
<file path=[Content_Types].xml><?xml version="1.0" encoding="utf-8"?>
<Types xmlns="http://schemas.openxmlformats.org/package/2006/content-types">
  <Default Extension="xml" ContentType="application/xml"/>
  <Default Extension="wmf" ContentType="image/x-wmf"/>
  <Default Extension="doc" ContentType="application/msword"/>
  <Default Extension="jpeg" ContentType="image/jpeg"/>
  <Default Extension="rels" ContentType="application/vnd.openxmlformats-package.relationships+xml"/>
  <Default Extension="emf" ContentType="image/x-emf"/>
  <Default Extension="vml" ContentType="application/vnd.openxmlformats-officedocument.vmlDrawing"/>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theme/theme3.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theme/theme4.xml" ContentType="application/vnd.openxmlformats-officedocument.theme+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5.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6.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theme/theme7.xml" ContentType="application/vnd.openxmlformats-officedocument.theme+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theme/theme8.xml" ContentType="application/vnd.openxmlformats-officedocument.theme+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9.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theme/theme10.xml" ContentType="application/vnd.openxmlformats-officedocument.theme+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embeddings/oleObject1.bin" ContentType="application/vnd.openxmlformats-officedocument.oleObject"/>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7.xml" ContentType="application/vnd.openxmlformats-officedocument.presentationml.notesSlide+xml"/>
  <Override PartName="/ppt/notesSlides/notesSlide8.xml" ContentType="application/vnd.openxmlformats-officedocument.presentationml.notesSlide+xml"/>
  <Override PartName="/ppt/theme/themeOverride1.xml" ContentType="application/vnd.openxmlformats-officedocument.themeOverr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embeddings/oleObject2.bin" ContentType="application/vnd.openxmlformats-officedocument.oleObject"/>
  <Override PartName="/ppt/notesSlides/notesSlide14.xml" ContentType="application/vnd.openxmlformats-officedocument.presentationml.notesSlide+xml"/>
  <Override PartName="/ppt/embeddings/oleObject3.bin" ContentType="application/vnd.openxmlformats-officedocument.oleObject"/>
  <Override PartName="/ppt/embeddings/oleObject4.bin" ContentType="application/vnd.openxmlformats-officedocument.oleObject"/>
  <Override PartName="/ppt/embeddings/oleObject5.bin" ContentType="application/vnd.openxmlformats-officedocument.oleObject"/>
  <Override PartName="/ppt/embeddings/oleObject6.bin" ContentType="application/vnd.openxmlformats-officedocument.oleObject"/>
  <Override PartName="/ppt/notesSlides/notesSlide15.xml" ContentType="application/vnd.openxmlformats-officedocument.presentationml.notesSlide+xml"/>
  <Override PartName="/ppt/embeddings/oleObject7.bin" ContentType="application/vnd.openxmlformats-officedocument.oleObject"/>
  <Override PartName="/ppt/embeddings/oleObject8.bin" ContentType="application/vnd.openxmlformats-officedocument.oleObject"/>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tags/tag1.xml" ContentType="application/vnd.openxmlformats-officedocument.presentationml.tags+xml"/>
  <Override PartName="/ppt/notesSlides/notesSlide2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2" Type="http://schemas.openxmlformats.org/package/2006/relationships/metadata/core-properties" Target="docProps/core.xml"/><Relationship Id="rId3"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p:sldMasterIdLst>
    <p:sldMasterId id="2147483649" r:id="rId1"/>
    <p:sldMasterId id="2147483681" r:id="rId2"/>
    <p:sldMasterId id="2147483713" r:id="rId3"/>
    <p:sldMasterId id="2147483765" r:id="rId4"/>
    <p:sldMasterId id="2147483777" r:id="rId5"/>
    <p:sldMasterId id="2147483789" r:id="rId6"/>
    <p:sldMasterId id="2147483828" r:id="rId7"/>
    <p:sldMasterId id="2147483861" r:id="rId8"/>
    <p:sldMasterId id="2147483877" r:id="rId9"/>
    <p:sldMasterId id="2147483893" r:id="rId10"/>
    <p:sldMasterId id="2147483911" r:id="rId11"/>
  </p:sldMasterIdLst>
  <p:notesMasterIdLst>
    <p:notesMasterId r:id="rId152"/>
  </p:notesMasterIdLst>
  <p:sldIdLst>
    <p:sldId id="1084" r:id="rId12"/>
    <p:sldId id="1085" r:id="rId13"/>
    <p:sldId id="869" r:id="rId14"/>
    <p:sldId id="797" r:id="rId15"/>
    <p:sldId id="786" r:id="rId16"/>
    <p:sldId id="1168" r:id="rId17"/>
    <p:sldId id="1040" r:id="rId18"/>
    <p:sldId id="1051" r:id="rId19"/>
    <p:sldId id="982" r:id="rId20"/>
    <p:sldId id="727" r:id="rId21"/>
    <p:sldId id="724" r:id="rId22"/>
    <p:sldId id="1052" r:id="rId23"/>
    <p:sldId id="1053" r:id="rId24"/>
    <p:sldId id="1086" r:id="rId25"/>
    <p:sldId id="752" r:id="rId26"/>
    <p:sldId id="922" r:id="rId27"/>
    <p:sldId id="983" r:id="rId28"/>
    <p:sldId id="1073" r:id="rId29"/>
    <p:sldId id="1170" r:id="rId30"/>
    <p:sldId id="1175" r:id="rId31"/>
    <p:sldId id="725" r:id="rId32"/>
    <p:sldId id="1087" r:id="rId33"/>
    <p:sldId id="1088" r:id="rId34"/>
    <p:sldId id="1089" r:id="rId35"/>
    <p:sldId id="1169" r:id="rId36"/>
    <p:sldId id="1091" r:id="rId37"/>
    <p:sldId id="1094" r:id="rId38"/>
    <p:sldId id="1130" r:id="rId39"/>
    <p:sldId id="980" r:id="rId40"/>
    <p:sldId id="981" r:id="rId41"/>
    <p:sldId id="800" r:id="rId42"/>
    <p:sldId id="726" r:id="rId43"/>
    <p:sldId id="984" r:id="rId44"/>
    <p:sldId id="985" r:id="rId45"/>
    <p:sldId id="986" r:id="rId46"/>
    <p:sldId id="987" r:id="rId47"/>
    <p:sldId id="990" r:id="rId48"/>
    <p:sldId id="991" r:id="rId49"/>
    <p:sldId id="1131" r:id="rId50"/>
    <p:sldId id="1153" r:id="rId51"/>
    <p:sldId id="1154" r:id="rId52"/>
    <p:sldId id="1140" r:id="rId53"/>
    <p:sldId id="1142" r:id="rId54"/>
    <p:sldId id="1138" r:id="rId55"/>
    <p:sldId id="1155" r:id="rId56"/>
    <p:sldId id="1149" r:id="rId57"/>
    <p:sldId id="1151" r:id="rId58"/>
    <p:sldId id="977" r:id="rId59"/>
    <p:sldId id="1156" r:id="rId60"/>
    <p:sldId id="1171" r:id="rId61"/>
    <p:sldId id="1173" r:id="rId62"/>
    <p:sldId id="1054" r:id="rId63"/>
    <p:sldId id="1056" r:id="rId64"/>
    <p:sldId id="1057" r:id="rId65"/>
    <p:sldId id="1058" r:id="rId66"/>
    <p:sldId id="1077" r:id="rId67"/>
    <p:sldId id="923" r:id="rId68"/>
    <p:sldId id="924" r:id="rId69"/>
    <p:sldId id="1174" r:id="rId70"/>
    <p:sldId id="963" r:id="rId71"/>
    <p:sldId id="964" r:id="rId72"/>
    <p:sldId id="965" r:id="rId73"/>
    <p:sldId id="966" r:id="rId74"/>
    <p:sldId id="1081" r:id="rId75"/>
    <p:sldId id="1045" r:id="rId76"/>
    <p:sldId id="1046" r:id="rId77"/>
    <p:sldId id="1047" r:id="rId78"/>
    <p:sldId id="737" r:id="rId79"/>
    <p:sldId id="925" r:id="rId80"/>
    <p:sldId id="926" r:id="rId81"/>
    <p:sldId id="1157" r:id="rId82"/>
    <p:sldId id="1074" r:id="rId83"/>
    <p:sldId id="995" r:id="rId84"/>
    <p:sldId id="870" r:id="rId85"/>
    <p:sldId id="871" r:id="rId86"/>
    <p:sldId id="996" r:id="rId87"/>
    <p:sldId id="1062" r:id="rId88"/>
    <p:sldId id="1063" r:id="rId89"/>
    <p:sldId id="1064" r:id="rId90"/>
    <p:sldId id="1065" r:id="rId91"/>
    <p:sldId id="1066" r:id="rId92"/>
    <p:sldId id="1067" r:id="rId93"/>
    <p:sldId id="1068" r:id="rId94"/>
    <p:sldId id="1078" r:id="rId95"/>
    <p:sldId id="1176" r:id="rId96"/>
    <p:sldId id="1177" r:id="rId97"/>
    <p:sldId id="1178" r:id="rId98"/>
    <p:sldId id="1069" r:id="rId99"/>
    <p:sldId id="1070" r:id="rId100"/>
    <p:sldId id="1071" r:id="rId101"/>
    <p:sldId id="1072" r:id="rId102"/>
    <p:sldId id="1158" r:id="rId103"/>
    <p:sldId id="929" r:id="rId104"/>
    <p:sldId id="930" r:id="rId105"/>
    <p:sldId id="931" r:id="rId106"/>
    <p:sldId id="1159" r:id="rId107"/>
    <p:sldId id="1160" r:id="rId108"/>
    <p:sldId id="743" r:id="rId109"/>
    <p:sldId id="1161" r:id="rId110"/>
    <p:sldId id="744" r:id="rId111"/>
    <p:sldId id="1082" r:id="rId112"/>
    <p:sldId id="803" r:id="rId113"/>
    <p:sldId id="807" r:id="rId114"/>
    <p:sldId id="875" r:id="rId115"/>
    <p:sldId id="1075" r:id="rId116"/>
    <p:sldId id="1076" r:id="rId117"/>
    <p:sldId id="877" r:id="rId118"/>
    <p:sldId id="878" r:id="rId119"/>
    <p:sldId id="879" r:id="rId120"/>
    <p:sldId id="880" r:id="rId121"/>
    <p:sldId id="881" r:id="rId122"/>
    <p:sldId id="882" r:id="rId123"/>
    <p:sldId id="883" r:id="rId124"/>
    <p:sldId id="884" r:id="rId125"/>
    <p:sldId id="813" r:id="rId126"/>
    <p:sldId id="888" r:id="rId127"/>
    <p:sldId id="1059" r:id="rId128"/>
    <p:sldId id="885" r:id="rId129"/>
    <p:sldId id="886" r:id="rId130"/>
    <p:sldId id="887" r:id="rId131"/>
    <p:sldId id="956" r:id="rId132"/>
    <p:sldId id="959" r:id="rId133"/>
    <p:sldId id="962" r:id="rId134"/>
    <p:sldId id="960" r:id="rId135"/>
    <p:sldId id="961" r:id="rId136"/>
    <p:sldId id="932" r:id="rId137"/>
    <p:sldId id="933" r:id="rId138"/>
    <p:sldId id="934" r:id="rId139"/>
    <p:sldId id="935" r:id="rId140"/>
    <p:sldId id="936" r:id="rId141"/>
    <p:sldId id="1083" r:id="rId142"/>
    <p:sldId id="940" r:id="rId143"/>
    <p:sldId id="1162" r:id="rId144"/>
    <p:sldId id="1163" r:id="rId145"/>
    <p:sldId id="1179" r:id="rId146"/>
    <p:sldId id="1165" r:id="rId147"/>
    <p:sldId id="1180" r:id="rId148"/>
    <p:sldId id="1166" r:id="rId149"/>
    <p:sldId id="1167" r:id="rId150"/>
    <p:sldId id="971" r:id="rId151"/>
  </p:sldIdLst>
  <p:sldSz cx="9144000" cy="6858000" type="screen4x3"/>
  <p:notesSz cx="7099300" cy="10234613"/>
  <p:defaultTextStyle>
    <a:defPPr>
      <a:defRPr lang="en-US"/>
    </a:defPPr>
    <a:lvl1pPr algn="l" rtl="0" fontAlgn="base">
      <a:spcBef>
        <a:spcPct val="0"/>
      </a:spcBef>
      <a:spcAft>
        <a:spcPct val="0"/>
      </a:spcAft>
      <a:defRPr sz="2400" kern="1200">
        <a:solidFill>
          <a:schemeClr val="tx1"/>
        </a:solidFill>
        <a:latin typeface="Times New Roman" pitchFamily="18" charset="0"/>
        <a:ea typeface="+mn-ea"/>
        <a:cs typeface="+mn-cs"/>
      </a:defRPr>
    </a:lvl1pPr>
    <a:lvl2pPr marL="457200" algn="l" rtl="0" fontAlgn="base">
      <a:spcBef>
        <a:spcPct val="0"/>
      </a:spcBef>
      <a:spcAft>
        <a:spcPct val="0"/>
      </a:spcAft>
      <a:defRPr sz="2400" kern="1200">
        <a:solidFill>
          <a:schemeClr val="tx1"/>
        </a:solidFill>
        <a:latin typeface="Times New Roman" pitchFamily="18" charset="0"/>
        <a:ea typeface="+mn-ea"/>
        <a:cs typeface="+mn-cs"/>
      </a:defRPr>
    </a:lvl2pPr>
    <a:lvl3pPr marL="914400" algn="l" rtl="0" fontAlgn="base">
      <a:spcBef>
        <a:spcPct val="0"/>
      </a:spcBef>
      <a:spcAft>
        <a:spcPct val="0"/>
      </a:spcAft>
      <a:defRPr sz="2400" kern="1200">
        <a:solidFill>
          <a:schemeClr val="tx1"/>
        </a:solidFill>
        <a:latin typeface="Times New Roman" pitchFamily="18" charset="0"/>
        <a:ea typeface="+mn-ea"/>
        <a:cs typeface="+mn-cs"/>
      </a:defRPr>
    </a:lvl3pPr>
    <a:lvl4pPr marL="1371600" algn="l" rtl="0" fontAlgn="base">
      <a:spcBef>
        <a:spcPct val="0"/>
      </a:spcBef>
      <a:spcAft>
        <a:spcPct val="0"/>
      </a:spcAft>
      <a:defRPr sz="2400" kern="1200">
        <a:solidFill>
          <a:schemeClr val="tx1"/>
        </a:solidFill>
        <a:latin typeface="Times New Roman" pitchFamily="18" charset="0"/>
        <a:ea typeface="+mn-ea"/>
        <a:cs typeface="+mn-cs"/>
      </a:defRPr>
    </a:lvl4pPr>
    <a:lvl5pPr marL="1828800" algn="l" rtl="0" fontAlgn="base">
      <a:spcBef>
        <a:spcPct val="0"/>
      </a:spcBef>
      <a:spcAft>
        <a:spcPct val="0"/>
      </a:spcAft>
      <a:defRPr sz="2400" kern="1200">
        <a:solidFill>
          <a:schemeClr val="tx1"/>
        </a:solidFill>
        <a:latin typeface="Times New Roman" pitchFamily="18" charset="0"/>
        <a:ea typeface="+mn-ea"/>
        <a:cs typeface="+mn-cs"/>
      </a:defRPr>
    </a:lvl5pPr>
    <a:lvl6pPr marL="2286000" algn="l" defTabSz="914400" rtl="0" eaLnBrk="1" latinLnBrk="0" hangingPunct="1">
      <a:defRPr sz="2400" kern="1200">
        <a:solidFill>
          <a:schemeClr val="tx1"/>
        </a:solidFill>
        <a:latin typeface="Times New Roman" pitchFamily="18" charset="0"/>
        <a:ea typeface="+mn-ea"/>
        <a:cs typeface="+mn-cs"/>
      </a:defRPr>
    </a:lvl6pPr>
    <a:lvl7pPr marL="2743200" algn="l" defTabSz="914400" rtl="0" eaLnBrk="1" latinLnBrk="0" hangingPunct="1">
      <a:defRPr sz="2400" kern="1200">
        <a:solidFill>
          <a:schemeClr val="tx1"/>
        </a:solidFill>
        <a:latin typeface="Times New Roman" pitchFamily="18" charset="0"/>
        <a:ea typeface="+mn-ea"/>
        <a:cs typeface="+mn-cs"/>
      </a:defRPr>
    </a:lvl7pPr>
    <a:lvl8pPr marL="3200400" algn="l" defTabSz="914400" rtl="0" eaLnBrk="1" latinLnBrk="0" hangingPunct="1">
      <a:defRPr sz="2400" kern="1200">
        <a:solidFill>
          <a:schemeClr val="tx1"/>
        </a:solidFill>
        <a:latin typeface="Times New Roman" pitchFamily="18" charset="0"/>
        <a:ea typeface="+mn-ea"/>
        <a:cs typeface="+mn-cs"/>
      </a:defRPr>
    </a:lvl8pPr>
    <a:lvl9pPr marL="3657600" algn="l" defTabSz="914400" rtl="0" eaLnBrk="1" latinLnBrk="0" hangingPunct="1">
      <a:defRPr sz="2400" kern="1200">
        <a:solidFill>
          <a:schemeClr val="tx1"/>
        </a:solidFill>
        <a:latin typeface="Times New Roman" pitchFamily="18"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0000"/>
    <a:srgbClr val="FFFFFF"/>
    <a:srgbClr val="66FF33"/>
    <a:srgbClr val="C0C0C0"/>
    <a:srgbClr val="B2B2B2"/>
    <a:srgbClr val="66FFFF"/>
    <a:srgbClr val="CCFFFF"/>
    <a:srgbClr val="FFFF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6418" autoAdjust="0"/>
    <p:restoredTop sz="92941" autoAdjust="0"/>
  </p:normalViewPr>
  <p:slideViewPr>
    <p:cSldViewPr>
      <p:cViewPr varScale="1">
        <p:scale>
          <a:sx n="84" d="100"/>
          <a:sy n="84" d="100"/>
        </p:scale>
        <p:origin x="-728" y="-96"/>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100" d="100"/>
        <a:sy n="100" d="100"/>
      </p:scale>
      <p:origin x="0" y="7812"/>
    </p:cViewPr>
  </p:sorterViewPr>
  <p:notesViewPr>
    <p:cSldViewPr>
      <p:cViewPr varScale="1">
        <p:scale>
          <a:sx n="58" d="100"/>
          <a:sy n="58" d="100"/>
        </p:scale>
        <p:origin x="-1680" y="-78"/>
      </p:cViewPr>
      <p:guideLst>
        <p:guide orient="horz" pos="3224"/>
        <p:guide pos="2236"/>
      </p:guideLst>
    </p:cSldViewPr>
  </p:notesViewPr>
  <p:gridSpacing cx="72008" cy="72008"/>
</p:viewPr>
</file>

<file path=ppt/_rels/presentation.xml.rels><?xml version="1.0" encoding="UTF-8" standalone="yes"?>
<Relationships xmlns="http://schemas.openxmlformats.org/package/2006/relationships"><Relationship Id="rId142" Type="http://schemas.openxmlformats.org/officeDocument/2006/relationships/slide" Target="slides/slide131.xml"/><Relationship Id="rId143" Type="http://schemas.openxmlformats.org/officeDocument/2006/relationships/slide" Target="slides/slide132.xml"/><Relationship Id="rId144" Type="http://schemas.openxmlformats.org/officeDocument/2006/relationships/slide" Target="slides/slide133.xml"/><Relationship Id="rId145" Type="http://schemas.openxmlformats.org/officeDocument/2006/relationships/slide" Target="slides/slide134.xml"/><Relationship Id="rId146" Type="http://schemas.openxmlformats.org/officeDocument/2006/relationships/slide" Target="slides/slide135.xml"/><Relationship Id="rId147" Type="http://schemas.openxmlformats.org/officeDocument/2006/relationships/slide" Target="slides/slide136.xml"/><Relationship Id="rId148" Type="http://schemas.openxmlformats.org/officeDocument/2006/relationships/slide" Target="slides/slide137.xml"/><Relationship Id="rId149" Type="http://schemas.openxmlformats.org/officeDocument/2006/relationships/slide" Target="slides/slide138.xml"/><Relationship Id="rId40" Type="http://schemas.openxmlformats.org/officeDocument/2006/relationships/slide" Target="slides/slide29.xml"/><Relationship Id="rId41" Type="http://schemas.openxmlformats.org/officeDocument/2006/relationships/slide" Target="slides/slide30.xml"/><Relationship Id="rId42" Type="http://schemas.openxmlformats.org/officeDocument/2006/relationships/slide" Target="slides/slide31.xml"/><Relationship Id="rId43" Type="http://schemas.openxmlformats.org/officeDocument/2006/relationships/slide" Target="slides/slide32.xml"/><Relationship Id="rId44" Type="http://schemas.openxmlformats.org/officeDocument/2006/relationships/slide" Target="slides/slide33.xml"/><Relationship Id="rId45" Type="http://schemas.openxmlformats.org/officeDocument/2006/relationships/slide" Target="slides/slide34.xml"/><Relationship Id="rId46" Type="http://schemas.openxmlformats.org/officeDocument/2006/relationships/slide" Target="slides/slide35.xml"/><Relationship Id="rId47" Type="http://schemas.openxmlformats.org/officeDocument/2006/relationships/slide" Target="slides/slide36.xml"/><Relationship Id="rId48" Type="http://schemas.openxmlformats.org/officeDocument/2006/relationships/slide" Target="slides/slide37.xml"/><Relationship Id="rId49" Type="http://schemas.openxmlformats.org/officeDocument/2006/relationships/slide" Target="slides/slide38.xml"/><Relationship Id="rId80" Type="http://schemas.openxmlformats.org/officeDocument/2006/relationships/slide" Target="slides/slide69.xml"/><Relationship Id="rId81" Type="http://schemas.openxmlformats.org/officeDocument/2006/relationships/slide" Target="slides/slide70.xml"/><Relationship Id="rId82" Type="http://schemas.openxmlformats.org/officeDocument/2006/relationships/slide" Target="slides/slide71.xml"/><Relationship Id="rId83" Type="http://schemas.openxmlformats.org/officeDocument/2006/relationships/slide" Target="slides/slide72.xml"/><Relationship Id="rId84" Type="http://schemas.openxmlformats.org/officeDocument/2006/relationships/slide" Target="slides/slide73.xml"/><Relationship Id="rId85" Type="http://schemas.openxmlformats.org/officeDocument/2006/relationships/slide" Target="slides/slide74.xml"/><Relationship Id="rId86" Type="http://schemas.openxmlformats.org/officeDocument/2006/relationships/slide" Target="slides/slide75.xml"/><Relationship Id="rId87" Type="http://schemas.openxmlformats.org/officeDocument/2006/relationships/slide" Target="slides/slide76.xml"/><Relationship Id="rId88" Type="http://schemas.openxmlformats.org/officeDocument/2006/relationships/slide" Target="slides/slide77.xml"/><Relationship Id="rId89" Type="http://schemas.openxmlformats.org/officeDocument/2006/relationships/slide" Target="slides/slide78.xml"/><Relationship Id="rId110" Type="http://schemas.openxmlformats.org/officeDocument/2006/relationships/slide" Target="slides/slide99.xml"/><Relationship Id="rId111" Type="http://schemas.openxmlformats.org/officeDocument/2006/relationships/slide" Target="slides/slide100.xml"/><Relationship Id="rId112" Type="http://schemas.openxmlformats.org/officeDocument/2006/relationships/slide" Target="slides/slide101.xml"/><Relationship Id="rId113" Type="http://schemas.openxmlformats.org/officeDocument/2006/relationships/slide" Target="slides/slide102.xml"/><Relationship Id="rId114" Type="http://schemas.openxmlformats.org/officeDocument/2006/relationships/slide" Target="slides/slide103.xml"/><Relationship Id="rId115" Type="http://schemas.openxmlformats.org/officeDocument/2006/relationships/slide" Target="slides/slide104.xml"/><Relationship Id="rId116" Type="http://schemas.openxmlformats.org/officeDocument/2006/relationships/slide" Target="slides/slide105.xml"/><Relationship Id="rId117" Type="http://schemas.openxmlformats.org/officeDocument/2006/relationships/slide" Target="slides/slide106.xml"/><Relationship Id="rId118" Type="http://schemas.openxmlformats.org/officeDocument/2006/relationships/slide" Target="slides/slide107.xml"/><Relationship Id="rId119" Type="http://schemas.openxmlformats.org/officeDocument/2006/relationships/slide" Target="slides/slide108.xml"/><Relationship Id="rId150" Type="http://schemas.openxmlformats.org/officeDocument/2006/relationships/slide" Target="slides/slide139.xml"/><Relationship Id="rId151" Type="http://schemas.openxmlformats.org/officeDocument/2006/relationships/slide" Target="slides/slide140.xml"/><Relationship Id="rId152" Type="http://schemas.openxmlformats.org/officeDocument/2006/relationships/notesMaster" Target="notesMasters/notesMaster1.xml"/><Relationship Id="rId10" Type="http://schemas.openxmlformats.org/officeDocument/2006/relationships/slideMaster" Target="slideMasters/slideMaster10.xml"/><Relationship Id="rId11" Type="http://schemas.openxmlformats.org/officeDocument/2006/relationships/slideMaster" Target="slideMasters/slideMaster11.xml"/><Relationship Id="rId12" Type="http://schemas.openxmlformats.org/officeDocument/2006/relationships/slide" Target="slides/slide1.xml"/><Relationship Id="rId13" Type="http://schemas.openxmlformats.org/officeDocument/2006/relationships/slide" Target="slides/slide2.xml"/><Relationship Id="rId14" Type="http://schemas.openxmlformats.org/officeDocument/2006/relationships/slide" Target="slides/slide3.xml"/><Relationship Id="rId15" Type="http://schemas.openxmlformats.org/officeDocument/2006/relationships/slide" Target="slides/slide4.xml"/><Relationship Id="rId16" Type="http://schemas.openxmlformats.org/officeDocument/2006/relationships/slide" Target="slides/slide5.xml"/><Relationship Id="rId17" Type="http://schemas.openxmlformats.org/officeDocument/2006/relationships/slide" Target="slides/slide6.xml"/><Relationship Id="rId18" Type="http://schemas.openxmlformats.org/officeDocument/2006/relationships/slide" Target="slides/slide7.xml"/><Relationship Id="rId19" Type="http://schemas.openxmlformats.org/officeDocument/2006/relationships/slide" Target="slides/slide8.xml"/><Relationship Id="rId153" Type="http://schemas.openxmlformats.org/officeDocument/2006/relationships/printerSettings" Target="printerSettings/printerSettings1.bin"/><Relationship Id="rId154" Type="http://schemas.openxmlformats.org/officeDocument/2006/relationships/presProps" Target="presProps.xml"/><Relationship Id="rId155" Type="http://schemas.openxmlformats.org/officeDocument/2006/relationships/viewProps" Target="viewProps.xml"/><Relationship Id="rId156" Type="http://schemas.openxmlformats.org/officeDocument/2006/relationships/theme" Target="theme/theme1.xml"/><Relationship Id="rId157" Type="http://schemas.openxmlformats.org/officeDocument/2006/relationships/tableStyles" Target="tableStyles.xml"/><Relationship Id="rId50" Type="http://schemas.openxmlformats.org/officeDocument/2006/relationships/slide" Target="slides/slide39.xml"/><Relationship Id="rId51" Type="http://schemas.openxmlformats.org/officeDocument/2006/relationships/slide" Target="slides/slide40.xml"/><Relationship Id="rId52" Type="http://schemas.openxmlformats.org/officeDocument/2006/relationships/slide" Target="slides/slide41.xml"/><Relationship Id="rId53" Type="http://schemas.openxmlformats.org/officeDocument/2006/relationships/slide" Target="slides/slide42.xml"/><Relationship Id="rId54" Type="http://schemas.openxmlformats.org/officeDocument/2006/relationships/slide" Target="slides/slide43.xml"/><Relationship Id="rId55" Type="http://schemas.openxmlformats.org/officeDocument/2006/relationships/slide" Target="slides/slide44.xml"/><Relationship Id="rId56" Type="http://schemas.openxmlformats.org/officeDocument/2006/relationships/slide" Target="slides/slide45.xml"/><Relationship Id="rId57" Type="http://schemas.openxmlformats.org/officeDocument/2006/relationships/slide" Target="slides/slide46.xml"/><Relationship Id="rId58" Type="http://schemas.openxmlformats.org/officeDocument/2006/relationships/slide" Target="slides/slide47.xml"/><Relationship Id="rId59" Type="http://schemas.openxmlformats.org/officeDocument/2006/relationships/slide" Target="slides/slide48.xml"/><Relationship Id="rId90" Type="http://schemas.openxmlformats.org/officeDocument/2006/relationships/slide" Target="slides/slide79.xml"/><Relationship Id="rId91" Type="http://schemas.openxmlformats.org/officeDocument/2006/relationships/slide" Target="slides/slide80.xml"/><Relationship Id="rId92" Type="http://schemas.openxmlformats.org/officeDocument/2006/relationships/slide" Target="slides/slide81.xml"/><Relationship Id="rId93" Type="http://schemas.openxmlformats.org/officeDocument/2006/relationships/slide" Target="slides/slide82.xml"/><Relationship Id="rId94" Type="http://schemas.openxmlformats.org/officeDocument/2006/relationships/slide" Target="slides/slide83.xml"/><Relationship Id="rId95" Type="http://schemas.openxmlformats.org/officeDocument/2006/relationships/slide" Target="slides/slide84.xml"/><Relationship Id="rId96" Type="http://schemas.openxmlformats.org/officeDocument/2006/relationships/slide" Target="slides/slide85.xml"/><Relationship Id="rId97" Type="http://schemas.openxmlformats.org/officeDocument/2006/relationships/slide" Target="slides/slide86.xml"/><Relationship Id="rId98" Type="http://schemas.openxmlformats.org/officeDocument/2006/relationships/slide" Target="slides/slide87.xml"/><Relationship Id="rId99" Type="http://schemas.openxmlformats.org/officeDocument/2006/relationships/slide" Target="slides/slide88.xml"/><Relationship Id="rId120" Type="http://schemas.openxmlformats.org/officeDocument/2006/relationships/slide" Target="slides/slide109.xml"/><Relationship Id="rId121" Type="http://schemas.openxmlformats.org/officeDocument/2006/relationships/slide" Target="slides/slide110.xml"/><Relationship Id="rId122" Type="http://schemas.openxmlformats.org/officeDocument/2006/relationships/slide" Target="slides/slide111.xml"/><Relationship Id="rId123" Type="http://schemas.openxmlformats.org/officeDocument/2006/relationships/slide" Target="slides/slide112.xml"/><Relationship Id="rId124" Type="http://schemas.openxmlformats.org/officeDocument/2006/relationships/slide" Target="slides/slide113.xml"/><Relationship Id="rId125" Type="http://schemas.openxmlformats.org/officeDocument/2006/relationships/slide" Target="slides/slide114.xml"/><Relationship Id="rId126" Type="http://schemas.openxmlformats.org/officeDocument/2006/relationships/slide" Target="slides/slide115.xml"/><Relationship Id="rId127" Type="http://schemas.openxmlformats.org/officeDocument/2006/relationships/slide" Target="slides/slide116.xml"/><Relationship Id="rId128" Type="http://schemas.openxmlformats.org/officeDocument/2006/relationships/slide" Target="slides/slide117.xml"/><Relationship Id="rId129" Type="http://schemas.openxmlformats.org/officeDocument/2006/relationships/slide" Target="slides/slide118.xml"/><Relationship Id="rId20" Type="http://schemas.openxmlformats.org/officeDocument/2006/relationships/slide" Target="slides/slide9.xml"/><Relationship Id="rId21" Type="http://schemas.openxmlformats.org/officeDocument/2006/relationships/slide" Target="slides/slide10.xml"/><Relationship Id="rId22" Type="http://schemas.openxmlformats.org/officeDocument/2006/relationships/slide" Target="slides/slide11.xml"/><Relationship Id="rId23" Type="http://schemas.openxmlformats.org/officeDocument/2006/relationships/slide" Target="slides/slide12.xml"/><Relationship Id="rId24" Type="http://schemas.openxmlformats.org/officeDocument/2006/relationships/slide" Target="slides/slide13.xml"/><Relationship Id="rId25" Type="http://schemas.openxmlformats.org/officeDocument/2006/relationships/slide" Target="slides/slide14.xml"/><Relationship Id="rId26" Type="http://schemas.openxmlformats.org/officeDocument/2006/relationships/slide" Target="slides/slide15.xml"/><Relationship Id="rId27" Type="http://schemas.openxmlformats.org/officeDocument/2006/relationships/slide" Target="slides/slide16.xml"/><Relationship Id="rId28" Type="http://schemas.openxmlformats.org/officeDocument/2006/relationships/slide" Target="slides/slide17.xml"/><Relationship Id="rId29" Type="http://schemas.openxmlformats.org/officeDocument/2006/relationships/slide" Target="slides/slide18.xml"/><Relationship Id="rId60" Type="http://schemas.openxmlformats.org/officeDocument/2006/relationships/slide" Target="slides/slide49.xml"/><Relationship Id="rId61" Type="http://schemas.openxmlformats.org/officeDocument/2006/relationships/slide" Target="slides/slide50.xml"/><Relationship Id="rId62" Type="http://schemas.openxmlformats.org/officeDocument/2006/relationships/slide" Target="slides/slide51.xml"/><Relationship Id="rId63" Type="http://schemas.openxmlformats.org/officeDocument/2006/relationships/slide" Target="slides/slide52.xml"/><Relationship Id="rId64" Type="http://schemas.openxmlformats.org/officeDocument/2006/relationships/slide" Target="slides/slide53.xml"/><Relationship Id="rId65" Type="http://schemas.openxmlformats.org/officeDocument/2006/relationships/slide" Target="slides/slide54.xml"/><Relationship Id="rId66" Type="http://schemas.openxmlformats.org/officeDocument/2006/relationships/slide" Target="slides/slide55.xml"/><Relationship Id="rId67" Type="http://schemas.openxmlformats.org/officeDocument/2006/relationships/slide" Target="slides/slide56.xml"/><Relationship Id="rId68" Type="http://schemas.openxmlformats.org/officeDocument/2006/relationships/slide" Target="slides/slide57.xml"/><Relationship Id="rId69" Type="http://schemas.openxmlformats.org/officeDocument/2006/relationships/slide" Target="slides/slide58.xml"/><Relationship Id="rId130" Type="http://schemas.openxmlformats.org/officeDocument/2006/relationships/slide" Target="slides/slide119.xml"/><Relationship Id="rId131" Type="http://schemas.openxmlformats.org/officeDocument/2006/relationships/slide" Target="slides/slide120.xml"/><Relationship Id="rId132" Type="http://schemas.openxmlformats.org/officeDocument/2006/relationships/slide" Target="slides/slide121.xml"/><Relationship Id="rId133" Type="http://schemas.openxmlformats.org/officeDocument/2006/relationships/slide" Target="slides/slide122.xml"/><Relationship Id="rId134" Type="http://schemas.openxmlformats.org/officeDocument/2006/relationships/slide" Target="slides/slide123.xml"/><Relationship Id="rId135" Type="http://schemas.openxmlformats.org/officeDocument/2006/relationships/slide" Target="slides/slide124.xml"/><Relationship Id="rId136" Type="http://schemas.openxmlformats.org/officeDocument/2006/relationships/slide" Target="slides/slide125.xml"/><Relationship Id="rId137" Type="http://schemas.openxmlformats.org/officeDocument/2006/relationships/slide" Target="slides/slide126.xml"/><Relationship Id="rId138" Type="http://schemas.openxmlformats.org/officeDocument/2006/relationships/slide" Target="slides/slide127.xml"/><Relationship Id="rId139" Type="http://schemas.openxmlformats.org/officeDocument/2006/relationships/slide" Target="slides/slide128.xml"/><Relationship Id="rId30" Type="http://schemas.openxmlformats.org/officeDocument/2006/relationships/slide" Target="slides/slide19.xml"/><Relationship Id="rId31" Type="http://schemas.openxmlformats.org/officeDocument/2006/relationships/slide" Target="slides/slide20.xml"/><Relationship Id="rId32" Type="http://schemas.openxmlformats.org/officeDocument/2006/relationships/slide" Target="slides/slide21.xml"/><Relationship Id="rId33" Type="http://schemas.openxmlformats.org/officeDocument/2006/relationships/slide" Target="slides/slide22.xml"/><Relationship Id="rId34" Type="http://schemas.openxmlformats.org/officeDocument/2006/relationships/slide" Target="slides/slide23.xml"/><Relationship Id="rId35" Type="http://schemas.openxmlformats.org/officeDocument/2006/relationships/slide" Target="slides/slide24.xml"/><Relationship Id="rId36" Type="http://schemas.openxmlformats.org/officeDocument/2006/relationships/slide" Target="slides/slide25.xml"/><Relationship Id="rId37" Type="http://schemas.openxmlformats.org/officeDocument/2006/relationships/slide" Target="slides/slide26.xml"/><Relationship Id="rId38" Type="http://schemas.openxmlformats.org/officeDocument/2006/relationships/slide" Target="slides/slide27.xml"/><Relationship Id="rId39" Type="http://schemas.openxmlformats.org/officeDocument/2006/relationships/slide" Target="slides/slide28.xml"/><Relationship Id="rId70" Type="http://schemas.openxmlformats.org/officeDocument/2006/relationships/slide" Target="slides/slide59.xml"/><Relationship Id="rId71" Type="http://schemas.openxmlformats.org/officeDocument/2006/relationships/slide" Target="slides/slide60.xml"/><Relationship Id="rId72" Type="http://schemas.openxmlformats.org/officeDocument/2006/relationships/slide" Target="slides/slide61.xml"/><Relationship Id="rId73" Type="http://schemas.openxmlformats.org/officeDocument/2006/relationships/slide" Target="slides/slide62.xml"/><Relationship Id="rId74" Type="http://schemas.openxmlformats.org/officeDocument/2006/relationships/slide" Target="slides/slide63.xml"/><Relationship Id="rId75" Type="http://schemas.openxmlformats.org/officeDocument/2006/relationships/slide" Target="slides/slide64.xml"/><Relationship Id="rId76" Type="http://schemas.openxmlformats.org/officeDocument/2006/relationships/slide" Target="slides/slide65.xml"/><Relationship Id="rId77" Type="http://schemas.openxmlformats.org/officeDocument/2006/relationships/slide" Target="slides/slide66.xml"/><Relationship Id="rId78" Type="http://schemas.openxmlformats.org/officeDocument/2006/relationships/slide" Target="slides/slide67.xml"/><Relationship Id="rId79" Type="http://schemas.openxmlformats.org/officeDocument/2006/relationships/slide" Target="slides/slide68.xml"/><Relationship Id="rId1" Type="http://schemas.openxmlformats.org/officeDocument/2006/relationships/slideMaster" Target="slideMasters/slideMaster1.xml"/><Relationship Id="rId2" Type="http://schemas.openxmlformats.org/officeDocument/2006/relationships/slideMaster" Target="slideMasters/slideMaster2.xml"/><Relationship Id="rId3" Type="http://schemas.openxmlformats.org/officeDocument/2006/relationships/slideMaster" Target="slideMasters/slideMaster3.xml"/><Relationship Id="rId4" Type="http://schemas.openxmlformats.org/officeDocument/2006/relationships/slideMaster" Target="slideMasters/slideMaster4.xml"/><Relationship Id="rId100" Type="http://schemas.openxmlformats.org/officeDocument/2006/relationships/slide" Target="slides/slide89.xml"/><Relationship Id="rId101" Type="http://schemas.openxmlformats.org/officeDocument/2006/relationships/slide" Target="slides/slide90.xml"/><Relationship Id="rId102" Type="http://schemas.openxmlformats.org/officeDocument/2006/relationships/slide" Target="slides/slide91.xml"/><Relationship Id="rId103" Type="http://schemas.openxmlformats.org/officeDocument/2006/relationships/slide" Target="slides/slide92.xml"/><Relationship Id="rId104" Type="http://schemas.openxmlformats.org/officeDocument/2006/relationships/slide" Target="slides/slide93.xml"/><Relationship Id="rId105" Type="http://schemas.openxmlformats.org/officeDocument/2006/relationships/slide" Target="slides/slide94.xml"/><Relationship Id="rId106" Type="http://schemas.openxmlformats.org/officeDocument/2006/relationships/slide" Target="slides/slide95.xml"/><Relationship Id="rId107" Type="http://schemas.openxmlformats.org/officeDocument/2006/relationships/slide" Target="slides/slide96.xml"/><Relationship Id="rId108" Type="http://schemas.openxmlformats.org/officeDocument/2006/relationships/slide" Target="slides/slide97.xml"/><Relationship Id="rId109" Type="http://schemas.openxmlformats.org/officeDocument/2006/relationships/slide" Target="slides/slide98.xml"/><Relationship Id="rId5" Type="http://schemas.openxmlformats.org/officeDocument/2006/relationships/slideMaster" Target="slideMasters/slideMaster5.xml"/><Relationship Id="rId6" Type="http://schemas.openxmlformats.org/officeDocument/2006/relationships/slideMaster" Target="slideMasters/slideMaster6.xml"/><Relationship Id="rId7" Type="http://schemas.openxmlformats.org/officeDocument/2006/relationships/slideMaster" Target="slideMasters/slideMaster7.xml"/><Relationship Id="rId8" Type="http://schemas.openxmlformats.org/officeDocument/2006/relationships/slideMaster" Target="slideMasters/slideMaster8.xml"/><Relationship Id="rId9" Type="http://schemas.openxmlformats.org/officeDocument/2006/relationships/slideMaster" Target="slideMasters/slideMaster9.xml"/><Relationship Id="rId140" Type="http://schemas.openxmlformats.org/officeDocument/2006/relationships/slide" Target="slides/slide129.xml"/><Relationship Id="rId141" Type="http://schemas.openxmlformats.org/officeDocument/2006/relationships/slide" Target="slides/slide130.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7D3901E-3689-4579-8198-BABF8C45065E}" type="doc">
      <dgm:prSet loTypeId="urn:microsoft.com/office/officeart/2005/8/layout/vList5" loCatId="list" qsTypeId="urn:microsoft.com/office/officeart/2005/8/quickstyle/simple1" qsCatId="simple" csTypeId="urn:microsoft.com/office/officeart/2005/8/colors/accent1_2" csCatId="accent1" phldr="1"/>
      <dgm:spPr/>
      <dgm:t>
        <a:bodyPr/>
        <a:lstStyle/>
        <a:p>
          <a:endParaRPr lang="en-GB"/>
        </a:p>
      </dgm:t>
    </dgm:pt>
    <dgm:pt modelId="{FA2B57D6-E61E-43D3-AFC3-C867EF90D93E}">
      <dgm:prSet phldrT="[Text]" custT="1"/>
      <dgm:spPr/>
      <dgm:t>
        <a:bodyPr/>
        <a:lstStyle/>
        <a:p>
          <a:r>
            <a:rPr lang="en-GB" sz="4000" dirty="0" smtClean="0"/>
            <a:t>A</a:t>
          </a:r>
          <a:endParaRPr lang="en-GB" sz="4000" dirty="0"/>
        </a:p>
      </dgm:t>
    </dgm:pt>
    <dgm:pt modelId="{208A12E0-2153-475E-89A5-568C92CB6137}" type="parTrans" cxnId="{5266832A-D2AC-4054-98D5-2FF122870970}">
      <dgm:prSet/>
      <dgm:spPr/>
      <dgm:t>
        <a:bodyPr/>
        <a:lstStyle/>
        <a:p>
          <a:endParaRPr lang="en-GB"/>
        </a:p>
      </dgm:t>
    </dgm:pt>
    <dgm:pt modelId="{57501C26-C39A-40BF-B5E3-4DEF2FAE788E}" type="sibTrans" cxnId="{5266832A-D2AC-4054-98D5-2FF122870970}">
      <dgm:prSet/>
      <dgm:spPr/>
      <dgm:t>
        <a:bodyPr/>
        <a:lstStyle/>
        <a:p>
          <a:endParaRPr lang="en-GB"/>
        </a:p>
      </dgm:t>
    </dgm:pt>
    <dgm:pt modelId="{9D71CA5D-2D4C-474A-9F90-DCFD4054EFC3}">
      <dgm:prSet phldrT="[Text]" custT="1"/>
      <dgm:spPr/>
      <dgm:t>
        <a:bodyPr/>
        <a:lstStyle/>
        <a:p>
          <a:r>
            <a:rPr lang="en-GB" sz="2800" b="1" dirty="0" smtClean="0"/>
            <a:t>Diet and Exercise</a:t>
          </a:r>
          <a:endParaRPr lang="en-GB" sz="2800" b="1" dirty="0"/>
        </a:p>
      </dgm:t>
    </dgm:pt>
    <dgm:pt modelId="{E10B97F9-99C8-4906-9570-998D50F8B169}" type="parTrans" cxnId="{101339B9-771E-4A23-8AAE-3EB165E1B87A}">
      <dgm:prSet/>
      <dgm:spPr/>
      <dgm:t>
        <a:bodyPr/>
        <a:lstStyle/>
        <a:p>
          <a:endParaRPr lang="en-GB"/>
        </a:p>
      </dgm:t>
    </dgm:pt>
    <dgm:pt modelId="{3508E122-DAFB-4A17-B55B-820FEE57F80F}" type="sibTrans" cxnId="{101339B9-771E-4A23-8AAE-3EB165E1B87A}">
      <dgm:prSet/>
      <dgm:spPr/>
      <dgm:t>
        <a:bodyPr/>
        <a:lstStyle/>
        <a:p>
          <a:endParaRPr lang="en-GB"/>
        </a:p>
      </dgm:t>
    </dgm:pt>
    <dgm:pt modelId="{442AEE3A-2325-444D-A5B0-2B8416201B42}">
      <dgm:prSet phldrT="[Text]" custT="1"/>
      <dgm:spPr/>
      <dgm:t>
        <a:bodyPr/>
        <a:lstStyle/>
        <a:p>
          <a:r>
            <a:rPr lang="en-GB" sz="4000" dirty="0" smtClean="0"/>
            <a:t>B</a:t>
          </a:r>
          <a:endParaRPr lang="en-GB" sz="4000" dirty="0"/>
        </a:p>
      </dgm:t>
    </dgm:pt>
    <dgm:pt modelId="{91D3BA36-7AF2-48CA-8C7D-56C5DA35701C}" type="parTrans" cxnId="{B098FE56-0F98-40EC-A4E0-177A66B1AD47}">
      <dgm:prSet/>
      <dgm:spPr/>
      <dgm:t>
        <a:bodyPr/>
        <a:lstStyle/>
        <a:p>
          <a:endParaRPr lang="en-GB"/>
        </a:p>
      </dgm:t>
    </dgm:pt>
    <dgm:pt modelId="{5BA4DAD8-C893-4486-B00F-AC25326A843B}" type="sibTrans" cxnId="{B098FE56-0F98-40EC-A4E0-177A66B1AD47}">
      <dgm:prSet/>
      <dgm:spPr/>
      <dgm:t>
        <a:bodyPr/>
        <a:lstStyle/>
        <a:p>
          <a:endParaRPr lang="en-GB"/>
        </a:p>
      </dgm:t>
    </dgm:pt>
    <dgm:pt modelId="{E1630971-D794-46B5-984C-87E3C175239F}">
      <dgm:prSet phldrT="[Text]" custT="1"/>
      <dgm:spPr/>
      <dgm:t>
        <a:bodyPr/>
        <a:lstStyle/>
        <a:p>
          <a:r>
            <a:rPr lang="en-GB" sz="2400" b="1" dirty="0" smtClean="0"/>
            <a:t>Oral hypoglycaemic therapy</a:t>
          </a:r>
          <a:endParaRPr lang="en-GB" sz="2400" b="1" dirty="0"/>
        </a:p>
      </dgm:t>
    </dgm:pt>
    <dgm:pt modelId="{A7E9AE8F-174D-4A5B-AAAE-26A6A937FF6C}" type="parTrans" cxnId="{7DBF0DDC-3FA7-474F-9D19-6F2E29C827D4}">
      <dgm:prSet/>
      <dgm:spPr/>
      <dgm:t>
        <a:bodyPr/>
        <a:lstStyle/>
        <a:p>
          <a:endParaRPr lang="en-GB"/>
        </a:p>
      </dgm:t>
    </dgm:pt>
    <dgm:pt modelId="{1768F54D-DD80-4660-8820-A98EED645A6C}" type="sibTrans" cxnId="{7DBF0DDC-3FA7-474F-9D19-6F2E29C827D4}">
      <dgm:prSet/>
      <dgm:spPr/>
      <dgm:t>
        <a:bodyPr/>
        <a:lstStyle/>
        <a:p>
          <a:endParaRPr lang="en-GB"/>
        </a:p>
      </dgm:t>
    </dgm:pt>
    <dgm:pt modelId="{78D1CD3B-CBEC-4647-9FED-D1B4BC3B1027}">
      <dgm:prSet phldrT="[Text]" custT="1"/>
      <dgm:spPr/>
      <dgm:t>
        <a:bodyPr/>
        <a:lstStyle/>
        <a:p>
          <a:r>
            <a:rPr lang="en-GB" sz="4000" dirty="0" smtClean="0"/>
            <a:t>C</a:t>
          </a:r>
          <a:endParaRPr lang="en-GB" sz="4000" dirty="0"/>
        </a:p>
      </dgm:t>
    </dgm:pt>
    <dgm:pt modelId="{372EE42B-7536-48F2-BA36-69F94BFEE717}" type="parTrans" cxnId="{6ADE8904-00C5-4A37-AFDC-14FD27E9B676}">
      <dgm:prSet/>
      <dgm:spPr/>
      <dgm:t>
        <a:bodyPr/>
        <a:lstStyle/>
        <a:p>
          <a:endParaRPr lang="en-GB"/>
        </a:p>
      </dgm:t>
    </dgm:pt>
    <dgm:pt modelId="{D370FEE5-A00E-4DB3-8E4F-8051F53586DB}" type="sibTrans" cxnId="{6ADE8904-00C5-4A37-AFDC-14FD27E9B676}">
      <dgm:prSet/>
      <dgm:spPr/>
      <dgm:t>
        <a:bodyPr/>
        <a:lstStyle/>
        <a:p>
          <a:endParaRPr lang="en-GB"/>
        </a:p>
      </dgm:t>
    </dgm:pt>
    <dgm:pt modelId="{D433AE71-C6CF-41BD-8316-64D62B8AE387}">
      <dgm:prSet phldrT="[Text]" custT="1"/>
      <dgm:spPr/>
      <dgm:t>
        <a:bodyPr/>
        <a:lstStyle/>
        <a:p>
          <a:r>
            <a:rPr lang="en-GB" sz="2800" b="1" dirty="0" smtClean="0"/>
            <a:t>Insulin Therapy</a:t>
          </a:r>
          <a:endParaRPr lang="en-GB" sz="2800" b="1" dirty="0"/>
        </a:p>
      </dgm:t>
    </dgm:pt>
    <dgm:pt modelId="{078B03C1-0D78-4215-80C3-733322572782}" type="parTrans" cxnId="{0741E1E9-6A92-46AB-9775-45F5376CA5EE}">
      <dgm:prSet/>
      <dgm:spPr/>
      <dgm:t>
        <a:bodyPr/>
        <a:lstStyle/>
        <a:p>
          <a:endParaRPr lang="en-GB"/>
        </a:p>
      </dgm:t>
    </dgm:pt>
    <dgm:pt modelId="{92A2B5D0-66D7-457D-AB05-EB9C133B793D}" type="sibTrans" cxnId="{0741E1E9-6A92-46AB-9775-45F5376CA5EE}">
      <dgm:prSet/>
      <dgm:spPr/>
      <dgm:t>
        <a:bodyPr/>
        <a:lstStyle/>
        <a:p>
          <a:endParaRPr lang="en-GB"/>
        </a:p>
      </dgm:t>
    </dgm:pt>
    <dgm:pt modelId="{FA2C6789-8DC1-4511-9A8B-AAE8477728FA}" type="pres">
      <dgm:prSet presAssocID="{07D3901E-3689-4579-8198-BABF8C45065E}" presName="Name0" presStyleCnt="0">
        <dgm:presLayoutVars>
          <dgm:dir/>
          <dgm:animLvl val="lvl"/>
          <dgm:resizeHandles val="exact"/>
        </dgm:presLayoutVars>
      </dgm:prSet>
      <dgm:spPr/>
      <dgm:t>
        <a:bodyPr/>
        <a:lstStyle/>
        <a:p>
          <a:endParaRPr lang="ru-RU"/>
        </a:p>
      </dgm:t>
    </dgm:pt>
    <dgm:pt modelId="{ABC836AE-42C7-4464-802A-114302FD82B5}" type="pres">
      <dgm:prSet presAssocID="{FA2B57D6-E61E-43D3-AFC3-C867EF90D93E}" presName="linNode" presStyleCnt="0"/>
      <dgm:spPr/>
    </dgm:pt>
    <dgm:pt modelId="{EBFBFF5E-C974-4E57-BCB5-CBDA5EE5A984}" type="pres">
      <dgm:prSet presAssocID="{FA2B57D6-E61E-43D3-AFC3-C867EF90D93E}" presName="parentText" presStyleLbl="node1" presStyleIdx="0" presStyleCnt="3" custLinFactNeighborY="-151">
        <dgm:presLayoutVars>
          <dgm:chMax val="1"/>
          <dgm:bulletEnabled val="1"/>
        </dgm:presLayoutVars>
      </dgm:prSet>
      <dgm:spPr/>
      <dgm:t>
        <a:bodyPr/>
        <a:lstStyle/>
        <a:p>
          <a:endParaRPr lang="ru-RU"/>
        </a:p>
      </dgm:t>
    </dgm:pt>
    <dgm:pt modelId="{F460C72B-EF74-43C6-84A5-B4D185B57222}" type="pres">
      <dgm:prSet presAssocID="{FA2B57D6-E61E-43D3-AFC3-C867EF90D93E}" presName="descendantText" presStyleLbl="alignAccFollowNode1" presStyleIdx="0" presStyleCnt="3">
        <dgm:presLayoutVars>
          <dgm:bulletEnabled val="1"/>
        </dgm:presLayoutVars>
      </dgm:prSet>
      <dgm:spPr/>
      <dgm:t>
        <a:bodyPr/>
        <a:lstStyle/>
        <a:p>
          <a:endParaRPr lang="en-GB"/>
        </a:p>
      </dgm:t>
    </dgm:pt>
    <dgm:pt modelId="{60BA5F2F-3366-47BA-B372-48CA519F6A9F}" type="pres">
      <dgm:prSet presAssocID="{57501C26-C39A-40BF-B5E3-4DEF2FAE788E}" presName="sp" presStyleCnt="0"/>
      <dgm:spPr/>
    </dgm:pt>
    <dgm:pt modelId="{8CB23CB1-5254-457E-AFA5-0C0EB218D73B}" type="pres">
      <dgm:prSet presAssocID="{442AEE3A-2325-444D-A5B0-2B8416201B42}" presName="linNode" presStyleCnt="0"/>
      <dgm:spPr/>
    </dgm:pt>
    <dgm:pt modelId="{DAE41590-67E8-42A5-928C-78828B64B39C}" type="pres">
      <dgm:prSet presAssocID="{442AEE3A-2325-444D-A5B0-2B8416201B42}" presName="parentText" presStyleLbl="node1" presStyleIdx="1" presStyleCnt="3">
        <dgm:presLayoutVars>
          <dgm:chMax val="1"/>
          <dgm:bulletEnabled val="1"/>
        </dgm:presLayoutVars>
      </dgm:prSet>
      <dgm:spPr/>
      <dgm:t>
        <a:bodyPr/>
        <a:lstStyle/>
        <a:p>
          <a:endParaRPr lang="ru-RU"/>
        </a:p>
      </dgm:t>
    </dgm:pt>
    <dgm:pt modelId="{61FF5BC1-149D-4253-9116-91CEDD18B30D}" type="pres">
      <dgm:prSet presAssocID="{442AEE3A-2325-444D-A5B0-2B8416201B42}" presName="descendantText" presStyleLbl="alignAccFollowNode1" presStyleIdx="1" presStyleCnt="3">
        <dgm:presLayoutVars>
          <dgm:bulletEnabled val="1"/>
        </dgm:presLayoutVars>
      </dgm:prSet>
      <dgm:spPr/>
      <dgm:t>
        <a:bodyPr/>
        <a:lstStyle/>
        <a:p>
          <a:endParaRPr lang="en-GB"/>
        </a:p>
      </dgm:t>
    </dgm:pt>
    <dgm:pt modelId="{13E9FEAB-F79F-497C-8B0E-2A4F047389EC}" type="pres">
      <dgm:prSet presAssocID="{5BA4DAD8-C893-4486-B00F-AC25326A843B}" presName="sp" presStyleCnt="0"/>
      <dgm:spPr/>
    </dgm:pt>
    <dgm:pt modelId="{DF83231E-DC5E-4CDC-8075-8DB2B083DC9B}" type="pres">
      <dgm:prSet presAssocID="{78D1CD3B-CBEC-4647-9FED-D1B4BC3B1027}" presName="linNode" presStyleCnt="0"/>
      <dgm:spPr/>
    </dgm:pt>
    <dgm:pt modelId="{02C39ACF-544C-4178-8CED-AA3C68B7C48F}" type="pres">
      <dgm:prSet presAssocID="{78D1CD3B-CBEC-4647-9FED-D1B4BC3B1027}" presName="parentText" presStyleLbl="node1" presStyleIdx="2" presStyleCnt="3">
        <dgm:presLayoutVars>
          <dgm:chMax val="1"/>
          <dgm:bulletEnabled val="1"/>
        </dgm:presLayoutVars>
      </dgm:prSet>
      <dgm:spPr/>
      <dgm:t>
        <a:bodyPr/>
        <a:lstStyle/>
        <a:p>
          <a:endParaRPr lang="ru-RU"/>
        </a:p>
      </dgm:t>
    </dgm:pt>
    <dgm:pt modelId="{F89CA5C2-C9F6-47A3-91D8-9C4A48B587F4}" type="pres">
      <dgm:prSet presAssocID="{78D1CD3B-CBEC-4647-9FED-D1B4BC3B1027}" presName="descendantText" presStyleLbl="alignAccFollowNode1" presStyleIdx="2" presStyleCnt="3">
        <dgm:presLayoutVars>
          <dgm:bulletEnabled val="1"/>
        </dgm:presLayoutVars>
      </dgm:prSet>
      <dgm:spPr/>
      <dgm:t>
        <a:bodyPr/>
        <a:lstStyle/>
        <a:p>
          <a:endParaRPr lang="en-GB"/>
        </a:p>
      </dgm:t>
    </dgm:pt>
  </dgm:ptLst>
  <dgm:cxnLst>
    <dgm:cxn modelId="{7DBF0DDC-3FA7-474F-9D19-6F2E29C827D4}" srcId="{442AEE3A-2325-444D-A5B0-2B8416201B42}" destId="{E1630971-D794-46B5-984C-87E3C175239F}" srcOrd="0" destOrd="0" parTransId="{A7E9AE8F-174D-4A5B-AAAE-26A6A937FF6C}" sibTransId="{1768F54D-DD80-4660-8820-A98EED645A6C}"/>
    <dgm:cxn modelId="{5266832A-D2AC-4054-98D5-2FF122870970}" srcId="{07D3901E-3689-4579-8198-BABF8C45065E}" destId="{FA2B57D6-E61E-43D3-AFC3-C867EF90D93E}" srcOrd="0" destOrd="0" parTransId="{208A12E0-2153-475E-89A5-568C92CB6137}" sibTransId="{57501C26-C39A-40BF-B5E3-4DEF2FAE788E}"/>
    <dgm:cxn modelId="{250727DE-9D41-4D41-9286-53909C1DAABA}" type="presOf" srcId="{9D71CA5D-2D4C-474A-9F90-DCFD4054EFC3}" destId="{F460C72B-EF74-43C6-84A5-B4D185B57222}" srcOrd="0" destOrd="0" presId="urn:microsoft.com/office/officeart/2005/8/layout/vList5"/>
    <dgm:cxn modelId="{F979DD19-2B4D-8D44-A60F-D5A883736666}" type="presOf" srcId="{E1630971-D794-46B5-984C-87E3C175239F}" destId="{61FF5BC1-149D-4253-9116-91CEDD18B30D}" srcOrd="0" destOrd="0" presId="urn:microsoft.com/office/officeart/2005/8/layout/vList5"/>
    <dgm:cxn modelId="{706D0E47-033A-FC4B-AE88-076DD61D024C}" type="presOf" srcId="{78D1CD3B-CBEC-4647-9FED-D1B4BC3B1027}" destId="{02C39ACF-544C-4178-8CED-AA3C68B7C48F}" srcOrd="0" destOrd="0" presId="urn:microsoft.com/office/officeart/2005/8/layout/vList5"/>
    <dgm:cxn modelId="{331A528A-E558-F745-BF82-F17290EFE42D}" type="presOf" srcId="{D433AE71-C6CF-41BD-8316-64D62B8AE387}" destId="{F89CA5C2-C9F6-47A3-91D8-9C4A48B587F4}" srcOrd="0" destOrd="0" presId="urn:microsoft.com/office/officeart/2005/8/layout/vList5"/>
    <dgm:cxn modelId="{101339B9-771E-4A23-8AAE-3EB165E1B87A}" srcId="{FA2B57D6-E61E-43D3-AFC3-C867EF90D93E}" destId="{9D71CA5D-2D4C-474A-9F90-DCFD4054EFC3}" srcOrd="0" destOrd="0" parTransId="{E10B97F9-99C8-4906-9570-998D50F8B169}" sibTransId="{3508E122-DAFB-4A17-B55B-820FEE57F80F}"/>
    <dgm:cxn modelId="{A6056AA5-5641-3D4D-925D-37BEEEA5A3B6}" type="presOf" srcId="{FA2B57D6-E61E-43D3-AFC3-C867EF90D93E}" destId="{EBFBFF5E-C974-4E57-BCB5-CBDA5EE5A984}" srcOrd="0" destOrd="0" presId="urn:microsoft.com/office/officeart/2005/8/layout/vList5"/>
    <dgm:cxn modelId="{B098FE56-0F98-40EC-A4E0-177A66B1AD47}" srcId="{07D3901E-3689-4579-8198-BABF8C45065E}" destId="{442AEE3A-2325-444D-A5B0-2B8416201B42}" srcOrd="1" destOrd="0" parTransId="{91D3BA36-7AF2-48CA-8C7D-56C5DA35701C}" sibTransId="{5BA4DAD8-C893-4486-B00F-AC25326A843B}"/>
    <dgm:cxn modelId="{F498FEF3-AB59-9F4B-95D1-4BEFE79FB926}" type="presOf" srcId="{07D3901E-3689-4579-8198-BABF8C45065E}" destId="{FA2C6789-8DC1-4511-9A8B-AAE8477728FA}" srcOrd="0" destOrd="0" presId="urn:microsoft.com/office/officeart/2005/8/layout/vList5"/>
    <dgm:cxn modelId="{6ADE8904-00C5-4A37-AFDC-14FD27E9B676}" srcId="{07D3901E-3689-4579-8198-BABF8C45065E}" destId="{78D1CD3B-CBEC-4647-9FED-D1B4BC3B1027}" srcOrd="2" destOrd="0" parTransId="{372EE42B-7536-48F2-BA36-69F94BFEE717}" sibTransId="{D370FEE5-A00E-4DB3-8E4F-8051F53586DB}"/>
    <dgm:cxn modelId="{0741E1E9-6A92-46AB-9775-45F5376CA5EE}" srcId="{78D1CD3B-CBEC-4647-9FED-D1B4BC3B1027}" destId="{D433AE71-C6CF-41BD-8316-64D62B8AE387}" srcOrd="0" destOrd="0" parTransId="{078B03C1-0D78-4215-80C3-733322572782}" sibTransId="{92A2B5D0-66D7-457D-AB05-EB9C133B793D}"/>
    <dgm:cxn modelId="{8780A19B-83EE-6D48-A115-1FAD0491EE36}" type="presOf" srcId="{442AEE3A-2325-444D-A5B0-2B8416201B42}" destId="{DAE41590-67E8-42A5-928C-78828B64B39C}" srcOrd="0" destOrd="0" presId="urn:microsoft.com/office/officeart/2005/8/layout/vList5"/>
    <dgm:cxn modelId="{23D01B23-185F-3945-9703-93AE37DA7A1F}" type="presParOf" srcId="{FA2C6789-8DC1-4511-9A8B-AAE8477728FA}" destId="{ABC836AE-42C7-4464-802A-114302FD82B5}" srcOrd="0" destOrd="0" presId="urn:microsoft.com/office/officeart/2005/8/layout/vList5"/>
    <dgm:cxn modelId="{9887C6E8-8B42-DC43-9583-648179D52722}" type="presParOf" srcId="{ABC836AE-42C7-4464-802A-114302FD82B5}" destId="{EBFBFF5E-C974-4E57-BCB5-CBDA5EE5A984}" srcOrd="0" destOrd="0" presId="urn:microsoft.com/office/officeart/2005/8/layout/vList5"/>
    <dgm:cxn modelId="{216E8574-0B4E-B14D-A6FD-3B5AE9B0A754}" type="presParOf" srcId="{ABC836AE-42C7-4464-802A-114302FD82B5}" destId="{F460C72B-EF74-43C6-84A5-B4D185B57222}" srcOrd="1" destOrd="0" presId="urn:microsoft.com/office/officeart/2005/8/layout/vList5"/>
    <dgm:cxn modelId="{6F293482-1EB6-1642-B4F6-2461849C8192}" type="presParOf" srcId="{FA2C6789-8DC1-4511-9A8B-AAE8477728FA}" destId="{60BA5F2F-3366-47BA-B372-48CA519F6A9F}" srcOrd="1" destOrd="0" presId="urn:microsoft.com/office/officeart/2005/8/layout/vList5"/>
    <dgm:cxn modelId="{CF476863-11F0-744B-B245-9A60F5FA6AAF}" type="presParOf" srcId="{FA2C6789-8DC1-4511-9A8B-AAE8477728FA}" destId="{8CB23CB1-5254-457E-AFA5-0C0EB218D73B}" srcOrd="2" destOrd="0" presId="urn:microsoft.com/office/officeart/2005/8/layout/vList5"/>
    <dgm:cxn modelId="{5AA23331-6C71-A544-BAEB-256D330B8B8E}" type="presParOf" srcId="{8CB23CB1-5254-457E-AFA5-0C0EB218D73B}" destId="{DAE41590-67E8-42A5-928C-78828B64B39C}" srcOrd="0" destOrd="0" presId="urn:microsoft.com/office/officeart/2005/8/layout/vList5"/>
    <dgm:cxn modelId="{966D2641-8EFF-9240-BAF3-B99821854907}" type="presParOf" srcId="{8CB23CB1-5254-457E-AFA5-0C0EB218D73B}" destId="{61FF5BC1-149D-4253-9116-91CEDD18B30D}" srcOrd="1" destOrd="0" presId="urn:microsoft.com/office/officeart/2005/8/layout/vList5"/>
    <dgm:cxn modelId="{C924E36A-4B19-F747-A334-2C8F7BD98631}" type="presParOf" srcId="{FA2C6789-8DC1-4511-9A8B-AAE8477728FA}" destId="{13E9FEAB-F79F-497C-8B0E-2A4F047389EC}" srcOrd="3" destOrd="0" presId="urn:microsoft.com/office/officeart/2005/8/layout/vList5"/>
    <dgm:cxn modelId="{ACBB981E-4AF2-0441-95C7-DAA14CAD439D}" type="presParOf" srcId="{FA2C6789-8DC1-4511-9A8B-AAE8477728FA}" destId="{DF83231E-DC5E-4CDC-8075-8DB2B083DC9B}" srcOrd="4" destOrd="0" presId="urn:microsoft.com/office/officeart/2005/8/layout/vList5"/>
    <dgm:cxn modelId="{906AF6AC-0182-3F4B-9D3A-4949F7F7C4C8}" type="presParOf" srcId="{DF83231E-DC5E-4CDC-8075-8DB2B083DC9B}" destId="{02C39ACF-544C-4178-8CED-AA3C68B7C48F}" srcOrd="0" destOrd="0" presId="urn:microsoft.com/office/officeart/2005/8/layout/vList5"/>
    <dgm:cxn modelId="{9E26CB3E-1DDE-6845-8BDC-E9C662A13D05}" type="presParOf" srcId="{DF83231E-DC5E-4CDC-8075-8DB2B083DC9B}" destId="{F89CA5C2-C9F6-47A3-91D8-9C4A48B587F4}" srcOrd="1" destOrd="0" presId="urn:microsoft.com/office/officeart/2005/8/layout/vList5"/>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460C72B-EF74-43C6-84A5-B4D185B57222}">
      <dsp:nvSpPr>
        <dsp:cNvPr id="0" name=""/>
        <dsp:cNvSpPr/>
      </dsp:nvSpPr>
      <dsp:spPr>
        <a:xfrm rot="5400000">
          <a:off x="3621405" y="-1293891"/>
          <a:ext cx="1047750" cy="3901440"/>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285750" lvl="1" indent="-285750" algn="l" defTabSz="1244600">
            <a:lnSpc>
              <a:spcPct val="90000"/>
            </a:lnSpc>
            <a:spcBef>
              <a:spcPct val="0"/>
            </a:spcBef>
            <a:spcAft>
              <a:spcPct val="15000"/>
            </a:spcAft>
            <a:buChar char="••"/>
          </a:pPr>
          <a:r>
            <a:rPr lang="en-GB" sz="2800" b="1" kern="1200" dirty="0" smtClean="0"/>
            <a:t>Diet and Exercise</a:t>
          </a:r>
          <a:endParaRPr lang="en-GB" sz="2800" b="1" kern="1200" dirty="0"/>
        </a:p>
      </dsp:txBody>
      <dsp:txXfrm rot="-5400000">
        <a:off x="2194561" y="184100"/>
        <a:ext cx="3850293" cy="945456"/>
      </dsp:txXfrm>
    </dsp:sp>
    <dsp:sp modelId="{EBFBFF5E-C974-4E57-BCB5-CBDA5EE5A984}">
      <dsp:nvSpPr>
        <dsp:cNvPr id="0" name=""/>
        <dsp:cNvSpPr/>
      </dsp:nvSpPr>
      <dsp:spPr>
        <a:xfrm>
          <a:off x="0" y="6"/>
          <a:ext cx="2194560" cy="1309687"/>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76200" rIns="152400" bIns="76200" numCol="1" spcCol="1270" anchor="ctr" anchorCtr="0">
          <a:noAutofit/>
        </a:bodyPr>
        <a:lstStyle/>
        <a:p>
          <a:pPr lvl="0" algn="ctr" defTabSz="1778000">
            <a:lnSpc>
              <a:spcPct val="90000"/>
            </a:lnSpc>
            <a:spcBef>
              <a:spcPct val="0"/>
            </a:spcBef>
            <a:spcAft>
              <a:spcPct val="35000"/>
            </a:spcAft>
          </a:pPr>
          <a:r>
            <a:rPr lang="en-GB" sz="4000" kern="1200" dirty="0" smtClean="0"/>
            <a:t>A</a:t>
          </a:r>
          <a:endParaRPr lang="en-GB" sz="4000" kern="1200" dirty="0"/>
        </a:p>
      </dsp:txBody>
      <dsp:txXfrm>
        <a:off x="63934" y="63940"/>
        <a:ext cx="2066692" cy="1181819"/>
      </dsp:txXfrm>
    </dsp:sp>
    <dsp:sp modelId="{61FF5BC1-149D-4253-9116-91CEDD18B30D}">
      <dsp:nvSpPr>
        <dsp:cNvPr id="0" name=""/>
        <dsp:cNvSpPr/>
      </dsp:nvSpPr>
      <dsp:spPr>
        <a:xfrm rot="5400000">
          <a:off x="3621405" y="81279"/>
          <a:ext cx="1047750" cy="3901440"/>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228600" lvl="1" indent="-228600" algn="l" defTabSz="1066800">
            <a:lnSpc>
              <a:spcPct val="90000"/>
            </a:lnSpc>
            <a:spcBef>
              <a:spcPct val="0"/>
            </a:spcBef>
            <a:spcAft>
              <a:spcPct val="15000"/>
            </a:spcAft>
            <a:buChar char="••"/>
          </a:pPr>
          <a:r>
            <a:rPr lang="en-GB" sz="2400" b="1" kern="1200" dirty="0" smtClean="0"/>
            <a:t>Oral hypoglycaemic therapy</a:t>
          </a:r>
          <a:endParaRPr lang="en-GB" sz="2400" b="1" kern="1200" dirty="0"/>
        </a:p>
      </dsp:txBody>
      <dsp:txXfrm rot="-5400000">
        <a:off x="2194561" y="1559271"/>
        <a:ext cx="3850293" cy="945456"/>
      </dsp:txXfrm>
    </dsp:sp>
    <dsp:sp modelId="{DAE41590-67E8-42A5-928C-78828B64B39C}">
      <dsp:nvSpPr>
        <dsp:cNvPr id="0" name=""/>
        <dsp:cNvSpPr/>
      </dsp:nvSpPr>
      <dsp:spPr>
        <a:xfrm>
          <a:off x="0" y="1377156"/>
          <a:ext cx="2194560" cy="1309687"/>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76200" rIns="152400" bIns="76200" numCol="1" spcCol="1270" anchor="ctr" anchorCtr="0">
          <a:noAutofit/>
        </a:bodyPr>
        <a:lstStyle/>
        <a:p>
          <a:pPr lvl="0" algn="ctr" defTabSz="1778000">
            <a:lnSpc>
              <a:spcPct val="90000"/>
            </a:lnSpc>
            <a:spcBef>
              <a:spcPct val="0"/>
            </a:spcBef>
            <a:spcAft>
              <a:spcPct val="35000"/>
            </a:spcAft>
          </a:pPr>
          <a:r>
            <a:rPr lang="en-GB" sz="4000" kern="1200" dirty="0" smtClean="0"/>
            <a:t>B</a:t>
          </a:r>
          <a:endParaRPr lang="en-GB" sz="4000" kern="1200" dirty="0"/>
        </a:p>
      </dsp:txBody>
      <dsp:txXfrm>
        <a:off x="63934" y="1441090"/>
        <a:ext cx="2066692" cy="1181819"/>
      </dsp:txXfrm>
    </dsp:sp>
    <dsp:sp modelId="{F89CA5C2-C9F6-47A3-91D8-9C4A48B587F4}">
      <dsp:nvSpPr>
        <dsp:cNvPr id="0" name=""/>
        <dsp:cNvSpPr/>
      </dsp:nvSpPr>
      <dsp:spPr>
        <a:xfrm rot="5400000">
          <a:off x="3621405" y="1456451"/>
          <a:ext cx="1047750" cy="3901440"/>
        </a:xfrm>
        <a:prstGeom prst="round2SameRect">
          <a:avLst/>
        </a:prstGeom>
        <a:solidFill>
          <a:schemeClr val="accent1">
            <a:alpha val="90000"/>
            <a:tint val="40000"/>
            <a:hueOff val="0"/>
            <a:satOff val="0"/>
            <a:lumOff val="0"/>
            <a:alphaOff val="0"/>
          </a:schemeClr>
        </a:solidFill>
        <a:ln w="25400" cap="flat" cmpd="sng" algn="ctr">
          <a:solidFill>
            <a:schemeClr val="accent1">
              <a:alpha val="90000"/>
              <a:tint val="40000"/>
              <a:hueOff val="0"/>
              <a:satOff val="0"/>
              <a:lumOff val="0"/>
              <a:alphaOff val="0"/>
            </a:schemeClr>
          </a:solidFill>
          <a:prstDash val="solid"/>
        </a:ln>
        <a:effectLst/>
      </dsp:spPr>
      <dsp:style>
        <a:lnRef idx="2">
          <a:scrgbClr r="0" g="0" b="0"/>
        </a:lnRef>
        <a:fillRef idx="1">
          <a:scrgbClr r="0" g="0" b="0"/>
        </a:fillRef>
        <a:effectRef idx="0">
          <a:scrgbClr r="0" g="0" b="0"/>
        </a:effectRef>
        <a:fontRef idx="minor"/>
      </dsp:style>
      <dsp:txBody>
        <a:bodyPr spcFirstLastPara="0" vert="horz" wrap="square" lIns="247650" tIns="123825" rIns="247650" bIns="123825" numCol="1" spcCol="1270" anchor="ctr" anchorCtr="0">
          <a:noAutofit/>
        </a:bodyPr>
        <a:lstStyle/>
        <a:p>
          <a:pPr marL="285750" lvl="1" indent="-285750" algn="l" defTabSz="1244600">
            <a:lnSpc>
              <a:spcPct val="90000"/>
            </a:lnSpc>
            <a:spcBef>
              <a:spcPct val="0"/>
            </a:spcBef>
            <a:spcAft>
              <a:spcPct val="15000"/>
            </a:spcAft>
            <a:buChar char="••"/>
          </a:pPr>
          <a:r>
            <a:rPr lang="en-GB" sz="2800" b="1" kern="1200" dirty="0" smtClean="0"/>
            <a:t>Insulin Therapy</a:t>
          </a:r>
          <a:endParaRPr lang="en-GB" sz="2800" b="1" kern="1200" dirty="0"/>
        </a:p>
      </dsp:txBody>
      <dsp:txXfrm rot="-5400000">
        <a:off x="2194561" y="2934443"/>
        <a:ext cx="3850293" cy="945456"/>
      </dsp:txXfrm>
    </dsp:sp>
    <dsp:sp modelId="{02C39ACF-544C-4178-8CED-AA3C68B7C48F}">
      <dsp:nvSpPr>
        <dsp:cNvPr id="0" name=""/>
        <dsp:cNvSpPr/>
      </dsp:nvSpPr>
      <dsp:spPr>
        <a:xfrm>
          <a:off x="0" y="2752328"/>
          <a:ext cx="2194560" cy="1309687"/>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52400" tIns="76200" rIns="152400" bIns="76200" numCol="1" spcCol="1270" anchor="ctr" anchorCtr="0">
          <a:noAutofit/>
        </a:bodyPr>
        <a:lstStyle/>
        <a:p>
          <a:pPr lvl="0" algn="ctr" defTabSz="1778000">
            <a:lnSpc>
              <a:spcPct val="90000"/>
            </a:lnSpc>
            <a:spcBef>
              <a:spcPct val="0"/>
            </a:spcBef>
            <a:spcAft>
              <a:spcPct val="35000"/>
            </a:spcAft>
          </a:pPr>
          <a:r>
            <a:rPr lang="en-GB" sz="4000" kern="1200" dirty="0" smtClean="0"/>
            <a:t>C</a:t>
          </a:r>
          <a:endParaRPr lang="en-GB" sz="4000" kern="1200" dirty="0"/>
        </a:p>
      </dsp:txBody>
      <dsp:txXfrm>
        <a:off x="63934" y="2816262"/>
        <a:ext cx="2066692" cy="1181819"/>
      </dsp:txXfrm>
    </dsp:sp>
  </dsp:spTree>
</dsp:drawing>
</file>

<file path=ppt/diagrams/layout1.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1.png"/></Relationships>
</file>

<file path=ppt/drawings/_rels/vmlDrawing2.vml.rels><?xml version="1.0" encoding="UTF-8" standalone="yes"?>
<Relationships xmlns="http://schemas.openxmlformats.org/package/2006/relationships"><Relationship Id="rId1" Type="http://schemas.openxmlformats.org/officeDocument/2006/relationships/image" Target="../media/image35.png"/></Relationships>
</file>

<file path=ppt/drawings/_rels/vmlDrawing3.vml.rels><?xml version="1.0" encoding="UTF-8" standalone="yes"?>
<Relationships xmlns="http://schemas.openxmlformats.org/package/2006/relationships"><Relationship Id="rId1" Type="http://schemas.openxmlformats.org/officeDocument/2006/relationships/image" Target="../media/image51.wmf"/><Relationship Id="rId2" Type="http://schemas.openxmlformats.org/officeDocument/2006/relationships/image" Target="../media/image52.wmf"/><Relationship Id="rId3" Type="http://schemas.openxmlformats.org/officeDocument/2006/relationships/image" Target="../media/image53.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54.emf"/></Relationships>
</file>

<file path=ppt/drawings/_rels/vmlDrawing5.vml.rels><?xml version="1.0" encoding="UTF-8" standalone="yes"?>
<Relationships xmlns="http://schemas.openxmlformats.org/package/2006/relationships"><Relationship Id="rId1" Type="http://schemas.openxmlformats.org/officeDocument/2006/relationships/image" Target="../media/image70.png"/><Relationship Id="rId2" Type="http://schemas.openxmlformats.org/officeDocument/2006/relationships/image" Target="../media/image71.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8482" name="Rectangle 2"/>
          <p:cNvSpPr>
            <a:spLocks noGrp="1" noChangeArrowheads="1"/>
          </p:cNvSpPr>
          <p:nvPr>
            <p:ph type="hdr" sz="quarter"/>
          </p:nvPr>
        </p:nvSpPr>
        <p:spPr bwMode="auto">
          <a:xfrm>
            <a:off x="0" y="0"/>
            <a:ext cx="3076575" cy="511175"/>
          </a:xfrm>
          <a:prstGeom prst="rect">
            <a:avLst/>
          </a:prstGeom>
          <a:noFill/>
          <a:ln w="9525">
            <a:noFill/>
            <a:miter lim="800000"/>
            <a:headEnd/>
            <a:tailEnd/>
          </a:ln>
          <a:effectLst/>
        </p:spPr>
        <p:txBody>
          <a:bodyPr vert="horz" wrap="square" lIns="99048" tIns="49524" rIns="99048" bIns="49524" numCol="1" anchor="t" anchorCtr="0" compatLnSpc="1">
            <a:prstTxWarp prst="textNoShape">
              <a:avLst/>
            </a:prstTxWarp>
          </a:bodyPr>
          <a:lstStyle>
            <a:lvl1pPr eaLnBrk="0" hangingPunct="0">
              <a:defRPr sz="1300"/>
            </a:lvl1pPr>
          </a:lstStyle>
          <a:p>
            <a:pPr>
              <a:defRPr/>
            </a:pPr>
            <a:endParaRPr lang="it-IT"/>
          </a:p>
        </p:txBody>
      </p:sp>
      <p:sp>
        <p:nvSpPr>
          <p:cNvPr id="148483" name="Rectangle 3"/>
          <p:cNvSpPr>
            <a:spLocks noGrp="1" noChangeArrowheads="1"/>
          </p:cNvSpPr>
          <p:nvPr>
            <p:ph type="dt" idx="1"/>
          </p:nvPr>
        </p:nvSpPr>
        <p:spPr bwMode="auto">
          <a:xfrm>
            <a:off x="4022725" y="0"/>
            <a:ext cx="3076575" cy="511175"/>
          </a:xfrm>
          <a:prstGeom prst="rect">
            <a:avLst/>
          </a:prstGeom>
          <a:noFill/>
          <a:ln w="9525">
            <a:noFill/>
            <a:miter lim="800000"/>
            <a:headEnd/>
            <a:tailEnd/>
          </a:ln>
          <a:effectLst/>
        </p:spPr>
        <p:txBody>
          <a:bodyPr vert="horz" wrap="square" lIns="99048" tIns="49524" rIns="99048" bIns="49524" numCol="1" anchor="t" anchorCtr="0" compatLnSpc="1">
            <a:prstTxWarp prst="textNoShape">
              <a:avLst/>
            </a:prstTxWarp>
          </a:bodyPr>
          <a:lstStyle>
            <a:lvl1pPr algn="r" eaLnBrk="0" hangingPunct="0">
              <a:defRPr sz="1300"/>
            </a:lvl1pPr>
          </a:lstStyle>
          <a:p>
            <a:pPr>
              <a:defRPr/>
            </a:pPr>
            <a:endParaRPr lang="it-IT"/>
          </a:p>
        </p:txBody>
      </p:sp>
      <p:sp>
        <p:nvSpPr>
          <p:cNvPr id="175108" name="Rectangle 4"/>
          <p:cNvSpPr>
            <a:spLocks noGrp="1" noRot="1" noChangeAspect="1" noChangeArrowheads="1" noTextEdit="1"/>
          </p:cNvSpPr>
          <p:nvPr>
            <p:ph type="sldImg" idx="2"/>
          </p:nvPr>
        </p:nvSpPr>
        <p:spPr bwMode="auto">
          <a:xfrm>
            <a:off x="992188" y="768350"/>
            <a:ext cx="5114925" cy="3836988"/>
          </a:xfrm>
          <a:prstGeom prst="rect">
            <a:avLst/>
          </a:prstGeom>
          <a:noFill/>
          <a:ln w="9525">
            <a:solidFill>
              <a:srgbClr val="000000"/>
            </a:solidFill>
            <a:miter lim="800000"/>
            <a:headEnd/>
            <a:tailEnd/>
          </a:ln>
        </p:spPr>
      </p:sp>
      <p:sp>
        <p:nvSpPr>
          <p:cNvPr id="148485" name="Rectangle 5"/>
          <p:cNvSpPr>
            <a:spLocks noGrp="1" noChangeArrowheads="1"/>
          </p:cNvSpPr>
          <p:nvPr>
            <p:ph type="body" sz="quarter" idx="3"/>
          </p:nvPr>
        </p:nvSpPr>
        <p:spPr bwMode="auto">
          <a:xfrm>
            <a:off x="946150" y="4860925"/>
            <a:ext cx="5207000" cy="4605338"/>
          </a:xfrm>
          <a:prstGeom prst="rect">
            <a:avLst/>
          </a:prstGeom>
          <a:noFill/>
          <a:ln w="9525">
            <a:noFill/>
            <a:miter lim="800000"/>
            <a:headEnd/>
            <a:tailEnd/>
          </a:ln>
          <a:effectLst/>
        </p:spPr>
        <p:txBody>
          <a:bodyPr vert="horz" wrap="square" lIns="99048" tIns="49524" rIns="99048" bIns="49524" numCol="1" anchor="t" anchorCtr="0" compatLnSpc="1">
            <a:prstTxWarp prst="textNoShape">
              <a:avLst/>
            </a:prstTxWarp>
          </a:bodyPr>
          <a:lstStyle/>
          <a:p>
            <a:pPr lvl="0"/>
            <a:r>
              <a:rPr lang="it-IT" noProof="0" smtClean="0"/>
              <a:t>Fare clic per modificare gli stili del testo dello schema</a:t>
            </a:r>
          </a:p>
          <a:p>
            <a:pPr lvl="1"/>
            <a:r>
              <a:rPr lang="it-IT" noProof="0" smtClean="0"/>
              <a:t>Secondo livello</a:t>
            </a:r>
          </a:p>
          <a:p>
            <a:pPr lvl="2"/>
            <a:r>
              <a:rPr lang="it-IT" noProof="0" smtClean="0"/>
              <a:t>Terzo livello</a:t>
            </a:r>
          </a:p>
          <a:p>
            <a:pPr lvl="3"/>
            <a:r>
              <a:rPr lang="it-IT" noProof="0" smtClean="0"/>
              <a:t>Quarto livello</a:t>
            </a:r>
          </a:p>
          <a:p>
            <a:pPr lvl="4"/>
            <a:r>
              <a:rPr lang="it-IT" noProof="0" smtClean="0"/>
              <a:t>Quinto livello</a:t>
            </a:r>
          </a:p>
        </p:txBody>
      </p:sp>
      <p:sp>
        <p:nvSpPr>
          <p:cNvPr id="148486" name="Rectangle 6"/>
          <p:cNvSpPr>
            <a:spLocks noGrp="1" noChangeArrowheads="1"/>
          </p:cNvSpPr>
          <p:nvPr>
            <p:ph type="ftr" sz="quarter" idx="4"/>
          </p:nvPr>
        </p:nvSpPr>
        <p:spPr bwMode="auto">
          <a:xfrm>
            <a:off x="0" y="9723438"/>
            <a:ext cx="3076575" cy="511175"/>
          </a:xfrm>
          <a:prstGeom prst="rect">
            <a:avLst/>
          </a:prstGeom>
          <a:noFill/>
          <a:ln w="9525">
            <a:noFill/>
            <a:miter lim="800000"/>
            <a:headEnd/>
            <a:tailEnd/>
          </a:ln>
          <a:effectLst/>
        </p:spPr>
        <p:txBody>
          <a:bodyPr vert="horz" wrap="square" lIns="99048" tIns="49524" rIns="99048" bIns="49524" numCol="1" anchor="b" anchorCtr="0" compatLnSpc="1">
            <a:prstTxWarp prst="textNoShape">
              <a:avLst/>
            </a:prstTxWarp>
          </a:bodyPr>
          <a:lstStyle>
            <a:lvl1pPr eaLnBrk="0" hangingPunct="0">
              <a:defRPr sz="1300"/>
            </a:lvl1pPr>
          </a:lstStyle>
          <a:p>
            <a:pPr>
              <a:defRPr/>
            </a:pPr>
            <a:endParaRPr lang="it-IT"/>
          </a:p>
        </p:txBody>
      </p:sp>
      <p:sp>
        <p:nvSpPr>
          <p:cNvPr id="148487" name="Rectangle 7"/>
          <p:cNvSpPr>
            <a:spLocks noGrp="1" noChangeArrowheads="1"/>
          </p:cNvSpPr>
          <p:nvPr>
            <p:ph type="sldNum" sz="quarter" idx="5"/>
          </p:nvPr>
        </p:nvSpPr>
        <p:spPr bwMode="auto">
          <a:xfrm>
            <a:off x="4022725" y="9723438"/>
            <a:ext cx="3076575" cy="511175"/>
          </a:xfrm>
          <a:prstGeom prst="rect">
            <a:avLst/>
          </a:prstGeom>
          <a:noFill/>
          <a:ln w="9525">
            <a:noFill/>
            <a:miter lim="800000"/>
            <a:headEnd/>
            <a:tailEnd/>
          </a:ln>
          <a:effectLst/>
        </p:spPr>
        <p:txBody>
          <a:bodyPr vert="horz" wrap="square" lIns="99048" tIns="49524" rIns="99048" bIns="49524" numCol="1" anchor="b" anchorCtr="0" compatLnSpc="1">
            <a:prstTxWarp prst="textNoShape">
              <a:avLst/>
            </a:prstTxWarp>
          </a:bodyPr>
          <a:lstStyle>
            <a:lvl1pPr algn="r" eaLnBrk="0" hangingPunct="0">
              <a:defRPr sz="1300"/>
            </a:lvl1pPr>
          </a:lstStyle>
          <a:p>
            <a:pPr>
              <a:defRPr/>
            </a:pPr>
            <a:fld id="{BA81E930-7112-44C9-A20C-A4C458B1E6E1}" type="slidenum">
              <a:rPr lang="it-IT"/>
              <a:pPr>
                <a:defRPr/>
              </a:pPr>
              <a:t>‹n.›</a:t>
            </a:fld>
            <a:endParaRPr lang="it-IT"/>
          </a:p>
        </p:txBody>
      </p:sp>
    </p:spTree>
    <p:extLst>
      <p:ext uri="{BB962C8B-B14F-4D97-AF65-F5344CB8AC3E}">
        <p14:creationId xmlns:p14="http://schemas.microsoft.com/office/powerpoint/2010/main" val="20087973"/>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8.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3.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3.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5.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3.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2.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4.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5.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6.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7.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8.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0.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2.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5.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7.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4.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6.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Rectangle 7"/>
          <p:cNvSpPr>
            <a:spLocks noGrp="1" noChangeArrowheads="1"/>
          </p:cNvSpPr>
          <p:nvPr>
            <p:ph type="sldNum" sz="quarter" idx="5"/>
          </p:nvPr>
        </p:nvSpPr>
        <p:spPr>
          <a:noFill/>
        </p:spPr>
        <p:txBody>
          <a:bodyPr/>
          <a:lstStyle/>
          <a:p>
            <a:fld id="{34710445-8372-4DEB-B49B-EEA78DA5F952}" type="slidenum">
              <a:rPr lang="it-IT" smtClean="0"/>
              <a:pPr/>
              <a:t>2</a:t>
            </a:fld>
            <a:endParaRPr lang="it-IT" smtClean="0"/>
          </a:p>
        </p:txBody>
      </p:sp>
      <p:sp>
        <p:nvSpPr>
          <p:cNvPr id="289795" name="Rectangle 2"/>
          <p:cNvSpPr>
            <a:spLocks noGrp="1" noRot="1" noChangeAspect="1" noChangeArrowheads="1" noTextEdit="1"/>
          </p:cNvSpPr>
          <p:nvPr>
            <p:ph type="sldImg"/>
          </p:nvPr>
        </p:nvSpPr>
        <p:spPr>
          <a:ln/>
        </p:spPr>
      </p:sp>
      <p:sp>
        <p:nvSpPr>
          <p:cNvPr id="289796" name="Rectangle 3"/>
          <p:cNvSpPr>
            <a:spLocks noGrp="1" noChangeArrowheads="1"/>
          </p:cNvSpPr>
          <p:nvPr>
            <p:ph type="body" idx="1"/>
          </p:nvPr>
        </p:nvSpPr>
        <p:spPr>
          <a:noFill/>
          <a:ln/>
        </p:spPr>
        <p:txBody>
          <a:bodyPr/>
          <a:lstStyle/>
          <a:p>
            <a:endParaRPr lang="en-GB"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Rectangle 7"/>
          <p:cNvSpPr>
            <a:spLocks noGrp="1" noChangeArrowheads="1"/>
          </p:cNvSpPr>
          <p:nvPr>
            <p:ph type="sldNum" sz="quarter" idx="5"/>
          </p:nvPr>
        </p:nvSpPr>
        <p:spPr>
          <a:noFill/>
        </p:spPr>
        <p:txBody>
          <a:bodyPr/>
          <a:lstStyle/>
          <a:p>
            <a:fld id="{CFDF52B6-4FC3-43CB-B44A-9D7ED210FCED}" type="slidenum">
              <a:rPr lang="it-IT" smtClean="0">
                <a:solidFill>
                  <a:srgbClr val="000000"/>
                </a:solidFill>
              </a:rPr>
              <a:pPr/>
              <a:t>35</a:t>
            </a:fld>
            <a:endParaRPr lang="it-IT" smtClean="0">
              <a:solidFill>
                <a:srgbClr val="000000"/>
              </a:solidFill>
            </a:endParaRPr>
          </a:p>
        </p:txBody>
      </p:sp>
      <p:sp>
        <p:nvSpPr>
          <p:cNvPr id="179203" name="Rectangle 2"/>
          <p:cNvSpPr>
            <a:spLocks noGrp="1" noRot="1" noChangeAspect="1" noChangeArrowheads="1" noTextEdit="1"/>
          </p:cNvSpPr>
          <p:nvPr>
            <p:ph type="sldImg"/>
          </p:nvPr>
        </p:nvSpPr>
        <p:spPr>
          <a:ln/>
        </p:spPr>
      </p:sp>
      <p:sp>
        <p:nvSpPr>
          <p:cNvPr id="179204" name="Rectangle 3"/>
          <p:cNvSpPr>
            <a:spLocks noGrp="1" noChangeArrowheads="1"/>
          </p:cNvSpPr>
          <p:nvPr>
            <p:ph type="body" idx="1"/>
          </p:nvPr>
        </p:nvSpPr>
        <p:spPr>
          <a:noFill/>
          <a:ln/>
        </p:spPr>
        <p:txBody>
          <a:bodyPr/>
          <a:lstStyle/>
          <a:p>
            <a:endParaRPr lang="it-IT" smtClean="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Slide Image Placeholder 1"/>
          <p:cNvSpPr>
            <a:spLocks noGrp="1" noRot="1" noChangeAspect="1" noTextEdit="1"/>
          </p:cNvSpPr>
          <p:nvPr>
            <p:ph type="sldImg"/>
          </p:nvPr>
        </p:nvSpPr>
        <p:spPr>
          <a:ln/>
        </p:spPr>
      </p:sp>
      <p:sp>
        <p:nvSpPr>
          <p:cNvPr id="180227" name="Notes Placeholder 2"/>
          <p:cNvSpPr>
            <a:spLocks noGrp="1"/>
          </p:cNvSpPr>
          <p:nvPr>
            <p:ph type="body" idx="1"/>
          </p:nvPr>
        </p:nvSpPr>
        <p:spPr>
          <a:noFill/>
          <a:ln/>
        </p:spPr>
        <p:txBody>
          <a:bodyPr/>
          <a:lstStyle/>
          <a:p>
            <a:r>
              <a:rPr lang="en-GB" dirty="0" smtClean="0">
                <a:latin typeface="Times"/>
                <a:ea typeface="ＭＳ Ｐゴシック"/>
                <a:cs typeface="ＭＳ Ｐゴシック"/>
              </a:rPr>
              <a:t>CD is a </a:t>
            </a:r>
            <a:r>
              <a:rPr lang="en-GB" dirty="0" err="1" smtClean="0">
                <a:latin typeface="Times"/>
                <a:ea typeface="ＭＳ Ｐゴシック"/>
                <a:cs typeface="ＭＳ Ｐゴシック"/>
              </a:rPr>
              <a:t>multifactorial</a:t>
            </a:r>
            <a:r>
              <a:rPr lang="en-GB" dirty="0" smtClean="0">
                <a:latin typeface="Times"/>
                <a:ea typeface="ＭＳ Ｐゴシック"/>
                <a:cs typeface="ＭＳ Ｐゴシック"/>
              </a:rPr>
              <a:t> disorder. HLA plays a major role in CD. 95% of CD cases carry at least one of the risk molecules DQ2 and/or DQ8. But also 30-40% of the general population carry those risk alleles. Thus HLA is necessary but not sufficient. It is responsible for 40% of the genetic risk while the rest are shard among non-HLA genes.</a:t>
            </a:r>
          </a:p>
        </p:txBody>
      </p:sp>
      <p:sp>
        <p:nvSpPr>
          <p:cNvPr id="180228" name="Slide Number Placeholder 3"/>
          <p:cNvSpPr>
            <a:spLocks noGrp="1"/>
          </p:cNvSpPr>
          <p:nvPr>
            <p:ph type="sldNum" sz="quarter" idx="5"/>
          </p:nvPr>
        </p:nvSpPr>
        <p:spPr>
          <a:noFill/>
        </p:spPr>
        <p:txBody>
          <a:bodyPr/>
          <a:lstStyle/>
          <a:p>
            <a:fld id="{D888CD2C-8D00-43D3-B5AF-86B66153F934}" type="slidenum">
              <a:rPr lang="en-US" smtClean="0">
                <a:solidFill>
                  <a:srgbClr val="000000"/>
                </a:solidFill>
                <a:latin typeface="Times"/>
              </a:rPr>
              <a:pPr/>
              <a:t>36</a:t>
            </a:fld>
            <a:endParaRPr lang="en-US" smtClean="0">
              <a:solidFill>
                <a:srgbClr val="000000"/>
              </a:solidFill>
              <a:latin typeface="Times"/>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Rectangle 7"/>
          <p:cNvSpPr>
            <a:spLocks noGrp="1" noChangeArrowheads="1"/>
          </p:cNvSpPr>
          <p:nvPr>
            <p:ph type="sldNum" sz="quarter" idx="5"/>
          </p:nvPr>
        </p:nvSpPr>
        <p:spPr>
          <a:noFill/>
        </p:spPr>
        <p:txBody>
          <a:bodyPr/>
          <a:lstStyle/>
          <a:p>
            <a:fld id="{D49BA948-C8B8-4EE6-B7C3-F12ACE7F23BA}" type="slidenum">
              <a:rPr lang="it-IT" smtClean="0"/>
              <a:pPr/>
              <a:t>37</a:t>
            </a:fld>
            <a:endParaRPr lang="it-IT" smtClean="0"/>
          </a:p>
        </p:txBody>
      </p:sp>
      <p:sp>
        <p:nvSpPr>
          <p:cNvPr id="181251" name="Rectangle 2"/>
          <p:cNvSpPr>
            <a:spLocks noGrp="1" noRot="1" noChangeAspect="1" noChangeArrowheads="1" noTextEdit="1"/>
          </p:cNvSpPr>
          <p:nvPr>
            <p:ph type="sldImg"/>
          </p:nvPr>
        </p:nvSpPr>
        <p:spPr>
          <a:ln/>
        </p:spPr>
      </p:sp>
      <p:sp>
        <p:nvSpPr>
          <p:cNvPr id="181252" name="Rectangle 3"/>
          <p:cNvSpPr>
            <a:spLocks noGrp="1" noChangeArrowheads="1"/>
          </p:cNvSpPr>
          <p:nvPr>
            <p:ph type="body" idx="1"/>
          </p:nvPr>
        </p:nvSpPr>
        <p:spPr>
          <a:xfrm>
            <a:off x="709613" y="4860925"/>
            <a:ext cx="5680075" cy="4605338"/>
          </a:xfrm>
          <a:noFill/>
          <a:ln/>
        </p:spPr>
        <p:txBody>
          <a:bodyPr/>
          <a:lstStyle/>
          <a:p>
            <a:endParaRPr lang="it-IT" smtClean="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Rectangle 7"/>
          <p:cNvSpPr>
            <a:spLocks noGrp="1" noChangeArrowheads="1"/>
          </p:cNvSpPr>
          <p:nvPr>
            <p:ph type="sldNum" sz="quarter" idx="5"/>
          </p:nvPr>
        </p:nvSpPr>
        <p:spPr>
          <a:noFill/>
        </p:spPr>
        <p:txBody>
          <a:bodyPr/>
          <a:lstStyle/>
          <a:p>
            <a:fld id="{321DD058-4C1E-48A8-82DD-0396ADA7FFB7}" type="slidenum">
              <a:rPr lang="it-IT" smtClean="0"/>
              <a:pPr/>
              <a:t>38</a:t>
            </a:fld>
            <a:endParaRPr lang="it-IT" smtClean="0"/>
          </a:p>
        </p:txBody>
      </p:sp>
      <p:sp>
        <p:nvSpPr>
          <p:cNvPr id="182275" name="Rectangle 2"/>
          <p:cNvSpPr>
            <a:spLocks noGrp="1" noRot="1" noChangeAspect="1" noChangeArrowheads="1" noTextEdit="1"/>
          </p:cNvSpPr>
          <p:nvPr>
            <p:ph type="sldImg"/>
          </p:nvPr>
        </p:nvSpPr>
        <p:spPr>
          <a:ln/>
        </p:spPr>
      </p:sp>
      <p:sp>
        <p:nvSpPr>
          <p:cNvPr id="182276" name="Rectangle 3"/>
          <p:cNvSpPr>
            <a:spLocks noGrp="1" noChangeArrowheads="1"/>
          </p:cNvSpPr>
          <p:nvPr>
            <p:ph type="body" idx="1"/>
          </p:nvPr>
        </p:nvSpPr>
        <p:spPr>
          <a:xfrm>
            <a:off x="709613" y="4860925"/>
            <a:ext cx="5680075" cy="4605338"/>
          </a:xfrm>
          <a:noFill/>
          <a:ln/>
        </p:spPr>
        <p:txBody>
          <a:bodyPr/>
          <a:lstStyle/>
          <a:p>
            <a:endParaRPr lang="it-IT" smtClean="0"/>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Segnaposto immagine diapositiva 1"/>
          <p:cNvSpPr>
            <a:spLocks noGrp="1" noRot="1" noChangeAspect="1" noTextEdit="1"/>
          </p:cNvSpPr>
          <p:nvPr>
            <p:ph type="sldImg"/>
          </p:nvPr>
        </p:nvSpPr>
        <p:spPr>
          <a:ln/>
        </p:spPr>
      </p:sp>
      <p:sp>
        <p:nvSpPr>
          <p:cNvPr id="183299" name="Segnaposto note 2"/>
          <p:cNvSpPr>
            <a:spLocks noGrp="1"/>
          </p:cNvSpPr>
          <p:nvPr>
            <p:ph type="body" idx="1"/>
          </p:nvPr>
        </p:nvSpPr>
        <p:spPr>
          <a:noFill/>
          <a:ln/>
        </p:spPr>
        <p:txBody>
          <a:bodyPr/>
          <a:lstStyle/>
          <a:p>
            <a:r>
              <a:rPr lang="it-IT" dirty="0" smtClean="0"/>
              <a:t>Modello teorico per spiegare il controllo genetico delle malattie multifattoriali. Nella popolazione generale un certo numero di individui oltrepassa il valore soglia di suscettibilità per una certa malattia e ne risulterà affetto. Nei parenti di primo grado dei probandi sarà presente un numero di fattori predisponenti mediamente maggiore con conseguente superamento della soglia da parte di una proporzione maggiore di individui.</a:t>
            </a:r>
          </a:p>
        </p:txBody>
      </p:sp>
      <p:sp>
        <p:nvSpPr>
          <p:cNvPr id="183300" name="Segnaposto numero diapositiva 3"/>
          <p:cNvSpPr>
            <a:spLocks noGrp="1"/>
          </p:cNvSpPr>
          <p:nvPr>
            <p:ph type="sldNum" sz="quarter" idx="5"/>
          </p:nvPr>
        </p:nvSpPr>
        <p:spPr>
          <a:noFill/>
        </p:spPr>
        <p:txBody>
          <a:bodyPr/>
          <a:lstStyle/>
          <a:p>
            <a:fld id="{19C90B05-A9A3-41A9-A067-3E57D6B4C139}" type="slidenum">
              <a:rPr lang="it-IT" smtClean="0"/>
              <a:pPr/>
              <a:t>55</a:t>
            </a:fld>
            <a:endParaRPr lang="it-IT" smtClean="0"/>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Rectangle 7"/>
          <p:cNvSpPr txBox="1">
            <a:spLocks noGrp="1" noChangeArrowheads="1"/>
          </p:cNvSpPr>
          <p:nvPr/>
        </p:nvSpPr>
        <p:spPr bwMode="auto">
          <a:xfrm>
            <a:off x="4021138" y="9721850"/>
            <a:ext cx="3076575" cy="511175"/>
          </a:xfrm>
          <a:prstGeom prst="rect">
            <a:avLst/>
          </a:prstGeom>
          <a:noFill/>
          <a:ln w="9525">
            <a:noFill/>
            <a:miter lim="800000"/>
            <a:headEnd/>
            <a:tailEnd/>
          </a:ln>
        </p:spPr>
        <p:txBody>
          <a:bodyPr lIns="99048" tIns="49524" rIns="99048" bIns="49524" anchor="b"/>
          <a:lstStyle/>
          <a:p>
            <a:pPr algn="r" defTabSz="493713"/>
            <a:fld id="{A13633B1-D26B-4872-81F0-DF316FA34513}" type="slidenum">
              <a:rPr lang="en-US" sz="1300">
                <a:latin typeface="Calibri" pitchFamily="34" charset="0"/>
              </a:rPr>
              <a:pPr algn="r" defTabSz="493713"/>
              <a:t>83</a:t>
            </a:fld>
            <a:endParaRPr lang="en-US" sz="1300">
              <a:latin typeface="Calibri" pitchFamily="34" charset="0"/>
            </a:endParaRPr>
          </a:p>
        </p:txBody>
      </p:sp>
      <p:sp>
        <p:nvSpPr>
          <p:cNvPr id="184323" name="Rectangle 2"/>
          <p:cNvSpPr>
            <a:spLocks noGrp="1" noRot="1" noChangeAspect="1" noChangeArrowheads="1" noTextEdit="1"/>
          </p:cNvSpPr>
          <p:nvPr>
            <p:ph type="sldImg"/>
          </p:nvPr>
        </p:nvSpPr>
        <p:spPr>
          <a:xfrm>
            <a:off x="2141538" y="682625"/>
            <a:ext cx="2500312" cy="1876425"/>
          </a:xfrm>
          <a:ln/>
        </p:spPr>
      </p:sp>
      <p:sp>
        <p:nvSpPr>
          <p:cNvPr id="184324" name="Rectangle 3"/>
          <p:cNvSpPr>
            <a:spLocks noGrp="1" noChangeArrowheads="1"/>
          </p:cNvSpPr>
          <p:nvPr>
            <p:ph type="body" idx="1"/>
          </p:nvPr>
        </p:nvSpPr>
        <p:spPr>
          <a:xfrm>
            <a:off x="709613" y="4860925"/>
            <a:ext cx="5680075" cy="4605338"/>
          </a:xfrm>
          <a:noFill/>
          <a:ln/>
        </p:spPr>
        <p:txBody>
          <a:bodyPr/>
          <a:lstStyle/>
          <a:p>
            <a:pPr defTabSz="493713"/>
            <a:r>
              <a:rPr lang="en-US" dirty="0" smtClean="0">
                <a:latin typeface="Times"/>
              </a:rPr>
              <a:t>Galvani, AP and </a:t>
            </a:r>
            <a:r>
              <a:rPr lang="en-US" dirty="0" err="1" smtClean="0">
                <a:latin typeface="Times"/>
              </a:rPr>
              <a:t>Slatkin</a:t>
            </a:r>
            <a:r>
              <a:rPr lang="en-US" dirty="0" smtClean="0">
                <a:latin typeface="Times"/>
              </a:rPr>
              <a:t>, M. 2003. Evaluating plague and smallpox as historical selective pressures for the CCR5-D32 HIV resistance allele. PNAS 25:15276-15279.</a:t>
            </a:r>
          </a:p>
          <a:p>
            <a:pPr defTabSz="493713"/>
            <a:r>
              <a:rPr lang="en-US" dirty="0" smtClean="0">
                <a:latin typeface="Times"/>
              </a:rPr>
              <a:t>	Macrophage tropic HIV, the predominant form early in infection uses CCR5 as a </a:t>
            </a:r>
            <a:r>
              <a:rPr lang="en-US" dirty="0" err="1" smtClean="0">
                <a:latin typeface="Times"/>
              </a:rPr>
              <a:t>coreceptor</a:t>
            </a:r>
            <a:r>
              <a:rPr lang="en-US" dirty="0" smtClean="0">
                <a:latin typeface="Times"/>
              </a:rPr>
              <a:t>. Individuals homozygous for a mutation that removes CCR5 are resistant to HIV while people who are heterozygous are partially protected and AIDS takes longer to develop. Loss of CCR5 does not appear to have deleterious effects and other </a:t>
            </a:r>
            <a:r>
              <a:rPr lang="en-US" dirty="0" err="1" smtClean="0">
                <a:latin typeface="Times"/>
              </a:rPr>
              <a:t>chemokine</a:t>
            </a:r>
            <a:r>
              <a:rPr lang="en-US" dirty="0" smtClean="0">
                <a:latin typeface="Times"/>
              </a:rPr>
              <a:t> receptors probably compensate for its loss. Frequency of allele in Northern populations is 10% suggesting strong selective pressure. The allele is almost non-existent in Asian, African, middle eastern or N. American Indian populations. High frequency in northern people suggests events about 700 years ago that selected for mutation. Since HIV is a relatively recent disease there must have been some other disease. There are two main candidates - the plague (1336-1352, intermittent outbreaks, 1665-1666). Galvani and </a:t>
            </a:r>
            <a:r>
              <a:rPr lang="en-US" dirty="0" err="1" smtClean="0">
                <a:latin typeface="Times"/>
              </a:rPr>
              <a:t>Slatkin</a:t>
            </a:r>
            <a:r>
              <a:rPr lang="en-US" dirty="0" smtClean="0">
                <a:latin typeface="Times"/>
              </a:rPr>
              <a:t> use modeling to show that plague could not have accounted for high frequency of allele and that smallpox was the more likely cause. Based on three points - population genetics model, geographical distribution of allele and clinical effects of mutation.</a:t>
            </a:r>
          </a:p>
          <a:p>
            <a:pPr defTabSz="493713"/>
            <a:r>
              <a:rPr lang="en-US" dirty="0" smtClean="0">
                <a:latin typeface="Times"/>
              </a:rPr>
              <a:t>	While the plague caused extensive deaths the disease was only present in Europe intermittently and during a relatively small window of 400 years. The selective pressure of plague would also be removed after it died out in 1700s. Smallpox, on the other hand, was continuously present for over 2,000 years and was only recently eradicated in 1978, coincident with the appearance of HIV. Plague affected people of all ages while smallpox was largely a disease of the very young who would not have immunity against a disease that was continually present. The model predicts that the plague could only have accounted for a frequency of at most 1% while smallpox could account for the 10% frequency of CCR5-D32. Plague affected all of Europe and Asia while there is evidence that the northern European  countries were more severely affected by smallpox. This might account for the 14%  - 0% gradient seen from north to south in Europe. Poxviruses also use CCR5 as a receptor (</a:t>
            </a:r>
            <a:r>
              <a:rPr lang="en-US" dirty="0" err="1" smtClean="0">
                <a:latin typeface="Times"/>
              </a:rPr>
              <a:t>Lalani</a:t>
            </a:r>
            <a:r>
              <a:rPr lang="en-US" dirty="0" smtClean="0">
                <a:latin typeface="Times"/>
              </a:rPr>
              <a:t> et al. 1999, Science 286:1968-1971).</a:t>
            </a:r>
          </a:p>
          <a:p>
            <a:pPr defTabSz="493713"/>
            <a:r>
              <a:rPr lang="en-US" dirty="0" smtClean="0">
                <a:latin typeface="Times"/>
              </a:rPr>
              <a:t>Pfizer drug that blocks CCR5 - UK-427,857 - Shows promise in clinical trials http://www.aidsmeds.com/news/20040713drgd004.html.</a:t>
            </a:r>
          </a:p>
          <a:p>
            <a:pPr defTabSz="493713" eaLnBrk="1" hangingPunct="1">
              <a:spcBef>
                <a:spcPct val="0"/>
              </a:spcBef>
            </a:pPr>
            <a:endParaRPr lang="en-US" dirty="0" smtClean="0">
              <a:latin typeface="Times"/>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Rectangle 7"/>
          <p:cNvSpPr>
            <a:spLocks noGrp="1" noChangeArrowheads="1"/>
          </p:cNvSpPr>
          <p:nvPr>
            <p:ph type="sldNum" sz="quarter" idx="5"/>
          </p:nvPr>
        </p:nvSpPr>
        <p:spPr>
          <a:noFill/>
        </p:spPr>
        <p:txBody>
          <a:bodyPr/>
          <a:lstStyle/>
          <a:p>
            <a:fld id="{3A614F4F-0DA9-47C2-AE77-59E2C4BF175B}" type="slidenum">
              <a:rPr lang="it-IT" smtClean="0">
                <a:solidFill>
                  <a:srgbClr val="000000"/>
                </a:solidFill>
              </a:rPr>
              <a:pPr/>
              <a:t>93</a:t>
            </a:fld>
            <a:endParaRPr lang="it-IT" smtClean="0">
              <a:solidFill>
                <a:srgbClr val="000000"/>
              </a:solidFill>
            </a:endParaRPr>
          </a:p>
        </p:txBody>
      </p:sp>
      <p:sp>
        <p:nvSpPr>
          <p:cNvPr id="185347" name="Rectangle 2"/>
          <p:cNvSpPr>
            <a:spLocks noGrp="1" noRot="1" noChangeAspect="1" noChangeArrowheads="1" noTextEdit="1"/>
          </p:cNvSpPr>
          <p:nvPr>
            <p:ph type="sldImg"/>
          </p:nvPr>
        </p:nvSpPr>
        <p:spPr>
          <a:ln/>
        </p:spPr>
      </p:sp>
      <p:sp>
        <p:nvSpPr>
          <p:cNvPr id="185348" name="Rectangle 3"/>
          <p:cNvSpPr>
            <a:spLocks noGrp="1" noChangeArrowheads="1"/>
          </p:cNvSpPr>
          <p:nvPr>
            <p:ph type="body" idx="1"/>
          </p:nvPr>
        </p:nvSpPr>
        <p:spPr>
          <a:noFill/>
          <a:ln/>
        </p:spPr>
        <p:txBody>
          <a:bodyPr/>
          <a:lstStyle/>
          <a:p>
            <a:endParaRPr lang="it-IT"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Rectangle 7"/>
          <p:cNvSpPr>
            <a:spLocks noGrp="1" noChangeArrowheads="1"/>
          </p:cNvSpPr>
          <p:nvPr>
            <p:ph type="sldNum" sz="quarter" idx="5"/>
          </p:nvPr>
        </p:nvSpPr>
        <p:spPr>
          <a:noFill/>
        </p:spPr>
        <p:txBody>
          <a:bodyPr/>
          <a:lstStyle/>
          <a:p>
            <a:fld id="{DA77C993-7CF7-46E1-937C-609412F20CC1}" type="slidenum">
              <a:rPr lang="it-IT" smtClean="0">
                <a:solidFill>
                  <a:srgbClr val="000000"/>
                </a:solidFill>
              </a:rPr>
              <a:pPr/>
              <a:t>95</a:t>
            </a:fld>
            <a:endParaRPr lang="it-IT" smtClean="0">
              <a:solidFill>
                <a:srgbClr val="000000"/>
              </a:solidFill>
            </a:endParaRPr>
          </a:p>
        </p:txBody>
      </p:sp>
      <p:sp>
        <p:nvSpPr>
          <p:cNvPr id="186371" name="Rectangle 2"/>
          <p:cNvSpPr>
            <a:spLocks noGrp="1" noRot="1" noChangeAspect="1" noChangeArrowheads="1" noTextEdit="1"/>
          </p:cNvSpPr>
          <p:nvPr>
            <p:ph type="sldImg"/>
          </p:nvPr>
        </p:nvSpPr>
        <p:spPr>
          <a:ln/>
        </p:spPr>
      </p:sp>
      <p:sp>
        <p:nvSpPr>
          <p:cNvPr id="186372" name="Rectangle 3"/>
          <p:cNvSpPr>
            <a:spLocks noGrp="1" noChangeArrowheads="1"/>
          </p:cNvSpPr>
          <p:nvPr>
            <p:ph type="body" idx="1"/>
          </p:nvPr>
        </p:nvSpPr>
        <p:spPr>
          <a:noFill/>
          <a:ln/>
        </p:spPr>
        <p:txBody>
          <a:bodyPr/>
          <a:lstStyle/>
          <a:p>
            <a:endParaRPr lang="it-IT" smtClean="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Rectangle 2"/>
          <p:cNvSpPr>
            <a:spLocks noGrp="1" noRot="1" noChangeAspect="1" noChangeArrowheads="1" noTextEdit="1"/>
          </p:cNvSpPr>
          <p:nvPr>
            <p:ph type="sldImg"/>
          </p:nvPr>
        </p:nvSpPr>
        <p:spPr>
          <a:ln/>
        </p:spPr>
      </p:sp>
      <p:sp>
        <p:nvSpPr>
          <p:cNvPr id="187395" name="Rectangle 3"/>
          <p:cNvSpPr>
            <a:spLocks noGrp="1" noChangeArrowheads="1"/>
          </p:cNvSpPr>
          <p:nvPr>
            <p:ph type="body" idx="1"/>
          </p:nvPr>
        </p:nvSpPr>
        <p:spPr>
          <a:noFill/>
          <a:ln/>
        </p:spPr>
        <p:txBody>
          <a:bodyPr/>
          <a:lstStyle/>
          <a:p>
            <a:endParaRPr lang="it-IT" smtClean="0">
              <a:latin typeface="Arial" pitchFamily="34"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Rectangle 7"/>
          <p:cNvSpPr>
            <a:spLocks noGrp="1" noChangeArrowheads="1"/>
          </p:cNvSpPr>
          <p:nvPr>
            <p:ph type="sldNum" sz="quarter" idx="5"/>
          </p:nvPr>
        </p:nvSpPr>
        <p:spPr>
          <a:noFill/>
        </p:spPr>
        <p:txBody>
          <a:bodyPr/>
          <a:lstStyle/>
          <a:p>
            <a:fld id="{A2E4B44F-A415-4BE1-90AE-A598F378D010}" type="slidenum">
              <a:rPr lang="en-US" smtClean="0">
                <a:solidFill>
                  <a:srgbClr val="000000"/>
                </a:solidFill>
              </a:rPr>
              <a:pPr/>
              <a:t>122</a:t>
            </a:fld>
            <a:endParaRPr lang="en-US" smtClean="0">
              <a:solidFill>
                <a:srgbClr val="000000"/>
              </a:solidFill>
            </a:endParaRPr>
          </a:p>
        </p:txBody>
      </p:sp>
      <p:sp>
        <p:nvSpPr>
          <p:cNvPr id="188419" name="Rectangle 2"/>
          <p:cNvSpPr>
            <a:spLocks noGrp="1" noRot="1" noChangeAspect="1" noChangeArrowheads="1" noTextEdit="1"/>
          </p:cNvSpPr>
          <p:nvPr>
            <p:ph type="sldImg"/>
          </p:nvPr>
        </p:nvSpPr>
        <p:spPr>
          <a:ln/>
        </p:spPr>
      </p:sp>
      <p:sp>
        <p:nvSpPr>
          <p:cNvPr id="188420" name="Rectangle 3"/>
          <p:cNvSpPr>
            <a:spLocks noGrp="1" noChangeArrowheads="1"/>
          </p:cNvSpPr>
          <p:nvPr>
            <p:ph type="body" idx="1"/>
          </p:nvPr>
        </p:nvSpPr>
        <p:spPr>
          <a:noFill/>
          <a:ln/>
        </p:spPr>
        <p:txBody>
          <a:bodyPr/>
          <a:lstStyle/>
          <a:p>
            <a:pPr>
              <a:spcBef>
                <a:spcPct val="0"/>
              </a:spcBef>
            </a:pPr>
            <a:r>
              <a:rPr lang="en-US" dirty="0" smtClean="0"/>
              <a:t>A similar area of research is understanding how people differ in their susceptibility to certain diseases. Researchers are developing genetic tests that can predict a person’s risk of developing some common diseases such as heart disease or asthma for example. In the future, a doctor might prescribe a drug developed to prevent the onset of a disease and recommend lifestyle changes the at-risk individual should make.</a:t>
            </a: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Rectangle 7"/>
          <p:cNvSpPr txBox="1">
            <a:spLocks noGrp="1" noChangeArrowheads="1"/>
          </p:cNvSpPr>
          <p:nvPr/>
        </p:nvSpPr>
        <p:spPr bwMode="auto">
          <a:xfrm>
            <a:off x="4022725" y="9723438"/>
            <a:ext cx="3076575" cy="511175"/>
          </a:xfrm>
          <a:prstGeom prst="rect">
            <a:avLst/>
          </a:prstGeom>
          <a:noFill/>
          <a:ln w="9525">
            <a:noFill/>
            <a:miter lim="800000"/>
            <a:headEnd/>
            <a:tailEnd/>
          </a:ln>
        </p:spPr>
        <p:txBody>
          <a:bodyPr lIns="99048" tIns="49524" rIns="99048" bIns="49524" anchor="b"/>
          <a:lstStyle/>
          <a:p>
            <a:pPr algn="r" eaLnBrk="0" hangingPunct="0"/>
            <a:fld id="{EA3B2362-3E1D-4CD3-A3AE-78B609CE7883}" type="slidenum">
              <a:rPr lang="en-US" sz="1300"/>
              <a:pPr algn="r" eaLnBrk="0" hangingPunct="0"/>
              <a:t>4</a:t>
            </a:fld>
            <a:endParaRPr lang="en-US" sz="1300"/>
          </a:p>
        </p:txBody>
      </p:sp>
      <p:sp>
        <p:nvSpPr>
          <p:cNvPr id="177155" name="Rectangle 2"/>
          <p:cNvSpPr>
            <a:spLocks noGrp="1" noRot="1" noChangeAspect="1" noChangeArrowheads="1" noTextEdit="1"/>
          </p:cNvSpPr>
          <p:nvPr>
            <p:ph type="sldImg"/>
          </p:nvPr>
        </p:nvSpPr>
        <p:spPr>
          <a:ln/>
        </p:spPr>
      </p:sp>
      <p:sp>
        <p:nvSpPr>
          <p:cNvPr id="177156" name="Rectangle 3"/>
          <p:cNvSpPr>
            <a:spLocks noGrp="1" noChangeArrowheads="1"/>
          </p:cNvSpPr>
          <p:nvPr>
            <p:ph type="body" idx="1"/>
          </p:nvPr>
        </p:nvSpPr>
        <p:spPr>
          <a:noFill/>
          <a:ln/>
        </p:spPr>
        <p:txBody>
          <a:bodyPr/>
          <a:lstStyle/>
          <a:p>
            <a:pPr>
              <a:spcBef>
                <a:spcPct val="0"/>
              </a:spcBef>
            </a:pPr>
            <a:r>
              <a:rPr lang="en-US" smtClean="0"/>
              <a:t>Complex traits like asthma are influenced by both genes and the environment. For example, there may be genes that make someone more susceptible to asthma or modify the severity of the disease. But environmental factors like smoking and allergens also play a big part in someone’s likelihood of developing asthma.</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Rectangle 7"/>
          <p:cNvSpPr>
            <a:spLocks noGrp="1" noChangeArrowheads="1"/>
          </p:cNvSpPr>
          <p:nvPr>
            <p:ph type="sldNum" sz="quarter" idx="5"/>
          </p:nvPr>
        </p:nvSpPr>
        <p:spPr>
          <a:noFill/>
        </p:spPr>
        <p:txBody>
          <a:bodyPr/>
          <a:lstStyle/>
          <a:p>
            <a:fld id="{E729F074-BF44-41E1-8E4C-7C51D7074363}" type="slidenum">
              <a:rPr lang="en-US" smtClean="0">
                <a:solidFill>
                  <a:srgbClr val="000000"/>
                </a:solidFill>
              </a:rPr>
              <a:pPr/>
              <a:t>124</a:t>
            </a:fld>
            <a:endParaRPr lang="en-US" smtClean="0">
              <a:solidFill>
                <a:srgbClr val="000000"/>
              </a:solidFill>
            </a:endParaRPr>
          </a:p>
        </p:txBody>
      </p:sp>
      <p:sp>
        <p:nvSpPr>
          <p:cNvPr id="189443" name="Rectangle 2"/>
          <p:cNvSpPr>
            <a:spLocks noGrp="1" noRot="1" noChangeAspect="1" noChangeArrowheads="1" noTextEdit="1"/>
          </p:cNvSpPr>
          <p:nvPr>
            <p:ph type="sldImg"/>
          </p:nvPr>
        </p:nvSpPr>
        <p:spPr>
          <a:ln/>
        </p:spPr>
      </p:sp>
      <p:sp>
        <p:nvSpPr>
          <p:cNvPr id="189444" name="Rectangle 3"/>
          <p:cNvSpPr>
            <a:spLocks noGrp="1" noChangeArrowheads="1"/>
          </p:cNvSpPr>
          <p:nvPr>
            <p:ph type="body" idx="1"/>
          </p:nvPr>
        </p:nvSpPr>
        <p:spPr>
          <a:noFill/>
          <a:ln/>
        </p:spPr>
        <p:txBody>
          <a:bodyPr/>
          <a:lstStyle/>
          <a:p>
            <a:r>
              <a:rPr lang="en-US" dirty="0" smtClean="0"/>
              <a:t>People vary in their response to a prescribed medication, both with respect to how well it works and to adverse side effects.</a:t>
            </a:r>
          </a:p>
          <a:p>
            <a:endParaRPr lang="en-US" dirty="0" smtClean="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Rectangle 7"/>
          <p:cNvSpPr>
            <a:spLocks noGrp="1" noChangeArrowheads="1"/>
          </p:cNvSpPr>
          <p:nvPr>
            <p:ph type="sldNum" sz="quarter" idx="5"/>
          </p:nvPr>
        </p:nvSpPr>
        <p:spPr>
          <a:noFill/>
        </p:spPr>
        <p:txBody>
          <a:bodyPr/>
          <a:lstStyle/>
          <a:p>
            <a:fld id="{1E232355-6DC8-4F02-A6C6-67455788EB44}" type="slidenum">
              <a:rPr lang="en-US" smtClean="0">
                <a:solidFill>
                  <a:srgbClr val="000000"/>
                </a:solidFill>
              </a:rPr>
              <a:pPr/>
              <a:t>125</a:t>
            </a:fld>
            <a:endParaRPr lang="en-US" smtClean="0">
              <a:solidFill>
                <a:srgbClr val="000000"/>
              </a:solidFill>
            </a:endParaRPr>
          </a:p>
        </p:txBody>
      </p:sp>
      <p:sp>
        <p:nvSpPr>
          <p:cNvPr id="190467" name="Rectangle 2"/>
          <p:cNvSpPr>
            <a:spLocks noGrp="1" noRot="1" noChangeAspect="1" noChangeArrowheads="1" noTextEdit="1"/>
          </p:cNvSpPr>
          <p:nvPr>
            <p:ph type="sldImg"/>
          </p:nvPr>
        </p:nvSpPr>
        <p:spPr>
          <a:ln/>
        </p:spPr>
      </p:sp>
      <p:sp>
        <p:nvSpPr>
          <p:cNvPr id="190468" name="Rectangle 3"/>
          <p:cNvSpPr>
            <a:spLocks noGrp="1" noChangeArrowheads="1"/>
          </p:cNvSpPr>
          <p:nvPr>
            <p:ph type="body" idx="1"/>
          </p:nvPr>
        </p:nvSpPr>
        <p:spPr>
          <a:noFill/>
          <a:ln/>
        </p:spPr>
        <p:txBody>
          <a:bodyPr/>
          <a:lstStyle/>
          <a:p>
            <a:r>
              <a:rPr lang="en-US" smtClean="0"/>
              <a:t>Scientists, physicians and the pharmaceutical industry are actively developing ways to customize medical treatments to suit our unique genetic signatures. This emerging science is called personalized medicine.</a:t>
            </a:r>
          </a:p>
          <a:p>
            <a:endParaRPr lang="en-US" i="1" smtClean="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Rectangle 2"/>
          <p:cNvSpPr>
            <a:spLocks noGrp="1" noRot="1" noChangeAspect="1" noChangeArrowheads="1" noTextEdit="1"/>
          </p:cNvSpPr>
          <p:nvPr>
            <p:ph type="sldImg"/>
          </p:nvPr>
        </p:nvSpPr>
        <p:spPr>
          <a:ln/>
        </p:spPr>
      </p:sp>
      <p:sp>
        <p:nvSpPr>
          <p:cNvPr id="191491" name="Rectangle 3"/>
          <p:cNvSpPr>
            <a:spLocks noGrp="1" noChangeArrowheads="1"/>
          </p:cNvSpPr>
          <p:nvPr>
            <p:ph type="body" idx="1"/>
          </p:nvPr>
        </p:nvSpPr>
        <p:spPr>
          <a:noFill/>
          <a:ln/>
        </p:spPr>
        <p:txBody>
          <a:bodyPr/>
          <a:lstStyle/>
          <a:p>
            <a:endParaRPr lang="it-IT" smtClean="0">
              <a:latin typeface="Arial" pitchFamily="34" charset="0"/>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Rectangle 2"/>
          <p:cNvSpPr>
            <a:spLocks noGrp="1" noRot="1" noChangeAspect="1" noChangeArrowheads="1" noTextEdit="1"/>
          </p:cNvSpPr>
          <p:nvPr>
            <p:ph type="sldImg"/>
          </p:nvPr>
        </p:nvSpPr>
        <p:spPr>
          <a:ln/>
        </p:spPr>
      </p:sp>
      <p:sp>
        <p:nvSpPr>
          <p:cNvPr id="192515" name="Rectangle 3"/>
          <p:cNvSpPr>
            <a:spLocks noGrp="1" noChangeArrowheads="1"/>
          </p:cNvSpPr>
          <p:nvPr>
            <p:ph type="body" idx="1"/>
          </p:nvPr>
        </p:nvSpPr>
        <p:spPr>
          <a:noFill/>
          <a:ln/>
        </p:spPr>
        <p:txBody>
          <a:bodyPr/>
          <a:lstStyle/>
          <a:p>
            <a:endParaRPr lang="it-IT" smtClean="0">
              <a:latin typeface="Arial" pitchFamily="34" charset="0"/>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Rectangle 2"/>
          <p:cNvSpPr>
            <a:spLocks noGrp="1" noRot="1" noChangeAspect="1" noChangeArrowheads="1" noTextEdit="1"/>
          </p:cNvSpPr>
          <p:nvPr>
            <p:ph type="sldImg"/>
          </p:nvPr>
        </p:nvSpPr>
        <p:spPr>
          <a:ln/>
        </p:spPr>
      </p:sp>
      <p:sp>
        <p:nvSpPr>
          <p:cNvPr id="193539" name="Rectangle 3"/>
          <p:cNvSpPr>
            <a:spLocks noGrp="1" noChangeArrowheads="1"/>
          </p:cNvSpPr>
          <p:nvPr>
            <p:ph type="body" idx="1"/>
          </p:nvPr>
        </p:nvSpPr>
        <p:spPr>
          <a:noFill/>
          <a:ln/>
        </p:spPr>
        <p:txBody>
          <a:bodyPr/>
          <a:lstStyle/>
          <a:p>
            <a:endParaRPr lang="it-IT" smtClean="0">
              <a:latin typeface="Arial" pitchFamily="34" charset="0"/>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Rectangle 2"/>
          <p:cNvSpPr>
            <a:spLocks noGrp="1" noRot="1" noChangeAspect="1" noChangeArrowheads="1" noTextEdit="1"/>
          </p:cNvSpPr>
          <p:nvPr>
            <p:ph type="sldImg"/>
          </p:nvPr>
        </p:nvSpPr>
        <p:spPr>
          <a:ln/>
        </p:spPr>
      </p:sp>
      <p:sp>
        <p:nvSpPr>
          <p:cNvPr id="194563" name="Rectangle 3"/>
          <p:cNvSpPr>
            <a:spLocks noGrp="1" noChangeArrowheads="1"/>
          </p:cNvSpPr>
          <p:nvPr>
            <p:ph type="body" idx="1"/>
          </p:nvPr>
        </p:nvSpPr>
        <p:spPr>
          <a:noFill/>
          <a:ln/>
        </p:spPr>
        <p:txBody>
          <a:bodyPr/>
          <a:lstStyle/>
          <a:p>
            <a:endParaRPr lang="it-IT" smtClean="0">
              <a:latin typeface="Arial" pitchFamily="34" charset="0"/>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Rectangle 7"/>
          <p:cNvSpPr>
            <a:spLocks noGrp="1" noChangeArrowheads="1"/>
          </p:cNvSpPr>
          <p:nvPr>
            <p:ph type="sldNum" sz="quarter" idx="5"/>
          </p:nvPr>
        </p:nvSpPr>
        <p:spPr>
          <a:noFill/>
        </p:spPr>
        <p:txBody>
          <a:bodyPr/>
          <a:lstStyle/>
          <a:p>
            <a:fld id="{04409F3B-36E7-43E7-8592-78AF5BE93667}" type="slidenum">
              <a:rPr lang="en-US">
                <a:solidFill>
                  <a:prstClr val="black"/>
                </a:solidFill>
              </a:rPr>
              <a:pPr/>
              <a:t>131</a:t>
            </a:fld>
            <a:endParaRPr lang="en-US">
              <a:solidFill>
                <a:prstClr val="black"/>
              </a:solidFill>
            </a:endParaRPr>
          </a:p>
        </p:txBody>
      </p:sp>
      <p:sp>
        <p:nvSpPr>
          <p:cNvPr id="152579" name="Rectangle 2"/>
          <p:cNvSpPr>
            <a:spLocks noGrp="1" noRot="1" noChangeAspect="1" noChangeArrowheads="1" noTextEdit="1"/>
          </p:cNvSpPr>
          <p:nvPr>
            <p:ph type="sldImg"/>
          </p:nvPr>
        </p:nvSpPr>
        <p:spPr>
          <a:solidFill>
            <a:srgbClr val="FFFFFF"/>
          </a:solidFill>
          <a:ln/>
        </p:spPr>
      </p:sp>
      <p:sp>
        <p:nvSpPr>
          <p:cNvPr id="152580" name="Rectangle 3"/>
          <p:cNvSpPr>
            <a:spLocks noGrp="1" noChangeArrowheads="1"/>
          </p:cNvSpPr>
          <p:nvPr>
            <p:ph type="body" idx="1"/>
          </p:nvPr>
        </p:nvSpPr>
        <p:spPr>
          <a:solidFill>
            <a:srgbClr val="FFFFFF"/>
          </a:solidFill>
          <a:ln>
            <a:solidFill>
              <a:srgbClr val="000000"/>
            </a:solidFill>
          </a:ln>
        </p:spPr>
        <p:txBody>
          <a:bodyPr/>
          <a:lstStyle/>
          <a:p>
            <a:pPr eaLnBrk="1" hangingPunct="1"/>
            <a:endParaRPr lang="it-IT" smtClean="0">
              <a:latin typeface="Arial" pitchFamily="34" charset="0"/>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Rectangle 2"/>
          <p:cNvSpPr>
            <a:spLocks noGrp="1" noRot="1" noChangeAspect="1" noChangeArrowheads="1" noTextEdit="1"/>
          </p:cNvSpPr>
          <p:nvPr>
            <p:ph type="sldImg"/>
          </p:nvPr>
        </p:nvSpPr>
        <p:spPr>
          <a:ln/>
        </p:spPr>
      </p:sp>
      <p:sp>
        <p:nvSpPr>
          <p:cNvPr id="195587" name="Rectangle 3"/>
          <p:cNvSpPr>
            <a:spLocks noGrp="1" noChangeArrowheads="1"/>
          </p:cNvSpPr>
          <p:nvPr>
            <p:ph type="body" idx="1"/>
          </p:nvPr>
        </p:nvSpPr>
        <p:spPr>
          <a:noFill/>
          <a:ln/>
        </p:spPr>
        <p:txBody>
          <a:bodyPr/>
          <a:lstStyle/>
          <a:p>
            <a:endParaRPr lang="it-IT" smtClean="0">
              <a:latin typeface="Arial" pitchFamily="34" charset="0"/>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600">
                <a:solidFill>
                  <a:schemeClr val="tx1"/>
                </a:solidFill>
                <a:latin typeface="Times New Roman" charset="0"/>
                <a:ea typeface="ＭＳ Ｐゴシック" charset="0"/>
                <a:cs typeface="ＭＳ Ｐゴシック" charset="0"/>
              </a:defRPr>
            </a:lvl1pPr>
            <a:lvl2pPr marL="790350" indent="-303981">
              <a:defRPr sz="2600">
                <a:solidFill>
                  <a:schemeClr val="tx1"/>
                </a:solidFill>
                <a:latin typeface="Times New Roman" charset="0"/>
                <a:ea typeface="ＭＳ Ｐゴシック" charset="0"/>
              </a:defRPr>
            </a:lvl2pPr>
            <a:lvl3pPr marL="1215923" indent="-243185">
              <a:defRPr sz="2600">
                <a:solidFill>
                  <a:schemeClr val="tx1"/>
                </a:solidFill>
                <a:latin typeface="Times New Roman" charset="0"/>
                <a:ea typeface="ＭＳ Ｐゴシック" charset="0"/>
              </a:defRPr>
            </a:lvl3pPr>
            <a:lvl4pPr marL="1702293" indent="-243185">
              <a:defRPr sz="2600">
                <a:solidFill>
                  <a:schemeClr val="tx1"/>
                </a:solidFill>
                <a:latin typeface="Times New Roman" charset="0"/>
                <a:ea typeface="ＭＳ Ｐゴシック" charset="0"/>
              </a:defRPr>
            </a:lvl4pPr>
            <a:lvl5pPr marL="2188662" indent="-243185">
              <a:defRPr sz="2600">
                <a:solidFill>
                  <a:schemeClr val="tx1"/>
                </a:solidFill>
                <a:latin typeface="Times New Roman" charset="0"/>
                <a:ea typeface="ＭＳ Ｐゴシック" charset="0"/>
              </a:defRPr>
            </a:lvl5pPr>
            <a:lvl6pPr marL="2675031" indent="-243185" eaLnBrk="0" fontAlgn="base" hangingPunct="0">
              <a:spcBef>
                <a:spcPct val="0"/>
              </a:spcBef>
              <a:spcAft>
                <a:spcPct val="0"/>
              </a:spcAft>
              <a:defRPr sz="2600">
                <a:solidFill>
                  <a:schemeClr val="tx1"/>
                </a:solidFill>
                <a:latin typeface="Times New Roman" charset="0"/>
                <a:ea typeface="ＭＳ Ｐゴシック" charset="0"/>
              </a:defRPr>
            </a:lvl6pPr>
            <a:lvl7pPr marL="3161401" indent="-243185" eaLnBrk="0" fontAlgn="base" hangingPunct="0">
              <a:spcBef>
                <a:spcPct val="0"/>
              </a:spcBef>
              <a:spcAft>
                <a:spcPct val="0"/>
              </a:spcAft>
              <a:defRPr sz="2600">
                <a:solidFill>
                  <a:schemeClr val="tx1"/>
                </a:solidFill>
                <a:latin typeface="Times New Roman" charset="0"/>
                <a:ea typeface="ＭＳ Ｐゴシック" charset="0"/>
              </a:defRPr>
            </a:lvl7pPr>
            <a:lvl8pPr marL="3647770" indent="-243185" eaLnBrk="0" fontAlgn="base" hangingPunct="0">
              <a:spcBef>
                <a:spcPct val="0"/>
              </a:spcBef>
              <a:spcAft>
                <a:spcPct val="0"/>
              </a:spcAft>
              <a:defRPr sz="2600">
                <a:solidFill>
                  <a:schemeClr val="tx1"/>
                </a:solidFill>
                <a:latin typeface="Times New Roman" charset="0"/>
                <a:ea typeface="ＭＳ Ｐゴシック" charset="0"/>
              </a:defRPr>
            </a:lvl8pPr>
            <a:lvl9pPr marL="4134140" indent="-243185" eaLnBrk="0" fontAlgn="base" hangingPunct="0">
              <a:spcBef>
                <a:spcPct val="0"/>
              </a:spcBef>
              <a:spcAft>
                <a:spcPct val="0"/>
              </a:spcAft>
              <a:defRPr sz="2600">
                <a:solidFill>
                  <a:schemeClr val="tx1"/>
                </a:solidFill>
                <a:latin typeface="Times New Roman" charset="0"/>
                <a:ea typeface="ＭＳ Ｐゴシック" charset="0"/>
              </a:defRPr>
            </a:lvl9pPr>
          </a:lstStyle>
          <a:p>
            <a:fld id="{5D0E36A9-DE6B-CE42-9F5D-5FE2CB027E21}" type="slidenum">
              <a:rPr lang="en-US" sz="1300"/>
              <a:pPr/>
              <a:t>135</a:t>
            </a:fld>
            <a:endParaRPr lang="en-US" sz="1300"/>
          </a:p>
        </p:txBody>
      </p:sp>
      <p:sp>
        <p:nvSpPr>
          <p:cNvPr id="19458" name="Rectangle 2"/>
          <p:cNvSpPr>
            <a:spLocks noGrp="1" noRot="1" noChangeAspect="1" noChangeArrowheads="1" noTextEdit="1"/>
          </p:cNvSpPr>
          <p:nvPr>
            <p:ph type="sldImg"/>
          </p:nvPr>
        </p:nvSpPr>
        <p:spPr>
          <a:ln/>
        </p:spPr>
      </p:sp>
      <p:sp>
        <p:nvSpPr>
          <p:cNvPr id="19459"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endParaRPr lang="it-IT">
              <a:latin typeface="Times New Roman" charset="0"/>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600">
                <a:solidFill>
                  <a:schemeClr val="tx1"/>
                </a:solidFill>
                <a:latin typeface="Times New Roman" charset="0"/>
                <a:ea typeface="ＭＳ Ｐゴシック" charset="0"/>
                <a:cs typeface="ＭＳ Ｐゴシック" charset="0"/>
              </a:defRPr>
            </a:lvl1pPr>
            <a:lvl2pPr marL="790350" indent="-303981">
              <a:defRPr sz="2600">
                <a:solidFill>
                  <a:schemeClr val="tx1"/>
                </a:solidFill>
                <a:latin typeface="Times New Roman" charset="0"/>
                <a:ea typeface="ＭＳ Ｐゴシック" charset="0"/>
              </a:defRPr>
            </a:lvl2pPr>
            <a:lvl3pPr marL="1215923" indent="-243185">
              <a:defRPr sz="2600">
                <a:solidFill>
                  <a:schemeClr val="tx1"/>
                </a:solidFill>
                <a:latin typeface="Times New Roman" charset="0"/>
                <a:ea typeface="ＭＳ Ｐゴシック" charset="0"/>
              </a:defRPr>
            </a:lvl3pPr>
            <a:lvl4pPr marL="1702293" indent="-243185">
              <a:defRPr sz="2600">
                <a:solidFill>
                  <a:schemeClr val="tx1"/>
                </a:solidFill>
                <a:latin typeface="Times New Roman" charset="0"/>
                <a:ea typeface="ＭＳ Ｐゴシック" charset="0"/>
              </a:defRPr>
            </a:lvl4pPr>
            <a:lvl5pPr marL="2188662" indent="-243185">
              <a:defRPr sz="2600">
                <a:solidFill>
                  <a:schemeClr val="tx1"/>
                </a:solidFill>
                <a:latin typeface="Times New Roman" charset="0"/>
                <a:ea typeface="ＭＳ Ｐゴシック" charset="0"/>
              </a:defRPr>
            </a:lvl5pPr>
            <a:lvl6pPr marL="2675031" indent="-243185" eaLnBrk="0" fontAlgn="base" hangingPunct="0">
              <a:spcBef>
                <a:spcPct val="0"/>
              </a:spcBef>
              <a:spcAft>
                <a:spcPct val="0"/>
              </a:spcAft>
              <a:defRPr sz="2600">
                <a:solidFill>
                  <a:schemeClr val="tx1"/>
                </a:solidFill>
                <a:latin typeface="Times New Roman" charset="0"/>
                <a:ea typeface="ＭＳ Ｐゴシック" charset="0"/>
              </a:defRPr>
            </a:lvl6pPr>
            <a:lvl7pPr marL="3161401" indent="-243185" eaLnBrk="0" fontAlgn="base" hangingPunct="0">
              <a:spcBef>
                <a:spcPct val="0"/>
              </a:spcBef>
              <a:spcAft>
                <a:spcPct val="0"/>
              </a:spcAft>
              <a:defRPr sz="2600">
                <a:solidFill>
                  <a:schemeClr val="tx1"/>
                </a:solidFill>
                <a:latin typeface="Times New Roman" charset="0"/>
                <a:ea typeface="ＭＳ Ｐゴシック" charset="0"/>
              </a:defRPr>
            </a:lvl7pPr>
            <a:lvl8pPr marL="3647770" indent="-243185" eaLnBrk="0" fontAlgn="base" hangingPunct="0">
              <a:spcBef>
                <a:spcPct val="0"/>
              </a:spcBef>
              <a:spcAft>
                <a:spcPct val="0"/>
              </a:spcAft>
              <a:defRPr sz="2600">
                <a:solidFill>
                  <a:schemeClr val="tx1"/>
                </a:solidFill>
                <a:latin typeface="Times New Roman" charset="0"/>
                <a:ea typeface="ＭＳ Ｐゴシック" charset="0"/>
              </a:defRPr>
            </a:lvl8pPr>
            <a:lvl9pPr marL="4134140" indent="-243185" eaLnBrk="0" fontAlgn="base" hangingPunct="0">
              <a:spcBef>
                <a:spcPct val="0"/>
              </a:spcBef>
              <a:spcAft>
                <a:spcPct val="0"/>
              </a:spcAft>
              <a:defRPr sz="2600">
                <a:solidFill>
                  <a:schemeClr val="tx1"/>
                </a:solidFill>
                <a:latin typeface="Times New Roman" charset="0"/>
                <a:ea typeface="ＭＳ Ｐゴシック" charset="0"/>
              </a:defRPr>
            </a:lvl9pPr>
          </a:lstStyle>
          <a:p>
            <a:fld id="{6C8385DF-8732-7F4B-A769-1C23DBA7AF58}" type="slidenum">
              <a:rPr lang="en-US" sz="1300">
                <a:latin typeface="Times" charset="0"/>
              </a:rPr>
              <a:pPr/>
              <a:t>137</a:t>
            </a:fld>
            <a:endParaRPr lang="en-US" sz="1300">
              <a:latin typeface="Times" charset="0"/>
            </a:endParaRPr>
          </a:p>
        </p:txBody>
      </p:sp>
      <p:sp>
        <p:nvSpPr>
          <p:cNvPr id="61442" name="Rectangle 2"/>
          <p:cNvSpPr>
            <a:spLocks noGrp="1" noRot="1" noChangeAspect="1" noChangeArrowheads="1" noTextEdit="1"/>
          </p:cNvSpPr>
          <p:nvPr>
            <p:ph type="sldImg"/>
          </p:nvPr>
        </p:nvSpPr>
        <p:spPr>
          <a:ln/>
        </p:spPr>
      </p:sp>
      <p:sp>
        <p:nvSpPr>
          <p:cNvPr id="61443"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a:lstStyle/>
          <a:p>
            <a:pPr eaLnBrk="1" hangingPunct="1"/>
            <a:endParaRPr lang="it-IT">
              <a:latin typeface="Times"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73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a:spcBef>
                <a:spcPct val="0"/>
              </a:spcBef>
            </a:pPr>
            <a:endParaRPr lang="en-GB">
              <a:latin typeface="Calibri" charset="0"/>
            </a:endParaRPr>
          </a:p>
        </p:txBody>
      </p:sp>
      <p:sp>
        <p:nvSpPr>
          <p:cNvPr id="573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ucida Sans Unicode" charset="0"/>
                <a:ea typeface="ＭＳ Ｐゴシック" charset="0"/>
              </a:defRPr>
            </a:lvl1pPr>
            <a:lvl2pPr marL="804763" indent="-309524">
              <a:defRPr>
                <a:solidFill>
                  <a:schemeClr val="tx1"/>
                </a:solidFill>
                <a:latin typeface="Lucida Sans Unicode" charset="0"/>
                <a:ea typeface="ＭＳ Ｐゴシック" charset="0"/>
              </a:defRPr>
            </a:lvl2pPr>
            <a:lvl3pPr marL="1238098" indent="-247620">
              <a:defRPr>
                <a:solidFill>
                  <a:schemeClr val="tx1"/>
                </a:solidFill>
                <a:latin typeface="Lucida Sans Unicode" charset="0"/>
                <a:ea typeface="ＭＳ Ｐゴシック" charset="0"/>
              </a:defRPr>
            </a:lvl3pPr>
            <a:lvl4pPr marL="1733337" indent="-247620">
              <a:defRPr>
                <a:solidFill>
                  <a:schemeClr val="tx1"/>
                </a:solidFill>
                <a:latin typeface="Lucida Sans Unicode" charset="0"/>
                <a:ea typeface="ＭＳ Ｐゴシック" charset="0"/>
              </a:defRPr>
            </a:lvl4pPr>
            <a:lvl5pPr marL="2228576" indent="-247620">
              <a:defRPr>
                <a:solidFill>
                  <a:schemeClr val="tx1"/>
                </a:solidFill>
                <a:latin typeface="Lucida Sans Unicode" charset="0"/>
                <a:ea typeface="ＭＳ Ｐゴシック" charset="0"/>
              </a:defRPr>
            </a:lvl5pPr>
            <a:lvl6pPr marL="2723815" indent="-247620" fontAlgn="base">
              <a:spcBef>
                <a:spcPct val="0"/>
              </a:spcBef>
              <a:spcAft>
                <a:spcPct val="0"/>
              </a:spcAft>
              <a:defRPr>
                <a:solidFill>
                  <a:schemeClr val="tx1"/>
                </a:solidFill>
                <a:latin typeface="Lucida Sans Unicode" charset="0"/>
                <a:ea typeface="ＭＳ Ｐゴシック" charset="0"/>
              </a:defRPr>
            </a:lvl6pPr>
            <a:lvl7pPr marL="3219054" indent="-247620" fontAlgn="base">
              <a:spcBef>
                <a:spcPct val="0"/>
              </a:spcBef>
              <a:spcAft>
                <a:spcPct val="0"/>
              </a:spcAft>
              <a:defRPr>
                <a:solidFill>
                  <a:schemeClr val="tx1"/>
                </a:solidFill>
                <a:latin typeface="Lucida Sans Unicode" charset="0"/>
                <a:ea typeface="ＭＳ Ｐゴシック" charset="0"/>
              </a:defRPr>
            </a:lvl7pPr>
            <a:lvl8pPr marL="3714293" indent="-247620" fontAlgn="base">
              <a:spcBef>
                <a:spcPct val="0"/>
              </a:spcBef>
              <a:spcAft>
                <a:spcPct val="0"/>
              </a:spcAft>
              <a:defRPr>
                <a:solidFill>
                  <a:schemeClr val="tx1"/>
                </a:solidFill>
                <a:latin typeface="Lucida Sans Unicode" charset="0"/>
                <a:ea typeface="ＭＳ Ｐゴシック" charset="0"/>
              </a:defRPr>
            </a:lvl8pPr>
            <a:lvl9pPr marL="4209532" indent="-247620" fontAlgn="base">
              <a:spcBef>
                <a:spcPct val="0"/>
              </a:spcBef>
              <a:spcAft>
                <a:spcPct val="0"/>
              </a:spcAft>
              <a:defRPr>
                <a:solidFill>
                  <a:schemeClr val="tx1"/>
                </a:solidFill>
                <a:latin typeface="Lucida Sans Unicode" charset="0"/>
                <a:ea typeface="ＭＳ Ｐゴシック" charset="0"/>
              </a:defRPr>
            </a:lvl9pPr>
          </a:lstStyle>
          <a:p>
            <a:fld id="{8B3815BF-5566-BF40-B942-625A4ECE4E00}" type="slidenum">
              <a:rPr lang="en-GB">
                <a:latin typeface="Calibri" charset="0"/>
              </a:rPr>
              <a:pPr/>
              <a:t>22</a:t>
            </a:fld>
            <a:endParaRPr lang="en-GB">
              <a:latin typeface="Calibri"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83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a:spcBef>
                <a:spcPct val="0"/>
              </a:spcBef>
            </a:pPr>
            <a:endParaRPr lang="en-GB">
              <a:latin typeface="Calibri" charset="0"/>
            </a:endParaRPr>
          </a:p>
        </p:txBody>
      </p:sp>
      <p:sp>
        <p:nvSpPr>
          <p:cNvPr id="583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ucida Sans Unicode" charset="0"/>
                <a:ea typeface="ＭＳ Ｐゴシック" charset="0"/>
              </a:defRPr>
            </a:lvl1pPr>
            <a:lvl2pPr marL="804763" indent="-309524">
              <a:defRPr>
                <a:solidFill>
                  <a:schemeClr val="tx1"/>
                </a:solidFill>
                <a:latin typeface="Lucida Sans Unicode" charset="0"/>
                <a:ea typeface="ＭＳ Ｐゴシック" charset="0"/>
              </a:defRPr>
            </a:lvl2pPr>
            <a:lvl3pPr marL="1238098" indent="-247620">
              <a:defRPr>
                <a:solidFill>
                  <a:schemeClr val="tx1"/>
                </a:solidFill>
                <a:latin typeface="Lucida Sans Unicode" charset="0"/>
                <a:ea typeface="ＭＳ Ｐゴシック" charset="0"/>
              </a:defRPr>
            </a:lvl3pPr>
            <a:lvl4pPr marL="1733337" indent="-247620">
              <a:defRPr>
                <a:solidFill>
                  <a:schemeClr val="tx1"/>
                </a:solidFill>
                <a:latin typeface="Lucida Sans Unicode" charset="0"/>
                <a:ea typeface="ＭＳ Ｐゴシック" charset="0"/>
              </a:defRPr>
            </a:lvl4pPr>
            <a:lvl5pPr marL="2228576" indent="-247620">
              <a:defRPr>
                <a:solidFill>
                  <a:schemeClr val="tx1"/>
                </a:solidFill>
                <a:latin typeface="Lucida Sans Unicode" charset="0"/>
                <a:ea typeface="ＭＳ Ｐゴシック" charset="0"/>
              </a:defRPr>
            </a:lvl5pPr>
            <a:lvl6pPr marL="2723815" indent="-247620" fontAlgn="base">
              <a:spcBef>
                <a:spcPct val="0"/>
              </a:spcBef>
              <a:spcAft>
                <a:spcPct val="0"/>
              </a:spcAft>
              <a:defRPr>
                <a:solidFill>
                  <a:schemeClr val="tx1"/>
                </a:solidFill>
                <a:latin typeface="Lucida Sans Unicode" charset="0"/>
                <a:ea typeface="ＭＳ Ｐゴシック" charset="0"/>
              </a:defRPr>
            </a:lvl6pPr>
            <a:lvl7pPr marL="3219054" indent="-247620" fontAlgn="base">
              <a:spcBef>
                <a:spcPct val="0"/>
              </a:spcBef>
              <a:spcAft>
                <a:spcPct val="0"/>
              </a:spcAft>
              <a:defRPr>
                <a:solidFill>
                  <a:schemeClr val="tx1"/>
                </a:solidFill>
                <a:latin typeface="Lucida Sans Unicode" charset="0"/>
                <a:ea typeface="ＭＳ Ｐゴシック" charset="0"/>
              </a:defRPr>
            </a:lvl7pPr>
            <a:lvl8pPr marL="3714293" indent="-247620" fontAlgn="base">
              <a:spcBef>
                <a:spcPct val="0"/>
              </a:spcBef>
              <a:spcAft>
                <a:spcPct val="0"/>
              </a:spcAft>
              <a:defRPr>
                <a:solidFill>
                  <a:schemeClr val="tx1"/>
                </a:solidFill>
                <a:latin typeface="Lucida Sans Unicode" charset="0"/>
                <a:ea typeface="ＭＳ Ｐゴシック" charset="0"/>
              </a:defRPr>
            </a:lvl8pPr>
            <a:lvl9pPr marL="4209532" indent="-247620" fontAlgn="base">
              <a:spcBef>
                <a:spcPct val="0"/>
              </a:spcBef>
              <a:spcAft>
                <a:spcPct val="0"/>
              </a:spcAft>
              <a:defRPr>
                <a:solidFill>
                  <a:schemeClr val="tx1"/>
                </a:solidFill>
                <a:latin typeface="Lucida Sans Unicode" charset="0"/>
                <a:ea typeface="ＭＳ Ｐゴシック" charset="0"/>
              </a:defRPr>
            </a:lvl9pPr>
          </a:lstStyle>
          <a:p>
            <a:fld id="{B0FB76A2-D32F-7245-B85B-B0CFE4C8A47A}" type="slidenum">
              <a:rPr lang="en-GB">
                <a:latin typeface="Calibri" charset="0"/>
              </a:rPr>
              <a:pPr/>
              <a:t>23</a:t>
            </a:fld>
            <a:endParaRPr lang="en-GB">
              <a:latin typeface="Calibri" charset="0"/>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593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a:spcBef>
                <a:spcPct val="0"/>
              </a:spcBef>
            </a:pPr>
            <a:endParaRPr lang="en-GB">
              <a:latin typeface="Calibri" charset="0"/>
            </a:endParaRPr>
          </a:p>
        </p:txBody>
      </p:sp>
      <p:sp>
        <p:nvSpPr>
          <p:cNvPr id="593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ucida Sans Unicode" charset="0"/>
                <a:ea typeface="ＭＳ Ｐゴシック" charset="0"/>
              </a:defRPr>
            </a:lvl1pPr>
            <a:lvl2pPr marL="804763" indent="-309524">
              <a:defRPr>
                <a:solidFill>
                  <a:schemeClr val="tx1"/>
                </a:solidFill>
                <a:latin typeface="Lucida Sans Unicode" charset="0"/>
                <a:ea typeface="ＭＳ Ｐゴシック" charset="0"/>
              </a:defRPr>
            </a:lvl2pPr>
            <a:lvl3pPr marL="1238098" indent="-247620">
              <a:defRPr>
                <a:solidFill>
                  <a:schemeClr val="tx1"/>
                </a:solidFill>
                <a:latin typeface="Lucida Sans Unicode" charset="0"/>
                <a:ea typeface="ＭＳ Ｐゴシック" charset="0"/>
              </a:defRPr>
            </a:lvl3pPr>
            <a:lvl4pPr marL="1733337" indent="-247620">
              <a:defRPr>
                <a:solidFill>
                  <a:schemeClr val="tx1"/>
                </a:solidFill>
                <a:latin typeface="Lucida Sans Unicode" charset="0"/>
                <a:ea typeface="ＭＳ Ｐゴシック" charset="0"/>
              </a:defRPr>
            </a:lvl4pPr>
            <a:lvl5pPr marL="2228576" indent="-247620">
              <a:defRPr>
                <a:solidFill>
                  <a:schemeClr val="tx1"/>
                </a:solidFill>
                <a:latin typeface="Lucida Sans Unicode" charset="0"/>
                <a:ea typeface="ＭＳ Ｐゴシック" charset="0"/>
              </a:defRPr>
            </a:lvl5pPr>
            <a:lvl6pPr marL="2723815" indent="-247620" fontAlgn="base">
              <a:spcBef>
                <a:spcPct val="0"/>
              </a:spcBef>
              <a:spcAft>
                <a:spcPct val="0"/>
              </a:spcAft>
              <a:defRPr>
                <a:solidFill>
                  <a:schemeClr val="tx1"/>
                </a:solidFill>
                <a:latin typeface="Lucida Sans Unicode" charset="0"/>
                <a:ea typeface="ＭＳ Ｐゴシック" charset="0"/>
              </a:defRPr>
            </a:lvl6pPr>
            <a:lvl7pPr marL="3219054" indent="-247620" fontAlgn="base">
              <a:spcBef>
                <a:spcPct val="0"/>
              </a:spcBef>
              <a:spcAft>
                <a:spcPct val="0"/>
              </a:spcAft>
              <a:defRPr>
                <a:solidFill>
                  <a:schemeClr val="tx1"/>
                </a:solidFill>
                <a:latin typeface="Lucida Sans Unicode" charset="0"/>
                <a:ea typeface="ＭＳ Ｐゴシック" charset="0"/>
              </a:defRPr>
            </a:lvl7pPr>
            <a:lvl8pPr marL="3714293" indent="-247620" fontAlgn="base">
              <a:spcBef>
                <a:spcPct val="0"/>
              </a:spcBef>
              <a:spcAft>
                <a:spcPct val="0"/>
              </a:spcAft>
              <a:defRPr>
                <a:solidFill>
                  <a:schemeClr val="tx1"/>
                </a:solidFill>
                <a:latin typeface="Lucida Sans Unicode" charset="0"/>
                <a:ea typeface="ＭＳ Ｐゴシック" charset="0"/>
              </a:defRPr>
            </a:lvl8pPr>
            <a:lvl9pPr marL="4209532" indent="-247620" fontAlgn="base">
              <a:spcBef>
                <a:spcPct val="0"/>
              </a:spcBef>
              <a:spcAft>
                <a:spcPct val="0"/>
              </a:spcAft>
              <a:defRPr>
                <a:solidFill>
                  <a:schemeClr val="tx1"/>
                </a:solidFill>
                <a:latin typeface="Lucida Sans Unicode" charset="0"/>
                <a:ea typeface="ＭＳ Ｐゴシック" charset="0"/>
              </a:defRPr>
            </a:lvl9pPr>
          </a:lstStyle>
          <a:p>
            <a:fld id="{8B334026-081E-694E-9636-0FED8200528B}" type="slidenum">
              <a:rPr lang="en-GB">
                <a:latin typeface="Calibri" charset="0"/>
              </a:rPr>
              <a:pPr/>
              <a:t>24</a:t>
            </a:fld>
            <a:endParaRPr lang="en-GB">
              <a:latin typeface="Calibri"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29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a:spcBef>
                <a:spcPct val="0"/>
              </a:spcBef>
            </a:pPr>
            <a:endParaRPr lang="en-GB">
              <a:latin typeface="Calibri" charset="0"/>
            </a:endParaRPr>
          </a:p>
        </p:txBody>
      </p:sp>
      <p:sp>
        <p:nvSpPr>
          <p:cNvPr id="829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ucida Sans Unicode" charset="0"/>
                <a:ea typeface="ＭＳ Ｐゴシック" charset="0"/>
              </a:defRPr>
            </a:lvl1pPr>
            <a:lvl2pPr marL="804763" indent="-309524">
              <a:defRPr>
                <a:solidFill>
                  <a:schemeClr val="tx1"/>
                </a:solidFill>
                <a:latin typeface="Lucida Sans Unicode" charset="0"/>
                <a:ea typeface="ＭＳ Ｐゴシック" charset="0"/>
              </a:defRPr>
            </a:lvl2pPr>
            <a:lvl3pPr marL="1238098" indent="-247620">
              <a:defRPr>
                <a:solidFill>
                  <a:schemeClr val="tx1"/>
                </a:solidFill>
                <a:latin typeface="Lucida Sans Unicode" charset="0"/>
                <a:ea typeface="ＭＳ Ｐゴシック" charset="0"/>
              </a:defRPr>
            </a:lvl3pPr>
            <a:lvl4pPr marL="1733337" indent="-247620">
              <a:defRPr>
                <a:solidFill>
                  <a:schemeClr val="tx1"/>
                </a:solidFill>
                <a:latin typeface="Lucida Sans Unicode" charset="0"/>
                <a:ea typeface="ＭＳ Ｐゴシック" charset="0"/>
              </a:defRPr>
            </a:lvl4pPr>
            <a:lvl5pPr marL="2228576" indent="-247620">
              <a:defRPr>
                <a:solidFill>
                  <a:schemeClr val="tx1"/>
                </a:solidFill>
                <a:latin typeface="Lucida Sans Unicode" charset="0"/>
                <a:ea typeface="ＭＳ Ｐゴシック" charset="0"/>
              </a:defRPr>
            </a:lvl5pPr>
            <a:lvl6pPr marL="2723815" indent="-247620" fontAlgn="base">
              <a:spcBef>
                <a:spcPct val="0"/>
              </a:spcBef>
              <a:spcAft>
                <a:spcPct val="0"/>
              </a:spcAft>
              <a:defRPr>
                <a:solidFill>
                  <a:schemeClr val="tx1"/>
                </a:solidFill>
                <a:latin typeface="Lucida Sans Unicode" charset="0"/>
                <a:ea typeface="ＭＳ Ｐゴシック" charset="0"/>
              </a:defRPr>
            </a:lvl6pPr>
            <a:lvl7pPr marL="3219054" indent="-247620" fontAlgn="base">
              <a:spcBef>
                <a:spcPct val="0"/>
              </a:spcBef>
              <a:spcAft>
                <a:spcPct val="0"/>
              </a:spcAft>
              <a:defRPr>
                <a:solidFill>
                  <a:schemeClr val="tx1"/>
                </a:solidFill>
                <a:latin typeface="Lucida Sans Unicode" charset="0"/>
                <a:ea typeface="ＭＳ Ｐゴシック" charset="0"/>
              </a:defRPr>
            </a:lvl7pPr>
            <a:lvl8pPr marL="3714293" indent="-247620" fontAlgn="base">
              <a:spcBef>
                <a:spcPct val="0"/>
              </a:spcBef>
              <a:spcAft>
                <a:spcPct val="0"/>
              </a:spcAft>
              <a:defRPr>
                <a:solidFill>
                  <a:schemeClr val="tx1"/>
                </a:solidFill>
                <a:latin typeface="Lucida Sans Unicode" charset="0"/>
                <a:ea typeface="ＭＳ Ｐゴシック" charset="0"/>
              </a:defRPr>
            </a:lvl8pPr>
            <a:lvl9pPr marL="4209532" indent="-247620" fontAlgn="base">
              <a:spcBef>
                <a:spcPct val="0"/>
              </a:spcBef>
              <a:spcAft>
                <a:spcPct val="0"/>
              </a:spcAft>
              <a:defRPr>
                <a:solidFill>
                  <a:schemeClr val="tx1"/>
                </a:solidFill>
                <a:latin typeface="Lucida Sans Unicode" charset="0"/>
                <a:ea typeface="ＭＳ Ｐゴシック" charset="0"/>
              </a:defRPr>
            </a:lvl9pPr>
          </a:lstStyle>
          <a:p>
            <a:fld id="{BF7E3043-BC5E-624E-9CDA-F0793FB2B0DA}" type="slidenum">
              <a:rPr lang="en-GB">
                <a:latin typeface="Calibri" charset="0"/>
              </a:rPr>
              <a:pPr/>
              <a:t>25</a:t>
            </a:fld>
            <a:endParaRPr lang="en-GB">
              <a:latin typeface="Calibri"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614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a:spcBef>
                <a:spcPct val="0"/>
              </a:spcBef>
            </a:pPr>
            <a:endParaRPr lang="en-GB">
              <a:latin typeface="Calibri" charset="0"/>
            </a:endParaRPr>
          </a:p>
        </p:txBody>
      </p:sp>
      <p:sp>
        <p:nvSpPr>
          <p:cNvPr id="614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ucida Sans Unicode" charset="0"/>
                <a:ea typeface="ＭＳ Ｐゴシック" charset="0"/>
              </a:defRPr>
            </a:lvl1pPr>
            <a:lvl2pPr marL="804763" indent="-309524">
              <a:defRPr>
                <a:solidFill>
                  <a:schemeClr val="tx1"/>
                </a:solidFill>
                <a:latin typeface="Lucida Sans Unicode" charset="0"/>
                <a:ea typeface="ＭＳ Ｐゴシック" charset="0"/>
              </a:defRPr>
            </a:lvl2pPr>
            <a:lvl3pPr marL="1238098" indent="-247620">
              <a:defRPr>
                <a:solidFill>
                  <a:schemeClr val="tx1"/>
                </a:solidFill>
                <a:latin typeface="Lucida Sans Unicode" charset="0"/>
                <a:ea typeface="ＭＳ Ｐゴシック" charset="0"/>
              </a:defRPr>
            </a:lvl3pPr>
            <a:lvl4pPr marL="1733337" indent="-247620">
              <a:defRPr>
                <a:solidFill>
                  <a:schemeClr val="tx1"/>
                </a:solidFill>
                <a:latin typeface="Lucida Sans Unicode" charset="0"/>
                <a:ea typeface="ＭＳ Ｐゴシック" charset="0"/>
              </a:defRPr>
            </a:lvl4pPr>
            <a:lvl5pPr marL="2228576" indent="-247620">
              <a:defRPr>
                <a:solidFill>
                  <a:schemeClr val="tx1"/>
                </a:solidFill>
                <a:latin typeface="Lucida Sans Unicode" charset="0"/>
                <a:ea typeface="ＭＳ Ｐゴシック" charset="0"/>
              </a:defRPr>
            </a:lvl5pPr>
            <a:lvl6pPr marL="2723815" indent="-247620" fontAlgn="base">
              <a:spcBef>
                <a:spcPct val="0"/>
              </a:spcBef>
              <a:spcAft>
                <a:spcPct val="0"/>
              </a:spcAft>
              <a:defRPr>
                <a:solidFill>
                  <a:schemeClr val="tx1"/>
                </a:solidFill>
                <a:latin typeface="Lucida Sans Unicode" charset="0"/>
                <a:ea typeface="ＭＳ Ｐゴシック" charset="0"/>
              </a:defRPr>
            </a:lvl6pPr>
            <a:lvl7pPr marL="3219054" indent="-247620" fontAlgn="base">
              <a:spcBef>
                <a:spcPct val="0"/>
              </a:spcBef>
              <a:spcAft>
                <a:spcPct val="0"/>
              </a:spcAft>
              <a:defRPr>
                <a:solidFill>
                  <a:schemeClr val="tx1"/>
                </a:solidFill>
                <a:latin typeface="Lucida Sans Unicode" charset="0"/>
                <a:ea typeface="ＭＳ Ｐゴシック" charset="0"/>
              </a:defRPr>
            </a:lvl7pPr>
            <a:lvl8pPr marL="3714293" indent="-247620" fontAlgn="base">
              <a:spcBef>
                <a:spcPct val="0"/>
              </a:spcBef>
              <a:spcAft>
                <a:spcPct val="0"/>
              </a:spcAft>
              <a:defRPr>
                <a:solidFill>
                  <a:schemeClr val="tx1"/>
                </a:solidFill>
                <a:latin typeface="Lucida Sans Unicode" charset="0"/>
                <a:ea typeface="ＭＳ Ｐゴシック" charset="0"/>
              </a:defRPr>
            </a:lvl8pPr>
            <a:lvl9pPr marL="4209532" indent="-247620" fontAlgn="base">
              <a:spcBef>
                <a:spcPct val="0"/>
              </a:spcBef>
              <a:spcAft>
                <a:spcPct val="0"/>
              </a:spcAft>
              <a:defRPr>
                <a:solidFill>
                  <a:schemeClr val="tx1"/>
                </a:solidFill>
                <a:latin typeface="Lucida Sans Unicode" charset="0"/>
                <a:ea typeface="ＭＳ Ｐゴシック" charset="0"/>
              </a:defRPr>
            </a:lvl9pPr>
          </a:lstStyle>
          <a:p>
            <a:fld id="{43907104-58D2-DC4F-85CC-F5313A1160AE}" type="slidenum">
              <a:rPr lang="en-GB">
                <a:latin typeface="Calibri" charset="0"/>
              </a:rPr>
              <a:pPr/>
              <a:t>26</a:t>
            </a:fld>
            <a:endParaRPr lang="en-GB">
              <a:latin typeface="Calibri" charset="0"/>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645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a:spcBef>
                <a:spcPct val="0"/>
              </a:spcBef>
            </a:pPr>
            <a:endParaRPr lang="en-GB">
              <a:latin typeface="Calibri" charset="0"/>
            </a:endParaRPr>
          </a:p>
        </p:txBody>
      </p:sp>
      <p:sp>
        <p:nvSpPr>
          <p:cNvPr id="645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Lucida Sans Unicode" charset="0"/>
                <a:ea typeface="ＭＳ Ｐゴシック" charset="0"/>
              </a:defRPr>
            </a:lvl1pPr>
            <a:lvl2pPr marL="804763" indent="-309524">
              <a:defRPr>
                <a:solidFill>
                  <a:schemeClr val="tx1"/>
                </a:solidFill>
                <a:latin typeface="Lucida Sans Unicode" charset="0"/>
                <a:ea typeface="ＭＳ Ｐゴシック" charset="0"/>
              </a:defRPr>
            </a:lvl2pPr>
            <a:lvl3pPr marL="1238098" indent="-247620">
              <a:defRPr>
                <a:solidFill>
                  <a:schemeClr val="tx1"/>
                </a:solidFill>
                <a:latin typeface="Lucida Sans Unicode" charset="0"/>
                <a:ea typeface="ＭＳ Ｐゴシック" charset="0"/>
              </a:defRPr>
            </a:lvl3pPr>
            <a:lvl4pPr marL="1733337" indent="-247620">
              <a:defRPr>
                <a:solidFill>
                  <a:schemeClr val="tx1"/>
                </a:solidFill>
                <a:latin typeface="Lucida Sans Unicode" charset="0"/>
                <a:ea typeface="ＭＳ Ｐゴシック" charset="0"/>
              </a:defRPr>
            </a:lvl4pPr>
            <a:lvl5pPr marL="2228576" indent="-247620">
              <a:defRPr>
                <a:solidFill>
                  <a:schemeClr val="tx1"/>
                </a:solidFill>
                <a:latin typeface="Lucida Sans Unicode" charset="0"/>
                <a:ea typeface="ＭＳ Ｐゴシック" charset="0"/>
              </a:defRPr>
            </a:lvl5pPr>
            <a:lvl6pPr marL="2723815" indent="-247620" fontAlgn="base">
              <a:spcBef>
                <a:spcPct val="0"/>
              </a:spcBef>
              <a:spcAft>
                <a:spcPct val="0"/>
              </a:spcAft>
              <a:defRPr>
                <a:solidFill>
                  <a:schemeClr val="tx1"/>
                </a:solidFill>
                <a:latin typeface="Lucida Sans Unicode" charset="0"/>
                <a:ea typeface="ＭＳ Ｐゴシック" charset="0"/>
              </a:defRPr>
            </a:lvl6pPr>
            <a:lvl7pPr marL="3219054" indent="-247620" fontAlgn="base">
              <a:spcBef>
                <a:spcPct val="0"/>
              </a:spcBef>
              <a:spcAft>
                <a:spcPct val="0"/>
              </a:spcAft>
              <a:defRPr>
                <a:solidFill>
                  <a:schemeClr val="tx1"/>
                </a:solidFill>
                <a:latin typeface="Lucida Sans Unicode" charset="0"/>
                <a:ea typeface="ＭＳ Ｐゴシック" charset="0"/>
              </a:defRPr>
            </a:lvl7pPr>
            <a:lvl8pPr marL="3714293" indent="-247620" fontAlgn="base">
              <a:spcBef>
                <a:spcPct val="0"/>
              </a:spcBef>
              <a:spcAft>
                <a:spcPct val="0"/>
              </a:spcAft>
              <a:defRPr>
                <a:solidFill>
                  <a:schemeClr val="tx1"/>
                </a:solidFill>
                <a:latin typeface="Lucida Sans Unicode" charset="0"/>
                <a:ea typeface="ＭＳ Ｐゴシック" charset="0"/>
              </a:defRPr>
            </a:lvl8pPr>
            <a:lvl9pPr marL="4209532" indent="-247620" fontAlgn="base">
              <a:spcBef>
                <a:spcPct val="0"/>
              </a:spcBef>
              <a:spcAft>
                <a:spcPct val="0"/>
              </a:spcAft>
              <a:defRPr>
                <a:solidFill>
                  <a:schemeClr val="tx1"/>
                </a:solidFill>
                <a:latin typeface="Lucida Sans Unicode" charset="0"/>
                <a:ea typeface="ＭＳ Ｐゴシック" charset="0"/>
              </a:defRPr>
            </a:lvl9pPr>
          </a:lstStyle>
          <a:p>
            <a:fld id="{A6282B94-011B-3D4B-8BE0-3207855A2715}" type="slidenum">
              <a:rPr lang="en-GB">
                <a:latin typeface="Calibri" charset="0"/>
              </a:rPr>
              <a:pPr/>
              <a:t>27</a:t>
            </a:fld>
            <a:endParaRPr lang="en-GB">
              <a:latin typeface="Calibri" charset="0"/>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Rectangle 7"/>
          <p:cNvSpPr>
            <a:spLocks noGrp="1" noChangeArrowheads="1"/>
          </p:cNvSpPr>
          <p:nvPr>
            <p:ph type="sldNum" sz="quarter" idx="5"/>
          </p:nvPr>
        </p:nvSpPr>
        <p:spPr>
          <a:noFill/>
        </p:spPr>
        <p:txBody>
          <a:bodyPr/>
          <a:lstStyle/>
          <a:p>
            <a:fld id="{67290F40-B3B7-4BF7-8374-1FE95668D9FF}" type="slidenum">
              <a:rPr lang="it-IT" smtClean="0">
                <a:solidFill>
                  <a:srgbClr val="000000"/>
                </a:solidFill>
              </a:rPr>
              <a:pPr/>
              <a:t>34</a:t>
            </a:fld>
            <a:endParaRPr lang="it-IT" smtClean="0">
              <a:solidFill>
                <a:srgbClr val="000000"/>
              </a:solidFill>
            </a:endParaRPr>
          </a:p>
        </p:txBody>
      </p:sp>
      <p:sp>
        <p:nvSpPr>
          <p:cNvPr id="178179" name="Rectangle 2"/>
          <p:cNvSpPr>
            <a:spLocks noGrp="1" noRot="1" noChangeAspect="1" noChangeArrowheads="1" noTextEdit="1"/>
          </p:cNvSpPr>
          <p:nvPr>
            <p:ph type="sldImg"/>
          </p:nvPr>
        </p:nvSpPr>
        <p:spPr>
          <a:xfrm>
            <a:off x="992188" y="768350"/>
            <a:ext cx="5118100" cy="3838575"/>
          </a:xfrm>
          <a:ln/>
        </p:spPr>
      </p:sp>
      <p:sp>
        <p:nvSpPr>
          <p:cNvPr id="178180" name="Rectangle 3"/>
          <p:cNvSpPr>
            <a:spLocks noGrp="1" noChangeArrowheads="1"/>
          </p:cNvSpPr>
          <p:nvPr>
            <p:ph type="body" idx="1"/>
          </p:nvPr>
        </p:nvSpPr>
        <p:spPr>
          <a:xfrm>
            <a:off x="946150" y="4859338"/>
            <a:ext cx="5207000" cy="4606925"/>
          </a:xfrm>
          <a:noFill/>
          <a:ln/>
        </p:spPr>
        <p:txBody>
          <a:bodyPr/>
          <a:lstStyle/>
          <a:p>
            <a:pPr algn="just"/>
            <a:r>
              <a:rPr lang="en-GB" dirty="0" smtClean="0">
                <a:cs typeface="Times New Roman" pitchFamily="18" charset="0"/>
              </a:rPr>
              <a:t>CD is characterised by a flattened mucosa, villous atrophy and crypt hyperplasia of the small intestine. In this slide are shown the endoscopic, </a:t>
            </a:r>
            <a:r>
              <a:rPr lang="en-GB" dirty="0" err="1" smtClean="0">
                <a:cs typeface="Times New Roman" pitchFamily="18" charset="0"/>
              </a:rPr>
              <a:t>histologic</a:t>
            </a:r>
            <a:r>
              <a:rPr lang="en-GB" dirty="0" smtClean="0">
                <a:cs typeface="Times New Roman" pitchFamily="18" charset="0"/>
              </a:rPr>
              <a:t> and electronic microscopy aspects of intestinal mucosa in a patient affected by </a:t>
            </a:r>
            <a:r>
              <a:rPr lang="en-GB" dirty="0" err="1" smtClean="0">
                <a:cs typeface="Times New Roman" pitchFamily="18" charset="0"/>
              </a:rPr>
              <a:t>coeliac</a:t>
            </a:r>
            <a:r>
              <a:rPr lang="en-GB" dirty="0" smtClean="0">
                <a:cs typeface="Times New Roman" pitchFamily="18" charset="0"/>
              </a:rPr>
              <a:t> disease and in a normal subject.</a:t>
            </a: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ahLst/>
            <a:cxnLst>
              <a:cxn ang="0">
                <a:pos x="163" y="200"/>
              </a:cxn>
              <a:cxn ang="0">
                <a:pos x="4128" y="200"/>
              </a:cxn>
              <a:cxn ang="0">
                <a:pos x="4128" y="429"/>
              </a:cxn>
              <a:cxn ang="0">
                <a:pos x="0" y="441"/>
              </a:cxn>
              <a:cxn ang="0">
                <a:pos x="163" y="200"/>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000"/>
            </a:schemeClr>
          </a:solidFill>
          <a:ln w="9525">
            <a:noFill/>
            <a:round/>
            <a:headEnd/>
            <a:tailEnd/>
          </a:ln>
        </p:spPr>
        <p:txBody>
          <a:bodyPr wrap="none" anchor="ctr"/>
          <a:lstStyle/>
          <a:p>
            <a:pPr eaLnBrk="0" hangingPunct="0">
              <a:defRPr/>
            </a:pPr>
            <a:endParaRPr lang="it-IT"/>
          </a:p>
        </p:txBody>
      </p:sp>
      <p:sp>
        <p:nvSpPr>
          <p:cNvPr id="5123" name="Rectangle 3"/>
          <p:cNvSpPr>
            <a:spLocks noGrp="1" noChangeArrowheads="1"/>
          </p:cNvSpPr>
          <p:nvPr>
            <p:ph type="ctrTitle"/>
          </p:nvPr>
        </p:nvSpPr>
        <p:spPr>
          <a:xfrm>
            <a:off x="685800" y="2286000"/>
            <a:ext cx="7772400" cy="1143000"/>
          </a:xfrm>
        </p:spPr>
        <p:txBody>
          <a:bodyPr/>
          <a:lstStyle>
            <a:lvl1pPr>
              <a:defRPr/>
            </a:lvl1pPr>
          </a:lstStyle>
          <a:p>
            <a:r>
              <a:rPr lang="en-US"/>
              <a:t>Fare clic per modificare lo stile del titolo dello schema</a:t>
            </a:r>
          </a:p>
        </p:txBody>
      </p:sp>
      <p:sp>
        <p:nvSpPr>
          <p:cNvPr id="5124"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2" charset="2"/>
              <a:buNone/>
              <a:defRPr/>
            </a:lvl1pPr>
          </a:lstStyle>
          <a:p>
            <a:r>
              <a:rPr lang="en-US"/>
              <a:t>Fare clic per modificare lo stile del sottotitolo dello schema</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pPr>
              <a:defRPr/>
            </a:pPr>
            <a:fld id="{077D52CD-B8C3-4561-BD5D-2534E9A1DFFE}" type="slidenum">
              <a:rPr lang="en-US"/>
              <a:pPr>
                <a:defRPr/>
              </a:pPr>
              <a:t>‹n.›</a:t>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57E1002A-3787-4A3B-9899-142F721A6C0F}" type="slidenum">
              <a:rPr lang="en-US"/>
              <a:pPr>
                <a:defRPr/>
              </a:pPr>
              <a:t>‹n.›</a:t>
            </a:fld>
            <a:endParaRPr lang="en-US"/>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it-IT"/>
          </a:p>
        </p:txBody>
      </p:sp>
      <p:sp>
        <p:nvSpPr>
          <p:cNvPr id="3" name="Rectangle 5"/>
          <p:cNvSpPr>
            <a:spLocks noGrp="1" noChangeArrowheads="1"/>
          </p:cNvSpPr>
          <p:nvPr>
            <p:ph type="ftr" sz="quarter" idx="11"/>
          </p:nvPr>
        </p:nvSpPr>
        <p:spPr>
          <a:ln/>
        </p:spPr>
        <p:txBody>
          <a:bodyPr/>
          <a:lstStyle>
            <a:lvl1pPr>
              <a:defRPr/>
            </a:lvl1pPr>
          </a:lstStyle>
          <a:p>
            <a:pPr>
              <a:defRPr/>
            </a:pPr>
            <a:endParaRPr lang="it-IT"/>
          </a:p>
        </p:txBody>
      </p:sp>
      <p:sp>
        <p:nvSpPr>
          <p:cNvPr id="4" name="Rectangle 6"/>
          <p:cNvSpPr>
            <a:spLocks noGrp="1" noChangeArrowheads="1"/>
          </p:cNvSpPr>
          <p:nvPr>
            <p:ph type="sldNum" sz="quarter" idx="12"/>
          </p:nvPr>
        </p:nvSpPr>
        <p:spPr>
          <a:ln/>
        </p:spPr>
        <p:txBody>
          <a:bodyPr/>
          <a:lstStyle>
            <a:lvl1pPr>
              <a:defRPr/>
            </a:lvl1pPr>
          </a:lstStyle>
          <a:p>
            <a:pPr>
              <a:defRPr/>
            </a:pPr>
            <a:fld id="{A15AC613-4161-450C-9720-BC6813ECECB0}" type="slidenum">
              <a:rPr lang="it-IT"/>
              <a:pPr>
                <a:defRPr/>
              </a:pPr>
              <a:t>‹n.›</a:t>
            </a:fld>
            <a:endParaRPr lang="it-IT"/>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nchor="b"/>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FB998CC5-025C-4CF6-AC18-1948040879B8}" type="slidenum">
              <a:rPr lang="it-IT"/>
              <a:pPr>
                <a:defRPr/>
              </a:pPr>
              <a:t>‹n.›</a:t>
            </a:fld>
            <a:endParaRPr lang="it-IT"/>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nchor="b"/>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A88769F0-D754-42A5-8C2D-2CD96808808D}" type="slidenum">
              <a:rPr lang="it-IT"/>
              <a:pPr>
                <a:defRPr/>
              </a:pPr>
              <a:t>‹n.›</a:t>
            </a:fld>
            <a:endParaRPr lang="it-IT"/>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53933205-A450-4568-B35A-CBDC59F352CB}" type="slidenum">
              <a:rPr lang="it-IT"/>
              <a:pPr>
                <a:defRPr/>
              </a:pPr>
              <a:t>‹n.›</a:t>
            </a:fld>
            <a:endParaRPr lang="it-IT"/>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609600"/>
            <a:ext cx="1943100" cy="54864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609600"/>
            <a:ext cx="5676900" cy="54864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CF4DD420-9624-491D-83A1-5C5CCECDF06F}" type="slidenum">
              <a:rPr lang="it-IT"/>
              <a:pPr>
                <a:defRPr/>
              </a:pPr>
              <a:t>‹n.›</a:t>
            </a:fld>
            <a:endParaRPr lang="it-IT"/>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xAndObj" preserve="1">
  <p:cSld name="Titolo, testo e contenuto">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testo 2"/>
          <p:cNvSpPr>
            <a:spLocks noGrp="1"/>
          </p:cNvSpPr>
          <p:nvPr>
            <p:ph type="body" sz="half" idx="1"/>
          </p:nvPr>
        </p:nvSpPr>
        <p:spPr>
          <a:xfrm>
            <a:off x="6858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666108C8-9A1B-4672-92E8-90CADAEF4000}" type="slidenum">
              <a:rPr lang="it-IT"/>
              <a:pPr>
                <a:defRPr/>
              </a:pPr>
              <a:t>‹n.›</a:t>
            </a:fld>
            <a:endParaRPr lang="it-IT"/>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objOnly" preserve="1">
  <p:cSld name="Contenuto">
    <p:spTree>
      <p:nvGrpSpPr>
        <p:cNvPr id="1" name=""/>
        <p:cNvGrpSpPr/>
        <p:nvPr/>
      </p:nvGrpSpPr>
      <p:grpSpPr>
        <a:xfrm>
          <a:off x="0" y="0"/>
          <a:ext cx="0" cy="0"/>
          <a:chOff x="0" y="0"/>
          <a:chExt cx="0" cy="0"/>
        </a:xfrm>
      </p:grpSpPr>
      <p:sp>
        <p:nvSpPr>
          <p:cNvPr id="2" name="Segnaposto contenuto 1"/>
          <p:cNvSpPr>
            <a:spLocks noGrp="1"/>
          </p:cNvSpPr>
          <p:nvPr>
            <p:ph/>
          </p:nvPr>
        </p:nvSpPr>
        <p:spPr>
          <a:xfrm>
            <a:off x="685800" y="609600"/>
            <a:ext cx="7772400" cy="54864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3" name="Rectangle 4"/>
          <p:cNvSpPr>
            <a:spLocks noGrp="1" noChangeArrowheads="1"/>
          </p:cNvSpPr>
          <p:nvPr>
            <p:ph type="dt" sz="half" idx="10"/>
          </p:nvPr>
        </p:nvSpPr>
        <p:spPr>
          <a:ln/>
        </p:spPr>
        <p:txBody>
          <a:bodyPr/>
          <a:lstStyle>
            <a:lvl1pPr>
              <a:defRPr/>
            </a:lvl1pPr>
          </a:lstStyle>
          <a:p>
            <a:pPr>
              <a:defRPr/>
            </a:pPr>
            <a:endParaRPr lang="it-IT"/>
          </a:p>
        </p:txBody>
      </p:sp>
      <p:sp>
        <p:nvSpPr>
          <p:cNvPr id="4" name="Rectangle 5"/>
          <p:cNvSpPr>
            <a:spLocks noGrp="1" noChangeArrowheads="1"/>
          </p:cNvSpPr>
          <p:nvPr>
            <p:ph type="ftr" sz="quarter" idx="11"/>
          </p:nvPr>
        </p:nvSpPr>
        <p:spPr>
          <a:ln/>
        </p:spPr>
        <p:txBody>
          <a:bodyPr/>
          <a:lstStyle>
            <a:lvl1pPr>
              <a:defRPr/>
            </a:lvl1pPr>
          </a:lstStyle>
          <a:p>
            <a:pPr>
              <a:defRPr/>
            </a:pPr>
            <a:endParaRPr lang="it-IT"/>
          </a:p>
        </p:txBody>
      </p:sp>
      <p:sp>
        <p:nvSpPr>
          <p:cNvPr id="5" name="Rectangle 6"/>
          <p:cNvSpPr>
            <a:spLocks noGrp="1" noChangeArrowheads="1"/>
          </p:cNvSpPr>
          <p:nvPr>
            <p:ph type="sldNum" sz="quarter" idx="12"/>
          </p:nvPr>
        </p:nvSpPr>
        <p:spPr>
          <a:ln/>
        </p:spPr>
        <p:txBody>
          <a:bodyPr/>
          <a:lstStyle>
            <a:lvl1pPr>
              <a:defRPr/>
            </a:lvl1pPr>
          </a:lstStyle>
          <a:p>
            <a:pPr>
              <a:defRPr/>
            </a:pPr>
            <a:fld id="{908DB234-E23F-4E37-A2B6-5FBAAFFB9497}" type="slidenum">
              <a:rPr lang="it-IT"/>
              <a:pPr>
                <a:defRPr/>
              </a:pPr>
              <a:t>‹n.›</a:t>
            </a:fld>
            <a:endParaRPr lang="it-IT"/>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bl" preserve="1">
  <p:cSld name="Titolo e tabella">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tabella 2"/>
          <p:cNvSpPr>
            <a:spLocks noGrp="1"/>
          </p:cNvSpPr>
          <p:nvPr>
            <p:ph type="tbl" idx="1"/>
          </p:nvPr>
        </p:nvSpPr>
        <p:spPr>
          <a:xfrm>
            <a:off x="685800" y="1981200"/>
            <a:ext cx="7772400" cy="4114800"/>
          </a:xfrm>
        </p:spPr>
        <p:txBody>
          <a:bodyPr/>
          <a:lstStyle/>
          <a:p>
            <a:pPr lvl="0"/>
            <a:endParaRPr lang="it-IT" noProof="0"/>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891F5E57-E486-4D3F-846D-53B760DC57B1}" type="slidenum">
              <a:rPr lang="it-IT"/>
              <a:pPr>
                <a:defRPr/>
              </a:pPr>
              <a:t>‹n.›</a:t>
            </a:fld>
            <a:endParaRPr lang="it-IT"/>
          </a:p>
        </p:txBody>
      </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chart" preserve="1">
  <p:cSld name="Titolo e grafico">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grafico 2"/>
          <p:cNvSpPr>
            <a:spLocks noGrp="1"/>
          </p:cNvSpPr>
          <p:nvPr>
            <p:ph type="chart" idx="1"/>
          </p:nvPr>
        </p:nvSpPr>
        <p:spPr>
          <a:xfrm>
            <a:off x="685800" y="1981200"/>
            <a:ext cx="7772400" cy="4114800"/>
          </a:xfrm>
        </p:spPr>
        <p:txBody>
          <a:bodyPr/>
          <a:lstStyle/>
          <a:p>
            <a:pPr lvl="0"/>
            <a:endParaRPr lang="it-IT" noProof="0"/>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1B4D5923-AA90-41DB-9A4E-00915A53BF5D}" type="slidenum">
              <a:rPr lang="it-IT"/>
              <a:pPr>
                <a:defRPr/>
              </a:pPr>
              <a:t>‹n.›</a:t>
            </a:fld>
            <a:endParaRPr lang="it-IT"/>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a:spLocks noGrp="1"/>
          </p:cNvSpPr>
          <p:nvPr>
            <p:ph type="ctrTitle"/>
          </p:nvPr>
        </p:nvSpPr>
        <p:spPr>
          <a:xfrm>
            <a:off x="685800" y="2130425"/>
            <a:ext cx="7772400" cy="1470025"/>
          </a:xfrm>
        </p:spPr>
        <p:txBody>
          <a:bodyPr/>
          <a:lstStyle/>
          <a:p>
            <a:r>
              <a:rPr lang="it-IT" smtClean="0"/>
              <a:t>Fare clic per modificare lo stile del titolo</a:t>
            </a:r>
            <a:endParaRPr lang="it-IT"/>
          </a:p>
        </p:txBody>
      </p:sp>
      <p:sp>
        <p:nvSpPr>
          <p:cNvPr id="3" name="Sottotitolo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it-IT" smtClean="0"/>
              <a:t>Fare clic per modificare lo stile del sottotitolo dello schema</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92FCD99E-39A3-4320-9606-14A4A291C65D}" type="slidenum">
              <a:rPr lang="it-IT"/>
              <a:pPr>
                <a:defRPr/>
              </a:pPr>
              <a:t>‹n.›</a:t>
            </a:fld>
            <a:endParaRPr lang="it-IT"/>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457200"/>
            <a:ext cx="1943100" cy="56388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457200"/>
            <a:ext cx="5676900" cy="56388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FA9BB5A-D4B8-40B5-A1D5-11BE6D7EA867}" type="slidenum">
              <a:rPr lang="en-US"/>
              <a:pPr>
                <a:defRPr/>
              </a:pPr>
              <a:t>‹n.›</a:t>
            </a:fld>
            <a:endParaRPr lang="en-US"/>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BCED3F64-9FE8-4C5E-9EEF-2A24F6BD6D7A}" type="slidenum">
              <a:rPr lang="it-IT"/>
              <a:pPr>
                <a:defRPr/>
              </a:pPr>
              <a:t>‹n.›</a:t>
            </a:fld>
            <a:endParaRPr lang="it-IT"/>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44D50D1E-E12F-442B-BA11-AE0AD13C8AF3}" type="slidenum">
              <a:rPr lang="it-IT"/>
              <a:pPr>
                <a:defRPr/>
              </a:pPr>
              <a:t>‹n.›</a:t>
            </a:fld>
            <a:endParaRPr lang="it-IT"/>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4D3020F3-D174-4E5A-867B-34C33498D52F}" type="slidenum">
              <a:rPr lang="it-IT"/>
              <a:pPr>
                <a:defRPr/>
              </a:pPr>
              <a:t>‹n.›</a:t>
            </a:fld>
            <a:endParaRPr lang="it-IT"/>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4"/>
          <p:cNvSpPr>
            <a:spLocks noGrp="1" noChangeArrowheads="1"/>
          </p:cNvSpPr>
          <p:nvPr>
            <p:ph type="dt" sz="half" idx="10"/>
          </p:nvPr>
        </p:nvSpPr>
        <p:spPr>
          <a:ln/>
        </p:spPr>
        <p:txBody>
          <a:bodyPr/>
          <a:lstStyle>
            <a:lvl1pPr>
              <a:defRPr/>
            </a:lvl1pPr>
          </a:lstStyle>
          <a:p>
            <a:pPr>
              <a:defRPr/>
            </a:pPr>
            <a:endParaRPr lang="it-IT"/>
          </a:p>
        </p:txBody>
      </p:sp>
      <p:sp>
        <p:nvSpPr>
          <p:cNvPr id="8" name="Rectangle 5"/>
          <p:cNvSpPr>
            <a:spLocks noGrp="1" noChangeArrowheads="1"/>
          </p:cNvSpPr>
          <p:nvPr>
            <p:ph type="ftr" sz="quarter" idx="11"/>
          </p:nvPr>
        </p:nvSpPr>
        <p:spPr>
          <a:ln/>
        </p:spPr>
        <p:txBody>
          <a:bodyPr/>
          <a:lstStyle>
            <a:lvl1pPr>
              <a:defRPr/>
            </a:lvl1pPr>
          </a:lstStyle>
          <a:p>
            <a:pPr>
              <a:defRPr/>
            </a:pPr>
            <a:endParaRPr lang="it-IT"/>
          </a:p>
        </p:txBody>
      </p:sp>
      <p:sp>
        <p:nvSpPr>
          <p:cNvPr id="9" name="Rectangle 6"/>
          <p:cNvSpPr>
            <a:spLocks noGrp="1" noChangeArrowheads="1"/>
          </p:cNvSpPr>
          <p:nvPr>
            <p:ph type="sldNum" sz="quarter" idx="12"/>
          </p:nvPr>
        </p:nvSpPr>
        <p:spPr>
          <a:ln/>
        </p:spPr>
        <p:txBody>
          <a:bodyPr/>
          <a:lstStyle>
            <a:lvl1pPr>
              <a:defRPr/>
            </a:lvl1pPr>
          </a:lstStyle>
          <a:p>
            <a:pPr>
              <a:defRPr/>
            </a:pPr>
            <a:fld id="{376020AC-F217-4D6F-B1B5-18A15885BD97}" type="slidenum">
              <a:rPr lang="it-IT"/>
              <a:pPr>
                <a:defRPr/>
              </a:pPr>
              <a:t>‹n.›</a:t>
            </a:fld>
            <a:endParaRPr lang="it-IT"/>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Rectangle 4"/>
          <p:cNvSpPr>
            <a:spLocks noGrp="1" noChangeArrowheads="1"/>
          </p:cNvSpPr>
          <p:nvPr>
            <p:ph type="dt" sz="half" idx="10"/>
          </p:nvPr>
        </p:nvSpPr>
        <p:spPr>
          <a:ln/>
        </p:spPr>
        <p:txBody>
          <a:bodyPr/>
          <a:lstStyle>
            <a:lvl1pPr>
              <a:defRPr/>
            </a:lvl1pPr>
          </a:lstStyle>
          <a:p>
            <a:pPr>
              <a:defRPr/>
            </a:pPr>
            <a:endParaRPr lang="it-IT"/>
          </a:p>
        </p:txBody>
      </p:sp>
      <p:sp>
        <p:nvSpPr>
          <p:cNvPr id="4" name="Rectangle 5"/>
          <p:cNvSpPr>
            <a:spLocks noGrp="1" noChangeArrowheads="1"/>
          </p:cNvSpPr>
          <p:nvPr>
            <p:ph type="ftr" sz="quarter" idx="11"/>
          </p:nvPr>
        </p:nvSpPr>
        <p:spPr>
          <a:ln/>
        </p:spPr>
        <p:txBody>
          <a:bodyPr/>
          <a:lstStyle>
            <a:lvl1pPr>
              <a:defRPr/>
            </a:lvl1pPr>
          </a:lstStyle>
          <a:p>
            <a:pPr>
              <a:defRPr/>
            </a:pPr>
            <a:endParaRPr lang="it-IT"/>
          </a:p>
        </p:txBody>
      </p:sp>
      <p:sp>
        <p:nvSpPr>
          <p:cNvPr id="5" name="Rectangle 6"/>
          <p:cNvSpPr>
            <a:spLocks noGrp="1" noChangeArrowheads="1"/>
          </p:cNvSpPr>
          <p:nvPr>
            <p:ph type="sldNum" sz="quarter" idx="12"/>
          </p:nvPr>
        </p:nvSpPr>
        <p:spPr>
          <a:ln/>
        </p:spPr>
        <p:txBody>
          <a:bodyPr/>
          <a:lstStyle>
            <a:lvl1pPr>
              <a:defRPr/>
            </a:lvl1pPr>
          </a:lstStyle>
          <a:p>
            <a:pPr>
              <a:defRPr/>
            </a:pPr>
            <a:fld id="{6CA3B8D2-5D75-4826-83C1-4300FEECF429}" type="slidenum">
              <a:rPr lang="it-IT"/>
              <a:pPr>
                <a:defRPr/>
              </a:pPr>
              <a:t>‹n.›</a:t>
            </a:fld>
            <a:endParaRPr lang="it-IT"/>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it-IT"/>
          </a:p>
        </p:txBody>
      </p:sp>
      <p:sp>
        <p:nvSpPr>
          <p:cNvPr id="3" name="Rectangle 5"/>
          <p:cNvSpPr>
            <a:spLocks noGrp="1" noChangeArrowheads="1"/>
          </p:cNvSpPr>
          <p:nvPr>
            <p:ph type="ftr" sz="quarter" idx="11"/>
          </p:nvPr>
        </p:nvSpPr>
        <p:spPr>
          <a:ln/>
        </p:spPr>
        <p:txBody>
          <a:bodyPr/>
          <a:lstStyle>
            <a:lvl1pPr>
              <a:defRPr/>
            </a:lvl1pPr>
          </a:lstStyle>
          <a:p>
            <a:pPr>
              <a:defRPr/>
            </a:pPr>
            <a:endParaRPr lang="it-IT"/>
          </a:p>
        </p:txBody>
      </p:sp>
      <p:sp>
        <p:nvSpPr>
          <p:cNvPr id="4" name="Rectangle 6"/>
          <p:cNvSpPr>
            <a:spLocks noGrp="1" noChangeArrowheads="1"/>
          </p:cNvSpPr>
          <p:nvPr>
            <p:ph type="sldNum" sz="quarter" idx="12"/>
          </p:nvPr>
        </p:nvSpPr>
        <p:spPr>
          <a:ln/>
        </p:spPr>
        <p:txBody>
          <a:bodyPr/>
          <a:lstStyle>
            <a:lvl1pPr>
              <a:defRPr/>
            </a:lvl1pPr>
          </a:lstStyle>
          <a:p>
            <a:pPr>
              <a:defRPr/>
            </a:pPr>
            <a:fld id="{A2930BBF-0E6E-4862-AADB-80013E1F93CB}" type="slidenum">
              <a:rPr lang="it-IT"/>
              <a:pPr>
                <a:defRPr/>
              </a:pPr>
              <a:t>‹n.›</a:t>
            </a:fld>
            <a:endParaRPr lang="it-IT"/>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nchor="b"/>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6CB8F664-5813-4D49-A034-AA31E8A1CF7F}" type="slidenum">
              <a:rPr lang="it-IT"/>
              <a:pPr>
                <a:defRPr/>
              </a:pPr>
              <a:t>‹n.›</a:t>
            </a:fld>
            <a:endParaRPr lang="it-IT"/>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nchor="b"/>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2908A025-5293-4740-BBB4-07AF8272FA7F}" type="slidenum">
              <a:rPr lang="it-IT"/>
              <a:pPr>
                <a:defRPr/>
              </a:pPr>
              <a:t>‹n.›</a:t>
            </a:fld>
            <a:endParaRPr lang="it-IT"/>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DC57DD28-E667-49C1-BD76-C1806D9F1821}" type="slidenum">
              <a:rPr lang="it-IT"/>
              <a:pPr>
                <a:defRPr/>
              </a:pPr>
              <a:t>‹n.›</a:t>
            </a:fld>
            <a:endParaRPr lang="it-IT"/>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609600"/>
            <a:ext cx="1943100" cy="54864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609600"/>
            <a:ext cx="5676900" cy="54864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35798BED-6866-4749-87C9-D1A0600DB305}" type="slidenum">
              <a:rPr lang="it-IT"/>
              <a:pPr>
                <a:defRPr/>
              </a:pPr>
              <a:t>‹n.›</a:t>
            </a:fld>
            <a:endParaRPr lang="it-IT"/>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Only" preserve="1">
  <p:cSld name="Contenuto">
    <p:spTree>
      <p:nvGrpSpPr>
        <p:cNvPr id="1" name=""/>
        <p:cNvGrpSpPr/>
        <p:nvPr/>
      </p:nvGrpSpPr>
      <p:grpSpPr>
        <a:xfrm>
          <a:off x="0" y="0"/>
          <a:ext cx="0" cy="0"/>
          <a:chOff x="0" y="0"/>
          <a:chExt cx="0" cy="0"/>
        </a:xfrm>
      </p:grpSpPr>
      <p:sp>
        <p:nvSpPr>
          <p:cNvPr id="2" name="Segnaposto contenuto 1"/>
          <p:cNvSpPr>
            <a:spLocks noGrp="1"/>
          </p:cNvSpPr>
          <p:nvPr>
            <p:ph/>
          </p:nvPr>
        </p:nvSpPr>
        <p:spPr>
          <a:xfrm>
            <a:off x="685800" y="457200"/>
            <a:ext cx="7772400" cy="5638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EF849F6E-F07F-48E6-AE49-492D15677930}" type="slidenum">
              <a:rPr lang="en-US"/>
              <a:pPr>
                <a:defRPr/>
              </a:pPr>
              <a:t>‹n.›</a:t>
            </a:fld>
            <a:endParaRPr lang="en-US"/>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xAndObj" preserve="1">
  <p:cSld name="Titolo, testo e contenuto">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testo 2"/>
          <p:cNvSpPr>
            <a:spLocks noGrp="1"/>
          </p:cNvSpPr>
          <p:nvPr>
            <p:ph type="body" sz="half" idx="1"/>
          </p:nvPr>
        </p:nvSpPr>
        <p:spPr>
          <a:xfrm>
            <a:off x="6858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8583C324-9C6F-4696-9317-991301787CA0}" type="slidenum">
              <a:rPr lang="it-IT"/>
              <a:pPr>
                <a:defRPr/>
              </a:pPr>
              <a:t>‹n.›</a:t>
            </a:fld>
            <a:endParaRPr lang="it-IT"/>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Only" preserve="1">
  <p:cSld name="Contenuto">
    <p:spTree>
      <p:nvGrpSpPr>
        <p:cNvPr id="1" name=""/>
        <p:cNvGrpSpPr/>
        <p:nvPr/>
      </p:nvGrpSpPr>
      <p:grpSpPr>
        <a:xfrm>
          <a:off x="0" y="0"/>
          <a:ext cx="0" cy="0"/>
          <a:chOff x="0" y="0"/>
          <a:chExt cx="0" cy="0"/>
        </a:xfrm>
      </p:grpSpPr>
      <p:sp>
        <p:nvSpPr>
          <p:cNvPr id="2" name="Segnaposto contenuto 1"/>
          <p:cNvSpPr>
            <a:spLocks noGrp="1"/>
          </p:cNvSpPr>
          <p:nvPr>
            <p:ph/>
          </p:nvPr>
        </p:nvSpPr>
        <p:spPr>
          <a:xfrm>
            <a:off x="685800" y="609600"/>
            <a:ext cx="7772400" cy="54864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3" name="Rectangle 4"/>
          <p:cNvSpPr>
            <a:spLocks noGrp="1" noChangeArrowheads="1"/>
          </p:cNvSpPr>
          <p:nvPr>
            <p:ph type="dt" sz="half" idx="10"/>
          </p:nvPr>
        </p:nvSpPr>
        <p:spPr>
          <a:ln/>
        </p:spPr>
        <p:txBody>
          <a:bodyPr/>
          <a:lstStyle>
            <a:lvl1pPr>
              <a:defRPr/>
            </a:lvl1pPr>
          </a:lstStyle>
          <a:p>
            <a:pPr>
              <a:defRPr/>
            </a:pPr>
            <a:endParaRPr lang="it-IT"/>
          </a:p>
        </p:txBody>
      </p:sp>
      <p:sp>
        <p:nvSpPr>
          <p:cNvPr id="4" name="Rectangle 5"/>
          <p:cNvSpPr>
            <a:spLocks noGrp="1" noChangeArrowheads="1"/>
          </p:cNvSpPr>
          <p:nvPr>
            <p:ph type="ftr" sz="quarter" idx="11"/>
          </p:nvPr>
        </p:nvSpPr>
        <p:spPr>
          <a:ln/>
        </p:spPr>
        <p:txBody>
          <a:bodyPr/>
          <a:lstStyle>
            <a:lvl1pPr>
              <a:defRPr/>
            </a:lvl1pPr>
          </a:lstStyle>
          <a:p>
            <a:pPr>
              <a:defRPr/>
            </a:pPr>
            <a:endParaRPr lang="it-IT"/>
          </a:p>
        </p:txBody>
      </p:sp>
      <p:sp>
        <p:nvSpPr>
          <p:cNvPr id="5" name="Rectangle 6"/>
          <p:cNvSpPr>
            <a:spLocks noGrp="1" noChangeArrowheads="1"/>
          </p:cNvSpPr>
          <p:nvPr>
            <p:ph type="sldNum" sz="quarter" idx="12"/>
          </p:nvPr>
        </p:nvSpPr>
        <p:spPr>
          <a:ln/>
        </p:spPr>
        <p:txBody>
          <a:bodyPr/>
          <a:lstStyle>
            <a:lvl1pPr>
              <a:defRPr/>
            </a:lvl1pPr>
          </a:lstStyle>
          <a:p>
            <a:pPr>
              <a:defRPr/>
            </a:pPr>
            <a:fld id="{D69905B3-D879-4EFB-B1CF-734158547F5B}" type="slidenum">
              <a:rPr lang="it-IT"/>
              <a:pPr>
                <a:defRPr/>
              </a:pPr>
              <a:t>‹n.›</a:t>
            </a:fld>
            <a:endParaRPr lang="it-IT"/>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bl" preserve="1">
  <p:cSld name="Titolo e tabella">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tabella 2"/>
          <p:cNvSpPr>
            <a:spLocks noGrp="1"/>
          </p:cNvSpPr>
          <p:nvPr>
            <p:ph type="tbl" idx="1"/>
          </p:nvPr>
        </p:nvSpPr>
        <p:spPr>
          <a:xfrm>
            <a:off x="685800" y="1981200"/>
            <a:ext cx="7772400" cy="4114800"/>
          </a:xfrm>
        </p:spPr>
        <p:txBody>
          <a:bodyPr/>
          <a:lstStyle/>
          <a:p>
            <a:pPr lvl="0"/>
            <a:endParaRPr lang="it-IT" noProof="0"/>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A5CF6592-D93A-4E67-B213-4B9E54E5DA40}" type="slidenum">
              <a:rPr lang="it-IT"/>
              <a:pPr>
                <a:defRPr/>
              </a:pPr>
              <a:t>‹n.›</a:t>
            </a:fld>
            <a:endParaRPr lang="it-IT"/>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chart" preserve="1">
  <p:cSld name="Titolo e grafico">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grafico 2"/>
          <p:cNvSpPr>
            <a:spLocks noGrp="1"/>
          </p:cNvSpPr>
          <p:nvPr>
            <p:ph type="chart" idx="1"/>
          </p:nvPr>
        </p:nvSpPr>
        <p:spPr>
          <a:xfrm>
            <a:off x="685800" y="1981200"/>
            <a:ext cx="7772400" cy="4114800"/>
          </a:xfrm>
        </p:spPr>
        <p:txBody>
          <a:bodyPr/>
          <a:lstStyle/>
          <a:p>
            <a:pPr lvl="0"/>
            <a:endParaRPr lang="it-IT" noProof="0"/>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609EC249-964D-498A-BEF4-9BB171FB61BF}" type="slidenum">
              <a:rPr lang="it-IT"/>
              <a:pPr>
                <a:defRPr/>
              </a:pPr>
              <a:t>‹n.›</a:t>
            </a:fld>
            <a:endParaRPr lang="it-IT"/>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a:spLocks noGrp="1"/>
          </p:cNvSpPr>
          <p:nvPr>
            <p:ph type="ctrTitle"/>
          </p:nvPr>
        </p:nvSpPr>
        <p:spPr>
          <a:xfrm>
            <a:off x="685800" y="2130425"/>
            <a:ext cx="7772400" cy="1470025"/>
          </a:xfrm>
        </p:spPr>
        <p:txBody>
          <a:bodyPr/>
          <a:lstStyle/>
          <a:p>
            <a:r>
              <a:rPr lang="it-IT" smtClean="0"/>
              <a:t>Fare clic per modificare lo stile del titolo</a:t>
            </a:r>
            <a:endParaRPr lang="it-IT"/>
          </a:p>
        </p:txBody>
      </p:sp>
      <p:sp>
        <p:nvSpPr>
          <p:cNvPr id="3" name="Sottotitolo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it-IT" smtClean="0"/>
              <a:t>Fare clic per modificare lo stile del sottotitolo dello schema</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547B8A9B-7F05-494A-8824-95AC901719A6}" type="slidenum">
              <a:rPr lang="it-IT"/>
              <a:pPr>
                <a:defRPr/>
              </a:pPr>
              <a:t>‹n.›</a:t>
            </a:fld>
            <a:endParaRPr lang="it-IT" dirty="0"/>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B677AB4D-75B0-46F8-9C85-3C0A36A6D97A}" type="slidenum">
              <a:rPr lang="it-IT"/>
              <a:pPr>
                <a:defRPr/>
              </a:pPr>
              <a:t>‹n.›</a:t>
            </a:fld>
            <a:endParaRPr lang="it-IT" dirty="0"/>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A6D47CF7-24E5-4D16-B6CA-9A966C3B8575}" type="slidenum">
              <a:rPr lang="it-IT"/>
              <a:pPr>
                <a:defRPr/>
              </a:pPr>
              <a:t>‹n.›</a:t>
            </a:fld>
            <a:endParaRPr lang="it-IT" dirty="0"/>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B83C251F-1556-46B7-AAED-FF95208F64BD}" type="slidenum">
              <a:rPr lang="it-IT"/>
              <a:pPr>
                <a:defRPr/>
              </a:pPr>
              <a:t>‹n.›</a:t>
            </a:fld>
            <a:endParaRPr lang="it-IT" dirty="0"/>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4"/>
          <p:cNvSpPr>
            <a:spLocks noGrp="1" noChangeArrowheads="1"/>
          </p:cNvSpPr>
          <p:nvPr>
            <p:ph type="dt" sz="half" idx="10"/>
          </p:nvPr>
        </p:nvSpPr>
        <p:spPr>
          <a:ln/>
        </p:spPr>
        <p:txBody>
          <a:bodyPr/>
          <a:lstStyle>
            <a:lvl1pPr>
              <a:defRPr/>
            </a:lvl1pPr>
          </a:lstStyle>
          <a:p>
            <a:pPr>
              <a:defRPr/>
            </a:pPr>
            <a:endParaRPr lang="it-IT"/>
          </a:p>
        </p:txBody>
      </p:sp>
      <p:sp>
        <p:nvSpPr>
          <p:cNvPr id="8" name="Rectangle 5"/>
          <p:cNvSpPr>
            <a:spLocks noGrp="1" noChangeArrowheads="1"/>
          </p:cNvSpPr>
          <p:nvPr>
            <p:ph type="ftr" sz="quarter" idx="11"/>
          </p:nvPr>
        </p:nvSpPr>
        <p:spPr>
          <a:ln/>
        </p:spPr>
        <p:txBody>
          <a:bodyPr/>
          <a:lstStyle>
            <a:lvl1pPr>
              <a:defRPr/>
            </a:lvl1pPr>
          </a:lstStyle>
          <a:p>
            <a:pPr>
              <a:defRPr/>
            </a:pPr>
            <a:endParaRPr lang="it-IT"/>
          </a:p>
        </p:txBody>
      </p:sp>
      <p:sp>
        <p:nvSpPr>
          <p:cNvPr id="9" name="Rectangle 6"/>
          <p:cNvSpPr>
            <a:spLocks noGrp="1" noChangeArrowheads="1"/>
          </p:cNvSpPr>
          <p:nvPr>
            <p:ph type="sldNum" sz="quarter" idx="12"/>
          </p:nvPr>
        </p:nvSpPr>
        <p:spPr>
          <a:ln/>
        </p:spPr>
        <p:txBody>
          <a:bodyPr/>
          <a:lstStyle>
            <a:lvl1pPr>
              <a:defRPr/>
            </a:lvl1pPr>
          </a:lstStyle>
          <a:p>
            <a:pPr>
              <a:defRPr/>
            </a:pPr>
            <a:fld id="{DA241DC7-593F-4BA4-927A-C253CBA68C61}" type="slidenum">
              <a:rPr lang="it-IT"/>
              <a:pPr>
                <a:defRPr/>
              </a:pPr>
              <a:t>‹n.›</a:t>
            </a:fld>
            <a:endParaRPr lang="it-IT" dirty="0"/>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Rectangle 4"/>
          <p:cNvSpPr>
            <a:spLocks noGrp="1" noChangeArrowheads="1"/>
          </p:cNvSpPr>
          <p:nvPr>
            <p:ph type="dt" sz="half" idx="10"/>
          </p:nvPr>
        </p:nvSpPr>
        <p:spPr>
          <a:ln/>
        </p:spPr>
        <p:txBody>
          <a:bodyPr/>
          <a:lstStyle>
            <a:lvl1pPr>
              <a:defRPr/>
            </a:lvl1pPr>
          </a:lstStyle>
          <a:p>
            <a:pPr>
              <a:defRPr/>
            </a:pPr>
            <a:endParaRPr lang="it-IT"/>
          </a:p>
        </p:txBody>
      </p:sp>
      <p:sp>
        <p:nvSpPr>
          <p:cNvPr id="4" name="Rectangle 5"/>
          <p:cNvSpPr>
            <a:spLocks noGrp="1" noChangeArrowheads="1"/>
          </p:cNvSpPr>
          <p:nvPr>
            <p:ph type="ftr" sz="quarter" idx="11"/>
          </p:nvPr>
        </p:nvSpPr>
        <p:spPr>
          <a:ln/>
        </p:spPr>
        <p:txBody>
          <a:bodyPr/>
          <a:lstStyle>
            <a:lvl1pPr>
              <a:defRPr/>
            </a:lvl1pPr>
          </a:lstStyle>
          <a:p>
            <a:pPr>
              <a:defRPr/>
            </a:pPr>
            <a:endParaRPr lang="it-IT"/>
          </a:p>
        </p:txBody>
      </p:sp>
      <p:sp>
        <p:nvSpPr>
          <p:cNvPr id="5" name="Rectangle 6"/>
          <p:cNvSpPr>
            <a:spLocks noGrp="1" noChangeArrowheads="1"/>
          </p:cNvSpPr>
          <p:nvPr>
            <p:ph type="sldNum" sz="quarter" idx="12"/>
          </p:nvPr>
        </p:nvSpPr>
        <p:spPr>
          <a:ln/>
        </p:spPr>
        <p:txBody>
          <a:bodyPr/>
          <a:lstStyle>
            <a:lvl1pPr>
              <a:defRPr/>
            </a:lvl1pPr>
          </a:lstStyle>
          <a:p>
            <a:pPr>
              <a:defRPr/>
            </a:pPr>
            <a:fld id="{F098882D-3A56-4AF8-B265-4C811D5F7B26}" type="slidenum">
              <a:rPr lang="it-IT"/>
              <a:pPr>
                <a:defRPr/>
              </a:pPr>
              <a:t>‹n.›</a:t>
            </a:fld>
            <a:endParaRPr lang="it-IT"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Obj" preserve="1">
  <p:cSld name="Titolo, testo e contenuto">
    <p:spTree>
      <p:nvGrpSpPr>
        <p:cNvPr id="1" name=""/>
        <p:cNvGrpSpPr/>
        <p:nvPr/>
      </p:nvGrpSpPr>
      <p:grpSpPr>
        <a:xfrm>
          <a:off x="0" y="0"/>
          <a:ext cx="0" cy="0"/>
          <a:chOff x="0" y="0"/>
          <a:chExt cx="0" cy="0"/>
        </a:xfrm>
      </p:grpSpPr>
      <p:sp>
        <p:nvSpPr>
          <p:cNvPr id="2" name="Titolo 1"/>
          <p:cNvSpPr>
            <a:spLocks noGrp="1"/>
          </p:cNvSpPr>
          <p:nvPr>
            <p:ph type="title"/>
          </p:nvPr>
        </p:nvSpPr>
        <p:spPr>
          <a:xfrm>
            <a:off x="685800" y="457200"/>
            <a:ext cx="7772400" cy="1143000"/>
          </a:xfrm>
        </p:spPr>
        <p:txBody>
          <a:bodyPr/>
          <a:lstStyle/>
          <a:p>
            <a:r>
              <a:rPr lang="it-IT" smtClean="0"/>
              <a:t>Fare clic per modificare lo stile del titolo</a:t>
            </a:r>
            <a:endParaRPr lang="it-IT"/>
          </a:p>
        </p:txBody>
      </p:sp>
      <p:sp>
        <p:nvSpPr>
          <p:cNvPr id="3" name="Segnaposto testo 2"/>
          <p:cNvSpPr>
            <a:spLocks noGrp="1"/>
          </p:cNvSpPr>
          <p:nvPr>
            <p:ph type="body" sz="half" idx="1"/>
          </p:nvPr>
        </p:nvSpPr>
        <p:spPr>
          <a:xfrm>
            <a:off x="6858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2AB1874B-200D-49AD-A54E-619F372C217C}" type="slidenum">
              <a:rPr lang="en-US"/>
              <a:pPr>
                <a:defRPr/>
              </a:pPr>
              <a:t>‹n.›</a:t>
            </a:fld>
            <a:endParaRPr lang="en-US"/>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it-IT"/>
          </a:p>
        </p:txBody>
      </p:sp>
      <p:sp>
        <p:nvSpPr>
          <p:cNvPr id="3" name="Rectangle 5"/>
          <p:cNvSpPr>
            <a:spLocks noGrp="1" noChangeArrowheads="1"/>
          </p:cNvSpPr>
          <p:nvPr>
            <p:ph type="ftr" sz="quarter" idx="11"/>
          </p:nvPr>
        </p:nvSpPr>
        <p:spPr>
          <a:ln/>
        </p:spPr>
        <p:txBody>
          <a:bodyPr/>
          <a:lstStyle>
            <a:lvl1pPr>
              <a:defRPr/>
            </a:lvl1pPr>
          </a:lstStyle>
          <a:p>
            <a:pPr>
              <a:defRPr/>
            </a:pPr>
            <a:endParaRPr lang="it-IT"/>
          </a:p>
        </p:txBody>
      </p:sp>
      <p:sp>
        <p:nvSpPr>
          <p:cNvPr id="4" name="Rectangle 6"/>
          <p:cNvSpPr>
            <a:spLocks noGrp="1" noChangeArrowheads="1"/>
          </p:cNvSpPr>
          <p:nvPr>
            <p:ph type="sldNum" sz="quarter" idx="12"/>
          </p:nvPr>
        </p:nvSpPr>
        <p:spPr>
          <a:ln/>
        </p:spPr>
        <p:txBody>
          <a:bodyPr/>
          <a:lstStyle>
            <a:lvl1pPr>
              <a:defRPr/>
            </a:lvl1pPr>
          </a:lstStyle>
          <a:p>
            <a:pPr>
              <a:defRPr/>
            </a:pPr>
            <a:fld id="{8B2F83C6-1BD9-47C0-A347-821D325FF705}" type="slidenum">
              <a:rPr lang="it-IT"/>
              <a:pPr>
                <a:defRPr/>
              </a:pPr>
              <a:t>‹n.›</a:t>
            </a:fld>
            <a:endParaRPr lang="it-IT" dirty="0"/>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nchor="b"/>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F9F11120-F4C5-43D1-9746-77C3C0B38638}" type="slidenum">
              <a:rPr lang="it-IT"/>
              <a:pPr>
                <a:defRPr/>
              </a:pPr>
              <a:t>‹n.›</a:t>
            </a:fld>
            <a:endParaRPr lang="it-IT" dirty="0"/>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nchor="b"/>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dirty="0" smtClean="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FC12A9AD-B855-46B3-A6B6-1B50926C8D3F}" type="slidenum">
              <a:rPr lang="it-IT"/>
              <a:pPr>
                <a:defRPr/>
              </a:pPr>
              <a:t>‹n.›</a:t>
            </a:fld>
            <a:endParaRPr lang="it-IT" dirty="0"/>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2BF12CFC-3FDF-4CC6-B69D-3A8597BA0A2F}" type="slidenum">
              <a:rPr lang="it-IT"/>
              <a:pPr>
                <a:defRPr/>
              </a:pPr>
              <a:t>‹n.›</a:t>
            </a:fld>
            <a:endParaRPr lang="it-IT" dirty="0"/>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609600"/>
            <a:ext cx="1943100" cy="54864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609600"/>
            <a:ext cx="5676900" cy="54864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249291ED-4930-40B6-ABFF-4D74566524BB}" type="slidenum">
              <a:rPr lang="it-IT"/>
              <a:pPr>
                <a:defRPr/>
              </a:pPr>
              <a:t>‹n.›</a:t>
            </a:fld>
            <a:endParaRPr lang="it-IT" dirty="0"/>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txAndObj" preserve="1">
  <p:cSld name="Titolo, testo e contenuto">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testo 2"/>
          <p:cNvSpPr>
            <a:spLocks noGrp="1"/>
          </p:cNvSpPr>
          <p:nvPr>
            <p:ph type="body" sz="half" idx="1"/>
          </p:nvPr>
        </p:nvSpPr>
        <p:spPr>
          <a:xfrm>
            <a:off x="6858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743B5F1C-4A5D-4B44-ADA9-8A09E6385B36}" type="slidenum">
              <a:rPr lang="it-IT"/>
              <a:pPr>
                <a:defRPr/>
              </a:pPr>
              <a:t>‹n.›</a:t>
            </a:fld>
            <a:endParaRPr lang="it-IT" dirty="0"/>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objOnly" preserve="1">
  <p:cSld name="Contenuto">
    <p:spTree>
      <p:nvGrpSpPr>
        <p:cNvPr id="1" name=""/>
        <p:cNvGrpSpPr/>
        <p:nvPr/>
      </p:nvGrpSpPr>
      <p:grpSpPr>
        <a:xfrm>
          <a:off x="0" y="0"/>
          <a:ext cx="0" cy="0"/>
          <a:chOff x="0" y="0"/>
          <a:chExt cx="0" cy="0"/>
        </a:xfrm>
      </p:grpSpPr>
      <p:sp>
        <p:nvSpPr>
          <p:cNvPr id="2" name="Segnaposto contenuto 1"/>
          <p:cNvSpPr>
            <a:spLocks noGrp="1"/>
          </p:cNvSpPr>
          <p:nvPr>
            <p:ph/>
          </p:nvPr>
        </p:nvSpPr>
        <p:spPr>
          <a:xfrm>
            <a:off x="685800" y="609600"/>
            <a:ext cx="7772400" cy="54864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3" name="Rectangle 4"/>
          <p:cNvSpPr>
            <a:spLocks noGrp="1" noChangeArrowheads="1"/>
          </p:cNvSpPr>
          <p:nvPr>
            <p:ph type="dt" sz="half" idx="10"/>
          </p:nvPr>
        </p:nvSpPr>
        <p:spPr>
          <a:ln/>
        </p:spPr>
        <p:txBody>
          <a:bodyPr/>
          <a:lstStyle>
            <a:lvl1pPr>
              <a:defRPr/>
            </a:lvl1pPr>
          </a:lstStyle>
          <a:p>
            <a:pPr>
              <a:defRPr/>
            </a:pPr>
            <a:endParaRPr lang="it-IT"/>
          </a:p>
        </p:txBody>
      </p:sp>
      <p:sp>
        <p:nvSpPr>
          <p:cNvPr id="4" name="Rectangle 5"/>
          <p:cNvSpPr>
            <a:spLocks noGrp="1" noChangeArrowheads="1"/>
          </p:cNvSpPr>
          <p:nvPr>
            <p:ph type="ftr" sz="quarter" idx="11"/>
          </p:nvPr>
        </p:nvSpPr>
        <p:spPr>
          <a:ln/>
        </p:spPr>
        <p:txBody>
          <a:bodyPr/>
          <a:lstStyle>
            <a:lvl1pPr>
              <a:defRPr/>
            </a:lvl1pPr>
          </a:lstStyle>
          <a:p>
            <a:pPr>
              <a:defRPr/>
            </a:pPr>
            <a:endParaRPr lang="it-IT"/>
          </a:p>
        </p:txBody>
      </p:sp>
      <p:sp>
        <p:nvSpPr>
          <p:cNvPr id="5" name="Rectangle 6"/>
          <p:cNvSpPr>
            <a:spLocks noGrp="1" noChangeArrowheads="1"/>
          </p:cNvSpPr>
          <p:nvPr>
            <p:ph type="sldNum" sz="quarter" idx="12"/>
          </p:nvPr>
        </p:nvSpPr>
        <p:spPr>
          <a:ln/>
        </p:spPr>
        <p:txBody>
          <a:bodyPr/>
          <a:lstStyle>
            <a:lvl1pPr>
              <a:defRPr/>
            </a:lvl1pPr>
          </a:lstStyle>
          <a:p>
            <a:pPr>
              <a:defRPr/>
            </a:pPr>
            <a:fld id="{233C0EDB-595E-4719-B89B-28408EF737CB}" type="slidenum">
              <a:rPr lang="it-IT"/>
              <a:pPr>
                <a:defRPr/>
              </a:pPr>
              <a:t>‹n.›</a:t>
            </a:fld>
            <a:endParaRPr lang="it-IT" dirty="0"/>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xAndTwoObj" preserve="1">
  <p:cSld name="Titolo, testo e contenuto 2">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testo 2"/>
          <p:cNvSpPr>
            <a:spLocks noGrp="1"/>
          </p:cNvSpPr>
          <p:nvPr>
            <p:ph type="body" sz="half" idx="1"/>
          </p:nvPr>
        </p:nvSpPr>
        <p:spPr>
          <a:xfrm>
            <a:off x="6858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quarter" idx="2"/>
          </p:nvPr>
        </p:nvSpPr>
        <p:spPr>
          <a:xfrm>
            <a:off x="4648200" y="19812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contenuto 4"/>
          <p:cNvSpPr>
            <a:spLocks noGrp="1"/>
          </p:cNvSpPr>
          <p:nvPr>
            <p:ph sz="quarter" idx="3"/>
          </p:nvPr>
        </p:nvSpPr>
        <p:spPr>
          <a:xfrm>
            <a:off x="4648200" y="41148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6" name="Rectangle 4"/>
          <p:cNvSpPr>
            <a:spLocks noGrp="1" noChangeArrowheads="1"/>
          </p:cNvSpPr>
          <p:nvPr>
            <p:ph type="dt" sz="half" idx="10"/>
          </p:nvPr>
        </p:nvSpPr>
        <p:spPr>
          <a:ln/>
        </p:spPr>
        <p:txBody>
          <a:bodyPr/>
          <a:lstStyle>
            <a:lvl1pPr>
              <a:defRPr/>
            </a:lvl1pPr>
          </a:lstStyle>
          <a:p>
            <a:pPr>
              <a:defRPr/>
            </a:pPr>
            <a:endParaRPr lang="it-IT"/>
          </a:p>
        </p:txBody>
      </p:sp>
      <p:sp>
        <p:nvSpPr>
          <p:cNvPr id="7" name="Rectangle 5"/>
          <p:cNvSpPr>
            <a:spLocks noGrp="1" noChangeArrowheads="1"/>
          </p:cNvSpPr>
          <p:nvPr>
            <p:ph type="ftr" sz="quarter" idx="11"/>
          </p:nvPr>
        </p:nvSpPr>
        <p:spPr>
          <a:ln/>
        </p:spPr>
        <p:txBody>
          <a:bodyPr/>
          <a:lstStyle>
            <a:lvl1pPr>
              <a:defRPr/>
            </a:lvl1pPr>
          </a:lstStyle>
          <a:p>
            <a:pPr>
              <a:defRPr/>
            </a:pPr>
            <a:endParaRPr lang="it-IT"/>
          </a:p>
        </p:txBody>
      </p:sp>
      <p:sp>
        <p:nvSpPr>
          <p:cNvPr id="8" name="Rectangle 6"/>
          <p:cNvSpPr>
            <a:spLocks noGrp="1" noChangeArrowheads="1"/>
          </p:cNvSpPr>
          <p:nvPr>
            <p:ph type="sldNum" sz="quarter" idx="12"/>
          </p:nvPr>
        </p:nvSpPr>
        <p:spPr>
          <a:ln/>
        </p:spPr>
        <p:txBody>
          <a:bodyPr/>
          <a:lstStyle>
            <a:lvl1pPr>
              <a:defRPr/>
            </a:lvl1pPr>
          </a:lstStyle>
          <a:p>
            <a:pPr>
              <a:defRPr/>
            </a:pPr>
            <a:fld id="{04F55D24-60B0-45F9-B4A6-94E33AB09423}" type="slidenum">
              <a:rPr lang="it-IT"/>
              <a:pPr>
                <a:defRPr/>
              </a:pPr>
              <a:t>‹n.›</a:t>
            </a:fld>
            <a:endParaRPr lang="it-IT" dirty="0"/>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AndTwoObj" preserve="1">
  <p:cSld name="Titolo, contenuto e contenuto 2">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quarter" idx="2"/>
          </p:nvPr>
        </p:nvSpPr>
        <p:spPr>
          <a:xfrm>
            <a:off x="4648200" y="19812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contenuto 4"/>
          <p:cNvSpPr>
            <a:spLocks noGrp="1"/>
          </p:cNvSpPr>
          <p:nvPr>
            <p:ph sz="quarter" idx="3"/>
          </p:nvPr>
        </p:nvSpPr>
        <p:spPr>
          <a:xfrm>
            <a:off x="4648200" y="41148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6" name="Rectangle 4"/>
          <p:cNvSpPr>
            <a:spLocks noGrp="1" noChangeArrowheads="1"/>
          </p:cNvSpPr>
          <p:nvPr>
            <p:ph type="dt" sz="half" idx="10"/>
          </p:nvPr>
        </p:nvSpPr>
        <p:spPr>
          <a:ln/>
        </p:spPr>
        <p:txBody>
          <a:bodyPr/>
          <a:lstStyle>
            <a:lvl1pPr>
              <a:defRPr/>
            </a:lvl1pPr>
          </a:lstStyle>
          <a:p>
            <a:pPr>
              <a:defRPr/>
            </a:pPr>
            <a:endParaRPr lang="it-IT"/>
          </a:p>
        </p:txBody>
      </p:sp>
      <p:sp>
        <p:nvSpPr>
          <p:cNvPr id="7" name="Rectangle 5"/>
          <p:cNvSpPr>
            <a:spLocks noGrp="1" noChangeArrowheads="1"/>
          </p:cNvSpPr>
          <p:nvPr>
            <p:ph type="ftr" sz="quarter" idx="11"/>
          </p:nvPr>
        </p:nvSpPr>
        <p:spPr>
          <a:ln/>
        </p:spPr>
        <p:txBody>
          <a:bodyPr/>
          <a:lstStyle>
            <a:lvl1pPr>
              <a:defRPr/>
            </a:lvl1pPr>
          </a:lstStyle>
          <a:p>
            <a:pPr>
              <a:defRPr/>
            </a:pPr>
            <a:endParaRPr lang="it-IT"/>
          </a:p>
        </p:txBody>
      </p:sp>
      <p:sp>
        <p:nvSpPr>
          <p:cNvPr id="8" name="Rectangle 6"/>
          <p:cNvSpPr>
            <a:spLocks noGrp="1" noChangeArrowheads="1"/>
          </p:cNvSpPr>
          <p:nvPr>
            <p:ph type="sldNum" sz="quarter" idx="12"/>
          </p:nvPr>
        </p:nvSpPr>
        <p:spPr>
          <a:ln/>
        </p:spPr>
        <p:txBody>
          <a:bodyPr/>
          <a:lstStyle>
            <a:lvl1pPr>
              <a:defRPr/>
            </a:lvl1pPr>
          </a:lstStyle>
          <a:p>
            <a:pPr>
              <a:defRPr/>
            </a:pPr>
            <a:fld id="{B3B8B017-908E-4346-8ED6-7FA377B0DEF6}" type="slidenum">
              <a:rPr lang="it-IT"/>
              <a:pPr>
                <a:defRPr/>
              </a:pPr>
              <a:t>‹n.›</a:t>
            </a:fld>
            <a:endParaRPr lang="it-IT" dirty="0"/>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fourObj" preserve="1">
  <p:cSld name="Titolo e  contenuto 4">
    <p:spTree>
      <p:nvGrpSpPr>
        <p:cNvPr id="1" name=""/>
        <p:cNvGrpSpPr/>
        <p:nvPr/>
      </p:nvGrpSpPr>
      <p:grpSpPr>
        <a:xfrm>
          <a:off x="0" y="0"/>
          <a:ext cx="0" cy="0"/>
          <a:chOff x="0" y="0"/>
          <a:chExt cx="0" cy="0"/>
        </a:xfrm>
      </p:grpSpPr>
      <p:sp>
        <p:nvSpPr>
          <p:cNvPr id="2" name="Titolo 1"/>
          <p:cNvSpPr>
            <a:spLocks noGrp="1"/>
          </p:cNvSpPr>
          <p:nvPr>
            <p:ph type="title" sz="quarter"/>
          </p:nvPr>
        </p:nvSpPr>
        <p:spPr>
          <a:xfrm>
            <a:off x="685800" y="609600"/>
            <a:ext cx="7772400" cy="1143000"/>
          </a:xfrm>
        </p:spPr>
        <p:txBody>
          <a:bodyPr/>
          <a:lstStyle/>
          <a:p>
            <a:r>
              <a:rPr lang="it-IT" smtClean="0"/>
              <a:t>Fare clic per modificare lo stile del titolo</a:t>
            </a:r>
            <a:endParaRPr lang="it-IT"/>
          </a:p>
        </p:txBody>
      </p:sp>
      <p:sp>
        <p:nvSpPr>
          <p:cNvPr id="3" name="Segnaposto contenuto 2"/>
          <p:cNvSpPr>
            <a:spLocks noGrp="1"/>
          </p:cNvSpPr>
          <p:nvPr>
            <p:ph sz="quarter" idx="1"/>
          </p:nvPr>
        </p:nvSpPr>
        <p:spPr>
          <a:xfrm>
            <a:off x="685800" y="19812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quarter" idx="2"/>
          </p:nvPr>
        </p:nvSpPr>
        <p:spPr>
          <a:xfrm>
            <a:off x="4648200" y="19812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contenuto 4"/>
          <p:cNvSpPr>
            <a:spLocks noGrp="1"/>
          </p:cNvSpPr>
          <p:nvPr>
            <p:ph sz="quarter" idx="3"/>
          </p:nvPr>
        </p:nvSpPr>
        <p:spPr>
          <a:xfrm>
            <a:off x="685800" y="41148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6" name="Segnaposto contenuto 5"/>
          <p:cNvSpPr>
            <a:spLocks noGrp="1"/>
          </p:cNvSpPr>
          <p:nvPr>
            <p:ph sz="quarter" idx="4"/>
          </p:nvPr>
        </p:nvSpPr>
        <p:spPr>
          <a:xfrm>
            <a:off x="4648200" y="41148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4"/>
          <p:cNvSpPr>
            <a:spLocks noGrp="1" noChangeArrowheads="1"/>
          </p:cNvSpPr>
          <p:nvPr>
            <p:ph type="dt" sz="half" idx="10"/>
          </p:nvPr>
        </p:nvSpPr>
        <p:spPr>
          <a:ln/>
        </p:spPr>
        <p:txBody>
          <a:bodyPr/>
          <a:lstStyle>
            <a:lvl1pPr>
              <a:defRPr/>
            </a:lvl1pPr>
          </a:lstStyle>
          <a:p>
            <a:pPr>
              <a:defRPr/>
            </a:pPr>
            <a:endParaRPr lang="it-IT"/>
          </a:p>
        </p:txBody>
      </p:sp>
      <p:sp>
        <p:nvSpPr>
          <p:cNvPr id="8" name="Rectangle 5"/>
          <p:cNvSpPr>
            <a:spLocks noGrp="1" noChangeArrowheads="1"/>
          </p:cNvSpPr>
          <p:nvPr>
            <p:ph type="ftr" sz="quarter" idx="11"/>
          </p:nvPr>
        </p:nvSpPr>
        <p:spPr>
          <a:ln/>
        </p:spPr>
        <p:txBody>
          <a:bodyPr/>
          <a:lstStyle>
            <a:lvl1pPr>
              <a:defRPr/>
            </a:lvl1pPr>
          </a:lstStyle>
          <a:p>
            <a:pPr>
              <a:defRPr/>
            </a:pPr>
            <a:endParaRPr lang="it-IT"/>
          </a:p>
        </p:txBody>
      </p:sp>
      <p:sp>
        <p:nvSpPr>
          <p:cNvPr id="9" name="Rectangle 6"/>
          <p:cNvSpPr>
            <a:spLocks noGrp="1" noChangeArrowheads="1"/>
          </p:cNvSpPr>
          <p:nvPr>
            <p:ph type="sldNum" sz="quarter" idx="12"/>
          </p:nvPr>
        </p:nvSpPr>
        <p:spPr>
          <a:ln/>
        </p:spPr>
        <p:txBody>
          <a:bodyPr/>
          <a:lstStyle>
            <a:lvl1pPr>
              <a:defRPr/>
            </a:lvl1pPr>
          </a:lstStyle>
          <a:p>
            <a:pPr>
              <a:defRPr/>
            </a:pPr>
            <a:fld id="{A07C0A5E-978A-4D89-8142-4CED95278E3D}" type="slidenum">
              <a:rPr lang="it-IT"/>
              <a:pPr>
                <a:defRPr/>
              </a:pPr>
              <a:t>‹n.›</a:t>
            </a:fld>
            <a:endParaRPr lang="it-IT" dirty="0"/>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bl" preserve="1">
  <p:cSld name="Titolo e tabella">
    <p:spTree>
      <p:nvGrpSpPr>
        <p:cNvPr id="1" name=""/>
        <p:cNvGrpSpPr/>
        <p:nvPr/>
      </p:nvGrpSpPr>
      <p:grpSpPr>
        <a:xfrm>
          <a:off x="0" y="0"/>
          <a:ext cx="0" cy="0"/>
          <a:chOff x="0" y="0"/>
          <a:chExt cx="0" cy="0"/>
        </a:xfrm>
      </p:grpSpPr>
      <p:sp>
        <p:nvSpPr>
          <p:cNvPr id="2" name="Titolo 1"/>
          <p:cNvSpPr>
            <a:spLocks noGrp="1"/>
          </p:cNvSpPr>
          <p:nvPr>
            <p:ph type="title"/>
          </p:nvPr>
        </p:nvSpPr>
        <p:spPr>
          <a:xfrm>
            <a:off x="685800" y="457200"/>
            <a:ext cx="7772400" cy="1143000"/>
          </a:xfrm>
        </p:spPr>
        <p:txBody>
          <a:bodyPr/>
          <a:lstStyle/>
          <a:p>
            <a:r>
              <a:rPr lang="it-IT" smtClean="0"/>
              <a:t>Fare clic per modificare lo stile del titolo</a:t>
            </a:r>
            <a:endParaRPr lang="it-IT"/>
          </a:p>
        </p:txBody>
      </p:sp>
      <p:sp>
        <p:nvSpPr>
          <p:cNvPr id="3" name="Segnaposto tabella 2"/>
          <p:cNvSpPr>
            <a:spLocks noGrp="1"/>
          </p:cNvSpPr>
          <p:nvPr>
            <p:ph type="tbl" idx="1"/>
          </p:nvPr>
        </p:nvSpPr>
        <p:spPr>
          <a:xfrm>
            <a:off x="685800" y="1981200"/>
            <a:ext cx="7772400" cy="4114800"/>
          </a:xfrm>
        </p:spPr>
        <p:txBody>
          <a:bodyPr/>
          <a:lstStyle/>
          <a:p>
            <a:pPr lvl="0"/>
            <a:endParaRPr lang="it-IT" noProof="0" smtClean="0"/>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21C3E081-4C78-44A7-91E6-37307FEE5355}" type="slidenum">
              <a:rPr lang="en-US"/>
              <a:pPr>
                <a:defRPr/>
              </a:pPr>
              <a:t>‹n.›</a:t>
            </a:fld>
            <a:endParaRPr lang="en-US"/>
          </a:p>
        </p:txBody>
      </p:sp>
    </p:spTree>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clipArtAndTx" preserve="1">
  <p:cSld name="Titolo, ClipArt e testo">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ClipArt 2"/>
          <p:cNvSpPr>
            <a:spLocks noGrp="1"/>
          </p:cNvSpPr>
          <p:nvPr>
            <p:ph type="clipArt" sz="half" idx="1"/>
          </p:nvPr>
        </p:nvSpPr>
        <p:spPr>
          <a:xfrm>
            <a:off x="685800" y="1981200"/>
            <a:ext cx="3810000" cy="4114800"/>
          </a:xfrm>
        </p:spPr>
        <p:txBody>
          <a:bodyPr/>
          <a:lstStyle/>
          <a:p>
            <a:pPr lvl="0"/>
            <a:endParaRPr lang="it-IT" noProof="0" dirty="0" smtClean="0"/>
          </a:p>
        </p:txBody>
      </p:sp>
      <p:sp>
        <p:nvSpPr>
          <p:cNvPr id="4" name="Segnaposto testo 3"/>
          <p:cNvSpPr>
            <a:spLocks noGrp="1"/>
          </p:cNvSpPr>
          <p:nvPr>
            <p:ph type="body" sz="half" idx="2"/>
          </p:nvPr>
        </p:nvSpPr>
        <p:spPr>
          <a:xfrm>
            <a:off x="46482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4B9EA1DD-6261-49CA-B23E-2956A8424994}" type="slidenum">
              <a:rPr lang="it-IT"/>
              <a:pPr>
                <a:defRPr/>
              </a:pPr>
              <a:t>‹n.›</a:t>
            </a:fld>
            <a:endParaRPr lang="it-IT" dirty="0"/>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a:spLocks noGrp="1"/>
          </p:cNvSpPr>
          <p:nvPr>
            <p:ph type="ctrTitle"/>
          </p:nvPr>
        </p:nvSpPr>
        <p:spPr>
          <a:xfrm>
            <a:off x="685800" y="2130425"/>
            <a:ext cx="7772400" cy="1470025"/>
          </a:xfrm>
        </p:spPr>
        <p:txBody>
          <a:bodyPr/>
          <a:lstStyle/>
          <a:p>
            <a:r>
              <a:rPr lang="it-IT" smtClean="0"/>
              <a:t>Fare clic per modificare lo stile del titolo</a:t>
            </a:r>
            <a:endParaRPr lang="it-IT"/>
          </a:p>
        </p:txBody>
      </p:sp>
      <p:sp>
        <p:nvSpPr>
          <p:cNvPr id="3" name="Sottotitolo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it-IT" smtClean="0"/>
              <a:t>Fare clic per modificare lo stile del sottotitolo dello schema</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133F5199-7172-43D8-B323-D9A76975886D}" type="slidenum">
              <a:rPr lang="it-IT"/>
              <a:pPr>
                <a:defRPr/>
              </a:pPr>
              <a:t>‹n.›</a:t>
            </a:fld>
            <a:endParaRPr lang="it-IT"/>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52FB1A88-A500-4172-A6B6-AFAE03005A5C}" type="slidenum">
              <a:rPr lang="it-IT"/>
              <a:pPr>
                <a:defRPr/>
              </a:pPr>
              <a:t>‹n.›</a:t>
            </a:fld>
            <a:endParaRPr lang="it-IT"/>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DE65ED92-9C9A-473A-BB88-78141EE53C63}" type="slidenum">
              <a:rPr lang="it-IT"/>
              <a:pPr>
                <a:defRPr/>
              </a:pPr>
              <a:t>‹n.›</a:t>
            </a:fld>
            <a:endParaRPr lang="it-IT"/>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7726163E-D164-4C0B-858B-26234C138310}" type="slidenum">
              <a:rPr lang="it-IT"/>
              <a:pPr>
                <a:defRPr/>
              </a:pPr>
              <a:t>‹n.›</a:t>
            </a:fld>
            <a:endParaRPr lang="it-IT"/>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4"/>
          <p:cNvSpPr>
            <a:spLocks noGrp="1" noChangeArrowheads="1"/>
          </p:cNvSpPr>
          <p:nvPr>
            <p:ph type="dt" sz="half" idx="10"/>
          </p:nvPr>
        </p:nvSpPr>
        <p:spPr>
          <a:ln/>
        </p:spPr>
        <p:txBody>
          <a:bodyPr/>
          <a:lstStyle>
            <a:lvl1pPr>
              <a:defRPr/>
            </a:lvl1pPr>
          </a:lstStyle>
          <a:p>
            <a:pPr>
              <a:defRPr/>
            </a:pPr>
            <a:endParaRPr lang="it-IT"/>
          </a:p>
        </p:txBody>
      </p:sp>
      <p:sp>
        <p:nvSpPr>
          <p:cNvPr id="8" name="Rectangle 5"/>
          <p:cNvSpPr>
            <a:spLocks noGrp="1" noChangeArrowheads="1"/>
          </p:cNvSpPr>
          <p:nvPr>
            <p:ph type="ftr" sz="quarter" idx="11"/>
          </p:nvPr>
        </p:nvSpPr>
        <p:spPr>
          <a:ln/>
        </p:spPr>
        <p:txBody>
          <a:bodyPr/>
          <a:lstStyle>
            <a:lvl1pPr>
              <a:defRPr/>
            </a:lvl1pPr>
          </a:lstStyle>
          <a:p>
            <a:pPr>
              <a:defRPr/>
            </a:pPr>
            <a:endParaRPr lang="it-IT"/>
          </a:p>
        </p:txBody>
      </p:sp>
      <p:sp>
        <p:nvSpPr>
          <p:cNvPr id="9" name="Rectangle 6"/>
          <p:cNvSpPr>
            <a:spLocks noGrp="1" noChangeArrowheads="1"/>
          </p:cNvSpPr>
          <p:nvPr>
            <p:ph type="sldNum" sz="quarter" idx="12"/>
          </p:nvPr>
        </p:nvSpPr>
        <p:spPr>
          <a:ln/>
        </p:spPr>
        <p:txBody>
          <a:bodyPr/>
          <a:lstStyle>
            <a:lvl1pPr>
              <a:defRPr/>
            </a:lvl1pPr>
          </a:lstStyle>
          <a:p>
            <a:pPr>
              <a:defRPr/>
            </a:pPr>
            <a:fld id="{3C7A7A62-482C-4767-B8E4-EC6706BE783E}" type="slidenum">
              <a:rPr lang="it-IT"/>
              <a:pPr>
                <a:defRPr/>
              </a:pPr>
              <a:t>‹n.›</a:t>
            </a:fld>
            <a:endParaRPr lang="it-IT"/>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Rectangle 4"/>
          <p:cNvSpPr>
            <a:spLocks noGrp="1" noChangeArrowheads="1"/>
          </p:cNvSpPr>
          <p:nvPr>
            <p:ph type="dt" sz="half" idx="10"/>
          </p:nvPr>
        </p:nvSpPr>
        <p:spPr>
          <a:ln/>
        </p:spPr>
        <p:txBody>
          <a:bodyPr/>
          <a:lstStyle>
            <a:lvl1pPr>
              <a:defRPr/>
            </a:lvl1pPr>
          </a:lstStyle>
          <a:p>
            <a:pPr>
              <a:defRPr/>
            </a:pPr>
            <a:endParaRPr lang="it-IT"/>
          </a:p>
        </p:txBody>
      </p:sp>
      <p:sp>
        <p:nvSpPr>
          <p:cNvPr id="4" name="Rectangle 5"/>
          <p:cNvSpPr>
            <a:spLocks noGrp="1" noChangeArrowheads="1"/>
          </p:cNvSpPr>
          <p:nvPr>
            <p:ph type="ftr" sz="quarter" idx="11"/>
          </p:nvPr>
        </p:nvSpPr>
        <p:spPr>
          <a:ln/>
        </p:spPr>
        <p:txBody>
          <a:bodyPr/>
          <a:lstStyle>
            <a:lvl1pPr>
              <a:defRPr/>
            </a:lvl1pPr>
          </a:lstStyle>
          <a:p>
            <a:pPr>
              <a:defRPr/>
            </a:pPr>
            <a:endParaRPr lang="it-IT"/>
          </a:p>
        </p:txBody>
      </p:sp>
      <p:sp>
        <p:nvSpPr>
          <p:cNvPr id="5" name="Rectangle 6"/>
          <p:cNvSpPr>
            <a:spLocks noGrp="1" noChangeArrowheads="1"/>
          </p:cNvSpPr>
          <p:nvPr>
            <p:ph type="sldNum" sz="quarter" idx="12"/>
          </p:nvPr>
        </p:nvSpPr>
        <p:spPr>
          <a:ln/>
        </p:spPr>
        <p:txBody>
          <a:bodyPr/>
          <a:lstStyle>
            <a:lvl1pPr>
              <a:defRPr/>
            </a:lvl1pPr>
          </a:lstStyle>
          <a:p>
            <a:pPr>
              <a:defRPr/>
            </a:pPr>
            <a:fld id="{465AE3A9-E248-4D26-8B17-8B3CE82D6D5D}" type="slidenum">
              <a:rPr lang="it-IT"/>
              <a:pPr>
                <a:defRPr/>
              </a:pPr>
              <a:t>‹n.›</a:t>
            </a:fld>
            <a:endParaRPr lang="it-IT"/>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it-IT"/>
          </a:p>
        </p:txBody>
      </p:sp>
      <p:sp>
        <p:nvSpPr>
          <p:cNvPr id="3" name="Rectangle 5"/>
          <p:cNvSpPr>
            <a:spLocks noGrp="1" noChangeArrowheads="1"/>
          </p:cNvSpPr>
          <p:nvPr>
            <p:ph type="ftr" sz="quarter" idx="11"/>
          </p:nvPr>
        </p:nvSpPr>
        <p:spPr>
          <a:ln/>
        </p:spPr>
        <p:txBody>
          <a:bodyPr/>
          <a:lstStyle>
            <a:lvl1pPr>
              <a:defRPr/>
            </a:lvl1pPr>
          </a:lstStyle>
          <a:p>
            <a:pPr>
              <a:defRPr/>
            </a:pPr>
            <a:endParaRPr lang="it-IT"/>
          </a:p>
        </p:txBody>
      </p:sp>
      <p:sp>
        <p:nvSpPr>
          <p:cNvPr id="4" name="Rectangle 6"/>
          <p:cNvSpPr>
            <a:spLocks noGrp="1" noChangeArrowheads="1"/>
          </p:cNvSpPr>
          <p:nvPr>
            <p:ph type="sldNum" sz="quarter" idx="12"/>
          </p:nvPr>
        </p:nvSpPr>
        <p:spPr>
          <a:ln/>
        </p:spPr>
        <p:txBody>
          <a:bodyPr/>
          <a:lstStyle>
            <a:lvl1pPr>
              <a:defRPr/>
            </a:lvl1pPr>
          </a:lstStyle>
          <a:p>
            <a:pPr>
              <a:defRPr/>
            </a:pPr>
            <a:fld id="{ACBB1DB1-B945-4D18-BFBE-3276E9917D11}" type="slidenum">
              <a:rPr lang="it-IT"/>
              <a:pPr>
                <a:defRPr/>
              </a:pPr>
              <a:t>‹n.›</a:t>
            </a:fld>
            <a:endParaRPr lang="it-IT"/>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nchor="b"/>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A23DDB42-6FA5-466F-A5C2-F4E1A5D79F39}" type="slidenum">
              <a:rPr lang="it-IT"/>
              <a:pPr>
                <a:defRPr/>
              </a:pPr>
              <a:t>‹n.›</a:t>
            </a:fld>
            <a:endParaRPr lang="it-IT"/>
          </a:p>
        </p:txBody>
      </p:sp>
    </p:spTree>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nchor="b"/>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8A867604-F67E-4854-BCF3-3191DC738178}" type="slidenum">
              <a:rPr lang="it-IT"/>
              <a:pPr>
                <a:defRPr/>
              </a:pPr>
              <a:t>‹n.›</a:t>
            </a:fld>
            <a:endParaRPr lang="it-IT"/>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fourObj" preserve="1">
  <p:cSld name="Titolo e  contenuto 4">
    <p:spTree>
      <p:nvGrpSpPr>
        <p:cNvPr id="1" name=""/>
        <p:cNvGrpSpPr/>
        <p:nvPr/>
      </p:nvGrpSpPr>
      <p:grpSpPr>
        <a:xfrm>
          <a:off x="0" y="0"/>
          <a:ext cx="0" cy="0"/>
          <a:chOff x="0" y="0"/>
          <a:chExt cx="0" cy="0"/>
        </a:xfrm>
      </p:grpSpPr>
      <p:sp>
        <p:nvSpPr>
          <p:cNvPr id="2" name="Titolo 1"/>
          <p:cNvSpPr>
            <a:spLocks noGrp="1"/>
          </p:cNvSpPr>
          <p:nvPr>
            <p:ph type="title" sz="quarter"/>
          </p:nvPr>
        </p:nvSpPr>
        <p:spPr>
          <a:xfrm>
            <a:off x="685800" y="457200"/>
            <a:ext cx="7772400" cy="1143000"/>
          </a:xfrm>
        </p:spPr>
        <p:txBody>
          <a:bodyPr/>
          <a:lstStyle/>
          <a:p>
            <a:r>
              <a:rPr lang="it-IT" smtClean="0"/>
              <a:t>Fare clic per modificare lo stile del titolo</a:t>
            </a:r>
            <a:endParaRPr lang="it-IT"/>
          </a:p>
        </p:txBody>
      </p:sp>
      <p:sp>
        <p:nvSpPr>
          <p:cNvPr id="3" name="Segnaposto contenuto 2"/>
          <p:cNvSpPr>
            <a:spLocks noGrp="1"/>
          </p:cNvSpPr>
          <p:nvPr>
            <p:ph sz="quarter" idx="1"/>
          </p:nvPr>
        </p:nvSpPr>
        <p:spPr>
          <a:xfrm>
            <a:off x="685800" y="19812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quarter" idx="2"/>
          </p:nvPr>
        </p:nvSpPr>
        <p:spPr>
          <a:xfrm>
            <a:off x="4648200" y="19812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contenuto 4"/>
          <p:cNvSpPr>
            <a:spLocks noGrp="1"/>
          </p:cNvSpPr>
          <p:nvPr>
            <p:ph sz="quarter" idx="3"/>
          </p:nvPr>
        </p:nvSpPr>
        <p:spPr>
          <a:xfrm>
            <a:off x="685800" y="41148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6" name="Segnaposto contenuto 5"/>
          <p:cNvSpPr>
            <a:spLocks noGrp="1"/>
          </p:cNvSpPr>
          <p:nvPr>
            <p:ph sz="quarter" idx="4"/>
          </p:nvPr>
        </p:nvSpPr>
        <p:spPr>
          <a:xfrm>
            <a:off x="4648200" y="41148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D8B5AF71-3D73-4562-8D91-0DFE07360628}" type="slidenum">
              <a:rPr lang="en-US"/>
              <a:pPr>
                <a:defRPr/>
              </a:pPr>
              <a:t>‹n.›</a:t>
            </a:fld>
            <a:endParaRPr lang="en-US"/>
          </a:p>
        </p:txBody>
      </p:sp>
    </p:spTree>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E83BAA67-A470-4F46-9EE9-446C3E114744}" type="slidenum">
              <a:rPr lang="it-IT"/>
              <a:pPr>
                <a:defRPr/>
              </a:pPr>
              <a:t>‹n.›</a:t>
            </a:fld>
            <a:endParaRPr lang="it-IT"/>
          </a:p>
        </p:txBody>
      </p:sp>
    </p:spTree>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609600"/>
            <a:ext cx="1943100" cy="54864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609600"/>
            <a:ext cx="5676900" cy="54864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81579D70-AC33-4635-ACF3-FAB117CDDCEF}" type="slidenum">
              <a:rPr lang="it-IT"/>
              <a:pPr>
                <a:defRPr/>
              </a:pPr>
              <a:t>‹n.›</a:t>
            </a:fld>
            <a:endParaRPr lang="it-IT"/>
          </a:p>
        </p:txBody>
      </p:sp>
    </p:spTree>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xAndObj" preserve="1">
  <p:cSld name="Titolo, testo e contenuto">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testo 2"/>
          <p:cNvSpPr>
            <a:spLocks noGrp="1"/>
          </p:cNvSpPr>
          <p:nvPr>
            <p:ph type="body" sz="half" idx="1"/>
          </p:nvPr>
        </p:nvSpPr>
        <p:spPr>
          <a:xfrm>
            <a:off x="6858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7996DF49-427D-4C5F-910E-34260203DE2A}" type="slidenum">
              <a:rPr lang="it-IT"/>
              <a:pPr>
                <a:defRPr/>
              </a:pPr>
              <a:t>‹n.›</a:t>
            </a:fld>
            <a:endParaRPr lang="it-IT"/>
          </a:p>
        </p:txBody>
      </p:sp>
    </p:spTree>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objOnly" preserve="1">
  <p:cSld name="Contenuto">
    <p:spTree>
      <p:nvGrpSpPr>
        <p:cNvPr id="1" name=""/>
        <p:cNvGrpSpPr/>
        <p:nvPr/>
      </p:nvGrpSpPr>
      <p:grpSpPr>
        <a:xfrm>
          <a:off x="0" y="0"/>
          <a:ext cx="0" cy="0"/>
          <a:chOff x="0" y="0"/>
          <a:chExt cx="0" cy="0"/>
        </a:xfrm>
      </p:grpSpPr>
      <p:sp>
        <p:nvSpPr>
          <p:cNvPr id="2" name="Segnaposto contenuto 1"/>
          <p:cNvSpPr>
            <a:spLocks noGrp="1"/>
          </p:cNvSpPr>
          <p:nvPr>
            <p:ph/>
          </p:nvPr>
        </p:nvSpPr>
        <p:spPr>
          <a:xfrm>
            <a:off x="685800" y="609600"/>
            <a:ext cx="7772400" cy="54864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3" name="Rectangle 4"/>
          <p:cNvSpPr>
            <a:spLocks noGrp="1" noChangeArrowheads="1"/>
          </p:cNvSpPr>
          <p:nvPr>
            <p:ph type="dt" sz="half" idx="10"/>
          </p:nvPr>
        </p:nvSpPr>
        <p:spPr>
          <a:ln/>
        </p:spPr>
        <p:txBody>
          <a:bodyPr/>
          <a:lstStyle>
            <a:lvl1pPr>
              <a:defRPr/>
            </a:lvl1pPr>
          </a:lstStyle>
          <a:p>
            <a:pPr>
              <a:defRPr/>
            </a:pPr>
            <a:endParaRPr lang="it-IT"/>
          </a:p>
        </p:txBody>
      </p:sp>
      <p:sp>
        <p:nvSpPr>
          <p:cNvPr id="4" name="Rectangle 5"/>
          <p:cNvSpPr>
            <a:spLocks noGrp="1" noChangeArrowheads="1"/>
          </p:cNvSpPr>
          <p:nvPr>
            <p:ph type="ftr" sz="quarter" idx="11"/>
          </p:nvPr>
        </p:nvSpPr>
        <p:spPr>
          <a:ln/>
        </p:spPr>
        <p:txBody>
          <a:bodyPr/>
          <a:lstStyle>
            <a:lvl1pPr>
              <a:defRPr/>
            </a:lvl1pPr>
          </a:lstStyle>
          <a:p>
            <a:pPr>
              <a:defRPr/>
            </a:pPr>
            <a:endParaRPr lang="it-IT"/>
          </a:p>
        </p:txBody>
      </p:sp>
      <p:sp>
        <p:nvSpPr>
          <p:cNvPr id="5" name="Rectangle 6"/>
          <p:cNvSpPr>
            <a:spLocks noGrp="1" noChangeArrowheads="1"/>
          </p:cNvSpPr>
          <p:nvPr>
            <p:ph type="sldNum" sz="quarter" idx="12"/>
          </p:nvPr>
        </p:nvSpPr>
        <p:spPr>
          <a:ln/>
        </p:spPr>
        <p:txBody>
          <a:bodyPr/>
          <a:lstStyle>
            <a:lvl1pPr>
              <a:defRPr/>
            </a:lvl1pPr>
          </a:lstStyle>
          <a:p>
            <a:pPr>
              <a:defRPr/>
            </a:pPr>
            <a:fld id="{D00C4187-1341-4F03-8FE5-928475D6F97A}" type="slidenum">
              <a:rPr lang="it-IT"/>
              <a:pPr>
                <a:defRPr/>
              </a:pPr>
              <a:t>‹n.›</a:t>
            </a:fld>
            <a:endParaRPr lang="it-IT"/>
          </a:p>
        </p:txBody>
      </p:sp>
    </p:spTree>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tbl" preserve="1">
  <p:cSld name="Titolo e tabella">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tabella 2"/>
          <p:cNvSpPr>
            <a:spLocks noGrp="1"/>
          </p:cNvSpPr>
          <p:nvPr>
            <p:ph type="tbl" idx="1"/>
          </p:nvPr>
        </p:nvSpPr>
        <p:spPr>
          <a:xfrm>
            <a:off x="685800" y="1981200"/>
            <a:ext cx="7772400" cy="4114800"/>
          </a:xfrm>
        </p:spPr>
        <p:txBody>
          <a:bodyPr/>
          <a:lstStyle/>
          <a:p>
            <a:pPr lvl="0"/>
            <a:endParaRPr lang="it-IT" noProof="0"/>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A7C256F8-0F61-476F-828B-02BE6F6C5162}" type="slidenum">
              <a:rPr lang="it-IT"/>
              <a:pPr>
                <a:defRPr/>
              </a:pPr>
              <a:t>‹n.›</a:t>
            </a:fld>
            <a:endParaRPr lang="it-IT"/>
          </a:p>
        </p:txBody>
      </p:sp>
    </p:spTree>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chart" preserve="1">
  <p:cSld name="Titolo e grafico">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grafico 2"/>
          <p:cNvSpPr>
            <a:spLocks noGrp="1"/>
          </p:cNvSpPr>
          <p:nvPr>
            <p:ph type="chart" idx="1"/>
          </p:nvPr>
        </p:nvSpPr>
        <p:spPr>
          <a:xfrm>
            <a:off x="685800" y="1981200"/>
            <a:ext cx="7772400" cy="4114800"/>
          </a:xfrm>
        </p:spPr>
        <p:txBody>
          <a:bodyPr/>
          <a:lstStyle/>
          <a:p>
            <a:pPr lvl="0"/>
            <a:endParaRPr lang="it-IT" noProof="0"/>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A76BAFC4-B793-45DE-8030-F7CF7A168B72}" type="slidenum">
              <a:rPr lang="it-IT"/>
              <a:pPr>
                <a:defRPr/>
              </a:pPr>
              <a:t>‹n.›</a:t>
            </a:fld>
            <a:endParaRPr lang="it-IT"/>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ahLst/>
            <a:cxnLst>
              <a:cxn ang="0">
                <a:pos x="163" y="200"/>
              </a:cxn>
              <a:cxn ang="0">
                <a:pos x="4128" y="200"/>
              </a:cxn>
              <a:cxn ang="0">
                <a:pos x="4128" y="429"/>
              </a:cxn>
              <a:cxn ang="0">
                <a:pos x="0" y="441"/>
              </a:cxn>
              <a:cxn ang="0">
                <a:pos x="163" y="200"/>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000"/>
            </a:schemeClr>
          </a:solidFill>
          <a:ln w="9525">
            <a:noFill/>
            <a:round/>
            <a:headEnd/>
            <a:tailEnd/>
          </a:ln>
        </p:spPr>
        <p:txBody>
          <a:bodyPr wrap="none" anchor="ctr"/>
          <a:lstStyle/>
          <a:p>
            <a:pPr eaLnBrk="0" hangingPunct="0">
              <a:defRPr/>
            </a:pPr>
            <a:endParaRPr lang="it-IT">
              <a:solidFill>
                <a:srgbClr val="333333"/>
              </a:solidFill>
            </a:endParaRPr>
          </a:p>
        </p:txBody>
      </p:sp>
      <p:sp>
        <p:nvSpPr>
          <p:cNvPr id="5123" name="Rectangle 3"/>
          <p:cNvSpPr>
            <a:spLocks noGrp="1" noChangeArrowheads="1"/>
          </p:cNvSpPr>
          <p:nvPr>
            <p:ph type="ctrTitle"/>
          </p:nvPr>
        </p:nvSpPr>
        <p:spPr>
          <a:xfrm>
            <a:off x="685800" y="2286000"/>
            <a:ext cx="7772400" cy="1143000"/>
          </a:xfrm>
        </p:spPr>
        <p:txBody>
          <a:bodyPr/>
          <a:lstStyle>
            <a:lvl1pPr>
              <a:defRPr/>
            </a:lvl1pPr>
          </a:lstStyle>
          <a:p>
            <a:r>
              <a:rPr lang="en-US"/>
              <a:t>Fare clic per modificare lo stile del titolo dello schema</a:t>
            </a:r>
          </a:p>
        </p:txBody>
      </p:sp>
      <p:sp>
        <p:nvSpPr>
          <p:cNvPr id="5124"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2" charset="2"/>
              <a:buNone/>
              <a:defRPr/>
            </a:lvl1pPr>
          </a:lstStyle>
          <a:p>
            <a:r>
              <a:rPr lang="en-US"/>
              <a:t>Fare clic per modificare lo stile del sottotitolo dello schema</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pPr>
              <a:defRPr/>
            </a:pPr>
            <a:fld id="{2C71DDDF-8A70-45C4-9029-66CE0CDCD0BA}" type="slidenum">
              <a:rPr lang="en-US"/>
              <a:pPr>
                <a:defRPr/>
              </a:pPr>
              <a:t>‹n.›</a:t>
            </a:fld>
            <a:endParaRPr lang="en-US"/>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FC2E3CAA-5AD3-457F-A16E-7A08F364D769}" type="slidenum">
              <a:rPr lang="en-US"/>
              <a:pPr>
                <a:defRPr/>
              </a:pPr>
              <a:t>‹n.›</a:t>
            </a:fld>
            <a:endParaRPr lang="en-US"/>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1EAEE28-2737-4BFA-B131-A9D96C6D961F}" type="slidenum">
              <a:rPr lang="en-US"/>
              <a:pPr>
                <a:defRPr/>
              </a:pPr>
              <a:t>‹n.›</a:t>
            </a:fld>
            <a:endParaRPr lang="en-US"/>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CB0E5A55-9DD9-4F0A-B0DD-FAF8EFBCB0E0}" type="slidenum">
              <a:rPr lang="en-US"/>
              <a:pPr>
                <a:defRPr/>
              </a:pPr>
              <a:t>‹n.›</a:t>
            </a:fld>
            <a:endParaRPr 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798CCEBD-D88B-46D2-AA3E-3C96DC6C6A29}" type="slidenum">
              <a:rPr lang="en-US"/>
              <a:pPr>
                <a:defRPr/>
              </a:pPr>
              <a:t>‹n.›</a:t>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ADFA1237-59F3-4FEF-BF49-4D6D0ED9780D}" type="slidenum">
              <a:rPr lang="en-US"/>
              <a:pPr>
                <a:defRPr/>
              </a:pPr>
              <a:t>‹n.›</a:t>
            </a:fld>
            <a:endParaRPr lang="en-US"/>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16473158-65F9-4B43-938B-FF59638845E5}" type="slidenum">
              <a:rPr lang="en-US"/>
              <a:pPr>
                <a:defRPr/>
              </a:pPr>
              <a:t>‹n.›</a:t>
            </a:fld>
            <a:endParaRPr lang="en-US"/>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9EFFA438-D716-4321-9746-4A88BE84BB2A}" type="slidenum">
              <a:rPr lang="en-US"/>
              <a:pPr>
                <a:defRPr/>
              </a:pPr>
              <a:t>‹n.›</a:t>
            </a:fld>
            <a:endParaRPr lang="en-US"/>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A7F7B009-C39A-4A34-817A-0B50ACD49D53}" type="slidenum">
              <a:rPr lang="en-US"/>
              <a:pPr>
                <a:defRPr/>
              </a:pPr>
              <a:t>‹n.›</a:t>
            </a:fld>
            <a:endParaRPr lang="en-US"/>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smtClean="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F848A5E8-C8FF-407E-9BAC-C5A7A6A6CBA7}" type="slidenum">
              <a:rPr lang="en-US"/>
              <a:pPr>
                <a:defRPr/>
              </a:pPr>
              <a:t>‹n.›</a:t>
            </a:fld>
            <a:endParaRPr lang="en-US"/>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3F124AC-B2A6-47B7-A4FA-B44ECC4733BE}" type="slidenum">
              <a:rPr lang="en-US"/>
              <a:pPr>
                <a:defRPr/>
              </a:pPr>
              <a:t>‹n.›</a:t>
            </a:fld>
            <a:endParaRPr lang="en-US"/>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457200"/>
            <a:ext cx="1943100" cy="56388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457200"/>
            <a:ext cx="5676900" cy="56388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380AADF-5906-4379-80FF-80C416ED6143}" type="slidenum">
              <a:rPr lang="en-US"/>
              <a:pPr>
                <a:defRPr/>
              </a:pPr>
              <a:t>‹n.›</a:t>
            </a:fld>
            <a:endParaRPr lang="en-US"/>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Only" preserve="1">
  <p:cSld name="Contenuto">
    <p:spTree>
      <p:nvGrpSpPr>
        <p:cNvPr id="1" name=""/>
        <p:cNvGrpSpPr/>
        <p:nvPr/>
      </p:nvGrpSpPr>
      <p:grpSpPr>
        <a:xfrm>
          <a:off x="0" y="0"/>
          <a:ext cx="0" cy="0"/>
          <a:chOff x="0" y="0"/>
          <a:chExt cx="0" cy="0"/>
        </a:xfrm>
      </p:grpSpPr>
      <p:sp>
        <p:nvSpPr>
          <p:cNvPr id="2" name="Segnaposto contenuto 1"/>
          <p:cNvSpPr>
            <a:spLocks noGrp="1"/>
          </p:cNvSpPr>
          <p:nvPr>
            <p:ph/>
          </p:nvPr>
        </p:nvSpPr>
        <p:spPr>
          <a:xfrm>
            <a:off x="685800" y="457200"/>
            <a:ext cx="7772400" cy="5638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EC4D0A0D-CE51-4870-A14E-443833D4964C}" type="slidenum">
              <a:rPr lang="en-US"/>
              <a:pPr>
                <a:defRPr/>
              </a:pPr>
              <a:t>‹n.›</a:t>
            </a:fld>
            <a:endParaRPr lang="en-US"/>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xAndObj" preserve="1">
  <p:cSld name="Titolo, testo e contenuto">
    <p:spTree>
      <p:nvGrpSpPr>
        <p:cNvPr id="1" name=""/>
        <p:cNvGrpSpPr/>
        <p:nvPr/>
      </p:nvGrpSpPr>
      <p:grpSpPr>
        <a:xfrm>
          <a:off x="0" y="0"/>
          <a:ext cx="0" cy="0"/>
          <a:chOff x="0" y="0"/>
          <a:chExt cx="0" cy="0"/>
        </a:xfrm>
      </p:grpSpPr>
      <p:sp>
        <p:nvSpPr>
          <p:cNvPr id="2" name="Titolo 1"/>
          <p:cNvSpPr>
            <a:spLocks noGrp="1"/>
          </p:cNvSpPr>
          <p:nvPr>
            <p:ph type="title"/>
          </p:nvPr>
        </p:nvSpPr>
        <p:spPr>
          <a:xfrm>
            <a:off x="685800" y="457200"/>
            <a:ext cx="7772400" cy="1143000"/>
          </a:xfrm>
        </p:spPr>
        <p:txBody>
          <a:bodyPr/>
          <a:lstStyle/>
          <a:p>
            <a:r>
              <a:rPr lang="it-IT" smtClean="0"/>
              <a:t>Fare clic per modificare lo stile del titolo</a:t>
            </a:r>
            <a:endParaRPr lang="it-IT"/>
          </a:p>
        </p:txBody>
      </p:sp>
      <p:sp>
        <p:nvSpPr>
          <p:cNvPr id="3" name="Segnaposto testo 2"/>
          <p:cNvSpPr>
            <a:spLocks noGrp="1"/>
          </p:cNvSpPr>
          <p:nvPr>
            <p:ph type="body" sz="half" idx="1"/>
          </p:nvPr>
        </p:nvSpPr>
        <p:spPr>
          <a:xfrm>
            <a:off x="6858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15AD4D49-748F-4852-9903-8DA6461425C2}" type="slidenum">
              <a:rPr lang="en-US"/>
              <a:pPr>
                <a:defRPr/>
              </a:pPr>
              <a:t>‹n.›</a:t>
            </a:fld>
            <a:endParaRPr lang="en-US"/>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tbl" preserve="1">
  <p:cSld name="Titolo e tabella">
    <p:spTree>
      <p:nvGrpSpPr>
        <p:cNvPr id="1" name=""/>
        <p:cNvGrpSpPr/>
        <p:nvPr/>
      </p:nvGrpSpPr>
      <p:grpSpPr>
        <a:xfrm>
          <a:off x="0" y="0"/>
          <a:ext cx="0" cy="0"/>
          <a:chOff x="0" y="0"/>
          <a:chExt cx="0" cy="0"/>
        </a:xfrm>
      </p:grpSpPr>
      <p:sp>
        <p:nvSpPr>
          <p:cNvPr id="2" name="Titolo 1"/>
          <p:cNvSpPr>
            <a:spLocks noGrp="1"/>
          </p:cNvSpPr>
          <p:nvPr>
            <p:ph type="title"/>
          </p:nvPr>
        </p:nvSpPr>
        <p:spPr>
          <a:xfrm>
            <a:off x="685800" y="457200"/>
            <a:ext cx="7772400" cy="1143000"/>
          </a:xfrm>
        </p:spPr>
        <p:txBody>
          <a:bodyPr/>
          <a:lstStyle/>
          <a:p>
            <a:r>
              <a:rPr lang="it-IT" smtClean="0"/>
              <a:t>Fare clic per modificare lo stile del titolo</a:t>
            </a:r>
            <a:endParaRPr lang="it-IT"/>
          </a:p>
        </p:txBody>
      </p:sp>
      <p:sp>
        <p:nvSpPr>
          <p:cNvPr id="3" name="Segnaposto tabella 2"/>
          <p:cNvSpPr>
            <a:spLocks noGrp="1"/>
          </p:cNvSpPr>
          <p:nvPr>
            <p:ph type="tbl" idx="1"/>
          </p:nvPr>
        </p:nvSpPr>
        <p:spPr>
          <a:xfrm>
            <a:off x="685800" y="1981200"/>
            <a:ext cx="7772400" cy="4114800"/>
          </a:xfrm>
        </p:spPr>
        <p:txBody>
          <a:bodyPr/>
          <a:lstStyle/>
          <a:p>
            <a:pPr lvl="0"/>
            <a:endParaRPr lang="it-IT" noProof="0" smtClean="0"/>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4EC11C0E-D1B8-4646-B421-140CEAEE3E68}" type="slidenum">
              <a:rPr lang="en-US"/>
              <a:pPr>
                <a:defRPr/>
              </a:pPr>
              <a:t>‹n.›</a:t>
            </a:fld>
            <a:endParaRPr 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30321543-527E-49C6-9CBA-D015169A1FEA}" type="slidenum">
              <a:rPr lang="en-US"/>
              <a:pPr>
                <a:defRPr/>
              </a:pPr>
              <a:t>‹n.›</a:t>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fourObj" preserve="1">
  <p:cSld name="Titolo e  contenuto 4">
    <p:spTree>
      <p:nvGrpSpPr>
        <p:cNvPr id="1" name=""/>
        <p:cNvGrpSpPr/>
        <p:nvPr/>
      </p:nvGrpSpPr>
      <p:grpSpPr>
        <a:xfrm>
          <a:off x="0" y="0"/>
          <a:ext cx="0" cy="0"/>
          <a:chOff x="0" y="0"/>
          <a:chExt cx="0" cy="0"/>
        </a:xfrm>
      </p:grpSpPr>
      <p:sp>
        <p:nvSpPr>
          <p:cNvPr id="2" name="Titolo 1"/>
          <p:cNvSpPr>
            <a:spLocks noGrp="1"/>
          </p:cNvSpPr>
          <p:nvPr>
            <p:ph type="title" sz="quarter"/>
          </p:nvPr>
        </p:nvSpPr>
        <p:spPr>
          <a:xfrm>
            <a:off x="685800" y="457200"/>
            <a:ext cx="7772400" cy="1143000"/>
          </a:xfrm>
        </p:spPr>
        <p:txBody>
          <a:bodyPr/>
          <a:lstStyle/>
          <a:p>
            <a:r>
              <a:rPr lang="it-IT" smtClean="0"/>
              <a:t>Fare clic per modificare lo stile del titolo</a:t>
            </a:r>
            <a:endParaRPr lang="it-IT"/>
          </a:p>
        </p:txBody>
      </p:sp>
      <p:sp>
        <p:nvSpPr>
          <p:cNvPr id="3" name="Segnaposto contenuto 2"/>
          <p:cNvSpPr>
            <a:spLocks noGrp="1"/>
          </p:cNvSpPr>
          <p:nvPr>
            <p:ph sz="quarter" idx="1"/>
          </p:nvPr>
        </p:nvSpPr>
        <p:spPr>
          <a:xfrm>
            <a:off x="685800" y="19812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quarter" idx="2"/>
          </p:nvPr>
        </p:nvSpPr>
        <p:spPr>
          <a:xfrm>
            <a:off x="4648200" y="19812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contenuto 4"/>
          <p:cNvSpPr>
            <a:spLocks noGrp="1"/>
          </p:cNvSpPr>
          <p:nvPr>
            <p:ph sz="quarter" idx="3"/>
          </p:nvPr>
        </p:nvSpPr>
        <p:spPr>
          <a:xfrm>
            <a:off x="685800" y="41148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6" name="Segnaposto contenuto 5"/>
          <p:cNvSpPr>
            <a:spLocks noGrp="1"/>
          </p:cNvSpPr>
          <p:nvPr>
            <p:ph sz="quarter" idx="4"/>
          </p:nvPr>
        </p:nvSpPr>
        <p:spPr>
          <a:xfrm>
            <a:off x="4648200" y="41148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8EB51767-B40C-45B9-947C-0A45EBB48CDE}" type="slidenum">
              <a:rPr lang="en-US"/>
              <a:pPr>
                <a:defRPr/>
              </a:pPr>
              <a:t>‹n.›</a:t>
            </a:fld>
            <a:endParaRPr lang="en-US"/>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4" name="Freeform 2"/>
          <p:cNvSpPr>
            <a:spLocks/>
          </p:cNvSpPr>
          <p:nvPr/>
        </p:nvSpPr>
        <p:spPr bwMode="gray">
          <a:xfrm>
            <a:off x="690563" y="3340100"/>
            <a:ext cx="7653337" cy="485775"/>
          </a:xfrm>
          <a:custGeom>
            <a:avLst/>
            <a:gdLst/>
            <a:ahLst/>
            <a:cxnLst>
              <a:cxn ang="0">
                <a:pos x="163" y="200"/>
              </a:cxn>
              <a:cxn ang="0">
                <a:pos x="4128" y="200"/>
              </a:cxn>
              <a:cxn ang="0">
                <a:pos x="4128" y="429"/>
              </a:cxn>
              <a:cxn ang="0">
                <a:pos x="0" y="441"/>
              </a:cxn>
              <a:cxn ang="0">
                <a:pos x="163" y="200"/>
              </a:cxn>
            </a:cxnLst>
            <a:rect l="0" t="0" r="r" b="b"/>
            <a:pathLst>
              <a:path w="4128" h="479">
                <a:moveTo>
                  <a:pt x="163" y="200"/>
                </a:moveTo>
                <a:cubicBezTo>
                  <a:pt x="163" y="200"/>
                  <a:pt x="2054" y="0"/>
                  <a:pt x="4128" y="200"/>
                </a:cubicBezTo>
                <a:cubicBezTo>
                  <a:pt x="4128" y="200"/>
                  <a:pt x="4128" y="314"/>
                  <a:pt x="4128" y="429"/>
                </a:cubicBezTo>
                <a:cubicBezTo>
                  <a:pt x="2371" y="200"/>
                  <a:pt x="688" y="479"/>
                  <a:pt x="0" y="441"/>
                </a:cubicBezTo>
                <a:lnTo>
                  <a:pt x="163" y="200"/>
                </a:lnTo>
                <a:close/>
              </a:path>
            </a:pathLst>
          </a:custGeom>
          <a:solidFill>
            <a:schemeClr val="hlink">
              <a:alpha val="50000"/>
            </a:schemeClr>
          </a:solidFill>
          <a:ln w="9525">
            <a:noFill/>
            <a:round/>
            <a:headEnd/>
            <a:tailEnd/>
          </a:ln>
        </p:spPr>
        <p:txBody>
          <a:bodyPr wrap="none" anchor="ctr"/>
          <a:lstStyle/>
          <a:p>
            <a:pPr eaLnBrk="0" hangingPunct="0">
              <a:defRPr/>
            </a:pPr>
            <a:endParaRPr lang="it-IT">
              <a:solidFill>
                <a:srgbClr val="333333"/>
              </a:solidFill>
            </a:endParaRPr>
          </a:p>
        </p:txBody>
      </p:sp>
      <p:sp>
        <p:nvSpPr>
          <p:cNvPr id="5123" name="Rectangle 3"/>
          <p:cNvSpPr>
            <a:spLocks noGrp="1" noChangeArrowheads="1"/>
          </p:cNvSpPr>
          <p:nvPr>
            <p:ph type="ctrTitle"/>
          </p:nvPr>
        </p:nvSpPr>
        <p:spPr>
          <a:xfrm>
            <a:off x="685800" y="2286000"/>
            <a:ext cx="7772400" cy="1143000"/>
          </a:xfrm>
        </p:spPr>
        <p:txBody>
          <a:bodyPr/>
          <a:lstStyle>
            <a:lvl1pPr>
              <a:defRPr/>
            </a:lvl1pPr>
          </a:lstStyle>
          <a:p>
            <a:r>
              <a:rPr lang="en-US"/>
              <a:t>Fare clic per modificare lo stile del titolo dello schema</a:t>
            </a:r>
          </a:p>
        </p:txBody>
      </p:sp>
      <p:sp>
        <p:nvSpPr>
          <p:cNvPr id="5124" name="Rectangle 4"/>
          <p:cNvSpPr>
            <a:spLocks noGrp="1" noChangeArrowheads="1"/>
          </p:cNvSpPr>
          <p:nvPr>
            <p:ph type="subTitle" idx="1"/>
          </p:nvPr>
        </p:nvSpPr>
        <p:spPr>
          <a:xfrm>
            <a:off x="1371600" y="3886200"/>
            <a:ext cx="6400800" cy="1752600"/>
          </a:xfrm>
        </p:spPr>
        <p:txBody>
          <a:bodyPr/>
          <a:lstStyle>
            <a:lvl1pPr marL="0" indent="0" algn="ctr">
              <a:buFont typeface="Monotype Sorts" pitchFamily="2" charset="2"/>
              <a:buNone/>
              <a:defRPr/>
            </a:lvl1pPr>
          </a:lstStyle>
          <a:p>
            <a:r>
              <a:rPr lang="en-US"/>
              <a:t>Fare clic per modificare lo stile del sottotitolo dello schema</a:t>
            </a:r>
          </a:p>
        </p:txBody>
      </p:sp>
      <p:sp>
        <p:nvSpPr>
          <p:cNvPr id="5" name="Rectangle 5"/>
          <p:cNvSpPr>
            <a:spLocks noGrp="1" noChangeArrowheads="1"/>
          </p:cNvSpPr>
          <p:nvPr>
            <p:ph type="dt" sz="half" idx="10"/>
          </p:nvPr>
        </p:nvSpPr>
        <p:spPr/>
        <p:txBody>
          <a:bodyPr/>
          <a:lstStyle>
            <a:lvl1pPr>
              <a:defRPr>
                <a:solidFill>
                  <a:srgbClr val="578963"/>
                </a:solidFill>
              </a:defRPr>
            </a:lvl1pPr>
          </a:lstStyle>
          <a:p>
            <a:pPr>
              <a:defRPr/>
            </a:pPr>
            <a:endParaRPr lang="en-US"/>
          </a:p>
        </p:txBody>
      </p:sp>
      <p:sp>
        <p:nvSpPr>
          <p:cNvPr id="6" name="Rectangle 6"/>
          <p:cNvSpPr>
            <a:spLocks noGrp="1" noChangeArrowheads="1"/>
          </p:cNvSpPr>
          <p:nvPr>
            <p:ph type="ftr" sz="quarter" idx="11"/>
          </p:nvPr>
        </p:nvSpPr>
        <p:spPr/>
        <p:txBody>
          <a:bodyPr/>
          <a:lstStyle>
            <a:lvl1pPr>
              <a:defRPr>
                <a:solidFill>
                  <a:srgbClr val="578963"/>
                </a:solidFill>
              </a:defRPr>
            </a:lvl1pPr>
          </a:lstStyle>
          <a:p>
            <a:pPr>
              <a:defRPr/>
            </a:pPr>
            <a:endParaRPr lang="en-US"/>
          </a:p>
        </p:txBody>
      </p:sp>
      <p:sp>
        <p:nvSpPr>
          <p:cNvPr id="7" name="Rectangle 7"/>
          <p:cNvSpPr>
            <a:spLocks noGrp="1" noChangeArrowheads="1"/>
          </p:cNvSpPr>
          <p:nvPr>
            <p:ph type="sldNum" sz="quarter" idx="12"/>
          </p:nvPr>
        </p:nvSpPr>
        <p:spPr/>
        <p:txBody>
          <a:bodyPr/>
          <a:lstStyle>
            <a:lvl1pPr>
              <a:defRPr>
                <a:solidFill>
                  <a:srgbClr val="578963"/>
                </a:solidFill>
              </a:defRPr>
            </a:lvl1pPr>
          </a:lstStyle>
          <a:p>
            <a:pPr>
              <a:defRPr/>
            </a:pPr>
            <a:fld id="{3CB5A58C-0667-490D-B2CB-80BB7919F2EA}" type="slidenum">
              <a:rPr lang="en-US"/>
              <a:pPr>
                <a:defRPr/>
              </a:pPr>
              <a:t>‹n.›</a:t>
            </a:fld>
            <a:endParaRPr lang="en-US"/>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37DAF74-B4A9-4E36-9221-FD1727738AA2}" type="slidenum">
              <a:rPr lang="en-US"/>
              <a:pPr>
                <a:defRPr/>
              </a:pPr>
              <a:t>‹n.›</a:t>
            </a:fld>
            <a:endParaRPr lang="en-US"/>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B8445BFF-342A-4B53-8308-6EC379C058FD}" type="slidenum">
              <a:rPr lang="en-US"/>
              <a:pPr>
                <a:defRPr/>
              </a:pPr>
              <a:t>‹n.›</a:t>
            </a:fld>
            <a:endParaRPr lang="en-US"/>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45D5A08D-D439-432B-BFA6-4DC04BB12FB3}" type="slidenum">
              <a:rPr lang="en-US"/>
              <a:pPr>
                <a:defRPr/>
              </a:pPr>
              <a:t>‹n.›</a:t>
            </a:fld>
            <a:endParaRPr lang="en-US"/>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2393B5A0-EEAE-4B80-9CEB-542485DA12C9}" type="slidenum">
              <a:rPr lang="en-US"/>
              <a:pPr>
                <a:defRPr/>
              </a:pPr>
              <a:t>‹n.›</a:t>
            </a:fld>
            <a:endParaRPr lang="en-US"/>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F0380407-5EDD-417D-B433-B2E3BDD1A5A7}" type="slidenum">
              <a:rPr lang="en-US"/>
              <a:pPr>
                <a:defRPr/>
              </a:pPr>
              <a:t>‹n.›</a:t>
            </a:fld>
            <a:endParaRPr lang="en-US"/>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69F8D10D-28ED-4EDC-B2EA-4579C5635E94}" type="slidenum">
              <a:rPr lang="en-US"/>
              <a:pPr>
                <a:defRPr/>
              </a:pPr>
              <a:t>‹n.›</a:t>
            </a:fld>
            <a:endParaRPr lang="en-US"/>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7BACB507-A579-4ABC-A48A-FC908AA6778F}" type="slidenum">
              <a:rPr lang="en-US"/>
              <a:pPr>
                <a:defRPr/>
              </a:pPr>
              <a:t>‹n.›</a:t>
            </a:fld>
            <a:endParaRPr lang="en-US"/>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smtClean="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DB8175ED-746E-49A0-9BF2-A3DB2CDE6150}" type="slidenum">
              <a:rPr lang="en-US"/>
              <a:pPr>
                <a:defRPr/>
              </a:pPr>
              <a:t>‹n.›</a:t>
            </a:fld>
            <a:endParaRPr 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BFE4AD4E-F250-4CC2-B59A-723E00DC8B7F}" type="slidenum">
              <a:rPr lang="en-US"/>
              <a:pPr>
                <a:defRPr/>
              </a:pPr>
              <a:t>‹n.›</a:t>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FC01E1E2-9018-4FEF-9478-B939A8FA7A5C}" type="slidenum">
              <a:rPr lang="en-US"/>
              <a:pPr>
                <a:defRPr/>
              </a:pPr>
              <a:t>‹n.›</a:t>
            </a:fld>
            <a:endParaRPr lang="en-US"/>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457200"/>
            <a:ext cx="1943100" cy="56388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457200"/>
            <a:ext cx="5676900" cy="56388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9775693-E1AD-4331-88D3-2E736B830C1D}" type="slidenum">
              <a:rPr lang="en-US"/>
              <a:pPr>
                <a:defRPr/>
              </a:pPr>
              <a:t>‹n.›</a:t>
            </a:fld>
            <a:endParaRPr lang="en-US"/>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objOnly" preserve="1">
  <p:cSld name="Contenuto">
    <p:spTree>
      <p:nvGrpSpPr>
        <p:cNvPr id="1" name=""/>
        <p:cNvGrpSpPr/>
        <p:nvPr/>
      </p:nvGrpSpPr>
      <p:grpSpPr>
        <a:xfrm>
          <a:off x="0" y="0"/>
          <a:ext cx="0" cy="0"/>
          <a:chOff x="0" y="0"/>
          <a:chExt cx="0" cy="0"/>
        </a:xfrm>
      </p:grpSpPr>
      <p:sp>
        <p:nvSpPr>
          <p:cNvPr id="2" name="Segnaposto contenuto 1"/>
          <p:cNvSpPr>
            <a:spLocks noGrp="1"/>
          </p:cNvSpPr>
          <p:nvPr>
            <p:ph/>
          </p:nvPr>
        </p:nvSpPr>
        <p:spPr>
          <a:xfrm>
            <a:off x="685800" y="457200"/>
            <a:ext cx="7772400" cy="5638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FC433FDE-2298-4591-8037-5C5D85BC0467}" type="slidenum">
              <a:rPr lang="en-US"/>
              <a:pPr>
                <a:defRPr/>
              </a:pPr>
              <a:t>‹n.›</a:t>
            </a:fld>
            <a:endParaRPr lang="en-US"/>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xAndObj" preserve="1">
  <p:cSld name="Titolo, testo e contenuto">
    <p:spTree>
      <p:nvGrpSpPr>
        <p:cNvPr id="1" name=""/>
        <p:cNvGrpSpPr/>
        <p:nvPr/>
      </p:nvGrpSpPr>
      <p:grpSpPr>
        <a:xfrm>
          <a:off x="0" y="0"/>
          <a:ext cx="0" cy="0"/>
          <a:chOff x="0" y="0"/>
          <a:chExt cx="0" cy="0"/>
        </a:xfrm>
      </p:grpSpPr>
      <p:sp>
        <p:nvSpPr>
          <p:cNvPr id="2" name="Titolo 1"/>
          <p:cNvSpPr>
            <a:spLocks noGrp="1"/>
          </p:cNvSpPr>
          <p:nvPr>
            <p:ph type="title"/>
          </p:nvPr>
        </p:nvSpPr>
        <p:spPr>
          <a:xfrm>
            <a:off x="685800" y="457200"/>
            <a:ext cx="7772400" cy="1143000"/>
          </a:xfrm>
        </p:spPr>
        <p:txBody>
          <a:bodyPr/>
          <a:lstStyle/>
          <a:p>
            <a:r>
              <a:rPr lang="it-IT" smtClean="0"/>
              <a:t>Fare clic per modificare lo stile del titolo</a:t>
            </a:r>
            <a:endParaRPr lang="it-IT"/>
          </a:p>
        </p:txBody>
      </p:sp>
      <p:sp>
        <p:nvSpPr>
          <p:cNvPr id="3" name="Segnaposto testo 2"/>
          <p:cNvSpPr>
            <a:spLocks noGrp="1"/>
          </p:cNvSpPr>
          <p:nvPr>
            <p:ph type="body" sz="half" idx="1"/>
          </p:nvPr>
        </p:nvSpPr>
        <p:spPr>
          <a:xfrm>
            <a:off x="6858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D40B5617-98D2-4E06-92F6-645AFDEF5708}" type="slidenum">
              <a:rPr lang="en-US"/>
              <a:pPr>
                <a:defRPr/>
              </a:pPr>
              <a:t>‹n.›</a:t>
            </a:fld>
            <a:endParaRPr lang="en-US"/>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bl" preserve="1">
  <p:cSld name="Titolo e tabella">
    <p:spTree>
      <p:nvGrpSpPr>
        <p:cNvPr id="1" name=""/>
        <p:cNvGrpSpPr/>
        <p:nvPr/>
      </p:nvGrpSpPr>
      <p:grpSpPr>
        <a:xfrm>
          <a:off x="0" y="0"/>
          <a:ext cx="0" cy="0"/>
          <a:chOff x="0" y="0"/>
          <a:chExt cx="0" cy="0"/>
        </a:xfrm>
      </p:grpSpPr>
      <p:sp>
        <p:nvSpPr>
          <p:cNvPr id="2" name="Titolo 1"/>
          <p:cNvSpPr>
            <a:spLocks noGrp="1"/>
          </p:cNvSpPr>
          <p:nvPr>
            <p:ph type="title"/>
          </p:nvPr>
        </p:nvSpPr>
        <p:spPr>
          <a:xfrm>
            <a:off x="685800" y="457200"/>
            <a:ext cx="7772400" cy="1143000"/>
          </a:xfrm>
        </p:spPr>
        <p:txBody>
          <a:bodyPr/>
          <a:lstStyle/>
          <a:p>
            <a:r>
              <a:rPr lang="it-IT" smtClean="0"/>
              <a:t>Fare clic per modificare lo stile del titolo</a:t>
            </a:r>
            <a:endParaRPr lang="it-IT"/>
          </a:p>
        </p:txBody>
      </p:sp>
      <p:sp>
        <p:nvSpPr>
          <p:cNvPr id="3" name="Segnaposto tabella 2"/>
          <p:cNvSpPr>
            <a:spLocks noGrp="1"/>
          </p:cNvSpPr>
          <p:nvPr>
            <p:ph type="tbl" idx="1"/>
          </p:nvPr>
        </p:nvSpPr>
        <p:spPr>
          <a:xfrm>
            <a:off x="685800" y="1981200"/>
            <a:ext cx="7772400" cy="4114800"/>
          </a:xfrm>
        </p:spPr>
        <p:txBody>
          <a:bodyPr/>
          <a:lstStyle/>
          <a:p>
            <a:pPr lvl="0"/>
            <a:endParaRPr lang="it-IT" noProof="0" smtClean="0"/>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DEACD18A-C35C-46C1-B401-CFC808E2369A}" type="slidenum">
              <a:rPr lang="en-US"/>
              <a:pPr>
                <a:defRPr/>
              </a:pPr>
              <a:t>‹n.›</a:t>
            </a:fld>
            <a:endParaRPr lang="en-US"/>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fourObj" preserve="1">
  <p:cSld name="Titolo e  contenuto 4">
    <p:spTree>
      <p:nvGrpSpPr>
        <p:cNvPr id="1" name=""/>
        <p:cNvGrpSpPr/>
        <p:nvPr/>
      </p:nvGrpSpPr>
      <p:grpSpPr>
        <a:xfrm>
          <a:off x="0" y="0"/>
          <a:ext cx="0" cy="0"/>
          <a:chOff x="0" y="0"/>
          <a:chExt cx="0" cy="0"/>
        </a:xfrm>
      </p:grpSpPr>
      <p:sp>
        <p:nvSpPr>
          <p:cNvPr id="2" name="Titolo 1"/>
          <p:cNvSpPr>
            <a:spLocks noGrp="1"/>
          </p:cNvSpPr>
          <p:nvPr>
            <p:ph type="title" sz="quarter"/>
          </p:nvPr>
        </p:nvSpPr>
        <p:spPr>
          <a:xfrm>
            <a:off x="685800" y="457200"/>
            <a:ext cx="7772400" cy="1143000"/>
          </a:xfrm>
        </p:spPr>
        <p:txBody>
          <a:bodyPr/>
          <a:lstStyle/>
          <a:p>
            <a:r>
              <a:rPr lang="it-IT" smtClean="0"/>
              <a:t>Fare clic per modificare lo stile del titolo</a:t>
            </a:r>
            <a:endParaRPr lang="it-IT"/>
          </a:p>
        </p:txBody>
      </p:sp>
      <p:sp>
        <p:nvSpPr>
          <p:cNvPr id="3" name="Segnaposto contenuto 2"/>
          <p:cNvSpPr>
            <a:spLocks noGrp="1"/>
          </p:cNvSpPr>
          <p:nvPr>
            <p:ph sz="quarter" idx="1"/>
          </p:nvPr>
        </p:nvSpPr>
        <p:spPr>
          <a:xfrm>
            <a:off x="685800" y="19812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quarter" idx="2"/>
          </p:nvPr>
        </p:nvSpPr>
        <p:spPr>
          <a:xfrm>
            <a:off x="4648200" y="19812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contenuto 4"/>
          <p:cNvSpPr>
            <a:spLocks noGrp="1"/>
          </p:cNvSpPr>
          <p:nvPr>
            <p:ph sz="quarter" idx="3"/>
          </p:nvPr>
        </p:nvSpPr>
        <p:spPr>
          <a:xfrm>
            <a:off x="685800" y="41148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6" name="Segnaposto contenuto 5"/>
          <p:cNvSpPr>
            <a:spLocks noGrp="1"/>
          </p:cNvSpPr>
          <p:nvPr>
            <p:ph sz="quarter" idx="4"/>
          </p:nvPr>
        </p:nvSpPr>
        <p:spPr>
          <a:xfrm>
            <a:off x="4648200" y="4114800"/>
            <a:ext cx="3810000" cy="19812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63FE9F2C-80D8-42AB-85AC-4AE0A59AA475}" type="slidenum">
              <a:rPr lang="en-US"/>
              <a:pPr>
                <a:defRPr/>
              </a:pPr>
              <a:t>‹n.›</a:t>
            </a:fld>
            <a:endParaRPr lang="en-US"/>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a:spLocks noGrp="1"/>
          </p:cNvSpPr>
          <p:nvPr>
            <p:ph type="ctrTitle"/>
          </p:nvPr>
        </p:nvSpPr>
        <p:spPr>
          <a:xfrm>
            <a:off x="685800" y="2130425"/>
            <a:ext cx="7772400" cy="1470025"/>
          </a:xfrm>
        </p:spPr>
        <p:txBody>
          <a:bodyPr/>
          <a:lstStyle/>
          <a:p>
            <a:r>
              <a:rPr lang="it-IT" smtClean="0"/>
              <a:t>Fare clic per modificare lo stile del titolo</a:t>
            </a:r>
            <a:endParaRPr lang="it-IT"/>
          </a:p>
        </p:txBody>
      </p:sp>
      <p:sp>
        <p:nvSpPr>
          <p:cNvPr id="3" name="Sottotitolo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it-IT" smtClean="0"/>
              <a:t>Fare clic per modificare lo stile del sottotitolo dello schema</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1D6057CA-DC82-4597-A5B4-9872CCAC58C3}" type="slidenum">
              <a:rPr lang="it-IT"/>
              <a:pPr>
                <a:defRPr/>
              </a:pPr>
              <a:t>‹n.›</a:t>
            </a:fld>
            <a:endParaRPr lang="it-IT"/>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F26944BD-0519-49EF-AD90-7E4CBD25E79E}" type="slidenum">
              <a:rPr lang="it-IT"/>
              <a:pPr>
                <a:defRPr/>
              </a:pPr>
              <a:t>‹n.›</a:t>
            </a:fld>
            <a:endParaRPr lang="it-IT"/>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5123CE5C-F934-45E7-BC0E-12EBC3B639AF}" type="slidenum">
              <a:rPr lang="it-IT"/>
              <a:pPr>
                <a:defRPr/>
              </a:pPr>
              <a:t>‹n.›</a:t>
            </a:fld>
            <a:endParaRPr lang="it-IT"/>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data 4"/>
          <p:cNvSpPr>
            <a:spLocks noGrp="1"/>
          </p:cNvSpPr>
          <p:nvPr>
            <p:ph type="dt" sz="half" idx="10"/>
          </p:nvPr>
        </p:nvSpPr>
        <p:spPr/>
        <p:txBody>
          <a:bodyPr/>
          <a:lstStyle>
            <a:lvl1pPr eaLnBrk="0" hangingPunct="0">
              <a:defRPr/>
            </a:lvl1pPr>
          </a:lstStyle>
          <a:p>
            <a:pPr>
              <a:defRPr/>
            </a:pPr>
            <a:endParaRPr lang="it-IT"/>
          </a:p>
        </p:txBody>
      </p:sp>
      <p:sp>
        <p:nvSpPr>
          <p:cNvPr id="6" name="Segnaposto piè di pagina 5"/>
          <p:cNvSpPr>
            <a:spLocks noGrp="1"/>
          </p:cNvSpPr>
          <p:nvPr>
            <p:ph type="ftr" sz="quarter" idx="11"/>
          </p:nvPr>
        </p:nvSpPr>
        <p:spPr/>
        <p:txBody>
          <a:bodyPr/>
          <a:lstStyle>
            <a:lvl1pPr eaLnBrk="0" hangingPunct="0">
              <a:defRPr/>
            </a:lvl1pPr>
          </a:lstStyle>
          <a:p>
            <a:pPr>
              <a:defRPr/>
            </a:pPr>
            <a:endParaRPr lang="it-IT"/>
          </a:p>
        </p:txBody>
      </p:sp>
      <p:sp>
        <p:nvSpPr>
          <p:cNvPr id="7" name="Segnaposto numero diapositiva 6"/>
          <p:cNvSpPr>
            <a:spLocks noGrp="1"/>
          </p:cNvSpPr>
          <p:nvPr>
            <p:ph type="sldNum" sz="quarter" idx="12"/>
          </p:nvPr>
        </p:nvSpPr>
        <p:spPr/>
        <p:txBody>
          <a:bodyPr/>
          <a:lstStyle>
            <a:lvl1pPr eaLnBrk="0" hangingPunct="0">
              <a:defRPr/>
            </a:lvl1pPr>
          </a:lstStyle>
          <a:p>
            <a:pPr>
              <a:defRPr/>
            </a:pPr>
            <a:fld id="{D0CCF308-61D2-443A-9031-8915EFF79948}" type="slidenum">
              <a:rPr lang="it-IT"/>
              <a:pPr>
                <a:defRPr/>
              </a:pPr>
              <a:t>‹n.›</a:t>
            </a:fld>
            <a:endParaRPr lang="it-IT"/>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375C98F0-C255-4ED8-8A7E-9EDE75DAFA4A}" type="slidenum">
              <a:rPr lang="en-US"/>
              <a:pPr>
                <a:defRPr/>
              </a:pPr>
              <a:t>‹n.›</a:t>
            </a:fld>
            <a:endParaRPr 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Segnaposto data 6"/>
          <p:cNvSpPr>
            <a:spLocks noGrp="1"/>
          </p:cNvSpPr>
          <p:nvPr>
            <p:ph type="dt" sz="half" idx="10"/>
          </p:nvPr>
        </p:nvSpPr>
        <p:spPr/>
        <p:txBody>
          <a:bodyPr/>
          <a:lstStyle>
            <a:lvl1pPr eaLnBrk="0" hangingPunct="0">
              <a:defRPr/>
            </a:lvl1pPr>
          </a:lstStyle>
          <a:p>
            <a:pPr>
              <a:defRPr/>
            </a:pPr>
            <a:endParaRPr lang="it-IT"/>
          </a:p>
        </p:txBody>
      </p:sp>
      <p:sp>
        <p:nvSpPr>
          <p:cNvPr id="8" name="Segnaposto piè di pagina 7"/>
          <p:cNvSpPr>
            <a:spLocks noGrp="1"/>
          </p:cNvSpPr>
          <p:nvPr>
            <p:ph type="ftr" sz="quarter" idx="11"/>
          </p:nvPr>
        </p:nvSpPr>
        <p:spPr/>
        <p:txBody>
          <a:bodyPr/>
          <a:lstStyle>
            <a:lvl1pPr eaLnBrk="0" hangingPunct="0">
              <a:defRPr/>
            </a:lvl1pPr>
          </a:lstStyle>
          <a:p>
            <a:pPr>
              <a:defRPr/>
            </a:pPr>
            <a:endParaRPr lang="it-IT"/>
          </a:p>
        </p:txBody>
      </p:sp>
      <p:sp>
        <p:nvSpPr>
          <p:cNvPr id="9" name="Segnaposto numero diapositiva 8"/>
          <p:cNvSpPr>
            <a:spLocks noGrp="1"/>
          </p:cNvSpPr>
          <p:nvPr>
            <p:ph type="sldNum" sz="quarter" idx="12"/>
          </p:nvPr>
        </p:nvSpPr>
        <p:spPr/>
        <p:txBody>
          <a:bodyPr/>
          <a:lstStyle>
            <a:lvl1pPr eaLnBrk="0" hangingPunct="0">
              <a:defRPr/>
            </a:lvl1pPr>
          </a:lstStyle>
          <a:p>
            <a:pPr>
              <a:defRPr/>
            </a:pPr>
            <a:fld id="{75D62EA8-93F2-4B51-8FB7-A21F7AE26C30}" type="slidenum">
              <a:rPr lang="it-IT"/>
              <a:pPr>
                <a:defRPr/>
              </a:pPr>
              <a:t>‹n.›</a:t>
            </a:fld>
            <a:endParaRPr lang="it-IT"/>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data 2"/>
          <p:cNvSpPr>
            <a:spLocks noGrp="1"/>
          </p:cNvSpPr>
          <p:nvPr>
            <p:ph type="dt" sz="half" idx="10"/>
          </p:nvPr>
        </p:nvSpPr>
        <p:spPr/>
        <p:txBody>
          <a:bodyPr/>
          <a:lstStyle>
            <a:lvl1pPr eaLnBrk="0" hangingPunct="0">
              <a:defRPr/>
            </a:lvl1pPr>
          </a:lstStyle>
          <a:p>
            <a:pPr>
              <a:defRPr/>
            </a:pPr>
            <a:endParaRPr lang="it-IT"/>
          </a:p>
        </p:txBody>
      </p:sp>
      <p:sp>
        <p:nvSpPr>
          <p:cNvPr id="4" name="Segnaposto piè di pagina 3"/>
          <p:cNvSpPr>
            <a:spLocks noGrp="1"/>
          </p:cNvSpPr>
          <p:nvPr>
            <p:ph type="ftr" sz="quarter" idx="11"/>
          </p:nvPr>
        </p:nvSpPr>
        <p:spPr/>
        <p:txBody>
          <a:bodyPr/>
          <a:lstStyle>
            <a:lvl1pPr eaLnBrk="0" hangingPunct="0">
              <a:defRPr/>
            </a:lvl1pPr>
          </a:lstStyle>
          <a:p>
            <a:pPr>
              <a:defRPr/>
            </a:pPr>
            <a:endParaRPr lang="it-IT"/>
          </a:p>
        </p:txBody>
      </p:sp>
      <p:sp>
        <p:nvSpPr>
          <p:cNvPr id="5" name="Segnaposto numero diapositiva 4"/>
          <p:cNvSpPr>
            <a:spLocks noGrp="1"/>
          </p:cNvSpPr>
          <p:nvPr>
            <p:ph type="sldNum" sz="quarter" idx="12"/>
          </p:nvPr>
        </p:nvSpPr>
        <p:spPr/>
        <p:txBody>
          <a:bodyPr/>
          <a:lstStyle>
            <a:lvl1pPr eaLnBrk="0" hangingPunct="0">
              <a:defRPr/>
            </a:lvl1pPr>
          </a:lstStyle>
          <a:p>
            <a:pPr>
              <a:defRPr/>
            </a:pPr>
            <a:fld id="{EF4A6176-93A2-4A2C-8CCB-316323B86D4E}" type="slidenum">
              <a:rPr lang="it-IT"/>
              <a:pPr>
                <a:defRPr/>
              </a:pPr>
              <a:t>‹n.›</a:t>
            </a:fld>
            <a:endParaRPr lang="it-IT"/>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a:spLocks noGrp="1"/>
          </p:cNvSpPr>
          <p:nvPr>
            <p:ph type="dt" sz="half" idx="10"/>
          </p:nvPr>
        </p:nvSpPr>
        <p:spPr/>
        <p:txBody>
          <a:bodyPr/>
          <a:lstStyle>
            <a:lvl1pPr eaLnBrk="0" hangingPunct="0">
              <a:defRPr/>
            </a:lvl1pPr>
          </a:lstStyle>
          <a:p>
            <a:pPr>
              <a:defRPr/>
            </a:pPr>
            <a:endParaRPr lang="it-IT"/>
          </a:p>
        </p:txBody>
      </p:sp>
      <p:sp>
        <p:nvSpPr>
          <p:cNvPr id="3" name="Segnaposto piè di pagina 2"/>
          <p:cNvSpPr>
            <a:spLocks noGrp="1"/>
          </p:cNvSpPr>
          <p:nvPr>
            <p:ph type="ftr" sz="quarter" idx="11"/>
          </p:nvPr>
        </p:nvSpPr>
        <p:spPr/>
        <p:txBody>
          <a:bodyPr/>
          <a:lstStyle>
            <a:lvl1pPr eaLnBrk="0" hangingPunct="0">
              <a:defRPr/>
            </a:lvl1pPr>
          </a:lstStyle>
          <a:p>
            <a:pPr>
              <a:defRPr/>
            </a:pPr>
            <a:endParaRPr lang="it-IT"/>
          </a:p>
        </p:txBody>
      </p:sp>
      <p:sp>
        <p:nvSpPr>
          <p:cNvPr id="4" name="Segnaposto numero diapositiva 3"/>
          <p:cNvSpPr>
            <a:spLocks noGrp="1"/>
          </p:cNvSpPr>
          <p:nvPr>
            <p:ph type="sldNum" sz="quarter" idx="12"/>
          </p:nvPr>
        </p:nvSpPr>
        <p:spPr/>
        <p:txBody>
          <a:bodyPr/>
          <a:lstStyle>
            <a:lvl1pPr eaLnBrk="0" hangingPunct="0">
              <a:defRPr/>
            </a:lvl1pPr>
          </a:lstStyle>
          <a:p>
            <a:pPr>
              <a:defRPr/>
            </a:pPr>
            <a:fld id="{1385DAE9-C11E-4872-ABC1-55FFFDC83DA6}" type="slidenum">
              <a:rPr lang="it-IT"/>
              <a:pPr>
                <a:defRPr/>
              </a:pPr>
              <a:t>‹n.›</a:t>
            </a:fld>
            <a:endParaRPr lang="it-IT"/>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nchor="b"/>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Segnaposto data 4"/>
          <p:cNvSpPr>
            <a:spLocks noGrp="1"/>
          </p:cNvSpPr>
          <p:nvPr>
            <p:ph type="dt" sz="half" idx="10"/>
          </p:nvPr>
        </p:nvSpPr>
        <p:spPr/>
        <p:txBody>
          <a:bodyPr/>
          <a:lstStyle>
            <a:lvl1pPr eaLnBrk="0" hangingPunct="0">
              <a:defRPr/>
            </a:lvl1pPr>
          </a:lstStyle>
          <a:p>
            <a:pPr>
              <a:defRPr/>
            </a:pPr>
            <a:endParaRPr lang="it-IT"/>
          </a:p>
        </p:txBody>
      </p:sp>
      <p:sp>
        <p:nvSpPr>
          <p:cNvPr id="6" name="Segnaposto piè di pagina 5"/>
          <p:cNvSpPr>
            <a:spLocks noGrp="1"/>
          </p:cNvSpPr>
          <p:nvPr>
            <p:ph type="ftr" sz="quarter" idx="11"/>
          </p:nvPr>
        </p:nvSpPr>
        <p:spPr/>
        <p:txBody>
          <a:bodyPr/>
          <a:lstStyle>
            <a:lvl1pPr eaLnBrk="0" hangingPunct="0">
              <a:defRPr/>
            </a:lvl1pPr>
          </a:lstStyle>
          <a:p>
            <a:pPr>
              <a:defRPr/>
            </a:pPr>
            <a:endParaRPr lang="it-IT"/>
          </a:p>
        </p:txBody>
      </p:sp>
      <p:sp>
        <p:nvSpPr>
          <p:cNvPr id="7" name="Segnaposto numero diapositiva 6"/>
          <p:cNvSpPr>
            <a:spLocks noGrp="1"/>
          </p:cNvSpPr>
          <p:nvPr>
            <p:ph type="sldNum" sz="quarter" idx="12"/>
          </p:nvPr>
        </p:nvSpPr>
        <p:spPr/>
        <p:txBody>
          <a:bodyPr/>
          <a:lstStyle>
            <a:lvl1pPr eaLnBrk="0" hangingPunct="0">
              <a:defRPr/>
            </a:lvl1pPr>
          </a:lstStyle>
          <a:p>
            <a:pPr>
              <a:defRPr/>
            </a:pPr>
            <a:fld id="{BBC98E5C-965A-4FF1-939F-AFB38D770611}" type="slidenum">
              <a:rPr lang="it-IT"/>
              <a:pPr>
                <a:defRPr/>
              </a:pPr>
              <a:t>‹n.›</a:t>
            </a:fld>
            <a:endParaRPr lang="it-IT"/>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nchor="b"/>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Segnaposto data 4"/>
          <p:cNvSpPr>
            <a:spLocks noGrp="1"/>
          </p:cNvSpPr>
          <p:nvPr>
            <p:ph type="dt" sz="half" idx="10"/>
          </p:nvPr>
        </p:nvSpPr>
        <p:spPr/>
        <p:txBody>
          <a:bodyPr/>
          <a:lstStyle>
            <a:lvl1pPr eaLnBrk="0" hangingPunct="0">
              <a:defRPr/>
            </a:lvl1pPr>
          </a:lstStyle>
          <a:p>
            <a:pPr>
              <a:defRPr/>
            </a:pPr>
            <a:endParaRPr lang="it-IT"/>
          </a:p>
        </p:txBody>
      </p:sp>
      <p:sp>
        <p:nvSpPr>
          <p:cNvPr id="6" name="Segnaposto piè di pagina 5"/>
          <p:cNvSpPr>
            <a:spLocks noGrp="1"/>
          </p:cNvSpPr>
          <p:nvPr>
            <p:ph type="ftr" sz="quarter" idx="11"/>
          </p:nvPr>
        </p:nvSpPr>
        <p:spPr/>
        <p:txBody>
          <a:bodyPr/>
          <a:lstStyle>
            <a:lvl1pPr eaLnBrk="0" hangingPunct="0">
              <a:defRPr/>
            </a:lvl1pPr>
          </a:lstStyle>
          <a:p>
            <a:pPr>
              <a:defRPr/>
            </a:pPr>
            <a:endParaRPr lang="it-IT"/>
          </a:p>
        </p:txBody>
      </p:sp>
      <p:sp>
        <p:nvSpPr>
          <p:cNvPr id="7" name="Segnaposto numero diapositiva 6"/>
          <p:cNvSpPr>
            <a:spLocks noGrp="1"/>
          </p:cNvSpPr>
          <p:nvPr>
            <p:ph type="sldNum" sz="quarter" idx="12"/>
          </p:nvPr>
        </p:nvSpPr>
        <p:spPr/>
        <p:txBody>
          <a:bodyPr/>
          <a:lstStyle>
            <a:lvl1pPr eaLnBrk="0" hangingPunct="0">
              <a:defRPr/>
            </a:lvl1pPr>
          </a:lstStyle>
          <a:p>
            <a:pPr>
              <a:defRPr/>
            </a:pPr>
            <a:fld id="{54C9237A-20E5-4EB9-91DA-1AA8E0B7B477}" type="slidenum">
              <a:rPr lang="it-IT"/>
              <a:pPr>
                <a:defRPr/>
              </a:pPr>
              <a:t>‹n.›</a:t>
            </a:fld>
            <a:endParaRPr lang="it-IT"/>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61F47411-7E9F-4843-9B01-E2E4DD50BF6C}" type="slidenum">
              <a:rPr lang="it-IT"/>
              <a:pPr>
                <a:defRPr/>
              </a:pPr>
              <a:t>‹n.›</a:t>
            </a:fld>
            <a:endParaRPr lang="it-IT"/>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609600"/>
            <a:ext cx="1943100" cy="54864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609600"/>
            <a:ext cx="5676900" cy="54864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29C25922-ECD2-463B-9146-433B3990B5B0}" type="slidenum">
              <a:rPr lang="it-IT"/>
              <a:pPr>
                <a:defRPr/>
              </a:pPr>
              <a:t>‹n.›</a:t>
            </a:fld>
            <a:endParaRPr lang="it-IT"/>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a:spLocks noGrp="1"/>
          </p:cNvSpPr>
          <p:nvPr>
            <p:ph type="ctrTitle"/>
          </p:nvPr>
        </p:nvSpPr>
        <p:spPr>
          <a:xfrm>
            <a:off x="685800" y="2130425"/>
            <a:ext cx="7772400" cy="1470025"/>
          </a:xfrm>
        </p:spPr>
        <p:txBody>
          <a:bodyPr/>
          <a:lstStyle/>
          <a:p>
            <a:r>
              <a:rPr lang="it-IT" smtClean="0"/>
              <a:t>Fare clic per modificare lo stile del titolo</a:t>
            </a:r>
            <a:endParaRPr lang="it-IT"/>
          </a:p>
        </p:txBody>
      </p:sp>
      <p:sp>
        <p:nvSpPr>
          <p:cNvPr id="3" name="Sottotitolo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it-IT" smtClean="0"/>
              <a:t>Fare clic per modificare lo stile del sottotitolo dello schema</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93C2682B-9518-4F4C-A81B-868F25508A65}" type="slidenum">
              <a:rPr lang="it-IT"/>
              <a:pPr>
                <a:defRPr/>
              </a:pPr>
              <a:t>‹n.›</a:t>
            </a:fld>
            <a:endParaRPr lang="it-IT"/>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F851693E-652B-4DA9-B367-101E65BFCDBF}" type="slidenum">
              <a:rPr lang="it-IT"/>
              <a:pPr>
                <a:defRPr/>
              </a:pPr>
              <a:t>‹n.›</a:t>
            </a:fld>
            <a:endParaRPr lang="it-IT"/>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BACF3757-5B0C-44B4-82BD-0EFD159EAE6E}" type="slidenum">
              <a:rPr lang="it-IT"/>
              <a:pPr>
                <a:defRPr/>
              </a:pPr>
              <a:t>‹n.›</a:t>
            </a:fld>
            <a:endParaRPr lang="it-IT"/>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332D33EE-9D02-4F07-8D56-5FD4E5D9372D}" type="slidenum">
              <a:rPr lang="en-US"/>
              <a:pPr>
                <a:defRPr/>
              </a:pPr>
              <a:t>‹n.›</a:t>
            </a:fld>
            <a:endParaRPr 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data 4"/>
          <p:cNvSpPr>
            <a:spLocks noGrp="1"/>
          </p:cNvSpPr>
          <p:nvPr>
            <p:ph type="dt" sz="half" idx="10"/>
          </p:nvPr>
        </p:nvSpPr>
        <p:spPr/>
        <p:txBody>
          <a:bodyPr/>
          <a:lstStyle>
            <a:lvl1pPr eaLnBrk="0" hangingPunct="0">
              <a:defRPr/>
            </a:lvl1pPr>
          </a:lstStyle>
          <a:p>
            <a:pPr>
              <a:defRPr/>
            </a:pPr>
            <a:endParaRPr lang="it-IT"/>
          </a:p>
        </p:txBody>
      </p:sp>
      <p:sp>
        <p:nvSpPr>
          <p:cNvPr id="6" name="Segnaposto piè di pagina 5"/>
          <p:cNvSpPr>
            <a:spLocks noGrp="1"/>
          </p:cNvSpPr>
          <p:nvPr>
            <p:ph type="ftr" sz="quarter" idx="11"/>
          </p:nvPr>
        </p:nvSpPr>
        <p:spPr/>
        <p:txBody>
          <a:bodyPr/>
          <a:lstStyle>
            <a:lvl1pPr eaLnBrk="0" hangingPunct="0">
              <a:defRPr/>
            </a:lvl1pPr>
          </a:lstStyle>
          <a:p>
            <a:pPr>
              <a:defRPr/>
            </a:pPr>
            <a:endParaRPr lang="it-IT"/>
          </a:p>
        </p:txBody>
      </p:sp>
      <p:sp>
        <p:nvSpPr>
          <p:cNvPr id="7" name="Segnaposto numero diapositiva 6"/>
          <p:cNvSpPr>
            <a:spLocks noGrp="1"/>
          </p:cNvSpPr>
          <p:nvPr>
            <p:ph type="sldNum" sz="quarter" idx="12"/>
          </p:nvPr>
        </p:nvSpPr>
        <p:spPr/>
        <p:txBody>
          <a:bodyPr/>
          <a:lstStyle>
            <a:lvl1pPr eaLnBrk="0" hangingPunct="0">
              <a:defRPr/>
            </a:lvl1pPr>
          </a:lstStyle>
          <a:p>
            <a:pPr>
              <a:defRPr/>
            </a:pPr>
            <a:fld id="{57DDF40A-3B90-4039-94CE-7FEEE0AD6240}" type="slidenum">
              <a:rPr lang="it-IT"/>
              <a:pPr>
                <a:defRPr/>
              </a:pPr>
              <a:t>‹n.›</a:t>
            </a:fld>
            <a:endParaRPr lang="it-IT"/>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Segnaposto data 6"/>
          <p:cNvSpPr>
            <a:spLocks noGrp="1"/>
          </p:cNvSpPr>
          <p:nvPr>
            <p:ph type="dt" sz="half" idx="10"/>
          </p:nvPr>
        </p:nvSpPr>
        <p:spPr/>
        <p:txBody>
          <a:bodyPr/>
          <a:lstStyle>
            <a:lvl1pPr eaLnBrk="0" hangingPunct="0">
              <a:defRPr/>
            </a:lvl1pPr>
          </a:lstStyle>
          <a:p>
            <a:pPr>
              <a:defRPr/>
            </a:pPr>
            <a:endParaRPr lang="it-IT"/>
          </a:p>
        </p:txBody>
      </p:sp>
      <p:sp>
        <p:nvSpPr>
          <p:cNvPr id="8" name="Segnaposto piè di pagina 7"/>
          <p:cNvSpPr>
            <a:spLocks noGrp="1"/>
          </p:cNvSpPr>
          <p:nvPr>
            <p:ph type="ftr" sz="quarter" idx="11"/>
          </p:nvPr>
        </p:nvSpPr>
        <p:spPr/>
        <p:txBody>
          <a:bodyPr/>
          <a:lstStyle>
            <a:lvl1pPr eaLnBrk="0" hangingPunct="0">
              <a:defRPr/>
            </a:lvl1pPr>
          </a:lstStyle>
          <a:p>
            <a:pPr>
              <a:defRPr/>
            </a:pPr>
            <a:endParaRPr lang="it-IT"/>
          </a:p>
        </p:txBody>
      </p:sp>
      <p:sp>
        <p:nvSpPr>
          <p:cNvPr id="9" name="Segnaposto numero diapositiva 8"/>
          <p:cNvSpPr>
            <a:spLocks noGrp="1"/>
          </p:cNvSpPr>
          <p:nvPr>
            <p:ph type="sldNum" sz="quarter" idx="12"/>
          </p:nvPr>
        </p:nvSpPr>
        <p:spPr/>
        <p:txBody>
          <a:bodyPr/>
          <a:lstStyle>
            <a:lvl1pPr eaLnBrk="0" hangingPunct="0">
              <a:defRPr/>
            </a:lvl1pPr>
          </a:lstStyle>
          <a:p>
            <a:pPr>
              <a:defRPr/>
            </a:pPr>
            <a:fld id="{49A79BA0-21DF-44F4-B4DA-9EEB6DB75383}" type="slidenum">
              <a:rPr lang="it-IT"/>
              <a:pPr>
                <a:defRPr/>
              </a:pPr>
              <a:t>‹n.›</a:t>
            </a:fld>
            <a:endParaRPr lang="it-IT"/>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data 2"/>
          <p:cNvSpPr>
            <a:spLocks noGrp="1"/>
          </p:cNvSpPr>
          <p:nvPr>
            <p:ph type="dt" sz="half" idx="10"/>
          </p:nvPr>
        </p:nvSpPr>
        <p:spPr/>
        <p:txBody>
          <a:bodyPr/>
          <a:lstStyle>
            <a:lvl1pPr eaLnBrk="0" hangingPunct="0">
              <a:defRPr/>
            </a:lvl1pPr>
          </a:lstStyle>
          <a:p>
            <a:pPr>
              <a:defRPr/>
            </a:pPr>
            <a:endParaRPr lang="it-IT"/>
          </a:p>
        </p:txBody>
      </p:sp>
      <p:sp>
        <p:nvSpPr>
          <p:cNvPr id="4" name="Segnaposto piè di pagina 3"/>
          <p:cNvSpPr>
            <a:spLocks noGrp="1"/>
          </p:cNvSpPr>
          <p:nvPr>
            <p:ph type="ftr" sz="quarter" idx="11"/>
          </p:nvPr>
        </p:nvSpPr>
        <p:spPr/>
        <p:txBody>
          <a:bodyPr/>
          <a:lstStyle>
            <a:lvl1pPr eaLnBrk="0" hangingPunct="0">
              <a:defRPr/>
            </a:lvl1pPr>
          </a:lstStyle>
          <a:p>
            <a:pPr>
              <a:defRPr/>
            </a:pPr>
            <a:endParaRPr lang="it-IT"/>
          </a:p>
        </p:txBody>
      </p:sp>
      <p:sp>
        <p:nvSpPr>
          <p:cNvPr id="5" name="Segnaposto numero diapositiva 4"/>
          <p:cNvSpPr>
            <a:spLocks noGrp="1"/>
          </p:cNvSpPr>
          <p:nvPr>
            <p:ph type="sldNum" sz="quarter" idx="12"/>
          </p:nvPr>
        </p:nvSpPr>
        <p:spPr/>
        <p:txBody>
          <a:bodyPr/>
          <a:lstStyle>
            <a:lvl1pPr eaLnBrk="0" hangingPunct="0">
              <a:defRPr/>
            </a:lvl1pPr>
          </a:lstStyle>
          <a:p>
            <a:pPr>
              <a:defRPr/>
            </a:pPr>
            <a:fld id="{11B9E45A-C3DE-425C-81AF-7A55BC56CB7D}" type="slidenum">
              <a:rPr lang="it-IT"/>
              <a:pPr>
                <a:defRPr/>
              </a:pPr>
              <a:t>‹n.›</a:t>
            </a:fld>
            <a:endParaRPr lang="it-IT"/>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a:spLocks noGrp="1"/>
          </p:cNvSpPr>
          <p:nvPr>
            <p:ph type="dt" sz="half" idx="10"/>
          </p:nvPr>
        </p:nvSpPr>
        <p:spPr/>
        <p:txBody>
          <a:bodyPr/>
          <a:lstStyle>
            <a:lvl1pPr eaLnBrk="0" hangingPunct="0">
              <a:defRPr/>
            </a:lvl1pPr>
          </a:lstStyle>
          <a:p>
            <a:pPr>
              <a:defRPr/>
            </a:pPr>
            <a:endParaRPr lang="it-IT"/>
          </a:p>
        </p:txBody>
      </p:sp>
      <p:sp>
        <p:nvSpPr>
          <p:cNvPr id="3" name="Segnaposto piè di pagina 2"/>
          <p:cNvSpPr>
            <a:spLocks noGrp="1"/>
          </p:cNvSpPr>
          <p:nvPr>
            <p:ph type="ftr" sz="quarter" idx="11"/>
          </p:nvPr>
        </p:nvSpPr>
        <p:spPr/>
        <p:txBody>
          <a:bodyPr/>
          <a:lstStyle>
            <a:lvl1pPr eaLnBrk="0" hangingPunct="0">
              <a:defRPr/>
            </a:lvl1pPr>
          </a:lstStyle>
          <a:p>
            <a:pPr>
              <a:defRPr/>
            </a:pPr>
            <a:endParaRPr lang="it-IT"/>
          </a:p>
        </p:txBody>
      </p:sp>
      <p:sp>
        <p:nvSpPr>
          <p:cNvPr id="4" name="Segnaposto numero diapositiva 3"/>
          <p:cNvSpPr>
            <a:spLocks noGrp="1"/>
          </p:cNvSpPr>
          <p:nvPr>
            <p:ph type="sldNum" sz="quarter" idx="12"/>
          </p:nvPr>
        </p:nvSpPr>
        <p:spPr/>
        <p:txBody>
          <a:bodyPr/>
          <a:lstStyle>
            <a:lvl1pPr eaLnBrk="0" hangingPunct="0">
              <a:defRPr/>
            </a:lvl1pPr>
          </a:lstStyle>
          <a:p>
            <a:pPr>
              <a:defRPr/>
            </a:pPr>
            <a:fld id="{480CA321-DDD4-4D08-92F6-B0A1551A9F24}" type="slidenum">
              <a:rPr lang="it-IT"/>
              <a:pPr>
                <a:defRPr/>
              </a:pPr>
              <a:t>‹n.›</a:t>
            </a:fld>
            <a:endParaRPr lang="it-IT"/>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nchor="b"/>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Segnaposto data 4"/>
          <p:cNvSpPr>
            <a:spLocks noGrp="1"/>
          </p:cNvSpPr>
          <p:nvPr>
            <p:ph type="dt" sz="half" idx="10"/>
          </p:nvPr>
        </p:nvSpPr>
        <p:spPr/>
        <p:txBody>
          <a:bodyPr/>
          <a:lstStyle>
            <a:lvl1pPr eaLnBrk="0" hangingPunct="0">
              <a:defRPr/>
            </a:lvl1pPr>
          </a:lstStyle>
          <a:p>
            <a:pPr>
              <a:defRPr/>
            </a:pPr>
            <a:endParaRPr lang="it-IT"/>
          </a:p>
        </p:txBody>
      </p:sp>
      <p:sp>
        <p:nvSpPr>
          <p:cNvPr id="6" name="Segnaposto piè di pagina 5"/>
          <p:cNvSpPr>
            <a:spLocks noGrp="1"/>
          </p:cNvSpPr>
          <p:nvPr>
            <p:ph type="ftr" sz="quarter" idx="11"/>
          </p:nvPr>
        </p:nvSpPr>
        <p:spPr/>
        <p:txBody>
          <a:bodyPr/>
          <a:lstStyle>
            <a:lvl1pPr eaLnBrk="0" hangingPunct="0">
              <a:defRPr/>
            </a:lvl1pPr>
          </a:lstStyle>
          <a:p>
            <a:pPr>
              <a:defRPr/>
            </a:pPr>
            <a:endParaRPr lang="it-IT"/>
          </a:p>
        </p:txBody>
      </p:sp>
      <p:sp>
        <p:nvSpPr>
          <p:cNvPr id="7" name="Segnaposto numero diapositiva 6"/>
          <p:cNvSpPr>
            <a:spLocks noGrp="1"/>
          </p:cNvSpPr>
          <p:nvPr>
            <p:ph type="sldNum" sz="quarter" idx="12"/>
          </p:nvPr>
        </p:nvSpPr>
        <p:spPr/>
        <p:txBody>
          <a:bodyPr/>
          <a:lstStyle>
            <a:lvl1pPr eaLnBrk="0" hangingPunct="0">
              <a:defRPr/>
            </a:lvl1pPr>
          </a:lstStyle>
          <a:p>
            <a:pPr>
              <a:defRPr/>
            </a:pPr>
            <a:fld id="{8D8A2015-A554-41F7-ADCA-32FD0F523B66}" type="slidenum">
              <a:rPr lang="it-IT"/>
              <a:pPr>
                <a:defRPr/>
              </a:pPr>
              <a:t>‹n.›</a:t>
            </a:fld>
            <a:endParaRPr lang="it-IT"/>
          </a:p>
        </p:txBody>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nchor="b"/>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Segnaposto data 4"/>
          <p:cNvSpPr>
            <a:spLocks noGrp="1"/>
          </p:cNvSpPr>
          <p:nvPr>
            <p:ph type="dt" sz="half" idx="10"/>
          </p:nvPr>
        </p:nvSpPr>
        <p:spPr/>
        <p:txBody>
          <a:bodyPr/>
          <a:lstStyle>
            <a:lvl1pPr eaLnBrk="0" hangingPunct="0">
              <a:defRPr/>
            </a:lvl1pPr>
          </a:lstStyle>
          <a:p>
            <a:pPr>
              <a:defRPr/>
            </a:pPr>
            <a:endParaRPr lang="it-IT"/>
          </a:p>
        </p:txBody>
      </p:sp>
      <p:sp>
        <p:nvSpPr>
          <p:cNvPr id="6" name="Segnaposto piè di pagina 5"/>
          <p:cNvSpPr>
            <a:spLocks noGrp="1"/>
          </p:cNvSpPr>
          <p:nvPr>
            <p:ph type="ftr" sz="quarter" idx="11"/>
          </p:nvPr>
        </p:nvSpPr>
        <p:spPr/>
        <p:txBody>
          <a:bodyPr/>
          <a:lstStyle>
            <a:lvl1pPr eaLnBrk="0" hangingPunct="0">
              <a:defRPr/>
            </a:lvl1pPr>
          </a:lstStyle>
          <a:p>
            <a:pPr>
              <a:defRPr/>
            </a:pPr>
            <a:endParaRPr lang="it-IT"/>
          </a:p>
        </p:txBody>
      </p:sp>
      <p:sp>
        <p:nvSpPr>
          <p:cNvPr id="7" name="Segnaposto numero diapositiva 6"/>
          <p:cNvSpPr>
            <a:spLocks noGrp="1"/>
          </p:cNvSpPr>
          <p:nvPr>
            <p:ph type="sldNum" sz="quarter" idx="12"/>
          </p:nvPr>
        </p:nvSpPr>
        <p:spPr/>
        <p:txBody>
          <a:bodyPr/>
          <a:lstStyle>
            <a:lvl1pPr eaLnBrk="0" hangingPunct="0">
              <a:defRPr/>
            </a:lvl1pPr>
          </a:lstStyle>
          <a:p>
            <a:pPr>
              <a:defRPr/>
            </a:pPr>
            <a:fld id="{6BBF239A-02FD-4BA3-9800-48C9093B3CFA}" type="slidenum">
              <a:rPr lang="it-IT"/>
              <a:pPr>
                <a:defRPr/>
              </a:pPr>
              <a:t>‹n.›</a:t>
            </a:fld>
            <a:endParaRPr lang="it-IT"/>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7619DAA6-29F5-465F-86C8-C1EA5A864B66}" type="slidenum">
              <a:rPr lang="it-IT"/>
              <a:pPr>
                <a:defRPr/>
              </a:pPr>
              <a:t>‹n.›</a:t>
            </a:fld>
            <a:endParaRPr lang="it-IT"/>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609600"/>
            <a:ext cx="1943100" cy="54864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609600"/>
            <a:ext cx="5676900" cy="54864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27330781-F4BA-4B23-A649-457E8DA24109}" type="slidenum">
              <a:rPr lang="it-IT"/>
              <a:pPr>
                <a:defRPr/>
              </a:pPr>
              <a:t>‹n.›</a:t>
            </a:fld>
            <a:endParaRPr lang="it-IT"/>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a:spLocks noGrp="1"/>
          </p:cNvSpPr>
          <p:nvPr>
            <p:ph type="ctrTitle"/>
          </p:nvPr>
        </p:nvSpPr>
        <p:spPr>
          <a:xfrm>
            <a:off x="685800" y="2130425"/>
            <a:ext cx="7772400" cy="1470025"/>
          </a:xfrm>
        </p:spPr>
        <p:txBody>
          <a:bodyPr/>
          <a:lstStyle/>
          <a:p>
            <a:r>
              <a:rPr lang="it-IT" smtClean="0"/>
              <a:t>Fare clic per modificare lo stile del titolo</a:t>
            </a:r>
            <a:endParaRPr lang="it-IT"/>
          </a:p>
        </p:txBody>
      </p:sp>
      <p:sp>
        <p:nvSpPr>
          <p:cNvPr id="3" name="Sottotitolo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it-IT" smtClean="0"/>
              <a:t>Fare clic per modificare lo stile del sottotitolo dello schema</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E9CBCBAE-9C0C-4DEF-B3EC-148F6BAD2AF6}" type="slidenum">
              <a:rPr lang="it-IT"/>
              <a:pPr>
                <a:defRPr/>
              </a:pPr>
              <a:t>‹n.›</a:t>
            </a:fld>
            <a:endParaRPr lang="it-IT"/>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0D28E4B2-CE95-49A8-9521-52E68FB0C510}" type="slidenum">
              <a:rPr lang="it-IT"/>
              <a:pPr>
                <a:defRPr/>
              </a:pPr>
              <a:t>‹n.›</a:t>
            </a:fld>
            <a:endParaRPr lang="it-IT"/>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7A865DB7-8974-459B-B2E1-EE7C3D6CA059}" type="slidenum">
              <a:rPr lang="en-US"/>
              <a:pPr>
                <a:defRPr/>
              </a:pPr>
              <a:t>‹n.›</a:t>
            </a:fld>
            <a:endParaRPr lang="en-US"/>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9C30D013-E014-4F47-89E6-9E347B1ACB7C}" type="slidenum">
              <a:rPr lang="it-IT"/>
              <a:pPr>
                <a:defRPr/>
              </a:pPr>
              <a:t>‹n.›</a:t>
            </a:fld>
            <a:endParaRPr lang="it-IT"/>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data 4"/>
          <p:cNvSpPr>
            <a:spLocks noGrp="1"/>
          </p:cNvSpPr>
          <p:nvPr>
            <p:ph type="dt" sz="half" idx="10"/>
          </p:nvPr>
        </p:nvSpPr>
        <p:spPr/>
        <p:txBody>
          <a:bodyPr/>
          <a:lstStyle>
            <a:lvl1pPr eaLnBrk="0" hangingPunct="0">
              <a:defRPr/>
            </a:lvl1pPr>
          </a:lstStyle>
          <a:p>
            <a:pPr>
              <a:defRPr/>
            </a:pPr>
            <a:endParaRPr lang="it-IT"/>
          </a:p>
        </p:txBody>
      </p:sp>
      <p:sp>
        <p:nvSpPr>
          <p:cNvPr id="6" name="Segnaposto piè di pagina 5"/>
          <p:cNvSpPr>
            <a:spLocks noGrp="1"/>
          </p:cNvSpPr>
          <p:nvPr>
            <p:ph type="ftr" sz="quarter" idx="11"/>
          </p:nvPr>
        </p:nvSpPr>
        <p:spPr/>
        <p:txBody>
          <a:bodyPr/>
          <a:lstStyle>
            <a:lvl1pPr eaLnBrk="0" hangingPunct="0">
              <a:defRPr/>
            </a:lvl1pPr>
          </a:lstStyle>
          <a:p>
            <a:pPr>
              <a:defRPr/>
            </a:pPr>
            <a:endParaRPr lang="it-IT"/>
          </a:p>
        </p:txBody>
      </p:sp>
      <p:sp>
        <p:nvSpPr>
          <p:cNvPr id="7" name="Segnaposto numero diapositiva 6"/>
          <p:cNvSpPr>
            <a:spLocks noGrp="1"/>
          </p:cNvSpPr>
          <p:nvPr>
            <p:ph type="sldNum" sz="quarter" idx="12"/>
          </p:nvPr>
        </p:nvSpPr>
        <p:spPr/>
        <p:txBody>
          <a:bodyPr/>
          <a:lstStyle>
            <a:lvl1pPr eaLnBrk="0" hangingPunct="0">
              <a:defRPr/>
            </a:lvl1pPr>
          </a:lstStyle>
          <a:p>
            <a:pPr>
              <a:defRPr/>
            </a:pPr>
            <a:fld id="{5B318CE8-1C76-4BBF-9564-9D1AC07174DC}" type="slidenum">
              <a:rPr lang="it-IT"/>
              <a:pPr>
                <a:defRPr/>
              </a:pPr>
              <a:t>‹n.›</a:t>
            </a:fld>
            <a:endParaRPr lang="it-IT"/>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Segnaposto data 6"/>
          <p:cNvSpPr>
            <a:spLocks noGrp="1"/>
          </p:cNvSpPr>
          <p:nvPr>
            <p:ph type="dt" sz="half" idx="10"/>
          </p:nvPr>
        </p:nvSpPr>
        <p:spPr/>
        <p:txBody>
          <a:bodyPr/>
          <a:lstStyle>
            <a:lvl1pPr eaLnBrk="0" hangingPunct="0">
              <a:defRPr/>
            </a:lvl1pPr>
          </a:lstStyle>
          <a:p>
            <a:pPr>
              <a:defRPr/>
            </a:pPr>
            <a:endParaRPr lang="it-IT"/>
          </a:p>
        </p:txBody>
      </p:sp>
      <p:sp>
        <p:nvSpPr>
          <p:cNvPr id="8" name="Segnaposto piè di pagina 7"/>
          <p:cNvSpPr>
            <a:spLocks noGrp="1"/>
          </p:cNvSpPr>
          <p:nvPr>
            <p:ph type="ftr" sz="quarter" idx="11"/>
          </p:nvPr>
        </p:nvSpPr>
        <p:spPr/>
        <p:txBody>
          <a:bodyPr/>
          <a:lstStyle>
            <a:lvl1pPr eaLnBrk="0" hangingPunct="0">
              <a:defRPr/>
            </a:lvl1pPr>
          </a:lstStyle>
          <a:p>
            <a:pPr>
              <a:defRPr/>
            </a:pPr>
            <a:endParaRPr lang="it-IT"/>
          </a:p>
        </p:txBody>
      </p:sp>
      <p:sp>
        <p:nvSpPr>
          <p:cNvPr id="9" name="Segnaposto numero diapositiva 8"/>
          <p:cNvSpPr>
            <a:spLocks noGrp="1"/>
          </p:cNvSpPr>
          <p:nvPr>
            <p:ph type="sldNum" sz="quarter" idx="12"/>
          </p:nvPr>
        </p:nvSpPr>
        <p:spPr/>
        <p:txBody>
          <a:bodyPr/>
          <a:lstStyle>
            <a:lvl1pPr eaLnBrk="0" hangingPunct="0">
              <a:defRPr/>
            </a:lvl1pPr>
          </a:lstStyle>
          <a:p>
            <a:pPr>
              <a:defRPr/>
            </a:pPr>
            <a:fld id="{A9FD1C4D-E058-44B7-94F5-A59D4C664981}" type="slidenum">
              <a:rPr lang="it-IT"/>
              <a:pPr>
                <a:defRPr/>
              </a:pPr>
              <a:t>‹n.›</a:t>
            </a:fld>
            <a:endParaRPr lang="it-IT"/>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data 2"/>
          <p:cNvSpPr>
            <a:spLocks noGrp="1"/>
          </p:cNvSpPr>
          <p:nvPr>
            <p:ph type="dt" sz="half" idx="10"/>
          </p:nvPr>
        </p:nvSpPr>
        <p:spPr/>
        <p:txBody>
          <a:bodyPr/>
          <a:lstStyle>
            <a:lvl1pPr eaLnBrk="0" hangingPunct="0">
              <a:defRPr/>
            </a:lvl1pPr>
          </a:lstStyle>
          <a:p>
            <a:pPr>
              <a:defRPr/>
            </a:pPr>
            <a:endParaRPr lang="it-IT"/>
          </a:p>
        </p:txBody>
      </p:sp>
      <p:sp>
        <p:nvSpPr>
          <p:cNvPr id="4" name="Segnaposto piè di pagina 3"/>
          <p:cNvSpPr>
            <a:spLocks noGrp="1"/>
          </p:cNvSpPr>
          <p:nvPr>
            <p:ph type="ftr" sz="quarter" idx="11"/>
          </p:nvPr>
        </p:nvSpPr>
        <p:spPr/>
        <p:txBody>
          <a:bodyPr/>
          <a:lstStyle>
            <a:lvl1pPr eaLnBrk="0" hangingPunct="0">
              <a:defRPr/>
            </a:lvl1pPr>
          </a:lstStyle>
          <a:p>
            <a:pPr>
              <a:defRPr/>
            </a:pPr>
            <a:endParaRPr lang="it-IT"/>
          </a:p>
        </p:txBody>
      </p:sp>
      <p:sp>
        <p:nvSpPr>
          <p:cNvPr id="5" name="Segnaposto numero diapositiva 4"/>
          <p:cNvSpPr>
            <a:spLocks noGrp="1"/>
          </p:cNvSpPr>
          <p:nvPr>
            <p:ph type="sldNum" sz="quarter" idx="12"/>
          </p:nvPr>
        </p:nvSpPr>
        <p:spPr/>
        <p:txBody>
          <a:bodyPr/>
          <a:lstStyle>
            <a:lvl1pPr eaLnBrk="0" hangingPunct="0">
              <a:defRPr/>
            </a:lvl1pPr>
          </a:lstStyle>
          <a:p>
            <a:pPr>
              <a:defRPr/>
            </a:pPr>
            <a:fld id="{6E0E5708-B5F5-4A83-8912-3E7FC421CA6E}" type="slidenum">
              <a:rPr lang="it-IT"/>
              <a:pPr>
                <a:defRPr/>
              </a:pPr>
              <a:t>‹n.›</a:t>
            </a:fld>
            <a:endParaRPr lang="it-IT"/>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Segnaposto data 1"/>
          <p:cNvSpPr>
            <a:spLocks noGrp="1"/>
          </p:cNvSpPr>
          <p:nvPr>
            <p:ph type="dt" sz="half" idx="10"/>
          </p:nvPr>
        </p:nvSpPr>
        <p:spPr/>
        <p:txBody>
          <a:bodyPr/>
          <a:lstStyle>
            <a:lvl1pPr eaLnBrk="0" hangingPunct="0">
              <a:defRPr/>
            </a:lvl1pPr>
          </a:lstStyle>
          <a:p>
            <a:pPr>
              <a:defRPr/>
            </a:pPr>
            <a:endParaRPr lang="it-IT"/>
          </a:p>
        </p:txBody>
      </p:sp>
      <p:sp>
        <p:nvSpPr>
          <p:cNvPr id="3" name="Segnaposto piè di pagina 2"/>
          <p:cNvSpPr>
            <a:spLocks noGrp="1"/>
          </p:cNvSpPr>
          <p:nvPr>
            <p:ph type="ftr" sz="quarter" idx="11"/>
          </p:nvPr>
        </p:nvSpPr>
        <p:spPr/>
        <p:txBody>
          <a:bodyPr/>
          <a:lstStyle>
            <a:lvl1pPr eaLnBrk="0" hangingPunct="0">
              <a:defRPr/>
            </a:lvl1pPr>
          </a:lstStyle>
          <a:p>
            <a:pPr>
              <a:defRPr/>
            </a:pPr>
            <a:endParaRPr lang="it-IT"/>
          </a:p>
        </p:txBody>
      </p:sp>
      <p:sp>
        <p:nvSpPr>
          <p:cNvPr id="4" name="Segnaposto numero diapositiva 3"/>
          <p:cNvSpPr>
            <a:spLocks noGrp="1"/>
          </p:cNvSpPr>
          <p:nvPr>
            <p:ph type="sldNum" sz="quarter" idx="12"/>
          </p:nvPr>
        </p:nvSpPr>
        <p:spPr/>
        <p:txBody>
          <a:bodyPr/>
          <a:lstStyle>
            <a:lvl1pPr eaLnBrk="0" hangingPunct="0">
              <a:defRPr/>
            </a:lvl1pPr>
          </a:lstStyle>
          <a:p>
            <a:pPr>
              <a:defRPr/>
            </a:pPr>
            <a:fld id="{78969623-110C-409C-AAB9-4DDF76A2EEAB}" type="slidenum">
              <a:rPr lang="it-IT"/>
              <a:pPr>
                <a:defRPr/>
              </a:pPr>
              <a:t>‹n.›</a:t>
            </a:fld>
            <a:endParaRPr lang="it-IT"/>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nchor="b"/>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Segnaposto data 4"/>
          <p:cNvSpPr>
            <a:spLocks noGrp="1"/>
          </p:cNvSpPr>
          <p:nvPr>
            <p:ph type="dt" sz="half" idx="10"/>
          </p:nvPr>
        </p:nvSpPr>
        <p:spPr/>
        <p:txBody>
          <a:bodyPr/>
          <a:lstStyle>
            <a:lvl1pPr eaLnBrk="0" hangingPunct="0">
              <a:defRPr/>
            </a:lvl1pPr>
          </a:lstStyle>
          <a:p>
            <a:pPr>
              <a:defRPr/>
            </a:pPr>
            <a:endParaRPr lang="it-IT"/>
          </a:p>
        </p:txBody>
      </p:sp>
      <p:sp>
        <p:nvSpPr>
          <p:cNvPr id="6" name="Segnaposto piè di pagina 5"/>
          <p:cNvSpPr>
            <a:spLocks noGrp="1"/>
          </p:cNvSpPr>
          <p:nvPr>
            <p:ph type="ftr" sz="quarter" idx="11"/>
          </p:nvPr>
        </p:nvSpPr>
        <p:spPr/>
        <p:txBody>
          <a:bodyPr/>
          <a:lstStyle>
            <a:lvl1pPr eaLnBrk="0" hangingPunct="0">
              <a:defRPr/>
            </a:lvl1pPr>
          </a:lstStyle>
          <a:p>
            <a:pPr>
              <a:defRPr/>
            </a:pPr>
            <a:endParaRPr lang="it-IT"/>
          </a:p>
        </p:txBody>
      </p:sp>
      <p:sp>
        <p:nvSpPr>
          <p:cNvPr id="7" name="Segnaposto numero diapositiva 6"/>
          <p:cNvSpPr>
            <a:spLocks noGrp="1"/>
          </p:cNvSpPr>
          <p:nvPr>
            <p:ph type="sldNum" sz="quarter" idx="12"/>
          </p:nvPr>
        </p:nvSpPr>
        <p:spPr/>
        <p:txBody>
          <a:bodyPr/>
          <a:lstStyle>
            <a:lvl1pPr eaLnBrk="0" hangingPunct="0">
              <a:defRPr/>
            </a:lvl1pPr>
          </a:lstStyle>
          <a:p>
            <a:pPr>
              <a:defRPr/>
            </a:pPr>
            <a:fld id="{5AAF6E5B-5165-45BF-AEB2-6D549993A820}" type="slidenum">
              <a:rPr lang="it-IT"/>
              <a:pPr>
                <a:defRPr/>
              </a:pPr>
              <a:t>‹n.›</a:t>
            </a:fld>
            <a:endParaRPr lang="it-IT"/>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nchor="b"/>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Segnaposto data 4"/>
          <p:cNvSpPr>
            <a:spLocks noGrp="1"/>
          </p:cNvSpPr>
          <p:nvPr>
            <p:ph type="dt" sz="half" idx="10"/>
          </p:nvPr>
        </p:nvSpPr>
        <p:spPr/>
        <p:txBody>
          <a:bodyPr/>
          <a:lstStyle>
            <a:lvl1pPr eaLnBrk="0" hangingPunct="0">
              <a:defRPr/>
            </a:lvl1pPr>
          </a:lstStyle>
          <a:p>
            <a:pPr>
              <a:defRPr/>
            </a:pPr>
            <a:endParaRPr lang="it-IT"/>
          </a:p>
        </p:txBody>
      </p:sp>
      <p:sp>
        <p:nvSpPr>
          <p:cNvPr id="6" name="Segnaposto piè di pagina 5"/>
          <p:cNvSpPr>
            <a:spLocks noGrp="1"/>
          </p:cNvSpPr>
          <p:nvPr>
            <p:ph type="ftr" sz="quarter" idx="11"/>
          </p:nvPr>
        </p:nvSpPr>
        <p:spPr/>
        <p:txBody>
          <a:bodyPr/>
          <a:lstStyle>
            <a:lvl1pPr eaLnBrk="0" hangingPunct="0">
              <a:defRPr/>
            </a:lvl1pPr>
          </a:lstStyle>
          <a:p>
            <a:pPr>
              <a:defRPr/>
            </a:pPr>
            <a:endParaRPr lang="it-IT"/>
          </a:p>
        </p:txBody>
      </p:sp>
      <p:sp>
        <p:nvSpPr>
          <p:cNvPr id="7" name="Segnaposto numero diapositiva 6"/>
          <p:cNvSpPr>
            <a:spLocks noGrp="1"/>
          </p:cNvSpPr>
          <p:nvPr>
            <p:ph type="sldNum" sz="quarter" idx="12"/>
          </p:nvPr>
        </p:nvSpPr>
        <p:spPr/>
        <p:txBody>
          <a:bodyPr/>
          <a:lstStyle>
            <a:lvl1pPr eaLnBrk="0" hangingPunct="0">
              <a:defRPr/>
            </a:lvl1pPr>
          </a:lstStyle>
          <a:p>
            <a:pPr>
              <a:defRPr/>
            </a:pPr>
            <a:fld id="{091240D8-04E1-4A64-BD86-DDE39EF6E7BD}" type="slidenum">
              <a:rPr lang="it-IT"/>
              <a:pPr>
                <a:defRPr/>
              </a:pPr>
              <a:t>‹n.›</a:t>
            </a:fld>
            <a:endParaRPr lang="it-IT"/>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8ED938F4-9A5C-4461-84B9-82ED6F3BC0B2}" type="slidenum">
              <a:rPr lang="it-IT"/>
              <a:pPr>
                <a:defRPr/>
              </a:pPr>
              <a:t>‹n.›</a:t>
            </a:fld>
            <a:endParaRPr lang="it-IT"/>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609600"/>
            <a:ext cx="1943100" cy="54864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609600"/>
            <a:ext cx="5676900" cy="54864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data 3"/>
          <p:cNvSpPr>
            <a:spLocks noGrp="1"/>
          </p:cNvSpPr>
          <p:nvPr>
            <p:ph type="dt" sz="half" idx="10"/>
          </p:nvPr>
        </p:nvSpPr>
        <p:spPr/>
        <p:txBody>
          <a:bodyPr/>
          <a:lstStyle>
            <a:lvl1pPr eaLnBrk="0" hangingPunct="0">
              <a:defRPr/>
            </a:lvl1pPr>
          </a:lstStyle>
          <a:p>
            <a:pPr>
              <a:defRPr/>
            </a:pPr>
            <a:endParaRPr lang="it-IT"/>
          </a:p>
        </p:txBody>
      </p:sp>
      <p:sp>
        <p:nvSpPr>
          <p:cNvPr id="5" name="Segnaposto piè di pagina 4"/>
          <p:cNvSpPr>
            <a:spLocks noGrp="1"/>
          </p:cNvSpPr>
          <p:nvPr>
            <p:ph type="ftr" sz="quarter" idx="11"/>
          </p:nvPr>
        </p:nvSpPr>
        <p:spPr/>
        <p:txBody>
          <a:bodyPr/>
          <a:lstStyle>
            <a:lvl1pPr eaLnBrk="0" hangingPunct="0">
              <a:defRPr/>
            </a:lvl1pPr>
          </a:lstStyle>
          <a:p>
            <a:pPr>
              <a:defRPr/>
            </a:pPr>
            <a:endParaRPr lang="it-IT"/>
          </a:p>
        </p:txBody>
      </p:sp>
      <p:sp>
        <p:nvSpPr>
          <p:cNvPr id="6" name="Segnaposto numero diapositiva 5"/>
          <p:cNvSpPr>
            <a:spLocks noGrp="1"/>
          </p:cNvSpPr>
          <p:nvPr>
            <p:ph type="sldNum" sz="quarter" idx="12"/>
          </p:nvPr>
        </p:nvSpPr>
        <p:spPr/>
        <p:txBody>
          <a:bodyPr/>
          <a:lstStyle>
            <a:lvl1pPr eaLnBrk="0" hangingPunct="0">
              <a:defRPr/>
            </a:lvl1pPr>
          </a:lstStyle>
          <a:p>
            <a:pPr>
              <a:defRPr/>
            </a:pPr>
            <a:fld id="{0D2134CF-9BDC-4903-8C49-4A5D9D32DB8A}" type="slidenum">
              <a:rPr lang="it-IT"/>
              <a:pPr>
                <a:defRPr/>
              </a:pPr>
              <a:t>‹n.›</a:t>
            </a:fld>
            <a:endParaRPr lang="it-IT"/>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a:spLocks noGrp="1"/>
          </p:cNvSpPr>
          <p:nvPr>
            <p:ph type="ctrTitle"/>
          </p:nvPr>
        </p:nvSpPr>
        <p:spPr>
          <a:xfrm>
            <a:off x="685800" y="2130425"/>
            <a:ext cx="7772400" cy="1470025"/>
          </a:xfrm>
        </p:spPr>
        <p:txBody>
          <a:bodyPr/>
          <a:lstStyle/>
          <a:p>
            <a:r>
              <a:rPr lang="it-IT" smtClean="0"/>
              <a:t>Fare clic per modificare lo stile del titolo</a:t>
            </a:r>
            <a:endParaRPr lang="it-IT"/>
          </a:p>
        </p:txBody>
      </p:sp>
      <p:sp>
        <p:nvSpPr>
          <p:cNvPr id="3" name="Sottotitolo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it-IT" smtClean="0"/>
              <a:t>Fare clic per modificare lo stile del sottotitolo dello schema</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7C0F478E-080C-4ACB-8D0F-E6383325D12F}" type="slidenum">
              <a:rPr lang="it-IT"/>
              <a:pPr>
                <a:defRPr/>
              </a:pPr>
              <a:t>‹n.›</a:t>
            </a:fld>
            <a:endParaRPr lang="it-IT"/>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4C22E156-FA85-4E1B-990E-252CD5760117}" type="slidenum">
              <a:rPr lang="en-US"/>
              <a:pPr>
                <a:defRPr/>
              </a:pPr>
              <a:t>‹n.›</a:t>
            </a:fld>
            <a:endParaRPr lang="en-US"/>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8139F164-E9D2-4535-8553-696FDE9DA31A}" type="slidenum">
              <a:rPr lang="it-IT"/>
              <a:pPr>
                <a:defRPr/>
              </a:pPr>
              <a:t>‹n.›</a:t>
            </a:fld>
            <a:endParaRPr lang="it-IT"/>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FBBF7CA3-8368-46E6-B38F-4CDF5FD4B0B8}" type="slidenum">
              <a:rPr lang="it-IT"/>
              <a:pPr>
                <a:defRPr/>
              </a:pPr>
              <a:t>‹n.›</a:t>
            </a:fld>
            <a:endParaRPr lang="it-IT"/>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41D0DBC4-FAC6-4BC2-9E26-F4EADBA96067}" type="slidenum">
              <a:rPr lang="it-IT"/>
              <a:pPr>
                <a:defRPr/>
              </a:pPr>
              <a:t>‹n.›</a:t>
            </a:fld>
            <a:endParaRPr lang="it-IT"/>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4"/>
          <p:cNvSpPr>
            <a:spLocks noGrp="1" noChangeArrowheads="1"/>
          </p:cNvSpPr>
          <p:nvPr>
            <p:ph type="dt" sz="half" idx="10"/>
          </p:nvPr>
        </p:nvSpPr>
        <p:spPr>
          <a:ln/>
        </p:spPr>
        <p:txBody>
          <a:bodyPr/>
          <a:lstStyle>
            <a:lvl1pPr>
              <a:defRPr/>
            </a:lvl1pPr>
          </a:lstStyle>
          <a:p>
            <a:pPr>
              <a:defRPr/>
            </a:pPr>
            <a:endParaRPr lang="it-IT"/>
          </a:p>
        </p:txBody>
      </p:sp>
      <p:sp>
        <p:nvSpPr>
          <p:cNvPr id="8" name="Rectangle 5"/>
          <p:cNvSpPr>
            <a:spLocks noGrp="1" noChangeArrowheads="1"/>
          </p:cNvSpPr>
          <p:nvPr>
            <p:ph type="ftr" sz="quarter" idx="11"/>
          </p:nvPr>
        </p:nvSpPr>
        <p:spPr>
          <a:ln/>
        </p:spPr>
        <p:txBody>
          <a:bodyPr/>
          <a:lstStyle>
            <a:lvl1pPr>
              <a:defRPr/>
            </a:lvl1pPr>
          </a:lstStyle>
          <a:p>
            <a:pPr>
              <a:defRPr/>
            </a:pPr>
            <a:endParaRPr lang="it-IT"/>
          </a:p>
        </p:txBody>
      </p:sp>
      <p:sp>
        <p:nvSpPr>
          <p:cNvPr id="9" name="Rectangle 6"/>
          <p:cNvSpPr>
            <a:spLocks noGrp="1" noChangeArrowheads="1"/>
          </p:cNvSpPr>
          <p:nvPr>
            <p:ph type="sldNum" sz="quarter" idx="12"/>
          </p:nvPr>
        </p:nvSpPr>
        <p:spPr>
          <a:ln/>
        </p:spPr>
        <p:txBody>
          <a:bodyPr/>
          <a:lstStyle>
            <a:lvl1pPr>
              <a:defRPr/>
            </a:lvl1pPr>
          </a:lstStyle>
          <a:p>
            <a:pPr>
              <a:defRPr/>
            </a:pPr>
            <a:fld id="{FE17C2A9-C920-4BBF-A80C-E4CBADD5BBB2}" type="slidenum">
              <a:rPr lang="it-IT"/>
              <a:pPr>
                <a:defRPr/>
              </a:pPr>
              <a:t>‹n.›</a:t>
            </a:fld>
            <a:endParaRPr lang="it-IT"/>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Rectangle 4"/>
          <p:cNvSpPr>
            <a:spLocks noGrp="1" noChangeArrowheads="1"/>
          </p:cNvSpPr>
          <p:nvPr>
            <p:ph type="dt" sz="half" idx="10"/>
          </p:nvPr>
        </p:nvSpPr>
        <p:spPr>
          <a:ln/>
        </p:spPr>
        <p:txBody>
          <a:bodyPr/>
          <a:lstStyle>
            <a:lvl1pPr>
              <a:defRPr/>
            </a:lvl1pPr>
          </a:lstStyle>
          <a:p>
            <a:pPr>
              <a:defRPr/>
            </a:pPr>
            <a:endParaRPr lang="it-IT"/>
          </a:p>
        </p:txBody>
      </p:sp>
      <p:sp>
        <p:nvSpPr>
          <p:cNvPr id="4" name="Rectangle 5"/>
          <p:cNvSpPr>
            <a:spLocks noGrp="1" noChangeArrowheads="1"/>
          </p:cNvSpPr>
          <p:nvPr>
            <p:ph type="ftr" sz="quarter" idx="11"/>
          </p:nvPr>
        </p:nvSpPr>
        <p:spPr>
          <a:ln/>
        </p:spPr>
        <p:txBody>
          <a:bodyPr/>
          <a:lstStyle>
            <a:lvl1pPr>
              <a:defRPr/>
            </a:lvl1pPr>
          </a:lstStyle>
          <a:p>
            <a:pPr>
              <a:defRPr/>
            </a:pPr>
            <a:endParaRPr lang="it-IT"/>
          </a:p>
        </p:txBody>
      </p:sp>
      <p:sp>
        <p:nvSpPr>
          <p:cNvPr id="5" name="Rectangle 6"/>
          <p:cNvSpPr>
            <a:spLocks noGrp="1" noChangeArrowheads="1"/>
          </p:cNvSpPr>
          <p:nvPr>
            <p:ph type="sldNum" sz="quarter" idx="12"/>
          </p:nvPr>
        </p:nvSpPr>
        <p:spPr>
          <a:ln/>
        </p:spPr>
        <p:txBody>
          <a:bodyPr/>
          <a:lstStyle>
            <a:lvl1pPr>
              <a:defRPr/>
            </a:lvl1pPr>
          </a:lstStyle>
          <a:p>
            <a:pPr>
              <a:defRPr/>
            </a:pPr>
            <a:fld id="{A8159C9B-C81F-4B44-9170-EDE509A48694}" type="slidenum">
              <a:rPr lang="it-IT"/>
              <a:pPr>
                <a:defRPr/>
              </a:pPr>
              <a:t>‹n.›</a:t>
            </a:fld>
            <a:endParaRPr lang="it-IT"/>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Vuota">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it-IT"/>
          </a:p>
        </p:txBody>
      </p:sp>
      <p:sp>
        <p:nvSpPr>
          <p:cNvPr id="3" name="Rectangle 5"/>
          <p:cNvSpPr>
            <a:spLocks noGrp="1" noChangeArrowheads="1"/>
          </p:cNvSpPr>
          <p:nvPr>
            <p:ph type="ftr" sz="quarter" idx="11"/>
          </p:nvPr>
        </p:nvSpPr>
        <p:spPr>
          <a:ln/>
        </p:spPr>
        <p:txBody>
          <a:bodyPr/>
          <a:lstStyle>
            <a:lvl1pPr>
              <a:defRPr/>
            </a:lvl1pPr>
          </a:lstStyle>
          <a:p>
            <a:pPr>
              <a:defRPr/>
            </a:pPr>
            <a:endParaRPr lang="it-IT"/>
          </a:p>
        </p:txBody>
      </p:sp>
      <p:sp>
        <p:nvSpPr>
          <p:cNvPr id="4" name="Rectangle 6"/>
          <p:cNvSpPr>
            <a:spLocks noGrp="1" noChangeArrowheads="1"/>
          </p:cNvSpPr>
          <p:nvPr>
            <p:ph type="sldNum" sz="quarter" idx="12"/>
          </p:nvPr>
        </p:nvSpPr>
        <p:spPr>
          <a:ln/>
        </p:spPr>
        <p:txBody>
          <a:bodyPr/>
          <a:lstStyle>
            <a:lvl1pPr>
              <a:defRPr/>
            </a:lvl1pPr>
          </a:lstStyle>
          <a:p>
            <a:pPr>
              <a:defRPr/>
            </a:pPr>
            <a:fld id="{8FECC58D-D3C9-46A8-BE46-1D178A9F68F6}" type="slidenum">
              <a:rPr lang="it-IT"/>
              <a:pPr>
                <a:defRPr/>
              </a:pPr>
              <a:t>‹n.›</a:t>
            </a:fld>
            <a:endParaRPr lang="it-IT"/>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uto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457200" y="273050"/>
            <a:ext cx="3008313" cy="1162050"/>
          </a:xfrm>
        </p:spPr>
        <p:txBody>
          <a:bodyPr anchor="b"/>
          <a:lstStyle>
            <a:lvl1pPr algn="l">
              <a:defRPr sz="2000" b="1"/>
            </a:lvl1pPr>
          </a:lstStyle>
          <a:p>
            <a:r>
              <a:rPr lang="it-IT" smtClean="0"/>
              <a:t>Fare clic per modificare lo stile del titolo</a:t>
            </a:r>
            <a:endParaRPr lang="it-IT"/>
          </a:p>
        </p:txBody>
      </p:sp>
      <p:sp>
        <p:nvSpPr>
          <p:cNvPr id="3" name="Segnaposto contenuto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testo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4017B504-711E-41AC-A371-773D431B2988}" type="slidenum">
              <a:rPr lang="it-IT"/>
              <a:pPr>
                <a:defRPr/>
              </a:pPr>
              <a:t>‹n.›</a:t>
            </a:fld>
            <a:endParaRPr lang="it-IT"/>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nchor="b"/>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08784112-5CEC-462D-A98C-68CC7DCC8B02}" type="slidenum">
              <a:rPr lang="it-IT"/>
              <a:pPr>
                <a:defRPr/>
              </a:pPr>
              <a:t>‹n.›</a:t>
            </a:fld>
            <a:endParaRPr lang="it-IT"/>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olo e testo verticale">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testo verticale 2"/>
          <p:cNvSpPr>
            <a:spLocks noGrp="1"/>
          </p:cNvSpPr>
          <p:nvPr>
            <p:ph type="body" orient="vert" idx="1"/>
          </p:nvPr>
        </p:nvSpPr>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D2B5BC0C-8F63-4B17-A438-4F25EF5E8726}" type="slidenum">
              <a:rPr lang="it-IT"/>
              <a:pPr>
                <a:defRPr/>
              </a:pPr>
              <a:t>‹n.›</a:t>
            </a:fld>
            <a:endParaRPr lang="it-IT"/>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1_Titolo e testo verticale">
    <p:spTree>
      <p:nvGrpSpPr>
        <p:cNvPr id="1" name=""/>
        <p:cNvGrpSpPr/>
        <p:nvPr/>
      </p:nvGrpSpPr>
      <p:grpSpPr>
        <a:xfrm>
          <a:off x="0" y="0"/>
          <a:ext cx="0" cy="0"/>
          <a:chOff x="0" y="0"/>
          <a:chExt cx="0" cy="0"/>
        </a:xfrm>
      </p:grpSpPr>
      <p:sp>
        <p:nvSpPr>
          <p:cNvPr id="2" name="Titolo verticale 1"/>
          <p:cNvSpPr>
            <a:spLocks noGrp="1"/>
          </p:cNvSpPr>
          <p:nvPr>
            <p:ph type="title" orient="vert"/>
          </p:nvPr>
        </p:nvSpPr>
        <p:spPr>
          <a:xfrm>
            <a:off x="6515100" y="609600"/>
            <a:ext cx="1943100" cy="5486400"/>
          </a:xfrm>
        </p:spPr>
        <p:txBody>
          <a:bodyPr vert="eaVert"/>
          <a:lstStyle/>
          <a:p>
            <a:r>
              <a:rPr lang="it-IT" smtClean="0"/>
              <a:t>Fare clic per modificare lo stile del titolo</a:t>
            </a:r>
            <a:endParaRPr lang="it-IT"/>
          </a:p>
        </p:txBody>
      </p:sp>
      <p:sp>
        <p:nvSpPr>
          <p:cNvPr id="3" name="Segnaposto testo verticale 2"/>
          <p:cNvSpPr>
            <a:spLocks noGrp="1"/>
          </p:cNvSpPr>
          <p:nvPr>
            <p:ph type="body" orient="vert" idx="1"/>
          </p:nvPr>
        </p:nvSpPr>
        <p:spPr>
          <a:xfrm>
            <a:off x="685800" y="609600"/>
            <a:ext cx="5676900" cy="5486400"/>
          </a:xfrm>
        </p:spPr>
        <p:txBody>
          <a:bodyPr vert="eaVert"/>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D746C6BC-0E5E-4560-8696-B40B5A5C35F9}" type="slidenum">
              <a:rPr lang="it-IT"/>
              <a:pPr>
                <a:defRPr/>
              </a:pPr>
              <a:t>‹n.›</a:t>
            </a:fld>
            <a:endParaRPr lang="it-IT"/>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Immagine con didascalia">
    <p:spTree>
      <p:nvGrpSpPr>
        <p:cNvPr id="1" name=""/>
        <p:cNvGrpSpPr/>
        <p:nvPr/>
      </p:nvGrpSpPr>
      <p:grpSpPr>
        <a:xfrm>
          <a:off x="0" y="0"/>
          <a:ext cx="0" cy="0"/>
          <a:chOff x="0" y="0"/>
          <a:chExt cx="0" cy="0"/>
        </a:xfrm>
      </p:grpSpPr>
      <p:sp>
        <p:nvSpPr>
          <p:cNvPr id="2" name="Titolo 1"/>
          <p:cNvSpPr>
            <a:spLocks noGrp="1"/>
          </p:cNvSpPr>
          <p:nvPr>
            <p:ph type="title"/>
          </p:nvPr>
        </p:nvSpPr>
        <p:spPr>
          <a:xfrm>
            <a:off x="1792288" y="4800600"/>
            <a:ext cx="5486400" cy="566738"/>
          </a:xfrm>
        </p:spPr>
        <p:txBody>
          <a:bodyPr/>
          <a:lstStyle>
            <a:lvl1pPr algn="l">
              <a:defRPr sz="2000" b="1"/>
            </a:lvl1pPr>
          </a:lstStyle>
          <a:p>
            <a:r>
              <a:rPr lang="it-IT" smtClean="0"/>
              <a:t>Fare clic per modificare lo stile del titolo</a:t>
            </a:r>
            <a:endParaRPr lang="it-IT"/>
          </a:p>
        </p:txBody>
      </p:sp>
      <p:sp>
        <p:nvSpPr>
          <p:cNvPr id="3" name="Segnaposto immagine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it-IT" noProof="0" smtClean="0"/>
          </a:p>
        </p:txBody>
      </p:sp>
      <p:sp>
        <p:nvSpPr>
          <p:cNvPr id="4" name="Segnaposto testo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it-IT" smtClean="0"/>
              <a:t>Fare clic per modificare stili del testo dello schema</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AD223D45-C70B-4A7E-9E32-B32A9A217757}" type="slidenum">
              <a:rPr lang="en-US"/>
              <a:pPr>
                <a:defRPr/>
              </a:pPr>
              <a:t>‹n.›</a:t>
            </a:fld>
            <a:endParaRPr lang="en-US"/>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xAndObj" preserve="1">
  <p:cSld name="Titolo, testo e contenuto">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testo 2"/>
          <p:cNvSpPr>
            <a:spLocks noGrp="1"/>
          </p:cNvSpPr>
          <p:nvPr>
            <p:ph type="body" sz="half" idx="1"/>
          </p:nvPr>
        </p:nvSpPr>
        <p:spPr>
          <a:xfrm>
            <a:off x="6858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58212F08-E5C2-436B-9BBB-E06219D69184}" type="slidenum">
              <a:rPr lang="it-IT"/>
              <a:pPr>
                <a:defRPr/>
              </a:pPr>
              <a:t>‹n.›</a:t>
            </a:fld>
            <a:endParaRPr lang="it-IT"/>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objOnly" preserve="1">
  <p:cSld name="Contenuto">
    <p:spTree>
      <p:nvGrpSpPr>
        <p:cNvPr id="1" name=""/>
        <p:cNvGrpSpPr/>
        <p:nvPr/>
      </p:nvGrpSpPr>
      <p:grpSpPr>
        <a:xfrm>
          <a:off x="0" y="0"/>
          <a:ext cx="0" cy="0"/>
          <a:chOff x="0" y="0"/>
          <a:chExt cx="0" cy="0"/>
        </a:xfrm>
      </p:grpSpPr>
      <p:sp>
        <p:nvSpPr>
          <p:cNvPr id="2" name="Segnaposto contenuto 1"/>
          <p:cNvSpPr>
            <a:spLocks noGrp="1"/>
          </p:cNvSpPr>
          <p:nvPr>
            <p:ph/>
          </p:nvPr>
        </p:nvSpPr>
        <p:spPr>
          <a:xfrm>
            <a:off x="685800" y="609600"/>
            <a:ext cx="7772400" cy="5486400"/>
          </a:xfrm>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3" name="Rectangle 4"/>
          <p:cNvSpPr>
            <a:spLocks noGrp="1" noChangeArrowheads="1"/>
          </p:cNvSpPr>
          <p:nvPr>
            <p:ph type="dt" sz="half" idx="10"/>
          </p:nvPr>
        </p:nvSpPr>
        <p:spPr>
          <a:ln/>
        </p:spPr>
        <p:txBody>
          <a:bodyPr/>
          <a:lstStyle>
            <a:lvl1pPr>
              <a:defRPr/>
            </a:lvl1pPr>
          </a:lstStyle>
          <a:p>
            <a:pPr>
              <a:defRPr/>
            </a:pPr>
            <a:endParaRPr lang="it-IT"/>
          </a:p>
        </p:txBody>
      </p:sp>
      <p:sp>
        <p:nvSpPr>
          <p:cNvPr id="4" name="Rectangle 5"/>
          <p:cNvSpPr>
            <a:spLocks noGrp="1" noChangeArrowheads="1"/>
          </p:cNvSpPr>
          <p:nvPr>
            <p:ph type="ftr" sz="quarter" idx="11"/>
          </p:nvPr>
        </p:nvSpPr>
        <p:spPr>
          <a:ln/>
        </p:spPr>
        <p:txBody>
          <a:bodyPr/>
          <a:lstStyle>
            <a:lvl1pPr>
              <a:defRPr/>
            </a:lvl1pPr>
          </a:lstStyle>
          <a:p>
            <a:pPr>
              <a:defRPr/>
            </a:pPr>
            <a:endParaRPr lang="it-IT"/>
          </a:p>
        </p:txBody>
      </p:sp>
      <p:sp>
        <p:nvSpPr>
          <p:cNvPr id="5" name="Rectangle 6"/>
          <p:cNvSpPr>
            <a:spLocks noGrp="1" noChangeArrowheads="1"/>
          </p:cNvSpPr>
          <p:nvPr>
            <p:ph type="sldNum" sz="quarter" idx="12"/>
          </p:nvPr>
        </p:nvSpPr>
        <p:spPr>
          <a:ln/>
        </p:spPr>
        <p:txBody>
          <a:bodyPr/>
          <a:lstStyle>
            <a:lvl1pPr>
              <a:defRPr/>
            </a:lvl1pPr>
          </a:lstStyle>
          <a:p>
            <a:pPr>
              <a:defRPr/>
            </a:pPr>
            <a:fld id="{2697E12C-812E-4FBE-A21C-075F6F57D3CE}" type="slidenum">
              <a:rPr lang="it-IT"/>
              <a:pPr>
                <a:defRPr/>
              </a:pPr>
              <a:t>‹n.›</a:t>
            </a:fld>
            <a:endParaRPr lang="it-IT"/>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bl" preserve="1">
  <p:cSld name="Titolo e tabella">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tabella 2"/>
          <p:cNvSpPr>
            <a:spLocks noGrp="1"/>
          </p:cNvSpPr>
          <p:nvPr>
            <p:ph type="tbl" idx="1"/>
          </p:nvPr>
        </p:nvSpPr>
        <p:spPr>
          <a:xfrm>
            <a:off x="685800" y="1981200"/>
            <a:ext cx="7772400" cy="4114800"/>
          </a:xfrm>
        </p:spPr>
        <p:txBody>
          <a:bodyPr/>
          <a:lstStyle/>
          <a:p>
            <a:pPr lvl="0"/>
            <a:endParaRPr lang="it-IT" noProof="0"/>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BC66C2BE-4DCF-44C2-AD4D-8D6C81AB2534}" type="slidenum">
              <a:rPr lang="it-IT"/>
              <a:pPr>
                <a:defRPr/>
              </a:pPr>
              <a:t>‹n.›</a:t>
            </a:fld>
            <a:endParaRPr lang="it-IT"/>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chart" preserve="1">
  <p:cSld name="Titolo e grafico">
    <p:spTree>
      <p:nvGrpSpPr>
        <p:cNvPr id="1" name=""/>
        <p:cNvGrpSpPr/>
        <p:nvPr/>
      </p:nvGrpSpPr>
      <p:grpSpPr>
        <a:xfrm>
          <a:off x="0" y="0"/>
          <a:ext cx="0" cy="0"/>
          <a:chOff x="0" y="0"/>
          <a:chExt cx="0" cy="0"/>
        </a:xfrm>
      </p:grpSpPr>
      <p:sp>
        <p:nvSpPr>
          <p:cNvPr id="2" name="Titolo 1"/>
          <p:cNvSpPr>
            <a:spLocks noGrp="1"/>
          </p:cNvSpPr>
          <p:nvPr>
            <p:ph type="title"/>
          </p:nvPr>
        </p:nvSpPr>
        <p:spPr>
          <a:xfrm>
            <a:off x="685800" y="609600"/>
            <a:ext cx="7772400" cy="1143000"/>
          </a:xfrm>
        </p:spPr>
        <p:txBody>
          <a:bodyPr/>
          <a:lstStyle/>
          <a:p>
            <a:r>
              <a:rPr lang="it-IT" smtClean="0"/>
              <a:t>Fare clic per modificare lo stile del titolo</a:t>
            </a:r>
            <a:endParaRPr lang="it-IT"/>
          </a:p>
        </p:txBody>
      </p:sp>
      <p:sp>
        <p:nvSpPr>
          <p:cNvPr id="3" name="Segnaposto grafico 2"/>
          <p:cNvSpPr>
            <a:spLocks noGrp="1"/>
          </p:cNvSpPr>
          <p:nvPr>
            <p:ph type="chart" idx="1"/>
          </p:nvPr>
        </p:nvSpPr>
        <p:spPr>
          <a:xfrm>
            <a:off x="685800" y="1981200"/>
            <a:ext cx="7772400" cy="4114800"/>
          </a:xfrm>
        </p:spPr>
        <p:txBody>
          <a:bodyPr/>
          <a:lstStyle/>
          <a:p>
            <a:pPr lvl="0"/>
            <a:endParaRPr lang="it-IT" noProof="0"/>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3660BB4D-A2A7-4B31-881E-4256398E09BA}" type="slidenum">
              <a:rPr lang="it-IT"/>
              <a:pPr>
                <a:defRPr/>
              </a:pPr>
              <a:t>‹n.›</a:t>
            </a:fld>
            <a:endParaRPr lang="it-IT"/>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 preserve="1">
  <p:cSld name="Diapositiva titolo">
    <p:spTree>
      <p:nvGrpSpPr>
        <p:cNvPr id="1" name=""/>
        <p:cNvGrpSpPr/>
        <p:nvPr/>
      </p:nvGrpSpPr>
      <p:grpSpPr>
        <a:xfrm>
          <a:off x="0" y="0"/>
          <a:ext cx="0" cy="0"/>
          <a:chOff x="0" y="0"/>
          <a:chExt cx="0" cy="0"/>
        </a:xfrm>
      </p:grpSpPr>
      <p:sp>
        <p:nvSpPr>
          <p:cNvPr id="2" name="Titolo 1"/>
          <p:cNvSpPr>
            <a:spLocks noGrp="1"/>
          </p:cNvSpPr>
          <p:nvPr>
            <p:ph type="ctrTitle"/>
          </p:nvPr>
        </p:nvSpPr>
        <p:spPr>
          <a:xfrm>
            <a:off x="685800" y="2130425"/>
            <a:ext cx="7772400" cy="1470025"/>
          </a:xfrm>
        </p:spPr>
        <p:txBody>
          <a:bodyPr/>
          <a:lstStyle/>
          <a:p>
            <a:r>
              <a:rPr lang="it-IT" smtClean="0"/>
              <a:t>Fare clic per modificare lo stile del titolo</a:t>
            </a:r>
            <a:endParaRPr lang="it-IT"/>
          </a:p>
        </p:txBody>
      </p:sp>
      <p:sp>
        <p:nvSpPr>
          <p:cNvPr id="3" name="Sottotitolo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it-IT" smtClean="0"/>
              <a:t>Fare clic per modificare lo stile del sottotitolo dello schema</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FE6ACF88-44B2-4FD5-ABB6-4625D73B6837}" type="slidenum">
              <a:rPr lang="it-IT"/>
              <a:pPr>
                <a:defRPr/>
              </a:pPr>
              <a:t>‹n.›</a:t>
            </a:fld>
            <a:endParaRPr lang="it-IT"/>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obj" preserve="1">
  <p:cSld name="Titolo e contenut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idx="1"/>
          </p:nvPr>
        </p:nvSpPr>
        <p:spPr/>
        <p:txBody>
          <a:body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C704C20D-82A3-4EDD-A343-22EB8601A544}" type="slidenum">
              <a:rPr lang="it-IT"/>
              <a:pPr>
                <a:defRPr/>
              </a:pPr>
              <a:t>‹n.›</a:t>
            </a:fld>
            <a:endParaRPr lang="it-IT"/>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secHead" preserve="1">
  <p:cSld name="Intestazione sezione">
    <p:spTree>
      <p:nvGrpSpPr>
        <p:cNvPr id="1" name=""/>
        <p:cNvGrpSpPr/>
        <p:nvPr/>
      </p:nvGrpSpPr>
      <p:grpSpPr>
        <a:xfrm>
          <a:off x="0" y="0"/>
          <a:ext cx="0" cy="0"/>
          <a:chOff x="0" y="0"/>
          <a:chExt cx="0" cy="0"/>
        </a:xfrm>
      </p:grpSpPr>
      <p:sp>
        <p:nvSpPr>
          <p:cNvPr id="2" name="Titolo 1"/>
          <p:cNvSpPr>
            <a:spLocks noGrp="1"/>
          </p:cNvSpPr>
          <p:nvPr>
            <p:ph type="title"/>
          </p:nvPr>
        </p:nvSpPr>
        <p:spPr>
          <a:xfrm>
            <a:off x="722313" y="4406900"/>
            <a:ext cx="7772400" cy="1362075"/>
          </a:xfrm>
        </p:spPr>
        <p:txBody>
          <a:bodyPr anchor="t"/>
          <a:lstStyle>
            <a:lvl1pPr algn="l">
              <a:defRPr sz="4000" b="1" cap="all"/>
            </a:lvl1pPr>
          </a:lstStyle>
          <a:p>
            <a:r>
              <a:rPr lang="it-IT" smtClean="0"/>
              <a:t>Fare clic per modificare lo stile del titolo</a:t>
            </a:r>
            <a:endParaRPr lang="it-IT"/>
          </a:p>
        </p:txBody>
      </p:sp>
      <p:sp>
        <p:nvSpPr>
          <p:cNvPr id="3" name="Segnaposto testo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it-IT" smtClean="0"/>
              <a:t>Fare clic per modificare stili del testo dello schema</a:t>
            </a:r>
          </a:p>
        </p:txBody>
      </p:sp>
      <p:sp>
        <p:nvSpPr>
          <p:cNvPr id="4" name="Rectangle 4"/>
          <p:cNvSpPr>
            <a:spLocks noGrp="1" noChangeArrowheads="1"/>
          </p:cNvSpPr>
          <p:nvPr>
            <p:ph type="dt" sz="half" idx="10"/>
          </p:nvPr>
        </p:nvSpPr>
        <p:spPr>
          <a:ln/>
        </p:spPr>
        <p:txBody>
          <a:bodyPr/>
          <a:lstStyle>
            <a:lvl1pPr>
              <a:defRPr/>
            </a:lvl1pPr>
          </a:lstStyle>
          <a:p>
            <a:pPr>
              <a:defRPr/>
            </a:pPr>
            <a:endParaRPr lang="it-IT"/>
          </a:p>
        </p:txBody>
      </p:sp>
      <p:sp>
        <p:nvSpPr>
          <p:cNvPr id="5" name="Rectangle 5"/>
          <p:cNvSpPr>
            <a:spLocks noGrp="1" noChangeArrowheads="1"/>
          </p:cNvSpPr>
          <p:nvPr>
            <p:ph type="ftr" sz="quarter" idx="11"/>
          </p:nvPr>
        </p:nvSpPr>
        <p:spPr>
          <a:ln/>
        </p:spPr>
        <p:txBody>
          <a:bodyPr/>
          <a:lstStyle>
            <a:lvl1pPr>
              <a:defRPr/>
            </a:lvl1pPr>
          </a:lstStyle>
          <a:p>
            <a:pPr>
              <a:defRPr/>
            </a:pPr>
            <a:endParaRPr lang="it-IT"/>
          </a:p>
        </p:txBody>
      </p:sp>
      <p:sp>
        <p:nvSpPr>
          <p:cNvPr id="6" name="Rectangle 6"/>
          <p:cNvSpPr>
            <a:spLocks noGrp="1" noChangeArrowheads="1"/>
          </p:cNvSpPr>
          <p:nvPr>
            <p:ph type="sldNum" sz="quarter" idx="12"/>
          </p:nvPr>
        </p:nvSpPr>
        <p:spPr>
          <a:ln/>
        </p:spPr>
        <p:txBody>
          <a:bodyPr/>
          <a:lstStyle>
            <a:lvl1pPr>
              <a:defRPr/>
            </a:lvl1pPr>
          </a:lstStyle>
          <a:p>
            <a:pPr>
              <a:defRPr/>
            </a:pPr>
            <a:fld id="{B4C5D6D5-0FB1-4504-ABA9-08F00CEEBD32}" type="slidenum">
              <a:rPr lang="it-IT"/>
              <a:pPr>
                <a:defRPr/>
              </a:pPr>
              <a:t>‹n.›</a:t>
            </a:fld>
            <a:endParaRPr lang="it-IT"/>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twoObj" preserve="1">
  <p:cSld name="Due contenuti">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Segnaposto contenuto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4" name="Segnaposto contenuto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Rectangle 4"/>
          <p:cNvSpPr>
            <a:spLocks noGrp="1" noChangeArrowheads="1"/>
          </p:cNvSpPr>
          <p:nvPr>
            <p:ph type="dt" sz="half" idx="10"/>
          </p:nvPr>
        </p:nvSpPr>
        <p:spPr>
          <a:ln/>
        </p:spPr>
        <p:txBody>
          <a:bodyPr/>
          <a:lstStyle>
            <a:lvl1pPr>
              <a:defRPr/>
            </a:lvl1pPr>
          </a:lstStyle>
          <a:p>
            <a:pPr>
              <a:defRPr/>
            </a:pPr>
            <a:endParaRPr lang="it-IT"/>
          </a:p>
        </p:txBody>
      </p:sp>
      <p:sp>
        <p:nvSpPr>
          <p:cNvPr id="6" name="Rectangle 5"/>
          <p:cNvSpPr>
            <a:spLocks noGrp="1" noChangeArrowheads="1"/>
          </p:cNvSpPr>
          <p:nvPr>
            <p:ph type="ftr" sz="quarter" idx="11"/>
          </p:nvPr>
        </p:nvSpPr>
        <p:spPr>
          <a:ln/>
        </p:spPr>
        <p:txBody>
          <a:bodyPr/>
          <a:lstStyle>
            <a:lvl1pPr>
              <a:defRPr/>
            </a:lvl1pPr>
          </a:lstStyle>
          <a:p>
            <a:pPr>
              <a:defRPr/>
            </a:pPr>
            <a:endParaRPr lang="it-IT"/>
          </a:p>
        </p:txBody>
      </p:sp>
      <p:sp>
        <p:nvSpPr>
          <p:cNvPr id="7" name="Rectangle 6"/>
          <p:cNvSpPr>
            <a:spLocks noGrp="1" noChangeArrowheads="1"/>
          </p:cNvSpPr>
          <p:nvPr>
            <p:ph type="sldNum" sz="quarter" idx="12"/>
          </p:nvPr>
        </p:nvSpPr>
        <p:spPr>
          <a:ln/>
        </p:spPr>
        <p:txBody>
          <a:bodyPr/>
          <a:lstStyle>
            <a:lvl1pPr>
              <a:defRPr/>
            </a:lvl1pPr>
          </a:lstStyle>
          <a:p>
            <a:pPr>
              <a:defRPr/>
            </a:pPr>
            <a:fld id="{F0126A32-0240-4763-862F-5C2F695E1C58}" type="slidenum">
              <a:rPr lang="it-IT"/>
              <a:pPr>
                <a:defRPr/>
              </a:pPr>
              <a:t>‹n.›</a:t>
            </a:fld>
            <a:endParaRPr lang="it-IT"/>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twoTxTwoObj" preserve="1">
  <p:cSld name="Confronto">
    <p:spTree>
      <p:nvGrpSpPr>
        <p:cNvPr id="1" name=""/>
        <p:cNvGrpSpPr/>
        <p:nvPr/>
      </p:nvGrpSpPr>
      <p:grpSpPr>
        <a:xfrm>
          <a:off x="0" y="0"/>
          <a:ext cx="0" cy="0"/>
          <a:chOff x="0" y="0"/>
          <a:chExt cx="0" cy="0"/>
        </a:xfrm>
      </p:grpSpPr>
      <p:sp>
        <p:nvSpPr>
          <p:cNvPr id="2" name="Titolo 1"/>
          <p:cNvSpPr>
            <a:spLocks noGrp="1"/>
          </p:cNvSpPr>
          <p:nvPr>
            <p:ph type="title"/>
          </p:nvPr>
        </p:nvSpPr>
        <p:spPr>
          <a:xfrm>
            <a:off x="457200" y="274638"/>
            <a:ext cx="8229600" cy="1143000"/>
          </a:xfrm>
        </p:spPr>
        <p:txBody>
          <a:bodyPr/>
          <a:lstStyle>
            <a:lvl1pPr>
              <a:defRPr/>
            </a:lvl1pPr>
          </a:lstStyle>
          <a:p>
            <a:r>
              <a:rPr lang="it-IT" smtClean="0"/>
              <a:t>Fare clic per modificare lo stile del titolo</a:t>
            </a:r>
            <a:endParaRPr lang="it-IT"/>
          </a:p>
        </p:txBody>
      </p:sp>
      <p:sp>
        <p:nvSpPr>
          <p:cNvPr id="3" name="Segnaposto testo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4" name="Segnaposto contenuto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5" name="Segnaposto testo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it-IT" smtClean="0"/>
              <a:t>Fare clic per modificare stili del testo dello schema</a:t>
            </a:r>
          </a:p>
        </p:txBody>
      </p:sp>
      <p:sp>
        <p:nvSpPr>
          <p:cNvPr id="6" name="Segnaposto contenuto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it-IT" smtClean="0"/>
              <a:t>Fare clic per modificare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endParaRPr lang="it-IT"/>
          </a:p>
        </p:txBody>
      </p:sp>
      <p:sp>
        <p:nvSpPr>
          <p:cNvPr id="7" name="Rectangle 4"/>
          <p:cNvSpPr>
            <a:spLocks noGrp="1" noChangeArrowheads="1"/>
          </p:cNvSpPr>
          <p:nvPr>
            <p:ph type="dt" sz="half" idx="10"/>
          </p:nvPr>
        </p:nvSpPr>
        <p:spPr>
          <a:ln/>
        </p:spPr>
        <p:txBody>
          <a:bodyPr/>
          <a:lstStyle>
            <a:lvl1pPr>
              <a:defRPr/>
            </a:lvl1pPr>
          </a:lstStyle>
          <a:p>
            <a:pPr>
              <a:defRPr/>
            </a:pPr>
            <a:endParaRPr lang="it-IT"/>
          </a:p>
        </p:txBody>
      </p:sp>
      <p:sp>
        <p:nvSpPr>
          <p:cNvPr id="8" name="Rectangle 5"/>
          <p:cNvSpPr>
            <a:spLocks noGrp="1" noChangeArrowheads="1"/>
          </p:cNvSpPr>
          <p:nvPr>
            <p:ph type="ftr" sz="quarter" idx="11"/>
          </p:nvPr>
        </p:nvSpPr>
        <p:spPr>
          <a:ln/>
        </p:spPr>
        <p:txBody>
          <a:bodyPr/>
          <a:lstStyle>
            <a:lvl1pPr>
              <a:defRPr/>
            </a:lvl1pPr>
          </a:lstStyle>
          <a:p>
            <a:pPr>
              <a:defRPr/>
            </a:pPr>
            <a:endParaRPr lang="it-IT"/>
          </a:p>
        </p:txBody>
      </p:sp>
      <p:sp>
        <p:nvSpPr>
          <p:cNvPr id="9" name="Rectangle 6"/>
          <p:cNvSpPr>
            <a:spLocks noGrp="1" noChangeArrowheads="1"/>
          </p:cNvSpPr>
          <p:nvPr>
            <p:ph type="sldNum" sz="quarter" idx="12"/>
          </p:nvPr>
        </p:nvSpPr>
        <p:spPr>
          <a:ln/>
        </p:spPr>
        <p:txBody>
          <a:bodyPr/>
          <a:lstStyle>
            <a:lvl1pPr>
              <a:defRPr/>
            </a:lvl1pPr>
          </a:lstStyle>
          <a:p>
            <a:pPr>
              <a:defRPr/>
            </a:pPr>
            <a:fld id="{D8CC012F-DA0B-480C-9D4F-94D74DB0F490}" type="slidenum">
              <a:rPr lang="it-IT"/>
              <a:pPr>
                <a:defRPr/>
              </a:pPr>
              <a:t>‹n.›</a:t>
            </a:fld>
            <a:endParaRPr lang="it-IT"/>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itleOnly" preserve="1">
  <p:cSld name="Solo titolo">
    <p:spTree>
      <p:nvGrpSpPr>
        <p:cNvPr id="1" name=""/>
        <p:cNvGrpSpPr/>
        <p:nvPr/>
      </p:nvGrpSpPr>
      <p:grpSpPr>
        <a:xfrm>
          <a:off x="0" y="0"/>
          <a:ext cx="0" cy="0"/>
          <a:chOff x="0" y="0"/>
          <a:chExt cx="0" cy="0"/>
        </a:xfrm>
      </p:grpSpPr>
      <p:sp>
        <p:nvSpPr>
          <p:cNvPr id="2" name="Titolo 1"/>
          <p:cNvSpPr>
            <a:spLocks noGrp="1"/>
          </p:cNvSpPr>
          <p:nvPr>
            <p:ph type="title"/>
          </p:nvPr>
        </p:nvSpPr>
        <p:spPr/>
        <p:txBody>
          <a:bodyPr/>
          <a:lstStyle/>
          <a:p>
            <a:r>
              <a:rPr lang="it-IT" smtClean="0"/>
              <a:t>Fare clic per modificare lo stile del titolo</a:t>
            </a:r>
            <a:endParaRPr lang="it-IT"/>
          </a:p>
        </p:txBody>
      </p:sp>
      <p:sp>
        <p:nvSpPr>
          <p:cNvPr id="3" name="Rectangle 4"/>
          <p:cNvSpPr>
            <a:spLocks noGrp="1" noChangeArrowheads="1"/>
          </p:cNvSpPr>
          <p:nvPr>
            <p:ph type="dt" sz="half" idx="10"/>
          </p:nvPr>
        </p:nvSpPr>
        <p:spPr>
          <a:ln/>
        </p:spPr>
        <p:txBody>
          <a:bodyPr/>
          <a:lstStyle>
            <a:lvl1pPr>
              <a:defRPr/>
            </a:lvl1pPr>
          </a:lstStyle>
          <a:p>
            <a:pPr>
              <a:defRPr/>
            </a:pPr>
            <a:endParaRPr lang="it-IT"/>
          </a:p>
        </p:txBody>
      </p:sp>
      <p:sp>
        <p:nvSpPr>
          <p:cNvPr id="4" name="Rectangle 5"/>
          <p:cNvSpPr>
            <a:spLocks noGrp="1" noChangeArrowheads="1"/>
          </p:cNvSpPr>
          <p:nvPr>
            <p:ph type="ftr" sz="quarter" idx="11"/>
          </p:nvPr>
        </p:nvSpPr>
        <p:spPr>
          <a:ln/>
        </p:spPr>
        <p:txBody>
          <a:bodyPr/>
          <a:lstStyle>
            <a:lvl1pPr>
              <a:defRPr/>
            </a:lvl1pPr>
          </a:lstStyle>
          <a:p>
            <a:pPr>
              <a:defRPr/>
            </a:pPr>
            <a:endParaRPr lang="it-IT"/>
          </a:p>
        </p:txBody>
      </p:sp>
      <p:sp>
        <p:nvSpPr>
          <p:cNvPr id="5" name="Rectangle 6"/>
          <p:cNvSpPr>
            <a:spLocks noGrp="1" noChangeArrowheads="1"/>
          </p:cNvSpPr>
          <p:nvPr>
            <p:ph type="sldNum" sz="quarter" idx="12"/>
          </p:nvPr>
        </p:nvSpPr>
        <p:spPr>
          <a:ln/>
        </p:spPr>
        <p:txBody>
          <a:bodyPr/>
          <a:lstStyle>
            <a:lvl1pPr>
              <a:defRPr/>
            </a:lvl1pPr>
          </a:lstStyle>
          <a:p>
            <a:pPr>
              <a:defRPr/>
            </a:pPr>
            <a:fld id="{76CF3874-4B5F-4DC9-BF41-4A7C20CF918F}" type="slidenum">
              <a:rPr lang="it-IT"/>
              <a:pPr>
                <a:defRPr/>
              </a:pPr>
              <a:t>‹n.›</a:t>
            </a:fld>
            <a:endParaRPr lang="it-IT"/>
          </a:p>
        </p:txBody>
      </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theme" Target="../theme/theme1.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_rels/slideMaster10.xml.rels><?xml version="1.0" encoding="UTF-8" standalone="yes"?>
<Relationships xmlns="http://schemas.openxmlformats.org/package/2006/relationships"><Relationship Id="rId11" Type="http://schemas.openxmlformats.org/officeDocument/2006/relationships/slideLayout" Target="../slideLayouts/slideLayout134.xml"/><Relationship Id="rId12" Type="http://schemas.openxmlformats.org/officeDocument/2006/relationships/slideLayout" Target="../slideLayouts/slideLayout135.xml"/><Relationship Id="rId13" Type="http://schemas.openxmlformats.org/officeDocument/2006/relationships/slideLayout" Target="../slideLayouts/slideLayout136.xml"/><Relationship Id="rId14" Type="http://schemas.openxmlformats.org/officeDocument/2006/relationships/slideLayout" Target="../slideLayouts/slideLayout137.xml"/><Relationship Id="rId15" Type="http://schemas.openxmlformats.org/officeDocument/2006/relationships/slideLayout" Target="../slideLayouts/slideLayout138.xml"/><Relationship Id="rId16" Type="http://schemas.openxmlformats.org/officeDocument/2006/relationships/slideLayout" Target="../slideLayouts/slideLayout139.xml"/><Relationship Id="rId17" Type="http://schemas.openxmlformats.org/officeDocument/2006/relationships/slideLayout" Target="../slideLayouts/slideLayout140.xml"/><Relationship Id="rId18" Type="http://schemas.openxmlformats.org/officeDocument/2006/relationships/theme" Target="../theme/theme10.xml"/><Relationship Id="rId1" Type="http://schemas.openxmlformats.org/officeDocument/2006/relationships/slideLayout" Target="../slideLayouts/slideLayout124.xml"/><Relationship Id="rId2" Type="http://schemas.openxmlformats.org/officeDocument/2006/relationships/slideLayout" Target="../slideLayouts/slideLayout125.xml"/><Relationship Id="rId3" Type="http://schemas.openxmlformats.org/officeDocument/2006/relationships/slideLayout" Target="../slideLayouts/slideLayout126.xml"/><Relationship Id="rId4" Type="http://schemas.openxmlformats.org/officeDocument/2006/relationships/slideLayout" Target="../slideLayouts/slideLayout127.xml"/><Relationship Id="rId5" Type="http://schemas.openxmlformats.org/officeDocument/2006/relationships/slideLayout" Target="../slideLayouts/slideLayout128.xml"/><Relationship Id="rId6" Type="http://schemas.openxmlformats.org/officeDocument/2006/relationships/slideLayout" Target="../slideLayouts/slideLayout129.xml"/><Relationship Id="rId7" Type="http://schemas.openxmlformats.org/officeDocument/2006/relationships/slideLayout" Target="../slideLayouts/slideLayout130.xml"/><Relationship Id="rId8" Type="http://schemas.openxmlformats.org/officeDocument/2006/relationships/slideLayout" Target="../slideLayouts/slideLayout131.xml"/><Relationship Id="rId9" Type="http://schemas.openxmlformats.org/officeDocument/2006/relationships/slideLayout" Target="../slideLayouts/slideLayout132.xml"/><Relationship Id="rId10" Type="http://schemas.openxmlformats.org/officeDocument/2006/relationships/slideLayout" Target="../slideLayouts/slideLayout133.xml"/></Relationships>
</file>

<file path=ppt/slideMasters/_rels/slideMaster11.xml.rels><?xml version="1.0" encoding="UTF-8" standalone="yes"?>
<Relationships xmlns="http://schemas.openxmlformats.org/package/2006/relationships"><Relationship Id="rId11" Type="http://schemas.openxmlformats.org/officeDocument/2006/relationships/slideLayout" Target="../slideLayouts/slideLayout151.xml"/><Relationship Id="rId12" Type="http://schemas.openxmlformats.org/officeDocument/2006/relationships/slideLayout" Target="../slideLayouts/slideLayout152.xml"/><Relationship Id="rId13" Type="http://schemas.openxmlformats.org/officeDocument/2006/relationships/slideLayout" Target="../slideLayouts/slideLayout153.xml"/><Relationship Id="rId14" Type="http://schemas.openxmlformats.org/officeDocument/2006/relationships/slideLayout" Target="../slideLayouts/slideLayout154.xml"/><Relationship Id="rId15" Type="http://schemas.openxmlformats.org/officeDocument/2006/relationships/slideLayout" Target="../slideLayouts/slideLayout155.xml"/><Relationship Id="rId16" Type="http://schemas.openxmlformats.org/officeDocument/2006/relationships/theme" Target="../theme/theme11.xml"/><Relationship Id="rId1" Type="http://schemas.openxmlformats.org/officeDocument/2006/relationships/slideLayout" Target="../slideLayouts/slideLayout141.xml"/><Relationship Id="rId2" Type="http://schemas.openxmlformats.org/officeDocument/2006/relationships/slideLayout" Target="../slideLayouts/slideLayout142.xml"/><Relationship Id="rId3" Type="http://schemas.openxmlformats.org/officeDocument/2006/relationships/slideLayout" Target="../slideLayouts/slideLayout143.xml"/><Relationship Id="rId4" Type="http://schemas.openxmlformats.org/officeDocument/2006/relationships/slideLayout" Target="../slideLayouts/slideLayout144.xml"/><Relationship Id="rId5" Type="http://schemas.openxmlformats.org/officeDocument/2006/relationships/slideLayout" Target="../slideLayouts/slideLayout145.xml"/><Relationship Id="rId6" Type="http://schemas.openxmlformats.org/officeDocument/2006/relationships/slideLayout" Target="../slideLayouts/slideLayout146.xml"/><Relationship Id="rId7" Type="http://schemas.openxmlformats.org/officeDocument/2006/relationships/slideLayout" Target="../slideLayouts/slideLayout147.xml"/><Relationship Id="rId8" Type="http://schemas.openxmlformats.org/officeDocument/2006/relationships/slideLayout" Target="../slideLayouts/slideLayout148.xml"/><Relationship Id="rId9" Type="http://schemas.openxmlformats.org/officeDocument/2006/relationships/slideLayout" Target="../slideLayouts/slideLayout149.xml"/><Relationship Id="rId10" Type="http://schemas.openxmlformats.org/officeDocument/2006/relationships/slideLayout" Target="../slideLayouts/slideLayout150.xml"/></Relationships>
</file>

<file path=ppt/slideMasters/_rels/slideMaster2.xml.rels><?xml version="1.0" encoding="UTF-8" standalone="yes"?>
<Relationships xmlns="http://schemas.openxmlformats.org/package/2006/relationships"><Relationship Id="rId11" Type="http://schemas.openxmlformats.org/officeDocument/2006/relationships/slideLayout" Target="../slideLayouts/slideLayout26.xml"/><Relationship Id="rId12" Type="http://schemas.openxmlformats.org/officeDocument/2006/relationships/slideLayout" Target="../slideLayouts/slideLayout27.xml"/><Relationship Id="rId13" Type="http://schemas.openxmlformats.org/officeDocument/2006/relationships/slideLayout" Target="../slideLayouts/slideLayout28.xml"/><Relationship Id="rId14" Type="http://schemas.openxmlformats.org/officeDocument/2006/relationships/slideLayout" Target="../slideLayouts/slideLayout29.xml"/><Relationship Id="rId15" Type="http://schemas.openxmlformats.org/officeDocument/2006/relationships/slideLayout" Target="../slideLayouts/slideLayout30.xml"/><Relationship Id="rId16" Type="http://schemas.openxmlformats.org/officeDocument/2006/relationships/theme" Target="../theme/theme2.xml"/><Relationship Id="rId1" Type="http://schemas.openxmlformats.org/officeDocument/2006/relationships/slideLayout" Target="../slideLayouts/slideLayout16.xml"/><Relationship Id="rId2" Type="http://schemas.openxmlformats.org/officeDocument/2006/relationships/slideLayout" Target="../slideLayouts/slideLayout17.xml"/><Relationship Id="rId3" Type="http://schemas.openxmlformats.org/officeDocument/2006/relationships/slideLayout" Target="../slideLayouts/slideLayout18.xml"/><Relationship Id="rId4" Type="http://schemas.openxmlformats.org/officeDocument/2006/relationships/slideLayout" Target="../slideLayouts/slideLayout19.xml"/><Relationship Id="rId5" Type="http://schemas.openxmlformats.org/officeDocument/2006/relationships/slideLayout" Target="../slideLayouts/slideLayout20.xml"/><Relationship Id="rId6" Type="http://schemas.openxmlformats.org/officeDocument/2006/relationships/slideLayout" Target="../slideLayouts/slideLayout21.xml"/><Relationship Id="rId7" Type="http://schemas.openxmlformats.org/officeDocument/2006/relationships/slideLayout" Target="../slideLayouts/slideLayout22.xml"/><Relationship Id="rId8" Type="http://schemas.openxmlformats.org/officeDocument/2006/relationships/slideLayout" Target="../slideLayouts/slideLayout23.xml"/><Relationship Id="rId9" Type="http://schemas.openxmlformats.org/officeDocument/2006/relationships/slideLayout" Target="../slideLayouts/slideLayout24.xml"/><Relationship Id="rId10"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11" Type="http://schemas.openxmlformats.org/officeDocument/2006/relationships/slideLayout" Target="../slideLayouts/slideLayout41.xml"/><Relationship Id="rId12" Type="http://schemas.openxmlformats.org/officeDocument/2006/relationships/slideLayout" Target="../slideLayouts/slideLayout42.xml"/><Relationship Id="rId13" Type="http://schemas.openxmlformats.org/officeDocument/2006/relationships/slideLayout" Target="../slideLayouts/slideLayout43.xml"/><Relationship Id="rId14" Type="http://schemas.openxmlformats.org/officeDocument/2006/relationships/slideLayout" Target="../slideLayouts/slideLayout44.xml"/><Relationship Id="rId15" Type="http://schemas.openxmlformats.org/officeDocument/2006/relationships/slideLayout" Target="../slideLayouts/slideLayout45.xml"/><Relationship Id="rId16" Type="http://schemas.openxmlformats.org/officeDocument/2006/relationships/theme" Target="../theme/theme3.xml"/><Relationship Id="rId1" Type="http://schemas.openxmlformats.org/officeDocument/2006/relationships/slideLayout" Target="../slideLayouts/slideLayout31.xml"/><Relationship Id="rId2" Type="http://schemas.openxmlformats.org/officeDocument/2006/relationships/slideLayout" Target="../slideLayouts/slideLayout32.xml"/><Relationship Id="rId3" Type="http://schemas.openxmlformats.org/officeDocument/2006/relationships/slideLayout" Target="../slideLayouts/slideLayout33.xml"/><Relationship Id="rId4" Type="http://schemas.openxmlformats.org/officeDocument/2006/relationships/slideLayout" Target="../slideLayouts/slideLayout34.xml"/><Relationship Id="rId5" Type="http://schemas.openxmlformats.org/officeDocument/2006/relationships/slideLayout" Target="../slideLayouts/slideLayout35.xml"/><Relationship Id="rId6" Type="http://schemas.openxmlformats.org/officeDocument/2006/relationships/slideLayout" Target="../slideLayouts/slideLayout36.xml"/><Relationship Id="rId7" Type="http://schemas.openxmlformats.org/officeDocument/2006/relationships/slideLayout" Target="../slideLayouts/slideLayout37.xml"/><Relationship Id="rId8" Type="http://schemas.openxmlformats.org/officeDocument/2006/relationships/slideLayout" Target="../slideLayouts/slideLayout38.xml"/><Relationship Id="rId9" Type="http://schemas.openxmlformats.org/officeDocument/2006/relationships/slideLayout" Target="../slideLayouts/slideLayout39.xml"/><Relationship Id="rId10" Type="http://schemas.openxmlformats.org/officeDocument/2006/relationships/slideLayout" Target="../slideLayouts/slideLayout40.xml"/></Relationships>
</file>

<file path=ppt/slideMasters/_rels/slideMaster4.xml.rels><?xml version="1.0" encoding="UTF-8" standalone="yes"?>
<Relationships xmlns="http://schemas.openxmlformats.org/package/2006/relationships"><Relationship Id="rId11" Type="http://schemas.openxmlformats.org/officeDocument/2006/relationships/slideLayout" Target="../slideLayouts/slideLayout56.xml"/><Relationship Id="rId12" Type="http://schemas.openxmlformats.org/officeDocument/2006/relationships/theme" Target="../theme/theme4.xml"/><Relationship Id="rId1" Type="http://schemas.openxmlformats.org/officeDocument/2006/relationships/slideLayout" Target="../slideLayouts/slideLayout46.xml"/><Relationship Id="rId2" Type="http://schemas.openxmlformats.org/officeDocument/2006/relationships/slideLayout" Target="../slideLayouts/slideLayout47.xml"/><Relationship Id="rId3" Type="http://schemas.openxmlformats.org/officeDocument/2006/relationships/slideLayout" Target="../slideLayouts/slideLayout48.xml"/><Relationship Id="rId4" Type="http://schemas.openxmlformats.org/officeDocument/2006/relationships/slideLayout" Target="../slideLayouts/slideLayout49.xml"/><Relationship Id="rId5" Type="http://schemas.openxmlformats.org/officeDocument/2006/relationships/slideLayout" Target="../slideLayouts/slideLayout50.xml"/><Relationship Id="rId6" Type="http://schemas.openxmlformats.org/officeDocument/2006/relationships/slideLayout" Target="../slideLayouts/slideLayout51.xml"/><Relationship Id="rId7" Type="http://schemas.openxmlformats.org/officeDocument/2006/relationships/slideLayout" Target="../slideLayouts/slideLayout52.xml"/><Relationship Id="rId8" Type="http://schemas.openxmlformats.org/officeDocument/2006/relationships/slideLayout" Target="../slideLayouts/slideLayout53.xml"/><Relationship Id="rId9" Type="http://schemas.openxmlformats.org/officeDocument/2006/relationships/slideLayout" Target="../slideLayouts/slideLayout54.xml"/><Relationship Id="rId10" Type="http://schemas.openxmlformats.org/officeDocument/2006/relationships/slideLayout" Target="../slideLayouts/slideLayout55.xml"/></Relationships>
</file>

<file path=ppt/slideMasters/_rels/slideMaster5.xml.rels><?xml version="1.0" encoding="UTF-8" standalone="yes"?>
<Relationships xmlns="http://schemas.openxmlformats.org/package/2006/relationships"><Relationship Id="rId11" Type="http://schemas.openxmlformats.org/officeDocument/2006/relationships/slideLayout" Target="../slideLayouts/slideLayout67.xml"/><Relationship Id="rId12" Type="http://schemas.openxmlformats.org/officeDocument/2006/relationships/theme" Target="../theme/theme5.xml"/><Relationship Id="rId1" Type="http://schemas.openxmlformats.org/officeDocument/2006/relationships/slideLayout" Target="../slideLayouts/slideLayout57.xml"/><Relationship Id="rId2" Type="http://schemas.openxmlformats.org/officeDocument/2006/relationships/slideLayout" Target="../slideLayouts/slideLayout58.xml"/><Relationship Id="rId3" Type="http://schemas.openxmlformats.org/officeDocument/2006/relationships/slideLayout" Target="../slideLayouts/slideLayout59.xml"/><Relationship Id="rId4" Type="http://schemas.openxmlformats.org/officeDocument/2006/relationships/slideLayout" Target="../slideLayouts/slideLayout60.xml"/><Relationship Id="rId5" Type="http://schemas.openxmlformats.org/officeDocument/2006/relationships/slideLayout" Target="../slideLayouts/slideLayout61.xml"/><Relationship Id="rId6" Type="http://schemas.openxmlformats.org/officeDocument/2006/relationships/slideLayout" Target="../slideLayouts/slideLayout62.xml"/><Relationship Id="rId7" Type="http://schemas.openxmlformats.org/officeDocument/2006/relationships/slideLayout" Target="../slideLayouts/slideLayout63.xml"/><Relationship Id="rId8" Type="http://schemas.openxmlformats.org/officeDocument/2006/relationships/slideLayout" Target="../slideLayouts/slideLayout64.xml"/><Relationship Id="rId9" Type="http://schemas.openxmlformats.org/officeDocument/2006/relationships/slideLayout" Target="../slideLayouts/slideLayout65.xml"/><Relationship Id="rId10" Type="http://schemas.openxmlformats.org/officeDocument/2006/relationships/slideLayout" Target="../slideLayouts/slideLayout66.xml"/></Relationships>
</file>

<file path=ppt/slideMasters/_rels/slideMaster6.xml.rels><?xml version="1.0" encoding="UTF-8" standalone="yes"?>
<Relationships xmlns="http://schemas.openxmlformats.org/package/2006/relationships"><Relationship Id="rId11" Type="http://schemas.openxmlformats.org/officeDocument/2006/relationships/slideLayout" Target="../slideLayouts/slideLayout78.xml"/><Relationship Id="rId12" Type="http://schemas.openxmlformats.org/officeDocument/2006/relationships/theme" Target="../theme/theme6.xml"/><Relationship Id="rId1" Type="http://schemas.openxmlformats.org/officeDocument/2006/relationships/slideLayout" Target="../slideLayouts/slideLayout68.xml"/><Relationship Id="rId2" Type="http://schemas.openxmlformats.org/officeDocument/2006/relationships/slideLayout" Target="../slideLayouts/slideLayout69.xml"/><Relationship Id="rId3" Type="http://schemas.openxmlformats.org/officeDocument/2006/relationships/slideLayout" Target="../slideLayouts/slideLayout70.xml"/><Relationship Id="rId4" Type="http://schemas.openxmlformats.org/officeDocument/2006/relationships/slideLayout" Target="../slideLayouts/slideLayout71.xml"/><Relationship Id="rId5" Type="http://schemas.openxmlformats.org/officeDocument/2006/relationships/slideLayout" Target="../slideLayouts/slideLayout72.xml"/><Relationship Id="rId6" Type="http://schemas.openxmlformats.org/officeDocument/2006/relationships/slideLayout" Target="../slideLayouts/slideLayout73.xml"/><Relationship Id="rId7" Type="http://schemas.openxmlformats.org/officeDocument/2006/relationships/slideLayout" Target="../slideLayouts/slideLayout74.xml"/><Relationship Id="rId8" Type="http://schemas.openxmlformats.org/officeDocument/2006/relationships/slideLayout" Target="../slideLayouts/slideLayout75.xml"/><Relationship Id="rId9" Type="http://schemas.openxmlformats.org/officeDocument/2006/relationships/slideLayout" Target="../slideLayouts/slideLayout76.xml"/><Relationship Id="rId10" Type="http://schemas.openxmlformats.org/officeDocument/2006/relationships/slideLayout" Target="../slideLayouts/slideLayout77.xml"/></Relationships>
</file>

<file path=ppt/slideMasters/_rels/slideMaster7.xml.rels><?xml version="1.0" encoding="UTF-8" standalone="yes"?>
<Relationships xmlns="http://schemas.openxmlformats.org/package/2006/relationships"><Relationship Id="rId11" Type="http://schemas.openxmlformats.org/officeDocument/2006/relationships/slideLayout" Target="../slideLayouts/slideLayout89.xml"/><Relationship Id="rId12" Type="http://schemas.openxmlformats.org/officeDocument/2006/relationships/slideLayout" Target="../slideLayouts/slideLayout90.xml"/><Relationship Id="rId13" Type="http://schemas.openxmlformats.org/officeDocument/2006/relationships/slideLayout" Target="../slideLayouts/slideLayout91.xml"/><Relationship Id="rId14" Type="http://schemas.openxmlformats.org/officeDocument/2006/relationships/slideLayout" Target="../slideLayouts/slideLayout92.xml"/><Relationship Id="rId15" Type="http://schemas.openxmlformats.org/officeDocument/2006/relationships/slideLayout" Target="../slideLayouts/slideLayout93.xml"/><Relationship Id="rId16" Type="http://schemas.openxmlformats.org/officeDocument/2006/relationships/theme" Target="../theme/theme7.xml"/><Relationship Id="rId1" Type="http://schemas.openxmlformats.org/officeDocument/2006/relationships/slideLayout" Target="../slideLayouts/slideLayout79.xml"/><Relationship Id="rId2" Type="http://schemas.openxmlformats.org/officeDocument/2006/relationships/slideLayout" Target="../slideLayouts/slideLayout80.xml"/><Relationship Id="rId3" Type="http://schemas.openxmlformats.org/officeDocument/2006/relationships/slideLayout" Target="../slideLayouts/slideLayout81.xml"/><Relationship Id="rId4" Type="http://schemas.openxmlformats.org/officeDocument/2006/relationships/slideLayout" Target="../slideLayouts/slideLayout82.xml"/><Relationship Id="rId5" Type="http://schemas.openxmlformats.org/officeDocument/2006/relationships/slideLayout" Target="../slideLayouts/slideLayout83.xml"/><Relationship Id="rId6" Type="http://schemas.openxmlformats.org/officeDocument/2006/relationships/slideLayout" Target="../slideLayouts/slideLayout84.xml"/><Relationship Id="rId7" Type="http://schemas.openxmlformats.org/officeDocument/2006/relationships/slideLayout" Target="../slideLayouts/slideLayout85.xml"/><Relationship Id="rId8" Type="http://schemas.openxmlformats.org/officeDocument/2006/relationships/slideLayout" Target="../slideLayouts/slideLayout86.xml"/><Relationship Id="rId9" Type="http://schemas.openxmlformats.org/officeDocument/2006/relationships/slideLayout" Target="../slideLayouts/slideLayout87.xml"/><Relationship Id="rId10" Type="http://schemas.openxmlformats.org/officeDocument/2006/relationships/slideLayout" Target="../slideLayouts/slideLayout88.xml"/></Relationships>
</file>

<file path=ppt/slideMasters/_rels/slideMaster8.xml.rels><?xml version="1.0" encoding="UTF-8" standalone="yes"?>
<Relationships xmlns="http://schemas.openxmlformats.org/package/2006/relationships"><Relationship Id="rId11" Type="http://schemas.openxmlformats.org/officeDocument/2006/relationships/slideLayout" Target="../slideLayouts/slideLayout104.xml"/><Relationship Id="rId12" Type="http://schemas.openxmlformats.org/officeDocument/2006/relationships/slideLayout" Target="../slideLayouts/slideLayout105.xml"/><Relationship Id="rId13" Type="http://schemas.openxmlformats.org/officeDocument/2006/relationships/slideLayout" Target="../slideLayouts/slideLayout106.xml"/><Relationship Id="rId14" Type="http://schemas.openxmlformats.org/officeDocument/2006/relationships/slideLayout" Target="../slideLayouts/slideLayout107.xml"/><Relationship Id="rId15" Type="http://schemas.openxmlformats.org/officeDocument/2006/relationships/slideLayout" Target="../slideLayouts/slideLayout108.xml"/><Relationship Id="rId16" Type="http://schemas.openxmlformats.org/officeDocument/2006/relationships/theme" Target="../theme/theme8.xml"/><Relationship Id="rId1" Type="http://schemas.openxmlformats.org/officeDocument/2006/relationships/slideLayout" Target="../slideLayouts/slideLayout94.xml"/><Relationship Id="rId2" Type="http://schemas.openxmlformats.org/officeDocument/2006/relationships/slideLayout" Target="../slideLayouts/slideLayout95.xml"/><Relationship Id="rId3" Type="http://schemas.openxmlformats.org/officeDocument/2006/relationships/slideLayout" Target="../slideLayouts/slideLayout96.xml"/><Relationship Id="rId4" Type="http://schemas.openxmlformats.org/officeDocument/2006/relationships/slideLayout" Target="../slideLayouts/slideLayout97.xml"/><Relationship Id="rId5" Type="http://schemas.openxmlformats.org/officeDocument/2006/relationships/slideLayout" Target="../slideLayouts/slideLayout98.xml"/><Relationship Id="rId6" Type="http://schemas.openxmlformats.org/officeDocument/2006/relationships/slideLayout" Target="../slideLayouts/slideLayout99.xml"/><Relationship Id="rId7" Type="http://schemas.openxmlformats.org/officeDocument/2006/relationships/slideLayout" Target="../slideLayouts/slideLayout100.xml"/><Relationship Id="rId8" Type="http://schemas.openxmlformats.org/officeDocument/2006/relationships/slideLayout" Target="../slideLayouts/slideLayout101.xml"/><Relationship Id="rId9" Type="http://schemas.openxmlformats.org/officeDocument/2006/relationships/slideLayout" Target="../slideLayouts/slideLayout102.xml"/><Relationship Id="rId10" Type="http://schemas.openxmlformats.org/officeDocument/2006/relationships/slideLayout" Target="../slideLayouts/slideLayout103.xml"/></Relationships>
</file>

<file path=ppt/slideMasters/_rels/slideMaster9.xml.rels><?xml version="1.0" encoding="UTF-8" standalone="yes"?>
<Relationships xmlns="http://schemas.openxmlformats.org/package/2006/relationships"><Relationship Id="rId11" Type="http://schemas.openxmlformats.org/officeDocument/2006/relationships/slideLayout" Target="../slideLayouts/slideLayout119.xml"/><Relationship Id="rId12" Type="http://schemas.openxmlformats.org/officeDocument/2006/relationships/slideLayout" Target="../slideLayouts/slideLayout120.xml"/><Relationship Id="rId13" Type="http://schemas.openxmlformats.org/officeDocument/2006/relationships/slideLayout" Target="../slideLayouts/slideLayout121.xml"/><Relationship Id="rId14" Type="http://schemas.openxmlformats.org/officeDocument/2006/relationships/slideLayout" Target="../slideLayouts/slideLayout122.xml"/><Relationship Id="rId15" Type="http://schemas.openxmlformats.org/officeDocument/2006/relationships/slideLayout" Target="../slideLayouts/slideLayout123.xml"/><Relationship Id="rId16" Type="http://schemas.openxmlformats.org/officeDocument/2006/relationships/theme" Target="../theme/theme9.xml"/><Relationship Id="rId1" Type="http://schemas.openxmlformats.org/officeDocument/2006/relationships/slideLayout" Target="../slideLayouts/slideLayout109.xml"/><Relationship Id="rId2" Type="http://schemas.openxmlformats.org/officeDocument/2006/relationships/slideLayout" Target="../slideLayouts/slideLayout110.xml"/><Relationship Id="rId3" Type="http://schemas.openxmlformats.org/officeDocument/2006/relationships/slideLayout" Target="../slideLayouts/slideLayout111.xml"/><Relationship Id="rId4" Type="http://schemas.openxmlformats.org/officeDocument/2006/relationships/slideLayout" Target="../slideLayouts/slideLayout112.xml"/><Relationship Id="rId5" Type="http://schemas.openxmlformats.org/officeDocument/2006/relationships/slideLayout" Target="../slideLayouts/slideLayout113.xml"/><Relationship Id="rId6" Type="http://schemas.openxmlformats.org/officeDocument/2006/relationships/slideLayout" Target="../slideLayouts/slideLayout114.xml"/><Relationship Id="rId7" Type="http://schemas.openxmlformats.org/officeDocument/2006/relationships/slideLayout" Target="../slideLayouts/slideLayout115.xml"/><Relationship Id="rId8" Type="http://schemas.openxmlformats.org/officeDocument/2006/relationships/slideLayout" Target="../slideLayouts/slideLayout116.xml"/><Relationship Id="rId9" Type="http://schemas.openxmlformats.org/officeDocument/2006/relationships/slideLayout" Target="../slideLayouts/slideLayout117.xml"/><Relationship Id="rId10" Type="http://schemas.openxmlformats.org/officeDocument/2006/relationships/slideLayout" Target="../slideLayouts/slideLayout11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7170" name="Rectangle 1026"/>
          <p:cNvSpPr>
            <a:spLocks noGrp="1" noChangeArrowheads="1"/>
          </p:cNvSpPr>
          <p:nvPr>
            <p:ph type="title"/>
          </p:nvPr>
        </p:nvSpPr>
        <p:spPr bwMode="auto">
          <a:xfrm>
            <a:off x="6858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smtClean="0"/>
              <a:t>Fare clic per modificare lo stile del titolo dello schema</a:t>
            </a:r>
          </a:p>
        </p:txBody>
      </p:sp>
      <p:sp>
        <p:nvSpPr>
          <p:cNvPr id="7171"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Fare clic per modificare gli stili del testo dello schema</a:t>
            </a:r>
          </a:p>
          <a:p>
            <a:pPr lvl="1"/>
            <a:r>
              <a:rPr lang="en-US" smtClean="0"/>
              <a:t>Secondo livello</a:t>
            </a:r>
          </a:p>
          <a:p>
            <a:pPr lvl="2"/>
            <a:r>
              <a:rPr lang="en-US" smtClean="0"/>
              <a:t>Terzo livello</a:t>
            </a:r>
          </a:p>
          <a:p>
            <a:pPr lvl="3"/>
            <a:r>
              <a:rPr lang="en-US" smtClean="0"/>
              <a:t>Quarto livello</a:t>
            </a:r>
          </a:p>
          <a:p>
            <a:pPr lvl="4"/>
            <a:r>
              <a:rPr lang="en-US" smtClean="0"/>
              <a:t>Quinto livello</a:t>
            </a:r>
          </a:p>
        </p:txBody>
      </p:sp>
      <p:sp>
        <p:nvSpPr>
          <p:cNvPr id="4100"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chemeClr val="bg2"/>
                </a:solidFill>
              </a:defRPr>
            </a:lvl1pPr>
          </a:lstStyle>
          <a:p>
            <a:pPr>
              <a:defRPr/>
            </a:pPr>
            <a:endParaRPr lang="en-US"/>
          </a:p>
        </p:txBody>
      </p:sp>
      <p:sp>
        <p:nvSpPr>
          <p:cNvPr id="4101"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chemeClr val="bg2"/>
                </a:solidFill>
              </a:defRPr>
            </a:lvl1pPr>
          </a:lstStyle>
          <a:p>
            <a:pPr>
              <a:defRPr/>
            </a:pPr>
            <a:endParaRPr lang="en-US"/>
          </a:p>
        </p:txBody>
      </p:sp>
      <p:sp>
        <p:nvSpPr>
          <p:cNvPr id="4102"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chemeClr val="bg2"/>
                </a:solidFill>
              </a:defRPr>
            </a:lvl1pPr>
          </a:lstStyle>
          <a:p>
            <a:pPr>
              <a:defRPr/>
            </a:pPr>
            <a:fld id="{34F1418F-C474-440A-A0F7-70BE4B8FC8E3}" type="slidenum">
              <a:rPr lang="en-US"/>
              <a:pPr>
                <a:defRPr/>
              </a:pPr>
              <a:t>‹n.›</a:t>
            </a:fld>
            <a:endParaRPr lang="en-US"/>
          </a:p>
        </p:txBody>
      </p:sp>
    </p:spTree>
  </p:cSld>
  <p:clrMap bg1="lt1" tx1="dk1" bg2="lt2" tx2="dk2" accent1="accent1" accent2="accent2" accent3="accent3" accent4="accent4" accent5="accent5" accent6="accent6" hlink="hlink" folHlink="folHlink"/>
  <p:sldLayoutIdLst>
    <p:sldLayoutId id="2147484655" r:id="rId1"/>
    <p:sldLayoutId id="2147484536" r:id="rId2"/>
    <p:sldLayoutId id="2147484537" r:id="rId3"/>
    <p:sldLayoutId id="2147484538" r:id="rId4"/>
    <p:sldLayoutId id="2147484539" r:id="rId5"/>
    <p:sldLayoutId id="2147484540" r:id="rId6"/>
    <p:sldLayoutId id="2147484541" r:id="rId7"/>
    <p:sldLayoutId id="2147484542" r:id="rId8"/>
    <p:sldLayoutId id="2147484543" r:id="rId9"/>
    <p:sldLayoutId id="2147484544" r:id="rId10"/>
    <p:sldLayoutId id="2147484545" r:id="rId11"/>
    <p:sldLayoutId id="2147484546" r:id="rId12"/>
    <p:sldLayoutId id="2147484547" r:id="rId13"/>
    <p:sldLayoutId id="2147484548" r:id="rId14"/>
    <p:sldLayoutId id="2147484549" r:id="rId15"/>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Times New Roman" pitchFamily="18" charset="0"/>
        </a:defRPr>
      </a:lvl2pPr>
      <a:lvl3pPr algn="l" rtl="0" eaLnBrk="0" fontAlgn="base" hangingPunct="0">
        <a:spcBef>
          <a:spcPct val="0"/>
        </a:spcBef>
        <a:spcAft>
          <a:spcPct val="0"/>
        </a:spcAft>
        <a:defRPr kumimoji="1" sz="4400">
          <a:solidFill>
            <a:schemeClr val="tx2"/>
          </a:solidFill>
          <a:latin typeface="Times New Roman" pitchFamily="18" charset="0"/>
        </a:defRPr>
      </a:lvl3pPr>
      <a:lvl4pPr algn="l" rtl="0" eaLnBrk="0" fontAlgn="base" hangingPunct="0">
        <a:spcBef>
          <a:spcPct val="0"/>
        </a:spcBef>
        <a:spcAft>
          <a:spcPct val="0"/>
        </a:spcAft>
        <a:defRPr kumimoji="1" sz="4400">
          <a:solidFill>
            <a:schemeClr val="tx2"/>
          </a:solidFill>
          <a:latin typeface="Times New Roman" pitchFamily="18" charset="0"/>
        </a:defRPr>
      </a:lvl4pPr>
      <a:lvl5pPr algn="l" rtl="0" eaLnBrk="0" fontAlgn="base" hangingPunct="0">
        <a:spcBef>
          <a:spcPct val="0"/>
        </a:spcBef>
        <a:spcAft>
          <a:spcPct val="0"/>
        </a:spcAft>
        <a:defRPr kumimoji="1" sz="4400">
          <a:solidFill>
            <a:schemeClr val="tx2"/>
          </a:solidFill>
          <a:latin typeface="Times New Roman" pitchFamily="18" charset="0"/>
        </a:defRPr>
      </a:lvl5pPr>
      <a:lvl6pPr marL="457200" algn="l" rtl="0" eaLnBrk="0" fontAlgn="base" hangingPunct="0">
        <a:spcBef>
          <a:spcPct val="0"/>
        </a:spcBef>
        <a:spcAft>
          <a:spcPct val="0"/>
        </a:spcAft>
        <a:defRPr kumimoji="1" sz="4400">
          <a:solidFill>
            <a:schemeClr val="tx2"/>
          </a:solidFill>
          <a:latin typeface="Times New Roman" pitchFamily="18" charset="0"/>
        </a:defRPr>
      </a:lvl6pPr>
      <a:lvl7pPr marL="914400" algn="l" rtl="0" eaLnBrk="0" fontAlgn="base" hangingPunct="0">
        <a:spcBef>
          <a:spcPct val="0"/>
        </a:spcBef>
        <a:spcAft>
          <a:spcPct val="0"/>
        </a:spcAft>
        <a:defRPr kumimoji="1" sz="4400">
          <a:solidFill>
            <a:schemeClr val="tx2"/>
          </a:solidFill>
          <a:latin typeface="Times New Roman" pitchFamily="18" charset="0"/>
        </a:defRPr>
      </a:lvl7pPr>
      <a:lvl8pPr marL="1371600" algn="l" rtl="0" eaLnBrk="0" fontAlgn="base" hangingPunct="0">
        <a:spcBef>
          <a:spcPct val="0"/>
        </a:spcBef>
        <a:spcAft>
          <a:spcPct val="0"/>
        </a:spcAft>
        <a:defRPr kumimoji="1" sz="4400">
          <a:solidFill>
            <a:schemeClr val="tx2"/>
          </a:solidFill>
          <a:latin typeface="Times New Roman" pitchFamily="18" charset="0"/>
        </a:defRPr>
      </a:lvl8pPr>
      <a:lvl9pPr marL="1828800" algn="l" rtl="0" eaLnBrk="0" fontAlgn="base" hangingPunct="0">
        <a:spcBef>
          <a:spcPct val="0"/>
        </a:spcBef>
        <a:spcAft>
          <a:spcPct val="0"/>
        </a:spcAft>
        <a:defRPr kumimoji="1"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lr>
          <a:schemeClr val="bg2"/>
        </a:buClr>
        <a:buFont typeface="Monotype Sorts"/>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SzPct val="50000"/>
        <a:buFont typeface="Monotype Sorts"/>
        <a:buChar char="l"/>
        <a:defRPr kumimoji="1" sz="2800">
          <a:solidFill>
            <a:schemeClr val="tx1"/>
          </a:solidFill>
          <a:latin typeface="+mn-lt"/>
        </a:defRPr>
      </a:lvl2pPr>
      <a:lvl3pPr marL="1143000" indent="-228600" algn="l" rtl="0" eaLnBrk="0" fontAlgn="base" hangingPunct="0">
        <a:spcBef>
          <a:spcPct val="20000"/>
        </a:spcBef>
        <a:spcAft>
          <a:spcPct val="0"/>
        </a:spcAft>
        <a:buChar char="•"/>
        <a:defRPr kumimoji="1" sz="2400">
          <a:solidFill>
            <a:schemeClr val="tx1"/>
          </a:solidFill>
          <a:latin typeface="+mn-lt"/>
        </a:defRPr>
      </a:lvl3pPr>
      <a:lvl4pPr marL="1600200" indent="-228600" algn="l" rtl="0" eaLnBrk="0" fontAlgn="base" hangingPunct="0">
        <a:spcBef>
          <a:spcPct val="20000"/>
        </a:spcBef>
        <a:spcAft>
          <a:spcPct val="0"/>
        </a:spcAft>
        <a:buChar char="–"/>
        <a:defRPr kumimoji="1" sz="2000">
          <a:solidFill>
            <a:schemeClr val="tx1"/>
          </a:solidFill>
          <a:latin typeface="+mn-lt"/>
        </a:defRPr>
      </a:lvl4pPr>
      <a:lvl5pPr marL="2057400" indent="-228600" algn="l" rtl="0" eaLnBrk="0" fontAlgn="base" hangingPunct="0">
        <a:spcBef>
          <a:spcPct val="20000"/>
        </a:spcBef>
        <a:spcAft>
          <a:spcPct val="0"/>
        </a:spcAft>
        <a:buChar char="»"/>
        <a:defRPr kumimoji="1" sz="2000">
          <a:solidFill>
            <a:schemeClr val="tx1"/>
          </a:solidFill>
          <a:latin typeface="+mn-lt"/>
        </a:defRPr>
      </a:lvl5pPr>
      <a:lvl6pPr marL="2514600" indent="-228600" algn="l" rtl="0" eaLnBrk="0" fontAlgn="base" hangingPunct="0">
        <a:spcBef>
          <a:spcPct val="20000"/>
        </a:spcBef>
        <a:spcAft>
          <a:spcPct val="0"/>
        </a:spcAft>
        <a:buChar char="»"/>
        <a:defRPr kumimoji="1" sz="2000">
          <a:solidFill>
            <a:schemeClr val="tx1"/>
          </a:solidFill>
          <a:latin typeface="+mn-lt"/>
        </a:defRPr>
      </a:lvl6pPr>
      <a:lvl7pPr marL="2971800" indent="-228600" algn="l" rtl="0" eaLnBrk="0" fontAlgn="base" hangingPunct="0">
        <a:spcBef>
          <a:spcPct val="20000"/>
        </a:spcBef>
        <a:spcAft>
          <a:spcPct val="0"/>
        </a:spcAft>
        <a:buChar char="»"/>
        <a:defRPr kumimoji="1" sz="2000">
          <a:solidFill>
            <a:schemeClr val="tx1"/>
          </a:solidFill>
          <a:latin typeface="+mn-lt"/>
        </a:defRPr>
      </a:lvl7pPr>
      <a:lvl8pPr marL="3429000" indent="-228600" algn="l" rtl="0" eaLnBrk="0" fontAlgn="base" hangingPunct="0">
        <a:spcBef>
          <a:spcPct val="20000"/>
        </a:spcBef>
        <a:spcAft>
          <a:spcPct val="0"/>
        </a:spcAft>
        <a:buChar char="»"/>
        <a:defRPr kumimoji="1" sz="2000">
          <a:solidFill>
            <a:schemeClr val="tx1"/>
          </a:solidFill>
          <a:latin typeface="+mn-lt"/>
        </a:defRPr>
      </a:lvl8pPr>
      <a:lvl9pPr marL="3886200" indent="-228600" algn="l" rtl="0" eaLnBrk="0" fontAlgn="base" hangingPunct="0">
        <a:spcBef>
          <a:spcPct val="20000"/>
        </a:spcBef>
        <a:spcAft>
          <a:spcPct val="0"/>
        </a:spcAft>
        <a:buChar char="»"/>
        <a:defRPr kumimoji="1"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it-IT" smtClean="0"/>
              <a:t>Fare clic per modificare lo stile del titolo dello schema</a:t>
            </a:r>
          </a:p>
        </p:txBody>
      </p:sp>
      <p:sp>
        <p:nvSpPr>
          <p:cNvPr id="1638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latin typeface="+mn-lt"/>
                <a:cs typeface="+mn-cs"/>
              </a:defRPr>
            </a:lvl1pPr>
          </a:lstStyle>
          <a:p>
            <a:pPr>
              <a:defRPr/>
            </a:pPr>
            <a:endParaRPr lang="it-IT"/>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latin typeface="+mn-lt"/>
                <a:cs typeface="+mn-cs"/>
              </a:defRPr>
            </a:lvl1pPr>
          </a:lstStyle>
          <a:p>
            <a:pPr>
              <a:defRPr/>
            </a:pPr>
            <a:endParaRPr lang="it-IT"/>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latin typeface="+mn-lt"/>
                <a:cs typeface="+mn-cs"/>
              </a:defRPr>
            </a:lvl1pPr>
          </a:lstStyle>
          <a:p>
            <a:pPr>
              <a:defRPr/>
            </a:pPr>
            <a:fld id="{4041E0E5-1BF7-4A3D-A527-88613018E93B}" type="slidenum">
              <a:rPr lang="it-IT"/>
              <a:pPr>
                <a:defRPr/>
              </a:pPr>
              <a:t>‹n.›</a:t>
            </a:fld>
            <a:endParaRPr lang="it-IT" dirty="0"/>
          </a:p>
        </p:txBody>
      </p:sp>
    </p:spTree>
  </p:cSld>
  <p:clrMap bg1="lt1" tx1="dk1" bg2="lt2" tx2="dk2" accent1="accent1" accent2="accent2" accent3="accent3" accent4="accent4" accent5="accent5" accent6="accent6" hlink="hlink" folHlink="folHlink"/>
  <p:sldLayoutIdLst>
    <p:sldLayoutId id="2147484623" r:id="rId1"/>
    <p:sldLayoutId id="2147484624" r:id="rId2"/>
    <p:sldLayoutId id="2147484625" r:id="rId3"/>
    <p:sldLayoutId id="2147484626" r:id="rId4"/>
    <p:sldLayoutId id="2147484627" r:id="rId5"/>
    <p:sldLayoutId id="2147484628" r:id="rId6"/>
    <p:sldLayoutId id="2147484629" r:id="rId7"/>
    <p:sldLayoutId id="2147484630" r:id="rId8"/>
    <p:sldLayoutId id="2147484631" r:id="rId9"/>
    <p:sldLayoutId id="2147484632" r:id="rId10"/>
    <p:sldLayoutId id="2147484633" r:id="rId11"/>
    <p:sldLayoutId id="2147484634" r:id="rId12"/>
    <p:sldLayoutId id="2147484635" r:id="rId13"/>
    <p:sldLayoutId id="2147484636" r:id="rId14"/>
    <p:sldLayoutId id="2147484637" r:id="rId15"/>
    <p:sldLayoutId id="2147484638" r:id="rId16"/>
    <p:sldLayoutId id="2147484639" r:id="rId17"/>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it-IT" smtClean="0"/>
              <a:t>Fare clic per modificare lo stile del titolo dello schema</a:t>
            </a:r>
          </a:p>
        </p:txBody>
      </p:sp>
      <p:sp>
        <p:nvSpPr>
          <p:cNvPr id="1741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defRPr>
            </a:lvl1pPr>
          </a:lstStyle>
          <a:p>
            <a:pPr>
              <a:defRPr/>
            </a:pPr>
            <a:endParaRPr lang="it-IT"/>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defRPr>
            </a:lvl1pPr>
          </a:lstStyle>
          <a:p>
            <a:pPr>
              <a:defRPr/>
            </a:pPr>
            <a:endParaRPr lang="it-IT"/>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a:defRPr/>
            </a:pPr>
            <a:fld id="{B7845C07-93A8-41AB-B8A9-5B1850E75807}" type="slidenum">
              <a:rPr lang="it-IT"/>
              <a:pPr>
                <a:defRPr/>
              </a:pPr>
              <a:t>‹n.›</a:t>
            </a:fld>
            <a:endParaRPr lang="it-IT"/>
          </a:p>
        </p:txBody>
      </p:sp>
    </p:spTree>
  </p:cSld>
  <p:clrMap bg1="lt1" tx1="dk1" bg2="lt2" tx2="dk2" accent1="accent1" accent2="accent2" accent3="accent3" accent4="accent4" accent5="accent5" accent6="accent6" hlink="hlink" folHlink="folHlink"/>
  <p:sldLayoutIdLst>
    <p:sldLayoutId id="2147484640" r:id="rId1"/>
    <p:sldLayoutId id="2147484641" r:id="rId2"/>
    <p:sldLayoutId id="2147484642" r:id="rId3"/>
    <p:sldLayoutId id="2147484643" r:id="rId4"/>
    <p:sldLayoutId id="2147484644" r:id="rId5"/>
    <p:sldLayoutId id="2147484645" r:id="rId6"/>
    <p:sldLayoutId id="2147484646" r:id="rId7"/>
    <p:sldLayoutId id="2147484647" r:id="rId8"/>
    <p:sldLayoutId id="2147484648" r:id="rId9"/>
    <p:sldLayoutId id="2147484649" r:id="rId10"/>
    <p:sldLayoutId id="2147484650" r:id="rId11"/>
    <p:sldLayoutId id="2147484651" r:id="rId12"/>
    <p:sldLayoutId id="2147484652" r:id="rId13"/>
    <p:sldLayoutId id="2147484653" r:id="rId14"/>
    <p:sldLayoutId id="2147484654" r:id="rId15"/>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8194" name="Rectangle 1026"/>
          <p:cNvSpPr>
            <a:spLocks noGrp="1" noChangeArrowheads="1"/>
          </p:cNvSpPr>
          <p:nvPr>
            <p:ph type="title"/>
          </p:nvPr>
        </p:nvSpPr>
        <p:spPr bwMode="auto">
          <a:xfrm>
            <a:off x="6858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smtClean="0"/>
              <a:t>Fare clic per modificare lo stile del titolo dello schema</a:t>
            </a:r>
          </a:p>
        </p:txBody>
      </p:sp>
      <p:sp>
        <p:nvSpPr>
          <p:cNvPr id="8195"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Fare clic per modificare gli stili del testo dello schema</a:t>
            </a:r>
          </a:p>
          <a:p>
            <a:pPr lvl="1"/>
            <a:r>
              <a:rPr lang="en-US" smtClean="0"/>
              <a:t>Secondo livello</a:t>
            </a:r>
          </a:p>
          <a:p>
            <a:pPr lvl="2"/>
            <a:r>
              <a:rPr lang="en-US" smtClean="0"/>
              <a:t>Terzo livello</a:t>
            </a:r>
          </a:p>
          <a:p>
            <a:pPr lvl="3"/>
            <a:r>
              <a:rPr lang="en-US" smtClean="0"/>
              <a:t>Quarto livello</a:t>
            </a:r>
          </a:p>
          <a:p>
            <a:pPr lvl="4"/>
            <a:r>
              <a:rPr lang="en-US" smtClean="0"/>
              <a:t>Quinto livello</a:t>
            </a:r>
          </a:p>
        </p:txBody>
      </p:sp>
      <p:sp>
        <p:nvSpPr>
          <p:cNvPr id="4100"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578963"/>
                </a:solidFill>
              </a:defRPr>
            </a:lvl1pPr>
          </a:lstStyle>
          <a:p>
            <a:pPr>
              <a:defRPr/>
            </a:pPr>
            <a:endParaRPr lang="en-US"/>
          </a:p>
        </p:txBody>
      </p:sp>
      <p:sp>
        <p:nvSpPr>
          <p:cNvPr id="4101"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578963"/>
                </a:solidFill>
              </a:defRPr>
            </a:lvl1pPr>
          </a:lstStyle>
          <a:p>
            <a:pPr>
              <a:defRPr/>
            </a:pPr>
            <a:endParaRPr lang="en-US"/>
          </a:p>
        </p:txBody>
      </p:sp>
      <p:sp>
        <p:nvSpPr>
          <p:cNvPr id="4102"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578963"/>
                </a:solidFill>
              </a:defRPr>
            </a:lvl1pPr>
          </a:lstStyle>
          <a:p>
            <a:pPr>
              <a:defRPr/>
            </a:pPr>
            <a:fld id="{8C314BE0-9E8E-4DD0-8B1F-655F268B9AFA}" type="slidenum">
              <a:rPr lang="en-US"/>
              <a:pPr>
                <a:defRPr/>
              </a:pPr>
              <a:t>‹n.›</a:t>
            </a:fld>
            <a:endParaRPr lang="en-US"/>
          </a:p>
        </p:txBody>
      </p:sp>
    </p:spTree>
  </p:cSld>
  <p:clrMap bg1="lt1" tx1="dk1" bg2="lt2" tx2="dk2" accent1="accent1" accent2="accent2" accent3="accent3" accent4="accent4" accent5="accent5" accent6="accent6" hlink="hlink" folHlink="folHlink"/>
  <p:sldLayoutIdLst>
    <p:sldLayoutId id="2147484656" r:id="rId1"/>
    <p:sldLayoutId id="2147484550" r:id="rId2"/>
    <p:sldLayoutId id="2147484551" r:id="rId3"/>
    <p:sldLayoutId id="2147484552" r:id="rId4"/>
    <p:sldLayoutId id="2147484553" r:id="rId5"/>
    <p:sldLayoutId id="2147484554" r:id="rId6"/>
    <p:sldLayoutId id="2147484555" r:id="rId7"/>
    <p:sldLayoutId id="2147484556" r:id="rId8"/>
    <p:sldLayoutId id="2147484557" r:id="rId9"/>
    <p:sldLayoutId id="2147484558" r:id="rId10"/>
    <p:sldLayoutId id="2147484559" r:id="rId11"/>
    <p:sldLayoutId id="2147484560" r:id="rId12"/>
    <p:sldLayoutId id="2147484561" r:id="rId13"/>
    <p:sldLayoutId id="2147484562" r:id="rId14"/>
    <p:sldLayoutId id="2147484563" r:id="rId15"/>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Times New Roman" pitchFamily="18" charset="0"/>
        </a:defRPr>
      </a:lvl2pPr>
      <a:lvl3pPr algn="l" rtl="0" eaLnBrk="0" fontAlgn="base" hangingPunct="0">
        <a:spcBef>
          <a:spcPct val="0"/>
        </a:spcBef>
        <a:spcAft>
          <a:spcPct val="0"/>
        </a:spcAft>
        <a:defRPr kumimoji="1" sz="4400">
          <a:solidFill>
            <a:schemeClr val="tx2"/>
          </a:solidFill>
          <a:latin typeface="Times New Roman" pitchFamily="18" charset="0"/>
        </a:defRPr>
      </a:lvl3pPr>
      <a:lvl4pPr algn="l" rtl="0" eaLnBrk="0" fontAlgn="base" hangingPunct="0">
        <a:spcBef>
          <a:spcPct val="0"/>
        </a:spcBef>
        <a:spcAft>
          <a:spcPct val="0"/>
        </a:spcAft>
        <a:defRPr kumimoji="1" sz="4400">
          <a:solidFill>
            <a:schemeClr val="tx2"/>
          </a:solidFill>
          <a:latin typeface="Times New Roman" pitchFamily="18" charset="0"/>
        </a:defRPr>
      </a:lvl4pPr>
      <a:lvl5pPr algn="l" rtl="0" eaLnBrk="0" fontAlgn="base" hangingPunct="0">
        <a:spcBef>
          <a:spcPct val="0"/>
        </a:spcBef>
        <a:spcAft>
          <a:spcPct val="0"/>
        </a:spcAft>
        <a:defRPr kumimoji="1" sz="4400">
          <a:solidFill>
            <a:schemeClr val="tx2"/>
          </a:solidFill>
          <a:latin typeface="Times New Roman" pitchFamily="18" charset="0"/>
        </a:defRPr>
      </a:lvl5pPr>
      <a:lvl6pPr marL="457200" algn="l" rtl="0" eaLnBrk="0" fontAlgn="base" hangingPunct="0">
        <a:spcBef>
          <a:spcPct val="0"/>
        </a:spcBef>
        <a:spcAft>
          <a:spcPct val="0"/>
        </a:spcAft>
        <a:defRPr kumimoji="1" sz="4400">
          <a:solidFill>
            <a:schemeClr val="tx2"/>
          </a:solidFill>
          <a:latin typeface="Times New Roman" pitchFamily="18" charset="0"/>
        </a:defRPr>
      </a:lvl6pPr>
      <a:lvl7pPr marL="914400" algn="l" rtl="0" eaLnBrk="0" fontAlgn="base" hangingPunct="0">
        <a:spcBef>
          <a:spcPct val="0"/>
        </a:spcBef>
        <a:spcAft>
          <a:spcPct val="0"/>
        </a:spcAft>
        <a:defRPr kumimoji="1" sz="4400">
          <a:solidFill>
            <a:schemeClr val="tx2"/>
          </a:solidFill>
          <a:latin typeface="Times New Roman" pitchFamily="18" charset="0"/>
        </a:defRPr>
      </a:lvl7pPr>
      <a:lvl8pPr marL="1371600" algn="l" rtl="0" eaLnBrk="0" fontAlgn="base" hangingPunct="0">
        <a:spcBef>
          <a:spcPct val="0"/>
        </a:spcBef>
        <a:spcAft>
          <a:spcPct val="0"/>
        </a:spcAft>
        <a:defRPr kumimoji="1" sz="4400">
          <a:solidFill>
            <a:schemeClr val="tx2"/>
          </a:solidFill>
          <a:latin typeface="Times New Roman" pitchFamily="18" charset="0"/>
        </a:defRPr>
      </a:lvl8pPr>
      <a:lvl9pPr marL="1828800" algn="l" rtl="0" eaLnBrk="0" fontAlgn="base" hangingPunct="0">
        <a:spcBef>
          <a:spcPct val="0"/>
        </a:spcBef>
        <a:spcAft>
          <a:spcPct val="0"/>
        </a:spcAft>
        <a:defRPr kumimoji="1"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lr>
          <a:schemeClr val="bg2"/>
        </a:buClr>
        <a:buFont typeface="Monotype Sorts"/>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SzPct val="50000"/>
        <a:buFont typeface="Monotype Sorts"/>
        <a:buChar char="l"/>
        <a:defRPr kumimoji="1" sz="2800">
          <a:solidFill>
            <a:schemeClr val="tx1"/>
          </a:solidFill>
          <a:latin typeface="+mn-lt"/>
        </a:defRPr>
      </a:lvl2pPr>
      <a:lvl3pPr marL="1143000" indent="-228600" algn="l" rtl="0" eaLnBrk="0" fontAlgn="base" hangingPunct="0">
        <a:spcBef>
          <a:spcPct val="20000"/>
        </a:spcBef>
        <a:spcAft>
          <a:spcPct val="0"/>
        </a:spcAft>
        <a:buChar char="•"/>
        <a:defRPr kumimoji="1" sz="2400">
          <a:solidFill>
            <a:schemeClr val="tx1"/>
          </a:solidFill>
          <a:latin typeface="+mn-lt"/>
        </a:defRPr>
      </a:lvl3pPr>
      <a:lvl4pPr marL="1600200" indent="-228600" algn="l" rtl="0" eaLnBrk="0" fontAlgn="base" hangingPunct="0">
        <a:spcBef>
          <a:spcPct val="20000"/>
        </a:spcBef>
        <a:spcAft>
          <a:spcPct val="0"/>
        </a:spcAft>
        <a:buChar char="–"/>
        <a:defRPr kumimoji="1" sz="2000">
          <a:solidFill>
            <a:schemeClr val="tx1"/>
          </a:solidFill>
          <a:latin typeface="+mn-lt"/>
        </a:defRPr>
      </a:lvl4pPr>
      <a:lvl5pPr marL="2057400" indent="-228600" algn="l" rtl="0" eaLnBrk="0" fontAlgn="base" hangingPunct="0">
        <a:spcBef>
          <a:spcPct val="20000"/>
        </a:spcBef>
        <a:spcAft>
          <a:spcPct val="0"/>
        </a:spcAft>
        <a:buChar char="»"/>
        <a:defRPr kumimoji="1" sz="2000">
          <a:solidFill>
            <a:schemeClr val="tx1"/>
          </a:solidFill>
          <a:latin typeface="+mn-lt"/>
        </a:defRPr>
      </a:lvl5pPr>
      <a:lvl6pPr marL="2514600" indent="-228600" algn="l" rtl="0" eaLnBrk="0" fontAlgn="base" hangingPunct="0">
        <a:spcBef>
          <a:spcPct val="20000"/>
        </a:spcBef>
        <a:spcAft>
          <a:spcPct val="0"/>
        </a:spcAft>
        <a:buChar char="»"/>
        <a:defRPr kumimoji="1" sz="2000">
          <a:solidFill>
            <a:schemeClr val="tx1"/>
          </a:solidFill>
          <a:latin typeface="+mn-lt"/>
        </a:defRPr>
      </a:lvl6pPr>
      <a:lvl7pPr marL="2971800" indent="-228600" algn="l" rtl="0" eaLnBrk="0" fontAlgn="base" hangingPunct="0">
        <a:spcBef>
          <a:spcPct val="20000"/>
        </a:spcBef>
        <a:spcAft>
          <a:spcPct val="0"/>
        </a:spcAft>
        <a:buChar char="»"/>
        <a:defRPr kumimoji="1" sz="2000">
          <a:solidFill>
            <a:schemeClr val="tx1"/>
          </a:solidFill>
          <a:latin typeface="+mn-lt"/>
        </a:defRPr>
      </a:lvl7pPr>
      <a:lvl8pPr marL="3429000" indent="-228600" algn="l" rtl="0" eaLnBrk="0" fontAlgn="base" hangingPunct="0">
        <a:spcBef>
          <a:spcPct val="20000"/>
        </a:spcBef>
        <a:spcAft>
          <a:spcPct val="0"/>
        </a:spcAft>
        <a:buChar char="»"/>
        <a:defRPr kumimoji="1" sz="2000">
          <a:solidFill>
            <a:schemeClr val="tx1"/>
          </a:solidFill>
          <a:latin typeface="+mn-lt"/>
        </a:defRPr>
      </a:lvl8pPr>
      <a:lvl9pPr marL="3886200" indent="-228600" algn="l" rtl="0" eaLnBrk="0" fontAlgn="base" hangingPunct="0">
        <a:spcBef>
          <a:spcPct val="20000"/>
        </a:spcBef>
        <a:spcAft>
          <a:spcPct val="0"/>
        </a:spcAft>
        <a:buChar char="»"/>
        <a:defRPr kumimoji="1"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9218" name="Rectangle 1026"/>
          <p:cNvSpPr>
            <a:spLocks noGrp="1" noChangeArrowheads="1"/>
          </p:cNvSpPr>
          <p:nvPr>
            <p:ph type="title"/>
          </p:nvPr>
        </p:nvSpPr>
        <p:spPr bwMode="auto">
          <a:xfrm>
            <a:off x="685800" y="457200"/>
            <a:ext cx="7772400" cy="1143000"/>
          </a:xfrm>
          <a:prstGeom prst="rect">
            <a:avLst/>
          </a:prstGeom>
          <a:noFill/>
          <a:ln w="9525">
            <a:noFill/>
            <a:miter lim="800000"/>
            <a:headEnd/>
            <a:tailEnd/>
          </a:ln>
        </p:spPr>
        <p:txBody>
          <a:bodyPr vert="horz" wrap="square" lIns="91440" tIns="45720" rIns="91440" bIns="45720" numCol="1" anchor="b" anchorCtr="0" compatLnSpc="1">
            <a:prstTxWarp prst="textNoShape">
              <a:avLst/>
            </a:prstTxWarp>
          </a:bodyPr>
          <a:lstStyle/>
          <a:p>
            <a:pPr lvl="0"/>
            <a:r>
              <a:rPr lang="en-US" smtClean="0"/>
              <a:t>Fare clic per modificare lo stile del titolo dello schema</a:t>
            </a:r>
          </a:p>
        </p:txBody>
      </p:sp>
      <p:sp>
        <p:nvSpPr>
          <p:cNvPr id="9219" name="Rectangle 1027"/>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Fare clic per modificare gli stili del testo dello schema</a:t>
            </a:r>
          </a:p>
          <a:p>
            <a:pPr lvl="1"/>
            <a:r>
              <a:rPr lang="en-US" smtClean="0"/>
              <a:t>Secondo livello</a:t>
            </a:r>
          </a:p>
          <a:p>
            <a:pPr lvl="2"/>
            <a:r>
              <a:rPr lang="en-US" smtClean="0"/>
              <a:t>Terzo livello</a:t>
            </a:r>
          </a:p>
          <a:p>
            <a:pPr lvl="3"/>
            <a:r>
              <a:rPr lang="en-US" smtClean="0"/>
              <a:t>Quarto livello</a:t>
            </a:r>
          </a:p>
          <a:p>
            <a:pPr lvl="4"/>
            <a:r>
              <a:rPr lang="en-US" smtClean="0"/>
              <a:t>Quinto livello</a:t>
            </a:r>
          </a:p>
        </p:txBody>
      </p:sp>
      <p:sp>
        <p:nvSpPr>
          <p:cNvPr id="4100"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spcBef>
                <a:spcPct val="50000"/>
              </a:spcBef>
              <a:defRPr sz="1400">
                <a:solidFill>
                  <a:srgbClr val="578963"/>
                </a:solidFill>
              </a:defRPr>
            </a:lvl1pPr>
          </a:lstStyle>
          <a:p>
            <a:pPr>
              <a:defRPr/>
            </a:pPr>
            <a:endParaRPr lang="en-US"/>
          </a:p>
        </p:txBody>
      </p:sp>
      <p:sp>
        <p:nvSpPr>
          <p:cNvPr id="4101"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578963"/>
                </a:solidFill>
              </a:defRPr>
            </a:lvl1pPr>
          </a:lstStyle>
          <a:p>
            <a:pPr>
              <a:defRPr/>
            </a:pPr>
            <a:endParaRPr lang="en-US"/>
          </a:p>
        </p:txBody>
      </p:sp>
      <p:sp>
        <p:nvSpPr>
          <p:cNvPr id="4102"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578963"/>
                </a:solidFill>
              </a:defRPr>
            </a:lvl1pPr>
          </a:lstStyle>
          <a:p>
            <a:pPr>
              <a:defRPr/>
            </a:pPr>
            <a:fld id="{556E9F00-E83D-4323-B51F-51BC185CD6D7}" type="slidenum">
              <a:rPr lang="en-US"/>
              <a:pPr>
                <a:defRPr/>
              </a:pPr>
              <a:t>‹n.›</a:t>
            </a:fld>
            <a:endParaRPr lang="en-US"/>
          </a:p>
        </p:txBody>
      </p:sp>
    </p:spTree>
  </p:cSld>
  <p:clrMap bg1="lt1" tx1="dk1" bg2="lt2" tx2="dk2" accent1="accent1" accent2="accent2" accent3="accent3" accent4="accent4" accent5="accent5" accent6="accent6" hlink="hlink" folHlink="folHlink"/>
  <p:sldLayoutIdLst>
    <p:sldLayoutId id="2147484657" r:id="rId1"/>
    <p:sldLayoutId id="2147484564" r:id="rId2"/>
    <p:sldLayoutId id="2147484565" r:id="rId3"/>
    <p:sldLayoutId id="2147484566" r:id="rId4"/>
    <p:sldLayoutId id="2147484567" r:id="rId5"/>
    <p:sldLayoutId id="2147484568" r:id="rId6"/>
    <p:sldLayoutId id="2147484569" r:id="rId7"/>
    <p:sldLayoutId id="2147484570" r:id="rId8"/>
    <p:sldLayoutId id="2147484571" r:id="rId9"/>
    <p:sldLayoutId id="2147484572" r:id="rId10"/>
    <p:sldLayoutId id="2147484573" r:id="rId11"/>
    <p:sldLayoutId id="2147484574" r:id="rId12"/>
    <p:sldLayoutId id="2147484575" r:id="rId13"/>
    <p:sldLayoutId id="2147484576" r:id="rId14"/>
    <p:sldLayoutId id="2147484577" r:id="rId15"/>
  </p:sldLayoutIdLst>
  <p:txStyles>
    <p:titleStyle>
      <a:lvl1pPr algn="l" rtl="0" eaLnBrk="0" fontAlgn="base" hangingPunct="0">
        <a:spcBef>
          <a:spcPct val="0"/>
        </a:spcBef>
        <a:spcAft>
          <a:spcPct val="0"/>
        </a:spcAft>
        <a:defRPr kumimoji="1" sz="4400">
          <a:solidFill>
            <a:schemeClr val="tx2"/>
          </a:solidFill>
          <a:latin typeface="+mj-lt"/>
          <a:ea typeface="+mj-ea"/>
          <a:cs typeface="+mj-cs"/>
        </a:defRPr>
      </a:lvl1pPr>
      <a:lvl2pPr algn="l" rtl="0" eaLnBrk="0" fontAlgn="base" hangingPunct="0">
        <a:spcBef>
          <a:spcPct val="0"/>
        </a:spcBef>
        <a:spcAft>
          <a:spcPct val="0"/>
        </a:spcAft>
        <a:defRPr kumimoji="1" sz="4400">
          <a:solidFill>
            <a:schemeClr val="tx2"/>
          </a:solidFill>
          <a:latin typeface="Times New Roman" pitchFamily="18" charset="0"/>
        </a:defRPr>
      </a:lvl2pPr>
      <a:lvl3pPr algn="l" rtl="0" eaLnBrk="0" fontAlgn="base" hangingPunct="0">
        <a:spcBef>
          <a:spcPct val="0"/>
        </a:spcBef>
        <a:spcAft>
          <a:spcPct val="0"/>
        </a:spcAft>
        <a:defRPr kumimoji="1" sz="4400">
          <a:solidFill>
            <a:schemeClr val="tx2"/>
          </a:solidFill>
          <a:latin typeface="Times New Roman" pitchFamily="18" charset="0"/>
        </a:defRPr>
      </a:lvl3pPr>
      <a:lvl4pPr algn="l" rtl="0" eaLnBrk="0" fontAlgn="base" hangingPunct="0">
        <a:spcBef>
          <a:spcPct val="0"/>
        </a:spcBef>
        <a:spcAft>
          <a:spcPct val="0"/>
        </a:spcAft>
        <a:defRPr kumimoji="1" sz="4400">
          <a:solidFill>
            <a:schemeClr val="tx2"/>
          </a:solidFill>
          <a:latin typeface="Times New Roman" pitchFamily="18" charset="0"/>
        </a:defRPr>
      </a:lvl4pPr>
      <a:lvl5pPr algn="l" rtl="0" eaLnBrk="0" fontAlgn="base" hangingPunct="0">
        <a:spcBef>
          <a:spcPct val="0"/>
        </a:spcBef>
        <a:spcAft>
          <a:spcPct val="0"/>
        </a:spcAft>
        <a:defRPr kumimoji="1" sz="4400">
          <a:solidFill>
            <a:schemeClr val="tx2"/>
          </a:solidFill>
          <a:latin typeface="Times New Roman" pitchFamily="18" charset="0"/>
        </a:defRPr>
      </a:lvl5pPr>
      <a:lvl6pPr marL="457200" algn="l" rtl="0" eaLnBrk="0" fontAlgn="base" hangingPunct="0">
        <a:spcBef>
          <a:spcPct val="0"/>
        </a:spcBef>
        <a:spcAft>
          <a:spcPct val="0"/>
        </a:spcAft>
        <a:defRPr kumimoji="1" sz="4400">
          <a:solidFill>
            <a:schemeClr val="tx2"/>
          </a:solidFill>
          <a:latin typeface="Times New Roman" pitchFamily="18" charset="0"/>
        </a:defRPr>
      </a:lvl6pPr>
      <a:lvl7pPr marL="914400" algn="l" rtl="0" eaLnBrk="0" fontAlgn="base" hangingPunct="0">
        <a:spcBef>
          <a:spcPct val="0"/>
        </a:spcBef>
        <a:spcAft>
          <a:spcPct val="0"/>
        </a:spcAft>
        <a:defRPr kumimoji="1" sz="4400">
          <a:solidFill>
            <a:schemeClr val="tx2"/>
          </a:solidFill>
          <a:latin typeface="Times New Roman" pitchFamily="18" charset="0"/>
        </a:defRPr>
      </a:lvl7pPr>
      <a:lvl8pPr marL="1371600" algn="l" rtl="0" eaLnBrk="0" fontAlgn="base" hangingPunct="0">
        <a:spcBef>
          <a:spcPct val="0"/>
        </a:spcBef>
        <a:spcAft>
          <a:spcPct val="0"/>
        </a:spcAft>
        <a:defRPr kumimoji="1" sz="4400">
          <a:solidFill>
            <a:schemeClr val="tx2"/>
          </a:solidFill>
          <a:latin typeface="Times New Roman" pitchFamily="18" charset="0"/>
        </a:defRPr>
      </a:lvl8pPr>
      <a:lvl9pPr marL="1828800" algn="l" rtl="0" eaLnBrk="0" fontAlgn="base" hangingPunct="0">
        <a:spcBef>
          <a:spcPct val="0"/>
        </a:spcBef>
        <a:spcAft>
          <a:spcPct val="0"/>
        </a:spcAft>
        <a:defRPr kumimoji="1"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lr>
          <a:schemeClr val="bg2"/>
        </a:buClr>
        <a:buFont typeface="Monotype Sorts"/>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lr>
          <a:schemeClr val="bg2"/>
        </a:buClr>
        <a:buSzPct val="50000"/>
        <a:buFont typeface="Monotype Sorts"/>
        <a:buChar char="l"/>
        <a:defRPr kumimoji="1" sz="2800">
          <a:solidFill>
            <a:schemeClr val="tx1"/>
          </a:solidFill>
          <a:latin typeface="+mn-lt"/>
        </a:defRPr>
      </a:lvl2pPr>
      <a:lvl3pPr marL="1143000" indent="-228600" algn="l" rtl="0" eaLnBrk="0" fontAlgn="base" hangingPunct="0">
        <a:spcBef>
          <a:spcPct val="20000"/>
        </a:spcBef>
        <a:spcAft>
          <a:spcPct val="0"/>
        </a:spcAft>
        <a:buChar char="•"/>
        <a:defRPr kumimoji="1" sz="2400">
          <a:solidFill>
            <a:schemeClr val="tx1"/>
          </a:solidFill>
          <a:latin typeface="+mn-lt"/>
        </a:defRPr>
      </a:lvl3pPr>
      <a:lvl4pPr marL="1600200" indent="-228600" algn="l" rtl="0" eaLnBrk="0" fontAlgn="base" hangingPunct="0">
        <a:spcBef>
          <a:spcPct val="20000"/>
        </a:spcBef>
        <a:spcAft>
          <a:spcPct val="0"/>
        </a:spcAft>
        <a:buChar char="–"/>
        <a:defRPr kumimoji="1" sz="2000">
          <a:solidFill>
            <a:schemeClr val="tx1"/>
          </a:solidFill>
          <a:latin typeface="+mn-lt"/>
        </a:defRPr>
      </a:lvl4pPr>
      <a:lvl5pPr marL="2057400" indent="-228600" algn="l" rtl="0" eaLnBrk="0" fontAlgn="base" hangingPunct="0">
        <a:spcBef>
          <a:spcPct val="20000"/>
        </a:spcBef>
        <a:spcAft>
          <a:spcPct val="0"/>
        </a:spcAft>
        <a:buChar char="»"/>
        <a:defRPr kumimoji="1" sz="2000">
          <a:solidFill>
            <a:schemeClr val="tx1"/>
          </a:solidFill>
          <a:latin typeface="+mn-lt"/>
        </a:defRPr>
      </a:lvl5pPr>
      <a:lvl6pPr marL="2514600" indent="-228600" algn="l" rtl="0" eaLnBrk="0" fontAlgn="base" hangingPunct="0">
        <a:spcBef>
          <a:spcPct val="20000"/>
        </a:spcBef>
        <a:spcAft>
          <a:spcPct val="0"/>
        </a:spcAft>
        <a:buChar char="»"/>
        <a:defRPr kumimoji="1" sz="2000">
          <a:solidFill>
            <a:schemeClr val="tx1"/>
          </a:solidFill>
          <a:latin typeface="+mn-lt"/>
        </a:defRPr>
      </a:lvl6pPr>
      <a:lvl7pPr marL="2971800" indent="-228600" algn="l" rtl="0" eaLnBrk="0" fontAlgn="base" hangingPunct="0">
        <a:spcBef>
          <a:spcPct val="20000"/>
        </a:spcBef>
        <a:spcAft>
          <a:spcPct val="0"/>
        </a:spcAft>
        <a:buChar char="»"/>
        <a:defRPr kumimoji="1" sz="2000">
          <a:solidFill>
            <a:schemeClr val="tx1"/>
          </a:solidFill>
          <a:latin typeface="+mn-lt"/>
        </a:defRPr>
      </a:lvl7pPr>
      <a:lvl8pPr marL="3429000" indent="-228600" algn="l" rtl="0" eaLnBrk="0" fontAlgn="base" hangingPunct="0">
        <a:spcBef>
          <a:spcPct val="20000"/>
        </a:spcBef>
        <a:spcAft>
          <a:spcPct val="0"/>
        </a:spcAft>
        <a:buChar char="»"/>
        <a:defRPr kumimoji="1" sz="2000">
          <a:solidFill>
            <a:schemeClr val="tx1"/>
          </a:solidFill>
          <a:latin typeface="+mn-lt"/>
        </a:defRPr>
      </a:lvl8pPr>
      <a:lvl9pPr marL="3886200" indent="-228600" algn="l" rtl="0" eaLnBrk="0" fontAlgn="base" hangingPunct="0">
        <a:spcBef>
          <a:spcPct val="20000"/>
        </a:spcBef>
        <a:spcAft>
          <a:spcPct val="0"/>
        </a:spcAft>
        <a:buChar char="»"/>
        <a:defRPr kumimoji="1"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4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it-IT" smtClean="0"/>
              <a:t>Fare clic per modificare lo stile del titolo dello schema</a:t>
            </a:r>
          </a:p>
        </p:txBody>
      </p:sp>
      <p:sp>
        <p:nvSpPr>
          <p:cNvPr id="1024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defRPr>
            </a:lvl1pPr>
          </a:lstStyle>
          <a:p>
            <a:pPr>
              <a:defRPr/>
            </a:pPr>
            <a:endParaRPr lang="it-IT"/>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defRPr>
            </a:lvl1pPr>
          </a:lstStyle>
          <a:p>
            <a:pPr>
              <a:defRPr/>
            </a:pPr>
            <a:endParaRPr lang="it-IT"/>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960F59EB-FE77-4791-9C1C-E732BDB20CFA}" type="slidenum">
              <a:rPr lang="it-IT"/>
              <a:pPr>
                <a:defRPr/>
              </a:pPr>
              <a:t>‹n.›</a:t>
            </a:fld>
            <a:endParaRPr lang="it-IT"/>
          </a:p>
        </p:txBody>
      </p:sp>
    </p:spTree>
  </p:cSld>
  <p:clrMap bg1="lt1" tx1="dk1" bg2="lt2" tx2="dk2" accent1="accent1" accent2="accent2" accent3="accent3" accent4="accent4" accent5="accent5" accent6="accent6" hlink="hlink" folHlink="folHlink"/>
  <p:sldLayoutIdLst>
    <p:sldLayoutId id="2147484658" r:id="rId1"/>
    <p:sldLayoutId id="2147484659" r:id="rId2"/>
    <p:sldLayoutId id="2147484660" r:id="rId3"/>
    <p:sldLayoutId id="2147484661" r:id="rId4"/>
    <p:sldLayoutId id="2147484662" r:id="rId5"/>
    <p:sldLayoutId id="2147484663" r:id="rId6"/>
    <p:sldLayoutId id="2147484664" r:id="rId7"/>
    <p:sldLayoutId id="2147484665" r:id="rId8"/>
    <p:sldLayoutId id="2147484666" r:id="rId9"/>
    <p:sldLayoutId id="2147484667" r:id="rId10"/>
    <p:sldLayoutId id="214748466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1266"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it-IT" smtClean="0"/>
              <a:t>Fare clic per modificare lo stile del titolo dello schema</a:t>
            </a:r>
          </a:p>
        </p:txBody>
      </p:sp>
      <p:sp>
        <p:nvSpPr>
          <p:cNvPr id="11267"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defRPr>
            </a:lvl1pPr>
          </a:lstStyle>
          <a:p>
            <a:pPr>
              <a:defRPr/>
            </a:pPr>
            <a:endParaRPr lang="it-IT"/>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defRPr>
            </a:lvl1pPr>
          </a:lstStyle>
          <a:p>
            <a:pPr>
              <a:defRPr/>
            </a:pPr>
            <a:endParaRPr lang="it-IT"/>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C28EB000-5C2E-4B32-9964-CC7A0373B0CB}" type="slidenum">
              <a:rPr lang="it-IT"/>
              <a:pPr>
                <a:defRPr/>
              </a:pPr>
              <a:t>‹n.›</a:t>
            </a:fld>
            <a:endParaRPr lang="it-IT"/>
          </a:p>
        </p:txBody>
      </p:sp>
    </p:spTree>
  </p:cSld>
  <p:clrMap bg1="lt1" tx1="dk1" bg2="lt2" tx2="dk2" accent1="accent1" accent2="accent2" accent3="accent3" accent4="accent4" accent5="accent5" accent6="accent6" hlink="hlink" folHlink="folHlink"/>
  <p:sldLayoutIdLst>
    <p:sldLayoutId id="2147484669" r:id="rId1"/>
    <p:sldLayoutId id="2147484670" r:id="rId2"/>
    <p:sldLayoutId id="2147484671" r:id="rId3"/>
    <p:sldLayoutId id="2147484672" r:id="rId4"/>
    <p:sldLayoutId id="2147484673" r:id="rId5"/>
    <p:sldLayoutId id="2147484674" r:id="rId6"/>
    <p:sldLayoutId id="2147484675" r:id="rId7"/>
    <p:sldLayoutId id="2147484676" r:id="rId8"/>
    <p:sldLayoutId id="2147484677" r:id="rId9"/>
    <p:sldLayoutId id="2147484678" r:id="rId10"/>
    <p:sldLayoutId id="2147484679"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290"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it-IT" smtClean="0"/>
              <a:t>Fare clic per modificare lo stile del titolo dello schema</a:t>
            </a:r>
          </a:p>
        </p:txBody>
      </p:sp>
      <p:sp>
        <p:nvSpPr>
          <p:cNvPr id="12291"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defRPr>
            </a:lvl1pPr>
          </a:lstStyle>
          <a:p>
            <a:pPr>
              <a:defRPr/>
            </a:pPr>
            <a:endParaRPr lang="it-IT"/>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defRPr>
            </a:lvl1pPr>
          </a:lstStyle>
          <a:p>
            <a:pPr>
              <a:defRPr/>
            </a:pPr>
            <a:endParaRPr lang="it-IT"/>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pPr>
              <a:defRPr/>
            </a:pPr>
            <a:fld id="{19BACAFF-DFB5-417F-8AD8-517A7A9E0E84}" type="slidenum">
              <a:rPr lang="it-IT"/>
              <a:pPr>
                <a:defRPr/>
              </a:pPr>
              <a:t>‹n.›</a:t>
            </a:fld>
            <a:endParaRPr lang="it-IT"/>
          </a:p>
        </p:txBody>
      </p:sp>
    </p:spTree>
  </p:cSld>
  <p:clrMap bg1="lt1" tx1="dk1" bg2="lt2" tx2="dk2" accent1="accent1" accent2="accent2" accent3="accent3" accent4="accent4" accent5="accent5" accent6="accent6" hlink="hlink" folHlink="folHlink"/>
  <p:sldLayoutIdLst>
    <p:sldLayoutId id="2147484680" r:id="rId1"/>
    <p:sldLayoutId id="2147484681" r:id="rId2"/>
    <p:sldLayoutId id="2147484682" r:id="rId3"/>
    <p:sldLayoutId id="2147484683" r:id="rId4"/>
    <p:sldLayoutId id="2147484684" r:id="rId5"/>
    <p:sldLayoutId id="2147484685" r:id="rId6"/>
    <p:sldLayoutId id="2147484686" r:id="rId7"/>
    <p:sldLayoutId id="2147484687" r:id="rId8"/>
    <p:sldLayoutId id="2147484688" r:id="rId9"/>
    <p:sldLayoutId id="2147484689" r:id="rId10"/>
    <p:sldLayoutId id="2147484690"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it-IT" smtClean="0"/>
              <a:t>Fare clic per modificare lo stile del titolo dello schema</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defRPr>
            </a:lvl1pPr>
          </a:lstStyle>
          <a:p>
            <a:pPr>
              <a:defRPr/>
            </a:pPr>
            <a:endParaRPr lang="it-IT"/>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defRPr>
            </a:lvl1pPr>
          </a:lstStyle>
          <a:p>
            <a:pPr>
              <a:defRPr/>
            </a:pPr>
            <a:endParaRPr lang="it-IT"/>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a:defRPr/>
            </a:pPr>
            <a:fld id="{C8651FE7-E5D2-4553-AC6D-888B13F28663}" type="slidenum">
              <a:rPr lang="it-IT"/>
              <a:pPr>
                <a:defRPr/>
              </a:pPr>
              <a:t>‹n.›</a:t>
            </a:fld>
            <a:endParaRPr lang="it-IT"/>
          </a:p>
        </p:txBody>
      </p:sp>
    </p:spTree>
  </p:cSld>
  <p:clrMap bg1="lt1" tx1="dk1" bg2="lt2" tx2="dk2" accent1="accent1" accent2="accent2" accent3="accent3" accent4="accent4" accent5="accent5" accent6="accent6" hlink="hlink" folHlink="folHlink"/>
  <p:sldLayoutIdLst>
    <p:sldLayoutId id="2147484578" r:id="rId1"/>
    <p:sldLayoutId id="2147484579" r:id="rId2"/>
    <p:sldLayoutId id="2147484580" r:id="rId3"/>
    <p:sldLayoutId id="2147484581" r:id="rId4"/>
    <p:sldLayoutId id="2147484582" r:id="rId5"/>
    <p:sldLayoutId id="2147484583" r:id="rId6"/>
    <p:sldLayoutId id="2147484584" r:id="rId7"/>
    <p:sldLayoutId id="2147484585" r:id="rId8"/>
    <p:sldLayoutId id="2147484586" r:id="rId9"/>
    <p:sldLayoutId id="2147484587" r:id="rId10"/>
    <p:sldLayoutId id="2147484588" r:id="rId11"/>
    <p:sldLayoutId id="2147484589" r:id="rId12"/>
    <p:sldLayoutId id="2147484590" r:id="rId13"/>
    <p:sldLayoutId id="2147484591" r:id="rId14"/>
    <p:sldLayoutId id="2147484592" r:id="rId15"/>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338"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it-IT" smtClean="0"/>
              <a:t>Fare clic per modificare lo stile del titolo dello schema</a:t>
            </a:r>
          </a:p>
        </p:txBody>
      </p:sp>
      <p:sp>
        <p:nvSpPr>
          <p:cNvPr id="14339"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defRPr>
            </a:lvl1pPr>
          </a:lstStyle>
          <a:p>
            <a:pPr>
              <a:defRPr/>
            </a:pPr>
            <a:endParaRPr lang="it-IT"/>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defRPr>
            </a:lvl1pPr>
          </a:lstStyle>
          <a:p>
            <a:pPr>
              <a:defRPr/>
            </a:pPr>
            <a:endParaRPr lang="it-IT"/>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a:defRPr/>
            </a:pPr>
            <a:fld id="{F121C584-501C-42E4-9CB6-9AF40782EF36}" type="slidenum">
              <a:rPr lang="it-IT"/>
              <a:pPr>
                <a:defRPr/>
              </a:pPr>
              <a:t>‹n.›</a:t>
            </a:fld>
            <a:endParaRPr lang="it-IT"/>
          </a:p>
        </p:txBody>
      </p:sp>
    </p:spTree>
  </p:cSld>
  <p:clrMap bg1="lt1" tx1="dk1" bg2="lt2" tx2="dk2" accent1="accent1" accent2="accent2" accent3="accent3" accent4="accent4" accent5="accent5" accent6="accent6" hlink="hlink" folHlink="folHlink"/>
  <p:sldLayoutIdLst>
    <p:sldLayoutId id="2147484593" r:id="rId1"/>
    <p:sldLayoutId id="2147484594" r:id="rId2"/>
    <p:sldLayoutId id="2147484595" r:id="rId3"/>
    <p:sldLayoutId id="2147484596" r:id="rId4"/>
    <p:sldLayoutId id="2147484597" r:id="rId5"/>
    <p:sldLayoutId id="2147484598" r:id="rId6"/>
    <p:sldLayoutId id="2147484599" r:id="rId7"/>
    <p:sldLayoutId id="2147484600" r:id="rId8"/>
    <p:sldLayoutId id="2147484601" r:id="rId9"/>
    <p:sldLayoutId id="2147484602" r:id="rId10"/>
    <p:sldLayoutId id="2147484603" r:id="rId11"/>
    <p:sldLayoutId id="2147484604" r:id="rId12"/>
    <p:sldLayoutId id="2147484605" r:id="rId13"/>
    <p:sldLayoutId id="2147484606" r:id="rId14"/>
    <p:sldLayoutId id="2147484607" r:id="rId15"/>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685800" y="609600"/>
            <a:ext cx="77724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it-IT" smtClean="0"/>
              <a:t>Fare clic per modificare lo stile del titolo dello schema</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it-IT" smtClean="0"/>
              <a:t>Fare clic per modificare gli stili del testo dello schema</a:t>
            </a:r>
          </a:p>
          <a:p>
            <a:pPr lvl="1"/>
            <a:r>
              <a:rPr lang="it-IT" smtClean="0"/>
              <a:t>Secondo livello</a:t>
            </a:r>
          </a:p>
          <a:p>
            <a:pPr lvl="2"/>
            <a:r>
              <a:rPr lang="it-IT" smtClean="0"/>
              <a:t>Terzo livello</a:t>
            </a:r>
          </a:p>
          <a:p>
            <a:pPr lvl="3"/>
            <a:r>
              <a:rPr lang="it-IT" smtClean="0"/>
              <a:t>Quarto livello</a:t>
            </a:r>
          </a:p>
          <a:p>
            <a:pPr lvl="4"/>
            <a:r>
              <a:rPr lang="it-IT" smtClean="0"/>
              <a:t>Quinto livello</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eaLnBrk="0" hangingPunct="0">
              <a:defRPr sz="1400">
                <a:solidFill>
                  <a:srgbClr val="000000"/>
                </a:solidFill>
              </a:defRPr>
            </a:lvl1pPr>
          </a:lstStyle>
          <a:p>
            <a:pPr>
              <a:defRPr/>
            </a:pPr>
            <a:endParaRPr lang="it-IT"/>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ctr" eaLnBrk="0" hangingPunct="0">
              <a:defRPr sz="1400">
                <a:solidFill>
                  <a:srgbClr val="000000"/>
                </a:solidFill>
              </a:defRPr>
            </a:lvl1pPr>
          </a:lstStyle>
          <a:p>
            <a:pPr>
              <a:defRPr/>
            </a:pPr>
            <a:endParaRPr lang="it-IT"/>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a:noFill/>
          </a:ln>
          <a:effectLst/>
          <a:extLst/>
        </p:spPr>
        <p:txBody>
          <a:bodyPr vert="horz" wrap="square" lIns="91440" tIns="45720" rIns="91440" bIns="45720" numCol="1" anchor="t" anchorCtr="0" compatLnSpc="1">
            <a:prstTxWarp prst="textNoShape">
              <a:avLst/>
            </a:prstTxWarp>
          </a:bodyPr>
          <a:lstStyle>
            <a:lvl1pPr algn="r" eaLnBrk="0" hangingPunct="0">
              <a:defRPr sz="1400">
                <a:solidFill>
                  <a:srgbClr val="000000"/>
                </a:solidFill>
              </a:defRPr>
            </a:lvl1pPr>
          </a:lstStyle>
          <a:p>
            <a:pPr>
              <a:defRPr/>
            </a:pPr>
            <a:fld id="{196F8FB2-FD0C-4056-A71B-BCD4A5199428}" type="slidenum">
              <a:rPr lang="it-IT"/>
              <a:pPr>
                <a:defRPr/>
              </a:pPr>
              <a:t>‹n.›</a:t>
            </a:fld>
            <a:endParaRPr lang="it-IT"/>
          </a:p>
        </p:txBody>
      </p:sp>
    </p:spTree>
  </p:cSld>
  <p:clrMap bg1="lt1" tx1="dk1" bg2="lt2" tx2="dk2" accent1="accent1" accent2="accent2" accent3="accent3" accent4="accent4" accent5="accent5" accent6="accent6" hlink="hlink" folHlink="folHlink"/>
  <p:sldLayoutIdLst>
    <p:sldLayoutId id="2147484608" r:id="rId1"/>
    <p:sldLayoutId id="2147484609" r:id="rId2"/>
    <p:sldLayoutId id="2147484610" r:id="rId3"/>
    <p:sldLayoutId id="2147484611" r:id="rId4"/>
    <p:sldLayoutId id="2147484612" r:id="rId5"/>
    <p:sldLayoutId id="2147484613" r:id="rId6"/>
    <p:sldLayoutId id="2147484614" r:id="rId7"/>
    <p:sldLayoutId id="2147484615" r:id="rId8"/>
    <p:sldLayoutId id="2147484616" r:id="rId9"/>
    <p:sldLayoutId id="2147484617" r:id="rId10"/>
    <p:sldLayoutId id="2147484618" r:id="rId11"/>
    <p:sldLayoutId id="2147484619" r:id="rId12"/>
    <p:sldLayoutId id="2147484620" r:id="rId13"/>
    <p:sldLayoutId id="2147484621" r:id="rId14"/>
    <p:sldLayoutId id="2147484622" r:id="rId15"/>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eaLnBrk="0" fontAlgn="base" hangingPunct="0">
        <a:spcBef>
          <a:spcPct val="0"/>
        </a:spcBef>
        <a:spcAft>
          <a:spcPct val="0"/>
        </a:spcAft>
        <a:defRPr sz="4400">
          <a:solidFill>
            <a:schemeClr val="tx2"/>
          </a:solidFill>
          <a:latin typeface="Times New Roman" pitchFamily="18" charset="0"/>
        </a:defRPr>
      </a:lvl6pPr>
      <a:lvl7pPr marL="914400" algn="ctr" rtl="0" eaLnBrk="0" fontAlgn="base" hangingPunct="0">
        <a:spcBef>
          <a:spcPct val="0"/>
        </a:spcBef>
        <a:spcAft>
          <a:spcPct val="0"/>
        </a:spcAft>
        <a:defRPr sz="4400">
          <a:solidFill>
            <a:schemeClr val="tx2"/>
          </a:solidFill>
          <a:latin typeface="Times New Roman" pitchFamily="18" charset="0"/>
        </a:defRPr>
      </a:lvl7pPr>
      <a:lvl8pPr marL="1371600" algn="ctr" rtl="0" eaLnBrk="0" fontAlgn="base" hangingPunct="0">
        <a:spcBef>
          <a:spcPct val="0"/>
        </a:spcBef>
        <a:spcAft>
          <a:spcPct val="0"/>
        </a:spcAft>
        <a:defRPr sz="4400">
          <a:solidFill>
            <a:schemeClr val="tx2"/>
          </a:solidFill>
          <a:latin typeface="Times New Roman" pitchFamily="18" charset="0"/>
        </a:defRPr>
      </a:lvl8pPr>
      <a:lvl9pPr marL="1828800" algn="ctr" rtl="0" eaLnBrk="0" fontAlgn="base" hangingPunct="0">
        <a:spcBef>
          <a:spcPct val="0"/>
        </a:spcBef>
        <a:spcAft>
          <a:spcPct val="0"/>
        </a:spcAft>
        <a:defRPr sz="4400">
          <a:solidFill>
            <a:schemeClr val="tx2"/>
          </a:solidFill>
          <a:latin typeface="Times New Roman" pitchFamily="18"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eaLnBrk="0" fontAlgn="base" hangingPunct="0">
        <a:spcBef>
          <a:spcPct val="20000"/>
        </a:spcBef>
        <a:spcAft>
          <a:spcPct val="0"/>
        </a:spcAft>
        <a:buChar char="»"/>
        <a:defRPr sz="2000">
          <a:solidFill>
            <a:schemeClr val="tx1"/>
          </a:solidFill>
          <a:latin typeface="+mn-lt"/>
        </a:defRPr>
      </a:lvl6pPr>
      <a:lvl7pPr marL="2971800" indent="-228600" algn="l" rtl="0" eaLnBrk="0" fontAlgn="base" hangingPunct="0">
        <a:spcBef>
          <a:spcPct val="20000"/>
        </a:spcBef>
        <a:spcAft>
          <a:spcPct val="0"/>
        </a:spcAft>
        <a:buChar char="»"/>
        <a:defRPr sz="2000">
          <a:solidFill>
            <a:schemeClr val="tx1"/>
          </a:solidFill>
          <a:latin typeface="+mn-lt"/>
        </a:defRPr>
      </a:lvl7pPr>
      <a:lvl8pPr marL="3429000" indent="-228600" algn="l" rtl="0" eaLnBrk="0" fontAlgn="base" hangingPunct="0">
        <a:spcBef>
          <a:spcPct val="20000"/>
        </a:spcBef>
        <a:spcAft>
          <a:spcPct val="0"/>
        </a:spcAft>
        <a:buChar char="»"/>
        <a:defRPr sz="2000">
          <a:solidFill>
            <a:schemeClr val="tx1"/>
          </a:solidFill>
          <a:latin typeface="+mn-lt"/>
        </a:defRPr>
      </a:lvl8pPr>
      <a:lvl9pPr marL="3886200" indent="-228600" algn="l" rtl="0" eaLnBrk="0" fontAlgn="base" hangingPunct="0">
        <a:spcBef>
          <a:spcPct val="20000"/>
        </a:spcBef>
        <a:spcAft>
          <a:spcPct val="0"/>
        </a:spcAft>
        <a:buChar char="»"/>
        <a:defRPr sz="2000">
          <a:solidFill>
            <a:schemeClr val="tx1"/>
          </a:solidFill>
          <a:latin typeface="+mn-lt"/>
        </a:defRPr>
      </a:lvl9pPr>
    </p:bodyStyle>
    <p:otherStyle>
      <a:defPPr>
        <a:defRPr lang="it-IT"/>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7.png"/></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78.jpe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03.xml.rels><?xml version="1.0" encoding="UTF-8" standalone="yes"?>
<Relationships xmlns="http://schemas.openxmlformats.org/package/2006/relationships"><Relationship Id="rId3" Type="http://schemas.openxmlformats.org/officeDocument/2006/relationships/image" Target="../media/image79.jpeg"/><Relationship Id="rId4" Type="http://schemas.openxmlformats.org/officeDocument/2006/relationships/image" Target="../media/image80.jpeg"/><Relationship Id="rId1" Type="http://schemas.openxmlformats.org/officeDocument/2006/relationships/slideLayout" Target="../slideLayouts/slideLayout32.xml"/><Relationship Id="rId2" Type="http://schemas.openxmlformats.org/officeDocument/2006/relationships/notesSlide" Target="../notesSlides/notesSlide18.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image" Target="../media/image81.png"/></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image" Target="../media/image82.png"/></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image" Target="../media/image82.png"/></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52.xml"/><Relationship Id="rId2" Type="http://schemas.openxmlformats.org/officeDocument/2006/relationships/image" Target="../media/image83.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63.xml"/><Relationship Id="rId2" Type="http://schemas.openxmlformats.org/officeDocument/2006/relationships/image" Target="../media/image84.png"/></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63.xml"/><Relationship Id="rId2" Type="http://schemas.openxmlformats.org/officeDocument/2006/relationships/image" Target="../media/image84.png"/></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63.xml"/><Relationship Id="rId2" Type="http://schemas.openxmlformats.org/officeDocument/2006/relationships/image" Target="../media/image85.png"/></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63.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63.xml"/><Relationship Id="rId2" Type="http://schemas.openxmlformats.org/officeDocument/2006/relationships/image" Target="../media/image86.jpeg"/></Relationships>
</file>

<file path=ppt/slides/_rels/slide115.xml.rels><?xml version="1.0" encoding="UTF-8" standalone="yes"?>
<Relationships xmlns="http://schemas.openxmlformats.org/package/2006/relationships"><Relationship Id="rId3" Type="http://schemas.openxmlformats.org/officeDocument/2006/relationships/image" Target="../media/image88.png"/><Relationship Id="rId4" Type="http://schemas.openxmlformats.org/officeDocument/2006/relationships/image" Target="../media/image89.png"/><Relationship Id="rId1" Type="http://schemas.openxmlformats.org/officeDocument/2006/relationships/slideLayout" Target="../slideLayouts/slideLayout37.xml"/><Relationship Id="rId2" Type="http://schemas.openxmlformats.org/officeDocument/2006/relationships/image" Target="../media/image87.jpeg"/></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image" Target="../media/image90.png"/><Relationship Id="rId3" Type="http://schemas.openxmlformats.org/officeDocument/2006/relationships/image" Target="../media/image91.png"/></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image" Target="../media/image92.png"/></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image" Target="../media/image93.png"/></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image" Target="../media/image94.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image" Target="../media/image95.wmf"/><Relationship Id="rId3" Type="http://schemas.openxmlformats.org/officeDocument/2006/relationships/image" Target="../media/image96.wmf"/></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74.xml"/><Relationship Id="rId2" Type="http://schemas.openxmlformats.org/officeDocument/2006/relationships/image" Target="../media/image97.png"/></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19.xml"/><Relationship Id="rId3" Type="http://schemas.openxmlformats.org/officeDocument/2006/relationships/image" Target="../media/image98.jpeg"/></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37.xml"/><Relationship Id="rId2" Type="http://schemas.openxmlformats.org/officeDocument/2006/relationships/image" Target="../media/image99.wmf"/></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0.xml"/><Relationship Id="rId3" Type="http://schemas.openxmlformats.org/officeDocument/2006/relationships/image" Target="../media/image100.jpeg"/></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32.xml"/><Relationship Id="rId2" Type="http://schemas.openxmlformats.org/officeDocument/2006/relationships/notesSlide" Target="../notesSlides/notesSlide21.xml"/><Relationship Id="rId3" Type="http://schemas.openxmlformats.org/officeDocument/2006/relationships/image" Target="../media/image101.jpeg"/></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25.xml"/><Relationship Id="rId2" Type="http://schemas.openxmlformats.org/officeDocument/2006/relationships/notesSlide" Target="../notesSlides/notesSlide22.xml"/><Relationship Id="rId3" Type="http://schemas.openxmlformats.org/officeDocument/2006/relationships/image" Target="../media/image102.png"/></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30.xml"/><Relationship Id="rId2" Type="http://schemas.openxmlformats.org/officeDocument/2006/relationships/notesSlide" Target="../notesSlides/notesSlide23.xml"/><Relationship Id="rId3" Type="http://schemas.openxmlformats.org/officeDocument/2006/relationships/image" Target="../media/image103.jpeg"/></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30.xml"/><Relationship Id="rId2" Type="http://schemas.openxmlformats.org/officeDocument/2006/relationships/notesSlide" Target="../notesSlides/notesSlide24.xml"/><Relationship Id="rId3" Type="http://schemas.openxmlformats.org/officeDocument/2006/relationships/image" Target="../media/image103.jpeg"/></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104.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8.png"/></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5.xml"/><Relationship Id="rId3" Type="http://schemas.openxmlformats.org/officeDocument/2006/relationships/image" Target="../media/image105.png"/></Relationships>
</file>

<file path=ppt/slides/_rels/slide131.xml.rels><?xml version="1.0" encoding="UTF-8" standalone="yes"?>
<Relationships xmlns="http://schemas.openxmlformats.org/package/2006/relationships"><Relationship Id="rId3" Type="http://schemas.openxmlformats.org/officeDocument/2006/relationships/image" Target="../media/image106.jpeg"/><Relationship Id="rId4" Type="http://schemas.openxmlformats.org/officeDocument/2006/relationships/image" Target="../media/image107.jpeg"/><Relationship Id="rId1" Type="http://schemas.openxmlformats.org/officeDocument/2006/relationships/slideLayout" Target="../slideLayouts/slideLayout1.xml"/><Relationship Id="rId2" Type="http://schemas.openxmlformats.org/officeDocument/2006/relationships/notesSlide" Target="../notesSlides/notesSlide2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7.xml"/><Relationship Id="rId3" Type="http://schemas.openxmlformats.org/officeDocument/2006/relationships/image" Target="../media/image108.jpeg"/></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3" Type="http://schemas.openxmlformats.org/officeDocument/2006/relationships/image" Target="../media/image110.png"/><Relationship Id="rId4" Type="http://schemas.openxmlformats.org/officeDocument/2006/relationships/image" Target="../media/image111.emf"/><Relationship Id="rId1" Type="http://schemas.openxmlformats.org/officeDocument/2006/relationships/slideLayout" Target="../slideLayouts/slideLayout7.xml"/><Relationship Id="rId2" Type="http://schemas.openxmlformats.org/officeDocument/2006/relationships/image" Target="../media/image109.emf"/></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28.xml"/><Relationship Id="rId3" Type="http://schemas.openxmlformats.org/officeDocument/2006/relationships/image" Target="../media/image112.jpeg"/></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113.png"/><Relationship Id="rId3" Type="http://schemas.openxmlformats.org/officeDocument/2006/relationships/image" Target="../media/image114.png"/></Relationships>
</file>

<file path=ppt/slides/_rels/slide137.xml.rels><?xml version="1.0" encoding="UTF-8" standalone="yes"?>
<Relationships xmlns="http://schemas.openxmlformats.org/package/2006/relationships"><Relationship Id="rId3" Type="http://schemas.openxmlformats.org/officeDocument/2006/relationships/notesSlide" Target="../notesSlides/notesSlide29.xml"/><Relationship Id="rId4" Type="http://schemas.openxmlformats.org/officeDocument/2006/relationships/image" Target="../media/image115.jpeg"/><Relationship Id="rId5" Type="http://schemas.openxmlformats.org/officeDocument/2006/relationships/image" Target="../media/image116.jpeg"/><Relationship Id="rId1" Type="http://schemas.openxmlformats.org/officeDocument/2006/relationships/tags" Target="../tags/tag1.xml"/><Relationship Id="rId2" Type="http://schemas.openxmlformats.org/officeDocument/2006/relationships/slideLayout" Target="../slideLayouts/slideLayout6.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117.jpeg"/></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118.jpeg"/></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png"/></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119.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9.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1.xml"/><Relationship Id="rId4" Type="http://schemas.openxmlformats.org/officeDocument/2006/relationships/image" Target="../media/image2.png"/><Relationship Id="rId5" Type="http://schemas.openxmlformats.org/officeDocument/2006/relationships/oleObject" Target="../embeddings/oleObject1.bin"/><Relationship Id="rId6" Type="http://schemas.openxmlformats.org/officeDocument/2006/relationships/image" Target="../media/image1.png"/><Relationship Id="rId1" Type="http://schemas.openxmlformats.org/officeDocument/2006/relationships/vmlDrawing" Target="../drawings/vmlDrawing1.vml"/><Relationship Id="rId2"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25.xml.rels><?xml version="1.0" encoding="UTF-8" standalone="yes"?>
<Relationships xmlns="http://schemas.openxmlformats.org/package/2006/relationships"><Relationship Id="rId3" Type="http://schemas.openxmlformats.org/officeDocument/2006/relationships/diagramData" Target="../diagrams/data1.xml"/><Relationship Id="rId4" Type="http://schemas.openxmlformats.org/officeDocument/2006/relationships/diagramLayout" Target="../diagrams/layout1.xml"/><Relationship Id="rId5" Type="http://schemas.openxmlformats.org/officeDocument/2006/relationships/diagramQuickStyle" Target="../diagrams/quickStyle1.xml"/><Relationship Id="rId6" Type="http://schemas.openxmlformats.org/officeDocument/2006/relationships/diagramColors" Target="../diagrams/colors1.xml"/><Relationship Id="rId7" Type="http://schemas.microsoft.com/office/2007/relationships/diagramDrawing" Target="../diagrams/drawing1.xml"/><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27.xml.rels><?xml version="1.0" encoding="UTF-8" standalone="yes"?>
<Relationships xmlns="http://schemas.openxmlformats.org/package/2006/relationships"><Relationship Id="rId3" Type="http://schemas.openxmlformats.org/officeDocument/2006/relationships/image" Target="../media/image10.png"/><Relationship Id="rId4" Type="http://schemas.openxmlformats.org/officeDocument/2006/relationships/image" Target="../media/image11.png"/><Relationship Id="rId1" Type="http://schemas.openxmlformats.org/officeDocument/2006/relationships/slideLayout" Target="../slideLayouts/slideLayout2.xml"/><Relationship Id="rId2" Type="http://schemas.openxmlformats.org/officeDocument/2006/relationships/notesSlide" Target="../notesSlides/notesSlide8.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3.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slideLayout" Target="../slideLayouts/slideLayout2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3" Type="http://schemas.openxmlformats.org/officeDocument/2006/relationships/image" Target="../media/image13.jpeg"/><Relationship Id="rId4" Type="http://schemas.openxmlformats.org/officeDocument/2006/relationships/image" Target="../media/image14.jpeg"/><Relationship Id="rId5" Type="http://schemas.openxmlformats.org/officeDocument/2006/relationships/image" Target="../media/image15.jpeg"/><Relationship Id="rId1" Type="http://schemas.openxmlformats.org/officeDocument/2006/relationships/slideLayout" Target="../slideLayouts/slideLayout2.xml"/><Relationship Id="rId2" Type="http://schemas.openxmlformats.org/officeDocument/2006/relationships/image" Target="../media/image12.jpeg"/></Relationships>
</file>

<file path=ppt/slides/_rels/slide34.xml.rels><?xml version="1.0" encoding="UTF-8" standalone="yes"?>
<Relationships xmlns="http://schemas.openxmlformats.org/package/2006/relationships"><Relationship Id="rId3" Type="http://schemas.openxmlformats.org/officeDocument/2006/relationships/image" Target="../media/image16.png"/><Relationship Id="rId4" Type="http://schemas.openxmlformats.org/officeDocument/2006/relationships/image" Target="../media/image17.png"/><Relationship Id="rId5" Type="http://schemas.openxmlformats.org/officeDocument/2006/relationships/image" Target="../media/image18.png"/><Relationship Id="rId6" Type="http://schemas.openxmlformats.org/officeDocument/2006/relationships/image" Target="../media/image19.png"/><Relationship Id="rId7" Type="http://schemas.openxmlformats.org/officeDocument/2006/relationships/image" Target="../media/image20.png"/><Relationship Id="rId8" Type="http://schemas.openxmlformats.org/officeDocument/2006/relationships/image" Target="../media/image21.jpeg"/><Relationship Id="rId9" Type="http://schemas.openxmlformats.org/officeDocument/2006/relationships/image" Target="../media/image22.png"/><Relationship Id="rId10" Type="http://schemas.openxmlformats.org/officeDocument/2006/relationships/image" Target="../media/image23.jpeg"/><Relationship Id="rId1" Type="http://schemas.openxmlformats.org/officeDocument/2006/relationships/slideLayout" Target="../slideLayouts/slideLayout7.xml"/><Relationship Id="rId2" Type="http://schemas.openxmlformats.org/officeDocument/2006/relationships/notesSlide" Target="../notesSlides/notesSlide9.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0.xml"/><Relationship Id="rId3" Type="http://schemas.openxmlformats.org/officeDocument/2006/relationships/image" Target="../media/image24.png"/></Relationships>
</file>

<file path=ppt/slides/_rels/slide36.xml.rels><?xml version="1.0" encoding="UTF-8" standalone="yes"?>
<Relationships xmlns="http://schemas.openxmlformats.org/package/2006/relationships"><Relationship Id="rId3" Type="http://schemas.openxmlformats.org/officeDocument/2006/relationships/image" Target="../media/image25.png"/><Relationship Id="rId4" Type="http://schemas.openxmlformats.org/officeDocument/2006/relationships/image" Target="../media/image26.jpeg"/><Relationship Id="rId1" Type="http://schemas.openxmlformats.org/officeDocument/2006/relationships/slideLayout" Target="../slideLayouts/slideLayout6.xml"/><Relationship Id="rId2" Type="http://schemas.openxmlformats.org/officeDocument/2006/relationships/notesSlide" Target="../notesSlides/notesSlide11.xml"/></Relationships>
</file>

<file path=ppt/slides/_rels/slide37.xml.rels><?xml version="1.0" encoding="UTF-8" standalone="yes"?>
<Relationships xmlns="http://schemas.openxmlformats.org/package/2006/relationships"><Relationship Id="rId3" Type="http://schemas.openxmlformats.org/officeDocument/2006/relationships/image" Target="../media/image27.png"/><Relationship Id="rId4" Type="http://schemas.openxmlformats.org/officeDocument/2006/relationships/image" Target="../media/image28.png"/><Relationship Id="rId1" Type="http://schemas.openxmlformats.org/officeDocument/2006/relationships/slideLayout" Target="../slideLayouts/slideLayout7.xml"/><Relationship Id="rId2" Type="http://schemas.openxmlformats.org/officeDocument/2006/relationships/notesSlide" Target="../notesSlides/notesSlide1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3.xml"/><Relationship Id="rId3" Type="http://schemas.openxmlformats.org/officeDocument/2006/relationships/image" Target="../media/image29.wmf"/></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2.xml"/><Relationship Id="rId3" Type="http://schemas.openxmlformats.org/officeDocument/2006/relationships/image" Target="../media/image4.jpe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0.jpeg"/></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1.jpe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2.jpe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33.wmf"/></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34.wmf"/></Relationships>
</file>

<file path=ppt/slides/_rels/slide52.xml.rels><?xml version="1.0" encoding="UTF-8" standalone="yes"?>
<Relationships xmlns="http://schemas.openxmlformats.org/package/2006/relationships"><Relationship Id="rId3" Type="http://schemas.openxmlformats.org/officeDocument/2006/relationships/oleObject" Target="../embeddings/oleObject2.bin"/><Relationship Id="rId4" Type="http://schemas.openxmlformats.org/officeDocument/2006/relationships/image" Target="../media/image35.png"/><Relationship Id="rId1" Type="http://schemas.openxmlformats.org/officeDocument/2006/relationships/vmlDrawing" Target="../drawings/vmlDrawing2.vml"/><Relationship Id="rId2"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6.png"/></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6.png"/></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4.xml"/><Relationship Id="rId3" Type="http://schemas.openxmlformats.org/officeDocument/2006/relationships/image" Target="../media/image37.png"/></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38.png"/><Relationship Id="rId3" Type="http://schemas.openxmlformats.org/officeDocument/2006/relationships/image" Target="../media/image39.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png"/></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14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11" Type="http://schemas.openxmlformats.org/officeDocument/2006/relationships/image" Target="../media/image49.png"/><Relationship Id="rId12" Type="http://schemas.openxmlformats.org/officeDocument/2006/relationships/image" Target="../media/image50.png"/><Relationship Id="rId1" Type="http://schemas.openxmlformats.org/officeDocument/2006/relationships/slideLayout" Target="../slideLayouts/slideLayout7.xml"/><Relationship Id="rId2" Type="http://schemas.openxmlformats.org/officeDocument/2006/relationships/image" Target="../media/image40.png"/><Relationship Id="rId3" Type="http://schemas.openxmlformats.org/officeDocument/2006/relationships/image" Target="../media/image41.png"/><Relationship Id="rId4" Type="http://schemas.openxmlformats.org/officeDocument/2006/relationships/image" Target="../media/image42.png"/><Relationship Id="rId5" Type="http://schemas.openxmlformats.org/officeDocument/2006/relationships/image" Target="../media/image43.png"/><Relationship Id="rId6" Type="http://schemas.openxmlformats.org/officeDocument/2006/relationships/image" Target="../media/image44.png"/><Relationship Id="rId7" Type="http://schemas.openxmlformats.org/officeDocument/2006/relationships/image" Target="../media/image45.png"/><Relationship Id="rId8" Type="http://schemas.openxmlformats.org/officeDocument/2006/relationships/image" Target="../media/image46.png"/><Relationship Id="rId9" Type="http://schemas.openxmlformats.org/officeDocument/2006/relationships/image" Target="../media/image47.png"/><Relationship Id="rId10" Type="http://schemas.openxmlformats.org/officeDocument/2006/relationships/image" Target="../media/image48.png"/></Relationships>
</file>

<file path=ppt/slides/_rels/slide67.xml.rels><?xml version="1.0" encoding="UTF-8" standalone="yes"?>
<Relationships xmlns="http://schemas.openxmlformats.org/package/2006/relationships"><Relationship Id="rId3" Type="http://schemas.openxmlformats.org/officeDocument/2006/relationships/oleObject" Target="../embeddings/oleObject3.bin"/><Relationship Id="rId4" Type="http://schemas.openxmlformats.org/officeDocument/2006/relationships/oleObject" Target="../embeddings/Documento_di_Microsoft_Word_97_-_20041.doc"/><Relationship Id="rId5" Type="http://schemas.openxmlformats.org/officeDocument/2006/relationships/image" Target="../media/image51.wmf"/><Relationship Id="rId6" Type="http://schemas.openxmlformats.org/officeDocument/2006/relationships/oleObject" Target="../embeddings/oleObject4.bin"/><Relationship Id="rId7" Type="http://schemas.openxmlformats.org/officeDocument/2006/relationships/oleObject" Target="../embeddings/Documento_di_Microsoft_Word_97_-_20042.doc"/><Relationship Id="rId8" Type="http://schemas.openxmlformats.org/officeDocument/2006/relationships/image" Target="../media/image52.wmf"/><Relationship Id="rId9" Type="http://schemas.openxmlformats.org/officeDocument/2006/relationships/oleObject" Target="../embeddings/oleObject5.bin"/><Relationship Id="rId10" Type="http://schemas.openxmlformats.org/officeDocument/2006/relationships/oleObject" Target="../embeddings/Documento_di_Microsoft_Word_97_-_20043.doc"/><Relationship Id="rId11" Type="http://schemas.openxmlformats.org/officeDocument/2006/relationships/image" Target="../media/image53.wmf"/><Relationship Id="rId1" Type="http://schemas.openxmlformats.org/officeDocument/2006/relationships/vmlDrawing" Target="../drawings/vmlDrawing3.vml"/><Relationship Id="rId2"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9.xml.rels><?xml version="1.0" encoding="UTF-8" standalone="yes"?>
<Relationships xmlns="http://schemas.openxmlformats.org/package/2006/relationships"><Relationship Id="rId11" Type="http://schemas.openxmlformats.org/officeDocument/2006/relationships/image" Target="../media/image48.png"/><Relationship Id="rId12" Type="http://schemas.openxmlformats.org/officeDocument/2006/relationships/image" Target="../media/image49.png"/><Relationship Id="rId13" Type="http://schemas.openxmlformats.org/officeDocument/2006/relationships/image" Target="../media/image50.png"/><Relationship Id="rId14" Type="http://schemas.openxmlformats.org/officeDocument/2006/relationships/oleObject" Target="../embeddings/oleObject6.bin"/><Relationship Id="rId15" Type="http://schemas.openxmlformats.org/officeDocument/2006/relationships/oleObject" Target="../embeddings/Documento_di_Microsoft_Word_97_-_20044.doc"/><Relationship Id="rId16" Type="http://schemas.openxmlformats.org/officeDocument/2006/relationships/image" Target="../media/image54.emf"/><Relationship Id="rId1" Type="http://schemas.openxmlformats.org/officeDocument/2006/relationships/vmlDrawing" Target="../drawings/vmlDrawing4.vml"/><Relationship Id="rId2" Type="http://schemas.openxmlformats.org/officeDocument/2006/relationships/slideLayout" Target="../slideLayouts/slideLayout92.xml"/><Relationship Id="rId3" Type="http://schemas.openxmlformats.org/officeDocument/2006/relationships/image" Target="../media/image40.png"/><Relationship Id="rId4" Type="http://schemas.openxmlformats.org/officeDocument/2006/relationships/image" Target="../media/image41.png"/><Relationship Id="rId5" Type="http://schemas.openxmlformats.org/officeDocument/2006/relationships/image" Target="../media/image42.png"/><Relationship Id="rId6" Type="http://schemas.openxmlformats.org/officeDocument/2006/relationships/image" Target="../media/image43.png"/><Relationship Id="rId7" Type="http://schemas.openxmlformats.org/officeDocument/2006/relationships/image" Target="../media/image44.png"/><Relationship Id="rId8" Type="http://schemas.openxmlformats.org/officeDocument/2006/relationships/image" Target="../media/image45.png"/><Relationship Id="rId9" Type="http://schemas.openxmlformats.org/officeDocument/2006/relationships/image" Target="../media/image46.png"/><Relationship Id="rId10" Type="http://schemas.openxmlformats.org/officeDocument/2006/relationships/image" Target="../media/image47.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6.png"/></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png"/></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55.png"/></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56.png"/></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57.png"/><Relationship Id="rId3" Type="http://schemas.openxmlformats.org/officeDocument/2006/relationships/image" Target="../media/image58.png"/></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59.pn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60.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61.png"/><Relationship Id="rId3" Type="http://schemas.openxmlformats.org/officeDocument/2006/relationships/image" Target="../media/image62.png"/></Relationships>
</file>

<file path=ppt/slides/_rels/slide81.xml.rels><?xml version="1.0" encoding="UTF-8" standalone="yes"?>
<Relationships xmlns="http://schemas.openxmlformats.org/package/2006/relationships"><Relationship Id="rId3" Type="http://schemas.openxmlformats.org/officeDocument/2006/relationships/image" Target="../media/image64.png"/><Relationship Id="rId4" Type="http://schemas.openxmlformats.org/officeDocument/2006/relationships/image" Target="../media/image65.png"/><Relationship Id="rId1" Type="http://schemas.openxmlformats.org/officeDocument/2006/relationships/slideLayout" Target="../slideLayouts/slideLayout6.xml"/><Relationship Id="rId2" Type="http://schemas.openxmlformats.org/officeDocument/2006/relationships/image" Target="../media/image63.png"/></Relationships>
</file>

<file path=ppt/slides/_rels/slide82.xml.rels><?xml version="1.0" encoding="UTF-8" standalone="yes"?>
<Relationships xmlns="http://schemas.openxmlformats.org/package/2006/relationships"><Relationship Id="rId3" Type="http://schemas.openxmlformats.org/officeDocument/2006/relationships/image" Target="../media/image67.jpeg"/><Relationship Id="rId4" Type="http://schemas.openxmlformats.org/officeDocument/2006/relationships/image" Target="../media/image68.png"/><Relationship Id="rId1" Type="http://schemas.openxmlformats.org/officeDocument/2006/relationships/slideLayout" Target="../slideLayouts/slideLayout7.xml"/><Relationship Id="rId2" Type="http://schemas.openxmlformats.org/officeDocument/2006/relationships/image" Target="../media/image66.jpeg"/></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5.xml"/><Relationship Id="rId3" Type="http://schemas.openxmlformats.org/officeDocument/2006/relationships/image" Target="../media/image69.png"/></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3" Type="http://schemas.openxmlformats.org/officeDocument/2006/relationships/image" Target="../media/image72.png"/><Relationship Id="rId4" Type="http://schemas.openxmlformats.org/officeDocument/2006/relationships/oleObject" Target="../embeddings/oleObject7.bin"/><Relationship Id="rId5" Type="http://schemas.openxmlformats.org/officeDocument/2006/relationships/image" Target="../media/image70.png"/><Relationship Id="rId6" Type="http://schemas.openxmlformats.org/officeDocument/2006/relationships/oleObject" Target="../embeddings/oleObject8.bin"/><Relationship Id="rId7" Type="http://schemas.openxmlformats.org/officeDocument/2006/relationships/image" Target="../media/image71.png"/><Relationship Id="rId1" Type="http://schemas.openxmlformats.org/officeDocument/2006/relationships/vmlDrawing" Target="../drawings/vmlDrawing5.vml"/><Relationship Id="rId2"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73.jpe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74.png"/><Relationship Id="rId3" Type="http://schemas.openxmlformats.org/officeDocument/2006/relationships/image" Target="../media/image75.png"/></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76.png"/></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image" Target="../media/image5.png"/></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00.xml"/><Relationship Id="rId2" Type="http://schemas.openxmlformats.org/officeDocument/2006/relationships/notesSlide" Target="../notesSlides/notesSlide16.xml"/><Relationship Id="rId3" Type="http://schemas.openxmlformats.org/officeDocument/2006/relationships/image" Target="../media/image77.png"/></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15.xml"/><Relationship Id="rId2" Type="http://schemas.openxmlformats.org/officeDocument/2006/relationships/notesSlide" Target="../notesSlides/notesSlide17.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14.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FFFFFF"/>
            </a:gs>
            <a:gs pos="100000">
              <a:srgbClr val="000000"/>
            </a:gs>
          </a:gsLst>
          <a:path path="circle">
            <a:fillToRect l="100000" t="100000"/>
          </a:path>
          <a:tileRect r="-100000" b="-100000"/>
        </a:gradFill>
        <a:effectLst/>
      </p:bgPr>
    </p:bg>
    <p:spTree>
      <p:nvGrpSpPr>
        <p:cNvPr id="1" name=""/>
        <p:cNvGrpSpPr/>
        <p:nvPr/>
      </p:nvGrpSpPr>
      <p:grpSpPr>
        <a:xfrm>
          <a:off x="0" y="0"/>
          <a:ext cx="0" cy="0"/>
          <a:chOff x="0" y="0"/>
          <a:chExt cx="0" cy="0"/>
        </a:xfrm>
      </p:grpSpPr>
      <p:sp>
        <p:nvSpPr>
          <p:cNvPr id="544770" name="Rectangle 2"/>
          <p:cNvSpPr>
            <a:spLocks noGrp="1" noChangeArrowheads="1"/>
          </p:cNvSpPr>
          <p:nvPr/>
        </p:nvSpPr>
        <p:spPr bwMode="auto">
          <a:xfrm>
            <a:off x="571500" y="3519488"/>
            <a:ext cx="8001000"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gn="ctr" eaLnBrk="0" hangingPunct="0"/>
            <a:r>
              <a:rPr lang="en-US" sz="3400" b="1" dirty="0">
                <a:solidFill>
                  <a:srgbClr val="FFFF00"/>
                </a:solidFill>
                <a:latin typeface="Verdana" charset="0"/>
              </a:rPr>
              <a:t>MEDICAL GENETICS</a:t>
            </a:r>
          </a:p>
          <a:p>
            <a:pPr algn="ctr" eaLnBrk="0" hangingPunct="0"/>
            <a:endParaRPr lang="en-US" dirty="0">
              <a:solidFill>
                <a:srgbClr val="FFFF00"/>
              </a:solidFill>
              <a:latin typeface="Verdana" charset="0"/>
            </a:endParaRPr>
          </a:p>
          <a:p>
            <a:pPr algn="ctr" eaLnBrk="0" hangingPunct="0"/>
            <a:r>
              <a:rPr lang="en-US" smtClean="0">
                <a:solidFill>
                  <a:srgbClr val="FFFF00"/>
                </a:solidFill>
                <a:latin typeface="Verdana" charset="0"/>
              </a:rPr>
              <a:t>Lecturer</a:t>
            </a:r>
            <a:r>
              <a:rPr lang="en-US" dirty="0">
                <a:solidFill>
                  <a:srgbClr val="FFFF00"/>
                </a:solidFill>
                <a:latin typeface="Verdana" charset="0"/>
              </a:rPr>
              <a:t>: Claudia </a:t>
            </a:r>
            <a:r>
              <a:rPr lang="en-US" dirty="0" err="1">
                <a:solidFill>
                  <a:srgbClr val="FFFF00"/>
                </a:solidFill>
                <a:latin typeface="Verdana" charset="0"/>
              </a:rPr>
              <a:t>Giachino</a:t>
            </a:r>
            <a:endParaRPr lang="en-US" dirty="0">
              <a:solidFill>
                <a:srgbClr val="FFFF00"/>
              </a:solidFill>
              <a:latin typeface="Verdana" charset="0"/>
            </a:endParaRPr>
          </a:p>
          <a:p>
            <a:pPr algn="ctr" eaLnBrk="0" hangingPunct="0"/>
            <a:endParaRPr lang="en-US" dirty="0">
              <a:solidFill>
                <a:srgbClr val="FFFF00"/>
              </a:solidFill>
              <a:latin typeface="Verdana" charset="0"/>
            </a:endParaRPr>
          </a:p>
          <a:p>
            <a:pPr algn="ctr" eaLnBrk="0" hangingPunct="0">
              <a:lnSpc>
                <a:spcPct val="130000"/>
              </a:lnSpc>
            </a:pPr>
            <a:endParaRPr lang="en-US" sz="4400" dirty="0">
              <a:solidFill>
                <a:srgbClr val="FFFF00"/>
              </a:solidFill>
              <a:latin typeface="Times" charset="0"/>
            </a:endParaRPr>
          </a:p>
        </p:txBody>
      </p:sp>
      <p:sp>
        <p:nvSpPr>
          <p:cNvPr id="544771" name="Rectangle 3"/>
          <p:cNvSpPr>
            <a:spLocks noGrp="1" noChangeArrowheads="1"/>
          </p:cNvSpPr>
          <p:nvPr/>
        </p:nvSpPr>
        <p:spPr bwMode="auto">
          <a:xfrm>
            <a:off x="1409700" y="4833938"/>
            <a:ext cx="6400800" cy="15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ctr" eaLnBrk="0" hangingPunct="0"/>
            <a:r>
              <a:rPr lang="en-US" b="1" dirty="0" smtClean="0">
                <a:solidFill>
                  <a:srgbClr val="FFFF00"/>
                </a:solidFill>
                <a:latin typeface="Verdana" charset="0"/>
              </a:rPr>
              <a:t>Sessio</a:t>
            </a:r>
            <a:r>
              <a:rPr lang="en-US" b="1" dirty="0" smtClean="0">
                <a:solidFill>
                  <a:srgbClr val="FFFF00"/>
                </a:solidFill>
                <a:latin typeface="Verdana" charset="0"/>
              </a:rPr>
              <a:t>n </a:t>
            </a:r>
            <a:r>
              <a:rPr lang="en-US" b="1" dirty="0" smtClean="0">
                <a:solidFill>
                  <a:srgbClr val="FFFF00"/>
                </a:solidFill>
                <a:latin typeface="Verdana" charset="0"/>
              </a:rPr>
              <a:t>4</a:t>
            </a:r>
            <a:endParaRPr lang="en-US" b="1" dirty="0">
              <a:solidFill>
                <a:srgbClr val="FFFF00"/>
              </a:solidFill>
              <a:latin typeface="Verdana" charset="0"/>
            </a:endParaRPr>
          </a:p>
          <a:p>
            <a:pPr algn="ctr" eaLnBrk="0" hangingPunct="0">
              <a:lnSpc>
                <a:spcPct val="120000"/>
              </a:lnSpc>
            </a:pPr>
            <a:r>
              <a:rPr lang="en-US" dirty="0" smtClean="0">
                <a:solidFill>
                  <a:srgbClr val="FFFF00"/>
                </a:solidFill>
                <a:latin typeface="Verdana" charset="0"/>
              </a:rPr>
              <a:t>Complex diseases</a:t>
            </a:r>
            <a:endParaRPr lang="en-US" dirty="0">
              <a:solidFill>
                <a:srgbClr val="FFFF00"/>
              </a:solidFill>
              <a:latin typeface="Verdana" charset="0"/>
            </a:endParaRPr>
          </a:p>
          <a:p>
            <a:pPr algn="ctr" eaLnBrk="0" hangingPunct="0">
              <a:lnSpc>
                <a:spcPct val="120000"/>
              </a:lnSpc>
            </a:pPr>
            <a:endParaRPr lang="en-US" dirty="0">
              <a:solidFill>
                <a:srgbClr val="FFFF00"/>
              </a:solidFill>
              <a:latin typeface="Times" charset="0"/>
            </a:endParaRPr>
          </a:p>
        </p:txBody>
      </p:sp>
      <p:sp>
        <p:nvSpPr>
          <p:cNvPr id="544772" name="CasellaDiTesto 4"/>
          <p:cNvSpPr txBox="1">
            <a:spLocks noChangeArrowheads="1"/>
          </p:cNvSpPr>
          <p:nvPr/>
        </p:nvSpPr>
        <p:spPr bwMode="auto">
          <a:xfrm>
            <a:off x="1860550" y="1428752"/>
            <a:ext cx="56247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it-IT" dirty="0" smtClean="0">
                <a:solidFill>
                  <a:srgbClr val="FFFF00"/>
                </a:solidFill>
                <a:latin typeface="Arial" charset="0"/>
                <a:cs typeface="Arial" charset="0"/>
              </a:rPr>
              <a:t>Course in </a:t>
            </a:r>
            <a:r>
              <a:rPr lang="it-IT" dirty="0" err="1" smtClean="0">
                <a:solidFill>
                  <a:srgbClr val="FFFF00"/>
                </a:solidFill>
                <a:latin typeface="Arial" charset="0"/>
                <a:cs typeface="Arial" charset="0"/>
              </a:rPr>
              <a:t>Medical</a:t>
            </a:r>
            <a:r>
              <a:rPr lang="it-IT" dirty="0" smtClean="0">
                <a:solidFill>
                  <a:srgbClr val="FFFF00"/>
                </a:solidFill>
                <a:latin typeface="Arial" charset="0"/>
                <a:cs typeface="Arial" charset="0"/>
              </a:rPr>
              <a:t> </a:t>
            </a:r>
            <a:r>
              <a:rPr lang="it-IT" dirty="0">
                <a:solidFill>
                  <a:srgbClr val="FFFF00"/>
                </a:solidFill>
                <a:latin typeface="Arial" charset="0"/>
                <a:cs typeface="Arial" charset="0"/>
              </a:rPr>
              <a:t>and </a:t>
            </a:r>
            <a:r>
              <a:rPr lang="it-IT" dirty="0" err="1">
                <a:solidFill>
                  <a:srgbClr val="FFFF00"/>
                </a:solidFill>
                <a:latin typeface="Arial" charset="0"/>
                <a:cs typeface="Arial" charset="0"/>
              </a:rPr>
              <a:t>Cancer</a:t>
            </a:r>
            <a:r>
              <a:rPr lang="it-IT">
                <a:solidFill>
                  <a:srgbClr val="FFFF00"/>
                </a:solidFill>
                <a:latin typeface="Arial" charset="0"/>
                <a:cs typeface="Arial" charset="0"/>
              </a:rPr>
              <a:t> </a:t>
            </a:r>
            <a:r>
              <a:rPr lang="it-IT" smtClean="0">
                <a:solidFill>
                  <a:srgbClr val="FFFF00"/>
                </a:solidFill>
                <a:latin typeface="Arial" charset="0"/>
                <a:cs typeface="Arial" charset="0"/>
              </a:rPr>
              <a:t>Genetics</a:t>
            </a:r>
            <a:endParaRPr lang="it-IT" dirty="0">
              <a:solidFill>
                <a:srgbClr val="FFFF00"/>
              </a:solidFill>
              <a:latin typeface="Arial" charset="0"/>
              <a:cs typeface="Arial" charset="0"/>
            </a:endParaRPr>
          </a:p>
        </p:txBody>
      </p:sp>
      <p:sp>
        <p:nvSpPr>
          <p:cNvPr id="544774" name="CasellaDiTesto 5"/>
          <p:cNvSpPr txBox="1">
            <a:spLocks noChangeArrowheads="1"/>
          </p:cNvSpPr>
          <p:nvPr/>
        </p:nvSpPr>
        <p:spPr bwMode="auto">
          <a:xfrm>
            <a:off x="1903414" y="214313"/>
            <a:ext cx="569293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it-IT">
                <a:solidFill>
                  <a:srgbClr val="FF0000"/>
                </a:solidFill>
                <a:latin typeface="Arial" charset="0"/>
                <a:cs typeface="Arial" charset="0"/>
              </a:rPr>
              <a:t>Master in Cellular and Molecular Biology</a:t>
            </a:r>
            <a:endParaRPr lang="it-IT">
              <a:solidFill>
                <a:srgbClr val="FF0000"/>
              </a:solidFill>
            </a:endParaRPr>
          </a:p>
        </p:txBody>
      </p:sp>
    </p:spTree>
    <p:extLst>
      <p:ext uri="{BB962C8B-B14F-4D97-AF65-F5344CB8AC3E}">
        <p14:creationId xmlns:p14="http://schemas.microsoft.com/office/powerpoint/2010/main" val="1614318887"/>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7586" name="Picture 2"/>
          <p:cNvPicPr>
            <a:picLocks noChangeAspect="1" noChangeArrowheads="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4466" name="Rectangle 2"/>
          <p:cNvSpPr>
            <a:spLocks noChangeArrowheads="1"/>
          </p:cNvSpPr>
          <p:nvPr/>
        </p:nvSpPr>
        <p:spPr bwMode="auto">
          <a:xfrm>
            <a:off x="304800" y="304800"/>
            <a:ext cx="8416925" cy="609600"/>
          </a:xfrm>
          <a:prstGeom prst="rect">
            <a:avLst/>
          </a:prstGeom>
          <a:noFill/>
          <a:ln w="9525">
            <a:noFill/>
            <a:miter lim="800000"/>
            <a:headEnd/>
            <a:tailEnd/>
          </a:ln>
          <a:effectLst/>
        </p:spPr>
        <p:txBody>
          <a:bodyPr anchor="ctr"/>
          <a:lstStyle/>
          <a:p>
            <a:pPr eaLnBrk="0" hangingPunct="0">
              <a:defRPr/>
            </a:pPr>
            <a:r>
              <a:rPr kumimoji="1" lang="it-IT" sz="3200" b="1" dirty="0" err="1" smtClean="0">
                <a:solidFill>
                  <a:srgbClr val="FF3300"/>
                </a:solidFill>
                <a:effectLst>
                  <a:outerShdw blurRad="38100" dist="38100" dir="2700000" algn="tl">
                    <a:srgbClr val="C0C0C0"/>
                  </a:outerShdw>
                </a:effectLst>
              </a:rPr>
              <a:t>Association</a:t>
            </a:r>
            <a:r>
              <a:rPr kumimoji="1" lang="it-IT" sz="3200" b="1" dirty="0" smtClean="0">
                <a:solidFill>
                  <a:srgbClr val="FF3300"/>
                </a:solidFill>
                <a:effectLst>
                  <a:outerShdw blurRad="38100" dist="38100" dir="2700000" algn="tl">
                    <a:srgbClr val="C0C0C0"/>
                  </a:outerShdw>
                </a:effectLst>
              </a:rPr>
              <a:t> </a:t>
            </a:r>
            <a:r>
              <a:rPr kumimoji="1" lang="it-IT" sz="3200" b="1" dirty="0" err="1" smtClean="0">
                <a:solidFill>
                  <a:srgbClr val="FF3300"/>
                </a:solidFill>
                <a:effectLst>
                  <a:outerShdw blurRad="38100" dist="38100" dir="2700000" algn="tl">
                    <a:srgbClr val="C0C0C0"/>
                  </a:outerShdw>
                </a:effectLst>
              </a:rPr>
              <a:t>studies</a:t>
            </a:r>
            <a:endParaRPr kumimoji="1" lang="it-IT" sz="3200" b="1" dirty="0">
              <a:solidFill>
                <a:srgbClr val="FF3300"/>
              </a:solidFill>
              <a:effectLst>
                <a:outerShdw blurRad="38100" dist="38100" dir="2700000" algn="tl">
                  <a:srgbClr val="C0C0C0"/>
                </a:outerShdw>
              </a:effectLst>
            </a:endParaRPr>
          </a:p>
        </p:txBody>
      </p:sp>
      <p:sp>
        <p:nvSpPr>
          <p:cNvPr id="141315" name="Text Box 3"/>
          <p:cNvSpPr txBox="1">
            <a:spLocks noChangeArrowheads="1"/>
          </p:cNvSpPr>
          <p:nvPr/>
        </p:nvSpPr>
        <p:spPr bwMode="auto">
          <a:xfrm>
            <a:off x="1643063" y="5943600"/>
            <a:ext cx="891290" cy="338554"/>
          </a:xfrm>
          <a:prstGeom prst="rect">
            <a:avLst/>
          </a:prstGeom>
          <a:noFill/>
          <a:ln w="9525">
            <a:noFill/>
            <a:miter lim="800000"/>
            <a:headEnd/>
            <a:tailEnd/>
          </a:ln>
        </p:spPr>
        <p:txBody>
          <a:bodyPr wrap="none">
            <a:spAutoFit/>
          </a:bodyPr>
          <a:lstStyle/>
          <a:p>
            <a:pPr eaLnBrk="0" hangingPunct="0"/>
            <a:r>
              <a:rPr lang="it-IT" sz="1600" b="1" dirty="0" err="1" smtClean="0"/>
              <a:t>Patients</a:t>
            </a:r>
            <a:endParaRPr lang="it-IT" sz="1600" dirty="0"/>
          </a:p>
        </p:txBody>
      </p:sp>
      <p:sp>
        <p:nvSpPr>
          <p:cNvPr id="141316" name="Text Box 4"/>
          <p:cNvSpPr txBox="1">
            <a:spLocks noChangeArrowheads="1"/>
          </p:cNvSpPr>
          <p:nvPr/>
        </p:nvSpPr>
        <p:spPr bwMode="auto">
          <a:xfrm>
            <a:off x="6196013" y="5943600"/>
            <a:ext cx="944690" cy="338554"/>
          </a:xfrm>
          <a:prstGeom prst="rect">
            <a:avLst/>
          </a:prstGeom>
          <a:noFill/>
          <a:ln w="9525">
            <a:noFill/>
            <a:miter lim="800000"/>
            <a:headEnd/>
            <a:tailEnd/>
          </a:ln>
        </p:spPr>
        <p:txBody>
          <a:bodyPr wrap="none">
            <a:spAutoFit/>
          </a:bodyPr>
          <a:lstStyle/>
          <a:p>
            <a:pPr eaLnBrk="0" hangingPunct="0"/>
            <a:r>
              <a:rPr lang="it-IT" sz="1600" b="1" dirty="0" err="1" smtClean="0"/>
              <a:t>Controls</a:t>
            </a:r>
            <a:endParaRPr lang="it-IT" dirty="0"/>
          </a:p>
        </p:txBody>
      </p:sp>
      <p:sp>
        <p:nvSpPr>
          <p:cNvPr id="574469" name="Line 5"/>
          <p:cNvSpPr>
            <a:spLocks noChangeShapeType="1"/>
          </p:cNvSpPr>
          <p:nvPr/>
        </p:nvSpPr>
        <p:spPr bwMode="auto">
          <a:xfrm>
            <a:off x="4600575" y="1066800"/>
            <a:ext cx="0" cy="5334000"/>
          </a:xfrm>
          <a:prstGeom prst="line">
            <a:avLst/>
          </a:prstGeom>
          <a:noFill/>
          <a:ln w="38100">
            <a:solidFill>
              <a:srgbClr val="FFCC00"/>
            </a:solidFill>
            <a:round/>
            <a:headEnd/>
            <a:tailEnd/>
          </a:ln>
          <a:effectLst>
            <a:outerShdw dist="107763" dir="18900000" algn="ctr" rotWithShape="0">
              <a:schemeClr val="bg2"/>
            </a:outerShdw>
          </a:effectLst>
        </p:spPr>
        <p:txBody>
          <a:bodyPr wrap="none" anchor="ctr"/>
          <a:lstStyle/>
          <a:p>
            <a:pPr eaLnBrk="0" hangingPunct="0">
              <a:defRPr/>
            </a:pPr>
            <a:endParaRPr lang="it-IT"/>
          </a:p>
        </p:txBody>
      </p:sp>
      <p:sp>
        <p:nvSpPr>
          <p:cNvPr id="141318" name="Rectangle 6"/>
          <p:cNvSpPr>
            <a:spLocks noChangeArrowheads="1"/>
          </p:cNvSpPr>
          <p:nvPr/>
        </p:nvSpPr>
        <p:spPr bwMode="auto">
          <a:xfrm>
            <a:off x="5383213" y="1628775"/>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19" name="Rectangle 7"/>
          <p:cNvSpPr>
            <a:spLocks noChangeArrowheads="1"/>
          </p:cNvSpPr>
          <p:nvPr/>
        </p:nvSpPr>
        <p:spPr bwMode="auto">
          <a:xfrm>
            <a:off x="6065838" y="2457450"/>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20" name="Rectangle 8"/>
          <p:cNvSpPr>
            <a:spLocks noChangeArrowheads="1"/>
          </p:cNvSpPr>
          <p:nvPr/>
        </p:nvSpPr>
        <p:spPr bwMode="auto">
          <a:xfrm>
            <a:off x="7658100" y="1905000"/>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21" name="Rectangle 9"/>
          <p:cNvSpPr>
            <a:spLocks noChangeArrowheads="1"/>
          </p:cNvSpPr>
          <p:nvPr/>
        </p:nvSpPr>
        <p:spPr bwMode="auto">
          <a:xfrm>
            <a:off x="6521450" y="2595563"/>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22" name="Rectangle 10"/>
          <p:cNvSpPr>
            <a:spLocks noChangeArrowheads="1"/>
          </p:cNvSpPr>
          <p:nvPr/>
        </p:nvSpPr>
        <p:spPr bwMode="auto">
          <a:xfrm>
            <a:off x="7089775" y="1352550"/>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23" name="Rectangle 11"/>
          <p:cNvSpPr>
            <a:spLocks noChangeArrowheads="1"/>
          </p:cNvSpPr>
          <p:nvPr/>
        </p:nvSpPr>
        <p:spPr bwMode="auto">
          <a:xfrm>
            <a:off x="5527675" y="2732088"/>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24" name="Rectangle 12"/>
          <p:cNvSpPr>
            <a:spLocks noChangeArrowheads="1"/>
          </p:cNvSpPr>
          <p:nvPr/>
        </p:nvSpPr>
        <p:spPr bwMode="auto">
          <a:xfrm>
            <a:off x="6667500" y="3146425"/>
            <a:ext cx="328613"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25" name="Rectangle 13"/>
          <p:cNvSpPr>
            <a:spLocks noChangeArrowheads="1"/>
          </p:cNvSpPr>
          <p:nvPr/>
        </p:nvSpPr>
        <p:spPr bwMode="auto">
          <a:xfrm>
            <a:off x="6407150" y="1766888"/>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26" name="Rectangle 14"/>
          <p:cNvSpPr>
            <a:spLocks noChangeArrowheads="1"/>
          </p:cNvSpPr>
          <p:nvPr/>
        </p:nvSpPr>
        <p:spPr bwMode="auto">
          <a:xfrm>
            <a:off x="7431088" y="2870200"/>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27" name="Rectangle 15"/>
          <p:cNvSpPr>
            <a:spLocks noChangeArrowheads="1"/>
          </p:cNvSpPr>
          <p:nvPr/>
        </p:nvSpPr>
        <p:spPr bwMode="auto">
          <a:xfrm>
            <a:off x="5154613" y="3422650"/>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28" name="Rectangle 16"/>
          <p:cNvSpPr>
            <a:spLocks noChangeArrowheads="1"/>
          </p:cNvSpPr>
          <p:nvPr/>
        </p:nvSpPr>
        <p:spPr bwMode="auto">
          <a:xfrm>
            <a:off x="6786563" y="3975100"/>
            <a:ext cx="328612"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29" name="Rectangle 17"/>
          <p:cNvSpPr>
            <a:spLocks noChangeArrowheads="1"/>
          </p:cNvSpPr>
          <p:nvPr/>
        </p:nvSpPr>
        <p:spPr bwMode="auto">
          <a:xfrm>
            <a:off x="7999413" y="3560763"/>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30" name="Rectangle 18"/>
          <p:cNvSpPr>
            <a:spLocks noChangeArrowheads="1"/>
          </p:cNvSpPr>
          <p:nvPr/>
        </p:nvSpPr>
        <p:spPr bwMode="auto">
          <a:xfrm>
            <a:off x="7234238" y="2181225"/>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31" name="Rectangle 19"/>
          <p:cNvSpPr>
            <a:spLocks noChangeArrowheads="1"/>
          </p:cNvSpPr>
          <p:nvPr/>
        </p:nvSpPr>
        <p:spPr bwMode="auto">
          <a:xfrm>
            <a:off x="6861175" y="5216525"/>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32" name="Rectangle 20"/>
          <p:cNvSpPr>
            <a:spLocks noChangeArrowheads="1"/>
          </p:cNvSpPr>
          <p:nvPr/>
        </p:nvSpPr>
        <p:spPr bwMode="auto">
          <a:xfrm>
            <a:off x="8228013" y="2319338"/>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33" name="Rectangle 21"/>
          <p:cNvSpPr>
            <a:spLocks noChangeArrowheads="1"/>
          </p:cNvSpPr>
          <p:nvPr/>
        </p:nvSpPr>
        <p:spPr bwMode="auto">
          <a:xfrm>
            <a:off x="6975475" y="4525963"/>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34" name="Rectangle 22"/>
          <p:cNvSpPr>
            <a:spLocks noChangeArrowheads="1"/>
          </p:cNvSpPr>
          <p:nvPr/>
        </p:nvSpPr>
        <p:spPr bwMode="auto">
          <a:xfrm>
            <a:off x="7924800" y="4802188"/>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35" name="Rectangle 23"/>
          <p:cNvSpPr>
            <a:spLocks noChangeArrowheads="1"/>
          </p:cNvSpPr>
          <p:nvPr/>
        </p:nvSpPr>
        <p:spPr bwMode="auto">
          <a:xfrm>
            <a:off x="8113713" y="1490663"/>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36" name="Rectangle 24"/>
          <p:cNvSpPr>
            <a:spLocks noChangeArrowheads="1"/>
          </p:cNvSpPr>
          <p:nvPr/>
        </p:nvSpPr>
        <p:spPr bwMode="auto">
          <a:xfrm>
            <a:off x="5268913" y="4111625"/>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37" name="Rectangle 25"/>
          <p:cNvSpPr>
            <a:spLocks noChangeArrowheads="1"/>
          </p:cNvSpPr>
          <p:nvPr/>
        </p:nvSpPr>
        <p:spPr bwMode="auto">
          <a:xfrm>
            <a:off x="7543800" y="5353050"/>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38" name="Rectangle 26"/>
          <p:cNvSpPr>
            <a:spLocks noChangeArrowheads="1"/>
          </p:cNvSpPr>
          <p:nvPr/>
        </p:nvSpPr>
        <p:spPr bwMode="auto">
          <a:xfrm>
            <a:off x="6292850" y="5078413"/>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39" name="Rectangle 27"/>
          <p:cNvSpPr>
            <a:spLocks noChangeArrowheads="1"/>
          </p:cNvSpPr>
          <p:nvPr/>
        </p:nvSpPr>
        <p:spPr bwMode="auto">
          <a:xfrm>
            <a:off x="5724525" y="4940300"/>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40" name="Rectangle 28"/>
          <p:cNvSpPr>
            <a:spLocks noChangeArrowheads="1"/>
          </p:cNvSpPr>
          <p:nvPr/>
        </p:nvSpPr>
        <p:spPr bwMode="auto">
          <a:xfrm>
            <a:off x="5951538" y="3284538"/>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41" name="Rectangle 29"/>
          <p:cNvSpPr>
            <a:spLocks noChangeArrowheads="1"/>
          </p:cNvSpPr>
          <p:nvPr/>
        </p:nvSpPr>
        <p:spPr bwMode="auto">
          <a:xfrm>
            <a:off x="7316788" y="3698875"/>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42" name="Rectangle 30"/>
          <p:cNvSpPr>
            <a:spLocks noChangeArrowheads="1"/>
          </p:cNvSpPr>
          <p:nvPr/>
        </p:nvSpPr>
        <p:spPr bwMode="auto">
          <a:xfrm>
            <a:off x="5040313" y="4664075"/>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43" name="Rectangle 31"/>
          <p:cNvSpPr>
            <a:spLocks noChangeArrowheads="1"/>
          </p:cNvSpPr>
          <p:nvPr/>
        </p:nvSpPr>
        <p:spPr bwMode="auto">
          <a:xfrm>
            <a:off x="7810500" y="4249738"/>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44" name="Rectangle 32"/>
          <p:cNvSpPr>
            <a:spLocks noChangeArrowheads="1"/>
          </p:cNvSpPr>
          <p:nvPr/>
        </p:nvSpPr>
        <p:spPr bwMode="auto">
          <a:xfrm>
            <a:off x="8372475" y="3008313"/>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45" name="Rectangle 33"/>
          <p:cNvSpPr>
            <a:spLocks noChangeArrowheads="1"/>
          </p:cNvSpPr>
          <p:nvPr/>
        </p:nvSpPr>
        <p:spPr bwMode="auto">
          <a:xfrm>
            <a:off x="6180138" y="3836988"/>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46" name="Rectangle 34"/>
          <p:cNvSpPr>
            <a:spLocks noChangeArrowheads="1"/>
          </p:cNvSpPr>
          <p:nvPr/>
        </p:nvSpPr>
        <p:spPr bwMode="auto">
          <a:xfrm>
            <a:off x="5838825" y="4387850"/>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47" name="Rectangle 35"/>
          <p:cNvSpPr>
            <a:spLocks noChangeArrowheads="1"/>
          </p:cNvSpPr>
          <p:nvPr/>
        </p:nvSpPr>
        <p:spPr bwMode="auto">
          <a:xfrm>
            <a:off x="5641975" y="2043113"/>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48" name="Rectangle 36"/>
          <p:cNvSpPr>
            <a:spLocks noChangeArrowheads="1"/>
          </p:cNvSpPr>
          <p:nvPr/>
        </p:nvSpPr>
        <p:spPr bwMode="auto">
          <a:xfrm>
            <a:off x="5842000" y="5410200"/>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49" name="Rectangle 37"/>
          <p:cNvSpPr>
            <a:spLocks noChangeArrowheads="1"/>
          </p:cNvSpPr>
          <p:nvPr/>
        </p:nvSpPr>
        <p:spPr bwMode="auto">
          <a:xfrm>
            <a:off x="6794500" y="3581400"/>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50" name="Rectangle 38"/>
          <p:cNvSpPr>
            <a:spLocks noChangeArrowheads="1"/>
          </p:cNvSpPr>
          <p:nvPr/>
        </p:nvSpPr>
        <p:spPr bwMode="auto">
          <a:xfrm>
            <a:off x="8318500" y="4114800"/>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51" name="Rectangle 39"/>
          <p:cNvSpPr>
            <a:spLocks noChangeArrowheads="1"/>
          </p:cNvSpPr>
          <p:nvPr/>
        </p:nvSpPr>
        <p:spPr bwMode="auto">
          <a:xfrm>
            <a:off x="7670800" y="2438400"/>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52" name="Rectangle 40"/>
          <p:cNvSpPr>
            <a:spLocks noChangeArrowheads="1"/>
          </p:cNvSpPr>
          <p:nvPr/>
        </p:nvSpPr>
        <p:spPr bwMode="auto">
          <a:xfrm>
            <a:off x="6711950" y="2133600"/>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53" name="Rectangle 41"/>
          <p:cNvSpPr>
            <a:spLocks noChangeArrowheads="1"/>
          </p:cNvSpPr>
          <p:nvPr/>
        </p:nvSpPr>
        <p:spPr bwMode="auto">
          <a:xfrm>
            <a:off x="1676400" y="1863725"/>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54" name="Rectangle 42"/>
          <p:cNvSpPr>
            <a:spLocks noChangeArrowheads="1"/>
          </p:cNvSpPr>
          <p:nvPr/>
        </p:nvSpPr>
        <p:spPr bwMode="auto">
          <a:xfrm>
            <a:off x="476250" y="2289175"/>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55" name="Rectangle 43"/>
          <p:cNvSpPr>
            <a:spLocks noChangeArrowheads="1"/>
          </p:cNvSpPr>
          <p:nvPr/>
        </p:nvSpPr>
        <p:spPr bwMode="auto">
          <a:xfrm>
            <a:off x="1195388" y="3140075"/>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56" name="Rectangle 44"/>
          <p:cNvSpPr>
            <a:spLocks noChangeArrowheads="1"/>
          </p:cNvSpPr>
          <p:nvPr/>
        </p:nvSpPr>
        <p:spPr bwMode="auto">
          <a:xfrm>
            <a:off x="3473450" y="5268913"/>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57" name="Rectangle 45"/>
          <p:cNvSpPr>
            <a:spLocks noChangeArrowheads="1"/>
          </p:cNvSpPr>
          <p:nvPr/>
        </p:nvSpPr>
        <p:spPr bwMode="auto">
          <a:xfrm>
            <a:off x="1555750" y="5127625"/>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58" name="Rectangle 46"/>
          <p:cNvSpPr>
            <a:spLocks noChangeArrowheads="1"/>
          </p:cNvSpPr>
          <p:nvPr/>
        </p:nvSpPr>
        <p:spPr bwMode="auto">
          <a:xfrm>
            <a:off x="3713163" y="2147888"/>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59" name="Rectangle 47"/>
          <p:cNvSpPr>
            <a:spLocks noChangeArrowheads="1"/>
          </p:cNvSpPr>
          <p:nvPr/>
        </p:nvSpPr>
        <p:spPr bwMode="auto">
          <a:xfrm>
            <a:off x="1795463" y="1295400"/>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60" name="Rectangle 48"/>
          <p:cNvSpPr>
            <a:spLocks noChangeArrowheads="1"/>
          </p:cNvSpPr>
          <p:nvPr/>
        </p:nvSpPr>
        <p:spPr bwMode="auto">
          <a:xfrm>
            <a:off x="596900" y="4275138"/>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61" name="Rectangle 49"/>
          <p:cNvSpPr>
            <a:spLocks noChangeArrowheads="1"/>
          </p:cNvSpPr>
          <p:nvPr/>
        </p:nvSpPr>
        <p:spPr bwMode="auto">
          <a:xfrm>
            <a:off x="2155825" y="3424238"/>
            <a:ext cx="328613"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62" name="Rectangle 50"/>
          <p:cNvSpPr>
            <a:spLocks noChangeArrowheads="1"/>
          </p:cNvSpPr>
          <p:nvPr/>
        </p:nvSpPr>
        <p:spPr bwMode="auto">
          <a:xfrm>
            <a:off x="868363" y="3567113"/>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63" name="Rectangle 51"/>
          <p:cNvSpPr>
            <a:spLocks noChangeArrowheads="1"/>
          </p:cNvSpPr>
          <p:nvPr/>
        </p:nvSpPr>
        <p:spPr bwMode="auto">
          <a:xfrm>
            <a:off x="2393950" y="2573338"/>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64" name="Rectangle 52"/>
          <p:cNvSpPr>
            <a:spLocks noChangeArrowheads="1"/>
          </p:cNvSpPr>
          <p:nvPr/>
        </p:nvSpPr>
        <p:spPr bwMode="auto">
          <a:xfrm>
            <a:off x="2273300" y="1722438"/>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65" name="Rectangle 53"/>
          <p:cNvSpPr>
            <a:spLocks noChangeArrowheads="1"/>
          </p:cNvSpPr>
          <p:nvPr/>
        </p:nvSpPr>
        <p:spPr bwMode="auto">
          <a:xfrm>
            <a:off x="3113088" y="2857500"/>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66" name="Rectangle 54"/>
          <p:cNvSpPr>
            <a:spLocks noChangeArrowheads="1"/>
          </p:cNvSpPr>
          <p:nvPr/>
        </p:nvSpPr>
        <p:spPr bwMode="auto">
          <a:xfrm>
            <a:off x="3592513" y="3992563"/>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67" name="Rectangle 55"/>
          <p:cNvSpPr>
            <a:spLocks noChangeArrowheads="1"/>
          </p:cNvSpPr>
          <p:nvPr/>
        </p:nvSpPr>
        <p:spPr bwMode="auto">
          <a:xfrm>
            <a:off x="1316038" y="3849688"/>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68" name="Rectangle 56"/>
          <p:cNvSpPr>
            <a:spLocks noChangeArrowheads="1"/>
          </p:cNvSpPr>
          <p:nvPr/>
        </p:nvSpPr>
        <p:spPr bwMode="auto">
          <a:xfrm>
            <a:off x="2633663" y="4418013"/>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69" name="Rectangle 57"/>
          <p:cNvSpPr>
            <a:spLocks noChangeArrowheads="1"/>
          </p:cNvSpPr>
          <p:nvPr/>
        </p:nvSpPr>
        <p:spPr bwMode="auto">
          <a:xfrm>
            <a:off x="3352800" y="4702175"/>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70" name="Rectangle 58"/>
          <p:cNvSpPr>
            <a:spLocks noChangeArrowheads="1"/>
          </p:cNvSpPr>
          <p:nvPr/>
        </p:nvSpPr>
        <p:spPr bwMode="auto">
          <a:xfrm>
            <a:off x="2754313" y="4843463"/>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71" name="Rectangle 59"/>
          <p:cNvSpPr>
            <a:spLocks noChangeArrowheads="1"/>
          </p:cNvSpPr>
          <p:nvPr/>
        </p:nvSpPr>
        <p:spPr bwMode="auto">
          <a:xfrm>
            <a:off x="3233738" y="1438275"/>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72" name="Rectangle 60"/>
          <p:cNvSpPr>
            <a:spLocks noChangeArrowheads="1"/>
          </p:cNvSpPr>
          <p:nvPr/>
        </p:nvSpPr>
        <p:spPr bwMode="auto">
          <a:xfrm>
            <a:off x="1435100" y="4559300"/>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73" name="Rectangle 61"/>
          <p:cNvSpPr>
            <a:spLocks noChangeArrowheads="1"/>
          </p:cNvSpPr>
          <p:nvPr/>
        </p:nvSpPr>
        <p:spPr bwMode="auto">
          <a:xfrm>
            <a:off x="955675" y="4984750"/>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74" name="Rectangle 62"/>
          <p:cNvSpPr>
            <a:spLocks noChangeArrowheads="1"/>
          </p:cNvSpPr>
          <p:nvPr/>
        </p:nvSpPr>
        <p:spPr bwMode="auto">
          <a:xfrm>
            <a:off x="1076325" y="2432050"/>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75" name="Rectangle 63"/>
          <p:cNvSpPr>
            <a:spLocks noChangeArrowheads="1"/>
          </p:cNvSpPr>
          <p:nvPr/>
        </p:nvSpPr>
        <p:spPr bwMode="auto">
          <a:xfrm>
            <a:off x="3863975" y="3282950"/>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76" name="Rectangle 64"/>
          <p:cNvSpPr>
            <a:spLocks noChangeArrowheads="1"/>
          </p:cNvSpPr>
          <p:nvPr/>
        </p:nvSpPr>
        <p:spPr bwMode="auto">
          <a:xfrm>
            <a:off x="715963" y="1579563"/>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77" name="Rectangle 65"/>
          <p:cNvSpPr>
            <a:spLocks noChangeArrowheads="1"/>
          </p:cNvSpPr>
          <p:nvPr/>
        </p:nvSpPr>
        <p:spPr bwMode="auto">
          <a:xfrm>
            <a:off x="355600" y="2998788"/>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78" name="Rectangle 66"/>
          <p:cNvSpPr>
            <a:spLocks noChangeArrowheads="1"/>
          </p:cNvSpPr>
          <p:nvPr/>
        </p:nvSpPr>
        <p:spPr bwMode="auto">
          <a:xfrm>
            <a:off x="1916113" y="2714625"/>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79" name="Rectangle 67"/>
          <p:cNvSpPr>
            <a:spLocks noChangeArrowheads="1"/>
          </p:cNvSpPr>
          <p:nvPr/>
        </p:nvSpPr>
        <p:spPr bwMode="auto">
          <a:xfrm>
            <a:off x="2513013" y="5410200"/>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80" name="Rectangle 68"/>
          <p:cNvSpPr>
            <a:spLocks noChangeArrowheads="1"/>
          </p:cNvSpPr>
          <p:nvPr/>
        </p:nvSpPr>
        <p:spPr bwMode="auto">
          <a:xfrm>
            <a:off x="2873375" y="3708400"/>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81" name="Rectangle 69"/>
          <p:cNvSpPr>
            <a:spLocks noChangeArrowheads="1"/>
          </p:cNvSpPr>
          <p:nvPr/>
        </p:nvSpPr>
        <p:spPr bwMode="auto">
          <a:xfrm>
            <a:off x="2035175" y="4133850"/>
            <a:ext cx="328613"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82" name="Rectangle 70"/>
          <p:cNvSpPr>
            <a:spLocks noChangeArrowheads="1"/>
          </p:cNvSpPr>
          <p:nvPr/>
        </p:nvSpPr>
        <p:spPr bwMode="auto">
          <a:xfrm>
            <a:off x="2994025" y="2005013"/>
            <a:ext cx="330200" cy="266700"/>
          </a:xfrm>
          <a:prstGeom prst="rect">
            <a:avLst/>
          </a:prstGeom>
          <a:solidFill>
            <a:srgbClr val="FFCC00"/>
          </a:solidFill>
          <a:ln w="12700">
            <a:solidFill>
              <a:schemeClr val="bg1"/>
            </a:solidFill>
            <a:miter lim="800000"/>
            <a:headEnd/>
            <a:tailEnd/>
          </a:ln>
        </p:spPr>
        <p:txBody>
          <a:bodyPr wrap="none" anchor="ctr"/>
          <a:lstStyle/>
          <a:p>
            <a:pPr eaLnBrk="0" hangingPunct="0"/>
            <a:endParaRPr lang="it-IT"/>
          </a:p>
        </p:txBody>
      </p:sp>
      <p:sp>
        <p:nvSpPr>
          <p:cNvPr id="141383" name="Rectangle 71"/>
          <p:cNvSpPr>
            <a:spLocks noChangeArrowheads="1"/>
          </p:cNvSpPr>
          <p:nvPr/>
        </p:nvSpPr>
        <p:spPr bwMode="auto">
          <a:xfrm>
            <a:off x="3098800" y="4191000"/>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84" name="Rectangle 72"/>
          <p:cNvSpPr>
            <a:spLocks noChangeArrowheads="1"/>
          </p:cNvSpPr>
          <p:nvPr/>
        </p:nvSpPr>
        <p:spPr bwMode="auto">
          <a:xfrm>
            <a:off x="355600" y="3810000"/>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85" name="Rectangle 73"/>
          <p:cNvSpPr>
            <a:spLocks noChangeArrowheads="1"/>
          </p:cNvSpPr>
          <p:nvPr/>
        </p:nvSpPr>
        <p:spPr bwMode="auto">
          <a:xfrm>
            <a:off x="2184400" y="4724400"/>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86" name="Rectangle 74"/>
          <p:cNvSpPr>
            <a:spLocks noChangeArrowheads="1"/>
          </p:cNvSpPr>
          <p:nvPr/>
        </p:nvSpPr>
        <p:spPr bwMode="auto">
          <a:xfrm>
            <a:off x="1041400" y="2057400"/>
            <a:ext cx="330200" cy="266700"/>
          </a:xfrm>
          <a:prstGeom prst="rect">
            <a:avLst/>
          </a:prstGeom>
          <a:solidFill>
            <a:srgbClr val="66CCFF"/>
          </a:solidFill>
          <a:ln w="12700">
            <a:solidFill>
              <a:schemeClr val="bg1"/>
            </a:solidFill>
            <a:miter lim="800000"/>
            <a:headEnd/>
            <a:tailEnd/>
          </a:ln>
        </p:spPr>
        <p:txBody>
          <a:bodyPr wrap="none" anchor="ctr"/>
          <a:lstStyle/>
          <a:p>
            <a:pPr eaLnBrk="0" hangingPunct="0"/>
            <a:endParaRPr lang="it-IT"/>
          </a:p>
        </p:txBody>
      </p:sp>
      <p:sp>
        <p:nvSpPr>
          <p:cNvPr id="141387" name="Rectangle 75"/>
          <p:cNvSpPr>
            <a:spLocks noChangeArrowheads="1"/>
          </p:cNvSpPr>
          <p:nvPr/>
        </p:nvSpPr>
        <p:spPr bwMode="auto">
          <a:xfrm>
            <a:off x="2063750" y="2209800"/>
            <a:ext cx="330200" cy="266700"/>
          </a:xfrm>
          <a:prstGeom prst="rect">
            <a:avLst/>
          </a:prstGeom>
          <a:solidFill>
            <a:srgbClr val="66FF33"/>
          </a:solidFill>
          <a:ln w="12700">
            <a:solidFill>
              <a:schemeClr val="bg1"/>
            </a:solidFill>
            <a:miter lim="800000"/>
            <a:headEnd/>
            <a:tailEnd/>
          </a:ln>
        </p:spPr>
        <p:txBody>
          <a:bodyPr wrap="none" anchor="ctr"/>
          <a:lstStyle/>
          <a:p>
            <a:pPr eaLnBrk="0" hangingPunct="0"/>
            <a:endParaRPr lang="it-IT"/>
          </a:p>
        </p:txBody>
      </p:sp>
      <p:sp>
        <p:nvSpPr>
          <p:cNvPr id="141388" name="Rectangle 76"/>
          <p:cNvSpPr>
            <a:spLocks noChangeArrowheads="1"/>
          </p:cNvSpPr>
          <p:nvPr/>
        </p:nvSpPr>
        <p:spPr bwMode="auto">
          <a:xfrm>
            <a:off x="3022600" y="2438400"/>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89" name="Rectangle 77"/>
          <p:cNvSpPr>
            <a:spLocks noChangeArrowheads="1"/>
          </p:cNvSpPr>
          <p:nvPr/>
        </p:nvSpPr>
        <p:spPr bwMode="auto">
          <a:xfrm>
            <a:off x="2514600" y="2971800"/>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
        <p:nvSpPr>
          <p:cNvPr id="141390" name="Rectangle 78"/>
          <p:cNvSpPr>
            <a:spLocks noChangeArrowheads="1"/>
          </p:cNvSpPr>
          <p:nvPr/>
        </p:nvSpPr>
        <p:spPr bwMode="auto">
          <a:xfrm>
            <a:off x="1676400" y="3200400"/>
            <a:ext cx="330200" cy="266700"/>
          </a:xfrm>
          <a:prstGeom prst="rect">
            <a:avLst/>
          </a:prstGeom>
          <a:solidFill>
            <a:srgbClr val="FF0000"/>
          </a:solidFill>
          <a:ln w="12700">
            <a:solidFill>
              <a:schemeClr val="bg1"/>
            </a:solidFill>
            <a:miter lim="800000"/>
            <a:headEnd/>
            <a:tailEnd/>
          </a:ln>
        </p:spPr>
        <p:txBody>
          <a:bodyPr wrap="none" anchor="ctr"/>
          <a:lstStyle/>
          <a:p>
            <a:pPr eaLnBrk="0" hangingPunct="0"/>
            <a:endParaRPr lang="it-IT"/>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olo 1"/>
          <p:cNvSpPr>
            <a:spLocks noGrp="1"/>
          </p:cNvSpPr>
          <p:nvPr>
            <p:ph type="title"/>
          </p:nvPr>
        </p:nvSpPr>
        <p:spPr>
          <a:xfrm>
            <a:off x="0" y="-99392"/>
            <a:ext cx="8858250" cy="1000125"/>
          </a:xfrm>
        </p:spPr>
        <p:txBody>
          <a:bodyPr/>
          <a:lstStyle/>
          <a:p>
            <a:pPr>
              <a:defRPr/>
            </a:pPr>
            <a:r>
              <a:rPr lang="it-IT" sz="4000" b="1" dirty="0" smtClean="0">
                <a:solidFill>
                  <a:srgbClr val="FF0000"/>
                </a:solidFill>
                <a:effectLst>
                  <a:outerShdw blurRad="38100" dist="38100" dir="2700000" algn="tl">
                    <a:srgbClr val="000000">
                      <a:alpha val="43137"/>
                    </a:srgbClr>
                  </a:outerShdw>
                </a:effectLst>
                <a:latin typeface="Arial" pitchFamily="34" charset="0"/>
                <a:cs typeface="Arial" pitchFamily="34" charset="0"/>
              </a:rPr>
              <a:t>In </a:t>
            </a:r>
            <a:r>
              <a:rPr lang="it-IT" sz="4000" b="1" dirty="0" err="1" smtClean="0">
                <a:solidFill>
                  <a:srgbClr val="FF0000"/>
                </a:solidFill>
                <a:effectLst>
                  <a:outerShdw blurRad="38100" dist="38100" dir="2700000" algn="tl">
                    <a:srgbClr val="000000">
                      <a:alpha val="43137"/>
                    </a:srgbClr>
                  </a:outerShdw>
                </a:effectLst>
                <a:latin typeface="Arial" pitchFamily="34" charset="0"/>
                <a:cs typeface="Arial" pitchFamily="34" charset="0"/>
              </a:rPr>
              <a:t>any</a:t>
            </a:r>
            <a:r>
              <a:rPr lang="it-IT" sz="4000" b="1" dirty="0" smtClean="0">
                <a:solidFill>
                  <a:srgbClr val="FF0000"/>
                </a:solidFill>
                <a:effectLst>
                  <a:outerShdw blurRad="38100" dist="38100" dir="2700000" algn="tl">
                    <a:srgbClr val="000000">
                      <a:alpha val="43137"/>
                    </a:srgbClr>
                  </a:outerShdw>
                </a:effectLst>
                <a:latin typeface="Arial" pitchFamily="34" charset="0"/>
                <a:cs typeface="Arial" pitchFamily="34" charset="0"/>
              </a:rPr>
              <a:t> case </a:t>
            </a:r>
            <a:r>
              <a:rPr lang="it-IT" sz="4000" b="1" dirty="0" err="1" smtClean="0">
                <a:solidFill>
                  <a:srgbClr val="FF0000"/>
                </a:solidFill>
                <a:effectLst>
                  <a:outerShdw blurRad="38100" dist="38100" dir="2700000" algn="tl">
                    <a:srgbClr val="000000">
                      <a:alpha val="43137"/>
                    </a:srgbClr>
                  </a:outerShdw>
                </a:effectLst>
                <a:latin typeface="Arial" pitchFamily="34" charset="0"/>
                <a:cs typeface="Arial" pitchFamily="34" charset="0"/>
              </a:rPr>
              <a:t>remember</a:t>
            </a:r>
            <a:r>
              <a:rPr lang="it-IT" sz="4000" b="1" dirty="0" smtClean="0">
                <a:solidFill>
                  <a:srgbClr val="FF0000"/>
                </a:solidFill>
                <a:effectLst>
                  <a:outerShdw blurRad="38100" dist="38100" dir="2700000" algn="tl">
                    <a:srgbClr val="000000">
                      <a:alpha val="43137"/>
                    </a:srgbClr>
                  </a:outerShdw>
                </a:effectLst>
                <a:latin typeface="Arial" pitchFamily="34" charset="0"/>
                <a:cs typeface="Arial" pitchFamily="34" charset="0"/>
              </a:rPr>
              <a:t> </a:t>
            </a:r>
            <a:r>
              <a:rPr lang="it-IT" sz="4000" b="1" dirty="0" err="1" smtClean="0">
                <a:solidFill>
                  <a:srgbClr val="FF0000"/>
                </a:solidFill>
                <a:effectLst>
                  <a:outerShdw blurRad="38100" dist="38100" dir="2700000" algn="tl">
                    <a:srgbClr val="000000">
                      <a:alpha val="43137"/>
                    </a:srgbClr>
                  </a:outerShdw>
                </a:effectLst>
                <a:latin typeface="Arial" pitchFamily="34" charset="0"/>
                <a:cs typeface="Arial" pitchFamily="34" charset="0"/>
              </a:rPr>
              <a:t>that</a:t>
            </a:r>
            <a:r>
              <a:rPr lang="it-IT" sz="4000" b="1" dirty="0" smtClean="0">
                <a:solidFill>
                  <a:srgbClr val="FF0000"/>
                </a:solidFill>
                <a:effectLst>
                  <a:outerShdw blurRad="38100" dist="38100" dir="2700000" algn="tl">
                    <a:srgbClr val="000000">
                      <a:alpha val="43137"/>
                    </a:srgbClr>
                  </a:outerShdw>
                </a:effectLst>
                <a:latin typeface="Arial" pitchFamily="34" charset="0"/>
                <a:cs typeface="Arial" pitchFamily="34" charset="0"/>
              </a:rPr>
              <a:t>:</a:t>
            </a:r>
            <a:endParaRPr lang="it-IT" sz="4000" b="1" dirty="0">
              <a:solidFill>
                <a:srgbClr val="FF0000"/>
              </a:solidFill>
              <a:effectLst>
                <a:outerShdw blurRad="38100" dist="38100" dir="2700000" algn="tl">
                  <a:srgbClr val="000000">
                    <a:alpha val="43137"/>
                  </a:srgbClr>
                </a:outerShdw>
              </a:effectLst>
              <a:latin typeface="Arial" pitchFamily="34" charset="0"/>
              <a:cs typeface="Arial" pitchFamily="34" charset="0"/>
            </a:endParaRPr>
          </a:p>
        </p:txBody>
      </p:sp>
      <p:sp>
        <p:nvSpPr>
          <p:cNvPr id="115715" name="Segnaposto contenuto 2"/>
          <p:cNvSpPr>
            <a:spLocks noGrp="1"/>
          </p:cNvSpPr>
          <p:nvPr>
            <p:ph idx="1"/>
          </p:nvPr>
        </p:nvSpPr>
        <p:spPr>
          <a:xfrm>
            <a:off x="214313" y="1143000"/>
            <a:ext cx="8715375" cy="4329113"/>
          </a:xfrm>
        </p:spPr>
        <p:txBody>
          <a:bodyPr/>
          <a:lstStyle/>
          <a:p>
            <a:r>
              <a:rPr lang="it-IT" sz="2600" dirty="0" err="1" smtClean="0">
                <a:latin typeface="Arial" pitchFamily="34" charset="0"/>
                <a:cs typeface="Arial" pitchFamily="34" charset="0"/>
              </a:rPr>
              <a:t>These</a:t>
            </a:r>
            <a:r>
              <a:rPr lang="it-IT" sz="2600" dirty="0" smtClean="0">
                <a:latin typeface="Arial" pitchFamily="34" charset="0"/>
                <a:cs typeface="Arial" pitchFamily="34" charset="0"/>
              </a:rPr>
              <a:t> are </a:t>
            </a:r>
            <a:r>
              <a:rPr lang="it-IT" sz="2600" dirty="0" err="1" smtClean="0">
                <a:latin typeface="Arial" pitchFamily="34" charset="0"/>
                <a:cs typeface="Arial" pitchFamily="34" charset="0"/>
              </a:rPr>
              <a:t>complex</a:t>
            </a:r>
            <a:r>
              <a:rPr lang="it-IT" sz="2600" dirty="0" smtClean="0">
                <a:latin typeface="Arial" pitchFamily="34" charset="0"/>
                <a:cs typeface="Arial" pitchFamily="34" charset="0"/>
              </a:rPr>
              <a:t> </a:t>
            </a:r>
            <a:r>
              <a:rPr lang="it-IT" sz="2600" dirty="0" err="1" smtClean="0">
                <a:latin typeface="Arial" pitchFamily="34" charset="0"/>
                <a:cs typeface="Arial" pitchFamily="34" charset="0"/>
              </a:rPr>
              <a:t>diseases</a:t>
            </a:r>
            <a:r>
              <a:rPr lang="it-IT" sz="2600" dirty="0" smtClean="0">
                <a:latin typeface="Arial" pitchFamily="34" charset="0"/>
                <a:cs typeface="Arial" pitchFamily="34" charset="0"/>
              </a:rPr>
              <a:t>, due to the </a:t>
            </a:r>
            <a:r>
              <a:rPr lang="it-IT" sz="2600" dirty="0" err="1" smtClean="0">
                <a:latin typeface="Arial" pitchFamily="34" charset="0"/>
                <a:cs typeface="Arial" pitchFamily="34" charset="0"/>
              </a:rPr>
              <a:t>interaction</a:t>
            </a:r>
            <a:r>
              <a:rPr lang="it-IT" sz="2600" dirty="0" smtClean="0">
                <a:latin typeface="Arial" pitchFamily="34" charset="0"/>
                <a:cs typeface="Arial" pitchFamily="34" charset="0"/>
              </a:rPr>
              <a:t> of </a:t>
            </a:r>
            <a:r>
              <a:rPr lang="it-IT" sz="2600" dirty="0" err="1" smtClean="0">
                <a:latin typeface="Arial" pitchFamily="34" charset="0"/>
                <a:cs typeface="Arial" pitchFamily="34" charset="0"/>
              </a:rPr>
              <a:t>environmental</a:t>
            </a:r>
            <a:r>
              <a:rPr lang="it-IT" sz="2600" dirty="0" smtClean="0">
                <a:latin typeface="Arial" pitchFamily="34" charset="0"/>
                <a:cs typeface="Arial" pitchFamily="34" charset="0"/>
              </a:rPr>
              <a:t> </a:t>
            </a:r>
            <a:r>
              <a:rPr lang="it-IT" sz="2600" dirty="0" err="1" smtClean="0">
                <a:latin typeface="Arial" pitchFamily="34" charset="0"/>
                <a:cs typeface="Arial" pitchFamily="34" charset="0"/>
              </a:rPr>
              <a:t>factors</a:t>
            </a:r>
            <a:r>
              <a:rPr lang="it-IT" sz="2600" dirty="0" smtClean="0">
                <a:latin typeface="Arial" pitchFamily="34" charset="0"/>
                <a:cs typeface="Arial" pitchFamily="34" charset="0"/>
              </a:rPr>
              <a:t> and </a:t>
            </a:r>
            <a:r>
              <a:rPr lang="it-IT" sz="2600" dirty="0" err="1" smtClean="0">
                <a:latin typeface="Arial" pitchFamily="34" charset="0"/>
                <a:cs typeface="Arial" pitchFamily="34" charset="0"/>
              </a:rPr>
              <a:t>genetic</a:t>
            </a:r>
            <a:r>
              <a:rPr lang="it-IT" sz="2600" dirty="0" smtClean="0">
                <a:latin typeface="Arial" pitchFamily="34" charset="0"/>
                <a:cs typeface="Arial" pitchFamily="34" charset="0"/>
              </a:rPr>
              <a:t> </a:t>
            </a:r>
            <a:r>
              <a:rPr lang="it-IT" sz="2600" dirty="0" err="1" smtClean="0">
                <a:latin typeface="Arial" pitchFamily="34" charset="0"/>
                <a:cs typeface="Arial" pitchFamily="34" charset="0"/>
              </a:rPr>
              <a:t>factors</a:t>
            </a:r>
            <a:endParaRPr lang="it-IT" sz="2600" dirty="0" smtClean="0">
              <a:latin typeface="Arial" pitchFamily="34" charset="0"/>
              <a:cs typeface="Arial" pitchFamily="34" charset="0"/>
            </a:endParaRPr>
          </a:p>
          <a:p>
            <a:r>
              <a:rPr lang="it-IT" sz="2600" dirty="0" err="1" smtClean="0">
                <a:latin typeface="Arial" pitchFamily="34" charset="0"/>
                <a:cs typeface="Arial" pitchFamily="34" charset="0"/>
              </a:rPr>
              <a:t>We</a:t>
            </a:r>
            <a:r>
              <a:rPr lang="it-IT" sz="2600" dirty="0" smtClean="0">
                <a:latin typeface="Arial" pitchFamily="34" charset="0"/>
                <a:cs typeface="Arial" pitchFamily="34" charset="0"/>
              </a:rPr>
              <a:t> are </a:t>
            </a:r>
            <a:r>
              <a:rPr lang="it-IT" sz="2600" dirty="0" err="1" smtClean="0">
                <a:latin typeface="Arial" pitchFamily="34" charset="0"/>
                <a:cs typeface="Arial" pitchFamily="34" charset="0"/>
              </a:rPr>
              <a:t>considering</a:t>
            </a:r>
            <a:r>
              <a:rPr lang="it-IT" sz="2600" dirty="0" smtClean="0">
                <a:latin typeface="Arial" pitchFamily="34" charset="0"/>
                <a:cs typeface="Arial" pitchFamily="34" charset="0"/>
              </a:rPr>
              <a:t> </a:t>
            </a:r>
            <a:r>
              <a:rPr lang="it-IT" sz="2600" dirty="0" err="1" smtClean="0">
                <a:latin typeface="Arial" pitchFamily="34" charset="0"/>
                <a:cs typeface="Arial" pitchFamily="34" charset="0"/>
              </a:rPr>
              <a:t>only</a:t>
            </a:r>
            <a:r>
              <a:rPr lang="it-IT" sz="2600" dirty="0" smtClean="0">
                <a:latin typeface="Arial" pitchFamily="34" charset="0"/>
                <a:cs typeface="Arial" pitchFamily="34" charset="0"/>
              </a:rPr>
              <a:t> the </a:t>
            </a:r>
            <a:r>
              <a:rPr lang="it-IT" sz="2600" dirty="0" err="1" smtClean="0">
                <a:latin typeface="Arial" pitchFamily="34" charset="0"/>
                <a:cs typeface="Arial" pitchFamily="34" charset="0"/>
              </a:rPr>
              <a:t>genetic</a:t>
            </a:r>
            <a:r>
              <a:rPr lang="it-IT" sz="2600" dirty="0" smtClean="0">
                <a:latin typeface="Arial" pitchFamily="34" charset="0"/>
                <a:cs typeface="Arial" pitchFamily="34" charset="0"/>
              </a:rPr>
              <a:t> component</a:t>
            </a:r>
          </a:p>
          <a:p>
            <a:pPr>
              <a:buFontTx/>
              <a:buNone/>
            </a:pPr>
            <a:endParaRPr lang="it-IT" sz="2600" dirty="0" smtClean="0">
              <a:latin typeface="Arial" pitchFamily="34" charset="0"/>
              <a:cs typeface="Arial" pitchFamily="34" charset="0"/>
            </a:endParaRPr>
          </a:p>
        </p:txBody>
      </p:sp>
      <p:pic>
        <p:nvPicPr>
          <p:cNvPr id="115716" name="Picture 5" descr="B12"/>
          <p:cNvPicPr>
            <a:picLocks noChangeAspect="1" noChangeArrowheads="1"/>
          </p:cNvPicPr>
          <p:nvPr/>
        </p:nvPicPr>
        <p:blipFill>
          <a:blip r:embed="rId2" cstate="print"/>
          <a:srcRect/>
          <a:stretch>
            <a:fillRect/>
          </a:stretch>
        </p:blipFill>
        <p:spPr bwMode="auto">
          <a:xfrm>
            <a:off x="3594100" y="2695575"/>
            <a:ext cx="5549900" cy="4162425"/>
          </a:xfrm>
          <a:prstGeom prst="rect">
            <a:avLst/>
          </a:prstGeom>
          <a:noFill/>
          <a:ln w="9525">
            <a:noFill/>
            <a:miter lim="800000"/>
            <a:headEnd/>
            <a:tailEnd/>
          </a:ln>
        </p:spPr>
      </p:pic>
      <p:sp>
        <p:nvSpPr>
          <p:cNvPr id="5" name="Rettangolo 4"/>
          <p:cNvSpPr>
            <a:spLocks noChangeArrowheads="1"/>
          </p:cNvSpPr>
          <p:nvPr/>
        </p:nvSpPr>
        <p:spPr bwMode="auto">
          <a:xfrm>
            <a:off x="214313" y="2786063"/>
            <a:ext cx="3357562" cy="3693318"/>
          </a:xfrm>
          <a:prstGeom prst="rect">
            <a:avLst/>
          </a:prstGeom>
          <a:noFill/>
          <a:ln w="9525">
            <a:noFill/>
            <a:miter lim="800000"/>
            <a:headEnd/>
            <a:tailEnd/>
          </a:ln>
        </p:spPr>
        <p:txBody>
          <a:bodyPr>
            <a:spAutoFit/>
          </a:bodyPr>
          <a:lstStyle/>
          <a:p>
            <a:pPr marL="268288" indent="-268288" eaLnBrk="1" hangingPunct="1">
              <a:buFont typeface="Arial" pitchFamily="34" charset="0"/>
              <a:buChar char="•"/>
            </a:pPr>
            <a:r>
              <a:rPr lang="it-IT" sz="2600" dirty="0" smtClean="0">
                <a:solidFill>
                  <a:srgbClr val="000000"/>
                </a:solidFill>
                <a:latin typeface="Arial" pitchFamily="34" charset="0"/>
                <a:cs typeface="Arial" pitchFamily="34" charset="0"/>
              </a:rPr>
              <a:t>In </a:t>
            </a:r>
            <a:r>
              <a:rPr lang="it-IT" sz="2600" dirty="0" err="1" smtClean="0">
                <a:solidFill>
                  <a:srgbClr val="000000"/>
                </a:solidFill>
                <a:latin typeface="Arial" pitchFamily="34" charset="0"/>
                <a:cs typeface="Arial" pitchFamily="34" charset="0"/>
              </a:rPr>
              <a:t>addition</a:t>
            </a:r>
            <a:r>
              <a:rPr lang="it-IT" sz="2600" dirty="0" smtClean="0">
                <a:solidFill>
                  <a:srgbClr val="000000"/>
                </a:solidFill>
                <a:latin typeface="Arial" pitchFamily="34" charset="0"/>
                <a:cs typeface="Arial" pitchFamily="34" charset="0"/>
              </a:rPr>
              <a:t> </a:t>
            </a:r>
            <a:r>
              <a:rPr lang="it-IT" sz="2600" dirty="0" err="1" smtClean="0">
                <a:solidFill>
                  <a:srgbClr val="000000"/>
                </a:solidFill>
                <a:latin typeface="Arial" pitchFamily="34" charset="0"/>
                <a:cs typeface="Arial" pitchFamily="34" charset="0"/>
              </a:rPr>
              <a:t>often</a:t>
            </a:r>
            <a:r>
              <a:rPr lang="it-IT" sz="2600" dirty="0" smtClean="0">
                <a:solidFill>
                  <a:srgbClr val="000000"/>
                </a:solidFill>
                <a:latin typeface="Arial" pitchFamily="34" charset="0"/>
                <a:cs typeface="Arial" pitchFamily="34" charset="0"/>
              </a:rPr>
              <a:t> </a:t>
            </a:r>
            <a:r>
              <a:rPr lang="it-IT" sz="2600" dirty="0" err="1" smtClean="0">
                <a:solidFill>
                  <a:srgbClr val="000000"/>
                </a:solidFill>
                <a:latin typeface="Arial" pitchFamily="34" charset="0"/>
                <a:cs typeface="Arial" pitchFamily="34" charset="0"/>
              </a:rPr>
              <a:t>limited</a:t>
            </a:r>
            <a:r>
              <a:rPr lang="it-IT" sz="2600" dirty="0" smtClean="0">
                <a:solidFill>
                  <a:srgbClr val="000000"/>
                </a:solidFill>
                <a:latin typeface="Arial" pitchFamily="34" charset="0"/>
                <a:cs typeface="Arial" pitchFamily="34" charset="0"/>
              </a:rPr>
              <a:t> to </a:t>
            </a:r>
            <a:r>
              <a:rPr lang="it-IT" sz="2600" dirty="0" err="1" smtClean="0">
                <a:solidFill>
                  <a:srgbClr val="000000"/>
                </a:solidFill>
                <a:latin typeface="Arial" pitchFamily="34" charset="0"/>
                <a:cs typeface="Arial" pitchFamily="34" charset="0"/>
              </a:rPr>
              <a:t>one</a:t>
            </a:r>
            <a:r>
              <a:rPr lang="it-IT" sz="2600" dirty="0" smtClean="0">
                <a:solidFill>
                  <a:srgbClr val="000000"/>
                </a:solidFill>
                <a:latin typeface="Arial" pitchFamily="34" charset="0"/>
                <a:cs typeface="Arial" pitchFamily="34" charset="0"/>
              </a:rPr>
              <a:t> single gene</a:t>
            </a:r>
          </a:p>
          <a:p>
            <a:pPr marL="268288" indent="-268288" eaLnBrk="1" hangingPunct="1">
              <a:buFont typeface="Arial" pitchFamily="34" charset="0"/>
              <a:buChar char="•"/>
            </a:pPr>
            <a:r>
              <a:rPr lang="it-IT" sz="2600" dirty="0" err="1" smtClean="0">
                <a:solidFill>
                  <a:srgbClr val="000000"/>
                </a:solidFill>
                <a:latin typeface="Arial" pitchFamily="34" charset="0"/>
                <a:cs typeface="Arial" pitchFamily="34" charset="0"/>
              </a:rPr>
              <a:t>Much</a:t>
            </a:r>
            <a:r>
              <a:rPr lang="it-IT" sz="2600" dirty="0" smtClean="0">
                <a:solidFill>
                  <a:srgbClr val="000000"/>
                </a:solidFill>
                <a:latin typeface="Arial" pitchFamily="34" charset="0"/>
                <a:cs typeface="Arial" pitchFamily="34" charset="0"/>
              </a:rPr>
              <a:t> </a:t>
            </a:r>
            <a:r>
              <a:rPr lang="it-IT" sz="2600" dirty="0" err="1" smtClean="0">
                <a:solidFill>
                  <a:srgbClr val="000000"/>
                </a:solidFill>
                <a:latin typeface="Arial" pitchFamily="34" charset="0"/>
                <a:cs typeface="Arial" pitchFamily="34" charset="0"/>
              </a:rPr>
              <a:t>better</a:t>
            </a:r>
            <a:r>
              <a:rPr lang="it-IT" sz="2600" dirty="0" smtClean="0">
                <a:solidFill>
                  <a:srgbClr val="000000"/>
                </a:solidFill>
                <a:latin typeface="Arial" pitchFamily="34" charset="0"/>
                <a:cs typeface="Arial" pitchFamily="34" charset="0"/>
              </a:rPr>
              <a:t> </a:t>
            </a:r>
            <a:r>
              <a:rPr lang="it-IT" sz="2600" dirty="0" err="1" smtClean="0">
                <a:solidFill>
                  <a:srgbClr val="000000"/>
                </a:solidFill>
                <a:latin typeface="Arial" pitchFamily="34" charset="0"/>
                <a:cs typeface="Arial" pitchFamily="34" charset="0"/>
              </a:rPr>
              <a:t>would</a:t>
            </a:r>
            <a:r>
              <a:rPr lang="it-IT" sz="2600" dirty="0" smtClean="0">
                <a:solidFill>
                  <a:srgbClr val="000000"/>
                </a:solidFill>
                <a:latin typeface="Arial" pitchFamily="34" charset="0"/>
                <a:cs typeface="Arial" pitchFamily="34" charset="0"/>
              </a:rPr>
              <a:t> be to </a:t>
            </a:r>
            <a:r>
              <a:rPr lang="it-IT" sz="2600" dirty="0" err="1" smtClean="0">
                <a:solidFill>
                  <a:srgbClr val="000000"/>
                </a:solidFill>
                <a:latin typeface="Arial" pitchFamily="34" charset="0"/>
                <a:cs typeface="Arial" pitchFamily="34" charset="0"/>
              </a:rPr>
              <a:t>evaluate</a:t>
            </a:r>
            <a:r>
              <a:rPr lang="it-IT" sz="2600" dirty="0" smtClean="0">
                <a:solidFill>
                  <a:srgbClr val="000000"/>
                </a:solidFill>
                <a:latin typeface="Arial" pitchFamily="34" charset="0"/>
                <a:cs typeface="Arial" pitchFamily="34" charset="0"/>
              </a:rPr>
              <a:t> </a:t>
            </a:r>
            <a:r>
              <a:rPr lang="it-IT" sz="2600" dirty="0" err="1" smtClean="0">
                <a:solidFill>
                  <a:srgbClr val="000000"/>
                </a:solidFill>
                <a:latin typeface="Arial" pitchFamily="34" charset="0"/>
                <a:cs typeface="Arial" pitchFamily="34" charset="0"/>
              </a:rPr>
              <a:t>susceptibility</a:t>
            </a:r>
            <a:r>
              <a:rPr lang="it-IT" sz="2600" dirty="0" smtClean="0">
                <a:solidFill>
                  <a:srgbClr val="000000"/>
                </a:solidFill>
                <a:latin typeface="Arial" pitchFamily="34" charset="0"/>
                <a:cs typeface="Arial" pitchFamily="34" charset="0"/>
              </a:rPr>
              <a:t> </a:t>
            </a:r>
            <a:r>
              <a:rPr lang="it-IT" sz="2600" dirty="0" err="1" smtClean="0">
                <a:solidFill>
                  <a:srgbClr val="000000"/>
                </a:solidFill>
                <a:latin typeface="Arial" pitchFamily="34" charset="0"/>
                <a:cs typeface="Arial" pitchFamily="34" charset="0"/>
              </a:rPr>
              <a:t>contribution</a:t>
            </a:r>
            <a:r>
              <a:rPr lang="it-IT" sz="2600" dirty="0" smtClean="0">
                <a:solidFill>
                  <a:srgbClr val="000000"/>
                </a:solidFill>
                <a:latin typeface="Arial" pitchFamily="34" charset="0"/>
                <a:cs typeface="Arial" pitchFamily="34" charset="0"/>
              </a:rPr>
              <a:t> of </a:t>
            </a:r>
            <a:r>
              <a:rPr lang="it-IT" sz="2600" dirty="0" err="1" smtClean="0">
                <a:solidFill>
                  <a:srgbClr val="000000"/>
                </a:solidFill>
                <a:latin typeface="Arial" pitchFamily="34" charset="0"/>
                <a:cs typeface="Arial" pitchFamily="34" charset="0"/>
              </a:rPr>
              <a:t>all</a:t>
            </a:r>
            <a:r>
              <a:rPr lang="it-IT" sz="2600" dirty="0" smtClean="0">
                <a:solidFill>
                  <a:srgbClr val="000000"/>
                </a:solidFill>
                <a:latin typeface="Arial" pitchFamily="34" charset="0"/>
                <a:cs typeface="Arial" pitchFamily="34" charset="0"/>
              </a:rPr>
              <a:t> </a:t>
            </a:r>
            <a:r>
              <a:rPr lang="it-IT" sz="2600" dirty="0" err="1" smtClean="0">
                <a:solidFill>
                  <a:srgbClr val="000000"/>
                </a:solidFill>
                <a:latin typeface="Arial" pitchFamily="34" charset="0"/>
                <a:cs typeface="Arial" pitchFamily="34" charset="0"/>
              </a:rPr>
              <a:t>involved</a:t>
            </a:r>
            <a:r>
              <a:rPr lang="it-IT" sz="2600" dirty="0" smtClean="0">
                <a:solidFill>
                  <a:srgbClr val="000000"/>
                </a:solidFill>
                <a:latin typeface="Arial" pitchFamily="34" charset="0"/>
                <a:cs typeface="Arial" pitchFamily="34" charset="0"/>
              </a:rPr>
              <a:t> </a:t>
            </a:r>
            <a:r>
              <a:rPr lang="it-IT" sz="2600" dirty="0" err="1" smtClean="0">
                <a:solidFill>
                  <a:srgbClr val="000000"/>
                </a:solidFill>
                <a:latin typeface="Arial" pitchFamily="34" charset="0"/>
                <a:cs typeface="Arial" pitchFamily="34" charset="0"/>
              </a:rPr>
              <a:t>genes</a:t>
            </a:r>
            <a:r>
              <a:rPr lang="it-IT" sz="2600" dirty="0" smtClean="0">
                <a:solidFill>
                  <a:srgbClr val="000000"/>
                </a:solidFill>
                <a:latin typeface="Arial" pitchFamily="34" charset="0"/>
                <a:cs typeface="Arial" pitchFamily="34" charset="0"/>
              </a:rPr>
              <a:t> to the </a:t>
            </a:r>
            <a:r>
              <a:rPr lang="it-IT" sz="2600" dirty="0" err="1" smtClean="0">
                <a:solidFill>
                  <a:srgbClr val="000000"/>
                </a:solidFill>
                <a:latin typeface="Arial" pitchFamily="34" charset="0"/>
                <a:cs typeface="Arial" pitchFamily="34" charset="0"/>
              </a:rPr>
              <a:t>disease</a:t>
            </a:r>
            <a:endParaRPr lang="it-IT" sz="2600" dirty="0" smtClean="0">
              <a:solidFill>
                <a:srgbClr val="000000"/>
              </a:solidFill>
              <a:latin typeface="Arial" pitchFamily="34" charset="0"/>
              <a:cs typeface="Arial" pitchFamily="34" charset="0"/>
            </a:endParaRPr>
          </a:p>
        </p:txBody>
      </p:sp>
    </p:spTree>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1" end="1"/>
                                            </p:txEl>
                                          </p:spTgt>
                                        </p:tgtEl>
                                        <p:attrNameLst>
                                          <p:attrName>style.visibility</p:attrName>
                                        </p:attrNameLst>
                                      </p:cBhvr>
                                      <p:to>
                                        <p:strVal val="visible"/>
                                      </p:to>
                                    </p:set>
                                    <p:animEffect transition="in" filter="fade">
                                      <p:cBhvr>
                                        <p:cTn id="12" dur="500"/>
                                        <p:tgtEl>
                                          <p:spTgt spid="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Titolo 1"/>
          <p:cNvSpPr>
            <a:spLocks noGrp="1"/>
          </p:cNvSpPr>
          <p:nvPr>
            <p:ph type="ctrTitle"/>
          </p:nvPr>
        </p:nvSpPr>
        <p:spPr>
          <a:xfrm>
            <a:off x="685800" y="2565400"/>
            <a:ext cx="7772400" cy="863600"/>
          </a:xfrm>
        </p:spPr>
        <p:txBody>
          <a:bodyPr/>
          <a:lstStyle/>
          <a:p>
            <a:r>
              <a:rPr lang="it-IT" dirty="0" smtClean="0">
                <a:latin typeface="Arial" pitchFamily="34" charset="0"/>
                <a:cs typeface="Arial" pitchFamily="34" charset="0"/>
              </a:rPr>
              <a:t>The future….</a:t>
            </a:r>
          </a:p>
        </p:txBody>
      </p:sp>
      <p:sp>
        <p:nvSpPr>
          <p:cNvPr id="143363" name="Sottotitolo 2"/>
          <p:cNvSpPr>
            <a:spLocks noGrp="1"/>
          </p:cNvSpPr>
          <p:nvPr>
            <p:ph type="subTitle" idx="1"/>
          </p:nvPr>
        </p:nvSpPr>
        <p:spPr/>
        <p:txBody>
          <a:bodyPr/>
          <a:lstStyle/>
          <a:p>
            <a:pPr>
              <a:buFont typeface="Monotype Sorts"/>
              <a:buNone/>
            </a:pPr>
            <a:endParaRPr lang="it-IT" smtClean="0"/>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4386" name="Picture 3" descr="screenshot_02.jpg"/>
          <p:cNvPicPr>
            <a:picLocks noChangeAspect="1"/>
          </p:cNvPicPr>
          <p:nvPr/>
        </p:nvPicPr>
        <p:blipFill>
          <a:blip r:embed="rId3"/>
          <a:srcRect/>
          <a:stretch>
            <a:fillRect/>
          </a:stretch>
        </p:blipFill>
        <p:spPr bwMode="auto">
          <a:xfrm>
            <a:off x="336550" y="254000"/>
            <a:ext cx="8443913" cy="6345238"/>
          </a:xfrm>
          <a:prstGeom prst="rect">
            <a:avLst/>
          </a:prstGeom>
          <a:noFill/>
          <a:ln w="9525">
            <a:noFill/>
            <a:miter lim="800000"/>
            <a:headEnd/>
            <a:tailEnd/>
          </a:ln>
        </p:spPr>
      </p:pic>
      <p:pic>
        <p:nvPicPr>
          <p:cNvPr id="144387" name="Picture 4" descr="screenshot_03.jpg"/>
          <p:cNvPicPr>
            <a:picLocks noChangeAspect="1"/>
          </p:cNvPicPr>
          <p:nvPr/>
        </p:nvPicPr>
        <p:blipFill>
          <a:blip r:embed="rId4"/>
          <a:srcRect/>
          <a:stretch>
            <a:fillRect/>
          </a:stretch>
        </p:blipFill>
        <p:spPr bwMode="auto">
          <a:xfrm>
            <a:off x="803275" y="444500"/>
            <a:ext cx="1839913" cy="609600"/>
          </a:xfrm>
          <a:prstGeom prst="rect">
            <a:avLst/>
          </a:prstGeom>
          <a:noFill/>
          <a:ln w="9525">
            <a:noFill/>
            <a:miter lim="800000"/>
            <a:headEnd/>
            <a:tailEnd/>
          </a:ln>
        </p:spPr>
      </p:pic>
      <p:sp>
        <p:nvSpPr>
          <p:cNvPr id="144388" name="TextBox 5"/>
          <p:cNvSpPr txBox="1">
            <a:spLocks noChangeArrowheads="1"/>
          </p:cNvSpPr>
          <p:nvPr/>
        </p:nvSpPr>
        <p:spPr bwMode="auto">
          <a:xfrm>
            <a:off x="4067175" y="1143000"/>
            <a:ext cx="839788" cy="446088"/>
          </a:xfrm>
          <a:prstGeom prst="rect">
            <a:avLst/>
          </a:prstGeom>
          <a:noFill/>
          <a:ln w="9525">
            <a:noFill/>
            <a:miter lim="800000"/>
            <a:headEnd/>
            <a:tailEnd/>
          </a:ln>
        </p:spPr>
        <p:txBody>
          <a:bodyPr wrap="none">
            <a:spAutoFit/>
          </a:bodyPr>
          <a:lstStyle/>
          <a:p>
            <a:pPr eaLnBrk="0" hangingPunct="0"/>
            <a:r>
              <a:rPr lang="en-US" sz="2300" b="1">
                <a:solidFill>
                  <a:srgbClr val="9F2E35"/>
                </a:solidFill>
              </a:rPr>
              <a:t>2007</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Text Box 2"/>
          <p:cNvSpPr txBox="1">
            <a:spLocks noChangeArrowheads="1"/>
          </p:cNvSpPr>
          <p:nvPr/>
        </p:nvSpPr>
        <p:spPr bwMode="auto">
          <a:xfrm>
            <a:off x="195261" y="332656"/>
            <a:ext cx="8842375" cy="1995418"/>
          </a:xfrm>
          <a:prstGeom prst="rect">
            <a:avLst/>
          </a:prstGeom>
          <a:solidFill>
            <a:schemeClr val="accent4">
              <a:lumMod val="25000"/>
              <a:lumOff val="75000"/>
            </a:schemeClr>
          </a:solidFill>
          <a:ln w="9525">
            <a:noFill/>
            <a:miter lim="800000"/>
            <a:headEnd/>
            <a:tailEnd/>
          </a:ln>
          <a:effectLst/>
          <a:scene3d>
            <a:camera prst="orthographicFront"/>
            <a:lightRig rig="threePt" dir="t"/>
          </a:scene3d>
          <a:sp3d>
            <a:bevelT w="114300" prst="artDeco"/>
          </a:sp3d>
        </p:spPr>
        <p:txBody>
          <a:bodyPr>
            <a:spAutoFit/>
          </a:bodyPr>
          <a:lstStyle/>
          <a:p>
            <a:pPr eaLnBrk="0" hangingPunct="0">
              <a:lnSpc>
                <a:spcPct val="150000"/>
              </a:lnSpc>
              <a:defRPr/>
            </a:pPr>
            <a:r>
              <a:rPr lang="it-IT" sz="2800" b="1" dirty="0" smtClean="0">
                <a:latin typeface="Arial" charset="0"/>
              </a:rPr>
              <a:t>THE GENOME IS STRUCTURED IN </a:t>
            </a:r>
            <a:r>
              <a:rPr lang="it-IT" sz="2800" b="1" dirty="0" smtClean="0">
                <a:solidFill>
                  <a:srgbClr val="FF0000"/>
                </a:solidFill>
                <a:latin typeface="Arial" charset="0"/>
              </a:rPr>
              <a:t>“BLOCKS”</a:t>
            </a:r>
            <a:endParaRPr lang="it-IT" sz="2800" b="1" dirty="0">
              <a:solidFill>
                <a:srgbClr val="FF0000"/>
              </a:solidFill>
              <a:latin typeface="Arial" charset="0"/>
            </a:endParaRPr>
          </a:p>
          <a:p>
            <a:pPr eaLnBrk="0" hangingPunct="0">
              <a:lnSpc>
                <a:spcPct val="150000"/>
              </a:lnSpc>
              <a:defRPr/>
            </a:pPr>
            <a:r>
              <a:rPr lang="it-IT" sz="2800" b="1" dirty="0">
                <a:latin typeface="Arial" charset="0"/>
              </a:rPr>
              <a:t> </a:t>
            </a:r>
            <a:r>
              <a:rPr lang="it-IT" sz="2800" b="1" dirty="0" smtClean="0">
                <a:latin typeface="Arial" charset="0"/>
              </a:rPr>
              <a:t>OF </a:t>
            </a:r>
            <a:r>
              <a:rPr lang="it-IT" sz="2800" b="1" dirty="0">
                <a:latin typeface="Arial" charset="0"/>
              </a:rPr>
              <a:t>LINKAGE DISEQUILIBRIUM </a:t>
            </a:r>
            <a:r>
              <a:rPr lang="it-IT" sz="2800" b="1" dirty="0" smtClean="0">
                <a:latin typeface="Arial" charset="0"/>
              </a:rPr>
              <a:t>FLANKED BY RECOMBINATION HOTSPOTS</a:t>
            </a:r>
            <a:endParaRPr lang="it-IT" sz="2800" b="1" dirty="0"/>
          </a:p>
        </p:txBody>
      </p:sp>
      <p:sp>
        <p:nvSpPr>
          <p:cNvPr id="164867" name="Text Box 3"/>
          <p:cNvSpPr txBox="1">
            <a:spLocks noChangeArrowheads="1"/>
          </p:cNvSpPr>
          <p:nvPr/>
        </p:nvSpPr>
        <p:spPr bwMode="auto">
          <a:xfrm>
            <a:off x="4725528" y="5913968"/>
            <a:ext cx="3672608" cy="830997"/>
          </a:xfrm>
          <a:prstGeom prst="rect">
            <a:avLst/>
          </a:prstGeom>
          <a:ln>
            <a:headEnd/>
            <a:tailEnd/>
          </a:ln>
          <a:scene3d>
            <a:camera prst="orthographicFront"/>
            <a:lightRig rig="threePt" dir="t"/>
          </a:scene3d>
          <a:sp3d>
            <a:bevelT w="114300" prst="artDeco"/>
          </a:sp3d>
        </p:spPr>
        <p:style>
          <a:lnRef idx="1">
            <a:schemeClr val="accent4"/>
          </a:lnRef>
          <a:fillRef idx="2">
            <a:schemeClr val="accent4"/>
          </a:fillRef>
          <a:effectRef idx="1">
            <a:schemeClr val="accent4"/>
          </a:effectRef>
          <a:fontRef idx="minor">
            <a:schemeClr val="dk1"/>
          </a:fontRef>
        </p:style>
        <p:txBody>
          <a:bodyPr wrap="none">
            <a:spAutoFit/>
          </a:bodyPr>
          <a:lstStyle/>
          <a:p>
            <a:pPr algn="ctr" eaLnBrk="0" hangingPunct="0">
              <a:defRPr/>
            </a:pPr>
            <a:r>
              <a:rPr lang="it-IT" b="1" dirty="0" err="1">
                <a:latin typeface="Arial" pitchFamily="34" charset="0"/>
                <a:cs typeface="Arial" pitchFamily="34" charset="0"/>
              </a:rPr>
              <a:t>Hap-Map</a:t>
            </a:r>
            <a:r>
              <a:rPr lang="it-IT" b="1" dirty="0">
                <a:latin typeface="Arial" pitchFamily="34" charset="0"/>
                <a:cs typeface="Arial" pitchFamily="34" charset="0"/>
              </a:rPr>
              <a:t> </a:t>
            </a:r>
            <a:r>
              <a:rPr lang="it-IT" b="1" dirty="0" err="1">
                <a:latin typeface="Arial" pitchFamily="34" charset="0"/>
                <a:cs typeface="Arial" pitchFamily="34" charset="0"/>
              </a:rPr>
              <a:t>project</a:t>
            </a:r>
            <a:r>
              <a:rPr lang="it-IT" b="1" dirty="0">
                <a:latin typeface="Arial" pitchFamily="34" charset="0"/>
                <a:cs typeface="Arial" pitchFamily="34" charset="0"/>
              </a:rPr>
              <a:t> </a:t>
            </a:r>
          </a:p>
          <a:p>
            <a:pPr algn="ctr" eaLnBrk="0" hangingPunct="0">
              <a:defRPr/>
            </a:pPr>
            <a:r>
              <a:rPr lang="it-IT" b="1" dirty="0">
                <a:solidFill>
                  <a:srgbClr val="003399"/>
                </a:solidFill>
                <a:latin typeface="Arial" pitchFamily="34" charset="0"/>
                <a:cs typeface="Arial" pitchFamily="34" charset="0"/>
              </a:rPr>
              <a:t>http://www.hapmap.org/</a:t>
            </a:r>
          </a:p>
        </p:txBody>
      </p:sp>
      <p:pic>
        <p:nvPicPr>
          <p:cNvPr id="276482" name="Picture 2"/>
          <p:cNvPicPr>
            <a:picLocks noChangeAspect="1" noChangeArrowheads="1"/>
          </p:cNvPicPr>
          <p:nvPr/>
        </p:nvPicPr>
        <p:blipFill>
          <a:blip r:embed="rId2" cstate="print">
            <a:extLst/>
          </a:blip>
          <a:srcRect/>
          <a:stretch>
            <a:fillRect/>
          </a:stretch>
        </p:blipFill>
        <p:spPr bwMode="auto">
          <a:xfrm>
            <a:off x="539552" y="2492896"/>
            <a:ext cx="7261857" cy="3253342"/>
          </a:xfrm>
          <a:prstGeom prst="rect">
            <a:avLst/>
          </a:prstGeom>
          <a:noFill/>
          <a:ln>
            <a:noFill/>
          </a:ln>
          <a:effectLst/>
          <a:scene3d>
            <a:camera prst="orthographicFront"/>
            <a:lightRig rig="threePt" dir="t"/>
          </a:scene3d>
          <a:sp3d>
            <a:bevelT w="114300" prst="artDeco"/>
          </a:sp3d>
          <a:extLst/>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Line 2"/>
          <p:cNvSpPr>
            <a:spLocks noChangeShapeType="1"/>
          </p:cNvSpPr>
          <p:nvPr/>
        </p:nvSpPr>
        <p:spPr bwMode="auto">
          <a:xfrm>
            <a:off x="1676400" y="2765425"/>
            <a:ext cx="2590800" cy="0"/>
          </a:xfrm>
          <a:prstGeom prst="line">
            <a:avLst/>
          </a:prstGeom>
          <a:noFill/>
          <a:ln w="19050">
            <a:solidFill>
              <a:schemeClr val="tx1"/>
            </a:solidFill>
            <a:round/>
            <a:headEnd/>
            <a:tailEnd/>
          </a:ln>
        </p:spPr>
        <p:txBody>
          <a:bodyPr wrap="none" anchor="ctr"/>
          <a:lstStyle/>
          <a:p>
            <a:endParaRPr lang="it-IT"/>
          </a:p>
        </p:txBody>
      </p:sp>
      <p:sp>
        <p:nvSpPr>
          <p:cNvPr id="146435" name="Line 3"/>
          <p:cNvSpPr>
            <a:spLocks noChangeShapeType="1"/>
          </p:cNvSpPr>
          <p:nvPr/>
        </p:nvSpPr>
        <p:spPr bwMode="auto">
          <a:xfrm>
            <a:off x="1676400" y="3806825"/>
            <a:ext cx="2590800" cy="0"/>
          </a:xfrm>
          <a:prstGeom prst="line">
            <a:avLst/>
          </a:prstGeom>
          <a:noFill/>
          <a:ln w="19050">
            <a:solidFill>
              <a:schemeClr val="tx1"/>
            </a:solidFill>
            <a:round/>
            <a:headEnd/>
            <a:tailEnd/>
          </a:ln>
        </p:spPr>
        <p:txBody>
          <a:bodyPr wrap="none" anchor="ctr"/>
          <a:lstStyle/>
          <a:p>
            <a:endParaRPr lang="it-IT"/>
          </a:p>
        </p:txBody>
      </p:sp>
      <p:sp>
        <p:nvSpPr>
          <p:cNvPr id="146436" name="Oval 4"/>
          <p:cNvSpPr>
            <a:spLocks noChangeArrowheads="1"/>
          </p:cNvSpPr>
          <p:nvPr/>
        </p:nvSpPr>
        <p:spPr bwMode="auto">
          <a:xfrm>
            <a:off x="2717800" y="2574925"/>
            <a:ext cx="381000" cy="381000"/>
          </a:xfrm>
          <a:prstGeom prst="ellipse">
            <a:avLst/>
          </a:prstGeom>
          <a:solidFill>
            <a:srgbClr val="FF3300"/>
          </a:solidFill>
          <a:ln w="9525">
            <a:solidFill>
              <a:schemeClr val="tx1"/>
            </a:solidFill>
            <a:round/>
            <a:headEnd/>
            <a:tailEnd/>
          </a:ln>
        </p:spPr>
        <p:txBody>
          <a:bodyPr wrap="none" anchor="ctr"/>
          <a:lstStyle/>
          <a:p>
            <a:pPr eaLnBrk="0" hangingPunct="0"/>
            <a:endParaRPr lang="it-IT"/>
          </a:p>
        </p:txBody>
      </p:sp>
      <p:sp>
        <p:nvSpPr>
          <p:cNvPr id="146437" name="Line 5"/>
          <p:cNvSpPr>
            <a:spLocks noChangeShapeType="1"/>
          </p:cNvSpPr>
          <p:nvPr/>
        </p:nvSpPr>
        <p:spPr bwMode="auto">
          <a:xfrm flipH="1">
            <a:off x="2887663" y="2967038"/>
            <a:ext cx="0" cy="685800"/>
          </a:xfrm>
          <a:prstGeom prst="line">
            <a:avLst/>
          </a:prstGeom>
          <a:noFill/>
          <a:ln w="9525">
            <a:solidFill>
              <a:schemeClr val="tx1"/>
            </a:solidFill>
            <a:round/>
            <a:headEnd/>
            <a:tailEnd/>
          </a:ln>
        </p:spPr>
        <p:txBody>
          <a:bodyPr wrap="none" anchor="ctr"/>
          <a:lstStyle/>
          <a:p>
            <a:endParaRPr lang="it-IT"/>
          </a:p>
        </p:txBody>
      </p:sp>
      <p:sp>
        <p:nvSpPr>
          <p:cNvPr id="146438" name="AutoShape 6"/>
          <p:cNvSpPr>
            <a:spLocks noChangeArrowheads="1"/>
          </p:cNvSpPr>
          <p:nvPr/>
        </p:nvSpPr>
        <p:spPr bwMode="auto">
          <a:xfrm rot="5582869">
            <a:off x="2925763" y="2967038"/>
            <a:ext cx="228600" cy="304800"/>
          </a:xfrm>
          <a:prstGeom prst="rtTriangle">
            <a:avLst/>
          </a:prstGeom>
          <a:solidFill>
            <a:schemeClr val="bg1"/>
          </a:solidFill>
          <a:ln w="9525">
            <a:solidFill>
              <a:schemeClr val="tx1"/>
            </a:solidFill>
            <a:miter lim="800000"/>
            <a:headEnd/>
            <a:tailEnd/>
          </a:ln>
        </p:spPr>
        <p:txBody>
          <a:bodyPr wrap="none" anchor="ctr"/>
          <a:lstStyle/>
          <a:p>
            <a:pPr eaLnBrk="0" hangingPunct="0"/>
            <a:endParaRPr lang="it-IT"/>
          </a:p>
        </p:txBody>
      </p:sp>
      <p:sp>
        <p:nvSpPr>
          <p:cNvPr id="146439" name="Oval 7"/>
          <p:cNvSpPr>
            <a:spLocks noChangeArrowheads="1"/>
          </p:cNvSpPr>
          <p:nvPr/>
        </p:nvSpPr>
        <p:spPr bwMode="auto">
          <a:xfrm>
            <a:off x="2717800" y="3616325"/>
            <a:ext cx="381000" cy="381000"/>
          </a:xfrm>
          <a:prstGeom prst="ellipse">
            <a:avLst/>
          </a:prstGeom>
          <a:solidFill>
            <a:srgbClr val="CCFFCC"/>
          </a:solidFill>
          <a:ln w="12700">
            <a:solidFill>
              <a:schemeClr val="tx1"/>
            </a:solidFill>
            <a:round/>
            <a:headEnd/>
            <a:tailEnd/>
          </a:ln>
        </p:spPr>
        <p:txBody>
          <a:bodyPr wrap="none" anchor="ctr"/>
          <a:lstStyle/>
          <a:p>
            <a:pPr eaLnBrk="0" hangingPunct="0"/>
            <a:endParaRPr lang="it-IT"/>
          </a:p>
        </p:txBody>
      </p:sp>
      <p:sp>
        <p:nvSpPr>
          <p:cNvPr id="146440" name="Text Box 8"/>
          <p:cNvSpPr txBox="1">
            <a:spLocks noChangeArrowheads="1"/>
          </p:cNvSpPr>
          <p:nvPr/>
        </p:nvSpPr>
        <p:spPr bwMode="auto">
          <a:xfrm>
            <a:off x="3630613" y="2268538"/>
            <a:ext cx="2303185" cy="461665"/>
          </a:xfrm>
          <a:prstGeom prst="rect">
            <a:avLst/>
          </a:prstGeom>
          <a:noFill/>
          <a:ln w="9525">
            <a:noFill/>
            <a:miter lim="800000"/>
            <a:headEnd/>
            <a:tailEnd/>
          </a:ln>
        </p:spPr>
        <p:txBody>
          <a:bodyPr wrap="none">
            <a:spAutoFit/>
          </a:bodyPr>
          <a:lstStyle/>
          <a:p>
            <a:pPr eaLnBrk="0" hangingPunct="0"/>
            <a:r>
              <a:rPr lang="it-IT" dirty="0" err="1" smtClean="0">
                <a:latin typeface="Arial Narrow" pitchFamily="34" charset="0"/>
              </a:rPr>
              <a:t>Predisposing</a:t>
            </a:r>
            <a:r>
              <a:rPr lang="it-IT" dirty="0" smtClean="0">
                <a:latin typeface="Arial Narrow" pitchFamily="34" charset="0"/>
              </a:rPr>
              <a:t> allele</a:t>
            </a:r>
            <a:endParaRPr lang="it-IT" dirty="0">
              <a:latin typeface="Arial Narrow" pitchFamily="34" charset="0"/>
            </a:endParaRPr>
          </a:p>
        </p:txBody>
      </p:sp>
      <p:sp>
        <p:nvSpPr>
          <p:cNvPr id="146441" name="Text Box 9"/>
          <p:cNvSpPr txBox="1">
            <a:spLocks noChangeArrowheads="1"/>
          </p:cNvSpPr>
          <p:nvPr/>
        </p:nvSpPr>
        <p:spPr bwMode="auto">
          <a:xfrm>
            <a:off x="3609975" y="3311525"/>
            <a:ext cx="1760217" cy="461665"/>
          </a:xfrm>
          <a:prstGeom prst="rect">
            <a:avLst/>
          </a:prstGeom>
          <a:noFill/>
          <a:ln w="9525">
            <a:noFill/>
            <a:miter lim="800000"/>
            <a:headEnd/>
            <a:tailEnd/>
          </a:ln>
        </p:spPr>
        <p:txBody>
          <a:bodyPr wrap="none">
            <a:spAutoFit/>
          </a:bodyPr>
          <a:lstStyle/>
          <a:p>
            <a:pPr eaLnBrk="0" hangingPunct="0"/>
            <a:r>
              <a:rPr lang="it-IT" dirty="0" smtClean="0">
                <a:latin typeface="Arial Narrow" pitchFamily="34" charset="0"/>
              </a:rPr>
              <a:t>‘</a:t>
            </a:r>
            <a:r>
              <a:rPr lang="it-IT" dirty="0" err="1" smtClean="0">
                <a:latin typeface="Arial Narrow" pitchFamily="34" charset="0"/>
              </a:rPr>
              <a:t>Normal</a:t>
            </a:r>
            <a:r>
              <a:rPr lang="it-IT" dirty="0" smtClean="0">
                <a:latin typeface="Arial Narrow" pitchFamily="34" charset="0"/>
              </a:rPr>
              <a:t>’ allele</a:t>
            </a:r>
            <a:endParaRPr lang="it-IT" dirty="0">
              <a:latin typeface="Arial Narrow" pitchFamily="34" charset="0"/>
            </a:endParaRPr>
          </a:p>
        </p:txBody>
      </p:sp>
      <p:sp>
        <p:nvSpPr>
          <p:cNvPr id="146442" name="AutoShape 10"/>
          <p:cNvSpPr>
            <a:spLocks noChangeArrowheads="1"/>
          </p:cNvSpPr>
          <p:nvPr/>
        </p:nvSpPr>
        <p:spPr bwMode="auto">
          <a:xfrm rot="-1015166">
            <a:off x="3225800" y="3578225"/>
            <a:ext cx="381000" cy="152400"/>
          </a:xfrm>
          <a:prstGeom prst="leftArrow">
            <a:avLst>
              <a:gd name="adj1" fmla="val 50000"/>
              <a:gd name="adj2" fmla="val 62500"/>
            </a:avLst>
          </a:prstGeom>
          <a:solidFill>
            <a:srgbClr val="FFFF00"/>
          </a:solidFill>
          <a:ln w="9525">
            <a:solidFill>
              <a:schemeClr val="tx1"/>
            </a:solidFill>
            <a:miter lim="800000"/>
            <a:headEnd/>
            <a:tailEnd/>
          </a:ln>
        </p:spPr>
        <p:txBody>
          <a:bodyPr wrap="none" anchor="ctr"/>
          <a:lstStyle/>
          <a:p>
            <a:pPr eaLnBrk="0" hangingPunct="0"/>
            <a:endParaRPr lang="it-IT"/>
          </a:p>
        </p:txBody>
      </p:sp>
      <p:sp>
        <p:nvSpPr>
          <p:cNvPr id="146443" name="AutoShape 11"/>
          <p:cNvSpPr>
            <a:spLocks noChangeArrowheads="1"/>
          </p:cNvSpPr>
          <p:nvPr/>
        </p:nvSpPr>
        <p:spPr bwMode="auto">
          <a:xfrm rot="-1015166">
            <a:off x="3238500" y="2536825"/>
            <a:ext cx="381000" cy="152400"/>
          </a:xfrm>
          <a:prstGeom prst="leftArrow">
            <a:avLst>
              <a:gd name="adj1" fmla="val 50000"/>
              <a:gd name="adj2" fmla="val 62500"/>
            </a:avLst>
          </a:prstGeom>
          <a:solidFill>
            <a:srgbClr val="FFFF00"/>
          </a:solidFill>
          <a:ln w="9525">
            <a:solidFill>
              <a:schemeClr val="tx1"/>
            </a:solidFill>
            <a:miter lim="800000"/>
            <a:headEnd/>
            <a:tailEnd/>
          </a:ln>
        </p:spPr>
        <p:txBody>
          <a:bodyPr wrap="none" anchor="ctr"/>
          <a:lstStyle/>
          <a:p>
            <a:pPr eaLnBrk="0" hangingPunct="0"/>
            <a:endParaRPr lang="it-IT"/>
          </a:p>
        </p:txBody>
      </p:sp>
      <p:sp>
        <p:nvSpPr>
          <p:cNvPr id="146444" name="Text Box 12"/>
          <p:cNvSpPr txBox="1">
            <a:spLocks noChangeArrowheads="1"/>
          </p:cNvSpPr>
          <p:nvPr/>
        </p:nvSpPr>
        <p:spPr bwMode="auto">
          <a:xfrm>
            <a:off x="5486400" y="3298825"/>
            <a:ext cx="184150" cy="457200"/>
          </a:xfrm>
          <a:prstGeom prst="rect">
            <a:avLst/>
          </a:prstGeom>
          <a:noFill/>
          <a:ln w="9525">
            <a:noFill/>
            <a:miter lim="800000"/>
            <a:headEnd/>
            <a:tailEnd/>
          </a:ln>
        </p:spPr>
        <p:txBody>
          <a:bodyPr wrap="none">
            <a:spAutoFit/>
          </a:bodyPr>
          <a:lstStyle/>
          <a:p>
            <a:pPr eaLnBrk="0" hangingPunct="0"/>
            <a:endParaRPr lang="it-IT" b="1"/>
          </a:p>
        </p:txBody>
      </p:sp>
      <p:grpSp>
        <p:nvGrpSpPr>
          <p:cNvPr id="146445" name="Group 13"/>
          <p:cNvGrpSpPr>
            <a:grpSpLocks/>
          </p:cNvGrpSpPr>
          <p:nvPr/>
        </p:nvGrpSpPr>
        <p:grpSpPr bwMode="auto">
          <a:xfrm>
            <a:off x="2903538" y="1906588"/>
            <a:ext cx="304800" cy="677862"/>
            <a:chOff x="1536" y="1334"/>
            <a:chExt cx="192" cy="427"/>
          </a:xfrm>
        </p:grpSpPr>
        <p:sp>
          <p:nvSpPr>
            <p:cNvPr id="146447" name="AutoShape 14"/>
            <p:cNvSpPr>
              <a:spLocks noChangeArrowheads="1"/>
            </p:cNvSpPr>
            <p:nvPr/>
          </p:nvSpPr>
          <p:spPr bwMode="auto">
            <a:xfrm rot="5582869">
              <a:off x="1560" y="1310"/>
              <a:ext cx="144" cy="192"/>
            </a:xfrm>
            <a:prstGeom prst="rtTriangle">
              <a:avLst/>
            </a:prstGeom>
            <a:solidFill>
              <a:srgbClr val="FF0000"/>
            </a:solidFill>
            <a:ln w="9525">
              <a:solidFill>
                <a:schemeClr val="tx1"/>
              </a:solidFill>
              <a:miter lim="800000"/>
              <a:headEnd/>
              <a:tailEnd/>
            </a:ln>
          </p:spPr>
          <p:txBody>
            <a:bodyPr wrap="none" anchor="ctr"/>
            <a:lstStyle/>
            <a:p>
              <a:pPr eaLnBrk="0" hangingPunct="0"/>
              <a:endParaRPr lang="it-IT"/>
            </a:p>
          </p:txBody>
        </p:sp>
        <p:sp>
          <p:nvSpPr>
            <p:cNvPr id="146448" name="Line 15"/>
            <p:cNvSpPr>
              <a:spLocks noChangeShapeType="1"/>
            </p:cNvSpPr>
            <p:nvPr/>
          </p:nvSpPr>
          <p:spPr bwMode="auto">
            <a:xfrm>
              <a:off x="1540" y="1429"/>
              <a:ext cx="0" cy="332"/>
            </a:xfrm>
            <a:prstGeom prst="line">
              <a:avLst/>
            </a:prstGeom>
            <a:noFill/>
            <a:ln w="9525">
              <a:solidFill>
                <a:schemeClr val="tx1"/>
              </a:solidFill>
              <a:round/>
              <a:headEnd/>
              <a:tailEnd/>
            </a:ln>
          </p:spPr>
          <p:txBody>
            <a:bodyPr/>
            <a:lstStyle/>
            <a:p>
              <a:endParaRPr lang="it-IT"/>
            </a:p>
          </p:txBody>
        </p:sp>
      </p:grpSp>
      <p:sp>
        <p:nvSpPr>
          <p:cNvPr id="146446" name="Text Box 16"/>
          <p:cNvSpPr txBox="1">
            <a:spLocks noChangeArrowheads="1"/>
          </p:cNvSpPr>
          <p:nvPr/>
        </p:nvSpPr>
        <p:spPr bwMode="auto">
          <a:xfrm>
            <a:off x="1381125" y="600075"/>
            <a:ext cx="4418598" cy="707886"/>
          </a:xfrm>
          <a:prstGeom prst="rect">
            <a:avLst/>
          </a:prstGeom>
          <a:noFill/>
          <a:ln w="9525">
            <a:noFill/>
            <a:miter lim="800000"/>
            <a:headEnd/>
            <a:tailEnd/>
          </a:ln>
        </p:spPr>
        <p:txBody>
          <a:bodyPr wrap="none">
            <a:spAutoFit/>
          </a:bodyPr>
          <a:lstStyle/>
          <a:p>
            <a:pPr eaLnBrk="0" hangingPunct="0"/>
            <a:r>
              <a:rPr lang="it-IT" sz="2000" b="1" dirty="0">
                <a:latin typeface="Arial" pitchFamily="34" charset="0"/>
              </a:rPr>
              <a:t>1) </a:t>
            </a:r>
            <a:r>
              <a:rPr lang="it-IT" sz="2000" b="1" dirty="0" smtClean="0">
                <a:latin typeface="Arial" pitchFamily="34" charset="0"/>
              </a:rPr>
              <a:t>Marker allele </a:t>
            </a:r>
            <a:r>
              <a:rPr lang="it-IT" sz="2000" b="1" dirty="0" err="1" smtClean="0">
                <a:latin typeface="Arial" pitchFamily="34" charset="0"/>
              </a:rPr>
              <a:t>is</a:t>
            </a:r>
            <a:r>
              <a:rPr lang="it-IT" sz="2000" b="1" dirty="0" smtClean="0">
                <a:latin typeface="Arial" pitchFamily="34" charset="0"/>
              </a:rPr>
              <a:t> </a:t>
            </a:r>
            <a:r>
              <a:rPr lang="it-IT" sz="2000" b="1" dirty="0" err="1" smtClean="0">
                <a:solidFill>
                  <a:srgbClr val="FF0000"/>
                </a:solidFill>
                <a:latin typeface="Arial" pitchFamily="34" charset="0"/>
              </a:rPr>
              <a:t>directly</a:t>
            </a:r>
            <a:r>
              <a:rPr lang="it-IT" sz="2000" b="1" dirty="0" smtClean="0">
                <a:solidFill>
                  <a:srgbClr val="FF0000"/>
                </a:solidFill>
                <a:latin typeface="Arial" pitchFamily="34" charset="0"/>
              </a:rPr>
              <a:t> </a:t>
            </a:r>
            <a:r>
              <a:rPr lang="it-IT" sz="2000" b="1" dirty="0" err="1" smtClean="0">
                <a:solidFill>
                  <a:srgbClr val="FF0000"/>
                </a:solidFill>
                <a:latin typeface="Arial" pitchFamily="34" charset="0"/>
              </a:rPr>
              <a:t>involved</a:t>
            </a:r>
            <a:endParaRPr lang="it-IT" sz="2000" b="1" dirty="0">
              <a:solidFill>
                <a:srgbClr val="FF0000"/>
              </a:solidFill>
              <a:latin typeface="Arial" pitchFamily="34" charset="0"/>
            </a:endParaRPr>
          </a:p>
          <a:p>
            <a:pPr eaLnBrk="0" hangingPunct="0"/>
            <a:r>
              <a:rPr lang="it-IT" sz="2000" b="1" dirty="0">
                <a:latin typeface="Arial" pitchFamily="34" charset="0"/>
              </a:rPr>
              <a:t>    </a:t>
            </a:r>
            <a:r>
              <a:rPr lang="it-IT" sz="2000" b="1" dirty="0" smtClean="0">
                <a:latin typeface="Arial" pitchFamily="34" charset="0"/>
              </a:rPr>
              <a:t>in the </a:t>
            </a:r>
            <a:r>
              <a:rPr lang="it-IT" sz="2000" b="1" dirty="0" err="1" smtClean="0">
                <a:latin typeface="Arial" pitchFamily="34" charset="0"/>
              </a:rPr>
              <a:t>disease</a:t>
            </a:r>
            <a:r>
              <a:rPr lang="it-IT" sz="2000" b="1" dirty="0" smtClean="0">
                <a:latin typeface="Arial" pitchFamily="34" charset="0"/>
              </a:rPr>
              <a:t> </a:t>
            </a:r>
            <a:endParaRPr lang="it-IT" sz="2000" b="1" dirty="0">
              <a:solidFill>
                <a:srgbClr val="FF0000"/>
              </a:solidFill>
              <a:latin typeface="Arial" pitchFamily="34" charset="0"/>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Line 2"/>
          <p:cNvSpPr>
            <a:spLocks noChangeShapeType="1"/>
          </p:cNvSpPr>
          <p:nvPr/>
        </p:nvSpPr>
        <p:spPr bwMode="auto">
          <a:xfrm>
            <a:off x="1676400" y="2765425"/>
            <a:ext cx="2590800" cy="0"/>
          </a:xfrm>
          <a:prstGeom prst="line">
            <a:avLst/>
          </a:prstGeom>
          <a:noFill/>
          <a:ln w="19050">
            <a:solidFill>
              <a:schemeClr val="tx1"/>
            </a:solidFill>
            <a:round/>
            <a:headEnd/>
            <a:tailEnd/>
          </a:ln>
        </p:spPr>
        <p:txBody>
          <a:bodyPr wrap="none" anchor="ctr"/>
          <a:lstStyle/>
          <a:p>
            <a:endParaRPr lang="it-IT"/>
          </a:p>
        </p:txBody>
      </p:sp>
      <p:sp>
        <p:nvSpPr>
          <p:cNvPr id="147459" name="Line 3"/>
          <p:cNvSpPr>
            <a:spLocks noChangeShapeType="1"/>
          </p:cNvSpPr>
          <p:nvPr/>
        </p:nvSpPr>
        <p:spPr bwMode="auto">
          <a:xfrm>
            <a:off x="1676400" y="3806825"/>
            <a:ext cx="2590800" cy="0"/>
          </a:xfrm>
          <a:prstGeom prst="line">
            <a:avLst/>
          </a:prstGeom>
          <a:noFill/>
          <a:ln w="19050">
            <a:solidFill>
              <a:schemeClr val="tx1"/>
            </a:solidFill>
            <a:round/>
            <a:headEnd/>
            <a:tailEnd/>
          </a:ln>
        </p:spPr>
        <p:txBody>
          <a:bodyPr wrap="none" anchor="ctr"/>
          <a:lstStyle/>
          <a:p>
            <a:endParaRPr lang="it-IT"/>
          </a:p>
        </p:txBody>
      </p:sp>
      <p:sp>
        <p:nvSpPr>
          <p:cNvPr id="147460" name="Oval 4"/>
          <p:cNvSpPr>
            <a:spLocks noChangeArrowheads="1"/>
          </p:cNvSpPr>
          <p:nvPr/>
        </p:nvSpPr>
        <p:spPr bwMode="auto">
          <a:xfrm>
            <a:off x="2717800" y="2574925"/>
            <a:ext cx="381000" cy="381000"/>
          </a:xfrm>
          <a:prstGeom prst="ellipse">
            <a:avLst/>
          </a:prstGeom>
          <a:solidFill>
            <a:srgbClr val="FF3300"/>
          </a:solidFill>
          <a:ln w="9525">
            <a:solidFill>
              <a:schemeClr val="tx1"/>
            </a:solidFill>
            <a:round/>
            <a:headEnd/>
            <a:tailEnd/>
          </a:ln>
        </p:spPr>
        <p:txBody>
          <a:bodyPr wrap="none" anchor="ctr"/>
          <a:lstStyle/>
          <a:p>
            <a:pPr eaLnBrk="0" hangingPunct="0"/>
            <a:endParaRPr lang="it-IT"/>
          </a:p>
        </p:txBody>
      </p:sp>
      <p:sp>
        <p:nvSpPr>
          <p:cNvPr id="147461" name="Line 5"/>
          <p:cNvSpPr>
            <a:spLocks noChangeShapeType="1"/>
          </p:cNvSpPr>
          <p:nvPr/>
        </p:nvSpPr>
        <p:spPr bwMode="auto">
          <a:xfrm flipH="1">
            <a:off x="2438400" y="3121025"/>
            <a:ext cx="0" cy="685800"/>
          </a:xfrm>
          <a:prstGeom prst="line">
            <a:avLst/>
          </a:prstGeom>
          <a:noFill/>
          <a:ln w="9525">
            <a:solidFill>
              <a:schemeClr val="tx1"/>
            </a:solidFill>
            <a:round/>
            <a:headEnd/>
            <a:tailEnd/>
          </a:ln>
        </p:spPr>
        <p:txBody>
          <a:bodyPr wrap="none" anchor="ctr"/>
          <a:lstStyle/>
          <a:p>
            <a:endParaRPr lang="it-IT"/>
          </a:p>
        </p:txBody>
      </p:sp>
      <p:sp>
        <p:nvSpPr>
          <p:cNvPr id="147462" name="AutoShape 6"/>
          <p:cNvSpPr>
            <a:spLocks noChangeArrowheads="1"/>
          </p:cNvSpPr>
          <p:nvPr/>
        </p:nvSpPr>
        <p:spPr bwMode="auto">
          <a:xfrm rot="5582869">
            <a:off x="2476500" y="3121025"/>
            <a:ext cx="228600" cy="304800"/>
          </a:xfrm>
          <a:prstGeom prst="rtTriangle">
            <a:avLst/>
          </a:prstGeom>
          <a:solidFill>
            <a:schemeClr val="bg1"/>
          </a:solidFill>
          <a:ln w="9525">
            <a:solidFill>
              <a:schemeClr val="tx1"/>
            </a:solidFill>
            <a:miter lim="800000"/>
            <a:headEnd/>
            <a:tailEnd/>
          </a:ln>
        </p:spPr>
        <p:txBody>
          <a:bodyPr wrap="none" anchor="ctr"/>
          <a:lstStyle/>
          <a:p>
            <a:pPr eaLnBrk="0" hangingPunct="0"/>
            <a:endParaRPr lang="it-IT"/>
          </a:p>
        </p:txBody>
      </p:sp>
      <p:sp>
        <p:nvSpPr>
          <p:cNvPr id="147463" name="Oval 7"/>
          <p:cNvSpPr>
            <a:spLocks noChangeArrowheads="1"/>
          </p:cNvSpPr>
          <p:nvPr/>
        </p:nvSpPr>
        <p:spPr bwMode="auto">
          <a:xfrm>
            <a:off x="2717800" y="3616325"/>
            <a:ext cx="381000" cy="381000"/>
          </a:xfrm>
          <a:prstGeom prst="ellipse">
            <a:avLst/>
          </a:prstGeom>
          <a:solidFill>
            <a:srgbClr val="CCFFCC"/>
          </a:solidFill>
          <a:ln w="12700">
            <a:solidFill>
              <a:schemeClr val="tx1"/>
            </a:solidFill>
            <a:round/>
            <a:headEnd/>
            <a:tailEnd/>
          </a:ln>
        </p:spPr>
        <p:txBody>
          <a:bodyPr wrap="none" anchor="ctr"/>
          <a:lstStyle/>
          <a:p>
            <a:pPr eaLnBrk="0" hangingPunct="0"/>
            <a:endParaRPr lang="it-IT"/>
          </a:p>
        </p:txBody>
      </p:sp>
      <p:sp>
        <p:nvSpPr>
          <p:cNvPr id="147464" name="Text Box 8"/>
          <p:cNvSpPr txBox="1">
            <a:spLocks noChangeArrowheads="1"/>
          </p:cNvSpPr>
          <p:nvPr/>
        </p:nvSpPr>
        <p:spPr bwMode="auto">
          <a:xfrm>
            <a:off x="3630613" y="2268538"/>
            <a:ext cx="2303185" cy="461665"/>
          </a:xfrm>
          <a:prstGeom prst="rect">
            <a:avLst/>
          </a:prstGeom>
          <a:noFill/>
          <a:ln w="9525">
            <a:noFill/>
            <a:miter lim="800000"/>
            <a:headEnd/>
            <a:tailEnd/>
          </a:ln>
        </p:spPr>
        <p:txBody>
          <a:bodyPr wrap="none">
            <a:spAutoFit/>
          </a:bodyPr>
          <a:lstStyle/>
          <a:p>
            <a:pPr eaLnBrk="0" hangingPunct="0"/>
            <a:r>
              <a:rPr lang="it-IT" dirty="0" err="1" smtClean="0">
                <a:latin typeface="Arial Narrow" pitchFamily="34" charset="0"/>
              </a:rPr>
              <a:t>Predisposing</a:t>
            </a:r>
            <a:r>
              <a:rPr lang="it-IT" dirty="0" smtClean="0">
                <a:latin typeface="Arial Narrow" pitchFamily="34" charset="0"/>
              </a:rPr>
              <a:t> allele</a:t>
            </a:r>
            <a:endParaRPr lang="it-IT" dirty="0">
              <a:latin typeface="Arial Narrow" pitchFamily="34" charset="0"/>
            </a:endParaRPr>
          </a:p>
        </p:txBody>
      </p:sp>
      <p:sp>
        <p:nvSpPr>
          <p:cNvPr id="147465" name="Text Box 9"/>
          <p:cNvSpPr txBox="1">
            <a:spLocks noChangeArrowheads="1"/>
          </p:cNvSpPr>
          <p:nvPr/>
        </p:nvSpPr>
        <p:spPr bwMode="auto">
          <a:xfrm>
            <a:off x="3609975" y="3311525"/>
            <a:ext cx="1718439" cy="461665"/>
          </a:xfrm>
          <a:prstGeom prst="rect">
            <a:avLst/>
          </a:prstGeom>
          <a:noFill/>
          <a:ln w="9525">
            <a:noFill/>
            <a:miter lim="800000"/>
            <a:headEnd/>
            <a:tailEnd/>
          </a:ln>
        </p:spPr>
        <p:txBody>
          <a:bodyPr wrap="none">
            <a:spAutoFit/>
          </a:bodyPr>
          <a:lstStyle/>
          <a:p>
            <a:pPr eaLnBrk="0" hangingPunct="0"/>
            <a:r>
              <a:rPr lang="it-IT" dirty="0" smtClean="0">
                <a:latin typeface="Arial Narrow" pitchFamily="34" charset="0"/>
              </a:rPr>
              <a:t>‘</a:t>
            </a:r>
            <a:r>
              <a:rPr lang="it-IT" dirty="0" err="1" smtClean="0">
                <a:latin typeface="Arial Narrow" pitchFamily="34" charset="0"/>
              </a:rPr>
              <a:t>normal</a:t>
            </a:r>
            <a:r>
              <a:rPr lang="it-IT" dirty="0" smtClean="0">
                <a:latin typeface="Arial Narrow" pitchFamily="34" charset="0"/>
              </a:rPr>
              <a:t>’ allele</a:t>
            </a:r>
            <a:endParaRPr lang="it-IT" dirty="0">
              <a:latin typeface="Arial Narrow" pitchFamily="34" charset="0"/>
            </a:endParaRPr>
          </a:p>
        </p:txBody>
      </p:sp>
      <p:sp>
        <p:nvSpPr>
          <p:cNvPr id="147466" name="AutoShape 10"/>
          <p:cNvSpPr>
            <a:spLocks noChangeArrowheads="1"/>
          </p:cNvSpPr>
          <p:nvPr/>
        </p:nvSpPr>
        <p:spPr bwMode="auto">
          <a:xfrm rot="-1015166">
            <a:off x="3225800" y="3578225"/>
            <a:ext cx="381000" cy="152400"/>
          </a:xfrm>
          <a:prstGeom prst="leftArrow">
            <a:avLst>
              <a:gd name="adj1" fmla="val 50000"/>
              <a:gd name="adj2" fmla="val 62500"/>
            </a:avLst>
          </a:prstGeom>
          <a:solidFill>
            <a:srgbClr val="FFFF00"/>
          </a:solidFill>
          <a:ln w="9525">
            <a:solidFill>
              <a:schemeClr val="tx1"/>
            </a:solidFill>
            <a:miter lim="800000"/>
            <a:headEnd/>
            <a:tailEnd/>
          </a:ln>
        </p:spPr>
        <p:txBody>
          <a:bodyPr wrap="none" anchor="ctr"/>
          <a:lstStyle/>
          <a:p>
            <a:pPr eaLnBrk="0" hangingPunct="0"/>
            <a:endParaRPr lang="it-IT"/>
          </a:p>
        </p:txBody>
      </p:sp>
      <p:sp>
        <p:nvSpPr>
          <p:cNvPr id="147467" name="AutoShape 11"/>
          <p:cNvSpPr>
            <a:spLocks noChangeArrowheads="1"/>
          </p:cNvSpPr>
          <p:nvPr/>
        </p:nvSpPr>
        <p:spPr bwMode="auto">
          <a:xfrm rot="-1015166">
            <a:off x="3238500" y="2536825"/>
            <a:ext cx="381000" cy="152400"/>
          </a:xfrm>
          <a:prstGeom prst="leftArrow">
            <a:avLst>
              <a:gd name="adj1" fmla="val 50000"/>
              <a:gd name="adj2" fmla="val 62500"/>
            </a:avLst>
          </a:prstGeom>
          <a:solidFill>
            <a:srgbClr val="FFFF00"/>
          </a:solidFill>
          <a:ln w="9525">
            <a:solidFill>
              <a:schemeClr val="tx1"/>
            </a:solidFill>
            <a:miter lim="800000"/>
            <a:headEnd/>
            <a:tailEnd/>
          </a:ln>
        </p:spPr>
        <p:txBody>
          <a:bodyPr wrap="none" anchor="ctr"/>
          <a:lstStyle/>
          <a:p>
            <a:pPr eaLnBrk="0" hangingPunct="0"/>
            <a:endParaRPr lang="it-IT"/>
          </a:p>
        </p:txBody>
      </p:sp>
      <p:sp>
        <p:nvSpPr>
          <p:cNvPr id="147468" name="Text Box 12"/>
          <p:cNvSpPr txBox="1">
            <a:spLocks noChangeArrowheads="1"/>
          </p:cNvSpPr>
          <p:nvPr/>
        </p:nvSpPr>
        <p:spPr bwMode="auto">
          <a:xfrm>
            <a:off x="5486400" y="3298825"/>
            <a:ext cx="184150" cy="457200"/>
          </a:xfrm>
          <a:prstGeom prst="rect">
            <a:avLst/>
          </a:prstGeom>
          <a:noFill/>
          <a:ln w="9525">
            <a:noFill/>
            <a:miter lim="800000"/>
            <a:headEnd/>
            <a:tailEnd/>
          </a:ln>
        </p:spPr>
        <p:txBody>
          <a:bodyPr wrap="none">
            <a:spAutoFit/>
          </a:bodyPr>
          <a:lstStyle/>
          <a:p>
            <a:pPr eaLnBrk="0" hangingPunct="0"/>
            <a:endParaRPr lang="it-IT" b="1"/>
          </a:p>
        </p:txBody>
      </p:sp>
      <p:grpSp>
        <p:nvGrpSpPr>
          <p:cNvPr id="147469" name="Group 13"/>
          <p:cNvGrpSpPr>
            <a:grpSpLocks/>
          </p:cNvGrpSpPr>
          <p:nvPr/>
        </p:nvGrpSpPr>
        <p:grpSpPr bwMode="auto">
          <a:xfrm>
            <a:off x="2438400" y="2117725"/>
            <a:ext cx="304800" cy="677863"/>
            <a:chOff x="1536" y="1334"/>
            <a:chExt cx="192" cy="427"/>
          </a:xfrm>
        </p:grpSpPr>
        <p:sp>
          <p:nvSpPr>
            <p:cNvPr id="147471" name="AutoShape 14"/>
            <p:cNvSpPr>
              <a:spLocks noChangeArrowheads="1"/>
            </p:cNvSpPr>
            <p:nvPr/>
          </p:nvSpPr>
          <p:spPr bwMode="auto">
            <a:xfrm rot="5582869">
              <a:off x="1560" y="1310"/>
              <a:ext cx="144" cy="192"/>
            </a:xfrm>
            <a:prstGeom prst="rtTriangle">
              <a:avLst/>
            </a:prstGeom>
            <a:solidFill>
              <a:srgbClr val="FF0000"/>
            </a:solidFill>
            <a:ln w="9525">
              <a:solidFill>
                <a:schemeClr val="tx1"/>
              </a:solidFill>
              <a:miter lim="800000"/>
              <a:headEnd/>
              <a:tailEnd/>
            </a:ln>
          </p:spPr>
          <p:txBody>
            <a:bodyPr wrap="none" anchor="ctr"/>
            <a:lstStyle/>
            <a:p>
              <a:pPr eaLnBrk="0" hangingPunct="0"/>
              <a:endParaRPr lang="it-IT"/>
            </a:p>
          </p:txBody>
        </p:sp>
        <p:sp>
          <p:nvSpPr>
            <p:cNvPr id="147472" name="Line 15"/>
            <p:cNvSpPr>
              <a:spLocks noChangeShapeType="1"/>
            </p:cNvSpPr>
            <p:nvPr/>
          </p:nvSpPr>
          <p:spPr bwMode="auto">
            <a:xfrm>
              <a:off x="1540" y="1429"/>
              <a:ext cx="0" cy="332"/>
            </a:xfrm>
            <a:prstGeom prst="line">
              <a:avLst/>
            </a:prstGeom>
            <a:noFill/>
            <a:ln w="9525">
              <a:solidFill>
                <a:schemeClr val="tx1"/>
              </a:solidFill>
              <a:round/>
              <a:headEnd/>
              <a:tailEnd/>
            </a:ln>
          </p:spPr>
          <p:txBody>
            <a:bodyPr/>
            <a:lstStyle/>
            <a:p>
              <a:endParaRPr lang="it-IT"/>
            </a:p>
          </p:txBody>
        </p:sp>
      </p:grpSp>
      <p:sp>
        <p:nvSpPr>
          <p:cNvPr id="147470" name="Text Box 16"/>
          <p:cNvSpPr txBox="1">
            <a:spLocks noChangeArrowheads="1"/>
          </p:cNvSpPr>
          <p:nvPr/>
        </p:nvSpPr>
        <p:spPr bwMode="auto">
          <a:xfrm>
            <a:off x="1033463" y="692150"/>
            <a:ext cx="6150354" cy="677108"/>
          </a:xfrm>
          <a:prstGeom prst="rect">
            <a:avLst/>
          </a:prstGeom>
          <a:noFill/>
          <a:ln w="9525">
            <a:noFill/>
            <a:miter lim="800000"/>
            <a:headEnd/>
            <a:tailEnd/>
          </a:ln>
        </p:spPr>
        <p:txBody>
          <a:bodyPr wrap="none">
            <a:spAutoFit/>
          </a:bodyPr>
          <a:lstStyle/>
          <a:p>
            <a:pPr eaLnBrk="0" hangingPunct="0"/>
            <a:r>
              <a:rPr lang="it-IT" sz="1800" b="1" dirty="0">
                <a:latin typeface="Arial" pitchFamily="34" charset="0"/>
              </a:rPr>
              <a:t>2) </a:t>
            </a:r>
            <a:r>
              <a:rPr lang="it-IT" sz="1800" b="1" dirty="0" smtClean="0">
                <a:latin typeface="Arial" pitchFamily="34" charset="0"/>
              </a:rPr>
              <a:t>Marker allele </a:t>
            </a:r>
            <a:r>
              <a:rPr lang="it-IT" sz="1800" b="1" dirty="0" err="1" smtClean="0">
                <a:latin typeface="Arial" pitchFamily="34" charset="0"/>
              </a:rPr>
              <a:t>is</a:t>
            </a:r>
            <a:r>
              <a:rPr lang="it-IT" sz="1800" b="1" dirty="0" smtClean="0">
                <a:latin typeface="Arial" pitchFamily="34" charset="0"/>
              </a:rPr>
              <a:t> </a:t>
            </a:r>
            <a:r>
              <a:rPr lang="it-IT" sz="1800" b="1" dirty="0" err="1" smtClean="0">
                <a:latin typeface="Arial" pitchFamily="34" charset="0"/>
              </a:rPr>
              <a:t>very</a:t>
            </a:r>
            <a:r>
              <a:rPr lang="it-IT" sz="1800" b="1" dirty="0" smtClean="0">
                <a:latin typeface="Arial" pitchFamily="34" charset="0"/>
              </a:rPr>
              <a:t> </a:t>
            </a:r>
            <a:r>
              <a:rPr lang="it-IT" sz="1800" b="1" dirty="0" err="1" smtClean="0">
                <a:latin typeface="Arial" pitchFamily="34" charset="0"/>
              </a:rPr>
              <a:t>close</a:t>
            </a:r>
            <a:r>
              <a:rPr lang="it-IT" sz="1800" b="1" dirty="0" smtClean="0">
                <a:latin typeface="Arial" pitchFamily="34" charset="0"/>
              </a:rPr>
              <a:t> to the </a:t>
            </a:r>
            <a:r>
              <a:rPr lang="it-IT" sz="1800" b="1" dirty="0" err="1" smtClean="0">
                <a:latin typeface="Arial" pitchFamily="34" charset="0"/>
              </a:rPr>
              <a:t>predisposing</a:t>
            </a:r>
            <a:r>
              <a:rPr lang="it-IT" sz="1800" b="1" dirty="0" smtClean="0">
                <a:latin typeface="Arial" pitchFamily="34" charset="0"/>
              </a:rPr>
              <a:t> allele</a:t>
            </a:r>
          </a:p>
          <a:p>
            <a:pPr eaLnBrk="0" hangingPunct="0"/>
            <a:r>
              <a:rPr lang="it-IT" sz="1800" b="1" dirty="0" err="1" smtClean="0">
                <a:latin typeface="Arial" pitchFamily="34" charset="0"/>
              </a:rPr>
              <a:t>thanks</a:t>
            </a:r>
            <a:r>
              <a:rPr lang="it-IT" sz="1800" b="1" dirty="0" smtClean="0">
                <a:latin typeface="Arial" pitchFamily="34" charset="0"/>
              </a:rPr>
              <a:t> to the </a:t>
            </a:r>
            <a:r>
              <a:rPr lang="it-IT" sz="2000" b="1" dirty="0" err="1" smtClean="0">
                <a:solidFill>
                  <a:srgbClr val="FF0000"/>
                </a:solidFill>
                <a:latin typeface="Arial" pitchFamily="34" charset="0"/>
              </a:rPr>
              <a:t>linkage</a:t>
            </a:r>
            <a:r>
              <a:rPr lang="it-IT" sz="1800" b="1" dirty="0" smtClean="0">
                <a:solidFill>
                  <a:srgbClr val="FF0000"/>
                </a:solidFill>
                <a:latin typeface="Arial" pitchFamily="34" charset="0"/>
              </a:rPr>
              <a:t> </a:t>
            </a:r>
            <a:r>
              <a:rPr lang="it-IT" sz="1800" b="1" dirty="0" err="1">
                <a:solidFill>
                  <a:srgbClr val="FF0000"/>
                </a:solidFill>
                <a:latin typeface="Arial" pitchFamily="34" charset="0"/>
              </a:rPr>
              <a:t>disequilibrium</a:t>
            </a:r>
            <a:endParaRPr lang="it-IT" sz="1800" b="1" dirty="0">
              <a:solidFill>
                <a:srgbClr val="FF0000"/>
              </a:solidFill>
              <a:latin typeface="Arial" pitchFamily="34" charset="0"/>
            </a:endParaRP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482" name="Picture 4"/>
          <p:cNvPicPr>
            <a:picLocks noChangeAspect="1" noChangeArrowheads="1"/>
          </p:cNvPicPr>
          <p:nvPr/>
        </p:nvPicPr>
        <p:blipFill>
          <a:blip r:embed="rId2"/>
          <a:srcRect/>
          <a:stretch>
            <a:fillRect/>
          </a:stretch>
        </p:blipFill>
        <p:spPr bwMode="auto">
          <a:xfrm>
            <a:off x="1641475" y="504825"/>
            <a:ext cx="5738813" cy="6345238"/>
          </a:xfrm>
          <a:prstGeom prst="rect">
            <a:avLst/>
          </a:prstGeom>
          <a:noFill/>
          <a:ln w="9525">
            <a:noFill/>
            <a:miter lim="800000"/>
            <a:headEnd/>
            <a:tailEnd/>
          </a:ln>
        </p:spPr>
      </p:pic>
      <p:sp>
        <p:nvSpPr>
          <p:cNvPr id="148483" name="Text Box 5"/>
          <p:cNvSpPr txBox="1">
            <a:spLocks noChangeArrowheads="1"/>
          </p:cNvSpPr>
          <p:nvPr/>
        </p:nvSpPr>
        <p:spPr bwMode="auto">
          <a:xfrm>
            <a:off x="-19050" y="28575"/>
            <a:ext cx="9451975" cy="461665"/>
          </a:xfrm>
          <a:prstGeom prst="rect">
            <a:avLst/>
          </a:prstGeom>
          <a:noFill/>
          <a:ln w="9525">
            <a:noFill/>
            <a:miter lim="800000"/>
            <a:headEnd/>
            <a:tailEnd/>
          </a:ln>
        </p:spPr>
        <p:txBody>
          <a:bodyPr>
            <a:spAutoFit/>
          </a:bodyPr>
          <a:lstStyle/>
          <a:p>
            <a:r>
              <a:rPr lang="it-IT" b="1" dirty="0" smtClean="0">
                <a:solidFill>
                  <a:srgbClr val="000000"/>
                </a:solidFill>
              </a:rPr>
              <a:t>DNA SEQUENCE VARIATIONS IN HUMAN GENOME</a:t>
            </a:r>
            <a:r>
              <a:rPr lang="is-IS" b="1" dirty="0" smtClean="0">
                <a:solidFill>
                  <a:srgbClr val="000000"/>
                </a:solidFill>
              </a:rPr>
              <a:t>…</a:t>
            </a:r>
            <a:endParaRPr lang="it-IT" b="1" dirty="0">
              <a:solidFill>
                <a:srgbClr val="000000"/>
              </a:solidFill>
            </a:endParaRPr>
          </a:p>
        </p:txBody>
      </p:sp>
      <p:sp>
        <p:nvSpPr>
          <p:cNvPr id="148484" name="Rectangle 6"/>
          <p:cNvSpPr>
            <a:spLocks noChangeArrowheads="1"/>
          </p:cNvSpPr>
          <p:nvPr/>
        </p:nvSpPr>
        <p:spPr bwMode="auto">
          <a:xfrm>
            <a:off x="1062038" y="4733925"/>
            <a:ext cx="6705600" cy="2124075"/>
          </a:xfrm>
          <a:prstGeom prst="rect">
            <a:avLst/>
          </a:prstGeom>
          <a:solidFill>
            <a:schemeClr val="bg1"/>
          </a:solidFill>
          <a:ln w="9525">
            <a:solidFill>
              <a:schemeClr val="bg1"/>
            </a:solidFill>
            <a:miter lim="800000"/>
            <a:headEnd/>
            <a:tailEnd/>
          </a:ln>
        </p:spPr>
        <p:txBody>
          <a:bodyPr wrap="none" anchor="ctr"/>
          <a:lstStyle/>
          <a:p>
            <a:endParaRPr lang="it-IT">
              <a:solidFill>
                <a:srgbClr val="000000"/>
              </a:solidFill>
            </a:endParaRPr>
          </a:p>
        </p:txBody>
      </p:sp>
      <p:sp>
        <p:nvSpPr>
          <p:cNvPr id="148485" name="Text Box 7"/>
          <p:cNvSpPr txBox="1">
            <a:spLocks noChangeArrowheads="1"/>
          </p:cNvSpPr>
          <p:nvPr/>
        </p:nvSpPr>
        <p:spPr bwMode="auto">
          <a:xfrm>
            <a:off x="296863" y="5138738"/>
            <a:ext cx="8370887" cy="954107"/>
          </a:xfrm>
          <a:prstGeom prst="rect">
            <a:avLst/>
          </a:prstGeom>
          <a:noFill/>
          <a:ln w="9525">
            <a:noFill/>
            <a:miter lim="800000"/>
            <a:headEnd/>
            <a:tailEnd/>
          </a:ln>
        </p:spPr>
        <p:txBody>
          <a:bodyPr>
            <a:spAutoFit/>
          </a:bodyPr>
          <a:lstStyle/>
          <a:p>
            <a:pPr algn="ctr"/>
            <a:r>
              <a:rPr lang="is-IS" sz="2800" b="1" dirty="0" smtClean="0">
                <a:solidFill>
                  <a:srgbClr val="000000"/>
                </a:solidFill>
              </a:rPr>
              <a:t>…AND THEIR HAPLOTYPE COMBINATION IN THE POPULATION</a:t>
            </a:r>
            <a:endParaRPr lang="it-IT" sz="2800" b="1" dirty="0">
              <a:solidFill>
                <a:srgbClr val="000000"/>
              </a:solidFill>
            </a:endParaRPr>
          </a:p>
        </p:txBody>
      </p:sp>
      <p:sp>
        <p:nvSpPr>
          <p:cNvPr id="148486" name="Text Box 8"/>
          <p:cNvSpPr txBox="1">
            <a:spLocks noChangeArrowheads="1"/>
          </p:cNvSpPr>
          <p:nvPr/>
        </p:nvSpPr>
        <p:spPr bwMode="auto">
          <a:xfrm>
            <a:off x="179388" y="5994400"/>
            <a:ext cx="8893175" cy="707886"/>
          </a:xfrm>
          <a:prstGeom prst="rect">
            <a:avLst/>
          </a:prstGeom>
          <a:noFill/>
          <a:ln w="9525">
            <a:noFill/>
            <a:miter lim="800000"/>
            <a:headEnd/>
            <a:tailEnd/>
          </a:ln>
        </p:spPr>
        <p:txBody>
          <a:bodyPr>
            <a:spAutoFit/>
          </a:bodyPr>
          <a:lstStyle/>
          <a:p>
            <a:r>
              <a:rPr lang="it-IT" sz="2000" i="1" dirty="0" smtClean="0">
                <a:solidFill>
                  <a:srgbClr val="000000"/>
                </a:solidFill>
              </a:rPr>
              <a:t>HAPLOTIPE: </a:t>
            </a:r>
            <a:r>
              <a:rPr lang="it-IT" sz="2000" dirty="0" smtClean="0">
                <a:solidFill>
                  <a:srgbClr val="000000"/>
                </a:solidFill>
              </a:rPr>
              <a:t>   </a:t>
            </a:r>
            <a:r>
              <a:rPr lang="it-IT" sz="2000" dirty="0" err="1" smtClean="0">
                <a:solidFill>
                  <a:srgbClr val="000000"/>
                </a:solidFill>
              </a:rPr>
              <a:t>combination</a:t>
            </a:r>
            <a:r>
              <a:rPr lang="it-IT" sz="2000" dirty="0" smtClean="0">
                <a:solidFill>
                  <a:srgbClr val="000000"/>
                </a:solidFill>
              </a:rPr>
              <a:t> of </a:t>
            </a:r>
            <a:r>
              <a:rPr lang="it-IT" sz="2000" dirty="0" err="1" smtClean="0">
                <a:solidFill>
                  <a:srgbClr val="000000"/>
                </a:solidFill>
              </a:rPr>
              <a:t>allelic</a:t>
            </a:r>
            <a:r>
              <a:rPr lang="it-IT" sz="2000" dirty="0" smtClean="0">
                <a:solidFill>
                  <a:srgbClr val="000000"/>
                </a:solidFill>
              </a:rPr>
              <a:t> </a:t>
            </a:r>
            <a:r>
              <a:rPr lang="it-IT" sz="2000" dirty="0" err="1" smtClean="0">
                <a:solidFill>
                  <a:srgbClr val="000000"/>
                </a:solidFill>
              </a:rPr>
              <a:t>variants</a:t>
            </a:r>
            <a:r>
              <a:rPr lang="it-IT" sz="2000" dirty="0" smtClean="0">
                <a:solidFill>
                  <a:srgbClr val="000000"/>
                </a:solidFill>
              </a:rPr>
              <a:t> to </a:t>
            </a:r>
            <a:r>
              <a:rPr lang="it-IT" sz="2000" dirty="0" err="1" smtClean="0">
                <a:solidFill>
                  <a:srgbClr val="000000"/>
                </a:solidFill>
              </a:rPr>
              <a:t>close</a:t>
            </a:r>
            <a:r>
              <a:rPr lang="it-IT" sz="2000" dirty="0" smtClean="0">
                <a:solidFill>
                  <a:srgbClr val="000000"/>
                </a:solidFill>
              </a:rPr>
              <a:t> loci </a:t>
            </a:r>
            <a:r>
              <a:rPr lang="it-IT" sz="2000" dirty="0" err="1" smtClean="0">
                <a:solidFill>
                  <a:srgbClr val="000000"/>
                </a:solidFill>
              </a:rPr>
              <a:t>along</a:t>
            </a:r>
            <a:r>
              <a:rPr lang="it-IT" sz="2000" dirty="0" smtClean="0">
                <a:solidFill>
                  <a:srgbClr val="000000"/>
                </a:solidFill>
              </a:rPr>
              <a:t> a </a:t>
            </a:r>
            <a:r>
              <a:rPr lang="it-IT" sz="2000" dirty="0" err="1" smtClean="0">
                <a:solidFill>
                  <a:srgbClr val="000000"/>
                </a:solidFill>
              </a:rPr>
              <a:t>chromosome</a:t>
            </a:r>
            <a:r>
              <a:rPr lang="it-IT" sz="2000" dirty="0" smtClean="0">
                <a:solidFill>
                  <a:srgbClr val="000000"/>
                </a:solidFill>
              </a:rPr>
              <a:t> or in a </a:t>
            </a:r>
            <a:r>
              <a:rPr lang="it-IT" sz="2000" dirty="0" err="1" smtClean="0">
                <a:solidFill>
                  <a:srgbClr val="000000"/>
                </a:solidFill>
              </a:rPr>
              <a:t>chromosomal</a:t>
            </a:r>
            <a:r>
              <a:rPr lang="it-IT" sz="2000" dirty="0" smtClean="0">
                <a:solidFill>
                  <a:srgbClr val="000000"/>
                </a:solidFill>
              </a:rPr>
              <a:t> </a:t>
            </a:r>
            <a:r>
              <a:rPr lang="it-IT" sz="2000" dirty="0" err="1" smtClean="0">
                <a:solidFill>
                  <a:srgbClr val="000000"/>
                </a:solidFill>
              </a:rPr>
              <a:t>segment</a:t>
            </a:r>
            <a:endParaRPr lang="it-IT" sz="2000" dirty="0">
              <a:solidFill>
                <a:srgbClr val="000000"/>
              </a:solidFill>
            </a:endParaRPr>
          </a:p>
        </p:txBody>
      </p:sp>
      <p:sp>
        <p:nvSpPr>
          <p:cNvPr id="148487" name="Text Box 9"/>
          <p:cNvSpPr txBox="1">
            <a:spLocks noChangeArrowheads="1"/>
          </p:cNvSpPr>
          <p:nvPr/>
        </p:nvSpPr>
        <p:spPr bwMode="auto">
          <a:xfrm>
            <a:off x="635000" y="2754313"/>
            <a:ext cx="1590963" cy="369332"/>
          </a:xfrm>
          <a:prstGeom prst="rect">
            <a:avLst/>
          </a:prstGeom>
          <a:noFill/>
          <a:ln w="9525">
            <a:noFill/>
            <a:miter lim="800000"/>
            <a:headEnd/>
            <a:tailEnd/>
          </a:ln>
        </p:spPr>
        <p:txBody>
          <a:bodyPr wrap="none">
            <a:spAutoFit/>
          </a:bodyPr>
          <a:lstStyle/>
          <a:p>
            <a:r>
              <a:rPr lang="it-IT" sz="1800" b="1" dirty="0" err="1" smtClean="0">
                <a:solidFill>
                  <a:srgbClr val="000000"/>
                </a:solidFill>
              </a:rPr>
              <a:t>Chromosomes</a:t>
            </a:r>
            <a:endParaRPr lang="it-IT" sz="1800" b="1" dirty="0">
              <a:solidFill>
                <a:srgbClr val="000000"/>
              </a:solidFill>
            </a:endParaRPr>
          </a:p>
        </p:txBody>
      </p:sp>
      <p:sp>
        <p:nvSpPr>
          <p:cNvPr id="148488" name="Line 14"/>
          <p:cNvSpPr>
            <a:spLocks noChangeShapeType="1"/>
          </p:cNvSpPr>
          <p:nvPr/>
        </p:nvSpPr>
        <p:spPr bwMode="auto">
          <a:xfrm flipV="1">
            <a:off x="1962150" y="1358900"/>
            <a:ext cx="495300" cy="1530350"/>
          </a:xfrm>
          <a:prstGeom prst="line">
            <a:avLst/>
          </a:prstGeom>
          <a:noFill/>
          <a:ln w="9525">
            <a:solidFill>
              <a:schemeClr val="tx1"/>
            </a:solidFill>
            <a:round/>
            <a:headEnd/>
            <a:tailEnd/>
          </a:ln>
        </p:spPr>
        <p:txBody>
          <a:bodyPr/>
          <a:lstStyle/>
          <a:p>
            <a:endParaRPr lang="it-IT"/>
          </a:p>
        </p:txBody>
      </p:sp>
      <p:sp>
        <p:nvSpPr>
          <p:cNvPr id="148489" name="Line 15"/>
          <p:cNvSpPr>
            <a:spLocks noChangeShapeType="1"/>
          </p:cNvSpPr>
          <p:nvPr/>
        </p:nvSpPr>
        <p:spPr bwMode="auto">
          <a:xfrm>
            <a:off x="1962150" y="2979738"/>
            <a:ext cx="449263" cy="1798637"/>
          </a:xfrm>
          <a:prstGeom prst="line">
            <a:avLst/>
          </a:prstGeom>
          <a:noFill/>
          <a:ln w="9525">
            <a:solidFill>
              <a:schemeClr val="tx1"/>
            </a:solidFill>
            <a:round/>
            <a:headEnd/>
            <a:tailEnd/>
          </a:ln>
        </p:spPr>
        <p:txBody>
          <a:bodyPr/>
          <a:lstStyle/>
          <a:p>
            <a:endParaRPr lang="it-IT"/>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9506" name="Picture 2"/>
          <p:cNvPicPr>
            <a:picLocks noChangeAspect="1" noChangeArrowheads="1"/>
          </p:cNvPicPr>
          <p:nvPr/>
        </p:nvPicPr>
        <p:blipFill>
          <a:blip r:embed="rId2"/>
          <a:srcRect/>
          <a:stretch>
            <a:fillRect/>
          </a:stretch>
        </p:blipFill>
        <p:spPr bwMode="auto">
          <a:xfrm>
            <a:off x="1641475" y="504825"/>
            <a:ext cx="5738813" cy="6345238"/>
          </a:xfrm>
          <a:prstGeom prst="rect">
            <a:avLst/>
          </a:prstGeom>
          <a:noFill/>
          <a:ln w="9525">
            <a:noFill/>
            <a:miter lim="800000"/>
            <a:headEnd/>
            <a:tailEnd/>
          </a:ln>
        </p:spPr>
      </p:pic>
      <p:sp>
        <p:nvSpPr>
          <p:cNvPr id="4" name="Text Box 5"/>
          <p:cNvSpPr txBox="1">
            <a:spLocks noChangeArrowheads="1"/>
          </p:cNvSpPr>
          <p:nvPr/>
        </p:nvSpPr>
        <p:spPr bwMode="auto">
          <a:xfrm>
            <a:off x="-19050" y="28575"/>
            <a:ext cx="9451975" cy="461665"/>
          </a:xfrm>
          <a:prstGeom prst="rect">
            <a:avLst/>
          </a:prstGeom>
          <a:noFill/>
          <a:ln w="9525">
            <a:noFill/>
            <a:miter lim="800000"/>
            <a:headEnd/>
            <a:tailEnd/>
          </a:ln>
        </p:spPr>
        <p:txBody>
          <a:bodyPr>
            <a:spAutoFit/>
          </a:bodyPr>
          <a:lstStyle/>
          <a:p>
            <a:r>
              <a:rPr lang="it-IT" b="1" dirty="0" smtClean="0">
                <a:solidFill>
                  <a:srgbClr val="000000"/>
                </a:solidFill>
              </a:rPr>
              <a:t>DNA SEQUENCE VARIATIONS IN HUMAN GENOME</a:t>
            </a:r>
            <a:endParaRPr lang="it-IT" b="1" dirty="0">
              <a:solidFill>
                <a:srgbClr val="000000"/>
              </a:solidFill>
            </a:endParaRPr>
          </a:p>
        </p:txBody>
      </p:sp>
    </p:spTree>
  </p:cSld>
  <p:clrMapOvr>
    <a:masterClrMapping/>
  </p:clrMapOvr>
  <p:timing>
    <p:tnLst>
      <p:par>
        <p:cTn xmlns:p14="http://schemas.microsoft.com/office/powerpoint/2010/mai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0530" name="Picture 4"/>
          <p:cNvPicPr>
            <a:picLocks noChangeAspect="1" noChangeArrowheads="1"/>
          </p:cNvPicPr>
          <p:nvPr/>
        </p:nvPicPr>
        <p:blipFill>
          <a:blip r:embed="rId2"/>
          <a:srcRect/>
          <a:stretch>
            <a:fillRect/>
          </a:stretch>
        </p:blipFill>
        <p:spPr bwMode="auto">
          <a:xfrm>
            <a:off x="0" y="942975"/>
            <a:ext cx="9144000" cy="5907088"/>
          </a:xfrm>
          <a:prstGeom prst="rect">
            <a:avLst/>
          </a:prstGeom>
          <a:noFill/>
          <a:ln w="9525">
            <a:noFill/>
            <a:miter lim="800000"/>
            <a:headEnd/>
            <a:tailEnd/>
          </a:ln>
        </p:spPr>
      </p:pic>
      <p:sp>
        <p:nvSpPr>
          <p:cNvPr id="150531" name="Text Box 5"/>
          <p:cNvSpPr txBox="1">
            <a:spLocks noChangeArrowheads="1"/>
          </p:cNvSpPr>
          <p:nvPr/>
        </p:nvSpPr>
        <p:spPr bwMode="auto">
          <a:xfrm>
            <a:off x="3578225" y="271463"/>
            <a:ext cx="1467469" cy="461665"/>
          </a:xfrm>
          <a:prstGeom prst="rect">
            <a:avLst/>
          </a:prstGeom>
          <a:noFill/>
          <a:ln w="9525">
            <a:noFill/>
            <a:miter lim="800000"/>
            <a:headEnd/>
            <a:tailEnd/>
          </a:ln>
        </p:spPr>
        <p:txBody>
          <a:bodyPr wrap="none">
            <a:spAutoFit/>
          </a:bodyPr>
          <a:lstStyle/>
          <a:p>
            <a:r>
              <a:rPr lang="it-IT" b="1" dirty="0" smtClean="0">
                <a:solidFill>
                  <a:srgbClr val="000000"/>
                </a:solidFill>
              </a:rPr>
              <a:t>BLOCKS</a:t>
            </a:r>
            <a:endParaRPr lang="it-IT" b="1" dirty="0">
              <a:solidFill>
                <a:srgbClr val="000000"/>
              </a:solidFill>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00"/>
            </a:gs>
            <a:gs pos="100000">
              <a:srgbClr val="000066"/>
            </a:gs>
          </a:gsLst>
          <a:lin ang="5400000" scaled="1"/>
        </a:gradFill>
        <a:effectLst/>
      </p:bgPr>
    </p:bg>
    <p:spTree>
      <p:nvGrpSpPr>
        <p:cNvPr id="1" name=""/>
        <p:cNvGrpSpPr/>
        <p:nvPr/>
      </p:nvGrpSpPr>
      <p:grpSpPr>
        <a:xfrm>
          <a:off x="0" y="0"/>
          <a:ext cx="0" cy="0"/>
          <a:chOff x="0" y="0"/>
          <a:chExt cx="0" cy="0"/>
        </a:xfrm>
      </p:grpSpPr>
      <p:grpSp>
        <p:nvGrpSpPr>
          <p:cNvPr id="2" name="Group 2"/>
          <p:cNvGrpSpPr>
            <a:grpSpLocks/>
          </p:cNvGrpSpPr>
          <p:nvPr/>
        </p:nvGrpSpPr>
        <p:grpSpPr bwMode="auto">
          <a:xfrm>
            <a:off x="609600" y="990600"/>
            <a:ext cx="7953375" cy="5180013"/>
            <a:chOff x="384" y="624"/>
            <a:chExt cx="5010" cy="3263"/>
          </a:xfrm>
        </p:grpSpPr>
        <p:sp>
          <p:nvSpPr>
            <p:cNvPr id="553987" name="Rectangle 3"/>
            <p:cNvSpPr>
              <a:spLocks noChangeArrowheads="1"/>
            </p:cNvSpPr>
            <p:nvPr/>
          </p:nvSpPr>
          <p:spPr bwMode="auto">
            <a:xfrm>
              <a:off x="1998" y="1213"/>
              <a:ext cx="241" cy="249"/>
            </a:xfrm>
            <a:prstGeom prst="rect">
              <a:avLst/>
            </a:prstGeom>
            <a:solidFill>
              <a:srgbClr val="CCECFF"/>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3988" name="Line 4"/>
            <p:cNvSpPr>
              <a:spLocks noChangeShapeType="1"/>
            </p:cNvSpPr>
            <p:nvPr/>
          </p:nvSpPr>
          <p:spPr bwMode="auto">
            <a:xfrm flipH="1">
              <a:off x="1969" y="1184"/>
              <a:ext cx="307" cy="318"/>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3989" name="Line 5"/>
            <p:cNvSpPr>
              <a:spLocks noChangeShapeType="1"/>
            </p:cNvSpPr>
            <p:nvPr/>
          </p:nvSpPr>
          <p:spPr bwMode="auto">
            <a:xfrm flipH="1">
              <a:off x="1596" y="1180"/>
              <a:ext cx="307" cy="318"/>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3990" name="Rectangle 6"/>
            <p:cNvSpPr>
              <a:spLocks noChangeArrowheads="1"/>
            </p:cNvSpPr>
            <p:nvPr/>
          </p:nvSpPr>
          <p:spPr bwMode="auto">
            <a:xfrm>
              <a:off x="1630" y="1222"/>
              <a:ext cx="230" cy="239"/>
            </a:xfrm>
            <a:prstGeom prst="rect">
              <a:avLst/>
            </a:prstGeom>
            <a:solidFill>
              <a:srgbClr val="CCECFF"/>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3991" name="Rectangle 7"/>
            <p:cNvSpPr>
              <a:spLocks noChangeArrowheads="1"/>
            </p:cNvSpPr>
            <p:nvPr/>
          </p:nvSpPr>
          <p:spPr bwMode="auto">
            <a:xfrm>
              <a:off x="1241" y="1213"/>
              <a:ext cx="240" cy="249"/>
            </a:xfrm>
            <a:prstGeom prst="rect">
              <a:avLst/>
            </a:prstGeom>
            <a:solidFill>
              <a:srgbClr val="CCECFF"/>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3992" name="Line 8"/>
            <p:cNvSpPr>
              <a:spLocks noChangeShapeType="1"/>
            </p:cNvSpPr>
            <p:nvPr/>
          </p:nvSpPr>
          <p:spPr bwMode="auto">
            <a:xfrm flipH="1">
              <a:off x="1212" y="1184"/>
              <a:ext cx="307" cy="318"/>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3993" name="Rectangle 9"/>
            <p:cNvSpPr>
              <a:spLocks noChangeArrowheads="1"/>
            </p:cNvSpPr>
            <p:nvPr/>
          </p:nvSpPr>
          <p:spPr bwMode="auto">
            <a:xfrm>
              <a:off x="4865" y="2901"/>
              <a:ext cx="226" cy="235"/>
            </a:xfrm>
            <a:prstGeom prst="rect">
              <a:avLst/>
            </a:prstGeom>
            <a:solidFill>
              <a:srgbClr val="FF9900"/>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3994" name="Line 10"/>
            <p:cNvSpPr>
              <a:spLocks noChangeShapeType="1"/>
            </p:cNvSpPr>
            <p:nvPr/>
          </p:nvSpPr>
          <p:spPr bwMode="auto">
            <a:xfrm>
              <a:off x="4981" y="2201"/>
              <a:ext cx="1" cy="697"/>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3995" name="Rectangle 11"/>
            <p:cNvSpPr>
              <a:spLocks noChangeArrowheads="1"/>
            </p:cNvSpPr>
            <p:nvPr/>
          </p:nvSpPr>
          <p:spPr bwMode="auto">
            <a:xfrm>
              <a:off x="2729" y="2875"/>
              <a:ext cx="229" cy="239"/>
            </a:xfrm>
            <a:prstGeom prst="rect">
              <a:avLst/>
            </a:prstGeom>
            <a:solidFill>
              <a:srgbClr val="CCECFF"/>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3996" name="Line 12"/>
            <p:cNvSpPr>
              <a:spLocks noChangeShapeType="1"/>
            </p:cNvSpPr>
            <p:nvPr/>
          </p:nvSpPr>
          <p:spPr bwMode="auto">
            <a:xfrm>
              <a:off x="2839" y="2809"/>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3997" name="Rectangle 13"/>
            <p:cNvSpPr>
              <a:spLocks noChangeArrowheads="1"/>
            </p:cNvSpPr>
            <p:nvPr/>
          </p:nvSpPr>
          <p:spPr bwMode="auto">
            <a:xfrm>
              <a:off x="2072" y="2875"/>
              <a:ext cx="230" cy="239"/>
            </a:xfrm>
            <a:prstGeom prst="rect">
              <a:avLst/>
            </a:prstGeom>
            <a:solidFill>
              <a:srgbClr val="CCECFF"/>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3998" name="Oval 14"/>
            <p:cNvSpPr>
              <a:spLocks noChangeArrowheads="1"/>
            </p:cNvSpPr>
            <p:nvPr/>
          </p:nvSpPr>
          <p:spPr bwMode="auto">
            <a:xfrm>
              <a:off x="1159" y="2880"/>
              <a:ext cx="230" cy="239"/>
            </a:xfrm>
            <a:prstGeom prst="ellipse">
              <a:avLst/>
            </a:prstGeom>
            <a:solidFill>
              <a:srgbClr val="CCFF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3999" name="Line 15"/>
            <p:cNvSpPr>
              <a:spLocks noChangeShapeType="1"/>
            </p:cNvSpPr>
            <p:nvPr/>
          </p:nvSpPr>
          <p:spPr bwMode="auto">
            <a:xfrm>
              <a:off x="1279" y="2814"/>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00" name="Oval 16"/>
            <p:cNvSpPr>
              <a:spLocks noChangeArrowheads="1"/>
            </p:cNvSpPr>
            <p:nvPr/>
          </p:nvSpPr>
          <p:spPr bwMode="auto">
            <a:xfrm>
              <a:off x="1488" y="2880"/>
              <a:ext cx="230"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01" name="Line 17"/>
            <p:cNvSpPr>
              <a:spLocks noChangeShapeType="1"/>
            </p:cNvSpPr>
            <p:nvPr/>
          </p:nvSpPr>
          <p:spPr bwMode="auto">
            <a:xfrm>
              <a:off x="1605" y="2814"/>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02" name="Oval 18"/>
            <p:cNvSpPr>
              <a:spLocks noChangeArrowheads="1"/>
            </p:cNvSpPr>
            <p:nvPr/>
          </p:nvSpPr>
          <p:spPr bwMode="auto">
            <a:xfrm>
              <a:off x="2400" y="2875"/>
              <a:ext cx="231"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03" name="Line 19"/>
            <p:cNvSpPr>
              <a:spLocks noChangeShapeType="1"/>
            </p:cNvSpPr>
            <p:nvPr/>
          </p:nvSpPr>
          <p:spPr bwMode="auto">
            <a:xfrm>
              <a:off x="2519" y="2809"/>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04" name="Rectangle 20"/>
            <p:cNvSpPr>
              <a:spLocks noChangeArrowheads="1"/>
            </p:cNvSpPr>
            <p:nvPr/>
          </p:nvSpPr>
          <p:spPr bwMode="auto">
            <a:xfrm>
              <a:off x="4184" y="2170"/>
              <a:ext cx="230" cy="239"/>
            </a:xfrm>
            <a:prstGeom prst="rect">
              <a:avLst/>
            </a:prstGeom>
            <a:solidFill>
              <a:srgbClr val="CCECFF"/>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4005" name="Line 21"/>
            <p:cNvSpPr>
              <a:spLocks noChangeShapeType="1"/>
            </p:cNvSpPr>
            <p:nvPr/>
          </p:nvSpPr>
          <p:spPr bwMode="auto">
            <a:xfrm>
              <a:off x="4296" y="209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06" name="Oval 22"/>
            <p:cNvSpPr>
              <a:spLocks noChangeArrowheads="1"/>
            </p:cNvSpPr>
            <p:nvPr/>
          </p:nvSpPr>
          <p:spPr bwMode="auto">
            <a:xfrm>
              <a:off x="3203" y="2162"/>
              <a:ext cx="231" cy="239"/>
            </a:xfrm>
            <a:prstGeom prst="ellipse">
              <a:avLst/>
            </a:prstGeom>
            <a:solidFill>
              <a:srgbClr val="FFCC00"/>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07" name="Line 23"/>
            <p:cNvSpPr>
              <a:spLocks noChangeShapeType="1"/>
            </p:cNvSpPr>
            <p:nvPr/>
          </p:nvSpPr>
          <p:spPr bwMode="auto">
            <a:xfrm>
              <a:off x="3324" y="209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08" name="Oval 24"/>
            <p:cNvSpPr>
              <a:spLocks noChangeArrowheads="1"/>
            </p:cNvSpPr>
            <p:nvPr/>
          </p:nvSpPr>
          <p:spPr bwMode="auto">
            <a:xfrm>
              <a:off x="3530" y="2162"/>
              <a:ext cx="231"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09" name="Line 25"/>
            <p:cNvSpPr>
              <a:spLocks noChangeShapeType="1"/>
            </p:cNvSpPr>
            <p:nvPr/>
          </p:nvSpPr>
          <p:spPr bwMode="auto">
            <a:xfrm>
              <a:off x="3650" y="209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10" name="Oval 26"/>
            <p:cNvSpPr>
              <a:spLocks noChangeArrowheads="1"/>
            </p:cNvSpPr>
            <p:nvPr/>
          </p:nvSpPr>
          <p:spPr bwMode="auto">
            <a:xfrm>
              <a:off x="3857" y="2162"/>
              <a:ext cx="230"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11" name="Line 27"/>
            <p:cNvSpPr>
              <a:spLocks noChangeShapeType="1"/>
            </p:cNvSpPr>
            <p:nvPr/>
          </p:nvSpPr>
          <p:spPr bwMode="auto">
            <a:xfrm>
              <a:off x="3977" y="209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12" name="Oval 28"/>
            <p:cNvSpPr>
              <a:spLocks noChangeArrowheads="1"/>
            </p:cNvSpPr>
            <p:nvPr/>
          </p:nvSpPr>
          <p:spPr bwMode="auto">
            <a:xfrm>
              <a:off x="4510" y="2162"/>
              <a:ext cx="231"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13" name="Line 29"/>
            <p:cNvSpPr>
              <a:spLocks noChangeShapeType="1"/>
            </p:cNvSpPr>
            <p:nvPr/>
          </p:nvSpPr>
          <p:spPr bwMode="auto">
            <a:xfrm>
              <a:off x="4630" y="209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14" name="Oval 30"/>
            <p:cNvSpPr>
              <a:spLocks noChangeArrowheads="1"/>
            </p:cNvSpPr>
            <p:nvPr/>
          </p:nvSpPr>
          <p:spPr bwMode="auto">
            <a:xfrm>
              <a:off x="4836" y="2162"/>
              <a:ext cx="232"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15" name="Line 31"/>
            <p:cNvSpPr>
              <a:spLocks noChangeShapeType="1"/>
            </p:cNvSpPr>
            <p:nvPr/>
          </p:nvSpPr>
          <p:spPr bwMode="auto">
            <a:xfrm>
              <a:off x="4957" y="209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16" name="Oval 32"/>
            <p:cNvSpPr>
              <a:spLocks noChangeArrowheads="1"/>
            </p:cNvSpPr>
            <p:nvPr/>
          </p:nvSpPr>
          <p:spPr bwMode="auto">
            <a:xfrm>
              <a:off x="5164" y="2162"/>
              <a:ext cx="230" cy="239"/>
            </a:xfrm>
            <a:prstGeom prst="ellipse">
              <a:avLst/>
            </a:prstGeom>
            <a:solidFill>
              <a:srgbClr val="CCFF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17" name="Line 33"/>
            <p:cNvSpPr>
              <a:spLocks noChangeShapeType="1"/>
            </p:cNvSpPr>
            <p:nvPr/>
          </p:nvSpPr>
          <p:spPr bwMode="auto">
            <a:xfrm>
              <a:off x="5283" y="209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18" name="Rectangle 34"/>
            <p:cNvSpPr>
              <a:spLocks noChangeArrowheads="1"/>
            </p:cNvSpPr>
            <p:nvPr/>
          </p:nvSpPr>
          <p:spPr bwMode="auto">
            <a:xfrm>
              <a:off x="1738" y="2162"/>
              <a:ext cx="230" cy="239"/>
            </a:xfrm>
            <a:prstGeom prst="rect">
              <a:avLst/>
            </a:prstGeom>
            <a:solidFill>
              <a:srgbClr val="CCECFF"/>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4019" name="Line 35"/>
            <p:cNvSpPr>
              <a:spLocks noChangeShapeType="1"/>
            </p:cNvSpPr>
            <p:nvPr/>
          </p:nvSpPr>
          <p:spPr bwMode="auto">
            <a:xfrm>
              <a:off x="1850" y="209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20" name="Oval 36"/>
            <p:cNvSpPr>
              <a:spLocks noChangeArrowheads="1"/>
            </p:cNvSpPr>
            <p:nvPr/>
          </p:nvSpPr>
          <p:spPr bwMode="auto">
            <a:xfrm>
              <a:off x="2066" y="2162"/>
              <a:ext cx="230"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21" name="Line 37"/>
            <p:cNvSpPr>
              <a:spLocks noChangeShapeType="1"/>
            </p:cNvSpPr>
            <p:nvPr/>
          </p:nvSpPr>
          <p:spPr bwMode="auto">
            <a:xfrm>
              <a:off x="2185" y="209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22" name="Oval 38"/>
            <p:cNvSpPr>
              <a:spLocks noChangeArrowheads="1"/>
            </p:cNvSpPr>
            <p:nvPr/>
          </p:nvSpPr>
          <p:spPr bwMode="auto">
            <a:xfrm>
              <a:off x="2395" y="2162"/>
              <a:ext cx="229"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23" name="Line 39"/>
            <p:cNvSpPr>
              <a:spLocks noChangeShapeType="1"/>
            </p:cNvSpPr>
            <p:nvPr/>
          </p:nvSpPr>
          <p:spPr bwMode="auto">
            <a:xfrm>
              <a:off x="2513" y="209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24" name="Rectangle 40"/>
            <p:cNvSpPr>
              <a:spLocks noChangeArrowheads="1"/>
            </p:cNvSpPr>
            <p:nvPr/>
          </p:nvSpPr>
          <p:spPr bwMode="auto">
            <a:xfrm>
              <a:off x="2721" y="2162"/>
              <a:ext cx="231" cy="239"/>
            </a:xfrm>
            <a:prstGeom prst="rect">
              <a:avLst/>
            </a:prstGeom>
            <a:solidFill>
              <a:srgbClr val="CCECFF"/>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4025" name="Line 41"/>
            <p:cNvSpPr>
              <a:spLocks noChangeShapeType="1"/>
            </p:cNvSpPr>
            <p:nvPr/>
          </p:nvSpPr>
          <p:spPr bwMode="auto">
            <a:xfrm>
              <a:off x="2834" y="209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26" name="Oval 42"/>
            <p:cNvSpPr>
              <a:spLocks noChangeArrowheads="1"/>
            </p:cNvSpPr>
            <p:nvPr/>
          </p:nvSpPr>
          <p:spPr bwMode="auto">
            <a:xfrm>
              <a:off x="3539" y="2901"/>
              <a:ext cx="231"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27" name="Line 43"/>
            <p:cNvSpPr>
              <a:spLocks noChangeShapeType="1"/>
            </p:cNvSpPr>
            <p:nvPr/>
          </p:nvSpPr>
          <p:spPr bwMode="auto">
            <a:xfrm>
              <a:off x="4320" y="2400"/>
              <a:ext cx="1" cy="474"/>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28" name="Line 44"/>
            <p:cNvSpPr>
              <a:spLocks noChangeShapeType="1"/>
            </p:cNvSpPr>
            <p:nvPr/>
          </p:nvSpPr>
          <p:spPr bwMode="auto">
            <a:xfrm flipH="1">
              <a:off x="3318" y="2092"/>
              <a:ext cx="1967" cy="1"/>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29" name="Oval 45"/>
            <p:cNvSpPr>
              <a:spLocks noChangeArrowheads="1"/>
            </p:cNvSpPr>
            <p:nvPr/>
          </p:nvSpPr>
          <p:spPr bwMode="auto">
            <a:xfrm>
              <a:off x="4176" y="1214"/>
              <a:ext cx="230"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30" name="Line 46"/>
            <p:cNvSpPr>
              <a:spLocks noChangeShapeType="1"/>
            </p:cNvSpPr>
            <p:nvPr/>
          </p:nvSpPr>
          <p:spPr bwMode="auto">
            <a:xfrm>
              <a:off x="4292" y="1437"/>
              <a:ext cx="1" cy="653"/>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31" name="Oval 47"/>
            <p:cNvSpPr>
              <a:spLocks noChangeArrowheads="1"/>
            </p:cNvSpPr>
            <p:nvPr/>
          </p:nvSpPr>
          <p:spPr bwMode="auto">
            <a:xfrm>
              <a:off x="4428" y="737"/>
              <a:ext cx="230"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32" name="Line 48"/>
            <p:cNvSpPr>
              <a:spLocks noChangeShapeType="1"/>
            </p:cNvSpPr>
            <p:nvPr/>
          </p:nvSpPr>
          <p:spPr bwMode="auto">
            <a:xfrm flipH="1">
              <a:off x="4387" y="709"/>
              <a:ext cx="306" cy="317"/>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33" name="Line 49"/>
            <p:cNvSpPr>
              <a:spLocks noChangeShapeType="1"/>
            </p:cNvSpPr>
            <p:nvPr/>
          </p:nvSpPr>
          <p:spPr bwMode="auto">
            <a:xfrm>
              <a:off x="1846" y="2092"/>
              <a:ext cx="991" cy="1"/>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34" name="Line 50"/>
            <p:cNvSpPr>
              <a:spLocks noChangeShapeType="1"/>
            </p:cNvSpPr>
            <p:nvPr/>
          </p:nvSpPr>
          <p:spPr bwMode="auto">
            <a:xfrm flipV="1">
              <a:off x="2336" y="1345"/>
              <a:ext cx="1" cy="741"/>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35" name="Line 51"/>
            <p:cNvSpPr>
              <a:spLocks noChangeShapeType="1"/>
            </p:cNvSpPr>
            <p:nvPr/>
          </p:nvSpPr>
          <p:spPr bwMode="auto">
            <a:xfrm>
              <a:off x="1360" y="1126"/>
              <a:ext cx="1" cy="107"/>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36" name="Line 52"/>
            <p:cNvSpPr>
              <a:spLocks noChangeShapeType="1"/>
            </p:cNvSpPr>
            <p:nvPr/>
          </p:nvSpPr>
          <p:spPr bwMode="auto">
            <a:xfrm>
              <a:off x="1743" y="1132"/>
              <a:ext cx="1" cy="93"/>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37" name="Line 53"/>
            <p:cNvSpPr>
              <a:spLocks noChangeShapeType="1"/>
            </p:cNvSpPr>
            <p:nvPr/>
          </p:nvSpPr>
          <p:spPr bwMode="auto">
            <a:xfrm>
              <a:off x="2121" y="1130"/>
              <a:ext cx="1" cy="93"/>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38" name="Rectangle 54"/>
            <p:cNvSpPr>
              <a:spLocks noChangeArrowheads="1"/>
            </p:cNvSpPr>
            <p:nvPr/>
          </p:nvSpPr>
          <p:spPr bwMode="auto">
            <a:xfrm>
              <a:off x="1381" y="660"/>
              <a:ext cx="240" cy="247"/>
            </a:xfrm>
            <a:prstGeom prst="rect">
              <a:avLst/>
            </a:prstGeom>
            <a:solidFill>
              <a:srgbClr val="CCECFF"/>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4039" name="Line 55"/>
            <p:cNvSpPr>
              <a:spLocks noChangeShapeType="1"/>
            </p:cNvSpPr>
            <p:nvPr/>
          </p:nvSpPr>
          <p:spPr bwMode="auto">
            <a:xfrm flipH="1">
              <a:off x="1348" y="624"/>
              <a:ext cx="307" cy="317"/>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40" name="Oval 56"/>
            <p:cNvSpPr>
              <a:spLocks noChangeArrowheads="1"/>
            </p:cNvSpPr>
            <p:nvPr/>
          </p:nvSpPr>
          <p:spPr bwMode="auto">
            <a:xfrm>
              <a:off x="1889" y="667"/>
              <a:ext cx="227" cy="235"/>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41" name="Line 57"/>
            <p:cNvSpPr>
              <a:spLocks noChangeShapeType="1"/>
            </p:cNvSpPr>
            <p:nvPr/>
          </p:nvSpPr>
          <p:spPr bwMode="auto">
            <a:xfrm flipH="1">
              <a:off x="1852" y="628"/>
              <a:ext cx="306" cy="317"/>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42" name="Line 58"/>
            <p:cNvSpPr>
              <a:spLocks noChangeShapeType="1"/>
            </p:cNvSpPr>
            <p:nvPr/>
          </p:nvSpPr>
          <p:spPr bwMode="auto">
            <a:xfrm>
              <a:off x="1621" y="781"/>
              <a:ext cx="269" cy="1"/>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43" name="Line 59"/>
            <p:cNvSpPr>
              <a:spLocks noChangeShapeType="1"/>
            </p:cNvSpPr>
            <p:nvPr/>
          </p:nvSpPr>
          <p:spPr bwMode="auto">
            <a:xfrm>
              <a:off x="1758" y="783"/>
              <a:ext cx="1" cy="355"/>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44" name="Line 60"/>
            <p:cNvSpPr>
              <a:spLocks noChangeShapeType="1"/>
            </p:cNvSpPr>
            <p:nvPr/>
          </p:nvSpPr>
          <p:spPr bwMode="auto">
            <a:xfrm>
              <a:off x="2496" y="2426"/>
              <a:ext cx="1" cy="39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68670" name="Rectangle 61"/>
            <p:cNvSpPr>
              <a:spLocks noChangeArrowheads="1"/>
            </p:cNvSpPr>
            <p:nvPr/>
          </p:nvSpPr>
          <p:spPr bwMode="auto">
            <a:xfrm>
              <a:off x="434" y="710"/>
              <a:ext cx="56" cy="173"/>
            </a:xfrm>
            <a:prstGeom prst="rect">
              <a:avLst/>
            </a:prstGeom>
            <a:noFill/>
            <a:ln w="38100">
              <a:noFill/>
              <a:miter lim="800000"/>
              <a:headEnd/>
              <a:tailEnd/>
            </a:ln>
          </p:spPr>
          <p:txBody>
            <a:bodyPr wrap="none" lIns="0" tIns="0" rIns="0" bIns="0">
              <a:spAutoFit/>
            </a:bodyPr>
            <a:lstStyle/>
            <a:p>
              <a:pPr eaLnBrk="0" hangingPunct="0"/>
              <a:r>
                <a:rPr lang="it-IT" sz="1800" b="1">
                  <a:solidFill>
                    <a:srgbClr val="FFFF00"/>
                  </a:solidFill>
                  <a:latin typeface="Times"/>
                </a:rPr>
                <a:t>I</a:t>
              </a:r>
              <a:endParaRPr lang="it-IT" b="1">
                <a:solidFill>
                  <a:srgbClr val="FFFF00"/>
                </a:solidFill>
              </a:endParaRPr>
            </a:p>
          </p:txBody>
        </p:sp>
        <p:sp>
          <p:nvSpPr>
            <p:cNvPr id="68671" name="Rectangle 62"/>
            <p:cNvSpPr>
              <a:spLocks noChangeArrowheads="1"/>
            </p:cNvSpPr>
            <p:nvPr/>
          </p:nvSpPr>
          <p:spPr bwMode="auto">
            <a:xfrm>
              <a:off x="411" y="1308"/>
              <a:ext cx="112" cy="173"/>
            </a:xfrm>
            <a:prstGeom prst="rect">
              <a:avLst/>
            </a:prstGeom>
            <a:noFill/>
            <a:ln w="38100">
              <a:noFill/>
              <a:miter lim="800000"/>
              <a:headEnd/>
              <a:tailEnd/>
            </a:ln>
          </p:spPr>
          <p:txBody>
            <a:bodyPr wrap="none" lIns="0" tIns="0" rIns="0" bIns="0">
              <a:spAutoFit/>
            </a:bodyPr>
            <a:lstStyle/>
            <a:p>
              <a:pPr eaLnBrk="0" hangingPunct="0"/>
              <a:r>
                <a:rPr lang="it-IT" sz="1800" b="1">
                  <a:solidFill>
                    <a:srgbClr val="FFFF00"/>
                  </a:solidFill>
                  <a:latin typeface="Times"/>
                </a:rPr>
                <a:t>II</a:t>
              </a:r>
              <a:endParaRPr lang="it-IT" b="1">
                <a:solidFill>
                  <a:srgbClr val="FFFF00"/>
                </a:solidFill>
              </a:endParaRPr>
            </a:p>
          </p:txBody>
        </p:sp>
        <p:sp>
          <p:nvSpPr>
            <p:cNvPr id="68672" name="Rectangle 63"/>
            <p:cNvSpPr>
              <a:spLocks noChangeArrowheads="1"/>
            </p:cNvSpPr>
            <p:nvPr/>
          </p:nvSpPr>
          <p:spPr bwMode="auto">
            <a:xfrm>
              <a:off x="388" y="2247"/>
              <a:ext cx="168" cy="173"/>
            </a:xfrm>
            <a:prstGeom prst="rect">
              <a:avLst/>
            </a:prstGeom>
            <a:noFill/>
            <a:ln w="38100">
              <a:noFill/>
              <a:miter lim="800000"/>
              <a:headEnd/>
              <a:tailEnd/>
            </a:ln>
          </p:spPr>
          <p:txBody>
            <a:bodyPr wrap="none" lIns="0" tIns="0" rIns="0" bIns="0">
              <a:spAutoFit/>
            </a:bodyPr>
            <a:lstStyle/>
            <a:p>
              <a:pPr eaLnBrk="0" hangingPunct="0"/>
              <a:r>
                <a:rPr lang="it-IT" sz="1800" b="1">
                  <a:solidFill>
                    <a:srgbClr val="FFFF00"/>
                  </a:solidFill>
                  <a:latin typeface="Times"/>
                </a:rPr>
                <a:t>III</a:t>
              </a:r>
              <a:endParaRPr lang="it-IT" b="1">
                <a:solidFill>
                  <a:srgbClr val="FFFF00"/>
                </a:solidFill>
              </a:endParaRPr>
            </a:p>
          </p:txBody>
        </p:sp>
        <p:sp>
          <p:nvSpPr>
            <p:cNvPr id="68673" name="Rectangle 64"/>
            <p:cNvSpPr>
              <a:spLocks noChangeArrowheads="1"/>
            </p:cNvSpPr>
            <p:nvPr/>
          </p:nvSpPr>
          <p:spPr bwMode="auto">
            <a:xfrm>
              <a:off x="384" y="2861"/>
              <a:ext cx="160" cy="173"/>
            </a:xfrm>
            <a:prstGeom prst="rect">
              <a:avLst/>
            </a:prstGeom>
            <a:noFill/>
            <a:ln w="38100">
              <a:noFill/>
              <a:miter lim="800000"/>
              <a:headEnd/>
              <a:tailEnd/>
            </a:ln>
          </p:spPr>
          <p:txBody>
            <a:bodyPr wrap="none" lIns="0" tIns="0" rIns="0" bIns="0">
              <a:spAutoFit/>
            </a:bodyPr>
            <a:lstStyle/>
            <a:p>
              <a:pPr eaLnBrk="0" hangingPunct="0"/>
              <a:r>
                <a:rPr lang="it-IT" sz="1800" b="1">
                  <a:solidFill>
                    <a:srgbClr val="FFFF00"/>
                  </a:solidFill>
                  <a:latin typeface="Times"/>
                </a:rPr>
                <a:t>IV</a:t>
              </a:r>
              <a:endParaRPr lang="it-IT" b="1">
                <a:solidFill>
                  <a:srgbClr val="FFFF00"/>
                </a:solidFill>
              </a:endParaRPr>
            </a:p>
          </p:txBody>
        </p:sp>
        <p:sp>
          <p:nvSpPr>
            <p:cNvPr id="554049" name="Line 65"/>
            <p:cNvSpPr>
              <a:spLocks noChangeShapeType="1"/>
            </p:cNvSpPr>
            <p:nvPr/>
          </p:nvSpPr>
          <p:spPr bwMode="auto">
            <a:xfrm flipH="1">
              <a:off x="4125" y="1184"/>
              <a:ext cx="307" cy="318"/>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50" name="Oval 66"/>
            <p:cNvSpPr>
              <a:spLocks noChangeArrowheads="1"/>
            </p:cNvSpPr>
            <p:nvPr/>
          </p:nvSpPr>
          <p:spPr bwMode="auto">
            <a:xfrm>
              <a:off x="2433" y="1224"/>
              <a:ext cx="231"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51" name="Line 67"/>
            <p:cNvSpPr>
              <a:spLocks noChangeShapeType="1"/>
            </p:cNvSpPr>
            <p:nvPr/>
          </p:nvSpPr>
          <p:spPr bwMode="auto">
            <a:xfrm flipH="1">
              <a:off x="2392" y="1196"/>
              <a:ext cx="307" cy="318"/>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52" name="Line 68"/>
            <p:cNvSpPr>
              <a:spLocks noChangeShapeType="1"/>
            </p:cNvSpPr>
            <p:nvPr/>
          </p:nvSpPr>
          <p:spPr bwMode="auto">
            <a:xfrm>
              <a:off x="2239" y="1351"/>
              <a:ext cx="191" cy="1"/>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53" name="Line 69"/>
            <p:cNvSpPr>
              <a:spLocks noChangeShapeType="1"/>
            </p:cNvSpPr>
            <p:nvPr/>
          </p:nvSpPr>
          <p:spPr bwMode="auto">
            <a:xfrm flipH="1" flipV="1">
              <a:off x="3822" y="3183"/>
              <a:ext cx="192" cy="192"/>
            </a:xfrm>
            <a:prstGeom prst="line">
              <a:avLst/>
            </a:prstGeom>
            <a:noFill/>
            <a:ln w="57150">
              <a:solidFill>
                <a:srgbClr val="FFFF00"/>
              </a:solidFill>
              <a:round/>
              <a:headEnd/>
              <a:tailEnd type="triangle" w="med" len="med"/>
            </a:ln>
            <a:effectLst>
              <a:outerShdw dist="35921" dir="2700000" algn="ctr" rotWithShape="0">
                <a:schemeClr val="bg2"/>
              </a:outerShdw>
            </a:effectLst>
          </p:spPr>
          <p:txBody>
            <a:bodyPr wrap="none" anchor="ctr"/>
            <a:lstStyle/>
            <a:p>
              <a:pPr eaLnBrk="0" hangingPunct="0">
                <a:defRPr/>
              </a:pPr>
              <a:endParaRPr lang="it-IT"/>
            </a:p>
          </p:txBody>
        </p:sp>
        <p:sp>
          <p:nvSpPr>
            <p:cNvPr id="68679" name="Rectangle 70"/>
            <p:cNvSpPr>
              <a:spLocks noChangeArrowheads="1"/>
            </p:cNvSpPr>
            <p:nvPr/>
          </p:nvSpPr>
          <p:spPr bwMode="auto">
            <a:xfrm>
              <a:off x="402" y="3600"/>
              <a:ext cx="104" cy="173"/>
            </a:xfrm>
            <a:prstGeom prst="rect">
              <a:avLst/>
            </a:prstGeom>
            <a:noFill/>
            <a:ln w="38100">
              <a:noFill/>
              <a:miter lim="800000"/>
              <a:headEnd/>
              <a:tailEnd/>
            </a:ln>
          </p:spPr>
          <p:txBody>
            <a:bodyPr wrap="none" lIns="0" tIns="0" rIns="0" bIns="0">
              <a:spAutoFit/>
            </a:bodyPr>
            <a:lstStyle/>
            <a:p>
              <a:pPr eaLnBrk="0" hangingPunct="0"/>
              <a:r>
                <a:rPr lang="it-IT" sz="1800" b="1">
                  <a:solidFill>
                    <a:srgbClr val="FFFF00"/>
                  </a:solidFill>
                  <a:latin typeface="Times"/>
                </a:rPr>
                <a:t>V</a:t>
              </a:r>
              <a:endParaRPr lang="it-IT" b="1">
                <a:solidFill>
                  <a:srgbClr val="FFFF00"/>
                </a:solidFill>
              </a:endParaRPr>
            </a:p>
          </p:txBody>
        </p:sp>
        <p:sp>
          <p:nvSpPr>
            <p:cNvPr id="554055" name="Line 71"/>
            <p:cNvSpPr>
              <a:spLocks noChangeShapeType="1"/>
            </p:cNvSpPr>
            <p:nvPr/>
          </p:nvSpPr>
          <p:spPr bwMode="auto">
            <a:xfrm flipV="1">
              <a:off x="2976" y="3017"/>
              <a:ext cx="532" cy="7"/>
            </a:xfrm>
            <a:prstGeom prst="line">
              <a:avLst/>
            </a:prstGeom>
            <a:noFill/>
            <a:ln w="38100">
              <a:solidFill>
                <a:srgbClr val="FFFF00"/>
              </a:solidFill>
              <a:round/>
              <a:headEnd/>
              <a:tailEnd/>
            </a:ln>
            <a:effectLst>
              <a:outerShdw dist="35921" dir="2700000" algn="ctr" rotWithShape="0">
                <a:srgbClr val="808080"/>
              </a:outerShdw>
            </a:effectLst>
          </p:spPr>
          <p:txBody>
            <a:bodyPr wrap="none" anchor="ctr"/>
            <a:lstStyle/>
            <a:p>
              <a:pPr eaLnBrk="0" hangingPunct="0">
                <a:defRPr/>
              </a:pPr>
              <a:endParaRPr lang="it-IT"/>
            </a:p>
          </p:txBody>
        </p:sp>
        <p:sp>
          <p:nvSpPr>
            <p:cNvPr id="554056" name="Rectangle 72"/>
            <p:cNvSpPr>
              <a:spLocks noChangeArrowheads="1"/>
            </p:cNvSpPr>
            <p:nvPr/>
          </p:nvSpPr>
          <p:spPr bwMode="auto">
            <a:xfrm>
              <a:off x="3891" y="720"/>
              <a:ext cx="230" cy="239"/>
            </a:xfrm>
            <a:prstGeom prst="rect">
              <a:avLst/>
            </a:prstGeom>
            <a:solidFill>
              <a:srgbClr val="CCECFF"/>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4057" name="Rectangle 73"/>
            <p:cNvSpPr>
              <a:spLocks noChangeArrowheads="1"/>
            </p:cNvSpPr>
            <p:nvPr/>
          </p:nvSpPr>
          <p:spPr bwMode="auto">
            <a:xfrm>
              <a:off x="2843" y="3648"/>
              <a:ext cx="230" cy="239"/>
            </a:xfrm>
            <a:prstGeom prst="rect">
              <a:avLst/>
            </a:prstGeom>
            <a:solidFill>
              <a:srgbClr val="FF9900"/>
            </a:solidFill>
            <a:ln w="38100">
              <a:solidFill>
                <a:srgbClr val="FFFF00"/>
              </a:solidFill>
              <a:miter lim="800000"/>
              <a:headEnd/>
              <a:tailEnd/>
            </a:ln>
            <a:effectLst>
              <a:outerShdw dist="35921" dir="2700000" algn="ctr" rotWithShape="0">
                <a:srgbClr val="808080"/>
              </a:outerShdw>
            </a:effectLst>
          </p:spPr>
          <p:txBody>
            <a:bodyPr/>
            <a:lstStyle/>
            <a:p>
              <a:pPr algn="ctr" eaLnBrk="0" hangingPunct="0">
                <a:defRPr/>
              </a:pPr>
              <a:endParaRPr lang="it-IT">
                <a:solidFill>
                  <a:srgbClr val="FF9900"/>
                </a:solidFill>
              </a:endParaRPr>
            </a:p>
          </p:txBody>
        </p:sp>
        <p:sp>
          <p:nvSpPr>
            <p:cNvPr id="554058" name="Line 74"/>
            <p:cNvSpPr>
              <a:spLocks noChangeShapeType="1"/>
            </p:cNvSpPr>
            <p:nvPr/>
          </p:nvSpPr>
          <p:spPr bwMode="auto">
            <a:xfrm>
              <a:off x="3264" y="3024"/>
              <a:ext cx="0" cy="384"/>
            </a:xfrm>
            <a:prstGeom prst="line">
              <a:avLst/>
            </a:prstGeom>
            <a:noFill/>
            <a:ln w="38100">
              <a:solidFill>
                <a:srgbClr val="FFFF00"/>
              </a:solidFill>
              <a:round/>
              <a:headEnd/>
              <a:tailEnd/>
            </a:ln>
            <a:effectLst>
              <a:outerShdw dist="35921" dir="2700000" algn="ctr" rotWithShape="0">
                <a:srgbClr val="808080"/>
              </a:outerShdw>
            </a:effectLst>
          </p:spPr>
          <p:txBody>
            <a:bodyPr wrap="none" anchor="ctr"/>
            <a:lstStyle/>
            <a:p>
              <a:pPr eaLnBrk="0" hangingPunct="0">
                <a:defRPr/>
              </a:pPr>
              <a:endParaRPr lang="it-IT"/>
            </a:p>
          </p:txBody>
        </p:sp>
        <p:sp>
          <p:nvSpPr>
            <p:cNvPr id="554059" name="Line 75"/>
            <p:cNvSpPr>
              <a:spLocks noChangeShapeType="1"/>
            </p:cNvSpPr>
            <p:nvPr/>
          </p:nvSpPr>
          <p:spPr bwMode="auto">
            <a:xfrm>
              <a:off x="2973" y="3412"/>
              <a:ext cx="624" cy="0"/>
            </a:xfrm>
            <a:prstGeom prst="line">
              <a:avLst/>
            </a:prstGeom>
            <a:noFill/>
            <a:ln w="38100">
              <a:solidFill>
                <a:srgbClr val="FFFF00"/>
              </a:solidFill>
              <a:round/>
              <a:headEnd/>
              <a:tailEnd/>
            </a:ln>
            <a:effectLst>
              <a:outerShdw dist="35921" dir="2700000" algn="ctr" rotWithShape="0">
                <a:srgbClr val="808080"/>
              </a:outerShdw>
            </a:effectLst>
          </p:spPr>
          <p:txBody>
            <a:bodyPr wrap="none" anchor="ctr"/>
            <a:lstStyle/>
            <a:p>
              <a:pPr eaLnBrk="0" hangingPunct="0">
                <a:defRPr/>
              </a:pPr>
              <a:endParaRPr lang="it-IT"/>
            </a:p>
          </p:txBody>
        </p:sp>
        <p:sp>
          <p:nvSpPr>
            <p:cNvPr id="554060" name="Line 76"/>
            <p:cNvSpPr>
              <a:spLocks noChangeShapeType="1"/>
            </p:cNvSpPr>
            <p:nvPr/>
          </p:nvSpPr>
          <p:spPr bwMode="auto">
            <a:xfrm>
              <a:off x="2980" y="3401"/>
              <a:ext cx="0" cy="240"/>
            </a:xfrm>
            <a:prstGeom prst="line">
              <a:avLst/>
            </a:prstGeom>
            <a:noFill/>
            <a:ln w="38100">
              <a:solidFill>
                <a:srgbClr val="FFFF00"/>
              </a:solidFill>
              <a:round/>
              <a:headEnd/>
              <a:tailEnd/>
            </a:ln>
            <a:effectLst>
              <a:outerShdw dist="35921" dir="2700000" algn="ctr" rotWithShape="0">
                <a:srgbClr val="808080"/>
              </a:outerShdw>
            </a:effectLst>
          </p:spPr>
          <p:txBody>
            <a:bodyPr wrap="none" anchor="ctr"/>
            <a:lstStyle/>
            <a:p>
              <a:pPr eaLnBrk="0" hangingPunct="0">
                <a:defRPr/>
              </a:pPr>
              <a:endParaRPr lang="it-IT"/>
            </a:p>
          </p:txBody>
        </p:sp>
        <p:sp>
          <p:nvSpPr>
            <p:cNvPr id="554061" name="Line 77"/>
            <p:cNvSpPr>
              <a:spLocks noChangeShapeType="1"/>
            </p:cNvSpPr>
            <p:nvPr/>
          </p:nvSpPr>
          <p:spPr bwMode="auto">
            <a:xfrm>
              <a:off x="3593" y="3420"/>
              <a:ext cx="0" cy="240"/>
            </a:xfrm>
            <a:prstGeom prst="line">
              <a:avLst/>
            </a:prstGeom>
            <a:noFill/>
            <a:ln w="38100">
              <a:solidFill>
                <a:srgbClr val="FFFF00"/>
              </a:solidFill>
              <a:round/>
              <a:headEnd/>
              <a:tailEnd/>
            </a:ln>
            <a:effectLst>
              <a:outerShdw dist="35921" dir="2700000" algn="ctr" rotWithShape="0">
                <a:srgbClr val="808080"/>
              </a:outerShdw>
            </a:effectLst>
          </p:spPr>
          <p:txBody>
            <a:bodyPr wrap="none" anchor="ctr"/>
            <a:lstStyle/>
            <a:p>
              <a:pPr eaLnBrk="0" hangingPunct="0">
                <a:defRPr/>
              </a:pPr>
              <a:endParaRPr lang="it-IT"/>
            </a:p>
          </p:txBody>
        </p:sp>
        <p:sp>
          <p:nvSpPr>
            <p:cNvPr id="68687" name="Line 78"/>
            <p:cNvSpPr>
              <a:spLocks noChangeShapeType="1"/>
            </p:cNvSpPr>
            <p:nvPr/>
          </p:nvSpPr>
          <p:spPr bwMode="auto">
            <a:xfrm flipV="1">
              <a:off x="1322" y="1104"/>
              <a:ext cx="816" cy="11"/>
            </a:xfrm>
            <a:prstGeom prst="line">
              <a:avLst/>
            </a:prstGeom>
            <a:noFill/>
            <a:ln w="38100">
              <a:solidFill>
                <a:srgbClr val="FFFF00"/>
              </a:solidFill>
              <a:round/>
              <a:headEnd/>
              <a:tailEnd/>
            </a:ln>
          </p:spPr>
          <p:txBody>
            <a:bodyPr wrap="none" anchor="ctr"/>
            <a:lstStyle/>
            <a:p>
              <a:endParaRPr lang="it-IT"/>
            </a:p>
          </p:txBody>
        </p:sp>
        <p:sp>
          <p:nvSpPr>
            <p:cNvPr id="554063" name="Line 79"/>
            <p:cNvSpPr>
              <a:spLocks noChangeShapeType="1"/>
            </p:cNvSpPr>
            <p:nvPr/>
          </p:nvSpPr>
          <p:spPr bwMode="auto">
            <a:xfrm>
              <a:off x="4135" y="862"/>
              <a:ext cx="269" cy="1"/>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64" name="Line 80"/>
            <p:cNvSpPr>
              <a:spLocks noChangeShapeType="1"/>
            </p:cNvSpPr>
            <p:nvPr/>
          </p:nvSpPr>
          <p:spPr bwMode="auto">
            <a:xfrm>
              <a:off x="4272" y="864"/>
              <a:ext cx="1" cy="355"/>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65" name="Oval 81"/>
            <p:cNvSpPr>
              <a:spLocks noChangeArrowheads="1"/>
            </p:cNvSpPr>
            <p:nvPr/>
          </p:nvSpPr>
          <p:spPr bwMode="auto">
            <a:xfrm>
              <a:off x="3478" y="3648"/>
              <a:ext cx="231"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66" name="Line 82"/>
            <p:cNvSpPr>
              <a:spLocks noChangeShapeType="1"/>
            </p:cNvSpPr>
            <p:nvPr/>
          </p:nvSpPr>
          <p:spPr bwMode="auto">
            <a:xfrm flipH="1">
              <a:off x="3840" y="672"/>
              <a:ext cx="307" cy="318"/>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67" name="Rectangle 83"/>
            <p:cNvSpPr>
              <a:spLocks noChangeArrowheads="1"/>
            </p:cNvSpPr>
            <p:nvPr/>
          </p:nvSpPr>
          <p:spPr bwMode="auto">
            <a:xfrm>
              <a:off x="4234" y="2910"/>
              <a:ext cx="230" cy="239"/>
            </a:xfrm>
            <a:prstGeom prst="rect">
              <a:avLst/>
            </a:prstGeom>
            <a:solidFill>
              <a:srgbClr val="CCECFF"/>
            </a:solidFill>
            <a:ln w="38100">
              <a:solidFill>
                <a:srgbClr val="FFFF00"/>
              </a:solidFill>
              <a:miter lim="800000"/>
              <a:headEnd/>
              <a:tailEnd/>
            </a:ln>
            <a:effectLst>
              <a:outerShdw dist="35921" dir="2700000" algn="ctr" rotWithShape="0">
                <a:srgbClr val="808080"/>
              </a:outerShdw>
            </a:effectLst>
          </p:spPr>
          <p:txBody>
            <a:bodyPr/>
            <a:lstStyle/>
            <a:p>
              <a:pPr eaLnBrk="0" hangingPunct="0">
                <a:defRPr/>
              </a:pPr>
              <a:endParaRPr lang="it-IT"/>
            </a:p>
          </p:txBody>
        </p:sp>
        <p:sp>
          <p:nvSpPr>
            <p:cNvPr id="554068" name="Line 84"/>
            <p:cNvSpPr>
              <a:spLocks noChangeShapeType="1"/>
            </p:cNvSpPr>
            <p:nvPr/>
          </p:nvSpPr>
          <p:spPr bwMode="auto">
            <a:xfrm>
              <a:off x="3648" y="2825"/>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69" name="Oval 85"/>
            <p:cNvSpPr>
              <a:spLocks noChangeArrowheads="1"/>
            </p:cNvSpPr>
            <p:nvPr/>
          </p:nvSpPr>
          <p:spPr bwMode="auto">
            <a:xfrm>
              <a:off x="3907" y="2902"/>
              <a:ext cx="230"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70" name="Line 86"/>
            <p:cNvSpPr>
              <a:spLocks noChangeShapeType="1"/>
            </p:cNvSpPr>
            <p:nvPr/>
          </p:nvSpPr>
          <p:spPr bwMode="auto">
            <a:xfrm>
              <a:off x="4027" y="283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71" name="Oval 87"/>
            <p:cNvSpPr>
              <a:spLocks noChangeArrowheads="1"/>
            </p:cNvSpPr>
            <p:nvPr/>
          </p:nvSpPr>
          <p:spPr bwMode="auto">
            <a:xfrm>
              <a:off x="4560" y="2902"/>
              <a:ext cx="231" cy="239"/>
            </a:xfrm>
            <a:prstGeom prst="ellipse">
              <a:avLst/>
            </a:prstGeom>
            <a:solidFill>
              <a:srgbClr val="CCECFF"/>
            </a:solid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72" name="Line 88"/>
            <p:cNvSpPr>
              <a:spLocks noChangeShapeType="1"/>
            </p:cNvSpPr>
            <p:nvPr/>
          </p:nvSpPr>
          <p:spPr bwMode="auto">
            <a:xfrm>
              <a:off x="4680" y="2836"/>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73" name="Line 89"/>
            <p:cNvSpPr>
              <a:spLocks noChangeShapeType="1"/>
            </p:cNvSpPr>
            <p:nvPr/>
          </p:nvSpPr>
          <p:spPr bwMode="auto">
            <a:xfrm>
              <a:off x="3659" y="2806"/>
              <a:ext cx="1045" cy="26"/>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554074" name="Line 90"/>
            <p:cNvSpPr>
              <a:spLocks noChangeShapeType="1"/>
            </p:cNvSpPr>
            <p:nvPr/>
          </p:nvSpPr>
          <p:spPr bwMode="auto">
            <a:xfrm>
              <a:off x="2160" y="2784"/>
              <a:ext cx="1" cy="6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68700" name="Line 91"/>
            <p:cNvSpPr>
              <a:spLocks noChangeShapeType="1"/>
            </p:cNvSpPr>
            <p:nvPr/>
          </p:nvSpPr>
          <p:spPr bwMode="auto">
            <a:xfrm>
              <a:off x="2160" y="2784"/>
              <a:ext cx="672" cy="0"/>
            </a:xfrm>
            <a:prstGeom prst="line">
              <a:avLst/>
            </a:prstGeom>
            <a:noFill/>
            <a:ln w="38100">
              <a:solidFill>
                <a:srgbClr val="FFFF00"/>
              </a:solidFill>
              <a:round/>
              <a:headEnd/>
              <a:tailEnd/>
            </a:ln>
          </p:spPr>
          <p:txBody>
            <a:bodyPr wrap="none" anchor="ctr"/>
            <a:lstStyle/>
            <a:p>
              <a:endParaRPr lang="it-IT"/>
            </a:p>
          </p:txBody>
        </p:sp>
        <p:sp>
          <p:nvSpPr>
            <p:cNvPr id="554076" name="Line 92"/>
            <p:cNvSpPr>
              <a:spLocks noChangeShapeType="1"/>
            </p:cNvSpPr>
            <p:nvPr/>
          </p:nvSpPr>
          <p:spPr bwMode="auto">
            <a:xfrm>
              <a:off x="1802" y="2400"/>
              <a:ext cx="1" cy="399"/>
            </a:xfrm>
            <a:prstGeom prst="line">
              <a:avLst/>
            </a:prstGeom>
            <a:noFill/>
            <a:ln w="38100">
              <a:solidFill>
                <a:srgbClr val="FFFF00"/>
              </a:solidFill>
              <a:round/>
              <a:headEnd/>
              <a:tailEnd/>
            </a:ln>
            <a:effectLst>
              <a:outerShdw dist="35921" dir="2700000" algn="ctr" rotWithShape="0">
                <a:srgbClr val="808080"/>
              </a:outerShdw>
            </a:effectLst>
          </p:spPr>
          <p:txBody>
            <a:bodyPr/>
            <a:lstStyle/>
            <a:p>
              <a:pPr eaLnBrk="0" hangingPunct="0">
                <a:defRPr/>
              </a:pPr>
              <a:endParaRPr lang="it-IT"/>
            </a:p>
          </p:txBody>
        </p:sp>
        <p:sp>
          <p:nvSpPr>
            <p:cNvPr id="68702" name="Line 93"/>
            <p:cNvSpPr>
              <a:spLocks noChangeShapeType="1"/>
            </p:cNvSpPr>
            <p:nvPr/>
          </p:nvSpPr>
          <p:spPr bwMode="auto">
            <a:xfrm>
              <a:off x="1263" y="2784"/>
              <a:ext cx="528" cy="0"/>
            </a:xfrm>
            <a:prstGeom prst="line">
              <a:avLst/>
            </a:prstGeom>
            <a:noFill/>
            <a:ln w="38100">
              <a:solidFill>
                <a:srgbClr val="FFFF00"/>
              </a:solidFill>
              <a:round/>
              <a:headEnd/>
              <a:tailEnd/>
            </a:ln>
          </p:spPr>
          <p:txBody>
            <a:bodyPr wrap="none" anchor="ctr"/>
            <a:lstStyle/>
            <a:p>
              <a:endParaRPr lang="it-IT"/>
            </a:p>
          </p:txBody>
        </p:sp>
      </p:grpSp>
      <p:sp>
        <p:nvSpPr>
          <p:cNvPr id="68611" name="Text Box 94"/>
          <p:cNvSpPr txBox="1">
            <a:spLocks noChangeArrowheads="1"/>
          </p:cNvSpPr>
          <p:nvPr/>
        </p:nvSpPr>
        <p:spPr bwMode="auto">
          <a:xfrm>
            <a:off x="-143717" y="152400"/>
            <a:ext cx="9436222" cy="769441"/>
          </a:xfrm>
          <a:prstGeom prst="rect">
            <a:avLst/>
          </a:prstGeom>
          <a:noFill/>
          <a:ln w="12700">
            <a:noFill/>
            <a:miter lim="800000"/>
            <a:headEnd/>
            <a:tailEnd/>
          </a:ln>
        </p:spPr>
        <p:txBody>
          <a:bodyPr wrap="none">
            <a:spAutoFit/>
          </a:bodyPr>
          <a:lstStyle/>
          <a:p>
            <a:pPr algn="ctr" eaLnBrk="0" hangingPunct="0"/>
            <a:r>
              <a:rPr lang="it-IT" sz="4400" dirty="0" err="1" smtClean="0">
                <a:solidFill>
                  <a:srgbClr val="FFFF00"/>
                </a:solidFill>
                <a:latin typeface="Arial" pitchFamily="34" charset="0"/>
                <a:cs typeface="Arial" pitchFamily="34" charset="0"/>
              </a:rPr>
              <a:t>Recurrence</a:t>
            </a:r>
            <a:r>
              <a:rPr lang="it-IT" sz="4400" dirty="0" smtClean="0">
                <a:solidFill>
                  <a:srgbClr val="FFFF00"/>
                </a:solidFill>
                <a:latin typeface="Arial" pitchFamily="34" charset="0"/>
                <a:cs typeface="Arial" pitchFamily="34" charset="0"/>
              </a:rPr>
              <a:t> of </a:t>
            </a:r>
            <a:r>
              <a:rPr lang="it-IT" sz="4400" dirty="0" err="1" smtClean="0">
                <a:solidFill>
                  <a:srgbClr val="FFFF00"/>
                </a:solidFill>
                <a:latin typeface="Arial" pitchFamily="34" charset="0"/>
                <a:cs typeface="Arial" pitchFamily="34" charset="0"/>
              </a:rPr>
              <a:t>multifactorial</a:t>
            </a:r>
            <a:r>
              <a:rPr lang="it-IT" sz="4400" dirty="0" smtClean="0">
                <a:solidFill>
                  <a:srgbClr val="FFFF00"/>
                </a:solidFill>
                <a:latin typeface="Arial" pitchFamily="34" charset="0"/>
                <a:cs typeface="Arial" pitchFamily="34" charset="0"/>
              </a:rPr>
              <a:t> </a:t>
            </a:r>
            <a:r>
              <a:rPr lang="it-IT" sz="4400" dirty="0" err="1" smtClean="0">
                <a:solidFill>
                  <a:srgbClr val="FFFF00"/>
                </a:solidFill>
                <a:latin typeface="Arial" pitchFamily="34" charset="0"/>
                <a:cs typeface="Arial" pitchFamily="34" charset="0"/>
              </a:rPr>
              <a:t>diseases</a:t>
            </a:r>
            <a:endParaRPr lang="it-IT" sz="4400" dirty="0">
              <a:solidFill>
                <a:srgbClr val="FFFF00"/>
              </a:solidFill>
              <a:latin typeface="Arial" pitchFamily="34" charset="0"/>
              <a:cs typeface="Arial" pitchFamily="34" charset="0"/>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1554" name="Picture 2"/>
          <p:cNvPicPr>
            <a:picLocks noChangeAspect="1" noChangeArrowheads="1"/>
          </p:cNvPicPr>
          <p:nvPr/>
        </p:nvPicPr>
        <p:blipFill>
          <a:blip r:embed="rId2"/>
          <a:srcRect/>
          <a:stretch>
            <a:fillRect/>
          </a:stretch>
        </p:blipFill>
        <p:spPr bwMode="auto">
          <a:xfrm>
            <a:off x="1601788" y="53975"/>
            <a:ext cx="5727700" cy="2219325"/>
          </a:xfrm>
          <a:prstGeom prst="rect">
            <a:avLst/>
          </a:prstGeom>
          <a:noFill/>
          <a:ln w="9525">
            <a:noFill/>
            <a:miter lim="800000"/>
            <a:headEnd/>
            <a:tailEnd/>
          </a:ln>
        </p:spPr>
      </p:pic>
      <p:sp>
        <p:nvSpPr>
          <p:cNvPr id="151555" name="Text Box 4"/>
          <p:cNvSpPr txBox="1">
            <a:spLocks noChangeArrowheads="1"/>
          </p:cNvSpPr>
          <p:nvPr/>
        </p:nvSpPr>
        <p:spPr bwMode="auto">
          <a:xfrm>
            <a:off x="71438" y="6427788"/>
            <a:ext cx="336550" cy="822325"/>
          </a:xfrm>
          <a:prstGeom prst="rect">
            <a:avLst/>
          </a:prstGeom>
          <a:noFill/>
          <a:ln w="9525">
            <a:noFill/>
            <a:miter lim="800000"/>
            <a:headEnd/>
            <a:tailEnd/>
          </a:ln>
        </p:spPr>
        <p:txBody>
          <a:bodyPr wrap="none">
            <a:spAutoFit/>
          </a:bodyPr>
          <a:lstStyle/>
          <a:p>
            <a:r>
              <a:rPr lang="it-IT">
                <a:solidFill>
                  <a:srgbClr val="3333CC"/>
                </a:solidFill>
              </a:rPr>
              <a:t> </a:t>
            </a:r>
            <a:r>
              <a:rPr lang="it-IT">
                <a:solidFill>
                  <a:srgbClr val="CC0000"/>
                </a:solidFill>
              </a:rPr>
              <a:t> </a:t>
            </a:r>
          </a:p>
          <a:p>
            <a:endParaRPr lang="it-IT">
              <a:solidFill>
                <a:srgbClr val="000000"/>
              </a:solidFill>
            </a:endParaRPr>
          </a:p>
        </p:txBody>
      </p:sp>
      <p:sp>
        <p:nvSpPr>
          <p:cNvPr id="151556" name="Text Box 6"/>
          <p:cNvSpPr txBox="1">
            <a:spLocks noChangeArrowheads="1"/>
          </p:cNvSpPr>
          <p:nvPr/>
        </p:nvSpPr>
        <p:spPr bwMode="auto">
          <a:xfrm>
            <a:off x="204788" y="388938"/>
            <a:ext cx="184150" cy="457200"/>
          </a:xfrm>
          <a:prstGeom prst="rect">
            <a:avLst/>
          </a:prstGeom>
          <a:noFill/>
          <a:ln w="9525">
            <a:noFill/>
            <a:miter lim="800000"/>
            <a:headEnd/>
            <a:tailEnd/>
          </a:ln>
        </p:spPr>
        <p:txBody>
          <a:bodyPr wrap="none">
            <a:spAutoFit/>
          </a:bodyPr>
          <a:lstStyle/>
          <a:p>
            <a:endParaRPr lang="it-IT">
              <a:solidFill>
                <a:srgbClr val="000000"/>
              </a:solidFill>
            </a:endParaRPr>
          </a:p>
        </p:txBody>
      </p:sp>
      <p:sp>
        <p:nvSpPr>
          <p:cNvPr id="151557" name="Text Box 7"/>
          <p:cNvSpPr txBox="1">
            <a:spLocks noChangeArrowheads="1"/>
          </p:cNvSpPr>
          <p:nvPr/>
        </p:nvSpPr>
        <p:spPr bwMode="auto">
          <a:xfrm>
            <a:off x="158750" y="142875"/>
            <a:ext cx="3243263" cy="457200"/>
          </a:xfrm>
          <a:prstGeom prst="rect">
            <a:avLst/>
          </a:prstGeom>
          <a:noFill/>
          <a:ln w="9525">
            <a:noFill/>
            <a:miter lim="800000"/>
            <a:headEnd/>
            <a:tailEnd/>
          </a:ln>
        </p:spPr>
        <p:txBody>
          <a:bodyPr>
            <a:spAutoFit/>
          </a:bodyPr>
          <a:lstStyle/>
          <a:p>
            <a:r>
              <a:rPr lang="it-IT" b="1">
                <a:solidFill>
                  <a:srgbClr val="000000"/>
                </a:solidFill>
              </a:rPr>
              <a:t> </a:t>
            </a:r>
          </a:p>
        </p:txBody>
      </p:sp>
    </p:spTree>
  </p:cSld>
  <p:clrMapOvr>
    <a:masterClrMapping/>
  </p:clrMapOvr>
  <p:timing>
    <p:tnLst>
      <p:par>
        <p:cTn xmlns:p14="http://schemas.microsoft.com/office/powerpoint/2010/mai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8" name="Picture 2"/>
          <p:cNvPicPr>
            <a:picLocks noChangeAspect="1" noChangeArrowheads="1"/>
          </p:cNvPicPr>
          <p:nvPr/>
        </p:nvPicPr>
        <p:blipFill>
          <a:blip r:embed="rId2"/>
          <a:srcRect/>
          <a:stretch>
            <a:fillRect/>
          </a:stretch>
        </p:blipFill>
        <p:spPr bwMode="auto">
          <a:xfrm>
            <a:off x="1601788" y="53975"/>
            <a:ext cx="5727700" cy="2219325"/>
          </a:xfrm>
          <a:prstGeom prst="rect">
            <a:avLst/>
          </a:prstGeom>
          <a:noFill/>
          <a:ln w="9525">
            <a:noFill/>
            <a:miter lim="800000"/>
            <a:headEnd/>
            <a:tailEnd/>
          </a:ln>
        </p:spPr>
      </p:pic>
      <p:sp>
        <p:nvSpPr>
          <p:cNvPr id="152579" name="Text Box 3"/>
          <p:cNvSpPr txBox="1">
            <a:spLocks noChangeArrowheads="1"/>
          </p:cNvSpPr>
          <p:nvPr/>
        </p:nvSpPr>
        <p:spPr bwMode="auto">
          <a:xfrm>
            <a:off x="533400" y="2573338"/>
            <a:ext cx="8053388" cy="4647426"/>
          </a:xfrm>
          <a:prstGeom prst="rect">
            <a:avLst/>
          </a:prstGeom>
          <a:noFill/>
          <a:ln w="9525">
            <a:noFill/>
            <a:miter lim="800000"/>
            <a:headEnd/>
            <a:tailEnd/>
          </a:ln>
        </p:spPr>
        <p:txBody>
          <a:bodyPr>
            <a:spAutoFit/>
          </a:bodyPr>
          <a:lstStyle/>
          <a:p>
            <a:r>
              <a:rPr lang="it-IT" sz="2800" b="1" dirty="0" err="1" smtClean="0">
                <a:solidFill>
                  <a:srgbClr val="000000"/>
                </a:solidFill>
                <a:latin typeface="Arial" pitchFamily="34" charset="0"/>
                <a:cs typeface="Arial" pitchFamily="34" charset="0"/>
              </a:rPr>
              <a:t>It</a:t>
            </a:r>
            <a:r>
              <a:rPr lang="it-IT" sz="2800" b="1" dirty="0" smtClean="0">
                <a:solidFill>
                  <a:srgbClr val="000000"/>
                </a:solidFill>
                <a:latin typeface="Arial" pitchFamily="34" charset="0"/>
                <a:cs typeface="Arial" pitchFamily="34" charset="0"/>
              </a:rPr>
              <a:t> </a:t>
            </a:r>
            <a:r>
              <a:rPr lang="it-IT" sz="2800" b="1" dirty="0" err="1" smtClean="0">
                <a:solidFill>
                  <a:srgbClr val="000000"/>
                </a:solidFill>
                <a:latin typeface="Arial" pitchFamily="34" charset="0"/>
                <a:cs typeface="Arial" pitchFamily="34" charset="0"/>
              </a:rPr>
              <a:t>is</a:t>
            </a:r>
            <a:r>
              <a:rPr lang="it-IT" sz="2800" b="1" dirty="0" smtClean="0">
                <a:solidFill>
                  <a:srgbClr val="000000"/>
                </a:solidFill>
                <a:latin typeface="Arial" pitchFamily="34" charset="0"/>
                <a:cs typeface="Arial" pitchFamily="34" charset="0"/>
              </a:rPr>
              <a:t> </a:t>
            </a:r>
            <a:r>
              <a:rPr lang="it-IT" sz="2800" b="1" dirty="0" err="1" smtClean="0">
                <a:solidFill>
                  <a:srgbClr val="000000"/>
                </a:solidFill>
                <a:latin typeface="Arial" pitchFamily="34" charset="0"/>
                <a:cs typeface="Arial" pitchFamily="34" charset="0"/>
              </a:rPr>
              <a:t>possible</a:t>
            </a:r>
            <a:r>
              <a:rPr lang="it-IT" sz="2800" b="1" dirty="0" smtClean="0">
                <a:solidFill>
                  <a:srgbClr val="000000"/>
                </a:solidFill>
                <a:latin typeface="Arial" pitchFamily="34" charset="0"/>
                <a:cs typeface="Arial" pitchFamily="34" charset="0"/>
              </a:rPr>
              <a:t> to </a:t>
            </a:r>
            <a:r>
              <a:rPr lang="it-IT" sz="2800" b="1" dirty="0" err="1" smtClean="0">
                <a:solidFill>
                  <a:srgbClr val="000000"/>
                </a:solidFill>
                <a:latin typeface="Arial" pitchFamily="34" charset="0"/>
                <a:cs typeface="Arial" pitchFamily="34" charset="0"/>
              </a:rPr>
              <a:t>study</a:t>
            </a:r>
            <a:r>
              <a:rPr lang="it-IT" sz="2800" b="1" dirty="0" smtClean="0">
                <a:solidFill>
                  <a:srgbClr val="000000"/>
                </a:solidFill>
                <a:latin typeface="Arial" pitchFamily="34" charset="0"/>
                <a:cs typeface="Arial" pitchFamily="34" charset="0"/>
              </a:rPr>
              <a:t> a </a:t>
            </a:r>
            <a:r>
              <a:rPr lang="it-IT" sz="2800" b="1" dirty="0" err="1" smtClean="0">
                <a:solidFill>
                  <a:srgbClr val="000000"/>
                </a:solidFill>
                <a:latin typeface="Arial" pitchFamily="34" charset="0"/>
                <a:cs typeface="Arial" pitchFamily="34" charset="0"/>
              </a:rPr>
              <a:t>limited</a:t>
            </a:r>
            <a:r>
              <a:rPr lang="it-IT" sz="2800" b="1" dirty="0" smtClean="0">
                <a:solidFill>
                  <a:srgbClr val="000000"/>
                </a:solidFill>
                <a:latin typeface="Arial" pitchFamily="34" charset="0"/>
                <a:cs typeface="Arial" pitchFamily="34" charset="0"/>
              </a:rPr>
              <a:t> </a:t>
            </a:r>
            <a:r>
              <a:rPr lang="it-IT" sz="2800" b="1" dirty="0" err="1" smtClean="0">
                <a:solidFill>
                  <a:srgbClr val="000000"/>
                </a:solidFill>
                <a:latin typeface="Arial" pitchFamily="34" charset="0"/>
                <a:cs typeface="Arial" pitchFamily="34" charset="0"/>
              </a:rPr>
              <a:t>number</a:t>
            </a:r>
            <a:r>
              <a:rPr lang="it-IT" sz="2800" b="1" dirty="0" smtClean="0">
                <a:solidFill>
                  <a:srgbClr val="000000"/>
                </a:solidFill>
                <a:latin typeface="Arial" pitchFamily="34" charset="0"/>
                <a:cs typeface="Arial" pitchFamily="34" charset="0"/>
              </a:rPr>
              <a:t> of </a:t>
            </a:r>
            <a:r>
              <a:rPr lang="it-IT" sz="2800" b="1" dirty="0" err="1" smtClean="0">
                <a:solidFill>
                  <a:srgbClr val="000000"/>
                </a:solidFill>
                <a:latin typeface="Arial" pitchFamily="34" charset="0"/>
                <a:cs typeface="Arial" pitchFamily="34" charset="0"/>
              </a:rPr>
              <a:t>SNPs</a:t>
            </a:r>
            <a:r>
              <a:rPr lang="it-IT" sz="2800" b="1" dirty="0" smtClean="0">
                <a:solidFill>
                  <a:srgbClr val="000000"/>
                </a:solidFill>
                <a:latin typeface="Arial" pitchFamily="34" charset="0"/>
                <a:cs typeface="Arial" pitchFamily="34" charset="0"/>
              </a:rPr>
              <a:t> in a </a:t>
            </a:r>
            <a:r>
              <a:rPr lang="it-IT" sz="2800" b="1" dirty="0" err="1" smtClean="0">
                <a:solidFill>
                  <a:srgbClr val="000000"/>
                </a:solidFill>
                <a:latin typeface="Arial" pitchFamily="34" charset="0"/>
                <a:cs typeface="Arial" pitchFamily="34" charset="0"/>
              </a:rPr>
              <a:t>genomic</a:t>
            </a:r>
            <a:r>
              <a:rPr lang="it-IT" sz="2800" b="1" dirty="0" smtClean="0">
                <a:solidFill>
                  <a:srgbClr val="000000"/>
                </a:solidFill>
                <a:latin typeface="Arial" pitchFamily="34" charset="0"/>
                <a:cs typeface="Arial" pitchFamily="34" charset="0"/>
              </a:rPr>
              <a:t> </a:t>
            </a:r>
            <a:r>
              <a:rPr lang="it-IT" sz="2800" b="1" dirty="0" err="1" smtClean="0">
                <a:solidFill>
                  <a:srgbClr val="000000"/>
                </a:solidFill>
                <a:latin typeface="Arial" pitchFamily="34" charset="0"/>
                <a:cs typeface="Arial" pitchFamily="34" charset="0"/>
              </a:rPr>
              <a:t>region</a:t>
            </a:r>
            <a:endParaRPr lang="it-IT" sz="2800" b="1" dirty="0">
              <a:solidFill>
                <a:srgbClr val="000000"/>
              </a:solidFill>
              <a:latin typeface="Arial" pitchFamily="34" charset="0"/>
              <a:cs typeface="Arial" pitchFamily="34" charset="0"/>
            </a:endParaRPr>
          </a:p>
          <a:p>
            <a:endParaRPr lang="it-IT" sz="2800" b="1" dirty="0">
              <a:solidFill>
                <a:srgbClr val="000000"/>
              </a:solidFill>
              <a:latin typeface="Arial" pitchFamily="34" charset="0"/>
              <a:cs typeface="Arial" pitchFamily="34" charset="0"/>
            </a:endParaRPr>
          </a:p>
          <a:p>
            <a:r>
              <a:rPr lang="it-IT" dirty="0">
                <a:solidFill>
                  <a:srgbClr val="000000"/>
                </a:solidFill>
                <a:latin typeface="Arial" pitchFamily="34" charset="0"/>
                <a:cs typeface="Arial" pitchFamily="34" charset="0"/>
                <a:sym typeface="Symbol" pitchFamily="18" charset="2"/>
              </a:rPr>
              <a:t></a:t>
            </a:r>
            <a:r>
              <a:rPr lang="it-IT" dirty="0">
                <a:solidFill>
                  <a:srgbClr val="000000"/>
                </a:solidFill>
                <a:latin typeface="Arial" pitchFamily="34" charset="0"/>
                <a:cs typeface="Arial" pitchFamily="34" charset="0"/>
              </a:rPr>
              <a:t>20.000 nt  /  </a:t>
            </a:r>
            <a:r>
              <a:rPr lang="it-IT" dirty="0" err="1" smtClean="0">
                <a:solidFill>
                  <a:srgbClr val="000000"/>
                </a:solidFill>
                <a:latin typeface="Arial" pitchFamily="34" charset="0"/>
                <a:cs typeface="Arial" pitchFamily="34" charset="0"/>
              </a:rPr>
              <a:t>block</a:t>
            </a:r>
            <a:r>
              <a:rPr lang="it-IT" dirty="0" smtClean="0">
                <a:solidFill>
                  <a:srgbClr val="000000"/>
                </a:solidFill>
                <a:latin typeface="Arial" pitchFamily="34" charset="0"/>
                <a:cs typeface="Arial" pitchFamily="34" charset="0"/>
              </a:rPr>
              <a:t>   </a:t>
            </a:r>
            <a:r>
              <a:rPr lang="it-IT" dirty="0">
                <a:solidFill>
                  <a:srgbClr val="000000"/>
                </a:solidFill>
                <a:latin typeface="Arial" pitchFamily="34" charset="0"/>
                <a:cs typeface="Arial" pitchFamily="34" charset="0"/>
                <a:sym typeface="Wingdings" pitchFamily="2" charset="2"/>
              </a:rPr>
              <a:t> </a:t>
            </a:r>
            <a:r>
              <a:rPr lang="it-IT" dirty="0">
                <a:solidFill>
                  <a:srgbClr val="000000"/>
                </a:solidFill>
                <a:latin typeface="Arial" pitchFamily="34" charset="0"/>
                <a:cs typeface="Arial" pitchFamily="34" charset="0"/>
              </a:rPr>
              <a:t>  150.000  </a:t>
            </a:r>
            <a:r>
              <a:rPr lang="it-IT" dirty="0" err="1" smtClean="0">
                <a:solidFill>
                  <a:srgbClr val="000000"/>
                </a:solidFill>
                <a:latin typeface="Arial" pitchFamily="34" charset="0"/>
                <a:cs typeface="Arial" pitchFamily="34" charset="0"/>
              </a:rPr>
              <a:t>blocks</a:t>
            </a:r>
            <a:r>
              <a:rPr lang="it-IT" dirty="0" smtClean="0">
                <a:solidFill>
                  <a:srgbClr val="000000"/>
                </a:solidFill>
                <a:latin typeface="Arial" pitchFamily="34" charset="0"/>
                <a:cs typeface="Arial" pitchFamily="34" charset="0"/>
              </a:rPr>
              <a:t> </a:t>
            </a:r>
            <a:r>
              <a:rPr lang="it-IT" dirty="0">
                <a:solidFill>
                  <a:srgbClr val="000000"/>
                </a:solidFill>
                <a:latin typeface="Arial" pitchFamily="34" charset="0"/>
                <a:cs typeface="Arial" pitchFamily="34" charset="0"/>
              </a:rPr>
              <a:t>tot.   </a:t>
            </a:r>
            <a:r>
              <a:rPr lang="it-IT" dirty="0">
                <a:solidFill>
                  <a:srgbClr val="000000"/>
                </a:solidFill>
                <a:latin typeface="Arial" pitchFamily="34" charset="0"/>
                <a:cs typeface="Arial" pitchFamily="34" charset="0"/>
                <a:sym typeface="Wingdings" pitchFamily="2" charset="2"/>
              </a:rPr>
              <a:t>   2-3 </a:t>
            </a:r>
            <a:r>
              <a:rPr lang="it-IT" dirty="0" err="1" smtClean="0">
                <a:solidFill>
                  <a:srgbClr val="000000"/>
                </a:solidFill>
                <a:latin typeface="Arial" pitchFamily="34" charset="0"/>
                <a:cs typeface="Arial" pitchFamily="34" charset="0"/>
                <a:sym typeface="Wingdings" pitchFamily="2" charset="2"/>
              </a:rPr>
              <a:t>SNPs</a:t>
            </a:r>
            <a:r>
              <a:rPr lang="it-IT" dirty="0" smtClean="0">
                <a:solidFill>
                  <a:srgbClr val="000000"/>
                </a:solidFill>
                <a:latin typeface="Arial" pitchFamily="34" charset="0"/>
                <a:cs typeface="Arial" pitchFamily="34" charset="0"/>
                <a:sym typeface="Wingdings" pitchFamily="2" charset="2"/>
              </a:rPr>
              <a:t> </a:t>
            </a:r>
            <a:r>
              <a:rPr lang="it-IT" dirty="0">
                <a:solidFill>
                  <a:srgbClr val="000000"/>
                </a:solidFill>
                <a:latin typeface="Arial" pitchFamily="34" charset="0"/>
                <a:cs typeface="Arial" pitchFamily="34" charset="0"/>
                <a:sym typeface="Wingdings" pitchFamily="2" charset="2"/>
              </a:rPr>
              <a:t>/ </a:t>
            </a:r>
            <a:r>
              <a:rPr lang="it-IT" dirty="0" err="1" smtClean="0">
                <a:solidFill>
                  <a:srgbClr val="000000"/>
                </a:solidFill>
                <a:latin typeface="Arial" pitchFamily="34" charset="0"/>
                <a:cs typeface="Arial" pitchFamily="34" charset="0"/>
                <a:sym typeface="Wingdings" pitchFamily="2" charset="2"/>
              </a:rPr>
              <a:t>block</a:t>
            </a:r>
            <a:endParaRPr lang="it-IT" dirty="0">
              <a:solidFill>
                <a:srgbClr val="000000"/>
              </a:solidFill>
              <a:latin typeface="Arial" pitchFamily="34" charset="0"/>
              <a:cs typeface="Arial" pitchFamily="34" charset="0"/>
            </a:endParaRPr>
          </a:p>
          <a:p>
            <a:r>
              <a:rPr lang="it-IT" dirty="0" smtClean="0">
                <a:solidFill>
                  <a:srgbClr val="000000"/>
                </a:solidFill>
                <a:latin typeface="Arial" pitchFamily="34" charset="0"/>
                <a:cs typeface="Arial" pitchFamily="34" charset="0"/>
              </a:rPr>
              <a:t>Total  </a:t>
            </a:r>
            <a:r>
              <a:rPr lang="it-IT" dirty="0">
                <a:solidFill>
                  <a:srgbClr val="000000"/>
                </a:solidFill>
                <a:latin typeface="Arial" pitchFamily="34" charset="0"/>
                <a:cs typeface="Arial" pitchFamily="34" charset="0"/>
              </a:rPr>
              <a:t>=</a:t>
            </a:r>
            <a:r>
              <a:rPr lang="it-IT" dirty="0">
                <a:solidFill>
                  <a:srgbClr val="3333CC"/>
                </a:solidFill>
                <a:latin typeface="Arial" pitchFamily="34" charset="0"/>
                <a:cs typeface="Arial" pitchFamily="34" charset="0"/>
              </a:rPr>
              <a:t>  </a:t>
            </a:r>
            <a:r>
              <a:rPr lang="it-IT" b="1" dirty="0">
                <a:solidFill>
                  <a:srgbClr val="FF0000"/>
                </a:solidFill>
                <a:latin typeface="Arial" pitchFamily="34" charset="0"/>
                <a:cs typeface="Arial" pitchFamily="34" charset="0"/>
                <a:sym typeface="Symbol" pitchFamily="18" charset="2"/>
              </a:rPr>
              <a:t> </a:t>
            </a:r>
            <a:r>
              <a:rPr lang="it-IT" b="1" dirty="0">
                <a:solidFill>
                  <a:srgbClr val="FF0000"/>
                </a:solidFill>
                <a:latin typeface="Arial" pitchFamily="34" charset="0"/>
                <a:cs typeface="Arial" pitchFamily="34" charset="0"/>
              </a:rPr>
              <a:t>500.000  </a:t>
            </a:r>
            <a:r>
              <a:rPr lang="it-IT" b="1" dirty="0" err="1" smtClean="0">
                <a:solidFill>
                  <a:srgbClr val="FF0000"/>
                </a:solidFill>
                <a:latin typeface="Arial" pitchFamily="34" charset="0"/>
                <a:cs typeface="Arial" pitchFamily="34" charset="0"/>
              </a:rPr>
              <a:t>SNPs</a:t>
            </a:r>
            <a:r>
              <a:rPr lang="it-IT" dirty="0" smtClean="0">
                <a:solidFill>
                  <a:srgbClr val="3333CC"/>
                </a:solidFill>
                <a:latin typeface="Arial" pitchFamily="34" charset="0"/>
                <a:cs typeface="Arial" pitchFamily="34" charset="0"/>
              </a:rPr>
              <a:t>    </a:t>
            </a:r>
            <a:r>
              <a:rPr lang="it-IT" dirty="0" smtClean="0">
                <a:solidFill>
                  <a:srgbClr val="000000"/>
                </a:solidFill>
                <a:latin typeface="Arial" pitchFamily="34" charset="0"/>
                <a:cs typeface="Arial" pitchFamily="34" charset="0"/>
              </a:rPr>
              <a:t>(</a:t>
            </a:r>
            <a:r>
              <a:rPr lang="it-IT" dirty="0" smtClean="0">
                <a:solidFill>
                  <a:srgbClr val="3333CC"/>
                </a:solidFill>
                <a:latin typeface="Arial" pitchFamily="34" charset="0"/>
                <a:cs typeface="Arial" pitchFamily="34" charset="0"/>
              </a:rPr>
              <a:t>and </a:t>
            </a:r>
            <a:r>
              <a:rPr lang="it-IT" dirty="0" err="1" smtClean="0">
                <a:solidFill>
                  <a:srgbClr val="3333CC"/>
                </a:solidFill>
                <a:latin typeface="Arial" pitchFamily="34" charset="0"/>
                <a:cs typeface="Arial" pitchFamily="34" charset="0"/>
              </a:rPr>
              <a:t>not</a:t>
            </a:r>
            <a:r>
              <a:rPr lang="it-IT" dirty="0" smtClean="0">
                <a:solidFill>
                  <a:srgbClr val="000000"/>
                </a:solidFill>
                <a:latin typeface="Arial" pitchFamily="34" charset="0"/>
                <a:cs typeface="Arial" pitchFamily="34" charset="0"/>
              </a:rPr>
              <a:t> </a:t>
            </a:r>
            <a:r>
              <a:rPr lang="it-IT" dirty="0">
                <a:solidFill>
                  <a:srgbClr val="000000"/>
                </a:solidFill>
                <a:latin typeface="Arial" pitchFamily="34" charset="0"/>
                <a:cs typeface="Arial" pitchFamily="34" charset="0"/>
              </a:rPr>
              <a:t>7-10 </a:t>
            </a:r>
            <a:r>
              <a:rPr lang="it-IT" dirty="0" err="1" smtClean="0">
                <a:solidFill>
                  <a:srgbClr val="000000"/>
                </a:solidFill>
                <a:latin typeface="Arial" pitchFamily="34" charset="0"/>
                <a:cs typeface="Arial" pitchFamily="34" charset="0"/>
              </a:rPr>
              <a:t>millions</a:t>
            </a:r>
            <a:r>
              <a:rPr lang="it-IT" dirty="0" smtClean="0">
                <a:solidFill>
                  <a:srgbClr val="3333CC"/>
                </a:solidFill>
                <a:latin typeface="Arial" pitchFamily="34" charset="0"/>
                <a:cs typeface="Arial" pitchFamily="34" charset="0"/>
              </a:rPr>
              <a:t> </a:t>
            </a:r>
            <a:r>
              <a:rPr lang="it-IT" dirty="0">
                <a:solidFill>
                  <a:srgbClr val="000000"/>
                </a:solidFill>
                <a:latin typeface="Arial" pitchFamily="34" charset="0"/>
                <a:cs typeface="Arial" pitchFamily="34" charset="0"/>
              </a:rPr>
              <a:t>)</a:t>
            </a:r>
          </a:p>
          <a:p>
            <a:endParaRPr lang="it-IT" sz="2800" b="1" dirty="0">
              <a:solidFill>
                <a:srgbClr val="000000"/>
              </a:solidFill>
              <a:latin typeface="Arial" pitchFamily="34" charset="0"/>
              <a:cs typeface="Arial" pitchFamily="34" charset="0"/>
            </a:endParaRPr>
          </a:p>
          <a:p>
            <a:pPr algn="ctr"/>
            <a:endParaRPr lang="it-IT" sz="2800" b="1" dirty="0">
              <a:solidFill>
                <a:srgbClr val="000000"/>
              </a:solidFill>
              <a:latin typeface="Arial" pitchFamily="34" charset="0"/>
              <a:cs typeface="Arial" pitchFamily="34" charset="0"/>
            </a:endParaRPr>
          </a:p>
          <a:p>
            <a:pPr algn="ctr"/>
            <a:r>
              <a:rPr lang="it-IT" sz="2800" b="1" dirty="0" err="1" smtClean="0">
                <a:solidFill>
                  <a:srgbClr val="000000"/>
                </a:solidFill>
                <a:latin typeface="Arial" pitchFamily="34" charset="0"/>
                <a:cs typeface="Arial" pitchFamily="34" charset="0"/>
              </a:rPr>
              <a:t>Possibility</a:t>
            </a:r>
            <a:r>
              <a:rPr lang="it-IT" sz="2800" b="1" dirty="0" smtClean="0">
                <a:solidFill>
                  <a:srgbClr val="000000"/>
                </a:solidFill>
                <a:latin typeface="Arial" pitchFamily="34" charset="0"/>
                <a:cs typeface="Arial" pitchFamily="34" charset="0"/>
              </a:rPr>
              <a:t> of </a:t>
            </a:r>
            <a:r>
              <a:rPr lang="it-IT" sz="2800" b="1" dirty="0" err="1" smtClean="0">
                <a:solidFill>
                  <a:srgbClr val="000000"/>
                </a:solidFill>
                <a:latin typeface="Arial" pitchFamily="34" charset="0"/>
                <a:cs typeface="Arial" pitchFamily="34" charset="0"/>
              </a:rPr>
              <a:t>genomic</a:t>
            </a:r>
            <a:r>
              <a:rPr lang="it-IT" sz="2800" b="1" dirty="0" smtClean="0">
                <a:solidFill>
                  <a:srgbClr val="000000"/>
                </a:solidFill>
                <a:latin typeface="Arial" pitchFamily="34" charset="0"/>
                <a:cs typeface="Arial" pitchFamily="34" charset="0"/>
              </a:rPr>
              <a:t> screening with </a:t>
            </a:r>
            <a:r>
              <a:rPr lang="it-IT" sz="2800" b="1" dirty="0" err="1" smtClean="0">
                <a:solidFill>
                  <a:srgbClr val="000000"/>
                </a:solidFill>
                <a:latin typeface="Arial" pitchFamily="34" charset="0"/>
                <a:cs typeface="Arial" pitchFamily="34" charset="0"/>
              </a:rPr>
              <a:t>SNPs</a:t>
            </a:r>
            <a:endParaRPr lang="it-IT" sz="2800" b="1" dirty="0">
              <a:solidFill>
                <a:srgbClr val="000000"/>
              </a:solidFill>
              <a:latin typeface="Arial" pitchFamily="34" charset="0"/>
              <a:cs typeface="Arial" pitchFamily="34" charset="0"/>
            </a:endParaRPr>
          </a:p>
          <a:p>
            <a:pPr algn="ctr"/>
            <a:endParaRPr lang="it-IT" sz="2800" b="1" dirty="0">
              <a:solidFill>
                <a:srgbClr val="000000"/>
              </a:solidFill>
              <a:latin typeface="Arial" pitchFamily="34" charset="0"/>
              <a:cs typeface="Arial" pitchFamily="34" charset="0"/>
            </a:endParaRPr>
          </a:p>
          <a:p>
            <a:pPr algn="ctr"/>
            <a:r>
              <a:rPr lang="it-IT" sz="2800" b="1" dirty="0">
                <a:solidFill>
                  <a:srgbClr val="000000"/>
                </a:solidFill>
                <a:latin typeface="Arial" pitchFamily="34" charset="0"/>
                <a:cs typeface="Arial" pitchFamily="34" charset="0"/>
              </a:rPr>
              <a:t> </a:t>
            </a:r>
            <a:endParaRPr lang="it-IT" dirty="0">
              <a:solidFill>
                <a:srgbClr val="000000"/>
              </a:solidFill>
              <a:latin typeface="Arial" pitchFamily="34" charset="0"/>
              <a:cs typeface="Arial" pitchFamily="34" charset="0"/>
            </a:endParaRPr>
          </a:p>
        </p:txBody>
      </p:sp>
      <p:sp>
        <p:nvSpPr>
          <p:cNvPr id="152580" name="Text Box 4"/>
          <p:cNvSpPr txBox="1">
            <a:spLocks noChangeArrowheads="1"/>
          </p:cNvSpPr>
          <p:nvPr/>
        </p:nvSpPr>
        <p:spPr bwMode="auto">
          <a:xfrm>
            <a:off x="71438" y="6427788"/>
            <a:ext cx="354012" cy="830262"/>
          </a:xfrm>
          <a:prstGeom prst="rect">
            <a:avLst/>
          </a:prstGeom>
          <a:noFill/>
          <a:ln w="9525">
            <a:noFill/>
            <a:miter lim="800000"/>
            <a:headEnd/>
            <a:tailEnd/>
          </a:ln>
        </p:spPr>
        <p:txBody>
          <a:bodyPr wrap="none">
            <a:spAutoFit/>
          </a:bodyPr>
          <a:lstStyle/>
          <a:p>
            <a:r>
              <a:rPr lang="it-IT">
                <a:solidFill>
                  <a:srgbClr val="3333CC"/>
                </a:solidFill>
                <a:latin typeface="Arial" pitchFamily="34" charset="0"/>
                <a:cs typeface="Arial" pitchFamily="34" charset="0"/>
              </a:rPr>
              <a:t> </a:t>
            </a:r>
            <a:r>
              <a:rPr lang="it-IT">
                <a:solidFill>
                  <a:srgbClr val="CC0000"/>
                </a:solidFill>
                <a:latin typeface="Arial" pitchFamily="34" charset="0"/>
                <a:cs typeface="Arial" pitchFamily="34" charset="0"/>
              </a:rPr>
              <a:t> </a:t>
            </a:r>
          </a:p>
          <a:p>
            <a:endParaRPr lang="it-IT">
              <a:solidFill>
                <a:srgbClr val="000000"/>
              </a:solidFill>
              <a:latin typeface="Arial" pitchFamily="34" charset="0"/>
              <a:cs typeface="Arial" pitchFamily="34" charset="0"/>
            </a:endParaRPr>
          </a:p>
        </p:txBody>
      </p:sp>
      <p:sp>
        <p:nvSpPr>
          <p:cNvPr id="152581" name="Line 5"/>
          <p:cNvSpPr>
            <a:spLocks noChangeShapeType="1"/>
          </p:cNvSpPr>
          <p:nvPr/>
        </p:nvSpPr>
        <p:spPr bwMode="auto">
          <a:xfrm flipH="1">
            <a:off x="4032250" y="5095875"/>
            <a:ext cx="0" cy="628650"/>
          </a:xfrm>
          <a:prstGeom prst="line">
            <a:avLst/>
          </a:prstGeom>
          <a:noFill/>
          <a:ln w="57150">
            <a:solidFill>
              <a:srgbClr val="FF0000"/>
            </a:solidFill>
            <a:round/>
            <a:headEnd/>
            <a:tailEnd type="triangle" w="med" len="med"/>
          </a:ln>
        </p:spPr>
        <p:txBody>
          <a:bodyPr/>
          <a:lstStyle/>
          <a:p>
            <a:endParaRPr lang="it-IT"/>
          </a:p>
        </p:txBody>
      </p:sp>
      <p:sp>
        <p:nvSpPr>
          <p:cNvPr id="152582" name="Text Box 6"/>
          <p:cNvSpPr txBox="1">
            <a:spLocks noChangeArrowheads="1"/>
          </p:cNvSpPr>
          <p:nvPr/>
        </p:nvSpPr>
        <p:spPr bwMode="auto">
          <a:xfrm>
            <a:off x="204788" y="388938"/>
            <a:ext cx="184150" cy="457200"/>
          </a:xfrm>
          <a:prstGeom prst="rect">
            <a:avLst/>
          </a:prstGeom>
          <a:noFill/>
          <a:ln w="9525">
            <a:noFill/>
            <a:miter lim="800000"/>
            <a:headEnd/>
            <a:tailEnd/>
          </a:ln>
        </p:spPr>
        <p:txBody>
          <a:bodyPr wrap="none">
            <a:spAutoFit/>
          </a:bodyPr>
          <a:lstStyle/>
          <a:p>
            <a:endParaRPr lang="it-IT">
              <a:solidFill>
                <a:srgbClr val="000000"/>
              </a:solidFill>
            </a:endParaRPr>
          </a:p>
        </p:txBody>
      </p:sp>
      <p:sp>
        <p:nvSpPr>
          <p:cNvPr id="152583" name="Text Box 7"/>
          <p:cNvSpPr txBox="1">
            <a:spLocks noChangeArrowheads="1"/>
          </p:cNvSpPr>
          <p:nvPr/>
        </p:nvSpPr>
        <p:spPr bwMode="auto">
          <a:xfrm>
            <a:off x="158750" y="142875"/>
            <a:ext cx="3243263" cy="457200"/>
          </a:xfrm>
          <a:prstGeom prst="rect">
            <a:avLst/>
          </a:prstGeom>
          <a:noFill/>
          <a:ln w="9525">
            <a:noFill/>
            <a:miter lim="800000"/>
            <a:headEnd/>
            <a:tailEnd/>
          </a:ln>
        </p:spPr>
        <p:txBody>
          <a:bodyPr>
            <a:spAutoFit/>
          </a:bodyPr>
          <a:lstStyle/>
          <a:p>
            <a:r>
              <a:rPr lang="it-IT" b="1">
                <a:solidFill>
                  <a:srgbClr val="000000"/>
                </a:solidFill>
              </a:rPr>
              <a:t> </a:t>
            </a:r>
          </a:p>
        </p:txBody>
      </p:sp>
    </p:spTree>
  </p:cSld>
  <p:clrMapOvr>
    <a:masterClrMapping/>
  </p:clrMapOvr>
  <p:timing>
    <p:tnLst>
      <p:par>
        <p:cTn xmlns:p14="http://schemas.microsoft.com/office/powerpoint/2010/mai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Rectangle 4"/>
          <p:cNvSpPr>
            <a:spLocks noChangeArrowheads="1"/>
          </p:cNvSpPr>
          <p:nvPr/>
        </p:nvSpPr>
        <p:spPr bwMode="auto">
          <a:xfrm>
            <a:off x="0" y="2798763"/>
            <a:ext cx="9144000" cy="1016000"/>
          </a:xfrm>
          <a:prstGeom prst="rect">
            <a:avLst/>
          </a:prstGeom>
          <a:noFill/>
          <a:ln w="9525">
            <a:noFill/>
            <a:miter lim="800000"/>
            <a:headEnd/>
            <a:tailEnd/>
          </a:ln>
        </p:spPr>
        <p:txBody>
          <a:bodyPr>
            <a:spAutoFit/>
          </a:bodyPr>
          <a:lstStyle/>
          <a:p>
            <a:r>
              <a:rPr lang="en-US" sz="2000">
                <a:solidFill>
                  <a:srgbClr val="000000"/>
                </a:solidFill>
                <a:latin typeface="Arial" pitchFamily="34" charset="0"/>
                <a:cs typeface="Arial" pitchFamily="34" charset="0"/>
              </a:rPr>
              <a:t> </a:t>
            </a:r>
          </a:p>
          <a:p>
            <a:r>
              <a:rPr lang="en-US" sz="2000">
                <a:solidFill>
                  <a:srgbClr val="000000"/>
                </a:solidFill>
                <a:latin typeface="Arial" pitchFamily="34" charset="0"/>
                <a:cs typeface="Arial" pitchFamily="34" charset="0"/>
              </a:rPr>
              <a:t> </a:t>
            </a:r>
          </a:p>
          <a:p>
            <a:r>
              <a:rPr lang="en-US" sz="2000">
                <a:solidFill>
                  <a:srgbClr val="000000"/>
                </a:solidFill>
                <a:latin typeface="Arial" pitchFamily="34" charset="0"/>
                <a:cs typeface="Arial" pitchFamily="34" charset="0"/>
              </a:rPr>
              <a:t> </a:t>
            </a:r>
            <a:endParaRPr lang="en-US" sz="2000" b="1">
              <a:solidFill>
                <a:srgbClr val="000000"/>
              </a:solidFill>
              <a:latin typeface="Arial" pitchFamily="34" charset="0"/>
              <a:cs typeface="Arial" pitchFamily="34" charset="0"/>
            </a:endParaRPr>
          </a:p>
        </p:txBody>
      </p:sp>
      <p:pic>
        <p:nvPicPr>
          <p:cNvPr id="153603" name="Picture 5"/>
          <p:cNvPicPr>
            <a:picLocks noChangeAspect="1" noChangeArrowheads="1"/>
          </p:cNvPicPr>
          <p:nvPr/>
        </p:nvPicPr>
        <p:blipFill>
          <a:blip r:embed="rId2"/>
          <a:srcRect/>
          <a:stretch>
            <a:fillRect/>
          </a:stretch>
        </p:blipFill>
        <p:spPr bwMode="auto">
          <a:xfrm>
            <a:off x="0" y="1666875"/>
            <a:ext cx="9144000" cy="2301875"/>
          </a:xfrm>
          <a:prstGeom prst="rect">
            <a:avLst/>
          </a:prstGeom>
          <a:noFill/>
          <a:ln w="9525">
            <a:noFill/>
            <a:miter lim="800000"/>
            <a:headEnd/>
            <a:tailEnd/>
          </a:ln>
        </p:spPr>
      </p:pic>
      <p:sp>
        <p:nvSpPr>
          <p:cNvPr id="153604" name="Text Box 6"/>
          <p:cNvSpPr txBox="1">
            <a:spLocks noChangeArrowheads="1"/>
          </p:cNvSpPr>
          <p:nvPr/>
        </p:nvSpPr>
        <p:spPr bwMode="auto">
          <a:xfrm>
            <a:off x="339725" y="-306388"/>
            <a:ext cx="8642350" cy="457201"/>
          </a:xfrm>
          <a:prstGeom prst="rect">
            <a:avLst/>
          </a:prstGeom>
          <a:noFill/>
          <a:ln w="9525">
            <a:noFill/>
            <a:miter lim="800000"/>
            <a:headEnd/>
            <a:tailEnd/>
          </a:ln>
        </p:spPr>
        <p:txBody>
          <a:bodyPr>
            <a:spAutoFit/>
          </a:bodyPr>
          <a:lstStyle/>
          <a:p>
            <a:r>
              <a:rPr lang="en-US" b="1">
                <a:solidFill>
                  <a:srgbClr val="000000"/>
                </a:solidFill>
              </a:rPr>
              <a:t> </a:t>
            </a:r>
            <a:endParaRPr lang="it-IT" b="1">
              <a:solidFill>
                <a:srgbClr val="000000"/>
              </a:solidFill>
            </a:endParaRPr>
          </a:p>
        </p:txBody>
      </p:sp>
      <p:sp>
        <p:nvSpPr>
          <p:cNvPr id="153605" name="AutoShape 7"/>
          <p:cNvSpPr>
            <a:spLocks noChangeArrowheads="1"/>
          </p:cNvSpPr>
          <p:nvPr/>
        </p:nvSpPr>
        <p:spPr bwMode="auto">
          <a:xfrm rot="10800000">
            <a:off x="431800" y="2303463"/>
            <a:ext cx="360363" cy="360362"/>
          </a:xfrm>
          <a:prstGeom prst="triangle">
            <a:avLst>
              <a:gd name="adj" fmla="val 50000"/>
            </a:avLst>
          </a:prstGeom>
          <a:solidFill>
            <a:srgbClr val="FF0000"/>
          </a:solidFill>
          <a:ln w="9525">
            <a:solidFill>
              <a:srgbClr val="FF00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06" name="AutoShape 8"/>
          <p:cNvSpPr>
            <a:spLocks noChangeArrowheads="1"/>
          </p:cNvSpPr>
          <p:nvPr/>
        </p:nvSpPr>
        <p:spPr bwMode="auto">
          <a:xfrm rot="10800000">
            <a:off x="1466850" y="3471863"/>
            <a:ext cx="227013" cy="180975"/>
          </a:xfrm>
          <a:prstGeom prst="triangle">
            <a:avLst>
              <a:gd name="adj" fmla="val 50000"/>
            </a:avLst>
          </a:prstGeom>
          <a:solidFill>
            <a:srgbClr val="FF0000"/>
          </a:solidFill>
          <a:ln w="9525">
            <a:solidFill>
              <a:srgbClr val="FF00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07" name="AutoShape 9"/>
          <p:cNvSpPr>
            <a:spLocks noChangeArrowheads="1"/>
          </p:cNvSpPr>
          <p:nvPr/>
        </p:nvSpPr>
        <p:spPr bwMode="auto">
          <a:xfrm rot="10800000">
            <a:off x="3671888" y="2303463"/>
            <a:ext cx="360362" cy="360362"/>
          </a:xfrm>
          <a:prstGeom prst="triangle">
            <a:avLst>
              <a:gd name="adj" fmla="val 50000"/>
            </a:avLst>
          </a:prstGeom>
          <a:solidFill>
            <a:srgbClr val="FF0000"/>
          </a:solidFill>
          <a:ln w="9525">
            <a:solidFill>
              <a:srgbClr val="FF00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08" name="AutoShape 10"/>
          <p:cNvSpPr>
            <a:spLocks noChangeArrowheads="1"/>
          </p:cNvSpPr>
          <p:nvPr/>
        </p:nvSpPr>
        <p:spPr bwMode="auto">
          <a:xfrm rot="10800000">
            <a:off x="2592388" y="2303463"/>
            <a:ext cx="360362" cy="360362"/>
          </a:xfrm>
          <a:prstGeom prst="triangle">
            <a:avLst>
              <a:gd name="adj" fmla="val 50000"/>
            </a:avLst>
          </a:prstGeom>
          <a:solidFill>
            <a:srgbClr val="FF0000"/>
          </a:solidFill>
          <a:ln w="9525">
            <a:solidFill>
              <a:srgbClr val="FF00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09" name="AutoShape 11"/>
          <p:cNvSpPr>
            <a:spLocks noChangeArrowheads="1"/>
          </p:cNvSpPr>
          <p:nvPr/>
        </p:nvSpPr>
        <p:spPr bwMode="auto">
          <a:xfrm rot="10800000">
            <a:off x="6956425" y="2303463"/>
            <a:ext cx="360363" cy="360362"/>
          </a:xfrm>
          <a:prstGeom prst="triangle">
            <a:avLst>
              <a:gd name="adj" fmla="val 50000"/>
            </a:avLst>
          </a:prstGeom>
          <a:solidFill>
            <a:srgbClr val="FF0000"/>
          </a:solidFill>
          <a:ln w="9525">
            <a:solidFill>
              <a:srgbClr val="FF00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10" name="AutoShape 13"/>
          <p:cNvSpPr>
            <a:spLocks noChangeArrowheads="1"/>
          </p:cNvSpPr>
          <p:nvPr/>
        </p:nvSpPr>
        <p:spPr bwMode="auto">
          <a:xfrm rot="10800000">
            <a:off x="3444875" y="3473450"/>
            <a:ext cx="182563" cy="180975"/>
          </a:xfrm>
          <a:prstGeom prst="triangle">
            <a:avLst>
              <a:gd name="adj" fmla="val 50000"/>
            </a:avLst>
          </a:prstGeom>
          <a:solidFill>
            <a:srgbClr val="FFCC00"/>
          </a:solidFill>
          <a:ln w="9525">
            <a:solidFill>
              <a:srgbClr val="FFCC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11" name="AutoShape 14"/>
          <p:cNvSpPr>
            <a:spLocks noChangeArrowheads="1"/>
          </p:cNvSpPr>
          <p:nvPr/>
        </p:nvSpPr>
        <p:spPr bwMode="auto">
          <a:xfrm rot="10800000">
            <a:off x="971550" y="2303463"/>
            <a:ext cx="360363" cy="360362"/>
          </a:xfrm>
          <a:prstGeom prst="triangle">
            <a:avLst>
              <a:gd name="adj" fmla="val 50000"/>
            </a:avLst>
          </a:prstGeom>
          <a:solidFill>
            <a:srgbClr val="FFCC00"/>
          </a:solidFill>
          <a:ln w="9525">
            <a:solidFill>
              <a:srgbClr val="FFCC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12" name="AutoShape 16"/>
          <p:cNvSpPr>
            <a:spLocks noChangeArrowheads="1"/>
          </p:cNvSpPr>
          <p:nvPr/>
        </p:nvSpPr>
        <p:spPr bwMode="auto">
          <a:xfrm rot="10800000">
            <a:off x="3132138" y="2303463"/>
            <a:ext cx="360362" cy="360362"/>
          </a:xfrm>
          <a:prstGeom prst="triangle">
            <a:avLst>
              <a:gd name="adj" fmla="val 50000"/>
            </a:avLst>
          </a:prstGeom>
          <a:solidFill>
            <a:srgbClr val="FFCC00"/>
          </a:solidFill>
          <a:ln w="9525">
            <a:solidFill>
              <a:srgbClr val="FFCC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13" name="AutoShape 17"/>
          <p:cNvSpPr>
            <a:spLocks noChangeArrowheads="1"/>
          </p:cNvSpPr>
          <p:nvPr/>
        </p:nvSpPr>
        <p:spPr bwMode="auto">
          <a:xfrm rot="10800000">
            <a:off x="4211638" y="2303463"/>
            <a:ext cx="360362" cy="360362"/>
          </a:xfrm>
          <a:prstGeom prst="triangle">
            <a:avLst>
              <a:gd name="adj" fmla="val 50000"/>
            </a:avLst>
          </a:prstGeom>
          <a:solidFill>
            <a:srgbClr val="FFCC00"/>
          </a:solidFill>
          <a:ln w="9525">
            <a:solidFill>
              <a:srgbClr val="FFCC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14" name="AutoShape 18"/>
          <p:cNvSpPr>
            <a:spLocks noChangeArrowheads="1"/>
          </p:cNvSpPr>
          <p:nvPr/>
        </p:nvSpPr>
        <p:spPr bwMode="auto">
          <a:xfrm rot="10800000">
            <a:off x="5337175" y="2303463"/>
            <a:ext cx="360363" cy="360362"/>
          </a:xfrm>
          <a:prstGeom prst="triangle">
            <a:avLst>
              <a:gd name="adj" fmla="val 50000"/>
            </a:avLst>
          </a:prstGeom>
          <a:solidFill>
            <a:srgbClr val="FFCC00"/>
          </a:solidFill>
          <a:ln w="9525">
            <a:solidFill>
              <a:srgbClr val="FFCC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15" name="AutoShape 19"/>
          <p:cNvSpPr>
            <a:spLocks noChangeArrowheads="1"/>
          </p:cNvSpPr>
          <p:nvPr/>
        </p:nvSpPr>
        <p:spPr bwMode="auto">
          <a:xfrm rot="10800000">
            <a:off x="6416675" y="2303463"/>
            <a:ext cx="360363" cy="360362"/>
          </a:xfrm>
          <a:prstGeom prst="triangle">
            <a:avLst>
              <a:gd name="adj" fmla="val 50000"/>
            </a:avLst>
          </a:prstGeom>
          <a:solidFill>
            <a:srgbClr val="FFCC00"/>
          </a:solidFill>
          <a:ln w="9525">
            <a:solidFill>
              <a:srgbClr val="FFCC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16" name="AutoShape 20"/>
          <p:cNvSpPr>
            <a:spLocks noChangeArrowheads="1"/>
          </p:cNvSpPr>
          <p:nvPr/>
        </p:nvSpPr>
        <p:spPr bwMode="auto">
          <a:xfrm rot="10800000">
            <a:off x="8037513" y="2303463"/>
            <a:ext cx="360362" cy="360362"/>
          </a:xfrm>
          <a:prstGeom prst="triangle">
            <a:avLst>
              <a:gd name="adj" fmla="val 50000"/>
            </a:avLst>
          </a:prstGeom>
          <a:solidFill>
            <a:srgbClr val="FFCC00"/>
          </a:solidFill>
          <a:ln w="9525">
            <a:solidFill>
              <a:srgbClr val="FFCC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17" name="AutoShape 21"/>
          <p:cNvSpPr>
            <a:spLocks noChangeArrowheads="1"/>
          </p:cNvSpPr>
          <p:nvPr/>
        </p:nvSpPr>
        <p:spPr bwMode="auto">
          <a:xfrm rot="10800000">
            <a:off x="8577263" y="2257425"/>
            <a:ext cx="360362" cy="360363"/>
          </a:xfrm>
          <a:prstGeom prst="triangle">
            <a:avLst>
              <a:gd name="adj" fmla="val 50000"/>
            </a:avLst>
          </a:prstGeom>
          <a:solidFill>
            <a:srgbClr val="FFCC00"/>
          </a:solidFill>
          <a:ln w="9525">
            <a:solidFill>
              <a:srgbClr val="FFCC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18" name="AutoShape 22"/>
          <p:cNvSpPr>
            <a:spLocks noChangeArrowheads="1"/>
          </p:cNvSpPr>
          <p:nvPr/>
        </p:nvSpPr>
        <p:spPr bwMode="auto">
          <a:xfrm rot="10800000">
            <a:off x="2051050" y="2303463"/>
            <a:ext cx="360363" cy="360362"/>
          </a:xfrm>
          <a:prstGeom prst="triangle">
            <a:avLst>
              <a:gd name="adj" fmla="val 50000"/>
            </a:avLst>
          </a:prstGeom>
          <a:solidFill>
            <a:srgbClr val="FFCC00"/>
          </a:solidFill>
          <a:ln w="9525">
            <a:solidFill>
              <a:srgbClr val="FFCC00"/>
            </a:solidFill>
            <a:miter lim="800000"/>
            <a:headEnd/>
            <a:tailEnd/>
          </a:ln>
        </p:spPr>
        <p:txBody>
          <a:bodyPr wrap="none" anchor="ctr"/>
          <a:lstStyle/>
          <a:p>
            <a:endParaRPr lang="it-IT" sz="2000">
              <a:solidFill>
                <a:srgbClr val="000000"/>
              </a:solidFill>
              <a:latin typeface="Arial" pitchFamily="34" charset="0"/>
              <a:cs typeface="Arial" pitchFamily="34" charset="0"/>
            </a:endParaRPr>
          </a:p>
        </p:txBody>
      </p:sp>
      <p:sp>
        <p:nvSpPr>
          <p:cNvPr id="153619" name="Text Box 23"/>
          <p:cNvSpPr txBox="1">
            <a:spLocks noChangeArrowheads="1"/>
          </p:cNvSpPr>
          <p:nvPr/>
        </p:nvSpPr>
        <p:spPr bwMode="auto">
          <a:xfrm>
            <a:off x="341313" y="4419600"/>
            <a:ext cx="8802687" cy="1877437"/>
          </a:xfrm>
          <a:prstGeom prst="rect">
            <a:avLst/>
          </a:prstGeom>
          <a:noFill/>
          <a:ln w="9525">
            <a:noFill/>
            <a:miter lim="800000"/>
            <a:headEnd/>
            <a:tailEnd/>
          </a:ln>
        </p:spPr>
        <p:txBody>
          <a:bodyPr>
            <a:spAutoFit/>
          </a:bodyPr>
          <a:lstStyle/>
          <a:p>
            <a:r>
              <a:rPr lang="it-IT" b="1" dirty="0" smtClean="0">
                <a:solidFill>
                  <a:srgbClr val="000000"/>
                </a:solidFill>
                <a:latin typeface="Arial" pitchFamily="34" charset="0"/>
                <a:cs typeface="Arial" pitchFamily="34" charset="0"/>
              </a:rPr>
              <a:t>With </a:t>
            </a:r>
            <a:r>
              <a:rPr lang="it-IT" b="1" dirty="0" err="1" smtClean="0">
                <a:solidFill>
                  <a:srgbClr val="000000"/>
                </a:solidFill>
                <a:latin typeface="Arial" pitchFamily="34" charset="0"/>
                <a:cs typeface="Arial" pitchFamily="34" charset="0"/>
              </a:rPr>
              <a:t>this</a:t>
            </a:r>
            <a:r>
              <a:rPr lang="it-IT" b="1" dirty="0" smtClean="0">
                <a:solidFill>
                  <a:srgbClr val="000000"/>
                </a:solidFill>
                <a:latin typeface="Arial" pitchFamily="34" charset="0"/>
                <a:cs typeface="Arial" pitchFamily="34" charset="0"/>
              </a:rPr>
              <a:t> </a:t>
            </a:r>
            <a:r>
              <a:rPr lang="it-IT" b="1" dirty="0" err="1" smtClean="0">
                <a:solidFill>
                  <a:srgbClr val="000000"/>
                </a:solidFill>
                <a:latin typeface="Arial" pitchFamily="34" charset="0"/>
                <a:cs typeface="Arial" pitchFamily="34" charset="0"/>
              </a:rPr>
              <a:t>approach</a:t>
            </a:r>
            <a:r>
              <a:rPr lang="it-IT" b="1" dirty="0" smtClean="0">
                <a:solidFill>
                  <a:srgbClr val="000000"/>
                </a:solidFill>
                <a:latin typeface="Arial" pitchFamily="34" charset="0"/>
                <a:cs typeface="Arial" pitchFamily="34" charset="0"/>
              </a:rPr>
              <a:t>, rare </a:t>
            </a:r>
            <a:r>
              <a:rPr lang="it-IT" b="1" dirty="0" err="1" smtClean="0">
                <a:solidFill>
                  <a:srgbClr val="000000"/>
                </a:solidFill>
                <a:latin typeface="Arial" pitchFamily="34" charset="0"/>
                <a:cs typeface="Arial" pitchFamily="34" charset="0"/>
              </a:rPr>
              <a:t>variations</a:t>
            </a:r>
            <a:r>
              <a:rPr lang="it-IT" b="1" dirty="0" smtClean="0">
                <a:solidFill>
                  <a:srgbClr val="000000"/>
                </a:solidFill>
                <a:latin typeface="Arial" pitchFamily="34" charset="0"/>
                <a:cs typeface="Arial" pitchFamily="34" charset="0"/>
              </a:rPr>
              <a:t> and </a:t>
            </a:r>
            <a:r>
              <a:rPr lang="it-IT" b="1" dirty="0" err="1" smtClean="0">
                <a:solidFill>
                  <a:srgbClr val="000000"/>
                </a:solidFill>
                <a:latin typeface="Arial" pitchFamily="34" charset="0"/>
                <a:cs typeface="Arial" pitchFamily="34" charset="0"/>
              </a:rPr>
              <a:t>variations</a:t>
            </a:r>
            <a:r>
              <a:rPr lang="it-IT" b="1" dirty="0" smtClean="0">
                <a:solidFill>
                  <a:srgbClr val="000000"/>
                </a:solidFill>
                <a:latin typeface="Arial" pitchFamily="34" charset="0"/>
                <a:cs typeface="Arial" pitchFamily="34" charset="0"/>
              </a:rPr>
              <a:t> non-</a:t>
            </a:r>
            <a:r>
              <a:rPr lang="it-IT" b="1" dirty="0" err="1" smtClean="0">
                <a:solidFill>
                  <a:srgbClr val="000000"/>
                </a:solidFill>
                <a:latin typeface="Arial" pitchFamily="34" charset="0"/>
                <a:cs typeface="Arial" pitchFamily="34" charset="0"/>
              </a:rPr>
              <a:t>correlated</a:t>
            </a:r>
            <a:r>
              <a:rPr lang="it-IT" b="1" dirty="0" smtClean="0">
                <a:solidFill>
                  <a:srgbClr val="000000"/>
                </a:solidFill>
                <a:latin typeface="Arial" pitchFamily="34" charset="0"/>
                <a:cs typeface="Arial" pitchFamily="34" charset="0"/>
              </a:rPr>
              <a:t> with </a:t>
            </a:r>
            <a:r>
              <a:rPr lang="it-IT" b="1" dirty="0" err="1" smtClean="0">
                <a:solidFill>
                  <a:srgbClr val="000000"/>
                </a:solidFill>
                <a:latin typeface="Arial" pitchFamily="34" charset="0"/>
                <a:cs typeface="Arial" pitchFamily="34" charset="0"/>
              </a:rPr>
              <a:t>reference</a:t>
            </a:r>
            <a:r>
              <a:rPr lang="it-IT" b="1" dirty="0" smtClean="0">
                <a:solidFill>
                  <a:srgbClr val="000000"/>
                </a:solidFill>
                <a:latin typeface="Arial" pitchFamily="34" charset="0"/>
                <a:cs typeface="Arial" pitchFamily="34" charset="0"/>
              </a:rPr>
              <a:t> </a:t>
            </a:r>
            <a:r>
              <a:rPr lang="it-IT" b="1" dirty="0" err="1" smtClean="0">
                <a:solidFill>
                  <a:srgbClr val="000000"/>
                </a:solidFill>
                <a:latin typeface="Arial" pitchFamily="34" charset="0"/>
                <a:cs typeface="Arial" pitchFamily="34" charset="0"/>
              </a:rPr>
              <a:t>markers</a:t>
            </a:r>
            <a:r>
              <a:rPr lang="it-IT" b="1" dirty="0" smtClean="0">
                <a:solidFill>
                  <a:srgbClr val="000000"/>
                </a:solidFill>
                <a:latin typeface="Arial" pitchFamily="34" charset="0"/>
                <a:cs typeface="Arial" pitchFamily="34" charset="0"/>
              </a:rPr>
              <a:t> (</a:t>
            </a:r>
            <a:r>
              <a:rPr lang="it-IT" b="1" dirty="0" err="1">
                <a:solidFill>
                  <a:srgbClr val="000000"/>
                </a:solidFill>
                <a:latin typeface="Arial" pitchFamily="34" charset="0"/>
                <a:cs typeface="Arial" pitchFamily="34" charset="0"/>
              </a:rPr>
              <a:t>linkage</a:t>
            </a:r>
            <a:r>
              <a:rPr lang="it-IT" b="1" dirty="0">
                <a:solidFill>
                  <a:srgbClr val="000000"/>
                </a:solidFill>
                <a:latin typeface="Arial" pitchFamily="34" charset="0"/>
                <a:cs typeface="Arial" pitchFamily="34" charset="0"/>
              </a:rPr>
              <a:t> </a:t>
            </a:r>
            <a:r>
              <a:rPr lang="it-IT" b="1" dirty="0" err="1">
                <a:solidFill>
                  <a:srgbClr val="000000"/>
                </a:solidFill>
                <a:latin typeface="Arial" pitchFamily="34" charset="0"/>
                <a:cs typeface="Arial" pitchFamily="34" charset="0"/>
              </a:rPr>
              <a:t>disequilibrium</a:t>
            </a:r>
            <a:r>
              <a:rPr lang="it-IT" b="1" dirty="0" smtClean="0">
                <a:solidFill>
                  <a:srgbClr val="000000"/>
                </a:solidFill>
                <a:latin typeface="Arial" pitchFamily="34" charset="0"/>
                <a:cs typeface="Arial" pitchFamily="34" charset="0"/>
              </a:rPr>
              <a:t>) are </a:t>
            </a:r>
            <a:r>
              <a:rPr lang="it-IT" b="1" u="sng" dirty="0" err="1" smtClean="0">
                <a:solidFill>
                  <a:srgbClr val="000000"/>
                </a:solidFill>
                <a:latin typeface="Arial" pitchFamily="34" charset="0"/>
                <a:cs typeface="Arial" pitchFamily="34" charset="0"/>
              </a:rPr>
              <a:t>not</a:t>
            </a:r>
            <a:r>
              <a:rPr lang="it-IT" b="1" dirty="0" smtClean="0">
                <a:solidFill>
                  <a:srgbClr val="000000"/>
                </a:solidFill>
                <a:latin typeface="Arial" pitchFamily="34" charset="0"/>
                <a:cs typeface="Arial" pitchFamily="34" charset="0"/>
              </a:rPr>
              <a:t> </a:t>
            </a:r>
            <a:r>
              <a:rPr lang="it-IT" b="1" dirty="0" err="1" smtClean="0">
                <a:solidFill>
                  <a:srgbClr val="000000"/>
                </a:solidFill>
                <a:latin typeface="Arial" pitchFamily="34" charset="0"/>
                <a:cs typeface="Arial" pitchFamily="34" charset="0"/>
              </a:rPr>
              <a:t>analysed</a:t>
            </a:r>
            <a:endParaRPr lang="it-IT" b="1" dirty="0">
              <a:solidFill>
                <a:srgbClr val="000000"/>
              </a:solidFill>
              <a:latin typeface="Arial" pitchFamily="34" charset="0"/>
              <a:cs typeface="Arial" pitchFamily="34" charset="0"/>
            </a:endParaRPr>
          </a:p>
          <a:p>
            <a:endParaRPr lang="it-IT" b="1" dirty="0">
              <a:solidFill>
                <a:srgbClr val="000000"/>
              </a:solidFill>
              <a:latin typeface="Arial" pitchFamily="34" charset="0"/>
              <a:cs typeface="Arial" pitchFamily="34" charset="0"/>
            </a:endParaRPr>
          </a:p>
          <a:p>
            <a:r>
              <a:rPr lang="it-IT" sz="2000" b="1" dirty="0">
                <a:solidFill>
                  <a:srgbClr val="000000"/>
                </a:solidFill>
                <a:latin typeface="Arial" pitchFamily="34" charset="0"/>
                <a:cs typeface="Arial" pitchFamily="34" charset="0"/>
              </a:rPr>
              <a:t>(GWAS </a:t>
            </a:r>
            <a:r>
              <a:rPr lang="it-IT" sz="2000" b="1" dirty="0" err="1" smtClean="0">
                <a:solidFill>
                  <a:srgbClr val="000000"/>
                </a:solidFill>
                <a:latin typeface="Arial" pitchFamily="34" charset="0"/>
                <a:cs typeface="Arial" pitchFamily="34" charset="0"/>
              </a:rPr>
              <a:t>based</a:t>
            </a:r>
            <a:r>
              <a:rPr lang="it-IT" sz="2000" b="1" dirty="0" smtClean="0">
                <a:solidFill>
                  <a:srgbClr val="000000"/>
                </a:solidFill>
                <a:latin typeface="Arial" pitchFamily="34" charset="0"/>
                <a:cs typeface="Arial" pitchFamily="34" charset="0"/>
              </a:rPr>
              <a:t> of the </a:t>
            </a:r>
            <a:r>
              <a:rPr lang="it-IT" sz="2000" b="1" dirty="0" err="1" smtClean="0">
                <a:solidFill>
                  <a:srgbClr val="000000"/>
                </a:solidFill>
                <a:latin typeface="Arial" pitchFamily="34" charset="0"/>
                <a:cs typeface="Arial" pitchFamily="34" charset="0"/>
              </a:rPr>
              <a:t>hypothesis</a:t>
            </a:r>
            <a:r>
              <a:rPr lang="it-IT" sz="2000" b="1" dirty="0" smtClean="0">
                <a:solidFill>
                  <a:srgbClr val="000000"/>
                </a:solidFill>
                <a:latin typeface="Arial" pitchFamily="34" charset="0"/>
                <a:cs typeface="Arial" pitchFamily="34" charset="0"/>
              </a:rPr>
              <a:t>:  </a:t>
            </a:r>
            <a:r>
              <a:rPr lang="it-IT" sz="2000" b="1" dirty="0">
                <a:solidFill>
                  <a:srgbClr val="000000"/>
                </a:solidFill>
                <a:latin typeface="Arial" pitchFamily="34" charset="0"/>
                <a:cs typeface="Arial" pitchFamily="34" charset="0"/>
              </a:rPr>
              <a:t>“common </a:t>
            </a:r>
            <a:r>
              <a:rPr lang="it-IT" sz="2000" b="1" dirty="0" err="1">
                <a:solidFill>
                  <a:srgbClr val="000000"/>
                </a:solidFill>
                <a:latin typeface="Arial" pitchFamily="34" charset="0"/>
                <a:cs typeface="Arial" pitchFamily="34" charset="0"/>
              </a:rPr>
              <a:t>disease</a:t>
            </a:r>
            <a:r>
              <a:rPr lang="it-IT" sz="2000" b="1" dirty="0">
                <a:solidFill>
                  <a:srgbClr val="000000"/>
                </a:solidFill>
                <a:latin typeface="Arial" pitchFamily="34" charset="0"/>
                <a:cs typeface="Arial" pitchFamily="34" charset="0"/>
              </a:rPr>
              <a:t>, </a:t>
            </a:r>
            <a:r>
              <a:rPr lang="it-IT" sz="2000" b="1" dirty="0">
                <a:solidFill>
                  <a:srgbClr val="FF0000"/>
                </a:solidFill>
                <a:latin typeface="Arial" pitchFamily="34" charset="0"/>
                <a:cs typeface="Arial" pitchFamily="34" charset="0"/>
              </a:rPr>
              <a:t>common </a:t>
            </a:r>
            <a:r>
              <a:rPr lang="it-IT" sz="2000" b="1" dirty="0" err="1">
                <a:solidFill>
                  <a:srgbClr val="FF0000"/>
                </a:solidFill>
                <a:latin typeface="Arial" pitchFamily="34" charset="0"/>
                <a:cs typeface="Arial" pitchFamily="34" charset="0"/>
              </a:rPr>
              <a:t>variant</a:t>
            </a:r>
            <a:r>
              <a:rPr lang="it-IT" sz="2000" b="1" dirty="0">
                <a:solidFill>
                  <a:srgbClr val="000000"/>
                </a:solidFill>
                <a:latin typeface="Arial" pitchFamily="34" charset="0"/>
                <a:cs typeface="Arial" pitchFamily="34" charset="0"/>
              </a:rPr>
              <a:t>”)</a:t>
            </a:r>
          </a:p>
        </p:txBody>
      </p:sp>
      <p:sp>
        <p:nvSpPr>
          <p:cNvPr id="153620" name="Line 24"/>
          <p:cNvSpPr>
            <a:spLocks noChangeShapeType="1"/>
          </p:cNvSpPr>
          <p:nvPr/>
        </p:nvSpPr>
        <p:spPr bwMode="auto">
          <a:xfrm flipH="1">
            <a:off x="836613" y="3946525"/>
            <a:ext cx="5265737" cy="517525"/>
          </a:xfrm>
          <a:prstGeom prst="line">
            <a:avLst/>
          </a:prstGeom>
          <a:noFill/>
          <a:ln w="9525">
            <a:solidFill>
              <a:schemeClr val="tx1"/>
            </a:solidFill>
            <a:round/>
            <a:headEnd/>
            <a:tailEnd/>
          </a:ln>
        </p:spPr>
        <p:txBody>
          <a:bodyPr/>
          <a:lstStyle/>
          <a:p>
            <a:endParaRPr lang="it-IT"/>
          </a:p>
        </p:txBody>
      </p:sp>
      <p:sp>
        <p:nvSpPr>
          <p:cNvPr id="153621" name="Line 25"/>
          <p:cNvSpPr>
            <a:spLocks noChangeShapeType="1"/>
          </p:cNvSpPr>
          <p:nvPr/>
        </p:nvSpPr>
        <p:spPr bwMode="auto">
          <a:xfrm>
            <a:off x="6146800" y="3946525"/>
            <a:ext cx="2746375" cy="608013"/>
          </a:xfrm>
          <a:prstGeom prst="line">
            <a:avLst/>
          </a:prstGeom>
          <a:noFill/>
          <a:ln w="9525">
            <a:solidFill>
              <a:schemeClr val="tx1"/>
            </a:solidFill>
            <a:round/>
            <a:headEnd/>
            <a:tailEnd/>
          </a:ln>
        </p:spPr>
        <p:txBody>
          <a:bodyPr/>
          <a:lstStyle/>
          <a:p>
            <a:endParaRPr lang="it-IT"/>
          </a:p>
        </p:txBody>
      </p:sp>
      <p:sp>
        <p:nvSpPr>
          <p:cNvPr id="153622" name="Text Box 26"/>
          <p:cNvSpPr txBox="1">
            <a:spLocks noChangeArrowheads="1"/>
          </p:cNvSpPr>
          <p:nvPr/>
        </p:nvSpPr>
        <p:spPr bwMode="auto">
          <a:xfrm>
            <a:off x="250825" y="233363"/>
            <a:ext cx="8686800" cy="830997"/>
          </a:xfrm>
          <a:prstGeom prst="rect">
            <a:avLst/>
          </a:prstGeom>
          <a:noFill/>
          <a:ln w="9525">
            <a:noFill/>
            <a:miter lim="800000"/>
            <a:headEnd/>
            <a:tailEnd/>
          </a:ln>
        </p:spPr>
        <p:txBody>
          <a:bodyPr>
            <a:spAutoFit/>
          </a:bodyPr>
          <a:lstStyle/>
          <a:p>
            <a:r>
              <a:rPr lang="it-IT" b="1" dirty="0" err="1" smtClean="0">
                <a:solidFill>
                  <a:srgbClr val="000000"/>
                </a:solidFill>
                <a:latin typeface="Arial" pitchFamily="34" charset="0"/>
                <a:cs typeface="Arial" pitchFamily="34" charset="0"/>
              </a:rPr>
              <a:t>Selection</a:t>
            </a:r>
            <a:r>
              <a:rPr lang="it-IT" b="1" dirty="0" smtClean="0">
                <a:solidFill>
                  <a:srgbClr val="000000"/>
                </a:solidFill>
                <a:latin typeface="Arial" pitchFamily="34" charset="0"/>
                <a:cs typeface="Arial" pitchFamily="34" charset="0"/>
              </a:rPr>
              <a:t> of </a:t>
            </a:r>
            <a:r>
              <a:rPr lang="it-IT" b="1" dirty="0" err="1" smtClean="0">
                <a:solidFill>
                  <a:srgbClr val="000000"/>
                </a:solidFill>
                <a:latin typeface="Arial" pitchFamily="34" charset="0"/>
                <a:cs typeface="Arial" pitchFamily="34" charset="0"/>
              </a:rPr>
              <a:t>markers</a:t>
            </a:r>
            <a:r>
              <a:rPr lang="it-IT" b="1" dirty="0" smtClean="0">
                <a:solidFill>
                  <a:srgbClr val="000000"/>
                </a:solidFill>
                <a:latin typeface="Arial" pitchFamily="34" charset="0"/>
                <a:cs typeface="Arial" pitchFamily="34" charset="0"/>
              </a:rPr>
              <a:t> for </a:t>
            </a:r>
            <a:r>
              <a:rPr lang="it-IT" b="1" dirty="0" err="1" smtClean="0">
                <a:solidFill>
                  <a:srgbClr val="000000"/>
                </a:solidFill>
                <a:latin typeface="Arial" pitchFamily="34" charset="0"/>
                <a:cs typeface="Arial" pitchFamily="34" charset="0"/>
              </a:rPr>
              <a:t>association</a:t>
            </a:r>
            <a:r>
              <a:rPr lang="it-IT" b="1" dirty="0" smtClean="0">
                <a:solidFill>
                  <a:srgbClr val="000000"/>
                </a:solidFill>
                <a:latin typeface="Arial" pitchFamily="34" charset="0"/>
                <a:cs typeface="Arial" pitchFamily="34" charset="0"/>
              </a:rPr>
              <a:t> </a:t>
            </a:r>
            <a:r>
              <a:rPr lang="it-IT" b="1" dirty="0" err="1" smtClean="0">
                <a:solidFill>
                  <a:srgbClr val="000000"/>
                </a:solidFill>
                <a:latin typeface="Arial" pitchFamily="34" charset="0"/>
                <a:cs typeface="Arial" pitchFamily="34" charset="0"/>
              </a:rPr>
              <a:t>studies</a:t>
            </a:r>
            <a:r>
              <a:rPr lang="it-IT" b="1" dirty="0" smtClean="0">
                <a:solidFill>
                  <a:srgbClr val="000000"/>
                </a:solidFill>
                <a:latin typeface="Arial" pitchFamily="34" charset="0"/>
                <a:cs typeface="Arial" pitchFamily="34" charset="0"/>
              </a:rPr>
              <a:t> on </a:t>
            </a:r>
            <a:r>
              <a:rPr lang="it-IT" b="1" dirty="0" err="1" smtClean="0">
                <a:solidFill>
                  <a:srgbClr val="000000"/>
                </a:solidFill>
                <a:latin typeface="Arial" pitchFamily="34" charset="0"/>
                <a:cs typeface="Arial" pitchFamily="34" charset="0"/>
              </a:rPr>
              <a:t>whole</a:t>
            </a:r>
            <a:r>
              <a:rPr lang="it-IT" b="1" dirty="0" smtClean="0">
                <a:solidFill>
                  <a:srgbClr val="000000"/>
                </a:solidFill>
                <a:latin typeface="Arial" pitchFamily="34" charset="0"/>
                <a:cs typeface="Arial" pitchFamily="34" charset="0"/>
              </a:rPr>
              <a:t> </a:t>
            </a:r>
            <a:r>
              <a:rPr lang="it-IT" b="1" dirty="0" err="1" smtClean="0">
                <a:solidFill>
                  <a:srgbClr val="000000"/>
                </a:solidFill>
                <a:latin typeface="Arial" pitchFamily="34" charset="0"/>
                <a:cs typeface="Arial" pitchFamily="34" charset="0"/>
              </a:rPr>
              <a:t>genomes</a:t>
            </a:r>
            <a:endParaRPr lang="it-IT" b="1" dirty="0">
              <a:solidFill>
                <a:srgbClr val="000000"/>
              </a:solidFill>
              <a:latin typeface="Arial" pitchFamily="34" charset="0"/>
              <a:cs typeface="Arial" pitchFamily="34" charset="0"/>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Text Box 2"/>
          <p:cNvSpPr txBox="1">
            <a:spLocks noChangeArrowheads="1"/>
          </p:cNvSpPr>
          <p:nvPr/>
        </p:nvSpPr>
        <p:spPr bwMode="auto">
          <a:xfrm>
            <a:off x="681038" y="1981200"/>
            <a:ext cx="269875" cy="461963"/>
          </a:xfrm>
          <a:prstGeom prst="rect">
            <a:avLst/>
          </a:prstGeom>
          <a:noFill/>
          <a:ln w="9525">
            <a:noFill/>
            <a:miter lim="800000"/>
            <a:headEnd/>
            <a:tailEnd/>
          </a:ln>
        </p:spPr>
        <p:txBody>
          <a:bodyPr wrap="none">
            <a:spAutoFit/>
          </a:bodyPr>
          <a:lstStyle/>
          <a:p>
            <a:pPr algn="just" eaLnBrk="0" hangingPunct="0"/>
            <a:r>
              <a:rPr lang="it-IT" b="1">
                <a:solidFill>
                  <a:srgbClr val="FFFF00"/>
                </a:solidFill>
                <a:latin typeface="Arial" pitchFamily="34" charset="0"/>
                <a:cs typeface="Arial" pitchFamily="34" charset="0"/>
              </a:rPr>
              <a:t> </a:t>
            </a:r>
          </a:p>
        </p:txBody>
      </p:sp>
      <p:sp>
        <p:nvSpPr>
          <p:cNvPr id="205827" name="Text Box 3"/>
          <p:cNvSpPr txBox="1">
            <a:spLocks noChangeArrowheads="1"/>
          </p:cNvSpPr>
          <p:nvPr/>
        </p:nvSpPr>
        <p:spPr bwMode="auto">
          <a:xfrm>
            <a:off x="250825" y="1773238"/>
            <a:ext cx="8605838" cy="3724097"/>
          </a:xfrm>
          <a:prstGeom prst="rect">
            <a:avLst/>
          </a:prstGeom>
          <a:noFill/>
          <a:ln w="9525">
            <a:noFill/>
            <a:miter lim="800000"/>
            <a:headEnd/>
            <a:tailEnd/>
          </a:ln>
          <a:effectLst/>
        </p:spPr>
        <p:txBody>
          <a:bodyPr>
            <a:spAutoFit/>
          </a:bodyPr>
          <a:lstStyle/>
          <a:p>
            <a:pPr eaLnBrk="0" hangingPunct="0">
              <a:defRPr/>
            </a:pPr>
            <a:r>
              <a:rPr lang="it-IT" sz="2000" b="1" dirty="0">
                <a:solidFill>
                  <a:srgbClr val="FFFF00"/>
                </a:solidFill>
                <a:latin typeface="Arial" pitchFamily="34" charset="0"/>
                <a:cs typeface="Arial" pitchFamily="34" charset="0"/>
              </a:rPr>
              <a:t> </a:t>
            </a:r>
            <a:endParaRPr lang="it-IT" sz="2800" b="1" i="1" dirty="0">
              <a:solidFill>
                <a:srgbClr val="FF0000"/>
              </a:solidFill>
              <a:latin typeface="Arial" pitchFamily="34" charset="0"/>
              <a:cs typeface="Arial" pitchFamily="34" charset="0"/>
            </a:endParaRPr>
          </a:p>
          <a:p>
            <a:pPr eaLnBrk="0" hangingPunct="0">
              <a:defRPr/>
            </a:pPr>
            <a:endParaRPr lang="it-IT" sz="2000" b="1" dirty="0">
              <a:solidFill>
                <a:srgbClr val="FFFF00"/>
              </a:solidFill>
              <a:latin typeface="Arial" pitchFamily="34" charset="0"/>
              <a:cs typeface="Arial" pitchFamily="34" charset="0"/>
            </a:endParaRPr>
          </a:p>
          <a:p>
            <a:pPr marL="342900" indent="-342900" eaLnBrk="0" hangingPunct="0">
              <a:buFont typeface="Arial" pitchFamily="34" charset="0"/>
              <a:buChar char="•"/>
              <a:defRPr/>
            </a:pPr>
            <a:r>
              <a:rPr lang="it-IT" sz="2800" b="1" dirty="0" err="1" smtClean="0">
                <a:solidFill>
                  <a:srgbClr val="000000"/>
                </a:solidFill>
                <a:latin typeface="Arial" pitchFamily="34" charset="0"/>
                <a:cs typeface="Arial" pitchFamily="34" charset="0"/>
              </a:rPr>
              <a:t>Oligonucleotides</a:t>
            </a:r>
            <a:r>
              <a:rPr lang="it-IT" sz="2800" b="1" dirty="0" smtClean="0">
                <a:solidFill>
                  <a:srgbClr val="000000"/>
                </a:solidFill>
                <a:latin typeface="Arial" pitchFamily="34" charset="0"/>
                <a:cs typeface="Arial" pitchFamily="34" charset="0"/>
              </a:rPr>
              <a:t> </a:t>
            </a:r>
            <a:r>
              <a:rPr lang="it-IT" sz="2800" b="1" dirty="0">
                <a:solidFill>
                  <a:srgbClr val="000000"/>
                </a:solidFill>
                <a:latin typeface="Arial" pitchFamily="34" charset="0"/>
                <a:cs typeface="Arial" pitchFamily="34" charset="0"/>
              </a:rPr>
              <a:t>(20-25 </a:t>
            </a:r>
            <a:r>
              <a:rPr lang="it-IT" sz="2800" b="1" dirty="0" err="1" smtClean="0">
                <a:solidFill>
                  <a:srgbClr val="000000"/>
                </a:solidFill>
                <a:latin typeface="Arial" pitchFamily="34" charset="0"/>
                <a:cs typeface="Arial" pitchFamily="34" charset="0"/>
              </a:rPr>
              <a:t>bases</a:t>
            </a:r>
            <a:r>
              <a:rPr lang="it-IT" sz="2800" b="1" dirty="0" smtClean="0">
                <a:solidFill>
                  <a:srgbClr val="000000"/>
                </a:solidFill>
                <a:latin typeface="Arial" pitchFamily="34" charset="0"/>
                <a:cs typeface="Arial" pitchFamily="34" charset="0"/>
              </a:rPr>
              <a:t>) are </a:t>
            </a:r>
            <a:r>
              <a:rPr lang="it-IT" sz="2800" b="1" dirty="0" err="1" smtClean="0">
                <a:solidFill>
                  <a:srgbClr val="000000"/>
                </a:solidFill>
                <a:latin typeface="Arial" pitchFamily="34" charset="0"/>
                <a:cs typeface="Arial" pitchFamily="34" charset="0"/>
              </a:rPr>
              <a:t>synthesized</a:t>
            </a:r>
            <a:r>
              <a:rPr lang="it-IT" sz="2800" b="1" dirty="0" smtClean="0">
                <a:solidFill>
                  <a:srgbClr val="000000"/>
                </a:solidFill>
                <a:latin typeface="Arial" pitchFamily="34" charset="0"/>
                <a:cs typeface="Arial" pitchFamily="34" charset="0"/>
              </a:rPr>
              <a:t>  </a:t>
            </a:r>
            <a:r>
              <a:rPr lang="it-IT" sz="2800" b="1" dirty="0" err="1" smtClean="0">
                <a:solidFill>
                  <a:srgbClr val="000000"/>
                </a:solidFill>
                <a:latin typeface="Arial" pitchFamily="34" charset="0"/>
                <a:cs typeface="Arial" pitchFamily="34" charset="0"/>
              </a:rPr>
              <a:t>directly</a:t>
            </a:r>
            <a:r>
              <a:rPr lang="it-IT" sz="2800" b="1" dirty="0" smtClean="0">
                <a:solidFill>
                  <a:srgbClr val="000000"/>
                </a:solidFill>
                <a:latin typeface="Arial" pitchFamily="34" charset="0"/>
                <a:cs typeface="Arial" pitchFamily="34" charset="0"/>
              </a:rPr>
              <a:t> on a </a:t>
            </a:r>
            <a:r>
              <a:rPr lang="it-IT" sz="2800" b="1" dirty="0" err="1" smtClean="0">
                <a:solidFill>
                  <a:srgbClr val="000000"/>
                </a:solidFill>
                <a:latin typeface="Arial" pitchFamily="34" charset="0"/>
                <a:cs typeface="Arial" pitchFamily="34" charset="0"/>
              </a:rPr>
              <a:t>ultrafine</a:t>
            </a:r>
            <a:r>
              <a:rPr lang="it-IT" sz="2800" b="1" dirty="0" smtClean="0">
                <a:solidFill>
                  <a:srgbClr val="000000"/>
                </a:solidFill>
                <a:latin typeface="Arial" pitchFamily="34" charset="0"/>
                <a:cs typeface="Arial" pitchFamily="34" charset="0"/>
              </a:rPr>
              <a:t> </a:t>
            </a:r>
            <a:r>
              <a:rPr lang="it-IT" sz="2800" b="1" dirty="0" err="1" smtClean="0">
                <a:solidFill>
                  <a:srgbClr val="000000"/>
                </a:solidFill>
                <a:latin typeface="Arial" pitchFamily="34" charset="0"/>
                <a:cs typeface="Arial" pitchFamily="34" charset="0"/>
              </a:rPr>
              <a:t>solid</a:t>
            </a:r>
            <a:r>
              <a:rPr lang="it-IT" sz="2800" b="1" dirty="0">
                <a:solidFill>
                  <a:srgbClr val="000000"/>
                </a:solidFill>
                <a:latin typeface="Arial" pitchFamily="34" charset="0"/>
                <a:cs typeface="Arial" pitchFamily="34" charset="0"/>
              </a:rPr>
              <a:t> </a:t>
            </a:r>
            <a:r>
              <a:rPr lang="it-IT" sz="2800" b="1" dirty="0" smtClean="0">
                <a:solidFill>
                  <a:srgbClr val="000000"/>
                </a:solidFill>
                <a:latin typeface="Arial" pitchFamily="34" charset="0"/>
                <a:cs typeface="Arial" pitchFamily="34" charset="0"/>
              </a:rPr>
              <a:t>slide</a:t>
            </a:r>
            <a:endParaRPr lang="it-IT" sz="2800" b="1" dirty="0">
              <a:solidFill>
                <a:srgbClr val="000000"/>
              </a:solidFill>
              <a:latin typeface="Arial" pitchFamily="34" charset="0"/>
              <a:cs typeface="Arial" pitchFamily="34" charset="0"/>
            </a:endParaRPr>
          </a:p>
          <a:p>
            <a:pPr marL="342900" indent="-342900" eaLnBrk="0" hangingPunct="0">
              <a:buFont typeface="Arial" pitchFamily="34" charset="0"/>
              <a:buChar char="•"/>
              <a:defRPr/>
            </a:pPr>
            <a:endParaRPr lang="it-IT" sz="2800" b="1" dirty="0">
              <a:solidFill>
                <a:srgbClr val="000000"/>
              </a:solidFill>
              <a:latin typeface="Arial" pitchFamily="34" charset="0"/>
              <a:cs typeface="Arial" pitchFamily="34" charset="0"/>
            </a:endParaRPr>
          </a:p>
          <a:p>
            <a:pPr marL="342900" indent="-342900" eaLnBrk="0" hangingPunct="0">
              <a:buFont typeface="Arial" pitchFamily="34" charset="0"/>
              <a:buChar char="•"/>
              <a:defRPr/>
            </a:pPr>
            <a:r>
              <a:rPr lang="it-IT" sz="2800" b="1" dirty="0">
                <a:solidFill>
                  <a:srgbClr val="000000"/>
                </a:solidFill>
                <a:latin typeface="Arial" pitchFamily="34" charset="0"/>
                <a:cs typeface="Arial" pitchFamily="34" charset="0"/>
              </a:rPr>
              <a:t>Microchip </a:t>
            </a:r>
            <a:r>
              <a:rPr lang="it-IT" sz="2800" b="1" dirty="0" err="1" smtClean="0">
                <a:solidFill>
                  <a:srgbClr val="000000"/>
                </a:solidFill>
                <a:latin typeface="Arial" pitchFamily="34" charset="0"/>
                <a:cs typeface="Arial" pitchFamily="34" charset="0"/>
              </a:rPr>
              <a:t>containing</a:t>
            </a:r>
            <a:r>
              <a:rPr lang="it-IT" sz="2800" b="1" dirty="0" smtClean="0">
                <a:solidFill>
                  <a:srgbClr val="000000"/>
                </a:solidFill>
                <a:latin typeface="Arial" pitchFamily="34" charset="0"/>
                <a:cs typeface="Arial" pitchFamily="34" charset="0"/>
              </a:rPr>
              <a:t> over </a:t>
            </a:r>
            <a:r>
              <a:rPr lang="it-IT" sz="2800" b="1" dirty="0">
                <a:solidFill>
                  <a:srgbClr val="000000"/>
                </a:solidFill>
                <a:latin typeface="Arial" pitchFamily="34" charset="0"/>
                <a:cs typeface="Arial" pitchFamily="34" charset="0"/>
              </a:rPr>
              <a:t>500.000 </a:t>
            </a:r>
            <a:r>
              <a:rPr lang="it-IT" sz="2800" b="1" dirty="0" err="1" smtClean="0">
                <a:solidFill>
                  <a:srgbClr val="000000"/>
                </a:solidFill>
                <a:latin typeface="Arial" pitchFamily="34" charset="0"/>
                <a:cs typeface="Arial" pitchFamily="34" charset="0"/>
              </a:rPr>
              <a:t>different</a:t>
            </a:r>
            <a:r>
              <a:rPr lang="it-IT" sz="2800" b="1" dirty="0" smtClean="0">
                <a:solidFill>
                  <a:srgbClr val="000000"/>
                </a:solidFill>
                <a:latin typeface="Arial" pitchFamily="34" charset="0"/>
                <a:cs typeface="Arial" pitchFamily="34" charset="0"/>
              </a:rPr>
              <a:t> </a:t>
            </a:r>
            <a:r>
              <a:rPr lang="it-IT" sz="2800" b="1" dirty="0" err="1" smtClean="0">
                <a:solidFill>
                  <a:srgbClr val="000000"/>
                </a:solidFill>
                <a:latin typeface="Arial" pitchFamily="34" charset="0"/>
                <a:cs typeface="Arial" pitchFamily="34" charset="0"/>
              </a:rPr>
              <a:t>oligonucleotides</a:t>
            </a:r>
            <a:r>
              <a:rPr lang="it-IT" sz="2800" b="1" dirty="0" smtClean="0">
                <a:solidFill>
                  <a:srgbClr val="000000"/>
                </a:solidFill>
                <a:latin typeface="Arial" pitchFamily="34" charset="0"/>
                <a:cs typeface="Arial" pitchFamily="34" charset="0"/>
              </a:rPr>
              <a:t> in an </a:t>
            </a:r>
            <a:r>
              <a:rPr lang="it-IT" sz="2800" b="1" dirty="0">
                <a:solidFill>
                  <a:srgbClr val="000000"/>
                </a:solidFill>
                <a:latin typeface="Arial" pitchFamily="34" charset="0"/>
                <a:cs typeface="Arial" pitchFamily="34" charset="0"/>
              </a:rPr>
              <a:t>array </a:t>
            </a:r>
            <a:r>
              <a:rPr lang="it-IT" sz="2800" b="1" dirty="0" smtClean="0">
                <a:solidFill>
                  <a:srgbClr val="000000"/>
                </a:solidFill>
                <a:latin typeface="Arial" pitchFamily="34" charset="0"/>
                <a:cs typeface="Arial" pitchFamily="34" charset="0"/>
              </a:rPr>
              <a:t>of </a:t>
            </a:r>
            <a:r>
              <a:rPr lang="it-IT" sz="2800" b="1" dirty="0">
                <a:solidFill>
                  <a:srgbClr val="000000"/>
                </a:solidFill>
                <a:latin typeface="Arial" pitchFamily="34" charset="0"/>
                <a:cs typeface="Arial" pitchFamily="34" charset="0"/>
              </a:rPr>
              <a:t>1,28x1,28 cm</a:t>
            </a:r>
          </a:p>
          <a:p>
            <a:pPr eaLnBrk="0" hangingPunct="0">
              <a:defRPr/>
            </a:pPr>
            <a:endParaRPr lang="it-IT" sz="2800" b="1" dirty="0">
              <a:solidFill>
                <a:srgbClr val="000000"/>
              </a:solidFill>
              <a:latin typeface="Arial" pitchFamily="34" charset="0"/>
              <a:cs typeface="Arial" pitchFamily="34" charset="0"/>
            </a:endParaRPr>
          </a:p>
          <a:p>
            <a:pPr eaLnBrk="0" hangingPunct="0">
              <a:defRPr/>
            </a:pPr>
            <a:r>
              <a:rPr lang="it-IT" sz="2800" b="1" dirty="0">
                <a:solidFill>
                  <a:srgbClr val="000000"/>
                </a:solidFill>
                <a:latin typeface="Arial" pitchFamily="34" charset="0"/>
                <a:cs typeface="Arial" pitchFamily="34" charset="0"/>
              </a:rPr>
              <a:t>    </a:t>
            </a:r>
            <a:r>
              <a:rPr lang="it-IT" sz="2000" b="1" dirty="0">
                <a:solidFill>
                  <a:srgbClr val="FFFF00"/>
                </a:solidFill>
                <a:latin typeface="Arial" pitchFamily="34" charset="0"/>
                <a:cs typeface="Arial" pitchFamily="34" charset="0"/>
              </a:rPr>
              <a:t> </a:t>
            </a:r>
          </a:p>
        </p:txBody>
      </p:sp>
      <p:sp>
        <p:nvSpPr>
          <p:cNvPr id="205828" name="Text Box 4"/>
          <p:cNvSpPr txBox="1">
            <a:spLocks noChangeArrowheads="1"/>
          </p:cNvSpPr>
          <p:nvPr/>
        </p:nvSpPr>
        <p:spPr bwMode="auto">
          <a:xfrm>
            <a:off x="990600" y="739775"/>
            <a:ext cx="7256027" cy="584776"/>
          </a:xfrm>
          <a:prstGeom prst="rect">
            <a:avLst/>
          </a:prstGeom>
          <a:noFill/>
          <a:ln w="9525">
            <a:noFill/>
            <a:miter lim="800000"/>
            <a:headEnd/>
            <a:tailEnd/>
          </a:ln>
          <a:effectLst/>
        </p:spPr>
        <p:txBody>
          <a:bodyPr wrap="none">
            <a:spAutoFit/>
          </a:bodyPr>
          <a:lstStyle/>
          <a:p>
            <a:pPr eaLnBrk="0" hangingPunct="0">
              <a:defRPr/>
            </a:pPr>
            <a:r>
              <a:rPr lang="it-IT" sz="2800" b="1" dirty="0">
                <a:solidFill>
                  <a:srgbClr val="000000"/>
                </a:solidFill>
                <a:effectLst>
                  <a:outerShdw blurRad="38100" dist="38100" dir="2700000" algn="tl">
                    <a:srgbClr val="C0C0C0"/>
                  </a:outerShdw>
                </a:effectLst>
                <a:latin typeface="Arial" pitchFamily="34" charset="0"/>
                <a:cs typeface="Arial" pitchFamily="34" charset="0"/>
              </a:rPr>
              <a:t> </a:t>
            </a:r>
            <a:r>
              <a:rPr lang="it-IT" sz="3200" b="1" i="1" dirty="0" smtClean="0">
                <a:solidFill>
                  <a:srgbClr val="FF0000"/>
                </a:solidFill>
                <a:latin typeface="Arial" pitchFamily="34" charset="0"/>
                <a:cs typeface="Arial" pitchFamily="34" charset="0"/>
              </a:rPr>
              <a:t>OLIGONUCLEOTIDE MICROARRAY</a:t>
            </a:r>
            <a:endParaRPr lang="it-IT" sz="3200" b="1" i="1" dirty="0">
              <a:solidFill>
                <a:srgbClr val="FF0000"/>
              </a:solidFill>
              <a:latin typeface="Arial" pitchFamily="34" charset="0"/>
              <a:cs typeface="Arial" pitchFamily="34" charset="0"/>
            </a:endParaRPr>
          </a:p>
        </p:txBody>
      </p:sp>
    </p:spTree>
  </p:cSld>
  <p:clrMapOvr>
    <a:masterClrMapping/>
  </p:clrMapOvr>
  <p:timing>
    <p:tnLst>
      <p:par>
        <p:cTn xmlns:p14="http://schemas.microsoft.com/office/powerpoint/2010/mai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50" name="Text Box 2"/>
          <p:cNvSpPr txBox="1">
            <a:spLocks noChangeArrowheads="1"/>
          </p:cNvSpPr>
          <p:nvPr/>
        </p:nvSpPr>
        <p:spPr bwMode="auto">
          <a:xfrm>
            <a:off x="1646238" y="558800"/>
            <a:ext cx="5722690" cy="461665"/>
          </a:xfrm>
          <a:prstGeom prst="rect">
            <a:avLst/>
          </a:prstGeom>
          <a:noFill/>
          <a:ln w="9525">
            <a:noFill/>
            <a:miter lim="800000"/>
            <a:headEnd/>
            <a:tailEnd/>
          </a:ln>
          <a:effectLst/>
        </p:spPr>
        <p:txBody>
          <a:bodyPr wrap="none">
            <a:spAutoFit/>
          </a:bodyPr>
          <a:lstStyle/>
          <a:p>
            <a:pPr eaLnBrk="0" hangingPunct="0">
              <a:defRPr/>
            </a:pPr>
            <a:r>
              <a:rPr lang="it-IT" b="1" dirty="0" smtClean="0">
                <a:solidFill>
                  <a:srgbClr val="000000"/>
                </a:solidFill>
                <a:effectLst>
                  <a:outerShdw blurRad="38100" dist="38100" dir="2700000" algn="tl">
                    <a:srgbClr val="C0C0C0"/>
                  </a:outerShdw>
                </a:effectLst>
              </a:rPr>
              <a:t>OLIGONUCLEOTIDE MICROARRAYS</a:t>
            </a:r>
            <a:endParaRPr lang="it-IT" b="1" dirty="0">
              <a:solidFill>
                <a:srgbClr val="000000"/>
              </a:solidFill>
              <a:effectLst>
                <a:outerShdw blurRad="38100" dist="38100" dir="2700000" algn="tl">
                  <a:srgbClr val="C0C0C0"/>
                </a:outerShdw>
              </a:effectLst>
            </a:endParaRPr>
          </a:p>
        </p:txBody>
      </p:sp>
      <p:pic>
        <p:nvPicPr>
          <p:cNvPr id="155651" name="Picture 3" descr="InHandBig"/>
          <p:cNvPicPr>
            <a:picLocks noChangeAspect="1" noChangeArrowheads="1"/>
          </p:cNvPicPr>
          <p:nvPr/>
        </p:nvPicPr>
        <p:blipFill>
          <a:blip r:embed="rId2"/>
          <a:srcRect/>
          <a:stretch>
            <a:fillRect/>
          </a:stretch>
        </p:blipFill>
        <p:spPr bwMode="auto">
          <a:xfrm>
            <a:off x="2057400" y="1524000"/>
            <a:ext cx="4572000" cy="4572000"/>
          </a:xfrm>
          <a:prstGeom prst="rect">
            <a:avLst/>
          </a:prstGeom>
          <a:noFill/>
          <a:ln w="9525">
            <a:noFill/>
            <a:miter lim="800000"/>
            <a:headEnd/>
            <a:tailEnd/>
          </a:ln>
        </p:spPr>
      </p:pic>
      <p:sp>
        <p:nvSpPr>
          <p:cNvPr id="155652" name="Rectangle 4"/>
          <p:cNvSpPr>
            <a:spLocks noChangeArrowheads="1"/>
          </p:cNvSpPr>
          <p:nvPr/>
        </p:nvSpPr>
        <p:spPr bwMode="auto">
          <a:xfrm>
            <a:off x="4662488" y="5003800"/>
            <a:ext cx="1258887" cy="495300"/>
          </a:xfrm>
          <a:prstGeom prst="rect">
            <a:avLst/>
          </a:prstGeom>
          <a:solidFill>
            <a:schemeClr val="hlink"/>
          </a:solidFill>
          <a:ln w="9525">
            <a:solidFill>
              <a:schemeClr val="hlink"/>
            </a:solidFill>
            <a:miter lim="800000"/>
            <a:headEnd/>
            <a:tailEnd/>
          </a:ln>
        </p:spPr>
        <p:txBody>
          <a:bodyPr wrap="none" anchor="ctr"/>
          <a:lstStyle/>
          <a:p>
            <a:endParaRPr lang="it-IT">
              <a:solidFill>
                <a:srgbClr val="000000"/>
              </a:solidFill>
            </a:endParaRPr>
          </a:p>
        </p:txBody>
      </p:sp>
    </p:spTree>
  </p:cSld>
  <p:clrMapOvr>
    <a:masterClrMapping/>
  </p:clrMapOvr>
  <p:timing>
    <p:tnLst>
      <p:par>
        <p:cTn xmlns:p14="http://schemas.microsoft.com/office/powerpoint/2010/mai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6674" name="Picture 5" descr="02f1"/>
          <p:cNvPicPr>
            <a:picLocks noChangeAspect="1" noChangeArrowheads="1"/>
          </p:cNvPicPr>
          <p:nvPr/>
        </p:nvPicPr>
        <p:blipFill>
          <a:blip r:embed="rId2"/>
          <a:srcRect/>
          <a:stretch>
            <a:fillRect/>
          </a:stretch>
        </p:blipFill>
        <p:spPr bwMode="auto">
          <a:xfrm>
            <a:off x="2051050" y="0"/>
            <a:ext cx="5657850" cy="6858000"/>
          </a:xfrm>
          <a:prstGeom prst="rect">
            <a:avLst/>
          </a:prstGeom>
          <a:noFill/>
          <a:ln w="9525">
            <a:noFill/>
            <a:miter lim="800000"/>
            <a:headEnd/>
            <a:tailEnd/>
          </a:ln>
        </p:spPr>
      </p:pic>
      <p:pic>
        <p:nvPicPr>
          <p:cNvPr id="254978" name="Picture 2"/>
          <p:cNvPicPr>
            <a:picLocks noChangeAspect="1" noChangeArrowheads="1"/>
          </p:cNvPicPr>
          <p:nvPr/>
        </p:nvPicPr>
        <p:blipFill>
          <a:blip r:embed="rId3"/>
          <a:srcRect/>
          <a:stretch>
            <a:fillRect/>
          </a:stretch>
        </p:blipFill>
        <p:spPr bwMode="auto">
          <a:xfrm>
            <a:off x="0" y="571500"/>
            <a:ext cx="9112250" cy="5160963"/>
          </a:xfrm>
          <a:prstGeom prst="rect">
            <a:avLst/>
          </a:prstGeom>
          <a:noFill/>
          <a:ln w="9525">
            <a:noFill/>
            <a:miter lim="800000"/>
            <a:headEnd/>
            <a:tailEnd/>
          </a:ln>
        </p:spPr>
      </p:pic>
      <p:pic>
        <p:nvPicPr>
          <p:cNvPr id="254979" name="Picture 3"/>
          <p:cNvPicPr>
            <a:picLocks noChangeAspect="1" noChangeArrowheads="1"/>
          </p:cNvPicPr>
          <p:nvPr/>
        </p:nvPicPr>
        <p:blipFill>
          <a:blip r:embed="rId4"/>
          <a:srcRect/>
          <a:stretch>
            <a:fillRect/>
          </a:stretch>
        </p:blipFill>
        <p:spPr bwMode="auto">
          <a:xfrm>
            <a:off x="214313" y="214313"/>
            <a:ext cx="8716962" cy="6324600"/>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254978"/>
                                        </p:tgtEl>
                                        <p:attrNameLst>
                                          <p:attrName>style.visibility</p:attrName>
                                        </p:attrNameLst>
                                      </p:cBhvr>
                                      <p:to>
                                        <p:strVal val="visible"/>
                                      </p:to>
                                    </p:set>
                                    <p:animEffect transition="in" filter="box(out)">
                                      <p:cBhvr>
                                        <p:cTn id="7" dur="500"/>
                                        <p:tgtEl>
                                          <p:spTgt spid="254978"/>
                                        </p:tgtEl>
                                      </p:cBhvr>
                                    </p:animEffect>
                                  </p:childTnLst>
                                  <p:subTnLst>
                                    <p:set>
                                      <p:cBhvr override="childStyle">
                                        <p:cTn dur="1" fill="hold" display="0" masterRel="nextClick" afterEffect="1"/>
                                        <p:tgtEl>
                                          <p:spTgt spid="254978"/>
                                        </p:tgtEl>
                                        <p:attrNameLst>
                                          <p:attrName>style.visibility</p:attrName>
                                        </p:attrNameLst>
                                      </p:cBhvr>
                                      <p:to>
                                        <p:strVal val="hidden"/>
                                      </p:to>
                                    </p:set>
                                  </p:subTnLst>
                                </p:cTn>
                              </p:par>
                            </p:childTnLst>
                          </p:cTn>
                        </p:par>
                      </p:childTnLst>
                    </p:cTn>
                  </p:par>
                  <p:par>
                    <p:cTn id="8" fill="hold">
                      <p:stCondLst>
                        <p:cond delay="indefinite"/>
                      </p:stCondLst>
                      <p:childTnLst>
                        <p:par>
                          <p:cTn id="9" fill="hold">
                            <p:stCondLst>
                              <p:cond delay="0"/>
                            </p:stCondLst>
                            <p:childTnLst>
                              <p:par>
                                <p:cTn id="10" presetID="4" presetClass="entr" presetSubtype="32" fill="hold" nodeType="clickEffect">
                                  <p:stCondLst>
                                    <p:cond delay="0"/>
                                  </p:stCondLst>
                                  <p:childTnLst>
                                    <p:set>
                                      <p:cBhvr>
                                        <p:cTn id="11" dur="1" fill="hold">
                                          <p:stCondLst>
                                            <p:cond delay="0"/>
                                          </p:stCondLst>
                                        </p:cTn>
                                        <p:tgtEl>
                                          <p:spTgt spid="254979"/>
                                        </p:tgtEl>
                                        <p:attrNameLst>
                                          <p:attrName>style.visibility</p:attrName>
                                        </p:attrNameLst>
                                      </p:cBhvr>
                                      <p:to>
                                        <p:strVal val="visible"/>
                                      </p:to>
                                    </p:set>
                                    <p:animEffect transition="in" filter="box(out)">
                                      <p:cBhvr>
                                        <p:cTn id="12" dur="500"/>
                                        <p:tgtEl>
                                          <p:spTgt spid="2549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7698" name="Picture 4"/>
          <p:cNvPicPr>
            <a:picLocks noChangeAspect="1" noChangeArrowheads="1"/>
          </p:cNvPicPr>
          <p:nvPr/>
        </p:nvPicPr>
        <p:blipFill>
          <a:blip r:embed="rId2"/>
          <a:srcRect/>
          <a:stretch>
            <a:fillRect/>
          </a:stretch>
        </p:blipFill>
        <p:spPr bwMode="auto">
          <a:xfrm>
            <a:off x="0" y="1763713"/>
            <a:ext cx="9144000" cy="3330575"/>
          </a:xfrm>
          <a:prstGeom prst="rect">
            <a:avLst/>
          </a:prstGeom>
          <a:noFill/>
          <a:ln w="9525">
            <a:noFill/>
            <a:miter lim="800000"/>
            <a:headEnd/>
            <a:tailEnd/>
          </a:ln>
        </p:spPr>
      </p:pic>
      <p:sp>
        <p:nvSpPr>
          <p:cNvPr id="157699" name="Text Box 5"/>
          <p:cNvSpPr txBox="1">
            <a:spLocks noChangeArrowheads="1"/>
          </p:cNvSpPr>
          <p:nvPr/>
        </p:nvSpPr>
        <p:spPr bwMode="auto">
          <a:xfrm>
            <a:off x="3295650" y="382588"/>
            <a:ext cx="2613025" cy="519112"/>
          </a:xfrm>
          <a:prstGeom prst="rect">
            <a:avLst/>
          </a:prstGeom>
          <a:noFill/>
          <a:ln w="9525">
            <a:noFill/>
            <a:miter lim="800000"/>
            <a:headEnd/>
            <a:tailEnd/>
          </a:ln>
        </p:spPr>
        <p:txBody>
          <a:bodyPr wrap="none">
            <a:spAutoFit/>
          </a:bodyPr>
          <a:lstStyle/>
          <a:p>
            <a:r>
              <a:rPr lang="it-IT" sz="2800" b="1">
                <a:solidFill>
                  <a:srgbClr val="000000"/>
                </a:solidFill>
              </a:rPr>
              <a:t>Type 2 Diabetes</a:t>
            </a:r>
          </a:p>
        </p:txBody>
      </p:sp>
      <p:pic>
        <p:nvPicPr>
          <p:cNvPr id="157700" name="Picture 6"/>
          <p:cNvPicPr>
            <a:picLocks noChangeAspect="1" noChangeArrowheads="1"/>
          </p:cNvPicPr>
          <p:nvPr/>
        </p:nvPicPr>
        <p:blipFill>
          <a:blip r:embed="rId3"/>
          <a:srcRect/>
          <a:stretch>
            <a:fillRect/>
          </a:stretch>
        </p:blipFill>
        <p:spPr bwMode="auto">
          <a:xfrm>
            <a:off x="4618038" y="5967413"/>
            <a:ext cx="4140200" cy="657225"/>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8722" name="Picture 2"/>
          <p:cNvPicPr>
            <a:picLocks noChangeAspect="1" noChangeArrowheads="1"/>
          </p:cNvPicPr>
          <p:nvPr/>
        </p:nvPicPr>
        <p:blipFill>
          <a:blip r:embed="rId2"/>
          <a:srcRect/>
          <a:stretch>
            <a:fillRect/>
          </a:stretch>
        </p:blipFill>
        <p:spPr bwMode="auto">
          <a:xfrm>
            <a:off x="900113" y="260350"/>
            <a:ext cx="7559675" cy="5940425"/>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9746" name="Picture 4"/>
          <p:cNvPicPr>
            <a:picLocks noChangeAspect="1" noChangeArrowheads="1"/>
          </p:cNvPicPr>
          <p:nvPr/>
        </p:nvPicPr>
        <p:blipFill>
          <a:blip r:embed="rId2"/>
          <a:srcRect/>
          <a:stretch>
            <a:fillRect/>
          </a:stretch>
        </p:blipFill>
        <p:spPr bwMode="auto">
          <a:xfrm>
            <a:off x="-404813" y="1320800"/>
            <a:ext cx="9612313" cy="3962400"/>
          </a:xfrm>
          <a:prstGeom prst="rect">
            <a:avLst/>
          </a:prstGeom>
          <a:noFill/>
          <a:ln w="9525">
            <a:noFill/>
            <a:miter lim="800000"/>
            <a:headEnd/>
            <a:tailEnd/>
          </a:ln>
        </p:spPr>
      </p:pic>
      <p:sp>
        <p:nvSpPr>
          <p:cNvPr id="159747" name="Text Box 5"/>
          <p:cNvSpPr txBox="1">
            <a:spLocks noChangeArrowheads="1"/>
          </p:cNvSpPr>
          <p:nvPr/>
        </p:nvSpPr>
        <p:spPr bwMode="auto">
          <a:xfrm>
            <a:off x="971550" y="368300"/>
            <a:ext cx="7381875" cy="523220"/>
          </a:xfrm>
          <a:prstGeom prst="rect">
            <a:avLst/>
          </a:prstGeom>
          <a:noFill/>
          <a:ln w="9525">
            <a:noFill/>
            <a:miter lim="800000"/>
            <a:headEnd/>
            <a:tailEnd/>
          </a:ln>
        </p:spPr>
        <p:txBody>
          <a:bodyPr>
            <a:spAutoFit/>
          </a:bodyPr>
          <a:lstStyle/>
          <a:p>
            <a:r>
              <a:rPr lang="it-IT" sz="2800" b="1" dirty="0">
                <a:solidFill>
                  <a:srgbClr val="000000"/>
                </a:solidFill>
              </a:rPr>
              <a:t>500.000 </a:t>
            </a:r>
            <a:r>
              <a:rPr lang="it-IT" sz="2800" b="1" dirty="0" err="1" smtClean="0">
                <a:solidFill>
                  <a:srgbClr val="000000"/>
                </a:solidFill>
              </a:rPr>
              <a:t>SNPs</a:t>
            </a:r>
            <a:r>
              <a:rPr lang="it-IT" sz="2800" b="1" dirty="0" smtClean="0">
                <a:solidFill>
                  <a:srgbClr val="000000"/>
                </a:solidFill>
              </a:rPr>
              <a:t> </a:t>
            </a:r>
            <a:r>
              <a:rPr lang="it-IT" sz="2800" b="1" dirty="0" err="1" smtClean="0">
                <a:solidFill>
                  <a:srgbClr val="000000"/>
                </a:solidFill>
              </a:rPr>
              <a:t>analysed</a:t>
            </a:r>
            <a:r>
              <a:rPr lang="it-IT" sz="2800" b="1" dirty="0" smtClean="0">
                <a:solidFill>
                  <a:srgbClr val="000000"/>
                </a:solidFill>
              </a:rPr>
              <a:t> in </a:t>
            </a:r>
            <a:r>
              <a:rPr lang="it-IT" sz="2800" b="1" dirty="0" err="1" smtClean="0">
                <a:solidFill>
                  <a:srgbClr val="000000"/>
                </a:solidFill>
              </a:rPr>
              <a:t>Crohn</a:t>
            </a:r>
            <a:r>
              <a:rPr lang="it-IT" sz="2800" b="1" dirty="0" smtClean="0">
                <a:solidFill>
                  <a:srgbClr val="000000"/>
                </a:solidFill>
              </a:rPr>
              <a:t> </a:t>
            </a:r>
            <a:r>
              <a:rPr lang="it-IT" sz="2800" b="1" dirty="0" err="1" smtClean="0">
                <a:solidFill>
                  <a:srgbClr val="000000"/>
                </a:solidFill>
              </a:rPr>
              <a:t>disease</a:t>
            </a:r>
            <a:endParaRPr lang="it-IT" sz="2800" b="1" dirty="0">
              <a:solidFill>
                <a:srgbClr val="000000"/>
              </a:solidFill>
            </a:endParaRPr>
          </a:p>
        </p:txBody>
      </p:sp>
      <p:sp>
        <p:nvSpPr>
          <p:cNvPr id="159748" name="Text Box 6"/>
          <p:cNvSpPr txBox="1">
            <a:spLocks noChangeArrowheads="1"/>
          </p:cNvSpPr>
          <p:nvPr/>
        </p:nvSpPr>
        <p:spPr bwMode="auto">
          <a:xfrm>
            <a:off x="1892300" y="5853113"/>
            <a:ext cx="6458093" cy="523220"/>
          </a:xfrm>
          <a:prstGeom prst="rect">
            <a:avLst/>
          </a:prstGeom>
          <a:noFill/>
          <a:ln w="9525">
            <a:noFill/>
            <a:miter lim="800000"/>
            <a:headEnd/>
            <a:tailEnd/>
          </a:ln>
        </p:spPr>
        <p:txBody>
          <a:bodyPr wrap="none">
            <a:spAutoFit/>
          </a:bodyPr>
          <a:lstStyle/>
          <a:p>
            <a:r>
              <a:rPr lang="it-IT" sz="2800" b="1" dirty="0" err="1" smtClean="0">
                <a:solidFill>
                  <a:srgbClr val="000000"/>
                </a:solidFill>
              </a:rPr>
              <a:t>Results</a:t>
            </a:r>
            <a:r>
              <a:rPr lang="it-IT" sz="2800" b="1" dirty="0" smtClean="0">
                <a:solidFill>
                  <a:srgbClr val="000000"/>
                </a:solidFill>
              </a:rPr>
              <a:t> are </a:t>
            </a:r>
            <a:r>
              <a:rPr lang="it-IT" sz="2800" b="1" dirty="0" err="1" smtClean="0">
                <a:solidFill>
                  <a:srgbClr val="FF0000"/>
                </a:solidFill>
              </a:rPr>
              <a:t>replicated</a:t>
            </a:r>
            <a:r>
              <a:rPr lang="it-IT" sz="2800" b="1" dirty="0" smtClean="0">
                <a:solidFill>
                  <a:srgbClr val="000000"/>
                </a:solidFill>
              </a:rPr>
              <a:t> </a:t>
            </a:r>
            <a:r>
              <a:rPr lang="it-IT" sz="2800" b="1" dirty="0">
                <a:solidFill>
                  <a:srgbClr val="000000"/>
                </a:solidFill>
              </a:rPr>
              <a:t>in </a:t>
            </a:r>
            <a:r>
              <a:rPr lang="it-IT" sz="2800" b="1" dirty="0" err="1" smtClean="0">
                <a:solidFill>
                  <a:srgbClr val="000000"/>
                </a:solidFill>
              </a:rPr>
              <a:t>different</a:t>
            </a:r>
            <a:r>
              <a:rPr lang="it-IT" sz="2800" b="1" dirty="0" smtClean="0">
                <a:solidFill>
                  <a:srgbClr val="000000"/>
                </a:solidFill>
              </a:rPr>
              <a:t> </a:t>
            </a:r>
            <a:r>
              <a:rPr lang="it-IT" sz="2800" b="1" dirty="0" err="1" smtClean="0">
                <a:solidFill>
                  <a:srgbClr val="000000"/>
                </a:solidFill>
              </a:rPr>
              <a:t>studies</a:t>
            </a:r>
            <a:endParaRPr lang="it-IT" sz="2800" b="1" dirty="0">
              <a:solidFill>
                <a:srgbClr val="000000"/>
              </a:solidFill>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770" name="Picture 4"/>
          <p:cNvPicPr>
            <a:picLocks noChangeAspect="1" noChangeArrowheads="1"/>
          </p:cNvPicPr>
          <p:nvPr/>
        </p:nvPicPr>
        <p:blipFill>
          <a:blip r:embed="rId2"/>
          <a:srcRect/>
          <a:stretch>
            <a:fillRect/>
          </a:stretch>
        </p:blipFill>
        <p:spPr bwMode="auto">
          <a:xfrm>
            <a:off x="0" y="1163638"/>
            <a:ext cx="9144000" cy="5686425"/>
          </a:xfrm>
          <a:prstGeom prst="rect">
            <a:avLst/>
          </a:prstGeom>
          <a:noFill/>
          <a:ln w="9525">
            <a:noFill/>
            <a:miter lim="800000"/>
            <a:headEnd/>
            <a:tailEnd/>
          </a:ln>
        </p:spPr>
      </p:pic>
      <p:sp>
        <p:nvSpPr>
          <p:cNvPr id="160771" name="Text Box 5"/>
          <p:cNvSpPr txBox="1">
            <a:spLocks noChangeArrowheads="1"/>
          </p:cNvSpPr>
          <p:nvPr/>
        </p:nvSpPr>
        <p:spPr bwMode="auto">
          <a:xfrm>
            <a:off x="3173413" y="290513"/>
            <a:ext cx="3198812" cy="579437"/>
          </a:xfrm>
          <a:prstGeom prst="rect">
            <a:avLst/>
          </a:prstGeom>
          <a:noFill/>
          <a:ln w="9525">
            <a:noFill/>
            <a:miter lim="800000"/>
            <a:headEnd/>
            <a:tailEnd/>
          </a:ln>
        </p:spPr>
        <p:txBody>
          <a:bodyPr wrap="none">
            <a:spAutoFit/>
          </a:bodyPr>
          <a:lstStyle/>
          <a:p>
            <a:r>
              <a:rPr lang="it-IT" sz="3200" b="1">
                <a:solidFill>
                  <a:srgbClr val="000000"/>
                </a:solidFill>
              </a:rPr>
              <a:t>FINE MAPPING</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Text Box 2"/>
          <p:cNvSpPr txBox="1">
            <a:spLocks noChangeArrowheads="1"/>
          </p:cNvSpPr>
          <p:nvPr/>
        </p:nvSpPr>
        <p:spPr bwMode="auto">
          <a:xfrm>
            <a:off x="179512" y="404664"/>
            <a:ext cx="5040560" cy="4524315"/>
          </a:xfrm>
          <a:prstGeom prst="rect">
            <a:avLst/>
          </a:prstGeom>
          <a:ln>
            <a:headEnd/>
            <a:tailEnd/>
          </a:ln>
          <a:scene3d>
            <a:camera prst="perspectiveContrastingRightFacing"/>
            <a:lightRig rig="threePt" dir="t"/>
          </a:scene3d>
          <a:sp3d>
            <a:bevelT w="114300" prst="artDeco"/>
          </a:sp3d>
        </p:spPr>
        <p:style>
          <a:lnRef idx="1">
            <a:schemeClr val="accent4"/>
          </a:lnRef>
          <a:fillRef idx="2">
            <a:schemeClr val="accent4"/>
          </a:fillRef>
          <a:effectRef idx="1">
            <a:schemeClr val="accent4"/>
          </a:effectRef>
          <a:fontRef idx="minor">
            <a:schemeClr val="dk1"/>
          </a:fontRef>
        </p:style>
        <p:txBody>
          <a:bodyPr>
            <a:spAutoFit/>
          </a:bodyPr>
          <a:lstStyle/>
          <a:p>
            <a:pPr algn="ctr" eaLnBrk="0" hangingPunct="0">
              <a:defRPr/>
            </a:pPr>
            <a:r>
              <a:rPr lang="en-US" sz="4800" b="1" dirty="0">
                <a:latin typeface="Arial" pitchFamily="34" charset="0"/>
                <a:cs typeface="Arial" pitchFamily="34" charset="0"/>
              </a:rPr>
              <a:t>SOME ‘COMPLEX’ TRAITS ARE QUANTITATIVE, LIKE BLOOD PRESSURE</a:t>
            </a:r>
          </a:p>
        </p:txBody>
      </p:sp>
      <p:sp>
        <p:nvSpPr>
          <p:cNvPr id="3" name="Text Box 2"/>
          <p:cNvSpPr txBox="1">
            <a:spLocks noChangeArrowheads="1"/>
          </p:cNvSpPr>
          <p:nvPr/>
        </p:nvSpPr>
        <p:spPr bwMode="auto">
          <a:xfrm>
            <a:off x="3779912" y="139813"/>
            <a:ext cx="5364088" cy="6001643"/>
          </a:xfrm>
          <a:prstGeom prst="rect">
            <a:avLst/>
          </a:prstGeom>
          <a:solidFill>
            <a:schemeClr val="accent4">
              <a:lumMod val="25000"/>
              <a:lumOff val="75000"/>
            </a:schemeClr>
          </a:solidFill>
          <a:ln w="9525">
            <a:noFill/>
            <a:miter lim="800000"/>
            <a:headEnd/>
            <a:tailEnd/>
          </a:ln>
          <a:scene3d>
            <a:camera prst="perspectiveContrastingLeftFacing"/>
            <a:lightRig rig="threePt" dir="t"/>
          </a:scene3d>
          <a:sp3d>
            <a:bevelT w="114300" prst="artDeco"/>
          </a:sp3d>
        </p:spPr>
        <p:txBody>
          <a:bodyPr>
            <a:spAutoFit/>
          </a:bodyPr>
          <a:lstStyle/>
          <a:p>
            <a:pPr eaLnBrk="0" hangingPunct="0">
              <a:defRPr/>
            </a:pPr>
            <a:r>
              <a:rPr lang="en-US" sz="4800" b="1" dirty="0">
                <a:latin typeface="Arial" pitchFamily="34" charset="0"/>
                <a:cs typeface="Arial" pitchFamily="34" charset="0"/>
              </a:rPr>
              <a:t>OTHER ‘COMPLEX’ TRAITS ARE QUALITATIVE, SUCH AS </a:t>
            </a:r>
          </a:p>
          <a:p>
            <a:pPr eaLnBrk="0" hangingPunct="0">
              <a:defRPr/>
            </a:pPr>
            <a:r>
              <a:rPr lang="en-US" sz="4800" b="1" dirty="0">
                <a:latin typeface="Arial" pitchFamily="34" charset="0"/>
                <a:cs typeface="Arial" pitchFamily="34" charset="0"/>
              </a:rPr>
              <a:t>HEART DISEASE</a:t>
            </a:r>
          </a:p>
          <a:p>
            <a:pPr eaLnBrk="0" hangingPunct="0">
              <a:defRPr/>
            </a:pPr>
            <a:r>
              <a:rPr lang="en-US" sz="4800" b="1" dirty="0">
                <a:latin typeface="Arial" pitchFamily="34" charset="0"/>
                <a:cs typeface="Arial" pitchFamily="34" charset="0"/>
              </a:rPr>
              <a:t>DIABETES</a:t>
            </a:r>
          </a:p>
          <a:p>
            <a:pPr eaLnBrk="0" hangingPunct="0">
              <a:defRPr/>
            </a:pPr>
            <a:r>
              <a:rPr lang="en-US" sz="4800" b="1" dirty="0">
                <a:latin typeface="Arial" pitchFamily="34" charset="0"/>
                <a:cs typeface="Arial" pitchFamily="34" charset="0"/>
              </a:rPr>
              <a:t>PARKINSON</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1794" name="Picture 4"/>
          <p:cNvPicPr>
            <a:picLocks noChangeAspect="1" noChangeArrowheads="1"/>
          </p:cNvPicPr>
          <p:nvPr/>
        </p:nvPicPr>
        <p:blipFill>
          <a:blip r:embed="rId2"/>
          <a:srcRect/>
          <a:stretch>
            <a:fillRect/>
          </a:stretch>
        </p:blipFill>
        <p:spPr bwMode="auto">
          <a:xfrm>
            <a:off x="-5868988" y="1042988"/>
            <a:ext cx="14922501" cy="8405812"/>
          </a:xfrm>
          <a:prstGeom prst="rect">
            <a:avLst/>
          </a:prstGeom>
          <a:noFill/>
          <a:ln w="9525">
            <a:noFill/>
            <a:miter lim="800000"/>
            <a:headEnd/>
            <a:tailEnd/>
          </a:ln>
        </p:spPr>
      </p:pic>
      <p:sp>
        <p:nvSpPr>
          <p:cNvPr id="161795" name="Rectangle 5"/>
          <p:cNvSpPr>
            <a:spLocks noChangeArrowheads="1"/>
          </p:cNvSpPr>
          <p:nvPr/>
        </p:nvSpPr>
        <p:spPr bwMode="auto">
          <a:xfrm>
            <a:off x="-6003925" y="5408613"/>
            <a:ext cx="15390813" cy="4276725"/>
          </a:xfrm>
          <a:prstGeom prst="rect">
            <a:avLst/>
          </a:prstGeom>
          <a:solidFill>
            <a:schemeClr val="bg1"/>
          </a:solidFill>
          <a:ln w="9525">
            <a:solidFill>
              <a:schemeClr val="bg1"/>
            </a:solidFill>
            <a:miter lim="800000"/>
            <a:headEnd/>
            <a:tailEnd/>
          </a:ln>
        </p:spPr>
        <p:txBody>
          <a:bodyPr wrap="none" anchor="ctr"/>
          <a:lstStyle/>
          <a:p>
            <a:endParaRPr lang="it-IT">
              <a:solidFill>
                <a:srgbClr val="000000"/>
              </a:solidFill>
            </a:endParaRPr>
          </a:p>
        </p:txBody>
      </p:sp>
      <p:sp>
        <p:nvSpPr>
          <p:cNvPr id="161796" name="Text Box 6"/>
          <p:cNvSpPr txBox="1">
            <a:spLocks noChangeArrowheads="1"/>
          </p:cNvSpPr>
          <p:nvPr/>
        </p:nvSpPr>
        <p:spPr bwMode="auto">
          <a:xfrm>
            <a:off x="1833563" y="334963"/>
            <a:ext cx="5114701" cy="584776"/>
          </a:xfrm>
          <a:prstGeom prst="rect">
            <a:avLst/>
          </a:prstGeom>
          <a:noFill/>
          <a:ln w="9525">
            <a:noFill/>
            <a:miter lim="800000"/>
            <a:headEnd/>
            <a:tailEnd/>
          </a:ln>
        </p:spPr>
        <p:txBody>
          <a:bodyPr wrap="none">
            <a:spAutoFit/>
          </a:bodyPr>
          <a:lstStyle/>
          <a:p>
            <a:r>
              <a:rPr lang="it-IT" sz="3200" b="1" dirty="0" smtClean="0">
                <a:solidFill>
                  <a:srgbClr val="000000"/>
                </a:solidFill>
              </a:rPr>
              <a:t>REUMATOID ARTHRITIS</a:t>
            </a:r>
            <a:endParaRPr lang="it-IT" sz="3200" b="1" dirty="0">
              <a:solidFill>
                <a:srgbClr val="000000"/>
              </a:solidFill>
            </a:endParaRPr>
          </a:p>
        </p:txBody>
      </p:sp>
      <p:pic>
        <p:nvPicPr>
          <p:cNvPr id="161797" name="Picture 7"/>
          <p:cNvPicPr>
            <a:picLocks noChangeAspect="1" noChangeArrowheads="1"/>
          </p:cNvPicPr>
          <p:nvPr/>
        </p:nvPicPr>
        <p:blipFill>
          <a:blip r:embed="rId3"/>
          <a:srcRect/>
          <a:stretch>
            <a:fillRect/>
          </a:stretch>
        </p:blipFill>
        <p:spPr bwMode="auto">
          <a:xfrm>
            <a:off x="4167188" y="5514975"/>
            <a:ext cx="3779837" cy="630238"/>
          </a:xfrm>
          <a:prstGeom prst="rect">
            <a:avLst/>
          </a:prstGeom>
          <a:noFill/>
          <a:ln w="9525">
            <a:noFill/>
            <a:miter lim="800000"/>
            <a:headEnd/>
            <a:tailEnd/>
          </a:ln>
        </p:spPr>
      </p:pic>
      <p:sp>
        <p:nvSpPr>
          <p:cNvPr id="161798" name="Rectangle 8"/>
          <p:cNvSpPr>
            <a:spLocks noChangeArrowheads="1"/>
          </p:cNvSpPr>
          <p:nvPr/>
        </p:nvSpPr>
        <p:spPr bwMode="auto">
          <a:xfrm>
            <a:off x="3986213" y="5319713"/>
            <a:ext cx="450850" cy="1079500"/>
          </a:xfrm>
          <a:prstGeom prst="rect">
            <a:avLst/>
          </a:prstGeom>
          <a:solidFill>
            <a:schemeClr val="bg1"/>
          </a:solidFill>
          <a:ln w="9525">
            <a:solidFill>
              <a:schemeClr val="bg1"/>
            </a:solidFill>
            <a:miter lim="800000"/>
            <a:headEnd/>
            <a:tailEnd/>
          </a:ln>
        </p:spPr>
        <p:txBody>
          <a:bodyPr wrap="none" anchor="ctr"/>
          <a:lstStyle/>
          <a:p>
            <a:endParaRPr lang="it-IT">
              <a:solidFill>
                <a:srgbClr val="000000"/>
              </a:solidFill>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2818" name="Picture 2"/>
          <p:cNvPicPr>
            <a:picLocks noChangeAspect="1" noChangeArrowheads="1"/>
          </p:cNvPicPr>
          <p:nvPr/>
        </p:nvPicPr>
        <p:blipFill>
          <a:blip r:embed="rId2"/>
          <a:srcRect/>
          <a:stretch>
            <a:fillRect/>
          </a:stretch>
        </p:blipFill>
        <p:spPr bwMode="auto">
          <a:xfrm>
            <a:off x="0" y="-4763"/>
            <a:ext cx="9137650" cy="6862763"/>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Rectangle 2"/>
          <p:cNvSpPr>
            <a:spLocks noGrp="1" noChangeArrowheads="1"/>
          </p:cNvSpPr>
          <p:nvPr>
            <p:ph type="title"/>
          </p:nvPr>
        </p:nvSpPr>
        <p:spPr/>
        <p:txBody>
          <a:bodyPr/>
          <a:lstStyle/>
          <a:p>
            <a:pPr eaLnBrk="1" hangingPunct="1"/>
            <a:endParaRPr lang="it-IT" smtClean="0"/>
          </a:p>
        </p:txBody>
      </p:sp>
      <p:sp>
        <p:nvSpPr>
          <p:cNvPr id="163843" name="Rectangle 3"/>
          <p:cNvSpPr>
            <a:spLocks noGrp="1" noChangeArrowheads="1"/>
          </p:cNvSpPr>
          <p:nvPr>
            <p:ph type="body" idx="1"/>
          </p:nvPr>
        </p:nvSpPr>
        <p:spPr/>
        <p:txBody>
          <a:bodyPr/>
          <a:lstStyle/>
          <a:p>
            <a:pPr eaLnBrk="1" hangingPunct="1"/>
            <a:endParaRPr lang="it-IT" smtClean="0"/>
          </a:p>
        </p:txBody>
      </p:sp>
      <p:pic>
        <p:nvPicPr>
          <p:cNvPr id="163844" name="Picture 6" descr="C10"/>
          <p:cNvPicPr>
            <a:picLocks noChangeAspect="1" noChangeArrowheads="1"/>
          </p:cNvPicPr>
          <p:nvPr/>
        </p:nvPicPr>
        <p:blipFill>
          <a:blip r:embed="rId3"/>
          <a:srcRect/>
          <a:stretch>
            <a:fillRect/>
          </a:stretch>
        </p:blipFill>
        <p:spPr bwMode="auto">
          <a:xfrm>
            <a:off x="0" y="0"/>
            <a:ext cx="9144000" cy="6859588"/>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866" name="Picture 2"/>
          <p:cNvPicPr>
            <a:picLocks noChangeAspect="1" noChangeArrowheads="1"/>
          </p:cNvPicPr>
          <p:nvPr/>
        </p:nvPicPr>
        <p:blipFill>
          <a:blip r:embed="rId2"/>
          <a:srcRect/>
          <a:stretch>
            <a:fillRect/>
          </a:stretch>
        </p:blipFill>
        <p:spPr bwMode="auto">
          <a:xfrm>
            <a:off x="1476375" y="404813"/>
            <a:ext cx="6534150" cy="5530850"/>
          </a:xfrm>
          <a:prstGeom prst="rect">
            <a:avLst/>
          </a:prstGeom>
          <a:noFill/>
          <a:ln w="9525">
            <a:noFill/>
            <a:miter lim="800000"/>
            <a:headEnd/>
            <a:tailEnd/>
          </a:ln>
        </p:spPr>
      </p:pic>
      <p:sp>
        <p:nvSpPr>
          <p:cNvPr id="3" name="CasellaDiTesto 2"/>
          <p:cNvSpPr txBox="1"/>
          <p:nvPr/>
        </p:nvSpPr>
        <p:spPr>
          <a:xfrm>
            <a:off x="428596" y="5857892"/>
            <a:ext cx="8286808" cy="830997"/>
          </a:xfrm>
          <a:prstGeom prst="rect">
            <a:avLst/>
          </a:prstGeom>
          <a:noFill/>
        </p:spPr>
        <p:txBody>
          <a:bodyPr wrap="square" rtlCol="0">
            <a:spAutoFit/>
          </a:bodyPr>
          <a:lstStyle/>
          <a:p>
            <a:r>
              <a:rPr lang="en-US" dirty="0" smtClean="0"/>
              <a:t>People vary in their response to a prescribed medication, both with respect to how well it works and to adverse side effects.</a:t>
            </a:r>
            <a:endParaRPr lang="it-IT" dirty="0"/>
          </a:p>
        </p:txBody>
      </p:sp>
      <p:sp>
        <p:nvSpPr>
          <p:cNvPr id="2" name="CasellaDiTesto 1"/>
          <p:cNvSpPr txBox="1"/>
          <p:nvPr/>
        </p:nvSpPr>
        <p:spPr>
          <a:xfrm>
            <a:off x="2123728" y="548680"/>
            <a:ext cx="5410706" cy="707886"/>
          </a:xfrm>
          <a:prstGeom prst="rect">
            <a:avLst/>
          </a:prstGeom>
          <a:solidFill>
            <a:srgbClr val="800000"/>
          </a:solidFill>
        </p:spPr>
        <p:txBody>
          <a:bodyPr wrap="none" rtlCol="0">
            <a:spAutoFit/>
          </a:bodyPr>
          <a:lstStyle/>
          <a:p>
            <a:r>
              <a:rPr lang="it-IT" sz="4000" dirty="0" smtClean="0">
                <a:solidFill>
                  <a:srgbClr val="FFFFFF"/>
                </a:solidFill>
              </a:rPr>
              <a:t>RESPONSE TO DRUGS</a:t>
            </a:r>
            <a:endParaRPr lang="it-IT" sz="4000" dirty="0">
              <a:solidFill>
                <a:srgbClr val="FFFFFF"/>
              </a:solidFill>
            </a:endParaRPr>
          </a:p>
        </p:txBody>
      </p:sp>
      <p:sp>
        <p:nvSpPr>
          <p:cNvPr id="4" name="CasellaDiTesto 3"/>
          <p:cNvSpPr txBox="1"/>
          <p:nvPr/>
        </p:nvSpPr>
        <p:spPr>
          <a:xfrm>
            <a:off x="2195736" y="4438853"/>
            <a:ext cx="1473180" cy="646331"/>
          </a:xfrm>
          <a:prstGeom prst="rect">
            <a:avLst/>
          </a:prstGeom>
          <a:solidFill>
            <a:srgbClr val="3333CC"/>
          </a:solidFill>
        </p:spPr>
        <p:txBody>
          <a:bodyPr wrap="none" rtlCol="0">
            <a:spAutoFit/>
          </a:bodyPr>
          <a:lstStyle/>
          <a:p>
            <a:r>
              <a:rPr lang="it-IT" sz="1800" dirty="0" err="1" smtClean="0">
                <a:solidFill>
                  <a:srgbClr val="FF6600"/>
                </a:solidFill>
              </a:rPr>
              <a:t>Low</a:t>
            </a:r>
            <a:r>
              <a:rPr lang="it-IT" sz="1800" dirty="0" smtClean="0">
                <a:solidFill>
                  <a:srgbClr val="FF6600"/>
                </a:solidFill>
              </a:rPr>
              <a:t> </a:t>
            </a:r>
            <a:r>
              <a:rPr lang="it-IT" sz="1800" dirty="0" err="1" smtClean="0">
                <a:solidFill>
                  <a:srgbClr val="FF6600"/>
                </a:solidFill>
              </a:rPr>
              <a:t>response</a:t>
            </a:r>
            <a:endParaRPr lang="it-IT" sz="1800" dirty="0" smtClean="0">
              <a:solidFill>
                <a:srgbClr val="FF6600"/>
              </a:solidFill>
            </a:endParaRPr>
          </a:p>
          <a:p>
            <a:r>
              <a:rPr lang="it-IT" sz="1800" dirty="0" err="1">
                <a:solidFill>
                  <a:srgbClr val="FF6600"/>
                </a:solidFill>
              </a:rPr>
              <a:t>i</a:t>
            </a:r>
            <a:r>
              <a:rPr lang="it-IT" sz="1800" dirty="0" err="1" smtClean="0">
                <a:solidFill>
                  <a:srgbClr val="FF6600"/>
                </a:solidFill>
              </a:rPr>
              <a:t>f</a:t>
            </a:r>
            <a:r>
              <a:rPr lang="it-IT" sz="1800" dirty="0" smtClean="0">
                <a:solidFill>
                  <a:srgbClr val="FF6600"/>
                </a:solidFill>
              </a:rPr>
              <a:t> </a:t>
            </a:r>
            <a:r>
              <a:rPr lang="it-IT" sz="1800" dirty="0" err="1" smtClean="0">
                <a:solidFill>
                  <a:srgbClr val="FF6600"/>
                </a:solidFill>
              </a:rPr>
              <a:t>any</a:t>
            </a:r>
            <a:endParaRPr lang="it-IT" sz="1800" dirty="0">
              <a:solidFill>
                <a:srgbClr val="FF6600"/>
              </a:solidFill>
            </a:endParaRPr>
          </a:p>
        </p:txBody>
      </p:sp>
      <p:sp>
        <p:nvSpPr>
          <p:cNvPr id="6" name="CasellaDiTesto 5"/>
          <p:cNvSpPr txBox="1"/>
          <p:nvPr/>
        </p:nvSpPr>
        <p:spPr>
          <a:xfrm>
            <a:off x="4067944" y="4437112"/>
            <a:ext cx="1563011" cy="646331"/>
          </a:xfrm>
          <a:prstGeom prst="rect">
            <a:avLst/>
          </a:prstGeom>
          <a:solidFill>
            <a:srgbClr val="3333CC"/>
          </a:solidFill>
          <a:ln>
            <a:solidFill>
              <a:srgbClr val="00CC99"/>
            </a:solidFill>
          </a:ln>
        </p:spPr>
        <p:txBody>
          <a:bodyPr wrap="none" rtlCol="0">
            <a:spAutoFit/>
          </a:bodyPr>
          <a:lstStyle/>
          <a:p>
            <a:r>
              <a:rPr lang="it-IT" sz="1800" dirty="0" err="1" smtClean="0">
                <a:solidFill>
                  <a:srgbClr val="FFFFFF"/>
                </a:solidFill>
              </a:rPr>
              <a:t>Good</a:t>
            </a:r>
            <a:r>
              <a:rPr lang="it-IT" sz="1800" dirty="0" smtClean="0">
                <a:solidFill>
                  <a:srgbClr val="FFFFFF"/>
                </a:solidFill>
              </a:rPr>
              <a:t> </a:t>
            </a:r>
            <a:r>
              <a:rPr lang="it-IT" sz="1800" dirty="0" err="1" smtClean="0">
                <a:solidFill>
                  <a:srgbClr val="FFFFFF"/>
                </a:solidFill>
              </a:rPr>
              <a:t>response</a:t>
            </a:r>
            <a:endParaRPr lang="it-IT" sz="1800" dirty="0" smtClean="0">
              <a:solidFill>
                <a:srgbClr val="FFFFFF"/>
              </a:solidFill>
            </a:endParaRPr>
          </a:p>
          <a:p>
            <a:endParaRPr lang="it-IT" sz="1800" dirty="0">
              <a:solidFill>
                <a:srgbClr val="FF6600"/>
              </a:solidFill>
            </a:endParaRPr>
          </a:p>
        </p:txBody>
      </p:sp>
      <p:sp>
        <p:nvSpPr>
          <p:cNvPr id="7" name="CasellaDiTesto 6"/>
          <p:cNvSpPr txBox="1"/>
          <p:nvPr/>
        </p:nvSpPr>
        <p:spPr>
          <a:xfrm>
            <a:off x="5796136" y="4438853"/>
            <a:ext cx="1440160" cy="646331"/>
          </a:xfrm>
          <a:prstGeom prst="rect">
            <a:avLst/>
          </a:prstGeom>
          <a:solidFill>
            <a:srgbClr val="3333CC"/>
          </a:solidFill>
        </p:spPr>
        <p:txBody>
          <a:bodyPr wrap="square" rtlCol="0">
            <a:spAutoFit/>
          </a:bodyPr>
          <a:lstStyle/>
          <a:p>
            <a:r>
              <a:rPr lang="it-IT" sz="1800" dirty="0" smtClean="0">
                <a:solidFill>
                  <a:srgbClr val="66FF33"/>
                </a:solidFill>
              </a:rPr>
              <a:t>Side </a:t>
            </a:r>
            <a:r>
              <a:rPr lang="it-IT" sz="1800" dirty="0" err="1" smtClean="0">
                <a:solidFill>
                  <a:srgbClr val="66FF33"/>
                </a:solidFill>
              </a:rPr>
              <a:t>effects</a:t>
            </a:r>
            <a:endParaRPr lang="it-IT" sz="1800" dirty="0">
              <a:solidFill>
                <a:srgbClr val="66FF33"/>
              </a:solidFill>
            </a:endParaRPr>
          </a:p>
          <a:p>
            <a:r>
              <a:rPr lang="it-IT" sz="1800" dirty="0">
                <a:solidFill>
                  <a:srgbClr val="66FF33"/>
                </a:solidFill>
              </a:rPr>
              <a:t>o</a:t>
            </a:r>
            <a:r>
              <a:rPr lang="it-IT" sz="1800" dirty="0" smtClean="0">
                <a:solidFill>
                  <a:srgbClr val="66FF33"/>
                </a:solidFill>
              </a:rPr>
              <a:t>r </a:t>
            </a:r>
            <a:r>
              <a:rPr lang="it-IT" sz="1800" dirty="0" err="1" smtClean="0">
                <a:solidFill>
                  <a:srgbClr val="66FF33"/>
                </a:solidFill>
              </a:rPr>
              <a:t>toxicity</a:t>
            </a:r>
            <a:endParaRPr lang="it-IT" sz="1800" dirty="0" smtClean="0">
              <a:solidFill>
                <a:srgbClr val="66FF33"/>
              </a:solidFill>
            </a:endParaRPr>
          </a:p>
        </p:txBody>
      </p:sp>
      <p:sp>
        <p:nvSpPr>
          <p:cNvPr id="5" name="CasellaDiTesto 4"/>
          <p:cNvSpPr txBox="1"/>
          <p:nvPr/>
        </p:nvSpPr>
        <p:spPr>
          <a:xfrm>
            <a:off x="2695431" y="1660738"/>
            <a:ext cx="4108817" cy="400110"/>
          </a:xfrm>
          <a:prstGeom prst="rect">
            <a:avLst/>
          </a:prstGeom>
          <a:solidFill>
            <a:srgbClr val="FFFFFF"/>
          </a:solidFill>
        </p:spPr>
        <p:txBody>
          <a:bodyPr wrap="none" rtlCol="0">
            <a:spAutoFit/>
          </a:bodyPr>
          <a:lstStyle/>
          <a:p>
            <a:r>
              <a:rPr lang="it-IT" sz="2000" b="1" dirty="0" err="1" smtClean="0"/>
              <a:t>Same</a:t>
            </a:r>
            <a:r>
              <a:rPr lang="it-IT" sz="2000" b="1" dirty="0" smtClean="0"/>
              <a:t> </a:t>
            </a:r>
            <a:r>
              <a:rPr lang="it-IT" sz="2000" b="1" dirty="0" err="1" smtClean="0"/>
              <a:t>diagnosis</a:t>
            </a:r>
            <a:r>
              <a:rPr lang="it-IT" sz="2000" b="1" dirty="0" smtClean="0"/>
              <a:t> and </a:t>
            </a:r>
            <a:r>
              <a:rPr lang="it-IT" sz="2000" b="1" dirty="0" err="1" smtClean="0"/>
              <a:t>same</a:t>
            </a:r>
            <a:r>
              <a:rPr lang="it-IT" sz="2000" b="1" dirty="0" smtClean="0"/>
              <a:t> treatment</a:t>
            </a:r>
            <a:endParaRPr lang="it-IT" sz="2000" b="1" dirty="0"/>
          </a:p>
        </p:txBody>
      </p:sp>
    </p:spTree>
  </p:cSld>
  <p:clrMapOvr>
    <a:masterClrMapping/>
  </p:clrMapOvr>
  <p:timing>
    <p:tnLst>
      <p:par>
        <p:cTn xmlns:p14="http://schemas.microsoft.com/office/powerpoint/2010/mai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2"/>
          <p:cNvSpPr>
            <a:spLocks noGrp="1" noChangeArrowheads="1"/>
          </p:cNvSpPr>
          <p:nvPr>
            <p:ph type="title"/>
          </p:nvPr>
        </p:nvSpPr>
        <p:spPr/>
        <p:txBody>
          <a:bodyPr/>
          <a:lstStyle/>
          <a:p>
            <a:pPr eaLnBrk="1" hangingPunct="1"/>
            <a:endParaRPr lang="it-IT" smtClean="0"/>
          </a:p>
        </p:txBody>
      </p:sp>
      <p:sp>
        <p:nvSpPr>
          <p:cNvPr id="165891" name="Rectangle 3"/>
          <p:cNvSpPr>
            <a:spLocks noGrp="1" noChangeArrowheads="1"/>
          </p:cNvSpPr>
          <p:nvPr>
            <p:ph type="body" idx="1"/>
          </p:nvPr>
        </p:nvSpPr>
        <p:spPr/>
        <p:txBody>
          <a:bodyPr/>
          <a:lstStyle/>
          <a:p>
            <a:pPr eaLnBrk="1" hangingPunct="1"/>
            <a:endParaRPr lang="it-IT" smtClean="0"/>
          </a:p>
        </p:txBody>
      </p:sp>
      <p:pic>
        <p:nvPicPr>
          <p:cNvPr id="165892" name="Picture 5" descr="C9"/>
          <p:cNvPicPr>
            <a:picLocks noChangeAspect="1" noChangeArrowheads="1"/>
          </p:cNvPicPr>
          <p:nvPr/>
        </p:nvPicPr>
        <p:blipFill>
          <a:blip r:embed="rId3"/>
          <a:srcRect/>
          <a:stretch>
            <a:fillRect/>
          </a:stretch>
        </p:blipFill>
        <p:spPr bwMode="auto">
          <a:xfrm>
            <a:off x="0" y="0"/>
            <a:ext cx="9144000" cy="6859588"/>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Rectangle 2"/>
          <p:cNvSpPr>
            <a:spLocks noGrp="1" noChangeArrowheads="1"/>
          </p:cNvSpPr>
          <p:nvPr>
            <p:ph type="title"/>
          </p:nvPr>
        </p:nvSpPr>
        <p:spPr/>
        <p:txBody>
          <a:bodyPr/>
          <a:lstStyle/>
          <a:p>
            <a:pPr eaLnBrk="1" hangingPunct="1"/>
            <a:endParaRPr lang="it-IT" smtClean="0"/>
          </a:p>
        </p:txBody>
      </p:sp>
      <p:sp>
        <p:nvSpPr>
          <p:cNvPr id="166915" name="Rectangle 3"/>
          <p:cNvSpPr>
            <a:spLocks noGrp="1" noChangeArrowheads="1"/>
          </p:cNvSpPr>
          <p:nvPr>
            <p:ph type="body" idx="1"/>
          </p:nvPr>
        </p:nvSpPr>
        <p:spPr/>
        <p:txBody>
          <a:bodyPr/>
          <a:lstStyle/>
          <a:p>
            <a:pPr eaLnBrk="1" hangingPunct="1"/>
            <a:endParaRPr lang="it-IT" smtClean="0"/>
          </a:p>
        </p:txBody>
      </p:sp>
      <p:pic>
        <p:nvPicPr>
          <p:cNvPr id="166916" name="Picture 6" descr="C9a"/>
          <p:cNvPicPr>
            <a:picLocks noChangeAspect="1" noChangeArrowheads="1"/>
          </p:cNvPicPr>
          <p:nvPr/>
        </p:nvPicPr>
        <p:blipFill>
          <a:blip r:embed="rId3"/>
          <a:srcRect/>
          <a:stretch>
            <a:fillRect/>
          </a:stretch>
        </p:blipFill>
        <p:spPr bwMode="auto">
          <a:xfrm>
            <a:off x="0" y="0"/>
            <a:ext cx="9144000" cy="6859588"/>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bg>
      <p:bgPr>
        <a:solidFill>
          <a:schemeClr val="accent2">
            <a:lumMod val="50000"/>
          </a:schemeClr>
        </a:solidFill>
        <a:effectLst/>
      </p:bgPr>
    </p:bg>
    <p:spTree>
      <p:nvGrpSpPr>
        <p:cNvPr id="1" name=""/>
        <p:cNvGrpSpPr/>
        <p:nvPr/>
      </p:nvGrpSpPr>
      <p:grpSpPr>
        <a:xfrm>
          <a:off x="0" y="0"/>
          <a:ext cx="0" cy="0"/>
          <a:chOff x="0" y="0"/>
          <a:chExt cx="0" cy="0"/>
        </a:xfrm>
      </p:grpSpPr>
      <p:pic>
        <p:nvPicPr>
          <p:cNvPr id="272388" name="Picture 4" descr="money_dna"/>
          <p:cNvPicPr>
            <a:picLocks noChangeAspect="1" noChangeArrowheads="1"/>
          </p:cNvPicPr>
          <p:nvPr/>
        </p:nvPicPr>
        <p:blipFill>
          <a:blip r:embed="rId3"/>
          <a:srcRect/>
          <a:stretch>
            <a:fillRect/>
          </a:stretch>
        </p:blipFill>
        <p:spPr bwMode="auto">
          <a:xfrm>
            <a:off x="4330700" y="311150"/>
            <a:ext cx="4406900" cy="6394450"/>
          </a:xfrm>
          <a:prstGeom prst="rect">
            <a:avLst/>
          </a:prstGeom>
          <a:noFill/>
          <a:ln w="9525">
            <a:noFill/>
            <a:miter lim="800000"/>
            <a:headEnd/>
            <a:tailEnd/>
          </a:ln>
        </p:spPr>
      </p:pic>
      <p:sp>
        <p:nvSpPr>
          <p:cNvPr id="167939" name="Text Box 5"/>
          <p:cNvSpPr txBox="1">
            <a:spLocks noChangeArrowheads="1"/>
          </p:cNvSpPr>
          <p:nvPr/>
        </p:nvSpPr>
        <p:spPr bwMode="auto">
          <a:xfrm>
            <a:off x="0" y="849313"/>
            <a:ext cx="4046538" cy="1938337"/>
          </a:xfrm>
          <a:prstGeom prst="rect">
            <a:avLst/>
          </a:prstGeom>
          <a:noFill/>
          <a:ln w="9525">
            <a:noFill/>
            <a:miter lim="800000"/>
            <a:headEnd/>
            <a:tailEnd/>
          </a:ln>
        </p:spPr>
        <p:txBody>
          <a:bodyPr>
            <a:spAutoFit/>
          </a:bodyPr>
          <a:lstStyle/>
          <a:p>
            <a:pPr algn="ctr"/>
            <a:r>
              <a:rPr lang="en-US" sz="6000" b="1">
                <a:solidFill>
                  <a:srgbClr val="FFFF00"/>
                </a:solidFill>
                <a:latin typeface="Arial" pitchFamily="34" charset="0"/>
                <a:cs typeface="Arial" pitchFamily="34" charset="0"/>
              </a:rPr>
              <a:t>Per$onal Genomic$</a:t>
            </a:r>
            <a:endParaRPr lang="en-US" sz="2800" b="1">
              <a:solidFill>
                <a:srgbClr val="FFFF00"/>
              </a:solidFill>
              <a:latin typeface="Arial" pitchFamily="34" charset="0"/>
              <a:cs typeface="Arial" pitchFamily="34" charset="0"/>
            </a:endParaRPr>
          </a:p>
        </p:txBody>
      </p:sp>
      <p:sp>
        <p:nvSpPr>
          <p:cNvPr id="167940" name="Rectangle 6"/>
          <p:cNvSpPr>
            <a:spLocks noChangeArrowheads="1"/>
          </p:cNvSpPr>
          <p:nvPr/>
        </p:nvSpPr>
        <p:spPr bwMode="auto">
          <a:xfrm>
            <a:off x="214313" y="3571875"/>
            <a:ext cx="3989387" cy="1938338"/>
          </a:xfrm>
          <a:prstGeom prst="rect">
            <a:avLst/>
          </a:prstGeom>
          <a:noFill/>
          <a:ln w="9525">
            <a:noFill/>
            <a:miter lim="800000"/>
            <a:headEnd/>
            <a:tailEnd/>
          </a:ln>
        </p:spPr>
        <p:txBody>
          <a:bodyPr wrap="none">
            <a:spAutoFit/>
          </a:bodyPr>
          <a:lstStyle/>
          <a:p>
            <a:r>
              <a:rPr lang="en-US" sz="6000" b="1">
                <a:solidFill>
                  <a:srgbClr val="FFFF00"/>
                </a:solidFill>
                <a:latin typeface="Arial" pitchFamily="34" charset="0"/>
                <a:cs typeface="Arial" pitchFamily="34" charset="0"/>
              </a:rPr>
              <a:t>Con$umer</a:t>
            </a:r>
          </a:p>
          <a:p>
            <a:r>
              <a:rPr lang="en-US" sz="6000" b="1">
                <a:solidFill>
                  <a:srgbClr val="FFFF00"/>
                </a:solidFill>
                <a:latin typeface="Arial" pitchFamily="34" charset="0"/>
                <a:cs typeface="Arial" pitchFamily="34" charset="0"/>
              </a:rPr>
              <a:t>Genomic$</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9" presetClass="entr" presetSubtype="10" fill="hold" nodeType="afterEffect">
                                  <p:stCondLst>
                                    <p:cond delay="0"/>
                                  </p:stCondLst>
                                  <p:childTnLst>
                                    <p:set>
                                      <p:cBhvr>
                                        <p:cTn id="6" dur="1" fill="hold">
                                          <p:stCondLst>
                                            <p:cond delay="0"/>
                                          </p:stCondLst>
                                        </p:cTn>
                                        <p:tgtEl>
                                          <p:spTgt spid="272388"/>
                                        </p:tgtEl>
                                        <p:attrNameLst>
                                          <p:attrName>style.visibility</p:attrName>
                                        </p:attrNameLst>
                                      </p:cBhvr>
                                      <p:to>
                                        <p:strVal val="visible"/>
                                      </p:to>
                                    </p:set>
                                    <p:anim calcmode="lin" valueType="num">
                                      <p:cBhvr>
                                        <p:cTn id="7" dur="5000" fill="hold"/>
                                        <p:tgtEl>
                                          <p:spTgt spid="272388"/>
                                        </p:tgtEl>
                                        <p:attrNameLst>
                                          <p:attrName>ppt_w</p:attrName>
                                        </p:attrNameLst>
                                      </p:cBhvr>
                                      <p:tavLst>
                                        <p:tav tm="0" fmla="#ppt_w*sin(2.5*pi*$)">
                                          <p:val>
                                            <p:fltVal val="0"/>
                                          </p:val>
                                        </p:tav>
                                        <p:tav tm="100000">
                                          <p:val>
                                            <p:fltVal val="1"/>
                                          </p:val>
                                        </p:tav>
                                      </p:tavLst>
                                    </p:anim>
                                    <p:anim calcmode="lin" valueType="num">
                                      <p:cBhvr>
                                        <p:cTn id="8" dur="5000" fill="hold"/>
                                        <p:tgtEl>
                                          <p:spTgt spid="272388"/>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8962" name="Picture 2" descr="screenshot_02"/>
          <p:cNvPicPr>
            <a:picLocks noChangeAspect="1" noChangeArrowheads="1"/>
          </p:cNvPicPr>
          <p:nvPr/>
        </p:nvPicPr>
        <p:blipFill>
          <a:blip r:embed="rId3"/>
          <a:srcRect/>
          <a:stretch>
            <a:fillRect/>
          </a:stretch>
        </p:blipFill>
        <p:spPr bwMode="auto">
          <a:xfrm>
            <a:off x="412750" y="339725"/>
            <a:ext cx="8294688" cy="6178550"/>
          </a:xfrm>
          <a:prstGeom prst="rect">
            <a:avLst/>
          </a:prstGeom>
          <a:noFill/>
          <a:ln w="12700">
            <a:solidFill>
              <a:srgbClr val="000000"/>
            </a:solidFill>
            <a:miter lim="800000"/>
            <a:headEnd/>
            <a:tailEnd/>
          </a:ln>
        </p:spPr>
      </p:pic>
      <p:sp>
        <p:nvSpPr>
          <p:cNvPr id="318467" name="Text Box 3"/>
          <p:cNvSpPr txBox="1">
            <a:spLocks noChangeArrowheads="1"/>
          </p:cNvSpPr>
          <p:nvPr/>
        </p:nvSpPr>
        <p:spPr bwMode="auto">
          <a:xfrm>
            <a:off x="1465263" y="1676400"/>
            <a:ext cx="6189662" cy="3790950"/>
          </a:xfrm>
          <a:prstGeom prst="rect">
            <a:avLst/>
          </a:prstGeom>
          <a:solidFill>
            <a:schemeClr val="bg1"/>
          </a:solidFill>
          <a:ln w="12700">
            <a:solidFill>
              <a:schemeClr val="tx1"/>
            </a:solidFill>
            <a:miter lim="800000"/>
            <a:headEnd/>
            <a:tailEnd/>
          </a:ln>
          <a:effectLst>
            <a:outerShdw dist="107763" dir="2700000" algn="ctr" rotWithShape="0">
              <a:srgbClr val="808080">
                <a:alpha val="75000"/>
              </a:srgbClr>
            </a:outerShdw>
          </a:effectLst>
        </p:spPr>
        <p:txBody>
          <a:bodyPr>
            <a:spAutoFit/>
          </a:bodyPr>
          <a:lstStyle/>
          <a:p>
            <a:pPr>
              <a:lnSpc>
                <a:spcPct val="110000"/>
              </a:lnSpc>
              <a:spcBef>
                <a:spcPct val="50000"/>
              </a:spcBef>
              <a:defRPr/>
            </a:pPr>
            <a:r>
              <a:rPr lang="en-US" sz="2000" dirty="0">
                <a:solidFill>
                  <a:srgbClr val="000000"/>
                </a:solidFill>
                <a:latin typeface="Arial" pitchFamily="34" charset="0"/>
                <a:cs typeface="Arial" pitchFamily="34" charset="0"/>
              </a:rPr>
              <a:t>Age-related macular degeneration, Alcohol Flush Reaction, Alzheimer's disease, Asthma, </a:t>
            </a:r>
            <a:r>
              <a:rPr lang="en-US" sz="2000" dirty="0" err="1">
                <a:solidFill>
                  <a:srgbClr val="000000"/>
                </a:solidFill>
                <a:latin typeface="Arial" pitchFamily="34" charset="0"/>
                <a:cs typeface="Arial" pitchFamily="34" charset="0"/>
              </a:rPr>
              <a:t>Atrial</a:t>
            </a:r>
            <a:r>
              <a:rPr lang="en-US" sz="2000" dirty="0">
                <a:solidFill>
                  <a:srgbClr val="000000"/>
                </a:solidFill>
                <a:latin typeface="Arial" pitchFamily="34" charset="0"/>
                <a:cs typeface="Arial" pitchFamily="34" charset="0"/>
              </a:rPr>
              <a:t> fibrillation, Bitter Taste Perception, Breast Cancer, </a:t>
            </a:r>
            <a:r>
              <a:rPr lang="en-US" sz="2000" dirty="0" err="1">
                <a:solidFill>
                  <a:srgbClr val="000000"/>
                </a:solidFill>
                <a:latin typeface="Arial" pitchFamily="34" charset="0"/>
                <a:cs typeface="Arial" pitchFamily="34" charset="0"/>
              </a:rPr>
              <a:t>Coeliac</a:t>
            </a:r>
            <a:r>
              <a:rPr lang="en-US" sz="2000" dirty="0">
                <a:solidFill>
                  <a:srgbClr val="000000"/>
                </a:solidFill>
                <a:latin typeface="Arial" pitchFamily="34" charset="0"/>
                <a:cs typeface="Arial" pitchFamily="34" charset="0"/>
              </a:rPr>
              <a:t> Disease, Colorectal Cancer, </a:t>
            </a:r>
            <a:r>
              <a:rPr lang="en-US" sz="2000" dirty="0" err="1">
                <a:solidFill>
                  <a:srgbClr val="000000"/>
                </a:solidFill>
                <a:latin typeface="Arial" pitchFamily="34" charset="0"/>
                <a:cs typeface="Arial" pitchFamily="34" charset="0"/>
              </a:rPr>
              <a:t>Crohn's</a:t>
            </a:r>
            <a:r>
              <a:rPr lang="en-US" sz="2000" dirty="0">
                <a:solidFill>
                  <a:srgbClr val="000000"/>
                </a:solidFill>
                <a:latin typeface="Arial" pitchFamily="34" charset="0"/>
                <a:cs typeface="Arial" pitchFamily="34" charset="0"/>
              </a:rPr>
              <a:t> disease, Exfoliation Glaucoma, Heart Attack, </a:t>
            </a:r>
            <a:r>
              <a:rPr lang="en-US" sz="2000" dirty="0" err="1">
                <a:solidFill>
                  <a:srgbClr val="000000"/>
                </a:solidFill>
                <a:latin typeface="Arial" pitchFamily="34" charset="0"/>
                <a:cs typeface="Arial" pitchFamily="34" charset="0"/>
              </a:rPr>
              <a:t>Hemochromatosis</a:t>
            </a:r>
            <a:r>
              <a:rPr lang="en-US" sz="2000" dirty="0">
                <a:solidFill>
                  <a:srgbClr val="000000"/>
                </a:solidFill>
                <a:latin typeface="Arial" pitchFamily="34" charset="0"/>
                <a:cs typeface="Arial" pitchFamily="34" charset="0"/>
              </a:rPr>
              <a:t>, Lactose Intolerance, Lung cancer, Male Pattern Baldness, Multiple sclerosis, Nicotine Dependence, Obesity, Peripheral Arterial Disease, Prostate cancer, Psoriasis, Restless legs, Rheumatoid arthritis, Type 1 Diabetes, Type 2 Diabetes</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499"/>
                                          </p:stCondLst>
                                        </p:cTn>
                                        <p:tgtEl>
                                          <p:spTgt spid="31846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8467" grpId="0" animBg="1" autoUpdateAnimBg="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9986" name="Picture 2" descr="screenshot_02"/>
          <p:cNvPicPr>
            <a:picLocks noChangeAspect="1" noChangeArrowheads="1"/>
          </p:cNvPicPr>
          <p:nvPr/>
        </p:nvPicPr>
        <p:blipFill>
          <a:blip r:embed="rId3"/>
          <a:srcRect/>
          <a:stretch>
            <a:fillRect/>
          </a:stretch>
        </p:blipFill>
        <p:spPr bwMode="auto">
          <a:xfrm>
            <a:off x="412750" y="339725"/>
            <a:ext cx="8294688" cy="6178550"/>
          </a:xfrm>
          <a:prstGeom prst="rect">
            <a:avLst/>
          </a:prstGeom>
          <a:noFill/>
          <a:ln w="12700">
            <a:solidFill>
              <a:srgbClr val="000000"/>
            </a:solidFill>
            <a:miter lim="800000"/>
            <a:headEnd/>
            <a:tailEnd/>
          </a:ln>
        </p:spPr>
      </p:pic>
      <p:sp>
        <p:nvSpPr>
          <p:cNvPr id="318467" name="Text Box 3"/>
          <p:cNvSpPr txBox="1">
            <a:spLocks noChangeArrowheads="1"/>
          </p:cNvSpPr>
          <p:nvPr/>
        </p:nvSpPr>
        <p:spPr bwMode="auto">
          <a:xfrm>
            <a:off x="1465263" y="1676400"/>
            <a:ext cx="6189662" cy="3790950"/>
          </a:xfrm>
          <a:prstGeom prst="rect">
            <a:avLst/>
          </a:prstGeom>
          <a:solidFill>
            <a:schemeClr val="bg1"/>
          </a:solidFill>
          <a:ln w="12700">
            <a:solidFill>
              <a:schemeClr val="tx1"/>
            </a:solidFill>
            <a:miter lim="800000"/>
            <a:headEnd/>
            <a:tailEnd/>
          </a:ln>
          <a:effectLst>
            <a:outerShdw dist="107763" dir="2700000" algn="ctr" rotWithShape="0">
              <a:srgbClr val="808080">
                <a:alpha val="75000"/>
              </a:srgbClr>
            </a:outerShdw>
          </a:effectLst>
        </p:spPr>
        <p:txBody>
          <a:bodyPr>
            <a:spAutoFit/>
          </a:bodyPr>
          <a:lstStyle/>
          <a:p>
            <a:pPr>
              <a:lnSpc>
                <a:spcPct val="110000"/>
              </a:lnSpc>
              <a:spcBef>
                <a:spcPct val="50000"/>
              </a:spcBef>
              <a:defRPr/>
            </a:pPr>
            <a:r>
              <a:rPr lang="en-US" sz="2000" dirty="0">
                <a:solidFill>
                  <a:srgbClr val="000000"/>
                </a:solidFill>
                <a:latin typeface="Arial" pitchFamily="34" charset="0"/>
                <a:cs typeface="Arial" pitchFamily="34" charset="0"/>
              </a:rPr>
              <a:t>Age-related macular degeneration, Alcohol Flush Reaction, Alzheimer's disease, Asthma, </a:t>
            </a:r>
            <a:r>
              <a:rPr lang="en-US" sz="2000" dirty="0" err="1">
                <a:solidFill>
                  <a:srgbClr val="000000"/>
                </a:solidFill>
                <a:latin typeface="Arial" pitchFamily="34" charset="0"/>
                <a:cs typeface="Arial" pitchFamily="34" charset="0"/>
              </a:rPr>
              <a:t>Atrial</a:t>
            </a:r>
            <a:r>
              <a:rPr lang="en-US" sz="2000" dirty="0">
                <a:solidFill>
                  <a:srgbClr val="000000"/>
                </a:solidFill>
                <a:latin typeface="Arial" pitchFamily="34" charset="0"/>
                <a:cs typeface="Arial" pitchFamily="34" charset="0"/>
              </a:rPr>
              <a:t> fibrillation, Bitter Taste Perception, Breast Cancer, </a:t>
            </a:r>
            <a:r>
              <a:rPr lang="en-US" sz="2000" b="1" dirty="0" err="1">
                <a:solidFill>
                  <a:srgbClr val="FF0000"/>
                </a:solidFill>
                <a:latin typeface="Arial" pitchFamily="34" charset="0"/>
                <a:cs typeface="Arial" pitchFamily="34" charset="0"/>
              </a:rPr>
              <a:t>Coeliac</a:t>
            </a:r>
            <a:r>
              <a:rPr lang="en-US" sz="2000" b="1" dirty="0">
                <a:solidFill>
                  <a:srgbClr val="FF0000"/>
                </a:solidFill>
                <a:latin typeface="Arial" pitchFamily="34" charset="0"/>
                <a:cs typeface="Arial" pitchFamily="34" charset="0"/>
              </a:rPr>
              <a:t> Disease</a:t>
            </a:r>
            <a:r>
              <a:rPr lang="en-US" sz="2000" dirty="0">
                <a:solidFill>
                  <a:srgbClr val="000000"/>
                </a:solidFill>
                <a:latin typeface="Arial" pitchFamily="34" charset="0"/>
                <a:cs typeface="Arial" pitchFamily="34" charset="0"/>
              </a:rPr>
              <a:t>, Colorectal Cancer, </a:t>
            </a:r>
            <a:r>
              <a:rPr lang="en-US" sz="2000" b="1" dirty="0" err="1">
                <a:solidFill>
                  <a:srgbClr val="FF0000"/>
                </a:solidFill>
                <a:latin typeface="Arial" pitchFamily="34" charset="0"/>
                <a:cs typeface="Arial" pitchFamily="34" charset="0"/>
              </a:rPr>
              <a:t>Crohn's</a:t>
            </a:r>
            <a:r>
              <a:rPr lang="en-US" sz="2000" b="1" dirty="0">
                <a:solidFill>
                  <a:srgbClr val="FF0000"/>
                </a:solidFill>
                <a:latin typeface="Arial" pitchFamily="34" charset="0"/>
                <a:cs typeface="Arial" pitchFamily="34" charset="0"/>
              </a:rPr>
              <a:t> disease</a:t>
            </a:r>
            <a:r>
              <a:rPr lang="en-US" sz="2000" dirty="0">
                <a:solidFill>
                  <a:srgbClr val="000000"/>
                </a:solidFill>
                <a:latin typeface="Arial" pitchFamily="34" charset="0"/>
                <a:cs typeface="Arial" pitchFamily="34" charset="0"/>
              </a:rPr>
              <a:t>, Exfoliation Glaucoma, Heart Attack, </a:t>
            </a:r>
            <a:r>
              <a:rPr lang="en-US" sz="2000" b="1" dirty="0" err="1">
                <a:solidFill>
                  <a:srgbClr val="FF0000"/>
                </a:solidFill>
                <a:latin typeface="Arial" pitchFamily="34" charset="0"/>
                <a:cs typeface="Arial" pitchFamily="34" charset="0"/>
              </a:rPr>
              <a:t>Hemochromatosis</a:t>
            </a:r>
            <a:r>
              <a:rPr lang="en-US" sz="2000" dirty="0">
                <a:solidFill>
                  <a:srgbClr val="000000"/>
                </a:solidFill>
                <a:latin typeface="Arial" pitchFamily="34" charset="0"/>
                <a:cs typeface="Arial" pitchFamily="34" charset="0"/>
              </a:rPr>
              <a:t>, Lactose Intolerance, Lung cancer, Male Pattern Baldness, </a:t>
            </a:r>
            <a:r>
              <a:rPr lang="en-US" sz="2000" b="1" dirty="0">
                <a:solidFill>
                  <a:srgbClr val="FF0000"/>
                </a:solidFill>
                <a:latin typeface="Arial" pitchFamily="34" charset="0"/>
                <a:cs typeface="Arial" pitchFamily="34" charset="0"/>
              </a:rPr>
              <a:t>Multiple sclerosis</a:t>
            </a:r>
            <a:r>
              <a:rPr lang="en-US" sz="2000" dirty="0">
                <a:solidFill>
                  <a:srgbClr val="000000"/>
                </a:solidFill>
                <a:latin typeface="Arial" pitchFamily="34" charset="0"/>
                <a:cs typeface="Arial" pitchFamily="34" charset="0"/>
              </a:rPr>
              <a:t>, Nicotine Dependence, Obesity, Peripheral Arterial Disease, Prostate cancer, </a:t>
            </a:r>
            <a:r>
              <a:rPr lang="en-US" sz="2000" b="1" dirty="0">
                <a:solidFill>
                  <a:srgbClr val="FF0000"/>
                </a:solidFill>
                <a:latin typeface="Arial" pitchFamily="34" charset="0"/>
                <a:cs typeface="Arial" pitchFamily="34" charset="0"/>
              </a:rPr>
              <a:t>Psoriasis</a:t>
            </a:r>
            <a:r>
              <a:rPr lang="en-US" sz="2000" dirty="0">
                <a:solidFill>
                  <a:srgbClr val="000000"/>
                </a:solidFill>
                <a:latin typeface="Arial" pitchFamily="34" charset="0"/>
                <a:cs typeface="Arial" pitchFamily="34" charset="0"/>
              </a:rPr>
              <a:t>, Restless legs, </a:t>
            </a:r>
            <a:r>
              <a:rPr lang="en-US" sz="2000" b="1" dirty="0">
                <a:solidFill>
                  <a:srgbClr val="FF0000"/>
                </a:solidFill>
                <a:latin typeface="Arial" pitchFamily="34" charset="0"/>
                <a:cs typeface="Arial" pitchFamily="34" charset="0"/>
              </a:rPr>
              <a:t>Rheumatoid arthritis</a:t>
            </a:r>
            <a:r>
              <a:rPr lang="en-US" sz="2000" dirty="0">
                <a:solidFill>
                  <a:srgbClr val="000000"/>
                </a:solidFill>
                <a:latin typeface="Arial" pitchFamily="34" charset="0"/>
                <a:cs typeface="Arial" pitchFamily="34" charset="0"/>
              </a:rPr>
              <a:t>, </a:t>
            </a:r>
            <a:r>
              <a:rPr lang="en-US" sz="2000" b="1" dirty="0">
                <a:solidFill>
                  <a:srgbClr val="FF0000"/>
                </a:solidFill>
                <a:latin typeface="Arial" pitchFamily="34" charset="0"/>
                <a:cs typeface="Arial" pitchFamily="34" charset="0"/>
              </a:rPr>
              <a:t>Type 1 Diabetes</a:t>
            </a:r>
            <a:r>
              <a:rPr lang="en-US" sz="2000" dirty="0">
                <a:solidFill>
                  <a:srgbClr val="000000"/>
                </a:solidFill>
                <a:latin typeface="Arial" pitchFamily="34" charset="0"/>
                <a:cs typeface="Arial" pitchFamily="34" charset="0"/>
              </a:rPr>
              <a:t>, Type 2 Diabetes</a:t>
            </a:r>
          </a:p>
        </p:txBody>
      </p:sp>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1010" name="Picture 2"/>
          <p:cNvPicPr>
            <a:picLocks noChangeAspect="1" noChangeArrowheads="1"/>
          </p:cNvPicPr>
          <p:nvPr/>
        </p:nvPicPr>
        <p:blipFill>
          <a:blip r:embed="rId2"/>
          <a:srcRect/>
          <a:stretch>
            <a:fillRect/>
          </a:stretch>
        </p:blipFill>
        <p:spPr bwMode="auto">
          <a:xfrm>
            <a:off x="-1682750" y="0"/>
            <a:ext cx="12388850" cy="7029450"/>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8" name="Picture 2"/>
          <p:cNvPicPr>
            <a:picLocks noChangeAspect="1" noChangeArrowheads="1"/>
          </p:cNvPicPr>
          <p:nvPr/>
        </p:nvPicPr>
        <p:blipFill>
          <a:blip r:embed="rId2"/>
          <a:srcRect/>
          <a:stretch>
            <a:fillRect/>
          </a:stretch>
        </p:blipFill>
        <p:spPr bwMode="auto">
          <a:xfrm>
            <a:off x="228600" y="342900"/>
            <a:ext cx="8763000" cy="6134100"/>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2034" name="Picture 2"/>
          <p:cNvPicPr>
            <a:picLocks noChangeAspect="1" noChangeArrowheads="1"/>
          </p:cNvPicPr>
          <p:nvPr/>
        </p:nvPicPr>
        <p:blipFill>
          <a:blip r:embed="rId3"/>
          <a:srcRect/>
          <a:stretch>
            <a:fillRect/>
          </a:stretch>
        </p:blipFill>
        <p:spPr bwMode="auto">
          <a:xfrm>
            <a:off x="0" y="114300"/>
            <a:ext cx="9220200" cy="6367463"/>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
        <p:cNvGrpSpPr/>
        <p:nvPr/>
      </p:nvGrpSpPr>
      <p:grpSpPr>
        <a:xfrm>
          <a:off x="0" y="0"/>
          <a:ext cx="0" cy="0"/>
          <a:chOff x="0" y="0"/>
          <a:chExt cx="0" cy="0"/>
        </a:xfrm>
      </p:grpSpPr>
      <p:pic>
        <p:nvPicPr>
          <p:cNvPr id="118786" name="Picture 9" descr="damocle"/>
          <p:cNvPicPr>
            <a:picLocks noChangeAspect="1" noChangeArrowheads="1"/>
          </p:cNvPicPr>
          <p:nvPr/>
        </p:nvPicPr>
        <p:blipFill>
          <a:blip r:embed="rId3" cstate="print"/>
          <a:srcRect/>
          <a:stretch>
            <a:fillRect/>
          </a:stretch>
        </p:blipFill>
        <p:spPr bwMode="auto">
          <a:xfrm>
            <a:off x="4148138" y="463550"/>
            <a:ext cx="4668837" cy="5969000"/>
          </a:xfrm>
          <a:prstGeom prst="rect">
            <a:avLst/>
          </a:prstGeom>
          <a:noFill/>
          <a:ln w="9525">
            <a:noFill/>
            <a:miter lim="800000"/>
            <a:headEnd/>
            <a:tailEnd/>
          </a:ln>
        </p:spPr>
      </p:pic>
      <p:sp>
        <p:nvSpPr>
          <p:cNvPr id="118787" name="Text Box 2"/>
          <p:cNvSpPr txBox="1">
            <a:spLocks noChangeArrowheads="1"/>
          </p:cNvSpPr>
          <p:nvPr/>
        </p:nvSpPr>
        <p:spPr bwMode="auto">
          <a:xfrm>
            <a:off x="342900" y="1244600"/>
            <a:ext cx="3009900" cy="2554545"/>
          </a:xfrm>
          <a:prstGeom prst="rect">
            <a:avLst/>
          </a:prstGeom>
          <a:noFill/>
          <a:ln w="9525">
            <a:noFill/>
            <a:miter lim="800000"/>
            <a:headEnd/>
            <a:tailEnd/>
          </a:ln>
        </p:spPr>
        <p:txBody>
          <a:bodyPr>
            <a:spAutoFit/>
          </a:bodyPr>
          <a:lstStyle/>
          <a:p>
            <a:pPr algn="ctr"/>
            <a:r>
              <a:rPr lang="en-US" sz="3200" b="1" dirty="0">
                <a:solidFill>
                  <a:srgbClr val="FFFF00"/>
                </a:solidFill>
                <a:latin typeface="Arial" pitchFamily="34" charset="0"/>
                <a:cs typeface="Arial" pitchFamily="34" charset="0"/>
              </a:rPr>
              <a:t>Do we really want to know the sequence of our genome….?</a:t>
            </a:r>
          </a:p>
        </p:txBody>
      </p:sp>
      <p:sp>
        <p:nvSpPr>
          <p:cNvPr id="118788" name="Oval 6"/>
          <p:cNvSpPr>
            <a:spLocks noChangeArrowheads="1"/>
          </p:cNvSpPr>
          <p:nvPr/>
        </p:nvSpPr>
        <p:spPr bwMode="auto">
          <a:xfrm>
            <a:off x="5894388" y="3821113"/>
            <a:ext cx="42862" cy="69850"/>
          </a:xfrm>
          <a:prstGeom prst="ellipse">
            <a:avLst/>
          </a:prstGeom>
          <a:solidFill>
            <a:schemeClr val="tx1"/>
          </a:solidFill>
          <a:ln w="9525">
            <a:solidFill>
              <a:schemeClr val="tx1"/>
            </a:solidFill>
            <a:round/>
            <a:headEnd/>
            <a:tailEnd/>
          </a:ln>
        </p:spPr>
        <p:txBody>
          <a:bodyPr wrap="none" anchor="ctr"/>
          <a:lstStyle/>
          <a:p>
            <a:endParaRPr lang="it-IT">
              <a:solidFill>
                <a:srgbClr val="333333"/>
              </a:solidFill>
            </a:endParaRPr>
          </a:p>
        </p:txBody>
      </p:sp>
      <p:sp>
        <p:nvSpPr>
          <p:cNvPr id="118789" name="Oval 7"/>
          <p:cNvSpPr>
            <a:spLocks noChangeArrowheads="1"/>
          </p:cNvSpPr>
          <p:nvPr/>
        </p:nvSpPr>
        <p:spPr bwMode="auto">
          <a:xfrm>
            <a:off x="6013450" y="3829050"/>
            <a:ext cx="42863" cy="69850"/>
          </a:xfrm>
          <a:prstGeom prst="ellipse">
            <a:avLst/>
          </a:prstGeom>
          <a:solidFill>
            <a:schemeClr val="tx1"/>
          </a:solidFill>
          <a:ln w="9525">
            <a:solidFill>
              <a:schemeClr val="tx1"/>
            </a:solidFill>
            <a:round/>
            <a:headEnd/>
            <a:tailEnd/>
          </a:ln>
        </p:spPr>
        <p:txBody>
          <a:bodyPr wrap="none" anchor="ctr"/>
          <a:lstStyle/>
          <a:p>
            <a:endParaRPr lang="it-IT">
              <a:solidFill>
                <a:srgbClr val="333333"/>
              </a:solidFill>
            </a:endParaRPr>
          </a:p>
        </p:txBody>
      </p:sp>
      <p:pic>
        <p:nvPicPr>
          <p:cNvPr id="118790" name="Picture 8" descr="sword"/>
          <p:cNvPicPr>
            <a:picLocks noChangeAspect="1" noChangeArrowheads="1"/>
          </p:cNvPicPr>
          <p:nvPr/>
        </p:nvPicPr>
        <p:blipFill>
          <a:blip r:embed="rId4" cstate="print"/>
          <a:srcRect/>
          <a:stretch>
            <a:fillRect/>
          </a:stretch>
        </p:blipFill>
        <p:spPr bwMode="auto">
          <a:xfrm>
            <a:off x="5432425" y="706438"/>
            <a:ext cx="895350" cy="2752725"/>
          </a:xfrm>
          <a:prstGeom prst="rect">
            <a:avLst/>
          </a:prstGeom>
          <a:noFill/>
          <a:ln w="9525">
            <a:noFill/>
            <a:miter lim="800000"/>
            <a:headEnd/>
            <a:tailEnd/>
          </a:ln>
        </p:spPr>
      </p:pic>
      <p:sp>
        <p:nvSpPr>
          <p:cNvPr id="118791" name="Freeform 10"/>
          <p:cNvSpPr>
            <a:spLocks/>
          </p:cNvSpPr>
          <p:nvPr/>
        </p:nvSpPr>
        <p:spPr bwMode="auto">
          <a:xfrm>
            <a:off x="5930900" y="495300"/>
            <a:ext cx="1588" cy="431800"/>
          </a:xfrm>
          <a:custGeom>
            <a:avLst/>
            <a:gdLst>
              <a:gd name="T0" fmla="*/ 0 w 1"/>
              <a:gd name="T1" fmla="*/ 2147483647 h 272"/>
              <a:gd name="T2" fmla="*/ 0 w 1"/>
              <a:gd name="T3" fmla="*/ 0 h 272"/>
              <a:gd name="T4" fmla="*/ 0 60000 65536"/>
              <a:gd name="T5" fmla="*/ 0 60000 65536"/>
              <a:gd name="T6" fmla="*/ 0 w 1"/>
              <a:gd name="T7" fmla="*/ 0 h 272"/>
              <a:gd name="T8" fmla="*/ 1 w 1"/>
              <a:gd name="T9" fmla="*/ 272 h 272"/>
            </a:gdLst>
            <a:ahLst/>
            <a:cxnLst>
              <a:cxn ang="T4">
                <a:pos x="T0" y="T1"/>
              </a:cxn>
              <a:cxn ang="T5">
                <a:pos x="T2" y="T3"/>
              </a:cxn>
            </a:cxnLst>
            <a:rect l="T6" t="T7" r="T8" b="T9"/>
            <a:pathLst>
              <a:path w="1" h="272">
                <a:moveTo>
                  <a:pt x="0" y="272"/>
                </a:moveTo>
                <a:cubicBezTo>
                  <a:pt x="0" y="162"/>
                  <a:pt x="0" y="52"/>
                  <a:pt x="0" y="0"/>
                </a:cubicBezTo>
              </a:path>
            </a:pathLst>
          </a:custGeom>
          <a:noFill/>
          <a:ln w="9525">
            <a:solidFill>
              <a:schemeClr val="tx1"/>
            </a:solidFill>
            <a:round/>
            <a:headEnd/>
            <a:tailEnd/>
          </a:ln>
        </p:spPr>
        <p:txBody>
          <a:bodyPr wrap="none" anchor="ctr"/>
          <a:lstStyle/>
          <a:p>
            <a:endParaRPr lang="it-IT">
              <a:solidFill>
                <a:srgbClr val="333333"/>
              </a:solidFill>
            </a:endParaRPr>
          </a:p>
        </p:txBody>
      </p:sp>
      <p:sp>
        <p:nvSpPr>
          <p:cNvPr id="118792" name="Text Box 11"/>
          <p:cNvSpPr txBox="1">
            <a:spLocks noChangeArrowheads="1"/>
          </p:cNvSpPr>
          <p:nvPr/>
        </p:nvSpPr>
        <p:spPr bwMode="auto">
          <a:xfrm>
            <a:off x="6072188" y="5214938"/>
            <a:ext cx="1836737" cy="946150"/>
          </a:xfrm>
          <a:prstGeom prst="rect">
            <a:avLst/>
          </a:prstGeom>
          <a:noFill/>
          <a:ln w="9525">
            <a:noFill/>
            <a:miter lim="800000"/>
            <a:headEnd/>
            <a:tailEnd/>
          </a:ln>
        </p:spPr>
        <p:txBody>
          <a:bodyPr>
            <a:spAutoFit/>
          </a:bodyPr>
          <a:lstStyle/>
          <a:p>
            <a:pPr algn="ctr"/>
            <a:r>
              <a:rPr lang="en-US" sz="2800">
                <a:solidFill>
                  <a:srgbClr val="333333"/>
                </a:solidFill>
              </a:rPr>
              <a:t>Personal Genome</a:t>
            </a:r>
            <a:endParaRPr lang="en-US">
              <a:solidFill>
                <a:srgbClr val="333333"/>
              </a:solidFill>
            </a:endParaRPr>
          </a:p>
        </p:txBody>
      </p:sp>
    </p:spTree>
    <p:extLst>
      <p:ext uri="{BB962C8B-B14F-4D97-AF65-F5344CB8AC3E}">
        <p14:creationId xmlns:p14="http://schemas.microsoft.com/office/powerpoint/2010/main" val="1131593599"/>
      </p:ext>
    </p:extLst>
  </p:cSld>
  <p:clrMapOvr>
    <a:masterClrMapping/>
  </p:clrMapOvr>
  <mc:AlternateContent xmlns:mc="http://schemas.openxmlformats.org/markup-compatibility/2006" xmlns:p14="http://schemas.microsoft.com/office/powerpoint/2010/main">
    <mc:Choice Requires="p14">
      <p:transition spd="slow" p14:dur="1200">
        <p14:prism/>
      </p:transition>
    </mc:Choice>
    <mc:Fallback xmlns="">
      <p:transition spd="slow">
        <p:fade/>
      </p:transition>
    </mc:Fallback>
  </mc:AlternateContent>
  <p:timing>
    <p:tnLst>
      <p:par>
        <p:cTn xmlns:p14="http://schemas.microsoft.com/office/powerpoint/2010/mai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
        <p:cNvGrpSpPr/>
        <p:nvPr/>
      </p:nvGrpSpPr>
      <p:grpSpPr>
        <a:xfrm>
          <a:off x="0" y="0"/>
          <a:ext cx="0" cy="0"/>
          <a:chOff x="0" y="0"/>
          <a:chExt cx="0" cy="0"/>
        </a:xfrm>
      </p:grpSpPr>
      <p:sp>
        <p:nvSpPr>
          <p:cNvPr id="173058" name="Text Box 4"/>
          <p:cNvSpPr txBox="1">
            <a:spLocks noChangeArrowheads="1"/>
          </p:cNvSpPr>
          <p:nvPr/>
        </p:nvSpPr>
        <p:spPr bwMode="auto">
          <a:xfrm>
            <a:off x="304800" y="500063"/>
            <a:ext cx="5545138" cy="4586287"/>
          </a:xfrm>
          <a:prstGeom prst="rect">
            <a:avLst/>
          </a:prstGeom>
          <a:noFill/>
          <a:ln w="9525">
            <a:noFill/>
            <a:miter lim="800000"/>
            <a:headEnd/>
            <a:tailEnd/>
          </a:ln>
        </p:spPr>
        <p:txBody>
          <a:bodyPr>
            <a:spAutoFit/>
          </a:bodyPr>
          <a:lstStyle/>
          <a:p>
            <a:pPr algn="ctr" eaLnBrk="0" hangingPunct="0">
              <a:spcBef>
                <a:spcPct val="50000"/>
              </a:spcBef>
            </a:pPr>
            <a:r>
              <a:rPr lang="en-US" sz="3200" b="1">
                <a:solidFill>
                  <a:srgbClr val="FFFF00"/>
                </a:solidFill>
                <a:latin typeface="Arial" pitchFamily="34" charset="0"/>
                <a:cs typeface="Arial" pitchFamily="34" charset="0"/>
              </a:rPr>
              <a:t>How to ruin your life for </a:t>
            </a:r>
            <a:r>
              <a:rPr lang="it-IT" sz="3200" b="1">
                <a:solidFill>
                  <a:srgbClr val="FFFF00"/>
                </a:solidFill>
                <a:latin typeface="Arial" pitchFamily="34" charset="0"/>
                <a:cs typeface="Arial" pitchFamily="34" charset="0"/>
              </a:rPr>
              <a:t>$1000</a:t>
            </a:r>
            <a:endParaRPr lang="en-US">
              <a:solidFill>
                <a:srgbClr val="A9BDA9"/>
              </a:solidFill>
              <a:latin typeface="Arial" pitchFamily="34" charset="0"/>
              <a:cs typeface="Arial" pitchFamily="34" charset="0"/>
            </a:endParaRPr>
          </a:p>
          <a:p>
            <a:pPr eaLnBrk="0" hangingPunct="0">
              <a:spcBef>
                <a:spcPct val="50000"/>
              </a:spcBef>
            </a:pPr>
            <a:endParaRPr lang="en-US">
              <a:solidFill>
                <a:srgbClr val="A9BDA9"/>
              </a:solidFill>
              <a:latin typeface="Arial" pitchFamily="34" charset="0"/>
              <a:cs typeface="Arial" pitchFamily="34" charset="0"/>
            </a:endParaRPr>
          </a:p>
          <a:p>
            <a:pPr algn="just" eaLnBrk="0" hangingPunct="0">
              <a:lnSpc>
                <a:spcPct val="120000"/>
              </a:lnSpc>
              <a:spcBef>
                <a:spcPct val="50000"/>
              </a:spcBef>
            </a:pPr>
            <a:r>
              <a:rPr lang="en-US" i="1">
                <a:solidFill>
                  <a:srgbClr val="A9BDA9"/>
                </a:solidFill>
                <a:latin typeface="Arial" pitchFamily="34" charset="0"/>
                <a:cs typeface="Arial" pitchFamily="34" charset="0"/>
              </a:rPr>
              <a:t>“Last year two online services, deCODEme and 23andMe, started offering DNA analysis and calculating your risk of developing 20 diseases, including Alzheimer</a:t>
            </a:r>
            <a:r>
              <a:rPr lang="it-IT" i="1">
                <a:solidFill>
                  <a:srgbClr val="A9BDA9"/>
                </a:solidFill>
                <a:latin typeface="Arial" pitchFamily="34" charset="0"/>
                <a:cs typeface="Arial" pitchFamily="34" charset="0"/>
              </a:rPr>
              <a:t>’s”</a:t>
            </a:r>
            <a:r>
              <a:rPr lang="en-US">
                <a:solidFill>
                  <a:srgbClr val="A9BDA9"/>
                </a:solidFill>
                <a:latin typeface="Arial" pitchFamily="34" charset="0"/>
                <a:cs typeface="Arial" pitchFamily="34" charset="0"/>
              </a:rPr>
              <a:t> </a:t>
            </a:r>
          </a:p>
          <a:p>
            <a:pPr eaLnBrk="0" hangingPunct="0">
              <a:spcBef>
                <a:spcPct val="50000"/>
              </a:spcBef>
            </a:pPr>
            <a:endParaRPr lang="en-US" u="sng">
              <a:solidFill>
                <a:srgbClr val="BA3316"/>
              </a:solidFill>
              <a:latin typeface="Arial" pitchFamily="34" charset="0"/>
              <a:cs typeface="Arial" pitchFamily="34" charset="0"/>
            </a:endParaRPr>
          </a:p>
        </p:txBody>
      </p:sp>
      <p:pic>
        <p:nvPicPr>
          <p:cNvPr id="173059" name="Picture 5" descr="hands1"/>
          <p:cNvPicPr>
            <a:picLocks noChangeAspect="1" noChangeArrowheads="1"/>
          </p:cNvPicPr>
          <p:nvPr/>
        </p:nvPicPr>
        <p:blipFill>
          <a:blip r:embed="rId3"/>
          <a:srcRect l="4347"/>
          <a:stretch>
            <a:fillRect/>
          </a:stretch>
        </p:blipFill>
        <p:spPr bwMode="auto">
          <a:xfrm>
            <a:off x="6026150" y="663575"/>
            <a:ext cx="2836863" cy="3330575"/>
          </a:xfrm>
          <a:prstGeom prst="rect">
            <a:avLst/>
          </a:prstGeom>
          <a:noFill/>
          <a:ln w="9525">
            <a:noFill/>
            <a:miter lim="800000"/>
            <a:headEnd/>
            <a:tailEnd/>
          </a:ln>
        </p:spPr>
      </p:pic>
      <p:sp>
        <p:nvSpPr>
          <p:cNvPr id="173060" name="Text Box 6"/>
          <p:cNvSpPr txBox="1">
            <a:spLocks noChangeArrowheads="1"/>
          </p:cNvSpPr>
          <p:nvPr/>
        </p:nvSpPr>
        <p:spPr bwMode="auto">
          <a:xfrm>
            <a:off x="214313" y="4508500"/>
            <a:ext cx="8697912" cy="2492375"/>
          </a:xfrm>
          <a:prstGeom prst="rect">
            <a:avLst/>
          </a:prstGeom>
          <a:noFill/>
          <a:ln w="9525">
            <a:noFill/>
            <a:miter lim="800000"/>
            <a:headEnd/>
            <a:tailEnd/>
          </a:ln>
        </p:spPr>
        <p:txBody>
          <a:bodyPr>
            <a:spAutoFit/>
          </a:bodyPr>
          <a:lstStyle/>
          <a:p>
            <a:pPr algn="just" eaLnBrk="0" hangingPunct="0">
              <a:lnSpc>
                <a:spcPct val="120000"/>
              </a:lnSpc>
              <a:spcBef>
                <a:spcPct val="50000"/>
              </a:spcBef>
            </a:pPr>
            <a:r>
              <a:rPr lang="en-US" i="1">
                <a:solidFill>
                  <a:srgbClr val="A9BDA9"/>
                </a:solidFill>
                <a:latin typeface="Arial" pitchFamily="34" charset="0"/>
                <a:cs typeface="Arial" pitchFamily="34" charset="0"/>
              </a:rPr>
              <a:t>“If you find out you</a:t>
            </a:r>
            <a:r>
              <a:rPr lang="it-IT" i="1">
                <a:solidFill>
                  <a:srgbClr val="A9BDA9"/>
                </a:solidFill>
                <a:latin typeface="Arial" pitchFamily="34" charset="0"/>
                <a:cs typeface="Arial" pitchFamily="34" charset="0"/>
              </a:rPr>
              <a:t>’v</a:t>
            </a:r>
            <a:r>
              <a:rPr lang="en-US" i="1">
                <a:solidFill>
                  <a:srgbClr val="A9BDA9"/>
                </a:solidFill>
                <a:latin typeface="Arial" pitchFamily="34" charset="0"/>
                <a:cs typeface="Arial" pitchFamily="34" charset="0"/>
              </a:rPr>
              <a:t>e an increased risk of diabetes and heart diseases, the advice you</a:t>
            </a:r>
            <a:r>
              <a:rPr lang="it-IT" i="1">
                <a:solidFill>
                  <a:srgbClr val="A9BDA9"/>
                </a:solidFill>
                <a:latin typeface="Arial" pitchFamily="34" charset="0"/>
                <a:cs typeface="Arial" pitchFamily="34" charset="0"/>
              </a:rPr>
              <a:t>’d</a:t>
            </a:r>
            <a:r>
              <a:rPr lang="en-US" i="1">
                <a:solidFill>
                  <a:srgbClr val="A9BDA9"/>
                </a:solidFill>
                <a:latin typeface="Arial" pitchFamily="34" charset="0"/>
                <a:cs typeface="Arial" pitchFamily="34" charset="0"/>
              </a:rPr>
              <a:t> be given is exactly the same as if you didn</a:t>
            </a:r>
            <a:r>
              <a:rPr lang="it-IT" i="1">
                <a:solidFill>
                  <a:srgbClr val="A9BDA9"/>
                </a:solidFill>
                <a:latin typeface="Arial" pitchFamily="34" charset="0"/>
                <a:cs typeface="Arial" pitchFamily="34" charset="0"/>
              </a:rPr>
              <a:t>’t</a:t>
            </a:r>
            <a:r>
              <a:rPr lang="en-US" i="1">
                <a:solidFill>
                  <a:srgbClr val="A9BDA9"/>
                </a:solidFill>
                <a:latin typeface="Arial" pitchFamily="34" charset="0"/>
                <a:cs typeface="Arial" pitchFamily="34" charset="0"/>
              </a:rPr>
              <a:t> have an increased risk: </a:t>
            </a:r>
            <a:r>
              <a:rPr lang="en-US" i="1">
                <a:solidFill>
                  <a:srgbClr val="FFFF00"/>
                </a:solidFill>
                <a:latin typeface="Arial" pitchFamily="34" charset="0"/>
                <a:cs typeface="Arial" pitchFamily="34" charset="0"/>
              </a:rPr>
              <a:t>eat well, exercise, don</a:t>
            </a:r>
            <a:r>
              <a:rPr lang="it-IT" i="1">
                <a:solidFill>
                  <a:srgbClr val="FFFF00"/>
                </a:solidFill>
                <a:latin typeface="Arial" pitchFamily="34" charset="0"/>
                <a:cs typeface="Arial" pitchFamily="34" charset="0"/>
              </a:rPr>
              <a:t>’t</a:t>
            </a:r>
            <a:r>
              <a:rPr lang="en-US" i="1">
                <a:solidFill>
                  <a:srgbClr val="FFFF00"/>
                </a:solidFill>
                <a:latin typeface="Arial" pitchFamily="34" charset="0"/>
                <a:cs typeface="Arial" pitchFamily="34" charset="0"/>
              </a:rPr>
              <a:t> smoke, don</a:t>
            </a:r>
            <a:r>
              <a:rPr lang="it-IT" i="1">
                <a:solidFill>
                  <a:srgbClr val="FFFF00"/>
                </a:solidFill>
                <a:latin typeface="Arial" pitchFamily="34" charset="0"/>
                <a:cs typeface="Arial" pitchFamily="34" charset="0"/>
              </a:rPr>
              <a:t>’t</a:t>
            </a:r>
            <a:r>
              <a:rPr lang="en-US" i="1">
                <a:solidFill>
                  <a:srgbClr val="FFFF00"/>
                </a:solidFill>
                <a:latin typeface="Arial" pitchFamily="34" charset="0"/>
                <a:cs typeface="Arial" pitchFamily="34" charset="0"/>
              </a:rPr>
              <a:t> get too fat, have a test if you get symptoms”</a:t>
            </a:r>
            <a:endParaRPr lang="en-US">
              <a:solidFill>
                <a:srgbClr val="A9BDA9"/>
              </a:solidFill>
              <a:latin typeface="Arial" pitchFamily="34" charset="0"/>
              <a:cs typeface="Arial" pitchFamily="34" charset="0"/>
            </a:endParaRPr>
          </a:p>
          <a:p>
            <a:pPr algn="r" eaLnBrk="0" hangingPunct="0">
              <a:lnSpc>
                <a:spcPct val="120000"/>
              </a:lnSpc>
              <a:spcBef>
                <a:spcPct val="50000"/>
              </a:spcBef>
            </a:pPr>
            <a:endParaRPr lang="en-US" i="1">
              <a:solidFill>
                <a:srgbClr val="A9BDA9"/>
              </a:solidFill>
              <a:latin typeface="Arial" pitchFamily="34" charset="0"/>
              <a:cs typeface="Arial" pitchFamily="34" charset="0"/>
            </a:endParaRPr>
          </a:p>
        </p:txBody>
      </p:sp>
      <p:sp>
        <p:nvSpPr>
          <p:cNvPr id="173061" name="Rectangle 8"/>
          <p:cNvSpPr>
            <a:spLocks noChangeArrowheads="1"/>
          </p:cNvSpPr>
          <p:nvPr/>
        </p:nvSpPr>
        <p:spPr bwMode="auto">
          <a:xfrm>
            <a:off x="6286500" y="6357938"/>
            <a:ext cx="2519363" cy="461962"/>
          </a:xfrm>
          <a:prstGeom prst="rect">
            <a:avLst/>
          </a:prstGeom>
          <a:solidFill>
            <a:schemeClr val="tx1"/>
          </a:solidFill>
          <a:ln w="9525">
            <a:noFill/>
            <a:miter lim="800000"/>
            <a:headEnd/>
            <a:tailEnd/>
          </a:ln>
        </p:spPr>
        <p:txBody>
          <a:bodyPr wrap="none">
            <a:spAutoFit/>
          </a:bodyPr>
          <a:lstStyle/>
          <a:p>
            <a:pPr eaLnBrk="0" hangingPunct="0"/>
            <a:r>
              <a:rPr lang="en-US" i="1">
                <a:solidFill>
                  <a:srgbClr val="A9BDA9"/>
                </a:solidFill>
                <a:latin typeface="Arial" pitchFamily="34" charset="0"/>
                <a:cs typeface="Arial" pitchFamily="34" charset="0"/>
              </a:rPr>
              <a:t>Dr Ann Robinson</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8562" name="Rectangle 2"/>
          <p:cNvSpPr>
            <a:spLocks noGrp="1" noChangeArrowheads="1"/>
          </p:cNvSpPr>
          <p:nvPr>
            <p:ph type="title"/>
          </p:nvPr>
        </p:nvSpPr>
        <p:spPr>
          <a:xfrm>
            <a:off x="468313" y="260350"/>
            <a:ext cx="8853487" cy="639763"/>
          </a:xfrm>
        </p:spPr>
        <p:txBody>
          <a:bodyPr/>
          <a:lstStyle/>
          <a:p>
            <a:pPr>
              <a:defRPr/>
            </a:pPr>
            <a:r>
              <a:rPr lang="it-IT" b="1" dirty="0" err="1" smtClean="0">
                <a:effectLst>
                  <a:outerShdw blurRad="38100" dist="38100" dir="2700000" algn="tl">
                    <a:srgbClr val="C0C0C0"/>
                  </a:outerShdw>
                </a:effectLst>
                <a:latin typeface="Arial" pitchFamily="34" charset="0"/>
                <a:cs typeface="Arial" pitchFamily="34" charset="0"/>
              </a:rPr>
              <a:t>Not</a:t>
            </a:r>
            <a:r>
              <a:rPr lang="it-IT" b="1" dirty="0" smtClean="0">
                <a:effectLst>
                  <a:outerShdw blurRad="38100" dist="38100" dir="2700000" algn="tl">
                    <a:srgbClr val="C0C0C0"/>
                  </a:outerShdw>
                </a:effectLst>
                <a:latin typeface="Arial" pitchFamily="34" charset="0"/>
                <a:cs typeface="Arial" pitchFamily="34" charset="0"/>
              </a:rPr>
              <a:t> </a:t>
            </a:r>
            <a:r>
              <a:rPr lang="it-IT" b="1" dirty="0" err="1" smtClean="0">
                <a:effectLst>
                  <a:outerShdw blurRad="38100" dist="38100" dir="2700000" algn="tl">
                    <a:srgbClr val="C0C0C0"/>
                  </a:outerShdw>
                </a:effectLst>
                <a:latin typeface="Arial" pitchFamily="34" charset="0"/>
                <a:cs typeface="Arial" pitchFamily="34" charset="0"/>
              </a:rPr>
              <a:t>only</a:t>
            </a:r>
            <a:r>
              <a:rPr lang="it-IT" b="1" dirty="0" smtClean="0">
                <a:effectLst>
                  <a:outerShdw blurRad="38100" dist="38100" dir="2700000" algn="tl">
                    <a:srgbClr val="C0C0C0"/>
                  </a:outerShdw>
                </a:effectLst>
                <a:latin typeface="Arial" pitchFamily="34" charset="0"/>
                <a:cs typeface="Arial" pitchFamily="34" charset="0"/>
              </a:rPr>
              <a:t> </a:t>
            </a:r>
            <a:r>
              <a:rPr lang="it-IT" b="1" dirty="0" err="1" smtClean="0">
                <a:effectLst>
                  <a:outerShdw blurRad="38100" dist="38100" dir="2700000" algn="tl">
                    <a:srgbClr val="C0C0C0"/>
                  </a:outerShdw>
                </a:effectLst>
                <a:latin typeface="Arial" pitchFamily="34" charset="0"/>
                <a:cs typeface="Arial" pitchFamily="34" charset="0"/>
              </a:rPr>
              <a:t>diseases</a:t>
            </a:r>
            <a:r>
              <a:rPr lang="it-IT" b="1" dirty="0" smtClean="0">
                <a:effectLst>
                  <a:outerShdw blurRad="38100" dist="38100" dir="2700000" algn="tl">
                    <a:srgbClr val="C0C0C0"/>
                  </a:outerShdw>
                </a:effectLst>
                <a:latin typeface="Arial" pitchFamily="34" charset="0"/>
                <a:cs typeface="Arial" pitchFamily="34" charset="0"/>
              </a:rPr>
              <a:t>…</a:t>
            </a:r>
          </a:p>
        </p:txBody>
      </p:sp>
    </p:spTree>
    <p:extLst>
      <p:ext uri="{BB962C8B-B14F-4D97-AF65-F5344CB8AC3E}">
        <p14:creationId xmlns:p14="http://schemas.microsoft.com/office/powerpoint/2010/main" val="3117715724"/>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4434" name="Picture 2"/>
          <p:cNvPicPr>
            <a:picLocks noChangeAspect="1" noChangeArrowheads="1"/>
          </p:cNvPicPr>
          <p:nvPr/>
        </p:nvPicPr>
        <p:blipFill>
          <a:blip r:embed="rId2">
            <a:extLst/>
          </a:blip>
          <a:srcRect/>
          <a:stretch>
            <a:fillRect/>
          </a:stretch>
        </p:blipFill>
        <p:spPr bwMode="auto">
          <a:xfrm>
            <a:off x="0" y="116632"/>
            <a:ext cx="4860032" cy="6641310"/>
          </a:xfrm>
          <a:prstGeom prst="rect">
            <a:avLst/>
          </a:prstGeom>
          <a:noFill/>
          <a:ln>
            <a:noFill/>
          </a:ln>
          <a:effectLst/>
          <a:scene3d>
            <a:camera prst="orthographicFront"/>
            <a:lightRig rig="threePt" dir="t"/>
          </a:scene3d>
          <a:sp3d>
            <a:bevelT w="114300" prst="artDeco"/>
          </a:sp3d>
          <a:extLst/>
        </p:spPr>
      </p:pic>
      <p:pic>
        <p:nvPicPr>
          <p:cNvPr id="274436" name="Picture 4"/>
          <p:cNvPicPr>
            <a:picLocks noChangeAspect="1" noChangeArrowheads="1"/>
          </p:cNvPicPr>
          <p:nvPr/>
        </p:nvPicPr>
        <p:blipFill>
          <a:blip r:embed="rId3">
            <a:extLst/>
          </a:blip>
          <a:srcRect/>
          <a:stretch>
            <a:fillRect/>
          </a:stretch>
        </p:blipFill>
        <p:spPr bwMode="auto">
          <a:xfrm>
            <a:off x="4427984" y="424371"/>
            <a:ext cx="4673585" cy="6158136"/>
          </a:xfrm>
          <a:prstGeom prst="rect">
            <a:avLst/>
          </a:prstGeom>
          <a:noFill/>
          <a:ln>
            <a:noFill/>
          </a:ln>
          <a:effectLst/>
          <a:scene3d>
            <a:camera prst="orthographicFront"/>
            <a:lightRig rig="threePt" dir="t"/>
          </a:scene3d>
          <a:sp3d>
            <a:bevelT w="114300" prst="artDeco"/>
          </a:sp3d>
          <a:extLst/>
        </p:spPr>
      </p:pic>
      <p:pic>
        <p:nvPicPr>
          <p:cNvPr id="274435" name="Picture 3"/>
          <p:cNvPicPr>
            <a:picLocks noChangeAspect="1" noChangeArrowheads="1"/>
          </p:cNvPicPr>
          <p:nvPr/>
        </p:nvPicPr>
        <p:blipFill>
          <a:blip r:embed="rId4">
            <a:extLst/>
          </a:blip>
          <a:srcRect/>
          <a:stretch>
            <a:fillRect/>
          </a:stretch>
        </p:blipFill>
        <p:spPr bwMode="auto">
          <a:xfrm>
            <a:off x="179512" y="3437287"/>
            <a:ext cx="7136586" cy="3160065"/>
          </a:xfrm>
          <a:prstGeom prst="rect">
            <a:avLst/>
          </a:prstGeom>
          <a:noFill/>
          <a:ln>
            <a:noFill/>
          </a:ln>
          <a:effectLst/>
          <a:scene3d>
            <a:camera prst="orthographicFront"/>
            <a:lightRig rig="threePt" dir="t"/>
          </a:scene3d>
          <a:sp3d>
            <a:bevelT w="114300" prst="artDeco"/>
          </a:sp3d>
          <a:extLst/>
        </p:spPr>
      </p:pic>
    </p:spTree>
    <p:extLst>
      <p:ext uri="{BB962C8B-B14F-4D97-AF65-F5344CB8AC3E}">
        <p14:creationId xmlns:p14="http://schemas.microsoft.com/office/powerpoint/2010/main" val="3980401447"/>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74435"/>
                                        </p:tgtEl>
                                        <p:attrNameLst>
                                          <p:attrName>style.visibility</p:attrName>
                                        </p:attrNameLst>
                                      </p:cBhvr>
                                      <p:to>
                                        <p:strVal val="visible"/>
                                      </p:to>
                                    </p:set>
                                    <p:animEffect transition="in" filter="fade">
                                      <p:cBhvr>
                                        <p:cTn id="7" dur="500"/>
                                        <p:tgtEl>
                                          <p:spTgt spid="27443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74436"/>
                                        </p:tgtEl>
                                        <p:attrNameLst>
                                          <p:attrName>style.visibility</p:attrName>
                                        </p:attrNameLst>
                                      </p:cBhvr>
                                      <p:to>
                                        <p:strVal val="visible"/>
                                      </p:to>
                                    </p:set>
                                    <p:animEffect transition="in" filter="fade">
                                      <p:cBhvr>
                                        <p:cTn id="12" dur="500"/>
                                        <p:tgtEl>
                                          <p:spTgt spid="2744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Text Box 2"/>
          <p:cNvSpPr txBox="1">
            <a:spLocks noChangeArrowheads="1"/>
          </p:cNvSpPr>
          <p:nvPr/>
        </p:nvSpPr>
        <p:spPr bwMode="auto">
          <a:xfrm>
            <a:off x="0" y="0"/>
            <a:ext cx="9144000"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sz="4400" b="1">
                <a:solidFill>
                  <a:schemeClr val="accent2"/>
                </a:solidFill>
                <a:latin typeface="Comic Sans MS" charset="0"/>
              </a:rPr>
              <a:t>Quantitative Genetics</a:t>
            </a:r>
            <a:endParaRPr lang="en-US" sz="4400" b="1">
              <a:solidFill>
                <a:srgbClr val="0070C0"/>
              </a:solidFill>
              <a:latin typeface="Comic Sans MS" charset="0"/>
            </a:endParaRPr>
          </a:p>
        </p:txBody>
      </p:sp>
      <p:pic>
        <p:nvPicPr>
          <p:cNvPr id="18434" name="Picture 2" descr="figure_19_00"/>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963" y="857250"/>
            <a:ext cx="3906837" cy="5988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p:cNvSpPr/>
          <p:nvPr/>
        </p:nvSpPr>
        <p:spPr>
          <a:xfrm>
            <a:off x="4167188" y="812800"/>
            <a:ext cx="4859337" cy="3046988"/>
          </a:xfrm>
          <a:prstGeom prst="rect">
            <a:avLst/>
          </a:prstGeom>
        </p:spPr>
        <p:txBody>
          <a:bodyPr>
            <a:spAutoFit/>
          </a:bodyPr>
          <a:lstStyle/>
          <a:p>
            <a:pPr marL="342900" indent="-342900">
              <a:buFont typeface="Arial"/>
              <a:buChar char="•"/>
              <a:defRPr/>
            </a:pPr>
            <a:r>
              <a:rPr lang="en-US" dirty="0">
                <a:latin typeface="+mj-lt"/>
                <a:cs typeface="+mn-cs"/>
              </a:rPr>
              <a:t>Former basketball star Wilt Chamberlain (7 feet, 1 inch tall) and former renowned jockey Willie Shoemaker (4 feet, 11 inches tall) show some of the extremes in human height—a quantitative trait</a:t>
            </a:r>
          </a:p>
          <a:p>
            <a:pPr>
              <a:defRPr/>
            </a:pPr>
            <a:endParaRPr lang="en-US" dirty="0">
              <a:latin typeface="+mj-lt"/>
              <a:cs typeface="+mn-cs"/>
            </a:endParaRPr>
          </a:p>
          <a:p>
            <a:pPr>
              <a:defRPr/>
            </a:pPr>
            <a:endParaRPr lang="en-US" dirty="0">
              <a:cs typeface="+mn-cs"/>
            </a:endParaRPr>
          </a:p>
        </p:txBody>
      </p:sp>
    </p:spTree>
    <p:extLst>
      <p:ext uri="{BB962C8B-B14F-4D97-AF65-F5344CB8AC3E}">
        <p14:creationId xmlns:p14="http://schemas.microsoft.com/office/powerpoint/2010/main" val="1227152384"/>
      </p:ext>
    </p:extLst>
  </p:cSld>
  <p:clrMapOvr>
    <a:masterClrMapping/>
  </p:clrMapOvr>
  <p:timing>
    <p:tnLst>
      <p:par>
        <p:cTn xmlns:p14="http://schemas.microsoft.com/office/powerpoint/2010/mai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8" name="Picture 2"/>
          <p:cNvPicPr>
            <a:picLocks noChangeAspect="1" noChangeArrowheads="1"/>
          </p:cNvPicPr>
          <p:nvPr/>
        </p:nvPicPr>
        <p:blipFill>
          <a:blip r:embed="rId2"/>
          <a:srcRect/>
          <a:stretch>
            <a:fillRect/>
          </a:stretch>
        </p:blipFill>
        <p:spPr bwMode="auto">
          <a:xfrm>
            <a:off x="381000" y="304800"/>
            <a:ext cx="4029075" cy="5686425"/>
          </a:xfrm>
          <a:prstGeom prst="rect">
            <a:avLst/>
          </a:prstGeom>
          <a:noFill/>
          <a:ln w="9525">
            <a:noFill/>
            <a:miter lim="800000"/>
            <a:headEnd/>
            <a:tailEnd/>
          </a:ln>
        </p:spPr>
      </p:pic>
      <p:pic>
        <p:nvPicPr>
          <p:cNvPr id="442371" name="Picture 3"/>
          <p:cNvPicPr>
            <a:picLocks noChangeAspect="1" noChangeArrowheads="1"/>
          </p:cNvPicPr>
          <p:nvPr/>
        </p:nvPicPr>
        <p:blipFill>
          <a:blip r:embed="rId3"/>
          <a:srcRect/>
          <a:stretch>
            <a:fillRect/>
          </a:stretch>
        </p:blipFill>
        <p:spPr bwMode="auto">
          <a:xfrm>
            <a:off x="4876800" y="304800"/>
            <a:ext cx="3848100" cy="5715000"/>
          </a:xfrm>
          <a:prstGeom prst="rect">
            <a:avLst/>
          </a:prstGeom>
          <a:noFill/>
          <a:ln w="9525">
            <a:noFill/>
            <a:miter lim="800000"/>
            <a:headEnd/>
            <a:tailEnd/>
          </a:ln>
        </p:spPr>
      </p:pic>
    </p:spTree>
    <p:extLst>
      <p:ext uri="{BB962C8B-B14F-4D97-AF65-F5344CB8AC3E}">
        <p14:creationId xmlns:p14="http://schemas.microsoft.com/office/powerpoint/2010/main" val="3264945618"/>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442371"/>
                                        </p:tgtEl>
                                        <p:attrNameLst>
                                          <p:attrName>style.visibility</p:attrName>
                                        </p:attrNameLst>
                                      </p:cBhvr>
                                      <p:to>
                                        <p:strVal val="visible"/>
                                      </p:to>
                                    </p:set>
                                    <p:animEffect transition="in" filter="randombar(horizontal)">
                                      <p:cBhvr>
                                        <p:cTn id="7" dur="500"/>
                                        <p:tgtEl>
                                          <p:spTgt spid="4423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7" name="Picture 2" descr="figure_19_18a"/>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7000" y="777875"/>
            <a:ext cx="4448175"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0418" name="Rectangle 3"/>
          <p:cNvSpPr>
            <a:spLocks noGrp="1" noChangeArrowheads="1"/>
          </p:cNvSpPr>
          <p:nvPr>
            <p:ph type="title"/>
          </p:nvPr>
        </p:nvSpPr>
        <p:spPr>
          <a:xfrm>
            <a:off x="444500" y="95250"/>
            <a:ext cx="8067675" cy="555625"/>
          </a:xfrm>
        </p:spPr>
        <p:txBody>
          <a:bodyPr/>
          <a:lstStyle/>
          <a:p>
            <a:pPr eaLnBrk="1" hangingPunct="1"/>
            <a:r>
              <a:rPr lang="en-US" sz="2400">
                <a:latin typeface="Arial" charset="0"/>
              </a:rPr>
              <a:t>Association mapping finds a gene for body size in dogs</a:t>
            </a:r>
          </a:p>
        </p:txBody>
      </p:sp>
      <p:pic>
        <p:nvPicPr>
          <p:cNvPr id="60419" name="Picture 2" descr="figure_19_18b"/>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618038" y="795338"/>
            <a:ext cx="4505325" cy="5851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1"/>
    </p:custDataLst>
    <p:extLst>
      <p:ext uri="{BB962C8B-B14F-4D97-AF65-F5344CB8AC3E}">
        <p14:creationId xmlns:p14="http://schemas.microsoft.com/office/powerpoint/2010/main" val="2376622173"/>
      </p:ext>
    </p:extLst>
  </p:cSld>
  <p:clrMapOvr>
    <a:masterClrMapping/>
  </p:clrMapOvr>
  <p:timing>
    <p:tnLst>
      <p:par>
        <p:cTn xmlns:p14="http://schemas.microsoft.com/office/powerpoint/2010/mai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descr="Photo119"/>
          <p:cNvPicPr>
            <a:picLocks noChangeAspect="1" noChangeArrowheads="1"/>
          </p:cNvPicPr>
          <p:nvPr/>
        </p:nvPicPr>
        <p:blipFill>
          <a:blip r:embed="rId2"/>
          <a:srcRect/>
          <a:stretch>
            <a:fillRect/>
          </a:stretch>
        </p:blipFill>
        <p:spPr bwMode="auto">
          <a:xfrm>
            <a:off x="1116013" y="188913"/>
            <a:ext cx="6781800" cy="6481762"/>
          </a:xfrm>
          <a:prstGeom prst="rect">
            <a:avLst/>
          </a:prstGeom>
          <a:noFill/>
          <a:ln w="9525">
            <a:noFill/>
            <a:miter lim="800000"/>
            <a:headEnd/>
            <a:tailEnd/>
          </a:ln>
        </p:spPr>
      </p:pic>
    </p:spTree>
    <p:extLst>
      <p:ext uri="{BB962C8B-B14F-4D97-AF65-F5344CB8AC3E}">
        <p14:creationId xmlns:p14="http://schemas.microsoft.com/office/powerpoint/2010/main" val="3370691136"/>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6" name="Picture 2" descr="Three"/>
          <p:cNvPicPr>
            <a:picLocks noChangeAspect="1" noChangeArrowheads="1"/>
          </p:cNvPicPr>
          <p:nvPr/>
        </p:nvPicPr>
        <p:blipFill>
          <a:blip r:embed="rId2"/>
          <a:srcRect/>
          <a:stretch>
            <a:fillRect/>
          </a:stretch>
        </p:blipFill>
        <p:spPr bwMode="auto">
          <a:xfrm>
            <a:off x="1619250" y="908050"/>
            <a:ext cx="6084888" cy="5216525"/>
          </a:xfrm>
          <a:prstGeom prst="rect">
            <a:avLst/>
          </a:prstGeom>
          <a:noFill/>
          <a:ln w="9525">
            <a:noFill/>
            <a:miter lim="800000"/>
            <a:headEnd/>
            <a:tailEnd/>
          </a:ln>
        </p:spPr>
      </p:pic>
      <p:sp>
        <p:nvSpPr>
          <p:cNvPr id="62467" name="Rectangle 3"/>
          <p:cNvSpPr>
            <a:spLocks noChangeArrowheads="1"/>
          </p:cNvSpPr>
          <p:nvPr/>
        </p:nvSpPr>
        <p:spPr bwMode="auto">
          <a:xfrm>
            <a:off x="1619250" y="1125538"/>
            <a:ext cx="215900" cy="4967287"/>
          </a:xfrm>
          <a:prstGeom prst="rect">
            <a:avLst/>
          </a:prstGeom>
          <a:solidFill>
            <a:srgbClr val="000000"/>
          </a:solidFill>
          <a:ln w="76200">
            <a:solidFill>
              <a:srgbClr val="000000"/>
            </a:solidFill>
            <a:miter lim="800000"/>
            <a:headEnd/>
            <a:tailEnd/>
          </a:ln>
        </p:spPr>
        <p:txBody>
          <a:bodyPr wrap="none" anchor="ctr"/>
          <a:lstStyle/>
          <a:p>
            <a:pPr eaLnBrk="0" hangingPunct="0"/>
            <a:endParaRPr lang="it-IT"/>
          </a:p>
        </p:txBody>
      </p:sp>
      <p:sp>
        <p:nvSpPr>
          <p:cNvPr id="62468" name="Rectangle 4"/>
          <p:cNvSpPr>
            <a:spLocks noChangeArrowheads="1"/>
          </p:cNvSpPr>
          <p:nvPr/>
        </p:nvSpPr>
        <p:spPr bwMode="auto">
          <a:xfrm flipV="1">
            <a:off x="1331913" y="908050"/>
            <a:ext cx="6624637" cy="288925"/>
          </a:xfrm>
          <a:prstGeom prst="rect">
            <a:avLst/>
          </a:prstGeom>
          <a:solidFill>
            <a:srgbClr val="000000"/>
          </a:solidFill>
          <a:ln w="76200">
            <a:solidFill>
              <a:srgbClr val="000000"/>
            </a:solidFill>
            <a:miter lim="800000"/>
            <a:headEnd/>
            <a:tailEnd/>
          </a:ln>
        </p:spPr>
        <p:txBody>
          <a:bodyPr wrap="none" anchor="ctr"/>
          <a:lstStyle/>
          <a:p>
            <a:pPr eaLnBrk="0" hangingPunct="0"/>
            <a:endParaRPr lang="it-IT"/>
          </a:p>
        </p:txBody>
      </p:sp>
      <p:sp>
        <p:nvSpPr>
          <p:cNvPr id="62469" name="Rectangle 5"/>
          <p:cNvSpPr>
            <a:spLocks noChangeArrowheads="1"/>
          </p:cNvSpPr>
          <p:nvPr/>
        </p:nvSpPr>
        <p:spPr bwMode="auto">
          <a:xfrm flipV="1">
            <a:off x="1692275" y="5948363"/>
            <a:ext cx="6048375" cy="288925"/>
          </a:xfrm>
          <a:prstGeom prst="rect">
            <a:avLst/>
          </a:prstGeom>
          <a:solidFill>
            <a:srgbClr val="000000"/>
          </a:solidFill>
          <a:ln w="76200">
            <a:solidFill>
              <a:srgbClr val="000000"/>
            </a:solidFill>
            <a:miter lim="800000"/>
            <a:headEnd/>
            <a:tailEnd/>
          </a:ln>
        </p:spPr>
        <p:txBody>
          <a:bodyPr wrap="none" anchor="ctr"/>
          <a:lstStyle/>
          <a:p>
            <a:pPr eaLnBrk="0" hangingPunct="0"/>
            <a:endParaRPr lang="it-IT"/>
          </a:p>
        </p:txBody>
      </p:sp>
      <p:sp>
        <p:nvSpPr>
          <p:cNvPr id="62470" name="Rectangle 6"/>
          <p:cNvSpPr>
            <a:spLocks noChangeArrowheads="1"/>
          </p:cNvSpPr>
          <p:nvPr/>
        </p:nvSpPr>
        <p:spPr bwMode="auto">
          <a:xfrm>
            <a:off x="7451725" y="1196975"/>
            <a:ext cx="288925" cy="4967288"/>
          </a:xfrm>
          <a:prstGeom prst="rect">
            <a:avLst/>
          </a:prstGeom>
          <a:solidFill>
            <a:srgbClr val="000000"/>
          </a:solidFill>
          <a:ln w="76200">
            <a:solidFill>
              <a:srgbClr val="000000"/>
            </a:solidFill>
            <a:miter lim="800000"/>
            <a:headEnd/>
            <a:tailEnd/>
          </a:ln>
        </p:spPr>
        <p:txBody>
          <a:bodyPr wrap="none" anchor="ctr"/>
          <a:lstStyle/>
          <a:p>
            <a:pPr eaLnBrk="0" hangingPunct="0"/>
            <a:endParaRPr lang="it-IT"/>
          </a:p>
        </p:txBody>
      </p:sp>
    </p:spTree>
    <p:extLst>
      <p:ext uri="{BB962C8B-B14F-4D97-AF65-F5344CB8AC3E}">
        <p14:creationId xmlns:p14="http://schemas.microsoft.com/office/powerpoint/2010/main" val="1506907503"/>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9522" name="Rectangle 2"/>
          <p:cNvSpPr>
            <a:spLocks noGrp="1" noChangeArrowheads="1"/>
          </p:cNvSpPr>
          <p:nvPr>
            <p:ph type="title"/>
          </p:nvPr>
        </p:nvSpPr>
        <p:spPr>
          <a:xfrm>
            <a:off x="755650" y="260350"/>
            <a:ext cx="7994650" cy="647700"/>
          </a:xfrm>
        </p:spPr>
        <p:txBody>
          <a:bodyPr/>
          <a:lstStyle/>
          <a:p>
            <a:pPr>
              <a:lnSpc>
                <a:spcPct val="70000"/>
              </a:lnSpc>
              <a:defRPr/>
            </a:pP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Complex</a:t>
            </a:r>
            <a:r>
              <a:rPr lang="it-IT" sz="5400" b="1" dirty="0" smtClean="0">
                <a:solidFill>
                  <a:srgbClr val="FF0066"/>
                </a:solidFill>
                <a:effectLst>
                  <a:outerShdw blurRad="38100" dist="38100" dir="2700000" algn="tl">
                    <a:srgbClr val="C0C0C0"/>
                  </a:outerShdw>
                </a:effectLst>
                <a:latin typeface="Arial" pitchFamily="34" charset="0"/>
                <a:cs typeface="Arial" pitchFamily="34" charset="0"/>
              </a:rPr>
              <a:t> </a:t>
            </a: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diseases</a:t>
            </a:r>
            <a:endParaRPr lang="it-IT" sz="5400" b="1" dirty="0" smtClean="0">
              <a:solidFill>
                <a:srgbClr val="FF0066"/>
              </a:solidFill>
              <a:effectLst>
                <a:outerShdw blurRad="38100" dist="38100" dir="2700000" algn="tl">
                  <a:srgbClr val="C0C0C0"/>
                </a:outerShdw>
              </a:effectLst>
              <a:latin typeface="Arial" pitchFamily="34" charset="0"/>
              <a:cs typeface="Arial" pitchFamily="34" charset="0"/>
            </a:endParaRPr>
          </a:p>
        </p:txBody>
      </p:sp>
      <p:pic>
        <p:nvPicPr>
          <p:cNvPr id="619523" name="Picture 3"/>
          <p:cNvPicPr>
            <a:picLocks noGrp="1" noChangeAspect="1" noChangeArrowheads="1"/>
          </p:cNvPicPr>
          <p:nvPr>
            <p:ph sz="half" idx="2"/>
          </p:nvPr>
        </p:nvPicPr>
        <p:blipFill>
          <a:blip r:embed="rId2"/>
          <a:srcRect/>
          <a:stretch>
            <a:fillRect/>
          </a:stretch>
        </p:blipFill>
        <p:spPr>
          <a:xfrm>
            <a:off x="4843463" y="908050"/>
            <a:ext cx="4170362" cy="5616575"/>
          </a:xfrm>
        </p:spPr>
      </p:pic>
      <p:sp>
        <p:nvSpPr>
          <p:cNvPr id="619524" name="Rectangle 4"/>
          <p:cNvSpPr>
            <a:spLocks noChangeArrowheads="1"/>
          </p:cNvSpPr>
          <p:nvPr/>
        </p:nvSpPr>
        <p:spPr bwMode="auto">
          <a:xfrm>
            <a:off x="250825" y="1125538"/>
            <a:ext cx="4679950" cy="4114800"/>
          </a:xfrm>
          <a:prstGeom prst="rect">
            <a:avLst/>
          </a:prstGeom>
          <a:noFill/>
          <a:ln w="9525">
            <a:noFill/>
            <a:miter lim="800000"/>
            <a:headEnd/>
            <a:tailEnd/>
          </a:ln>
        </p:spPr>
        <p:txBody>
          <a:bodyPr/>
          <a:lstStyle/>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definition</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solidFill>
                  <a:srgbClr val="FF0000"/>
                </a:solidFill>
                <a:latin typeface="Arial" pitchFamily="34" charset="0"/>
                <a:cs typeface="Arial" pitchFamily="34" charset="0"/>
              </a:rPr>
              <a:t>How you recognize them</a:t>
            </a:r>
            <a:endParaRPr kumimoji="1" lang="en-US" sz="4000" b="1" dirty="0">
              <a:solidFill>
                <a:srgbClr val="FF0000"/>
              </a:solidFill>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measure genetic susceptibility</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Genetic polymorphisms</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study them</a:t>
            </a:r>
            <a:endParaRPr kumimoji="1" lang="en-US" sz="4000" b="1" dirty="0">
              <a:latin typeface="Arial" pitchFamily="34" charset="0"/>
              <a:cs typeface="Arial" pitchFamily="34" charset="0"/>
            </a:endParaRPr>
          </a:p>
        </p:txBody>
      </p:sp>
    </p:spTree>
    <p:extLst>
      <p:ext uri="{BB962C8B-B14F-4D97-AF65-F5344CB8AC3E}">
        <p14:creationId xmlns:p14="http://schemas.microsoft.com/office/powerpoint/2010/main" val="1196413704"/>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619523"/>
                                        </p:tgtEl>
                                        <p:attrNameLst>
                                          <p:attrName>style.visibility</p:attrName>
                                        </p:attrNameLst>
                                      </p:cBhvr>
                                      <p:to>
                                        <p:strVal val="visible"/>
                                      </p:to>
                                    </p:set>
                                    <p:animEffect transition="in" filter="box(out)">
                                      <p:cBhvr>
                                        <p:cTn id="7" dur="500"/>
                                        <p:tgtEl>
                                          <p:spTgt spid="61952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19524">
                                            <p:txEl>
                                              <p:pRg st="0" end="0"/>
                                            </p:txEl>
                                          </p:spTgt>
                                        </p:tgtEl>
                                        <p:attrNameLst>
                                          <p:attrName>style.visibility</p:attrName>
                                        </p:attrNameLst>
                                      </p:cBhvr>
                                      <p:to>
                                        <p:strVal val="visible"/>
                                      </p:to>
                                    </p:set>
                                    <p:animEffect transition="in" filter="fade">
                                      <p:cBhvr>
                                        <p:cTn id="12" dur="1000"/>
                                        <p:tgtEl>
                                          <p:spTgt spid="61952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19524">
                                            <p:txEl>
                                              <p:pRg st="1" end="1"/>
                                            </p:txEl>
                                          </p:spTgt>
                                        </p:tgtEl>
                                        <p:attrNameLst>
                                          <p:attrName>style.visibility</p:attrName>
                                        </p:attrNameLst>
                                      </p:cBhvr>
                                      <p:to>
                                        <p:strVal val="visible"/>
                                      </p:to>
                                    </p:set>
                                    <p:animEffect transition="in" filter="fade">
                                      <p:cBhvr>
                                        <p:cTn id="17" dur="1000"/>
                                        <p:tgtEl>
                                          <p:spTgt spid="61952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19524">
                                            <p:txEl>
                                              <p:pRg st="2" end="2"/>
                                            </p:txEl>
                                          </p:spTgt>
                                        </p:tgtEl>
                                        <p:attrNameLst>
                                          <p:attrName>style.visibility</p:attrName>
                                        </p:attrNameLst>
                                      </p:cBhvr>
                                      <p:to>
                                        <p:strVal val="visible"/>
                                      </p:to>
                                    </p:set>
                                    <p:animEffect transition="in" filter="fade">
                                      <p:cBhvr>
                                        <p:cTn id="22" dur="1000"/>
                                        <p:tgtEl>
                                          <p:spTgt spid="61952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619524">
                                            <p:txEl>
                                              <p:pRg st="3" end="3"/>
                                            </p:txEl>
                                          </p:spTgt>
                                        </p:tgtEl>
                                        <p:attrNameLst>
                                          <p:attrName>style.visibility</p:attrName>
                                        </p:attrNameLst>
                                      </p:cBhvr>
                                      <p:to>
                                        <p:strVal val="visible"/>
                                      </p:to>
                                    </p:set>
                                    <p:animEffect transition="in" filter="fade">
                                      <p:cBhvr>
                                        <p:cTn id="27" dur="1000"/>
                                        <p:tgtEl>
                                          <p:spTgt spid="61952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619524">
                                            <p:txEl>
                                              <p:pRg st="4" end="4"/>
                                            </p:txEl>
                                          </p:spTgt>
                                        </p:tgtEl>
                                        <p:attrNameLst>
                                          <p:attrName>style.visibility</p:attrName>
                                        </p:attrNameLst>
                                      </p:cBhvr>
                                      <p:to>
                                        <p:strVal val="visible"/>
                                      </p:to>
                                    </p:set>
                                    <p:animEffect transition="in" filter="fade">
                                      <p:cBhvr>
                                        <p:cTn id="32" dur="1000"/>
                                        <p:tgtEl>
                                          <p:spTgt spid="61952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9524" grpId="0" build="p" autoUpdateAnimBg="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82" name="Picture 2"/>
          <p:cNvPicPr>
            <a:picLocks noChangeAspect="1" noChangeArrowheads="1"/>
          </p:cNvPicPr>
          <p:nvPr/>
        </p:nvPicPr>
        <p:blipFill>
          <a:blip r:embed="rId2"/>
          <a:srcRect/>
          <a:stretch>
            <a:fillRect/>
          </a:stretch>
        </p:blipFill>
        <p:spPr bwMode="auto">
          <a:xfrm>
            <a:off x="71438" y="19050"/>
            <a:ext cx="9072562" cy="6804025"/>
          </a:xfrm>
          <a:prstGeom prst="rect">
            <a:avLst/>
          </a:prstGeom>
          <a:noFill/>
          <a:ln w="9525">
            <a:noFill/>
            <a:miter lim="800000"/>
            <a:headEnd/>
            <a:tailEnd/>
          </a:ln>
        </p:spPr>
      </p:pic>
    </p:spTree>
  </p:cSld>
  <p:clrMapOvr>
    <a:masterClrMapping/>
  </p:clrMapOvr>
  <p:timing>
    <p:tnLst>
      <p:par>
        <p:cTn xmlns:p14="http://schemas.microsoft.com/office/powerpoint/2010/mai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2658" name="Text Box 2"/>
          <p:cNvSpPr txBox="1">
            <a:spLocks noChangeArrowheads="1"/>
          </p:cNvSpPr>
          <p:nvPr/>
        </p:nvSpPr>
        <p:spPr bwMode="auto">
          <a:xfrm>
            <a:off x="533400" y="188913"/>
            <a:ext cx="8305800" cy="1200150"/>
          </a:xfrm>
          <a:prstGeom prst="rect">
            <a:avLst/>
          </a:prstGeom>
          <a:noFill/>
          <a:ln w="9525">
            <a:noFill/>
            <a:miter lim="800000"/>
            <a:headEnd/>
            <a:tailEnd/>
          </a:ln>
          <a:effectLst/>
        </p:spPr>
        <p:txBody>
          <a:bodyPr>
            <a:spAutoFit/>
          </a:bodyPr>
          <a:lstStyle/>
          <a:p>
            <a:pPr algn="ctr" eaLnBrk="0" hangingPunct="0">
              <a:spcBef>
                <a:spcPct val="50000"/>
              </a:spcBef>
              <a:defRPr/>
            </a:pPr>
            <a:r>
              <a:rPr lang="en-US" sz="3600" b="1" dirty="0">
                <a:solidFill>
                  <a:srgbClr val="FF0000"/>
                </a:solidFill>
                <a:effectLst>
                  <a:outerShdw blurRad="38100" dist="38100" dir="2700000" algn="tl">
                    <a:srgbClr val="C0C0C0"/>
                  </a:outerShdw>
                </a:effectLst>
                <a:latin typeface="Arial" pitchFamily="34" charset="0"/>
                <a:cs typeface="Arial" pitchFamily="34" charset="0"/>
              </a:rPr>
              <a:t>Frequency of Different Types of Genetic Diseases</a:t>
            </a:r>
          </a:p>
        </p:txBody>
      </p:sp>
      <p:graphicFrame>
        <p:nvGraphicFramePr>
          <p:cNvPr id="582692" name="Group 36"/>
          <p:cNvGraphicFramePr>
            <a:graphicFrameLocks noGrp="1"/>
          </p:cNvGraphicFramePr>
          <p:nvPr/>
        </p:nvGraphicFramePr>
        <p:xfrm>
          <a:off x="611560" y="1700808"/>
          <a:ext cx="8342312" cy="5078095"/>
        </p:xfrm>
        <a:graphic>
          <a:graphicData uri="http://schemas.openxmlformats.org/drawingml/2006/table">
            <a:tbl>
              <a:tblPr>
                <a:effectLst>
                  <a:innerShdw blurRad="63500" dist="50800" dir="13500000">
                    <a:prstClr val="black">
                      <a:alpha val="50000"/>
                    </a:prstClr>
                  </a:innerShdw>
                </a:effectLst>
              </a:tblPr>
              <a:tblGrid>
                <a:gridCol w="2724150"/>
                <a:gridCol w="1801812"/>
                <a:gridCol w="2016125"/>
                <a:gridCol w="1800225"/>
              </a:tblGrid>
              <a:tr h="1146175">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400" b="1" i="1" u="none" strike="noStrike" cap="none" normalizeH="0" baseline="0" dirty="0" smtClean="0">
                          <a:ln>
                            <a:noFill/>
                          </a:ln>
                          <a:solidFill>
                            <a:schemeClr val="tx1"/>
                          </a:solidFill>
                          <a:effectLst/>
                          <a:latin typeface="Arial" pitchFamily="34" charset="0"/>
                          <a:cs typeface="Arial" pitchFamily="34" charset="0"/>
                        </a:rPr>
                        <a:t>Type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1" i="1" u="none" strike="noStrike" cap="none" normalizeH="0" baseline="0" smtClean="0">
                          <a:ln>
                            <a:noFill/>
                          </a:ln>
                          <a:solidFill>
                            <a:schemeClr val="tx1"/>
                          </a:solidFill>
                          <a:effectLst/>
                          <a:latin typeface="Arial" pitchFamily="34" charset="0"/>
                          <a:cs typeface="Arial" pitchFamily="34" charset="0"/>
                        </a:rPr>
                        <a:t>Incidence at Birth</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1" i="1" u="none" strike="noStrike" cap="none" normalizeH="0" baseline="0" smtClean="0">
                          <a:ln>
                            <a:noFill/>
                          </a:ln>
                          <a:solidFill>
                            <a:schemeClr val="tx1"/>
                          </a:solidFill>
                          <a:effectLst/>
                          <a:latin typeface="Arial" pitchFamily="34" charset="0"/>
                          <a:cs typeface="Arial" pitchFamily="34" charset="0"/>
                        </a:rPr>
                        <a:t>(per 1,000)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1" i="1" u="none" strike="noStrike" cap="none" normalizeH="0" baseline="0" smtClean="0">
                          <a:ln>
                            <a:noFill/>
                          </a:ln>
                          <a:solidFill>
                            <a:schemeClr val="tx1"/>
                          </a:solidFill>
                          <a:effectLst/>
                          <a:latin typeface="Arial" pitchFamily="34" charset="0"/>
                          <a:cs typeface="Arial" pitchFamily="34" charset="0"/>
                        </a:rPr>
                        <a:t>Prevalence at Age 25 Years (per 1,000)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1" i="1" u="none" strike="noStrike" cap="none" normalizeH="0" baseline="0" dirty="0" smtClean="0">
                          <a:ln>
                            <a:noFill/>
                          </a:ln>
                          <a:solidFill>
                            <a:schemeClr val="tx1"/>
                          </a:solidFill>
                          <a:effectLst/>
                          <a:latin typeface="Arial" pitchFamily="34" charset="0"/>
                          <a:cs typeface="Arial" pitchFamily="34" charset="0"/>
                        </a:rPr>
                        <a:t>Population Prevalence (per 1,000)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r>
              <a:tr h="1054100">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400" b="1" i="0" u="none" strike="noStrike" cap="none" normalizeH="0" baseline="0" dirty="0" smtClean="0">
                          <a:ln>
                            <a:noFill/>
                          </a:ln>
                          <a:solidFill>
                            <a:schemeClr val="tx1"/>
                          </a:solidFill>
                          <a:effectLst/>
                          <a:latin typeface="Arial" pitchFamily="34" charset="0"/>
                          <a:cs typeface="Arial" pitchFamily="34" charset="0"/>
                        </a:rPr>
                        <a:t>Diseases due to genome/chromosome mutations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6</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1.8</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3.8</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r>
              <a:tr h="1055688">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400" b="1" i="0" u="none" strike="noStrike" cap="none" normalizeH="0" baseline="0" smtClean="0">
                          <a:ln>
                            <a:noFill/>
                          </a:ln>
                          <a:solidFill>
                            <a:schemeClr val="tx1"/>
                          </a:solidFill>
                          <a:effectLst/>
                          <a:latin typeface="Arial" pitchFamily="34" charset="0"/>
                          <a:cs typeface="Arial" pitchFamily="34" charset="0"/>
                        </a:rPr>
                        <a:t>Disease due to single gene mutations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10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3.6</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20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r>
              <a:tr h="1054100">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400" b="1" i="0" u="none" strike="noStrike" cap="none" normalizeH="0" baseline="0" smtClean="0">
                          <a:ln>
                            <a:noFill/>
                          </a:ln>
                          <a:solidFill>
                            <a:schemeClr val="tx1"/>
                          </a:solidFill>
                          <a:effectLst/>
                          <a:latin typeface="Arial" pitchFamily="34" charset="0"/>
                          <a:cs typeface="Arial" pitchFamily="34" charset="0"/>
                        </a:rPr>
                        <a:t>Disease with multifactorial inheritance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~50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~50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dirty="0" smtClean="0">
                          <a:ln>
                            <a:noFill/>
                          </a:ln>
                          <a:solidFill>
                            <a:schemeClr val="tx1"/>
                          </a:solidFill>
                          <a:effectLst/>
                          <a:latin typeface="Arial" pitchFamily="34" charset="0"/>
                          <a:cs typeface="Arial" pitchFamily="34" charset="0"/>
                        </a:rPr>
                        <a:t>~600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r>
            </a:tbl>
          </a:graphicData>
        </a:graphic>
      </p:graphicFrame>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2658" name="Text Box 2"/>
          <p:cNvSpPr txBox="1">
            <a:spLocks noChangeArrowheads="1"/>
          </p:cNvSpPr>
          <p:nvPr/>
        </p:nvSpPr>
        <p:spPr bwMode="auto">
          <a:xfrm>
            <a:off x="533400" y="188913"/>
            <a:ext cx="8305800" cy="1200150"/>
          </a:xfrm>
          <a:prstGeom prst="rect">
            <a:avLst/>
          </a:prstGeom>
          <a:noFill/>
          <a:ln w="9525">
            <a:noFill/>
            <a:miter lim="800000"/>
            <a:headEnd/>
            <a:tailEnd/>
          </a:ln>
          <a:effectLst/>
        </p:spPr>
        <p:txBody>
          <a:bodyPr>
            <a:spAutoFit/>
          </a:bodyPr>
          <a:lstStyle/>
          <a:p>
            <a:pPr algn="ctr" eaLnBrk="0" hangingPunct="0">
              <a:spcBef>
                <a:spcPct val="50000"/>
              </a:spcBef>
              <a:defRPr/>
            </a:pPr>
            <a:r>
              <a:rPr lang="en-US" sz="3600" b="1" dirty="0">
                <a:solidFill>
                  <a:srgbClr val="FF0000"/>
                </a:solidFill>
                <a:effectLst>
                  <a:outerShdw blurRad="38100" dist="38100" dir="2700000" algn="tl">
                    <a:srgbClr val="C0C0C0"/>
                  </a:outerShdw>
                </a:effectLst>
                <a:latin typeface="Arial" pitchFamily="34" charset="0"/>
                <a:cs typeface="Arial" pitchFamily="34" charset="0"/>
              </a:rPr>
              <a:t>Frequency of Different Types of Genetic Diseases</a:t>
            </a:r>
          </a:p>
        </p:txBody>
      </p:sp>
      <p:graphicFrame>
        <p:nvGraphicFramePr>
          <p:cNvPr id="582692" name="Group 36"/>
          <p:cNvGraphicFramePr>
            <a:graphicFrameLocks noGrp="1"/>
          </p:cNvGraphicFramePr>
          <p:nvPr/>
        </p:nvGraphicFramePr>
        <p:xfrm>
          <a:off x="611560" y="1700808"/>
          <a:ext cx="8342312" cy="5078095"/>
        </p:xfrm>
        <a:graphic>
          <a:graphicData uri="http://schemas.openxmlformats.org/drawingml/2006/table">
            <a:tbl>
              <a:tblPr>
                <a:effectLst>
                  <a:innerShdw blurRad="63500" dist="50800" dir="13500000">
                    <a:prstClr val="black">
                      <a:alpha val="50000"/>
                    </a:prstClr>
                  </a:innerShdw>
                </a:effectLst>
              </a:tblPr>
              <a:tblGrid>
                <a:gridCol w="2724150"/>
                <a:gridCol w="1801812"/>
                <a:gridCol w="2016125"/>
                <a:gridCol w="1800225"/>
              </a:tblGrid>
              <a:tr h="1146175">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400" b="1" i="1" u="none" strike="noStrike" cap="none" normalizeH="0" baseline="0" dirty="0" smtClean="0">
                          <a:ln>
                            <a:noFill/>
                          </a:ln>
                          <a:solidFill>
                            <a:schemeClr val="tx1"/>
                          </a:solidFill>
                          <a:effectLst/>
                          <a:latin typeface="Arial" pitchFamily="34" charset="0"/>
                          <a:cs typeface="Arial" pitchFamily="34" charset="0"/>
                        </a:rPr>
                        <a:t>Type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1" i="1" u="none" strike="noStrike" cap="none" normalizeH="0" baseline="0" smtClean="0">
                          <a:ln>
                            <a:noFill/>
                          </a:ln>
                          <a:solidFill>
                            <a:schemeClr val="tx1"/>
                          </a:solidFill>
                          <a:effectLst/>
                          <a:latin typeface="Arial" pitchFamily="34" charset="0"/>
                          <a:cs typeface="Arial" pitchFamily="34" charset="0"/>
                        </a:rPr>
                        <a:t>Incidence at Birth</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1" i="1" u="none" strike="noStrike" cap="none" normalizeH="0" baseline="0" smtClean="0">
                          <a:ln>
                            <a:noFill/>
                          </a:ln>
                          <a:solidFill>
                            <a:schemeClr val="tx1"/>
                          </a:solidFill>
                          <a:effectLst/>
                          <a:latin typeface="Arial" pitchFamily="34" charset="0"/>
                          <a:cs typeface="Arial" pitchFamily="34" charset="0"/>
                        </a:rPr>
                        <a:t>(per 1,000)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1" i="1" u="none" strike="noStrike" cap="none" normalizeH="0" baseline="0" smtClean="0">
                          <a:ln>
                            <a:noFill/>
                          </a:ln>
                          <a:solidFill>
                            <a:schemeClr val="tx1"/>
                          </a:solidFill>
                          <a:effectLst/>
                          <a:latin typeface="Arial" pitchFamily="34" charset="0"/>
                          <a:cs typeface="Arial" pitchFamily="34" charset="0"/>
                        </a:rPr>
                        <a:t>Prevalence at Age 25 Years (per 1,000)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1" i="1" u="none" strike="noStrike" cap="none" normalizeH="0" baseline="0" dirty="0" smtClean="0">
                          <a:ln>
                            <a:noFill/>
                          </a:ln>
                          <a:solidFill>
                            <a:schemeClr val="tx1"/>
                          </a:solidFill>
                          <a:effectLst/>
                          <a:latin typeface="Arial" pitchFamily="34" charset="0"/>
                          <a:cs typeface="Arial" pitchFamily="34" charset="0"/>
                        </a:rPr>
                        <a:t>Population Prevalence (per 1,000)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r>
              <a:tr h="1054100">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400" b="1" i="0" u="none" strike="noStrike" cap="none" normalizeH="0" baseline="0" dirty="0" smtClean="0">
                          <a:ln>
                            <a:noFill/>
                          </a:ln>
                          <a:solidFill>
                            <a:schemeClr val="tx1"/>
                          </a:solidFill>
                          <a:effectLst/>
                          <a:latin typeface="Arial" pitchFamily="34" charset="0"/>
                          <a:cs typeface="Arial" pitchFamily="34" charset="0"/>
                        </a:rPr>
                        <a:t>Diseases due to genome/chromosome mutations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6</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1.8</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3.8</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r>
              <a:tr h="1055688">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400" b="1" i="0" u="none" strike="noStrike" cap="none" normalizeH="0" baseline="0" smtClean="0">
                          <a:ln>
                            <a:noFill/>
                          </a:ln>
                          <a:solidFill>
                            <a:schemeClr val="tx1"/>
                          </a:solidFill>
                          <a:effectLst/>
                          <a:latin typeface="Arial" pitchFamily="34" charset="0"/>
                          <a:cs typeface="Arial" pitchFamily="34" charset="0"/>
                        </a:rPr>
                        <a:t>Disease due to single gene mutations</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10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3.6</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0" i="0" u="none" strike="noStrike" cap="none" normalizeH="0" baseline="0" smtClean="0">
                          <a:ln>
                            <a:noFill/>
                          </a:ln>
                          <a:solidFill>
                            <a:schemeClr val="tx1"/>
                          </a:solidFill>
                          <a:effectLst/>
                          <a:latin typeface="Arial" pitchFamily="34" charset="0"/>
                          <a:cs typeface="Arial" pitchFamily="34" charset="0"/>
                        </a:rPr>
                        <a:t>20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r>
              <a:tr h="1054100">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400" b="1" i="0" u="none" strike="noStrike" cap="none" normalizeH="0" baseline="0" dirty="0" smtClean="0">
                          <a:ln>
                            <a:noFill/>
                          </a:ln>
                          <a:solidFill>
                            <a:srgbClr val="FF0000"/>
                          </a:solidFill>
                          <a:effectLst/>
                          <a:latin typeface="Arial" pitchFamily="34" charset="0"/>
                          <a:cs typeface="Arial" pitchFamily="34" charset="0"/>
                        </a:rPr>
                        <a:t>Disease with multifactorial inheritance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1" i="0" u="none" strike="noStrike" cap="none" normalizeH="0" baseline="0" dirty="0" smtClean="0">
                          <a:ln>
                            <a:noFill/>
                          </a:ln>
                          <a:solidFill>
                            <a:srgbClr val="FF0000"/>
                          </a:solidFill>
                          <a:effectLst/>
                          <a:latin typeface="Arial" pitchFamily="34" charset="0"/>
                          <a:cs typeface="Arial" pitchFamily="34" charset="0"/>
                        </a:rPr>
                        <a:t>~50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1" i="0" u="none" strike="noStrike" cap="none" normalizeH="0" baseline="0" dirty="0" smtClean="0">
                          <a:ln>
                            <a:noFill/>
                          </a:ln>
                          <a:solidFill>
                            <a:srgbClr val="FF0000"/>
                          </a:solidFill>
                          <a:effectLst/>
                          <a:latin typeface="Arial" pitchFamily="34" charset="0"/>
                          <a:cs typeface="Arial" pitchFamily="34" charset="0"/>
                        </a:rPr>
                        <a:t>~50</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800" b="1" i="0" u="none" strike="noStrike" cap="none" normalizeH="0" baseline="0" dirty="0" smtClean="0">
                          <a:ln>
                            <a:noFill/>
                          </a:ln>
                          <a:solidFill>
                            <a:srgbClr val="FF0000"/>
                          </a:solidFill>
                          <a:effectLst/>
                          <a:latin typeface="Arial" pitchFamily="34" charset="0"/>
                          <a:cs typeface="Arial" pitchFamily="34" charset="0"/>
                        </a:rPr>
                        <a:t>~600</a:t>
                      </a: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cell3D prstMaterial="dkEdge">
                      <a:bevel/>
                      <a:lightRig rig="flood" dir="t"/>
                    </a:cell3D>
                    <a:noFill/>
                  </a:tcPr>
                </a:tc>
              </a:tr>
            </a:tbl>
          </a:graphicData>
        </a:graphic>
      </p:graphicFrame>
    </p:spTree>
  </p:cSld>
  <p:clrMapOvr>
    <a:masterClrMapping/>
  </p:clrMapOvr>
  <p:transition xmlns:p14="http://schemas.microsoft.com/office/powerpoint/2010/main"/>
  <p:timing>
    <p:tnLst>
      <p:par>
        <p:cTn xmlns:p14="http://schemas.microsoft.com/office/powerpoint/2010/mai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asellaDiTesto 1"/>
          <p:cNvSpPr txBox="1">
            <a:spLocks noChangeArrowheads="1"/>
          </p:cNvSpPr>
          <p:nvPr/>
        </p:nvSpPr>
        <p:spPr bwMode="auto">
          <a:xfrm>
            <a:off x="642938" y="676275"/>
            <a:ext cx="7929562" cy="5016758"/>
          </a:xfrm>
          <a:prstGeom prst="rect">
            <a:avLst/>
          </a:prstGeom>
          <a:noFill/>
          <a:ln w="9525">
            <a:noFill/>
            <a:miter lim="800000"/>
            <a:headEnd/>
            <a:tailEnd/>
          </a:ln>
        </p:spPr>
        <p:txBody>
          <a:bodyPr>
            <a:spAutoFit/>
          </a:bodyPr>
          <a:lstStyle/>
          <a:p>
            <a:pPr eaLnBrk="0" hangingPunct="0"/>
            <a:r>
              <a:rPr lang="it-IT" sz="2000" dirty="0" smtClean="0"/>
              <a:t>In </a:t>
            </a:r>
            <a:r>
              <a:rPr lang="it-IT" sz="2000" dirty="0" err="1" smtClean="0"/>
              <a:t>multifactorial</a:t>
            </a:r>
            <a:r>
              <a:rPr lang="it-IT" sz="2000" dirty="0" smtClean="0"/>
              <a:t> </a:t>
            </a:r>
            <a:r>
              <a:rPr lang="it-IT" sz="2000" dirty="0" err="1"/>
              <a:t>diseases</a:t>
            </a:r>
            <a:r>
              <a:rPr lang="it-IT" sz="2000" dirty="0"/>
              <a:t> </a:t>
            </a:r>
            <a:r>
              <a:rPr lang="it-IT" sz="2000" dirty="0" err="1" smtClean="0"/>
              <a:t>many</a:t>
            </a:r>
            <a:r>
              <a:rPr lang="it-IT" sz="2000" dirty="0" smtClean="0"/>
              <a:t> </a:t>
            </a:r>
            <a:r>
              <a:rPr lang="it-IT" sz="2000" dirty="0" err="1" smtClean="0"/>
              <a:t>genes</a:t>
            </a:r>
            <a:r>
              <a:rPr lang="it-IT" sz="2000" dirty="0" smtClean="0"/>
              <a:t> are </a:t>
            </a:r>
            <a:r>
              <a:rPr lang="it-IT" sz="2000" dirty="0" err="1" smtClean="0"/>
              <a:t>involved</a:t>
            </a:r>
            <a:r>
              <a:rPr lang="it-IT" sz="2000" dirty="0" smtClean="0"/>
              <a:t>, </a:t>
            </a:r>
            <a:r>
              <a:rPr lang="it-IT" sz="2000" dirty="0" err="1"/>
              <a:t>each</a:t>
            </a:r>
            <a:r>
              <a:rPr lang="it-IT" sz="2000" dirty="0"/>
              <a:t> </a:t>
            </a:r>
            <a:r>
              <a:rPr lang="it-IT" sz="2000" dirty="0" err="1" smtClean="0">
                <a:solidFill>
                  <a:srgbClr val="00B050"/>
                </a:solidFill>
              </a:rPr>
              <a:t>having</a:t>
            </a:r>
            <a:r>
              <a:rPr lang="it-IT" sz="2000" dirty="0" smtClean="0"/>
              <a:t> a </a:t>
            </a:r>
            <a:r>
              <a:rPr lang="it-IT" sz="2000" dirty="0" err="1"/>
              <a:t>different</a:t>
            </a:r>
            <a:r>
              <a:rPr lang="it-IT" sz="2000" dirty="0"/>
              <a:t> </a:t>
            </a:r>
            <a:r>
              <a:rPr lang="it-IT" sz="2000" dirty="0" smtClean="0">
                <a:solidFill>
                  <a:srgbClr val="00B050"/>
                </a:solidFill>
              </a:rPr>
              <a:t>impact</a:t>
            </a:r>
            <a:r>
              <a:rPr lang="it-IT" sz="2000" dirty="0" smtClean="0"/>
              <a:t> </a:t>
            </a:r>
            <a:r>
              <a:rPr lang="it-IT" sz="2000" dirty="0"/>
              <a:t>in </a:t>
            </a:r>
            <a:r>
              <a:rPr lang="it-IT" sz="2000" dirty="0" err="1"/>
              <a:t>determining</a:t>
            </a:r>
            <a:r>
              <a:rPr lang="it-IT" sz="2000" dirty="0"/>
              <a:t> the </a:t>
            </a:r>
            <a:r>
              <a:rPr lang="it-IT" sz="2000" dirty="0" err="1"/>
              <a:t>disease</a:t>
            </a:r>
            <a:r>
              <a:rPr lang="it-IT" sz="2000" dirty="0"/>
              <a:t>.</a:t>
            </a:r>
          </a:p>
          <a:p>
            <a:pPr eaLnBrk="0" hangingPunct="0"/>
            <a:endParaRPr lang="it-IT" sz="2000" dirty="0"/>
          </a:p>
          <a:p>
            <a:pPr eaLnBrk="0" hangingPunct="0"/>
            <a:r>
              <a:rPr lang="it-IT" sz="2000" dirty="0"/>
              <a:t>The </a:t>
            </a:r>
            <a:r>
              <a:rPr lang="it-IT" sz="2000" dirty="0" err="1"/>
              <a:t>genes</a:t>
            </a:r>
            <a:r>
              <a:rPr lang="it-IT" sz="2000" dirty="0"/>
              <a:t> </a:t>
            </a:r>
            <a:r>
              <a:rPr lang="it-IT" sz="2000" dirty="0" err="1"/>
              <a:t>involved</a:t>
            </a:r>
            <a:r>
              <a:rPr lang="it-IT" sz="2000" dirty="0"/>
              <a:t> in </a:t>
            </a:r>
            <a:r>
              <a:rPr lang="it-IT" sz="2000" dirty="0" err="1"/>
              <a:t>complex</a:t>
            </a:r>
            <a:r>
              <a:rPr lang="it-IT" sz="2000" dirty="0"/>
              <a:t> </a:t>
            </a:r>
            <a:r>
              <a:rPr lang="it-IT" sz="2000" dirty="0" err="1"/>
              <a:t>diseases</a:t>
            </a:r>
            <a:r>
              <a:rPr lang="it-IT" sz="2000" dirty="0"/>
              <a:t> are </a:t>
            </a:r>
            <a:r>
              <a:rPr lang="it-IT" sz="2000" dirty="0" err="1"/>
              <a:t>not</a:t>
            </a:r>
            <a:r>
              <a:rPr lang="it-IT" sz="2000" dirty="0"/>
              <a:t> </a:t>
            </a:r>
            <a:r>
              <a:rPr lang="it-IT" sz="2000" dirty="0" err="1"/>
              <a:t>mutated</a:t>
            </a:r>
            <a:r>
              <a:rPr lang="it-IT" sz="2000" dirty="0"/>
              <a:t> </a:t>
            </a:r>
            <a:r>
              <a:rPr lang="it-IT" sz="2000" dirty="0" err="1" smtClean="0">
                <a:solidFill>
                  <a:srgbClr val="00B050"/>
                </a:solidFill>
              </a:rPr>
              <a:t>as</a:t>
            </a:r>
            <a:r>
              <a:rPr lang="it-IT" sz="2000" dirty="0" smtClean="0"/>
              <a:t> in </a:t>
            </a:r>
            <a:r>
              <a:rPr lang="it-IT" sz="2000" dirty="0"/>
              <a:t>the </a:t>
            </a:r>
            <a:r>
              <a:rPr lang="it-IT" sz="2000" dirty="0" err="1"/>
              <a:t>classical</a:t>
            </a:r>
            <a:r>
              <a:rPr lang="it-IT" sz="2000" dirty="0"/>
              <a:t> </a:t>
            </a:r>
            <a:r>
              <a:rPr lang="it-IT" sz="2000" dirty="0" err="1" smtClean="0">
                <a:solidFill>
                  <a:srgbClr val="00B050"/>
                </a:solidFill>
              </a:rPr>
              <a:t>meaning</a:t>
            </a:r>
            <a:r>
              <a:rPr lang="it-IT" sz="2000" dirty="0" smtClean="0"/>
              <a:t>, </a:t>
            </a:r>
            <a:r>
              <a:rPr lang="it-IT" sz="2000" dirty="0" err="1"/>
              <a:t>but</a:t>
            </a:r>
            <a:r>
              <a:rPr lang="it-IT" sz="2000" dirty="0"/>
              <a:t> are </a:t>
            </a:r>
            <a:r>
              <a:rPr lang="it-IT" sz="2000" dirty="0" err="1">
                <a:solidFill>
                  <a:srgbClr val="FF0000"/>
                </a:solidFill>
              </a:rPr>
              <a:t>polymorphic</a:t>
            </a:r>
            <a:r>
              <a:rPr lang="it-IT" sz="2000" dirty="0">
                <a:solidFill>
                  <a:srgbClr val="FF0000"/>
                </a:solidFill>
              </a:rPr>
              <a:t> </a:t>
            </a:r>
            <a:r>
              <a:rPr lang="it-IT" sz="2000" dirty="0" err="1">
                <a:solidFill>
                  <a:srgbClr val="FF0000"/>
                </a:solidFill>
              </a:rPr>
              <a:t>genes</a:t>
            </a:r>
            <a:r>
              <a:rPr lang="it-IT" sz="2000" dirty="0"/>
              <a:t>, or gene </a:t>
            </a:r>
            <a:r>
              <a:rPr lang="it-IT" sz="2000" dirty="0" err="1"/>
              <a:t>variants</a:t>
            </a:r>
            <a:r>
              <a:rPr lang="it-IT" sz="2000" dirty="0"/>
              <a:t>, </a:t>
            </a:r>
            <a:r>
              <a:rPr lang="it-IT" sz="2000" dirty="0" err="1"/>
              <a:t>very</a:t>
            </a:r>
            <a:r>
              <a:rPr lang="it-IT" sz="2000" dirty="0"/>
              <a:t> common in the general </a:t>
            </a:r>
            <a:r>
              <a:rPr lang="it-IT" sz="2000" dirty="0" err="1"/>
              <a:t>population</a:t>
            </a:r>
            <a:r>
              <a:rPr lang="it-IT" sz="2000" dirty="0"/>
              <a:t>, </a:t>
            </a:r>
            <a:r>
              <a:rPr lang="it-IT" sz="2000" dirty="0" err="1"/>
              <a:t>which</a:t>
            </a:r>
            <a:r>
              <a:rPr lang="it-IT" sz="2000" dirty="0"/>
              <a:t> </a:t>
            </a:r>
            <a:r>
              <a:rPr lang="it-IT" sz="2000" dirty="0" err="1"/>
              <a:t>may</a:t>
            </a:r>
            <a:r>
              <a:rPr lang="it-IT" sz="2000" dirty="0"/>
              <a:t> cause </a:t>
            </a:r>
            <a:r>
              <a:rPr lang="it-IT" sz="2000" dirty="0" err="1"/>
              <a:t>only</a:t>
            </a:r>
            <a:r>
              <a:rPr lang="it-IT" sz="2000" dirty="0"/>
              <a:t> minor quantitative </a:t>
            </a:r>
            <a:r>
              <a:rPr lang="it-IT" sz="2000" dirty="0" err="1"/>
              <a:t>differences</a:t>
            </a:r>
            <a:r>
              <a:rPr lang="it-IT" sz="2000" dirty="0"/>
              <a:t> </a:t>
            </a:r>
            <a:r>
              <a:rPr lang="it-IT" sz="2000" dirty="0" smtClean="0"/>
              <a:t>(for </a:t>
            </a:r>
            <a:r>
              <a:rPr lang="it-IT" sz="2000" dirty="0" err="1" smtClean="0"/>
              <a:t>instance</a:t>
            </a:r>
            <a:r>
              <a:rPr lang="it-IT" sz="2000" dirty="0" smtClean="0"/>
              <a:t> in </a:t>
            </a:r>
            <a:r>
              <a:rPr lang="it-IT" sz="2000" dirty="0"/>
              <a:t>the </a:t>
            </a:r>
            <a:r>
              <a:rPr lang="it-IT" sz="2000" dirty="0" err="1"/>
              <a:t>synthesis</a:t>
            </a:r>
            <a:r>
              <a:rPr lang="it-IT" sz="2000" dirty="0"/>
              <a:t> of </a:t>
            </a:r>
            <a:r>
              <a:rPr lang="it-IT" sz="2000" dirty="0" err="1"/>
              <a:t>those</a:t>
            </a:r>
            <a:r>
              <a:rPr lang="it-IT" sz="2000" dirty="0"/>
              <a:t> </a:t>
            </a:r>
            <a:r>
              <a:rPr lang="it-IT" sz="2000" dirty="0" err="1" smtClean="0"/>
              <a:t>proteins</a:t>
            </a:r>
            <a:r>
              <a:rPr lang="it-IT" sz="2000" dirty="0" smtClean="0"/>
              <a:t>), </a:t>
            </a:r>
            <a:r>
              <a:rPr lang="it-IT" sz="2000" dirty="0" err="1"/>
              <a:t>but</a:t>
            </a:r>
            <a:r>
              <a:rPr lang="it-IT" sz="2000" dirty="0"/>
              <a:t> </a:t>
            </a:r>
            <a:r>
              <a:rPr lang="it-IT" sz="2000" dirty="0" smtClean="0"/>
              <a:t>are </a:t>
            </a:r>
            <a:r>
              <a:rPr lang="it-IT" sz="2000" dirty="0" err="1"/>
              <a:t>not</a:t>
            </a:r>
            <a:r>
              <a:rPr lang="it-IT" sz="2000" dirty="0"/>
              <a:t> </a:t>
            </a:r>
            <a:r>
              <a:rPr lang="it-IT" sz="2000" dirty="0" err="1"/>
              <a:t>able</a:t>
            </a:r>
            <a:r>
              <a:rPr lang="it-IT" sz="2000" dirty="0"/>
              <a:t> to </a:t>
            </a:r>
            <a:r>
              <a:rPr lang="it-IT" sz="2000" dirty="0" err="1"/>
              <a:t>determine</a:t>
            </a:r>
            <a:r>
              <a:rPr lang="it-IT" sz="2000" dirty="0"/>
              <a:t> the </a:t>
            </a:r>
            <a:r>
              <a:rPr lang="it-IT" sz="2000" dirty="0" err="1" smtClean="0"/>
              <a:t>disease</a:t>
            </a:r>
            <a:r>
              <a:rPr lang="it-IT" sz="2000" dirty="0" smtClean="0"/>
              <a:t> </a:t>
            </a:r>
            <a:r>
              <a:rPr lang="it-IT" sz="2000" dirty="0" smtClean="0">
                <a:solidFill>
                  <a:srgbClr val="00B050"/>
                </a:solidFill>
              </a:rPr>
              <a:t>on </a:t>
            </a:r>
            <a:r>
              <a:rPr lang="it-IT" sz="2000" dirty="0" err="1" smtClean="0">
                <a:solidFill>
                  <a:srgbClr val="00B050"/>
                </a:solidFill>
              </a:rPr>
              <a:t>their</a:t>
            </a:r>
            <a:r>
              <a:rPr lang="it-IT" sz="2000" dirty="0" smtClean="0">
                <a:solidFill>
                  <a:srgbClr val="00B050"/>
                </a:solidFill>
              </a:rPr>
              <a:t> </a:t>
            </a:r>
            <a:r>
              <a:rPr lang="it-IT" sz="2000" dirty="0" err="1" smtClean="0">
                <a:solidFill>
                  <a:srgbClr val="00B050"/>
                </a:solidFill>
              </a:rPr>
              <a:t>own</a:t>
            </a:r>
            <a:r>
              <a:rPr lang="it-IT" sz="2000" dirty="0" smtClean="0"/>
              <a:t>.</a:t>
            </a:r>
            <a:endParaRPr lang="it-IT" sz="2000" dirty="0"/>
          </a:p>
          <a:p>
            <a:pPr eaLnBrk="0" hangingPunct="0"/>
            <a:endParaRPr lang="it-IT" sz="2000" dirty="0"/>
          </a:p>
          <a:p>
            <a:pPr eaLnBrk="0" hangingPunct="0"/>
            <a:r>
              <a:rPr lang="it-IT" sz="2000" dirty="0" err="1" smtClean="0">
                <a:solidFill>
                  <a:srgbClr val="00B050"/>
                </a:solidFill>
              </a:rPr>
              <a:t>It</a:t>
            </a:r>
            <a:r>
              <a:rPr lang="it-IT" sz="2000" dirty="0" smtClean="0">
                <a:solidFill>
                  <a:srgbClr val="00B050"/>
                </a:solidFill>
              </a:rPr>
              <a:t> </a:t>
            </a:r>
            <a:r>
              <a:rPr lang="it-IT" sz="2000" dirty="0" err="1" smtClean="0">
                <a:solidFill>
                  <a:srgbClr val="00B050"/>
                </a:solidFill>
              </a:rPr>
              <a:t>is</a:t>
            </a:r>
            <a:r>
              <a:rPr lang="it-IT" sz="2000" dirty="0" smtClean="0">
                <a:solidFill>
                  <a:srgbClr val="00B050"/>
                </a:solidFill>
              </a:rPr>
              <a:t> </a:t>
            </a:r>
            <a:r>
              <a:rPr lang="it-IT" sz="2000" dirty="0" err="1" smtClean="0"/>
              <a:t>not</a:t>
            </a:r>
            <a:r>
              <a:rPr lang="it-IT" sz="2000" dirty="0" smtClean="0"/>
              <a:t> </a:t>
            </a:r>
            <a:r>
              <a:rPr lang="it-IT" sz="2000" dirty="0" err="1" smtClean="0"/>
              <a:t>completely</a:t>
            </a:r>
            <a:r>
              <a:rPr lang="it-IT" sz="2000" dirty="0" smtClean="0"/>
              <a:t> </a:t>
            </a:r>
            <a:r>
              <a:rPr lang="it-IT" sz="2000" dirty="0" err="1" smtClean="0"/>
              <a:t>known</a:t>
            </a:r>
            <a:r>
              <a:rPr lang="it-IT" sz="2000" dirty="0" smtClean="0"/>
              <a:t> the </a:t>
            </a:r>
            <a:r>
              <a:rPr lang="it-IT" sz="2000" dirty="0" err="1"/>
              <a:t>reason</a:t>
            </a:r>
            <a:r>
              <a:rPr lang="it-IT" sz="2000" dirty="0"/>
              <a:t> of the </a:t>
            </a:r>
            <a:r>
              <a:rPr lang="it-IT" sz="2000" dirty="0" err="1"/>
              <a:t>preservation</a:t>
            </a:r>
            <a:r>
              <a:rPr lang="it-IT" sz="2000" dirty="0"/>
              <a:t> of </a:t>
            </a:r>
            <a:r>
              <a:rPr lang="it-IT" sz="2000" dirty="0" err="1"/>
              <a:t>these</a:t>
            </a:r>
            <a:r>
              <a:rPr lang="it-IT" sz="2000" dirty="0"/>
              <a:t> </a:t>
            </a:r>
            <a:r>
              <a:rPr lang="it-IT" sz="2000" dirty="0" err="1"/>
              <a:t>variants</a:t>
            </a:r>
            <a:r>
              <a:rPr lang="it-IT" sz="2000" dirty="0"/>
              <a:t> in the </a:t>
            </a:r>
            <a:r>
              <a:rPr lang="it-IT" sz="2000" dirty="0" err="1"/>
              <a:t>population</a:t>
            </a:r>
            <a:r>
              <a:rPr lang="it-IT" sz="2000" dirty="0"/>
              <a:t>, </a:t>
            </a:r>
            <a:r>
              <a:rPr lang="it-IT" sz="2000" dirty="0" err="1"/>
              <a:t>probably</a:t>
            </a:r>
            <a:r>
              <a:rPr lang="it-IT" sz="2000" dirty="0"/>
              <a:t> under </a:t>
            </a:r>
            <a:r>
              <a:rPr lang="it-IT" sz="2000" dirty="0" err="1"/>
              <a:t>certain</a:t>
            </a:r>
            <a:r>
              <a:rPr lang="it-IT" sz="2000" dirty="0"/>
              <a:t> </a:t>
            </a:r>
            <a:r>
              <a:rPr lang="it-IT" sz="2000" dirty="0" err="1"/>
              <a:t>environmental</a:t>
            </a:r>
            <a:r>
              <a:rPr lang="it-IT" sz="2000" dirty="0"/>
              <a:t> </a:t>
            </a:r>
            <a:r>
              <a:rPr lang="it-IT" sz="2000" dirty="0" err="1"/>
              <a:t>conditions</a:t>
            </a:r>
            <a:r>
              <a:rPr lang="it-IT" sz="2000" dirty="0"/>
              <a:t> </a:t>
            </a:r>
            <a:r>
              <a:rPr lang="it-IT" sz="2000" dirty="0" err="1" smtClean="0"/>
              <a:t>they</a:t>
            </a:r>
            <a:r>
              <a:rPr lang="it-IT" sz="2000" dirty="0" smtClean="0"/>
              <a:t> </a:t>
            </a:r>
            <a:r>
              <a:rPr lang="it-IT" sz="2000" dirty="0" err="1" smtClean="0"/>
              <a:t>confer</a:t>
            </a:r>
            <a:r>
              <a:rPr lang="it-IT" sz="2000" dirty="0" smtClean="0"/>
              <a:t> </a:t>
            </a:r>
            <a:r>
              <a:rPr lang="it-IT" sz="2000" dirty="0"/>
              <a:t>to </a:t>
            </a:r>
            <a:r>
              <a:rPr lang="it-IT" sz="2000" dirty="0" err="1"/>
              <a:t>holders</a:t>
            </a:r>
            <a:r>
              <a:rPr lang="it-IT" sz="2000" dirty="0"/>
              <a:t> a </a:t>
            </a:r>
            <a:r>
              <a:rPr lang="it-IT" sz="2000" dirty="0" err="1"/>
              <a:t>survival</a:t>
            </a:r>
            <a:r>
              <a:rPr lang="it-IT" sz="2000" dirty="0"/>
              <a:t> </a:t>
            </a:r>
            <a:r>
              <a:rPr lang="it-IT" sz="2000" dirty="0" err="1"/>
              <a:t>advantage</a:t>
            </a:r>
            <a:r>
              <a:rPr lang="it-IT" sz="2000" dirty="0"/>
              <a:t> </a:t>
            </a:r>
            <a:r>
              <a:rPr lang="it-IT" sz="2000" dirty="0" err="1"/>
              <a:t>compared</a:t>
            </a:r>
            <a:r>
              <a:rPr lang="it-IT" sz="2000" dirty="0"/>
              <a:t> to </a:t>
            </a:r>
            <a:r>
              <a:rPr lang="it-IT" sz="2000" dirty="0" err="1"/>
              <a:t>other</a:t>
            </a:r>
            <a:r>
              <a:rPr lang="it-IT" sz="2000" dirty="0"/>
              <a:t> </a:t>
            </a:r>
            <a:r>
              <a:rPr lang="it-IT" sz="2000" dirty="0" err="1"/>
              <a:t>individuals</a:t>
            </a:r>
            <a:r>
              <a:rPr lang="it-IT" sz="2000" dirty="0"/>
              <a:t>.</a:t>
            </a:r>
          </a:p>
          <a:p>
            <a:pPr eaLnBrk="0" hangingPunct="0"/>
            <a:endParaRPr lang="it-IT" sz="2000" dirty="0"/>
          </a:p>
          <a:p>
            <a:pPr eaLnBrk="0" hangingPunct="0"/>
            <a:r>
              <a:rPr lang="it-IT" sz="2000" dirty="0"/>
              <a:t>The </a:t>
            </a:r>
            <a:r>
              <a:rPr lang="it-IT" sz="2000" dirty="0" err="1"/>
              <a:t>combination</a:t>
            </a:r>
            <a:r>
              <a:rPr lang="it-IT" sz="2000" dirty="0"/>
              <a:t> of </a:t>
            </a:r>
            <a:r>
              <a:rPr lang="it-IT" sz="2000" dirty="0" err="1"/>
              <a:t>predisposing</a:t>
            </a:r>
            <a:r>
              <a:rPr lang="it-IT" sz="2000" dirty="0"/>
              <a:t> </a:t>
            </a:r>
            <a:r>
              <a:rPr lang="it-IT" sz="2000" dirty="0" err="1"/>
              <a:t>genes</a:t>
            </a:r>
            <a:r>
              <a:rPr lang="it-IT" sz="2000" dirty="0"/>
              <a:t> </a:t>
            </a:r>
            <a:r>
              <a:rPr lang="it-IT" sz="2000" dirty="0" err="1"/>
              <a:t>confers</a:t>
            </a:r>
            <a:r>
              <a:rPr lang="it-IT" sz="2000" dirty="0"/>
              <a:t> on </a:t>
            </a:r>
            <a:r>
              <a:rPr lang="it-IT" sz="2000" dirty="0" err="1"/>
              <a:t>individuals</a:t>
            </a:r>
            <a:r>
              <a:rPr lang="it-IT" sz="2000" dirty="0"/>
              <a:t> </a:t>
            </a:r>
            <a:r>
              <a:rPr lang="it-IT" sz="2000" dirty="0" err="1"/>
              <a:t>carrying</a:t>
            </a:r>
            <a:r>
              <a:rPr lang="it-IT" sz="2000" dirty="0"/>
              <a:t> </a:t>
            </a:r>
            <a:r>
              <a:rPr lang="it-IT" sz="2000" dirty="0" err="1"/>
              <a:t>only</a:t>
            </a:r>
            <a:r>
              <a:rPr lang="it-IT" sz="2000" dirty="0"/>
              <a:t> a </a:t>
            </a:r>
            <a:r>
              <a:rPr lang="it-IT" sz="2000" dirty="0" err="1"/>
              <a:t>risk</a:t>
            </a:r>
            <a:r>
              <a:rPr lang="it-IT" sz="2000" dirty="0"/>
              <a:t>, </a:t>
            </a:r>
            <a:r>
              <a:rPr lang="it-IT" sz="2000" dirty="0" err="1"/>
              <a:t>higher</a:t>
            </a:r>
            <a:r>
              <a:rPr lang="it-IT" sz="2000" dirty="0"/>
              <a:t> </a:t>
            </a:r>
            <a:r>
              <a:rPr lang="it-IT" sz="2000" dirty="0" err="1"/>
              <a:t>than</a:t>
            </a:r>
            <a:r>
              <a:rPr lang="it-IT" sz="2000" dirty="0"/>
              <a:t> </a:t>
            </a:r>
            <a:r>
              <a:rPr lang="it-IT" sz="2000" dirty="0" smtClean="0"/>
              <a:t>the </a:t>
            </a:r>
            <a:r>
              <a:rPr lang="it-IT" sz="2000" dirty="0"/>
              <a:t>general </a:t>
            </a:r>
            <a:r>
              <a:rPr lang="it-IT" sz="2000" dirty="0" err="1"/>
              <a:t>population</a:t>
            </a:r>
            <a:r>
              <a:rPr lang="it-IT" sz="2000" dirty="0"/>
              <a:t>, </a:t>
            </a:r>
            <a:r>
              <a:rPr lang="it-IT" sz="2000" dirty="0" err="1"/>
              <a:t>when</a:t>
            </a:r>
            <a:r>
              <a:rPr lang="it-IT" sz="2000" dirty="0"/>
              <a:t> </a:t>
            </a:r>
            <a:r>
              <a:rPr lang="it-IT" sz="2000" dirty="0" err="1"/>
              <a:t>environmental</a:t>
            </a:r>
            <a:r>
              <a:rPr lang="it-IT" sz="2000" dirty="0"/>
              <a:t> </a:t>
            </a:r>
            <a:r>
              <a:rPr lang="it-IT" sz="2000" dirty="0" err="1"/>
              <a:t>conditions</a:t>
            </a:r>
            <a:r>
              <a:rPr lang="it-IT" sz="2000" dirty="0"/>
              <a:t> are permissive.</a:t>
            </a:r>
          </a:p>
        </p:txBody>
      </p:sp>
    </p:spTree>
  </p:cSld>
  <p:clrMapOvr>
    <a:masterClrMapping/>
  </p:clrMapOvr>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9282" name="Rectangle 2"/>
          <p:cNvSpPr>
            <a:spLocks noChangeArrowheads="1"/>
          </p:cNvSpPr>
          <p:nvPr/>
        </p:nvSpPr>
        <p:spPr bwMode="auto">
          <a:xfrm>
            <a:off x="533400" y="152400"/>
            <a:ext cx="7696200" cy="533400"/>
          </a:xfrm>
          <a:prstGeom prst="rect">
            <a:avLst/>
          </a:prstGeom>
          <a:solidFill>
            <a:srgbClr val="FFFFFF"/>
          </a:solidFill>
          <a:ln w="9525">
            <a:solidFill>
              <a:srgbClr val="FFFFFF"/>
            </a:solidFill>
            <a:miter lim="800000"/>
            <a:headEnd/>
            <a:tailEnd/>
          </a:ln>
          <a:effectLst/>
        </p:spPr>
        <p:txBody>
          <a:bodyPr wrap="none" anchor="ctr"/>
          <a:lstStyle/>
          <a:p>
            <a:pPr algn="ctr" eaLnBrk="0" hangingPunct="0">
              <a:defRPr/>
            </a:pPr>
            <a:r>
              <a:rPr lang="it-IT" sz="4000" b="1" dirty="0">
                <a:solidFill>
                  <a:srgbClr val="0033CC"/>
                </a:solidFill>
                <a:effectLst>
                  <a:outerShdw blurRad="38100" dist="38100" dir="2700000" algn="tl">
                    <a:srgbClr val="C0C0C0"/>
                  </a:outerShdw>
                </a:effectLst>
                <a:latin typeface="Arial" pitchFamily="34" charset="0"/>
                <a:cs typeface="Arial" pitchFamily="34" charset="0"/>
              </a:rPr>
              <a:t>Genetics of </a:t>
            </a:r>
            <a:r>
              <a:rPr lang="it-IT" sz="4000" b="1" dirty="0" err="1">
                <a:solidFill>
                  <a:srgbClr val="0033CC"/>
                </a:solidFill>
                <a:effectLst>
                  <a:outerShdw blurRad="38100" dist="38100" dir="2700000" algn="tl">
                    <a:srgbClr val="C0C0C0"/>
                  </a:outerShdw>
                </a:effectLst>
                <a:latin typeface="Arial" pitchFamily="34" charset="0"/>
                <a:cs typeface="Arial" pitchFamily="34" charset="0"/>
              </a:rPr>
              <a:t>complex</a:t>
            </a:r>
            <a:r>
              <a:rPr lang="it-IT" sz="4000" b="1" dirty="0">
                <a:solidFill>
                  <a:srgbClr val="0033CC"/>
                </a:solidFill>
                <a:effectLst>
                  <a:outerShdw blurRad="38100" dist="38100" dir="2700000" algn="tl">
                    <a:srgbClr val="C0C0C0"/>
                  </a:outerShdw>
                </a:effectLst>
                <a:latin typeface="Arial" pitchFamily="34" charset="0"/>
                <a:cs typeface="Arial" pitchFamily="34" charset="0"/>
              </a:rPr>
              <a:t> </a:t>
            </a:r>
            <a:r>
              <a:rPr lang="it-IT" sz="4000" b="1" dirty="0" err="1">
                <a:solidFill>
                  <a:srgbClr val="0033CC"/>
                </a:solidFill>
                <a:effectLst>
                  <a:outerShdw blurRad="38100" dist="38100" dir="2700000" algn="tl">
                    <a:srgbClr val="C0C0C0"/>
                  </a:outerShdw>
                </a:effectLst>
                <a:latin typeface="Arial" pitchFamily="34" charset="0"/>
                <a:cs typeface="Arial" pitchFamily="34" charset="0"/>
              </a:rPr>
              <a:t>diseases</a:t>
            </a:r>
            <a:endParaRPr lang="it-IT" sz="4000" b="1" dirty="0">
              <a:solidFill>
                <a:srgbClr val="0033CC"/>
              </a:solidFill>
              <a:effectLst>
                <a:outerShdw blurRad="38100" dist="38100" dir="2700000" algn="tl">
                  <a:srgbClr val="C0C0C0"/>
                </a:outerShdw>
              </a:effectLst>
              <a:latin typeface="Arial" pitchFamily="34" charset="0"/>
              <a:cs typeface="Arial" pitchFamily="34" charset="0"/>
            </a:endParaRPr>
          </a:p>
        </p:txBody>
      </p:sp>
      <p:pic>
        <p:nvPicPr>
          <p:cNvPr id="609283" name="Picture 3"/>
          <p:cNvPicPr>
            <a:picLocks noChangeAspect="1" noChangeArrowheads="1"/>
          </p:cNvPicPr>
          <p:nvPr/>
        </p:nvPicPr>
        <p:blipFill>
          <a:blip r:embed="rId2"/>
          <a:srcRect/>
          <a:stretch>
            <a:fillRect/>
          </a:stretch>
        </p:blipFill>
        <p:spPr bwMode="auto">
          <a:xfrm>
            <a:off x="2590800" y="2057400"/>
            <a:ext cx="1100138" cy="2895600"/>
          </a:xfrm>
          <a:prstGeom prst="rect">
            <a:avLst/>
          </a:prstGeom>
          <a:noFill/>
          <a:ln w="9525">
            <a:noFill/>
            <a:miter lim="800000"/>
            <a:headEnd/>
            <a:tailEnd/>
          </a:ln>
        </p:spPr>
      </p:pic>
      <p:pic>
        <p:nvPicPr>
          <p:cNvPr id="609284" name="Picture 4"/>
          <p:cNvPicPr>
            <a:picLocks noChangeAspect="1" noChangeArrowheads="1"/>
          </p:cNvPicPr>
          <p:nvPr/>
        </p:nvPicPr>
        <p:blipFill>
          <a:blip r:embed="rId2"/>
          <a:srcRect/>
          <a:stretch>
            <a:fillRect/>
          </a:stretch>
        </p:blipFill>
        <p:spPr bwMode="auto">
          <a:xfrm>
            <a:off x="3962400" y="2971800"/>
            <a:ext cx="1100138" cy="2895600"/>
          </a:xfrm>
          <a:prstGeom prst="rect">
            <a:avLst/>
          </a:prstGeom>
          <a:noFill/>
          <a:ln w="9525">
            <a:noFill/>
            <a:miter lim="800000"/>
            <a:headEnd/>
            <a:tailEnd/>
          </a:ln>
        </p:spPr>
      </p:pic>
      <p:grpSp>
        <p:nvGrpSpPr>
          <p:cNvPr id="2" name="Group 5"/>
          <p:cNvGrpSpPr>
            <a:grpSpLocks/>
          </p:cNvGrpSpPr>
          <p:nvPr/>
        </p:nvGrpSpPr>
        <p:grpSpPr bwMode="auto">
          <a:xfrm>
            <a:off x="1143000" y="990600"/>
            <a:ext cx="1547813" cy="3357563"/>
            <a:chOff x="1104" y="576"/>
            <a:chExt cx="975" cy="2115"/>
          </a:xfrm>
        </p:grpSpPr>
        <p:pic>
          <p:nvPicPr>
            <p:cNvPr id="75797" name="Picture 6"/>
            <p:cNvPicPr>
              <a:picLocks noChangeAspect="1" noChangeArrowheads="1"/>
            </p:cNvPicPr>
            <p:nvPr/>
          </p:nvPicPr>
          <p:blipFill>
            <a:blip r:embed="rId2"/>
            <a:srcRect/>
            <a:stretch>
              <a:fillRect/>
            </a:stretch>
          </p:blipFill>
          <p:spPr bwMode="auto">
            <a:xfrm>
              <a:off x="1200" y="576"/>
              <a:ext cx="693" cy="1824"/>
            </a:xfrm>
            <a:prstGeom prst="rect">
              <a:avLst/>
            </a:prstGeom>
            <a:noFill/>
            <a:ln w="9525">
              <a:noFill/>
              <a:miter lim="800000"/>
              <a:headEnd/>
              <a:tailEnd/>
            </a:ln>
          </p:spPr>
        </p:pic>
        <p:sp>
          <p:nvSpPr>
            <p:cNvPr id="609287" name="Text Box 7"/>
            <p:cNvSpPr txBox="1">
              <a:spLocks noChangeArrowheads="1"/>
            </p:cNvSpPr>
            <p:nvPr/>
          </p:nvSpPr>
          <p:spPr bwMode="auto">
            <a:xfrm>
              <a:off x="1104" y="2400"/>
              <a:ext cx="975" cy="291"/>
            </a:xfrm>
            <a:prstGeom prst="rect">
              <a:avLst/>
            </a:prstGeom>
            <a:noFill/>
            <a:ln w="9525">
              <a:noFill/>
              <a:miter lim="800000"/>
              <a:headEnd/>
              <a:tailEnd/>
            </a:ln>
            <a:effectLst/>
          </p:spPr>
          <p:txBody>
            <a:bodyPr wrap="none">
              <a:spAutoFit/>
            </a:bodyPr>
            <a:lstStyle/>
            <a:p>
              <a:pPr eaLnBrk="0" hangingPunct="0">
                <a:defRPr/>
              </a:pPr>
              <a:r>
                <a:rPr lang="it-IT" b="1">
                  <a:effectLst>
                    <a:outerShdw blurRad="38100" dist="38100" dir="2700000" algn="tl">
                      <a:srgbClr val="C0C0C0"/>
                    </a:outerShdw>
                  </a:effectLst>
                  <a:latin typeface="Arial" pitchFamily="34" charset="0"/>
                  <a:cs typeface="Arial" pitchFamily="34" charset="0"/>
                </a:rPr>
                <a:t>Wild type</a:t>
              </a:r>
            </a:p>
          </p:txBody>
        </p:sp>
      </p:grpSp>
      <p:grpSp>
        <p:nvGrpSpPr>
          <p:cNvPr id="3" name="Group 8"/>
          <p:cNvGrpSpPr>
            <a:grpSpLocks/>
          </p:cNvGrpSpPr>
          <p:nvPr/>
        </p:nvGrpSpPr>
        <p:grpSpPr bwMode="auto">
          <a:xfrm>
            <a:off x="2057400" y="3352800"/>
            <a:ext cx="1843088" cy="2582863"/>
            <a:chOff x="1680" y="2064"/>
            <a:chExt cx="1161" cy="1627"/>
          </a:xfrm>
        </p:grpSpPr>
        <p:sp>
          <p:nvSpPr>
            <p:cNvPr id="75795" name="AutoShape 9"/>
            <p:cNvSpPr>
              <a:spLocks noChangeArrowheads="1"/>
            </p:cNvSpPr>
            <p:nvPr/>
          </p:nvSpPr>
          <p:spPr bwMode="auto">
            <a:xfrm>
              <a:off x="2496" y="2064"/>
              <a:ext cx="192" cy="192"/>
            </a:xfrm>
            <a:prstGeom prst="irregularSeal1">
              <a:avLst/>
            </a:prstGeom>
            <a:solidFill>
              <a:srgbClr val="FF3300"/>
            </a:solidFill>
            <a:ln w="9525">
              <a:solidFill>
                <a:schemeClr val="tx1"/>
              </a:solidFill>
              <a:miter lim="800000"/>
              <a:headEnd/>
              <a:tailEnd/>
            </a:ln>
          </p:spPr>
          <p:txBody>
            <a:bodyPr wrap="none" anchor="ctr"/>
            <a:lstStyle/>
            <a:p>
              <a:pPr eaLnBrk="0" hangingPunct="0"/>
              <a:endParaRPr lang="it-IT">
                <a:latin typeface="Arial" pitchFamily="34" charset="0"/>
                <a:cs typeface="Arial" pitchFamily="34" charset="0"/>
              </a:endParaRPr>
            </a:p>
          </p:txBody>
        </p:sp>
        <p:sp>
          <p:nvSpPr>
            <p:cNvPr id="609290" name="Text Box 10"/>
            <p:cNvSpPr txBox="1">
              <a:spLocks noChangeArrowheads="1"/>
            </p:cNvSpPr>
            <p:nvPr/>
          </p:nvSpPr>
          <p:spPr bwMode="auto">
            <a:xfrm>
              <a:off x="1680" y="3168"/>
              <a:ext cx="1161" cy="523"/>
            </a:xfrm>
            <a:prstGeom prst="rect">
              <a:avLst/>
            </a:prstGeom>
            <a:noFill/>
            <a:ln w="9525">
              <a:noFill/>
              <a:miter lim="800000"/>
              <a:headEnd/>
              <a:tailEnd/>
            </a:ln>
            <a:effectLst/>
          </p:spPr>
          <p:txBody>
            <a:bodyPr wrap="none">
              <a:spAutoFit/>
            </a:bodyPr>
            <a:lstStyle/>
            <a:p>
              <a:pPr eaLnBrk="0" hangingPunct="0">
                <a:defRPr/>
              </a:pPr>
              <a:r>
                <a:rPr lang="it-IT" b="1">
                  <a:solidFill>
                    <a:srgbClr val="FF3300"/>
                  </a:solidFill>
                  <a:effectLst>
                    <a:outerShdw blurRad="38100" dist="38100" dir="2700000" algn="tl">
                      <a:srgbClr val="C0C0C0"/>
                    </a:outerShdw>
                  </a:effectLst>
                  <a:latin typeface="Arial" pitchFamily="34" charset="0"/>
                  <a:cs typeface="Arial" pitchFamily="34" charset="0"/>
                </a:rPr>
                <a:t>Variation 1:</a:t>
              </a:r>
            </a:p>
            <a:p>
              <a:pPr eaLnBrk="0" hangingPunct="0">
                <a:defRPr/>
              </a:pPr>
              <a:r>
                <a:rPr lang="it-IT" b="1">
                  <a:solidFill>
                    <a:srgbClr val="FF3300"/>
                  </a:solidFill>
                  <a:effectLst>
                    <a:outerShdw blurRad="38100" dist="38100" dir="2700000" algn="tl">
                      <a:srgbClr val="C0C0C0"/>
                    </a:outerShdw>
                  </a:effectLst>
                  <a:latin typeface="Arial" pitchFamily="34" charset="0"/>
                  <a:cs typeface="Arial" pitchFamily="34" charset="0"/>
                </a:rPr>
                <a:t>mutation</a:t>
              </a:r>
            </a:p>
          </p:txBody>
        </p:sp>
      </p:grpSp>
      <p:grpSp>
        <p:nvGrpSpPr>
          <p:cNvPr id="4" name="Group 11"/>
          <p:cNvGrpSpPr>
            <a:grpSpLocks/>
          </p:cNvGrpSpPr>
          <p:nvPr/>
        </p:nvGrpSpPr>
        <p:grpSpPr bwMode="auto">
          <a:xfrm>
            <a:off x="1447800" y="5638800"/>
            <a:ext cx="4343400" cy="914400"/>
            <a:chOff x="912" y="3552"/>
            <a:chExt cx="2736" cy="576"/>
          </a:xfrm>
        </p:grpSpPr>
        <p:sp>
          <p:nvSpPr>
            <p:cNvPr id="609292" name="Text Box 12"/>
            <p:cNvSpPr txBox="1">
              <a:spLocks noChangeArrowheads="1"/>
            </p:cNvSpPr>
            <p:nvPr/>
          </p:nvSpPr>
          <p:spPr bwMode="auto">
            <a:xfrm>
              <a:off x="912" y="3840"/>
              <a:ext cx="2736" cy="288"/>
            </a:xfrm>
            <a:prstGeom prst="rect">
              <a:avLst/>
            </a:prstGeom>
            <a:noFill/>
            <a:ln w="9525">
              <a:noFill/>
              <a:miter lim="800000"/>
              <a:headEnd/>
              <a:tailEnd/>
            </a:ln>
            <a:effectLst/>
          </p:spPr>
          <p:txBody>
            <a:bodyPr>
              <a:spAutoFit/>
            </a:bodyPr>
            <a:lstStyle/>
            <a:p>
              <a:pPr eaLnBrk="0" hangingPunct="0">
                <a:defRPr/>
              </a:pPr>
              <a:r>
                <a:rPr lang="it-IT" b="1">
                  <a:solidFill>
                    <a:srgbClr val="0033CC"/>
                  </a:solidFill>
                  <a:effectLst>
                    <a:outerShdw blurRad="38100" dist="38100" dir="2700000" algn="tl">
                      <a:srgbClr val="C0C0C0"/>
                    </a:outerShdw>
                  </a:effectLst>
                  <a:latin typeface="Arial" pitchFamily="34" charset="0"/>
                  <a:cs typeface="Arial" pitchFamily="34" charset="0"/>
                </a:rPr>
                <a:t>Variation 2: polymorphism</a:t>
              </a:r>
            </a:p>
          </p:txBody>
        </p:sp>
        <p:sp>
          <p:nvSpPr>
            <p:cNvPr id="75794" name="AutoShape 13"/>
            <p:cNvSpPr>
              <a:spLocks noChangeArrowheads="1"/>
            </p:cNvSpPr>
            <p:nvPr/>
          </p:nvSpPr>
          <p:spPr bwMode="auto">
            <a:xfrm>
              <a:off x="2736" y="3552"/>
              <a:ext cx="192" cy="192"/>
            </a:xfrm>
            <a:prstGeom prst="irregularSeal1">
              <a:avLst/>
            </a:prstGeom>
            <a:solidFill>
              <a:srgbClr val="0033CC"/>
            </a:solidFill>
            <a:ln w="9525">
              <a:solidFill>
                <a:schemeClr val="tx1"/>
              </a:solidFill>
              <a:miter lim="800000"/>
              <a:headEnd/>
              <a:tailEnd/>
            </a:ln>
          </p:spPr>
          <p:txBody>
            <a:bodyPr wrap="none" anchor="ctr"/>
            <a:lstStyle/>
            <a:p>
              <a:pPr eaLnBrk="0" hangingPunct="0"/>
              <a:endParaRPr lang="it-IT">
                <a:latin typeface="Arial" pitchFamily="34" charset="0"/>
                <a:cs typeface="Arial" pitchFamily="34" charset="0"/>
              </a:endParaRPr>
            </a:p>
          </p:txBody>
        </p:sp>
      </p:grpSp>
      <p:grpSp>
        <p:nvGrpSpPr>
          <p:cNvPr id="5" name="Group 14"/>
          <p:cNvGrpSpPr>
            <a:grpSpLocks/>
          </p:cNvGrpSpPr>
          <p:nvPr/>
        </p:nvGrpSpPr>
        <p:grpSpPr bwMode="auto">
          <a:xfrm>
            <a:off x="2667000" y="1066800"/>
            <a:ext cx="5010150" cy="584200"/>
            <a:chOff x="1680" y="672"/>
            <a:chExt cx="3156" cy="368"/>
          </a:xfrm>
        </p:grpSpPr>
        <p:sp>
          <p:nvSpPr>
            <p:cNvPr id="75791" name="Line 15"/>
            <p:cNvSpPr>
              <a:spLocks noChangeShapeType="1"/>
            </p:cNvSpPr>
            <p:nvPr/>
          </p:nvSpPr>
          <p:spPr bwMode="auto">
            <a:xfrm>
              <a:off x="1680" y="864"/>
              <a:ext cx="2112" cy="0"/>
            </a:xfrm>
            <a:prstGeom prst="line">
              <a:avLst/>
            </a:prstGeom>
            <a:noFill/>
            <a:ln w="57150">
              <a:solidFill>
                <a:srgbClr val="000066"/>
              </a:solidFill>
              <a:round/>
              <a:headEnd/>
              <a:tailEnd type="triangle" w="med" len="med"/>
            </a:ln>
          </p:spPr>
          <p:txBody>
            <a:bodyPr wrap="none" anchor="ctr"/>
            <a:lstStyle/>
            <a:p>
              <a:endParaRPr lang="it-IT"/>
            </a:p>
          </p:txBody>
        </p:sp>
        <p:sp>
          <p:nvSpPr>
            <p:cNvPr id="609296" name="Text Box 16"/>
            <p:cNvSpPr txBox="1">
              <a:spLocks noChangeArrowheads="1"/>
            </p:cNvSpPr>
            <p:nvPr/>
          </p:nvSpPr>
          <p:spPr bwMode="auto">
            <a:xfrm>
              <a:off x="3888" y="672"/>
              <a:ext cx="948" cy="368"/>
            </a:xfrm>
            <a:prstGeom prst="rect">
              <a:avLst/>
            </a:prstGeom>
            <a:noFill/>
            <a:ln w="9525">
              <a:noFill/>
              <a:miter lim="800000"/>
              <a:headEnd/>
              <a:tailEnd/>
            </a:ln>
            <a:effectLst/>
          </p:spPr>
          <p:txBody>
            <a:bodyPr wrap="none">
              <a:spAutoFit/>
            </a:bodyPr>
            <a:lstStyle/>
            <a:p>
              <a:pPr eaLnBrk="0" hangingPunct="0">
                <a:defRPr/>
              </a:pPr>
              <a:r>
                <a:rPr lang="en-ZA" sz="3200" dirty="0">
                  <a:effectLst>
                    <a:outerShdw blurRad="38100" dist="38100" dir="2700000" algn="tl">
                      <a:srgbClr val="C0C0C0"/>
                    </a:outerShdw>
                  </a:effectLst>
                  <a:latin typeface="Arial" pitchFamily="34" charset="0"/>
                  <a:cs typeface="Arial" pitchFamily="34" charset="0"/>
                </a:rPr>
                <a:t>healthy</a:t>
              </a:r>
            </a:p>
          </p:txBody>
        </p:sp>
      </p:grpSp>
      <p:grpSp>
        <p:nvGrpSpPr>
          <p:cNvPr id="6" name="Group 17"/>
          <p:cNvGrpSpPr>
            <a:grpSpLocks/>
          </p:cNvGrpSpPr>
          <p:nvPr/>
        </p:nvGrpSpPr>
        <p:grpSpPr bwMode="auto">
          <a:xfrm>
            <a:off x="4038600" y="1676400"/>
            <a:ext cx="4916488" cy="1666875"/>
            <a:chOff x="2832" y="1439"/>
            <a:chExt cx="3168" cy="999"/>
          </a:xfrm>
        </p:grpSpPr>
        <p:sp>
          <p:nvSpPr>
            <p:cNvPr id="75789" name="Line 18"/>
            <p:cNvSpPr>
              <a:spLocks noChangeShapeType="1"/>
            </p:cNvSpPr>
            <p:nvPr/>
          </p:nvSpPr>
          <p:spPr bwMode="auto">
            <a:xfrm>
              <a:off x="2832" y="1584"/>
              <a:ext cx="1296" cy="0"/>
            </a:xfrm>
            <a:prstGeom prst="line">
              <a:avLst/>
            </a:prstGeom>
            <a:noFill/>
            <a:ln w="57150">
              <a:solidFill>
                <a:srgbClr val="FF3300"/>
              </a:solidFill>
              <a:round/>
              <a:headEnd/>
              <a:tailEnd type="triangle" w="med" len="med"/>
            </a:ln>
          </p:spPr>
          <p:txBody>
            <a:bodyPr wrap="none" anchor="ctr"/>
            <a:lstStyle/>
            <a:p>
              <a:endParaRPr lang="it-IT"/>
            </a:p>
          </p:txBody>
        </p:sp>
        <p:sp>
          <p:nvSpPr>
            <p:cNvPr id="609299" name="Text Box 19"/>
            <p:cNvSpPr txBox="1">
              <a:spLocks noChangeArrowheads="1"/>
            </p:cNvSpPr>
            <p:nvPr/>
          </p:nvSpPr>
          <p:spPr bwMode="auto">
            <a:xfrm>
              <a:off x="4223" y="1439"/>
              <a:ext cx="1777" cy="999"/>
            </a:xfrm>
            <a:prstGeom prst="rect">
              <a:avLst/>
            </a:prstGeom>
            <a:noFill/>
            <a:ln w="9525">
              <a:noFill/>
              <a:miter lim="800000"/>
              <a:headEnd/>
              <a:tailEnd/>
            </a:ln>
            <a:effectLst/>
          </p:spPr>
          <p:txBody>
            <a:bodyPr wrap="none">
              <a:spAutoFit/>
            </a:bodyPr>
            <a:lstStyle/>
            <a:p>
              <a:pPr eaLnBrk="0" hangingPunct="0">
                <a:lnSpc>
                  <a:spcPct val="80000"/>
                </a:lnSpc>
                <a:defRPr/>
              </a:pPr>
              <a:r>
                <a:rPr lang="en-GB" sz="3200" dirty="0" err="1">
                  <a:solidFill>
                    <a:srgbClr val="FF3300"/>
                  </a:solidFill>
                  <a:effectLst>
                    <a:outerShdw blurRad="38100" dist="38100" dir="2700000" algn="tl">
                      <a:srgbClr val="C0C0C0"/>
                    </a:outerShdw>
                  </a:effectLst>
                  <a:latin typeface="Arial" pitchFamily="34" charset="0"/>
                  <a:cs typeface="Arial" pitchFamily="34" charset="0"/>
                </a:rPr>
                <a:t>Monofactorial</a:t>
              </a:r>
              <a:r>
                <a:rPr lang="en-GB" sz="3200" dirty="0">
                  <a:solidFill>
                    <a:srgbClr val="FF3300"/>
                  </a:solidFill>
                  <a:effectLst>
                    <a:outerShdw blurRad="38100" dist="38100" dir="2700000" algn="tl">
                      <a:srgbClr val="C0C0C0"/>
                    </a:outerShdw>
                  </a:effectLst>
                  <a:latin typeface="Arial" pitchFamily="34" charset="0"/>
                  <a:cs typeface="Arial" pitchFamily="34" charset="0"/>
                </a:rPr>
                <a:t> </a:t>
              </a:r>
            </a:p>
            <a:p>
              <a:pPr eaLnBrk="0" hangingPunct="0">
                <a:lnSpc>
                  <a:spcPct val="80000"/>
                </a:lnSpc>
                <a:defRPr/>
              </a:pPr>
              <a:r>
                <a:rPr lang="en-GB" sz="3200" dirty="0">
                  <a:solidFill>
                    <a:srgbClr val="FF3300"/>
                  </a:solidFill>
                  <a:effectLst>
                    <a:outerShdw blurRad="38100" dist="38100" dir="2700000" algn="tl">
                      <a:srgbClr val="C0C0C0"/>
                    </a:outerShdw>
                  </a:effectLst>
                  <a:latin typeface="Arial" pitchFamily="34" charset="0"/>
                  <a:cs typeface="Arial" pitchFamily="34" charset="0"/>
                </a:rPr>
                <a:t>disease </a:t>
              </a:r>
            </a:p>
            <a:p>
              <a:pPr eaLnBrk="0" hangingPunct="0">
                <a:lnSpc>
                  <a:spcPct val="80000"/>
                </a:lnSpc>
                <a:defRPr/>
              </a:pPr>
              <a:r>
                <a:rPr lang="en-GB" sz="3200" dirty="0">
                  <a:solidFill>
                    <a:srgbClr val="FF3300"/>
                  </a:solidFill>
                  <a:effectLst>
                    <a:outerShdw blurRad="38100" dist="38100" dir="2700000" algn="tl">
                      <a:srgbClr val="C0C0C0"/>
                    </a:outerShdw>
                  </a:effectLst>
                  <a:latin typeface="Arial" pitchFamily="34" charset="0"/>
                  <a:cs typeface="Arial" pitchFamily="34" charset="0"/>
                </a:rPr>
                <a:t>with some </a:t>
              </a:r>
            </a:p>
            <a:p>
              <a:pPr eaLnBrk="0" hangingPunct="0">
                <a:lnSpc>
                  <a:spcPct val="80000"/>
                </a:lnSpc>
                <a:defRPr/>
              </a:pPr>
              <a:r>
                <a:rPr lang="en-GB" sz="3200" dirty="0">
                  <a:solidFill>
                    <a:srgbClr val="FF3300"/>
                  </a:solidFill>
                  <a:effectLst>
                    <a:outerShdw blurRad="38100" dist="38100" dir="2700000" algn="tl">
                      <a:srgbClr val="C0C0C0"/>
                    </a:outerShdw>
                  </a:effectLst>
                  <a:latin typeface="Arial" pitchFamily="34" charset="0"/>
                  <a:cs typeface="Arial" pitchFamily="34" charset="0"/>
                </a:rPr>
                <a:t>defect</a:t>
              </a:r>
            </a:p>
          </p:txBody>
        </p:sp>
      </p:grpSp>
      <p:grpSp>
        <p:nvGrpSpPr>
          <p:cNvPr id="7" name="Group 20"/>
          <p:cNvGrpSpPr>
            <a:grpSpLocks/>
          </p:cNvGrpSpPr>
          <p:nvPr/>
        </p:nvGrpSpPr>
        <p:grpSpPr bwMode="auto">
          <a:xfrm>
            <a:off x="5334000" y="3641725"/>
            <a:ext cx="3810000" cy="3243263"/>
            <a:chOff x="3360" y="2160"/>
            <a:chExt cx="2160" cy="2043"/>
          </a:xfrm>
        </p:grpSpPr>
        <p:sp>
          <p:nvSpPr>
            <p:cNvPr id="75787" name="Line 21"/>
            <p:cNvSpPr>
              <a:spLocks noChangeShapeType="1"/>
            </p:cNvSpPr>
            <p:nvPr/>
          </p:nvSpPr>
          <p:spPr bwMode="auto">
            <a:xfrm>
              <a:off x="3360" y="2447"/>
              <a:ext cx="480" cy="0"/>
            </a:xfrm>
            <a:prstGeom prst="line">
              <a:avLst/>
            </a:prstGeom>
            <a:noFill/>
            <a:ln w="57150">
              <a:solidFill>
                <a:srgbClr val="0033CC"/>
              </a:solidFill>
              <a:round/>
              <a:headEnd/>
              <a:tailEnd type="triangle" w="med" len="med"/>
            </a:ln>
          </p:spPr>
          <p:txBody>
            <a:bodyPr wrap="none" anchor="ctr"/>
            <a:lstStyle/>
            <a:p>
              <a:endParaRPr lang="it-IT"/>
            </a:p>
          </p:txBody>
        </p:sp>
        <p:sp>
          <p:nvSpPr>
            <p:cNvPr id="609302" name="Text Box 22"/>
            <p:cNvSpPr txBox="1">
              <a:spLocks noChangeArrowheads="1"/>
            </p:cNvSpPr>
            <p:nvPr/>
          </p:nvSpPr>
          <p:spPr bwMode="auto">
            <a:xfrm>
              <a:off x="3802" y="2160"/>
              <a:ext cx="1718" cy="2043"/>
            </a:xfrm>
            <a:prstGeom prst="rect">
              <a:avLst/>
            </a:prstGeom>
            <a:noFill/>
            <a:ln w="9525">
              <a:noFill/>
              <a:miter lim="800000"/>
              <a:headEnd/>
              <a:tailEnd/>
            </a:ln>
            <a:effectLst/>
          </p:spPr>
          <p:txBody>
            <a:bodyPr>
              <a:spAutoFit/>
            </a:bodyPr>
            <a:lstStyle/>
            <a:p>
              <a:pPr eaLnBrk="0" hangingPunct="0">
                <a:lnSpc>
                  <a:spcPct val="80000"/>
                </a:lnSpc>
                <a:defRPr/>
              </a:pPr>
              <a:r>
                <a:rPr lang="en-GB" sz="3200" dirty="0">
                  <a:solidFill>
                    <a:srgbClr val="0033CC"/>
                  </a:solidFill>
                  <a:effectLst>
                    <a:outerShdw blurRad="38100" dist="38100" dir="2700000" algn="tl">
                      <a:srgbClr val="C0C0C0"/>
                    </a:outerShdw>
                  </a:effectLst>
                  <a:latin typeface="Arial" pitchFamily="34" charset="0"/>
                  <a:cs typeface="Arial" pitchFamily="34" charset="0"/>
                </a:rPr>
                <a:t>healthy, but the protein could have different functional or biophysical properties: genetic susceptibility</a:t>
              </a:r>
            </a:p>
          </p:txBody>
        </p:sp>
      </p:gr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609283"/>
                                        </p:tgtEl>
                                        <p:attrNameLst>
                                          <p:attrName>style.visibility</p:attrName>
                                        </p:attrNameLst>
                                      </p:cBhvr>
                                      <p:to>
                                        <p:strVal val="visible"/>
                                      </p:to>
                                    </p:set>
                                    <p:animEffect transition="in" filter="wipe(up)">
                                      <p:cBhvr>
                                        <p:cTn id="17" dur="500"/>
                                        <p:tgtEl>
                                          <p:spTgt spid="60928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left)">
                                      <p:cBhvr>
                                        <p:cTn id="22" dur="500"/>
                                        <p:tgtEl>
                                          <p:spTgt spid="3"/>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left)">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609284"/>
                                        </p:tgtEl>
                                        <p:attrNameLst>
                                          <p:attrName>style.visibility</p:attrName>
                                        </p:attrNameLst>
                                      </p:cBhvr>
                                      <p:to>
                                        <p:strVal val="visible"/>
                                      </p:to>
                                    </p:set>
                                    <p:animEffect transition="in" filter="wipe(up)">
                                      <p:cBhvr>
                                        <p:cTn id="32" dur="500"/>
                                        <p:tgtEl>
                                          <p:spTgt spid="609284"/>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wipe(left)">
                                      <p:cBhvr>
                                        <p:cTn id="37" dur="500"/>
                                        <p:tgtEl>
                                          <p:spTgt spid="4"/>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8" fill="hold" nodeType="click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wipe(left)">
                                      <p:cBhvr>
                                        <p:cTn id="4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4" name="Rectangle 2"/>
          <p:cNvSpPr>
            <a:spLocks noChangeArrowheads="1"/>
          </p:cNvSpPr>
          <p:nvPr/>
        </p:nvSpPr>
        <p:spPr bwMode="auto">
          <a:xfrm>
            <a:off x="1691680" y="332656"/>
            <a:ext cx="5562600" cy="6309420"/>
          </a:xfrm>
          <a:prstGeom prst="rect">
            <a:avLst/>
          </a:prstGeom>
          <a:ln>
            <a:headEnd/>
            <a:tailEnd/>
          </a:ln>
          <a:scene3d>
            <a:camera prst="orthographicFront"/>
            <a:lightRig rig="threePt" dir="t"/>
          </a:scene3d>
          <a:sp3d>
            <a:bevelT w="114300" prst="artDeco"/>
          </a:sp3d>
        </p:spPr>
        <p:style>
          <a:lnRef idx="1">
            <a:schemeClr val="accent4"/>
          </a:lnRef>
          <a:fillRef idx="2">
            <a:schemeClr val="accent4"/>
          </a:fillRef>
          <a:effectRef idx="1">
            <a:schemeClr val="accent4"/>
          </a:effectRef>
          <a:fontRef idx="minor">
            <a:schemeClr val="dk1"/>
          </a:fontRef>
        </p:style>
        <p:txBody>
          <a:bodyPr>
            <a:spAutoFit/>
          </a:bodyPr>
          <a:lstStyle/>
          <a:p>
            <a:pPr eaLnBrk="0" hangingPunct="0">
              <a:defRPr/>
            </a:pPr>
            <a:r>
              <a:rPr lang="en-US" sz="4000" b="1" dirty="0">
                <a:solidFill>
                  <a:srgbClr val="FF0066"/>
                </a:solidFill>
                <a:effectLst>
                  <a:outerShdw blurRad="38100" dist="38100" dir="2700000" algn="tl">
                    <a:srgbClr val="C0C0C0"/>
                  </a:outerShdw>
                </a:effectLst>
                <a:latin typeface="Arial" pitchFamily="34" charset="0"/>
                <a:cs typeface="Arial" pitchFamily="34" charset="0"/>
              </a:rPr>
              <a:t>DISEASE EXAMPLES</a:t>
            </a:r>
          </a:p>
          <a:p>
            <a:pPr eaLnBrk="0" hangingPunct="0">
              <a:defRPr/>
            </a:pPr>
            <a:r>
              <a:rPr lang="en-US" sz="2800" b="1" dirty="0">
                <a:latin typeface="Arial" pitchFamily="34" charset="0"/>
                <a:cs typeface="Arial" pitchFamily="34" charset="0"/>
              </a:rPr>
              <a:t>Alzheimer’s Disease </a:t>
            </a:r>
          </a:p>
          <a:p>
            <a:pPr eaLnBrk="0" hangingPunct="0">
              <a:defRPr/>
            </a:pPr>
            <a:r>
              <a:rPr lang="en-US" sz="2800" b="1" dirty="0">
                <a:latin typeface="Arial" pitchFamily="34" charset="0"/>
                <a:cs typeface="Arial" pitchFamily="34" charset="0"/>
              </a:rPr>
              <a:t>Autism</a:t>
            </a:r>
            <a:endParaRPr lang="en-US" sz="2800" dirty="0">
              <a:latin typeface="Arial" pitchFamily="34" charset="0"/>
              <a:cs typeface="Arial" pitchFamily="34" charset="0"/>
            </a:endParaRPr>
          </a:p>
          <a:p>
            <a:pPr eaLnBrk="0" hangingPunct="0">
              <a:defRPr/>
            </a:pPr>
            <a:r>
              <a:rPr lang="en-US" sz="2800" b="1" dirty="0">
                <a:latin typeface="Arial" pitchFamily="34" charset="0"/>
                <a:cs typeface="Arial" pitchFamily="34" charset="0"/>
              </a:rPr>
              <a:t>Arthritis</a:t>
            </a:r>
            <a:endParaRPr lang="en-US" sz="2800" dirty="0">
              <a:latin typeface="Arial" pitchFamily="34" charset="0"/>
              <a:cs typeface="Arial" pitchFamily="34" charset="0"/>
            </a:endParaRPr>
          </a:p>
          <a:p>
            <a:pPr eaLnBrk="0" hangingPunct="0">
              <a:defRPr/>
            </a:pPr>
            <a:r>
              <a:rPr lang="en-US" sz="2800" b="1" dirty="0">
                <a:latin typeface="Arial" pitchFamily="34" charset="0"/>
                <a:cs typeface="Arial" pitchFamily="34" charset="0"/>
              </a:rPr>
              <a:t>Asthma</a:t>
            </a:r>
            <a:endParaRPr lang="en-US" sz="2800" dirty="0">
              <a:latin typeface="Arial" pitchFamily="34" charset="0"/>
              <a:cs typeface="Arial" pitchFamily="34" charset="0"/>
            </a:endParaRPr>
          </a:p>
          <a:p>
            <a:pPr eaLnBrk="0" hangingPunct="0">
              <a:defRPr/>
            </a:pPr>
            <a:r>
              <a:rPr lang="en-US" sz="2800" b="1" dirty="0">
                <a:latin typeface="Arial" pitchFamily="34" charset="0"/>
                <a:cs typeface="Arial" pitchFamily="34" charset="0"/>
              </a:rPr>
              <a:t>Cancer</a:t>
            </a:r>
            <a:endParaRPr lang="en-US" sz="2800" dirty="0">
              <a:latin typeface="Arial" pitchFamily="34" charset="0"/>
              <a:cs typeface="Arial" pitchFamily="34" charset="0"/>
            </a:endParaRPr>
          </a:p>
          <a:p>
            <a:pPr eaLnBrk="0" hangingPunct="0">
              <a:defRPr/>
            </a:pPr>
            <a:r>
              <a:rPr lang="en-US" sz="2800" b="1" dirty="0">
                <a:latin typeface="Arial" pitchFamily="34" charset="0"/>
                <a:cs typeface="Arial" pitchFamily="34" charset="0"/>
              </a:rPr>
              <a:t>Diabetes: adult onset (type 2) </a:t>
            </a:r>
          </a:p>
          <a:p>
            <a:pPr eaLnBrk="0" hangingPunct="0">
              <a:defRPr/>
            </a:pPr>
            <a:r>
              <a:rPr lang="en-US" sz="2800" b="1" dirty="0">
                <a:latin typeface="Arial" pitchFamily="34" charset="0"/>
                <a:cs typeface="Arial" pitchFamily="34" charset="0"/>
              </a:rPr>
              <a:t>Diabetes: juvenile (type 1) </a:t>
            </a:r>
            <a:endParaRPr lang="en-US" sz="2800" dirty="0">
              <a:latin typeface="Arial" pitchFamily="34" charset="0"/>
              <a:cs typeface="Arial" pitchFamily="34" charset="0"/>
            </a:endParaRPr>
          </a:p>
          <a:p>
            <a:pPr eaLnBrk="0" hangingPunct="0">
              <a:defRPr/>
            </a:pPr>
            <a:r>
              <a:rPr lang="en-US" sz="2800" b="1" dirty="0">
                <a:latin typeface="Arial" pitchFamily="34" charset="0"/>
                <a:cs typeface="Arial" pitchFamily="34" charset="0"/>
              </a:rPr>
              <a:t>Hearing disorders </a:t>
            </a:r>
          </a:p>
          <a:p>
            <a:pPr eaLnBrk="0" hangingPunct="0">
              <a:defRPr/>
            </a:pPr>
            <a:r>
              <a:rPr lang="en-US" sz="2800" b="1" dirty="0">
                <a:latin typeface="Arial" pitchFamily="34" charset="0"/>
                <a:cs typeface="Arial" pitchFamily="34" charset="0"/>
              </a:rPr>
              <a:t>Heart disease, lipid disorders</a:t>
            </a:r>
            <a:endParaRPr lang="en-US" sz="2800" dirty="0">
              <a:latin typeface="Arial" pitchFamily="34" charset="0"/>
              <a:cs typeface="Arial" pitchFamily="34" charset="0"/>
            </a:endParaRPr>
          </a:p>
          <a:p>
            <a:pPr eaLnBrk="0" hangingPunct="0">
              <a:defRPr/>
            </a:pPr>
            <a:r>
              <a:rPr lang="en-US" sz="2800" b="1" dirty="0">
                <a:latin typeface="Arial" pitchFamily="34" charset="0"/>
                <a:cs typeface="Arial" pitchFamily="34" charset="0"/>
              </a:rPr>
              <a:t>Hypertension (blood pressure)</a:t>
            </a:r>
            <a:endParaRPr lang="en-US" sz="2800" dirty="0">
              <a:latin typeface="Arial" pitchFamily="34" charset="0"/>
              <a:cs typeface="Arial" pitchFamily="34" charset="0"/>
            </a:endParaRPr>
          </a:p>
          <a:p>
            <a:pPr eaLnBrk="0" hangingPunct="0">
              <a:defRPr/>
            </a:pPr>
            <a:r>
              <a:rPr lang="en-US" sz="2800" b="1" dirty="0">
                <a:latin typeface="Arial" pitchFamily="34" charset="0"/>
                <a:cs typeface="Arial" pitchFamily="34" charset="0"/>
              </a:rPr>
              <a:t>Obesity related disorders</a:t>
            </a:r>
          </a:p>
          <a:p>
            <a:pPr eaLnBrk="0" hangingPunct="0">
              <a:defRPr/>
            </a:pPr>
            <a:r>
              <a:rPr lang="en-US" sz="2800" b="1" dirty="0">
                <a:latin typeface="Arial" pitchFamily="34" charset="0"/>
                <a:cs typeface="Arial" pitchFamily="34" charset="0"/>
              </a:rPr>
              <a:t>Schizophrenia</a:t>
            </a:r>
          </a:p>
          <a:p>
            <a:pPr eaLnBrk="0" hangingPunct="0">
              <a:defRPr/>
            </a:pPr>
            <a:r>
              <a:rPr lang="en-US" sz="2800" b="1" dirty="0">
                <a:latin typeface="Arial" pitchFamily="34" charset="0"/>
                <a:cs typeface="Arial" pitchFamily="34" charset="0"/>
              </a:rPr>
              <a:t>Retinal degeneration (vision)</a:t>
            </a:r>
            <a:endParaRPr lang="en-US" sz="2800" dirty="0">
              <a:latin typeface="Arial" pitchFamily="34" charset="0"/>
              <a:cs typeface="Arial" pitchFamily="34" charset="0"/>
            </a:endParaRPr>
          </a:p>
        </p:txBody>
      </p:sp>
    </p:spTree>
    <p:extLst>
      <p:ext uri="{BB962C8B-B14F-4D97-AF65-F5344CB8AC3E}">
        <p14:creationId xmlns:p14="http://schemas.microsoft.com/office/powerpoint/2010/main" val="3146193696"/>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8" name="Rectangle 2"/>
          <p:cNvSpPr>
            <a:spLocks noGrp="1" noChangeArrowheads="1"/>
          </p:cNvSpPr>
          <p:nvPr>
            <p:ph type="title"/>
          </p:nvPr>
        </p:nvSpPr>
        <p:spPr>
          <a:xfrm>
            <a:off x="468313" y="-27384"/>
            <a:ext cx="7772400" cy="1143000"/>
          </a:xfrm>
        </p:spPr>
        <p:txBody>
          <a:bodyPr/>
          <a:lstStyle/>
          <a:p>
            <a:pPr>
              <a:lnSpc>
                <a:spcPct val="70000"/>
              </a:lnSpc>
              <a:defRPr/>
            </a:pPr>
            <a:r>
              <a:rPr lang="it-IT" b="1" dirty="0" err="1" smtClean="0">
                <a:solidFill>
                  <a:srgbClr val="990000"/>
                </a:solidFill>
                <a:effectLst>
                  <a:outerShdw blurRad="38100" dist="38100" dir="2700000" algn="tl">
                    <a:srgbClr val="C0C0C0"/>
                  </a:outerShdw>
                </a:effectLst>
                <a:latin typeface="Arial" pitchFamily="34" charset="0"/>
                <a:cs typeface="Arial" pitchFamily="34" charset="0"/>
              </a:rPr>
              <a:t>What</a:t>
            </a:r>
            <a:r>
              <a:rPr lang="it-IT" b="1" dirty="0" smtClean="0">
                <a:solidFill>
                  <a:srgbClr val="990000"/>
                </a:solidFill>
                <a:effectLst>
                  <a:outerShdw blurRad="38100" dist="38100" dir="2700000" algn="tl">
                    <a:srgbClr val="C0C0C0"/>
                  </a:outerShdw>
                </a:effectLst>
                <a:latin typeface="Arial" pitchFamily="34" charset="0"/>
                <a:cs typeface="Arial" pitchFamily="34" charset="0"/>
              </a:rPr>
              <a:t> </a:t>
            </a:r>
            <a:r>
              <a:rPr lang="it-IT" b="1" dirty="0" err="1" smtClean="0">
                <a:solidFill>
                  <a:srgbClr val="990000"/>
                </a:solidFill>
                <a:effectLst>
                  <a:outerShdw blurRad="38100" dist="38100" dir="2700000" algn="tl">
                    <a:srgbClr val="C0C0C0"/>
                  </a:outerShdw>
                </a:effectLst>
                <a:latin typeface="Arial" pitchFamily="34" charset="0"/>
                <a:cs typeface="Arial" pitchFamily="34" charset="0"/>
              </a:rPr>
              <a:t>diseases</a:t>
            </a:r>
            <a:r>
              <a:rPr lang="it-IT" b="1" dirty="0" smtClean="0">
                <a:solidFill>
                  <a:srgbClr val="990000"/>
                </a:solidFill>
                <a:effectLst>
                  <a:outerShdw blurRad="38100" dist="38100" dir="2700000" algn="tl">
                    <a:srgbClr val="C0C0C0"/>
                  </a:outerShdw>
                </a:effectLst>
                <a:latin typeface="Arial" pitchFamily="34" charset="0"/>
                <a:cs typeface="Arial" pitchFamily="34" charset="0"/>
              </a:rPr>
              <a:t> are </a:t>
            </a:r>
            <a:r>
              <a:rPr lang="it-IT" b="1" dirty="0" err="1" smtClean="0">
                <a:solidFill>
                  <a:srgbClr val="990000"/>
                </a:solidFill>
                <a:effectLst>
                  <a:outerShdw blurRad="38100" dist="38100" dir="2700000" algn="tl">
                    <a:srgbClr val="C0C0C0"/>
                  </a:outerShdw>
                </a:effectLst>
                <a:latin typeface="Arial" pitchFamily="34" charset="0"/>
                <a:cs typeface="Arial" pitchFamily="34" charset="0"/>
              </a:rPr>
              <a:t>attributable</a:t>
            </a:r>
            <a:r>
              <a:rPr lang="it-IT" b="1" dirty="0" smtClean="0">
                <a:solidFill>
                  <a:srgbClr val="990000"/>
                </a:solidFill>
                <a:effectLst>
                  <a:outerShdw blurRad="38100" dist="38100" dir="2700000" algn="tl">
                    <a:srgbClr val="C0C0C0"/>
                  </a:outerShdw>
                </a:effectLst>
                <a:latin typeface="Arial" pitchFamily="34" charset="0"/>
                <a:cs typeface="Arial" pitchFamily="34" charset="0"/>
              </a:rPr>
              <a:t> to </a:t>
            </a:r>
            <a:r>
              <a:rPr lang="it-IT" b="1" dirty="0" err="1" smtClean="0">
                <a:solidFill>
                  <a:srgbClr val="990000"/>
                </a:solidFill>
                <a:effectLst>
                  <a:outerShdw blurRad="38100" dist="38100" dir="2700000" algn="tl">
                    <a:srgbClr val="C0C0C0"/>
                  </a:outerShdw>
                </a:effectLst>
                <a:latin typeface="Arial" pitchFamily="34" charset="0"/>
                <a:cs typeface="Arial" pitchFamily="34" charset="0"/>
              </a:rPr>
              <a:t>genetics</a:t>
            </a:r>
            <a:r>
              <a:rPr lang="it-IT" b="1" dirty="0" smtClean="0">
                <a:solidFill>
                  <a:srgbClr val="990000"/>
                </a:solidFill>
                <a:effectLst>
                  <a:outerShdw blurRad="38100" dist="38100" dir="2700000" algn="tl">
                    <a:srgbClr val="C0C0C0"/>
                  </a:outerShdw>
                </a:effectLst>
                <a:latin typeface="Arial" pitchFamily="34" charset="0"/>
                <a:cs typeface="Arial" pitchFamily="34" charset="0"/>
              </a:rPr>
              <a:t>?</a:t>
            </a:r>
          </a:p>
        </p:txBody>
      </p:sp>
      <p:sp>
        <p:nvSpPr>
          <p:cNvPr id="1028" name="Rectangle 3"/>
          <p:cNvSpPr>
            <a:spLocks noGrp="1" noChangeArrowheads="1"/>
          </p:cNvSpPr>
          <p:nvPr>
            <p:ph type="body" sz="half" idx="1"/>
          </p:nvPr>
        </p:nvSpPr>
        <p:spPr>
          <a:xfrm>
            <a:off x="0" y="1628775"/>
            <a:ext cx="3429000" cy="4114800"/>
          </a:xfrm>
        </p:spPr>
        <p:txBody>
          <a:bodyPr/>
          <a:lstStyle/>
          <a:p>
            <a:pPr>
              <a:lnSpc>
                <a:spcPct val="80000"/>
              </a:lnSpc>
            </a:pPr>
            <a:r>
              <a:rPr lang="it-IT" b="1" dirty="0" err="1" smtClean="0">
                <a:latin typeface="Arial" pitchFamily="34" charset="0"/>
                <a:cs typeface="Arial" pitchFamily="34" charset="0"/>
              </a:rPr>
              <a:t>Monogenic</a:t>
            </a:r>
            <a:r>
              <a:rPr lang="it-IT" b="1" dirty="0" smtClean="0">
                <a:latin typeface="Arial" pitchFamily="34" charset="0"/>
                <a:cs typeface="Arial" pitchFamily="34" charset="0"/>
              </a:rPr>
              <a:t> or </a:t>
            </a:r>
            <a:r>
              <a:rPr lang="it-IT" b="1" dirty="0" err="1" smtClean="0">
                <a:latin typeface="Arial" pitchFamily="34" charset="0"/>
                <a:cs typeface="Arial" pitchFamily="34" charset="0"/>
              </a:rPr>
              <a:t>hereditary</a:t>
            </a:r>
            <a:r>
              <a:rPr lang="it-IT" b="1" dirty="0" smtClean="0">
                <a:latin typeface="Arial" pitchFamily="34" charset="0"/>
                <a:cs typeface="Arial" pitchFamily="34" charset="0"/>
              </a:rPr>
              <a:t> </a:t>
            </a:r>
            <a:r>
              <a:rPr lang="it-IT" b="1" dirty="0" err="1" smtClean="0">
                <a:latin typeface="Arial" pitchFamily="34" charset="0"/>
                <a:cs typeface="Arial" pitchFamily="34" charset="0"/>
              </a:rPr>
              <a:t>diseases</a:t>
            </a:r>
            <a:endParaRPr lang="it-IT" b="1" dirty="0" smtClean="0">
              <a:latin typeface="Arial" pitchFamily="34" charset="0"/>
              <a:cs typeface="Arial" pitchFamily="34" charset="0"/>
            </a:endParaRPr>
          </a:p>
          <a:p>
            <a:pPr>
              <a:lnSpc>
                <a:spcPct val="80000"/>
              </a:lnSpc>
            </a:pPr>
            <a:r>
              <a:rPr lang="it-IT" b="1" dirty="0" err="1" smtClean="0">
                <a:latin typeface="Arial" pitchFamily="34" charset="0"/>
                <a:cs typeface="Arial" pitchFamily="34" charset="0"/>
              </a:rPr>
              <a:t>Chromosomal</a:t>
            </a:r>
            <a:r>
              <a:rPr lang="it-IT" b="1" dirty="0" smtClean="0">
                <a:latin typeface="Arial" pitchFamily="34" charset="0"/>
                <a:cs typeface="Arial" pitchFamily="34" charset="0"/>
              </a:rPr>
              <a:t> </a:t>
            </a:r>
            <a:r>
              <a:rPr lang="it-IT" b="1" dirty="0" err="1" smtClean="0">
                <a:latin typeface="Arial" pitchFamily="34" charset="0"/>
                <a:cs typeface="Arial" pitchFamily="34" charset="0"/>
              </a:rPr>
              <a:t>diseases</a:t>
            </a:r>
            <a:endParaRPr lang="it-IT" b="1" dirty="0" smtClean="0">
              <a:latin typeface="Arial" pitchFamily="34" charset="0"/>
              <a:cs typeface="Arial" pitchFamily="34" charset="0"/>
            </a:endParaRPr>
          </a:p>
          <a:p>
            <a:pPr>
              <a:lnSpc>
                <a:spcPct val="80000"/>
              </a:lnSpc>
            </a:pPr>
            <a:r>
              <a:rPr lang="it-IT" b="1" dirty="0" err="1" smtClean="0">
                <a:solidFill>
                  <a:srgbClr val="FF0000"/>
                </a:solidFill>
                <a:latin typeface="Arial" pitchFamily="34" charset="0"/>
                <a:cs typeface="Arial" pitchFamily="34" charset="0"/>
              </a:rPr>
              <a:t>Multifactorial</a:t>
            </a:r>
            <a:r>
              <a:rPr lang="it-IT" b="1" dirty="0" smtClean="0">
                <a:solidFill>
                  <a:srgbClr val="FF0000"/>
                </a:solidFill>
                <a:latin typeface="Arial" pitchFamily="34" charset="0"/>
                <a:cs typeface="Arial" pitchFamily="34" charset="0"/>
              </a:rPr>
              <a:t> or </a:t>
            </a:r>
            <a:r>
              <a:rPr lang="it-IT" b="1" dirty="0" err="1" smtClean="0">
                <a:solidFill>
                  <a:srgbClr val="FF0000"/>
                </a:solidFill>
                <a:latin typeface="Arial" pitchFamily="34" charset="0"/>
                <a:cs typeface="Arial" pitchFamily="34" charset="0"/>
              </a:rPr>
              <a:t>complex</a:t>
            </a:r>
            <a:r>
              <a:rPr lang="it-IT" b="1" dirty="0" smtClean="0">
                <a:solidFill>
                  <a:srgbClr val="FF0000"/>
                </a:solidFill>
                <a:latin typeface="Arial" pitchFamily="34" charset="0"/>
                <a:cs typeface="Arial" pitchFamily="34" charset="0"/>
              </a:rPr>
              <a:t> </a:t>
            </a:r>
            <a:r>
              <a:rPr lang="it-IT" b="1" dirty="0" err="1" smtClean="0">
                <a:solidFill>
                  <a:srgbClr val="FF0000"/>
                </a:solidFill>
                <a:latin typeface="Arial" pitchFamily="34" charset="0"/>
                <a:cs typeface="Arial" pitchFamily="34" charset="0"/>
              </a:rPr>
              <a:t>diseases</a:t>
            </a:r>
            <a:endParaRPr lang="it-IT" b="1" i="1" u="sng" dirty="0" smtClean="0">
              <a:solidFill>
                <a:srgbClr val="FF0000"/>
              </a:solidFill>
              <a:latin typeface="Arial" pitchFamily="34" charset="0"/>
              <a:cs typeface="Arial" pitchFamily="34" charset="0"/>
            </a:endParaRPr>
          </a:p>
        </p:txBody>
      </p:sp>
      <p:pic>
        <p:nvPicPr>
          <p:cNvPr id="1029" name="Picture 4"/>
          <p:cNvPicPr>
            <a:picLocks noChangeAspect="1" noChangeArrowheads="1"/>
          </p:cNvPicPr>
          <p:nvPr/>
        </p:nvPicPr>
        <p:blipFill>
          <a:blip r:embed="rId4"/>
          <a:srcRect/>
          <a:stretch>
            <a:fillRect/>
          </a:stretch>
        </p:blipFill>
        <p:spPr bwMode="auto">
          <a:xfrm>
            <a:off x="3348038" y="1411288"/>
            <a:ext cx="5795962" cy="4278312"/>
          </a:xfrm>
          <a:prstGeom prst="rect">
            <a:avLst/>
          </a:prstGeom>
          <a:noFill/>
          <a:ln w="9525">
            <a:noFill/>
            <a:miter lim="800000"/>
            <a:headEnd/>
            <a:tailEnd/>
          </a:ln>
        </p:spPr>
      </p:pic>
      <p:sp>
        <p:nvSpPr>
          <p:cNvPr id="1030" name="Rectangle 5"/>
          <p:cNvSpPr>
            <a:spLocks noChangeArrowheads="1"/>
          </p:cNvSpPr>
          <p:nvPr/>
        </p:nvSpPr>
        <p:spPr bwMode="auto">
          <a:xfrm>
            <a:off x="0" y="2743200"/>
            <a:ext cx="3962400" cy="4114800"/>
          </a:xfrm>
          <a:prstGeom prst="rect">
            <a:avLst/>
          </a:prstGeom>
          <a:noFill/>
          <a:ln w="9525">
            <a:noFill/>
            <a:miter lim="800000"/>
            <a:headEnd/>
            <a:tailEnd/>
          </a:ln>
        </p:spPr>
        <p:txBody>
          <a:bodyPr/>
          <a:lstStyle/>
          <a:p>
            <a:pPr marL="342900" indent="-342900" eaLnBrk="0" hangingPunct="0">
              <a:lnSpc>
                <a:spcPct val="80000"/>
              </a:lnSpc>
              <a:spcBef>
                <a:spcPct val="20000"/>
              </a:spcBef>
              <a:buFontTx/>
              <a:buChar char="•"/>
            </a:pPr>
            <a:endParaRPr lang="it-IT" sz="3600" b="1" i="1" u="sng">
              <a:solidFill>
                <a:srgbClr val="FF0066"/>
              </a:solidFill>
              <a:latin typeface="Arial" pitchFamily="34" charset="0"/>
              <a:cs typeface="Arial" pitchFamily="34" charset="0"/>
            </a:endParaRPr>
          </a:p>
        </p:txBody>
      </p:sp>
      <p:sp>
        <p:nvSpPr>
          <p:cNvPr id="1031" name="Rectangle 6"/>
          <p:cNvSpPr>
            <a:spLocks noChangeArrowheads="1"/>
          </p:cNvSpPr>
          <p:nvPr/>
        </p:nvSpPr>
        <p:spPr bwMode="auto">
          <a:xfrm>
            <a:off x="0" y="4495800"/>
            <a:ext cx="3962400" cy="4114800"/>
          </a:xfrm>
          <a:prstGeom prst="rect">
            <a:avLst/>
          </a:prstGeom>
          <a:noFill/>
          <a:ln w="9525">
            <a:noFill/>
            <a:miter lim="800000"/>
            <a:headEnd/>
            <a:tailEnd/>
          </a:ln>
        </p:spPr>
        <p:txBody>
          <a:bodyPr/>
          <a:lstStyle/>
          <a:p>
            <a:pPr marL="342900" indent="-342900" eaLnBrk="0" hangingPunct="0">
              <a:lnSpc>
                <a:spcPct val="80000"/>
              </a:lnSpc>
              <a:spcBef>
                <a:spcPct val="20000"/>
              </a:spcBef>
              <a:buFontTx/>
              <a:buChar char="•"/>
            </a:pPr>
            <a:endParaRPr lang="it-IT" sz="3900" b="1"/>
          </a:p>
        </p:txBody>
      </p:sp>
      <p:graphicFrame>
        <p:nvGraphicFramePr>
          <p:cNvPr id="439303" name="Object 14"/>
          <p:cNvGraphicFramePr>
            <a:graphicFrameLocks noGrp="1" noChangeAspect="1"/>
          </p:cNvGraphicFramePr>
          <p:nvPr>
            <p:ph sz="half" idx="2"/>
          </p:nvPr>
        </p:nvGraphicFramePr>
        <p:xfrm>
          <a:off x="6091238" y="1052513"/>
          <a:ext cx="3052762" cy="5472112"/>
        </p:xfrm>
        <a:graphic>
          <a:graphicData uri="http://schemas.openxmlformats.org/presentationml/2006/ole">
            <mc:AlternateContent xmlns:mc="http://schemas.openxmlformats.org/markup-compatibility/2006">
              <mc:Choice xmlns:v="urn:schemas-microsoft-com:vml" Requires="v">
                <p:oleObj spid="_x0000_s7296" name="Immagine bitmap" r:id="rId5" imgW="1514686" imgH="2715004" progId="PBrush">
                  <p:embed/>
                </p:oleObj>
              </mc:Choice>
              <mc:Fallback>
                <p:oleObj name="Immagine bitmap" r:id="rId5" imgW="1514686" imgH="2715004" progId="PBrush">
                  <p:embed/>
                  <p:pic>
                    <p:nvPicPr>
                      <p:cNvPr id="0" name=""/>
                      <p:cNvPicPr>
                        <a:picLocks noGrp="1"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091238" y="1052513"/>
                        <a:ext cx="3052762" cy="54721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Tree>
    <p:extLst>
      <p:ext uri="{BB962C8B-B14F-4D97-AF65-F5344CB8AC3E}">
        <p14:creationId xmlns:p14="http://schemas.microsoft.com/office/powerpoint/2010/main" val="2440700441"/>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439303"/>
                                        </p:tgtEl>
                                        <p:attrNameLst>
                                          <p:attrName>style.visibility</p:attrName>
                                        </p:attrNameLst>
                                      </p:cBhvr>
                                      <p:to>
                                        <p:strVal val="visible"/>
                                      </p:to>
                                    </p:set>
                                    <p:animEffect transition="in" filter="box(out)">
                                      <p:cBhvr>
                                        <p:cTn id="7" dur="500"/>
                                        <p:tgtEl>
                                          <p:spTgt spid="439303"/>
                                        </p:tgtEl>
                                      </p:cBhvr>
                                    </p:animEffect>
                                  </p:childTnLst>
                                  <p:subTnLst>
                                    <p:set>
                                      <p:cBhvr override="childStyle">
                                        <p:cTn dur="1" fill="hold" display="0" masterRel="nextClick" afterEffect="1"/>
                                        <p:tgtEl>
                                          <p:spTgt spid="439303"/>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4" name="Rectangle 2"/>
          <p:cNvSpPr>
            <a:spLocks noChangeArrowheads="1"/>
          </p:cNvSpPr>
          <p:nvPr/>
        </p:nvSpPr>
        <p:spPr bwMode="auto">
          <a:xfrm>
            <a:off x="1691680" y="332656"/>
            <a:ext cx="5562600" cy="6309420"/>
          </a:xfrm>
          <a:prstGeom prst="rect">
            <a:avLst/>
          </a:prstGeom>
          <a:ln>
            <a:headEnd/>
            <a:tailEnd/>
          </a:ln>
          <a:scene3d>
            <a:camera prst="orthographicFront"/>
            <a:lightRig rig="threePt" dir="t"/>
          </a:scene3d>
          <a:sp3d>
            <a:bevelT w="114300" prst="artDeco"/>
          </a:sp3d>
        </p:spPr>
        <p:style>
          <a:lnRef idx="1">
            <a:schemeClr val="accent4"/>
          </a:lnRef>
          <a:fillRef idx="2">
            <a:schemeClr val="accent4"/>
          </a:fillRef>
          <a:effectRef idx="1">
            <a:schemeClr val="accent4"/>
          </a:effectRef>
          <a:fontRef idx="minor">
            <a:schemeClr val="dk1"/>
          </a:fontRef>
        </p:style>
        <p:txBody>
          <a:bodyPr>
            <a:spAutoFit/>
          </a:bodyPr>
          <a:lstStyle/>
          <a:p>
            <a:pPr eaLnBrk="0" hangingPunct="0">
              <a:defRPr/>
            </a:pPr>
            <a:r>
              <a:rPr lang="en-US" sz="4000" b="1" dirty="0">
                <a:solidFill>
                  <a:srgbClr val="FF0066"/>
                </a:solidFill>
                <a:effectLst>
                  <a:outerShdw blurRad="38100" dist="38100" dir="2700000" algn="tl">
                    <a:srgbClr val="C0C0C0"/>
                  </a:outerShdw>
                </a:effectLst>
                <a:latin typeface="Arial" pitchFamily="34" charset="0"/>
                <a:cs typeface="Arial" pitchFamily="34" charset="0"/>
              </a:rPr>
              <a:t>DISEASE EXAMPLES</a:t>
            </a:r>
          </a:p>
          <a:p>
            <a:pPr eaLnBrk="0" hangingPunct="0">
              <a:defRPr/>
            </a:pPr>
            <a:r>
              <a:rPr lang="en-US" sz="2800" b="1" dirty="0">
                <a:latin typeface="Arial" pitchFamily="34" charset="0"/>
                <a:cs typeface="Arial" pitchFamily="34" charset="0"/>
              </a:rPr>
              <a:t>Alzheimer’s Disease </a:t>
            </a:r>
          </a:p>
          <a:p>
            <a:pPr eaLnBrk="0" hangingPunct="0">
              <a:defRPr/>
            </a:pPr>
            <a:r>
              <a:rPr lang="en-US" sz="2800" b="1" dirty="0">
                <a:latin typeface="Arial" pitchFamily="34" charset="0"/>
                <a:cs typeface="Arial" pitchFamily="34" charset="0"/>
              </a:rPr>
              <a:t>Autism</a:t>
            </a:r>
            <a:endParaRPr lang="en-US" sz="2800" dirty="0">
              <a:latin typeface="Arial" pitchFamily="34" charset="0"/>
              <a:cs typeface="Arial" pitchFamily="34" charset="0"/>
            </a:endParaRPr>
          </a:p>
          <a:p>
            <a:pPr eaLnBrk="0" hangingPunct="0">
              <a:defRPr/>
            </a:pPr>
            <a:r>
              <a:rPr lang="en-US" sz="2800" b="1" dirty="0">
                <a:latin typeface="Arial" pitchFamily="34" charset="0"/>
                <a:cs typeface="Arial" pitchFamily="34" charset="0"/>
              </a:rPr>
              <a:t>Arthritis</a:t>
            </a:r>
            <a:endParaRPr lang="en-US" sz="2800" dirty="0">
              <a:latin typeface="Arial" pitchFamily="34" charset="0"/>
              <a:cs typeface="Arial" pitchFamily="34" charset="0"/>
            </a:endParaRPr>
          </a:p>
          <a:p>
            <a:pPr eaLnBrk="0" hangingPunct="0">
              <a:defRPr/>
            </a:pPr>
            <a:r>
              <a:rPr lang="en-US" sz="2800" b="1" dirty="0">
                <a:latin typeface="Arial" pitchFamily="34" charset="0"/>
                <a:cs typeface="Arial" pitchFamily="34" charset="0"/>
              </a:rPr>
              <a:t>Asthma</a:t>
            </a:r>
            <a:endParaRPr lang="en-US" sz="2800" dirty="0">
              <a:latin typeface="Arial" pitchFamily="34" charset="0"/>
              <a:cs typeface="Arial" pitchFamily="34" charset="0"/>
            </a:endParaRPr>
          </a:p>
          <a:p>
            <a:pPr eaLnBrk="0" hangingPunct="0">
              <a:defRPr/>
            </a:pPr>
            <a:r>
              <a:rPr lang="en-US" sz="2800" b="1" dirty="0">
                <a:latin typeface="Arial" pitchFamily="34" charset="0"/>
                <a:cs typeface="Arial" pitchFamily="34" charset="0"/>
              </a:rPr>
              <a:t>Cancer</a:t>
            </a:r>
            <a:endParaRPr lang="en-US" sz="2800" dirty="0">
              <a:latin typeface="Arial" pitchFamily="34" charset="0"/>
              <a:cs typeface="Arial" pitchFamily="34" charset="0"/>
            </a:endParaRPr>
          </a:p>
          <a:p>
            <a:pPr eaLnBrk="0" hangingPunct="0">
              <a:defRPr/>
            </a:pPr>
            <a:r>
              <a:rPr lang="en-US" sz="2800" b="1" dirty="0">
                <a:latin typeface="Arial" pitchFamily="34" charset="0"/>
                <a:cs typeface="Arial" pitchFamily="34" charset="0"/>
              </a:rPr>
              <a:t>Diabetes: adult onset (type 2) </a:t>
            </a:r>
          </a:p>
          <a:p>
            <a:pPr eaLnBrk="0" hangingPunct="0">
              <a:defRPr/>
            </a:pPr>
            <a:r>
              <a:rPr lang="en-US" sz="2800" b="1" dirty="0">
                <a:solidFill>
                  <a:srgbClr val="FF0000"/>
                </a:solidFill>
                <a:effectLst>
                  <a:glow rad="139700">
                    <a:schemeClr val="accent1">
                      <a:satMod val="175000"/>
                      <a:alpha val="40000"/>
                    </a:schemeClr>
                  </a:glow>
                </a:effectLst>
                <a:latin typeface="Arial" pitchFamily="34" charset="0"/>
                <a:cs typeface="Arial" pitchFamily="34" charset="0"/>
              </a:rPr>
              <a:t>Diabetes: juvenile (type 1) </a:t>
            </a:r>
          </a:p>
          <a:p>
            <a:pPr eaLnBrk="0" hangingPunct="0">
              <a:defRPr/>
            </a:pPr>
            <a:r>
              <a:rPr lang="en-US" sz="2800" b="1" dirty="0">
                <a:latin typeface="Arial" pitchFamily="34" charset="0"/>
                <a:cs typeface="Arial" pitchFamily="34" charset="0"/>
              </a:rPr>
              <a:t>Hearing disorders </a:t>
            </a:r>
          </a:p>
          <a:p>
            <a:pPr eaLnBrk="0" hangingPunct="0">
              <a:defRPr/>
            </a:pPr>
            <a:r>
              <a:rPr lang="en-US" sz="2800" b="1" dirty="0">
                <a:latin typeface="Arial" pitchFamily="34" charset="0"/>
                <a:cs typeface="Arial" pitchFamily="34" charset="0"/>
              </a:rPr>
              <a:t>Heart disease, lipid disorders</a:t>
            </a:r>
            <a:endParaRPr lang="en-US" sz="2800" dirty="0">
              <a:latin typeface="Arial" pitchFamily="34" charset="0"/>
              <a:cs typeface="Arial" pitchFamily="34" charset="0"/>
            </a:endParaRPr>
          </a:p>
          <a:p>
            <a:pPr eaLnBrk="0" hangingPunct="0">
              <a:defRPr/>
            </a:pPr>
            <a:r>
              <a:rPr lang="en-US" sz="2800" b="1" dirty="0">
                <a:latin typeface="Arial" pitchFamily="34" charset="0"/>
                <a:cs typeface="Arial" pitchFamily="34" charset="0"/>
              </a:rPr>
              <a:t>Hypertension (blood pressure)</a:t>
            </a:r>
            <a:endParaRPr lang="en-US" sz="2800" dirty="0">
              <a:latin typeface="Arial" pitchFamily="34" charset="0"/>
              <a:cs typeface="Arial" pitchFamily="34" charset="0"/>
            </a:endParaRPr>
          </a:p>
          <a:p>
            <a:pPr eaLnBrk="0" hangingPunct="0">
              <a:defRPr/>
            </a:pPr>
            <a:r>
              <a:rPr lang="en-US" sz="2800" b="1" dirty="0">
                <a:latin typeface="Arial" pitchFamily="34" charset="0"/>
                <a:cs typeface="Arial" pitchFamily="34" charset="0"/>
              </a:rPr>
              <a:t>Obesity related disorders</a:t>
            </a:r>
          </a:p>
          <a:p>
            <a:pPr eaLnBrk="0" hangingPunct="0">
              <a:defRPr/>
            </a:pPr>
            <a:r>
              <a:rPr lang="en-US" sz="2800" b="1" dirty="0">
                <a:latin typeface="Arial" pitchFamily="34" charset="0"/>
                <a:cs typeface="Arial" pitchFamily="34" charset="0"/>
              </a:rPr>
              <a:t>Schizophrenia</a:t>
            </a:r>
          </a:p>
          <a:p>
            <a:pPr eaLnBrk="0" hangingPunct="0">
              <a:defRPr/>
            </a:pPr>
            <a:r>
              <a:rPr lang="en-US" sz="2800" b="1" dirty="0">
                <a:latin typeface="Arial" pitchFamily="34" charset="0"/>
                <a:cs typeface="Arial" pitchFamily="34" charset="0"/>
              </a:rPr>
              <a:t>Retinal degeneration (vision)</a:t>
            </a:r>
            <a:endParaRPr lang="en-US" sz="2800" dirty="0">
              <a:latin typeface="Arial" pitchFamily="34" charset="0"/>
              <a:cs typeface="Arial" pitchFamily="34" charset="0"/>
            </a:endParaRPr>
          </a:p>
        </p:txBody>
      </p:sp>
    </p:spTree>
    <p:extLst>
      <p:ext uri="{BB962C8B-B14F-4D97-AF65-F5344CB8AC3E}">
        <p14:creationId xmlns:p14="http://schemas.microsoft.com/office/powerpoint/2010/main" val="594253782"/>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00"/>
            </a:gs>
            <a:gs pos="100000">
              <a:srgbClr val="000066"/>
            </a:gs>
          </a:gsLst>
          <a:lin ang="5400000" scaled="1"/>
        </a:gradFill>
        <a:effectLst/>
      </p:bgPr>
    </p:bg>
    <p:spTree>
      <p:nvGrpSpPr>
        <p:cNvPr id="1" name=""/>
        <p:cNvGrpSpPr/>
        <p:nvPr/>
      </p:nvGrpSpPr>
      <p:grpSpPr>
        <a:xfrm>
          <a:off x="0" y="0"/>
          <a:ext cx="0" cy="0"/>
          <a:chOff x="0" y="0"/>
          <a:chExt cx="0" cy="0"/>
        </a:xfrm>
      </p:grpSpPr>
      <p:grpSp>
        <p:nvGrpSpPr>
          <p:cNvPr id="76802" name="Group 2"/>
          <p:cNvGrpSpPr>
            <a:grpSpLocks noChangeAspect="1"/>
          </p:cNvGrpSpPr>
          <p:nvPr/>
        </p:nvGrpSpPr>
        <p:grpSpPr bwMode="auto">
          <a:xfrm>
            <a:off x="0" y="696913"/>
            <a:ext cx="9144001" cy="5462587"/>
            <a:chOff x="0" y="439"/>
            <a:chExt cx="5760" cy="3441"/>
          </a:xfrm>
        </p:grpSpPr>
        <p:sp>
          <p:nvSpPr>
            <p:cNvPr id="76803" name="AutoShape 3"/>
            <p:cNvSpPr>
              <a:spLocks noChangeAspect="1" noChangeArrowheads="1" noTextEdit="1"/>
            </p:cNvSpPr>
            <p:nvPr/>
          </p:nvSpPr>
          <p:spPr bwMode="auto">
            <a:xfrm>
              <a:off x="0" y="439"/>
              <a:ext cx="5760" cy="3441"/>
            </a:xfrm>
            <a:prstGeom prst="rect">
              <a:avLst/>
            </a:prstGeom>
            <a:noFill/>
            <a:ln w="9525">
              <a:noFill/>
              <a:miter lim="800000"/>
              <a:headEnd/>
              <a:tailEnd/>
            </a:ln>
          </p:spPr>
          <p:txBody>
            <a:bodyPr/>
            <a:lstStyle/>
            <a:p>
              <a:endParaRPr lang="it-IT"/>
            </a:p>
          </p:txBody>
        </p:sp>
        <p:grpSp>
          <p:nvGrpSpPr>
            <p:cNvPr id="76804" name="Group 4"/>
            <p:cNvGrpSpPr>
              <a:grpSpLocks/>
            </p:cNvGrpSpPr>
            <p:nvPr/>
          </p:nvGrpSpPr>
          <p:grpSpPr bwMode="auto">
            <a:xfrm>
              <a:off x="14" y="1114"/>
              <a:ext cx="5559" cy="2759"/>
              <a:chOff x="14" y="1114"/>
              <a:chExt cx="5559" cy="2759"/>
            </a:xfrm>
          </p:grpSpPr>
          <p:sp>
            <p:nvSpPr>
              <p:cNvPr id="76915" name="Freeform 5"/>
              <p:cNvSpPr>
                <a:spLocks/>
              </p:cNvSpPr>
              <p:nvPr/>
            </p:nvSpPr>
            <p:spPr bwMode="auto">
              <a:xfrm>
                <a:off x="1604" y="1547"/>
                <a:ext cx="412" cy="1215"/>
              </a:xfrm>
              <a:custGeom>
                <a:avLst/>
                <a:gdLst>
                  <a:gd name="T0" fmla="*/ 7 w 1234"/>
                  <a:gd name="T1" fmla="*/ 31 h 3644"/>
                  <a:gd name="T2" fmla="*/ 7 w 1234"/>
                  <a:gd name="T3" fmla="*/ 36 h 3644"/>
                  <a:gd name="T4" fmla="*/ 6 w 1234"/>
                  <a:gd name="T5" fmla="*/ 40 h 3644"/>
                  <a:gd name="T6" fmla="*/ 6 w 1234"/>
                  <a:gd name="T7" fmla="*/ 42 h 3644"/>
                  <a:gd name="T8" fmla="*/ 5 w 1234"/>
                  <a:gd name="T9" fmla="*/ 43 h 3644"/>
                  <a:gd name="T10" fmla="*/ 3 w 1234"/>
                  <a:gd name="T11" fmla="*/ 43 h 3644"/>
                  <a:gd name="T12" fmla="*/ 1 w 1234"/>
                  <a:gd name="T13" fmla="*/ 44 h 3644"/>
                  <a:gd name="T14" fmla="*/ 0 w 1234"/>
                  <a:gd name="T15" fmla="*/ 43 h 3644"/>
                  <a:gd name="T16" fmla="*/ 1 w 1234"/>
                  <a:gd name="T17" fmla="*/ 42 h 3644"/>
                  <a:gd name="T18" fmla="*/ 3 w 1234"/>
                  <a:gd name="T19" fmla="*/ 41 h 3644"/>
                  <a:gd name="T20" fmla="*/ 3 w 1234"/>
                  <a:gd name="T21" fmla="*/ 37 h 3644"/>
                  <a:gd name="T22" fmla="*/ 3 w 1234"/>
                  <a:gd name="T23" fmla="*/ 31 h 3644"/>
                  <a:gd name="T24" fmla="*/ 3 w 1234"/>
                  <a:gd name="T25" fmla="*/ 26 h 3644"/>
                  <a:gd name="T26" fmla="*/ 2 w 1234"/>
                  <a:gd name="T27" fmla="*/ 25 h 3644"/>
                  <a:gd name="T28" fmla="*/ 2 w 1234"/>
                  <a:gd name="T29" fmla="*/ 23 h 3644"/>
                  <a:gd name="T30" fmla="*/ 2 w 1234"/>
                  <a:gd name="T31" fmla="*/ 21 h 3644"/>
                  <a:gd name="T32" fmla="*/ 3 w 1234"/>
                  <a:gd name="T33" fmla="*/ 19 h 3644"/>
                  <a:gd name="T34" fmla="*/ 3 w 1234"/>
                  <a:gd name="T35" fmla="*/ 13 h 3644"/>
                  <a:gd name="T36" fmla="*/ 4 w 1234"/>
                  <a:gd name="T37" fmla="*/ 9 h 3644"/>
                  <a:gd name="T38" fmla="*/ 6 w 1234"/>
                  <a:gd name="T39" fmla="*/ 6 h 3644"/>
                  <a:gd name="T40" fmla="*/ 5 w 1234"/>
                  <a:gd name="T41" fmla="*/ 6 h 3644"/>
                  <a:gd name="T42" fmla="*/ 5 w 1234"/>
                  <a:gd name="T43" fmla="*/ 3 h 3644"/>
                  <a:gd name="T44" fmla="*/ 4 w 1234"/>
                  <a:gd name="T45" fmla="*/ 2 h 3644"/>
                  <a:gd name="T46" fmla="*/ 4 w 1234"/>
                  <a:gd name="T47" fmla="*/ 1 h 3644"/>
                  <a:gd name="T48" fmla="*/ 6 w 1234"/>
                  <a:gd name="T49" fmla="*/ 0 h 3644"/>
                  <a:gd name="T50" fmla="*/ 8 w 1234"/>
                  <a:gd name="T51" fmla="*/ 0 h 3644"/>
                  <a:gd name="T52" fmla="*/ 9 w 1234"/>
                  <a:gd name="T53" fmla="*/ 2 h 3644"/>
                  <a:gd name="T54" fmla="*/ 9 w 1234"/>
                  <a:gd name="T55" fmla="*/ 5 h 3644"/>
                  <a:gd name="T56" fmla="*/ 9 w 1234"/>
                  <a:gd name="T57" fmla="*/ 6 h 3644"/>
                  <a:gd name="T58" fmla="*/ 13 w 1234"/>
                  <a:gd name="T59" fmla="*/ 8 h 3644"/>
                  <a:gd name="T60" fmla="*/ 15 w 1234"/>
                  <a:gd name="T61" fmla="*/ 15 h 3644"/>
                  <a:gd name="T62" fmla="*/ 13 w 1234"/>
                  <a:gd name="T63" fmla="*/ 19 h 3644"/>
                  <a:gd name="T64" fmla="*/ 13 w 1234"/>
                  <a:gd name="T65" fmla="*/ 23 h 3644"/>
                  <a:gd name="T66" fmla="*/ 14 w 1234"/>
                  <a:gd name="T67" fmla="*/ 25 h 3644"/>
                  <a:gd name="T68" fmla="*/ 12 w 1234"/>
                  <a:gd name="T69" fmla="*/ 27 h 3644"/>
                  <a:gd name="T70" fmla="*/ 13 w 1234"/>
                  <a:gd name="T71" fmla="*/ 32 h 3644"/>
                  <a:gd name="T72" fmla="*/ 13 w 1234"/>
                  <a:gd name="T73" fmla="*/ 37 h 3644"/>
                  <a:gd name="T74" fmla="*/ 13 w 1234"/>
                  <a:gd name="T75" fmla="*/ 42 h 3644"/>
                  <a:gd name="T76" fmla="*/ 12 w 1234"/>
                  <a:gd name="T77" fmla="*/ 43 h 3644"/>
                  <a:gd name="T78" fmla="*/ 10 w 1234"/>
                  <a:gd name="T79" fmla="*/ 44 h 3644"/>
                  <a:gd name="T80" fmla="*/ 8 w 1234"/>
                  <a:gd name="T81" fmla="*/ 45 h 3644"/>
                  <a:gd name="T82" fmla="*/ 7 w 1234"/>
                  <a:gd name="T83" fmla="*/ 44 h 3644"/>
                  <a:gd name="T84" fmla="*/ 8 w 1234"/>
                  <a:gd name="T85" fmla="*/ 43 h 3644"/>
                  <a:gd name="T86" fmla="*/ 10 w 1234"/>
                  <a:gd name="T87" fmla="*/ 42 h 3644"/>
                  <a:gd name="T88" fmla="*/ 10 w 1234"/>
                  <a:gd name="T89" fmla="*/ 37 h 3644"/>
                  <a:gd name="T90" fmla="*/ 9 w 1234"/>
                  <a:gd name="T91" fmla="*/ 32 h 3644"/>
                  <a:gd name="T92" fmla="*/ 8 w 1234"/>
                  <a:gd name="T93" fmla="*/ 28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5" y="2407"/>
                    </a:lnTo>
                    <a:lnTo>
                      <a:pt x="587" y="2536"/>
                    </a:lnTo>
                    <a:lnTo>
                      <a:pt x="566" y="2634"/>
                    </a:lnTo>
                    <a:lnTo>
                      <a:pt x="543" y="2752"/>
                    </a:lnTo>
                    <a:lnTo>
                      <a:pt x="530" y="2893"/>
                    </a:lnTo>
                    <a:lnTo>
                      <a:pt x="517" y="3006"/>
                    </a:lnTo>
                    <a:lnTo>
                      <a:pt x="504" y="3108"/>
                    </a:lnTo>
                    <a:lnTo>
                      <a:pt x="485" y="3206"/>
                    </a:lnTo>
                    <a:lnTo>
                      <a:pt x="466" y="3301"/>
                    </a:lnTo>
                    <a:lnTo>
                      <a:pt x="454" y="3365"/>
                    </a:lnTo>
                    <a:lnTo>
                      <a:pt x="454" y="3414"/>
                    </a:lnTo>
                    <a:lnTo>
                      <a:pt x="458" y="3453"/>
                    </a:lnTo>
                    <a:lnTo>
                      <a:pt x="446" y="3470"/>
                    </a:lnTo>
                    <a:lnTo>
                      <a:pt x="366" y="3488"/>
                    </a:lnTo>
                    <a:lnTo>
                      <a:pt x="349" y="3479"/>
                    </a:lnTo>
                    <a:lnTo>
                      <a:pt x="340" y="3467"/>
                    </a:lnTo>
                    <a:lnTo>
                      <a:pt x="264" y="3493"/>
                    </a:lnTo>
                    <a:lnTo>
                      <a:pt x="166" y="3520"/>
                    </a:lnTo>
                    <a:lnTo>
                      <a:pt x="100"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8" y="1706"/>
                    </a:lnTo>
                    <a:lnTo>
                      <a:pt x="216"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4"/>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16" name="Freeform 6"/>
              <p:cNvSpPr>
                <a:spLocks/>
              </p:cNvSpPr>
              <p:nvPr/>
            </p:nvSpPr>
            <p:spPr bwMode="auto">
              <a:xfrm>
                <a:off x="46" y="1561"/>
                <a:ext cx="430" cy="1135"/>
              </a:xfrm>
              <a:custGeom>
                <a:avLst/>
                <a:gdLst>
                  <a:gd name="T0" fmla="*/ 14 w 1292"/>
                  <a:gd name="T1" fmla="*/ 19 h 3406"/>
                  <a:gd name="T2" fmla="*/ 12 w 1292"/>
                  <a:gd name="T3" fmla="*/ 23 h 3406"/>
                  <a:gd name="T4" fmla="*/ 12 w 1292"/>
                  <a:gd name="T5" fmla="*/ 26 h 3406"/>
                  <a:gd name="T6" fmla="*/ 12 w 1292"/>
                  <a:gd name="T7" fmla="*/ 33 h 3406"/>
                  <a:gd name="T8" fmla="*/ 12 w 1292"/>
                  <a:gd name="T9" fmla="*/ 38 h 3406"/>
                  <a:gd name="T10" fmla="*/ 12 w 1292"/>
                  <a:gd name="T11" fmla="*/ 39 h 3406"/>
                  <a:gd name="T12" fmla="*/ 14 w 1292"/>
                  <a:gd name="T13" fmla="*/ 40 h 3406"/>
                  <a:gd name="T14" fmla="*/ 15 w 1292"/>
                  <a:gd name="T15" fmla="*/ 40 h 3406"/>
                  <a:gd name="T16" fmla="*/ 16 w 1292"/>
                  <a:gd name="T17" fmla="*/ 41 h 3406"/>
                  <a:gd name="T18" fmla="*/ 16 w 1292"/>
                  <a:gd name="T19" fmla="*/ 41 h 3406"/>
                  <a:gd name="T20" fmla="*/ 11 w 1292"/>
                  <a:gd name="T21" fmla="*/ 41 h 3406"/>
                  <a:gd name="T22" fmla="*/ 10 w 1292"/>
                  <a:gd name="T23" fmla="*/ 41 h 3406"/>
                  <a:gd name="T24" fmla="*/ 10 w 1292"/>
                  <a:gd name="T25" fmla="*/ 40 h 3406"/>
                  <a:gd name="T26" fmla="*/ 10 w 1292"/>
                  <a:gd name="T27" fmla="*/ 39 h 3406"/>
                  <a:gd name="T28" fmla="*/ 10 w 1292"/>
                  <a:gd name="T29" fmla="*/ 39 h 3406"/>
                  <a:gd name="T30" fmla="*/ 10 w 1292"/>
                  <a:gd name="T31" fmla="*/ 39 h 3406"/>
                  <a:gd name="T32" fmla="*/ 9 w 1292"/>
                  <a:gd name="T33" fmla="*/ 34 h 3406"/>
                  <a:gd name="T34" fmla="*/ 9 w 1292"/>
                  <a:gd name="T35" fmla="*/ 28 h 3406"/>
                  <a:gd name="T36" fmla="*/ 8 w 1292"/>
                  <a:gd name="T37" fmla="*/ 26 h 3406"/>
                  <a:gd name="T38" fmla="*/ 7 w 1292"/>
                  <a:gd name="T39" fmla="*/ 29 h 3406"/>
                  <a:gd name="T40" fmla="*/ 7 w 1292"/>
                  <a:gd name="T41" fmla="*/ 34 h 3406"/>
                  <a:gd name="T42" fmla="*/ 6 w 1292"/>
                  <a:gd name="T43" fmla="*/ 39 h 3406"/>
                  <a:gd name="T44" fmla="*/ 5 w 1292"/>
                  <a:gd name="T45" fmla="*/ 39 h 3406"/>
                  <a:gd name="T46" fmla="*/ 6 w 1292"/>
                  <a:gd name="T47" fmla="*/ 41 h 3406"/>
                  <a:gd name="T48" fmla="*/ 5 w 1292"/>
                  <a:gd name="T49" fmla="*/ 42 h 3406"/>
                  <a:gd name="T50" fmla="*/ 5 w 1292"/>
                  <a:gd name="T51" fmla="*/ 42 h 3406"/>
                  <a:gd name="T52" fmla="*/ 3 w 1292"/>
                  <a:gd name="T53" fmla="*/ 42 h 3406"/>
                  <a:gd name="T54" fmla="*/ 3 w 1292"/>
                  <a:gd name="T55" fmla="*/ 41 h 3406"/>
                  <a:gd name="T56" fmla="*/ 3 w 1292"/>
                  <a:gd name="T57" fmla="*/ 40 h 3406"/>
                  <a:gd name="T58" fmla="*/ 4 w 1292"/>
                  <a:gd name="T59" fmla="*/ 39 h 3406"/>
                  <a:gd name="T60" fmla="*/ 3 w 1292"/>
                  <a:gd name="T61" fmla="*/ 37 h 3406"/>
                  <a:gd name="T62" fmla="*/ 3 w 1292"/>
                  <a:gd name="T63" fmla="*/ 34 h 3406"/>
                  <a:gd name="T64" fmla="*/ 4 w 1292"/>
                  <a:gd name="T65" fmla="*/ 30 h 3406"/>
                  <a:gd name="T66" fmla="*/ 0 w 1292"/>
                  <a:gd name="T67" fmla="*/ 28 h 3406"/>
                  <a:gd name="T68" fmla="*/ 0 w 1292"/>
                  <a:gd name="T69" fmla="*/ 23 h 3406"/>
                  <a:gd name="T70" fmla="*/ 2 w 1292"/>
                  <a:gd name="T71" fmla="*/ 23 h 3406"/>
                  <a:gd name="T72" fmla="*/ 2 w 1292"/>
                  <a:gd name="T73" fmla="*/ 16 h 3406"/>
                  <a:gd name="T74" fmla="*/ 2 w 1292"/>
                  <a:gd name="T75" fmla="*/ 14 h 3406"/>
                  <a:gd name="T76" fmla="*/ 3 w 1292"/>
                  <a:gd name="T77" fmla="*/ 8 h 3406"/>
                  <a:gd name="T78" fmla="*/ 3 w 1292"/>
                  <a:gd name="T79" fmla="*/ 8 h 3406"/>
                  <a:gd name="T80" fmla="*/ 7 w 1292"/>
                  <a:gd name="T81" fmla="*/ 6 h 3406"/>
                  <a:gd name="T82" fmla="*/ 7 w 1292"/>
                  <a:gd name="T83" fmla="*/ 5 h 3406"/>
                  <a:gd name="T84" fmla="*/ 6 w 1292"/>
                  <a:gd name="T85" fmla="*/ 3 h 3406"/>
                  <a:gd name="T86" fmla="*/ 7 w 1292"/>
                  <a:gd name="T87" fmla="*/ 2 h 3406"/>
                  <a:gd name="T88" fmla="*/ 7 w 1292"/>
                  <a:gd name="T89" fmla="*/ 1 h 3406"/>
                  <a:gd name="T90" fmla="*/ 8 w 1292"/>
                  <a:gd name="T91" fmla="*/ 0 h 3406"/>
                  <a:gd name="T92" fmla="*/ 9 w 1292"/>
                  <a:gd name="T93" fmla="*/ 0 h 3406"/>
                  <a:gd name="T94" fmla="*/ 10 w 1292"/>
                  <a:gd name="T95" fmla="*/ 0 h 3406"/>
                  <a:gd name="T96" fmla="*/ 11 w 1292"/>
                  <a:gd name="T97" fmla="*/ 1 h 3406"/>
                  <a:gd name="T98" fmla="*/ 11 w 1292"/>
                  <a:gd name="T99" fmla="*/ 3 h 3406"/>
                  <a:gd name="T100" fmla="*/ 11 w 1292"/>
                  <a:gd name="T101" fmla="*/ 4 h 3406"/>
                  <a:gd name="T102" fmla="*/ 10 w 1292"/>
                  <a:gd name="T103" fmla="*/ 5 h 3406"/>
                  <a:gd name="T104" fmla="*/ 10 w 1292"/>
                  <a:gd name="T105" fmla="*/ 6 h 3406"/>
                  <a:gd name="T106" fmla="*/ 13 w 1292"/>
                  <a:gd name="T107" fmla="*/ 8 h 3406"/>
                  <a:gd name="T108" fmla="*/ 14 w 1292"/>
                  <a:gd name="T109" fmla="*/ 9 h 3406"/>
                  <a:gd name="T110" fmla="*/ 14 w 1292"/>
                  <a:gd name="T111" fmla="*/ 14 h 3406"/>
                  <a:gd name="T112" fmla="*/ 13 w 1292"/>
                  <a:gd name="T113" fmla="*/ 15 h 3406"/>
                  <a:gd name="T114" fmla="*/ 13 w 1292"/>
                  <a:gd name="T115" fmla="*/ 17 h 3406"/>
                  <a:gd name="T116" fmla="*/ 14 w 1292"/>
                  <a:gd name="T117" fmla="*/ 18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4"/>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6"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6"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5"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6"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17" name="Freeform 7"/>
              <p:cNvSpPr>
                <a:spLocks/>
              </p:cNvSpPr>
              <p:nvPr/>
            </p:nvSpPr>
            <p:spPr bwMode="auto">
              <a:xfrm>
                <a:off x="930" y="1567"/>
                <a:ext cx="384" cy="1157"/>
              </a:xfrm>
              <a:custGeom>
                <a:avLst/>
                <a:gdLst>
                  <a:gd name="T0" fmla="*/ 2 w 1154"/>
                  <a:gd name="T1" fmla="*/ 29 h 3472"/>
                  <a:gd name="T2" fmla="*/ 2 w 1154"/>
                  <a:gd name="T3" fmla="*/ 31 h 3472"/>
                  <a:gd name="T4" fmla="*/ 3 w 1154"/>
                  <a:gd name="T5" fmla="*/ 32 h 3472"/>
                  <a:gd name="T6" fmla="*/ 3 w 1154"/>
                  <a:gd name="T7" fmla="*/ 37 h 3472"/>
                  <a:gd name="T8" fmla="*/ 3 w 1154"/>
                  <a:gd name="T9" fmla="*/ 39 h 3472"/>
                  <a:gd name="T10" fmla="*/ 2 w 1154"/>
                  <a:gd name="T11" fmla="*/ 40 h 3472"/>
                  <a:gd name="T12" fmla="*/ 1 w 1154"/>
                  <a:gd name="T13" fmla="*/ 40 h 3472"/>
                  <a:gd name="T14" fmla="*/ 0 w 1154"/>
                  <a:gd name="T15" fmla="*/ 41 h 3472"/>
                  <a:gd name="T16" fmla="*/ 0 w 1154"/>
                  <a:gd name="T17" fmla="*/ 41 h 3472"/>
                  <a:gd name="T18" fmla="*/ 0 w 1154"/>
                  <a:gd name="T19" fmla="*/ 42 h 3472"/>
                  <a:gd name="T20" fmla="*/ 2 w 1154"/>
                  <a:gd name="T21" fmla="*/ 42 h 3472"/>
                  <a:gd name="T22" fmla="*/ 4 w 1154"/>
                  <a:gd name="T23" fmla="*/ 41 h 3472"/>
                  <a:gd name="T24" fmla="*/ 5 w 1154"/>
                  <a:gd name="T25" fmla="*/ 41 h 3472"/>
                  <a:gd name="T26" fmla="*/ 5 w 1154"/>
                  <a:gd name="T27" fmla="*/ 40 h 3472"/>
                  <a:gd name="T28" fmla="*/ 6 w 1154"/>
                  <a:gd name="T29" fmla="*/ 34 h 3472"/>
                  <a:gd name="T30" fmla="*/ 7 w 1154"/>
                  <a:gd name="T31" fmla="*/ 31 h 3472"/>
                  <a:gd name="T32" fmla="*/ 8 w 1154"/>
                  <a:gd name="T33" fmla="*/ 33 h 3472"/>
                  <a:gd name="T34" fmla="*/ 9 w 1154"/>
                  <a:gd name="T35" fmla="*/ 37 h 3472"/>
                  <a:gd name="T36" fmla="*/ 9 w 1154"/>
                  <a:gd name="T37" fmla="*/ 40 h 3472"/>
                  <a:gd name="T38" fmla="*/ 9 w 1154"/>
                  <a:gd name="T39" fmla="*/ 41 h 3472"/>
                  <a:gd name="T40" fmla="*/ 9 w 1154"/>
                  <a:gd name="T41" fmla="*/ 42 h 3472"/>
                  <a:gd name="T42" fmla="*/ 9 w 1154"/>
                  <a:gd name="T43" fmla="*/ 43 h 3472"/>
                  <a:gd name="T44" fmla="*/ 10 w 1154"/>
                  <a:gd name="T45" fmla="*/ 43 h 3472"/>
                  <a:gd name="T46" fmla="*/ 11 w 1154"/>
                  <a:gd name="T47" fmla="*/ 42 h 3472"/>
                  <a:gd name="T48" fmla="*/ 12 w 1154"/>
                  <a:gd name="T49" fmla="*/ 42 h 3472"/>
                  <a:gd name="T50" fmla="*/ 12 w 1154"/>
                  <a:gd name="T51" fmla="*/ 41 h 3472"/>
                  <a:gd name="T52" fmla="*/ 12 w 1154"/>
                  <a:gd name="T53" fmla="*/ 39 h 3472"/>
                  <a:gd name="T54" fmla="*/ 11 w 1154"/>
                  <a:gd name="T55" fmla="*/ 34 h 3472"/>
                  <a:gd name="T56" fmla="*/ 11 w 1154"/>
                  <a:gd name="T57" fmla="*/ 31 h 3472"/>
                  <a:gd name="T58" fmla="*/ 12 w 1154"/>
                  <a:gd name="T59" fmla="*/ 30 h 3472"/>
                  <a:gd name="T60" fmla="*/ 12 w 1154"/>
                  <a:gd name="T61" fmla="*/ 20 h 3472"/>
                  <a:gd name="T62" fmla="*/ 12 w 1154"/>
                  <a:gd name="T63" fmla="*/ 17 h 3472"/>
                  <a:gd name="T64" fmla="*/ 13 w 1154"/>
                  <a:gd name="T65" fmla="*/ 16 h 3472"/>
                  <a:gd name="T66" fmla="*/ 13 w 1154"/>
                  <a:gd name="T67" fmla="*/ 15 h 3472"/>
                  <a:gd name="T68" fmla="*/ 13 w 1154"/>
                  <a:gd name="T69" fmla="*/ 13 h 3472"/>
                  <a:gd name="T70" fmla="*/ 14 w 1154"/>
                  <a:gd name="T71" fmla="*/ 11 h 3472"/>
                  <a:gd name="T72" fmla="*/ 12 w 1154"/>
                  <a:gd name="T73" fmla="*/ 11 h 3472"/>
                  <a:gd name="T74" fmla="*/ 12 w 1154"/>
                  <a:gd name="T75" fmla="*/ 10 h 3472"/>
                  <a:gd name="T76" fmla="*/ 12 w 1154"/>
                  <a:gd name="T77" fmla="*/ 8 h 3472"/>
                  <a:gd name="T78" fmla="*/ 12 w 1154"/>
                  <a:gd name="T79" fmla="*/ 8 h 3472"/>
                  <a:gd name="T80" fmla="*/ 9 w 1154"/>
                  <a:gd name="T81" fmla="*/ 7 h 3472"/>
                  <a:gd name="T82" fmla="*/ 8 w 1154"/>
                  <a:gd name="T83" fmla="*/ 6 h 3472"/>
                  <a:gd name="T84" fmla="*/ 9 w 1154"/>
                  <a:gd name="T85" fmla="*/ 4 h 3472"/>
                  <a:gd name="T86" fmla="*/ 9 w 1154"/>
                  <a:gd name="T87" fmla="*/ 3 h 3472"/>
                  <a:gd name="T88" fmla="*/ 9 w 1154"/>
                  <a:gd name="T89" fmla="*/ 1 h 3472"/>
                  <a:gd name="T90" fmla="*/ 8 w 1154"/>
                  <a:gd name="T91" fmla="*/ 0 h 3472"/>
                  <a:gd name="T92" fmla="*/ 6 w 1154"/>
                  <a:gd name="T93" fmla="*/ 0 h 3472"/>
                  <a:gd name="T94" fmla="*/ 5 w 1154"/>
                  <a:gd name="T95" fmla="*/ 0 h 3472"/>
                  <a:gd name="T96" fmla="*/ 4 w 1154"/>
                  <a:gd name="T97" fmla="*/ 1 h 3472"/>
                  <a:gd name="T98" fmla="*/ 4 w 1154"/>
                  <a:gd name="T99" fmla="*/ 2 h 3472"/>
                  <a:gd name="T100" fmla="*/ 4 w 1154"/>
                  <a:gd name="T101" fmla="*/ 4 h 3472"/>
                  <a:gd name="T102" fmla="*/ 5 w 1154"/>
                  <a:gd name="T103" fmla="*/ 5 h 3472"/>
                  <a:gd name="T104" fmla="*/ 5 w 1154"/>
                  <a:gd name="T105" fmla="*/ 6 h 3472"/>
                  <a:gd name="T106" fmla="*/ 5 w 1154"/>
                  <a:gd name="T107" fmla="*/ 7 h 3472"/>
                  <a:gd name="T108" fmla="*/ 2 w 1154"/>
                  <a:gd name="T109" fmla="*/ 8 h 3472"/>
                  <a:gd name="T110" fmla="*/ 1 w 1154"/>
                  <a:gd name="T111" fmla="*/ 10 h 3472"/>
                  <a:gd name="T112" fmla="*/ 1 w 1154"/>
                  <a:gd name="T113" fmla="*/ 11 h 3472"/>
                  <a:gd name="T114" fmla="*/ 3 w 1154"/>
                  <a:gd name="T115" fmla="*/ 14 h 3472"/>
                  <a:gd name="T116" fmla="*/ 3 w 1154"/>
                  <a:gd name="T117" fmla="*/ 18 h 3472"/>
                  <a:gd name="T118" fmla="*/ 2 w 1154"/>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0" y="3357"/>
                    </a:lnTo>
                    <a:lnTo>
                      <a:pt x="367" y="3351"/>
                    </a:lnTo>
                    <a:lnTo>
                      <a:pt x="410" y="3347"/>
                    </a:lnTo>
                    <a:lnTo>
                      <a:pt x="431" y="3340"/>
                    </a:lnTo>
                    <a:lnTo>
                      <a:pt x="443" y="3249"/>
                    </a:lnTo>
                    <a:lnTo>
                      <a:pt x="459" y="3117"/>
                    </a:lnTo>
                    <a:lnTo>
                      <a:pt x="517" y="2749"/>
                    </a:lnTo>
                    <a:lnTo>
                      <a:pt x="533" y="2649"/>
                    </a:lnTo>
                    <a:lnTo>
                      <a:pt x="560" y="2527"/>
                    </a:lnTo>
                    <a:lnTo>
                      <a:pt x="621" y="2542"/>
                    </a:lnTo>
                    <a:lnTo>
                      <a:pt x="621" y="2637"/>
                    </a:lnTo>
                    <a:lnTo>
                      <a:pt x="640" y="2759"/>
                    </a:lnTo>
                    <a:lnTo>
                      <a:pt x="698" y="2969"/>
                    </a:lnTo>
                    <a:lnTo>
                      <a:pt x="726" y="3186"/>
                    </a:lnTo>
                    <a:lnTo>
                      <a:pt x="734"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2" y="3376"/>
                    </a:lnTo>
                    <a:lnTo>
                      <a:pt x="980" y="3339"/>
                    </a:lnTo>
                    <a:lnTo>
                      <a:pt x="975" y="3293"/>
                    </a:lnTo>
                    <a:lnTo>
                      <a:pt x="964" y="3249"/>
                    </a:lnTo>
                    <a:lnTo>
                      <a:pt x="951" y="3134"/>
                    </a:lnTo>
                    <a:lnTo>
                      <a:pt x="933" y="2862"/>
                    </a:lnTo>
                    <a:lnTo>
                      <a:pt x="922" y="2729"/>
                    </a:lnTo>
                    <a:lnTo>
                      <a:pt x="913" y="2618"/>
                    </a:lnTo>
                    <a:lnTo>
                      <a:pt x="900" y="2522"/>
                    </a:lnTo>
                    <a:lnTo>
                      <a:pt x="975" y="2508"/>
                    </a:lnTo>
                    <a:lnTo>
                      <a:pt x="972" y="2403"/>
                    </a:lnTo>
                    <a:lnTo>
                      <a:pt x="961" y="1731"/>
                    </a:lnTo>
                    <a:lnTo>
                      <a:pt x="958" y="1601"/>
                    </a:lnTo>
                    <a:lnTo>
                      <a:pt x="951" y="1462"/>
                    </a:lnTo>
                    <a:lnTo>
                      <a:pt x="951" y="1387"/>
                    </a:lnTo>
                    <a:lnTo>
                      <a:pt x="985" y="1350"/>
                    </a:lnTo>
                    <a:lnTo>
                      <a:pt x="1022" y="1301"/>
                    </a:lnTo>
                    <a:lnTo>
                      <a:pt x="1042" y="1261"/>
                    </a:lnTo>
                    <a:lnTo>
                      <a:pt x="1052" y="1221"/>
                    </a:lnTo>
                    <a:lnTo>
                      <a:pt x="1058" y="1175"/>
                    </a:lnTo>
                    <a:lnTo>
                      <a:pt x="1046" y="1089"/>
                    </a:lnTo>
                    <a:lnTo>
                      <a:pt x="1034" y="1017"/>
                    </a:lnTo>
                    <a:lnTo>
                      <a:pt x="1154" y="853"/>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9"/>
                    </a:lnTo>
                    <a:lnTo>
                      <a:pt x="357" y="379"/>
                    </a:lnTo>
                    <a:lnTo>
                      <a:pt x="371" y="426"/>
                    </a:lnTo>
                    <a:lnTo>
                      <a:pt x="386" y="463"/>
                    </a:lnTo>
                    <a:lnTo>
                      <a:pt x="420" y="520"/>
                    </a:lnTo>
                    <a:lnTo>
                      <a:pt x="420" y="533"/>
                    </a:lnTo>
                    <a:lnTo>
                      <a:pt x="367" y="558"/>
                    </a:lnTo>
                    <a:lnTo>
                      <a:pt x="165" y="646"/>
                    </a:lnTo>
                    <a:lnTo>
                      <a:pt x="129" y="681"/>
                    </a:lnTo>
                    <a:lnTo>
                      <a:pt x="105" y="722"/>
                    </a:lnTo>
                    <a:lnTo>
                      <a:pt x="89" y="776"/>
                    </a:lnTo>
                    <a:lnTo>
                      <a:pt x="79" y="844"/>
                    </a:lnTo>
                    <a:lnTo>
                      <a:pt x="107" y="888"/>
                    </a:lnTo>
                    <a:lnTo>
                      <a:pt x="260" y="1082"/>
                    </a:lnTo>
                    <a:lnTo>
                      <a:pt x="280" y="1147"/>
                    </a:lnTo>
                    <a:lnTo>
                      <a:pt x="290" y="1260"/>
                    </a:lnTo>
                    <a:lnTo>
                      <a:pt x="227" y="1442"/>
                    </a:lnTo>
                    <a:lnTo>
                      <a:pt x="154" y="1512"/>
                    </a:lnTo>
                    <a:lnTo>
                      <a:pt x="154" y="1593"/>
                    </a:lnTo>
                    <a:lnTo>
                      <a:pt x="140"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18" name="Freeform 8"/>
              <p:cNvSpPr>
                <a:spLocks/>
              </p:cNvSpPr>
              <p:nvPr/>
            </p:nvSpPr>
            <p:spPr bwMode="auto">
              <a:xfrm>
                <a:off x="400" y="1590"/>
                <a:ext cx="314" cy="1093"/>
              </a:xfrm>
              <a:custGeom>
                <a:avLst/>
                <a:gdLst>
                  <a:gd name="T0" fmla="*/ 6 w 940"/>
                  <a:gd name="T1" fmla="*/ 31 h 3279"/>
                  <a:gd name="T2" fmla="*/ 6 w 940"/>
                  <a:gd name="T3" fmla="*/ 29 h 3279"/>
                  <a:gd name="T4" fmla="*/ 7 w 940"/>
                  <a:gd name="T5" fmla="*/ 27 h 3279"/>
                  <a:gd name="T6" fmla="*/ 7 w 940"/>
                  <a:gd name="T7" fmla="*/ 25 h 3279"/>
                  <a:gd name="T8" fmla="*/ 7 w 940"/>
                  <a:gd name="T9" fmla="*/ 26 h 3279"/>
                  <a:gd name="T10" fmla="*/ 8 w 940"/>
                  <a:gd name="T11" fmla="*/ 27 h 3279"/>
                  <a:gd name="T12" fmla="*/ 8 w 940"/>
                  <a:gd name="T13" fmla="*/ 28 h 3279"/>
                  <a:gd name="T14" fmla="*/ 7 w 940"/>
                  <a:gd name="T15" fmla="*/ 29 h 3279"/>
                  <a:gd name="T16" fmla="*/ 7 w 940"/>
                  <a:gd name="T17" fmla="*/ 31 h 3279"/>
                  <a:gd name="T18" fmla="*/ 6 w 940"/>
                  <a:gd name="T19" fmla="*/ 33 h 3279"/>
                  <a:gd name="T20" fmla="*/ 7 w 940"/>
                  <a:gd name="T21" fmla="*/ 37 h 3279"/>
                  <a:gd name="T22" fmla="*/ 8 w 940"/>
                  <a:gd name="T23" fmla="*/ 38 h 3279"/>
                  <a:gd name="T24" fmla="*/ 10 w 940"/>
                  <a:gd name="T25" fmla="*/ 39 h 3279"/>
                  <a:gd name="T26" fmla="*/ 10 w 940"/>
                  <a:gd name="T27" fmla="*/ 39 h 3279"/>
                  <a:gd name="T28" fmla="*/ 10 w 940"/>
                  <a:gd name="T29" fmla="*/ 39 h 3279"/>
                  <a:gd name="T30" fmla="*/ 9 w 940"/>
                  <a:gd name="T31" fmla="*/ 39 h 3279"/>
                  <a:gd name="T32" fmla="*/ 9 w 940"/>
                  <a:gd name="T33" fmla="*/ 40 h 3279"/>
                  <a:gd name="T34" fmla="*/ 9 w 940"/>
                  <a:gd name="T35" fmla="*/ 40 h 3279"/>
                  <a:gd name="T36" fmla="*/ 7 w 940"/>
                  <a:gd name="T37" fmla="*/ 40 h 3279"/>
                  <a:gd name="T38" fmla="*/ 5 w 940"/>
                  <a:gd name="T39" fmla="*/ 40 h 3279"/>
                  <a:gd name="T40" fmla="*/ 4 w 940"/>
                  <a:gd name="T41" fmla="*/ 40 h 3279"/>
                  <a:gd name="T42" fmla="*/ 4 w 940"/>
                  <a:gd name="T43" fmla="*/ 39 h 3279"/>
                  <a:gd name="T44" fmla="*/ 3 w 940"/>
                  <a:gd name="T45" fmla="*/ 34 h 3279"/>
                  <a:gd name="T46" fmla="*/ 2 w 940"/>
                  <a:gd name="T47" fmla="*/ 23 h 3279"/>
                  <a:gd name="T48" fmla="*/ 3 w 940"/>
                  <a:gd name="T49" fmla="*/ 20 h 3279"/>
                  <a:gd name="T50" fmla="*/ 3 w 940"/>
                  <a:gd name="T51" fmla="*/ 18 h 3279"/>
                  <a:gd name="T52" fmla="*/ 1 w 940"/>
                  <a:gd name="T53" fmla="*/ 17 h 3279"/>
                  <a:gd name="T54" fmla="*/ 0 w 940"/>
                  <a:gd name="T55" fmla="*/ 16 h 3279"/>
                  <a:gd name="T56" fmla="*/ 0 w 940"/>
                  <a:gd name="T57" fmla="*/ 14 h 3279"/>
                  <a:gd name="T58" fmla="*/ 2 w 940"/>
                  <a:gd name="T59" fmla="*/ 9 h 3279"/>
                  <a:gd name="T60" fmla="*/ 2 w 940"/>
                  <a:gd name="T61" fmla="*/ 8 h 3279"/>
                  <a:gd name="T62" fmla="*/ 3 w 940"/>
                  <a:gd name="T63" fmla="*/ 7 h 3279"/>
                  <a:gd name="T64" fmla="*/ 5 w 940"/>
                  <a:gd name="T65" fmla="*/ 6 h 3279"/>
                  <a:gd name="T66" fmla="*/ 5 w 940"/>
                  <a:gd name="T67" fmla="*/ 5 h 3279"/>
                  <a:gd name="T68" fmla="*/ 4 w 940"/>
                  <a:gd name="T69" fmla="*/ 4 h 3279"/>
                  <a:gd name="T70" fmla="*/ 4 w 940"/>
                  <a:gd name="T71" fmla="*/ 3 h 3279"/>
                  <a:gd name="T72" fmla="*/ 4 w 940"/>
                  <a:gd name="T73" fmla="*/ 1 h 3279"/>
                  <a:gd name="T74" fmla="*/ 4 w 940"/>
                  <a:gd name="T75" fmla="*/ 0 h 3279"/>
                  <a:gd name="T76" fmla="*/ 6 w 940"/>
                  <a:gd name="T77" fmla="*/ 0 h 3279"/>
                  <a:gd name="T78" fmla="*/ 7 w 940"/>
                  <a:gd name="T79" fmla="*/ 0 h 3279"/>
                  <a:gd name="T80" fmla="*/ 7 w 940"/>
                  <a:gd name="T81" fmla="*/ 1 h 3279"/>
                  <a:gd name="T82" fmla="*/ 8 w 940"/>
                  <a:gd name="T83" fmla="*/ 1 h 3279"/>
                  <a:gd name="T84" fmla="*/ 8 w 940"/>
                  <a:gd name="T85" fmla="*/ 3 h 3279"/>
                  <a:gd name="T86" fmla="*/ 8 w 940"/>
                  <a:gd name="T87" fmla="*/ 4 h 3279"/>
                  <a:gd name="T88" fmla="*/ 8 w 940"/>
                  <a:gd name="T89" fmla="*/ 5 h 3279"/>
                  <a:gd name="T90" fmla="*/ 8 w 940"/>
                  <a:gd name="T91" fmla="*/ 6 h 3279"/>
                  <a:gd name="T92" fmla="*/ 8 w 940"/>
                  <a:gd name="T93" fmla="*/ 7 h 3279"/>
                  <a:gd name="T94" fmla="*/ 11 w 940"/>
                  <a:gd name="T95" fmla="*/ 8 h 3279"/>
                  <a:gd name="T96" fmla="*/ 11 w 940"/>
                  <a:gd name="T97" fmla="*/ 11 h 3279"/>
                  <a:gd name="T98" fmla="*/ 11 w 940"/>
                  <a:gd name="T99" fmla="*/ 13 h 3279"/>
                  <a:gd name="T100" fmla="*/ 12 w 940"/>
                  <a:gd name="T101" fmla="*/ 15 h 3279"/>
                  <a:gd name="T102" fmla="*/ 11 w 940"/>
                  <a:gd name="T103" fmla="*/ 17 h 3279"/>
                  <a:gd name="T104" fmla="*/ 11 w 940"/>
                  <a:gd name="T105" fmla="*/ 19 h 3279"/>
                  <a:gd name="T106" fmla="*/ 11 w 940"/>
                  <a:gd name="T107" fmla="*/ 21 h 3279"/>
                  <a:gd name="T108" fmla="*/ 10 w 940"/>
                  <a:gd name="T109" fmla="*/ 23 h 3279"/>
                  <a:gd name="T110" fmla="*/ 11 w 940"/>
                  <a:gd name="T111" fmla="*/ 28 h 3279"/>
                  <a:gd name="T112" fmla="*/ 11 w 940"/>
                  <a:gd name="T113" fmla="*/ 30 h 3279"/>
                  <a:gd name="T114" fmla="*/ 9 w 940"/>
                  <a:gd name="T115" fmla="*/ 33 h 3279"/>
                  <a:gd name="T116" fmla="*/ 8 w 940"/>
                  <a:gd name="T117" fmla="*/ 36 h 3279"/>
                  <a:gd name="T118" fmla="*/ 8 w 940"/>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0" y="2282"/>
                    </a:lnTo>
                    <a:lnTo>
                      <a:pt x="534" y="2210"/>
                    </a:lnTo>
                    <a:lnTo>
                      <a:pt x="554" y="2118"/>
                    </a:lnTo>
                    <a:lnTo>
                      <a:pt x="570" y="2030"/>
                    </a:lnTo>
                    <a:lnTo>
                      <a:pt x="574" y="2091"/>
                    </a:lnTo>
                    <a:lnTo>
                      <a:pt x="579" y="2125"/>
                    </a:lnTo>
                    <a:lnTo>
                      <a:pt x="593" y="2169"/>
                    </a:lnTo>
                    <a:lnTo>
                      <a:pt x="610"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6" y="2716"/>
                    </a:lnTo>
                    <a:lnTo>
                      <a:pt x="215" y="2195"/>
                    </a:lnTo>
                    <a:lnTo>
                      <a:pt x="196" y="1877"/>
                    </a:lnTo>
                    <a:lnTo>
                      <a:pt x="200" y="1724"/>
                    </a:lnTo>
                    <a:lnTo>
                      <a:pt x="206" y="1626"/>
                    </a:lnTo>
                    <a:lnTo>
                      <a:pt x="216" y="1541"/>
                    </a:lnTo>
                    <a:lnTo>
                      <a:pt x="227" y="1469"/>
                    </a:lnTo>
                    <a:lnTo>
                      <a:pt x="164" y="1417"/>
                    </a:lnTo>
                    <a:lnTo>
                      <a:pt x="101" y="1363"/>
                    </a:lnTo>
                    <a:lnTo>
                      <a:pt x="63"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4" y="105"/>
                    </a:lnTo>
                    <a:lnTo>
                      <a:pt x="329" y="68"/>
                    </a:lnTo>
                    <a:lnTo>
                      <a:pt x="359" y="34"/>
                    </a:lnTo>
                    <a:lnTo>
                      <a:pt x="399" y="13"/>
                    </a:lnTo>
                    <a:lnTo>
                      <a:pt x="453" y="0"/>
                    </a:lnTo>
                    <a:lnTo>
                      <a:pt x="494" y="4"/>
                    </a:lnTo>
                    <a:lnTo>
                      <a:pt x="538" y="13"/>
                    </a:lnTo>
                    <a:lnTo>
                      <a:pt x="569" y="25"/>
                    </a:lnTo>
                    <a:lnTo>
                      <a:pt x="595" y="45"/>
                    </a:lnTo>
                    <a:lnTo>
                      <a:pt x="610"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1"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19" name="Freeform 9"/>
              <p:cNvSpPr>
                <a:spLocks/>
              </p:cNvSpPr>
              <p:nvPr/>
            </p:nvSpPr>
            <p:spPr bwMode="auto">
              <a:xfrm>
                <a:off x="707" y="1622"/>
                <a:ext cx="325"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8 w 974"/>
                  <a:gd name="T107" fmla="*/ 13 h 3255"/>
                  <a:gd name="T108" fmla="*/ 9 w 974"/>
                  <a:gd name="T109" fmla="*/ 14 h 3255"/>
                  <a:gd name="T110" fmla="*/ 9 w 974"/>
                  <a:gd name="T111" fmla="*/ 13 h 3255"/>
                  <a:gd name="T112" fmla="*/ 9 w 974"/>
                  <a:gd name="T113" fmla="*/ 12 h 3255"/>
                  <a:gd name="T114" fmla="*/ 8 w 974"/>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7"/>
                    </a:lnTo>
                    <a:lnTo>
                      <a:pt x="679" y="1077"/>
                    </a:lnTo>
                    <a:lnTo>
                      <a:pt x="673" y="1144"/>
                    </a:lnTo>
                    <a:lnTo>
                      <a:pt x="737" y="1152"/>
                    </a:lnTo>
                    <a:lnTo>
                      <a:pt x="754" y="1099"/>
                    </a:lnTo>
                    <a:lnTo>
                      <a:pt x="754" y="1054"/>
                    </a:lnTo>
                    <a:lnTo>
                      <a:pt x="728" y="1010"/>
                    </a:lnTo>
                    <a:lnTo>
                      <a:pt x="711" y="979"/>
                    </a:lnTo>
                    <a:lnTo>
                      <a:pt x="695" y="957"/>
                    </a:lnTo>
                    <a:lnTo>
                      <a:pt x="684" y="957"/>
                    </a:lnTo>
                    <a:lnTo>
                      <a:pt x="326" y="0"/>
                    </a:lnTo>
                    <a:close/>
                  </a:path>
                </a:pathLst>
              </a:custGeom>
              <a:solidFill>
                <a:srgbClr val="8080FF"/>
              </a:solidFill>
              <a:ln w="9525">
                <a:noFill/>
                <a:round/>
                <a:headEnd/>
                <a:tailEnd/>
              </a:ln>
            </p:spPr>
            <p:txBody>
              <a:bodyPr/>
              <a:lstStyle/>
              <a:p>
                <a:pPr eaLnBrk="0" hangingPunct="0"/>
                <a:endParaRPr lang="it-IT"/>
              </a:p>
            </p:txBody>
          </p:sp>
          <p:sp>
            <p:nvSpPr>
              <p:cNvPr id="76920" name="Freeform 10"/>
              <p:cNvSpPr>
                <a:spLocks/>
              </p:cNvSpPr>
              <p:nvPr/>
            </p:nvSpPr>
            <p:spPr bwMode="auto">
              <a:xfrm>
                <a:off x="707" y="1622"/>
                <a:ext cx="325"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noFill/>
              <a:ln w="0">
                <a:solidFill>
                  <a:srgbClr val="000000"/>
                </a:solidFill>
                <a:round/>
                <a:headEnd/>
                <a:tailEnd/>
              </a:ln>
            </p:spPr>
            <p:txBody>
              <a:bodyPr/>
              <a:lstStyle/>
              <a:p>
                <a:pPr eaLnBrk="0" hangingPunct="0"/>
                <a:endParaRPr lang="it-IT"/>
              </a:p>
            </p:txBody>
          </p:sp>
          <p:sp>
            <p:nvSpPr>
              <p:cNvPr id="76921" name="Freeform 11"/>
              <p:cNvSpPr>
                <a:spLocks/>
              </p:cNvSpPr>
              <p:nvPr/>
            </p:nvSpPr>
            <p:spPr bwMode="auto">
              <a:xfrm>
                <a:off x="932" y="1941"/>
                <a:ext cx="27" cy="65"/>
              </a:xfrm>
              <a:custGeom>
                <a:avLst/>
                <a:gdLst>
                  <a:gd name="T0" fmla="*/ 0 w 81"/>
                  <a:gd name="T1" fmla="*/ 0 h 195"/>
                  <a:gd name="T2" fmla="*/ 0 w 81"/>
                  <a:gd name="T3" fmla="*/ 1 h 195"/>
                  <a:gd name="T4" fmla="*/ 0 w 81"/>
                  <a:gd name="T5" fmla="*/ 2 h 195"/>
                  <a:gd name="T6" fmla="*/ 1 w 81"/>
                  <a:gd name="T7" fmla="*/ 2 h 195"/>
                  <a:gd name="T8" fmla="*/ 1 w 81"/>
                  <a:gd name="T9" fmla="*/ 2 h 195"/>
                  <a:gd name="T10" fmla="*/ 1 w 81"/>
                  <a:gd name="T11" fmla="*/ 1 h 195"/>
                  <a:gd name="T12" fmla="*/ 1 w 81"/>
                  <a:gd name="T13" fmla="*/ 1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noFill/>
              <a:ln w="0">
                <a:solidFill>
                  <a:srgbClr val="000000"/>
                </a:solidFill>
                <a:round/>
                <a:headEnd/>
                <a:tailEnd/>
              </a:ln>
            </p:spPr>
            <p:txBody>
              <a:bodyPr/>
              <a:lstStyle/>
              <a:p>
                <a:pPr eaLnBrk="0" hangingPunct="0"/>
                <a:endParaRPr lang="it-IT"/>
              </a:p>
            </p:txBody>
          </p:sp>
          <p:sp>
            <p:nvSpPr>
              <p:cNvPr id="76922" name="Freeform 12"/>
              <p:cNvSpPr>
                <a:spLocks/>
              </p:cNvSpPr>
              <p:nvPr/>
            </p:nvSpPr>
            <p:spPr bwMode="auto">
              <a:xfrm>
                <a:off x="1306" y="1600"/>
                <a:ext cx="311" cy="1140"/>
              </a:xfrm>
              <a:custGeom>
                <a:avLst/>
                <a:gdLst>
                  <a:gd name="T0" fmla="*/ 8 w 931"/>
                  <a:gd name="T1" fmla="*/ 0 h 3420"/>
                  <a:gd name="T2" fmla="*/ 9 w 931"/>
                  <a:gd name="T3" fmla="*/ 2 h 3420"/>
                  <a:gd name="T4" fmla="*/ 8 w 931"/>
                  <a:gd name="T5" fmla="*/ 4 h 3420"/>
                  <a:gd name="T6" fmla="*/ 8 w 931"/>
                  <a:gd name="T7" fmla="*/ 7 h 3420"/>
                  <a:gd name="T8" fmla="*/ 9 w 931"/>
                  <a:gd name="T9" fmla="*/ 7 h 3420"/>
                  <a:gd name="T10" fmla="*/ 10 w 931"/>
                  <a:gd name="T11" fmla="*/ 8 h 3420"/>
                  <a:gd name="T12" fmla="*/ 11 w 931"/>
                  <a:gd name="T13" fmla="*/ 10 h 3420"/>
                  <a:gd name="T14" fmla="*/ 11 w 931"/>
                  <a:gd name="T15" fmla="*/ 14 h 3420"/>
                  <a:gd name="T16" fmla="*/ 11 w 931"/>
                  <a:gd name="T17" fmla="*/ 18 h 3420"/>
                  <a:gd name="T18" fmla="*/ 12 w 931"/>
                  <a:gd name="T19" fmla="*/ 22 h 3420"/>
                  <a:gd name="T20" fmla="*/ 8 w 931"/>
                  <a:gd name="T21" fmla="*/ 27 h 3420"/>
                  <a:gd name="T22" fmla="*/ 8 w 931"/>
                  <a:gd name="T23" fmla="*/ 30 h 3420"/>
                  <a:gd name="T24" fmla="*/ 8 w 931"/>
                  <a:gd name="T25" fmla="*/ 34 h 3420"/>
                  <a:gd name="T26" fmla="*/ 7 w 931"/>
                  <a:gd name="T27" fmla="*/ 39 h 3420"/>
                  <a:gd name="T28" fmla="*/ 7 w 931"/>
                  <a:gd name="T29" fmla="*/ 41 h 3420"/>
                  <a:gd name="T30" fmla="*/ 5 w 931"/>
                  <a:gd name="T31" fmla="*/ 42 h 3420"/>
                  <a:gd name="T32" fmla="*/ 3 w 931"/>
                  <a:gd name="T33" fmla="*/ 42 h 3420"/>
                  <a:gd name="T34" fmla="*/ 3 w 931"/>
                  <a:gd name="T35" fmla="*/ 41 h 3420"/>
                  <a:gd name="T36" fmla="*/ 3 w 931"/>
                  <a:gd name="T37" fmla="*/ 41 h 3420"/>
                  <a:gd name="T38" fmla="*/ 1 w 931"/>
                  <a:gd name="T39" fmla="*/ 41 h 3420"/>
                  <a:gd name="T40" fmla="*/ 0 w 931"/>
                  <a:gd name="T41" fmla="*/ 40 h 3420"/>
                  <a:gd name="T42" fmla="*/ 2 w 931"/>
                  <a:gd name="T43" fmla="*/ 39 h 3420"/>
                  <a:gd name="T44" fmla="*/ 3 w 931"/>
                  <a:gd name="T45" fmla="*/ 37 h 3420"/>
                  <a:gd name="T46" fmla="*/ 1 w 931"/>
                  <a:gd name="T47" fmla="*/ 32 h 3420"/>
                  <a:gd name="T48" fmla="*/ 0 w 931"/>
                  <a:gd name="T49" fmla="*/ 28 h 3420"/>
                  <a:gd name="T50" fmla="*/ 1 w 931"/>
                  <a:gd name="T51" fmla="*/ 24 h 3420"/>
                  <a:gd name="T52" fmla="*/ 2 w 931"/>
                  <a:gd name="T53" fmla="*/ 19 h 3420"/>
                  <a:gd name="T54" fmla="*/ 2 w 931"/>
                  <a:gd name="T55" fmla="*/ 16 h 3420"/>
                  <a:gd name="T56" fmla="*/ 1 w 931"/>
                  <a:gd name="T57" fmla="*/ 14 h 3420"/>
                  <a:gd name="T58" fmla="*/ 2 w 931"/>
                  <a:gd name="T59" fmla="*/ 11 h 3420"/>
                  <a:gd name="T60" fmla="*/ 3 w 931"/>
                  <a:gd name="T61" fmla="*/ 8 h 3420"/>
                  <a:gd name="T62" fmla="*/ 4 w 931"/>
                  <a:gd name="T63" fmla="*/ 7 h 3420"/>
                  <a:gd name="T64" fmla="*/ 5 w 931"/>
                  <a:gd name="T65" fmla="*/ 6 h 3420"/>
                  <a:gd name="T66" fmla="*/ 4 w 931"/>
                  <a:gd name="T67" fmla="*/ 5 h 3420"/>
                  <a:gd name="T68" fmla="*/ 4 w 931"/>
                  <a:gd name="T69" fmla="*/ 3 h 3420"/>
                  <a:gd name="T70" fmla="*/ 4 w 931"/>
                  <a:gd name="T71" fmla="*/ 2 h 3420"/>
                  <a:gd name="T72" fmla="*/ 4 w 931"/>
                  <a:gd name="T73" fmla="*/ 1 h 3420"/>
                  <a:gd name="T74" fmla="*/ 6 w 931"/>
                  <a:gd name="T75" fmla="*/ 0 h 3420"/>
                  <a:gd name="T76" fmla="*/ 9 w 931"/>
                  <a:gd name="T77" fmla="*/ 18 h 3420"/>
                  <a:gd name="T78" fmla="*/ 9 w 931"/>
                  <a:gd name="T79" fmla="*/ 17 h 3420"/>
                  <a:gd name="T80" fmla="*/ 8 w 931"/>
                  <a:gd name="T81" fmla="*/ 15 h 3420"/>
                  <a:gd name="T82" fmla="*/ 9 w 931"/>
                  <a:gd name="T83" fmla="*/ 13 h 3420"/>
                  <a:gd name="T84" fmla="*/ 9 w 931"/>
                  <a:gd name="T85" fmla="*/ 15 h 3420"/>
                  <a:gd name="T86" fmla="*/ 9 w 931"/>
                  <a:gd name="T87" fmla="*/ 17 h 3420"/>
                  <a:gd name="T88" fmla="*/ 5 w 931"/>
                  <a:gd name="T89" fmla="*/ 39 h 3420"/>
                  <a:gd name="T90" fmla="*/ 6 w 931"/>
                  <a:gd name="T91" fmla="*/ 38 h 3420"/>
                  <a:gd name="T92" fmla="*/ 5 w 931"/>
                  <a:gd name="T93" fmla="*/ 34 h 3420"/>
                  <a:gd name="T94" fmla="*/ 6 w 931"/>
                  <a:gd name="T95" fmla="*/ 31 h 3420"/>
                  <a:gd name="T96" fmla="*/ 5 w 931"/>
                  <a:gd name="T97" fmla="*/ 29 h 3420"/>
                  <a:gd name="T98" fmla="*/ 5 w 931"/>
                  <a:gd name="T99" fmla="*/ 27 h 3420"/>
                  <a:gd name="T100" fmla="*/ 3 w 931"/>
                  <a:gd name="T101" fmla="*/ 28 h 3420"/>
                  <a:gd name="T102" fmla="*/ 3 w 931"/>
                  <a:gd name="T103" fmla="*/ 29 h 3420"/>
                  <a:gd name="T104" fmla="*/ 4 w 931"/>
                  <a:gd name="T105" fmla="*/ 31 h 3420"/>
                  <a:gd name="T106" fmla="*/ 4 w 931"/>
                  <a:gd name="T107" fmla="*/ 34 h 3420"/>
                  <a:gd name="T108" fmla="*/ 5 w 931"/>
                  <a:gd name="T109" fmla="*/ 38 h 3420"/>
                  <a:gd name="T110" fmla="*/ 6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6" y="1477"/>
                    </a:lnTo>
                    <a:lnTo>
                      <a:pt x="704" y="1498"/>
                    </a:lnTo>
                    <a:lnTo>
                      <a:pt x="704" y="1412"/>
                    </a:lnTo>
                    <a:lnTo>
                      <a:pt x="700" y="1375"/>
                    </a:lnTo>
                    <a:lnTo>
                      <a:pt x="690" y="1338"/>
                    </a:lnTo>
                    <a:lnTo>
                      <a:pt x="674" y="1303"/>
                    </a:lnTo>
                    <a:lnTo>
                      <a:pt x="653"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6" y="1477"/>
                    </a:lnTo>
                    <a:lnTo>
                      <a:pt x="495" y="2"/>
                    </a:lnTo>
                    <a:lnTo>
                      <a:pt x="410" y="3180"/>
                    </a:lnTo>
                    <a:lnTo>
                      <a:pt x="433" y="3137"/>
                    </a:lnTo>
                    <a:lnTo>
                      <a:pt x="447" y="3095"/>
                    </a:lnTo>
                    <a:lnTo>
                      <a:pt x="455" y="3039"/>
                    </a:lnTo>
                    <a:lnTo>
                      <a:pt x="447" y="2962"/>
                    </a:lnTo>
                    <a:lnTo>
                      <a:pt x="443" y="2873"/>
                    </a:lnTo>
                    <a:lnTo>
                      <a:pt x="440" y="2769"/>
                    </a:lnTo>
                    <a:lnTo>
                      <a:pt x="443" y="2654"/>
                    </a:lnTo>
                    <a:lnTo>
                      <a:pt x="450" y="2552"/>
                    </a:lnTo>
                    <a:lnTo>
                      <a:pt x="457" y="2484"/>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1"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solidFill>
                <a:srgbClr val="8080FF"/>
              </a:solidFill>
              <a:ln w="9525">
                <a:noFill/>
                <a:round/>
                <a:headEnd/>
                <a:tailEnd/>
              </a:ln>
            </p:spPr>
            <p:txBody>
              <a:bodyPr/>
              <a:lstStyle/>
              <a:p>
                <a:pPr eaLnBrk="0" hangingPunct="0"/>
                <a:endParaRPr lang="it-IT"/>
              </a:p>
            </p:txBody>
          </p:sp>
          <p:sp>
            <p:nvSpPr>
              <p:cNvPr id="76923" name="Freeform 13"/>
              <p:cNvSpPr>
                <a:spLocks/>
              </p:cNvSpPr>
              <p:nvPr/>
            </p:nvSpPr>
            <p:spPr bwMode="auto">
              <a:xfrm>
                <a:off x="1306" y="1600"/>
                <a:ext cx="311" cy="1140"/>
              </a:xfrm>
              <a:custGeom>
                <a:avLst/>
                <a:gdLst>
                  <a:gd name="T0" fmla="*/ 7 w 931"/>
                  <a:gd name="T1" fmla="*/ 0 h 3420"/>
                  <a:gd name="T2" fmla="*/ 8 w 931"/>
                  <a:gd name="T3" fmla="*/ 1 h 3420"/>
                  <a:gd name="T4" fmla="*/ 9 w 931"/>
                  <a:gd name="T5" fmla="*/ 2 h 3420"/>
                  <a:gd name="T6" fmla="*/ 8 w 931"/>
                  <a:gd name="T7" fmla="*/ 3 h 3420"/>
                  <a:gd name="T8" fmla="*/ 7 w 931"/>
                  <a:gd name="T9" fmla="*/ 5 h 3420"/>
                  <a:gd name="T10" fmla="*/ 8 w 931"/>
                  <a:gd name="T11" fmla="*/ 7 h 3420"/>
                  <a:gd name="T12" fmla="*/ 8 w 931"/>
                  <a:gd name="T13" fmla="*/ 7 h 3420"/>
                  <a:gd name="T14" fmla="*/ 10 w 931"/>
                  <a:gd name="T15" fmla="*/ 7 h 3420"/>
                  <a:gd name="T16" fmla="*/ 10 w 931"/>
                  <a:gd name="T17" fmla="*/ 8 h 3420"/>
                  <a:gd name="T18" fmla="*/ 11 w 931"/>
                  <a:gd name="T19" fmla="*/ 9 h 3420"/>
                  <a:gd name="T20" fmla="*/ 11 w 931"/>
                  <a:gd name="T21" fmla="*/ 11 h 3420"/>
                  <a:gd name="T22" fmla="*/ 11 w 931"/>
                  <a:gd name="T23" fmla="*/ 14 h 3420"/>
                  <a:gd name="T24" fmla="*/ 11 w 931"/>
                  <a:gd name="T25" fmla="*/ 17 h 3420"/>
                  <a:gd name="T26" fmla="*/ 11 w 931"/>
                  <a:gd name="T27" fmla="*/ 19 h 3420"/>
                  <a:gd name="T28" fmla="*/ 12 w 931"/>
                  <a:gd name="T29" fmla="*/ 22 h 3420"/>
                  <a:gd name="T30" fmla="*/ 8 w 931"/>
                  <a:gd name="T31" fmla="*/ 24 h 3420"/>
                  <a:gd name="T32" fmla="*/ 7 w 931"/>
                  <a:gd name="T33" fmla="*/ 28 h 3420"/>
                  <a:gd name="T34" fmla="*/ 8 w 931"/>
                  <a:gd name="T35" fmla="*/ 30 h 3420"/>
                  <a:gd name="T36" fmla="*/ 8 w 931"/>
                  <a:gd name="T37" fmla="*/ 32 h 3420"/>
                  <a:gd name="T38" fmla="*/ 7 w 931"/>
                  <a:gd name="T39" fmla="*/ 36 h 3420"/>
                  <a:gd name="T40" fmla="*/ 7 w 931"/>
                  <a:gd name="T41" fmla="*/ 39 h 3420"/>
                  <a:gd name="T42" fmla="*/ 7 w 931"/>
                  <a:gd name="T43" fmla="*/ 41 h 3420"/>
                  <a:gd name="T44" fmla="*/ 6 w 931"/>
                  <a:gd name="T45" fmla="*/ 42 h 3420"/>
                  <a:gd name="T46" fmla="*/ 5 w 931"/>
                  <a:gd name="T47" fmla="*/ 42 h 3420"/>
                  <a:gd name="T48" fmla="*/ 3 w 931"/>
                  <a:gd name="T49" fmla="*/ 42 h 3420"/>
                  <a:gd name="T50" fmla="*/ 3 w 931"/>
                  <a:gd name="T51" fmla="*/ 42 h 3420"/>
                  <a:gd name="T52" fmla="*/ 3 w 931"/>
                  <a:gd name="T53" fmla="*/ 41 h 3420"/>
                  <a:gd name="T54" fmla="*/ 3 w 931"/>
                  <a:gd name="T55" fmla="*/ 41 h 3420"/>
                  <a:gd name="T56" fmla="*/ 2 w 931"/>
                  <a:gd name="T57" fmla="*/ 41 h 3420"/>
                  <a:gd name="T58" fmla="*/ 1 w 931"/>
                  <a:gd name="T59" fmla="*/ 41 h 3420"/>
                  <a:gd name="T60" fmla="*/ 0 w 931"/>
                  <a:gd name="T61" fmla="*/ 41 h 3420"/>
                  <a:gd name="T62" fmla="*/ 1 w 931"/>
                  <a:gd name="T63" fmla="*/ 40 h 3420"/>
                  <a:gd name="T64" fmla="*/ 2 w 931"/>
                  <a:gd name="T65" fmla="*/ 39 h 3420"/>
                  <a:gd name="T66" fmla="*/ 3 w 931"/>
                  <a:gd name="T67" fmla="*/ 38 h 3420"/>
                  <a:gd name="T68" fmla="*/ 3 w 931"/>
                  <a:gd name="T69" fmla="*/ 37 h 3420"/>
                  <a:gd name="T70" fmla="*/ 1 w 931"/>
                  <a:gd name="T71" fmla="*/ 32 h 3420"/>
                  <a:gd name="T72" fmla="*/ 0 w 931"/>
                  <a:gd name="T73" fmla="*/ 29 h 3420"/>
                  <a:gd name="T74" fmla="*/ 0 w 931"/>
                  <a:gd name="T75" fmla="*/ 28 h 3420"/>
                  <a:gd name="T76" fmla="*/ 1 w 931"/>
                  <a:gd name="T77" fmla="*/ 24 h 3420"/>
                  <a:gd name="T78" fmla="*/ 1 w 931"/>
                  <a:gd name="T79" fmla="*/ 21 h 3420"/>
                  <a:gd name="T80" fmla="*/ 2 w 931"/>
                  <a:gd name="T81" fmla="*/ 17 h 3420"/>
                  <a:gd name="T82" fmla="*/ 2 w 931"/>
                  <a:gd name="T83" fmla="*/ 16 h 3420"/>
                  <a:gd name="T84" fmla="*/ 1 w 931"/>
                  <a:gd name="T85" fmla="*/ 15 h 3420"/>
                  <a:gd name="T86" fmla="*/ 1 w 931"/>
                  <a:gd name="T87" fmla="*/ 14 h 3420"/>
                  <a:gd name="T88" fmla="*/ 2 w 931"/>
                  <a:gd name="T89" fmla="*/ 11 h 3420"/>
                  <a:gd name="T90" fmla="*/ 2 w 931"/>
                  <a:gd name="T91" fmla="*/ 9 h 3420"/>
                  <a:gd name="T92" fmla="*/ 3 w 931"/>
                  <a:gd name="T93" fmla="*/ 8 h 3420"/>
                  <a:gd name="T94" fmla="*/ 4 w 931"/>
                  <a:gd name="T95" fmla="*/ 7 h 3420"/>
                  <a:gd name="T96" fmla="*/ 5 w 931"/>
                  <a:gd name="T97" fmla="*/ 6 h 3420"/>
                  <a:gd name="T98" fmla="*/ 5 w 931"/>
                  <a:gd name="T99" fmla="*/ 6 h 3420"/>
                  <a:gd name="T100" fmla="*/ 4 w 931"/>
                  <a:gd name="T101" fmla="*/ 5 h 3420"/>
                  <a:gd name="T102" fmla="*/ 4 w 931"/>
                  <a:gd name="T103" fmla="*/ 4 h 3420"/>
                  <a:gd name="T104" fmla="*/ 4 w 931"/>
                  <a:gd name="T105" fmla="*/ 3 h 3420"/>
                  <a:gd name="T106" fmla="*/ 4 w 931"/>
                  <a:gd name="T107" fmla="*/ 2 h 3420"/>
                  <a:gd name="T108" fmla="*/ 4 w 931"/>
                  <a:gd name="T109" fmla="*/ 1 h 3420"/>
                  <a:gd name="T110" fmla="*/ 5 w 931"/>
                  <a:gd name="T111" fmla="*/ 0 h 3420"/>
                  <a:gd name="T112" fmla="*/ 6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p>
            </p:txBody>
          </p:sp>
          <p:sp>
            <p:nvSpPr>
              <p:cNvPr id="76924" name="Freeform 14"/>
              <p:cNvSpPr>
                <a:spLocks/>
              </p:cNvSpPr>
              <p:nvPr/>
            </p:nvSpPr>
            <p:spPr bwMode="auto">
              <a:xfrm>
                <a:off x="1524" y="1933"/>
                <a:ext cx="36" cy="166"/>
              </a:xfrm>
              <a:custGeom>
                <a:avLst/>
                <a:gdLst>
                  <a:gd name="T0" fmla="*/ 1 w 109"/>
                  <a:gd name="T1" fmla="*/ 6 h 497"/>
                  <a:gd name="T2" fmla="*/ 1 w 109"/>
                  <a:gd name="T3" fmla="*/ 6 h 497"/>
                  <a:gd name="T4" fmla="*/ 1 w 109"/>
                  <a:gd name="T5" fmla="*/ 5 h 497"/>
                  <a:gd name="T6" fmla="*/ 1 w 109"/>
                  <a:gd name="T7" fmla="*/ 5 h 497"/>
                  <a:gd name="T8" fmla="*/ 0 w 109"/>
                  <a:gd name="T9" fmla="*/ 4 h 497"/>
                  <a:gd name="T10" fmla="*/ 0 w 109"/>
                  <a:gd name="T11" fmla="*/ 4 h 497"/>
                  <a:gd name="T12" fmla="*/ 0 w 109"/>
                  <a:gd name="T13" fmla="*/ 3 h 497"/>
                  <a:gd name="T14" fmla="*/ 0 w 109"/>
                  <a:gd name="T15" fmla="*/ 3 h 497"/>
                  <a:gd name="T16" fmla="*/ 1 w 109"/>
                  <a:gd name="T17" fmla="*/ 2 h 497"/>
                  <a:gd name="T18" fmla="*/ 1 w 109"/>
                  <a:gd name="T19" fmla="*/ 1 h 497"/>
                  <a:gd name="T20" fmla="*/ 1 w 109"/>
                  <a:gd name="T21" fmla="*/ 1 h 497"/>
                  <a:gd name="T22" fmla="*/ 1 w 109"/>
                  <a:gd name="T23" fmla="*/ 0 h 497"/>
                  <a:gd name="T24" fmla="*/ 1 w 109"/>
                  <a:gd name="T25" fmla="*/ 1 h 497"/>
                  <a:gd name="T26" fmla="*/ 1 w 109"/>
                  <a:gd name="T27" fmla="*/ 2 h 497"/>
                  <a:gd name="T28" fmla="*/ 1 w 109"/>
                  <a:gd name="T29" fmla="*/ 3 h 497"/>
                  <a:gd name="T30" fmla="*/ 1 w 109"/>
                  <a:gd name="T31" fmla="*/ 4 h 497"/>
                  <a:gd name="T32" fmla="*/ 1 w 109"/>
                  <a:gd name="T33" fmla="*/ 5 h 497"/>
                  <a:gd name="T34" fmla="*/ 1 w 109"/>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3" y="412"/>
                    </a:lnTo>
                    <a:lnTo>
                      <a:pt x="48" y="374"/>
                    </a:lnTo>
                    <a:lnTo>
                      <a:pt x="38" y="337"/>
                    </a:lnTo>
                    <a:lnTo>
                      <a:pt x="22" y="302"/>
                    </a:lnTo>
                    <a:lnTo>
                      <a:pt x="0" y="267"/>
                    </a:lnTo>
                    <a:lnTo>
                      <a:pt x="28" y="224"/>
                    </a:lnTo>
                    <a:lnTo>
                      <a:pt x="53" y="173"/>
                    </a:lnTo>
                    <a:lnTo>
                      <a:pt x="75" y="113"/>
                    </a:lnTo>
                    <a:lnTo>
                      <a:pt x="89" y="64"/>
                    </a:lnTo>
                    <a:lnTo>
                      <a:pt x="102" y="0"/>
                    </a:lnTo>
                    <a:lnTo>
                      <a:pt x="109" y="79"/>
                    </a:lnTo>
                    <a:lnTo>
                      <a:pt x="107" y="177"/>
                    </a:lnTo>
                    <a:lnTo>
                      <a:pt x="105" y="267"/>
                    </a:lnTo>
                    <a:lnTo>
                      <a:pt x="107" y="342"/>
                    </a:lnTo>
                    <a:lnTo>
                      <a:pt x="105" y="405"/>
                    </a:lnTo>
                    <a:lnTo>
                      <a:pt x="103" y="477"/>
                    </a:lnTo>
                  </a:path>
                </a:pathLst>
              </a:custGeom>
              <a:noFill/>
              <a:ln w="0">
                <a:solidFill>
                  <a:srgbClr val="000000"/>
                </a:solidFill>
                <a:round/>
                <a:headEnd/>
                <a:tailEnd/>
              </a:ln>
            </p:spPr>
            <p:txBody>
              <a:bodyPr/>
              <a:lstStyle/>
              <a:p>
                <a:pPr eaLnBrk="0" hangingPunct="0"/>
                <a:endParaRPr lang="it-IT"/>
              </a:p>
            </p:txBody>
          </p:sp>
          <p:sp>
            <p:nvSpPr>
              <p:cNvPr id="76925" name="Freeform 15"/>
              <p:cNvSpPr>
                <a:spLocks/>
              </p:cNvSpPr>
              <p:nvPr/>
            </p:nvSpPr>
            <p:spPr bwMode="auto">
              <a:xfrm>
                <a:off x="1380" y="2319"/>
                <a:ext cx="78" cy="341"/>
              </a:xfrm>
              <a:custGeom>
                <a:avLst/>
                <a:gdLst>
                  <a:gd name="T0" fmla="*/ 2 w 235"/>
                  <a:gd name="T1" fmla="*/ 13 h 1021"/>
                  <a:gd name="T2" fmla="*/ 3 w 235"/>
                  <a:gd name="T3" fmla="*/ 12 h 1021"/>
                  <a:gd name="T4" fmla="*/ 3 w 235"/>
                  <a:gd name="T5" fmla="*/ 12 h 1021"/>
                  <a:gd name="T6" fmla="*/ 3 w 235"/>
                  <a:gd name="T7" fmla="*/ 11 h 1021"/>
                  <a:gd name="T8" fmla="*/ 3 w 235"/>
                  <a:gd name="T9" fmla="*/ 10 h 1021"/>
                  <a:gd name="T10" fmla="*/ 3 w 235"/>
                  <a:gd name="T11" fmla="*/ 9 h 1021"/>
                  <a:gd name="T12" fmla="*/ 3 w 235"/>
                  <a:gd name="T13" fmla="*/ 8 h 1021"/>
                  <a:gd name="T14" fmla="*/ 3 w 235"/>
                  <a:gd name="T15" fmla="*/ 6 h 1021"/>
                  <a:gd name="T16" fmla="*/ 3 w 235"/>
                  <a:gd name="T17" fmla="*/ 5 h 1021"/>
                  <a:gd name="T18" fmla="*/ 3 w 235"/>
                  <a:gd name="T19" fmla="*/ 4 h 1021"/>
                  <a:gd name="T20" fmla="*/ 3 w 235"/>
                  <a:gd name="T21" fmla="*/ 4 h 1021"/>
                  <a:gd name="T22" fmla="*/ 3 w 235"/>
                  <a:gd name="T23" fmla="*/ 3 h 1021"/>
                  <a:gd name="T24" fmla="*/ 2 w 235"/>
                  <a:gd name="T25" fmla="*/ 2 h 1021"/>
                  <a:gd name="T26" fmla="*/ 2 w 235"/>
                  <a:gd name="T27" fmla="*/ 1 h 1021"/>
                  <a:gd name="T28" fmla="*/ 2 w 235"/>
                  <a:gd name="T29" fmla="*/ 1 h 1021"/>
                  <a:gd name="T30" fmla="*/ 2 w 235"/>
                  <a:gd name="T31" fmla="*/ 0 h 1021"/>
                  <a:gd name="T32" fmla="*/ 1 w 235"/>
                  <a:gd name="T33" fmla="*/ 0 h 1021"/>
                  <a:gd name="T34" fmla="*/ 0 w 235"/>
                  <a:gd name="T35" fmla="*/ 1 h 1021"/>
                  <a:gd name="T36" fmla="*/ 0 w 235"/>
                  <a:gd name="T37" fmla="*/ 1 h 1021"/>
                  <a:gd name="T38" fmla="*/ 0 w 235"/>
                  <a:gd name="T39" fmla="*/ 2 h 1021"/>
                  <a:gd name="T40" fmla="*/ 0 w 235"/>
                  <a:gd name="T41" fmla="*/ 2 h 1021"/>
                  <a:gd name="T42" fmla="*/ 0 w 235"/>
                  <a:gd name="T43" fmla="*/ 3 h 1021"/>
                  <a:gd name="T44" fmla="*/ 1 w 235"/>
                  <a:gd name="T45" fmla="*/ 3 h 1021"/>
                  <a:gd name="T46" fmla="*/ 1 w 235"/>
                  <a:gd name="T47" fmla="*/ 4 h 1021"/>
                  <a:gd name="T48" fmla="*/ 1 w 235"/>
                  <a:gd name="T49" fmla="*/ 5 h 1021"/>
                  <a:gd name="T50" fmla="*/ 1 w 235"/>
                  <a:gd name="T51" fmla="*/ 5 h 1021"/>
                  <a:gd name="T52" fmla="*/ 1 w 235"/>
                  <a:gd name="T53" fmla="*/ 6 h 1021"/>
                  <a:gd name="T54" fmla="*/ 1 w 235"/>
                  <a:gd name="T55" fmla="*/ 8 h 1021"/>
                  <a:gd name="T56" fmla="*/ 1 w 235"/>
                  <a:gd name="T57" fmla="*/ 9 h 1021"/>
                  <a:gd name="T58" fmla="*/ 1 w 235"/>
                  <a:gd name="T59" fmla="*/ 10 h 1021"/>
                  <a:gd name="T60" fmla="*/ 2 w 235"/>
                  <a:gd name="T61" fmla="*/ 12 h 1021"/>
                  <a:gd name="T62" fmla="*/ 2 w 235"/>
                  <a:gd name="T63" fmla="*/ 12 h 1021"/>
                  <a:gd name="T64" fmla="*/ 2 w 235"/>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6"/>
                    </a:lnTo>
                    <a:lnTo>
                      <a:pt x="232" y="880"/>
                    </a:lnTo>
                    <a:lnTo>
                      <a:pt x="225" y="803"/>
                    </a:lnTo>
                    <a:lnTo>
                      <a:pt x="222" y="714"/>
                    </a:lnTo>
                    <a:lnTo>
                      <a:pt x="218" y="610"/>
                    </a:lnTo>
                    <a:lnTo>
                      <a:pt x="222" y="495"/>
                    </a:lnTo>
                    <a:lnTo>
                      <a:pt x="229" y="393"/>
                    </a:lnTo>
                    <a:lnTo>
                      <a:pt x="235" y="325"/>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0" y="205"/>
                    </a:lnTo>
                    <a:lnTo>
                      <a:pt x="49" y="251"/>
                    </a:lnTo>
                    <a:lnTo>
                      <a:pt x="71" y="310"/>
                    </a:lnTo>
                    <a:lnTo>
                      <a:pt x="88" y="365"/>
                    </a:lnTo>
                    <a:lnTo>
                      <a:pt x="93" y="441"/>
                    </a:lnTo>
                    <a:lnTo>
                      <a:pt x="93" y="516"/>
                    </a:lnTo>
                    <a:lnTo>
                      <a:pt x="95" y="624"/>
                    </a:lnTo>
                    <a:lnTo>
                      <a:pt x="101" y="716"/>
                    </a:lnTo>
                    <a:lnTo>
                      <a:pt x="119" y="821"/>
                    </a:lnTo>
                    <a:lnTo>
                      <a:pt x="152" y="936"/>
                    </a:lnTo>
                    <a:lnTo>
                      <a:pt x="171" y="985"/>
                    </a:lnTo>
                    <a:lnTo>
                      <a:pt x="187" y="1021"/>
                    </a:lnTo>
                  </a:path>
                </a:pathLst>
              </a:custGeom>
              <a:noFill/>
              <a:ln w="0">
                <a:solidFill>
                  <a:srgbClr val="000000"/>
                </a:solidFill>
                <a:round/>
                <a:headEnd/>
                <a:tailEnd/>
              </a:ln>
            </p:spPr>
            <p:txBody>
              <a:bodyPr/>
              <a:lstStyle/>
              <a:p>
                <a:pPr eaLnBrk="0" hangingPunct="0"/>
                <a:endParaRPr lang="it-IT"/>
              </a:p>
            </p:txBody>
          </p:sp>
          <p:sp>
            <p:nvSpPr>
              <p:cNvPr id="76926" name="Freeform 16"/>
              <p:cNvSpPr>
                <a:spLocks/>
              </p:cNvSpPr>
              <p:nvPr/>
            </p:nvSpPr>
            <p:spPr bwMode="auto">
              <a:xfrm>
                <a:off x="1637" y="1481"/>
                <a:ext cx="389" cy="1215"/>
              </a:xfrm>
              <a:custGeom>
                <a:avLst/>
                <a:gdLst>
                  <a:gd name="T0" fmla="*/ 7 w 1167"/>
                  <a:gd name="T1" fmla="*/ 31 h 3645"/>
                  <a:gd name="T2" fmla="*/ 6 w 1167"/>
                  <a:gd name="T3" fmla="*/ 36 h 3645"/>
                  <a:gd name="T4" fmla="*/ 6 w 1167"/>
                  <a:gd name="T5" fmla="*/ 40 h 3645"/>
                  <a:gd name="T6" fmla="*/ 5 w 1167"/>
                  <a:gd name="T7" fmla="*/ 42 h 3645"/>
                  <a:gd name="T8" fmla="*/ 4 w 1167"/>
                  <a:gd name="T9" fmla="*/ 43 h 3645"/>
                  <a:gd name="T10" fmla="*/ 3 w 1167"/>
                  <a:gd name="T11" fmla="*/ 43 h 3645"/>
                  <a:gd name="T12" fmla="*/ 1 w 1167"/>
                  <a:gd name="T13" fmla="*/ 44 h 3645"/>
                  <a:gd name="T14" fmla="*/ 0 w 1167"/>
                  <a:gd name="T15" fmla="*/ 43 h 3645"/>
                  <a:gd name="T16" fmla="*/ 1 w 1167"/>
                  <a:gd name="T17" fmla="*/ 42 h 3645"/>
                  <a:gd name="T18" fmla="*/ 3 w 1167"/>
                  <a:gd name="T19" fmla="*/ 41 h 3645"/>
                  <a:gd name="T20" fmla="*/ 3 w 1167"/>
                  <a:gd name="T21" fmla="*/ 37 h 3645"/>
                  <a:gd name="T22" fmla="*/ 3 w 1167"/>
                  <a:gd name="T23" fmla="*/ 31 h 3645"/>
                  <a:gd name="T24" fmla="*/ 3 w 1167"/>
                  <a:gd name="T25" fmla="*/ 26 h 3645"/>
                  <a:gd name="T26" fmla="*/ 2 w 1167"/>
                  <a:gd name="T27" fmla="*/ 25 h 3645"/>
                  <a:gd name="T28" fmla="*/ 2 w 1167"/>
                  <a:gd name="T29" fmla="*/ 23 h 3645"/>
                  <a:gd name="T30" fmla="*/ 2 w 1167"/>
                  <a:gd name="T31" fmla="*/ 21 h 3645"/>
                  <a:gd name="T32" fmla="*/ 3 w 1167"/>
                  <a:gd name="T33" fmla="*/ 19 h 3645"/>
                  <a:gd name="T34" fmla="*/ 3 w 1167"/>
                  <a:gd name="T35" fmla="*/ 13 h 3645"/>
                  <a:gd name="T36" fmla="*/ 3 w 1167"/>
                  <a:gd name="T37" fmla="*/ 9 h 3645"/>
                  <a:gd name="T38" fmla="*/ 6 w 1167"/>
                  <a:gd name="T39" fmla="*/ 6 h 3645"/>
                  <a:gd name="T40" fmla="*/ 5 w 1167"/>
                  <a:gd name="T41" fmla="*/ 6 h 3645"/>
                  <a:gd name="T42" fmla="*/ 4 w 1167"/>
                  <a:gd name="T43" fmla="*/ 3 h 3645"/>
                  <a:gd name="T44" fmla="*/ 4 w 1167"/>
                  <a:gd name="T45" fmla="*/ 2 h 3645"/>
                  <a:gd name="T46" fmla="*/ 4 w 1167"/>
                  <a:gd name="T47" fmla="*/ 1 h 3645"/>
                  <a:gd name="T48" fmla="*/ 6 w 1167"/>
                  <a:gd name="T49" fmla="*/ 0 h 3645"/>
                  <a:gd name="T50" fmla="*/ 8 w 1167"/>
                  <a:gd name="T51" fmla="*/ 0 h 3645"/>
                  <a:gd name="T52" fmla="*/ 9 w 1167"/>
                  <a:gd name="T53" fmla="*/ 2 h 3645"/>
                  <a:gd name="T54" fmla="*/ 8 w 1167"/>
                  <a:gd name="T55" fmla="*/ 5 h 3645"/>
                  <a:gd name="T56" fmla="*/ 9 w 1167"/>
                  <a:gd name="T57" fmla="*/ 6 h 3645"/>
                  <a:gd name="T58" fmla="*/ 12 w 1167"/>
                  <a:gd name="T59" fmla="*/ 8 h 3645"/>
                  <a:gd name="T60" fmla="*/ 14 w 1167"/>
                  <a:gd name="T61" fmla="*/ 15 h 3645"/>
                  <a:gd name="T62" fmla="*/ 13 w 1167"/>
                  <a:gd name="T63" fmla="*/ 19 h 3645"/>
                  <a:gd name="T64" fmla="*/ 13 w 1167"/>
                  <a:gd name="T65" fmla="*/ 23 h 3645"/>
                  <a:gd name="T66" fmla="*/ 13 w 1167"/>
                  <a:gd name="T67" fmla="*/ 25 h 3645"/>
                  <a:gd name="T68" fmla="*/ 12 w 1167"/>
                  <a:gd name="T69" fmla="*/ 27 h 3645"/>
                  <a:gd name="T70" fmla="*/ 12 w 1167"/>
                  <a:gd name="T71" fmla="*/ 32 h 3645"/>
                  <a:gd name="T72" fmla="*/ 12 w 1167"/>
                  <a:gd name="T73" fmla="*/ 37 h 3645"/>
                  <a:gd name="T74" fmla="*/ 12 w 1167"/>
                  <a:gd name="T75" fmla="*/ 42 h 3645"/>
                  <a:gd name="T76" fmla="*/ 11 w 1167"/>
                  <a:gd name="T77" fmla="*/ 43 h 3645"/>
                  <a:gd name="T78" fmla="*/ 10 w 1167"/>
                  <a:gd name="T79" fmla="*/ 44 h 3645"/>
                  <a:gd name="T80" fmla="*/ 8 w 1167"/>
                  <a:gd name="T81" fmla="*/ 45 h 3645"/>
                  <a:gd name="T82" fmla="*/ 7 w 1167"/>
                  <a:gd name="T83" fmla="*/ 44 h 3645"/>
                  <a:gd name="T84" fmla="*/ 8 w 1167"/>
                  <a:gd name="T85" fmla="*/ 43 h 3645"/>
                  <a:gd name="T86" fmla="*/ 9 w 1167"/>
                  <a:gd name="T87" fmla="*/ 42 h 3645"/>
                  <a:gd name="T88" fmla="*/ 9 w 1167"/>
                  <a:gd name="T89" fmla="*/ 37 h 3645"/>
                  <a:gd name="T90" fmla="*/ 8 w 1167"/>
                  <a:gd name="T91" fmla="*/ 32 h 3645"/>
                  <a:gd name="T92" fmla="*/ 8 w 1167"/>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5"/>
                  <a:gd name="T143" fmla="*/ 1167 w 116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5">
                    <a:moveTo>
                      <a:pt x="610" y="2281"/>
                    </a:moveTo>
                    <a:lnTo>
                      <a:pt x="582" y="2407"/>
                    </a:lnTo>
                    <a:lnTo>
                      <a:pt x="556" y="2536"/>
                    </a:lnTo>
                    <a:lnTo>
                      <a:pt x="536" y="2635"/>
                    </a:lnTo>
                    <a:lnTo>
                      <a:pt x="514" y="2752"/>
                    </a:lnTo>
                    <a:lnTo>
                      <a:pt x="502" y="2893"/>
                    </a:lnTo>
                    <a:lnTo>
                      <a:pt x="489" y="3006"/>
                    </a:lnTo>
                    <a:lnTo>
                      <a:pt x="477" y="3108"/>
                    </a:lnTo>
                    <a:lnTo>
                      <a:pt x="459" y="3207"/>
                    </a:lnTo>
                    <a:lnTo>
                      <a:pt x="442" y="3301"/>
                    </a:lnTo>
                    <a:lnTo>
                      <a:pt x="431" y="3365"/>
                    </a:lnTo>
                    <a:lnTo>
                      <a:pt x="431" y="3414"/>
                    </a:lnTo>
                    <a:lnTo>
                      <a:pt x="433" y="3453"/>
                    </a:lnTo>
                    <a:lnTo>
                      <a:pt x="423" y="3471"/>
                    </a:lnTo>
                    <a:lnTo>
                      <a:pt x="346" y="3488"/>
                    </a:lnTo>
                    <a:lnTo>
                      <a:pt x="331" y="3479"/>
                    </a:lnTo>
                    <a:lnTo>
                      <a:pt x="322" y="3467"/>
                    </a:lnTo>
                    <a:lnTo>
                      <a:pt x="250" y="3493"/>
                    </a:lnTo>
                    <a:lnTo>
                      <a:pt x="156" y="3520"/>
                    </a:lnTo>
                    <a:lnTo>
                      <a:pt x="95" y="3530"/>
                    </a:lnTo>
                    <a:lnTo>
                      <a:pt x="45" y="3525"/>
                    </a:lnTo>
                    <a:lnTo>
                      <a:pt x="18" y="3513"/>
                    </a:lnTo>
                    <a:lnTo>
                      <a:pt x="5" y="3495"/>
                    </a:lnTo>
                    <a:lnTo>
                      <a:pt x="0" y="3477"/>
                    </a:lnTo>
                    <a:lnTo>
                      <a:pt x="9" y="3455"/>
                    </a:lnTo>
                    <a:lnTo>
                      <a:pt x="31" y="3436"/>
                    </a:lnTo>
                    <a:lnTo>
                      <a:pt x="99" y="3402"/>
                    </a:lnTo>
                    <a:lnTo>
                      <a:pt x="160" y="3369"/>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4"/>
                    </a:lnTo>
                    <a:lnTo>
                      <a:pt x="262" y="2039"/>
                    </a:lnTo>
                    <a:lnTo>
                      <a:pt x="220" y="2034"/>
                    </a:lnTo>
                    <a:lnTo>
                      <a:pt x="178" y="2018"/>
                    </a:lnTo>
                    <a:lnTo>
                      <a:pt x="144" y="1974"/>
                    </a:lnTo>
                    <a:lnTo>
                      <a:pt x="141" y="1922"/>
                    </a:lnTo>
                    <a:lnTo>
                      <a:pt x="154" y="1854"/>
                    </a:lnTo>
                    <a:lnTo>
                      <a:pt x="179" y="1797"/>
                    </a:lnTo>
                    <a:lnTo>
                      <a:pt x="202" y="1758"/>
                    </a:lnTo>
                    <a:lnTo>
                      <a:pt x="161" y="1741"/>
                    </a:lnTo>
                    <a:lnTo>
                      <a:pt x="149" y="1728"/>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6" y="6"/>
                    </a:lnTo>
                    <a:lnTo>
                      <a:pt x="508" y="0"/>
                    </a:lnTo>
                    <a:lnTo>
                      <a:pt x="562" y="12"/>
                    </a:lnTo>
                    <a:lnTo>
                      <a:pt x="610" y="37"/>
                    </a:lnTo>
                    <a:lnTo>
                      <a:pt x="646" y="69"/>
                    </a:lnTo>
                    <a:lnTo>
                      <a:pt x="675" y="113"/>
                    </a:lnTo>
                    <a:lnTo>
                      <a:pt x="690" y="172"/>
                    </a:lnTo>
                    <a:lnTo>
                      <a:pt x="698" y="240"/>
                    </a:lnTo>
                    <a:lnTo>
                      <a:pt x="695" y="295"/>
                    </a:lnTo>
                    <a:lnTo>
                      <a:pt x="682" y="369"/>
                    </a:lnTo>
                    <a:lnTo>
                      <a:pt x="683" y="423"/>
                    </a:lnTo>
                    <a:lnTo>
                      <a:pt x="694" y="483"/>
                    </a:lnTo>
                    <a:lnTo>
                      <a:pt x="716" y="513"/>
                    </a:lnTo>
                    <a:lnTo>
                      <a:pt x="941" y="611"/>
                    </a:lnTo>
                    <a:lnTo>
                      <a:pt x="972" y="632"/>
                    </a:lnTo>
                    <a:lnTo>
                      <a:pt x="994" y="668"/>
                    </a:lnTo>
                    <a:lnTo>
                      <a:pt x="1065" y="879"/>
                    </a:lnTo>
                    <a:lnTo>
                      <a:pt x="1157" y="1178"/>
                    </a:lnTo>
                    <a:lnTo>
                      <a:pt x="1167" y="1239"/>
                    </a:lnTo>
                    <a:lnTo>
                      <a:pt x="1164" y="1273"/>
                    </a:lnTo>
                    <a:lnTo>
                      <a:pt x="1150" y="1312"/>
                    </a:lnTo>
                    <a:lnTo>
                      <a:pt x="1030" y="1516"/>
                    </a:lnTo>
                    <a:lnTo>
                      <a:pt x="1012" y="1580"/>
                    </a:lnTo>
                    <a:lnTo>
                      <a:pt x="1006" y="1645"/>
                    </a:lnTo>
                    <a:lnTo>
                      <a:pt x="1030" y="1873"/>
                    </a:lnTo>
                    <a:lnTo>
                      <a:pt x="1044" y="1974"/>
                    </a:lnTo>
                    <a:lnTo>
                      <a:pt x="1044" y="2007"/>
                    </a:lnTo>
                    <a:lnTo>
                      <a:pt x="1031" y="2032"/>
                    </a:lnTo>
                    <a:lnTo>
                      <a:pt x="994" y="2045"/>
                    </a:lnTo>
                    <a:lnTo>
                      <a:pt x="958" y="2051"/>
                    </a:lnTo>
                    <a:lnTo>
                      <a:pt x="948" y="2166"/>
                    </a:lnTo>
                    <a:lnTo>
                      <a:pt x="948" y="2292"/>
                    </a:lnTo>
                    <a:lnTo>
                      <a:pt x="951" y="2432"/>
                    </a:lnTo>
                    <a:lnTo>
                      <a:pt x="958" y="2562"/>
                    </a:lnTo>
                    <a:lnTo>
                      <a:pt x="977" y="2702"/>
                    </a:lnTo>
                    <a:lnTo>
                      <a:pt x="981" y="2842"/>
                    </a:lnTo>
                    <a:lnTo>
                      <a:pt x="990" y="2979"/>
                    </a:lnTo>
                    <a:lnTo>
                      <a:pt x="990" y="3088"/>
                    </a:lnTo>
                    <a:lnTo>
                      <a:pt x="984" y="3261"/>
                    </a:lnTo>
                    <a:lnTo>
                      <a:pt x="986" y="3369"/>
                    </a:lnTo>
                    <a:lnTo>
                      <a:pt x="981" y="3467"/>
                    </a:lnTo>
                    <a:lnTo>
                      <a:pt x="978" y="3488"/>
                    </a:lnTo>
                    <a:lnTo>
                      <a:pt x="921" y="3505"/>
                    </a:lnTo>
                    <a:lnTo>
                      <a:pt x="877" y="3530"/>
                    </a:lnTo>
                    <a:lnTo>
                      <a:pt x="835" y="3568"/>
                    </a:lnTo>
                    <a:lnTo>
                      <a:pt x="790" y="3603"/>
                    </a:lnTo>
                    <a:lnTo>
                      <a:pt x="733" y="3627"/>
                    </a:lnTo>
                    <a:lnTo>
                      <a:pt x="674" y="3644"/>
                    </a:lnTo>
                    <a:lnTo>
                      <a:pt x="623" y="3645"/>
                    </a:lnTo>
                    <a:lnTo>
                      <a:pt x="591" y="3633"/>
                    </a:lnTo>
                    <a:lnTo>
                      <a:pt x="567" y="3615"/>
                    </a:lnTo>
                    <a:lnTo>
                      <a:pt x="565" y="3594"/>
                    </a:lnTo>
                    <a:lnTo>
                      <a:pt x="577" y="3563"/>
                    </a:lnTo>
                    <a:lnTo>
                      <a:pt x="607" y="3535"/>
                    </a:lnTo>
                    <a:lnTo>
                      <a:pt x="644" y="3505"/>
                    </a:lnTo>
                    <a:lnTo>
                      <a:pt x="690" y="3462"/>
                    </a:lnTo>
                    <a:lnTo>
                      <a:pt x="729" y="3424"/>
                    </a:lnTo>
                    <a:lnTo>
                      <a:pt x="753" y="3391"/>
                    </a:lnTo>
                    <a:lnTo>
                      <a:pt x="741" y="3211"/>
                    </a:lnTo>
                    <a:lnTo>
                      <a:pt x="741" y="3085"/>
                    </a:lnTo>
                    <a:lnTo>
                      <a:pt x="729" y="2957"/>
                    </a:lnTo>
                    <a:lnTo>
                      <a:pt x="717" y="2842"/>
                    </a:lnTo>
                    <a:lnTo>
                      <a:pt x="697" y="2721"/>
                    </a:lnTo>
                    <a:lnTo>
                      <a:pt x="670" y="2599"/>
                    </a:lnTo>
                    <a:lnTo>
                      <a:pt x="646" y="2485"/>
                    </a:lnTo>
                    <a:lnTo>
                      <a:pt x="627" y="2391"/>
                    </a:lnTo>
                    <a:lnTo>
                      <a:pt x="610"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27" name="Freeform 17"/>
              <p:cNvSpPr>
                <a:spLocks/>
              </p:cNvSpPr>
              <p:nvPr/>
            </p:nvSpPr>
            <p:spPr bwMode="auto">
              <a:xfrm>
                <a:off x="161" y="1496"/>
                <a:ext cx="408" cy="1135"/>
              </a:xfrm>
              <a:custGeom>
                <a:avLst/>
                <a:gdLst>
                  <a:gd name="T0" fmla="*/ 13 w 1223"/>
                  <a:gd name="T1" fmla="*/ 19 h 3405"/>
                  <a:gd name="T2" fmla="*/ 11 w 1223"/>
                  <a:gd name="T3" fmla="*/ 23 h 3405"/>
                  <a:gd name="T4" fmla="*/ 11 w 1223"/>
                  <a:gd name="T5" fmla="*/ 26 h 3405"/>
                  <a:gd name="T6" fmla="*/ 12 w 1223"/>
                  <a:gd name="T7" fmla="*/ 33 h 3405"/>
                  <a:gd name="T8" fmla="*/ 12 w 1223"/>
                  <a:gd name="T9" fmla="*/ 38 h 3405"/>
                  <a:gd name="T10" fmla="*/ 12 w 1223"/>
                  <a:gd name="T11" fmla="*/ 39 h 3405"/>
                  <a:gd name="T12" fmla="*/ 13 w 1223"/>
                  <a:gd name="T13" fmla="*/ 40 h 3405"/>
                  <a:gd name="T14" fmla="*/ 14 w 1223"/>
                  <a:gd name="T15" fmla="*/ 40 h 3405"/>
                  <a:gd name="T16" fmla="*/ 15 w 1223"/>
                  <a:gd name="T17" fmla="*/ 41 h 3405"/>
                  <a:gd name="T18" fmla="*/ 15 w 1223"/>
                  <a:gd name="T19" fmla="*/ 41 h 3405"/>
                  <a:gd name="T20" fmla="*/ 10 w 1223"/>
                  <a:gd name="T21" fmla="*/ 41 h 3405"/>
                  <a:gd name="T22" fmla="*/ 10 w 1223"/>
                  <a:gd name="T23" fmla="*/ 41 h 3405"/>
                  <a:gd name="T24" fmla="*/ 9 w 1223"/>
                  <a:gd name="T25" fmla="*/ 40 h 3405"/>
                  <a:gd name="T26" fmla="*/ 10 w 1223"/>
                  <a:gd name="T27" fmla="*/ 39 h 3405"/>
                  <a:gd name="T28" fmla="*/ 10 w 1223"/>
                  <a:gd name="T29" fmla="*/ 39 h 3405"/>
                  <a:gd name="T30" fmla="*/ 9 w 1223"/>
                  <a:gd name="T31" fmla="*/ 39 h 3405"/>
                  <a:gd name="T32" fmla="*/ 9 w 1223"/>
                  <a:gd name="T33" fmla="*/ 34 h 3405"/>
                  <a:gd name="T34" fmla="*/ 8 w 1223"/>
                  <a:gd name="T35" fmla="*/ 28 h 3405"/>
                  <a:gd name="T36" fmla="*/ 8 w 1223"/>
                  <a:gd name="T37" fmla="*/ 26 h 3405"/>
                  <a:gd name="T38" fmla="*/ 7 w 1223"/>
                  <a:gd name="T39" fmla="*/ 29 h 3405"/>
                  <a:gd name="T40" fmla="*/ 6 w 1223"/>
                  <a:gd name="T41" fmla="*/ 34 h 3405"/>
                  <a:gd name="T42" fmla="*/ 6 w 1223"/>
                  <a:gd name="T43" fmla="*/ 39 h 3405"/>
                  <a:gd name="T44" fmla="*/ 5 w 1223"/>
                  <a:gd name="T45" fmla="*/ 39 h 3405"/>
                  <a:gd name="T46" fmla="*/ 5 w 1223"/>
                  <a:gd name="T47" fmla="*/ 41 h 3405"/>
                  <a:gd name="T48" fmla="*/ 5 w 1223"/>
                  <a:gd name="T49" fmla="*/ 42 h 3405"/>
                  <a:gd name="T50" fmla="*/ 4 w 1223"/>
                  <a:gd name="T51" fmla="*/ 42 h 3405"/>
                  <a:gd name="T52" fmla="*/ 3 w 1223"/>
                  <a:gd name="T53" fmla="*/ 42 h 3405"/>
                  <a:gd name="T54" fmla="*/ 3 w 1223"/>
                  <a:gd name="T55" fmla="*/ 41 h 3405"/>
                  <a:gd name="T56" fmla="*/ 3 w 1223"/>
                  <a:gd name="T57" fmla="*/ 40 h 3405"/>
                  <a:gd name="T58" fmla="*/ 4 w 1223"/>
                  <a:gd name="T59" fmla="*/ 39 h 3405"/>
                  <a:gd name="T60" fmla="*/ 3 w 1223"/>
                  <a:gd name="T61" fmla="*/ 37 h 3405"/>
                  <a:gd name="T62" fmla="*/ 3 w 1223"/>
                  <a:gd name="T63" fmla="*/ 34 h 3405"/>
                  <a:gd name="T64" fmla="*/ 3 w 1223"/>
                  <a:gd name="T65" fmla="*/ 30 h 3405"/>
                  <a:gd name="T66" fmla="*/ 0 w 1223"/>
                  <a:gd name="T67" fmla="*/ 28 h 3405"/>
                  <a:gd name="T68" fmla="*/ 0 w 1223"/>
                  <a:gd name="T69" fmla="*/ 23 h 3405"/>
                  <a:gd name="T70" fmla="*/ 2 w 1223"/>
                  <a:gd name="T71" fmla="*/ 23 h 3405"/>
                  <a:gd name="T72" fmla="*/ 2 w 1223"/>
                  <a:gd name="T73" fmla="*/ 16 h 3405"/>
                  <a:gd name="T74" fmla="*/ 2 w 1223"/>
                  <a:gd name="T75" fmla="*/ 14 h 3405"/>
                  <a:gd name="T76" fmla="*/ 3 w 1223"/>
                  <a:gd name="T77" fmla="*/ 8 h 3405"/>
                  <a:gd name="T78" fmla="*/ 3 w 1223"/>
                  <a:gd name="T79" fmla="*/ 8 h 3405"/>
                  <a:gd name="T80" fmla="*/ 6 w 1223"/>
                  <a:gd name="T81" fmla="*/ 6 h 3405"/>
                  <a:gd name="T82" fmla="*/ 6 w 1223"/>
                  <a:gd name="T83" fmla="*/ 5 h 3405"/>
                  <a:gd name="T84" fmla="*/ 6 w 1223"/>
                  <a:gd name="T85" fmla="*/ 3 h 3405"/>
                  <a:gd name="T86" fmla="*/ 7 w 1223"/>
                  <a:gd name="T87" fmla="*/ 2 h 3405"/>
                  <a:gd name="T88" fmla="*/ 7 w 1223"/>
                  <a:gd name="T89" fmla="*/ 1 h 3405"/>
                  <a:gd name="T90" fmla="*/ 8 w 1223"/>
                  <a:gd name="T91" fmla="*/ 0 h 3405"/>
                  <a:gd name="T92" fmla="*/ 9 w 1223"/>
                  <a:gd name="T93" fmla="*/ 0 h 3405"/>
                  <a:gd name="T94" fmla="*/ 10 w 1223"/>
                  <a:gd name="T95" fmla="*/ 0 h 3405"/>
                  <a:gd name="T96" fmla="*/ 10 w 1223"/>
                  <a:gd name="T97" fmla="*/ 1 h 3405"/>
                  <a:gd name="T98" fmla="*/ 10 w 1223"/>
                  <a:gd name="T99" fmla="*/ 3 h 3405"/>
                  <a:gd name="T100" fmla="*/ 10 w 1223"/>
                  <a:gd name="T101" fmla="*/ 4 h 3405"/>
                  <a:gd name="T102" fmla="*/ 9 w 1223"/>
                  <a:gd name="T103" fmla="*/ 5 h 3405"/>
                  <a:gd name="T104" fmla="*/ 9 w 1223"/>
                  <a:gd name="T105" fmla="*/ 6 h 3405"/>
                  <a:gd name="T106" fmla="*/ 12 w 1223"/>
                  <a:gd name="T107" fmla="*/ 8 h 3405"/>
                  <a:gd name="T108" fmla="*/ 13 w 1223"/>
                  <a:gd name="T109" fmla="*/ 9 h 3405"/>
                  <a:gd name="T110" fmla="*/ 13 w 1223"/>
                  <a:gd name="T111" fmla="*/ 14 h 3405"/>
                  <a:gd name="T112" fmla="*/ 12 w 1223"/>
                  <a:gd name="T113" fmla="*/ 15 h 3405"/>
                  <a:gd name="T114" fmla="*/ 13 w 1223"/>
                  <a:gd name="T115" fmla="*/ 17 h 3405"/>
                  <a:gd name="T116" fmla="*/ 13 w 1223"/>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0" y="1749"/>
                    </a:lnTo>
                    <a:lnTo>
                      <a:pt x="900" y="1875"/>
                    </a:lnTo>
                    <a:lnTo>
                      <a:pt x="900" y="1952"/>
                    </a:lnTo>
                    <a:lnTo>
                      <a:pt x="909" y="2090"/>
                    </a:lnTo>
                    <a:lnTo>
                      <a:pt x="924" y="2499"/>
                    </a:lnTo>
                    <a:lnTo>
                      <a:pt x="934" y="2679"/>
                    </a:lnTo>
                    <a:lnTo>
                      <a:pt x="947" y="2998"/>
                    </a:lnTo>
                    <a:lnTo>
                      <a:pt x="947" y="3112"/>
                    </a:lnTo>
                    <a:lnTo>
                      <a:pt x="948" y="3150"/>
                    </a:lnTo>
                    <a:lnTo>
                      <a:pt x="959" y="3163"/>
                    </a:lnTo>
                    <a:lnTo>
                      <a:pt x="993" y="3186"/>
                    </a:lnTo>
                    <a:lnTo>
                      <a:pt x="1062" y="3223"/>
                    </a:lnTo>
                    <a:lnTo>
                      <a:pt x="1141" y="3245"/>
                    </a:lnTo>
                    <a:lnTo>
                      <a:pt x="1170" y="3255"/>
                    </a:lnTo>
                    <a:lnTo>
                      <a:pt x="1198" y="3269"/>
                    </a:lnTo>
                    <a:lnTo>
                      <a:pt x="1217" y="3295"/>
                    </a:lnTo>
                    <a:lnTo>
                      <a:pt x="1223" y="3317"/>
                    </a:lnTo>
                    <a:lnTo>
                      <a:pt x="1211" y="3325"/>
                    </a:lnTo>
                    <a:lnTo>
                      <a:pt x="1050" y="3327"/>
                    </a:lnTo>
                    <a:lnTo>
                      <a:pt x="839" y="3341"/>
                    </a:lnTo>
                    <a:lnTo>
                      <a:pt x="803" y="3341"/>
                    </a:lnTo>
                    <a:lnTo>
                      <a:pt x="779" y="3328"/>
                    </a:lnTo>
                    <a:lnTo>
                      <a:pt x="767" y="3303"/>
                    </a:lnTo>
                    <a:lnTo>
                      <a:pt x="767" y="3266"/>
                    </a:lnTo>
                    <a:lnTo>
                      <a:pt x="779" y="3204"/>
                    </a:lnTo>
                    <a:lnTo>
                      <a:pt x="786" y="3195"/>
                    </a:lnTo>
                    <a:lnTo>
                      <a:pt x="803" y="3189"/>
                    </a:lnTo>
                    <a:lnTo>
                      <a:pt x="779" y="3185"/>
                    </a:lnTo>
                    <a:lnTo>
                      <a:pt x="772" y="3173"/>
                    </a:lnTo>
                    <a:lnTo>
                      <a:pt x="767" y="3125"/>
                    </a:lnTo>
                    <a:lnTo>
                      <a:pt x="744" y="3023"/>
                    </a:lnTo>
                    <a:lnTo>
                      <a:pt x="695" y="2780"/>
                    </a:lnTo>
                    <a:lnTo>
                      <a:pt x="683" y="2665"/>
                    </a:lnTo>
                    <a:lnTo>
                      <a:pt x="658" y="2297"/>
                    </a:lnTo>
                    <a:lnTo>
                      <a:pt x="643" y="2206"/>
                    </a:lnTo>
                    <a:lnTo>
                      <a:pt x="612" y="2092"/>
                    </a:lnTo>
                    <a:lnTo>
                      <a:pt x="587" y="2207"/>
                    </a:lnTo>
                    <a:lnTo>
                      <a:pt x="564" y="2322"/>
                    </a:lnTo>
                    <a:lnTo>
                      <a:pt x="522" y="2642"/>
                    </a:lnTo>
                    <a:lnTo>
                      <a:pt x="503" y="2740"/>
                    </a:lnTo>
                    <a:lnTo>
                      <a:pt x="462" y="3096"/>
                    </a:lnTo>
                    <a:lnTo>
                      <a:pt x="462" y="3150"/>
                    </a:lnTo>
                    <a:lnTo>
                      <a:pt x="456" y="3159"/>
                    </a:lnTo>
                    <a:lnTo>
                      <a:pt x="419" y="3176"/>
                    </a:lnTo>
                    <a:lnTo>
                      <a:pt x="429" y="3229"/>
                    </a:lnTo>
                    <a:lnTo>
                      <a:pt x="431" y="3290"/>
                    </a:lnTo>
                    <a:lnTo>
                      <a:pt x="431" y="3328"/>
                    </a:lnTo>
                    <a:lnTo>
                      <a:pt x="416" y="3365"/>
                    </a:lnTo>
                    <a:lnTo>
                      <a:pt x="392" y="3390"/>
                    </a:lnTo>
                    <a:lnTo>
                      <a:pt x="348" y="3405"/>
                    </a:lnTo>
                    <a:lnTo>
                      <a:pt x="300" y="3405"/>
                    </a:lnTo>
                    <a:lnTo>
                      <a:pt x="249" y="3401"/>
                    </a:lnTo>
                    <a:lnTo>
                      <a:pt x="226" y="3380"/>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8"/>
                    </a:lnTo>
                    <a:lnTo>
                      <a:pt x="36" y="1862"/>
                    </a:lnTo>
                    <a:lnTo>
                      <a:pt x="174" y="1902"/>
                    </a:lnTo>
                    <a:lnTo>
                      <a:pt x="189" y="1823"/>
                    </a:lnTo>
                    <a:lnTo>
                      <a:pt x="193" y="1727"/>
                    </a:lnTo>
                    <a:lnTo>
                      <a:pt x="126" y="1331"/>
                    </a:lnTo>
                    <a:lnTo>
                      <a:pt x="120" y="1225"/>
                    </a:lnTo>
                    <a:lnTo>
                      <a:pt x="131" y="1099"/>
                    </a:lnTo>
                    <a:lnTo>
                      <a:pt x="189" y="756"/>
                    </a:lnTo>
                    <a:lnTo>
                      <a:pt x="216" y="663"/>
                    </a:lnTo>
                    <a:lnTo>
                      <a:pt x="239" y="625"/>
                    </a:lnTo>
                    <a:lnTo>
                      <a:pt x="263" y="613"/>
                    </a:lnTo>
                    <a:lnTo>
                      <a:pt x="431" y="549"/>
                    </a:lnTo>
                    <a:lnTo>
                      <a:pt x="503" y="524"/>
                    </a:lnTo>
                    <a:lnTo>
                      <a:pt x="527" y="434"/>
                    </a:lnTo>
                    <a:lnTo>
                      <a:pt x="507" y="369"/>
                    </a:lnTo>
                    <a:lnTo>
                      <a:pt x="496" y="330"/>
                    </a:lnTo>
                    <a:lnTo>
                      <a:pt x="496" y="280"/>
                    </a:lnTo>
                    <a:lnTo>
                      <a:pt x="503" y="218"/>
                    </a:lnTo>
                    <a:lnTo>
                      <a:pt x="527" y="129"/>
                    </a:lnTo>
                    <a:lnTo>
                      <a:pt x="540" y="84"/>
                    </a:lnTo>
                    <a:lnTo>
                      <a:pt x="559" y="51"/>
                    </a:lnTo>
                    <a:lnTo>
                      <a:pt x="587" y="24"/>
                    </a:lnTo>
                    <a:lnTo>
                      <a:pt x="612" y="14"/>
                    </a:lnTo>
                    <a:lnTo>
                      <a:pt x="660" y="0"/>
                    </a:lnTo>
                    <a:lnTo>
                      <a:pt x="695" y="0"/>
                    </a:lnTo>
                    <a:lnTo>
                      <a:pt x="744" y="14"/>
                    </a:lnTo>
                    <a:lnTo>
                      <a:pt x="789" y="31"/>
                    </a:lnTo>
                    <a:lnTo>
                      <a:pt x="826" y="60"/>
                    </a:lnTo>
                    <a:lnTo>
                      <a:pt x="839" y="103"/>
                    </a:lnTo>
                    <a:lnTo>
                      <a:pt x="844" y="159"/>
                    </a:lnTo>
                    <a:lnTo>
                      <a:pt x="838" y="212"/>
                    </a:lnTo>
                    <a:lnTo>
                      <a:pt x="829" y="271"/>
                    </a:lnTo>
                    <a:lnTo>
                      <a:pt x="817" y="321"/>
                    </a:lnTo>
                    <a:lnTo>
                      <a:pt x="791" y="372"/>
                    </a:lnTo>
                    <a:lnTo>
                      <a:pt x="767" y="410"/>
                    </a:lnTo>
                    <a:lnTo>
                      <a:pt x="744" y="447"/>
                    </a:lnTo>
                    <a:lnTo>
                      <a:pt x="744" y="510"/>
                    </a:lnTo>
                    <a:lnTo>
                      <a:pt x="798" y="526"/>
                    </a:lnTo>
                    <a:lnTo>
                      <a:pt x="999" y="651"/>
                    </a:lnTo>
                    <a:lnTo>
                      <a:pt x="1031"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28" name="Freeform 18"/>
              <p:cNvSpPr>
                <a:spLocks/>
              </p:cNvSpPr>
              <p:nvPr/>
            </p:nvSpPr>
            <p:spPr bwMode="auto">
              <a:xfrm>
                <a:off x="998" y="1501"/>
                <a:ext cx="364" cy="1157"/>
              </a:xfrm>
              <a:custGeom>
                <a:avLst/>
                <a:gdLst>
                  <a:gd name="T0" fmla="*/ 2 w 1092"/>
                  <a:gd name="T1" fmla="*/ 29 h 3472"/>
                  <a:gd name="T2" fmla="*/ 2 w 1092"/>
                  <a:gd name="T3" fmla="*/ 31 h 3472"/>
                  <a:gd name="T4" fmla="*/ 3 w 1092"/>
                  <a:gd name="T5" fmla="*/ 32 h 3472"/>
                  <a:gd name="T6" fmla="*/ 3 w 1092"/>
                  <a:gd name="T7" fmla="*/ 37 h 3472"/>
                  <a:gd name="T8" fmla="*/ 3 w 1092"/>
                  <a:gd name="T9" fmla="*/ 39 h 3472"/>
                  <a:gd name="T10" fmla="*/ 2 w 1092"/>
                  <a:gd name="T11" fmla="*/ 40 h 3472"/>
                  <a:gd name="T12" fmla="*/ 1 w 1092"/>
                  <a:gd name="T13" fmla="*/ 40 h 3472"/>
                  <a:gd name="T14" fmla="*/ 0 w 1092"/>
                  <a:gd name="T15" fmla="*/ 41 h 3472"/>
                  <a:gd name="T16" fmla="*/ 0 w 1092"/>
                  <a:gd name="T17" fmla="*/ 41 h 3472"/>
                  <a:gd name="T18" fmla="*/ 0 w 1092"/>
                  <a:gd name="T19" fmla="*/ 42 h 3472"/>
                  <a:gd name="T20" fmla="*/ 2 w 1092"/>
                  <a:gd name="T21" fmla="*/ 42 h 3472"/>
                  <a:gd name="T22" fmla="*/ 3 w 1092"/>
                  <a:gd name="T23" fmla="*/ 41 h 3472"/>
                  <a:gd name="T24" fmla="*/ 5 w 1092"/>
                  <a:gd name="T25" fmla="*/ 41 h 3472"/>
                  <a:gd name="T26" fmla="*/ 5 w 1092"/>
                  <a:gd name="T27" fmla="*/ 40 h 3472"/>
                  <a:gd name="T28" fmla="*/ 6 w 1092"/>
                  <a:gd name="T29" fmla="*/ 34 h 3472"/>
                  <a:gd name="T30" fmla="*/ 7 w 1092"/>
                  <a:gd name="T31" fmla="*/ 31 h 3472"/>
                  <a:gd name="T32" fmla="*/ 7 w 1092"/>
                  <a:gd name="T33" fmla="*/ 33 h 3472"/>
                  <a:gd name="T34" fmla="*/ 8 w 1092"/>
                  <a:gd name="T35" fmla="*/ 37 h 3472"/>
                  <a:gd name="T36" fmla="*/ 9 w 1092"/>
                  <a:gd name="T37" fmla="*/ 40 h 3472"/>
                  <a:gd name="T38" fmla="*/ 9 w 1092"/>
                  <a:gd name="T39" fmla="*/ 41 h 3472"/>
                  <a:gd name="T40" fmla="*/ 8 w 1092"/>
                  <a:gd name="T41" fmla="*/ 42 h 3472"/>
                  <a:gd name="T42" fmla="*/ 9 w 1092"/>
                  <a:gd name="T43" fmla="*/ 43 h 3472"/>
                  <a:gd name="T44" fmla="*/ 10 w 1092"/>
                  <a:gd name="T45" fmla="*/ 43 h 3472"/>
                  <a:gd name="T46" fmla="*/ 11 w 1092"/>
                  <a:gd name="T47" fmla="*/ 42 h 3472"/>
                  <a:gd name="T48" fmla="*/ 11 w 1092"/>
                  <a:gd name="T49" fmla="*/ 42 h 3472"/>
                  <a:gd name="T50" fmla="*/ 11 w 1092"/>
                  <a:gd name="T51" fmla="*/ 41 h 3472"/>
                  <a:gd name="T52" fmla="*/ 11 w 1092"/>
                  <a:gd name="T53" fmla="*/ 39 h 3472"/>
                  <a:gd name="T54" fmla="*/ 11 w 1092"/>
                  <a:gd name="T55" fmla="*/ 34 h 3472"/>
                  <a:gd name="T56" fmla="*/ 11 w 1092"/>
                  <a:gd name="T57" fmla="*/ 31 h 3472"/>
                  <a:gd name="T58" fmla="*/ 11 w 1092"/>
                  <a:gd name="T59" fmla="*/ 30 h 3472"/>
                  <a:gd name="T60" fmla="*/ 11 w 1092"/>
                  <a:gd name="T61" fmla="*/ 20 h 3472"/>
                  <a:gd name="T62" fmla="*/ 11 w 1092"/>
                  <a:gd name="T63" fmla="*/ 17 h 3472"/>
                  <a:gd name="T64" fmla="*/ 12 w 1092"/>
                  <a:gd name="T65" fmla="*/ 16 h 3472"/>
                  <a:gd name="T66" fmla="*/ 12 w 1092"/>
                  <a:gd name="T67" fmla="*/ 15 h 3472"/>
                  <a:gd name="T68" fmla="*/ 12 w 1092"/>
                  <a:gd name="T69" fmla="*/ 13 h 3472"/>
                  <a:gd name="T70" fmla="*/ 13 w 1092"/>
                  <a:gd name="T71" fmla="*/ 11 h 3472"/>
                  <a:gd name="T72" fmla="*/ 12 w 1092"/>
                  <a:gd name="T73" fmla="*/ 11 h 3472"/>
                  <a:gd name="T74" fmla="*/ 11 w 1092"/>
                  <a:gd name="T75" fmla="*/ 10 h 3472"/>
                  <a:gd name="T76" fmla="*/ 11 w 1092"/>
                  <a:gd name="T77" fmla="*/ 8 h 3472"/>
                  <a:gd name="T78" fmla="*/ 11 w 1092"/>
                  <a:gd name="T79" fmla="*/ 8 h 3472"/>
                  <a:gd name="T80" fmla="*/ 8 w 1092"/>
                  <a:gd name="T81" fmla="*/ 7 h 3472"/>
                  <a:gd name="T82" fmla="*/ 8 w 1092"/>
                  <a:gd name="T83" fmla="*/ 6 h 3472"/>
                  <a:gd name="T84" fmla="*/ 8 w 1092"/>
                  <a:gd name="T85" fmla="*/ 4 h 3472"/>
                  <a:gd name="T86" fmla="*/ 8 w 1092"/>
                  <a:gd name="T87" fmla="*/ 3 h 3472"/>
                  <a:gd name="T88" fmla="*/ 8 w 1092"/>
                  <a:gd name="T89" fmla="*/ 1 h 3472"/>
                  <a:gd name="T90" fmla="*/ 7 w 1092"/>
                  <a:gd name="T91" fmla="*/ 0 h 3472"/>
                  <a:gd name="T92" fmla="*/ 6 w 1092"/>
                  <a:gd name="T93" fmla="*/ 0 h 3472"/>
                  <a:gd name="T94" fmla="*/ 5 w 1092"/>
                  <a:gd name="T95" fmla="*/ 0 h 3472"/>
                  <a:gd name="T96" fmla="*/ 4 w 1092"/>
                  <a:gd name="T97" fmla="*/ 1 h 3472"/>
                  <a:gd name="T98" fmla="*/ 4 w 1092"/>
                  <a:gd name="T99" fmla="*/ 2 h 3472"/>
                  <a:gd name="T100" fmla="*/ 4 w 1092"/>
                  <a:gd name="T101" fmla="*/ 4 h 3472"/>
                  <a:gd name="T102" fmla="*/ 4 w 1092"/>
                  <a:gd name="T103" fmla="*/ 5 h 3472"/>
                  <a:gd name="T104" fmla="*/ 5 w 1092"/>
                  <a:gd name="T105" fmla="*/ 6 h 3472"/>
                  <a:gd name="T106" fmla="*/ 4 w 1092"/>
                  <a:gd name="T107" fmla="*/ 7 h 3472"/>
                  <a:gd name="T108" fmla="*/ 2 w 1092"/>
                  <a:gd name="T109" fmla="*/ 8 h 3472"/>
                  <a:gd name="T110" fmla="*/ 1 w 1092"/>
                  <a:gd name="T111" fmla="*/ 10 h 3472"/>
                  <a:gd name="T112" fmla="*/ 1 w 1092"/>
                  <a:gd name="T113" fmla="*/ 11 h 3472"/>
                  <a:gd name="T114" fmla="*/ 3 w 1092"/>
                  <a:gd name="T115" fmla="*/ 14 h 3472"/>
                  <a:gd name="T116" fmla="*/ 3 w 1092"/>
                  <a:gd name="T117" fmla="*/ 18 h 3472"/>
                  <a:gd name="T118" fmla="*/ 2 w 1092"/>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3"/>
                    </a:moveTo>
                    <a:lnTo>
                      <a:pt x="126" y="2343"/>
                    </a:lnTo>
                    <a:lnTo>
                      <a:pt x="121" y="2472"/>
                    </a:lnTo>
                    <a:lnTo>
                      <a:pt x="167" y="2483"/>
                    </a:lnTo>
                    <a:lnTo>
                      <a:pt x="218" y="2488"/>
                    </a:lnTo>
                    <a:lnTo>
                      <a:pt x="212" y="2608"/>
                    </a:lnTo>
                    <a:lnTo>
                      <a:pt x="212" y="2730"/>
                    </a:lnTo>
                    <a:lnTo>
                      <a:pt x="220" y="3015"/>
                    </a:lnTo>
                    <a:lnTo>
                      <a:pt x="217" y="3109"/>
                    </a:lnTo>
                    <a:lnTo>
                      <a:pt x="212" y="3150"/>
                    </a:lnTo>
                    <a:lnTo>
                      <a:pt x="200" y="3187"/>
                    </a:lnTo>
                    <a:lnTo>
                      <a:pt x="180" y="3211"/>
                    </a:lnTo>
                    <a:lnTo>
                      <a:pt x="145" y="3237"/>
                    </a:lnTo>
                    <a:lnTo>
                      <a:pt x="104" y="3257"/>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7" y="3348"/>
                    </a:lnTo>
                    <a:lnTo>
                      <a:pt x="409" y="3341"/>
                    </a:lnTo>
                    <a:lnTo>
                      <a:pt x="419" y="3250"/>
                    </a:lnTo>
                    <a:lnTo>
                      <a:pt x="434" y="3117"/>
                    </a:lnTo>
                    <a:lnTo>
                      <a:pt x="488" y="2750"/>
                    </a:lnTo>
                    <a:lnTo>
                      <a:pt x="505" y="2649"/>
                    </a:lnTo>
                    <a:lnTo>
                      <a:pt x="531" y="2527"/>
                    </a:lnTo>
                    <a:lnTo>
                      <a:pt x="588" y="2543"/>
                    </a:lnTo>
                    <a:lnTo>
                      <a:pt x="588" y="2637"/>
                    </a:lnTo>
                    <a:lnTo>
                      <a:pt x="605" y="2759"/>
                    </a:lnTo>
                    <a:lnTo>
                      <a:pt x="661" y="2969"/>
                    </a:lnTo>
                    <a:lnTo>
                      <a:pt x="687" y="3187"/>
                    </a:lnTo>
                    <a:lnTo>
                      <a:pt x="695" y="3245"/>
                    </a:lnTo>
                    <a:lnTo>
                      <a:pt x="707" y="3276"/>
                    </a:lnTo>
                    <a:lnTo>
                      <a:pt x="693" y="3340"/>
                    </a:lnTo>
                    <a:lnTo>
                      <a:pt x="685" y="3381"/>
                    </a:lnTo>
                    <a:lnTo>
                      <a:pt x="685" y="3408"/>
                    </a:lnTo>
                    <a:lnTo>
                      <a:pt x="704" y="3441"/>
                    </a:lnTo>
                    <a:lnTo>
                      <a:pt x="727" y="3465"/>
                    </a:lnTo>
                    <a:lnTo>
                      <a:pt x="760" y="3472"/>
                    </a:lnTo>
                    <a:lnTo>
                      <a:pt x="798" y="3469"/>
                    </a:lnTo>
                    <a:lnTo>
                      <a:pt x="840" y="3453"/>
                    </a:lnTo>
                    <a:lnTo>
                      <a:pt x="875" y="3431"/>
                    </a:lnTo>
                    <a:lnTo>
                      <a:pt x="904" y="3404"/>
                    </a:lnTo>
                    <a:lnTo>
                      <a:pt x="920" y="3376"/>
                    </a:lnTo>
                    <a:lnTo>
                      <a:pt x="927" y="3340"/>
                    </a:lnTo>
                    <a:lnTo>
                      <a:pt x="923" y="3293"/>
                    </a:lnTo>
                    <a:lnTo>
                      <a:pt x="912" y="3250"/>
                    </a:lnTo>
                    <a:lnTo>
                      <a:pt x="900" y="3135"/>
                    </a:lnTo>
                    <a:lnTo>
                      <a:pt x="883" y="2862"/>
                    </a:lnTo>
                    <a:lnTo>
                      <a:pt x="872" y="2730"/>
                    </a:lnTo>
                    <a:lnTo>
                      <a:pt x="863" y="2618"/>
                    </a:lnTo>
                    <a:lnTo>
                      <a:pt x="852" y="2523"/>
                    </a:lnTo>
                    <a:lnTo>
                      <a:pt x="923" y="2508"/>
                    </a:lnTo>
                    <a:lnTo>
                      <a:pt x="920" y="2403"/>
                    </a:lnTo>
                    <a:lnTo>
                      <a:pt x="910" y="1732"/>
                    </a:lnTo>
                    <a:lnTo>
                      <a:pt x="907" y="1601"/>
                    </a:lnTo>
                    <a:lnTo>
                      <a:pt x="900" y="1463"/>
                    </a:lnTo>
                    <a:lnTo>
                      <a:pt x="900" y="1387"/>
                    </a:lnTo>
                    <a:lnTo>
                      <a:pt x="932" y="1350"/>
                    </a:lnTo>
                    <a:lnTo>
                      <a:pt x="968" y="1302"/>
                    </a:lnTo>
                    <a:lnTo>
                      <a:pt x="986" y="1261"/>
                    </a:lnTo>
                    <a:lnTo>
                      <a:pt x="996" y="1221"/>
                    </a:lnTo>
                    <a:lnTo>
                      <a:pt x="1001" y="1175"/>
                    </a:lnTo>
                    <a:lnTo>
                      <a:pt x="989" y="1090"/>
                    </a:lnTo>
                    <a:lnTo>
                      <a:pt x="978" y="1018"/>
                    </a:lnTo>
                    <a:lnTo>
                      <a:pt x="1092" y="853"/>
                    </a:lnTo>
                    <a:lnTo>
                      <a:pt x="1043" y="788"/>
                    </a:lnTo>
                    <a:lnTo>
                      <a:pt x="950" y="920"/>
                    </a:lnTo>
                    <a:lnTo>
                      <a:pt x="939" y="864"/>
                    </a:lnTo>
                    <a:lnTo>
                      <a:pt x="930" y="788"/>
                    </a:lnTo>
                    <a:lnTo>
                      <a:pt x="927" y="723"/>
                    </a:lnTo>
                    <a:lnTo>
                      <a:pt x="925" y="679"/>
                    </a:lnTo>
                    <a:lnTo>
                      <a:pt x="913" y="639"/>
                    </a:lnTo>
                    <a:lnTo>
                      <a:pt x="887" y="611"/>
                    </a:lnTo>
                    <a:lnTo>
                      <a:pt x="850" y="594"/>
                    </a:lnTo>
                    <a:lnTo>
                      <a:pt x="673" y="533"/>
                    </a:lnTo>
                    <a:lnTo>
                      <a:pt x="636" y="520"/>
                    </a:lnTo>
                    <a:lnTo>
                      <a:pt x="631" y="457"/>
                    </a:lnTo>
                    <a:lnTo>
                      <a:pt x="642" y="409"/>
                    </a:lnTo>
                    <a:lnTo>
                      <a:pt x="664" y="354"/>
                    </a:lnTo>
                    <a:lnTo>
                      <a:pt x="682" y="300"/>
                    </a:lnTo>
                    <a:lnTo>
                      <a:pt x="685" y="230"/>
                    </a:lnTo>
                    <a:lnTo>
                      <a:pt x="676" y="150"/>
                    </a:lnTo>
                    <a:lnTo>
                      <a:pt x="661" y="100"/>
                    </a:lnTo>
                    <a:lnTo>
                      <a:pt x="634" y="53"/>
                    </a:lnTo>
                    <a:lnTo>
                      <a:pt x="603" y="28"/>
                    </a:lnTo>
                    <a:lnTo>
                      <a:pt x="537" y="6"/>
                    </a:lnTo>
                    <a:lnTo>
                      <a:pt x="480" y="0"/>
                    </a:lnTo>
                    <a:lnTo>
                      <a:pt x="426" y="6"/>
                    </a:lnTo>
                    <a:lnTo>
                      <a:pt x="386" y="35"/>
                    </a:lnTo>
                    <a:lnTo>
                      <a:pt x="360" y="61"/>
                    </a:lnTo>
                    <a:lnTo>
                      <a:pt x="326" y="109"/>
                    </a:lnTo>
                    <a:lnTo>
                      <a:pt x="301" y="161"/>
                    </a:lnTo>
                    <a:lnTo>
                      <a:pt x="336" y="189"/>
                    </a:lnTo>
                    <a:lnTo>
                      <a:pt x="332" y="251"/>
                    </a:lnTo>
                    <a:lnTo>
                      <a:pt x="329" y="319"/>
                    </a:lnTo>
                    <a:lnTo>
                      <a:pt x="338" y="379"/>
                    </a:lnTo>
                    <a:lnTo>
                      <a:pt x="352" y="427"/>
                    </a:lnTo>
                    <a:lnTo>
                      <a:pt x="366" y="463"/>
                    </a:lnTo>
                    <a:lnTo>
                      <a:pt x="397" y="520"/>
                    </a:lnTo>
                    <a:lnTo>
                      <a:pt x="397" y="533"/>
                    </a:lnTo>
                    <a:lnTo>
                      <a:pt x="348" y="558"/>
                    </a:lnTo>
                    <a:lnTo>
                      <a:pt x="157" y="647"/>
                    </a:lnTo>
                    <a:lnTo>
                      <a:pt x="122" y="681"/>
                    </a:lnTo>
                    <a:lnTo>
                      <a:pt x="99" y="723"/>
                    </a:lnTo>
                    <a:lnTo>
                      <a:pt x="84" y="776"/>
                    </a:lnTo>
                    <a:lnTo>
                      <a:pt x="75" y="845"/>
                    </a:lnTo>
                    <a:lnTo>
                      <a:pt x="101" y="888"/>
                    </a:lnTo>
                    <a:lnTo>
                      <a:pt x="247" y="1083"/>
                    </a:lnTo>
                    <a:lnTo>
                      <a:pt x="265" y="1148"/>
                    </a:lnTo>
                    <a:lnTo>
                      <a:pt x="275" y="1260"/>
                    </a:lnTo>
                    <a:lnTo>
                      <a:pt x="215" y="1443"/>
                    </a:lnTo>
                    <a:lnTo>
                      <a:pt x="146" y="1513"/>
                    </a:lnTo>
                    <a:lnTo>
                      <a:pt x="146" y="1593"/>
                    </a:lnTo>
                    <a:lnTo>
                      <a:pt x="133" y="1733"/>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29" name="Freeform 19"/>
              <p:cNvSpPr>
                <a:spLocks/>
              </p:cNvSpPr>
              <p:nvPr/>
            </p:nvSpPr>
            <p:spPr bwMode="auto">
              <a:xfrm>
                <a:off x="495" y="1525"/>
                <a:ext cx="297" cy="1093"/>
              </a:xfrm>
              <a:custGeom>
                <a:avLst/>
                <a:gdLst>
                  <a:gd name="T0" fmla="*/ 6 w 890"/>
                  <a:gd name="T1" fmla="*/ 31 h 3279"/>
                  <a:gd name="T2" fmla="*/ 6 w 890"/>
                  <a:gd name="T3" fmla="*/ 29 h 3279"/>
                  <a:gd name="T4" fmla="*/ 6 w 890"/>
                  <a:gd name="T5" fmla="*/ 27 h 3279"/>
                  <a:gd name="T6" fmla="*/ 7 w 890"/>
                  <a:gd name="T7" fmla="*/ 25 h 3279"/>
                  <a:gd name="T8" fmla="*/ 7 w 890"/>
                  <a:gd name="T9" fmla="*/ 26 h 3279"/>
                  <a:gd name="T10" fmla="*/ 7 w 890"/>
                  <a:gd name="T11" fmla="*/ 27 h 3279"/>
                  <a:gd name="T12" fmla="*/ 7 w 890"/>
                  <a:gd name="T13" fmla="*/ 28 h 3279"/>
                  <a:gd name="T14" fmla="*/ 7 w 890"/>
                  <a:gd name="T15" fmla="*/ 29 h 3279"/>
                  <a:gd name="T16" fmla="*/ 6 w 890"/>
                  <a:gd name="T17" fmla="*/ 31 h 3279"/>
                  <a:gd name="T18" fmla="*/ 6 w 890"/>
                  <a:gd name="T19" fmla="*/ 33 h 3279"/>
                  <a:gd name="T20" fmla="*/ 7 w 890"/>
                  <a:gd name="T21" fmla="*/ 37 h 3279"/>
                  <a:gd name="T22" fmla="*/ 8 w 890"/>
                  <a:gd name="T23" fmla="*/ 38 h 3279"/>
                  <a:gd name="T24" fmla="*/ 9 w 890"/>
                  <a:gd name="T25" fmla="*/ 39 h 3279"/>
                  <a:gd name="T26" fmla="*/ 10 w 890"/>
                  <a:gd name="T27" fmla="*/ 39 h 3279"/>
                  <a:gd name="T28" fmla="*/ 9 w 890"/>
                  <a:gd name="T29" fmla="*/ 39 h 3279"/>
                  <a:gd name="T30" fmla="*/ 9 w 890"/>
                  <a:gd name="T31" fmla="*/ 39 h 3279"/>
                  <a:gd name="T32" fmla="*/ 9 w 890"/>
                  <a:gd name="T33" fmla="*/ 40 h 3279"/>
                  <a:gd name="T34" fmla="*/ 8 w 890"/>
                  <a:gd name="T35" fmla="*/ 40 h 3279"/>
                  <a:gd name="T36" fmla="*/ 6 w 890"/>
                  <a:gd name="T37" fmla="*/ 40 h 3279"/>
                  <a:gd name="T38" fmla="*/ 5 w 890"/>
                  <a:gd name="T39" fmla="*/ 40 h 3279"/>
                  <a:gd name="T40" fmla="*/ 4 w 890"/>
                  <a:gd name="T41" fmla="*/ 40 h 3279"/>
                  <a:gd name="T42" fmla="*/ 3 w 890"/>
                  <a:gd name="T43" fmla="*/ 39 h 3279"/>
                  <a:gd name="T44" fmla="*/ 3 w 890"/>
                  <a:gd name="T45" fmla="*/ 34 h 3279"/>
                  <a:gd name="T46" fmla="*/ 2 w 890"/>
                  <a:gd name="T47" fmla="*/ 23 h 3279"/>
                  <a:gd name="T48" fmla="*/ 2 w 890"/>
                  <a:gd name="T49" fmla="*/ 20 h 3279"/>
                  <a:gd name="T50" fmla="*/ 3 w 890"/>
                  <a:gd name="T51" fmla="*/ 18 h 3279"/>
                  <a:gd name="T52" fmla="*/ 1 w 890"/>
                  <a:gd name="T53" fmla="*/ 17 h 3279"/>
                  <a:gd name="T54" fmla="*/ 0 w 890"/>
                  <a:gd name="T55" fmla="*/ 16 h 3279"/>
                  <a:gd name="T56" fmla="*/ 0 w 890"/>
                  <a:gd name="T57" fmla="*/ 14 h 3279"/>
                  <a:gd name="T58" fmla="*/ 1 w 890"/>
                  <a:gd name="T59" fmla="*/ 9 h 3279"/>
                  <a:gd name="T60" fmla="*/ 2 w 890"/>
                  <a:gd name="T61" fmla="*/ 8 h 3279"/>
                  <a:gd name="T62" fmla="*/ 3 w 890"/>
                  <a:gd name="T63" fmla="*/ 7 h 3279"/>
                  <a:gd name="T64" fmla="*/ 5 w 890"/>
                  <a:gd name="T65" fmla="*/ 6 h 3279"/>
                  <a:gd name="T66" fmla="*/ 5 w 890"/>
                  <a:gd name="T67" fmla="*/ 5 h 3279"/>
                  <a:gd name="T68" fmla="*/ 4 w 890"/>
                  <a:gd name="T69" fmla="*/ 4 h 3279"/>
                  <a:gd name="T70" fmla="*/ 4 w 890"/>
                  <a:gd name="T71" fmla="*/ 3 h 3279"/>
                  <a:gd name="T72" fmla="*/ 4 w 890"/>
                  <a:gd name="T73" fmla="*/ 1 h 3279"/>
                  <a:gd name="T74" fmla="*/ 4 w 890"/>
                  <a:gd name="T75" fmla="*/ 0 h 3279"/>
                  <a:gd name="T76" fmla="*/ 5 w 890"/>
                  <a:gd name="T77" fmla="*/ 0 h 3279"/>
                  <a:gd name="T78" fmla="*/ 6 w 890"/>
                  <a:gd name="T79" fmla="*/ 0 h 3279"/>
                  <a:gd name="T80" fmla="*/ 7 w 890"/>
                  <a:gd name="T81" fmla="*/ 1 h 3279"/>
                  <a:gd name="T82" fmla="*/ 7 w 890"/>
                  <a:gd name="T83" fmla="*/ 1 h 3279"/>
                  <a:gd name="T84" fmla="*/ 7 w 890"/>
                  <a:gd name="T85" fmla="*/ 3 h 3279"/>
                  <a:gd name="T86" fmla="*/ 8 w 890"/>
                  <a:gd name="T87" fmla="*/ 4 h 3279"/>
                  <a:gd name="T88" fmla="*/ 7 w 890"/>
                  <a:gd name="T89" fmla="*/ 5 h 3279"/>
                  <a:gd name="T90" fmla="*/ 7 w 890"/>
                  <a:gd name="T91" fmla="*/ 6 h 3279"/>
                  <a:gd name="T92" fmla="*/ 8 w 890"/>
                  <a:gd name="T93" fmla="*/ 7 h 3279"/>
                  <a:gd name="T94" fmla="*/ 10 w 890"/>
                  <a:gd name="T95" fmla="*/ 8 h 3279"/>
                  <a:gd name="T96" fmla="*/ 11 w 890"/>
                  <a:gd name="T97" fmla="*/ 11 h 3279"/>
                  <a:gd name="T98" fmla="*/ 11 w 890"/>
                  <a:gd name="T99" fmla="*/ 13 h 3279"/>
                  <a:gd name="T100" fmla="*/ 11 w 890"/>
                  <a:gd name="T101" fmla="*/ 15 h 3279"/>
                  <a:gd name="T102" fmla="*/ 11 w 890"/>
                  <a:gd name="T103" fmla="*/ 17 h 3279"/>
                  <a:gd name="T104" fmla="*/ 11 w 890"/>
                  <a:gd name="T105" fmla="*/ 19 h 3279"/>
                  <a:gd name="T106" fmla="*/ 10 w 890"/>
                  <a:gd name="T107" fmla="*/ 21 h 3279"/>
                  <a:gd name="T108" fmla="*/ 10 w 890"/>
                  <a:gd name="T109" fmla="*/ 23 h 3279"/>
                  <a:gd name="T110" fmla="*/ 10 w 890"/>
                  <a:gd name="T111" fmla="*/ 28 h 3279"/>
                  <a:gd name="T112" fmla="*/ 10 w 890"/>
                  <a:gd name="T113" fmla="*/ 30 h 3279"/>
                  <a:gd name="T114" fmla="*/ 9 w 890"/>
                  <a:gd name="T115" fmla="*/ 33 h 3279"/>
                  <a:gd name="T116" fmla="*/ 8 w 890"/>
                  <a:gd name="T117" fmla="*/ 36 h 3279"/>
                  <a:gd name="T118" fmla="*/ 7 w 890"/>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3" y="2513"/>
                    </a:lnTo>
                    <a:lnTo>
                      <a:pt x="477" y="2449"/>
                    </a:lnTo>
                    <a:lnTo>
                      <a:pt x="481" y="2388"/>
                    </a:lnTo>
                    <a:lnTo>
                      <a:pt x="492" y="2282"/>
                    </a:lnTo>
                    <a:lnTo>
                      <a:pt x="505" y="2210"/>
                    </a:lnTo>
                    <a:lnTo>
                      <a:pt x="526" y="2119"/>
                    </a:lnTo>
                    <a:lnTo>
                      <a:pt x="540" y="2030"/>
                    </a:lnTo>
                    <a:lnTo>
                      <a:pt x="543" y="2092"/>
                    </a:lnTo>
                    <a:lnTo>
                      <a:pt x="548" y="2126"/>
                    </a:lnTo>
                    <a:lnTo>
                      <a:pt x="562" y="2170"/>
                    </a:lnTo>
                    <a:lnTo>
                      <a:pt x="578" y="2205"/>
                    </a:lnTo>
                    <a:lnTo>
                      <a:pt x="588" y="2247"/>
                    </a:lnTo>
                    <a:lnTo>
                      <a:pt x="586" y="2285"/>
                    </a:lnTo>
                    <a:lnTo>
                      <a:pt x="572" y="2325"/>
                    </a:lnTo>
                    <a:lnTo>
                      <a:pt x="547" y="2371"/>
                    </a:lnTo>
                    <a:lnTo>
                      <a:pt x="527" y="2423"/>
                    </a:lnTo>
                    <a:lnTo>
                      <a:pt x="503" y="2489"/>
                    </a:lnTo>
                    <a:lnTo>
                      <a:pt x="483" y="2578"/>
                    </a:lnTo>
                    <a:lnTo>
                      <a:pt x="469" y="2655"/>
                    </a:lnTo>
                    <a:lnTo>
                      <a:pt x="576" y="2961"/>
                    </a:lnTo>
                    <a:lnTo>
                      <a:pt x="563" y="3012"/>
                    </a:lnTo>
                    <a:lnTo>
                      <a:pt x="588" y="3038"/>
                    </a:lnTo>
                    <a:lnTo>
                      <a:pt x="636" y="3064"/>
                    </a:lnTo>
                    <a:lnTo>
                      <a:pt x="743" y="3111"/>
                    </a:lnTo>
                    <a:lnTo>
                      <a:pt x="768" y="3129"/>
                    </a:lnTo>
                    <a:lnTo>
                      <a:pt x="787" y="3157"/>
                    </a:lnTo>
                    <a:lnTo>
                      <a:pt x="792" y="3181"/>
                    </a:lnTo>
                    <a:lnTo>
                      <a:pt x="777" y="3188"/>
                    </a:lnTo>
                    <a:lnTo>
                      <a:pt x="732" y="3190"/>
                    </a:lnTo>
                    <a:lnTo>
                      <a:pt x="694" y="3190"/>
                    </a:lnTo>
                    <a:lnTo>
                      <a:pt x="714" y="3198"/>
                    </a:lnTo>
                    <a:lnTo>
                      <a:pt x="721" y="3208"/>
                    </a:lnTo>
                    <a:lnTo>
                      <a:pt x="721" y="3225"/>
                    </a:lnTo>
                    <a:lnTo>
                      <a:pt x="710" y="3246"/>
                    </a:lnTo>
                    <a:lnTo>
                      <a:pt x="674" y="3263"/>
                    </a:lnTo>
                    <a:lnTo>
                      <a:pt x="607" y="3277"/>
                    </a:lnTo>
                    <a:lnTo>
                      <a:pt x="513" y="3279"/>
                    </a:lnTo>
                    <a:lnTo>
                      <a:pt x="441" y="3270"/>
                    </a:lnTo>
                    <a:lnTo>
                      <a:pt x="378" y="3252"/>
                    </a:lnTo>
                    <a:lnTo>
                      <a:pt x="324" y="3230"/>
                    </a:lnTo>
                    <a:lnTo>
                      <a:pt x="284" y="3205"/>
                    </a:lnTo>
                    <a:lnTo>
                      <a:pt x="279" y="3166"/>
                    </a:lnTo>
                    <a:lnTo>
                      <a:pt x="282" y="3122"/>
                    </a:lnTo>
                    <a:lnTo>
                      <a:pt x="252" y="2885"/>
                    </a:lnTo>
                    <a:lnTo>
                      <a:pt x="244" y="2717"/>
                    </a:lnTo>
                    <a:lnTo>
                      <a:pt x="205" y="2196"/>
                    </a:lnTo>
                    <a:lnTo>
                      <a:pt x="187" y="1877"/>
                    </a:lnTo>
                    <a:lnTo>
                      <a:pt x="189" y="1725"/>
                    </a:lnTo>
                    <a:lnTo>
                      <a:pt x="195" y="1626"/>
                    </a:lnTo>
                    <a:lnTo>
                      <a:pt x="206" y="1541"/>
                    </a:lnTo>
                    <a:lnTo>
                      <a:pt x="215" y="1470"/>
                    </a:lnTo>
                    <a:lnTo>
                      <a:pt x="156" y="1418"/>
                    </a:lnTo>
                    <a:lnTo>
                      <a:pt x="97" y="1363"/>
                    </a:lnTo>
                    <a:lnTo>
                      <a:pt x="60" y="1322"/>
                    </a:lnTo>
                    <a:lnTo>
                      <a:pt x="24" y="1265"/>
                    </a:lnTo>
                    <a:lnTo>
                      <a:pt x="3" y="1211"/>
                    </a:lnTo>
                    <a:lnTo>
                      <a:pt x="0" y="1163"/>
                    </a:lnTo>
                    <a:lnTo>
                      <a:pt x="14" y="1102"/>
                    </a:lnTo>
                    <a:lnTo>
                      <a:pt x="121" y="717"/>
                    </a:lnTo>
                    <a:lnTo>
                      <a:pt x="137" y="673"/>
                    </a:lnTo>
                    <a:lnTo>
                      <a:pt x="151" y="653"/>
                    </a:lnTo>
                    <a:lnTo>
                      <a:pt x="174" y="633"/>
                    </a:lnTo>
                    <a:lnTo>
                      <a:pt x="215" y="602"/>
                    </a:lnTo>
                    <a:lnTo>
                      <a:pt x="336" y="538"/>
                    </a:lnTo>
                    <a:lnTo>
                      <a:pt x="366" y="500"/>
                    </a:lnTo>
                    <a:lnTo>
                      <a:pt x="387" y="456"/>
                    </a:lnTo>
                    <a:lnTo>
                      <a:pt x="397" y="423"/>
                    </a:lnTo>
                    <a:lnTo>
                      <a:pt x="362" y="384"/>
                    </a:lnTo>
                    <a:lnTo>
                      <a:pt x="334" y="333"/>
                    </a:lnTo>
                    <a:lnTo>
                      <a:pt x="314" y="273"/>
                    </a:lnTo>
                    <a:lnTo>
                      <a:pt x="299" y="221"/>
                    </a:lnTo>
                    <a:lnTo>
                      <a:pt x="292" y="157"/>
                    </a:lnTo>
                    <a:lnTo>
                      <a:pt x="298" y="106"/>
                    </a:lnTo>
                    <a:lnTo>
                      <a:pt x="312" y="68"/>
                    </a:lnTo>
                    <a:lnTo>
                      <a:pt x="341" y="35"/>
                    </a:lnTo>
                    <a:lnTo>
                      <a:pt x="378" y="13"/>
                    </a:lnTo>
                    <a:lnTo>
                      <a:pt x="430" y="0"/>
                    </a:lnTo>
                    <a:lnTo>
                      <a:pt x="469" y="4"/>
                    </a:lnTo>
                    <a:lnTo>
                      <a:pt x="510" y="13"/>
                    </a:lnTo>
                    <a:lnTo>
                      <a:pt x="540" y="25"/>
                    </a:lnTo>
                    <a:lnTo>
                      <a:pt x="563" y="45"/>
                    </a:lnTo>
                    <a:lnTo>
                      <a:pt x="578" y="69"/>
                    </a:lnTo>
                    <a:lnTo>
                      <a:pt x="586" y="90"/>
                    </a:lnTo>
                    <a:lnTo>
                      <a:pt x="597" y="143"/>
                    </a:lnTo>
                    <a:lnTo>
                      <a:pt x="605" y="208"/>
                    </a:lnTo>
                    <a:lnTo>
                      <a:pt x="612" y="269"/>
                    </a:lnTo>
                    <a:lnTo>
                      <a:pt x="612" y="310"/>
                    </a:lnTo>
                    <a:lnTo>
                      <a:pt x="600" y="360"/>
                    </a:lnTo>
                    <a:lnTo>
                      <a:pt x="588" y="385"/>
                    </a:lnTo>
                    <a:lnTo>
                      <a:pt x="586" y="435"/>
                    </a:lnTo>
                    <a:lnTo>
                      <a:pt x="588" y="487"/>
                    </a:lnTo>
                    <a:lnTo>
                      <a:pt x="600" y="513"/>
                    </a:lnTo>
                    <a:lnTo>
                      <a:pt x="636" y="538"/>
                    </a:lnTo>
                    <a:lnTo>
                      <a:pt x="759" y="609"/>
                    </a:lnTo>
                    <a:lnTo>
                      <a:pt x="801" y="640"/>
                    </a:lnTo>
                    <a:lnTo>
                      <a:pt x="819" y="691"/>
                    </a:lnTo>
                    <a:lnTo>
                      <a:pt x="852" y="867"/>
                    </a:lnTo>
                    <a:lnTo>
                      <a:pt x="864" y="947"/>
                    </a:lnTo>
                    <a:lnTo>
                      <a:pt x="876" y="1014"/>
                    </a:lnTo>
                    <a:lnTo>
                      <a:pt x="887" y="1109"/>
                    </a:lnTo>
                    <a:lnTo>
                      <a:pt x="890" y="1190"/>
                    </a:lnTo>
                    <a:lnTo>
                      <a:pt x="887" y="1292"/>
                    </a:lnTo>
                    <a:lnTo>
                      <a:pt x="875" y="1402"/>
                    </a:lnTo>
                    <a:lnTo>
                      <a:pt x="864" y="1479"/>
                    </a:lnTo>
                    <a:lnTo>
                      <a:pt x="854" y="1565"/>
                    </a:lnTo>
                    <a:lnTo>
                      <a:pt x="838" y="1639"/>
                    </a:lnTo>
                    <a:lnTo>
                      <a:pt x="816" y="1697"/>
                    </a:lnTo>
                    <a:lnTo>
                      <a:pt x="799" y="1758"/>
                    </a:lnTo>
                    <a:lnTo>
                      <a:pt x="793" y="1833"/>
                    </a:lnTo>
                    <a:lnTo>
                      <a:pt x="813" y="2172"/>
                    </a:lnTo>
                    <a:lnTo>
                      <a:pt x="819" y="2292"/>
                    </a:lnTo>
                    <a:lnTo>
                      <a:pt x="819" y="2339"/>
                    </a:lnTo>
                    <a:lnTo>
                      <a:pt x="804" y="2401"/>
                    </a:lnTo>
                    <a:lnTo>
                      <a:pt x="777" y="2473"/>
                    </a:lnTo>
                    <a:lnTo>
                      <a:pt x="708" y="2693"/>
                    </a:lnTo>
                    <a:lnTo>
                      <a:pt x="659" y="2872"/>
                    </a:lnTo>
                    <a:lnTo>
                      <a:pt x="636" y="2936"/>
                    </a:lnTo>
                    <a:lnTo>
                      <a:pt x="606" y="2949"/>
                    </a:lnTo>
                    <a:lnTo>
                      <a:pt x="576" y="2961"/>
                    </a:lnTo>
                    <a:lnTo>
                      <a:pt x="469"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30" name="Freeform 20"/>
              <p:cNvSpPr>
                <a:spLocks/>
              </p:cNvSpPr>
              <p:nvPr/>
            </p:nvSpPr>
            <p:spPr bwMode="auto">
              <a:xfrm>
                <a:off x="788" y="1556"/>
                <a:ext cx="308" cy="1085"/>
              </a:xfrm>
              <a:custGeom>
                <a:avLst/>
                <a:gdLst>
                  <a:gd name="T0" fmla="*/ 4 w 923"/>
                  <a:gd name="T1" fmla="*/ 0 h 3255"/>
                  <a:gd name="T2" fmla="*/ 5 w 923"/>
                  <a:gd name="T3" fmla="*/ 0 h 3255"/>
                  <a:gd name="T4" fmla="*/ 5 w 923"/>
                  <a:gd name="T5" fmla="*/ 1 h 3255"/>
                  <a:gd name="T6" fmla="*/ 6 w 923"/>
                  <a:gd name="T7" fmla="*/ 2 h 3255"/>
                  <a:gd name="T8" fmla="*/ 6 w 923"/>
                  <a:gd name="T9" fmla="*/ 4 h 3255"/>
                  <a:gd name="T10" fmla="*/ 6 w 923"/>
                  <a:gd name="T11" fmla="*/ 5 h 3255"/>
                  <a:gd name="T12" fmla="*/ 6 w 923"/>
                  <a:gd name="T13" fmla="*/ 6 h 3255"/>
                  <a:gd name="T14" fmla="*/ 7 w 923"/>
                  <a:gd name="T15" fmla="*/ 7 h 3255"/>
                  <a:gd name="T16" fmla="*/ 8 w 923"/>
                  <a:gd name="T17" fmla="*/ 8 h 3255"/>
                  <a:gd name="T18" fmla="*/ 11 w 923"/>
                  <a:gd name="T19" fmla="*/ 13 h 3255"/>
                  <a:gd name="T20" fmla="*/ 11 w 923"/>
                  <a:gd name="T21" fmla="*/ 15 h 3255"/>
                  <a:gd name="T22" fmla="*/ 9 w 923"/>
                  <a:gd name="T23" fmla="*/ 19 h 3255"/>
                  <a:gd name="T24" fmla="*/ 8 w 923"/>
                  <a:gd name="T25" fmla="*/ 19 h 3255"/>
                  <a:gd name="T26" fmla="*/ 8 w 923"/>
                  <a:gd name="T27" fmla="*/ 21 h 3255"/>
                  <a:gd name="T28" fmla="*/ 7 w 923"/>
                  <a:gd name="T29" fmla="*/ 22 h 3255"/>
                  <a:gd name="T30" fmla="*/ 6 w 923"/>
                  <a:gd name="T31" fmla="*/ 31 h 3255"/>
                  <a:gd name="T32" fmla="*/ 6 w 923"/>
                  <a:gd name="T33" fmla="*/ 34 h 3255"/>
                  <a:gd name="T34" fmla="*/ 5 w 923"/>
                  <a:gd name="T35" fmla="*/ 36 h 3255"/>
                  <a:gd name="T36" fmla="*/ 6 w 923"/>
                  <a:gd name="T37" fmla="*/ 37 h 3255"/>
                  <a:gd name="T38" fmla="*/ 6 w 923"/>
                  <a:gd name="T39" fmla="*/ 38 h 3255"/>
                  <a:gd name="T40" fmla="*/ 5 w 923"/>
                  <a:gd name="T41" fmla="*/ 39 h 3255"/>
                  <a:gd name="T42" fmla="*/ 5 w 923"/>
                  <a:gd name="T43" fmla="*/ 39 h 3255"/>
                  <a:gd name="T44" fmla="*/ 4 w 923"/>
                  <a:gd name="T45" fmla="*/ 40 h 3255"/>
                  <a:gd name="T46" fmla="*/ 2 w 923"/>
                  <a:gd name="T47" fmla="*/ 40 h 3255"/>
                  <a:gd name="T48" fmla="*/ 1 w 923"/>
                  <a:gd name="T49" fmla="*/ 40 h 3255"/>
                  <a:gd name="T50" fmla="*/ 1 w 923"/>
                  <a:gd name="T51" fmla="*/ 39 h 3255"/>
                  <a:gd name="T52" fmla="*/ 1 w 923"/>
                  <a:gd name="T53" fmla="*/ 39 h 3255"/>
                  <a:gd name="T54" fmla="*/ 2 w 923"/>
                  <a:gd name="T55" fmla="*/ 38 h 3255"/>
                  <a:gd name="T56" fmla="*/ 3 w 923"/>
                  <a:gd name="T57" fmla="*/ 37 h 3255"/>
                  <a:gd name="T58" fmla="*/ 3 w 923"/>
                  <a:gd name="T59" fmla="*/ 35 h 3255"/>
                  <a:gd name="T60" fmla="*/ 2 w 923"/>
                  <a:gd name="T61" fmla="*/ 30 h 3255"/>
                  <a:gd name="T62" fmla="*/ 1 w 923"/>
                  <a:gd name="T63" fmla="*/ 30 h 3255"/>
                  <a:gd name="T64" fmla="*/ 1 w 923"/>
                  <a:gd name="T65" fmla="*/ 22 h 3255"/>
                  <a:gd name="T66" fmla="*/ 0 w 923"/>
                  <a:gd name="T67" fmla="*/ 21 h 3255"/>
                  <a:gd name="T68" fmla="*/ 1 w 923"/>
                  <a:gd name="T69" fmla="*/ 18 h 3255"/>
                  <a:gd name="T70" fmla="*/ 0 w 923"/>
                  <a:gd name="T71" fmla="*/ 17 h 3255"/>
                  <a:gd name="T72" fmla="*/ 0 w 923"/>
                  <a:gd name="T73" fmla="*/ 15 h 3255"/>
                  <a:gd name="T74" fmla="*/ 0 w 923"/>
                  <a:gd name="T75" fmla="*/ 12 h 3255"/>
                  <a:gd name="T76" fmla="*/ 0 w 923"/>
                  <a:gd name="T77" fmla="*/ 10 h 3255"/>
                  <a:gd name="T78" fmla="*/ 0 w 923"/>
                  <a:gd name="T79" fmla="*/ 8 h 3255"/>
                  <a:gd name="T80" fmla="*/ 1 w 923"/>
                  <a:gd name="T81" fmla="*/ 8 h 3255"/>
                  <a:gd name="T82" fmla="*/ 3 w 923"/>
                  <a:gd name="T83" fmla="*/ 7 h 3255"/>
                  <a:gd name="T84" fmla="*/ 3 w 923"/>
                  <a:gd name="T85" fmla="*/ 6 h 3255"/>
                  <a:gd name="T86" fmla="*/ 3 w 923"/>
                  <a:gd name="T87" fmla="*/ 6 h 3255"/>
                  <a:gd name="T88" fmla="*/ 2 w 923"/>
                  <a:gd name="T89" fmla="*/ 6 h 3255"/>
                  <a:gd name="T90" fmla="*/ 2 w 923"/>
                  <a:gd name="T91" fmla="*/ 6 h 3255"/>
                  <a:gd name="T92" fmla="*/ 2 w 923"/>
                  <a:gd name="T93" fmla="*/ 5 h 3255"/>
                  <a:gd name="T94" fmla="*/ 1 w 923"/>
                  <a:gd name="T95" fmla="*/ 4 h 3255"/>
                  <a:gd name="T96" fmla="*/ 1 w 923"/>
                  <a:gd name="T97" fmla="*/ 2 h 3255"/>
                  <a:gd name="T98" fmla="*/ 2 w 923"/>
                  <a:gd name="T99" fmla="*/ 1 h 3255"/>
                  <a:gd name="T100" fmla="*/ 2 w 923"/>
                  <a:gd name="T101" fmla="*/ 1 h 3255"/>
                  <a:gd name="T102" fmla="*/ 3 w 923"/>
                  <a:gd name="T103" fmla="*/ 0 h 3255"/>
                  <a:gd name="T104" fmla="*/ 4 w 923"/>
                  <a:gd name="T105" fmla="*/ 0 h 3255"/>
                  <a:gd name="T106" fmla="*/ 8 w 923"/>
                  <a:gd name="T107" fmla="*/ 13 h 3255"/>
                  <a:gd name="T108" fmla="*/ 9 w 923"/>
                  <a:gd name="T109" fmla="*/ 14 h 3255"/>
                  <a:gd name="T110" fmla="*/ 9 w 923"/>
                  <a:gd name="T111" fmla="*/ 13 h 3255"/>
                  <a:gd name="T112" fmla="*/ 8 w 923"/>
                  <a:gd name="T113" fmla="*/ 12 h 3255"/>
                  <a:gd name="T114" fmla="*/ 8 w 923"/>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lnTo>
                      <a:pt x="649" y="957"/>
                    </a:lnTo>
                    <a:lnTo>
                      <a:pt x="643" y="1078"/>
                    </a:lnTo>
                    <a:lnTo>
                      <a:pt x="639" y="1144"/>
                    </a:lnTo>
                    <a:lnTo>
                      <a:pt x="699" y="1152"/>
                    </a:lnTo>
                    <a:lnTo>
                      <a:pt x="714" y="1099"/>
                    </a:lnTo>
                    <a:lnTo>
                      <a:pt x="714" y="1054"/>
                    </a:lnTo>
                    <a:lnTo>
                      <a:pt x="689" y="1010"/>
                    </a:lnTo>
                    <a:lnTo>
                      <a:pt x="673" y="979"/>
                    </a:lnTo>
                    <a:lnTo>
                      <a:pt x="659" y="957"/>
                    </a:lnTo>
                    <a:lnTo>
                      <a:pt x="649" y="957"/>
                    </a:lnTo>
                    <a:lnTo>
                      <a:pt x="309" y="0"/>
                    </a:lnTo>
                    <a:close/>
                  </a:path>
                </a:pathLst>
              </a:custGeom>
              <a:solidFill>
                <a:srgbClr val="8080FF"/>
              </a:solidFill>
              <a:ln w="9525">
                <a:noFill/>
                <a:round/>
                <a:headEnd/>
                <a:tailEnd/>
              </a:ln>
            </p:spPr>
            <p:txBody>
              <a:bodyPr/>
              <a:lstStyle/>
              <a:p>
                <a:pPr eaLnBrk="0" hangingPunct="0"/>
                <a:endParaRPr lang="it-IT"/>
              </a:p>
            </p:txBody>
          </p:sp>
          <p:sp>
            <p:nvSpPr>
              <p:cNvPr id="76931" name="Freeform 21"/>
              <p:cNvSpPr>
                <a:spLocks/>
              </p:cNvSpPr>
              <p:nvPr/>
            </p:nvSpPr>
            <p:spPr bwMode="auto">
              <a:xfrm>
                <a:off x="788" y="1556"/>
                <a:ext cx="308" cy="1085"/>
              </a:xfrm>
              <a:custGeom>
                <a:avLst/>
                <a:gdLst>
                  <a:gd name="T0" fmla="*/ 4 w 923"/>
                  <a:gd name="T1" fmla="*/ 0 h 3255"/>
                  <a:gd name="T2" fmla="*/ 5 w 923"/>
                  <a:gd name="T3" fmla="*/ 0 h 3255"/>
                  <a:gd name="T4" fmla="*/ 5 w 923"/>
                  <a:gd name="T5" fmla="*/ 1 h 3255"/>
                  <a:gd name="T6" fmla="*/ 6 w 923"/>
                  <a:gd name="T7" fmla="*/ 2 h 3255"/>
                  <a:gd name="T8" fmla="*/ 6 w 923"/>
                  <a:gd name="T9" fmla="*/ 4 h 3255"/>
                  <a:gd name="T10" fmla="*/ 6 w 923"/>
                  <a:gd name="T11" fmla="*/ 5 h 3255"/>
                  <a:gd name="T12" fmla="*/ 6 w 923"/>
                  <a:gd name="T13" fmla="*/ 6 h 3255"/>
                  <a:gd name="T14" fmla="*/ 7 w 923"/>
                  <a:gd name="T15" fmla="*/ 7 h 3255"/>
                  <a:gd name="T16" fmla="*/ 8 w 923"/>
                  <a:gd name="T17" fmla="*/ 8 h 3255"/>
                  <a:gd name="T18" fmla="*/ 11 w 923"/>
                  <a:gd name="T19" fmla="*/ 13 h 3255"/>
                  <a:gd name="T20" fmla="*/ 11 w 923"/>
                  <a:gd name="T21" fmla="*/ 15 h 3255"/>
                  <a:gd name="T22" fmla="*/ 9 w 923"/>
                  <a:gd name="T23" fmla="*/ 19 h 3255"/>
                  <a:gd name="T24" fmla="*/ 8 w 923"/>
                  <a:gd name="T25" fmla="*/ 19 h 3255"/>
                  <a:gd name="T26" fmla="*/ 8 w 923"/>
                  <a:gd name="T27" fmla="*/ 21 h 3255"/>
                  <a:gd name="T28" fmla="*/ 7 w 923"/>
                  <a:gd name="T29" fmla="*/ 22 h 3255"/>
                  <a:gd name="T30" fmla="*/ 6 w 923"/>
                  <a:gd name="T31" fmla="*/ 31 h 3255"/>
                  <a:gd name="T32" fmla="*/ 6 w 923"/>
                  <a:gd name="T33" fmla="*/ 34 h 3255"/>
                  <a:gd name="T34" fmla="*/ 5 w 923"/>
                  <a:gd name="T35" fmla="*/ 36 h 3255"/>
                  <a:gd name="T36" fmla="*/ 6 w 923"/>
                  <a:gd name="T37" fmla="*/ 37 h 3255"/>
                  <a:gd name="T38" fmla="*/ 6 w 923"/>
                  <a:gd name="T39" fmla="*/ 38 h 3255"/>
                  <a:gd name="T40" fmla="*/ 5 w 923"/>
                  <a:gd name="T41" fmla="*/ 39 h 3255"/>
                  <a:gd name="T42" fmla="*/ 5 w 923"/>
                  <a:gd name="T43" fmla="*/ 39 h 3255"/>
                  <a:gd name="T44" fmla="*/ 4 w 923"/>
                  <a:gd name="T45" fmla="*/ 40 h 3255"/>
                  <a:gd name="T46" fmla="*/ 2 w 923"/>
                  <a:gd name="T47" fmla="*/ 40 h 3255"/>
                  <a:gd name="T48" fmla="*/ 1 w 923"/>
                  <a:gd name="T49" fmla="*/ 40 h 3255"/>
                  <a:gd name="T50" fmla="*/ 1 w 923"/>
                  <a:gd name="T51" fmla="*/ 39 h 3255"/>
                  <a:gd name="T52" fmla="*/ 1 w 923"/>
                  <a:gd name="T53" fmla="*/ 39 h 3255"/>
                  <a:gd name="T54" fmla="*/ 2 w 923"/>
                  <a:gd name="T55" fmla="*/ 38 h 3255"/>
                  <a:gd name="T56" fmla="*/ 3 w 923"/>
                  <a:gd name="T57" fmla="*/ 37 h 3255"/>
                  <a:gd name="T58" fmla="*/ 3 w 923"/>
                  <a:gd name="T59" fmla="*/ 35 h 3255"/>
                  <a:gd name="T60" fmla="*/ 2 w 923"/>
                  <a:gd name="T61" fmla="*/ 30 h 3255"/>
                  <a:gd name="T62" fmla="*/ 1 w 923"/>
                  <a:gd name="T63" fmla="*/ 30 h 3255"/>
                  <a:gd name="T64" fmla="*/ 1 w 923"/>
                  <a:gd name="T65" fmla="*/ 22 h 3255"/>
                  <a:gd name="T66" fmla="*/ 0 w 923"/>
                  <a:gd name="T67" fmla="*/ 21 h 3255"/>
                  <a:gd name="T68" fmla="*/ 1 w 923"/>
                  <a:gd name="T69" fmla="*/ 18 h 3255"/>
                  <a:gd name="T70" fmla="*/ 0 w 923"/>
                  <a:gd name="T71" fmla="*/ 17 h 3255"/>
                  <a:gd name="T72" fmla="*/ 0 w 923"/>
                  <a:gd name="T73" fmla="*/ 15 h 3255"/>
                  <a:gd name="T74" fmla="*/ 0 w 923"/>
                  <a:gd name="T75" fmla="*/ 12 h 3255"/>
                  <a:gd name="T76" fmla="*/ 0 w 923"/>
                  <a:gd name="T77" fmla="*/ 10 h 3255"/>
                  <a:gd name="T78" fmla="*/ 0 w 923"/>
                  <a:gd name="T79" fmla="*/ 8 h 3255"/>
                  <a:gd name="T80" fmla="*/ 1 w 923"/>
                  <a:gd name="T81" fmla="*/ 8 h 3255"/>
                  <a:gd name="T82" fmla="*/ 3 w 923"/>
                  <a:gd name="T83" fmla="*/ 7 h 3255"/>
                  <a:gd name="T84" fmla="*/ 3 w 923"/>
                  <a:gd name="T85" fmla="*/ 6 h 3255"/>
                  <a:gd name="T86" fmla="*/ 3 w 923"/>
                  <a:gd name="T87" fmla="*/ 6 h 3255"/>
                  <a:gd name="T88" fmla="*/ 2 w 923"/>
                  <a:gd name="T89" fmla="*/ 6 h 3255"/>
                  <a:gd name="T90" fmla="*/ 2 w 923"/>
                  <a:gd name="T91" fmla="*/ 6 h 3255"/>
                  <a:gd name="T92" fmla="*/ 2 w 923"/>
                  <a:gd name="T93" fmla="*/ 5 h 3255"/>
                  <a:gd name="T94" fmla="*/ 1 w 923"/>
                  <a:gd name="T95" fmla="*/ 4 h 3255"/>
                  <a:gd name="T96" fmla="*/ 1 w 923"/>
                  <a:gd name="T97" fmla="*/ 2 h 3255"/>
                  <a:gd name="T98" fmla="*/ 2 w 923"/>
                  <a:gd name="T99" fmla="*/ 1 h 3255"/>
                  <a:gd name="T100" fmla="*/ 2 w 923"/>
                  <a:gd name="T101" fmla="*/ 1 h 3255"/>
                  <a:gd name="T102" fmla="*/ 3 w 923"/>
                  <a:gd name="T103" fmla="*/ 0 h 3255"/>
                  <a:gd name="T104" fmla="*/ 4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path>
                </a:pathLst>
              </a:custGeom>
              <a:noFill/>
              <a:ln w="0">
                <a:solidFill>
                  <a:srgbClr val="000000"/>
                </a:solidFill>
                <a:round/>
                <a:headEnd/>
                <a:tailEnd/>
              </a:ln>
            </p:spPr>
            <p:txBody>
              <a:bodyPr/>
              <a:lstStyle/>
              <a:p>
                <a:pPr eaLnBrk="0" hangingPunct="0"/>
                <a:endParaRPr lang="it-IT"/>
              </a:p>
            </p:txBody>
          </p:sp>
          <p:sp>
            <p:nvSpPr>
              <p:cNvPr id="76932" name="Freeform 22"/>
              <p:cNvSpPr>
                <a:spLocks/>
              </p:cNvSpPr>
              <p:nvPr/>
            </p:nvSpPr>
            <p:spPr bwMode="auto">
              <a:xfrm>
                <a:off x="1000" y="1876"/>
                <a:ext cx="25" cy="65"/>
              </a:xfrm>
              <a:custGeom>
                <a:avLst/>
                <a:gdLst>
                  <a:gd name="T0" fmla="*/ 0 w 76"/>
                  <a:gd name="T1" fmla="*/ 0 h 196"/>
                  <a:gd name="T2" fmla="*/ 0 w 76"/>
                  <a:gd name="T3" fmla="*/ 1 h 196"/>
                  <a:gd name="T4" fmla="*/ 0 w 76"/>
                  <a:gd name="T5" fmla="*/ 2 h 196"/>
                  <a:gd name="T6" fmla="*/ 1 w 76"/>
                  <a:gd name="T7" fmla="*/ 2 h 196"/>
                  <a:gd name="T8" fmla="*/ 1 w 76"/>
                  <a:gd name="T9" fmla="*/ 2 h 196"/>
                  <a:gd name="T10" fmla="*/ 1 w 76"/>
                  <a:gd name="T11" fmla="*/ 1 h 196"/>
                  <a:gd name="T12" fmla="*/ 1 w 76"/>
                  <a:gd name="T13" fmla="*/ 1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0" y="196"/>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p>
            </p:txBody>
          </p:sp>
          <p:sp>
            <p:nvSpPr>
              <p:cNvPr id="76933" name="Freeform 23"/>
              <p:cNvSpPr>
                <a:spLocks/>
              </p:cNvSpPr>
              <p:nvPr/>
            </p:nvSpPr>
            <p:spPr bwMode="auto">
              <a:xfrm>
                <a:off x="1353" y="1534"/>
                <a:ext cx="294" cy="1140"/>
              </a:xfrm>
              <a:custGeom>
                <a:avLst/>
                <a:gdLst>
                  <a:gd name="T0" fmla="*/ 7 w 881"/>
                  <a:gd name="T1" fmla="*/ 0 h 3419"/>
                  <a:gd name="T2" fmla="*/ 8 w 881"/>
                  <a:gd name="T3" fmla="*/ 2 h 3419"/>
                  <a:gd name="T4" fmla="*/ 7 w 881"/>
                  <a:gd name="T5" fmla="*/ 4 h 3419"/>
                  <a:gd name="T6" fmla="*/ 7 w 881"/>
                  <a:gd name="T7" fmla="*/ 7 h 3419"/>
                  <a:gd name="T8" fmla="*/ 8 w 881"/>
                  <a:gd name="T9" fmla="*/ 7 h 3419"/>
                  <a:gd name="T10" fmla="*/ 10 w 881"/>
                  <a:gd name="T11" fmla="*/ 8 h 3419"/>
                  <a:gd name="T12" fmla="*/ 10 w 881"/>
                  <a:gd name="T13" fmla="*/ 10 h 3419"/>
                  <a:gd name="T14" fmla="*/ 10 w 881"/>
                  <a:gd name="T15" fmla="*/ 14 h 3419"/>
                  <a:gd name="T16" fmla="*/ 10 w 881"/>
                  <a:gd name="T17" fmla="*/ 18 h 3419"/>
                  <a:gd name="T18" fmla="*/ 11 w 881"/>
                  <a:gd name="T19" fmla="*/ 22 h 3419"/>
                  <a:gd name="T20" fmla="*/ 7 w 881"/>
                  <a:gd name="T21" fmla="*/ 27 h 3419"/>
                  <a:gd name="T22" fmla="*/ 7 w 881"/>
                  <a:gd name="T23" fmla="*/ 30 h 3419"/>
                  <a:gd name="T24" fmla="*/ 7 w 881"/>
                  <a:gd name="T25" fmla="*/ 34 h 3419"/>
                  <a:gd name="T26" fmla="*/ 7 w 881"/>
                  <a:gd name="T27" fmla="*/ 39 h 3419"/>
                  <a:gd name="T28" fmla="*/ 6 w 881"/>
                  <a:gd name="T29" fmla="*/ 41 h 3419"/>
                  <a:gd name="T30" fmla="*/ 5 w 881"/>
                  <a:gd name="T31" fmla="*/ 42 h 3419"/>
                  <a:gd name="T32" fmla="*/ 3 w 881"/>
                  <a:gd name="T33" fmla="*/ 42 h 3419"/>
                  <a:gd name="T34" fmla="*/ 3 w 881"/>
                  <a:gd name="T35" fmla="*/ 41 h 3419"/>
                  <a:gd name="T36" fmla="*/ 2 w 881"/>
                  <a:gd name="T37" fmla="*/ 41 h 3419"/>
                  <a:gd name="T38" fmla="*/ 1 w 881"/>
                  <a:gd name="T39" fmla="*/ 41 h 3419"/>
                  <a:gd name="T40" fmla="*/ 0 w 881"/>
                  <a:gd name="T41" fmla="*/ 40 h 3419"/>
                  <a:gd name="T42" fmla="*/ 2 w 881"/>
                  <a:gd name="T43" fmla="*/ 39 h 3419"/>
                  <a:gd name="T44" fmla="*/ 3 w 881"/>
                  <a:gd name="T45" fmla="*/ 37 h 3419"/>
                  <a:gd name="T46" fmla="*/ 1 w 881"/>
                  <a:gd name="T47" fmla="*/ 32 h 3419"/>
                  <a:gd name="T48" fmla="*/ 0 w 881"/>
                  <a:gd name="T49" fmla="*/ 28 h 3419"/>
                  <a:gd name="T50" fmla="*/ 0 w 881"/>
                  <a:gd name="T51" fmla="*/ 24 h 3419"/>
                  <a:gd name="T52" fmla="*/ 2 w 881"/>
                  <a:gd name="T53" fmla="*/ 19 h 3419"/>
                  <a:gd name="T54" fmla="*/ 2 w 881"/>
                  <a:gd name="T55" fmla="*/ 16 h 3419"/>
                  <a:gd name="T56" fmla="*/ 1 w 881"/>
                  <a:gd name="T57" fmla="*/ 14 h 3419"/>
                  <a:gd name="T58" fmla="*/ 2 w 881"/>
                  <a:gd name="T59" fmla="*/ 11 h 3419"/>
                  <a:gd name="T60" fmla="*/ 2 w 881"/>
                  <a:gd name="T61" fmla="*/ 8 h 3419"/>
                  <a:gd name="T62" fmla="*/ 4 w 881"/>
                  <a:gd name="T63" fmla="*/ 7 h 3419"/>
                  <a:gd name="T64" fmla="*/ 5 w 881"/>
                  <a:gd name="T65" fmla="*/ 6 h 3419"/>
                  <a:gd name="T66" fmla="*/ 4 w 881"/>
                  <a:gd name="T67" fmla="*/ 5 h 3419"/>
                  <a:gd name="T68" fmla="*/ 4 w 881"/>
                  <a:gd name="T69" fmla="*/ 3 h 3419"/>
                  <a:gd name="T70" fmla="*/ 4 w 881"/>
                  <a:gd name="T71" fmla="*/ 2 h 3419"/>
                  <a:gd name="T72" fmla="*/ 4 w 881"/>
                  <a:gd name="T73" fmla="*/ 1 h 3419"/>
                  <a:gd name="T74" fmla="*/ 5 w 881"/>
                  <a:gd name="T75" fmla="*/ 0 h 3419"/>
                  <a:gd name="T76" fmla="*/ 8 w 881"/>
                  <a:gd name="T77" fmla="*/ 18 h 3419"/>
                  <a:gd name="T78" fmla="*/ 8 w 881"/>
                  <a:gd name="T79" fmla="*/ 17 h 3419"/>
                  <a:gd name="T80" fmla="*/ 8 w 881"/>
                  <a:gd name="T81" fmla="*/ 15 h 3419"/>
                  <a:gd name="T82" fmla="*/ 9 w 881"/>
                  <a:gd name="T83" fmla="*/ 13 h 3419"/>
                  <a:gd name="T84" fmla="*/ 9 w 881"/>
                  <a:gd name="T85" fmla="*/ 15 h 3419"/>
                  <a:gd name="T86" fmla="*/ 9 w 881"/>
                  <a:gd name="T87" fmla="*/ 17 h 3419"/>
                  <a:gd name="T88" fmla="*/ 5 w 881"/>
                  <a:gd name="T89" fmla="*/ 39 h 3419"/>
                  <a:gd name="T90" fmla="*/ 5 w 881"/>
                  <a:gd name="T91" fmla="*/ 38 h 3419"/>
                  <a:gd name="T92" fmla="*/ 5 w 881"/>
                  <a:gd name="T93" fmla="*/ 34 h 3419"/>
                  <a:gd name="T94" fmla="*/ 5 w 881"/>
                  <a:gd name="T95" fmla="*/ 31 h 3419"/>
                  <a:gd name="T96" fmla="*/ 5 w 881"/>
                  <a:gd name="T97" fmla="*/ 29 h 3419"/>
                  <a:gd name="T98" fmla="*/ 5 w 881"/>
                  <a:gd name="T99" fmla="*/ 27 h 3419"/>
                  <a:gd name="T100" fmla="*/ 3 w 881"/>
                  <a:gd name="T101" fmla="*/ 28 h 3419"/>
                  <a:gd name="T102" fmla="*/ 3 w 881"/>
                  <a:gd name="T103" fmla="*/ 29 h 3419"/>
                  <a:gd name="T104" fmla="*/ 4 w 881"/>
                  <a:gd name="T105" fmla="*/ 31 h 3419"/>
                  <a:gd name="T106" fmla="*/ 4 w 881"/>
                  <a:gd name="T107" fmla="*/ 34 h 3419"/>
                  <a:gd name="T108" fmla="*/ 4 w 881"/>
                  <a:gd name="T109" fmla="*/ 38 h 3419"/>
                  <a:gd name="T110" fmla="*/ 6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lnTo>
                      <a:pt x="715" y="1476"/>
                    </a:lnTo>
                    <a:lnTo>
                      <a:pt x="666" y="1498"/>
                    </a:lnTo>
                    <a:lnTo>
                      <a:pt x="666" y="1411"/>
                    </a:lnTo>
                    <a:lnTo>
                      <a:pt x="663" y="1374"/>
                    </a:lnTo>
                    <a:lnTo>
                      <a:pt x="653" y="1338"/>
                    </a:lnTo>
                    <a:lnTo>
                      <a:pt x="638" y="1302"/>
                    </a:lnTo>
                    <a:lnTo>
                      <a:pt x="618" y="1268"/>
                    </a:lnTo>
                    <a:lnTo>
                      <a:pt x="643" y="1223"/>
                    </a:lnTo>
                    <a:lnTo>
                      <a:pt x="666" y="1172"/>
                    </a:lnTo>
                    <a:lnTo>
                      <a:pt x="689" y="1114"/>
                    </a:lnTo>
                    <a:lnTo>
                      <a:pt x="702" y="1064"/>
                    </a:lnTo>
                    <a:lnTo>
                      <a:pt x="714" y="1000"/>
                    </a:lnTo>
                    <a:lnTo>
                      <a:pt x="721" y="1080"/>
                    </a:lnTo>
                    <a:lnTo>
                      <a:pt x="720" y="1177"/>
                    </a:lnTo>
                    <a:lnTo>
                      <a:pt x="717" y="1268"/>
                    </a:lnTo>
                    <a:lnTo>
                      <a:pt x="720" y="1342"/>
                    </a:lnTo>
                    <a:lnTo>
                      <a:pt x="717" y="1404"/>
                    </a:lnTo>
                    <a:lnTo>
                      <a:pt x="715" y="1476"/>
                    </a:lnTo>
                    <a:lnTo>
                      <a:pt x="467" y="1"/>
                    </a:lnTo>
                    <a:lnTo>
                      <a:pt x="387" y="3179"/>
                    </a:lnTo>
                    <a:lnTo>
                      <a:pt x="409" y="3136"/>
                    </a:lnTo>
                    <a:lnTo>
                      <a:pt x="422" y="3094"/>
                    </a:lnTo>
                    <a:lnTo>
                      <a:pt x="430" y="3038"/>
                    </a:lnTo>
                    <a:lnTo>
                      <a:pt x="422" y="2961"/>
                    </a:lnTo>
                    <a:lnTo>
                      <a:pt x="419" y="2872"/>
                    </a:lnTo>
                    <a:lnTo>
                      <a:pt x="417" y="2768"/>
                    </a:lnTo>
                    <a:lnTo>
                      <a:pt x="419" y="2653"/>
                    </a:lnTo>
                    <a:lnTo>
                      <a:pt x="426" y="2551"/>
                    </a:lnTo>
                    <a:lnTo>
                      <a:pt x="432" y="2483"/>
                    </a:lnTo>
                    <a:lnTo>
                      <a:pt x="427" y="2452"/>
                    </a:lnTo>
                    <a:lnTo>
                      <a:pt x="411" y="2407"/>
                    </a:lnTo>
                    <a:lnTo>
                      <a:pt x="394" y="2349"/>
                    </a:lnTo>
                    <a:lnTo>
                      <a:pt x="387" y="2277"/>
                    </a:lnTo>
                    <a:lnTo>
                      <a:pt x="388" y="2216"/>
                    </a:lnTo>
                    <a:lnTo>
                      <a:pt x="399" y="2173"/>
                    </a:lnTo>
                    <a:lnTo>
                      <a:pt x="256" y="2158"/>
                    </a:lnTo>
                    <a:lnTo>
                      <a:pt x="240" y="2204"/>
                    </a:lnTo>
                    <a:lnTo>
                      <a:pt x="224" y="2252"/>
                    </a:lnTo>
                    <a:lnTo>
                      <a:pt x="209" y="2300"/>
                    </a:lnTo>
                    <a:lnTo>
                      <a:pt x="209" y="2322"/>
                    </a:lnTo>
                    <a:lnTo>
                      <a:pt x="228" y="2362"/>
                    </a:lnTo>
                    <a:lnTo>
                      <a:pt x="256" y="2409"/>
                    </a:lnTo>
                    <a:lnTo>
                      <a:pt x="277" y="2467"/>
                    </a:lnTo>
                    <a:lnTo>
                      <a:pt x="292" y="2523"/>
                    </a:lnTo>
                    <a:lnTo>
                      <a:pt x="297" y="2599"/>
                    </a:lnTo>
                    <a:lnTo>
                      <a:pt x="297" y="2675"/>
                    </a:lnTo>
                    <a:lnTo>
                      <a:pt x="299" y="2782"/>
                    </a:lnTo>
                    <a:lnTo>
                      <a:pt x="305" y="2875"/>
                    </a:lnTo>
                    <a:lnTo>
                      <a:pt x="322" y="2979"/>
                    </a:lnTo>
                    <a:lnTo>
                      <a:pt x="353" y="3094"/>
                    </a:lnTo>
                    <a:lnTo>
                      <a:pt x="370" y="3143"/>
                    </a:lnTo>
                    <a:lnTo>
                      <a:pt x="387" y="3179"/>
                    </a:lnTo>
                    <a:lnTo>
                      <a:pt x="467" y="1"/>
                    </a:lnTo>
                    <a:close/>
                  </a:path>
                </a:pathLst>
              </a:custGeom>
              <a:solidFill>
                <a:srgbClr val="8080FF"/>
              </a:solidFill>
              <a:ln w="9525">
                <a:noFill/>
                <a:round/>
                <a:headEnd/>
                <a:tailEnd/>
              </a:ln>
            </p:spPr>
            <p:txBody>
              <a:bodyPr/>
              <a:lstStyle/>
              <a:p>
                <a:pPr eaLnBrk="0" hangingPunct="0"/>
                <a:endParaRPr lang="it-IT"/>
              </a:p>
            </p:txBody>
          </p:sp>
          <p:sp>
            <p:nvSpPr>
              <p:cNvPr id="76934" name="Freeform 24"/>
              <p:cNvSpPr>
                <a:spLocks/>
              </p:cNvSpPr>
              <p:nvPr/>
            </p:nvSpPr>
            <p:spPr bwMode="auto">
              <a:xfrm>
                <a:off x="1353" y="1534"/>
                <a:ext cx="294" cy="1140"/>
              </a:xfrm>
              <a:custGeom>
                <a:avLst/>
                <a:gdLst>
                  <a:gd name="T0" fmla="*/ 7 w 881"/>
                  <a:gd name="T1" fmla="*/ 0 h 3419"/>
                  <a:gd name="T2" fmla="*/ 8 w 881"/>
                  <a:gd name="T3" fmla="*/ 1 h 3419"/>
                  <a:gd name="T4" fmla="*/ 8 w 881"/>
                  <a:gd name="T5" fmla="*/ 2 h 3419"/>
                  <a:gd name="T6" fmla="*/ 8 w 881"/>
                  <a:gd name="T7" fmla="*/ 3 h 3419"/>
                  <a:gd name="T8" fmla="*/ 7 w 881"/>
                  <a:gd name="T9" fmla="*/ 5 h 3419"/>
                  <a:gd name="T10" fmla="*/ 7 w 881"/>
                  <a:gd name="T11" fmla="*/ 7 h 3419"/>
                  <a:gd name="T12" fmla="*/ 8 w 881"/>
                  <a:gd name="T13" fmla="*/ 7 h 3419"/>
                  <a:gd name="T14" fmla="*/ 9 w 881"/>
                  <a:gd name="T15" fmla="*/ 7 h 3419"/>
                  <a:gd name="T16" fmla="*/ 10 w 881"/>
                  <a:gd name="T17" fmla="*/ 8 h 3419"/>
                  <a:gd name="T18" fmla="*/ 10 w 881"/>
                  <a:gd name="T19" fmla="*/ 9 h 3419"/>
                  <a:gd name="T20" fmla="*/ 10 w 881"/>
                  <a:gd name="T21" fmla="*/ 11 h 3419"/>
                  <a:gd name="T22" fmla="*/ 10 w 881"/>
                  <a:gd name="T23" fmla="*/ 14 h 3419"/>
                  <a:gd name="T24" fmla="*/ 10 w 881"/>
                  <a:gd name="T25" fmla="*/ 17 h 3419"/>
                  <a:gd name="T26" fmla="*/ 10 w 881"/>
                  <a:gd name="T27" fmla="*/ 19 h 3419"/>
                  <a:gd name="T28" fmla="*/ 11 w 881"/>
                  <a:gd name="T29" fmla="*/ 22 h 3419"/>
                  <a:gd name="T30" fmla="*/ 8 w 881"/>
                  <a:gd name="T31" fmla="*/ 24 h 3419"/>
                  <a:gd name="T32" fmla="*/ 7 w 881"/>
                  <a:gd name="T33" fmla="*/ 28 h 3419"/>
                  <a:gd name="T34" fmla="*/ 7 w 881"/>
                  <a:gd name="T35" fmla="*/ 30 h 3419"/>
                  <a:gd name="T36" fmla="*/ 7 w 881"/>
                  <a:gd name="T37" fmla="*/ 32 h 3419"/>
                  <a:gd name="T38" fmla="*/ 7 w 881"/>
                  <a:gd name="T39" fmla="*/ 36 h 3419"/>
                  <a:gd name="T40" fmla="*/ 7 w 881"/>
                  <a:gd name="T41" fmla="*/ 39 h 3419"/>
                  <a:gd name="T42" fmla="*/ 7 w 881"/>
                  <a:gd name="T43" fmla="*/ 41 h 3419"/>
                  <a:gd name="T44" fmla="*/ 5 w 881"/>
                  <a:gd name="T45" fmla="*/ 42 h 3419"/>
                  <a:gd name="T46" fmla="*/ 5 w 881"/>
                  <a:gd name="T47" fmla="*/ 42 h 3419"/>
                  <a:gd name="T48" fmla="*/ 3 w 881"/>
                  <a:gd name="T49" fmla="*/ 42 h 3419"/>
                  <a:gd name="T50" fmla="*/ 3 w 881"/>
                  <a:gd name="T51" fmla="*/ 42 h 3419"/>
                  <a:gd name="T52" fmla="*/ 3 w 881"/>
                  <a:gd name="T53" fmla="*/ 41 h 3419"/>
                  <a:gd name="T54" fmla="*/ 3 w 881"/>
                  <a:gd name="T55" fmla="*/ 41 h 3419"/>
                  <a:gd name="T56" fmla="*/ 2 w 881"/>
                  <a:gd name="T57" fmla="*/ 41 h 3419"/>
                  <a:gd name="T58" fmla="*/ 1 w 881"/>
                  <a:gd name="T59" fmla="*/ 41 h 3419"/>
                  <a:gd name="T60" fmla="*/ 0 w 881"/>
                  <a:gd name="T61" fmla="*/ 41 h 3419"/>
                  <a:gd name="T62" fmla="*/ 1 w 881"/>
                  <a:gd name="T63" fmla="*/ 40 h 3419"/>
                  <a:gd name="T64" fmla="*/ 2 w 881"/>
                  <a:gd name="T65" fmla="*/ 39 h 3419"/>
                  <a:gd name="T66" fmla="*/ 3 w 881"/>
                  <a:gd name="T67" fmla="*/ 38 h 3419"/>
                  <a:gd name="T68" fmla="*/ 3 w 881"/>
                  <a:gd name="T69" fmla="*/ 37 h 3419"/>
                  <a:gd name="T70" fmla="*/ 1 w 881"/>
                  <a:gd name="T71" fmla="*/ 32 h 3419"/>
                  <a:gd name="T72" fmla="*/ 0 w 881"/>
                  <a:gd name="T73" fmla="*/ 29 h 3419"/>
                  <a:gd name="T74" fmla="*/ 0 w 881"/>
                  <a:gd name="T75" fmla="*/ 28 h 3419"/>
                  <a:gd name="T76" fmla="*/ 0 w 881"/>
                  <a:gd name="T77" fmla="*/ 24 h 3419"/>
                  <a:gd name="T78" fmla="*/ 1 w 881"/>
                  <a:gd name="T79" fmla="*/ 21 h 3419"/>
                  <a:gd name="T80" fmla="*/ 2 w 881"/>
                  <a:gd name="T81" fmla="*/ 17 h 3419"/>
                  <a:gd name="T82" fmla="*/ 2 w 881"/>
                  <a:gd name="T83" fmla="*/ 16 h 3419"/>
                  <a:gd name="T84" fmla="*/ 1 w 881"/>
                  <a:gd name="T85" fmla="*/ 15 h 3419"/>
                  <a:gd name="T86" fmla="*/ 1 w 881"/>
                  <a:gd name="T87" fmla="*/ 14 h 3419"/>
                  <a:gd name="T88" fmla="*/ 2 w 881"/>
                  <a:gd name="T89" fmla="*/ 11 h 3419"/>
                  <a:gd name="T90" fmla="*/ 2 w 881"/>
                  <a:gd name="T91" fmla="*/ 9 h 3419"/>
                  <a:gd name="T92" fmla="*/ 3 w 881"/>
                  <a:gd name="T93" fmla="*/ 8 h 3419"/>
                  <a:gd name="T94" fmla="*/ 4 w 881"/>
                  <a:gd name="T95" fmla="*/ 7 h 3419"/>
                  <a:gd name="T96" fmla="*/ 5 w 881"/>
                  <a:gd name="T97" fmla="*/ 6 h 3419"/>
                  <a:gd name="T98" fmla="*/ 5 w 881"/>
                  <a:gd name="T99" fmla="*/ 6 h 3419"/>
                  <a:gd name="T100" fmla="*/ 4 w 881"/>
                  <a:gd name="T101" fmla="*/ 5 h 3419"/>
                  <a:gd name="T102" fmla="*/ 4 w 881"/>
                  <a:gd name="T103" fmla="*/ 4 h 3419"/>
                  <a:gd name="T104" fmla="*/ 4 w 881"/>
                  <a:gd name="T105" fmla="*/ 3 h 3419"/>
                  <a:gd name="T106" fmla="*/ 4 w 881"/>
                  <a:gd name="T107" fmla="*/ 2 h 3419"/>
                  <a:gd name="T108" fmla="*/ 4 w 881"/>
                  <a:gd name="T109" fmla="*/ 1 h 3419"/>
                  <a:gd name="T110" fmla="*/ 4 w 881"/>
                  <a:gd name="T111" fmla="*/ 0 h 3419"/>
                  <a:gd name="T112" fmla="*/ 5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path>
                </a:pathLst>
              </a:custGeom>
              <a:noFill/>
              <a:ln w="0">
                <a:solidFill>
                  <a:srgbClr val="000000"/>
                </a:solidFill>
                <a:round/>
                <a:headEnd/>
                <a:tailEnd/>
              </a:ln>
            </p:spPr>
            <p:txBody>
              <a:bodyPr/>
              <a:lstStyle/>
              <a:p>
                <a:pPr eaLnBrk="0" hangingPunct="0"/>
                <a:endParaRPr lang="it-IT"/>
              </a:p>
            </p:txBody>
          </p:sp>
          <p:sp>
            <p:nvSpPr>
              <p:cNvPr id="76935" name="Freeform 25"/>
              <p:cNvSpPr>
                <a:spLocks/>
              </p:cNvSpPr>
              <p:nvPr/>
            </p:nvSpPr>
            <p:spPr bwMode="auto">
              <a:xfrm>
                <a:off x="1561" y="1867"/>
                <a:ext cx="35" cy="166"/>
              </a:xfrm>
              <a:custGeom>
                <a:avLst/>
                <a:gdLst>
                  <a:gd name="T0" fmla="*/ 1 w 103"/>
                  <a:gd name="T1" fmla="*/ 6 h 498"/>
                  <a:gd name="T2" fmla="*/ 1 w 103"/>
                  <a:gd name="T3" fmla="*/ 6 h 498"/>
                  <a:gd name="T4" fmla="*/ 1 w 103"/>
                  <a:gd name="T5" fmla="*/ 5 h 498"/>
                  <a:gd name="T6" fmla="*/ 1 w 103"/>
                  <a:gd name="T7" fmla="*/ 5 h 498"/>
                  <a:gd name="T8" fmla="*/ 0 w 103"/>
                  <a:gd name="T9" fmla="*/ 4 h 498"/>
                  <a:gd name="T10" fmla="*/ 0 w 103"/>
                  <a:gd name="T11" fmla="*/ 4 h 498"/>
                  <a:gd name="T12" fmla="*/ 0 w 103"/>
                  <a:gd name="T13" fmla="*/ 3 h 498"/>
                  <a:gd name="T14" fmla="*/ 0 w 103"/>
                  <a:gd name="T15" fmla="*/ 3 h 498"/>
                  <a:gd name="T16" fmla="*/ 1 w 103"/>
                  <a:gd name="T17" fmla="*/ 2 h 498"/>
                  <a:gd name="T18" fmla="*/ 1 w 103"/>
                  <a:gd name="T19" fmla="*/ 1 h 498"/>
                  <a:gd name="T20" fmla="*/ 1 w 103"/>
                  <a:gd name="T21" fmla="*/ 1 h 498"/>
                  <a:gd name="T22" fmla="*/ 1 w 103"/>
                  <a:gd name="T23" fmla="*/ 0 h 498"/>
                  <a:gd name="T24" fmla="*/ 1 w 103"/>
                  <a:gd name="T25" fmla="*/ 1 h 498"/>
                  <a:gd name="T26" fmla="*/ 1 w 103"/>
                  <a:gd name="T27" fmla="*/ 2 h 498"/>
                  <a:gd name="T28" fmla="*/ 1 w 103"/>
                  <a:gd name="T29" fmla="*/ 3 h 498"/>
                  <a:gd name="T30" fmla="*/ 1 w 103"/>
                  <a:gd name="T31" fmla="*/ 4 h 498"/>
                  <a:gd name="T32" fmla="*/ 1 w 103"/>
                  <a:gd name="T33" fmla="*/ 5 h 498"/>
                  <a:gd name="T34" fmla="*/ 1 w 103"/>
                  <a:gd name="T35" fmla="*/ 6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7"/>
                    </a:moveTo>
                    <a:lnTo>
                      <a:pt x="47" y="498"/>
                    </a:lnTo>
                    <a:lnTo>
                      <a:pt x="48" y="412"/>
                    </a:lnTo>
                    <a:lnTo>
                      <a:pt x="44" y="374"/>
                    </a:lnTo>
                    <a:lnTo>
                      <a:pt x="34" y="338"/>
                    </a:lnTo>
                    <a:lnTo>
                      <a:pt x="19" y="302"/>
                    </a:lnTo>
                    <a:lnTo>
                      <a:pt x="0" y="268"/>
                    </a:lnTo>
                    <a:lnTo>
                      <a:pt x="25" y="224"/>
                    </a:lnTo>
                    <a:lnTo>
                      <a:pt x="48" y="173"/>
                    </a:lnTo>
                    <a:lnTo>
                      <a:pt x="70" y="114"/>
                    </a:lnTo>
                    <a:lnTo>
                      <a:pt x="83" y="64"/>
                    </a:lnTo>
                    <a:lnTo>
                      <a:pt x="94" y="0"/>
                    </a:lnTo>
                    <a:lnTo>
                      <a:pt x="103" y="80"/>
                    </a:lnTo>
                    <a:lnTo>
                      <a:pt x="100" y="178"/>
                    </a:lnTo>
                    <a:lnTo>
                      <a:pt x="98" y="268"/>
                    </a:lnTo>
                    <a:lnTo>
                      <a:pt x="100" y="342"/>
                    </a:lnTo>
                    <a:lnTo>
                      <a:pt x="98" y="405"/>
                    </a:lnTo>
                    <a:lnTo>
                      <a:pt x="96" y="477"/>
                    </a:lnTo>
                  </a:path>
                </a:pathLst>
              </a:custGeom>
              <a:noFill/>
              <a:ln w="0">
                <a:solidFill>
                  <a:srgbClr val="000000"/>
                </a:solidFill>
                <a:round/>
                <a:headEnd/>
                <a:tailEnd/>
              </a:ln>
            </p:spPr>
            <p:txBody>
              <a:bodyPr/>
              <a:lstStyle/>
              <a:p>
                <a:pPr eaLnBrk="0" hangingPunct="0"/>
                <a:endParaRPr lang="it-IT"/>
              </a:p>
            </p:txBody>
          </p:sp>
          <p:sp>
            <p:nvSpPr>
              <p:cNvPr id="76936" name="Freeform 26"/>
              <p:cNvSpPr>
                <a:spLocks/>
              </p:cNvSpPr>
              <p:nvPr/>
            </p:nvSpPr>
            <p:spPr bwMode="auto">
              <a:xfrm>
                <a:off x="1422" y="2253"/>
                <a:ext cx="74" cy="341"/>
              </a:xfrm>
              <a:custGeom>
                <a:avLst/>
                <a:gdLst>
                  <a:gd name="T0" fmla="*/ 2 w 222"/>
                  <a:gd name="T1" fmla="*/ 13 h 1021"/>
                  <a:gd name="T2" fmla="*/ 2 w 222"/>
                  <a:gd name="T3" fmla="*/ 12 h 1021"/>
                  <a:gd name="T4" fmla="*/ 3 w 222"/>
                  <a:gd name="T5" fmla="*/ 12 h 1021"/>
                  <a:gd name="T6" fmla="*/ 3 w 222"/>
                  <a:gd name="T7" fmla="*/ 11 h 1021"/>
                  <a:gd name="T8" fmla="*/ 3 w 222"/>
                  <a:gd name="T9" fmla="*/ 10 h 1021"/>
                  <a:gd name="T10" fmla="*/ 3 w 222"/>
                  <a:gd name="T11" fmla="*/ 9 h 1021"/>
                  <a:gd name="T12" fmla="*/ 3 w 222"/>
                  <a:gd name="T13" fmla="*/ 8 h 1021"/>
                  <a:gd name="T14" fmla="*/ 3 w 222"/>
                  <a:gd name="T15" fmla="*/ 6 h 1021"/>
                  <a:gd name="T16" fmla="*/ 3 w 222"/>
                  <a:gd name="T17" fmla="*/ 5 h 1021"/>
                  <a:gd name="T18" fmla="*/ 3 w 222"/>
                  <a:gd name="T19" fmla="*/ 4 h 1021"/>
                  <a:gd name="T20" fmla="*/ 3 w 222"/>
                  <a:gd name="T21" fmla="*/ 4 h 1021"/>
                  <a:gd name="T22" fmla="*/ 2 w 222"/>
                  <a:gd name="T23" fmla="*/ 3 h 1021"/>
                  <a:gd name="T24" fmla="*/ 2 w 222"/>
                  <a:gd name="T25" fmla="*/ 2 h 1021"/>
                  <a:gd name="T26" fmla="*/ 2 w 222"/>
                  <a:gd name="T27" fmla="*/ 1 h 1021"/>
                  <a:gd name="T28" fmla="*/ 2 w 222"/>
                  <a:gd name="T29" fmla="*/ 1 h 1021"/>
                  <a:gd name="T30" fmla="*/ 2 w 222"/>
                  <a:gd name="T31" fmla="*/ 0 h 1021"/>
                  <a:gd name="T32" fmla="*/ 1 w 222"/>
                  <a:gd name="T33" fmla="*/ 0 h 1021"/>
                  <a:gd name="T34" fmla="*/ 0 w 222"/>
                  <a:gd name="T35" fmla="*/ 1 h 1021"/>
                  <a:gd name="T36" fmla="*/ 0 w 222"/>
                  <a:gd name="T37" fmla="*/ 1 h 1021"/>
                  <a:gd name="T38" fmla="*/ 0 w 222"/>
                  <a:gd name="T39" fmla="*/ 2 h 1021"/>
                  <a:gd name="T40" fmla="*/ 0 w 222"/>
                  <a:gd name="T41" fmla="*/ 2 h 1021"/>
                  <a:gd name="T42" fmla="*/ 0 w 222"/>
                  <a:gd name="T43" fmla="*/ 3 h 1021"/>
                  <a:gd name="T44" fmla="*/ 1 w 222"/>
                  <a:gd name="T45" fmla="*/ 3 h 1021"/>
                  <a:gd name="T46" fmla="*/ 1 w 222"/>
                  <a:gd name="T47" fmla="*/ 4 h 1021"/>
                  <a:gd name="T48" fmla="*/ 1 w 222"/>
                  <a:gd name="T49" fmla="*/ 5 h 1021"/>
                  <a:gd name="T50" fmla="*/ 1 w 222"/>
                  <a:gd name="T51" fmla="*/ 5 h 1021"/>
                  <a:gd name="T52" fmla="*/ 1 w 222"/>
                  <a:gd name="T53" fmla="*/ 6 h 1021"/>
                  <a:gd name="T54" fmla="*/ 1 w 222"/>
                  <a:gd name="T55" fmla="*/ 8 h 1021"/>
                  <a:gd name="T56" fmla="*/ 1 w 222"/>
                  <a:gd name="T57" fmla="*/ 9 h 1021"/>
                  <a:gd name="T58" fmla="*/ 1 w 222"/>
                  <a:gd name="T59" fmla="*/ 10 h 1021"/>
                  <a:gd name="T60" fmla="*/ 2 w 222"/>
                  <a:gd name="T61" fmla="*/ 12 h 1021"/>
                  <a:gd name="T62" fmla="*/ 2 w 222"/>
                  <a:gd name="T63" fmla="*/ 12 h 1021"/>
                  <a:gd name="T64" fmla="*/ 2 w 222"/>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2"/>
                  <a:gd name="T100" fmla="*/ 0 h 1021"/>
                  <a:gd name="T101" fmla="*/ 222 w 222"/>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2" h="1021">
                    <a:moveTo>
                      <a:pt x="177" y="1021"/>
                    </a:moveTo>
                    <a:lnTo>
                      <a:pt x="200" y="978"/>
                    </a:lnTo>
                    <a:lnTo>
                      <a:pt x="214" y="936"/>
                    </a:lnTo>
                    <a:lnTo>
                      <a:pt x="220" y="880"/>
                    </a:lnTo>
                    <a:lnTo>
                      <a:pt x="214" y="803"/>
                    </a:lnTo>
                    <a:lnTo>
                      <a:pt x="209" y="714"/>
                    </a:lnTo>
                    <a:lnTo>
                      <a:pt x="207" y="610"/>
                    </a:lnTo>
                    <a:lnTo>
                      <a:pt x="209" y="495"/>
                    </a:lnTo>
                    <a:lnTo>
                      <a:pt x="216" y="393"/>
                    </a:lnTo>
                    <a:lnTo>
                      <a:pt x="222" y="325"/>
                    </a:lnTo>
                    <a:lnTo>
                      <a:pt x="218" y="294"/>
                    </a:lnTo>
                    <a:lnTo>
                      <a:pt x="201" y="249"/>
                    </a:lnTo>
                    <a:lnTo>
                      <a:pt x="185" y="191"/>
                    </a:lnTo>
                    <a:lnTo>
                      <a:pt x="177" y="119"/>
                    </a:lnTo>
                    <a:lnTo>
                      <a:pt x="179" y="58"/>
                    </a:lnTo>
                    <a:lnTo>
                      <a:pt x="189" y="15"/>
                    </a:lnTo>
                    <a:lnTo>
                      <a:pt x="46" y="0"/>
                    </a:lnTo>
                    <a:lnTo>
                      <a:pt x="31" y="46"/>
                    </a:lnTo>
                    <a:lnTo>
                      <a:pt x="15" y="94"/>
                    </a:lnTo>
                    <a:lnTo>
                      <a:pt x="0" y="142"/>
                    </a:lnTo>
                    <a:lnTo>
                      <a:pt x="0" y="164"/>
                    </a:lnTo>
                    <a:lnTo>
                      <a:pt x="19" y="205"/>
                    </a:lnTo>
                    <a:lnTo>
                      <a:pt x="46" y="251"/>
                    </a:lnTo>
                    <a:lnTo>
                      <a:pt x="67" y="311"/>
                    </a:lnTo>
                    <a:lnTo>
                      <a:pt x="83" y="365"/>
                    </a:lnTo>
                    <a:lnTo>
                      <a:pt x="87" y="441"/>
                    </a:lnTo>
                    <a:lnTo>
                      <a:pt x="87" y="517"/>
                    </a:lnTo>
                    <a:lnTo>
                      <a:pt x="90" y="624"/>
                    </a:lnTo>
                    <a:lnTo>
                      <a:pt x="96" y="717"/>
                    </a:lnTo>
                    <a:lnTo>
                      <a:pt x="112" y="821"/>
                    </a:lnTo>
                    <a:lnTo>
                      <a:pt x="143" y="936"/>
                    </a:lnTo>
                    <a:lnTo>
                      <a:pt x="161" y="985"/>
                    </a:lnTo>
                    <a:lnTo>
                      <a:pt x="177" y="1021"/>
                    </a:lnTo>
                  </a:path>
                </a:pathLst>
              </a:custGeom>
              <a:noFill/>
              <a:ln w="0">
                <a:solidFill>
                  <a:srgbClr val="000000"/>
                </a:solidFill>
                <a:round/>
                <a:headEnd/>
                <a:tailEnd/>
              </a:ln>
            </p:spPr>
            <p:txBody>
              <a:bodyPr/>
              <a:lstStyle/>
              <a:p>
                <a:pPr eaLnBrk="0" hangingPunct="0"/>
                <a:endParaRPr lang="it-IT"/>
              </a:p>
            </p:txBody>
          </p:sp>
          <p:sp>
            <p:nvSpPr>
              <p:cNvPr id="76937" name="Freeform 27"/>
              <p:cNvSpPr>
                <a:spLocks/>
              </p:cNvSpPr>
              <p:nvPr/>
            </p:nvSpPr>
            <p:spPr bwMode="auto">
              <a:xfrm>
                <a:off x="123" y="1643"/>
                <a:ext cx="426" cy="1215"/>
              </a:xfrm>
              <a:custGeom>
                <a:avLst/>
                <a:gdLst>
                  <a:gd name="T0" fmla="*/ 8 w 1277"/>
                  <a:gd name="T1" fmla="*/ 31 h 3644"/>
                  <a:gd name="T2" fmla="*/ 9 w 1277"/>
                  <a:gd name="T3" fmla="*/ 36 h 3644"/>
                  <a:gd name="T4" fmla="*/ 10 w 1277"/>
                  <a:gd name="T5" fmla="*/ 40 h 3644"/>
                  <a:gd name="T6" fmla="*/ 10 w 1277"/>
                  <a:gd name="T7" fmla="*/ 42 h 3644"/>
                  <a:gd name="T8" fmla="*/ 11 w 1277"/>
                  <a:gd name="T9" fmla="*/ 43 h 3644"/>
                  <a:gd name="T10" fmla="*/ 12 w 1277"/>
                  <a:gd name="T11" fmla="*/ 43 h 3644"/>
                  <a:gd name="T12" fmla="*/ 15 w 1277"/>
                  <a:gd name="T13" fmla="*/ 44 h 3644"/>
                  <a:gd name="T14" fmla="*/ 16 w 1277"/>
                  <a:gd name="T15" fmla="*/ 43 h 3644"/>
                  <a:gd name="T16" fmla="*/ 14 w 1277"/>
                  <a:gd name="T17" fmla="*/ 42 h 3644"/>
                  <a:gd name="T18" fmla="*/ 13 w 1277"/>
                  <a:gd name="T19" fmla="*/ 41 h 3644"/>
                  <a:gd name="T20" fmla="*/ 12 w 1277"/>
                  <a:gd name="T21" fmla="*/ 37 h 3644"/>
                  <a:gd name="T22" fmla="*/ 13 w 1277"/>
                  <a:gd name="T23" fmla="*/ 31 h 3644"/>
                  <a:gd name="T24" fmla="*/ 12 w 1277"/>
                  <a:gd name="T25" fmla="*/ 26 h 3644"/>
                  <a:gd name="T26" fmla="*/ 13 w 1277"/>
                  <a:gd name="T27" fmla="*/ 25 h 3644"/>
                  <a:gd name="T28" fmla="*/ 14 w 1277"/>
                  <a:gd name="T29" fmla="*/ 23 h 3644"/>
                  <a:gd name="T30" fmla="*/ 14 w 1277"/>
                  <a:gd name="T31" fmla="*/ 21 h 3644"/>
                  <a:gd name="T32" fmla="*/ 13 w 1277"/>
                  <a:gd name="T33" fmla="*/ 19 h 3644"/>
                  <a:gd name="T34" fmla="*/ 13 w 1277"/>
                  <a:gd name="T35" fmla="*/ 13 h 3644"/>
                  <a:gd name="T36" fmla="*/ 12 w 1277"/>
                  <a:gd name="T37" fmla="*/ 9 h 3644"/>
                  <a:gd name="T38" fmla="*/ 9 w 1277"/>
                  <a:gd name="T39" fmla="*/ 6 h 3644"/>
                  <a:gd name="T40" fmla="*/ 10 w 1277"/>
                  <a:gd name="T41" fmla="*/ 6 h 3644"/>
                  <a:gd name="T42" fmla="*/ 11 w 1277"/>
                  <a:gd name="T43" fmla="*/ 3 h 3644"/>
                  <a:gd name="T44" fmla="*/ 11 w 1277"/>
                  <a:gd name="T45" fmla="*/ 2 h 3644"/>
                  <a:gd name="T46" fmla="*/ 11 w 1277"/>
                  <a:gd name="T47" fmla="*/ 1 h 3644"/>
                  <a:gd name="T48" fmla="*/ 10 w 1277"/>
                  <a:gd name="T49" fmla="*/ 0 h 3644"/>
                  <a:gd name="T50" fmla="*/ 8 w 1277"/>
                  <a:gd name="T51" fmla="*/ 0 h 3644"/>
                  <a:gd name="T52" fmla="*/ 6 w 1277"/>
                  <a:gd name="T53" fmla="*/ 2 h 3644"/>
                  <a:gd name="T54" fmla="*/ 7 w 1277"/>
                  <a:gd name="T55" fmla="*/ 5 h 3644"/>
                  <a:gd name="T56" fmla="*/ 6 w 1277"/>
                  <a:gd name="T57" fmla="*/ 6 h 3644"/>
                  <a:gd name="T58" fmla="*/ 2 w 1277"/>
                  <a:gd name="T59" fmla="*/ 8 h 3644"/>
                  <a:gd name="T60" fmla="*/ 0 w 1277"/>
                  <a:gd name="T61" fmla="*/ 15 h 3644"/>
                  <a:gd name="T62" fmla="*/ 2 w 1277"/>
                  <a:gd name="T63" fmla="*/ 19 h 3644"/>
                  <a:gd name="T64" fmla="*/ 2 w 1277"/>
                  <a:gd name="T65" fmla="*/ 23 h 3644"/>
                  <a:gd name="T66" fmla="*/ 2 w 1277"/>
                  <a:gd name="T67" fmla="*/ 25 h 3644"/>
                  <a:gd name="T68" fmla="*/ 3 w 1277"/>
                  <a:gd name="T69" fmla="*/ 27 h 3644"/>
                  <a:gd name="T70" fmla="*/ 3 w 1277"/>
                  <a:gd name="T71" fmla="*/ 32 h 3644"/>
                  <a:gd name="T72" fmla="*/ 2 w 1277"/>
                  <a:gd name="T73" fmla="*/ 37 h 3644"/>
                  <a:gd name="T74" fmla="*/ 2 w 1277"/>
                  <a:gd name="T75" fmla="*/ 42 h 3644"/>
                  <a:gd name="T76" fmla="*/ 3 w 1277"/>
                  <a:gd name="T77" fmla="*/ 43 h 3644"/>
                  <a:gd name="T78" fmla="*/ 5 w 1277"/>
                  <a:gd name="T79" fmla="*/ 44 h 3644"/>
                  <a:gd name="T80" fmla="*/ 7 w 1277"/>
                  <a:gd name="T81" fmla="*/ 45 h 3644"/>
                  <a:gd name="T82" fmla="*/ 8 w 1277"/>
                  <a:gd name="T83" fmla="*/ 44 h 3644"/>
                  <a:gd name="T84" fmla="*/ 7 w 1277"/>
                  <a:gd name="T85" fmla="*/ 43 h 3644"/>
                  <a:gd name="T86" fmla="*/ 6 w 1277"/>
                  <a:gd name="T87" fmla="*/ 42 h 3644"/>
                  <a:gd name="T88" fmla="*/ 6 w 1277"/>
                  <a:gd name="T89" fmla="*/ 37 h 3644"/>
                  <a:gd name="T90" fmla="*/ 7 w 1277"/>
                  <a:gd name="T91" fmla="*/ 32 h 3644"/>
                  <a:gd name="T92" fmla="*/ 8 w 1277"/>
                  <a:gd name="T93" fmla="*/ 28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4"/>
                  <a:gd name="T143" fmla="*/ 1277 w 127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4">
                    <a:moveTo>
                      <a:pt x="610" y="2280"/>
                    </a:moveTo>
                    <a:lnTo>
                      <a:pt x="640" y="2407"/>
                    </a:lnTo>
                    <a:lnTo>
                      <a:pt x="669" y="2536"/>
                    </a:lnTo>
                    <a:lnTo>
                      <a:pt x="691" y="2634"/>
                    </a:lnTo>
                    <a:lnTo>
                      <a:pt x="714" y="2751"/>
                    </a:lnTo>
                    <a:lnTo>
                      <a:pt x="727" y="2892"/>
                    </a:lnTo>
                    <a:lnTo>
                      <a:pt x="742" y="3006"/>
                    </a:lnTo>
                    <a:lnTo>
                      <a:pt x="756" y="3108"/>
                    </a:lnTo>
                    <a:lnTo>
                      <a:pt x="775" y="3206"/>
                    </a:lnTo>
                    <a:lnTo>
                      <a:pt x="794" y="3301"/>
                    </a:lnTo>
                    <a:lnTo>
                      <a:pt x="807" y="3365"/>
                    </a:lnTo>
                    <a:lnTo>
                      <a:pt x="807" y="3413"/>
                    </a:lnTo>
                    <a:lnTo>
                      <a:pt x="803" y="3452"/>
                    </a:lnTo>
                    <a:lnTo>
                      <a:pt x="815" y="3470"/>
                    </a:lnTo>
                    <a:lnTo>
                      <a:pt x="899" y="3488"/>
                    </a:lnTo>
                    <a:lnTo>
                      <a:pt x="916" y="3478"/>
                    </a:lnTo>
                    <a:lnTo>
                      <a:pt x="925" y="3467"/>
                    </a:lnTo>
                    <a:lnTo>
                      <a:pt x="1004" y="3493"/>
                    </a:lnTo>
                    <a:lnTo>
                      <a:pt x="1106" y="3520"/>
                    </a:lnTo>
                    <a:lnTo>
                      <a:pt x="1174" y="3529"/>
                    </a:lnTo>
                    <a:lnTo>
                      <a:pt x="1228" y="3525"/>
                    </a:lnTo>
                    <a:lnTo>
                      <a:pt x="1258" y="3513"/>
                    </a:lnTo>
                    <a:lnTo>
                      <a:pt x="1272" y="3495"/>
                    </a:lnTo>
                    <a:lnTo>
                      <a:pt x="1277" y="3476"/>
                    </a:lnTo>
                    <a:lnTo>
                      <a:pt x="1267" y="3455"/>
                    </a:lnTo>
                    <a:lnTo>
                      <a:pt x="1244" y="3436"/>
                    </a:lnTo>
                    <a:lnTo>
                      <a:pt x="1168" y="3401"/>
                    </a:lnTo>
                    <a:lnTo>
                      <a:pt x="1103" y="3368"/>
                    </a:lnTo>
                    <a:lnTo>
                      <a:pt x="1043" y="3339"/>
                    </a:lnTo>
                    <a:lnTo>
                      <a:pt x="1016" y="3314"/>
                    </a:lnTo>
                    <a:lnTo>
                      <a:pt x="1014" y="3221"/>
                    </a:lnTo>
                    <a:lnTo>
                      <a:pt x="1014" y="3108"/>
                    </a:lnTo>
                    <a:lnTo>
                      <a:pt x="1010" y="2993"/>
                    </a:lnTo>
                    <a:lnTo>
                      <a:pt x="1010" y="2863"/>
                    </a:lnTo>
                    <a:lnTo>
                      <a:pt x="1016" y="2702"/>
                    </a:lnTo>
                    <a:lnTo>
                      <a:pt x="1016" y="2536"/>
                    </a:lnTo>
                    <a:lnTo>
                      <a:pt x="1008" y="2363"/>
                    </a:lnTo>
                    <a:lnTo>
                      <a:pt x="1003" y="2239"/>
                    </a:lnTo>
                    <a:lnTo>
                      <a:pt x="991" y="2113"/>
                    </a:lnTo>
                    <a:lnTo>
                      <a:pt x="990" y="2039"/>
                    </a:lnTo>
                    <a:lnTo>
                      <a:pt x="1036" y="2034"/>
                    </a:lnTo>
                    <a:lnTo>
                      <a:pt x="1083" y="2017"/>
                    </a:lnTo>
                    <a:lnTo>
                      <a:pt x="1120" y="1973"/>
                    </a:lnTo>
                    <a:lnTo>
                      <a:pt x="1123" y="1921"/>
                    </a:lnTo>
                    <a:lnTo>
                      <a:pt x="1110" y="1854"/>
                    </a:lnTo>
                    <a:lnTo>
                      <a:pt x="1083" y="1797"/>
                    </a:lnTo>
                    <a:lnTo>
                      <a:pt x="1056" y="1758"/>
                    </a:lnTo>
                    <a:lnTo>
                      <a:pt x="1101" y="1740"/>
                    </a:lnTo>
                    <a:lnTo>
                      <a:pt x="1115" y="1727"/>
                    </a:lnTo>
                    <a:lnTo>
                      <a:pt x="1113" y="1706"/>
                    </a:lnTo>
                    <a:lnTo>
                      <a:pt x="1053" y="1565"/>
                    </a:lnTo>
                    <a:lnTo>
                      <a:pt x="1033" y="1488"/>
                    </a:lnTo>
                    <a:lnTo>
                      <a:pt x="1016" y="1223"/>
                    </a:lnTo>
                    <a:lnTo>
                      <a:pt x="1016" y="1031"/>
                    </a:lnTo>
                    <a:lnTo>
                      <a:pt x="1008" y="799"/>
                    </a:lnTo>
                    <a:lnTo>
                      <a:pt x="996" y="742"/>
                    </a:lnTo>
                    <a:lnTo>
                      <a:pt x="974" y="696"/>
                    </a:lnTo>
                    <a:lnTo>
                      <a:pt x="929" y="658"/>
                    </a:lnTo>
                    <a:lnTo>
                      <a:pt x="727" y="547"/>
                    </a:lnTo>
                    <a:lnTo>
                      <a:pt x="742" y="496"/>
                    </a:lnTo>
                    <a:lnTo>
                      <a:pt x="775" y="490"/>
                    </a:lnTo>
                    <a:lnTo>
                      <a:pt x="820" y="478"/>
                    </a:lnTo>
                    <a:lnTo>
                      <a:pt x="845" y="452"/>
                    </a:lnTo>
                    <a:lnTo>
                      <a:pt x="875" y="349"/>
                    </a:lnTo>
                    <a:lnTo>
                      <a:pt x="885" y="292"/>
                    </a:lnTo>
                    <a:lnTo>
                      <a:pt x="884" y="236"/>
                    </a:lnTo>
                    <a:lnTo>
                      <a:pt x="890" y="183"/>
                    </a:lnTo>
                    <a:lnTo>
                      <a:pt x="885" y="126"/>
                    </a:lnTo>
                    <a:lnTo>
                      <a:pt x="911" y="151"/>
                    </a:lnTo>
                    <a:lnTo>
                      <a:pt x="925" y="164"/>
                    </a:lnTo>
                    <a:lnTo>
                      <a:pt x="920" y="126"/>
                    </a:lnTo>
                    <a:lnTo>
                      <a:pt x="904" y="85"/>
                    </a:lnTo>
                    <a:lnTo>
                      <a:pt x="879" y="52"/>
                    </a:lnTo>
                    <a:lnTo>
                      <a:pt x="839" y="24"/>
                    </a:lnTo>
                    <a:lnTo>
                      <a:pt x="789" y="5"/>
                    </a:lnTo>
                    <a:lnTo>
                      <a:pt x="721" y="0"/>
                    </a:lnTo>
                    <a:lnTo>
                      <a:pt x="662" y="11"/>
                    </a:lnTo>
                    <a:lnTo>
                      <a:pt x="610" y="36"/>
                    </a:lnTo>
                    <a:lnTo>
                      <a:pt x="570" y="68"/>
                    </a:lnTo>
                    <a:lnTo>
                      <a:pt x="539" y="112"/>
                    </a:lnTo>
                    <a:lnTo>
                      <a:pt x="523" y="171"/>
                    </a:lnTo>
                    <a:lnTo>
                      <a:pt x="513" y="240"/>
                    </a:lnTo>
                    <a:lnTo>
                      <a:pt x="517" y="294"/>
                    </a:lnTo>
                    <a:lnTo>
                      <a:pt x="531" y="369"/>
                    </a:lnTo>
                    <a:lnTo>
                      <a:pt x="530" y="422"/>
                    </a:lnTo>
                    <a:lnTo>
                      <a:pt x="518" y="483"/>
                    </a:lnTo>
                    <a:lnTo>
                      <a:pt x="494" y="512"/>
                    </a:lnTo>
                    <a:lnTo>
                      <a:pt x="248" y="611"/>
                    </a:lnTo>
                    <a:lnTo>
                      <a:pt x="212" y="632"/>
                    </a:lnTo>
                    <a:lnTo>
                      <a:pt x="189" y="667"/>
                    </a:lnTo>
                    <a:lnTo>
                      <a:pt x="112" y="878"/>
                    </a:lnTo>
                    <a:lnTo>
                      <a:pt x="11" y="1178"/>
                    </a:lnTo>
                    <a:lnTo>
                      <a:pt x="0" y="1238"/>
                    </a:lnTo>
                    <a:lnTo>
                      <a:pt x="3" y="1272"/>
                    </a:lnTo>
                    <a:lnTo>
                      <a:pt x="19" y="1311"/>
                    </a:lnTo>
                    <a:lnTo>
                      <a:pt x="150" y="1515"/>
                    </a:lnTo>
                    <a:lnTo>
                      <a:pt x="169" y="1579"/>
                    </a:lnTo>
                    <a:lnTo>
                      <a:pt x="176" y="1644"/>
                    </a:lnTo>
                    <a:lnTo>
                      <a:pt x="150" y="1873"/>
                    </a:lnTo>
                    <a:lnTo>
                      <a:pt x="134" y="1973"/>
                    </a:lnTo>
                    <a:lnTo>
                      <a:pt x="134" y="2007"/>
                    </a:lnTo>
                    <a:lnTo>
                      <a:pt x="150" y="2031"/>
                    </a:lnTo>
                    <a:lnTo>
                      <a:pt x="189" y="2044"/>
                    </a:lnTo>
                    <a:lnTo>
                      <a:pt x="229" y="2050"/>
                    </a:lnTo>
                    <a:lnTo>
                      <a:pt x="240" y="2165"/>
                    </a:lnTo>
                    <a:lnTo>
                      <a:pt x="240" y="2292"/>
                    </a:lnTo>
                    <a:lnTo>
                      <a:pt x="237" y="2432"/>
                    </a:lnTo>
                    <a:lnTo>
                      <a:pt x="229" y="2562"/>
                    </a:lnTo>
                    <a:lnTo>
                      <a:pt x="209" y="2702"/>
                    </a:lnTo>
                    <a:lnTo>
                      <a:pt x="203" y="2841"/>
                    </a:lnTo>
                    <a:lnTo>
                      <a:pt x="195" y="2979"/>
                    </a:lnTo>
                    <a:lnTo>
                      <a:pt x="195" y="3088"/>
                    </a:lnTo>
                    <a:lnTo>
                      <a:pt x="200" y="3261"/>
                    </a:lnTo>
                    <a:lnTo>
                      <a:pt x="198" y="3368"/>
                    </a:lnTo>
                    <a:lnTo>
                      <a:pt x="203" y="3467"/>
                    </a:lnTo>
                    <a:lnTo>
                      <a:pt x="208" y="3488"/>
                    </a:lnTo>
                    <a:lnTo>
                      <a:pt x="268" y="3504"/>
                    </a:lnTo>
                    <a:lnTo>
                      <a:pt x="318" y="3529"/>
                    </a:lnTo>
                    <a:lnTo>
                      <a:pt x="364" y="3567"/>
                    </a:lnTo>
                    <a:lnTo>
                      <a:pt x="412" y="3603"/>
                    </a:lnTo>
                    <a:lnTo>
                      <a:pt x="475" y="3626"/>
                    </a:lnTo>
                    <a:lnTo>
                      <a:pt x="539" y="3643"/>
                    </a:lnTo>
                    <a:lnTo>
                      <a:pt x="596" y="3644"/>
                    </a:lnTo>
                    <a:lnTo>
                      <a:pt x="631" y="3632"/>
                    </a:lnTo>
                    <a:lnTo>
                      <a:pt x="656" y="3615"/>
                    </a:lnTo>
                    <a:lnTo>
                      <a:pt x="660" y="3593"/>
                    </a:lnTo>
                    <a:lnTo>
                      <a:pt x="647" y="3562"/>
                    </a:lnTo>
                    <a:lnTo>
                      <a:pt x="614" y="3534"/>
                    </a:lnTo>
                    <a:lnTo>
                      <a:pt x="573" y="3504"/>
                    </a:lnTo>
                    <a:lnTo>
                      <a:pt x="521" y="3462"/>
                    </a:lnTo>
                    <a:lnTo>
                      <a:pt x="480" y="3424"/>
                    </a:lnTo>
                    <a:lnTo>
                      <a:pt x="453" y="3391"/>
                    </a:lnTo>
                    <a:lnTo>
                      <a:pt x="466" y="3211"/>
                    </a:lnTo>
                    <a:lnTo>
                      <a:pt x="466" y="3084"/>
                    </a:lnTo>
                    <a:lnTo>
                      <a:pt x="479" y="2956"/>
                    </a:lnTo>
                    <a:lnTo>
                      <a:pt x="492" y="2841"/>
                    </a:lnTo>
                    <a:lnTo>
                      <a:pt x="514" y="2721"/>
                    </a:lnTo>
                    <a:lnTo>
                      <a:pt x="544" y="2599"/>
                    </a:lnTo>
                    <a:lnTo>
                      <a:pt x="570" y="2485"/>
                    </a:lnTo>
                    <a:lnTo>
                      <a:pt x="590" y="2390"/>
                    </a:lnTo>
                    <a:lnTo>
                      <a:pt x="610" y="2280"/>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38" name="Freeform 28"/>
              <p:cNvSpPr>
                <a:spLocks/>
              </p:cNvSpPr>
              <p:nvPr/>
            </p:nvSpPr>
            <p:spPr bwMode="auto">
              <a:xfrm>
                <a:off x="1717" y="1657"/>
                <a:ext cx="447" cy="1136"/>
              </a:xfrm>
              <a:custGeom>
                <a:avLst/>
                <a:gdLst>
                  <a:gd name="T0" fmla="*/ 2 w 1340"/>
                  <a:gd name="T1" fmla="*/ 19 h 3406"/>
                  <a:gd name="T2" fmla="*/ 4 w 1340"/>
                  <a:gd name="T3" fmla="*/ 23 h 3406"/>
                  <a:gd name="T4" fmla="*/ 4 w 1340"/>
                  <a:gd name="T5" fmla="*/ 26 h 3406"/>
                  <a:gd name="T6" fmla="*/ 4 w 1340"/>
                  <a:gd name="T7" fmla="*/ 33 h 3406"/>
                  <a:gd name="T8" fmla="*/ 4 w 1340"/>
                  <a:gd name="T9" fmla="*/ 38 h 3406"/>
                  <a:gd name="T10" fmla="*/ 4 w 1340"/>
                  <a:gd name="T11" fmla="*/ 39 h 3406"/>
                  <a:gd name="T12" fmla="*/ 2 w 1340"/>
                  <a:gd name="T13" fmla="*/ 40 h 3406"/>
                  <a:gd name="T14" fmla="*/ 1 w 1340"/>
                  <a:gd name="T15" fmla="*/ 40 h 3406"/>
                  <a:gd name="T16" fmla="*/ 0 w 1340"/>
                  <a:gd name="T17" fmla="*/ 41 h 3406"/>
                  <a:gd name="T18" fmla="*/ 0 w 1340"/>
                  <a:gd name="T19" fmla="*/ 41 h 3406"/>
                  <a:gd name="T20" fmla="*/ 5 w 1340"/>
                  <a:gd name="T21" fmla="*/ 41 h 3406"/>
                  <a:gd name="T22" fmla="*/ 6 w 1340"/>
                  <a:gd name="T23" fmla="*/ 41 h 3406"/>
                  <a:gd name="T24" fmla="*/ 6 w 1340"/>
                  <a:gd name="T25" fmla="*/ 40 h 3406"/>
                  <a:gd name="T26" fmla="*/ 6 w 1340"/>
                  <a:gd name="T27" fmla="*/ 40 h 3406"/>
                  <a:gd name="T28" fmla="*/ 6 w 1340"/>
                  <a:gd name="T29" fmla="*/ 39 h 3406"/>
                  <a:gd name="T30" fmla="*/ 6 w 1340"/>
                  <a:gd name="T31" fmla="*/ 39 h 3406"/>
                  <a:gd name="T32" fmla="*/ 7 w 1340"/>
                  <a:gd name="T33" fmla="*/ 34 h 3406"/>
                  <a:gd name="T34" fmla="*/ 8 w 1340"/>
                  <a:gd name="T35" fmla="*/ 28 h 3406"/>
                  <a:gd name="T36" fmla="*/ 8 w 1340"/>
                  <a:gd name="T37" fmla="*/ 26 h 3406"/>
                  <a:gd name="T38" fmla="*/ 9 w 1340"/>
                  <a:gd name="T39" fmla="*/ 29 h 3406"/>
                  <a:gd name="T40" fmla="*/ 10 w 1340"/>
                  <a:gd name="T41" fmla="*/ 34 h 3406"/>
                  <a:gd name="T42" fmla="*/ 10 w 1340"/>
                  <a:gd name="T43" fmla="*/ 39 h 3406"/>
                  <a:gd name="T44" fmla="*/ 11 w 1340"/>
                  <a:gd name="T45" fmla="*/ 39 h 3406"/>
                  <a:gd name="T46" fmla="*/ 11 w 1340"/>
                  <a:gd name="T47" fmla="*/ 41 h 3406"/>
                  <a:gd name="T48" fmla="*/ 11 w 1340"/>
                  <a:gd name="T49" fmla="*/ 42 h 3406"/>
                  <a:gd name="T50" fmla="*/ 12 w 1340"/>
                  <a:gd name="T51" fmla="*/ 42 h 3406"/>
                  <a:gd name="T52" fmla="*/ 13 w 1340"/>
                  <a:gd name="T53" fmla="*/ 42 h 3406"/>
                  <a:gd name="T54" fmla="*/ 14 w 1340"/>
                  <a:gd name="T55" fmla="*/ 41 h 3406"/>
                  <a:gd name="T56" fmla="*/ 13 w 1340"/>
                  <a:gd name="T57" fmla="*/ 41 h 3406"/>
                  <a:gd name="T58" fmla="*/ 13 w 1340"/>
                  <a:gd name="T59" fmla="*/ 39 h 3406"/>
                  <a:gd name="T60" fmla="*/ 13 w 1340"/>
                  <a:gd name="T61" fmla="*/ 37 h 3406"/>
                  <a:gd name="T62" fmla="*/ 13 w 1340"/>
                  <a:gd name="T63" fmla="*/ 34 h 3406"/>
                  <a:gd name="T64" fmla="*/ 13 w 1340"/>
                  <a:gd name="T65" fmla="*/ 30 h 3406"/>
                  <a:gd name="T66" fmla="*/ 17 w 1340"/>
                  <a:gd name="T67" fmla="*/ 28 h 3406"/>
                  <a:gd name="T68" fmla="*/ 16 w 1340"/>
                  <a:gd name="T69" fmla="*/ 23 h 3406"/>
                  <a:gd name="T70" fmla="*/ 14 w 1340"/>
                  <a:gd name="T71" fmla="*/ 23 h 3406"/>
                  <a:gd name="T72" fmla="*/ 15 w 1340"/>
                  <a:gd name="T73" fmla="*/ 16 h 3406"/>
                  <a:gd name="T74" fmla="*/ 15 w 1340"/>
                  <a:gd name="T75" fmla="*/ 14 h 3406"/>
                  <a:gd name="T76" fmla="*/ 14 w 1340"/>
                  <a:gd name="T77" fmla="*/ 8 h 3406"/>
                  <a:gd name="T78" fmla="*/ 13 w 1340"/>
                  <a:gd name="T79" fmla="*/ 8 h 3406"/>
                  <a:gd name="T80" fmla="*/ 10 w 1340"/>
                  <a:gd name="T81" fmla="*/ 6 h 3406"/>
                  <a:gd name="T82" fmla="*/ 10 w 1340"/>
                  <a:gd name="T83" fmla="*/ 5 h 3406"/>
                  <a:gd name="T84" fmla="*/ 10 w 1340"/>
                  <a:gd name="T85" fmla="*/ 3 h 3406"/>
                  <a:gd name="T86" fmla="*/ 9 w 1340"/>
                  <a:gd name="T87" fmla="*/ 2 h 3406"/>
                  <a:gd name="T88" fmla="*/ 9 w 1340"/>
                  <a:gd name="T89" fmla="*/ 1 h 3406"/>
                  <a:gd name="T90" fmla="*/ 8 w 1340"/>
                  <a:gd name="T91" fmla="*/ 0 h 3406"/>
                  <a:gd name="T92" fmla="*/ 7 w 1340"/>
                  <a:gd name="T93" fmla="*/ 0 h 3406"/>
                  <a:gd name="T94" fmla="*/ 6 w 1340"/>
                  <a:gd name="T95" fmla="*/ 0 h 3406"/>
                  <a:gd name="T96" fmla="*/ 5 w 1340"/>
                  <a:gd name="T97" fmla="*/ 1 h 3406"/>
                  <a:gd name="T98" fmla="*/ 5 w 1340"/>
                  <a:gd name="T99" fmla="*/ 3 h 3406"/>
                  <a:gd name="T100" fmla="*/ 5 w 1340"/>
                  <a:gd name="T101" fmla="*/ 4 h 3406"/>
                  <a:gd name="T102" fmla="*/ 6 w 1340"/>
                  <a:gd name="T103" fmla="*/ 5 h 3406"/>
                  <a:gd name="T104" fmla="*/ 6 w 1340"/>
                  <a:gd name="T105" fmla="*/ 6 h 3406"/>
                  <a:gd name="T106" fmla="*/ 3 w 1340"/>
                  <a:gd name="T107" fmla="*/ 8 h 3406"/>
                  <a:gd name="T108" fmla="*/ 2 w 1340"/>
                  <a:gd name="T109" fmla="*/ 9 h 3406"/>
                  <a:gd name="T110" fmla="*/ 2 w 1340"/>
                  <a:gd name="T111" fmla="*/ 14 h 3406"/>
                  <a:gd name="T112" fmla="*/ 3 w 1340"/>
                  <a:gd name="T113" fmla="*/ 15 h 3406"/>
                  <a:gd name="T114" fmla="*/ 3 w 1340"/>
                  <a:gd name="T115" fmla="*/ 17 h 3406"/>
                  <a:gd name="T116" fmla="*/ 2 w 1340"/>
                  <a:gd name="T117" fmla="*/ 18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0"/>
                  <a:gd name="T178" fmla="*/ 0 h 3406"/>
                  <a:gd name="T179" fmla="*/ 1340 w 134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0" h="3406">
                    <a:moveTo>
                      <a:pt x="171" y="1486"/>
                    </a:moveTo>
                    <a:lnTo>
                      <a:pt x="167" y="1573"/>
                    </a:lnTo>
                    <a:lnTo>
                      <a:pt x="145" y="1749"/>
                    </a:lnTo>
                    <a:lnTo>
                      <a:pt x="354" y="1876"/>
                    </a:lnTo>
                    <a:lnTo>
                      <a:pt x="354" y="1953"/>
                    </a:lnTo>
                    <a:lnTo>
                      <a:pt x="344" y="2090"/>
                    </a:lnTo>
                    <a:lnTo>
                      <a:pt x="328" y="2500"/>
                    </a:lnTo>
                    <a:lnTo>
                      <a:pt x="317" y="2680"/>
                    </a:lnTo>
                    <a:lnTo>
                      <a:pt x="302" y="2998"/>
                    </a:lnTo>
                    <a:lnTo>
                      <a:pt x="302" y="3112"/>
                    </a:lnTo>
                    <a:lnTo>
                      <a:pt x="300" y="3150"/>
                    </a:lnTo>
                    <a:lnTo>
                      <a:pt x="289" y="3163"/>
                    </a:lnTo>
                    <a:lnTo>
                      <a:pt x="253" y="3187"/>
                    </a:lnTo>
                    <a:lnTo>
                      <a:pt x="177" y="3223"/>
                    </a:lnTo>
                    <a:lnTo>
                      <a:pt x="89" y="3246"/>
                    </a:lnTo>
                    <a:lnTo>
                      <a:pt x="58" y="3255"/>
                    </a:lnTo>
                    <a:lnTo>
                      <a:pt x="28" y="3270"/>
                    </a:lnTo>
                    <a:lnTo>
                      <a:pt x="8" y="3296"/>
                    </a:lnTo>
                    <a:lnTo>
                      <a:pt x="0" y="3317"/>
                    </a:lnTo>
                    <a:lnTo>
                      <a:pt x="13" y="3325"/>
                    </a:lnTo>
                    <a:lnTo>
                      <a:pt x="189" y="3328"/>
                    </a:lnTo>
                    <a:lnTo>
                      <a:pt x="420" y="3342"/>
                    </a:lnTo>
                    <a:lnTo>
                      <a:pt x="460" y="3342"/>
                    </a:lnTo>
                    <a:lnTo>
                      <a:pt x="486" y="3329"/>
                    </a:lnTo>
                    <a:lnTo>
                      <a:pt x="500" y="3304"/>
                    </a:lnTo>
                    <a:lnTo>
                      <a:pt x="500" y="3266"/>
                    </a:lnTo>
                    <a:lnTo>
                      <a:pt x="486" y="3205"/>
                    </a:lnTo>
                    <a:lnTo>
                      <a:pt x="479" y="3195"/>
                    </a:lnTo>
                    <a:lnTo>
                      <a:pt x="460" y="3189"/>
                    </a:lnTo>
                    <a:lnTo>
                      <a:pt x="486" y="3186"/>
                    </a:lnTo>
                    <a:lnTo>
                      <a:pt x="494" y="3174"/>
                    </a:lnTo>
                    <a:lnTo>
                      <a:pt x="500" y="3125"/>
                    </a:lnTo>
                    <a:lnTo>
                      <a:pt x="526" y="3023"/>
                    </a:lnTo>
                    <a:lnTo>
                      <a:pt x="579" y="2781"/>
                    </a:lnTo>
                    <a:lnTo>
                      <a:pt x="591" y="2666"/>
                    </a:lnTo>
                    <a:lnTo>
                      <a:pt x="618" y="2297"/>
                    </a:lnTo>
                    <a:lnTo>
                      <a:pt x="636" y="2206"/>
                    </a:lnTo>
                    <a:lnTo>
                      <a:pt x="669" y="2093"/>
                    </a:lnTo>
                    <a:lnTo>
                      <a:pt x="695" y="2207"/>
                    </a:lnTo>
                    <a:lnTo>
                      <a:pt x="723" y="2322"/>
                    </a:lnTo>
                    <a:lnTo>
                      <a:pt x="768" y="2642"/>
                    </a:lnTo>
                    <a:lnTo>
                      <a:pt x="789" y="2740"/>
                    </a:lnTo>
                    <a:lnTo>
                      <a:pt x="834" y="3097"/>
                    </a:lnTo>
                    <a:lnTo>
                      <a:pt x="834" y="3150"/>
                    </a:lnTo>
                    <a:lnTo>
                      <a:pt x="840" y="3160"/>
                    </a:lnTo>
                    <a:lnTo>
                      <a:pt x="880" y="3176"/>
                    </a:lnTo>
                    <a:lnTo>
                      <a:pt x="871" y="3229"/>
                    </a:lnTo>
                    <a:lnTo>
                      <a:pt x="868" y="3291"/>
                    </a:lnTo>
                    <a:lnTo>
                      <a:pt x="868" y="3329"/>
                    </a:lnTo>
                    <a:lnTo>
                      <a:pt x="884" y="3366"/>
                    </a:lnTo>
                    <a:lnTo>
                      <a:pt x="911" y="3390"/>
                    </a:lnTo>
                    <a:lnTo>
                      <a:pt x="958" y="3406"/>
                    </a:lnTo>
                    <a:lnTo>
                      <a:pt x="1012" y="3406"/>
                    </a:lnTo>
                    <a:lnTo>
                      <a:pt x="1067" y="3401"/>
                    </a:lnTo>
                    <a:lnTo>
                      <a:pt x="1091" y="3381"/>
                    </a:lnTo>
                    <a:lnTo>
                      <a:pt x="1104" y="3355"/>
                    </a:lnTo>
                    <a:lnTo>
                      <a:pt x="1102" y="3322"/>
                    </a:lnTo>
                    <a:lnTo>
                      <a:pt x="1089" y="3276"/>
                    </a:lnTo>
                    <a:lnTo>
                      <a:pt x="1051" y="3227"/>
                    </a:lnTo>
                    <a:lnTo>
                      <a:pt x="1025" y="3176"/>
                    </a:lnTo>
                    <a:lnTo>
                      <a:pt x="1051" y="3176"/>
                    </a:lnTo>
                    <a:lnTo>
                      <a:pt x="1065" y="3023"/>
                    </a:lnTo>
                    <a:lnTo>
                      <a:pt x="1067" y="2847"/>
                    </a:lnTo>
                    <a:lnTo>
                      <a:pt x="1061" y="2727"/>
                    </a:lnTo>
                    <a:lnTo>
                      <a:pt x="1044" y="2588"/>
                    </a:lnTo>
                    <a:lnTo>
                      <a:pt x="1030" y="2463"/>
                    </a:lnTo>
                    <a:lnTo>
                      <a:pt x="1012" y="2360"/>
                    </a:lnTo>
                    <a:lnTo>
                      <a:pt x="1340" y="2245"/>
                    </a:lnTo>
                    <a:lnTo>
                      <a:pt x="1340" y="1889"/>
                    </a:lnTo>
                    <a:lnTo>
                      <a:pt x="1300" y="1863"/>
                    </a:lnTo>
                    <a:lnTo>
                      <a:pt x="1149" y="1902"/>
                    </a:lnTo>
                    <a:lnTo>
                      <a:pt x="1132" y="1824"/>
                    </a:lnTo>
                    <a:lnTo>
                      <a:pt x="1128" y="1728"/>
                    </a:lnTo>
                    <a:lnTo>
                      <a:pt x="1202" y="1331"/>
                    </a:lnTo>
                    <a:lnTo>
                      <a:pt x="1208" y="1226"/>
                    </a:lnTo>
                    <a:lnTo>
                      <a:pt x="1196" y="1099"/>
                    </a:lnTo>
                    <a:lnTo>
                      <a:pt x="1132" y="757"/>
                    </a:lnTo>
                    <a:lnTo>
                      <a:pt x="1104" y="663"/>
                    </a:lnTo>
                    <a:lnTo>
                      <a:pt x="1078" y="626"/>
                    </a:lnTo>
                    <a:lnTo>
                      <a:pt x="1051" y="614"/>
                    </a:lnTo>
                    <a:lnTo>
                      <a:pt x="868" y="550"/>
                    </a:lnTo>
                    <a:lnTo>
                      <a:pt x="789" y="525"/>
                    </a:lnTo>
                    <a:lnTo>
                      <a:pt x="762" y="435"/>
                    </a:lnTo>
                    <a:lnTo>
                      <a:pt x="785" y="370"/>
                    </a:lnTo>
                    <a:lnTo>
                      <a:pt x="796" y="331"/>
                    </a:lnTo>
                    <a:lnTo>
                      <a:pt x="796" y="281"/>
                    </a:lnTo>
                    <a:lnTo>
                      <a:pt x="789" y="218"/>
                    </a:lnTo>
                    <a:lnTo>
                      <a:pt x="762" y="129"/>
                    </a:lnTo>
                    <a:lnTo>
                      <a:pt x="749" y="84"/>
                    </a:lnTo>
                    <a:lnTo>
                      <a:pt x="727" y="51"/>
                    </a:lnTo>
                    <a:lnTo>
                      <a:pt x="695" y="24"/>
                    </a:lnTo>
                    <a:lnTo>
                      <a:pt x="669" y="15"/>
                    </a:lnTo>
                    <a:lnTo>
                      <a:pt x="617" y="0"/>
                    </a:lnTo>
                    <a:lnTo>
                      <a:pt x="579" y="0"/>
                    </a:lnTo>
                    <a:lnTo>
                      <a:pt x="526" y="15"/>
                    </a:lnTo>
                    <a:lnTo>
                      <a:pt x="475" y="31"/>
                    </a:lnTo>
                    <a:lnTo>
                      <a:pt x="435" y="61"/>
                    </a:lnTo>
                    <a:lnTo>
                      <a:pt x="420" y="103"/>
                    </a:lnTo>
                    <a:lnTo>
                      <a:pt x="415" y="159"/>
                    </a:lnTo>
                    <a:lnTo>
                      <a:pt x="422" y="212"/>
                    </a:lnTo>
                    <a:lnTo>
                      <a:pt x="431" y="271"/>
                    </a:lnTo>
                    <a:lnTo>
                      <a:pt x="444" y="321"/>
                    </a:lnTo>
                    <a:lnTo>
                      <a:pt x="473" y="372"/>
                    </a:lnTo>
                    <a:lnTo>
                      <a:pt x="500" y="410"/>
                    </a:lnTo>
                    <a:lnTo>
                      <a:pt x="526" y="448"/>
                    </a:lnTo>
                    <a:lnTo>
                      <a:pt x="526" y="511"/>
                    </a:lnTo>
                    <a:lnTo>
                      <a:pt x="466" y="526"/>
                    </a:lnTo>
                    <a:lnTo>
                      <a:pt x="244" y="652"/>
                    </a:lnTo>
                    <a:lnTo>
                      <a:pt x="210" y="689"/>
                    </a:lnTo>
                    <a:lnTo>
                      <a:pt x="201" y="717"/>
                    </a:lnTo>
                    <a:lnTo>
                      <a:pt x="184" y="1077"/>
                    </a:lnTo>
                    <a:lnTo>
                      <a:pt x="201" y="1132"/>
                    </a:lnTo>
                    <a:lnTo>
                      <a:pt x="222" y="1189"/>
                    </a:lnTo>
                    <a:lnTo>
                      <a:pt x="237" y="1251"/>
                    </a:lnTo>
                    <a:lnTo>
                      <a:pt x="232" y="1298"/>
                    </a:lnTo>
                    <a:lnTo>
                      <a:pt x="211" y="1353"/>
                    </a:lnTo>
                    <a:lnTo>
                      <a:pt x="171" y="1409"/>
                    </a:lnTo>
                    <a:lnTo>
                      <a:pt x="171"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39" name="Freeform 29"/>
              <p:cNvSpPr>
                <a:spLocks/>
              </p:cNvSpPr>
              <p:nvPr/>
            </p:nvSpPr>
            <p:spPr bwMode="auto">
              <a:xfrm>
                <a:off x="849" y="1663"/>
                <a:ext cx="399" cy="1157"/>
              </a:xfrm>
              <a:custGeom>
                <a:avLst/>
                <a:gdLst>
                  <a:gd name="T0" fmla="*/ 13 w 1196"/>
                  <a:gd name="T1" fmla="*/ 29 h 3472"/>
                  <a:gd name="T2" fmla="*/ 13 w 1196"/>
                  <a:gd name="T3" fmla="*/ 31 h 3472"/>
                  <a:gd name="T4" fmla="*/ 12 w 1196"/>
                  <a:gd name="T5" fmla="*/ 32 h 3472"/>
                  <a:gd name="T6" fmla="*/ 12 w 1196"/>
                  <a:gd name="T7" fmla="*/ 37 h 3472"/>
                  <a:gd name="T8" fmla="*/ 12 w 1196"/>
                  <a:gd name="T9" fmla="*/ 39 h 3472"/>
                  <a:gd name="T10" fmla="*/ 12 w 1196"/>
                  <a:gd name="T11" fmla="*/ 40 h 3472"/>
                  <a:gd name="T12" fmla="*/ 13 w 1196"/>
                  <a:gd name="T13" fmla="*/ 40 h 3472"/>
                  <a:gd name="T14" fmla="*/ 14 w 1196"/>
                  <a:gd name="T15" fmla="*/ 41 h 3472"/>
                  <a:gd name="T16" fmla="*/ 15 w 1196"/>
                  <a:gd name="T17" fmla="*/ 41 h 3472"/>
                  <a:gd name="T18" fmla="*/ 14 w 1196"/>
                  <a:gd name="T19" fmla="*/ 42 h 3472"/>
                  <a:gd name="T20" fmla="*/ 13 w 1196"/>
                  <a:gd name="T21" fmla="*/ 42 h 3472"/>
                  <a:gd name="T22" fmla="*/ 11 w 1196"/>
                  <a:gd name="T23" fmla="*/ 41 h 3472"/>
                  <a:gd name="T24" fmla="*/ 10 w 1196"/>
                  <a:gd name="T25" fmla="*/ 41 h 3472"/>
                  <a:gd name="T26" fmla="*/ 9 w 1196"/>
                  <a:gd name="T27" fmla="*/ 40 h 3472"/>
                  <a:gd name="T28" fmla="*/ 8 w 1196"/>
                  <a:gd name="T29" fmla="*/ 34 h 3472"/>
                  <a:gd name="T30" fmla="*/ 8 w 1196"/>
                  <a:gd name="T31" fmla="*/ 31 h 3472"/>
                  <a:gd name="T32" fmla="*/ 7 w 1196"/>
                  <a:gd name="T33" fmla="*/ 33 h 3472"/>
                  <a:gd name="T34" fmla="*/ 6 w 1196"/>
                  <a:gd name="T35" fmla="*/ 37 h 3472"/>
                  <a:gd name="T36" fmla="*/ 5 w 1196"/>
                  <a:gd name="T37" fmla="*/ 40 h 3472"/>
                  <a:gd name="T38" fmla="*/ 5 w 1196"/>
                  <a:gd name="T39" fmla="*/ 41 h 3472"/>
                  <a:gd name="T40" fmla="*/ 6 w 1196"/>
                  <a:gd name="T41" fmla="*/ 42 h 3472"/>
                  <a:gd name="T42" fmla="*/ 5 w 1196"/>
                  <a:gd name="T43" fmla="*/ 43 h 3472"/>
                  <a:gd name="T44" fmla="*/ 4 w 1196"/>
                  <a:gd name="T45" fmla="*/ 43 h 3472"/>
                  <a:gd name="T46" fmla="*/ 3 w 1196"/>
                  <a:gd name="T47" fmla="*/ 42 h 3472"/>
                  <a:gd name="T48" fmla="*/ 2 w 1196"/>
                  <a:gd name="T49" fmla="*/ 42 h 3472"/>
                  <a:gd name="T50" fmla="*/ 2 w 1196"/>
                  <a:gd name="T51" fmla="*/ 41 h 3472"/>
                  <a:gd name="T52" fmla="*/ 3 w 1196"/>
                  <a:gd name="T53" fmla="*/ 39 h 3472"/>
                  <a:gd name="T54" fmla="*/ 3 w 1196"/>
                  <a:gd name="T55" fmla="*/ 34 h 3472"/>
                  <a:gd name="T56" fmla="*/ 3 w 1196"/>
                  <a:gd name="T57" fmla="*/ 31 h 3472"/>
                  <a:gd name="T58" fmla="*/ 2 w 1196"/>
                  <a:gd name="T59" fmla="*/ 30 h 3472"/>
                  <a:gd name="T60" fmla="*/ 2 w 1196"/>
                  <a:gd name="T61" fmla="*/ 20 h 3472"/>
                  <a:gd name="T62" fmla="*/ 3 w 1196"/>
                  <a:gd name="T63" fmla="*/ 17 h 3472"/>
                  <a:gd name="T64" fmla="*/ 2 w 1196"/>
                  <a:gd name="T65" fmla="*/ 16 h 3472"/>
                  <a:gd name="T66" fmla="*/ 1 w 1196"/>
                  <a:gd name="T67" fmla="*/ 15 h 3472"/>
                  <a:gd name="T68" fmla="*/ 1 w 1196"/>
                  <a:gd name="T69" fmla="*/ 13 h 3472"/>
                  <a:gd name="T70" fmla="*/ 0 w 1196"/>
                  <a:gd name="T71" fmla="*/ 11 h 3472"/>
                  <a:gd name="T72" fmla="*/ 2 w 1196"/>
                  <a:gd name="T73" fmla="*/ 11 h 3472"/>
                  <a:gd name="T74" fmla="*/ 2 w 1196"/>
                  <a:gd name="T75" fmla="*/ 10 h 3472"/>
                  <a:gd name="T76" fmla="*/ 2 w 1196"/>
                  <a:gd name="T77" fmla="*/ 8 h 3472"/>
                  <a:gd name="T78" fmla="*/ 3 w 1196"/>
                  <a:gd name="T79" fmla="*/ 8 h 3472"/>
                  <a:gd name="T80" fmla="*/ 6 w 1196"/>
                  <a:gd name="T81" fmla="*/ 7 h 3472"/>
                  <a:gd name="T82" fmla="*/ 6 w 1196"/>
                  <a:gd name="T83" fmla="*/ 6 h 3472"/>
                  <a:gd name="T84" fmla="*/ 6 w 1196"/>
                  <a:gd name="T85" fmla="*/ 4 h 3472"/>
                  <a:gd name="T86" fmla="*/ 5 w 1196"/>
                  <a:gd name="T87" fmla="*/ 3 h 3472"/>
                  <a:gd name="T88" fmla="*/ 6 w 1196"/>
                  <a:gd name="T89" fmla="*/ 1 h 3472"/>
                  <a:gd name="T90" fmla="*/ 7 w 1196"/>
                  <a:gd name="T91" fmla="*/ 0 h 3472"/>
                  <a:gd name="T92" fmla="*/ 8 w 1196"/>
                  <a:gd name="T93" fmla="*/ 0 h 3472"/>
                  <a:gd name="T94" fmla="*/ 10 w 1196"/>
                  <a:gd name="T95" fmla="*/ 0 h 3472"/>
                  <a:gd name="T96" fmla="*/ 10 w 1196"/>
                  <a:gd name="T97" fmla="*/ 1 h 3472"/>
                  <a:gd name="T98" fmla="*/ 10 w 1196"/>
                  <a:gd name="T99" fmla="*/ 2 h 3472"/>
                  <a:gd name="T100" fmla="*/ 10 w 1196"/>
                  <a:gd name="T101" fmla="*/ 4 h 3472"/>
                  <a:gd name="T102" fmla="*/ 10 w 1196"/>
                  <a:gd name="T103" fmla="*/ 5 h 3472"/>
                  <a:gd name="T104" fmla="*/ 9 w 1196"/>
                  <a:gd name="T105" fmla="*/ 6 h 3472"/>
                  <a:gd name="T106" fmla="*/ 10 w 1196"/>
                  <a:gd name="T107" fmla="*/ 7 h 3472"/>
                  <a:gd name="T108" fmla="*/ 13 w 1196"/>
                  <a:gd name="T109" fmla="*/ 8 h 3472"/>
                  <a:gd name="T110" fmla="*/ 14 w 1196"/>
                  <a:gd name="T111" fmla="*/ 10 h 3472"/>
                  <a:gd name="T112" fmla="*/ 13 w 1196"/>
                  <a:gd name="T113" fmla="*/ 11 h 3472"/>
                  <a:gd name="T114" fmla="*/ 11 w 1196"/>
                  <a:gd name="T115" fmla="*/ 14 h 3472"/>
                  <a:gd name="T116" fmla="*/ 12 w 1196"/>
                  <a:gd name="T117" fmla="*/ 18 h 3472"/>
                  <a:gd name="T118" fmla="*/ 13 w 1196"/>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8" y="2342"/>
                    </a:lnTo>
                    <a:lnTo>
                      <a:pt x="1063" y="2471"/>
                    </a:lnTo>
                    <a:lnTo>
                      <a:pt x="1012" y="2483"/>
                    </a:lnTo>
                    <a:lnTo>
                      <a:pt x="958" y="2488"/>
                    </a:lnTo>
                    <a:lnTo>
                      <a:pt x="964" y="2607"/>
                    </a:lnTo>
                    <a:lnTo>
                      <a:pt x="964" y="2729"/>
                    </a:lnTo>
                    <a:lnTo>
                      <a:pt x="954" y="3015"/>
                    </a:lnTo>
                    <a:lnTo>
                      <a:pt x="959" y="3108"/>
                    </a:lnTo>
                    <a:lnTo>
                      <a:pt x="964" y="3150"/>
                    </a:lnTo>
                    <a:lnTo>
                      <a:pt x="975" y="3186"/>
                    </a:lnTo>
                    <a:lnTo>
                      <a:pt x="999" y="3210"/>
                    </a:lnTo>
                    <a:lnTo>
                      <a:pt x="1037" y="3236"/>
                    </a:lnTo>
                    <a:lnTo>
                      <a:pt x="1081" y="3256"/>
                    </a:lnTo>
                    <a:lnTo>
                      <a:pt x="1135" y="3285"/>
                    </a:lnTo>
                    <a:lnTo>
                      <a:pt x="1170" y="3306"/>
                    </a:lnTo>
                    <a:lnTo>
                      <a:pt x="1187" y="3324"/>
                    </a:lnTo>
                    <a:lnTo>
                      <a:pt x="1196" y="3347"/>
                    </a:lnTo>
                    <a:lnTo>
                      <a:pt x="1191" y="3366"/>
                    </a:lnTo>
                    <a:lnTo>
                      <a:pt x="1167" y="3383"/>
                    </a:lnTo>
                    <a:lnTo>
                      <a:pt x="1125" y="3388"/>
                    </a:lnTo>
                    <a:lnTo>
                      <a:pt x="1048" y="3381"/>
                    </a:lnTo>
                    <a:lnTo>
                      <a:pt x="975" y="3366"/>
                    </a:lnTo>
                    <a:lnTo>
                      <a:pt x="894" y="3357"/>
                    </a:lnTo>
                    <a:lnTo>
                      <a:pt x="814" y="3351"/>
                    </a:lnTo>
                    <a:lnTo>
                      <a:pt x="772" y="3347"/>
                    </a:lnTo>
                    <a:lnTo>
                      <a:pt x="748" y="3340"/>
                    </a:lnTo>
                    <a:lnTo>
                      <a:pt x="736" y="3249"/>
                    </a:lnTo>
                    <a:lnTo>
                      <a:pt x="721" y="3116"/>
                    </a:lnTo>
                    <a:lnTo>
                      <a:pt x="661" y="2749"/>
                    </a:lnTo>
                    <a:lnTo>
                      <a:pt x="644" y="2649"/>
                    </a:lnTo>
                    <a:lnTo>
                      <a:pt x="616" y="2527"/>
                    </a:lnTo>
                    <a:lnTo>
                      <a:pt x="553" y="2542"/>
                    </a:lnTo>
                    <a:lnTo>
                      <a:pt x="552" y="2637"/>
                    </a:lnTo>
                    <a:lnTo>
                      <a:pt x="533" y="2759"/>
                    </a:lnTo>
                    <a:lnTo>
                      <a:pt x="472" y="2968"/>
                    </a:lnTo>
                    <a:lnTo>
                      <a:pt x="443" y="3186"/>
                    </a:lnTo>
                    <a:lnTo>
                      <a:pt x="434" y="3244"/>
                    </a:lnTo>
                    <a:lnTo>
                      <a:pt x="421" y="3275"/>
                    </a:lnTo>
                    <a:lnTo>
                      <a:pt x="437" y="3339"/>
                    </a:lnTo>
                    <a:lnTo>
                      <a:pt x="446" y="3381"/>
                    </a:lnTo>
                    <a:lnTo>
                      <a:pt x="446" y="3408"/>
                    </a:lnTo>
                    <a:lnTo>
                      <a:pt x="426" y="3441"/>
                    </a:lnTo>
                    <a:lnTo>
                      <a:pt x="400" y="3465"/>
                    </a:lnTo>
                    <a:lnTo>
                      <a:pt x="363" y="3472"/>
                    </a:lnTo>
                    <a:lnTo>
                      <a:pt x="321" y="3468"/>
                    </a:lnTo>
                    <a:lnTo>
                      <a:pt x="276" y="3453"/>
                    </a:lnTo>
                    <a:lnTo>
                      <a:pt x="238" y="3430"/>
                    </a:lnTo>
                    <a:lnTo>
                      <a:pt x="207" y="3403"/>
                    </a:lnTo>
                    <a:lnTo>
                      <a:pt x="188" y="3376"/>
                    </a:lnTo>
                    <a:lnTo>
                      <a:pt x="180" y="3339"/>
                    </a:lnTo>
                    <a:lnTo>
                      <a:pt x="186" y="3293"/>
                    </a:lnTo>
                    <a:lnTo>
                      <a:pt x="196" y="3249"/>
                    </a:lnTo>
                    <a:lnTo>
                      <a:pt x="211" y="3134"/>
                    </a:lnTo>
                    <a:lnTo>
                      <a:pt x="228" y="2862"/>
                    </a:lnTo>
                    <a:lnTo>
                      <a:pt x="241" y="2729"/>
                    </a:lnTo>
                    <a:lnTo>
                      <a:pt x="250" y="2618"/>
                    </a:lnTo>
                    <a:lnTo>
                      <a:pt x="263" y="2522"/>
                    </a:lnTo>
                    <a:lnTo>
                      <a:pt x="186" y="2508"/>
                    </a:lnTo>
                    <a:lnTo>
                      <a:pt x="188" y="2402"/>
                    </a:lnTo>
                    <a:lnTo>
                      <a:pt x="200" y="1731"/>
                    </a:lnTo>
                    <a:lnTo>
                      <a:pt x="202" y="1601"/>
                    </a:lnTo>
                    <a:lnTo>
                      <a:pt x="209" y="1462"/>
                    </a:lnTo>
                    <a:lnTo>
                      <a:pt x="211" y="1386"/>
                    </a:lnTo>
                    <a:lnTo>
                      <a:pt x="175" y="1350"/>
                    </a:lnTo>
                    <a:lnTo>
                      <a:pt x="137" y="1301"/>
                    </a:lnTo>
                    <a:lnTo>
                      <a:pt x="116" y="1261"/>
                    </a:lnTo>
                    <a:lnTo>
                      <a:pt x="105" y="1221"/>
                    </a:lnTo>
                    <a:lnTo>
                      <a:pt x="101" y="1175"/>
                    </a:lnTo>
                    <a:lnTo>
                      <a:pt x="112" y="1089"/>
                    </a:lnTo>
                    <a:lnTo>
                      <a:pt x="124" y="1017"/>
                    </a:lnTo>
                    <a:lnTo>
                      <a:pt x="0" y="852"/>
                    </a:lnTo>
                    <a:lnTo>
                      <a:pt x="53" y="787"/>
                    </a:lnTo>
                    <a:lnTo>
                      <a:pt x="156" y="920"/>
                    </a:lnTo>
                    <a:lnTo>
                      <a:pt x="168" y="863"/>
                    </a:lnTo>
                    <a:lnTo>
                      <a:pt x="177" y="787"/>
                    </a:lnTo>
                    <a:lnTo>
                      <a:pt x="180" y="722"/>
                    </a:lnTo>
                    <a:lnTo>
                      <a:pt x="183" y="678"/>
                    </a:lnTo>
                    <a:lnTo>
                      <a:pt x="196" y="638"/>
                    </a:lnTo>
                    <a:lnTo>
                      <a:pt x="225" y="611"/>
                    </a:lnTo>
                    <a:lnTo>
                      <a:pt x="265" y="593"/>
                    </a:lnTo>
                    <a:lnTo>
                      <a:pt x="459" y="533"/>
                    </a:lnTo>
                    <a:lnTo>
                      <a:pt x="498" y="520"/>
                    </a:lnTo>
                    <a:lnTo>
                      <a:pt x="504" y="457"/>
                    </a:lnTo>
                    <a:lnTo>
                      <a:pt x="492" y="408"/>
                    </a:lnTo>
                    <a:lnTo>
                      <a:pt x="468" y="354"/>
                    </a:lnTo>
                    <a:lnTo>
                      <a:pt x="449" y="299"/>
                    </a:lnTo>
                    <a:lnTo>
                      <a:pt x="445" y="230"/>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7" y="188"/>
                    </a:lnTo>
                    <a:lnTo>
                      <a:pt x="832" y="251"/>
                    </a:lnTo>
                    <a:lnTo>
                      <a:pt x="835" y="318"/>
                    </a:lnTo>
                    <a:lnTo>
                      <a:pt x="825" y="379"/>
                    </a:lnTo>
                    <a:lnTo>
                      <a:pt x="811" y="426"/>
                    </a:lnTo>
                    <a:lnTo>
                      <a:pt x="796" y="463"/>
                    </a:lnTo>
                    <a:lnTo>
                      <a:pt x="761" y="520"/>
                    </a:lnTo>
                    <a:lnTo>
                      <a:pt x="761" y="533"/>
                    </a:lnTo>
                    <a:lnTo>
                      <a:pt x="814" y="558"/>
                    </a:lnTo>
                    <a:lnTo>
                      <a:pt x="1024" y="646"/>
                    </a:lnTo>
                    <a:lnTo>
                      <a:pt x="1062" y="681"/>
                    </a:lnTo>
                    <a:lnTo>
                      <a:pt x="1087" y="722"/>
                    </a:lnTo>
                    <a:lnTo>
                      <a:pt x="1103" y="775"/>
                    </a:lnTo>
                    <a:lnTo>
                      <a:pt x="1114" y="844"/>
                    </a:lnTo>
                    <a:lnTo>
                      <a:pt x="1084" y="888"/>
                    </a:lnTo>
                    <a:lnTo>
                      <a:pt x="926" y="1082"/>
                    </a:lnTo>
                    <a:lnTo>
                      <a:pt x="906" y="1147"/>
                    </a:lnTo>
                    <a:lnTo>
                      <a:pt x="894" y="1260"/>
                    </a:lnTo>
                    <a:lnTo>
                      <a:pt x="961" y="1442"/>
                    </a:lnTo>
                    <a:lnTo>
                      <a:pt x="1036" y="1512"/>
                    </a:lnTo>
                    <a:lnTo>
                      <a:pt x="1036" y="1593"/>
                    </a:lnTo>
                    <a:lnTo>
                      <a:pt x="1050"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40" name="Freeform 30"/>
              <p:cNvSpPr>
                <a:spLocks/>
              </p:cNvSpPr>
              <p:nvPr/>
            </p:nvSpPr>
            <p:spPr bwMode="auto">
              <a:xfrm>
                <a:off x="1472" y="1687"/>
                <a:ext cx="324" cy="1093"/>
              </a:xfrm>
              <a:custGeom>
                <a:avLst/>
                <a:gdLst>
                  <a:gd name="T0" fmla="*/ 6 w 973"/>
                  <a:gd name="T1" fmla="*/ 31 h 3279"/>
                  <a:gd name="T2" fmla="*/ 6 w 973"/>
                  <a:gd name="T3" fmla="*/ 29 h 3279"/>
                  <a:gd name="T4" fmla="*/ 5 w 973"/>
                  <a:gd name="T5" fmla="*/ 27 h 3279"/>
                  <a:gd name="T6" fmla="*/ 5 w 973"/>
                  <a:gd name="T7" fmla="*/ 25 h 3279"/>
                  <a:gd name="T8" fmla="*/ 5 w 973"/>
                  <a:gd name="T9" fmla="*/ 26 h 3279"/>
                  <a:gd name="T10" fmla="*/ 4 w 973"/>
                  <a:gd name="T11" fmla="*/ 27 h 3279"/>
                  <a:gd name="T12" fmla="*/ 4 w 973"/>
                  <a:gd name="T13" fmla="*/ 28 h 3279"/>
                  <a:gd name="T14" fmla="*/ 5 w 973"/>
                  <a:gd name="T15" fmla="*/ 29 h 3279"/>
                  <a:gd name="T16" fmla="*/ 5 w 973"/>
                  <a:gd name="T17" fmla="*/ 31 h 3279"/>
                  <a:gd name="T18" fmla="*/ 6 w 973"/>
                  <a:gd name="T19" fmla="*/ 33 h 3279"/>
                  <a:gd name="T20" fmla="*/ 4 w 973"/>
                  <a:gd name="T21" fmla="*/ 37 h 3279"/>
                  <a:gd name="T22" fmla="*/ 3 w 973"/>
                  <a:gd name="T23" fmla="*/ 38 h 3279"/>
                  <a:gd name="T24" fmla="*/ 2 w 973"/>
                  <a:gd name="T25" fmla="*/ 39 h 3279"/>
                  <a:gd name="T26" fmla="*/ 1 w 973"/>
                  <a:gd name="T27" fmla="*/ 39 h 3279"/>
                  <a:gd name="T28" fmla="*/ 2 w 973"/>
                  <a:gd name="T29" fmla="*/ 39 h 3279"/>
                  <a:gd name="T30" fmla="*/ 2 w 973"/>
                  <a:gd name="T31" fmla="*/ 39 h 3279"/>
                  <a:gd name="T32" fmla="*/ 2 w 973"/>
                  <a:gd name="T33" fmla="*/ 40 h 3279"/>
                  <a:gd name="T34" fmla="*/ 3 w 973"/>
                  <a:gd name="T35" fmla="*/ 40 h 3279"/>
                  <a:gd name="T36" fmla="*/ 5 w 973"/>
                  <a:gd name="T37" fmla="*/ 40 h 3279"/>
                  <a:gd name="T38" fmla="*/ 7 w 973"/>
                  <a:gd name="T39" fmla="*/ 40 h 3279"/>
                  <a:gd name="T40" fmla="*/ 8 w 973"/>
                  <a:gd name="T41" fmla="*/ 40 h 3279"/>
                  <a:gd name="T42" fmla="*/ 8 w 973"/>
                  <a:gd name="T43" fmla="*/ 39 h 3279"/>
                  <a:gd name="T44" fmla="*/ 9 w 973"/>
                  <a:gd name="T45" fmla="*/ 34 h 3279"/>
                  <a:gd name="T46" fmla="*/ 9 w 973"/>
                  <a:gd name="T47" fmla="*/ 23 h 3279"/>
                  <a:gd name="T48" fmla="*/ 9 w 973"/>
                  <a:gd name="T49" fmla="*/ 20 h 3279"/>
                  <a:gd name="T50" fmla="*/ 9 w 973"/>
                  <a:gd name="T51" fmla="*/ 18 h 3279"/>
                  <a:gd name="T52" fmla="*/ 11 w 973"/>
                  <a:gd name="T53" fmla="*/ 17 h 3279"/>
                  <a:gd name="T54" fmla="*/ 12 w 973"/>
                  <a:gd name="T55" fmla="*/ 16 h 3279"/>
                  <a:gd name="T56" fmla="*/ 12 w 973"/>
                  <a:gd name="T57" fmla="*/ 14 h 3279"/>
                  <a:gd name="T58" fmla="*/ 10 w 973"/>
                  <a:gd name="T59" fmla="*/ 9 h 3279"/>
                  <a:gd name="T60" fmla="*/ 10 w 973"/>
                  <a:gd name="T61" fmla="*/ 8 h 3279"/>
                  <a:gd name="T62" fmla="*/ 9 w 973"/>
                  <a:gd name="T63" fmla="*/ 7 h 3279"/>
                  <a:gd name="T64" fmla="*/ 7 w 973"/>
                  <a:gd name="T65" fmla="*/ 6 h 3279"/>
                  <a:gd name="T66" fmla="*/ 7 w 973"/>
                  <a:gd name="T67" fmla="*/ 5 h 3279"/>
                  <a:gd name="T68" fmla="*/ 8 w 973"/>
                  <a:gd name="T69" fmla="*/ 4 h 3279"/>
                  <a:gd name="T70" fmla="*/ 8 w 973"/>
                  <a:gd name="T71" fmla="*/ 3 h 3279"/>
                  <a:gd name="T72" fmla="*/ 8 w 973"/>
                  <a:gd name="T73" fmla="*/ 1 h 3279"/>
                  <a:gd name="T74" fmla="*/ 7 w 973"/>
                  <a:gd name="T75" fmla="*/ 0 h 3279"/>
                  <a:gd name="T76" fmla="*/ 6 w 973"/>
                  <a:gd name="T77" fmla="*/ 0 h 3279"/>
                  <a:gd name="T78" fmla="*/ 5 w 973"/>
                  <a:gd name="T79" fmla="*/ 0 h 3279"/>
                  <a:gd name="T80" fmla="*/ 4 w 973"/>
                  <a:gd name="T81" fmla="*/ 1 h 3279"/>
                  <a:gd name="T82" fmla="*/ 4 w 973"/>
                  <a:gd name="T83" fmla="*/ 1 h 3279"/>
                  <a:gd name="T84" fmla="*/ 4 w 973"/>
                  <a:gd name="T85" fmla="*/ 3 h 3279"/>
                  <a:gd name="T86" fmla="*/ 4 w 973"/>
                  <a:gd name="T87" fmla="*/ 4 h 3279"/>
                  <a:gd name="T88" fmla="*/ 4 w 973"/>
                  <a:gd name="T89" fmla="*/ 5 h 3279"/>
                  <a:gd name="T90" fmla="*/ 4 w 973"/>
                  <a:gd name="T91" fmla="*/ 6 h 3279"/>
                  <a:gd name="T92" fmla="*/ 3 w 973"/>
                  <a:gd name="T93" fmla="*/ 7 h 3279"/>
                  <a:gd name="T94" fmla="*/ 1 w 973"/>
                  <a:gd name="T95" fmla="*/ 8 h 3279"/>
                  <a:gd name="T96" fmla="*/ 1 w 973"/>
                  <a:gd name="T97" fmla="*/ 11 h 3279"/>
                  <a:gd name="T98" fmla="*/ 0 w 973"/>
                  <a:gd name="T99" fmla="*/ 13 h 3279"/>
                  <a:gd name="T100" fmla="*/ 0 w 973"/>
                  <a:gd name="T101" fmla="*/ 15 h 3279"/>
                  <a:gd name="T102" fmla="*/ 0 w 973"/>
                  <a:gd name="T103" fmla="*/ 17 h 3279"/>
                  <a:gd name="T104" fmla="*/ 0 w 973"/>
                  <a:gd name="T105" fmla="*/ 19 h 3279"/>
                  <a:gd name="T106" fmla="*/ 1 w 973"/>
                  <a:gd name="T107" fmla="*/ 21 h 3279"/>
                  <a:gd name="T108" fmla="*/ 1 w 973"/>
                  <a:gd name="T109" fmla="*/ 23 h 3279"/>
                  <a:gd name="T110" fmla="*/ 1 w 973"/>
                  <a:gd name="T111" fmla="*/ 28 h 3279"/>
                  <a:gd name="T112" fmla="*/ 1 w 973"/>
                  <a:gd name="T113" fmla="*/ 30 h 3279"/>
                  <a:gd name="T114" fmla="*/ 2 w 973"/>
                  <a:gd name="T115" fmla="*/ 33 h 3279"/>
                  <a:gd name="T116" fmla="*/ 3 w 973"/>
                  <a:gd name="T117" fmla="*/ 36 h 3279"/>
                  <a:gd name="T118" fmla="*/ 4 w 973"/>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7"/>
                    </a:lnTo>
                    <a:lnTo>
                      <a:pt x="435" y="2282"/>
                    </a:lnTo>
                    <a:lnTo>
                      <a:pt x="420" y="2209"/>
                    </a:lnTo>
                    <a:lnTo>
                      <a:pt x="399" y="2118"/>
                    </a:lnTo>
                    <a:lnTo>
                      <a:pt x="382" y="2029"/>
                    </a:lnTo>
                    <a:lnTo>
                      <a:pt x="379" y="2091"/>
                    </a:lnTo>
                    <a:lnTo>
                      <a:pt x="374" y="2125"/>
                    </a:lnTo>
                    <a:lnTo>
                      <a:pt x="359" y="2169"/>
                    </a:lnTo>
                    <a:lnTo>
                      <a:pt x="341" y="2205"/>
                    </a:lnTo>
                    <a:lnTo>
                      <a:pt x="329" y="2246"/>
                    </a:lnTo>
                    <a:lnTo>
                      <a:pt x="332" y="2284"/>
                    </a:lnTo>
                    <a:lnTo>
                      <a:pt x="347" y="2324"/>
                    </a:lnTo>
                    <a:lnTo>
                      <a:pt x="375" y="2371"/>
                    </a:lnTo>
                    <a:lnTo>
                      <a:pt x="397" y="2423"/>
                    </a:lnTo>
                    <a:lnTo>
                      <a:pt x="424" y="2489"/>
                    </a:lnTo>
                    <a:lnTo>
                      <a:pt x="445" y="2578"/>
                    </a:lnTo>
                    <a:lnTo>
                      <a:pt x="462" y="2655"/>
                    </a:lnTo>
                    <a:lnTo>
                      <a:pt x="343" y="2960"/>
                    </a:lnTo>
                    <a:lnTo>
                      <a:pt x="356" y="3011"/>
                    </a:lnTo>
                    <a:lnTo>
                      <a:pt x="330" y="3037"/>
                    </a:lnTo>
                    <a:lnTo>
                      <a:pt x="278" y="3063"/>
                    </a:lnTo>
                    <a:lnTo>
                      <a:pt x="160" y="3111"/>
                    </a:lnTo>
                    <a:lnTo>
                      <a:pt x="133" y="3128"/>
                    </a:lnTo>
                    <a:lnTo>
                      <a:pt x="112" y="3157"/>
                    </a:lnTo>
                    <a:lnTo>
                      <a:pt x="107" y="3180"/>
                    </a:lnTo>
                    <a:lnTo>
                      <a:pt x="124" y="3188"/>
                    </a:lnTo>
                    <a:lnTo>
                      <a:pt x="173" y="3190"/>
                    </a:lnTo>
                    <a:lnTo>
                      <a:pt x="214" y="3190"/>
                    </a:lnTo>
                    <a:lnTo>
                      <a:pt x="193" y="3197"/>
                    </a:lnTo>
                    <a:lnTo>
                      <a:pt x="185" y="3208"/>
                    </a:lnTo>
                    <a:lnTo>
                      <a:pt x="185" y="3224"/>
                    </a:lnTo>
                    <a:lnTo>
                      <a:pt x="197" y="3246"/>
                    </a:lnTo>
                    <a:lnTo>
                      <a:pt x="237" y="3262"/>
                    </a:lnTo>
                    <a:lnTo>
                      <a:pt x="309" y="3276"/>
                    </a:lnTo>
                    <a:lnTo>
                      <a:pt x="412" y="3279"/>
                    </a:lnTo>
                    <a:lnTo>
                      <a:pt x="490" y="3269"/>
                    </a:lnTo>
                    <a:lnTo>
                      <a:pt x="561" y="3251"/>
                    </a:lnTo>
                    <a:lnTo>
                      <a:pt x="619" y="3229"/>
                    </a:lnTo>
                    <a:lnTo>
                      <a:pt x="663" y="3204"/>
                    </a:lnTo>
                    <a:lnTo>
                      <a:pt x="668" y="3165"/>
                    </a:lnTo>
                    <a:lnTo>
                      <a:pt x="665" y="3121"/>
                    </a:lnTo>
                    <a:lnTo>
                      <a:pt x="697" y="2884"/>
                    </a:lnTo>
                    <a:lnTo>
                      <a:pt x="707" y="2716"/>
                    </a:lnTo>
                    <a:lnTo>
                      <a:pt x="751" y="2195"/>
                    </a:lnTo>
                    <a:lnTo>
                      <a:pt x="770" y="1877"/>
                    </a:lnTo>
                    <a:lnTo>
                      <a:pt x="766" y="1724"/>
                    </a:lnTo>
                    <a:lnTo>
                      <a:pt x="760" y="1626"/>
                    </a:lnTo>
                    <a:lnTo>
                      <a:pt x="748" y="1540"/>
                    </a:lnTo>
                    <a:lnTo>
                      <a:pt x="738" y="1469"/>
                    </a:lnTo>
                    <a:lnTo>
                      <a:pt x="803" y="1417"/>
                    </a:lnTo>
                    <a:lnTo>
                      <a:pt x="868" y="1363"/>
                    </a:lnTo>
                    <a:lnTo>
                      <a:pt x="907" y="1321"/>
                    </a:lnTo>
                    <a:lnTo>
                      <a:pt x="948" y="1265"/>
                    </a:lnTo>
                    <a:lnTo>
                      <a:pt x="970" y="1210"/>
                    </a:lnTo>
                    <a:lnTo>
                      <a:pt x="973" y="1163"/>
                    </a:lnTo>
                    <a:lnTo>
                      <a:pt x="959" y="1101"/>
                    </a:lnTo>
                    <a:lnTo>
                      <a:pt x="842" y="716"/>
                    </a:lnTo>
                    <a:lnTo>
                      <a:pt x="823" y="673"/>
                    </a:lnTo>
                    <a:lnTo>
                      <a:pt x="807" y="652"/>
                    </a:lnTo>
                    <a:lnTo>
                      <a:pt x="784" y="632"/>
                    </a:lnTo>
                    <a:lnTo>
                      <a:pt x="738" y="601"/>
                    </a:lnTo>
                    <a:lnTo>
                      <a:pt x="605" y="538"/>
                    </a:lnTo>
                    <a:lnTo>
                      <a:pt x="573" y="500"/>
                    </a:lnTo>
                    <a:lnTo>
                      <a:pt x="549" y="456"/>
                    </a:lnTo>
                    <a:lnTo>
                      <a:pt x="540" y="423"/>
                    </a:lnTo>
                    <a:lnTo>
                      <a:pt x="578" y="384"/>
                    </a:lnTo>
                    <a:lnTo>
                      <a:pt x="609" y="333"/>
                    </a:lnTo>
                    <a:lnTo>
                      <a:pt x="630" y="272"/>
                    </a:lnTo>
                    <a:lnTo>
                      <a:pt x="645" y="220"/>
                    </a:lnTo>
                    <a:lnTo>
                      <a:pt x="655" y="156"/>
                    </a:lnTo>
                    <a:lnTo>
                      <a:pt x="648" y="105"/>
                    </a:lnTo>
                    <a:lnTo>
                      <a:pt x="632" y="67"/>
                    </a:lnTo>
                    <a:lnTo>
                      <a:pt x="601" y="34"/>
                    </a:lnTo>
                    <a:lnTo>
                      <a:pt x="560" y="13"/>
                    </a:lnTo>
                    <a:lnTo>
                      <a:pt x="504" y="0"/>
                    </a:lnTo>
                    <a:lnTo>
                      <a:pt x="462" y="3"/>
                    </a:lnTo>
                    <a:lnTo>
                      <a:pt x="416" y="13"/>
                    </a:lnTo>
                    <a:lnTo>
                      <a:pt x="384" y="25"/>
                    </a:lnTo>
                    <a:lnTo>
                      <a:pt x="356" y="45"/>
                    </a:lnTo>
                    <a:lnTo>
                      <a:pt x="341" y="69"/>
                    </a:lnTo>
                    <a:lnTo>
                      <a:pt x="332" y="90"/>
                    </a:lnTo>
                    <a:lnTo>
                      <a:pt x="321" y="142"/>
                    </a:lnTo>
                    <a:lnTo>
                      <a:pt x="311" y="207"/>
                    </a:lnTo>
                    <a:lnTo>
                      <a:pt x="304" y="269"/>
                    </a:lnTo>
                    <a:lnTo>
                      <a:pt x="304" y="309"/>
                    </a:lnTo>
                    <a:lnTo>
                      <a:pt x="317" y="360"/>
                    </a:lnTo>
                    <a:lnTo>
                      <a:pt x="330" y="385"/>
                    </a:lnTo>
                    <a:lnTo>
                      <a:pt x="332" y="435"/>
                    </a:lnTo>
                    <a:lnTo>
                      <a:pt x="330" y="487"/>
                    </a:lnTo>
                    <a:lnTo>
                      <a:pt x="317" y="513"/>
                    </a:lnTo>
                    <a:lnTo>
                      <a:pt x="278" y="538"/>
                    </a:lnTo>
                    <a:lnTo>
                      <a:pt x="143" y="609"/>
                    </a:lnTo>
                    <a:lnTo>
                      <a:pt x="97" y="639"/>
                    </a:lnTo>
                    <a:lnTo>
                      <a:pt x="77" y="690"/>
                    </a:lnTo>
                    <a:lnTo>
                      <a:pt x="41" y="867"/>
                    </a:lnTo>
                    <a:lnTo>
                      <a:pt x="28" y="946"/>
                    </a:lnTo>
                    <a:lnTo>
                      <a:pt x="15" y="1014"/>
                    </a:lnTo>
                    <a:lnTo>
                      <a:pt x="2" y="1108"/>
                    </a:lnTo>
                    <a:lnTo>
                      <a:pt x="0" y="1190"/>
                    </a:lnTo>
                    <a:lnTo>
                      <a:pt x="2" y="1292"/>
                    </a:lnTo>
                    <a:lnTo>
                      <a:pt x="15" y="1402"/>
                    </a:lnTo>
                    <a:lnTo>
                      <a:pt x="27" y="1479"/>
                    </a:lnTo>
                    <a:lnTo>
                      <a:pt x="39" y="1564"/>
                    </a:lnTo>
                    <a:lnTo>
                      <a:pt x="56" y="1639"/>
                    </a:lnTo>
                    <a:lnTo>
                      <a:pt x="81" y="1697"/>
                    </a:lnTo>
                    <a:lnTo>
                      <a:pt x="98" y="1757"/>
                    </a:lnTo>
                    <a:lnTo>
                      <a:pt x="105" y="1833"/>
                    </a:lnTo>
                    <a:lnTo>
                      <a:pt x="84" y="2172"/>
                    </a:lnTo>
                    <a:lnTo>
                      <a:pt x="77" y="2291"/>
                    </a:lnTo>
                    <a:lnTo>
                      <a:pt x="77" y="2339"/>
                    </a:lnTo>
                    <a:lnTo>
                      <a:pt x="94" y="2400"/>
                    </a:lnTo>
                    <a:lnTo>
                      <a:pt x="123" y="2472"/>
                    </a:lnTo>
                    <a:lnTo>
                      <a:pt x="199" y="2693"/>
                    </a:lnTo>
                    <a:lnTo>
                      <a:pt x="252" y="2871"/>
                    </a:lnTo>
                    <a:lnTo>
                      <a:pt x="278" y="2935"/>
                    </a:lnTo>
                    <a:lnTo>
                      <a:pt x="310" y="2948"/>
                    </a:lnTo>
                    <a:lnTo>
                      <a:pt x="343" y="2960"/>
                    </a:lnTo>
                    <a:lnTo>
                      <a:pt x="462"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41" name="Freeform 31"/>
              <p:cNvSpPr>
                <a:spLocks/>
              </p:cNvSpPr>
              <p:nvPr/>
            </p:nvSpPr>
            <p:spPr bwMode="auto">
              <a:xfrm>
                <a:off x="1142" y="1718"/>
                <a:ext cx="336" cy="1085"/>
              </a:xfrm>
              <a:custGeom>
                <a:avLst/>
                <a:gdLst>
                  <a:gd name="T0" fmla="*/ 8 w 1010"/>
                  <a:gd name="T1" fmla="*/ 0 h 3256"/>
                  <a:gd name="T2" fmla="*/ 7 w 1010"/>
                  <a:gd name="T3" fmla="*/ 0 h 3256"/>
                  <a:gd name="T4" fmla="*/ 7 w 1010"/>
                  <a:gd name="T5" fmla="*/ 1 h 3256"/>
                  <a:gd name="T6" fmla="*/ 6 w 1010"/>
                  <a:gd name="T7" fmla="*/ 2 h 3256"/>
                  <a:gd name="T8" fmla="*/ 6 w 1010"/>
                  <a:gd name="T9" fmla="*/ 4 h 3256"/>
                  <a:gd name="T10" fmla="*/ 6 w 1010"/>
                  <a:gd name="T11" fmla="*/ 5 h 3256"/>
                  <a:gd name="T12" fmla="*/ 6 w 1010"/>
                  <a:gd name="T13" fmla="*/ 6 h 3256"/>
                  <a:gd name="T14" fmla="*/ 4 w 1010"/>
                  <a:gd name="T15" fmla="*/ 7 h 3256"/>
                  <a:gd name="T16" fmla="*/ 3 w 1010"/>
                  <a:gd name="T17" fmla="*/ 8 h 3256"/>
                  <a:gd name="T18" fmla="*/ 0 w 1010"/>
                  <a:gd name="T19" fmla="*/ 13 h 3256"/>
                  <a:gd name="T20" fmla="*/ 0 w 1010"/>
                  <a:gd name="T21" fmla="*/ 15 h 3256"/>
                  <a:gd name="T22" fmla="*/ 3 w 1010"/>
                  <a:gd name="T23" fmla="*/ 19 h 3256"/>
                  <a:gd name="T24" fmla="*/ 4 w 1010"/>
                  <a:gd name="T25" fmla="*/ 19 h 3256"/>
                  <a:gd name="T26" fmla="*/ 3 w 1010"/>
                  <a:gd name="T27" fmla="*/ 21 h 3256"/>
                  <a:gd name="T28" fmla="*/ 5 w 1010"/>
                  <a:gd name="T29" fmla="*/ 22 h 3256"/>
                  <a:gd name="T30" fmla="*/ 6 w 1010"/>
                  <a:gd name="T31" fmla="*/ 31 h 3256"/>
                  <a:gd name="T32" fmla="*/ 6 w 1010"/>
                  <a:gd name="T33" fmla="*/ 34 h 3256"/>
                  <a:gd name="T34" fmla="*/ 7 w 1010"/>
                  <a:gd name="T35" fmla="*/ 36 h 3256"/>
                  <a:gd name="T36" fmla="*/ 6 w 1010"/>
                  <a:gd name="T37" fmla="*/ 37 h 3256"/>
                  <a:gd name="T38" fmla="*/ 6 w 1010"/>
                  <a:gd name="T39" fmla="*/ 38 h 3256"/>
                  <a:gd name="T40" fmla="*/ 7 w 1010"/>
                  <a:gd name="T41" fmla="*/ 39 h 3256"/>
                  <a:gd name="T42" fmla="*/ 7 w 1010"/>
                  <a:gd name="T43" fmla="*/ 39 h 3256"/>
                  <a:gd name="T44" fmla="*/ 8 w 1010"/>
                  <a:gd name="T45" fmla="*/ 40 h 3256"/>
                  <a:gd name="T46" fmla="*/ 10 w 1010"/>
                  <a:gd name="T47" fmla="*/ 40 h 3256"/>
                  <a:gd name="T48" fmla="*/ 11 w 1010"/>
                  <a:gd name="T49" fmla="*/ 40 h 3256"/>
                  <a:gd name="T50" fmla="*/ 11 w 1010"/>
                  <a:gd name="T51" fmla="*/ 39 h 3256"/>
                  <a:gd name="T52" fmla="*/ 12 w 1010"/>
                  <a:gd name="T53" fmla="*/ 39 h 3256"/>
                  <a:gd name="T54" fmla="*/ 11 w 1010"/>
                  <a:gd name="T55" fmla="*/ 38 h 3256"/>
                  <a:gd name="T56" fmla="*/ 9 w 1010"/>
                  <a:gd name="T57" fmla="*/ 37 h 3256"/>
                  <a:gd name="T58" fmla="*/ 9 w 1010"/>
                  <a:gd name="T59" fmla="*/ 35 h 3256"/>
                  <a:gd name="T60" fmla="*/ 10 w 1010"/>
                  <a:gd name="T61" fmla="*/ 30 h 3256"/>
                  <a:gd name="T62" fmla="*/ 11 w 1010"/>
                  <a:gd name="T63" fmla="*/ 30 h 3256"/>
                  <a:gd name="T64" fmla="*/ 12 w 1010"/>
                  <a:gd name="T65" fmla="*/ 22 h 3256"/>
                  <a:gd name="T66" fmla="*/ 12 w 1010"/>
                  <a:gd name="T67" fmla="*/ 21 h 3256"/>
                  <a:gd name="T68" fmla="*/ 11 w 1010"/>
                  <a:gd name="T69" fmla="*/ 18 h 3256"/>
                  <a:gd name="T70" fmla="*/ 12 w 1010"/>
                  <a:gd name="T71" fmla="*/ 17 h 3256"/>
                  <a:gd name="T72" fmla="*/ 12 w 1010"/>
                  <a:gd name="T73" fmla="*/ 15 h 3256"/>
                  <a:gd name="T74" fmla="*/ 12 w 1010"/>
                  <a:gd name="T75" fmla="*/ 12 h 3256"/>
                  <a:gd name="T76" fmla="*/ 12 w 1010"/>
                  <a:gd name="T77" fmla="*/ 10 h 3256"/>
                  <a:gd name="T78" fmla="*/ 12 w 1010"/>
                  <a:gd name="T79" fmla="*/ 8 h 3256"/>
                  <a:gd name="T80" fmla="*/ 11 w 1010"/>
                  <a:gd name="T81" fmla="*/ 8 h 3256"/>
                  <a:gd name="T82" fmla="*/ 9 w 1010"/>
                  <a:gd name="T83" fmla="*/ 7 h 3256"/>
                  <a:gd name="T84" fmla="*/ 9 w 1010"/>
                  <a:gd name="T85" fmla="*/ 6 h 3256"/>
                  <a:gd name="T86" fmla="*/ 9 w 1010"/>
                  <a:gd name="T87" fmla="*/ 6 h 3256"/>
                  <a:gd name="T88" fmla="*/ 10 w 1010"/>
                  <a:gd name="T89" fmla="*/ 6 h 3256"/>
                  <a:gd name="T90" fmla="*/ 10 w 1010"/>
                  <a:gd name="T91" fmla="*/ 6 h 3256"/>
                  <a:gd name="T92" fmla="*/ 11 w 1010"/>
                  <a:gd name="T93" fmla="*/ 5 h 3256"/>
                  <a:gd name="T94" fmla="*/ 11 w 1010"/>
                  <a:gd name="T95" fmla="*/ 4 h 3256"/>
                  <a:gd name="T96" fmla="*/ 11 w 1010"/>
                  <a:gd name="T97" fmla="*/ 2 h 3256"/>
                  <a:gd name="T98" fmla="*/ 11 w 1010"/>
                  <a:gd name="T99" fmla="*/ 1 h 3256"/>
                  <a:gd name="T100" fmla="*/ 10 w 1010"/>
                  <a:gd name="T101" fmla="*/ 1 h 3256"/>
                  <a:gd name="T102" fmla="*/ 9 w 1010"/>
                  <a:gd name="T103" fmla="*/ 0 h 3256"/>
                  <a:gd name="T104" fmla="*/ 8 w 1010"/>
                  <a:gd name="T105" fmla="*/ 0 h 3256"/>
                  <a:gd name="T106" fmla="*/ 4 w 1010"/>
                  <a:gd name="T107" fmla="*/ 13 h 3256"/>
                  <a:gd name="T108" fmla="*/ 3 w 1010"/>
                  <a:gd name="T109" fmla="*/ 14 h 3256"/>
                  <a:gd name="T110" fmla="*/ 3 w 1010"/>
                  <a:gd name="T111" fmla="*/ 13 h 3256"/>
                  <a:gd name="T112" fmla="*/ 3 w 1010"/>
                  <a:gd name="T113" fmla="*/ 12 h 3256"/>
                  <a:gd name="T114" fmla="*/ 4 w 1010"/>
                  <a:gd name="T115" fmla="*/ 12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6"/>
                  <a:gd name="T176" fmla="*/ 1010 w 1010"/>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lnTo>
                      <a:pt x="300" y="957"/>
                    </a:lnTo>
                    <a:lnTo>
                      <a:pt x="306" y="1078"/>
                    </a:lnTo>
                    <a:lnTo>
                      <a:pt x="312" y="1144"/>
                    </a:lnTo>
                    <a:lnTo>
                      <a:pt x="245" y="1153"/>
                    </a:lnTo>
                    <a:lnTo>
                      <a:pt x="229" y="1099"/>
                    </a:lnTo>
                    <a:lnTo>
                      <a:pt x="229" y="1054"/>
                    </a:lnTo>
                    <a:lnTo>
                      <a:pt x="256" y="1011"/>
                    </a:lnTo>
                    <a:lnTo>
                      <a:pt x="274" y="980"/>
                    </a:lnTo>
                    <a:lnTo>
                      <a:pt x="289" y="957"/>
                    </a:lnTo>
                    <a:lnTo>
                      <a:pt x="300" y="957"/>
                    </a:lnTo>
                    <a:lnTo>
                      <a:pt x="672" y="0"/>
                    </a:lnTo>
                    <a:close/>
                  </a:path>
                </a:pathLst>
              </a:custGeom>
              <a:solidFill>
                <a:srgbClr val="8080FF"/>
              </a:solidFill>
              <a:ln w="9525">
                <a:noFill/>
                <a:round/>
                <a:headEnd/>
                <a:tailEnd/>
              </a:ln>
            </p:spPr>
            <p:txBody>
              <a:bodyPr/>
              <a:lstStyle/>
              <a:p>
                <a:pPr eaLnBrk="0" hangingPunct="0"/>
                <a:endParaRPr lang="it-IT"/>
              </a:p>
            </p:txBody>
          </p:sp>
          <p:sp>
            <p:nvSpPr>
              <p:cNvPr id="76942" name="Freeform 32"/>
              <p:cNvSpPr>
                <a:spLocks/>
              </p:cNvSpPr>
              <p:nvPr/>
            </p:nvSpPr>
            <p:spPr bwMode="auto">
              <a:xfrm>
                <a:off x="1142" y="1718"/>
                <a:ext cx="336" cy="1085"/>
              </a:xfrm>
              <a:custGeom>
                <a:avLst/>
                <a:gdLst>
                  <a:gd name="T0" fmla="*/ 8 w 1010"/>
                  <a:gd name="T1" fmla="*/ 0 h 3256"/>
                  <a:gd name="T2" fmla="*/ 7 w 1010"/>
                  <a:gd name="T3" fmla="*/ 0 h 3256"/>
                  <a:gd name="T4" fmla="*/ 7 w 1010"/>
                  <a:gd name="T5" fmla="*/ 1 h 3256"/>
                  <a:gd name="T6" fmla="*/ 6 w 1010"/>
                  <a:gd name="T7" fmla="*/ 2 h 3256"/>
                  <a:gd name="T8" fmla="*/ 6 w 1010"/>
                  <a:gd name="T9" fmla="*/ 4 h 3256"/>
                  <a:gd name="T10" fmla="*/ 6 w 1010"/>
                  <a:gd name="T11" fmla="*/ 5 h 3256"/>
                  <a:gd name="T12" fmla="*/ 6 w 1010"/>
                  <a:gd name="T13" fmla="*/ 6 h 3256"/>
                  <a:gd name="T14" fmla="*/ 4 w 1010"/>
                  <a:gd name="T15" fmla="*/ 7 h 3256"/>
                  <a:gd name="T16" fmla="*/ 3 w 1010"/>
                  <a:gd name="T17" fmla="*/ 8 h 3256"/>
                  <a:gd name="T18" fmla="*/ 0 w 1010"/>
                  <a:gd name="T19" fmla="*/ 13 h 3256"/>
                  <a:gd name="T20" fmla="*/ 0 w 1010"/>
                  <a:gd name="T21" fmla="*/ 15 h 3256"/>
                  <a:gd name="T22" fmla="*/ 3 w 1010"/>
                  <a:gd name="T23" fmla="*/ 19 h 3256"/>
                  <a:gd name="T24" fmla="*/ 4 w 1010"/>
                  <a:gd name="T25" fmla="*/ 19 h 3256"/>
                  <a:gd name="T26" fmla="*/ 3 w 1010"/>
                  <a:gd name="T27" fmla="*/ 21 h 3256"/>
                  <a:gd name="T28" fmla="*/ 5 w 1010"/>
                  <a:gd name="T29" fmla="*/ 22 h 3256"/>
                  <a:gd name="T30" fmla="*/ 6 w 1010"/>
                  <a:gd name="T31" fmla="*/ 31 h 3256"/>
                  <a:gd name="T32" fmla="*/ 6 w 1010"/>
                  <a:gd name="T33" fmla="*/ 34 h 3256"/>
                  <a:gd name="T34" fmla="*/ 7 w 1010"/>
                  <a:gd name="T35" fmla="*/ 36 h 3256"/>
                  <a:gd name="T36" fmla="*/ 6 w 1010"/>
                  <a:gd name="T37" fmla="*/ 37 h 3256"/>
                  <a:gd name="T38" fmla="*/ 6 w 1010"/>
                  <a:gd name="T39" fmla="*/ 38 h 3256"/>
                  <a:gd name="T40" fmla="*/ 7 w 1010"/>
                  <a:gd name="T41" fmla="*/ 39 h 3256"/>
                  <a:gd name="T42" fmla="*/ 7 w 1010"/>
                  <a:gd name="T43" fmla="*/ 39 h 3256"/>
                  <a:gd name="T44" fmla="*/ 8 w 1010"/>
                  <a:gd name="T45" fmla="*/ 40 h 3256"/>
                  <a:gd name="T46" fmla="*/ 10 w 1010"/>
                  <a:gd name="T47" fmla="*/ 40 h 3256"/>
                  <a:gd name="T48" fmla="*/ 11 w 1010"/>
                  <a:gd name="T49" fmla="*/ 40 h 3256"/>
                  <a:gd name="T50" fmla="*/ 11 w 1010"/>
                  <a:gd name="T51" fmla="*/ 39 h 3256"/>
                  <a:gd name="T52" fmla="*/ 12 w 1010"/>
                  <a:gd name="T53" fmla="*/ 39 h 3256"/>
                  <a:gd name="T54" fmla="*/ 11 w 1010"/>
                  <a:gd name="T55" fmla="*/ 38 h 3256"/>
                  <a:gd name="T56" fmla="*/ 9 w 1010"/>
                  <a:gd name="T57" fmla="*/ 37 h 3256"/>
                  <a:gd name="T58" fmla="*/ 9 w 1010"/>
                  <a:gd name="T59" fmla="*/ 35 h 3256"/>
                  <a:gd name="T60" fmla="*/ 10 w 1010"/>
                  <a:gd name="T61" fmla="*/ 30 h 3256"/>
                  <a:gd name="T62" fmla="*/ 11 w 1010"/>
                  <a:gd name="T63" fmla="*/ 30 h 3256"/>
                  <a:gd name="T64" fmla="*/ 12 w 1010"/>
                  <a:gd name="T65" fmla="*/ 22 h 3256"/>
                  <a:gd name="T66" fmla="*/ 12 w 1010"/>
                  <a:gd name="T67" fmla="*/ 21 h 3256"/>
                  <a:gd name="T68" fmla="*/ 11 w 1010"/>
                  <a:gd name="T69" fmla="*/ 18 h 3256"/>
                  <a:gd name="T70" fmla="*/ 12 w 1010"/>
                  <a:gd name="T71" fmla="*/ 17 h 3256"/>
                  <a:gd name="T72" fmla="*/ 12 w 1010"/>
                  <a:gd name="T73" fmla="*/ 15 h 3256"/>
                  <a:gd name="T74" fmla="*/ 12 w 1010"/>
                  <a:gd name="T75" fmla="*/ 12 h 3256"/>
                  <a:gd name="T76" fmla="*/ 12 w 1010"/>
                  <a:gd name="T77" fmla="*/ 10 h 3256"/>
                  <a:gd name="T78" fmla="*/ 12 w 1010"/>
                  <a:gd name="T79" fmla="*/ 8 h 3256"/>
                  <a:gd name="T80" fmla="*/ 11 w 1010"/>
                  <a:gd name="T81" fmla="*/ 8 h 3256"/>
                  <a:gd name="T82" fmla="*/ 9 w 1010"/>
                  <a:gd name="T83" fmla="*/ 7 h 3256"/>
                  <a:gd name="T84" fmla="*/ 9 w 1010"/>
                  <a:gd name="T85" fmla="*/ 6 h 3256"/>
                  <a:gd name="T86" fmla="*/ 9 w 1010"/>
                  <a:gd name="T87" fmla="*/ 6 h 3256"/>
                  <a:gd name="T88" fmla="*/ 10 w 1010"/>
                  <a:gd name="T89" fmla="*/ 6 h 3256"/>
                  <a:gd name="T90" fmla="*/ 10 w 1010"/>
                  <a:gd name="T91" fmla="*/ 6 h 3256"/>
                  <a:gd name="T92" fmla="*/ 11 w 1010"/>
                  <a:gd name="T93" fmla="*/ 5 h 3256"/>
                  <a:gd name="T94" fmla="*/ 11 w 1010"/>
                  <a:gd name="T95" fmla="*/ 4 h 3256"/>
                  <a:gd name="T96" fmla="*/ 11 w 1010"/>
                  <a:gd name="T97" fmla="*/ 2 h 3256"/>
                  <a:gd name="T98" fmla="*/ 11 w 1010"/>
                  <a:gd name="T99" fmla="*/ 1 h 3256"/>
                  <a:gd name="T100" fmla="*/ 10 w 1010"/>
                  <a:gd name="T101" fmla="*/ 1 h 3256"/>
                  <a:gd name="T102" fmla="*/ 9 w 1010"/>
                  <a:gd name="T103" fmla="*/ 0 h 3256"/>
                  <a:gd name="T104" fmla="*/ 8 w 1010"/>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6"/>
                  <a:gd name="T161" fmla="*/ 1010 w 1010"/>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path>
                </a:pathLst>
              </a:custGeom>
              <a:noFill/>
              <a:ln w="0">
                <a:solidFill>
                  <a:srgbClr val="000000"/>
                </a:solidFill>
                <a:round/>
                <a:headEnd/>
                <a:tailEnd/>
              </a:ln>
            </p:spPr>
            <p:txBody>
              <a:bodyPr/>
              <a:lstStyle/>
              <a:p>
                <a:pPr eaLnBrk="0" hangingPunct="0"/>
                <a:endParaRPr lang="it-IT"/>
              </a:p>
            </p:txBody>
          </p:sp>
          <p:sp>
            <p:nvSpPr>
              <p:cNvPr id="76943" name="Freeform 33"/>
              <p:cNvSpPr>
                <a:spLocks/>
              </p:cNvSpPr>
              <p:nvPr/>
            </p:nvSpPr>
            <p:spPr bwMode="auto">
              <a:xfrm>
                <a:off x="1218" y="2038"/>
                <a:ext cx="28" cy="65"/>
              </a:xfrm>
              <a:custGeom>
                <a:avLst/>
                <a:gdLst>
                  <a:gd name="T0" fmla="*/ 1 w 83"/>
                  <a:gd name="T1" fmla="*/ 0 h 195"/>
                  <a:gd name="T2" fmla="*/ 1 w 83"/>
                  <a:gd name="T3" fmla="*/ 1 h 195"/>
                  <a:gd name="T4" fmla="*/ 1 w 83"/>
                  <a:gd name="T5" fmla="*/ 2 h 195"/>
                  <a:gd name="T6" fmla="*/ 0 w 83"/>
                  <a:gd name="T7" fmla="*/ 2 h 195"/>
                  <a:gd name="T8" fmla="*/ 0 w 83"/>
                  <a:gd name="T9" fmla="*/ 2 h 195"/>
                  <a:gd name="T10" fmla="*/ 0 w 83"/>
                  <a:gd name="T11" fmla="*/ 1 h 195"/>
                  <a:gd name="T12" fmla="*/ 0 w 83"/>
                  <a:gd name="T13" fmla="*/ 1 h 195"/>
                  <a:gd name="T14" fmla="*/ 1 w 83"/>
                  <a:gd name="T15" fmla="*/ 0 h 195"/>
                  <a:gd name="T16" fmla="*/ 1 w 83"/>
                  <a:gd name="T17" fmla="*/ 0 h 195"/>
                  <a:gd name="T18" fmla="*/ 1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6"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p>
            </p:txBody>
          </p:sp>
          <p:sp>
            <p:nvSpPr>
              <p:cNvPr id="76944" name="Freeform 34"/>
              <p:cNvSpPr>
                <a:spLocks/>
              </p:cNvSpPr>
              <p:nvPr/>
            </p:nvSpPr>
            <p:spPr bwMode="auto">
              <a:xfrm>
                <a:off x="536" y="1696"/>
                <a:ext cx="322" cy="1140"/>
              </a:xfrm>
              <a:custGeom>
                <a:avLst/>
                <a:gdLst>
                  <a:gd name="T0" fmla="*/ 4 w 964"/>
                  <a:gd name="T1" fmla="*/ 0 h 3420"/>
                  <a:gd name="T2" fmla="*/ 3 w 964"/>
                  <a:gd name="T3" fmla="*/ 2 h 3420"/>
                  <a:gd name="T4" fmla="*/ 4 w 964"/>
                  <a:gd name="T5" fmla="*/ 4 h 3420"/>
                  <a:gd name="T6" fmla="*/ 4 w 964"/>
                  <a:gd name="T7" fmla="*/ 7 h 3420"/>
                  <a:gd name="T8" fmla="*/ 3 w 964"/>
                  <a:gd name="T9" fmla="*/ 7 h 3420"/>
                  <a:gd name="T10" fmla="*/ 1 w 964"/>
                  <a:gd name="T11" fmla="*/ 8 h 3420"/>
                  <a:gd name="T12" fmla="*/ 1 w 964"/>
                  <a:gd name="T13" fmla="*/ 10 h 3420"/>
                  <a:gd name="T14" fmla="*/ 1 w 964"/>
                  <a:gd name="T15" fmla="*/ 14 h 3420"/>
                  <a:gd name="T16" fmla="*/ 1 w 964"/>
                  <a:gd name="T17" fmla="*/ 18 h 3420"/>
                  <a:gd name="T18" fmla="*/ 0 w 964"/>
                  <a:gd name="T19" fmla="*/ 22 h 3420"/>
                  <a:gd name="T20" fmla="*/ 4 w 964"/>
                  <a:gd name="T21" fmla="*/ 27 h 3420"/>
                  <a:gd name="T22" fmla="*/ 4 w 964"/>
                  <a:gd name="T23" fmla="*/ 30 h 3420"/>
                  <a:gd name="T24" fmla="*/ 4 w 964"/>
                  <a:gd name="T25" fmla="*/ 34 h 3420"/>
                  <a:gd name="T26" fmla="*/ 5 w 964"/>
                  <a:gd name="T27" fmla="*/ 39 h 3420"/>
                  <a:gd name="T28" fmla="*/ 5 w 964"/>
                  <a:gd name="T29" fmla="*/ 41 h 3420"/>
                  <a:gd name="T30" fmla="*/ 7 w 964"/>
                  <a:gd name="T31" fmla="*/ 42 h 3420"/>
                  <a:gd name="T32" fmla="*/ 9 w 964"/>
                  <a:gd name="T33" fmla="*/ 42 h 3420"/>
                  <a:gd name="T34" fmla="*/ 9 w 964"/>
                  <a:gd name="T35" fmla="*/ 41 h 3420"/>
                  <a:gd name="T36" fmla="*/ 9 w 964"/>
                  <a:gd name="T37" fmla="*/ 41 h 3420"/>
                  <a:gd name="T38" fmla="*/ 11 w 964"/>
                  <a:gd name="T39" fmla="*/ 41 h 3420"/>
                  <a:gd name="T40" fmla="*/ 12 w 964"/>
                  <a:gd name="T41" fmla="*/ 40 h 3420"/>
                  <a:gd name="T42" fmla="*/ 10 w 964"/>
                  <a:gd name="T43" fmla="*/ 39 h 3420"/>
                  <a:gd name="T44" fmla="*/ 9 w 964"/>
                  <a:gd name="T45" fmla="*/ 37 h 3420"/>
                  <a:gd name="T46" fmla="*/ 11 w 964"/>
                  <a:gd name="T47" fmla="*/ 32 h 3420"/>
                  <a:gd name="T48" fmla="*/ 12 w 964"/>
                  <a:gd name="T49" fmla="*/ 28 h 3420"/>
                  <a:gd name="T50" fmla="*/ 11 w 964"/>
                  <a:gd name="T51" fmla="*/ 24 h 3420"/>
                  <a:gd name="T52" fmla="*/ 10 w 964"/>
                  <a:gd name="T53" fmla="*/ 19 h 3420"/>
                  <a:gd name="T54" fmla="*/ 10 w 964"/>
                  <a:gd name="T55" fmla="*/ 16 h 3420"/>
                  <a:gd name="T56" fmla="*/ 11 w 964"/>
                  <a:gd name="T57" fmla="*/ 14 h 3420"/>
                  <a:gd name="T58" fmla="*/ 10 w 964"/>
                  <a:gd name="T59" fmla="*/ 11 h 3420"/>
                  <a:gd name="T60" fmla="*/ 9 w 964"/>
                  <a:gd name="T61" fmla="*/ 8 h 3420"/>
                  <a:gd name="T62" fmla="*/ 8 w 964"/>
                  <a:gd name="T63" fmla="*/ 7 h 3420"/>
                  <a:gd name="T64" fmla="*/ 7 w 964"/>
                  <a:gd name="T65" fmla="*/ 6 h 3420"/>
                  <a:gd name="T66" fmla="*/ 7 w 964"/>
                  <a:gd name="T67" fmla="*/ 5 h 3420"/>
                  <a:gd name="T68" fmla="*/ 7 w 964"/>
                  <a:gd name="T69" fmla="*/ 3 h 3420"/>
                  <a:gd name="T70" fmla="*/ 8 w 964"/>
                  <a:gd name="T71" fmla="*/ 2 h 3420"/>
                  <a:gd name="T72" fmla="*/ 7 w 964"/>
                  <a:gd name="T73" fmla="*/ 1 h 3420"/>
                  <a:gd name="T74" fmla="*/ 6 w 964"/>
                  <a:gd name="T75" fmla="*/ 0 h 3420"/>
                  <a:gd name="T76" fmla="*/ 3 w 964"/>
                  <a:gd name="T77" fmla="*/ 18 h 3420"/>
                  <a:gd name="T78" fmla="*/ 3 w 964"/>
                  <a:gd name="T79" fmla="*/ 17 h 3420"/>
                  <a:gd name="T80" fmla="*/ 3 w 964"/>
                  <a:gd name="T81" fmla="*/ 15 h 3420"/>
                  <a:gd name="T82" fmla="*/ 2 w 964"/>
                  <a:gd name="T83" fmla="*/ 13 h 3420"/>
                  <a:gd name="T84" fmla="*/ 2 w 964"/>
                  <a:gd name="T85" fmla="*/ 15 h 3420"/>
                  <a:gd name="T86" fmla="*/ 2 w 964"/>
                  <a:gd name="T87" fmla="*/ 17 h 3420"/>
                  <a:gd name="T88" fmla="*/ 7 w 964"/>
                  <a:gd name="T89" fmla="*/ 39 h 3420"/>
                  <a:gd name="T90" fmla="*/ 6 w 964"/>
                  <a:gd name="T91" fmla="*/ 38 h 3420"/>
                  <a:gd name="T92" fmla="*/ 6 w 964"/>
                  <a:gd name="T93" fmla="*/ 34 h 3420"/>
                  <a:gd name="T94" fmla="*/ 6 w 964"/>
                  <a:gd name="T95" fmla="*/ 31 h 3420"/>
                  <a:gd name="T96" fmla="*/ 7 w 964"/>
                  <a:gd name="T97" fmla="*/ 29 h 3420"/>
                  <a:gd name="T98" fmla="*/ 7 w 964"/>
                  <a:gd name="T99" fmla="*/ 27 h 3420"/>
                  <a:gd name="T100" fmla="*/ 9 w 964"/>
                  <a:gd name="T101" fmla="*/ 28 h 3420"/>
                  <a:gd name="T102" fmla="*/ 9 w 964"/>
                  <a:gd name="T103" fmla="*/ 29 h 3420"/>
                  <a:gd name="T104" fmla="*/ 8 w 964"/>
                  <a:gd name="T105" fmla="*/ 31 h 3420"/>
                  <a:gd name="T106" fmla="*/ 8 w 964"/>
                  <a:gd name="T107" fmla="*/ 34 h 3420"/>
                  <a:gd name="T108" fmla="*/ 7 w 964"/>
                  <a:gd name="T109" fmla="*/ 38 h 3420"/>
                  <a:gd name="T110" fmla="*/ 6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lnTo>
                      <a:pt x="181" y="1477"/>
                    </a:lnTo>
                    <a:lnTo>
                      <a:pt x="234" y="1498"/>
                    </a:lnTo>
                    <a:lnTo>
                      <a:pt x="234" y="1412"/>
                    </a:lnTo>
                    <a:lnTo>
                      <a:pt x="239" y="1375"/>
                    </a:lnTo>
                    <a:lnTo>
                      <a:pt x="249" y="1338"/>
                    </a:lnTo>
                    <a:lnTo>
                      <a:pt x="265" y="1303"/>
                    </a:lnTo>
                    <a:lnTo>
                      <a:pt x="287" y="1268"/>
                    </a:lnTo>
                    <a:lnTo>
                      <a:pt x="260" y="1223"/>
                    </a:lnTo>
                    <a:lnTo>
                      <a:pt x="234" y="1172"/>
                    </a:lnTo>
                    <a:lnTo>
                      <a:pt x="210" y="1114"/>
                    </a:lnTo>
                    <a:lnTo>
                      <a:pt x="195" y="1065"/>
                    </a:lnTo>
                    <a:lnTo>
                      <a:pt x="182" y="1001"/>
                    </a:lnTo>
                    <a:lnTo>
                      <a:pt x="174" y="1080"/>
                    </a:lnTo>
                    <a:lnTo>
                      <a:pt x="176" y="1177"/>
                    </a:lnTo>
                    <a:lnTo>
                      <a:pt x="179" y="1268"/>
                    </a:lnTo>
                    <a:lnTo>
                      <a:pt x="176" y="1343"/>
                    </a:lnTo>
                    <a:lnTo>
                      <a:pt x="179" y="1405"/>
                    </a:lnTo>
                    <a:lnTo>
                      <a:pt x="181" y="1477"/>
                    </a:lnTo>
                    <a:lnTo>
                      <a:pt x="451" y="1"/>
                    </a:lnTo>
                    <a:lnTo>
                      <a:pt x="540" y="3179"/>
                    </a:lnTo>
                    <a:lnTo>
                      <a:pt x="515" y="3137"/>
                    </a:lnTo>
                    <a:lnTo>
                      <a:pt x="501" y="3094"/>
                    </a:lnTo>
                    <a:lnTo>
                      <a:pt x="494" y="3039"/>
                    </a:lnTo>
                    <a:lnTo>
                      <a:pt x="501" y="2962"/>
                    </a:lnTo>
                    <a:lnTo>
                      <a:pt x="504" y="2873"/>
                    </a:lnTo>
                    <a:lnTo>
                      <a:pt x="508" y="2769"/>
                    </a:lnTo>
                    <a:lnTo>
                      <a:pt x="504" y="2654"/>
                    </a:lnTo>
                    <a:lnTo>
                      <a:pt x="497" y="2552"/>
                    </a:lnTo>
                    <a:lnTo>
                      <a:pt x="491" y="2483"/>
                    </a:lnTo>
                    <a:lnTo>
                      <a:pt x="496" y="2452"/>
                    </a:lnTo>
                    <a:lnTo>
                      <a:pt x="515" y="2407"/>
                    </a:lnTo>
                    <a:lnTo>
                      <a:pt x="533" y="2349"/>
                    </a:lnTo>
                    <a:lnTo>
                      <a:pt x="541" y="2277"/>
                    </a:lnTo>
                    <a:lnTo>
                      <a:pt x="539" y="2217"/>
                    </a:lnTo>
                    <a:lnTo>
                      <a:pt x="528" y="2173"/>
                    </a:lnTo>
                    <a:lnTo>
                      <a:pt x="684" y="2159"/>
                    </a:lnTo>
                    <a:lnTo>
                      <a:pt x="701" y="2205"/>
                    </a:lnTo>
                    <a:lnTo>
                      <a:pt x="719" y="2252"/>
                    </a:lnTo>
                    <a:lnTo>
                      <a:pt x="735" y="2301"/>
                    </a:lnTo>
                    <a:lnTo>
                      <a:pt x="735" y="2322"/>
                    </a:lnTo>
                    <a:lnTo>
                      <a:pt x="714" y="2362"/>
                    </a:lnTo>
                    <a:lnTo>
                      <a:pt x="684" y="2410"/>
                    </a:lnTo>
                    <a:lnTo>
                      <a:pt x="661" y="2468"/>
                    </a:lnTo>
                    <a:lnTo>
                      <a:pt x="644" y="2524"/>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solidFill>
                <a:srgbClr val="8080FF"/>
              </a:solidFill>
              <a:ln w="9525">
                <a:noFill/>
                <a:round/>
                <a:headEnd/>
                <a:tailEnd/>
              </a:ln>
            </p:spPr>
            <p:txBody>
              <a:bodyPr/>
              <a:lstStyle/>
              <a:p>
                <a:pPr eaLnBrk="0" hangingPunct="0"/>
                <a:endParaRPr lang="it-IT"/>
              </a:p>
            </p:txBody>
          </p:sp>
          <p:sp>
            <p:nvSpPr>
              <p:cNvPr id="76945" name="Freeform 35"/>
              <p:cNvSpPr>
                <a:spLocks/>
              </p:cNvSpPr>
              <p:nvPr/>
            </p:nvSpPr>
            <p:spPr bwMode="auto">
              <a:xfrm>
                <a:off x="536" y="1696"/>
                <a:ext cx="322" cy="1140"/>
              </a:xfrm>
              <a:custGeom>
                <a:avLst/>
                <a:gdLst>
                  <a:gd name="T0" fmla="*/ 5 w 964"/>
                  <a:gd name="T1" fmla="*/ 0 h 3420"/>
                  <a:gd name="T2" fmla="*/ 3 w 964"/>
                  <a:gd name="T3" fmla="*/ 1 h 3420"/>
                  <a:gd name="T4" fmla="*/ 3 w 964"/>
                  <a:gd name="T5" fmla="*/ 2 h 3420"/>
                  <a:gd name="T6" fmla="*/ 3 w 964"/>
                  <a:gd name="T7" fmla="*/ 3 h 3420"/>
                  <a:gd name="T8" fmla="*/ 4 w 964"/>
                  <a:gd name="T9" fmla="*/ 5 h 3420"/>
                  <a:gd name="T10" fmla="*/ 4 w 964"/>
                  <a:gd name="T11" fmla="*/ 7 h 3420"/>
                  <a:gd name="T12" fmla="*/ 3 w 964"/>
                  <a:gd name="T13" fmla="*/ 7 h 3420"/>
                  <a:gd name="T14" fmla="*/ 2 w 964"/>
                  <a:gd name="T15" fmla="*/ 7 h 3420"/>
                  <a:gd name="T16" fmla="*/ 1 w 964"/>
                  <a:gd name="T17" fmla="*/ 8 h 3420"/>
                  <a:gd name="T18" fmla="*/ 1 w 964"/>
                  <a:gd name="T19" fmla="*/ 9 h 3420"/>
                  <a:gd name="T20" fmla="*/ 1 w 964"/>
                  <a:gd name="T21" fmla="*/ 11 h 3420"/>
                  <a:gd name="T22" fmla="*/ 1 w 964"/>
                  <a:gd name="T23" fmla="*/ 14 h 3420"/>
                  <a:gd name="T24" fmla="*/ 1 w 964"/>
                  <a:gd name="T25" fmla="*/ 17 h 3420"/>
                  <a:gd name="T26" fmla="*/ 1 w 964"/>
                  <a:gd name="T27" fmla="*/ 19 h 3420"/>
                  <a:gd name="T28" fmla="*/ 0 w 964"/>
                  <a:gd name="T29" fmla="*/ 22 h 3420"/>
                  <a:gd name="T30" fmla="*/ 3 w 964"/>
                  <a:gd name="T31" fmla="*/ 24 h 3420"/>
                  <a:gd name="T32" fmla="*/ 4 w 964"/>
                  <a:gd name="T33" fmla="*/ 28 h 3420"/>
                  <a:gd name="T34" fmla="*/ 4 w 964"/>
                  <a:gd name="T35" fmla="*/ 30 h 3420"/>
                  <a:gd name="T36" fmla="*/ 4 w 964"/>
                  <a:gd name="T37" fmla="*/ 32 h 3420"/>
                  <a:gd name="T38" fmla="*/ 4 w 964"/>
                  <a:gd name="T39" fmla="*/ 36 h 3420"/>
                  <a:gd name="T40" fmla="*/ 5 w 964"/>
                  <a:gd name="T41" fmla="*/ 39 h 3420"/>
                  <a:gd name="T42" fmla="*/ 5 w 964"/>
                  <a:gd name="T43" fmla="*/ 41 h 3420"/>
                  <a:gd name="T44" fmla="*/ 6 w 964"/>
                  <a:gd name="T45" fmla="*/ 42 h 3420"/>
                  <a:gd name="T46" fmla="*/ 7 w 964"/>
                  <a:gd name="T47" fmla="*/ 42 h 3420"/>
                  <a:gd name="T48" fmla="*/ 9 w 964"/>
                  <a:gd name="T49" fmla="*/ 42 h 3420"/>
                  <a:gd name="T50" fmla="*/ 9 w 964"/>
                  <a:gd name="T51" fmla="*/ 42 h 3420"/>
                  <a:gd name="T52" fmla="*/ 9 w 964"/>
                  <a:gd name="T53" fmla="*/ 41 h 3420"/>
                  <a:gd name="T54" fmla="*/ 8 w 964"/>
                  <a:gd name="T55" fmla="*/ 41 h 3420"/>
                  <a:gd name="T56" fmla="*/ 10 w 964"/>
                  <a:gd name="T57" fmla="*/ 41 h 3420"/>
                  <a:gd name="T58" fmla="*/ 11 w 964"/>
                  <a:gd name="T59" fmla="*/ 41 h 3420"/>
                  <a:gd name="T60" fmla="*/ 12 w 964"/>
                  <a:gd name="T61" fmla="*/ 41 h 3420"/>
                  <a:gd name="T62" fmla="*/ 11 w 964"/>
                  <a:gd name="T63" fmla="*/ 40 h 3420"/>
                  <a:gd name="T64" fmla="*/ 10 w 964"/>
                  <a:gd name="T65" fmla="*/ 39 h 3420"/>
                  <a:gd name="T66" fmla="*/ 9 w 964"/>
                  <a:gd name="T67" fmla="*/ 38 h 3420"/>
                  <a:gd name="T68" fmla="*/ 9 w 964"/>
                  <a:gd name="T69" fmla="*/ 37 h 3420"/>
                  <a:gd name="T70" fmla="*/ 11 w 964"/>
                  <a:gd name="T71" fmla="*/ 32 h 3420"/>
                  <a:gd name="T72" fmla="*/ 12 w 964"/>
                  <a:gd name="T73" fmla="*/ 29 h 3420"/>
                  <a:gd name="T74" fmla="*/ 12 w 964"/>
                  <a:gd name="T75" fmla="*/ 28 h 3420"/>
                  <a:gd name="T76" fmla="*/ 11 w 964"/>
                  <a:gd name="T77" fmla="*/ 24 h 3420"/>
                  <a:gd name="T78" fmla="*/ 11 w 964"/>
                  <a:gd name="T79" fmla="*/ 21 h 3420"/>
                  <a:gd name="T80" fmla="*/ 10 w 964"/>
                  <a:gd name="T81" fmla="*/ 17 h 3420"/>
                  <a:gd name="T82" fmla="*/ 10 w 964"/>
                  <a:gd name="T83" fmla="*/ 16 h 3420"/>
                  <a:gd name="T84" fmla="*/ 11 w 964"/>
                  <a:gd name="T85" fmla="*/ 15 h 3420"/>
                  <a:gd name="T86" fmla="*/ 11 w 964"/>
                  <a:gd name="T87" fmla="*/ 14 h 3420"/>
                  <a:gd name="T88" fmla="*/ 10 w 964"/>
                  <a:gd name="T89" fmla="*/ 11 h 3420"/>
                  <a:gd name="T90" fmla="*/ 10 w 964"/>
                  <a:gd name="T91" fmla="*/ 9 h 3420"/>
                  <a:gd name="T92" fmla="*/ 9 w 964"/>
                  <a:gd name="T93" fmla="*/ 8 h 3420"/>
                  <a:gd name="T94" fmla="*/ 8 w 964"/>
                  <a:gd name="T95" fmla="*/ 7 h 3420"/>
                  <a:gd name="T96" fmla="*/ 7 w 964"/>
                  <a:gd name="T97" fmla="*/ 6 h 3420"/>
                  <a:gd name="T98" fmla="*/ 7 w 964"/>
                  <a:gd name="T99" fmla="*/ 6 h 3420"/>
                  <a:gd name="T100" fmla="*/ 7 w 964"/>
                  <a:gd name="T101" fmla="*/ 5 h 3420"/>
                  <a:gd name="T102" fmla="*/ 7 w 964"/>
                  <a:gd name="T103" fmla="*/ 4 h 3420"/>
                  <a:gd name="T104" fmla="*/ 8 w 964"/>
                  <a:gd name="T105" fmla="*/ 3 h 3420"/>
                  <a:gd name="T106" fmla="*/ 8 w 964"/>
                  <a:gd name="T107" fmla="*/ 2 h 3420"/>
                  <a:gd name="T108" fmla="*/ 8 w 964"/>
                  <a:gd name="T109" fmla="*/ 1 h 3420"/>
                  <a:gd name="T110" fmla="*/ 7 w 964"/>
                  <a:gd name="T111" fmla="*/ 0 h 3420"/>
                  <a:gd name="T112" fmla="*/ 6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path>
                </a:pathLst>
              </a:custGeom>
              <a:noFill/>
              <a:ln w="0">
                <a:solidFill>
                  <a:srgbClr val="000000"/>
                </a:solidFill>
                <a:round/>
                <a:headEnd/>
                <a:tailEnd/>
              </a:ln>
            </p:spPr>
            <p:txBody>
              <a:bodyPr/>
              <a:lstStyle/>
              <a:p>
                <a:pPr eaLnBrk="0" hangingPunct="0"/>
                <a:endParaRPr lang="it-IT"/>
              </a:p>
            </p:txBody>
          </p:sp>
          <p:sp>
            <p:nvSpPr>
              <p:cNvPr id="76946" name="Freeform 36"/>
              <p:cNvSpPr>
                <a:spLocks/>
              </p:cNvSpPr>
              <p:nvPr/>
            </p:nvSpPr>
            <p:spPr bwMode="auto">
              <a:xfrm>
                <a:off x="594" y="2029"/>
                <a:ext cx="37" cy="166"/>
              </a:xfrm>
              <a:custGeom>
                <a:avLst/>
                <a:gdLst>
                  <a:gd name="T0" fmla="*/ 0 w 112"/>
                  <a:gd name="T1" fmla="*/ 6 h 497"/>
                  <a:gd name="T2" fmla="*/ 1 w 112"/>
                  <a:gd name="T3" fmla="*/ 6 h 497"/>
                  <a:gd name="T4" fmla="*/ 1 w 112"/>
                  <a:gd name="T5" fmla="*/ 5 h 497"/>
                  <a:gd name="T6" fmla="*/ 1 w 112"/>
                  <a:gd name="T7" fmla="*/ 5 h 497"/>
                  <a:gd name="T8" fmla="*/ 1 w 112"/>
                  <a:gd name="T9" fmla="*/ 4 h 497"/>
                  <a:gd name="T10" fmla="*/ 1 w 112"/>
                  <a:gd name="T11" fmla="*/ 4 h 497"/>
                  <a:gd name="T12" fmla="*/ 1 w 112"/>
                  <a:gd name="T13" fmla="*/ 3 h 497"/>
                  <a:gd name="T14" fmla="*/ 1 w 112"/>
                  <a:gd name="T15" fmla="*/ 3 h 497"/>
                  <a:gd name="T16" fmla="*/ 1 w 112"/>
                  <a:gd name="T17" fmla="*/ 2 h 497"/>
                  <a:gd name="T18" fmla="*/ 0 w 112"/>
                  <a:gd name="T19" fmla="*/ 1 h 497"/>
                  <a:gd name="T20" fmla="*/ 0 w 112"/>
                  <a:gd name="T21" fmla="*/ 1 h 497"/>
                  <a:gd name="T22" fmla="*/ 0 w 112"/>
                  <a:gd name="T23" fmla="*/ 0 h 497"/>
                  <a:gd name="T24" fmla="*/ 0 w 112"/>
                  <a:gd name="T25" fmla="*/ 1 h 497"/>
                  <a:gd name="T26" fmla="*/ 0 w 112"/>
                  <a:gd name="T27" fmla="*/ 2 h 497"/>
                  <a:gd name="T28" fmla="*/ 0 w 112"/>
                  <a:gd name="T29" fmla="*/ 3 h 497"/>
                  <a:gd name="T30" fmla="*/ 0 w 112"/>
                  <a:gd name="T31" fmla="*/ 4 h 497"/>
                  <a:gd name="T32" fmla="*/ 0 w 112"/>
                  <a:gd name="T33" fmla="*/ 5 h 497"/>
                  <a:gd name="T34" fmla="*/ 0 w 112"/>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7"/>
                  <a:gd name="T56" fmla="*/ 112 w 112"/>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7">
                    <a:moveTo>
                      <a:pt x="7" y="477"/>
                    </a:moveTo>
                    <a:lnTo>
                      <a:pt x="60" y="497"/>
                    </a:lnTo>
                    <a:lnTo>
                      <a:pt x="59" y="412"/>
                    </a:lnTo>
                    <a:lnTo>
                      <a:pt x="64" y="374"/>
                    </a:lnTo>
                    <a:lnTo>
                      <a:pt x="74" y="337"/>
                    </a:lnTo>
                    <a:lnTo>
                      <a:pt x="91" y="302"/>
                    </a:lnTo>
                    <a:lnTo>
                      <a:pt x="112" y="267"/>
                    </a:lnTo>
                    <a:lnTo>
                      <a:pt x="85" y="224"/>
                    </a:lnTo>
                    <a:lnTo>
                      <a:pt x="59" y="173"/>
                    </a:lnTo>
                    <a:lnTo>
                      <a:pt x="37" y="113"/>
                    </a:lnTo>
                    <a:lnTo>
                      <a:pt x="21" y="64"/>
                    </a:lnTo>
                    <a:lnTo>
                      <a:pt x="8" y="0"/>
                    </a:lnTo>
                    <a:lnTo>
                      <a:pt x="0" y="79"/>
                    </a:lnTo>
                    <a:lnTo>
                      <a:pt x="2" y="177"/>
                    </a:lnTo>
                    <a:lnTo>
                      <a:pt x="6" y="267"/>
                    </a:lnTo>
                    <a:lnTo>
                      <a:pt x="2" y="342"/>
                    </a:lnTo>
                    <a:lnTo>
                      <a:pt x="6" y="405"/>
                    </a:lnTo>
                    <a:lnTo>
                      <a:pt x="7" y="477"/>
                    </a:lnTo>
                  </a:path>
                </a:pathLst>
              </a:custGeom>
              <a:noFill/>
              <a:ln w="0">
                <a:solidFill>
                  <a:srgbClr val="000000"/>
                </a:solidFill>
                <a:round/>
                <a:headEnd/>
                <a:tailEnd/>
              </a:ln>
            </p:spPr>
            <p:txBody>
              <a:bodyPr/>
              <a:lstStyle/>
              <a:p>
                <a:pPr eaLnBrk="0" hangingPunct="0"/>
                <a:endParaRPr lang="it-IT"/>
              </a:p>
            </p:txBody>
          </p:sp>
          <p:sp>
            <p:nvSpPr>
              <p:cNvPr id="76947" name="Freeform 37"/>
              <p:cNvSpPr>
                <a:spLocks/>
              </p:cNvSpPr>
              <p:nvPr/>
            </p:nvSpPr>
            <p:spPr bwMode="auto">
              <a:xfrm>
                <a:off x="700" y="2415"/>
                <a:ext cx="81" cy="340"/>
              </a:xfrm>
              <a:custGeom>
                <a:avLst/>
                <a:gdLst>
                  <a:gd name="T0" fmla="*/ 1 w 244"/>
                  <a:gd name="T1" fmla="*/ 13 h 1020"/>
                  <a:gd name="T2" fmla="*/ 0 w 244"/>
                  <a:gd name="T3" fmla="*/ 12 h 1020"/>
                  <a:gd name="T4" fmla="*/ 0 w 244"/>
                  <a:gd name="T5" fmla="*/ 12 h 1020"/>
                  <a:gd name="T6" fmla="*/ 0 w 244"/>
                  <a:gd name="T7" fmla="*/ 11 h 1020"/>
                  <a:gd name="T8" fmla="*/ 0 w 244"/>
                  <a:gd name="T9" fmla="*/ 10 h 1020"/>
                  <a:gd name="T10" fmla="*/ 0 w 244"/>
                  <a:gd name="T11" fmla="*/ 9 h 1020"/>
                  <a:gd name="T12" fmla="*/ 0 w 244"/>
                  <a:gd name="T13" fmla="*/ 8 h 1020"/>
                  <a:gd name="T14" fmla="*/ 0 w 244"/>
                  <a:gd name="T15" fmla="*/ 6 h 1020"/>
                  <a:gd name="T16" fmla="*/ 0 w 244"/>
                  <a:gd name="T17" fmla="*/ 5 h 1020"/>
                  <a:gd name="T18" fmla="*/ 0 w 244"/>
                  <a:gd name="T19" fmla="*/ 4 h 1020"/>
                  <a:gd name="T20" fmla="*/ 0 w 244"/>
                  <a:gd name="T21" fmla="*/ 4 h 1020"/>
                  <a:gd name="T22" fmla="*/ 0 w 244"/>
                  <a:gd name="T23" fmla="*/ 3 h 1020"/>
                  <a:gd name="T24" fmla="*/ 1 w 244"/>
                  <a:gd name="T25" fmla="*/ 2 h 1020"/>
                  <a:gd name="T26" fmla="*/ 1 w 244"/>
                  <a:gd name="T27" fmla="*/ 1 h 1020"/>
                  <a:gd name="T28" fmla="*/ 1 w 244"/>
                  <a:gd name="T29" fmla="*/ 1 h 1020"/>
                  <a:gd name="T30" fmla="*/ 0 w 244"/>
                  <a:gd name="T31" fmla="*/ 0 h 1020"/>
                  <a:gd name="T32" fmla="*/ 2 w 244"/>
                  <a:gd name="T33" fmla="*/ 0 h 1020"/>
                  <a:gd name="T34" fmla="*/ 3 w 244"/>
                  <a:gd name="T35" fmla="*/ 1 h 1020"/>
                  <a:gd name="T36" fmla="*/ 3 w 244"/>
                  <a:gd name="T37" fmla="*/ 1 h 1020"/>
                  <a:gd name="T38" fmla="*/ 3 w 244"/>
                  <a:gd name="T39" fmla="*/ 2 h 1020"/>
                  <a:gd name="T40" fmla="*/ 3 w 244"/>
                  <a:gd name="T41" fmla="*/ 2 h 1020"/>
                  <a:gd name="T42" fmla="*/ 3 w 244"/>
                  <a:gd name="T43" fmla="*/ 3 h 1020"/>
                  <a:gd name="T44" fmla="*/ 2 w 244"/>
                  <a:gd name="T45" fmla="*/ 3 h 1020"/>
                  <a:gd name="T46" fmla="*/ 2 w 244"/>
                  <a:gd name="T47" fmla="*/ 4 h 1020"/>
                  <a:gd name="T48" fmla="*/ 2 w 244"/>
                  <a:gd name="T49" fmla="*/ 5 h 1020"/>
                  <a:gd name="T50" fmla="*/ 2 w 244"/>
                  <a:gd name="T51" fmla="*/ 5 h 1020"/>
                  <a:gd name="T52" fmla="*/ 2 w 244"/>
                  <a:gd name="T53" fmla="*/ 6 h 1020"/>
                  <a:gd name="T54" fmla="*/ 2 w 244"/>
                  <a:gd name="T55" fmla="*/ 8 h 1020"/>
                  <a:gd name="T56" fmla="*/ 2 w 244"/>
                  <a:gd name="T57" fmla="*/ 9 h 1020"/>
                  <a:gd name="T58" fmla="*/ 1 w 244"/>
                  <a:gd name="T59" fmla="*/ 10 h 1020"/>
                  <a:gd name="T60" fmla="*/ 1 w 244"/>
                  <a:gd name="T61" fmla="*/ 12 h 1020"/>
                  <a:gd name="T62" fmla="*/ 1 w 244"/>
                  <a:gd name="T63" fmla="*/ 12 h 1020"/>
                  <a:gd name="T64" fmla="*/ 1 w 244"/>
                  <a:gd name="T65" fmla="*/ 13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0"/>
                  <a:gd name="T101" fmla="*/ 244 w 24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0">
                    <a:moveTo>
                      <a:pt x="49" y="1020"/>
                    </a:moveTo>
                    <a:lnTo>
                      <a:pt x="25" y="978"/>
                    </a:lnTo>
                    <a:lnTo>
                      <a:pt x="10" y="935"/>
                    </a:lnTo>
                    <a:lnTo>
                      <a:pt x="3" y="880"/>
                    </a:lnTo>
                    <a:lnTo>
                      <a:pt x="10" y="803"/>
                    </a:lnTo>
                    <a:lnTo>
                      <a:pt x="15" y="714"/>
                    </a:lnTo>
                    <a:lnTo>
                      <a:pt x="18" y="610"/>
                    </a:lnTo>
                    <a:lnTo>
                      <a:pt x="15" y="495"/>
                    </a:lnTo>
                    <a:lnTo>
                      <a:pt x="7" y="393"/>
                    </a:lnTo>
                    <a:lnTo>
                      <a:pt x="0" y="324"/>
                    </a:lnTo>
                    <a:lnTo>
                      <a:pt x="5" y="293"/>
                    </a:lnTo>
                    <a:lnTo>
                      <a:pt x="24" y="248"/>
                    </a:lnTo>
                    <a:lnTo>
                      <a:pt x="42" y="190"/>
                    </a:lnTo>
                    <a:lnTo>
                      <a:pt x="50" y="118"/>
                    </a:lnTo>
                    <a:lnTo>
                      <a:pt x="49" y="58"/>
                    </a:lnTo>
                    <a:lnTo>
                      <a:pt x="37" y="14"/>
                    </a:lnTo>
                    <a:lnTo>
                      <a:pt x="193" y="0"/>
                    </a:lnTo>
                    <a:lnTo>
                      <a:pt x="211" y="46"/>
                    </a:lnTo>
                    <a:lnTo>
                      <a:pt x="228" y="93"/>
                    </a:lnTo>
                    <a:lnTo>
                      <a:pt x="244" y="142"/>
                    </a:lnTo>
                    <a:lnTo>
                      <a:pt x="244" y="163"/>
                    </a:lnTo>
                    <a:lnTo>
                      <a:pt x="223" y="205"/>
                    </a:lnTo>
                    <a:lnTo>
                      <a:pt x="193" y="251"/>
                    </a:lnTo>
                    <a:lnTo>
                      <a:pt x="170" y="310"/>
                    </a:lnTo>
                    <a:lnTo>
                      <a:pt x="153" y="365"/>
                    </a:lnTo>
                    <a:lnTo>
                      <a:pt x="148" y="440"/>
                    </a:lnTo>
                    <a:lnTo>
                      <a:pt x="148" y="516"/>
                    </a:lnTo>
                    <a:lnTo>
                      <a:pt x="146" y="624"/>
                    </a:lnTo>
                    <a:lnTo>
                      <a:pt x="140" y="716"/>
                    </a:lnTo>
                    <a:lnTo>
                      <a:pt x="121" y="820"/>
                    </a:lnTo>
                    <a:lnTo>
                      <a:pt x="87" y="935"/>
                    </a:lnTo>
                    <a:lnTo>
                      <a:pt x="68" y="985"/>
                    </a:lnTo>
                    <a:lnTo>
                      <a:pt x="49" y="1020"/>
                    </a:lnTo>
                  </a:path>
                </a:pathLst>
              </a:custGeom>
              <a:noFill/>
              <a:ln w="0">
                <a:solidFill>
                  <a:srgbClr val="000000"/>
                </a:solidFill>
                <a:round/>
                <a:headEnd/>
                <a:tailEnd/>
              </a:ln>
            </p:spPr>
            <p:txBody>
              <a:bodyPr/>
              <a:lstStyle/>
              <a:p>
                <a:pPr eaLnBrk="0" hangingPunct="0"/>
                <a:endParaRPr lang="it-IT"/>
              </a:p>
            </p:txBody>
          </p:sp>
          <p:sp>
            <p:nvSpPr>
              <p:cNvPr id="76948" name="Freeform 38"/>
              <p:cNvSpPr>
                <a:spLocks/>
              </p:cNvSpPr>
              <p:nvPr/>
            </p:nvSpPr>
            <p:spPr bwMode="auto">
              <a:xfrm>
                <a:off x="2109" y="1895"/>
                <a:ext cx="411" cy="1215"/>
              </a:xfrm>
              <a:custGeom>
                <a:avLst/>
                <a:gdLst>
                  <a:gd name="T0" fmla="*/ 7 w 1234"/>
                  <a:gd name="T1" fmla="*/ 31 h 3645"/>
                  <a:gd name="T2" fmla="*/ 7 w 1234"/>
                  <a:gd name="T3" fmla="*/ 36 h 3645"/>
                  <a:gd name="T4" fmla="*/ 6 w 1234"/>
                  <a:gd name="T5" fmla="*/ 40 h 3645"/>
                  <a:gd name="T6" fmla="*/ 6 w 1234"/>
                  <a:gd name="T7" fmla="*/ 42 h 3645"/>
                  <a:gd name="T8" fmla="*/ 5 w 1234"/>
                  <a:gd name="T9" fmla="*/ 43 h 3645"/>
                  <a:gd name="T10" fmla="*/ 3 w 1234"/>
                  <a:gd name="T11" fmla="*/ 43 h 3645"/>
                  <a:gd name="T12" fmla="*/ 1 w 1234"/>
                  <a:gd name="T13" fmla="*/ 44 h 3645"/>
                  <a:gd name="T14" fmla="*/ 0 w 1234"/>
                  <a:gd name="T15" fmla="*/ 43 h 3645"/>
                  <a:gd name="T16" fmla="*/ 1 w 1234"/>
                  <a:gd name="T17" fmla="*/ 42 h 3645"/>
                  <a:gd name="T18" fmla="*/ 3 w 1234"/>
                  <a:gd name="T19" fmla="*/ 41 h 3645"/>
                  <a:gd name="T20" fmla="*/ 3 w 1234"/>
                  <a:gd name="T21" fmla="*/ 37 h 3645"/>
                  <a:gd name="T22" fmla="*/ 3 w 1234"/>
                  <a:gd name="T23" fmla="*/ 31 h 3645"/>
                  <a:gd name="T24" fmla="*/ 3 w 1234"/>
                  <a:gd name="T25" fmla="*/ 26 h 3645"/>
                  <a:gd name="T26" fmla="*/ 2 w 1234"/>
                  <a:gd name="T27" fmla="*/ 25 h 3645"/>
                  <a:gd name="T28" fmla="*/ 2 w 1234"/>
                  <a:gd name="T29" fmla="*/ 23 h 3645"/>
                  <a:gd name="T30" fmla="*/ 2 w 1234"/>
                  <a:gd name="T31" fmla="*/ 21 h 3645"/>
                  <a:gd name="T32" fmla="*/ 3 w 1234"/>
                  <a:gd name="T33" fmla="*/ 19 h 3645"/>
                  <a:gd name="T34" fmla="*/ 3 w 1234"/>
                  <a:gd name="T35" fmla="*/ 13 h 3645"/>
                  <a:gd name="T36" fmla="*/ 4 w 1234"/>
                  <a:gd name="T37" fmla="*/ 9 h 3645"/>
                  <a:gd name="T38" fmla="*/ 6 w 1234"/>
                  <a:gd name="T39" fmla="*/ 6 h 3645"/>
                  <a:gd name="T40" fmla="*/ 5 w 1234"/>
                  <a:gd name="T41" fmla="*/ 6 h 3645"/>
                  <a:gd name="T42" fmla="*/ 5 w 1234"/>
                  <a:gd name="T43" fmla="*/ 3 h 3645"/>
                  <a:gd name="T44" fmla="*/ 4 w 1234"/>
                  <a:gd name="T45" fmla="*/ 2 h 3645"/>
                  <a:gd name="T46" fmla="*/ 4 w 1234"/>
                  <a:gd name="T47" fmla="*/ 1 h 3645"/>
                  <a:gd name="T48" fmla="*/ 6 w 1234"/>
                  <a:gd name="T49" fmla="*/ 0 h 3645"/>
                  <a:gd name="T50" fmla="*/ 8 w 1234"/>
                  <a:gd name="T51" fmla="*/ 0 h 3645"/>
                  <a:gd name="T52" fmla="*/ 9 w 1234"/>
                  <a:gd name="T53" fmla="*/ 2 h 3645"/>
                  <a:gd name="T54" fmla="*/ 9 w 1234"/>
                  <a:gd name="T55" fmla="*/ 5 h 3645"/>
                  <a:gd name="T56" fmla="*/ 9 w 1234"/>
                  <a:gd name="T57" fmla="*/ 6 h 3645"/>
                  <a:gd name="T58" fmla="*/ 13 w 1234"/>
                  <a:gd name="T59" fmla="*/ 8 h 3645"/>
                  <a:gd name="T60" fmla="*/ 15 w 1234"/>
                  <a:gd name="T61" fmla="*/ 15 h 3645"/>
                  <a:gd name="T62" fmla="*/ 13 w 1234"/>
                  <a:gd name="T63" fmla="*/ 19 h 3645"/>
                  <a:gd name="T64" fmla="*/ 13 w 1234"/>
                  <a:gd name="T65" fmla="*/ 23 h 3645"/>
                  <a:gd name="T66" fmla="*/ 13 w 1234"/>
                  <a:gd name="T67" fmla="*/ 25 h 3645"/>
                  <a:gd name="T68" fmla="*/ 12 w 1234"/>
                  <a:gd name="T69" fmla="*/ 27 h 3645"/>
                  <a:gd name="T70" fmla="*/ 12 w 1234"/>
                  <a:gd name="T71" fmla="*/ 32 h 3645"/>
                  <a:gd name="T72" fmla="*/ 13 w 1234"/>
                  <a:gd name="T73" fmla="*/ 37 h 3645"/>
                  <a:gd name="T74" fmla="*/ 13 w 1234"/>
                  <a:gd name="T75" fmla="*/ 42 h 3645"/>
                  <a:gd name="T76" fmla="*/ 12 w 1234"/>
                  <a:gd name="T77" fmla="*/ 43 h 3645"/>
                  <a:gd name="T78" fmla="*/ 10 w 1234"/>
                  <a:gd name="T79" fmla="*/ 44 h 3645"/>
                  <a:gd name="T80" fmla="*/ 8 w 1234"/>
                  <a:gd name="T81" fmla="*/ 45 h 3645"/>
                  <a:gd name="T82" fmla="*/ 7 w 1234"/>
                  <a:gd name="T83" fmla="*/ 44 h 3645"/>
                  <a:gd name="T84" fmla="*/ 8 w 1234"/>
                  <a:gd name="T85" fmla="*/ 43 h 3645"/>
                  <a:gd name="T86" fmla="*/ 10 w 1234"/>
                  <a:gd name="T87" fmla="*/ 42 h 3645"/>
                  <a:gd name="T88" fmla="*/ 10 w 1234"/>
                  <a:gd name="T89" fmla="*/ 37 h 3645"/>
                  <a:gd name="T90" fmla="*/ 9 w 1234"/>
                  <a:gd name="T91" fmla="*/ 32 h 3645"/>
                  <a:gd name="T92" fmla="*/ 8 w 1234"/>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8" y="3525"/>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2"/>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80"/>
                    </a:lnTo>
                    <a:lnTo>
                      <a:pt x="1045" y="3088"/>
                    </a:lnTo>
                    <a:lnTo>
                      <a:pt x="1039"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49" name="Freeform 39"/>
              <p:cNvSpPr>
                <a:spLocks/>
              </p:cNvSpPr>
              <p:nvPr/>
            </p:nvSpPr>
            <p:spPr bwMode="auto">
              <a:xfrm>
                <a:off x="550" y="1910"/>
                <a:ext cx="431" cy="1135"/>
              </a:xfrm>
              <a:custGeom>
                <a:avLst/>
                <a:gdLst>
                  <a:gd name="T0" fmla="*/ 14 w 1292"/>
                  <a:gd name="T1" fmla="*/ 19 h 3405"/>
                  <a:gd name="T2" fmla="*/ 12 w 1292"/>
                  <a:gd name="T3" fmla="*/ 23 h 3405"/>
                  <a:gd name="T4" fmla="*/ 12 w 1292"/>
                  <a:gd name="T5" fmla="*/ 26 h 3405"/>
                  <a:gd name="T6" fmla="*/ 12 w 1292"/>
                  <a:gd name="T7" fmla="*/ 33 h 3405"/>
                  <a:gd name="T8" fmla="*/ 12 w 1292"/>
                  <a:gd name="T9" fmla="*/ 38 h 3405"/>
                  <a:gd name="T10" fmla="*/ 13 w 1292"/>
                  <a:gd name="T11" fmla="*/ 39 h 3405"/>
                  <a:gd name="T12" fmla="*/ 14 w 1292"/>
                  <a:gd name="T13" fmla="*/ 40 h 3405"/>
                  <a:gd name="T14" fmla="*/ 15 w 1292"/>
                  <a:gd name="T15" fmla="*/ 40 h 3405"/>
                  <a:gd name="T16" fmla="*/ 16 w 1292"/>
                  <a:gd name="T17" fmla="*/ 41 h 3405"/>
                  <a:gd name="T18" fmla="*/ 16 w 1292"/>
                  <a:gd name="T19" fmla="*/ 41 h 3405"/>
                  <a:gd name="T20" fmla="*/ 11 w 1292"/>
                  <a:gd name="T21" fmla="*/ 41 h 3405"/>
                  <a:gd name="T22" fmla="*/ 10 w 1292"/>
                  <a:gd name="T23" fmla="*/ 41 h 3405"/>
                  <a:gd name="T24" fmla="*/ 10 w 1292"/>
                  <a:gd name="T25" fmla="*/ 40 h 3405"/>
                  <a:gd name="T26" fmla="*/ 10 w 1292"/>
                  <a:gd name="T27" fmla="*/ 39 h 3405"/>
                  <a:gd name="T28" fmla="*/ 10 w 1292"/>
                  <a:gd name="T29" fmla="*/ 39 h 3405"/>
                  <a:gd name="T30" fmla="*/ 10 w 1292"/>
                  <a:gd name="T31" fmla="*/ 39 h 3405"/>
                  <a:gd name="T32" fmla="*/ 9 w 1292"/>
                  <a:gd name="T33" fmla="*/ 34 h 3405"/>
                  <a:gd name="T34" fmla="*/ 9 w 1292"/>
                  <a:gd name="T35" fmla="*/ 28 h 3405"/>
                  <a:gd name="T36" fmla="*/ 8 w 1292"/>
                  <a:gd name="T37" fmla="*/ 26 h 3405"/>
                  <a:gd name="T38" fmla="*/ 7 w 1292"/>
                  <a:gd name="T39" fmla="*/ 29 h 3405"/>
                  <a:gd name="T40" fmla="*/ 7 w 1292"/>
                  <a:gd name="T41" fmla="*/ 34 h 3405"/>
                  <a:gd name="T42" fmla="*/ 6 w 1292"/>
                  <a:gd name="T43" fmla="*/ 39 h 3405"/>
                  <a:gd name="T44" fmla="*/ 5 w 1292"/>
                  <a:gd name="T45" fmla="*/ 39 h 3405"/>
                  <a:gd name="T46" fmla="*/ 6 w 1292"/>
                  <a:gd name="T47" fmla="*/ 41 h 3405"/>
                  <a:gd name="T48" fmla="*/ 5 w 1292"/>
                  <a:gd name="T49" fmla="*/ 42 h 3405"/>
                  <a:gd name="T50" fmla="*/ 5 w 1292"/>
                  <a:gd name="T51" fmla="*/ 42 h 3405"/>
                  <a:gd name="T52" fmla="*/ 3 w 1292"/>
                  <a:gd name="T53" fmla="*/ 42 h 3405"/>
                  <a:gd name="T54" fmla="*/ 3 w 1292"/>
                  <a:gd name="T55" fmla="*/ 41 h 3405"/>
                  <a:gd name="T56" fmla="*/ 3 w 1292"/>
                  <a:gd name="T57" fmla="*/ 40 h 3405"/>
                  <a:gd name="T58" fmla="*/ 4 w 1292"/>
                  <a:gd name="T59" fmla="*/ 39 h 3405"/>
                  <a:gd name="T60" fmla="*/ 3 w 1292"/>
                  <a:gd name="T61" fmla="*/ 37 h 3405"/>
                  <a:gd name="T62" fmla="*/ 3 w 1292"/>
                  <a:gd name="T63" fmla="*/ 34 h 3405"/>
                  <a:gd name="T64" fmla="*/ 4 w 1292"/>
                  <a:gd name="T65" fmla="*/ 30 h 3405"/>
                  <a:gd name="T66" fmla="*/ 0 w 1292"/>
                  <a:gd name="T67" fmla="*/ 28 h 3405"/>
                  <a:gd name="T68" fmla="*/ 0 w 1292"/>
                  <a:gd name="T69" fmla="*/ 23 h 3405"/>
                  <a:gd name="T70" fmla="*/ 2 w 1292"/>
                  <a:gd name="T71" fmla="*/ 23 h 3405"/>
                  <a:gd name="T72" fmla="*/ 2 w 1292"/>
                  <a:gd name="T73" fmla="*/ 16 h 3405"/>
                  <a:gd name="T74" fmla="*/ 2 w 1292"/>
                  <a:gd name="T75" fmla="*/ 14 h 3405"/>
                  <a:gd name="T76" fmla="*/ 3 w 1292"/>
                  <a:gd name="T77" fmla="*/ 8 h 3405"/>
                  <a:gd name="T78" fmla="*/ 3 w 1292"/>
                  <a:gd name="T79" fmla="*/ 8 h 3405"/>
                  <a:gd name="T80" fmla="*/ 7 w 1292"/>
                  <a:gd name="T81" fmla="*/ 6 h 3405"/>
                  <a:gd name="T82" fmla="*/ 7 w 1292"/>
                  <a:gd name="T83" fmla="*/ 5 h 3405"/>
                  <a:gd name="T84" fmla="*/ 6 w 1292"/>
                  <a:gd name="T85" fmla="*/ 3 h 3405"/>
                  <a:gd name="T86" fmla="*/ 7 w 1292"/>
                  <a:gd name="T87" fmla="*/ 2 h 3405"/>
                  <a:gd name="T88" fmla="*/ 7 w 1292"/>
                  <a:gd name="T89" fmla="*/ 1 h 3405"/>
                  <a:gd name="T90" fmla="*/ 8 w 1292"/>
                  <a:gd name="T91" fmla="*/ 0 h 3405"/>
                  <a:gd name="T92" fmla="*/ 9 w 1292"/>
                  <a:gd name="T93" fmla="*/ 0 h 3405"/>
                  <a:gd name="T94" fmla="*/ 10 w 1292"/>
                  <a:gd name="T95" fmla="*/ 0 h 3405"/>
                  <a:gd name="T96" fmla="*/ 11 w 1292"/>
                  <a:gd name="T97" fmla="*/ 1 h 3405"/>
                  <a:gd name="T98" fmla="*/ 11 w 1292"/>
                  <a:gd name="T99" fmla="*/ 3 h 3405"/>
                  <a:gd name="T100" fmla="*/ 11 w 1292"/>
                  <a:gd name="T101" fmla="*/ 4 h 3405"/>
                  <a:gd name="T102" fmla="*/ 10 w 1292"/>
                  <a:gd name="T103" fmla="*/ 5 h 3405"/>
                  <a:gd name="T104" fmla="*/ 10 w 1292"/>
                  <a:gd name="T105" fmla="*/ 6 h 3405"/>
                  <a:gd name="T106" fmla="*/ 13 w 1292"/>
                  <a:gd name="T107" fmla="*/ 8 h 3405"/>
                  <a:gd name="T108" fmla="*/ 14 w 1292"/>
                  <a:gd name="T109" fmla="*/ 9 h 3405"/>
                  <a:gd name="T110" fmla="*/ 14 w 1292"/>
                  <a:gd name="T111" fmla="*/ 14 h 3405"/>
                  <a:gd name="T112" fmla="*/ 13 w 1292"/>
                  <a:gd name="T113" fmla="*/ 15 h 3405"/>
                  <a:gd name="T114" fmla="*/ 13 w 1292"/>
                  <a:gd name="T115" fmla="*/ 17 h 3405"/>
                  <a:gd name="T116" fmla="*/ 14 w 1292"/>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7" y="3405"/>
                    </a:lnTo>
                    <a:lnTo>
                      <a:pt x="317" y="3405"/>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6"/>
                    </a:lnTo>
                    <a:lnTo>
                      <a:pt x="139" y="1099"/>
                    </a:lnTo>
                    <a:lnTo>
                      <a:pt x="201" y="757"/>
                    </a:lnTo>
                    <a:lnTo>
                      <a:pt x="228" y="663"/>
                    </a:lnTo>
                    <a:lnTo>
                      <a:pt x="253" y="625"/>
                    </a:lnTo>
                    <a:lnTo>
                      <a:pt x="279" y="613"/>
                    </a:lnTo>
                    <a:lnTo>
                      <a:pt x="455" y="549"/>
                    </a:lnTo>
                    <a:lnTo>
                      <a:pt x="532" y="525"/>
                    </a:lnTo>
                    <a:lnTo>
                      <a:pt x="557" y="435"/>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50" name="Freeform 40"/>
              <p:cNvSpPr>
                <a:spLocks/>
              </p:cNvSpPr>
              <p:nvPr/>
            </p:nvSpPr>
            <p:spPr bwMode="auto">
              <a:xfrm>
                <a:off x="1434" y="1915"/>
                <a:ext cx="385" cy="1157"/>
              </a:xfrm>
              <a:custGeom>
                <a:avLst/>
                <a:gdLst>
                  <a:gd name="T0" fmla="*/ 2 w 1153"/>
                  <a:gd name="T1" fmla="*/ 29 h 3471"/>
                  <a:gd name="T2" fmla="*/ 2 w 1153"/>
                  <a:gd name="T3" fmla="*/ 31 h 3471"/>
                  <a:gd name="T4" fmla="*/ 3 w 1153"/>
                  <a:gd name="T5" fmla="*/ 32 h 3471"/>
                  <a:gd name="T6" fmla="*/ 3 w 1153"/>
                  <a:gd name="T7" fmla="*/ 37 h 3471"/>
                  <a:gd name="T8" fmla="*/ 3 w 1153"/>
                  <a:gd name="T9" fmla="*/ 39 h 3471"/>
                  <a:gd name="T10" fmla="*/ 2 w 1153"/>
                  <a:gd name="T11" fmla="*/ 40 h 3471"/>
                  <a:gd name="T12" fmla="*/ 1 w 1153"/>
                  <a:gd name="T13" fmla="*/ 40 h 3471"/>
                  <a:gd name="T14" fmla="*/ 0 w 1153"/>
                  <a:gd name="T15" fmla="*/ 41 h 3471"/>
                  <a:gd name="T16" fmla="*/ 0 w 1153"/>
                  <a:gd name="T17" fmla="*/ 41 h 3471"/>
                  <a:gd name="T18" fmla="*/ 0 w 1153"/>
                  <a:gd name="T19" fmla="*/ 42 h 3471"/>
                  <a:gd name="T20" fmla="*/ 2 w 1153"/>
                  <a:gd name="T21" fmla="*/ 42 h 3471"/>
                  <a:gd name="T22" fmla="*/ 4 w 1153"/>
                  <a:gd name="T23" fmla="*/ 41 h 3471"/>
                  <a:gd name="T24" fmla="*/ 5 w 1153"/>
                  <a:gd name="T25" fmla="*/ 41 h 3471"/>
                  <a:gd name="T26" fmla="*/ 5 w 1153"/>
                  <a:gd name="T27" fmla="*/ 40 h 3471"/>
                  <a:gd name="T28" fmla="*/ 6 w 1153"/>
                  <a:gd name="T29" fmla="*/ 34 h 3471"/>
                  <a:gd name="T30" fmla="*/ 7 w 1153"/>
                  <a:gd name="T31" fmla="*/ 31 h 3471"/>
                  <a:gd name="T32" fmla="*/ 8 w 1153"/>
                  <a:gd name="T33" fmla="*/ 33 h 3471"/>
                  <a:gd name="T34" fmla="*/ 9 w 1153"/>
                  <a:gd name="T35" fmla="*/ 37 h 3471"/>
                  <a:gd name="T36" fmla="*/ 9 w 1153"/>
                  <a:gd name="T37" fmla="*/ 40 h 3471"/>
                  <a:gd name="T38" fmla="*/ 9 w 1153"/>
                  <a:gd name="T39" fmla="*/ 41 h 3471"/>
                  <a:gd name="T40" fmla="*/ 9 w 1153"/>
                  <a:gd name="T41" fmla="*/ 42 h 3471"/>
                  <a:gd name="T42" fmla="*/ 9 w 1153"/>
                  <a:gd name="T43" fmla="*/ 43 h 3471"/>
                  <a:gd name="T44" fmla="*/ 10 w 1153"/>
                  <a:gd name="T45" fmla="*/ 43 h 3471"/>
                  <a:gd name="T46" fmla="*/ 11 w 1153"/>
                  <a:gd name="T47" fmla="*/ 42 h 3471"/>
                  <a:gd name="T48" fmla="*/ 12 w 1153"/>
                  <a:gd name="T49" fmla="*/ 42 h 3471"/>
                  <a:gd name="T50" fmla="*/ 12 w 1153"/>
                  <a:gd name="T51" fmla="*/ 41 h 3471"/>
                  <a:gd name="T52" fmla="*/ 12 w 1153"/>
                  <a:gd name="T53" fmla="*/ 39 h 3471"/>
                  <a:gd name="T54" fmla="*/ 11 w 1153"/>
                  <a:gd name="T55" fmla="*/ 34 h 3471"/>
                  <a:gd name="T56" fmla="*/ 11 w 1153"/>
                  <a:gd name="T57" fmla="*/ 31 h 3471"/>
                  <a:gd name="T58" fmla="*/ 12 w 1153"/>
                  <a:gd name="T59" fmla="*/ 30 h 3471"/>
                  <a:gd name="T60" fmla="*/ 12 w 1153"/>
                  <a:gd name="T61" fmla="*/ 20 h 3471"/>
                  <a:gd name="T62" fmla="*/ 12 w 1153"/>
                  <a:gd name="T63" fmla="*/ 17 h 3471"/>
                  <a:gd name="T64" fmla="*/ 13 w 1153"/>
                  <a:gd name="T65" fmla="*/ 16 h 3471"/>
                  <a:gd name="T66" fmla="*/ 13 w 1153"/>
                  <a:gd name="T67" fmla="*/ 15 h 3471"/>
                  <a:gd name="T68" fmla="*/ 13 w 1153"/>
                  <a:gd name="T69" fmla="*/ 13 h 3471"/>
                  <a:gd name="T70" fmla="*/ 14 w 1153"/>
                  <a:gd name="T71" fmla="*/ 11 h 3471"/>
                  <a:gd name="T72" fmla="*/ 12 w 1153"/>
                  <a:gd name="T73" fmla="*/ 11 h 3471"/>
                  <a:gd name="T74" fmla="*/ 12 w 1153"/>
                  <a:gd name="T75" fmla="*/ 10 h 3471"/>
                  <a:gd name="T76" fmla="*/ 12 w 1153"/>
                  <a:gd name="T77" fmla="*/ 8 h 3471"/>
                  <a:gd name="T78" fmla="*/ 12 w 1153"/>
                  <a:gd name="T79" fmla="*/ 8 h 3471"/>
                  <a:gd name="T80" fmla="*/ 9 w 1153"/>
                  <a:gd name="T81" fmla="*/ 7 h 3471"/>
                  <a:gd name="T82" fmla="*/ 8 w 1153"/>
                  <a:gd name="T83" fmla="*/ 6 h 3471"/>
                  <a:gd name="T84" fmla="*/ 9 w 1153"/>
                  <a:gd name="T85" fmla="*/ 4 h 3471"/>
                  <a:gd name="T86" fmla="*/ 9 w 1153"/>
                  <a:gd name="T87" fmla="*/ 3 h 3471"/>
                  <a:gd name="T88" fmla="*/ 9 w 1153"/>
                  <a:gd name="T89" fmla="*/ 1 h 3471"/>
                  <a:gd name="T90" fmla="*/ 8 w 1153"/>
                  <a:gd name="T91" fmla="*/ 0 h 3471"/>
                  <a:gd name="T92" fmla="*/ 6 w 1153"/>
                  <a:gd name="T93" fmla="*/ 0 h 3471"/>
                  <a:gd name="T94" fmla="*/ 5 w 1153"/>
                  <a:gd name="T95" fmla="*/ 0 h 3471"/>
                  <a:gd name="T96" fmla="*/ 4 w 1153"/>
                  <a:gd name="T97" fmla="*/ 1 h 3471"/>
                  <a:gd name="T98" fmla="*/ 4 w 1153"/>
                  <a:gd name="T99" fmla="*/ 2 h 3471"/>
                  <a:gd name="T100" fmla="*/ 4 w 1153"/>
                  <a:gd name="T101" fmla="*/ 4 h 3471"/>
                  <a:gd name="T102" fmla="*/ 5 w 1153"/>
                  <a:gd name="T103" fmla="*/ 5 h 3471"/>
                  <a:gd name="T104" fmla="*/ 5 w 1153"/>
                  <a:gd name="T105" fmla="*/ 6 h 3471"/>
                  <a:gd name="T106" fmla="*/ 5 w 1153"/>
                  <a:gd name="T107" fmla="*/ 7 h 3471"/>
                  <a:gd name="T108" fmla="*/ 2 w 1153"/>
                  <a:gd name="T109" fmla="*/ 8 h 3471"/>
                  <a:gd name="T110" fmla="*/ 1 w 1153"/>
                  <a:gd name="T111" fmla="*/ 10 h 3471"/>
                  <a:gd name="T112" fmla="*/ 1 w 1153"/>
                  <a:gd name="T113" fmla="*/ 11 h 3471"/>
                  <a:gd name="T114" fmla="*/ 3 w 1153"/>
                  <a:gd name="T115" fmla="*/ 14 h 3471"/>
                  <a:gd name="T116" fmla="*/ 3 w 1153"/>
                  <a:gd name="T117" fmla="*/ 18 h 3471"/>
                  <a:gd name="T118" fmla="*/ 2 w 1153"/>
                  <a:gd name="T119" fmla="*/ 2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7"/>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3"/>
                    </a:lnTo>
                    <a:lnTo>
                      <a:pt x="963" y="3249"/>
                    </a:lnTo>
                    <a:lnTo>
                      <a:pt x="950" y="3134"/>
                    </a:lnTo>
                    <a:lnTo>
                      <a:pt x="933" y="2862"/>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2"/>
                    </a:lnTo>
                    <a:lnTo>
                      <a:pt x="672" y="519"/>
                    </a:lnTo>
                    <a:lnTo>
                      <a:pt x="666" y="457"/>
                    </a:lnTo>
                    <a:lnTo>
                      <a:pt x="678" y="408"/>
                    </a:lnTo>
                    <a:lnTo>
                      <a:pt x="702" y="354"/>
                    </a:lnTo>
                    <a:lnTo>
                      <a:pt x="719" y="299"/>
                    </a:lnTo>
                    <a:lnTo>
                      <a:pt x="723" y="229"/>
                    </a:lnTo>
                    <a:lnTo>
                      <a:pt x="713" y="149"/>
                    </a:lnTo>
                    <a:lnTo>
                      <a:pt x="697" y="99"/>
                    </a:lnTo>
                    <a:lnTo>
                      <a:pt x="668"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3"/>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51" name="Freeform 41"/>
              <p:cNvSpPr>
                <a:spLocks/>
              </p:cNvSpPr>
              <p:nvPr/>
            </p:nvSpPr>
            <p:spPr bwMode="auto">
              <a:xfrm>
                <a:off x="905" y="1939"/>
                <a:ext cx="313" cy="1093"/>
              </a:xfrm>
              <a:custGeom>
                <a:avLst/>
                <a:gdLst>
                  <a:gd name="T0" fmla="*/ 6 w 940"/>
                  <a:gd name="T1" fmla="*/ 31 h 3278"/>
                  <a:gd name="T2" fmla="*/ 6 w 940"/>
                  <a:gd name="T3" fmla="*/ 29 h 3278"/>
                  <a:gd name="T4" fmla="*/ 7 w 940"/>
                  <a:gd name="T5" fmla="*/ 27 h 3278"/>
                  <a:gd name="T6" fmla="*/ 7 w 940"/>
                  <a:gd name="T7" fmla="*/ 25 h 3278"/>
                  <a:gd name="T8" fmla="*/ 7 w 940"/>
                  <a:gd name="T9" fmla="*/ 26 h 3278"/>
                  <a:gd name="T10" fmla="*/ 8 w 940"/>
                  <a:gd name="T11" fmla="*/ 27 h 3278"/>
                  <a:gd name="T12" fmla="*/ 8 w 940"/>
                  <a:gd name="T13" fmla="*/ 28 h 3278"/>
                  <a:gd name="T14" fmla="*/ 7 w 940"/>
                  <a:gd name="T15" fmla="*/ 29 h 3278"/>
                  <a:gd name="T16" fmla="*/ 7 w 940"/>
                  <a:gd name="T17" fmla="*/ 31 h 3278"/>
                  <a:gd name="T18" fmla="*/ 6 w 940"/>
                  <a:gd name="T19" fmla="*/ 33 h 3278"/>
                  <a:gd name="T20" fmla="*/ 7 w 940"/>
                  <a:gd name="T21" fmla="*/ 37 h 3278"/>
                  <a:gd name="T22" fmla="*/ 8 w 940"/>
                  <a:gd name="T23" fmla="*/ 38 h 3278"/>
                  <a:gd name="T24" fmla="*/ 10 w 940"/>
                  <a:gd name="T25" fmla="*/ 39 h 3278"/>
                  <a:gd name="T26" fmla="*/ 10 w 940"/>
                  <a:gd name="T27" fmla="*/ 39 h 3278"/>
                  <a:gd name="T28" fmla="*/ 10 w 940"/>
                  <a:gd name="T29" fmla="*/ 39 h 3278"/>
                  <a:gd name="T30" fmla="*/ 9 w 940"/>
                  <a:gd name="T31" fmla="*/ 39 h 3278"/>
                  <a:gd name="T32" fmla="*/ 9 w 940"/>
                  <a:gd name="T33" fmla="*/ 40 h 3278"/>
                  <a:gd name="T34" fmla="*/ 9 w 940"/>
                  <a:gd name="T35" fmla="*/ 40 h 3278"/>
                  <a:gd name="T36" fmla="*/ 7 w 940"/>
                  <a:gd name="T37" fmla="*/ 40 h 3278"/>
                  <a:gd name="T38" fmla="*/ 5 w 940"/>
                  <a:gd name="T39" fmla="*/ 40 h 3278"/>
                  <a:gd name="T40" fmla="*/ 4 w 940"/>
                  <a:gd name="T41" fmla="*/ 40 h 3278"/>
                  <a:gd name="T42" fmla="*/ 4 w 940"/>
                  <a:gd name="T43" fmla="*/ 39 h 3278"/>
                  <a:gd name="T44" fmla="*/ 3 w 940"/>
                  <a:gd name="T45" fmla="*/ 34 h 3278"/>
                  <a:gd name="T46" fmla="*/ 2 w 940"/>
                  <a:gd name="T47" fmla="*/ 23 h 3278"/>
                  <a:gd name="T48" fmla="*/ 3 w 940"/>
                  <a:gd name="T49" fmla="*/ 20 h 3278"/>
                  <a:gd name="T50" fmla="*/ 3 w 940"/>
                  <a:gd name="T51" fmla="*/ 18 h 3278"/>
                  <a:gd name="T52" fmla="*/ 1 w 940"/>
                  <a:gd name="T53" fmla="*/ 17 h 3278"/>
                  <a:gd name="T54" fmla="*/ 0 w 940"/>
                  <a:gd name="T55" fmla="*/ 16 h 3278"/>
                  <a:gd name="T56" fmla="*/ 0 w 940"/>
                  <a:gd name="T57" fmla="*/ 14 h 3278"/>
                  <a:gd name="T58" fmla="*/ 2 w 940"/>
                  <a:gd name="T59" fmla="*/ 9 h 3278"/>
                  <a:gd name="T60" fmla="*/ 2 w 940"/>
                  <a:gd name="T61" fmla="*/ 8 h 3278"/>
                  <a:gd name="T62" fmla="*/ 3 w 940"/>
                  <a:gd name="T63" fmla="*/ 7 h 3278"/>
                  <a:gd name="T64" fmla="*/ 5 w 940"/>
                  <a:gd name="T65" fmla="*/ 6 h 3278"/>
                  <a:gd name="T66" fmla="*/ 5 w 940"/>
                  <a:gd name="T67" fmla="*/ 5 h 3278"/>
                  <a:gd name="T68" fmla="*/ 4 w 940"/>
                  <a:gd name="T69" fmla="*/ 4 h 3278"/>
                  <a:gd name="T70" fmla="*/ 4 w 940"/>
                  <a:gd name="T71" fmla="*/ 3 h 3278"/>
                  <a:gd name="T72" fmla="*/ 4 w 940"/>
                  <a:gd name="T73" fmla="*/ 1 h 3278"/>
                  <a:gd name="T74" fmla="*/ 4 w 940"/>
                  <a:gd name="T75" fmla="*/ 0 h 3278"/>
                  <a:gd name="T76" fmla="*/ 6 w 940"/>
                  <a:gd name="T77" fmla="*/ 0 h 3278"/>
                  <a:gd name="T78" fmla="*/ 7 w 940"/>
                  <a:gd name="T79" fmla="*/ 0 h 3278"/>
                  <a:gd name="T80" fmla="*/ 7 w 940"/>
                  <a:gd name="T81" fmla="*/ 1 h 3278"/>
                  <a:gd name="T82" fmla="*/ 8 w 940"/>
                  <a:gd name="T83" fmla="*/ 1 h 3278"/>
                  <a:gd name="T84" fmla="*/ 8 w 940"/>
                  <a:gd name="T85" fmla="*/ 3 h 3278"/>
                  <a:gd name="T86" fmla="*/ 8 w 940"/>
                  <a:gd name="T87" fmla="*/ 4 h 3278"/>
                  <a:gd name="T88" fmla="*/ 8 w 940"/>
                  <a:gd name="T89" fmla="*/ 5 h 3278"/>
                  <a:gd name="T90" fmla="*/ 8 w 940"/>
                  <a:gd name="T91" fmla="*/ 6 h 3278"/>
                  <a:gd name="T92" fmla="*/ 8 w 940"/>
                  <a:gd name="T93" fmla="*/ 7 h 3278"/>
                  <a:gd name="T94" fmla="*/ 10 w 940"/>
                  <a:gd name="T95" fmla="*/ 8 h 3278"/>
                  <a:gd name="T96" fmla="*/ 11 w 940"/>
                  <a:gd name="T97" fmla="*/ 11 h 3278"/>
                  <a:gd name="T98" fmla="*/ 11 w 940"/>
                  <a:gd name="T99" fmla="*/ 13 h 3278"/>
                  <a:gd name="T100" fmla="*/ 12 w 940"/>
                  <a:gd name="T101" fmla="*/ 15 h 3278"/>
                  <a:gd name="T102" fmla="*/ 11 w 940"/>
                  <a:gd name="T103" fmla="*/ 17 h 3278"/>
                  <a:gd name="T104" fmla="*/ 11 w 940"/>
                  <a:gd name="T105" fmla="*/ 19 h 3278"/>
                  <a:gd name="T106" fmla="*/ 11 w 940"/>
                  <a:gd name="T107" fmla="*/ 21 h 3278"/>
                  <a:gd name="T108" fmla="*/ 10 w 940"/>
                  <a:gd name="T109" fmla="*/ 23 h 3278"/>
                  <a:gd name="T110" fmla="*/ 11 w 940"/>
                  <a:gd name="T111" fmla="*/ 28 h 3278"/>
                  <a:gd name="T112" fmla="*/ 10 w 940"/>
                  <a:gd name="T113" fmla="*/ 30 h 3278"/>
                  <a:gd name="T114" fmla="*/ 9 w 940"/>
                  <a:gd name="T115" fmla="*/ 33 h 3278"/>
                  <a:gd name="T116" fmla="*/ 8 w 940"/>
                  <a:gd name="T117" fmla="*/ 36 h 3278"/>
                  <a:gd name="T118" fmla="*/ 7 w 940"/>
                  <a:gd name="T119" fmla="*/ 37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1" y="1362"/>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5"/>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1"/>
                    </a:lnTo>
                    <a:lnTo>
                      <a:pt x="924" y="1402"/>
                    </a:lnTo>
                    <a:lnTo>
                      <a:pt x="912" y="1479"/>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52" name="Freeform 42"/>
              <p:cNvSpPr>
                <a:spLocks/>
              </p:cNvSpPr>
              <p:nvPr/>
            </p:nvSpPr>
            <p:spPr bwMode="auto">
              <a:xfrm>
                <a:off x="1212" y="1970"/>
                <a:ext cx="324"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8 w 974"/>
                  <a:gd name="T107" fmla="*/ 13 h 3255"/>
                  <a:gd name="T108" fmla="*/ 9 w 974"/>
                  <a:gd name="T109" fmla="*/ 14 h 3255"/>
                  <a:gd name="T110" fmla="*/ 9 w 974"/>
                  <a:gd name="T111" fmla="*/ 13 h 3255"/>
                  <a:gd name="T112" fmla="*/ 9 w 974"/>
                  <a:gd name="T113" fmla="*/ 12 h 3255"/>
                  <a:gd name="T114" fmla="*/ 8 w 974"/>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3" y="1144"/>
                    </a:lnTo>
                    <a:lnTo>
                      <a:pt x="737" y="1152"/>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p>
            </p:txBody>
          </p:sp>
          <p:sp>
            <p:nvSpPr>
              <p:cNvPr id="76953" name="Freeform 43"/>
              <p:cNvSpPr>
                <a:spLocks/>
              </p:cNvSpPr>
              <p:nvPr/>
            </p:nvSpPr>
            <p:spPr bwMode="auto">
              <a:xfrm>
                <a:off x="1212" y="1970"/>
                <a:ext cx="324"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p>
            </p:txBody>
          </p:sp>
          <p:sp>
            <p:nvSpPr>
              <p:cNvPr id="76954" name="Freeform 44"/>
              <p:cNvSpPr>
                <a:spLocks/>
              </p:cNvSpPr>
              <p:nvPr/>
            </p:nvSpPr>
            <p:spPr bwMode="auto">
              <a:xfrm>
                <a:off x="1436" y="2290"/>
                <a:ext cx="27" cy="65"/>
              </a:xfrm>
              <a:custGeom>
                <a:avLst/>
                <a:gdLst>
                  <a:gd name="T0" fmla="*/ 0 w 81"/>
                  <a:gd name="T1" fmla="*/ 0 h 196"/>
                  <a:gd name="T2" fmla="*/ 0 w 81"/>
                  <a:gd name="T3" fmla="*/ 1 h 196"/>
                  <a:gd name="T4" fmla="*/ 0 w 81"/>
                  <a:gd name="T5" fmla="*/ 2 h 196"/>
                  <a:gd name="T6" fmla="*/ 1 w 81"/>
                  <a:gd name="T7" fmla="*/ 2 h 196"/>
                  <a:gd name="T8" fmla="*/ 1 w 81"/>
                  <a:gd name="T9" fmla="*/ 2 h 196"/>
                  <a:gd name="T10" fmla="*/ 1 w 81"/>
                  <a:gd name="T11" fmla="*/ 1 h 196"/>
                  <a:gd name="T12" fmla="*/ 1 w 81"/>
                  <a:gd name="T13" fmla="*/ 1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noFill/>
              <a:ln w="0">
                <a:solidFill>
                  <a:srgbClr val="000000"/>
                </a:solidFill>
                <a:round/>
                <a:headEnd/>
                <a:tailEnd/>
              </a:ln>
            </p:spPr>
            <p:txBody>
              <a:bodyPr/>
              <a:lstStyle/>
              <a:p>
                <a:pPr eaLnBrk="0" hangingPunct="0"/>
                <a:endParaRPr lang="it-IT"/>
              </a:p>
            </p:txBody>
          </p:sp>
          <p:sp>
            <p:nvSpPr>
              <p:cNvPr id="76955" name="Freeform 45"/>
              <p:cNvSpPr>
                <a:spLocks/>
              </p:cNvSpPr>
              <p:nvPr/>
            </p:nvSpPr>
            <p:spPr bwMode="auto">
              <a:xfrm>
                <a:off x="1811" y="1948"/>
                <a:ext cx="310" cy="1140"/>
              </a:xfrm>
              <a:custGeom>
                <a:avLst/>
                <a:gdLst>
                  <a:gd name="T0" fmla="*/ 8 w 931"/>
                  <a:gd name="T1" fmla="*/ 0 h 3420"/>
                  <a:gd name="T2" fmla="*/ 9 w 931"/>
                  <a:gd name="T3" fmla="*/ 2 h 3420"/>
                  <a:gd name="T4" fmla="*/ 8 w 931"/>
                  <a:gd name="T5" fmla="*/ 4 h 3420"/>
                  <a:gd name="T6" fmla="*/ 8 w 931"/>
                  <a:gd name="T7" fmla="*/ 7 h 3420"/>
                  <a:gd name="T8" fmla="*/ 9 w 931"/>
                  <a:gd name="T9" fmla="*/ 7 h 3420"/>
                  <a:gd name="T10" fmla="*/ 10 w 931"/>
                  <a:gd name="T11" fmla="*/ 8 h 3420"/>
                  <a:gd name="T12" fmla="*/ 11 w 931"/>
                  <a:gd name="T13" fmla="*/ 10 h 3420"/>
                  <a:gd name="T14" fmla="*/ 11 w 931"/>
                  <a:gd name="T15" fmla="*/ 14 h 3420"/>
                  <a:gd name="T16" fmla="*/ 11 w 931"/>
                  <a:gd name="T17" fmla="*/ 18 h 3420"/>
                  <a:gd name="T18" fmla="*/ 11 w 931"/>
                  <a:gd name="T19" fmla="*/ 22 h 3420"/>
                  <a:gd name="T20" fmla="*/ 8 w 931"/>
                  <a:gd name="T21" fmla="*/ 27 h 3420"/>
                  <a:gd name="T22" fmla="*/ 8 w 931"/>
                  <a:gd name="T23" fmla="*/ 30 h 3420"/>
                  <a:gd name="T24" fmla="*/ 8 w 931"/>
                  <a:gd name="T25" fmla="*/ 34 h 3420"/>
                  <a:gd name="T26" fmla="*/ 7 w 931"/>
                  <a:gd name="T27" fmla="*/ 39 h 3420"/>
                  <a:gd name="T28" fmla="*/ 7 w 931"/>
                  <a:gd name="T29" fmla="*/ 41 h 3420"/>
                  <a:gd name="T30" fmla="*/ 5 w 931"/>
                  <a:gd name="T31" fmla="*/ 42 h 3420"/>
                  <a:gd name="T32" fmla="*/ 3 w 931"/>
                  <a:gd name="T33" fmla="*/ 42 h 3420"/>
                  <a:gd name="T34" fmla="*/ 3 w 931"/>
                  <a:gd name="T35" fmla="*/ 41 h 3420"/>
                  <a:gd name="T36" fmla="*/ 3 w 931"/>
                  <a:gd name="T37" fmla="*/ 41 h 3420"/>
                  <a:gd name="T38" fmla="*/ 1 w 931"/>
                  <a:gd name="T39" fmla="*/ 41 h 3420"/>
                  <a:gd name="T40" fmla="*/ 0 w 931"/>
                  <a:gd name="T41" fmla="*/ 40 h 3420"/>
                  <a:gd name="T42" fmla="*/ 2 w 931"/>
                  <a:gd name="T43" fmla="*/ 39 h 3420"/>
                  <a:gd name="T44" fmla="*/ 3 w 931"/>
                  <a:gd name="T45" fmla="*/ 37 h 3420"/>
                  <a:gd name="T46" fmla="*/ 1 w 931"/>
                  <a:gd name="T47" fmla="*/ 32 h 3420"/>
                  <a:gd name="T48" fmla="*/ 0 w 931"/>
                  <a:gd name="T49" fmla="*/ 28 h 3420"/>
                  <a:gd name="T50" fmla="*/ 1 w 931"/>
                  <a:gd name="T51" fmla="*/ 24 h 3420"/>
                  <a:gd name="T52" fmla="*/ 2 w 931"/>
                  <a:gd name="T53" fmla="*/ 19 h 3420"/>
                  <a:gd name="T54" fmla="*/ 2 w 931"/>
                  <a:gd name="T55" fmla="*/ 16 h 3420"/>
                  <a:gd name="T56" fmla="*/ 1 w 931"/>
                  <a:gd name="T57" fmla="*/ 14 h 3420"/>
                  <a:gd name="T58" fmla="*/ 2 w 931"/>
                  <a:gd name="T59" fmla="*/ 11 h 3420"/>
                  <a:gd name="T60" fmla="*/ 3 w 931"/>
                  <a:gd name="T61" fmla="*/ 8 h 3420"/>
                  <a:gd name="T62" fmla="*/ 4 w 931"/>
                  <a:gd name="T63" fmla="*/ 7 h 3420"/>
                  <a:gd name="T64" fmla="*/ 5 w 931"/>
                  <a:gd name="T65" fmla="*/ 6 h 3420"/>
                  <a:gd name="T66" fmla="*/ 4 w 931"/>
                  <a:gd name="T67" fmla="*/ 5 h 3420"/>
                  <a:gd name="T68" fmla="*/ 4 w 931"/>
                  <a:gd name="T69" fmla="*/ 3 h 3420"/>
                  <a:gd name="T70" fmla="*/ 4 w 931"/>
                  <a:gd name="T71" fmla="*/ 2 h 3420"/>
                  <a:gd name="T72" fmla="*/ 4 w 931"/>
                  <a:gd name="T73" fmla="*/ 1 h 3420"/>
                  <a:gd name="T74" fmla="*/ 6 w 931"/>
                  <a:gd name="T75" fmla="*/ 0 h 3420"/>
                  <a:gd name="T76" fmla="*/ 9 w 931"/>
                  <a:gd name="T77" fmla="*/ 18 h 3420"/>
                  <a:gd name="T78" fmla="*/ 9 w 931"/>
                  <a:gd name="T79" fmla="*/ 17 h 3420"/>
                  <a:gd name="T80" fmla="*/ 8 w 931"/>
                  <a:gd name="T81" fmla="*/ 15 h 3420"/>
                  <a:gd name="T82" fmla="*/ 9 w 931"/>
                  <a:gd name="T83" fmla="*/ 13 h 3420"/>
                  <a:gd name="T84" fmla="*/ 9 w 931"/>
                  <a:gd name="T85" fmla="*/ 15 h 3420"/>
                  <a:gd name="T86" fmla="*/ 9 w 931"/>
                  <a:gd name="T87" fmla="*/ 17 h 3420"/>
                  <a:gd name="T88" fmla="*/ 5 w 931"/>
                  <a:gd name="T89" fmla="*/ 39 h 3420"/>
                  <a:gd name="T90" fmla="*/ 6 w 931"/>
                  <a:gd name="T91" fmla="*/ 38 h 3420"/>
                  <a:gd name="T92" fmla="*/ 5 w 931"/>
                  <a:gd name="T93" fmla="*/ 34 h 3420"/>
                  <a:gd name="T94" fmla="*/ 6 w 931"/>
                  <a:gd name="T95" fmla="*/ 31 h 3420"/>
                  <a:gd name="T96" fmla="*/ 5 w 931"/>
                  <a:gd name="T97" fmla="*/ 29 h 3420"/>
                  <a:gd name="T98" fmla="*/ 5 w 931"/>
                  <a:gd name="T99" fmla="*/ 27 h 3420"/>
                  <a:gd name="T100" fmla="*/ 3 w 931"/>
                  <a:gd name="T101" fmla="*/ 28 h 3420"/>
                  <a:gd name="T102" fmla="*/ 3 w 931"/>
                  <a:gd name="T103" fmla="*/ 29 h 3420"/>
                  <a:gd name="T104" fmla="*/ 4 w 931"/>
                  <a:gd name="T105" fmla="*/ 31 h 3420"/>
                  <a:gd name="T106" fmla="*/ 4 w 931"/>
                  <a:gd name="T107" fmla="*/ 34 h 3420"/>
                  <a:gd name="T108" fmla="*/ 5 w 931"/>
                  <a:gd name="T109" fmla="*/ 38 h 3420"/>
                  <a:gd name="T110" fmla="*/ 6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lnTo>
                      <a:pt x="757" y="1477"/>
                    </a:lnTo>
                    <a:lnTo>
                      <a:pt x="705" y="1498"/>
                    </a:lnTo>
                    <a:lnTo>
                      <a:pt x="705" y="1411"/>
                    </a:lnTo>
                    <a:lnTo>
                      <a:pt x="700" y="1375"/>
                    </a:lnTo>
                    <a:lnTo>
                      <a:pt x="690" y="1338"/>
                    </a:lnTo>
                    <a:lnTo>
                      <a:pt x="674" y="1303"/>
                    </a:lnTo>
                    <a:lnTo>
                      <a:pt x="654" y="1268"/>
                    </a:lnTo>
                    <a:lnTo>
                      <a:pt x="680" y="1223"/>
                    </a:lnTo>
                    <a:lnTo>
                      <a:pt x="705"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0"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round/>
                <a:headEnd/>
                <a:tailEnd/>
              </a:ln>
            </p:spPr>
            <p:txBody>
              <a:bodyPr/>
              <a:lstStyle/>
              <a:p>
                <a:pPr eaLnBrk="0" hangingPunct="0"/>
                <a:endParaRPr lang="it-IT"/>
              </a:p>
            </p:txBody>
          </p:sp>
          <p:sp>
            <p:nvSpPr>
              <p:cNvPr id="76956" name="Freeform 46"/>
              <p:cNvSpPr>
                <a:spLocks/>
              </p:cNvSpPr>
              <p:nvPr/>
            </p:nvSpPr>
            <p:spPr bwMode="auto">
              <a:xfrm>
                <a:off x="1811" y="1948"/>
                <a:ext cx="310" cy="1140"/>
              </a:xfrm>
              <a:custGeom>
                <a:avLst/>
                <a:gdLst>
                  <a:gd name="T0" fmla="*/ 7 w 931"/>
                  <a:gd name="T1" fmla="*/ 0 h 3420"/>
                  <a:gd name="T2" fmla="*/ 8 w 931"/>
                  <a:gd name="T3" fmla="*/ 1 h 3420"/>
                  <a:gd name="T4" fmla="*/ 9 w 931"/>
                  <a:gd name="T5" fmla="*/ 2 h 3420"/>
                  <a:gd name="T6" fmla="*/ 8 w 931"/>
                  <a:gd name="T7" fmla="*/ 3 h 3420"/>
                  <a:gd name="T8" fmla="*/ 7 w 931"/>
                  <a:gd name="T9" fmla="*/ 5 h 3420"/>
                  <a:gd name="T10" fmla="*/ 8 w 931"/>
                  <a:gd name="T11" fmla="*/ 7 h 3420"/>
                  <a:gd name="T12" fmla="*/ 8 w 931"/>
                  <a:gd name="T13" fmla="*/ 7 h 3420"/>
                  <a:gd name="T14" fmla="*/ 9 w 931"/>
                  <a:gd name="T15" fmla="*/ 7 h 3420"/>
                  <a:gd name="T16" fmla="*/ 10 w 931"/>
                  <a:gd name="T17" fmla="*/ 8 h 3420"/>
                  <a:gd name="T18" fmla="*/ 11 w 931"/>
                  <a:gd name="T19" fmla="*/ 9 h 3420"/>
                  <a:gd name="T20" fmla="*/ 10 w 931"/>
                  <a:gd name="T21" fmla="*/ 11 h 3420"/>
                  <a:gd name="T22" fmla="*/ 11 w 931"/>
                  <a:gd name="T23" fmla="*/ 14 h 3420"/>
                  <a:gd name="T24" fmla="*/ 11 w 931"/>
                  <a:gd name="T25" fmla="*/ 17 h 3420"/>
                  <a:gd name="T26" fmla="*/ 11 w 931"/>
                  <a:gd name="T27" fmla="*/ 19 h 3420"/>
                  <a:gd name="T28" fmla="*/ 11 w 931"/>
                  <a:gd name="T29" fmla="*/ 22 h 3420"/>
                  <a:gd name="T30" fmla="*/ 8 w 931"/>
                  <a:gd name="T31" fmla="*/ 24 h 3420"/>
                  <a:gd name="T32" fmla="*/ 7 w 931"/>
                  <a:gd name="T33" fmla="*/ 28 h 3420"/>
                  <a:gd name="T34" fmla="*/ 8 w 931"/>
                  <a:gd name="T35" fmla="*/ 30 h 3420"/>
                  <a:gd name="T36" fmla="*/ 8 w 931"/>
                  <a:gd name="T37" fmla="*/ 32 h 3420"/>
                  <a:gd name="T38" fmla="*/ 7 w 931"/>
                  <a:gd name="T39" fmla="*/ 36 h 3420"/>
                  <a:gd name="T40" fmla="*/ 7 w 931"/>
                  <a:gd name="T41" fmla="*/ 39 h 3420"/>
                  <a:gd name="T42" fmla="*/ 7 w 931"/>
                  <a:gd name="T43" fmla="*/ 41 h 3420"/>
                  <a:gd name="T44" fmla="*/ 6 w 931"/>
                  <a:gd name="T45" fmla="*/ 42 h 3420"/>
                  <a:gd name="T46" fmla="*/ 5 w 931"/>
                  <a:gd name="T47" fmla="*/ 42 h 3420"/>
                  <a:gd name="T48" fmla="*/ 3 w 931"/>
                  <a:gd name="T49" fmla="*/ 42 h 3420"/>
                  <a:gd name="T50" fmla="*/ 3 w 931"/>
                  <a:gd name="T51" fmla="*/ 42 h 3420"/>
                  <a:gd name="T52" fmla="*/ 3 w 931"/>
                  <a:gd name="T53" fmla="*/ 41 h 3420"/>
                  <a:gd name="T54" fmla="*/ 3 w 931"/>
                  <a:gd name="T55" fmla="*/ 41 h 3420"/>
                  <a:gd name="T56" fmla="*/ 2 w 931"/>
                  <a:gd name="T57" fmla="*/ 41 h 3420"/>
                  <a:gd name="T58" fmla="*/ 1 w 931"/>
                  <a:gd name="T59" fmla="*/ 41 h 3420"/>
                  <a:gd name="T60" fmla="*/ 0 w 931"/>
                  <a:gd name="T61" fmla="*/ 41 h 3420"/>
                  <a:gd name="T62" fmla="*/ 1 w 931"/>
                  <a:gd name="T63" fmla="*/ 40 h 3420"/>
                  <a:gd name="T64" fmla="*/ 2 w 931"/>
                  <a:gd name="T65" fmla="*/ 39 h 3420"/>
                  <a:gd name="T66" fmla="*/ 3 w 931"/>
                  <a:gd name="T67" fmla="*/ 38 h 3420"/>
                  <a:gd name="T68" fmla="*/ 3 w 931"/>
                  <a:gd name="T69" fmla="*/ 37 h 3420"/>
                  <a:gd name="T70" fmla="*/ 1 w 931"/>
                  <a:gd name="T71" fmla="*/ 32 h 3420"/>
                  <a:gd name="T72" fmla="*/ 0 w 931"/>
                  <a:gd name="T73" fmla="*/ 29 h 3420"/>
                  <a:gd name="T74" fmla="*/ 0 w 931"/>
                  <a:gd name="T75" fmla="*/ 28 h 3420"/>
                  <a:gd name="T76" fmla="*/ 1 w 931"/>
                  <a:gd name="T77" fmla="*/ 24 h 3420"/>
                  <a:gd name="T78" fmla="*/ 1 w 931"/>
                  <a:gd name="T79" fmla="*/ 21 h 3420"/>
                  <a:gd name="T80" fmla="*/ 2 w 931"/>
                  <a:gd name="T81" fmla="*/ 17 h 3420"/>
                  <a:gd name="T82" fmla="*/ 2 w 931"/>
                  <a:gd name="T83" fmla="*/ 16 h 3420"/>
                  <a:gd name="T84" fmla="*/ 1 w 931"/>
                  <a:gd name="T85" fmla="*/ 15 h 3420"/>
                  <a:gd name="T86" fmla="*/ 1 w 931"/>
                  <a:gd name="T87" fmla="*/ 14 h 3420"/>
                  <a:gd name="T88" fmla="*/ 2 w 931"/>
                  <a:gd name="T89" fmla="*/ 11 h 3420"/>
                  <a:gd name="T90" fmla="*/ 2 w 931"/>
                  <a:gd name="T91" fmla="*/ 9 h 3420"/>
                  <a:gd name="T92" fmla="*/ 3 w 931"/>
                  <a:gd name="T93" fmla="*/ 8 h 3420"/>
                  <a:gd name="T94" fmla="*/ 4 w 931"/>
                  <a:gd name="T95" fmla="*/ 7 h 3420"/>
                  <a:gd name="T96" fmla="*/ 5 w 931"/>
                  <a:gd name="T97" fmla="*/ 6 h 3420"/>
                  <a:gd name="T98" fmla="*/ 5 w 931"/>
                  <a:gd name="T99" fmla="*/ 6 h 3420"/>
                  <a:gd name="T100" fmla="*/ 4 w 931"/>
                  <a:gd name="T101" fmla="*/ 5 h 3420"/>
                  <a:gd name="T102" fmla="*/ 4 w 931"/>
                  <a:gd name="T103" fmla="*/ 4 h 3420"/>
                  <a:gd name="T104" fmla="*/ 4 w 931"/>
                  <a:gd name="T105" fmla="*/ 3 h 3420"/>
                  <a:gd name="T106" fmla="*/ 4 w 931"/>
                  <a:gd name="T107" fmla="*/ 2 h 3420"/>
                  <a:gd name="T108" fmla="*/ 4 w 931"/>
                  <a:gd name="T109" fmla="*/ 1 h 3420"/>
                  <a:gd name="T110" fmla="*/ 5 w 931"/>
                  <a:gd name="T111" fmla="*/ 0 h 3420"/>
                  <a:gd name="T112" fmla="*/ 6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path>
                </a:pathLst>
              </a:custGeom>
              <a:noFill/>
              <a:ln w="0">
                <a:solidFill>
                  <a:srgbClr val="000000"/>
                </a:solidFill>
                <a:round/>
                <a:headEnd/>
                <a:tailEnd/>
              </a:ln>
            </p:spPr>
            <p:txBody>
              <a:bodyPr/>
              <a:lstStyle/>
              <a:p>
                <a:pPr eaLnBrk="0" hangingPunct="0"/>
                <a:endParaRPr lang="it-IT"/>
              </a:p>
            </p:txBody>
          </p:sp>
          <p:sp>
            <p:nvSpPr>
              <p:cNvPr id="76957" name="Freeform 47"/>
              <p:cNvSpPr>
                <a:spLocks/>
              </p:cNvSpPr>
              <p:nvPr/>
            </p:nvSpPr>
            <p:spPr bwMode="auto">
              <a:xfrm>
                <a:off x="2029" y="2281"/>
                <a:ext cx="36" cy="166"/>
              </a:xfrm>
              <a:custGeom>
                <a:avLst/>
                <a:gdLst>
                  <a:gd name="T0" fmla="*/ 1 w 109"/>
                  <a:gd name="T1" fmla="*/ 6 h 498"/>
                  <a:gd name="T2" fmla="*/ 1 w 109"/>
                  <a:gd name="T3" fmla="*/ 6 h 498"/>
                  <a:gd name="T4" fmla="*/ 1 w 109"/>
                  <a:gd name="T5" fmla="*/ 5 h 498"/>
                  <a:gd name="T6" fmla="*/ 1 w 109"/>
                  <a:gd name="T7" fmla="*/ 5 h 498"/>
                  <a:gd name="T8" fmla="*/ 0 w 109"/>
                  <a:gd name="T9" fmla="*/ 4 h 498"/>
                  <a:gd name="T10" fmla="*/ 0 w 109"/>
                  <a:gd name="T11" fmla="*/ 4 h 498"/>
                  <a:gd name="T12" fmla="*/ 0 w 109"/>
                  <a:gd name="T13" fmla="*/ 3 h 498"/>
                  <a:gd name="T14" fmla="*/ 0 w 109"/>
                  <a:gd name="T15" fmla="*/ 3 h 498"/>
                  <a:gd name="T16" fmla="*/ 1 w 109"/>
                  <a:gd name="T17" fmla="*/ 2 h 498"/>
                  <a:gd name="T18" fmla="*/ 1 w 109"/>
                  <a:gd name="T19" fmla="*/ 1 h 498"/>
                  <a:gd name="T20" fmla="*/ 1 w 109"/>
                  <a:gd name="T21" fmla="*/ 1 h 498"/>
                  <a:gd name="T22" fmla="*/ 1 w 109"/>
                  <a:gd name="T23" fmla="*/ 0 h 498"/>
                  <a:gd name="T24" fmla="*/ 1 w 109"/>
                  <a:gd name="T25" fmla="*/ 1 h 498"/>
                  <a:gd name="T26" fmla="*/ 1 w 109"/>
                  <a:gd name="T27" fmla="*/ 2 h 498"/>
                  <a:gd name="T28" fmla="*/ 1 w 109"/>
                  <a:gd name="T29" fmla="*/ 3 h 498"/>
                  <a:gd name="T30" fmla="*/ 1 w 109"/>
                  <a:gd name="T31" fmla="*/ 4 h 498"/>
                  <a:gd name="T32" fmla="*/ 1 w 109"/>
                  <a:gd name="T33" fmla="*/ 5 h 498"/>
                  <a:gd name="T34" fmla="*/ 1 w 109"/>
                  <a:gd name="T35" fmla="*/ 6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7"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p>
            </p:txBody>
          </p:sp>
          <p:sp>
            <p:nvSpPr>
              <p:cNvPr id="76958" name="Freeform 48"/>
              <p:cNvSpPr>
                <a:spLocks/>
              </p:cNvSpPr>
              <p:nvPr/>
            </p:nvSpPr>
            <p:spPr bwMode="auto">
              <a:xfrm>
                <a:off x="1884" y="2668"/>
                <a:ext cx="79" cy="340"/>
              </a:xfrm>
              <a:custGeom>
                <a:avLst/>
                <a:gdLst>
                  <a:gd name="T0" fmla="*/ 2 w 235"/>
                  <a:gd name="T1" fmla="*/ 13 h 1020"/>
                  <a:gd name="T2" fmla="*/ 3 w 235"/>
                  <a:gd name="T3" fmla="*/ 12 h 1020"/>
                  <a:gd name="T4" fmla="*/ 3 w 235"/>
                  <a:gd name="T5" fmla="*/ 12 h 1020"/>
                  <a:gd name="T6" fmla="*/ 3 w 235"/>
                  <a:gd name="T7" fmla="*/ 11 h 1020"/>
                  <a:gd name="T8" fmla="*/ 3 w 235"/>
                  <a:gd name="T9" fmla="*/ 10 h 1020"/>
                  <a:gd name="T10" fmla="*/ 3 w 235"/>
                  <a:gd name="T11" fmla="*/ 9 h 1020"/>
                  <a:gd name="T12" fmla="*/ 3 w 235"/>
                  <a:gd name="T13" fmla="*/ 8 h 1020"/>
                  <a:gd name="T14" fmla="*/ 3 w 235"/>
                  <a:gd name="T15" fmla="*/ 6 h 1020"/>
                  <a:gd name="T16" fmla="*/ 3 w 235"/>
                  <a:gd name="T17" fmla="*/ 5 h 1020"/>
                  <a:gd name="T18" fmla="*/ 3 w 235"/>
                  <a:gd name="T19" fmla="*/ 4 h 1020"/>
                  <a:gd name="T20" fmla="*/ 3 w 235"/>
                  <a:gd name="T21" fmla="*/ 4 h 1020"/>
                  <a:gd name="T22" fmla="*/ 3 w 235"/>
                  <a:gd name="T23" fmla="*/ 3 h 1020"/>
                  <a:gd name="T24" fmla="*/ 2 w 235"/>
                  <a:gd name="T25" fmla="*/ 2 h 1020"/>
                  <a:gd name="T26" fmla="*/ 2 w 235"/>
                  <a:gd name="T27" fmla="*/ 1 h 1020"/>
                  <a:gd name="T28" fmla="*/ 2 w 235"/>
                  <a:gd name="T29" fmla="*/ 1 h 1020"/>
                  <a:gd name="T30" fmla="*/ 3 w 235"/>
                  <a:gd name="T31" fmla="*/ 0 h 1020"/>
                  <a:gd name="T32" fmla="*/ 1 w 235"/>
                  <a:gd name="T33" fmla="*/ 0 h 1020"/>
                  <a:gd name="T34" fmla="*/ 0 w 235"/>
                  <a:gd name="T35" fmla="*/ 1 h 1020"/>
                  <a:gd name="T36" fmla="*/ 0 w 235"/>
                  <a:gd name="T37" fmla="*/ 1 h 1020"/>
                  <a:gd name="T38" fmla="*/ 0 w 235"/>
                  <a:gd name="T39" fmla="*/ 2 h 1020"/>
                  <a:gd name="T40" fmla="*/ 0 w 235"/>
                  <a:gd name="T41" fmla="*/ 2 h 1020"/>
                  <a:gd name="T42" fmla="*/ 0 w 235"/>
                  <a:gd name="T43" fmla="*/ 3 h 1020"/>
                  <a:gd name="T44" fmla="*/ 1 w 235"/>
                  <a:gd name="T45" fmla="*/ 3 h 1020"/>
                  <a:gd name="T46" fmla="*/ 1 w 235"/>
                  <a:gd name="T47" fmla="*/ 4 h 1020"/>
                  <a:gd name="T48" fmla="*/ 1 w 235"/>
                  <a:gd name="T49" fmla="*/ 4 h 1020"/>
                  <a:gd name="T50" fmla="*/ 1 w 235"/>
                  <a:gd name="T51" fmla="*/ 5 h 1020"/>
                  <a:gd name="T52" fmla="*/ 1 w 235"/>
                  <a:gd name="T53" fmla="*/ 6 h 1020"/>
                  <a:gd name="T54" fmla="*/ 1 w 235"/>
                  <a:gd name="T55" fmla="*/ 8 h 1020"/>
                  <a:gd name="T56" fmla="*/ 1 w 235"/>
                  <a:gd name="T57" fmla="*/ 9 h 1020"/>
                  <a:gd name="T58" fmla="*/ 1 w 235"/>
                  <a:gd name="T59" fmla="*/ 10 h 1020"/>
                  <a:gd name="T60" fmla="*/ 2 w 235"/>
                  <a:gd name="T61" fmla="*/ 12 h 1020"/>
                  <a:gd name="T62" fmla="*/ 2 w 235"/>
                  <a:gd name="T63" fmla="*/ 12 h 1020"/>
                  <a:gd name="T64" fmla="*/ 2 w 235"/>
                  <a:gd name="T65" fmla="*/ 13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1" y="310"/>
                    </a:lnTo>
                    <a:lnTo>
                      <a:pt x="88" y="364"/>
                    </a:lnTo>
                    <a:lnTo>
                      <a:pt x="93" y="440"/>
                    </a:lnTo>
                    <a:lnTo>
                      <a:pt x="93" y="516"/>
                    </a:lnTo>
                    <a:lnTo>
                      <a:pt x="95" y="624"/>
                    </a:lnTo>
                    <a:lnTo>
                      <a:pt x="101" y="716"/>
                    </a:lnTo>
                    <a:lnTo>
                      <a:pt x="119" y="820"/>
                    </a:lnTo>
                    <a:lnTo>
                      <a:pt x="152" y="935"/>
                    </a:lnTo>
                    <a:lnTo>
                      <a:pt x="171" y="985"/>
                    </a:lnTo>
                    <a:lnTo>
                      <a:pt x="188" y="1020"/>
                    </a:lnTo>
                  </a:path>
                </a:pathLst>
              </a:custGeom>
              <a:noFill/>
              <a:ln w="0">
                <a:solidFill>
                  <a:srgbClr val="000000"/>
                </a:solidFill>
                <a:round/>
                <a:headEnd/>
                <a:tailEnd/>
              </a:ln>
            </p:spPr>
            <p:txBody>
              <a:bodyPr/>
              <a:lstStyle/>
              <a:p>
                <a:pPr eaLnBrk="0" hangingPunct="0"/>
                <a:endParaRPr lang="it-IT"/>
              </a:p>
            </p:txBody>
          </p:sp>
          <p:sp>
            <p:nvSpPr>
              <p:cNvPr id="76959" name="Freeform 49"/>
              <p:cNvSpPr>
                <a:spLocks/>
              </p:cNvSpPr>
              <p:nvPr/>
            </p:nvSpPr>
            <p:spPr bwMode="auto">
              <a:xfrm>
                <a:off x="1572" y="2309"/>
                <a:ext cx="412" cy="1215"/>
              </a:xfrm>
              <a:custGeom>
                <a:avLst/>
                <a:gdLst>
                  <a:gd name="T0" fmla="*/ 7 w 1234"/>
                  <a:gd name="T1" fmla="*/ 31 h 3645"/>
                  <a:gd name="T2" fmla="*/ 7 w 1234"/>
                  <a:gd name="T3" fmla="*/ 36 h 3645"/>
                  <a:gd name="T4" fmla="*/ 6 w 1234"/>
                  <a:gd name="T5" fmla="*/ 40 h 3645"/>
                  <a:gd name="T6" fmla="*/ 6 w 1234"/>
                  <a:gd name="T7" fmla="*/ 42 h 3645"/>
                  <a:gd name="T8" fmla="*/ 5 w 1234"/>
                  <a:gd name="T9" fmla="*/ 43 h 3645"/>
                  <a:gd name="T10" fmla="*/ 3 w 1234"/>
                  <a:gd name="T11" fmla="*/ 43 h 3645"/>
                  <a:gd name="T12" fmla="*/ 1 w 1234"/>
                  <a:gd name="T13" fmla="*/ 44 h 3645"/>
                  <a:gd name="T14" fmla="*/ 0 w 1234"/>
                  <a:gd name="T15" fmla="*/ 43 h 3645"/>
                  <a:gd name="T16" fmla="*/ 1 w 1234"/>
                  <a:gd name="T17" fmla="*/ 42 h 3645"/>
                  <a:gd name="T18" fmla="*/ 3 w 1234"/>
                  <a:gd name="T19" fmla="*/ 41 h 3645"/>
                  <a:gd name="T20" fmla="*/ 3 w 1234"/>
                  <a:gd name="T21" fmla="*/ 37 h 3645"/>
                  <a:gd name="T22" fmla="*/ 3 w 1234"/>
                  <a:gd name="T23" fmla="*/ 31 h 3645"/>
                  <a:gd name="T24" fmla="*/ 3 w 1234"/>
                  <a:gd name="T25" fmla="*/ 26 h 3645"/>
                  <a:gd name="T26" fmla="*/ 2 w 1234"/>
                  <a:gd name="T27" fmla="*/ 25 h 3645"/>
                  <a:gd name="T28" fmla="*/ 2 w 1234"/>
                  <a:gd name="T29" fmla="*/ 23 h 3645"/>
                  <a:gd name="T30" fmla="*/ 2 w 1234"/>
                  <a:gd name="T31" fmla="*/ 21 h 3645"/>
                  <a:gd name="T32" fmla="*/ 3 w 1234"/>
                  <a:gd name="T33" fmla="*/ 19 h 3645"/>
                  <a:gd name="T34" fmla="*/ 3 w 1234"/>
                  <a:gd name="T35" fmla="*/ 13 h 3645"/>
                  <a:gd name="T36" fmla="*/ 4 w 1234"/>
                  <a:gd name="T37" fmla="*/ 9 h 3645"/>
                  <a:gd name="T38" fmla="*/ 6 w 1234"/>
                  <a:gd name="T39" fmla="*/ 6 h 3645"/>
                  <a:gd name="T40" fmla="*/ 5 w 1234"/>
                  <a:gd name="T41" fmla="*/ 6 h 3645"/>
                  <a:gd name="T42" fmla="*/ 5 w 1234"/>
                  <a:gd name="T43" fmla="*/ 3 h 3645"/>
                  <a:gd name="T44" fmla="*/ 4 w 1234"/>
                  <a:gd name="T45" fmla="*/ 2 h 3645"/>
                  <a:gd name="T46" fmla="*/ 4 w 1234"/>
                  <a:gd name="T47" fmla="*/ 1 h 3645"/>
                  <a:gd name="T48" fmla="*/ 6 w 1234"/>
                  <a:gd name="T49" fmla="*/ 0 h 3645"/>
                  <a:gd name="T50" fmla="*/ 8 w 1234"/>
                  <a:gd name="T51" fmla="*/ 0 h 3645"/>
                  <a:gd name="T52" fmla="*/ 9 w 1234"/>
                  <a:gd name="T53" fmla="*/ 2 h 3645"/>
                  <a:gd name="T54" fmla="*/ 9 w 1234"/>
                  <a:gd name="T55" fmla="*/ 5 h 3645"/>
                  <a:gd name="T56" fmla="*/ 9 w 1234"/>
                  <a:gd name="T57" fmla="*/ 6 h 3645"/>
                  <a:gd name="T58" fmla="*/ 13 w 1234"/>
                  <a:gd name="T59" fmla="*/ 8 h 3645"/>
                  <a:gd name="T60" fmla="*/ 15 w 1234"/>
                  <a:gd name="T61" fmla="*/ 15 h 3645"/>
                  <a:gd name="T62" fmla="*/ 13 w 1234"/>
                  <a:gd name="T63" fmla="*/ 19 h 3645"/>
                  <a:gd name="T64" fmla="*/ 13 w 1234"/>
                  <a:gd name="T65" fmla="*/ 23 h 3645"/>
                  <a:gd name="T66" fmla="*/ 14 w 1234"/>
                  <a:gd name="T67" fmla="*/ 25 h 3645"/>
                  <a:gd name="T68" fmla="*/ 12 w 1234"/>
                  <a:gd name="T69" fmla="*/ 27 h 3645"/>
                  <a:gd name="T70" fmla="*/ 13 w 1234"/>
                  <a:gd name="T71" fmla="*/ 32 h 3645"/>
                  <a:gd name="T72" fmla="*/ 13 w 1234"/>
                  <a:gd name="T73" fmla="*/ 37 h 3645"/>
                  <a:gd name="T74" fmla="*/ 13 w 1234"/>
                  <a:gd name="T75" fmla="*/ 42 h 3645"/>
                  <a:gd name="T76" fmla="*/ 12 w 1234"/>
                  <a:gd name="T77" fmla="*/ 43 h 3645"/>
                  <a:gd name="T78" fmla="*/ 10 w 1234"/>
                  <a:gd name="T79" fmla="*/ 44 h 3645"/>
                  <a:gd name="T80" fmla="*/ 8 w 1234"/>
                  <a:gd name="T81" fmla="*/ 45 h 3645"/>
                  <a:gd name="T82" fmla="*/ 7 w 1234"/>
                  <a:gd name="T83" fmla="*/ 44 h 3645"/>
                  <a:gd name="T84" fmla="*/ 8 w 1234"/>
                  <a:gd name="T85" fmla="*/ 43 h 3645"/>
                  <a:gd name="T86" fmla="*/ 10 w 1234"/>
                  <a:gd name="T87" fmla="*/ 42 h 3645"/>
                  <a:gd name="T88" fmla="*/ 10 w 1234"/>
                  <a:gd name="T89" fmla="*/ 37 h 3645"/>
                  <a:gd name="T90" fmla="*/ 9 w 1234"/>
                  <a:gd name="T91" fmla="*/ 32 h 3645"/>
                  <a:gd name="T92" fmla="*/ 8 w 1234"/>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8"/>
                    </a:lnTo>
                    <a:lnTo>
                      <a:pt x="264" y="3494"/>
                    </a:lnTo>
                    <a:lnTo>
                      <a:pt x="166" y="3521"/>
                    </a:lnTo>
                    <a:lnTo>
                      <a:pt x="101" y="3530"/>
                    </a:lnTo>
                    <a:lnTo>
                      <a:pt x="48" y="3526"/>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4"/>
                    </a:lnTo>
                    <a:lnTo>
                      <a:pt x="252" y="2703"/>
                    </a:lnTo>
                    <a:lnTo>
                      <a:pt x="252" y="2537"/>
                    </a:lnTo>
                    <a:lnTo>
                      <a:pt x="260" y="2364"/>
                    </a:lnTo>
                    <a:lnTo>
                      <a:pt x="265" y="2240"/>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8"/>
                    </a:lnTo>
                    <a:lnTo>
                      <a:pt x="517" y="497"/>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3"/>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4"/>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8"/>
                    </a:lnTo>
                    <a:lnTo>
                      <a:pt x="1089" y="2032"/>
                    </a:lnTo>
                    <a:lnTo>
                      <a:pt x="1051" y="2045"/>
                    </a:lnTo>
                    <a:lnTo>
                      <a:pt x="1012" y="2051"/>
                    </a:lnTo>
                    <a:lnTo>
                      <a:pt x="1003" y="2166"/>
                    </a:lnTo>
                    <a:lnTo>
                      <a:pt x="1003" y="2293"/>
                    </a:lnTo>
                    <a:lnTo>
                      <a:pt x="1005" y="2433"/>
                    </a:lnTo>
                    <a:lnTo>
                      <a:pt x="1012" y="2563"/>
                    </a:lnTo>
                    <a:lnTo>
                      <a:pt x="1031" y="2703"/>
                    </a:lnTo>
                    <a:lnTo>
                      <a:pt x="1037" y="2842"/>
                    </a:lnTo>
                    <a:lnTo>
                      <a:pt x="1045" y="2980"/>
                    </a:lnTo>
                    <a:lnTo>
                      <a:pt x="1045" y="3089"/>
                    </a:lnTo>
                    <a:lnTo>
                      <a:pt x="1039" y="3261"/>
                    </a:lnTo>
                    <a:lnTo>
                      <a:pt x="1042" y="3369"/>
                    </a:lnTo>
                    <a:lnTo>
                      <a:pt x="1037" y="3468"/>
                    </a:lnTo>
                    <a:lnTo>
                      <a:pt x="1034" y="3489"/>
                    </a:lnTo>
                    <a:lnTo>
                      <a:pt x="974" y="3505"/>
                    </a:lnTo>
                    <a:lnTo>
                      <a:pt x="927" y="3530"/>
                    </a:lnTo>
                    <a:lnTo>
                      <a:pt x="882" y="3568"/>
                    </a:lnTo>
                    <a:lnTo>
                      <a:pt x="835" y="3604"/>
                    </a:lnTo>
                    <a:lnTo>
                      <a:pt x="774" y="3627"/>
                    </a:lnTo>
                    <a:lnTo>
                      <a:pt x="713" y="3644"/>
                    </a:lnTo>
                    <a:lnTo>
                      <a:pt x="658" y="3645"/>
                    </a:lnTo>
                    <a:lnTo>
                      <a:pt x="624" y="3633"/>
                    </a:lnTo>
                    <a:lnTo>
                      <a:pt x="599" y="3616"/>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2"/>
                    </a:lnTo>
                    <a:lnTo>
                      <a:pt x="708" y="2600"/>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60" name="Freeform 50"/>
              <p:cNvSpPr>
                <a:spLocks/>
              </p:cNvSpPr>
              <p:nvPr/>
            </p:nvSpPr>
            <p:spPr bwMode="auto">
              <a:xfrm>
                <a:off x="14" y="2324"/>
                <a:ext cx="430" cy="1135"/>
              </a:xfrm>
              <a:custGeom>
                <a:avLst/>
                <a:gdLst>
                  <a:gd name="T0" fmla="*/ 14 w 1292"/>
                  <a:gd name="T1" fmla="*/ 19 h 3406"/>
                  <a:gd name="T2" fmla="*/ 12 w 1292"/>
                  <a:gd name="T3" fmla="*/ 23 h 3406"/>
                  <a:gd name="T4" fmla="*/ 12 w 1292"/>
                  <a:gd name="T5" fmla="*/ 26 h 3406"/>
                  <a:gd name="T6" fmla="*/ 12 w 1292"/>
                  <a:gd name="T7" fmla="*/ 33 h 3406"/>
                  <a:gd name="T8" fmla="*/ 12 w 1292"/>
                  <a:gd name="T9" fmla="*/ 38 h 3406"/>
                  <a:gd name="T10" fmla="*/ 12 w 1292"/>
                  <a:gd name="T11" fmla="*/ 39 h 3406"/>
                  <a:gd name="T12" fmla="*/ 14 w 1292"/>
                  <a:gd name="T13" fmla="*/ 40 h 3406"/>
                  <a:gd name="T14" fmla="*/ 15 w 1292"/>
                  <a:gd name="T15" fmla="*/ 40 h 3406"/>
                  <a:gd name="T16" fmla="*/ 16 w 1292"/>
                  <a:gd name="T17" fmla="*/ 41 h 3406"/>
                  <a:gd name="T18" fmla="*/ 16 w 1292"/>
                  <a:gd name="T19" fmla="*/ 41 h 3406"/>
                  <a:gd name="T20" fmla="*/ 11 w 1292"/>
                  <a:gd name="T21" fmla="*/ 41 h 3406"/>
                  <a:gd name="T22" fmla="*/ 10 w 1292"/>
                  <a:gd name="T23" fmla="*/ 41 h 3406"/>
                  <a:gd name="T24" fmla="*/ 10 w 1292"/>
                  <a:gd name="T25" fmla="*/ 40 h 3406"/>
                  <a:gd name="T26" fmla="*/ 10 w 1292"/>
                  <a:gd name="T27" fmla="*/ 39 h 3406"/>
                  <a:gd name="T28" fmla="*/ 10 w 1292"/>
                  <a:gd name="T29" fmla="*/ 39 h 3406"/>
                  <a:gd name="T30" fmla="*/ 10 w 1292"/>
                  <a:gd name="T31" fmla="*/ 39 h 3406"/>
                  <a:gd name="T32" fmla="*/ 9 w 1292"/>
                  <a:gd name="T33" fmla="*/ 34 h 3406"/>
                  <a:gd name="T34" fmla="*/ 9 w 1292"/>
                  <a:gd name="T35" fmla="*/ 28 h 3406"/>
                  <a:gd name="T36" fmla="*/ 8 w 1292"/>
                  <a:gd name="T37" fmla="*/ 26 h 3406"/>
                  <a:gd name="T38" fmla="*/ 7 w 1292"/>
                  <a:gd name="T39" fmla="*/ 29 h 3406"/>
                  <a:gd name="T40" fmla="*/ 7 w 1292"/>
                  <a:gd name="T41" fmla="*/ 34 h 3406"/>
                  <a:gd name="T42" fmla="*/ 6 w 1292"/>
                  <a:gd name="T43" fmla="*/ 39 h 3406"/>
                  <a:gd name="T44" fmla="*/ 5 w 1292"/>
                  <a:gd name="T45" fmla="*/ 39 h 3406"/>
                  <a:gd name="T46" fmla="*/ 6 w 1292"/>
                  <a:gd name="T47" fmla="*/ 41 h 3406"/>
                  <a:gd name="T48" fmla="*/ 5 w 1292"/>
                  <a:gd name="T49" fmla="*/ 42 h 3406"/>
                  <a:gd name="T50" fmla="*/ 5 w 1292"/>
                  <a:gd name="T51" fmla="*/ 42 h 3406"/>
                  <a:gd name="T52" fmla="*/ 3 w 1292"/>
                  <a:gd name="T53" fmla="*/ 42 h 3406"/>
                  <a:gd name="T54" fmla="*/ 3 w 1292"/>
                  <a:gd name="T55" fmla="*/ 41 h 3406"/>
                  <a:gd name="T56" fmla="*/ 3 w 1292"/>
                  <a:gd name="T57" fmla="*/ 40 h 3406"/>
                  <a:gd name="T58" fmla="*/ 4 w 1292"/>
                  <a:gd name="T59" fmla="*/ 39 h 3406"/>
                  <a:gd name="T60" fmla="*/ 3 w 1292"/>
                  <a:gd name="T61" fmla="*/ 37 h 3406"/>
                  <a:gd name="T62" fmla="*/ 3 w 1292"/>
                  <a:gd name="T63" fmla="*/ 34 h 3406"/>
                  <a:gd name="T64" fmla="*/ 4 w 1292"/>
                  <a:gd name="T65" fmla="*/ 30 h 3406"/>
                  <a:gd name="T66" fmla="*/ 0 w 1292"/>
                  <a:gd name="T67" fmla="*/ 28 h 3406"/>
                  <a:gd name="T68" fmla="*/ 0 w 1292"/>
                  <a:gd name="T69" fmla="*/ 23 h 3406"/>
                  <a:gd name="T70" fmla="*/ 2 w 1292"/>
                  <a:gd name="T71" fmla="*/ 23 h 3406"/>
                  <a:gd name="T72" fmla="*/ 2 w 1292"/>
                  <a:gd name="T73" fmla="*/ 16 h 3406"/>
                  <a:gd name="T74" fmla="*/ 2 w 1292"/>
                  <a:gd name="T75" fmla="*/ 14 h 3406"/>
                  <a:gd name="T76" fmla="*/ 3 w 1292"/>
                  <a:gd name="T77" fmla="*/ 8 h 3406"/>
                  <a:gd name="T78" fmla="*/ 3 w 1292"/>
                  <a:gd name="T79" fmla="*/ 8 h 3406"/>
                  <a:gd name="T80" fmla="*/ 7 w 1292"/>
                  <a:gd name="T81" fmla="*/ 6 h 3406"/>
                  <a:gd name="T82" fmla="*/ 7 w 1292"/>
                  <a:gd name="T83" fmla="*/ 5 h 3406"/>
                  <a:gd name="T84" fmla="*/ 6 w 1292"/>
                  <a:gd name="T85" fmla="*/ 3 h 3406"/>
                  <a:gd name="T86" fmla="*/ 7 w 1292"/>
                  <a:gd name="T87" fmla="*/ 2 h 3406"/>
                  <a:gd name="T88" fmla="*/ 7 w 1292"/>
                  <a:gd name="T89" fmla="*/ 1 h 3406"/>
                  <a:gd name="T90" fmla="*/ 8 w 1292"/>
                  <a:gd name="T91" fmla="*/ 0 h 3406"/>
                  <a:gd name="T92" fmla="*/ 9 w 1292"/>
                  <a:gd name="T93" fmla="*/ 0 h 3406"/>
                  <a:gd name="T94" fmla="*/ 10 w 1292"/>
                  <a:gd name="T95" fmla="*/ 0 h 3406"/>
                  <a:gd name="T96" fmla="*/ 11 w 1292"/>
                  <a:gd name="T97" fmla="*/ 1 h 3406"/>
                  <a:gd name="T98" fmla="*/ 11 w 1292"/>
                  <a:gd name="T99" fmla="*/ 3 h 3406"/>
                  <a:gd name="T100" fmla="*/ 11 w 1292"/>
                  <a:gd name="T101" fmla="*/ 4 h 3406"/>
                  <a:gd name="T102" fmla="*/ 10 w 1292"/>
                  <a:gd name="T103" fmla="*/ 5 h 3406"/>
                  <a:gd name="T104" fmla="*/ 10 w 1292"/>
                  <a:gd name="T105" fmla="*/ 6 h 3406"/>
                  <a:gd name="T106" fmla="*/ 13 w 1292"/>
                  <a:gd name="T107" fmla="*/ 8 h 3406"/>
                  <a:gd name="T108" fmla="*/ 14 w 1292"/>
                  <a:gd name="T109" fmla="*/ 9 h 3406"/>
                  <a:gd name="T110" fmla="*/ 14 w 1292"/>
                  <a:gd name="T111" fmla="*/ 14 h 3406"/>
                  <a:gd name="T112" fmla="*/ 13 w 1292"/>
                  <a:gd name="T113" fmla="*/ 15 h 3406"/>
                  <a:gd name="T114" fmla="*/ 13 w 1292"/>
                  <a:gd name="T115" fmla="*/ 17 h 3406"/>
                  <a:gd name="T116" fmla="*/ 14 w 1292"/>
                  <a:gd name="T117" fmla="*/ 18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7"/>
                    </a:lnTo>
                    <a:lnTo>
                      <a:pt x="1122" y="3223"/>
                    </a:lnTo>
                    <a:lnTo>
                      <a:pt x="1207" y="3246"/>
                    </a:lnTo>
                    <a:lnTo>
                      <a:pt x="1237" y="3255"/>
                    </a:lnTo>
                    <a:lnTo>
                      <a:pt x="1267" y="3269"/>
                    </a:lnTo>
                    <a:lnTo>
                      <a:pt x="1286" y="3295"/>
                    </a:lnTo>
                    <a:lnTo>
                      <a:pt x="1292" y="3317"/>
                    </a:lnTo>
                    <a:lnTo>
                      <a:pt x="1280" y="3325"/>
                    </a:lnTo>
                    <a:lnTo>
                      <a:pt x="1110"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3" y="2665"/>
                    </a:lnTo>
                    <a:lnTo>
                      <a:pt x="695" y="2297"/>
                    </a:lnTo>
                    <a:lnTo>
                      <a:pt x="679" y="2206"/>
                    </a:lnTo>
                    <a:lnTo>
                      <a:pt x="647" y="2092"/>
                    </a:lnTo>
                    <a:lnTo>
                      <a:pt x="621" y="2207"/>
                    </a:lnTo>
                    <a:lnTo>
                      <a:pt x="596" y="2322"/>
                    </a:lnTo>
                    <a:lnTo>
                      <a:pt x="552" y="2642"/>
                    </a:lnTo>
                    <a:lnTo>
                      <a:pt x="532" y="2740"/>
                    </a:lnTo>
                    <a:lnTo>
                      <a:pt x="488" y="3097"/>
                    </a:lnTo>
                    <a:lnTo>
                      <a:pt x="488" y="3150"/>
                    </a:lnTo>
                    <a:lnTo>
                      <a:pt x="482" y="3159"/>
                    </a:lnTo>
                    <a:lnTo>
                      <a:pt x="443" y="3176"/>
                    </a:lnTo>
                    <a:lnTo>
                      <a:pt x="453" y="3229"/>
                    </a:lnTo>
                    <a:lnTo>
                      <a:pt x="455" y="3291"/>
                    </a:lnTo>
                    <a:lnTo>
                      <a:pt x="455" y="3329"/>
                    </a:lnTo>
                    <a:lnTo>
                      <a:pt x="440" y="3365"/>
                    </a:lnTo>
                    <a:lnTo>
                      <a:pt x="414" y="3390"/>
                    </a:lnTo>
                    <a:lnTo>
                      <a:pt x="367" y="3406"/>
                    </a:lnTo>
                    <a:lnTo>
                      <a:pt x="317" y="3406"/>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4"/>
                    </a:lnTo>
                    <a:lnTo>
                      <a:pt x="204" y="1728"/>
                    </a:lnTo>
                    <a:lnTo>
                      <a:pt x="132" y="1331"/>
                    </a:lnTo>
                    <a:lnTo>
                      <a:pt x="127" y="1226"/>
                    </a:lnTo>
                    <a:lnTo>
                      <a:pt x="139" y="1099"/>
                    </a:lnTo>
                    <a:lnTo>
                      <a:pt x="201" y="757"/>
                    </a:lnTo>
                    <a:lnTo>
                      <a:pt x="228" y="663"/>
                    </a:lnTo>
                    <a:lnTo>
                      <a:pt x="253" y="625"/>
                    </a:lnTo>
                    <a:lnTo>
                      <a:pt x="279" y="613"/>
                    </a:lnTo>
                    <a:lnTo>
                      <a:pt x="455" y="550"/>
                    </a:lnTo>
                    <a:lnTo>
                      <a:pt x="532" y="525"/>
                    </a:lnTo>
                    <a:lnTo>
                      <a:pt x="557" y="435"/>
                    </a:lnTo>
                    <a:lnTo>
                      <a:pt x="536" y="370"/>
                    </a:lnTo>
                    <a:lnTo>
                      <a:pt x="525" y="330"/>
                    </a:lnTo>
                    <a:lnTo>
                      <a:pt x="525" y="281"/>
                    </a:lnTo>
                    <a:lnTo>
                      <a:pt x="532" y="218"/>
                    </a:lnTo>
                    <a:lnTo>
                      <a:pt x="557" y="129"/>
                    </a:lnTo>
                    <a:lnTo>
                      <a:pt x="571" y="84"/>
                    </a:lnTo>
                    <a:lnTo>
                      <a:pt x="591" y="51"/>
                    </a:lnTo>
                    <a:lnTo>
                      <a:pt x="621" y="24"/>
                    </a:lnTo>
                    <a:lnTo>
                      <a:pt x="647" y="14"/>
                    </a:lnTo>
                    <a:lnTo>
                      <a:pt x="697" y="0"/>
                    </a:lnTo>
                    <a:lnTo>
                      <a:pt x="734"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61" name="Freeform 51"/>
              <p:cNvSpPr>
                <a:spLocks/>
              </p:cNvSpPr>
              <p:nvPr/>
            </p:nvSpPr>
            <p:spPr bwMode="auto">
              <a:xfrm>
                <a:off x="898" y="2329"/>
                <a:ext cx="384" cy="1157"/>
              </a:xfrm>
              <a:custGeom>
                <a:avLst/>
                <a:gdLst>
                  <a:gd name="T0" fmla="*/ 2 w 1153"/>
                  <a:gd name="T1" fmla="*/ 29 h 3471"/>
                  <a:gd name="T2" fmla="*/ 2 w 1153"/>
                  <a:gd name="T3" fmla="*/ 31 h 3471"/>
                  <a:gd name="T4" fmla="*/ 3 w 1153"/>
                  <a:gd name="T5" fmla="*/ 32 h 3471"/>
                  <a:gd name="T6" fmla="*/ 3 w 1153"/>
                  <a:gd name="T7" fmla="*/ 37 h 3471"/>
                  <a:gd name="T8" fmla="*/ 3 w 1153"/>
                  <a:gd name="T9" fmla="*/ 39 h 3471"/>
                  <a:gd name="T10" fmla="*/ 2 w 1153"/>
                  <a:gd name="T11" fmla="*/ 40 h 3471"/>
                  <a:gd name="T12" fmla="*/ 1 w 1153"/>
                  <a:gd name="T13" fmla="*/ 40 h 3471"/>
                  <a:gd name="T14" fmla="*/ 0 w 1153"/>
                  <a:gd name="T15" fmla="*/ 41 h 3471"/>
                  <a:gd name="T16" fmla="*/ 0 w 1153"/>
                  <a:gd name="T17" fmla="*/ 41 h 3471"/>
                  <a:gd name="T18" fmla="*/ 0 w 1153"/>
                  <a:gd name="T19" fmla="*/ 42 h 3471"/>
                  <a:gd name="T20" fmla="*/ 2 w 1153"/>
                  <a:gd name="T21" fmla="*/ 42 h 3471"/>
                  <a:gd name="T22" fmla="*/ 4 w 1153"/>
                  <a:gd name="T23" fmla="*/ 41 h 3471"/>
                  <a:gd name="T24" fmla="*/ 5 w 1153"/>
                  <a:gd name="T25" fmla="*/ 41 h 3471"/>
                  <a:gd name="T26" fmla="*/ 5 w 1153"/>
                  <a:gd name="T27" fmla="*/ 40 h 3471"/>
                  <a:gd name="T28" fmla="*/ 6 w 1153"/>
                  <a:gd name="T29" fmla="*/ 34 h 3471"/>
                  <a:gd name="T30" fmla="*/ 7 w 1153"/>
                  <a:gd name="T31" fmla="*/ 31 h 3471"/>
                  <a:gd name="T32" fmla="*/ 8 w 1153"/>
                  <a:gd name="T33" fmla="*/ 33 h 3471"/>
                  <a:gd name="T34" fmla="*/ 9 w 1153"/>
                  <a:gd name="T35" fmla="*/ 37 h 3471"/>
                  <a:gd name="T36" fmla="*/ 9 w 1153"/>
                  <a:gd name="T37" fmla="*/ 40 h 3471"/>
                  <a:gd name="T38" fmla="*/ 9 w 1153"/>
                  <a:gd name="T39" fmla="*/ 41 h 3471"/>
                  <a:gd name="T40" fmla="*/ 9 w 1153"/>
                  <a:gd name="T41" fmla="*/ 42 h 3471"/>
                  <a:gd name="T42" fmla="*/ 9 w 1153"/>
                  <a:gd name="T43" fmla="*/ 43 h 3471"/>
                  <a:gd name="T44" fmla="*/ 10 w 1153"/>
                  <a:gd name="T45" fmla="*/ 43 h 3471"/>
                  <a:gd name="T46" fmla="*/ 11 w 1153"/>
                  <a:gd name="T47" fmla="*/ 42 h 3471"/>
                  <a:gd name="T48" fmla="*/ 12 w 1153"/>
                  <a:gd name="T49" fmla="*/ 42 h 3471"/>
                  <a:gd name="T50" fmla="*/ 12 w 1153"/>
                  <a:gd name="T51" fmla="*/ 41 h 3471"/>
                  <a:gd name="T52" fmla="*/ 12 w 1153"/>
                  <a:gd name="T53" fmla="*/ 39 h 3471"/>
                  <a:gd name="T54" fmla="*/ 11 w 1153"/>
                  <a:gd name="T55" fmla="*/ 34 h 3471"/>
                  <a:gd name="T56" fmla="*/ 11 w 1153"/>
                  <a:gd name="T57" fmla="*/ 31 h 3471"/>
                  <a:gd name="T58" fmla="*/ 12 w 1153"/>
                  <a:gd name="T59" fmla="*/ 30 h 3471"/>
                  <a:gd name="T60" fmla="*/ 12 w 1153"/>
                  <a:gd name="T61" fmla="*/ 20 h 3471"/>
                  <a:gd name="T62" fmla="*/ 12 w 1153"/>
                  <a:gd name="T63" fmla="*/ 17 h 3471"/>
                  <a:gd name="T64" fmla="*/ 13 w 1153"/>
                  <a:gd name="T65" fmla="*/ 16 h 3471"/>
                  <a:gd name="T66" fmla="*/ 13 w 1153"/>
                  <a:gd name="T67" fmla="*/ 15 h 3471"/>
                  <a:gd name="T68" fmla="*/ 13 w 1153"/>
                  <a:gd name="T69" fmla="*/ 13 h 3471"/>
                  <a:gd name="T70" fmla="*/ 14 w 1153"/>
                  <a:gd name="T71" fmla="*/ 11 h 3471"/>
                  <a:gd name="T72" fmla="*/ 12 w 1153"/>
                  <a:gd name="T73" fmla="*/ 11 h 3471"/>
                  <a:gd name="T74" fmla="*/ 12 w 1153"/>
                  <a:gd name="T75" fmla="*/ 10 h 3471"/>
                  <a:gd name="T76" fmla="*/ 12 w 1153"/>
                  <a:gd name="T77" fmla="*/ 8 h 3471"/>
                  <a:gd name="T78" fmla="*/ 12 w 1153"/>
                  <a:gd name="T79" fmla="*/ 8 h 3471"/>
                  <a:gd name="T80" fmla="*/ 9 w 1153"/>
                  <a:gd name="T81" fmla="*/ 7 h 3471"/>
                  <a:gd name="T82" fmla="*/ 8 w 1153"/>
                  <a:gd name="T83" fmla="*/ 6 h 3471"/>
                  <a:gd name="T84" fmla="*/ 9 w 1153"/>
                  <a:gd name="T85" fmla="*/ 4 h 3471"/>
                  <a:gd name="T86" fmla="*/ 9 w 1153"/>
                  <a:gd name="T87" fmla="*/ 3 h 3471"/>
                  <a:gd name="T88" fmla="*/ 9 w 1153"/>
                  <a:gd name="T89" fmla="*/ 1 h 3471"/>
                  <a:gd name="T90" fmla="*/ 8 w 1153"/>
                  <a:gd name="T91" fmla="*/ 0 h 3471"/>
                  <a:gd name="T92" fmla="*/ 6 w 1153"/>
                  <a:gd name="T93" fmla="*/ 0 h 3471"/>
                  <a:gd name="T94" fmla="*/ 5 w 1153"/>
                  <a:gd name="T95" fmla="*/ 0 h 3471"/>
                  <a:gd name="T96" fmla="*/ 4 w 1153"/>
                  <a:gd name="T97" fmla="*/ 1 h 3471"/>
                  <a:gd name="T98" fmla="*/ 4 w 1153"/>
                  <a:gd name="T99" fmla="*/ 2 h 3471"/>
                  <a:gd name="T100" fmla="*/ 4 w 1153"/>
                  <a:gd name="T101" fmla="*/ 4 h 3471"/>
                  <a:gd name="T102" fmla="*/ 5 w 1153"/>
                  <a:gd name="T103" fmla="*/ 5 h 3471"/>
                  <a:gd name="T104" fmla="*/ 5 w 1153"/>
                  <a:gd name="T105" fmla="*/ 6 h 3471"/>
                  <a:gd name="T106" fmla="*/ 5 w 1153"/>
                  <a:gd name="T107" fmla="*/ 7 h 3471"/>
                  <a:gd name="T108" fmla="*/ 2 w 1153"/>
                  <a:gd name="T109" fmla="*/ 8 h 3471"/>
                  <a:gd name="T110" fmla="*/ 1 w 1153"/>
                  <a:gd name="T111" fmla="*/ 10 h 3471"/>
                  <a:gd name="T112" fmla="*/ 1 w 1153"/>
                  <a:gd name="T113" fmla="*/ 11 h 3471"/>
                  <a:gd name="T114" fmla="*/ 3 w 1153"/>
                  <a:gd name="T115" fmla="*/ 14 h 3471"/>
                  <a:gd name="T116" fmla="*/ 3 w 1153"/>
                  <a:gd name="T117" fmla="*/ 18 h 3471"/>
                  <a:gd name="T118" fmla="*/ 2 w 1153"/>
                  <a:gd name="T119" fmla="*/ 2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7"/>
                    </a:lnTo>
                    <a:lnTo>
                      <a:pt x="367" y="3351"/>
                    </a:lnTo>
                    <a:lnTo>
                      <a:pt x="409" y="3347"/>
                    </a:lnTo>
                    <a:lnTo>
                      <a:pt x="430" y="3340"/>
                    </a:lnTo>
                    <a:lnTo>
                      <a:pt x="442" y="3249"/>
                    </a:lnTo>
                    <a:lnTo>
                      <a:pt x="458" y="3116"/>
                    </a:lnTo>
                    <a:lnTo>
                      <a:pt x="516" y="2749"/>
                    </a:lnTo>
                    <a:lnTo>
                      <a:pt x="532" y="2648"/>
                    </a:lnTo>
                    <a:lnTo>
                      <a:pt x="560" y="2527"/>
                    </a:lnTo>
                    <a:lnTo>
                      <a:pt x="620" y="2542"/>
                    </a:lnTo>
                    <a:lnTo>
                      <a:pt x="620" y="2637"/>
                    </a:lnTo>
                    <a:lnTo>
                      <a:pt x="639" y="2759"/>
                    </a:lnTo>
                    <a:lnTo>
                      <a:pt x="697" y="2968"/>
                    </a:lnTo>
                    <a:lnTo>
                      <a:pt x="725" y="3186"/>
                    </a:lnTo>
                    <a:lnTo>
                      <a:pt x="734" y="3244"/>
                    </a:lnTo>
                    <a:lnTo>
                      <a:pt x="747" y="3275"/>
                    </a:lnTo>
                    <a:lnTo>
                      <a:pt x="731" y="3339"/>
                    </a:lnTo>
                    <a:lnTo>
                      <a:pt x="722" y="3380"/>
                    </a:lnTo>
                    <a:lnTo>
                      <a:pt x="722" y="3408"/>
                    </a:lnTo>
                    <a:lnTo>
                      <a:pt x="742" y="3441"/>
                    </a:lnTo>
                    <a:lnTo>
                      <a:pt x="767" y="3464"/>
                    </a:lnTo>
                    <a:lnTo>
                      <a:pt x="803" y="3471"/>
                    </a:lnTo>
                    <a:lnTo>
                      <a:pt x="844" y="3468"/>
                    </a:lnTo>
                    <a:lnTo>
                      <a:pt x="886" y="3453"/>
                    </a:lnTo>
                    <a:lnTo>
                      <a:pt x="924" y="3430"/>
                    </a:lnTo>
                    <a:lnTo>
                      <a:pt x="954" y="3403"/>
                    </a:lnTo>
                    <a:lnTo>
                      <a:pt x="972" y="3376"/>
                    </a:lnTo>
                    <a:lnTo>
                      <a:pt x="979" y="3339"/>
                    </a:lnTo>
                    <a:lnTo>
                      <a:pt x="974" y="3293"/>
                    </a:lnTo>
                    <a:lnTo>
                      <a:pt x="963" y="3249"/>
                    </a:lnTo>
                    <a:lnTo>
                      <a:pt x="950" y="3134"/>
                    </a:lnTo>
                    <a:lnTo>
                      <a:pt x="932" y="2862"/>
                    </a:lnTo>
                    <a:lnTo>
                      <a:pt x="921" y="2729"/>
                    </a:lnTo>
                    <a:lnTo>
                      <a:pt x="912" y="2618"/>
                    </a:lnTo>
                    <a:lnTo>
                      <a:pt x="899" y="2522"/>
                    </a:lnTo>
                    <a:lnTo>
                      <a:pt x="974" y="2508"/>
                    </a:lnTo>
                    <a:lnTo>
                      <a:pt x="972" y="2402"/>
                    </a:lnTo>
                    <a:lnTo>
                      <a:pt x="960" y="1731"/>
                    </a:lnTo>
                    <a:lnTo>
                      <a:pt x="957" y="1601"/>
                    </a:lnTo>
                    <a:lnTo>
                      <a:pt x="950" y="1462"/>
                    </a:lnTo>
                    <a:lnTo>
                      <a:pt x="950" y="1386"/>
                    </a:lnTo>
                    <a:lnTo>
                      <a:pt x="985" y="1350"/>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3"/>
                    </a:lnTo>
                    <a:lnTo>
                      <a:pt x="672" y="519"/>
                    </a:lnTo>
                    <a:lnTo>
                      <a:pt x="666" y="457"/>
                    </a:lnTo>
                    <a:lnTo>
                      <a:pt x="678" y="408"/>
                    </a:lnTo>
                    <a:lnTo>
                      <a:pt x="702" y="354"/>
                    </a:lnTo>
                    <a:lnTo>
                      <a:pt x="719" y="299"/>
                    </a:lnTo>
                    <a:lnTo>
                      <a:pt x="723" y="229"/>
                    </a:lnTo>
                    <a:lnTo>
                      <a:pt x="713" y="149"/>
                    </a:lnTo>
                    <a:lnTo>
                      <a:pt x="697" y="99"/>
                    </a:lnTo>
                    <a:lnTo>
                      <a:pt x="668" y="52"/>
                    </a:lnTo>
                    <a:lnTo>
                      <a:pt x="636" y="27"/>
                    </a:lnTo>
                    <a:lnTo>
                      <a:pt x="567" y="6"/>
                    </a:lnTo>
                    <a:lnTo>
                      <a:pt x="506" y="0"/>
                    </a:lnTo>
                    <a:lnTo>
                      <a:pt x="449" y="6"/>
                    </a:lnTo>
                    <a:lnTo>
                      <a:pt x="408" y="34"/>
                    </a:lnTo>
                    <a:lnTo>
                      <a:pt x="381" y="60"/>
                    </a:lnTo>
                    <a:lnTo>
                      <a:pt x="344" y="109"/>
                    </a:lnTo>
                    <a:lnTo>
                      <a:pt x="317" y="161"/>
                    </a:lnTo>
                    <a:lnTo>
                      <a:pt x="354" y="188"/>
                    </a:lnTo>
                    <a:lnTo>
                      <a:pt x="350" y="251"/>
                    </a:lnTo>
                    <a:lnTo>
                      <a:pt x="346" y="318"/>
                    </a:lnTo>
                    <a:lnTo>
                      <a:pt x="356" y="379"/>
                    </a:lnTo>
                    <a:lnTo>
                      <a:pt x="370" y="426"/>
                    </a:lnTo>
                    <a:lnTo>
                      <a:pt x="385" y="463"/>
                    </a:lnTo>
                    <a:lnTo>
                      <a:pt x="419" y="519"/>
                    </a:lnTo>
                    <a:lnTo>
                      <a:pt x="419" y="533"/>
                    </a:lnTo>
                    <a:lnTo>
                      <a:pt x="367" y="557"/>
                    </a:lnTo>
                    <a:lnTo>
                      <a:pt x="164" y="646"/>
                    </a:lnTo>
                    <a:lnTo>
                      <a:pt x="129" y="681"/>
                    </a:lnTo>
                    <a:lnTo>
                      <a:pt x="104" y="722"/>
                    </a:lnTo>
                    <a:lnTo>
                      <a:pt x="88" y="775"/>
                    </a:lnTo>
                    <a:lnTo>
                      <a:pt x="78" y="844"/>
                    </a:lnTo>
                    <a:lnTo>
                      <a:pt x="106" y="888"/>
                    </a:lnTo>
                    <a:lnTo>
                      <a:pt x="259" y="1082"/>
                    </a:lnTo>
                    <a:lnTo>
                      <a:pt x="279" y="1147"/>
                    </a:lnTo>
                    <a:lnTo>
                      <a:pt x="290" y="1260"/>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62" name="Freeform 52"/>
              <p:cNvSpPr>
                <a:spLocks/>
              </p:cNvSpPr>
              <p:nvPr/>
            </p:nvSpPr>
            <p:spPr bwMode="auto">
              <a:xfrm>
                <a:off x="368" y="2353"/>
                <a:ext cx="314" cy="1093"/>
              </a:xfrm>
              <a:custGeom>
                <a:avLst/>
                <a:gdLst>
                  <a:gd name="T0" fmla="*/ 6 w 940"/>
                  <a:gd name="T1" fmla="*/ 31 h 3278"/>
                  <a:gd name="T2" fmla="*/ 6 w 940"/>
                  <a:gd name="T3" fmla="*/ 29 h 3278"/>
                  <a:gd name="T4" fmla="*/ 7 w 940"/>
                  <a:gd name="T5" fmla="*/ 27 h 3278"/>
                  <a:gd name="T6" fmla="*/ 7 w 940"/>
                  <a:gd name="T7" fmla="*/ 25 h 3278"/>
                  <a:gd name="T8" fmla="*/ 7 w 940"/>
                  <a:gd name="T9" fmla="*/ 26 h 3278"/>
                  <a:gd name="T10" fmla="*/ 8 w 940"/>
                  <a:gd name="T11" fmla="*/ 27 h 3278"/>
                  <a:gd name="T12" fmla="*/ 8 w 940"/>
                  <a:gd name="T13" fmla="*/ 28 h 3278"/>
                  <a:gd name="T14" fmla="*/ 7 w 940"/>
                  <a:gd name="T15" fmla="*/ 29 h 3278"/>
                  <a:gd name="T16" fmla="*/ 7 w 940"/>
                  <a:gd name="T17" fmla="*/ 31 h 3278"/>
                  <a:gd name="T18" fmla="*/ 6 w 940"/>
                  <a:gd name="T19" fmla="*/ 33 h 3278"/>
                  <a:gd name="T20" fmla="*/ 7 w 940"/>
                  <a:gd name="T21" fmla="*/ 37 h 3278"/>
                  <a:gd name="T22" fmla="*/ 8 w 940"/>
                  <a:gd name="T23" fmla="*/ 38 h 3278"/>
                  <a:gd name="T24" fmla="*/ 10 w 940"/>
                  <a:gd name="T25" fmla="*/ 39 h 3278"/>
                  <a:gd name="T26" fmla="*/ 10 w 940"/>
                  <a:gd name="T27" fmla="*/ 39 h 3278"/>
                  <a:gd name="T28" fmla="*/ 10 w 940"/>
                  <a:gd name="T29" fmla="*/ 39 h 3278"/>
                  <a:gd name="T30" fmla="*/ 9 w 940"/>
                  <a:gd name="T31" fmla="*/ 39 h 3278"/>
                  <a:gd name="T32" fmla="*/ 9 w 940"/>
                  <a:gd name="T33" fmla="*/ 40 h 3278"/>
                  <a:gd name="T34" fmla="*/ 9 w 940"/>
                  <a:gd name="T35" fmla="*/ 40 h 3278"/>
                  <a:gd name="T36" fmla="*/ 7 w 940"/>
                  <a:gd name="T37" fmla="*/ 40 h 3278"/>
                  <a:gd name="T38" fmla="*/ 5 w 940"/>
                  <a:gd name="T39" fmla="*/ 40 h 3278"/>
                  <a:gd name="T40" fmla="*/ 4 w 940"/>
                  <a:gd name="T41" fmla="*/ 40 h 3278"/>
                  <a:gd name="T42" fmla="*/ 4 w 940"/>
                  <a:gd name="T43" fmla="*/ 39 h 3278"/>
                  <a:gd name="T44" fmla="*/ 3 w 940"/>
                  <a:gd name="T45" fmla="*/ 34 h 3278"/>
                  <a:gd name="T46" fmla="*/ 2 w 940"/>
                  <a:gd name="T47" fmla="*/ 23 h 3278"/>
                  <a:gd name="T48" fmla="*/ 3 w 940"/>
                  <a:gd name="T49" fmla="*/ 20 h 3278"/>
                  <a:gd name="T50" fmla="*/ 3 w 940"/>
                  <a:gd name="T51" fmla="*/ 18 h 3278"/>
                  <a:gd name="T52" fmla="*/ 1 w 940"/>
                  <a:gd name="T53" fmla="*/ 17 h 3278"/>
                  <a:gd name="T54" fmla="*/ 0 w 940"/>
                  <a:gd name="T55" fmla="*/ 16 h 3278"/>
                  <a:gd name="T56" fmla="*/ 0 w 940"/>
                  <a:gd name="T57" fmla="*/ 14 h 3278"/>
                  <a:gd name="T58" fmla="*/ 2 w 940"/>
                  <a:gd name="T59" fmla="*/ 9 h 3278"/>
                  <a:gd name="T60" fmla="*/ 2 w 940"/>
                  <a:gd name="T61" fmla="*/ 8 h 3278"/>
                  <a:gd name="T62" fmla="*/ 3 w 940"/>
                  <a:gd name="T63" fmla="*/ 7 h 3278"/>
                  <a:gd name="T64" fmla="*/ 5 w 940"/>
                  <a:gd name="T65" fmla="*/ 6 h 3278"/>
                  <a:gd name="T66" fmla="*/ 5 w 940"/>
                  <a:gd name="T67" fmla="*/ 5 h 3278"/>
                  <a:gd name="T68" fmla="*/ 4 w 940"/>
                  <a:gd name="T69" fmla="*/ 4 h 3278"/>
                  <a:gd name="T70" fmla="*/ 4 w 940"/>
                  <a:gd name="T71" fmla="*/ 3 h 3278"/>
                  <a:gd name="T72" fmla="*/ 4 w 940"/>
                  <a:gd name="T73" fmla="*/ 1 h 3278"/>
                  <a:gd name="T74" fmla="*/ 4 w 940"/>
                  <a:gd name="T75" fmla="*/ 0 h 3278"/>
                  <a:gd name="T76" fmla="*/ 6 w 940"/>
                  <a:gd name="T77" fmla="*/ 0 h 3278"/>
                  <a:gd name="T78" fmla="*/ 7 w 940"/>
                  <a:gd name="T79" fmla="*/ 0 h 3278"/>
                  <a:gd name="T80" fmla="*/ 7 w 940"/>
                  <a:gd name="T81" fmla="*/ 1 h 3278"/>
                  <a:gd name="T82" fmla="*/ 8 w 940"/>
                  <a:gd name="T83" fmla="*/ 1 h 3278"/>
                  <a:gd name="T84" fmla="*/ 8 w 940"/>
                  <a:gd name="T85" fmla="*/ 3 h 3278"/>
                  <a:gd name="T86" fmla="*/ 8 w 940"/>
                  <a:gd name="T87" fmla="*/ 4 h 3278"/>
                  <a:gd name="T88" fmla="*/ 8 w 940"/>
                  <a:gd name="T89" fmla="*/ 5 h 3278"/>
                  <a:gd name="T90" fmla="*/ 8 w 940"/>
                  <a:gd name="T91" fmla="*/ 6 h 3278"/>
                  <a:gd name="T92" fmla="*/ 8 w 940"/>
                  <a:gd name="T93" fmla="*/ 7 h 3278"/>
                  <a:gd name="T94" fmla="*/ 11 w 940"/>
                  <a:gd name="T95" fmla="*/ 8 h 3278"/>
                  <a:gd name="T96" fmla="*/ 11 w 940"/>
                  <a:gd name="T97" fmla="*/ 11 h 3278"/>
                  <a:gd name="T98" fmla="*/ 11 w 940"/>
                  <a:gd name="T99" fmla="*/ 13 h 3278"/>
                  <a:gd name="T100" fmla="*/ 12 w 940"/>
                  <a:gd name="T101" fmla="*/ 15 h 3278"/>
                  <a:gd name="T102" fmla="*/ 11 w 940"/>
                  <a:gd name="T103" fmla="*/ 17 h 3278"/>
                  <a:gd name="T104" fmla="*/ 11 w 940"/>
                  <a:gd name="T105" fmla="*/ 19 h 3278"/>
                  <a:gd name="T106" fmla="*/ 11 w 940"/>
                  <a:gd name="T107" fmla="*/ 21 h 3278"/>
                  <a:gd name="T108" fmla="*/ 10 w 940"/>
                  <a:gd name="T109" fmla="*/ 23 h 3278"/>
                  <a:gd name="T110" fmla="*/ 11 w 940"/>
                  <a:gd name="T111" fmla="*/ 28 h 3278"/>
                  <a:gd name="T112" fmla="*/ 11 w 940"/>
                  <a:gd name="T113" fmla="*/ 30 h 3278"/>
                  <a:gd name="T114" fmla="*/ 9 w 940"/>
                  <a:gd name="T115" fmla="*/ 33 h 3278"/>
                  <a:gd name="T116" fmla="*/ 8 w 940"/>
                  <a:gd name="T117" fmla="*/ 36 h 3278"/>
                  <a:gd name="T118" fmla="*/ 8 w 940"/>
                  <a:gd name="T119" fmla="*/ 37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5"/>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7"/>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7"/>
                    </a:lnTo>
                    <a:lnTo>
                      <a:pt x="200" y="1724"/>
                    </a:lnTo>
                    <a:lnTo>
                      <a:pt x="206" y="1625"/>
                    </a:lnTo>
                    <a:lnTo>
                      <a:pt x="216" y="1540"/>
                    </a:lnTo>
                    <a:lnTo>
                      <a:pt x="227" y="1469"/>
                    </a:lnTo>
                    <a:lnTo>
                      <a:pt x="164" y="1417"/>
                    </a:lnTo>
                    <a:lnTo>
                      <a:pt x="101" y="1363"/>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6"/>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5"/>
                    </a:lnTo>
                    <a:lnTo>
                      <a:pt x="595" y="45"/>
                    </a:lnTo>
                    <a:lnTo>
                      <a:pt x="611" y="68"/>
                    </a:lnTo>
                    <a:lnTo>
                      <a:pt x="619" y="90"/>
                    </a:lnTo>
                    <a:lnTo>
                      <a:pt x="630" y="142"/>
                    </a:lnTo>
                    <a:lnTo>
                      <a:pt x="639" y="207"/>
                    </a:lnTo>
                    <a:lnTo>
                      <a:pt x="646" y="269"/>
                    </a:lnTo>
                    <a:lnTo>
                      <a:pt x="646" y="309"/>
                    </a:lnTo>
                    <a:lnTo>
                      <a:pt x="633" y="360"/>
                    </a:lnTo>
                    <a:lnTo>
                      <a:pt x="620" y="385"/>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63" name="Freeform 53"/>
              <p:cNvSpPr>
                <a:spLocks/>
              </p:cNvSpPr>
              <p:nvPr/>
            </p:nvSpPr>
            <p:spPr bwMode="auto">
              <a:xfrm>
                <a:off x="675" y="2384"/>
                <a:ext cx="325" cy="1086"/>
              </a:xfrm>
              <a:custGeom>
                <a:avLst/>
                <a:gdLst>
                  <a:gd name="T0" fmla="*/ 4 w 974"/>
                  <a:gd name="T1" fmla="*/ 0 h 3256"/>
                  <a:gd name="T2" fmla="*/ 5 w 974"/>
                  <a:gd name="T3" fmla="*/ 0 h 3256"/>
                  <a:gd name="T4" fmla="*/ 5 w 974"/>
                  <a:gd name="T5" fmla="*/ 1 h 3256"/>
                  <a:gd name="T6" fmla="*/ 6 w 974"/>
                  <a:gd name="T7" fmla="*/ 2 h 3256"/>
                  <a:gd name="T8" fmla="*/ 6 w 974"/>
                  <a:gd name="T9" fmla="*/ 4 h 3256"/>
                  <a:gd name="T10" fmla="*/ 6 w 974"/>
                  <a:gd name="T11" fmla="*/ 5 h 3256"/>
                  <a:gd name="T12" fmla="*/ 6 w 974"/>
                  <a:gd name="T13" fmla="*/ 6 h 3256"/>
                  <a:gd name="T14" fmla="*/ 8 w 974"/>
                  <a:gd name="T15" fmla="*/ 7 h 3256"/>
                  <a:gd name="T16" fmla="*/ 9 w 974"/>
                  <a:gd name="T17" fmla="*/ 8 h 3256"/>
                  <a:gd name="T18" fmla="*/ 12 w 974"/>
                  <a:gd name="T19" fmla="*/ 13 h 3256"/>
                  <a:gd name="T20" fmla="*/ 12 w 974"/>
                  <a:gd name="T21" fmla="*/ 15 h 3256"/>
                  <a:gd name="T22" fmla="*/ 9 w 974"/>
                  <a:gd name="T23" fmla="*/ 19 h 3256"/>
                  <a:gd name="T24" fmla="*/ 8 w 974"/>
                  <a:gd name="T25" fmla="*/ 19 h 3256"/>
                  <a:gd name="T26" fmla="*/ 9 w 974"/>
                  <a:gd name="T27" fmla="*/ 21 h 3256"/>
                  <a:gd name="T28" fmla="*/ 8 w 974"/>
                  <a:gd name="T29" fmla="*/ 22 h 3256"/>
                  <a:gd name="T30" fmla="*/ 7 w 974"/>
                  <a:gd name="T31" fmla="*/ 31 h 3256"/>
                  <a:gd name="T32" fmla="*/ 6 w 974"/>
                  <a:gd name="T33" fmla="*/ 34 h 3256"/>
                  <a:gd name="T34" fmla="*/ 6 w 974"/>
                  <a:gd name="T35" fmla="*/ 36 h 3256"/>
                  <a:gd name="T36" fmla="*/ 6 w 974"/>
                  <a:gd name="T37" fmla="*/ 37 h 3256"/>
                  <a:gd name="T38" fmla="*/ 6 w 974"/>
                  <a:gd name="T39" fmla="*/ 38 h 3256"/>
                  <a:gd name="T40" fmla="*/ 6 w 974"/>
                  <a:gd name="T41" fmla="*/ 39 h 3256"/>
                  <a:gd name="T42" fmla="*/ 5 w 974"/>
                  <a:gd name="T43" fmla="*/ 39 h 3256"/>
                  <a:gd name="T44" fmla="*/ 4 w 974"/>
                  <a:gd name="T45" fmla="*/ 40 h 3256"/>
                  <a:gd name="T46" fmla="*/ 3 w 974"/>
                  <a:gd name="T47" fmla="*/ 40 h 3256"/>
                  <a:gd name="T48" fmla="*/ 2 w 974"/>
                  <a:gd name="T49" fmla="*/ 40 h 3256"/>
                  <a:gd name="T50" fmla="*/ 1 w 974"/>
                  <a:gd name="T51" fmla="*/ 40 h 3256"/>
                  <a:gd name="T52" fmla="*/ 1 w 974"/>
                  <a:gd name="T53" fmla="*/ 39 h 3256"/>
                  <a:gd name="T54" fmla="*/ 2 w 974"/>
                  <a:gd name="T55" fmla="*/ 38 h 3256"/>
                  <a:gd name="T56" fmla="*/ 3 w 974"/>
                  <a:gd name="T57" fmla="*/ 37 h 3256"/>
                  <a:gd name="T58" fmla="*/ 3 w 974"/>
                  <a:gd name="T59" fmla="*/ 35 h 3256"/>
                  <a:gd name="T60" fmla="*/ 2 w 974"/>
                  <a:gd name="T61" fmla="*/ 31 h 3256"/>
                  <a:gd name="T62" fmla="*/ 1 w 974"/>
                  <a:gd name="T63" fmla="*/ 30 h 3256"/>
                  <a:gd name="T64" fmla="*/ 1 w 974"/>
                  <a:gd name="T65" fmla="*/ 22 h 3256"/>
                  <a:gd name="T66" fmla="*/ 0 w 974"/>
                  <a:gd name="T67" fmla="*/ 21 h 3256"/>
                  <a:gd name="T68" fmla="*/ 1 w 974"/>
                  <a:gd name="T69" fmla="*/ 18 h 3256"/>
                  <a:gd name="T70" fmla="*/ 0 w 974"/>
                  <a:gd name="T71" fmla="*/ 17 h 3256"/>
                  <a:gd name="T72" fmla="*/ 0 w 974"/>
                  <a:gd name="T73" fmla="*/ 15 h 3256"/>
                  <a:gd name="T74" fmla="*/ 0 w 974"/>
                  <a:gd name="T75" fmla="*/ 12 h 3256"/>
                  <a:gd name="T76" fmla="*/ 0 w 974"/>
                  <a:gd name="T77" fmla="*/ 10 h 3256"/>
                  <a:gd name="T78" fmla="*/ 0 w 974"/>
                  <a:gd name="T79" fmla="*/ 8 h 3256"/>
                  <a:gd name="T80" fmla="*/ 1 w 974"/>
                  <a:gd name="T81" fmla="*/ 8 h 3256"/>
                  <a:gd name="T82" fmla="*/ 3 w 974"/>
                  <a:gd name="T83" fmla="*/ 7 h 3256"/>
                  <a:gd name="T84" fmla="*/ 3 w 974"/>
                  <a:gd name="T85" fmla="*/ 6 h 3256"/>
                  <a:gd name="T86" fmla="*/ 3 w 974"/>
                  <a:gd name="T87" fmla="*/ 6 h 3256"/>
                  <a:gd name="T88" fmla="*/ 3 w 974"/>
                  <a:gd name="T89" fmla="*/ 6 h 3256"/>
                  <a:gd name="T90" fmla="*/ 2 w 974"/>
                  <a:gd name="T91" fmla="*/ 6 h 3256"/>
                  <a:gd name="T92" fmla="*/ 2 w 974"/>
                  <a:gd name="T93" fmla="*/ 5 h 3256"/>
                  <a:gd name="T94" fmla="*/ 1 w 974"/>
                  <a:gd name="T95" fmla="*/ 4 h 3256"/>
                  <a:gd name="T96" fmla="*/ 1 w 974"/>
                  <a:gd name="T97" fmla="*/ 2 h 3256"/>
                  <a:gd name="T98" fmla="*/ 2 w 974"/>
                  <a:gd name="T99" fmla="*/ 1 h 3256"/>
                  <a:gd name="T100" fmla="*/ 2 w 974"/>
                  <a:gd name="T101" fmla="*/ 1 h 3256"/>
                  <a:gd name="T102" fmla="*/ 3 w 974"/>
                  <a:gd name="T103" fmla="*/ 0 h 3256"/>
                  <a:gd name="T104" fmla="*/ 4 w 974"/>
                  <a:gd name="T105" fmla="*/ 0 h 3256"/>
                  <a:gd name="T106" fmla="*/ 8 w 974"/>
                  <a:gd name="T107" fmla="*/ 13 h 3256"/>
                  <a:gd name="T108" fmla="*/ 9 w 974"/>
                  <a:gd name="T109" fmla="*/ 14 h 3256"/>
                  <a:gd name="T110" fmla="*/ 9 w 974"/>
                  <a:gd name="T111" fmla="*/ 13 h 3256"/>
                  <a:gd name="T112" fmla="*/ 9 w 974"/>
                  <a:gd name="T113" fmla="*/ 12 h 3256"/>
                  <a:gd name="T114" fmla="*/ 8 w 974"/>
                  <a:gd name="T115" fmla="*/ 12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6"/>
                  <a:gd name="T176" fmla="*/ 974 w 974"/>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lnTo>
                      <a:pt x="684" y="957"/>
                    </a:lnTo>
                    <a:lnTo>
                      <a:pt x="679" y="1078"/>
                    </a:lnTo>
                    <a:lnTo>
                      <a:pt x="673" y="1144"/>
                    </a:lnTo>
                    <a:lnTo>
                      <a:pt x="737" y="1153"/>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p>
            </p:txBody>
          </p:sp>
          <p:sp>
            <p:nvSpPr>
              <p:cNvPr id="76964" name="Freeform 54"/>
              <p:cNvSpPr>
                <a:spLocks/>
              </p:cNvSpPr>
              <p:nvPr/>
            </p:nvSpPr>
            <p:spPr bwMode="auto">
              <a:xfrm>
                <a:off x="675" y="2384"/>
                <a:ext cx="325" cy="1086"/>
              </a:xfrm>
              <a:custGeom>
                <a:avLst/>
                <a:gdLst>
                  <a:gd name="T0" fmla="*/ 4 w 974"/>
                  <a:gd name="T1" fmla="*/ 0 h 3256"/>
                  <a:gd name="T2" fmla="*/ 5 w 974"/>
                  <a:gd name="T3" fmla="*/ 0 h 3256"/>
                  <a:gd name="T4" fmla="*/ 5 w 974"/>
                  <a:gd name="T5" fmla="*/ 1 h 3256"/>
                  <a:gd name="T6" fmla="*/ 6 w 974"/>
                  <a:gd name="T7" fmla="*/ 2 h 3256"/>
                  <a:gd name="T8" fmla="*/ 6 w 974"/>
                  <a:gd name="T9" fmla="*/ 4 h 3256"/>
                  <a:gd name="T10" fmla="*/ 6 w 974"/>
                  <a:gd name="T11" fmla="*/ 5 h 3256"/>
                  <a:gd name="T12" fmla="*/ 6 w 974"/>
                  <a:gd name="T13" fmla="*/ 6 h 3256"/>
                  <a:gd name="T14" fmla="*/ 8 w 974"/>
                  <a:gd name="T15" fmla="*/ 7 h 3256"/>
                  <a:gd name="T16" fmla="*/ 9 w 974"/>
                  <a:gd name="T17" fmla="*/ 8 h 3256"/>
                  <a:gd name="T18" fmla="*/ 12 w 974"/>
                  <a:gd name="T19" fmla="*/ 13 h 3256"/>
                  <a:gd name="T20" fmla="*/ 12 w 974"/>
                  <a:gd name="T21" fmla="*/ 15 h 3256"/>
                  <a:gd name="T22" fmla="*/ 9 w 974"/>
                  <a:gd name="T23" fmla="*/ 19 h 3256"/>
                  <a:gd name="T24" fmla="*/ 8 w 974"/>
                  <a:gd name="T25" fmla="*/ 19 h 3256"/>
                  <a:gd name="T26" fmla="*/ 9 w 974"/>
                  <a:gd name="T27" fmla="*/ 21 h 3256"/>
                  <a:gd name="T28" fmla="*/ 8 w 974"/>
                  <a:gd name="T29" fmla="*/ 22 h 3256"/>
                  <a:gd name="T30" fmla="*/ 7 w 974"/>
                  <a:gd name="T31" fmla="*/ 31 h 3256"/>
                  <a:gd name="T32" fmla="*/ 6 w 974"/>
                  <a:gd name="T33" fmla="*/ 34 h 3256"/>
                  <a:gd name="T34" fmla="*/ 6 w 974"/>
                  <a:gd name="T35" fmla="*/ 36 h 3256"/>
                  <a:gd name="T36" fmla="*/ 6 w 974"/>
                  <a:gd name="T37" fmla="*/ 37 h 3256"/>
                  <a:gd name="T38" fmla="*/ 6 w 974"/>
                  <a:gd name="T39" fmla="*/ 38 h 3256"/>
                  <a:gd name="T40" fmla="*/ 6 w 974"/>
                  <a:gd name="T41" fmla="*/ 39 h 3256"/>
                  <a:gd name="T42" fmla="*/ 5 w 974"/>
                  <a:gd name="T43" fmla="*/ 39 h 3256"/>
                  <a:gd name="T44" fmla="*/ 4 w 974"/>
                  <a:gd name="T45" fmla="*/ 40 h 3256"/>
                  <a:gd name="T46" fmla="*/ 3 w 974"/>
                  <a:gd name="T47" fmla="*/ 40 h 3256"/>
                  <a:gd name="T48" fmla="*/ 2 w 974"/>
                  <a:gd name="T49" fmla="*/ 40 h 3256"/>
                  <a:gd name="T50" fmla="*/ 1 w 974"/>
                  <a:gd name="T51" fmla="*/ 40 h 3256"/>
                  <a:gd name="T52" fmla="*/ 1 w 974"/>
                  <a:gd name="T53" fmla="*/ 39 h 3256"/>
                  <a:gd name="T54" fmla="*/ 2 w 974"/>
                  <a:gd name="T55" fmla="*/ 38 h 3256"/>
                  <a:gd name="T56" fmla="*/ 3 w 974"/>
                  <a:gd name="T57" fmla="*/ 37 h 3256"/>
                  <a:gd name="T58" fmla="*/ 3 w 974"/>
                  <a:gd name="T59" fmla="*/ 35 h 3256"/>
                  <a:gd name="T60" fmla="*/ 2 w 974"/>
                  <a:gd name="T61" fmla="*/ 31 h 3256"/>
                  <a:gd name="T62" fmla="*/ 1 w 974"/>
                  <a:gd name="T63" fmla="*/ 30 h 3256"/>
                  <a:gd name="T64" fmla="*/ 1 w 974"/>
                  <a:gd name="T65" fmla="*/ 22 h 3256"/>
                  <a:gd name="T66" fmla="*/ 0 w 974"/>
                  <a:gd name="T67" fmla="*/ 21 h 3256"/>
                  <a:gd name="T68" fmla="*/ 1 w 974"/>
                  <a:gd name="T69" fmla="*/ 18 h 3256"/>
                  <a:gd name="T70" fmla="*/ 0 w 974"/>
                  <a:gd name="T71" fmla="*/ 17 h 3256"/>
                  <a:gd name="T72" fmla="*/ 0 w 974"/>
                  <a:gd name="T73" fmla="*/ 15 h 3256"/>
                  <a:gd name="T74" fmla="*/ 0 w 974"/>
                  <a:gd name="T75" fmla="*/ 12 h 3256"/>
                  <a:gd name="T76" fmla="*/ 0 w 974"/>
                  <a:gd name="T77" fmla="*/ 10 h 3256"/>
                  <a:gd name="T78" fmla="*/ 0 w 974"/>
                  <a:gd name="T79" fmla="*/ 8 h 3256"/>
                  <a:gd name="T80" fmla="*/ 1 w 974"/>
                  <a:gd name="T81" fmla="*/ 8 h 3256"/>
                  <a:gd name="T82" fmla="*/ 3 w 974"/>
                  <a:gd name="T83" fmla="*/ 7 h 3256"/>
                  <a:gd name="T84" fmla="*/ 3 w 974"/>
                  <a:gd name="T85" fmla="*/ 6 h 3256"/>
                  <a:gd name="T86" fmla="*/ 3 w 974"/>
                  <a:gd name="T87" fmla="*/ 6 h 3256"/>
                  <a:gd name="T88" fmla="*/ 3 w 974"/>
                  <a:gd name="T89" fmla="*/ 6 h 3256"/>
                  <a:gd name="T90" fmla="*/ 2 w 974"/>
                  <a:gd name="T91" fmla="*/ 6 h 3256"/>
                  <a:gd name="T92" fmla="*/ 2 w 974"/>
                  <a:gd name="T93" fmla="*/ 5 h 3256"/>
                  <a:gd name="T94" fmla="*/ 1 w 974"/>
                  <a:gd name="T95" fmla="*/ 4 h 3256"/>
                  <a:gd name="T96" fmla="*/ 1 w 974"/>
                  <a:gd name="T97" fmla="*/ 2 h 3256"/>
                  <a:gd name="T98" fmla="*/ 2 w 974"/>
                  <a:gd name="T99" fmla="*/ 1 h 3256"/>
                  <a:gd name="T100" fmla="*/ 2 w 974"/>
                  <a:gd name="T101" fmla="*/ 1 h 3256"/>
                  <a:gd name="T102" fmla="*/ 3 w 974"/>
                  <a:gd name="T103" fmla="*/ 0 h 3256"/>
                  <a:gd name="T104" fmla="*/ 4 w 974"/>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6"/>
                  <a:gd name="T161" fmla="*/ 974 w 974"/>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path>
                </a:pathLst>
              </a:custGeom>
              <a:noFill/>
              <a:ln w="0">
                <a:solidFill>
                  <a:srgbClr val="000000"/>
                </a:solidFill>
                <a:round/>
                <a:headEnd/>
                <a:tailEnd/>
              </a:ln>
            </p:spPr>
            <p:txBody>
              <a:bodyPr/>
              <a:lstStyle/>
              <a:p>
                <a:pPr eaLnBrk="0" hangingPunct="0"/>
                <a:endParaRPr lang="it-IT"/>
              </a:p>
            </p:txBody>
          </p:sp>
          <p:sp>
            <p:nvSpPr>
              <p:cNvPr id="76965" name="Freeform 55"/>
              <p:cNvSpPr>
                <a:spLocks/>
              </p:cNvSpPr>
              <p:nvPr/>
            </p:nvSpPr>
            <p:spPr bwMode="auto">
              <a:xfrm>
                <a:off x="900" y="2704"/>
                <a:ext cx="27" cy="65"/>
              </a:xfrm>
              <a:custGeom>
                <a:avLst/>
                <a:gdLst>
                  <a:gd name="T0" fmla="*/ 0 w 81"/>
                  <a:gd name="T1" fmla="*/ 0 h 196"/>
                  <a:gd name="T2" fmla="*/ 0 w 81"/>
                  <a:gd name="T3" fmla="*/ 1 h 196"/>
                  <a:gd name="T4" fmla="*/ 0 w 81"/>
                  <a:gd name="T5" fmla="*/ 2 h 196"/>
                  <a:gd name="T6" fmla="*/ 1 w 81"/>
                  <a:gd name="T7" fmla="*/ 2 h 196"/>
                  <a:gd name="T8" fmla="*/ 1 w 81"/>
                  <a:gd name="T9" fmla="*/ 2 h 196"/>
                  <a:gd name="T10" fmla="*/ 1 w 81"/>
                  <a:gd name="T11" fmla="*/ 1 h 196"/>
                  <a:gd name="T12" fmla="*/ 1 w 81"/>
                  <a:gd name="T13" fmla="*/ 1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noFill/>
              <a:ln w="0">
                <a:solidFill>
                  <a:srgbClr val="000000"/>
                </a:solidFill>
                <a:round/>
                <a:headEnd/>
                <a:tailEnd/>
              </a:ln>
            </p:spPr>
            <p:txBody>
              <a:bodyPr/>
              <a:lstStyle/>
              <a:p>
                <a:pPr eaLnBrk="0" hangingPunct="0"/>
                <a:endParaRPr lang="it-IT"/>
              </a:p>
            </p:txBody>
          </p:sp>
          <p:sp>
            <p:nvSpPr>
              <p:cNvPr id="76966" name="Freeform 56"/>
              <p:cNvSpPr>
                <a:spLocks/>
              </p:cNvSpPr>
              <p:nvPr/>
            </p:nvSpPr>
            <p:spPr bwMode="auto">
              <a:xfrm>
                <a:off x="1274" y="2362"/>
                <a:ext cx="311" cy="1140"/>
              </a:xfrm>
              <a:custGeom>
                <a:avLst/>
                <a:gdLst>
                  <a:gd name="T0" fmla="*/ 8 w 931"/>
                  <a:gd name="T1" fmla="*/ 0 h 3420"/>
                  <a:gd name="T2" fmla="*/ 9 w 931"/>
                  <a:gd name="T3" fmla="*/ 2 h 3420"/>
                  <a:gd name="T4" fmla="*/ 8 w 931"/>
                  <a:gd name="T5" fmla="*/ 4 h 3420"/>
                  <a:gd name="T6" fmla="*/ 8 w 931"/>
                  <a:gd name="T7" fmla="*/ 7 h 3420"/>
                  <a:gd name="T8" fmla="*/ 9 w 931"/>
                  <a:gd name="T9" fmla="*/ 7 h 3420"/>
                  <a:gd name="T10" fmla="*/ 10 w 931"/>
                  <a:gd name="T11" fmla="*/ 8 h 3420"/>
                  <a:gd name="T12" fmla="*/ 11 w 931"/>
                  <a:gd name="T13" fmla="*/ 10 h 3420"/>
                  <a:gd name="T14" fmla="*/ 11 w 931"/>
                  <a:gd name="T15" fmla="*/ 14 h 3420"/>
                  <a:gd name="T16" fmla="*/ 11 w 931"/>
                  <a:gd name="T17" fmla="*/ 18 h 3420"/>
                  <a:gd name="T18" fmla="*/ 12 w 931"/>
                  <a:gd name="T19" fmla="*/ 22 h 3420"/>
                  <a:gd name="T20" fmla="*/ 8 w 931"/>
                  <a:gd name="T21" fmla="*/ 27 h 3420"/>
                  <a:gd name="T22" fmla="*/ 8 w 931"/>
                  <a:gd name="T23" fmla="*/ 30 h 3420"/>
                  <a:gd name="T24" fmla="*/ 8 w 931"/>
                  <a:gd name="T25" fmla="*/ 34 h 3420"/>
                  <a:gd name="T26" fmla="*/ 7 w 931"/>
                  <a:gd name="T27" fmla="*/ 39 h 3420"/>
                  <a:gd name="T28" fmla="*/ 7 w 931"/>
                  <a:gd name="T29" fmla="*/ 41 h 3420"/>
                  <a:gd name="T30" fmla="*/ 5 w 931"/>
                  <a:gd name="T31" fmla="*/ 42 h 3420"/>
                  <a:gd name="T32" fmla="*/ 3 w 931"/>
                  <a:gd name="T33" fmla="*/ 42 h 3420"/>
                  <a:gd name="T34" fmla="*/ 3 w 931"/>
                  <a:gd name="T35" fmla="*/ 41 h 3420"/>
                  <a:gd name="T36" fmla="*/ 3 w 931"/>
                  <a:gd name="T37" fmla="*/ 41 h 3420"/>
                  <a:gd name="T38" fmla="*/ 1 w 931"/>
                  <a:gd name="T39" fmla="*/ 41 h 3420"/>
                  <a:gd name="T40" fmla="*/ 0 w 931"/>
                  <a:gd name="T41" fmla="*/ 40 h 3420"/>
                  <a:gd name="T42" fmla="*/ 2 w 931"/>
                  <a:gd name="T43" fmla="*/ 39 h 3420"/>
                  <a:gd name="T44" fmla="*/ 3 w 931"/>
                  <a:gd name="T45" fmla="*/ 37 h 3420"/>
                  <a:gd name="T46" fmla="*/ 1 w 931"/>
                  <a:gd name="T47" fmla="*/ 32 h 3420"/>
                  <a:gd name="T48" fmla="*/ 0 w 931"/>
                  <a:gd name="T49" fmla="*/ 28 h 3420"/>
                  <a:gd name="T50" fmla="*/ 1 w 931"/>
                  <a:gd name="T51" fmla="*/ 24 h 3420"/>
                  <a:gd name="T52" fmla="*/ 2 w 931"/>
                  <a:gd name="T53" fmla="*/ 19 h 3420"/>
                  <a:gd name="T54" fmla="*/ 2 w 931"/>
                  <a:gd name="T55" fmla="*/ 16 h 3420"/>
                  <a:gd name="T56" fmla="*/ 1 w 931"/>
                  <a:gd name="T57" fmla="*/ 14 h 3420"/>
                  <a:gd name="T58" fmla="*/ 2 w 931"/>
                  <a:gd name="T59" fmla="*/ 11 h 3420"/>
                  <a:gd name="T60" fmla="*/ 3 w 931"/>
                  <a:gd name="T61" fmla="*/ 8 h 3420"/>
                  <a:gd name="T62" fmla="*/ 4 w 931"/>
                  <a:gd name="T63" fmla="*/ 7 h 3420"/>
                  <a:gd name="T64" fmla="*/ 5 w 931"/>
                  <a:gd name="T65" fmla="*/ 6 h 3420"/>
                  <a:gd name="T66" fmla="*/ 4 w 931"/>
                  <a:gd name="T67" fmla="*/ 5 h 3420"/>
                  <a:gd name="T68" fmla="*/ 4 w 931"/>
                  <a:gd name="T69" fmla="*/ 3 h 3420"/>
                  <a:gd name="T70" fmla="*/ 4 w 931"/>
                  <a:gd name="T71" fmla="*/ 2 h 3420"/>
                  <a:gd name="T72" fmla="*/ 4 w 931"/>
                  <a:gd name="T73" fmla="*/ 1 h 3420"/>
                  <a:gd name="T74" fmla="*/ 6 w 931"/>
                  <a:gd name="T75" fmla="*/ 0 h 3420"/>
                  <a:gd name="T76" fmla="*/ 9 w 931"/>
                  <a:gd name="T77" fmla="*/ 18 h 3420"/>
                  <a:gd name="T78" fmla="*/ 9 w 931"/>
                  <a:gd name="T79" fmla="*/ 17 h 3420"/>
                  <a:gd name="T80" fmla="*/ 8 w 931"/>
                  <a:gd name="T81" fmla="*/ 15 h 3420"/>
                  <a:gd name="T82" fmla="*/ 9 w 931"/>
                  <a:gd name="T83" fmla="*/ 13 h 3420"/>
                  <a:gd name="T84" fmla="*/ 9 w 931"/>
                  <a:gd name="T85" fmla="*/ 15 h 3420"/>
                  <a:gd name="T86" fmla="*/ 9 w 931"/>
                  <a:gd name="T87" fmla="*/ 17 h 3420"/>
                  <a:gd name="T88" fmla="*/ 5 w 931"/>
                  <a:gd name="T89" fmla="*/ 39 h 3420"/>
                  <a:gd name="T90" fmla="*/ 6 w 931"/>
                  <a:gd name="T91" fmla="*/ 38 h 3420"/>
                  <a:gd name="T92" fmla="*/ 5 w 931"/>
                  <a:gd name="T93" fmla="*/ 34 h 3420"/>
                  <a:gd name="T94" fmla="*/ 6 w 931"/>
                  <a:gd name="T95" fmla="*/ 31 h 3420"/>
                  <a:gd name="T96" fmla="*/ 5 w 931"/>
                  <a:gd name="T97" fmla="*/ 29 h 3420"/>
                  <a:gd name="T98" fmla="*/ 5 w 931"/>
                  <a:gd name="T99" fmla="*/ 27 h 3420"/>
                  <a:gd name="T100" fmla="*/ 3 w 931"/>
                  <a:gd name="T101" fmla="*/ 28 h 3420"/>
                  <a:gd name="T102" fmla="*/ 3 w 931"/>
                  <a:gd name="T103" fmla="*/ 29 h 3420"/>
                  <a:gd name="T104" fmla="*/ 4 w 931"/>
                  <a:gd name="T105" fmla="*/ 31 h 3420"/>
                  <a:gd name="T106" fmla="*/ 4 w 931"/>
                  <a:gd name="T107" fmla="*/ 34 h 3420"/>
                  <a:gd name="T108" fmla="*/ 5 w 931"/>
                  <a:gd name="T109" fmla="*/ 38 h 3420"/>
                  <a:gd name="T110" fmla="*/ 6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lnTo>
                      <a:pt x="757" y="1477"/>
                    </a:lnTo>
                    <a:lnTo>
                      <a:pt x="704" y="1498"/>
                    </a:lnTo>
                    <a:lnTo>
                      <a:pt x="704" y="1412"/>
                    </a:lnTo>
                    <a:lnTo>
                      <a:pt x="700" y="1375"/>
                    </a:lnTo>
                    <a:lnTo>
                      <a:pt x="690" y="1338"/>
                    </a:lnTo>
                    <a:lnTo>
                      <a:pt x="674" y="1303"/>
                    </a:lnTo>
                    <a:lnTo>
                      <a:pt x="654" y="1268"/>
                    </a:lnTo>
                    <a:lnTo>
                      <a:pt x="680" y="1223"/>
                    </a:lnTo>
                    <a:lnTo>
                      <a:pt x="704"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9"/>
                    </a:lnTo>
                    <a:lnTo>
                      <a:pt x="448" y="2962"/>
                    </a:lnTo>
                    <a:lnTo>
                      <a:pt x="443" y="2873"/>
                    </a:lnTo>
                    <a:lnTo>
                      <a:pt x="440" y="2769"/>
                    </a:lnTo>
                    <a:lnTo>
                      <a:pt x="443" y="2654"/>
                    </a:lnTo>
                    <a:lnTo>
                      <a:pt x="450" y="2552"/>
                    </a:lnTo>
                    <a:lnTo>
                      <a:pt x="457" y="2483"/>
                    </a:lnTo>
                    <a:lnTo>
                      <a:pt x="452" y="2452"/>
                    </a:lnTo>
                    <a:lnTo>
                      <a:pt x="433" y="2407"/>
                    </a:lnTo>
                    <a:lnTo>
                      <a:pt x="417" y="2349"/>
                    </a:lnTo>
                    <a:lnTo>
                      <a:pt x="408"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round/>
                <a:headEnd/>
                <a:tailEnd/>
              </a:ln>
            </p:spPr>
            <p:txBody>
              <a:bodyPr/>
              <a:lstStyle/>
              <a:p>
                <a:pPr eaLnBrk="0" hangingPunct="0"/>
                <a:endParaRPr lang="it-IT"/>
              </a:p>
            </p:txBody>
          </p:sp>
          <p:sp>
            <p:nvSpPr>
              <p:cNvPr id="76967" name="Freeform 57"/>
              <p:cNvSpPr>
                <a:spLocks/>
              </p:cNvSpPr>
              <p:nvPr/>
            </p:nvSpPr>
            <p:spPr bwMode="auto">
              <a:xfrm>
                <a:off x="1274" y="2362"/>
                <a:ext cx="311" cy="1140"/>
              </a:xfrm>
              <a:custGeom>
                <a:avLst/>
                <a:gdLst>
                  <a:gd name="T0" fmla="*/ 7 w 931"/>
                  <a:gd name="T1" fmla="*/ 0 h 3420"/>
                  <a:gd name="T2" fmla="*/ 8 w 931"/>
                  <a:gd name="T3" fmla="*/ 1 h 3420"/>
                  <a:gd name="T4" fmla="*/ 9 w 931"/>
                  <a:gd name="T5" fmla="*/ 2 h 3420"/>
                  <a:gd name="T6" fmla="*/ 8 w 931"/>
                  <a:gd name="T7" fmla="*/ 3 h 3420"/>
                  <a:gd name="T8" fmla="*/ 7 w 931"/>
                  <a:gd name="T9" fmla="*/ 5 h 3420"/>
                  <a:gd name="T10" fmla="*/ 8 w 931"/>
                  <a:gd name="T11" fmla="*/ 7 h 3420"/>
                  <a:gd name="T12" fmla="*/ 8 w 931"/>
                  <a:gd name="T13" fmla="*/ 7 h 3420"/>
                  <a:gd name="T14" fmla="*/ 10 w 931"/>
                  <a:gd name="T15" fmla="*/ 7 h 3420"/>
                  <a:gd name="T16" fmla="*/ 10 w 931"/>
                  <a:gd name="T17" fmla="*/ 8 h 3420"/>
                  <a:gd name="T18" fmla="*/ 11 w 931"/>
                  <a:gd name="T19" fmla="*/ 9 h 3420"/>
                  <a:gd name="T20" fmla="*/ 11 w 931"/>
                  <a:gd name="T21" fmla="*/ 11 h 3420"/>
                  <a:gd name="T22" fmla="*/ 11 w 931"/>
                  <a:gd name="T23" fmla="*/ 14 h 3420"/>
                  <a:gd name="T24" fmla="*/ 11 w 931"/>
                  <a:gd name="T25" fmla="*/ 17 h 3420"/>
                  <a:gd name="T26" fmla="*/ 11 w 931"/>
                  <a:gd name="T27" fmla="*/ 19 h 3420"/>
                  <a:gd name="T28" fmla="*/ 12 w 931"/>
                  <a:gd name="T29" fmla="*/ 22 h 3420"/>
                  <a:gd name="T30" fmla="*/ 8 w 931"/>
                  <a:gd name="T31" fmla="*/ 24 h 3420"/>
                  <a:gd name="T32" fmla="*/ 7 w 931"/>
                  <a:gd name="T33" fmla="*/ 28 h 3420"/>
                  <a:gd name="T34" fmla="*/ 8 w 931"/>
                  <a:gd name="T35" fmla="*/ 30 h 3420"/>
                  <a:gd name="T36" fmla="*/ 8 w 931"/>
                  <a:gd name="T37" fmla="*/ 32 h 3420"/>
                  <a:gd name="T38" fmla="*/ 7 w 931"/>
                  <a:gd name="T39" fmla="*/ 36 h 3420"/>
                  <a:gd name="T40" fmla="*/ 7 w 931"/>
                  <a:gd name="T41" fmla="*/ 39 h 3420"/>
                  <a:gd name="T42" fmla="*/ 7 w 931"/>
                  <a:gd name="T43" fmla="*/ 41 h 3420"/>
                  <a:gd name="T44" fmla="*/ 6 w 931"/>
                  <a:gd name="T45" fmla="*/ 42 h 3420"/>
                  <a:gd name="T46" fmla="*/ 5 w 931"/>
                  <a:gd name="T47" fmla="*/ 42 h 3420"/>
                  <a:gd name="T48" fmla="*/ 3 w 931"/>
                  <a:gd name="T49" fmla="*/ 42 h 3420"/>
                  <a:gd name="T50" fmla="*/ 3 w 931"/>
                  <a:gd name="T51" fmla="*/ 42 h 3420"/>
                  <a:gd name="T52" fmla="*/ 3 w 931"/>
                  <a:gd name="T53" fmla="*/ 41 h 3420"/>
                  <a:gd name="T54" fmla="*/ 3 w 931"/>
                  <a:gd name="T55" fmla="*/ 41 h 3420"/>
                  <a:gd name="T56" fmla="*/ 2 w 931"/>
                  <a:gd name="T57" fmla="*/ 41 h 3420"/>
                  <a:gd name="T58" fmla="*/ 1 w 931"/>
                  <a:gd name="T59" fmla="*/ 41 h 3420"/>
                  <a:gd name="T60" fmla="*/ 0 w 931"/>
                  <a:gd name="T61" fmla="*/ 41 h 3420"/>
                  <a:gd name="T62" fmla="*/ 1 w 931"/>
                  <a:gd name="T63" fmla="*/ 40 h 3420"/>
                  <a:gd name="T64" fmla="*/ 2 w 931"/>
                  <a:gd name="T65" fmla="*/ 39 h 3420"/>
                  <a:gd name="T66" fmla="*/ 3 w 931"/>
                  <a:gd name="T67" fmla="*/ 38 h 3420"/>
                  <a:gd name="T68" fmla="*/ 3 w 931"/>
                  <a:gd name="T69" fmla="*/ 37 h 3420"/>
                  <a:gd name="T70" fmla="*/ 1 w 931"/>
                  <a:gd name="T71" fmla="*/ 32 h 3420"/>
                  <a:gd name="T72" fmla="*/ 0 w 931"/>
                  <a:gd name="T73" fmla="*/ 29 h 3420"/>
                  <a:gd name="T74" fmla="*/ 0 w 931"/>
                  <a:gd name="T75" fmla="*/ 28 h 3420"/>
                  <a:gd name="T76" fmla="*/ 1 w 931"/>
                  <a:gd name="T77" fmla="*/ 24 h 3420"/>
                  <a:gd name="T78" fmla="*/ 1 w 931"/>
                  <a:gd name="T79" fmla="*/ 21 h 3420"/>
                  <a:gd name="T80" fmla="*/ 2 w 931"/>
                  <a:gd name="T81" fmla="*/ 17 h 3420"/>
                  <a:gd name="T82" fmla="*/ 2 w 931"/>
                  <a:gd name="T83" fmla="*/ 16 h 3420"/>
                  <a:gd name="T84" fmla="*/ 1 w 931"/>
                  <a:gd name="T85" fmla="*/ 15 h 3420"/>
                  <a:gd name="T86" fmla="*/ 1 w 931"/>
                  <a:gd name="T87" fmla="*/ 14 h 3420"/>
                  <a:gd name="T88" fmla="*/ 2 w 931"/>
                  <a:gd name="T89" fmla="*/ 11 h 3420"/>
                  <a:gd name="T90" fmla="*/ 2 w 931"/>
                  <a:gd name="T91" fmla="*/ 9 h 3420"/>
                  <a:gd name="T92" fmla="*/ 3 w 931"/>
                  <a:gd name="T93" fmla="*/ 8 h 3420"/>
                  <a:gd name="T94" fmla="*/ 4 w 931"/>
                  <a:gd name="T95" fmla="*/ 7 h 3420"/>
                  <a:gd name="T96" fmla="*/ 5 w 931"/>
                  <a:gd name="T97" fmla="*/ 6 h 3420"/>
                  <a:gd name="T98" fmla="*/ 5 w 931"/>
                  <a:gd name="T99" fmla="*/ 6 h 3420"/>
                  <a:gd name="T100" fmla="*/ 4 w 931"/>
                  <a:gd name="T101" fmla="*/ 5 h 3420"/>
                  <a:gd name="T102" fmla="*/ 4 w 931"/>
                  <a:gd name="T103" fmla="*/ 4 h 3420"/>
                  <a:gd name="T104" fmla="*/ 4 w 931"/>
                  <a:gd name="T105" fmla="*/ 3 h 3420"/>
                  <a:gd name="T106" fmla="*/ 4 w 931"/>
                  <a:gd name="T107" fmla="*/ 2 h 3420"/>
                  <a:gd name="T108" fmla="*/ 4 w 931"/>
                  <a:gd name="T109" fmla="*/ 1 h 3420"/>
                  <a:gd name="T110" fmla="*/ 5 w 931"/>
                  <a:gd name="T111" fmla="*/ 0 h 3420"/>
                  <a:gd name="T112" fmla="*/ 6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path>
                </a:pathLst>
              </a:custGeom>
              <a:noFill/>
              <a:ln w="0">
                <a:solidFill>
                  <a:srgbClr val="000000"/>
                </a:solidFill>
                <a:round/>
                <a:headEnd/>
                <a:tailEnd/>
              </a:ln>
            </p:spPr>
            <p:txBody>
              <a:bodyPr/>
              <a:lstStyle/>
              <a:p>
                <a:pPr eaLnBrk="0" hangingPunct="0"/>
                <a:endParaRPr lang="it-IT"/>
              </a:p>
            </p:txBody>
          </p:sp>
          <p:sp>
            <p:nvSpPr>
              <p:cNvPr id="76968" name="Freeform 58"/>
              <p:cNvSpPr>
                <a:spLocks/>
              </p:cNvSpPr>
              <p:nvPr/>
            </p:nvSpPr>
            <p:spPr bwMode="auto">
              <a:xfrm>
                <a:off x="1492" y="2696"/>
                <a:ext cx="37" cy="165"/>
              </a:xfrm>
              <a:custGeom>
                <a:avLst/>
                <a:gdLst>
                  <a:gd name="T0" fmla="*/ 1 w 109"/>
                  <a:gd name="T1" fmla="*/ 6 h 497"/>
                  <a:gd name="T2" fmla="*/ 1 w 109"/>
                  <a:gd name="T3" fmla="*/ 6 h 497"/>
                  <a:gd name="T4" fmla="*/ 1 w 109"/>
                  <a:gd name="T5" fmla="*/ 5 h 497"/>
                  <a:gd name="T6" fmla="*/ 1 w 109"/>
                  <a:gd name="T7" fmla="*/ 5 h 497"/>
                  <a:gd name="T8" fmla="*/ 0 w 109"/>
                  <a:gd name="T9" fmla="*/ 4 h 497"/>
                  <a:gd name="T10" fmla="*/ 0 w 109"/>
                  <a:gd name="T11" fmla="*/ 4 h 497"/>
                  <a:gd name="T12" fmla="*/ 0 w 109"/>
                  <a:gd name="T13" fmla="*/ 3 h 497"/>
                  <a:gd name="T14" fmla="*/ 0 w 109"/>
                  <a:gd name="T15" fmla="*/ 3 h 497"/>
                  <a:gd name="T16" fmla="*/ 1 w 109"/>
                  <a:gd name="T17" fmla="*/ 2 h 497"/>
                  <a:gd name="T18" fmla="*/ 1 w 109"/>
                  <a:gd name="T19" fmla="*/ 1 h 497"/>
                  <a:gd name="T20" fmla="*/ 1 w 109"/>
                  <a:gd name="T21" fmla="*/ 1 h 497"/>
                  <a:gd name="T22" fmla="*/ 1 w 109"/>
                  <a:gd name="T23" fmla="*/ 0 h 497"/>
                  <a:gd name="T24" fmla="*/ 1 w 109"/>
                  <a:gd name="T25" fmla="*/ 1 h 497"/>
                  <a:gd name="T26" fmla="*/ 1 w 109"/>
                  <a:gd name="T27" fmla="*/ 2 h 497"/>
                  <a:gd name="T28" fmla="*/ 1 w 109"/>
                  <a:gd name="T29" fmla="*/ 3 h 497"/>
                  <a:gd name="T30" fmla="*/ 1 w 109"/>
                  <a:gd name="T31" fmla="*/ 4 h 497"/>
                  <a:gd name="T32" fmla="*/ 1 w 109"/>
                  <a:gd name="T33" fmla="*/ 5 h 497"/>
                  <a:gd name="T34" fmla="*/ 1 w 109"/>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0" y="497"/>
                    </a:lnTo>
                    <a:lnTo>
                      <a:pt x="52" y="412"/>
                    </a:lnTo>
                    <a:lnTo>
                      <a:pt x="47" y="374"/>
                    </a:lnTo>
                    <a:lnTo>
                      <a:pt x="37" y="337"/>
                    </a:lnTo>
                    <a:lnTo>
                      <a:pt x="21" y="301"/>
                    </a:lnTo>
                    <a:lnTo>
                      <a:pt x="0" y="267"/>
                    </a:lnTo>
                    <a:lnTo>
                      <a:pt x="27" y="223"/>
                    </a:lnTo>
                    <a:lnTo>
                      <a:pt x="52" y="172"/>
                    </a:lnTo>
                    <a:lnTo>
                      <a:pt x="74" y="113"/>
                    </a:lnTo>
                    <a:lnTo>
                      <a:pt x="88" y="63"/>
                    </a:lnTo>
                    <a:lnTo>
                      <a:pt x="101" y="0"/>
                    </a:lnTo>
                    <a:lnTo>
                      <a:pt x="109" y="79"/>
                    </a:lnTo>
                    <a:lnTo>
                      <a:pt x="106" y="177"/>
                    </a:lnTo>
                    <a:lnTo>
                      <a:pt x="104" y="267"/>
                    </a:lnTo>
                    <a:lnTo>
                      <a:pt x="106" y="342"/>
                    </a:lnTo>
                    <a:lnTo>
                      <a:pt x="104" y="404"/>
                    </a:lnTo>
                    <a:lnTo>
                      <a:pt x="103" y="477"/>
                    </a:lnTo>
                  </a:path>
                </a:pathLst>
              </a:custGeom>
              <a:noFill/>
              <a:ln w="0">
                <a:solidFill>
                  <a:srgbClr val="000000"/>
                </a:solidFill>
                <a:round/>
                <a:headEnd/>
                <a:tailEnd/>
              </a:ln>
            </p:spPr>
            <p:txBody>
              <a:bodyPr/>
              <a:lstStyle/>
              <a:p>
                <a:pPr eaLnBrk="0" hangingPunct="0"/>
                <a:endParaRPr lang="it-IT"/>
              </a:p>
            </p:txBody>
          </p:sp>
          <p:sp>
            <p:nvSpPr>
              <p:cNvPr id="76969" name="Freeform 59"/>
              <p:cNvSpPr>
                <a:spLocks/>
              </p:cNvSpPr>
              <p:nvPr/>
            </p:nvSpPr>
            <p:spPr bwMode="auto">
              <a:xfrm>
                <a:off x="1348" y="3082"/>
                <a:ext cx="78" cy="340"/>
              </a:xfrm>
              <a:custGeom>
                <a:avLst/>
                <a:gdLst>
                  <a:gd name="T0" fmla="*/ 2 w 235"/>
                  <a:gd name="T1" fmla="*/ 13 h 1020"/>
                  <a:gd name="T2" fmla="*/ 3 w 235"/>
                  <a:gd name="T3" fmla="*/ 12 h 1020"/>
                  <a:gd name="T4" fmla="*/ 3 w 235"/>
                  <a:gd name="T5" fmla="*/ 12 h 1020"/>
                  <a:gd name="T6" fmla="*/ 3 w 235"/>
                  <a:gd name="T7" fmla="*/ 11 h 1020"/>
                  <a:gd name="T8" fmla="*/ 3 w 235"/>
                  <a:gd name="T9" fmla="*/ 10 h 1020"/>
                  <a:gd name="T10" fmla="*/ 3 w 235"/>
                  <a:gd name="T11" fmla="*/ 9 h 1020"/>
                  <a:gd name="T12" fmla="*/ 3 w 235"/>
                  <a:gd name="T13" fmla="*/ 8 h 1020"/>
                  <a:gd name="T14" fmla="*/ 3 w 235"/>
                  <a:gd name="T15" fmla="*/ 6 h 1020"/>
                  <a:gd name="T16" fmla="*/ 3 w 235"/>
                  <a:gd name="T17" fmla="*/ 5 h 1020"/>
                  <a:gd name="T18" fmla="*/ 3 w 235"/>
                  <a:gd name="T19" fmla="*/ 4 h 1020"/>
                  <a:gd name="T20" fmla="*/ 3 w 235"/>
                  <a:gd name="T21" fmla="*/ 4 h 1020"/>
                  <a:gd name="T22" fmla="*/ 3 w 235"/>
                  <a:gd name="T23" fmla="*/ 3 h 1020"/>
                  <a:gd name="T24" fmla="*/ 2 w 235"/>
                  <a:gd name="T25" fmla="*/ 2 h 1020"/>
                  <a:gd name="T26" fmla="*/ 2 w 235"/>
                  <a:gd name="T27" fmla="*/ 1 h 1020"/>
                  <a:gd name="T28" fmla="*/ 2 w 235"/>
                  <a:gd name="T29" fmla="*/ 1 h 1020"/>
                  <a:gd name="T30" fmla="*/ 2 w 235"/>
                  <a:gd name="T31" fmla="*/ 0 h 1020"/>
                  <a:gd name="T32" fmla="*/ 1 w 235"/>
                  <a:gd name="T33" fmla="*/ 0 h 1020"/>
                  <a:gd name="T34" fmla="*/ 0 w 235"/>
                  <a:gd name="T35" fmla="*/ 1 h 1020"/>
                  <a:gd name="T36" fmla="*/ 0 w 235"/>
                  <a:gd name="T37" fmla="*/ 1 h 1020"/>
                  <a:gd name="T38" fmla="*/ 0 w 235"/>
                  <a:gd name="T39" fmla="*/ 2 h 1020"/>
                  <a:gd name="T40" fmla="*/ 0 w 235"/>
                  <a:gd name="T41" fmla="*/ 2 h 1020"/>
                  <a:gd name="T42" fmla="*/ 0 w 235"/>
                  <a:gd name="T43" fmla="*/ 3 h 1020"/>
                  <a:gd name="T44" fmla="*/ 1 w 235"/>
                  <a:gd name="T45" fmla="*/ 3 h 1020"/>
                  <a:gd name="T46" fmla="*/ 1 w 235"/>
                  <a:gd name="T47" fmla="*/ 4 h 1020"/>
                  <a:gd name="T48" fmla="*/ 1 w 235"/>
                  <a:gd name="T49" fmla="*/ 4 h 1020"/>
                  <a:gd name="T50" fmla="*/ 1 w 235"/>
                  <a:gd name="T51" fmla="*/ 5 h 1020"/>
                  <a:gd name="T52" fmla="*/ 1 w 235"/>
                  <a:gd name="T53" fmla="*/ 6 h 1020"/>
                  <a:gd name="T54" fmla="*/ 1 w 235"/>
                  <a:gd name="T55" fmla="*/ 8 h 1020"/>
                  <a:gd name="T56" fmla="*/ 1 w 235"/>
                  <a:gd name="T57" fmla="*/ 9 h 1020"/>
                  <a:gd name="T58" fmla="*/ 1 w 235"/>
                  <a:gd name="T59" fmla="*/ 10 h 1020"/>
                  <a:gd name="T60" fmla="*/ 2 w 235"/>
                  <a:gd name="T61" fmla="*/ 12 h 1020"/>
                  <a:gd name="T62" fmla="*/ 2 w 235"/>
                  <a:gd name="T63" fmla="*/ 12 h 1020"/>
                  <a:gd name="T64" fmla="*/ 2 w 235"/>
                  <a:gd name="T65" fmla="*/ 13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7" y="1020"/>
                    </a:moveTo>
                    <a:lnTo>
                      <a:pt x="211" y="978"/>
                    </a:lnTo>
                    <a:lnTo>
                      <a:pt x="225" y="935"/>
                    </a:lnTo>
                    <a:lnTo>
                      <a:pt x="232" y="880"/>
                    </a:lnTo>
                    <a:lnTo>
                      <a:pt x="225" y="803"/>
                    </a:lnTo>
                    <a:lnTo>
                      <a:pt x="222" y="714"/>
                    </a:lnTo>
                    <a:lnTo>
                      <a:pt x="218" y="610"/>
                    </a:lnTo>
                    <a:lnTo>
                      <a:pt x="222" y="495"/>
                    </a:lnTo>
                    <a:lnTo>
                      <a:pt x="229" y="393"/>
                    </a:lnTo>
                    <a:lnTo>
                      <a:pt x="235" y="324"/>
                    </a:lnTo>
                    <a:lnTo>
                      <a:pt x="230" y="293"/>
                    </a:lnTo>
                    <a:lnTo>
                      <a:pt x="212" y="248"/>
                    </a:lnTo>
                    <a:lnTo>
                      <a:pt x="195" y="190"/>
                    </a:lnTo>
                    <a:lnTo>
                      <a:pt x="187" y="118"/>
                    </a:lnTo>
                    <a:lnTo>
                      <a:pt x="189" y="58"/>
                    </a:lnTo>
                    <a:lnTo>
                      <a:pt x="199" y="14"/>
                    </a:lnTo>
                    <a:lnTo>
                      <a:pt x="49" y="0"/>
                    </a:lnTo>
                    <a:lnTo>
                      <a:pt x="32" y="46"/>
                    </a:lnTo>
                    <a:lnTo>
                      <a:pt x="16" y="93"/>
                    </a:lnTo>
                    <a:lnTo>
                      <a:pt x="0" y="142"/>
                    </a:lnTo>
                    <a:lnTo>
                      <a:pt x="0" y="163"/>
                    </a:lnTo>
                    <a:lnTo>
                      <a:pt x="21" y="205"/>
                    </a:lnTo>
                    <a:lnTo>
                      <a:pt x="49" y="251"/>
                    </a:lnTo>
                    <a:lnTo>
                      <a:pt x="71" y="310"/>
                    </a:lnTo>
                    <a:lnTo>
                      <a:pt x="88" y="364"/>
                    </a:lnTo>
                    <a:lnTo>
                      <a:pt x="93" y="440"/>
                    </a:lnTo>
                    <a:lnTo>
                      <a:pt x="93" y="516"/>
                    </a:lnTo>
                    <a:lnTo>
                      <a:pt x="95" y="624"/>
                    </a:lnTo>
                    <a:lnTo>
                      <a:pt x="101" y="716"/>
                    </a:lnTo>
                    <a:lnTo>
                      <a:pt x="119" y="820"/>
                    </a:lnTo>
                    <a:lnTo>
                      <a:pt x="152" y="935"/>
                    </a:lnTo>
                    <a:lnTo>
                      <a:pt x="171" y="985"/>
                    </a:lnTo>
                    <a:lnTo>
                      <a:pt x="187" y="1020"/>
                    </a:lnTo>
                  </a:path>
                </a:pathLst>
              </a:custGeom>
              <a:noFill/>
              <a:ln w="0">
                <a:solidFill>
                  <a:srgbClr val="000000"/>
                </a:solidFill>
                <a:round/>
                <a:headEnd/>
                <a:tailEnd/>
              </a:ln>
            </p:spPr>
            <p:txBody>
              <a:bodyPr/>
              <a:lstStyle/>
              <a:p>
                <a:pPr eaLnBrk="0" hangingPunct="0"/>
                <a:endParaRPr lang="it-IT"/>
              </a:p>
            </p:txBody>
          </p:sp>
          <p:sp>
            <p:nvSpPr>
              <p:cNvPr id="76970" name="Freeform 60"/>
              <p:cNvSpPr>
                <a:spLocks/>
              </p:cNvSpPr>
              <p:nvPr/>
            </p:nvSpPr>
            <p:spPr bwMode="auto">
              <a:xfrm>
                <a:off x="1605" y="2244"/>
                <a:ext cx="389" cy="1214"/>
              </a:xfrm>
              <a:custGeom>
                <a:avLst/>
                <a:gdLst>
                  <a:gd name="T0" fmla="*/ 7 w 1167"/>
                  <a:gd name="T1" fmla="*/ 31 h 3644"/>
                  <a:gd name="T2" fmla="*/ 6 w 1167"/>
                  <a:gd name="T3" fmla="*/ 36 h 3644"/>
                  <a:gd name="T4" fmla="*/ 6 w 1167"/>
                  <a:gd name="T5" fmla="*/ 40 h 3644"/>
                  <a:gd name="T6" fmla="*/ 5 w 1167"/>
                  <a:gd name="T7" fmla="*/ 42 h 3644"/>
                  <a:gd name="T8" fmla="*/ 4 w 1167"/>
                  <a:gd name="T9" fmla="*/ 43 h 3644"/>
                  <a:gd name="T10" fmla="*/ 3 w 1167"/>
                  <a:gd name="T11" fmla="*/ 43 h 3644"/>
                  <a:gd name="T12" fmla="*/ 1 w 1167"/>
                  <a:gd name="T13" fmla="*/ 43 h 3644"/>
                  <a:gd name="T14" fmla="*/ 0 w 1167"/>
                  <a:gd name="T15" fmla="*/ 43 h 3644"/>
                  <a:gd name="T16" fmla="*/ 1 w 1167"/>
                  <a:gd name="T17" fmla="*/ 42 h 3644"/>
                  <a:gd name="T18" fmla="*/ 3 w 1167"/>
                  <a:gd name="T19" fmla="*/ 41 h 3644"/>
                  <a:gd name="T20" fmla="*/ 3 w 1167"/>
                  <a:gd name="T21" fmla="*/ 37 h 3644"/>
                  <a:gd name="T22" fmla="*/ 3 w 1167"/>
                  <a:gd name="T23" fmla="*/ 31 h 3644"/>
                  <a:gd name="T24" fmla="*/ 3 w 1167"/>
                  <a:gd name="T25" fmla="*/ 26 h 3644"/>
                  <a:gd name="T26" fmla="*/ 2 w 1167"/>
                  <a:gd name="T27" fmla="*/ 25 h 3644"/>
                  <a:gd name="T28" fmla="*/ 2 w 1167"/>
                  <a:gd name="T29" fmla="*/ 23 h 3644"/>
                  <a:gd name="T30" fmla="*/ 2 w 1167"/>
                  <a:gd name="T31" fmla="*/ 21 h 3644"/>
                  <a:gd name="T32" fmla="*/ 3 w 1167"/>
                  <a:gd name="T33" fmla="*/ 19 h 3644"/>
                  <a:gd name="T34" fmla="*/ 3 w 1167"/>
                  <a:gd name="T35" fmla="*/ 13 h 3644"/>
                  <a:gd name="T36" fmla="*/ 3 w 1167"/>
                  <a:gd name="T37" fmla="*/ 9 h 3644"/>
                  <a:gd name="T38" fmla="*/ 6 w 1167"/>
                  <a:gd name="T39" fmla="*/ 6 h 3644"/>
                  <a:gd name="T40" fmla="*/ 5 w 1167"/>
                  <a:gd name="T41" fmla="*/ 6 h 3644"/>
                  <a:gd name="T42" fmla="*/ 4 w 1167"/>
                  <a:gd name="T43" fmla="*/ 3 h 3644"/>
                  <a:gd name="T44" fmla="*/ 4 w 1167"/>
                  <a:gd name="T45" fmla="*/ 2 h 3644"/>
                  <a:gd name="T46" fmla="*/ 4 w 1167"/>
                  <a:gd name="T47" fmla="*/ 1 h 3644"/>
                  <a:gd name="T48" fmla="*/ 6 w 1167"/>
                  <a:gd name="T49" fmla="*/ 0 h 3644"/>
                  <a:gd name="T50" fmla="*/ 8 w 1167"/>
                  <a:gd name="T51" fmla="*/ 0 h 3644"/>
                  <a:gd name="T52" fmla="*/ 9 w 1167"/>
                  <a:gd name="T53" fmla="*/ 2 h 3644"/>
                  <a:gd name="T54" fmla="*/ 8 w 1167"/>
                  <a:gd name="T55" fmla="*/ 5 h 3644"/>
                  <a:gd name="T56" fmla="*/ 9 w 1167"/>
                  <a:gd name="T57" fmla="*/ 6 h 3644"/>
                  <a:gd name="T58" fmla="*/ 12 w 1167"/>
                  <a:gd name="T59" fmla="*/ 8 h 3644"/>
                  <a:gd name="T60" fmla="*/ 14 w 1167"/>
                  <a:gd name="T61" fmla="*/ 15 h 3644"/>
                  <a:gd name="T62" fmla="*/ 13 w 1167"/>
                  <a:gd name="T63" fmla="*/ 19 h 3644"/>
                  <a:gd name="T64" fmla="*/ 13 w 1167"/>
                  <a:gd name="T65" fmla="*/ 23 h 3644"/>
                  <a:gd name="T66" fmla="*/ 13 w 1167"/>
                  <a:gd name="T67" fmla="*/ 25 h 3644"/>
                  <a:gd name="T68" fmla="*/ 12 w 1167"/>
                  <a:gd name="T69" fmla="*/ 27 h 3644"/>
                  <a:gd name="T70" fmla="*/ 12 w 1167"/>
                  <a:gd name="T71" fmla="*/ 32 h 3644"/>
                  <a:gd name="T72" fmla="*/ 12 w 1167"/>
                  <a:gd name="T73" fmla="*/ 37 h 3644"/>
                  <a:gd name="T74" fmla="*/ 12 w 1167"/>
                  <a:gd name="T75" fmla="*/ 42 h 3644"/>
                  <a:gd name="T76" fmla="*/ 11 w 1167"/>
                  <a:gd name="T77" fmla="*/ 43 h 3644"/>
                  <a:gd name="T78" fmla="*/ 10 w 1167"/>
                  <a:gd name="T79" fmla="*/ 44 h 3644"/>
                  <a:gd name="T80" fmla="*/ 8 w 1167"/>
                  <a:gd name="T81" fmla="*/ 45 h 3644"/>
                  <a:gd name="T82" fmla="*/ 7 w 1167"/>
                  <a:gd name="T83" fmla="*/ 44 h 3644"/>
                  <a:gd name="T84" fmla="*/ 8 w 1167"/>
                  <a:gd name="T85" fmla="*/ 43 h 3644"/>
                  <a:gd name="T86" fmla="*/ 9 w 1167"/>
                  <a:gd name="T87" fmla="*/ 42 h 3644"/>
                  <a:gd name="T88" fmla="*/ 9 w 1167"/>
                  <a:gd name="T89" fmla="*/ 36 h 3644"/>
                  <a:gd name="T90" fmla="*/ 8 w 1167"/>
                  <a:gd name="T91" fmla="*/ 32 h 3644"/>
                  <a:gd name="T92" fmla="*/ 8 w 1167"/>
                  <a:gd name="T93" fmla="*/ 28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4"/>
                  <a:gd name="T143" fmla="*/ 1167 w 116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4">
                    <a:moveTo>
                      <a:pt x="610" y="2280"/>
                    </a:moveTo>
                    <a:lnTo>
                      <a:pt x="583" y="2407"/>
                    </a:lnTo>
                    <a:lnTo>
                      <a:pt x="556" y="2536"/>
                    </a:lnTo>
                    <a:lnTo>
                      <a:pt x="536" y="2634"/>
                    </a:lnTo>
                    <a:lnTo>
                      <a:pt x="514" y="2752"/>
                    </a:lnTo>
                    <a:lnTo>
                      <a:pt x="502" y="2892"/>
                    </a:lnTo>
                    <a:lnTo>
                      <a:pt x="489" y="3006"/>
                    </a:lnTo>
                    <a:lnTo>
                      <a:pt x="477" y="3108"/>
                    </a:lnTo>
                    <a:lnTo>
                      <a:pt x="459" y="3206"/>
                    </a:lnTo>
                    <a:lnTo>
                      <a:pt x="442" y="3301"/>
                    </a:lnTo>
                    <a:lnTo>
                      <a:pt x="431" y="3365"/>
                    </a:lnTo>
                    <a:lnTo>
                      <a:pt x="431" y="3413"/>
                    </a:lnTo>
                    <a:lnTo>
                      <a:pt x="433" y="3453"/>
                    </a:lnTo>
                    <a:lnTo>
                      <a:pt x="423" y="3470"/>
                    </a:lnTo>
                    <a:lnTo>
                      <a:pt x="346" y="3488"/>
                    </a:lnTo>
                    <a:lnTo>
                      <a:pt x="332" y="3479"/>
                    </a:lnTo>
                    <a:lnTo>
                      <a:pt x="322" y="3467"/>
                    </a:lnTo>
                    <a:lnTo>
                      <a:pt x="250" y="3493"/>
                    </a:lnTo>
                    <a:lnTo>
                      <a:pt x="156" y="3520"/>
                    </a:lnTo>
                    <a:lnTo>
                      <a:pt x="95" y="3530"/>
                    </a:lnTo>
                    <a:lnTo>
                      <a:pt x="45" y="3525"/>
                    </a:lnTo>
                    <a:lnTo>
                      <a:pt x="18" y="3513"/>
                    </a:lnTo>
                    <a:lnTo>
                      <a:pt x="5" y="3495"/>
                    </a:lnTo>
                    <a:lnTo>
                      <a:pt x="0" y="3476"/>
                    </a:lnTo>
                    <a:lnTo>
                      <a:pt x="9" y="3455"/>
                    </a:lnTo>
                    <a:lnTo>
                      <a:pt x="31" y="3436"/>
                    </a:lnTo>
                    <a:lnTo>
                      <a:pt x="99" y="3402"/>
                    </a:lnTo>
                    <a:lnTo>
                      <a:pt x="160" y="3368"/>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4" y="1974"/>
                    </a:lnTo>
                    <a:lnTo>
                      <a:pt x="141" y="1922"/>
                    </a:lnTo>
                    <a:lnTo>
                      <a:pt x="154" y="1854"/>
                    </a:lnTo>
                    <a:lnTo>
                      <a:pt x="179" y="1797"/>
                    </a:lnTo>
                    <a:lnTo>
                      <a:pt x="202"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2"/>
                    </a:lnTo>
                    <a:lnTo>
                      <a:pt x="360" y="237"/>
                    </a:lnTo>
                    <a:lnTo>
                      <a:pt x="354" y="183"/>
                    </a:lnTo>
                    <a:lnTo>
                      <a:pt x="359" y="126"/>
                    </a:lnTo>
                    <a:lnTo>
                      <a:pt x="335" y="151"/>
                    </a:lnTo>
                    <a:lnTo>
                      <a:pt x="322" y="164"/>
                    </a:lnTo>
                    <a:lnTo>
                      <a:pt x="327" y="126"/>
                    </a:lnTo>
                    <a:lnTo>
                      <a:pt x="341" y="85"/>
                    </a:lnTo>
                    <a:lnTo>
                      <a:pt x="365" y="52"/>
                    </a:lnTo>
                    <a:lnTo>
                      <a:pt x="400" y="25"/>
                    </a:lnTo>
                    <a:lnTo>
                      <a:pt x="446" y="6"/>
                    </a:lnTo>
                    <a:lnTo>
                      <a:pt x="508" y="0"/>
                    </a:lnTo>
                    <a:lnTo>
                      <a:pt x="562" y="12"/>
                    </a:lnTo>
                    <a:lnTo>
                      <a:pt x="610" y="36"/>
                    </a:lnTo>
                    <a:lnTo>
                      <a:pt x="646" y="68"/>
                    </a:lnTo>
                    <a:lnTo>
                      <a:pt x="675" y="112"/>
                    </a:lnTo>
                    <a:lnTo>
                      <a:pt x="690" y="171"/>
                    </a:lnTo>
                    <a:lnTo>
                      <a:pt x="699" y="240"/>
                    </a:lnTo>
                    <a:lnTo>
                      <a:pt x="695" y="295"/>
                    </a:lnTo>
                    <a:lnTo>
                      <a:pt x="682" y="369"/>
                    </a:lnTo>
                    <a:lnTo>
                      <a:pt x="683" y="422"/>
                    </a:lnTo>
                    <a:lnTo>
                      <a:pt x="694" y="483"/>
                    </a:lnTo>
                    <a:lnTo>
                      <a:pt x="716" y="512"/>
                    </a:lnTo>
                    <a:lnTo>
                      <a:pt x="941" y="611"/>
                    </a:lnTo>
                    <a:lnTo>
                      <a:pt x="972" y="632"/>
                    </a:lnTo>
                    <a:lnTo>
                      <a:pt x="995" y="668"/>
                    </a:lnTo>
                    <a:lnTo>
                      <a:pt x="1066" y="878"/>
                    </a:lnTo>
                    <a:lnTo>
                      <a:pt x="1157" y="1178"/>
                    </a:lnTo>
                    <a:lnTo>
                      <a:pt x="1167" y="1238"/>
                    </a:lnTo>
                    <a:lnTo>
                      <a:pt x="1164" y="1273"/>
                    </a:lnTo>
                    <a:lnTo>
                      <a:pt x="1150" y="1312"/>
                    </a:lnTo>
                    <a:lnTo>
                      <a:pt x="1030" y="1515"/>
                    </a:lnTo>
                    <a:lnTo>
                      <a:pt x="1012" y="1579"/>
                    </a:lnTo>
                    <a:lnTo>
                      <a:pt x="1006" y="1644"/>
                    </a:lnTo>
                    <a:lnTo>
                      <a:pt x="1030" y="1873"/>
                    </a:lnTo>
                    <a:lnTo>
                      <a:pt x="1044" y="1974"/>
                    </a:lnTo>
                    <a:lnTo>
                      <a:pt x="1044" y="2007"/>
                    </a:lnTo>
                    <a:lnTo>
                      <a:pt x="1031" y="2032"/>
                    </a:lnTo>
                    <a:lnTo>
                      <a:pt x="995" y="2045"/>
                    </a:lnTo>
                    <a:lnTo>
                      <a:pt x="958" y="2051"/>
                    </a:lnTo>
                    <a:lnTo>
                      <a:pt x="948" y="2165"/>
                    </a:lnTo>
                    <a:lnTo>
                      <a:pt x="948" y="2292"/>
                    </a:lnTo>
                    <a:lnTo>
                      <a:pt x="951" y="2432"/>
                    </a:lnTo>
                    <a:lnTo>
                      <a:pt x="958" y="2562"/>
                    </a:lnTo>
                    <a:lnTo>
                      <a:pt x="977" y="2702"/>
                    </a:lnTo>
                    <a:lnTo>
                      <a:pt x="982" y="2842"/>
                    </a:lnTo>
                    <a:lnTo>
                      <a:pt x="990" y="2979"/>
                    </a:lnTo>
                    <a:lnTo>
                      <a:pt x="990" y="3088"/>
                    </a:lnTo>
                    <a:lnTo>
                      <a:pt x="984" y="3261"/>
                    </a:lnTo>
                    <a:lnTo>
                      <a:pt x="986" y="3368"/>
                    </a:lnTo>
                    <a:lnTo>
                      <a:pt x="982" y="3467"/>
                    </a:lnTo>
                    <a:lnTo>
                      <a:pt x="978" y="3488"/>
                    </a:lnTo>
                    <a:lnTo>
                      <a:pt x="921" y="3505"/>
                    </a:lnTo>
                    <a:lnTo>
                      <a:pt x="877" y="3530"/>
                    </a:lnTo>
                    <a:lnTo>
                      <a:pt x="835" y="3567"/>
                    </a:lnTo>
                    <a:lnTo>
                      <a:pt x="790" y="3603"/>
                    </a:lnTo>
                    <a:lnTo>
                      <a:pt x="733" y="3627"/>
                    </a:lnTo>
                    <a:lnTo>
                      <a:pt x="674" y="3643"/>
                    </a:lnTo>
                    <a:lnTo>
                      <a:pt x="623" y="3644"/>
                    </a:lnTo>
                    <a:lnTo>
                      <a:pt x="591" y="3633"/>
                    </a:lnTo>
                    <a:lnTo>
                      <a:pt x="567" y="3615"/>
                    </a:lnTo>
                    <a:lnTo>
                      <a:pt x="565" y="3593"/>
                    </a:lnTo>
                    <a:lnTo>
                      <a:pt x="577" y="3563"/>
                    </a:lnTo>
                    <a:lnTo>
                      <a:pt x="607" y="3534"/>
                    </a:lnTo>
                    <a:lnTo>
                      <a:pt x="644" y="3505"/>
                    </a:lnTo>
                    <a:lnTo>
                      <a:pt x="690" y="3462"/>
                    </a:lnTo>
                    <a:lnTo>
                      <a:pt x="729" y="3424"/>
                    </a:lnTo>
                    <a:lnTo>
                      <a:pt x="753" y="3391"/>
                    </a:lnTo>
                    <a:lnTo>
                      <a:pt x="741" y="3211"/>
                    </a:lnTo>
                    <a:lnTo>
                      <a:pt x="741" y="3084"/>
                    </a:lnTo>
                    <a:lnTo>
                      <a:pt x="729" y="2956"/>
                    </a:lnTo>
                    <a:lnTo>
                      <a:pt x="717" y="2842"/>
                    </a:lnTo>
                    <a:lnTo>
                      <a:pt x="697" y="2721"/>
                    </a:lnTo>
                    <a:lnTo>
                      <a:pt x="670" y="2599"/>
                    </a:lnTo>
                    <a:lnTo>
                      <a:pt x="646" y="2485"/>
                    </a:lnTo>
                    <a:lnTo>
                      <a:pt x="628" y="2390"/>
                    </a:lnTo>
                    <a:lnTo>
                      <a:pt x="610" y="2280"/>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71" name="Freeform 61"/>
              <p:cNvSpPr>
                <a:spLocks/>
              </p:cNvSpPr>
              <p:nvPr/>
            </p:nvSpPr>
            <p:spPr bwMode="auto">
              <a:xfrm>
                <a:off x="129" y="2258"/>
                <a:ext cx="408" cy="1135"/>
              </a:xfrm>
              <a:custGeom>
                <a:avLst/>
                <a:gdLst>
                  <a:gd name="T0" fmla="*/ 13 w 1223"/>
                  <a:gd name="T1" fmla="*/ 19 h 3405"/>
                  <a:gd name="T2" fmla="*/ 11 w 1223"/>
                  <a:gd name="T3" fmla="*/ 23 h 3405"/>
                  <a:gd name="T4" fmla="*/ 11 w 1223"/>
                  <a:gd name="T5" fmla="*/ 26 h 3405"/>
                  <a:gd name="T6" fmla="*/ 12 w 1223"/>
                  <a:gd name="T7" fmla="*/ 33 h 3405"/>
                  <a:gd name="T8" fmla="*/ 12 w 1223"/>
                  <a:gd name="T9" fmla="*/ 38 h 3405"/>
                  <a:gd name="T10" fmla="*/ 12 w 1223"/>
                  <a:gd name="T11" fmla="*/ 39 h 3405"/>
                  <a:gd name="T12" fmla="*/ 13 w 1223"/>
                  <a:gd name="T13" fmla="*/ 40 h 3405"/>
                  <a:gd name="T14" fmla="*/ 14 w 1223"/>
                  <a:gd name="T15" fmla="*/ 40 h 3405"/>
                  <a:gd name="T16" fmla="*/ 15 w 1223"/>
                  <a:gd name="T17" fmla="*/ 41 h 3405"/>
                  <a:gd name="T18" fmla="*/ 15 w 1223"/>
                  <a:gd name="T19" fmla="*/ 41 h 3405"/>
                  <a:gd name="T20" fmla="*/ 10 w 1223"/>
                  <a:gd name="T21" fmla="*/ 41 h 3405"/>
                  <a:gd name="T22" fmla="*/ 10 w 1223"/>
                  <a:gd name="T23" fmla="*/ 41 h 3405"/>
                  <a:gd name="T24" fmla="*/ 9 w 1223"/>
                  <a:gd name="T25" fmla="*/ 40 h 3405"/>
                  <a:gd name="T26" fmla="*/ 10 w 1223"/>
                  <a:gd name="T27" fmla="*/ 39 h 3405"/>
                  <a:gd name="T28" fmla="*/ 10 w 1223"/>
                  <a:gd name="T29" fmla="*/ 39 h 3405"/>
                  <a:gd name="T30" fmla="*/ 9 w 1223"/>
                  <a:gd name="T31" fmla="*/ 39 h 3405"/>
                  <a:gd name="T32" fmla="*/ 9 w 1223"/>
                  <a:gd name="T33" fmla="*/ 34 h 3405"/>
                  <a:gd name="T34" fmla="*/ 8 w 1223"/>
                  <a:gd name="T35" fmla="*/ 28 h 3405"/>
                  <a:gd name="T36" fmla="*/ 8 w 1223"/>
                  <a:gd name="T37" fmla="*/ 26 h 3405"/>
                  <a:gd name="T38" fmla="*/ 7 w 1223"/>
                  <a:gd name="T39" fmla="*/ 29 h 3405"/>
                  <a:gd name="T40" fmla="*/ 6 w 1223"/>
                  <a:gd name="T41" fmla="*/ 34 h 3405"/>
                  <a:gd name="T42" fmla="*/ 6 w 1223"/>
                  <a:gd name="T43" fmla="*/ 39 h 3405"/>
                  <a:gd name="T44" fmla="*/ 5 w 1223"/>
                  <a:gd name="T45" fmla="*/ 39 h 3405"/>
                  <a:gd name="T46" fmla="*/ 5 w 1223"/>
                  <a:gd name="T47" fmla="*/ 41 h 3405"/>
                  <a:gd name="T48" fmla="*/ 5 w 1223"/>
                  <a:gd name="T49" fmla="*/ 42 h 3405"/>
                  <a:gd name="T50" fmla="*/ 4 w 1223"/>
                  <a:gd name="T51" fmla="*/ 42 h 3405"/>
                  <a:gd name="T52" fmla="*/ 3 w 1223"/>
                  <a:gd name="T53" fmla="*/ 42 h 3405"/>
                  <a:gd name="T54" fmla="*/ 3 w 1223"/>
                  <a:gd name="T55" fmla="*/ 41 h 3405"/>
                  <a:gd name="T56" fmla="*/ 3 w 1223"/>
                  <a:gd name="T57" fmla="*/ 40 h 3405"/>
                  <a:gd name="T58" fmla="*/ 4 w 1223"/>
                  <a:gd name="T59" fmla="*/ 39 h 3405"/>
                  <a:gd name="T60" fmla="*/ 3 w 1223"/>
                  <a:gd name="T61" fmla="*/ 37 h 3405"/>
                  <a:gd name="T62" fmla="*/ 3 w 1223"/>
                  <a:gd name="T63" fmla="*/ 34 h 3405"/>
                  <a:gd name="T64" fmla="*/ 3 w 1223"/>
                  <a:gd name="T65" fmla="*/ 30 h 3405"/>
                  <a:gd name="T66" fmla="*/ 0 w 1223"/>
                  <a:gd name="T67" fmla="*/ 28 h 3405"/>
                  <a:gd name="T68" fmla="*/ 0 w 1223"/>
                  <a:gd name="T69" fmla="*/ 23 h 3405"/>
                  <a:gd name="T70" fmla="*/ 2 w 1223"/>
                  <a:gd name="T71" fmla="*/ 23 h 3405"/>
                  <a:gd name="T72" fmla="*/ 2 w 1223"/>
                  <a:gd name="T73" fmla="*/ 16 h 3405"/>
                  <a:gd name="T74" fmla="*/ 2 w 1223"/>
                  <a:gd name="T75" fmla="*/ 14 h 3405"/>
                  <a:gd name="T76" fmla="*/ 3 w 1223"/>
                  <a:gd name="T77" fmla="*/ 8 h 3405"/>
                  <a:gd name="T78" fmla="*/ 3 w 1223"/>
                  <a:gd name="T79" fmla="*/ 8 h 3405"/>
                  <a:gd name="T80" fmla="*/ 6 w 1223"/>
                  <a:gd name="T81" fmla="*/ 6 h 3405"/>
                  <a:gd name="T82" fmla="*/ 6 w 1223"/>
                  <a:gd name="T83" fmla="*/ 5 h 3405"/>
                  <a:gd name="T84" fmla="*/ 6 w 1223"/>
                  <a:gd name="T85" fmla="*/ 3 h 3405"/>
                  <a:gd name="T86" fmla="*/ 7 w 1223"/>
                  <a:gd name="T87" fmla="*/ 2 h 3405"/>
                  <a:gd name="T88" fmla="*/ 7 w 1223"/>
                  <a:gd name="T89" fmla="*/ 1 h 3405"/>
                  <a:gd name="T90" fmla="*/ 8 w 1223"/>
                  <a:gd name="T91" fmla="*/ 0 h 3405"/>
                  <a:gd name="T92" fmla="*/ 9 w 1223"/>
                  <a:gd name="T93" fmla="*/ 0 h 3405"/>
                  <a:gd name="T94" fmla="*/ 10 w 1223"/>
                  <a:gd name="T95" fmla="*/ 0 h 3405"/>
                  <a:gd name="T96" fmla="*/ 10 w 1223"/>
                  <a:gd name="T97" fmla="*/ 1 h 3405"/>
                  <a:gd name="T98" fmla="*/ 10 w 1223"/>
                  <a:gd name="T99" fmla="*/ 3 h 3405"/>
                  <a:gd name="T100" fmla="*/ 10 w 1223"/>
                  <a:gd name="T101" fmla="*/ 4 h 3405"/>
                  <a:gd name="T102" fmla="*/ 9 w 1223"/>
                  <a:gd name="T103" fmla="*/ 5 h 3405"/>
                  <a:gd name="T104" fmla="*/ 9 w 1223"/>
                  <a:gd name="T105" fmla="*/ 6 h 3405"/>
                  <a:gd name="T106" fmla="*/ 12 w 1223"/>
                  <a:gd name="T107" fmla="*/ 8 h 3405"/>
                  <a:gd name="T108" fmla="*/ 13 w 1223"/>
                  <a:gd name="T109" fmla="*/ 9 h 3405"/>
                  <a:gd name="T110" fmla="*/ 13 w 1223"/>
                  <a:gd name="T111" fmla="*/ 14 h 3405"/>
                  <a:gd name="T112" fmla="*/ 12 w 1223"/>
                  <a:gd name="T113" fmla="*/ 15 h 3405"/>
                  <a:gd name="T114" fmla="*/ 13 w 1223"/>
                  <a:gd name="T115" fmla="*/ 17 h 3405"/>
                  <a:gd name="T116" fmla="*/ 13 w 1223"/>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1" y="1748"/>
                    </a:lnTo>
                    <a:lnTo>
                      <a:pt x="900" y="1875"/>
                    </a:lnTo>
                    <a:lnTo>
                      <a:pt x="900" y="1952"/>
                    </a:lnTo>
                    <a:lnTo>
                      <a:pt x="909" y="2089"/>
                    </a:lnTo>
                    <a:lnTo>
                      <a:pt x="924" y="2499"/>
                    </a:lnTo>
                    <a:lnTo>
                      <a:pt x="934" y="2679"/>
                    </a:lnTo>
                    <a:lnTo>
                      <a:pt x="947" y="2998"/>
                    </a:lnTo>
                    <a:lnTo>
                      <a:pt x="947" y="3111"/>
                    </a:lnTo>
                    <a:lnTo>
                      <a:pt x="949" y="3149"/>
                    </a:lnTo>
                    <a:lnTo>
                      <a:pt x="959" y="3162"/>
                    </a:lnTo>
                    <a:lnTo>
                      <a:pt x="994" y="3186"/>
                    </a:lnTo>
                    <a:lnTo>
                      <a:pt x="1062" y="3223"/>
                    </a:lnTo>
                    <a:lnTo>
                      <a:pt x="1142" y="3245"/>
                    </a:lnTo>
                    <a:lnTo>
                      <a:pt x="1170" y="3255"/>
                    </a:lnTo>
                    <a:lnTo>
                      <a:pt x="1198" y="3269"/>
                    </a:lnTo>
                    <a:lnTo>
                      <a:pt x="1217" y="3295"/>
                    </a:lnTo>
                    <a:lnTo>
                      <a:pt x="1223" y="3316"/>
                    </a:lnTo>
                    <a:lnTo>
                      <a:pt x="1211" y="3324"/>
                    </a:lnTo>
                    <a:lnTo>
                      <a:pt x="1050" y="3327"/>
                    </a:lnTo>
                    <a:lnTo>
                      <a:pt x="840" y="3341"/>
                    </a:lnTo>
                    <a:lnTo>
                      <a:pt x="803" y="3341"/>
                    </a:lnTo>
                    <a:lnTo>
                      <a:pt x="779" y="3328"/>
                    </a:lnTo>
                    <a:lnTo>
                      <a:pt x="767" y="3303"/>
                    </a:lnTo>
                    <a:lnTo>
                      <a:pt x="767" y="3265"/>
                    </a:lnTo>
                    <a:lnTo>
                      <a:pt x="779" y="3204"/>
                    </a:lnTo>
                    <a:lnTo>
                      <a:pt x="786" y="3194"/>
                    </a:lnTo>
                    <a:lnTo>
                      <a:pt x="803" y="3188"/>
                    </a:lnTo>
                    <a:lnTo>
                      <a:pt x="779" y="3185"/>
                    </a:lnTo>
                    <a:lnTo>
                      <a:pt x="772" y="3173"/>
                    </a:lnTo>
                    <a:lnTo>
                      <a:pt x="767" y="3124"/>
                    </a:lnTo>
                    <a:lnTo>
                      <a:pt x="744" y="3023"/>
                    </a:lnTo>
                    <a:lnTo>
                      <a:pt x="695" y="2780"/>
                    </a:lnTo>
                    <a:lnTo>
                      <a:pt x="683" y="2665"/>
                    </a:lnTo>
                    <a:lnTo>
                      <a:pt x="658" y="2297"/>
                    </a:lnTo>
                    <a:lnTo>
                      <a:pt x="643" y="2206"/>
                    </a:lnTo>
                    <a:lnTo>
                      <a:pt x="612" y="2092"/>
                    </a:lnTo>
                    <a:lnTo>
                      <a:pt x="587" y="2207"/>
                    </a:lnTo>
                    <a:lnTo>
                      <a:pt x="564" y="2322"/>
                    </a:lnTo>
                    <a:lnTo>
                      <a:pt x="522" y="2641"/>
                    </a:lnTo>
                    <a:lnTo>
                      <a:pt x="503" y="2740"/>
                    </a:lnTo>
                    <a:lnTo>
                      <a:pt x="462" y="3096"/>
                    </a:lnTo>
                    <a:lnTo>
                      <a:pt x="462" y="3149"/>
                    </a:lnTo>
                    <a:lnTo>
                      <a:pt x="456" y="3159"/>
                    </a:lnTo>
                    <a:lnTo>
                      <a:pt x="419" y="3175"/>
                    </a:lnTo>
                    <a:lnTo>
                      <a:pt x="429" y="3229"/>
                    </a:lnTo>
                    <a:lnTo>
                      <a:pt x="431" y="3290"/>
                    </a:lnTo>
                    <a:lnTo>
                      <a:pt x="431" y="3328"/>
                    </a:lnTo>
                    <a:lnTo>
                      <a:pt x="416" y="3365"/>
                    </a:lnTo>
                    <a:lnTo>
                      <a:pt x="392" y="3390"/>
                    </a:lnTo>
                    <a:lnTo>
                      <a:pt x="348" y="3405"/>
                    </a:lnTo>
                    <a:lnTo>
                      <a:pt x="300" y="3405"/>
                    </a:lnTo>
                    <a:lnTo>
                      <a:pt x="249" y="3400"/>
                    </a:lnTo>
                    <a:lnTo>
                      <a:pt x="226"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2"/>
                    </a:lnTo>
                    <a:lnTo>
                      <a:pt x="300" y="2359"/>
                    </a:lnTo>
                    <a:lnTo>
                      <a:pt x="0" y="2245"/>
                    </a:lnTo>
                    <a:lnTo>
                      <a:pt x="0" y="1888"/>
                    </a:lnTo>
                    <a:lnTo>
                      <a:pt x="36" y="1862"/>
                    </a:lnTo>
                    <a:lnTo>
                      <a:pt x="174" y="1901"/>
                    </a:lnTo>
                    <a:lnTo>
                      <a:pt x="190" y="1823"/>
                    </a:lnTo>
                    <a:lnTo>
                      <a:pt x="193" y="1727"/>
                    </a:lnTo>
                    <a:lnTo>
                      <a:pt x="126" y="1330"/>
                    </a:lnTo>
                    <a:lnTo>
                      <a:pt x="120" y="1225"/>
                    </a:lnTo>
                    <a:lnTo>
                      <a:pt x="132" y="1098"/>
                    </a:lnTo>
                    <a:lnTo>
                      <a:pt x="190" y="756"/>
                    </a:lnTo>
                    <a:lnTo>
                      <a:pt x="216" y="663"/>
                    </a:lnTo>
                    <a:lnTo>
                      <a:pt x="239" y="625"/>
                    </a:lnTo>
                    <a:lnTo>
                      <a:pt x="263" y="613"/>
                    </a:lnTo>
                    <a:lnTo>
                      <a:pt x="431" y="549"/>
                    </a:lnTo>
                    <a:lnTo>
                      <a:pt x="503" y="524"/>
                    </a:lnTo>
                    <a:lnTo>
                      <a:pt x="527" y="434"/>
                    </a:lnTo>
                    <a:lnTo>
                      <a:pt x="507" y="369"/>
                    </a:lnTo>
                    <a:lnTo>
                      <a:pt x="496" y="330"/>
                    </a:lnTo>
                    <a:lnTo>
                      <a:pt x="496" y="280"/>
                    </a:lnTo>
                    <a:lnTo>
                      <a:pt x="503" y="217"/>
                    </a:lnTo>
                    <a:lnTo>
                      <a:pt x="527" y="129"/>
                    </a:lnTo>
                    <a:lnTo>
                      <a:pt x="540" y="84"/>
                    </a:lnTo>
                    <a:lnTo>
                      <a:pt x="559" y="50"/>
                    </a:lnTo>
                    <a:lnTo>
                      <a:pt x="587" y="23"/>
                    </a:lnTo>
                    <a:lnTo>
                      <a:pt x="612" y="14"/>
                    </a:lnTo>
                    <a:lnTo>
                      <a:pt x="660" y="0"/>
                    </a:lnTo>
                    <a:lnTo>
                      <a:pt x="695" y="0"/>
                    </a:lnTo>
                    <a:lnTo>
                      <a:pt x="744" y="14"/>
                    </a:lnTo>
                    <a:lnTo>
                      <a:pt x="789" y="30"/>
                    </a:lnTo>
                    <a:lnTo>
                      <a:pt x="827" y="60"/>
                    </a:lnTo>
                    <a:lnTo>
                      <a:pt x="840" y="103"/>
                    </a:lnTo>
                    <a:lnTo>
                      <a:pt x="844" y="158"/>
                    </a:lnTo>
                    <a:lnTo>
                      <a:pt x="838" y="211"/>
                    </a:lnTo>
                    <a:lnTo>
                      <a:pt x="829" y="271"/>
                    </a:lnTo>
                    <a:lnTo>
                      <a:pt x="817" y="320"/>
                    </a:lnTo>
                    <a:lnTo>
                      <a:pt x="791" y="371"/>
                    </a:lnTo>
                    <a:lnTo>
                      <a:pt x="767" y="409"/>
                    </a:lnTo>
                    <a:lnTo>
                      <a:pt x="744" y="447"/>
                    </a:lnTo>
                    <a:lnTo>
                      <a:pt x="744" y="510"/>
                    </a:lnTo>
                    <a:lnTo>
                      <a:pt x="798" y="525"/>
                    </a:lnTo>
                    <a:lnTo>
                      <a:pt x="999" y="651"/>
                    </a:lnTo>
                    <a:lnTo>
                      <a:pt x="1031" y="689"/>
                    </a:lnTo>
                    <a:lnTo>
                      <a:pt x="1040" y="716"/>
                    </a:lnTo>
                    <a:lnTo>
                      <a:pt x="1056" y="1076"/>
                    </a:lnTo>
                    <a:lnTo>
                      <a:pt x="1040" y="1132"/>
                    </a:lnTo>
                    <a:lnTo>
                      <a:pt x="1021" y="1188"/>
                    </a:lnTo>
                    <a:lnTo>
                      <a:pt x="1008" y="1250"/>
                    </a:lnTo>
                    <a:lnTo>
                      <a:pt x="1011" y="1297"/>
                    </a:lnTo>
                    <a:lnTo>
                      <a:pt x="1030"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72" name="Freeform 62"/>
              <p:cNvSpPr>
                <a:spLocks/>
              </p:cNvSpPr>
              <p:nvPr/>
            </p:nvSpPr>
            <p:spPr bwMode="auto">
              <a:xfrm>
                <a:off x="966" y="2264"/>
                <a:ext cx="364" cy="1157"/>
              </a:xfrm>
              <a:custGeom>
                <a:avLst/>
                <a:gdLst>
                  <a:gd name="T0" fmla="*/ 2 w 1092"/>
                  <a:gd name="T1" fmla="*/ 29 h 3472"/>
                  <a:gd name="T2" fmla="*/ 2 w 1092"/>
                  <a:gd name="T3" fmla="*/ 31 h 3472"/>
                  <a:gd name="T4" fmla="*/ 3 w 1092"/>
                  <a:gd name="T5" fmla="*/ 32 h 3472"/>
                  <a:gd name="T6" fmla="*/ 3 w 1092"/>
                  <a:gd name="T7" fmla="*/ 37 h 3472"/>
                  <a:gd name="T8" fmla="*/ 3 w 1092"/>
                  <a:gd name="T9" fmla="*/ 39 h 3472"/>
                  <a:gd name="T10" fmla="*/ 2 w 1092"/>
                  <a:gd name="T11" fmla="*/ 40 h 3472"/>
                  <a:gd name="T12" fmla="*/ 1 w 1092"/>
                  <a:gd name="T13" fmla="*/ 40 h 3472"/>
                  <a:gd name="T14" fmla="*/ 0 w 1092"/>
                  <a:gd name="T15" fmla="*/ 41 h 3472"/>
                  <a:gd name="T16" fmla="*/ 0 w 1092"/>
                  <a:gd name="T17" fmla="*/ 41 h 3472"/>
                  <a:gd name="T18" fmla="*/ 0 w 1092"/>
                  <a:gd name="T19" fmla="*/ 42 h 3472"/>
                  <a:gd name="T20" fmla="*/ 2 w 1092"/>
                  <a:gd name="T21" fmla="*/ 42 h 3472"/>
                  <a:gd name="T22" fmla="*/ 3 w 1092"/>
                  <a:gd name="T23" fmla="*/ 41 h 3472"/>
                  <a:gd name="T24" fmla="*/ 5 w 1092"/>
                  <a:gd name="T25" fmla="*/ 41 h 3472"/>
                  <a:gd name="T26" fmla="*/ 5 w 1092"/>
                  <a:gd name="T27" fmla="*/ 40 h 3472"/>
                  <a:gd name="T28" fmla="*/ 6 w 1092"/>
                  <a:gd name="T29" fmla="*/ 34 h 3472"/>
                  <a:gd name="T30" fmla="*/ 7 w 1092"/>
                  <a:gd name="T31" fmla="*/ 31 h 3472"/>
                  <a:gd name="T32" fmla="*/ 7 w 1092"/>
                  <a:gd name="T33" fmla="*/ 33 h 3472"/>
                  <a:gd name="T34" fmla="*/ 8 w 1092"/>
                  <a:gd name="T35" fmla="*/ 37 h 3472"/>
                  <a:gd name="T36" fmla="*/ 9 w 1092"/>
                  <a:gd name="T37" fmla="*/ 40 h 3472"/>
                  <a:gd name="T38" fmla="*/ 9 w 1092"/>
                  <a:gd name="T39" fmla="*/ 41 h 3472"/>
                  <a:gd name="T40" fmla="*/ 8 w 1092"/>
                  <a:gd name="T41" fmla="*/ 42 h 3472"/>
                  <a:gd name="T42" fmla="*/ 9 w 1092"/>
                  <a:gd name="T43" fmla="*/ 43 h 3472"/>
                  <a:gd name="T44" fmla="*/ 10 w 1092"/>
                  <a:gd name="T45" fmla="*/ 43 h 3472"/>
                  <a:gd name="T46" fmla="*/ 11 w 1092"/>
                  <a:gd name="T47" fmla="*/ 42 h 3472"/>
                  <a:gd name="T48" fmla="*/ 11 w 1092"/>
                  <a:gd name="T49" fmla="*/ 42 h 3472"/>
                  <a:gd name="T50" fmla="*/ 11 w 1092"/>
                  <a:gd name="T51" fmla="*/ 41 h 3472"/>
                  <a:gd name="T52" fmla="*/ 11 w 1092"/>
                  <a:gd name="T53" fmla="*/ 39 h 3472"/>
                  <a:gd name="T54" fmla="*/ 11 w 1092"/>
                  <a:gd name="T55" fmla="*/ 34 h 3472"/>
                  <a:gd name="T56" fmla="*/ 11 w 1092"/>
                  <a:gd name="T57" fmla="*/ 31 h 3472"/>
                  <a:gd name="T58" fmla="*/ 11 w 1092"/>
                  <a:gd name="T59" fmla="*/ 30 h 3472"/>
                  <a:gd name="T60" fmla="*/ 11 w 1092"/>
                  <a:gd name="T61" fmla="*/ 20 h 3472"/>
                  <a:gd name="T62" fmla="*/ 11 w 1092"/>
                  <a:gd name="T63" fmla="*/ 17 h 3472"/>
                  <a:gd name="T64" fmla="*/ 12 w 1092"/>
                  <a:gd name="T65" fmla="*/ 16 h 3472"/>
                  <a:gd name="T66" fmla="*/ 12 w 1092"/>
                  <a:gd name="T67" fmla="*/ 15 h 3472"/>
                  <a:gd name="T68" fmla="*/ 12 w 1092"/>
                  <a:gd name="T69" fmla="*/ 13 h 3472"/>
                  <a:gd name="T70" fmla="*/ 13 w 1092"/>
                  <a:gd name="T71" fmla="*/ 11 h 3472"/>
                  <a:gd name="T72" fmla="*/ 12 w 1092"/>
                  <a:gd name="T73" fmla="*/ 11 h 3472"/>
                  <a:gd name="T74" fmla="*/ 11 w 1092"/>
                  <a:gd name="T75" fmla="*/ 10 h 3472"/>
                  <a:gd name="T76" fmla="*/ 11 w 1092"/>
                  <a:gd name="T77" fmla="*/ 8 h 3472"/>
                  <a:gd name="T78" fmla="*/ 11 w 1092"/>
                  <a:gd name="T79" fmla="*/ 8 h 3472"/>
                  <a:gd name="T80" fmla="*/ 8 w 1092"/>
                  <a:gd name="T81" fmla="*/ 7 h 3472"/>
                  <a:gd name="T82" fmla="*/ 8 w 1092"/>
                  <a:gd name="T83" fmla="*/ 6 h 3472"/>
                  <a:gd name="T84" fmla="*/ 8 w 1092"/>
                  <a:gd name="T85" fmla="*/ 4 h 3472"/>
                  <a:gd name="T86" fmla="*/ 8 w 1092"/>
                  <a:gd name="T87" fmla="*/ 3 h 3472"/>
                  <a:gd name="T88" fmla="*/ 8 w 1092"/>
                  <a:gd name="T89" fmla="*/ 1 h 3472"/>
                  <a:gd name="T90" fmla="*/ 7 w 1092"/>
                  <a:gd name="T91" fmla="*/ 0 h 3472"/>
                  <a:gd name="T92" fmla="*/ 6 w 1092"/>
                  <a:gd name="T93" fmla="*/ 0 h 3472"/>
                  <a:gd name="T94" fmla="*/ 5 w 1092"/>
                  <a:gd name="T95" fmla="*/ 0 h 3472"/>
                  <a:gd name="T96" fmla="*/ 4 w 1092"/>
                  <a:gd name="T97" fmla="*/ 1 h 3472"/>
                  <a:gd name="T98" fmla="*/ 4 w 1092"/>
                  <a:gd name="T99" fmla="*/ 2 h 3472"/>
                  <a:gd name="T100" fmla="*/ 4 w 1092"/>
                  <a:gd name="T101" fmla="*/ 4 h 3472"/>
                  <a:gd name="T102" fmla="*/ 4 w 1092"/>
                  <a:gd name="T103" fmla="*/ 5 h 3472"/>
                  <a:gd name="T104" fmla="*/ 5 w 1092"/>
                  <a:gd name="T105" fmla="*/ 6 h 3472"/>
                  <a:gd name="T106" fmla="*/ 4 w 1092"/>
                  <a:gd name="T107" fmla="*/ 7 h 3472"/>
                  <a:gd name="T108" fmla="*/ 2 w 1092"/>
                  <a:gd name="T109" fmla="*/ 8 h 3472"/>
                  <a:gd name="T110" fmla="*/ 1 w 1092"/>
                  <a:gd name="T111" fmla="*/ 10 h 3472"/>
                  <a:gd name="T112" fmla="*/ 1 w 1092"/>
                  <a:gd name="T113" fmla="*/ 11 h 3472"/>
                  <a:gd name="T114" fmla="*/ 3 w 1092"/>
                  <a:gd name="T115" fmla="*/ 14 h 3472"/>
                  <a:gd name="T116" fmla="*/ 3 w 1092"/>
                  <a:gd name="T117" fmla="*/ 18 h 3472"/>
                  <a:gd name="T118" fmla="*/ 2 w 1092"/>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0" y="3187"/>
                    </a:lnTo>
                    <a:lnTo>
                      <a:pt x="180" y="3210"/>
                    </a:lnTo>
                    <a:lnTo>
                      <a:pt x="145" y="3236"/>
                    </a:lnTo>
                    <a:lnTo>
                      <a:pt x="105" y="3256"/>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8" y="3348"/>
                    </a:lnTo>
                    <a:lnTo>
                      <a:pt x="409" y="3340"/>
                    </a:lnTo>
                    <a:lnTo>
                      <a:pt x="419" y="3249"/>
                    </a:lnTo>
                    <a:lnTo>
                      <a:pt x="434" y="3117"/>
                    </a:lnTo>
                    <a:lnTo>
                      <a:pt x="488" y="2750"/>
                    </a:lnTo>
                    <a:lnTo>
                      <a:pt x="505" y="2649"/>
                    </a:lnTo>
                    <a:lnTo>
                      <a:pt x="531" y="2527"/>
                    </a:lnTo>
                    <a:lnTo>
                      <a:pt x="588" y="2542"/>
                    </a:lnTo>
                    <a:lnTo>
                      <a:pt x="588" y="2637"/>
                    </a:lnTo>
                    <a:lnTo>
                      <a:pt x="605" y="2759"/>
                    </a:lnTo>
                    <a:lnTo>
                      <a:pt x="661" y="2969"/>
                    </a:lnTo>
                    <a:lnTo>
                      <a:pt x="687" y="3187"/>
                    </a:lnTo>
                    <a:lnTo>
                      <a:pt x="695" y="3245"/>
                    </a:lnTo>
                    <a:lnTo>
                      <a:pt x="707" y="3275"/>
                    </a:lnTo>
                    <a:lnTo>
                      <a:pt x="693" y="3339"/>
                    </a:lnTo>
                    <a:lnTo>
                      <a:pt x="685" y="3381"/>
                    </a:lnTo>
                    <a:lnTo>
                      <a:pt x="685" y="3408"/>
                    </a:lnTo>
                    <a:lnTo>
                      <a:pt x="704" y="3441"/>
                    </a:lnTo>
                    <a:lnTo>
                      <a:pt x="727" y="3465"/>
                    </a:lnTo>
                    <a:lnTo>
                      <a:pt x="760" y="3472"/>
                    </a:lnTo>
                    <a:lnTo>
                      <a:pt x="798" y="3468"/>
                    </a:lnTo>
                    <a:lnTo>
                      <a:pt x="840" y="3453"/>
                    </a:lnTo>
                    <a:lnTo>
                      <a:pt x="875" y="3430"/>
                    </a:lnTo>
                    <a:lnTo>
                      <a:pt x="904" y="3403"/>
                    </a:lnTo>
                    <a:lnTo>
                      <a:pt x="920" y="3376"/>
                    </a:lnTo>
                    <a:lnTo>
                      <a:pt x="927" y="3339"/>
                    </a:lnTo>
                    <a:lnTo>
                      <a:pt x="923" y="3293"/>
                    </a:lnTo>
                    <a:lnTo>
                      <a:pt x="912" y="3249"/>
                    </a:lnTo>
                    <a:lnTo>
                      <a:pt x="900" y="3134"/>
                    </a:lnTo>
                    <a:lnTo>
                      <a:pt x="884" y="2862"/>
                    </a:lnTo>
                    <a:lnTo>
                      <a:pt x="872" y="2729"/>
                    </a:lnTo>
                    <a:lnTo>
                      <a:pt x="863" y="2618"/>
                    </a:lnTo>
                    <a:lnTo>
                      <a:pt x="852" y="2522"/>
                    </a:lnTo>
                    <a:lnTo>
                      <a:pt x="923" y="2508"/>
                    </a:lnTo>
                    <a:lnTo>
                      <a:pt x="920" y="2403"/>
                    </a:lnTo>
                    <a:lnTo>
                      <a:pt x="910" y="1731"/>
                    </a:lnTo>
                    <a:lnTo>
                      <a:pt x="907" y="1601"/>
                    </a:lnTo>
                    <a:lnTo>
                      <a:pt x="900" y="1462"/>
                    </a:lnTo>
                    <a:lnTo>
                      <a:pt x="900" y="1387"/>
                    </a:lnTo>
                    <a:lnTo>
                      <a:pt x="932" y="1350"/>
                    </a:lnTo>
                    <a:lnTo>
                      <a:pt x="968" y="1301"/>
                    </a:lnTo>
                    <a:lnTo>
                      <a:pt x="987" y="1261"/>
                    </a:lnTo>
                    <a:lnTo>
                      <a:pt x="996" y="1221"/>
                    </a:lnTo>
                    <a:lnTo>
                      <a:pt x="1001" y="1175"/>
                    </a:lnTo>
                    <a:lnTo>
                      <a:pt x="989" y="1089"/>
                    </a:lnTo>
                    <a:lnTo>
                      <a:pt x="978" y="1017"/>
                    </a:lnTo>
                    <a:lnTo>
                      <a:pt x="1092" y="853"/>
                    </a:lnTo>
                    <a:lnTo>
                      <a:pt x="1043" y="788"/>
                    </a:lnTo>
                    <a:lnTo>
                      <a:pt x="950" y="920"/>
                    </a:lnTo>
                    <a:lnTo>
                      <a:pt x="939" y="863"/>
                    </a:lnTo>
                    <a:lnTo>
                      <a:pt x="930" y="788"/>
                    </a:lnTo>
                    <a:lnTo>
                      <a:pt x="927" y="722"/>
                    </a:lnTo>
                    <a:lnTo>
                      <a:pt x="925" y="679"/>
                    </a:lnTo>
                    <a:lnTo>
                      <a:pt x="913" y="638"/>
                    </a:lnTo>
                    <a:lnTo>
                      <a:pt x="887" y="611"/>
                    </a:lnTo>
                    <a:lnTo>
                      <a:pt x="850" y="593"/>
                    </a:lnTo>
                    <a:lnTo>
                      <a:pt x="673" y="533"/>
                    </a:lnTo>
                    <a:lnTo>
                      <a:pt x="636" y="520"/>
                    </a:lnTo>
                    <a:lnTo>
                      <a:pt x="631" y="457"/>
                    </a:lnTo>
                    <a:lnTo>
                      <a:pt x="642" y="409"/>
                    </a:lnTo>
                    <a:lnTo>
                      <a:pt x="665" y="354"/>
                    </a:lnTo>
                    <a:lnTo>
                      <a:pt x="682" y="300"/>
                    </a:lnTo>
                    <a:lnTo>
                      <a:pt x="685" y="230"/>
                    </a:lnTo>
                    <a:lnTo>
                      <a:pt x="676" y="149"/>
                    </a:lnTo>
                    <a:lnTo>
                      <a:pt x="661" y="100"/>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29" y="319"/>
                    </a:lnTo>
                    <a:lnTo>
                      <a:pt x="338" y="379"/>
                    </a:lnTo>
                    <a:lnTo>
                      <a:pt x="352" y="426"/>
                    </a:lnTo>
                    <a:lnTo>
                      <a:pt x="366" y="463"/>
                    </a:lnTo>
                    <a:lnTo>
                      <a:pt x="397" y="520"/>
                    </a:lnTo>
                    <a:lnTo>
                      <a:pt x="397" y="533"/>
                    </a:lnTo>
                    <a:lnTo>
                      <a:pt x="348" y="558"/>
                    </a:lnTo>
                    <a:lnTo>
                      <a:pt x="157" y="647"/>
                    </a:lnTo>
                    <a:lnTo>
                      <a:pt x="122" y="681"/>
                    </a:lnTo>
                    <a:lnTo>
                      <a:pt x="99" y="722"/>
                    </a:lnTo>
                    <a:lnTo>
                      <a:pt x="84" y="776"/>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73" name="Freeform 63"/>
              <p:cNvSpPr>
                <a:spLocks/>
              </p:cNvSpPr>
              <p:nvPr/>
            </p:nvSpPr>
            <p:spPr bwMode="auto">
              <a:xfrm>
                <a:off x="463" y="2287"/>
                <a:ext cx="297" cy="1093"/>
              </a:xfrm>
              <a:custGeom>
                <a:avLst/>
                <a:gdLst>
                  <a:gd name="T0" fmla="*/ 6 w 890"/>
                  <a:gd name="T1" fmla="*/ 31 h 3279"/>
                  <a:gd name="T2" fmla="*/ 6 w 890"/>
                  <a:gd name="T3" fmla="*/ 29 h 3279"/>
                  <a:gd name="T4" fmla="*/ 6 w 890"/>
                  <a:gd name="T5" fmla="*/ 27 h 3279"/>
                  <a:gd name="T6" fmla="*/ 7 w 890"/>
                  <a:gd name="T7" fmla="*/ 25 h 3279"/>
                  <a:gd name="T8" fmla="*/ 7 w 890"/>
                  <a:gd name="T9" fmla="*/ 26 h 3279"/>
                  <a:gd name="T10" fmla="*/ 7 w 890"/>
                  <a:gd name="T11" fmla="*/ 27 h 3279"/>
                  <a:gd name="T12" fmla="*/ 7 w 890"/>
                  <a:gd name="T13" fmla="*/ 28 h 3279"/>
                  <a:gd name="T14" fmla="*/ 7 w 890"/>
                  <a:gd name="T15" fmla="*/ 29 h 3279"/>
                  <a:gd name="T16" fmla="*/ 6 w 890"/>
                  <a:gd name="T17" fmla="*/ 31 h 3279"/>
                  <a:gd name="T18" fmla="*/ 6 w 890"/>
                  <a:gd name="T19" fmla="*/ 33 h 3279"/>
                  <a:gd name="T20" fmla="*/ 7 w 890"/>
                  <a:gd name="T21" fmla="*/ 37 h 3279"/>
                  <a:gd name="T22" fmla="*/ 8 w 890"/>
                  <a:gd name="T23" fmla="*/ 38 h 3279"/>
                  <a:gd name="T24" fmla="*/ 9 w 890"/>
                  <a:gd name="T25" fmla="*/ 39 h 3279"/>
                  <a:gd name="T26" fmla="*/ 10 w 890"/>
                  <a:gd name="T27" fmla="*/ 39 h 3279"/>
                  <a:gd name="T28" fmla="*/ 9 w 890"/>
                  <a:gd name="T29" fmla="*/ 39 h 3279"/>
                  <a:gd name="T30" fmla="*/ 9 w 890"/>
                  <a:gd name="T31" fmla="*/ 39 h 3279"/>
                  <a:gd name="T32" fmla="*/ 9 w 890"/>
                  <a:gd name="T33" fmla="*/ 40 h 3279"/>
                  <a:gd name="T34" fmla="*/ 8 w 890"/>
                  <a:gd name="T35" fmla="*/ 40 h 3279"/>
                  <a:gd name="T36" fmla="*/ 6 w 890"/>
                  <a:gd name="T37" fmla="*/ 40 h 3279"/>
                  <a:gd name="T38" fmla="*/ 5 w 890"/>
                  <a:gd name="T39" fmla="*/ 40 h 3279"/>
                  <a:gd name="T40" fmla="*/ 4 w 890"/>
                  <a:gd name="T41" fmla="*/ 40 h 3279"/>
                  <a:gd name="T42" fmla="*/ 3 w 890"/>
                  <a:gd name="T43" fmla="*/ 39 h 3279"/>
                  <a:gd name="T44" fmla="*/ 3 w 890"/>
                  <a:gd name="T45" fmla="*/ 34 h 3279"/>
                  <a:gd name="T46" fmla="*/ 2 w 890"/>
                  <a:gd name="T47" fmla="*/ 23 h 3279"/>
                  <a:gd name="T48" fmla="*/ 2 w 890"/>
                  <a:gd name="T49" fmla="*/ 20 h 3279"/>
                  <a:gd name="T50" fmla="*/ 3 w 890"/>
                  <a:gd name="T51" fmla="*/ 18 h 3279"/>
                  <a:gd name="T52" fmla="*/ 1 w 890"/>
                  <a:gd name="T53" fmla="*/ 17 h 3279"/>
                  <a:gd name="T54" fmla="*/ 0 w 890"/>
                  <a:gd name="T55" fmla="*/ 16 h 3279"/>
                  <a:gd name="T56" fmla="*/ 0 w 890"/>
                  <a:gd name="T57" fmla="*/ 14 h 3279"/>
                  <a:gd name="T58" fmla="*/ 1 w 890"/>
                  <a:gd name="T59" fmla="*/ 9 h 3279"/>
                  <a:gd name="T60" fmla="*/ 2 w 890"/>
                  <a:gd name="T61" fmla="*/ 8 h 3279"/>
                  <a:gd name="T62" fmla="*/ 3 w 890"/>
                  <a:gd name="T63" fmla="*/ 7 h 3279"/>
                  <a:gd name="T64" fmla="*/ 5 w 890"/>
                  <a:gd name="T65" fmla="*/ 6 h 3279"/>
                  <a:gd name="T66" fmla="*/ 5 w 890"/>
                  <a:gd name="T67" fmla="*/ 5 h 3279"/>
                  <a:gd name="T68" fmla="*/ 4 w 890"/>
                  <a:gd name="T69" fmla="*/ 4 h 3279"/>
                  <a:gd name="T70" fmla="*/ 4 w 890"/>
                  <a:gd name="T71" fmla="*/ 3 h 3279"/>
                  <a:gd name="T72" fmla="*/ 4 w 890"/>
                  <a:gd name="T73" fmla="*/ 1 h 3279"/>
                  <a:gd name="T74" fmla="*/ 4 w 890"/>
                  <a:gd name="T75" fmla="*/ 0 h 3279"/>
                  <a:gd name="T76" fmla="*/ 5 w 890"/>
                  <a:gd name="T77" fmla="*/ 0 h 3279"/>
                  <a:gd name="T78" fmla="*/ 6 w 890"/>
                  <a:gd name="T79" fmla="*/ 0 h 3279"/>
                  <a:gd name="T80" fmla="*/ 7 w 890"/>
                  <a:gd name="T81" fmla="*/ 1 h 3279"/>
                  <a:gd name="T82" fmla="*/ 7 w 890"/>
                  <a:gd name="T83" fmla="*/ 1 h 3279"/>
                  <a:gd name="T84" fmla="*/ 7 w 890"/>
                  <a:gd name="T85" fmla="*/ 3 h 3279"/>
                  <a:gd name="T86" fmla="*/ 8 w 890"/>
                  <a:gd name="T87" fmla="*/ 4 h 3279"/>
                  <a:gd name="T88" fmla="*/ 7 w 890"/>
                  <a:gd name="T89" fmla="*/ 5 h 3279"/>
                  <a:gd name="T90" fmla="*/ 7 w 890"/>
                  <a:gd name="T91" fmla="*/ 6 h 3279"/>
                  <a:gd name="T92" fmla="*/ 8 w 890"/>
                  <a:gd name="T93" fmla="*/ 7 h 3279"/>
                  <a:gd name="T94" fmla="*/ 10 w 890"/>
                  <a:gd name="T95" fmla="*/ 8 h 3279"/>
                  <a:gd name="T96" fmla="*/ 11 w 890"/>
                  <a:gd name="T97" fmla="*/ 11 h 3279"/>
                  <a:gd name="T98" fmla="*/ 11 w 890"/>
                  <a:gd name="T99" fmla="*/ 13 h 3279"/>
                  <a:gd name="T100" fmla="*/ 11 w 890"/>
                  <a:gd name="T101" fmla="*/ 15 h 3279"/>
                  <a:gd name="T102" fmla="*/ 11 w 890"/>
                  <a:gd name="T103" fmla="*/ 17 h 3279"/>
                  <a:gd name="T104" fmla="*/ 11 w 890"/>
                  <a:gd name="T105" fmla="*/ 19 h 3279"/>
                  <a:gd name="T106" fmla="*/ 10 w 890"/>
                  <a:gd name="T107" fmla="*/ 21 h 3279"/>
                  <a:gd name="T108" fmla="*/ 10 w 890"/>
                  <a:gd name="T109" fmla="*/ 23 h 3279"/>
                  <a:gd name="T110" fmla="*/ 10 w 890"/>
                  <a:gd name="T111" fmla="*/ 28 h 3279"/>
                  <a:gd name="T112" fmla="*/ 10 w 890"/>
                  <a:gd name="T113" fmla="*/ 30 h 3279"/>
                  <a:gd name="T114" fmla="*/ 9 w 890"/>
                  <a:gd name="T115" fmla="*/ 33 h 3279"/>
                  <a:gd name="T116" fmla="*/ 8 w 890"/>
                  <a:gd name="T117" fmla="*/ 36 h 3279"/>
                  <a:gd name="T118" fmla="*/ 7 w 890"/>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3" y="2091"/>
                    </a:lnTo>
                    <a:lnTo>
                      <a:pt x="548" y="2126"/>
                    </a:lnTo>
                    <a:lnTo>
                      <a:pt x="562" y="2169"/>
                    </a:lnTo>
                    <a:lnTo>
                      <a:pt x="578" y="2205"/>
                    </a:lnTo>
                    <a:lnTo>
                      <a:pt x="588" y="2246"/>
                    </a:lnTo>
                    <a:lnTo>
                      <a:pt x="586" y="2284"/>
                    </a:lnTo>
                    <a:lnTo>
                      <a:pt x="572" y="2325"/>
                    </a:lnTo>
                    <a:lnTo>
                      <a:pt x="547" y="2371"/>
                    </a:lnTo>
                    <a:lnTo>
                      <a:pt x="527" y="2423"/>
                    </a:lnTo>
                    <a:lnTo>
                      <a:pt x="503" y="2489"/>
                    </a:lnTo>
                    <a:lnTo>
                      <a:pt x="483" y="2578"/>
                    </a:lnTo>
                    <a:lnTo>
                      <a:pt x="469" y="2655"/>
                    </a:lnTo>
                    <a:lnTo>
                      <a:pt x="577" y="2960"/>
                    </a:lnTo>
                    <a:lnTo>
                      <a:pt x="564" y="3011"/>
                    </a:lnTo>
                    <a:lnTo>
                      <a:pt x="588" y="3037"/>
                    </a:lnTo>
                    <a:lnTo>
                      <a:pt x="636" y="3063"/>
                    </a:lnTo>
                    <a:lnTo>
                      <a:pt x="744" y="3111"/>
                    </a:lnTo>
                    <a:lnTo>
                      <a:pt x="768" y="3129"/>
                    </a:lnTo>
                    <a:lnTo>
                      <a:pt x="787" y="3157"/>
                    </a:lnTo>
                    <a:lnTo>
                      <a:pt x="792" y="3181"/>
                    </a:lnTo>
                    <a:lnTo>
                      <a:pt x="777" y="3188"/>
                    </a:lnTo>
                    <a:lnTo>
                      <a:pt x="732" y="3190"/>
                    </a:lnTo>
                    <a:lnTo>
                      <a:pt x="694" y="3190"/>
                    </a:lnTo>
                    <a:lnTo>
                      <a:pt x="714" y="3197"/>
                    </a:lnTo>
                    <a:lnTo>
                      <a:pt x="721" y="3208"/>
                    </a:lnTo>
                    <a:lnTo>
                      <a:pt x="721" y="3224"/>
                    </a:lnTo>
                    <a:lnTo>
                      <a:pt x="710" y="3246"/>
                    </a:lnTo>
                    <a:lnTo>
                      <a:pt x="674" y="3262"/>
                    </a:lnTo>
                    <a:lnTo>
                      <a:pt x="607" y="3277"/>
                    </a:lnTo>
                    <a:lnTo>
                      <a:pt x="513" y="3279"/>
                    </a:lnTo>
                    <a:lnTo>
                      <a:pt x="442" y="3269"/>
                    </a:lnTo>
                    <a:lnTo>
                      <a:pt x="378" y="3252"/>
                    </a:lnTo>
                    <a:lnTo>
                      <a:pt x="324" y="3229"/>
                    </a:lnTo>
                    <a:lnTo>
                      <a:pt x="284" y="3204"/>
                    </a:lnTo>
                    <a:lnTo>
                      <a:pt x="279" y="3165"/>
                    </a:lnTo>
                    <a:lnTo>
                      <a:pt x="282" y="3121"/>
                    </a:lnTo>
                    <a:lnTo>
                      <a:pt x="252" y="2885"/>
                    </a:lnTo>
                    <a:lnTo>
                      <a:pt x="244" y="2716"/>
                    </a:lnTo>
                    <a:lnTo>
                      <a:pt x="205" y="2195"/>
                    </a:lnTo>
                    <a:lnTo>
                      <a:pt x="187" y="1877"/>
                    </a:lnTo>
                    <a:lnTo>
                      <a:pt x="189" y="1724"/>
                    </a:lnTo>
                    <a:lnTo>
                      <a:pt x="195" y="1626"/>
                    </a:lnTo>
                    <a:lnTo>
                      <a:pt x="206" y="1541"/>
                    </a:lnTo>
                    <a:lnTo>
                      <a:pt x="215" y="1470"/>
                    </a:lnTo>
                    <a:lnTo>
                      <a:pt x="156" y="1418"/>
                    </a:lnTo>
                    <a:lnTo>
                      <a:pt x="97" y="1363"/>
                    </a:lnTo>
                    <a:lnTo>
                      <a:pt x="60" y="1322"/>
                    </a:lnTo>
                    <a:lnTo>
                      <a:pt x="24" y="1265"/>
                    </a:lnTo>
                    <a:lnTo>
                      <a:pt x="4" y="1210"/>
                    </a:lnTo>
                    <a:lnTo>
                      <a:pt x="0" y="1163"/>
                    </a:lnTo>
                    <a:lnTo>
                      <a:pt x="14" y="1101"/>
                    </a:lnTo>
                    <a:lnTo>
                      <a:pt x="121" y="717"/>
                    </a:lnTo>
                    <a:lnTo>
                      <a:pt x="137" y="673"/>
                    </a:lnTo>
                    <a:lnTo>
                      <a:pt x="152" y="653"/>
                    </a:lnTo>
                    <a:lnTo>
                      <a:pt x="174" y="632"/>
                    </a:lnTo>
                    <a:lnTo>
                      <a:pt x="215" y="602"/>
                    </a:lnTo>
                    <a:lnTo>
                      <a:pt x="336" y="538"/>
                    </a:lnTo>
                    <a:lnTo>
                      <a:pt x="366" y="500"/>
                    </a:lnTo>
                    <a:lnTo>
                      <a:pt x="387" y="456"/>
                    </a:lnTo>
                    <a:lnTo>
                      <a:pt x="397" y="423"/>
                    </a:lnTo>
                    <a:lnTo>
                      <a:pt x="362" y="384"/>
                    </a:lnTo>
                    <a:lnTo>
                      <a:pt x="334" y="333"/>
                    </a:lnTo>
                    <a:lnTo>
                      <a:pt x="314" y="272"/>
                    </a:lnTo>
                    <a:lnTo>
                      <a:pt x="300" y="220"/>
                    </a:lnTo>
                    <a:lnTo>
                      <a:pt x="292" y="156"/>
                    </a:lnTo>
                    <a:lnTo>
                      <a:pt x="298" y="106"/>
                    </a:lnTo>
                    <a:lnTo>
                      <a:pt x="313" y="68"/>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8" y="385"/>
                    </a:lnTo>
                    <a:lnTo>
                      <a:pt x="586" y="435"/>
                    </a:lnTo>
                    <a:lnTo>
                      <a:pt x="588" y="487"/>
                    </a:lnTo>
                    <a:lnTo>
                      <a:pt x="600" y="513"/>
                    </a:lnTo>
                    <a:lnTo>
                      <a:pt x="636" y="538"/>
                    </a:lnTo>
                    <a:lnTo>
                      <a:pt x="759" y="609"/>
                    </a:lnTo>
                    <a:lnTo>
                      <a:pt x="802" y="640"/>
                    </a:lnTo>
                    <a:lnTo>
                      <a:pt x="819" y="690"/>
                    </a:lnTo>
                    <a:lnTo>
                      <a:pt x="852"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3"/>
                    </a:lnTo>
                    <a:lnTo>
                      <a:pt x="708" y="2693"/>
                    </a:lnTo>
                    <a:lnTo>
                      <a:pt x="659" y="2872"/>
                    </a:lnTo>
                    <a:lnTo>
                      <a:pt x="636" y="2936"/>
                    </a:lnTo>
                    <a:lnTo>
                      <a:pt x="606" y="2949"/>
                    </a:lnTo>
                    <a:lnTo>
                      <a:pt x="577" y="2960"/>
                    </a:lnTo>
                    <a:lnTo>
                      <a:pt x="469"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74" name="Freeform 64"/>
              <p:cNvSpPr>
                <a:spLocks/>
              </p:cNvSpPr>
              <p:nvPr/>
            </p:nvSpPr>
            <p:spPr bwMode="auto">
              <a:xfrm>
                <a:off x="756" y="2319"/>
                <a:ext cx="308" cy="1085"/>
              </a:xfrm>
              <a:custGeom>
                <a:avLst/>
                <a:gdLst>
                  <a:gd name="T0" fmla="*/ 4 w 923"/>
                  <a:gd name="T1" fmla="*/ 0 h 3255"/>
                  <a:gd name="T2" fmla="*/ 5 w 923"/>
                  <a:gd name="T3" fmla="*/ 0 h 3255"/>
                  <a:gd name="T4" fmla="*/ 5 w 923"/>
                  <a:gd name="T5" fmla="*/ 1 h 3255"/>
                  <a:gd name="T6" fmla="*/ 6 w 923"/>
                  <a:gd name="T7" fmla="*/ 2 h 3255"/>
                  <a:gd name="T8" fmla="*/ 6 w 923"/>
                  <a:gd name="T9" fmla="*/ 4 h 3255"/>
                  <a:gd name="T10" fmla="*/ 6 w 923"/>
                  <a:gd name="T11" fmla="*/ 5 h 3255"/>
                  <a:gd name="T12" fmla="*/ 6 w 923"/>
                  <a:gd name="T13" fmla="*/ 6 h 3255"/>
                  <a:gd name="T14" fmla="*/ 7 w 923"/>
                  <a:gd name="T15" fmla="*/ 7 h 3255"/>
                  <a:gd name="T16" fmla="*/ 8 w 923"/>
                  <a:gd name="T17" fmla="*/ 8 h 3255"/>
                  <a:gd name="T18" fmla="*/ 11 w 923"/>
                  <a:gd name="T19" fmla="*/ 13 h 3255"/>
                  <a:gd name="T20" fmla="*/ 11 w 923"/>
                  <a:gd name="T21" fmla="*/ 15 h 3255"/>
                  <a:gd name="T22" fmla="*/ 9 w 923"/>
                  <a:gd name="T23" fmla="*/ 19 h 3255"/>
                  <a:gd name="T24" fmla="*/ 8 w 923"/>
                  <a:gd name="T25" fmla="*/ 19 h 3255"/>
                  <a:gd name="T26" fmla="*/ 8 w 923"/>
                  <a:gd name="T27" fmla="*/ 21 h 3255"/>
                  <a:gd name="T28" fmla="*/ 7 w 923"/>
                  <a:gd name="T29" fmla="*/ 22 h 3255"/>
                  <a:gd name="T30" fmla="*/ 6 w 923"/>
                  <a:gd name="T31" fmla="*/ 31 h 3255"/>
                  <a:gd name="T32" fmla="*/ 6 w 923"/>
                  <a:gd name="T33" fmla="*/ 34 h 3255"/>
                  <a:gd name="T34" fmla="*/ 5 w 923"/>
                  <a:gd name="T35" fmla="*/ 36 h 3255"/>
                  <a:gd name="T36" fmla="*/ 6 w 923"/>
                  <a:gd name="T37" fmla="*/ 37 h 3255"/>
                  <a:gd name="T38" fmla="*/ 6 w 923"/>
                  <a:gd name="T39" fmla="*/ 38 h 3255"/>
                  <a:gd name="T40" fmla="*/ 5 w 923"/>
                  <a:gd name="T41" fmla="*/ 39 h 3255"/>
                  <a:gd name="T42" fmla="*/ 5 w 923"/>
                  <a:gd name="T43" fmla="*/ 39 h 3255"/>
                  <a:gd name="T44" fmla="*/ 4 w 923"/>
                  <a:gd name="T45" fmla="*/ 40 h 3255"/>
                  <a:gd name="T46" fmla="*/ 2 w 923"/>
                  <a:gd name="T47" fmla="*/ 40 h 3255"/>
                  <a:gd name="T48" fmla="*/ 1 w 923"/>
                  <a:gd name="T49" fmla="*/ 40 h 3255"/>
                  <a:gd name="T50" fmla="*/ 1 w 923"/>
                  <a:gd name="T51" fmla="*/ 39 h 3255"/>
                  <a:gd name="T52" fmla="*/ 1 w 923"/>
                  <a:gd name="T53" fmla="*/ 39 h 3255"/>
                  <a:gd name="T54" fmla="*/ 2 w 923"/>
                  <a:gd name="T55" fmla="*/ 38 h 3255"/>
                  <a:gd name="T56" fmla="*/ 3 w 923"/>
                  <a:gd name="T57" fmla="*/ 37 h 3255"/>
                  <a:gd name="T58" fmla="*/ 3 w 923"/>
                  <a:gd name="T59" fmla="*/ 35 h 3255"/>
                  <a:gd name="T60" fmla="*/ 2 w 923"/>
                  <a:gd name="T61" fmla="*/ 30 h 3255"/>
                  <a:gd name="T62" fmla="*/ 1 w 923"/>
                  <a:gd name="T63" fmla="*/ 30 h 3255"/>
                  <a:gd name="T64" fmla="*/ 1 w 923"/>
                  <a:gd name="T65" fmla="*/ 22 h 3255"/>
                  <a:gd name="T66" fmla="*/ 0 w 923"/>
                  <a:gd name="T67" fmla="*/ 21 h 3255"/>
                  <a:gd name="T68" fmla="*/ 1 w 923"/>
                  <a:gd name="T69" fmla="*/ 18 h 3255"/>
                  <a:gd name="T70" fmla="*/ 0 w 923"/>
                  <a:gd name="T71" fmla="*/ 17 h 3255"/>
                  <a:gd name="T72" fmla="*/ 0 w 923"/>
                  <a:gd name="T73" fmla="*/ 15 h 3255"/>
                  <a:gd name="T74" fmla="*/ 0 w 923"/>
                  <a:gd name="T75" fmla="*/ 12 h 3255"/>
                  <a:gd name="T76" fmla="*/ 0 w 923"/>
                  <a:gd name="T77" fmla="*/ 10 h 3255"/>
                  <a:gd name="T78" fmla="*/ 0 w 923"/>
                  <a:gd name="T79" fmla="*/ 8 h 3255"/>
                  <a:gd name="T80" fmla="*/ 1 w 923"/>
                  <a:gd name="T81" fmla="*/ 8 h 3255"/>
                  <a:gd name="T82" fmla="*/ 3 w 923"/>
                  <a:gd name="T83" fmla="*/ 7 h 3255"/>
                  <a:gd name="T84" fmla="*/ 3 w 923"/>
                  <a:gd name="T85" fmla="*/ 6 h 3255"/>
                  <a:gd name="T86" fmla="*/ 3 w 923"/>
                  <a:gd name="T87" fmla="*/ 6 h 3255"/>
                  <a:gd name="T88" fmla="*/ 2 w 923"/>
                  <a:gd name="T89" fmla="*/ 6 h 3255"/>
                  <a:gd name="T90" fmla="*/ 2 w 923"/>
                  <a:gd name="T91" fmla="*/ 6 h 3255"/>
                  <a:gd name="T92" fmla="*/ 2 w 923"/>
                  <a:gd name="T93" fmla="*/ 5 h 3255"/>
                  <a:gd name="T94" fmla="*/ 1 w 923"/>
                  <a:gd name="T95" fmla="*/ 4 h 3255"/>
                  <a:gd name="T96" fmla="*/ 1 w 923"/>
                  <a:gd name="T97" fmla="*/ 2 h 3255"/>
                  <a:gd name="T98" fmla="*/ 2 w 923"/>
                  <a:gd name="T99" fmla="*/ 1 h 3255"/>
                  <a:gd name="T100" fmla="*/ 2 w 923"/>
                  <a:gd name="T101" fmla="*/ 1 h 3255"/>
                  <a:gd name="T102" fmla="*/ 3 w 923"/>
                  <a:gd name="T103" fmla="*/ 0 h 3255"/>
                  <a:gd name="T104" fmla="*/ 4 w 923"/>
                  <a:gd name="T105" fmla="*/ 0 h 3255"/>
                  <a:gd name="T106" fmla="*/ 8 w 923"/>
                  <a:gd name="T107" fmla="*/ 13 h 3255"/>
                  <a:gd name="T108" fmla="*/ 9 w 923"/>
                  <a:gd name="T109" fmla="*/ 14 h 3255"/>
                  <a:gd name="T110" fmla="*/ 9 w 923"/>
                  <a:gd name="T111" fmla="*/ 13 h 3255"/>
                  <a:gd name="T112" fmla="*/ 8 w 923"/>
                  <a:gd name="T113" fmla="*/ 12 h 3255"/>
                  <a:gd name="T114" fmla="*/ 8 w 923"/>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lnTo>
                      <a:pt x="649" y="956"/>
                    </a:lnTo>
                    <a:lnTo>
                      <a:pt x="643" y="1077"/>
                    </a:lnTo>
                    <a:lnTo>
                      <a:pt x="639" y="1144"/>
                    </a:lnTo>
                    <a:lnTo>
                      <a:pt x="699" y="1152"/>
                    </a:lnTo>
                    <a:lnTo>
                      <a:pt x="714" y="1099"/>
                    </a:lnTo>
                    <a:lnTo>
                      <a:pt x="714" y="1054"/>
                    </a:lnTo>
                    <a:lnTo>
                      <a:pt x="690" y="1010"/>
                    </a:lnTo>
                    <a:lnTo>
                      <a:pt x="673" y="979"/>
                    </a:lnTo>
                    <a:lnTo>
                      <a:pt x="659" y="956"/>
                    </a:lnTo>
                    <a:lnTo>
                      <a:pt x="649" y="956"/>
                    </a:lnTo>
                    <a:lnTo>
                      <a:pt x="309" y="0"/>
                    </a:lnTo>
                    <a:close/>
                  </a:path>
                </a:pathLst>
              </a:custGeom>
              <a:solidFill>
                <a:srgbClr val="8080FF"/>
              </a:solidFill>
              <a:ln w="9525">
                <a:noFill/>
                <a:round/>
                <a:headEnd/>
                <a:tailEnd/>
              </a:ln>
            </p:spPr>
            <p:txBody>
              <a:bodyPr/>
              <a:lstStyle/>
              <a:p>
                <a:pPr eaLnBrk="0" hangingPunct="0"/>
                <a:endParaRPr lang="it-IT"/>
              </a:p>
            </p:txBody>
          </p:sp>
          <p:sp>
            <p:nvSpPr>
              <p:cNvPr id="76975" name="Freeform 65"/>
              <p:cNvSpPr>
                <a:spLocks/>
              </p:cNvSpPr>
              <p:nvPr/>
            </p:nvSpPr>
            <p:spPr bwMode="auto">
              <a:xfrm>
                <a:off x="756" y="2319"/>
                <a:ext cx="308" cy="1085"/>
              </a:xfrm>
              <a:custGeom>
                <a:avLst/>
                <a:gdLst>
                  <a:gd name="T0" fmla="*/ 4 w 923"/>
                  <a:gd name="T1" fmla="*/ 0 h 3255"/>
                  <a:gd name="T2" fmla="*/ 5 w 923"/>
                  <a:gd name="T3" fmla="*/ 0 h 3255"/>
                  <a:gd name="T4" fmla="*/ 5 w 923"/>
                  <a:gd name="T5" fmla="*/ 1 h 3255"/>
                  <a:gd name="T6" fmla="*/ 6 w 923"/>
                  <a:gd name="T7" fmla="*/ 2 h 3255"/>
                  <a:gd name="T8" fmla="*/ 6 w 923"/>
                  <a:gd name="T9" fmla="*/ 4 h 3255"/>
                  <a:gd name="T10" fmla="*/ 6 w 923"/>
                  <a:gd name="T11" fmla="*/ 5 h 3255"/>
                  <a:gd name="T12" fmla="*/ 6 w 923"/>
                  <a:gd name="T13" fmla="*/ 6 h 3255"/>
                  <a:gd name="T14" fmla="*/ 7 w 923"/>
                  <a:gd name="T15" fmla="*/ 7 h 3255"/>
                  <a:gd name="T16" fmla="*/ 8 w 923"/>
                  <a:gd name="T17" fmla="*/ 8 h 3255"/>
                  <a:gd name="T18" fmla="*/ 11 w 923"/>
                  <a:gd name="T19" fmla="*/ 13 h 3255"/>
                  <a:gd name="T20" fmla="*/ 11 w 923"/>
                  <a:gd name="T21" fmla="*/ 15 h 3255"/>
                  <a:gd name="T22" fmla="*/ 9 w 923"/>
                  <a:gd name="T23" fmla="*/ 19 h 3255"/>
                  <a:gd name="T24" fmla="*/ 8 w 923"/>
                  <a:gd name="T25" fmla="*/ 19 h 3255"/>
                  <a:gd name="T26" fmla="*/ 8 w 923"/>
                  <a:gd name="T27" fmla="*/ 21 h 3255"/>
                  <a:gd name="T28" fmla="*/ 7 w 923"/>
                  <a:gd name="T29" fmla="*/ 22 h 3255"/>
                  <a:gd name="T30" fmla="*/ 6 w 923"/>
                  <a:gd name="T31" fmla="*/ 31 h 3255"/>
                  <a:gd name="T32" fmla="*/ 6 w 923"/>
                  <a:gd name="T33" fmla="*/ 34 h 3255"/>
                  <a:gd name="T34" fmla="*/ 5 w 923"/>
                  <a:gd name="T35" fmla="*/ 36 h 3255"/>
                  <a:gd name="T36" fmla="*/ 6 w 923"/>
                  <a:gd name="T37" fmla="*/ 37 h 3255"/>
                  <a:gd name="T38" fmla="*/ 6 w 923"/>
                  <a:gd name="T39" fmla="*/ 38 h 3255"/>
                  <a:gd name="T40" fmla="*/ 5 w 923"/>
                  <a:gd name="T41" fmla="*/ 39 h 3255"/>
                  <a:gd name="T42" fmla="*/ 5 w 923"/>
                  <a:gd name="T43" fmla="*/ 39 h 3255"/>
                  <a:gd name="T44" fmla="*/ 4 w 923"/>
                  <a:gd name="T45" fmla="*/ 40 h 3255"/>
                  <a:gd name="T46" fmla="*/ 2 w 923"/>
                  <a:gd name="T47" fmla="*/ 40 h 3255"/>
                  <a:gd name="T48" fmla="*/ 1 w 923"/>
                  <a:gd name="T49" fmla="*/ 40 h 3255"/>
                  <a:gd name="T50" fmla="*/ 1 w 923"/>
                  <a:gd name="T51" fmla="*/ 39 h 3255"/>
                  <a:gd name="T52" fmla="*/ 1 w 923"/>
                  <a:gd name="T53" fmla="*/ 39 h 3255"/>
                  <a:gd name="T54" fmla="*/ 2 w 923"/>
                  <a:gd name="T55" fmla="*/ 38 h 3255"/>
                  <a:gd name="T56" fmla="*/ 3 w 923"/>
                  <a:gd name="T57" fmla="*/ 37 h 3255"/>
                  <a:gd name="T58" fmla="*/ 3 w 923"/>
                  <a:gd name="T59" fmla="*/ 35 h 3255"/>
                  <a:gd name="T60" fmla="*/ 2 w 923"/>
                  <a:gd name="T61" fmla="*/ 30 h 3255"/>
                  <a:gd name="T62" fmla="*/ 1 w 923"/>
                  <a:gd name="T63" fmla="*/ 30 h 3255"/>
                  <a:gd name="T64" fmla="*/ 1 w 923"/>
                  <a:gd name="T65" fmla="*/ 22 h 3255"/>
                  <a:gd name="T66" fmla="*/ 0 w 923"/>
                  <a:gd name="T67" fmla="*/ 21 h 3255"/>
                  <a:gd name="T68" fmla="*/ 1 w 923"/>
                  <a:gd name="T69" fmla="*/ 18 h 3255"/>
                  <a:gd name="T70" fmla="*/ 0 w 923"/>
                  <a:gd name="T71" fmla="*/ 17 h 3255"/>
                  <a:gd name="T72" fmla="*/ 0 w 923"/>
                  <a:gd name="T73" fmla="*/ 15 h 3255"/>
                  <a:gd name="T74" fmla="*/ 0 w 923"/>
                  <a:gd name="T75" fmla="*/ 12 h 3255"/>
                  <a:gd name="T76" fmla="*/ 0 w 923"/>
                  <a:gd name="T77" fmla="*/ 10 h 3255"/>
                  <a:gd name="T78" fmla="*/ 0 w 923"/>
                  <a:gd name="T79" fmla="*/ 8 h 3255"/>
                  <a:gd name="T80" fmla="*/ 1 w 923"/>
                  <a:gd name="T81" fmla="*/ 8 h 3255"/>
                  <a:gd name="T82" fmla="*/ 3 w 923"/>
                  <a:gd name="T83" fmla="*/ 7 h 3255"/>
                  <a:gd name="T84" fmla="*/ 3 w 923"/>
                  <a:gd name="T85" fmla="*/ 6 h 3255"/>
                  <a:gd name="T86" fmla="*/ 3 w 923"/>
                  <a:gd name="T87" fmla="*/ 6 h 3255"/>
                  <a:gd name="T88" fmla="*/ 2 w 923"/>
                  <a:gd name="T89" fmla="*/ 6 h 3255"/>
                  <a:gd name="T90" fmla="*/ 2 w 923"/>
                  <a:gd name="T91" fmla="*/ 6 h 3255"/>
                  <a:gd name="T92" fmla="*/ 2 w 923"/>
                  <a:gd name="T93" fmla="*/ 5 h 3255"/>
                  <a:gd name="T94" fmla="*/ 1 w 923"/>
                  <a:gd name="T95" fmla="*/ 4 h 3255"/>
                  <a:gd name="T96" fmla="*/ 1 w 923"/>
                  <a:gd name="T97" fmla="*/ 2 h 3255"/>
                  <a:gd name="T98" fmla="*/ 2 w 923"/>
                  <a:gd name="T99" fmla="*/ 1 h 3255"/>
                  <a:gd name="T100" fmla="*/ 2 w 923"/>
                  <a:gd name="T101" fmla="*/ 1 h 3255"/>
                  <a:gd name="T102" fmla="*/ 3 w 923"/>
                  <a:gd name="T103" fmla="*/ 0 h 3255"/>
                  <a:gd name="T104" fmla="*/ 4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path>
                </a:pathLst>
              </a:custGeom>
              <a:noFill/>
              <a:ln w="0">
                <a:solidFill>
                  <a:srgbClr val="000000"/>
                </a:solidFill>
                <a:round/>
                <a:headEnd/>
                <a:tailEnd/>
              </a:ln>
            </p:spPr>
            <p:txBody>
              <a:bodyPr/>
              <a:lstStyle/>
              <a:p>
                <a:pPr eaLnBrk="0" hangingPunct="0"/>
                <a:endParaRPr lang="it-IT"/>
              </a:p>
            </p:txBody>
          </p:sp>
          <p:sp>
            <p:nvSpPr>
              <p:cNvPr id="76976" name="Freeform 66"/>
              <p:cNvSpPr>
                <a:spLocks/>
              </p:cNvSpPr>
              <p:nvPr/>
            </p:nvSpPr>
            <p:spPr bwMode="auto">
              <a:xfrm>
                <a:off x="968" y="2638"/>
                <a:ext cx="25" cy="65"/>
              </a:xfrm>
              <a:custGeom>
                <a:avLst/>
                <a:gdLst>
                  <a:gd name="T0" fmla="*/ 0 w 76"/>
                  <a:gd name="T1" fmla="*/ 0 h 195"/>
                  <a:gd name="T2" fmla="*/ 0 w 76"/>
                  <a:gd name="T3" fmla="*/ 1 h 195"/>
                  <a:gd name="T4" fmla="*/ 0 w 76"/>
                  <a:gd name="T5" fmla="*/ 2 h 195"/>
                  <a:gd name="T6" fmla="*/ 1 w 76"/>
                  <a:gd name="T7" fmla="*/ 2 h 195"/>
                  <a:gd name="T8" fmla="*/ 1 w 76"/>
                  <a:gd name="T9" fmla="*/ 2 h 195"/>
                  <a:gd name="T10" fmla="*/ 1 w 76"/>
                  <a:gd name="T11" fmla="*/ 1 h 195"/>
                  <a:gd name="T12" fmla="*/ 1 w 76"/>
                  <a:gd name="T13" fmla="*/ 1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0" y="195"/>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p>
            </p:txBody>
          </p:sp>
          <p:sp>
            <p:nvSpPr>
              <p:cNvPr id="76977" name="Freeform 67"/>
              <p:cNvSpPr>
                <a:spLocks/>
              </p:cNvSpPr>
              <p:nvPr/>
            </p:nvSpPr>
            <p:spPr bwMode="auto">
              <a:xfrm>
                <a:off x="1321" y="2296"/>
                <a:ext cx="294" cy="1140"/>
              </a:xfrm>
              <a:custGeom>
                <a:avLst/>
                <a:gdLst>
                  <a:gd name="T0" fmla="*/ 7 w 881"/>
                  <a:gd name="T1" fmla="*/ 0 h 3420"/>
                  <a:gd name="T2" fmla="*/ 8 w 881"/>
                  <a:gd name="T3" fmla="*/ 2 h 3420"/>
                  <a:gd name="T4" fmla="*/ 7 w 881"/>
                  <a:gd name="T5" fmla="*/ 4 h 3420"/>
                  <a:gd name="T6" fmla="*/ 7 w 881"/>
                  <a:gd name="T7" fmla="*/ 7 h 3420"/>
                  <a:gd name="T8" fmla="*/ 8 w 881"/>
                  <a:gd name="T9" fmla="*/ 7 h 3420"/>
                  <a:gd name="T10" fmla="*/ 10 w 881"/>
                  <a:gd name="T11" fmla="*/ 8 h 3420"/>
                  <a:gd name="T12" fmla="*/ 10 w 881"/>
                  <a:gd name="T13" fmla="*/ 10 h 3420"/>
                  <a:gd name="T14" fmla="*/ 10 w 881"/>
                  <a:gd name="T15" fmla="*/ 14 h 3420"/>
                  <a:gd name="T16" fmla="*/ 10 w 881"/>
                  <a:gd name="T17" fmla="*/ 18 h 3420"/>
                  <a:gd name="T18" fmla="*/ 11 w 881"/>
                  <a:gd name="T19" fmla="*/ 22 h 3420"/>
                  <a:gd name="T20" fmla="*/ 7 w 881"/>
                  <a:gd name="T21" fmla="*/ 27 h 3420"/>
                  <a:gd name="T22" fmla="*/ 7 w 881"/>
                  <a:gd name="T23" fmla="*/ 30 h 3420"/>
                  <a:gd name="T24" fmla="*/ 7 w 881"/>
                  <a:gd name="T25" fmla="*/ 34 h 3420"/>
                  <a:gd name="T26" fmla="*/ 7 w 881"/>
                  <a:gd name="T27" fmla="*/ 39 h 3420"/>
                  <a:gd name="T28" fmla="*/ 6 w 881"/>
                  <a:gd name="T29" fmla="*/ 41 h 3420"/>
                  <a:gd name="T30" fmla="*/ 5 w 881"/>
                  <a:gd name="T31" fmla="*/ 42 h 3420"/>
                  <a:gd name="T32" fmla="*/ 3 w 881"/>
                  <a:gd name="T33" fmla="*/ 42 h 3420"/>
                  <a:gd name="T34" fmla="*/ 3 w 881"/>
                  <a:gd name="T35" fmla="*/ 41 h 3420"/>
                  <a:gd name="T36" fmla="*/ 2 w 881"/>
                  <a:gd name="T37" fmla="*/ 41 h 3420"/>
                  <a:gd name="T38" fmla="*/ 1 w 881"/>
                  <a:gd name="T39" fmla="*/ 41 h 3420"/>
                  <a:gd name="T40" fmla="*/ 0 w 881"/>
                  <a:gd name="T41" fmla="*/ 40 h 3420"/>
                  <a:gd name="T42" fmla="*/ 2 w 881"/>
                  <a:gd name="T43" fmla="*/ 39 h 3420"/>
                  <a:gd name="T44" fmla="*/ 3 w 881"/>
                  <a:gd name="T45" fmla="*/ 37 h 3420"/>
                  <a:gd name="T46" fmla="*/ 1 w 881"/>
                  <a:gd name="T47" fmla="*/ 32 h 3420"/>
                  <a:gd name="T48" fmla="*/ 0 w 881"/>
                  <a:gd name="T49" fmla="*/ 28 h 3420"/>
                  <a:gd name="T50" fmla="*/ 0 w 881"/>
                  <a:gd name="T51" fmla="*/ 24 h 3420"/>
                  <a:gd name="T52" fmla="*/ 2 w 881"/>
                  <a:gd name="T53" fmla="*/ 19 h 3420"/>
                  <a:gd name="T54" fmla="*/ 2 w 881"/>
                  <a:gd name="T55" fmla="*/ 16 h 3420"/>
                  <a:gd name="T56" fmla="*/ 1 w 881"/>
                  <a:gd name="T57" fmla="*/ 14 h 3420"/>
                  <a:gd name="T58" fmla="*/ 2 w 881"/>
                  <a:gd name="T59" fmla="*/ 11 h 3420"/>
                  <a:gd name="T60" fmla="*/ 2 w 881"/>
                  <a:gd name="T61" fmla="*/ 8 h 3420"/>
                  <a:gd name="T62" fmla="*/ 4 w 881"/>
                  <a:gd name="T63" fmla="*/ 7 h 3420"/>
                  <a:gd name="T64" fmla="*/ 5 w 881"/>
                  <a:gd name="T65" fmla="*/ 6 h 3420"/>
                  <a:gd name="T66" fmla="*/ 4 w 881"/>
                  <a:gd name="T67" fmla="*/ 5 h 3420"/>
                  <a:gd name="T68" fmla="*/ 4 w 881"/>
                  <a:gd name="T69" fmla="*/ 3 h 3420"/>
                  <a:gd name="T70" fmla="*/ 4 w 881"/>
                  <a:gd name="T71" fmla="*/ 2 h 3420"/>
                  <a:gd name="T72" fmla="*/ 4 w 881"/>
                  <a:gd name="T73" fmla="*/ 1 h 3420"/>
                  <a:gd name="T74" fmla="*/ 5 w 881"/>
                  <a:gd name="T75" fmla="*/ 0 h 3420"/>
                  <a:gd name="T76" fmla="*/ 8 w 881"/>
                  <a:gd name="T77" fmla="*/ 18 h 3420"/>
                  <a:gd name="T78" fmla="*/ 8 w 881"/>
                  <a:gd name="T79" fmla="*/ 17 h 3420"/>
                  <a:gd name="T80" fmla="*/ 8 w 881"/>
                  <a:gd name="T81" fmla="*/ 15 h 3420"/>
                  <a:gd name="T82" fmla="*/ 9 w 881"/>
                  <a:gd name="T83" fmla="*/ 13 h 3420"/>
                  <a:gd name="T84" fmla="*/ 9 w 881"/>
                  <a:gd name="T85" fmla="*/ 15 h 3420"/>
                  <a:gd name="T86" fmla="*/ 9 w 881"/>
                  <a:gd name="T87" fmla="*/ 17 h 3420"/>
                  <a:gd name="T88" fmla="*/ 5 w 881"/>
                  <a:gd name="T89" fmla="*/ 39 h 3420"/>
                  <a:gd name="T90" fmla="*/ 5 w 881"/>
                  <a:gd name="T91" fmla="*/ 38 h 3420"/>
                  <a:gd name="T92" fmla="*/ 5 w 881"/>
                  <a:gd name="T93" fmla="*/ 34 h 3420"/>
                  <a:gd name="T94" fmla="*/ 5 w 881"/>
                  <a:gd name="T95" fmla="*/ 31 h 3420"/>
                  <a:gd name="T96" fmla="*/ 5 w 881"/>
                  <a:gd name="T97" fmla="*/ 29 h 3420"/>
                  <a:gd name="T98" fmla="*/ 5 w 881"/>
                  <a:gd name="T99" fmla="*/ 27 h 3420"/>
                  <a:gd name="T100" fmla="*/ 3 w 881"/>
                  <a:gd name="T101" fmla="*/ 28 h 3420"/>
                  <a:gd name="T102" fmla="*/ 3 w 881"/>
                  <a:gd name="T103" fmla="*/ 29 h 3420"/>
                  <a:gd name="T104" fmla="*/ 4 w 881"/>
                  <a:gd name="T105" fmla="*/ 31 h 3420"/>
                  <a:gd name="T106" fmla="*/ 4 w 881"/>
                  <a:gd name="T107" fmla="*/ 34 h 3420"/>
                  <a:gd name="T108" fmla="*/ 4 w 881"/>
                  <a:gd name="T109" fmla="*/ 38 h 3420"/>
                  <a:gd name="T110" fmla="*/ 6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lnTo>
                      <a:pt x="715" y="1477"/>
                    </a:lnTo>
                    <a:lnTo>
                      <a:pt x="666" y="1498"/>
                    </a:lnTo>
                    <a:lnTo>
                      <a:pt x="666" y="1412"/>
                    </a:lnTo>
                    <a:lnTo>
                      <a:pt x="663" y="1375"/>
                    </a:lnTo>
                    <a:lnTo>
                      <a:pt x="653" y="1338"/>
                    </a:lnTo>
                    <a:lnTo>
                      <a:pt x="638" y="1303"/>
                    </a:lnTo>
                    <a:lnTo>
                      <a:pt x="618" y="1269"/>
                    </a:lnTo>
                    <a:lnTo>
                      <a:pt x="643" y="1224"/>
                    </a:lnTo>
                    <a:lnTo>
                      <a:pt x="666" y="1173"/>
                    </a:lnTo>
                    <a:lnTo>
                      <a:pt x="689" y="1115"/>
                    </a:lnTo>
                    <a:lnTo>
                      <a:pt x="702" y="1065"/>
                    </a:lnTo>
                    <a:lnTo>
                      <a:pt x="714" y="1001"/>
                    </a:lnTo>
                    <a:lnTo>
                      <a:pt x="721" y="1080"/>
                    </a:lnTo>
                    <a:lnTo>
                      <a:pt x="720" y="1177"/>
                    </a:lnTo>
                    <a:lnTo>
                      <a:pt x="717" y="1269"/>
                    </a:lnTo>
                    <a:lnTo>
                      <a:pt x="720" y="1343"/>
                    </a:lnTo>
                    <a:lnTo>
                      <a:pt x="717" y="1405"/>
                    </a:lnTo>
                    <a:lnTo>
                      <a:pt x="715" y="1477"/>
                    </a:lnTo>
                    <a:lnTo>
                      <a:pt x="468" y="2"/>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3"/>
                    </a:lnTo>
                    <a:lnTo>
                      <a:pt x="411" y="2408"/>
                    </a:lnTo>
                    <a:lnTo>
                      <a:pt x="394" y="2350"/>
                    </a:lnTo>
                    <a:lnTo>
                      <a:pt x="387" y="2277"/>
                    </a:lnTo>
                    <a:lnTo>
                      <a:pt x="388" y="2217"/>
                    </a:lnTo>
                    <a:lnTo>
                      <a:pt x="399" y="2173"/>
                    </a:lnTo>
                    <a:lnTo>
                      <a:pt x="256" y="2159"/>
                    </a:lnTo>
                    <a:lnTo>
                      <a:pt x="240" y="2205"/>
                    </a:lnTo>
                    <a:lnTo>
                      <a:pt x="224" y="2253"/>
                    </a:lnTo>
                    <a:lnTo>
                      <a:pt x="209" y="2301"/>
                    </a:lnTo>
                    <a:lnTo>
                      <a:pt x="209" y="2322"/>
                    </a:lnTo>
                    <a:lnTo>
                      <a:pt x="228" y="2363"/>
                    </a:lnTo>
                    <a:lnTo>
                      <a:pt x="256" y="2410"/>
                    </a:lnTo>
                    <a:lnTo>
                      <a:pt x="277" y="2468"/>
                    </a:lnTo>
                    <a:lnTo>
                      <a:pt x="292" y="2524"/>
                    </a:lnTo>
                    <a:lnTo>
                      <a:pt x="297" y="2599"/>
                    </a:lnTo>
                    <a:lnTo>
                      <a:pt x="297" y="2675"/>
                    </a:lnTo>
                    <a:lnTo>
                      <a:pt x="299" y="2783"/>
                    </a:lnTo>
                    <a:lnTo>
                      <a:pt x="305" y="2875"/>
                    </a:lnTo>
                    <a:lnTo>
                      <a:pt x="322" y="2980"/>
                    </a:lnTo>
                    <a:lnTo>
                      <a:pt x="353" y="3094"/>
                    </a:lnTo>
                    <a:lnTo>
                      <a:pt x="371" y="3144"/>
                    </a:lnTo>
                    <a:lnTo>
                      <a:pt x="387" y="3180"/>
                    </a:lnTo>
                    <a:lnTo>
                      <a:pt x="468" y="2"/>
                    </a:lnTo>
                    <a:close/>
                  </a:path>
                </a:pathLst>
              </a:custGeom>
              <a:solidFill>
                <a:srgbClr val="8080FF"/>
              </a:solidFill>
              <a:ln w="9525">
                <a:noFill/>
                <a:round/>
                <a:headEnd/>
                <a:tailEnd/>
              </a:ln>
            </p:spPr>
            <p:txBody>
              <a:bodyPr/>
              <a:lstStyle/>
              <a:p>
                <a:pPr eaLnBrk="0" hangingPunct="0"/>
                <a:endParaRPr lang="it-IT"/>
              </a:p>
            </p:txBody>
          </p:sp>
          <p:sp>
            <p:nvSpPr>
              <p:cNvPr id="76978" name="Freeform 68"/>
              <p:cNvSpPr>
                <a:spLocks/>
              </p:cNvSpPr>
              <p:nvPr/>
            </p:nvSpPr>
            <p:spPr bwMode="auto">
              <a:xfrm>
                <a:off x="1321" y="2296"/>
                <a:ext cx="294" cy="1140"/>
              </a:xfrm>
              <a:custGeom>
                <a:avLst/>
                <a:gdLst>
                  <a:gd name="T0" fmla="*/ 7 w 881"/>
                  <a:gd name="T1" fmla="*/ 0 h 3420"/>
                  <a:gd name="T2" fmla="*/ 8 w 881"/>
                  <a:gd name="T3" fmla="*/ 1 h 3420"/>
                  <a:gd name="T4" fmla="*/ 8 w 881"/>
                  <a:gd name="T5" fmla="*/ 2 h 3420"/>
                  <a:gd name="T6" fmla="*/ 8 w 881"/>
                  <a:gd name="T7" fmla="*/ 3 h 3420"/>
                  <a:gd name="T8" fmla="*/ 7 w 881"/>
                  <a:gd name="T9" fmla="*/ 5 h 3420"/>
                  <a:gd name="T10" fmla="*/ 7 w 881"/>
                  <a:gd name="T11" fmla="*/ 7 h 3420"/>
                  <a:gd name="T12" fmla="*/ 8 w 881"/>
                  <a:gd name="T13" fmla="*/ 7 h 3420"/>
                  <a:gd name="T14" fmla="*/ 9 w 881"/>
                  <a:gd name="T15" fmla="*/ 7 h 3420"/>
                  <a:gd name="T16" fmla="*/ 10 w 881"/>
                  <a:gd name="T17" fmla="*/ 8 h 3420"/>
                  <a:gd name="T18" fmla="*/ 10 w 881"/>
                  <a:gd name="T19" fmla="*/ 9 h 3420"/>
                  <a:gd name="T20" fmla="*/ 10 w 881"/>
                  <a:gd name="T21" fmla="*/ 11 h 3420"/>
                  <a:gd name="T22" fmla="*/ 10 w 881"/>
                  <a:gd name="T23" fmla="*/ 14 h 3420"/>
                  <a:gd name="T24" fmla="*/ 10 w 881"/>
                  <a:gd name="T25" fmla="*/ 17 h 3420"/>
                  <a:gd name="T26" fmla="*/ 10 w 881"/>
                  <a:gd name="T27" fmla="*/ 19 h 3420"/>
                  <a:gd name="T28" fmla="*/ 11 w 881"/>
                  <a:gd name="T29" fmla="*/ 22 h 3420"/>
                  <a:gd name="T30" fmla="*/ 8 w 881"/>
                  <a:gd name="T31" fmla="*/ 24 h 3420"/>
                  <a:gd name="T32" fmla="*/ 7 w 881"/>
                  <a:gd name="T33" fmla="*/ 28 h 3420"/>
                  <a:gd name="T34" fmla="*/ 7 w 881"/>
                  <a:gd name="T35" fmla="*/ 30 h 3420"/>
                  <a:gd name="T36" fmla="*/ 7 w 881"/>
                  <a:gd name="T37" fmla="*/ 32 h 3420"/>
                  <a:gd name="T38" fmla="*/ 7 w 881"/>
                  <a:gd name="T39" fmla="*/ 36 h 3420"/>
                  <a:gd name="T40" fmla="*/ 7 w 881"/>
                  <a:gd name="T41" fmla="*/ 39 h 3420"/>
                  <a:gd name="T42" fmla="*/ 7 w 881"/>
                  <a:gd name="T43" fmla="*/ 41 h 3420"/>
                  <a:gd name="T44" fmla="*/ 5 w 881"/>
                  <a:gd name="T45" fmla="*/ 42 h 3420"/>
                  <a:gd name="T46" fmla="*/ 5 w 881"/>
                  <a:gd name="T47" fmla="*/ 42 h 3420"/>
                  <a:gd name="T48" fmla="*/ 3 w 881"/>
                  <a:gd name="T49" fmla="*/ 42 h 3420"/>
                  <a:gd name="T50" fmla="*/ 3 w 881"/>
                  <a:gd name="T51" fmla="*/ 42 h 3420"/>
                  <a:gd name="T52" fmla="*/ 3 w 881"/>
                  <a:gd name="T53" fmla="*/ 41 h 3420"/>
                  <a:gd name="T54" fmla="*/ 3 w 881"/>
                  <a:gd name="T55" fmla="*/ 41 h 3420"/>
                  <a:gd name="T56" fmla="*/ 2 w 881"/>
                  <a:gd name="T57" fmla="*/ 41 h 3420"/>
                  <a:gd name="T58" fmla="*/ 1 w 881"/>
                  <a:gd name="T59" fmla="*/ 41 h 3420"/>
                  <a:gd name="T60" fmla="*/ 0 w 881"/>
                  <a:gd name="T61" fmla="*/ 41 h 3420"/>
                  <a:gd name="T62" fmla="*/ 1 w 881"/>
                  <a:gd name="T63" fmla="*/ 40 h 3420"/>
                  <a:gd name="T64" fmla="*/ 2 w 881"/>
                  <a:gd name="T65" fmla="*/ 39 h 3420"/>
                  <a:gd name="T66" fmla="*/ 3 w 881"/>
                  <a:gd name="T67" fmla="*/ 38 h 3420"/>
                  <a:gd name="T68" fmla="*/ 3 w 881"/>
                  <a:gd name="T69" fmla="*/ 37 h 3420"/>
                  <a:gd name="T70" fmla="*/ 1 w 881"/>
                  <a:gd name="T71" fmla="*/ 32 h 3420"/>
                  <a:gd name="T72" fmla="*/ 0 w 881"/>
                  <a:gd name="T73" fmla="*/ 29 h 3420"/>
                  <a:gd name="T74" fmla="*/ 0 w 881"/>
                  <a:gd name="T75" fmla="*/ 28 h 3420"/>
                  <a:gd name="T76" fmla="*/ 0 w 881"/>
                  <a:gd name="T77" fmla="*/ 24 h 3420"/>
                  <a:gd name="T78" fmla="*/ 1 w 881"/>
                  <a:gd name="T79" fmla="*/ 21 h 3420"/>
                  <a:gd name="T80" fmla="*/ 2 w 881"/>
                  <a:gd name="T81" fmla="*/ 17 h 3420"/>
                  <a:gd name="T82" fmla="*/ 2 w 881"/>
                  <a:gd name="T83" fmla="*/ 16 h 3420"/>
                  <a:gd name="T84" fmla="*/ 1 w 881"/>
                  <a:gd name="T85" fmla="*/ 15 h 3420"/>
                  <a:gd name="T86" fmla="*/ 1 w 881"/>
                  <a:gd name="T87" fmla="*/ 14 h 3420"/>
                  <a:gd name="T88" fmla="*/ 2 w 881"/>
                  <a:gd name="T89" fmla="*/ 11 h 3420"/>
                  <a:gd name="T90" fmla="*/ 2 w 881"/>
                  <a:gd name="T91" fmla="*/ 9 h 3420"/>
                  <a:gd name="T92" fmla="*/ 3 w 881"/>
                  <a:gd name="T93" fmla="*/ 8 h 3420"/>
                  <a:gd name="T94" fmla="*/ 4 w 881"/>
                  <a:gd name="T95" fmla="*/ 7 h 3420"/>
                  <a:gd name="T96" fmla="*/ 5 w 881"/>
                  <a:gd name="T97" fmla="*/ 6 h 3420"/>
                  <a:gd name="T98" fmla="*/ 5 w 881"/>
                  <a:gd name="T99" fmla="*/ 6 h 3420"/>
                  <a:gd name="T100" fmla="*/ 4 w 881"/>
                  <a:gd name="T101" fmla="*/ 5 h 3420"/>
                  <a:gd name="T102" fmla="*/ 4 w 881"/>
                  <a:gd name="T103" fmla="*/ 4 h 3420"/>
                  <a:gd name="T104" fmla="*/ 4 w 881"/>
                  <a:gd name="T105" fmla="*/ 3 h 3420"/>
                  <a:gd name="T106" fmla="*/ 4 w 881"/>
                  <a:gd name="T107" fmla="*/ 2 h 3420"/>
                  <a:gd name="T108" fmla="*/ 4 w 881"/>
                  <a:gd name="T109" fmla="*/ 1 h 3420"/>
                  <a:gd name="T110" fmla="*/ 4 w 881"/>
                  <a:gd name="T111" fmla="*/ 0 h 3420"/>
                  <a:gd name="T112" fmla="*/ 5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path>
                </a:pathLst>
              </a:custGeom>
              <a:noFill/>
              <a:ln w="0">
                <a:solidFill>
                  <a:srgbClr val="000000"/>
                </a:solidFill>
                <a:round/>
                <a:headEnd/>
                <a:tailEnd/>
              </a:ln>
            </p:spPr>
            <p:txBody>
              <a:bodyPr/>
              <a:lstStyle/>
              <a:p>
                <a:pPr eaLnBrk="0" hangingPunct="0"/>
                <a:endParaRPr lang="it-IT"/>
              </a:p>
            </p:txBody>
          </p:sp>
          <p:sp>
            <p:nvSpPr>
              <p:cNvPr id="76979" name="Freeform 69"/>
              <p:cNvSpPr>
                <a:spLocks/>
              </p:cNvSpPr>
              <p:nvPr/>
            </p:nvSpPr>
            <p:spPr bwMode="auto">
              <a:xfrm>
                <a:off x="1529" y="2630"/>
                <a:ext cx="35" cy="166"/>
              </a:xfrm>
              <a:custGeom>
                <a:avLst/>
                <a:gdLst>
                  <a:gd name="T0" fmla="*/ 1 w 103"/>
                  <a:gd name="T1" fmla="*/ 6 h 497"/>
                  <a:gd name="T2" fmla="*/ 1 w 103"/>
                  <a:gd name="T3" fmla="*/ 6 h 497"/>
                  <a:gd name="T4" fmla="*/ 1 w 103"/>
                  <a:gd name="T5" fmla="*/ 5 h 497"/>
                  <a:gd name="T6" fmla="*/ 1 w 103"/>
                  <a:gd name="T7" fmla="*/ 5 h 497"/>
                  <a:gd name="T8" fmla="*/ 0 w 103"/>
                  <a:gd name="T9" fmla="*/ 4 h 497"/>
                  <a:gd name="T10" fmla="*/ 0 w 103"/>
                  <a:gd name="T11" fmla="*/ 4 h 497"/>
                  <a:gd name="T12" fmla="*/ 0 w 103"/>
                  <a:gd name="T13" fmla="*/ 3 h 497"/>
                  <a:gd name="T14" fmla="*/ 0 w 103"/>
                  <a:gd name="T15" fmla="*/ 3 h 497"/>
                  <a:gd name="T16" fmla="*/ 1 w 103"/>
                  <a:gd name="T17" fmla="*/ 2 h 497"/>
                  <a:gd name="T18" fmla="*/ 1 w 103"/>
                  <a:gd name="T19" fmla="*/ 1 h 497"/>
                  <a:gd name="T20" fmla="*/ 1 w 103"/>
                  <a:gd name="T21" fmla="*/ 1 h 497"/>
                  <a:gd name="T22" fmla="*/ 1 w 103"/>
                  <a:gd name="T23" fmla="*/ 0 h 497"/>
                  <a:gd name="T24" fmla="*/ 1 w 103"/>
                  <a:gd name="T25" fmla="*/ 1 h 497"/>
                  <a:gd name="T26" fmla="*/ 1 w 103"/>
                  <a:gd name="T27" fmla="*/ 2 h 497"/>
                  <a:gd name="T28" fmla="*/ 1 w 103"/>
                  <a:gd name="T29" fmla="*/ 3 h 497"/>
                  <a:gd name="T30" fmla="*/ 1 w 103"/>
                  <a:gd name="T31" fmla="*/ 4 h 497"/>
                  <a:gd name="T32" fmla="*/ 1 w 103"/>
                  <a:gd name="T33" fmla="*/ 5 h 497"/>
                  <a:gd name="T34" fmla="*/ 1 w 103"/>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8" y="412"/>
                    </a:lnTo>
                    <a:lnTo>
                      <a:pt x="44" y="374"/>
                    </a:lnTo>
                    <a:lnTo>
                      <a:pt x="34" y="337"/>
                    </a:lnTo>
                    <a:lnTo>
                      <a:pt x="19" y="302"/>
                    </a:lnTo>
                    <a:lnTo>
                      <a:pt x="0" y="268"/>
                    </a:lnTo>
                    <a:lnTo>
                      <a:pt x="25" y="224"/>
                    </a:lnTo>
                    <a:lnTo>
                      <a:pt x="48" y="173"/>
                    </a:lnTo>
                    <a:lnTo>
                      <a:pt x="70" y="114"/>
                    </a:lnTo>
                    <a:lnTo>
                      <a:pt x="83" y="64"/>
                    </a:lnTo>
                    <a:lnTo>
                      <a:pt x="95" y="0"/>
                    </a:lnTo>
                    <a:lnTo>
                      <a:pt x="103" y="79"/>
                    </a:lnTo>
                    <a:lnTo>
                      <a:pt x="101" y="178"/>
                    </a:lnTo>
                    <a:lnTo>
                      <a:pt x="98" y="268"/>
                    </a:lnTo>
                    <a:lnTo>
                      <a:pt x="101" y="342"/>
                    </a:lnTo>
                    <a:lnTo>
                      <a:pt x="98" y="405"/>
                    </a:lnTo>
                    <a:lnTo>
                      <a:pt x="96" y="477"/>
                    </a:lnTo>
                  </a:path>
                </a:pathLst>
              </a:custGeom>
              <a:noFill/>
              <a:ln w="0">
                <a:solidFill>
                  <a:srgbClr val="000000"/>
                </a:solidFill>
                <a:round/>
                <a:headEnd/>
                <a:tailEnd/>
              </a:ln>
            </p:spPr>
            <p:txBody>
              <a:bodyPr/>
              <a:lstStyle/>
              <a:p>
                <a:pPr eaLnBrk="0" hangingPunct="0"/>
                <a:endParaRPr lang="it-IT"/>
              </a:p>
            </p:txBody>
          </p:sp>
          <p:sp>
            <p:nvSpPr>
              <p:cNvPr id="76980" name="Freeform 70"/>
              <p:cNvSpPr>
                <a:spLocks/>
              </p:cNvSpPr>
              <p:nvPr/>
            </p:nvSpPr>
            <p:spPr bwMode="auto">
              <a:xfrm>
                <a:off x="1390" y="3016"/>
                <a:ext cx="74" cy="340"/>
              </a:xfrm>
              <a:custGeom>
                <a:avLst/>
                <a:gdLst>
                  <a:gd name="T0" fmla="*/ 2 w 223"/>
                  <a:gd name="T1" fmla="*/ 13 h 1021"/>
                  <a:gd name="T2" fmla="*/ 2 w 223"/>
                  <a:gd name="T3" fmla="*/ 12 h 1021"/>
                  <a:gd name="T4" fmla="*/ 3 w 223"/>
                  <a:gd name="T5" fmla="*/ 12 h 1021"/>
                  <a:gd name="T6" fmla="*/ 3 w 223"/>
                  <a:gd name="T7" fmla="*/ 11 h 1021"/>
                  <a:gd name="T8" fmla="*/ 3 w 223"/>
                  <a:gd name="T9" fmla="*/ 10 h 1021"/>
                  <a:gd name="T10" fmla="*/ 3 w 223"/>
                  <a:gd name="T11" fmla="*/ 9 h 1021"/>
                  <a:gd name="T12" fmla="*/ 3 w 223"/>
                  <a:gd name="T13" fmla="*/ 8 h 1021"/>
                  <a:gd name="T14" fmla="*/ 3 w 223"/>
                  <a:gd name="T15" fmla="*/ 6 h 1021"/>
                  <a:gd name="T16" fmla="*/ 3 w 223"/>
                  <a:gd name="T17" fmla="*/ 5 h 1021"/>
                  <a:gd name="T18" fmla="*/ 3 w 223"/>
                  <a:gd name="T19" fmla="*/ 4 h 1021"/>
                  <a:gd name="T20" fmla="*/ 3 w 223"/>
                  <a:gd name="T21" fmla="*/ 4 h 1021"/>
                  <a:gd name="T22" fmla="*/ 2 w 223"/>
                  <a:gd name="T23" fmla="*/ 3 h 1021"/>
                  <a:gd name="T24" fmla="*/ 2 w 223"/>
                  <a:gd name="T25" fmla="*/ 2 h 1021"/>
                  <a:gd name="T26" fmla="*/ 2 w 223"/>
                  <a:gd name="T27" fmla="*/ 1 h 1021"/>
                  <a:gd name="T28" fmla="*/ 2 w 223"/>
                  <a:gd name="T29" fmla="*/ 1 h 1021"/>
                  <a:gd name="T30" fmla="*/ 2 w 223"/>
                  <a:gd name="T31" fmla="*/ 0 h 1021"/>
                  <a:gd name="T32" fmla="*/ 1 w 223"/>
                  <a:gd name="T33" fmla="*/ 0 h 1021"/>
                  <a:gd name="T34" fmla="*/ 0 w 223"/>
                  <a:gd name="T35" fmla="*/ 1 h 1021"/>
                  <a:gd name="T36" fmla="*/ 0 w 223"/>
                  <a:gd name="T37" fmla="*/ 1 h 1021"/>
                  <a:gd name="T38" fmla="*/ 0 w 223"/>
                  <a:gd name="T39" fmla="*/ 2 h 1021"/>
                  <a:gd name="T40" fmla="*/ 0 w 223"/>
                  <a:gd name="T41" fmla="*/ 2 h 1021"/>
                  <a:gd name="T42" fmla="*/ 0 w 223"/>
                  <a:gd name="T43" fmla="*/ 3 h 1021"/>
                  <a:gd name="T44" fmla="*/ 1 w 223"/>
                  <a:gd name="T45" fmla="*/ 3 h 1021"/>
                  <a:gd name="T46" fmla="*/ 1 w 223"/>
                  <a:gd name="T47" fmla="*/ 4 h 1021"/>
                  <a:gd name="T48" fmla="*/ 1 w 223"/>
                  <a:gd name="T49" fmla="*/ 5 h 1021"/>
                  <a:gd name="T50" fmla="*/ 1 w 223"/>
                  <a:gd name="T51" fmla="*/ 5 h 1021"/>
                  <a:gd name="T52" fmla="*/ 1 w 223"/>
                  <a:gd name="T53" fmla="*/ 6 h 1021"/>
                  <a:gd name="T54" fmla="*/ 1 w 223"/>
                  <a:gd name="T55" fmla="*/ 8 h 1021"/>
                  <a:gd name="T56" fmla="*/ 1 w 223"/>
                  <a:gd name="T57" fmla="*/ 9 h 1021"/>
                  <a:gd name="T58" fmla="*/ 1 w 223"/>
                  <a:gd name="T59" fmla="*/ 10 h 1021"/>
                  <a:gd name="T60" fmla="*/ 2 w 223"/>
                  <a:gd name="T61" fmla="*/ 12 h 1021"/>
                  <a:gd name="T62" fmla="*/ 2 w 223"/>
                  <a:gd name="T63" fmla="*/ 12 h 1021"/>
                  <a:gd name="T64" fmla="*/ 2 w 223"/>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09" y="714"/>
                    </a:lnTo>
                    <a:lnTo>
                      <a:pt x="207" y="610"/>
                    </a:lnTo>
                    <a:lnTo>
                      <a:pt x="209" y="495"/>
                    </a:lnTo>
                    <a:lnTo>
                      <a:pt x="217" y="393"/>
                    </a:lnTo>
                    <a:lnTo>
                      <a:pt x="223" y="324"/>
                    </a:lnTo>
                    <a:lnTo>
                      <a:pt x="218" y="294"/>
                    </a:lnTo>
                    <a:lnTo>
                      <a:pt x="201" y="249"/>
                    </a:lnTo>
                    <a:lnTo>
                      <a:pt x="185" y="191"/>
                    </a:lnTo>
                    <a:lnTo>
                      <a:pt x="178" y="118"/>
                    </a:lnTo>
                    <a:lnTo>
                      <a:pt x="179" y="58"/>
                    </a:lnTo>
                    <a:lnTo>
                      <a:pt x="189" y="14"/>
                    </a:lnTo>
                    <a:lnTo>
                      <a:pt x="46" y="0"/>
                    </a:lnTo>
                    <a:lnTo>
                      <a:pt x="31" y="46"/>
                    </a:lnTo>
                    <a:lnTo>
                      <a:pt x="15" y="94"/>
                    </a:lnTo>
                    <a:lnTo>
                      <a:pt x="0" y="142"/>
                    </a:lnTo>
                    <a:lnTo>
                      <a:pt x="0" y="163"/>
                    </a:lnTo>
                    <a:lnTo>
                      <a:pt x="19" y="205"/>
                    </a:lnTo>
                    <a:lnTo>
                      <a:pt x="46" y="251"/>
                    </a:lnTo>
                    <a:lnTo>
                      <a:pt x="67" y="310"/>
                    </a:lnTo>
                    <a:lnTo>
                      <a:pt x="83" y="365"/>
                    </a:lnTo>
                    <a:lnTo>
                      <a:pt x="88" y="440"/>
                    </a:lnTo>
                    <a:lnTo>
                      <a:pt x="88" y="516"/>
                    </a:lnTo>
                    <a:lnTo>
                      <a:pt x="90" y="624"/>
                    </a:lnTo>
                    <a:lnTo>
                      <a:pt x="96" y="716"/>
                    </a:lnTo>
                    <a:lnTo>
                      <a:pt x="112" y="821"/>
                    </a:lnTo>
                    <a:lnTo>
                      <a:pt x="143" y="935"/>
                    </a:lnTo>
                    <a:lnTo>
                      <a:pt x="161" y="985"/>
                    </a:lnTo>
                    <a:lnTo>
                      <a:pt x="178" y="1021"/>
                    </a:lnTo>
                  </a:path>
                </a:pathLst>
              </a:custGeom>
              <a:noFill/>
              <a:ln w="0">
                <a:solidFill>
                  <a:srgbClr val="000000"/>
                </a:solidFill>
                <a:round/>
                <a:headEnd/>
                <a:tailEnd/>
              </a:ln>
            </p:spPr>
            <p:txBody>
              <a:bodyPr/>
              <a:lstStyle/>
              <a:p>
                <a:pPr eaLnBrk="0" hangingPunct="0"/>
                <a:endParaRPr lang="it-IT"/>
              </a:p>
            </p:txBody>
          </p:sp>
          <p:sp>
            <p:nvSpPr>
              <p:cNvPr id="76981" name="Freeform 71"/>
              <p:cNvSpPr>
                <a:spLocks/>
              </p:cNvSpPr>
              <p:nvPr/>
            </p:nvSpPr>
            <p:spPr bwMode="auto">
              <a:xfrm>
                <a:off x="91" y="2405"/>
                <a:ext cx="426" cy="1215"/>
              </a:xfrm>
              <a:custGeom>
                <a:avLst/>
                <a:gdLst>
                  <a:gd name="T0" fmla="*/ 8 w 1277"/>
                  <a:gd name="T1" fmla="*/ 31 h 3645"/>
                  <a:gd name="T2" fmla="*/ 9 w 1277"/>
                  <a:gd name="T3" fmla="*/ 36 h 3645"/>
                  <a:gd name="T4" fmla="*/ 10 w 1277"/>
                  <a:gd name="T5" fmla="*/ 40 h 3645"/>
                  <a:gd name="T6" fmla="*/ 10 w 1277"/>
                  <a:gd name="T7" fmla="*/ 42 h 3645"/>
                  <a:gd name="T8" fmla="*/ 11 w 1277"/>
                  <a:gd name="T9" fmla="*/ 43 h 3645"/>
                  <a:gd name="T10" fmla="*/ 12 w 1277"/>
                  <a:gd name="T11" fmla="*/ 43 h 3645"/>
                  <a:gd name="T12" fmla="*/ 15 w 1277"/>
                  <a:gd name="T13" fmla="*/ 44 h 3645"/>
                  <a:gd name="T14" fmla="*/ 16 w 1277"/>
                  <a:gd name="T15" fmla="*/ 43 h 3645"/>
                  <a:gd name="T16" fmla="*/ 14 w 1277"/>
                  <a:gd name="T17" fmla="*/ 42 h 3645"/>
                  <a:gd name="T18" fmla="*/ 13 w 1277"/>
                  <a:gd name="T19" fmla="*/ 41 h 3645"/>
                  <a:gd name="T20" fmla="*/ 12 w 1277"/>
                  <a:gd name="T21" fmla="*/ 37 h 3645"/>
                  <a:gd name="T22" fmla="*/ 13 w 1277"/>
                  <a:gd name="T23" fmla="*/ 31 h 3645"/>
                  <a:gd name="T24" fmla="*/ 12 w 1277"/>
                  <a:gd name="T25" fmla="*/ 26 h 3645"/>
                  <a:gd name="T26" fmla="*/ 13 w 1277"/>
                  <a:gd name="T27" fmla="*/ 25 h 3645"/>
                  <a:gd name="T28" fmla="*/ 14 w 1277"/>
                  <a:gd name="T29" fmla="*/ 23 h 3645"/>
                  <a:gd name="T30" fmla="*/ 14 w 1277"/>
                  <a:gd name="T31" fmla="*/ 21 h 3645"/>
                  <a:gd name="T32" fmla="*/ 13 w 1277"/>
                  <a:gd name="T33" fmla="*/ 19 h 3645"/>
                  <a:gd name="T34" fmla="*/ 13 w 1277"/>
                  <a:gd name="T35" fmla="*/ 13 h 3645"/>
                  <a:gd name="T36" fmla="*/ 12 w 1277"/>
                  <a:gd name="T37" fmla="*/ 9 h 3645"/>
                  <a:gd name="T38" fmla="*/ 9 w 1277"/>
                  <a:gd name="T39" fmla="*/ 6 h 3645"/>
                  <a:gd name="T40" fmla="*/ 10 w 1277"/>
                  <a:gd name="T41" fmla="*/ 6 h 3645"/>
                  <a:gd name="T42" fmla="*/ 11 w 1277"/>
                  <a:gd name="T43" fmla="*/ 3 h 3645"/>
                  <a:gd name="T44" fmla="*/ 11 w 1277"/>
                  <a:gd name="T45" fmla="*/ 2 h 3645"/>
                  <a:gd name="T46" fmla="*/ 11 w 1277"/>
                  <a:gd name="T47" fmla="*/ 1 h 3645"/>
                  <a:gd name="T48" fmla="*/ 10 w 1277"/>
                  <a:gd name="T49" fmla="*/ 0 h 3645"/>
                  <a:gd name="T50" fmla="*/ 8 w 1277"/>
                  <a:gd name="T51" fmla="*/ 0 h 3645"/>
                  <a:gd name="T52" fmla="*/ 6 w 1277"/>
                  <a:gd name="T53" fmla="*/ 2 h 3645"/>
                  <a:gd name="T54" fmla="*/ 7 w 1277"/>
                  <a:gd name="T55" fmla="*/ 5 h 3645"/>
                  <a:gd name="T56" fmla="*/ 6 w 1277"/>
                  <a:gd name="T57" fmla="*/ 6 h 3645"/>
                  <a:gd name="T58" fmla="*/ 2 w 1277"/>
                  <a:gd name="T59" fmla="*/ 8 h 3645"/>
                  <a:gd name="T60" fmla="*/ 0 w 1277"/>
                  <a:gd name="T61" fmla="*/ 15 h 3645"/>
                  <a:gd name="T62" fmla="*/ 2 w 1277"/>
                  <a:gd name="T63" fmla="*/ 19 h 3645"/>
                  <a:gd name="T64" fmla="*/ 2 w 1277"/>
                  <a:gd name="T65" fmla="*/ 23 h 3645"/>
                  <a:gd name="T66" fmla="*/ 2 w 1277"/>
                  <a:gd name="T67" fmla="*/ 25 h 3645"/>
                  <a:gd name="T68" fmla="*/ 3 w 1277"/>
                  <a:gd name="T69" fmla="*/ 27 h 3645"/>
                  <a:gd name="T70" fmla="*/ 3 w 1277"/>
                  <a:gd name="T71" fmla="*/ 32 h 3645"/>
                  <a:gd name="T72" fmla="*/ 2 w 1277"/>
                  <a:gd name="T73" fmla="*/ 37 h 3645"/>
                  <a:gd name="T74" fmla="*/ 2 w 1277"/>
                  <a:gd name="T75" fmla="*/ 42 h 3645"/>
                  <a:gd name="T76" fmla="*/ 3 w 1277"/>
                  <a:gd name="T77" fmla="*/ 43 h 3645"/>
                  <a:gd name="T78" fmla="*/ 5 w 1277"/>
                  <a:gd name="T79" fmla="*/ 44 h 3645"/>
                  <a:gd name="T80" fmla="*/ 7 w 1277"/>
                  <a:gd name="T81" fmla="*/ 45 h 3645"/>
                  <a:gd name="T82" fmla="*/ 8 w 1277"/>
                  <a:gd name="T83" fmla="*/ 44 h 3645"/>
                  <a:gd name="T84" fmla="*/ 7 w 1277"/>
                  <a:gd name="T85" fmla="*/ 43 h 3645"/>
                  <a:gd name="T86" fmla="*/ 6 w 1277"/>
                  <a:gd name="T87" fmla="*/ 42 h 3645"/>
                  <a:gd name="T88" fmla="*/ 6 w 1277"/>
                  <a:gd name="T89" fmla="*/ 37 h 3645"/>
                  <a:gd name="T90" fmla="*/ 7 w 1277"/>
                  <a:gd name="T91" fmla="*/ 32 h 3645"/>
                  <a:gd name="T92" fmla="*/ 8 w 1277"/>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5"/>
                  <a:gd name="T143" fmla="*/ 1277 w 127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5">
                    <a:moveTo>
                      <a:pt x="610" y="2281"/>
                    </a:moveTo>
                    <a:lnTo>
                      <a:pt x="640" y="2407"/>
                    </a:lnTo>
                    <a:lnTo>
                      <a:pt x="669" y="2537"/>
                    </a:lnTo>
                    <a:lnTo>
                      <a:pt x="691" y="2635"/>
                    </a:lnTo>
                    <a:lnTo>
                      <a:pt x="714" y="2752"/>
                    </a:lnTo>
                    <a:lnTo>
                      <a:pt x="727" y="2893"/>
                    </a:lnTo>
                    <a:lnTo>
                      <a:pt x="742" y="3007"/>
                    </a:lnTo>
                    <a:lnTo>
                      <a:pt x="756" y="3108"/>
                    </a:lnTo>
                    <a:lnTo>
                      <a:pt x="775" y="3207"/>
                    </a:lnTo>
                    <a:lnTo>
                      <a:pt x="794" y="3301"/>
                    </a:lnTo>
                    <a:lnTo>
                      <a:pt x="807" y="3365"/>
                    </a:lnTo>
                    <a:lnTo>
                      <a:pt x="807" y="3414"/>
                    </a:lnTo>
                    <a:lnTo>
                      <a:pt x="803" y="3453"/>
                    </a:lnTo>
                    <a:lnTo>
                      <a:pt x="815" y="3471"/>
                    </a:lnTo>
                    <a:lnTo>
                      <a:pt x="899" y="3489"/>
                    </a:lnTo>
                    <a:lnTo>
                      <a:pt x="916" y="3479"/>
                    </a:lnTo>
                    <a:lnTo>
                      <a:pt x="925" y="3467"/>
                    </a:lnTo>
                    <a:lnTo>
                      <a:pt x="1005" y="3493"/>
                    </a:lnTo>
                    <a:lnTo>
                      <a:pt x="1106" y="3521"/>
                    </a:lnTo>
                    <a:lnTo>
                      <a:pt x="1174" y="3530"/>
                    </a:lnTo>
                    <a:lnTo>
                      <a:pt x="1228" y="3525"/>
                    </a:lnTo>
                    <a:lnTo>
                      <a:pt x="1258" y="3513"/>
                    </a:lnTo>
                    <a:lnTo>
                      <a:pt x="1272" y="3496"/>
                    </a:lnTo>
                    <a:lnTo>
                      <a:pt x="1277" y="3477"/>
                    </a:lnTo>
                    <a:lnTo>
                      <a:pt x="1267" y="3455"/>
                    </a:lnTo>
                    <a:lnTo>
                      <a:pt x="1244" y="3436"/>
                    </a:lnTo>
                    <a:lnTo>
                      <a:pt x="1168" y="3402"/>
                    </a:lnTo>
                    <a:lnTo>
                      <a:pt x="1103" y="3369"/>
                    </a:lnTo>
                    <a:lnTo>
                      <a:pt x="1044" y="3339"/>
                    </a:lnTo>
                    <a:lnTo>
                      <a:pt x="1016" y="3314"/>
                    </a:lnTo>
                    <a:lnTo>
                      <a:pt x="1014" y="3222"/>
                    </a:lnTo>
                    <a:lnTo>
                      <a:pt x="1014" y="3108"/>
                    </a:lnTo>
                    <a:lnTo>
                      <a:pt x="1010" y="2994"/>
                    </a:lnTo>
                    <a:lnTo>
                      <a:pt x="1010" y="2863"/>
                    </a:lnTo>
                    <a:lnTo>
                      <a:pt x="1016" y="2702"/>
                    </a:lnTo>
                    <a:lnTo>
                      <a:pt x="1016" y="2537"/>
                    </a:lnTo>
                    <a:lnTo>
                      <a:pt x="1008" y="2364"/>
                    </a:lnTo>
                    <a:lnTo>
                      <a:pt x="1003" y="2239"/>
                    </a:lnTo>
                    <a:lnTo>
                      <a:pt x="991" y="2114"/>
                    </a:lnTo>
                    <a:lnTo>
                      <a:pt x="990" y="2039"/>
                    </a:lnTo>
                    <a:lnTo>
                      <a:pt x="1036" y="2034"/>
                    </a:lnTo>
                    <a:lnTo>
                      <a:pt x="1083" y="2018"/>
                    </a:lnTo>
                    <a:lnTo>
                      <a:pt x="1121" y="1974"/>
                    </a:lnTo>
                    <a:lnTo>
                      <a:pt x="1123" y="1922"/>
                    </a:lnTo>
                    <a:lnTo>
                      <a:pt x="1110" y="1854"/>
                    </a:lnTo>
                    <a:lnTo>
                      <a:pt x="1083" y="1798"/>
                    </a:lnTo>
                    <a:lnTo>
                      <a:pt x="1057" y="1759"/>
                    </a:lnTo>
                    <a:lnTo>
                      <a:pt x="1102" y="1741"/>
                    </a:lnTo>
                    <a:lnTo>
                      <a:pt x="1115" y="1728"/>
                    </a:lnTo>
                    <a:lnTo>
                      <a:pt x="1113" y="1706"/>
                    </a:lnTo>
                    <a:lnTo>
                      <a:pt x="1053" y="1566"/>
                    </a:lnTo>
                    <a:lnTo>
                      <a:pt x="1033" y="1489"/>
                    </a:lnTo>
                    <a:lnTo>
                      <a:pt x="1016" y="1223"/>
                    </a:lnTo>
                    <a:lnTo>
                      <a:pt x="1016" y="1032"/>
                    </a:lnTo>
                    <a:lnTo>
                      <a:pt x="1008" y="799"/>
                    </a:lnTo>
                    <a:lnTo>
                      <a:pt x="996" y="743"/>
                    </a:lnTo>
                    <a:lnTo>
                      <a:pt x="974" y="696"/>
                    </a:lnTo>
                    <a:lnTo>
                      <a:pt x="929" y="659"/>
                    </a:lnTo>
                    <a:lnTo>
                      <a:pt x="727" y="547"/>
                    </a:lnTo>
                    <a:lnTo>
                      <a:pt x="742" y="496"/>
                    </a:lnTo>
                    <a:lnTo>
                      <a:pt x="775" y="490"/>
                    </a:lnTo>
                    <a:lnTo>
                      <a:pt x="820" y="479"/>
                    </a:lnTo>
                    <a:lnTo>
                      <a:pt x="845" y="453"/>
                    </a:lnTo>
                    <a:lnTo>
                      <a:pt x="875" y="350"/>
                    </a:lnTo>
                    <a:lnTo>
                      <a:pt x="885" y="293"/>
                    </a:lnTo>
                    <a:lnTo>
                      <a:pt x="884" y="237"/>
                    </a:lnTo>
                    <a:lnTo>
                      <a:pt x="890" y="184"/>
                    </a:lnTo>
                    <a:lnTo>
                      <a:pt x="885" y="127"/>
                    </a:lnTo>
                    <a:lnTo>
                      <a:pt x="911" y="152"/>
                    </a:lnTo>
                    <a:lnTo>
                      <a:pt x="925" y="165"/>
                    </a:lnTo>
                    <a:lnTo>
                      <a:pt x="920" y="127"/>
                    </a:lnTo>
                    <a:lnTo>
                      <a:pt x="904" y="85"/>
                    </a:lnTo>
                    <a:lnTo>
                      <a:pt x="879" y="52"/>
                    </a:lnTo>
                    <a:lnTo>
                      <a:pt x="839" y="25"/>
                    </a:lnTo>
                    <a:lnTo>
                      <a:pt x="789" y="6"/>
                    </a:lnTo>
                    <a:lnTo>
                      <a:pt x="722" y="0"/>
                    </a:lnTo>
                    <a:lnTo>
                      <a:pt x="662" y="12"/>
                    </a:lnTo>
                    <a:lnTo>
                      <a:pt x="610" y="37"/>
                    </a:lnTo>
                    <a:lnTo>
                      <a:pt x="570" y="69"/>
                    </a:lnTo>
                    <a:lnTo>
                      <a:pt x="539" y="113"/>
                    </a:lnTo>
                    <a:lnTo>
                      <a:pt x="523" y="172"/>
                    </a:lnTo>
                    <a:lnTo>
                      <a:pt x="513" y="241"/>
                    </a:lnTo>
                    <a:lnTo>
                      <a:pt x="517" y="295"/>
                    </a:lnTo>
                    <a:lnTo>
                      <a:pt x="531" y="370"/>
                    </a:lnTo>
                    <a:lnTo>
                      <a:pt x="530" y="423"/>
                    </a:lnTo>
                    <a:lnTo>
                      <a:pt x="518" y="483"/>
                    </a:lnTo>
                    <a:lnTo>
                      <a:pt x="494" y="513"/>
                    </a:lnTo>
                    <a:lnTo>
                      <a:pt x="248" y="611"/>
                    </a:lnTo>
                    <a:lnTo>
                      <a:pt x="212" y="633"/>
                    </a:lnTo>
                    <a:lnTo>
                      <a:pt x="189" y="668"/>
                    </a:lnTo>
                    <a:lnTo>
                      <a:pt x="112" y="879"/>
                    </a:lnTo>
                    <a:lnTo>
                      <a:pt x="11" y="1178"/>
                    </a:lnTo>
                    <a:lnTo>
                      <a:pt x="0" y="1239"/>
                    </a:lnTo>
                    <a:lnTo>
                      <a:pt x="3" y="1273"/>
                    </a:lnTo>
                    <a:lnTo>
                      <a:pt x="19" y="1312"/>
                    </a:lnTo>
                    <a:lnTo>
                      <a:pt x="150" y="1516"/>
                    </a:lnTo>
                    <a:lnTo>
                      <a:pt x="169" y="1580"/>
                    </a:lnTo>
                    <a:lnTo>
                      <a:pt x="176" y="1645"/>
                    </a:lnTo>
                    <a:lnTo>
                      <a:pt x="150" y="1873"/>
                    </a:lnTo>
                    <a:lnTo>
                      <a:pt x="134" y="1974"/>
                    </a:lnTo>
                    <a:lnTo>
                      <a:pt x="134" y="2007"/>
                    </a:lnTo>
                    <a:lnTo>
                      <a:pt x="150" y="2032"/>
                    </a:lnTo>
                    <a:lnTo>
                      <a:pt x="189" y="2045"/>
                    </a:lnTo>
                    <a:lnTo>
                      <a:pt x="229" y="2051"/>
                    </a:lnTo>
                    <a:lnTo>
                      <a:pt x="240" y="2166"/>
                    </a:lnTo>
                    <a:lnTo>
                      <a:pt x="240" y="2293"/>
                    </a:lnTo>
                    <a:lnTo>
                      <a:pt x="237" y="2432"/>
                    </a:lnTo>
                    <a:lnTo>
                      <a:pt x="229" y="2563"/>
                    </a:lnTo>
                    <a:lnTo>
                      <a:pt x="209" y="2702"/>
                    </a:lnTo>
                    <a:lnTo>
                      <a:pt x="203" y="2842"/>
                    </a:lnTo>
                    <a:lnTo>
                      <a:pt x="195" y="2979"/>
                    </a:lnTo>
                    <a:lnTo>
                      <a:pt x="195" y="3088"/>
                    </a:lnTo>
                    <a:lnTo>
                      <a:pt x="201" y="3261"/>
                    </a:lnTo>
                    <a:lnTo>
                      <a:pt x="198" y="3369"/>
                    </a:lnTo>
                    <a:lnTo>
                      <a:pt x="203" y="3467"/>
                    </a:lnTo>
                    <a:lnTo>
                      <a:pt x="208" y="3489"/>
                    </a:lnTo>
                    <a:lnTo>
                      <a:pt x="268" y="3505"/>
                    </a:lnTo>
                    <a:lnTo>
                      <a:pt x="318" y="3530"/>
                    </a:lnTo>
                    <a:lnTo>
                      <a:pt x="364" y="3568"/>
                    </a:lnTo>
                    <a:lnTo>
                      <a:pt x="413" y="3603"/>
                    </a:lnTo>
                    <a:lnTo>
                      <a:pt x="475" y="3627"/>
                    </a:lnTo>
                    <a:lnTo>
                      <a:pt x="539" y="3644"/>
                    </a:lnTo>
                    <a:lnTo>
                      <a:pt x="596" y="3645"/>
                    </a:lnTo>
                    <a:lnTo>
                      <a:pt x="632" y="3633"/>
                    </a:lnTo>
                    <a:lnTo>
                      <a:pt x="656" y="3615"/>
                    </a:lnTo>
                    <a:lnTo>
                      <a:pt x="660" y="3594"/>
                    </a:lnTo>
                    <a:lnTo>
                      <a:pt x="647" y="3563"/>
                    </a:lnTo>
                    <a:lnTo>
                      <a:pt x="614" y="3535"/>
                    </a:lnTo>
                    <a:lnTo>
                      <a:pt x="574" y="3505"/>
                    </a:lnTo>
                    <a:lnTo>
                      <a:pt x="521" y="3463"/>
                    </a:lnTo>
                    <a:lnTo>
                      <a:pt x="480" y="3425"/>
                    </a:lnTo>
                    <a:lnTo>
                      <a:pt x="453" y="3391"/>
                    </a:lnTo>
                    <a:lnTo>
                      <a:pt x="466" y="3211"/>
                    </a:lnTo>
                    <a:lnTo>
                      <a:pt x="466" y="3085"/>
                    </a:lnTo>
                    <a:lnTo>
                      <a:pt x="479" y="2957"/>
                    </a:lnTo>
                    <a:lnTo>
                      <a:pt x="492" y="2842"/>
                    </a:lnTo>
                    <a:lnTo>
                      <a:pt x="514" y="2721"/>
                    </a:lnTo>
                    <a:lnTo>
                      <a:pt x="544" y="2599"/>
                    </a:lnTo>
                    <a:lnTo>
                      <a:pt x="570" y="2486"/>
                    </a:lnTo>
                    <a:lnTo>
                      <a:pt x="590" y="2391"/>
                    </a:lnTo>
                    <a:lnTo>
                      <a:pt x="610"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82" name="Freeform 72"/>
              <p:cNvSpPr>
                <a:spLocks/>
              </p:cNvSpPr>
              <p:nvPr/>
            </p:nvSpPr>
            <p:spPr bwMode="auto">
              <a:xfrm>
                <a:off x="1685" y="2420"/>
                <a:ext cx="447" cy="1135"/>
              </a:xfrm>
              <a:custGeom>
                <a:avLst/>
                <a:gdLst>
                  <a:gd name="T0" fmla="*/ 2 w 1339"/>
                  <a:gd name="T1" fmla="*/ 19 h 3405"/>
                  <a:gd name="T2" fmla="*/ 4 w 1339"/>
                  <a:gd name="T3" fmla="*/ 23 h 3405"/>
                  <a:gd name="T4" fmla="*/ 4 w 1339"/>
                  <a:gd name="T5" fmla="*/ 26 h 3405"/>
                  <a:gd name="T6" fmla="*/ 4 w 1339"/>
                  <a:gd name="T7" fmla="*/ 33 h 3405"/>
                  <a:gd name="T8" fmla="*/ 4 w 1339"/>
                  <a:gd name="T9" fmla="*/ 38 h 3405"/>
                  <a:gd name="T10" fmla="*/ 4 w 1339"/>
                  <a:gd name="T11" fmla="*/ 39 h 3405"/>
                  <a:gd name="T12" fmla="*/ 2 w 1339"/>
                  <a:gd name="T13" fmla="*/ 40 h 3405"/>
                  <a:gd name="T14" fmla="*/ 1 w 1339"/>
                  <a:gd name="T15" fmla="*/ 40 h 3405"/>
                  <a:gd name="T16" fmla="*/ 0 w 1339"/>
                  <a:gd name="T17" fmla="*/ 41 h 3405"/>
                  <a:gd name="T18" fmla="*/ 0 w 1339"/>
                  <a:gd name="T19" fmla="*/ 41 h 3405"/>
                  <a:gd name="T20" fmla="*/ 5 w 1339"/>
                  <a:gd name="T21" fmla="*/ 41 h 3405"/>
                  <a:gd name="T22" fmla="*/ 6 w 1339"/>
                  <a:gd name="T23" fmla="*/ 41 h 3405"/>
                  <a:gd name="T24" fmla="*/ 6 w 1339"/>
                  <a:gd name="T25" fmla="*/ 40 h 3405"/>
                  <a:gd name="T26" fmla="*/ 6 w 1339"/>
                  <a:gd name="T27" fmla="*/ 39 h 3405"/>
                  <a:gd name="T28" fmla="*/ 6 w 1339"/>
                  <a:gd name="T29" fmla="*/ 39 h 3405"/>
                  <a:gd name="T30" fmla="*/ 6 w 1339"/>
                  <a:gd name="T31" fmla="*/ 39 h 3405"/>
                  <a:gd name="T32" fmla="*/ 7 w 1339"/>
                  <a:gd name="T33" fmla="*/ 34 h 3405"/>
                  <a:gd name="T34" fmla="*/ 8 w 1339"/>
                  <a:gd name="T35" fmla="*/ 28 h 3405"/>
                  <a:gd name="T36" fmla="*/ 8 w 1339"/>
                  <a:gd name="T37" fmla="*/ 26 h 3405"/>
                  <a:gd name="T38" fmla="*/ 9 w 1339"/>
                  <a:gd name="T39" fmla="*/ 29 h 3405"/>
                  <a:gd name="T40" fmla="*/ 10 w 1339"/>
                  <a:gd name="T41" fmla="*/ 34 h 3405"/>
                  <a:gd name="T42" fmla="*/ 10 w 1339"/>
                  <a:gd name="T43" fmla="*/ 39 h 3405"/>
                  <a:gd name="T44" fmla="*/ 11 w 1339"/>
                  <a:gd name="T45" fmla="*/ 39 h 3405"/>
                  <a:gd name="T46" fmla="*/ 11 w 1339"/>
                  <a:gd name="T47" fmla="*/ 41 h 3405"/>
                  <a:gd name="T48" fmla="*/ 11 w 1339"/>
                  <a:gd name="T49" fmla="*/ 42 h 3405"/>
                  <a:gd name="T50" fmla="*/ 12 w 1339"/>
                  <a:gd name="T51" fmla="*/ 42 h 3405"/>
                  <a:gd name="T52" fmla="*/ 13 w 1339"/>
                  <a:gd name="T53" fmla="*/ 42 h 3405"/>
                  <a:gd name="T54" fmla="*/ 14 w 1339"/>
                  <a:gd name="T55" fmla="*/ 41 h 3405"/>
                  <a:gd name="T56" fmla="*/ 13 w 1339"/>
                  <a:gd name="T57" fmla="*/ 40 h 3405"/>
                  <a:gd name="T58" fmla="*/ 13 w 1339"/>
                  <a:gd name="T59" fmla="*/ 39 h 3405"/>
                  <a:gd name="T60" fmla="*/ 13 w 1339"/>
                  <a:gd name="T61" fmla="*/ 37 h 3405"/>
                  <a:gd name="T62" fmla="*/ 13 w 1339"/>
                  <a:gd name="T63" fmla="*/ 34 h 3405"/>
                  <a:gd name="T64" fmla="*/ 13 w 1339"/>
                  <a:gd name="T65" fmla="*/ 30 h 3405"/>
                  <a:gd name="T66" fmla="*/ 17 w 1339"/>
                  <a:gd name="T67" fmla="*/ 28 h 3405"/>
                  <a:gd name="T68" fmla="*/ 16 w 1339"/>
                  <a:gd name="T69" fmla="*/ 23 h 3405"/>
                  <a:gd name="T70" fmla="*/ 14 w 1339"/>
                  <a:gd name="T71" fmla="*/ 23 h 3405"/>
                  <a:gd name="T72" fmla="*/ 15 w 1339"/>
                  <a:gd name="T73" fmla="*/ 16 h 3405"/>
                  <a:gd name="T74" fmla="*/ 15 w 1339"/>
                  <a:gd name="T75" fmla="*/ 14 h 3405"/>
                  <a:gd name="T76" fmla="*/ 14 w 1339"/>
                  <a:gd name="T77" fmla="*/ 8 h 3405"/>
                  <a:gd name="T78" fmla="*/ 13 w 1339"/>
                  <a:gd name="T79" fmla="*/ 8 h 3405"/>
                  <a:gd name="T80" fmla="*/ 10 w 1339"/>
                  <a:gd name="T81" fmla="*/ 6 h 3405"/>
                  <a:gd name="T82" fmla="*/ 10 w 1339"/>
                  <a:gd name="T83" fmla="*/ 5 h 3405"/>
                  <a:gd name="T84" fmla="*/ 10 w 1339"/>
                  <a:gd name="T85" fmla="*/ 3 h 3405"/>
                  <a:gd name="T86" fmla="*/ 9 w 1339"/>
                  <a:gd name="T87" fmla="*/ 2 h 3405"/>
                  <a:gd name="T88" fmla="*/ 9 w 1339"/>
                  <a:gd name="T89" fmla="*/ 1 h 3405"/>
                  <a:gd name="T90" fmla="*/ 8 w 1339"/>
                  <a:gd name="T91" fmla="*/ 0 h 3405"/>
                  <a:gd name="T92" fmla="*/ 7 w 1339"/>
                  <a:gd name="T93" fmla="*/ 0 h 3405"/>
                  <a:gd name="T94" fmla="*/ 6 w 1339"/>
                  <a:gd name="T95" fmla="*/ 0 h 3405"/>
                  <a:gd name="T96" fmla="*/ 5 w 1339"/>
                  <a:gd name="T97" fmla="*/ 1 h 3405"/>
                  <a:gd name="T98" fmla="*/ 5 w 1339"/>
                  <a:gd name="T99" fmla="*/ 3 h 3405"/>
                  <a:gd name="T100" fmla="*/ 5 w 1339"/>
                  <a:gd name="T101" fmla="*/ 4 h 3405"/>
                  <a:gd name="T102" fmla="*/ 6 w 1339"/>
                  <a:gd name="T103" fmla="*/ 5 h 3405"/>
                  <a:gd name="T104" fmla="*/ 6 w 1339"/>
                  <a:gd name="T105" fmla="*/ 6 h 3405"/>
                  <a:gd name="T106" fmla="*/ 3 w 1339"/>
                  <a:gd name="T107" fmla="*/ 8 h 3405"/>
                  <a:gd name="T108" fmla="*/ 2 w 1339"/>
                  <a:gd name="T109" fmla="*/ 9 h 3405"/>
                  <a:gd name="T110" fmla="*/ 2 w 1339"/>
                  <a:gd name="T111" fmla="*/ 14 h 3405"/>
                  <a:gd name="T112" fmla="*/ 3 w 1339"/>
                  <a:gd name="T113" fmla="*/ 15 h 3405"/>
                  <a:gd name="T114" fmla="*/ 3 w 1339"/>
                  <a:gd name="T115" fmla="*/ 17 h 3405"/>
                  <a:gd name="T116" fmla="*/ 2 w 1339"/>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6" y="1572"/>
                    </a:lnTo>
                    <a:lnTo>
                      <a:pt x="144" y="1749"/>
                    </a:lnTo>
                    <a:lnTo>
                      <a:pt x="354" y="1876"/>
                    </a:lnTo>
                    <a:lnTo>
                      <a:pt x="354" y="1953"/>
                    </a:lnTo>
                    <a:lnTo>
                      <a:pt x="343" y="2090"/>
                    </a:lnTo>
                    <a:lnTo>
                      <a:pt x="327" y="2500"/>
                    </a:lnTo>
                    <a:lnTo>
                      <a:pt x="316" y="2680"/>
                    </a:lnTo>
                    <a:lnTo>
                      <a:pt x="301" y="2998"/>
                    </a:lnTo>
                    <a:lnTo>
                      <a:pt x="301" y="3112"/>
                    </a:lnTo>
                    <a:lnTo>
                      <a:pt x="299" y="3150"/>
                    </a:lnTo>
                    <a:lnTo>
                      <a:pt x="288" y="3163"/>
                    </a:lnTo>
                    <a:lnTo>
                      <a:pt x="252" y="3186"/>
                    </a:lnTo>
                    <a:lnTo>
                      <a:pt x="176" y="3223"/>
                    </a:lnTo>
                    <a:lnTo>
                      <a:pt x="88" y="3246"/>
                    </a:lnTo>
                    <a:lnTo>
                      <a:pt x="58" y="3255"/>
                    </a:lnTo>
                    <a:lnTo>
                      <a:pt x="27" y="3269"/>
                    </a:lnTo>
                    <a:lnTo>
                      <a:pt x="7" y="3295"/>
                    </a:lnTo>
                    <a:lnTo>
                      <a:pt x="0" y="3317"/>
                    </a:lnTo>
                    <a:lnTo>
                      <a:pt x="13" y="3325"/>
                    </a:lnTo>
                    <a:lnTo>
                      <a:pt x="188" y="3327"/>
                    </a:lnTo>
                    <a:lnTo>
                      <a:pt x="419" y="3342"/>
                    </a:lnTo>
                    <a:lnTo>
                      <a:pt x="459" y="3342"/>
                    </a:lnTo>
                    <a:lnTo>
                      <a:pt x="485" y="3329"/>
                    </a:lnTo>
                    <a:lnTo>
                      <a:pt x="499" y="3304"/>
                    </a:lnTo>
                    <a:lnTo>
                      <a:pt x="499" y="3266"/>
                    </a:lnTo>
                    <a:lnTo>
                      <a:pt x="485" y="3204"/>
                    </a:lnTo>
                    <a:lnTo>
                      <a:pt x="478" y="3195"/>
                    </a:lnTo>
                    <a:lnTo>
                      <a:pt x="459" y="3189"/>
                    </a:lnTo>
                    <a:lnTo>
                      <a:pt x="485" y="3185"/>
                    </a:lnTo>
                    <a:lnTo>
                      <a:pt x="493" y="3173"/>
                    </a:lnTo>
                    <a:lnTo>
                      <a:pt x="499" y="3125"/>
                    </a:lnTo>
                    <a:lnTo>
                      <a:pt x="525" y="3023"/>
                    </a:lnTo>
                    <a:lnTo>
                      <a:pt x="578" y="2780"/>
                    </a:lnTo>
                    <a:lnTo>
                      <a:pt x="590" y="2665"/>
                    </a:lnTo>
                    <a:lnTo>
                      <a:pt x="618" y="2297"/>
                    </a:lnTo>
                    <a:lnTo>
                      <a:pt x="635" y="2206"/>
                    </a:lnTo>
                    <a:lnTo>
                      <a:pt x="668" y="2092"/>
                    </a:lnTo>
                    <a:lnTo>
                      <a:pt x="695" y="2207"/>
                    </a:lnTo>
                    <a:lnTo>
                      <a:pt x="722" y="2322"/>
                    </a:lnTo>
                    <a:lnTo>
                      <a:pt x="767" y="2642"/>
                    </a:lnTo>
                    <a:lnTo>
                      <a:pt x="788" y="2740"/>
                    </a:lnTo>
                    <a:lnTo>
                      <a:pt x="833" y="3096"/>
                    </a:lnTo>
                    <a:lnTo>
                      <a:pt x="833" y="3150"/>
                    </a:lnTo>
                    <a:lnTo>
                      <a:pt x="839" y="3159"/>
                    </a:lnTo>
                    <a:lnTo>
                      <a:pt x="879" y="3176"/>
                    </a:lnTo>
                    <a:lnTo>
                      <a:pt x="870" y="3229"/>
                    </a:lnTo>
                    <a:lnTo>
                      <a:pt x="867" y="3291"/>
                    </a:lnTo>
                    <a:lnTo>
                      <a:pt x="867" y="3329"/>
                    </a:lnTo>
                    <a:lnTo>
                      <a:pt x="883" y="3365"/>
                    </a:lnTo>
                    <a:lnTo>
                      <a:pt x="910" y="3390"/>
                    </a:lnTo>
                    <a:lnTo>
                      <a:pt x="957" y="3405"/>
                    </a:lnTo>
                    <a:lnTo>
                      <a:pt x="1011" y="3405"/>
                    </a:lnTo>
                    <a:lnTo>
                      <a:pt x="1066" y="3401"/>
                    </a:lnTo>
                    <a:lnTo>
                      <a:pt x="1090" y="3381"/>
                    </a:lnTo>
                    <a:lnTo>
                      <a:pt x="1103" y="3355"/>
                    </a:lnTo>
                    <a:lnTo>
                      <a:pt x="1101" y="3321"/>
                    </a:lnTo>
                    <a:lnTo>
                      <a:pt x="1088" y="3275"/>
                    </a:lnTo>
                    <a:lnTo>
                      <a:pt x="1050" y="3227"/>
                    </a:lnTo>
                    <a:lnTo>
                      <a:pt x="1024" y="3176"/>
                    </a:lnTo>
                    <a:lnTo>
                      <a:pt x="1050" y="3176"/>
                    </a:lnTo>
                    <a:lnTo>
                      <a:pt x="1064" y="3023"/>
                    </a:lnTo>
                    <a:lnTo>
                      <a:pt x="1066" y="2847"/>
                    </a:lnTo>
                    <a:lnTo>
                      <a:pt x="1060" y="2727"/>
                    </a:lnTo>
                    <a:lnTo>
                      <a:pt x="1043" y="2587"/>
                    </a:lnTo>
                    <a:lnTo>
                      <a:pt x="1030" y="2463"/>
                    </a:lnTo>
                    <a:lnTo>
                      <a:pt x="1011" y="2360"/>
                    </a:lnTo>
                    <a:lnTo>
                      <a:pt x="1339" y="2245"/>
                    </a:lnTo>
                    <a:lnTo>
                      <a:pt x="1339" y="1889"/>
                    </a:lnTo>
                    <a:lnTo>
                      <a:pt x="1300" y="1863"/>
                    </a:lnTo>
                    <a:lnTo>
                      <a:pt x="1148" y="1902"/>
                    </a:lnTo>
                    <a:lnTo>
                      <a:pt x="1131" y="1824"/>
                    </a:lnTo>
                    <a:lnTo>
                      <a:pt x="1127" y="1728"/>
                    </a:lnTo>
                    <a:lnTo>
                      <a:pt x="1201" y="1331"/>
                    </a:lnTo>
                    <a:lnTo>
                      <a:pt x="1207" y="1226"/>
                    </a:lnTo>
                    <a:lnTo>
                      <a:pt x="1195" y="1099"/>
                    </a:lnTo>
                    <a:lnTo>
                      <a:pt x="1131" y="757"/>
                    </a:lnTo>
                    <a:lnTo>
                      <a:pt x="1103" y="663"/>
                    </a:lnTo>
                    <a:lnTo>
                      <a:pt x="1077" y="625"/>
                    </a:lnTo>
                    <a:lnTo>
                      <a:pt x="1050" y="613"/>
                    </a:lnTo>
                    <a:lnTo>
                      <a:pt x="867" y="549"/>
                    </a:lnTo>
                    <a:lnTo>
                      <a:pt x="788" y="525"/>
                    </a:lnTo>
                    <a:lnTo>
                      <a:pt x="761" y="435"/>
                    </a:lnTo>
                    <a:lnTo>
                      <a:pt x="785" y="369"/>
                    </a:lnTo>
                    <a:lnTo>
                      <a:pt x="795" y="330"/>
                    </a:lnTo>
                    <a:lnTo>
                      <a:pt x="795" y="281"/>
                    </a:lnTo>
                    <a:lnTo>
                      <a:pt x="788" y="218"/>
                    </a:lnTo>
                    <a:lnTo>
                      <a:pt x="761" y="129"/>
                    </a:lnTo>
                    <a:lnTo>
                      <a:pt x="748" y="84"/>
                    </a:lnTo>
                    <a:lnTo>
                      <a:pt x="726" y="51"/>
                    </a:lnTo>
                    <a:lnTo>
                      <a:pt x="695" y="24"/>
                    </a:lnTo>
                    <a:lnTo>
                      <a:pt x="668" y="14"/>
                    </a:lnTo>
                    <a:lnTo>
                      <a:pt x="616" y="0"/>
                    </a:lnTo>
                    <a:lnTo>
                      <a:pt x="578" y="0"/>
                    </a:lnTo>
                    <a:lnTo>
                      <a:pt x="525" y="14"/>
                    </a:lnTo>
                    <a:lnTo>
                      <a:pt x="474" y="31"/>
                    </a:lnTo>
                    <a:lnTo>
                      <a:pt x="434" y="60"/>
                    </a:lnTo>
                    <a:lnTo>
                      <a:pt x="419" y="103"/>
                    </a:lnTo>
                    <a:lnTo>
                      <a:pt x="414" y="159"/>
                    </a:lnTo>
                    <a:lnTo>
                      <a:pt x="421" y="212"/>
                    </a:lnTo>
                    <a:lnTo>
                      <a:pt x="431" y="271"/>
                    </a:lnTo>
                    <a:lnTo>
                      <a:pt x="444" y="321"/>
                    </a:lnTo>
                    <a:lnTo>
                      <a:pt x="472" y="372"/>
                    </a:lnTo>
                    <a:lnTo>
                      <a:pt x="499" y="410"/>
                    </a:lnTo>
                    <a:lnTo>
                      <a:pt x="525" y="448"/>
                    </a:lnTo>
                    <a:lnTo>
                      <a:pt x="525" y="510"/>
                    </a:lnTo>
                    <a:lnTo>
                      <a:pt x="465" y="526"/>
                    </a:lnTo>
                    <a:lnTo>
                      <a:pt x="243"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83" name="Freeform 73"/>
              <p:cNvSpPr>
                <a:spLocks/>
              </p:cNvSpPr>
              <p:nvPr/>
            </p:nvSpPr>
            <p:spPr bwMode="auto">
              <a:xfrm>
                <a:off x="817" y="2426"/>
                <a:ext cx="399" cy="1157"/>
              </a:xfrm>
              <a:custGeom>
                <a:avLst/>
                <a:gdLst>
                  <a:gd name="T0" fmla="*/ 13 w 1196"/>
                  <a:gd name="T1" fmla="*/ 29 h 3471"/>
                  <a:gd name="T2" fmla="*/ 13 w 1196"/>
                  <a:gd name="T3" fmla="*/ 31 h 3471"/>
                  <a:gd name="T4" fmla="*/ 12 w 1196"/>
                  <a:gd name="T5" fmla="*/ 32 h 3471"/>
                  <a:gd name="T6" fmla="*/ 12 w 1196"/>
                  <a:gd name="T7" fmla="*/ 37 h 3471"/>
                  <a:gd name="T8" fmla="*/ 12 w 1196"/>
                  <a:gd name="T9" fmla="*/ 39 h 3471"/>
                  <a:gd name="T10" fmla="*/ 12 w 1196"/>
                  <a:gd name="T11" fmla="*/ 40 h 3471"/>
                  <a:gd name="T12" fmla="*/ 13 w 1196"/>
                  <a:gd name="T13" fmla="*/ 40 h 3471"/>
                  <a:gd name="T14" fmla="*/ 14 w 1196"/>
                  <a:gd name="T15" fmla="*/ 41 h 3471"/>
                  <a:gd name="T16" fmla="*/ 15 w 1196"/>
                  <a:gd name="T17" fmla="*/ 41 h 3471"/>
                  <a:gd name="T18" fmla="*/ 14 w 1196"/>
                  <a:gd name="T19" fmla="*/ 42 h 3471"/>
                  <a:gd name="T20" fmla="*/ 13 w 1196"/>
                  <a:gd name="T21" fmla="*/ 42 h 3471"/>
                  <a:gd name="T22" fmla="*/ 11 w 1196"/>
                  <a:gd name="T23" fmla="*/ 41 h 3471"/>
                  <a:gd name="T24" fmla="*/ 10 w 1196"/>
                  <a:gd name="T25" fmla="*/ 41 h 3471"/>
                  <a:gd name="T26" fmla="*/ 9 w 1196"/>
                  <a:gd name="T27" fmla="*/ 40 h 3471"/>
                  <a:gd name="T28" fmla="*/ 8 w 1196"/>
                  <a:gd name="T29" fmla="*/ 34 h 3471"/>
                  <a:gd name="T30" fmla="*/ 8 w 1196"/>
                  <a:gd name="T31" fmla="*/ 31 h 3471"/>
                  <a:gd name="T32" fmla="*/ 7 w 1196"/>
                  <a:gd name="T33" fmla="*/ 33 h 3471"/>
                  <a:gd name="T34" fmla="*/ 6 w 1196"/>
                  <a:gd name="T35" fmla="*/ 37 h 3471"/>
                  <a:gd name="T36" fmla="*/ 5 w 1196"/>
                  <a:gd name="T37" fmla="*/ 40 h 3471"/>
                  <a:gd name="T38" fmla="*/ 5 w 1196"/>
                  <a:gd name="T39" fmla="*/ 41 h 3471"/>
                  <a:gd name="T40" fmla="*/ 6 w 1196"/>
                  <a:gd name="T41" fmla="*/ 42 h 3471"/>
                  <a:gd name="T42" fmla="*/ 5 w 1196"/>
                  <a:gd name="T43" fmla="*/ 43 h 3471"/>
                  <a:gd name="T44" fmla="*/ 4 w 1196"/>
                  <a:gd name="T45" fmla="*/ 43 h 3471"/>
                  <a:gd name="T46" fmla="*/ 3 w 1196"/>
                  <a:gd name="T47" fmla="*/ 42 h 3471"/>
                  <a:gd name="T48" fmla="*/ 2 w 1196"/>
                  <a:gd name="T49" fmla="*/ 42 h 3471"/>
                  <a:gd name="T50" fmla="*/ 2 w 1196"/>
                  <a:gd name="T51" fmla="*/ 41 h 3471"/>
                  <a:gd name="T52" fmla="*/ 3 w 1196"/>
                  <a:gd name="T53" fmla="*/ 39 h 3471"/>
                  <a:gd name="T54" fmla="*/ 3 w 1196"/>
                  <a:gd name="T55" fmla="*/ 34 h 3471"/>
                  <a:gd name="T56" fmla="*/ 3 w 1196"/>
                  <a:gd name="T57" fmla="*/ 31 h 3471"/>
                  <a:gd name="T58" fmla="*/ 2 w 1196"/>
                  <a:gd name="T59" fmla="*/ 30 h 3471"/>
                  <a:gd name="T60" fmla="*/ 2 w 1196"/>
                  <a:gd name="T61" fmla="*/ 20 h 3471"/>
                  <a:gd name="T62" fmla="*/ 3 w 1196"/>
                  <a:gd name="T63" fmla="*/ 17 h 3471"/>
                  <a:gd name="T64" fmla="*/ 2 w 1196"/>
                  <a:gd name="T65" fmla="*/ 16 h 3471"/>
                  <a:gd name="T66" fmla="*/ 1 w 1196"/>
                  <a:gd name="T67" fmla="*/ 15 h 3471"/>
                  <a:gd name="T68" fmla="*/ 1 w 1196"/>
                  <a:gd name="T69" fmla="*/ 13 h 3471"/>
                  <a:gd name="T70" fmla="*/ 0 w 1196"/>
                  <a:gd name="T71" fmla="*/ 11 h 3471"/>
                  <a:gd name="T72" fmla="*/ 2 w 1196"/>
                  <a:gd name="T73" fmla="*/ 11 h 3471"/>
                  <a:gd name="T74" fmla="*/ 2 w 1196"/>
                  <a:gd name="T75" fmla="*/ 10 h 3471"/>
                  <a:gd name="T76" fmla="*/ 2 w 1196"/>
                  <a:gd name="T77" fmla="*/ 8 h 3471"/>
                  <a:gd name="T78" fmla="*/ 3 w 1196"/>
                  <a:gd name="T79" fmla="*/ 8 h 3471"/>
                  <a:gd name="T80" fmla="*/ 6 w 1196"/>
                  <a:gd name="T81" fmla="*/ 7 h 3471"/>
                  <a:gd name="T82" fmla="*/ 6 w 1196"/>
                  <a:gd name="T83" fmla="*/ 6 h 3471"/>
                  <a:gd name="T84" fmla="*/ 6 w 1196"/>
                  <a:gd name="T85" fmla="*/ 4 h 3471"/>
                  <a:gd name="T86" fmla="*/ 5 w 1196"/>
                  <a:gd name="T87" fmla="*/ 3 h 3471"/>
                  <a:gd name="T88" fmla="*/ 6 w 1196"/>
                  <a:gd name="T89" fmla="*/ 1 h 3471"/>
                  <a:gd name="T90" fmla="*/ 7 w 1196"/>
                  <a:gd name="T91" fmla="*/ 0 h 3471"/>
                  <a:gd name="T92" fmla="*/ 8 w 1196"/>
                  <a:gd name="T93" fmla="*/ 0 h 3471"/>
                  <a:gd name="T94" fmla="*/ 10 w 1196"/>
                  <a:gd name="T95" fmla="*/ 0 h 3471"/>
                  <a:gd name="T96" fmla="*/ 10 w 1196"/>
                  <a:gd name="T97" fmla="*/ 1 h 3471"/>
                  <a:gd name="T98" fmla="*/ 10 w 1196"/>
                  <a:gd name="T99" fmla="*/ 2 h 3471"/>
                  <a:gd name="T100" fmla="*/ 10 w 1196"/>
                  <a:gd name="T101" fmla="*/ 4 h 3471"/>
                  <a:gd name="T102" fmla="*/ 10 w 1196"/>
                  <a:gd name="T103" fmla="*/ 5 h 3471"/>
                  <a:gd name="T104" fmla="*/ 9 w 1196"/>
                  <a:gd name="T105" fmla="*/ 6 h 3471"/>
                  <a:gd name="T106" fmla="*/ 10 w 1196"/>
                  <a:gd name="T107" fmla="*/ 7 h 3471"/>
                  <a:gd name="T108" fmla="*/ 13 w 1196"/>
                  <a:gd name="T109" fmla="*/ 8 h 3471"/>
                  <a:gd name="T110" fmla="*/ 14 w 1196"/>
                  <a:gd name="T111" fmla="*/ 10 h 3471"/>
                  <a:gd name="T112" fmla="*/ 13 w 1196"/>
                  <a:gd name="T113" fmla="*/ 11 h 3471"/>
                  <a:gd name="T114" fmla="*/ 11 w 1196"/>
                  <a:gd name="T115" fmla="*/ 14 h 3471"/>
                  <a:gd name="T116" fmla="*/ 12 w 1196"/>
                  <a:gd name="T117" fmla="*/ 18 h 3471"/>
                  <a:gd name="T118" fmla="*/ 13 w 1196"/>
                  <a:gd name="T119" fmla="*/ 2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1"/>
                  <a:gd name="T182" fmla="*/ 1196 w 1196"/>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1">
                    <a:moveTo>
                      <a:pt x="1050" y="1732"/>
                    </a:moveTo>
                    <a:lnTo>
                      <a:pt x="1058" y="2342"/>
                    </a:lnTo>
                    <a:lnTo>
                      <a:pt x="1063" y="2471"/>
                    </a:lnTo>
                    <a:lnTo>
                      <a:pt x="1012" y="2483"/>
                    </a:lnTo>
                    <a:lnTo>
                      <a:pt x="958" y="2487"/>
                    </a:lnTo>
                    <a:lnTo>
                      <a:pt x="964" y="2607"/>
                    </a:lnTo>
                    <a:lnTo>
                      <a:pt x="964" y="2729"/>
                    </a:lnTo>
                    <a:lnTo>
                      <a:pt x="954" y="3014"/>
                    </a:lnTo>
                    <a:lnTo>
                      <a:pt x="959" y="3108"/>
                    </a:lnTo>
                    <a:lnTo>
                      <a:pt x="964" y="3149"/>
                    </a:lnTo>
                    <a:lnTo>
                      <a:pt x="976" y="3186"/>
                    </a:lnTo>
                    <a:lnTo>
                      <a:pt x="999" y="3210"/>
                    </a:lnTo>
                    <a:lnTo>
                      <a:pt x="1037" y="3236"/>
                    </a:lnTo>
                    <a:lnTo>
                      <a:pt x="1081" y="3256"/>
                    </a:lnTo>
                    <a:lnTo>
                      <a:pt x="1135" y="3284"/>
                    </a:lnTo>
                    <a:lnTo>
                      <a:pt x="1170" y="3306"/>
                    </a:lnTo>
                    <a:lnTo>
                      <a:pt x="1188" y="3323"/>
                    </a:lnTo>
                    <a:lnTo>
                      <a:pt x="1196" y="3347"/>
                    </a:lnTo>
                    <a:lnTo>
                      <a:pt x="1191" y="3366"/>
                    </a:lnTo>
                    <a:lnTo>
                      <a:pt x="1167" y="3383"/>
                    </a:lnTo>
                    <a:lnTo>
                      <a:pt x="1125" y="3387"/>
                    </a:lnTo>
                    <a:lnTo>
                      <a:pt x="1048" y="3380"/>
                    </a:lnTo>
                    <a:lnTo>
                      <a:pt x="976" y="3366"/>
                    </a:lnTo>
                    <a:lnTo>
                      <a:pt x="894" y="3357"/>
                    </a:lnTo>
                    <a:lnTo>
                      <a:pt x="815" y="3351"/>
                    </a:lnTo>
                    <a:lnTo>
                      <a:pt x="772" y="3347"/>
                    </a:lnTo>
                    <a:lnTo>
                      <a:pt x="748" y="3340"/>
                    </a:lnTo>
                    <a:lnTo>
                      <a:pt x="736" y="3249"/>
                    </a:lnTo>
                    <a:lnTo>
                      <a:pt x="721" y="3116"/>
                    </a:lnTo>
                    <a:lnTo>
                      <a:pt x="661" y="2749"/>
                    </a:lnTo>
                    <a:lnTo>
                      <a:pt x="644" y="2648"/>
                    </a:lnTo>
                    <a:lnTo>
                      <a:pt x="616" y="2526"/>
                    </a:lnTo>
                    <a:lnTo>
                      <a:pt x="553" y="2542"/>
                    </a:lnTo>
                    <a:lnTo>
                      <a:pt x="552" y="2637"/>
                    </a:lnTo>
                    <a:lnTo>
                      <a:pt x="533" y="2759"/>
                    </a:lnTo>
                    <a:lnTo>
                      <a:pt x="472" y="2968"/>
                    </a:lnTo>
                    <a:lnTo>
                      <a:pt x="443" y="3186"/>
                    </a:lnTo>
                    <a:lnTo>
                      <a:pt x="435" y="3244"/>
                    </a:lnTo>
                    <a:lnTo>
                      <a:pt x="421" y="3275"/>
                    </a:lnTo>
                    <a:lnTo>
                      <a:pt x="437" y="3339"/>
                    </a:lnTo>
                    <a:lnTo>
                      <a:pt x="446" y="3380"/>
                    </a:lnTo>
                    <a:lnTo>
                      <a:pt x="446" y="3407"/>
                    </a:lnTo>
                    <a:lnTo>
                      <a:pt x="426" y="3441"/>
                    </a:lnTo>
                    <a:lnTo>
                      <a:pt x="400" y="3464"/>
                    </a:lnTo>
                    <a:lnTo>
                      <a:pt x="363" y="3471"/>
                    </a:lnTo>
                    <a:lnTo>
                      <a:pt x="321" y="3468"/>
                    </a:lnTo>
                    <a:lnTo>
                      <a:pt x="276" y="3452"/>
                    </a:lnTo>
                    <a:lnTo>
                      <a:pt x="238" y="3430"/>
                    </a:lnTo>
                    <a:lnTo>
                      <a:pt x="207" y="3403"/>
                    </a:lnTo>
                    <a:lnTo>
                      <a:pt x="188" y="3375"/>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2" y="1600"/>
                    </a:lnTo>
                    <a:lnTo>
                      <a:pt x="210" y="1462"/>
                    </a:lnTo>
                    <a:lnTo>
                      <a:pt x="211" y="1386"/>
                    </a:lnTo>
                    <a:lnTo>
                      <a:pt x="175" y="1349"/>
                    </a:lnTo>
                    <a:lnTo>
                      <a:pt x="137" y="1301"/>
                    </a:lnTo>
                    <a:lnTo>
                      <a:pt x="116" y="1261"/>
                    </a:lnTo>
                    <a:lnTo>
                      <a:pt x="105" y="1220"/>
                    </a:lnTo>
                    <a:lnTo>
                      <a:pt x="101" y="1174"/>
                    </a:lnTo>
                    <a:lnTo>
                      <a:pt x="112" y="1089"/>
                    </a:lnTo>
                    <a:lnTo>
                      <a:pt x="124" y="1017"/>
                    </a:lnTo>
                    <a:lnTo>
                      <a:pt x="0" y="852"/>
                    </a:lnTo>
                    <a:lnTo>
                      <a:pt x="53" y="787"/>
                    </a:lnTo>
                    <a:lnTo>
                      <a:pt x="156" y="920"/>
                    </a:lnTo>
                    <a:lnTo>
                      <a:pt x="168" y="863"/>
                    </a:lnTo>
                    <a:lnTo>
                      <a:pt x="178" y="787"/>
                    </a:lnTo>
                    <a:lnTo>
                      <a:pt x="180" y="722"/>
                    </a:lnTo>
                    <a:lnTo>
                      <a:pt x="184" y="678"/>
                    </a:lnTo>
                    <a:lnTo>
                      <a:pt x="197" y="638"/>
                    </a:lnTo>
                    <a:lnTo>
                      <a:pt x="225" y="611"/>
                    </a:lnTo>
                    <a:lnTo>
                      <a:pt x="265" y="593"/>
                    </a:lnTo>
                    <a:lnTo>
                      <a:pt x="459" y="532"/>
                    </a:lnTo>
                    <a:lnTo>
                      <a:pt x="498" y="519"/>
                    </a:lnTo>
                    <a:lnTo>
                      <a:pt x="504" y="457"/>
                    </a:lnTo>
                    <a:lnTo>
                      <a:pt x="493" y="408"/>
                    </a:lnTo>
                    <a:lnTo>
                      <a:pt x="468" y="354"/>
                    </a:lnTo>
                    <a:lnTo>
                      <a:pt x="449" y="299"/>
                    </a:lnTo>
                    <a:lnTo>
                      <a:pt x="445" y="229"/>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8" y="188"/>
                    </a:lnTo>
                    <a:lnTo>
                      <a:pt x="832" y="251"/>
                    </a:lnTo>
                    <a:lnTo>
                      <a:pt x="835" y="318"/>
                    </a:lnTo>
                    <a:lnTo>
                      <a:pt x="825" y="378"/>
                    </a:lnTo>
                    <a:lnTo>
                      <a:pt x="811" y="426"/>
                    </a:lnTo>
                    <a:lnTo>
                      <a:pt x="796" y="463"/>
                    </a:lnTo>
                    <a:lnTo>
                      <a:pt x="761" y="519"/>
                    </a:lnTo>
                    <a:lnTo>
                      <a:pt x="761" y="532"/>
                    </a:lnTo>
                    <a:lnTo>
                      <a:pt x="815" y="557"/>
                    </a:lnTo>
                    <a:lnTo>
                      <a:pt x="1024" y="646"/>
                    </a:lnTo>
                    <a:lnTo>
                      <a:pt x="1062" y="680"/>
                    </a:lnTo>
                    <a:lnTo>
                      <a:pt x="1087" y="722"/>
                    </a:lnTo>
                    <a:lnTo>
                      <a:pt x="1103" y="775"/>
                    </a:lnTo>
                    <a:lnTo>
                      <a:pt x="1114" y="844"/>
                    </a:lnTo>
                    <a:lnTo>
                      <a:pt x="1085" y="888"/>
                    </a:lnTo>
                    <a:lnTo>
                      <a:pt x="926" y="1082"/>
                    </a:lnTo>
                    <a:lnTo>
                      <a:pt x="906" y="1147"/>
                    </a:lnTo>
                    <a:lnTo>
                      <a:pt x="894" y="1259"/>
                    </a:lnTo>
                    <a:lnTo>
                      <a:pt x="961" y="1442"/>
                    </a:lnTo>
                    <a:lnTo>
                      <a:pt x="1036" y="1512"/>
                    </a:lnTo>
                    <a:lnTo>
                      <a:pt x="1036" y="1592"/>
                    </a:lnTo>
                    <a:lnTo>
                      <a:pt x="1050"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84" name="Freeform 74"/>
              <p:cNvSpPr>
                <a:spLocks/>
              </p:cNvSpPr>
              <p:nvPr/>
            </p:nvSpPr>
            <p:spPr bwMode="auto">
              <a:xfrm>
                <a:off x="1440" y="2449"/>
                <a:ext cx="324" cy="1093"/>
              </a:xfrm>
              <a:custGeom>
                <a:avLst/>
                <a:gdLst>
                  <a:gd name="T0" fmla="*/ 6 w 973"/>
                  <a:gd name="T1" fmla="*/ 31 h 3278"/>
                  <a:gd name="T2" fmla="*/ 6 w 973"/>
                  <a:gd name="T3" fmla="*/ 29 h 3278"/>
                  <a:gd name="T4" fmla="*/ 5 w 973"/>
                  <a:gd name="T5" fmla="*/ 27 h 3278"/>
                  <a:gd name="T6" fmla="*/ 5 w 973"/>
                  <a:gd name="T7" fmla="*/ 25 h 3278"/>
                  <a:gd name="T8" fmla="*/ 5 w 973"/>
                  <a:gd name="T9" fmla="*/ 26 h 3278"/>
                  <a:gd name="T10" fmla="*/ 4 w 973"/>
                  <a:gd name="T11" fmla="*/ 27 h 3278"/>
                  <a:gd name="T12" fmla="*/ 4 w 973"/>
                  <a:gd name="T13" fmla="*/ 28 h 3278"/>
                  <a:gd name="T14" fmla="*/ 5 w 973"/>
                  <a:gd name="T15" fmla="*/ 29 h 3278"/>
                  <a:gd name="T16" fmla="*/ 5 w 973"/>
                  <a:gd name="T17" fmla="*/ 31 h 3278"/>
                  <a:gd name="T18" fmla="*/ 6 w 973"/>
                  <a:gd name="T19" fmla="*/ 33 h 3278"/>
                  <a:gd name="T20" fmla="*/ 4 w 973"/>
                  <a:gd name="T21" fmla="*/ 37 h 3278"/>
                  <a:gd name="T22" fmla="*/ 3 w 973"/>
                  <a:gd name="T23" fmla="*/ 38 h 3278"/>
                  <a:gd name="T24" fmla="*/ 2 w 973"/>
                  <a:gd name="T25" fmla="*/ 39 h 3278"/>
                  <a:gd name="T26" fmla="*/ 1 w 973"/>
                  <a:gd name="T27" fmla="*/ 39 h 3278"/>
                  <a:gd name="T28" fmla="*/ 2 w 973"/>
                  <a:gd name="T29" fmla="*/ 39 h 3278"/>
                  <a:gd name="T30" fmla="*/ 2 w 973"/>
                  <a:gd name="T31" fmla="*/ 39 h 3278"/>
                  <a:gd name="T32" fmla="*/ 2 w 973"/>
                  <a:gd name="T33" fmla="*/ 40 h 3278"/>
                  <a:gd name="T34" fmla="*/ 3 w 973"/>
                  <a:gd name="T35" fmla="*/ 40 h 3278"/>
                  <a:gd name="T36" fmla="*/ 5 w 973"/>
                  <a:gd name="T37" fmla="*/ 40 h 3278"/>
                  <a:gd name="T38" fmla="*/ 7 w 973"/>
                  <a:gd name="T39" fmla="*/ 40 h 3278"/>
                  <a:gd name="T40" fmla="*/ 8 w 973"/>
                  <a:gd name="T41" fmla="*/ 40 h 3278"/>
                  <a:gd name="T42" fmla="*/ 8 w 973"/>
                  <a:gd name="T43" fmla="*/ 39 h 3278"/>
                  <a:gd name="T44" fmla="*/ 9 w 973"/>
                  <a:gd name="T45" fmla="*/ 34 h 3278"/>
                  <a:gd name="T46" fmla="*/ 9 w 973"/>
                  <a:gd name="T47" fmla="*/ 23 h 3278"/>
                  <a:gd name="T48" fmla="*/ 9 w 973"/>
                  <a:gd name="T49" fmla="*/ 20 h 3278"/>
                  <a:gd name="T50" fmla="*/ 9 w 973"/>
                  <a:gd name="T51" fmla="*/ 18 h 3278"/>
                  <a:gd name="T52" fmla="*/ 11 w 973"/>
                  <a:gd name="T53" fmla="*/ 17 h 3278"/>
                  <a:gd name="T54" fmla="*/ 12 w 973"/>
                  <a:gd name="T55" fmla="*/ 16 h 3278"/>
                  <a:gd name="T56" fmla="*/ 12 w 973"/>
                  <a:gd name="T57" fmla="*/ 14 h 3278"/>
                  <a:gd name="T58" fmla="*/ 10 w 973"/>
                  <a:gd name="T59" fmla="*/ 9 h 3278"/>
                  <a:gd name="T60" fmla="*/ 10 w 973"/>
                  <a:gd name="T61" fmla="*/ 8 h 3278"/>
                  <a:gd name="T62" fmla="*/ 9 w 973"/>
                  <a:gd name="T63" fmla="*/ 7 h 3278"/>
                  <a:gd name="T64" fmla="*/ 7 w 973"/>
                  <a:gd name="T65" fmla="*/ 6 h 3278"/>
                  <a:gd name="T66" fmla="*/ 7 w 973"/>
                  <a:gd name="T67" fmla="*/ 5 h 3278"/>
                  <a:gd name="T68" fmla="*/ 8 w 973"/>
                  <a:gd name="T69" fmla="*/ 4 h 3278"/>
                  <a:gd name="T70" fmla="*/ 8 w 973"/>
                  <a:gd name="T71" fmla="*/ 3 h 3278"/>
                  <a:gd name="T72" fmla="*/ 8 w 973"/>
                  <a:gd name="T73" fmla="*/ 1 h 3278"/>
                  <a:gd name="T74" fmla="*/ 7 w 973"/>
                  <a:gd name="T75" fmla="*/ 0 h 3278"/>
                  <a:gd name="T76" fmla="*/ 6 w 973"/>
                  <a:gd name="T77" fmla="*/ 0 h 3278"/>
                  <a:gd name="T78" fmla="*/ 5 w 973"/>
                  <a:gd name="T79" fmla="*/ 0 h 3278"/>
                  <a:gd name="T80" fmla="*/ 4 w 973"/>
                  <a:gd name="T81" fmla="*/ 1 h 3278"/>
                  <a:gd name="T82" fmla="*/ 4 w 973"/>
                  <a:gd name="T83" fmla="*/ 1 h 3278"/>
                  <a:gd name="T84" fmla="*/ 4 w 973"/>
                  <a:gd name="T85" fmla="*/ 3 h 3278"/>
                  <a:gd name="T86" fmla="*/ 4 w 973"/>
                  <a:gd name="T87" fmla="*/ 4 h 3278"/>
                  <a:gd name="T88" fmla="*/ 4 w 973"/>
                  <a:gd name="T89" fmla="*/ 5 h 3278"/>
                  <a:gd name="T90" fmla="*/ 4 w 973"/>
                  <a:gd name="T91" fmla="*/ 6 h 3278"/>
                  <a:gd name="T92" fmla="*/ 3 w 973"/>
                  <a:gd name="T93" fmla="*/ 7 h 3278"/>
                  <a:gd name="T94" fmla="*/ 1 w 973"/>
                  <a:gd name="T95" fmla="*/ 8 h 3278"/>
                  <a:gd name="T96" fmla="*/ 1 w 973"/>
                  <a:gd name="T97" fmla="*/ 11 h 3278"/>
                  <a:gd name="T98" fmla="*/ 0 w 973"/>
                  <a:gd name="T99" fmla="*/ 13 h 3278"/>
                  <a:gd name="T100" fmla="*/ 0 w 973"/>
                  <a:gd name="T101" fmla="*/ 15 h 3278"/>
                  <a:gd name="T102" fmla="*/ 0 w 973"/>
                  <a:gd name="T103" fmla="*/ 17 h 3278"/>
                  <a:gd name="T104" fmla="*/ 0 w 973"/>
                  <a:gd name="T105" fmla="*/ 19 h 3278"/>
                  <a:gd name="T106" fmla="*/ 1 w 973"/>
                  <a:gd name="T107" fmla="*/ 21 h 3278"/>
                  <a:gd name="T108" fmla="*/ 1 w 973"/>
                  <a:gd name="T109" fmla="*/ 23 h 3278"/>
                  <a:gd name="T110" fmla="*/ 1 w 973"/>
                  <a:gd name="T111" fmla="*/ 28 h 3278"/>
                  <a:gd name="T112" fmla="*/ 1 w 973"/>
                  <a:gd name="T113" fmla="*/ 30 h 3278"/>
                  <a:gd name="T114" fmla="*/ 2 w 973"/>
                  <a:gd name="T115" fmla="*/ 33 h 3278"/>
                  <a:gd name="T116" fmla="*/ 3 w 973"/>
                  <a:gd name="T117" fmla="*/ 36 h 3278"/>
                  <a:gd name="T118" fmla="*/ 4 w 973"/>
                  <a:gd name="T119" fmla="*/ 37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2" y="2654"/>
                    </a:moveTo>
                    <a:lnTo>
                      <a:pt x="456" y="2512"/>
                    </a:lnTo>
                    <a:lnTo>
                      <a:pt x="451" y="2448"/>
                    </a:lnTo>
                    <a:lnTo>
                      <a:pt x="449" y="2387"/>
                    </a:lnTo>
                    <a:lnTo>
                      <a:pt x="435" y="2281"/>
                    </a:lnTo>
                    <a:lnTo>
                      <a:pt x="420" y="2209"/>
                    </a:lnTo>
                    <a:lnTo>
                      <a:pt x="399" y="2118"/>
                    </a:lnTo>
                    <a:lnTo>
                      <a:pt x="383" y="2029"/>
                    </a:lnTo>
                    <a:lnTo>
                      <a:pt x="379" y="2091"/>
                    </a:lnTo>
                    <a:lnTo>
                      <a:pt x="374" y="2125"/>
                    </a:lnTo>
                    <a:lnTo>
                      <a:pt x="359" y="2169"/>
                    </a:lnTo>
                    <a:lnTo>
                      <a:pt x="341" y="2204"/>
                    </a:lnTo>
                    <a:lnTo>
                      <a:pt x="329" y="2246"/>
                    </a:lnTo>
                    <a:lnTo>
                      <a:pt x="332" y="2284"/>
                    </a:lnTo>
                    <a:lnTo>
                      <a:pt x="347" y="2324"/>
                    </a:lnTo>
                    <a:lnTo>
                      <a:pt x="375" y="2370"/>
                    </a:lnTo>
                    <a:lnTo>
                      <a:pt x="397" y="2422"/>
                    </a:lnTo>
                    <a:lnTo>
                      <a:pt x="424" y="2489"/>
                    </a:lnTo>
                    <a:lnTo>
                      <a:pt x="445" y="2577"/>
                    </a:lnTo>
                    <a:lnTo>
                      <a:pt x="462" y="2654"/>
                    </a:lnTo>
                    <a:lnTo>
                      <a:pt x="343" y="2960"/>
                    </a:lnTo>
                    <a:lnTo>
                      <a:pt x="356" y="3011"/>
                    </a:lnTo>
                    <a:lnTo>
                      <a:pt x="330" y="3037"/>
                    </a:lnTo>
                    <a:lnTo>
                      <a:pt x="278" y="3063"/>
                    </a:lnTo>
                    <a:lnTo>
                      <a:pt x="160" y="3110"/>
                    </a:lnTo>
                    <a:lnTo>
                      <a:pt x="133" y="3128"/>
                    </a:lnTo>
                    <a:lnTo>
                      <a:pt x="113" y="3156"/>
                    </a:lnTo>
                    <a:lnTo>
                      <a:pt x="107" y="3180"/>
                    </a:lnTo>
                    <a:lnTo>
                      <a:pt x="124" y="3187"/>
                    </a:lnTo>
                    <a:lnTo>
                      <a:pt x="173" y="3190"/>
                    </a:lnTo>
                    <a:lnTo>
                      <a:pt x="214" y="3190"/>
                    </a:lnTo>
                    <a:lnTo>
                      <a:pt x="193" y="3197"/>
                    </a:lnTo>
                    <a:lnTo>
                      <a:pt x="185" y="3207"/>
                    </a:lnTo>
                    <a:lnTo>
                      <a:pt x="185" y="3224"/>
                    </a:lnTo>
                    <a:lnTo>
                      <a:pt x="197" y="3245"/>
                    </a:lnTo>
                    <a:lnTo>
                      <a:pt x="237" y="3262"/>
                    </a:lnTo>
                    <a:lnTo>
                      <a:pt x="309" y="3276"/>
                    </a:lnTo>
                    <a:lnTo>
                      <a:pt x="412" y="3278"/>
                    </a:lnTo>
                    <a:lnTo>
                      <a:pt x="490" y="3269"/>
                    </a:lnTo>
                    <a:lnTo>
                      <a:pt x="561" y="3251"/>
                    </a:lnTo>
                    <a:lnTo>
                      <a:pt x="619" y="3229"/>
                    </a:lnTo>
                    <a:lnTo>
                      <a:pt x="663" y="3204"/>
                    </a:lnTo>
                    <a:lnTo>
                      <a:pt x="668" y="3165"/>
                    </a:lnTo>
                    <a:lnTo>
                      <a:pt x="666" y="3121"/>
                    </a:lnTo>
                    <a:lnTo>
                      <a:pt x="697" y="2884"/>
                    </a:lnTo>
                    <a:lnTo>
                      <a:pt x="707" y="2716"/>
                    </a:lnTo>
                    <a:lnTo>
                      <a:pt x="751" y="2195"/>
                    </a:lnTo>
                    <a:lnTo>
                      <a:pt x="770" y="1876"/>
                    </a:lnTo>
                    <a:lnTo>
                      <a:pt x="766" y="1724"/>
                    </a:lnTo>
                    <a:lnTo>
                      <a:pt x="760" y="1625"/>
                    </a:lnTo>
                    <a:lnTo>
                      <a:pt x="748" y="1540"/>
                    </a:lnTo>
                    <a:lnTo>
                      <a:pt x="738" y="1469"/>
                    </a:lnTo>
                    <a:lnTo>
                      <a:pt x="803" y="1417"/>
                    </a:lnTo>
                    <a:lnTo>
                      <a:pt x="868" y="1363"/>
                    </a:lnTo>
                    <a:lnTo>
                      <a:pt x="907" y="1321"/>
                    </a:lnTo>
                    <a:lnTo>
                      <a:pt x="948" y="1264"/>
                    </a:lnTo>
                    <a:lnTo>
                      <a:pt x="970" y="1210"/>
                    </a:lnTo>
                    <a:lnTo>
                      <a:pt x="973" y="1162"/>
                    </a:lnTo>
                    <a:lnTo>
                      <a:pt x="959" y="1101"/>
                    </a:lnTo>
                    <a:lnTo>
                      <a:pt x="842" y="716"/>
                    </a:lnTo>
                    <a:lnTo>
                      <a:pt x="823" y="672"/>
                    </a:lnTo>
                    <a:lnTo>
                      <a:pt x="808" y="652"/>
                    </a:lnTo>
                    <a:lnTo>
                      <a:pt x="784" y="632"/>
                    </a:lnTo>
                    <a:lnTo>
                      <a:pt x="738" y="601"/>
                    </a:lnTo>
                    <a:lnTo>
                      <a:pt x="605" y="537"/>
                    </a:lnTo>
                    <a:lnTo>
                      <a:pt x="573" y="499"/>
                    </a:lnTo>
                    <a:lnTo>
                      <a:pt x="549" y="456"/>
                    </a:lnTo>
                    <a:lnTo>
                      <a:pt x="540" y="422"/>
                    </a:lnTo>
                    <a:lnTo>
                      <a:pt x="578" y="383"/>
                    </a:lnTo>
                    <a:lnTo>
                      <a:pt x="609" y="332"/>
                    </a:lnTo>
                    <a:lnTo>
                      <a:pt x="630" y="272"/>
                    </a:lnTo>
                    <a:lnTo>
                      <a:pt x="645" y="220"/>
                    </a:lnTo>
                    <a:lnTo>
                      <a:pt x="655" y="156"/>
                    </a:lnTo>
                    <a:lnTo>
                      <a:pt x="648" y="105"/>
                    </a:lnTo>
                    <a:lnTo>
                      <a:pt x="632" y="67"/>
                    </a:lnTo>
                    <a:lnTo>
                      <a:pt x="602" y="34"/>
                    </a:lnTo>
                    <a:lnTo>
                      <a:pt x="560" y="13"/>
                    </a:lnTo>
                    <a:lnTo>
                      <a:pt x="504" y="0"/>
                    </a:lnTo>
                    <a:lnTo>
                      <a:pt x="462" y="3"/>
                    </a:lnTo>
                    <a:lnTo>
                      <a:pt x="416" y="13"/>
                    </a:lnTo>
                    <a:lnTo>
                      <a:pt x="384" y="24"/>
                    </a:lnTo>
                    <a:lnTo>
                      <a:pt x="356" y="45"/>
                    </a:lnTo>
                    <a:lnTo>
                      <a:pt x="341" y="68"/>
                    </a:lnTo>
                    <a:lnTo>
                      <a:pt x="332" y="90"/>
                    </a:lnTo>
                    <a:lnTo>
                      <a:pt x="321" y="142"/>
                    </a:lnTo>
                    <a:lnTo>
                      <a:pt x="311" y="207"/>
                    </a:lnTo>
                    <a:lnTo>
                      <a:pt x="304" y="268"/>
                    </a:lnTo>
                    <a:lnTo>
                      <a:pt x="304" y="309"/>
                    </a:lnTo>
                    <a:lnTo>
                      <a:pt x="317" y="360"/>
                    </a:lnTo>
                    <a:lnTo>
                      <a:pt x="330" y="384"/>
                    </a:lnTo>
                    <a:lnTo>
                      <a:pt x="332" y="434"/>
                    </a:lnTo>
                    <a:lnTo>
                      <a:pt x="330" y="486"/>
                    </a:lnTo>
                    <a:lnTo>
                      <a:pt x="317" y="512"/>
                    </a:lnTo>
                    <a:lnTo>
                      <a:pt x="278" y="537"/>
                    </a:lnTo>
                    <a:lnTo>
                      <a:pt x="143" y="608"/>
                    </a:lnTo>
                    <a:lnTo>
                      <a:pt x="97" y="639"/>
                    </a:lnTo>
                    <a:lnTo>
                      <a:pt x="77" y="690"/>
                    </a:lnTo>
                    <a:lnTo>
                      <a:pt x="42" y="866"/>
                    </a:lnTo>
                    <a:lnTo>
                      <a:pt x="29" y="946"/>
                    </a:lnTo>
                    <a:lnTo>
                      <a:pt x="16" y="1013"/>
                    </a:lnTo>
                    <a:lnTo>
                      <a:pt x="2" y="1108"/>
                    </a:lnTo>
                    <a:lnTo>
                      <a:pt x="0" y="1190"/>
                    </a:lnTo>
                    <a:lnTo>
                      <a:pt x="2" y="1291"/>
                    </a:lnTo>
                    <a:lnTo>
                      <a:pt x="16" y="1402"/>
                    </a:lnTo>
                    <a:lnTo>
                      <a:pt x="27" y="1479"/>
                    </a:lnTo>
                    <a:lnTo>
                      <a:pt x="39" y="1564"/>
                    </a:lnTo>
                    <a:lnTo>
                      <a:pt x="56" y="1638"/>
                    </a:lnTo>
                    <a:lnTo>
                      <a:pt x="81" y="1696"/>
                    </a:lnTo>
                    <a:lnTo>
                      <a:pt x="98" y="1757"/>
                    </a:lnTo>
                    <a:lnTo>
                      <a:pt x="105" y="1833"/>
                    </a:lnTo>
                    <a:lnTo>
                      <a:pt x="84" y="2171"/>
                    </a:lnTo>
                    <a:lnTo>
                      <a:pt x="77" y="2291"/>
                    </a:lnTo>
                    <a:lnTo>
                      <a:pt x="77" y="2338"/>
                    </a:lnTo>
                    <a:lnTo>
                      <a:pt x="94" y="2400"/>
                    </a:lnTo>
                    <a:lnTo>
                      <a:pt x="123" y="2472"/>
                    </a:lnTo>
                    <a:lnTo>
                      <a:pt x="199" y="2692"/>
                    </a:lnTo>
                    <a:lnTo>
                      <a:pt x="252" y="2871"/>
                    </a:lnTo>
                    <a:lnTo>
                      <a:pt x="278" y="2935"/>
                    </a:lnTo>
                    <a:lnTo>
                      <a:pt x="310" y="2948"/>
                    </a:lnTo>
                    <a:lnTo>
                      <a:pt x="343" y="2960"/>
                    </a:lnTo>
                    <a:lnTo>
                      <a:pt x="462" y="2654"/>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85" name="Freeform 75"/>
              <p:cNvSpPr>
                <a:spLocks/>
              </p:cNvSpPr>
              <p:nvPr/>
            </p:nvSpPr>
            <p:spPr bwMode="auto">
              <a:xfrm>
                <a:off x="1110" y="2480"/>
                <a:ext cx="336" cy="1085"/>
              </a:xfrm>
              <a:custGeom>
                <a:avLst/>
                <a:gdLst>
                  <a:gd name="T0" fmla="*/ 8 w 1010"/>
                  <a:gd name="T1" fmla="*/ 0 h 3255"/>
                  <a:gd name="T2" fmla="*/ 7 w 1010"/>
                  <a:gd name="T3" fmla="*/ 0 h 3255"/>
                  <a:gd name="T4" fmla="*/ 7 w 1010"/>
                  <a:gd name="T5" fmla="*/ 1 h 3255"/>
                  <a:gd name="T6" fmla="*/ 6 w 1010"/>
                  <a:gd name="T7" fmla="*/ 2 h 3255"/>
                  <a:gd name="T8" fmla="*/ 6 w 1010"/>
                  <a:gd name="T9" fmla="*/ 4 h 3255"/>
                  <a:gd name="T10" fmla="*/ 6 w 1010"/>
                  <a:gd name="T11" fmla="*/ 5 h 3255"/>
                  <a:gd name="T12" fmla="*/ 6 w 1010"/>
                  <a:gd name="T13" fmla="*/ 6 h 3255"/>
                  <a:gd name="T14" fmla="*/ 4 w 1010"/>
                  <a:gd name="T15" fmla="*/ 7 h 3255"/>
                  <a:gd name="T16" fmla="*/ 3 w 1010"/>
                  <a:gd name="T17" fmla="*/ 8 h 3255"/>
                  <a:gd name="T18" fmla="*/ 0 w 1010"/>
                  <a:gd name="T19" fmla="*/ 13 h 3255"/>
                  <a:gd name="T20" fmla="*/ 0 w 1010"/>
                  <a:gd name="T21" fmla="*/ 15 h 3255"/>
                  <a:gd name="T22" fmla="*/ 3 w 1010"/>
                  <a:gd name="T23" fmla="*/ 19 h 3255"/>
                  <a:gd name="T24" fmla="*/ 4 w 1010"/>
                  <a:gd name="T25" fmla="*/ 19 h 3255"/>
                  <a:gd name="T26" fmla="*/ 3 w 1010"/>
                  <a:gd name="T27" fmla="*/ 21 h 3255"/>
                  <a:gd name="T28" fmla="*/ 5 w 1010"/>
                  <a:gd name="T29" fmla="*/ 22 h 3255"/>
                  <a:gd name="T30" fmla="*/ 6 w 1010"/>
                  <a:gd name="T31" fmla="*/ 31 h 3255"/>
                  <a:gd name="T32" fmla="*/ 6 w 1010"/>
                  <a:gd name="T33" fmla="*/ 34 h 3255"/>
                  <a:gd name="T34" fmla="*/ 7 w 1010"/>
                  <a:gd name="T35" fmla="*/ 36 h 3255"/>
                  <a:gd name="T36" fmla="*/ 6 w 1010"/>
                  <a:gd name="T37" fmla="*/ 37 h 3255"/>
                  <a:gd name="T38" fmla="*/ 6 w 1010"/>
                  <a:gd name="T39" fmla="*/ 38 h 3255"/>
                  <a:gd name="T40" fmla="*/ 7 w 1010"/>
                  <a:gd name="T41" fmla="*/ 39 h 3255"/>
                  <a:gd name="T42" fmla="*/ 7 w 1010"/>
                  <a:gd name="T43" fmla="*/ 39 h 3255"/>
                  <a:gd name="T44" fmla="*/ 8 w 1010"/>
                  <a:gd name="T45" fmla="*/ 40 h 3255"/>
                  <a:gd name="T46" fmla="*/ 10 w 1010"/>
                  <a:gd name="T47" fmla="*/ 40 h 3255"/>
                  <a:gd name="T48" fmla="*/ 11 w 1010"/>
                  <a:gd name="T49" fmla="*/ 40 h 3255"/>
                  <a:gd name="T50" fmla="*/ 11 w 1010"/>
                  <a:gd name="T51" fmla="*/ 39 h 3255"/>
                  <a:gd name="T52" fmla="*/ 12 w 1010"/>
                  <a:gd name="T53" fmla="*/ 39 h 3255"/>
                  <a:gd name="T54" fmla="*/ 11 w 1010"/>
                  <a:gd name="T55" fmla="*/ 38 h 3255"/>
                  <a:gd name="T56" fmla="*/ 9 w 1010"/>
                  <a:gd name="T57" fmla="*/ 37 h 3255"/>
                  <a:gd name="T58" fmla="*/ 9 w 1010"/>
                  <a:gd name="T59" fmla="*/ 35 h 3255"/>
                  <a:gd name="T60" fmla="*/ 10 w 1010"/>
                  <a:gd name="T61" fmla="*/ 30 h 3255"/>
                  <a:gd name="T62" fmla="*/ 11 w 1010"/>
                  <a:gd name="T63" fmla="*/ 30 h 3255"/>
                  <a:gd name="T64" fmla="*/ 12 w 1010"/>
                  <a:gd name="T65" fmla="*/ 22 h 3255"/>
                  <a:gd name="T66" fmla="*/ 12 w 1010"/>
                  <a:gd name="T67" fmla="*/ 21 h 3255"/>
                  <a:gd name="T68" fmla="*/ 11 w 1010"/>
                  <a:gd name="T69" fmla="*/ 18 h 3255"/>
                  <a:gd name="T70" fmla="*/ 12 w 1010"/>
                  <a:gd name="T71" fmla="*/ 17 h 3255"/>
                  <a:gd name="T72" fmla="*/ 12 w 1010"/>
                  <a:gd name="T73" fmla="*/ 15 h 3255"/>
                  <a:gd name="T74" fmla="*/ 12 w 1010"/>
                  <a:gd name="T75" fmla="*/ 12 h 3255"/>
                  <a:gd name="T76" fmla="*/ 12 w 1010"/>
                  <a:gd name="T77" fmla="*/ 10 h 3255"/>
                  <a:gd name="T78" fmla="*/ 12 w 1010"/>
                  <a:gd name="T79" fmla="*/ 8 h 3255"/>
                  <a:gd name="T80" fmla="*/ 11 w 1010"/>
                  <a:gd name="T81" fmla="*/ 8 h 3255"/>
                  <a:gd name="T82" fmla="*/ 9 w 1010"/>
                  <a:gd name="T83" fmla="*/ 7 h 3255"/>
                  <a:gd name="T84" fmla="*/ 9 w 1010"/>
                  <a:gd name="T85" fmla="*/ 6 h 3255"/>
                  <a:gd name="T86" fmla="*/ 9 w 1010"/>
                  <a:gd name="T87" fmla="*/ 6 h 3255"/>
                  <a:gd name="T88" fmla="*/ 10 w 1010"/>
                  <a:gd name="T89" fmla="*/ 6 h 3255"/>
                  <a:gd name="T90" fmla="*/ 10 w 1010"/>
                  <a:gd name="T91" fmla="*/ 6 h 3255"/>
                  <a:gd name="T92" fmla="*/ 11 w 1010"/>
                  <a:gd name="T93" fmla="*/ 5 h 3255"/>
                  <a:gd name="T94" fmla="*/ 11 w 1010"/>
                  <a:gd name="T95" fmla="*/ 4 h 3255"/>
                  <a:gd name="T96" fmla="*/ 11 w 1010"/>
                  <a:gd name="T97" fmla="*/ 2 h 3255"/>
                  <a:gd name="T98" fmla="*/ 11 w 1010"/>
                  <a:gd name="T99" fmla="*/ 1 h 3255"/>
                  <a:gd name="T100" fmla="*/ 10 w 1010"/>
                  <a:gd name="T101" fmla="*/ 1 h 3255"/>
                  <a:gd name="T102" fmla="*/ 9 w 1010"/>
                  <a:gd name="T103" fmla="*/ 0 h 3255"/>
                  <a:gd name="T104" fmla="*/ 8 w 1010"/>
                  <a:gd name="T105" fmla="*/ 0 h 3255"/>
                  <a:gd name="T106" fmla="*/ 4 w 1010"/>
                  <a:gd name="T107" fmla="*/ 13 h 3255"/>
                  <a:gd name="T108" fmla="*/ 3 w 1010"/>
                  <a:gd name="T109" fmla="*/ 14 h 3255"/>
                  <a:gd name="T110" fmla="*/ 3 w 1010"/>
                  <a:gd name="T111" fmla="*/ 13 h 3255"/>
                  <a:gd name="T112" fmla="*/ 3 w 1010"/>
                  <a:gd name="T113" fmla="*/ 12 h 3255"/>
                  <a:gd name="T114" fmla="*/ 4 w 1010"/>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lnTo>
                      <a:pt x="300" y="957"/>
                    </a:lnTo>
                    <a:lnTo>
                      <a:pt x="306" y="1078"/>
                    </a:lnTo>
                    <a:lnTo>
                      <a:pt x="312" y="1144"/>
                    </a:lnTo>
                    <a:lnTo>
                      <a:pt x="245" y="1152"/>
                    </a:lnTo>
                    <a:lnTo>
                      <a:pt x="229" y="1099"/>
                    </a:lnTo>
                    <a:lnTo>
                      <a:pt x="229" y="1054"/>
                    </a:lnTo>
                    <a:lnTo>
                      <a:pt x="256" y="1010"/>
                    </a:lnTo>
                    <a:lnTo>
                      <a:pt x="274" y="979"/>
                    </a:lnTo>
                    <a:lnTo>
                      <a:pt x="289" y="957"/>
                    </a:lnTo>
                    <a:lnTo>
                      <a:pt x="300" y="957"/>
                    </a:lnTo>
                    <a:lnTo>
                      <a:pt x="672" y="0"/>
                    </a:lnTo>
                    <a:close/>
                  </a:path>
                </a:pathLst>
              </a:custGeom>
              <a:solidFill>
                <a:srgbClr val="8080FF"/>
              </a:solidFill>
              <a:ln w="9525">
                <a:noFill/>
                <a:round/>
                <a:headEnd/>
                <a:tailEnd/>
              </a:ln>
            </p:spPr>
            <p:txBody>
              <a:bodyPr/>
              <a:lstStyle/>
              <a:p>
                <a:pPr eaLnBrk="0" hangingPunct="0"/>
                <a:endParaRPr lang="it-IT"/>
              </a:p>
            </p:txBody>
          </p:sp>
          <p:sp>
            <p:nvSpPr>
              <p:cNvPr id="76986" name="Freeform 76"/>
              <p:cNvSpPr>
                <a:spLocks/>
              </p:cNvSpPr>
              <p:nvPr/>
            </p:nvSpPr>
            <p:spPr bwMode="auto">
              <a:xfrm>
                <a:off x="1110" y="2480"/>
                <a:ext cx="336" cy="1085"/>
              </a:xfrm>
              <a:custGeom>
                <a:avLst/>
                <a:gdLst>
                  <a:gd name="T0" fmla="*/ 8 w 1010"/>
                  <a:gd name="T1" fmla="*/ 0 h 3255"/>
                  <a:gd name="T2" fmla="*/ 7 w 1010"/>
                  <a:gd name="T3" fmla="*/ 0 h 3255"/>
                  <a:gd name="T4" fmla="*/ 7 w 1010"/>
                  <a:gd name="T5" fmla="*/ 1 h 3255"/>
                  <a:gd name="T6" fmla="*/ 6 w 1010"/>
                  <a:gd name="T7" fmla="*/ 2 h 3255"/>
                  <a:gd name="T8" fmla="*/ 6 w 1010"/>
                  <a:gd name="T9" fmla="*/ 4 h 3255"/>
                  <a:gd name="T10" fmla="*/ 6 w 1010"/>
                  <a:gd name="T11" fmla="*/ 5 h 3255"/>
                  <a:gd name="T12" fmla="*/ 6 w 1010"/>
                  <a:gd name="T13" fmla="*/ 6 h 3255"/>
                  <a:gd name="T14" fmla="*/ 4 w 1010"/>
                  <a:gd name="T15" fmla="*/ 7 h 3255"/>
                  <a:gd name="T16" fmla="*/ 3 w 1010"/>
                  <a:gd name="T17" fmla="*/ 8 h 3255"/>
                  <a:gd name="T18" fmla="*/ 0 w 1010"/>
                  <a:gd name="T19" fmla="*/ 13 h 3255"/>
                  <a:gd name="T20" fmla="*/ 0 w 1010"/>
                  <a:gd name="T21" fmla="*/ 15 h 3255"/>
                  <a:gd name="T22" fmla="*/ 3 w 1010"/>
                  <a:gd name="T23" fmla="*/ 19 h 3255"/>
                  <a:gd name="T24" fmla="*/ 4 w 1010"/>
                  <a:gd name="T25" fmla="*/ 19 h 3255"/>
                  <a:gd name="T26" fmla="*/ 3 w 1010"/>
                  <a:gd name="T27" fmla="*/ 21 h 3255"/>
                  <a:gd name="T28" fmla="*/ 5 w 1010"/>
                  <a:gd name="T29" fmla="*/ 22 h 3255"/>
                  <a:gd name="T30" fmla="*/ 6 w 1010"/>
                  <a:gd name="T31" fmla="*/ 31 h 3255"/>
                  <a:gd name="T32" fmla="*/ 6 w 1010"/>
                  <a:gd name="T33" fmla="*/ 34 h 3255"/>
                  <a:gd name="T34" fmla="*/ 7 w 1010"/>
                  <a:gd name="T35" fmla="*/ 36 h 3255"/>
                  <a:gd name="T36" fmla="*/ 6 w 1010"/>
                  <a:gd name="T37" fmla="*/ 37 h 3255"/>
                  <a:gd name="T38" fmla="*/ 6 w 1010"/>
                  <a:gd name="T39" fmla="*/ 38 h 3255"/>
                  <a:gd name="T40" fmla="*/ 7 w 1010"/>
                  <a:gd name="T41" fmla="*/ 39 h 3255"/>
                  <a:gd name="T42" fmla="*/ 7 w 1010"/>
                  <a:gd name="T43" fmla="*/ 39 h 3255"/>
                  <a:gd name="T44" fmla="*/ 8 w 1010"/>
                  <a:gd name="T45" fmla="*/ 40 h 3255"/>
                  <a:gd name="T46" fmla="*/ 10 w 1010"/>
                  <a:gd name="T47" fmla="*/ 40 h 3255"/>
                  <a:gd name="T48" fmla="*/ 11 w 1010"/>
                  <a:gd name="T49" fmla="*/ 40 h 3255"/>
                  <a:gd name="T50" fmla="*/ 11 w 1010"/>
                  <a:gd name="T51" fmla="*/ 39 h 3255"/>
                  <a:gd name="T52" fmla="*/ 12 w 1010"/>
                  <a:gd name="T53" fmla="*/ 39 h 3255"/>
                  <a:gd name="T54" fmla="*/ 11 w 1010"/>
                  <a:gd name="T55" fmla="*/ 38 h 3255"/>
                  <a:gd name="T56" fmla="*/ 9 w 1010"/>
                  <a:gd name="T57" fmla="*/ 37 h 3255"/>
                  <a:gd name="T58" fmla="*/ 9 w 1010"/>
                  <a:gd name="T59" fmla="*/ 35 h 3255"/>
                  <a:gd name="T60" fmla="*/ 10 w 1010"/>
                  <a:gd name="T61" fmla="*/ 30 h 3255"/>
                  <a:gd name="T62" fmla="*/ 11 w 1010"/>
                  <a:gd name="T63" fmla="*/ 30 h 3255"/>
                  <a:gd name="T64" fmla="*/ 12 w 1010"/>
                  <a:gd name="T65" fmla="*/ 22 h 3255"/>
                  <a:gd name="T66" fmla="*/ 12 w 1010"/>
                  <a:gd name="T67" fmla="*/ 21 h 3255"/>
                  <a:gd name="T68" fmla="*/ 11 w 1010"/>
                  <a:gd name="T69" fmla="*/ 18 h 3255"/>
                  <a:gd name="T70" fmla="*/ 12 w 1010"/>
                  <a:gd name="T71" fmla="*/ 17 h 3255"/>
                  <a:gd name="T72" fmla="*/ 12 w 1010"/>
                  <a:gd name="T73" fmla="*/ 15 h 3255"/>
                  <a:gd name="T74" fmla="*/ 12 w 1010"/>
                  <a:gd name="T75" fmla="*/ 12 h 3255"/>
                  <a:gd name="T76" fmla="*/ 12 w 1010"/>
                  <a:gd name="T77" fmla="*/ 10 h 3255"/>
                  <a:gd name="T78" fmla="*/ 12 w 1010"/>
                  <a:gd name="T79" fmla="*/ 8 h 3255"/>
                  <a:gd name="T80" fmla="*/ 11 w 1010"/>
                  <a:gd name="T81" fmla="*/ 8 h 3255"/>
                  <a:gd name="T82" fmla="*/ 9 w 1010"/>
                  <a:gd name="T83" fmla="*/ 7 h 3255"/>
                  <a:gd name="T84" fmla="*/ 9 w 1010"/>
                  <a:gd name="T85" fmla="*/ 6 h 3255"/>
                  <a:gd name="T86" fmla="*/ 9 w 1010"/>
                  <a:gd name="T87" fmla="*/ 6 h 3255"/>
                  <a:gd name="T88" fmla="*/ 10 w 1010"/>
                  <a:gd name="T89" fmla="*/ 6 h 3255"/>
                  <a:gd name="T90" fmla="*/ 10 w 1010"/>
                  <a:gd name="T91" fmla="*/ 6 h 3255"/>
                  <a:gd name="T92" fmla="*/ 11 w 1010"/>
                  <a:gd name="T93" fmla="*/ 5 h 3255"/>
                  <a:gd name="T94" fmla="*/ 11 w 1010"/>
                  <a:gd name="T95" fmla="*/ 4 h 3255"/>
                  <a:gd name="T96" fmla="*/ 11 w 1010"/>
                  <a:gd name="T97" fmla="*/ 2 h 3255"/>
                  <a:gd name="T98" fmla="*/ 11 w 1010"/>
                  <a:gd name="T99" fmla="*/ 1 h 3255"/>
                  <a:gd name="T100" fmla="*/ 10 w 1010"/>
                  <a:gd name="T101" fmla="*/ 1 h 3255"/>
                  <a:gd name="T102" fmla="*/ 9 w 1010"/>
                  <a:gd name="T103" fmla="*/ 0 h 3255"/>
                  <a:gd name="T104" fmla="*/ 8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path>
                </a:pathLst>
              </a:custGeom>
              <a:noFill/>
              <a:ln w="0">
                <a:solidFill>
                  <a:srgbClr val="000000"/>
                </a:solidFill>
                <a:round/>
                <a:headEnd/>
                <a:tailEnd/>
              </a:ln>
            </p:spPr>
            <p:txBody>
              <a:bodyPr/>
              <a:lstStyle/>
              <a:p>
                <a:pPr eaLnBrk="0" hangingPunct="0"/>
                <a:endParaRPr lang="it-IT"/>
              </a:p>
            </p:txBody>
          </p:sp>
          <p:sp>
            <p:nvSpPr>
              <p:cNvPr id="76987" name="Freeform 77"/>
              <p:cNvSpPr>
                <a:spLocks/>
              </p:cNvSpPr>
              <p:nvPr/>
            </p:nvSpPr>
            <p:spPr bwMode="auto">
              <a:xfrm>
                <a:off x="1186" y="2800"/>
                <a:ext cx="28" cy="65"/>
              </a:xfrm>
              <a:custGeom>
                <a:avLst/>
                <a:gdLst>
                  <a:gd name="T0" fmla="*/ 1 w 83"/>
                  <a:gd name="T1" fmla="*/ 0 h 196"/>
                  <a:gd name="T2" fmla="*/ 1 w 83"/>
                  <a:gd name="T3" fmla="*/ 1 h 196"/>
                  <a:gd name="T4" fmla="*/ 1 w 83"/>
                  <a:gd name="T5" fmla="*/ 2 h 196"/>
                  <a:gd name="T6" fmla="*/ 0 w 83"/>
                  <a:gd name="T7" fmla="*/ 2 h 196"/>
                  <a:gd name="T8" fmla="*/ 0 w 83"/>
                  <a:gd name="T9" fmla="*/ 2 h 196"/>
                  <a:gd name="T10" fmla="*/ 0 w 83"/>
                  <a:gd name="T11" fmla="*/ 1 h 196"/>
                  <a:gd name="T12" fmla="*/ 0 w 83"/>
                  <a:gd name="T13" fmla="*/ 1 h 196"/>
                  <a:gd name="T14" fmla="*/ 1 w 83"/>
                  <a:gd name="T15" fmla="*/ 0 h 196"/>
                  <a:gd name="T16" fmla="*/ 1 w 83"/>
                  <a:gd name="T17" fmla="*/ 0 h 196"/>
                  <a:gd name="T18" fmla="*/ 1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6" y="196"/>
                    </a:lnTo>
                    <a:lnTo>
                      <a:pt x="0" y="142"/>
                    </a:lnTo>
                    <a:lnTo>
                      <a:pt x="0" y="97"/>
                    </a:lnTo>
                    <a:lnTo>
                      <a:pt x="27" y="54"/>
                    </a:lnTo>
                    <a:lnTo>
                      <a:pt x="44" y="22"/>
                    </a:lnTo>
                    <a:lnTo>
                      <a:pt x="60" y="0"/>
                    </a:lnTo>
                    <a:lnTo>
                      <a:pt x="71" y="0"/>
                    </a:lnTo>
                  </a:path>
                </a:pathLst>
              </a:custGeom>
              <a:noFill/>
              <a:ln w="0">
                <a:solidFill>
                  <a:srgbClr val="000000"/>
                </a:solidFill>
                <a:round/>
                <a:headEnd/>
                <a:tailEnd/>
              </a:ln>
            </p:spPr>
            <p:txBody>
              <a:bodyPr/>
              <a:lstStyle/>
              <a:p>
                <a:pPr eaLnBrk="0" hangingPunct="0"/>
                <a:endParaRPr lang="it-IT"/>
              </a:p>
            </p:txBody>
          </p:sp>
          <p:sp>
            <p:nvSpPr>
              <p:cNvPr id="76988" name="Freeform 78"/>
              <p:cNvSpPr>
                <a:spLocks/>
              </p:cNvSpPr>
              <p:nvPr/>
            </p:nvSpPr>
            <p:spPr bwMode="auto">
              <a:xfrm>
                <a:off x="504" y="2458"/>
                <a:ext cx="322" cy="1140"/>
              </a:xfrm>
              <a:custGeom>
                <a:avLst/>
                <a:gdLst>
                  <a:gd name="T0" fmla="*/ 4 w 964"/>
                  <a:gd name="T1" fmla="*/ 0 h 3420"/>
                  <a:gd name="T2" fmla="*/ 3 w 964"/>
                  <a:gd name="T3" fmla="*/ 2 h 3420"/>
                  <a:gd name="T4" fmla="*/ 4 w 964"/>
                  <a:gd name="T5" fmla="*/ 4 h 3420"/>
                  <a:gd name="T6" fmla="*/ 4 w 964"/>
                  <a:gd name="T7" fmla="*/ 7 h 3420"/>
                  <a:gd name="T8" fmla="*/ 3 w 964"/>
                  <a:gd name="T9" fmla="*/ 7 h 3420"/>
                  <a:gd name="T10" fmla="*/ 1 w 964"/>
                  <a:gd name="T11" fmla="*/ 8 h 3420"/>
                  <a:gd name="T12" fmla="*/ 1 w 964"/>
                  <a:gd name="T13" fmla="*/ 10 h 3420"/>
                  <a:gd name="T14" fmla="*/ 1 w 964"/>
                  <a:gd name="T15" fmla="*/ 14 h 3420"/>
                  <a:gd name="T16" fmla="*/ 1 w 964"/>
                  <a:gd name="T17" fmla="*/ 18 h 3420"/>
                  <a:gd name="T18" fmla="*/ 0 w 964"/>
                  <a:gd name="T19" fmla="*/ 22 h 3420"/>
                  <a:gd name="T20" fmla="*/ 4 w 964"/>
                  <a:gd name="T21" fmla="*/ 27 h 3420"/>
                  <a:gd name="T22" fmla="*/ 4 w 964"/>
                  <a:gd name="T23" fmla="*/ 30 h 3420"/>
                  <a:gd name="T24" fmla="*/ 4 w 964"/>
                  <a:gd name="T25" fmla="*/ 34 h 3420"/>
                  <a:gd name="T26" fmla="*/ 5 w 964"/>
                  <a:gd name="T27" fmla="*/ 39 h 3420"/>
                  <a:gd name="T28" fmla="*/ 5 w 964"/>
                  <a:gd name="T29" fmla="*/ 41 h 3420"/>
                  <a:gd name="T30" fmla="*/ 7 w 964"/>
                  <a:gd name="T31" fmla="*/ 42 h 3420"/>
                  <a:gd name="T32" fmla="*/ 9 w 964"/>
                  <a:gd name="T33" fmla="*/ 42 h 3420"/>
                  <a:gd name="T34" fmla="*/ 9 w 964"/>
                  <a:gd name="T35" fmla="*/ 41 h 3420"/>
                  <a:gd name="T36" fmla="*/ 9 w 964"/>
                  <a:gd name="T37" fmla="*/ 41 h 3420"/>
                  <a:gd name="T38" fmla="*/ 11 w 964"/>
                  <a:gd name="T39" fmla="*/ 41 h 3420"/>
                  <a:gd name="T40" fmla="*/ 12 w 964"/>
                  <a:gd name="T41" fmla="*/ 40 h 3420"/>
                  <a:gd name="T42" fmla="*/ 10 w 964"/>
                  <a:gd name="T43" fmla="*/ 39 h 3420"/>
                  <a:gd name="T44" fmla="*/ 9 w 964"/>
                  <a:gd name="T45" fmla="*/ 37 h 3420"/>
                  <a:gd name="T46" fmla="*/ 11 w 964"/>
                  <a:gd name="T47" fmla="*/ 32 h 3420"/>
                  <a:gd name="T48" fmla="*/ 12 w 964"/>
                  <a:gd name="T49" fmla="*/ 28 h 3420"/>
                  <a:gd name="T50" fmla="*/ 11 w 964"/>
                  <a:gd name="T51" fmla="*/ 24 h 3420"/>
                  <a:gd name="T52" fmla="*/ 10 w 964"/>
                  <a:gd name="T53" fmla="*/ 19 h 3420"/>
                  <a:gd name="T54" fmla="*/ 10 w 964"/>
                  <a:gd name="T55" fmla="*/ 16 h 3420"/>
                  <a:gd name="T56" fmla="*/ 11 w 964"/>
                  <a:gd name="T57" fmla="*/ 14 h 3420"/>
                  <a:gd name="T58" fmla="*/ 10 w 964"/>
                  <a:gd name="T59" fmla="*/ 11 h 3420"/>
                  <a:gd name="T60" fmla="*/ 9 w 964"/>
                  <a:gd name="T61" fmla="*/ 8 h 3420"/>
                  <a:gd name="T62" fmla="*/ 8 w 964"/>
                  <a:gd name="T63" fmla="*/ 7 h 3420"/>
                  <a:gd name="T64" fmla="*/ 7 w 964"/>
                  <a:gd name="T65" fmla="*/ 6 h 3420"/>
                  <a:gd name="T66" fmla="*/ 7 w 964"/>
                  <a:gd name="T67" fmla="*/ 5 h 3420"/>
                  <a:gd name="T68" fmla="*/ 7 w 964"/>
                  <a:gd name="T69" fmla="*/ 3 h 3420"/>
                  <a:gd name="T70" fmla="*/ 8 w 964"/>
                  <a:gd name="T71" fmla="*/ 2 h 3420"/>
                  <a:gd name="T72" fmla="*/ 7 w 964"/>
                  <a:gd name="T73" fmla="*/ 1 h 3420"/>
                  <a:gd name="T74" fmla="*/ 6 w 964"/>
                  <a:gd name="T75" fmla="*/ 0 h 3420"/>
                  <a:gd name="T76" fmla="*/ 3 w 964"/>
                  <a:gd name="T77" fmla="*/ 18 h 3420"/>
                  <a:gd name="T78" fmla="*/ 3 w 964"/>
                  <a:gd name="T79" fmla="*/ 17 h 3420"/>
                  <a:gd name="T80" fmla="*/ 3 w 964"/>
                  <a:gd name="T81" fmla="*/ 15 h 3420"/>
                  <a:gd name="T82" fmla="*/ 2 w 964"/>
                  <a:gd name="T83" fmla="*/ 13 h 3420"/>
                  <a:gd name="T84" fmla="*/ 2 w 964"/>
                  <a:gd name="T85" fmla="*/ 15 h 3420"/>
                  <a:gd name="T86" fmla="*/ 2 w 964"/>
                  <a:gd name="T87" fmla="*/ 17 h 3420"/>
                  <a:gd name="T88" fmla="*/ 7 w 964"/>
                  <a:gd name="T89" fmla="*/ 39 h 3420"/>
                  <a:gd name="T90" fmla="*/ 6 w 964"/>
                  <a:gd name="T91" fmla="*/ 38 h 3420"/>
                  <a:gd name="T92" fmla="*/ 6 w 964"/>
                  <a:gd name="T93" fmla="*/ 34 h 3420"/>
                  <a:gd name="T94" fmla="*/ 6 w 964"/>
                  <a:gd name="T95" fmla="*/ 31 h 3420"/>
                  <a:gd name="T96" fmla="*/ 7 w 964"/>
                  <a:gd name="T97" fmla="*/ 29 h 3420"/>
                  <a:gd name="T98" fmla="*/ 7 w 964"/>
                  <a:gd name="T99" fmla="*/ 27 h 3420"/>
                  <a:gd name="T100" fmla="*/ 9 w 964"/>
                  <a:gd name="T101" fmla="*/ 28 h 3420"/>
                  <a:gd name="T102" fmla="*/ 9 w 964"/>
                  <a:gd name="T103" fmla="*/ 29 h 3420"/>
                  <a:gd name="T104" fmla="*/ 8 w 964"/>
                  <a:gd name="T105" fmla="*/ 31 h 3420"/>
                  <a:gd name="T106" fmla="*/ 8 w 964"/>
                  <a:gd name="T107" fmla="*/ 34 h 3420"/>
                  <a:gd name="T108" fmla="*/ 7 w 964"/>
                  <a:gd name="T109" fmla="*/ 38 h 3420"/>
                  <a:gd name="T110" fmla="*/ 6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lnTo>
                      <a:pt x="181" y="1476"/>
                    </a:lnTo>
                    <a:lnTo>
                      <a:pt x="235" y="1498"/>
                    </a:lnTo>
                    <a:lnTo>
                      <a:pt x="235" y="1411"/>
                    </a:lnTo>
                    <a:lnTo>
                      <a:pt x="239" y="1375"/>
                    </a:lnTo>
                    <a:lnTo>
                      <a:pt x="249" y="1338"/>
                    </a:lnTo>
                    <a:lnTo>
                      <a:pt x="265" y="1302"/>
                    </a:lnTo>
                    <a:lnTo>
                      <a:pt x="287" y="1268"/>
                    </a:lnTo>
                    <a:lnTo>
                      <a:pt x="261" y="1223"/>
                    </a:lnTo>
                    <a:lnTo>
                      <a:pt x="235" y="1172"/>
                    </a:lnTo>
                    <a:lnTo>
                      <a:pt x="210" y="1114"/>
                    </a:lnTo>
                    <a:lnTo>
                      <a:pt x="195" y="1064"/>
                    </a:lnTo>
                    <a:lnTo>
                      <a:pt x="182" y="1000"/>
                    </a:lnTo>
                    <a:lnTo>
                      <a:pt x="174" y="1080"/>
                    </a:lnTo>
                    <a:lnTo>
                      <a:pt x="177" y="1177"/>
                    </a:lnTo>
                    <a:lnTo>
                      <a:pt x="179" y="1268"/>
                    </a:lnTo>
                    <a:lnTo>
                      <a:pt x="177" y="1343"/>
                    </a:lnTo>
                    <a:lnTo>
                      <a:pt x="179" y="1404"/>
                    </a:lnTo>
                    <a:lnTo>
                      <a:pt x="181" y="1476"/>
                    </a:lnTo>
                    <a:lnTo>
                      <a:pt x="451" y="1"/>
                    </a:lnTo>
                    <a:lnTo>
                      <a:pt x="540" y="3179"/>
                    </a:lnTo>
                    <a:lnTo>
                      <a:pt x="515" y="3137"/>
                    </a:lnTo>
                    <a:lnTo>
                      <a:pt x="501" y="3094"/>
                    </a:lnTo>
                    <a:lnTo>
                      <a:pt x="494" y="3038"/>
                    </a:lnTo>
                    <a:lnTo>
                      <a:pt x="501" y="2961"/>
                    </a:lnTo>
                    <a:lnTo>
                      <a:pt x="504" y="2872"/>
                    </a:lnTo>
                    <a:lnTo>
                      <a:pt x="508" y="2768"/>
                    </a:lnTo>
                    <a:lnTo>
                      <a:pt x="504" y="2653"/>
                    </a:lnTo>
                    <a:lnTo>
                      <a:pt x="497" y="2552"/>
                    </a:lnTo>
                    <a:lnTo>
                      <a:pt x="491" y="2483"/>
                    </a:lnTo>
                    <a:lnTo>
                      <a:pt x="496" y="2452"/>
                    </a:lnTo>
                    <a:lnTo>
                      <a:pt x="515" y="2407"/>
                    </a:lnTo>
                    <a:lnTo>
                      <a:pt x="533" y="2349"/>
                    </a:lnTo>
                    <a:lnTo>
                      <a:pt x="541" y="2277"/>
                    </a:lnTo>
                    <a:lnTo>
                      <a:pt x="539" y="2217"/>
                    </a:lnTo>
                    <a:lnTo>
                      <a:pt x="528" y="2173"/>
                    </a:lnTo>
                    <a:lnTo>
                      <a:pt x="684" y="2158"/>
                    </a:lnTo>
                    <a:lnTo>
                      <a:pt x="701" y="2205"/>
                    </a:lnTo>
                    <a:lnTo>
                      <a:pt x="719" y="2252"/>
                    </a:lnTo>
                    <a:lnTo>
                      <a:pt x="735" y="2301"/>
                    </a:lnTo>
                    <a:lnTo>
                      <a:pt x="735" y="2322"/>
                    </a:lnTo>
                    <a:lnTo>
                      <a:pt x="714" y="2362"/>
                    </a:lnTo>
                    <a:lnTo>
                      <a:pt x="684" y="2410"/>
                    </a:lnTo>
                    <a:lnTo>
                      <a:pt x="661" y="2468"/>
                    </a:lnTo>
                    <a:lnTo>
                      <a:pt x="644" y="2523"/>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solidFill>
                <a:srgbClr val="8080FF"/>
              </a:solidFill>
              <a:ln w="9525">
                <a:noFill/>
                <a:round/>
                <a:headEnd/>
                <a:tailEnd/>
              </a:ln>
            </p:spPr>
            <p:txBody>
              <a:bodyPr/>
              <a:lstStyle/>
              <a:p>
                <a:pPr eaLnBrk="0" hangingPunct="0"/>
                <a:endParaRPr lang="it-IT"/>
              </a:p>
            </p:txBody>
          </p:sp>
          <p:sp>
            <p:nvSpPr>
              <p:cNvPr id="76989" name="Freeform 79"/>
              <p:cNvSpPr>
                <a:spLocks/>
              </p:cNvSpPr>
              <p:nvPr/>
            </p:nvSpPr>
            <p:spPr bwMode="auto">
              <a:xfrm>
                <a:off x="504" y="2458"/>
                <a:ext cx="322" cy="1140"/>
              </a:xfrm>
              <a:custGeom>
                <a:avLst/>
                <a:gdLst>
                  <a:gd name="T0" fmla="*/ 5 w 964"/>
                  <a:gd name="T1" fmla="*/ 0 h 3420"/>
                  <a:gd name="T2" fmla="*/ 3 w 964"/>
                  <a:gd name="T3" fmla="*/ 1 h 3420"/>
                  <a:gd name="T4" fmla="*/ 3 w 964"/>
                  <a:gd name="T5" fmla="*/ 2 h 3420"/>
                  <a:gd name="T6" fmla="*/ 3 w 964"/>
                  <a:gd name="T7" fmla="*/ 3 h 3420"/>
                  <a:gd name="T8" fmla="*/ 4 w 964"/>
                  <a:gd name="T9" fmla="*/ 5 h 3420"/>
                  <a:gd name="T10" fmla="*/ 4 w 964"/>
                  <a:gd name="T11" fmla="*/ 7 h 3420"/>
                  <a:gd name="T12" fmla="*/ 3 w 964"/>
                  <a:gd name="T13" fmla="*/ 7 h 3420"/>
                  <a:gd name="T14" fmla="*/ 2 w 964"/>
                  <a:gd name="T15" fmla="*/ 7 h 3420"/>
                  <a:gd name="T16" fmla="*/ 1 w 964"/>
                  <a:gd name="T17" fmla="*/ 8 h 3420"/>
                  <a:gd name="T18" fmla="*/ 1 w 964"/>
                  <a:gd name="T19" fmla="*/ 9 h 3420"/>
                  <a:gd name="T20" fmla="*/ 1 w 964"/>
                  <a:gd name="T21" fmla="*/ 11 h 3420"/>
                  <a:gd name="T22" fmla="*/ 1 w 964"/>
                  <a:gd name="T23" fmla="*/ 14 h 3420"/>
                  <a:gd name="T24" fmla="*/ 1 w 964"/>
                  <a:gd name="T25" fmla="*/ 17 h 3420"/>
                  <a:gd name="T26" fmla="*/ 1 w 964"/>
                  <a:gd name="T27" fmla="*/ 19 h 3420"/>
                  <a:gd name="T28" fmla="*/ 0 w 964"/>
                  <a:gd name="T29" fmla="*/ 22 h 3420"/>
                  <a:gd name="T30" fmla="*/ 3 w 964"/>
                  <a:gd name="T31" fmla="*/ 24 h 3420"/>
                  <a:gd name="T32" fmla="*/ 4 w 964"/>
                  <a:gd name="T33" fmla="*/ 28 h 3420"/>
                  <a:gd name="T34" fmla="*/ 4 w 964"/>
                  <a:gd name="T35" fmla="*/ 30 h 3420"/>
                  <a:gd name="T36" fmla="*/ 4 w 964"/>
                  <a:gd name="T37" fmla="*/ 32 h 3420"/>
                  <a:gd name="T38" fmla="*/ 4 w 964"/>
                  <a:gd name="T39" fmla="*/ 36 h 3420"/>
                  <a:gd name="T40" fmla="*/ 5 w 964"/>
                  <a:gd name="T41" fmla="*/ 39 h 3420"/>
                  <a:gd name="T42" fmla="*/ 5 w 964"/>
                  <a:gd name="T43" fmla="*/ 41 h 3420"/>
                  <a:gd name="T44" fmla="*/ 6 w 964"/>
                  <a:gd name="T45" fmla="*/ 42 h 3420"/>
                  <a:gd name="T46" fmla="*/ 7 w 964"/>
                  <a:gd name="T47" fmla="*/ 42 h 3420"/>
                  <a:gd name="T48" fmla="*/ 9 w 964"/>
                  <a:gd name="T49" fmla="*/ 42 h 3420"/>
                  <a:gd name="T50" fmla="*/ 9 w 964"/>
                  <a:gd name="T51" fmla="*/ 42 h 3420"/>
                  <a:gd name="T52" fmla="*/ 9 w 964"/>
                  <a:gd name="T53" fmla="*/ 41 h 3420"/>
                  <a:gd name="T54" fmla="*/ 8 w 964"/>
                  <a:gd name="T55" fmla="*/ 41 h 3420"/>
                  <a:gd name="T56" fmla="*/ 10 w 964"/>
                  <a:gd name="T57" fmla="*/ 41 h 3420"/>
                  <a:gd name="T58" fmla="*/ 11 w 964"/>
                  <a:gd name="T59" fmla="*/ 41 h 3420"/>
                  <a:gd name="T60" fmla="*/ 12 w 964"/>
                  <a:gd name="T61" fmla="*/ 41 h 3420"/>
                  <a:gd name="T62" fmla="*/ 11 w 964"/>
                  <a:gd name="T63" fmla="*/ 40 h 3420"/>
                  <a:gd name="T64" fmla="*/ 10 w 964"/>
                  <a:gd name="T65" fmla="*/ 39 h 3420"/>
                  <a:gd name="T66" fmla="*/ 9 w 964"/>
                  <a:gd name="T67" fmla="*/ 38 h 3420"/>
                  <a:gd name="T68" fmla="*/ 9 w 964"/>
                  <a:gd name="T69" fmla="*/ 37 h 3420"/>
                  <a:gd name="T70" fmla="*/ 11 w 964"/>
                  <a:gd name="T71" fmla="*/ 32 h 3420"/>
                  <a:gd name="T72" fmla="*/ 12 w 964"/>
                  <a:gd name="T73" fmla="*/ 29 h 3420"/>
                  <a:gd name="T74" fmla="*/ 12 w 964"/>
                  <a:gd name="T75" fmla="*/ 28 h 3420"/>
                  <a:gd name="T76" fmla="*/ 11 w 964"/>
                  <a:gd name="T77" fmla="*/ 24 h 3420"/>
                  <a:gd name="T78" fmla="*/ 11 w 964"/>
                  <a:gd name="T79" fmla="*/ 21 h 3420"/>
                  <a:gd name="T80" fmla="*/ 10 w 964"/>
                  <a:gd name="T81" fmla="*/ 17 h 3420"/>
                  <a:gd name="T82" fmla="*/ 10 w 964"/>
                  <a:gd name="T83" fmla="*/ 16 h 3420"/>
                  <a:gd name="T84" fmla="*/ 11 w 964"/>
                  <a:gd name="T85" fmla="*/ 15 h 3420"/>
                  <a:gd name="T86" fmla="*/ 11 w 964"/>
                  <a:gd name="T87" fmla="*/ 14 h 3420"/>
                  <a:gd name="T88" fmla="*/ 10 w 964"/>
                  <a:gd name="T89" fmla="*/ 11 h 3420"/>
                  <a:gd name="T90" fmla="*/ 10 w 964"/>
                  <a:gd name="T91" fmla="*/ 9 h 3420"/>
                  <a:gd name="T92" fmla="*/ 9 w 964"/>
                  <a:gd name="T93" fmla="*/ 8 h 3420"/>
                  <a:gd name="T94" fmla="*/ 8 w 964"/>
                  <a:gd name="T95" fmla="*/ 7 h 3420"/>
                  <a:gd name="T96" fmla="*/ 7 w 964"/>
                  <a:gd name="T97" fmla="*/ 6 h 3420"/>
                  <a:gd name="T98" fmla="*/ 7 w 964"/>
                  <a:gd name="T99" fmla="*/ 6 h 3420"/>
                  <a:gd name="T100" fmla="*/ 7 w 964"/>
                  <a:gd name="T101" fmla="*/ 5 h 3420"/>
                  <a:gd name="T102" fmla="*/ 7 w 964"/>
                  <a:gd name="T103" fmla="*/ 4 h 3420"/>
                  <a:gd name="T104" fmla="*/ 8 w 964"/>
                  <a:gd name="T105" fmla="*/ 3 h 3420"/>
                  <a:gd name="T106" fmla="*/ 8 w 964"/>
                  <a:gd name="T107" fmla="*/ 2 h 3420"/>
                  <a:gd name="T108" fmla="*/ 8 w 964"/>
                  <a:gd name="T109" fmla="*/ 1 h 3420"/>
                  <a:gd name="T110" fmla="*/ 7 w 964"/>
                  <a:gd name="T111" fmla="*/ 0 h 3420"/>
                  <a:gd name="T112" fmla="*/ 6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path>
                </a:pathLst>
              </a:custGeom>
              <a:noFill/>
              <a:ln w="0">
                <a:solidFill>
                  <a:srgbClr val="000000"/>
                </a:solidFill>
                <a:round/>
                <a:headEnd/>
                <a:tailEnd/>
              </a:ln>
            </p:spPr>
            <p:txBody>
              <a:bodyPr/>
              <a:lstStyle/>
              <a:p>
                <a:pPr eaLnBrk="0" hangingPunct="0"/>
                <a:endParaRPr lang="it-IT"/>
              </a:p>
            </p:txBody>
          </p:sp>
          <p:sp>
            <p:nvSpPr>
              <p:cNvPr id="76990" name="Freeform 80"/>
              <p:cNvSpPr>
                <a:spLocks/>
              </p:cNvSpPr>
              <p:nvPr/>
            </p:nvSpPr>
            <p:spPr bwMode="auto">
              <a:xfrm>
                <a:off x="562" y="2792"/>
                <a:ext cx="37" cy="166"/>
              </a:xfrm>
              <a:custGeom>
                <a:avLst/>
                <a:gdLst>
                  <a:gd name="T0" fmla="*/ 0 w 112"/>
                  <a:gd name="T1" fmla="*/ 6 h 498"/>
                  <a:gd name="T2" fmla="*/ 1 w 112"/>
                  <a:gd name="T3" fmla="*/ 6 h 498"/>
                  <a:gd name="T4" fmla="*/ 1 w 112"/>
                  <a:gd name="T5" fmla="*/ 5 h 498"/>
                  <a:gd name="T6" fmla="*/ 1 w 112"/>
                  <a:gd name="T7" fmla="*/ 5 h 498"/>
                  <a:gd name="T8" fmla="*/ 1 w 112"/>
                  <a:gd name="T9" fmla="*/ 4 h 498"/>
                  <a:gd name="T10" fmla="*/ 1 w 112"/>
                  <a:gd name="T11" fmla="*/ 4 h 498"/>
                  <a:gd name="T12" fmla="*/ 1 w 112"/>
                  <a:gd name="T13" fmla="*/ 3 h 498"/>
                  <a:gd name="T14" fmla="*/ 1 w 112"/>
                  <a:gd name="T15" fmla="*/ 3 h 498"/>
                  <a:gd name="T16" fmla="*/ 1 w 112"/>
                  <a:gd name="T17" fmla="*/ 2 h 498"/>
                  <a:gd name="T18" fmla="*/ 0 w 112"/>
                  <a:gd name="T19" fmla="*/ 1 h 498"/>
                  <a:gd name="T20" fmla="*/ 0 w 112"/>
                  <a:gd name="T21" fmla="*/ 1 h 498"/>
                  <a:gd name="T22" fmla="*/ 0 w 112"/>
                  <a:gd name="T23" fmla="*/ 0 h 498"/>
                  <a:gd name="T24" fmla="*/ 0 w 112"/>
                  <a:gd name="T25" fmla="*/ 1 h 498"/>
                  <a:gd name="T26" fmla="*/ 0 w 112"/>
                  <a:gd name="T27" fmla="*/ 2 h 498"/>
                  <a:gd name="T28" fmla="*/ 0 w 112"/>
                  <a:gd name="T29" fmla="*/ 3 h 498"/>
                  <a:gd name="T30" fmla="*/ 0 w 112"/>
                  <a:gd name="T31" fmla="*/ 4 h 498"/>
                  <a:gd name="T32" fmla="*/ 0 w 112"/>
                  <a:gd name="T33" fmla="*/ 5 h 498"/>
                  <a:gd name="T34" fmla="*/ 0 w 112"/>
                  <a:gd name="T35" fmla="*/ 6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4" y="375"/>
                    </a:lnTo>
                    <a:lnTo>
                      <a:pt x="75" y="338"/>
                    </a:lnTo>
                    <a:lnTo>
                      <a:pt x="91" y="302"/>
                    </a:lnTo>
                    <a:lnTo>
                      <a:pt x="112" y="268"/>
                    </a:lnTo>
                    <a:lnTo>
                      <a:pt x="85" y="224"/>
                    </a:lnTo>
                    <a:lnTo>
                      <a:pt x="59" y="173"/>
                    </a:lnTo>
                    <a:lnTo>
                      <a:pt x="37" y="114"/>
                    </a:lnTo>
                    <a:lnTo>
                      <a:pt x="21" y="64"/>
                    </a:lnTo>
                    <a:lnTo>
                      <a:pt x="8" y="0"/>
                    </a:lnTo>
                    <a:lnTo>
                      <a:pt x="0" y="80"/>
                    </a:lnTo>
                    <a:lnTo>
                      <a:pt x="2" y="178"/>
                    </a:lnTo>
                    <a:lnTo>
                      <a:pt x="6" y="268"/>
                    </a:lnTo>
                    <a:lnTo>
                      <a:pt x="2" y="343"/>
                    </a:lnTo>
                    <a:lnTo>
                      <a:pt x="6" y="405"/>
                    </a:lnTo>
                    <a:lnTo>
                      <a:pt x="7" y="478"/>
                    </a:lnTo>
                  </a:path>
                </a:pathLst>
              </a:custGeom>
              <a:noFill/>
              <a:ln w="0">
                <a:solidFill>
                  <a:srgbClr val="000000"/>
                </a:solidFill>
                <a:round/>
                <a:headEnd/>
                <a:tailEnd/>
              </a:ln>
            </p:spPr>
            <p:txBody>
              <a:bodyPr/>
              <a:lstStyle/>
              <a:p>
                <a:pPr eaLnBrk="0" hangingPunct="0"/>
                <a:endParaRPr lang="it-IT"/>
              </a:p>
            </p:txBody>
          </p:sp>
          <p:sp>
            <p:nvSpPr>
              <p:cNvPr id="76991" name="Freeform 81"/>
              <p:cNvSpPr>
                <a:spLocks/>
              </p:cNvSpPr>
              <p:nvPr/>
            </p:nvSpPr>
            <p:spPr bwMode="auto">
              <a:xfrm>
                <a:off x="668" y="3178"/>
                <a:ext cx="81" cy="340"/>
              </a:xfrm>
              <a:custGeom>
                <a:avLst/>
                <a:gdLst>
                  <a:gd name="T0" fmla="*/ 1 w 244"/>
                  <a:gd name="T1" fmla="*/ 13 h 1021"/>
                  <a:gd name="T2" fmla="*/ 0 w 244"/>
                  <a:gd name="T3" fmla="*/ 12 h 1021"/>
                  <a:gd name="T4" fmla="*/ 0 w 244"/>
                  <a:gd name="T5" fmla="*/ 12 h 1021"/>
                  <a:gd name="T6" fmla="*/ 0 w 244"/>
                  <a:gd name="T7" fmla="*/ 11 h 1021"/>
                  <a:gd name="T8" fmla="*/ 0 w 244"/>
                  <a:gd name="T9" fmla="*/ 10 h 1021"/>
                  <a:gd name="T10" fmla="*/ 0 w 244"/>
                  <a:gd name="T11" fmla="*/ 9 h 1021"/>
                  <a:gd name="T12" fmla="*/ 0 w 244"/>
                  <a:gd name="T13" fmla="*/ 8 h 1021"/>
                  <a:gd name="T14" fmla="*/ 0 w 244"/>
                  <a:gd name="T15" fmla="*/ 6 h 1021"/>
                  <a:gd name="T16" fmla="*/ 0 w 244"/>
                  <a:gd name="T17" fmla="*/ 5 h 1021"/>
                  <a:gd name="T18" fmla="*/ 0 w 244"/>
                  <a:gd name="T19" fmla="*/ 4 h 1021"/>
                  <a:gd name="T20" fmla="*/ 0 w 244"/>
                  <a:gd name="T21" fmla="*/ 4 h 1021"/>
                  <a:gd name="T22" fmla="*/ 0 w 244"/>
                  <a:gd name="T23" fmla="*/ 3 h 1021"/>
                  <a:gd name="T24" fmla="*/ 1 w 244"/>
                  <a:gd name="T25" fmla="*/ 2 h 1021"/>
                  <a:gd name="T26" fmla="*/ 1 w 244"/>
                  <a:gd name="T27" fmla="*/ 1 h 1021"/>
                  <a:gd name="T28" fmla="*/ 1 w 244"/>
                  <a:gd name="T29" fmla="*/ 1 h 1021"/>
                  <a:gd name="T30" fmla="*/ 0 w 244"/>
                  <a:gd name="T31" fmla="*/ 0 h 1021"/>
                  <a:gd name="T32" fmla="*/ 2 w 244"/>
                  <a:gd name="T33" fmla="*/ 0 h 1021"/>
                  <a:gd name="T34" fmla="*/ 3 w 244"/>
                  <a:gd name="T35" fmla="*/ 1 h 1021"/>
                  <a:gd name="T36" fmla="*/ 3 w 244"/>
                  <a:gd name="T37" fmla="*/ 1 h 1021"/>
                  <a:gd name="T38" fmla="*/ 3 w 244"/>
                  <a:gd name="T39" fmla="*/ 2 h 1021"/>
                  <a:gd name="T40" fmla="*/ 3 w 244"/>
                  <a:gd name="T41" fmla="*/ 2 h 1021"/>
                  <a:gd name="T42" fmla="*/ 3 w 244"/>
                  <a:gd name="T43" fmla="*/ 3 h 1021"/>
                  <a:gd name="T44" fmla="*/ 2 w 244"/>
                  <a:gd name="T45" fmla="*/ 3 h 1021"/>
                  <a:gd name="T46" fmla="*/ 2 w 244"/>
                  <a:gd name="T47" fmla="*/ 4 h 1021"/>
                  <a:gd name="T48" fmla="*/ 2 w 244"/>
                  <a:gd name="T49" fmla="*/ 5 h 1021"/>
                  <a:gd name="T50" fmla="*/ 2 w 244"/>
                  <a:gd name="T51" fmla="*/ 5 h 1021"/>
                  <a:gd name="T52" fmla="*/ 2 w 244"/>
                  <a:gd name="T53" fmla="*/ 6 h 1021"/>
                  <a:gd name="T54" fmla="*/ 2 w 244"/>
                  <a:gd name="T55" fmla="*/ 8 h 1021"/>
                  <a:gd name="T56" fmla="*/ 2 w 244"/>
                  <a:gd name="T57" fmla="*/ 9 h 1021"/>
                  <a:gd name="T58" fmla="*/ 1 w 244"/>
                  <a:gd name="T59" fmla="*/ 10 h 1021"/>
                  <a:gd name="T60" fmla="*/ 1 w 244"/>
                  <a:gd name="T61" fmla="*/ 12 h 1021"/>
                  <a:gd name="T62" fmla="*/ 1 w 244"/>
                  <a:gd name="T63" fmla="*/ 12 h 1021"/>
                  <a:gd name="T64" fmla="*/ 1 w 244"/>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9"/>
                    </a:lnTo>
                    <a:lnTo>
                      <a:pt x="10" y="936"/>
                    </a:lnTo>
                    <a:lnTo>
                      <a:pt x="3" y="880"/>
                    </a:lnTo>
                    <a:lnTo>
                      <a:pt x="10" y="803"/>
                    </a:lnTo>
                    <a:lnTo>
                      <a:pt x="15" y="714"/>
                    </a:lnTo>
                    <a:lnTo>
                      <a:pt x="18" y="610"/>
                    </a:lnTo>
                    <a:lnTo>
                      <a:pt x="15" y="495"/>
                    </a:lnTo>
                    <a:lnTo>
                      <a:pt x="8" y="394"/>
                    </a:lnTo>
                    <a:lnTo>
                      <a:pt x="0" y="325"/>
                    </a:lnTo>
                    <a:lnTo>
                      <a:pt x="5" y="294"/>
                    </a:lnTo>
                    <a:lnTo>
                      <a:pt x="24" y="249"/>
                    </a:lnTo>
                    <a:lnTo>
                      <a:pt x="42" y="191"/>
                    </a:lnTo>
                    <a:lnTo>
                      <a:pt x="50" y="119"/>
                    </a:lnTo>
                    <a:lnTo>
                      <a:pt x="49" y="59"/>
                    </a:lnTo>
                    <a:lnTo>
                      <a:pt x="37" y="15"/>
                    </a:lnTo>
                    <a:lnTo>
                      <a:pt x="193" y="0"/>
                    </a:lnTo>
                    <a:lnTo>
                      <a:pt x="211" y="47"/>
                    </a:lnTo>
                    <a:lnTo>
                      <a:pt x="228" y="94"/>
                    </a:lnTo>
                    <a:lnTo>
                      <a:pt x="244" y="143"/>
                    </a:lnTo>
                    <a:lnTo>
                      <a:pt x="244" y="164"/>
                    </a:lnTo>
                    <a:lnTo>
                      <a:pt x="223" y="205"/>
                    </a:lnTo>
                    <a:lnTo>
                      <a:pt x="193" y="252"/>
                    </a:lnTo>
                    <a:lnTo>
                      <a:pt x="170" y="311"/>
                    </a:lnTo>
                    <a:lnTo>
                      <a:pt x="153" y="365"/>
                    </a:lnTo>
                    <a:lnTo>
                      <a:pt x="148" y="441"/>
                    </a:lnTo>
                    <a:lnTo>
                      <a:pt x="148" y="517"/>
                    </a:lnTo>
                    <a:lnTo>
                      <a:pt x="146" y="625"/>
                    </a:lnTo>
                    <a:lnTo>
                      <a:pt x="140" y="717"/>
                    </a:lnTo>
                    <a:lnTo>
                      <a:pt x="121" y="821"/>
                    </a:lnTo>
                    <a:lnTo>
                      <a:pt x="87" y="936"/>
                    </a:lnTo>
                    <a:lnTo>
                      <a:pt x="68" y="986"/>
                    </a:lnTo>
                    <a:lnTo>
                      <a:pt x="49" y="1021"/>
                    </a:lnTo>
                  </a:path>
                </a:pathLst>
              </a:custGeom>
              <a:noFill/>
              <a:ln w="0">
                <a:solidFill>
                  <a:srgbClr val="000000"/>
                </a:solidFill>
                <a:round/>
                <a:headEnd/>
                <a:tailEnd/>
              </a:ln>
            </p:spPr>
            <p:txBody>
              <a:bodyPr/>
              <a:lstStyle/>
              <a:p>
                <a:pPr eaLnBrk="0" hangingPunct="0"/>
                <a:endParaRPr lang="it-IT"/>
              </a:p>
            </p:txBody>
          </p:sp>
          <p:sp>
            <p:nvSpPr>
              <p:cNvPr id="76992" name="Freeform 82"/>
              <p:cNvSpPr>
                <a:spLocks/>
              </p:cNvSpPr>
              <p:nvPr/>
            </p:nvSpPr>
            <p:spPr bwMode="auto">
              <a:xfrm>
                <a:off x="2077" y="2658"/>
                <a:ext cx="411" cy="1215"/>
              </a:xfrm>
              <a:custGeom>
                <a:avLst/>
                <a:gdLst>
                  <a:gd name="T0" fmla="*/ 7 w 1234"/>
                  <a:gd name="T1" fmla="*/ 31 h 3645"/>
                  <a:gd name="T2" fmla="*/ 7 w 1234"/>
                  <a:gd name="T3" fmla="*/ 36 h 3645"/>
                  <a:gd name="T4" fmla="*/ 6 w 1234"/>
                  <a:gd name="T5" fmla="*/ 40 h 3645"/>
                  <a:gd name="T6" fmla="*/ 6 w 1234"/>
                  <a:gd name="T7" fmla="*/ 42 h 3645"/>
                  <a:gd name="T8" fmla="*/ 5 w 1234"/>
                  <a:gd name="T9" fmla="*/ 43 h 3645"/>
                  <a:gd name="T10" fmla="*/ 3 w 1234"/>
                  <a:gd name="T11" fmla="*/ 43 h 3645"/>
                  <a:gd name="T12" fmla="*/ 1 w 1234"/>
                  <a:gd name="T13" fmla="*/ 44 h 3645"/>
                  <a:gd name="T14" fmla="*/ 0 w 1234"/>
                  <a:gd name="T15" fmla="*/ 43 h 3645"/>
                  <a:gd name="T16" fmla="*/ 1 w 1234"/>
                  <a:gd name="T17" fmla="*/ 42 h 3645"/>
                  <a:gd name="T18" fmla="*/ 3 w 1234"/>
                  <a:gd name="T19" fmla="*/ 41 h 3645"/>
                  <a:gd name="T20" fmla="*/ 3 w 1234"/>
                  <a:gd name="T21" fmla="*/ 37 h 3645"/>
                  <a:gd name="T22" fmla="*/ 3 w 1234"/>
                  <a:gd name="T23" fmla="*/ 31 h 3645"/>
                  <a:gd name="T24" fmla="*/ 3 w 1234"/>
                  <a:gd name="T25" fmla="*/ 26 h 3645"/>
                  <a:gd name="T26" fmla="*/ 2 w 1234"/>
                  <a:gd name="T27" fmla="*/ 25 h 3645"/>
                  <a:gd name="T28" fmla="*/ 2 w 1234"/>
                  <a:gd name="T29" fmla="*/ 23 h 3645"/>
                  <a:gd name="T30" fmla="*/ 2 w 1234"/>
                  <a:gd name="T31" fmla="*/ 21 h 3645"/>
                  <a:gd name="T32" fmla="*/ 3 w 1234"/>
                  <a:gd name="T33" fmla="*/ 19 h 3645"/>
                  <a:gd name="T34" fmla="*/ 3 w 1234"/>
                  <a:gd name="T35" fmla="*/ 13 h 3645"/>
                  <a:gd name="T36" fmla="*/ 4 w 1234"/>
                  <a:gd name="T37" fmla="*/ 9 h 3645"/>
                  <a:gd name="T38" fmla="*/ 6 w 1234"/>
                  <a:gd name="T39" fmla="*/ 6 h 3645"/>
                  <a:gd name="T40" fmla="*/ 5 w 1234"/>
                  <a:gd name="T41" fmla="*/ 6 h 3645"/>
                  <a:gd name="T42" fmla="*/ 5 w 1234"/>
                  <a:gd name="T43" fmla="*/ 3 h 3645"/>
                  <a:gd name="T44" fmla="*/ 4 w 1234"/>
                  <a:gd name="T45" fmla="*/ 2 h 3645"/>
                  <a:gd name="T46" fmla="*/ 4 w 1234"/>
                  <a:gd name="T47" fmla="*/ 1 h 3645"/>
                  <a:gd name="T48" fmla="*/ 6 w 1234"/>
                  <a:gd name="T49" fmla="*/ 0 h 3645"/>
                  <a:gd name="T50" fmla="*/ 8 w 1234"/>
                  <a:gd name="T51" fmla="*/ 0 h 3645"/>
                  <a:gd name="T52" fmla="*/ 9 w 1234"/>
                  <a:gd name="T53" fmla="*/ 2 h 3645"/>
                  <a:gd name="T54" fmla="*/ 9 w 1234"/>
                  <a:gd name="T55" fmla="*/ 5 h 3645"/>
                  <a:gd name="T56" fmla="*/ 9 w 1234"/>
                  <a:gd name="T57" fmla="*/ 6 h 3645"/>
                  <a:gd name="T58" fmla="*/ 13 w 1234"/>
                  <a:gd name="T59" fmla="*/ 8 h 3645"/>
                  <a:gd name="T60" fmla="*/ 15 w 1234"/>
                  <a:gd name="T61" fmla="*/ 15 h 3645"/>
                  <a:gd name="T62" fmla="*/ 13 w 1234"/>
                  <a:gd name="T63" fmla="*/ 19 h 3645"/>
                  <a:gd name="T64" fmla="*/ 13 w 1234"/>
                  <a:gd name="T65" fmla="*/ 23 h 3645"/>
                  <a:gd name="T66" fmla="*/ 13 w 1234"/>
                  <a:gd name="T67" fmla="*/ 25 h 3645"/>
                  <a:gd name="T68" fmla="*/ 12 w 1234"/>
                  <a:gd name="T69" fmla="*/ 27 h 3645"/>
                  <a:gd name="T70" fmla="*/ 12 w 1234"/>
                  <a:gd name="T71" fmla="*/ 32 h 3645"/>
                  <a:gd name="T72" fmla="*/ 13 w 1234"/>
                  <a:gd name="T73" fmla="*/ 37 h 3645"/>
                  <a:gd name="T74" fmla="*/ 13 w 1234"/>
                  <a:gd name="T75" fmla="*/ 42 h 3645"/>
                  <a:gd name="T76" fmla="*/ 12 w 1234"/>
                  <a:gd name="T77" fmla="*/ 43 h 3645"/>
                  <a:gd name="T78" fmla="*/ 10 w 1234"/>
                  <a:gd name="T79" fmla="*/ 44 h 3645"/>
                  <a:gd name="T80" fmla="*/ 8 w 1234"/>
                  <a:gd name="T81" fmla="*/ 45 h 3645"/>
                  <a:gd name="T82" fmla="*/ 7 w 1234"/>
                  <a:gd name="T83" fmla="*/ 44 h 3645"/>
                  <a:gd name="T84" fmla="*/ 8 w 1234"/>
                  <a:gd name="T85" fmla="*/ 43 h 3645"/>
                  <a:gd name="T86" fmla="*/ 10 w 1234"/>
                  <a:gd name="T87" fmla="*/ 42 h 3645"/>
                  <a:gd name="T88" fmla="*/ 10 w 1234"/>
                  <a:gd name="T89" fmla="*/ 37 h 3645"/>
                  <a:gd name="T90" fmla="*/ 9 w 1234"/>
                  <a:gd name="T91" fmla="*/ 32 h 3645"/>
                  <a:gd name="T92" fmla="*/ 8 w 1234"/>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7"/>
                    </a:lnTo>
                    <a:lnTo>
                      <a:pt x="587" y="2536"/>
                    </a:lnTo>
                    <a:lnTo>
                      <a:pt x="566" y="2635"/>
                    </a:lnTo>
                    <a:lnTo>
                      <a:pt x="543" y="2752"/>
                    </a:lnTo>
                    <a:lnTo>
                      <a:pt x="530" y="2893"/>
                    </a:lnTo>
                    <a:lnTo>
                      <a:pt x="517" y="3006"/>
                    </a:lnTo>
                    <a:lnTo>
                      <a:pt x="504" y="3108"/>
                    </a:lnTo>
                    <a:lnTo>
                      <a:pt x="485" y="3207"/>
                    </a:lnTo>
                    <a:lnTo>
                      <a:pt x="467" y="3301"/>
                    </a:lnTo>
                    <a:lnTo>
                      <a:pt x="455" y="3365"/>
                    </a:lnTo>
                    <a:lnTo>
                      <a:pt x="455" y="3414"/>
                    </a:lnTo>
                    <a:lnTo>
                      <a:pt x="458" y="3453"/>
                    </a:lnTo>
                    <a:lnTo>
                      <a:pt x="446" y="3471"/>
                    </a:lnTo>
                    <a:lnTo>
                      <a:pt x="366" y="3488"/>
                    </a:lnTo>
                    <a:lnTo>
                      <a:pt x="349" y="3479"/>
                    </a:lnTo>
                    <a:lnTo>
                      <a:pt x="340" y="3467"/>
                    </a:lnTo>
                    <a:lnTo>
                      <a:pt x="264" y="3493"/>
                    </a:lnTo>
                    <a:lnTo>
                      <a:pt x="166" y="3520"/>
                    </a:lnTo>
                    <a:lnTo>
                      <a:pt x="101" y="3530"/>
                    </a:lnTo>
                    <a:lnTo>
                      <a:pt x="49" y="3525"/>
                    </a:lnTo>
                    <a:lnTo>
                      <a:pt x="19" y="3513"/>
                    </a:lnTo>
                    <a:lnTo>
                      <a:pt x="5" y="3495"/>
                    </a:lnTo>
                    <a:lnTo>
                      <a:pt x="0" y="3477"/>
                    </a:lnTo>
                    <a:lnTo>
                      <a:pt x="10" y="3455"/>
                    </a:lnTo>
                    <a:lnTo>
                      <a:pt x="33" y="3436"/>
                    </a:lnTo>
                    <a:lnTo>
                      <a:pt x="105"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4"/>
                    </a:lnTo>
                    <a:lnTo>
                      <a:pt x="277" y="2039"/>
                    </a:lnTo>
                    <a:lnTo>
                      <a:pt x="233" y="2034"/>
                    </a:lnTo>
                    <a:lnTo>
                      <a:pt x="188" y="2018"/>
                    </a:lnTo>
                    <a:lnTo>
                      <a:pt x="153" y="1974"/>
                    </a:lnTo>
                    <a:lnTo>
                      <a:pt x="149" y="1922"/>
                    </a:lnTo>
                    <a:lnTo>
                      <a:pt x="162" y="1854"/>
                    </a:lnTo>
                    <a:lnTo>
                      <a:pt x="188" y="1797"/>
                    </a:lnTo>
                    <a:lnTo>
                      <a:pt x="214" y="1758"/>
                    </a:lnTo>
                    <a:lnTo>
                      <a:pt x="171" y="1741"/>
                    </a:lnTo>
                    <a:lnTo>
                      <a:pt x="158" y="1728"/>
                    </a:lnTo>
                    <a:lnTo>
                      <a:pt x="159" y="1706"/>
                    </a:lnTo>
                    <a:lnTo>
                      <a:pt x="217" y="1565"/>
                    </a:lnTo>
                    <a:lnTo>
                      <a:pt x="236" y="1488"/>
                    </a:lnTo>
                    <a:lnTo>
                      <a:pt x="252" y="1223"/>
                    </a:lnTo>
                    <a:lnTo>
                      <a:pt x="252" y="1031"/>
                    </a:lnTo>
                    <a:lnTo>
                      <a:pt x="261" y="799"/>
                    </a:lnTo>
                    <a:lnTo>
                      <a:pt x="271" y="742"/>
                    </a:lnTo>
                    <a:lnTo>
                      <a:pt x="294" y="696"/>
                    </a:lnTo>
                    <a:lnTo>
                      <a:pt x="337" y="658"/>
                    </a:lnTo>
                    <a:lnTo>
                      <a:pt x="530" y="547"/>
                    </a:lnTo>
                    <a:lnTo>
                      <a:pt x="517" y="496"/>
                    </a:lnTo>
                    <a:lnTo>
                      <a:pt x="485" y="490"/>
                    </a:lnTo>
                    <a:lnTo>
                      <a:pt x="443" y="478"/>
                    </a:lnTo>
                    <a:lnTo>
                      <a:pt x="418" y="452"/>
                    </a:lnTo>
                    <a:lnTo>
                      <a:pt x="388" y="349"/>
                    </a:lnTo>
                    <a:lnTo>
                      <a:pt x="379" y="292"/>
                    </a:lnTo>
                    <a:lnTo>
                      <a:pt x="380" y="237"/>
                    </a:lnTo>
                    <a:lnTo>
                      <a:pt x="374" y="184"/>
                    </a:lnTo>
                    <a:lnTo>
                      <a:pt x="379" y="127"/>
                    </a:lnTo>
                    <a:lnTo>
                      <a:pt x="354" y="152"/>
                    </a:lnTo>
                    <a:lnTo>
                      <a:pt x="340" y="165"/>
                    </a:lnTo>
                    <a:lnTo>
                      <a:pt x="345" y="127"/>
                    </a:lnTo>
                    <a:lnTo>
                      <a:pt x="361" y="85"/>
                    </a:lnTo>
                    <a:lnTo>
                      <a:pt x="385" y="52"/>
                    </a:lnTo>
                    <a:lnTo>
                      <a:pt x="424" y="25"/>
                    </a:lnTo>
                    <a:lnTo>
                      <a:pt x="471" y="6"/>
                    </a:lnTo>
                    <a:lnTo>
                      <a:pt x="538" y="0"/>
                    </a:lnTo>
                    <a:lnTo>
                      <a:pt x="594" y="12"/>
                    </a:lnTo>
                    <a:lnTo>
                      <a:pt x="644" y="37"/>
                    </a:lnTo>
                    <a:lnTo>
                      <a:pt x="683" y="69"/>
                    </a:lnTo>
                    <a:lnTo>
                      <a:pt x="713" y="113"/>
                    </a:lnTo>
                    <a:lnTo>
                      <a:pt x="729" y="172"/>
                    </a:lnTo>
                    <a:lnTo>
                      <a:pt x="738" y="240"/>
                    </a:lnTo>
                    <a:lnTo>
                      <a:pt x="734" y="295"/>
                    </a:lnTo>
                    <a:lnTo>
                      <a:pt x="720" y="369"/>
                    </a:lnTo>
                    <a:lnTo>
                      <a:pt x="722" y="423"/>
                    </a:lnTo>
                    <a:lnTo>
                      <a:pt x="734" y="483"/>
                    </a:lnTo>
                    <a:lnTo>
                      <a:pt x="757" y="513"/>
                    </a:lnTo>
                    <a:lnTo>
                      <a:pt x="995" y="611"/>
                    </a:lnTo>
                    <a:lnTo>
                      <a:pt x="1028" y="632"/>
                    </a:lnTo>
                    <a:lnTo>
                      <a:pt x="1051" y="668"/>
                    </a:lnTo>
                    <a:lnTo>
                      <a:pt x="1126" y="879"/>
                    </a:lnTo>
                    <a:lnTo>
                      <a:pt x="1223" y="1178"/>
                    </a:lnTo>
                    <a:lnTo>
                      <a:pt x="1234" y="1239"/>
                    </a:lnTo>
                    <a:lnTo>
                      <a:pt x="1230" y="1273"/>
                    </a:lnTo>
                    <a:lnTo>
                      <a:pt x="1215" y="1312"/>
                    </a:lnTo>
                    <a:lnTo>
                      <a:pt x="1088" y="1516"/>
                    </a:lnTo>
                    <a:lnTo>
                      <a:pt x="1070" y="1580"/>
                    </a:lnTo>
                    <a:lnTo>
                      <a:pt x="1063" y="1645"/>
                    </a:lnTo>
                    <a:lnTo>
                      <a:pt x="1088" y="1873"/>
                    </a:lnTo>
                    <a:lnTo>
                      <a:pt x="1103" y="1974"/>
                    </a:lnTo>
                    <a:lnTo>
                      <a:pt x="1103" y="2007"/>
                    </a:lnTo>
                    <a:lnTo>
                      <a:pt x="1089" y="2032"/>
                    </a:lnTo>
                    <a:lnTo>
                      <a:pt x="1051" y="2045"/>
                    </a:lnTo>
                    <a:lnTo>
                      <a:pt x="1012" y="2051"/>
                    </a:lnTo>
                    <a:lnTo>
                      <a:pt x="1003" y="2166"/>
                    </a:lnTo>
                    <a:lnTo>
                      <a:pt x="1003" y="2292"/>
                    </a:lnTo>
                    <a:lnTo>
                      <a:pt x="1005" y="2432"/>
                    </a:lnTo>
                    <a:lnTo>
                      <a:pt x="1012" y="2562"/>
                    </a:lnTo>
                    <a:lnTo>
                      <a:pt x="1031" y="2702"/>
                    </a:lnTo>
                    <a:lnTo>
                      <a:pt x="1037" y="2842"/>
                    </a:lnTo>
                    <a:lnTo>
                      <a:pt x="1045" y="2979"/>
                    </a:lnTo>
                    <a:lnTo>
                      <a:pt x="1045" y="3088"/>
                    </a:lnTo>
                    <a:lnTo>
                      <a:pt x="1040" y="3261"/>
                    </a:lnTo>
                    <a:lnTo>
                      <a:pt x="1042" y="3369"/>
                    </a:lnTo>
                    <a:lnTo>
                      <a:pt x="1037" y="3467"/>
                    </a:lnTo>
                    <a:lnTo>
                      <a:pt x="1034" y="3488"/>
                    </a:lnTo>
                    <a:lnTo>
                      <a:pt x="974" y="3505"/>
                    </a:lnTo>
                    <a:lnTo>
                      <a:pt x="927" y="3530"/>
                    </a:lnTo>
                    <a:lnTo>
                      <a:pt x="882" y="3568"/>
                    </a:lnTo>
                    <a:lnTo>
                      <a:pt x="835" y="3603"/>
                    </a:lnTo>
                    <a:lnTo>
                      <a:pt x="774" y="3627"/>
                    </a:lnTo>
                    <a:lnTo>
                      <a:pt x="713" y="3644"/>
                    </a:lnTo>
                    <a:lnTo>
                      <a:pt x="658" y="3645"/>
                    </a:lnTo>
                    <a:lnTo>
                      <a:pt x="624" y="3633"/>
                    </a:lnTo>
                    <a:lnTo>
                      <a:pt x="599" y="3615"/>
                    </a:lnTo>
                    <a:lnTo>
                      <a:pt x="597" y="3594"/>
                    </a:lnTo>
                    <a:lnTo>
                      <a:pt x="609" y="3563"/>
                    </a:lnTo>
                    <a:lnTo>
                      <a:pt x="642" y="3535"/>
                    </a:lnTo>
                    <a:lnTo>
                      <a:pt x="680" y="3505"/>
                    </a:lnTo>
                    <a:lnTo>
                      <a:pt x="729" y="3462"/>
                    </a:lnTo>
                    <a:lnTo>
                      <a:pt x="770" y="3424"/>
                    </a:lnTo>
                    <a:lnTo>
                      <a:pt x="796" y="3391"/>
                    </a:lnTo>
                    <a:lnTo>
                      <a:pt x="784" y="3211"/>
                    </a:lnTo>
                    <a:lnTo>
                      <a:pt x="784" y="3085"/>
                    </a:lnTo>
                    <a:lnTo>
                      <a:pt x="771" y="2957"/>
                    </a:lnTo>
                    <a:lnTo>
                      <a:pt x="758" y="2842"/>
                    </a:lnTo>
                    <a:lnTo>
                      <a:pt x="736" y="2721"/>
                    </a:lnTo>
                    <a:lnTo>
                      <a:pt x="708" y="2599"/>
                    </a:lnTo>
                    <a:lnTo>
                      <a:pt x="683" y="2485"/>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93" name="Freeform 83"/>
              <p:cNvSpPr>
                <a:spLocks/>
              </p:cNvSpPr>
              <p:nvPr/>
            </p:nvSpPr>
            <p:spPr bwMode="auto">
              <a:xfrm>
                <a:off x="518" y="2672"/>
                <a:ext cx="431" cy="1135"/>
              </a:xfrm>
              <a:custGeom>
                <a:avLst/>
                <a:gdLst>
                  <a:gd name="T0" fmla="*/ 14 w 1291"/>
                  <a:gd name="T1" fmla="*/ 19 h 3405"/>
                  <a:gd name="T2" fmla="*/ 12 w 1291"/>
                  <a:gd name="T3" fmla="*/ 23 h 3405"/>
                  <a:gd name="T4" fmla="*/ 12 w 1291"/>
                  <a:gd name="T5" fmla="*/ 26 h 3405"/>
                  <a:gd name="T6" fmla="*/ 12 w 1291"/>
                  <a:gd name="T7" fmla="*/ 33 h 3405"/>
                  <a:gd name="T8" fmla="*/ 12 w 1291"/>
                  <a:gd name="T9" fmla="*/ 38 h 3405"/>
                  <a:gd name="T10" fmla="*/ 13 w 1291"/>
                  <a:gd name="T11" fmla="*/ 39 h 3405"/>
                  <a:gd name="T12" fmla="*/ 14 w 1291"/>
                  <a:gd name="T13" fmla="*/ 40 h 3405"/>
                  <a:gd name="T14" fmla="*/ 15 w 1291"/>
                  <a:gd name="T15" fmla="*/ 40 h 3405"/>
                  <a:gd name="T16" fmla="*/ 16 w 1291"/>
                  <a:gd name="T17" fmla="*/ 41 h 3405"/>
                  <a:gd name="T18" fmla="*/ 16 w 1291"/>
                  <a:gd name="T19" fmla="*/ 41 h 3405"/>
                  <a:gd name="T20" fmla="*/ 11 w 1291"/>
                  <a:gd name="T21" fmla="*/ 41 h 3405"/>
                  <a:gd name="T22" fmla="*/ 10 w 1291"/>
                  <a:gd name="T23" fmla="*/ 41 h 3405"/>
                  <a:gd name="T24" fmla="*/ 10 w 1291"/>
                  <a:gd name="T25" fmla="*/ 40 h 3405"/>
                  <a:gd name="T26" fmla="*/ 10 w 1291"/>
                  <a:gd name="T27" fmla="*/ 39 h 3405"/>
                  <a:gd name="T28" fmla="*/ 10 w 1291"/>
                  <a:gd name="T29" fmla="*/ 39 h 3405"/>
                  <a:gd name="T30" fmla="*/ 10 w 1291"/>
                  <a:gd name="T31" fmla="*/ 39 h 3405"/>
                  <a:gd name="T32" fmla="*/ 9 w 1291"/>
                  <a:gd name="T33" fmla="*/ 34 h 3405"/>
                  <a:gd name="T34" fmla="*/ 9 w 1291"/>
                  <a:gd name="T35" fmla="*/ 28 h 3405"/>
                  <a:gd name="T36" fmla="*/ 8 w 1291"/>
                  <a:gd name="T37" fmla="*/ 26 h 3405"/>
                  <a:gd name="T38" fmla="*/ 7 w 1291"/>
                  <a:gd name="T39" fmla="*/ 29 h 3405"/>
                  <a:gd name="T40" fmla="*/ 7 w 1291"/>
                  <a:gd name="T41" fmla="*/ 34 h 3405"/>
                  <a:gd name="T42" fmla="*/ 6 w 1291"/>
                  <a:gd name="T43" fmla="*/ 39 h 3405"/>
                  <a:gd name="T44" fmla="*/ 5 w 1291"/>
                  <a:gd name="T45" fmla="*/ 39 h 3405"/>
                  <a:gd name="T46" fmla="*/ 6 w 1291"/>
                  <a:gd name="T47" fmla="*/ 41 h 3405"/>
                  <a:gd name="T48" fmla="*/ 5 w 1291"/>
                  <a:gd name="T49" fmla="*/ 42 h 3405"/>
                  <a:gd name="T50" fmla="*/ 5 w 1291"/>
                  <a:gd name="T51" fmla="*/ 42 h 3405"/>
                  <a:gd name="T52" fmla="*/ 3 w 1291"/>
                  <a:gd name="T53" fmla="*/ 42 h 3405"/>
                  <a:gd name="T54" fmla="*/ 3 w 1291"/>
                  <a:gd name="T55" fmla="*/ 41 h 3405"/>
                  <a:gd name="T56" fmla="*/ 3 w 1291"/>
                  <a:gd name="T57" fmla="*/ 40 h 3405"/>
                  <a:gd name="T58" fmla="*/ 4 w 1291"/>
                  <a:gd name="T59" fmla="*/ 39 h 3405"/>
                  <a:gd name="T60" fmla="*/ 3 w 1291"/>
                  <a:gd name="T61" fmla="*/ 37 h 3405"/>
                  <a:gd name="T62" fmla="*/ 3 w 1291"/>
                  <a:gd name="T63" fmla="*/ 34 h 3405"/>
                  <a:gd name="T64" fmla="*/ 4 w 1291"/>
                  <a:gd name="T65" fmla="*/ 30 h 3405"/>
                  <a:gd name="T66" fmla="*/ 0 w 1291"/>
                  <a:gd name="T67" fmla="*/ 28 h 3405"/>
                  <a:gd name="T68" fmla="*/ 0 w 1291"/>
                  <a:gd name="T69" fmla="*/ 23 h 3405"/>
                  <a:gd name="T70" fmla="*/ 2 w 1291"/>
                  <a:gd name="T71" fmla="*/ 23 h 3405"/>
                  <a:gd name="T72" fmla="*/ 2 w 1291"/>
                  <a:gd name="T73" fmla="*/ 16 h 3405"/>
                  <a:gd name="T74" fmla="*/ 2 w 1291"/>
                  <a:gd name="T75" fmla="*/ 14 h 3405"/>
                  <a:gd name="T76" fmla="*/ 3 w 1291"/>
                  <a:gd name="T77" fmla="*/ 8 h 3405"/>
                  <a:gd name="T78" fmla="*/ 3 w 1291"/>
                  <a:gd name="T79" fmla="*/ 8 h 3405"/>
                  <a:gd name="T80" fmla="*/ 7 w 1291"/>
                  <a:gd name="T81" fmla="*/ 6 h 3405"/>
                  <a:gd name="T82" fmla="*/ 7 w 1291"/>
                  <a:gd name="T83" fmla="*/ 5 h 3405"/>
                  <a:gd name="T84" fmla="*/ 6 w 1291"/>
                  <a:gd name="T85" fmla="*/ 3 h 3405"/>
                  <a:gd name="T86" fmla="*/ 7 w 1291"/>
                  <a:gd name="T87" fmla="*/ 2 h 3405"/>
                  <a:gd name="T88" fmla="*/ 7 w 1291"/>
                  <a:gd name="T89" fmla="*/ 1 h 3405"/>
                  <a:gd name="T90" fmla="*/ 8 w 1291"/>
                  <a:gd name="T91" fmla="*/ 0 h 3405"/>
                  <a:gd name="T92" fmla="*/ 9 w 1291"/>
                  <a:gd name="T93" fmla="*/ 0 h 3405"/>
                  <a:gd name="T94" fmla="*/ 10 w 1291"/>
                  <a:gd name="T95" fmla="*/ 0 h 3405"/>
                  <a:gd name="T96" fmla="*/ 11 w 1291"/>
                  <a:gd name="T97" fmla="*/ 1 h 3405"/>
                  <a:gd name="T98" fmla="*/ 11 w 1291"/>
                  <a:gd name="T99" fmla="*/ 3 h 3405"/>
                  <a:gd name="T100" fmla="*/ 11 w 1291"/>
                  <a:gd name="T101" fmla="*/ 4 h 3405"/>
                  <a:gd name="T102" fmla="*/ 10 w 1291"/>
                  <a:gd name="T103" fmla="*/ 5 h 3405"/>
                  <a:gd name="T104" fmla="*/ 10 w 1291"/>
                  <a:gd name="T105" fmla="*/ 6 h 3405"/>
                  <a:gd name="T106" fmla="*/ 13 w 1291"/>
                  <a:gd name="T107" fmla="*/ 8 h 3405"/>
                  <a:gd name="T108" fmla="*/ 14 w 1291"/>
                  <a:gd name="T109" fmla="*/ 9 h 3405"/>
                  <a:gd name="T110" fmla="*/ 14 w 1291"/>
                  <a:gd name="T111" fmla="*/ 14 h 3405"/>
                  <a:gd name="T112" fmla="*/ 13 w 1291"/>
                  <a:gd name="T113" fmla="*/ 15 h 3405"/>
                  <a:gd name="T114" fmla="*/ 13 w 1291"/>
                  <a:gd name="T115" fmla="*/ 17 h 3405"/>
                  <a:gd name="T116" fmla="*/ 14 w 1291"/>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2"/>
                    </a:lnTo>
                    <a:lnTo>
                      <a:pt x="1152" y="1749"/>
                    </a:lnTo>
                    <a:lnTo>
                      <a:pt x="950" y="1875"/>
                    </a:lnTo>
                    <a:lnTo>
                      <a:pt x="950" y="1952"/>
                    </a:lnTo>
                    <a:lnTo>
                      <a:pt x="960" y="2090"/>
                    </a:lnTo>
                    <a:lnTo>
                      <a:pt x="975" y="2499"/>
                    </a:lnTo>
                    <a:lnTo>
                      <a:pt x="987" y="2679"/>
                    </a:lnTo>
                    <a:lnTo>
                      <a:pt x="1000" y="2998"/>
                    </a:lnTo>
                    <a:lnTo>
                      <a:pt x="1000" y="3111"/>
                    </a:lnTo>
                    <a:lnTo>
                      <a:pt x="1002" y="3149"/>
                    </a:lnTo>
                    <a:lnTo>
                      <a:pt x="1013" y="3162"/>
                    </a:lnTo>
                    <a:lnTo>
                      <a:pt x="1049" y="3186"/>
                    </a:lnTo>
                    <a:lnTo>
                      <a:pt x="1121" y="3223"/>
                    </a:lnTo>
                    <a:lnTo>
                      <a:pt x="1206" y="3245"/>
                    </a:lnTo>
                    <a:lnTo>
                      <a:pt x="1236" y="3255"/>
                    </a:lnTo>
                    <a:lnTo>
                      <a:pt x="1266" y="3269"/>
                    </a:lnTo>
                    <a:lnTo>
                      <a:pt x="1285" y="3295"/>
                    </a:lnTo>
                    <a:lnTo>
                      <a:pt x="1291" y="3316"/>
                    </a:lnTo>
                    <a:lnTo>
                      <a:pt x="1279" y="3325"/>
                    </a:lnTo>
                    <a:lnTo>
                      <a:pt x="1109" y="3327"/>
                    </a:lnTo>
                    <a:lnTo>
                      <a:pt x="886" y="3341"/>
                    </a:lnTo>
                    <a:lnTo>
                      <a:pt x="848" y="3341"/>
                    </a:lnTo>
                    <a:lnTo>
                      <a:pt x="822" y="3328"/>
                    </a:lnTo>
                    <a:lnTo>
                      <a:pt x="809" y="3303"/>
                    </a:lnTo>
                    <a:lnTo>
                      <a:pt x="809" y="3265"/>
                    </a:lnTo>
                    <a:lnTo>
                      <a:pt x="822" y="3204"/>
                    </a:lnTo>
                    <a:lnTo>
                      <a:pt x="830" y="3194"/>
                    </a:lnTo>
                    <a:lnTo>
                      <a:pt x="848" y="3188"/>
                    </a:lnTo>
                    <a:lnTo>
                      <a:pt x="822" y="3185"/>
                    </a:lnTo>
                    <a:lnTo>
                      <a:pt x="815" y="3173"/>
                    </a:lnTo>
                    <a:lnTo>
                      <a:pt x="809" y="3124"/>
                    </a:lnTo>
                    <a:lnTo>
                      <a:pt x="785" y="3023"/>
                    </a:lnTo>
                    <a:lnTo>
                      <a:pt x="734" y="2780"/>
                    </a:lnTo>
                    <a:lnTo>
                      <a:pt x="722" y="2665"/>
                    </a:lnTo>
                    <a:lnTo>
                      <a:pt x="695" y="2297"/>
                    </a:lnTo>
                    <a:lnTo>
                      <a:pt x="678" y="2206"/>
                    </a:lnTo>
                    <a:lnTo>
                      <a:pt x="646" y="2092"/>
                    </a:lnTo>
                    <a:lnTo>
                      <a:pt x="620" y="2207"/>
                    </a:lnTo>
                    <a:lnTo>
                      <a:pt x="595" y="2322"/>
                    </a:lnTo>
                    <a:lnTo>
                      <a:pt x="551" y="2641"/>
                    </a:lnTo>
                    <a:lnTo>
                      <a:pt x="531" y="2740"/>
                    </a:lnTo>
                    <a:lnTo>
                      <a:pt x="487" y="3096"/>
                    </a:lnTo>
                    <a:lnTo>
                      <a:pt x="487" y="3149"/>
                    </a:lnTo>
                    <a:lnTo>
                      <a:pt x="481" y="3159"/>
                    </a:lnTo>
                    <a:lnTo>
                      <a:pt x="442" y="3175"/>
                    </a:lnTo>
                    <a:lnTo>
                      <a:pt x="452" y="3229"/>
                    </a:lnTo>
                    <a:lnTo>
                      <a:pt x="454" y="3290"/>
                    </a:lnTo>
                    <a:lnTo>
                      <a:pt x="454" y="3328"/>
                    </a:lnTo>
                    <a:lnTo>
                      <a:pt x="439" y="3365"/>
                    </a:lnTo>
                    <a:lnTo>
                      <a:pt x="413" y="3390"/>
                    </a:lnTo>
                    <a:lnTo>
                      <a:pt x="367" y="3405"/>
                    </a:lnTo>
                    <a:lnTo>
                      <a:pt x="316" y="3405"/>
                    </a:lnTo>
                    <a:lnTo>
                      <a:pt x="261" y="3400"/>
                    </a:lnTo>
                    <a:lnTo>
                      <a:pt x="239" y="3380"/>
                    </a:lnTo>
                    <a:lnTo>
                      <a:pt x="227" y="3354"/>
                    </a:lnTo>
                    <a:lnTo>
                      <a:pt x="228" y="3321"/>
                    </a:lnTo>
                    <a:lnTo>
                      <a:pt x="242" y="3275"/>
                    </a:lnTo>
                    <a:lnTo>
                      <a:pt x="278" y="3226"/>
                    </a:lnTo>
                    <a:lnTo>
                      <a:pt x="303" y="3175"/>
                    </a:lnTo>
                    <a:lnTo>
                      <a:pt x="278" y="3175"/>
                    </a:lnTo>
                    <a:lnTo>
                      <a:pt x="265" y="3023"/>
                    </a:lnTo>
                    <a:lnTo>
                      <a:pt x="261" y="2846"/>
                    </a:lnTo>
                    <a:lnTo>
                      <a:pt x="268" y="2727"/>
                    </a:lnTo>
                    <a:lnTo>
                      <a:pt x="285" y="2587"/>
                    </a:lnTo>
                    <a:lnTo>
                      <a:pt x="298" y="2463"/>
                    </a:lnTo>
                    <a:lnTo>
                      <a:pt x="316" y="2360"/>
                    </a:lnTo>
                    <a:lnTo>
                      <a:pt x="0" y="2245"/>
                    </a:lnTo>
                    <a:lnTo>
                      <a:pt x="0" y="1888"/>
                    </a:lnTo>
                    <a:lnTo>
                      <a:pt x="37" y="1862"/>
                    </a:lnTo>
                    <a:lnTo>
                      <a:pt x="183" y="1901"/>
                    </a:lnTo>
                    <a:lnTo>
                      <a:pt x="200" y="1823"/>
                    </a:lnTo>
                    <a:lnTo>
                      <a:pt x="203" y="1727"/>
                    </a:lnTo>
                    <a:lnTo>
                      <a:pt x="131" y="1331"/>
                    </a:lnTo>
                    <a:lnTo>
                      <a:pt x="126" y="1225"/>
                    </a:lnTo>
                    <a:lnTo>
                      <a:pt x="138" y="1098"/>
                    </a:lnTo>
                    <a:lnTo>
                      <a:pt x="200" y="756"/>
                    </a:lnTo>
                    <a:lnTo>
                      <a:pt x="227" y="663"/>
                    </a:lnTo>
                    <a:lnTo>
                      <a:pt x="252" y="625"/>
                    </a:lnTo>
                    <a:lnTo>
                      <a:pt x="278" y="613"/>
                    </a:lnTo>
                    <a:lnTo>
                      <a:pt x="454" y="549"/>
                    </a:lnTo>
                    <a:lnTo>
                      <a:pt x="531" y="524"/>
                    </a:lnTo>
                    <a:lnTo>
                      <a:pt x="556" y="434"/>
                    </a:lnTo>
                    <a:lnTo>
                      <a:pt x="535" y="369"/>
                    </a:lnTo>
                    <a:lnTo>
                      <a:pt x="524" y="330"/>
                    </a:lnTo>
                    <a:lnTo>
                      <a:pt x="524" y="280"/>
                    </a:lnTo>
                    <a:lnTo>
                      <a:pt x="531" y="218"/>
                    </a:lnTo>
                    <a:lnTo>
                      <a:pt x="556" y="129"/>
                    </a:lnTo>
                    <a:lnTo>
                      <a:pt x="570" y="84"/>
                    </a:lnTo>
                    <a:lnTo>
                      <a:pt x="590" y="51"/>
                    </a:lnTo>
                    <a:lnTo>
                      <a:pt x="620" y="23"/>
                    </a:lnTo>
                    <a:lnTo>
                      <a:pt x="646" y="14"/>
                    </a:lnTo>
                    <a:lnTo>
                      <a:pt x="696" y="0"/>
                    </a:lnTo>
                    <a:lnTo>
                      <a:pt x="734" y="0"/>
                    </a:lnTo>
                    <a:lnTo>
                      <a:pt x="785" y="14"/>
                    </a:lnTo>
                    <a:lnTo>
                      <a:pt x="833" y="30"/>
                    </a:lnTo>
                    <a:lnTo>
                      <a:pt x="872" y="60"/>
                    </a:lnTo>
                    <a:lnTo>
                      <a:pt x="886" y="103"/>
                    </a:lnTo>
                    <a:lnTo>
                      <a:pt x="891" y="158"/>
                    </a:lnTo>
                    <a:lnTo>
                      <a:pt x="885" y="212"/>
                    </a:lnTo>
                    <a:lnTo>
                      <a:pt x="876" y="271"/>
                    </a:lnTo>
                    <a:lnTo>
                      <a:pt x="863" y="321"/>
                    </a:lnTo>
                    <a:lnTo>
                      <a:pt x="835" y="371"/>
                    </a:lnTo>
                    <a:lnTo>
                      <a:pt x="809" y="409"/>
                    </a:lnTo>
                    <a:lnTo>
                      <a:pt x="785" y="447"/>
                    </a:lnTo>
                    <a:lnTo>
                      <a:pt x="785" y="510"/>
                    </a:lnTo>
                    <a:lnTo>
                      <a:pt x="843" y="525"/>
                    </a:lnTo>
                    <a:lnTo>
                      <a:pt x="1056" y="651"/>
                    </a:lnTo>
                    <a:lnTo>
                      <a:pt x="1089" y="689"/>
                    </a:lnTo>
                    <a:lnTo>
                      <a:pt x="1098" y="716"/>
                    </a:lnTo>
                    <a:lnTo>
                      <a:pt x="1115" y="1076"/>
                    </a:lnTo>
                    <a:lnTo>
                      <a:pt x="1098" y="1132"/>
                    </a:lnTo>
                    <a:lnTo>
                      <a:pt x="1078" y="1188"/>
                    </a:lnTo>
                    <a:lnTo>
                      <a:pt x="1064" y="1250"/>
                    </a:lnTo>
                    <a:lnTo>
                      <a:pt x="1067" y="1297"/>
                    </a:lnTo>
                    <a:lnTo>
                      <a:pt x="1088" y="1352"/>
                    </a:lnTo>
                    <a:lnTo>
                      <a:pt x="1128" y="1409"/>
                    </a:lnTo>
                    <a:lnTo>
                      <a:pt x="1128"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94" name="Freeform 84"/>
              <p:cNvSpPr>
                <a:spLocks/>
              </p:cNvSpPr>
              <p:nvPr/>
            </p:nvSpPr>
            <p:spPr bwMode="auto">
              <a:xfrm>
                <a:off x="1402" y="2678"/>
                <a:ext cx="385" cy="1157"/>
              </a:xfrm>
              <a:custGeom>
                <a:avLst/>
                <a:gdLst>
                  <a:gd name="T0" fmla="*/ 2 w 1153"/>
                  <a:gd name="T1" fmla="*/ 29 h 3472"/>
                  <a:gd name="T2" fmla="*/ 2 w 1153"/>
                  <a:gd name="T3" fmla="*/ 31 h 3472"/>
                  <a:gd name="T4" fmla="*/ 3 w 1153"/>
                  <a:gd name="T5" fmla="*/ 32 h 3472"/>
                  <a:gd name="T6" fmla="*/ 3 w 1153"/>
                  <a:gd name="T7" fmla="*/ 37 h 3472"/>
                  <a:gd name="T8" fmla="*/ 3 w 1153"/>
                  <a:gd name="T9" fmla="*/ 39 h 3472"/>
                  <a:gd name="T10" fmla="*/ 2 w 1153"/>
                  <a:gd name="T11" fmla="*/ 40 h 3472"/>
                  <a:gd name="T12" fmla="*/ 1 w 1153"/>
                  <a:gd name="T13" fmla="*/ 40 h 3472"/>
                  <a:gd name="T14" fmla="*/ 0 w 1153"/>
                  <a:gd name="T15" fmla="*/ 41 h 3472"/>
                  <a:gd name="T16" fmla="*/ 0 w 1153"/>
                  <a:gd name="T17" fmla="*/ 41 h 3472"/>
                  <a:gd name="T18" fmla="*/ 0 w 1153"/>
                  <a:gd name="T19" fmla="*/ 42 h 3472"/>
                  <a:gd name="T20" fmla="*/ 2 w 1153"/>
                  <a:gd name="T21" fmla="*/ 42 h 3472"/>
                  <a:gd name="T22" fmla="*/ 4 w 1153"/>
                  <a:gd name="T23" fmla="*/ 41 h 3472"/>
                  <a:gd name="T24" fmla="*/ 5 w 1153"/>
                  <a:gd name="T25" fmla="*/ 41 h 3472"/>
                  <a:gd name="T26" fmla="*/ 5 w 1153"/>
                  <a:gd name="T27" fmla="*/ 40 h 3472"/>
                  <a:gd name="T28" fmla="*/ 6 w 1153"/>
                  <a:gd name="T29" fmla="*/ 34 h 3472"/>
                  <a:gd name="T30" fmla="*/ 7 w 1153"/>
                  <a:gd name="T31" fmla="*/ 31 h 3472"/>
                  <a:gd name="T32" fmla="*/ 8 w 1153"/>
                  <a:gd name="T33" fmla="*/ 33 h 3472"/>
                  <a:gd name="T34" fmla="*/ 9 w 1153"/>
                  <a:gd name="T35" fmla="*/ 37 h 3472"/>
                  <a:gd name="T36" fmla="*/ 9 w 1153"/>
                  <a:gd name="T37" fmla="*/ 40 h 3472"/>
                  <a:gd name="T38" fmla="*/ 9 w 1153"/>
                  <a:gd name="T39" fmla="*/ 41 h 3472"/>
                  <a:gd name="T40" fmla="*/ 9 w 1153"/>
                  <a:gd name="T41" fmla="*/ 42 h 3472"/>
                  <a:gd name="T42" fmla="*/ 9 w 1153"/>
                  <a:gd name="T43" fmla="*/ 43 h 3472"/>
                  <a:gd name="T44" fmla="*/ 10 w 1153"/>
                  <a:gd name="T45" fmla="*/ 43 h 3472"/>
                  <a:gd name="T46" fmla="*/ 11 w 1153"/>
                  <a:gd name="T47" fmla="*/ 42 h 3472"/>
                  <a:gd name="T48" fmla="*/ 12 w 1153"/>
                  <a:gd name="T49" fmla="*/ 42 h 3472"/>
                  <a:gd name="T50" fmla="*/ 12 w 1153"/>
                  <a:gd name="T51" fmla="*/ 41 h 3472"/>
                  <a:gd name="T52" fmla="*/ 12 w 1153"/>
                  <a:gd name="T53" fmla="*/ 39 h 3472"/>
                  <a:gd name="T54" fmla="*/ 11 w 1153"/>
                  <a:gd name="T55" fmla="*/ 34 h 3472"/>
                  <a:gd name="T56" fmla="*/ 11 w 1153"/>
                  <a:gd name="T57" fmla="*/ 31 h 3472"/>
                  <a:gd name="T58" fmla="*/ 12 w 1153"/>
                  <a:gd name="T59" fmla="*/ 30 h 3472"/>
                  <a:gd name="T60" fmla="*/ 12 w 1153"/>
                  <a:gd name="T61" fmla="*/ 20 h 3472"/>
                  <a:gd name="T62" fmla="*/ 12 w 1153"/>
                  <a:gd name="T63" fmla="*/ 17 h 3472"/>
                  <a:gd name="T64" fmla="*/ 13 w 1153"/>
                  <a:gd name="T65" fmla="*/ 16 h 3472"/>
                  <a:gd name="T66" fmla="*/ 13 w 1153"/>
                  <a:gd name="T67" fmla="*/ 15 h 3472"/>
                  <a:gd name="T68" fmla="*/ 13 w 1153"/>
                  <a:gd name="T69" fmla="*/ 13 h 3472"/>
                  <a:gd name="T70" fmla="*/ 14 w 1153"/>
                  <a:gd name="T71" fmla="*/ 11 h 3472"/>
                  <a:gd name="T72" fmla="*/ 12 w 1153"/>
                  <a:gd name="T73" fmla="*/ 11 h 3472"/>
                  <a:gd name="T74" fmla="*/ 12 w 1153"/>
                  <a:gd name="T75" fmla="*/ 10 h 3472"/>
                  <a:gd name="T76" fmla="*/ 12 w 1153"/>
                  <a:gd name="T77" fmla="*/ 8 h 3472"/>
                  <a:gd name="T78" fmla="*/ 12 w 1153"/>
                  <a:gd name="T79" fmla="*/ 8 h 3472"/>
                  <a:gd name="T80" fmla="*/ 9 w 1153"/>
                  <a:gd name="T81" fmla="*/ 7 h 3472"/>
                  <a:gd name="T82" fmla="*/ 8 w 1153"/>
                  <a:gd name="T83" fmla="*/ 6 h 3472"/>
                  <a:gd name="T84" fmla="*/ 9 w 1153"/>
                  <a:gd name="T85" fmla="*/ 4 h 3472"/>
                  <a:gd name="T86" fmla="*/ 9 w 1153"/>
                  <a:gd name="T87" fmla="*/ 3 h 3472"/>
                  <a:gd name="T88" fmla="*/ 9 w 1153"/>
                  <a:gd name="T89" fmla="*/ 1 h 3472"/>
                  <a:gd name="T90" fmla="*/ 8 w 1153"/>
                  <a:gd name="T91" fmla="*/ 0 h 3472"/>
                  <a:gd name="T92" fmla="*/ 6 w 1153"/>
                  <a:gd name="T93" fmla="*/ 0 h 3472"/>
                  <a:gd name="T94" fmla="*/ 5 w 1153"/>
                  <a:gd name="T95" fmla="*/ 0 h 3472"/>
                  <a:gd name="T96" fmla="*/ 4 w 1153"/>
                  <a:gd name="T97" fmla="*/ 1 h 3472"/>
                  <a:gd name="T98" fmla="*/ 4 w 1153"/>
                  <a:gd name="T99" fmla="*/ 2 h 3472"/>
                  <a:gd name="T100" fmla="*/ 4 w 1153"/>
                  <a:gd name="T101" fmla="*/ 4 h 3472"/>
                  <a:gd name="T102" fmla="*/ 5 w 1153"/>
                  <a:gd name="T103" fmla="*/ 5 h 3472"/>
                  <a:gd name="T104" fmla="*/ 5 w 1153"/>
                  <a:gd name="T105" fmla="*/ 6 h 3472"/>
                  <a:gd name="T106" fmla="*/ 5 w 1153"/>
                  <a:gd name="T107" fmla="*/ 7 h 3472"/>
                  <a:gd name="T108" fmla="*/ 2 w 1153"/>
                  <a:gd name="T109" fmla="*/ 8 h 3472"/>
                  <a:gd name="T110" fmla="*/ 1 w 1153"/>
                  <a:gd name="T111" fmla="*/ 10 h 3472"/>
                  <a:gd name="T112" fmla="*/ 1 w 1153"/>
                  <a:gd name="T113" fmla="*/ 11 h 3472"/>
                  <a:gd name="T114" fmla="*/ 3 w 1153"/>
                  <a:gd name="T115" fmla="*/ 14 h 3472"/>
                  <a:gd name="T116" fmla="*/ 3 w 1153"/>
                  <a:gd name="T117" fmla="*/ 18 h 3472"/>
                  <a:gd name="T118" fmla="*/ 2 w 1153"/>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3"/>
                    </a:moveTo>
                    <a:lnTo>
                      <a:pt x="132" y="2342"/>
                    </a:lnTo>
                    <a:lnTo>
                      <a:pt x="126" y="2471"/>
                    </a:lnTo>
                    <a:lnTo>
                      <a:pt x="176" y="2483"/>
                    </a:lnTo>
                    <a:lnTo>
                      <a:pt x="229" y="2488"/>
                    </a:lnTo>
                    <a:lnTo>
                      <a:pt x="223" y="2608"/>
                    </a:lnTo>
                    <a:lnTo>
                      <a:pt x="223" y="2730"/>
                    </a:lnTo>
                    <a:lnTo>
                      <a:pt x="233" y="3015"/>
                    </a:lnTo>
                    <a:lnTo>
                      <a:pt x="228" y="3108"/>
                    </a:lnTo>
                    <a:lnTo>
                      <a:pt x="223" y="3150"/>
                    </a:lnTo>
                    <a:lnTo>
                      <a:pt x="212" y="3187"/>
                    </a:lnTo>
                    <a:lnTo>
                      <a:pt x="189" y="3210"/>
                    </a:lnTo>
                    <a:lnTo>
                      <a:pt x="152" y="3236"/>
                    </a:lnTo>
                    <a:lnTo>
                      <a:pt x="110" y="3257"/>
                    </a:lnTo>
                    <a:lnTo>
                      <a:pt x="58" y="3285"/>
                    </a:lnTo>
                    <a:lnTo>
                      <a:pt x="24" y="3306"/>
                    </a:lnTo>
                    <a:lnTo>
                      <a:pt x="7" y="3324"/>
                    </a:lnTo>
                    <a:lnTo>
                      <a:pt x="0" y="3348"/>
                    </a:lnTo>
                    <a:lnTo>
                      <a:pt x="4" y="3367"/>
                    </a:lnTo>
                    <a:lnTo>
                      <a:pt x="27" y="3383"/>
                    </a:lnTo>
                    <a:lnTo>
                      <a:pt x="68" y="3388"/>
                    </a:lnTo>
                    <a:lnTo>
                      <a:pt x="142" y="3381"/>
                    </a:lnTo>
                    <a:lnTo>
                      <a:pt x="212" y="3367"/>
                    </a:lnTo>
                    <a:lnTo>
                      <a:pt x="290" y="3357"/>
                    </a:lnTo>
                    <a:lnTo>
                      <a:pt x="367" y="3351"/>
                    </a:lnTo>
                    <a:lnTo>
                      <a:pt x="409" y="3348"/>
                    </a:lnTo>
                    <a:lnTo>
                      <a:pt x="431" y="3341"/>
                    </a:lnTo>
                    <a:lnTo>
                      <a:pt x="442" y="3249"/>
                    </a:lnTo>
                    <a:lnTo>
                      <a:pt x="458" y="3117"/>
                    </a:lnTo>
                    <a:lnTo>
                      <a:pt x="516" y="2750"/>
                    </a:lnTo>
                    <a:lnTo>
                      <a:pt x="532" y="2649"/>
                    </a:lnTo>
                    <a:lnTo>
                      <a:pt x="560" y="2527"/>
                    </a:lnTo>
                    <a:lnTo>
                      <a:pt x="620" y="2542"/>
                    </a:lnTo>
                    <a:lnTo>
                      <a:pt x="620" y="2637"/>
                    </a:lnTo>
                    <a:lnTo>
                      <a:pt x="639" y="2759"/>
                    </a:lnTo>
                    <a:lnTo>
                      <a:pt x="697" y="2969"/>
                    </a:lnTo>
                    <a:lnTo>
                      <a:pt x="725" y="3187"/>
                    </a:lnTo>
                    <a:lnTo>
                      <a:pt x="734" y="3245"/>
                    </a:lnTo>
                    <a:lnTo>
                      <a:pt x="747" y="3275"/>
                    </a:lnTo>
                    <a:lnTo>
                      <a:pt x="731" y="3339"/>
                    </a:lnTo>
                    <a:lnTo>
                      <a:pt x="722" y="3381"/>
                    </a:lnTo>
                    <a:lnTo>
                      <a:pt x="722" y="3408"/>
                    </a:lnTo>
                    <a:lnTo>
                      <a:pt x="742" y="3441"/>
                    </a:lnTo>
                    <a:lnTo>
                      <a:pt x="767" y="3465"/>
                    </a:lnTo>
                    <a:lnTo>
                      <a:pt x="804" y="3472"/>
                    </a:lnTo>
                    <a:lnTo>
                      <a:pt x="844" y="3468"/>
                    </a:lnTo>
                    <a:lnTo>
                      <a:pt x="886" y="3453"/>
                    </a:lnTo>
                    <a:lnTo>
                      <a:pt x="924" y="3431"/>
                    </a:lnTo>
                    <a:lnTo>
                      <a:pt x="954" y="3403"/>
                    </a:lnTo>
                    <a:lnTo>
                      <a:pt x="972" y="3376"/>
                    </a:lnTo>
                    <a:lnTo>
                      <a:pt x="979" y="3339"/>
                    </a:lnTo>
                    <a:lnTo>
                      <a:pt x="974" y="3293"/>
                    </a:lnTo>
                    <a:lnTo>
                      <a:pt x="963" y="3249"/>
                    </a:lnTo>
                    <a:lnTo>
                      <a:pt x="950" y="3135"/>
                    </a:lnTo>
                    <a:lnTo>
                      <a:pt x="933" y="2862"/>
                    </a:lnTo>
                    <a:lnTo>
                      <a:pt x="921" y="2730"/>
                    </a:lnTo>
                    <a:lnTo>
                      <a:pt x="912" y="2618"/>
                    </a:lnTo>
                    <a:lnTo>
                      <a:pt x="899" y="2522"/>
                    </a:lnTo>
                    <a:lnTo>
                      <a:pt x="974" y="2508"/>
                    </a:lnTo>
                    <a:lnTo>
                      <a:pt x="972" y="2403"/>
                    </a:lnTo>
                    <a:lnTo>
                      <a:pt x="960" y="1731"/>
                    </a:lnTo>
                    <a:lnTo>
                      <a:pt x="957" y="1601"/>
                    </a:lnTo>
                    <a:lnTo>
                      <a:pt x="950" y="1463"/>
                    </a:lnTo>
                    <a:lnTo>
                      <a:pt x="950" y="1387"/>
                    </a:lnTo>
                    <a:lnTo>
                      <a:pt x="985" y="1350"/>
                    </a:lnTo>
                    <a:lnTo>
                      <a:pt x="1021" y="1302"/>
                    </a:lnTo>
                    <a:lnTo>
                      <a:pt x="1042" y="1261"/>
                    </a:lnTo>
                    <a:lnTo>
                      <a:pt x="1051" y="1221"/>
                    </a:lnTo>
                    <a:lnTo>
                      <a:pt x="1057" y="1175"/>
                    </a:lnTo>
                    <a:lnTo>
                      <a:pt x="1045" y="1090"/>
                    </a:lnTo>
                    <a:lnTo>
                      <a:pt x="1033" y="1017"/>
                    </a:lnTo>
                    <a:lnTo>
                      <a:pt x="1153" y="853"/>
                    </a:lnTo>
                    <a:lnTo>
                      <a:pt x="1102" y="788"/>
                    </a:lnTo>
                    <a:lnTo>
                      <a:pt x="1002" y="920"/>
                    </a:lnTo>
                    <a:lnTo>
                      <a:pt x="991" y="863"/>
                    </a:lnTo>
                    <a:lnTo>
                      <a:pt x="981" y="788"/>
                    </a:lnTo>
                    <a:lnTo>
                      <a:pt x="979" y="723"/>
                    </a:lnTo>
                    <a:lnTo>
                      <a:pt x="976" y="679"/>
                    </a:lnTo>
                    <a:lnTo>
                      <a:pt x="965" y="638"/>
                    </a:lnTo>
                    <a:lnTo>
                      <a:pt x="936" y="611"/>
                    </a:lnTo>
                    <a:lnTo>
                      <a:pt x="898" y="593"/>
                    </a:lnTo>
                    <a:lnTo>
                      <a:pt x="710" y="533"/>
                    </a:lnTo>
                    <a:lnTo>
                      <a:pt x="672" y="520"/>
                    </a:lnTo>
                    <a:lnTo>
                      <a:pt x="666" y="457"/>
                    </a:lnTo>
                    <a:lnTo>
                      <a:pt x="678" y="409"/>
                    </a:lnTo>
                    <a:lnTo>
                      <a:pt x="702" y="354"/>
                    </a:lnTo>
                    <a:lnTo>
                      <a:pt x="719" y="300"/>
                    </a:lnTo>
                    <a:lnTo>
                      <a:pt x="723" y="230"/>
                    </a:lnTo>
                    <a:lnTo>
                      <a:pt x="714" y="149"/>
                    </a:lnTo>
                    <a:lnTo>
                      <a:pt x="697" y="100"/>
                    </a:lnTo>
                    <a:lnTo>
                      <a:pt x="669" y="52"/>
                    </a:lnTo>
                    <a:lnTo>
                      <a:pt x="637" y="27"/>
                    </a:lnTo>
                    <a:lnTo>
                      <a:pt x="567" y="6"/>
                    </a:lnTo>
                    <a:lnTo>
                      <a:pt x="506" y="0"/>
                    </a:lnTo>
                    <a:lnTo>
                      <a:pt x="450" y="6"/>
                    </a:lnTo>
                    <a:lnTo>
                      <a:pt x="408" y="35"/>
                    </a:lnTo>
                    <a:lnTo>
                      <a:pt x="381" y="61"/>
                    </a:lnTo>
                    <a:lnTo>
                      <a:pt x="344" y="109"/>
                    </a:lnTo>
                    <a:lnTo>
                      <a:pt x="317" y="161"/>
                    </a:lnTo>
                    <a:lnTo>
                      <a:pt x="354" y="188"/>
                    </a:lnTo>
                    <a:lnTo>
                      <a:pt x="350" y="251"/>
                    </a:lnTo>
                    <a:lnTo>
                      <a:pt x="347" y="319"/>
                    </a:lnTo>
                    <a:lnTo>
                      <a:pt x="356" y="379"/>
                    </a:lnTo>
                    <a:lnTo>
                      <a:pt x="370" y="427"/>
                    </a:lnTo>
                    <a:lnTo>
                      <a:pt x="386" y="463"/>
                    </a:lnTo>
                    <a:lnTo>
                      <a:pt x="419" y="520"/>
                    </a:lnTo>
                    <a:lnTo>
                      <a:pt x="419" y="533"/>
                    </a:lnTo>
                    <a:lnTo>
                      <a:pt x="367" y="558"/>
                    </a:lnTo>
                    <a:lnTo>
                      <a:pt x="164" y="647"/>
                    </a:lnTo>
                    <a:lnTo>
                      <a:pt x="129" y="681"/>
                    </a:lnTo>
                    <a:lnTo>
                      <a:pt x="104" y="723"/>
                    </a:lnTo>
                    <a:lnTo>
                      <a:pt x="88" y="776"/>
                    </a:lnTo>
                    <a:lnTo>
                      <a:pt x="78" y="844"/>
                    </a:lnTo>
                    <a:lnTo>
                      <a:pt x="106" y="888"/>
                    </a:lnTo>
                    <a:lnTo>
                      <a:pt x="259" y="1082"/>
                    </a:lnTo>
                    <a:lnTo>
                      <a:pt x="279" y="1148"/>
                    </a:lnTo>
                    <a:lnTo>
                      <a:pt x="290" y="1260"/>
                    </a:lnTo>
                    <a:lnTo>
                      <a:pt x="226" y="1442"/>
                    </a:lnTo>
                    <a:lnTo>
                      <a:pt x="154" y="1512"/>
                    </a:lnTo>
                    <a:lnTo>
                      <a:pt x="154" y="1593"/>
                    </a:lnTo>
                    <a:lnTo>
                      <a:pt x="139" y="1733"/>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95" name="Freeform 85"/>
              <p:cNvSpPr>
                <a:spLocks/>
              </p:cNvSpPr>
              <p:nvPr/>
            </p:nvSpPr>
            <p:spPr bwMode="auto">
              <a:xfrm>
                <a:off x="873" y="2701"/>
                <a:ext cx="313" cy="1093"/>
              </a:xfrm>
              <a:custGeom>
                <a:avLst/>
                <a:gdLst>
                  <a:gd name="T0" fmla="*/ 6 w 940"/>
                  <a:gd name="T1" fmla="*/ 31 h 3279"/>
                  <a:gd name="T2" fmla="*/ 6 w 940"/>
                  <a:gd name="T3" fmla="*/ 29 h 3279"/>
                  <a:gd name="T4" fmla="*/ 7 w 940"/>
                  <a:gd name="T5" fmla="*/ 27 h 3279"/>
                  <a:gd name="T6" fmla="*/ 7 w 940"/>
                  <a:gd name="T7" fmla="*/ 25 h 3279"/>
                  <a:gd name="T8" fmla="*/ 7 w 940"/>
                  <a:gd name="T9" fmla="*/ 26 h 3279"/>
                  <a:gd name="T10" fmla="*/ 8 w 940"/>
                  <a:gd name="T11" fmla="*/ 27 h 3279"/>
                  <a:gd name="T12" fmla="*/ 8 w 940"/>
                  <a:gd name="T13" fmla="*/ 28 h 3279"/>
                  <a:gd name="T14" fmla="*/ 7 w 940"/>
                  <a:gd name="T15" fmla="*/ 29 h 3279"/>
                  <a:gd name="T16" fmla="*/ 7 w 940"/>
                  <a:gd name="T17" fmla="*/ 31 h 3279"/>
                  <a:gd name="T18" fmla="*/ 6 w 940"/>
                  <a:gd name="T19" fmla="*/ 33 h 3279"/>
                  <a:gd name="T20" fmla="*/ 7 w 940"/>
                  <a:gd name="T21" fmla="*/ 37 h 3279"/>
                  <a:gd name="T22" fmla="*/ 8 w 940"/>
                  <a:gd name="T23" fmla="*/ 38 h 3279"/>
                  <a:gd name="T24" fmla="*/ 10 w 940"/>
                  <a:gd name="T25" fmla="*/ 39 h 3279"/>
                  <a:gd name="T26" fmla="*/ 10 w 940"/>
                  <a:gd name="T27" fmla="*/ 39 h 3279"/>
                  <a:gd name="T28" fmla="*/ 10 w 940"/>
                  <a:gd name="T29" fmla="*/ 39 h 3279"/>
                  <a:gd name="T30" fmla="*/ 9 w 940"/>
                  <a:gd name="T31" fmla="*/ 39 h 3279"/>
                  <a:gd name="T32" fmla="*/ 9 w 940"/>
                  <a:gd name="T33" fmla="*/ 40 h 3279"/>
                  <a:gd name="T34" fmla="*/ 9 w 940"/>
                  <a:gd name="T35" fmla="*/ 40 h 3279"/>
                  <a:gd name="T36" fmla="*/ 7 w 940"/>
                  <a:gd name="T37" fmla="*/ 40 h 3279"/>
                  <a:gd name="T38" fmla="*/ 5 w 940"/>
                  <a:gd name="T39" fmla="*/ 40 h 3279"/>
                  <a:gd name="T40" fmla="*/ 4 w 940"/>
                  <a:gd name="T41" fmla="*/ 40 h 3279"/>
                  <a:gd name="T42" fmla="*/ 4 w 940"/>
                  <a:gd name="T43" fmla="*/ 39 h 3279"/>
                  <a:gd name="T44" fmla="*/ 3 w 940"/>
                  <a:gd name="T45" fmla="*/ 34 h 3279"/>
                  <a:gd name="T46" fmla="*/ 2 w 940"/>
                  <a:gd name="T47" fmla="*/ 23 h 3279"/>
                  <a:gd name="T48" fmla="*/ 3 w 940"/>
                  <a:gd name="T49" fmla="*/ 20 h 3279"/>
                  <a:gd name="T50" fmla="*/ 3 w 940"/>
                  <a:gd name="T51" fmla="*/ 18 h 3279"/>
                  <a:gd name="T52" fmla="*/ 1 w 940"/>
                  <a:gd name="T53" fmla="*/ 17 h 3279"/>
                  <a:gd name="T54" fmla="*/ 0 w 940"/>
                  <a:gd name="T55" fmla="*/ 16 h 3279"/>
                  <a:gd name="T56" fmla="*/ 0 w 940"/>
                  <a:gd name="T57" fmla="*/ 14 h 3279"/>
                  <a:gd name="T58" fmla="*/ 2 w 940"/>
                  <a:gd name="T59" fmla="*/ 9 h 3279"/>
                  <a:gd name="T60" fmla="*/ 2 w 940"/>
                  <a:gd name="T61" fmla="*/ 8 h 3279"/>
                  <a:gd name="T62" fmla="*/ 3 w 940"/>
                  <a:gd name="T63" fmla="*/ 7 h 3279"/>
                  <a:gd name="T64" fmla="*/ 5 w 940"/>
                  <a:gd name="T65" fmla="*/ 6 h 3279"/>
                  <a:gd name="T66" fmla="*/ 5 w 940"/>
                  <a:gd name="T67" fmla="*/ 5 h 3279"/>
                  <a:gd name="T68" fmla="*/ 4 w 940"/>
                  <a:gd name="T69" fmla="*/ 4 h 3279"/>
                  <a:gd name="T70" fmla="*/ 4 w 940"/>
                  <a:gd name="T71" fmla="*/ 3 h 3279"/>
                  <a:gd name="T72" fmla="*/ 4 w 940"/>
                  <a:gd name="T73" fmla="*/ 1 h 3279"/>
                  <a:gd name="T74" fmla="*/ 4 w 940"/>
                  <a:gd name="T75" fmla="*/ 0 h 3279"/>
                  <a:gd name="T76" fmla="*/ 6 w 940"/>
                  <a:gd name="T77" fmla="*/ 0 h 3279"/>
                  <a:gd name="T78" fmla="*/ 7 w 940"/>
                  <a:gd name="T79" fmla="*/ 0 h 3279"/>
                  <a:gd name="T80" fmla="*/ 7 w 940"/>
                  <a:gd name="T81" fmla="*/ 1 h 3279"/>
                  <a:gd name="T82" fmla="*/ 8 w 940"/>
                  <a:gd name="T83" fmla="*/ 1 h 3279"/>
                  <a:gd name="T84" fmla="*/ 8 w 940"/>
                  <a:gd name="T85" fmla="*/ 3 h 3279"/>
                  <a:gd name="T86" fmla="*/ 8 w 940"/>
                  <a:gd name="T87" fmla="*/ 4 h 3279"/>
                  <a:gd name="T88" fmla="*/ 8 w 940"/>
                  <a:gd name="T89" fmla="*/ 5 h 3279"/>
                  <a:gd name="T90" fmla="*/ 8 w 940"/>
                  <a:gd name="T91" fmla="*/ 6 h 3279"/>
                  <a:gd name="T92" fmla="*/ 8 w 940"/>
                  <a:gd name="T93" fmla="*/ 7 h 3279"/>
                  <a:gd name="T94" fmla="*/ 10 w 940"/>
                  <a:gd name="T95" fmla="*/ 8 h 3279"/>
                  <a:gd name="T96" fmla="*/ 11 w 940"/>
                  <a:gd name="T97" fmla="*/ 11 h 3279"/>
                  <a:gd name="T98" fmla="*/ 11 w 940"/>
                  <a:gd name="T99" fmla="*/ 13 h 3279"/>
                  <a:gd name="T100" fmla="*/ 12 w 940"/>
                  <a:gd name="T101" fmla="*/ 15 h 3279"/>
                  <a:gd name="T102" fmla="*/ 11 w 940"/>
                  <a:gd name="T103" fmla="*/ 17 h 3279"/>
                  <a:gd name="T104" fmla="*/ 11 w 940"/>
                  <a:gd name="T105" fmla="*/ 19 h 3279"/>
                  <a:gd name="T106" fmla="*/ 11 w 940"/>
                  <a:gd name="T107" fmla="*/ 21 h 3279"/>
                  <a:gd name="T108" fmla="*/ 10 w 940"/>
                  <a:gd name="T109" fmla="*/ 23 h 3279"/>
                  <a:gd name="T110" fmla="*/ 11 w 940"/>
                  <a:gd name="T111" fmla="*/ 28 h 3279"/>
                  <a:gd name="T112" fmla="*/ 10 w 940"/>
                  <a:gd name="T113" fmla="*/ 30 h 3279"/>
                  <a:gd name="T114" fmla="*/ 9 w 940"/>
                  <a:gd name="T115" fmla="*/ 33 h 3279"/>
                  <a:gd name="T116" fmla="*/ 8 w 940"/>
                  <a:gd name="T117" fmla="*/ 36 h 3279"/>
                  <a:gd name="T118" fmla="*/ 7 w 940"/>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6" y="2387"/>
                    </a:lnTo>
                    <a:lnTo>
                      <a:pt x="521" y="2282"/>
                    </a:lnTo>
                    <a:lnTo>
                      <a:pt x="534" y="2210"/>
                    </a:lnTo>
                    <a:lnTo>
                      <a:pt x="554" y="2119"/>
                    </a:lnTo>
                    <a:lnTo>
                      <a:pt x="570" y="2030"/>
                    </a:lnTo>
                    <a:lnTo>
                      <a:pt x="574" y="2091"/>
                    </a:lnTo>
                    <a:lnTo>
                      <a:pt x="579" y="2126"/>
                    </a:lnTo>
                    <a:lnTo>
                      <a:pt x="593" y="2170"/>
                    </a:lnTo>
                    <a:lnTo>
                      <a:pt x="611" y="2205"/>
                    </a:lnTo>
                    <a:lnTo>
                      <a:pt x="621" y="2247"/>
                    </a:lnTo>
                    <a:lnTo>
                      <a:pt x="619" y="2284"/>
                    </a:lnTo>
                    <a:lnTo>
                      <a:pt x="604" y="2325"/>
                    </a:lnTo>
                    <a:lnTo>
                      <a:pt x="578" y="2371"/>
                    </a:lnTo>
                    <a:lnTo>
                      <a:pt x="556" y="2423"/>
                    </a:lnTo>
                    <a:lnTo>
                      <a:pt x="530" y="2489"/>
                    </a:lnTo>
                    <a:lnTo>
                      <a:pt x="510" y="2578"/>
                    </a:lnTo>
                    <a:lnTo>
                      <a:pt x="495" y="2655"/>
                    </a:lnTo>
                    <a:lnTo>
                      <a:pt x="608" y="2961"/>
                    </a:lnTo>
                    <a:lnTo>
                      <a:pt x="595" y="3011"/>
                    </a:lnTo>
                    <a:lnTo>
                      <a:pt x="620" y="3037"/>
                    </a:lnTo>
                    <a:lnTo>
                      <a:pt x="671" y="3064"/>
                    </a:lnTo>
                    <a:lnTo>
                      <a:pt x="785" y="3111"/>
                    </a:lnTo>
                    <a:lnTo>
                      <a:pt x="811" y="3129"/>
                    </a:lnTo>
                    <a:lnTo>
                      <a:pt x="831" y="3157"/>
                    </a:lnTo>
                    <a:lnTo>
                      <a:pt x="837" y="3181"/>
                    </a:lnTo>
                    <a:lnTo>
                      <a:pt x="820" y="3188"/>
                    </a:lnTo>
                    <a:lnTo>
                      <a:pt x="773" y="3190"/>
                    </a:lnTo>
                    <a:lnTo>
                      <a:pt x="733" y="3190"/>
                    </a:lnTo>
                    <a:lnTo>
                      <a:pt x="754" y="3197"/>
                    </a:lnTo>
                    <a:lnTo>
                      <a:pt x="761" y="3208"/>
                    </a:lnTo>
                    <a:lnTo>
                      <a:pt x="761" y="3225"/>
                    </a:lnTo>
                    <a:lnTo>
                      <a:pt x="749" y="3246"/>
                    </a:lnTo>
                    <a:lnTo>
                      <a:pt x="711" y="3262"/>
                    </a:lnTo>
                    <a:lnTo>
                      <a:pt x="641" y="3277"/>
                    </a:lnTo>
                    <a:lnTo>
                      <a:pt x="542" y="3279"/>
                    </a:lnTo>
                    <a:lnTo>
                      <a:pt x="466" y="3270"/>
                    </a:lnTo>
                    <a:lnTo>
                      <a:pt x="398" y="3252"/>
                    </a:lnTo>
                    <a:lnTo>
                      <a:pt x="342" y="3229"/>
                    </a:lnTo>
                    <a:lnTo>
                      <a:pt x="300" y="3204"/>
                    </a:lnTo>
                    <a:lnTo>
                      <a:pt x="295" y="3165"/>
                    </a:lnTo>
                    <a:lnTo>
                      <a:pt x="297" y="3122"/>
                    </a:lnTo>
                    <a:lnTo>
                      <a:pt x="266" y="2885"/>
                    </a:lnTo>
                    <a:lnTo>
                      <a:pt x="257" y="2717"/>
                    </a:lnTo>
                    <a:lnTo>
                      <a:pt x="215" y="2196"/>
                    </a:lnTo>
                    <a:lnTo>
                      <a:pt x="196" y="1877"/>
                    </a:lnTo>
                    <a:lnTo>
                      <a:pt x="200" y="1724"/>
                    </a:lnTo>
                    <a:lnTo>
                      <a:pt x="206" y="1626"/>
                    </a:lnTo>
                    <a:lnTo>
                      <a:pt x="216" y="1541"/>
                    </a:lnTo>
                    <a:lnTo>
                      <a:pt x="227" y="1470"/>
                    </a:lnTo>
                    <a:lnTo>
                      <a:pt x="164" y="1418"/>
                    </a:lnTo>
                    <a:lnTo>
                      <a:pt x="102" y="1363"/>
                    </a:lnTo>
                    <a:lnTo>
                      <a:pt x="64" y="1322"/>
                    </a:lnTo>
                    <a:lnTo>
                      <a:pt x="25" y="1265"/>
                    </a:lnTo>
                    <a:lnTo>
                      <a:pt x="3" y="1210"/>
                    </a:lnTo>
                    <a:lnTo>
                      <a:pt x="0" y="1163"/>
                    </a:lnTo>
                    <a:lnTo>
                      <a:pt x="14" y="1101"/>
                    </a:lnTo>
                    <a:lnTo>
                      <a:pt x="126" y="717"/>
                    </a:lnTo>
                    <a:lnTo>
                      <a:pt x="145" y="673"/>
                    </a:lnTo>
                    <a:lnTo>
                      <a:pt x="160" y="653"/>
                    </a:lnTo>
                    <a:lnTo>
                      <a:pt x="183" y="633"/>
                    </a:lnTo>
                    <a:lnTo>
                      <a:pt x="227" y="602"/>
                    </a:lnTo>
                    <a:lnTo>
                      <a:pt x="355" y="538"/>
                    </a:lnTo>
                    <a:lnTo>
                      <a:pt x="386" y="500"/>
                    </a:lnTo>
                    <a:lnTo>
                      <a:pt x="409" y="456"/>
                    </a:lnTo>
                    <a:lnTo>
                      <a:pt x="419" y="423"/>
                    </a:lnTo>
                    <a:lnTo>
                      <a:pt x="382" y="384"/>
                    </a:lnTo>
                    <a:lnTo>
                      <a:pt x="353" y="333"/>
                    </a:lnTo>
                    <a:lnTo>
                      <a:pt x="331" y="273"/>
                    </a:lnTo>
                    <a:lnTo>
                      <a:pt x="317" y="221"/>
                    </a:lnTo>
                    <a:lnTo>
                      <a:pt x="308" y="157"/>
                    </a:lnTo>
                    <a:lnTo>
                      <a:pt x="315" y="106"/>
                    </a:lnTo>
                    <a:lnTo>
                      <a:pt x="329" y="68"/>
                    </a:lnTo>
                    <a:lnTo>
                      <a:pt x="360" y="35"/>
                    </a:lnTo>
                    <a:lnTo>
                      <a:pt x="399" y="13"/>
                    </a:lnTo>
                    <a:lnTo>
                      <a:pt x="453" y="0"/>
                    </a:lnTo>
                    <a:lnTo>
                      <a:pt x="495" y="4"/>
                    </a:lnTo>
                    <a:lnTo>
                      <a:pt x="538"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40"/>
                    </a:lnTo>
                    <a:lnTo>
                      <a:pt x="865" y="691"/>
                    </a:lnTo>
                    <a:lnTo>
                      <a:pt x="900" y="867"/>
                    </a:lnTo>
                    <a:lnTo>
                      <a:pt x="913" y="946"/>
                    </a:lnTo>
                    <a:lnTo>
                      <a:pt x="924" y="1014"/>
                    </a:lnTo>
                    <a:lnTo>
                      <a:pt x="936" y="1109"/>
                    </a:lnTo>
                    <a:lnTo>
                      <a:pt x="940" y="1190"/>
                    </a:lnTo>
                    <a:lnTo>
                      <a:pt x="936" y="1292"/>
                    </a:lnTo>
                    <a:lnTo>
                      <a:pt x="924" y="1402"/>
                    </a:lnTo>
                    <a:lnTo>
                      <a:pt x="913" y="1479"/>
                    </a:lnTo>
                    <a:lnTo>
                      <a:pt x="902" y="1564"/>
                    </a:lnTo>
                    <a:lnTo>
                      <a:pt x="885" y="1639"/>
                    </a:lnTo>
                    <a:lnTo>
                      <a:pt x="862" y="1697"/>
                    </a:lnTo>
                    <a:lnTo>
                      <a:pt x="844" y="1757"/>
                    </a:lnTo>
                    <a:lnTo>
                      <a:pt x="838" y="1833"/>
                    </a:lnTo>
                    <a:lnTo>
                      <a:pt x="858" y="2172"/>
                    </a:lnTo>
                    <a:lnTo>
                      <a:pt x="865" y="2292"/>
                    </a:lnTo>
                    <a:lnTo>
                      <a:pt x="865" y="2339"/>
                    </a:lnTo>
                    <a:lnTo>
                      <a:pt x="849" y="2400"/>
                    </a:lnTo>
                    <a:lnTo>
                      <a:pt x="820" y="2473"/>
                    </a:lnTo>
                    <a:lnTo>
                      <a:pt x="747" y="2693"/>
                    </a:lnTo>
                    <a:lnTo>
                      <a:pt x="697" y="2872"/>
                    </a:lnTo>
                    <a:lnTo>
                      <a:pt x="671" y="2936"/>
                    </a:lnTo>
                    <a:lnTo>
                      <a:pt x="639" y="2949"/>
                    </a:lnTo>
                    <a:lnTo>
                      <a:pt x="608" y="2961"/>
                    </a:lnTo>
                    <a:lnTo>
                      <a:pt x="495"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96" name="Freeform 86"/>
              <p:cNvSpPr>
                <a:spLocks/>
              </p:cNvSpPr>
              <p:nvPr/>
            </p:nvSpPr>
            <p:spPr bwMode="auto">
              <a:xfrm>
                <a:off x="1180" y="2733"/>
                <a:ext cx="324"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8 w 974"/>
                  <a:gd name="T107" fmla="*/ 13 h 3255"/>
                  <a:gd name="T108" fmla="*/ 9 w 974"/>
                  <a:gd name="T109" fmla="*/ 14 h 3255"/>
                  <a:gd name="T110" fmla="*/ 9 w 974"/>
                  <a:gd name="T111" fmla="*/ 13 h 3255"/>
                  <a:gd name="T112" fmla="*/ 9 w 974"/>
                  <a:gd name="T113" fmla="*/ 12 h 3255"/>
                  <a:gd name="T114" fmla="*/ 8 w 974"/>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79"/>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p>
            </p:txBody>
          </p:sp>
          <p:sp>
            <p:nvSpPr>
              <p:cNvPr id="76997" name="Freeform 87"/>
              <p:cNvSpPr>
                <a:spLocks/>
              </p:cNvSpPr>
              <p:nvPr/>
            </p:nvSpPr>
            <p:spPr bwMode="auto">
              <a:xfrm>
                <a:off x="1180" y="2733"/>
                <a:ext cx="324"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p>
            </p:txBody>
          </p:sp>
          <p:sp>
            <p:nvSpPr>
              <p:cNvPr id="76998" name="Freeform 88"/>
              <p:cNvSpPr>
                <a:spLocks/>
              </p:cNvSpPr>
              <p:nvPr/>
            </p:nvSpPr>
            <p:spPr bwMode="auto">
              <a:xfrm>
                <a:off x="1404" y="3052"/>
                <a:ext cx="27" cy="65"/>
              </a:xfrm>
              <a:custGeom>
                <a:avLst/>
                <a:gdLst>
                  <a:gd name="T0" fmla="*/ 0 w 80"/>
                  <a:gd name="T1" fmla="*/ 0 h 195"/>
                  <a:gd name="T2" fmla="*/ 0 w 80"/>
                  <a:gd name="T3" fmla="*/ 1 h 195"/>
                  <a:gd name="T4" fmla="*/ 0 w 80"/>
                  <a:gd name="T5" fmla="*/ 2 h 195"/>
                  <a:gd name="T6" fmla="*/ 1 w 80"/>
                  <a:gd name="T7" fmla="*/ 2 h 195"/>
                  <a:gd name="T8" fmla="*/ 1 w 80"/>
                  <a:gd name="T9" fmla="*/ 2 h 195"/>
                  <a:gd name="T10" fmla="*/ 1 w 80"/>
                  <a:gd name="T11" fmla="*/ 1 h 195"/>
                  <a:gd name="T12" fmla="*/ 1 w 80"/>
                  <a:gd name="T13" fmla="*/ 1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5" y="120"/>
                    </a:lnTo>
                    <a:lnTo>
                      <a:pt x="0" y="187"/>
                    </a:lnTo>
                    <a:lnTo>
                      <a:pt x="63" y="195"/>
                    </a:lnTo>
                    <a:lnTo>
                      <a:pt x="80" y="142"/>
                    </a:lnTo>
                    <a:lnTo>
                      <a:pt x="80" y="97"/>
                    </a:lnTo>
                    <a:lnTo>
                      <a:pt x="53" y="53"/>
                    </a:lnTo>
                    <a:lnTo>
                      <a:pt x="37" y="21"/>
                    </a:lnTo>
                    <a:lnTo>
                      <a:pt x="21" y="0"/>
                    </a:lnTo>
                    <a:lnTo>
                      <a:pt x="10" y="0"/>
                    </a:lnTo>
                  </a:path>
                </a:pathLst>
              </a:custGeom>
              <a:noFill/>
              <a:ln w="0">
                <a:solidFill>
                  <a:srgbClr val="000000"/>
                </a:solidFill>
                <a:round/>
                <a:headEnd/>
                <a:tailEnd/>
              </a:ln>
            </p:spPr>
            <p:txBody>
              <a:bodyPr/>
              <a:lstStyle/>
              <a:p>
                <a:pPr eaLnBrk="0" hangingPunct="0"/>
                <a:endParaRPr lang="it-IT"/>
              </a:p>
            </p:txBody>
          </p:sp>
          <p:sp>
            <p:nvSpPr>
              <p:cNvPr id="76999" name="Freeform 89"/>
              <p:cNvSpPr>
                <a:spLocks/>
              </p:cNvSpPr>
              <p:nvPr/>
            </p:nvSpPr>
            <p:spPr bwMode="auto">
              <a:xfrm>
                <a:off x="1779" y="2711"/>
                <a:ext cx="310" cy="1140"/>
              </a:xfrm>
              <a:custGeom>
                <a:avLst/>
                <a:gdLst>
                  <a:gd name="T0" fmla="*/ 8 w 931"/>
                  <a:gd name="T1" fmla="*/ 0 h 3419"/>
                  <a:gd name="T2" fmla="*/ 9 w 931"/>
                  <a:gd name="T3" fmla="*/ 2 h 3419"/>
                  <a:gd name="T4" fmla="*/ 8 w 931"/>
                  <a:gd name="T5" fmla="*/ 4 h 3419"/>
                  <a:gd name="T6" fmla="*/ 8 w 931"/>
                  <a:gd name="T7" fmla="*/ 7 h 3419"/>
                  <a:gd name="T8" fmla="*/ 9 w 931"/>
                  <a:gd name="T9" fmla="*/ 7 h 3419"/>
                  <a:gd name="T10" fmla="*/ 10 w 931"/>
                  <a:gd name="T11" fmla="*/ 8 h 3419"/>
                  <a:gd name="T12" fmla="*/ 11 w 931"/>
                  <a:gd name="T13" fmla="*/ 10 h 3419"/>
                  <a:gd name="T14" fmla="*/ 11 w 931"/>
                  <a:gd name="T15" fmla="*/ 14 h 3419"/>
                  <a:gd name="T16" fmla="*/ 11 w 931"/>
                  <a:gd name="T17" fmla="*/ 18 h 3419"/>
                  <a:gd name="T18" fmla="*/ 11 w 931"/>
                  <a:gd name="T19" fmla="*/ 22 h 3419"/>
                  <a:gd name="T20" fmla="*/ 8 w 931"/>
                  <a:gd name="T21" fmla="*/ 27 h 3419"/>
                  <a:gd name="T22" fmla="*/ 8 w 931"/>
                  <a:gd name="T23" fmla="*/ 30 h 3419"/>
                  <a:gd name="T24" fmla="*/ 8 w 931"/>
                  <a:gd name="T25" fmla="*/ 34 h 3419"/>
                  <a:gd name="T26" fmla="*/ 7 w 931"/>
                  <a:gd name="T27" fmla="*/ 39 h 3419"/>
                  <a:gd name="T28" fmla="*/ 7 w 931"/>
                  <a:gd name="T29" fmla="*/ 41 h 3419"/>
                  <a:gd name="T30" fmla="*/ 5 w 931"/>
                  <a:gd name="T31" fmla="*/ 42 h 3419"/>
                  <a:gd name="T32" fmla="*/ 3 w 931"/>
                  <a:gd name="T33" fmla="*/ 42 h 3419"/>
                  <a:gd name="T34" fmla="*/ 3 w 931"/>
                  <a:gd name="T35" fmla="*/ 41 h 3419"/>
                  <a:gd name="T36" fmla="*/ 3 w 931"/>
                  <a:gd name="T37" fmla="*/ 41 h 3419"/>
                  <a:gd name="T38" fmla="*/ 1 w 931"/>
                  <a:gd name="T39" fmla="*/ 41 h 3419"/>
                  <a:gd name="T40" fmla="*/ 0 w 931"/>
                  <a:gd name="T41" fmla="*/ 40 h 3419"/>
                  <a:gd name="T42" fmla="*/ 2 w 931"/>
                  <a:gd name="T43" fmla="*/ 39 h 3419"/>
                  <a:gd name="T44" fmla="*/ 3 w 931"/>
                  <a:gd name="T45" fmla="*/ 37 h 3419"/>
                  <a:gd name="T46" fmla="*/ 1 w 931"/>
                  <a:gd name="T47" fmla="*/ 32 h 3419"/>
                  <a:gd name="T48" fmla="*/ 0 w 931"/>
                  <a:gd name="T49" fmla="*/ 28 h 3419"/>
                  <a:gd name="T50" fmla="*/ 1 w 931"/>
                  <a:gd name="T51" fmla="*/ 24 h 3419"/>
                  <a:gd name="T52" fmla="*/ 2 w 931"/>
                  <a:gd name="T53" fmla="*/ 19 h 3419"/>
                  <a:gd name="T54" fmla="*/ 2 w 931"/>
                  <a:gd name="T55" fmla="*/ 16 h 3419"/>
                  <a:gd name="T56" fmla="*/ 1 w 931"/>
                  <a:gd name="T57" fmla="*/ 14 h 3419"/>
                  <a:gd name="T58" fmla="*/ 2 w 931"/>
                  <a:gd name="T59" fmla="*/ 11 h 3419"/>
                  <a:gd name="T60" fmla="*/ 3 w 931"/>
                  <a:gd name="T61" fmla="*/ 8 h 3419"/>
                  <a:gd name="T62" fmla="*/ 4 w 931"/>
                  <a:gd name="T63" fmla="*/ 7 h 3419"/>
                  <a:gd name="T64" fmla="*/ 5 w 931"/>
                  <a:gd name="T65" fmla="*/ 6 h 3419"/>
                  <a:gd name="T66" fmla="*/ 4 w 931"/>
                  <a:gd name="T67" fmla="*/ 5 h 3419"/>
                  <a:gd name="T68" fmla="*/ 4 w 931"/>
                  <a:gd name="T69" fmla="*/ 3 h 3419"/>
                  <a:gd name="T70" fmla="*/ 4 w 931"/>
                  <a:gd name="T71" fmla="*/ 2 h 3419"/>
                  <a:gd name="T72" fmla="*/ 4 w 931"/>
                  <a:gd name="T73" fmla="*/ 1 h 3419"/>
                  <a:gd name="T74" fmla="*/ 6 w 931"/>
                  <a:gd name="T75" fmla="*/ 0 h 3419"/>
                  <a:gd name="T76" fmla="*/ 9 w 931"/>
                  <a:gd name="T77" fmla="*/ 18 h 3419"/>
                  <a:gd name="T78" fmla="*/ 9 w 931"/>
                  <a:gd name="T79" fmla="*/ 17 h 3419"/>
                  <a:gd name="T80" fmla="*/ 8 w 931"/>
                  <a:gd name="T81" fmla="*/ 15 h 3419"/>
                  <a:gd name="T82" fmla="*/ 9 w 931"/>
                  <a:gd name="T83" fmla="*/ 13 h 3419"/>
                  <a:gd name="T84" fmla="*/ 9 w 931"/>
                  <a:gd name="T85" fmla="*/ 15 h 3419"/>
                  <a:gd name="T86" fmla="*/ 9 w 931"/>
                  <a:gd name="T87" fmla="*/ 17 h 3419"/>
                  <a:gd name="T88" fmla="*/ 5 w 931"/>
                  <a:gd name="T89" fmla="*/ 39 h 3419"/>
                  <a:gd name="T90" fmla="*/ 6 w 931"/>
                  <a:gd name="T91" fmla="*/ 38 h 3419"/>
                  <a:gd name="T92" fmla="*/ 5 w 931"/>
                  <a:gd name="T93" fmla="*/ 34 h 3419"/>
                  <a:gd name="T94" fmla="*/ 6 w 931"/>
                  <a:gd name="T95" fmla="*/ 31 h 3419"/>
                  <a:gd name="T96" fmla="*/ 5 w 931"/>
                  <a:gd name="T97" fmla="*/ 29 h 3419"/>
                  <a:gd name="T98" fmla="*/ 5 w 931"/>
                  <a:gd name="T99" fmla="*/ 27 h 3419"/>
                  <a:gd name="T100" fmla="*/ 3 w 931"/>
                  <a:gd name="T101" fmla="*/ 28 h 3419"/>
                  <a:gd name="T102" fmla="*/ 3 w 931"/>
                  <a:gd name="T103" fmla="*/ 29 h 3419"/>
                  <a:gd name="T104" fmla="*/ 4 w 931"/>
                  <a:gd name="T105" fmla="*/ 31 h 3419"/>
                  <a:gd name="T106" fmla="*/ 4 w 931"/>
                  <a:gd name="T107" fmla="*/ 34 h 3419"/>
                  <a:gd name="T108" fmla="*/ 5 w 931"/>
                  <a:gd name="T109" fmla="*/ 38 h 3419"/>
                  <a:gd name="T110" fmla="*/ 6 w 93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19"/>
                  <a:gd name="T170" fmla="*/ 931 w 93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lnTo>
                      <a:pt x="757" y="1476"/>
                    </a:lnTo>
                    <a:lnTo>
                      <a:pt x="705" y="1498"/>
                    </a:lnTo>
                    <a:lnTo>
                      <a:pt x="705" y="1411"/>
                    </a:lnTo>
                    <a:lnTo>
                      <a:pt x="700" y="1374"/>
                    </a:lnTo>
                    <a:lnTo>
                      <a:pt x="690" y="1338"/>
                    </a:lnTo>
                    <a:lnTo>
                      <a:pt x="674" y="1302"/>
                    </a:lnTo>
                    <a:lnTo>
                      <a:pt x="654" y="1268"/>
                    </a:lnTo>
                    <a:lnTo>
                      <a:pt x="680" y="1223"/>
                    </a:lnTo>
                    <a:lnTo>
                      <a:pt x="705" y="1172"/>
                    </a:lnTo>
                    <a:lnTo>
                      <a:pt x="728" y="1114"/>
                    </a:lnTo>
                    <a:lnTo>
                      <a:pt x="742" y="1064"/>
                    </a:lnTo>
                    <a:lnTo>
                      <a:pt x="754" y="1000"/>
                    </a:lnTo>
                    <a:lnTo>
                      <a:pt x="763" y="1080"/>
                    </a:lnTo>
                    <a:lnTo>
                      <a:pt x="760" y="1177"/>
                    </a:lnTo>
                    <a:lnTo>
                      <a:pt x="758" y="1268"/>
                    </a:lnTo>
                    <a:lnTo>
                      <a:pt x="760" y="1342"/>
                    </a:lnTo>
                    <a:lnTo>
                      <a:pt x="758" y="1404"/>
                    </a:lnTo>
                    <a:lnTo>
                      <a:pt x="757" y="1476"/>
                    </a:lnTo>
                    <a:lnTo>
                      <a:pt x="495" y="1"/>
                    </a:lnTo>
                    <a:lnTo>
                      <a:pt x="410" y="3179"/>
                    </a:lnTo>
                    <a:lnTo>
                      <a:pt x="433" y="3136"/>
                    </a:lnTo>
                    <a:lnTo>
                      <a:pt x="448" y="3094"/>
                    </a:lnTo>
                    <a:lnTo>
                      <a:pt x="455" y="3038"/>
                    </a:lnTo>
                    <a:lnTo>
                      <a:pt x="448" y="2961"/>
                    </a:lnTo>
                    <a:lnTo>
                      <a:pt x="443" y="2872"/>
                    </a:lnTo>
                    <a:lnTo>
                      <a:pt x="441" y="2768"/>
                    </a:lnTo>
                    <a:lnTo>
                      <a:pt x="443" y="2653"/>
                    </a:lnTo>
                    <a:lnTo>
                      <a:pt x="450" y="2551"/>
                    </a:lnTo>
                    <a:lnTo>
                      <a:pt x="457" y="2483"/>
                    </a:lnTo>
                    <a:lnTo>
                      <a:pt x="452" y="2452"/>
                    </a:lnTo>
                    <a:lnTo>
                      <a:pt x="433" y="2407"/>
                    </a:lnTo>
                    <a:lnTo>
                      <a:pt x="417" y="2349"/>
                    </a:lnTo>
                    <a:lnTo>
                      <a:pt x="409" y="2277"/>
                    </a:lnTo>
                    <a:lnTo>
                      <a:pt x="410" y="2216"/>
                    </a:lnTo>
                    <a:lnTo>
                      <a:pt x="422" y="2173"/>
                    </a:lnTo>
                    <a:lnTo>
                      <a:pt x="270" y="2158"/>
                    </a:lnTo>
                    <a:lnTo>
                      <a:pt x="254" y="2204"/>
                    </a:lnTo>
                    <a:lnTo>
                      <a:pt x="237" y="2252"/>
                    </a:lnTo>
                    <a:lnTo>
                      <a:pt x="222" y="2300"/>
                    </a:lnTo>
                    <a:lnTo>
                      <a:pt x="222" y="2322"/>
                    </a:lnTo>
                    <a:lnTo>
                      <a:pt x="242" y="2362"/>
                    </a:lnTo>
                    <a:lnTo>
                      <a:pt x="270" y="2409"/>
                    </a:lnTo>
                    <a:lnTo>
                      <a:pt x="294" y="2467"/>
                    </a:lnTo>
                    <a:lnTo>
                      <a:pt x="309" y="2523"/>
                    </a:lnTo>
                    <a:lnTo>
                      <a:pt x="314" y="2599"/>
                    </a:lnTo>
                    <a:lnTo>
                      <a:pt x="314" y="2675"/>
                    </a:lnTo>
                    <a:lnTo>
                      <a:pt x="316" y="2782"/>
                    </a:lnTo>
                    <a:lnTo>
                      <a:pt x="322" y="2875"/>
                    </a:lnTo>
                    <a:lnTo>
                      <a:pt x="341" y="2979"/>
                    </a:lnTo>
                    <a:lnTo>
                      <a:pt x="373" y="3094"/>
                    </a:lnTo>
                    <a:lnTo>
                      <a:pt x="392" y="3143"/>
                    </a:lnTo>
                    <a:lnTo>
                      <a:pt x="410" y="3179"/>
                    </a:lnTo>
                    <a:lnTo>
                      <a:pt x="495" y="1"/>
                    </a:lnTo>
                    <a:close/>
                  </a:path>
                </a:pathLst>
              </a:custGeom>
              <a:solidFill>
                <a:srgbClr val="8080FF"/>
              </a:solidFill>
              <a:ln w="9525">
                <a:noFill/>
                <a:round/>
                <a:headEnd/>
                <a:tailEnd/>
              </a:ln>
            </p:spPr>
            <p:txBody>
              <a:bodyPr/>
              <a:lstStyle/>
              <a:p>
                <a:pPr eaLnBrk="0" hangingPunct="0"/>
                <a:endParaRPr lang="it-IT"/>
              </a:p>
            </p:txBody>
          </p:sp>
          <p:sp>
            <p:nvSpPr>
              <p:cNvPr id="77000" name="Freeform 90"/>
              <p:cNvSpPr>
                <a:spLocks/>
              </p:cNvSpPr>
              <p:nvPr/>
            </p:nvSpPr>
            <p:spPr bwMode="auto">
              <a:xfrm>
                <a:off x="1779" y="2711"/>
                <a:ext cx="310" cy="1140"/>
              </a:xfrm>
              <a:custGeom>
                <a:avLst/>
                <a:gdLst>
                  <a:gd name="T0" fmla="*/ 7 w 931"/>
                  <a:gd name="T1" fmla="*/ 0 h 3419"/>
                  <a:gd name="T2" fmla="*/ 8 w 931"/>
                  <a:gd name="T3" fmla="*/ 1 h 3419"/>
                  <a:gd name="T4" fmla="*/ 9 w 931"/>
                  <a:gd name="T5" fmla="*/ 2 h 3419"/>
                  <a:gd name="T6" fmla="*/ 8 w 931"/>
                  <a:gd name="T7" fmla="*/ 3 h 3419"/>
                  <a:gd name="T8" fmla="*/ 7 w 931"/>
                  <a:gd name="T9" fmla="*/ 5 h 3419"/>
                  <a:gd name="T10" fmla="*/ 8 w 931"/>
                  <a:gd name="T11" fmla="*/ 7 h 3419"/>
                  <a:gd name="T12" fmla="*/ 8 w 931"/>
                  <a:gd name="T13" fmla="*/ 7 h 3419"/>
                  <a:gd name="T14" fmla="*/ 9 w 931"/>
                  <a:gd name="T15" fmla="*/ 7 h 3419"/>
                  <a:gd name="T16" fmla="*/ 10 w 931"/>
                  <a:gd name="T17" fmla="*/ 8 h 3419"/>
                  <a:gd name="T18" fmla="*/ 11 w 931"/>
                  <a:gd name="T19" fmla="*/ 9 h 3419"/>
                  <a:gd name="T20" fmla="*/ 10 w 931"/>
                  <a:gd name="T21" fmla="*/ 11 h 3419"/>
                  <a:gd name="T22" fmla="*/ 11 w 931"/>
                  <a:gd name="T23" fmla="*/ 14 h 3419"/>
                  <a:gd name="T24" fmla="*/ 11 w 931"/>
                  <a:gd name="T25" fmla="*/ 17 h 3419"/>
                  <a:gd name="T26" fmla="*/ 11 w 931"/>
                  <a:gd name="T27" fmla="*/ 19 h 3419"/>
                  <a:gd name="T28" fmla="*/ 11 w 931"/>
                  <a:gd name="T29" fmla="*/ 22 h 3419"/>
                  <a:gd name="T30" fmla="*/ 8 w 931"/>
                  <a:gd name="T31" fmla="*/ 24 h 3419"/>
                  <a:gd name="T32" fmla="*/ 7 w 931"/>
                  <a:gd name="T33" fmla="*/ 28 h 3419"/>
                  <a:gd name="T34" fmla="*/ 8 w 931"/>
                  <a:gd name="T35" fmla="*/ 30 h 3419"/>
                  <a:gd name="T36" fmla="*/ 8 w 931"/>
                  <a:gd name="T37" fmla="*/ 32 h 3419"/>
                  <a:gd name="T38" fmla="*/ 7 w 931"/>
                  <a:gd name="T39" fmla="*/ 36 h 3419"/>
                  <a:gd name="T40" fmla="*/ 7 w 931"/>
                  <a:gd name="T41" fmla="*/ 39 h 3419"/>
                  <a:gd name="T42" fmla="*/ 7 w 931"/>
                  <a:gd name="T43" fmla="*/ 41 h 3419"/>
                  <a:gd name="T44" fmla="*/ 6 w 931"/>
                  <a:gd name="T45" fmla="*/ 42 h 3419"/>
                  <a:gd name="T46" fmla="*/ 5 w 931"/>
                  <a:gd name="T47" fmla="*/ 42 h 3419"/>
                  <a:gd name="T48" fmla="*/ 3 w 931"/>
                  <a:gd name="T49" fmla="*/ 42 h 3419"/>
                  <a:gd name="T50" fmla="*/ 3 w 931"/>
                  <a:gd name="T51" fmla="*/ 42 h 3419"/>
                  <a:gd name="T52" fmla="*/ 3 w 931"/>
                  <a:gd name="T53" fmla="*/ 41 h 3419"/>
                  <a:gd name="T54" fmla="*/ 3 w 931"/>
                  <a:gd name="T55" fmla="*/ 41 h 3419"/>
                  <a:gd name="T56" fmla="*/ 2 w 931"/>
                  <a:gd name="T57" fmla="*/ 41 h 3419"/>
                  <a:gd name="T58" fmla="*/ 1 w 931"/>
                  <a:gd name="T59" fmla="*/ 41 h 3419"/>
                  <a:gd name="T60" fmla="*/ 0 w 931"/>
                  <a:gd name="T61" fmla="*/ 41 h 3419"/>
                  <a:gd name="T62" fmla="*/ 1 w 931"/>
                  <a:gd name="T63" fmla="*/ 40 h 3419"/>
                  <a:gd name="T64" fmla="*/ 2 w 931"/>
                  <a:gd name="T65" fmla="*/ 39 h 3419"/>
                  <a:gd name="T66" fmla="*/ 3 w 931"/>
                  <a:gd name="T67" fmla="*/ 38 h 3419"/>
                  <a:gd name="T68" fmla="*/ 3 w 931"/>
                  <a:gd name="T69" fmla="*/ 37 h 3419"/>
                  <a:gd name="T70" fmla="*/ 1 w 931"/>
                  <a:gd name="T71" fmla="*/ 32 h 3419"/>
                  <a:gd name="T72" fmla="*/ 0 w 931"/>
                  <a:gd name="T73" fmla="*/ 29 h 3419"/>
                  <a:gd name="T74" fmla="*/ 0 w 931"/>
                  <a:gd name="T75" fmla="*/ 28 h 3419"/>
                  <a:gd name="T76" fmla="*/ 1 w 931"/>
                  <a:gd name="T77" fmla="*/ 24 h 3419"/>
                  <a:gd name="T78" fmla="*/ 1 w 931"/>
                  <a:gd name="T79" fmla="*/ 21 h 3419"/>
                  <a:gd name="T80" fmla="*/ 2 w 931"/>
                  <a:gd name="T81" fmla="*/ 17 h 3419"/>
                  <a:gd name="T82" fmla="*/ 2 w 931"/>
                  <a:gd name="T83" fmla="*/ 16 h 3419"/>
                  <a:gd name="T84" fmla="*/ 1 w 931"/>
                  <a:gd name="T85" fmla="*/ 15 h 3419"/>
                  <a:gd name="T86" fmla="*/ 1 w 931"/>
                  <a:gd name="T87" fmla="*/ 14 h 3419"/>
                  <a:gd name="T88" fmla="*/ 2 w 931"/>
                  <a:gd name="T89" fmla="*/ 11 h 3419"/>
                  <a:gd name="T90" fmla="*/ 2 w 931"/>
                  <a:gd name="T91" fmla="*/ 9 h 3419"/>
                  <a:gd name="T92" fmla="*/ 3 w 931"/>
                  <a:gd name="T93" fmla="*/ 8 h 3419"/>
                  <a:gd name="T94" fmla="*/ 4 w 931"/>
                  <a:gd name="T95" fmla="*/ 7 h 3419"/>
                  <a:gd name="T96" fmla="*/ 5 w 931"/>
                  <a:gd name="T97" fmla="*/ 6 h 3419"/>
                  <a:gd name="T98" fmla="*/ 5 w 931"/>
                  <a:gd name="T99" fmla="*/ 6 h 3419"/>
                  <a:gd name="T100" fmla="*/ 4 w 931"/>
                  <a:gd name="T101" fmla="*/ 5 h 3419"/>
                  <a:gd name="T102" fmla="*/ 4 w 931"/>
                  <a:gd name="T103" fmla="*/ 4 h 3419"/>
                  <a:gd name="T104" fmla="*/ 4 w 931"/>
                  <a:gd name="T105" fmla="*/ 3 h 3419"/>
                  <a:gd name="T106" fmla="*/ 4 w 931"/>
                  <a:gd name="T107" fmla="*/ 2 h 3419"/>
                  <a:gd name="T108" fmla="*/ 4 w 931"/>
                  <a:gd name="T109" fmla="*/ 1 h 3419"/>
                  <a:gd name="T110" fmla="*/ 5 w 931"/>
                  <a:gd name="T111" fmla="*/ 0 h 3419"/>
                  <a:gd name="T112" fmla="*/ 6 w 93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19"/>
                  <a:gd name="T173" fmla="*/ 931 w 93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path>
                </a:pathLst>
              </a:custGeom>
              <a:noFill/>
              <a:ln w="0">
                <a:solidFill>
                  <a:srgbClr val="000000"/>
                </a:solidFill>
                <a:round/>
                <a:headEnd/>
                <a:tailEnd/>
              </a:ln>
            </p:spPr>
            <p:txBody>
              <a:bodyPr/>
              <a:lstStyle/>
              <a:p>
                <a:pPr eaLnBrk="0" hangingPunct="0"/>
                <a:endParaRPr lang="it-IT"/>
              </a:p>
            </p:txBody>
          </p:sp>
          <p:sp>
            <p:nvSpPr>
              <p:cNvPr id="77001" name="Freeform 91"/>
              <p:cNvSpPr>
                <a:spLocks/>
              </p:cNvSpPr>
              <p:nvPr/>
            </p:nvSpPr>
            <p:spPr bwMode="auto">
              <a:xfrm>
                <a:off x="1997" y="3044"/>
                <a:ext cx="36" cy="166"/>
              </a:xfrm>
              <a:custGeom>
                <a:avLst/>
                <a:gdLst>
                  <a:gd name="T0" fmla="*/ 1 w 109"/>
                  <a:gd name="T1" fmla="*/ 6 h 497"/>
                  <a:gd name="T2" fmla="*/ 1 w 109"/>
                  <a:gd name="T3" fmla="*/ 6 h 497"/>
                  <a:gd name="T4" fmla="*/ 1 w 109"/>
                  <a:gd name="T5" fmla="*/ 5 h 497"/>
                  <a:gd name="T6" fmla="*/ 1 w 109"/>
                  <a:gd name="T7" fmla="*/ 5 h 497"/>
                  <a:gd name="T8" fmla="*/ 0 w 109"/>
                  <a:gd name="T9" fmla="*/ 4 h 497"/>
                  <a:gd name="T10" fmla="*/ 0 w 109"/>
                  <a:gd name="T11" fmla="*/ 4 h 497"/>
                  <a:gd name="T12" fmla="*/ 0 w 109"/>
                  <a:gd name="T13" fmla="*/ 3 h 497"/>
                  <a:gd name="T14" fmla="*/ 0 w 109"/>
                  <a:gd name="T15" fmla="*/ 3 h 497"/>
                  <a:gd name="T16" fmla="*/ 1 w 109"/>
                  <a:gd name="T17" fmla="*/ 2 h 497"/>
                  <a:gd name="T18" fmla="*/ 1 w 109"/>
                  <a:gd name="T19" fmla="*/ 1 h 497"/>
                  <a:gd name="T20" fmla="*/ 1 w 109"/>
                  <a:gd name="T21" fmla="*/ 1 h 497"/>
                  <a:gd name="T22" fmla="*/ 1 w 109"/>
                  <a:gd name="T23" fmla="*/ 0 h 497"/>
                  <a:gd name="T24" fmla="*/ 1 w 109"/>
                  <a:gd name="T25" fmla="*/ 1 h 497"/>
                  <a:gd name="T26" fmla="*/ 1 w 109"/>
                  <a:gd name="T27" fmla="*/ 2 h 497"/>
                  <a:gd name="T28" fmla="*/ 1 w 109"/>
                  <a:gd name="T29" fmla="*/ 3 h 497"/>
                  <a:gd name="T30" fmla="*/ 1 w 109"/>
                  <a:gd name="T31" fmla="*/ 4 h 497"/>
                  <a:gd name="T32" fmla="*/ 1 w 109"/>
                  <a:gd name="T33" fmla="*/ 5 h 497"/>
                  <a:gd name="T34" fmla="*/ 1 w 109"/>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8"/>
                    </a:lnTo>
                    <a:lnTo>
                      <a:pt x="21" y="302"/>
                    </a:lnTo>
                    <a:lnTo>
                      <a:pt x="0" y="268"/>
                    </a:lnTo>
                    <a:lnTo>
                      <a:pt x="27" y="224"/>
                    </a:lnTo>
                    <a:lnTo>
                      <a:pt x="52" y="173"/>
                    </a:lnTo>
                    <a:lnTo>
                      <a:pt x="74" y="114"/>
                    </a:lnTo>
                    <a:lnTo>
                      <a:pt x="88" y="64"/>
                    </a:lnTo>
                    <a:lnTo>
                      <a:pt x="102" y="0"/>
                    </a:lnTo>
                    <a:lnTo>
                      <a:pt x="109" y="79"/>
                    </a:lnTo>
                    <a:lnTo>
                      <a:pt x="106" y="178"/>
                    </a:lnTo>
                    <a:lnTo>
                      <a:pt x="104" y="268"/>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p>
            </p:txBody>
          </p:sp>
          <p:sp>
            <p:nvSpPr>
              <p:cNvPr id="77002" name="Freeform 92"/>
              <p:cNvSpPr>
                <a:spLocks/>
              </p:cNvSpPr>
              <p:nvPr/>
            </p:nvSpPr>
            <p:spPr bwMode="auto">
              <a:xfrm>
                <a:off x="1853" y="3430"/>
                <a:ext cx="78" cy="341"/>
              </a:xfrm>
              <a:custGeom>
                <a:avLst/>
                <a:gdLst>
                  <a:gd name="T0" fmla="*/ 2 w 234"/>
                  <a:gd name="T1" fmla="*/ 13 h 1021"/>
                  <a:gd name="T2" fmla="*/ 3 w 234"/>
                  <a:gd name="T3" fmla="*/ 12 h 1021"/>
                  <a:gd name="T4" fmla="*/ 3 w 234"/>
                  <a:gd name="T5" fmla="*/ 12 h 1021"/>
                  <a:gd name="T6" fmla="*/ 3 w 234"/>
                  <a:gd name="T7" fmla="*/ 11 h 1021"/>
                  <a:gd name="T8" fmla="*/ 3 w 234"/>
                  <a:gd name="T9" fmla="*/ 10 h 1021"/>
                  <a:gd name="T10" fmla="*/ 3 w 234"/>
                  <a:gd name="T11" fmla="*/ 9 h 1021"/>
                  <a:gd name="T12" fmla="*/ 3 w 234"/>
                  <a:gd name="T13" fmla="*/ 8 h 1021"/>
                  <a:gd name="T14" fmla="*/ 3 w 234"/>
                  <a:gd name="T15" fmla="*/ 6 h 1021"/>
                  <a:gd name="T16" fmla="*/ 3 w 234"/>
                  <a:gd name="T17" fmla="*/ 5 h 1021"/>
                  <a:gd name="T18" fmla="*/ 3 w 234"/>
                  <a:gd name="T19" fmla="*/ 4 h 1021"/>
                  <a:gd name="T20" fmla="*/ 3 w 234"/>
                  <a:gd name="T21" fmla="*/ 4 h 1021"/>
                  <a:gd name="T22" fmla="*/ 3 w 234"/>
                  <a:gd name="T23" fmla="*/ 3 h 1021"/>
                  <a:gd name="T24" fmla="*/ 2 w 234"/>
                  <a:gd name="T25" fmla="*/ 2 h 1021"/>
                  <a:gd name="T26" fmla="*/ 2 w 234"/>
                  <a:gd name="T27" fmla="*/ 1 h 1021"/>
                  <a:gd name="T28" fmla="*/ 2 w 234"/>
                  <a:gd name="T29" fmla="*/ 1 h 1021"/>
                  <a:gd name="T30" fmla="*/ 2 w 234"/>
                  <a:gd name="T31" fmla="*/ 0 h 1021"/>
                  <a:gd name="T32" fmla="*/ 1 w 234"/>
                  <a:gd name="T33" fmla="*/ 0 h 1021"/>
                  <a:gd name="T34" fmla="*/ 0 w 234"/>
                  <a:gd name="T35" fmla="*/ 1 h 1021"/>
                  <a:gd name="T36" fmla="*/ 0 w 234"/>
                  <a:gd name="T37" fmla="*/ 1 h 1021"/>
                  <a:gd name="T38" fmla="*/ 0 w 234"/>
                  <a:gd name="T39" fmla="*/ 2 h 1021"/>
                  <a:gd name="T40" fmla="*/ 0 w 234"/>
                  <a:gd name="T41" fmla="*/ 2 h 1021"/>
                  <a:gd name="T42" fmla="*/ 0 w 234"/>
                  <a:gd name="T43" fmla="*/ 3 h 1021"/>
                  <a:gd name="T44" fmla="*/ 1 w 234"/>
                  <a:gd name="T45" fmla="*/ 3 h 1021"/>
                  <a:gd name="T46" fmla="*/ 1 w 234"/>
                  <a:gd name="T47" fmla="*/ 4 h 1021"/>
                  <a:gd name="T48" fmla="*/ 1 w 234"/>
                  <a:gd name="T49" fmla="*/ 5 h 1021"/>
                  <a:gd name="T50" fmla="*/ 1 w 234"/>
                  <a:gd name="T51" fmla="*/ 5 h 1021"/>
                  <a:gd name="T52" fmla="*/ 1 w 234"/>
                  <a:gd name="T53" fmla="*/ 6 h 1021"/>
                  <a:gd name="T54" fmla="*/ 1 w 234"/>
                  <a:gd name="T55" fmla="*/ 8 h 1021"/>
                  <a:gd name="T56" fmla="*/ 1 w 234"/>
                  <a:gd name="T57" fmla="*/ 9 h 1021"/>
                  <a:gd name="T58" fmla="*/ 1 w 234"/>
                  <a:gd name="T59" fmla="*/ 10 h 1021"/>
                  <a:gd name="T60" fmla="*/ 2 w 234"/>
                  <a:gd name="T61" fmla="*/ 12 h 1021"/>
                  <a:gd name="T62" fmla="*/ 2 w 234"/>
                  <a:gd name="T63" fmla="*/ 12 h 1021"/>
                  <a:gd name="T64" fmla="*/ 2 w 234"/>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4" y="936"/>
                    </a:lnTo>
                    <a:lnTo>
                      <a:pt x="232" y="880"/>
                    </a:lnTo>
                    <a:lnTo>
                      <a:pt x="224" y="803"/>
                    </a:lnTo>
                    <a:lnTo>
                      <a:pt x="221" y="714"/>
                    </a:lnTo>
                    <a:lnTo>
                      <a:pt x="217" y="610"/>
                    </a:lnTo>
                    <a:lnTo>
                      <a:pt x="221" y="495"/>
                    </a:lnTo>
                    <a:lnTo>
                      <a:pt x="228" y="393"/>
                    </a:lnTo>
                    <a:lnTo>
                      <a:pt x="234" y="325"/>
                    </a:lnTo>
                    <a:lnTo>
                      <a:pt x="229" y="294"/>
                    </a:lnTo>
                    <a:lnTo>
                      <a:pt x="211" y="249"/>
                    </a:lnTo>
                    <a:lnTo>
                      <a:pt x="194" y="191"/>
                    </a:lnTo>
                    <a:lnTo>
                      <a:pt x="187" y="119"/>
                    </a:lnTo>
                    <a:lnTo>
                      <a:pt x="188" y="58"/>
                    </a:lnTo>
                    <a:lnTo>
                      <a:pt x="198" y="15"/>
                    </a:lnTo>
                    <a:lnTo>
                      <a:pt x="48" y="0"/>
                    </a:lnTo>
                    <a:lnTo>
                      <a:pt x="32" y="46"/>
                    </a:lnTo>
                    <a:lnTo>
                      <a:pt x="15" y="94"/>
                    </a:lnTo>
                    <a:lnTo>
                      <a:pt x="0" y="142"/>
                    </a:lnTo>
                    <a:lnTo>
                      <a:pt x="0" y="164"/>
                    </a:lnTo>
                    <a:lnTo>
                      <a:pt x="20" y="205"/>
                    </a:lnTo>
                    <a:lnTo>
                      <a:pt x="48" y="251"/>
                    </a:lnTo>
                    <a:lnTo>
                      <a:pt x="71" y="311"/>
                    </a:lnTo>
                    <a:lnTo>
                      <a:pt x="87" y="365"/>
                    </a:lnTo>
                    <a:lnTo>
                      <a:pt x="92" y="441"/>
                    </a:lnTo>
                    <a:lnTo>
                      <a:pt x="92" y="517"/>
                    </a:lnTo>
                    <a:lnTo>
                      <a:pt x="94" y="624"/>
                    </a:lnTo>
                    <a:lnTo>
                      <a:pt x="100" y="717"/>
                    </a:lnTo>
                    <a:lnTo>
                      <a:pt x="118" y="821"/>
                    </a:lnTo>
                    <a:lnTo>
                      <a:pt x="151" y="936"/>
                    </a:lnTo>
                    <a:lnTo>
                      <a:pt x="170" y="985"/>
                    </a:lnTo>
                    <a:lnTo>
                      <a:pt x="187" y="1021"/>
                    </a:lnTo>
                  </a:path>
                </a:pathLst>
              </a:custGeom>
              <a:noFill/>
              <a:ln w="0">
                <a:solidFill>
                  <a:srgbClr val="000000"/>
                </a:solidFill>
                <a:round/>
                <a:headEnd/>
                <a:tailEnd/>
              </a:ln>
            </p:spPr>
            <p:txBody>
              <a:bodyPr/>
              <a:lstStyle/>
              <a:p>
                <a:pPr eaLnBrk="0" hangingPunct="0"/>
                <a:endParaRPr lang="it-IT"/>
              </a:p>
            </p:txBody>
          </p:sp>
          <p:sp>
            <p:nvSpPr>
              <p:cNvPr id="77003" name="Freeform 93"/>
              <p:cNvSpPr>
                <a:spLocks/>
              </p:cNvSpPr>
              <p:nvPr/>
            </p:nvSpPr>
            <p:spPr bwMode="auto">
              <a:xfrm>
                <a:off x="2350" y="1114"/>
                <a:ext cx="389" cy="1215"/>
              </a:xfrm>
              <a:custGeom>
                <a:avLst/>
                <a:gdLst>
                  <a:gd name="T0" fmla="*/ 7 w 1168"/>
                  <a:gd name="T1" fmla="*/ 31 h 3644"/>
                  <a:gd name="T2" fmla="*/ 6 w 1168"/>
                  <a:gd name="T3" fmla="*/ 36 h 3644"/>
                  <a:gd name="T4" fmla="*/ 6 w 1168"/>
                  <a:gd name="T5" fmla="*/ 40 h 3644"/>
                  <a:gd name="T6" fmla="*/ 5 w 1168"/>
                  <a:gd name="T7" fmla="*/ 42 h 3644"/>
                  <a:gd name="T8" fmla="*/ 4 w 1168"/>
                  <a:gd name="T9" fmla="*/ 43 h 3644"/>
                  <a:gd name="T10" fmla="*/ 3 w 1168"/>
                  <a:gd name="T11" fmla="*/ 43 h 3644"/>
                  <a:gd name="T12" fmla="*/ 1 w 1168"/>
                  <a:gd name="T13" fmla="*/ 44 h 3644"/>
                  <a:gd name="T14" fmla="*/ 0 w 1168"/>
                  <a:gd name="T15" fmla="*/ 43 h 3644"/>
                  <a:gd name="T16" fmla="*/ 1 w 1168"/>
                  <a:gd name="T17" fmla="*/ 42 h 3644"/>
                  <a:gd name="T18" fmla="*/ 3 w 1168"/>
                  <a:gd name="T19" fmla="*/ 41 h 3644"/>
                  <a:gd name="T20" fmla="*/ 3 w 1168"/>
                  <a:gd name="T21" fmla="*/ 37 h 3644"/>
                  <a:gd name="T22" fmla="*/ 3 w 1168"/>
                  <a:gd name="T23" fmla="*/ 31 h 3644"/>
                  <a:gd name="T24" fmla="*/ 3 w 1168"/>
                  <a:gd name="T25" fmla="*/ 26 h 3644"/>
                  <a:gd name="T26" fmla="*/ 2 w 1168"/>
                  <a:gd name="T27" fmla="*/ 25 h 3644"/>
                  <a:gd name="T28" fmla="*/ 2 w 1168"/>
                  <a:gd name="T29" fmla="*/ 23 h 3644"/>
                  <a:gd name="T30" fmla="*/ 2 w 1168"/>
                  <a:gd name="T31" fmla="*/ 21 h 3644"/>
                  <a:gd name="T32" fmla="*/ 3 w 1168"/>
                  <a:gd name="T33" fmla="*/ 19 h 3644"/>
                  <a:gd name="T34" fmla="*/ 3 w 1168"/>
                  <a:gd name="T35" fmla="*/ 13 h 3644"/>
                  <a:gd name="T36" fmla="*/ 3 w 1168"/>
                  <a:gd name="T37" fmla="*/ 9 h 3644"/>
                  <a:gd name="T38" fmla="*/ 6 w 1168"/>
                  <a:gd name="T39" fmla="*/ 6 h 3644"/>
                  <a:gd name="T40" fmla="*/ 5 w 1168"/>
                  <a:gd name="T41" fmla="*/ 6 h 3644"/>
                  <a:gd name="T42" fmla="*/ 4 w 1168"/>
                  <a:gd name="T43" fmla="*/ 3 h 3644"/>
                  <a:gd name="T44" fmla="*/ 4 w 1168"/>
                  <a:gd name="T45" fmla="*/ 2 h 3644"/>
                  <a:gd name="T46" fmla="*/ 4 w 1168"/>
                  <a:gd name="T47" fmla="*/ 1 h 3644"/>
                  <a:gd name="T48" fmla="*/ 6 w 1168"/>
                  <a:gd name="T49" fmla="*/ 0 h 3644"/>
                  <a:gd name="T50" fmla="*/ 8 w 1168"/>
                  <a:gd name="T51" fmla="*/ 0 h 3644"/>
                  <a:gd name="T52" fmla="*/ 9 w 1168"/>
                  <a:gd name="T53" fmla="*/ 2 h 3644"/>
                  <a:gd name="T54" fmla="*/ 8 w 1168"/>
                  <a:gd name="T55" fmla="*/ 5 h 3644"/>
                  <a:gd name="T56" fmla="*/ 9 w 1168"/>
                  <a:gd name="T57" fmla="*/ 6 h 3644"/>
                  <a:gd name="T58" fmla="*/ 12 w 1168"/>
                  <a:gd name="T59" fmla="*/ 8 h 3644"/>
                  <a:gd name="T60" fmla="*/ 14 w 1168"/>
                  <a:gd name="T61" fmla="*/ 15 h 3644"/>
                  <a:gd name="T62" fmla="*/ 13 w 1168"/>
                  <a:gd name="T63" fmla="*/ 19 h 3644"/>
                  <a:gd name="T64" fmla="*/ 13 w 1168"/>
                  <a:gd name="T65" fmla="*/ 23 h 3644"/>
                  <a:gd name="T66" fmla="*/ 13 w 1168"/>
                  <a:gd name="T67" fmla="*/ 25 h 3644"/>
                  <a:gd name="T68" fmla="*/ 12 w 1168"/>
                  <a:gd name="T69" fmla="*/ 27 h 3644"/>
                  <a:gd name="T70" fmla="*/ 12 w 1168"/>
                  <a:gd name="T71" fmla="*/ 32 h 3644"/>
                  <a:gd name="T72" fmla="*/ 12 w 1168"/>
                  <a:gd name="T73" fmla="*/ 37 h 3644"/>
                  <a:gd name="T74" fmla="*/ 12 w 1168"/>
                  <a:gd name="T75" fmla="*/ 42 h 3644"/>
                  <a:gd name="T76" fmla="*/ 11 w 1168"/>
                  <a:gd name="T77" fmla="*/ 43 h 3644"/>
                  <a:gd name="T78" fmla="*/ 10 w 1168"/>
                  <a:gd name="T79" fmla="*/ 44 h 3644"/>
                  <a:gd name="T80" fmla="*/ 8 w 1168"/>
                  <a:gd name="T81" fmla="*/ 45 h 3644"/>
                  <a:gd name="T82" fmla="*/ 7 w 1168"/>
                  <a:gd name="T83" fmla="*/ 44 h 3644"/>
                  <a:gd name="T84" fmla="*/ 8 w 1168"/>
                  <a:gd name="T85" fmla="*/ 43 h 3644"/>
                  <a:gd name="T86" fmla="*/ 9 w 1168"/>
                  <a:gd name="T87" fmla="*/ 42 h 3644"/>
                  <a:gd name="T88" fmla="*/ 9 w 1168"/>
                  <a:gd name="T89" fmla="*/ 37 h 3644"/>
                  <a:gd name="T90" fmla="*/ 8 w 1168"/>
                  <a:gd name="T91" fmla="*/ 32 h 3644"/>
                  <a:gd name="T92" fmla="*/ 8 w 1168"/>
                  <a:gd name="T93" fmla="*/ 28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7" y="2634"/>
                    </a:lnTo>
                    <a:lnTo>
                      <a:pt x="514" y="2752"/>
                    </a:lnTo>
                    <a:lnTo>
                      <a:pt x="502" y="2893"/>
                    </a:lnTo>
                    <a:lnTo>
                      <a:pt x="489" y="3006"/>
                    </a:lnTo>
                    <a:lnTo>
                      <a:pt x="477" y="3108"/>
                    </a:lnTo>
                    <a:lnTo>
                      <a:pt x="460" y="3206"/>
                    </a:lnTo>
                    <a:lnTo>
                      <a:pt x="442" y="3301"/>
                    </a:lnTo>
                    <a:lnTo>
                      <a:pt x="431" y="3365"/>
                    </a:lnTo>
                    <a:lnTo>
                      <a:pt x="431" y="3414"/>
                    </a:lnTo>
                    <a:lnTo>
                      <a:pt x="434" y="3453"/>
                    </a:lnTo>
                    <a:lnTo>
                      <a:pt x="423" y="3470"/>
                    </a:lnTo>
                    <a:lnTo>
                      <a:pt x="346" y="3488"/>
                    </a:lnTo>
                    <a:lnTo>
                      <a:pt x="332" y="3479"/>
                    </a:lnTo>
                    <a:lnTo>
                      <a:pt x="322" y="3467"/>
                    </a:lnTo>
                    <a:lnTo>
                      <a:pt x="250" y="3493"/>
                    </a:lnTo>
                    <a:lnTo>
                      <a:pt x="157" y="3520"/>
                    </a:lnTo>
                    <a:lnTo>
                      <a:pt x="95" y="3530"/>
                    </a:lnTo>
                    <a:lnTo>
                      <a:pt x="45" y="3525"/>
                    </a:lnTo>
                    <a:lnTo>
                      <a:pt x="18" y="3513"/>
                    </a:lnTo>
                    <a:lnTo>
                      <a:pt x="5" y="3495"/>
                    </a:lnTo>
                    <a:lnTo>
                      <a:pt x="0" y="3476"/>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7" y="2363"/>
                    </a:lnTo>
                    <a:lnTo>
                      <a:pt x="251" y="2239"/>
                    </a:lnTo>
                    <a:lnTo>
                      <a:pt x="262" y="2113"/>
                    </a:lnTo>
                    <a:lnTo>
                      <a:pt x="262" y="2039"/>
                    </a:lnTo>
                    <a:lnTo>
                      <a:pt x="221" y="2034"/>
                    </a:lnTo>
                    <a:lnTo>
                      <a:pt x="178" y="2018"/>
                    </a:lnTo>
                    <a:lnTo>
                      <a:pt x="145" y="1974"/>
                    </a:lnTo>
                    <a:lnTo>
                      <a:pt x="141" y="1922"/>
                    </a:lnTo>
                    <a:lnTo>
                      <a:pt x="154" y="1854"/>
                    </a:lnTo>
                    <a:lnTo>
                      <a:pt x="179" y="1797"/>
                    </a:lnTo>
                    <a:lnTo>
                      <a:pt x="203" y="1758"/>
                    </a:lnTo>
                    <a:lnTo>
                      <a:pt x="161" y="1740"/>
                    </a:lnTo>
                    <a:lnTo>
                      <a:pt x="150" y="1727"/>
                    </a:lnTo>
                    <a:lnTo>
                      <a:pt x="151" y="1706"/>
                    </a:lnTo>
                    <a:lnTo>
                      <a:pt x="205" y="1565"/>
                    </a:lnTo>
                    <a:lnTo>
                      <a:pt x="224" y="1488"/>
                    </a:lnTo>
                    <a:lnTo>
                      <a:pt x="238" y="1223"/>
                    </a:lnTo>
                    <a:lnTo>
                      <a:pt x="238" y="1031"/>
                    </a:lnTo>
                    <a:lnTo>
                      <a:pt x="247" y="799"/>
                    </a:lnTo>
                    <a:lnTo>
                      <a:pt x="257" y="742"/>
                    </a:lnTo>
                    <a:lnTo>
                      <a:pt x="279" y="696"/>
                    </a:lnTo>
                    <a:lnTo>
                      <a:pt x="319" y="658"/>
                    </a:lnTo>
                    <a:lnTo>
                      <a:pt x="502" y="547"/>
                    </a:lnTo>
                    <a:lnTo>
                      <a:pt x="489" y="496"/>
                    </a:lnTo>
                    <a:lnTo>
                      <a:pt x="460" y="490"/>
                    </a:lnTo>
                    <a:lnTo>
                      <a:pt x="418" y="478"/>
                    </a:lnTo>
                    <a:lnTo>
                      <a:pt x="396" y="452"/>
                    </a:lnTo>
                    <a:lnTo>
                      <a:pt x="367" y="349"/>
                    </a:lnTo>
                    <a:lnTo>
                      <a:pt x="359" y="292"/>
                    </a:lnTo>
                    <a:lnTo>
                      <a:pt x="360" y="237"/>
                    </a:lnTo>
                    <a:lnTo>
                      <a:pt x="354" y="183"/>
                    </a:lnTo>
                    <a:lnTo>
                      <a:pt x="359" y="127"/>
                    </a:lnTo>
                    <a:lnTo>
                      <a:pt x="335" y="151"/>
                    </a:lnTo>
                    <a:lnTo>
                      <a:pt x="322" y="164"/>
                    </a:lnTo>
                    <a:lnTo>
                      <a:pt x="327" y="127"/>
                    </a:lnTo>
                    <a:lnTo>
                      <a:pt x="341" y="85"/>
                    </a:lnTo>
                    <a:lnTo>
                      <a:pt x="365" y="52"/>
                    </a:lnTo>
                    <a:lnTo>
                      <a:pt x="401" y="25"/>
                    </a:lnTo>
                    <a:lnTo>
                      <a:pt x="447" y="6"/>
                    </a:lnTo>
                    <a:lnTo>
                      <a:pt x="508" y="0"/>
                    </a:lnTo>
                    <a:lnTo>
                      <a:pt x="563" y="12"/>
                    </a:lnTo>
                    <a:lnTo>
                      <a:pt x="610" y="37"/>
                    </a:lnTo>
                    <a:lnTo>
                      <a:pt x="647" y="68"/>
                    </a:lnTo>
                    <a:lnTo>
                      <a:pt x="675" y="112"/>
                    </a:lnTo>
                    <a:lnTo>
                      <a:pt x="691" y="172"/>
                    </a:lnTo>
                    <a:lnTo>
                      <a:pt x="699" y="240"/>
                    </a:lnTo>
                    <a:lnTo>
                      <a:pt x="695" y="295"/>
                    </a:lnTo>
                    <a:lnTo>
                      <a:pt x="682" y="369"/>
                    </a:lnTo>
                    <a:lnTo>
                      <a:pt x="683" y="423"/>
                    </a:lnTo>
                    <a:lnTo>
                      <a:pt x="694" y="483"/>
                    </a:lnTo>
                    <a:lnTo>
                      <a:pt x="717" y="513"/>
                    </a:lnTo>
                    <a:lnTo>
                      <a:pt x="942" y="611"/>
                    </a:lnTo>
                    <a:lnTo>
                      <a:pt x="972" y="632"/>
                    </a:lnTo>
                    <a:lnTo>
                      <a:pt x="995" y="668"/>
                    </a:lnTo>
                    <a:lnTo>
                      <a:pt x="1066" y="878"/>
                    </a:lnTo>
                    <a:lnTo>
                      <a:pt x="1157" y="1178"/>
                    </a:lnTo>
                    <a:lnTo>
                      <a:pt x="1168" y="1238"/>
                    </a:lnTo>
                    <a:lnTo>
                      <a:pt x="1164" y="1273"/>
                    </a:lnTo>
                    <a:lnTo>
                      <a:pt x="1150" y="1312"/>
                    </a:lnTo>
                    <a:lnTo>
                      <a:pt x="1030" y="1515"/>
                    </a:lnTo>
                    <a:lnTo>
                      <a:pt x="1013" y="1579"/>
                    </a:lnTo>
                    <a:lnTo>
                      <a:pt x="1007" y="1645"/>
                    </a:lnTo>
                    <a:lnTo>
                      <a:pt x="1030" y="1873"/>
                    </a:lnTo>
                    <a:lnTo>
                      <a:pt x="1045" y="1974"/>
                    </a:lnTo>
                    <a:lnTo>
                      <a:pt x="1045" y="2007"/>
                    </a:lnTo>
                    <a:lnTo>
                      <a:pt x="1032" y="2032"/>
                    </a:lnTo>
                    <a:lnTo>
                      <a:pt x="995" y="2045"/>
                    </a:lnTo>
                    <a:lnTo>
                      <a:pt x="958" y="2051"/>
                    </a:lnTo>
                    <a:lnTo>
                      <a:pt x="949" y="2166"/>
                    </a:lnTo>
                    <a:lnTo>
                      <a:pt x="949" y="2292"/>
                    </a:lnTo>
                    <a:lnTo>
                      <a:pt x="951" y="2432"/>
                    </a:lnTo>
                    <a:lnTo>
                      <a:pt x="958" y="2562"/>
                    </a:lnTo>
                    <a:lnTo>
                      <a:pt x="977" y="2702"/>
                    </a:lnTo>
                    <a:lnTo>
                      <a:pt x="982" y="2842"/>
                    </a:lnTo>
                    <a:lnTo>
                      <a:pt x="990" y="2979"/>
                    </a:lnTo>
                    <a:lnTo>
                      <a:pt x="990" y="3088"/>
                    </a:lnTo>
                    <a:lnTo>
                      <a:pt x="984" y="3261"/>
                    </a:lnTo>
                    <a:lnTo>
                      <a:pt x="987" y="3369"/>
                    </a:lnTo>
                    <a:lnTo>
                      <a:pt x="982" y="3467"/>
                    </a:lnTo>
                    <a:lnTo>
                      <a:pt x="978" y="3488"/>
                    </a:lnTo>
                    <a:lnTo>
                      <a:pt x="921" y="3505"/>
                    </a:lnTo>
                    <a:lnTo>
                      <a:pt x="878" y="3530"/>
                    </a:lnTo>
                    <a:lnTo>
                      <a:pt x="835" y="3568"/>
                    </a:lnTo>
                    <a:lnTo>
                      <a:pt x="790" y="3603"/>
                    </a:lnTo>
                    <a:lnTo>
                      <a:pt x="733" y="3627"/>
                    </a:lnTo>
                    <a:lnTo>
                      <a:pt x="674" y="3643"/>
                    </a:lnTo>
                    <a:lnTo>
                      <a:pt x="623" y="3644"/>
                    </a:lnTo>
                    <a:lnTo>
                      <a:pt x="591" y="3633"/>
                    </a:lnTo>
                    <a:lnTo>
                      <a:pt x="567" y="3615"/>
                    </a:lnTo>
                    <a:lnTo>
                      <a:pt x="565" y="3594"/>
                    </a:lnTo>
                    <a:lnTo>
                      <a:pt x="577" y="3563"/>
                    </a:lnTo>
                    <a:lnTo>
                      <a:pt x="608" y="3534"/>
                    </a:lnTo>
                    <a:lnTo>
                      <a:pt x="644" y="3505"/>
                    </a:lnTo>
                    <a:lnTo>
                      <a:pt x="691" y="3462"/>
                    </a:lnTo>
                    <a:lnTo>
                      <a:pt x="730" y="3424"/>
                    </a:lnTo>
                    <a:lnTo>
                      <a:pt x="753" y="3391"/>
                    </a:lnTo>
                    <a:lnTo>
                      <a:pt x="742" y="3211"/>
                    </a:lnTo>
                    <a:lnTo>
                      <a:pt x="742" y="3084"/>
                    </a:lnTo>
                    <a:lnTo>
                      <a:pt x="730" y="2957"/>
                    </a:lnTo>
                    <a:lnTo>
                      <a:pt x="718" y="2842"/>
                    </a:lnTo>
                    <a:lnTo>
                      <a:pt x="698" y="2721"/>
                    </a:lnTo>
                    <a:lnTo>
                      <a:pt x="670" y="2599"/>
                    </a:lnTo>
                    <a:lnTo>
                      <a:pt x="647" y="2485"/>
                    </a:lnTo>
                    <a:lnTo>
                      <a:pt x="628" y="2391"/>
                    </a:lnTo>
                    <a:lnTo>
                      <a:pt x="610" y="2280"/>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04" name="Freeform 94"/>
              <p:cNvSpPr>
                <a:spLocks/>
              </p:cNvSpPr>
              <p:nvPr/>
            </p:nvSpPr>
            <p:spPr bwMode="auto">
              <a:xfrm>
                <a:off x="874" y="1129"/>
                <a:ext cx="408" cy="1135"/>
              </a:xfrm>
              <a:custGeom>
                <a:avLst/>
                <a:gdLst>
                  <a:gd name="T0" fmla="*/ 13 w 1224"/>
                  <a:gd name="T1" fmla="*/ 19 h 3405"/>
                  <a:gd name="T2" fmla="*/ 11 w 1224"/>
                  <a:gd name="T3" fmla="*/ 23 h 3405"/>
                  <a:gd name="T4" fmla="*/ 11 w 1224"/>
                  <a:gd name="T5" fmla="*/ 26 h 3405"/>
                  <a:gd name="T6" fmla="*/ 12 w 1224"/>
                  <a:gd name="T7" fmla="*/ 33 h 3405"/>
                  <a:gd name="T8" fmla="*/ 12 w 1224"/>
                  <a:gd name="T9" fmla="*/ 38 h 3405"/>
                  <a:gd name="T10" fmla="*/ 12 w 1224"/>
                  <a:gd name="T11" fmla="*/ 39 h 3405"/>
                  <a:gd name="T12" fmla="*/ 13 w 1224"/>
                  <a:gd name="T13" fmla="*/ 40 h 3405"/>
                  <a:gd name="T14" fmla="*/ 14 w 1224"/>
                  <a:gd name="T15" fmla="*/ 40 h 3405"/>
                  <a:gd name="T16" fmla="*/ 15 w 1224"/>
                  <a:gd name="T17" fmla="*/ 41 h 3405"/>
                  <a:gd name="T18" fmla="*/ 15 w 1224"/>
                  <a:gd name="T19" fmla="*/ 41 h 3405"/>
                  <a:gd name="T20" fmla="*/ 10 w 1224"/>
                  <a:gd name="T21" fmla="*/ 41 h 3405"/>
                  <a:gd name="T22" fmla="*/ 10 w 1224"/>
                  <a:gd name="T23" fmla="*/ 41 h 3405"/>
                  <a:gd name="T24" fmla="*/ 9 w 1224"/>
                  <a:gd name="T25" fmla="*/ 40 h 3405"/>
                  <a:gd name="T26" fmla="*/ 10 w 1224"/>
                  <a:gd name="T27" fmla="*/ 39 h 3405"/>
                  <a:gd name="T28" fmla="*/ 10 w 1224"/>
                  <a:gd name="T29" fmla="*/ 39 h 3405"/>
                  <a:gd name="T30" fmla="*/ 9 w 1224"/>
                  <a:gd name="T31" fmla="*/ 39 h 3405"/>
                  <a:gd name="T32" fmla="*/ 9 w 1224"/>
                  <a:gd name="T33" fmla="*/ 34 h 3405"/>
                  <a:gd name="T34" fmla="*/ 8 w 1224"/>
                  <a:gd name="T35" fmla="*/ 28 h 3405"/>
                  <a:gd name="T36" fmla="*/ 8 w 1224"/>
                  <a:gd name="T37" fmla="*/ 26 h 3405"/>
                  <a:gd name="T38" fmla="*/ 7 w 1224"/>
                  <a:gd name="T39" fmla="*/ 29 h 3405"/>
                  <a:gd name="T40" fmla="*/ 6 w 1224"/>
                  <a:gd name="T41" fmla="*/ 34 h 3405"/>
                  <a:gd name="T42" fmla="*/ 6 w 1224"/>
                  <a:gd name="T43" fmla="*/ 39 h 3405"/>
                  <a:gd name="T44" fmla="*/ 5 w 1224"/>
                  <a:gd name="T45" fmla="*/ 39 h 3405"/>
                  <a:gd name="T46" fmla="*/ 5 w 1224"/>
                  <a:gd name="T47" fmla="*/ 41 h 3405"/>
                  <a:gd name="T48" fmla="*/ 5 w 1224"/>
                  <a:gd name="T49" fmla="*/ 42 h 3405"/>
                  <a:gd name="T50" fmla="*/ 4 w 1224"/>
                  <a:gd name="T51" fmla="*/ 42 h 3405"/>
                  <a:gd name="T52" fmla="*/ 3 w 1224"/>
                  <a:gd name="T53" fmla="*/ 42 h 3405"/>
                  <a:gd name="T54" fmla="*/ 3 w 1224"/>
                  <a:gd name="T55" fmla="*/ 41 h 3405"/>
                  <a:gd name="T56" fmla="*/ 3 w 1224"/>
                  <a:gd name="T57" fmla="*/ 40 h 3405"/>
                  <a:gd name="T58" fmla="*/ 4 w 1224"/>
                  <a:gd name="T59" fmla="*/ 39 h 3405"/>
                  <a:gd name="T60" fmla="*/ 3 w 1224"/>
                  <a:gd name="T61" fmla="*/ 37 h 3405"/>
                  <a:gd name="T62" fmla="*/ 3 w 1224"/>
                  <a:gd name="T63" fmla="*/ 34 h 3405"/>
                  <a:gd name="T64" fmla="*/ 3 w 1224"/>
                  <a:gd name="T65" fmla="*/ 30 h 3405"/>
                  <a:gd name="T66" fmla="*/ 0 w 1224"/>
                  <a:gd name="T67" fmla="*/ 28 h 3405"/>
                  <a:gd name="T68" fmla="*/ 0 w 1224"/>
                  <a:gd name="T69" fmla="*/ 23 h 3405"/>
                  <a:gd name="T70" fmla="*/ 2 w 1224"/>
                  <a:gd name="T71" fmla="*/ 23 h 3405"/>
                  <a:gd name="T72" fmla="*/ 2 w 1224"/>
                  <a:gd name="T73" fmla="*/ 16 h 3405"/>
                  <a:gd name="T74" fmla="*/ 2 w 1224"/>
                  <a:gd name="T75" fmla="*/ 14 h 3405"/>
                  <a:gd name="T76" fmla="*/ 3 w 1224"/>
                  <a:gd name="T77" fmla="*/ 8 h 3405"/>
                  <a:gd name="T78" fmla="*/ 3 w 1224"/>
                  <a:gd name="T79" fmla="*/ 8 h 3405"/>
                  <a:gd name="T80" fmla="*/ 6 w 1224"/>
                  <a:gd name="T81" fmla="*/ 6 h 3405"/>
                  <a:gd name="T82" fmla="*/ 6 w 1224"/>
                  <a:gd name="T83" fmla="*/ 5 h 3405"/>
                  <a:gd name="T84" fmla="*/ 6 w 1224"/>
                  <a:gd name="T85" fmla="*/ 3 h 3405"/>
                  <a:gd name="T86" fmla="*/ 7 w 1224"/>
                  <a:gd name="T87" fmla="*/ 2 h 3405"/>
                  <a:gd name="T88" fmla="*/ 7 w 1224"/>
                  <a:gd name="T89" fmla="*/ 1 h 3405"/>
                  <a:gd name="T90" fmla="*/ 8 w 1224"/>
                  <a:gd name="T91" fmla="*/ 0 h 3405"/>
                  <a:gd name="T92" fmla="*/ 9 w 1224"/>
                  <a:gd name="T93" fmla="*/ 0 h 3405"/>
                  <a:gd name="T94" fmla="*/ 10 w 1224"/>
                  <a:gd name="T95" fmla="*/ 0 h 3405"/>
                  <a:gd name="T96" fmla="*/ 10 w 1224"/>
                  <a:gd name="T97" fmla="*/ 1 h 3405"/>
                  <a:gd name="T98" fmla="*/ 10 w 1224"/>
                  <a:gd name="T99" fmla="*/ 3 h 3405"/>
                  <a:gd name="T100" fmla="*/ 10 w 1224"/>
                  <a:gd name="T101" fmla="*/ 4 h 3405"/>
                  <a:gd name="T102" fmla="*/ 9 w 1224"/>
                  <a:gd name="T103" fmla="*/ 5 h 3405"/>
                  <a:gd name="T104" fmla="*/ 9 w 1224"/>
                  <a:gd name="T105" fmla="*/ 6 h 3405"/>
                  <a:gd name="T106" fmla="*/ 12 w 1224"/>
                  <a:gd name="T107" fmla="*/ 8 h 3405"/>
                  <a:gd name="T108" fmla="*/ 13 w 1224"/>
                  <a:gd name="T109" fmla="*/ 9 h 3405"/>
                  <a:gd name="T110" fmla="*/ 13 w 1224"/>
                  <a:gd name="T111" fmla="*/ 14 h 3405"/>
                  <a:gd name="T112" fmla="*/ 12 w 1224"/>
                  <a:gd name="T113" fmla="*/ 15 h 3405"/>
                  <a:gd name="T114" fmla="*/ 13 w 1224"/>
                  <a:gd name="T115" fmla="*/ 17 h 3405"/>
                  <a:gd name="T116" fmla="*/ 13 w 1224"/>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4"/>
                  <a:gd name="T178" fmla="*/ 0 h 3405"/>
                  <a:gd name="T179" fmla="*/ 1224 w 1224"/>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4" h="3405">
                    <a:moveTo>
                      <a:pt x="1068" y="1486"/>
                    </a:moveTo>
                    <a:lnTo>
                      <a:pt x="1071" y="1572"/>
                    </a:lnTo>
                    <a:lnTo>
                      <a:pt x="1091" y="1749"/>
                    </a:lnTo>
                    <a:lnTo>
                      <a:pt x="900" y="1875"/>
                    </a:lnTo>
                    <a:lnTo>
                      <a:pt x="900" y="1952"/>
                    </a:lnTo>
                    <a:lnTo>
                      <a:pt x="910" y="2090"/>
                    </a:lnTo>
                    <a:lnTo>
                      <a:pt x="924" y="2499"/>
                    </a:lnTo>
                    <a:lnTo>
                      <a:pt x="935" y="2679"/>
                    </a:lnTo>
                    <a:lnTo>
                      <a:pt x="948" y="2998"/>
                    </a:lnTo>
                    <a:lnTo>
                      <a:pt x="948" y="3111"/>
                    </a:lnTo>
                    <a:lnTo>
                      <a:pt x="949" y="3149"/>
                    </a:lnTo>
                    <a:lnTo>
                      <a:pt x="960" y="3162"/>
                    </a:lnTo>
                    <a:lnTo>
                      <a:pt x="994" y="3186"/>
                    </a:lnTo>
                    <a:lnTo>
                      <a:pt x="1063" y="3223"/>
                    </a:lnTo>
                    <a:lnTo>
                      <a:pt x="1142" y="3245"/>
                    </a:lnTo>
                    <a:lnTo>
                      <a:pt x="1170" y="3255"/>
                    </a:lnTo>
                    <a:lnTo>
                      <a:pt x="1199" y="3269"/>
                    </a:lnTo>
                    <a:lnTo>
                      <a:pt x="1218" y="3295"/>
                    </a:lnTo>
                    <a:lnTo>
                      <a:pt x="1224" y="3316"/>
                    </a:lnTo>
                    <a:lnTo>
                      <a:pt x="1212" y="3325"/>
                    </a:lnTo>
                    <a:lnTo>
                      <a:pt x="1051" y="3327"/>
                    </a:lnTo>
                    <a:lnTo>
                      <a:pt x="840" y="3341"/>
                    </a:lnTo>
                    <a:lnTo>
                      <a:pt x="803" y="3341"/>
                    </a:lnTo>
                    <a:lnTo>
                      <a:pt x="780" y="3328"/>
                    </a:lnTo>
                    <a:lnTo>
                      <a:pt x="768" y="3303"/>
                    </a:lnTo>
                    <a:lnTo>
                      <a:pt x="768" y="3265"/>
                    </a:lnTo>
                    <a:lnTo>
                      <a:pt x="780" y="3204"/>
                    </a:lnTo>
                    <a:lnTo>
                      <a:pt x="787" y="3194"/>
                    </a:lnTo>
                    <a:lnTo>
                      <a:pt x="803" y="3188"/>
                    </a:lnTo>
                    <a:lnTo>
                      <a:pt x="780" y="3185"/>
                    </a:lnTo>
                    <a:lnTo>
                      <a:pt x="772" y="3173"/>
                    </a:lnTo>
                    <a:lnTo>
                      <a:pt x="768" y="3124"/>
                    </a:lnTo>
                    <a:lnTo>
                      <a:pt x="744" y="3023"/>
                    </a:lnTo>
                    <a:lnTo>
                      <a:pt x="695" y="2780"/>
                    </a:lnTo>
                    <a:lnTo>
                      <a:pt x="684" y="2665"/>
                    </a:lnTo>
                    <a:lnTo>
                      <a:pt x="659" y="2297"/>
                    </a:lnTo>
                    <a:lnTo>
                      <a:pt x="643" y="2206"/>
                    </a:lnTo>
                    <a:lnTo>
                      <a:pt x="613" y="2092"/>
                    </a:lnTo>
                    <a:lnTo>
                      <a:pt x="588" y="2207"/>
                    </a:lnTo>
                    <a:lnTo>
                      <a:pt x="564" y="2322"/>
                    </a:lnTo>
                    <a:lnTo>
                      <a:pt x="523" y="2641"/>
                    </a:lnTo>
                    <a:lnTo>
                      <a:pt x="504" y="2740"/>
                    </a:lnTo>
                    <a:lnTo>
                      <a:pt x="462" y="3096"/>
                    </a:lnTo>
                    <a:lnTo>
                      <a:pt x="462" y="3149"/>
                    </a:lnTo>
                    <a:lnTo>
                      <a:pt x="456" y="3159"/>
                    </a:lnTo>
                    <a:lnTo>
                      <a:pt x="420" y="3175"/>
                    </a:lnTo>
                    <a:lnTo>
                      <a:pt x="429" y="3229"/>
                    </a:lnTo>
                    <a:lnTo>
                      <a:pt x="431" y="3290"/>
                    </a:lnTo>
                    <a:lnTo>
                      <a:pt x="431" y="3328"/>
                    </a:lnTo>
                    <a:lnTo>
                      <a:pt x="416" y="3365"/>
                    </a:lnTo>
                    <a:lnTo>
                      <a:pt x="392" y="3390"/>
                    </a:lnTo>
                    <a:lnTo>
                      <a:pt x="349" y="3405"/>
                    </a:lnTo>
                    <a:lnTo>
                      <a:pt x="300" y="3405"/>
                    </a:lnTo>
                    <a:lnTo>
                      <a:pt x="249" y="3400"/>
                    </a:lnTo>
                    <a:lnTo>
                      <a:pt x="227"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3"/>
                    </a:lnTo>
                    <a:lnTo>
                      <a:pt x="300" y="2360"/>
                    </a:lnTo>
                    <a:lnTo>
                      <a:pt x="0" y="2245"/>
                    </a:lnTo>
                    <a:lnTo>
                      <a:pt x="0" y="1888"/>
                    </a:lnTo>
                    <a:lnTo>
                      <a:pt x="36" y="1862"/>
                    </a:lnTo>
                    <a:lnTo>
                      <a:pt x="175" y="1901"/>
                    </a:lnTo>
                    <a:lnTo>
                      <a:pt x="190" y="1823"/>
                    </a:lnTo>
                    <a:lnTo>
                      <a:pt x="193" y="1727"/>
                    </a:lnTo>
                    <a:lnTo>
                      <a:pt x="126" y="1331"/>
                    </a:lnTo>
                    <a:lnTo>
                      <a:pt x="120" y="1225"/>
                    </a:lnTo>
                    <a:lnTo>
                      <a:pt x="132" y="1098"/>
                    </a:lnTo>
                    <a:lnTo>
                      <a:pt x="190" y="756"/>
                    </a:lnTo>
                    <a:lnTo>
                      <a:pt x="216" y="663"/>
                    </a:lnTo>
                    <a:lnTo>
                      <a:pt x="240" y="625"/>
                    </a:lnTo>
                    <a:lnTo>
                      <a:pt x="263" y="613"/>
                    </a:lnTo>
                    <a:lnTo>
                      <a:pt x="431" y="549"/>
                    </a:lnTo>
                    <a:lnTo>
                      <a:pt x="504" y="524"/>
                    </a:lnTo>
                    <a:lnTo>
                      <a:pt x="527" y="434"/>
                    </a:lnTo>
                    <a:lnTo>
                      <a:pt x="507" y="369"/>
                    </a:lnTo>
                    <a:lnTo>
                      <a:pt x="497" y="330"/>
                    </a:lnTo>
                    <a:lnTo>
                      <a:pt x="497" y="280"/>
                    </a:lnTo>
                    <a:lnTo>
                      <a:pt x="504" y="218"/>
                    </a:lnTo>
                    <a:lnTo>
                      <a:pt x="527" y="129"/>
                    </a:lnTo>
                    <a:lnTo>
                      <a:pt x="540" y="84"/>
                    </a:lnTo>
                    <a:lnTo>
                      <a:pt x="559" y="51"/>
                    </a:lnTo>
                    <a:lnTo>
                      <a:pt x="588" y="23"/>
                    </a:lnTo>
                    <a:lnTo>
                      <a:pt x="613" y="14"/>
                    </a:lnTo>
                    <a:lnTo>
                      <a:pt x="660" y="0"/>
                    </a:lnTo>
                    <a:lnTo>
                      <a:pt x="695" y="0"/>
                    </a:lnTo>
                    <a:lnTo>
                      <a:pt x="744" y="14"/>
                    </a:lnTo>
                    <a:lnTo>
                      <a:pt x="789" y="30"/>
                    </a:lnTo>
                    <a:lnTo>
                      <a:pt x="827" y="60"/>
                    </a:lnTo>
                    <a:lnTo>
                      <a:pt x="840" y="103"/>
                    </a:lnTo>
                    <a:lnTo>
                      <a:pt x="845" y="158"/>
                    </a:lnTo>
                    <a:lnTo>
                      <a:pt x="839" y="212"/>
                    </a:lnTo>
                    <a:lnTo>
                      <a:pt x="829" y="271"/>
                    </a:lnTo>
                    <a:lnTo>
                      <a:pt x="817" y="321"/>
                    </a:lnTo>
                    <a:lnTo>
                      <a:pt x="791" y="371"/>
                    </a:lnTo>
                    <a:lnTo>
                      <a:pt x="768" y="409"/>
                    </a:lnTo>
                    <a:lnTo>
                      <a:pt x="744" y="447"/>
                    </a:lnTo>
                    <a:lnTo>
                      <a:pt x="744" y="510"/>
                    </a:lnTo>
                    <a:lnTo>
                      <a:pt x="798" y="525"/>
                    </a:lnTo>
                    <a:lnTo>
                      <a:pt x="1000" y="651"/>
                    </a:lnTo>
                    <a:lnTo>
                      <a:pt x="1032" y="689"/>
                    </a:lnTo>
                    <a:lnTo>
                      <a:pt x="1040" y="716"/>
                    </a:lnTo>
                    <a:lnTo>
                      <a:pt x="1057" y="1076"/>
                    </a:lnTo>
                    <a:lnTo>
                      <a:pt x="1040" y="1132"/>
                    </a:lnTo>
                    <a:lnTo>
                      <a:pt x="1021" y="1188"/>
                    </a:lnTo>
                    <a:lnTo>
                      <a:pt x="1008" y="1250"/>
                    </a:lnTo>
                    <a:lnTo>
                      <a:pt x="1012" y="1297"/>
                    </a:lnTo>
                    <a:lnTo>
                      <a:pt x="1031"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05" name="Freeform 95"/>
              <p:cNvSpPr>
                <a:spLocks/>
              </p:cNvSpPr>
              <p:nvPr/>
            </p:nvSpPr>
            <p:spPr bwMode="auto">
              <a:xfrm>
                <a:off x="1711" y="1134"/>
                <a:ext cx="364" cy="1157"/>
              </a:xfrm>
              <a:custGeom>
                <a:avLst/>
                <a:gdLst>
                  <a:gd name="T0" fmla="*/ 2 w 1091"/>
                  <a:gd name="T1" fmla="*/ 29 h 3472"/>
                  <a:gd name="T2" fmla="*/ 2 w 1091"/>
                  <a:gd name="T3" fmla="*/ 31 h 3472"/>
                  <a:gd name="T4" fmla="*/ 3 w 1091"/>
                  <a:gd name="T5" fmla="*/ 32 h 3472"/>
                  <a:gd name="T6" fmla="*/ 3 w 1091"/>
                  <a:gd name="T7" fmla="*/ 37 h 3472"/>
                  <a:gd name="T8" fmla="*/ 3 w 1091"/>
                  <a:gd name="T9" fmla="*/ 39 h 3472"/>
                  <a:gd name="T10" fmla="*/ 2 w 1091"/>
                  <a:gd name="T11" fmla="*/ 40 h 3472"/>
                  <a:gd name="T12" fmla="*/ 1 w 1091"/>
                  <a:gd name="T13" fmla="*/ 40 h 3472"/>
                  <a:gd name="T14" fmla="*/ 0 w 1091"/>
                  <a:gd name="T15" fmla="*/ 41 h 3472"/>
                  <a:gd name="T16" fmla="*/ 0 w 1091"/>
                  <a:gd name="T17" fmla="*/ 41 h 3472"/>
                  <a:gd name="T18" fmla="*/ 0 w 1091"/>
                  <a:gd name="T19" fmla="*/ 42 h 3472"/>
                  <a:gd name="T20" fmla="*/ 2 w 1091"/>
                  <a:gd name="T21" fmla="*/ 42 h 3472"/>
                  <a:gd name="T22" fmla="*/ 3 w 1091"/>
                  <a:gd name="T23" fmla="*/ 41 h 3472"/>
                  <a:gd name="T24" fmla="*/ 5 w 1091"/>
                  <a:gd name="T25" fmla="*/ 41 h 3472"/>
                  <a:gd name="T26" fmla="*/ 5 w 1091"/>
                  <a:gd name="T27" fmla="*/ 40 h 3472"/>
                  <a:gd name="T28" fmla="*/ 6 w 1091"/>
                  <a:gd name="T29" fmla="*/ 34 h 3472"/>
                  <a:gd name="T30" fmla="*/ 7 w 1091"/>
                  <a:gd name="T31" fmla="*/ 31 h 3472"/>
                  <a:gd name="T32" fmla="*/ 7 w 1091"/>
                  <a:gd name="T33" fmla="*/ 33 h 3472"/>
                  <a:gd name="T34" fmla="*/ 8 w 1091"/>
                  <a:gd name="T35" fmla="*/ 37 h 3472"/>
                  <a:gd name="T36" fmla="*/ 9 w 1091"/>
                  <a:gd name="T37" fmla="*/ 40 h 3472"/>
                  <a:gd name="T38" fmla="*/ 9 w 1091"/>
                  <a:gd name="T39" fmla="*/ 41 h 3472"/>
                  <a:gd name="T40" fmla="*/ 8 w 1091"/>
                  <a:gd name="T41" fmla="*/ 42 h 3472"/>
                  <a:gd name="T42" fmla="*/ 9 w 1091"/>
                  <a:gd name="T43" fmla="*/ 43 h 3472"/>
                  <a:gd name="T44" fmla="*/ 10 w 1091"/>
                  <a:gd name="T45" fmla="*/ 43 h 3472"/>
                  <a:gd name="T46" fmla="*/ 11 w 1091"/>
                  <a:gd name="T47" fmla="*/ 42 h 3472"/>
                  <a:gd name="T48" fmla="*/ 11 w 1091"/>
                  <a:gd name="T49" fmla="*/ 42 h 3472"/>
                  <a:gd name="T50" fmla="*/ 11 w 1091"/>
                  <a:gd name="T51" fmla="*/ 41 h 3472"/>
                  <a:gd name="T52" fmla="*/ 11 w 1091"/>
                  <a:gd name="T53" fmla="*/ 39 h 3472"/>
                  <a:gd name="T54" fmla="*/ 11 w 1091"/>
                  <a:gd name="T55" fmla="*/ 34 h 3472"/>
                  <a:gd name="T56" fmla="*/ 11 w 1091"/>
                  <a:gd name="T57" fmla="*/ 31 h 3472"/>
                  <a:gd name="T58" fmla="*/ 11 w 1091"/>
                  <a:gd name="T59" fmla="*/ 30 h 3472"/>
                  <a:gd name="T60" fmla="*/ 11 w 1091"/>
                  <a:gd name="T61" fmla="*/ 20 h 3472"/>
                  <a:gd name="T62" fmla="*/ 11 w 1091"/>
                  <a:gd name="T63" fmla="*/ 17 h 3472"/>
                  <a:gd name="T64" fmla="*/ 12 w 1091"/>
                  <a:gd name="T65" fmla="*/ 16 h 3472"/>
                  <a:gd name="T66" fmla="*/ 12 w 1091"/>
                  <a:gd name="T67" fmla="*/ 15 h 3472"/>
                  <a:gd name="T68" fmla="*/ 12 w 1091"/>
                  <a:gd name="T69" fmla="*/ 13 h 3472"/>
                  <a:gd name="T70" fmla="*/ 13 w 1091"/>
                  <a:gd name="T71" fmla="*/ 11 h 3472"/>
                  <a:gd name="T72" fmla="*/ 12 w 1091"/>
                  <a:gd name="T73" fmla="*/ 11 h 3472"/>
                  <a:gd name="T74" fmla="*/ 11 w 1091"/>
                  <a:gd name="T75" fmla="*/ 10 h 3472"/>
                  <a:gd name="T76" fmla="*/ 11 w 1091"/>
                  <a:gd name="T77" fmla="*/ 8 h 3472"/>
                  <a:gd name="T78" fmla="*/ 11 w 1091"/>
                  <a:gd name="T79" fmla="*/ 8 h 3472"/>
                  <a:gd name="T80" fmla="*/ 8 w 1091"/>
                  <a:gd name="T81" fmla="*/ 7 h 3472"/>
                  <a:gd name="T82" fmla="*/ 8 w 1091"/>
                  <a:gd name="T83" fmla="*/ 6 h 3472"/>
                  <a:gd name="T84" fmla="*/ 8 w 1091"/>
                  <a:gd name="T85" fmla="*/ 4 h 3472"/>
                  <a:gd name="T86" fmla="*/ 8 w 1091"/>
                  <a:gd name="T87" fmla="*/ 3 h 3472"/>
                  <a:gd name="T88" fmla="*/ 8 w 1091"/>
                  <a:gd name="T89" fmla="*/ 1 h 3472"/>
                  <a:gd name="T90" fmla="*/ 7 w 1091"/>
                  <a:gd name="T91" fmla="*/ 0 h 3472"/>
                  <a:gd name="T92" fmla="*/ 6 w 1091"/>
                  <a:gd name="T93" fmla="*/ 0 h 3472"/>
                  <a:gd name="T94" fmla="*/ 5 w 1091"/>
                  <a:gd name="T95" fmla="*/ 0 h 3472"/>
                  <a:gd name="T96" fmla="*/ 4 w 1091"/>
                  <a:gd name="T97" fmla="*/ 1 h 3472"/>
                  <a:gd name="T98" fmla="*/ 4 w 1091"/>
                  <a:gd name="T99" fmla="*/ 2 h 3472"/>
                  <a:gd name="T100" fmla="*/ 4 w 1091"/>
                  <a:gd name="T101" fmla="*/ 4 h 3472"/>
                  <a:gd name="T102" fmla="*/ 4 w 1091"/>
                  <a:gd name="T103" fmla="*/ 5 h 3472"/>
                  <a:gd name="T104" fmla="*/ 5 w 1091"/>
                  <a:gd name="T105" fmla="*/ 6 h 3472"/>
                  <a:gd name="T106" fmla="*/ 4 w 1091"/>
                  <a:gd name="T107" fmla="*/ 7 h 3472"/>
                  <a:gd name="T108" fmla="*/ 2 w 1091"/>
                  <a:gd name="T109" fmla="*/ 8 h 3472"/>
                  <a:gd name="T110" fmla="*/ 1 w 1091"/>
                  <a:gd name="T111" fmla="*/ 10 h 3472"/>
                  <a:gd name="T112" fmla="*/ 1 w 1091"/>
                  <a:gd name="T113" fmla="*/ 11 h 3472"/>
                  <a:gd name="T114" fmla="*/ 3 w 1091"/>
                  <a:gd name="T115" fmla="*/ 14 h 3472"/>
                  <a:gd name="T116" fmla="*/ 3 w 1091"/>
                  <a:gd name="T117" fmla="*/ 18 h 3472"/>
                  <a:gd name="T118" fmla="*/ 2 w 1091"/>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2"/>
                    </a:lnTo>
                    <a:lnTo>
                      <a:pt x="120" y="2471"/>
                    </a:lnTo>
                    <a:lnTo>
                      <a:pt x="167" y="2483"/>
                    </a:lnTo>
                    <a:lnTo>
                      <a:pt x="218" y="2488"/>
                    </a:lnTo>
                    <a:lnTo>
                      <a:pt x="212" y="2608"/>
                    </a:lnTo>
                    <a:lnTo>
                      <a:pt x="212" y="2730"/>
                    </a:lnTo>
                    <a:lnTo>
                      <a:pt x="220" y="3015"/>
                    </a:lnTo>
                    <a:lnTo>
                      <a:pt x="216" y="3108"/>
                    </a:lnTo>
                    <a:lnTo>
                      <a:pt x="212" y="3150"/>
                    </a:lnTo>
                    <a:lnTo>
                      <a:pt x="200" y="3187"/>
                    </a:lnTo>
                    <a:lnTo>
                      <a:pt x="180" y="3210"/>
                    </a:lnTo>
                    <a:lnTo>
                      <a:pt x="144" y="3236"/>
                    </a:lnTo>
                    <a:lnTo>
                      <a:pt x="104" y="3256"/>
                    </a:lnTo>
                    <a:lnTo>
                      <a:pt x="54" y="3285"/>
                    </a:lnTo>
                    <a:lnTo>
                      <a:pt x="23" y="3306"/>
                    </a:lnTo>
                    <a:lnTo>
                      <a:pt x="7" y="3324"/>
                    </a:lnTo>
                    <a:lnTo>
                      <a:pt x="0" y="3348"/>
                    </a:lnTo>
                    <a:lnTo>
                      <a:pt x="4" y="3367"/>
                    </a:lnTo>
                    <a:lnTo>
                      <a:pt x="25" y="3383"/>
                    </a:lnTo>
                    <a:lnTo>
                      <a:pt x="65" y="3388"/>
                    </a:lnTo>
                    <a:lnTo>
                      <a:pt x="135" y="3381"/>
                    </a:lnTo>
                    <a:lnTo>
                      <a:pt x="201" y="3367"/>
                    </a:lnTo>
                    <a:lnTo>
                      <a:pt x="274" y="3357"/>
                    </a:lnTo>
                    <a:lnTo>
                      <a:pt x="348" y="3351"/>
                    </a:lnTo>
                    <a:lnTo>
                      <a:pt x="387" y="3348"/>
                    </a:lnTo>
                    <a:lnTo>
                      <a:pt x="408" y="3341"/>
                    </a:lnTo>
                    <a:lnTo>
                      <a:pt x="419" y="3249"/>
                    </a:lnTo>
                    <a:lnTo>
                      <a:pt x="433" y="3117"/>
                    </a:lnTo>
                    <a:lnTo>
                      <a:pt x="487" y="2750"/>
                    </a:lnTo>
                    <a:lnTo>
                      <a:pt x="504" y="2649"/>
                    </a:lnTo>
                    <a:lnTo>
                      <a:pt x="530" y="2527"/>
                    </a:lnTo>
                    <a:lnTo>
                      <a:pt x="587" y="2542"/>
                    </a:lnTo>
                    <a:lnTo>
                      <a:pt x="587" y="2637"/>
                    </a:lnTo>
                    <a:lnTo>
                      <a:pt x="605" y="2759"/>
                    </a:lnTo>
                    <a:lnTo>
                      <a:pt x="660" y="2969"/>
                    </a:lnTo>
                    <a:lnTo>
                      <a:pt x="686" y="3187"/>
                    </a:lnTo>
                    <a:lnTo>
                      <a:pt x="695" y="3245"/>
                    </a:lnTo>
                    <a:lnTo>
                      <a:pt x="707" y="3275"/>
                    </a:lnTo>
                    <a:lnTo>
                      <a:pt x="692" y="3339"/>
                    </a:lnTo>
                    <a:lnTo>
                      <a:pt x="684" y="3381"/>
                    </a:lnTo>
                    <a:lnTo>
                      <a:pt x="684" y="3408"/>
                    </a:lnTo>
                    <a:lnTo>
                      <a:pt x="703" y="3441"/>
                    </a:lnTo>
                    <a:lnTo>
                      <a:pt x="727" y="3465"/>
                    </a:lnTo>
                    <a:lnTo>
                      <a:pt x="760" y="3472"/>
                    </a:lnTo>
                    <a:lnTo>
                      <a:pt x="798" y="3468"/>
                    </a:lnTo>
                    <a:lnTo>
                      <a:pt x="839" y="3453"/>
                    </a:lnTo>
                    <a:lnTo>
                      <a:pt x="875" y="3431"/>
                    </a:lnTo>
                    <a:lnTo>
                      <a:pt x="903" y="3403"/>
                    </a:lnTo>
                    <a:lnTo>
                      <a:pt x="920" y="3376"/>
                    </a:lnTo>
                    <a:lnTo>
                      <a:pt x="927" y="3339"/>
                    </a:lnTo>
                    <a:lnTo>
                      <a:pt x="922" y="3293"/>
                    </a:lnTo>
                    <a:lnTo>
                      <a:pt x="911" y="3249"/>
                    </a:lnTo>
                    <a:lnTo>
                      <a:pt x="899" y="3135"/>
                    </a:lnTo>
                    <a:lnTo>
                      <a:pt x="883" y="2862"/>
                    </a:lnTo>
                    <a:lnTo>
                      <a:pt x="871" y="2730"/>
                    </a:lnTo>
                    <a:lnTo>
                      <a:pt x="863" y="2618"/>
                    </a:lnTo>
                    <a:lnTo>
                      <a:pt x="851" y="2522"/>
                    </a:lnTo>
                    <a:lnTo>
                      <a:pt x="922" y="2508"/>
                    </a:lnTo>
                    <a:lnTo>
                      <a:pt x="920" y="2403"/>
                    </a:lnTo>
                    <a:lnTo>
                      <a:pt x="909" y="1731"/>
                    </a:lnTo>
                    <a:lnTo>
                      <a:pt x="907" y="1601"/>
                    </a:lnTo>
                    <a:lnTo>
                      <a:pt x="899" y="1463"/>
                    </a:lnTo>
                    <a:lnTo>
                      <a:pt x="899" y="1387"/>
                    </a:lnTo>
                    <a:lnTo>
                      <a:pt x="931" y="1350"/>
                    </a:lnTo>
                    <a:lnTo>
                      <a:pt x="967" y="1302"/>
                    </a:lnTo>
                    <a:lnTo>
                      <a:pt x="986" y="1261"/>
                    </a:lnTo>
                    <a:lnTo>
                      <a:pt x="995" y="1221"/>
                    </a:lnTo>
                    <a:lnTo>
                      <a:pt x="1000" y="1175"/>
                    </a:lnTo>
                    <a:lnTo>
                      <a:pt x="988" y="1090"/>
                    </a:lnTo>
                    <a:lnTo>
                      <a:pt x="978" y="1017"/>
                    </a:lnTo>
                    <a:lnTo>
                      <a:pt x="1091" y="853"/>
                    </a:lnTo>
                    <a:lnTo>
                      <a:pt x="1043" y="788"/>
                    </a:lnTo>
                    <a:lnTo>
                      <a:pt x="949" y="920"/>
                    </a:lnTo>
                    <a:lnTo>
                      <a:pt x="939" y="863"/>
                    </a:lnTo>
                    <a:lnTo>
                      <a:pt x="929" y="788"/>
                    </a:lnTo>
                    <a:lnTo>
                      <a:pt x="927" y="723"/>
                    </a:lnTo>
                    <a:lnTo>
                      <a:pt x="924" y="679"/>
                    </a:lnTo>
                    <a:lnTo>
                      <a:pt x="913" y="638"/>
                    </a:lnTo>
                    <a:lnTo>
                      <a:pt x="886" y="611"/>
                    </a:lnTo>
                    <a:lnTo>
                      <a:pt x="850" y="593"/>
                    </a:lnTo>
                    <a:lnTo>
                      <a:pt x="672" y="533"/>
                    </a:lnTo>
                    <a:lnTo>
                      <a:pt x="635" y="520"/>
                    </a:lnTo>
                    <a:lnTo>
                      <a:pt x="631" y="457"/>
                    </a:lnTo>
                    <a:lnTo>
                      <a:pt x="641" y="409"/>
                    </a:lnTo>
                    <a:lnTo>
                      <a:pt x="664" y="354"/>
                    </a:lnTo>
                    <a:lnTo>
                      <a:pt x="682" y="300"/>
                    </a:lnTo>
                    <a:lnTo>
                      <a:pt x="684" y="230"/>
                    </a:lnTo>
                    <a:lnTo>
                      <a:pt x="676" y="149"/>
                    </a:lnTo>
                    <a:lnTo>
                      <a:pt x="660" y="100"/>
                    </a:lnTo>
                    <a:lnTo>
                      <a:pt x="633" y="52"/>
                    </a:lnTo>
                    <a:lnTo>
                      <a:pt x="602" y="27"/>
                    </a:lnTo>
                    <a:lnTo>
                      <a:pt x="536" y="6"/>
                    </a:lnTo>
                    <a:lnTo>
                      <a:pt x="479" y="0"/>
                    </a:lnTo>
                    <a:lnTo>
                      <a:pt x="426" y="6"/>
                    </a:lnTo>
                    <a:lnTo>
                      <a:pt x="386" y="35"/>
                    </a:lnTo>
                    <a:lnTo>
                      <a:pt x="360" y="61"/>
                    </a:lnTo>
                    <a:lnTo>
                      <a:pt x="325" y="109"/>
                    </a:lnTo>
                    <a:lnTo>
                      <a:pt x="300" y="161"/>
                    </a:lnTo>
                    <a:lnTo>
                      <a:pt x="336" y="188"/>
                    </a:lnTo>
                    <a:lnTo>
                      <a:pt x="331" y="251"/>
                    </a:lnTo>
                    <a:lnTo>
                      <a:pt x="329" y="319"/>
                    </a:lnTo>
                    <a:lnTo>
                      <a:pt x="337" y="379"/>
                    </a:lnTo>
                    <a:lnTo>
                      <a:pt x="351" y="426"/>
                    </a:lnTo>
                    <a:lnTo>
                      <a:pt x="366" y="463"/>
                    </a:lnTo>
                    <a:lnTo>
                      <a:pt x="396" y="520"/>
                    </a:lnTo>
                    <a:lnTo>
                      <a:pt x="396" y="533"/>
                    </a:lnTo>
                    <a:lnTo>
                      <a:pt x="348" y="558"/>
                    </a:lnTo>
                    <a:lnTo>
                      <a:pt x="156" y="647"/>
                    </a:lnTo>
                    <a:lnTo>
                      <a:pt x="122" y="681"/>
                    </a:lnTo>
                    <a:lnTo>
                      <a:pt x="98" y="723"/>
                    </a:lnTo>
                    <a:lnTo>
                      <a:pt x="84" y="776"/>
                    </a:lnTo>
                    <a:lnTo>
                      <a:pt x="74" y="844"/>
                    </a:lnTo>
                    <a:lnTo>
                      <a:pt x="100" y="888"/>
                    </a:lnTo>
                    <a:lnTo>
                      <a:pt x="246" y="1082"/>
                    </a:lnTo>
                    <a:lnTo>
                      <a:pt x="265" y="1148"/>
                    </a:lnTo>
                    <a:lnTo>
                      <a:pt x="274" y="1260"/>
                    </a:lnTo>
                    <a:lnTo>
                      <a:pt x="214" y="1442"/>
                    </a:lnTo>
                    <a:lnTo>
                      <a:pt x="145" y="1512"/>
                    </a:lnTo>
                    <a:lnTo>
                      <a:pt x="145" y="1593"/>
                    </a:lnTo>
                    <a:lnTo>
                      <a:pt x="132" y="1733"/>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06" name="Freeform 96"/>
              <p:cNvSpPr>
                <a:spLocks/>
              </p:cNvSpPr>
              <p:nvPr/>
            </p:nvSpPr>
            <p:spPr bwMode="auto">
              <a:xfrm>
                <a:off x="1212" y="1158"/>
                <a:ext cx="297" cy="1093"/>
              </a:xfrm>
              <a:custGeom>
                <a:avLst/>
                <a:gdLst>
                  <a:gd name="T0" fmla="*/ 6 w 890"/>
                  <a:gd name="T1" fmla="*/ 31 h 3279"/>
                  <a:gd name="T2" fmla="*/ 6 w 890"/>
                  <a:gd name="T3" fmla="*/ 29 h 3279"/>
                  <a:gd name="T4" fmla="*/ 6 w 890"/>
                  <a:gd name="T5" fmla="*/ 27 h 3279"/>
                  <a:gd name="T6" fmla="*/ 7 w 890"/>
                  <a:gd name="T7" fmla="*/ 25 h 3279"/>
                  <a:gd name="T8" fmla="*/ 7 w 890"/>
                  <a:gd name="T9" fmla="*/ 26 h 3279"/>
                  <a:gd name="T10" fmla="*/ 7 w 890"/>
                  <a:gd name="T11" fmla="*/ 27 h 3279"/>
                  <a:gd name="T12" fmla="*/ 7 w 890"/>
                  <a:gd name="T13" fmla="*/ 28 h 3279"/>
                  <a:gd name="T14" fmla="*/ 7 w 890"/>
                  <a:gd name="T15" fmla="*/ 29 h 3279"/>
                  <a:gd name="T16" fmla="*/ 6 w 890"/>
                  <a:gd name="T17" fmla="*/ 31 h 3279"/>
                  <a:gd name="T18" fmla="*/ 6 w 890"/>
                  <a:gd name="T19" fmla="*/ 33 h 3279"/>
                  <a:gd name="T20" fmla="*/ 7 w 890"/>
                  <a:gd name="T21" fmla="*/ 37 h 3279"/>
                  <a:gd name="T22" fmla="*/ 8 w 890"/>
                  <a:gd name="T23" fmla="*/ 38 h 3279"/>
                  <a:gd name="T24" fmla="*/ 10 w 890"/>
                  <a:gd name="T25" fmla="*/ 39 h 3279"/>
                  <a:gd name="T26" fmla="*/ 10 w 890"/>
                  <a:gd name="T27" fmla="*/ 39 h 3279"/>
                  <a:gd name="T28" fmla="*/ 9 w 890"/>
                  <a:gd name="T29" fmla="*/ 39 h 3279"/>
                  <a:gd name="T30" fmla="*/ 9 w 890"/>
                  <a:gd name="T31" fmla="*/ 39 h 3279"/>
                  <a:gd name="T32" fmla="*/ 9 w 890"/>
                  <a:gd name="T33" fmla="*/ 40 h 3279"/>
                  <a:gd name="T34" fmla="*/ 8 w 890"/>
                  <a:gd name="T35" fmla="*/ 40 h 3279"/>
                  <a:gd name="T36" fmla="*/ 6 w 890"/>
                  <a:gd name="T37" fmla="*/ 40 h 3279"/>
                  <a:gd name="T38" fmla="*/ 5 w 890"/>
                  <a:gd name="T39" fmla="*/ 40 h 3279"/>
                  <a:gd name="T40" fmla="*/ 4 w 890"/>
                  <a:gd name="T41" fmla="*/ 40 h 3279"/>
                  <a:gd name="T42" fmla="*/ 3 w 890"/>
                  <a:gd name="T43" fmla="*/ 39 h 3279"/>
                  <a:gd name="T44" fmla="*/ 3 w 890"/>
                  <a:gd name="T45" fmla="*/ 34 h 3279"/>
                  <a:gd name="T46" fmla="*/ 2 w 890"/>
                  <a:gd name="T47" fmla="*/ 23 h 3279"/>
                  <a:gd name="T48" fmla="*/ 2 w 890"/>
                  <a:gd name="T49" fmla="*/ 20 h 3279"/>
                  <a:gd name="T50" fmla="*/ 3 w 890"/>
                  <a:gd name="T51" fmla="*/ 18 h 3279"/>
                  <a:gd name="T52" fmla="*/ 1 w 890"/>
                  <a:gd name="T53" fmla="*/ 17 h 3279"/>
                  <a:gd name="T54" fmla="*/ 0 w 890"/>
                  <a:gd name="T55" fmla="*/ 16 h 3279"/>
                  <a:gd name="T56" fmla="*/ 0 w 890"/>
                  <a:gd name="T57" fmla="*/ 14 h 3279"/>
                  <a:gd name="T58" fmla="*/ 1 w 890"/>
                  <a:gd name="T59" fmla="*/ 9 h 3279"/>
                  <a:gd name="T60" fmla="*/ 2 w 890"/>
                  <a:gd name="T61" fmla="*/ 8 h 3279"/>
                  <a:gd name="T62" fmla="*/ 3 w 890"/>
                  <a:gd name="T63" fmla="*/ 7 h 3279"/>
                  <a:gd name="T64" fmla="*/ 5 w 890"/>
                  <a:gd name="T65" fmla="*/ 6 h 3279"/>
                  <a:gd name="T66" fmla="*/ 5 w 890"/>
                  <a:gd name="T67" fmla="*/ 5 h 3279"/>
                  <a:gd name="T68" fmla="*/ 4 w 890"/>
                  <a:gd name="T69" fmla="*/ 4 h 3279"/>
                  <a:gd name="T70" fmla="*/ 4 w 890"/>
                  <a:gd name="T71" fmla="*/ 3 h 3279"/>
                  <a:gd name="T72" fmla="*/ 4 w 890"/>
                  <a:gd name="T73" fmla="*/ 1 h 3279"/>
                  <a:gd name="T74" fmla="*/ 4 w 890"/>
                  <a:gd name="T75" fmla="*/ 0 h 3279"/>
                  <a:gd name="T76" fmla="*/ 5 w 890"/>
                  <a:gd name="T77" fmla="*/ 0 h 3279"/>
                  <a:gd name="T78" fmla="*/ 6 w 890"/>
                  <a:gd name="T79" fmla="*/ 0 h 3279"/>
                  <a:gd name="T80" fmla="*/ 7 w 890"/>
                  <a:gd name="T81" fmla="*/ 1 h 3279"/>
                  <a:gd name="T82" fmla="*/ 7 w 890"/>
                  <a:gd name="T83" fmla="*/ 1 h 3279"/>
                  <a:gd name="T84" fmla="*/ 7 w 890"/>
                  <a:gd name="T85" fmla="*/ 3 h 3279"/>
                  <a:gd name="T86" fmla="*/ 8 w 890"/>
                  <a:gd name="T87" fmla="*/ 4 h 3279"/>
                  <a:gd name="T88" fmla="*/ 7 w 890"/>
                  <a:gd name="T89" fmla="*/ 5 h 3279"/>
                  <a:gd name="T90" fmla="*/ 7 w 890"/>
                  <a:gd name="T91" fmla="*/ 6 h 3279"/>
                  <a:gd name="T92" fmla="*/ 8 w 890"/>
                  <a:gd name="T93" fmla="*/ 7 h 3279"/>
                  <a:gd name="T94" fmla="*/ 10 w 890"/>
                  <a:gd name="T95" fmla="*/ 8 h 3279"/>
                  <a:gd name="T96" fmla="*/ 11 w 890"/>
                  <a:gd name="T97" fmla="*/ 11 h 3279"/>
                  <a:gd name="T98" fmla="*/ 11 w 890"/>
                  <a:gd name="T99" fmla="*/ 13 h 3279"/>
                  <a:gd name="T100" fmla="*/ 11 w 890"/>
                  <a:gd name="T101" fmla="*/ 15 h 3279"/>
                  <a:gd name="T102" fmla="*/ 11 w 890"/>
                  <a:gd name="T103" fmla="*/ 17 h 3279"/>
                  <a:gd name="T104" fmla="*/ 11 w 890"/>
                  <a:gd name="T105" fmla="*/ 19 h 3279"/>
                  <a:gd name="T106" fmla="*/ 10 w 890"/>
                  <a:gd name="T107" fmla="*/ 21 h 3279"/>
                  <a:gd name="T108" fmla="*/ 10 w 890"/>
                  <a:gd name="T109" fmla="*/ 23 h 3279"/>
                  <a:gd name="T110" fmla="*/ 10 w 890"/>
                  <a:gd name="T111" fmla="*/ 28 h 3279"/>
                  <a:gd name="T112" fmla="*/ 10 w 890"/>
                  <a:gd name="T113" fmla="*/ 30 h 3279"/>
                  <a:gd name="T114" fmla="*/ 9 w 890"/>
                  <a:gd name="T115" fmla="*/ 33 h 3279"/>
                  <a:gd name="T116" fmla="*/ 8 w 890"/>
                  <a:gd name="T117" fmla="*/ 36 h 3279"/>
                  <a:gd name="T118" fmla="*/ 7 w 890"/>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4" y="2091"/>
                    </a:lnTo>
                    <a:lnTo>
                      <a:pt x="548" y="2126"/>
                    </a:lnTo>
                    <a:lnTo>
                      <a:pt x="563" y="2170"/>
                    </a:lnTo>
                    <a:lnTo>
                      <a:pt x="578" y="2205"/>
                    </a:lnTo>
                    <a:lnTo>
                      <a:pt x="589" y="2246"/>
                    </a:lnTo>
                    <a:lnTo>
                      <a:pt x="586" y="2284"/>
                    </a:lnTo>
                    <a:lnTo>
                      <a:pt x="572" y="2325"/>
                    </a:lnTo>
                    <a:lnTo>
                      <a:pt x="547" y="2371"/>
                    </a:lnTo>
                    <a:lnTo>
                      <a:pt x="527" y="2423"/>
                    </a:lnTo>
                    <a:lnTo>
                      <a:pt x="503" y="2489"/>
                    </a:lnTo>
                    <a:lnTo>
                      <a:pt x="483" y="2578"/>
                    </a:lnTo>
                    <a:lnTo>
                      <a:pt x="469" y="2655"/>
                    </a:lnTo>
                    <a:lnTo>
                      <a:pt x="577" y="2961"/>
                    </a:lnTo>
                    <a:lnTo>
                      <a:pt x="564" y="3011"/>
                    </a:lnTo>
                    <a:lnTo>
                      <a:pt x="589" y="3037"/>
                    </a:lnTo>
                    <a:lnTo>
                      <a:pt x="636" y="3064"/>
                    </a:lnTo>
                    <a:lnTo>
                      <a:pt x="744" y="3111"/>
                    </a:lnTo>
                    <a:lnTo>
                      <a:pt x="769" y="3129"/>
                    </a:lnTo>
                    <a:lnTo>
                      <a:pt x="787" y="3157"/>
                    </a:lnTo>
                    <a:lnTo>
                      <a:pt x="792" y="3181"/>
                    </a:lnTo>
                    <a:lnTo>
                      <a:pt x="777" y="3188"/>
                    </a:lnTo>
                    <a:lnTo>
                      <a:pt x="732" y="3190"/>
                    </a:lnTo>
                    <a:lnTo>
                      <a:pt x="694" y="3190"/>
                    </a:lnTo>
                    <a:lnTo>
                      <a:pt x="714" y="3197"/>
                    </a:lnTo>
                    <a:lnTo>
                      <a:pt x="721" y="3208"/>
                    </a:lnTo>
                    <a:lnTo>
                      <a:pt x="721" y="3225"/>
                    </a:lnTo>
                    <a:lnTo>
                      <a:pt x="711" y="3246"/>
                    </a:lnTo>
                    <a:lnTo>
                      <a:pt x="674" y="3262"/>
                    </a:lnTo>
                    <a:lnTo>
                      <a:pt x="608" y="3277"/>
                    </a:lnTo>
                    <a:lnTo>
                      <a:pt x="513" y="3279"/>
                    </a:lnTo>
                    <a:lnTo>
                      <a:pt x="442" y="3270"/>
                    </a:lnTo>
                    <a:lnTo>
                      <a:pt x="378" y="3252"/>
                    </a:lnTo>
                    <a:lnTo>
                      <a:pt x="325" y="3229"/>
                    </a:lnTo>
                    <a:lnTo>
                      <a:pt x="284" y="3204"/>
                    </a:lnTo>
                    <a:lnTo>
                      <a:pt x="280" y="3165"/>
                    </a:lnTo>
                    <a:lnTo>
                      <a:pt x="282" y="3122"/>
                    </a:lnTo>
                    <a:lnTo>
                      <a:pt x="252" y="2885"/>
                    </a:lnTo>
                    <a:lnTo>
                      <a:pt x="244" y="2717"/>
                    </a:lnTo>
                    <a:lnTo>
                      <a:pt x="205" y="2196"/>
                    </a:lnTo>
                    <a:lnTo>
                      <a:pt x="187" y="1877"/>
                    </a:lnTo>
                    <a:lnTo>
                      <a:pt x="190" y="1724"/>
                    </a:lnTo>
                    <a:lnTo>
                      <a:pt x="196" y="1626"/>
                    </a:lnTo>
                    <a:lnTo>
                      <a:pt x="206" y="1541"/>
                    </a:lnTo>
                    <a:lnTo>
                      <a:pt x="216" y="1470"/>
                    </a:lnTo>
                    <a:lnTo>
                      <a:pt x="156" y="1418"/>
                    </a:lnTo>
                    <a:lnTo>
                      <a:pt x="97" y="1363"/>
                    </a:lnTo>
                    <a:lnTo>
                      <a:pt x="61" y="1322"/>
                    </a:lnTo>
                    <a:lnTo>
                      <a:pt x="24" y="1265"/>
                    </a:lnTo>
                    <a:lnTo>
                      <a:pt x="4" y="1210"/>
                    </a:lnTo>
                    <a:lnTo>
                      <a:pt x="0" y="1163"/>
                    </a:lnTo>
                    <a:lnTo>
                      <a:pt x="14" y="1101"/>
                    </a:lnTo>
                    <a:lnTo>
                      <a:pt x="121" y="717"/>
                    </a:lnTo>
                    <a:lnTo>
                      <a:pt x="137" y="673"/>
                    </a:lnTo>
                    <a:lnTo>
                      <a:pt x="152" y="653"/>
                    </a:lnTo>
                    <a:lnTo>
                      <a:pt x="174" y="633"/>
                    </a:lnTo>
                    <a:lnTo>
                      <a:pt x="216" y="602"/>
                    </a:lnTo>
                    <a:lnTo>
                      <a:pt x="336" y="538"/>
                    </a:lnTo>
                    <a:lnTo>
                      <a:pt x="366" y="500"/>
                    </a:lnTo>
                    <a:lnTo>
                      <a:pt x="387" y="456"/>
                    </a:lnTo>
                    <a:lnTo>
                      <a:pt x="397" y="423"/>
                    </a:lnTo>
                    <a:lnTo>
                      <a:pt x="362" y="384"/>
                    </a:lnTo>
                    <a:lnTo>
                      <a:pt x="334" y="333"/>
                    </a:lnTo>
                    <a:lnTo>
                      <a:pt x="314" y="273"/>
                    </a:lnTo>
                    <a:lnTo>
                      <a:pt x="300" y="220"/>
                    </a:lnTo>
                    <a:lnTo>
                      <a:pt x="293" y="157"/>
                    </a:lnTo>
                    <a:lnTo>
                      <a:pt x="299" y="106"/>
                    </a:lnTo>
                    <a:lnTo>
                      <a:pt x="313" y="68"/>
                    </a:lnTo>
                    <a:lnTo>
                      <a:pt x="341" y="35"/>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40"/>
                    </a:lnTo>
                    <a:lnTo>
                      <a:pt x="819" y="691"/>
                    </a:lnTo>
                    <a:lnTo>
                      <a:pt x="853" y="867"/>
                    </a:lnTo>
                    <a:lnTo>
                      <a:pt x="864" y="946"/>
                    </a:lnTo>
                    <a:lnTo>
                      <a:pt x="876" y="1014"/>
                    </a:lnTo>
                    <a:lnTo>
                      <a:pt x="887" y="1109"/>
                    </a:lnTo>
                    <a:lnTo>
                      <a:pt x="890" y="1190"/>
                    </a:lnTo>
                    <a:lnTo>
                      <a:pt x="887" y="1292"/>
                    </a:lnTo>
                    <a:lnTo>
                      <a:pt x="875" y="1402"/>
                    </a:lnTo>
                    <a:lnTo>
                      <a:pt x="864" y="1479"/>
                    </a:lnTo>
                    <a:lnTo>
                      <a:pt x="854" y="1564"/>
                    </a:lnTo>
                    <a:lnTo>
                      <a:pt x="838" y="1639"/>
                    </a:lnTo>
                    <a:lnTo>
                      <a:pt x="816" y="1697"/>
                    </a:lnTo>
                    <a:lnTo>
                      <a:pt x="799" y="1757"/>
                    </a:lnTo>
                    <a:lnTo>
                      <a:pt x="793" y="1833"/>
                    </a:lnTo>
                    <a:lnTo>
                      <a:pt x="814" y="2172"/>
                    </a:lnTo>
                    <a:lnTo>
                      <a:pt x="819" y="2291"/>
                    </a:lnTo>
                    <a:lnTo>
                      <a:pt x="819" y="2339"/>
                    </a:lnTo>
                    <a:lnTo>
                      <a:pt x="804" y="2400"/>
                    </a:lnTo>
                    <a:lnTo>
                      <a:pt x="777" y="2473"/>
                    </a:lnTo>
                    <a:lnTo>
                      <a:pt x="708" y="2693"/>
                    </a:lnTo>
                    <a:lnTo>
                      <a:pt x="660" y="2872"/>
                    </a:lnTo>
                    <a:lnTo>
                      <a:pt x="636" y="2936"/>
                    </a:lnTo>
                    <a:lnTo>
                      <a:pt x="606" y="2949"/>
                    </a:lnTo>
                    <a:lnTo>
                      <a:pt x="577" y="2961"/>
                    </a:lnTo>
                    <a:lnTo>
                      <a:pt x="469"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07" name="Freeform 97"/>
              <p:cNvSpPr>
                <a:spLocks/>
              </p:cNvSpPr>
              <p:nvPr/>
            </p:nvSpPr>
            <p:spPr bwMode="auto">
              <a:xfrm>
                <a:off x="1501" y="1189"/>
                <a:ext cx="308" cy="1085"/>
              </a:xfrm>
              <a:custGeom>
                <a:avLst/>
                <a:gdLst>
                  <a:gd name="T0" fmla="*/ 4 w 922"/>
                  <a:gd name="T1" fmla="*/ 0 h 3255"/>
                  <a:gd name="T2" fmla="*/ 5 w 922"/>
                  <a:gd name="T3" fmla="*/ 0 h 3255"/>
                  <a:gd name="T4" fmla="*/ 5 w 922"/>
                  <a:gd name="T5" fmla="*/ 1 h 3255"/>
                  <a:gd name="T6" fmla="*/ 6 w 922"/>
                  <a:gd name="T7" fmla="*/ 2 h 3255"/>
                  <a:gd name="T8" fmla="*/ 6 w 922"/>
                  <a:gd name="T9" fmla="*/ 4 h 3255"/>
                  <a:gd name="T10" fmla="*/ 6 w 922"/>
                  <a:gd name="T11" fmla="*/ 5 h 3255"/>
                  <a:gd name="T12" fmla="*/ 6 w 922"/>
                  <a:gd name="T13" fmla="*/ 6 h 3255"/>
                  <a:gd name="T14" fmla="*/ 7 w 922"/>
                  <a:gd name="T15" fmla="*/ 7 h 3255"/>
                  <a:gd name="T16" fmla="*/ 8 w 922"/>
                  <a:gd name="T17" fmla="*/ 8 h 3255"/>
                  <a:gd name="T18" fmla="*/ 11 w 922"/>
                  <a:gd name="T19" fmla="*/ 13 h 3255"/>
                  <a:gd name="T20" fmla="*/ 11 w 922"/>
                  <a:gd name="T21" fmla="*/ 15 h 3255"/>
                  <a:gd name="T22" fmla="*/ 9 w 922"/>
                  <a:gd name="T23" fmla="*/ 19 h 3255"/>
                  <a:gd name="T24" fmla="*/ 8 w 922"/>
                  <a:gd name="T25" fmla="*/ 19 h 3255"/>
                  <a:gd name="T26" fmla="*/ 8 w 922"/>
                  <a:gd name="T27" fmla="*/ 21 h 3255"/>
                  <a:gd name="T28" fmla="*/ 7 w 922"/>
                  <a:gd name="T29" fmla="*/ 22 h 3255"/>
                  <a:gd name="T30" fmla="*/ 6 w 922"/>
                  <a:gd name="T31" fmla="*/ 31 h 3255"/>
                  <a:gd name="T32" fmla="*/ 6 w 922"/>
                  <a:gd name="T33" fmla="*/ 34 h 3255"/>
                  <a:gd name="T34" fmla="*/ 5 w 922"/>
                  <a:gd name="T35" fmla="*/ 36 h 3255"/>
                  <a:gd name="T36" fmla="*/ 6 w 922"/>
                  <a:gd name="T37" fmla="*/ 37 h 3255"/>
                  <a:gd name="T38" fmla="*/ 6 w 922"/>
                  <a:gd name="T39" fmla="*/ 38 h 3255"/>
                  <a:gd name="T40" fmla="*/ 5 w 922"/>
                  <a:gd name="T41" fmla="*/ 39 h 3255"/>
                  <a:gd name="T42" fmla="*/ 5 w 922"/>
                  <a:gd name="T43" fmla="*/ 39 h 3255"/>
                  <a:gd name="T44" fmla="*/ 4 w 922"/>
                  <a:gd name="T45" fmla="*/ 40 h 3255"/>
                  <a:gd name="T46" fmla="*/ 2 w 922"/>
                  <a:gd name="T47" fmla="*/ 40 h 3255"/>
                  <a:gd name="T48" fmla="*/ 1 w 922"/>
                  <a:gd name="T49" fmla="*/ 40 h 3255"/>
                  <a:gd name="T50" fmla="*/ 1 w 922"/>
                  <a:gd name="T51" fmla="*/ 39 h 3255"/>
                  <a:gd name="T52" fmla="*/ 1 w 922"/>
                  <a:gd name="T53" fmla="*/ 39 h 3255"/>
                  <a:gd name="T54" fmla="*/ 2 w 922"/>
                  <a:gd name="T55" fmla="*/ 38 h 3255"/>
                  <a:gd name="T56" fmla="*/ 3 w 922"/>
                  <a:gd name="T57" fmla="*/ 37 h 3255"/>
                  <a:gd name="T58" fmla="*/ 3 w 922"/>
                  <a:gd name="T59" fmla="*/ 35 h 3255"/>
                  <a:gd name="T60" fmla="*/ 2 w 922"/>
                  <a:gd name="T61" fmla="*/ 30 h 3255"/>
                  <a:gd name="T62" fmla="*/ 1 w 922"/>
                  <a:gd name="T63" fmla="*/ 30 h 3255"/>
                  <a:gd name="T64" fmla="*/ 1 w 922"/>
                  <a:gd name="T65" fmla="*/ 22 h 3255"/>
                  <a:gd name="T66" fmla="*/ 0 w 922"/>
                  <a:gd name="T67" fmla="*/ 21 h 3255"/>
                  <a:gd name="T68" fmla="*/ 1 w 922"/>
                  <a:gd name="T69" fmla="*/ 18 h 3255"/>
                  <a:gd name="T70" fmla="*/ 0 w 922"/>
                  <a:gd name="T71" fmla="*/ 17 h 3255"/>
                  <a:gd name="T72" fmla="*/ 0 w 922"/>
                  <a:gd name="T73" fmla="*/ 15 h 3255"/>
                  <a:gd name="T74" fmla="*/ 0 w 922"/>
                  <a:gd name="T75" fmla="*/ 12 h 3255"/>
                  <a:gd name="T76" fmla="*/ 0 w 922"/>
                  <a:gd name="T77" fmla="*/ 10 h 3255"/>
                  <a:gd name="T78" fmla="*/ 0 w 922"/>
                  <a:gd name="T79" fmla="*/ 8 h 3255"/>
                  <a:gd name="T80" fmla="*/ 1 w 922"/>
                  <a:gd name="T81" fmla="*/ 8 h 3255"/>
                  <a:gd name="T82" fmla="*/ 3 w 922"/>
                  <a:gd name="T83" fmla="*/ 7 h 3255"/>
                  <a:gd name="T84" fmla="*/ 3 w 922"/>
                  <a:gd name="T85" fmla="*/ 6 h 3255"/>
                  <a:gd name="T86" fmla="*/ 3 w 922"/>
                  <a:gd name="T87" fmla="*/ 6 h 3255"/>
                  <a:gd name="T88" fmla="*/ 2 w 922"/>
                  <a:gd name="T89" fmla="*/ 6 h 3255"/>
                  <a:gd name="T90" fmla="*/ 2 w 922"/>
                  <a:gd name="T91" fmla="*/ 6 h 3255"/>
                  <a:gd name="T92" fmla="*/ 2 w 922"/>
                  <a:gd name="T93" fmla="*/ 5 h 3255"/>
                  <a:gd name="T94" fmla="*/ 1 w 922"/>
                  <a:gd name="T95" fmla="*/ 4 h 3255"/>
                  <a:gd name="T96" fmla="*/ 1 w 922"/>
                  <a:gd name="T97" fmla="*/ 2 h 3255"/>
                  <a:gd name="T98" fmla="*/ 2 w 922"/>
                  <a:gd name="T99" fmla="*/ 1 h 3255"/>
                  <a:gd name="T100" fmla="*/ 2 w 922"/>
                  <a:gd name="T101" fmla="*/ 1 h 3255"/>
                  <a:gd name="T102" fmla="*/ 3 w 922"/>
                  <a:gd name="T103" fmla="*/ 0 h 3255"/>
                  <a:gd name="T104" fmla="*/ 4 w 922"/>
                  <a:gd name="T105" fmla="*/ 0 h 3255"/>
                  <a:gd name="T106" fmla="*/ 8 w 922"/>
                  <a:gd name="T107" fmla="*/ 13 h 3255"/>
                  <a:gd name="T108" fmla="*/ 9 w 922"/>
                  <a:gd name="T109" fmla="*/ 14 h 3255"/>
                  <a:gd name="T110" fmla="*/ 9 w 922"/>
                  <a:gd name="T111" fmla="*/ 13 h 3255"/>
                  <a:gd name="T112" fmla="*/ 8 w 922"/>
                  <a:gd name="T113" fmla="*/ 12 h 3255"/>
                  <a:gd name="T114" fmla="*/ 8 w 922"/>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lnTo>
                      <a:pt x="649" y="957"/>
                    </a:lnTo>
                    <a:lnTo>
                      <a:pt x="643" y="1077"/>
                    </a:lnTo>
                    <a:lnTo>
                      <a:pt x="638" y="1144"/>
                    </a:lnTo>
                    <a:lnTo>
                      <a:pt x="698" y="1152"/>
                    </a:lnTo>
                    <a:lnTo>
                      <a:pt x="714" y="1099"/>
                    </a:lnTo>
                    <a:lnTo>
                      <a:pt x="714" y="1054"/>
                    </a:lnTo>
                    <a:lnTo>
                      <a:pt x="689" y="1010"/>
                    </a:lnTo>
                    <a:lnTo>
                      <a:pt x="672" y="979"/>
                    </a:lnTo>
                    <a:lnTo>
                      <a:pt x="658" y="957"/>
                    </a:lnTo>
                    <a:lnTo>
                      <a:pt x="649" y="957"/>
                    </a:lnTo>
                    <a:lnTo>
                      <a:pt x="309" y="0"/>
                    </a:lnTo>
                    <a:close/>
                  </a:path>
                </a:pathLst>
              </a:custGeom>
              <a:solidFill>
                <a:srgbClr val="8080FF"/>
              </a:solidFill>
              <a:ln w="9525">
                <a:noFill/>
                <a:round/>
                <a:headEnd/>
                <a:tailEnd/>
              </a:ln>
            </p:spPr>
            <p:txBody>
              <a:bodyPr/>
              <a:lstStyle/>
              <a:p>
                <a:pPr eaLnBrk="0" hangingPunct="0"/>
                <a:endParaRPr lang="it-IT"/>
              </a:p>
            </p:txBody>
          </p:sp>
          <p:sp>
            <p:nvSpPr>
              <p:cNvPr id="77008" name="Freeform 98"/>
              <p:cNvSpPr>
                <a:spLocks/>
              </p:cNvSpPr>
              <p:nvPr/>
            </p:nvSpPr>
            <p:spPr bwMode="auto">
              <a:xfrm>
                <a:off x="1501" y="1189"/>
                <a:ext cx="308" cy="1085"/>
              </a:xfrm>
              <a:custGeom>
                <a:avLst/>
                <a:gdLst>
                  <a:gd name="T0" fmla="*/ 4 w 922"/>
                  <a:gd name="T1" fmla="*/ 0 h 3255"/>
                  <a:gd name="T2" fmla="*/ 5 w 922"/>
                  <a:gd name="T3" fmla="*/ 0 h 3255"/>
                  <a:gd name="T4" fmla="*/ 5 w 922"/>
                  <a:gd name="T5" fmla="*/ 1 h 3255"/>
                  <a:gd name="T6" fmla="*/ 6 w 922"/>
                  <a:gd name="T7" fmla="*/ 2 h 3255"/>
                  <a:gd name="T8" fmla="*/ 6 w 922"/>
                  <a:gd name="T9" fmla="*/ 4 h 3255"/>
                  <a:gd name="T10" fmla="*/ 6 w 922"/>
                  <a:gd name="T11" fmla="*/ 5 h 3255"/>
                  <a:gd name="T12" fmla="*/ 6 w 922"/>
                  <a:gd name="T13" fmla="*/ 6 h 3255"/>
                  <a:gd name="T14" fmla="*/ 7 w 922"/>
                  <a:gd name="T15" fmla="*/ 7 h 3255"/>
                  <a:gd name="T16" fmla="*/ 8 w 922"/>
                  <a:gd name="T17" fmla="*/ 8 h 3255"/>
                  <a:gd name="T18" fmla="*/ 11 w 922"/>
                  <a:gd name="T19" fmla="*/ 13 h 3255"/>
                  <a:gd name="T20" fmla="*/ 11 w 922"/>
                  <a:gd name="T21" fmla="*/ 15 h 3255"/>
                  <a:gd name="T22" fmla="*/ 9 w 922"/>
                  <a:gd name="T23" fmla="*/ 19 h 3255"/>
                  <a:gd name="T24" fmla="*/ 8 w 922"/>
                  <a:gd name="T25" fmla="*/ 19 h 3255"/>
                  <a:gd name="T26" fmla="*/ 8 w 922"/>
                  <a:gd name="T27" fmla="*/ 21 h 3255"/>
                  <a:gd name="T28" fmla="*/ 7 w 922"/>
                  <a:gd name="T29" fmla="*/ 22 h 3255"/>
                  <a:gd name="T30" fmla="*/ 6 w 922"/>
                  <a:gd name="T31" fmla="*/ 31 h 3255"/>
                  <a:gd name="T32" fmla="*/ 6 w 922"/>
                  <a:gd name="T33" fmla="*/ 34 h 3255"/>
                  <a:gd name="T34" fmla="*/ 5 w 922"/>
                  <a:gd name="T35" fmla="*/ 36 h 3255"/>
                  <a:gd name="T36" fmla="*/ 6 w 922"/>
                  <a:gd name="T37" fmla="*/ 37 h 3255"/>
                  <a:gd name="T38" fmla="*/ 6 w 922"/>
                  <a:gd name="T39" fmla="*/ 38 h 3255"/>
                  <a:gd name="T40" fmla="*/ 5 w 922"/>
                  <a:gd name="T41" fmla="*/ 39 h 3255"/>
                  <a:gd name="T42" fmla="*/ 5 w 922"/>
                  <a:gd name="T43" fmla="*/ 39 h 3255"/>
                  <a:gd name="T44" fmla="*/ 4 w 922"/>
                  <a:gd name="T45" fmla="*/ 40 h 3255"/>
                  <a:gd name="T46" fmla="*/ 2 w 922"/>
                  <a:gd name="T47" fmla="*/ 40 h 3255"/>
                  <a:gd name="T48" fmla="*/ 1 w 922"/>
                  <a:gd name="T49" fmla="*/ 40 h 3255"/>
                  <a:gd name="T50" fmla="*/ 1 w 922"/>
                  <a:gd name="T51" fmla="*/ 39 h 3255"/>
                  <a:gd name="T52" fmla="*/ 1 w 922"/>
                  <a:gd name="T53" fmla="*/ 39 h 3255"/>
                  <a:gd name="T54" fmla="*/ 2 w 922"/>
                  <a:gd name="T55" fmla="*/ 38 h 3255"/>
                  <a:gd name="T56" fmla="*/ 3 w 922"/>
                  <a:gd name="T57" fmla="*/ 37 h 3255"/>
                  <a:gd name="T58" fmla="*/ 3 w 922"/>
                  <a:gd name="T59" fmla="*/ 35 h 3255"/>
                  <a:gd name="T60" fmla="*/ 2 w 922"/>
                  <a:gd name="T61" fmla="*/ 30 h 3255"/>
                  <a:gd name="T62" fmla="*/ 1 w 922"/>
                  <a:gd name="T63" fmla="*/ 30 h 3255"/>
                  <a:gd name="T64" fmla="*/ 1 w 922"/>
                  <a:gd name="T65" fmla="*/ 22 h 3255"/>
                  <a:gd name="T66" fmla="*/ 0 w 922"/>
                  <a:gd name="T67" fmla="*/ 21 h 3255"/>
                  <a:gd name="T68" fmla="*/ 1 w 922"/>
                  <a:gd name="T69" fmla="*/ 18 h 3255"/>
                  <a:gd name="T70" fmla="*/ 0 w 922"/>
                  <a:gd name="T71" fmla="*/ 17 h 3255"/>
                  <a:gd name="T72" fmla="*/ 0 w 922"/>
                  <a:gd name="T73" fmla="*/ 15 h 3255"/>
                  <a:gd name="T74" fmla="*/ 0 w 922"/>
                  <a:gd name="T75" fmla="*/ 12 h 3255"/>
                  <a:gd name="T76" fmla="*/ 0 w 922"/>
                  <a:gd name="T77" fmla="*/ 10 h 3255"/>
                  <a:gd name="T78" fmla="*/ 0 w 922"/>
                  <a:gd name="T79" fmla="*/ 8 h 3255"/>
                  <a:gd name="T80" fmla="*/ 1 w 922"/>
                  <a:gd name="T81" fmla="*/ 8 h 3255"/>
                  <a:gd name="T82" fmla="*/ 3 w 922"/>
                  <a:gd name="T83" fmla="*/ 7 h 3255"/>
                  <a:gd name="T84" fmla="*/ 3 w 922"/>
                  <a:gd name="T85" fmla="*/ 6 h 3255"/>
                  <a:gd name="T86" fmla="*/ 3 w 922"/>
                  <a:gd name="T87" fmla="*/ 6 h 3255"/>
                  <a:gd name="T88" fmla="*/ 2 w 922"/>
                  <a:gd name="T89" fmla="*/ 6 h 3255"/>
                  <a:gd name="T90" fmla="*/ 2 w 922"/>
                  <a:gd name="T91" fmla="*/ 6 h 3255"/>
                  <a:gd name="T92" fmla="*/ 2 w 922"/>
                  <a:gd name="T93" fmla="*/ 5 h 3255"/>
                  <a:gd name="T94" fmla="*/ 1 w 922"/>
                  <a:gd name="T95" fmla="*/ 4 h 3255"/>
                  <a:gd name="T96" fmla="*/ 1 w 922"/>
                  <a:gd name="T97" fmla="*/ 2 h 3255"/>
                  <a:gd name="T98" fmla="*/ 2 w 922"/>
                  <a:gd name="T99" fmla="*/ 1 h 3255"/>
                  <a:gd name="T100" fmla="*/ 2 w 922"/>
                  <a:gd name="T101" fmla="*/ 1 h 3255"/>
                  <a:gd name="T102" fmla="*/ 3 w 922"/>
                  <a:gd name="T103" fmla="*/ 0 h 3255"/>
                  <a:gd name="T104" fmla="*/ 4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path>
                </a:pathLst>
              </a:custGeom>
              <a:noFill/>
              <a:ln w="0">
                <a:solidFill>
                  <a:srgbClr val="000000"/>
                </a:solidFill>
                <a:round/>
                <a:headEnd/>
                <a:tailEnd/>
              </a:ln>
            </p:spPr>
            <p:txBody>
              <a:bodyPr/>
              <a:lstStyle/>
              <a:p>
                <a:pPr eaLnBrk="0" hangingPunct="0"/>
                <a:endParaRPr lang="it-IT"/>
              </a:p>
            </p:txBody>
          </p:sp>
          <p:sp>
            <p:nvSpPr>
              <p:cNvPr id="77009" name="Freeform 99"/>
              <p:cNvSpPr>
                <a:spLocks/>
              </p:cNvSpPr>
              <p:nvPr/>
            </p:nvSpPr>
            <p:spPr bwMode="auto">
              <a:xfrm>
                <a:off x="1713" y="1509"/>
                <a:ext cx="25" cy="65"/>
              </a:xfrm>
              <a:custGeom>
                <a:avLst/>
                <a:gdLst>
                  <a:gd name="T0" fmla="*/ 0 w 76"/>
                  <a:gd name="T1" fmla="*/ 0 h 195"/>
                  <a:gd name="T2" fmla="*/ 0 w 76"/>
                  <a:gd name="T3" fmla="*/ 1 h 195"/>
                  <a:gd name="T4" fmla="*/ 0 w 76"/>
                  <a:gd name="T5" fmla="*/ 2 h 195"/>
                  <a:gd name="T6" fmla="*/ 1 w 76"/>
                  <a:gd name="T7" fmla="*/ 2 h 195"/>
                  <a:gd name="T8" fmla="*/ 1 w 76"/>
                  <a:gd name="T9" fmla="*/ 2 h 195"/>
                  <a:gd name="T10" fmla="*/ 1 w 76"/>
                  <a:gd name="T11" fmla="*/ 1 h 195"/>
                  <a:gd name="T12" fmla="*/ 1 w 76"/>
                  <a:gd name="T13" fmla="*/ 1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20"/>
                    </a:lnTo>
                    <a:lnTo>
                      <a:pt x="0" y="187"/>
                    </a:lnTo>
                    <a:lnTo>
                      <a:pt x="61" y="195"/>
                    </a:lnTo>
                    <a:lnTo>
                      <a:pt x="76" y="142"/>
                    </a:lnTo>
                    <a:lnTo>
                      <a:pt x="76" y="97"/>
                    </a:lnTo>
                    <a:lnTo>
                      <a:pt x="51" y="53"/>
                    </a:lnTo>
                    <a:lnTo>
                      <a:pt x="36" y="21"/>
                    </a:lnTo>
                    <a:lnTo>
                      <a:pt x="21" y="0"/>
                    </a:lnTo>
                    <a:lnTo>
                      <a:pt x="11" y="0"/>
                    </a:lnTo>
                  </a:path>
                </a:pathLst>
              </a:custGeom>
              <a:noFill/>
              <a:ln w="0">
                <a:solidFill>
                  <a:srgbClr val="000000"/>
                </a:solidFill>
                <a:round/>
                <a:headEnd/>
                <a:tailEnd/>
              </a:ln>
            </p:spPr>
            <p:txBody>
              <a:bodyPr/>
              <a:lstStyle/>
              <a:p>
                <a:pPr eaLnBrk="0" hangingPunct="0"/>
                <a:endParaRPr lang="it-IT"/>
              </a:p>
            </p:txBody>
          </p:sp>
          <p:sp>
            <p:nvSpPr>
              <p:cNvPr id="77010" name="Freeform 100"/>
              <p:cNvSpPr>
                <a:spLocks/>
              </p:cNvSpPr>
              <p:nvPr/>
            </p:nvSpPr>
            <p:spPr bwMode="auto">
              <a:xfrm>
                <a:off x="2066" y="1167"/>
                <a:ext cx="294" cy="1140"/>
              </a:xfrm>
              <a:custGeom>
                <a:avLst/>
                <a:gdLst>
                  <a:gd name="T0" fmla="*/ 7 w 881"/>
                  <a:gd name="T1" fmla="*/ 0 h 3420"/>
                  <a:gd name="T2" fmla="*/ 8 w 881"/>
                  <a:gd name="T3" fmla="*/ 2 h 3420"/>
                  <a:gd name="T4" fmla="*/ 7 w 881"/>
                  <a:gd name="T5" fmla="*/ 4 h 3420"/>
                  <a:gd name="T6" fmla="*/ 7 w 881"/>
                  <a:gd name="T7" fmla="*/ 7 h 3420"/>
                  <a:gd name="T8" fmla="*/ 8 w 881"/>
                  <a:gd name="T9" fmla="*/ 7 h 3420"/>
                  <a:gd name="T10" fmla="*/ 10 w 881"/>
                  <a:gd name="T11" fmla="*/ 8 h 3420"/>
                  <a:gd name="T12" fmla="*/ 10 w 881"/>
                  <a:gd name="T13" fmla="*/ 10 h 3420"/>
                  <a:gd name="T14" fmla="*/ 10 w 881"/>
                  <a:gd name="T15" fmla="*/ 14 h 3420"/>
                  <a:gd name="T16" fmla="*/ 10 w 881"/>
                  <a:gd name="T17" fmla="*/ 18 h 3420"/>
                  <a:gd name="T18" fmla="*/ 11 w 881"/>
                  <a:gd name="T19" fmla="*/ 22 h 3420"/>
                  <a:gd name="T20" fmla="*/ 7 w 881"/>
                  <a:gd name="T21" fmla="*/ 27 h 3420"/>
                  <a:gd name="T22" fmla="*/ 7 w 881"/>
                  <a:gd name="T23" fmla="*/ 30 h 3420"/>
                  <a:gd name="T24" fmla="*/ 7 w 881"/>
                  <a:gd name="T25" fmla="*/ 34 h 3420"/>
                  <a:gd name="T26" fmla="*/ 7 w 881"/>
                  <a:gd name="T27" fmla="*/ 39 h 3420"/>
                  <a:gd name="T28" fmla="*/ 6 w 881"/>
                  <a:gd name="T29" fmla="*/ 41 h 3420"/>
                  <a:gd name="T30" fmla="*/ 5 w 881"/>
                  <a:gd name="T31" fmla="*/ 42 h 3420"/>
                  <a:gd name="T32" fmla="*/ 3 w 881"/>
                  <a:gd name="T33" fmla="*/ 42 h 3420"/>
                  <a:gd name="T34" fmla="*/ 3 w 881"/>
                  <a:gd name="T35" fmla="*/ 41 h 3420"/>
                  <a:gd name="T36" fmla="*/ 3 w 881"/>
                  <a:gd name="T37" fmla="*/ 41 h 3420"/>
                  <a:gd name="T38" fmla="*/ 1 w 881"/>
                  <a:gd name="T39" fmla="*/ 41 h 3420"/>
                  <a:gd name="T40" fmla="*/ 0 w 881"/>
                  <a:gd name="T41" fmla="*/ 40 h 3420"/>
                  <a:gd name="T42" fmla="*/ 2 w 881"/>
                  <a:gd name="T43" fmla="*/ 39 h 3420"/>
                  <a:gd name="T44" fmla="*/ 3 w 881"/>
                  <a:gd name="T45" fmla="*/ 37 h 3420"/>
                  <a:gd name="T46" fmla="*/ 1 w 881"/>
                  <a:gd name="T47" fmla="*/ 32 h 3420"/>
                  <a:gd name="T48" fmla="*/ 0 w 881"/>
                  <a:gd name="T49" fmla="*/ 28 h 3420"/>
                  <a:gd name="T50" fmla="*/ 0 w 881"/>
                  <a:gd name="T51" fmla="*/ 24 h 3420"/>
                  <a:gd name="T52" fmla="*/ 2 w 881"/>
                  <a:gd name="T53" fmla="*/ 19 h 3420"/>
                  <a:gd name="T54" fmla="*/ 2 w 881"/>
                  <a:gd name="T55" fmla="*/ 16 h 3420"/>
                  <a:gd name="T56" fmla="*/ 1 w 881"/>
                  <a:gd name="T57" fmla="*/ 14 h 3420"/>
                  <a:gd name="T58" fmla="*/ 2 w 881"/>
                  <a:gd name="T59" fmla="*/ 11 h 3420"/>
                  <a:gd name="T60" fmla="*/ 2 w 881"/>
                  <a:gd name="T61" fmla="*/ 8 h 3420"/>
                  <a:gd name="T62" fmla="*/ 4 w 881"/>
                  <a:gd name="T63" fmla="*/ 7 h 3420"/>
                  <a:gd name="T64" fmla="*/ 5 w 881"/>
                  <a:gd name="T65" fmla="*/ 6 h 3420"/>
                  <a:gd name="T66" fmla="*/ 4 w 881"/>
                  <a:gd name="T67" fmla="*/ 5 h 3420"/>
                  <a:gd name="T68" fmla="*/ 4 w 881"/>
                  <a:gd name="T69" fmla="*/ 3 h 3420"/>
                  <a:gd name="T70" fmla="*/ 4 w 881"/>
                  <a:gd name="T71" fmla="*/ 2 h 3420"/>
                  <a:gd name="T72" fmla="*/ 4 w 881"/>
                  <a:gd name="T73" fmla="*/ 1 h 3420"/>
                  <a:gd name="T74" fmla="*/ 5 w 881"/>
                  <a:gd name="T75" fmla="*/ 0 h 3420"/>
                  <a:gd name="T76" fmla="*/ 8 w 881"/>
                  <a:gd name="T77" fmla="*/ 18 h 3420"/>
                  <a:gd name="T78" fmla="*/ 8 w 881"/>
                  <a:gd name="T79" fmla="*/ 17 h 3420"/>
                  <a:gd name="T80" fmla="*/ 8 w 881"/>
                  <a:gd name="T81" fmla="*/ 15 h 3420"/>
                  <a:gd name="T82" fmla="*/ 9 w 881"/>
                  <a:gd name="T83" fmla="*/ 13 h 3420"/>
                  <a:gd name="T84" fmla="*/ 9 w 881"/>
                  <a:gd name="T85" fmla="*/ 15 h 3420"/>
                  <a:gd name="T86" fmla="*/ 9 w 881"/>
                  <a:gd name="T87" fmla="*/ 17 h 3420"/>
                  <a:gd name="T88" fmla="*/ 5 w 881"/>
                  <a:gd name="T89" fmla="*/ 39 h 3420"/>
                  <a:gd name="T90" fmla="*/ 5 w 881"/>
                  <a:gd name="T91" fmla="*/ 38 h 3420"/>
                  <a:gd name="T92" fmla="*/ 5 w 881"/>
                  <a:gd name="T93" fmla="*/ 34 h 3420"/>
                  <a:gd name="T94" fmla="*/ 5 w 881"/>
                  <a:gd name="T95" fmla="*/ 31 h 3420"/>
                  <a:gd name="T96" fmla="*/ 5 w 881"/>
                  <a:gd name="T97" fmla="*/ 29 h 3420"/>
                  <a:gd name="T98" fmla="*/ 5 w 881"/>
                  <a:gd name="T99" fmla="*/ 27 h 3420"/>
                  <a:gd name="T100" fmla="*/ 3 w 881"/>
                  <a:gd name="T101" fmla="*/ 28 h 3420"/>
                  <a:gd name="T102" fmla="*/ 3 w 881"/>
                  <a:gd name="T103" fmla="*/ 29 h 3420"/>
                  <a:gd name="T104" fmla="*/ 4 w 881"/>
                  <a:gd name="T105" fmla="*/ 31 h 3420"/>
                  <a:gd name="T106" fmla="*/ 4 w 881"/>
                  <a:gd name="T107" fmla="*/ 34 h 3420"/>
                  <a:gd name="T108" fmla="*/ 4 w 881"/>
                  <a:gd name="T109" fmla="*/ 38 h 3420"/>
                  <a:gd name="T110" fmla="*/ 6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lnTo>
                      <a:pt x="715" y="1477"/>
                    </a:lnTo>
                    <a:lnTo>
                      <a:pt x="667" y="1498"/>
                    </a:lnTo>
                    <a:lnTo>
                      <a:pt x="667" y="1412"/>
                    </a:lnTo>
                    <a:lnTo>
                      <a:pt x="663" y="1375"/>
                    </a:lnTo>
                    <a:lnTo>
                      <a:pt x="654" y="1339"/>
                    </a:lnTo>
                    <a:lnTo>
                      <a:pt x="638" y="1303"/>
                    </a:lnTo>
                    <a:lnTo>
                      <a:pt x="618" y="1269"/>
                    </a:lnTo>
                    <a:lnTo>
                      <a:pt x="643" y="1224"/>
                    </a:lnTo>
                    <a:lnTo>
                      <a:pt x="667" y="1173"/>
                    </a:lnTo>
                    <a:lnTo>
                      <a:pt x="689" y="1115"/>
                    </a:lnTo>
                    <a:lnTo>
                      <a:pt x="702" y="1065"/>
                    </a:lnTo>
                    <a:lnTo>
                      <a:pt x="714" y="1001"/>
                    </a:lnTo>
                    <a:lnTo>
                      <a:pt x="721" y="1080"/>
                    </a:lnTo>
                    <a:lnTo>
                      <a:pt x="720" y="1177"/>
                    </a:lnTo>
                    <a:lnTo>
                      <a:pt x="718" y="1269"/>
                    </a:lnTo>
                    <a:lnTo>
                      <a:pt x="720" y="1343"/>
                    </a:lnTo>
                    <a:lnTo>
                      <a:pt x="718" y="1405"/>
                    </a:lnTo>
                    <a:lnTo>
                      <a:pt x="715" y="1477"/>
                    </a:lnTo>
                    <a:lnTo>
                      <a:pt x="468" y="2"/>
                    </a:lnTo>
                    <a:lnTo>
                      <a:pt x="387" y="3180"/>
                    </a:lnTo>
                    <a:lnTo>
                      <a:pt x="410" y="3137"/>
                    </a:lnTo>
                    <a:lnTo>
                      <a:pt x="423" y="3095"/>
                    </a:lnTo>
                    <a:lnTo>
                      <a:pt x="430" y="3039"/>
                    </a:lnTo>
                    <a:lnTo>
                      <a:pt x="423" y="2962"/>
                    </a:lnTo>
                    <a:lnTo>
                      <a:pt x="419" y="2873"/>
                    </a:lnTo>
                    <a:lnTo>
                      <a:pt x="417" y="2769"/>
                    </a:lnTo>
                    <a:lnTo>
                      <a:pt x="419" y="2654"/>
                    </a:lnTo>
                    <a:lnTo>
                      <a:pt x="426" y="2552"/>
                    </a:lnTo>
                    <a:lnTo>
                      <a:pt x="432" y="2484"/>
                    </a:lnTo>
                    <a:lnTo>
                      <a:pt x="428" y="2453"/>
                    </a:lnTo>
                    <a:lnTo>
                      <a:pt x="411" y="2408"/>
                    </a:lnTo>
                    <a:lnTo>
                      <a:pt x="395" y="2350"/>
                    </a:lnTo>
                    <a:lnTo>
                      <a:pt x="387" y="2278"/>
                    </a:lnTo>
                    <a:lnTo>
                      <a:pt x="389" y="2217"/>
                    </a:lnTo>
                    <a:lnTo>
                      <a:pt x="399" y="2173"/>
                    </a:lnTo>
                    <a:lnTo>
                      <a:pt x="256" y="2159"/>
                    </a:lnTo>
                    <a:lnTo>
                      <a:pt x="241" y="2205"/>
                    </a:lnTo>
                    <a:lnTo>
                      <a:pt x="224" y="2253"/>
                    </a:lnTo>
                    <a:lnTo>
                      <a:pt x="210" y="2301"/>
                    </a:lnTo>
                    <a:lnTo>
                      <a:pt x="210" y="2323"/>
                    </a:lnTo>
                    <a:lnTo>
                      <a:pt x="229" y="2363"/>
                    </a:lnTo>
                    <a:lnTo>
                      <a:pt x="256" y="2410"/>
                    </a:lnTo>
                    <a:lnTo>
                      <a:pt x="277" y="2468"/>
                    </a:lnTo>
                    <a:lnTo>
                      <a:pt x="293" y="2524"/>
                    </a:lnTo>
                    <a:lnTo>
                      <a:pt x="297" y="2600"/>
                    </a:lnTo>
                    <a:lnTo>
                      <a:pt x="297" y="2675"/>
                    </a:lnTo>
                    <a:lnTo>
                      <a:pt x="300" y="2783"/>
                    </a:lnTo>
                    <a:lnTo>
                      <a:pt x="306" y="2875"/>
                    </a:lnTo>
                    <a:lnTo>
                      <a:pt x="322" y="2980"/>
                    </a:lnTo>
                    <a:lnTo>
                      <a:pt x="353" y="3095"/>
                    </a:lnTo>
                    <a:lnTo>
                      <a:pt x="371" y="3144"/>
                    </a:lnTo>
                    <a:lnTo>
                      <a:pt x="387" y="3180"/>
                    </a:lnTo>
                    <a:lnTo>
                      <a:pt x="468" y="2"/>
                    </a:lnTo>
                    <a:close/>
                  </a:path>
                </a:pathLst>
              </a:custGeom>
              <a:solidFill>
                <a:srgbClr val="8080FF"/>
              </a:solidFill>
              <a:ln w="9525">
                <a:noFill/>
                <a:round/>
                <a:headEnd/>
                <a:tailEnd/>
              </a:ln>
            </p:spPr>
            <p:txBody>
              <a:bodyPr/>
              <a:lstStyle/>
              <a:p>
                <a:pPr eaLnBrk="0" hangingPunct="0"/>
                <a:endParaRPr lang="it-IT"/>
              </a:p>
            </p:txBody>
          </p:sp>
          <p:sp>
            <p:nvSpPr>
              <p:cNvPr id="77011" name="Freeform 101"/>
              <p:cNvSpPr>
                <a:spLocks/>
              </p:cNvSpPr>
              <p:nvPr/>
            </p:nvSpPr>
            <p:spPr bwMode="auto">
              <a:xfrm>
                <a:off x="2066" y="1167"/>
                <a:ext cx="294" cy="1140"/>
              </a:xfrm>
              <a:custGeom>
                <a:avLst/>
                <a:gdLst>
                  <a:gd name="T0" fmla="*/ 7 w 881"/>
                  <a:gd name="T1" fmla="*/ 0 h 3420"/>
                  <a:gd name="T2" fmla="*/ 8 w 881"/>
                  <a:gd name="T3" fmla="*/ 1 h 3420"/>
                  <a:gd name="T4" fmla="*/ 8 w 881"/>
                  <a:gd name="T5" fmla="*/ 2 h 3420"/>
                  <a:gd name="T6" fmla="*/ 8 w 881"/>
                  <a:gd name="T7" fmla="*/ 3 h 3420"/>
                  <a:gd name="T8" fmla="*/ 7 w 881"/>
                  <a:gd name="T9" fmla="*/ 5 h 3420"/>
                  <a:gd name="T10" fmla="*/ 7 w 881"/>
                  <a:gd name="T11" fmla="*/ 7 h 3420"/>
                  <a:gd name="T12" fmla="*/ 8 w 881"/>
                  <a:gd name="T13" fmla="*/ 7 h 3420"/>
                  <a:gd name="T14" fmla="*/ 9 w 881"/>
                  <a:gd name="T15" fmla="*/ 7 h 3420"/>
                  <a:gd name="T16" fmla="*/ 10 w 881"/>
                  <a:gd name="T17" fmla="*/ 8 h 3420"/>
                  <a:gd name="T18" fmla="*/ 10 w 881"/>
                  <a:gd name="T19" fmla="*/ 9 h 3420"/>
                  <a:gd name="T20" fmla="*/ 10 w 881"/>
                  <a:gd name="T21" fmla="*/ 11 h 3420"/>
                  <a:gd name="T22" fmla="*/ 10 w 881"/>
                  <a:gd name="T23" fmla="*/ 14 h 3420"/>
                  <a:gd name="T24" fmla="*/ 10 w 881"/>
                  <a:gd name="T25" fmla="*/ 17 h 3420"/>
                  <a:gd name="T26" fmla="*/ 10 w 881"/>
                  <a:gd name="T27" fmla="*/ 19 h 3420"/>
                  <a:gd name="T28" fmla="*/ 11 w 881"/>
                  <a:gd name="T29" fmla="*/ 22 h 3420"/>
                  <a:gd name="T30" fmla="*/ 8 w 881"/>
                  <a:gd name="T31" fmla="*/ 24 h 3420"/>
                  <a:gd name="T32" fmla="*/ 7 w 881"/>
                  <a:gd name="T33" fmla="*/ 28 h 3420"/>
                  <a:gd name="T34" fmla="*/ 7 w 881"/>
                  <a:gd name="T35" fmla="*/ 30 h 3420"/>
                  <a:gd name="T36" fmla="*/ 7 w 881"/>
                  <a:gd name="T37" fmla="*/ 32 h 3420"/>
                  <a:gd name="T38" fmla="*/ 7 w 881"/>
                  <a:gd name="T39" fmla="*/ 36 h 3420"/>
                  <a:gd name="T40" fmla="*/ 7 w 881"/>
                  <a:gd name="T41" fmla="*/ 39 h 3420"/>
                  <a:gd name="T42" fmla="*/ 7 w 881"/>
                  <a:gd name="T43" fmla="*/ 41 h 3420"/>
                  <a:gd name="T44" fmla="*/ 5 w 881"/>
                  <a:gd name="T45" fmla="*/ 42 h 3420"/>
                  <a:gd name="T46" fmla="*/ 5 w 881"/>
                  <a:gd name="T47" fmla="*/ 42 h 3420"/>
                  <a:gd name="T48" fmla="*/ 3 w 881"/>
                  <a:gd name="T49" fmla="*/ 42 h 3420"/>
                  <a:gd name="T50" fmla="*/ 3 w 881"/>
                  <a:gd name="T51" fmla="*/ 42 h 3420"/>
                  <a:gd name="T52" fmla="*/ 3 w 881"/>
                  <a:gd name="T53" fmla="*/ 41 h 3420"/>
                  <a:gd name="T54" fmla="*/ 3 w 881"/>
                  <a:gd name="T55" fmla="*/ 41 h 3420"/>
                  <a:gd name="T56" fmla="*/ 2 w 881"/>
                  <a:gd name="T57" fmla="*/ 41 h 3420"/>
                  <a:gd name="T58" fmla="*/ 1 w 881"/>
                  <a:gd name="T59" fmla="*/ 41 h 3420"/>
                  <a:gd name="T60" fmla="*/ 0 w 881"/>
                  <a:gd name="T61" fmla="*/ 41 h 3420"/>
                  <a:gd name="T62" fmla="*/ 1 w 881"/>
                  <a:gd name="T63" fmla="*/ 40 h 3420"/>
                  <a:gd name="T64" fmla="*/ 2 w 881"/>
                  <a:gd name="T65" fmla="*/ 39 h 3420"/>
                  <a:gd name="T66" fmla="*/ 3 w 881"/>
                  <a:gd name="T67" fmla="*/ 38 h 3420"/>
                  <a:gd name="T68" fmla="*/ 3 w 881"/>
                  <a:gd name="T69" fmla="*/ 37 h 3420"/>
                  <a:gd name="T70" fmla="*/ 1 w 881"/>
                  <a:gd name="T71" fmla="*/ 32 h 3420"/>
                  <a:gd name="T72" fmla="*/ 0 w 881"/>
                  <a:gd name="T73" fmla="*/ 29 h 3420"/>
                  <a:gd name="T74" fmla="*/ 0 w 881"/>
                  <a:gd name="T75" fmla="*/ 28 h 3420"/>
                  <a:gd name="T76" fmla="*/ 0 w 881"/>
                  <a:gd name="T77" fmla="*/ 24 h 3420"/>
                  <a:gd name="T78" fmla="*/ 1 w 881"/>
                  <a:gd name="T79" fmla="*/ 21 h 3420"/>
                  <a:gd name="T80" fmla="*/ 2 w 881"/>
                  <a:gd name="T81" fmla="*/ 17 h 3420"/>
                  <a:gd name="T82" fmla="*/ 2 w 881"/>
                  <a:gd name="T83" fmla="*/ 16 h 3420"/>
                  <a:gd name="T84" fmla="*/ 1 w 881"/>
                  <a:gd name="T85" fmla="*/ 15 h 3420"/>
                  <a:gd name="T86" fmla="*/ 1 w 881"/>
                  <a:gd name="T87" fmla="*/ 14 h 3420"/>
                  <a:gd name="T88" fmla="*/ 2 w 881"/>
                  <a:gd name="T89" fmla="*/ 11 h 3420"/>
                  <a:gd name="T90" fmla="*/ 2 w 881"/>
                  <a:gd name="T91" fmla="*/ 9 h 3420"/>
                  <a:gd name="T92" fmla="*/ 3 w 881"/>
                  <a:gd name="T93" fmla="*/ 8 h 3420"/>
                  <a:gd name="T94" fmla="*/ 4 w 881"/>
                  <a:gd name="T95" fmla="*/ 7 h 3420"/>
                  <a:gd name="T96" fmla="*/ 5 w 881"/>
                  <a:gd name="T97" fmla="*/ 6 h 3420"/>
                  <a:gd name="T98" fmla="*/ 5 w 881"/>
                  <a:gd name="T99" fmla="*/ 6 h 3420"/>
                  <a:gd name="T100" fmla="*/ 4 w 881"/>
                  <a:gd name="T101" fmla="*/ 5 h 3420"/>
                  <a:gd name="T102" fmla="*/ 4 w 881"/>
                  <a:gd name="T103" fmla="*/ 4 h 3420"/>
                  <a:gd name="T104" fmla="*/ 4 w 881"/>
                  <a:gd name="T105" fmla="*/ 3 h 3420"/>
                  <a:gd name="T106" fmla="*/ 4 w 881"/>
                  <a:gd name="T107" fmla="*/ 2 h 3420"/>
                  <a:gd name="T108" fmla="*/ 4 w 881"/>
                  <a:gd name="T109" fmla="*/ 1 h 3420"/>
                  <a:gd name="T110" fmla="*/ 4 w 881"/>
                  <a:gd name="T111" fmla="*/ 0 h 3420"/>
                  <a:gd name="T112" fmla="*/ 5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path>
                </a:pathLst>
              </a:custGeom>
              <a:noFill/>
              <a:ln w="0">
                <a:solidFill>
                  <a:srgbClr val="000000"/>
                </a:solidFill>
                <a:round/>
                <a:headEnd/>
                <a:tailEnd/>
              </a:ln>
            </p:spPr>
            <p:txBody>
              <a:bodyPr/>
              <a:lstStyle/>
              <a:p>
                <a:pPr eaLnBrk="0" hangingPunct="0"/>
                <a:endParaRPr lang="it-IT"/>
              </a:p>
            </p:txBody>
          </p:sp>
          <p:sp>
            <p:nvSpPr>
              <p:cNvPr id="77012" name="Freeform 102"/>
              <p:cNvSpPr>
                <a:spLocks/>
              </p:cNvSpPr>
              <p:nvPr/>
            </p:nvSpPr>
            <p:spPr bwMode="auto">
              <a:xfrm>
                <a:off x="2274" y="1500"/>
                <a:ext cx="35" cy="166"/>
              </a:xfrm>
              <a:custGeom>
                <a:avLst/>
                <a:gdLst>
                  <a:gd name="T0" fmla="*/ 1 w 103"/>
                  <a:gd name="T1" fmla="*/ 6 h 497"/>
                  <a:gd name="T2" fmla="*/ 1 w 103"/>
                  <a:gd name="T3" fmla="*/ 6 h 497"/>
                  <a:gd name="T4" fmla="*/ 1 w 103"/>
                  <a:gd name="T5" fmla="*/ 5 h 497"/>
                  <a:gd name="T6" fmla="*/ 1 w 103"/>
                  <a:gd name="T7" fmla="*/ 5 h 497"/>
                  <a:gd name="T8" fmla="*/ 0 w 103"/>
                  <a:gd name="T9" fmla="*/ 4 h 497"/>
                  <a:gd name="T10" fmla="*/ 0 w 103"/>
                  <a:gd name="T11" fmla="*/ 4 h 497"/>
                  <a:gd name="T12" fmla="*/ 0 w 103"/>
                  <a:gd name="T13" fmla="*/ 3 h 497"/>
                  <a:gd name="T14" fmla="*/ 0 w 103"/>
                  <a:gd name="T15" fmla="*/ 3 h 497"/>
                  <a:gd name="T16" fmla="*/ 1 w 103"/>
                  <a:gd name="T17" fmla="*/ 2 h 497"/>
                  <a:gd name="T18" fmla="*/ 1 w 103"/>
                  <a:gd name="T19" fmla="*/ 1 h 497"/>
                  <a:gd name="T20" fmla="*/ 1 w 103"/>
                  <a:gd name="T21" fmla="*/ 1 h 497"/>
                  <a:gd name="T22" fmla="*/ 1 w 103"/>
                  <a:gd name="T23" fmla="*/ 0 h 497"/>
                  <a:gd name="T24" fmla="*/ 1 w 103"/>
                  <a:gd name="T25" fmla="*/ 1 h 497"/>
                  <a:gd name="T26" fmla="*/ 1 w 103"/>
                  <a:gd name="T27" fmla="*/ 2 h 497"/>
                  <a:gd name="T28" fmla="*/ 1 w 103"/>
                  <a:gd name="T29" fmla="*/ 3 h 497"/>
                  <a:gd name="T30" fmla="*/ 1 w 103"/>
                  <a:gd name="T31" fmla="*/ 4 h 497"/>
                  <a:gd name="T32" fmla="*/ 1 w 103"/>
                  <a:gd name="T33" fmla="*/ 5 h 497"/>
                  <a:gd name="T34" fmla="*/ 1 w 103"/>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8"/>
                    </a:lnTo>
                    <a:lnTo>
                      <a:pt x="19" y="302"/>
                    </a:lnTo>
                    <a:lnTo>
                      <a:pt x="0" y="268"/>
                    </a:lnTo>
                    <a:lnTo>
                      <a:pt x="25" y="224"/>
                    </a:lnTo>
                    <a:lnTo>
                      <a:pt x="49" y="173"/>
                    </a:lnTo>
                    <a:lnTo>
                      <a:pt x="70" y="114"/>
                    </a:lnTo>
                    <a:lnTo>
                      <a:pt x="83" y="64"/>
                    </a:lnTo>
                    <a:lnTo>
                      <a:pt x="95" y="0"/>
                    </a:lnTo>
                    <a:lnTo>
                      <a:pt x="103" y="79"/>
                    </a:lnTo>
                    <a:lnTo>
                      <a:pt x="101" y="178"/>
                    </a:lnTo>
                    <a:lnTo>
                      <a:pt x="98" y="268"/>
                    </a:lnTo>
                    <a:lnTo>
                      <a:pt x="101" y="342"/>
                    </a:lnTo>
                    <a:lnTo>
                      <a:pt x="98" y="405"/>
                    </a:lnTo>
                    <a:lnTo>
                      <a:pt x="96" y="477"/>
                    </a:lnTo>
                  </a:path>
                </a:pathLst>
              </a:custGeom>
              <a:noFill/>
              <a:ln w="0">
                <a:solidFill>
                  <a:srgbClr val="000000"/>
                </a:solidFill>
                <a:round/>
                <a:headEnd/>
                <a:tailEnd/>
              </a:ln>
            </p:spPr>
            <p:txBody>
              <a:bodyPr/>
              <a:lstStyle/>
              <a:p>
                <a:pPr eaLnBrk="0" hangingPunct="0"/>
                <a:endParaRPr lang="it-IT"/>
              </a:p>
            </p:txBody>
          </p:sp>
          <p:sp>
            <p:nvSpPr>
              <p:cNvPr id="77013" name="Freeform 103"/>
              <p:cNvSpPr>
                <a:spLocks/>
              </p:cNvSpPr>
              <p:nvPr/>
            </p:nvSpPr>
            <p:spPr bwMode="auto">
              <a:xfrm>
                <a:off x="2139" y="1886"/>
                <a:ext cx="74" cy="340"/>
              </a:xfrm>
              <a:custGeom>
                <a:avLst/>
                <a:gdLst>
                  <a:gd name="T0" fmla="*/ 2 w 223"/>
                  <a:gd name="T1" fmla="*/ 13 h 1020"/>
                  <a:gd name="T2" fmla="*/ 2 w 223"/>
                  <a:gd name="T3" fmla="*/ 12 h 1020"/>
                  <a:gd name="T4" fmla="*/ 3 w 223"/>
                  <a:gd name="T5" fmla="*/ 12 h 1020"/>
                  <a:gd name="T6" fmla="*/ 3 w 223"/>
                  <a:gd name="T7" fmla="*/ 11 h 1020"/>
                  <a:gd name="T8" fmla="*/ 3 w 223"/>
                  <a:gd name="T9" fmla="*/ 10 h 1020"/>
                  <a:gd name="T10" fmla="*/ 3 w 223"/>
                  <a:gd name="T11" fmla="*/ 9 h 1020"/>
                  <a:gd name="T12" fmla="*/ 3 w 223"/>
                  <a:gd name="T13" fmla="*/ 8 h 1020"/>
                  <a:gd name="T14" fmla="*/ 3 w 223"/>
                  <a:gd name="T15" fmla="*/ 6 h 1020"/>
                  <a:gd name="T16" fmla="*/ 3 w 223"/>
                  <a:gd name="T17" fmla="*/ 5 h 1020"/>
                  <a:gd name="T18" fmla="*/ 3 w 223"/>
                  <a:gd name="T19" fmla="*/ 4 h 1020"/>
                  <a:gd name="T20" fmla="*/ 3 w 223"/>
                  <a:gd name="T21" fmla="*/ 4 h 1020"/>
                  <a:gd name="T22" fmla="*/ 2 w 223"/>
                  <a:gd name="T23" fmla="*/ 3 h 1020"/>
                  <a:gd name="T24" fmla="*/ 2 w 223"/>
                  <a:gd name="T25" fmla="*/ 2 h 1020"/>
                  <a:gd name="T26" fmla="*/ 2 w 223"/>
                  <a:gd name="T27" fmla="*/ 1 h 1020"/>
                  <a:gd name="T28" fmla="*/ 2 w 223"/>
                  <a:gd name="T29" fmla="*/ 1 h 1020"/>
                  <a:gd name="T30" fmla="*/ 2 w 223"/>
                  <a:gd name="T31" fmla="*/ 0 h 1020"/>
                  <a:gd name="T32" fmla="*/ 1 w 223"/>
                  <a:gd name="T33" fmla="*/ 0 h 1020"/>
                  <a:gd name="T34" fmla="*/ 0 w 223"/>
                  <a:gd name="T35" fmla="*/ 1 h 1020"/>
                  <a:gd name="T36" fmla="*/ 0 w 223"/>
                  <a:gd name="T37" fmla="*/ 1 h 1020"/>
                  <a:gd name="T38" fmla="*/ 0 w 223"/>
                  <a:gd name="T39" fmla="*/ 2 h 1020"/>
                  <a:gd name="T40" fmla="*/ 0 w 223"/>
                  <a:gd name="T41" fmla="*/ 2 h 1020"/>
                  <a:gd name="T42" fmla="*/ 0 w 223"/>
                  <a:gd name="T43" fmla="*/ 3 h 1020"/>
                  <a:gd name="T44" fmla="*/ 1 w 223"/>
                  <a:gd name="T45" fmla="*/ 3 h 1020"/>
                  <a:gd name="T46" fmla="*/ 1 w 223"/>
                  <a:gd name="T47" fmla="*/ 4 h 1020"/>
                  <a:gd name="T48" fmla="*/ 1 w 223"/>
                  <a:gd name="T49" fmla="*/ 4 h 1020"/>
                  <a:gd name="T50" fmla="*/ 1 w 223"/>
                  <a:gd name="T51" fmla="*/ 5 h 1020"/>
                  <a:gd name="T52" fmla="*/ 1 w 223"/>
                  <a:gd name="T53" fmla="*/ 6 h 1020"/>
                  <a:gd name="T54" fmla="*/ 1 w 223"/>
                  <a:gd name="T55" fmla="*/ 8 h 1020"/>
                  <a:gd name="T56" fmla="*/ 1 w 223"/>
                  <a:gd name="T57" fmla="*/ 9 h 1020"/>
                  <a:gd name="T58" fmla="*/ 1 w 223"/>
                  <a:gd name="T59" fmla="*/ 10 h 1020"/>
                  <a:gd name="T60" fmla="*/ 2 w 223"/>
                  <a:gd name="T61" fmla="*/ 12 h 1020"/>
                  <a:gd name="T62" fmla="*/ 2 w 223"/>
                  <a:gd name="T63" fmla="*/ 12 h 1020"/>
                  <a:gd name="T64" fmla="*/ 2 w 223"/>
                  <a:gd name="T65" fmla="*/ 13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0"/>
                  <a:gd name="T101" fmla="*/ 223 w 223"/>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0">
                    <a:moveTo>
                      <a:pt x="178" y="1020"/>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90" y="14"/>
                    </a:lnTo>
                    <a:lnTo>
                      <a:pt x="46" y="0"/>
                    </a:lnTo>
                    <a:lnTo>
                      <a:pt x="31" y="46"/>
                    </a:lnTo>
                    <a:lnTo>
                      <a:pt x="15" y="93"/>
                    </a:lnTo>
                    <a:lnTo>
                      <a:pt x="0" y="142"/>
                    </a:lnTo>
                    <a:lnTo>
                      <a:pt x="0" y="163"/>
                    </a:lnTo>
                    <a:lnTo>
                      <a:pt x="19" y="205"/>
                    </a:lnTo>
                    <a:lnTo>
                      <a:pt x="46" y="251"/>
                    </a:lnTo>
                    <a:lnTo>
                      <a:pt x="68" y="310"/>
                    </a:lnTo>
                    <a:lnTo>
                      <a:pt x="83" y="364"/>
                    </a:lnTo>
                    <a:lnTo>
                      <a:pt x="88" y="440"/>
                    </a:lnTo>
                    <a:lnTo>
                      <a:pt x="88" y="516"/>
                    </a:lnTo>
                    <a:lnTo>
                      <a:pt x="90" y="624"/>
                    </a:lnTo>
                    <a:lnTo>
                      <a:pt x="96" y="716"/>
                    </a:lnTo>
                    <a:lnTo>
                      <a:pt x="113" y="820"/>
                    </a:lnTo>
                    <a:lnTo>
                      <a:pt x="143" y="935"/>
                    </a:lnTo>
                    <a:lnTo>
                      <a:pt x="161" y="985"/>
                    </a:lnTo>
                    <a:lnTo>
                      <a:pt x="178" y="1020"/>
                    </a:lnTo>
                  </a:path>
                </a:pathLst>
              </a:custGeom>
              <a:noFill/>
              <a:ln w="0">
                <a:solidFill>
                  <a:srgbClr val="000000"/>
                </a:solidFill>
                <a:round/>
                <a:headEnd/>
                <a:tailEnd/>
              </a:ln>
            </p:spPr>
            <p:txBody>
              <a:bodyPr/>
              <a:lstStyle/>
              <a:p>
                <a:pPr eaLnBrk="0" hangingPunct="0"/>
                <a:endParaRPr lang="it-IT"/>
              </a:p>
            </p:txBody>
          </p:sp>
          <p:sp>
            <p:nvSpPr>
              <p:cNvPr id="77014" name="Freeform 104"/>
              <p:cNvSpPr>
                <a:spLocks/>
              </p:cNvSpPr>
              <p:nvPr/>
            </p:nvSpPr>
            <p:spPr bwMode="auto">
              <a:xfrm>
                <a:off x="2246" y="1334"/>
                <a:ext cx="375" cy="1215"/>
              </a:xfrm>
              <a:custGeom>
                <a:avLst/>
                <a:gdLst>
                  <a:gd name="T0" fmla="*/ 7 w 1125"/>
                  <a:gd name="T1" fmla="*/ 31 h 3644"/>
                  <a:gd name="T2" fmla="*/ 8 w 1125"/>
                  <a:gd name="T3" fmla="*/ 36 h 3644"/>
                  <a:gd name="T4" fmla="*/ 8 w 1125"/>
                  <a:gd name="T5" fmla="*/ 40 h 3644"/>
                  <a:gd name="T6" fmla="*/ 9 w 1125"/>
                  <a:gd name="T7" fmla="*/ 42 h 3644"/>
                  <a:gd name="T8" fmla="*/ 10 w 1125"/>
                  <a:gd name="T9" fmla="*/ 43 h 3644"/>
                  <a:gd name="T10" fmla="*/ 11 w 1125"/>
                  <a:gd name="T11" fmla="*/ 43 h 3644"/>
                  <a:gd name="T12" fmla="*/ 13 w 1125"/>
                  <a:gd name="T13" fmla="*/ 44 h 3644"/>
                  <a:gd name="T14" fmla="*/ 14 w 1125"/>
                  <a:gd name="T15" fmla="*/ 43 h 3644"/>
                  <a:gd name="T16" fmla="*/ 13 w 1125"/>
                  <a:gd name="T17" fmla="*/ 42 h 3644"/>
                  <a:gd name="T18" fmla="*/ 11 w 1125"/>
                  <a:gd name="T19" fmla="*/ 41 h 3644"/>
                  <a:gd name="T20" fmla="*/ 11 w 1125"/>
                  <a:gd name="T21" fmla="*/ 37 h 3644"/>
                  <a:gd name="T22" fmla="*/ 11 w 1125"/>
                  <a:gd name="T23" fmla="*/ 31 h 3644"/>
                  <a:gd name="T24" fmla="*/ 11 w 1125"/>
                  <a:gd name="T25" fmla="*/ 26 h 3644"/>
                  <a:gd name="T26" fmla="*/ 12 w 1125"/>
                  <a:gd name="T27" fmla="*/ 25 h 3644"/>
                  <a:gd name="T28" fmla="*/ 12 w 1125"/>
                  <a:gd name="T29" fmla="*/ 23 h 3644"/>
                  <a:gd name="T30" fmla="*/ 12 w 1125"/>
                  <a:gd name="T31" fmla="*/ 21 h 3644"/>
                  <a:gd name="T32" fmla="*/ 11 w 1125"/>
                  <a:gd name="T33" fmla="*/ 19 h 3644"/>
                  <a:gd name="T34" fmla="*/ 11 w 1125"/>
                  <a:gd name="T35" fmla="*/ 13 h 3644"/>
                  <a:gd name="T36" fmla="*/ 11 w 1125"/>
                  <a:gd name="T37" fmla="*/ 9 h 3644"/>
                  <a:gd name="T38" fmla="*/ 8 w 1125"/>
                  <a:gd name="T39" fmla="*/ 6 h 3644"/>
                  <a:gd name="T40" fmla="*/ 9 w 1125"/>
                  <a:gd name="T41" fmla="*/ 6 h 3644"/>
                  <a:gd name="T42" fmla="*/ 10 w 1125"/>
                  <a:gd name="T43" fmla="*/ 3 h 3644"/>
                  <a:gd name="T44" fmla="*/ 10 w 1125"/>
                  <a:gd name="T45" fmla="*/ 2 h 3644"/>
                  <a:gd name="T46" fmla="*/ 10 w 1125"/>
                  <a:gd name="T47" fmla="*/ 1 h 3644"/>
                  <a:gd name="T48" fmla="*/ 9 w 1125"/>
                  <a:gd name="T49" fmla="*/ 0 h 3644"/>
                  <a:gd name="T50" fmla="*/ 7 w 1125"/>
                  <a:gd name="T51" fmla="*/ 0 h 3644"/>
                  <a:gd name="T52" fmla="*/ 6 w 1125"/>
                  <a:gd name="T53" fmla="*/ 2 h 3644"/>
                  <a:gd name="T54" fmla="*/ 6 w 1125"/>
                  <a:gd name="T55" fmla="*/ 5 h 3644"/>
                  <a:gd name="T56" fmla="*/ 5 w 1125"/>
                  <a:gd name="T57" fmla="*/ 6 h 3644"/>
                  <a:gd name="T58" fmla="*/ 2 w 1125"/>
                  <a:gd name="T59" fmla="*/ 8 h 3644"/>
                  <a:gd name="T60" fmla="*/ 0 w 1125"/>
                  <a:gd name="T61" fmla="*/ 15 h 3644"/>
                  <a:gd name="T62" fmla="*/ 2 w 1125"/>
                  <a:gd name="T63" fmla="*/ 19 h 3644"/>
                  <a:gd name="T64" fmla="*/ 2 w 1125"/>
                  <a:gd name="T65" fmla="*/ 23 h 3644"/>
                  <a:gd name="T66" fmla="*/ 2 w 1125"/>
                  <a:gd name="T67" fmla="*/ 25 h 3644"/>
                  <a:gd name="T68" fmla="*/ 3 w 1125"/>
                  <a:gd name="T69" fmla="*/ 27 h 3644"/>
                  <a:gd name="T70" fmla="*/ 2 w 1125"/>
                  <a:gd name="T71" fmla="*/ 32 h 3644"/>
                  <a:gd name="T72" fmla="*/ 2 w 1125"/>
                  <a:gd name="T73" fmla="*/ 37 h 3644"/>
                  <a:gd name="T74" fmla="*/ 2 w 1125"/>
                  <a:gd name="T75" fmla="*/ 42 h 3644"/>
                  <a:gd name="T76" fmla="*/ 3 w 1125"/>
                  <a:gd name="T77" fmla="*/ 43 h 3644"/>
                  <a:gd name="T78" fmla="*/ 4 w 1125"/>
                  <a:gd name="T79" fmla="*/ 44 h 3644"/>
                  <a:gd name="T80" fmla="*/ 6 w 1125"/>
                  <a:gd name="T81" fmla="*/ 45 h 3644"/>
                  <a:gd name="T82" fmla="*/ 7 w 1125"/>
                  <a:gd name="T83" fmla="*/ 44 h 3644"/>
                  <a:gd name="T84" fmla="*/ 6 w 1125"/>
                  <a:gd name="T85" fmla="*/ 43 h 3644"/>
                  <a:gd name="T86" fmla="*/ 5 w 1125"/>
                  <a:gd name="T87" fmla="*/ 42 h 3644"/>
                  <a:gd name="T88" fmla="*/ 5 w 1125"/>
                  <a:gd name="T89" fmla="*/ 37 h 3644"/>
                  <a:gd name="T90" fmla="*/ 6 w 1125"/>
                  <a:gd name="T91" fmla="*/ 32 h 3644"/>
                  <a:gd name="T92" fmla="*/ 7 w 1125"/>
                  <a:gd name="T93" fmla="*/ 28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7" y="2280"/>
                    </a:moveTo>
                    <a:lnTo>
                      <a:pt x="563" y="2407"/>
                    </a:lnTo>
                    <a:lnTo>
                      <a:pt x="589" y="2536"/>
                    </a:lnTo>
                    <a:lnTo>
                      <a:pt x="608" y="2634"/>
                    </a:lnTo>
                    <a:lnTo>
                      <a:pt x="630" y="2751"/>
                    </a:lnTo>
                    <a:lnTo>
                      <a:pt x="640" y="2892"/>
                    </a:lnTo>
                    <a:lnTo>
                      <a:pt x="653" y="3006"/>
                    </a:lnTo>
                    <a:lnTo>
                      <a:pt x="665" y="3108"/>
                    </a:lnTo>
                    <a:lnTo>
                      <a:pt x="683" y="3206"/>
                    </a:lnTo>
                    <a:lnTo>
                      <a:pt x="699" y="3301"/>
                    </a:lnTo>
                    <a:lnTo>
                      <a:pt x="710" y="3365"/>
                    </a:lnTo>
                    <a:lnTo>
                      <a:pt x="710" y="3413"/>
                    </a:lnTo>
                    <a:lnTo>
                      <a:pt x="708" y="3452"/>
                    </a:lnTo>
                    <a:lnTo>
                      <a:pt x="718" y="3470"/>
                    </a:lnTo>
                    <a:lnTo>
                      <a:pt x="792" y="3488"/>
                    </a:lnTo>
                    <a:lnTo>
                      <a:pt x="806" y="3478"/>
                    </a:lnTo>
                    <a:lnTo>
                      <a:pt x="814" y="3467"/>
                    </a:lnTo>
                    <a:lnTo>
                      <a:pt x="884" y="3493"/>
                    </a:lnTo>
                    <a:lnTo>
                      <a:pt x="974" y="3520"/>
                    </a:lnTo>
                    <a:lnTo>
                      <a:pt x="1035" y="3529"/>
                    </a:lnTo>
                    <a:lnTo>
                      <a:pt x="1082" y="3525"/>
                    </a:lnTo>
                    <a:lnTo>
                      <a:pt x="1108" y="3513"/>
                    </a:lnTo>
                    <a:lnTo>
                      <a:pt x="1121" y="3495"/>
                    </a:lnTo>
                    <a:lnTo>
                      <a:pt x="1125" y="3476"/>
                    </a:lnTo>
                    <a:lnTo>
                      <a:pt x="1116" y="3455"/>
                    </a:lnTo>
                    <a:lnTo>
                      <a:pt x="1095" y="3436"/>
                    </a:lnTo>
                    <a:lnTo>
                      <a:pt x="1029" y="3401"/>
                    </a:lnTo>
                    <a:lnTo>
                      <a:pt x="972" y="3368"/>
                    </a:lnTo>
                    <a:lnTo>
                      <a:pt x="919" y="3339"/>
                    </a:lnTo>
                    <a:lnTo>
                      <a:pt x="896" y="3314"/>
                    </a:lnTo>
                    <a:lnTo>
                      <a:pt x="894" y="3221"/>
                    </a:lnTo>
                    <a:lnTo>
                      <a:pt x="894" y="3108"/>
                    </a:lnTo>
                    <a:lnTo>
                      <a:pt x="890" y="2993"/>
                    </a:lnTo>
                    <a:lnTo>
                      <a:pt x="890" y="2863"/>
                    </a:lnTo>
                    <a:lnTo>
                      <a:pt x="896" y="2702"/>
                    </a:lnTo>
                    <a:lnTo>
                      <a:pt x="896" y="2536"/>
                    </a:lnTo>
                    <a:lnTo>
                      <a:pt x="888" y="2363"/>
                    </a:lnTo>
                    <a:lnTo>
                      <a:pt x="883" y="2239"/>
                    </a:lnTo>
                    <a:lnTo>
                      <a:pt x="874" y="2113"/>
                    </a:lnTo>
                    <a:lnTo>
                      <a:pt x="872" y="2039"/>
                    </a:lnTo>
                    <a:lnTo>
                      <a:pt x="913" y="2034"/>
                    </a:lnTo>
                    <a:lnTo>
                      <a:pt x="954" y="2017"/>
                    </a:lnTo>
                    <a:lnTo>
                      <a:pt x="986" y="1973"/>
                    </a:lnTo>
                    <a:lnTo>
                      <a:pt x="990" y="1921"/>
                    </a:lnTo>
                    <a:lnTo>
                      <a:pt x="977" y="1854"/>
                    </a:lnTo>
                    <a:lnTo>
                      <a:pt x="953" y="1797"/>
                    </a:lnTo>
                    <a:lnTo>
                      <a:pt x="930" y="1758"/>
                    </a:lnTo>
                    <a:lnTo>
                      <a:pt x="969" y="1740"/>
                    </a:lnTo>
                    <a:lnTo>
                      <a:pt x="981" y="1727"/>
                    </a:lnTo>
                    <a:lnTo>
                      <a:pt x="980" y="1706"/>
                    </a:lnTo>
                    <a:lnTo>
                      <a:pt x="927" y="1565"/>
                    </a:lnTo>
                    <a:lnTo>
                      <a:pt x="910" y="1488"/>
                    </a:lnTo>
                    <a:lnTo>
                      <a:pt x="896" y="1223"/>
                    </a:lnTo>
                    <a:lnTo>
                      <a:pt x="896" y="1031"/>
                    </a:lnTo>
                    <a:lnTo>
                      <a:pt x="888" y="799"/>
                    </a:lnTo>
                    <a:lnTo>
                      <a:pt x="877" y="742"/>
                    </a:lnTo>
                    <a:lnTo>
                      <a:pt x="857" y="696"/>
                    </a:lnTo>
                    <a:lnTo>
                      <a:pt x="818" y="658"/>
                    </a:lnTo>
                    <a:lnTo>
                      <a:pt x="640" y="547"/>
                    </a:lnTo>
                    <a:lnTo>
                      <a:pt x="653" y="496"/>
                    </a:lnTo>
                    <a:lnTo>
                      <a:pt x="682" y="490"/>
                    </a:lnTo>
                    <a:lnTo>
                      <a:pt x="722" y="478"/>
                    </a:lnTo>
                    <a:lnTo>
                      <a:pt x="744" y="452"/>
                    </a:lnTo>
                    <a:lnTo>
                      <a:pt x="771" y="349"/>
                    </a:lnTo>
                    <a:lnTo>
                      <a:pt x="779" y="292"/>
                    </a:lnTo>
                    <a:lnTo>
                      <a:pt x="779" y="236"/>
                    </a:lnTo>
                    <a:lnTo>
                      <a:pt x="784" y="183"/>
                    </a:lnTo>
                    <a:lnTo>
                      <a:pt x="779" y="126"/>
                    </a:lnTo>
                    <a:lnTo>
                      <a:pt x="803" y="151"/>
                    </a:lnTo>
                    <a:lnTo>
                      <a:pt x="814" y="164"/>
                    </a:lnTo>
                    <a:lnTo>
                      <a:pt x="811" y="126"/>
                    </a:lnTo>
                    <a:lnTo>
                      <a:pt x="795" y="85"/>
                    </a:lnTo>
                    <a:lnTo>
                      <a:pt x="774" y="52"/>
                    </a:lnTo>
                    <a:lnTo>
                      <a:pt x="739" y="24"/>
                    </a:lnTo>
                    <a:lnTo>
                      <a:pt x="695" y="5"/>
                    </a:lnTo>
                    <a:lnTo>
                      <a:pt x="636" y="0"/>
                    </a:lnTo>
                    <a:lnTo>
                      <a:pt x="583" y="11"/>
                    </a:lnTo>
                    <a:lnTo>
                      <a:pt x="537" y="36"/>
                    </a:lnTo>
                    <a:lnTo>
                      <a:pt x="502" y="68"/>
                    </a:lnTo>
                    <a:lnTo>
                      <a:pt x="475" y="112"/>
                    </a:lnTo>
                    <a:lnTo>
                      <a:pt x="459" y="171"/>
                    </a:lnTo>
                    <a:lnTo>
                      <a:pt x="452" y="240"/>
                    </a:lnTo>
                    <a:lnTo>
                      <a:pt x="454" y="294"/>
                    </a:lnTo>
                    <a:lnTo>
                      <a:pt x="467" y="369"/>
                    </a:lnTo>
                    <a:lnTo>
                      <a:pt x="466" y="422"/>
                    </a:lnTo>
                    <a:lnTo>
                      <a:pt x="456" y="483"/>
                    </a:lnTo>
                    <a:lnTo>
                      <a:pt x="434" y="512"/>
                    </a:lnTo>
                    <a:lnTo>
                      <a:pt x="218" y="611"/>
                    </a:lnTo>
                    <a:lnTo>
                      <a:pt x="187" y="632"/>
                    </a:lnTo>
                    <a:lnTo>
                      <a:pt x="166" y="667"/>
                    </a:lnTo>
                    <a:lnTo>
                      <a:pt x="97" y="878"/>
                    </a:lnTo>
                    <a:lnTo>
                      <a:pt x="9" y="1178"/>
                    </a:lnTo>
                    <a:lnTo>
                      <a:pt x="0" y="1238"/>
                    </a:lnTo>
                    <a:lnTo>
                      <a:pt x="2" y="1272"/>
                    </a:lnTo>
                    <a:lnTo>
                      <a:pt x="16" y="1312"/>
                    </a:lnTo>
                    <a:lnTo>
                      <a:pt x="131" y="1515"/>
                    </a:lnTo>
                    <a:lnTo>
                      <a:pt x="148" y="1579"/>
                    </a:lnTo>
                    <a:lnTo>
                      <a:pt x="155" y="1644"/>
                    </a:lnTo>
                    <a:lnTo>
                      <a:pt x="131" y="1873"/>
                    </a:lnTo>
                    <a:lnTo>
                      <a:pt x="118" y="1973"/>
                    </a:lnTo>
                    <a:lnTo>
                      <a:pt x="118" y="2007"/>
                    </a:lnTo>
                    <a:lnTo>
                      <a:pt x="131" y="2031"/>
                    </a:lnTo>
                    <a:lnTo>
                      <a:pt x="166" y="2044"/>
                    </a:lnTo>
                    <a:lnTo>
                      <a:pt x="201" y="2050"/>
                    </a:lnTo>
                    <a:lnTo>
                      <a:pt x="211" y="2165"/>
                    </a:lnTo>
                    <a:lnTo>
                      <a:pt x="211" y="2292"/>
                    </a:lnTo>
                    <a:lnTo>
                      <a:pt x="208" y="2432"/>
                    </a:lnTo>
                    <a:lnTo>
                      <a:pt x="201" y="2562"/>
                    </a:lnTo>
                    <a:lnTo>
                      <a:pt x="183" y="2702"/>
                    </a:lnTo>
                    <a:lnTo>
                      <a:pt x="179" y="2841"/>
                    </a:lnTo>
                    <a:lnTo>
                      <a:pt x="170" y="2979"/>
                    </a:lnTo>
                    <a:lnTo>
                      <a:pt x="170" y="3088"/>
                    </a:lnTo>
                    <a:lnTo>
                      <a:pt x="176" y="3261"/>
                    </a:lnTo>
                    <a:lnTo>
                      <a:pt x="174" y="3368"/>
                    </a:lnTo>
                    <a:lnTo>
                      <a:pt x="179" y="3467"/>
                    </a:lnTo>
                    <a:lnTo>
                      <a:pt x="182" y="3488"/>
                    </a:lnTo>
                    <a:lnTo>
                      <a:pt x="237" y="3504"/>
                    </a:lnTo>
                    <a:lnTo>
                      <a:pt x="279" y="3529"/>
                    </a:lnTo>
                    <a:lnTo>
                      <a:pt x="321" y="3567"/>
                    </a:lnTo>
                    <a:lnTo>
                      <a:pt x="363" y="3603"/>
                    </a:lnTo>
                    <a:lnTo>
                      <a:pt x="418" y="3626"/>
                    </a:lnTo>
                    <a:lnTo>
                      <a:pt x="475" y="3643"/>
                    </a:lnTo>
                    <a:lnTo>
                      <a:pt x="524" y="3644"/>
                    </a:lnTo>
                    <a:lnTo>
                      <a:pt x="556" y="3632"/>
                    </a:lnTo>
                    <a:lnTo>
                      <a:pt x="578" y="3615"/>
                    </a:lnTo>
                    <a:lnTo>
                      <a:pt x="581" y="3593"/>
                    </a:lnTo>
                    <a:lnTo>
                      <a:pt x="569" y="3563"/>
                    </a:lnTo>
                    <a:lnTo>
                      <a:pt x="540" y="3534"/>
                    </a:lnTo>
                    <a:lnTo>
                      <a:pt x="504" y="3504"/>
                    </a:lnTo>
                    <a:lnTo>
                      <a:pt x="459" y="3462"/>
                    </a:lnTo>
                    <a:lnTo>
                      <a:pt x="422" y="3424"/>
                    </a:lnTo>
                    <a:lnTo>
                      <a:pt x="399" y="3391"/>
                    </a:lnTo>
                    <a:lnTo>
                      <a:pt x="409" y="3211"/>
                    </a:lnTo>
                    <a:lnTo>
                      <a:pt x="409" y="3084"/>
                    </a:lnTo>
                    <a:lnTo>
                      <a:pt x="421" y="2956"/>
                    </a:lnTo>
                    <a:lnTo>
                      <a:pt x="433" y="2841"/>
                    </a:lnTo>
                    <a:lnTo>
                      <a:pt x="452" y="2721"/>
                    </a:lnTo>
                    <a:lnTo>
                      <a:pt x="478" y="2599"/>
                    </a:lnTo>
                    <a:lnTo>
                      <a:pt x="502" y="2485"/>
                    </a:lnTo>
                    <a:lnTo>
                      <a:pt x="520" y="2390"/>
                    </a:lnTo>
                    <a:lnTo>
                      <a:pt x="537" y="2280"/>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15" name="Freeform 105"/>
              <p:cNvSpPr>
                <a:spLocks/>
              </p:cNvSpPr>
              <p:nvPr/>
            </p:nvSpPr>
            <p:spPr bwMode="auto">
              <a:xfrm>
                <a:off x="3651" y="1348"/>
                <a:ext cx="393" cy="1136"/>
              </a:xfrm>
              <a:custGeom>
                <a:avLst/>
                <a:gdLst>
                  <a:gd name="T0" fmla="*/ 2 w 1180"/>
                  <a:gd name="T1" fmla="*/ 19 h 3406"/>
                  <a:gd name="T2" fmla="*/ 4 w 1180"/>
                  <a:gd name="T3" fmla="*/ 23 h 3406"/>
                  <a:gd name="T4" fmla="*/ 4 w 1180"/>
                  <a:gd name="T5" fmla="*/ 26 h 3406"/>
                  <a:gd name="T6" fmla="*/ 3 w 1180"/>
                  <a:gd name="T7" fmla="*/ 33 h 3406"/>
                  <a:gd name="T8" fmla="*/ 3 w 1180"/>
                  <a:gd name="T9" fmla="*/ 38 h 3406"/>
                  <a:gd name="T10" fmla="*/ 3 w 1180"/>
                  <a:gd name="T11" fmla="*/ 39 h 3406"/>
                  <a:gd name="T12" fmla="*/ 2 w 1180"/>
                  <a:gd name="T13" fmla="*/ 40 h 3406"/>
                  <a:gd name="T14" fmla="*/ 1 w 1180"/>
                  <a:gd name="T15" fmla="*/ 40 h 3406"/>
                  <a:gd name="T16" fmla="*/ 0 w 1180"/>
                  <a:gd name="T17" fmla="*/ 41 h 3406"/>
                  <a:gd name="T18" fmla="*/ 0 w 1180"/>
                  <a:gd name="T19" fmla="*/ 41 h 3406"/>
                  <a:gd name="T20" fmla="*/ 5 w 1180"/>
                  <a:gd name="T21" fmla="*/ 41 h 3406"/>
                  <a:gd name="T22" fmla="*/ 5 w 1180"/>
                  <a:gd name="T23" fmla="*/ 41 h 3406"/>
                  <a:gd name="T24" fmla="*/ 5 w 1180"/>
                  <a:gd name="T25" fmla="*/ 40 h 3406"/>
                  <a:gd name="T26" fmla="*/ 5 w 1180"/>
                  <a:gd name="T27" fmla="*/ 40 h 3406"/>
                  <a:gd name="T28" fmla="*/ 5 w 1180"/>
                  <a:gd name="T29" fmla="*/ 39 h 3406"/>
                  <a:gd name="T30" fmla="*/ 5 w 1180"/>
                  <a:gd name="T31" fmla="*/ 39 h 3406"/>
                  <a:gd name="T32" fmla="*/ 6 w 1180"/>
                  <a:gd name="T33" fmla="*/ 34 h 3406"/>
                  <a:gd name="T34" fmla="*/ 7 w 1180"/>
                  <a:gd name="T35" fmla="*/ 28 h 3406"/>
                  <a:gd name="T36" fmla="*/ 7 w 1180"/>
                  <a:gd name="T37" fmla="*/ 26 h 3406"/>
                  <a:gd name="T38" fmla="*/ 8 w 1180"/>
                  <a:gd name="T39" fmla="*/ 29 h 3406"/>
                  <a:gd name="T40" fmla="*/ 9 w 1180"/>
                  <a:gd name="T41" fmla="*/ 34 h 3406"/>
                  <a:gd name="T42" fmla="*/ 9 w 1180"/>
                  <a:gd name="T43" fmla="*/ 39 h 3406"/>
                  <a:gd name="T44" fmla="*/ 10 w 1180"/>
                  <a:gd name="T45" fmla="*/ 39 h 3406"/>
                  <a:gd name="T46" fmla="*/ 9 w 1180"/>
                  <a:gd name="T47" fmla="*/ 41 h 3406"/>
                  <a:gd name="T48" fmla="*/ 10 w 1180"/>
                  <a:gd name="T49" fmla="*/ 42 h 3406"/>
                  <a:gd name="T50" fmla="*/ 10 w 1180"/>
                  <a:gd name="T51" fmla="*/ 42 h 3406"/>
                  <a:gd name="T52" fmla="*/ 12 w 1180"/>
                  <a:gd name="T53" fmla="*/ 42 h 3406"/>
                  <a:gd name="T54" fmla="*/ 12 w 1180"/>
                  <a:gd name="T55" fmla="*/ 41 h 3406"/>
                  <a:gd name="T56" fmla="*/ 12 w 1180"/>
                  <a:gd name="T57" fmla="*/ 40 h 3406"/>
                  <a:gd name="T58" fmla="*/ 11 w 1180"/>
                  <a:gd name="T59" fmla="*/ 39 h 3406"/>
                  <a:gd name="T60" fmla="*/ 12 w 1180"/>
                  <a:gd name="T61" fmla="*/ 37 h 3406"/>
                  <a:gd name="T62" fmla="*/ 12 w 1180"/>
                  <a:gd name="T63" fmla="*/ 34 h 3406"/>
                  <a:gd name="T64" fmla="*/ 11 w 1180"/>
                  <a:gd name="T65" fmla="*/ 30 h 3406"/>
                  <a:gd name="T66" fmla="*/ 15 w 1180"/>
                  <a:gd name="T67" fmla="*/ 28 h 3406"/>
                  <a:gd name="T68" fmla="*/ 14 w 1180"/>
                  <a:gd name="T69" fmla="*/ 23 h 3406"/>
                  <a:gd name="T70" fmla="*/ 12 w 1180"/>
                  <a:gd name="T71" fmla="*/ 23 h 3406"/>
                  <a:gd name="T72" fmla="*/ 13 w 1180"/>
                  <a:gd name="T73" fmla="*/ 16 h 3406"/>
                  <a:gd name="T74" fmla="*/ 13 w 1180"/>
                  <a:gd name="T75" fmla="*/ 14 h 3406"/>
                  <a:gd name="T76" fmla="*/ 12 w 1180"/>
                  <a:gd name="T77" fmla="*/ 8 h 3406"/>
                  <a:gd name="T78" fmla="*/ 11 w 1180"/>
                  <a:gd name="T79" fmla="*/ 8 h 3406"/>
                  <a:gd name="T80" fmla="*/ 9 w 1180"/>
                  <a:gd name="T81" fmla="*/ 6 h 3406"/>
                  <a:gd name="T82" fmla="*/ 9 w 1180"/>
                  <a:gd name="T83" fmla="*/ 5 h 3406"/>
                  <a:gd name="T84" fmla="*/ 9 w 1180"/>
                  <a:gd name="T85" fmla="*/ 3 h 3406"/>
                  <a:gd name="T86" fmla="*/ 8 w 1180"/>
                  <a:gd name="T87" fmla="*/ 2 h 3406"/>
                  <a:gd name="T88" fmla="*/ 8 w 1180"/>
                  <a:gd name="T89" fmla="*/ 1 h 3406"/>
                  <a:gd name="T90" fmla="*/ 7 w 1180"/>
                  <a:gd name="T91" fmla="*/ 0 h 3406"/>
                  <a:gd name="T92" fmla="*/ 6 w 1180"/>
                  <a:gd name="T93" fmla="*/ 0 h 3406"/>
                  <a:gd name="T94" fmla="*/ 5 w 1180"/>
                  <a:gd name="T95" fmla="*/ 0 h 3406"/>
                  <a:gd name="T96" fmla="*/ 5 w 1180"/>
                  <a:gd name="T97" fmla="*/ 1 h 3406"/>
                  <a:gd name="T98" fmla="*/ 5 w 1180"/>
                  <a:gd name="T99" fmla="*/ 3 h 3406"/>
                  <a:gd name="T100" fmla="*/ 5 w 1180"/>
                  <a:gd name="T101" fmla="*/ 4 h 3406"/>
                  <a:gd name="T102" fmla="*/ 5 w 1180"/>
                  <a:gd name="T103" fmla="*/ 5 h 3406"/>
                  <a:gd name="T104" fmla="*/ 6 w 1180"/>
                  <a:gd name="T105" fmla="*/ 6 h 3406"/>
                  <a:gd name="T106" fmla="*/ 3 w 1180"/>
                  <a:gd name="T107" fmla="*/ 8 h 3406"/>
                  <a:gd name="T108" fmla="*/ 2 w 1180"/>
                  <a:gd name="T109" fmla="*/ 9 h 3406"/>
                  <a:gd name="T110" fmla="*/ 2 w 1180"/>
                  <a:gd name="T111" fmla="*/ 14 h 3406"/>
                  <a:gd name="T112" fmla="*/ 3 w 1180"/>
                  <a:gd name="T113" fmla="*/ 15 h 3406"/>
                  <a:gd name="T114" fmla="*/ 2 w 1180"/>
                  <a:gd name="T115" fmla="*/ 17 h 3406"/>
                  <a:gd name="T116" fmla="*/ 2 w 1180"/>
                  <a:gd name="T117" fmla="*/ 18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6"/>
                  <a:gd name="T179" fmla="*/ 1180 w 118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6">
                    <a:moveTo>
                      <a:pt x="150" y="1486"/>
                    </a:moveTo>
                    <a:lnTo>
                      <a:pt x="147" y="1573"/>
                    </a:lnTo>
                    <a:lnTo>
                      <a:pt x="128" y="1749"/>
                    </a:lnTo>
                    <a:lnTo>
                      <a:pt x="312" y="1876"/>
                    </a:lnTo>
                    <a:lnTo>
                      <a:pt x="312" y="1953"/>
                    </a:lnTo>
                    <a:lnTo>
                      <a:pt x="303" y="2090"/>
                    </a:lnTo>
                    <a:lnTo>
                      <a:pt x="289" y="2500"/>
                    </a:lnTo>
                    <a:lnTo>
                      <a:pt x="278" y="2680"/>
                    </a:lnTo>
                    <a:lnTo>
                      <a:pt x="266" y="2998"/>
                    </a:lnTo>
                    <a:lnTo>
                      <a:pt x="266" y="3112"/>
                    </a:lnTo>
                    <a:lnTo>
                      <a:pt x="265" y="3150"/>
                    </a:lnTo>
                    <a:lnTo>
                      <a:pt x="254" y="3163"/>
                    </a:lnTo>
                    <a:lnTo>
                      <a:pt x="222" y="3187"/>
                    </a:lnTo>
                    <a:lnTo>
                      <a:pt x="155" y="3223"/>
                    </a:lnTo>
                    <a:lnTo>
                      <a:pt x="78" y="3246"/>
                    </a:lnTo>
                    <a:lnTo>
                      <a:pt x="51" y="3255"/>
                    </a:lnTo>
                    <a:lnTo>
                      <a:pt x="23" y="3269"/>
                    </a:lnTo>
                    <a:lnTo>
                      <a:pt x="6" y="3296"/>
                    </a:lnTo>
                    <a:lnTo>
                      <a:pt x="0" y="3317"/>
                    </a:lnTo>
                    <a:lnTo>
                      <a:pt x="12" y="3325"/>
                    </a:lnTo>
                    <a:lnTo>
                      <a:pt x="167" y="3327"/>
                    </a:lnTo>
                    <a:lnTo>
                      <a:pt x="369" y="3342"/>
                    </a:lnTo>
                    <a:lnTo>
                      <a:pt x="405" y="3342"/>
                    </a:lnTo>
                    <a:lnTo>
                      <a:pt x="428" y="3329"/>
                    </a:lnTo>
                    <a:lnTo>
                      <a:pt x="440" y="3304"/>
                    </a:lnTo>
                    <a:lnTo>
                      <a:pt x="440" y="3266"/>
                    </a:lnTo>
                    <a:lnTo>
                      <a:pt x="428" y="3204"/>
                    </a:lnTo>
                    <a:lnTo>
                      <a:pt x="421" y="3195"/>
                    </a:lnTo>
                    <a:lnTo>
                      <a:pt x="405" y="3189"/>
                    </a:lnTo>
                    <a:lnTo>
                      <a:pt x="428" y="3185"/>
                    </a:lnTo>
                    <a:lnTo>
                      <a:pt x="434" y="3174"/>
                    </a:lnTo>
                    <a:lnTo>
                      <a:pt x="440" y="3125"/>
                    </a:lnTo>
                    <a:lnTo>
                      <a:pt x="463" y="3023"/>
                    </a:lnTo>
                    <a:lnTo>
                      <a:pt x="510" y="2780"/>
                    </a:lnTo>
                    <a:lnTo>
                      <a:pt x="521" y="2666"/>
                    </a:lnTo>
                    <a:lnTo>
                      <a:pt x="546" y="2297"/>
                    </a:lnTo>
                    <a:lnTo>
                      <a:pt x="560" y="2206"/>
                    </a:lnTo>
                    <a:lnTo>
                      <a:pt x="589" y="2092"/>
                    </a:lnTo>
                    <a:lnTo>
                      <a:pt x="613" y="2207"/>
                    </a:lnTo>
                    <a:lnTo>
                      <a:pt x="635" y="2322"/>
                    </a:lnTo>
                    <a:lnTo>
                      <a:pt x="677" y="2642"/>
                    </a:lnTo>
                    <a:lnTo>
                      <a:pt x="695" y="2740"/>
                    </a:lnTo>
                    <a:lnTo>
                      <a:pt x="734" y="3097"/>
                    </a:lnTo>
                    <a:lnTo>
                      <a:pt x="734" y="3150"/>
                    </a:lnTo>
                    <a:lnTo>
                      <a:pt x="740" y="3159"/>
                    </a:lnTo>
                    <a:lnTo>
                      <a:pt x="775" y="3176"/>
                    </a:lnTo>
                    <a:lnTo>
                      <a:pt x="767" y="3229"/>
                    </a:lnTo>
                    <a:lnTo>
                      <a:pt x="765" y="3291"/>
                    </a:lnTo>
                    <a:lnTo>
                      <a:pt x="765" y="3329"/>
                    </a:lnTo>
                    <a:lnTo>
                      <a:pt x="779" y="3365"/>
                    </a:lnTo>
                    <a:lnTo>
                      <a:pt x="802" y="3390"/>
                    </a:lnTo>
                    <a:lnTo>
                      <a:pt x="845" y="3406"/>
                    </a:lnTo>
                    <a:lnTo>
                      <a:pt x="891" y="3406"/>
                    </a:lnTo>
                    <a:lnTo>
                      <a:pt x="941" y="3401"/>
                    </a:lnTo>
                    <a:lnTo>
                      <a:pt x="961" y="3381"/>
                    </a:lnTo>
                    <a:lnTo>
                      <a:pt x="972" y="3355"/>
                    </a:lnTo>
                    <a:lnTo>
                      <a:pt x="971" y="3322"/>
                    </a:lnTo>
                    <a:lnTo>
                      <a:pt x="959" y="3275"/>
                    </a:lnTo>
                    <a:lnTo>
                      <a:pt x="926" y="3227"/>
                    </a:lnTo>
                    <a:lnTo>
                      <a:pt x="903" y="3176"/>
                    </a:lnTo>
                    <a:lnTo>
                      <a:pt x="926" y="3176"/>
                    </a:lnTo>
                    <a:lnTo>
                      <a:pt x="937" y="3023"/>
                    </a:lnTo>
                    <a:lnTo>
                      <a:pt x="941" y="2847"/>
                    </a:lnTo>
                    <a:lnTo>
                      <a:pt x="935" y="2727"/>
                    </a:lnTo>
                    <a:lnTo>
                      <a:pt x="920" y="2587"/>
                    </a:lnTo>
                    <a:lnTo>
                      <a:pt x="908" y="2463"/>
                    </a:lnTo>
                    <a:lnTo>
                      <a:pt x="891" y="2360"/>
                    </a:lnTo>
                    <a:lnTo>
                      <a:pt x="1180" y="2245"/>
                    </a:lnTo>
                    <a:lnTo>
                      <a:pt x="1180" y="1889"/>
                    </a:lnTo>
                    <a:lnTo>
                      <a:pt x="1146" y="1863"/>
                    </a:lnTo>
                    <a:lnTo>
                      <a:pt x="1012" y="1902"/>
                    </a:lnTo>
                    <a:lnTo>
                      <a:pt x="998" y="1824"/>
                    </a:lnTo>
                    <a:lnTo>
                      <a:pt x="994" y="1728"/>
                    </a:lnTo>
                    <a:lnTo>
                      <a:pt x="1059" y="1331"/>
                    </a:lnTo>
                    <a:lnTo>
                      <a:pt x="1064" y="1226"/>
                    </a:lnTo>
                    <a:lnTo>
                      <a:pt x="1053" y="1099"/>
                    </a:lnTo>
                    <a:lnTo>
                      <a:pt x="998" y="757"/>
                    </a:lnTo>
                    <a:lnTo>
                      <a:pt x="972" y="663"/>
                    </a:lnTo>
                    <a:lnTo>
                      <a:pt x="949" y="625"/>
                    </a:lnTo>
                    <a:lnTo>
                      <a:pt x="926" y="614"/>
                    </a:lnTo>
                    <a:lnTo>
                      <a:pt x="765" y="550"/>
                    </a:lnTo>
                    <a:lnTo>
                      <a:pt x="695" y="525"/>
                    </a:lnTo>
                    <a:lnTo>
                      <a:pt x="671" y="435"/>
                    </a:lnTo>
                    <a:lnTo>
                      <a:pt x="691" y="370"/>
                    </a:lnTo>
                    <a:lnTo>
                      <a:pt x="701" y="331"/>
                    </a:lnTo>
                    <a:lnTo>
                      <a:pt x="701" y="281"/>
                    </a:lnTo>
                    <a:lnTo>
                      <a:pt x="695" y="218"/>
                    </a:lnTo>
                    <a:lnTo>
                      <a:pt x="671" y="129"/>
                    </a:lnTo>
                    <a:lnTo>
                      <a:pt x="659" y="84"/>
                    </a:lnTo>
                    <a:lnTo>
                      <a:pt x="640" y="51"/>
                    </a:lnTo>
                    <a:lnTo>
                      <a:pt x="613" y="24"/>
                    </a:lnTo>
                    <a:lnTo>
                      <a:pt x="589" y="14"/>
                    </a:lnTo>
                    <a:lnTo>
                      <a:pt x="543" y="0"/>
                    </a:lnTo>
                    <a:lnTo>
                      <a:pt x="510" y="0"/>
                    </a:lnTo>
                    <a:lnTo>
                      <a:pt x="463" y="14"/>
                    </a:lnTo>
                    <a:lnTo>
                      <a:pt x="419" y="31"/>
                    </a:lnTo>
                    <a:lnTo>
                      <a:pt x="382" y="61"/>
                    </a:lnTo>
                    <a:lnTo>
                      <a:pt x="369" y="103"/>
                    </a:lnTo>
                    <a:lnTo>
                      <a:pt x="366" y="159"/>
                    </a:lnTo>
                    <a:lnTo>
                      <a:pt x="371" y="212"/>
                    </a:lnTo>
                    <a:lnTo>
                      <a:pt x="380" y="271"/>
                    </a:lnTo>
                    <a:lnTo>
                      <a:pt x="392" y="321"/>
                    </a:lnTo>
                    <a:lnTo>
                      <a:pt x="416" y="372"/>
                    </a:lnTo>
                    <a:lnTo>
                      <a:pt x="440" y="410"/>
                    </a:lnTo>
                    <a:lnTo>
                      <a:pt x="463" y="448"/>
                    </a:lnTo>
                    <a:lnTo>
                      <a:pt x="463" y="511"/>
                    </a:lnTo>
                    <a:lnTo>
                      <a:pt x="411" y="526"/>
                    </a:lnTo>
                    <a:lnTo>
                      <a:pt x="215" y="651"/>
                    </a:lnTo>
                    <a:lnTo>
                      <a:pt x="184" y="689"/>
                    </a:lnTo>
                    <a:lnTo>
                      <a:pt x="176" y="717"/>
                    </a:lnTo>
                    <a:lnTo>
                      <a:pt x="161" y="1077"/>
                    </a:lnTo>
                    <a:lnTo>
                      <a:pt x="176" y="1132"/>
                    </a:lnTo>
                    <a:lnTo>
                      <a:pt x="195" y="1189"/>
                    </a:lnTo>
                    <a:lnTo>
                      <a:pt x="208" y="1251"/>
                    </a:lnTo>
                    <a:lnTo>
                      <a:pt x="205" y="1298"/>
                    </a:lnTo>
                    <a:lnTo>
                      <a:pt x="186" y="1352"/>
                    </a:lnTo>
                    <a:lnTo>
                      <a:pt x="150" y="1409"/>
                    </a:lnTo>
                    <a:lnTo>
                      <a:pt x="150"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16" name="Freeform 106"/>
              <p:cNvSpPr>
                <a:spLocks/>
              </p:cNvSpPr>
              <p:nvPr/>
            </p:nvSpPr>
            <p:spPr bwMode="auto">
              <a:xfrm>
                <a:off x="2883" y="1354"/>
                <a:ext cx="351" cy="1157"/>
              </a:xfrm>
              <a:custGeom>
                <a:avLst/>
                <a:gdLst>
                  <a:gd name="T0" fmla="*/ 12 w 1053"/>
                  <a:gd name="T1" fmla="*/ 29 h 3472"/>
                  <a:gd name="T2" fmla="*/ 11 w 1053"/>
                  <a:gd name="T3" fmla="*/ 31 h 3472"/>
                  <a:gd name="T4" fmla="*/ 10 w 1053"/>
                  <a:gd name="T5" fmla="*/ 32 h 3472"/>
                  <a:gd name="T6" fmla="*/ 10 w 1053"/>
                  <a:gd name="T7" fmla="*/ 37 h 3472"/>
                  <a:gd name="T8" fmla="*/ 10 w 1053"/>
                  <a:gd name="T9" fmla="*/ 39 h 3472"/>
                  <a:gd name="T10" fmla="*/ 11 w 1053"/>
                  <a:gd name="T11" fmla="*/ 40 h 3472"/>
                  <a:gd name="T12" fmla="*/ 12 w 1053"/>
                  <a:gd name="T13" fmla="*/ 40 h 3472"/>
                  <a:gd name="T14" fmla="*/ 13 w 1053"/>
                  <a:gd name="T15" fmla="*/ 41 h 3472"/>
                  <a:gd name="T16" fmla="*/ 13 w 1053"/>
                  <a:gd name="T17" fmla="*/ 41 h 3472"/>
                  <a:gd name="T18" fmla="*/ 13 w 1053"/>
                  <a:gd name="T19" fmla="*/ 42 h 3472"/>
                  <a:gd name="T20" fmla="*/ 11 w 1053"/>
                  <a:gd name="T21" fmla="*/ 42 h 3472"/>
                  <a:gd name="T22" fmla="*/ 10 w 1053"/>
                  <a:gd name="T23" fmla="*/ 41 h 3472"/>
                  <a:gd name="T24" fmla="*/ 8 w 1053"/>
                  <a:gd name="T25" fmla="*/ 41 h 3472"/>
                  <a:gd name="T26" fmla="*/ 8 w 1053"/>
                  <a:gd name="T27" fmla="*/ 40 h 3472"/>
                  <a:gd name="T28" fmla="*/ 7 w 1053"/>
                  <a:gd name="T29" fmla="*/ 34 h 3472"/>
                  <a:gd name="T30" fmla="*/ 7 w 1053"/>
                  <a:gd name="T31" fmla="*/ 31 h 3472"/>
                  <a:gd name="T32" fmla="*/ 6 w 1053"/>
                  <a:gd name="T33" fmla="*/ 33 h 3472"/>
                  <a:gd name="T34" fmla="*/ 5 w 1053"/>
                  <a:gd name="T35" fmla="*/ 37 h 3472"/>
                  <a:gd name="T36" fmla="*/ 5 w 1053"/>
                  <a:gd name="T37" fmla="*/ 40 h 3472"/>
                  <a:gd name="T38" fmla="*/ 5 w 1053"/>
                  <a:gd name="T39" fmla="*/ 41 h 3472"/>
                  <a:gd name="T40" fmla="*/ 5 w 1053"/>
                  <a:gd name="T41" fmla="*/ 42 h 3472"/>
                  <a:gd name="T42" fmla="*/ 4 w 1053"/>
                  <a:gd name="T43" fmla="*/ 43 h 3472"/>
                  <a:gd name="T44" fmla="*/ 3 w 1053"/>
                  <a:gd name="T45" fmla="*/ 43 h 3472"/>
                  <a:gd name="T46" fmla="*/ 3 w 1053"/>
                  <a:gd name="T47" fmla="*/ 42 h 3472"/>
                  <a:gd name="T48" fmla="*/ 2 w 1053"/>
                  <a:gd name="T49" fmla="*/ 42 h 3472"/>
                  <a:gd name="T50" fmla="*/ 2 w 1053"/>
                  <a:gd name="T51" fmla="*/ 41 h 3472"/>
                  <a:gd name="T52" fmla="*/ 2 w 1053"/>
                  <a:gd name="T53" fmla="*/ 39 h 3472"/>
                  <a:gd name="T54" fmla="*/ 3 w 1053"/>
                  <a:gd name="T55" fmla="*/ 34 h 3472"/>
                  <a:gd name="T56" fmla="*/ 3 w 1053"/>
                  <a:gd name="T57" fmla="*/ 31 h 3472"/>
                  <a:gd name="T58" fmla="*/ 2 w 1053"/>
                  <a:gd name="T59" fmla="*/ 30 h 3472"/>
                  <a:gd name="T60" fmla="*/ 2 w 1053"/>
                  <a:gd name="T61" fmla="*/ 20 h 3472"/>
                  <a:gd name="T62" fmla="*/ 2 w 1053"/>
                  <a:gd name="T63" fmla="*/ 17 h 3472"/>
                  <a:gd name="T64" fmla="*/ 1 w 1053"/>
                  <a:gd name="T65" fmla="*/ 16 h 3472"/>
                  <a:gd name="T66" fmla="*/ 1 w 1053"/>
                  <a:gd name="T67" fmla="*/ 15 h 3472"/>
                  <a:gd name="T68" fmla="*/ 1 w 1053"/>
                  <a:gd name="T69" fmla="*/ 13 h 3472"/>
                  <a:gd name="T70" fmla="*/ 0 w 1053"/>
                  <a:gd name="T71" fmla="*/ 11 h 3472"/>
                  <a:gd name="T72" fmla="*/ 2 w 1053"/>
                  <a:gd name="T73" fmla="*/ 11 h 3472"/>
                  <a:gd name="T74" fmla="*/ 2 w 1053"/>
                  <a:gd name="T75" fmla="*/ 10 h 3472"/>
                  <a:gd name="T76" fmla="*/ 2 w 1053"/>
                  <a:gd name="T77" fmla="*/ 8 h 3472"/>
                  <a:gd name="T78" fmla="*/ 2 w 1053"/>
                  <a:gd name="T79" fmla="*/ 8 h 3472"/>
                  <a:gd name="T80" fmla="*/ 5 w 1053"/>
                  <a:gd name="T81" fmla="*/ 7 h 3472"/>
                  <a:gd name="T82" fmla="*/ 5 w 1053"/>
                  <a:gd name="T83" fmla="*/ 6 h 3472"/>
                  <a:gd name="T84" fmla="*/ 5 w 1053"/>
                  <a:gd name="T85" fmla="*/ 4 h 3472"/>
                  <a:gd name="T86" fmla="*/ 5 w 1053"/>
                  <a:gd name="T87" fmla="*/ 3 h 3472"/>
                  <a:gd name="T88" fmla="*/ 5 w 1053"/>
                  <a:gd name="T89" fmla="*/ 1 h 3472"/>
                  <a:gd name="T90" fmla="*/ 6 w 1053"/>
                  <a:gd name="T91" fmla="*/ 0 h 3472"/>
                  <a:gd name="T92" fmla="*/ 7 w 1053"/>
                  <a:gd name="T93" fmla="*/ 0 h 3472"/>
                  <a:gd name="T94" fmla="*/ 8 w 1053"/>
                  <a:gd name="T95" fmla="*/ 0 h 3472"/>
                  <a:gd name="T96" fmla="*/ 9 w 1053"/>
                  <a:gd name="T97" fmla="*/ 1 h 3472"/>
                  <a:gd name="T98" fmla="*/ 9 w 1053"/>
                  <a:gd name="T99" fmla="*/ 2 h 3472"/>
                  <a:gd name="T100" fmla="*/ 9 w 1053"/>
                  <a:gd name="T101" fmla="*/ 4 h 3472"/>
                  <a:gd name="T102" fmla="*/ 9 w 1053"/>
                  <a:gd name="T103" fmla="*/ 5 h 3472"/>
                  <a:gd name="T104" fmla="*/ 8 w 1053"/>
                  <a:gd name="T105" fmla="*/ 6 h 3472"/>
                  <a:gd name="T106" fmla="*/ 9 w 1053"/>
                  <a:gd name="T107" fmla="*/ 7 h 3472"/>
                  <a:gd name="T108" fmla="*/ 12 w 1053"/>
                  <a:gd name="T109" fmla="*/ 8 h 3472"/>
                  <a:gd name="T110" fmla="*/ 12 w 1053"/>
                  <a:gd name="T111" fmla="*/ 10 h 3472"/>
                  <a:gd name="T112" fmla="*/ 12 w 1053"/>
                  <a:gd name="T113" fmla="*/ 11 h 3472"/>
                  <a:gd name="T114" fmla="*/ 10 w 1053"/>
                  <a:gd name="T115" fmla="*/ 14 h 3472"/>
                  <a:gd name="T116" fmla="*/ 10 w 1053"/>
                  <a:gd name="T117" fmla="*/ 18 h 3472"/>
                  <a:gd name="T118" fmla="*/ 11 w 1053"/>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3"/>
                  <a:gd name="T181" fmla="*/ 0 h 3472"/>
                  <a:gd name="T182" fmla="*/ 1053 w 10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3" h="3472">
                    <a:moveTo>
                      <a:pt x="926" y="1732"/>
                    </a:moveTo>
                    <a:lnTo>
                      <a:pt x="933" y="2342"/>
                    </a:lnTo>
                    <a:lnTo>
                      <a:pt x="937" y="2471"/>
                    </a:lnTo>
                    <a:lnTo>
                      <a:pt x="891" y="2483"/>
                    </a:lnTo>
                    <a:lnTo>
                      <a:pt x="844" y="2488"/>
                    </a:lnTo>
                    <a:lnTo>
                      <a:pt x="849" y="2607"/>
                    </a:lnTo>
                    <a:lnTo>
                      <a:pt x="849" y="2729"/>
                    </a:lnTo>
                    <a:lnTo>
                      <a:pt x="840" y="3014"/>
                    </a:lnTo>
                    <a:lnTo>
                      <a:pt x="845" y="3108"/>
                    </a:lnTo>
                    <a:lnTo>
                      <a:pt x="849" y="3149"/>
                    </a:lnTo>
                    <a:lnTo>
                      <a:pt x="860" y="3186"/>
                    </a:lnTo>
                    <a:lnTo>
                      <a:pt x="881" y="3210"/>
                    </a:lnTo>
                    <a:lnTo>
                      <a:pt x="914" y="3236"/>
                    </a:lnTo>
                    <a:lnTo>
                      <a:pt x="953" y="3256"/>
                    </a:lnTo>
                    <a:lnTo>
                      <a:pt x="1000" y="3284"/>
                    </a:lnTo>
                    <a:lnTo>
                      <a:pt x="1030" y="3306"/>
                    </a:lnTo>
                    <a:lnTo>
                      <a:pt x="1046" y="3324"/>
                    </a:lnTo>
                    <a:lnTo>
                      <a:pt x="1053" y="3347"/>
                    </a:lnTo>
                    <a:lnTo>
                      <a:pt x="1049" y="3366"/>
                    </a:lnTo>
                    <a:lnTo>
                      <a:pt x="1029" y="3383"/>
                    </a:lnTo>
                    <a:lnTo>
                      <a:pt x="991" y="3387"/>
                    </a:lnTo>
                    <a:lnTo>
                      <a:pt x="923" y="3380"/>
                    </a:lnTo>
                    <a:lnTo>
                      <a:pt x="859" y="3366"/>
                    </a:lnTo>
                    <a:lnTo>
                      <a:pt x="788" y="3357"/>
                    </a:lnTo>
                    <a:lnTo>
                      <a:pt x="718" y="3351"/>
                    </a:lnTo>
                    <a:lnTo>
                      <a:pt x="679" y="3347"/>
                    </a:lnTo>
                    <a:lnTo>
                      <a:pt x="659" y="3340"/>
                    </a:lnTo>
                    <a:lnTo>
                      <a:pt x="649" y="3249"/>
                    </a:lnTo>
                    <a:lnTo>
                      <a:pt x="634" y="3116"/>
                    </a:lnTo>
                    <a:lnTo>
                      <a:pt x="582" y="2749"/>
                    </a:lnTo>
                    <a:lnTo>
                      <a:pt x="567" y="2649"/>
                    </a:lnTo>
                    <a:lnTo>
                      <a:pt x="542" y="2527"/>
                    </a:lnTo>
                    <a:lnTo>
                      <a:pt x="486" y="2542"/>
                    </a:lnTo>
                    <a:lnTo>
                      <a:pt x="486" y="2637"/>
                    </a:lnTo>
                    <a:lnTo>
                      <a:pt x="470" y="2759"/>
                    </a:lnTo>
                    <a:lnTo>
                      <a:pt x="416" y="2968"/>
                    </a:lnTo>
                    <a:lnTo>
                      <a:pt x="390" y="3186"/>
                    </a:lnTo>
                    <a:lnTo>
                      <a:pt x="382" y="3244"/>
                    </a:lnTo>
                    <a:lnTo>
                      <a:pt x="370" y="3275"/>
                    </a:lnTo>
                    <a:lnTo>
                      <a:pt x="384" y="3339"/>
                    </a:lnTo>
                    <a:lnTo>
                      <a:pt x="393" y="3380"/>
                    </a:lnTo>
                    <a:lnTo>
                      <a:pt x="393" y="3408"/>
                    </a:lnTo>
                    <a:lnTo>
                      <a:pt x="375" y="3441"/>
                    </a:lnTo>
                    <a:lnTo>
                      <a:pt x="353" y="3464"/>
                    </a:lnTo>
                    <a:lnTo>
                      <a:pt x="319" y="3472"/>
                    </a:lnTo>
                    <a:lnTo>
                      <a:pt x="283" y="3468"/>
                    </a:lnTo>
                    <a:lnTo>
                      <a:pt x="242" y="3453"/>
                    </a:lnTo>
                    <a:lnTo>
                      <a:pt x="209" y="3430"/>
                    </a:lnTo>
                    <a:lnTo>
                      <a:pt x="182" y="3403"/>
                    </a:lnTo>
                    <a:lnTo>
                      <a:pt x="165" y="3376"/>
                    </a:lnTo>
                    <a:lnTo>
                      <a:pt x="158" y="3339"/>
                    </a:lnTo>
                    <a:lnTo>
                      <a:pt x="163" y="3293"/>
                    </a:lnTo>
                    <a:lnTo>
                      <a:pt x="173" y="3249"/>
                    </a:lnTo>
                    <a:lnTo>
                      <a:pt x="186" y="3134"/>
                    </a:lnTo>
                    <a:lnTo>
                      <a:pt x="201" y="2862"/>
                    </a:lnTo>
                    <a:lnTo>
                      <a:pt x="212" y="2729"/>
                    </a:lnTo>
                    <a:lnTo>
                      <a:pt x="220" y="2618"/>
                    </a:lnTo>
                    <a:lnTo>
                      <a:pt x="232" y="2522"/>
                    </a:lnTo>
                    <a:lnTo>
                      <a:pt x="163" y="2508"/>
                    </a:lnTo>
                    <a:lnTo>
                      <a:pt x="165" y="2402"/>
                    </a:lnTo>
                    <a:lnTo>
                      <a:pt x="176" y="1731"/>
                    </a:lnTo>
                    <a:lnTo>
                      <a:pt x="178" y="1601"/>
                    </a:lnTo>
                    <a:lnTo>
                      <a:pt x="184" y="1462"/>
                    </a:lnTo>
                    <a:lnTo>
                      <a:pt x="186" y="1386"/>
                    </a:lnTo>
                    <a:lnTo>
                      <a:pt x="154" y="1350"/>
                    </a:lnTo>
                    <a:lnTo>
                      <a:pt x="120" y="1301"/>
                    </a:lnTo>
                    <a:lnTo>
                      <a:pt x="102" y="1261"/>
                    </a:lnTo>
                    <a:lnTo>
                      <a:pt x="93" y="1221"/>
                    </a:lnTo>
                    <a:lnTo>
                      <a:pt x="87" y="1174"/>
                    </a:lnTo>
                    <a:lnTo>
                      <a:pt x="99" y="1089"/>
                    </a:lnTo>
                    <a:lnTo>
                      <a:pt x="110" y="1017"/>
                    </a:lnTo>
                    <a:lnTo>
                      <a:pt x="0" y="852"/>
                    </a:lnTo>
                    <a:lnTo>
                      <a:pt x="47" y="787"/>
                    </a:lnTo>
                    <a:lnTo>
                      <a:pt x="137" y="920"/>
                    </a:lnTo>
                    <a:lnTo>
                      <a:pt x="148" y="863"/>
                    </a:lnTo>
                    <a:lnTo>
                      <a:pt x="156" y="787"/>
                    </a:lnTo>
                    <a:lnTo>
                      <a:pt x="158" y="722"/>
                    </a:lnTo>
                    <a:lnTo>
                      <a:pt x="162" y="678"/>
                    </a:lnTo>
                    <a:lnTo>
                      <a:pt x="173" y="638"/>
                    </a:lnTo>
                    <a:lnTo>
                      <a:pt x="197" y="611"/>
                    </a:lnTo>
                    <a:lnTo>
                      <a:pt x="233" y="593"/>
                    </a:lnTo>
                    <a:lnTo>
                      <a:pt x="405" y="533"/>
                    </a:lnTo>
                    <a:lnTo>
                      <a:pt x="439" y="520"/>
                    </a:lnTo>
                    <a:lnTo>
                      <a:pt x="445" y="457"/>
                    </a:lnTo>
                    <a:lnTo>
                      <a:pt x="433" y="408"/>
                    </a:lnTo>
                    <a:lnTo>
                      <a:pt x="412" y="354"/>
                    </a:lnTo>
                    <a:lnTo>
                      <a:pt x="395" y="299"/>
                    </a:lnTo>
                    <a:lnTo>
                      <a:pt x="393" y="229"/>
                    </a:lnTo>
                    <a:lnTo>
                      <a:pt x="401" y="149"/>
                    </a:lnTo>
                    <a:lnTo>
                      <a:pt x="416" y="99"/>
                    </a:lnTo>
                    <a:lnTo>
                      <a:pt x="442" y="52"/>
                    </a:lnTo>
                    <a:lnTo>
                      <a:pt x="472" y="27"/>
                    </a:lnTo>
                    <a:lnTo>
                      <a:pt x="535" y="6"/>
                    </a:lnTo>
                    <a:lnTo>
                      <a:pt x="590" y="0"/>
                    </a:lnTo>
                    <a:lnTo>
                      <a:pt x="643" y="6"/>
                    </a:lnTo>
                    <a:lnTo>
                      <a:pt x="680" y="34"/>
                    </a:lnTo>
                    <a:lnTo>
                      <a:pt x="705" y="60"/>
                    </a:lnTo>
                    <a:lnTo>
                      <a:pt x="738" y="109"/>
                    </a:lnTo>
                    <a:lnTo>
                      <a:pt x="763" y="161"/>
                    </a:lnTo>
                    <a:lnTo>
                      <a:pt x="729" y="188"/>
                    </a:lnTo>
                    <a:lnTo>
                      <a:pt x="733" y="251"/>
                    </a:lnTo>
                    <a:lnTo>
                      <a:pt x="736" y="318"/>
                    </a:lnTo>
                    <a:lnTo>
                      <a:pt x="727" y="379"/>
                    </a:lnTo>
                    <a:lnTo>
                      <a:pt x="714" y="426"/>
                    </a:lnTo>
                    <a:lnTo>
                      <a:pt x="701" y="463"/>
                    </a:lnTo>
                    <a:lnTo>
                      <a:pt x="671" y="520"/>
                    </a:lnTo>
                    <a:lnTo>
                      <a:pt x="671" y="533"/>
                    </a:lnTo>
                    <a:lnTo>
                      <a:pt x="718" y="557"/>
                    </a:lnTo>
                    <a:lnTo>
                      <a:pt x="903" y="646"/>
                    </a:lnTo>
                    <a:lnTo>
                      <a:pt x="936" y="681"/>
                    </a:lnTo>
                    <a:lnTo>
                      <a:pt x="958" y="722"/>
                    </a:lnTo>
                    <a:lnTo>
                      <a:pt x="972" y="775"/>
                    </a:lnTo>
                    <a:lnTo>
                      <a:pt x="982" y="844"/>
                    </a:lnTo>
                    <a:lnTo>
                      <a:pt x="956" y="888"/>
                    </a:lnTo>
                    <a:lnTo>
                      <a:pt x="815" y="1082"/>
                    </a:lnTo>
                    <a:lnTo>
                      <a:pt x="798" y="1147"/>
                    </a:lnTo>
                    <a:lnTo>
                      <a:pt x="788" y="1260"/>
                    </a:lnTo>
                    <a:lnTo>
                      <a:pt x="847" y="1442"/>
                    </a:lnTo>
                    <a:lnTo>
                      <a:pt x="913" y="1512"/>
                    </a:lnTo>
                    <a:lnTo>
                      <a:pt x="913" y="1592"/>
                    </a:lnTo>
                    <a:lnTo>
                      <a:pt x="926"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17" name="Freeform 107"/>
              <p:cNvSpPr>
                <a:spLocks/>
              </p:cNvSpPr>
              <p:nvPr/>
            </p:nvSpPr>
            <p:spPr bwMode="auto">
              <a:xfrm>
                <a:off x="3432" y="1378"/>
                <a:ext cx="287" cy="1093"/>
              </a:xfrm>
              <a:custGeom>
                <a:avLst/>
                <a:gdLst>
                  <a:gd name="T0" fmla="*/ 5 w 860"/>
                  <a:gd name="T1" fmla="*/ 31 h 3279"/>
                  <a:gd name="T2" fmla="*/ 5 w 860"/>
                  <a:gd name="T3" fmla="*/ 29 h 3279"/>
                  <a:gd name="T4" fmla="*/ 5 w 860"/>
                  <a:gd name="T5" fmla="*/ 27 h 3279"/>
                  <a:gd name="T6" fmla="*/ 4 w 860"/>
                  <a:gd name="T7" fmla="*/ 25 h 3279"/>
                  <a:gd name="T8" fmla="*/ 4 w 860"/>
                  <a:gd name="T9" fmla="*/ 26 h 3279"/>
                  <a:gd name="T10" fmla="*/ 4 w 860"/>
                  <a:gd name="T11" fmla="*/ 27 h 3279"/>
                  <a:gd name="T12" fmla="*/ 4 w 860"/>
                  <a:gd name="T13" fmla="*/ 28 h 3279"/>
                  <a:gd name="T14" fmla="*/ 4 w 860"/>
                  <a:gd name="T15" fmla="*/ 29 h 3279"/>
                  <a:gd name="T16" fmla="*/ 5 w 860"/>
                  <a:gd name="T17" fmla="*/ 31 h 3279"/>
                  <a:gd name="T18" fmla="*/ 5 w 860"/>
                  <a:gd name="T19" fmla="*/ 33 h 3279"/>
                  <a:gd name="T20" fmla="*/ 4 w 860"/>
                  <a:gd name="T21" fmla="*/ 37 h 3279"/>
                  <a:gd name="T22" fmla="*/ 3 w 860"/>
                  <a:gd name="T23" fmla="*/ 38 h 3279"/>
                  <a:gd name="T24" fmla="*/ 1 w 860"/>
                  <a:gd name="T25" fmla="*/ 39 h 3279"/>
                  <a:gd name="T26" fmla="*/ 1 w 860"/>
                  <a:gd name="T27" fmla="*/ 39 h 3279"/>
                  <a:gd name="T28" fmla="*/ 2 w 860"/>
                  <a:gd name="T29" fmla="*/ 39 h 3279"/>
                  <a:gd name="T30" fmla="*/ 2 w 860"/>
                  <a:gd name="T31" fmla="*/ 39 h 3279"/>
                  <a:gd name="T32" fmla="*/ 2 w 860"/>
                  <a:gd name="T33" fmla="*/ 40 h 3279"/>
                  <a:gd name="T34" fmla="*/ 3 w 860"/>
                  <a:gd name="T35" fmla="*/ 40 h 3279"/>
                  <a:gd name="T36" fmla="*/ 5 w 860"/>
                  <a:gd name="T37" fmla="*/ 40 h 3279"/>
                  <a:gd name="T38" fmla="*/ 6 w 860"/>
                  <a:gd name="T39" fmla="*/ 40 h 3279"/>
                  <a:gd name="T40" fmla="*/ 7 w 860"/>
                  <a:gd name="T41" fmla="*/ 40 h 3279"/>
                  <a:gd name="T42" fmla="*/ 7 w 860"/>
                  <a:gd name="T43" fmla="*/ 39 h 3279"/>
                  <a:gd name="T44" fmla="*/ 8 w 860"/>
                  <a:gd name="T45" fmla="*/ 34 h 3279"/>
                  <a:gd name="T46" fmla="*/ 8 w 860"/>
                  <a:gd name="T47" fmla="*/ 23 h 3279"/>
                  <a:gd name="T48" fmla="*/ 8 w 860"/>
                  <a:gd name="T49" fmla="*/ 20 h 3279"/>
                  <a:gd name="T50" fmla="*/ 8 w 860"/>
                  <a:gd name="T51" fmla="*/ 18 h 3279"/>
                  <a:gd name="T52" fmla="*/ 9 w 860"/>
                  <a:gd name="T53" fmla="*/ 17 h 3279"/>
                  <a:gd name="T54" fmla="*/ 10 w 860"/>
                  <a:gd name="T55" fmla="*/ 16 h 3279"/>
                  <a:gd name="T56" fmla="*/ 11 w 860"/>
                  <a:gd name="T57" fmla="*/ 14 h 3279"/>
                  <a:gd name="T58" fmla="*/ 9 w 860"/>
                  <a:gd name="T59" fmla="*/ 9 h 3279"/>
                  <a:gd name="T60" fmla="*/ 9 w 860"/>
                  <a:gd name="T61" fmla="*/ 8 h 3279"/>
                  <a:gd name="T62" fmla="*/ 8 w 860"/>
                  <a:gd name="T63" fmla="*/ 7 h 3279"/>
                  <a:gd name="T64" fmla="*/ 6 w 860"/>
                  <a:gd name="T65" fmla="*/ 6 h 3279"/>
                  <a:gd name="T66" fmla="*/ 6 w 860"/>
                  <a:gd name="T67" fmla="*/ 5 h 3279"/>
                  <a:gd name="T68" fmla="*/ 7 w 860"/>
                  <a:gd name="T69" fmla="*/ 4 h 3279"/>
                  <a:gd name="T70" fmla="*/ 7 w 860"/>
                  <a:gd name="T71" fmla="*/ 3 h 3279"/>
                  <a:gd name="T72" fmla="*/ 7 w 860"/>
                  <a:gd name="T73" fmla="*/ 1 h 3279"/>
                  <a:gd name="T74" fmla="*/ 7 w 860"/>
                  <a:gd name="T75" fmla="*/ 0 h 3279"/>
                  <a:gd name="T76" fmla="*/ 6 w 860"/>
                  <a:gd name="T77" fmla="*/ 0 h 3279"/>
                  <a:gd name="T78" fmla="*/ 5 w 860"/>
                  <a:gd name="T79" fmla="*/ 0 h 3279"/>
                  <a:gd name="T80" fmla="*/ 4 w 860"/>
                  <a:gd name="T81" fmla="*/ 1 h 3279"/>
                  <a:gd name="T82" fmla="*/ 4 w 860"/>
                  <a:gd name="T83" fmla="*/ 1 h 3279"/>
                  <a:gd name="T84" fmla="*/ 3 w 860"/>
                  <a:gd name="T85" fmla="*/ 3 h 3279"/>
                  <a:gd name="T86" fmla="*/ 3 w 860"/>
                  <a:gd name="T87" fmla="*/ 4 h 3279"/>
                  <a:gd name="T88" fmla="*/ 4 w 860"/>
                  <a:gd name="T89" fmla="*/ 5 h 3279"/>
                  <a:gd name="T90" fmla="*/ 4 w 860"/>
                  <a:gd name="T91" fmla="*/ 6 h 3279"/>
                  <a:gd name="T92" fmla="*/ 3 w 860"/>
                  <a:gd name="T93" fmla="*/ 7 h 3279"/>
                  <a:gd name="T94" fmla="*/ 1 w 860"/>
                  <a:gd name="T95" fmla="*/ 8 h 3279"/>
                  <a:gd name="T96" fmla="*/ 0 w 860"/>
                  <a:gd name="T97" fmla="*/ 11 h 3279"/>
                  <a:gd name="T98" fmla="*/ 0 w 860"/>
                  <a:gd name="T99" fmla="*/ 13 h 3279"/>
                  <a:gd name="T100" fmla="*/ 0 w 860"/>
                  <a:gd name="T101" fmla="*/ 15 h 3279"/>
                  <a:gd name="T102" fmla="*/ 0 w 860"/>
                  <a:gd name="T103" fmla="*/ 17 h 3279"/>
                  <a:gd name="T104" fmla="*/ 0 w 860"/>
                  <a:gd name="T105" fmla="*/ 19 h 3279"/>
                  <a:gd name="T106" fmla="*/ 1 w 860"/>
                  <a:gd name="T107" fmla="*/ 21 h 3279"/>
                  <a:gd name="T108" fmla="*/ 1 w 860"/>
                  <a:gd name="T109" fmla="*/ 23 h 3279"/>
                  <a:gd name="T110" fmla="*/ 1 w 860"/>
                  <a:gd name="T111" fmla="*/ 28 h 3279"/>
                  <a:gd name="T112" fmla="*/ 1 w 860"/>
                  <a:gd name="T113" fmla="*/ 30 h 3279"/>
                  <a:gd name="T114" fmla="*/ 2 w 860"/>
                  <a:gd name="T115" fmla="*/ 33 h 3279"/>
                  <a:gd name="T116" fmla="*/ 3 w 860"/>
                  <a:gd name="T117" fmla="*/ 36 h 3279"/>
                  <a:gd name="T118" fmla="*/ 4 w 860"/>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2"/>
                    </a:lnTo>
                    <a:lnTo>
                      <a:pt x="399" y="2449"/>
                    </a:lnTo>
                    <a:lnTo>
                      <a:pt x="395" y="2387"/>
                    </a:lnTo>
                    <a:lnTo>
                      <a:pt x="384" y="2282"/>
                    </a:lnTo>
                    <a:lnTo>
                      <a:pt x="372" y="2209"/>
                    </a:lnTo>
                    <a:lnTo>
                      <a:pt x="353" y="2118"/>
                    </a:lnTo>
                    <a:lnTo>
                      <a:pt x="339" y="2029"/>
                    </a:lnTo>
                    <a:lnTo>
                      <a:pt x="335" y="2091"/>
                    </a:lnTo>
                    <a:lnTo>
                      <a:pt x="330" y="2125"/>
                    </a:lnTo>
                    <a:lnTo>
                      <a:pt x="317" y="2169"/>
                    </a:lnTo>
                    <a:lnTo>
                      <a:pt x="302" y="2205"/>
                    </a:lnTo>
                    <a:lnTo>
                      <a:pt x="291" y="2246"/>
                    </a:lnTo>
                    <a:lnTo>
                      <a:pt x="294" y="2284"/>
                    </a:lnTo>
                    <a:lnTo>
                      <a:pt x="307"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5" y="3180"/>
                    </a:lnTo>
                    <a:lnTo>
                      <a:pt x="110" y="3187"/>
                    </a:lnTo>
                    <a:lnTo>
                      <a:pt x="154" y="3190"/>
                    </a:lnTo>
                    <a:lnTo>
                      <a:pt x="191" y="3190"/>
                    </a:lnTo>
                    <a:lnTo>
                      <a:pt x="170" y="3197"/>
                    </a:lnTo>
                    <a:lnTo>
                      <a:pt x="163" y="3208"/>
                    </a:lnTo>
                    <a:lnTo>
                      <a:pt x="163" y="3224"/>
                    </a:lnTo>
                    <a:lnTo>
                      <a:pt x="174" y="3245"/>
                    </a:lnTo>
                    <a:lnTo>
                      <a:pt x="210" y="3262"/>
                    </a:lnTo>
                    <a:lnTo>
                      <a:pt x="273" y="3276"/>
                    </a:lnTo>
                    <a:lnTo>
                      <a:pt x="365" y="3279"/>
                    </a:lnTo>
                    <a:lnTo>
                      <a:pt x="433" y="3269"/>
                    </a:lnTo>
                    <a:lnTo>
                      <a:pt x="495" y="3251"/>
                    </a:lnTo>
                    <a:lnTo>
                      <a:pt x="547" y="3229"/>
                    </a:lnTo>
                    <a:lnTo>
                      <a:pt x="585" y="3204"/>
                    </a:lnTo>
                    <a:lnTo>
                      <a:pt x="590" y="3165"/>
                    </a:lnTo>
                    <a:lnTo>
                      <a:pt x="587" y="3121"/>
                    </a:lnTo>
                    <a:lnTo>
                      <a:pt x="616" y="2884"/>
                    </a:lnTo>
                    <a:lnTo>
                      <a:pt x="624" y="2716"/>
                    </a:lnTo>
                    <a:lnTo>
                      <a:pt x="662" y="2195"/>
                    </a:lnTo>
                    <a:lnTo>
                      <a:pt x="680" y="1877"/>
                    </a:lnTo>
                    <a:lnTo>
                      <a:pt x="676" y="1724"/>
                    </a:lnTo>
                    <a:lnTo>
                      <a:pt x="671" y="1626"/>
                    </a:lnTo>
                    <a:lnTo>
                      <a:pt x="661" y="1540"/>
                    </a:lnTo>
                    <a:lnTo>
                      <a:pt x="651" y="1469"/>
                    </a:lnTo>
                    <a:lnTo>
                      <a:pt x="708" y="1417"/>
                    </a:lnTo>
                    <a:lnTo>
                      <a:pt x="766" y="1363"/>
                    </a:lnTo>
                    <a:lnTo>
                      <a:pt x="800" y="1321"/>
                    </a:lnTo>
                    <a:lnTo>
                      <a:pt x="837" y="1264"/>
                    </a:lnTo>
                    <a:lnTo>
                      <a:pt x="856" y="1210"/>
                    </a:lnTo>
                    <a:lnTo>
                      <a:pt x="860" y="1163"/>
                    </a:lnTo>
                    <a:lnTo>
                      <a:pt x="846" y="1101"/>
                    </a:lnTo>
                    <a:lnTo>
                      <a:pt x="743" y="716"/>
                    </a:lnTo>
                    <a:lnTo>
                      <a:pt x="726" y="672"/>
                    </a:lnTo>
                    <a:lnTo>
                      <a:pt x="713" y="652"/>
                    </a:lnTo>
                    <a:lnTo>
                      <a:pt x="691" y="632"/>
                    </a:lnTo>
                    <a:lnTo>
                      <a:pt x="651" y="601"/>
                    </a:lnTo>
                    <a:lnTo>
                      <a:pt x="534" y="537"/>
                    </a:lnTo>
                    <a:lnTo>
                      <a:pt x="507" y="499"/>
                    </a:lnTo>
                    <a:lnTo>
                      <a:pt x="485" y="456"/>
                    </a:lnTo>
                    <a:lnTo>
                      <a:pt x="477" y="423"/>
                    </a:lnTo>
                    <a:lnTo>
                      <a:pt x="510" y="383"/>
                    </a:lnTo>
                    <a:lnTo>
                      <a:pt x="537" y="333"/>
                    </a:lnTo>
                    <a:lnTo>
                      <a:pt x="556" y="272"/>
                    </a:lnTo>
                    <a:lnTo>
                      <a:pt x="569" y="220"/>
                    </a:lnTo>
                    <a:lnTo>
                      <a:pt x="578" y="156"/>
                    </a:lnTo>
                    <a:lnTo>
                      <a:pt x="571" y="105"/>
                    </a:lnTo>
                    <a:lnTo>
                      <a:pt x="558" y="67"/>
                    </a:lnTo>
                    <a:lnTo>
                      <a:pt x="530" y="34"/>
                    </a:lnTo>
                    <a:lnTo>
                      <a:pt x="495" y="13"/>
                    </a:lnTo>
                    <a:lnTo>
                      <a:pt x="445" y="0"/>
                    </a:lnTo>
                    <a:lnTo>
                      <a:pt x="407" y="3"/>
                    </a:lnTo>
                    <a:lnTo>
                      <a:pt x="367" y="13"/>
                    </a:lnTo>
                    <a:lnTo>
                      <a:pt x="339" y="25"/>
                    </a:lnTo>
                    <a:lnTo>
                      <a:pt x="315" y="45"/>
                    </a:lnTo>
                    <a:lnTo>
                      <a:pt x="302" y="68"/>
                    </a:lnTo>
                    <a:lnTo>
                      <a:pt x="294" y="90"/>
                    </a:lnTo>
                    <a:lnTo>
                      <a:pt x="284" y="142"/>
                    </a:lnTo>
                    <a:lnTo>
                      <a:pt x="276" y="207"/>
                    </a:lnTo>
                    <a:lnTo>
                      <a:pt x="269" y="269"/>
                    </a:lnTo>
                    <a:lnTo>
                      <a:pt x="269" y="309"/>
                    </a:lnTo>
                    <a:lnTo>
                      <a:pt x="281" y="360"/>
                    </a:lnTo>
                    <a:lnTo>
                      <a:pt x="292" y="385"/>
                    </a:lnTo>
                    <a:lnTo>
                      <a:pt x="294" y="434"/>
                    </a:lnTo>
                    <a:lnTo>
                      <a:pt x="292" y="486"/>
                    </a:lnTo>
                    <a:lnTo>
                      <a:pt x="281" y="513"/>
                    </a:lnTo>
                    <a:lnTo>
                      <a:pt x="246" y="537"/>
                    </a:lnTo>
                    <a:lnTo>
                      <a:pt x="128" y="608"/>
                    </a:lnTo>
                    <a:lnTo>
                      <a:pt x="86" y="639"/>
                    </a:lnTo>
                    <a:lnTo>
                      <a:pt x="69" y="690"/>
                    </a:lnTo>
                    <a:lnTo>
                      <a:pt x="37" y="867"/>
                    </a:lnTo>
                    <a:lnTo>
                      <a:pt x="26" y="946"/>
                    </a:lnTo>
                    <a:lnTo>
                      <a:pt x="14" y="1013"/>
                    </a:lnTo>
                    <a:lnTo>
                      <a:pt x="4" y="1108"/>
                    </a:lnTo>
                    <a:lnTo>
                      <a:pt x="0" y="1190"/>
                    </a:lnTo>
                    <a:lnTo>
                      <a:pt x="4" y="1292"/>
                    </a:lnTo>
                    <a:lnTo>
                      <a:pt x="15" y="1402"/>
                    </a:lnTo>
                    <a:lnTo>
                      <a:pt x="25" y="1479"/>
                    </a:lnTo>
                    <a:lnTo>
                      <a:pt x="35" y="1564"/>
                    </a:lnTo>
                    <a:lnTo>
                      <a:pt x="50" y="1639"/>
                    </a:lnTo>
                    <a:lnTo>
                      <a:pt x="72" y="1697"/>
                    </a:lnTo>
                    <a:lnTo>
                      <a:pt x="88" y="1757"/>
                    </a:lnTo>
                    <a:lnTo>
                      <a:pt x="93" y="1833"/>
                    </a:lnTo>
                    <a:lnTo>
                      <a:pt x="75" y="2171"/>
                    </a:lnTo>
                    <a:lnTo>
                      <a:pt x="69" y="2291"/>
                    </a:lnTo>
                    <a:lnTo>
                      <a:pt x="69" y="2338"/>
                    </a:lnTo>
                    <a:lnTo>
                      <a:pt x="83" y="2400"/>
                    </a:lnTo>
                    <a:lnTo>
                      <a:pt x="109" y="2472"/>
                    </a:lnTo>
                    <a:lnTo>
                      <a:pt x="176" y="2692"/>
                    </a:lnTo>
                    <a:lnTo>
                      <a:pt x="223" y="2871"/>
                    </a:lnTo>
                    <a:lnTo>
                      <a:pt x="246" y="2935"/>
                    </a:lnTo>
                    <a:lnTo>
                      <a:pt x="275" y="2948"/>
                    </a:lnTo>
                    <a:lnTo>
                      <a:pt x="303" y="2960"/>
                    </a:lnTo>
                    <a:lnTo>
                      <a:pt x="407"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18" name="Freeform 108"/>
              <p:cNvSpPr>
                <a:spLocks/>
              </p:cNvSpPr>
              <p:nvPr/>
            </p:nvSpPr>
            <p:spPr bwMode="auto">
              <a:xfrm>
                <a:off x="3141" y="1409"/>
                <a:ext cx="296" cy="1085"/>
              </a:xfrm>
              <a:custGeom>
                <a:avLst/>
                <a:gdLst>
                  <a:gd name="T0" fmla="*/ 7 w 889"/>
                  <a:gd name="T1" fmla="*/ 0 h 3255"/>
                  <a:gd name="T2" fmla="*/ 6 w 889"/>
                  <a:gd name="T3" fmla="*/ 0 h 3255"/>
                  <a:gd name="T4" fmla="*/ 6 w 889"/>
                  <a:gd name="T5" fmla="*/ 1 h 3255"/>
                  <a:gd name="T6" fmla="*/ 6 w 889"/>
                  <a:gd name="T7" fmla="*/ 2 h 3255"/>
                  <a:gd name="T8" fmla="*/ 5 w 889"/>
                  <a:gd name="T9" fmla="*/ 4 h 3255"/>
                  <a:gd name="T10" fmla="*/ 5 w 889"/>
                  <a:gd name="T11" fmla="*/ 5 h 3255"/>
                  <a:gd name="T12" fmla="*/ 5 w 889"/>
                  <a:gd name="T13" fmla="*/ 6 h 3255"/>
                  <a:gd name="T14" fmla="*/ 4 w 889"/>
                  <a:gd name="T15" fmla="*/ 7 h 3255"/>
                  <a:gd name="T16" fmla="*/ 3 w 889"/>
                  <a:gd name="T17" fmla="*/ 8 h 3255"/>
                  <a:gd name="T18" fmla="*/ 0 w 889"/>
                  <a:gd name="T19" fmla="*/ 13 h 3255"/>
                  <a:gd name="T20" fmla="*/ 0 w 889"/>
                  <a:gd name="T21" fmla="*/ 15 h 3255"/>
                  <a:gd name="T22" fmla="*/ 2 w 889"/>
                  <a:gd name="T23" fmla="*/ 19 h 3255"/>
                  <a:gd name="T24" fmla="*/ 3 w 889"/>
                  <a:gd name="T25" fmla="*/ 19 h 3255"/>
                  <a:gd name="T26" fmla="*/ 3 w 889"/>
                  <a:gd name="T27" fmla="*/ 21 h 3255"/>
                  <a:gd name="T28" fmla="*/ 4 w 889"/>
                  <a:gd name="T29" fmla="*/ 22 h 3255"/>
                  <a:gd name="T30" fmla="*/ 5 w 889"/>
                  <a:gd name="T31" fmla="*/ 31 h 3255"/>
                  <a:gd name="T32" fmla="*/ 5 w 889"/>
                  <a:gd name="T33" fmla="*/ 34 h 3255"/>
                  <a:gd name="T34" fmla="*/ 6 w 889"/>
                  <a:gd name="T35" fmla="*/ 36 h 3255"/>
                  <a:gd name="T36" fmla="*/ 5 w 889"/>
                  <a:gd name="T37" fmla="*/ 37 h 3255"/>
                  <a:gd name="T38" fmla="*/ 5 w 889"/>
                  <a:gd name="T39" fmla="*/ 38 h 3255"/>
                  <a:gd name="T40" fmla="*/ 6 w 889"/>
                  <a:gd name="T41" fmla="*/ 39 h 3255"/>
                  <a:gd name="T42" fmla="*/ 7 w 889"/>
                  <a:gd name="T43" fmla="*/ 39 h 3255"/>
                  <a:gd name="T44" fmla="*/ 7 w 889"/>
                  <a:gd name="T45" fmla="*/ 40 h 3255"/>
                  <a:gd name="T46" fmla="*/ 9 w 889"/>
                  <a:gd name="T47" fmla="*/ 40 h 3255"/>
                  <a:gd name="T48" fmla="*/ 10 w 889"/>
                  <a:gd name="T49" fmla="*/ 40 h 3255"/>
                  <a:gd name="T50" fmla="*/ 10 w 889"/>
                  <a:gd name="T51" fmla="*/ 39 h 3255"/>
                  <a:gd name="T52" fmla="*/ 10 w 889"/>
                  <a:gd name="T53" fmla="*/ 39 h 3255"/>
                  <a:gd name="T54" fmla="*/ 9 w 889"/>
                  <a:gd name="T55" fmla="*/ 38 h 3255"/>
                  <a:gd name="T56" fmla="*/ 8 w 889"/>
                  <a:gd name="T57" fmla="*/ 37 h 3255"/>
                  <a:gd name="T58" fmla="*/ 8 w 889"/>
                  <a:gd name="T59" fmla="*/ 35 h 3255"/>
                  <a:gd name="T60" fmla="*/ 9 w 889"/>
                  <a:gd name="T61" fmla="*/ 30 h 3255"/>
                  <a:gd name="T62" fmla="*/ 10 w 889"/>
                  <a:gd name="T63" fmla="*/ 30 h 3255"/>
                  <a:gd name="T64" fmla="*/ 10 w 889"/>
                  <a:gd name="T65" fmla="*/ 22 h 3255"/>
                  <a:gd name="T66" fmla="*/ 11 w 889"/>
                  <a:gd name="T67" fmla="*/ 21 h 3255"/>
                  <a:gd name="T68" fmla="*/ 10 w 889"/>
                  <a:gd name="T69" fmla="*/ 18 h 3255"/>
                  <a:gd name="T70" fmla="*/ 11 w 889"/>
                  <a:gd name="T71" fmla="*/ 17 h 3255"/>
                  <a:gd name="T72" fmla="*/ 11 w 889"/>
                  <a:gd name="T73" fmla="*/ 15 h 3255"/>
                  <a:gd name="T74" fmla="*/ 11 w 889"/>
                  <a:gd name="T75" fmla="*/ 12 h 3255"/>
                  <a:gd name="T76" fmla="*/ 11 w 889"/>
                  <a:gd name="T77" fmla="*/ 10 h 3255"/>
                  <a:gd name="T78" fmla="*/ 11 w 889"/>
                  <a:gd name="T79" fmla="*/ 8 h 3255"/>
                  <a:gd name="T80" fmla="*/ 10 w 889"/>
                  <a:gd name="T81" fmla="*/ 8 h 3255"/>
                  <a:gd name="T82" fmla="*/ 8 w 889"/>
                  <a:gd name="T83" fmla="*/ 7 h 3255"/>
                  <a:gd name="T84" fmla="*/ 8 w 889"/>
                  <a:gd name="T85" fmla="*/ 6 h 3255"/>
                  <a:gd name="T86" fmla="*/ 8 w 889"/>
                  <a:gd name="T87" fmla="*/ 6 h 3255"/>
                  <a:gd name="T88" fmla="*/ 9 w 889"/>
                  <a:gd name="T89" fmla="*/ 6 h 3255"/>
                  <a:gd name="T90" fmla="*/ 9 w 889"/>
                  <a:gd name="T91" fmla="*/ 6 h 3255"/>
                  <a:gd name="T92" fmla="*/ 9 w 889"/>
                  <a:gd name="T93" fmla="*/ 5 h 3255"/>
                  <a:gd name="T94" fmla="*/ 10 w 889"/>
                  <a:gd name="T95" fmla="*/ 4 h 3255"/>
                  <a:gd name="T96" fmla="*/ 10 w 889"/>
                  <a:gd name="T97" fmla="*/ 2 h 3255"/>
                  <a:gd name="T98" fmla="*/ 10 w 889"/>
                  <a:gd name="T99" fmla="*/ 1 h 3255"/>
                  <a:gd name="T100" fmla="*/ 9 w 889"/>
                  <a:gd name="T101" fmla="*/ 1 h 3255"/>
                  <a:gd name="T102" fmla="*/ 8 w 889"/>
                  <a:gd name="T103" fmla="*/ 0 h 3255"/>
                  <a:gd name="T104" fmla="*/ 7 w 889"/>
                  <a:gd name="T105" fmla="*/ 0 h 3255"/>
                  <a:gd name="T106" fmla="*/ 3 w 889"/>
                  <a:gd name="T107" fmla="*/ 13 h 3255"/>
                  <a:gd name="T108" fmla="*/ 3 w 889"/>
                  <a:gd name="T109" fmla="*/ 14 h 3255"/>
                  <a:gd name="T110" fmla="*/ 2 w 889"/>
                  <a:gd name="T111" fmla="*/ 13 h 3255"/>
                  <a:gd name="T112" fmla="*/ 3 w 889"/>
                  <a:gd name="T113" fmla="*/ 12 h 3255"/>
                  <a:gd name="T114" fmla="*/ 3 w 889"/>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lnTo>
                      <a:pt x="264" y="956"/>
                    </a:lnTo>
                    <a:lnTo>
                      <a:pt x="269" y="1077"/>
                    </a:lnTo>
                    <a:lnTo>
                      <a:pt x="275" y="1143"/>
                    </a:lnTo>
                    <a:lnTo>
                      <a:pt x="215" y="1152"/>
                    </a:lnTo>
                    <a:lnTo>
                      <a:pt x="200" y="1098"/>
                    </a:lnTo>
                    <a:lnTo>
                      <a:pt x="200" y="1053"/>
                    </a:lnTo>
                    <a:lnTo>
                      <a:pt x="225" y="1010"/>
                    </a:lnTo>
                    <a:lnTo>
                      <a:pt x="240" y="979"/>
                    </a:lnTo>
                    <a:lnTo>
                      <a:pt x="255" y="956"/>
                    </a:lnTo>
                    <a:lnTo>
                      <a:pt x="264" y="956"/>
                    </a:lnTo>
                    <a:lnTo>
                      <a:pt x="591" y="0"/>
                    </a:lnTo>
                    <a:close/>
                  </a:path>
                </a:pathLst>
              </a:custGeom>
              <a:solidFill>
                <a:srgbClr val="8080FF"/>
              </a:solidFill>
              <a:ln w="9525">
                <a:noFill/>
                <a:round/>
                <a:headEnd/>
                <a:tailEnd/>
              </a:ln>
            </p:spPr>
            <p:txBody>
              <a:bodyPr/>
              <a:lstStyle/>
              <a:p>
                <a:pPr eaLnBrk="0" hangingPunct="0"/>
                <a:endParaRPr lang="it-IT"/>
              </a:p>
            </p:txBody>
          </p:sp>
          <p:sp>
            <p:nvSpPr>
              <p:cNvPr id="77019" name="Freeform 109"/>
              <p:cNvSpPr>
                <a:spLocks/>
              </p:cNvSpPr>
              <p:nvPr/>
            </p:nvSpPr>
            <p:spPr bwMode="auto">
              <a:xfrm>
                <a:off x="3141" y="1409"/>
                <a:ext cx="296" cy="1085"/>
              </a:xfrm>
              <a:custGeom>
                <a:avLst/>
                <a:gdLst>
                  <a:gd name="T0" fmla="*/ 7 w 889"/>
                  <a:gd name="T1" fmla="*/ 0 h 3255"/>
                  <a:gd name="T2" fmla="*/ 6 w 889"/>
                  <a:gd name="T3" fmla="*/ 0 h 3255"/>
                  <a:gd name="T4" fmla="*/ 6 w 889"/>
                  <a:gd name="T5" fmla="*/ 1 h 3255"/>
                  <a:gd name="T6" fmla="*/ 6 w 889"/>
                  <a:gd name="T7" fmla="*/ 2 h 3255"/>
                  <a:gd name="T8" fmla="*/ 5 w 889"/>
                  <a:gd name="T9" fmla="*/ 4 h 3255"/>
                  <a:gd name="T10" fmla="*/ 5 w 889"/>
                  <a:gd name="T11" fmla="*/ 5 h 3255"/>
                  <a:gd name="T12" fmla="*/ 5 w 889"/>
                  <a:gd name="T13" fmla="*/ 6 h 3255"/>
                  <a:gd name="T14" fmla="*/ 4 w 889"/>
                  <a:gd name="T15" fmla="*/ 7 h 3255"/>
                  <a:gd name="T16" fmla="*/ 3 w 889"/>
                  <a:gd name="T17" fmla="*/ 8 h 3255"/>
                  <a:gd name="T18" fmla="*/ 0 w 889"/>
                  <a:gd name="T19" fmla="*/ 13 h 3255"/>
                  <a:gd name="T20" fmla="*/ 0 w 889"/>
                  <a:gd name="T21" fmla="*/ 15 h 3255"/>
                  <a:gd name="T22" fmla="*/ 2 w 889"/>
                  <a:gd name="T23" fmla="*/ 19 h 3255"/>
                  <a:gd name="T24" fmla="*/ 3 w 889"/>
                  <a:gd name="T25" fmla="*/ 19 h 3255"/>
                  <a:gd name="T26" fmla="*/ 3 w 889"/>
                  <a:gd name="T27" fmla="*/ 21 h 3255"/>
                  <a:gd name="T28" fmla="*/ 4 w 889"/>
                  <a:gd name="T29" fmla="*/ 22 h 3255"/>
                  <a:gd name="T30" fmla="*/ 5 w 889"/>
                  <a:gd name="T31" fmla="*/ 31 h 3255"/>
                  <a:gd name="T32" fmla="*/ 5 w 889"/>
                  <a:gd name="T33" fmla="*/ 34 h 3255"/>
                  <a:gd name="T34" fmla="*/ 6 w 889"/>
                  <a:gd name="T35" fmla="*/ 36 h 3255"/>
                  <a:gd name="T36" fmla="*/ 5 w 889"/>
                  <a:gd name="T37" fmla="*/ 37 h 3255"/>
                  <a:gd name="T38" fmla="*/ 5 w 889"/>
                  <a:gd name="T39" fmla="*/ 38 h 3255"/>
                  <a:gd name="T40" fmla="*/ 6 w 889"/>
                  <a:gd name="T41" fmla="*/ 39 h 3255"/>
                  <a:gd name="T42" fmla="*/ 7 w 889"/>
                  <a:gd name="T43" fmla="*/ 39 h 3255"/>
                  <a:gd name="T44" fmla="*/ 7 w 889"/>
                  <a:gd name="T45" fmla="*/ 40 h 3255"/>
                  <a:gd name="T46" fmla="*/ 9 w 889"/>
                  <a:gd name="T47" fmla="*/ 40 h 3255"/>
                  <a:gd name="T48" fmla="*/ 10 w 889"/>
                  <a:gd name="T49" fmla="*/ 40 h 3255"/>
                  <a:gd name="T50" fmla="*/ 10 w 889"/>
                  <a:gd name="T51" fmla="*/ 39 h 3255"/>
                  <a:gd name="T52" fmla="*/ 10 w 889"/>
                  <a:gd name="T53" fmla="*/ 39 h 3255"/>
                  <a:gd name="T54" fmla="*/ 9 w 889"/>
                  <a:gd name="T55" fmla="*/ 38 h 3255"/>
                  <a:gd name="T56" fmla="*/ 8 w 889"/>
                  <a:gd name="T57" fmla="*/ 37 h 3255"/>
                  <a:gd name="T58" fmla="*/ 8 w 889"/>
                  <a:gd name="T59" fmla="*/ 35 h 3255"/>
                  <a:gd name="T60" fmla="*/ 9 w 889"/>
                  <a:gd name="T61" fmla="*/ 30 h 3255"/>
                  <a:gd name="T62" fmla="*/ 10 w 889"/>
                  <a:gd name="T63" fmla="*/ 30 h 3255"/>
                  <a:gd name="T64" fmla="*/ 10 w 889"/>
                  <a:gd name="T65" fmla="*/ 22 h 3255"/>
                  <a:gd name="T66" fmla="*/ 11 w 889"/>
                  <a:gd name="T67" fmla="*/ 21 h 3255"/>
                  <a:gd name="T68" fmla="*/ 10 w 889"/>
                  <a:gd name="T69" fmla="*/ 18 h 3255"/>
                  <a:gd name="T70" fmla="*/ 11 w 889"/>
                  <a:gd name="T71" fmla="*/ 17 h 3255"/>
                  <a:gd name="T72" fmla="*/ 11 w 889"/>
                  <a:gd name="T73" fmla="*/ 15 h 3255"/>
                  <a:gd name="T74" fmla="*/ 11 w 889"/>
                  <a:gd name="T75" fmla="*/ 12 h 3255"/>
                  <a:gd name="T76" fmla="*/ 11 w 889"/>
                  <a:gd name="T77" fmla="*/ 10 h 3255"/>
                  <a:gd name="T78" fmla="*/ 11 w 889"/>
                  <a:gd name="T79" fmla="*/ 8 h 3255"/>
                  <a:gd name="T80" fmla="*/ 10 w 889"/>
                  <a:gd name="T81" fmla="*/ 8 h 3255"/>
                  <a:gd name="T82" fmla="*/ 8 w 889"/>
                  <a:gd name="T83" fmla="*/ 7 h 3255"/>
                  <a:gd name="T84" fmla="*/ 8 w 889"/>
                  <a:gd name="T85" fmla="*/ 6 h 3255"/>
                  <a:gd name="T86" fmla="*/ 8 w 889"/>
                  <a:gd name="T87" fmla="*/ 6 h 3255"/>
                  <a:gd name="T88" fmla="*/ 9 w 889"/>
                  <a:gd name="T89" fmla="*/ 6 h 3255"/>
                  <a:gd name="T90" fmla="*/ 9 w 889"/>
                  <a:gd name="T91" fmla="*/ 6 h 3255"/>
                  <a:gd name="T92" fmla="*/ 9 w 889"/>
                  <a:gd name="T93" fmla="*/ 5 h 3255"/>
                  <a:gd name="T94" fmla="*/ 10 w 889"/>
                  <a:gd name="T95" fmla="*/ 4 h 3255"/>
                  <a:gd name="T96" fmla="*/ 10 w 889"/>
                  <a:gd name="T97" fmla="*/ 2 h 3255"/>
                  <a:gd name="T98" fmla="*/ 10 w 889"/>
                  <a:gd name="T99" fmla="*/ 1 h 3255"/>
                  <a:gd name="T100" fmla="*/ 9 w 889"/>
                  <a:gd name="T101" fmla="*/ 1 h 3255"/>
                  <a:gd name="T102" fmla="*/ 8 w 889"/>
                  <a:gd name="T103" fmla="*/ 0 h 3255"/>
                  <a:gd name="T104" fmla="*/ 7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path>
                </a:pathLst>
              </a:custGeom>
              <a:noFill/>
              <a:ln w="0">
                <a:solidFill>
                  <a:srgbClr val="000000"/>
                </a:solidFill>
                <a:round/>
                <a:headEnd/>
                <a:tailEnd/>
              </a:ln>
            </p:spPr>
            <p:txBody>
              <a:bodyPr/>
              <a:lstStyle/>
              <a:p>
                <a:pPr eaLnBrk="0" hangingPunct="0"/>
                <a:endParaRPr lang="it-IT"/>
              </a:p>
            </p:txBody>
          </p:sp>
          <p:sp>
            <p:nvSpPr>
              <p:cNvPr id="77020" name="Freeform 110"/>
              <p:cNvSpPr>
                <a:spLocks/>
              </p:cNvSpPr>
              <p:nvPr/>
            </p:nvSpPr>
            <p:spPr bwMode="auto">
              <a:xfrm>
                <a:off x="3210" y="1728"/>
                <a:ext cx="24" cy="66"/>
              </a:xfrm>
              <a:custGeom>
                <a:avLst/>
                <a:gdLst>
                  <a:gd name="T0" fmla="*/ 1 w 74"/>
                  <a:gd name="T1" fmla="*/ 0 h 196"/>
                  <a:gd name="T2" fmla="*/ 1 w 74"/>
                  <a:gd name="T3" fmla="*/ 1 h 196"/>
                  <a:gd name="T4" fmla="*/ 1 w 74"/>
                  <a:gd name="T5" fmla="*/ 2 h 196"/>
                  <a:gd name="T6" fmla="*/ 0 w 74"/>
                  <a:gd name="T7" fmla="*/ 2 h 196"/>
                  <a:gd name="T8" fmla="*/ 0 w 74"/>
                  <a:gd name="T9" fmla="*/ 2 h 196"/>
                  <a:gd name="T10" fmla="*/ 0 w 74"/>
                  <a:gd name="T11" fmla="*/ 1 h 196"/>
                  <a:gd name="T12" fmla="*/ 0 w 74"/>
                  <a:gd name="T13" fmla="*/ 1 h 196"/>
                  <a:gd name="T14" fmla="*/ 0 w 74"/>
                  <a:gd name="T15" fmla="*/ 0 h 196"/>
                  <a:gd name="T16" fmla="*/ 1 w 74"/>
                  <a:gd name="T17" fmla="*/ 0 h 196"/>
                  <a:gd name="T18" fmla="*/ 1 w 74"/>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6"/>
                  <a:gd name="T32" fmla="*/ 74 w 74"/>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6">
                    <a:moveTo>
                      <a:pt x="63" y="0"/>
                    </a:moveTo>
                    <a:lnTo>
                      <a:pt x="68" y="120"/>
                    </a:lnTo>
                    <a:lnTo>
                      <a:pt x="74" y="188"/>
                    </a:lnTo>
                    <a:lnTo>
                      <a:pt x="16" y="196"/>
                    </a:lnTo>
                    <a:lnTo>
                      <a:pt x="0" y="143"/>
                    </a:lnTo>
                    <a:lnTo>
                      <a:pt x="0" y="98"/>
                    </a:lnTo>
                    <a:lnTo>
                      <a:pt x="25" y="54"/>
                    </a:lnTo>
                    <a:lnTo>
                      <a:pt x="39" y="22"/>
                    </a:lnTo>
                    <a:lnTo>
                      <a:pt x="53" y="0"/>
                    </a:lnTo>
                    <a:lnTo>
                      <a:pt x="63" y="0"/>
                    </a:lnTo>
                  </a:path>
                </a:pathLst>
              </a:custGeom>
              <a:noFill/>
              <a:ln w="0">
                <a:solidFill>
                  <a:srgbClr val="000000"/>
                </a:solidFill>
                <a:round/>
                <a:headEnd/>
                <a:tailEnd/>
              </a:ln>
            </p:spPr>
            <p:txBody>
              <a:bodyPr/>
              <a:lstStyle/>
              <a:p>
                <a:pPr eaLnBrk="0" hangingPunct="0"/>
                <a:endParaRPr lang="it-IT"/>
              </a:p>
            </p:txBody>
          </p:sp>
          <p:sp>
            <p:nvSpPr>
              <p:cNvPr id="77021" name="Freeform 111"/>
              <p:cNvSpPr>
                <a:spLocks/>
              </p:cNvSpPr>
              <p:nvPr/>
            </p:nvSpPr>
            <p:spPr bwMode="auto">
              <a:xfrm>
                <a:off x="2607" y="1387"/>
                <a:ext cx="284" cy="1140"/>
              </a:xfrm>
              <a:custGeom>
                <a:avLst/>
                <a:gdLst>
                  <a:gd name="T0" fmla="*/ 3 w 851"/>
                  <a:gd name="T1" fmla="*/ 0 h 3420"/>
                  <a:gd name="T2" fmla="*/ 3 w 851"/>
                  <a:gd name="T3" fmla="*/ 2 h 3420"/>
                  <a:gd name="T4" fmla="*/ 3 w 851"/>
                  <a:gd name="T5" fmla="*/ 4 h 3420"/>
                  <a:gd name="T6" fmla="*/ 4 w 851"/>
                  <a:gd name="T7" fmla="*/ 7 h 3420"/>
                  <a:gd name="T8" fmla="*/ 2 w 851"/>
                  <a:gd name="T9" fmla="*/ 7 h 3420"/>
                  <a:gd name="T10" fmla="*/ 1 w 851"/>
                  <a:gd name="T11" fmla="*/ 8 h 3420"/>
                  <a:gd name="T12" fmla="*/ 1 w 851"/>
                  <a:gd name="T13" fmla="*/ 10 h 3420"/>
                  <a:gd name="T14" fmla="*/ 1 w 851"/>
                  <a:gd name="T15" fmla="*/ 14 h 3420"/>
                  <a:gd name="T16" fmla="*/ 1 w 851"/>
                  <a:gd name="T17" fmla="*/ 18 h 3420"/>
                  <a:gd name="T18" fmla="*/ 0 w 851"/>
                  <a:gd name="T19" fmla="*/ 22 h 3420"/>
                  <a:gd name="T20" fmla="*/ 4 w 851"/>
                  <a:gd name="T21" fmla="*/ 27 h 3420"/>
                  <a:gd name="T22" fmla="*/ 3 w 851"/>
                  <a:gd name="T23" fmla="*/ 30 h 3420"/>
                  <a:gd name="T24" fmla="*/ 4 w 851"/>
                  <a:gd name="T25" fmla="*/ 34 h 3420"/>
                  <a:gd name="T26" fmla="*/ 4 w 851"/>
                  <a:gd name="T27" fmla="*/ 39 h 3420"/>
                  <a:gd name="T28" fmla="*/ 4 w 851"/>
                  <a:gd name="T29" fmla="*/ 41 h 3420"/>
                  <a:gd name="T30" fmla="*/ 6 w 851"/>
                  <a:gd name="T31" fmla="*/ 42 h 3420"/>
                  <a:gd name="T32" fmla="*/ 8 w 851"/>
                  <a:gd name="T33" fmla="*/ 42 h 3420"/>
                  <a:gd name="T34" fmla="*/ 8 w 851"/>
                  <a:gd name="T35" fmla="*/ 41 h 3420"/>
                  <a:gd name="T36" fmla="*/ 8 w 851"/>
                  <a:gd name="T37" fmla="*/ 41 h 3420"/>
                  <a:gd name="T38" fmla="*/ 10 w 851"/>
                  <a:gd name="T39" fmla="*/ 41 h 3420"/>
                  <a:gd name="T40" fmla="*/ 10 w 851"/>
                  <a:gd name="T41" fmla="*/ 40 h 3420"/>
                  <a:gd name="T42" fmla="*/ 8 w 851"/>
                  <a:gd name="T43" fmla="*/ 39 h 3420"/>
                  <a:gd name="T44" fmla="*/ 8 w 851"/>
                  <a:gd name="T45" fmla="*/ 37 h 3420"/>
                  <a:gd name="T46" fmla="*/ 9 w 851"/>
                  <a:gd name="T47" fmla="*/ 32 h 3420"/>
                  <a:gd name="T48" fmla="*/ 11 w 851"/>
                  <a:gd name="T49" fmla="*/ 28 h 3420"/>
                  <a:gd name="T50" fmla="*/ 10 w 851"/>
                  <a:gd name="T51" fmla="*/ 24 h 3420"/>
                  <a:gd name="T52" fmla="*/ 9 w 851"/>
                  <a:gd name="T53" fmla="*/ 19 h 3420"/>
                  <a:gd name="T54" fmla="*/ 9 w 851"/>
                  <a:gd name="T55" fmla="*/ 16 h 3420"/>
                  <a:gd name="T56" fmla="*/ 10 w 851"/>
                  <a:gd name="T57" fmla="*/ 14 h 3420"/>
                  <a:gd name="T58" fmla="*/ 9 w 851"/>
                  <a:gd name="T59" fmla="*/ 11 h 3420"/>
                  <a:gd name="T60" fmla="*/ 8 w 851"/>
                  <a:gd name="T61" fmla="*/ 8 h 3420"/>
                  <a:gd name="T62" fmla="*/ 7 w 851"/>
                  <a:gd name="T63" fmla="*/ 7 h 3420"/>
                  <a:gd name="T64" fmla="*/ 6 w 851"/>
                  <a:gd name="T65" fmla="*/ 6 h 3420"/>
                  <a:gd name="T66" fmla="*/ 7 w 851"/>
                  <a:gd name="T67" fmla="*/ 5 h 3420"/>
                  <a:gd name="T68" fmla="*/ 7 w 851"/>
                  <a:gd name="T69" fmla="*/ 3 h 3420"/>
                  <a:gd name="T70" fmla="*/ 7 w 851"/>
                  <a:gd name="T71" fmla="*/ 2 h 3420"/>
                  <a:gd name="T72" fmla="*/ 7 w 851"/>
                  <a:gd name="T73" fmla="*/ 1 h 3420"/>
                  <a:gd name="T74" fmla="*/ 5 w 851"/>
                  <a:gd name="T75" fmla="*/ 0 h 3420"/>
                  <a:gd name="T76" fmla="*/ 3 w 851"/>
                  <a:gd name="T77" fmla="*/ 18 h 3420"/>
                  <a:gd name="T78" fmla="*/ 3 w 851"/>
                  <a:gd name="T79" fmla="*/ 17 h 3420"/>
                  <a:gd name="T80" fmla="*/ 3 w 851"/>
                  <a:gd name="T81" fmla="*/ 15 h 3420"/>
                  <a:gd name="T82" fmla="*/ 2 w 851"/>
                  <a:gd name="T83" fmla="*/ 13 h 3420"/>
                  <a:gd name="T84" fmla="*/ 2 w 851"/>
                  <a:gd name="T85" fmla="*/ 15 h 3420"/>
                  <a:gd name="T86" fmla="*/ 2 w 851"/>
                  <a:gd name="T87" fmla="*/ 17 h 3420"/>
                  <a:gd name="T88" fmla="*/ 6 w 851"/>
                  <a:gd name="T89" fmla="*/ 39 h 3420"/>
                  <a:gd name="T90" fmla="*/ 5 w 851"/>
                  <a:gd name="T91" fmla="*/ 38 h 3420"/>
                  <a:gd name="T92" fmla="*/ 6 w 851"/>
                  <a:gd name="T93" fmla="*/ 34 h 3420"/>
                  <a:gd name="T94" fmla="*/ 5 w 851"/>
                  <a:gd name="T95" fmla="*/ 31 h 3420"/>
                  <a:gd name="T96" fmla="*/ 6 w 851"/>
                  <a:gd name="T97" fmla="*/ 29 h 3420"/>
                  <a:gd name="T98" fmla="*/ 6 w 851"/>
                  <a:gd name="T99" fmla="*/ 27 h 3420"/>
                  <a:gd name="T100" fmla="*/ 8 w 851"/>
                  <a:gd name="T101" fmla="*/ 28 h 3420"/>
                  <a:gd name="T102" fmla="*/ 8 w 851"/>
                  <a:gd name="T103" fmla="*/ 29 h 3420"/>
                  <a:gd name="T104" fmla="*/ 7 w 851"/>
                  <a:gd name="T105" fmla="*/ 31 h 3420"/>
                  <a:gd name="T106" fmla="*/ 7 w 851"/>
                  <a:gd name="T107" fmla="*/ 34 h 3420"/>
                  <a:gd name="T108" fmla="*/ 6 w 851"/>
                  <a:gd name="T109" fmla="*/ 38 h 3420"/>
                  <a:gd name="T110" fmla="*/ 5 w 85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1"/>
                  <a:gd name="T169" fmla="*/ 0 h 3420"/>
                  <a:gd name="T170" fmla="*/ 851 w 85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lnTo>
                      <a:pt x="160" y="1477"/>
                    </a:lnTo>
                    <a:lnTo>
                      <a:pt x="208" y="1498"/>
                    </a:lnTo>
                    <a:lnTo>
                      <a:pt x="206" y="1412"/>
                    </a:lnTo>
                    <a:lnTo>
                      <a:pt x="211" y="1375"/>
                    </a:lnTo>
                    <a:lnTo>
                      <a:pt x="220" y="1338"/>
                    </a:lnTo>
                    <a:lnTo>
                      <a:pt x="235" y="1303"/>
                    </a:lnTo>
                    <a:lnTo>
                      <a:pt x="254" y="1268"/>
                    </a:lnTo>
                    <a:lnTo>
                      <a:pt x="230" y="1223"/>
                    </a:lnTo>
                    <a:lnTo>
                      <a:pt x="206" y="1172"/>
                    </a:lnTo>
                    <a:lnTo>
                      <a:pt x="186" y="1114"/>
                    </a:lnTo>
                    <a:lnTo>
                      <a:pt x="173" y="1065"/>
                    </a:lnTo>
                    <a:lnTo>
                      <a:pt x="161" y="1001"/>
                    </a:lnTo>
                    <a:lnTo>
                      <a:pt x="154" y="1080"/>
                    </a:lnTo>
                    <a:lnTo>
                      <a:pt x="157" y="1177"/>
                    </a:lnTo>
                    <a:lnTo>
                      <a:pt x="158" y="1268"/>
                    </a:lnTo>
                    <a:lnTo>
                      <a:pt x="157" y="1343"/>
                    </a:lnTo>
                    <a:lnTo>
                      <a:pt x="158" y="1405"/>
                    </a:lnTo>
                    <a:lnTo>
                      <a:pt x="160" y="1477"/>
                    </a:lnTo>
                    <a:lnTo>
                      <a:pt x="398" y="1"/>
                    </a:lnTo>
                    <a:lnTo>
                      <a:pt x="476" y="3180"/>
                    </a:lnTo>
                    <a:lnTo>
                      <a:pt x="455" y="3137"/>
                    </a:lnTo>
                    <a:lnTo>
                      <a:pt x="442" y="3094"/>
                    </a:lnTo>
                    <a:lnTo>
                      <a:pt x="436" y="3039"/>
                    </a:lnTo>
                    <a:lnTo>
                      <a:pt x="442" y="2962"/>
                    </a:lnTo>
                    <a:lnTo>
                      <a:pt x="446" y="2873"/>
                    </a:lnTo>
                    <a:lnTo>
                      <a:pt x="449" y="2769"/>
                    </a:lnTo>
                    <a:lnTo>
                      <a:pt x="446" y="2654"/>
                    </a:lnTo>
                    <a:lnTo>
                      <a:pt x="440" y="2552"/>
                    </a:lnTo>
                    <a:lnTo>
                      <a:pt x="434" y="2483"/>
                    </a:lnTo>
                    <a:lnTo>
                      <a:pt x="437" y="2452"/>
                    </a:lnTo>
                    <a:lnTo>
                      <a:pt x="454" y="2407"/>
                    </a:lnTo>
                    <a:lnTo>
                      <a:pt x="471" y="2349"/>
                    </a:lnTo>
                    <a:lnTo>
                      <a:pt x="478" y="2277"/>
                    </a:lnTo>
                    <a:lnTo>
                      <a:pt x="476" y="2217"/>
                    </a:lnTo>
                    <a:lnTo>
                      <a:pt x="466" y="2173"/>
                    </a:lnTo>
                    <a:lnTo>
                      <a:pt x="604" y="2159"/>
                    </a:lnTo>
                    <a:lnTo>
                      <a:pt x="619" y="2205"/>
                    </a:lnTo>
                    <a:lnTo>
                      <a:pt x="634" y="2252"/>
                    </a:lnTo>
                    <a:lnTo>
                      <a:pt x="648" y="2301"/>
                    </a:lnTo>
                    <a:lnTo>
                      <a:pt x="648" y="2322"/>
                    </a:lnTo>
                    <a:lnTo>
                      <a:pt x="629" y="2362"/>
                    </a:lnTo>
                    <a:lnTo>
                      <a:pt x="604" y="2410"/>
                    </a:lnTo>
                    <a:lnTo>
                      <a:pt x="583" y="2468"/>
                    </a:lnTo>
                    <a:lnTo>
                      <a:pt x="569" y="2524"/>
                    </a:lnTo>
                    <a:lnTo>
                      <a:pt x="564" y="2599"/>
                    </a:lnTo>
                    <a:lnTo>
                      <a:pt x="564" y="2675"/>
                    </a:lnTo>
                    <a:lnTo>
                      <a:pt x="562" y="2783"/>
                    </a:lnTo>
                    <a:lnTo>
                      <a:pt x="556" y="2875"/>
                    </a:lnTo>
                    <a:lnTo>
                      <a:pt x="539" y="2979"/>
                    </a:lnTo>
                    <a:lnTo>
                      <a:pt x="510" y="3094"/>
                    </a:lnTo>
                    <a:lnTo>
                      <a:pt x="493" y="3144"/>
                    </a:lnTo>
                    <a:lnTo>
                      <a:pt x="476" y="3180"/>
                    </a:lnTo>
                    <a:lnTo>
                      <a:pt x="398" y="1"/>
                    </a:lnTo>
                    <a:close/>
                  </a:path>
                </a:pathLst>
              </a:custGeom>
              <a:solidFill>
                <a:srgbClr val="8080FF"/>
              </a:solidFill>
              <a:ln w="9525">
                <a:noFill/>
                <a:round/>
                <a:headEnd/>
                <a:tailEnd/>
              </a:ln>
            </p:spPr>
            <p:txBody>
              <a:bodyPr/>
              <a:lstStyle/>
              <a:p>
                <a:pPr eaLnBrk="0" hangingPunct="0"/>
                <a:endParaRPr lang="it-IT"/>
              </a:p>
            </p:txBody>
          </p:sp>
          <p:sp>
            <p:nvSpPr>
              <p:cNvPr id="77022" name="Freeform 112"/>
              <p:cNvSpPr>
                <a:spLocks/>
              </p:cNvSpPr>
              <p:nvPr/>
            </p:nvSpPr>
            <p:spPr bwMode="auto">
              <a:xfrm>
                <a:off x="2607" y="1387"/>
                <a:ext cx="284" cy="1140"/>
              </a:xfrm>
              <a:custGeom>
                <a:avLst/>
                <a:gdLst>
                  <a:gd name="T0" fmla="*/ 4 w 851"/>
                  <a:gd name="T1" fmla="*/ 0 h 3420"/>
                  <a:gd name="T2" fmla="*/ 3 w 851"/>
                  <a:gd name="T3" fmla="*/ 1 h 3420"/>
                  <a:gd name="T4" fmla="*/ 3 w 851"/>
                  <a:gd name="T5" fmla="*/ 2 h 3420"/>
                  <a:gd name="T6" fmla="*/ 3 w 851"/>
                  <a:gd name="T7" fmla="*/ 3 h 3420"/>
                  <a:gd name="T8" fmla="*/ 4 w 851"/>
                  <a:gd name="T9" fmla="*/ 5 h 3420"/>
                  <a:gd name="T10" fmla="*/ 4 w 851"/>
                  <a:gd name="T11" fmla="*/ 7 h 3420"/>
                  <a:gd name="T12" fmla="*/ 3 w 851"/>
                  <a:gd name="T13" fmla="*/ 7 h 3420"/>
                  <a:gd name="T14" fmla="*/ 2 w 851"/>
                  <a:gd name="T15" fmla="*/ 7 h 3420"/>
                  <a:gd name="T16" fmla="*/ 1 w 851"/>
                  <a:gd name="T17" fmla="*/ 8 h 3420"/>
                  <a:gd name="T18" fmla="*/ 1 w 851"/>
                  <a:gd name="T19" fmla="*/ 9 h 3420"/>
                  <a:gd name="T20" fmla="*/ 1 w 851"/>
                  <a:gd name="T21" fmla="*/ 11 h 3420"/>
                  <a:gd name="T22" fmla="*/ 1 w 851"/>
                  <a:gd name="T23" fmla="*/ 14 h 3420"/>
                  <a:gd name="T24" fmla="*/ 1 w 851"/>
                  <a:gd name="T25" fmla="*/ 17 h 3420"/>
                  <a:gd name="T26" fmla="*/ 1 w 851"/>
                  <a:gd name="T27" fmla="*/ 19 h 3420"/>
                  <a:gd name="T28" fmla="*/ 0 w 851"/>
                  <a:gd name="T29" fmla="*/ 22 h 3420"/>
                  <a:gd name="T30" fmla="*/ 3 w 851"/>
                  <a:gd name="T31" fmla="*/ 24 h 3420"/>
                  <a:gd name="T32" fmla="*/ 4 w 851"/>
                  <a:gd name="T33" fmla="*/ 28 h 3420"/>
                  <a:gd name="T34" fmla="*/ 3 w 851"/>
                  <a:gd name="T35" fmla="*/ 30 h 3420"/>
                  <a:gd name="T36" fmla="*/ 3 w 851"/>
                  <a:gd name="T37" fmla="*/ 32 h 3420"/>
                  <a:gd name="T38" fmla="*/ 4 w 851"/>
                  <a:gd name="T39" fmla="*/ 36 h 3420"/>
                  <a:gd name="T40" fmla="*/ 4 w 851"/>
                  <a:gd name="T41" fmla="*/ 39 h 3420"/>
                  <a:gd name="T42" fmla="*/ 4 w 851"/>
                  <a:gd name="T43" fmla="*/ 41 h 3420"/>
                  <a:gd name="T44" fmla="*/ 5 w 851"/>
                  <a:gd name="T45" fmla="*/ 42 h 3420"/>
                  <a:gd name="T46" fmla="*/ 6 w 851"/>
                  <a:gd name="T47" fmla="*/ 42 h 3420"/>
                  <a:gd name="T48" fmla="*/ 8 w 851"/>
                  <a:gd name="T49" fmla="*/ 42 h 3420"/>
                  <a:gd name="T50" fmla="*/ 8 w 851"/>
                  <a:gd name="T51" fmla="*/ 42 h 3420"/>
                  <a:gd name="T52" fmla="*/ 8 w 851"/>
                  <a:gd name="T53" fmla="*/ 41 h 3420"/>
                  <a:gd name="T54" fmla="*/ 7 w 851"/>
                  <a:gd name="T55" fmla="*/ 41 h 3420"/>
                  <a:gd name="T56" fmla="*/ 9 w 851"/>
                  <a:gd name="T57" fmla="*/ 41 h 3420"/>
                  <a:gd name="T58" fmla="*/ 10 w 851"/>
                  <a:gd name="T59" fmla="*/ 41 h 3420"/>
                  <a:gd name="T60" fmla="*/ 10 w 851"/>
                  <a:gd name="T61" fmla="*/ 41 h 3420"/>
                  <a:gd name="T62" fmla="*/ 10 w 851"/>
                  <a:gd name="T63" fmla="*/ 40 h 3420"/>
                  <a:gd name="T64" fmla="*/ 8 w 851"/>
                  <a:gd name="T65" fmla="*/ 39 h 3420"/>
                  <a:gd name="T66" fmla="*/ 8 w 851"/>
                  <a:gd name="T67" fmla="*/ 38 h 3420"/>
                  <a:gd name="T68" fmla="*/ 8 w 851"/>
                  <a:gd name="T69" fmla="*/ 37 h 3420"/>
                  <a:gd name="T70" fmla="*/ 9 w 851"/>
                  <a:gd name="T71" fmla="*/ 32 h 3420"/>
                  <a:gd name="T72" fmla="*/ 10 w 851"/>
                  <a:gd name="T73" fmla="*/ 29 h 3420"/>
                  <a:gd name="T74" fmla="*/ 10 w 851"/>
                  <a:gd name="T75" fmla="*/ 28 h 3420"/>
                  <a:gd name="T76" fmla="*/ 10 w 851"/>
                  <a:gd name="T77" fmla="*/ 24 h 3420"/>
                  <a:gd name="T78" fmla="*/ 9 w 851"/>
                  <a:gd name="T79" fmla="*/ 21 h 3420"/>
                  <a:gd name="T80" fmla="*/ 9 w 851"/>
                  <a:gd name="T81" fmla="*/ 17 h 3420"/>
                  <a:gd name="T82" fmla="*/ 9 w 851"/>
                  <a:gd name="T83" fmla="*/ 16 h 3420"/>
                  <a:gd name="T84" fmla="*/ 10 w 851"/>
                  <a:gd name="T85" fmla="*/ 15 h 3420"/>
                  <a:gd name="T86" fmla="*/ 10 w 851"/>
                  <a:gd name="T87" fmla="*/ 14 h 3420"/>
                  <a:gd name="T88" fmla="*/ 9 w 851"/>
                  <a:gd name="T89" fmla="*/ 11 h 3420"/>
                  <a:gd name="T90" fmla="*/ 8 w 851"/>
                  <a:gd name="T91" fmla="*/ 9 h 3420"/>
                  <a:gd name="T92" fmla="*/ 8 w 851"/>
                  <a:gd name="T93" fmla="*/ 8 h 3420"/>
                  <a:gd name="T94" fmla="*/ 7 w 851"/>
                  <a:gd name="T95" fmla="*/ 7 h 3420"/>
                  <a:gd name="T96" fmla="*/ 6 w 851"/>
                  <a:gd name="T97" fmla="*/ 6 h 3420"/>
                  <a:gd name="T98" fmla="*/ 6 w 851"/>
                  <a:gd name="T99" fmla="*/ 6 h 3420"/>
                  <a:gd name="T100" fmla="*/ 7 w 851"/>
                  <a:gd name="T101" fmla="*/ 5 h 3420"/>
                  <a:gd name="T102" fmla="*/ 7 w 851"/>
                  <a:gd name="T103" fmla="*/ 4 h 3420"/>
                  <a:gd name="T104" fmla="*/ 7 w 851"/>
                  <a:gd name="T105" fmla="*/ 3 h 3420"/>
                  <a:gd name="T106" fmla="*/ 7 w 851"/>
                  <a:gd name="T107" fmla="*/ 2 h 3420"/>
                  <a:gd name="T108" fmla="*/ 7 w 851"/>
                  <a:gd name="T109" fmla="*/ 1 h 3420"/>
                  <a:gd name="T110" fmla="*/ 6 w 851"/>
                  <a:gd name="T111" fmla="*/ 0 h 3420"/>
                  <a:gd name="T112" fmla="*/ 5 w 85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1"/>
                  <a:gd name="T172" fmla="*/ 0 h 3420"/>
                  <a:gd name="T173" fmla="*/ 851 w 85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path>
                </a:pathLst>
              </a:custGeom>
              <a:noFill/>
              <a:ln w="0">
                <a:solidFill>
                  <a:srgbClr val="000000"/>
                </a:solidFill>
                <a:round/>
                <a:headEnd/>
                <a:tailEnd/>
              </a:ln>
            </p:spPr>
            <p:txBody>
              <a:bodyPr/>
              <a:lstStyle/>
              <a:p>
                <a:pPr eaLnBrk="0" hangingPunct="0"/>
                <a:endParaRPr lang="it-IT"/>
              </a:p>
            </p:txBody>
          </p:sp>
          <p:sp>
            <p:nvSpPr>
              <p:cNvPr id="77023" name="Freeform 113"/>
              <p:cNvSpPr>
                <a:spLocks/>
              </p:cNvSpPr>
              <p:nvPr/>
            </p:nvSpPr>
            <p:spPr bwMode="auto">
              <a:xfrm>
                <a:off x="2658" y="1720"/>
                <a:ext cx="34" cy="166"/>
              </a:xfrm>
              <a:custGeom>
                <a:avLst/>
                <a:gdLst>
                  <a:gd name="T0" fmla="*/ 0 w 100"/>
                  <a:gd name="T1" fmla="*/ 6 h 497"/>
                  <a:gd name="T2" fmla="*/ 1 w 100"/>
                  <a:gd name="T3" fmla="*/ 6 h 497"/>
                  <a:gd name="T4" fmla="*/ 1 w 100"/>
                  <a:gd name="T5" fmla="*/ 5 h 497"/>
                  <a:gd name="T6" fmla="*/ 1 w 100"/>
                  <a:gd name="T7" fmla="*/ 5 h 497"/>
                  <a:gd name="T8" fmla="*/ 1 w 100"/>
                  <a:gd name="T9" fmla="*/ 4 h 497"/>
                  <a:gd name="T10" fmla="*/ 1 w 100"/>
                  <a:gd name="T11" fmla="*/ 4 h 497"/>
                  <a:gd name="T12" fmla="*/ 1 w 100"/>
                  <a:gd name="T13" fmla="*/ 3 h 497"/>
                  <a:gd name="T14" fmla="*/ 1 w 100"/>
                  <a:gd name="T15" fmla="*/ 3 h 497"/>
                  <a:gd name="T16" fmla="*/ 1 w 100"/>
                  <a:gd name="T17" fmla="*/ 2 h 497"/>
                  <a:gd name="T18" fmla="*/ 0 w 100"/>
                  <a:gd name="T19" fmla="*/ 1 h 497"/>
                  <a:gd name="T20" fmla="*/ 0 w 100"/>
                  <a:gd name="T21" fmla="*/ 1 h 497"/>
                  <a:gd name="T22" fmla="*/ 0 w 100"/>
                  <a:gd name="T23" fmla="*/ 0 h 497"/>
                  <a:gd name="T24" fmla="*/ 0 w 100"/>
                  <a:gd name="T25" fmla="*/ 1 h 497"/>
                  <a:gd name="T26" fmla="*/ 0 w 100"/>
                  <a:gd name="T27" fmla="*/ 2 h 497"/>
                  <a:gd name="T28" fmla="*/ 0 w 100"/>
                  <a:gd name="T29" fmla="*/ 3 h 497"/>
                  <a:gd name="T30" fmla="*/ 0 w 100"/>
                  <a:gd name="T31" fmla="*/ 4 h 497"/>
                  <a:gd name="T32" fmla="*/ 0 w 100"/>
                  <a:gd name="T33" fmla="*/ 5 h 497"/>
                  <a:gd name="T34" fmla="*/ 0 w 100"/>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3" y="497"/>
                    </a:lnTo>
                    <a:lnTo>
                      <a:pt x="52" y="412"/>
                    </a:lnTo>
                    <a:lnTo>
                      <a:pt x="56" y="374"/>
                    </a:lnTo>
                    <a:lnTo>
                      <a:pt x="65" y="337"/>
                    </a:lnTo>
                    <a:lnTo>
                      <a:pt x="81" y="302"/>
                    </a:lnTo>
                    <a:lnTo>
                      <a:pt x="100" y="267"/>
                    </a:lnTo>
                    <a:lnTo>
                      <a:pt x="75" y="223"/>
                    </a:lnTo>
                    <a:lnTo>
                      <a:pt x="52" y="172"/>
                    </a:lnTo>
                    <a:lnTo>
                      <a:pt x="32" y="113"/>
                    </a:lnTo>
                    <a:lnTo>
                      <a:pt x="19" y="64"/>
                    </a:lnTo>
                    <a:lnTo>
                      <a:pt x="7" y="0"/>
                    </a:lnTo>
                    <a:lnTo>
                      <a:pt x="0" y="79"/>
                    </a:lnTo>
                    <a:lnTo>
                      <a:pt x="3" y="177"/>
                    </a:lnTo>
                    <a:lnTo>
                      <a:pt x="5" y="267"/>
                    </a:lnTo>
                    <a:lnTo>
                      <a:pt x="3" y="342"/>
                    </a:lnTo>
                    <a:lnTo>
                      <a:pt x="5" y="405"/>
                    </a:lnTo>
                    <a:lnTo>
                      <a:pt x="6" y="477"/>
                    </a:lnTo>
                  </a:path>
                </a:pathLst>
              </a:custGeom>
              <a:noFill/>
              <a:ln w="0">
                <a:solidFill>
                  <a:srgbClr val="000000"/>
                </a:solidFill>
                <a:round/>
                <a:headEnd/>
                <a:tailEnd/>
              </a:ln>
            </p:spPr>
            <p:txBody>
              <a:bodyPr/>
              <a:lstStyle/>
              <a:p>
                <a:pPr eaLnBrk="0" hangingPunct="0"/>
                <a:endParaRPr lang="it-IT"/>
              </a:p>
            </p:txBody>
          </p:sp>
          <p:sp>
            <p:nvSpPr>
              <p:cNvPr id="77024" name="Freeform 114"/>
              <p:cNvSpPr>
                <a:spLocks/>
              </p:cNvSpPr>
              <p:nvPr/>
            </p:nvSpPr>
            <p:spPr bwMode="auto">
              <a:xfrm>
                <a:off x="2751" y="2106"/>
                <a:ext cx="72" cy="340"/>
              </a:xfrm>
              <a:custGeom>
                <a:avLst/>
                <a:gdLst>
                  <a:gd name="T0" fmla="*/ 1 w 216"/>
                  <a:gd name="T1" fmla="*/ 13 h 1021"/>
                  <a:gd name="T2" fmla="*/ 0 w 216"/>
                  <a:gd name="T3" fmla="*/ 12 h 1021"/>
                  <a:gd name="T4" fmla="*/ 0 w 216"/>
                  <a:gd name="T5" fmla="*/ 12 h 1021"/>
                  <a:gd name="T6" fmla="*/ 0 w 216"/>
                  <a:gd name="T7" fmla="*/ 11 h 1021"/>
                  <a:gd name="T8" fmla="*/ 0 w 216"/>
                  <a:gd name="T9" fmla="*/ 10 h 1021"/>
                  <a:gd name="T10" fmla="*/ 0 w 216"/>
                  <a:gd name="T11" fmla="*/ 9 h 1021"/>
                  <a:gd name="T12" fmla="*/ 0 w 216"/>
                  <a:gd name="T13" fmla="*/ 8 h 1021"/>
                  <a:gd name="T14" fmla="*/ 0 w 216"/>
                  <a:gd name="T15" fmla="*/ 6 h 1021"/>
                  <a:gd name="T16" fmla="*/ 0 w 216"/>
                  <a:gd name="T17" fmla="*/ 5 h 1021"/>
                  <a:gd name="T18" fmla="*/ 0 w 216"/>
                  <a:gd name="T19" fmla="*/ 4 h 1021"/>
                  <a:gd name="T20" fmla="*/ 0 w 216"/>
                  <a:gd name="T21" fmla="*/ 4 h 1021"/>
                  <a:gd name="T22" fmla="*/ 0 w 216"/>
                  <a:gd name="T23" fmla="*/ 3 h 1021"/>
                  <a:gd name="T24" fmla="*/ 0 w 216"/>
                  <a:gd name="T25" fmla="*/ 2 h 1021"/>
                  <a:gd name="T26" fmla="*/ 1 w 216"/>
                  <a:gd name="T27" fmla="*/ 1 h 1021"/>
                  <a:gd name="T28" fmla="*/ 1 w 216"/>
                  <a:gd name="T29" fmla="*/ 1 h 1021"/>
                  <a:gd name="T30" fmla="*/ 0 w 216"/>
                  <a:gd name="T31" fmla="*/ 0 h 1021"/>
                  <a:gd name="T32" fmla="*/ 2 w 216"/>
                  <a:gd name="T33" fmla="*/ 0 h 1021"/>
                  <a:gd name="T34" fmla="*/ 2 w 216"/>
                  <a:gd name="T35" fmla="*/ 1 h 1021"/>
                  <a:gd name="T36" fmla="*/ 2 w 216"/>
                  <a:gd name="T37" fmla="*/ 1 h 1021"/>
                  <a:gd name="T38" fmla="*/ 3 w 216"/>
                  <a:gd name="T39" fmla="*/ 2 h 1021"/>
                  <a:gd name="T40" fmla="*/ 3 w 216"/>
                  <a:gd name="T41" fmla="*/ 2 h 1021"/>
                  <a:gd name="T42" fmla="*/ 2 w 216"/>
                  <a:gd name="T43" fmla="*/ 3 h 1021"/>
                  <a:gd name="T44" fmla="*/ 2 w 216"/>
                  <a:gd name="T45" fmla="*/ 3 h 1021"/>
                  <a:gd name="T46" fmla="*/ 2 w 216"/>
                  <a:gd name="T47" fmla="*/ 4 h 1021"/>
                  <a:gd name="T48" fmla="*/ 2 w 216"/>
                  <a:gd name="T49" fmla="*/ 5 h 1021"/>
                  <a:gd name="T50" fmla="*/ 2 w 216"/>
                  <a:gd name="T51" fmla="*/ 5 h 1021"/>
                  <a:gd name="T52" fmla="*/ 2 w 216"/>
                  <a:gd name="T53" fmla="*/ 6 h 1021"/>
                  <a:gd name="T54" fmla="*/ 2 w 216"/>
                  <a:gd name="T55" fmla="*/ 8 h 1021"/>
                  <a:gd name="T56" fmla="*/ 2 w 216"/>
                  <a:gd name="T57" fmla="*/ 9 h 1021"/>
                  <a:gd name="T58" fmla="*/ 1 w 216"/>
                  <a:gd name="T59" fmla="*/ 10 h 1021"/>
                  <a:gd name="T60" fmla="*/ 1 w 216"/>
                  <a:gd name="T61" fmla="*/ 12 h 1021"/>
                  <a:gd name="T62" fmla="*/ 1 w 216"/>
                  <a:gd name="T63" fmla="*/ 12 h 1021"/>
                  <a:gd name="T64" fmla="*/ 1 w 216"/>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9"/>
                    </a:lnTo>
                    <a:lnTo>
                      <a:pt x="10" y="936"/>
                    </a:lnTo>
                    <a:lnTo>
                      <a:pt x="3" y="880"/>
                    </a:lnTo>
                    <a:lnTo>
                      <a:pt x="10" y="803"/>
                    </a:lnTo>
                    <a:lnTo>
                      <a:pt x="13" y="714"/>
                    </a:lnTo>
                    <a:lnTo>
                      <a:pt x="16" y="610"/>
                    </a:lnTo>
                    <a:lnTo>
                      <a:pt x="13" y="495"/>
                    </a:lnTo>
                    <a:lnTo>
                      <a:pt x="6" y="394"/>
                    </a:lnTo>
                    <a:lnTo>
                      <a:pt x="0" y="325"/>
                    </a:lnTo>
                    <a:lnTo>
                      <a:pt x="5" y="294"/>
                    </a:lnTo>
                    <a:lnTo>
                      <a:pt x="22" y="249"/>
                    </a:lnTo>
                    <a:lnTo>
                      <a:pt x="37" y="191"/>
                    </a:lnTo>
                    <a:lnTo>
                      <a:pt x="44" y="119"/>
                    </a:lnTo>
                    <a:lnTo>
                      <a:pt x="43" y="58"/>
                    </a:lnTo>
                    <a:lnTo>
                      <a:pt x="33" y="15"/>
                    </a:lnTo>
                    <a:lnTo>
                      <a:pt x="171" y="0"/>
                    </a:lnTo>
                    <a:lnTo>
                      <a:pt x="186" y="47"/>
                    </a:lnTo>
                    <a:lnTo>
                      <a:pt x="202" y="94"/>
                    </a:lnTo>
                    <a:lnTo>
                      <a:pt x="216" y="143"/>
                    </a:lnTo>
                    <a:lnTo>
                      <a:pt x="216" y="164"/>
                    </a:lnTo>
                    <a:lnTo>
                      <a:pt x="197" y="205"/>
                    </a:lnTo>
                    <a:lnTo>
                      <a:pt x="171" y="251"/>
                    </a:lnTo>
                    <a:lnTo>
                      <a:pt x="149" y="311"/>
                    </a:lnTo>
                    <a:lnTo>
                      <a:pt x="135" y="365"/>
                    </a:lnTo>
                    <a:lnTo>
                      <a:pt x="132" y="441"/>
                    </a:lnTo>
                    <a:lnTo>
                      <a:pt x="132" y="517"/>
                    </a:lnTo>
                    <a:lnTo>
                      <a:pt x="129" y="624"/>
                    </a:lnTo>
                    <a:lnTo>
                      <a:pt x="123" y="717"/>
                    </a:lnTo>
                    <a:lnTo>
                      <a:pt x="107" y="821"/>
                    </a:lnTo>
                    <a:lnTo>
                      <a:pt x="77" y="936"/>
                    </a:lnTo>
                    <a:lnTo>
                      <a:pt x="59" y="986"/>
                    </a:lnTo>
                    <a:lnTo>
                      <a:pt x="44" y="1021"/>
                    </a:lnTo>
                  </a:path>
                </a:pathLst>
              </a:custGeom>
              <a:noFill/>
              <a:ln w="0">
                <a:solidFill>
                  <a:srgbClr val="000000"/>
                </a:solidFill>
                <a:round/>
                <a:headEnd/>
                <a:tailEnd/>
              </a:ln>
            </p:spPr>
            <p:txBody>
              <a:bodyPr/>
              <a:lstStyle/>
              <a:p>
                <a:pPr eaLnBrk="0" hangingPunct="0"/>
                <a:endParaRPr lang="it-IT"/>
              </a:p>
            </p:txBody>
          </p:sp>
          <p:sp>
            <p:nvSpPr>
              <p:cNvPr id="77025" name="Freeform 115"/>
              <p:cNvSpPr>
                <a:spLocks/>
              </p:cNvSpPr>
              <p:nvPr/>
            </p:nvSpPr>
            <p:spPr bwMode="auto">
              <a:xfrm>
                <a:off x="5198" y="1960"/>
                <a:ext cx="375" cy="1215"/>
              </a:xfrm>
              <a:custGeom>
                <a:avLst/>
                <a:gdLst>
                  <a:gd name="T0" fmla="*/ 7 w 1125"/>
                  <a:gd name="T1" fmla="*/ 31 h 3645"/>
                  <a:gd name="T2" fmla="*/ 8 w 1125"/>
                  <a:gd name="T3" fmla="*/ 36 h 3645"/>
                  <a:gd name="T4" fmla="*/ 8 w 1125"/>
                  <a:gd name="T5" fmla="*/ 40 h 3645"/>
                  <a:gd name="T6" fmla="*/ 9 w 1125"/>
                  <a:gd name="T7" fmla="*/ 42 h 3645"/>
                  <a:gd name="T8" fmla="*/ 10 w 1125"/>
                  <a:gd name="T9" fmla="*/ 43 h 3645"/>
                  <a:gd name="T10" fmla="*/ 11 w 1125"/>
                  <a:gd name="T11" fmla="*/ 43 h 3645"/>
                  <a:gd name="T12" fmla="*/ 13 w 1125"/>
                  <a:gd name="T13" fmla="*/ 44 h 3645"/>
                  <a:gd name="T14" fmla="*/ 14 w 1125"/>
                  <a:gd name="T15" fmla="*/ 43 h 3645"/>
                  <a:gd name="T16" fmla="*/ 13 w 1125"/>
                  <a:gd name="T17" fmla="*/ 42 h 3645"/>
                  <a:gd name="T18" fmla="*/ 11 w 1125"/>
                  <a:gd name="T19" fmla="*/ 41 h 3645"/>
                  <a:gd name="T20" fmla="*/ 11 w 1125"/>
                  <a:gd name="T21" fmla="*/ 37 h 3645"/>
                  <a:gd name="T22" fmla="*/ 11 w 1125"/>
                  <a:gd name="T23" fmla="*/ 31 h 3645"/>
                  <a:gd name="T24" fmla="*/ 11 w 1125"/>
                  <a:gd name="T25" fmla="*/ 26 h 3645"/>
                  <a:gd name="T26" fmla="*/ 12 w 1125"/>
                  <a:gd name="T27" fmla="*/ 25 h 3645"/>
                  <a:gd name="T28" fmla="*/ 12 w 1125"/>
                  <a:gd name="T29" fmla="*/ 23 h 3645"/>
                  <a:gd name="T30" fmla="*/ 12 w 1125"/>
                  <a:gd name="T31" fmla="*/ 21 h 3645"/>
                  <a:gd name="T32" fmla="*/ 11 w 1125"/>
                  <a:gd name="T33" fmla="*/ 19 h 3645"/>
                  <a:gd name="T34" fmla="*/ 11 w 1125"/>
                  <a:gd name="T35" fmla="*/ 13 h 3645"/>
                  <a:gd name="T36" fmla="*/ 11 w 1125"/>
                  <a:gd name="T37" fmla="*/ 9 h 3645"/>
                  <a:gd name="T38" fmla="*/ 8 w 1125"/>
                  <a:gd name="T39" fmla="*/ 6 h 3645"/>
                  <a:gd name="T40" fmla="*/ 9 w 1125"/>
                  <a:gd name="T41" fmla="*/ 6 h 3645"/>
                  <a:gd name="T42" fmla="*/ 10 w 1125"/>
                  <a:gd name="T43" fmla="*/ 3 h 3645"/>
                  <a:gd name="T44" fmla="*/ 10 w 1125"/>
                  <a:gd name="T45" fmla="*/ 2 h 3645"/>
                  <a:gd name="T46" fmla="*/ 10 w 1125"/>
                  <a:gd name="T47" fmla="*/ 1 h 3645"/>
                  <a:gd name="T48" fmla="*/ 9 w 1125"/>
                  <a:gd name="T49" fmla="*/ 0 h 3645"/>
                  <a:gd name="T50" fmla="*/ 7 w 1125"/>
                  <a:gd name="T51" fmla="*/ 0 h 3645"/>
                  <a:gd name="T52" fmla="*/ 6 w 1125"/>
                  <a:gd name="T53" fmla="*/ 2 h 3645"/>
                  <a:gd name="T54" fmla="*/ 6 w 1125"/>
                  <a:gd name="T55" fmla="*/ 5 h 3645"/>
                  <a:gd name="T56" fmla="*/ 5 w 1125"/>
                  <a:gd name="T57" fmla="*/ 6 h 3645"/>
                  <a:gd name="T58" fmla="*/ 2 w 1125"/>
                  <a:gd name="T59" fmla="*/ 8 h 3645"/>
                  <a:gd name="T60" fmla="*/ 0 w 1125"/>
                  <a:gd name="T61" fmla="*/ 15 h 3645"/>
                  <a:gd name="T62" fmla="*/ 2 w 1125"/>
                  <a:gd name="T63" fmla="*/ 19 h 3645"/>
                  <a:gd name="T64" fmla="*/ 2 w 1125"/>
                  <a:gd name="T65" fmla="*/ 23 h 3645"/>
                  <a:gd name="T66" fmla="*/ 2 w 1125"/>
                  <a:gd name="T67" fmla="*/ 25 h 3645"/>
                  <a:gd name="T68" fmla="*/ 3 w 1125"/>
                  <a:gd name="T69" fmla="*/ 27 h 3645"/>
                  <a:gd name="T70" fmla="*/ 2 w 1125"/>
                  <a:gd name="T71" fmla="*/ 32 h 3645"/>
                  <a:gd name="T72" fmla="*/ 2 w 1125"/>
                  <a:gd name="T73" fmla="*/ 37 h 3645"/>
                  <a:gd name="T74" fmla="*/ 2 w 1125"/>
                  <a:gd name="T75" fmla="*/ 42 h 3645"/>
                  <a:gd name="T76" fmla="*/ 3 w 1125"/>
                  <a:gd name="T77" fmla="*/ 43 h 3645"/>
                  <a:gd name="T78" fmla="*/ 4 w 1125"/>
                  <a:gd name="T79" fmla="*/ 44 h 3645"/>
                  <a:gd name="T80" fmla="*/ 6 w 1125"/>
                  <a:gd name="T81" fmla="*/ 45 h 3645"/>
                  <a:gd name="T82" fmla="*/ 7 w 1125"/>
                  <a:gd name="T83" fmla="*/ 44 h 3645"/>
                  <a:gd name="T84" fmla="*/ 6 w 1125"/>
                  <a:gd name="T85" fmla="*/ 43 h 3645"/>
                  <a:gd name="T86" fmla="*/ 5 w 1125"/>
                  <a:gd name="T87" fmla="*/ 42 h 3645"/>
                  <a:gd name="T88" fmla="*/ 5 w 1125"/>
                  <a:gd name="T89" fmla="*/ 37 h 3645"/>
                  <a:gd name="T90" fmla="*/ 6 w 1125"/>
                  <a:gd name="T91" fmla="*/ 32 h 3645"/>
                  <a:gd name="T92" fmla="*/ 7 w 1125"/>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8"/>
                    </a:lnTo>
                    <a:lnTo>
                      <a:pt x="589" y="2537"/>
                    </a:lnTo>
                    <a:lnTo>
                      <a:pt x="608" y="2635"/>
                    </a:lnTo>
                    <a:lnTo>
                      <a:pt x="630" y="2752"/>
                    </a:lnTo>
                    <a:lnTo>
                      <a:pt x="640" y="2893"/>
                    </a:lnTo>
                    <a:lnTo>
                      <a:pt x="653" y="3007"/>
                    </a:lnTo>
                    <a:lnTo>
                      <a:pt x="665" y="3109"/>
                    </a:lnTo>
                    <a:lnTo>
                      <a:pt x="683" y="3207"/>
                    </a:lnTo>
                    <a:lnTo>
                      <a:pt x="700" y="3302"/>
                    </a:lnTo>
                    <a:lnTo>
                      <a:pt x="710" y="3366"/>
                    </a:lnTo>
                    <a:lnTo>
                      <a:pt x="710" y="3414"/>
                    </a:lnTo>
                    <a:lnTo>
                      <a:pt x="708" y="3453"/>
                    </a:lnTo>
                    <a:lnTo>
                      <a:pt x="719" y="3471"/>
                    </a:lnTo>
                    <a:lnTo>
                      <a:pt x="792" y="3489"/>
                    </a:lnTo>
                    <a:lnTo>
                      <a:pt x="806" y="3479"/>
                    </a:lnTo>
                    <a:lnTo>
                      <a:pt x="814" y="3467"/>
                    </a:lnTo>
                    <a:lnTo>
                      <a:pt x="884" y="3493"/>
                    </a:lnTo>
                    <a:lnTo>
                      <a:pt x="974" y="3521"/>
                    </a:lnTo>
                    <a:lnTo>
                      <a:pt x="1035" y="3530"/>
                    </a:lnTo>
                    <a:lnTo>
                      <a:pt x="1082" y="3525"/>
                    </a:lnTo>
                    <a:lnTo>
                      <a:pt x="1108" y="3514"/>
                    </a:lnTo>
                    <a:lnTo>
                      <a:pt x="1121" y="3496"/>
                    </a:lnTo>
                    <a:lnTo>
                      <a:pt x="1125" y="3477"/>
                    </a:lnTo>
                    <a:lnTo>
                      <a:pt x="1116" y="3456"/>
                    </a:lnTo>
                    <a:lnTo>
                      <a:pt x="1095" y="3437"/>
                    </a:lnTo>
                    <a:lnTo>
                      <a:pt x="1029" y="3402"/>
                    </a:lnTo>
                    <a:lnTo>
                      <a:pt x="972" y="3369"/>
                    </a:lnTo>
                    <a:lnTo>
                      <a:pt x="919" y="3340"/>
                    </a:lnTo>
                    <a:lnTo>
                      <a:pt x="896" y="3315"/>
                    </a:lnTo>
                    <a:lnTo>
                      <a:pt x="894" y="3222"/>
                    </a:lnTo>
                    <a:lnTo>
                      <a:pt x="894" y="3109"/>
                    </a:lnTo>
                    <a:lnTo>
                      <a:pt x="890" y="2994"/>
                    </a:lnTo>
                    <a:lnTo>
                      <a:pt x="890" y="2864"/>
                    </a:lnTo>
                    <a:lnTo>
                      <a:pt x="896" y="2702"/>
                    </a:lnTo>
                    <a:lnTo>
                      <a:pt x="896" y="2537"/>
                    </a:lnTo>
                    <a:lnTo>
                      <a:pt x="888" y="2364"/>
                    </a:lnTo>
                    <a:lnTo>
                      <a:pt x="883" y="2239"/>
                    </a:lnTo>
                    <a:lnTo>
                      <a:pt x="874" y="2114"/>
                    </a:lnTo>
                    <a:lnTo>
                      <a:pt x="872" y="2039"/>
                    </a:lnTo>
                    <a:lnTo>
                      <a:pt x="913" y="2035"/>
                    </a:lnTo>
                    <a:lnTo>
                      <a:pt x="954" y="2018"/>
                    </a:lnTo>
                    <a:lnTo>
                      <a:pt x="986" y="1974"/>
                    </a:lnTo>
                    <a:lnTo>
                      <a:pt x="990" y="1922"/>
                    </a:lnTo>
                    <a:lnTo>
                      <a:pt x="977" y="1855"/>
                    </a:lnTo>
                    <a:lnTo>
                      <a:pt x="953" y="1798"/>
                    </a:lnTo>
                    <a:lnTo>
                      <a:pt x="930" y="1759"/>
                    </a:lnTo>
                    <a:lnTo>
                      <a:pt x="970" y="1741"/>
                    </a:lnTo>
                    <a:lnTo>
                      <a:pt x="981" y="1728"/>
                    </a:lnTo>
                    <a:lnTo>
                      <a:pt x="980" y="1707"/>
                    </a:lnTo>
                    <a:lnTo>
                      <a:pt x="927" y="1566"/>
                    </a:lnTo>
                    <a:lnTo>
                      <a:pt x="910" y="1489"/>
                    </a:lnTo>
                    <a:lnTo>
                      <a:pt x="896" y="1224"/>
                    </a:lnTo>
                    <a:lnTo>
                      <a:pt x="896" y="1032"/>
                    </a:lnTo>
                    <a:lnTo>
                      <a:pt x="888" y="800"/>
                    </a:lnTo>
                    <a:lnTo>
                      <a:pt x="877" y="743"/>
                    </a:lnTo>
                    <a:lnTo>
                      <a:pt x="857" y="697"/>
                    </a:lnTo>
                    <a:lnTo>
                      <a:pt x="818" y="659"/>
                    </a:lnTo>
                    <a:lnTo>
                      <a:pt x="640" y="547"/>
                    </a:lnTo>
                    <a:lnTo>
                      <a:pt x="653" y="496"/>
                    </a:lnTo>
                    <a:lnTo>
                      <a:pt x="682" y="491"/>
                    </a:lnTo>
                    <a:lnTo>
                      <a:pt x="722" y="479"/>
                    </a:lnTo>
                    <a:lnTo>
                      <a:pt x="745" y="453"/>
                    </a:lnTo>
                    <a:lnTo>
                      <a:pt x="771" y="350"/>
                    </a:lnTo>
                    <a:lnTo>
                      <a:pt x="779" y="293"/>
                    </a:lnTo>
                    <a:lnTo>
                      <a:pt x="779" y="237"/>
                    </a:lnTo>
                    <a:lnTo>
                      <a:pt x="784" y="184"/>
                    </a:lnTo>
                    <a:lnTo>
                      <a:pt x="779" y="127"/>
                    </a:lnTo>
                    <a:lnTo>
                      <a:pt x="803" y="152"/>
                    </a:lnTo>
                    <a:lnTo>
                      <a:pt x="814" y="165"/>
                    </a:lnTo>
                    <a:lnTo>
                      <a:pt x="811" y="127"/>
                    </a:lnTo>
                    <a:lnTo>
                      <a:pt x="795" y="86"/>
                    </a:lnTo>
                    <a:lnTo>
                      <a:pt x="774" y="52"/>
                    </a:lnTo>
                    <a:lnTo>
                      <a:pt x="739" y="25"/>
                    </a:lnTo>
                    <a:lnTo>
                      <a:pt x="695" y="6"/>
                    </a:lnTo>
                    <a:lnTo>
                      <a:pt x="636" y="0"/>
                    </a:lnTo>
                    <a:lnTo>
                      <a:pt x="584" y="12"/>
                    </a:lnTo>
                    <a:lnTo>
                      <a:pt x="537" y="37"/>
                    </a:lnTo>
                    <a:lnTo>
                      <a:pt x="502" y="69"/>
                    </a:lnTo>
                    <a:lnTo>
                      <a:pt x="475" y="113"/>
                    </a:lnTo>
                    <a:lnTo>
                      <a:pt x="459" y="172"/>
                    </a:lnTo>
                    <a:lnTo>
                      <a:pt x="452" y="241"/>
                    </a:lnTo>
                    <a:lnTo>
                      <a:pt x="454" y="295"/>
                    </a:lnTo>
                    <a:lnTo>
                      <a:pt x="468" y="370"/>
                    </a:lnTo>
                    <a:lnTo>
                      <a:pt x="466" y="423"/>
                    </a:lnTo>
                    <a:lnTo>
                      <a:pt x="456" y="483"/>
                    </a:lnTo>
                    <a:lnTo>
                      <a:pt x="434" y="513"/>
                    </a:lnTo>
                    <a:lnTo>
                      <a:pt x="218" y="611"/>
                    </a:lnTo>
                    <a:lnTo>
                      <a:pt x="187" y="633"/>
                    </a:lnTo>
                    <a:lnTo>
                      <a:pt x="166" y="668"/>
                    </a:lnTo>
                    <a:lnTo>
                      <a:pt x="97" y="879"/>
                    </a:lnTo>
                    <a:lnTo>
                      <a:pt x="9" y="1179"/>
                    </a:lnTo>
                    <a:lnTo>
                      <a:pt x="0" y="1239"/>
                    </a:lnTo>
                    <a:lnTo>
                      <a:pt x="2" y="1273"/>
                    </a:lnTo>
                    <a:lnTo>
                      <a:pt x="16" y="1312"/>
                    </a:lnTo>
                    <a:lnTo>
                      <a:pt x="131" y="1516"/>
                    </a:lnTo>
                    <a:lnTo>
                      <a:pt x="148" y="1580"/>
                    </a:lnTo>
                    <a:lnTo>
                      <a:pt x="155" y="1645"/>
                    </a:lnTo>
                    <a:lnTo>
                      <a:pt x="131" y="1874"/>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80"/>
                    </a:lnTo>
                    <a:lnTo>
                      <a:pt x="170" y="3088"/>
                    </a:lnTo>
                    <a:lnTo>
                      <a:pt x="176" y="3261"/>
                    </a:lnTo>
                    <a:lnTo>
                      <a:pt x="174" y="3369"/>
                    </a:lnTo>
                    <a:lnTo>
                      <a:pt x="179" y="3467"/>
                    </a:lnTo>
                    <a:lnTo>
                      <a:pt x="182" y="3489"/>
                    </a:lnTo>
                    <a:lnTo>
                      <a:pt x="237" y="3505"/>
                    </a:lnTo>
                    <a:lnTo>
                      <a:pt x="279" y="3530"/>
                    </a:lnTo>
                    <a:lnTo>
                      <a:pt x="321" y="3568"/>
                    </a:lnTo>
                    <a:lnTo>
                      <a:pt x="363" y="3604"/>
                    </a:lnTo>
                    <a:lnTo>
                      <a:pt x="418" y="3627"/>
                    </a:lnTo>
                    <a:lnTo>
                      <a:pt x="475" y="3644"/>
                    </a:lnTo>
                    <a:lnTo>
                      <a:pt x="524" y="3645"/>
                    </a:lnTo>
                    <a:lnTo>
                      <a:pt x="556" y="3633"/>
                    </a:lnTo>
                    <a:lnTo>
                      <a:pt x="578" y="3615"/>
                    </a:lnTo>
                    <a:lnTo>
                      <a:pt x="581" y="3594"/>
                    </a:lnTo>
                    <a:lnTo>
                      <a:pt x="569" y="3563"/>
                    </a:lnTo>
                    <a:lnTo>
                      <a:pt x="540" y="3535"/>
                    </a:lnTo>
                    <a:lnTo>
                      <a:pt x="504" y="3505"/>
                    </a:lnTo>
                    <a:lnTo>
                      <a:pt x="459" y="3463"/>
                    </a:lnTo>
                    <a:lnTo>
                      <a:pt x="423" y="3425"/>
                    </a:lnTo>
                    <a:lnTo>
                      <a:pt x="399" y="3392"/>
                    </a:lnTo>
                    <a:lnTo>
                      <a:pt x="409" y="3212"/>
                    </a:lnTo>
                    <a:lnTo>
                      <a:pt x="409" y="3085"/>
                    </a:lnTo>
                    <a:lnTo>
                      <a:pt x="421" y="2957"/>
                    </a:lnTo>
                    <a:lnTo>
                      <a:pt x="433" y="2842"/>
                    </a:lnTo>
                    <a:lnTo>
                      <a:pt x="452" y="2721"/>
                    </a:lnTo>
                    <a:lnTo>
                      <a:pt x="478" y="2599"/>
                    </a:lnTo>
                    <a:lnTo>
                      <a:pt x="502" y="2486"/>
                    </a:lnTo>
                    <a:lnTo>
                      <a:pt x="520" y="2391"/>
                    </a:lnTo>
                    <a:lnTo>
                      <a:pt x="537"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26" name="Freeform 116"/>
              <p:cNvSpPr>
                <a:spLocks/>
              </p:cNvSpPr>
              <p:nvPr/>
            </p:nvSpPr>
            <p:spPr bwMode="auto">
              <a:xfrm>
                <a:off x="1983" y="1348"/>
                <a:ext cx="393" cy="1136"/>
              </a:xfrm>
              <a:custGeom>
                <a:avLst/>
                <a:gdLst>
                  <a:gd name="T0" fmla="*/ 2 w 1181"/>
                  <a:gd name="T1" fmla="*/ 19 h 3406"/>
                  <a:gd name="T2" fmla="*/ 4 w 1181"/>
                  <a:gd name="T3" fmla="*/ 23 h 3406"/>
                  <a:gd name="T4" fmla="*/ 4 w 1181"/>
                  <a:gd name="T5" fmla="*/ 26 h 3406"/>
                  <a:gd name="T6" fmla="*/ 3 w 1181"/>
                  <a:gd name="T7" fmla="*/ 33 h 3406"/>
                  <a:gd name="T8" fmla="*/ 3 w 1181"/>
                  <a:gd name="T9" fmla="*/ 38 h 3406"/>
                  <a:gd name="T10" fmla="*/ 3 w 1181"/>
                  <a:gd name="T11" fmla="*/ 39 h 3406"/>
                  <a:gd name="T12" fmla="*/ 2 w 1181"/>
                  <a:gd name="T13" fmla="*/ 40 h 3406"/>
                  <a:gd name="T14" fmla="*/ 1 w 1181"/>
                  <a:gd name="T15" fmla="*/ 40 h 3406"/>
                  <a:gd name="T16" fmla="*/ 0 w 1181"/>
                  <a:gd name="T17" fmla="*/ 41 h 3406"/>
                  <a:gd name="T18" fmla="*/ 0 w 1181"/>
                  <a:gd name="T19" fmla="*/ 41 h 3406"/>
                  <a:gd name="T20" fmla="*/ 5 w 1181"/>
                  <a:gd name="T21" fmla="*/ 41 h 3406"/>
                  <a:gd name="T22" fmla="*/ 5 w 1181"/>
                  <a:gd name="T23" fmla="*/ 41 h 3406"/>
                  <a:gd name="T24" fmla="*/ 5 w 1181"/>
                  <a:gd name="T25" fmla="*/ 40 h 3406"/>
                  <a:gd name="T26" fmla="*/ 5 w 1181"/>
                  <a:gd name="T27" fmla="*/ 40 h 3406"/>
                  <a:gd name="T28" fmla="*/ 5 w 1181"/>
                  <a:gd name="T29" fmla="*/ 39 h 3406"/>
                  <a:gd name="T30" fmla="*/ 5 w 1181"/>
                  <a:gd name="T31" fmla="*/ 39 h 3406"/>
                  <a:gd name="T32" fmla="*/ 6 w 1181"/>
                  <a:gd name="T33" fmla="*/ 34 h 3406"/>
                  <a:gd name="T34" fmla="*/ 7 w 1181"/>
                  <a:gd name="T35" fmla="*/ 28 h 3406"/>
                  <a:gd name="T36" fmla="*/ 7 w 1181"/>
                  <a:gd name="T37" fmla="*/ 26 h 3406"/>
                  <a:gd name="T38" fmla="*/ 8 w 1181"/>
                  <a:gd name="T39" fmla="*/ 29 h 3406"/>
                  <a:gd name="T40" fmla="*/ 9 w 1181"/>
                  <a:gd name="T41" fmla="*/ 34 h 3406"/>
                  <a:gd name="T42" fmla="*/ 9 w 1181"/>
                  <a:gd name="T43" fmla="*/ 39 h 3406"/>
                  <a:gd name="T44" fmla="*/ 10 w 1181"/>
                  <a:gd name="T45" fmla="*/ 39 h 3406"/>
                  <a:gd name="T46" fmla="*/ 9 w 1181"/>
                  <a:gd name="T47" fmla="*/ 41 h 3406"/>
                  <a:gd name="T48" fmla="*/ 10 w 1181"/>
                  <a:gd name="T49" fmla="*/ 42 h 3406"/>
                  <a:gd name="T50" fmla="*/ 10 w 1181"/>
                  <a:gd name="T51" fmla="*/ 42 h 3406"/>
                  <a:gd name="T52" fmla="*/ 12 w 1181"/>
                  <a:gd name="T53" fmla="*/ 42 h 3406"/>
                  <a:gd name="T54" fmla="*/ 12 w 1181"/>
                  <a:gd name="T55" fmla="*/ 41 h 3406"/>
                  <a:gd name="T56" fmla="*/ 12 w 1181"/>
                  <a:gd name="T57" fmla="*/ 40 h 3406"/>
                  <a:gd name="T58" fmla="*/ 11 w 1181"/>
                  <a:gd name="T59" fmla="*/ 39 h 3406"/>
                  <a:gd name="T60" fmla="*/ 12 w 1181"/>
                  <a:gd name="T61" fmla="*/ 37 h 3406"/>
                  <a:gd name="T62" fmla="*/ 11 w 1181"/>
                  <a:gd name="T63" fmla="*/ 34 h 3406"/>
                  <a:gd name="T64" fmla="*/ 11 w 1181"/>
                  <a:gd name="T65" fmla="*/ 30 h 3406"/>
                  <a:gd name="T66" fmla="*/ 15 w 1181"/>
                  <a:gd name="T67" fmla="*/ 28 h 3406"/>
                  <a:gd name="T68" fmla="*/ 14 w 1181"/>
                  <a:gd name="T69" fmla="*/ 23 h 3406"/>
                  <a:gd name="T70" fmla="*/ 12 w 1181"/>
                  <a:gd name="T71" fmla="*/ 23 h 3406"/>
                  <a:gd name="T72" fmla="*/ 13 w 1181"/>
                  <a:gd name="T73" fmla="*/ 16 h 3406"/>
                  <a:gd name="T74" fmla="*/ 13 w 1181"/>
                  <a:gd name="T75" fmla="*/ 14 h 3406"/>
                  <a:gd name="T76" fmla="*/ 12 w 1181"/>
                  <a:gd name="T77" fmla="*/ 8 h 3406"/>
                  <a:gd name="T78" fmla="*/ 11 w 1181"/>
                  <a:gd name="T79" fmla="*/ 8 h 3406"/>
                  <a:gd name="T80" fmla="*/ 9 w 1181"/>
                  <a:gd name="T81" fmla="*/ 6 h 3406"/>
                  <a:gd name="T82" fmla="*/ 9 w 1181"/>
                  <a:gd name="T83" fmla="*/ 5 h 3406"/>
                  <a:gd name="T84" fmla="*/ 9 w 1181"/>
                  <a:gd name="T85" fmla="*/ 3 h 3406"/>
                  <a:gd name="T86" fmla="*/ 8 w 1181"/>
                  <a:gd name="T87" fmla="*/ 2 h 3406"/>
                  <a:gd name="T88" fmla="*/ 8 w 1181"/>
                  <a:gd name="T89" fmla="*/ 1 h 3406"/>
                  <a:gd name="T90" fmla="*/ 7 w 1181"/>
                  <a:gd name="T91" fmla="*/ 0 h 3406"/>
                  <a:gd name="T92" fmla="*/ 6 w 1181"/>
                  <a:gd name="T93" fmla="*/ 0 h 3406"/>
                  <a:gd name="T94" fmla="*/ 5 w 1181"/>
                  <a:gd name="T95" fmla="*/ 0 h 3406"/>
                  <a:gd name="T96" fmla="*/ 5 w 1181"/>
                  <a:gd name="T97" fmla="*/ 1 h 3406"/>
                  <a:gd name="T98" fmla="*/ 5 w 1181"/>
                  <a:gd name="T99" fmla="*/ 3 h 3406"/>
                  <a:gd name="T100" fmla="*/ 5 w 1181"/>
                  <a:gd name="T101" fmla="*/ 4 h 3406"/>
                  <a:gd name="T102" fmla="*/ 5 w 1181"/>
                  <a:gd name="T103" fmla="*/ 5 h 3406"/>
                  <a:gd name="T104" fmla="*/ 6 w 1181"/>
                  <a:gd name="T105" fmla="*/ 6 h 3406"/>
                  <a:gd name="T106" fmla="*/ 3 w 1181"/>
                  <a:gd name="T107" fmla="*/ 8 h 3406"/>
                  <a:gd name="T108" fmla="*/ 2 w 1181"/>
                  <a:gd name="T109" fmla="*/ 9 h 3406"/>
                  <a:gd name="T110" fmla="*/ 2 w 1181"/>
                  <a:gd name="T111" fmla="*/ 14 h 3406"/>
                  <a:gd name="T112" fmla="*/ 3 w 1181"/>
                  <a:gd name="T113" fmla="*/ 15 h 3406"/>
                  <a:gd name="T114" fmla="*/ 2 w 1181"/>
                  <a:gd name="T115" fmla="*/ 17 h 3406"/>
                  <a:gd name="T116" fmla="*/ 2 w 1181"/>
                  <a:gd name="T117" fmla="*/ 18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6"/>
                  <a:gd name="T179" fmla="*/ 1181 w 118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6">
                    <a:moveTo>
                      <a:pt x="151" y="1486"/>
                    </a:moveTo>
                    <a:lnTo>
                      <a:pt x="147" y="1573"/>
                    </a:lnTo>
                    <a:lnTo>
                      <a:pt x="128" y="1749"/>
                    </a:lnTo>
                    <a:lnTo>
                      <a:pt x="313" y="1876"/>
                    </a:lnTo>
                    <a:lnTo>
                      <a:pt x="313" y="1953"/>
                    </a:lnTo>
                    <a:lnTo>
                      <a:pt x="303" y="2090"/>
                    </a:lnTo>
                    <a:lnTo>
                      <a:pt x="289" y="2500"/>
                    </a:lnTo>
                    <a:lnTo>
                      <a:pt x="278" y="2680"/>
                    </a:lnTo>
                    <a:lnTo>
                      <a:pt x="267" y="2998"/>
                    </a:lnTo>
                    <a:lnTo>
                      <a:pt x="267" y="3112"/>
                    </a:lnTo>
                    <a:lnTo>
                      <a:pt x="265" y="3150"/>
                    </a:lnTo>
                    <a:lnTo>
                      <a:pt x="255" y="3163"/>
                    </a:lnTo>
                    <a:lnTo>
                      <a:pt x="223" y="3187"/>
                    </a:lnTo>
                    <a:lnTo>
                      <a:pt x="155" y="3223"/>
                    </a:lnTo>
                    <a:lnTo>
                      <a:pt x="78" y="3246"/>
                    </a:lnTo>
                    <a:lnTo>
                      <a:pt x="51" y="3255"/>
                    </a:lnTo>
                    <a:lnTo>
                      <a:pt x="24" y="3269"/>
                    </a:lnTo>
                    <a:lnTo>
                      <a:pt x="6" y="3296"/>
                    </a:lnTo>
                    <a:lnTo>
                      <a:pt x="0" y="3317"/>
                    </a:lnTo>
                    <a:lnTo>
                      <a:pt x="12" y="3325"/>
                    </a:lnTo>
                    <a:lnTo>
                      <a:pt x="167" y="3327"/>
                    </a:lnTo>
                    <a:lnTo>
                      <a:pt x="370" y="3342"/>
                    </a:lnTo>
                    <a:lnTo>
                      <a:pt x="405" y="3342"/>
                    </a:lnTo>
                    <a:lnTo>
                      <a:pt x="429" y="3329"/>
                    </a:lnTo>
                    <a:lnTo>
                      <a:pt x="441" y="3304"/>
                    </a:lnTo>
                    <a:lnTo>
                      <a:pt x="441" y="3266"/>
                    </a:lnTo>
                    <a:lnTo>
                      <a:pt x="429" y="3204"/>
                    </a:lnTo>
                    <a:lnTo>
                      <a:pt x="422" y="3195"/>
                    </a:lnTo>
                    <a:lnTo>
                      <a:pt x="405" y="3189"/>
                    </a:lnTo>
                    <a:lnTo>
                      <a:pt x="429" y="3185"/>
                    </a:lnTo>
                    <a:lnTo>
                      <a:pt x="435" y="3174"/>
                    </a:lnTo>
                    <a:lnTo>
                      <a:pt x="441" y="3125"/>
                    </a:lnTo>
                    <a:lnTo>
                      <a:pt x="463" y="3023"/>
                    </a:lnTo>
                    <a:lnTo>
                      <a:pt x="511" y="2780"/>
                    </a:lnTo>
                    <a:lnTo>
                      <a:pt x="521" y="2666"/>
                    </a:lnTo>
                    <a:lnTo>
                      <a:pt x="546" y="2297"/>
                    </a:lnTo>
                    <a:lnTo>
                      <a:pt x="560" y="2206"/>
                    </a:lnTo>
                    <a:lnTo>
                      <a:pt x="590" y="2092"/>
                    </a:lnTo>
                    <a:lnTo>
                      <a:pt x="614" y="2207"/>
                    </a:lnTo>
                    <a:lnTo>
                      <a:pt x="636" y="2322"/>
                    </a:lnTo>
                    <a:lnTo>
                      <a:pt x="677" y="2642"/>
                    </a:lnTo>
                    <a:lnTo>
                      <a:pt x="695" y="2740"/>
                    </a:lnTo>
                    <a:lnTo>
                      <a:pt x="734" y="3097"/>
                    </a:lnTo>
                    <a:lnTo>
                      <a:pt x="734" y="3150"/>
                    </a:lnTo>
                    <a:lnTo>
                      <a:pt x="740" y="3159"/>
                    </a:lnTo>
                    <a:lnTo>
                      <a:pt x="776" y="3176"/>
                    </a:lnTo>
                    <a:lnTo>
                      <a:pt x="767" y="3229"/>
                    </a:lnTo>
                    <a:lnTo>
                      <a:pt x="765" y="3291"/>
                    </a:lnTo>
                    <a:lnTo>
                      <a:pt x="765" y="3329"/>
                    </a:lnTo>
                    <a:lnTo>
                      <a:pt x="779" y="3365"/>
                    </a:lnTo>
                    <a:lnTo>
                      <a:pt x="803" y="3390"/>
                    </a:lnTo>
                    <a:lnTo>
                      <a:pt x="846" y="3406"/>
                    </a:lnTo>
                    <a:lnTo>
                      <a:pt x="892" y="3406"/>
                    </a:lnTo>
                    <a:lnTo>
                      <a:pt x="942" y="3401"/>
                    </a:lnTo>
                    <a:lnTo>
                      <a:pt x="962" y="3381"/>
                    </a:lnTo>
                    <a:lnTo>
                      <a:pt x="972" y="3355"/>
                    </a:lnTo>
                    <a:lnTo>
                      <a:pt x="971" y="3322"/>
                    </a:lnTo>
                    <a:lnTo>
                      <a:pt x="959" y="3275"/>
                    </a:lnTo>
                    <a:lnTo>
                      <a:pt x="926" y="3227"/>
                    </a:lnTo>
                    <a:lnTo>
                      <a:pt x="904" y="3176"/>
                    </a:lnTo>
                    <a:lnTo>
                      <a:pt x="926" y="3176"/>
                    </a:lnTo>
                    <a:lnTo>
                      <a:pt x="938" y="3023"/>
                    </a:lnTo>
                    <a:lnTo>
                      <a:pt x="942" y="2847"/>
                    </a:lnTo>
                    <a:lnTo>
                      <a:pt x="936" y="2727"/>
                    </a:lnTo>
                    <a:lnTo>
                      <a:pt x="920" y="2587"/>
                    </a:lnTo>
                    <a:lnTo>
                      <a:pt x="908" y="2463"/>
                    </a:lnTo>
                    <a:lnTo>
                      <a:pt x="892" y="2360"/>
                    </a:lnTo>
                    <a:lnTo>
                      <a:pt x="1181" y="2245"/>
                    </a:lnTo>
                    <a:lnTo>
                      <a:pt x="1181" y="1889"/>
                    </a:lnTo>
                    <a:lnTo>
                      <a:pt x="1146" y="1863"/>
                    </a:lnTo>
                    <a:lnTo>
                      <a:pt x="1013" y="1902"/>
                    </a:lnTo>
                    <a:lnTo>
                      <a:pt x="998" y="1824"/>
                    </a:lnTo>
                    <a:lnTo>
                      <a:pt x="995" y="1728"/>
                    </a:lnTo>
                    <a:lnTo>
                      <a:pt x="1060" y="1331"/>
                    </a:lnTo>
                    <a:lnTo>
                      <a:pt x="1065" y="1226"/>
                    </a:lnTo>
                    <a:lnTo>
                      <a:pt x="1054" y="1099"/>
                    </a:lnTo>
                    <a:lnTo>
                      <a:pt x="998" y="757"/>
                    </a:lnTo>
                    <a:lnTo>
                      <a:pt x="972" y="663"/>
                    </a:lnTo>
                    <a:lnTo>
                      <a:pt x="950" y="625"/>
                    </a:lnTo>
                    <a:lnTo>
                      <a:pt x="926" y="614"/>
                    </a:lnTo>
                    <a:lnTo>
                      <a:pt x="765" y="550"/>
                    </a:lnTo>
                    <a:lnTo>
                      <a:pt x="695" y="525"/>
                    </a:lnTo>
                    <a:lnTo>
                      <a:pt x="672" y="435"/>
                    </a:lnTo>
                    <a:lnTo>
                      <a:pt x="692" y="370"/>
                    </a:lnTo>
                    <a:lnTo>
                      <a:pt x="701" y="331"/>
                    </a:lnTo>
                    <a:lnTo>
                      <a:pt x="701" y="281"/>
                    </a:lnTo>
                    <a:lnTo>
                      <a:pt x="695" y="218"/>
                    </a:lnTo>
                    <a:lnTo>
                      <a:pt x="672" y="129"/>
                    </a:lnTo>
                    <a:lnTo>
                      <a:pt x="660" y="84"/>
                    </a:lnTo>
                    <a:lnTo>
                      <a:pt x="641" y="51"/>
                    </a:lnTo>
                    <a:lnTo>
                      <a:pt x="614" y="24"/>
                    </a:lnTo>
                    <a:lnTo>
                      <a:pt x="590" y="14"/>
                    </a:lnTo>
                    <a:lnTo>
                      <a:pt x="544" y="0"/>
                    </a:lnTo>
                    <a:lnTo>
                      <a:pt x="511" y="0"/>
                    </a:lnTo>
                    <a:lnTo>
                      <a:pt x="463" y="14"/>
                    </a:lnTo>
                    <a:lnTo>
                      <a:pt x="419" y="31"/>
                    </a:lnTo>
                    <a:lnTo>
                      <a:pt x="383" y="61"/>
                    </a:lnTo>
                    <a:lnTo>
                      <a:pt x="370" y="103"/>
                    </a:lnTo>
                    <a:lnTo>
                      <a:pt x="366" y="159"/>
                    </a:lnTo>
                    <a:lnTo>
                      <a:pt x="372" y="212"/>
                    </a:lnTo>
                    <a:lnTo>
                      <a:pt x="380" y="271"/>
                    </a:lnTo>
                    <a:lnTo>
                      <a:pt x="392" y="321"/>
                    </a:lnTo>
                    <a:lnTo>
                      <a:pt x="417" y="372"/>
                    </a:lnTo>
                    <a:lnTo>
                      <a:pt x="441" y="410"/>
                    </a:lnTo>
                    <a:lnTo>
                      <a:pt x="463" y="448"/>
                    </a:lnTo>
                    <a:lnTo>
                      <a:pt x="463" y="511"/>
                    </a:lnTo>
                    <a:lnTo>
                      <a:pt x="411" y="526"/>
                    </a:lnTo>
                    <a:lnTo>
                      <a:pt x="216" y="651"/>
                    </a:lnTo>
                    <a:lnTo>
                      <a:pt x="185" y="689"/>
                    </a:lnTo>
                    <a:lnTo>
                      <a:pt x="177" y="717"/>
                    </a:lnTo>
                    <a:lnTo>
                      <a:pt x="161" y="1077"/>
                    </a:lnTo>
                    <a:lnTo>
                      <a:pt x="177" y="1132"/>
                    </a:lnTo>
                    <a:lnTo>
                      <a:pt x="196" y="1189"/>
                    </a:lnTo>
                    <a:lnTo>
                      <a:pt x="209" y="1251"/>
                    </a:lnTo>
                    <a:lnTo>
                      <a:pt x="205" y="1298"/>
                    </a:lnTo>
                    <a:lnTo>
                      <a:pt x="186" y="1352"/>
                    </a:lnTo>
                    <a:lnTo>
                      <a:pt x="151" y="1409"/>
                    </a:lnTo>
                    <a:lnTo>
                      <a:pt x="151"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27" name="Freeform 117"/>
              <p:cNvSpPr>
                <a:spLocks/>
              </p:cNvSpPr>
              <p:nvPr/>
            </p:nvSpPr>
            <p:spPr bwMode="auto">
              <a:xfrm>
                <a:off x="1215" y="1353"/>
                <a:ext cx="351" cy="1157"/>
              </a:xfrm>
              <a:custGeom>
                <a:avLst/>
                <a:gdLst>
                  <a:gd name="T0" fmla="*/ 12 w 1054"/>
                  <a:gd name="T1" fmla="*/ 29 h 3472"/>
                  <a:gd name="T2" fmla="*/ 11 w 1054"/>
                  <a:gd name="T3" fmla="*/ 31 h 3472"/>
                  <a:gd name="T4" fmla="*/ 10 w 1054"/>
                  <a:gd name="T5" fmla="*/ 32 h 3472"/>
                  <a:gd name="T6" fmla="*/ 10 w 1054"/>
                  <a:gd name="T7" fmla="*/ 37 h 3472"/>
                  <a:gd name="T8" fmla="*/ 10 w 1054"/>
                  <a:gd name="T9" fmla="*/ 39 h 3472"/>
                  <a:gd name="T10" fmla="*/ 11 w 1054"/>
                  <a:gd name="T11" fmla="*/ 40 h 3472"/>
                  <a:gd name="T12" fmla="*/ 12 w 1054"/>
                  <a:gd name="T13" fmla="*/ 40 h 3472"/>
                  <a:gd name="T14" fmla="*/ 13 w 1054"/>
                  <a:gd name="T15" fmla="*/ 41 h 3472"/>
                  <a:gd name="T16" fmla="*/ 13 w 1054"/>
                  <a:gd name="T17" fmla="*/ 41 h 3472"/>
                  <a:gd name="T18" fmla="*/ 13 w 1054"/>
                  <a:gd name="T19" fmla="*/ 42 h 3472"/>
                  <a:gd name="T20" fmla="*/ 11 w 1054"/>
                  <a:gd name="T21" fmla="*/ 42 h 3472"/>
                  <a:gd name="T22" fmla="*/ 10 w 1054"/>
                  <a:gd name="T23" fmla="*/ 41 h 3472"/>
                  <a:gd name="T24" fmla="*/ 8 w 1054"/>
                  <a:gd name="T25" fmla="*/ 41 h 3472"/>
                  <a:gd name="T26" fmla="*/ 8 w 1054"/>
                  <a:gd name="T27" fmla="*/ 40 h 3472"/>
                  <a:gd name="T28" fmla="*/ 7 w 1054"/>
                  <a:gd name="T29" fmla="*/ 34 h 3472"/>
                  <a:gd name="T30" fmla="*/ 7 w 1054"/>
                  <a:gd name="T31" fmla="*/ 31 h 3472"/>
                  <a:gd name="T32" fmla="*/ 6 w 1054"/>
                  <a:gd name="T33" fmla="*/ 33 h 3472"/>
                  <a:gd name="T34" fmla="*/ 5 w 1054"/>
                  <a:gd name="T35" fmla="*/ 37 h 3472"/>
                  <a:gd name="T36" fmla="*/ 5 w 1054"/>
                  <a:gd name="T37" fmla="*/ 40 h 3472"/>
                  <a:gd name="T38" fmla="*/ 5 w 1054"/>
                  <a:gd name="T39" fmla="*/ 41 h 3472"/>
                  <a:gd name="T40" fmla="*/ 5 w 1054"/>
                  <a:gd name="T41" fmla="*/ 42 h 3472"/>
                  <a:gd name="T42" fmla="*/ 4 w 1054"/>
                  <a:gd name="T43" fmla="*/ 43 h 3472"/>
                  <a:gd name="T44" fmla="*/ 3 w 1054"/>
                  <a:gd name="T45" fmla="*/ 43 h 3472"/>
                  <a:gd name="T46" fmla="*/ 3 w 1054"/>
                  <a:gd name="T47" fmla="*/ 42 h 3472"/>
                  <a:gd name="T48" fmla="*/ 2 w 1054"/>
                  <a:gd name="T49" fmla="*/ 42 h 3472"/>
                  <a:gd name="T50" fmla="*/ 2 w 1054"/>
                  <a:gd name="T51" fmla="*/ 41 h 3472"/>
                  <a:gd name="T52" fmla="*/ 2 w 1054"/>
                  <a:gd name="T53" fmla="*/ 39 h 3472"/>
                  <a:gd name="T54" fmla="*/ 3 w 1054"/>
                  <a:gd name="T55" fmla="*/ 34 h 3472"/>
                  <a:gd name="T56" fmla="*/ 3 w 1054"/>
                  <a:gd name="T57" fmla="*/ 31 h 3472"/>
                  <a:gd name="T58" fmla="*/ 2 w 1054"/>
                  <a:gd name="T59" fmla="*/ 30 h 3472"/>
                  <a:gd name="T60" fmla="*/ 2 w 1054"/>
                  <a:gd name="T61" fmla="*/ 20 h 3472"/>
                  <a:gd name="T62" fmla="*/ 2 w 1054"/>
                  <a:gd name="T63" fmla="*/ 17 h 3472"/>
                  <a:gd name="T64" fmla="*/ 1 w 1054"/>
                  <a:gd name="T65" fmla="*/ 16 h 3472"/>
                  <a:gd name="T66" fmla="*/ 1 w 1054"/>
                  <a:gd name="T67" fmla="*/ 15 h 3472"/>
                  <a:gd name="T68" fmla="*/ 1 w 1054"/>
                  <a:gd name="T69" fmla="*/ 13 h 3472"/>
                  <a:gd name="T70" fmla="*/ 0 w 1054"/>
                  <a:gd name="T71" fmla="*/ 11 h 3472"/>
                  <a:gd name="T72" fmla="*/ 2 w 1054"/>
                  <a:gd name="T73" fmla="*/ 11 h 3472"/>
                  <a:gd name="T74" fmla="*/ 2 w 1054"/>
                  <a:gd name="T75" fmla="*/ 10 h 3472"/>
                  <a:gd name="T76" fmla="*/ 2 w 1054"/>
                  <a:gd name="T77" fmla="*/ 8 h 3472"/>
                  <a:gd name="T78" fmla="*/ 2 w 1054"/>
                  <a:gd name="T79" fmla="*/ 8 h 3472"/>
                  <a:gd name="T80" fmla="*/ 5 w 1054"/>
                  <a:gd name="T81" fmla="*/ 7 h 3472"/>
                  <a:gd name="T82" fmla="*/ 6 w 1054"/>
                  <a:gd name="T83" fmla="*/ 6 h 3472"/>
                  <a:gd name="T84" fmla="*/ 5 w 1054"/>
                  <a:gd name="T85" fmla="*/ 4 h 3472"/>
                  <a:gd name="T86" fmla="*/ 5 w 1054"/>
                  <a:gd name="T87" fmla="*/ 3 h 3472"/>
                  <a:gd name="T88" fmla="*/ 5 w 1054"/>
                  <a:gd name="T89" fmla="*/ 1 h 3472"/>
                  <a:gd name="T90" fmla="*/ 6 w 1054"/>
                  <a:gd name="T91" fmla="*/ 0 h 3472"/>
                  <a:gd name="T92" fmla="*/ 7 w 1054"/>
                  <a:gd name="T93" fmla="*/ 0 h 3472"/>
                  <a:gd name="T94" fmla="*/ 8 w 1054"/>
                  <a:gd name="T95" fmla="*/ 0 h 3472"/>
                  <a:gd name="T96" fmla="*/ 9 w 1054"/>
                  <a:gd name="T97" fmla="*/ 1 h 3472"/>
                  <a:gd name="T98" fmla="*/ 9 w 1054"/>
                  <a:gd name="T99" fmla="*/ 2 h 3472"/>
                  <a:gd name="T100" fmla="*/ 9 w 1054"/>
                  <a:gd name="T101" fmla="*/ 4 h 3472"/>
                  <a:gd name="T102" fmla="*/ 9 w 1054"/>
                  <a:gd name="T103" fmla="*/ 5 h 3472"/>
                  <a:gd name="T104" fmla="*/ 8 w 1054"/>
                  <a:gd name="T105" fmla="*/ 6 h 3472"/>
                  <a:gd name="T106" fmla="*/ 9 w 1054"/>
                  <a:gd name="T107" fmla="*/ 7 h 3472"/>
                  <a:gd name="T108" fmla="*/ 12 w 1054"/>
                  <a:gd name="T109" fmla="*/ 8 h 3472"/>
                  <a:gd name="T110" fmla="*/ 12 w 1054"/>
                  <a:gd name="T111" fmla="*/ 10 h 3472"/>
                  <a:gd name="T112" fmla="*/ 12 w 1054"/>
                  <a:gd name="T113" fmla="*/ 11 h 3472"/>
                  <a:gd name="T114" fmla="*/ 10 w 1054"/>
                  <a:gd name="T115" fmla="*/ 14 h 3472"/>
                  <a:gd name="T116" fmla="*/ 10 w 1054"/>
                  <a:gd name="T117" fmla="*/ 18 h 3472"/>
                  <a:gd name="T118" fmla="*/ 11 w 1054"/>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3"/>
                    </a:lnTo>
                    <a:lnTo>
                      <a:pt x="938" y="2472"/>
                    </a:lnTo>
                    <a:lnTo>
                      <a:pt x="892" y="2483"/>
                    </a:lnTo>
                    <a:lnTo>
                      <a:pt x="845" y="2488"/>
                    </a:lnTo>
                    <a:lnTo>
                      <a:pt x="849" y="2608"/>
                    </a:lnTo>
                    <a:lnTo>
                      <a:pt x="849" y="2730"/>
                    </a:lnTo>
                    <a:lnTo>
                      <a:pt x="841" y="3015"/>
                    </a:lnTo>
                    <a:lnTo>
                      <a:pt x="846" y="3109"/>
                    </a:lnTo>
                    <a:lnTo>
                      <a:pt x="849" y="3150"/>
                    </a:lnTo>
                    <a:lnTo>
                      <a:pt x="861" y="3187"/>
                    </a:lnTo>
                    <a:lnTo>
                      <a:pt x="881" y="3210"/>
                    </a:lnTo>
                    <a:lnTo>
                      <a:pt x="914" y="3237"/>
                    </a:lnTo>
                    <a:lnTo>
                      <a:pt x="954" y="3257"/>
                    </a:lnTo>
                    <a:lnTo>
                      <a:pt x="1001" y="3285"/>
                    </a:lnTo>
                    <a:lnTo>
                      <a:pt x="1030" y="3306"/>
                    </a:lnTo>
                    <a:lnTo>
                      <a:pt x="1047" y="3324"/>
                    </a:lnTo>
                    <a:lnTo>
                      <a:pt x="1054" y="3348"/>
                    </a:lnTo>
                    <a:lnTo>
                      <a:pt x="1049" y="3367"/>
                    </a:lnTo>
                    <a:lnTo>
                      <a:pt x="1029" y="3383"/>
                    </a:lnTo>
                    <a:lnTo>
                      <a:pt x="991" y="3388"/>
                    </a:lnTo>
                    <a:lnTo>
                      <a:pt x="924" y="3381"/>
                    </a:lnTo>
                    <a:lnTo>
                      <a:pt x="860" y="3367"/>
                    </a:lnTo>
                    <a:lnTo>
                      <a:pt x="789" y="3357"/>
                    </a:lnTo>
                    <a:lnTo>
                      <a:pt x="719" y="3351"/>
                    </a:lnTo>
                    <a:lnTo>
                      <a:pt x="680" y="3348"/>
                    </a:lnTo>
                    <a:lnTo>
                      <a:pt x="660" y="3341"/>
                    </a:lnTo>
                    <a:lnTo>
                      <a:pt x="649" y="3250"/>
                    </a:lnTo>
                    <a:lnTo>
                      <a:pt x="635" y="3117"/>
                    </a:lnTo>
                    <a:lnTo>
                      <a:pt x="583" y="2750"/>
                    </a:lnTo>
                    <a:lnTo>
                      <a:pt x="568" y="2649"/>
                    </a:lnTo>
                    <a:lnTo>
                      <a:pt x="543" y="2527"/>
                    </a:lnTo>
                    <a:lnTo>
                      <a:pt x="487" y="2543"/>
                    </a:lnTo>
                    <a:lnTo>
                      <a:pt x="487" y="2637"/>
                    </a:lnTo>
                    <a:lnTo>
                      <a:pt x="470" y="2759"/>
                    </a:lnTo>
                    <a:lnTo>
                      <a:pt x="417" y="2969"/>
                    </a:lnTo>
                    <a:lnTo>
                      <a:pt x="391" y="3187"/>
                    </a:lnTo>
                    <a:lnTo>
                      <a:pt x="383" y="3245"/>
                    </a:lnTo>
                    <a:lnTo>
                      <a:pt x="371" y="3276"/>
                    </a:lnTo>
                    <a:lnTo>
                      <a:pt x="385" y="3340"/>
                    </a:lnTo>
                    <a:lnTo>
                      <a:pt x="394" y="3381"/>
                    </a:lnTo>
                    <a:lnTo>
                      <a:pt x="394" y="3408"/>
                    </a:lnTo>
                    <a:lnTo>
                      <a:pt x="376" y="3441"/>
                    </a:lnTo>
                    <a:lnTo>
                      <a:pt x="353" y="3465"/>
                    </a:lnTo>
                    <a:lnTo>
                      <a:pt x="320" y="3472"/>
                    </a:lnTo>
                    <a:lnTo>
                      <a:pt x="283" y="3469"/>
                    </a:lnTo>
                    <a:lnTo>
                      <a:pt x="243" y="3453"/>
                    </a:lnTo>
                    <a:lnTo>
                      <a:pt x="210" y="3431"/>
                    </a:lnTo>
                    <a:lnTo>
                      <a:pt x="183" y="3403"/>
                    </a:lnTo>
                    <a:lnTo>
                      <a:pt x="166" y="3376"/>
                    </a:lnTo>
                    <a:lnTo>
                      <a:pt x="159" y="3340"/>
                    </a:lnTo>
                    <a:lnTo>
                      <a:pt x="164" y="3293"/>
                    </a:lnTo>
                    <a:lnTo>
                      <a:pt x="173" y="3250"/>
                    </a:lnTo>
                    <a:lnTo>
                      <a:pt x="186" y="3135"/>
                    </a:lnTo>
                    <a:lnTo>
                      <a:pt x="202" y="2862"/>
                    </a:lnTo>
                    <a:lnTo>
                      <a:pt x="212" y="2730"/>
                    </a:lnTo>
                    <a:lnTo>
                      <a:pt x="221" y="2618"/>
                    </a:lnTo>
                    <a:lnTo>
                      <a:pt x="232" y="2523"/>
                    </a:lnTo>
                    <a:lnTo>
                      <a:pt x="164" y="2508"/>
                    </a:lnTo>
                    <a:lnTo>
                      <a:pt x="166" y="2403"/>
                    </a:lnTo>
                    <a:lnTo>
                      <a:pt x="177" y="1732"/>
                    </a:lnTo>
                    <a:lnTo>
                      <a:pt x="179" y="1601"/>
                    </a:lnTo>
                    <a:lnTo>
                      <a:pt x="185" y="1463"/>
                    </a:lnTo>
                    <a:lnTo>
                      <a:pt x="186" y="1387"/>
                    </a:lnTo>
                    <a:lnTo>
                      <a:pt x="154" y="1350"/>
                    </a:lnTo>
                    <a:lnTo>
                      <a:pt x="121" y="1302"/>
                    </a:lnTo>
                    <a:lnTo>
                      <a:pt x="102" y="1261"/>
                    </a:lnTo>
                    <a:lnTo>
                      <a:pt x="94" y="1221"/>
                    </a:lnTo>
                    <a:lnTo>
                      <a:pt x="88" y="1175"/>
                    </a:lnTo>
                    <a:lnTo>
                      <a:pt x="100" y="1090"/>
                    </a:lnTo>
                    <a:lnTo>
                      <a:pt x="111" y="1018"/>
                    </a:lnTo>
                    <a:lnTo>
                      <a:pt x="0" y="853"/>
                    </a:lnTo>
                    <a:lnTo>
                      <a:pt x="48" y="788"/>
                    </a:lnTo>
                    <a:lnTo>
                      <a:pt x="138" y="920"/>
                    </a:lnTo>
                    <a:lnTo>
                      <a:pt x="148" y="864"/>
                    </a:lnTo>
                    <a:lnTo>
                      <a:pt x="157" y="788"/>
                    </a:lnTo>
                    <a:lnTo>
                      <a:pt x="159" y="723"/>
                    </a:lnTo>
                    <a:lnTo>
                      <a:pt x="163" y="679"/>
                    </a:lnTo>
                    <a:lnTo>
                      <a:pt x="173" y="639"/>
                    </a:lnTo>
                    <a:lnTo>
                      <a:pt x="198" y="611"/>
                    </a:lnTo>
                    <a:lnTo>
                      <a:pt x="234" y="594"/>
                    </a:lnTo>
                    <a:lnTo>
                      <a:pt x="405" y="533"/>
                    </a:lnTo>
                    <a:lnTo>
                      <a:pt x="440" y="520"/>
                    </a:lnTo>
                    <a:lnTo>
                      <a:pt x="446" y="457"/>
                    </a:lnTo>
                    <a:lnTo>
                      <a:pt x="434" y="409"/>
                    </a:lnTo>
                    <a:lnTo>
                      <a:pt x="412" y="354"/>
                    </a:lnTo>
                    <a:lnTo>
                      <a:pt x="396" y="300"/>
                    </a:lnTo>
                    <a:lnTo>
                      <a:pt x="394" y="230"/>
                    </a:lnTo>
                    <a:lnTo>
                      <a:pt x="402" y="150"/>
                    </a:lnTo>
                    <a:lnTo>
                      <a:pt x="417" y="100"/>
                    </a:lnTo>
                    <a:lnTo>
                      <a:pt x="443" y="52"/>
                    </a:lnTo>
                    <a:lnTo>
                      <a:pt x="473" y="28"/>
                    </a:lnTo>
                    <a:lnTo>
                      <a:pt x="536" y="6"/>
                    </a:lnTo>
                    <a:lnTo>
                      <a:pt x="591" y="0"/>
                    </a:lnTo>
                    <a:lnTo>
                      <a:pt x="643" y="6"/>
                    </a:lnTo>
                    <a:lnTo>
                      <a:pt x="681" y="35"/>
                    </a:lnTo>
                    <a:lnTo>
                      <a:pt x="706" y="61"/>
                    </a:lnTo>
                    <a:lnTo>
                      <a:pt x="739" y="109"/>
                    </a:lnTo>
                    <a:lnTo>
                      <a:pt x="764" y="161"/>
                    </a:lnTo>
                    <a:lnTo>
                      <a:pt x="730" y="189"/>
                    </a:lnTo>
                    <a:lnTo>
                      <a:pt x="733" y="251"/>
                    </a:lnTo>
                    <a:lnTo>
                      <a:pt x="737" y="319"/>
                    </a:lnTo>
                    <a:lnTo>
                      <a:pt x="727" y="379"/>
                    </a:lnTo>
                    <a:lnTo>
                      <a:pt x="714" y="427"/>
                    </a:lnTo>
                    <a:lnTo>
                      <a:pt x="701" y="463"/>
                    </a:lnTo>
                    <a:lnTo>
                      <a:pt x="672" y="520"/>
                    </a:lnTo>
                    <a:lnTo>
                      <a:pt x="672" y="533"/>
                    </a:lnTo>
                    <a:lnTo>
                      <a:pt x="719" y="558"/>
                    </a:lnTo>
                    <a:lnTo>
                      <a:pt x="904" y="647"/>
                    </a:lnTo>
                    <a:lnTo>
                      <a:pt x="937" y="681"/>
                    </a:lnTo>
                    <a:lnTo>
                      <a:pt x="958" y="723"/>
                    </a:lnTo>
                    <a:lnTo>
                      <a:pt x="972" y="776"/>
                    </a:lnTo>
                    <a:lnTo>
                      <a:pt x="983" y="845"/>
                    </a:lnTo>
                    <a:lnTo>
                      <a:pt x="957" y="888"/>
                    </a:lnTo>
                    <a:lnTo>
                      <a:pt x="816" y="1083"/>
                    </a:lnTo>
                    <a:lnTo>
                      <a:pt x="798" y="1148"/>
                    </a:lnTo>
                    <a:lnTo>
                      <a:pt x="789" y="1260"/>
                    </a:lnTo>
                    <a:lnTo>
                      <a:pt x="848" y="1443"/>
                    </a:lnTo>
                    <a:lnTo>
                      <a:pt x="913" y="1512"/>
                    </a:lnTo>
                    <a:lnTo>
                      <a:pt x="913" y="1593"/>
                    </a:lnTo>
                    <a:lnTo>
                      <a:pt x="926" y="1733"/>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28" name="Freeform 118"/>
              <p:cNvSpPr>
                <a:spLocks/>
              </p:cNvSpPr>
              <p:nvPr/>
            </p:nvSpPr>
            <p:spPr bwMode="auto">
              <a:xfrm>
                <a:off x="1765" y="1378"/>
                <a:ext cx="286" cy="1093"/>
              </a:xfrm>
              <a:custGeom>
                <a:avLst/>
                <a:gdLst>
                  <a:gd name="T0" fmla="*/ 5 w 859"/>
                  <a:gd name="T1" fmla="*/ 31 h 3279"/>
                  <a:gd name="T2" fmla="*/ 5 w 859"/>
                  <a:gd name="T3" fmla="*/ 29 h 3279"/>
                  <a:gd name="T4" fmla="*/ 5 w 859"/>
                  <a:gd name="T5" fmla="*/ 27 h 3279"/>
                  <a:gd name="T6" fmla="*/ 4 w 859"/>
                  <a:gd name="T7" fmla="*/ 25 h 3279"/>
                  <a:gd name="T8" fmla="*/ 4 w 859"/>
                  <a:gd name="T9" fmla="*/ 26 h 3279"/>
                  <a:gd name="T10" fmla="*/ 4 w 859"/>
                  <a:gd name="T11" fmla="*/ 27 h 3279"/>
                  <a:gd name="T12" fmla="*/ 4 w 859"/>
                  <a:gd name="T13" fmla="*/ 28 h 3279"/>
                  <a:gd name="T14" fmla="*/ 4 w 859"/>
                  <a:gd name="T15" fmla="*/ 29 h 3279"/>
                  <a:gd name="T16" fmla="*/ 5 w 859"/>
                  <a:gd name="T17" fmla="*/ 31 h 3279"/>
                  <a:gd name="T18" fmla="*/ 5 w 859"/>
                  <a:gd name="T19" fmla="*/ 33 h 3279"/>
                  <a:gd name="T20" fmla="*/ 4 w 859"/>
                  <a:gd name="T21" fmla="*/ 37 h 3279"/>
                  <a:gd name="T22" fmla="*/ 3 w 859"/>
                  <a:gd name="T23" fmla="*/ 38 h 3279"/>
                  <a:gd name="T24" fmla="*/ 1 w 859"/>
                  <a:gd name="T25" fmla="*/ 39 h 3279"/>
                  <a:gd name="T26" fmla="*/ 1 w 859"/>
                  <a:gd name="T27" fmla="*/ 39 h 3279"/>
                  <a:gd name="T28" fmla="*/ 2 w 859"/>
                  <a:gd name="T29" fmla="*/ 39 h 3279"/>
                  <a:gd name="T30" fmla="*/ 2 w 859"/>
                  <a:gd name="T31" fmla="*/ 39 h 3279"/>
                  <a:gd name="T32" fmla="*/ 2 w 859"/>
                  <a:gd name="T33" fmla="*/ 40 h 3279"/>
                  <a:gd name="T34" fmla="*/ 3 w 859"/>
                  <a:gd name="T35" fmla="*/ 40 h 3279"/>
                  <a:gd name="T36" fmla="*/ 4 w 859"/>
                  <a:gd name="T37" fmla="*/ 40 h 3279"/>
                  <a:gd name="T38" fmla="*/ 6 w 859"/>
                  <a:gd name="T39" fmla="*/ 40 h 3279"/>
                  <a:gd name="T40" fmla="*/ 7 w 859"/>
                  <a:gd name="T41" fmla="*/ 40 h 3279"/>
                  <a:gd name="T42" fmla="*/ 7 w 859"/>
                  <a:gd name="T43" fmla="*/ 39 h 3279"/>
                  <a:gd name="T44" fmla="*/ 8 w 859"/>
                  <a:gd name="T45" fmla="*/ 34 h 3279"/>
                  <a:gd name="T46" fmla="*/ 8 w 859"/>
                  <a:gd name="T47" fmla="*/ 23 h 3279"/>
                  <a:gd name="T48" fmla="*/ 8 w 859"/>
                  <a:gd name="T49" fmla="*/ 20 h 3279"/>
                  <a:gd name="T50" fmla="*/ 8 w 859"/>
                  <a:gd name="T51" fmla="*/ 18 h 3279"/>
                  <a:gd name="T52" fmla="*/ 9 w 859"/>
                  <a:gd name="T53" fmla="*/ 17 h 3279"/>
                  <a:gd name="T54" fmla="*/ 10 w 859"/>
                  <a:gd name="T55" fmla="*/ 16 h 3279"/>
                  <a:gd name="T56" fmla="*/ 11 w 859"/>
                  <a:gd name="T57" fmla="*/ 14 h 3279"/>
                  <a:gd name="T58" fmla="*/ 9 w 859"/>
                  <a:gd name="T59" fmla="*/ 9 h 3279"/>
                  <a:gd name="T60" fmla="*/ 9 w 859"/>
                  <a:gd name="T61" fmla="*/ 8 h 3279"/>
                  <a:gd name="T62" fmla="*/ 8 w 859"/>
                  <a:gd name="T63" fmla="*/ 7 h 3279"/>
                  <a:gd name="T64" fmla="*/ 6 w 859"/>
                  <a:gd name="T65" fmla="*/ 6 h 3279"/>
                  <a:gd name="T66" fmla="*/ 6 w 859"/>
                  <a:gd name="T67" fmla="*/ 5 h 3279"/>
                  <a:gd name="T68" fmla="*/ 7 w 859"/>
                  <a:gd name="T69" fmla="*/ 4 h 3279"/>
                  <a:gd name="T70" fmla="*/ 7 w 859"/>
                  <a:gd name="T71" fmla="*/ 3 h 3279"/>
                  <a:gd name="T72" fmla="*/ 7 w 859"/>
                  <a:gd name="T73" fmla="*/ 1 h 3279"/>
                  <a:gd name="T74" fmla="*/ 7 w 859"/>
                  <a:gd name="T75" fmla="*/ 0 h 3279"/>
                  <a:gd name="T76" fmla="*/ 5 w 859"/>
                  <a:gd name="T77" fmla="*/ 0 h 3279"/>
                  <a:gd name="T78" fmla="*/ 5 w 859"/>
                  <a:gd name="T79" fmla="*/ 0 h 3279"/>
                  <a:gd name="T80" fmla="*/ 4 w 859"/>
                  <a:gd name="T81" fmla="*/ 1 h 3279"/>
                  <a:gd name="T82" fmla="*/ 4 w 859"/>
                  <a:gd name="T83" fmla="*/ 1 h 3279"/>
                  <a:gd name="T84" fmla="*/ 3 w 859"/>
                  <a:gd name="T85" fmla="*/ 3 h 3279"/>
                  <a:gd name="T86" fmla="*/ 3 w 859"/>
                  <a:gd name="T87" fmla="*/ 4 h 3279"/>
                  <a:gd name="T88" fmla="*/ 4 w 859"/>
                  <a:gd name="T89" fmla="*/ 5 h 3279"/>
                  <a:gd name="T90" fmla="*/ 4 w 859"/>
                  <a:gd name="T91" fmla="*/ 6 h 3279"/>
                  <a:gd name="T92" fmla="*/ 3 w 859"/>
                  <a:gd name="T93" fmla="*/ 7 h 3279"/>
                  <a:gd name="T94" fmla="*/ 1 w 859"/>
                  <a:gd name="T95" fmla="*/ 8 h 3279"/>
                  <a:gd name="T96" fmla="*/ 0 w 859"/>
                  <a:gd name="T97" fmla="*/ 11 h 3279"/>
                  <a:gd name="T98" fmla="*/ 0 w 859"/>
                  <a:gd name="T99" fmla="*/ 13 h 3279"/>
                  <a:gd name="T100" fmla="*/ 0 w 859"/>
                  <a:gd name="T101" fmla="*/ 15 h 3279"/>
                  <a:gd name="T102" fmla="*/ 0 w 859"/>
                  <a:gd name="T103" fmla="*/ 17 h 3279"/>
                  <a:gd name="T104" fmla="*/ 0 w 859"/>
                  <a:gd name="T105" fmla="*/ 19 h 3279"/>
                  <a:gd name="T106" fmla="*/ 1 w 859"/>
                  <a:gd name="T107" fmla="*/ 21 h 3279"/>
                  <a:gd name="T108" fmla="*/ 1 w 859"/>
                  <a:gd name="T109" fmla="*/ 23 h 3279"/>
                  <a:gd name="T110" fmla="*/ 1 w 859"/>
                  <a:gd name="T111" fmla="*/ 28 h 3279"/>
                  <a:gd name="T112" fmla="*/ 1 w 859"/>
                  <a:gd name="T113" fmla="*/ 30 h 3279"/>
                  <a:gd name="T114" fmla="*/ 2 w 859"/>
                  <a:gd name="T115" fmla="*/ 33 h 3279"/>
                  <a:gd name="T116" fmla="*/ 3 w 859"/>
                  <a:gd name="T117" fmla="*/ 36 h 3279"/>
                  <a:gd name="T118" fmla="*/ 4 w 859"/>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2"/>
                    </a:lnTo>
                    <a:lnTo>
                      <a:pt x="399" y="2449"/>
                    </a:lnTo>
                    <a:lnTo>
                      <a:pt x="395" y="2387"/>
                    </a:lnTo>
                    <a:lnTo>
                      <a:pt x="383" y="2282"/>
                    </a:lnTo>
                    <a:lnTo>
                      <a:pt x="371" y="2209"/>
                    </a:lnTo>
                    <a:lnTo>
                      <a:pt x="353" y="2118"/>
                    </a:lnTo>
                    <a:lnTo>
                      <a:pt x="338" y="2029"/>
                    </a:lnTo>
                    <a:lnTo>
                      <a:pt x="335" y="2091"/>
                    </a:lnTo>
                    <a:lnTo>
                      <a:pt x="330" y="2125"/>
                    </a:lnTo>
                    <a:lnTo>
                      <a:pt x="317" y="2169"/>
                    </a:lnTo>
                    <a:lnTo>
                      <a:pt x="302" y="2205"/>
                    </a:lnTo>
                    <a:lnTo>
                      <a:pt x="291" y="2246"/>
                    </a:lnTo>
                    <a:lnTo>
                      <a:pt x="293" y="2284"/>
                    </a:lnTo>
                    <a:lnTo>
                      <a:pt x="306"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4" y="3180"/>
                    </a:lnTo>
                    <a:lnTo>
                      <a:pt x="110" y="3187"/>
                    </a:lnTo>
                    <a:lnTo>
                      <a:pt x="154" y="3190"/>
                    </a:lnTo>
                    <a:lnTo>
                      <a:pt x="190" y="3190"/>
                    </a:lnTo>
                    <a:lnTo>
                      <a:pt x="170" y="3197"/>
                    </a:lnTo>
                    <a:lnTo>
                      <a:pt x="163" y="3208"/>
                    </a:lnTo>
                    <a:lnTo>
                      <a:pt x="163" y="3224"/>
                    </a:lnTo>
                    <a:lnTo>
                      <a:pt x="174" y="3245"/>
                    </a:lnTo>
                    <a:lnTo>
                      <a:pt x="209" y="3262"/>
                    </a:lnTo>
                    <a:lnTo>
                      <a:pt x="273" y="3276"/>
                    </a:lnTo>
                    <a:lnTo>
                      <a:pt x="364" y="3279"/>
                    </a:lnTo>
                    <a:lnTo>
                      <a:pt x="433" y="3269"/>
                    </a:lnTo>
                    <a:lnTo>
                      <a:pt x="495" y="3251"/>
                    </a:lnTo>
                    <a:lnTo>
                      <a:pt x="547" y="3229"/>
                    </a:lnTo>
                    <a:lnTo>
                      <a:pt x="585" y="3204"/>
                    </a:lnTo>
                    <a:lnTo>
                      <a:pt x="589" y="3165"/>
                    </a:lnTo>
                    <a:lnTo>
                      <a:pt x="587" y="3121"/>
                    </a:lnTo>
                    <a:lnTo>
                      <a:pt x="615" y="2884"/>
                    </a:lnTo>
                    <a:lnTo>
                      <a:pt x="624" y="2716"/>
                    </a:lnTo>
                    <a:lnTo>
                      <a:pt x="662" y="2195"/>
                    </a:lnTo>
                    <a:lnTo>
                      <a:pt x="679" y="1877"/>
                    </a:lnTo>
                    <a:lnTo>
                      <a:pt x="676" y="1724"/>
                    </a:lnTo>
                    <a:lnTo>
                      <a:pt x="671" y="1626"/>
                    </a:lnTo>
                    <a:lnTo>
                      <a:pt x="660" y="1540"/>
                    </a:lnTo>
                    <a:lnTo>
                      <a:pt x="651" y="1469"/>
                    </a:lnTo>
                    <a:lnTo>
                      <a:pt x="708" y="1417"/>
                    </a:lnTo>
                    <a:lnTo>
                      <a:pt x="766" y="1363"/>
                    </a:lnTo>
                    <a:lnTo>
                      <a:pt x="800" y="1321"/>
                    </a:lnTo>
                    <a:lnTo>
                      <a:pt x="837" y="1264"/>
                    </a:lnTo>
                    <a:lnTo>
                      <a:pt x="856" y="1210"/>
                    </a:lnTo>
                    <a:lnTo>
                      <a:pt x="859" y="1163"/>
                    </a:lnTo>
                    <a:lnTo>
                      <a:pt x="846" y="1101"/>
                    </a:lnTo>
                    <a:lnTo>
                      <a:pt x="743" y="716"/>
                    </a:lnTo>
                    <a:lnTo>
                      <a:pt x="725" y="672"/>
                    </a:lnTo>
                    <a:lnTo>
                      <a:pt x="712" y="652"/>
                    </a:lnTo>
                    <a:lnTo>
                      <a:pt x="691" y="632"/>
                    </a:lnTo>
                    <a:lnTo>
                      <a:pt x="651" y="601"/>
                    </a:lnTo>
                    <a:lnTo>
                      <a:pt x="534" y="537"/>
                    </a:lnTo>
                    <a:lnTo>
                      <a:pt x="506" y="499"/>
                    </a:lnTo>
                    <a:lnTo>
                      <a:pt x="485" y="456"/>
                    </a:lnTo>
                    <a:lnTo>
                      <a:pt x="477" y="423"/>
                    </a:lnTo>
                    <a:lnTo>
                      <a:pt x="510" y="383"/>
                    </a:lnTo>
                    <a:lnTo>
                      <a:pt x="537" y="333"/>
                    </a:lnTo>
                    <a:lnTo>
                      <a:pt x="556" y="272"/>
                    </a:lnTo>
                    <a:lnTo>
                      <a:pt x="569" y="220"/>
                    </a:lnTo>
                    <a:lnTo>
                      <a:pt x="577" y="156"/>
                    </a:lnTo>
                    <a:lnTo>
                      <a:pt x="570" y="105"/>
                    </a:lnTo>
                    <a:lnTo>
                      <a:pt x="557" y="67"/>
                    </a:lnTo>
                    <a:lnTo>
                      <a:pt x="530" y="34"/>
                    </a:lnTo>
                    <a:lnTo>
                      <a:pt x="495" y="13"/>
                    </a:lnTo>
                    <a:lnTo>
                      <a:pt x="445" y="0"/>
                    </a:lnTo>
                    <a:lnTo>
                      <a:pt x="407" y="3"/>
                    </a:lnTo>
                    <a:lnTo>
                      <a:pt x="367" y="13"/>
                    </a:lnTo>
                    <a:lnTo>
                      <a:pt x="338" y="25"/>
                    </a:lnTo>
                    <a:lnTo>
                      <a:pt x="315" y="45"/>
                    </a:lnTo>
                    <a:lnTo>
                      <a:pt x="302" y="68"/>
                    </a:lnTo>
                    <a:lnTo>
                      <a:pt x="293" y="90"/>
                    </a:lnTo>
                    <a:lnTo>
                      <a:pt x="284" y="142"/>
                    </a:lnTo>
                    <a:lnTo>
                      <a:pt x="276" y="207"/>
                    </a:lnTo>
                    <a:lnTo>
                      <a:pt x="268" y="269"/>
                    </a:lnTo>
                    <a:lnTo>
                      <a:pt x="268" y="309"/>
                    </a:lnTo>
                    <a:lnTo>
                      <a:pt x="280" y="360"/>
                    </a:lnTo>
                    <a:lnTo>
                      <a:pt x="292" y="385"/>
                    </a:lnTo>
                    <a:lnTo>
                      <a:pt x="293" y="434"/>
                    </a:lnTo>
                    <a:lnTo>
                      <a:pt x="292" y="486"/>
                    </a:lnTo>
                    <a:lnTo>
                      <a:pt x="280" y="513"/>
                    </a:lnTo>
                    <a:lnTo>
                      <a:pt x="246" y="537"/>
                    </a:lnTo>
                    <a:lnTo>
                      <a:pt x="128" y="608"/>
                    </a:lnTo>
                    <a:lnTo>
                      <a:pt x="86" y="639"/>
                    </a:lnTo>
                    <a:lnTo>
                      <a:pt x="68" y="690"/>
                    </a:lnTo>
                    <a:lnTo>
                      <a:pt x="36" y="867"/>
                    </a:lnTo>
                    <a:lnTo>
                      <a:pt x="26" y="946"/>
                    </a:lnTo>
                    <a:lnTo>
                      <a:pt x="14" y="1013"/>
                    </a:lnTo>
                    <a:lnTo>
                      <a:pt x="3" y="1108"/>
                    </a:lnTo>
                    <a:lnTo>
                      <a:pt x="0" y="1190"/>
                    </a:lnTo>
                    <a:lnTo>
                      <a:pt x="3" y="1292"/>
                    </a:lnTo>
                    <a:lnTo>
                      <a:pt x="15" y="1402"/>
                    </a:lnTo>
                    <a:lnTo>
                      <a:pt x="25" y="1479"/>
                    </a:lnTo>
                    <a:lnTo>
                      <a:pt x="35" y="1564"/>
                    </a:lnTo>
                    <a:lnTo>
                      <a:pt x="49" y="1639"/>
                    </a:lnTo>
                    <a:lnTo>
                      <a:pt x="72" y="1697"/>
                    </a:lnTo>
                    <a:lnTo>
                      <a:pt x="87" y="1757"/>
                    </a:lnTo>
                    <a:lnTo>
                      <a:pt x="93" y="1833"/>
                    </a:lnTo>
                    <a:lnTo>
                      <a:pt x="74" y="2171"/>
                    </a:lnTo>
                    <a:lnTo>
                      <a:pt x="68" y="2291"/>
                    </a:lnTo>
                    <a:lnTo>
                      <a:pt x="68" y="2338"/>
                    </a:lnTo>
                    <a:lnTo>
                      <a:pt x="83" y="2400"/>
                    </a:lnTo>
                    <a:lnTo>
                      <a:pt x="109" y="2472"/>
                    </a:lnTo>
                    <a:lnTo>
                      <a:pt x="176" y="2692"/>
                    </a:lnTo>
                    <a:lnTo>
                      <a:pt x="222" y="2871"/>
                    </a:lnTo>
                    <a:lnTo>
                      <a:pt x="246" y="2935"/>
                    </a:lnTo>
                    <a:lnTo>
                      <a:pt x="274" y="2948"/>
                    </a:lnTo>
                    <a:lnTo>
                      <a:pt x="303" y="2960"/>
                    </a:lnTo>
                    <a:lnTo>
                      <a:pt x="407"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29" name="Freeform 119"/>
              <p:cNvSpPr>
                <a:spLocks/>
              </p:cNvSpPr>
              <p:nvPr/>
            </p:nvSpPr>
            <p:spPr bwMode="auto">
              <a:xfrm>
                <a:off x="1473" y="1408"/>
                <a:ext cx="296" cy="1085"/>
              </a:xfrm>
              <a:custGeom>
                <a:avLst/>
                <a:gdLst>
                  <a:gd name="T0" fmla="*/ 7 w 889"/>
                  <a:gd name="T1" fmla="*/ 0 h 3255"/>
                  <a:gd name="T2" fmla="*/ 6 w 889"/>
                  <a:gd name="T3" fmla="*/ 0 h 3255"/>
                  <a:gd name="T4" fmla="*/ 6 w 889"/>
                  <a:gd name="T5" fmla="*/ 1 h 3255"/>
                  <a:gd name="T6" fmla="*/ 6 w 889"/>
                  <a:gd name="T7" fmla="*/ 2 h 3255"/>
                  <a:gd name="T8" fmla="*/ 5 w 889"/>
                  <a:gd name="T9" fmla="*/ 4 h 3255"/>
                  <a:gd name="T10" fmla="*/ 5 w 889"/>
                  <a:gd name="T11" fmla="*/ 5 h 3255"/>
                  <a:gd name="T12" fmla="*/ 5 w 889"/>
                  <a:gd name="T13" fmla="*/ 6 h 3255"/>
                  <a:gd name="T14" fmla="*/ 4 w 889"/>
                  <a:gd name="T15" fmla="*/ 7 h 3255"/>
                  <a:gd name="T16" fmla="*/ 3 w 889"/>
                  <a:gd name="T17" fmla="*/ 8 h 3255"/>
                  <a:gd name="T18" fmla="*/ 0 w 889"/>
                  <a:gd name="T19" fmla="*/ 13 h 3255"/>
                  <a:gd name="T20" fmla="*/ 0 w 889"/>
                  <a:gd name="T21" fmla="*/ 15 h 3255"/>
                  <a:gd name="T22" fmla="*/ 2 w 889"/>
                  <a:gd name="T23" fmla="*/ 19 h 3255"/>
                  <a:gd name="T24" fmla="*/ 3 w 889"/>
                  <a:gd name="T25" fmla="*/ 19 h 3255"/>
                  <a:gd name="T26" fmla="*/ 3 w 889"/>
                  <a:gd name="T27" fmla="*/ 21 h 3255"/>
                  <a:gd name="T28" fmla="*/ 4 w 889"/>
                  <a:gd name="T29" fmla="*/ 22 h 3255"/>
                  <a:gd name="T30" fmla="*/ 5 w 889"/>
                  <a:gd name="T31" fmla="*/ 31 h 3255"/>
                  <a:gd name="T32" fmla="*/ 5 w 889"/>
                  <a:gd name="T33" fmla="*/ 34 h 3255"/>
                  <a:gd name="T34" fmla="*/ 6 w 889"/>
                  <a:gd name="T35" fmla="*/ 36 h 3255"/>
                  <a:gd name="T36" fmla="*/ 5 w 889"/>
                  <a:gd name="T37" fmla="*/ 37 h 3255"/>
                  <a:gd name="T38" fmla="*/ 5 w 889"/>
                  <a:gd name="T39" fmla="*/ 38 h 3255"/>
                  <a:gd name="T40" fmla="*/ 6 w 889"/>
                  <a:gd name="T41" fmla="*/ 39 h 3255"/>
                  <a:gd name="T42" fmla="*/ 7 w 889"/>
                  <a:gd name="T43" fmla="*/ 39 h 3255"/>
                  <a:gd name="T44" fmla="*/ 7 w 889"/>
                  <a:gd name="T45" fmla="*/ 40 h 3255"/>
                  <a:gd name="T46" fmla="*/ 9 w 889"/>
                  <a:gd name="T47" fmla="*/ 40 h 3255"/>
                  <a:gd name="T48" fmla="*/ 10 w 889"/>
                  <a:gd name="T49" fmla="*/ 40 h 3255"/>
                  <a:gd name="T50" fmla="*/ 10 w 889"/>
                  <a:gd name="T51" fmla="*/ 39 h 3255"/>
                  <a:gd name="T52" fmla="*/ 10 w 889"/>
                  <a:gd name="T53" fmla="*/ 39 h 3255"/>
                  <a:gd name="T54" fmla="*/ 9 w 889"/>
                  <a:gd name="T55" fmla="*/ 38 h 3255"/>
                  <a:gd name="T56" fmla="*/ 8 w 889"/>
                  <a:gd name="T57" fmla="*/ 37 h 3255"/>
                  <a:gd name="T58" fmla="*/ 8 w 889"/>
                  <a:gd name="T59" fmla="*/ 35 h 3255"/>
                  <a:gd name="T60" fmla="*/ 9 w 889"/>
                  <a:gd name="T61" fmla="*/ 30 h 3255"/>
                  <a:gd name="T62" fmla="*/ 10 w 889"/>
                  <a:gd name="T63" fmla="*/ 30 h 3255"/>
                  <a:gd name="T64" fmla="*/ 10 w 889"/>
                  <a:gd name="T65" fmla="*/ 22 h 3255"/>
                  <a:gd name="T66" fmla="*/ 11 w 889"/>
                  <a:gd name="T67" fmla="*/ 21 h 3255"/>
                  <a:gd name="T68" fmla="*/ 10 w 889"/>
                  <a:gd name="T69" fmla="*/ 18 h 3255"/>
                  <a:gd name="T70" fmla="*/ 11 w 889"/>
                  <a:gd name="T71" fmla="*/ 17 h 3255"/>
                  <a:gd name="T72" fmla="*/ 11 w 889"/>
                  <a:gd name="T73" fmla="*/ 15 h 3255"/>
                  <a:gd name="T74" fmla="*/ 11 w 889"/>
                  <a:gd name="T75" fmla="*/ 12 h 3255"/>
                  <a:gd name="T76" fmla="*/ 11 w 889"/>
                  <a:gd name="T77" fmla="*/ 10 h 3255"/>
                  <a:gd name="T78" fmla="*/ 11 w 889"/>
                  <a:gd name="T79" fmla="*/ 8 h 3255"/>
                  <a:gd name="T80" fmla="*/ 10 w 889"/>
                  <a:gd name="T81" fmla="*/ 8 h 3255"/>
                  <a:gd name="T82" fmla="*/ 8 w 889"/>
                  <a:gd name="T83" fmla="*/ 7 h 3255"/>
                  <a:gd name="T84" fmla="*/ 8 w 889"/>
                  <a:gd name="T85" fmla="*/ 6 h 3255"/>
                  <a:gd name="T86" fmla="*/ 8 w 889"/>
                  <a:gd name="T87" fmla="*/ 6 h 3255"/>
                  <a:gd name="T88" fmla="*/ 9 w 889"/>
                  <a:gd name="T89" fmla="*/ 6 h 3255"/>
                  <a:gd name="T90" fmla="*/ 9 w 889"/>
                  <a:gd name="T91" fmla="*/ 6 h 3255"/>
                  <a:gd name="T92" fmla="*/ 9 w 889"/>
                  <a:gd name="T93" fmla="*/ 5 h 3255"/>
                  <a:gd name="T94" fmla="*/ 10 w 889"/>
                  <a:gd name="T95" fmla="*/ 4 h 3255"/>
                  <a:gd name="T96" fmla="*/ 10 w 889"/>
                  <a:gd name="T97" fmla="*/ 2 h 3255"/>
                  <a:gd name="T98" fmla="*/ 9 w 889"/>
                  <a:gd name="T99" fmla="*/ 1 h 3255"/>
                  <a:gd name="T100" fmla="*/ 9 w 889"/>
                  <a:gd name="T101" fmla="*/ 1 h 3255"/>
                  <a:gd name="T102" fmla="*/ 8 w 889"/>
                  <a:gd name="T103" fmla="*/ 0 h 3255"/>
                  <a:gd name="T104" fmla="*/ 7 w 889"/>
                  <a:gd name="T105" fmla="*/ 0 h 3255"/>
                  <a:gd name="T106" fmla="*/ 3 w 889"/>
                  <a:gd name="T107" fmla="*/ 13 h 3255"/>
                  <a:gd name="T108" fmla="*/ 3 w 889"/>
                  <a:gd name="T109" fmla="*/ 14 h 3255"/>
                  <a:gd name="T110" fmla="*/ 2 w 889"/>
                  <a:gd name="T111" fmla="*/ 13 h 3255"/>
                  <a:gd name="T112" fmla="*/ 3 w 889"/>
                  <a:gd name="T113" fmla="*/ 12 h 3255"/>
                  <a:gd name="T114" fmla="*/ 3 w 889"/>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lnTo>
                      <a:pt x="264" y="957"/>
                    </a:lnTo>
                    <a:lnTo>
                      <a:pt x="268" y="1078"/>
                    </a:lnTo>
                    <a:lnTo>
                      <a:pt x="274" y="1144"/>
                    </a:lnTo>
                    <a:lnTo>
                      <a:pt x="215" y="1152"/>
                    </a:lnTo>
                    <a:lnTo>
                      <a:pt x="200" y="1099"/>
                    </a:lnTo>
                    <a:lnTo>
                      <a:pt x="200" y="1054"/>
                    </a:lnTo>
                    <a:lnTo>
                      <a:pt x="225" y="1010"/>
                    </a:lnTo>
                    <a:lnTo>
                      <a:pt x="240" y="979"/>
                    </a:lnTo>
                    <a:lnTo>
                      <a:pt x="254" y="957"/>
                    </a:lnTo>
                    <a:lnTo>
                      <a:pt x="264" y="957"/>
                    </a:lnTo>
                    <a:lnTo>
                      <a:pt x="590" y="0"/>
                    </a:lnTo>
                    <a:close/>
                  </a:path>
                </a:pathLst>
              </a:custGeom>
              <a:solidFill>
                <a:srgbClr val="8080FF"/>
              </a:solidFill>
              <a:ln w="9525">
                <a:noFill/>
                <a:round/>
                <a:headEnd/>
                <a:tailEnd/>
              </a:ln>
            </p:spPr>
            <p:txBody>
              <a:bodyPr/>
              <a:lstStyle/>
              <a:p>
                <a:pPr eaLnBrk="0" hangingPunct="0"/>
                <a:endParaRPr lang="it-IT"/>
              </a:p>
            </p:txBody>
          </p:sp>
          <p:sp>
            <p:nvSpPr>
              <p:cNvPr id="77030" name="Freeform 120"/>
              <p:cNvSpPr>
                <a:spLocks/>
              </p:cNvSpPr>
              <p:nvPr/>
            </p:nvSpPr>
            <p:spPr bwMode="auto">
              <a:xfrm>
                <a:off x="1473" y="1408"/>
                <a:ext cx="296" cy="1085"/>
              </a:xfrm>
              <a:custGeom>
                <a:avLst/>
                <a:gdLst>
                  <a:gd name="T0" fmla="*/ 7 w 889"/>
                  <a:gd name="T1" fmla="*/ 0 h 3255"/>
                  <a:gd name="T2" fmla="*/ 6 w 889"/>
                  <a:gd name="T3" fmla="*/ 0 h 3255"/>
                  <a:gd name="T4" fmla="*/ 6 w 889"/>
                  <a:gd name="T5" fmla="*/ 1 h 3255"/>
                  <a:gd name="T6" fmla="*/ 6 w 889"/>
                  <a:gd name="T7" fmla="*/ 2 h 3255"/>
                  <a:gd name="T8" fmla="*/ 5 w 889"/>
                  <a:gd name="T9" fmla="*/ 4 h 3255"/>
                  <a:gd name="T10" fmla="*/ 5 w 889"/>
                  <a:gd name="T11" fmla="*/ 5 h 3255"/>
                  <a:gd name="T12" fmla="*/ 5 w 889"/>
                  <a:gd name="T13" fmla="*/ 6 h 3255"/>
                  <a:gd name="T14" fmla="*/ 4 w 889"/>
                  <a:gd name="T15" fmla="*/ 7 h 3255"/>
                  <a:gd name="T16" fmla="*/ 3 w 889"/>
                  <a:gd name="T17" fmla="*/ 8 h 3255"/>
                  <a:gd name="T18" fmla="*/ 0 w 889"/>
                  <a:gd name="T19" fmla="*/ 13 h 3255"/>
                  <a:gd name="T20" fmla="*/ 0 w 889"/>
                  <a:gd name="T21" fmla="*/ 15 h 3255"/>
                  <a:gd name="T22" fmla="*/ 2 w 889"/>
                  <a:gd name="T23" fmla="*/ 19 h 3255"/>
                  <a:gd name="T24" fmla="*/ 3 w 889"/>
                  <a:gd name="T25" fmla="*/ 19 h 3255"/>
                  <a:gd name="T26" fmla="*/ 3 w 889"/>
                  <a:gd name="T27" fmla="*/ 21 h 3255"/>
                  <a:gd name="T28" fmla="*/ 4 w 889"/>
                  <a:gd name="T29" fmla="*/ 22 h 3255"/>
                  <a:gd name="T30" fmla="*/ 5 w 889"/>
                  <a:gd name="T31" fmla="*/ 31 h 3255"/>
                  <a:gd name="T32" fmla="*/ 5 w 889"/>
                  <a:gd name="T33" fmla="*/ 34 h 3255"/>
                  <a:gd name="T34" fmla="*/ 6 w 889"/>
                  <a:gd name="T35" fmla="*/ 36 h 3255"/>
                  <a:gd name="T36" fmla="*/ 5 w 889"/>
                  <a:gd name="T37" fmla="*/ 37 h 3255"/>
                  <a:gd name="T38" fmla="*/ 5 w 889"/>
                  <a:gd name="T39" fmla="*/ 38 h 3255"/>
                  <a:gd name="T40" fmla="*/ 6 w 889"/>
                  <a:gd name="T41" fmla="*/ 39 h 3255"/>
                  <a:gd name="T42" fmla="*/ 7 w 889"/>
                  <a:gd name="T43" fmla="*/ 39 h 3255"/>
                  <a:gd name="T44" fmla="*/ 7 w 889"/>
                  <a:gd name="T45" fmla="*/ 40 h 3255"/>
                  <a:gd name="T46" fmla="*/ 9 w 889"/>
                  <a:gd name="T47" fmla="*/ 40 h 3255"/>
                  <a:gd name="T48" fmla="*/ 10 w 889"/>
                  <a:gd name="T49" fmla="*/ 40 h 3255"/>
                  <a:gd name="T50" fmla="*/ 10 w 889"/>
                  <a:gd name="T51" fmla="*/ 39 h 3255"/>
                  <a:gd name="T52" fmla="*/ 10 w 889"/>
                  <a:gd name="T53" fmla="*/ 39 h 3255"/>
                  <a:gd name="T54" fmla="*/ 9 w 889"/>
                  <a:gd name="T55" fmla="*/ 38 h 3255"/>
                  <a:gd name="T56" fmla="*/ 8 w 889"/>
                  <a:gd name="T57" fmla="*/ 37 h 3255"/>
                  <a:gd name="T58" fmla="*/ 8 w 889"/>
                  <a:gd name="T59" fmla="*/ 35 h 3255"/>
                  <a:gd name="T60" fmla="*/ 9 w 889"/>
                  <a:gd name="T61" fmla="*/ 30 h 3255"/>
                  <a:gd name="T62" fmla="*/ 10 w 889"/>
                  <a:gd name="T63" fmla="*/ 30 h 3255"/>
                  <a:gd name="T64" fmla="*/ 10 w 889"/>
                  <a:gd name="T65" fmla="*/ 22 h 3255"/>
                  <a:gd name="T66" fmla="*/ 11 w 889"/>
                  <a:gd name="T67" fmla="*/ 21 h 3255"/>
                  <a:gd name="T68" fmla="*/ 10 w 889"/>
                  <a:gd name="T69" fmla="*/ 18 h 3255"/>
                  <a:gd name="T70" fmla="*/ 11 w 889"/>
                  <a:gd name="T71" fmla="*/ 17 h 3255"/>
                  <a:gd name="T72" fmla="*/ 11 w 889"/>
                  <a:gd name="T73" fmla="*/ 15 h 3255"/>
                  <a:gd name="T74" fmla="*/ 11 w 889"/>
                  <a:gd name="T75" fmla="*/ 12 h 3255"/>
                  <a:gd name="T76" fmla="*/ 11 w 889"/>
                  <a:gd name="T77" fmla="*/ 10 h 3255"/>
                  <a:gd name="T78" fmla="*/ 11 w 889"/>
                  <a:gd name="T79" fmla="*/ 8 h 3255"/>
                  <a:gd name="T80" fmla="*/ 10 w 889"/>
                  <a:gd name="T81" fmla="*/ 8 h 3255"/>
                  <a:gd name="T82" fmla="*/ 8 w 889"/>
                  <a:gd name="T83" fmla="*/ 7 h 3255"/>
                  <a:gd name="T84" fmla="*/ 8 w 889"/>
                  <a:gd name="T85" fmla="*/ 6 h 3255"/>
                  <a:gd name="T86" fmla="*/ 8 w 889"/>
                  <a:gd name="T87" fmla="*/ 6 h 3255"/>
                  <a:gd name="T88" fmla="*/ 9 w 889"/>
                  <a:gd name="T89" fmla="*/ 6 h 3255"/>
                  <a:gd name="T90" fmla="*/ 9 w 889"/>
                  <a:gd name="T91" fmla="*/ 6 h 3255"/>
                  <a:gd name="T92" fmla="*/ 9 w 889"/>
                  <a:gd name="T93" fmla="*/ 5 h 3255"/>
                  <a:gd name="T94" fmla="*/ 10 w 889"/>
                  <a:gd name="T95" fmla="*/ 4 h 3255"/>
                  <a:gd name="T96" fmla="*/ 10 w 889"/>
                  <a:gd name="T97" fmla="*/ 2 h 3255"/>
                  <a:gd name="T98" fmla="*/ 9 w 889"/>
                  <a:gd name="T99" fmla="*/ 1 h 3255"/>
                  <a:gd name="T100" fmla="*/ 9 w 889"/>
                  <a:gd name="T101" fmla="*/ 1 h 3255"/>
                  <a:gd name="T102" fmla="*/ 8 w 889"/>
                  <a:gd name="T103" fmla="*/ 0 h 3255"/>
                  <a:gd name="T104" fmla="*/ 7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path>
                </a:pathLst>
              </a:custGeom>
              <a:noFill/>
              <a:ln w="0">
                <a:solidFill>
                  <a:srgbClr val="000000"/>
                </a:solidFill>
                <a:round/>
                <a:headEnd/>
                <a:tailEnd/>
              </a:ln>
            </p:spPr>
            <p:txBody>
              <a:bodyPr/>
              <a:lstStyle/>
              <a:p>
                <a:pPr eaLnBrk="0" hangingPunct="0"/>
                <a:endParaRPr lang="it-IT"/>
              </a:p>
            </p:txBody>
          </p:sp>
          <p:sp>
            <p:nvSpPr>
              <p:cNvPr id="77031" name="Freeform 121"/>
              <p:cNvSpPr>
                <a:spLocks/>
              </p:cNvSpPr>
              <p:nvPr/>
            </p:nvSpPr>
            <p:spPr bwMode="auto">
              <a:xfrm>
                <a:off x="1542" y="1728"/>
                <a:ext cx="25" cy="66"/>
              </a:xfrm>
              <a:custGeom>
                <a:avLst/>
                <a:gdLst>
                  <a:gd name="T0" fmla="*/ 1 w 73"/>
                  <a:gd name="T1" fmla="*/ 0 h 196"/>
                  <a:gd name="T2" fmla="*/ 1 w 73"/>
                  <a:gd name="T3" fmla="*/ 1 h 196"/>
                  <a:gd name="T4" fmla="*/ 1 w 73"/>
                  <a:gd name="T5" fmla="*/ 2 h 196"/>
                  <a:gd name="T6" fmla="*/ 0 w 73"/>
                  <a:gd name="T7" fmla="*/ 2 h 196"/>
                  <a:gd name="T8" fmla="*/ 0 w 73"/>
                  <a:gd name="T9" fmla="*/ 2 h 196"/>
                  <a:gd name="T10" fmla="*/ 0 w 73"/>
                  <a:gd name="T11" fmla="*/ 1 h 196"/>
                  <a:gd name="T12" fmla="*/ 0 w 73"/>
                  <a:gd name="T13" fmla="*/ 1 h 196"/>
                  <a:gd name="T14" fmla="*/ 0 w 73"/>
                  <a:gd name="T15" fmla="*/ 0 h 196"/>
                  <a:gd name="T16" fmla="*/ 1 w 73"/>
                  <a:gd name="T17" fmla="*/ 0 h 196"/>
                  <a:gd name="T18" fmla="*/ 1 w 7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6"/>
                  <a:gd name="T32" fmla="*/ 73 w 7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6">
                    <a:moveTo>
                      <a:pt x="63" y="0"/>
                    </a:moveTo>
                    <a:lnTo>
                      <a:pt x="67" y="120"/>
                    </a:lnTo>
                    <a:lnTo>
                      <a:pt x="73" y="188"/>
                    </a:lnTo>
                    <a:lnTo>
                      <a:pt x="15" y="196"/>
                    </a:lnTo>
                    <a:lnTo>
                      <a:pt x="0" y="143"/>
                    </a:lnTo>
                    <a:lnTo>
                      <a:pt x="0" y="98"/>
                    </a:lnTo>
                    <a:lnTo>
                      <a:pt x="25" y="54"/>
                    </a:lnTo>
                    <a:lnTo>
                      <a:pt x="39" y="22"/>
                    </a:lnTo>
                    <a:lnTo>
                      <a:pt x="53" y="0"/>
                    </a:lnTo>
                    <a:lnTo>
                      <a:pt x="63" y="0"/>
                    </a:lnTo>
                  </a:path>
                </a:pathLst>
              </a:custGeom>
              <a:noFill/>
              <a:ln w="0">
                <a:solidFill>
                  <a:srgbClr val="000000"/>
                </a:solidFill>
                <a:round/>
                <a:headEnd/>
                <a:tailEnd/>
              </a:ln>
            </p:spPr>
            <p:txBody>
              <a:bodyPr/>
              <a:lstStyle/>
              <a:p>
                <a:pPr eaLnBrk="0" hangingPunct="0"/>
                <a:endParaRPr lang="it-IT"/>
              </a:p>
            </p:txBody>
          </p:sp>
          <p:sp>
            <p:nvSpPr>
              <p:cNvPr id="77032" name="Freeform 122"/>
              <p:cNvSpPr>
                <a:spLocks/>
              </p:cNvSpPr>
              <p:nvPr/>
            </p:nvSpPr>
            <p:spPr bwMode="auto">
              <a:xfrm>
                <a:off x="940" y="1386"/>
                <a:ext cx="283" cy="1140"/>
              </a:xfrm>
              <a:custGeom>
                <a:avLst/>
                <a:gdLst>
                  <a:gd name="T0" fmla="*/ 3 w 850"/>
                  <a:gd name="T1" fmla="*/ 0 h 3420"/>
                  <a:gd name="T2" fmla="*/ 3 w 850"/>
                  <a:gd name="T3" fmla="*/ 2 h 3420"/>
                  <a:gd name="T4" fmla="*/ 3 w 850"/>
                  <a:gd name="T5" fmla="*/ 4 h 3420"/>
                  <a:gd name="T6" fmla="*/ 4 w 850"/>
                  <a:gd name="T7" fmla="*/ 7 h 3420"/>
                  <a:gd name="T8" fmla="*/ 2 w 850"/>
                  <a:gd name="T9" fmla="*/ 7 h 3420"/>
                  <a:gd name="T10" fmla="*/ 1 w 850"/>
                  <a:gd name="T11" fmla="*/ 8 h 3420"/>
                  <a:gd name="T12" fmla="*/ 1 w 850"/>
                  <a:gd name="T13" fmla="*/ 10 h 3420"/>
                  <a:gd name="T14" fmla="*/ 1 w 850"/>
                  <a:gd name="T15" fmla="*/ 14 h 3420"/>
                  <a:gd name="T16" fmla="*/ 1 w 850"/>
                  <a:gd name="T17" fmla="*/ 18 h 3420"/>
                  <a:gd name="T18" fmla="*/ 0 w 850"/>
                  <a:gd name="T19" fmla="*/ 22 h 3420"/>
                  <a:gd name="T20" fmla="*/ 4 w 850"/>
                  <a:gd name="T21" fmla="*/ 27 h 3420"/>
                  <a:gd name="T22" fmla="*/ 3 w 850"/>
                  <a:gd name="T23" fmla="*/ 30 h 3420"/>
                  <a:gd name="T24" fmla="*/ 4 w 850"/>
                  <a:gd name="T25" fmla="*/ 34 h 3420"/>
                  <a:gd name="T26" fmla="*/ 4 w 850"/>
                  <a:gd name="T27" fmla="*/ 39 h 3420"/>
                  <a:gd name="T28" fmla="*/ 4 w 850"/>
                  <a:gd name="T29" fmla="*/ 41 h 3420"/>
                  <a:gd name="T30" fmla="*/ 6 w 850"/>
                  <a:gd name="T31" fmla="*/ 42 h 3420"/>
                  <a:gd name="T32" fmla="*/ 8 w 850"/>
                  <a:gd name="T33" fmla="*/ 42 h 3420"/>
                  <a:gd name="T34" fmla="*/ 8 w 850"/>
                  <a:gd name="T35" fmla="*/ 41 h 3420"/>
                  <a:gd name="T36" fmla="*/ 8 w 850"/>
                  <a:gd name="T37" fmla="*/ 41 h 3420"/>
                  <a:gd name="T38" fmla="*/ 10 w 850"/>
                  <a:gd name="T39" fmla="*/ 41 h 3420"/>
                  <a:gd name="T40" fmla="*/ 10 w 850"/>
                  <a:gd name="T41" fmla="*/ 40 h 3420"/>
                  <a:gd name="T42" fmla="*/ 8 w 850"/>
                  <a:gd name="T43" fmla="*/ 39 h 3420"/>
                  <a:gd name="T44" fmla="*/ 8 w 850"/>
                  <a:gd name="T45" fmla="*/ 37 h 3420"/>
                  <a:gd name="T46" fmla="*/ 9 w 850"/>
                  <a:gd name="T47" fmla="*/ 32 h 3420"/>
                  <a:gd name="T48" fmla="*/ 10 w 850"/>
                  <a:gd name="T49" fmla="*/ 28 h 3420"/>
                  <a:gd name="T50" fmla="*/ 10 w 850"/>
                  <a:gd name="T51" fmla="*/ 24 h 3420"/>
                  <a:gd name="T52" fmla="*/ 9 w 850"/>
                  <a:gd name="T53" fmla="*/ 19 h 3420"/>
                  <a:gd name="T54" fmla="*/ 9 w 850"/>
                  <a:gd name="T55" fmla="*/ 16 h 3420"/>
                  <a:gd name="T56" fmla="*/ 10 w 850"/>
                  <a:gd name="T57" fmla="*/ 14 h 3420"/>
                  <a:gd name="T58" fmla="*/ 9 w 850"/>
                  <a:gd name="T59" fmla="*/ 11 h 3420"/>
                  <a:gd name="T60" fmla="*/ 8 w 850"/>
                  <a:gd name="T61" fmla="*/ 8 h 3420"/>
                  <a:gd name="T62" fmla="*/ 7 w 850"/>
                  <a:gd name="T63" fmla="*/ 7 h 3420"/>
                  <a:gd name="T64" fmla="*/ 6 w 850"/>
                  <a:gd name="T65" fmla="*/ 6 h 3420"/>
                  <a:gd name="T66" fmla="*/ 6 w 850"/>
                  <a:gd name="T67" fmla="*/ 5 h 3420"/>
                  <a:gd name="T68" fmla="*/ 7 w 850"/>
                  <a:gd name="T69" fmla="*/ 3 h 3420"/>
                  <a:gd name="T70" fmla="*/ 7 w 850"/>
                  <a:gd name="T71" fmla="*/ 2 h 3420"/>
                  <a:gd name="T72" fmla="*/ 7 w 850"/>
                  <a:gd name="T73" fmla="*/ 1 h 3420"/>
                  <a:gd name="T74" fmla="*/ 5 w 850"/>
                  <a:gd name="T75" fmla="*/ 0 h 3420"/>
                  <a:gd name="T76" fmla="*/ 3 w 850"/>
                  <a:gd name="T77" fmla="*/ 18 h 3420"/>
                  <a:gd name="T78" fmla="*/ 3 w 850"/>
                  <a:gd name="T79" fmla="*/ 17 h 3420"/>
                  <a:gd name="T80" fmla="*/ 3 w 850"/>
                  <a:gd name="T81" fmla="*/ 15 h 3420"/>
                  <a:gd name="T82" fmla="*/ 2 w 850"/>
                  <a:gd name="T83" fmla="*/ 13 h 3420"/>
                  <a:gd name="T84" fmla="*/ 2 w 850"/>
                  <a:gd name="T85" fmla="*/ 15 h 3420"/>
                  <a:gd name="T86" fmla="*/ 2 w 850"/>
                  <a:gd name="T87" fmla="*/ 17 h 3420"/>
                  <a:gd name="T88" fmla="*/ 6 w 850"/>
                  <a:gd name="T89" fmla="*/ 39 h 3420"/>
                  <a:gd name="T90" fmla="*/ 5 w 850"/>
                  <a:gd name="T91" fmla="*/ 38 h 3420"/>
                  <a:gd name="T92" fmla="*/ 6 w 850"/>
                  <a:gd name="T93" fmla="*/ 34 h 3420"/>
                  <a:gd name="T94" fmla="*/ 5 w 850"/>
                  <a:gd name="T95" fmla="*/ 31 h 3420"/>
                  <a:gd name="T96" fmla="*/ 6 w 850"/>
                  <a:gd name="T97" fmla="*/ 29 h 3420"/>
                  <a:gd name="T98" fmla="*/ 6 w 850"/>
                  <a:gd name="T99" fmla="*/ 27 h 3420"/>
                  <a:gd name="T100" fmla="*/ 8 w 850"/>
                  <a:gd name="T101" fmla="*/ 28 h 3420"/>
                  <a:gd name="T102" fmla="*/ 8 w 850"/>
                  <a:gd name="T103" fmla="*/ 29 h 3420"/>
                  <a:gd name="T104" fmla="*/ 7 w 850"/>
                  <a:gd name="T105" fmla="*/ 31 h 3420"/>
                  <a:gd name="T106" fmla="*/ 7 w 850"/>
                  <a:gd name="T107" fmla="*/ 34 h 3420"/>
                  <a:gd name="T108" fmla="*/ 6 w 850"/>
                  <a:gd name="T109" fmla="*/ 38 h 3420"/>
                  <a:gd name="T110" fmla="*/ 5 w 850"/>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20"/>
                  <a:gd name="T170" fmla="*/ 850 w 850"/>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lnTo>
                      <a:pt x="160" y="1476"/>
                    </a:lnTo>
                    <a:lnTo>
                      <a:pt x="207" y="1498"/>
                    </a:lnTo>
                    <a:lnTo>
                      <a:pt x="206" y="1411"/>
                    </a:lnTo>
                    <a:lnTo>
                      <a:pt x="211" y="1375"/>
                    </a:lnTo>
                    <a:lnTo>
                      <a:pt x="219" y="1338"/>
                    </a:lnTo>
                    <a:lnTo>
                      <a:pt x="235" y="1302"/>
                    </a:lnTo>
                    <a:lnTo>
                      <a:pt x="254" y="1268"/>
                    </a:lnTo>
                    <a:lnTo>
                      <a:pt x="230" y="1223"/>
                    </a:lnTo>
                    <a:lnTo>
                      <a:pt x="206" y="1172"/>
                    </a:lnTo>
                    <a:lnTo>
                      <a:pt x="186" y="1114"/>
                    </a:lnTo>
                    <a:lnTo>
                      <a:pt x="173" y="1064"/>
                    </a:lnTo>
                    <a:lnTo>
                      <a:pt x="161" y="1000"/>
                    </a:lnTo>
                    <a:lnTo>
                      <a:pt x="154" y="1080"/>
                    </a:lnTo>
                    <a:lnTo>
                      <a:pt x="156" y="1177"/>
                    </a:lnTo>
                    <a:lnTo>
                      <a:pt x="158" y="1268"/>
                    </a:lnTo>
                    <a:lnTo>
                      <a:pt x="156" y="1343"/>
                    </a:lnTo>
                    <a:lnTo>
                      <a:pt x="158" y="1404"/>
                    </a:lnTo>
                    <a:lnTo>
                      <a:pt x="160" y="1476"/>
                    </a:lnTo>
                    <a:lnTo>
                      <a:pt x="398" y="1"/>
                    </a:lnTo>
                    <a:lnTo>
                      <a:pt x="476" y="3179"/>
                    </a:lnTo>
                    <a:lnTo>
                      <a:pt x="455" y="3137"/>
                    </a:lnTo>
                    <a:lnTo>
                      <a:pt x="442" y="3094"/>
                    </a:lnTo>
                    <a:lnTo>
                      <a:pt x="436" y="3038"/>
                    </a:lnTo>
                    <a:lnTo>
                      <a:pt x="442" y="2961"/>
                    </a:lnTo>
                    <a:lnTo>
                      <a:pt x="445" y="2872"/>
                    </a:lnTo>
                    <a:lnTo>
                      <a:pt x="449" y="2768"/>
                    </a:lnTo>
                    <a:lnTo>
                      <a:pt x="445" y="2653"/>
                    </a:lnTo>
                    <a:lnTo>
                      <a:pt x="439" y="2552"/>
                    </a:lnTo>
                    <a:lnTo>
                      <a:pt x="434" y="2483"/>
                    </a:lnTo>
                    <a:lnTo>
                      <a:pt x="437" y="2452"/>
                    </a:lnTo>
                    <a:lnTo>
                      <a:pt x="454" y="2407"/>
                    </a:lnTo>
                    <a:lnTo>
                      <a:pt x="470" y="2349"/>
                    </a:lnTo>
                    <a:lnTo>
                      <a:pt x="477" y="2277"/>
                    </a:lnTo>
                    <a:lnTo>
                      <a:pt x="476" y="2216"/>
                    </a:lnTo>
                    <a:lnTo>
                      <a:pt x="466" y="2173"/>
                    </a:lnTo>
                    <a:lnTo>
                      <a:pt x="604" y="2158"/>
                    </a:lnTo>
                    <a:lnTo>
                      <a:pt x="618" y="2205"/>
                    </a:lnTo>
                    <a:lnTo>
                      <a:pt x="634" y="2252"/>
                    </a:lnTo>
                    <a:lnTo>
                      <a:pt x="648" y="2301"/>
                    </a:lnTo>
                    <a:lnTo>
                      <a:pt x="648" y="2322"/>
                    </a:lnTo>
                    <a:lnTo>
                      <a:pt x="629" y="2362"/>
                    </a:lnTo>
                    <a:lnTo>
                      <a:pt x="604" y="2409"/>
                    </a:lnTo>
                    <a:lnTo>
                      <a:pt x="583" y="2468"/>
                    </a:lnTo>
                    <a:lnTo>
                      <a:pt x="569" y="2523"/>
                    </a:lnTo>
                    <a:lnTo>
                      <a:pt x="564" y="2599"/>
                    </a:lnTo>
                    <a:lnTo>
                      <a:pt x="564" y="2675"/>
                    </a:lnTo>
                    <a:lnTo>
                      <a:pt x="561" y="2782"/>
                    </a:lnTo>
                    <a:lnTo>
                      <a:pt x="555" y="2875"/>
                    </a:lnTo>
                    <a:lnTo>
                      <a:pt x="539" y="2979"/>
                    </a:lnTo>
                    <a:lnTo>
                      <a:pt x="509" y="3094"/>
                    </a:lnTo>
                    <a:lnTo>
                      <a:pt x="493" y="3144"/>
                    </a:lnTo>
                    <a:lnTo>
                      <a:pt x="476" y="3179"/>
                    </a:lnTo>
                    <a:lnTo>
                      <a:pt x="398" y="1"/>
                    </a:lnTo>
                    <a:close/>
                  </a:path>
                </a:pathLst>
              </a:custGeom>
              <a:solidFill>
                <a:srgbClr val="8080FF"/>
              </a:solidFill>
              <a:ln w="9525">
                <a:noFill/>
                <a:round/>
                <a:headEnd/>
                <a:tailEnd/>
              </a:ln>
            </p:spPr>
            <p:txBody>
              <a:bodyPr/>
              <a:lstStyle/>
              <a:p>
                <a:pPr eaLnBrk="0" hangingPunct="0"/>
                <a:endParaRPr lang="it-IT"/>
              </a:p>
            </p:txBody>
          </p:sp>
          <p:sp>
            <p:nvSpPr>
              <p:cNvPr id="77033" name="Freeform 123"/>
              <p:cNvSpPr>
                <a:spLocks/>
              </p:cNvSpPr>
              <p:nvPr/>
            </p:nvSpPr>
            <p:spPr bwMode="auto">
              <a:xfrm>
                <a:off x="940" y="1386"/>
                <a:ext cx="283" cy="1140"/>
              </a:xfrm>
              <a:custGeom>
                <a:avLst/>
                <a:gdLst>
                  <a:gd name="T0" fmla="*/ 4 w 850"/>
                  <a:gd name="T1" fmla="*/ 0 h 3420"/>
                  <a:gd name="T2" fmla="*/ 3 w 850"/>
                  <a:gd name="T3" fmla="*/ 1 h 3420"/>
                  <a:gd name="T4" fmla="*/ 3 w 850"/>
                  <a:gd name="T5" fmla="*/ 2 h 3420"/>
                  <a:gd name="T6" fmla="*/ 3 w 850"/>
                  <a:gd name="T7" fmla="*/ 3 h 3420"/>
                  <a:gd name="T8" fmla="*/ 4 w 850"/>
                  <a:gd name="T9" fmla="*/ 5 h 3420"/>
                  <a:gd name="T10" fmla="*/ 4 w 850"/>
                  <a:gd name="T11" fmla="*/ 7 h 3420"/>
                  <a:gd name="T12" fmla="*/ 3 w 850"/>
                  <a:gd name="T13" fmla="*/ 7 h 3420"/>
                  <a:gd name="T14" fmla="*/ 2 w 850"/>
                  <a:gd name="T15" fmla="*/ 7 h 3420"/>
                  <a:gd name="T16" fmla="*/ 1 w 850"/>
                  <a:gd name="T17" fmla="*/ 8 h 3420"/>
                  <a:gd name="T18" fmla="*/ 1 w 850"/>
                  <a:gd name="T19" fmla="*/ 9 h 3420"/>
                  <a:gd name="T20" fmla="*/ 1 w 850"/>
                  <a:gd name="T21" fmla="*/ 11 h 3420"/>
                  <a:gd name="T22" fmla="*/ 1 w 850"/>
                  <a:gd name="T23" fmla="*/ 14 h 3420"/>
                  <a:gd name="T24" fmla="*/ 1 w 850"/>
                  <a:gd name="T25" fmla="*/ 17 h 3420"/>
                  <a:gd name="T26" fmla="*/ 1 w 850"/>
                  <a:gd name="T27" fmla="*/ 19 h 3420"/>
                  <a:gd name="T28" fmla="*/ 0 w 850"/>
                  <a:gd name="T29" fmla="*/ 22 h 3420"/>
                  <a:gd name="T30" fmla="*/ 3 w 850"/>
                  <a:gd name="T31" fmla="*/ 24 h 3420"/>
                  <a:gd name="T32" fmla="*/ 4 w 850"/>
                  <a:gd name="T33" fmla="*/ 28 h 3420"/>
                  <a:gd name="T34" fmla="*/ 3 w 850"/>
                  <a:gd name="T35" fmla="*/ 30 h 3420"/>
                  <a:gd name="T36" fmla="*/ 3 w 850"/>
                  <a:gd name="T37" fmla="*/ 32 h 3420"/>
                  <a:gd name="T38" fmla="*/ 4 w 850"/>
                  <a:gd name="T39" fmla="*/ 36 h 3420"/>
                  <a:gd name="T40" fmla="*/ 4 w 850"/>
                  <a:gd name="T41" fmla="*/ 39 h 3420"/>
                  <a:gd name="T42" fmla="*/ 4 w 850"/>
                  <a:gd name="T43" fmla="*/ 41 h 3420"/>
                  <a:gd name="T44" fmla="*/ 5 w 850"/>
                  <a:gd name="T45" fmla="*/ 42 h 3420"/>
                  <a:gd name="T46" fmla="*/ 6 w 850"/>
                  <a:gd name="T47" fmla="*/ 42 h 3420"/>
                  <a:gd name="T48" fmla="*/ 8 w 850"/>
                  <a:gd name="T49" fmla="*/ 42 h 3420"/>
                  <a:gd name="T50" fmla="*/ 8 w 850"/>
                  <a:gd name="T51" fmla="*/ 42 h 3420"/>
                  <a:gd name="T52" fmla="*/ 8 w 850"/>
                  <a:gd name="T53" fmla="*/ 41 h 3420"/>
                  <a:gd name="T54" fmla="*/ 7 w 850"/>
                  <a:gd name="T55" fmla="*/ 41 h 3420"/>
                  <a:gd name="T56" fmla="*/ 9 w 850"/>
                  <a:gd name="T57" fmla="*/ 41 h 3420"/>
                  <a:gd name="T58" fmla="*/ 10 w 850"/>
                  <a:gd name="T59" fmla="*/ 41 h 3420"/>
                  <a:gd name="T60" fmla="*/ 10 w 850"/>
                  <a:gd name="T61" fmla="*/ 41 h 3420"/>
                  <a:gd name="T62" fmla="*/ 10 w 850"/>
                  <a:gd name="T63" fmla="*/ 40 h 3420"/>
                  <a:gd name="T64" fmla="*/ 8 w 850"/>
                  <a:gd name="T65" fmla="*/ 39 h 3420"/>
                  <a:gd name="T66" fmla="*/ 8 w 850"/>
                  <a:gd name="T67" fmla="*/ 38 h 3420"/>
                  <a:gd name="T68" fmla="*/ 8 w 850"/>
                  <a:gd name="T69" fmla="*/ 37 h 3420"/>
                  <a:gd name="T70" fmla="*/ 9 w 850"/>
                  <a:gd name="T71" fmla="*/ 32 h 3420"/>
                  <a:gd name="T72" fmla="*/ 10 w 850"/>
                  <a:gd name="T73" fmla="*/ 29 h 3420"/>
                  <a:gd name="T74" fmla="*/ 10 w 850"/>
                  <a:gd name="T75" fmla="*/ 28 h 3420"/>
                  <a:gd name="T76" fmla="*/ 10 w 850"/>
                  <a:gd name="T77" fmla="*/ 24 h 3420"/>
                  <a:gd name="T78" fmla="*/ 9 w 850"/>
                  <a:gd name="T79" fmla="*/ 21 h 3420"/>
                  <a:gd name="T80" fmla="*/ 8 w 850"/>
                  <a:gd name="T81" fmla="*/ 17 h 3420"/>
                  <a:gd name="T82" fmla="*/ 9 w 850"/>
                  <a:gd name="T83" fmla="*/ 16 h 3420"/>
                  <a:gd name="T84" fmla="*/ 10 w 850"/>
                  <a:gd name="T85" fmla="*/ 15 h 3420"/>
                  <a:gd name="T86" fmla="*/ 10 w 850"/>
                  <a:gd name="T87" fmla="*/ 14 h 3420"/>
                  <a:gd name="T88" fmla="*/ 9 w 850"/>
                  <a:gd name="T89" fmla="*/ 11 h 3420"/>
                  <a:gd name="T90" fmla="*/ 8 w 850"/>
                  <a:gd name="T91" fmla="*/ 9 h 3420"/>
                  <a:gd name="T92" fmla="*/ 8 w 850"/>
                  <a:gd name="T93" fmla="*/ 8 h 3420"/>
                  <a:gd name="T94" fmla="*/ 7 w 850"/>
                  <a:gd name="T95" fmla="*/ 7 h 3420"/>
                  <a:gd name="T96" fmla="*/ 6 w 850"/>
                  <a:gd name="T97" fmla="*/ 6 h 3420"/>
                  <a:gd name="T98" fmla="*/ 6 w 850"/>
                  <a:gd name="T99" fmla="*/ 6 h 3420"/>
                  <a:gd name="T100" fmla="*/ 6 w 850"/>
                  <a:gd name="T101" fmla="*/ 5 h 3420"/>
                  <a:gd name="T102" fmla="*/ 7 w 850"/>
                  <a:gd name="T103" fmla="*/ 4 h 3420"/>
                  <a:gd name="T104" fmla="*/ 7 w 850"/>
                  <a:gd name="T105" fmla="*/ 3 h 3420"/>
                  <a:gd name="T106" fmla="*/ 7 w 850"/>
                  <a:gd name="T107" fmla="*/ 2 h 3420"/>
                  <a:gd name="T108" fmla="*/ 7 w 850"/>
                  <a:gd name="T109" fmla="*/ 1 h 3420"/>
                  <a:gd name="T110" fmla="*/ 6 w 850"/>
                  <a:gd name="T111" fmla="*/ 0 h 3420"/>
                  <a:gd name="T112" fmla="*/ 5 w 850"/>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20"/>
                  <a:gd name="T173" fmla="*/ 850 w 850"/>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path>
                </a:pathLst>
              </a:custGeom>
              <a:noFill/>
              <a:ln w="0">
                <a:solidFill>
                  <a:srgbClr val="000000"/>
                </a:solidFill>
                <a:round/>
                <a:headEnd/>
                <a:tailEnd/>
              </a:ln>
            </p:spPr>
            <p:txBody>
              <a:bodyPr/>
              <a:lstStyle/>
              <a:p>
                <a:pPr eaLnBrk="0" hangingPunct="0"/>
                <a:endParaRPr lang="it-IT"/>
              </a:p>
            </p:txBody>
          </p:sp>
          <p:sp>
            <p:nvSpPr>
              <p:cNvPr id="77034" name="Freeform 124"/>
              <p:cNvSpPr>
                <a:spLocks/>
              </p:cNvSpPr>
              <p:nvPr/>
            </p:nvSpPr>
            <p:spPr bwMode="auto">
              <a:xfrm>
                <a:off x="991" y="1720"/>
                <a:ext cx="33" cy="166"/>
              </a:xfrm>
              <a:custGeom>
                <a:avLst/>
                <a:gdLst>
                  <a:gd name="T0" fmla="*/ 0 w 99"/>
                  <a:gd name="T1" fmla="*/ 6 h 497"/>
                  <a:gd name="T2" fmla="*/ 1 w 99"/>
                  <a:gd name="T3" fmla="*/ 6 h 497"/>
                  <a:gd name="T4" fmla="*/ 1 w 99"/>
                  <a:gd name="T5" fmla="*/ 5 h 497"/>
                  <a:gd name="T6" fmla="*/ 1 w 99"/>
                  <a:gd name="T7" fmla="*/ 5 h 497"/>
                  <a:gd name="T8" fmla="*/ 1 w 99"/>
                  <a:gd name="T9" fmla="*/ 4 h 497"/>
                  <a:gd name="T10" fmla="*/ 1 w 99"/>
                  <a:gd name="T11" fmla="*/ 4 h 497"/>
                  <a:gd name="T12" fmla="*/ 1 w 99"/>
                  <a:gd name="T13" fmla="*/ 3 h 497"/>
                  <a:gd name="T14" fmla="*/ 1 w 99"/>
                  <a:gd name="T15" fmla="*/ 3 h 497"/>
                  <a:gd name="T16" fmla="*/ 1 w 99"/>
                  <a:gd name="T17" fmla="*/ 2 h 497"/>
                  <a:gd name="T18" fmla="*/ 0 w 99"/>
                  <a:gd name="T19" fmla="*/ 1 h 497"/>
                  <a:gd name="T20" fmla="*/ 0 w 99"/>
                  <a:gd name="T21" fmla="*/ 1 h 497"/>
                  <a:gd name="T22" fmla="*/ 0 w 99"/>
                  <a:gd name="T23" fmla="*/ 0 h 497"/>
                  <a:gd name="T24" fmla="*/ 0 w 99"/>
                  <a:gd name="T25" fmla="*/ 1 h 497"/>
                  <a:gd name="T26" fmla="*/ 0 w 99"/>
                  <a:gd name="T27" fmla="*/ 2 h 497"/>
                  <a:gd name="T28" fmla="*/ 0 w 99"/>
                  <a:gd name="T29" fmla="*/ 3 h 497"/>
                  <a:gd name="T30" fmla="*/ 0 w 99"/>
                  <a:gd name="T31" fmla="*/ 4 h 497"/>
                  <a:gd name="T32" fmla="*/ 0 w 99"/>
                  <a:gd name="T33" fmla="*/ 5 h 497"/>
                  <a:gd name="T34" fmla="*/ 0 w 99"/>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7"/>
                  <a:gd name="T56" fmla="*/ 99 w 9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7">
                    <a:moveTo>
                      <a:pt x="6" y="477"/>
                    </a:moveTo>
                    <a:lnTo>
                      <a:pt x="53" y="497"/>
                    </a:lnTo>
                    <a:lnTo>
                      <a:pt x="52" y="412"/>
                    </a:lnTo>
                    <a:lnTo>
                      <a:pt x="55" y="374"/>
                    </a:lnTo>
                    <a:lnTo>
                      <a:pt x="65" y="337"/>
                    </a:lnTo>
                    <a:lnTo>
                      <a:pt x="80" y="302"/>
                    </a:lnTo>
                    <a:lnTo>
                      <a:pt x="99" y="267"/>
                    </a:lnTo>
                    <a:lnTo>
                      <a:pt x="74" y="223"/>
                    </a:lnTo>
                    <a:lnTo>
                      <a:pt x="52" y="172"/>
                    </a:lnTo>
                    <a:lnTo>
                      <a:pt x="32" y="113"/>
                    </a:lnTo>
                    <a:lnTo>
                      <a:pt x="19" y="64"/>
                    </a:lnTo>
                    <a:lnTo>
                      <a:pt x="7" y="0"/>
                    </a:lnTo>
                    <a:lnTo>
                      <a:pt x="0" y="79"/>
                    </a:lnTo>
                    <a:lnTo>
                      <a:pt x="2" y="177"/>
                    </a:lnTo>
                    <a:lnTo>
                      <a:pt x="4" y="267"/>
                    </a:lnTo>
                    <a:lnTo>
                      <a:pt x="2" y="342"/>
                    </a:lnTo>
                    <a:lnTo>
                      <a:pt x="4" y="405"/>
                    </a:lnTo>
                    <a:lnTo>
                      <a:pt x="6" y="477"/>
                    </a:lnTo>
                  </a:path>
                </a:pathLst>
              </a:custGeom>
              <a:noFill/>
              <a:ln w="0">
                <a:solidFill>
                  <a:srgbClr val="000000"/>
                </a:solidFill>
                <a:round/>
                <a:headEnd/>
                <a:tailEnd/>
              </a:ln>
            </p:spPr>
            <p:txBody>
              <a:bodyPr/>
              <a:lstStyle/>
              <a:p>
                <a:pPr eaLnBrk="0" hangingPunct="0"/>
                <a:endParaRPr lang="it-IT"/>
              </a:p>
            </p:txBody>
          </p:sp>
          <p:sp>
            <p:nvSpPr>
              <p:cNvPr id="77035" name="Freeform 125"/>
              <p:cNvSpPr>
                <a:spLocks/>
              </p:cNvSpPr>
              <p:nvPr/>
            </p:nvSpPr>
            <p:spPr bwMode="auto">
              <a:xfrm>
                <a:off x="1083" y="2106"/>
                <a:ext cx="72" cy="340"/>
              </a:xfrm>
              <a:custGeom>
                <a:avLst/>
                <a:gdLst>
                  <a:gd name="T0" fmla="*/ 1 w 215"/>
                  <a:gd name="T1" fmla="*/ 13 h 1021"/>
                  <a:gd name="T2" fmla="*/ 0 w 215"/>
                  <a:gd name="T3" fmla="*/ 12 h 1021"/>
                  <a:gd name="T4" fmla="*/ 0 w 215"/>
                  <a:gd name="T5" fmla="*/ 12 h 1021"/>
                  <a:gd name="T6" fmla="*/ 0 w 215"/>
                  <a:gd name="T7" fmla="*/ 11 h 1021"/>
                  <a:gd name="T8" fmla="*/ 0 w 215"/>
                  <a:gd name="T9" fmla="*/ 10 h 1021"/>
                  <a:gd name="T10" fmla="*/ 0 w 215"/>
                  <a:gd name="T11" fmla="*/ 9 h 1021"/>
                  <a:gd name="T12" fmla="*/ 0 w 215"/>
                  <a:gd name="T13" fmla="*/ 8 h 1021"/>
                  <a:gd name="T14" fmla="*/ 0 w 215"/>
                  <a:gd name="T15" fmla="*/ 6 h 1021"/>
                  <a:gd name="T16" fmla="*/ 0 w 215"/>
                  <a:gd name="T17" fmla="*/ 5 h 1021"/>
                  <a:gd name="T18" fmla="*/ 0 w 215"/>
                  <a:gd name="T19" fmla="*/ 4 h 1021"/>
                  <a:gd name="T20" fmla="*/ 0 w 215"/>
                  <a:gd name="T21" fmla="*/ 4 h 1021"/>
                  <a:gd name="T22" fmla="*/ 0 w 215"/>
                  <a:gd name="T23" fmla="*/ 3 h 1021"/>
                  <a:gd name="T24" fmla="*/ 0 w 215"/>
                  <a:gd name="T25" fmla="*/ 2 h 1021"/>
                  <a:gd name="T26" fmla="*/ 1 w 215"/>
                  <a:gd name="T27" fmla="*/ 1 h 1021"/>
                  <a:gd name="T28" fmla="*/ 1 w 215"/>
                  <a:gd name="T29" fmla="*/ 1 h 1021"/>
                  <a:gd name="T30" fmla="*/ 0 w 215"/>
                  <a:gd name="T31" fmla="*/ 0 h 1021"/>
                  <a:gd name="T32" fmla="*/ 2 w 215"/>
                  <a:gd name="T33" fmla="*/ 0 h 1021"/>
                  <a:gd name="T34" fmla="*/ 2 w 215"/>
                  <a:gd name="T35" fmla="*/ 1 h 1021"/>
                  <a:gd name="T36" fmla="*/ 2 w 215"/>
                  <a:gd name="T37" fmla="*/ 1 h 1021"/>
                  <a:gd name="T38" fmla="*/ 3 w 215"/>
                  <a:gd name="T39" fmla="*/ 2 h 1021"/>
                  <a:gd name="T40" fmla="*/ 3 w 215"/>
                  <a:gd name="T41" fmla="*/ 2 h 1021"/>
                  <a:gd name="T42" fmla="*/ 2 w 215"/>
                  <a:gd name="T43" fmla="*/ 3 h 1021"/>
                  <a:gd name="T44" fmla="*/ 2 w 215"/>
                  <a:gd name="T45" fmla="*/ 3 h 1021"/>
                  <a:gd name="T46" fmla="*/ 2 w 215"/>
                  <a:gd name="T47" fmla="*/ 4 h 1021"/>
                  <a:gd name="T48" fmla="*/ 2 w 215"/>
                  <a:gd name="T49" fmla="*/ 5 h 1021"/>
                  <a:gd name="T50" fmla="*/ 2 w 215"/>
                  <a:gd name="T51" fmla="*/ 5 h 1021"/>
                  <a:gd name="T52" fmla="*/ 2 w 215"/>
                  <a:gd name="T53" fmla="*/ 6 h 1021"/>
                  <a:gd name="T54" fmla="*/ 2 w 215"/>
                  <a:gd name="T55" fmla="*/ 8 h 1021"/>
                  <a:gd name="T56" fmla="*/ 2 w 215"/>
                  <a:gd name="T57" fmla="*/ 9 h 1021"/>
                  <a:gd name="T58" fmla="*/ 1 w 215"/>
                  <a:gd name="T59" fmla="*/ 10 h 1021"/>
                  <a:gd name="T60" fmla="*/ 1 w 215"/>
                  <a:gd name="T61" fmla="*/ 12 h 1021"/>
                  <a:gd name="T62" fmla="*/ 1 w 215"/>
                  <a:gd name="T63" fmla="*/ 12 h 1021"/>
                  <a:gd name="T64" fmla="*/ 1 w 215"/>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9"/>
                    </a:lnTo>
                    <a:lnTo>
                      <a:pt x="9" y="936"/>
                    </a:lnTo>
                    <a:lnTo>
                      <a:pt x="2" y="880"/>
                    </a:lnTo>
                    <a:lnTo>
                      <a:pt x="9" y="803"/>
                    </a:lnTo>
                    <a:lnTo>
                      <a:pt x="13" y="714"/>
                    </a:lnTo>
                    <a:lnTo>
                      <a:pt x="15" y="610"/>
                    </a:lnTo>
                    <a:lnTo>
                      <a:pt x="13" y="495"/>
                    </a:lnTo>
                    <a:lnTo>
                      <a:pt x="6" y="394"/>
                    </a:lnTo>
                    <a:lnTo>
                      <a:pt x="0" y="325"/>
                    </a:lnTo>
                    <a:lnTo>
                      <a:pt x="5" y="294"/>
                    </a:lnTo>
                    <a:lnTo>
                      <a:pt x="21" y="249"/>
                    </a:lnTo>
                    <a:lnTo>
                      <a:pt x="37" y="191"/>
                    </a:lnTo>
                    <a:lnTo>
                      <a:pt x="44" y="119"/>
                    </a:lnTo>
                    <a:lnTo>
                      <a:pt x="42" y="58"/>
                    </a:lnTo>
                    <a:lnTo>
                      <a:pt x="33" y="15"/>
                    </a:lnTo>
                    <a:lnTo>
                      <a:pt x="170" y="0"/>
                    </a:lnTo>
                    <a:lnTo>
                      <a:pt x="186" y="47"/>
                    </a:lnTo>
                    <a:lnTo>
                      <a:pt x="201" y="94"/>
                    </a:lnTo>
                    <a:lnTo>
                      <a:pt x="215" y="143"/>
                    </a:lnTo>
                    <a:lnTo>
                      <a:pt x="215" y="164"/>
                    </a:lnTo>
                    <a:lnTo>
                      <a:pt x="196" y="205"/>
                    </a:lnTo>
                    <a:lnTo>
                      <a:pt x="170" y="251"/>
                    </a:lnTo>
                    <a:lnTo>
                      <a:pt x="149" y="311"/>
                    </a:lnTo>
                    <a:lnTo>
                      <a:pt x="135" y="365"/>
                    </a:lnTo>
                    <a:lnTo>
                      <a:pt x="131" y="441"/>
                    </a:lnTo>
                    <a:lnTo>
                      <a:pt x="131" y="517"/>
                    </a:lnTo>
                    <a:lnTo>
                      <a:pt x="129" y="624"/>
                    </a:lnTo>
                    <a:lnTo>
                      <a:pt x="123" y="717"/>
                    </a:lnTo>
                    <a:lnTo>
                      <a:pt x="106" y="821"/>
                    </a:lnTo>
                    <a:lnTo>
                      <a:pt x="77" y="936"/>
                    </a:lnTo>
                    <a:lnTo>
                      <a:pt x="59" y="986"/>
                    </a:lnTo>
                    <a:lnTo>
                      <a:pt x="44" y="1021"/>
                    </a:lnTo>
                  </a:path>
                </a:pathLst>
              </a:custGeom>
              <a:noFill/>
              <a:ln w="0">
                <a:solidFill>
                  <a:srgbClr val="000000"/>
                </a:solidFill>
                <a:round/>
                <a:headEnd/>
                <a:tailEnd/>
              </a:ln>
            </p:spPr>
            <p:txBody>
              <a:bodyPr/>
              <a:lstStyle/>
              <a:p>
                <a:pPr eaLnBrk="0" hangingPunct="0"/>
                <a:endParaRPr lang="it-IT"/>
              </a:p>
            </p:txBody>
          </p:sp>
          <p:sp>
            <p:nvSpPr>
              <p:cNvPr id="77036" name="Freeform 126"/>
              <p:cNvSpPr>
                <a:spLocks/>
              </p:cNvSpPr>
              <p:nvPr/>
            </p:nvSpPr>
            <p:spPr bwMode="auto">
              <a:xfrm>
                <a:off x="4364" y="1598"/>
                <a:ext cx="389" cy="1215"/>
              </a:xfrm>
              <a:custGeom>
                <a:avLst/>
                <a:gdLst>
                  <a:gd name="T0" fmla="*/ 7 w 1168"/>
                  <a:gd name="T1" fmla="*/ 31 h 3644"/>
                  <a:gd name="T2" fmla="*/ 6 w 1168"/>
                  <a:gd name="T3" fmla="*/ 36 h 3644"/>
                  <a:gd name="T4" fmla="*/ 6 w 1168"/>
                  <a:gd name="T5" fmla="*/ 40 h 3644"/>
                  <a:gd name="T6" fmla="*/ 5 w 1168"/>
                  <a:gd name="T7" fmla="*/ 42 h 3644"/>
                  <a:gd name="T8" fmla="*/ 4 w 1168"/>
                  <a:gd name="T9" fmla="*/ 43 h 3644"/>
                  <a:gd name="T10" fmla="*/ 3 w 1168"/>
                  <a:gd name="T11" fmla="*/ 43 h 3644"/>
                  <a:gd name="T12" fmla="*/ 1 w 1168"/>
                  <a:gd name="T13" fmla="*/ 44 h 3644"/>
                  <a:gd name="T14" fmla="*/ 0 w 1168"/>
                  <a:gd name="T15" fmla="*/ 43 h 3644"/>
                  <a:gd name="T16" fmla="*/ 1 w 1168"/>
                  <a:gd name="T17" fmla="*/ 42 h 3644"/>
                  <a:gd name="T18" fmla="*/ 3 w 1168"/>
                  <a:gd name="T19" fmla="*/ 41 h 3644"/>
                  <a:gd name="T20" fmla="*/ 3 w 1168"/>
                  <a:gd name="T21" fmla="*/ 37 h 3644"/>
                  <a:gd name="T22" fmla="*/ 3 w 1168"/>
                  <a:gd name="T23" fmla="*/ 31 h 3644"/>
                  <a:gd name="T24" fmla="*/ 3 w 1168"/>
                  <a:gd name="T25" fmla="*/ 26 h 3644"/>
                  <a:gd name="T26" fmla="*/ 2 w 1168"/>
                  <a:gd name="T27" fmla="*/ 25 h 3644"/>
                  <a:gd name="T28" fmla="*/ 2 w 1168"/>
                  <a:gd name="T29" fmla="*/ 23 h 3644"/>
                  <a:gd name="T30" fmla="*/ 2 w 1168"/>
                  <a:gd name="T31" fmla="*/ 21 h 3644"/>
                  <a:gd name="T32" fmla="*/ 3 w 1168"/>
                  <a:gd name="T33" fmla="*/ 19 h 3644"/>
                  <a:gd name="T34" fmla="*/ 3 w 1168"/>
                  <a:gd name="T35" fmla="*/ 13 h 3644"/>
                  <a:gd name="T36" fmla="*/ 3 w 1168"/>
                  <a:gd name="T37" fmla="*/ 9 h 3644"/>
                  <a:gd name="T38" fmla="*/ 6 w 1168"/>
                  <a:gd name="T39" fmla="*/ 6 h 3644"/>
                  <a:gd name="T40" fmla="*/ 5 w 1168"/>
                  <a:gd name="T41" fmla="*/ 6 h 3644"/>
                  <a:gd name="T42" fmla="*/ 4 w 1168"/>
                  <a:gd name="T43" fmla="*/ 3 h 3644"/>
                  <a:gd name="T44" fmla="*/ 4 w 1168"/>
                  <a:gd name="T45" fmla="*/ 2 h 3644"/>
                  <a:gd name="T46" fmla="*/ 4 w 1168"/>
                  <a:gd name="T47" fmla="*/ 1 h 3644"/>
                  <a:gd name="T48" fmla="*/ 6 w 1168"/>
                  <a:gd name="T49" fmla="*/ 0 h 3644"/>
                  <a:gd name="T50" fmla="*/ 8 w 1168"/>
                  <a:gd name="T51" fmla="*/ 0 h 3644"/>
                  <a:gd name="T52" fmla="*/ 9 w 1168"/>
                  <a:gd name="T53" fmla="*/ 2 h 3644"/>
                  <a:gd name="T54" fmla="*/ 8 w 1168"/>
                  <a:gd name="T55" fmla="*/ 5 h 3644"/>
                  <a:gd name="T56" fmla="*/ 9 w 1168"/>
                  <a:gd name="T57" fmla="*/ 6 h 3644"/>
                  <a:gd name="T58" fmla="*/ 12 w 1168"/>
                  <a:gd name="T59" fmla="*/ 8 h 3644"/>
                  <a:gd name="T60" fmla="*/ 14 w 1168"/>
                  <a:gd name="T61" fmla="*/ 15 h 3644"/>
                  <a:gd name="T62" fmla="*/ 13 w 1168"/>
                  <a:gd name="T63" fmla="*/ 19 h 3644"/>
                  <a:gd name="T64" fmla="*/ 13 w 1168"/>
                  <a:gd name="T65" fmla="*/ 23 h 3644"/>
                  <a:gd name="T66" fmla="*/ 13 w 1168"/>
                  <a:gd name="T67" fmla="*/ 25 h 3644"/>
                  <a:gd name="T68" fmla="*/ 12 w 1168"/>
                  <a:gd name="T69" fmla="*/ 27 h 3644"/>
                  <a:gd name="T70" fmla="*/ 12 w 1168"/>
                  <a:gd name="T71" fmla="*/ 32 h 3644"/>
                  <a:gd name="T72" fmla="*/ 12 w 1168"/>
                  <a:gd name="T73" fmla="*/ 37 h 3644"/>
                  <a:gd name="T74" fmla="*/ 12 w 1168"/>
                  <a:gd name="T75" fmla="*/ 42 h 3644"/>
                  <a:gd name="T76" fmla="*/ 11 w 1168"/>
                  <a:gd name="T77" fmla="*/ 43 h 3644"/>
                  <a:gd name="T78" fmla="*/ 10 w 1168"/>
                  <a:gd name="T79" fmla="*/ 44 h 3644"/>
                  <a:gd name="T80" fmla="*/ 8 w 1168"/>
                  <a:gd name="T81" fmla="*/ 45 h 3644"/>
                  <a:gd name="T82" fmla="*/ 7 w 1168"/>
                  <a:gd name="T83" fmla="*/ 44 h 3644"/>
                  <a:gd name="T84" fmla="*/ 8 w 1168"/>
                  <a:gd name="T85" fmla="*/ 43 h 3644"/>
                  <a:gd name="T86" fmla="*/ 9 w 1168"/>
                  <a:gd name="T87" fmla="*/ 42 h 3644"/>
                  <a:gd name="T88" fmla="*/ 9 w 1168"/>
                  <a:gd name="T89" fmla="*/ 37 h 3644"/>
                  <a:gd name="T90" fmla="*/ 8 w 1168"/>
                  <a:gd name="T91" fmla="*/ 32 h 3644"/>
                  <a:gd name="T92" fmla="*/ 8 w 1168"/>
                  <a:gd name="T93" fmla="*/ 28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6" y="2634"/>
                    </a:lnTo>
                    <a:lnTo>
                      <a:pt x="514" y="2751"/>
                    </a:lnTo>
                    <a:lnTo>
                      <a:pt x="502" y="2892"/>
                    </a:lnTo>
                    <a:lnTo>
                      <a:pt x="489" y="3006"/>
                    </a:lnTo>
                    <a:lnTo>
                      <a:pt x="477" y="3108"/>
                    </a:lnTo>
                    <a:lnTo>
                      <a:pt x="460" y="3206"/>
                    </a:lnTo>
                    <a:lnTo>
                      <a:pt x="442" y="3301"/>
                    </a:lnTo>
                    <a:lnTo>
                      <a:pt x="431" y="3365"/>
                    </a:lnTo>
                    <a:lnTo>
                      <a:pt x="431" y="3413"/>
                    </a:lnTo>
                    <a:lnTo>
                      <a:pt x="433" y="3452"/>
                    </a:lnTo>
                    <a:lnTo>
                      <a:pt x="423" y="3470"/>
                    </a:lnTo>
                    <a:lnTo>
                      <a:pt x="346" y="3488"/>
                    </a:lnTo>
                    <a:lnTo>
                      <a:pt x="332" y="3478"/>
                    </a:lnTo>
                    <a:lnTo>
                      <a:pt x="322" y="3467"/>
                    </a:lnTo>
                    <a:lnTo>
                      <a:pt x="250" y="3493"/>
                    </a:lnTo>
                    <a:lnTo>
                      <a:pt x="156" y="3520"/>
                    </a:lnTo>
                    <a:lnTo>
                      <a:pt x="95" y="3529"/>
                    </a:lnTo>
                    <a:lnTo>
                      <a:pt x="45" y="3525"/>
                    </a:lnTo>
                    <a:lnTo>
                      <a:pt x="18" y="3513"/>
                    </a:lnTo>
                    <a:lnTo>
                      <a:pt x="5" y="3495"/>
                    </a:lnTo>
                    <a:lnTo>
                      <a:pt x="0" y="3476"/>
                    </a:lnTo>
                    <a:lnTo>
                      <a:pt x="10" y="3455"/>
                    </a:lnTo>
                    <a:lnTo>
                      <a:pt x="31" y="3436"/>
                    </a:lnTo>
                    <a:lnTo>
                      <a:pt x="100" y="3401"/>
                    </a:lnTo>
                    <a:lnTo>
                      <a:pt x="160" y="3368"/>
                    </a:lnTo>
                    <a:lnTo>
                      <a:pt x="214" y="3339"/>
                    </a:lnTo>
                    <a:lnTo>
                      <a:pt x="238" y="3314"/>
                    </a:lnTo>
                    <a:lnTo>
                      <a:pt x="240" y="3221"/>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5" y="1973"/>
                    </a:lnTo>
                    <a:lnTo>
                      <a:pt x="141" y="1921"/>
                    </a:lnTo>
                    <a:lnTo>
                      <a:pt x="154" y="1854"/>
                    </a:lnTo>
                    <a:lnTo>
                      <a:pt x="179" y="1797"/>
                    </a:lnTo>
                    <a:lnTo>
                      <a:pt x="203"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9" y="658"/>
                    </a:lnTo>
                    <a:lnTo>
                      <a:pt x="502" y="547"/>
                    </a:lnTo>
                    <a:lnTo>
                      <a:pt x="489" y="496"/>
                    </a:lnTo>
                    <a:lnTo>
                      <a:pt x="460" y="490"/>
                    </a:lnTo>
                    <a:lnTo>
                      <a:pt x="418" y="478"/>
                    </a:lnTo>
                    <a:lnTo>
                      <a:pt x="396" y="452"/>
                    </a:lnTo>
                    <a:lnTo>
                      <a:pt x="367" y="349"/>
                    </a:lnTo>
                    <a:lnTo>
                      <a:pt x="359" y="292"/>
                    </a:lnTo>
                    <a:lnTo>
                      <a:pt x="360" y="236"/>
                    </a:lnTo>
                    <a:lnTo>
                      <a:pt x="354" y="183"/>
                    </a:lnTo>
                    <a:lnTo>
                      <a:pt x="359" y="126"/>
                    </a:lnTo>
                    <a:lnTo>
                      <a:pt x="335" y="151"/>
                    </a:lnTo>
                    <a:lnTo>
                      <a:pt x="322" y="164"/>
                    </a:lnTo>
                    <a:lnTo>
                      <a:pt x="327" y="126"/>
                    </a:lnTo>
                    <a:lnTo>
                      <a:pt x="341" y="85"/>
                    </a:lnTo>
                    <a:lnTo>
                      <a:pt x="365" y="52"/>
                    </a:lnTo>
                    <a:lnTo>
                      <a:pt x="400" y="24"/>
                    </a:lnTo>
                    <a:lnTo>
                      <a:pt x="446" y="5"/>
                    </a:lnTo>
                    <a:lnTo>
                      <a:pt x="508" y="0"/>
                    </a:lnTo>
                    <a:lnTo>
                      <a:pt x="563" y="11"/>
                    </a:lnTo>
                    <a:lnTo>
                      <a:pt x="610" y="36"/>
                    </a:lnTo>
                    <a:lnTo>
                      <a:pt x="647" y="68"/>
                    </a:lnTo>
                    <a:lnTo>
                      <a:pt x="675" y="112"/>
                    </a:lnTo>
                    <a:lnTo>
                      <a:pt x="690" y="171"/>
                    </a:lnTo>
                    <a:lnTo>
                      <a:pt x="699" y="240"/>
                    </a:lnTo>
                    <a:lnTo>
                      <a:pt x="695" y="294"/>
                    </a:lnTo>
                    <a:lnTo>
                      <a:pt x="682" y="369"/>
                    </a:lnTo>
                    <a:lnTo>
                      <a:pt x="683" y="422"/>
                    </a:lnTo>
                    <a:lnTo>
                      <a:pt x="694" y="483"/>
                    </a:lnTo>
                    <a:lnTo>
                      <a:pt x="716" y="512"/>
                    </a:lnTo>
                    <a:lnTo>
                      <a:pt x="941" y="611"/>
                    </a:lnTo>
                    <a:lnTo>
                      <a:pt x="972" y="632"/>
                    </a:lnTo>
                    <a:lnTo>
                      <a:pt x="995" y="667"/>
                    </a:lnTo>
                    <a:lnTo>
                      <a:pt x="1066" y="878"/>
                    </a:lnTo>
                    <a:lnTo>
                      <a:pt x="1157" y="1178"/>
                    </a:lnTo>
                    <a:lnTo>
                      <a:pt x="1168" y="1238"/>
                    </a:lnTo>
                    <a:lnTo>
                      <a:pt x="1164" y="1272"/>
                    </a:lnTo>
                    <a:lnTo>
                      <a:pt x="1150" y="1312"/>
                    </a:lnTo>
                    <a:lnTo>
                      <a:pt x="1030" y="1515"/>
                    </a:lnTo>
                    <a:lnTo>
                      <a:pt x="1012" y="1579"/>
                    </a:lnTo>
                    <a:lnTo>
                      <a:pt x="1006" y="1644"/>
                    </a:lnTo>
                    <a:lnTo>
                      <a:pt x="1030" y="1873"/>
                    </a:lnTo>
                    <a:lnTo>
                      <a:pt x="1044" y="1973"/>
                    </a:lnTo>
                    <a:lnTo>
                      <a:pt x="1044" y="2007"/>
                    </a:lnTo>
                    <a:lnTo>
                      <a:pt x="1031" y="2031"/>
                    </a:lnTo>
                    <a:lnTo>
                      <a:pt x="995" y="2044"/>
                    </a:lnTo>
                    <a:lnTo>
                      <a:pt x="958" y="2050"/>
                    </a:lnTo>
                    <a:lnTo>
                      <a:pt x="948" y="2165"/>
                    </a:lnTo>
                    <a:lnTo>
                      <a:pt x="948" y="2292"/>
                    </a:lnTo>
                    <a:lnTo>
                      <a:pt x="951" y="2432"/>
                    </a:lnTo>
                    <a:lnTo>
                      <a:pt x="958" y="2562"/>
                    </a:lnTo>
                    <a:lnTo>
                      <a:pt x="977" y="2702"/>
                    </a:lnTo>
                    <a:lnTo>
                      <a:pt x="982" y="2841"/>
                    </a:lnTo>
                    <a:lnTo>
                      <a:pt x="990" y="2979"/>
                    </a:lnTo>
                    <a:lnTo>
                      <a:pt x="990" y="3088"/>
                    </a:lnTo>
                    <a:lnTo>
                      <a:pt x="984" y="3261"/>
                    </a:lnTo>
                    <a:lnTo>
                      <a:pt x="986" y="3368"/>
                    </a:lnTo>
                    <a:lnTo>
                      <a:pt x="982" y="3467"/>
                    </a:lnTo>
                    <a:lnTo>
                      <a:pt x="978" y="3488"/>
                    </a:lnTo>
                    <a:lnTo>
                      <a:pt x="921" y="3504"/>
                    </a:lnTo>
                    <a:lnTo>
                      <a:pt x="877" y="3529"/>
                    </a:lnTo>
                    <a:lnTo>
                      <a:pt x="835" y="3567"/>
                    </a:lnTo>
                    <a:lnTo>
                      <a:pt x="790" y="3603"/>
                    </a:lnTo>
                    <a:lnTo>
                      <a:pt x="733" y="3626"/>
                    </a:lnTo>
                    <a:lnTo>
                      <a:pt x="674" y="3643"/>
                    </a:lnTo>
                    <a:lnTo>
                      <a:pt x="623" y="3644"/>
                    </a:lnTo>
                    <a:lnTo>
                      <a:pt x="591" y="3632"/>
                    </a:lnTo>
                    <a:lnTo>
                      <a:pt x="567" y="3615"/>
                    </a:lnTo>
                    <a:lnTo>
                      <a:pt x="565" y="3593"/>
                    </a:lnTo>
                    <a:lnTo>
                      <a:pt x="577" y="3562"/>
                    </a:lnTo>
                    <a:lnTo>
                      <a:pt x="607" y="3534"/>
                    </a:lnTo>
                    <a:lnTo>
                      <a:pt x="644" y="3504"/>
                    </a:lnTo>
                    <a:lnTo>
                      <a:pt x="690" y="3462"/>
                    </a:lnTo>
                    <a:lnTo>
                      <a:pt x="729" y="3424"/>
                    </a:lnTo>
                    <a:lnTo>
                      <a:pt x="753" y="3391"/>
                    </a:lnTo>
                    <a:lnTo>
                      <a:pt x="741" y="3211"/>
                    </a:lnTo>
                    <a:lnTo>
                      <a:pt x="741" y="3084"/>
                    </a:lnTo>
                    <a:lnTo>
                      <a:pt x="729" y="2956"/>
                    </a:lnTo>
                    <a:lnTo>
                      <a:pt x="718" y="2841"/>
                    </a:lnTo>
                    <a:lnTo>
                      <a:pt x="697" y="2721"/>
                    </a:lnTo>
                    <a:lnTo>
                      <a:pt x="670" y="2599"/>
                    </a:lnTo>
                    <a:lnTo>
                      <a:pt x="647" y="2485"/>
                    </a:lnTo>
                    <a:lnTo>
                      <a:pt x="628" y="2390"/>
                    </a:lnTo>
                    <a:lnTo>
                      <a:pt x="610" y="2280"/>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37" name="Freeform 127"/>
              <p:cNvSpPr>
                <a:spLocks/>
              </p:cNvSpPr>
              <p:nvPr/>
            </p:nvSpPr>
            <p:spPr bwMode="auto">
              <a:xfrm>
                <a:off x="2888" y="1612"/>
                <a:ext cx="408" cy="1136"/>
              </a:xfrm>
              <a:custGeom>
                <a:avLst/>
                <a:gdLst>
                  <a:gd name="T0" fmla="*/ 13 w 1223"/>
                  <a:gd name="T1" fmla="*/ 19 h 3406"/>
                  <a:gd name="T2" fmla="*/ 11 w 1223"/>
                  <a:gd name="T3" fmla="*/ 23 h 3406"/>
                  <a:gd name="T4" fmla="*/ 11 w 1223"/>
                  <a:gd name="T5" fmla="*/ 26 h 3406"/>
                  <a:gd name="T6" fmla="*/ 12 w 1223"/>
                  <a:gd name="T7" fmla="*/ 33 h 3406"/>
                  <a:gd name="T8" fmla="*/ 12 w 1223"/>
                  <a:gd name="T9" fmla="*/ 38 h 3406"/>
                  <a:gd name="T10" fmla="*/ 12 w 1223"/>
                  <a:gd name="T11" fmla="*/ 39 h 3406"/>
                  <a:gd name="T12" fmla="*/ 13 w 1223"/>
                  <a:gd name="T13" fmla="*/ 40 h 3406"/>
                  <a:gd name="T14" fmla="*/ 14 w 1223"/>
                  <a:gd name="T15" fmla="*/ 40 h 3406"/>
                  <a:gd name="T16" fmla="*/ 15 w 1223"/>
                  <a:gd name="T17" fmla="*/ 41 h 3406"/>
                  <a:gd name="T18" fmla="*/ 15 w 1223"/>
                  <a:gd name="T19" fmla="*/ 41 h 3406"/>
                  <a:gd name="T20" fmla="*/ 10 w 1223"/>
                  <a:gd name="T21" fmla="*/ 41 h 3406"/>
                  <a:gd name="T22" fmla="*/ 10 w 1223"/>
                  <a:gd name="T23" fmla="*/ 41 h 3406"/>
                  <a:gd name="T24" fmla="*/ 9 w 1223"/>
                  <a:gd name="T25" fmla="*/ 40 h 3406"/>
                  <a:gd name="T26" fmla="*/ 10 w 1223"/>
                  <a:gd name="T27" fmla="*/ 40 h 3406"/>
                  <a:gd name="T28" fmla="*/ 10 w 1223"/>
                  <a:gd name="T29" fmla="*/ 39 h 3406"/>
                  <a:gd name="T30" fmla="*/ 9 w 1223"/>
                  <a:gd name="T31" fmla="*/ 39 h 3406"/>
                  <a:gd name="T32" fmla="*/ 9 w 1223"/>
                  <a:gd name="T33" fmla="*/ 34 h 3406"/>
                  <a:gd name="T34" fmla="*/ 8 w 1223"/>
                  <a:gd name="T35" fmla="*/ 28 h 3406"/>
                  <a:gd name="T36" fmla="*/ 8 w 1223"/>
                  <a:gd name="T37" fmla="*/ 26 h 3406"/>
                  <a:gd name="T38" fmla="*/ 7 w 1223"/>
                  <a:gd name="T39" fmla="*/ 29 h 3406"/>
                  <a:gd name="T40" fmla="*/ 6 w 1223"/>
                  <a:gd name="T41" fmla="*/ 34 h 3406"/>
                  <a:gd name="T42" fmla="*/ 6 w 1223"/>
                  <a:gd name="T43" fmla="*/ 39 h 3406"/>
                  <a:gd name="T44" fmla="*/ 5 w 1223"/>
                  <a:gd name="T45" fmla="*/ 39 h 3406"/>
                  <a:gd name="T46" fmla="*/ 5 w 1223"/>
                  <a:gd name="T47" fmla="*/ 41 h 3406"/>
                  <a:gd name="T48" fmla="*/ 5 w 1223"/>
                  <a:gd name="T49" fmla="*/ 42 h 3406"/>
                  <a:gd name="T50" fmla="*/ 4 w 1223"/>
                  <a:gd name="T51" fmla="*/ 42 h 3406"/>
                  <a:gd name="T52" fmla="*/ 3 w 1223"/>
                  <a:gd name="T53" fmla="*/ 42 h 3406"/>
                  <a:gd name="T54" fmla="*/ 3 w 1223"/>
                  <a:gd name="T55" fmla="*/ 41 h 3406"/>
                  <a:gd name="T56" fmla="*/ 3 w 1223"/>
                  <a:gd name="T57" fmla="*/ 41 h 3406"/>
                  <a:gd name="T58" fmla="*/ 4 w 1223"/>
                  <a:gd name="T59" fmla="*/ 39 h 3406"/>
                  <a:gd name="T60" fmla="*/ 3 w 1223"/>
                  <a:gd name="T61" fmla="*/ 37 h 3406"/>
                  <a:gd name="T62" fmla="*/ 3 w 1223"/>
                  <a:gd name="T63" fmla="*/ 34 h 3406"/>
                  <a:gd name="T64" fmla="*/ 3 w 1223"/>
                  <a:gd name="T65" fmla="*/ 30 h 3406"/>
                  <a:gd name="T66" fmla="*/ 0 w 1223"/>
                  <a:gd name="T67" fmla="*/ 28 h 3406"/>
                  <a:gd name="T68" fmla="*/ 0 w 1223"/>
                  <a:gd name="T69" fmla="*/ 23 h 3406"/>
                  <a:gd name="T70" fmla="*/ 2 w 1223"/>
                  <a:gd name="T71" fmla="*/ 23 h 3406"/>
                  <a:gd name="T72" fmla="*/ 2 w 1223"/>
                  <a:gd name="T73" fmla="*/ 16 h 3406"/>
                  <a:gd name="T74" fmla="*/ 2 w 1223"/>
                  <a:gd name="T75" fmla="*/ 14 h 3406"/>
                  <a:gd name="T76" fmla="*/ 3 w 1223"/>
                  <a:gd name="T77" fmla="*/ 8 h 3406"/>
                  <a:gd name="T78" fmla="*/ 3 w 1223"/>
                  <a:gd name="T79" fmla="*/ 8 h 3406"/>
                  <a:gd name="T80" fmla="*/ 6 w 1223"/>
                  <a:gd name="T81" fmla="*/ 6 h 3406"/>
                  <a:gd name="T82" fmla="*/ 6 w 1223"/>
                  <a:gd name="T83" fmla="*/ 5 h 3406"/>
                  <a:gd name="T84" fmla="*/ 6 w 1223"/>
                  <a:gd name="T85" fmla="*/ 3 h 3406"/>
                  <a:gd name="T86" fmla="*/ 7 w 1223"/>
                  <a:gd name="T87" fmla="*/ 2 h 3406"/>
                  <a:gd name="T88" fmla="*/ 7 w 1223"/>
                  <a:gd name="T89" fmla="*/ 1 h 3406"/>
                  <a:gd name="T90" fmla="*/ 8 w 1223"/>
                  <a:gd name="T91" fmla="*/ 0 h 3406"/>
                  <a:gd name="T92" fmla="*/ 9 w 1223"/>
                  <a:gd name="T93" fmla="*/ 0 h 3406"/>
                  <a:gd name="T94" fmla="*/ 10 w 1223"/>
                  <a:gd name="T95" fmla="*/ 0 h 3406"/>
                  <a:gd name="T96" fmla="*/ 10 w 1223"/>
                  <a:gd name="T97" fmla="*/ 1 h 3406"/>
                  <a:gd name="T98" fmla="*/ 10 w 1223"/>
                  <a:gd name="T99" fmla="*/ 3 h 3406"/>
                  <a:gd name="T100" fmla="*/ 10 w 1223"/>
                  <a:gd name="T101" fmla="*/ 4 h 3406"/>
                  <a:gd name="T102" fmla="*/ 9 w 1223"/>
                  <a:gd name="T103" fmla="*/ 5 h 3406"/>
                  <a:gd name="T104" fmla="*/ 9 w 1223"/>
                  <a:gd name="T105" fmla="*/ 6 h 3406"/>
                  <a:gd name="T106" fmla="*/ 12 w 1223"/>
                  <a:gd name="T107" fmla="*/ 8 h 3406"/>
                  <a:gd name="T108" fmla="*/ 13 w 1223"/>
                  <a:gd name="T109" fmla="*/ 9 h 3406"/>
                  <a:gd name="T110" fmla="*/ 13 w 1223"/>
                  <a:gd name="T111" fmla="*/ 14 h 3406"/>
                  <a:gd name="T112" fmla="*/ 12 w 1223"/>
                  <a:gd name="T113" fmla="*/ 15 h 3406"/>
                  <a:gd name="T114" fmla="*/ 13 w 1223"/>
                  <a:gd name="T115" fmla="*/ 17 h 3406"/>
                  <a:gd name="T116" fmla="*/ 13 w 1223"/>
                  <a:gd name="T117" fmla="*/ 18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1" y="1573"/>
                    </a:lnTo>
                    <a:lnTo>
                      <a:pt x="1091" y="1749"/>
                    </a:lnTo>
                    <a:lnTo>
                      <a:pt x="900" y="1876"/>
                    </a:lnTo>
                    <a:lnTo>
                      <a:pt x="900" y="1953"/>
                    </a:lnTo>
                    <a:lnTo>
                      <a:pt x="910" y="2090"/>
                    </a:lnTo>
                    <a:lnTo>
                      <a:pt x="924" y="2500"/>
                    </a:lnTo>
                    <a:lnTo>
                      <a:pt x="934" y="2680"/>
                    </a:lnTo>
                    <a:lnTo>
                      <a:pt x="947" y="2998"/>
                    </a:lnTo>
                    <a:lnTo>
                      <a:pt x="947" y="3112"/>
                    </a:lnTo>
                    <a:lnTo>
                      <a:pt x="949" y="3150"/>
                    </a:lnTo>
                    <a:lnTo>
                      <a:pt x="959" y="3163"/>
                    </a:lnTo>
                    <a:lnTo>
                      <a:pt x="994" y="3187"/>
                    </a:lnTo>
                    <a:lnTo>
                      <a:pt x="1062" y="3223"/>
                    </a:lnTo>
                    <a:lnTo>
                      <a:pt x="1142" y="3246"/>
                    </a:lnTo>
                    <a:lnTo>
                      <a:pt x="1170" y="3255"/>
                    </a:lnTo>
                    <a:lnTo>
                      <a:pt x="1198" y="3270"/>
                    </a:lnTo>
                    <a:lnTo>
                      <a:pt x="1217" y="3296"/>
                    </a:lnTo>
                    <a:lnTo>
                      <a:pt x="1223" y="3317"/>
                    </a:lnTo>
                    <a:lnTo>
                      <a:pt x="1211" y="3325"/>
                    </a:lnTo>
                    <a:lnTo>
                      <a:pt x="1050" y="3328"/>
                    </a:lnTo>
                    <a:lnTo>
                      <a:pt x="840" y="3342"/>
                    </a:lnTo>
                    <a:lnTo>
                      <a:pt x="803" y="3342"/>
                    </a:lnTo>
                    <a:lnTo>
                      <a:pt x="779" y="3329"/>
                    </a:lnTo>
                    <a:lnTo>
                      <a:pt x="767" y="3304"/>
                    </a:lnTo>
                    <a:lnTo>
                      <a:pt x="767" y="3266"/>
                    </a:lnTo>
                    <a:lnTo>
                      <a:pt x="779" y="3205"/>
                    </a:lnTo>
                    <a:lnTo>
                      <a:pt x="786" y="3195"/>
                    </a:lnTo>
                    <a:lnTo>
                      <a:pt x="803" y="3189"/>
                    </a:lnTo>
                    <a:lnTo>
                      <a:pt x="779" y="3186"/>
                    </a:lnTo>
                    <a:lnTo>
                      <a:pt x="772" y="3174"/>
                    </a:lnTo>
                    <a:lnTo>
                      <a:pt x="767" y="3125"/>
                    </a:lnTo>
                    <a:lnTo>
                      <a:pt x="744" y="3023"/>
                    </a:lnTo>
                    <a:lnTo>
                      <a:pt x="695" y="2781"/>
                    </a:lnTo>
                    <a:lnTo>
                      <a:pt x="683" y="2666"/>
                    </a:lnTo>
                    <a:lnTo>
                      <a:pt x="659" y="2297"/>
                    </a:lnTo>
                    <a:lnTo>
                      <a:pt x="643" y="2206"/>
                    </a:lnTo>
                    <a:lnTo>
                      <a:pt x="612" y="2093"/>
                    </a:lnTo>
                    <a:lnTo>
                      <a:pt x="588" y="2208"/>
                    </a:lnTo>
                    <a:lnTo>
                      <a:pt x="564" y="2322"/>
                    </a:lnTo>
                    <a:lnTo>
                      <a:pt x="522" y="2642"/>
                    </a:lnTo>
                    <a:lnTo>
                      <a:pt x="503" y="2740"/>
                    </a:lnTo>
                    <a:lnTo>
                      <a:pt x="462" y="3097"/>
                    </a:lnTo>
                    <a:lnTo>
                      <a:pt x="462" y="3150"/>
                    </a:lnTo>
                    <a:lnTo>
                      <a:pt x="456" y="3160"/>
                    </a:lnTo>
                    <a:lnTo>
                      <a:pt x="419" y="3176"/>
                    </a:lnTo>
                    <a:lnTo>
                      <a:pt x="429" y="3229"/>
                    </a:lnTo>
                    <a:lnTo>
                      <a:pt x="431" y="3291"/>
                    </a:lnTo>
                    <a:lnTo>
                      <a:pt x="431" y="3329"/>
                    </a:lnTo>
                    <a:lnTo>
                      <a:pt x="416" y="3366"/>
                    </a:lnTo>
                    <a:lnTo>
                      <a:pt x="392" y="3390"/>
                    </a:lnTo>
                    <a:lnTo>
                      <a:pt x="348" y="3406"/>
                    </a:lnTo>
                    <a:lnTo>
                      <a:pt x="300" y="3406"/>
                    </a:lnTo>
                    <a:lnTo>
                      <a:pt x="249" y="3401"/>
                    </a:lnTo>
                    <a:lnTo>
                      <a:pt x="226" y="3381"/>
                    </a:lnTo>
                    <a:lnTo>
                      <a:pt x="216" y="3355"/>
                    </a:lnTo>
                    <a:lnTo>
                      <a:pt x="217" y="3322"/>
                    </a:lnTo>
                    <a:lnTo>
                      <a:pt x="230" y="3276"/>
                    </a:lnTo>
                    <a:lnTo>
                      <a:pt x="263" y="3227"/>
                    </a:lnTo>
                    <a:lnTo>
                      <a:pt x="288" y="3176"/>
                    </a:lnTo>
                    <a:lnTo>
                      <a:pt x="263" y="3176"/>
                    </a:lnTo>
                    <a:lnTo>
                      <a:pt x="251" y="3023"/>
                    </a:lnTo>
                    <a:lnTo>
                      <a:pt x="249" y="2847"/>
                    </a:lnTo>
                    <a:lnTo>
                      <a:pt x="255" y="2727"/>
                    </a:lnTo>
                    <a:lnTo>
                      <a:pt x="270" y="2588"/>
                    </a:lnTo>
                    <a:lnTo>
                      <a:pt x="283" y="2463"/>
                    </a:lnTo>
                    <a:lnTo>
                      <a:pt x="300" y="2360"/>
                    </a:lnTo>
                    <a:lnTo>
                      <a:pt x="0" y="2245"/>
                    </a:lnTo>
                    <a:lnTo>
                      <a:pt x="0" y="1889"/>
                    </a:lnTo>
                    <a:lnTo>
                      <a:pt x="36" y="1863"/>
                    </a:lnTo>
                    <a:lnTo>
                      <a:pt x="174" y="1902"/>
                    </a:lnTo>
                    <a:lnTo>
                      <a:pt x="190" y="1824"/>
                    </a:lnTo>
                    <a:lnTo>
                      <a:pt x="193" y="1728"/>
                    </a:lnTo>
                    <a:lnTo>
                      <a:pt x="126" y="1331"/>
                    </a:lnTo>
                    <a:lnTo>
                      <a:pt x="120" y="1226"/>
                    </a:lnTo>
                    <a:lnTo>
                      <a:pt x="132" y="1099"/>
                    </a:lnTo>
                    <a:lnTo>
                      <a:pt x="190" y="757"/>
                    </a:lnTo>
                    <a:lnTo>
                      <a:pt x="216" y="663"/>
                    </a:lnTo>
                    <a:lnTo>
                      <a:pt x="239" y="626"/>
                    </a:lnTo>
                    <a:lnTo>
                      <a:pt x="263" y="614"/>
                    </a:lnTo>
                    <a:lnTo>
                      <a:pt x="431" y="550"/>
                    </a:lnTo>
                    <a:lnTo>
                      <a:pt x="503" y="525"/>
                    </a:lnTo>
                    <a:lnTo>
                      <a:pt x="527" y="435"/>
                    </a:lnTo>
                    <a:lnTo>
                      <a:pt x="507" y="370"/>
                    </a:lnTo>
                    <a:lnTo>
                      <a:pt x="496" y="331"/>
                    </a:lnTo>
                    <a:lnTo>
                      <a:pt x="496" y="281"/>
                    </a:lnTo>
                    <a:lnTo>
                      <a:pt x="503" y="218"/>
                    </a:lnTo>
                    <a:lnTo>
                      <a:pt x="527" y="129"/>
                    </a:lnTo>
                    <a:lnTo>
                      <a:pt x="540" y="84"/>
                    </a:lnTo>
                    <a:lnTo>
                      <a:pt x="559" y="51"/>
                    </a:lnTo>
                    <a:lnTo>
                      <a:pt x="588" y="24"/>
                    </a:lnTo>
                    <a:lnTo>
                      <a:pt x="612" y="15"/>
                    </a:lnTo>
                    <a:lnTo>
                      <a:pt x="660" y="0"/>
                    </a:lnTo>
                    <a:lnTo>
                      <a:pt x="695" y="0"/>
                    </a:lnTo>
                    <a:lnTo>
                      <a:pt x="744" y="15"/>
                    </a:lnTo>
                    <a:lnTo>
                      <a:pt x="789" y="31"/>
                    </a:lnTo>
                    <a:lnTo>
                      <a:pt x="827" y="61"/>
                    </a:lnTo>
                    <a:lnTo>
                      <a:pt x="840" y="103"/>
                    </a:lnTo>
                    <a:lnTo>
                      <a:pt x="844" y="159"/>
                    </a:lnTo>
                    <a:lnTo>
                      <a:pt x="839" y="212"/>
                    </a:lnTo>
                    <a:lnTo>
                      <a:pt x="829" y="271"/>
                    </a:lnTo>
                    <a:lnTo>
                      <a:pt x="817" y="321"/>
                    </a:lnTo>
                    <a:lnTo>
                      <a:pt x="791" y="372"/>
                    </a:lnTo>
                    <a:lnTo>
                      <a:pt x="767" y="410"/>
                    </a:lnTo>
                    <a:lnTo>
                      <a:pt x="744" y="448"/>
                    </a:lnTo>
                    <a:lnTo>
                      <a:pt x="744" y="511"/>
                    </a:lnTo>
                    <a:lnTo>
                      <a:pt x="798" y="526"/>
                    </a:lnTo>
                    <a:lnTo>
                      <a:pt x="1000" y="652"/>
                    </a:lnTo>
                    <a:lnTo>
                      <a:pt x="1032" y="689"/>
                    </a:lnTo>
                    <a:lnTo>
                      <a:pt x="1040" y="717"/>
                    </a:lnTo>
                    <a:lnTo>
                      <a:pt x="1056" y="1077"/>
                    </a:lnTo>
                    <a:lnTo>
                      <a:pt x="1040" y="1132"/>
                    </a:lnTo>
                    <a:lnTo>
                      <a:pt x="1021" y="1189"/>
                    </a:lnTo>
                    <a:lnTo>
                      <a:pt x="1008" y="1251"/>
                    </a:lnTo>
                    <a:lnTo>
                      <a:pt x="1011" y="1298"/>
                    </a:lnTo>
                    <a:lnTo>
                      <a:pt x="1030" y="1353"/>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38" name="Freeform 128"/>
              <p:cNvSpPr>
                <a:spLocks/>
              </p:cNvSpPr>
              <p:nvPr/>
            </p:nvSpPr>
            <p:spPr bwMode="auto">
              <a:xfrm>
                <a:off x="3725" y="1618"/>
                <a:ext cx="364" cy="1157"/>
              </a:xfrm>
              <a:custGeom>
                <a:avLst/>
                <a:gdLst>
                  <a:gd name="T0" fmla="*/ 2 w 1092"/>
                  <a:gd name="T1" fmla="*/ 29 h 3472"/>
                  <a:gd name="T2" fmla="*/ 2 w 1092"/>
                  <a:gd name="T3" fmla="*/ 31 h 3472"/>
                  <a:gd name="T4" fmla="*/ 3 w 1092"/>
                  <a:gd name="T5" fmla="*/ 32 h 3472"/>
                  <a:gd name="T6" fmla="*/ 3 w 1092"/>
                  <a:gd name="T7" fmla="*/ 37 h 3472"/>
                  <a:gd name="T8" fmla="*/ 3 w 1092"/>
                  <a:gd name="T9" fmla="*/ 39 h 3472"/>
                  <a:gd name="T10" fmla="*/ 2 w 1092"/>
                  <a:gd name="T11" fmla="*/ 40 h 3472"/>
                  <a:gd name="T12" fmla="*/ 1 w 1092"/>
                  <a:gd name="T13" fmla="*/ 40 h 3472"/>
                  <a:gd name="T14" fmla="*/ 0 w 1092"/>
                  <a:gd name="T15" fmla="*/ 41 h 3472"/>
                  <a:gd name="T16" fmla="*/ 0 w 1092"/>
                  <a:gd name="T17" fmla="*/ 41 h 3472"/>
                  <a:gd name="T18" fmla="*/ 0 w 1092"/>
                  <a:gd name="T19" fmla="*/ 42 h 3472"/>
                  <a:gd name="T20" fmla="*/ 2 w 1092"/>
                  <a:gd name="T21" fmla="*/ 42 h 3472"/>
                  <a:gd name="T22" fmla="*/ 3 w 1092"/>
                  <a:gd name="T23" fmla="*/ 41 h 3472"/>
                  <a:gd name="T24" fmla="*/ 5 w 1092"/>
                  <a:gd name="T25" fmla="*/ 41 h 3472"/>
                  <a:gd name="T26" fmla="*/ 5 w 1092"/>
                  <a:gd name="T27" fmla="*/ 40 h 3472"/>
                  <a:gd name="T28" fmla="*/ 6 w 1092"/>
                  <a:gd name="T29" fmla="*/ 34 h 3472"/>
                  <a:gd name="T30" fmla="*/ 7 w 1092"/>
                  <a:gd name="T31" fmla="*/ 31 h 3472"/>
                  <a:gd name="T32" fmla="*/ 7 w 1092"/>
                  <a:gd name="T33" fmla="*/ 33 h 3472"/>
                  <a:gd name="T34" fmla="*/ 8 w 1092"/>
                  <a:gd name="T35" fmla="*/ 37 h 3472"/>
                  <a:gd name="T36" fmla="*/ 9 w 1092"/>
                  <a:gd name="T37" fmla="*/ 40 h 3472"/>
                  <a:gd name="T38" fmla="*/ 9 w 1092"/>
                  <a:gd name="T39" fmla="*/ 41 h 3472"/>
                  <a:gd name="T40" fmla="*/ 8 w 1092"/>
                  <a:gd name="T41" fmla="*/ 42 h 3472"/>
                  <a:gd name="T42" fmla="*/ 9 w 1092"/>
                  <a:gd name="T43" fmla="*/ 43 h 3472"/>
                  <a:gd name="T44" fmla="*/ 10 w 1092"/>
                  <a:gd name="T45" fmla="*/ 43 h 3472"/>
                  <a:gd name="T46" fmla="*/ 11 w 1092"/>
                  <a:gd name="T47" fmla="*/ 42 h 3472"/>
                  <a:gd name="T48" fmla="*/ 11 w 1092"/>
                  <a:gd name="T49" fmla="*/ 42 h 3472"/>
                  <a:gd name="T50" fmla="*/ 11 w 1092"/>
                  <a:gd name="T51" fmla="*/ 41 h 3472"/>
                  <a:gd name="T52" fmla="*/ 11 w 1092"/>
                  <a:gd name="T53" fmla="*/ 39 h 3472"/>
                  <a:gd name="T54" fmla="*/ 11 w 1092"/>
                  <a:gd name="T55" fmla="*/ 34 h 3472"/>
                  <a:gd name="T56" fmla="*/ 11 w 1092"/>
                  <a:gd name="T57" fmla="*/ 31 h 3472"/>
                  <a:gd name="T58" fmla="*/ 11 w 1092"/>
                  <a:gd name="T59" fmla="*/ 30 h 3472"/>
                  <a:gd name="T60" fmla="*/ 11 w 1092"/>
                  <a:gd name="T61" fmla="*/ 20 h 3472"/>
                  <a:gd name="T62" fmla="*/ 11 w 1092"/>
                  <a:gd name="T63" fmla="*/ 17 h 3472"/>
                  <a:gd name="T64" fmla="*/ 12 w 1092"/>
                  <a:gd name="T65" fmla="*/ 16 h 3472"/>
                  <a:gd name="T66" fmla="*/ 12 w 1092"/>
                  <a:gd name="T67" fmla="*/ 15 h 3472"/>
                  <a:gd name="T68" fmla="*/ 12 w 1092"/>
                  <a:gd name="T69" fmla="*/ 13 h 3472"/>
                  <a:gd name="T70" fmla="*/ 13 w 1092"/>
                  <a:gd name="T71" fmla="*/ 11 h 3472"/>
                  <a:gd name="T72" fmla="*/ 12 w 1092"/>
                  <a:gd name="T73" fmla="*/ 11 h 3472"/>
                  <a:gd name="T74" fmla="*/ 11 w 1092"/>
                  <a:gd name="T75" fmla="*/ 10 h 3472"/>
                  <a:gd name="T76" fmla="*/ 11 w 1092"/>
                  <a:gd name="T77" fmla="*/ 8 h 3472"/>
                  <a:gd name="T78" fmla="*/ 11 w 1092"/>
                  <a:gd name="T79" fmla="*/ 8 h 3472"/>
                  <a:gd name="T80" fmla="*/ 8 w 1092"/>
                  <a:gd name="T81" fmla="*/ 7 h 3472"/>
                  <a:gd name="T82" fmla="*/ 8 w 1092"/>
                  <a:gd name="T83" fmla="*/ 6 h 3472"/>
                  <a:gd name="T84" fmla="*/ 8 w 1092"/>
                  <a:gd name="T85" fmla="*/ 4 h 3472"/>
                  <a:gd name="T86" fmla="*/ 8 w 1092"/>
                  <a:gd name="T87" fmla="*/ 3 h 3472"/>
                  <a:gd name="T88" fmla="*/ 8 w 1092"/>
                  <a:gd name="T89" fmla="*/ 1 h 3472"/>
                  <a:gd name="T90" fmla="*/ 7 w 1092"/>
                  <a:gd name="T91" fmla="*/ 0 h 3472"/>
                  <a:gd name="T92" fmla="*/ 6 w 1092"/>
                  <a:gd name="T93" fmla="*/ 0 h 3472"/>
                  <a:gd name="T94" fmla="*/ 5 w 1092"/>
                  <a:gd name="T95" fmla="*/ 0 h 3472"/>
                  <a:gd name="T96" fmla="*/ 4 w 1092"/>
                  <a:gd name="T97" fmla="*/ 1 h 3472"/>
                  <a:gd name="T98" fmla="*/ 4 w 1092"/>
                  <a:gd name="T99" fmla="*/ 2 h 3472"/>
                  <a:gd name="T100" fmla="*/ 4 w 1092"/>
                  <a:gd name="T101" fmla="*/ 4 h 3472"/>
                  <a:gd name="T102" fmla="*/ 4 w 1092"/>
                  <a:gd name="T103" fmla="*/ 5 h 3472"/>
                  <a:gd name="T104" fmla="*/ 5 w 1092"/>
                  <a:gd name="T105" fmla="*/ 6 h 3472"/>
                  <a:gd name="T106" fmla="*/ 4 w 1092"/>
                  <a:gd name="T107" fmla="*/ 7 h 3472"/>
                  <a:gd name="T108" fmla="*/ 2 w 1092"/>
                  <a:gd name="T109" fmla="*/ 8 h 3472"/>
                  <a:gd name="T110" fmla="*/ 1 w 1092"/>
                  <a:gd name="T111" fmla="*/ 10 h 3472"/>
                  <a:gd name="T112" fmla="*/ 1 w 1092"/>
                  <a:gd name="T113" fmla="*/ 11 h 3472"/>
                  <a:gd name="T114" fmla="*/ 3 w 1092"/>
                  <a:gd name="T115" fmla="*/ 14 h 3472"/>
                  <a:gd name="T116" fmla="*/ 3 w 1092"/>
                  <a:gd name="T117" fmla="*/ 18 h 3472"/>
                  <a:gd name="T118" fmla="*/ 2 w 1092"/>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1" y="3186"/>
                    </a:lnTo>
                    <a:lnTo>
                      <a:pt x="180" y="3210"/>
                    </a:lnTo>
                    <a:lnTo>
                      <a:pt x="145" y="3236"/>
                    </a:lnTo>
                    <a:lnTo>
                      <a:pt x="105" y="3256"/>
                    </a:lnTo>
                    <a:lnTo>
                      <a:pt x="55" y="3285"/>
                    </a:lnTo>
                    <a:lnTo>
                      <a:pt x="24" y="3306"/>
                    </a:lnTo>
                    <a:lnTo>
                      <a:pt x="8" y="3324"/>
                    </a:lnTo>
                    <a:lnTo>
                      <a:pt x="0" y="3347"/>
                    </a:lnTo>
                    <a:lnTo>
                      <a:pt x="5" y="3366"/>
                    </a:lnTo>
                    <a:lnTo>
                      <a:pt x="25" y="3383"/>
                    </a:lnTo>
                    <a:lnTo>
                      <a:pt x="66" y="3388"/>
                    </a:lnTo>
                    <a:lnTo>
                      <a:pt x="135" y="3381"/>
                    </a:lnTo>
                    <a:lnTo>
                      <a:pt x="202" y="3366"/>
                    </a:lnTo>
                    <a:lnTo>
                      <a:pt x="275" y="3357"/>
                    </a:lnTo>
                    <a:lnTo>
                      <a:pt x="349" y="3351"/>
                    </a:lnTo>
                    <a:lnTo>
                      <a:pt x="388" y="3347"/>
                    </a:lnTo>
                    <a:lnTo>
                      <a:pt x="409" y="3340"/>
                    </a:lnTo>
                    <a:lnTo>
                      <a:pt x="420" y="3249"/>
                    </a:lnTo>
                    <a:lnTo>
                      <a:pt x="434" y="3116"/>
                    </a:lnTo>
                    <a:lnTo>
                      <a:pt x="488" y="2749"/>
                    </a:lnTo>
                    <a:lnTo>
                      <a:pt x="505" y="2649"/>
                    </a:lnTo>
                    <a:lnTo>
                      <a:pt x="531" y="2527"/>
                    </a:lnTo>
                    <a:lnTo>
                      <a:pt x="588" y="2542"/>
                    </a:lnTo>
                    <a:lnTo>
                      <a:pt x="588" y="2637"/>
                    </a:lnTo>
                    <a:lnTo>
                      <a:pt x="605" y="2759"/>
                    </a:lnTo>
                    <a:lnTo>
                      <a:pt x="661" y="2968"/>
                    </a:lnTo>
                    <a:lnTo>
                      <a:pt x="687" y="3186"/>
                    </a:lnTo>
                    <a:lnTo>
                      <a:pt x="695" y="3244"/>
                    </a:lnTo>
                    <a:lnTo>
                      <a:pt x="707" y="3275"/>
                    </a:lnTo>
                    <a:lnTo>
                      <a:pt x="693" y="3339"/>
                    </a:lnTo>
                    <a:lnTo>
                      <a:pt x="685" y="3381"/>
                    </a:lnTo>
                    <a:lnTo>
                      <a:pt x="685" y="3408"/>
                    </a:lnTo>
                    <a:lnTo>
                      <a:pt x="704" y="3441"/>
                    </a:lnTo>
                    <a:lnTo>
                      <a:pt x="727" y="3465"/>
                    </a:lnTo>
                    <a:lnTo>
                      <a:pt x="761" y="3472"/>
                    </a:lnTo>
                    <a:lnTo>
                      <a:pt x="798" y="3468"/>
                    </a:lnTo>
                    <a:lnTo>
                      <a:pt x="840" y="3453"/>
                    </a:lnTo>
                    <a:lnTo>
                      <a:pt x="875" y="3430"/>
                    </a:lnTo>
                    <a:lnTo>
                      <a:pt x="904" y="3403"/>
                    </a:lnTo>
                    <a:lnTo>
                      <a:pt x="920" y="3376"/>
                    </a:lnTo>
                    <a:lnTo>
                      <a:pt x="928" y="3339"/>
                    </a:lnTo>
                    <a:lnTo>
                      <a:pt x="923" y="3293"/>
                    </a:lnTo>
                    <a:lnTo>
                      <a:pt x="912" y="3249"/>
                    </a:lnTo>
                    <a:lnTo>
                      <a:pt x="900" y="3134"/>
                    </a:lnTo>
                    <a:lnTo>
                      <a:pt x="884" y="2862"/>
                    </a:lnTo>
                    <a:lnTo>
                      <a:pt x="872" y="2729"/>
                    </a:lnTo>
                    <a:lnTo>
                      <a:pt x="864" y="2618"/>
                    </a:lnTo>
                    <a:lnTo>
                      <a:pt x="852" y="2522"/>
                    </a:lnTo>
                    <a:lnTo>
                      <a:pt x="923" y="2508"/>
                    </a:lnTo>
                    <a:lnTo>
                      <a:pt x="920" y="2402"/>
                    </a:lnTo>
                    <a:lnTo>
                      <a:pt x="910" y="1731"/>
                    </a:lnTo>
                    <a:lnTo>
                      <a:pt x="907" y="1601"/>
                    </a:lnTo>
                    <a:lnTo>
                      <a:pt x="900" y="1462"/>
                    </a:lnTo>
                    <a:lnTo>
                      <a:pt x="900" y="1386"/>
                    </a:lnTo>
                    <a:lnTo>
                      <a:pt x="932" y="1350"/>
                    </a:lnTo>
                    <a:lnTo>
                      <a:pt x="968" y="1301"/>
                    </a:lnTo>
                    <a:lnTo>
                      <a:pt x="987" y="1261"/>
                    </a:lnTo>
                    <a:lnTo>
                      <a:pt x="996" y="1221"/>
                    </a:lnTo>
                    <a:lnTo>
                      <a:pt x="1001" y="1175"/>
                    </a:lnTo>
                    <a:lnTo>
                      <a:pt x="989" y="1089"/>
                    </a:lnTo>
                    <a:lnTo>
                      <a:pt x="978" y="1017"/>
                    </a:lnTo>
                    <a:lnTo>
                      <a:pt x="1092" y="852"/>
                    </a:lnTo>
                    <a:lnTo>
                      <a:pt x="1044" y="787"/>
                    </a:lnTo>
                    <a:lnTo>
                      <a:pt x="950" y="920"/>
                    </a:lnTo>
                    <a:lnTo>
                      <a:pt x="939" y="863"/>
                    </a:lnTo>
                    <a:lnTo>
                      <a:pt x="930" y="787"/>
                    </a:lnTo>
                    <a:lnTo>
                      <a:pt x="928" y="722"/>
                    </a:lnTo>
                    <a:lnTo>
                      <a:pt x="925" y="678"/>
                    </a:lnTo>
                    <a:lnTo>
                      <a:pt x="913" y="638"/>
                    </a:lnTo>
                    <a:lnTo>
                      <a:pt x="887" y="611"/>
                    </a:lnTo>
                    <a:lnTo>
                      <a:pt x="851" y="593"/>
                    </a:lnTo>
                    <a:lnTo>
                      <a:pt x="673" y="533"/>
                    </a:lnTo>
                    <a:lnTo>
                      <a:pt x="636" y="520"/>
                    </a:lnTo>
                    <a:lnTo>
                      <a:pt x="632" y="457"/>
                    </a:lnTo>
                    <a:lnTo>
                      <a:pt x="642" y="408"/>
                    </a:lnTo>
                    <a:lnTo>
                      <a:pt x="665" y="354"/>
                    </a:lnTo>
                    <a:lnTo>
                      <a:pt x="682" y="299"/>
                    </a:lnTo>
                    <a:lnTo>
                      <a:pt x="685" y="230"/>
                    </a:lnTo>
                    <a:lnTo>
                      <a:pt x="677" y="149"/>
                    </a:lnTo>
                    <a:lnTo>
                      <a:pt x="661" y="99"/>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30" y="318"/>
                    </a:lnTo>
                    <a:lnTo>
                      <a:pt x="338" y="379"/>
                    </a:lnTo>
                    <a:lnTo>
                      <a:pt x="352" y="426"/>
                    </a:lnTo>
                    <a:lnTo>
                      <a:pt x="366" y="463"/>
                    </a:lnTo>
                    <a:lnTo>
                      <a:pt x="397" y="520"/>
                    </a:lnTo>
                    <a:lnTo>
                      <a:pt x="397" y="533"/>
                    </a:lnTo>
                    <a:lnTo>
                      <a:pt x="349" y="558"/>
                    </a:lnTo>
                    <a:lnTo>
                      <a:pt x="157" y="646"/>
                    </a:lnTo>
                    <a:lnTo>
                      <a:pt x="122" y="681"/>
                    </a:lnTo>
                    <a:lnTo>
                      <a:pt x="99" y="722"/>
                    </a:lnTo>
                    <a:lnTo>
                      <a:pt x="85" y="775"/>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39" name="Freeform 129"/>
              <p:cNvSpPr>
                <a:spLocks/>
              </p:cNvSpPr>
              <p:nvPr/>
            </p:nvSpPr>
            <p:spPr bwMode="auto">
              <a:xfrm>
                <a:off x="3222" y="1642"/>
                <a:ext cx="297" cy="1093"/>
              </a:xfrm>
              <a:custGeom>
                <a:avLst/>
                <a:gdLst>
                  <a:gd name="T0" fmla="*/ 6 w 890"/>
                  <a:gd name="T1" fmla="*/ 31 h 3279"/>
                  <a:gd name="T2" fmla="*/ 6 w 890"/>
                  <a:gd name="T3" fmla="*/ 29 h 3279"/>
                  <a:gd name="T4" fmla="*/ 6 w 890"/>
                  <a:gd name="T5" fmla="*/ 27 h 3279"/>
                  <a:gd name="T6" fmla="*/ 7 w 890"/>
                  <a:gd name="T7" fmla="*/ 25 h 3279"/>
                  <a:gd name="T8" fmla="*/ 7 w 890"/>
                  <a:gd name="T9" fmla="*/ 26 h 3279"/>
                  <a:gd name="T10" fmla="*/ 7 w 890"/>
                  <a:gd name="T11" fmla="*/ 27 h 3279"/>
                  <a:gd name="T12" fmla="*/ 7 w 890"/>
                  <a:gd name="T13" fmla="*/ 28 h 3279"/>
                  <a:gd name="T14" fmla="*/ 7 w 890"/>
                  <a:gd name="T15" fmla="*/ 29 h 3279"/>
                  <a:gd name="T16" fmla="*/ 6 w 890"/>
                  <a:gd name="T17" fmla="*/ 31 h 3279"/>
                  <a:gd name="T18" fmla="*/ 6 w 890"/>
                  <a:gd name="T19" fmla="*/ 33 h 3279"/>
                  <a:gd name="T20" fmla="*/ 7 w 890"/>
                  <a:gd name="T21" fmla="*/ 37 h 3279"/>
                  <a:gd name="T22" fmla="*/ 8 w 890"/>
                  <a:gd name="T23" fmla="*/ 38 h 3279"/>
                  <a:gd name="T24" fmla="*/ 9 w 890"/>
                  <a:gd name="T25" fmla="*/ 39 h 3279"/>
                  <a:gd name="T26" fmla="*/ 10 w 890"/>
                  <a:gd name="T27" fmla="*/ 39 h 3279"/>
                  <a:gd name="T28" fmla="*/ 9 w 890"/>
                  <a:gd name="T29" fmla="*/ 39 h 3279"/>
                  <a:gd name="T30" fmla="*/ 9 w 890"/>
                  <a:gd name="T31" fmla="*/ 39 h 3279"/>
                  <a:gd name="T32" fmla="*/ 9 w 890"/>
                  <a:gd name="T33" fmla="*/ 40 h 3279"/>
                  <a:gd name="T34" fmla="*/ 8 w 890"/>
                  <a:gd name="T35" fmla="*/ 40 h 3279"/>
                  <a:gd name="T36" fmla="*/ 6 w 890"/>
                  <a:gd name="T37" fmla="*/ 40 h 3279"/>
                  <a:gd name="T38" fmla="*/ 5 w 890"/>
                  <a:gd name="T39" fmla="*/ 40 h 3279"/>
                  <a:gd name="T40" fmla="*/ 4 w 890"/>
                  <a:gd name="T41" fmla="*/ 40 h 3279"/>
                  <a:gd name="T42" fmla="*/ 3 w 890"/>
                  <a:gd name="T43" fmla="*/ 39 h 3279"/>
                  <a:gd name="T44" fmla="*/ 3 w 890"/>
                  <a:gd name="T45" fmla="*/ 34 h 3279"/>
                  <a:gd name="T46" fmla="*/ 2 w 890"/>
                  <a:gd name="T47" fmla="*/ 23 h 3279"/>
                  <a:gd name="T48" fmla="*/ 2 w 890"/>
                  <a:gd name="T49" fmla="*/ 20 h 3279"/>
                  <a:gd name="T50" fmla="*/ 3 w 890"/>
                  <a:gd name="T51" fmla="*/ 18 h 3279"/>
                  <a:gd name="T52" fmla="*/ 1 w 890"/>
                  <a:gd name="T53" fmla="*/ 17 h 3279"/>
                  <a:gd name="T54" fmla="*/ 0 w 890"/>
                  <a:gd name="T55" fmla="*/ 16 h 3279"/>
                  <a:gd name="T56" fmla="*/ 0 w 890"/>
                  <a:gd name="T57" fmla="*/ 14 h 3279"/>
                  <a:gd name="T58" fmla="*/ 1 w 890"/>
                  <a:gd name="T59" fmla="*/ 9 h 3279"/>
                  <a:gd name="T60" fmla="*/ 2 w 890"/>
                  <a:gd name="T61" fmla="*/ 8 h 3279"/>
                  <a:gd name="T62" fmla="*/ 3 w 890"/>
                  <a:gd name="T63" fmla="*/ 7 h 3279"/>
                  <a:gd name="T64" fmla="*/ 5 w 890"/>
                  <a:gd name="T65" fmla="*/ 6 h 3279"/>
                  <a:gd name="T66" fmla="*/ 5 w 890"/>
                  <a:gd name="T67" fmla="*/ 5 h 3279"/>
                  <a:gd name="T68" fmla="*/ 4 w 890"/>
                  <a:gd name="T69" fmla="*/ 4 h 3279"/>
                  <a:gd name="T70" fmla="*/ 4 w 890"/>
                  <a:gd name="T71" fmla="*/ 3 h 3279"/>
                  <a:gd name="T72" fmla="*/ 4 w 890"/>
                  <a:gd name="T73" fmla="*/ 1 h 3279"/>
                  <a:gd name="T74" fmla="*/ 4 w 890"/>
                  <a:gd name="T75" fmla="*/ 0 h 3279"/>
                  <a:gd name="T76" fmla="*/ 5 w 890"/>
                  <a:gd name="T77" fmla="*/ 0 h 3279"/>
                  <a:gd name="T78" fmla="*/ 6 w 890"/>
                  <a:gd name="T79" fmla="*/ 0 h 3279"/>
                  <a:gd name="T80" fmla="*/ 7 w 890"/>
                  <a:gd name="T81" fmla="*/ 1 h 3279"/>
                  <a:gd name="T82" fmla="*/ 7 w 890"/>
                  <a:gd name="T83" fmla="*/ 1 h 3279"/>
                  <a:gd name="T84" fmla="*/ 7 w 890"/>
                  <a:gd name="T85" fmla="*/ 3 h 3279"/>
                  <a:gd name="T86" fmla="*/ 8 w 890"/>
                  <a:gd name="T87" fmla="*/ 4 h 3279"/>
                  <a:gd name="T88" fmla="*/ 7 w 890"/>
                  <a:gd name="T89" fmla="*/ 5 h 3279"/>
                  <a:gd name="T90" fmla="*/ 7 w 890"/>
                  <a:gd name="T91" fmla="*/ 6 h 3279"/>
                  <a:gd name="T92" fmla="*/ 8 w 890"/>
                  <a:gd name="T93" fmla="*/ 7 h 3279"/>
                  <a:gd name="T94" fmla="*/ 10 w 890"/>
                  <a:gd name="T95" fmla="*/ 8 h 3279"/>
                  <a:gd name="T96" fmla="*/ 11 w 890"/>
                  <a:gd name="T97" fmla="*/ 11 h 3279"/>
                  <a:gd name="T98" fmla="*/ 11 w 890"/>
                  <a:gd name="T99" fmla="*/ 13 h 3279"/>
                  <a:gd name="T100" fmla="*/ 11 w 890"/>
                  <a:gd name="T101" fmla="*/ 15 h 3279"/>
                  <a:gd name="T102" fmla="*/ 11 w 890"/>
                  <a:gd name="T103" fmla="*/ 17 h 3279"/>
                  <a:gd name="T104" fmla="*/ 11 w 890"/>
                  <a:gd name="T105" fmla="*/ 19 h 3279"/>
                  <a:gd name="T106" fmla="*/ 10 w 890"/>
                  <a:gd name="T107" fmla="*/ 21 h 3279"/>
                  <a:gd name="T108" fmla="*/ 10 w 890"/>
                  <a:gd name="T109" fmla="*/ 23 h 3279"/>
                  <a:gd name="T110" fmla="*/ 10 w 890"/>
                  <a:gd name="T111" fmla="*/ 28 h 3279"/>
                  <a:gd name="T112" fmla="*/ 10 w 890"/>
                  <a:gd name="T113" fmla="*/ 30 h 3279"/>
                  <a:gd name="T114" fmla="*/ 9 w 890"/>
                  <a:gd name="T115" fmla="*/ 33 h 3279"/>
                  <a:gd name="T116" fmla="*/ 8 w 890"/>
                  <a:gd name="T117" fmla="*/ 36 h 3279"/>
                  <a:gd name="T118" fmla="*/ 7 w 890"/>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09"/>
                    </a:lnTo>
                    <a:lnTo>
                      <a:pt x="526" y="2118"/>
                    </a:lnTo>
                    <a:lnTo>
                      <a:pt x="540" y="2030"/>
                    </a:lnTo>
                    <a:lnTo>
                      <a:pt x="544" y="2091"/>
                    </a:lnTo>
                    <a:lnTo>
                      <a:pt x="548" y="2125"/>
                    </a:lnTo>
                    <a:lnTo>
                      <a:pt x="562" y="2169"/>
                    </a:lnTo>
                    <a:lnTo>
                      <a:pt x="578" y="2205"/>
                    </a:lnTo>
                    <a:lnTo>
                      <a:pt x="589" y="2246"/>
                    </a:lnTo>
                    <a:lnTo>
                      <a:pt x="586" y="2284"/>
                    </a:lnTo>
                    <a:lnTo>
                      <a:pt x="572" y="2324"/>
                    </a:lnTo>
                    <a:lnTo>
                      <a:pt x="547" y="2371"/>
                    </a:lnTo>
                    <a:lnTo>
                      <a:pt x="527" y="2423"/>
                    </a:lnTo>
                    <a:lnTo>
                      <a:pt x="503" y="2489"/>
                    </a:lnTo>
                    <a:lnTo>
                      <a:pt x="483" y="2578"/>
                    </a:lnTo>
                    <a:lnTo>
                      <a:pt x="469" y="2655"/>
                    </a:lnTo>
                    <a:lnTo>
                      <a:pt x="577" y="2960"/>
                    </a:lnTo>
                    <a:lnTo>
                      <a:pt x="564" y="3011"/>
                    </a:lnTo>
                    <a:lnTo>
                      <a:pt x="589" y="3037"/>
                    </a:lnTo>
                    <a:lnTo>
                      <a:pt x="636" y="3063"/>
                    </a:lnTo>
                    <a:lnTo>
                      <a:pt x="744" y="3111"/>
                    </a:lnTo>
                    <a:lnTo>
                      <a:pt x="768" y="3128"/>
                    </a:lnTo>
                    <a:lnTo>
                      <a:pt x="787" y="3157"/>
                    </a:lnTo>
                    <a:lnTo>
                      <a:pt x="792" y="3180"/>
                    </a:lnTo>
                    <a:lnTo>
                      <a:pt x="777" y="3188"/>
                    </a:lnTo>
                    <a:lnTo>
                      <a:pt x="732" y="3190"/>
                    </a:lnTo>
                    <a:lnTo>
                      <a:pt x="694" y="3190"/>
                    </a:lnTo>
                    <a:lnTo>
                      <a:pt x="714" y="3197"/>
                    </a:lnTo>
                    <a:lnTo>
                      <a:pt x="721" y="3208"/>
                    </a:lnTo>
                    <a:lnTo>
                      <a:pt x="721" y="3224"/>
                    </a:lnTo>
                    <a:lnTo>
                      <a:pt x="710" y="3246"/>
                    </a:lnTo>
                    <a:lnTo>
                      <a:pt x="674" y="3262"/>
                    </a:lnTo>
                    <a:lnTo>
                      <a:pt x="607" y="3276"/>
                    </a:lnTo>
                    <a:lnTo>
                      <a:pt x="513" y="3279"/>
                    </a:lnTo>
                    <a:lnTo>
                      <a:pt x="442" y="3269"/>
                    </a:lnTo>
                    <a:lnTo>
                      <a:pt x="378" y="3252"/>
                    </a:lnTo>
                    <a:lnTo>
                      <a:pt x="324" y="3229"/>
                    </a:lnTo>
                    <a:lnTo>
                      <a:pt x="284" y="3204"/>
                    </a:lnTo>
                    <a:lnTo>
                      <a:pt x="280" y="3165"/>
                    </a:lnTo>
                    <a:lnTo>
                      <a:pt x="282" y="3121"/>
                    </a:lnTo>
                    <a:lnTo>
                      <a:pt x="252" y="2884"/>
                    </a:lnTo>
                    <a:lnTo>
                      <a:pt x="244" y="2716"/>
                    </a:lnTo>
                    <a:lnTo>
                      <a:pt x="205" y="2195"/>
                    </a:lnTo>
                    <a:lnTo>
                      <a:pt x="187" y="1877"/>
                    </a:lnTo>
                    <a:lnTo>
                      <a:pt x="190" y="1724"/>
                    </a:lnTo>
                    <a:lnTo>
                      <a:pt x="195" y="1626"/>
                    </a:lnTo>
                    <a:lnTo>
                      <a:pt x="206" y="1540"/>
                    </a:lnTo>
                    <a:lnTo>
                      <a:pt x="216" y="1469"/>
                    </a:lnTo>
                    <a:lnTo>
                      <a:pt x="156" y="1417"/>
                    </a:lnTo>
                    <a:lnTo>
                      <a:pt x="97" y="1363"/>
                    </a:lnTo>
                    <a:lnTo>
                      <a:pt x="60" y="1321"/>
                    </a:lnTo>
                    <a:lnTo>
                      <a:pt x="24" y="1265"/>
                    </a:lnTo>
                    <a:lnTo>
                      <a:pt x="4" y="1210"/>
                    </a:lnTo>
                    <a:lnTo>
                      <a:pt x="0" y="1163"/>
                    </a:lnTo>
                    <a:lnTo>
                      <a:pt x="14" y="1101"/>
                    </a:lnTo>
                    <a:lnTo>
                      <a:pt x="121" y="716"/>
                    </a:lnTo>
                    <a:lnTo>
                      <a:pt x="137" y="673"/>
                    </a:lnTo>
                    <a:lnTo>
                      <a:pt x="152" y="652"/>
                    </a:lnTo>
                    <a:lnTo>
                      <a:pt x="174" y="632"/>
                    </a:lnTo>
                    <a:lnTo>
                      <a:pt x="216" y="601"/>
                    </a:lnTo>
                    <a:lnTo>
                      <a:pt x="336" y="538"/>
                    </a:lnTo>
                    <a:lnTo>
                      <a:pt x="366" y="500"/>
                    </a:lnTo>
                    <a:lnTo>
                      <a:pt x="387" y="456"/>
                    </a:lnTo>
                    <a:lnTo>
                      <a:pt x="397" y="423"/>
                    </a:lnTo>
                    <a:lnTo>
                      <a:pt x="362" y="384"/>
                    </a:lnTo>
                    <a:lnTo>
                      <a:pt x="334" y="333"/>
                    </a:lnTo>
                    <a:lnTo>
                      <a:pt x="314" y="272"/>
                    </a:lnTo>
                    <a:lnTo>
                      <a:pt x="300" y="220"/>
                    </a:lnTo>
                    <a:lnTo>
                      <a:pt x="293" y="156"/>
                    </a:lnTo>
                    <a:lnTo>
                      <a:pt x="298" y="105"/>
                    </a:lnTo>
                    <a:lnTo>
                      <a:pt x="313" y="67"/>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39"/>
                    </a:lnTo>
                    <a:lnTo>
                      <a:pt x="819" y="690"/>
                    </a:lnTo>
                    <a:lnTo>
                      <a:pt x="853"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2"/>
                    </a:lnTo>
                    <a:lnTo>
                      <a:pt x="708" y="2693"/>
                    </a:lnTo>
                    <a:lnTo>
                      <a:pt x="660" y="2871"/>
                    </a:lnTo>
                    <a:lnTo>
                      <a:pt x="636" y="2935"/>
                    </a:lnTo>
                    <a:lnTo>
                      <a:pt x="606" y="2948"/>
                    </a:lnTo>
                    <a:lnTo>
                      <a:pt x="577" y="2960"/>
                    </a:lnTo>
                    <a:lnTo>
                      <a:pt x="469"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40" name="Freeform 130"/>
              <p:cNvSpPr>
                <a:spLocks/>
              </p:cNvSpPr>
              <p:nvPr/>
            </p:nvSpPr>
            <p:spPr bwMode="auto">
              <a:xfrm>
                <a:off x="3515" y="1673"/>
                <a:ext cx="308" cy="1085"/>
              </a:xfrm>
              <a:custGeom>
                <a:avLst/>
                <a:gdLst>
                  <a:gd name="T0" fmla="*/ 4 w 922"/>
                  <a:gd name="T1" fmla="*/ 0 h 3255"/>
                  <a:gd name="T2" fmla="*/ 5 w 922"/>
                  <a:gd name="T3" fmla="*/ 0 h 3255"/>
                  <a:gd name="T4" fmla="*/ 5 w 922"/>
                  <a:gd name="T5" fmla="*/ 1 h 3255"/>
                  <a:gd name="T6" fmla="*/ 6 w 922"/>
                  <a:gd name="T7" fmla="*/ 2 h 3255"/>
                  <a:gd name="T8" fmla="*/ 6 w 922"/>
                  <a:gd name="T9" fmla="*/ 4 h 3255"/>
                  <a:gd name="T10" fmla="*/ 6 w 922"/>
                  <a:gd name="T11" fmla="*/ 5 h 3255"/>
                  <a:gd name="T12" fmla="*/ 6 w 922"/>
                  <a:gd name="T13" fmla="*/ 6 h 3255"/>
                  <a:gd name="T14" fmla="*/ 7 w 922"/>
                  <a:gd name="T15" fmla="*/ 7 h 3255"/>
                  <a:gd name="T16" fmla="*/ 8 w 922"/>
                  <a:gd name="T17" fmla="*/ 8 h 3255"/>
                  <a:gd name="T18" fmla="*/ 11 w 922"/>
                  <a:gd name="T19" fmla="*/ 13 h 3255"/>
                  <a:gd name="T20" fmla="*/ 11 w 922"/>
                  <a:gd name="T21" fmla="*/ 15 h 3255"/>
                  <a:gd name="T22" fmla="*/ 9 w 922"/>
                  <a:gd name="T23" fmla="*/ 19 h 3255"/>
                  <a:gd name="T24" fmla="*/ 8 w 922"/>
                  <a:gd name="T25" fmla="*/ 19 h 3255"/>
                  <a:gd name="T26" fmla="*/ 8 w 922"/>
                  <a:gd name="T27" fmla="*/ 21 h 3255"/>
                  <a:gd name="T28" fmla="*/ 7 w 922"/>
                  <a:gd name="T29" fmla="*/ 22 h 3255"/>
                  <a:gd name="T30" fmla="*/ 6 w 922"/>
                  <a:gd name="T31" fmla="*/ 31 h 3255"/>
                  <a:gd name="T32" fmla="*/ 6 w 922"/>
                  <a:gd name="T33" fmla="*/ 34 h 3255"/>
                  <a:gd name="T34" fmla="*/ 5 w 922"/>
                  <a:gd name="T35" fmla="*/ 36 h 3255"/>
                  <a:gd name="T36" fmla="*/ 6 w 922"/>
                  <a:gd name="T37" fmla="*/ 37 h 3255"/>
                  <a:gd name="T38" fmla="*/ 6 w 922"/>
                  <a:gd name="T39" fmla="*/ 38 h 3255"/>
                  <a:gd name="T40" fmla="*/ 5 w 922"/>
                  <a:gd name="T41" fmla="*/ 39 h 3255"/>
                  <a:gd name="T42" fmla="*/ 5 w 922"/>
                  <a:gd name="T43" fmla="*/ 39 h 3255"/>
                  <a:gd name="T44" fmla="*/ 4 w 922"/>
                  <a:gd name="T45" fmla="*/ 40 h 3255"/>
                  <a:gd name="T46" fmla="*/ 2 w 922"/>
                  <a:gd name="T47" fmla="*/ 40 h 3255"/>
                  <a:gd name="T48" fmla="*/ 1 w 922"/>
                  <a:gd name="T49" fmla="*/ 40 h 3255"/>
                  <a:gd name="T50" fmla="*/ 1 w 922"/>
                  <a:gd name="T51" fmla="*/ 39 h 3255"/>
                  <a:gd name="T52" fmla="*/ 1 w 922"/>
                  <a:gd name="T53" fmla="*/ 39 h 3255"/>
                  <a:gd name="T54" fmla="*/ 2 w 922"/>
                  <a:gd name="T55" fmla="*/ 38 h 3255"/>
                  <a:gd name="T56" fmla="*/ 3 w 922"/>
                  <a:gd name="T57" fmla="*/ 37 h 3255"/>
                  <a:gd name="T58" fmla="*/ 3 w 922"/>
                  <a:gd name="T59" fmla="*/ 35 h 3255"/>
                  <a:gd name="T60" fmla="*/ 2 w 922"/>
                  <a:gd name="T61" fmla="*/ 30 h 3255"/>
                  <a:gd name="T62" fmla="*/ 1 w 922"/>
                  <a:gd name="T63" fmla="*/ 30 h 3255"/>
                  <a:gd name="T64" fmla="*/ 1 w 922"/>
                  <a:gd name="T65" fmla="*/ 22 h 3255"/>
                  <a:gd name="T66" fmla="*/ 0 w 922"/>
                  <a:gd name="T67" fmla="*/ 21 h 3255"/>
                  <a:gd name="T68" fmla="*/ 1 w 922"/>
                  <a:gd name="T69" fmla="*/ 18 h 3255"/>
                  <a:gd name="T70" fmla="*/ 0 w 922"/>
                  <a:gd name="T71" fmla="*/ 17 h 3255"/>
                  <a:gd name="T72" fmla="*/ 0 w 922"/>
                  <a:gd name="T73" fmla="*/ 15 h 3255"/>
                  <a:gd name="T74" fmla="*/ 0 w 922"/>
                  <a:gd name="T75" fmla="*/ 12 h 3255"/>
                  <a:gd name="T76" fmla="*/ 0 w 922"/>
                  <a:gd name="T77" fmla="*/ 10 h 3255"/>
                  <a:gd name="T78" fmla="*/ 0 w 922"/>
                  <a:gd name="T79" fmla="*/ 8 h 3255"/>
                  <a:gd name="T80" fmla="*/ 1 w 922"/>
                  <a:gd name="T81" fmla="*/ 8 h 3255"/>
                  <a:gd name="T82" fmla="*/ 3 w 922"/>
                  <a:gd name="T83" fmla="*/ 7 h 3255"/>
                  <a:gd name="T84" fmla="*/ 3 w 922"/>
                  <a:gd name="T85" fmla="*/ 6 h 3255"/>
                  <a:gd name="T86" fmla="*/ 3 w 922"/>
                  <a:gd name="T87" fmla="*/ 6 h 3255"/>
                  <a:gd name="T88" fmla="*/ 2 w 922"/>
                  <a:gd name="T89" fmla="*/ 6 h 3255"/>
                  <a:gd name="T90" fmla="*/ 2 w 922"/>
                  <a:gd name="T91" fmla="*/ 6 h 3255"/>
                  <a:gd name="T92" fmla="*/ 2 w 922"/>
                  <a:gd name="T93" fmla="*/ 5 h 3255"/>
                  <a:gd name="T94" fmla="*/ 1 w 922"/>
                  <a:gd name="T95" fmla="*/ 4 h 3255"/>
                  <a:gd name="T96" fmla="*/ 1 w 922"/>
                  <a:gd name="T97" fmla="*/ 2 h 3255"/>
                  <a:gd name="T98" fmla="*/ 2 w 922"/>
                  <a:gd name="T99" fmla="*/ 1 h 3255"/>
                  <a:gd name="T100" fmla="*/ 2 w 922"/>
                  <a:gd name="T101" fmla="*/ 1 h 3255"/>
                  <a:gd name="T102" fmla="*/ 3 w 922"/>
                  <a:gd name="T103" fmla="*/ 0 h 3255"/>
                  <a:gd name="T104" fmla="*/ 4 w 922"/>
                  <a:gd name="T105" fmla="*/ 0 h 3255"/>
                  <a:gd name="T106" fmla="*/ 8 w 922"/>
                  <a:gd name="T107" fmla="*/ 13 h 3255"/>
                  <a:gd name="T108" fmla="*/ 9 w 922"/>
                  <a:gd name="T109" fmla="*/ 14 h 3255"/>
                  <a:gd name="T110" fmla="*/ 9 w 922"/>
                  <a:gd name="T111" fmla="*/ 13 h 3255"/>
                  <a:gd name="T112" fmla="*/ 8 w 922"/>
                  <a:gd name="T113" fmla="*/ 12 h 3255"/>
                  <a:gd name="T114" fmla="*/ 8 w 922"/>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lnTo>
                      <a:pt x="648" y="956"/>
                    </a:lnTo>
                    <a:lnTo>
                      <a:pt x="642" y="1077"/>
                    </a:lnTo>
                    <a:lnTo>
                      <a:pt x="638" y="1143"/>
                    </a:lnTo>
                    <a:lnTo>
                      <a:pt x="698" y="1152"/>
                    </a:lnTo>
                    <a:lnTo>
                      <a:pt x="714" y="1098"/>
                    </a:lnTo>
                    <a:lnTo>
                      <a:pt x="714" y="1053"/>
                    </a:lnTo>
                    <a:lnTo>
                      <a:pt x="689" y="1010"/>
                    </a:lnTo>
                    <a:lnTo>
                      <a:pt x="672" y="979"/>
                    </a:lnTo>
                    <a:lnTo>
                      <a:pt x="658" y="956"/>
                    </a:lnTo>
                    <a:lnTo>
                      <a:pt x="648" y="956"/>
                    </a:lnTo>
                    <a:lnTo>
                      <a:pt x="309" y="0"/>
                    </a:lnTo>
                    <a:close/>
                  </a:path>
                </a:pathLst>
              </a:custGeom>
              <a:solidFill>
                <a:srgbClr val="8080FF"/>
              </a:solidFill>
              <a:ln w="9525">
                <a:noFill/>
                <a:round/>
                <a:headEnd/>
                <a:tailEnd/>
              </a:ln>
            </p:spPr>
            <p:txBody>
              <a:bodyPr/>
              <a:lstStyle/>
              <a:p>
                <a:pPr eaLnBrk="0" hangingPunct="0"/>
                <a:endParaRPr lang="it-IT"/>
              </a:p>
            </p:txBody>
          </p:sp>
          <p:sp>
            <p:nvSpPr>
              <p:cNvPr id="77041" name="Freeform 131"/>
              <p:cNvSpPr>
                <a:spLocks/>
              </p:cNvSpPr>
              <p:nvPr/>
            </p:nvSpPr>
            <p:spPr bwMode="auto">
              <a:xfrm>
                <a:off x="3515" y="1673"/>
                <a:ext cx="308" cy="1085"/>
              </a:xfrm>
              <a:custGeom>
                <a:avLst/>
                <a:gdLst>
                  <a:gd name="T0" fmla="*/ 4 w 922"/>
                  <a:gd name="T1" fmla="*/ 0 h 3255"/>
                  <a:gd name="T2" fmla="*/ 5 w 922"/>
                  <a:gd name="T3" fmla="*/ 0 h 3255"/>
                  <a:gd name="T4" fmla="*/ 5 w 922"/>
                  <a:gd name="T5" fmla="*/ 1 h 3255"/>
                  <a:gd name="T6" fmla="*/ 6 w 922"/>
                  <a:gd name="T7" fmla="*/ 2 h 3255"/>
                  <a:gd name="T8" fmla="*/ 6 w 922"/>
                  <a:gd name="T9" fmla="*/ 4 h 3255"/>
                  <a:gd name="T10" fmla="*/ 6 w 922"/>
                  <a:gd name="T11" fmla="*/ 5 h 3255"/>
                  <a:gd name="T12" fmla="*/ 6 w 922"/>
                  <a:gd name="T13" fmla="*/ 6 h 3255"/>
                  <a:gd name="T14" fmla="*/ 7 w 922"/>
                  <a:gd name="T15" fmla="*/ 7 h 3255"/>
                  <a:gd name="T16" fmla="*/ 8 w 922"/>
                  <a:gd name="T17" fmla="*/ 8 h 3255"/>
                  <a:gd name="T18" fmla="*/ 11 w 922"/>
                  <a:gd name="T19" fmla="*/ 13 h 3255"/>
                  <a:gd name="T20" fmla="*/ 11 w 922"/>
                  <a:gd name="T21" fmla="*/ 15 h 3255"/>
                  <a:gd name="T22" fmla="*/ 9 w 922"/>
                  <a:gd name="T23" fmla="*/ 19 h 3255"/>
                  <a:gd name="T24" fmla="*/ 8 w 922"/>
                  <a:gd name="T25" fmla="*/ 19 h 3255"/>
                  <a:gd name="T26" fmla="*/ 8 w 922"/>
                  <a:gd name="T27" fmla="*/ 21 h 3255"/>
                  <a:gd name="T28" fmla="*/ 7 w 922"/>
                  <a:gd name="T29" fmla="*/ 22 h 3255"/>
                  <a:gd name="T30" fmla="*/ 6 w 922"/>
                  <a:gd name="T31" fmla="*/ 31 h 3255"/>
                  <a:gd name="T32" fmla="*/ 6 w 922"/>
                  <a:gd name="T33" fmla="*/ 34 h 3255"/>
                  <a:gd name="T34" fmla="*/ 5 w 922"/>
                  <a:gd name="T35" fmla="*/ 36 h 3255"/>
                  <a:gd name="T36" fmla="*/ 6 w 922"/>
                  <a:gd name="T37" fmla="*/ 37 h 3255"/>
                  <a:gd name="T38" fmla="*/ 6 w 922"/>
                  <a:gd name="T39" fmla="*/ 38 h 3255"/>
                  <a:gd name="T40" fmla="*/ 5 w 922"/>
                  <a:gd name="T41" fmla="*/ 39 h 3255"/>
                  <a:gd name="T42" fmla="*/ 5 w 922"/>
                  <a:gd name="T43" fmla="*/ 39 h 3255"/>
                  <a:gd name="T44" fmla="*/ 4 w 922"/>
                  <a:gd name="T45" fmla="*/ 40 h 3255"/>
                  <a:gd name="T46" fmla="*/ 2 w 922"/>
                  <a:gd name="T47" fmla="*/ 40 h 3255"/>
                  <a:gd name="T48" fmla="*/ 1 w 922"/>
                  <a:gd name="T49" fmla="*/ 40 h 3255"/>
                  <a:gd name="T50" fmla="*/ 1 w 922"/>
                  <a:gd name="T51" fmla="*/ 39 h 3255"/>
                  <a:gd name="T52" fmla="*/ 1 w 922"/>
                  <a:gd name="T53" fmla="*/ 39 h 3255"/>
                  <a:gd name="T54" fmla="*/ 2 w 922"/>
                  <a:gd name="T55" fmla="*/ 38 h 3255"/>
                  <a:gd name="T56" fmla="*/ 3 w 922"/>
                  <a:gd name="T57" fmla="*/ 37 h 3255"/>
                  <a:gd name="T58" fmla="*/ 3 w 922"/>
                  <a:gd name="T59" fmla="*/ 35 h 3255"/>
                  <a:gd name="T60" fmla="*/ 2 w 922"/>
                  <a:gd name="T61" fmla="*/ 30 h 3255"/>
                  <a:gd name="T62" fmla="*/ 1 w 922"/>
                  <a:gd name="T63" fmla="*/ 30 h 3255"/>
                  <a:gd name="T64" fmla="*/ 1 w 922"/>
                  <a:gd name="T65" fmla="*/ 22 h 3255"/>
                  <a:gd name="T66" fmla="*/ 0 w 922"/>
                  <a:gd name="T67" fmla="*/ 21 h 3255"/>
                  <a:gd name="T68" fmla="*/ 1 w 922"/>
                  <a:gd name="T69" fmla="*/ 18 h 3255"/>
                  <a:gd name="T70" fmla="*/ 0 w 922"/>
                  <a:gd name="T71" fmla="*/ 17 h 3255"/>
                  <a:gd name="T72" fmla="*/ 0 w 922"/>
                  <a:gd name="T73" fmla="*/ 15 h 3255"/>
                  <a:gd name="T74" fmla="*/ 0 w 922"/>
                  <a:gd name="T75" fmla="*/ 12 h 3255"/>
                  <a:gd name="T76" fmla="*/ 0 w 922"/>
                  <a:gd name="T77" fmla="*/ 10 h 3255"/>
                  <a:gd name="T78" fmla="*/ 0 w 922"/>
                  <a:gd name="T79" fmla="*/ 8 h 3255"/>
                  <a:gd name="T80" fmla="*/ 1 w 922"/>
                  <a:gd name="T81" fmla="*/ 8 h 3255"/>
                  <a:gd name="T82" fmla="*/ 3 w 922"/>
                  <a:gd name="T83" fmla="*/ 7 h 3255"/>
                  <a:gd name="T84" fmla="*/ 3 w 922"/>
                  <a:gd name="T85" fmla="*/ 6 h 3255"/>
                  <a:gd name="T86" fmla="*/ 3 w 922"/>
                  <a:gd name="T87" fmla="*/ 6 h 3255"/>
                  <a:gd name="T88" fmla="*/ 2 w 922"/>
                  <a:gd name="T89" fmla="*/ 6 h 3255"/>
                  <a:gd name="T90" fmla="*/ 2 w 922"/>
                  <a:gd name="T91" fmla="*/ 6 h 3255"/>
                  <a:gd name="T92" fmla="*/ 2 w 922"/>
                  <a:gd name="T93" fmla="*/ 5 h 3255"/>
                  <a:gd name="T94" fmla="*/ 1 w 922"/>
                  <a:gd name="T95" fmla="*/ 4 h 3255"/>
                  <a:gd name="T96" fmla="*/ 1 w 922"/>
                  <a:gd name="T97" fmla="*/ 2 h 3255"/>
                  <a:gd name="T98" fmla="*/ 2 w 922"/>
                  <a:gd name="T99" fmla="*/ 1 h 3255"/>
                  <a:gd name="T100" fmla="*/ 2 w 922"/>
                  <a:gd name="T101" fmla="*/ 1 h 3255"/>
                  <a:gd name="T102" fmla="*/ 3 w 922"/>
                  <a:gd name="T103" fmla="*/ 0 h 3255"/>
                  <a:gd name="T104" fmla="*/ 4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path>
                </a:pathLst>
              </a:custGeom>
              <a:noFill/>
              <a:ln w="0">
                <a:solidFill>
                  <a:srgbClr val="000000"/>
                </a:solidFill>
                <a:round/>
                <a:headEnd/>
                <a:tailEnd/>
              </a:ln>
            </p:spPr>
            <p:txBody>
              <a:bodyPr/>
              <a:lstStyle/>
              <a:p>
                <a:pPr eaLnBrk="0" hangingPunct="0"/>
                <a:endParaRPr lang="it-IT"/>
              </a:p>
            </p:txBody>
          </p:sp>
          <p:sp>
            <p:nvSpPr>
              <p:cNvPr id="77042" name="Freeform 132"/>
              <p:cNvSpPr>
                <a:spLocks/>
              </p:cNvSpPr>
              <p:nvPr/>
            </p:nvSpPr>
            <p:spPr bwMode="auto">
              <a:xfrm>
                <a:off x="3727" y="1993"/>
                <a:ext cx="25" cy="65"/>
              </a:xfrm>
              <a:custGeom>
                <a:avLst/>
                <a:gdLst>
                  <a:gd name="T0" fmla="*/ 0 w 76"/>
                  <a:gd name="T1" fmla="*/ 0 h 195"/>
                  <a:gd name="T2" fmla="*/ 0 w 76"/>
                  <a:gd name="T3" fmla="*/ 1 h 195"/>
                  <a:gd name="T4" fmla="*/ 0 w 76"/>
                  <a:gd name="T5" fmla="*/ 2 h 195"/>
                  <a:gd name="T6" fmla="*/ 1 w 76"/>
                  <a:gd name="T7" fmla="*/ 2 h 195"/>
                  <a:gd name="T8" fmla="*/ 1 w 76"/>
                  <a:gd name="T9" fmla="*/ 2 h 195"/>
                  <a:gd name="T10" fmla="*/ 1 w 76"/>
                  <a:gd name="T11" fmla="*/ 1 h 195"/>
                  <a:gd name="T12" fmla="*/ 1 w 76"/>
                  <a:gd name="T13" fmla="*/ 1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1" y="195"/>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p>
            </p:txBody>
          </p:sp>
          <p:sp>
            <p:nvSpPr>
              <p:cNvPr id="77043" name="Freeform 133"/>
              <p:cNvSpPr>
                <a:spLocks/>
              </p:cNvSpPr>
              <p:nvPr/>
            </p:nvSpPr>
            <p:spPr bwMode="auto">
              <a:xfrm>
                <a:off x="4080" y="1651"/>
                <a:ext cx="294" cy="1140"/>
              </a:xfrm>
              <a:custGeom>
                <a:avLst/>
                <a:gdLst>
                  <a:gd name="T0" fmla="*/ 7 w 881"/>
                  <a:gd name="T1" fmla="*/ 0 h 3420"/>
                  <a:gd name="T2" fmla="*/ 8 w 881"/>
                  <a:gd name="T3" fmla="*/ 2 h 3420"/>
                  <a:gd name="T4" fmla="*/ 7 w 881"/>
                  <a:gd name="T5" fmla="*/ 4 h 3420"/>
                  <a:gd name="T6" fmla="*/ 7 w 881"/>
                  <a:gd name="T7" fmla="*/ 7 h 3420"/>
                  <a:gd name="T8" fmla="*/ 8 w 881"/>
                  <a:gd name="T9" fmla="*/ 7 h 3420"/>
                  <a:gd name="T10" fmla="*/ 10 w 881"/>
                  <a:gd name="T11" fmla="*/ 8 h 3420"/>
                  <a:gd name="T12" fmla="*/ 10 w 881"/>
                  <a:gd name="T13" fmla="*/ 10 h 3420"/>
                  <a:gd name="T14" fmla="*/ 10 w 881"/>
                  <a:gd name="T15" fmla="*/ 14 h 3420"/>
                  <a:gd name="T16" fmla="*/ 10 w 881"/>
                  <a:gd name="T17" fmla="*/ 18 h 3420"/>
                  <a:gd name="T18" fmla="*/ 11 w 881"/>
                  <a:gd name="T19" fmla="*/ 22 h 3420"/>
                  <a:gd name="T20" fmla="*/ 7 w 881"/>
                  <a:gd name="T21" fmla="*/ 27 h 3420"/>
                  <a:gd name="T22" fmla="*/ 7 w 881"/>
                  <a:gd name="T23" fmla="*/ 30 h 3420"/>
                  <a:gd name="T24" fmla="*/ 7 w 881"/>
                  <a:gd name="T25" fmla="*/ 34 h 3420"/>
                  <a:gd name="T26" fmla="*/ 7 w 881"/>
                  <a:gd name="T27" fmla="*/ 39 h 3420"/>
                  <a:gd name="T28" fmla="*/ 6 w 881"/>
                  <a:gd name="T29" fmla="*/ 41 h 3420"/>
                  <a:gd name="T30" fmla="*/ 5 w 881"/>
                  <a:gd name="T31" fmla="*/ 42 h 3420"/>
                  <a:gd name="T32" fmla="*/ 3 w 881"/>
                  <a:gd name="T33" fmla="*/ 42 h 3420"/>
                  <a:gd name="T34" fmla="*/ 3 w 881"/>
                  <a:gd name="T35" fmla="*/ 41 h 3420"/>
                  <a:gd name="T36" fmla="*/ 2 w 881"/>
                  <a:gd name="T37" fmla="*/ 41 h 3420"/>
                  <a:gd name="T38" fmla="*/ 1 w 881"/>
                  <a:gd name="T39" fmla="*/ 41 h 3420"/>
                  <a:gd name="T40" fmla="*/ 0 w 881"/>
                  <a:gd name="T41" fmla="*/ 40 h 3420"/>
                  <a:gd name="T42" fmla="*/ 2 w 881"/>
                  <a:gd name="T43" fmla="*/ 39 h 3420"/>
                  <a:gd name="T44" fmla="*/ 3 w 881"/>
                  <a:gd name="T45" fmla="*/ 37 h 3420"/>
                  <a:gd name="T46" fmla="*/ 1 w 881"/>
                  <a:gd name="T47" fmla="*/ 32 h 3420"/>
                  <a:gd name="T48" fmla="*/ 0 w 881"/>
                  <a:gd name="T49" fmla="*/ 28 h 3420"/>
                  <a:gd name="T50" fmla="*/ 0 w 881"/>
                  <a:gd name="T51" fmla="*/ 24 h 3420"/>
                  <a:gd name="T52" fmla="*/ 2 w 881"/>
                  <a:gd name="T53" fmla="*/ 19 h 3420"/>
                  <a:gd name="T54" fmla="*/ 2 w 881"/>
                  <a:gd name="T55" fmla="*/ 16 h 3420"/>
                  <a:gd name="T56" fmla="*/ 1 w 881"/>
                  <a:gd name="T57" fmla="*/ 14 h 3420"/>
                  <a:gd name="T58" fmla="*/ 2 w 881"/>
                  <a:gd name="T59" fmla="*/ 11 h 3420"/>
                  <a:gd name="T60" fmla="*/ 2 w 881"/>
                  <a:gd name="T61" fmla="*/ 8 h 3420"/>
                  <a:gd name="T62" fmla="*/ 4 w 881"/>
                  <a:gd name="T63" fmla="*/ 7 h 3420"/>
                  <a:gd name="T64" fmla="*/ 5 w 881"/>
                  <a:gd name="T65" fmla="*/ 6 h 3420"/>
                  <a:gd name="T66" fmla="*/ 4 w 881"/>
                  <a:gd name="T67" fmla="*/ 5 h 3420"/>
                  <a:gd name="T68" fmla="*/ 4 w 881"/>
                  <a:gd name="T69" fmla="*/ 3 h 3420"/>
                  <a:gd name="T70" fmla="*/ 4 w 881"/>
                  <a:gd name="T71" fmla="*/ 2 h 3420"/>
                  <a:gd name="T72" fmla="*/ 4 w 881"/>
                  <a:gd name="T73" fmla="*/ 1 h 3420"/>
                  <a:gd name="T74" fmla="*/ 5 w 881"/>
                  <a:gd name="T75" fmla="*/ 0 h 3420"/>
                  <a:gd name="T76" fmla="*/ 8 w 881"/>
                  <a:gd name="T77" fmla="*/ 18 h 3420"/>
                  <a:gd name="T78" fmla="*/ 8 w 881"/>
                  <a:gd name="T79" fmla="*/ 17 h 3420"/>
                  <a:gd name="T80" fmla="*/ 8 w 881"/>
                  <a:gd name="T81" fmla="*/ 15 h 3420"/>
                  <a:gd name="T82" fmla="*/ 9 w 881"/>
                  <a:gd name="T83" fmla="*/ 13 h 3420"/>
                  <a:gd name="T84" fmla="*/ 9 w 881"/>
                  <a:gd name="T85" fmla="*/ 15 h 3420"/>
                  <a:gd name="T86" fmla="*/ 9 w 881"/>
                  <a:gd name="T87" fmla="*/ 17 h 3420"/>
                  <a:gd name="T88" fmla="*/ 5 w 881"/>
                  <a:gd name="T89" fmla="*/ 39 h 3420"/>
                  <a:gd name="T90" fmla="*/ 5 w 881"/>
                  <a:gd name="T91" fmla="*/ 38 h 3420"/>
                  <a:gd name="T92" fmla="*/ 5 w 881"/>
                  <a:gd name="T93" fmla="*/ 34 h 3420"/>
                  <a:gd name="T94" fmla="*/ 5 w 881"/>
                  <a:gd name="T95" fmla="*/ 31 h 3420"/>
                  <a:gd name="T96" fmla="*/ 5 w 881"/>
                  <a:gd name="T97" fmla="*/ 29 h 3420"/>
                  <a:gd name="T98" fmla="*/ 5 w 881"/>
                  <a:gd name="T99" fmla="*/ 27 h 3420"/>
                  <a:gd name="T100" fmla="*/ 3 w 881"/>
                  <a:gd name="T101" fmla="*/ 28 h 3420"/>
                  <a:gd name="T102" fmla="*/ 3 w 881"/>
                  <a:gd name="T103" fmla="*/ 29 h 3420"/>
                  <a:gd name="T104" fmla="*/ 4 w 881"/>
                  <a:gd name="T105" fmla="*/ 31 h 3420"/>
                  <a:gd name="T106" fmla="*/ 4 w 881"/>
                  <a:gd name="T107" fmla="*/ 34 h 3420"/>
                  <a:gd name="T108" fmla="*/ 4 w 881"/>
                  <a:gd name="T109" fmla="*/ 38 h 3420"/>
                  <a:gd name="T110" fmla="*/ 6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lnTo>
                      <a:pt x="715" y="1477"/>
                    </a:lnTo>
                    <a:lnTo>
                      <a:pt x="667" y="1498"/>
                    </a:lnTo>
                    <a:lnTo>
                      <a:pt x="667" y="1412"/>
                    </a:lnTo>
                    <a:lnTo>
                      <a:pt x="663" y="1375"/>
                    </a:lnTo>
                    <a:lnTo>
                      <a:pt x="654" y="1338"/>
                    </a:lnTo>
                    <a:lnTo>
                      <a:pt x="638"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5"/>
                    </a:lnTo>
                    <a:lnTo>
                      <a:pt x="715" y="1477"/>
                    </a:lnTo>
                    <a:lnTo>
                      <a:pt x="468" y="1"/>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2"/>
                    </a:lnTo>
                    <a:lnTo>
                      <a:pt x="411" y="2407"/>
                    </a:lnTo>
                    <a:lnTo>
                      <a:pt x="394" y="2349"/>
                    </a:lnTo>
                    <a:lnTo>
                      <a:pt x="387" y="2277"/>
                    </a:lnTo>
                    <a:lnTo>
                      <a:pt x="388" y="2217"/>
                    </a:lnTo>
                    <a:lnTo>
                      <a:pt x="399" y="2173"/>
                    </a:lnTo>
                    <a:lnTo>
                      <a:pt x="256" y="2159"/>
                    </a:lnTo>
                    <a:lnTo>
                      <a:pt x="240" y="2205"/>
                    </a:lnTo>
                    <a:lnTo>
                      <a:pt x="224" y="2252"/>
                    </a:lnTo>
                    <a:lnTo>
                      <a:pt x="210" y="2301"/>
                    </a:lnTo>
                    <a:lnTo>
                      <a:pt x="210" y="2322"/>
                    </a:lnTo>
                    <a:lnTo>
                      <a:pt x="229" y="2362"/>
                    </a:lnTo>
                    <a:lnTo>
                      <a:pt x="256" y="2410"/>
                    </a:lnTo>
                    <a:lnTo>
                      <a:pt x="277" y="2468"/>
                    </a:lnTo>
                    <a:lnTo>
                      <a:pt x="292" y="2524"/>
                    </a:lnTo>
                    <a:lnTo>
                      <a:pt x="297" y="2599"/>
                    </a:lnTo>
                    <a:lnTo>
                      <a:pt x="297" y="2675"/>
                    </a:lnTo>
                    <a:lnTo>
                      <a:pt x="300" y="2783"/>
                    </a:lnTo>
                    <a:lnTo>
                      <a:pt x="305" y="2875"/>
                    </a:lnTo>
                    <a:lnTo>
                      <a:pt x="322" y="2979"/>
                    </a:lnTo>
                    <a:lnTo>
                      <a:pt x="353" y="3094"/>
                    </a:lnTo>
                    <a:lnTo>
                      <a:pt x="371" y="3144"/>
                    </a:lnTo>
                    <a:lnTo>
                      <a:pt x="387" y="3180"/>
                    </a:lnTo>
                    <a:lnTo>
                      <a:pt x="468" y="1"/>
                    </a:lnTo>
                    <a:close/>
                  </a:path>
                </a:pathLst>
              </a:custGeom>
              <a:solidFill>
                <a:srgbClr val="8080FF"/>
              </a:solidFill>
              <a:ln w="9525">
                <a:noFill/>
                <a:round/>
                <a:headEnd/>
                <a:tailEnd/>
              </a:ln>
            </p:spPr>
            <p:txBody>
              <a:bodyPr/>
              <a:lstStyle/>
              <a:p>
                <a:pPr eaLnBrk="0" hangingPunct="0"/>
                <a:endParaRPr lang="it-IT"/>
              </a:p>
            </p:txBody>
          </p:sp>
          <p:sp>
            <p:nvSpPr>
              <p:cNvPr id="77044" name="Freeform 134"/>
              <p:cNvSpPr>
                <a:spLocks/>
              </p:cNvSpPr>
              <p:nvPr/>
            </p:nvSpPr>
            <p:spPr bwMode="auto">
              <a:xfrm>
                <a:off x="4080" y="1651"/>
                <a:ext cx="294" cy="1140"/>
              </a:xfrm>
              <a:custGeom>
                <a:avLst/>
                <a:gdLst>
                  <a:gd name="T0" fmla="*/ 7 w 881"/>
                  <a:gd name="T1" fmla="*/ 0 h 3420"/>
                  <a:gd name="T2" fmla="*/ 8 w 881"/>
                  <a:gd name="T3" fmla="*/ 1 h 3420"/>
                  <a:gd name="T4" fmla="*/ 8 w 881"/>
                  <a:gd name="T5" fmla="*/ 2 h 3420"/>
                  <a:gd name="T6" fmla="*/ 8 w 881"/>
                  <a:gd name="T7" fmla="*/ 3 h 3420"/>
                  <a:gd name="T8" fmla="*/ 7 w 881"/>
                  <a:gd name="T9" fmla="*/ 5 h 3420"/>
                  <a:gd name="T10" fmla="*/ 7 w 881"/>
                  <a:gd name="T11" fmla="*/ 7 h 3420"/>
                  <a:gd name="T12" fmla="*/ 8 w 881"/>
                  <a:gd name="T13" fmla="*/ 7 h 3420"/>
                  <a:gd name="T14" fmla="*/ 9 w 881"/>
                  <a:gd name="T15" fmla="*/ 7 h 3420"/>
                  <a:gd name="T16" fmla="*/ 10 w 881"/>
                  <a:gd name="T17" fmla="*/ 8 h 3420"/>
                  <a:gd name="T18" fmla="*/ 10 w 881"/>
                  <a:gd name="T19" fmla="*/ 9 h 3420"/>
                  <a:gd name="T20" fmla="*/ 10 w 881"/>
                  <a:gd name="T21" fmla="*/ 11 h 3420"/>
                  <a:gd name="T22" fmla="*/ 10 w 881"/>
                  <a:gd name="T23" fmla="*/ 14 h 3420"/>
                  <a:gd name="T24" fmla="*/ 10 w 881"/>
                  <a:gd name="T25" fmla="*/ 17 h 3420"/>
                  <a:gd name="T26" fmla="*/ 10 w 881"/>
                  <a:gd name="T27" fmla="*/ 19 h 3420"/>
                  <a:gd name="T28" fmla="*/ 11 w 881"/>
                  <a:gd name="T29" fmla="*/ 22 h 3420"/>
                  <a:gd name="T30" fmla="*/ 8 w 881"/>
                  <a:gd name="T31" fmla="*/ 24 h 3420"/>
                  <a:gd name="T32" fmla="*/ 7 w 881"/>
                  <a:gd name="T33" fmla="*/ 28 h 3420"/>
                  <a:gd name="T34" fmla="*/ 7 w 881"/>
                  <a:gd name="T35" fmla="*/ 30 h 3420"/>
                  <a:gd name="T36" fmla="*/ 7 w 881"/>
                  <a:gd name="T37" fmla="*/ 32 h 3420"/>
                  <a:gd name="T38" fmla="*/ 7 w 881"/>
                  <a:gd name="T39" fmla="*/ 36 h 3420"/>
                  <a:gd name="T40" fmla="*/ 7 w 881"/>
                  <a:gd name="T41" fmla="*/ 39 h 3420"/>
                  <a:gd name="T42" fmla="*/ 7 w 881"/>
                  <a:gd name="T43" fmla="*/ 41 h 3420"/>
                  <a:gd name="T44" fmla="*/ 5 w 881"/>
                  <a:gd name="T45" fmla="*/ 42 h 3420"/>
                  <a:gd name="T46" fmla="*/ 5 w 881"/>
                  <a:gd name="T47" fmla="*/ 42 h 3420"/>
                  <a:gd name="T48" fmla="*/ 3 w 881"/>
                  <a:gd name="T49" fmla="*/ 42 h 3420"/>
                  <a:gd name="T50" fmla="*/ 3 w 881"/>
                  <a:gd name="T51" fmla="*/ 42 h 3420"/>
                  <a:gd name="T52" fmla="*/ 3 w 881"/>
                  <a:gd name="T53" fmla="*/ 41 h 3420"/>
                  <a:gd name="T54" fmla="*/ 3 w 881"/>
                  <a:gd name="T55" fmla="*/ 41 h 3420"/>
                  <a:gd name="T56" fmla="*/ 2 w 881"/>
                  <a:gd name="T57" fmla="*/ 41 h 3420"/>
                  <a:gd name="T58" fmla="*/ 1 w 881"/>
                  <a:gd name="T59" fmla="*/ 41 h 3420"/>
                  <a:gd name="T60" fmla="*/ 0 w 881"/>
                  <a:gd name="T61" fmla="*/ 41 h 3420"/>
                  <a:gd name="T62" fmla="*/ 1 w 881"/>
                  <a:gd name="T63" fmla="*/ 40 h 3420"/>
                  <a:gd name="T64" fmla="*/ 2 w 881"/>
                  <a:gd name="T65" fmla="*/ 39 h 3420"/>
                  <a:gd name="T66" fmla="*/ 3 w 881"/>
                  <a:gd name="T67" fmla="*/ 38 h 3420"/>
                  <a:gd name="T68" fmla="*/ 3 w 881"/>
                  <a:gd name="T69" fmla="*/ 37 h 3420"/>
                  <a:gd name="T70" fmla="*/ 1 w 881"/>
                  <a:gd name="T71" fmla="*/ 32 h 3420"/>
                  <a:gd name="T72" fmla="*/ 0 w 881"/>
                  <a:gd name="T73" fmla="*/ 29 h 3420"/>
                  <a:gd name="T74" fmla="*/ 0 w 881"/>
                  <a:gd name="T75" fmla="*/ 28 h 3420"/>
                  <a:gd name="T76" fmla="*/ 0 w 881"/>
                  <a:gd name="T77" fmla="*/ 24 h 3420"/>
                  <a:gd name="T78" fmla="*/ 1 w 881"/>
                  <a:gd name="T79" fmla="*/ 21 h 3420"/>
                  <a:gd name="T80" fmla="*/ 2 w 881"/>
                  <a:gd name="T81" fmla="*/ 17 h 3420"/>
                  <a:gd name="T82" fmla="*/ 2 w 881"/>
                  <a:gd name="T83" fmla="*/ 16 h 3420"/>
                  <a:gd name="T84" fmla="*/ 1 w 881"/>
                  <a:gd name="T85" fmla="*/ 15 h 3420"/>
                  <a:gd name="T86" fmla="*/ 1 w 881"/>
                  <a:gd name="T87" fmla="*/ 14 h 3420"/>
                  <a:gd name="T88" fmla="*/ 2 w 881"/>
                  <a:gd name="T89" fmla="*/ 11 h 3420"/>
                  <a:gd name="T90" fmla="*/ 2 w 881"/>
                  <a:gd name="T91" fmla="*/ 9 h 3420"/>
                  <a:gd name="T92" fmla="*/ 3 w 881"/>
                  <a:gd name="T93" fmla="*/ 8 h 3420"/>
                  <a:gd name="T94" fmla="*/ 4 w 881"/>
                  <a:gd name="T95" fmla="*/ 7 h 3420"/>
                  <a:gd name="T96" fmla="*/ 5 w 881"/>
                  <a:gd name="T97" fmla="*/ 6 h 3420"/>
                  <a:gd name="T98" fmla="*/ 5 w 881"/>
                  <a:gd name="T99" fmla="*/ 6 h 3420"/>
                  <a:gd name="T100" fmla="*/ 4 w 881"/>
                  <a:gd name="T101" fmla="*/ 5 h 3420"/>
                  <a:gd name="T102" fmla="*/ 4 w 881"/>
                  <a:gd name="T103" fmla="*/ 4 h 3420"/>
                  <a:gd name="T104" fmla="*/ 4 w 881"/>
                  <a:gd name="T105" fmla="*/ 3 h 3420"/>
                  <a:gd name="T106" fmla="*/ 4 w 881"/>
                  <a:gd name="T107" fmla="*/ 2 h 3420"/>
                  <a:gd name="T108" fmla="*/ 4 w 881"/>
                  <a:gd name="T109" fmla="*/ 1 h 3420"/>
                  <a:gd name="T110" fmla="*/ 4 w 881"/>
                  <a:gd name="T111" fmla="*/ 0 h 3420"/>
                  <a:gd name="T112" fmla="*/ 5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path>
                </a:pathLst>
              </a:custGeom>
              <a:noFill/>
              <a:ln w="0">
                <a:solidFill>
                  <a:srgbClr val="000000"/>
                </a:solidFill>
                <a:round/>
                <a:headEnd/>
                <a:tailEnd/>
              </a:ln>
            </p:spPr>
            <p:txBody>
              <a:bodyPr/>
              <a:lstStyle/>
              <a:p>
                <a:pPr eaLnBrk="0" hangingPunct="0"/>
                <a:endParaRPr lang="it-IT"/>
              </a:p>
            </p:txBody>
          </p:sp>
          <p:sp>
            <p:nvSpPr>
              <p:cNvPr id="77045" name="Freeform 135"/>
              <p:cNvSpPr>
                <a:spLocks/>
              </p:cNvSpPr>
              <p:nvPr/>
            </p:nvSpPr>
            <p:spPr bwMode="auto">
              <a:xfrm>
                <a:off x="4288" y="1984"/>
                <a:ext cx="35" cy="166"/>
              </a:xfrm>
              <a:custGeom>
                <a:avLst/>
                <a:gdLst>
                  <a:gd name="T0" fmla="*/ 1 w 103"/>
                  <a:gd name="T1" fmla="*/ 6 h 497"/>
                  <a:gd name="T2" fmla="*/ 1 w 103"/>
                  <a:gd name="T3" fmla="*/ 6 h 497"/>
                  <a:gd name="T4" fmla="*/ 1 w 103"/>
                  <a:gd name="T5" fmla="*/ 5 h 497"/>
                  <a:gd name="T6" fmla="*/ 1 w 103"/>
                  <a:gd name="T7" fmla="*/ 5 h 497"/>
                  <a:gd name="T8" fmla="*/ 0 w 103"/>
                  <a:gd name="T9" fmla="*/ 4 h 497"/>
                  <a:gd name="T10" fmla="*/ 0 w 103"/>
                  <a:gd name="T11" fmla="*/ 4 h 497"/>
                  <a:gd name="T12" fmla="*/ 0 w 103"/>
                  <a:gd name="T13" fmla="*/ 3 h 497"/>
                  <a:gd name="T14" fmla="*/ 0 w 103"/>
                  <a:gd name="T15" fmla="*/ 3 h 497"/>
                  <a:gd name="T16" fmla="*/ 1 w 103"/>
                  <a:gd name="T17" fmla="*/ 2 h 497"/>
                  <a:gd name="T18" fmla="*/ 1 w 103"/>
                  <a:gd name="T19" fmla="*/ 1 h 497"/>
                  <a:gd name="T20" fmla="*/ 1 w 103"/>
                  <a:gd name="T21" fmla="*/ 1 h 497"/>
                  <a:gd name="T22" fmla="*/ 1 w 103"/>
                  <a:gd name="T23" fmla="*/ 0 h 497"/>
                  <a:gd name="T24" fmla="*/ 1 w 103"/>
                  <a:gd name="T25" fmla="*/ 1 h 497"/>
                  <a:gd name="T26" fmla="*/ 1 w 103"/>
                  <a:gd name="T27" fmla="*/ 2 h 497"/>
                  <a:gd name="T28" fmla="*/ 1 w 103"/>
                  <a:gd name="T29" fmla="*/ 3 h 497"/>
                  <a:gd name="T30" fmla="*/ 1 w 103"/>
                  <a:gd name="T31" fmla="*/ 4 h 497"/>
                  <a:gd name="T32" fmla="*/ 1 w 103"/>
                  <a:gd name="T33" fmla="*/ 5 h 497"/>
                  <a:gd name="T34" fmla="*/ 1 w 103"/>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9" y="412"/>
                    </a:lnTo>
                    <a:lnTo>
                      <a:pt x="44" y="374"/>
                    </a:lnTo>
                    <a:lnTo>
                      <a:pt x="34" y="337"/>
                    </a:lnTo>
                    <a:lnTo>
                      <a:pt x="19" y="302"/>
                    </a:lnTo>
                    <a:lnTo>
                      <a:pt x="0" y="267"/>
                    </a:lnTo>
                    <a:lnTo>
                      <a:pt x="25" y="224"/>
                    </a:lnTo>
                    <a:lnTo>
                      <a:pt x="49" y="173"/>
                    </a:lnTo>
                    <a:lnTo>
                      <a:pt x="70" y="113"/>
                    </a:lnTo>
                    <a:lnTo>
                      <a:pt x="83" y="64"/>
                    </a:lnTo>
                    <a:lnTo>
                      <a:pt x="95" y="0"/>
                    </a:lnTo>
                    <a:lnTo>
                      <a:pt x="103" y="79"/>
                    </a:lnTo>
                    <a:lnTo>
                      <a:pt x="101" y="177"/>
                    </a:lnTo>
                    <a:lnTo>
                      <a:pt x="98" y="267"/>
                    </a:lnTo>
                    <a:lnTo>
                      <a:pt x="101" y="342"/>
                    </a:lnTo>
                    <a:lnTo>
                      <a:pt x="98" y="405"/>
                    </a:lnTo>
                    <a:lnTo>
                      <a:pt x="96" y="477"/>
                    </a:lnTo>
                  </a:path>
                </a:pathLst>
              </a:custGeom>
              <a:noFill/>
              <a:ln w="0">
                <a:solidFill>
                  <a:srgbClr val="000000"/>
                </a:solidFill>
                <a:round/>
                <a:headEnd/>
                <a:tailEnd/>
              </a:ln>
            </p:spPr>
            <p:txBody>
              <a:bodyPr/>
              <a:lstStyle/>
              <a:p>
                <a:pPr eaLnBrk="0" hangingPunct="0"/>
                <a:endParaRPr lang="it-IT"/>
              </a:p>
            </p:txBody>
          </p:sp>
          <p:sp>
            <p:nvSpPr>
              <p:cNvPr id="77046" name="Freeform 136"/>
              <p:cNvSpPr>
                <a:spLocks/>
              </p:cNvSpPr>
              <p:nvPr/>
            </p:nvSpPr>
            <p:spPr bwMode="auto">
              <a:xfrm>
                <a:off x="4149" y="2370"/>
                <a:ext cx="74" cy="341"/>
              </a:xfrm>
              <a:custGeom>
                <a:avLst/>
                <a:gdLst>
                  <a:gd name="T0" fmla="*/ 2 w 223"/>
                  <a:gd name="T1" fmla="*/ 13 h 1021"/>
                  <a:gd name="T2" fmla="*/ 2 w 223"/>
                  <a:gd name="T3" fmla="*/ 12 h 1021"/>
                  <a:gd name="T4" fmla="*/ 3 w 223"/>
                  <a:gd name="T5" fmla="*/ 12 h 1021"/>
                  <a:gd name="T6" fmla="*/ 3 w 223"/>
                  <a:gd name="T7" fmla="*/ 11 h 1021"/>
                  <a:gd name="T8" fmla="*/ 3 w 223"/>
                  <a:gd name="T9" fmla="*/ 10 h 1021"/>
                  <a:gd name="T10" fmla="*/ 3 w 223"/>
                  <a:gd name="T11" fmla="*/ 9 h 1021"/>
                  <a:gd name="T12" fmla="*/ 3 w 223"/>
                  <a:gd name="T13" fmla="*/ 8 h 1021"/>
                  <a:gd name="T14" fmla="*/ 3 w 223"/>
                  <a:gd name="T15" fmla="*/ 6 h 1021"/>
                  <a:gd name="T16" fmla="*/ 3 w 223"/>
                  <a:gd name="T17" fmla="*/ 5 h 1021"/>
                  <a:gd name="T18" fmla="*/ 3 w 223"/>
                  <a:gd name="T19" fmla="*/ 4 h 1021"/>
                  <a:gd name="T20" fmla="*/ 3 w 223"/>
                  <a:gd name="T21" fmla="*/ 4 h 1021"/>
                  <a:gd name="T22" fmla="*/ 2 w 223"/>
                  <a:gd name="T23" fmla="*/ 3 h 1021"/>
                  <a:gd name="T24" fmla="*/ 2 w 223"/>
                  <a:gd name="T25" fmla="*/ 2 h 1021"/>
                  <a:gd name="T26" fmla="*/ 2 w 223"/>
                  <a:gd name="T27" fmla="*/ 1 h 1021"/>
                  <a:gd name="T28" fmla="*/ 2 w 223"/>
                  <a:gd name="T29" fmla="*/ 1 h 1021"/>
                  <a:gd name="T30" fmla="*/ 2 w 223"/>
                  <a:gd name="T31" fmla="*/ 0 h 1021"/>
                  <a:gd name="T32" fmla="*/ 1 w 223"/>
                  <a:gd name="T33" fmla="*/ 0 h 1021"/>
                  <a:gd name="T34" fmla="*/ 0 w 223"/>
                  <a:gd name="T35" fmla="*/ 1 h 1021"/>
                  <a:gd name="T36" fmla="*/ 0 w 223"/>
                  <a:gd name="T37" fmla="*/ 1 h 1021"/>
                  <a:gd name="T38" fmla="*/ 0 w 223"/>
                  <a:gd name="T39" fmla="*/ 2 h 1021"/>
                  <a:gd name="T40" fmla="*/ 0 w 223"/>
                  <a:gd name="T41" fmla="*/ 2 h 1021"/>
                  <a:gd name="T42" fmla="*/ 0 w 223"/>
                  <a:gd name="T43" fmla="*/ 3 h 1021"/>
                  <a:gd name="T44" fmla="*/ 1 w 223"/>
                  <a:gd name="T45" fmla="*/ 3 h 1021"/>
                  <a:gd name="T46" fmla="*/ 1 w 223"/>
                  <a:gd name="T47" fmla="*/ 4 h 1021"/>
                  <a:gd name="T48" fmla="*/ 1 w 223"/>
                  <a:gd name="T49" fmla="*/ 5 h 1021"/>
                  <a:gd name="T50" fmla="*/ 1 w 223"/>
                  <a:gd name="T51" fmla="*/ 5 h 1021"/>
                  <a:gd name="T52" fmla="*/ 1 w 223"/>
                  <a:gd name="T53" fmla="*/ 6 h 1021"/>
                  <a:gd name="T54" fmla="*/ 1 w 223"/>
                  <a:gd name="T55" fmla="*/ 8 h 1021"/>
                  <a:gd name="T56" fmla="*/ 1 w 223"/>
                  <a:gd name="T57" fmla="*/ 9 h 1021"/>
                  <a:gd name="T58" fmla="*/ 1 w 223"/>
                  <a:gd name="T59" fmla="*/ 10 h 1021"/>
                  <a:gd name="T60" fmla="*/ 2 w 223"/>
                  <a:gd name="T61" fmla="*/ 12 h 1021"/>
                  <a:gd name="T62" fmla="*/ 2 w 223"/>
                  <a:gd name="T63" fmla="*/ 12 h 1021"/>
                  <a:gd name="T64" fmla="*/ 2 w 223"/>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89" y="14"/>
                    </a:lnTo>
                    <a:lnTo>
                      <a:pt x="46" y="0"/>
                    </a:lnTo>
                    <a:lnTo>
                      <a:pt x="31" y="46"/>
                    </a:lnTo>
                    <a:lnTo>
                      <a:pt x="15" y="93"/>
                    </a:lnTo>
                    <a:lnTo>
                      <a:pt x="0" y="142"/>
                    </a:lnTo>
                    <a:lnTo>
                      <a:pt x="0" y="163"/>
                    </a:lnTo>
                    <a:lnTo>
                      <a:pt x="19" y="205"/>
                    </a:lnTo>
                    <a:lnTo>
                      <a:pt x="46" y="251"/>
                    </a:lnTo>
                    <a:lnTo>
                      <a:pt x="68" y="310"/>
                    </a:lnTo>
                    <a:lnTo>
                      <a:pt x="83" y="365"/>
                    </a:lnTo>
                    <a:lnTo>
                      <a:pt x="88" y="440"/>
                    </a:lnTo>
                    <a:lnTo>
                      <a:pt x="88" y="516"/>
                    </a:lnTo>
                    <a:lnTo>
                      <a:pt x="90" y="624"/>
                    </a:lnTo>
                    <a:lnTo>
                      <a:pt x="96" y="716"/>
                    </a:lnTo>
                    <a:lnTo>
                      <a:pt x="113" y="820"/>
                    </a:lnTo>
                    <a:lnTo>
                      <a:pt x="143" y="935"/>
                    </a:lnTo>
                    <a:lnTo>
                      <a:pt x="161" y="985"/>
                    </a:lnTo>
                    <a:lnTo>
                      <a:pt x="178" y="1021"/>
                    </a:lnTo>
                  </a:path>
                </a:pathLst>
              </a:custGeom>
              <a:noFill/>
              <a:ln w="0">
                <a:solidFill>
                  <a:srgbClr val="000000"/>
                </a:solidFill>
                <a:round/>
                <a:headEnd/>
                <a:tailEnd/>
              </a:ln>
            </p:spPr>
            <p:txBody>
              <a:bodyPr/>
              <a:lstStyle/>
              <a:p>
                <a:pPr eaLnBrk="0" hangingPunct="0"/>
                <a:endParaRPr lang="it-IT"/>
              </a:p>
            </p:txBody>
          </p:sp>
          <p:sp>
            <p:nvSpPr>
              <p:cNvPr id="77047" name="Freeform 137"/>
              <p:cNvSpPr>
                <a:spLocks/>
              </p:cNvSpPr>
              <p:nvPr/>
            </p:nvSpPr>
            <p:spPr bwMode="auto">
              <a:xfrm>
                <a:off x="1149" y="1545"/>
                <a:ext cx="326" cy="1206"/>
              </a:xfrm>
              <a:custGeom>
                <a:avLst/>
                <a:gdLst>
                  <a:gd name="T0" fmla="*/ 6 w 978"/>
                  <a:gd name="T1" fmla="*/ 31 h 3616"/>
                  <a:gd name="T2" fmla="*/ 7 w 978"/>
                  <a:gd name="T3" fmla="*/ 36 h 3616"/>
                  <a:gd name="T4" fmla="*/ 7 w 978"/>
                  <a:gd name="T5" fmla="*/ 39 h 3616"/>
                  <a:gd name="T6" fmla="*/ 7 w 978"/>
                  <a:gd name="T7" fmla="*/ 42 h 3616"/>
                  <a:gd name="T8" fmla="*/ 8 w 978"/>
                  <a:gd name="T9" fmla="*/ 43 h 3616"/>
                  <a:gd name="T10" fmla="*/ 9 w 978"/>
                  <a:gd name="T11" fmla="*/ 43 h 3616"/>
                  <a:gd name="T12" fmla="*/ 11 w 978"/>
                  <a:gd name="T13" fmla="*/ 44 h 3616"/>
                  <a:gd name="T14" fmla="*/ 12 w 978"/>
                  <a:gd name="T15" fmla="*/ 43 h 3616"/>
                  <a:gd name="T16" fmla="*/ 11 w 978"/>
                  <a:gd name="T17" fmla="*/ 42 h 3616"/>
                  <a:gd name="T18" fmla="*/ 9 w 978"/>
                  <a:gd name="T19" fmla="*/ 41 h 3616"/>
                  <a:gd name="T20" fmla="*/ 10 w 978"/>
                  <a:gd name="T21" fmla="*/ 37 h 3616"/>
                  <a:gd name="T22" fmla="*/ 10 w 978"/>
                  <a:gd name="T23" fmla="*/ 31 h 3616"/>
                  <a:gd name="T24" fmla="*/ 10 w 978"/>
                  <a:gd name="T25" fmla="*/ 26 h 3616"/>
                  <a:gd name="T26" fmla="*/ 11 w 978"/>
                  <a:gd name="T27" fmla="*/ 25 h 3616"/>
                  <a:gd name="T28" fmla="*/ 12 w 978"/>
                  <a:gd name="T29" fmla="*/ 23 h 3616"/>
                  <a:gd name="T30" fmla="*/ 12 w 978"/>
                  <a:gd name="T31" fmla="*/ 22 h 3616"/>
                  <a:gd name="T32" fmla="*/ 11 w 978"/>
                  <a:gd name="T33" fmla="*/ 19 h 3616"/>
                  <a:gd name="T34" fmla="*/ 11 w 978"/>
                  <a:gd name="T35" fmla="*/ 13 h 3616"/>
                  <a:gd name="T36" fmla="*/ 11 w 978"/>
                  <a:gd name="T37" fmla="*/ 9 h 3616"/>
                  <a:gd name="T38" fmla="*/ 9 w 978"/>
                  <a:gd name="T39" fmla="*/ 6 h 3616"/>
                  <a:gd name="T40" fmla="*/ 10 w 978"/>
                  <a:gd name="T41" fmla="*/ 6 h 3616"/>
                  <a:gd name="T42" fmla="*/ 10 w 978"/>
                  <a:gd name="T43" fmla="*/ 3 h 3616"/>
                  <a:gd name="T44" fmla="*/ 11 w 978"/>
                  <a:gd name="T45" fmla="*/ 2 h 3616"/>
                  <a:gd name="T46" fmla="*/ 11 w 978"/>
                  <a:gd name="T47" fmla="*/ 1 h 3616"/>
                  <a:gd name="T48" fmla="*/ 10 w 978"/>
                  <a:gd name="T49" fmla="*/ 0 h 3616"/>
                  <a:gd name="T50" fmla="*/ 8 w 978"/>
                  <a:gd name="T51" fmla="*/ 0 h 3616"/>
                  <a:gd name="T52" fmla="*/ 7 w 978"/>
                  <a:gd name="T53" fmla="*/ 2 h 3616"/>
                  <a:gd name="T54" fmla="*/ 6 w 978"/>
                  <a:gd name="T55" fmla="*/ 4 h 3616"/>
                  <a:gd name="T56" fmla="*/ 6 w 978"/>
                  <a:gd name="T57" fmla="*/ 6 h 3616"/>
                  <a:gd name="T58" fmla="*/ 2 w 978"/>
                  <a:gd name="T59" fmla="*/ 8 h 3616"/>
                  <a:gd name="T60" fmla="*/ 0 w 978"/>
                  <a:gd name="T61" fmla="*/ 15 h 3616"/>
                  <a:gd name="T62" fmla="*/ 1 w 978"/>
                  <a:gd name="T63" fmla="*/ 18 h 3616"/>
                  <a:gd name="T64" fmla="*/ 1 w 978"/>
                  <a:gd name="T65" fmla="*/ 23 h 3616"/>
                  <a:gd name="T66" fmla="*/ 1 w 978"/>
                  <a:gd name="T67" fmla="*/ 25 h 3616"/>
                  <a:gd name="T68" fmla="*/ 2 w 978"/>
                  <a:gd name="T69" fmla="*/ 26 h 3616"/>
                  <a:gd name="T70" fmla="*/ 1 w 978"/>
                  <a:gd name="T71" fmla="*/ 31 h 3616"/>
                  <a:gd name="T72" fmla="*/ 1 w 978"/>
                  <a:gd name="T73" fmla="*/ 36 h 3616"/>
                  <a:gd name="T74" fmla="*/ 0 w 978"/>
                  <a:gd name="T75" fmla="*/ 41 h 3616"/>
                  <a:gd name="T76" fmla="*/ 1 w 978"/>
                  <a:gd name="T77" fmla="*/ 43 h 3616"/>
                  <a:gd name="T78" fmla="*/ 3 w 978"/>
                  <a:gd name="T79" fmla="*/ 44 h 3616"/>
                  <a:gd name="T80" fmla="*/ 5 w 978"/>
                  <a:gd name="T81" fmla="*/ 45 h 3616"/>
                  <a:gd name="T82" fmla="*/ 5 w 978"/>
                  <a:gd name="T83" fmla="*/ 44 h 3616"/>
                  <a:gd name="T84" fmla="*/ 4 w 978"/>
                  <a:gd name="T85" fmla="*/ 43 h 3616"/>
                  <a:gd name="T86" fmla="*/ 3 w 978"/>
                  <a:gd name="T87" fmla="*/ 42 h 3616"/>
                  <a:gd name="T88" fmla="*/ 4 w 978"/>
                  <a:gd name="T89" fmla="*/ 36 h 3616"/>
                  <a:gd name="T90" fmla="*/ 5 w 978"/>
                  <a:gd name="T91" fmla="*/ 32 h 3616"/>
                  <a:gd name="T92" fmla="*/ 6 w 978"/>
                  <a:gd name="T93" fmla="*/ 28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4" y="2517"/>
                    </a:lnTo>
                    <a:lnTo>
                      <a:pt x="517" y="2616"/>
                    </a:lnTo>
                    <a:lnTo>
                      <a:pt x="530" y="2734"/>
                    </a:lnTo>
                    <a:lnTo>
                      <a:pt x="532" y="2875"/>
                    </a:lnTo>
                    <a:lnTo>
                      <a:pt x="537" y="2989"/>
                    </a:lnTo>
                    <a:lnTo>
                      <a:pt x="543" y="3089"/>
                    </a:lnTo>
                    <a:lnTo>
                      <a:pt x="555" y="3188"/>
                    </a:lnTo>
                    <a:lnTo>
                      <a:pt x="564" y="3284"/>
                    </a:lnTo>
                    <a:lnTo>
                      <a:pt x="572" y="3347"/>
                    </a:lnTo>
                    <a:lnTo>
                      <a:pt x="568" y="3396"/>
                    </a:lnTo>
                    <a:lnTo>
                      <a:pt x="563" y="3435"/>
                    </a:lnTo>
                    <a:lnTo>
                      <a:pt x="573" y="3453"/>
                    </a:lnTo>
                    <a:lnTo>
                      <a:pt x="645" y="3473"/>
                    </a:lnTo>
                    <a:lnTo>
                      <a:pt x="660" y="3465"/>
                    </a:lnTo>
                    <a:lnTo>
                      <a:pt x="669" y="3453"/>
                    </a:lnTo>
                    <a:lnTo>
                      <a:pt x="737" y="3482"/>
                    </a:lnTo>
                    <a:lnTo>
                      <a:pt x="825" y="3514"/>
                    </a:lnTo>
                    <a:lnTo>
                      <a:pt x="883" y="3526"/>
                    </a:lnTo>
                    <a:lnTo>
                      <a:pt x="931" y="3524"/>
                    </a:lnTo>
                    <a:lnTo>
                      <a:pt x="959" y="3514"/>
                    </a:lnTo>
                    <a:lnTo>
                      <a:pt x="972" y="3497"/>
                    </a:lnTo>
                    <a:lnTo>
                      <a:pt x="978" y="3479"/>
                    </a:lnTo>
                    <a:lnTo>
                      <a:pt x="971" y="3458"/>
                    </a:lnTo>
                    <a:lnTo>
                      <a:pt x="950" y="3437"/>
                    </a:lnTo>
                    <a:lnTo>
                      <a:pt x="887" y="3400"/>
                    </a:lnTo>
                    <a:lnTo>
                      <a:pt x="831" y="3364"/>
                    </a:lnTo>
                    <a:lnTo>
                      <a:pt x="781" y="3332"/>
                    </a:lnTo>
                    <a:lnTo>
                      <a:pt x="760" y="3306"/>
                    </a:lnTo>
                    <a:lnTo>
                      <a:pt x="763" y="3214"/>
                    </a:lnTo>
                    <a:lnTo>
                      <a:pt x="770" y="3101"/>
                    </a:lnTo>
                    <a:lnTo>
                      <a:pt x="774" y="2986"/>
                    </a:lnTo>
                    <a:lnTo>
                      <a:pt x="782" y="2857"/>
                    </a:lnTo>
                    <a:lnTo>
                      <a:pt x="799" y="2697"/>
                    </a:lnTo>
                    <a:lnTo>
                      <a:pt x="810" y="2533"/>
                    </a:lnTo>
                    <a:lnTo>
                      <a:pt x="812" y="2361"/>
                    </a:lnTo>
                    <a:lnTo>
                      <a:pt x="815" y="2237"/>
                    </a:lnTo>
                    <a:lnTo>
                      <a:pt x="814" y="2111"/>
                    </a:lnTo>
                    <a:lnTo>
                      <a:pt x="818" y="2037"/>
                    </a:lnTo>
                    <a:lnTo>
                      <a:pt x="858" y="2036"/>
                    </a:lnTo>
                    <a:lnTo>
                      <a:pt x="901" y="2020"/>
                    </a:lnTo>
                    <a:lnTo>
                      <a:pt x="935" y="1977"/>
                    </a:lnTo>
                    <a:lnTo>
                      <a:pt x="942" y="1928"/>
                    </a:lnTo>
                    <a:lnTo>
                      <a:pt x="934" y="1859"/>
                    </a:lnTo>
                    <a:lnTo>
                      <a:pt x="914" y="1801"/>
                    </a:lnTo>
                    <a:lnTo>
                      <a:pt x="894" y="1762"/>
                    </a:lnTo>
                    <a:lnTo>
                      <a:pt x="934" y="1745"/>
                    </a:lnTo>
                    <a:lnTo>
                      <a:pt x="946" y="1734"/>
                    </a:lnTo>
                    <a:lnTo>
                      <a:pt x="947" y="1712"/>
                    </a:lnTo>
                    <a:lnTo>
                      <a:pt x="903" y="1569"/>
                    </a:lnTo>
                    <a:lnTo>
                      <a:pt x="890" y="1492"/>
                    </a:lnTo>
                    <a:lnTo>
                      <a:pt x="894" y="1228"/>
                    </a:lnTo>
                    <a:lnTo>
                      <a:pt x="905" y="1037"/>
                    </a:lnTo>
                    <a:lnTo>
                      <a:pt x="913" y="805"/>
                    </a:lnTo>
                    <a:lnTo>
                      <a:pt x="905" y="748"/>
                    </a:lnTo>
                    <a:lnTo>
                      <a:pt x="889" y="702"/>
                    </a:lnTo>
                    <a:lnTo>
                      <a:pt x="852" y="662"/>
                    </a:lnTo>
                    <a:lnTo>
                      <a:pt x="683" y="544"/>
                    </a:lnTo>
                    <a:lnTo>
                      <a:pt x="698" y="493"/>
                    </a:lnTo>
                    <a:lnTo>
                      <a:pt x="728" y="489"/>
                    </a:lnTo>
                    <a:lnTo>
                      <a:pt x="768" y="478"/>
                    </a:lnTo>
                    <a:lnTo>
                      <a:pt x="792" y="455"/>
                    </a:lnTo>
                    <a:lnTo>
                      <a:pt x="825" y="354"/>
                    </a:lnTo>
                    <a:lnTo>
                      <a:pt x="837" y="297"/>
                    </a:lnTo>
                    <a:lnTo>
                      <a:pt x="840" y="242"/>
                    </a:lnTo>
                    <a:lnTo>
                      <a:pt x="849" y="189"/>
                    </a:lnTo>
                    <a:lnTo>
                      <a:pt x="847" y="131"/>
                    </a:lnTo>
                    <a:lnTo>
                      <a:pt x="869" y="159"/>
                    </a:lnTo>
                    <a:lnTo>
                      <a:pt x="881" y="172"/>
                    </a:lnTo>
                    <a:lnTo>
                      <a:pt x="878" y="134"/>
                    </a:lnTo>
                    <a:lnTo>
                      <a:pt x="866" y="92"/>
                    </a:lnTo>
                    <a:lnTo>
                      <a:pt x="846" y="58"/>
                    </a:lnTo>
                    <a:lnTo>
                      <a:pt x="814" y="30"/>
                    </a:lnTo>
                    <a:lnTo>
                      <a:pt x="772" y="8"/>
                    </a:lnTo>
                    <a:lnTo>
                      <a:pt x="712" y="0"/>
                    </a:lnTo>
                    <a:lnTo>
                      <a:pt x="659" y="8"/>
                    </a:lnTo>
                    <a:lnTo>
                      <a:pt x="612" y="31"/>
                    </a:lnTo>
                    <a:lnTo>
                      <a:pt x="575" y="62"/>
                    </a:lnTo>
                    <a:lnTo>
                      <a:pt x="544" y="103"/>
                    </a:lnTo>
                    <a:lnTo>
                      <a:pt x="527" y="161"/>
                    </a:lnTo>
                    <a:lnTo>
                      <a:pt x="515" y="230"/>
                    </a:lnTo>
                    <a:lnTo>
                      <a:pt x="514" y="283"/>
                    </a:lnTo>
                    <a:lnTo>
                      <a:pt x="522" y="359"/>
                    </a:lnTo>
                    <a:lnTo>
                      <a:pt x="517" y="411"/>
                    </a:lnTo>
                    <a:lnTo>
                      <a:pt x="503" y="470"/>
                    </a:lnTo>
                    <a:lnTo>
                      <a:pt x="479" y="499"/>
                    </a:lnTo>
                    <a:lnTo>
                      <a:pt x="258" y="587"/>
                    </a:lnTo>
                    <a:lnTo>
                      <a:pt x="226" y="605"/>
                    </a:lnTo>
                    <a:lnTo>
                      <a:pt x="202" y="641"/>
                    </a:lnTo>
                    <a:lnTo>
                      <a:pt x="120" y="845"/>
                    </a:lnTo>
                    <a:lnTo>
                      <a:pt x="14" y="1139"/>
                    </a:lnTo>
                    <a:lnTo>
                      <a:pt x="0" y="1200"/>
                    </a:lnTo>
                    <a:lnTo>
                      <a:pt x="1" y="1234"/>
                    </a:lnTo>
                    <a:lnTo>
                      <a:pt x="12" y="1273"/>
                    </a:lnTo>
                    <a:lnTo>
                      <a:pt x="115" y="1481"/>
                    </a:lnTo>
                    <a:lnTo>
                      <a:pt x="126" y="1545"/>
                    </a:lnTo>
                    <a:lnTo>
                      <a:pt x="129" y="1610"/>
                    </a:lnTo>
                    <a:lnTo>
                      <a:pt x="91" y="1835"/>
                    </a:lnTo>
                    <a:lnTo>
                      <a:pt x="71" y="1935"/>
                    </a:lnTo>
                    <a:lnTo>
                      <a:pt x="68" y="1969"/>
                    </a:lnTo>
                    <a:lnTo>
                      <a:pt x="80" y="1994"/>
                    </a:lnTo>
                    <a:lnTo>
                      <a:pt x="113" y="2008"/>
                    </a:lnTo>
                    <a:lnTo>
                      <a:pt x="149" y="2017"/>
                    </a:lnTo>
                    <a:lnTo>
                      <a:pt x="151" y="2130"/>
                    </a:lnTo>
                    <a:lnTo>
                      <a:pt x="143" y="2257"/>
                    </a:lnTo>
                    <a:lnTo>
                      <a:pt x="131" y="2395"/>
                    </a:lnTo>
                    <a:lnTo>
                      <a:pt x="117" y="2525"/>
                    </a:lnTo>
                    <a:lnTo>
                      <a:pt x="90" y="2663"/>
                    </a:lnTo>
                    <a:lnTo>
                      <a:pt x="75" y="2802"/>
                    </a:lnTo>
                    <a:lnTo>
                      <a:pt x="59" y="2938"/>
                    </a:lnTo>
                    <a:lnTo>
                      <a:pt x="52" y="3046"/>
                    </a:lnTo>
                    <a:lnTo>
                      <a:pt x="47" y="3217"/>
                    </a:lnTo>
                    <a:lnTo>
                      <a:pt x="38" y="3325"/>
                    </a:lnTo>
                    <a:lnTo>
                      <a:pt x="36" y="3422"/>
                    </a:lnTo>
                    <a:lnTo>
                      <a:pt x="38" y="3443"/>
                    </a:lnTo>
                    <a:lnTo>
                      <a:pt x="91" y="3464"/>
                    </a:lnTo>
                    <a:lnTo>
                      <a:pt x="132" y="3491"/>
                    </a:lnTo>
                    <a:lnTo>
                      <a:pt x="171" y="3530"/>
                    </a:lnTo>
                    <a:lnTo>
                      <a:pt x="210" y="3567"/>
                    </a:lnTo>
                    <a:lnTo>
                      <a:pt x="264" y="3594"/>
                    </a:lnTo>
                    <a:lnTo>
                      <a:pt x="319" y="3613"/>
                    </a:lnTo>
                    <a:lnTo>
                      <a:pt x="369" y="3616"/>
                    </a:lnTo>
                    <a:lnTo>
                      <a:pt x="401" y="3606"/>
                    </a:lnTo>
                    <a:lnTo>
                      <a:pt x="424" y="3589"/>
                    </a:lnTo>
                    <a:lnTo>
                      <a:pt x="428" y="3568"/>
                    </a:lnTo>
                    <a:lnTo>
                      <a:pt x="419" y="3537"/>
                    </a:lnTo>
                    <a:lnTo>
                      <a:pt x="392" y="3509"/>
                    </a:lnTo>
                    <a:lnTo>
                      <a:pt x="358" y="3475"/>
                    </a:lnTo>
                    <a:lnTo>
                      <a:pt x="316" y="3432"/>
                    </a:lnTo>
                    <a:lnTo>
                      <a:pt x="281" y="3392"/>
                    </a:lnTo>
                    <a:lnTo>
                      <a:pt x="260" y="3358"/>
                    </a:lnTo>
                    <a:lnTo>
                      <a:pt x="283" y="3181"/>
                    </a:lnTo>
                    <a:lnTo>
                      <a:pt x="291" y="3054"/>
                    </a:lnTo>
                    <a:lnTo>
                      <a:pt x="310" y="2927"/>
                    </a:lnTo>
                    <a:lnTo>
                      <a:pt x="329" y="2813"/>
                    </a:lnTo>
                    <a:lnTo>
                      <a:pt x="356" y="2695"/>
                    </a:lnTo>
                    <a:lnTo>
                      <a:pt x="390" y="2575"/>
                    </a:lnTo>
                    <a:lnTo>
                      <a:pt x="420" y="2463"/>
                    </a:lnTo>
                    <a:lnTo>
                      <a:pt x="444" y="2371"/>
                    </a:lnTo>
                    <a:lnTo>
                      <a:pt x="469" y="2262"/>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48" name="Freeform 138"/>
              <p:cNvSpPr>
                <a:spLocks/>
              </p:cNvSpPr>
              <p:nvPr/>
            </p:nvSpPr>
            <p:spPr bwMode="auto">
              <a:xfrm>
                <a:off x="2508" y="1621"/>
                <a:ext cx="422" cy="1134"/>
              </a:xfrm>
              <a:custGeom>
                <a:avLst/>
                <a:gdLst>
                  <a:gd name="T0" fmla="*/ 3 w 1265"/>
                  <a:gd name="T1" fmla="*/ 19 h 3402"/>
                  <a:gd name="T2" fmla="*/ 5 w 1265"/>
                  <a:gd name="T3" fmla="*/ 23 h 3402"/>
                  <a:gd name="T4" fmla="*/ 5 w 1265"/>
                  <a:gd name="T5" fmla="*/ 26 h 3402"/>
                  <a:gd name="T6" fmla="*/ 4 w 1265"/>
                  <a:gd name="T7" fmla="*/ 33 h 3402"/>
                  <a:gd name="T8" fmla="*/ 3 w 1265"/>
                  <a:gd name="T9" fmla="*/ 38 h 3402"/>
                  <a:gd name="T10" fmla="*/ 3 w 1265"/>
                  <a:gd name="T11" fmla="*/ 39 h 3402"/>
                  <a:gd name="T12" fmla="*/ 2 w 1265"/>
                  <a:gd name="T13" fmla="*/ 39 h 3402"/>
                  <a:gd name="T14" fmla="*/ 1 w 1265"/>
                  <a:gd name="T15" fmla="*/ 40 h 3402"/>
                  <a:gd name="T16" fmla="*/ 0 w 1265"/>
                  <a:gd name="T17" fmla="*/ 40 h 3402"/>
                  <a:gd name="T18" fmla="*/ 0 w 1265"/>
                  <a:gd name="T19" fmla="*/ 40 h 3402"/>
                  <a:gd name="T20" fmla="*/ 5 w 1265"/>
                  <a:gd name="T21" fmla="*/ 41 h 3402"/>
                  <a:gd name="T22" fmla="*/ 5 w 1265"/>
                  <a:gd name="T23" fmla="*/ 41 h 3402"/>
                  <a:gd name="T24" fmla="*/ 5 w 1265"/>
                  <a:gd name="T25" fmla="*/ 40 h 3402"/>
                  <a:gd name="T26" fmla="*/ 5 w 1265"/>
                  <a:gd name="T27" fmla="*/ 39 h 3402"/>
                  <a:gd name="T28" fmla="*/ 5 w 1265"/>
                  <a:gd name="T29" fmla="*/ 39 h 3402"/>
                  <a:gd name="T30" fmla="*/ 6 w 1265"/>
                  <a:gd name="T31" fmla="*/ 38 h 3402"/>
                  <a:gd name="T32" fmla="*/ 7 w 1265"/>
                  <a:gd name="T33" fmla="*/ 34 h 3402"/>
                  <a:gd name="T34" fmla="*/ 7 w 1265"/>
                  <a:gd name="T35" fmla="*/ 28 h 3402"/>
                  <a:gd name="T36" fmla="*/ 8 w 1265"/>
                  <a:gd name="T37" fmla="*/ 26 h 3402"/>
                  <a:gd name="T38" fmla="*/ 9 w 1265"/>
                  <a:gd name="T39" fmla="*/ 29 h 3402"/>
                  <a:gd name="T40" fmla="*/ 9 w 1265"/>
                  <a:gd name="T41" fmla="*/ 34 h 3402"/>
                  <a:gd name="T42" fmla="*/ 9 w 1265"/>
                  <a:gd name="T43" fmla="*/ 39 h 3402"/>
                  <a:gd name="T44" fmla="*/ 10 w 1265"/>
                  <a:gd name="T45" fmla="*/ 39 h 3402"/>
                  <a:gd name="T46" fmla="*/ 9 w 1265"/>
                  <a:gd name="T47" fmla="*/ 41 h 3402"/>
                  <a:gd name="T48" fmla="*/ 10 w 1265"/>
                  <a:gd name="T49" fmla="*/ 41 h 3402"/>
                  <a:gd name="T50" fmla="*/ 10 w 1265"/>
                  <a:gd name="T51" fmla="*/ 42 h 3402"/>
                  <a:gd name="T52" fmla="*/ 11 w 1265"/>
                  <a:gd name="T53" fmla="*/ 42 h 3402"/>
                  <a:gd name="T54" fmla="*/ 12 w 1265"/>
                  <a:gd name="T55" fmla="*/ 41 h 3402"/>
                  <a:gd name="T56" fmla="*/ 12 w 1265"/>
                  <a:gd name="T57" fmla="*/ 40 h 3402"/>
                  <a:gd name="T58" fmla="*/ 11 w 1265"/>
                  <a:gd name="T59" fmla="*/ 39 h 3402"/>
                  <a:gd name="T60" fmla="*/ 12 w 1265"/>
                  <a:gd name="T61" fmla="*/ 37 h 3402"/>
                  <a:gd name="T62" fmla="*/ 12 w 1265"/>
                  <a:gd name="T63" fmla="*/ 34 h 3402"/>
                  <a:gd name="T64" fmla="*/ 12 w 1265"/>
                  <a:gd name="T65" fmla="*/ 30 h 3402"/>
                  <a:gd name="T66" fmla="*/ 15 w 1265"/>
                  <a:gd name="T67" fmla="*/ 28 h 3402"/>
                  <a:gd name="T68" fmla="*/ 15 w 1265"/>
                  <a:gd name="T69" fmla="*/ 23 h 3402"/>
                  <a:gd name="T70" fmla="*/ 13 w 1265"/>
                  <a:gd name="T71" fmla="*/ 23 h 3402"/>
                  <a:gd name="T72" fmla="*/ 15 w 1265"/>
                  <a:gd name="T73" fmla="*/ 17 h 3402"/>
                  <a:gd name="T74" fmla="*/ 15 w 1265"/>
                  <a:gd name="T75" fmla="*/ 14 h 3402"/>
                  <a:gd name="T76" fmla="*/ 14 w 1265"/>
                  <a:gd name="T77" fmla="*/ 8 h 3402"/>
                  <a:gd name="T78" fmla="*/ 14 w 1265"/>
                  <a:gd name="T79" fmla="*/ 8 h 3402"/>
                  <a:gd name="T80" fmla="*/ 11 w 1265"/>
                  <a:gd name="T81" fmla="*/ 7 h 3402"/>
                  <a:gd name="T82" fmla="*/ 11 w 1265"/>
                  <a:gd name="T83" fmla="*/ 5 h 3402"/>
                  <a:gd name="T84" fmla="*/ 11 w 1265"/>
                  <a:gd name="T85" fmla="*/ 4 h 3402"/>
                  <a:gd name="T86" fmla="*/ 11 w 1265"/>
                  <a:gd name="T87" fmla="*/ 2 h 3402"/>
                  <a:gd name="T88" fmla="*/ 10 w 1265"/>
                  <a:gd name="T89" fmla="*/ 1 h 3402"/>
                  <a:gd name="T90" fmla="*/ 10 w 1265"/>
                  <a:gd name="T91" fmla="*/ 0 h 3402"/>
                  <a:gd name="T92" fmla="*/ 9 w 1265"/>
                  <a:gd name="T93" fmla="*/ 0 h 3402"/>
                  <a:gd name="T94" fmla="*/ 8 w 1265"/>
                  <a:gd name="T95" fmla="*/ 0 h 3402"/>
                  <a:gd name="T96" fmla="*/ 7 w 1265"/>
                  <a:gd name="T97" fmla="*/ 1 h 3402"/>
                  <a:gd name="T98" fmla="*/ 7 w 1265"/>
                  <a:gd name="T99" fmla="*/ 3 h 3402"/>
                  <a:gd name="T100" fmla="*/ 7 w 1265"/>
                  <a:gd name="T101" fmla="*/ 4 h 3402"/>
                  <a:gd name="T102" fmla="*/ 8 w 1265"/>
                  <a:gd name="T103" fmla="*/ 5 h 3402"/>
                  <a:gd name="T104" fmla="*/ 8 w 1265"/>
                  <a:gd name="T105" fmla="*/ 6 h 3402"/>
                  <a:gd name="T106" fmla="*/ 5 w 1265"/>
                  <a:gd name="T107" fmla="*/ 8 h 3402"/>
                  <a:gd name="T108" fmla="*/ 4 w 1265"/>
                  <a:gd name="T109" fmla="*/ 9 h 3402"/>
                  <a:gd name="T110" fmla="*/ 4 w 1265"/>
                  <a:gd name="T111" fmla="*/ 14 h 3402"/>
                  <a:gd name="T112" fmla="*/ 4 w 1265"/>
                  <a:gd name="T113" fmla="*/ 15 h 3402"/>
                  <a:gd name="T114" fmla="*/ 4 w 1265"/>
                  <a:gd name="T115" fmla="*/ 16 h 3402"/>
                  <a:gd name="T116" fmla="*/ 3 w 1265"/>
                  <a:gd name="T117" fmla="*/ 18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3"/>
                    </a:lnTo>
                    <a:lnTo>
                      <a:pt x="317" y="2651"/>
                    </a:lnTo>
                    <a:lnTo>
                      <a:pt x="284" y="2966"/>
                    </a:lnTo>
                    <a:lnTo>
                      <a:pt x="277" y="3080"/>
                    </a:lnTo>
                    <a:lnTo>
                      <a:pt x="274" y="3118"/>
                    </a:lnTo>
                    <a:lnTo>
                      <a:pt x="263" y="3131"/>
                    </a:lnTo>
                    <a:lnTo>
                      <a:pt x="229" y="3152"/>
                    </a:lnTo>
                    <a:lnTo>
                      <a:pt x="160" y="3185"/>
                    </a:lnTo>
                    <a:lnTo>
                      <a:pt x="82" y="3204"/>
                    </a:lnTo>
                    <a:lnTo>
                      <a:pt x="55" y="3211"/>
                    </a:lnTo>
                    <a:lnTo>
                      <a:pt x="26" y="3225"/>
                    </a:lnTo>
                    <a:lnTo>
                      <a:pt x="7" y="3249"/>
                    </a:lnTo>
                    <a:lnTo>
                      <a:pt x="0" y="3272"/>
                    </a:lnTo>
                    <a:lnTo>
                      <a:pt x="10" y="3280"/>
                    </a:lnTo>
                    <a:lnTo>
                      <a:pt x="165" y="3290"/>
                    </a:lnTo>
                    <a:lnTo>
                      <a:pt x="366" y="3313"/>
                    </a:lnTo>
                    <a:lnTo>
                      <a:pt x="401" y="3316"/>
                    </a:lnTo>
                    <a:lnTo>
                      <a:pt x="425" y="3304"/>
                    </a:lnTo>
                    <a:lnTo>
                      <a:pt x="438" y="3279"/>
                    </a:lnTo>
                    <a:lnTo>
                      <a:pt x="441" y="3241"/>
                    </a:lnTo>
                    <a:lnTo>
                      <a:pt x="432" y="3181"/>
                    </a:lnTo>
                    <a:lnTo>
                      <a:pt x="426" y="3171"/>
                    </a:lnTo>
                    <a:lnTo>
                      <a:pt x="411" y="3164"/>
                    </a:lnTo>
                    <a:lnTo>
                      <a:pt x="433" y="3161"/>
                    </a:lnTo>
                    <a:lnTo>
                      <a:pt x="442" y="3150"/>
                    </a:lnTo>
                    <a:lnTo>
                      <a:pt x="449" y="3103"/>
                    </a:lnTo>
                    <a:lnTo>
                      <a:pt x="478" y="3002"/>
                    </a:lnTo>
                    <a:lnTo>
                      <a:pt x="541" y="2763"/>
                    </a:lnTo>
                    <a:lnTo>
                      <a:pt x="559" y="2649"/>
                    </a:lnTo>
                    <a:lnTo>
                      <a:pt x="607" y="2284"/>
                    </a:lnTo>
                    <a:lnTo>
                      <a:pt x="628" y="2194"/>
                    </a:lnTo>
                    <a:lnTo>
                      <a:pt x="664" y="2083"/>
                    </a:lnTo>
                    <a:lnTo>
                      <a:pt x="681" y="2198"/>
                    </a:lnTo>
                    <a:lnTo>
                      <a:pt x="696" y="2314"/>
                    </a:lnTo>
                    <a:lnTo>
                      <a:pt x="715" y="2632"/>
                    </a:lnTo>
                    <a:lnTo>
                      <a:pt x="727" y="2732"/>
                    </a:lnTo>
                    <a:lnTo>
                      <a:pt x="744" y="3087"/>
                    </a:lnTo>
                    <a:lnTo>
                      <a:pt x="741" y="3140"/>
                    </a:lnTo>
                    <a:lnTo>
                      <a:pt x="746" y="3151"/>
                    </a:lnTo>
                    <a:lnTo>
                      <a:pt x="780" y="3169"/>
                    </a:lnTo>
                    <a:lnTo>
                      <a:pt x="769" y="3221"/>
                    </a:lnTo>
                    <a:lnTo>
                      <a:pt x="761" y="3283"/>
                    </a:lnTo>
                    <a:lnTo>
                      <a:pt x="759" y="3319"/>
                    </a:lnTo>
                    <a:lnTo>
                      <a:pt x="771" y="3357"/>
                    </a:lnTo>
                    <a:lnTo>
                      <a:pt x="793" y="3383"/>
                    </a:lnTo>
                    <a:lnTo>
                      <a:pt x="835" y="3400"/>
                    </a:lnTo>
                    <a:lnTo>
                      <a:pt x="880" y="3402"/>
                    </a:lnTo>
                    <a:lnTo>
                      <a:pt x="930" y="3400"/>
                    </a:lnTo>
                    <a:lnTo>
                      <a:pt x="952" y="3382"/>
                    </a:lnTo>
                    <a:lnTo>
                      <a:pt x="965" y="3356"/>
                    </a:lnTo>
                    <a:lnTo>
                      <a:pt x="965" y="3324"/>
                    </a:lnTo>
                    <a:lnTo>
                      <a:pt x="956" y="3277"/>
                    </a:lnTo>
                    <a:lnTo>
                      <a:pt x="927" y="3227"/>
                    </a:lnTo>
                    <a:lnTo>
                      <a:pt x="907" y="3175"/>
                    </a:lnTo>
                    <a:lnTo>
                      <a:pt x="930" y="3176"/>
                    </a:lnTo>
                    <a:lnTo>
                      <a:pt x="951" y="3024"/>
                    </a:lnTo>
                    <a:lnTo>
                      <a:pt x="965" y="2850"/>
                    </a:lnTo>
                    <a:lnTo>
                      <a:pt x="967" y="2731"/>
                    </a:lnTo>
                    <a:lnTo>
                      <a:pt x="961" y="2591"/>
                    </a:lnTo>
                    <a:lnTo>
                      <a:pt x="957" y="2467"/>
                    </a:lnTo>
                    <a:lnTo>
                      <a:pt x="947" y="2364"/>
                    </a:lnTo>
                    <a:lnTo>
                      <a:pt x="1242" y="2263"/>
                    </a:lnTo>
                    <a:lnTo>
                      <a:pt x="1265" y="1909"/>
                    </a:lnTo>
                    <a:lnTo>
                      <a:pt x="1233" y="1882"/>
                    </a:lnTo>
                    <a:lnTo>
                      <a:pt x="1096" y="1914"/>
                    </a:lnTo>
                    <a:lnTo>
                      <a:pt x="1088" y="1836"/>
                    </a:lnTo>
                    <a:lnTo>
                      <a:pt x="1091" y="1740"/>
                    </a:lnTo>
                    <a:lnTo>
                      <a:pt x="1181" y="1349"/>
                    </a:lnTo>
                    <a:lnTo>
                      <a:pt x="1192" y="1245"/>
                    </a:lnTo>
                    <a:lnTo>
                      <a:pt x="1190" y="1119"/>
                    </a:lnTo>
                    <a:lnTo>
                      <a:pt x="1156" y="775"/>
                    </a:lnTo>
                    <a:lnTo>
                      <a:pt x="1137" y="682"/>
                    </a:lnTo>
                    <a:lnTo>
                      <a:pt x="1117" y="643"/>
                    </a:lnTo>
                    <a:lnTo>
                      <a:pt x="1094" y="629"/>
                    </a:lnTo>
                    <a:lnTo>
                      <a:pt x="937" y="558"/>
                    </a:lnTo>
                    <a:lnTo>
                      <a:pt x="869" y="529"/>
                    </a:lnTo>
                    <a:lnTo>
                      <a:pt x="851" y="440"/>
                    </a:lnTo>
                    <a:lnTo>
                      <a:pt x="876" y="377"/>
                    </a:lnTo>
                    <a:lnTo>
                      <a:pt x="888" y="338"/>
                    </a:lnTo>
                    <a:lnTo>
                      <a:pt x="892" y="288"/>
                    </a:lnTo>
                    <a:lnTo>
                      <a:pt x="889" y="225"/>
                    </a:lnTo>
                    <a:lnTo>
                      <a:pt x="872" y="135"/>
                    </a:lnTo>
                    <a:lnTo>
                      <a:pt x="862" y="90"/>
                    </a:lnTo>
                    <a:lnTo>
                      <a:pt x="845" y="56"/>
                    </a:lnTo>
                    <a:lnTo>
                      <a:pt x="819" y="29"/>
                    </a:lnTo>
                    <a:lnTo>
                      <a:pt x="798" y="17"/>
                    </a:lnTo>
                    <a:lnTo>
                      <a:pt x="753" y="1"/>
                    </a:lnTo>
                    <a:lnTo>
                      <a:pt x="719" y="0"/>
                    </a:lnTo>
                    <a:lnTo>
                      <a:pt x="671" y="11"/>
                    </a:lnTo>
                    <a:lnTo>
                      <a:pt x="626" y="26"/>
                    </a:lnTo>
                    <a:lnTo>
                      <a:pt x="589" y="53"/>
                    </a:lnTo>
                    <a:lnTo>
                      <a:pt x="573" y="95"/>
                    </a:lnTo>
                    <a:lnTo>
                      <a:pt x="565" y="151"/>
                    </a:lnTo>
                    <a:lnTo>
                      <a:pt x="567" y="204"/>
                    </a:lnTo>
                    <a:lnTo>
                      <a:pt x="572" y="263"/>
                    </a:lnTo>
                    <a:lnTo>
                      <a:pt x="580" y="313"/>
                    </a:lnTo>
                    <a:lnTo>
                      <a:pt x="603" y="365"/>
                    </a:lnTo>
                    <a:lnTo>
                      <a:pt x="623" y="403"/>
                    </a:lnTo>
                    <a:lnTo>
                      <a:pt x="643" y="442"/>
                    </a:lnTo>
                    <a:lnTo>
                      <a:pt x="639" y="505"/>
                    </a:lnTo>
                    <a:lnTo>
                      <a:pt x="586" y="518"/>
                    </a:lnTo>
                    <a:lnTo>
                      <a:pt x="384" y="633"/>
                    </a:lnTo>
                    <a:lnTo>
                      <a:pt x="352" y="669"/>
                    </a:lnTo>
                    <a:lnTo>
                      <a:pt x="341" y="696"/>
                    </a:lnTo>
                    <a:lnTo>
                      <a:pt x="303" y="1053"/>
                    </a:lnTo>
                    <a:lnTo>
                      <a:pt x="315" y="1109"/>
                    </a:lnTo>
                    <a:lnTo>
                      <a:pt x="329" y="1165"/>
                    </a:lnTo>
                    <a:lnTo>
                      <a:pt x="339" y="1228"/>
                    </a:lnTo>
                    <a:lnTo>
                      <a:pt x="332" y="1274"/>
                    </a:lnTo>
                    <a:lnTo>
                      <a:pt x="310" y="1328"/>
                    </a:lnTo>
                    <a:lnTo>
                      <a:pt x="270" y="1382"/>
                    </a:lnTo>
                    <a:lnTo>
                      <a:pt x="265" y="1459"/>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49" name="Freeform 139"/>
              <p:cNvSpPr>
                <a:spLocks/>
              </p:cNvSpPr>
              <p:nvPr/>
            </p:nvSpPr>
            <p:spPr bwMode="auto">
              <a:xfrm>
                <a:off x="1796" y="1593"/>
                <a:ext cx="327" cy="1146"/>
              </a:xfrm>
              <a:custGeom>
                <a:avLst/>
                <a:gdLst>
                  <a:gd name="T0" fmla="*/ 10 w 980"/>
                  <a:gd name="T1" fmla="*/ 29 h 3437"/>
                  <a:gd name="T2" fmla="*/ 10 w 980"/>
                  <a:gd name="T3" fmla="*/ 31 h 3437"/>
                  <a:gd name="T4" fmla="*/ 9 w 980"/>
                  <a:gd name="T5" fmla="*/ 32 h 3437"/>
                  <a:gd name="T6" fmla="*/ 9 w 980"/>
                  <a:gd name="T7" fmla="*/ 37 h 3437"/>
                  <a:gd name="T8" fmla="*/ 9 w 980"/>
                  <a:gd name="T9" fmla="*/ 39 h 3437"/>
                  <a:gd name="T10" fmla="*/ 9 w 980"/>
                  <a:gd name="T11" fmla="*/ 40 h 3437"/>
                  <a:gd name="T12" fmla="*/ 10 w 980"/>
                  <a:gd name="T13" fmla="*/ 40 h 3437"/>
                  <a:gd name="T14" fmla="*/ 11 w 980"/>
                  <a:gd name="T15" fmla="*/ 41 h 3437"/>
                  <a:gd name="T16" fmla="*/ 11 w 980"/>
                  <a:gd name="T17" fmla="*/ 41 h 3437"/>
                  <a:gd name="T18" fmla="*/ 11 w 980"/>
                  <a:gd name="T19" fmla="*/ 42 h 3437"/>
                  <a:gd name="T20" fmla="*/ 9 w 980"/>
                  <a:gd name="T21" fmla="*/ 42 h 3437"/>
                  <a:gd name="T22" fmla="*/ 8 w 980"/>
                  <a:gd name="T23" fmla="*/ 41 h 3437"/>
                  <a:gd name="T24" fmla="*/ 6 w 980"/>
                  <a:gd name="T25" fmla="*/ 41 h 3437"/>
                  <a:gd name="T26" fmla="*/ 6 w 980"/>
                  <a:gd name="T27" fmla="*/ 40 h 3437"/>
                  <a:gd name="T28" fmla="*/ 6 w 980"/>
                  <a:gd name="T29" fmla="*/ 34 h 3437"/>
                  <a:gd name="T30" fmla="*/ 5 w 980"/>
                  <a:gd name="T31" fmla="*/ 31 h 3437"/>
                  <a:gd name="T32" fmla="*/ 5 w 980"/>
                  <a:gd name="T33" fmla="*/ 32 h 3437"/>
                  <a:gd name="T34" fmla="*/ 3 w 980"/>
                  <a:gd name="T35" fmla="*/ 36 h 3437"/>
                  <a:gd name="T36" fmla="*/ 3 w 980"/>
                  <a:gd name="T37" fmla="*/ 40 h 3437"/>
                  <a:gd name="T38" fmla="*/ 3 w 980"/>
                  <a:gd name="T39" fmla="*/ 41 h 3437"/>
                  <a:gd name="T40" fmla="*/ 3 w 980"/>
                  <a:gd name="T41" fmla="*/ 42 h 3437"/>
                  <a:gd name="T42" fmla="*/ 2 w 980"/>
                  <a:gd name="T43" fmla="*/ 42 h 3437"/>
                  <a:gd name="T44" fmla="*/ 1 w 980"/>
                  <a:gd name="T45" fmla="*/ 42 h 3437"/>
                  <a:gd name="T46" fmla="*/ 1 w 980"/>
                  <a:gd name="T47" fmla="*/ 42 h 3437"/>
                  <a:gd name="T48" fmla="*/ 0 w 980"/>
                  <a:gd name="T49" fmla="*/ 41 h 3437"/>
                  <a:gd name="T50" fmla="*/ 0 w 980"/>
                  <a:gd name="T51" fmla="*/ 40 h 3437"/>
                  <a:gd name="T52" fmla="*/ 1 w 980"/>
                  <a:gd name="T53" fmla="*/ 38 h 3437"/>
                  <a:gd name="T54" fmla="*/ 1 w 980"/>
                  <a:gd name="T55" fmla="*/ 33 h 3437"/>
                  <a:gd name="T56" fmla="*/ 2 w 980"/>
                  <a:gd name="T57" fmla="*/ 31 h 3437"/>
                  <a:gd name="T58" fmla="*/ 1 w 980"/>
                  <a:gd name="T59" fmla="*/ 29 h 3437"/>
                  <a:gd name="T60" fmla="*/ 2 w 980"/>
                  <a:gd name="T61" fmla="*/ 19 h 3437"/>
                  <a:gd name="T62" fmla="*/ 2 w 980"/>
                  <a:gd name="T63" fmla="*/ 17 h 3437"/>
                  <a:gd name="T64" fmla="*/ 1 w 980"/>
                  <a:gd name="T65" fmla="*/ 16 h 3437"/>
                  <a:gd name="T66" fmla="*/ 1 w 980"/>
                  <a:gd name="T67" fmla="*/ 15 h 3437"/>
                  <a:gd name="T68" fmla="*/ 1 w 980"/>
                  <a:gd name="T69" fmla="*/ 13 h 3437"/>
                  <a:gd name="T70" fmla="*/ 0 w 980"/>
                  <a:gd name="T71" fmla="*/ 10 h 3437"/>
                  <a:gd name="T72" fmla="*/ 2 w 980"/>
                  <a:gd name="T73" fmla="*/ 11 h 3437"/>
                  <a:gd name="T74" fmla="*/ 2 w 980"/>
                  <a:gd name="T75" fmla="*/ 9 h 3437"/>
                  <a:gd name="T76" fmla="*/ 2 w 980"/>
                  <a:gd name="T77" fmla="*/ 8 h 3437"/>
                  <a:gd name="T78" fmla="*/ 3 w 980"/>
                  <a:gd name="T79" fmla="*/ 7 h 3437"/>
                  <a:gd name="T80" fmla="*/ 5 w 980"/>
                  <a:gd name="T81" fmla="*/ 6 h 3437"/>
                  <a:gd name="T82" fmla="*/ 6 w 980"/>
                  <a:gd name="T83" fmla="*/ 6 h 3437"/>
                  <a:gd name="T84" fmla="*/ 5 w 980"/>
                  <a:gd name="T85" fmla="*/ 4 h 3437"/>
                  <a:gd name="T86" fmla="*/ 5 w 980"/>
                  <a:gd name="T87" fmla="*/ 3 h 3437"/>
                  <a:gd name="T88" fmla="*/ 6 w 980"/>
                  <a:gd name="T89" fmla="*/ 1 h 3437"/>
                  <a:gd name="T90" fmla="*/ 6 w 980"/>
                  <a:gd name="T91" fmla="*/ 0 h 3437"/>
                  <a:gd name="T92" fmla="*/ 8 w 980"/>
                  <a:gd name="T93" fmla="*/ 0 h 3437"/>
                  <a:gd name="T94" fmla="*/ 9 w 980"/>
                  <a:gd name="T95" fmla="*/ 0 h 3437"/>
                  <a:gd name="T96" fmla="*/ 10 w 980"/>
                  <a:gd name="T97" fmla="*/ 1 h 3437"/>
                  <a:gd name="T98" fmla="*/ 10 w 980"/>
                  <a:gd name="T99" fmla="*/ 2 h 3437"/>
                  <a:gd name="T100" fmla="*/ 9 w 980"/>
                  <a:gd name="T101" fmla="*/ 4 h 3437"/>
                  <a:gd name="T102" fmla="*/ 9 w 980"/>
                  <a:gd name="T103" fmla="*/ 5 h 3437"/>
                  <a:gd name="T104" fmla="*/ 9 w 980"/>
                  <a:gd name="T105" fmla="*/ 6 h 3437"/>
                  <a:gd name="T106" fmla="*/ 9 w 980"/>
                  <a:gd name="T107" fmla="*/ 7 h 3437"/>
                  <a:gd name="T108" fmla="*/ 12 w 980"/>
                  <a:gd name="T109" fmla="*/ 9 h 3437"/>
                  <a:gd name="T110" fmla="*/ 12 w 980"/>
                  <a:gd name="T111" fmla="*/ 10 h 3437"/>
                  <a:gd name="T112" fmla="*/ 12 w 980"/>
                  <a:gd name="T113" fmla="*/ 11 h 3437"/>
                  <a:gd name="T114" fmla="*/ 10 w 980"/>
                  <a:gd name="T115" fmla="*/ 14 h 3437"/>
                  <a:gd name="T116" fmla="*/ 10 w 980"/>
                  <a:gd name="T117" fmla="*/ 18 h 3437"/>
                  <a:gd name="T118" fmla="*/ 11 w 980"/>
                  <a:gd name="T119" fmla="*/ 20 h 34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0"/>
                  <a:gd name="T181" fmla="*/ 0 h 3437"/>
                  <a:gd name="T182" fmla="*/ 980 w 980"/>
                  <a:gd name="T183" fmla="*/ 3437 h 343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0" h="3437">
                    <a:moveTo>
                      <a:pt x="867" y="1737"/>
                    </a:moveTo>
                    <a:lnTo>
                      <a:pt x="834" y="2345"/>
                    </a:lnTo>
                    <a:lnTo>
                      <a:pt x="830" y="2473"/>
                    </a:lnTo>
                    <a:lnTo>
                      <a:pt x="785" y="2482"/>
                    </a:lnTo>
                    <a:lnTo>
                      <a:pt x="737" y="2485"/>
                    </a:lnTo>
                    <a:lnTo>
                      <a:pt x="734" y="2604"/>
                    </a:lnTo>
                    <a:lnTo>
                      <a:pt x="726" y="2725"/>
                    </a:lnTo>
                    <a:lnTo>
                      <a:pt x="700" y="3008"/>
                    </a:lnTo>
                    <a:lnTo>
                      <a:pt x="698" y="3101"/>
                    </a:lnTo>
                    <a:lnTo>
                      <a:pt x="700" y="3143"/>
                    </a:lnTo>
                    <a:lnTo>
                      <a:pt x="708" y="3180"/>
                    </a:lnTo>
                    <a:lnTo>
                      <a:pt x="727" y="3204"/>
                    </a:lnTo>
                    <a:lnTo>
                      <a:pt x="759" y="3232"/>
                    </a:lnTo>
                    <a:lnTo>
                      <a:pt x="796" y="3254"/>
                    </a:lnTo>
                    <a:lnTo>
                      <a:pt x="842" y="3285"/>
                    </a:lnTo>
                    <a:lnTo>
                      <a:pt x="871" y="3306"/>
                    </a:lnTo>
                    <a:lnTo>
                      <a:pt x="885" y="3326"/>
                    </a:lnTo>
                    <a:lnTo>
                      <a:pt x="891" y="3349"/>
                    </a:lnTo>
                    <a:lnTo>
                      <a:pt x="885" y="3368"/>
                    </a:lnTo>
                    <a:lnTo>
                      <a:pt x="864" y="3383"/>
                    </a:lnTo>
                    <a:lnTo>
                      <a:pt x="826" y="3386"/>
                    </a:lnTo>
                    <a:lnTo>
                      <a:pt x="759" y="3376"/>
                    </a:lnTo>
                    <a:lnTo>
                      <a:pt x="695" y="3360"/>
                    </a:lnTo>
                    <a:lnTo>
                      <a:pt x="626" y="3347"/>
                    </a:lnTo>
                    <a:lnTo>
                      <a:pt x="556" y="3337"/>
                    </a:lnTo>
                    <a:lnTo>
                      <a:pt x="519" y="3331"/>
                    </a:lnTo>
                    <a:lnTo>
                      <a:pt x="499" y="3323"/>
                    </a:lnTo>
                    <a:lnTo>
                      <a:pt x="494" y="3232"/>
                    </a:lnTo>
                    <a:lnTo>
                      <a:pt x="488" y="3099"/>
                    </a:lnTo>
                    <a:lnTo>
                      <a:pt x="460" y="2732"/>
                    </a:lnTo>
                    <a:lnTo>
                      <a:pt x="452" y="2631"/>
                    </a:lnTo>
                    <a:lnTo>
                      <a:pt x="434" y="2508"/>
                    </a:lnTo>
                    <a:lnTo>
                      <a:pt x="378" y="2521"/>
                    </a:lnTo>
                    <a:lnTo>
                      <a:pt x="371" y="2615"/>
                    </a:lnTo>
                    <a:lnTo>
                      <a:pt x="347" y="2737"/>
                    </a:lnTo>
                    <a:lnTo>
                      <a:pt x="281" y="2942"/>
                    </a:lnTo>
                    <a:lnTo>
                      <a:pt x="241" y="3156"/>
                    </a:lnTo>
                    <a:lnTo>
                      <a:pt x="229" y="3214"/>
                    </a:lnTo>
                    <a:lnTo>
                      <a:pt x="216" y="3244"/>
                    </a:lnTo>
                    <a:lnTo>
                      <a:pt x="225" y="3309"/>
                    </a:lnTo>
                    <a:lnTo>
                      <a:pt x="231" y="3350"/>
                    </a:lnTo>
                    <a:lnTo>
                      <a:pt x="229" y="3377"/>
                    </a:lnTo>
                    <a:lnTo>
                      <a:pt x="210" y="3409"/>
                    </a:lnTo>
                    <a:lnTo>
                      <a:pt x="185" y="3431"/>
                    </a:lnTo>
                    <a:lnTo>
                      <a:pt x="152" y="3437"/>
                    </a:lnTo>
                    <a:lnTo>
                      <a:pt x="115" y="3432"/>
                    </a:lnTo>
                    <a:lnTo>
                      <a:pt x="77" y="3414"/>
                    </a:lnTo>
                    <a:lnTo>
                      <a:pt x="45" y="3390"/>
                    </a:lnTo>
                    <a:lnTo>
                      <a:pt x="19" y="3362"/>
                    </a:lnTo>
                    <a:lnTo>
                      <a:pt x="5" y="3335"/>
                    </a:lnTo>
                    <a:lnTo>
                      <a:pt x="0" y="3297"/>
                    </a:lnTo>
                    <a:lnTo>
                      <a:pt x="8" y="3252"/>
                    </a:lnTo>
                    <a:lnTo>
                      <a:pt x="21" y="3208"/>
                    </a:lnTo>
                    <a:lnTo>
                      <a:pt x="41" y="3094"/>
                    </a:lnTo>
                    <a:lnTo>
                      <a:pt x="74" y="2826"/>
                    </a:lnTo>
                    <a:lnTo>
                      <a:pt x="93" y="2694"/>
                    </a:lnTo>
                    <a:lnTo>
                      <a:pt x="108" y="2584"/>
                    </a:lnTo>
                    <a:lnTo>
                      <a:pt x="125" y="2488"/>
                    </a:lnTo>
                    <a:lnTo>
                      <a:pt x="58" y="2472"/>
                    </a:lnTo>
                    <a:lnTo>
                      <a:pt x="68" y="2366"/>
                    </a:lnTo>
                    <a:lnTo>
                      <a:pt x="121" y="1701"/>
                    </a:lnTo>
                    <a:lnTo>
                      <a:pt x="131" y="1572"/>
                    </a:lnTo>
                    <a:lnTo>
                      <a:pt x="146" y="1433"/>
                    </a:lnTo>
                    <a:lnTo>
                      <a:pt x="152" y="1358"/>
                    </a:lnTo>
                    <a:lnTo>
                      <a:pt x="122" y="1319"/>
                    </a:lnTo>
                    <a:lnTo>
                      <a:pt x="93" y="1270"/>
                    </a:lnTo>
                    <a:lnTo>
                      <a:pt x="76" y="1229"/>
                    </a:lnTo>
                    <a:lnTo>
                      <a:pt x="70" y="1189"/>
                    </a:lnTo>
                    <a:lnTo>
                      <a:pt x="69" y="1142"/>
                    </a:lnTo>
                    <a:lnTo>
                      <a:pt x="84" y="1059"/>
                    </a:lnTo>
                    <a:lnTo>
                      <a:pt x="100" y="987"/>
                    </a:lnTo>
                    <a:lnTo>
                      <a:pt x="2" y="819"/>
                    </a:lnTo>
                    <a:lnTo>
                      <a:pt x="53" y="757"/>
                    </a:lnTo>
                    <a:lnTo>
                      <a:pt x="134" y="892"/>
                    </a:lnTo>
                    <a:lnTo>
                      <a:pt x="148" y="835"/>
                    </a:lnTo>
                    <a:lnTo>
                      <a:pt x="161" y="761"/>
                    </a:lnTo>
                    <a:lnTo>
                      <a:pt x="167" y="697"/>
                    </a:lnTo>
                    <a:lnTo>
                      <a:pt x="173" y="653"/>
                    </a:lnTo>
                    <a:lnTo>
                      <a:pt x="187" y="614"/>
                    </a:lnTo>
                    <a:lnTo>
                      <a:pt x="214" y="588"/>
                    </a:lnTo>
                    <a:lnTo>
                      <a:pt x="250" y="572"/>
                    </a:lnTo>
                    <a:lnTo>
                      <a:pt x="424" y="520"/>
                    </a:lnTo>
                    <a:lnTo>
                      <a:pt x="460" y="509"/>
                    </a:lnTo>
                    <a:lnTo>
                      <a:pt x="469" y="447"/>
                    </a:lnTo>
                    <a:lnTo>
                      <a:pt x="461" y="398"/>
                    </a:lnTo>
                    <a:lnTo>
                      <a:pt x="443" y="343"/>
                    </a:lnTo>
                    <a:lnTo>
                      <a:pt x="430" y="288"/>
                    </a:lnTo>
                    <a:lnTo>
                      <a:pt x="433" y="219"/>
                    </a:lnTo>
                    <a:lnTo>
                      <a:pt x="446" y="139"/>
                    </a:lnTo>
                    <a:lnTo>
                      <a:pt x="465" y="90"/>
                    </a:lnTo>
                    <a:lnTo>
                      <a:pt x="493" y="44"/>
                    </a:lnTo>
                    <a:lnTo>
                      <a:pt x="524" y="22"/>
                    </a:lnTo>
                    <a:lnTo>
                      <a:pt x="589" y="3"/>
                    </a:lnTo>
                    <a:lnTo>
                      <a:pt x="643" y="0"/>
                    </a:lnTo>
                    <a:lnTo>
                      <a:pt x="694" y="9"/>
                    </a:lnTo>
                    <a:lnTo>
                      <a:pt x="731" y="38"/>
                    </a:lnTo>
                    <a:lnTo>
                      <a:pt x="755" y="67"/>
                    </a:lnTo>
                    <a:lnTo>
                      <a:pt x="784" y="115"/>
                    </a:lnTo>
                    <a:lnTo>
                      <a:pt x="806" y="168"/>
                    </a:lnTo>
                    <a:lnTo>
                      <a:pt x="770" y="195"/>
                    </a:lnTo>
                    <a:lnTo>
                      <a:pt x="770" y="257"/>
                    </a:lnTo>
                    <a:lnTo>
                      <a:pt x="768" y="324"/>
                    </a:lnTo>
                    <a:lnTo>
                      <a:pt x="756" y="383"/>
                    </a:lnTo>
                    <a:lnTo>
                      <a:pt x="739" y="430"/>
                    </a:lnTo>
                    <a:lnTo>
                      <a:pt x="724" y="466"/>
                    </a:lnTo>
                    <a:lnTo>
                      <a:pt x="691" y="520"/>
                    </a:lnTo>
                    <a:lnTo>
                      <a:pt x="689" y="533"/>
                    </a:lnTo>
                    <a:lnTo>
                      <a:pt x="734" y="560"/>
                    </a:lnTo>
                    <a:lnTo>
                      <a:pt x="913" y="659"/>
                    </a:lnTo>
                    <a:lnTo>
                      <a:pt x="944" y="693"/>
                    </a:lnTo>
                    <a:lnTo>
                      <a:pt x="963" y="736"/>
                    </a:lnTo>
                    <a:lnTo>
                      <a:pt x="974" y="789"/>
                    </a:lnTo>
                    <a:lnTo>
                      <a:pt x="980" y="859"/>
                    </a:lnTo>
                    <a:lnTo>
                      <a:pt x="951" y="901"/>
                    </a:lnTo>
                    <a:lnTo>
                      <a:pt x="800" y="1086"/>
                    </a:lnTo>
                    <a:lnTo>
                      <a:pt x="777" y="1150"/>
                    </a:lnTo>
                    <a:lnTo>
                      <a:pt x="759" y="1261"/>
                    </a:lnTo>
                    <a:lnTo>
                      <a:pt x="807" y="1445"/>
                    </a:lnTo>
                    <a:lnTo>
                      <a:pt x="868" y="1518"/>
                    </a:lnTo>
                    <a:lnTo>
                      <a:pt x="862" y="1599"/>
                    </a:lnTo>
                    <a:lnTo>
                      <a:pt x="867" y="1737"/>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50" name="Freeform 140"/>
              <p:cNvSpPr>
                <a:spLocks/>
              </p:cNvSpPr>
              <p:nvPr/>
            </p:nvSpPr>
            <p:spPr bwMode="auto">
              <a:xfrm>
                <a:off x="2322" y="1639"/>
                <a:ext cx="297" cy="1085"/>
              </a:xfrm>
              <a:custGeom>
                <a:avLst/>
                <a:gdLst>
                  <a:gd name="T0" fmla="*/ 4 w 891"/>
                  <a:gd name="T1" fmla="*/ 31 h 3254"/>
                  <a:gd name="T2" fmla="*/ 4 w 891"/>
                  <a:gd name="T3" fmla="*/ 29 h 3254"/>
                  <a:gd name="T4" fmla="*/ 4 w 891"/>
                  <a:gd name="T5" fmla="*/ 27 h 3254"/>
                  <a:gd name="T6" fmla="*/ 4 w 891"/>
                  <a:gd name="T7" fmla="*/ 25 h 3254"/>
                  <a:gd name="T8" fmla="*/ 4 w 891"/>
                  <a:gd name="T9" fmla="*/ 26 h 3254"/>
                  <a:gd name="T10" fmla="*/ 3 w 891"/>
                  <a:gd name="T11" fmla="*/ 27 h 3254"/>
                  <a:gd name="T12" fmla="*/ 3 w 891"/>
                  <a:gd name="T13" fmla="*/ 28 h 3254"/>
                  <a:gd name="T14" fmla="*/ 4 w 891"/>
                  <a:gd name="T15" fmla="*/ 29 h 3254"/>
                  <a:gd name="T16" fmla="*/ 4 w 891"/>
                  <a:gd name="T17" fmla="*/ 31 h 3254"/>
                  <a:gd name="T18" fmla="*/ 4 w 891"/>
                  <a:gd name="T19" fmla="*/ 33 h 3254"/>
                  <a:gd name="T20" fmla="*/ 3 w 891"/>
                  <a:gd name="T21" fmla="*/ 37 h 3254"/>
                  <a:gd name="T22" fmla="*/ 2 w 891"/>
                  <a:gd name="T23" fmla="*/ 37 h 3254"/>
                  <a:gd name="T24" fmla="*/ 0 w 891"/>
                  <a:gd name="T25" fmla="*/ 38 h 3254"/>
                  <a:gd name="T26" fmla="*/ 0 w 891"/>
                  <a:gd name="T27" fmla="*/ 39 h 3254"/>
                  <a:gd name="T28" fmla="*/ 1 w 891"/>
                  <a:gd name="T29" fmla="*/ 39 h 3254"/>
                  <a:gd name="T30" fmla="*/ 1 w 891"/>
                  <a:gd name="T31" fmla="*/ 39 h 3254"/>
                  <a:gd name="T32" fmla="*/ 1 w 891"/>
                  <a:gd name="T33" fmla="*/ 39 h 3254"/>
                  <a:gd name="T34" fmla="*/ 1 w 891"/>
                  <a:gd name="T35" fmla="*/ 40 h 3254"/>
                  <a:gd name="T36" fmla="*/ 3 w 891"/>
                  <a:gd name="T37" fmla="*/ 40 h 3254"/>
                  <a:gd name="T38" fmla="*/ 5 w 891"/>
                  <a:gd name="T39" fmla="*/ 40 h 3254"/>
                  <a:gd name="T40" fmla="*/ 6 w 891"/>
                  <a:gd name="T41" fmla="*/ 39 h 3254"/>
                  <a:gd name="T42" fmla="*/ 6 w 891"/>
                  <a:gd name="T43" fmla="*/ 38 h 3254"/>
                  <a:gd name="T44" fmla="*/ 7 w 891"/>
                  <a:gd name="T45" fmla="*/ 33 h 3254"/>
                  <a:gd name="T46" fmla="*/ 8 w 891"/>
                  <a:gd name="T47" fmla="*/ 23 h 3254"/>
                  <a:gd name="T48" fmla="*/ 8 w 891"/>
                  <a:gd name="T49" fmla="*/ 20 h 3254"/>
                  <a:gd name="T50" fmla="*/ 8 w 891"/>
                  <a:gd name="T51" fmla="*/ 18 h 3254"/>
                  <a:gd name="T52" fmla="*/ 10 w 891"/>
                  <a:gd name="T53" fmla="*/ 17 h 3254"/>
                  <a:gd name="T54" fmla="*/ 11 w 891"/>
                  <a:gd name="T55" fmla="*/ 16 h 3254"/>
                  <a:gd name="T56" fmla="*/ 11 w 891"/>
                  <a:gd name="T57" fmla="*/ 15 h 3254"/>
                  <a:gd name="T58" fmla="*/ 10 w 891"/>
                  <a:gd name="T59" fmla="*/ 9 h 3254"/>
                  <a:gd name="T60" fmla="*/ 10 w 891"/>
                  <a:gd name="T61" fmla="*/ 8 h 3254"/>
                  <a:gd name="T62" fmla="*/ 9 w 891"/>
                  <a:gd name="T63" fmla="*/ 8 h 3254"/>
                  <a:gd name="T64" fmla="*/ 7 w 891"/>
                  <a:gd name="T65" fmla="*/ 6 h 3254"/>
                  <a:gd name="T66" fmla="*/ 7 w 891"/>
                  <a:gd name="T67" fmla="*/ 5 h 3254"/>
                  <a:gd name="T68" fmla="*/ 8 w 891"/>
                  <a:gd name="T69" fmla="*/ 4 h 3254"/>
                  <a:gd name="T70" fmla="*/ 8 w 891"/>
                  <a:gd name="T71" fmla="*/ 3 h 3254"/>
                  <a:gd name="T72" fmla="*/ 8 w 891"/>
                  <a:gd name="T73" fmla="*/ 1 h 3254"/>
                  <a:gd name="T74" fmla="*/ 8 w 891"/>
                  <a:gd name="T75" fmla="*/ 0 h 3254"/>
                  <a:gd name="T76" fmla="*/ 7 w 891"/>
                  <a:gd name="T77" fmla="*/ 0 h 3254"/>
                  <a:gd name="T78" fmla="*/ 6 w 891"/>
                  <a:gd name="T79" fmla="*/ 0 h 3254"/>
                  <a:gd name="T80" fmla="*/ 5 w 891"/>
                  <a:gd name="T81" fmla="*/ 0 h 3254"/>
                  <a:gd name="T82" fmla="*/ 5 w 891"/>
                  <a:gd name="T83" fmla="*/ 1 h 3254"/>
                  <a:gd name="T84" fmla="*/ 5 w 891"/>
                  <a:gd name="T85" fmla="*/ 2 h 3254"/>
                  <a:gd name="T86" fmla="*/ 4 w 891"/>
                  <a:gd name="T87" fmla="*/ 4 h 3254"/>
                  <a:gd name="T88" fmla="*/ 5 w 891"/>
                  <a:gd name="T89" fmla="*/ 5 h 3254"/>
                  <a:gd name="T90" fmla="*/ 5 w 891"/>
                  <a:gd name="T91" fmla="*/ 6 h 3254"/>
                  <a:gd name="T92" fmla="*/ 4 w 891"/>
                  <a:gd name="T93" fmla="*/ 6 h 3254"/>
                  <a:gd name="T94" fmla="*/ 2 w 891"/>
                  <a:gd name="T95" fmla="*/ 8 h 3254"/>
                  <a:gd name="T96" fmla="*/ 1 w 891"/>
                  <a:gd name="T97" fmla="*/ 10 h 3254"/>
                  <a:gd name="T98" fmla="*/ 1 w 891"/>
                  <a:gd name="T99" fmla="*/ 12 h 3254"/>
                  <a:gd name="T100" fmla="*/ 0 w 891"/>
                  <a:gd name="T101" fmla="*/ 14 h 3254"/>
                  <a:gd name="T102" fmla="*/ 0 w 891"/>
                  <a:gd name="T103" fmla="*/ 17 h 3254"/>
                  <a:gd name="T104" fmla="*/ 1 w 891"/>
                  <a:gd name="T105" fmla="*/ 19 h 3254"/>
                  <a:gd name="T106" fmla="*/ 1 w 891"/>
                  <a:gd name="T107" fmla="*/ 21 h 3254"/>
                  <a:gd name="T108" fmla="*/ 1 w 891"/>
                  <a:gd name="T109" fmla="*/ 22 h 3254"/>
                  <a:gd name="T110" fmla="*/ 0 w 891"/>
                  <a:gd name="T111" fmla="*/ 28 h 3254"/>
                  <a:gd name="T112" fmla="*/ 0 w 891"/>
                  <a:gd name="T113" fmla="*/ 29 h 3254"/>
                  <a:gd name="T114" fmla="*/ 1 w 891"/>
                  <a:gd name="T115" fmla="*/ 33 h 3254"/>
                  <a:gd name="T116" fmla="*/ 2 w 891"/>
                  <a:gd name="T117" fmla="*/ 36 h 3254"/>
                  <a:gd name="T118" fmla="*/ 3 w 891"/>
                  <a:gd name="T119" fmla="*/ 36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54"/>
                  <a:gd name="T182" fmla="*/ 891 w 891"/>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54">
                    <a:moveTo>
                      <a:pt x="345" y="2637"/>
                    </a:moveTo>
                    <a:lnTo>
                      <a:pt x="350" y="2495"/>
                    </a:lnTo>
                    <a:lnTo>
                      <a:pt x="350" y="2431"/>
                    </a:lnTo>
                    <a:lnTo>
                      <a:pt x="351" y="2370"/>
                    </a:lnTo>
                    <a:lnTo>
                      <a:pt x="345" y="2265"/>
                    </a:lnTo>
                    <a:lnTo>
                      <a:pt x="338" y="2193"/>
                    </a:lnTo>
                    <a:lnTo>
                      <a:pt x="325" y="2100"/>
                    </a:lnTo>
                    <a:lnTo>
                      <a:pt x="317" y="2011"/>
                    </a:lnTo>
                    <a:lnTo>
                      <a:pt x="309" y="2073"/>
                    </a:lnTo>
                    <a:lnTo>
                      <a:pt x="302" y="2106"/>
                    </a:lnTo>
                    <a:lnTo>
                      <a:pt x="287" y="2149"/>
                    </a:lnTo>
                    <a:lnTo>
                      <a:pt x="268" y="2184"/>
                    </a:lnTo>
                    <a:lnTo>
                      <a:pt x="256" y="2225"/>
                    </a:lnTo>
                    <a:lnTo>
                      <a:pt x="255" y="2262"/>
                    </a:lnTo>
                    <a:lnTo>
                      <a:pt x="267" y="2304"/>
                    </a:lnTo>
                    <a:lnTo>
                      <a:pt x="288" y="2350"/>
                    </a:lnTo>
                    <a:lnTo>
                      <a:pt x="304" y="2403"/>
                    </a:lnTo>
                    <a:lnTo>
                      <a:pt x="323" y="2470"/>
                    </a:lnTo>
                    <a:lnTo>
                      <a:pt x="336" y="2559"/>
                    </a:lnTo>
                    <a:lnTo>
                      <a:pt x="345" y="2637"/>
                    </a:lnTo>
                    <a:lnTo>
                      <a:pt x="222" y="2935"/>
                    </a:lnTo>
                    <a:lnTo>
                      <a:pt x="230" y="2986"/>
                    </a:lnTo>
                    <a:lnTo>
                      <a:pt x="206" y="3011"/>
                    </a:lnTo>
                    <a:lnTo>
                      <a:pt x="158" y="3035"/>
                    </a:lnTo>
                    <a:lnTo>
                      <a:pt x="53" y="3077"/>
                    </a:lnTo>
                    <a:lnTo>
                      <a:pt x="28" y="3094"/>
                    </a:lnTo>
                    <a:lnTo>
                      <a:pt x="8" y="3121"/>
                    </a:lnTo>
                    <a:lnTo>
                      <a:pt x="0" y="3143"/>
                    </a:lnTo>
                    <a:lnTo>
                      <a:pt x="16" y="3151"/>
                    </a:lnTo>
                    <a:lnTo>
                      <a:pt x="58" y="3156"/>
                    </a:lnTo>
                    <a:lnTo>
                      <a:pt x="95" y="3158"/>
                    </a:lnTo>
                    <a:lnTo>
                      <a:pt x="75" y="3164"/>
                    </a:lnTo>
                    <a:lnTo>
                      <a:pt x="67" y="3174"/>
                    </a:lnTo>
                    <a:lnTo>
                      <a:pt x="67" y="3191"/>
                    </a:lnTo>
                    <a:lnTo>
                      <a:pt x="76" y="3212"/>
                    </a:lnTo>
                    <a:lnTo>
                      <a:pt x="109" y="3230"/>
                    </a:lnTo>
                    <a:lnTo>
                      <a:pt x="172" y="3248"/>
                    </a:lnTo>
                    <a:lnTo>
                      <a:pt x="262" y="3254"/>
                    </a:lnTo>
                    <a:lnTo>
                      <a:pt x="332" y="3249"/>
                    </a:lnTo>
                    <a:lnTo>
                      <a:pt x="395" y="3233"/>
                    </a:lnTo>
                    <a:lnTo>
                      <a:pt x="447" y="3213"/>
                    </a:lnTo>
                    <a:lnTo>
                      <a:pt x="487" y="3191"/>
                    </a:lnTo>
                    <a:lnTo>
                      <a:pt x="494" y="3153"/>
                    </a:lnTo>
                    <a:lnTo>
                      <a:pt x="495" y="3109"/>
                    </a:lnTo>
                    <a:lnTo>
                      <a:pt x="538" y="2875"/>
                    </a:lnTo>
                    <a:lnTo>
                      <a:pt x="557" y="2709"/>
                    </a:lnTo>
                    <a:lnTo>
                      <a:pt x="628" y="2193"/>
                    </a:lnTo>
                    <a:lnTo>
                      <a:pt x="666" y="1876"/>
                    </a:lnTo>
                    <a:lnTo>
                      <a:pt x="673" y="1725"/>
                    </a:lnTo>
                    <a:lnTo>
                      <a:pt x="673" y="1627"/>
                    </a:lnTo>
                    <a:lnTo>
                      <a:pt x="668" y="1541"/>
                    </a:lnTo>
                    <a:lnTo>
                      <a:pt x="663" y="1470"/>
                    </a:lnTo>
                    <a:lnTo>
                      <a:pt x="724" y="1422"/>
                    </a:lnTo>
                    <a:lnTo>
                      <a:pt x="784" y="1371"/>
                    </a:lnTo>
                    <a:lnTo>
                      <a:pt x="822" y="1331"/>
                    </a:lnTo>
                    <a:lnTo>
                      <a:pt x="861" y="1276"/>
                    </a:lnTo>
                    <a:lnTo>
                      <a:pt x="884" y="1223"/>
                    </a:lnTo>
                    <a:lnTo>
                      <a:pt x="891" y="1175"/>
                    </a:lnTo>
                    <a:lnTo>
                      <a:pt x="881" y="1114"/>
                    </a:lnTo>
                    <a:lnTo>
                      <a:pt x="803" y="727"/>
                    </a:lnTo>
                    <a:lnTo>
                      <a:pt x="789" y="682"/>
                    </a:lnTo>
                    <a:lnTo>
                      <a:pt x="777" y="662"/>
                    </a:lnTo>
                    <a:lnTo>
                      <a:pt x="758" y="640"/>
                    </a:lnTo>
                    <a:lnTo>
                      <a:pt x="719" y="608"/>
                    </a:lnTo>
                    <a:lnTo>
                      <a:pt x="607" y="540"/>
                    </a:lnTo>
                    <a:lnTo>
                      <a:pt x="582" y="499"/>
                    </a:lnTo>
                    <a:lnTo>
                      <a:pt x="564" y="454"/>
                    </a:lnTo>
                    <a:lnTo>
                      <a:pt x="557" y="422"/>
                    </a:lnTo>
                    <a:lnTo>
                      <a:pt x="592" y="385"/>
                    </a:lnTo>
                    <a:lnTo>
                      <a:pt x="623" y="335"/>
                    </a:lnTo>
                    <a:lnTo>
                      <a:pt x="646" y="276"/>
                    </a:lnTo>
                    <a:lnTo>
                      <a:pt x="662" y="225"/>
                    </a:lnTo>
                    <a:lnTo>
                      <a:pt x="674" y="161"/>
                    </a:lnTo>
                    <a:lnTo>
                      <a:pt x="672" y="111"/>
                    </a:lnTo>
                    <a:lnTo>
                      <a:pt x="661" y="72"/>
                    </a:lnTo>
                    <a:lnTo>
                      <a:pt x="636" y="38"/>
                    </a:lnTo>
                    <a:lnTo>
                      <a:pt x="601" y="16"/>
                    </a:lnTo>
                    <a:lnTo>
                      <a:pt x="552" y="0"/>
                    </a:lnTo>
                    <a:lnTo>
                      <a:pt x="515" y="1"/>
                    </a:lnTo>
                    <a:lnTo>
                      <a:pt x="474" y="9"/>
                    </a:lnTo>
                    <a:lnTo>
                      <a:pt x="446" y="20"/>
                    </a:lnTo>
                    <a:lnTo>
                      <a:pt x="421" y="38"/>
                    </a:lnTo>
                    <a:lnTo>
                      <a:pt x="405" y="61"/>
                    </a:lnTo>
                    <a:lnTo>
                      <a:pt x="396" y="83"/>
                    </a:lnTo>
                    <a:lnTo>
                      <a:pt x="383" y="132"/>
                    </a:lnTo>
                    <a:lnTo>
                      <a:pt x="371" y="197"/>
                    </a:lnTo>
                    <a:lnTo>
                      <a:pt x="360" y="259"/>
                    </a:lnTo>
                    <a:lnTo>
                      <a:pt x="358" y="298"/>
                    </a:lnTo>
                    <a:lnTo>
                      <a:pt x="366" y="349"/>
                    </a:lnTo>
                    <a:lnTo>
                      <a:pt x="376" y="375"/>
                    </a:lnTo>
                    <a:lnTo>
                      <a:pt x="373" y="424"/>
                    </a:lnTo>
                    <a:lnTo>
                      <a:pt x="369" y="477"/>
                    </a:lnTo>
                    <a:lnTo>
                      <a:pt x="356" y="501"/>
                    </a:lnTo>
                    <a:lnTo>
                      <a:pt x="320" y="525"/>
                    </a:lnTo>
                    <a:lnTo>
                      <a:pt x="198" y="589"/>
                    </a:lnTo>
                    <a:lnTo>
                      <a:pt x="154" y="618"/>
                    </a:lnTo>
                    <a:lnTo>
                      <a:pt x="134" y="668"/>
                    </a:lnTo>
                    <a:lnTo>
                      <a:pt x="92" y="842"/>
                    </a:lnTo>
                    <a:lnTo>
                      <a:pt x="75" y="920"/>
                    </a:lnTo>
                    <a:lnTo>
                      <a:pt x="58" y="987"/>
                    </a:lnTo>
                    <a:lnTo>
                      <a:pt x="42" y="1080"/>
                    </a:lnTo>
                    <a:lnTo>
                      <a:pt x="34" y="1160"/>
                    </a:lnTo>
                    <a:lnTo>
                      <a:pt x="30" y="1262"/>
                    </a:lnTo>
                    <a:lnTo>
                      <a:pt x="35" y="1372"/>
                    </a:lnTo>
                    <a:lnTo>
                      <a:pt x="40" y="1449"/>
                    </a:lnTo>
                    <a:lnTo>
                      <a:pt x="44" y="1534"/>
                    </a:lnTo>
                    <a:lnTo>
                      <a:pt x="55" y="1609"/>
                    </a:lnTo>
                    <a:lnTo>
                      <a:pt x="73" y="1668"/>
                    </a:lnTo>
                    <a:lnTo>
                      <a:pt x="85" y="1730"/>
                    </a:lnTo>
                    <a:lnTo>
                      <a:pt x="86" y="1804"/>
                    </a:lnTo>
                    <a:lnTo>
                      <a:pt x="45" y="2141"/>
                    </a:lnTo>
                    <a:lnTo>
                      <a:pt x="31" y="2259"/>
                    </a:lnTo>
                    <a:lnTo>
                      <a:pt x="29" y="2306"/>
                    </a:lnTo>
                    <a:lnTo>
                      <a:pt x="40" y="2368"/>
                    </a:lnTo>
                    <a:lnTo>
                      <a:pt x="61" y="2440"/>
                    </a:lnTo>
                    <a:lnTo>
                      <a:pt x="113" y="2663"/>
                    </a:lnTo>
                    <a:lnTo>
                      <a:pt x="147" y="2843"/>
                    </a:lnTo>
                    <a:lnTo>
                      <a:pt x="166" y="2908"/>
                    </a:lnTo>
                    <a:lnTo>
                      <a:pt x="195" y="2921"/>
                    </a:lnTo>
                    <a:lnTo>
                      <a:pt x="222" y="2935"/>
                    </a:lnTo>
                    <a:lnTo>
                      <a:pt x="345" y="2637"/>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51" name="Freeform 141"/>
              <p:cNvSpPr>
                <a:spLocks/>
              </p:cNvSpPr>
              <p:nvPr/>
            </p:nvSpPr>
            <p:spPr bwMode="auto">
              <a:xfrm>
                <a:off x="2045" y="1660"/>
                <a:ext cx="298" cy="1080"/>
              </a:xfrm>
              <a:custGeom>
                <a:avLst/>
                <a:gdLst>
                  <a:gd name="T0" fmla="*/ 8 w 894"/>
                  <a:gd name="T1" fmla="*/ 0 h 3240"/>
                  <a:gd name="T2" fmla="*/ 7 w 894"/>
                  <a:gd name="T3" fmla="*/ 0 h 3240"/>
                  <a:gd name="T4" fmla="*/ 7 w 894"/>
                  <a:gd name="T5" fmla="*/ 1 h 3240"/>
                  <a:gd name="T6" fmla="*/ 6 w 894"/>
                  <a:gd name="T7" fmla="*/ 2 h 3240"/>
                  <a:gd name="T8" fmla="*/ 6 w 894"/>
                  <a:gd name="T9" fmla="*/ 3 h 3240"/>
                  <a:gd name="T10" fmla="*/ 6 w 894"/>
                  <a:gd name="T11" fmla="*/ 5 h 3240"/>
                  <a:gd name="T12" fmla="*/ 6 w 894"/>
                  <a:gd name="T13" fmla="*/ 6 h 3240"/>
                  <a:gd name="T14" fmla="*/ 4 w 894"/>
                  <a:gd name="T15" fmla="*/ 7 h 3240"/>
                  <a:gd name="T16" fmla="*/ 3 w 894"/>
                  <a:gd name="T17" fmla="*/ 7 h 3240"/>
                  <a:gd name="T18" fmla="*/ 0 w 894"/>
                  <a:gd name="T19" fmla="*/ 12 h 3240"/>
                  <a:gd name="T20" fmla="*/ 0 w 894"/>
                  <a:gd name="T21" fmla="*/ 14 h 3240"/>
                  <a:gd name="T22" fmla="*/ 2 w 894"/>
                  <a:gd name="T23" fmla="*/ 18 h 3240"/>
                  <a:gd name="T24" fmla="*/ 3 w 894"/>
                  <a:gd name="T25" fmla="*/ 19 h 3240"/>
                  <a:gd name="T26" fmla="*/ 2 w 894"/>
                  <a:gd name="T27" fmla="*/ 20 h 3240"/>
                  <a:gd name="T28" fmla="*/ 3 w 894"/>
                  <a:gd name="T29" fmla="*/ 22 h 3240"/>
                  <a:gd name="T30" fmla="*/ 4 w 894"/>
                  <a:gd name="T31" fmla="*/ 31 h 3240"/>
                  <a:gd name="T32" fmla="*/ 4 w 894"/>
                  <a:gd name="T33" fmla="*/ 33 h 3240"/>
                  <a:gd name="T34" fmla="*/ 4 w 894"/>
                  <a:gd name="T35" fmla="*/ 35 h 3240"/>
                  <a:gd name="T36" fmla="*/ 4 w 894"/>
                  <a:gd name="T37" fmla="*/ 37 h 3240"/>
                  <a:gd name="T38" fmla="*/ 4 w 894"/>
                  <a:gd name="T39" fmla="*/ 38 h 3240"/>
                  <a:gd name="T40" fmla="*/ 4 w 894"/>
                  <a:gd name="T41" fmla="*/ 39 h 3240"/>
                  <a:gd name="T42" fmla="*/ 5 w 894"/>
                  <a:gd name="T43" fmla="*/ 39 h 3240"/>
                  <a:gd name="T44" fmla="*/ 6 w 894"/>
                  <a:gd name="T45" fmla="*/ 40 h 3240"/>
                  <a:gd name="T46" fmla="*/ 7 w 894"/>
                  <a:gd name="T47" fmla="*/ 40 h 3240"/>
                  <a:gd name="T48" fmla="*/ 8 w 894"/>
                  <a:gd name="T49" fmla="*/ 40 h 3240"/>
                  <a:gd name="T50" fmla="*/ 8 w 894"/>
                  <a:gd name="T51" fmla="*/ 39 h 3240"/>
                  <a:gd name="T52" fmla="*/ 9 w 894"/>
                  <a:gd name="T53" fmla="*/ 39 h 3240"/>
                  <a:gd name="T54" fmla="*/ 8 w 894"/>
                  <a:gd name="T55" fmla="*/ 38 h 3240"/>
                  <a:gd name="T56" fmla="*/ 6 w 894"/>
                  <a:gd name="T57" fmla="*/ 37 h 3240"/>
                  <a:gd name="T58" fmla="*/ 6 w 894"/>
                  <a:gd name="T59" fmla="*/ 35 h 3240"/>
                  <a:gd name="T60" fmla="*/ 8 w 894"/>
                  <a:gd name="T61" fmla="*/ 30 h 3240"/>
                  <a:gd name="T62" fmla="*/ 9 w 894"/>
                  <a:gd name="T63" fmla="*/ 30 h 3240"/>
                  <a:gd name="T64" fmla="*/ 10 w 894"/>
                  <a:gd name="T65" fmla="*/ 22 h 3240"/>
                  <a:gd name="T66" fmla="*/ 10 w 894"/>
                  <a:gd name="T67" fmla="*/ 21 h 3240"/>
                  <a:gd name="T68" fmla="*/ 9 w 894"/>
                  <a:gd name="T69" fmla="*/ 18 h 3240"/>
                  <a:gd name="T70" fmla="*/ 10 w 894"/>
                  <a:gd name="T71" fmla="*/ 17 h 3240"/>
                  <a:gd name="T72" fmla="*/ 11 w 894"/>
                  <a:gd name="T73" fmla="*/ 15 h 3240"/>
                  <a:gd name="T74" fmla="*/ 11 w 894"/>
                  <a:gd name="T75" fmla="*/ 13 h 3240"/>
                  <a:gd name="T76" fmla="*/ 11 w 894"/>
                  <a:gd name="T77" fmla="*/ 10 h 3240"/>
                  <a:gd name="T78" fmla="*/ 11 w 894"/>
                  <a:gd name="T79" fmla="*/ 9 h 3240"/>
                  <a:gd name="T80" fmla="*/ 10 w 894"/>
                  <a:gd name="T81" fmla="*/ 8 h 3240"/>
                  <a:gd name="T82" fmla="*/ 9 w 894"/>
                  <a:gd name="T83" fmla="*/ 7 h 3240"/>
                  <a:gd name="T84" fmla="*/ 8 w 894"/>
                  <a:gd name="T85" fmla="*/ 6 h 3240"/>
                  <a:gd name="T86" fmla="*/ 9 w 894"/>
                  <a:gd name="T87" fmla="*/ 6 h 3240"/>
                  <a:gd name="T88" fmla="*/ 9 w 894"/>
                  <a:gd name="T89" fmla="*/ 6 h 3240"/>
                  <a:gd name="T90" fmla="*/ 9 w 894"/>
                  <a:gd name="T91" fmla="*/ 6 h 3240"/>
                  <a:gd name="T92" fmla="*/ 10 w 894"/>
                  <a:gd name="T93" fmla="*/ 5 h 3240"/>
                  <a:gd name="T94" fmla="*/ 10 w 894"/>
                  <a:gd name="T95" fmla="*/ 4 h 3240"/>
                  <a:gd name="T96" fmla="*/ 11 w 894"/>
                  <a:gd name="T97" fmla="*/ 2 h 3240"/>
                  <a:gd name="T98" fmla="*/ 10 w 894"/>
                  <a:gd name="T99" fmla="*/ 1 h 3240"/>
                  <a:gd name="T100" fmla="*/ 10 w 894"/>
                  <a:gd name="T101" fmla="*/ 1 h 3240"/>
                  <a:gd name="T102" fmla="*/ 9 w 894"/>
                  <a:gd name="T103" fmla="*/ 0 h 3240"/>
                  <a:gd name="T104" fmla="*/ 8 w 894"/>
                  <a:gd name="T105" fmla="*/ 0 h 3240"/>
                  <a:gd name="T106" fmla="*/ 3 w 894"/>
                  <a:gd name="T107" fmla="*/ 13 h 3240"/>
                  <a:gd name="T108" fmla="*/ 3 w 894"/>
                  <a:gd name="T109" fmla="*/ 14 h 3240"/>
                  <a:gd name="T110" fmla="*/ 2 w 894"/>
                  <a:gd name="T111" fmla="*/ 13 h 3240"/>
                  <a:gd name="T112" fmla="*/ 3 w 894"/>
                  <a:gd name="T113" fmla="*/ 12 h 3240"/>
                  <a:gd name="T114" fmla="*/ 3 w 894"/>
                  <a:gd name="T115" fmla="*/ 12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lnTo>
                      <a:pt x="268" y="935"/>
                    </a:lnTo>
                    <a:lnTo>
                      <a:pt x="265" y="1054"/>
                    </a:lnTo>
                    <a:lnTo>
                      <a:pt x="265" y="1122"/>
                    </a:lnTo>
                    <a:lnTo>
                      <a:pt x="207" y="1127"/>
                    </a:lnTo>
                    <a:lnTo>
                      <a:pt x="195" y="1073"/>
                    </a:lnTo>
                    <a:lnTo>
                      <a:pt x="198" y="1028"/>
                    </a:lnTo>
                    <a:lnTo>
                      <a:pt x="225" y="986"/>
                    </a:lnTo>
                    <a:lnTo>
                      <a:pt x="243" y="955"/>
                    </a:lnTo>
                    <a:lnTo>
                      <a:pt x="258" y="935"/>
                    </a:lnTo>
                    <a:lnTo>
                      <a:pt x="268" y="935"/>
                    </a:lnTo>
                    <a:lnTo>
                      <a:pt x="654" y="0"/>
                    </a:lnTo>
                    <a:close/>
                  </a:path>
                </a:pathLst>
              </a:custGeom>
              <a:solidFill>
                <a:srgbClr val="8080FF"/>
              </a:solidFill>
              <a:ln w="9525">
                <a:noFill/>
                <a:round/>
                <a:headEnd/>
                <a:tailEnd/>
              </a:ln>
            </p:spPr>
            <p:txBody>
              <a:bodyPr/>
              <a:lstStyle/>
              <a:p>
                <a:pPr eaLnBrk="0" hangingPunct="0"/>
                <a:endParaRPr lang="it-IT"/>
              </a:p>
            </p:txBody>
          </p:sp>
          <p:sp>
            <p:nvSpPr>
              <p:cNvPr id="77052" name="Freeform 142"/>
              <p:cNvSpPr>
                <a:spLocks/>
              </p:cNvSpPr>
              <p:nvPr/>
            </p:nvSpPr>
            <p:spPr bwMode="auto">
              <a:xfrm>
                <a:off x="2045" y="1660"/>
                <a:ext cx="298" cy="1080"/>
              </a:xfrm>
              <a:custGeom>
                <a:avLst/>
                <a:gdLst>
                  <a:gd name="T0" fmla="*/ 8 w 894"/>
                  <a:gd name="T1" fmla="*/ 0 h 3240"/>
                  <a:gd name="T2" fmla="*/ 7 w 894"/>
                  <a:gd name="T3" fmla="*/ 0 h 3240"/>
                  <a:gd name="T4" fmla="*/ 7 w 894"/>
                  <a:gd name="T5" fmla="*/ 1 h 3240"/>
                  <a:gd name="T6" fmla="*/ 6 w 894"/>
                  <a:gd name="T7" fmla="*/ 2 h 3240"/>
                  <a:gd name="T8" fmla="*/ 6 w 894"/>
                  <a:gd name="T9" fmla="*/ 3 h 3240"/>
                  <a:gd name="T10" fmla="*/ 6 w 894"/>
                  <a:gd name="T11" fmla="*/ 5 h 3240"/>
                  <a:gd name="T12" fmla="*/ 6 w 894"/>
                  <a:gd name="T13" fmla="*/ 6 h 3240"/>
                  <a:gd name="T14" fmla="*/ 4 w 894"/>
                  <a:gd name="T15" fmla="*/ 7 h 3240"/>
                  <a:gd name="T16" fmla="*/ 3 w 894"/>
                  <a:gd name="T17" fmla="*/ 7 h 3240"/>
                  <a:gd name="T18" fmla="*/ 0 w 894"/>
                  <a:gd name="T19" fmla="*/ 12 h 3240"/>
                  <a:gd name="T20" fmla="*/ 0 w 894"/>
                  <a:gd name="T21" fmla="*/ 14 h 3240"/>
                  <a:gd name="T22" fmla="*/ 2 w 894"/>
                  <a:gd name="T23" fmla="*/ 18 h 3240"/>
                  <a:gd name="T24" fmla="*/ 3 w 894"/>
                  <a:gd name="T25" fmla="*/ 19 h 3240"/>
                  <a:gd name="T26" fmla="*/ 2 w 894"/>
                  <a:gd name="T27" fmla="*/ 20 h 3240"/>
                  <a:gd name="T28" fmla="*/ 3 w 894"/>
                  <a:gd name="T29" fmla="*/ 22 h 3240"/>
                  <a:gd name="T30" fmla="*/ 4 w 894"/>
                  <a:gd name="T31" fmla="*/ 31 h 3240"/>
                  <a:gd name="T32" fmla="*/ 4 w 894"/>
                  <a:gd name="T33" fmla="*/ 33 h 3240"/>
                  <a:gd name="T34" fmla="*/ 4 w 894"/>
                  <a:gd name="T35" fmla="*/ 35 h 3240"/>
                  <a:gd name="T36" fmla="*/ 4 w 894"/>
                  <a:gd name="T37" fmla="*/ 37 h 3240"/>
                  <a:gd name="T38" fmla="*/ 4 w 894"/>
                  <a:gd name="T39" fmla="*/ 38 h 3240"/>
                  <a:gd name="T40" fmla="*/ 4 w 894"/>
                  <a:gd name="T41" fmla="*/ 39 h 3240"/>
                  <a:gd name="T42" fmla="*/ 5 w 894"/>
                  <a:gd name="T43" fmla="*/ 39 h 3240"/>
                  <a:gd name="T44" fmla="*/ 6 w 894"/>
                  <a:gd name="T45" fmla="*/ 40 h 3240"/>
                  <a:gd name="T46" fmla="*/ 7 w 894"/>
                  <a:gd name="T47" fmla="*/ 40 h 3240"/>
                  <a:gd name="T48" fmla="*/ 8 w 894"/>
                  <a:gd name="T49" fmla="*/ 40 h 3240"/>
                  <a:gd name="T50" fmla="*/ 8 w 894"/>
                  <a:gd name="T51" fmla="*/ 39 h 3240"/>
                  <a:gd name="T52" fmla="*/ 9 w 894"/>
                  <a:gd name="T53" fmla="*/ 39 h 3240"/>
                  <a:gd name="T54" fmla="*/ 8 w 894"/>
                  <a:gd name="T55" fmla="*/ 38 h 3240"/>
                  <a:gd name="T56" fmla="*/ 6 w 894"/>
                  <a:gd name="T57" fmla="*/ 37 h 3240"/>
                  <a:gd name="T58" fmla="*/ 6 w 894"/>
                  <a:gd name="T59" fmla="*/ 35 h 3240"/>
                  <a:gd name="T60" fmla="*/ 8 w 894"/>
                  <a:gd name="T61" fmla="*/ 30 h 3240"/>
                  <a:gd name="T62" fmla="*/ 9 w 894"/>
                  <a:gd name="T63" fmla="*/ 30 h 3240"/>
                  <a:gd name="T64" fmla="*/ 10 w 894"/>
                  <a:gd name="T65" fmla="*/ 22 h 3240"/>
                  <a:gd name="T66" fmla="*/ 10 w 894"/>
                  <a:gd name="T67" fmla="*/ 21 h 3240"/>
                  <a:gd name="T68" fmla="*/ 9 w 894"/>
                  <a:gd name="T69" fmla="*/ 18 h 3240"/>
                  <a:gd name="T70" fmla="*/ 10 w 894"/>
                  <a:gd name="T71" fmla="*/ 17 h 3240"/>
                  <a:gd name="T72" fmla="*/ 11 w 894"/>
                  <a:gd name="T73" fmla="*/ 15 h 3240"/>
                  <a:gd name="T74" fmla="*/ 11 w 894"/>
                  <a:gd name="T75" fmla="*/ 13 h 3240"/>
                  <a:gd name="T76" fmla="*/ 11 w 894"/>
                  <a:gd name="T77" fmla="*/ 10 h 3240"/>
                  <a:gd name="T78" fmla="*/ 11 w 894"/>
                  <a:gd name="T79" fmla="*/ 9 h 3240"/>
                  <a:gd name="T80" fmla="*/ 10 w 894"/>
                  <a:gd name="T81" fmla="*/ 8 h 3240"/>
                  <a:gd name="T82" fmla="*/ 9 w 894"/>
                  <a:gd name="T83" fmla="*/ 7 h 3240"/>
                  <a:gd name="T84" fmla="*/ 8 w 894"/>
                  <a:gd name="T85" fmla="*/ 6 h 3240"/>
                  <a:gd name="T86" fmla="*/ 9 w 894"/>
                  <a:gd name="T87" fmla="*/ 6 h 3240"/>
                  <a:gd name="T88" fmla="*/ 9 w 894"/>
                  <a:gd name="T89" fmla="*/ 6 h 3240"/>
                  <a:gd name="T90" fmla="*/ 9 w 894"/>
                  <a:gd name="T91" fmla="*/ 6 h 3240"/>
                  <a:gd name="T92" fmla="*/ 10 w 894"/>
                  <a:gd name="T93" fmla="*/ 5 h 3240"/>
                  <a:gd name="T94" fmla="*/ 10 w 894"/>
                  <a:gd name="T95" fmla="*/ 4 h 3240"/>
                  <a:gd name="T96" fmla="*/ 11 w 894"/>
                  <a:gd name="T97" fmla="*/ 2 h 3240"/>
                  <a:gd name="T98" fmla="*/ 10 w 894"/>
                  <a:gd name="T99" fmla="*/ 1 h 3240"/>
                  <a:gd name="T100" fmla="*/ 10 w 894"/>
                  <a:gd name="T101" fmla="*/ 1 h 3240"/>
                  <a:gd name="T102" fmla="*/ 9 w 894"/>
                  <a:gd name="T103" fmla="*/ 0 h 3240"/>
                  <a:gd name="T104" fmla="*/ 8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path>
                </a:pathLst>
              </a:custGeom>
              <a:noFill/>
              <a:ln w="0">
                <a:solidFill>
                  <a:srgbClr val="000000"/>
                </a:solidFill>
                <a:round/>
                <a:headEnd/>
                <a:tailEnd/>
              </a:ln>
            </p:spPr>
            <p:txBody>
              <a:bodyPr/>
              <a:lstStyle/>
              <a:p>
                <a:pPr eaLnBrk="0" hangingPunct="0"/>
                <a:endParaRPr lang="it-IT"/>
              </a:p>
            </p:txBody>
          </p:sp>
          <p:sp>
            <p:nvSpPr>
              <p:cNvPr id="77053" name="Freeform 143"/>
              <p:cNvSpPr>
                <a:spLocks/>
              </p:cNvSpPr>
              <p:nvPr/>
            </p:nvSpPr>
            <p:spPr bwMode="auto">
              <a:xfrm>
                <a:off x="2108" y="1970"/>
                <a:ext cx="25" cy="65"/>
              </a:xfrm>
              <a:custGeom>
                <a:avLst/>
                <a:gdLst>
                  <a:gd name="T0" fmla="*/ 1 w 75"/>
                  <a:gd name="T1" fmla="*/ 0 h 195"/>
                  <a:gd name="T2" fmla="*/ 1 w 75"/>
                  <a:gd name="T3" fmla="*/ 1 h 195"/>
                  <a:gd name="T4" fmla="*/ 1 w 75"/>
                  <a:gd name="T5" fmla="*/ 2 h 195"/>
                  <a:gd name="T6" fmla="*/ 0 w 75"/>
                  <a:gd name="T7" fmla="*/ 2 h 195"/>
                  <a:gd name="T8" fmla="*/ 0 w 75"/>
                  <a:gd name="T9" fmla="*/ 2 h 195"/>
                  <a:gd name="T10" fmla="*/ 0 w 75"/>
                  <a:gd name="T11" fmla="*/ 1 h 195"/>
                  <a:gd name="T12" fmla="*/ 0 w 75"/>
                  <a:gd name="T13" fmla="*/ 1 h 195"/>
                  <a:gd name="T14" fmla="*/ 0 w 75"/>
                  <a:gd name="T15" fmla="*/ 0 h 195"/>
                  <a:gd name="T16" fmla="*/ 1 w 75"/>
                  <a:gd name="T17" fmla="*/ 0 h 195"/>
                  <a:gd name="T18" fmla="*/ 1 w 75"/>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5"/>
                  <a:gd name="T32" fmla="*/ 75 w 75"/>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5">
                    <a:moveTo>
                      <a:pt x="60" y="0"/>
                    </a:moveTo>
                    <a:lnTo>
                      <a:pt x="68" y="121"/>
                    </a:lnTo>
                    <a:lnTo>
                      <a:pt x="75" y="189"/>
                    </a:lnTo>
                    <a:lnTo>
                      <a:pt x="17" y="195"/>
                    </a:lnTo>
                    <a:lnTo>
                      <a:pt x="1" y="141"/>
                    </a:lnTo>
                    <a:lnTo>
                      <a:pt x="0" y="96"/>
                    </a:lnTo>
                    <a:lnTo>
                      <a:pt x="23" y="54"/>
                    </a:lnTo>
                    <a:lnTo>
                      <a:pt x="36" y="22"/>
                    </a:lnTo>
                    <a:lnTo>
                      <a:pt x="50" y="0"/>
                    </a:lnTo>
                    <a:lnTo>
                      <a:pt x="60" y="0"/>
                    </a:lnTo>
                  </a:path>
                </a:pathLst>
              </a:custGeom>
              <a:noFill/>
              <a:ln w="0">
                <a:solidFill>
                  <a:srgbClr val="000000"/>
                </a:solidFill>
                <a:round/>
                <a:headEnd/>
                <a:tailEnd/>
              </a:ln>
            </p:spPr>
            <p:txBody>
              <a:bodyPr/>
              <a:lstStyle/>
              <a:p>
                <a:pPr eaLnBrk="0" hangingPunct="0"/>
                <a:endParaRPr lang="it-IT"/>
              </a:p>
            </p:txBody>
          </p:sp>
          <p:sp>
            <p:nvSpPr>
              <p:cNvPr id="77054" name="Freeform 144"/>
              <p:cNvSpPr>
                <a:spLocks/>
              </p:cNvSpPr>
              <p:nvPr/>
            </p:nvSpPr>
            <p:spPr bwMode="auto">
              <a:xfrm>
                <a:off x="1498" y="1609"/>
                <a:ext cx="272" cy="1137"/>
              </a:xfrm>
              <a:custGeom>
                <a:avLst/>
                <a:gdLst>
                  <a:gd name="T0" fmla="*/ 5 w 815"/>
                  <a:gd name="T1" fmla="*/ 0 h 3410"/>
                  <a:gd name="T2" fmla="*/ 4 w 815"/>
                  <a:gd name="T3" fmla="*/ 2 h 3410"/>
                  <a:gd name="T4" fmla="*/ 4 w 815"/>
                  <a:gd name="T5" fmla="*/ 4 h 3410"/>
                  <a:gd name="T6" fmla="*/ 5 w 815"/>
                  <a:gd name="T7" fmla="*/ 7 h 3410"/>
                  <a:gd name="T8" fmla="*/ 3 w 815"/>
                  <a:gd name="T9" fmla="*/ 7 h 3410"/>
                  <a:gd name="T10" fmla="*/ 2 w 815"/>
                  <a:gd name="T11" fmla="*/ 8 h 3410"/>
                  <a:gd name="T12" fmla="*/ 2 w 815"/>
                  <a:gd name="T13" fmla="*/ 10 h 3410"/>
                  <a:gd name="T14" fmla="*/ 1 w 815"/>
                  <a:gd name="T15" fmla="*/ 13 h 3410"/>
                  <a:gd name="T16" fmla="*/ 1 w 815"/>
                  <a:gd name="T17" fmla="*/ 17 h 3410"/>
                  <a:gd name="T18" fmla="*/ 0 w 815"/>
                  <a:gd name="T19" fmla="*/ 21 h 3410"/>
                  <a:gd name="T20" fmla="*/ 3 w 815"/>
                  <a:gd name="T21" fmla="*/ 27 h 3410"/>
                  <a:gd name="T22" fmla="*/ 3 w 815"/>
                  <a:gd name="T23" fmla="*/ 30 h 3410"/>
                  <a:gd name="T24" fmla="*/ 3 w 815"/>
                  <a:gd name="T25" fmla="*/ 34 h 3410"/>
                  <a:gd name="T26" fmla="*/ 3 w 815"/>
                  <a:gd name="T27" fmla="*/ 39 h 3410"/>
                  <a:gd name="T28" fmla="*/ 3 w 815"/>
                  <a:gd name="T29" fmla="*/ 41 h 3410"/>
                  <a:gd name="T30" fmla="*/ 5 w 815"/>
                  <a:gd name="T31" fmla="*/ 42 h 3410"/>
                  <a:gd name="T32" fmla="*/ 6 w 815"/>
                  <a:gd name="T33" fmla="*/ 42 h 3410"/>
                  <a:gd name="T34" fmla="*/ 6 w 815"/>
                  <a:gd name="T35" fmla="*/ 41 h 3410"/>
                  <a:gd name="T36" fmla="*/ 7 w 815"/>
                  <a:gd name="T37" fmla="*/ 41 h 3410"/>
                  <a:gd name="T38" fmla="*/ 9 w 815"/>
                  <a:gd name="T39" fmla="*/ 41 h 3410"/>
                  <a:gd name="T40" fmla="*/ 9 w 815"/>
                  <a:gd name="T41" fmla="*/ 40 h 3410"/>
                  <a:gd name="T42" fmla="*/ 7 w 815"/>
                  <a:gd name="T43" fmla="*/ 39 h 3410"/>
                  <a:gd name="T44" fmla="*/ 7 w 815"/>
                  <a:gd name="T45" fmla="*/ 37 h 3410"/>
                  <a:gd name="T46" fmla="*/ 9 w 815"/>
                  <a:gd name="T47" fmla="*/ 32 h 3410"/>
                  <a:gd name="T48" fmla="*/ 10 w 815"/>
                  <a:gd name="T49" fmla="*/ 29 h 3410"/>
                  <a:gd name="T50" fmla="*/ 10 w 815"/>
                  <a:gd name="T51" fmla="*/ 24 h 3410"/>
                  <a:gd name="T52" fmla="*/ 9 w 815"/>
                  <a:gd name="T53" fmla="*/ 19 h 3410"/>
                  <a:gd name="T54" fmla="*/ 9 w 815"/>
                  <a:gd name="T55" fmla="*/ 16 h 3410"/>
                  <a:gd name="T56" fmla="*/ 10 w 815"/>
                  <a:gd name="T57" fmla="*/ 15 h 3410"/>
                  <a:gd name="T58" fmla="*/ 9 w 815"/>
                  <a:gd name="T59" fmla="*/ 11 h 3410"/>
                  <a:gd name="T60" fmla="*/ 9 w 815"/>
                  <a:gd name="T61" fmla="*/ 8 h 3410"/>
                  <a:gd name="T62" fmla="*/ 8 w 815"/>
                  <a:gd name="T63" fmla="*/ 7 h 3410"/>
                  <a:gd name="T64" fmla="*/ 7 w 815"/>
                  <a:gd name="T65" fmla="*/ 6 h 3410"/>
                  <a:gd name="T66" fmla="*/ 8 w 815"/>
                  <a:gd name="T67" fmla="*/ 5 h 3410"/>
                  <a:gd name="T68" fmla="*/ 8 w 815"/>
                  <a:gd name="T69" fmla="*/ 3 h 3410"/>
                  <a:gd name="T70" fmla="*/ 8 w 815"/>
                  <a:gd name="T71" fmla="*/ 3 h 3410"/>
                  <a:gd name="T72" fmla="*/ 8 w 815"/>
                  <a:gd name="T73" fmla="*/ 1 h 3410"/>
                  <a:gd name="T74" fmla="*/ 7 w 815"/>
                  <a:gd name="T75" fmla="*/ 0 h 3410"/>
                  <a:gd name="T76" fmla="*/ 3 w 815"/>
                  <a:gd name="T77" fmla="*/ 18 h 3410"/>
                  <a:gd name="T78" fmla="*/ 3 w 815"/>
                  <a:gd name="T79" fmla="*/ 16 h 3410"/>
                  <a:gd name="T80" fmla="*/ 3 w 815"/>
                  <a:gd name="T81" fmla="*/ 15 h 3410"/>
                  <a:gd name="T82" fmla="*/ 3 w 815"/>
                  <a:gd name="T83" fmla="*/ 13 h 3410"/>
                  <a:gd name="T84" fmla="*/ 2 w 815"/>
                  <a:gd name="T85" fmla="*/ 14 h 3410"/>
                  <a:gd name="T86" fmla="*/ 2 w 815"/>
                  <a:gd name="T87" fmla="*/ 17 h 3410"/>
                  <a:gd name="T88" fmla="*/ 5 w 815"/>
                  <a:gd name="T89" fmla="*/ 39 h 3410"/>
                  <a:gd name="T90" fmla="*/ 4 w 815"/>
                  <a:gd name="T91" fmla="*/ 37 h 3410"/>
                  <a:gd name="T92" fmla="*/ 5 w 815"/>
                  <a:gd name="T93" fmla="*/ 34 h 3410"/>
                  <a:gd name="T94" fmla="*/ 5 w 815"/>
                  <a:gd name="T95" fmla="*/ 31 h 3410"/>
                  <a:gd name="T96" fmla="*/ 5 w 815"/>
                  <a:gd name="T97" fmla="*/ 29 h 3410"/>
                  <a:gd name="T98" fmla="*/ 5 w 815"/>
                  <a:gd name="T99" fmla="*/ 27 h 3410"/>
                  <a:gd name="T100" fmla="*/ 7 w 815"/>
                  <a:gd name="T101" fmla="*/ 28 h 3410"/>
                  <a:gd name="T102" fmla="*/ 7 w 815"/>
                  <a:gd name="T103" fmla="*/ 29 h 3410"/>
                  <a:gd name="T104" fmla="*/ 6 w 815"/>
                  <a:gd name="T105" fmla="*/ 31 h 3410"/>
                  <a:gd name="T106" fmla="*/ 6 w 815"/>
                  <a:gd name="T107" fmla="*/ 34 h 3410"/>
                  <a:gd name="T108" fmla="*/ 5 w 815"/>
                  <a:gd name="T109" fmla="*/ 38 h 3410"/>
                  <a:gd name="T110" fmla="*/ 6 w 815"/>
                  <a:gd name="T111" fmla="*/ 0 h 34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0"/>
                  <a:gd name="T170" fmla="*/ 815 w 815"/>
                  <a:gd name="T171" fmla="*/ 3410 h 34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lnTo>
                      <a:pt x="177" y="1460"/>
                    </a:lnTo>
                    <a:lnTo>
                      <a:pt x="223" y="1482"/>
                    </a:lnTo>
                    <a:lnTo>
                      <a:pt x="228" y="1397"/>
                    </a:lnTo>
                    <a:lnTo>
                      <a:pt x="235" y="1360"/>
                    </a:lnTo>
                    <a:lnTo>
                      <a:pt x="245" y="1324"/>
                    </a:lnTo>
                    <a:lnTo>
                      <a:pt x="263" y="1289"/>
                    </a:lnTo>
                    <a:lnTo>
                      <a:pt x="284" y="1256"/>
                    </a:lnTo>
                    <a:lnTo>
                      <a:pt x="263" y="1211"/>
                    </a:lnTo>
                    <a:lnTo>
                      <a:pt x="243" y="1159"/>
                    </a:lnTo>
                    <a:lnTo>
                      <a:pt x="226" y="1100"/>
                    </a:lnTo>
                    <a:lnTo>
                      <a:pt x="217" y="1049"/>
                    </a:lnTo>
                    <a:lnTo>
                      <a:pt x="209" y="985"/>
                    </a:lnTo>
                    <a:lnTo>
                      <a:pt x="197" y="1064"/>
                    </a:lnTo>
                    <a:lnTo>
                      <a:pt x="193" y="1161"/>
                    </a:lnTo>
                    <a:lnTo>
                      <a:pt x="189" y="1251"/>
                    </a:lnTo>
                    <a:lnTo>
                      <a:pt x="183" y="1326"/>
                    </a:lnTo>
                    <a:lnTo>
                      <a:pt x="180" y="1388"/>
                    </a:lnTo>
                    <a:lnTo>
                      <a:pt x="177" y="1460"/>
                    </a:lnTo>
                    <a:lnTo>
                      <a:pt x="509" y="5"/>
                    </a:lnTo>
                    <a:lnTo>
                      <a:pt x="384" y="3167"/>
                    </a:lnTo>
                    <a:lnTo>
                      <a:pt x="365" y="3124"/>
                    </a:lnTo>
                    <a:lnTo>
                      <a:pt x="354" y="3080"/>
                    </a:lnTo>
                    <a:lnTo>
                      <a:pt x="352" y="3025"/>
                    </a:lnTo>
                    <a:lnTo>
                      <a:pt x="363" y="2948"/>
                    </a:lnTo>
                    <a:lnTo>
                      <a:pt x="372" y="2861"/>
                    </a:lnTo>
                    <a:lnTo>
                      <a:pt x="382" y="2756"/>
                    </a:lnTo>
                    <a:lnTo>
                      <a:pt x="386" y="2643"/>
                    </a:lnTo>
                    <a:lnTo>
                      <a:pt x="386" y="2541"/>
                    </a:lnTo>
                    <a:lnTo>
                      <a:pt x="385" y="2472"/>
                    </a:lnTo>
                    <a:lnTo>
                      <a:pt x="391" y="2443"/>
                    </a:lnTo>
                    <a:lnTo>
                      <a:pt x="411" y="2398"/>
                    </a:lnTo>
                    <a:lnTo>
                      <a:pt x="430" y="2341"/>
                    </a:lnTo>
                    <a:lnTo>
                      <a:pt x="442" y="2270"/>
                    </a:lnTo>
                    <a:lnTo>
                      <a:pt x="444" y="2209"/>
                    </a:lnTo>
                    <a:lnTo>
                      <a:pt x="437" y="2166"/>
                    </a:lnTo>
                    <a:lnTo>
                      <a:pt x="576" y="2158"/>
                    </a:lnTo>
                    <a:lnTo>
                      <a:pt x="588" y="2205"/>
                    </a:lnTo>
                    <a:lnTo>
                      <a:pt x="599" y="2253"/>
                    </a:lnTo>
                    <a:lnTo>
                      <a:pt x="610" y="2302"/>
                    </a:lnTo>
                    <a:lnTo>
                      <a:pt x="609" y="2323"/>
                    </a:lnTo>
                    <a:lnTo>
                      <a:pt x="588" y="2362"/>
                    </a:lnTo>
                    <a:lnTo>
                      <a:pt x="559" y="2408"/>
                    </a:lnTo>
                    <a:lnTo>
                      <a:pt x="534" y="2465"/>
                    </a:lnTo>
                    <a:lnTo>
                      <a:pt x="517" y="2520"/>
                    </a:lnTo>
                    <a:lnTo>
                      <a:pt x="507" y="2594"/>
                    </a:lnTo>
                    <a:lnTo>
                      <a:pt x="502" y="2670"/>
                    </a:lnTo>
                    <a:lnTo>
                      <a:pt x="494" y="2777"/>
                    </a:lnTo>
                    <a:lnTo>
                      <a:pt x="482" y="2868"/>
                    </a:lnTo>
                    <a:lnTo>
                      <a:pt x="459" y="2971"/>
                    </a:lnTo>
                    <a:lnTo>
                      <a:pt x="422" y="3083"/>
                    </a:lnTo>
                    <a:lnTo>
                      <a:pt x="402" y="3133"/>
                    </a:lnTo>
                    <a:lnTo>
                      <a:pt x="384" y="3167"/>
                    </a:lnTo>
                    <a:lnTo>
                      <a:pt x="509" y="5"/>
                    </a:lnTo>
                    <a:close/>
                  </a:path>
                </a:pathLst>
              </a:custGeom>
              <a:solidFill>
                <a:srgbClr val="8080FF"/>
              </a:solidFill>
              <a:ln w="9525">
                <a:noFill/>
                <a:round/>
                <a:headEnd/>
                <a:tailEnd/>
              </a:ln>
            </p:spPr>
            <p:txBody>
              <a:bodyPr/>
              <a:lstStyle/>
              <a:p>
                <a:pPr eaLnBrk="0" hangingPunct="0"/>
                <a:endParaRPr lang="it-IT"/>
              </a:p>
            </p:txBody>
          </p:sp>
          <p:sp>
            <p:nvSpPr>
              <p:cNvPr id="77055" name="Freeform 145"/>
              <p:cNvSpPr>
                <a:spLocks/>
              </p:cNvSpPr>
              <p:nvPr/>
            </p:nvSpPr>
            <p:spPr bwMode="auto">
              <a:xfrm>
                <a:off x="1498" y="1609"/>
                <a:ext cx="272" cy="1137"/>
              </a:xfrm>
              <a:custGeom>
                <a:avLst/>
                <a:gdLst>
                  <a:gd name="T0" fmla="*/ 5 w 815"/>
                  <a:gd name="T1" fmla="*/ 0 h 3410"/>
                  <a:gd name="T2" fmla="*/ 4 w 815"/>
                  <a:gd name="T3" fmla="*/ 1 h 3410"/>
                  <a:gd name="T4" fmla="*/ 4 w 815"/>
                  <a:gd name="T5" fmla="*/ 2 h 3410"/>
                  <a:gd name="T6" fmla="*/ 4 w 815"/>
                  <a:gd name="T7" fmla="*/ 3 h 3410"/>
                  <a:gd name="T8" fmla="*/ 5 w 815"/>
                  <a:gd name="T9" fmla="*/ 5 h 3410"/>
                  <a:gd name="T10" fmla="*/ 5 w 815"/>
                  <a:gd name="T11" fmla="*/ 7 h 3410"/>
                  <a:gd name="T12" fmla="*/ 4 w 815"/>
                  <a:gd name="T13" fmla="*/ 7 h 3410"/>
                  <a:gd name="T14" fmla="*/ 3 w 815"/>
                  <a:gd name="T15" fmla="*/ 7 h 3410"/>
                  <a:gd name="T16" fmla="*/ 2 w 815"/>
                  <a:gd name="T17" fmla="*/ 8 h 3410"/>
                  <a:gd name="T18" fmla="*/ 2 w 815"/>
                  <a:gd name="T19" fmla="*/ 9 h 3410"/>
                  <a:gd name="T20" fmla="*/ 2 w 815"/>
                  <a:gd name="T21" fmla="*/ 10 h 3410"/>
                  <a:gd name="T22" fmla="*/ 1 w 815"/>
                  <a:gd name="T23" fmla="*/ 13 h 3410"/>
                  <a:gd name="T24" fmla="*/ 1 w 815"/>
                  <a:gd name="T25" fmla="*/ 17 h 3410"/>
                  <a:gd name="T26" fmla="*/ 1 w 815"/>
                  <a:gd name="T27" fmla="*/ 18 h 3410"/>
                  <a:gd name="T28" fmla="*/ 0 w 815"/>
                  <a:gd name="T29" fmla="*/ 21 h 3410"/>
                  <a:gd name="T30" fmla="*/ 3 w 815"/>
                  <a:gd name="T31" fmla="*/ 24 h 3410"/>
                  <a:gd name="T32" fmla="*/ 3 w 815"/>
                  <a:gd name="T33" fmla="*/ 28 h 3410"/>
                  <a:gd name="T34" fmla="*/ 3 w 815"/>
                  <a:gd name="T35" fmla="*/ 30 h 3410"/>
                  <a:gd name="T36" fmla="*/ 3 w 815"/>
                  <a:gd name="T37" fmla="*/ 32 h 3410"/>
                  <a:gd name="T38" fmla="*/ 3 w 815"/>
                  <a:gd name="T39" fmla="*/ 36 h 3410"/>
                  <a:gd name="T40" fmla="*/ 3 w 815"/>
                  <a:gd name="T41" fmla="*/ 39 h 3410"/>
                  <a:gd name="T42" fmla="*/ 3 w 815"/>
                  <a:gd name="T43" fmla="*/ 40 h 3410"/>
                  <a:gd name="T44" fmla="*/ 4 w 815"/>
                  <a:gd name="T45" fmla="*/ 41 h 3410"/>
                  <a:gd name="T46" fmla="*/ 5 w 815"/>
                  <a:gd name="T47" fmla="*/ 42 h 3410"/>
                  <a:gd name="T48" fmla="*/ 6 w 815"/>
                  <a:gd name="T49" fmla="*/ 42 h 3410"/>
                  <a:gd name="T50" fmla="*/ 7 w 815"/>
                  <a:gd name="T51" fmla="*/ 42 h 3410"/>
                  <a:gd name="T52" fmla="*/ 6 w 815"/>
                  <a:gd name="T53" fmla="*/ 41 h 3410"/>
                  <a:gd name="T54" fmla="*/ 6 w 815"/>
                  <a:gd name="T55" fmla="*/ 41 h 3410"/>
                  <a:gd name="T56" fmla="*/ 7 w 815"/>
                  <a:gd name="T57" fmla="*/ 41 h 3410"/>
                  <a:gd name="T58" fmla="*/ 9 w 815"/>
                  <a:gd name="T59" fmla="*/ 41 h 3410"/>
                  <a:gd name="T60" fmla="*/ 9 w 815"/>
                  <a:gd name="T61" fmla="*/ 41 h 3410"/>
                  <a:gd name="T62" fmla="*/ 9 w 815"/>
                  <a:gd name="T63" fmla="*/ 40 h 3410"/>
                  <a:gd name="T64" fmla="*/ 7 w 815"/>
                  <a:gd name="T65" fmla="*/ 39 h 3410"/>
                  <a:gd name="T66" fmla="*/ 7 w 815"/>
                  <a:gd name="T67" fmla="*/ 38 h 3410"/>
                  <a:gd name="T68" fmla="*/ 7 w 815"/>
                  <a:gd name="T69" fmla="*/ 37 h 3410"/>
                  <a:gd name="T70" fmla="*/ 9 w 815"/>
                  <a:gd name="T71" fmla="*/ 32 h 3410"/>
                  <a:gd name="T72" fmla="*/ 10 w 815"/>
                  <a:gd name="T73" fmla="*/ 29 h 3410"/>
                  <a:gd name="T74" fmla="*/ 10 w 815"/>
                  <a:gd name="T75" fmla="*/ 28 h 3410"/>
                  <a:gd name="T76" fmla="*/ 10 w 815"/>
                  <a:gd name="T77" fmla="*/ 24 h 3410"/>
                  <a:gd name="T78" fmla="*/ 9 w 815"/>
                  <a:gd name="T79" fmla="*/ 21 h 3410"/>
                  <a:gd name="T80" fmla="*/ 9 w 815"/>
                  <a:gd name="T81" fmla="*/ 17 h 3410"/>
                  <a:gd name="T82" fmla="*/ 9 w 815"/>
                  <a:gd name="T83" fmla="*/ 16 h 3410"/>
                  <a:gd name="T84" fmla="*/ 10 w 815"/>
                  <a:gd name="T85" fmla="*/ 15 h 3410"/>
                  <a:gd name="T86" fmla="*/ 10 w 815"/>
                  <a:gd name="T87" fmla="*/ 14 h 3410"/>
                  <a:gd name="T88" fmla="*/ 9 w 815"/>
                  <a:gd name="T89" fmla="*/ 11 h 3410"/>
                  <a:gd name="T90" fmla="*/ 9 w 815"/>
                  <a:gd name="T91" fmla="*/ 9 h 3410"/>
                  <a:gd name="T92" fmla="*/ 9 w 815"/>
                  <a:gd name="T93" fmla="*/ 8 h 3410"/>
                  <a:gd name="T94" fmla="*/ 8 w 815"/>
                  <a:gd name="T95" fmla="*/ 7 h 3410"/>
                  <a:gd name="T96" fmla="*/ 7 w 815"/>
                  <a:gd name="T97" fmla="*/ 6 h 3410"/>
                  <a:gd name="T98" fmla="*/ 7 w 815"/>
                  <a:gd name="T99" fmla="*/ 6 h 3410"/>
                  <a:gd name="T100" fmla="*/ 8 w 815"/>
                  <a:gd name="T101" fmla="*/ 5 h 3410"/>
                  <a:gd name="T102" fmla="*/ 8 w 815"/>
                  <a:gd name="T103" fmla="*/ 4 h 3410"/>
                  <a:gd name="T104" fmla="*/ 8 w 815"/>
                  <a:gd name="T105" fmla="*/ 3 h 3410"/>
                  <a:gd name="T106" fmla="*/ 8 w 815"/>
                  <a:gd name="T107" fmla="*/ 3 h 3410"/>
                  <a:gd name="T108" fmla="*/ 8 w 815"/>
                  <a:gd name="T109" fmla="*/ 1 h 3410"/>
                  <a:gd name="T110" fmla="*/ 8 w 815"/>
                  <a:gd name="T111" fmla="*/ 1 h 3410"/>
                  <a:gd name="T112" fmla="*/ 7 w 815"/>
                  <a:gd name="T113" fmla="*/ 0 h 34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0"/>
                  <a:gd name="T173" fmla="*/ 815 w 815"/>
                  <a:gd name="T174" fmla="*/ 3410 h 34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path>
                </a:pathLst>
              </a:custGeom>
              <a:noFill/>
              <a:ln w="0">
                <a:solidFill>
                  <a:srgbClr val="000000"/>
                </a:solidFill>
                <a:round/>
                <a:headEnd/>
                <a:tailEnd/>
              </a:ln>
            </p:spPr>
            <p:txBody>
              <a:bodyPr/>
              <a:lstStyle/>
              <a:p>
                <a:pPr eaLnBrk="0" hangingPunct="0"/>
                <a:endParaRPr lang="it-IT"/>
              </a:p>
            </p:txBody>
          </p:sp>
          <p:sp>
            <p:nvSpPr>
              <p:cNvPr id="77056" name="Freeform 146"/>
              <p:cNvSpPr>
                <a:spLocks/>
              </p:cNvSpPr>
              <p:nvPr/>
            </p:nvSpPr>
            <p:spPr bwMode="auto">
              <a:xfrm>
                <a:off x="1554" y="1937"/>
                <a:ext cx="35" cy="166"/>
              </a:xfrm>
              <a:custGeom>
                <a:avLst/>
                <a:gdLst>
                  <a:gd name="T0" fmla="*/ 0 w 106"/>
                  <a:gd name="T1" fmla="*/ 6 h 496"/>
                  <a:gd name="T2" fmla="*/ 1 w 106"/>
                  <a:gd name="T3" fmla="*/ 6 h 496"/>
                  <a:gd name="T4" fmla="*/ 1 w 106"/>
                  <a:gd name="T5" fmla="*/ 5 h 496"/>
                  <a:gd name="T6" fmla="*/ 1 w 106"/>
                  <a:gd name="T7" fmla="*/ 5 h 496"/>
                  <a:gd name="T8" fmla="*/ 1 w 106"/>
                  <a:gd name="T9" fmla="*/ 4 h 496"/>
                  <a:gd name="T10" fmla="*/ 1 w 106"/>
                  <a:gd name="T11" fmla="*/ 4 h 496"/>
                  <a:gd name="T12" fmla="*/ 1 w 106"/>
                  <a:gd name="T13" fmla="*/ 3 h 496"/>
                  <a:gd name="T14" fmla="*/ 1 w 106"/>
                  <a:gd name="T15" fmla="*/ 3 h 496"/>
                  <a:gd name="T16" fmla="*/ 1 w 106"/>
                  <a:gd name="T17" fmla="*/ 2 h 496"/>
                  <a:gd name="T18" fmla="*/ 1 w 106"/>
                  <a:gd name="T19" fmla="*/ 1 h 496"/>
                  <a:gd name="T20" fmla="*/ 0 w 106"/>
                  <a:gd name="T21" fmla="*/ 1 h 496"/>
                  <a:gd name="T22" fmla="*/ 0 w 106"/>
                  <a:gd name="T23" fmla="*/ 0 h 496"/>
                  <a:gd name="T24" fmla="*/ 0 w 106"/>
                  <a:gd name="T25" fmla="*/ 1 h 496"/>
                  <a:gd name="T26" fmla="*/ 0 w 106"/>
                  <a:gd name="T27" fmla="*/ 2 h 496"/>
                  <a:gd name="T28" fmla="*/ 0 w 106"/>
                  <a:gd name="T29" fmla="*/ 3 h 496"/>
                  <a:gd name="T30" fmla="*/ 0 w 106"/>
                  <a:gd name="T31" fmla="*/ 4 h 496"/>
                  <a:gd name="T32" fmla="*/ 0 w 106"/>
                  <a:gd name="T33" fmla="*/ 5 h 496"/>
                  <a:gd name="T34" fmla="*/ 0 w 106"/>
                  <a:gd name="T35" fmla="*/ 6 h 4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6"/>
                  <a:gd name="T56" fmla="*/ 106 w 106"/>
                  <a:gd name="T57" fmla="*/ 496 h 4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6">
                    <a:moveTo>
                      <a:pt x="0" y="473"/>
                    </a:moveTo>
                    <a:lnTo>
                      <a:pt x="45" y="496"/>
                    </a:lnTo>
                    <a:lnTo>
                      <a:pt x="51" y="411"/>
                    </a:lnTo>
                    <a:lnTo>
                      <a:pt x="57" y="374"/>
                    </a:lnTo>
                    <a:lnTo>
                      <a:pt x="68" y="337"/>
                    </a:lnTo>
                    <a:lnTo>
                      <a:pt x="86" y="303"/>
                    </a:lnTo>
                    <a:lnTo>
                      <a:pt x="106" y="270"/>
                    </a:lnTo>
                    <a:lnTo>
                      <a:pt x="86" y="225"/>
                    </a:lnTo>
                    <a:lnTo>
                      <a:pt x="65" y="173"/>
                    </a:lnTo>
                    <a:lnTo>
                      <a:pt x="49" y="114"/>
                    </a:lnTo>
                    <a:lnTo>
                      <a:pt x="39" y="64"/>
                    </a:lnTo>
                    <a:lnTo>
                      <a:pt x="31" y="0"/>
                    </a:lnTo>
                    <a:lnTo>
                      <a:pt x="19" y="78"/>
                    </a:lnTo>
                    <a:lnTo>
                      <a:pt x="16" y="175"/>
                    </a:lnTo>
                    <a:lnTo>
                      <a:pt x="12" y="265"/>
                    </a:lnTo>
                    <a:lnTo>
                      <a:pt x="5" y="340"/>
                    </a:lnTo>
                    <a:lnTo>
                      <a:pt x="4" y="401"/>
                    </a:lnTo>
                    <a:lnTo>
                      <a:pt x="0" y="473"/>
                    </a:lnTo>
                  </a:path>
                </a:pathLst>
              </a:custGeom>
              <a:noFill/>
              <a:ln w="0">
                <a:solidFill>
                  <a:srgbClr val="000000"/>
                </a:solidFill>
                <a:round/>
                <a:headEnd/>
                <a:tailEnd/>
              </a:ln>
            </p:spPr>
            <p:txBody>
              <a:bodyPr/>
              <a:lstStyle/>
              <a:p>
                <a:pPr eaLnBrk="0" hangingPunct="0"/>
                <a:endParaRPr lang="it-IT"/>
              </a:p>
            </p:txBody>
          </p:sp>
          <p:sp>
            <p:nvSpPr>
              <p:cNvPr id="77057" name="Freeform 147"/>
              <p:cNvSpPr>
                <a:spLocks/>
              </p:cNvSpPr>
              <p:nvPr/>
            </p:nvSpPr>
            <p:spPr bwMode="auto">
              <a:xfrm>
                <a:off x="1623" y="2330"/>
                <a:ext cx="87" cy="336"/>
              </a:xfrm>
              <a:custGeom>
                <a:avLst/>
                <a:gdLst>
                  <a:gd name="T0" fmla="*/ 0 w 259"/>
                  <a:gd name="T1" fmla="*/ 12 h 1009"/>
                  <a:gd name="T2" fmla="*/ 0 w 259"/>
                  <a:gd name="T3" fmla="*/ 12 h 1009"/>
                  <a:gd name="T4" fmla="*/ 0 w 259"/>
                  <a:gd name="T5" fmla="*/ 11 h 1009"/>
                  <a:gd name="T6" fmla="*/ 0 w 259"/>
                  <a:gd name="T7" fmla="*/ 11 h 1009"/>
                  <a:gd name="T8" fmla="*/ 0 w 259"/>
                  <a:gd name="T9" fmla="*/ 10 h 1009"/>
                  <a:gd name="T10" fmla="*/ 0 w 259"/>
                  <a:gd name="T11" fmla="*/ 9 h 1009"/>
                  <a:gd name="T12" fmla="*/ 0 w 259"/>
                  <a:gd name="T13" fmla="*/ 7 h 1009"/>
                  <a:gd name="T14" fmla="*/ 0 w 259"/>
                  <a:gd name="T15" fmla="*/ 6 h 1009"/>
                  <a:gd name="T16" fmla="*/ 0 w 259"/>
                  <a:gd name="T17" fmla="*/ 5 h 1009"/>
                  <a:gd name="T18" fmla="*/ 0 w 259"/>
                  <a:gd name="T19" fmla="*/ 4 h 1009"/>
                  <a:gd name="T20" fmla="*/ 0 w 259"/>
                  <a:gd name="T21" fmla="*/ 4 h 1009"/>
                  <a:gd name="T22" fmla="*/ 1 w 259"/>
                  <a:gd name="T23" fmla="*/ 3 h 1009"/>
                  <a:gd name="T24" fmla="*/ 1 w 259"/>
                  <a:gd name="T25" fmla="*/ 2 h 1009"/>
                  <a:gd name="T26" fmla="*/ 1 w 259"/>
                  <a:gd name="T27" fmla="*/ 1 h 1009"/>
                  <a:gd name="T28" fmla="*/ 1 w 259"/>
                  <a:gd name="T29" fmla="*/ 1 h 1009"/>
                  <a:gd name="T30" fmla="*/ 1 w 259"/>
                  <a:gd name="T31" fmla="*/ 0 h 1009"/>
                  <a:gd name="T32" fmla="*/ 3 w 259"/>
                  <a:gd name="T33" fmla="*/ 0 h 1009"/>
                  <a:gd name="T34" fmla="*/ 3 w 259"/>
                  <a:gd name="T35" fmla="*/ 1 h 1009"/>
                  <a:gd name="T36" fmla="*/ 3 w 259"/>
                  <a:gd name="T37" fmla="*/ 1 h 1009"/>
                  <a:gd name="T38" fmla="*/ 3 w 259"/>
                  <a:gd name="T39" fmla="*/ 2 h 1009"/>
                  <a:gd name="T40" fmla="*/ 3 w 259"/>
                  <a:gd name="T41" fmla="*/ 2 h 1009"/>
                  <a:gd name="T42" fmla="*/ 3 w 259"/>
                  <a:gd name="T43" fmla="*/ 3 h 1009"/>
                  <a:gd name="T44" fmla="*/ 3 w 259"/>
                  <a:gd name="T45" fmla="*/ 3 h 1009"/>
                  <a:gd name="T46" fmla="*/ 2 w 259"/>
                  <a:gd name="T47" fmla="*/ 4 h 1009"/>
                  <a:gd name="T48" fmla="*/ 2 w 259"/>
                  <a:gd name="T49" fmla="*/ 4 h 1009"/>
                  <a:gd name="T50" fmla="*/ 2 w 259"/>
                  <a:gd name="T51" fmla="*/ 5 h 1009"/>
                  <a:gd name="T52" fmla="*/ 2 w 259"/>
                  <a:gd name="T53" fmla="*/ 6 h 1009"/>
                  <a:gd name="T54" fmla="*/ 2 w 259"/>
                  <a:gd name="T55" fmla="*/ 8 h 1009"/>
                  <a:gd name="T56" fmla="*/ 2 w 259"/>
                  <a:gd name="T57" fmla="*/ 9 h 1009"/>
                  <a:gd name="T58" fmla="*/ 1 w 259"/>
                  <a:gd name="T59" fmla="*/ 10 h 1009"/>
                  <a:gd name="T60" fmla="*/ 1 w 259"/>
                  <a:gd name="T61" fmla="*/ 11 h 1009"/>
                  <a:gd name="T62" fmla="*/ 1 w 259"/>
                  <a:gd name="T63" fmla="*/ 12 h 1009"/>
                  <a:gd name="T64" fmla="*/ 0 w 259"/>
                  <a:gd name="T65" fmla="*/ 12 h 10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9"/>
                  <a:gd name="T101" fmla="*/ 259 w 259"/>
                  <a:gd name="T102" fmla="*/ 1009 h 10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9">
                    <a:moveTo>
                      <a:pt x="32" y="1009"/>
                    </a:moveTo>
                    <a:lnTo>
                      <a:pt x="14" y="965"/>
                    </a:lnTo>
                    <a:lnTo>
                      <a:pt x="3" y="921"/>
                    </a:lnTo>
                    <a:lnTo>
                      <a:pt x="0" y="867"/>
                    </a:lnTo>
                    <a:lnTo>
                      <a:pt x="11" y="791"/>
                    </a:lnTo>
                    <a:lnTo>
                      <a:pt x="21" y="702"/>
                    </a:lnTo>
                    <a:lnTo>
                      <a:pt x="30" y="598"/>
                    </a:lnTo>
                    <a:lnTo>
                      <a:pt x="35" y="486"/>
                    </a:lnTo>
                    <a:lnTo>
                      <a:pt x="35" y="382"/>
                    </a:lnTo>
                    <a:lnTo>
                      <a:pt x="34" y="315"/>
                    </a:lnTo>
                    <a:lnTo>
                      <a:pt x="40" y="284"/>
                    </a:lnTo>
                    <a:lnTo>
                      <a:pt x="59" y="240"/>
                    </a:lnTo>
                    <a:lnTo>
                      <a:pt x="79" y="182"/>
                    </a:lnTo>
                    <a:lnTo>
                      <a:pt x="91" y="113"/>
                    </a:lnTo>
                    <a:lnTo>
                      <a:pt x="93" y="52"/>
                    </a:lnTo>
                    <a:lnTo>
                      <a:pt x="86" y="7"/>
                    </a:lnTo>
                    <a:lnTo>
                      <a:pt x="223" y="0"/>
                    </a:lnTo>
                    <a:lnTo>
                      <a:pt x="236" y="47"/>
                    </a:lnTo>
                    <a:lnTo>
                      <a:pt x="248" y="95"/>
                    </a:lnTo>
                    <a:lnTo>
                      <a:pt x="259" y="143"/>
                    </a:lnTo>
                    <a:lnTo>
                      <a:pt x="258" y="165"/>
                    </a:lnTo>
                    <a:lnTo>
                      <a:pt x="236" y="205"/>
                    </a:lnTo>
                    <a:lnTo>
                      <a:pt x="208" y="250"/>
                    </a:lnTo>
                    <a:lnTo>
                      <a:pt x="183" y="307"/>
                    </a:lnTo>
                    <a:lnTo>
                      <a:pt x="165" y="361"/>
                    </a:lnTo>
                    <a:lnTo>
                      <a:pt x="156" y="436"/>
                    </a:lnTo>
                    <a:lnTo>
                      <a:pt x="151" y="512"/>
                    </a:lnTo>
                    <a:lnTo>
                      <a:pt x="142" y="618"/>
                    </a:lnTo>
                    <a:lnTo>
                      <a:pt x="131" y="710"/>
                    </a:lnTo>
                    <a:lnTo>
                      <a:pt x="107" y="814"/>
                    </a:lnTo>
                    <a:lnTo>
                      <a:pt x="71" y="925"/>
                    </a:lnTo>
                    <a:lnTo>
                      <a:pt x="51" y="975"/>
                    </a:lnTo>
                    <a:lnTo>
                      <a:pt x="32" y="1009"/>
                    </a:lnTo>
                  </a:path>
                </a:pathLst>
              </a:custGeom>
              <a:noFill/>
              <a:ln w="0">
                <a:solidFill>
                  <a:srgbClr val="000000"/>
                </a:solidFill>
                <a:round/>
                <a:headEnd/>
                <a:tailEnd/>
              </a:ln>
            </p:spPr>
            <p:txBody>
              <a:bodyPr/>
              <a:lstStyle/>
              <a:p>
                <a:pPr eaLnBrk="0" hangingPunct="0"/>
                <a:endParaRPr lang="it-IT"/>
              </a:p>
            </p:txBody>
          </p:sp>
          <p:sp>
            <p:nvSpPr>
              <p:cNvPr id="77058" name="Freeform 148"/>
              <p:cNvSpPr>
                <a:spLocks/>
              </p:cNvSpPr>
              <p:nvPr/>
            </p:nvSpPr>
            <p:spPr bwMode="auto">
              <a:xfrm>
                <a:off x="2850" y="1760"/>
                <a:ext cx="426" cy="1215"/>
              </a:xfrm>
              <a:custGeom>
                <a:avLst/>
                <a:gdLst>
                  <a:gd name="T0" fmla="*/ 8 w 1276"/>
                  <a:gd name="T1" fmla="*/ 31 h 3645"/>
                  <a:gd name="T2" fmla="*/ 9 w 1276"/>
                  <a:gd name="T3" fmla="*/ 36 h 3645"/>
                  <a:gd name="T4" fmla="*/ 10 w 1276"/>
                  <a:gd name="T5" fmla="*/ 40 h 3645"/>
                  <a:gd name="T6" fmla="*/ 10 w 1276"/>
                  <a:gd name="T7" fmla="*/ 42 h 3645"/>
                  <a:gd name="T8" fmla="*/ 11 w 1276"/>
                  <a:gd name="T9" fmla="*/ 43 h 3645"/>
                  <a:gd name="T10" fmla="*/ 12 w 1276"/>
                  <a:gd name="T11" fmla="*/ 43 h 3645"/>
                  <a:gd name="T12" fmla="*/ 15 w 1276"/>
                  <a:gd name="T13" fmla="*/ 44 h 3645"/>
                  <a:gd name="T14" fmla="*/ 16 w 1276"/>
                  <a:gd name="T15" fmla="*/ 43 h 3645"/>
                  <a:gd name="T16" fmla="*/ 14 w 1276"/>
                  <a:gd name="T17" fmla="*/ 42 h 3645"/>
                  <a:gd name="T18" fmla="*/ 13 w 1276"/>
                  <a:gd name="T19" fmla="*/ 41 h 3645"/>
                  <a:gd name="T20" fmla="*/ 13 w 1276"/>
                  <a:gd name="T21" fmla="*/ 37 h 3645"/>
                  <a:gd name="T22" fmla="*/ 13 w 1276"/>
                  <a:gd name="T23" fmla="*/ 31 h 3645"/>
                  <a:gd name="T24" fmla="*/ 12 w 1276"/>
                  <a:gd name="T25" fmla="*/ 26 h 3645"/>
                  <a:gd name="T26" fmla="*/ 13 w 1276"/>
                  <a:gd name="T27" fmla="*/ 25 h 3645"/>
                  <a:gd name="T28" fmla="*/ 14 w 1276"/>
                  <a:gd name="T29" fmla="*/ 23 h 3645"/>
                  <a:gd name="T30" fmla="*/ 14 w 1276"/>
                  <a:gd name="T31" fmla="*/ 21 h 3645"/>
                  <a:gd name="T32" fmla="*/ 13 w 1276"/>
                  <a:gd name="T33" fmla="*/ 19 h 3645"/>
                  <a:gd name="T34" fmla="*/ 13 w 1276"/>
                  <a:gd name="T35" fmla="*/ 13 h 3645"/>
                  <a:gd name="T36" fmla="*/ 12 w 1276"/>
                  <a:gd name="T37" fmla="*/ 9 h 3645"/>
                  <a:gd name="T38" fmla="*/ 9 w 1276"/>
                  <a:gd name="T39" fmla="*/ 6 h 3645"/>
                  <a:gd name="T40" fmla="*/ 10 w 1276"/>
                  <a:gd name="T41" fmla="*/ 6 h 3645"/>
                  <a:gd name="T42" fmla="*/ 11 w 1276"/>
                  <a:gd name="T43" fmla="*/ 3 h 3645"/>
                  <a:gd name="T44" fmla="*/ 11 w 1276"/>
                  <a:gd name="T45" fmla="*/ 2 h 3645"/>
                  <a:gd name="T46" fmla="*/ 11 w 1276"/>
                  <a:gd name="T47" fmla="*/ 1 h 3645"/>
                  <a:gd name="T48" fmla="*/ 10 w 1276"/>
                  <a:gd name="T49" fmla="*/ 0 h 3645"/>
                  <a:gd name="T50" fmla="*/ 8 w 1276"/>
                  <a:gd name="T51" fmla="*/ 0 h 3645"/>
                  <a:gd name="T52" fmla="*/ 6 w 1276"/>
                  <a:gd name="T53" fmla="*/ 2 h 3645"/>
                  <a:gd name="T54" fmla="*/ 7 w 1276"/>
                  <a:gd name="T55" fmla="*/ 5 h 3645"/>
                  <a:gd name="T56" fmla="*/ 6 w 1276"/>
                  <a:gd name="T57" fmla="*/ 6 h 3645"/>
                  <a:gd name="T58" fmla="*/ 2 w 1276"/>
                  <a:gd name="T59" fmla="*/ 8 h 3645"/>
                  <a:gd name="T60" fmla="*/ 0 w 1276"/>
                  <a:gd name="T61" fmla="*/ 15 h 3645"/>
                  <a:gd name="T62" fmla="*/ 2 w 1276"/>
                  <a:gd name="T63" fmla="*/ 19 h 3645"/>
                  <a:gd name="T64" fmla="*/ 2 w 1276"/>
                  <a:gd name="T65" fmla="*/ 23 h 3645"/>
                  <a:gd name="T66" fmla="*/ 2 w 1276"/>
                  <a:gd name="T67" fmla="*/ 25 h 3645"/>
                  <a:gd name="T68" fmla="*/ 3 w 1276"/>
                  <a:gd name="T69" fmla="*/ 27 h 3645"/>
                  <a:gd name="T70" fmla="*/ 3 w 1276"/>
                  <a:gd name="T71" fmla="*/ 32 h 3645"/>
                  <a:gd name="T72" fmla="*/ 2 w 1276"/>
                  <a:gd name="T73" fmla="*/ 37 h 3645"/>
                  <a:gd name="T74" fmla="*/ 2 w 1276"/>
                  <a:gd name="T75" fmla="*/ 42 h 3645"/>
                  <a:gd name="T76" fmla="*/ 3 w 1276"/>
                  <a:gd name="T77" fmla="*/ 43 h 3645"/>
                  <a:gd name="T78" fmla="*/ 5 w 1276"/>
                  <a:gd name="T79" fmla="*/ 44 h 3645"/>
                  <a:gd name="T80" fmla="*/ 7 w 1276"/>
                  <a:gd name="T81" fmla="*/ 45 h 3645"/>
                  <a:gd name="T82" fmla="*/ 8 w 1276"/>
                  <a:gd name="T83" fmla="*/ 44 h 3645"/>
                  <a:gd name="T84" fmla="*/ 7 w 1276"/>
                  <a:gd name="T85" fmla="*/ 43 h 3645"/>
                  <a:gd name="T86" fmla="*/ 6 w 1276"/>
                  <a:gd name="T87" fmla="*/ 42 h 3645"/>
                  <a:gd name="T88" fmla="*/ 6 w 1276"/>
                  <a:gd name="T89" fmla="*/ 37 h 3645"/>
                  <a:gd name="T90" fmla="*/ 7 w 1276"/>
                  <a:gd name="T91" fmla="*/ 32 h 3645"/>
                  <a:gd name="T92" fmla="*/ 8 w 1276"/>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09" y="2281"/>
                    </a:moveTo>
                    <a:lnTo>
                      <a:pt x="639" y="2407"/>
                    </a:lnTo>
                    <a:lnTo>
                      <a:pt x="669" y="2536"/>
                    </a:lnTo>
                    <a:lnTo>
                      <a:pt x="690" y="2635"/>
                    </a:lnTo>
                    <a:lnTo>
                      <a:pt x="714" y="2752"/>
                    </a:lnTo>
                    <a:lnTo>
                      <a:pt x="727" y="2893"/>
                    </a:lnTo>
                    <a:lnTo>
                      <a:pt x="741" y="3006"/>
                    </a:lnTo>
                    <a:lnTo>
                      <a:pt x="755" y="3108"/>
                    </a:lnTo>
                    <a:lnTo>
                      <a:pt x="774" y="3207"/>
                    </a:lnTo>
                    <a:lnTo>
                      <a:pt x="793" y="3301"/>
                    </a:lnTo>
                    <a:lnTo>
                      <a:pt x="806" y="3365"/>
                    </a:lnTo>
                    <a:lnTo>
                      <a:pt x="806" y="3414"/>
                    </a:lnTo>
                    <a:lnTo>
                      <a:pt x="802" y="3453"/>
                    </a:lnTo>
                    <a:lnTo>
                      <a:pt x="814" y="3471"/>
                    </a:lnTo>
                    <a:lnTo>
                      <a:pt x="898" y="3488"/>
                    </a:lnTo>
                    <a:lnTo>
                      <a:pt x="915" y="3479"/>
                    </a:lnTo>
                    <a:lnTo>
                      <a:pt x="924" y="3467"/>
                    </a:lnTo>
                    <a:lnTo>
                      <a:pt x="1004" y="3493"/>
                    </a:lnTo>
                    <a:lnTo>
                      <a:pt x="1105" y="3520"/>
                    </a:lnTo>
                    <a:lnTo>
                      <a:pt x="1173" y="3530"/>
                    </a:lnTo>
                    <a:lnTo>
                      <a:pt x="1227" y="3525"/>
                    </a:lnTo>
                    <a:lnTo>
                      <a:pt x="1257" y="3513"/>
                    </a:lnTo>
                    <a:lnTo>
                      <a:pt x="1271" y="3495"/>
                    </a:lnTo>
                    <a:lnTo>
                      <a:pt x="1276" y="3477"/>
                    </a:lnTo>
                    <a:lnTo>
                      <a:pt x="1266" y="3455"/>
                    </a:lnTo>
                    <a:lnTo>
                      <a:pt x="1243" y="3436"/>
                    </a:lnTo>
                    <a:lnTo>
                      <a:pt x="1167" y="3402"/>
                    </a:lnTo>
                    <a:lnTo>
                      <a:pt x="1102" y="3369"/>
                    </a:lnTo>
                    <a:lnTo>
                      <a:pt x="1043" y="3339"/>
                    </a:lnTo>
                    <a:lnTo>
                      <a:pt x="1015" y="3314"/>
                    </a:lnTo>
                    <a:lnTo>
                      <a:pt x="1013" y="3222"/>
                    </a:lnTo>
                    <a:lnTo>
                      <a:pt x="1013" y="3108"/>
                    </a:lnTo>
                    <a:lnTo>
                      <a:pt x="1010" y="2993"/>
                    </a:lnTo>
                    <a:lnTo>
                      <a:pt x="1010" y="2863"/>
                    </a:lnTo>
                    <a:lnTo>
                      <a:pt x="1015" y="2702"/>
                    </a:lnTo>
                    <a:lnTo>
                      <a:pt x="1015" y="2536"/>
                    </a:lnTo>
                    <a:lnTo>
                      <a:pt x="1007" y="2363"/>
                    </a:lnTo>
                    <a:lnTo>
                      <a:pt x="1002" y="2239"/>
                    </a:lnTo>
                    <a:lnTo>
                      <a:pt x="991" y="2114"/>
                    </a:lnTo>
                    <a:lnTo>
                      <a:pt x="989" y="2039"/>
                    </a:lnTo>
                    <a:lnTo>
                      <a:pt x="1036" y="2034"/>
                    </a:lnTo>
                    <a:lnTo>
                      <a:pt x="1082" y="2018"/>
                    </a:lnTo>
                    <a:lnTo>
                      <a:pt x="1120" y="1974"/>
                    </a:lnTo>
                    <a:lnTo>
                      <a:pt x="1122" y="1922"/>
                    </a:lnTo>
                    <a:lnTo>
                      <a:pt x="1109" y="1854"/>
                    </a:lnTo>
                    <a:lnTo>
                      <a:pt x="1082" y="1797"/>
                    </a:lnTo>
                    <a:lnTo>
                      <a:pt x="1056" y="1758"/>
                    </a:lnTo>
                    <a:lnTo>
                      <a:pt x="1101" y="1741"/>
                    </a:lnTo>
                    <a:lnTo>
                      <a:pt x="1114" y="1728"/>
                    </a:lnTo>
                    <a:lnTo>
                      <a:pt x="1113" y="1706"/>
                    </a:lnTo>
                    <a:lnTo>
                      <a:pt x="1052" y="1565"/>
                    </a:lnTo>
                    <a:lnTo>
                      <a:pt x="1032" y="1488"/>
                    </a:lnTo>
                    <a:lnTo>
                      <a:pt x="1015" y="1223"/>
                    </a:lnTo>
                    <a:lnTo>
                      <a:pt x="1015"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7"/>
                    </a:lnTo>
                    <a:lnTo>
                      <a:pt x="889" y="184"/>
                    </a:lnTo>
                    <a:lnTo>
                      <a:pt x="884" y="127"/>
                    </a:lnTo>
                    <a:lnTo>
                      <a:pt x="910" y="152"/>
                    </a:lnTo>
                    <a:lnTo>
                      <a:pt x="924" y="165"/>
                    </a:lnTo>
                    <a:lnTo>
                      <a:pt x="920" y="127"/>
                    </a:lnTo>
                    <a:lnTo>
                      <a:pt x="903" y="85"/>
                    </a:lnTo>
                    <a:lnTo>
                      <a:pt x="878" y="52"/>
                    </a:lnTo>
                    <a:lnTo>
                      <a:pt x="838" y="25"/>
                    </a:lnTo>
                    <a:lnTo>
                      <a:pt x="788" y="6"/>
                    </a:lnTo>
                    <a:lnTo>
                      <a:pt x="721" y="0"/>
                    </a:lnTo>
                    <a:lnTo>
                      <a:pt x="661" y="12"/>
                    </a:lnTo>
                    <a:lnTo>
                      <a:pt x="609" y="37"/>
                    </a:lnTo>
                    <a:lnTo>
                      <a:pt x="569" y="69"/>
                    </a:lnTo>
                    <a:lnTo>
                      <a:pt x="538" y="112"/>
                    </a:lnTo>
                    <a:lnTo>
                      <a:pt x="522" y="172"/>
                    </a:lnTo>
                    <a:lnTo>
                      <a:pt x="512" y="240"/>
                    </a:lnTo>
                    <a:lnTo>
                      <a:pt x="516" y="295"/>
                    </a:lnTo>
                    <a:lnTo>
                      <a:pt x="530" y="369"/>
                    </a:lnTo>
                    <a:lnTo>
                      <a:pt x="529" y="423"/>
                    </a:lnTo>
                    <a:lnTo>
                      <a:pt x="517" y="483"/>
                    </a:lnTo>
                    <a:lnTo>
                      <a:pt x="493" y="513"/>
                    </a:lnTo>
                    <a:lnTo>
                      <a:pt x="247" y="611"/>
                    </a:lnTo>
                    <a:lnTo>
                      <a:pt x="212" y="632"/>
                    </a:lnTo>
                    <a:lnTo>
                      <a:pt x="188" y="668"/>
                    </a:lnTo>
                    <a:lnTo>
                      <a:pt x="111" y="879"/>
                    </a:lnTo>
                    <a:lnTo>
                      <a:pt x="10" y="1178"/>
                    </a:lnTo>
                    <a:lnTo>
                      <a:pt x="0" y="1239"/>
                    </a:lnTo>
                    <a:lnTo>
                      <a:pt x="2" y="1273"/>
                    </a:lnTo>
                    <a:lnTo>
                      <a:pt x="19" y="1312"/>
                    </a:lnTo>
                    <a:lnTo>
                      <a:pt x="149" y="1516"/>
                    </a:lnTo>
                    <a:lnTo>
                      <a:pt x="168" y="1580"/>
                    </a:lnTo>
                    <a:lnTo>
                      <a:pt x="175" y="1645"/>
                    </a:lnTo>
                    <a:lnTo>
                      <a:pt x="149" y="1873"/>
                    </a:lnTo>
                    <a:lnTo>
                      <a:pt x="133" y="1974"/>
                    </a:lnTo>
                    <a:lnTo>
                      <a:pt x="133" y="2007"/>
                    </a:lnTo>
                    <a:lnTo>
                      <a:pt x="149" y="2032"/>
                    </a:lnTo>
                    <a:lnTo>
                      <a:pt x="188" y="2045"/>
                    </a:lnTo>
                    <a:lnTo>
                      <a:pt x="228" y="2051"/>
                    </a:lnTo>
                    <a:lnTo>
                      <a:pt x="239" y="2166"/>
                    </a:lnTo>
                    <a:lnTo>
                      <a:pt x="239" y="2292"/>
                    </a:lnTo>
                    <a:lnTo>
                      <a:pt x="236" y="2432"/>
                    </a:lnTo>
                    <a:lnTo>
                      <a:pt x="228" y="2562"/>
                    </a:lnTo>
                    <a:lnTo>
                      <a:pt x="208" y="2702"/>
                    </a:lnTo>
                    <a:lnTo>
                      <a:pt x="202" y="2842"/>
                    </a:lnTo>
                    <a:lnTo>
                      <a:pt x="194" y="2979"/>
                    </a:lnTo>
                    <a:lnTo>
                      <a:pt x="194" y="3088"/>
                    </a:lnTo>
                    <a:lnTo>
                      <a:pt x="200" y="3261"/>
                    </a:lnTo>
                    <a:lnTo>
                      <a:pt x="197" y="3369"/>
                    </a:lnTo>
                    <a:lnTo>
                      <a:pt x="202" y="3467"/>
                    </a:lnTo>
                    <a:lnTo>
                      <a:pt x="207" y="3488"/>
                    </a:lnTo>
                    <a:lnTo>
                      <a:pt x="267" y="3505"/>
                    </a:lnTo>
                    <a:lnTo>
                      <a:pt x="317" y="3530"/>
                    </a:lnTo>
                    <a:lnTo>
                      <a:pt x="363" y="3568"/>
                    </a:lnTo>
                    <a:lnTo>
                      <a:pt x="412" y="3603"/>
                    </a:lnTo>
                    <a:lnTo>
                      <a:pt x="474" y="3627"/>
                    </a:lnTo>
                    <a:lnTo>
                      <a:pt x="538" y="3643"/>
                    </a:lnTo>
                    <a:lnTo>
                      <a:pt x="595" y="3645"/>
                    </a:lnTo>
                    <a:lnTo>
                      <a:pt x="631" y="3633"/>
                    </a:lnTo>
                    <a:lnTo>
                      <a:pt x="656" y="3615"/>
                    </a:lnTo>
                    <a:lnTo>
                      <a:pt x="659" y="3594"/>
                    </a:lnTo>
                    <a:lnTo>
                      <a:pt x="646" y="3563"/>
                    </a:lnTo>
                    <a:lnTo>
                      <a:pt x="613" y="3535"/>
                    </a:lnTo>
                    <a:lnTo>
                      <a:pt x="573" y="3505"/>
                    </a:lnTo>
                    <a:lnTo>
                      <a:pt x="521" y="3462"/>
                    </a:lnTo>
                    <a:lnTo>
                      <a:pt x="479" y="3424"/>
                    </a:lnTo>
                    <a:lnTo>
                      <a:pt x="452" y="3391"/>
                    </a:lnTo>
                    <a:lnTo>
                      <a:pt x="465" y="3211"/>
                    </a:lnTo>
                    <a:lnTo>
                      <a:pt x="465" y="3085"/>
                    </a:lnTo>
                    <a:lnTo>
                      <a:pt x="478" y="2957"/>
                    </a:lnTo>
                    <a:lnTo>
                      <a:pt x="491" y="2842"/>
                    </a:lnTo>
                    <a:lnTo>
                      <a:pt x="513" y="2721"/>
                    </a:lnTo>
                    <a:lnTo>
                      <a:pt x="543" y="2599"/>
                    </a:lnTo>
                    <a:lnTo>
                      <a:pt x="569" y="2485"/>
                    </a:lnTo>
                    <a:lnTo>
                      <a:pt x="589" y="2391"/>
                    </a:lnTo>
                    <a:lnTo>
                      <a:pt x="609"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59" name="Freeform 149"/>
              <p:cNvSpPr>
                <a:spLocks/>
              </p:cNvSpPr>
              <p:nvPr/>
            </p:nvSpPr>
            <p:spPr bwMode="auto">
              <a:xfrm>
                <a:off x="4444" y="1774"/>
                <a:ext cx="447" cy="1135"/>
              </a:xfrm>
              <a:custGeom>
                <a:avLst/>
                <a:gdLst>
                  <a:gd name="T0" fmla="*/ 2 w 1339"/>
                  <a:gd name="T1" fmla="*/ 19 h 3405"/>
                  <a:gd name="T2" fmla="*/ 4 w 1339"/>
                  <a:gd name="T3" fmla="*/ 23 h 3405"/>
                  <a:gd name="T4" fmla="*/ 4 w 1339"/>
                  <a:gd name="T5" fmla="*/ 26 h 3405"/>
                  <a:gd name="T6" fmla="*/ 4 w 1339"/>
                  <a:gd name="T7" fmla="*/ 33 h 3405"/>
                  <a:gd name="T8" fmla="*/ 4 w 1339"/>
                  <a:gd name="T9" fmla="*/ 38 h 3405"/>
                  <a:gd name="T10" fmla="*/ 4 w 1339"/>
                  <a:gd name="T11" fmla="*/ 39 h 3405"/>
                  <a:gd name="T12" fmla="*/ 2 w 1339"/>
                  <a:gd name="T13" fmla="*/ 40 h 3405"/>
                  <a:gd name="T14" fmla="*/ 1 w 1339"/>
                  <a:gd name="T15" fmla="*/ 40 h 3405"/>
                  <a:gd name="T16" fmla="*/ 0 w 1339"/>
                  <a:gd name="T17" fmla="*/ 41 h 3405"/>
                  <a:gd name="T18" fmla="*/ 0 w 1339"/>
                  <a:gd name="T19" fmla="*/ 41 h 3405"/>
                  <a:gd name="T20" fmla="*/ 5 w 1339"/>
                  <a:gd name="T21" fmla="*/ 41 h 3405"/>
                  <a:gd name="T22" fmla="*/ 6 w 1339"/>
                  <a:gd name="T23" fmla="*/ 41 h 3405"/>
                  <a:gd name="T24" fmla="*/ 6 w 1339"/>
                  <a:gd name="T25" fmla="*/ 40 h 3405"/>
                  <a:gd name="T26" fmla="*/ 6 w 1339"/>
                  <a:gd name="T27" fmla="*/ 39 h 3405"/>
                  <a:gd name="T28" fmla="*/ 6 w 1339"/>
                  <a:gd name="T29" fmla="*/ 39 h 3405"/>
                  <a:gd name="T30" fmla="*/ 6 w 1339"/>
                  <a:gd name="T31" fmla="*/ 39 h 3405"/>
                  <a:gd name="T32" fmla="*/ 7 w 1339"/>
                  <a:gd name="T33" fmla="*/ 34 h 3405"/>
                  <a:gd name="T34" fmla="*/ 8 w 1339"/>
                  <a:gd name="T35" fmla="*/ 28 h 3405"/>
                  <a:gd name="T36" fmla="*/ 8 w 1339"/>
                  <a:gd name="T37" fmla="*/ 26 h 3405"/>
                  <a:gd name="T38" fmla="*/ 9 w 1339"/>
                  <a:gd name="T39" fmla="*/ 29 h 3405"/>
                  <a:gd name="T40" fmla="*/ 10 w 1339"/>
                  <a:gd name="T41" fmla="*/ 34 h 3405"/>
                  <a:gd name="T42" fmla="*/ 10 w 1339"/>
                  <a:gd name="T43" fmla="*/ 39 h 3405"/>
                  <a:gd name="T44" fmla="*/ 11 w 1339"/>
                  <a:gd name="T45" fmla="*/ 39 h 3405"/>
                  <a:gd name="T46" fmla="*/ 11 w 1339"/>
                  <a:gd name="T47" fmla="*/ 41 h 3405"/>
                  <a:gd name="T48" fmla="*/ 11 w 1339"/>
                  <a:gd name="T49" fmla="*/ 42 h 3405"/>
                  <a:gd name="T50" fmla="*/ 12 w 1339"/>
                  <a:gd name="T51" fmla="*/ 42 h 3405"/>
                  <a:gd name="T52" fmla="*/ 13 w 1339"/>
                  <a:gd name="T53" fmla="*/ 42 h 3405"/>
                  <a:gd name="T54" fmla="*/ 14 w 1339"/>
                  <a:gd name="T55" fmla="*/ 41 h 3405"/>
                  <a:gd name="T56" fmla="*/ 13 w 1339"/>
                  <a:gd name="T57" fmla="*/ 40 h 3405"/>
                  <a:gd name="T58" fmla="*/ 13 w 1339"/>
                  <a:gd name="T59" fmla="*/ 39 h 3405"/>
                  <a:gd name="T60" fmla="*/ 13 w 1339"/>
                  <a:gd name="T61" fmla="*/ 37 h 3405"/>
                  <a:gd name="T62" fmla="*/ 13 w 1339"/>
                  <a:gd name="T63" fmla="*/ 34 h 3405"/>
                  <a:gd name="T64" fmla="*/ 13 w 1339"/>
                  <a:gd name="T65" fmla="*/ 30 h 3405"/>
                  <a:gd name="T66" fmla="*/ 17 w 1339"/>
                  <a:gd name="T67" fmla="*/ 28 h 3405"/>
                  <a:gd name="T68" fmla="*/ 16 w 1339"/>
                  <a:gd name="T69" fmla="*/ 23 h 3405"/>
                  <a:gd name="T70" fmla="*/ 14 w 1339"/>
                  <a:gd name="T71" fmla="*/ 23 h 3405"/>
                  <a:gd name="T72" fmla="*/ 15 w 1339"/>
                  <a:gd name="T73" fmla="*/ 16 h 3405"/>
                  <a:gd name="T74" fmla="*/ 15 w 1339"/>
                  <a:gd name="T75" fmla="*/ 14 h 3405"/>
                  <a:gd name="T76" fmla="*/ 14 w 1339"/>
                  <a:gd name="T77" fmla="*/ 8 h 3405"/>
                  <a:gd name="T78" fmla="*/ 13 w 1339"/>
                  <a:gd name="T79" fmla="*/ 8 h 3405"/>
                  <a:gd name="T80" fmla="*/ 10 w 1339"/>
                  <a:gd name="T81" fmla="*/ 6 h 3405"/>
                  <a:gd name="T82" fmla="*/ 10 w 1339"/>
                  <a:gd name="T83" fmla="*/ 5 h 3405"/>
                  <a:gd name="T84" fmla="*/ 10 w 1339"/>
                  <a:gd name="T85" fmla="*/ 3 h 3405"/>
                  <a:gd name="T86" fmla="*/ 9 w 1339"/>
                  <a:gd name="T87" fmla="*/ 2 h 3405"/>
                  <a:gd name="T88" fmla="*/ 9 w 1339"/>
                  <a:gd name="T89" fmla="*/ 1 h 3405"/>
                  <a:gd name="T90" fmla="*/ 8 w 1339"/>
                  <a:gd name="T91" fmla="*/ 0 h 3405"/>
                  <a:gd name="T92" fmla="*/ 7 w 1339"/>
                  <a:gd name="T93" fmla="*/ 0 h 3405"/>
                  <a:gd name="T94" fmla="*/ 6 w 1339"/>
                  <a:gd name="T95" fmla="*/ 0 h 3405"/>
                  <a:gd name="T96" fmla="*/ 5 w 1339"/>
                  <a:gd name="T97" fmla="*/ 1 h 3405"/>
                  <a:gd name="T98" fmla="*/ 5 w 1339"/>
                  <a:gd name="T99" fmla="*/ 3 h 3405"/>
                  <a:gd name="T100" fmla="*/ 5 w 1339"/>
                  <a:gd name="T101" fmla="*/ 4 h 3405"/>
                  <a:gd name="T102" fmla="*/ 6 w 1339"/>
                  <a:gd name="T103" fmla="*/ 5 h 3405"/>
                  <a:gd name="T104" fmla="*/ 6 w 1339"/>
                  <a:gd name="T105" fmla="*/ 6 h 3405"/>
                  <a:gd name="T106" fmla="*/ 3 w 1339"/>
                  <a:gd name="T107" fmla="*/ 8 h 3405"/>
                  <a:gd name="T108" fmla="*/ 2 w 1339"/>
                  <a:gd name="T109" fmla="*/ 9 h 3405"/>
                  <a:gd name="T110" fmla="*/ 2 w 1339"/>
                  <a:gd name="T111" fmla="*/ 14 h 3405"/>
                  <a:gd name="T112" fmla="*/ 3 w 1339"/>
                  <a:gd name="T113" fmla="*/ 15 h 3405"/>
                  <a:gd name="T114" fmla="*/ 3 w 1339"/>
                  <a:gd name="T115" fmla="*/ 17 h 3405"/>
                  <a:gd name="T116" fmla="*/ 2 w 1339"/>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7" y="1572"/>
                    </a:lnTo>
                    <a:lnTo>
                      <a:pt x="144" y="1749"/>
                    </a:lnTo>
                    <a:lnTo>
                      <a:pt x="354" y="1875"/>
                    </a:lnTo>
                    <a:lnTo>
                      <a:pt x="354" y="1952"/>
                    </a:lnTo>
                    <a:lnTo>
                      <a:pt x="343" y="2090"/>
                    </a:lnTo>
                    <a:lnTo>
                      <a:pt x="328" y="2499"/>
                    </a:lnTo>
                    <a:lnTo>
                      <a:pt x="316" y="2679"/>
                    </a:lnTo>
                    <a:lnTo>
                      <a:pt x="302" y="2998"/>
                    </a:lnTo>
                    <a:lnTo>
                      <a:pt x="302" y="3112"/>
                    </a:lnTo>
                    <a:lnTo>
                      <a:pt x="299" y="3150"/>
                    </a:lnTo>
                    <a:lnTo>
                      <a:pt x="289" y="3163"/>
                    </a:lnTo>
                    <a:lnTo>
                      <a:pt x="252" y="3186"/>
                    </a:lnTo>
                    <a:lnTo>
                      <a:pt x="176" y="3223"/>
                    </a:lnTo>
                    <a:lnTo>
                      <a:pt x="88" y="3245"/>
                    </a:lnTo>
                    <a:lnTo>
                      <a:pt x="58" y="3255"/>
                    </a:lnTo>
                    <a:lnTo>
                      <a:pt x="27" y="3269"/>
                    </a:lnTo>
                    <a:lnTo>
                      <a:pt x="7" y="3295"/>
                    </a:lnTo>
                    <a:lnTo>
                      <a:pt x="0" y="3316"/>
                    </a:lnTo>
                    <a:lnTo>
                      <a:pt x="13" y="3325"/>
                    </a:lnTo>
                    <a:lnTo>
                      <a:pt x="188" y="3327"/>
                    </a:lnTo>
                    <a:lnTo>
                      <a:pt x="419" y="3341"/>
                    </a:lnTo>
                    <a:lnTo>
                      <a:pt x="459" y="3341"/>
                    </a:lnTo>
                    <a:lnTo>
                      <a:pt x="485" y="3328"/>
                    </a:lnTo>
                    <a:lnTo>
                      <a:pt x="499" y="3303"/>
                    </a:lnTo>
                    <a:lnTo>
                      <a:pt x="499" y="3266"/>
                    </a:lnTo>
                    <a:lnTo>
                      <a:pt x="485" y="3204"/>
                    </a:lnTo>
                    <a:lnTo>
                      <a:pt x="478" y="3195"/>
                    </a:lnTo>
                    <a:lnTo>
                      <a:pt x="459" y="3189"/>
                    </a:lnTo>
                    <a:lnTo>
                      <a:pt x="485" y="3185"/>
                    </a:lnTo>
                    <a:lnTo>
                      <a:pt x="493" y="3173"/>
                    </a:lnTo>
                    <a:lnTo>
                      <a:pt x="499" y="3125"/>
                    </a:lnTo>
                    <a:lnTo>
                      <a:pt x="525" y="3023"/>
                    </a:lnTo>
                    <a:lnTo>
                      <a:pt x="579" y="2780"/>
                    </a:lnTo>
                    <a:lnTo>
                      <a:pt x="590" y="2665"/>
                    </a:lnTo>
                    <a:lnTo>
                      <a:pt x="618" y="2297"/>
                    </a:lnTo>
                    <a:lnTo>
                      <a:pt x="635" y="2206"/>
                    </a:lnTo>
                    <a:lnTo>
                      <a:pt x="669" y="2092"/>
                    </a:lnTo>
                    <a:lnTo>
                      <a:pt x="695" y="2207"/>
                    </a:lnTo>
                    <a:lnTo>
                      <a:pt x="722" y="2322"/>
                    </a:lnTo>
                    <a:lnTo>
                      <a:pt x="767" y="2642"/>
                    </a:lnTo>
                    <a:lnTo>
                      <a:pt x="788" y="2740"/>
                    </a:lnTo>
                    <a:lnTo>
                      <a:pt x="833" y="3096"/>
                    </a:lnTo>
                    <a:lnTo>
                      <a:pt x="833" y="3150"/>
                    </a:lnTo>
                    <a:lnTo>
                      <a:pt x="839" y="3159"/>
                    </a:lnTo>
                    <a:lnTo>
                      <a:pt x="879" y="3176"/>
                    </a:lnTo>
                    <a:lnTo>
                      <a:pt x="870" y="3229"/>
                    </a:lnTo>
                    <a:lnTo>
                      <a:pt x="868" y="3290"/>
                    </a:lnTo>
                    <a:lnTo>
                      <a:pt x="868" y="3328"/>
                    </a:lnTo>
                    <a:lnTo>
                      <a:pt x="883" y="3365"/>
                    </a:lnTo>
                    <a:lnTo>
                      <a:pt x="910" y="3390"/>
                    </a:lnTo>
                    <a:lnTo>
                      <a:pt x="957" y="3405"/>
                    </a:lnTo>
                    <a:lnTo>
                      <a:pt x="1011" y="3405"/>
                    </a:lnTo>
                    <a:lnTo>
                      <a:pt x="1066" y="3401"/>
                    </a:lnTo>
                    <a:lnTo>
                      <a:pt x="1090" y="3380"/>
                    </a:lnTo>
                    <a:lnTo>
                      <a:pt x="1103" y="3354"/>
                    </a:lnTo>
                    <a:lnTo>
                      <a:pt x="1101" y="3321"/>
                    </a:lnTo>
                    <a:lnTo>
                      <a:pt x="1088" y="3275"/>
                    </a:lnTo>
                    <a:lnTo>
                      <a:pt x="1050" y="3226"/>
                    </a:lnTo>
                    <a:lnTo>
                      <a:pt x="1024" y="3176"/>
                    </a:lnTo>
                    <a:lnTo>
                      <a:pt x="1050" y="3176"/>
                    </a:lnTo>
                    <a:lnTo>
                      <a:pt x="1064" y="3023"/>
                    </a:lnTo>
                    <a:lnTo>
                      <a:pt x="1066" y="2846"/>
                    </a:lnTo>
                    <a:lnTo>
                      <a:pt x="1060" y="2727"/>
                    </a:lnTo>
                    <a:lnTo>
                      <a:pt x="1043" y="2587"/>
                    </a:lnTo>
                    <a:lnTo>
                      <a:pt x="1030" y="2463"/>
                    </a:lnTo>
                    <a:lnTo>
                      <a:pt x="1011" y="2360"/>
                    </a:lnTo>
                    <a:lnTo>
                      <a:pt x="1339" y="2245"/>
                    </a:lnTo>
                    <a:lnTo>
                      <a:pt x="1339" y="1888"/>
                    </a:lnTo>
                    <a:lnTo>
                      <a:pt x="1300" y="1862"/>
                    </a:lnTo>
                    <a:lnTo>
                      <a:pt x="1148" y="1901"/>
                    </a:lnTo>
                    <a:lnTo>
                      <a:pt x="1132" y="1823"/>
                    </a:lnTo>
                    <a:lnTo>
                      <a:pt x="1127" y="1727"/>
                    </a:lnTo>
                    <a:lnTo>
                      <a:pt x="1201" y="1331"/>
                    </a:lnTo>
                    <a:lnTo>
                      <a:pt x="1207" y="1225"/>
                    </a:lnTo>
                    <a:lnTo>
                      <a:pt x="1195" y="1099"/>
                    </a:lnTo>
                    <a:lnTo>
                      <a:pt x="1132" y="756"/>
                    </a:lnTo>
                    <a:lnTo>
                      <a:pt x="1103" y="663"/>
                    </a:lnTo>
                    <a:lnTo>
                      <a:pt x="1077" y="625"/>
                    </a:lnTo>
                    <a:lnTo>
                      <a:pt x="1050" y="613"/>
                    </a:lnTo>
                    <a:lnTo>
                      <a:pt x="868" y="549"/>
                    </a:lnTo>
                    <a:lnTo>
                      <a:pt x="788" y="524"/>
                    </a:lnTo>
                    <a:lnTo>
                      <a:pt x="761" y="434"/>
                    </a:lnTo>
                    <a:lnTo>
                      <a:pt x="785" y="369"/>
                    </a:lnTo>
                    <a:lnTo>
                      <a:pt x="795" y="330"/>
                    </a:lnTo>
                    <a:lnTo>
                      <a:pt x="795" y="280"/>
                    </a:lnTo>
                    <a:lnTo>
                      <a:pt x="788" y="218"/>
                    </a:lnTo>
                    <a:lnTo>
                      <a:pt x="761" y="129"/>
                    </a:lnTo>
                    <a:lnTo>
                      <a:pt x="748" y="84"/>
                    </a:lnTo>
                    <a:lnTo>
                      <a:pt x="727" y="51"/>
                    </a:lnTo>
                    <a:lnTo>
                      <a:pt x="695" y="23"/>
                    </a:lnTo>
                    <a:lnTo>
                      <a:pt x="669" y="14"/>
                    </a:lnTo>
                    <a:lnTo>
                      <a:pt x="617" y="0"/>
                    </a:lnTo>
                    <a:lnTo>
                      <a:pt x="579" y="0"/>
                    </a:lnTo>
                    <a:lnTo>
                      <a:pt x="525" y="14"/>
                    </a:lnTo>
                    <a:lnTo>
                      <a:pt x="474" y="31"/>
                    </a:lnTo>
                    <a:lnTo>
                      <a:pt x="434" y="60"/>
                    </a:lnTo>
                    <a:lnTo>
                      <a:pt x="419" y="103"/>
                    </a:lnTo>
                    <a:lnTo>
                      <a:pt x="414" y="158"/>
                    </a:lnTo>
                    <a:lnTo>
                      <a:pt x="421" y="212"/>
                    </a:lnTo>
                    <a:lnTo>
                      <a:pt x="431" y="271"/>
                    </a:lnTo>
                    <a:lnTo>
                      <a:pt x="444" y="321"/>
                    </a:lnTo>
                    <a:lnTo>
                      <a:pt x="472" y="372"/>
                    </a:lnTo>
                    <a:lnTo>
                      <a:pt x="499" y="410"/>
                    </a:lnTo>
                    <a:lnTo>
                      <a:pt x="525" y="447"/>
                    </a:lnTo>
                    <a:lnTo>
                      <a:pt x="525" y="510"/>
                    </a:lnTo>
                    <a:lnTo>
                      <a:pt x="465" y="526"/>
                    </a:lnTo>
                    <a:lnTo>
                      <a:pt x="244"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60" name="Freeform 150"/>
              <p:cNvSpPr>
                <a:spLocks/>
              </p:cNvSpPr>
              <p:nvPr/>
            </p:nvSpPr>
            <p:spPr bwMode="auto">
              <a:xfrm>
                <a:off x="3576" y="1780"/>
                <a:ext cx="399" cy="1157"/>
              </a:xfrm>
              <a:custGeom>
                <a:avLst/>
                <a:gdLst>
                  <a:gd name="T0" fmla="*/ 13 w 1196"/>
                  <a:gd name="T1" fmla="*/ 29 h 3472"/>
                  <a:gd name="T2" fmla="*/ 13 w 1196"/>
                  <a:gd name="T3" fmla="*/ 31 h 3472"/>
                  <a:gd name="T4" fmla="*/ 12 w 1196"/>
                  <a:gd name="T5" fmla="*/ 32 h 3472"/>
                  <a:gd name="T6" fmla="*/ 12 w 1196"/>
                  <a:gd name="T7" fmla="*/ 37 h 3472"/>
                  <a:gd name="T8" fmla="*/ 12 w 1196"/>
                  <a:gd name="T9" fmla="*/ 39 h 3472"/>
                  <a:gd name="T10" fmla="*/ 12 w 1196"/>
                  <a:gd name="T11" fmla="*/ 40 h 3472"/>
                  <a:gd name="T12" fmla="*/ 13 w 1196"/>
                  <a:gd name="T13" fmla="*/ 40 h 3472"/>
                  <a:gd name="T14" fmla="*/ 14 w 1196"/>
                  <a:gd name="T15" fmla="*/ 41 h 3472"/>
                  <a:gd name="T16" fmla="*/ 15 w 1196"/>
                  <a:gd name="T17" fmla="*/ 41 h 3472"/>
                  <a:gd name="T18" fmla="*/ 14 w 1196"/>
                  <a:gd name="T19" fmla="*/ 42 h 3472"/>
                  <a:gd name="T20" fmla="*/ 13 w 1196"/>
                  <a:gd name="T21" fmla="*/ 42 h 3472"/>
                  <a:gd name="T22" fmla="*/ 11 w 1196"/>
                  <a:gd name="T23" fmla="*/ 41 h 3472"/>
                  <a:gd name="T24" fmla="*/ 10 w 1196"/>
                  <a:gd name="T25" fmla="*/ 41 h 3472"/>
                  <a:gd name="T26" fmla="*/ 9 w 1196"/>
                  <a:gd name="T27" fmla="*/ 40 h 3472"/>
                  <a:gd name="T28" fmla="*/ 8 w 1196"/>
                  <a:gd name="T29" fmla="*/ 34 h 3472"/>
                  <a:gd name="T30" fmla="*/ 8 w 1196"/>
                  <a:gd name="T31" fmla="*/ 31 h 3472"/>
                  <a:gd name="T32" fmla="*/ 7 w 1196"/>
                  <a:gd name="T33" fmla="*/ 33 h 3472"/>
                  <a:gd name="T34" fmla="*/ 6 w 1196"/>
                  <a:gd name="T35" fmla="*/ 37 h 3472"/>
                  <a:gd name="T36" fmla="*/ 5 w 1196"/>
                  <a:gd name="T37" fmla="*/ 40 h 3472"/>
                  <a:gd name="T38" fmla="*/ 5 w 1196"/>
                  <a:gd name="T39" fmla="*/ 41 h 3472"/>
                  <a:gd name="T40" fmla="*/ 6 w 1196"/>
                  <a:gd name="T41" fmla="*/ 42 h 3472"/>
                  <a:gd name="T42" fmla="*/ 5 w 1196"/>
                  <a:gd name="T43" fmla="*/ 43 h 3472"/>
                  <a:gd name="T44" fmla="*/ 4 w 1196"/>
                  <a:gd name="T45" fmla="*/ 43 h 3472"/>
                  <a:gd name="T46" fmla="*/ 3 w 1196"/>
                  <a:gd name="T47" fmla="*/ 42 h 3472"/>
                  <a:gd name="T48" fmla="*/ 2 w 1196"/>
                  <a:gd name="T49" fmla="*/ 42 h 3472"/>
                  <a:gd name="T50" fmla="*/ 2 w 1196"/>
                  <a:gd name="T51" fmla="*/ 41 h 3472"/>
                  <a:gd name="T52" fmla="*/ 3 w 1196"/>
                  <a:gd name="T53" fmla="*/ 39 h 3472"/>
                  <a:gd name="T54" fmla="*/ 3 w 1196"/>
                  <a:gd name="T55" fmla="*/ 34 h 3472"/>
                  <a:gd name="T56" fmla="*/ 3 w 1196"/>
                  <a:gd name="T57" fmla="*/ 31 h 3472"/>
                  <a:gd name="T58" fmla="*/ 2 w 1196"/>
                  <a:gd name="T59" fmla="*/ 30 h 3472"/>
                  <a:gd name="T60" fmla="*/ 3 w 1196"/>
                  <a:gd name="T61" fmla="*/ 20 h 3472"/>
                  <a:gd name="T62" fmla="*/ 3 w 1196"/>
                  <a:gd name="T63" fmla="*/ 17 h 3472"/>
                  <a:gd name="T64" fmla="*/ 2 w 1196"/>
                  <a:gd name="T65" fmla="*/ 16 h 3472"/>
                  <a:gd name="T66" fmla="*/ 1 w 1196"/>
                  <a:gd name="T67" fmla="*/ 15 h 3472"/>
                  <a:gd name="T68" fmla="*/ 1 w 1196"/>
                  <a:gd name="T69" fmla="*/ 13 h 3472"/>
                  <a:gd name="T70" fmla="*/ 0 w 1196"/>
                  <a:gd name="T71" fmla="*/ 11 h 3472"/>
                  <a:gd name="T72" fmla="*/ 2 w 1196"/>
                  <a:gd name="T73" fmla="*/ 11 h 3472"/>
                  <a:gd name="T74" fmla="*/ 2 w 1196"/>
                  <a:gd name="T75" fmla="*/ 10 h 3472"/>
                  <a:gd name="T76" fmla="*/ 2 w 1196"/>
                  <a:gd name="T77" fmla="*/ 8 h 3472"/>
                  <a:gd name="T78" fmla="*/ 3 w 1196"/>
                  <a:gd name="T79" fmla="*/ 8 h 3472"/>
                  <a:gd name="T80" fmla="*/ 6 w 1196"/>
                  <a:gd name="T81" fmla="*/ 7 h 3472"/>
                  <a:gd name="T82" fmla="*/ 6 w 1196"/>
                  <a:gd name="T83" fmla="*/ 6 h 3472"/>
                  <a:gd name="T84" fmla="*/ 6 w 1196"/>
                  <a:gd name="T85" fmla="*/ 4 h 3472"/>
                  <a:gd name="T86" fmla="*/ 5 w 1196"/>
                  <a:gd name="T87" fmla="*/ 3 h 3472"/>
                  <a:gd name="T88" fmla="*/ 6 w 1196"/>
                  <a:gd name="T89" fmla="*/ 1 h 3472"/>
                  <a:gd name="T90" fmla="*/ 7 w 1196"/>
                  <a:gd name="T91" fmla="*/ 0 h 3472"/>
                  <a:gd name="T92" fmla="*/ 8 w 1196"/>
                  <a:gd name="T93" fmla="*/ 0 h 3472"/>
                  <a:gd name="T94" fmla="*/ 10 w 1196"/>
                  <a:gd name="T95" fmla="*/ 0 h 3472"/>
                  <a:gd name="T96" fmla="*/ 10 w 1196"/>
                  <a:gd name="T97" fmla="*/ 1 h 3472"/>
                  <a:gd name="T98" fmla="*/ 10 w 1196"/>
                  <a:gd name="T99" fmla="*/ 2 h 3472"/>
                  <a:gd name="T100" fmla="*/ 10 w 1196"/>
                  <a:gd name="T101" fmla="*/ 4 h 3472"/>
                  <a:gd name="T102" fmla="*/ 10 w 1196"/>
                  <a:gd name="T103" fmla="*/ 5 h 3472"/>
                  <a:gd name="T104" fmla="*/ 9 w 1196"/>
                  <a:gd name="T105" fmla="*/ 6 h 3472"/>
                  <a:gd name="T106" fmla="*/ 10 w 1196"/>
                  <a:gd name="T107" fmla="*/ 7 h 3472"/>
                  <a:gd name="T108" fmla="*/ 13 w 1196"/>
                  <a:gd name="T109" fmla="*/ 8 h 3472"/>
                  <a:gd name="T110" fmla="*/ 14 w 1196"/>
                  <a:gd name="T111" fmla="*/ 10 h 3472"/>
                  <a:gd name="T112" fmla="*/ 13 w 1196"/>
                  <a:gd name="T113" fmla="*/ 11 h 3472"/>
                  <a:gd name="T114" fmla="*/ 11 w 1196"/>
                  <a:gd name="T115" fmla="*/ 14 h 3472"/>
                  <a:gd name="T116" fmla="*/ 12 w 1196"/>
                  <a:gd name="T117" fmla="*/ 18 h 3472"/>
                  <a:gd name="T118" fmla="*/ 13 w 1196"/>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3"/>
                    </a:moveTo>
                    <a:lnTo>
                      <a:pt x="1059" y="2343"/>
                    </a:lnTo>
                    <a:lnTo>
                      <a:pt x="1063" y="2472"/>
                    </a:lnTo>
                    <a:lnTo>
                      <a:pt x="1012" y="2483"/>
                    </a:lnTo>
                    <a:lnTo>
                      <a:pt x="958" y="2488"/>
                    </a:lnTo>
                    <a:lnTo>
                      <a:pt x="964" y="2608"/>
                    </a:lnTo>
                    <a:lnTo>
                      <a:pt x="964" y="2730"/>
                    </a:lnTo>
                    <a:lnTo>
                      <a:pt x="954" y="3015"/>
                    </a:lnTo>
                    <a:lnTo>
                      <a:pt x="959" y="3109"/>
                    </a:lnTo>
                    <a:lnTo>
                      <a:pt x="964" y="3150"/>
                    </a:lnTo>
                    <a:lnTo>
                      <a:pt x="976" y="3187"/>
                    </a:lnTo>
                    <a:lnTo>
                      <a:pt x="999" y="3210"/>
                    </a:lnTo>
                    <a:lnTo>
                      <a:pt x="1037" y="3237"/>
                    </a:lnTo>
                    <a:lnTo>
                      <a:pt x="1081" y="3257"/>
                    </a:lnTo>
                    <a:lnTo>
                      <a:pt x="1136" y="3285"/>
                    </a:lnTo>
                    <a:lnTo>
                      <a:pt x="1170" y="3306"/>
                    </a:lnTo>
                    <a:lnTo>
                      <a:pt x="1188" y="3324"/>
                    </a:lnTo>
                    <a:lnTo>
                      <a:pt x="1196" y="3348"/>
                    </a:lnTo>
                    <a:lnTo>
                      <a:pt x="1191" y="3367"/>
                    </a:lnTo>
                    <a:lnTo>
                      <a:pt x="1168" y="3383"/>
                    </a:lnTo>
                    <a:lnTo>
                      <a:pt x="1125" y="3388"/>
                    </a:lnTo>
                    <a:lnTo>
                      <a:pt x="1048" y="3381"/>
                    </a:lnTo>
                    <a:lnTo>
                      <a:pt x="976" y="3367"/>
                    </a:lnTo>
                    <a:lnTo>
                      <a:pt x="894" y="3357"/>
                    </a:lnTo>
                    <a:lnTo>
                      <a:pt x="815" y="3351"/>
                    </a:lnTo>
                    <a:lnTo>
                      <a:pt x="772" y="3348"/>
                    </a:lnTo>
                    <a:lnTo>
                      <a:pt x="748" y="3341"/>
                    </a:lnTo>
                    <a:lnTo>
                      <a:pt x="737" y="3250"/>
                    </a:lnTo>
                    <a:lnTo>
                      <a:pt x="721" y="3117"/>
                    </a:lnTo>
                    <a:lnTo>
                      <a:pt x="661" y="2750"/>
                    </a:lnTo>
                    <a:lnTo>
                      <a:pt x="644" y="2649"/>
                    </a:lnTo>
                    <a:lnTo>
                      <a:pt x="616" y="2527"/>
                    </a:lnTo>
                    <a:lnTo>
                      <a:pt x="553" y="2543"/>
                    </a:lnTo>
                    <a:lnTo>
                      <a:pt x="552" y="2637"/>
                    </a:lnTo>
                    <a:lnTo>
                      <a:pt x="533" y="2759"/>
                    </a:lnTo>
                    <a:lnTo>
                      <a:pt x="473" y="2969"/>
                    </a:lnTo>
                    <a:lnTo>
                      <a:pt x="443" y="3187"/>
                    </a:lnTo>
                    <a:lnTo>
                      <a:pt x="435" y="3245"/>
                    </a:lnTo>
                    <a:lnTo>
                      <a:pt x="422" y="3276"/>
                    </a:lnTo>
                    <a:lnTo>
                      <a:pt x="437" y="3340"/>
                    </a:lnTo>
                    <a:lnTo>
                      <a:pt x="446" y="3381"/>
                    </a:lnTo>
                    <a:lnTo>
                      <a:pt x="446" y="3408"/>
                    </a:lnTo>
                    <a:lnTo>
                      <a:pt x="426" y="3441"/>
                    </a:lnTo>
                    <a:lnTo>
                      <a:pt x="400" y="3465"/>
                    </a:lnTo>
                    <a:lnTo>
                      <a:pt x="364" y="3472"/>
                    </a:lnTo>
                    <a:lnTo>
                      <a:pt x="321" y="3469"/>
                    </a:lnTo>
                    <a:lnTo>
                      <a:pt x="276" y="3453"/>
                    </a:lnTo>
                    <a:lnTo>
                      <a:pt x="238" y="3431"/>
                    </a:lnTo>
                    <a:lnTo>
                      <a:pt x="207" y="3404"/>
                    </a:lnTo>
                    <a:lnTo>
                      <a:pt x="188" y="3376"/>
                    </a:lnTo>
                    <a:lnTo>
                      <a:pt x="180" y="3340"/>
                    </a:lnTo>
                    <a:lnTo>
                      <a:pt x="186" y="3293"/>
                    </a:lnTo>
                    <a:lnTo>
                      <a:pt x="197" y="3250"/>
                    </a:lnTo>
                    <a:lnTo>
                      <a:pt x="211" y="3135"/>
                    </a:lnTo>
                    <a:lnTo>
                      <a:pt x="229" y="2862"/>
                    </a:lnTo>
                    <a:lnTo>
                      <a:pt x="242" y="2730"/>
                    </a:lnTo>
                    <a:lnTo>
                      <a:pt x="250" y="2618"/>
                    </a:lnTo>
                    <a:lnTo>
                      <a:pt x="263" y="2523"/>
                    </a:lnTo>
                    <a:lnTo>
                      <a:pt x="186" y="2508"/>
                    </a:lnTo>
                    <a:lnTo>
                      <a:pt x="188" y="2403"/>
                    </a:lnTo>
                    <a:lnTo>
                      <a:pt x="200" y="1732"/>
                    </a:lnTo>
                    <a:lnTo>
                      <a:pt x="203" y="1601"/>
                    </a:lnTo>
                    <a:lnTo>
                      <a:pt x="210" y="1463"/>
                    </a:lnTo>
                    <a:lnTo>
                      <a:pt x="211" y="1387"/>
                    </a:lnTo>
                    <a:lnTo>
                      <a:pt x="175" y="1350"/>
                    </a:lnTo>
                    <a:lnTo>
                      <a:pt x="137" y="1302"/>
                    </a:lnTo>
                    <a:lnTo>
                      <a:pt x="116" y="1261"/>
                    </a:lnTo>
                    <a:lnTo>
                      <a:pt x="105" y="1221"/>
                    </a:lnTo>
                    <a:lnTo>
                      <a:pt x="101" y="1175"/>
                    </a:lnTo>
                    <a:lnTo>
                      <a:pt x="113" y="1090"/>
                    </a:lnTo>
                    <a:lnTo>
                      <a:pt x="124" y="1018"/>
                    </a:lnTo>
                    <a:lnTo>
                      <a:pt x="0" y="853"/>
                    </a:lnTo>
                    <a:lnTo>
                      <a:pt x="53" y="788"/>
                    </a:lnTo>
                    <a:lnTo>
                      <a:pt x="156" y="920"/>
                    </a:lnTo>
                    <a:lnTo>
                      <a:pt x="168" y="864"/>
                    </a:lnTo>
                    <a:lnTo>
                      <a:pt x="178" y="788"/>
                    </a:lnTo>
                    <a:lnTo>
                      <a:pt x="180" y="723"/>
                    </a:lnTo>
                    <a:lnTo>
                      <a:pt x="184" y="679"/>
                    </a:lnTo>
                    <a:lnTo>
                      <a:pt x="197" y="639"/>
                    </a:lnTo>
                    <a:lnTo>
                      <a:pt x="225" y="611"/>
                    </a:lnTo>
                    <a:lnTo>
                      <a:pt x="265" y="594"/>
                    </a:lnTo>
                    <a:lnTo>
                      <a:pt x="459" y="533"/>
                    </a:lnTo>
                    <a:lnTo>
                      <a:pt x="499" y="520"/>
                    </a:lnTo>
                    <a:lnTo>
                      <a:pt x="504" y="457"/>
                    </a:lnTo>
                    <a:lnTo>
                      <a:pt x="493" y="409"/>
                    </a:lnTo>
                    <a:lnTo>
                      <a:pt x="468" y="354"/>
                    </a:lnTo>
                    <a:lnTo>
                      <a:pt x="449" y="300"/>
                    </a:lnTo>
                    <a:lnTo>
                      <a:pt x="445" y="230"/>
                    </a:lnTo>
                    <a:lnTo>
                      <a:pt x="456" y="150"/>
                    </a:lnTo>
                    <a:lnTo>
                      <a:pt x="473" y="100"/>
                    </a:lnTo>
                    <a:lnTo>
                      <a:pt x="502" y="52"/>
                    </a:lnTo>
                    <a:lnTo>
                      <a:pt x="535" y="28"/>
                    </a:lnTo>
                    <a:lnTo>
                      <a:pt x="607" y="6"/>
                    </a:lnTo>
                    <a:lnTo>
                      <a:pt x="670" y="0"/>
                    </a:lnTo>
                    <a:lnTo>
                      <a:pt x="729" y="6"/>
                    </a:lnTo>
                    <a:lnTo>
                      <a:pt x="772" y="35"/>
                    </a:lnTo>
                    <a:lnTo>
                      <a:pt x="800" y="61"/>
                    </a:lnTo>
                    <a:lnTo>
                      <a:pt x="838" y="109"/>
                    </a:lnTo>
                    <a:lnTo>
                      <a:pt x="867" y="161"/>
                    </a:lnTo>
                    <a:lnTo>
                      <a:pt x="828" y="189"/>
                    </a:lnTo>
                    <a:lnTo>
                      <a:pt x="832" y="251"/>
                    </a:lnTo>
                    <a:lnTo>
                      <a:pt x="835" y="319"/>
                    </a:lnTo>
                    <a:lnTo>
                      <a:pt x="825" y="379"/>
                    </a:lnTo>
                    <a:lnTo>
                      <a:pt x="811" y="427"/>
                    </a:lnTo>
                    <a:lnTo>
                      <a:pt x="796" y="463"/>
                    </a:lnTo>
                    <a:lnTo>
                      <a:pt x="761" y="520"/>
                    </a:lnTo>
                    <a:lnTo>
                      <a:pt x="761" y="533"/>
                    </a:lnTo>
                    <a:lnTo>
                      <a:pt x="815" y="558"/>
                    </a:lnTo>
                    <a:lnTo>
                      <a:pt x="1024" y="647"/>
                    </a:lnTo>
                    <a:lnTo>
                      <a:pt x="1062" y="681"/>
                    </a:lnTo>
                    <a:lnTo>
                      <a:pt x="1087" y="723"/>
                    </a:lnTo>
                    <a:lnTo>
                      <a:pt x="1104" y="776"/>
                    </a:lnTo>
                    <a:lnTo>
                      <a:pt x="1114" y="845"/>
                    </a:lnTo>
                    <a:lnTo>
                      <a:pt x="1085" y="888"/>
                    </a:lnTo>
                    <a:lnTo>
                      <a:pt x="926" y="1083"/>
                    </a:lnTo>
                    <a:lnTo>
                      <a:pt x="906" y="1148"/>
                    </a:lnTo>
                    <a:lnTo>
                      <a:pt x="894" y="1260"/>
                    </a:lnTo>
                    <a:lnTo>
                      <a:pt x="961" y="1443"/>
                    </a:lnTo>
                    <a:lnTo>
                      <a:pt x="1036" y="1512"/>
                    </a:lnTo>
                    <a:lnTo>
                      <a:pt x="1036" y="1593"/>
                    </a:lnTo>
                    <a:lnTo>
                      <a:pt x="1050" y="1733"/>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61" name="Freeform 151"/>
              <p:cNvSpPr>
                <a:spLocks/>
              </p:cNvSpPr>
              <p:nvPr/>
            </p:nvSpPr>
            <p:spPr bwMode="auto">
              <a:xfrm>
                <a:off x="4199" y="1803"/>
                <a:ext cx="324" cy="1093"/>
              </a:xfrm>
              <a:custGeom>
                <a:avLst/>
                <a:gdLst>
                  <a:gd name="T0" fmla="*/ 6 w 973"/>
                  <a:gd name="T1" fmla="*/ 31 h 3279"/>
                  <a:gd name="T2" fmla="*/ 6 w 973"/>
                  <a:gd name="T3" fmla="*/ 29 h 3279"/>
                  <a:gd name="T4" fmla="*/ 5 w 973"/>
                  <a:gd name="T5" fmla="*/ 27 h 3279"/>
                  <a:gd name="T6" fmla="*/ 5 w 973"/>
                  <a:gd name="T7" fmla="*/ 25 h 3279"/>
                  <a:gd name="T8" fmla="*/ 5 w 973"/>
                  <a:gd name="T9" fmla="*/ 26 h 3279"/>
                  <a:gd name="T10" fmla="*/ 4 w 973"/>
                  <a:gd name="T11" fmla="*/ 27 h 3279"/>
                  <a:gd name="T12" fmla="*/ 4 w 973"/>
                  <a:gd name="T13" fmla="*/ 28 h 3279"/>
                  <a:gd name="T14" fmla="*/ 5 w 973"/>
                  <a:gd name="T15" fmla="*/ 29 h 3279"/>
                  <a:gd name="T16" fmla="*/ 5 w 973"/>
                  <a:gd name="T17" fmla="*/ 31 h 3279"/>
                  <a:gd name="T18" fmla="*/ 6 w 973"/>
                  <a:gd name="T19" fmla="*/ 33 h 3279"/>
                  <a:gd name="T20" fmla="*/ 4 w 973"/>
                  <a:gd name="T21" fmla="*/ 37 h 3279"/>
                  <a:gd name="T22" fmla="*/ 3 w 973"/>
                  <a:gd name="T23" fmla="*/ 38 h 3279"/>
                  <a:gd name="T24" fmla="*/ 2 w 973"/>
                  <a:gd name="T25" fmla="*/ 39 h 3279"/>
                  <a:gd name="T26" fmla="*/ 1 w 973"/>
                  <a:gd name="T27" fmla="*/ 39 h 3279"/>
                  <a:gd name="T28" fmla="*/ 2 w 973"/>
                  <a:gd name="T29" fmla="*/ 39 h 3279"/>
                  <a:gd name="T30" fmla="*/ 2 w 973"/>
                  <a:gd name="T31" fmla="*/ 39 h 3279"/>
                  <a:gd name="T32" fmla="*/ 2 w 973"/>
                  <a:gd name="T33" fmla="*/ 40 h 3279"/>
                  <a:gd name="T34" fmla="*/ 3 w 973"/>
                  <a:gd name="T35" fmla="*/ 40 h 3279"/>
                  <a:gd name="T36" fmla="*/ 5 w 973"/>
                  <a:gd name="T37" fmla="*/ 40 h 3279"/>
                  <a:gd name="T38" fmla="*/ 7 w 973"/>
                  <a:gd name="T39" fmla="*/ 40 h 3279"/>
                  <a:gd name="T40" fmla="*/ 8 w 973"/>
                  <a:gd name="T41" fmla="*/ 40 h 3279"/>
                  <a:gd name="T42" fmla="*/ 8 w 973"/>
                  <a:gd name="T43" fmla="*/ 39 h 3279"/>
                  <a:gd name="T44" fmla="*/ 9 w 973"/>
                  <a:gd name="T45" fmla="*/ 34 h 3279"/>
                  <a:gd name="T46" fmla="*/ 9 w 973"/>
                  <a:gd name="T47" fmla="*/ 23 h 3279"/>
                  <a:gd name="T48" fmla="*/ 9 w 973"/>
                  <a:gd name="T49" fmla="*/ 20 h 3279"/>
                  <a:gd name="T50" fmla="*/ 9 w 973"/>
                  <a:gd name="T51" fmla="*/ 18 h 3279"/>
                  <a:gd name="T52" fmla="*/ 11 w 973"/>
                  <a:gd name="T53" fmla="*/ 17 h 3279"/>
                  <a:gd name="T54" fmla="*/ 12 w 973"/>
                  <a:gd name="T55" fmla="*/ 16 h 3279"/>
                  <a:gd name="T56" fmla="*/ 12 w 973"/>
                  <a:gd name="T57" fmla="*/ 14 h 3279"/>
                  <a:gd name="T58" fmla="*/ 10 w 973"/>
                  <a:gd name="T59" fmla="*/ 9 h 3279"/>
                  <a:gd name="T60" fmla="*/ 10 w 973"/>
                  <a:gd name="T61" fmla="*/ 8 h 3279"/>
                  <a:gd name="T62" fmla="*/ 9 w 973"/>
                  <a:gd name="T63" fmla="*/ 7 h 3279"/>
                  <a:gd name="T64" fmla="*/ 7 w 973"/>
                  <a:gd name="T65" fmla="*/ 6 h 3279"/>
                  <a:gd name="T66" fmla="*/ 7 w 973"/>
                  <a:gd name="T67" fmla="*/ 5 h 3279"/>
                  <a:gd name="T68" fmla="*/ 8 w 973"/>
                  <a:gd name="T69" fmla="*/ 4 h 3279"/>
                  <a:gd name="T70" fmla="*/ 8 w 973"/>
                  <a:gd name="T71" fmla="*/ 3 h 3279"/>
                  <a:gd name="T72" fmla="*/ 8 w 973"/>
                  <a:gd name="T73" fmla="*/ 1 h 3279"/>
                  <a:gd name="T74" fmla="*/ 7 w 973"/>
                  <a:gd name="T75" fmla="*/ 0 h 3279"/>
                  <a:gd name="T76" fmla="*/ 6 w 973"/>
                  <a:gd name="T77" fmla="*/ 0 h 3279"/>
                  <a:gd name="T78" fmla="*/ 5 w 973"/>
                  <a:gd name="T79" fmla="*/ 0 h 3279"/>
                  <a:gd name="T80" fmla="*/ 4 w 973"/>
                  <a:gd name="T81" fmla="*/ 1 h 3279"/>
                  <a:gd name="T82" fmla="*/ 4 w 973"/>
                  <a:gd name="T83" fmla="*/ 1 h 3279"/>
                  <a:gd name="T84" fmla="*/ 4 w 973"/>
                  <a:gd name="T85" fmla="*/ 3 h 3279"/>
                  <a:gd name="T86" fmla="*/ 4 w 973"/>
                  <a:gd name="T87" fmla="*/ 4 h 3279"/>
                  <a:gd name="T88" fmla="*/ 4 w 973"/>
                  <a:gd name="T89" fmla="*/ 5 h 3279"/>
                  <a:gd name="T90" fmla="*/ 4 w 973"/>
                  <a:gd name="T91" fmla="*/ 6 h 3279"/>
                  <a:gd name="T92" fmla="*/ 3 w 973"/>
                  <a:gd name="T93" fmla="*/ 7 h 3279"/>
                  <a:gd name="T94" fmla="*/ 1 w 973"/>
                  <a:gd name="T95" fmla="*/ 8 h 3279"/>
                  <a:gd name="T96" fmla="*/ 1 w 973"/>
                  <a:gd name="T97" fmla="*/ 11 h 3279"/>
                  <a:gd name="T98" fmla="*/ 0 w 973"/>
                  <a:gd name="T99" fmla="*/ 13 h 3279"/>
                  <a:gd name="T100" fmla="*/ 0 w 973"/>
                  <a:gd name="T101" fmla="*/ 15 h 3279"/>
                  <a:gd name="T102" fmla="*/ 0 w 973"/>
                  <a:gd name="T103" fmla="*/ 17 h 3279"/>
                  <a:gd name="T104" fmla="*/ 0 w 973"/>
                  <a:gd name="T105" fmla="*/ 19 h 3279"/>
                  <a:gd name="T106" fmla="*/ 1 w 973"/>
                  <a:gd name="T107" fmla="*/ 21 h 3279"/>
                  <a:gd name="T108" fmla="*/ 1 w 973"/>
                  <a:gd name="T109" fmla="*/ 23 h 3279"/>
                  <a:gd name="T110" fmla="*/ 1 w 973"/>
                  <a:gd name="T111" fmla="*/ 28 h 3279"/>
                  <a:gd name="T112" fmla="*/ 1 w 973"/>
                  <a:gd name="T113" fmla="*/ 30 h 3279"/>
                  <a:gd name="T114" fmla="*/ 2 w 973"/>
                  <a:gd name="T115" fmla="*/ 33 h 3279"/>
                  <a:gd name="T116" fmla="*/ 3 w 973"/>
                  <a:gd name="T117" fmla="*/ 36 h 3279"/>
                  <a:gd name="T118" fmla="*/ 4 w 973"/>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8"/>
                    </a:lnTo>
                    <a:lnTo>
                      <a:pt x="435" y="2282"/>
                    </a:lnTo>
                    <a:lnTo>
                      <a:pt x="421" y="2210"/>
                    </a:lnTo>
                    <a:lnTo>
                      <a:pt x="399" y="2119"/>
                    </a:lnTo>
                    <a:lnTo>
                      <a:pt x="383" y="2030"/>
                    </a:lnTo>
                    <a:lnTo>
                      <a:pt x="379" y="2092"/>
                    </a:lnTo>
                    <a:lnTo>
                      <a:pt x="374" y="2126"/>
                    </a:lnTo>
                    <a:lnTo>
                      <a:pt x="359" y="2170"/>
                    </a:lnTo>
                    <a:lnTo>
                      <a:pt x="341" y="2205"/>
                    </a:lnTo>
                    <a:lnTo>
                      <a:pt x="329" y="2247"/>
                    </a:lnTo>
                    <a:lnTo>
                      <a:pt x="332" y="2285"/>
                    </a:lnTo>
                    <a:lnTo>
                      <a:pt x="347" y="2325"/>
                    </a:lnTo>
                    <a:lnTo>
                      <a:pt x="376" y="2371"/>
                    </a:lnTo>
                    <a:lnTo>
                      <a:pt x="397" y="2423"/>
                    </a:lnTo>
                    <a:lnTo>
                      <a:pt x="424" y="2489"/>
                    </a:lnTo>
                    <a:lnTo>
                      <a:pt x="445" y="2578"/>
                    </a:lnTo>
                    <a:lnTo>
                      <a:pt x="462" y="2655"/>
                    </a:lnTo>
                    <a:lnTo>
                      <a:pt x="344" y="2961"/>
                    </a:lnTo>
                    <a:lnTo>
                      <a:pt x="357" y="3012"/>
                    </a:lnTo>
                    <a:lnTo>
                      <a:pt x="331" y="3038"/>
                    </a:lnTo>
                    <a:lnTo>
                      <a:pt x="278" y="3064"/>
                    </a:lnTo>
                    <a:lnTo>
                      <a:pt x="160" y="3111"/>
                    </a:lnTo>
                    <a:lnTo>
                      <a:pt x="133" y="3129"/>
                    </a:lnTo>
                    <a:lnTo>
                      <a:pt x="113" y="3157"/>
                    </a:lnTo>
                    <a:lnTo>
                      <a:pt x="107" y="3181"/>
                    </a:lnTo>
                    <a:lnTo>
                      <a:pt x="125" y="3188"/>
                    </a:lnTo>
                    <a:lnTo>
                      <a:pt x="173" y="3190"/>
                    </a:lnTo>
                    <a:lnTo>
                      <a:pt x="215" y="3190"/>
                    </a:lnTo>
                    <a:lnTo>
                      <a:pt x="193" y="3198"/>
                    </a:lnTo>
                    <a:lnTo>
                      <a:pt x="185" y="3208"/>
                    </a:lnTo>
                    <a:lnTo>
                      <a:pt x="185" y="3225"/>
                    </a:lnTo>
                    <a:lnTo>
                      <a:pt x="197" y="3246"/>
                    </a:lnTo>
                    <a:lnTo>
                      <a:pt x="237" y="3263"/>
                    </a:lnTo>
                    <a:lnTo>
                      <a:pt x="309" y="3277"/>
                    </a:lnTo>
                    <a:lnTo>
                      <a:pt x="412" y="3279"/>
                    </a:lnTo>
                    <a:lnTo>
                      <a:pt x="490" y="3270"/>
                    </a:lnTo>
                    <a:lnTo>
                      <a:pt x="561" y="3252"/>
                    </a:lnTo>
                    <a:lnTo>
                      <a:pt x="619" y="3229"/>
                    </a:lnTo>
                    <a:lnTo>
                      <a:pt x="663" y="3205"/>
                    </a:lnTo>
                    <a:lnTo>
                      <a:pt x="668" y="3166"/>
                    </a:lnTo>
                    <a:lnTo>
                      <a:pt x="666" y="3122"/>
                    </a:lnTo>
                    <a:lnTo>
                      <a:pt x="698" y="2885"/>
                    </a:lnTo>
                    <a:lnTo>
                      <a:pt x="707" y="2717"/>
                    </a:lnTo>
                    <a:lnTo>
                      <a:pt x="751" y="2196"/>
                    </a:lnTo>
                    <a:lnTo>
                      <a:pt x="770" y="1877"/>
                    </a:lnTo>
                    <a:lnTo>
                      <a:pt x="766" y="1724"/>
                    </a:lnTo>
                    <a:lnTo>
                      <a:pt x="760" y="1626"/>
                    </a:lnTo>
                    <a:lnTo>
                      <a:pt x="748" y="1541"/>
                    </a:lnTo>
                    <a:lnTo>
                      <a:pt x="738" y="1470"/>
                    </a:lnTo>
                    <a:lnTo>
                      <a:pt x="803" y="1418"/>
                    </a:lnTo>
                    <a:lnTo>
                      <a:pt x="868" y="1363"/>
                    </a:lnTo>
                    <a:lnTo>
                      <a:pt x="907" y="1322"/>
                    </a:lnTo>
                    <a:lnTo>
                      <a:pt x="949" y="1265"/>
                    </a:lnTo>
                    <a:lnTo>
                      <a:pt x="970" y="1211"/>
                    </a:lnTo>
                    <a:lnTo>
                      <a:pt x="973" y="1163"/>
                    </a:lnTo>
                    <a:lnTo>
                      <a:pt x="959" y="1102"/>
                    </a:lnTo>
                    <a:lnTo>
                      <a:pt x="842" y="717"/>
                    </a:lnTo>
                    <a:lnTo>
                      <a:pt x="823" y="673"/>
                    </a:lnTo>
                    <a:lnTo>
                      <a:pt x="808" y="653"/>
                    </a:lnTo>
                    <a:lnTo>
                      <a:pt x="784" y="633"/>
                    </a:lnTo>
                    <a:lnTo>
                      <a:pt x="738" y="602"/>
                    </a:lnTo>
                    <a:lnTo>
                      <a:pt x="605" y="538"/>
                    </a:lnTo>
                    <a:lnTo>
                      <a:pt x="573" y="500"/>
                    </a:lnTo>
                    <a:lnTo>
                      <a:pt x="550" y="456"/>
                    </a:lnTo>
                    <a:lnTo>
                      <a:pt x="540" y="423"/>
                    </a:lnTo>
                    <a:lnTo>
                      <a:pt x="578" y="384"/>
                    </a:lnTo>
                    <a:lnTo>
                      <a:pt x="609" y="333"/>
                    </a:lnTo>
                    <a:lnTo>
                      <a:pt x="630" y="273"/>
                    </a:lnTo>
                    <a:lnTo>
                      <a:pt x="645" y="221"/>
                    </a:lnTo>
                    <a:lnTo>
                      <a:pt x="655" y="157"/>
                    </a:lnTo>
                    <a:lnTo>
                      <a:pt x="648" y="106"/>
                    </a:lnTo>
                    <a:lnTo>
                      <a:pt x="632" y="68"/>
                    </a:lnTo>
                    <a:lnTo>
                      <a:pt x="602" y="35"/>
                    </a:lnTo>
                    <a:lnTo>
                      <a:pt x="560" y="13"/>
                    </a:lnTo>
                    <a:lnTo>
                      <a:pt x="505" y="0"/>
                    </a:lnTo>
                    <a:lnTo>
                      <a:pt x="462" y="4"/>
                    </a:lnTo>
                    <a:lnTo>
                      <a:pt x="416" y="13"/>
                    </a:lnTo>
                    <a:lnTo>
                      <a:pt x="384" y="25"/>
                    </a:lnTo>
                    <a:lnTo>
                      <a:pt x="357" y="45"/>
                    </a:lnTo>
                    <a:lnTo>
                      <a:pt x="341" y="69"/>
                    </a:lnTo>
                    <a:lnTo>
                      <a:pt x="332" y="90"/>
                    </a:lnTo>
                    <a:lnTo>
                      <a:pt x="321" y="143"/>
                    </a:lnTo>
                    <a:lnTo>
                      <a:pt x="312" y="208"/>
                    </a:lnTo>
                    <a:lnTo>
                      <a:pt x="305" y="269"/>
                    </a:lnTo>
                    <a:lnTo>
                      <a:pt x="305" y="309"/>
                    </a:lnTo>
                    <a:lnTo>
                      <a:pt x="318" y="360"/>
                    </a:lnTo>
                    <a:lnTo>
                      <a:pt x="331" y="385"/>
                    </a:lnTo>
                    <a:lnTo>
                      <a:pt x="332" y="435"/>
                    </a:lnTo>
                    <a:lnTo>
                      <a:pt x="331" y="487"/>
                    </a:lnTo>
                    <a:lnTo>
                      <a:pt x="318" y="513"/>
                    </a:lnTo>
                    <a:lnTo>
                      <a:pt x="278" y="538"/>
                    </a:lnTo>
                    <a:lnTo>
                      <a:pt x="143" y="609"/>
                    </a:lnTo>
                    <a:lnTo>
                      <a:pt x="97" y="640"/>
                    </a:lnTo>
                    <a:lnTo>
                      <a:pt x="77" y="691"/>
                    </a:lnTo>
                    <a:lnTo>
                      <a:pt x="42" y="867"/>
                    </a:lnTo>
                    <a:lnTo>
                      <a:pt x="29" y="947"/>
                    </a:lnTo>
                    <a:lnTo>
                      <a:pt x="16" y="1014"/>
                    </a:lnTo>
                    <a:lnTo>
                      <a:pt x="3" y="1109"/>
                    </a:lnTo>
                    <a:lnTo>
                      <a:pt x="0" y="1190"/>
                    </a:lnTo>
                    <a:lnTo>
                      <a:pt x="3" y="1292"/>
                    </a:lnTo>
                    <a:lnTo>
                      <a:pt x="16" y="1402"/>
                    </a:lnTo>
                    <a:lnTo>
                      <a:pt x="27" y="1479"/>
                    </a:lnTo>
                    <a:lnTo>
                      <a:pt x="39" y="1565"/>
                    </a:lnTo>
                    <a:lnTo>
                      <a:pt x="56" y="1639"/>
                    </a:lnTo>
                    <a:lnTo>
                      <a:pt x="81" y="1697"/>
                    </a:lnTo>
                    <a:lnTo>
                      <a:pt x="98" y="1758"/>
                    </a:lnTo>
                    <a:lnTo>
                      <a:pt x="106" y="1833"/>
                    </a:lnTo>
                    <a:lnTo>
                      <a:pt x="84" y="2172"/>
                    </a:lnTo>
                    <a:lnTo>
                      <a:pt x="77" y="2292"/>
                    </a:lnTo>
                    <a:lnTo>
                      <a:pt x="77" y="2339"/>
                    </a:lnTo>
                    <a:lnTo>
                      <a:pt x="94" y="2401"/>
                    </a:lnTo>
                    <a:lnTo>
                      <a:pt x="123" y="2473"/>
                    </a:lnTo>
                    <a:lnTo>
                      <a:pt x="199" y="2693"/>
                    </a:lnTo>
                    <a:lnTo>
                      <a:pt x="252" y="2872"/>
                    </a:lnTo>
                    <a:lnTo>
                      <a:pt x="278" y="2936"/>
                    </a:lnTo>
                    <a:lnTo>
                      <a:pt x="310" y="2949"/>
                    </a:lnTo>
                    <a:lnTo>
                      <a:pt x="344" y="2961"/>
                    </a:lnTo>
                    <a:lnTo>
                      <a:pt x="462"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62" name="Freeform 152"/>
              <p:cNvSpPr>
                <a:spLocks/>
              </p:cNvSpPr>
              <p:nvPr/>
            </p:nvSpPr>
            <p:spPr bwMode="auto">
              <a:xfrm>
                <a:off x="3869" y="1835"/>
                <a:ext cx="336" cy="1085"/>
              </a:xfrm>
              <a:custGeom>
                <a:avLst/>
                <a:gdLst>
                  <a:gd name="T0" fmla="*/ 8 w 1010"/>
                  <a:gd name="T1" fmla="*/ 0 h 3255"/>
                  <a:gd name="T2" fmla="*/ 7 w 1010"/>
                  <a:gd name="T3" fmla="*/ 0 h 3255"/>
                  <a:gd name="T4" fmla="*/ 7 w 1010"/>
                  <a:gd name="T5" fmla="*/ 1 h 3255"/>
                  <a:gd name="T6" fmla="*/ 6 w 1010"/>
                  <a:gd name="T7" fmla="*/ 2 h 3255"/>
                  <a:gd name="T8" fmla="*/ 6 w 1010"/>
                  <a:gd name="T9" fmla="*/ 4 h 3255"/>
                  <a:gd name="T10" fmla="*/ 6 w 1010"/>
                  <a:gd name="T11" fmla="*/ 5 h 3255"/>
                  <a:gd name="T12" fmla="*/ 6 w 1010"/>
                  <a:gd name="T13" fmla="*/ 6 h 3255"/>
                  <a:gd name="T14" fmla="*/ 4 w 1010"/>
                  <a:gd name="T15" fmla="*/ 7 h 3255"/>
                  <a:gd name="T16" fmla="*/ 3 w 1010"/>
                  <a:gd name="T17" fmla="*/ 8 h 3255"/>
                  <a:gd name="T18" fmla="*/ 0 w 1010"/>
                  <a:gd name="T19" fmla="*/ 13 h 3255"/>
                  <a:gd name="T20" fmla="*/ 0 w 1010"/>
                  <a:gd name="T21" fmla="*/ 15 h 3255"/>
                  <a:gd name="T22" fmla="*/ 3 w 1010"/>
                  <a:gd name="T23" fmla="*/ 19 h 3255"/>
                  <a:gd name="T24" fmla="*/ 4 w 1010"/>
                  <a:gd name="T25" fmla="*/ 19 h 3255"/>
                  <a:gd name="T26" fmla="*/ 3 w 1010"/>
                  <a:gd name="T27" fmla="*/ 21 h 3255"/>
                  <a:gd name="T28" fmla="*/ 5 w 1010"/>
                  <a:gd name="T29" fmla="*/ 22 h 3255"/>
                  <a:gd name="T30" fmla="*/ 6 w 1010"/>
                  <a:gd name="T31" fmla="*/ 31 h 3255"/>
                  <a:gd name="T32" fmla="*/ 6 w 1010"/>
                  <a:gd name="T33" fmla="*/ 34 h 3255"/>
                  <a:gd name="T34" fmla="*/ 7 w 1010"/>
                  <a:gd name="T35" fmla="*/ 36 h 3255"/>
                  <a:gd name="T36" fmla="*/ 6 w 1010"/>
                  <a:gd name="T37" fmla="*/ 37 h 3255"/>
                  <a:gd name="T38" fmla="*/ 6 w 1010"/>
                  <a:gd name="T39" fmla="*/ 38 h 3255"/>
                  <a:gd name="T40" fmla="*/ 7 w 1010"/>
                  <a:gd name="T41" fmla="*/ 39 h 3255"/>
                  <a:gd name="T42" fmla="*/ 7 w 1010"/>
                  <a:gd name="T43" fmla="*/ 39 h 3255"/>
                  <a:gd name="T44" fmla="*/ 8 w 1010"/>
                  <a:gd name="T45" fmla="*/ 40 h 3255"/>
                  <a:gd name="T46" fmla="*/ 10 w 1010"/>
                  <a:gd name="T47" fmla="*/ 40 h 3255"/>
                  <a:gd name="T48" fmla="*/ 11 w 1010"/>
                  <a:gd name="T49" fmla="*/ 40 h 3255"/>
                  <a:gd name="T50" fmla="*/ 11 w 1010"/>
                  <a:gd name="T51" fmla="*/ 39 h 3255"/>
                  <a:gd name="T52" fmla="*/ 12 w 1010"/>
                  <a:gd name="T53" fmla="*/ 39 h 3255"/>
                  <a:gd name="T54" fmla="*/ 11 w 1010"/>
                  <a:gd name="T55" fmla="*/ 38 h 3255"/>
                  <a:gd name="T56" fmla="*/ 9 w 1010"/>
                  <a:gd name="T57" fmla="*/ 37 h 3255"/>
                  <a:gd name="T58" fmla="*/ 9 w 1010"/>
                  <a:gd name="T59" fmla="*/ 35 h 3255"/>
                  <a:gd name="T60" fmla="*/ 10 w 1010"/>
                  <a:gd name="T61" fmla="*/ 30 h 3255"/>
                  <a:gd name="T62" fmla="*/ 11 w 1010"/>
                  <a:gd name="T63" fmla="*/ 30 h 3255"/>
                  <a:gd name="T64" fmla="*/ 12 w 1010"/>
                  <a:gd name="T65" fmla="*/ 22 h 3255"/>
                  <a:gd name="T66" fmla="*/ 12 w 1010"/>
                  <a:gd name="T67" fmla="*/ 21 h 3255"/>
                  <a:gd name="T68" fmla="*/ 11 w 1010"/>
                  <a:gd name="T69" fmla="*/ 18 h 3255"/>
                  <a:gd name="T70" fmla="*/ 12 w 1010"/>
                  <a:gd name="T71" fmla="*/ 17 h 3255"/>
                  <a:gd name="T72" fmla="*/ 12 w 1010"/>
                  <a:gd name="T73" fmla="*/ 15 h 3255"/>
                  <a:gd name="T74" fmla="*/ 12 w 1010"/>
                  <a:gd name="T75" fmla="*/ 12 h 3255"/>
                  <a:gd name="T76" fmla="*/ 12 w 1010"/>
                  <a:gd name="T77" fmla="*/ 10 h 3255"/>
                  <a:gd name="T78" fmla="*/ 12 w 1010"/>
                  <a:gd name="T79" fmla="*/ 8 h 3255"/>
                  <a:gd name="T80" fmla="*/ 11 w 1010"/>
                  <a:gd name="T81" fmla="*/ 8 h 3255"/>
                  <a:gd name="T82" fmla="*/ 9 w 1010"/>
                  <a:gd name="T83" fmla="*/ 7 h 3255"/>
                  <a:gd name="T84" fmla="*/ 9 w 1010"/>
                  <a:gd name="T85" fmla="*/ 6 h 3255"/>
                  <a:gd name="T86" fmla="*/ 9 w 1010"/>
                  <a:gd name="T87" fmla="*/ 6 h 3255"/>
                  <a:gd name="T88" fmla="*/ 10 w 1010"/>
                  <a:gd name="T89" fmla="*/ 6 h 3255"/>
                  <a:gd name="T90" fmla="*/ 10 w 1010"/>
                  <a:gd name="T91" fmla="*/ 6 h 3255"/>
                  <a:gd name="T92" fmla="*/ 11 w 1010"/>
                  <a:gd name="T93" fmla="*/ 5 h 3255"/>
                  <a:gd name="T94" fmla="*/ 11 w 1010"/>
                  <a:gd name="T95" fmla="*/ 4 h 3255"/>
                  <a:gd name="T96" fmla="*/ 11 w 1010"/>
                  <a:gd name="T97" fmla="*/ 2 h 3255"/>
                  <a:gd name="T98" fmla="*/ 11 w 1010"/>
                  <a:gd name="T99" fmla="*/ 1 h 3255"/>
                  <a:gd name="T100" fmla="*/ 10 w 1010"/>
                  <a:gd name="T101" fmla="*/ 1 h 3255"/>
                  <a:gd name="T102" fmla="*/ 9 w 1010"/>
                  <a:gd name="T103" fmla="*/ 0 h 3255"/>
                  <a:gd name="T104" fmla="*/ 8 w 1010"/>
                  <a:gd name="T105" fmla="*/ 0 h 3255"/>
                  <a:gd name="T106" fmla="*/ 4 w 1010"/>
                  <a:gd name="T107" fmla="*/ 13 h 3255"/>
                  <a:gd name="T108" fmla="*/ 3 w 1010"/>
                  <a:gd name="T109" fmla="*/ 14 h 3255"/>
                  <a:gd name="T110" fmla="*/ 3 w 1010"/>
                  <a:gd name="T111" fmla="*/ 13 h 3255"/>
                  <a:gd name="T112" fmla="*/ 3 w 1010"/>
                  <a:gd name="T113" fmla="*/ 12 h 3255"/>
                  <a:gd name="T114" fmla="*/ 4 w 1010"/>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lnTo>
                      <a:pt x="300" y="957"/>
                    </a:lnTo>
                    <a:lnTo>
                      <a:pt x="306" y="1078"/>
                    </a:lnTo>
                    <a:lnTo>
                      <a:pt x="312" y="1144"/>
                    </a:lnTo>
                    <a:lnTo>
                      <a:pt x="246" y="1152"/>
                    </a:lnTo>
                    <a:lnTo>
                      <a:pt x="229" y="1099"/>
                    </a:lnTo>
                    <a:lnTo>
                      <a:pt x="229" y="1054"/>
                    </a:lnTo>
                    <a:lnTo>
                      <a:pt x="256" y="1010"/>
                    </a:lnTo>
                    <a:lnTo>
                      <a:pt x="274" y="979"/>
                    </a:lnTo>
                    <a:lnTo>
                      <a:pt x="289" y="957"/>
                    </a:lnTo>
                    <a:lnTo>
                      <a:pt x="300" y="957"/>
                    </a:lnTo>
                    <a:lnTo>
                      <a:pt x="672" y="0"/>
                    </a:lnTo>
                    <a:close/>
                  </a:path>
                </a:pathLst>
              </a:custGeom>
              <a:solidFill>
                <a:srgbClr val="8080FF"/>
              </a:solidFill>
              <a:ln w="9525">
                <a:noFill/>
                <a:round/>
                <a:headEnd/>
                <a:tailEnd/>
              </a:ln>
            </p:spPr>
            <p:txBody>
              <a:bodyPr/>
              <a:lstStyle/>
              <a:p>
                <a:pPr eaLnBrk="0" hangingPunct="0"/>
                <a:endParaRPr lang="it-IT"/>
              </a:p>
            </p:txBody>
          </p:sp>
          <p:sp>
            <p:nvSpPr>
              <p:cNvPr id="77063" name="Freeform 153"/>
              <p:cNvSpPr>
                <a:spLocks/>
              </p:cNvSpPr>
              <p:nvPr/>
            </p:nvSpPr>
            <p:spPr bwMode="auto">
              <a:xfrm>
                <a:off x="3869" y="1835"/>
                <a:ext cx="336" cy="1085"/>
              </a:xfrm>
              <a:custGeom>
                <a:avLst/>
                <a:gdLst>
                  <a:gd name="T0" fmla="*/ 8 w 1010"/>
                  <a:gd name="T1" fmla="*/ 0 h 3255"/>
                  <a:gd name="T2" fmla="*/ 7 w 1010"/>
                  <a:gd name="T3" fmla="*/ 0 h 3255"/>
                  <a:gd name="T4" fmla="*/ 7 w 1010"/>
                  <a:gd name="T5" fmla="*/ 1 h 3255"/>
                  <a:gd name="T6" fmla="*/ 6 w 1010"/>
                  <a:gd name="T7" fmla="*/ 2 h 3255"/>
                  <a:gd name="T8" fmla="*/ 6 w 1010"/>
                  <a:gd name="T9" fmla="*/ 4 h 3255"/>
                  <a:gd name="T10" fmla="*/ 6 w 1010"/>
                  <a:gd name="T11" fmla="*/ 5 h 3255"/>
                  <a:gd name="T12" fmla="*/ 6 w 1010"/>
                  <a:gd name="T13" fmla="*/ 6 h 3255"/>
                  <a:gd name="T14" fmla="*/ 4 w 1010"/>
                  <a:gd name="T15" fmla="*/ 7 h 3255"/>
                  <a:gd name="T16" fmla="*/ 3 w 1010"/>
                  <a:gd name="T17" fmla="*/ 8 h 3255"/>
                  <a:gd name="T18" fmla="*/ 0 w 1010"/>
                  <a:gd name="T19" fmla="*/ 13 h 3255"/>
                  <a:gd name="T20" fmla="*/ 0 w 1010"/>
                  <a:gd name="T21" fmla="*/ 15 h 3255"/>
                  <a:gd name="T22" fmla="*/ 3 w 1010"/>
                  <a:gd name="T23" fmla="*/ 19 h 3255"/>
                  <a:gd name="T24" fmla="*/ 4 w 1010"/>
                  <a:gd name="T25" fmla="*/ 19 h 3255"/>
                  <a:gd name="T26" fmla="*/ 3 w 1010"/>
                  <a:gd name="T27" fmla="*/ 21 h 3255"/>
                  <a:gd name="T28" fmla="*/ 5 w 1010"/>
                  <a:gd name="T29" fmla="*/ 22 h 3255"/>
                  <a:gd name="T30" fmla="*/ 6 w 1010"/>
                  <a:gd name="T31" fmla="*/ 31 h 3255"/>
                  <a:gd name="T32" fmla="*/ 6 w 1010"/>
                  <a:gd name="T33" fmla="*/ 34 h 3255"/>
                  <a:gd name="T34" fmla="*/ 7 w 1010"/>
                  <a:gd name="T35" fmla="*/ 36 h 3255"/>
                  <a:gd name="T36" fmla="*/ 6 w 1010"/>
                  <a:gd name="T37" fmla="*/ 37 h 3255"/>
                  <a:gd name="T38" fmla="*/ 6 w 1010"/>
                  <a:gd name="T39" fmla="*/ 38 h 3255"/>
                  <a:gd name="T40" fmla="*/ 7 w 1010"/>
                  <a:gd name="T41" fmla="*/ 39 h 3255"/>
                  <a:gd name="T42" fmla="*/ 7 w 1010"/>
                  <a:gd name="T43" fmla="*/ 39 h 3255"/>
                  <a:gd name="T44" fmla="*/ 8 w 1010"/>
                  <a:gd name="T45" fmla="*/ 40 h 3255"/>
                  <a:gd name="T46" fmla="*/ 10 w 1010"/>
                  <a:gd name="T47" fmla="*/ 40 h 3255"/>
                  <a:gd name="T48" fmla="*/ 11 w 1010"/>
                  <a:gd name="T49" fmla="*/ 40 h 3255"/>
                  <a:gd name="T50" fmla="*/ 11 w 1010"/>
                  <a:gd name="T51" fmla="*/ 39 h 3255"/>
                  <a:gd name="T52" fmla="*/ 12 w 1010"/>
                  <a:gd name="T53" fmla="*/ 39 h 3255"/>
                  <a:gd name="T54" fmla="*/ 11 w 1010"/>
                  <a:gd name="T55" fmla="*/ 38 h 3255"/>
                  <a:gd name="T56" fmla="*/ 9 w 1010"/>
                  <a:gd name="T57" fmla="*/ 37 h 3255"/>
                  <a:gd name="T58" fmla="*/ 9 w 1010"/>
                  <a:gd name="T59" fmla="*/ 35 h 3255"/>
                  <a:gd name="T60" fmla="*/ 10 w 1010"/>
                  <a:gd name="T61" fmla="*/ 30 h 3255"/>
                  <a:gd name="T62" fmla="*/ 11 w 1010"/>
                  <a:gd name="T63" fmla="*/ 30 h 3255"/>
                  <a:gd name="T64" fmla="*/ 12 w 1010"/>
                  <a:gd name="T65" fmla="*/ 22 h 3255"/>
                  <a:gd name="T66" fmla="*/ 12 w 1010"/>
                  <a:gd name="T67" fmla="*/ 21 h 3255"/>
                  <a:gd name="T68" fmla="*/ 11 w 1010"/>
                  <a:gd name="T69" fmla="*/ 18 h 3255"/>
                  <a:gd name="T70" fmla="*/ 12 w 1010"/>
                  <a:gd name="T71" fmla="*/ 17 h 3255"/>
                  <a:gd name="T72" fmla="*/ 12 w 1010"/>
                  <a:gd name="T73" fmla="*/ 15 h 3255"/>
                  <a:gd name="T74" fmla="*/ 12 w 1010"/>
                  <a:gd name="T75" fmla="*/ 12 h 3255"/>
                  <a:gd name="T76" fmla="*/ 12 w 1010"/>
                  <a:gd name="T77" fmla="*/ 10 h 3255"/>
                  <a:gd name="T78" fmla="*/ 12 w 1010"/>
                  <a:gd name="T79" fmla="*/ 8 h 3255"/>
                  <a:gd name="T80" fmla="*/ 11 w 1010"/>
                  <a:gd name="T81" fmla="*/ 8 h 3255"/>
                  <a:gd name="T82" fmla="*/ 9 w 1010"/>
                  <a:gd name="T83" fmla="*/ 7 h 3255"/>
                  <a:gd name="T84" fmla="*/ 9 w 1010"/>
                  <a:gd name="T85" fmla="*/ 6 h 3255"/>
                  <a:gd name="T86" fmla="*/ 9 w 1010"/>
                  <a:gd name="T87" fmla="*/ 6 h 3255"/>
                  <a:gd name="T88" fmla="*/ 10 w 1010"/>
                  <a:gd name="T89" fmla="*/ 6 h 3255"/>
                  <a:gd name="T90" fmla="*/ 10 w 1010"/>
                  <a:gd name="T91" fmla="*/ 6 h 3255"/>
                  <a:gd name="T92" fmla="*/ 11 w 1010"/>
                  <a:gd name="T93" fmla="*/ 5 h 3255"/>
                  <a:gd name="T94" fmla="*/ 11 w 1010"/>
                  <a:gd name="T95" fmla="*/ 4 h 3255"/>
                  <a:gd name="T96" fmla="*/ 11 w 1010"/>
                  <a:gd name="T97" fmla="*/ 2 h 3255"/>
                  <a:gd name="T98" fmla="*/ 11 w 1010"/>
                  <a:gd name="T99" fmla="*/ 1 h 3255"/>
                  <a:gd name="T100" fmla="*/ 10 w 1010"/>
                  <a:gd name="T101" fmla="*/ 1 h 3255"/>
                  <a:gd name="T102" fmla="*/ 9 w 1010"/>
                  <a:gd name="T103" fmla="*/ 0 h 3255"/>
                  <a:gd name="T104" fmla="*/ 8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path>
                </a:pathLst>
              </a:custGeom>
              <a:noFill/>
              <a:ln w="0">
                <a:solidFill>
                  <a:srgbClr val="000000"/>
                </a:solidFill>
                <a:round/>
                <a:headEnd/>
                <a:tailEnd/>
              </a:ln>
            </p:spPr>
            <p:txBody>
              <a:bodyPr/>
              <a:lstStyle/>
              <a:p>
                <a:pPr eaLnBrk="0" hangingPunct="0"/>
                <a:endParaRPr lang="it-IT"/>
              </a:p>
            </p:txBody>
          </p:sp>
          <p:sp>
            <p:nvSpPr>
              <p:cNvPr id="77064" name="Freeform 154"/>
              <p:cNvSpPr>
                <a:spLocks/>
              </p:cNvSpPr>
              <p:nvPr/>
            </p:nvSpPr>
            <p:spPr bwMode="auto">
              <a:xfrm>
                <a:off x="3945" y="2154"/>
                <a:ext cx="28" cy="65"/>
              </a:xfrm>
              <a:custGeom>
                <a:avLst/>
                <a:gdLst>
                  <a:gd name="T0" fmla="*/ 1 w 83"/>
                  <a:gd name="T1" fmla="*/ 0 h 195"/>
                  <a:gd name="T2" fmla="*/ 1 w 83"/>
                  <a:gd name="T3" fmla="*/ 1 h 195"/>
                  <a:gd name="T4" fmla="*/ 1 w 83"/>
                  <a:gd name="T5" fmla="*/ 2 h 195"/>
                  <a:gd name="T6" fmla="*/ 0 w 83"/>
                  <a:gd name="T7" fmla="*/ 2 h 195"/>
                  <a:gd name="T8" fmla="*/ 0 w 83"/>
                  <a:gd name="T9" fmla="*/ 2 h 195"/>
                  <a:gd name="T10" fmla="*/ 0 w 83"/>
                  <a:gd name="T11" fmla="*/ 1 h 195"/>
                  <a:gd name="T12" fmla="*/ 0 w 83"/>
                  <a:gd name="T13" fmla="*/ 1 h 195"/>
                  <a:gd name="T14" fmla="*/ 1 w 83"/>
                  <a:gd name="T15" fmla="*/ 0 h 195"/>
                  <a:gd name="T16" fmla="*/ 1 w 83"/>
                  <a:gd name="T17" fmla="*/ 0 h 195"/>
                  <a:gd name="T18" fmla="*/ 1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20"/>
                    </a:lnTo>
                    <a:lnTo>
                      <a:pt x="83" y="187"/>
                    </a:lnTo>
                    <a:lnTo>
                      <a:pt x="17"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p>
            </p:txBody>
          </p:sp>
          <p:sp>
            <p:nvSpPr>
              <p:cNvPr id="77065" name="Freeform 155"/>
              <p:cNvSpPr>
                <a:spLocks/>
              </p:cNvSpPr>
              <p:nvPr/>
            </p:nvSpPr>
            <p:spPr bwMode="auto">
              <a:xfrm>
                <a:off x="3263" y="1813"/>
                <a:ext cx="322" cy="1139"/>
              </a:xfrm>
              <a:custGeom>
                <a:avLst/>
                <a:gdLst>
                  <a:gd name="T0" fmla="*/ 4 w 964"/>
                  <a:gd name="T1" fmla="*/ 0 h 3419"/>
                  <a:gd name="T2" fmla="*/ 3 w 964"/>
                  <a:gd name="T3" fmla="*/ 2 h 3419"/>
                  <a:gd name="T4" fmla="*/ 4 w 964"/>
                  <a:gd name="T5" fmla="*/ 4 h 3419"/>
                  <a:gd name="T6" fmla="*/ 4 w 964"/>
                  <a:gd name="T7" fmla="*/ 7 h 3419"/>
                  <a:gd name="T8" fmla="*/ 3 w 964"/>
                  <a:gd name="T9" fmla="*/ 7 h 3419"/>
                  <a:gd name="T10" fmla="*/ 1 w 964"/>
                  <a:gd name="T11" fmla="*/ 8 h 3419"/>
                  <a:gd name="T12" fmla="*/ 1 w 964"/>
                  <a:gd name="T13" fmla="*/ 10 h 3419"/>
                  <a:gd name="T14" fmla="*/ 1 w 964"/>
                  <a:gd name="T15" fmla="*/ 14 h 3419"/>
                  <a:gd name="T16" fmla="*/ 1 w 964"/>
                  <a:gd name="T17" fmla="*/ 18 h 3419"/>
                  <a:gd name="T18" fmla="*/ 0 w 964"/>
                  <a:gd name="T19" fmla="*/ 22 h 3419"/>
                  <a:gd name="T20" fmla="*/ 4 w 964"/>
                  <a:gd name="T21" fmla="*/ 27 h 3419"/>
                  <a:gd name="T22" fmla="*/ 4 w 964"/>
                  <a:gd name="T23" fmla="*/ 30 h 3419"/>
                  <a:gd name="T24" fmla="*/ 4 w 964"/>
                  <a:gd name="T25" fmla="*/ 34 h 3419"/>
                  <a:gd name="T26" fmla="*/ 5 w 964"/>
                  <a:gd name="T27" fmla="*/ 39 h 3419"/>
                  <a:gd name="T28" fmla="*/ 5 w 964"/>
                  <a:gd name="T29" fmla="*/ 41 h 3419"/>
                  <a:gd name="T30" fmla="*/ 7 w 964"/>
                  <a:gd name="T31" fmla="*/ 42 h 3419"/>
                  <a:gd name="T32" fmla="*/ 9 w 964"/>
                  <a:gd name="T33" fmla="*/ 42 h 3419"/>
                  <a:gd name="T34" fmla="*/ 9 w 964"/>
                  <a:gd name="T35" fmla="*/ 41 h 3419"/>
                  <a:gd name="T36" fmla="*/ 9 w 964"/>
                  <a:gd name="T37" fmla="*/ 41 h 3419"/>
                  <a:gd name="T38" fmla="*/ 11 w 964"/>
                  <a:gd name="T39" fmla="*/ 41 h 3419"/>
                  <a:gd name="T40" fmla="*/ 12 w 964"/>
                  <a:gd name="T41" fmla="*/ 40 h 3419"/>
                  <a:gd name="T42" fmla="*/ 10 w 964"/>
                  <a:gd name="T43" fmla="*/ 39 h 3419"/>
                  <a:gd name="T44" fmla="*/ 9 w 964"/>
                  <a:gd name="T45" fmla="*/ 37 h 3419"/>
                  <a:gd name="T46" fmla="*/ 11 w 964"/>
                  <a:gd name="T47" fmla="*/ 32 h 3419"/>
                  <a:gd name="T48" fmla="*/ 12 w 964"/>
                  <a:gd name="T49" fmla="*/ 28 h 3419"/>
                  <a:gd name="T50" fmla="*/ 11 w 964"/>
                  <a:gd name="T51" fmla="*/ 24 h 3419"/>
                  <a:gd name="T52" fmla="*/ 10 w 964"/>
                  <a:gd name="T53" fmla="*/ 19 h 3419"/>
                  <a:gd name="T54" fmla="*/ 10 w 964"/>
                  <a:gd name="T55" fmla="*/ 16 h 3419"/>
                  <a:gd name="T56" fmla="*/ 11 w 964"/>
                  <a:gd name="T57" fmla="*/ 14 h 3419"/>
                  <a:gd name="T58" fmla="*/ 10 w 964"/>
                  <a:gd name="T59" fmla="*/ 11 h 3419"/>
                  <a:gd name="T60" fmla="*/ 9 w 964"/>
                  <a:gd name="T61" fmla="*/ 8 h 3419"/>
                  <a:gd name="T62" fmla="*/ 8 w 964"/>
                  <a:gd name="T63" fmla="*/ 7 h 3419"/>
                  <a:gd name="T64" fmla="*/ 7 w 964"/>
                  <a:gd name="T65" fmla="*/ 6 h 3419"/>
                  <a:gd name="T66" fmla="*/ 7 w 964"/>
                  <a:gd name="T67" fmla="*/ 5 h 3419"/>
                  <a:gd name="T68" fmla="*/ 7 w 964"/>
                  <a:gd name="T69" fmla="*/ 3 h 3419"/>
                  <a:gd name="T70" fmla="*/ 8 w 964"/>
                  <a:gd name="T71" fmla="*/ 2 h 3419"/>
                  <a:gd name="T72" fmla="*/ 7 w 964"/>
                  <a:gd name="T73" fmla="*/ 1 h 3419"/>
                  <a:gd name="T74" fmla="*/ 6 w 964"/>
                  <a:gd name="T75" fmla="*/ 0 h 3419"/>
                  <a:gd name="T76" fmla="*/ 3 w 964"/>
                  <a:gd name="T77" fmla="*/ 18 h 3419"/>
                  <a:gd name="T78" fmla="*/ 3 w 964"/>
                  <a:gd name="T79" fmla="*/ 17 h 3419"/>
                  <a:gd name="T80" fmla="*/ 3 w 964"/>
                  <a:gd name="T81" fmla="*/ 15 h 3419"/>
                  <a:gd name="T82" fmla="*/ 2 w 964"/>
                  <a:gd name="T83" fmla="*/ 13 h 3419"/>
                  <a:gd name="T84" fmla="*/ 2 w 964"/>
                  <a:gd name="T85" fmla="*/ 15 h 3419"/>
                  <a:gd name="T86" fmla="*/ 2 w 964"/>
                  <a:gd name="T87" fmla="*/ 17 h 3419"/>
                  <a:gd name="T88" fmla="*/ 7 w 964"/>
                  <a:gd name="T89" fmla="*/ 39 h 3419"/>
                  <a:gd name="T90" fmla="*/ 6 w 964"/>
                  <a:gd name="T91" fmla="*/ 37 h 3419"/>
                  <a:gd name="T92" fmla="*/ 6 w 964"/>
                  <a:gd name="T93" fmla="*/ 34 h 3419"/>
                  <a:gd name="T94" fmla="*/ 6 w 964"/>
                  <a:gd name="T95" fmla="*/ 31 h 3419"/>
                  <a:gd name="T96" fmla="*/ 7 w 964"/>
                  <a:gd name="T97" fmla="*/ 29 h 3419"/>
                  <a:gd name="T98" fmla="*/ 7 w 964"/>
                  <a:gd name="T99" fmla="*/ 27 h 3419"/>
                  <a:gd name="T100" fmla="*/ 9 w 964"/>
                  <a:gd name="T101" fmla="*/ 28 h 3419"/>
                  <a:gd name="T102" fmla="*/ 9 w 964"/>
                  <a:gd name="T103" fmla="*/ 29 h 3419"/>
                  <a:gd name="T104" fmla="*/ 8 w 964"/>
                  <a:gd name="T105" fmla="*/ 31 h 3419"/>
                  <a:gd name="T106" fmla="*/ 8 w 964"/>
                  <a:gd name="T107" fmla="*/ 34 h 3419"/>
                  <a:gd name="T108" fmla="*/ 7 w 964"/>
                  <a:gd name="T109" fmla="*/ 38 h 3419"/>
                  <a:gd name="T110" fmla="*/ 6 w 964"/>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19"/>
                  <a:gd name="T170" fmla="*/ 964 w 964"/>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lnTo>
                      <a:pt x="181" y="1476"/>
                    </a:lnTo>
                    <a:lnTo>
                      <a:pt x="235" y="1498"/>
                    </a:lnTo>
                    <a:lnTo>
                      <a:pt x="235" y="1411"/>
                    </a:lnTo>
                    <a:lnTo>
                      <a:pt x="239" y="1374"/>
                    </a:lnTo>
                    <a:lnTo>
                      <a:pt x="249" y="1338"/>
                    </a:lnTo>
                    <a:lnTo>
                      <a:pt x="265" y="1302"/>
                    </a:lnTo>
                    <a:lnTo>
                      <a:pt x="287" y="1268"/>
                    </a:lnTo>
                    <a:lnTo>
                      <a:pt x="261" y="1223"/>
                    </a:lnTo>
                    <a:lnTo>
                      <a:pt x="235" y="1172"/>
                    </a:lnTo>
                    <a:lnTo>
                      <a:pt x="210" y="1114"/>
                    </a:lnTo>
                    <a:lnTo>
                      <a:pt x="196" y="1064"/>
                    </a:lnTo>
                    <a:lnTo>
                      <a:pt x="183" y="1000"/>
                    </a:lnTo>
                    <a:lnTo>
                      <a:pt x="174" y="1080"/>
                    </a:lnTo>
                    <a:lnTo>
                      <a:pt x="177" y="1177"/>
                    </a:lnTo>
                    <a:lnTo>
                      <a:pt x="179" y="1268"/>
                    </a:lnTo>
                    <a:lnTo>
                      <a:pt x="177" y="1342"/>
                    </a:lnTo>
                    <a:lnTo>
                      <a:pt x="179" y="1404"/>
                    </a:lnTo>
                    <a:lnTo>
                      <a:pt x="181" y="1476"/>
                    </a:lnTo>
                    <a:lnTo>
                      <a:pt x="451" y="1"/>
                    </a:lnTo>
                    <a:lnTo>
                      <a:pt x="540" y="3179"/>
                    </a:lnTo>
                    <a:lnTo>
                      <a:pt x="515" y="3136"/>
                    </a:lnTo>
                    <a:lnTo>
                      <a:pt x="501" y="3094"/>
                    </a:lnTo>
                    <a:lnTo>
                      <a:pt x="494" y="3038"/>
                    </a:lnTo>
                    <a:lnTo>
                      <a:pt x="501" y="2961"/>
                    </a:lnTo>
                    <a:lnTo>
                      <a:pt x="505" y="2872"/>
                    </a:lnTo>
                    <a:lnTo>
                      <a:pt x="508" y="2768"/>
                    </a:lnTo>
                    <a:lnTo>
                      <a:pt x="505" y="2653"/>
                    </a:lnTo>
                    <a:lnTo>
                      <a:pt x="497" y="2551"/>
                    </a:lnTo>
                    <a:lnTo>
                      <a:pt x="492" y="2483"/>
                    </a:lnTo>
                    <a:lnTo>
                      <a:pt x="496" y="2452"/>
                    </a:lnTo>
                    <a:lnTo>
                      <a:pt x="515" y="2407"/>
                    </a:lnTo>
                    <a:lnTo>
                      <a:pt x="533" y="2349"/>
                    </a:lnTo>
                    <a:lnTo>
                      <a:pt x="541" y="2277"/>
                    </a:lnTo>
                    <a:lnTo>
                      <a:pt x="539" y="2216"/>
                    </a:lnTo>
                    <a:lnTo>
                      <a:pt x="528" y="2173"/>
                    </a:lnTo>
                    <a:lnTo>
                      <a:pt x="685" y="2158"/>
                    </a:lnTo>
                    <a:lnTo>
                      <a:pt x="701" y="2204"/>
                    </a:lnTo>
                    <a:lnTo>
                      <a:pt x="719" y="2252"/>
                    </a:lnTo>
                    <a:lnTo>
                      <a:pt x="735" y="2300"/>
                    </a:lnTo>
                    <a:lnTo>
                      <a:pt x="735" y="2322"/>
                    </a:lnTo>
                    <a:lnTo>
                      <a:pt x="714" y="2362"/>
                    </a:lnTo>
                    <a:lnTo>
                      <a:pt x="685" y="2409"/>
                    </a:lnTo>
                    <a:lnTo>
                      <a:pt x="661" y="2467"/>
                    </a:lnTo>
                    <a:lnTo>
                      <a:pt x="644" y="2523"/>
                    </a:lnTo>
                    <a:lnTo>
                      <a:pt x="640" y="2599"/>
                    </a:lnTo>
                    <a:lnTo>
                      <a:pt x="640" y="2675"/>
                    </a:lnTo>
                    <a:lnTo>
                      <a:pt x="637" y="2782"/>
                    </a:lnTo>
                    <a:lnTo>
                      <a:pt x="630" y="2875"/>
                    </a:lnTo>
                    <a:lnTo>
                      <a:pt x="611" y="2979"/>
                    </a:lnTo>
                    <a:lnTo>
                      <a:pt x="578" y="3094"/>
                    </a:lnTo>
                    <a:lnTo>
                      <a:pt x="558" y="3143"/>
                    </a:lnTo>
                    <a:lnTo>
                      <a:pt x="540" y="3179"/>
                    </a:lnTo>
                    <a:lnTo>
                      <a:pt x="451" y="1"/>
                    </a:lnTo>
                    <a:close/>
                  </a:path>
                </a:pathLst>
              </a:custGeom>
              <a:solidFill>
                <a:srgbClr val="8080FF"/>
              </a:solidFill>
              <a:ln w="9525">
                <a:noFill/>
                <a:round/>
                <a:headEnd/>
                <a:tailEnd/>
              </a:ln>
            </p:spPr>
            <p:txBody>
              <a:bodyPr/>
              <a:lstStyle/>
              <a:p>
                <a:pPr eaLnBrk="0" hangingPunct="0"/>
                <a:endParaRPr lang="it-IT"/>
              </a:p>
            </p:txBody>
          </p:sp>
          <p:sp>
            <p:nvSpPr>
              <p:cNvPr id="77066" name="Freeform 156"/>
              <p:cNvSpPr>
                <a:spLocks/>
              </p:cNvSpPr>
              <p:nvPr/>
            </p:nvSpPr>
            <p:spPr bwMode="auto">
              <a:xfrm>
                <a:off x="3263" y="1813"/>
                <a:ext cx="322" cy="1139"/>
              </a:xfrm>
              <a:custGeom>
                <a:avLst/>
                <a:gdLst>
                  <a:gd name="T0" fmla="*/ 5 w 964"/>
                  <a:gd name="T1" fmla="*/ 0 h 3419"/>
                  <a:gd name="T2" fmla="*/ 3 w 964"/>
                  <a:gd name="T3" fmla="*/ 1 h 3419"/>
                  <a:gd name="T4" fmla="*/ 3 w 964"/>
                  <a:gd name="T5" fmla="*/ 2 h 3419"/>
                  <a:gd name="T6" fmla="*/ 3 w 964"/>
                  <a:gd name="T7" fmla="*/ 3 h 3419"/>
                  <a:gd name="T8" fmla="*/ 4 w 964"/>
                  <a:gd name="T9" fmla="*/ 5 h 3419"/>
                  <a:gd name="T10" fmla="*/ 4 w 964"/>
                  <a:gd name="T11" fmla="*/ 7 h 3419"/>
                  <a:gd name="T12" fmla="*/ 3 w 964"/>
                  <a:gd name="T13" fmla="*/ 7 h 3419"/>
                  <a:gd name="T14" fmla="*/ 2 w 964"/>
                  <a:gd name="T15" fmla="*/ 7 h 3419"/>
                  <a:gd name="T16" fmla="*/ 1 w 964"/>
                  <a:gd name="T17" fmla="*/ 8 h 3419"/>
                  <a:gd name="T18" fmla="*/ 1 w 964"/>
                  <a:gd name="T19" fmla="*/ 9 h 3419"/>
                  <a:gd name="T20" fmla="*/ 1 w 964"/>
                  <a:gd name="T21" fmla="*/ 11 h 3419"/>
                  <a:gd name="T22" fmla="*/ 1 w 964"/>
                  <a:gd name="T23" fmla="*/ 14 h 3419"/>
                  <a:gd name="T24" fmla="*/ 1 w 964"/>
                  <a:gd name="T25" fmla="*/ 17 h 3419"/>
                  <a:gd name="T26" fmla="*/ 1 w 964"/>
                  <a:gd name="T27" fmla="*/ 19 h 3419"/>
                  <a:gd name="T28" fmla="*/ 0 w 964"/>
                  <a:gd name="T29" fmla="*/ 22 h 3419"/>
                  <a:gd name="T30" fmla="*/ 3 w 964"/>
                  <a:gd name="T31" fmla="*/ 24 h 3419"/>
                  <a:gd name="T32" fmla="*/ 4 w 964"/>
                  <a:gd name="T33" fmla="*/ 28 h 3419"/>
                  <a:gd name="T34" fmla="*/ 4 w 964"/>
                  <a:gd name="T35" fmla="*/ 30 h 3419"/>
                  <a:gd name="T36" fmla="*/ 4 w 964"/>
                  <a:gd name="T37" fmla="*/ 32 h 3419"/>
                  <a:gd name="T38" fmla="*/ 4 w 964"/>
                  <a:gd name="T39" fmla="*/ 36 h 3419"/>
                  <a:gd name="T40" fmla="*/ 5 w 964"/>
                  <a:gd name="T41" fmla="*/ 39 h 3419"/>
                  <a:gd name="T42" fmla="*/ 5 w 964"/>
                  <a:gd name="T43" fmla="*/ 41 h 3419"/>
                  <a:gd name="T44" fmla="*/ 6 w 964"/>
                  <a:gd name="T45" fmla="*/ 41 h 3419"/>
                  <a:gd name="T46" fmla="*/ 7 w 964"/>
                  <a:gd name="T47" fmla="*/ 42 h 3419"/>
                  <a:gd name="T48" fmla="*/ 9 w 964"/>
                  <a:gd name="T49" fmla="*/ 42 h 3419"/>
                  <a:gd name="T50" fmla="*/ 9 w 964"/>
                  <a:gd name="T51" fmla="*/ 42 h 3419"/>
                  <a:gd name="T52" fmla="*/ 9 w 964"/>
                  <a:gd name="T53" fmla="*/ 41 h 3419"/>
                  <a:gd name="T54" fmla="*/ 8 w 964"/>
                  <a:gd name="T55" fmla="*/ 41 h 3419"/>
                  <a:gd name="T56" fmla="*/ 10 w 964"/>
                  <a:gd name="T57" fmla="*/ 41 h 3419"/>
                  <a:gd name="T58" fmla="*/ 11 w 964"/>
                  <a:gd name="T59" fmla="*/ 41 h 3419"/>
                  <a:gd name="T60" fmla="*/ 12 w 964"/>
                  <a:gd name="T61" fmla="*/ 41 h 3419"/>
                  <a:gd name="T62" fmla="*/ 11 w 964"/>
                  <a:gd name="T63" fmla="*/ 40 h 3419"/>
                  <a:gd name="T64" fmla="*/ 10 w 964"/>
                  <a:gd name="T65" fmla="*/ 39 h 3419"/>
                  <a:gd name="T66" fmla="*/ 9 w 964"/>
                  <a:gd name="T67" fmla="*/ 38 h 3419"/>
                  <a:gd name="T68" fmla="*/ 9 w 964"/>
                  <a:gd name="T69" fmla="*/ 37 h 3419"/>
                  <a:gd name="T70" fmla="*/ 11 w 964"/>
                  <a:gd name="T71" fmla="*/ 32 h 3419"/>
                  <a:gd name="T72" fmla="*/ 12 w 964"/>
                  <a:gd name="T73" fmla="*/ 29 h 3419"/>
                  <a:gd name="T74" fmla="*/ 12 w 964"/>
                  <a:gd name="T75" fmla="*/ 28 h 3419"/>
                  <a:gd name="T76" fmla="*/ 11 w 964"/>
                  <a:gd name="T77" fmla="*/ 24 h 3419"/>
                  <a:gd name="T78" fmla="*/ 11 w 964"/>
                  <a:gd name="T79" fmla="*/ 21 h 3419"/>
                  <a:gd name="T80" fmla="*/ 10 w 964"/>
                  <a:gd name="T81" fmla="*/ 17 h 3419"/>
                  <a:gd name="T82" fmla="*/ 10 w 964"/>
                  <a:gd name="T83" fmla="*/ 16 h 3419"/>
                  <a:gd name="T84" fmla="*/ 11 w 964"/>
                  <a:gd name="T85" fmla="*/ 15 h 3419"/>
                  <a:gd name="T86" fmla="*/ 11 w 964"/>
                  <a:gd name="T87" fmla="*/ 14 h 3419"/>
                  <a:gd name="T88" fmla="*/ 10 w 964"/>
                  <a:gd name="T89" fmla="*/ 11 h 3419"/>
                  <a:gd name="T90" fmla="*/ 10 w 964"/>
                  <a:gd name="T91" fmla="*/ 9 h 3419"/>
                  <a:gd name="T92" fmla="*/ 9 w 964"/>
                  <a:gd name="T93" fmla="*/ 8 h 3419"/>
                  <a:gd name="T94" fmla="*/ 8 w 964"/>
                  <a:gd name="T95" fmla="*/ 7 h 3419"/>
                  <a:gd name="T96" fmla="*/ 7 w 964"/>
                  <a:gd name="T97" fmla="*/ 6 h 3419"/>
                  <a:gd name="T98" fmla="*/ 7 w 964"/>
                  <a:gd name="T99" fmla="*/ 6 h 3419"/>
                  <a:gd name="T100" fmla="*/ 7 w 964"/>
                  <a:gd name="T101" fmla="*/ 5 h 3419"/>
                  <a:gd name="T102" fmla="*/ 7 w 964"/>
                  <a:gd name="T103" fmla="*/ 4 h 3419"/>
                  <a:gd name="T104" fmla="*/ 8 w 964"/>
                  <a:gd name="T105" fmla="*/ 3 h 3419"/>
                  <a:gd name="T106" fmla="*/ 8 w 964"/>
                  <a:gd name="T107" fmla="*/ 2 h 3419"/>
                  <a:gd name="T108" fmla="*/ 8 w 964"/>
                  <a:gd name="T109" fmla="*/ 1 h 3419"/>
                  <a:gd name="T110" fmla="*/ 7 w 964"/>
                  <a:gd name="T111" fmla="*/ 0 h 3419"/>
                  <a:gd name="T112" fmla="*/ 6 w 964"/>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19"/>
                  <a:gd name="T173" fmla="*/ 964 w 964"/>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path>
                </a:pathLst>
              </a:custGeom>
              <a:noFill/>
              <a:ln w="0">
                <a:solidFill>
                  <a:srgbClr val="000000"/>
                </a:solidFill>
                <a:round/>
                <a:headEnd/>
                <a:tailEnd/>
              </a:ln>
            </p:spPr>
            <p:txBody>
              <a:bodyPr/>
              <a:lstStyle/>
              <a:p>
                <a:pPr eaLnBrk="0" hangingPunct="0"/>
                <a:endParaRPr lang="it-IT"/>
              </a:p>
            </p:txBody>
          </p:sp>
          <p:sp>
            <p:nvSpPr>
              <p:cNvPr id="77067" name="Freeform 157"/>
              <p:cNvSpPr>
                <a:spLocks/>
              </p:cNvSpPr>
              <p:nvPr/>
            </p:nvSpPr>
            <p:spPr bwMode="auto">
              <a:xfrm>
                <a:off x="3321" y="2146"/>
                <a:ext cx="38" cy="166"/>
              </a:xfrm>
              <a:custGeom>
                <a:avLst/>
                <a:gdLst>
                  <a:gd name="T0" fmla="*/ 0 w 113"/>
                  <a:gd name="T1" fmla="*/ 6 h 498"/>
                  <a:gd name="T2" fmla="*/ 1 w 113"/>
                  <a:gd name="T3" fmla="*/ 6 h 498"/>
                  <a:gd name="T4" fmla="*/ 1 w 113"/>
                  <a:gd name="T5" fmla="*/ 5 h 498"/>
                  <a:gd name="T6" fmla="*/ 1 w 113"/>
                  <a:gd name="T7" fmla="*/ 5 h 498"/>
                  <a:gd name="T8" fmla="*/ 1 w 113"/>
                  <a:gd name="T9" fmla="*/ 4 h 498"/>
                  <a:gd name="T10" fmla="*/ 1 w 113"/>
                  <a:gd name="T11" fmla="*/ 4 h 498"/>
                  <a:gd name="T12" fmla="*/ 1 w 113"/>
                  <a:gd name="T13" fmla="*/ 3 h 498"/>
                  <a:gd name="T14" fmla="*/ 1 w 113"/>
                  <a:gd name="T15" fmla="*/ 3 h 498"/>
                  <a:gd name="T16" fmla="*/ 1 w 113"/>
                  <a:gd name="T17" fmla="*/ 2 h 498"/>
                  <a:gd name="T18" fmla="*/ 0 w 113"/>
                  <a:gd name="T19" fmla="*/ 1 h 498"/>
                  <a:gd name="T20" fmla="*/ 0 w 113"/>
                  <a:gd name="T21" fmla="*/ 1 h 498"/>
                  <a:gd name="T22" fmla="*/ 0 w 113"/>
                  <a:gd name="T23" fmla="*/ 0 h 498"/>
                  <a:gd name="T24" fmla="*/ 0 w 113"/>
                  <a:gd name="T25" fmla="*/ 1 h 498"/>
                  <a:gd name="T26" fmla="*/ 0 w 113"/>
                  <a:gd name="T27" fmla="*/ 2 h 498"/>
                  <a:gd name="T28" fmla="*/ 0 w 113"/>
                  <a:gd name="T29" fmla="*/ 3 h 498"/>
                  <a:gd name="T30" fmla="*/ 0 w 113"/>
                  <a:gd name="T31" fmla="*/ 4 h 498"/>
                  <a:gd name="T32" fmla="*/ 0 w 113"/>
                  <a:gd name="T33" fmla="*/ 5 h 498"/>
                  <a:gd name="T34" fmla="*/ 0 w 113"/>
                  <a:gd name="T35" fmla="*/ 6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8"/>
                  <a:gd name="T56" fmla="*/ 113 w 11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8">
                    <a:moveTo>
                      <a:pt x="7" y="477"/>
                    </a:moveTo>
                    <a:lnTo>
                      <a:pt x="60" y="498"/>
                    </a:lnTo>
                    <a:lnTo>
                      <a:pt x="59" y="412"/>
                    </a:lnTo>
                    <a:lnTo>
                      <a:pt x="64" y="374"/>
                    </a:lnTo>
                    <a:lnTo>
                      <a:pt x="75" y="338"/>
                    </a:lnTo>
                    <a:lnTo>
                      <a:pt x="91" y="302"/>
                    </a:lnTo>
                    <a:lnTo>
                      <a:pt x="113" y="268"/>
                    </a:lnTo>
                    <a:lnTo>
                      <a:pt x="85" y="224"/>
                    </a:lnTo>
                    <a:lnTo>
                      <a:pt x="59" y="173"/>
                    </a:lnTo>
                    <a:lnTo>
                      <a:pt x="37" y="114"/>
                    </a:lnTo>
                    <a:lnTo>
                      <a:pt x="21" y="64"/>
                    </a:lnTo>
                    <a:lnTo>
                      <a:pt x="8" y="0"/>
                    </a:lnTo>
                    <a:lnTo>
                      <a:pt x="0" y="80"/>
                    </a:lnTo>
                    <a:lnTo>
                      <a:pt x="2" y="178"/>
                    </a:lnTo>
                    <a:lnTo>
                      <a:pt x="6" y="268"/>
                    </a:lnTo>
                    <a:lnTo>
                      <a:pt x="2" y="342"/>
                    </a:lnTo>
                    <a:lnTo>
                      <a:pt x="6" y="405"/>
                    </a:lnTo>
                    <a:lnTo>
                      <a:pt x="7" y="477"/>
                    </a:lnTo>
                  </a:path>
                </a:pathLst>
              </a:custGeom>
              <a:noFill/>
              <a:ln w="0">
                <a:solidFill>
                  <a:srgbClr val="000000"/>
                </a:solidFill>
                <a:round/>
                <a:headEnd/>
                <a:tailEnd/>
              </a:ln>
            </p:spPr>
            <p:txBody>
              <a:bodyPr/>
              <a:lstStyle/>
              <a:p>
                <a:pPr eaLnBrk="0" hangingPunct="0"/>
                <a:endParaRPr lang="it-IT"/>
              </a:p>
            </p:txBody>
          </p:sp>
          <p:sp>
            <p:nvSpPr>
              <p:cNvPr id="77068" name="Freeform 158"/>
              <p:cNvSpPr>
                <a:spLocks/>
              </p:cNvSpPr>
              <p:nvPr/>
            </p:nvSpPr>
            <p:spPr bwMode="auto">
              <a:xfrm>
                <a:off x="3427" y="2532"/>
                <a:ext cx="81" cy="340"/>
              </a:xfrm>
              <a:custGeom>
                <a:avLst/>
                <a:gdLst>
                  <a:gd name="T0" fmla="*/ 1 w 243"/>
                  <a:gd name="T1" fmla="*/ 13 h 1021"/>
                  <a:gd name="T2" fmla="*/ 0 w 243"/>
                  <a:gd name="T3" fmla="*/ 12 h 1021"/>
                  <a:gd name="T4" fmla="*/ 0 w 243"/>
                  <a:gd name="T5" fmla="*/ 12 h 1021"/>
                  <a:gd name="T6" fmla="*/ 0 w 243"/>
                  <a:gd name="T7" fmla="*/ 11 h 1021"/>
                  <a:gd name="T8" fmla="*/ 0 w 243"/>
                  <a:gd name="T9" fmla="*/ 10 h 1021"/>
                  <a:gd name="T10" fmla="*/ 0 w 243"/>
                  <a:gd name="T11" fmla="*/ 9 h 1021"/>
                  <a:gd name="T12" fmla="*/ 0 w 243"/>
                  <a:gd name="T13" fmla="*/ 8 h 1021"/>
                  <a:gd name="T14" fmla="*/ 0 w 243"/>
                  <a:gd name="T15" fmla="*/ 6 h 1021"/>
                  <a:gd name="T16" fmla="*/ 0 w 243"/>
                  <a:gd name="T17" fmla="*/ 5 h 1021"/>
                  <a:gd name="T18" fmla="*/ 0 w 243"/>
                  <a:gd name="T19" fmla="*/ 4 h 1021"/>
                  <a:gd name="T20" fmla="*/ 0 w 243"/>
                  <a:gd name="T21" fmla="*/ 4 h 1021"/>
                  <a:gd name="T22" fmla="*/ 0 w 243"/>
                  <a:gd name="T23" fmla="*/ 3 h 1021"/>
                  <a:gd name="T24" fmla="*/ 1 w 243"/>
                  <a:gd name="T25" fmla="*/ 2 h 1021"/>
                  <a:gd name="T26" fmla="*/ 1 w 243"/>
                  <a:gd name="T27" fmla="*/ 1 h 1021"/>
                  <a:gd name="T28" fmla="*/ 1 w 243"/>
                  <a:gd name="T29" fmla="*/ 1 h 1021"/>
                  <a:gd name="T30" fmla="*/ 0 w 243"/>
                  <a:gd name="T31" fmla="*/ 0 h 1021"/>
                  <a:gd name="T32" fmla="*/ 2 w 243"/>
                  <a:gd name="T33" fmla="*/ 0 h 1021"/>
                  <a:gd name="T34" fmla="*/ 3 w 243"/>
                  <a:gd name="T35" fmla="*/ 1 h 1021"/>
                  <a:gd name="T36" fmla="*/ 3 w 243"/>
                  <a:gd name="T37" fmla="*/ 1 h 1021"/>
                  <a:gd name="T38" fmla="*/ 3 w 243"/>
                  <a:gd name="T39" fmla="*/ 2 h 1021"/>
                  <a:gd name="T40" fmla="*/ 3 w 243"/>
                  <a:gd name="T41" fmla="*/ 2 h 1021"/>
                  <a:gd name="T42" fmla="*/ 3 w 243"/>
                  <a:gd name="T43" fmla="*/ 3 h 1021"/>
                  <a:gd name="T44" fmla="*/ 2 w 243"/>
                  <a:gd name="T45" fmla="*/ 3 h 1021"/>
                  <a:gd name="T46" fmla="*/ 2 w 243"/>
                  <a:gd name="T47" fmla="*/ 4 h 1021"/>
                  <a:gd name="T48" fmla="*/ 2 w 243"/>
                  <a:gd name="T49" fmla="*/ 5 h 1021"/>
                  <a:gd name="T50" fmla="*/ 2 w 243"/>
                  <a:gd name="T51" fmla="*/ 5 h 1021"/>
                  <a:gd name="T52" fmla="*/ 2 w 243"/>
                  <a:gd name="T53" fmla="*/ 6 h 1021"/>
                  <a:gd name="T54" fmla="*/ 2 w 243"/>
                  <a:gd name="T55" fmla="*/ 8 h 1021"/>
                  <a:gd name="T56" fmla="*/ 2 w 243"/>
                  <a:gd name="T57" fmla="*/ 9 h 1021"/>
                  <a:gd name="T58" fmla="*/ 1 w 243"/>
                  <a:gd name="T59" fmla="*/ 10 h 1021"/>
                  <a:gd name="T60" fmla="*/ 1 w 243"/>
                  <a:gd name="T61" fmla="*/ 12 h 1021"/>
                  <a:gd name="T62" fmla="*/ 1 w 243"/>
                  <a:gd name="T63" fmla="*/ 12 h 1021"/>
                  <a:gd name="T64" fmla="*/ 1 w 243"/>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3"/>
                  <a:gd name="T100" fmla="*/ 0 h 1021"/>
                  <a:gd name="T101" fmla="*/ 243 w 24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3" h="1021">
                    <a:moveTo>
                      <a:pt x="48" y="1021"/>
                    </a:moveTo>
                    <a:lnTo>
                      <a:pt x="24" y="978"/>
                    </a:lnTo>
                    <a:lnTo>
                      <a:pt x="9" y="936"/>
                    </a:lnTo>
                    <a:lnTo>
                      <a:pt x="2" y="880"/>
                    </a:lnTo>
                    <a:lnTo>
                      <a:pt x="9" y="803"/>
                    </a:lnTo>
                    <a:lnTo>
                      <a:pt x="14" y="714"/>
                    </a:lnTo>
                    <a:lnTo>
                      <a:pt x="17" y="610"/>
                    </a:lnTo>
                    <a:lnTo>
                      <a:pt x="14" y="495"/>
                    </a:lnTo>
                    <a:lnTo>
                      <a:pt x="7" y="393"/>
                    </a:lnTo>
                    <a:lnTo>
                      <a:pt x="0" y="325"/>
                    </a:lnTo>
                    <a:lnTo>
                      <a:pt x="4" y="294"/>
                    </a:lnTo>
                    <a:lnTo>
                      <a:pt x="23" y="249"/>
                    </a:lnTo>
                    <a:lnTo>
                      <a:pt x="41" y="191"/>
                    </a:lnTo>
                    <a:lnTo>
                      <a:pt x="49" y="119"/>
                    </a:lnTo>
                    <a:lnTo>
                      <a:pt x="48" y="58"/>
                    </a:lnTo>
                    <a:lnTo>
                      <a:pt x="36" y="15"/>
                    </a:lnTo>
                    <a:lnTo>
                      <a:pt x="193" y="0"/>
                    </a:lnTo>
                    <a:lnTo>
                      <a:pt x="210" y="46"/>
                    </a:lnTo>
                    <a:lnTo>
                      <a:pt x="227" y="94"/>
                    </a:lnTo>
                    <a:lnTo>
                      <a:pt x="243" y="142"/>
                    </a:lnTo>
                    <a:lnTo>
                      <a:pt x="243" y="164"/>
                    </a:lnTo>
                    <a:lnTo>
                      <a:pt x="222" y="205"/>
                    </a:lnTo>
                    <a:lnTo>
                      <a:pt x="193" y="251"/>
                    </a:lnTo>
                    <a:lnTo>
                      <a:pt x="169" y="311"/>
                    </a:lnTo>
                    <a:lnTo>
                      <a:pt x="152" y="365"/>
                    </a:lnTo>
                    <a:lnTo>
                      <a:pt x="148" y="441"/>
                    </a:lnTo>
                    <a:lnTo>
                      <a:pt x="148" y="517"/>
                    </a:lnTo>
                    <a:lnTo>
                      <a:pt x="145" y="624"/>
                    </a:lnTo>
                    <a:lnTo>
                      <a:pt x="139" y="717"/>
                    </a:lnTo>
                    <a:lnTo>
                      <a:pt x="120" y="821"/>
                    </a:lnTo>
                    <a:lnTo>
                      <a:pt x="86" y="936"/>
                    </a:lnTo>
                    <a:lnTo>
                      <a:pt x="67" y="985"/>
                    </a:lnTo>
                    <a:lnTo>
                      <a:pt x="48" y="1021"/>
                    </a:lnTo>
                  </a:path>
                </a:pathLst>
              </a:custGeom>
              <a:noFill/>
              <a:ln w="0">
                <a:solidFill>
                  <a:srgbClr val="000000"/>
                </a:solidFill>
                <a:round/>
                <a:headEnd/>
                <a:tailEnd/>
              </a:ln>
            </p:spPr>
            <p:txBody>
              <a:bodyPr/>
              <a:lstStyle/>
              <a:p>
                <a:pPr eaLnBrk="0" hangingPunct="0"/>
                <a:endParaRPr lang="it-IT"/>
              </a:p>
            </p:txBody>
          </p:sp>
          <p:sp>
            <p:nvSpPr>
              <p:cNvPr id="77069" name="Freeform 159"/>
              <p:cNvSpPr>
                <a:spLocks/>
              </p:cNvSpPr>
              <p:nvPr/>
            </p:nvSpPr>
            <p:spPr bwMode="auto">
              <a:xfrm>
                <a:off x="2982" y="1980"/>
                <a:ext cx="411" cy="1215"/>
              </a:xfrm>
              <a:custGeom>
                <a:avLst/>
                <a:gdLst>
                  <a:gd name="T0" fmla="*/ 7 w 1234"/>
                  <a:gd name="T1" fmla="*/ 31 h 3644"/>
                  <a:gd name="T2" fmla="*/ 7 w 1234"/>
                  <a:gd name="T3" fmla="*/ 36 h 3644"/>
                  <a:gd name="T4" fmla="*/ 6 w 1234"/>
                  <a:gd name="T5" fmla="*/ 40 h 3644"/>
                  <a:gd name="T6" fmla="*/ 6 w 1234"/>
                  <a:gd name="T7" fmla="*/ 42 h 3644"/>
                  <a:gd name="T8" fmla="*/ 5 w 1234"/>
                  <a:gd name="T9" fmla="*/ 43 h 3644"/>
                  <a:gd name="T10" fmla="*/ 3 w 1234"/>
                  <a:gd name="T11" fmla="*/ 43 h 3644"/>
                  <a:gd name="T12" fmla="*/ 1 w 1234"/>
                  <a:gd name="T13" fmla="*/ 44 h 3644"/>
                  <a:gd name="T14" fmla="*/ 0 w 1234"/>
                  <a:gd name="T15" fmla="*/ 43 h 3644"/>
                  <a:gd name="T16" fmla="*/ 1 w 1234"/>
                  <a:gd name="T17" fmla="*/ 42 h 3644"/>
                  <a:gd name="T18" fmla="*/ 3 w 1234"/>
                  <a:gd name="T19" fmla="*/ 41 h 3644"/>
                  <a:gd name="T20" fmla="*/ 3 w 1234"/>
                  <a:gd name="T21" fmla="*/ 37 h 3644"/>
                  <a:gd name="T22" fmla="*/ 3 w 1234"/>
                  <a:gd name="T23" fmla="*/ 31 h 3644"/>
                  <a:gd name="T24" fmla="*/ 3 w 1234"/>
                  <a:gd name="T25" fmla="*/ 26 h 3644"/>
                  <a:gd name="T26" fmla="*/ 2 w 1234"/>
                  <a:gd name="T27" fmla="*/ 25 h 3644"/>
                  <a:gd name="T28" fmla="*/ 2 w 1234"/>
                  <a:gd name="T29" fmla="*/ 23 h 3644"/>
                  <a:gd name="T30" fmla="*/ 2 w 1234"/>
                  <a:gd name="T31" fmla="*/ 21 h 3644"/>
                  <a:gd name="T32" fmla="*/ 3 w 1234"/>
                  <a:gd name="T33" fmla="*/ 19 h 3644"/>
                  <a:gd name="T34" fmla="*/ 3 w 1234"/>
                  <a:gd name="T35" fmla="*/ 13 h 3644"/>
                  <a:gd name="T36" fmla="*/ 4 w 1234"/>
                  <a:gd name="T37" fmla="*/ 9 h 3644"/>
                  <a:gd name="T38" fmla="*/ 6 w 1234"/>
                  <a:gd name="T39" fmla="*/ 6 h 3644"/>
                  <a:gd name="T40" fmla="*/ 5 w 1234"/>
                  <a:gd name="T41" fmla="*/ 6 h 3644"/>
                  <a:gd name="T42" fmla="*/ 5 w 1234"/>
                  <a:gd name="T43" fmla="*/ 3 h 3644"/>
                  <a:gd name="T44" fmla="*/ 4 w 1234"/>
                  <a:gd name="T45" fmla="*/ 2 h 3644"/>
                  <a:gd name="T46" fmla="*/ 4 w 1234"/>
                  <a:gd name="T47" fmla="*/ 1 h 3644"/>
                  <a:gd name="T48" fmla="*/ 6 w 1234"/>
                  <a:gd name="T49" fmla="*/ 0 h 3644"/>
                  <a:gd name="T50" fmla="*/ 8 w 1234"/>
                  <a:gd name="T51" fmla="*/ 0 h 3644"/>
                  <a:gd name="T52" fmla="*/ 9 w 1234"/>
                  <a:gd name="T53" fmla="*/ 2 h 3644"/>
                  <a:gd name="T54" fmla="*/ 9 w 1234"/>
                  <a:gd name="T55" fmla="*/ 5 h 3644"/>
                  <a:gd name="T56" fmla="*/ 9 w 1234"/>
                  <a:gd name="T57" fmla="*/ 6 h 3644"/>
                  <a:gd name="T58" fmla="*/ 13 w 1234"/>
                  <a:gd name="T59" fmla="*/ 8 h 3644"/>
                  <a:gd name="T60" fmla="*/ 15 w 1234"/>
                  <a:gd name="T61" fmla="*/ 15 h 3644"/>
                  <a:gd name="T62" fmla="*/ 13 w 1234"/>
                  <a:gd name="T63" fmla="*/ 19 h 3644"/>
                  <a:gd name="T64" fmla="*/ 13 w 1234"/>
                  <a:gd name="T65" fmla="*/ 23 h 3644"/>
                  <a:gd name="T66" fmla="*/ 13 w 1234"/>
                  <a:gd name="T67" fmla="*/ 25 h 3644"/>
                  <a:gd name="T68" fmla="*/ 12 w 1234"/>
                  <a:gd name="T69" fmla="*/ 27 h 3644"/>
                  <a:gd name="T70" fmla="*/ 12 w 1234"/>
                  <a:gd name="T71" fmla="*/ 32 h 3644"/>
                  <a:gd name="T72" fmla="*/ 13 w 1234"/>
                  <a:gd name="T73" fmla="*/ 37 h 3644"/>
                  <a:gd name="T74" fmla="*/ 13 w 1234"/>
                  <a:gd name="T75" fmla="*/ 42 h 3644"/>
                  <a:gd name="T76" fmla="*/ 12 w 1234"/>
                  <a:gd name="T77" fmla="*/ 43 h 3644"/>
                  <a:gd name="T78" fmla="*/ 10 w 1234"/>
                  <a:gd name="T79" fmla="*/ 44 h 3644"/>
                  <a:gd name="T80" fmla="*/ 8 w 1234"/>
                  <a:gd name="T81" fmla="*/ 45 h 3644"/>
                  <a:gd name="T82" fmla="*/ 7 w 1234"/>
                  <a:gd name="T83" fmla="*/ 44 h 3644"/>
                  <a:gd name="T84" fmla="*/ 8 w 1234"/>
                  <a:gd name="T85" fmla="*/ 43 h 3644"/>
                  <a:gd name="T86" fmla="*/ 10 w 1234"/>
                  <a:gd name="T87" fmla="*/ 42 h 3644"/>
                  <a:gd name="T88" fmla="*/ 10 w 1234"/>
                  <a:gd name="T89" fmla="*/ 37 h 3644"/>
                  <a:gd name="T90" fmla="*/ 9 w 1234"/>
                  <a:gd name="T91" fmla="*/ 32 h 3644"/>
                  <a:gd name="T92" fmla="*/ 8 w 1234"/>
                  <a:gd name="T93" fmla="*/ 28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3" y="2752"/>
                    </a:lnTo>
                    <a:lnTo>
                      <a:pt x="530" y="2892"/>
                    </a:lnTo>
                    <a:lnTo>
                      <a:pt x="517" y="3006"/>
                    </a:lnTo>
                    <a:lnTo>
                      <a:pt x="504" y="3108"/>
                    </a:lnTo>
                    <a:lnTo>
                      <a:pt x="485" y="3206"/>
                    </a:lnTo>
                    <a:lnTo>
                      <a:pt x="466" y="3301"/>
                    </a:lnTo>
                    <a:lnTo>
                      <a:pt x="455" y="3365"/>
                    </a:lnTo>
                    <a:lnTo>
                      <a:pt x="455" y="3413"/>
                    </a:lnTo>
                    <a:lnTo>
                      <a:pt x="458" y="3453"/>
                    </a:lnTo>
                    <a:lnTo>
                      <a:pt x="446" y="3470"/>
                    </a:lnTo>
                    <a:lnTo>
                      <a:pt x="366" y="3488"/>
                    </a:lnTo>
                    <a:lnTo>
                      <a:pt x="349" y="3479"/>
                    </a:lnTo>
                    <a:lnTo>
                      <a:pt x="340" y="3467"/>
                    </a:lnTo>
                    <a:lnTo>
                      <a:pt x="264" y="3493"/>
                    </a:lnTo>
                    <a:lnTo>
                      <a:pt x="166" y="3520"/>
                    </a:lnTo>
                    <a:lnTo>
                      <a:pt x="101"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9" y="1706"/>
                    </a:lnTo>
                    <a:lnTo>
                      <a:pt x="217"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3"/>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70" name="Freeform 160"/>
              <p:cNvSpPr>
                <a:spLocks/>
              </p:cNvSpPr>
              <p:nvPr/>
            </p:nvSpPr>
            <p:spPr bwMode="auto">
              <a:xfrm>
                <a:off x="1423" y="1994"/>
                <a:ext cx="431" cy="1135"/>
              </a:xfrm>
              <a:custGeom>
                <a:avLst/>
                <a:gdLst>
                  <a:gd name="T0" fmla="*/ 14 w 1292"/>
                  <a:gd name="T1" fmla="*/ 19 h 3406"/>
                  <a:gd name="T2" fmla="*/ 12 w 1292"/>
                  <a:gd name="T3" fmla="*/ 23 h 3406"/>
                  <a:gd name="T4" fmla="*/ 12 w 1292"/>
                  <a:gd name="T5" fmla="*/ 26 h 3406"/>
                  <a:gd name="T6" fmla="*/ 12 w 1292"/>
                  <a:gd name="T7" fmla="*/ 33 h 3406"/>
                  <a:gd name="T8" fmla="*/ 12 w 1292"/>
                  <a:gd name="T9" fmla="*/ 38 h 3406"/>
                  <a:gd name="T10" fmla="*/ 13 w 1292"/>
                  <a:gd name="T11" fmla="*/ 39 h 3406"/>
                  <a:gd name="T12" fmla="*/ 14 w 1292"/>
                  <a:gd name="T13" fmla="*/ 40 h 3406"/>
                  <a:gd name="T14" fmla="*/ 15 w 1292"/>
                  <a:gd name="T15" fmla="*/ 40 h 3406"/>
                  <a:gd name="T16" fmla="*/ 16 w 1292"/>
                  <a:gd name="T17" fmla="*/ 41 h 3406"/>
                  <a:gd name="T18" fmla="*/ 16 w 1292"/>
                  <a:gd name="T19" fmla="*/ 41 h 3406"/>
                  <a:gd name="T20" fmla="*/ 11 w 1292"/>
                  <a:gd name="T21" fmla="*/ 41 h 3406"/>
                  <a:gd name="T22" fmla="*/ 10 w 1292"/>
                  <a:gd name="T23" fmla="*/ 41 h 3406"/>
                  <a:gd name="T24" fmla="*/ 10 w 1292"/>
                  <a:gd name="T25" fmla="*/ 40 h 3406"/>
                  <a:gd name="T26" fmla="*/ 10 w 1292"/>
                  <a:gd name="T27" fmla="*/ 39 h 3406"/>
                  <a:gd name="T28" fmla="*/ 10 w 1292"/>
                  <a:gd name="T29" fmla="*/ 39 h 3406"/>
                  <a:gd name="T30" fmla="*/ 10 w 1292"/>
                  <a:gd name="T31" fmla="*/ 39 h 3406"/>
                  <a:gd name="T32" fmla="*/ 9 w 1292"/>
                  <a:gd name="T33" fmla="*/ 34 h 3406"/>
                  <a:gd name="T34" fmla="*/ 9 w 1292"/>
                  <a:gd name="T35" fmla="*/ 28 h 3406"/>
                  <a:gd name="T36" fmla="*/ 8 w 1292"/>
                  <a:gd name="T37" fmla="*/ 26 h 3406"/>
                  <a:gd name="T38" fmla="*/ 7 w 1292"/>
                  <a:gd name="T39" fmla="*/ 29 h 3406"/>
                  <a:gd name="T40" fmla="*/ 7 w 1292"/>
                  <a:gd name="T41" fmla="*/ 34 h 3406"/>
                  <a:gd name="T42" fmla="*/ 6 w 1292"/>
                  <a:gd name="T43" fmla="*/ 39 h 3406"/>
                  <a:gd name="T44" fmla="*/ 5 w 1292"/>
                  <a:gd name="T45" fmla="*/ 39 h 3406"/>
                  <a:gd name="T46" fmla="*/ 6 w 1292"/>
                  <a:gd name="T47" fmla="*/ 41 h 3406"/>
                  <a:gd name="T48" fmla="*/ 5 w 1292"/>
                  <a:gd name="T49" fmla="*/ 42 h 3406"/>
                  <a:gd name="T50" fmla="*/ 5 w 1292"/>
                  <a:gd name="T51" fmla="*/ 42 h 3406"/>
                  <a:gd name="T52" fmla="*/ 3 w 1292"/>
                  <a:gd name="T53" fmla="*/ 42 h 3406"/>
                  <a:gd name="T54" fmla="*/ 3 w 1292"/>
                  <a:gd name="T55" fmla="*/ 41 h 3406"/>
                  <a:gd name="T56" fmla="*/ 3 w 1292"/>
                  <a:gd name="T57" fmla="*/ 40 h 3406"/>
                  <a:gd name="T58" fmla="*/ 4 w 1292"/>
                  <a:gd name="T59" fmla="*/ 39 h 3406"/>
                  <a:gd name="T60" fmla="*/ 3 w 1292"/>
                  <a:gd name="T61" fmla="*/ 37 h 3406"/>
                  <a:gd name="T62" fmla="*/ 3 w 1292"/>
                  <a:gd name="T63" fmla="*/ 34 h 3406"/>
                  <a:gd name="T64" fmla="*/ 4 w 1292"/>
                  <a:gd name="T65" fmla="*/ 30 h 3406"/>
                  <a:gd name="T66" fmla="*/ 0 w 1292"/>
                  <a:gd name="T67" fmla="*/ 28 h 3406"/>
                  <a:gd name="T68" fmla="*/ 0 w 1292"/>
                  <a:gd name="T69" fmla="*/ 23 h 3406"/>
                  <a:gd name="T70" fmla="*/ 2 w 1292"/>
                  <a:gd name="T71" fmla="*/ 23 h 3406"/>
                  <a:gd name="T72" fmla="*/ 2 w 1292"/>
                  <a:gd name="T73" fmla="*/ 16 h 3406"/>
                  <a:gd name="T74" fmla="*/ 2 w 1292"/>
                  <a:gd name="T75" fmla="*/ 14 h 3406"/>
                  <a:gd name="T76" fmla="*/ 3 w 1292"/>
                  <a:gd name="T77" fmla="*/ 8 h 3406"/>
                  <a:gd name="T78" fmla="*/ 3 w 1292"/>
                  <a:gd name="T79" fmla="*/ 8 h 3406"/>
                  <a:gd name="T80" fmla="*/ 7 w 1292"/>
                  <a:gd name="T81" fmla="*/ 6 h 3406"/>
                  <a:gd name="T82" fmla="*/ 7 w 1292"/>
                  <a:gd name="T83" fmla="*/ 5 h 3406"/>
                  <a:gd name="T84" fmla="*/ 6 w 1292"/>
                  <a:gd name="T85" fmla="*/ 3 h 3406"/>
                  <a:gd name="T86" fmla="*/ 7 w 1292"/>
                  <a:gd name="T87" fmla="*/ 2 h 3406"/>
                  <a:gd name="T88" fmla="*/ 7 w 1292"/>
                  <a:gd name="T89" fmla="*/ 1 h 3406"/>
                  <a:gd name="T90" fmla="*/ 8 w 1292"/>
                  <a:gd name="T91" fmla="*/ 0 h 3406"/>
                  <a:gd name="T92" fmla="*/ 9 w 1292"/>
                  <a:gd name="T93" fmla="*/ 0 h 3406"/>
                  <a:gd name="T94" fmla="*/ 10 w 1292"/>
                  <a:gd name="T95" fmla="*/ 0 h 3406"/>
                  <a:gd name="T96" fmla="*/ 11 w 1292"/>
                  <a:gd name="T97" fmla="*/ 1 h 3406"/>
                  <a:gd name="T98" fmla="*/ 11 w 1292"/>
                  <a:gd name="T99" fmla="*/ 3 h 3406"/>
                  <a:gd name="T100" fmla="*/ 11 w 1292"/>
                  <a:gd name="T101" fmla="*/ 4 h 3406"/>
                  <a:gd name="T102" fmla="*/ 10 w 1292"/>
                  <a:gd name="T103" fmla="*/ 5 h 3406"/>
                  <a:gd name="T104" fmla="*/ 10 w 1292"/>
                  <a:gd name="T105" fmla="*/ 6 h 3406"/>
                  <a:gd name="T106" fmla="*/ 13 w 1292"/>
                  <a:gd name="T107" fmla="*/ 8 h 3406"/>
                  <a:gd name="T108" fmla="*/ 14 w 1292"/>
                  <a:gd name="T109" fmla="*/ 9 h 3406"/>
                  <a:gd name="T110" fmla="*/ 14 w 1292"/>
                  <a:gd name="T111" fmla="*/ 14 h 3406"/>
                  <a:gd name="T112" fmla="*/ 13 w 1292"/>
                  <a:gd name="T113" fmla="*/ 15 h 3406"/>
                  <a:gd name="T114" fmla="*/ 13 w 1292"/>
                  <a:gd name="T115" fmla="*/ 17 h 3406"/>
                  <a:gd name="T116" fmla="*/ 14 w 1292"/>
                  <a:gd name="T117" fmla="*/ 18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3"/>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7"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7"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6"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7"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71" name="Freeform 161"/>
              <p:cNvSpPr>
                <a:spLocks/>
              </p:cNvSpPr>
              <p:nvPr/>
            </p:nvSpPr>
            <p:spPr bwMode="auto">
              <a:xfrm>
                <a:off x="2307" y="2000"/>
                <a:ext cx="385" cy="1157"/>
              </a:xfrm>
              <a:custGeom>
                <a:avLst/>
                <a:gdLst>
                  <a:gd name="T0" fmla="*/ 2 w 1154"/>
                  <a:gd name="T1" fmla="*/ 29 h 3472"/>
                  <a:gd name="T2" fmla="*/ 2 w 1154"/>
                  <a:gd name="T3" fmla="*/ 31 h 3472"/>
                  <a:gd name="T4" fmla="*/ 3 w 1154"/>
                  <a:gd name="T5" fmla="*/ 32 h 3472"/>
                  <a:gd name="T6" fmla="*/ 3 w 1154"/>
                  <a:gd name="T7" fmla="*/ 37 h 3472"/>
                  <a:gd name="T8" fmla="*/ 3 w 1154"/>
                  <a:gd name="T9" fmla="*/ 39 h 3472"/>
                  <a:gd name="T10" fmla="*/ 2 w 1154"/>
                  <a:gd name="T11" fmla="*/ 40 h 3472"/>
                  <a:gd name="T12" fmla="*/ 1 w 1154"/>
                  <a:gd name="T13" fmla="*/ 40 h 3472"/>
                  <a:gd name="T14" fmla="*/ 0 w 1154"/>
                  <a:gd name="T15" fmla="*/ 41 h 3472"/>
                  <a:gd name="T16" fmla="*/ 0 w 1154"/>
                  <a:gd name="T17" fmla="*/ 41 h 3472"/>
                  <a:gd name="T18" fmla="*/ 0 w 1154"/>
                  <a:gd name="T19" fmla="*/ 42 h 3472"/>
                  <a:gd name="T20" fmla="*/ 2 w 1154"/>
                  <a:gd name="T21" fmla="*/ 42 h 3472"/>
                  <a:gd name="T22" fmla="*/ 4 w 1154"/>
                  <a:gd name="T23" fmla="*/ 41 h 3472"/>
                  <a:gd name="T24" fmla="*/ 5 w 1154"/>
                  <a:gd name="T25" fmla="*/ 41 h 3472"/>
                  <a:gd name="T26" fmla="*/ 5 w 1154"/>
                  <a:gd name="T27" fmla="*/ 40 h 3472"/>
                  <a:gd name="T28" fmla="*/ 6 w 1154"/>
                  <a:gd name="T29" fmla="*/ 34 h 3472"/>
                  <a:gd name="T30" fmla="*/ 7 w 1154"/>
                  <a:gd name="T31" fmla="*/ 31 h 3472"/>
                  <a:gd name="T32" fmla="*/ 8 w 1154"/>
                  <a:gd name="T33" fmla="*/ 33 h 3472"/>
                  <a:gd name="T34" fmla="*/ 9 w 1154"/>
                  <a:gd name="T35" fmla="*/ 37 h 3472"/>
                  <a:gd name="T36" fmla="*/ 9 w 1154"/>
                  <a:gd name="T37" fmla="*/ 40 h 3472"/>
                  <a:gd name="T38" fmla="*/ 9 w 1154"/>
                  <a:gd name="T39" fmla="*/ 41 h 3472"/>
                  <a:gd name="T40" fmla="*/ 9 w 1154"/>
                  <a:gd name="T41" fmla="*/ 42 h 3472"/>
                  <a:gd name="T42" fmla="*/ 9 w 1154"/>
                  <a:gd name="T43" fmla="*/ 43 h 3472"/>
                  <a:gd name="T44" fmla="*/ 10 w 1154"/>
                  <a:gd name="T45" fmla="*/ 43 h 3472"/>
                  <a:gd name="T46" fmla="*/ 11 w 1154"/>
                  <a:gd name="T47" fmla="*/ 42 h 3472"/>
                  <a:gd name="T48" fmla="*/ 12 w 1154"/>
                  <a:gd name="T49" fmla="*/ 42 h 3472"/>
                  <a:gd name="T50" fmla="*/ 12 w 1154"/>
                  <a:gd name="T51" fmla="*/ 41 h 3472"/>
                  <a:gd name="T52" fmla="*/ 12 w 1154"/>
                  <a:gd name="T53" fmla="*/ 39 h 3472"/>
                  <a:gd name="T54" fmla="*/ 11 w 1154"/>
                  <a:gd name="T55" fmla="*/ 34 h 3472"/>
                  <a:gd name="T56" fmla="*/ 11 w 1154"/>
                  <a:gd name="T57" fmla="*/ 31 h 3472"/>
                  <a:gd name="T58" fmla="*/ 12 w 1154"/>
                  <a:gd name="T59" fmla="*/ 30 h 3472"/>
                  <a:gd name="T60" fmla="*/ 12 w 1154"/>
                  <a:gd name="T61" fmla="*/ 20 h 3472"/>
                  <a:gd name="T62" fmla="*/ 12 w 1154"/>
                  <a:gd name="T63" fmla="*/ 17 h 3472"/>
                  <a:gd name="T64" fmla="*/ 13 w 1154"/>
                  <a:gd name="T65" fmla="*/ 16 h 3472"/>
                  <a:gd name="T66" fmla="*/ 13 w 1154"/>
                  <a:gd name="T67" fmla="*/ 15 h 3472"/>
                  <a:gd name="T68" fmla="*/ 13 w 1154"/>
                  <a:gd name="T69" fmla="*/ 13 h 3472"/>
                  <a:gd name="T70" fmla="*/ 14 w 1154"/>
                  <a:gd name="T71" fmla="*/ 11 h 3472"/>
                  <a:gd name="T72" fmla="*/ 12 w 1154"/>
                  <a:gd name="T73" fmla="*/ 11 h 3472"/>
                  <a:gd name="T74" fmla="*/ 12 w 1154"/>
                  <a:gd name="T75" fmla="*/ 10 h 3472"/>
                  <a:gd name="T76" fmla="*/ 12 w 1154"/>
                  <a:gd name="T77" fmla="*/ 8 h 3472"/>
                  <a:gd name="T78" fmla="*/ 12 w 1154"/>
                  <a:gd name="T79" fmla="*/ 8 h 3472"/>
                  <a:gd name="T80" fmla="*/ 9 w 1154"/>
                  <a:gd name="T81" fmla="*/ 7 h 3472"/>
                  <a:gd name="T82" fmla="*/ 8 w 1154"/>
                  <a:gd name="T83" fmla="*/ 6 h 3472"/>
                  <a:gd name="T84" fmla="*/ 9 w 1154"/>
                  <a:gd name="T85" fmla="*/ 4 h 3472"/>
                  <a:gd name="T86" fmla="*/ 9 w 1154"/>
                  <a:gd name="T87" fmla="*/ 3 h 3472"/>
                  <a:gd name="T88" fmla="*/ 9 w 1154"/>
                  <a:gd name="T89" fmla="*/ 1 h 3472"/>
                  <a:gd name="T90" fmla="*/ 8 w 1154"/>
                  <a:gd name="T91" fmla="*/ 0 h 3472"/>
                  <a:gd name="T92" fmla="*/ 6 w 1154"/>
                  <a:gd name="T93" fmla="*/ 0 h 3472"/>
                  <a:gd name="T94" fmla="*/ 5 w 1154"/>
                  <a:gd name="T95" fmla="*/ 0 h 3472"/>
                  <a:gd name="T96" fmla="*/ 4 w 1154"/>
                  <a:gd name="T97" fmla="*/ 1 h 3472"/>
                  <a:gd name="T98" fmla="*/ 4 w 1154"/>
                  <a:gd name="T99" fmla="*/ 2 h 3472"/>
                  <a:gd name="T100" fmla="*/ 4 w 1154"/>
                  <a:gd name="T101" fmla="*/ 4 h 3472"/>
                  <a:gd name="T102" fmla="*/ 5 w 1154"/>
                  <a:gd name="T103" fmla="*/ 5 h 3472"/>
                  <a:gd name="T104" fmla="*/ 5 w 1154"/>
                  <a:gd name="T105" fmla="*/ 6 h 3472"/>
                  <a:gd name="T106" fmla="*/ 5 w 1154"/>
                  <a:gd name="T107" fmla="*/ 7 h 3472"/>
                  <a:gd name="T108" fmla="*/ 2 w 1154"/>
                  <a:gd name="T109" fmla="*/ 8 h 3472"/>
                  <a:gd name="T110" fmla="*/ 1 w 1154"/>
                  <a:gd name="T111" fmla="*/ 10 h 3472"/>
                  <a:gd name="T112" fmla="*/ 1 w 1154"/>
                  <a:gd name="T113" fmla="*/ 11 h 3472"/>
                  <a:gd name="T114" fmla="*/ 3 w 1154"/>
                  <a:gd name="T115" fmla="*/ 14 h 3472"/>
                  <a:gd name="T116" fmla="*/ 3 w 1154"/>
                  <a:gd name="T117" fmla="*/ 18 h 3472"/>
                  <a:gd name="T118" fmla="*/ 2 w 1154"/>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1" y="3357"/>
                    </a:lnTo>
                    <a:lnTo>
                      <a:pt x="368" y="3351"/>
                    </a:lnTo>
                    <a:lnTo>
                      <a:pt x="410" y="3347"/>
                    </a:lnTo>
                    <a:lnTo>
                      <a:pt x="431" y="3340"/>
                    </a:lnTo>
                    <a:lnTo>
                      <a:pt x="443" y="3249"/>
                    </a:lnTo>
                    <a:lnTo>
                      <a:pt x="459" y="3116"/>
                    </a:lnTo>
                    <a:lnTo>
                      <a:pt x="517" y="2749"/>
                    </a:lnTo>
                    <a:lnTo>
                      <a:pt x="533" y="2649"/>
                    </a:lnTo>
                    <a:lnTo>
                      <a:pt x="560" y="2527"/>
                    </a:lnTo>
                    <a:lnTo>
                      <a:pt x="621" y="2542"/>
                    </a:lnTo>
                    <a:lnTo>
                      <a:pt x="621" y="2637"/>
                    </a:lnTo>
                    <a:lnTo>
                      <a:pt x="640" y="2759"/>
                    </a:lnTo>
                    <a:lnTo>
                      <a:pt x="698" y="2968"/>
                    </a:lnTo>
                    <a:lnTo>
                      <a:pt x="726" y="3186"/>
                    </a:lnTo>
                    <a:lnTo>
                      <a:pt x="735"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3" y="3376"/>
                    </a:lnTo>
                    <a:lnTo>
                      <a:pt x="980" y="3339"/>
                    </a:lnTo>
                    <a:lnTo>
                      <a:pt x="975" y="3293"/>
                    </a:lnTo>
                    <a:lnTo>
                      <a:pt x="964" y="3249"/>
                    </a:lnTo>
                    <a:lnTo>
                      <a:pt x="951" y="3134"/>
                    </a:lnTo>
                    <a:lnTo>
                      <a:pt x="933" y="2862"/>
                    </a:lnTo>
                    <a:lnTo>
                      <a:pt x="922" y="2729"/>
                    </a:lnTo>
                    <a:lnTo>
                      <a:pt x="913" y="2618"/>
                    </a:lnTo>
                    <a:lnTo>
                      <a:pt x="900" y="2522"/>
                    </a:lnTo>
                    <a:lnTo>
                      <a:pt x="975" y="2508"/>
                    </a:lnTo>
                    <a:lnTo>
                      <a:pt x="973" y="2402"/>
                    </a:lnTo>
                    <a:lnTo>
                      <a:pt x="961" y="1731"/>
                    </a:lnTo>
                    <a:lnTo>
                      <a:pt x="958" y="1601"/>
                    </a:lnTo>
                    <a:lnTo>
                      <a:pt x="951" y="1462"/>
                    </a:lnTo>
                    <a:lnTo>
                      <a:pt x="951" y="1387"/>
                    </a:lnTo>
                    <a:lnTo>
                      <a:pt x="986" y="1350"/>
                    </a:lnTo>
                    <a:lnTo>
                      <a:pt x="1022" y="1301"/>
                    </a:lnTo>
                    <a:lnTo>
                      <a:pt x="1042" y="1261"/>
                    </a:lnTo>
                    <a:lnTo>
                      <a:pt x="1052" y="1221"/>
                    </a:lnTo>
                    <a:lnTo>
                      <a:pt x="1058" y="1175"/>
                    </a:lnTo>
                    <a:lnTo>
                      <a:pt x="1046" y="1089"/>
                    </a:lnTo>
                    <a:lnTo>
                      <a:pt x="1034" y="1017"/>
                    </a:lnTo>
                    <a:lnTo>
                      <a:pt x="1154" y="852"/>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8"/>
                    </a:lnTo>
                    <a:lnTo>
                      <a:pt x="357" y="379"/>
                    </a:lnTo>
                    <a:lnTo>
                      <a:pt x="371" y="426"/>
                    </a:lnTo>
                    <a:lnTo>
                      <a:pt x="386" y="463"/>
                    </a:lnTo>
                    <a:lnTo>
                      <a:pt x="420" y="520"/>
                    </a:lnTo>
                    <a:lnTo>
                      <a:pt x="420" y="533"/>
                    </a:lnTo>
                    <a:lnTo>
                      <a:pt x="368" y="558"/>
                    </a:lnTo>
                    <a:lnTo>
                      <a:pt x="165" y="646"/>
                    </a:lnTo>
                    <a:lnTo>
                      <a:pt x="130" y="681"/>
                    </a:lnTo>
                    <a:lnTo>
                      <a:pt x="105" y="722"/>
                    </a:lnTo>
                    <a:lnTo>
                      <a:pt x="89" y="776"/>
                    </a:lnTo>
                    <a:lnTo>
                      <a:pt x="79" y="844"/>
                    </a:lnTo>
                    <a:lnTo>
                      <a:pt x="107" y="888"/>
                    </a:lnTo>
                    <a:lnTo>
                      <a:pt x="260" y="1082"/>
                    </a:lnTo>
                    <a:lnTo>
                      <a:pt x="280" y="1147"/>
                    </a:lnTo>
                    <a:lnTo>
                      <a:pt x="291" y="1260"/>
                    </a:lnTo>
                    <a:lnTo>
                      <a:pt x="227" y="1442"/>
                    </a:lnTo>
                    <a:lnTo>
                      <a:pt x="154" y="1512"/>
                    </a:lnTo>
                    <a:lnTo>
                      <a:pt x="154" y="1593"/>
                    </a:lnTo>
                    <a:lnTo>
                      <a:pt x="140"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72" name="Freeform 162"/>
              <p:cNvSpPr>
                <a:spLocks/>
              </p:cNvSpPr>
              <p:nvPr/>
            </p:nvSpPr>
            <p:spPr bwMode="auto">
              <a:xfrm>
                <a:off x="1778" y="2023"/>
                <a:ext cx="313" cy="1093"/>
              </a:xfrm>
              <a:custGeom>
                <a:avLst/>
                <a:gdLst>
                  <a:gd name="T0" fmla="*/ 6 w 940"/>
                  <a:gd name="T1" fmla="*/ 31 h 3279"/>
                  <a:gd name="T2" fmla="*/ 6 w 940"/>
                  <a:gd name="T3" fmla="*/ 29 h 3279"/>
                  <a:gd name="T4" fmla="*/ 7 w 940"/>
                  <a:gd name="T5" fmla="*/ 27 h 3279"/>
                  <a:gd name="T6" fmla="*/ 7 w 940"/>
                  <a:gd name="T7" fmla="*/ 25 h 3279"/>
                  <a:gd name="T8" fmla="*/ 7 w 940"/>
                  <a:gd name="T9" fmla="*/ 26 h 3279"/>
                  <a:gd name="T10" fmla="*/ 8 w 940"/>
                  <a:gd name="T11" fmla="*/ 27 h 3279"/>
                  <a:gd name="T12" fmla="*/ 8 w 940"/>
                  <a:gd name="T13" fmla="*/ 28 h 3279"/>
                  <a:gd name="T14" fmla="*/ 7 w 940"/>
                  <a:gd name="T15" fmla="*/ 29 h 3279"/>
                  <a:gd name="T16" fmla="*/ 7 w 940"/>
                  <a:gd name="T17" fmla="*/ 31 h 3279"/>
                  <a:gd name="T18" fmla="*/ 6 w 940"/>
                  <a:gd name="T19" fmla="*/ 33 h 3279"/>
                  <a:gd name="T20" fmla="*/ 7 w 940"/>
                  <a:gd name="T21" fmla="*/ 37 h 3279"/>
                  <a:gd name="T22" fmla="*/ 8 w 940"/>
                  <a:gd name="T23" fmla="*/ 38 h 3279"/>
                  <a:gd name="T24" fmla="*/ 10 w 940"/>
                  <a:gd name="T25" fmla="*/ 39 h 3279"/>
                  <a:gd name="T26" fmla="*/ 10 w 940"/>
                  <a:gd name="T27" fmla="*/ 39 h 3279"/>
                  <a:gd name="T28" fmla="*/ 10 w 940"/>
                  <a:gd name="T29" fmla="*/ 39 h 3279"/>
                  <a:gd name="T30" fmla="*/ 9 w 940"/>
                  <a:gd name="T31" fmla="*/ 39 h 3279"/>
                  <a:gd name="T32" fmla="*/ 9 w 940"/>
                  <a:gd name="T33" fmla="*/ 40 h 3279"/>
                  <a:gd name="T34" fmla="*/ 9 w 940"/>
                  <a:gd name="T35" fmla="*/ 40 h 3279"/>
                  <a:gd name="T36" fmla="*/ 7 w 940"/>
                  <a:gd name="T37" fmla="*/ 40 h 3279"/>
                  <a:gd name="T38" fmla="*/ 5 w 940"/>
                  <a:gd name="T39" fmla="*/ 40 h 3279"/>
                  <a:gd name="T40" fmla="*/ 4 w 940"/>
                  <a:gd name="T41" fmla="*/ 40 h 3279"/>
                  <a:gd name="T42" fmla="*/ 4 w 940"/>
                  <a:gd name="T43" fmla="*/ 39 h 3279"/>
                  <a:gd name="T44" fmla="*/ 3 w 940"/>
                  <a:gd name="T45" fmla="*/ 34 h 3279"/>
                  <a:gd name="T46" fmla="*/ 2 w 940"/>
                  <a:gd name="T47" fmla="*/ 23 h 3279"/>
                  <a:gd name="T48" fmla="*/ 3 w 940"/>
                  <a:gd name="T49" fmla="*/ 20 h 3279"/>
                  <a:gd name="T50" fmla="*/ 3 w 940"/>
                  <a:gd name="T51" fmla="*/ 18 h 3279"/>
                  <a:gd name="T52" fmla="*/ 1 w 940"/>
                  <a:gd name="T53" fmla="*/ 17 h 3279"/>
                  <a:gd name="T54" fmla="*/ 0 w 940"/>
                  <a:gd name="T55" fmla="*/ 16 h 3279"/>
                  <a:gd name="T56" fmla="*/ 0 w 940"/>
                  <a:gd name="T57" fmla="*/ 14 h 3279"/>
                  <a:gd name="T58" fmla="*/ 2 w 940"/>
                  <a:gd name="T59" fmla="*/ 9 h 3279"/>
                  <a:gd name="T60" fmla="*/ 2 w 940"/>
                  <a:gd name="T61" fmla="*/ 8 h 3279"/>
                  <a:gd name="T62" fmla="*/ 3 w 940"/>
                  <a:gd name="T63" fmla="*/ 7 h 3279"/>
                  <a:gd name="T64" fmla="*/ 5 w 940"/>
                  <a:gd name="T65" fmla="*/ 6 h 3279"/>
                  <a:gd name="T66" fmla="*/ 5 w 940"/>
                  <a:gd name="T67" fmla="*/ 5 h 3279"/>
                  <a:gd name="T68" fmla="*/ 4 w 940"/>
                  <a:gd name="T69" fmla="*/ 4 h 3279"/>
                  <a:gd name="T70" fmla="*/ 4 w 940"/>
                  <a:gd name="T71" fmla="*/ 3 h 3279"/>
                  <a:gd name="T72" fmla="*/ 4 w 940"/>
                  <a:gd name="T73" fmla="*/ 1 h 3279"/>
                  <a:gd name="T74" fmla="*/ 4 w 940"/>
                  <a:gd name="T75" fmla="*/ 0 h 3279"/>
                  <a:gd name="T76" fmla="*/ 6 w 940"/>
                  <a:gd name="T77" fmla="*/ 0 h 3279"/>
                  <a:gd name="T78" fmla="*/ 7 w 940"/>
                  <a:gd name="T79" fmla="*/ 0 h 3279"/>
                  <a:gd name="T80" fmla="*/ 7 w 940"/>
                  <a:gd name="T81" fmla="*/ 1 h 3279"/>
                  <a:gd name="T82" fmla="*/ 8 w 940"/>
                  <a:gd name="T83" fmla="*/ 1 h 3279"/>
                  <a:gd name="T84" fmla="*/ 8 w 940"/>
                  <a:gd name="T85" fmla="*/ 3 h 3279"/>
                  <a:gd name="T86" fmla="*/ 8 w 940"/>
                  <a:gd name="T87" fmla="*/ 4 h 3279"/>
                  <a:gd name="T88" fmla="*/ 8 w 940"/>
                  <a:gd name="T89" fmla="*/ 5 h 3279"/>
                  <a:gd name="T90" fmla="*/ 8 w 940"/>
                  <a:gd name="T91" fmla="*/ 6 h 3279"/>
                  <a:gd name="T92" fmla="*/ 8 w 940"/>
                  <a:gd name="T93" fmla="*/ 7 h 3279"/>
                  <a:gd name="T94" fmla="*/ 10 w 940"/>
                  <a:gd name="T95" fmla="*/ 8 h 3279"/>
                  <a:gd name="T96" fmla="*/ 11 w 940"/>
                  <a:gd name="T97" fmla="*/ 11 h 3279"/>
                  <a:gd name="T98" fmla="*/ 11 w 940"/>
                  <a:gd name="T99" fmla="*/ 13 h 3279"/>
                  <a:gd name="T100" fmla="*/ 12 w 940"/>
                  <a:gd name="T101" fmla="*/ 15 h 3279"/>
                  <a:gd name="T102" fmla="*/ 11 w 940"/>
                  <a:gd name="T103" fmla="*/ 17 h 3279"/>
                  <a:gd name="T104" fmla="*/ 11 w 940"/>
                  <a:gd name="T105" fmla="*/ 19 h 3279"/>
                  <a:gd name="T106" fmla="*/ 11 w 940"/>
                  <a:gd name="T107" fmla="*/ 21 h 3279"/>
                  <a:gd name="T108" fmla="*/ 10 w 940"/>
                  <a:gd name="T109" fmla="*/ 23 h 3279"/>
                  <a:gd name="T110" fmla="*/ 11 w 940"/>
                  <a:gd name="T111" fmla="*/ 28 h 3279"/>
                  <a:gd name="T112" fmla="*/ 10 w 940"/>
                  <a:gd name="T113" fmla="*/ 30 h 3279"/>
                  <a:gd name="T114" fmla="*/ 9 w 940"/>
                  <a:gd name="T115" fmla="*/ 33 h 3279"/>
                  <a:gd name="T116" fmla="*/ 8 w 940"/>
                  <a:gd name="T117" fmla="*/ 36 h 3279"/>
                  <a:gd name="T118" fmla="*/ 7 w 940"/>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1" y="2282"/>
                    </a:lnTo>
                    <a:lnTo>
                      <a:pt x="534" y="2210"/>
                    </a:lnTo>
                    <a:lnTo>
                      <a:pt x="554" y="2118"/>
                    </a:lnTo>
                    <a:lnTo>
                      <a:pt x="570" y="2030"/>
                    </a:lnTo>
                    <a:lnTo>
                      <a:pt x="574" y="2091"/>
                    </a:lnTo>
                    <a:lnTo>
                      <a:pt x="579" y="2125"/>
                    </a:lnTo>
                    <a:lnTo>
                      <a:pt x="593" y="2169"/>
                    </a:lnTo>
                    <a:lnTo>
                      <a:pt x="611"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0"/>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7" y="2716"/>
                    </a:lnTo>
                    <a:lnTo>
                      <a:pt x="215" y="2195"/>
                    </a:lnTo>
                    <a:lnTo>
                      <a:pt x="196" y="1877"/>
                    </a:lnTo>
                    <a:lnTo>
                      <a:pt x="200" y="1724"/>
                    </a:lnTo>
                    <a:lnTo>
                      <a:pt x="206" y="1626"/>
                    </a:lnTo>
                    <a:lnTo>
                      <a:pt x="216" y="1541"/>
                    </a:lnTo>
                    <a:lnTo>
                      <a:pt x="227" y="1469"/>
                    </a:lnTo>
                    <a:lnTo>
                      <a:pt x="164" y="1417"/>
                    </a:lnTo>
                    <a:lnTo>
                      <a:pt x="101" y="1363"/>
                    </a:lnTo>
                    <a:lnTo>
                      <a:pt x="64"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5" y="105"/>
                    </a:lnTo>
                    <a:lnTo>
                      <a:pt x="329" y="67"/>
                    </a:lnTo>
                    <a:lnTo>
                      <a:pt x="360" y="34"/>
                    </a:lnTo>
                    <a:lnTo>
                      <a:pt x="399" y="13"/>
                    </a:lnTo>
                    <a:lnTo>
                      <a:pt x="453" y="0"/>
                    </a:lnTo>
                    <a:lnTo>
                      <a:pt x="494" y="4"/>
                    </a:lnTo>
                    <a:lnTo>
                      <a:pt x="538" y="13"/>
                    </a:lnTo>
                    <a:lnTo>
                      <a:pt x="569" y="25"/>
                    </a:lnTo>
                    <a:lnTo>
                      <a:pt x="595" y="45"/>
                    </a:lnTo>
                    <a:lnTo>
                      <a:pt x="611"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73" name="Freeform 163"/>
              <p:cNvSpPr>
                <a:spLocks/>
              </p:cNvSpPr>
              <p:nvPr/>
            </p:nvSpPr>
            <p:spPr bwMode="auto">
              <a:xfrm>
                <a:off x="2085" y="2055"/>
                <a:ext cx="324"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8 w 974"/>
                  <a:gd name="T107" fmla="*/ 13 h 3255"/>
                  <a:gd name="T108" fmla="*/ 9 w 974"/>
                  <a:gd name="T109" fmla="*/ 14 h 3255"/>
                  <a:gd name="T110" fmla="*/ 9 w 974"/>
                  <a:gd name="T111" fmla="*/ 13 h 3255"/>
                  <a:gd name="T112" fmla="*/ 9 w 974"/>
                  <a:gd name="T113" fmla="*/ 12 h 3255"/>
                  <a:gd name="T114" fmla="*/ 8 w 974"/>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6"/>
                    </a:lnTo>
                    <a:lnTo>
                      <a:pt x="679" y="1077"/>
                    </a:lnTo>
                    <a:lnTo>
                      <a:pt x="673" y="1144"/>
                    </a:lnTo>
                    <a:lnTo>
                      <a:pt x="737" y="1152"/>
                    </a:lnTo>
                    <a:lnTo>
                      <a:pt x="754" y="1099"/>
                    </a:lnTo>
                    <a:lnTo>
                      <a:pt x="754" y="1054"/>
                    </a:lnTo>
                    <a:lnTo>
                      <a:pt x="728" y="1010"/>
                    </a:lnTo>
                    <a:lnTo>
                      <a:pt x="711" y="979"/>
                    </a:lnTo>
                    <a:lnTo>
                      <a:pt x="695" y="956"/>
                    </a:lnTo>
                    <a:lnTo>
                      <a:pt x="684" y="956"/>
                    </a:lnTo>
                    <a:lnTo>
                      <a:pt x="326" y="0"/>
                    </a:lnTo>
                    <a:close/>
                  </a:path>
                </a:pathLst>
              </a:custGeom>
              <a:solidFill>
                <a:srgbClr val="8080FF"/>
              </a:solidFill>
              <a:ln w="9525">
                <a:noFill/>
                <a:round/>
                <a:headEnd/>
                <a:tailEnd/>
              </a:ln>
            </p:spPr>
            <p:txBody>
              <a:bodyPr/>
              <a:lstStyle/>
              <a:p>
                <a:pPr eaLnBrk="0" hangingPunct="0"/>
                <a:endParaRPr lang="it-IT"/>
              </a:p>
            </p:txBody>
          </p:sp>
          <p:sp>
            <p:nvSpPr>
              <p:cNvPr id="77074" name="Freeform 164"/>
              <p:cNvSpPr>
                <a:spLocks/>
              </p:cNvSpPr>
              <p:nvPr/>
            </p:nvSpPr>
            <p:spPr bwMode="auto">
              <a:xfrm>
                <a:off x="2085" y="2055"/>
                <a:ext cx="324"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noFill/>
              <a:ln w="0">
                <a:solidFill>
                  <a:srgbClr val="000000"/>
                </a:solidFill>
                <a:round/>
                <a:headEnd/>
                <a:tailEnd/>
              </a:ln>
            </p:spPr>
            <p:txBody>
              <a:bodyPr/>
              <a:lstStyle/>
              <a:p>
                <a:pPr eaLnBrk="0" hangingPunct="0"/>
                <a:endParaRPr lang="it-IT"/>
              </a:p>
            </p:txBody>
          </p:sp>
          <p:sp>
            <p:nvSpPr>
              <p:cNvPr id="77075" name="Freeform 165"/>
              <p:cNvSpPr>
                <a:spLocks/>
              </p:cNvSpPr>
              <p:nvPr/>
            </p:nvSpPr>
            <p:spPr bwMode="auto">
              <a:xfrm>
                <a:off x="2309" y="2374"/>
                <a:ext cx="27" cy="65"/>
              </a:xfrm>
              <a:custGeom>
                <a:avLst/>
                <a:gdLst>
                  <a:gd name="T0" fmla="*/ 0 w 81"/>
                  <a:gd name="T1" fmla="*/ 0 h 195"/>
                  <a:gd name="T2" fmla="*/ 0 w 81"/>
                  <a:gd name="T3" fmla="*/ 1 h 195"/>
                  <a:gd name="T4" fmla="*/ 0 w 81"/>
                  <a:gd name="T5" fmla="*/ 2 h 195"/>
                  <a:gd name="T6" fmla="*/ 1 w 81"/>
                  <a:gd name="T7" fmla="*/ 2 h 195"/>
                  <a:gd name="T8" fmla="*/ 1 w 81"/>
                  <a:gd name="T9" fmla="*/ 2 h 195"/>
                  <a:gd name="T10" fmla="*/ 1 w 81"/>
                  <a:gd name="T11" fmla="*/ 1 h 195"/>
                  <a:gd name="T12" fmla="*/ 1 w 81"/>
                  <a:gd name="T13" fmla="*/ 1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noFill/>
              <a:ln w="0">
                <a:solidFill>
                  <a:srgbClr val="000000"/>
                </a:solidFill>
                <a:round/>
                <a:headEnd/>
                <a:tailEnd/>
              </a:ln>
            </p:spPr>
            <p:txBody>
              <a:bodyPr/>
              <a:lstStyle/>
              <a:p>
                <a:pPr eaLnBrk="0" hangingPunct="0"/>
                <a:endParaRPr lang="it-IT"/>
              </a:p>
            </p:txBody>
          </p:sp>
          <p:sp>
            <p:nvSpPr>
              <p:cNvPr id="77076" name="Freeform 166"/>
              <p:cNvSpPr>
                <a:spLocks/>
              </p:cNvSpPr>
              <p:nvPr/>
            </p:nvSpPr>
            <p:spPr bwMode="auto">
              <a:xfrm>
                <a:off x="2684" y="2033"/>
                <a:ext cx="310" cy="1140"/>
              </a:xfrm>
              <a:custGeom>
                <a:avLst/>
                <a:gdLst>
                  <a:gd name="T0" fmla="*/ 8 w 931"/>
                  <a:gd name="T1" fmla="*/ 0 h 3420"/>
                  <a:gd name="T2" fmla="*/ 9 w 931"/>
                  <a:gd name="T3" fmla="*/ 2 h 3420"/>
                  <a:gd name="T4" fmla="*/ 8 w 931"/>
                  <a:gd name="T5" fmla="*/ 4 h 3420"/>
                  <a:gd name="T6" fmla="*/ 8 w 931"/>
                  <a:gd name="T7" fmla="*/ 7 h 3420"/>
                  <a:gd name="T8" fmla="*/ 9 w 931"/>
                  <a:gd name="T9" fmla="*/ 7 h 3420"/>
                  <a:gd name="T10" fmla="*/ 10 w 931"/>
                  <a:gd name="T11" fmla="*/ 8 h 3420"/>
                  <a:gd name="T12" fmla="*/ 11 w 931"/>
                  <a:gd name="T13" fmla="*/ 10 h 3420"/>
                  <a:gd name="T14" fmla="*/ 11 w 931"/>
                  <a:gd name="T15" fmla="*/ 14 h 3420"/>
                  <a:gd name="T16" fmla="*/ 11 w 931"/>
                  <a:gd name="T17" fmla="*/ 18 h 3420"/>
                  <a:gd name="T18" fmla="*/ 11 w 931"/>
                  <a:gd name="T19" fmla="*/ 22 h 3420"/>
                  <a:gd name="T20" fmla="*/ 8 w 931"/>
                  <a:gd name="T21" fmla="*/ 27 h 3420"/>
                  <a:gd name="T22" fmla="*/ 8 w 931"/>
                  <a:gd name="T23" fmla="*/ 30 h 3420"/>
                  <a:gd name="T24" fmla="*/ 8 w 931"/>
                  <a:gd name="T25" fmla="*/ 34 h 3420"/>
                  <a:gd name="T26" fmla="*/ 7 w 931"/>
                  <a:gd name="T27" fmla="*/ 39 h 3420"/>
                  <a:gd name="T28" fmla="*/ 7 w 931"/>
                  <a:gd name="T29" fmla="*/ 41 h 3420"/>
                  <a:gd name="T30" fmla="*/ 5 w 931"/>
                  <a:gd name="T31" fmla="*/ 42 h 3420"/>
                  <a:gd name="T32" fmla="*/ 3 w 931"/>
                  <a:gd name="T33" fmla="*/ 42 h 3420"/>
                  <a:gd name="T34" fmla="*/ 3 w 931"/>
                  <a:gd name="T35" fmla="*/ 41 h 3420"/>
                  <a:gd name="T36" fmla="*/ 3 w 931"/>
                  <a:gd name="T37" fmla="*/ 41 h 3420"/>
                  <a:gd name="T38" fmla="*/ 1 w 931"/>
                  <a:gd name="T39" fmla="*/ 41 h 3420"/>
                  <a:gd name="T40" fmla="*/ 0 w 931"/>
                  <a:gd name="T41" fmla="*/ 40 h 3420"/>
                  <a:gd name="T42" fmla="*/ 2 w 931"/>
                  <a:gd name="T43" fmla="*/ 39 h 3420"/>
                  <a:gd name="T44" fmla="*/ 3 w 931"/>
                  <a:gd name="T45" fmla="*/ 37 h 3420"/>
                  <a:gd name="T46" fmla="*/ 1 w 931"/>
                  <a:gd name="T47" fmla="*/ 32 h 3420"/>
                  <a:gd name="T48" fmla="*/ 0 w 931"/>
                  <a:gd name="T49" fmla="*/ 28 h 3420"/>
                  <a:gd name="T50" fmla="*/ 1 w 931"/>
                  <a:gd name="T51" fmla="*/ 24 h 3420"/>
                  <a:gd name="T52" fmla="*/ 2 w 931"/>
                  <a:gd name="T53" fmla="*/ 19 h 3420"/>
                  <a:gd name="T54" fmla="*/ 2 w 931"/>
                  <a:gd name="T55" fmla="*/ 16 h 3420"/>
                  <a:gd name="T56" fmla="*/ 1 w 931"/>
                  <a:gd name="T57" fmla="*/ 14 h 3420"/>
                  <a:gd name="T58" fmla="*/ 2 w 931"/>
                  <a:gd name="T59" fmla="*/ 11 h 3420"/>
                  <a:gd name="T60" fmla="*/ 3 w 931"/>
                  <a:gd name="T61" fmla="*/ 8 h 3420"/>
                  <a:gd name="T62" fmla="*/ 4 w 931"/>
                  <a:gd name="T63" fmla="*/ 7 h 3420"/>
                  <a:gd name="T64" fmla="*/ 5 w 931"/>
                  <a:gd name="T65" fmla="*/ 6 h 3420"/>
                  <a:gd name="T66" fmla="*/ 4 w 931"/>
                  <a:gd name="T67" fmla="*/ 5 h 3420"/>
                  <a:gd name="T68" fmla="*/ 4 w 931"/>
                  <a:gd name="T69" fmla="*/ 3 h 3420"/>
                  <a:gd name="T70" fmla="*/ 4 w 931"/>
                  <a:gd name="T71" fmla="*/ 2 h 3420"/>
                  <a:gd name="T72" fmla="*/ 4 w 931"/>
                  <a:gd name="T73" fmla="*/ 1 h 3420"/>
                  <a:gd name="T74" fmla="*/ 6 w 931"/>
                  <a:gd name="T75" fmla="*/ 0 h 3420"/>
                  <a:gd name="T76" fmla="*/ 9 w 931"/>
                  <a:gd name="T77" fmla="*/ 18 h 3420"/>
                  <a:gd name="T78" fmla="*/ 9 w 931"/>
                  <a:gd name="T79" fmla="*/ 17 h 3420"/>
                  <a:gd name="T80" fmla="*/ 8 w 931"/>
                  <a:gd name="T81" fmla="*/ 15 h 3420"/>
                  <a:gd name="T82" fmla="*/ 9 w 931"/>
                  <a:gd name="T83" fmla="*/ 13 h 3420"/>
                  <a:gd name="T84" fmla="*/ 9 w 931"/>
                  <a:gd name="T85" fmla="*/ 15 h 3420"/>
                  <a:gd name="T86" fmla="*/ 9 w 931"/>
                  <a:gd name="T87" fmla="*/ 17 h 3420"/>
                  <a:gd name="T88" fmla="*/ 5 w 931"/>
                  <a:gd name="T89" fmla="*/ 39 h 3420"/>
                  <a:gd name="T90" fmla="*/ 6 w 931"/>
                  <a:gd name="T91" fmla="*/ 38 h 3420"/>
                  <a:gd name="T92" fmla="*/ 5 w 931"/>
                  <a:gd name="T93" fmla="*/ 34 h 3420"/>
                  <a:gd name="T94" fmla="*/ 6 w 931"/>
                  <a:gd name="T95" fmla="*/ 31 h 3420"/>
                  <a:gd name="T96" fmla="*/ 5 w 931"/>
                  <a:gd name="T97" fmla="*/ 29 h 3420"/>
                  <a:gd name="T98" fmla="*/ 5 w 931"/>
                  <a:gd name="T99" fmla="*/ 27 h 3420"/>
                  <a:gd name="T100" fmla="*/ 3 w 931"/>
                  <a:gd name="T101" fmla="*/ 28 h 3420"/>
                  <a:gd name="T102" fmla="*/ 3 w 931"/>
                  <a:gd name="T103" fmla="*/ 29 h 3420"/>
                  <a:gd name="T104" fmla="*/ 4 w 931"/>
                  <a:gd name="T105" fmla="*/ 31 h 3420"/>
                  <a:gd name="T106" fmla="*/ 4 w 931"/>
                  <a:gd name="T107" fmla="*/ 34 h 3420"/>
                  <a:gd name="T108" fmla="*/ 5 w 931"/>
                  <a:gd name="T109" fmla="*/ 38 h 3420"/>
                  <a:gd name="T110" fmla="*/ 6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7" y="1477"/>
                    </a:lnTo>
                    <a:lnTo>
                      <a:pt x="704" y="1498"/>
                    </a:lnTo>
                    <a:lnTo>
                      <a:pt x="704" y="1412"/>
                    </a:lnTo>
                    <a:lnTo>
                      <a:pt x="700" y="1375"/>
                    </a:lnTo>
                    <a:lnTo>
                      <a:pt x="690" y="1338"/>
                    </a:lnTo>
                    <a:lnTo>
                      <a:pt x="674" y="1303"/>
                    </a:lnTo>
                    <a:lnTo>
                      <a:pt x="654"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7" y="1477"/>
                    </a:lnTo>
                    <a:lnTo>
                      <a:pt x="495" y="2"/>
                    </a:lnTo>
                    <a:lnTo>
                      <a:pt x="410" y="3180"/>
                    </a:lnTo>
                    <a:lnTo>
                      <a:pt x="433" y="3137"/>
                    </a:lnTo>
                    <a:lnTo>
                      <a:pt x="448" y="3094"/>
                    </a:lnTo>
                    <a:lnTo>
                      <a:pt x="455" y="3039"/>
                    </a:lnTo>
                    <a:lnTo>
                      <a:pt x="448" y="2962"/>
                    </a:lnTo>
                    <a:lnTo>
                      <a:pt x="443" y="2873"/>
                    </a:lnTo>
                    <a:lnTo>
                      <a:pt x="440" y="2769"/>
                    </a:lnTo>
                    <a:lnTo>
                      <a:pt x="443" y="2654"/>
                    </a:lnTo>
                    <a:lnTo>
                      <a:pt x="450" y="2552"/>
                    </a:lnTo>
                    <a:lnTo>
                      <a:pt x="457" y="2483"/>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2" y="2363"/>
                    </a:lnTo>
                    <a:lnTo>
                      <a:pt x="270" y="2410"/>
                    </a:lnTo>
                    <a:lnTo>
                      <a:pt x="294" y="2468"/>
                    </a:lnTo>
                    <a:lnTo>
                      <a:pt x="309" y="2524"/>
                    </a:lnTo>
                    <a:lnTo>
                      <a:pt x="314" y="2600"/>
                    </a:lnTo>
                    <a:lnTo>
                      <a:pt x="314" y="2675"/>
                    </a:lnTo>
                    <a:lnTo>
                      <a:pt x="316" y="2783"/>
                    </a:lnTo>
                    <a:lnTo>
                      <a:pt x="322" y="2875"/>
                    </a:lnTo>
                    <a:lnTo>
                      <a:pt x="341" y="2980"/>
                    </a:lnTo>
                    <a:lnTo>
                      <a:pt x="373" y="3094"/>
                    </a:lnTo>
                    <a:lnTo>
                      <a:pt x="392" y="3144"/>
                    </a:lnTo>
                    <a:lnTo>
                      <a:pt x="410" y="3180"/>
                    </a:lnTo>
                    <a:lnTo>
                      <a:pt x="495" y="2"/>
                    </a:lnTo>
                    <a:close/>
                  </a:path>
                </a:pathLst>
              </a:custGeom>
              <a:solidFill>
                <a:srgbClr val="8080FF"/>
              </a:solidFill>
              <a:ln w="9525">
                <a:noFill/>
                <a:round/>
                <a:headEnd/>
                <a:tailEnd/>
              </a:ln>
            </p:spPr>
            <p:txBody>
              <a:bodyPr/>
              <a:lstStyle/>
              <a:p>
                <a:pPr eaLnBrk="0" hangingPunct="0"/>
                <a:endParaRPr lang="it-IT"/>
              </a:p>
            </p:txBody>
          </p:sp>
          <p:sp>
            <p:nvSpPr>
              <p:cNvPr id="77077" name="Freeform 167"/>
              <p:cNvSpPr>
                <a:spLocks/>
              </p:cNvSpPr>
              <p:nvPr/>
            </p:nvSpPr>
            <p:spPr bwMode="auto">
              <a:xfrm>
                <a:off x="2684" y="2033"/>
                <a:ext cx="310" cy="1140"/>
              </a:xfrm>
              <a:custGeom>
                <a:avLst/>
                <a:gdLst>
                  <a:gd name="T0" fmla="*/ 7 w 931"/>
                  <a:gd name="T1" fmla="*/ 0 h 3420"/>
                  <a:gd name="T2" fmla="*/ 8 w 931"/>
                  <a:gd name="T3" fmla="*/ 1 h 3420"/>
                  <a:gd name="T4" fmla="*/ 9 w 931"/>
                  <a:gd name="T5" fmla="*/ 2 h 3420"/>
                  <a:gd name="T6" fmla="*/ 8 w 931"/>
                  <a:gd name="T7" fmla="*/ 3 h 3420"/>
                  <a:gd name="T8" fmla="*/ 7 w 931"/>
                  <a:gd name="T9" fmla="*/ 5 h 3420"/>
                  <a:gd name="T10" fmla="*/ 8 w 931"/>
                  <a:gd name="T11" fmla="*/ 7 h 3420"/>
                  <a:gd name="T12" fmla="*/ 8 w 931"/>
                  <a:gd name="T13" fmla="*/ 7 h 3420"/>
                  <a:gd name="T14" fmla="*/ 9 w 931"/>
                  <a:gd name="T15" fmla="*/ 7 h 3420"/>
                  <a:gd name="T16" fmla="*/ 10 w 931"/>
                  <a:gd name="T17" fmla="*/ 8 h 3420"/>
                  <a:gd name="T18" fmla="*/ 11 w 931"/>
                  <a:gd name="T19" fmla="*/ 9 h 3420"/>
                  <a:gd name="T20" fmla="*/ 10 w 931"/>
                  <a:gd name="T21" fmla="*/ 11 h 3420"/>
                  <a:gd name="T22" fmla="*/ 11 w 931"/>
                  <a:gd name="T23" fmla="*/ 14 h 3420"/>
                  <a:gd name="T24" fmla="*/ 11 w 931"/>
                  <a:gd name="T25" fmla="*/ 17 h 3420"/>
                  <a:gd name="T26" fmla="*/ 11 w 931"/>
                  <a:gd name="T27" fmla="*/ 19 h 3420"/>
                  <a:gd name="T28" fmla="*/ 11 w 931"/>
                  <a:gd name="T29" fmla="*/ 22 h 3420"/>
                  <a:gd name="T30" fmla="*/ 8 w 931"/>
                  <a:gd name="T31" fmla="*/ 24 h 3420"/>
                  <a:gd name="T32" fmla="*/ 7 w 931"/>
                  <a:gd name="T33" fmla="*/ 28 h 3420"/>
                  <a:gd name="T34" fmla="*/ 8 w 931"/>
                  <a:gd name="T35" fmla="*/ 30 h 3420"/>
                  <a:gd name="T36" fmla="*/ 8 w 931"/>
                  <a:gd name="T37" fmla="*/ 32 h 3420"/>
                  <a:gd name="T38" fmla="*/ 7 w 931"/>
                  <a:gd name="T39" fmla="*/ 36 h 3420"/>
                  <a:gd name="T40" fmla="*/ 7 w 931"/>
                  <a:gd name="T41" fmla="*/ 39 h 3420"/>
                  <a:gd name="T42" fmla="*/ 7 w 931"/>
                  <a:gd name="T43" fmla="*/ 41 h 3420"/>
                  <a:gd name="T44" fmla="*/ 6 w 931"/>
                  <a:gd name="T45" fmla="*/ 42 h 3420"/>
                  <a:gd name="T46" fmla="*/ 5 w 931"/>
                  <a:gd name="T47" fmla="*/ 42 h 3420"/>
                  <a:gd name="T48" fmla="*/ 3 w 931"/>
                  <a:gd name="T49" fmla="*/ 42 h 3420"/>
                  <a:gd name="T50" fmla="*/ 3 w 931"/>
                  <a:gd name="T51" fmla="*/ 42 h 3420"/>
                  <a:gd name="T52" fmla="*/ 3 w 931"/>
                  <a:gd name="T53" fmla="*/ 41 h 3420"/>
                  <a:gd name="T54" fmla="*/ 3 w 931"/>
                  <a:gd name="T55" fmla="*/ 41 h 3420"/>
                  <a:gd name="T56" fmla="*/ 2 w 931"/>
                  <a:gd name="T57" fmla="*/ 41 h 3420"/>
                  <a:gd name="T58" fmla="*/ 1 w 931"/>
                  <a:gd name="T59" fmla="*/ 41 h 3420"/>
                  <a:gd name="T60" fmla="*/ 0 w 931"/>
                  <a:gd name="T61" fmla="*/ 41 h 3420"/>
                  <a:gd name="T62" fmla="*/ 1 w 931"/>
                  <a:gd name="T63" fmla="*/ 40 h 3420"/>
                  <a:gd name="T64" fmla="*/ 2 w 931"/>
                  <a:gd name="T65" fmla="*/ 39 h 3420"/>
                  <a:gd name="T66" fmla="*/ 3 w 931"/>
                  <a:gd name="T67" fmla="*/ 38 h 3420"/>
                  <a:gd name="T68" fmla="*/ 3 w 931"/>
                  <a:gd name="T69" fmla="*/ 37 h 3420"/>
                  <a:gd name="T70" fmla="*/ 1 w 931"/>
                  <a:gd name="T71" fmla="*/ 32 h 3420"/>
                  <a:gd name="T72" fmla="*/ 0 w 931"/>
                  <a:gd name="T73" fmla="*/ 29 h 3420"/>
                  <a:gd name="T74" fmla="*/ 0 w 931"/>
                  <a:gd name="T75" fmla="*/ 28 h 3420"/>
                  <a:gd name="T76" fmla="*/ 1 w 931"/>
                  <a:gd name="T77" fmla="*/ 24 h 3420"/>
                  <a:gd name="T78" fmla="*/ 1 w 931"/>
                  <a:gd name="T79" fmla="*/ 21 h 3420"/>
                  <a:gd name="T80" fmla="*/ 2 w 931"/>
                  <a:gd name="T81" fmla="*/ 17 h 3420"/>
                  <a:gd name="T82" fmla="*/ 2 w 931"/>
                  <a:gd name="T83" fmla="*/ 16 h 3420"/>
                  <a:gd name="T84" fmla="*/ 1 w 931"/>
                  <a:gd name="T85" fmla="*/ 15 h 3420"/>
                  <a:gd name="T86" fmla="*/ 1 w 931"/>
                  <a:gd name="T87" fmla="*/ 14 h 3420"/>
                  <a:gd name="T88" fmla="*/ 2 w 931"/>
                  <a:gd name="T89" fmla="*/ 11 h 3420"/>
                  <a:gd name="T90" fmla="*/ 2 w 931"/>
                  <a:gd name="T91" fmla="*/ 9 h 3420"/>
                  <a:gd name="T92" fmla="*/ 3 w 931"/>
                  <a:gd name="T93" fmla="*/ 8 h 3420"/>
                  <a:gd name="T94" fmla="*/ 4 w 931"/>
                  <a:gd name="T95" fmla="*/ 7 h 3420"/>
                  <a:gd name="T96" fmla="*/ 5 w 931"/>
                  <a:gd name="T97" fmla="*/ 6 h 3420"/>
                  <a:gd name="T98" fmla="*/ 5 w 931"/>
                  <a:gd name="T99" fmla="*/ 6 h 3420"/>
                  <a:gd name="T100" fmla="*/ 4 w 931"/>
                  <a:gd name="T101" fmla="*/ 5 h 3420"/>
                  <a:gd name="T102" fmla="*/ 4 w 931"/>
                  <a:gd name="T103" fmla="*/ 4 h 3420"/>
                  <a:gd name="T104" fmla="*/ 4 w 931"/>
                  <a:gd name="T105" fmla="*/ 3 h 3420"/>
                  <a:gd name="T106" fmla="*/ 4 w 931"/>
                  <a:gd name="T107" fmla="*/ 2 h 3420"/>
                  <a:gd name="T108" fmla="*/ 4 w 931"/>
                  <a:gd name="T109" fmla="*/ 1 h 3420"/>
                  <a:gd name="T110" fmla="*/ 5 w 931"/>
                  <a:gd name="T111" fmla="*/ 0 h 3420"/>
                  <a:gd name="T112" fmla="*/ 6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p>
            </p:txBody>
          </p:sp>
          <p:sp>
            <p:nvSpPr>
              <p:cNvPr id="77078" name="Freeform 168"/>
              <p:cNvSpPr>
                <a:spLocks/>
              </p:cNvSpPr>
              <p:nvPr/>
            </p:nvSpPr>
            <p:spPr bwMode="auto">
              <a:xfrm>
                <a:off x="2902" y="2366"/>
                <a:ext cx="36" cy="166"/>
              </a:xfrm>
              <a:custGeom>
                <a:avLst/>
                <a:gdLst>
                  <a:gd name="T0" fmla="*/ 1 w 108"/>
                  <a:gd name="T1" fmla="*/ 6 h 497"/>
                  <a:gd name="T2" fmla="*/ 1 w 108"/>
                  <a:gd name="T3" fmla="*/ 6 h 497"/>
                  <a:gd name="T4" fmla="*/ 1 w 108"/>
                  <a:gd name="T5" fmla="*/ 5 h 497"/>
                  <a:gd name="T6" fmla="*/ 1 w 108"/>
                  <a:gd name="T7" fmla="*/ 5 h 497"/>
                  <a:gd name="T8" fmla="*/ 0 w 108"/>
                  <a:gd name="T9" fmla="*/ 4 h 497"/>
                  <a:gd name="T10" fmla="*/ 0 w 108"/>
                  <a:gd name="T11" fmla="*/ 4 h 497"/>
                  <a:gd name="T12" fmla="*/ 0 w 108"/>
                  <a:gd name="T13" fmla="*/ 3 h 497"/>
                  <a:gd name="T14" fmla="*/ 0 w 108"/>
                  <a:gd name="T15" fmla="*/ 3 h 497"/>
                  <a:gd name="T16" fmla="*/ 1 w 108"/>
                  <a:gd name="T17" fmla="*/ 2 h 497"/>
                  <a:gd name="T18" fmla="*/ 1 w 108"/>
                  <a:gd name="T19" fmla="*/ 1 h 497"/>
                  <a:gd name="T20" fmla="*/ 1 w 108"/>
                  <a:gd name="T21" fmla="*/ 1 h 497"/>
                  <a:gd name="T22" fmla="*/ 1 w 108"/>
                  <a:gd name="T23" fmla="*/ 0 h 497"/>
                  <a:gd name="T24" fmla="*/ 1 w 108"/>
                  <a:gd name="T25" fmla="*/ 1 h 497"/>
                  <a:gd name="T26" fmla="*/ 1 w 108"/>
                  <a:gd name="T27" fmla="*/ 2 h 497"/>
                  <a:gd name="T28" fmla="*/ 1 w 108"/>
                  <a:gd name="T29" fmla="*/ 3 h 497"/>
                  <a:gd name="T30" fmla="*/ 1 w 108"/>
                  <a:gd name="T31" fmla="*/ 4 h 497"/>
                  <a:gd name="T32" fmla="*/ 1 w 108"/>
                  <a:gd name="T33" fmla="*/ 5 h 497"/>
                  <a:gd name="T34" fmla="*/ 1 w 108"/>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8"/>
                  <a:gd name="T55" fmla="*/ 0 h 497"/>
                  <a:gd name="T56" fmla="*/ 108 w 108"/>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8" h="497">
                    <a:moveTo>
                      <a:pt x="103" y="477"/>
                    </a:moveTo>
                    <a:lnTo>
                      <a:pt x="50" y="497"/>
                    </a:lnTo>
                    <a:lnTo>
                      <a:pt x="52" y="412"/>
                    </a:lnTo>
                    <a:lnTo>
                      <a:pt x="47" y="374"/>
                    </a:lnTo>
                    <a:lnTo>
                      <a:pt x="37" y="337"/>
                    </a:lnTo>
                    <a:lnTo>
                      <a:pt x="21" y="302"/>
                    </a:lnTo>
                    <a:lnTo>
                      <a:pt x="0" y="267"/>
                    </a:lnTo>
                    <a:lnTo>
                      <a:pt x="27" y="224"/>
                    </a:lnTo>
                    <a:lnTo>
                      <a:pt x="52" y="173"/>
                    </a:lnTo>
                    <a:lnTo>
                      <a:pt x="74" y="113"/>
                    </a:lnTo>
                    <a:lnTo>
                      <a:pt x="88" y="64"/>
                    </a:lnTo>
                    <a:lnTo>
                      <a:pt x="101" y="0"/>
                    </a:lnTo>
                    <a:lnTo>
                      <a:pt x="108" y="79"/>
                    </a:lnTo>
                    <a:lnTo>
                      <a:pt x="106" y="177"/>
                    </a:lnTo>
                    <a:lnTo>
                      <a:pt x="104" y="267"/>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p>
            </p:txBody>
          </p:sp>
          <p:sp>
            <p:nvSpPr>
              <p:cNvPr id="77079" name="Freeform 169"/>
              <p:cNvSpPr>
                <a:spLocks/>
              </p:cNvSpPr>
              <p:nvPr/>
            </p:nvSpPr>
            <p:spPr bwMode="auto">
              <a:xfrm>
                <a:off x="2757" y="2752"/>
                <a:ext cx="79" cy="341"/>
              </a:xfrm>
              <a:custGeom>
                <a:avLst/>
                <a:gdLst>
                  <a:gd name="T0" fmla="*/ 2 w 235"/>
                  <a:gd name="T1" fmla="*/ 13 h 1021"/>
                  <a:gd name="T2" fmla="*/ 3 w 235"/>
                  <a:gd name="T3" fmla="*/ 12 h 1021"/>
                  <a:gd name="T4" fmla="*/ 3 w 235"/>
                  <a:gd name="T5" fmla="*/ 12 h 1021"/>
                  <a:gd name="T6" fmla="*/ 3 w 235"/>
                  <a:gd name="T7" fmla="*/ 11 h 1021"/>
                  <a:gd name="T8" fmla="*/ 3 w 235"/>
                  <a:gd name="T9" fmla="*/ 10 h 1021"/>
                  <a:gd name="T10" fmla="*/ 3 w 235"/>
                  <a:gd name="T11" fmla="*/ 9 h 1021"/>
                  <a:gd name="T12" fmla="*/ 3 w 235"/>
                  <a:gd name="T13" fmla="*/ 8 h 1021"/>
                  <a:gd name="T14" fmla="*/ 3 w 235"/>
                  <a:gd name="T15" fmla="*/ 6 h 1021"/>
                  <a:gd name="T16" fmla="*/ 3 w 235"/>
                  <a:gd name="T17" fmla="*/ 5 h 1021"/>
                  <a:gd name="T18" fmla="*/ 3 w 235"/>
                  <a:gd name="T19" fmla="*/ 4 h 1021"/>
                  <a:gd name="T20" fmla="*/ 3 w 235"/>
                  <a:gd name="T21" fmla="*/ 4 h 1021"/>
                  <a:gd name="T22" fmla="*/ 3 w 235"/>
                  <a:gd name="T23" fmla="*/ 3 h 1021"/>
                  <a:gd name="T24" fmla="*/ 2 w 235"/>
                  <a:gd name="T25" fmla="*/ 2 h 1021"/>
                  <a:gd name="T26" fmla="*/ 2 w 235"/>
                  <a:gd name="T27" fmla="*/ 1 h 1021"/>
                  <a:gd name="T28" fmla="*/ 2 w 235"/>
                  <a:gd name="T29" fmla="*/ 1 h 1021"/>
                  <a:gd name="T30" fmla="*/ 3 w 235"/>
                  <a:gd name="T31" fmla="*/ 0 h 1021"/>
                  <a:gd name="T32" fmla="*/ 1 w 235"/>
                  <a:gd name="T33" fmla="*/ 0 h 1021"/>
                  <a:gd name="T34" fmla="*/ 0 w 235"/>
                  <a:gd name="T35" fmla="*/ 1 h 1021"/>
                  <a:gd name="T36" fmla="*/ 0 w 235"/>
                  <a:gd name="T37" fmla="*/ 1 h 1021"/>
                  <a:gd name="T38" fmla="*/ 0 w 235"/>
                  <a:gd name="T39" fmla="*/ 2 h 1021"/>
                  <a:gd name="T40" fmla="*/ 0 w 235"/>
                  <a:gd name="T41" fmla="*/ 2 h 1021"/>
                  <a:gd name="T42" fmla="*/ 0 w 235"/>
                  <a:gd name="T43" fmla="*/ 3 h 1021"/>
                  <a:gd name="T44" fmla="*/ 1 w 235"/>
                  <a:gd name="T45" fmla="*/ 3 h 1021"/>
                  <a:gd name="T46" fmla="*/ 1 w 235"/>
                  <a:gd name="T47" fmla="*/ 4 h 1021"/>
                  <a:gd name="T48" fmla="*/ 1 w 235"/>
                  <a:gd name="T49" fmla="*/ 5 h 1021"/>
                  <a:gd name="T50" fmla="*/ 1 w 235"/>
                  <a:gd name="T51" fmla="*/ 5 h 1021"/>
                  <a:gd name="T52" fmla="*/ 1 w 235"/>
                  <a:gd name="T53" fmla="*/ 6 h 1021"/>
                  <a:gd name="T54" fmla="*/ 1 w 235"/>
                  <a:gd name="T55" fmla="*/ 8 h 1021"/>
                  <a:gd name="T56" fmla="*/ 1 w 235"/>
                  <a:gd name="T57" fmla="*/ 9 h 1021"/>
                  <a:gd name="T58" fmla="*/ 1 w 235"/>
                  <a:gd name="T59" fmla="*/ 10 h 1021"/>
                  <a:gd name="T60" fmla="*/ 2 w 235"/>
                  <a:gd name="T61" fmla="*/ 12 h 1021"/>
                  <a:gd name="T62" fmla="*/ 2 w 235"/>
                  <a:gd name="T63" fmla="*/ 12 h 1021"/>
                  <a:gd name="T64" fmla="*/ 2 w 235"/>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5"/>
                    </a:lnTo>
                    <a:lnTo>
                      <a:pt x="232" y="880"/>
                    </a:lnTo>
                    <a:lnTo>
                      <a:pt x="225" y="803"/>
                    </a:lnTo>
                    <a:lnTo>
                      <a:pt x="222" y="714"/>
                    </a:lnTo>
                    <a:lnTo>
                      <a:pt x="218" y="610"/>
                    </a:lnTo>
                    <a:lnTo>
                      <a:pt x="222" y="495"/>
                    </a:lnTo>
                    <a:lnTo>
                      <a:pt x="229" y="393"/>
                    </a:lnTo>
                    <a:lnTo>
                      <a:pt x="235" y="324"/>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1" y="205"/>
                    </a:lnTo>
                    <a:lnTo>
                      <a:pt x="49" y="251"/>
                    </a:lnTo>
                    <a:lnTo>
                      <a:pt x="71" y="310"/>
                    </a:lnTo>
                    <a:lnTo>
                      <a:pt x="88" y="365"/>
                    </a:lnTo>
                    <a:lnTo>
                      <a:pt x="93" y="441"/>
                    </a:lnTo>
                    <a:lnTo>
                      <a:pt x="93" y="516"/>
                    </a:lnTo>
                    <a:lnTo>
                      <a:pt x="95" y="624"/>
                    </a:lnTo>
                    <a:lnTo>
                      <a:pt x="101" y="716"/>
                    </a:lnTo>
                    <a:lnTo>
                      <a:pt x="119" y="821"/>
                    </a:lnTo>
                    <a:lnTo>
                      <a:pt x="152" y="935"/>
                    </a:lnTo>
                    <a:lnTo>
                      <a:pt x="171" y="985"/>
                    </a:lnTo>
                    <a:lnTo>
                      <a:pt x="187" y="1021"/>
                    </a:lnTo>
                  </a:path>
                </a:pathLst>
              </a:custGeom>
              <a:noFill/>
              <a:ln w="0">
                <a:solidFill>
                  <a:srgbClr val="000000"/>
                </a:solidFill>
                <a:round/>
                <a:headEnd/>
                <a:tailEnd/>
              </a:ln>
            </p:spPr>
            <p:txBody>
              <a:bodyPr/>
              <a:lstStyle/>
              <a:p>
                <a:pPr eaLnBrk="0" hangingPunct="0"/>
                <a:endParaRPr lang="it-IT"/>
              </a:p>
            </p:txBody>
          </p:sp>
          <p:sp>
            <p:nvSpPr>
              <p:cNvPr id="77080" name="Freeform 170"/>
              <p:cNvSpPr>
                <a:spLocks/>
              </p:cNvSpPr>
              <p:nvPr/>
            </p:nvSpPr>
            <p:spPr bwMode="auto">
              <a:xfrm>
                <a:off x="4836" y="2012"/>
                <a:ext cx="411" cy="1215"/>
              </a:xfrm>
              <a:custGeom>
                <a:avLst/>
                <a:gdLst>
                  <a:gd name="T0" fmla="*/ 7 w 1234"/>
                  <a:gd name="T1" fmla="*/ 31 h 3644"/>
                  <a:gd name="T2" fmla="*/ 7 w 1234"/>
                  <a:gd name="T3" fmla="*/ 36 h 3644"/>
                  <a:gd name="T4" fmla="*/ 6 w 1234"/>
                  <a:gd name="T5" fmla="*/ 40 h 3644"/>
                  <a:gd name="T6" fmla="*/ 6 w 1234"/>
                  <a:gd name="T7" fmla="*/ 42 h 3644"/>
                  <a:gd name="T8" fmla="*/ 5 w 1234"/>
                  <a:gd name="T9" fmla="*/ 43 h 3644"/>
                  <a:gd name="T10" fmla="*/ 3 w 1234"/>
                  <a:gd name="T11" fmla="*/ 43 h 3644"/>
                  <a:gd name="T12" fmla="*/ 1 w 1234"/>
                  <a:gd name="T13" fmla="*/ 44 h 3644"/>
                  <a:gd name="T14" fmla="*/ 0 w 1234"/>
                  <a:gd name="T15" fmla="*/ 43 h 3644"/>
                  <a:gd name="T16" fmla="*/ 1 w 1234"/>
                  <a:gd name="T17" fmla="*/ 42 h 3644"/>
                  <a:gd name="T18" fmla="*/ 3 w 1234"/>
                  <a:gd name="T19" fmla="*/ 41 h 3644"/>
                  <a:gd name="T20" fmla="*/ 3 w 1234"/>
                  <a:gd name="T21" fmla="*/ 37 h 3644"/>
                  <a:gd name="T22" fmla="*/ 3 w 1234"/>
                  <a:gd name="T23" fmla="*/ 31 h 3644"/>
                  <a:gd name="T24" fmla="*/ 3 w 1234"/>
                  <a:gd name="T25" fmla="*/ 26 h 3644"/>
                  <a:gd name="T26" fmla="*/ 2 w 1234"/>
                  <a:gd name="T27" fmla="*/ 25 h 3644"/>
                  <a:gd name="T28" fmla="*/ 2 w 1234"/>
                  <a:gd name="T29" fmla="*/ 23 h 3644"/>
                  <a:gd name="T30" fmla="*/ 2 w 1234"/>
                  <a:gd name="T31" fmla="*/ 21 h 3644"/>
                  <a:gd name="T32" fmla="*/ 3 w 1234"/>
                  <a:gd name="T33" fmla="*/ 19 h 3644"/>
                  <a:gd name="T34" fmla="*/ 3 w 1234"/>
                  <a:gd name="T35" fmla="*/ 13 h 3644"/>
                  <a:gd name="T36" fmla="*/ 4 w 1234"/>
                  <a:gd name="T37" fmla="*/ 9 h 3644"/>
                  <a:gd name="T38" fmla="*/ 6 w 1234"/>
                  <a:gd name="T39" fmla="*/ 6 h 3644"/>
                  <a:gd name="T40" fmla="*/ 5 w 1234"/>
                  <a:gd name="T41" fmla="*/ 6 h 3644"/>
                  <a:gd name="T42" fmla="*/ 5 w 1234"/>
                  <a:gd name="T43" fmla="*/ 3 h 3644"/>
                  <a:gd name="T44" fmla="*/ 4 w 1234"/>
                  <a:gd name="T45" fmla="*/ 2 h 3644"/>
                  <a:gd name="T46" fmla="*/ 4 w 1234"/>
                  <a:gd name="T47" fmla="*/ 1 h 3644"/>
                  <a:gd name="T48" fmla="*/ 6 w 1234"/>
                  <a:gd name="T49" fmla="*/ 0 h 3644"/>
                  <a:gd name="T50" fmla="*/ 8 w 1234"/>
                  <a:gd name="T51" fmla="*/ 0 h 3644"/>
                  <a:gd name="T52" fmla="*/ 9 w 1234"/>
                  <a:gd name="T53" fmla="*/ 2 h 3644"/>
                  <a:gd name="T54" fmla="*/ 9 w 1234"/>
                  <a:gd name="T55" fmla="*/ 5 h 3644"/>
                  <a:gd name="T56" fmla="*/ 9 w 1234"/>
                  <a:gd name="T57" fmla="*/ 6 h 3644"/>
                  <a:gd name="T58" fmla="*/ 13 w 1234"/>
                  <a:gd name="T59" fmla="*/ 8 h 3644"/>
                  <a:gd name="T60" fmla="*/ 15 w 1234"/>
                  <a:gd name="T61" fmla="*/ 15 h 3644"/>
                  <a:gd name="T62" fmla="*/ 13 w 1234"/>
                  <a:gd name="T63" fmla="*/ 19 h 3644"/>
                  <a:gd name="T64" fmla="*/ 13 w 1234"/>
                  <a:gd name="T65" fmla="*/ 23 h 3644"/>
                  <a:gd name="T66" fmla="*/ 13 w 1234"/>
                  <a:gd name="T67" fmla="*/ 25 h 3644"/>
                  <a:gd name="T68" fmla="*/ 12 w 1234"/>
                  <a:gd name="T69" fmla="*/ 27 h 3644"/>
                  <a:gd name="T70" fmla="*/ 12 w 1234"/>
                  <a:gd name="T71" fmla="*/ 32 h 3644"/>
                  <a:gd name="T72" fmla="*/ 13 w 1234"/>
                  <a:gd name="T73" fmla="*/ 37 h 3644"/>
                  <a:gd name="T74" fmla="*/ 13 w 1234"/>
                  <a:gd name="T75" fmla="*/ 42 h 3644"/>
                  <a:gd name="T76" fmla="*/ 12 w 1234"/>
                  <a:gd name="T77" fmla="*/ 43 h 3644"/>
                  <a:gd name="T78" fmla="*/ 10 w 1234"/>
                  <a:gd name="T79" fmla="*/ 44 h 3644"/>
                  <a:gd name="T80" fmla="*/ 8 w 1234"/>
                  <a:gd name="T81" fmla="*/ 45 h 3644"/>
                  <a:gd name="T82" fmla="*/ 7 w 1234"/>
                  <a:gd name="T83" fmla="*/ 44 h 3644"/>
                  <a:gd name="T84" fmla="*/ 8 w 1234"/>
                  <a:gd name="T85" fmla="*/ 43 h 3644"/>
                  <a:gd name="T86" fmla="*/ 10 w 1234"/>
                  <a:gd name="T87" fmla="*/ 42 h 3644"/>
                  <a:gd name="T88" fmla="*/ 10 w 1234"/>
                  <a:gd name="T89" fmla="*/ 37 h 3644"/>
                  <a:gd name="T90" fmla="*/ 9 w 1234"/>
                  <a:gd name="T91" fmla="*/ 32 h 3644"/>
                  <a:gd name="T92" fmla="*/ 8 w 1234"/>
                  <a:gd name="T93" fmla="*/ 28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4" y="2752"/>
                    </a:lnTo>
                    <a:lnTo>
                      <a:pt x="531" y="2893"/>
                    </a:lnTo>
                    <a:lnTo>
                      <a:pt x="518" y="3006"/>
                    </a:lnTo>
                    <a:lnTo>
                      <a:pt x="505" y="3108"/>
                    </a:lnTo>
                    <a:lnTo>
                      <a:pt x="486" y="3206"/>
                    </a:lnTo>
                    <a:lnTo>
                      <a:pt x="467" y="3301"/>
                    </a:lnTo>
                    <a:lnTo>
                      <a:pt x="455" y="3365"/>
                    </a:lnTo>
                    <a:lnTo>
                      <a:pt x="455" y="3414"/>
                    </a:lnTo>
                    <a:lnTo>
                      <a:pt x="458" y="3453"/>
                    </a:lnTo>
                    <a:lnTo>
                      <a:pt x="447" y="3470"/>
                    </a:lnTo>
                    <a:lnTo>
                      <a:pt x="366" y="3488"/>
                    </a:lnTo>
                    <a:lnTo>
                      <a:pt x="349" y="3479"/>
                    </a:lnTo>
                    <a:lnTo>
                      <a:pt x="340" y="3467"/>
                    </a:lnTo>
                    <a:lnTo>
                      <a:pt x="264" y="3493"/>
                    </a:lnTo>
                    <a:lnTo>
                      <a:pt x="166" y="3520"/>
                    </a:lnTo>
                    <a:lnTo>
                      <a:pt x="101" y="3530"/>
                    </a:lnTo>
                    <a:lnTo>
                      <a:pt x="49" y="3525"/>
                    </a:lnTo>
                    <a:lnTo>
                      <a:pt x="19" y="3513"/>
                    </a:lnTo>
                    <a:lnTo>
                      <a:pt x="5" y="3495"/>
                    </a:lnTo>
                    <a:lnTo>
                      <a:pt x="0" y="3476"/>
                    </a:lnTo>
                    <a:lnTo>
                      <a:pt x="10" y="3455"/>
                    </a:lnTo>
                    <a:lnTo>
                      <a:pt x="33" y="3436"/>
                    </a:lnTo>
                    <a:lnTo>
                      <a:pt x="106"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3"/>
                    </a:lnTo>
                    <a:lnTo>
                      <a:pt x="277" y="2039"/>
                    </a:lnTo>
                    <a:lnTo>
                      <a:pt x="233" y="2034"/>
                    </a:lnTo>
                    <a:lnTo>
                      <a:pt x="188" y="2018"/>
                    </a:lnTo>
                    <a:lnTo>
                      <a:pt x="153" y="1974"/>
                    </a:lnTo>
                    <a:lnTo>
                      <a:pt x="149" y="1922"/>
                    </a:lnTo>
                    <a:lnTo>
                      <a:pt x="162" y="1854"/>
                    </a:lnTo>
                    <a:lnTo>
                      <a:pt x="188" y="1797"/>
                    </a:lnTo>
                    <a:lnTo>
                      <a:pt x="214" y="1758"/>
                    </a:lnTo>
                    <a:lnTo>
                      <a:pt x="171" y="1740"/>
                    </a:lnTo>
                    <a:lnTo>
                      <a:pt x="158" y="1727"/>
                    </a:lnTo>
                    <a:lnTo>
                      <a:pt x="159" y="1706"/>
                    </a:lnTo>
                    <a:lnTo>
                      <a:pt x="217" y="1565"/>
                    </a:lnTo>
                    <a:lnTo>
                      <a:pt x="236" y="1488"/>
                    </a:lnTo>
                    <a:lnTo>
                      <a:pt x="252" y="1223"/>
                    </a:lnTo>
                    <a:lnTo>
                      <a:pt x="252" y="1031"/>
                    </a:lnTo>
                    <a:lnTo>
                      <a:pt x="261" y="799"/>
                    </a:lnTo>
                    <a:lnTo>
                      <a:pt x="271" y="742"/>
                    </a:lnTo>
                    <a:lnTo>
                      <a:pt x="294" y="696"/>
                    </a:lnTo>
                    <a:lnTo>
                      <a:pt x="338" y="658"/>
                    </a:lnTo>
                    <a:lnTo>
                      <a:pt x="531" y="547"/>
                    </a:lnTo>
                    <a:lnTo>
                      <a:pt x="518" y="496"/>
                    </a:lnTo>
                    <a:lnTo>
                      <a:pt x="486" y="490"/>
                    </a:lnTo>
                    <a:lnTo>
                      <a:pt x="443" y="478"/>
                    </a:lnTo>
                    <a:lnTo>
                      <a:pt x="418" y="452"/>
                    </a:lnTo>
                    <a:lnTo>
                      <a:pt x="388" y="349"/>
                    </a:lnTo>
                    <a:lnTo>
                      <a:pt x="379" y="292"/>
                    </a:lnTo>
                    <a:lnTo>
                      <a:pt x="380" y="237"/>
                    </a:lnTo>
                    <a:lnTo>
                      <a:pt x="374" y="183"/>
                    </a:lnTo>
                    <a:lnTo>
                      <a:pt x="379" y="127"/>
                    </a:lnTo>
                    <a:lnTo>
                      <a:pt x="354" y="151"/>
                    </a:lnTo>
                    <a:lnTo>
                      <a:pt x="340" y="164"/>
                    </a:lnTo>
                    <a:lnTo>
                      <a:pt x="345" y="127"/>
                    </a:lnTo>
                    <a:lnTo>
                      <a:pt x="361" y="85"/>
                    </a:lnTo>
                    <a:lnTo>
                      <a:pt x="385" y="52"/>
                    </a:lnTo>
                    <a:lnTo>
                      <a:pt x="424" y="25"/>
                    </a:lnTo>
                    <a:lnTo>
                      <a:pt x="471" y="6"/>
                    </a:lnTo>
                    <a:lnTo>
                      <a:pt x="538" y="0"/>
                    </a:lnTo>
                    <a:lnTo>
                      <a:pt x="595" y="12"/>
                    </a:lnTo>
                    <a:lnTo>
                      <a:pt x="644" y="37"/>
                    </a:lnTo>
                    <a:lnTo>
                      <a:pt x="683" y="69"/>
                    </a:lnTo>
                    <a:lnTo>
                      <a:pt x="713" y="112"/>
                    </a:lnTo>
                    <a:lnTo>
                      <a:pt x="729" y="172"/>
                    </a:lnTo>
                    <a:lnTo>
                      <a:pt x="738" y="240"/>
                    </a:lnTo>
                    <a:lnTo>
                      <a:pt x="734" y="295"/>
                    </a:lnTo>
                    <a:lnTo>
                      <a:pt x="720" y="369"/>
                    </a:lnTo>
                    <a:lnTo>
                      <a:pt x="722" y="423"/>
                    </a:lnTo>
                    <a:lnTo>
                      <a:pt x="734" y="483"/>
                    </a:lnTo>
                    <a:lnTo>
                      <a:pt x="757" y="513"/>
                    </a:lnTo>
                    <a:lnTo>
                      <a:pt x="995" y="611"/>
                    </a:lnTo>
                    <a:lnTo>
                      <a:pt x="1028" y="632"/>
                    </a:lnTo>
                    <a:lnTo>
                      <a:pt x="1052" y="668"/>
                    </a:lnTo>
                    <a:lnTo>
                      <a:pt x="1126" y="878"/>
                    </a:lnTo>
                    <a:lnTo>
                      <a:pt x="1223" y="1178"/>
                    </a:lnTo>
                    <a:lnTo>
                      <a:pt x="1234" y="1238"/>
                    </a:lnTo>
                    <a:lnTo>
                      <a:pt x="1230" y="1273"/>
                    </a:lnTo>
                    <a:lnTo>
                      <a:pt x="1215" y="1312"/>
                    </a:lnTo>
                    <a:lnTo>
                      <a:pt x="1088" y="1515"/>
                    </a:lnTo>
                    <a:lnTo>
                      <a:pt x="1070" y="1579"/>
                    </a:lnTo>
                    <a:lnTo>
                      <a:pt x="1063" y="1645"/>
                    </a:lnTo>
                    <a:lnTo>
                      <a:pt x="1088" y="1873"/>
                    </a:lnTo>
                    <a:lnTo>
                      <a:pt x="1104" y="1974"/>
                    </a:lnTo>
                    <a:lnTo>
                      <a:pt x="1104" y="2007"/>
                    </a:lnTo>
                    <a:lnTo>
                      <a:pt x="1089" y="2032"/>
                    </a:lnTo>
                    <a:lnTo>
                      <a:pt x="1052" y="2045"/>
                    </a:lnTo>
                    <a:lnTo>
                      <a:pt x="1012" y="2051"/>
                    </a:lnTo>
                    <a:lnTo>
                      <a:pt x="1003" y="2166"/>
                    </a:lnTo>
                    <a:lnTo>
                      <a:pt x="1003" y="2292"/>
                    </a:lnTo>
                    <a:lnTo>
                      <a:pt x="1005" y="2432"/>
                    </a:lnTo>
                    <a:lnTo>
                      <a:pt x="1012" y="2562"/>
                    </a:lnTo>
                    <a:lnTo>
                      <a:pt x="1031" y="2702"/>
                    </a:lnTo>
                    <a:lnTo>
                      <a:pt x="1037" y="2842"/>
                    </a:lnTo>
                    <a:lnTo>
                      <a:pt x="1046" y="2979"/>
                    </a:lnTo>
                    <a:lnTo>
                      <a:pt x="1046" y="3088"/>
                    </a:lnTo>
                    <a:lnTo>
                      <a:pt x="1040" y="3261"/>
                    </a:lnTo>
                    <a:lnTo>
                      <a:pt x="1042" y="3369"/>
                    </a:lnTo>
                    <a:lnTo>
                      <a:pt x="1037" y="3467"/>
                    </a:lnTo>
                    <a:lnTo>
                      <a:pt x="1034" y="3488"/>
                    </a:lnTo>
                    <a:lnTo>
                      <a:pt x="975" y="3505"/>
                    </a:lnTo>
                    <a:lnTo>
                      <a:pt x="927" y="3530"/>
                    </a:lnTo>
                    <a:lnTo>
                      <a:pt x="882" y="3568"/>
                    </a:lnTo>
                    <a:lnTo>
                      <a:pt x="835" y="3603"/>
                    </a:lnTo>
                    <a:lnTo>
                      <a:pt x="774" y="3627"/>
                    </a:lnTo>
                    <a:lnTo>
                      <a:pt x="713" y="3643"/>
                    </a:lnTo>
                    <a:lnTo>
                      <a:pt x="658" y="3644"/>
                    </a:lnTo>
                    <a:lnTo>
                      <a:pt x="624" y="3633"/>
                    </a:lnTo>
                    <a:lnTo>
                      <a:pt x="599" y="3615"/>
                    </a:lnTo>
                    <a:lnTo>
                      <a:pt x="597" y="3594"/>
                    </a:lnTo>
                    <a:lnTo>
                      <a:pt x="609" y="3563"/>
                    </a:lnTo>
                    <a:lnTo>
                      <a:pt x="642" y="3534"/>
                    </a:lnTo>
                    <a:lnTo>
                      <a:pt x="680" y="3505"/>
                    </a:lnTo>
                    <a:lnTo>
                      <a:pt x="729" y="3462"/>
                    </a:lnTo>
                    <a:lnTo>
                      <a:pt x="770" y="3424"/>
                    </a:lnTo>
                    <a:lnTo>
                      <a:pt x="796" y="3391"/>
                    </a:lnTo>
                    <a:lnTo>
                      <a:pt x="784" y="3211"/>
                    </a:lnTo>
                    <a:lnTo>
                      <a:pt x="784" y="3084"/>
                    </a:lnTo>
                    <a:lnTo>
                      <a:pt x="771" y="2957"/>
                    </a:lnTo>
                    <a:lnTo>
                      <a:pt x="758" y="2842"/>
                    </a:lnTo>
                    <a:lnTo>
                      <a:pt x="737" y="2721"/>
                    </a:lnTo>
                    <a:lnTo>
                      <a:pt x="708" y="2599"/>
                    </a:lnTo>
                    <a:lnTo>
                      <a:pt x="683" y="2485"/>
                    </a:lnTo>
                    <a:lnTo>
                      <a:pt x="663" y="2391"/>
                    </a:lnTo>
                    <a:lnTo>
                      <a:pt x="644" y="2280"/>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81" name="Freeform 171"/>
              <p:cNvSpPr>
                <a:spLocks/>
              </p:cNvSpPr>
              <p:nvPr/>
            </p:nvSpPr>
            <p:spPr bwMode="auto">
              <a:xfrm>
                <a:off x="3277" y="2026"/>
                <a:ext cx="431" cy="1136"/>
              </a:xfrm>
              <a:custGeom>
                <a:avLst/>
                <a:gdLst>
                  <a:gd name="T0" fmla="*/ 14 w 1291"/>
                  <a:gd name="T1" fmla="*/ 19 h 3406"/>
                  <a:gd name="T2" fmla="*/ 12 w 1291"/>
                  <a:gd name="T3" fmla="*/ 23 h 3406"/>
                  <a:gd name="T4" fmla="*/ 12 w 1291"/>
                  <a:gd name="T5" fmla="*/ 26 h 3406"/>
                  <a:gd name="T6" fmla="*/ 12 w 1291"/>
                  <a:gd name="T7" fmla="*/ 33 h 3406"/>
                  <a:gd name="T8" fmla="*/ 12 w 1291"/>
                  <a:gd name="T9" fmla="*/ 38 h 3406"/>
                  <a:gd name="T10" fmla="*/ 13 w 1291"/>
                  <a:gd name="T11" fmla="*/ 39 h 3406"/>
                  <a:gd name="T12" fmla="*/ 14 w 1291"/>
                  <a:gd name="T13" fmla="*/ 40 h 3406"/>
                  <a:gd name="T14" fmla="*/ 15 w 1291"/>
                  <a:gd name="T15" fmla="*/ 40 h 3406"/>
                  <a:gd name="T16" fmla="*/ 16 w 1291"/>
                  <a:gd name="T17" fmla="*/ 41 h 3406"/>
                  <a:gd name="T18" fmla="*/ 16 w 1291"/>
                  <a:gd name="T19" fmla="*/ 41 h 3406"/>
                  <a:gd name="T20" fmla="*/ 11 w 1291"/>
                  <a:gd name="T21" fmla="*/ 41 h 3406"/>
                  <a:gd name="T22" fmla="*/ 10 w 1291"/>
                  <a:gd name="T23" fmla="*/ 41 h 3406"/>
                  <a:gd name="T24" fmla="*/ 10 w 1291"/>
                  <a:gd name="T25" fmla="*/ 40 h 3406"/>
                  <a:gd name="T26" fmla="*/ 10 w 1291"/>
                  <a:gd name="T27" fmla="*/ 40 h 3406"/>
                  <a:gd name="T28" fmla="*/ 10 w 1291"/>
                  <a:gd name="T29" fmla="*/ 39 h 3406"/>
                  <a:gd name="T30" fmla="*/ 10 w 1291"/>
                  <a:gd name="T31" fmla="*/ 39 h 3406"/>
                  <a:gd name="T32" fmla="*/ 9 w 1291"/>
                  <a:gd name="T33" fmla="*/ 34 h 3406"/>
                  <a:gd name="T34" fmla="*/ 9 w 1291"/>
                  <a:gd name="T35" fmla="*/ 28 h 3406"/>
                  <a:gd name="T36" fmla="*/ 8 w 1291"/>
                  <a:gd name="T37" fmla="*/ 26 h 3406"/>
                  <a:gd name="T38" fmla="*/ 7 w 1291"/>
                  <a:gd name="T39" fmla="*/ 29 h 3406"/>
                  <a:gd name="T40" fmla="*/ 7 w 1291"/>
                  <a:gd name="T41" fmla="*/ 34 h 3406"/>
                  <a:gd name="T42" fmla="*/ 6 w 1291"/>
                  <a:gd name="T43" fmla="*/ 39 h 3406"/>
                  <a:gd name="T44" fmla="*/ 5 w 1291"/>
                  <a:gd name="T45" fmla="*/ 39 h 3406"/>
                  <a:gd name="T46" fmla="*/ 6 w 1291"/>
                  <a:gd name="T47" fmla="*/ 41 h 3406"/>
                  <a:gd name="T48" fmla="*/ 5 w 1291"/>
                  <a:gd name="T49" fmla="*/ 42 h 3406"/>
                  <a:gd name="T50" fmla="*/ 5 w 1291"/>
                  <a:gd name="T51" fmla="*/ 42 h 3406"/>
                  <a:gd name="T52" fmla="*/ 3 w 1291"/>
                  <a:gd name="T53" fmla="*/ 42 h 3406"/>
                  <a:gd name="T54" fmla="*/ 3 w 1291"/>
                  <a:gd name="T55" fmla="*/ 41 h 3406"/>
                  <a:gd name="T56" fmla="*/ 3 w 1291"/>
                  <a:gd name="T57" fmla="*/ 41 h 3406"/>
                  <a:gd name="T58" fmla="*/ 4 w 1291"/>
                  <a:gd name="T59" fmla="*/ 39 h 3406"/>
                  <a:gd name="T60" fmla="*/ 3 w 1291"/>
                  <a:gd name="T61" fmla="*/ 37 h 3406"/>
                  <a:gd name="T62" fmla="*/ 3 w 1291"/>
                  <a:gd name="T63" fmla="*/ 34 h 3406"/>
                  <a:gd name="T64" fmla="*/ 4 w 1291"/>
                  <a:gd name="T65" fmla="*/ 30 h 3406"/>
                  <a:gd name="T66" fmla="*/ 0 w 1291"/>
                  <a:gd name="T67" fmla="*/ 28 h 3406"/>
                  <a:gd name="T68" fmla="*/ 0 w 1291"/>
                  <a:gd name="T69" fmla="*/ 23 h 3406"/>
                  <a:gd name="T70" fmla="*/ 2 w 1291"/>
                  <a:gd name="T71" fmla="*/ 23 h 3406"/>
                  <a:gd name="T72" fmla="*/ 2 w 1291"/>
                  <a:gd name="T73" fmla="*/ 16 h 3406"/>
                  <a:gd name="T74" fmla="*/ 2 w 1291"/>
                  <a:gd name="T75" fmla="*/ 14 h 3406"/>
                  <a:gd name="T76" fmla="*/ 3 w 1291"/>
                  <a:gd name="T77" fmla="*/ 8 h 3406"/>
                  <a:gd name="T78" fmla="*/ 3 w 1291"/>
                  <a:gd name="T79" fmla="*/ 8 h 3406"/>
                  <a:gd name="T80" fmla="*/ 7 w 1291"/>
                  <a:gd name="T81" fmla="*/ 6 h 3406"/>
                  <a:gd name="T82" fmla="*/ 7 w 1291"/>
                  <a:gd name="T83" fmla="*/ 5 h 3406"/>
                  <a:gd name="T84" fmla="*/ 6 w 1291"/>
                  <a:gd name="T85" fmla="*/ 3 h 3406"/>
                  <a:gd name="T86" fmla="*/ 7 w 1291"/>
                  <a:gd name="T87" fmla="*/ 2 h 3406"/>
                  <a:gd name="T88" fmla="*/ 7 w 1291"/>
                  <a:gd name="T89" fmla="*/ 1 h 3406"/>
                  <a:gd name="T90" fmla="*/ 8 w 1291"/>
                  <a:gd name="T91" fmla="*/ 0 h 3406"/>
                  <a:gd name="T92" fmla="*/ 9 w 1291"/>
                  <a:gd name="T93" fmla="*/ 0 h 3406"/>
                  <a:gd name="T94" fmla="*/ 10 w 1291"/>
                  <a:gd name="T95" fmla="*/ 0 h 3406"/>
                  <a:gd name="T96" fmla="*/ 11 w 1291"/>
                  <a:gd name="T97" fmla="*/ 1 h 3406"/>
                  <a:gd name="T98" fmla="*/ 11 w 1291"/>
                  <a:gd name="T99" fmla="*/ 3 h 3406"/>
                  <a:gd name="T100" fmla="*/ 11 w 1291"/>
                  <a:gd name="T101" fmla="*/ 4 h 3406"/>
                  <a:gd name="T102" fmla="*/ 10 w 1291"/>
                  <a:gd name="T103" fmla="*/ 5 h 3406"/>
                  <a:gd name="T104" fmla="*/ 10 w 1291"/>
                  <a:gd name="T105" fmla="*/ 6 h 3406"/>
                  <a:gd name="T106" fmla="*/ 13 w 1291"/>
                  <a:gd name="T107" fmla="*/ 8 h 3406"/>
                  <a:gd name="T108" fmla="*/ 14 w 1291"/>
                  <a:gd name="T109" fmla="*/ 9 h 3406"/>
                  <a:gd name="T110" fmla="*/ 14 w 1291"/>
                  <a:gd name="T111" fmla="*/ 14 h 3406"/>
                  <a:gd name="T112" fmla="*/ 13 w 1291"/>
                  <a:gd name="T113" fmla="*/ 15 h 3406"/>
                  <a:gd name="T114" fmla="*/ 13 w 1291"/>
                  <a:gd name="T115" fmla="*/ 17 h 3406"/>
                  <a:gd name="T116" fmla="*/ 14 w 1291"/>
                  <a:gd name="T117" fmla="*/ 18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6"/>
                  <a:gd name="T179" fmla="*/ 1291 w 129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6">
                    <a:moveTo>
                      <a:pt x="1128" y="1487"/>
                    </a:moveTo>
                    <a:lnTo>
                      <a:pt x="1130" y="1573"/>
                    </a:lnTo>
                    <a:lnTo>
                      <a:pt x="1152" y="1749"/>
                    </a:lnTo>
                    <a:lnTo>
                      <a:pt x="950" y="1876"/>
                    </a:lnTo>
                    <a:lnTo>
                      <a:pt x="950" y="1953"/>
                    </a:lnTo>
                    <a:lnTo>
                      <a:pt x="960" y="2090"/>
                    </a:lnTo>
                    <a:lnTo>
                      <a:pt x="975" y="2500"/>
                    </a:lnTo>
                    <a:lnTo>
                      <a:pt x="987" y="2680"/>
                    </a:lnTo>
                    <a:lnTo>
                      <a:pt x="1000" y="2999"/>
                    </a:lnTo>
                    <a:lnTo>
                      <a:pt x="1000" y="3112"/>
                    </a:lnTo>
                    <a:lnTo>
                      <a:pt x="1002" y="3150"/>
                    </a:lnTo>
                    <a:lnTo>
                      <a:pt x="1013" y="3163"/>
                    </a:lnTo>
                    <a:lnTo>
                      <a:pt x="1049" y="3187"/>
                    </a:lnTo>
                    <a:lnTo>
                      <a:pt x="1121" y="3224"/>
                    </a:lnTo>
                    <a:lnTo>
                      <a:pt x="1206" y="3246"/>
                    </a:lnTo>
                    <a:lnTo>
                      <a:pt x="1236" y="3256"/>
                    </a:lnTo>
                    <a:lnTo>
                      <a:pt x="1267" y="3270"/>
                    </a:lnTo>
                    <a:lnTo>
                      <a:pt x="1285" y="3296"/>
                    </a:lnTo>
                    <a:lnTo>
                      <a:pt x="1291" y="3317"/>
                    </a:lnTo>
                    <a:lnTo>
                      <a:pt x="1280" y="3325"/>
                    </a:lnTo>
                    <a:lnTo>
                      <a:pt x="1109" y="3328"/>
                    </a:lnTo>
                    <a:lnTo>
                      <a:pt x="886" y="3342"/>
                    </a:lnTo>
                    <a:lnTo>
                      <a:pt x="849" y="3342"/>
                    </a:lnTo>
                    <a:lnTo>
                      <a:pt x="823" y="3329"/>
                    </a:lnTo>
                    <a:lnTo>
                      <a:pt x="809" y="3304"/>
                    </a:lnTo>
                    <a:lnTo>
                      <a:pt x="809" y="3266"/>
                    </a:lnTo>
                    <a:lnTo>
                      <a:pt x="823" y="3205"/>
                    </a:lnTo>
                    <a:lnTo>
                      <a:pt x="830" y="3195"/>
                    </a:lnTo>
                    <a:lnTo>
                      <a:pt x="849" y="3189"/>
                    </a:lnTo>
                    <a:lnTo>
                      <a:pt x="823" y="3186"/>
                    </a:lnTo>
                    <a:lnTo>
                      <a:pt x="815" y="3174"/>
                    </a:lnTo>
                    <a:lnTo>
                      <a:pt x="809" y="3125"/>
                    </a:lnTo>
                    <a:lnTo>
                      <a:pt x="785" y="3023"/>
                    </a:lnTo>
                    <a:lnTo>
                      <a:pt x="734" y="2781"/>
                    </a:lnTo>
                    <a:lnTo>
                      <a:pt x="722" y="2666"/>
                    </a:lnTo>
                    <a:lnTo>
                      <a:pt x="695" y="2298"/>
                    </a:lnTo>
                    <a:lnTo>
                      <a:pt x="678" y="2206"/>
                    </a:lnTo>
                    <a:lnTo>
                      <a:pt x="646" y="2093"/>
                    </a:lnTo>
                    <a:lnTo>
                      <a:pt x="620" y="2208"/>
                    </a:lnTo>
                    <a:lnTo>
                      <a:pt x="595" y="2322"/>
                    </a:lnTo>
                    <a:lnTo>
                      <a:pt x="551" y="2642"/>
                    </a:lnTo>
                    <a:lnTo>
                      <a:pt x="531" y="2740"/>
                    </a:lnTo>
                    <a:lnTo>
                      <a:pt x="487" y="3097"/>
                    </a:lnTo>
                    <a:lnTo>
                      <a:pt x="487" y="3150"/>
                    </a:lnTo>
                    <a:lnTo>
                      <a:pt x="482" y="3160"/>
                    </a:lnTo>
                    <a:lnTo>
                      <a:pt x="442" y="3176"/>
                    </a:lnTo>
                    <a:lnTo>
                      <a:pt x="452" y="3230"/>
                    </a:lnTo>
                    <a:lnTo>
                      <a:pt x="454" y="3291"/>
                    </a:lnTo>
                    <a:lnTo>
                      <a:pt x="454" y="3329"/>
                    </a:lnTo>
                    <a:lnTo>
                      <a:pt x="439" y="3366"/>
                    </a:lnTo>
                    <a:lnTo>
                      <a:pt x="413" y="3391"/>
                    </a:lnTo>
                    <a:lnTo>
                      <a:pt x="367" y="3406"/>
                    </a:lnTo>
                    <a:lnTo>
                      <a:pt x="316" y="3406"/>
                    </a:lnTo>
                    <a:lnTo>
                      <a:pt x="261" y="3401"/>
                    </a:lnTo>
                    <a:lnTo>
                      <a:pt x="239" y="3381"/>
                    </a:lnTo>
                    <a:lnTo>
                      <a:pt x="227" y="3355"/>
                    </a:lnTo>
                    <a:lnTo>
                      <a:pt x="228" y="3322"/>
                    </a:lnTo>
                    <a:lnTo>
                      <a:pt x="242" y="3276"/>
                    </a:lnTo>
                    <a:lnTo>
                      <a:pt x="278" y="3227"/>
                    </a:lnTo>
                    <a:lnTo>
                      <a:pt x="303" y="3176"/>
                    </a:lnTo>
                    <a:lnTo>
                      <a:pt x="278" y="3176"/>
                    </a:lnTo>
                    <a:lnTo>
                      <a:pt x="265" y="3023"/>
                    </a:lnTo>
                    <a:lnTo>
                      <a:pt x="261" y="2847"/>
                    </a:lnTo>
                    <a:lnTo>
                      <a:pt x="268" y="2727"/>
                    </a:lnTo>
                    <a:lnTo>
                      <a:pt x="285" y="2588"/>
                    </a:lnTo>
                    <a:lnTo>
                      <a:pt x="298" y="2463"/>
                    </a:lnTo>
                    <a:lnTo>
                      <a:pt x="316" y="2360"/>
                    </a:lnTo>
                    <a:lnTo>
                      <a:pt x="0" y="2246"/>
                    </a:lnTo>
                    <a:lnTo>
                      <a:pt x="0" y="1889"/>
                    </a:lnTo>
                    <a:lnTo>
                      <a:pt x="38" y="1863"/>
                    </a:lnTo>
                    <a:lnTo>
                      <a:pt x="183" y="1902"/>
                    </a:lnTo>
                    <a:lnTo>
                      <a:pt x="200" y="1824"/>
                    </a:lnTo>
                    <a:lnTo>
                      <a:pt x="203" y="1728"/>
                    </a:lnTo>
                    <a:lnTo>
                      <a:pt x="131" y="1331"/>
                    </a:lnTo>
                    <a:lnTo>
                      <a:pt x="126" y="1226"/>
                    </a:lnTo>
                    <a:lnTo>
                      <a:pt x="138" y="1099"/>
                    </a:lnTo>
                    <a:lnTo>
                      <a:pt x="200" y="757"/>
                    </a:lnTo>
                    <a:lnTo>
                      <a:pt x="227" y="664"/>
                    </a:lnTo>
                    <a:lnTo>
                      <a:pt x="252" y="626"/>
                    </a:lnTo>
                    <a:lnTo>
                      <a:pt x="278" y="614"/>
                    </a:lnTo>
                    <a:lnTo>
                      <a:pt x="454" y="550"/>
                    </a:lnTo>
                    <a:lnTo>
                      <a:pt x="531" y="525"/>
                    </a:lnTo>
                    <a:lnTo>
                      <a:pt x="556" y="435"/>
                    </a:lnTo>
                    <a:lnTo>
                      <a:pt x="535" y="370"/>
                    </a:lnTo>
                    <a:lnTo>
                      <a:pt x="524" y="331"/>
                    </a:lnTo>
                    <a:lnTo>
                      <a:pt x="524" y="281"/>
                    </a:lnTo>
                    <a:lnTo>
                      <a:pt x="531" y="218"/>
                    </a:lnTo>
                    <a:lnTo>
                      <a:pt x="556" y="130"/>
                    </a:lnTo>
                    <a:lnTo>
                      <a:pt x="570" y="85"/>
                    </a:lnTo>
                    <a:lnTo>
                      <a:pt x="590" y="51"/>
                    </a:lnTo>
                    <a:lnTo>
                      <a:pt x="620" y="24"/>
                    </a:lnTo>
                    <a:lnTo>
                      <a:pt x="646" y="15"/>
                    </a:lnTo>
                    <a:lnTo>
                      <a:pt x="696" y="0"/>
                    </a:lnTo>
                    <a:lnTo>
                      <a:pt x="734" y="0"/>
                    </a:lnTo>
                    <a:lnTo>
                      <a:pt x="785" y="15"/>
                    </a:lnTo>
                    <a:lnTo>
                      <a:pt x="833" y="31"/>
                    </a:lnTo>
                    <a:lnTo>
                      <a:pt x="872" y="61"/>
                    </a:lnTo>
                    <a:lnTo>
                      <a:pt x="886" y="103"/>
                    </a:lnTo>
                    <a:lnTo>
                      <a:pt x="891" y="159"/>
                    </a:lnTo>
                    <a:lnTo>
                      <a:pt x="885" y="212"/>
                    </a:lnTo>
                    <a:lnTo>
                      <a:pt x="876" y="272"/>
                    </a:lnTo>
                    <a:lnTo>
                      <a:pt x="863" y="321"/>
                    </a:lnTo>
                    <a:lnTo>
                      <a:pt x="836" y="372"/>
                    </a:lnTo>
                    <a:lnTo>
                      <a:pt x="809" y="410"/>
                    </a:lnTo>
                    <a:lnTo>
                      <a:pt x="785" y="448"/>
                    </a:lnTo>
                    <a:lnTo>
                      <a:pt x="785" y="511"/>
                    </a:lnTo>
                    <a:lnTo>
                      <a:pt x="843" y="526"/>
                    </a:lnTo>
                    <a:lnTo>
                      <a:pt x="1056" y="652"/>
                    </a:lnTo>
                    <a:lnTo>
                      <a:pt x="1089" y="690"/>
                    </a:lnTo>
                    <a:lnTo>
                      <a:pt x="1098" y="717"/>
                    </a:lnTo>
                    <a:lnTo>
                      <a:pt x="1115" y="1077"/>
                    </a:lnTo>
                    <a:lnTo>
                      <a:pt x="1098" y="1132"/>
                    </a:lnTo>
                    <a:lnTo>
                      <a:pt x="1078" y="1189"/>
                    </a:lnTo>
                    <a:lnTo>
                      <a:pt x="1064" y="1251"/>
                    </a:lnTo>
                    <a:lnTo>
                      <a:pt x="1068" y="1298"/>
                    </a:lnTo>
                    <a:lnTo>
                      <a:pt x="1088" y="1353"/>
                    </a:lnTo>
                    <a:lnTo>
                      <a:pt x="1128" y="1410"/>
                    </a:lnTo>
                    <a:lnTo>
                      <a:pt x="1128" y="1487"/>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82" name="Freeform 172"/>
              <p:cNvSpPr>
                <a:spLocks/>
              </p:cNvSpPr>
              <p:nvPr/>
            </p:nvSpPr>
            <p:spPr bwMode="auto">
              <a:xfrm>
                <a:off x="4161" y="2032"/>
                <a:ext cx="385" cy="1157"/>
              </a:xfrm>
              <a:custGeom>
                <a:avLst/>
                <a:gdLst>
                  <a:gd name="T0" fmla="*/ 2 w 1153"/>
                  <a:gd name="T1" fmla="*/ 29 h 3472"/>
                  <a:gd name="T2" fmla="*/ 2 w 1153"/>
                  <a:gd name="T3" fmla="*/ 31 h 3472"/>
                  <a:gd name="T4" fmla="*/ 3 w 1153"/>
                  <a:gd name="T5" fmla="*/ 32 h 3472"/>
                  <a:gd name="T6" fmla="*/ 3 w 1153"/>
                  <a:gd name="T7" fmla="*/ 37 h 3472"/>
                  <a:gd name="T8" fmla="*/ 3 w 1153"/>
                  <a:gd name="T9" fmla="*/ 39 h 3472"/>
                  <a:gd name="T10" fmla="*/ 2 w 1153"/>
                  <a:gd name="T11" fmla="*/ 40 h 3472"/>
                  <a:gd name="T12" fmla="*/ 1 w 1153"/>
                  <a:gd name="T13" fmla="*/ 40 h 3472"/>
                  <a:gd name="T14" fmla="*/ 0 w 1153"/>
                  <a:gd name="T15" fmla="*/ 41 h 3472"/>
                  <a:gd name="T16" fmla="*/ 0 w 1153"/>
                  <a:gd name="T17" fmla="*/ 41 h 3472"/>
                  <a:gd name="T18" fmla="*/ 0 w 1153"/>
                  <a:gd name="T19" fmla="*/ 42 h 3472"/>
                  <a:gd name="T20" fmla="*/ 2 w 1153"/>
                  <a:gd name="T21" fmla="*/ 42 h 3472"/>
                  <a:gd name="T22" fmla="*/ 4 w 1153"/>
                  <a:gd name="T23" fmla="*/ 41 h 3472"/>
                  <a:gd name="T24" fmla="*/ 5 w 1153"/>
                  <a:gd name="T25" fmla="*/ 41 h 3472"/>
                  <a:gd name="T26" fmla="*/ 5 w 1153"/>
                  <a:gd name="T27" fmla="*/ 40 h 3472"/>
                  <a:gd name="T28" fmla="*/ 6 w 1153"/>
                  <a:gd name="T29" fmla="*/ 34 h 3472"/>
                  <a:gd name="T30" fmla="*/ 7 w 1153"/>
                  <a:gd name="T31" fmla="*/ 31 h 3472"/>
                  <a:gd name="T32" fmla="*/ 8 w 1153"/>
                  <a:gd name="T33" fmla="*/ 33 h 3472"/>
                  <a:gd name="T34" fmla="*/ 9 w 1153"/>
                  <a:gd name="T35" fmla="*/ 37 h 3472"/>
                  <a:gd name="T36" fmla="*/ 9 w 1153"/>
                  <a:gd name="T37" fmla="*/ 40 h 3472"/>
                  <a:gd name="T38" fmla="*/ 9 w 1153"/>
                  <a:gd name="T39" fmla="*/ 41 h 3472"/>
                  <a:gd name="T40" fmla="*/ 9 w 1153"/>
                  <a:gd name="T41" fmla="*/ 42 h 3472"/>
                  <a:gd name="T42" fmla="*/ 9 w 1153"/>
                  <a:gd name="T43" fmla="*/ 43 h 3472"/>
                  <a:gd name="T44" fmla="*/ 10 w 1153"/>
                  <a:gd name="T45" fmla="*/ 43 h 3472"/>
                  <a:gd name="T46" fmla="*/ 11 w 1153"/>
                  <a:gd name="T47" fmla="*/ 42 h 3472"/>
                  <a:gd name="T48" fmla="*/ 12 w 1153"/>
                  <a:gd name="T49" fmla="*/ 42 h 3472"/>
                  <a:gd name="T50" fmla="*/ 12 w 1153"/>
                  <a:gd name="T51" fmla="*/ 41 h 3472"/>
                  <a:gd name="T52" fmla="*/ 12 w 1153"/>
                  <a:gd name="T53" fmla="*/ 39 h 3472"/>
                  <a:gd name="T54" fmla="*/ 11 w 1153"/>
                  <a:gd name="T55" fmla="*/ 34 h 3472"/>
                  <a:gd name="T56" fmla="*/ 11 w 1153"/>
                  <a:gd name="T57" fmla="*/ 31 h 3472"/>
                  <a:gd name="T58" fmla="*/ 12 w 1153"/>
                  <a:gd name="T59" fmla="*/ 30 h 3472"/>
                  <a:gd name="T60" fmla="*/ 12 w 1153"/>
                  <a:gd name="T61" fmla="*/ 20 h 3472"/>
                  <a:gd name="T62" fmla="*/ 12 w 1153"/>
                  <a:gd name="T63" fmla="*/ 17 h 3472"/>
                  <a:gd name="T64" fmla="*/ 13 w 1153"/>
                  <a:gd name="T65" fmla="*/ 16 h 3472"/>
                  <a:gd name="T66" fmla="*/ 13 w 1153"/>
                  <a:gd name="T67" fmla="*/ 15 h 3472"/>
                  <a:gd name="T68" fmla="*/ 13 w 1153"/>
                  <a:gd name="T69" fmla="*/ 13 h 3472"/>
                  <a:gd name="T70" fmla="*/ 14 w 1153"/>
                  <a:gd name="T71" fmla="*/ 11 h 3472"/>
                  <a:gd name="T72" fmla="*/ 12 w 1153"/>
                  <a:gd name="T73" fmla="*/ 11 h 3472"/>
                  <a:gd name="T74" fmla="*/ 12 w 1153"/>
                  <a:gd name="T75" fmla="*/ 10 h 3472"/>
                  <a:gd name="T76" fmla="*/ 12 w 1153"/>
                  <a:gd name="T77" fmla="*/ 8 h 3472"/>
                  <a:gd name="T78" fmla="*/ 12 w 1153"/>
                  <a:gd name="T79" fmla="*/ 8 h 3472"/>
                  <a:gd name="T80" fmla="*/ 9 w 1153"/>
                  <a:gd name="T81" fmla="*/ 7 h 3472"/>
                  <a:gd name="T82" fmla="*/ 8 w 1153"/>
                  <a:gd name="T83" fmla="*/ 6 h 3472"/>
                  <a:gd name="T84" fmla="*/ 9 w 1153"/>
                  <a:gd name="T85" fmla="*/ 4 h 3472"/>
                  <a:gd name="T86" fmla="*/ 9 w 1153"/>
                  <a:gd name="T87" fmla="*/ 3 h 3472"/>
                  <a:gd name="T88" fmla="*/ 9 w 1153"/>
                  <a:gd name="T89" fmla="*/ 1 h 3472"/>
                  <a:gd name="T90" fmla="*/ 8 w 1153"/>
                  <a:gd name="T91" fmla="*/ 0 h 3472"/>
                  <a:gd name="T92" fmla="*/ 6 w 1153"/>
                  <a:gd name="T93" fmla="*/ 0 h 3472"/>
                  <a:gd name="T94" fmla="*/ 5 w 1153"/>
                  <a:gd name="T95" fmla="*/ 0 h 3472"/>
                  <a:gd name="T96" fmla="*/ 4 w 1153"/>
                  <a:gd name="T97" fmla="*/ 1 h 3472"/>
                  <a:gd name="T98" fmla="*/ 4 w 1153"/>
                  <a:gd name="T99" fmla="*/ 2 h 3472"/>
                  <a:gd name="T100" fmla="*/ 4 w 1153"/>
                  <a:gd name="T101" fmla="*/ 4 h 3472"/>
                  <a:gd name="T102" fmla="*/ 5 w 1153"/>
                  <a:gd name="T103" fmla="*/ 5 h 3472"/>
                  <a:gd name="T104" fmla="*/ 5 w 1153"/>
                  <a:gd name="T105" fmla="*/ 6 h 3472"/>
                  <a:gd name="T106" fmla="*/ 5 w 1153"/>
                  <a:gd name="T107" fmla="*/ 7 h 3472"/>
                  <a:gd name="T108" fmla="*/ 2 w 1153"/>
                  <a:gd name="T109" fmla="*/ 8 h 3472"/>
                  <a:gd name="T110" fmla="*/ 1 w 1153"/>
                  <a:gd name="T111" fmla="*/ 10 h 3472"/>
                  <a:gd name="T112" fmla="*/ 1 w 1153"/>
                  <a:gd name="T113" fmla="*/ 11 h 3472"/>
                  <a:gd name="T114" fmla="*/ 3 w 1153"/>
                  <a:gd name="T115" fmla="*/ 14 h 3472"/>
                  <a:gd name="T116" fmla="*/ 3 w 1153"/>
                  <a:gd name="T117" fmla="*/ 18 h 3472"/>
                  <a:gd name="T118" fmla="*/ 2 w 1153"/>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2"/>
                    </a:moveTo>
                    <a:lnTo>
                      <a:pt x="132" y="2342"/>
                    </a:lnTo>
                    <a:lnTo>
                      <a:pt x="126" y="2471"/>
                    </a:lnTo>
                    <a:lnTo>
                      <a:pt x="176" y="2483"/>
                    </a:lnTo>
                    <a:lnTo>
                      <a:pt x="229" y="2488"/>
                    </a:lnTo>
                    <a:lnTo>
                      <a:pt x="224" y="2607"/>
                    </a:lnTo>
                    <a:lnTo>
                      <a:pt x="224" y="2729"/>
                    </a:lnTo>
                    <a:lnTo>
                      <a:pt x="233" y="3015"/>
                    </a:lnTo>
                    <a:lnTo>
                      <a:pt x="228" y="3108"/>
                    </a:lnTo>
                    <a:lnTo>
                      <a:pt x="224" y="3150"/>
                    </a:lnTo>
                    <a:lnTo>
                      <a:pt x="212" y="3186"/>
                    </a:lnTo>
                    <a:lnTo>
                      <a:pt x="189" y="3210"/>
                    </a:lnTo>
                    <a:lnTo>
                      <a:pt x="152" y="3236"/>
                    </a:lnTo>
                    <a:lnTo>
                      <a:pt x="110" y="3256"/>
                    </a:lnTo>
                    <a:lnTo>
                      <a:pt x="58" y="3285"/>
                    </a:lnTo>
                    <a:lnTo>
                      <a:pt x="25" y="3306"/>
                    </a:lnTo>
                    <a:lnTo>
                      <a:pt x="7" y="3324"/>
                    </a:lnTo>
                    <a:lnTo>
                      <a:pt x="0" y="3347"/>
                    </a:lnTo>
                    <a:lnTo>
                      <a:pt x="4" y="3366"/>
                    </a:lnTo>
                    <a:lnTo>
                      <a:pt x="27" y="3383"/>
                    </a:lnTo>
                    <a:lnTo>
                      <a:pt x="68" y="3388"/>
                    </a:lnTo>
                    <a:lnTo>
                      <a:pt x="142" y="3381"/>
                    </a:lnTo>
                    <a:lnTo>
                      <a:pt x="212" y="3366"/>
                    </a:lnTo>
                    <a:lnTo>
                      <a:pt x="290" y="3357"/>
                    </a:lnTo>
                    <a:lnTo>
                      <a:pt x="367" y="3351"/>
                    </a:lnTo>
                    <a:lnTo>
                      <a:pt x="409" y="3347"/>
                    </a:lnTo>
                    <a:lnTo>
                      <a:pt x="431" y="3340"/>
                    </a:lnTo>
                    <a:lnTo>
                      <a:pt x="443" y="3249"/>
                    </a:lnTo>
                    <a:lnTo>
                      <a:pt x="458" y="3117"/>
                    </a:lnTo>
                    <a:lnTo>
                      <a:pt x="516" y="2750"/>
                    </a:lnTo>
                    <a:lnTo>
                      <a:pt x="533" y="2649"/>
                    </a:lnTo>
                    <a:lnTo>
                      <a:pt x="560" y="2527"/>
                    </a:lnTo>
                    <a:lnTo>
                      <a:pt x="620" y="2542"/>
                    </a:lnTo>
                    <a:lnTo>
                      <a:pt x="620" y="2637"/>
                    </a:lnTo>
                    <a:lnTo>
                      <a:pt x="639" y="2759"/>
                    </a:lnTo>
                    <a:lnTo>
                      <a:pt x="697" y="2969"/>
                    </a:lnTo>
                    <a:lnTo>
                      <a:pt x="726" y="3186"/>
                    </a:lnTo>
                    <a:lnTo>
                      <a:pt x="734" y="3244"/>
                    </a:lnTo>
                    <a:lnTo>
                      <a:pt x="747" y="3275"/>
                    </a:lnTo>
                    <a:lnTo>
                      <a:pt x="731" y="3339"/>
                    </a:lnTo>
                    <a:lnTo>
                      <a:pt x="722" y="3381"/>
                    </a:lnTo>
                    <a:lnTo>
                      <a:pt x="722" y="3408"/>
                    </a:lnTo>
                    <a:lnTo>
                      <a:pt x="742" y="3441"/>
                    </a:lnTo>
                    <a:lnTo>
                      <a:pt x="767" y="3465"/>
                    </a:lnTo>
                    <a:lnTo>
                      <a:pt x="804" y="3472"/>
                    </a:lnTo>
                    <a:lnTo>
                      <a:pt x="844" y="3468"/>
                    </a:lnTo>
                    <a:lnTo>
                      <a:pt x="887" y="3453"/>
                    </a:lnTo>
                    <a:lnTo>
                      <a:pt x="924" y="3430"/>
                    </a:lnTo>
                    <a:lnTo>
                      <a:pt x="954" y="3403"/>
                    </a:lnTo>
                    <a:lnTo>
                      <a:pt x="972" y="3376"/>
                    </a:lnTo>
                    <a:lnTo>
                      <a:pt x="979" y="3339"/>
                    </a:lnTo>
                    <a:lnTo>
                      <a:pt x="974" y="3293"/>
                    </a:lnTo>
                    <a:lnTo>
                      <a:pt x="963" y="3249"/>
                    </a:lnTo>
                    <a:lnTo>
                      <a:pt x="950" y="3134"/>
                    </a:lnTo>
                    <a:lnTo>
                      <a:pt x="933" y="2862"/>
                    </a:lnTo>
                    <a:lnTo>
                      <a:pt x="921" y="2729"/>
                    </a:lnTo>
                    <a:lnTo>
                      <a:pt x="913" y="2618"/>
                    </a:lnTo>
                    <a:lnTo>
                      <a:pt x="900" y="2522"/>
                    </a:lnTo>
                    <a:lnTo>
                      <a:pt x="974" y="2508"/>
                    </a:lnTo>
                    <a:lnTo>
                      <a:pt x="972" y="2403"/>
                    </a:lnTo>
                    <a:lnTo>
                      <a:pt x="960" y="1731"/>
                    </a:lnTo>
                    <a:lnTo>
                      <a:pt x="958" y="1601"/>
                    </a:lnTo>
                    <a:lnTo>
                      <a:pt x="950" y="1462"/>
                    </a:lnTo>
                    <a:lnTo>
                      <a:pt x="950" y="1387"/>
                    </a:lnTo>
                    <a:lnTo>
                      <a:pt x="985" y="1350"/>
                    </a:lnTo>
                    <a:lnTo>
                      <a:pt x="1022" y="1301"/>
                    </a:lnTo>
                    <a:lnTo>
                      <a:pt x="1042" y="1261"/>
                    </a:lnTo>
                    <a:lnTo>
                      <a:pt x="1051" y="1221"/>
                    </a:lnTo>
                    <a:lnTo>
                      <a:pt x="1057" y="1175"/>
                    </a:lnTo>
                    <a:lnTo>
                      <a:pt x="1045" y="1089"/>
                    </a:lnTo>
                    <a:lnTo>
                      <a:pt x="1033" y="1017"/>
                    </a:lnTo>
                    <a:lnTo>
                      <a:pt x="1153" y="853"/>
                    </a:lnTo>
                    <a:lnTo>
                      <a:pt x="1102" y="787"/>
                    </a:lnTo>
                    <a:lnTo>
                      <a:pt x="1003" y="920"/>
                    </a:lnTo>
                    <a:lnTo>
                      <a:pt x="991" y="863"/>
                    </a:lnTo>
                    <a:lnTo>
                      <a:pt x="981" y="787"/>
                    </a:lnTo>
                    <a:lnTo>
                      <a:pt x="979" y="722"/>
                    </a:lnTo>
                    <a:lnTo>
                      <a:pt x="977" y="679"/>
                    </a:lnTo>
                    <a:lnTo>
                      <a:pt x="965" y="638"/>
                    </a:lnTo>
                    <a:lnTo>
                      <a:pt x="936" y="611"/>
                    </a:lnTo>
                    <a:lnTo>
                      <a:pt x="898" y="593"/>
                    </a:lnTo>
                    <a:lnTo>
                      <a:pt x="710" y="533"/>
                    </a:lnTo>
                    <a:lnTo>
                      <a:pt x="672" y="520"/>
                    </a:lnTo>
                    <a:lnTo>
                      <a:pt x="666" y="457"/>
                    </a:lnTo>
                    <a:lnTo>
                      <a:pt x="678" y="409"/>
                    </a:lnTo>
                    <a:lnTo>
                      <a:pt x="702" y="354"/>
                    </a:lnTo>
                    <a:lnTo>
                      <a:pt x="720" y="300"/>
                    </a:lnTo>
                    <a:lnTo>
                      <a:pt x="723" y="230"/>
                    </a:lnTo>
                    <a:lnTo>
                      <a:pt x="714" y="149"/>
                    </a:lnTo>
                    <a:lnTo>
                      <a:pt x="697" y="99"/>
                    </a:lnTo>
                    <a:lnTo>
                      <a:pt x="669" y="52"/>
                    </a:lnTo>
                    <a:lnTo>
                      <a:pt x="637" y="27"/>
                    </a:lnTo>
                    <a:lnTo>
                      <a:pt x="567" y="6"/>
                    </a:lnTo>
                    <a:lnTo>
                      <a:pt x="506" y="0"/>
                    </a:lnTo>
                    <a:lnTo>
                      <a:pt x="450" y="6"/>
                    </a:lnTo>
                    <a:lnTo>
                      <a:pt x="408" y="34"/>
                    </a:lnTo>
                    <a:lnTo>
                      <a:pt x="381" y="60"/>
                    </a:lnTo>
                    <a:lnTo>
                      <a:pt x="344" y="109"/>
                    </a:lnTo>
                    <a:lnTo>
                      <a:pt x="317" y="161"/>
                    </a:lnTo>
                    <a:lnTo>
                      <a:pt x="354" y="188"/>
                    </a:lnTo>
                    <a:lnTo>
                      <a:pt x="350" y="251"/>
                    </a:lnTo>
                    <a:lnTo>
                      <a:pt x="347" y="319"/>
                    </a:lnTo>
                    <a:lnTo>
                      <a:pt x="356" y="379"/>
                    </a:lnTo>
                    <a:lnTo>
                      <a:pt x="370" y="426"/>
                    </a:lnTo>
                    <a:lnTo>
                      <a:pt x="386" y="463"/>
                    </a:lnTo>
                    <a:lnTo>
                      <a:pt x="419" y="520"/>
                    </a:lnTo>
                    <a:lnTo>
                      <a:pt x="419" y="533"/>
                    </a:lnTo>
                    <a:lnTo>
                      <a:pt x="367" y="558"/>
                    </a:lnTo>
                    <a:lnTo>
                      <a:pt x="164" y="647"/>
                    </a:lnTo>
                    <a:lnTo>
                      <a:pt x="129" y="681"/>
                    </a:lnTo>
                    <a:lnTo>
                      <a:pt x="104" y="722"/>
                    </a:lnTo>
                    <a:lnTo>
                      <a:pt x="89" y="776"/>
                    </a:lnTo>
                    <a:lnTo>
                      <a:pt x="78" y="844"/>
                    </a:lnTo>
                    <a:lnTo>
                      <a:pt x="106" y="888"/>
                    </a:lnTo>
                    <a:lnTo>
                      <a:pt x="259" y="1082"/>
                    </a:lnTo>
                    <a:lnTo>
                      <a:pt x="279" y="1147"/>
                    </a:lnTo>
                    <a:lnTo>
                      <a:pt x="290" y="1260"/>
                    </a:lnTo>
                    <a:lnTo>
                      <a:pt x="226" y="1442"/>
                    </a:lnTo>
                    <a:lnTo>
                      <a:pt x="154" y="1512"/>
                    </a:lnTo>
                    <a:lnTo>
                      <a:pt x="154" y="1593"/>
                    </a:lnTo>
                    <a:lnTo>
                      <a:pt x="139"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83" name="Freeform 173"/>
              <p:cNvSpPr>
                <a:spLocks/>
              </p:cNvSpPr>
              <p:nvPr/>
            </p:nvSpPr>
            <p:spPr bwMode="auto">
              <a:xfrm>
                <a:off x="3632" y="2056"/>
                <a:ext cx="313" cy="1093"/>
              </a:xfrm>
              <a:custGeom>
                <a:avLst/>
                <a:gdLst>
                  <a:gd name="T0" fmla="*/ 6 w 940"/>
                  <a:gd name="T1" fmla="*/ 31 h 3279"/>
                  <a:gd name="T2" fmla="*/ 6 w 940"/>
                  <a:gd name="T3" fmla="*/ 29 h 3279"/>
                  <a:gd name="T4" fmla="*/ 7 w 940"/>
                  <a:gd name="T5" fmla="*/ 27 h 3279"/>
                  <a:gd name="T6" fmla="*/ 7 w 940"/>
                  <a:gd name="T7" fmla="*/ 25 h 3279"/>
                  <a:gd name="T8" fmla="*/ 7 w 940"/>
                  <a:gd name="T9" fmla="*/ 26 h 3279"/>
                  <a:gd name="T10" fmla="*/ 8 w 940"/>
                  <a:gd name="T11" fmla="*/ 27 h 3279"/>
                  <a:gd name="T12" fmla="*/ 8 w 940"/>
                  <a:gd name="T13" fmla="*/ 28 h 3279"/>
                  <a:gd name="T14" fmla="*/ 7 w 940"/>
                  <a:gd name="T15" fmla="*/ 29 h 3279"/>
                  <a:gd name="T16" fmla="*/ 7 w 940"/>
                  <a:gd name="T17" fmla="*/ 31 h 3279"/>
                  <a:gd name="T18" fmla="*/ 6 w 940"/>
                  <a:gd name="T19" fmla="*/ 33 h 3279"/>
                  <a:gd name="T20" fmla="*/ 7 w 940"/>
                  <a:gd name="T21" fmla="*/ 37 h 3279"/>
                  <a:gd name="T22" fmla="*/ 8 w 940"/>
                  <a:gd name="T23" fmla="*/ 38 h 3279"/>
                  <a:gd name="T24" fmla="*/ 10 w 940"/>
                  <a:gd name="T25" fmla="*/ 39 h 3279"/>
                  <a:gd name="T26" fmla="*/ 10 w 940"/>
                  <a:gd name="T27" fmla="*/ 39 h 3279"/>
                  <a:gd name="T28" fmla="*/ 10 w 940"/>
                  <a:gd name="T29" fmla="*/ 39 h 3279"/>
                  <a:gd name="T30" fmla="*/ 9 w 940"/>
                  <a:gd name="T31" fmla="*/ 39 h 3279"/>
                  <a:gd name="T32" fmla="*/ 9 w 940"/>
                  <a:gd name="T33" fmla="*/ 40 h 3279"/>
                  <a:gd name="T34" fmla="*/ 9 w 940"/>
                  <a:gd name="T35" fmla="*/ 40 h 3279"/>
                  <a:gd name="T36" fmla="*/ 7 w 940"/>
                  <a:gd name="T37" fmla="*/ 40 h 3279"/>
                  <a:gd name="T38" fmla="*/ 5 w 940"/>
                  <a:gd name="T39" fmla="*/ 40 h 3279"/>
                  <a:gd name="T40" fmla="*/ 4 w 940"/>
                  <a:gd name="T41" fmla="*/ 40 h 3279"/>
                  <a:gd name="T42" fmla="*/ 4 w 940"/>
                  <a:gd name="T43" fmla="*/ 39 h 3279"/>
                  <a:gd name="T44" fmla="*/ 3 w 940"/>
                  <a:gd name="T45" fmla="*/ 34 h 3279"/>
                  <a:gd name="T46" fmla="*/ 2 w 940"/>
                  <a:gd name="T47" fmla="*/ 23 h 3279"/>
                  <a:gd name="T48" fmla="*/ 3 w 940"/>
                  <a:gd name="T49" fmla="*/ 20 h 3279"/>
                  <a:gd name="T50" fmla="*/ 3 w 940"/>
                  <a:gd name="T51" fmla="*/ 18 h 3279"/>
                  <a:gd name="T52" fmla="*/ 1 w 940"/>
                  <a:gd name="T53" fmla="*/ 17 h 3279"/>
                  <a:gd name="T54" fmla="*/ 0 w 940"/>
                  <a:gd name="T55" fmla="*/ 16 h 3279"/>
                  <a:gd name="T56" fmla="*/ 0 w 940"/>
                  <a:gd name="T57" fmla="*/ 14 h 3279"/>
                  <a:gd name="T58" fmla="*/ 2 w 940"/>
                  <a:gd name="T59" fmla="*/ 9 h 3279"/>
                  <a:gd name="T60" fmla="*/ 2 w 940"/>
                  <a:gd name="T61" fmla="*/ 8 h 3279"/>
                  <a:gd name="T62" fmla="*/ 3 w 940"/>
                  <a:gd name="T63" fmla="*/ 7 h 3279"/>
                  <a:gd name="T64" fmla="*/ 5 w 940"/>
                  <a:gd name="T65" fmla="*/ 6 h 3279"/>
                  <a:gd name="T66" fmla="*/ 5 w 940"/>
                  <a:gd name="T67" fmla="*/ 5 h 3279"/>
                  <a:gd name="T68" fmla="*/ 4 w 940"/>
                  <a:gd name="T69" fmla="*/ 4 h 3279"/>
                  <a:gd name="T70" fmla="*/ 4 w 940"/>
                  <a:gd name="T71" fmla="*/ 3 h 3279"/>
                  <a:gd name="T72" fmla="*/ 4 w 940"/>
                  <a:gd name="T73" fmla="*/ 1 h 3279"/>
                  <a:gd name="T74" fmla="*/ 4 w 940"/>
                  <a:gd name="T75" fmla="*/ 0 h 3279"/>
                  <a:gd name="T76" fmla="*/ 6 w 940"/>
                  <a:gd name="T77" fmla="*/ 0 h 3279"/>
                  <a:gd name="T78" fmla="*/ 7 w 940"/>
                  <a:gd name="T79" fmla="*/ 0 h 3279"/>
                  <a:gd name="T80" fmla="*/ 7 w 940"/>
                  <a:gd name="T81" fmla="*/ 1 h 3279"/>
                  <a:gd name="T82" fmla="*/ 8 w 940"/>
                  <a:gd name="T83" fmla="*/ 1 h 3279"/>
                  <a:gd name="T84" fmla="*/ 8 w 940"/>
                  <a:gd name="T85" fmla="*/ 3 h 3279"/>
                  <a:gd name="T86" fmla="*/ 8 w 940"/>
                  <a:gd name="T87" fmla="*/ 4 h 3279"/>
                  <a:gd name="T88" fmla="*/ 8 w 940"/>
                  <a:gd name="T89" fmla="*/ 5 h 3279"/>
                  <a:gd name="T90" fmla="*/ 8 w 940"/>
                  <a:gd name="T91" fmla="*/ 6 h 3279"/>
                  <a:gd name="T92" fmla="*/ 8 w 940"/>
                  <a:gd name="T93" fmla="*/ 7 h 3279"/>
                  <a:gd name="T94" fmla="*/ 10 w 940"/>
                  <a:gd name="T95" fmla="*/ 8 h 3279"/>
                  <a:gd name="T96" fmla="*/ 11 w 940"/>
                  <a:gd name="T97" fmla="*/ 11 h 3279"/>
                  <a:gd name="T98" fmla="*/ 11 w 940"/>
                  <a:gd name="T99" fmla="*/ 13 h 3279"/>
                  <a:gd name="T100" fmla="*/ 12 w 940"/>
                  <a:gd name="T101" fmla="*/ 15 h 3279"/>
                  <a:gd name="T102" fmla="*/ 11 w 940"/>
                  <a:gd name="T103" fmla="*/ 17 h 3279"/>
                  <a:gd name="T104" fmla="*/ 11 w 940"/>
                  <a:gd name="T105" fmla="*/ 19 h 3279"/>
                  <a:gd name="T106" fmla="*/ 11 w 940"/>
                  <a:gd name="T107" fmla="*/ 21 h 3279"/>
                  <a:gd name="T108" fmla="*/ 10 w 940"/>
                  <a:gd name="T109" fmla="*/ 23 h 3279"/>
                  <a:gd name="T110" fmla="*/ 11 w 940"/>
                  <a:gd name="T111" fmla="*/ 28 h 3279"/>
                  <a:gd name="T112" fmla="*/ 10 w 940"/>
                  <a:gd name="T113" fmla="*/ 30 h 3279"/>
                  <a:gd name="T114" fmla="*/ 9 w 940"/>
                  <a:gd name="T115" fmla="*/ 33 h 3279"/>
                  <a:gd name="T116" fmla="*/ 8 w 940"/>
                  <a:gd name="T117" fmla="*/ 36 h 3279"/>
                  <a:gd name="T118" fmla="*/ 7 w 940"/>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7" y="2387"/>
                    </a:lnTo>
                    <a:lnTo>
                      <a:pt x="521" y="2282"/>
                    </a:lnTo>
                    <a:lnTo>
                      <a:pt x="534" y="2210"/>
                    </a:lnTo>
                    <a:lnTo>
                      <a:pt x="554" y="2118"/>
                    </a:lnTo>
                    <a:lnTo>
                      <a:pt x="571" y="2030"/>
                    </a:lnTo>
                    <a:lnTo>
                      <a:pt x="574" y="2091"/>
                    </a:lnTo>
                    <a:lnTo>
                      <a:pt x="579" y="2126"/>
                    </a:lnTo>
                    <a:lnTo>
                      <a:pt x="593" y="2169"/>
                    </a:lnTo>
                    <a:lnTo>
                      <a:pt x="611" y="2205"/>
                    </a:lnTo>
                    <a:lnTo>
                      <a:pt x="621" y="2246"/>
                    </a:lnTo>
                    <a:lnTo>
                      <a:pt x="619" y="2284"/>
                    </a:lnTo>
                    <a:lnTo>
                      <a:pt x="604" y="2324"/>
                    </a:lnTo>
                    <a:lnTo>
                      <a:pt x="578" y="2371"/>
                    </a:lnTo>
                    <a:lnTo>
                      <a:pt x="556" y="2423"/>
                    </a:lnTo>
                    <a:lnTo>
                      <a:pt x="530" y="2489"/>
                    </a:lnTo>
                    <a:lnTo>
                      <a:pt x="510" y="2578"/>
                    </a:lnTo>
                    <a:lnTo>
                      <a:pt x="495"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3" y="3190"/>
                    </a:lnTo>
                    <a:lnTo>
                      <a:pt x="754" y="3197"/>
                    </a:lnTo>
                    <a:lnTo>
                      <a:pt x="761" y="3208"/>
                    </a:lnTo>
                    <a:lnTo>
                      <a:pt x="761" y="3224"/>
                    </a:lnTo>
                    <a:lnTo>
                      <a:pt x="749" y="3246"/>
                    </a:lnTo>
                    <a:lnTo>
                      <a:pt x="711" y="3262"/>
                    </a:lnTo>
                    <a:lnTo>
                      <a:pt x="642" y="3276"/>
                    </a:lnTo>
                    <a:lnTo>
                      <a:pt x="542" y="3279"/>
                    </a:lnTo>
                    <a:lnTo>
                      <a:pt x="466" y="3269"/>
                    </a:lnTo>
                    <a:lnTo>
                      <a:pt x="398" y="3252"/>
                    </a:lnTo>
                    <a:lnTo>
                      <a:pt x="342" y="3229"/>
                    </a:lnTo>
                    <a:lnTo>
                      <a:pt x="301" y="3204"/>
                    </a:lnTo>
                    <a:lnTo>
                      <a:pt x="295" y="3165"/>
                    </a:lnTo>
                    <a:lnTo>
                      <a:pt x="297" y="3121"/>
                    </a:lnTo>
                    <a:lnTo>
                      <a:pt x="266" y="2885"/>
                    </a:lnTo>
                    <a:lnTo>
                      <a:pt x="257" y="2716"/>
                    </a:lnTo>
                    <a:lnTo>
                      <a:pt x="215" y="2195"/>
                    </a:lnTo>
                    <a:lnTo>
                      <a:pt x="196" y="1877"/>
                    </a:lnTo>
                    <a:lnTo>
                      <a:pt x="200" y="1724"/>
                    </a:lnTo>
                    <a:lnTo>
                      <a:pt x="206" y="1626"/>
                    </a:lnTo>
                    <a:lnTo>
                      <a:pt x="217" y="1541"/>
                    </a:lnTo>
                    <a:lnTo>
                      <a:pt x="227" y="1470"/>
                    </a:lnTo>
                    <a:lnTo>
                      <a:pt x="164" y="1417"/>
                    </a:lnTo>
                    <a:lnTo>
                      <a:pt x="102" y="1363"/>
                    </a:lnTo>
                    <a:lnTo>
                      <a:pt x="64" y="1322"/>
                    </a:lnTo>
                    <a:lnTo>
                      <a:pt x="25" y="1265"/>
                    </a:lnTo>
                    <a:lnTo>
                      <a:pt x="3" y="1210"/>
                    </a:lnTo>
                    <a:lnTo>
                      <a:pt x="0" y="1163"/>
                    </a:lnTo>
                    <a:lnTo>
                      <a:pt x="14" y="1101"/>
                    </a:lnTo>
                    <a:lnTo>
                      <a:pt x="127" y="716"/>
                    </a:lnTo>
                    <a:lnTo>
                      <a:pt x="145" y="673"/>
                    </a:lnTo>
                    <a:lnTo>
                      <a:pt x="160" y="653"/>
                    </a:lnTo>
                    <a:lnTo>
                      <a:pt x="183" y="632"/>
                    </a:lnTo>
                    <a:lnTo>
                      <a:pt x="227" y="602"/>
                    </a:lnTo>
                    <a:lnTo>
                      <a:pt x="355" y="538"/>
                    </a:lnTo>
                    <a:lnTo>
                      <a:pt x="386" y="500"/>
                    </a:lnTo>
                    <a:lnTo>
                      <a:pt x="410" y="456"/>
                    </a:lnTo>
                    <a:lnTo>
                      <a:pt x="419" y="423"/>
                    </a:lnTo>
                    <a:lnTo>
                      <a:pt x="382" y="384"/>
                    </a:lnTo>
                    <a:lnTo>
                      <a:pt x="353" y="333"/>
                    </a:lnTo>
                    <a:lnTo>
                      <a:pt x="331" y="272"/>
                    </a:lnTo>
                    <a:lnTo>
                      <a:pt x="317" y="220"/>
                    </a:lnTo>
                    <a:lnTo>
                      <a:pt x="308" y="156"/>
                    </a:lnTo>
                    <a:lnTo>
                      <a:pt x="315" y="105"/>
                    </a:lnTo>
                    <a:lnTo>
                      <a:pt x="329" y="68"/>
                    </a:lnTo>
                    <a:lnTo>
                      <a:pt x="360" y="34"/>
                    </a:lnTo>
                    <a:lnTo>
                      <a:pt x="399" y="13"/>
                    </a:lnTo>
                    <a:lnTo>
                      <a:pt x="453" y="0"/>
                    </a:lnTo>
                    <a:lnTo>
                      <a:pt x="495" y="4"/>
                    </a:lnTo>
                    <a:lnTo>
                      <a:pt x="539"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900" y="867"/>
                    </a:lnTo>
                    <a:lnTo>
                      <a:pt x="913" y="946"/>
                    </a:lnTo>
                    <a:lnTo>
                      <a:pt x="925" y="1014"/>
                    </a:lnTo>
                    <a:lnTo>
                      <a:pt x="936" y="1108"/>
                    </a:lnTo>
                    <a:lnTo>
                      <a:pt x="940" y="1190"/>
                    </a:lnTo>
                    <a:lnTo>
                      <a:pt x="936" y="1292"/>
                    </a:lnTo>
                    <a:lnTo>
                      <a:pt x="925" y="1402"/>
                    </a:lnTo>
                    <a:lnTo>
                      <a:pt x="913" y="1479"/>
                    </a:lnTo>
                    <a:lnTo>
                      <a:pt x="902" y="1564"/>
                    </a:lnTo>
                    <a:lnTo>
                      <a:pt x="885" y="1639"/>
                    </a:lnTo>
                    <a:lnTo>
                      <a:pt x="862" y="1697"/>
                    </a:lnTo>
                    <a:lnTo>
                      <a:pt x="844" y="1757"/>
                    </a:lnTo>
                    <a:lnTo>
                      <a:pt x="838" y="1833"/>
                    </a:lnTo>
                    <a:lnTo>
                      <a:pt x="858" y="2172"/>
                    </a:lnTo>
                    <a:lnTo>
                      <a:pt x="865" y="2291"/>
                    </a:lnTo>
                    <a:lnTo>
                      <a:pt x="865" y="2339"/>
                    </a:lnTo>
                    <a:lnTo>
                      <a:pt x="849" y="2400"/>
                    </a:lnTo>
                    <a:lnTo>
                      <a:pt x="820" y="2472"/>
                    </a:lnTo>
                    <a:lnTo>
                      <a:pt x="747" y="2693"/>
                    </a:lnTo>
                    <a:lnTo>
                      <a:pt x="697" y="2872"/>
                    </a:lnTo>
                    <a:lnTo>
                      <a:pt x="671" y="2935"/>
                    </a:lnTo>
                    <a:lnTo>
                      <a:pt x="639" y="2948"/>
                    </a:lnTo>
                    <a:lnTo>
                      <a:pt x="608" y="2960"/>
                    </a:lnTo>
                    <a:lnTo>
                      <a:pt x="495"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84" name="Freeform 174"/>
              <p:cNvSpPr>
                <a:spLocks/>
              </p:cNvSpPr>
              <p:nvPr/>
            </p:nvSpPr>
            <p:spPr bwMode="auto">
              <a:xfrm>
                <a:off x="3939" y="2087"/>
                <a:ext cx="324"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8 w 974"/>
                  <a:gd name="T107" fmla="*/ 13 h 3255"/>
                  <a:gd name="T108" fmla="*/ 9 w 974"/>
                  <a:gd name="T109" fmla="*/ 14 h 3255"/>
                  <a:gd name="T110" fmla="*/ 9 w 974"/>
                  <a:gd name="T111" fmla="*/ 13 h 3255"/>
                  <a:gd name="T112" fmla="*/ 9 w 974"/>
                  <a:gd name="T113" fmla="*/ 12 h 3255"/>
                  <a:gd name="T114" fmla="*/ 8 w 974"/>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lnTo>
                      <a:pt x="684" y="957"/>
                    </a:lnTo>
                    <a:lnTo>
                      <a:pt x="680" y="1077"/>
                    </a:lnTo>
                    <a:lnTo>
                      <a:pt x="674" y="1144"/>
                    </a:lnTo>
                    <a:lnTo>
                      <a:pt x="738" y="1152"/>
                    </a:lnTo>
                    <a:lnTo>
                      <a:pt x="754" y="1099"/>
                    </a:lnTo>
                    <a:lnTo>
                      <a:pt x="754" y="1054"/>
                    </a:lnTo>
                    <a:lnTo>
                      <a:pt x="728" y="1010"/>
                    </a:lnTo>
                    <a:lnTo>
                      <a:pt x="712" y="979"/>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p>
            </p:txBody>
          </p:sp>
          <p:sp>
            <p:nvSpPr>
              <p:cNvPr id="77085" name="Freeform 175"/>
              <p:cNvSpPr>
                <a:spLocks/>
              </p:cNvSpPr>
              <p:nvPr/>
            </p:nvSpPr>
            <p:spPr bwMode="auto">
              <a:xfrm>
                <a:off x="3939" y="2087"/>
                <a:ext cx="324"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p>
            </p:txBody>
          </p:sp>
          <p:sp>
            <p:nvSpPr>
              <p:cNvPr id="77086" name="Freeform 176"/>
              <p:cNvSpPr>
                <a:spLocks/>
              </p:cNvSpPr>
              <p:nvPr/>
            </p:nvSpPr>
            <p:spPr bwMode="auto">
              <a:xfrm>
                <a:off x="4163" y="2407"/>
                <a:ext cx="27" cy="65"/>
              </a:xfrm>
              <a:custGeom>
                <a:avLst/>
                <a:gdLst>
                  <a:gd name="T0" fmla="*/ 0 w 80"/>
                  <a:gd name="T1" fmla="*/ 0 h 195"/>
                  <a:gd name="T2" fmla="*/ 0 w 80"/>
                  <a:gd name="T3" fmla="*/ 1 h 195"/>
                  <a:gd name="T4" fmla="*/ 0 w 80"/>
                  <a:gd name="T5" fmla="*/ 2 h 195"/>
                  <a:gd name="T6" fmla="*/ 1 w 80"/>
                  <a:gd name="T7" fmla="*/ 2 h 195"/>
                  <a:gd name="T8" fmla="*/ 1 w 80"/>
                  <a:gd name="T9" fmla="*/ 2 h 195"/>
                  <a:gd name="T10" fmla="*/ 1 w 80"/>
                  <a:gd name="T11" fmla="*/ 1 h 195"/>
                  <a:gd name="T12" fmla="*/ 1 w 80"/>
                  <a:gd name="T13" fmla="*/ 1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6" y="119"/>
                    </a:lnTo>
                    <a:lnTo>
                      <a:pt x="0" y="187"/>
                    </a:lnTo>
                    <a:lnTo>
                      <a:pt x="64" y="195"/>
                    </a:lnTo>
                    <a:lnTo>
                      <a:pt x="80" y="142"/>
                    </a:lnTo>
                    <a:lnTo>
                      <a:pt x="80" y="97"/>
                    </a:lnTo>
                    <a:lnTo>
                      <a:pt x="53" y="53"/>
                    </a:lnTo>
                    <a:lnTo>
                      <a:pt x="38" y="21"/>
                    </a:lnTo>
                    <a:lnTo>
                      <a:pt x="21" y="0"/>
                    </a:lnTo>
                    <a:lnTo>
                      <a:pt x="10" y="0"/>
                    </a:lnTo>
                  </a:path>
                </a:pathLst>
              </a:custGeom>
              <a:noFill/>
              <a:ln w="0">
                <a:solidFill>
                  <a:srgbClr val="000000"/>
                </a:solidFill>
                <a:round/>
                <a:headEnd/>
                <a:tailEnd/>
              </a:ln>
            </p:spPr>
            <p:txBody>
              <a:bodyPr/>
              <a:lstStyle/>
              <a:p>
                <a:pPr eaLnBrk="0" hangingPunct="0"/>
                <a:endParaRPr lang="it-IT"/>
              </a:p>
            </p:txBody>
          </p:sp>
          <p:sp>
            <p:nvSpPr>
              <p:cNvPr id="77087" name="Freeform 177"/>
              <p:cNvSpPr>
                <a:spLocks/>
              </p:cNvSpPr>
              <p:nvPr/>
            </p:nvSpPr>
            <p:spPr bwMode="auto">
              <a:xfrm>
                <a:off x="4538" y="2065"/>
                <a:ext cx="310" cy="1140"/>
              </a:xfrm>
              <a:custGeom>
                <a:avLst/>
                <a:gdLst>
                  <a:gd name="T0" fmla="*/ 8 w 931"/>
                  <a:gd name="T1" fmla="*/ 0 h 3420"/>
                  <a:gd name="T2" fmla="*/ 9 w 931"/>
                  <a:gd name="T3" fmla="*/ 2 h 3420"/>
                  <a:gd name="T4" fmla="*/ 8 w 931"/>
                  <a:gd name="T5" fmla="*/ 4 h 3420"/>
                  <a:gd name="T6" fmla="*/ 8 w 931"/>
                  <a:gd name="T7" fmla="*/ 7 h 3420"/>
                  <a:gd name="T8" fmla="*/ 9 w 931"/>
                  <a:gd name="T9" fmla="*/ 7 h 3420"/>
                  <a:gd name="T10" fmla="*/ 10 w 931"/>
                  <a:gd name="T11" fmla="*/ 8 h 3420"/>
                  <a:gd name="T12" fmla="*/ 11 w 931"/>
                  <a:gd name="T13" fmla="*/ 10 h 3420"/>
                  <a:gd name="T14" fmla="*/ 11 w 931"/>
                  <a:gd name="T15" fmla="*/ 14 h 3420"/>
                  <a:gd name="T16" fmla="*/ 11 w 931"/>
                  <a:gd name="T17" fmla="*/ 18 h 3420"/>
                  <a:gd name="T18" fmla="*/ 11 w 931"/>
                  <a:gd name="T19" fmla="*/ 22 h 3420"/>
                  <a:gd name="T20" fmla="*/ 8 w 931"/>
                  <a:gd name="T21" fmla="*/ 27 h 3420"/>
                  <a:gd name="T22" fmla="*/ 8 w 931"/>
                  <a:gd name="T23" fmla="*/ 30 h 3420"/>
                  <a:gd name="T24" fmla="*/ 8 w 931"/>
                  <a:gd name="T25" fmla="*/ 34 h 3420"/>
                  <a:gd name="T26" fmla="*/ 7 w 931"/>
                  <a:gd name="T27" fmla="*/ 39 h 3420"/>
                  <a:gd name="T28" fmla="*/ 7 w 931"/>
                  <a:gd name="T29" fmla="*/ 41 h 3420"/>
                  <a:gd name="T30" fmla="*/ 5 w 931"/>
                  <a:gd name="T31" fmla="*/ 42 h 3420"/>
                  <a:gd name="T32" fmla="*/ 3 w 931"/>
                  <a:gd name="T33" fmla="*/ 42 h 3420"/>
                  <a:gd name="T34" fmla="*/ 3 w 931"/>
                  <a:gd name="T35" fmla="*/ 41 h 3420"/>
                  <a:gd name="T36" fmla="*/ 3 w 931"/>
                  <a:gd name="T37" fmla="*/ 41 h 3420"/>
                  <a:gd name="T38" fmla="*/ 1 w 931"/>
                  <a:gd name="T39" fmla="*/ 41 h 3420"/>
                  <a:gd name="T40" fmla="*/ 0 w 931"/>
                  <a:gd name="T41" fmla="*/ 40 h 3420"/>
                  <a:gd name="T42" fmla="*/ 2 w 931"/>
                  <a:gd name="T43" fmla="*/ 39 h 3420"/>
                  <a:gd name="T44" fmla="*/ 3 w 931"/>
                  <a:gd name="T45" fmla="*/ 37 h 3420"/>
                  <a:gd name="T46" fmla="*/ 1 w 931"/>
                  <a:gd name="T47" fmla="*/ 32 h 3420"/>
                  <a:gd name="T48" fmla="*/ 0 w 931"/>
                  <a:gd name="T49" fmla="*/ 28 h 3420"/>
                  <a:gd name="T50" fmla="*/ 1 w 931"/>
                  <a:gd name="T51" fmla="*/ 24 h 3420"/>
                  <a:gd name="T52" fmla="*/ 2 w 931"/>
                  <a:gd name="T53" fmla="*/ 19 h 3420"/>
                  <a:gd name="T54" fmla="*/ 2 w 931"/>
                  <a:gd name="T55" fmla="*/ 16 h 3420"/>
                  <a:gd name="T56" fmla="*/ 1 w 931"/>
                  <a:gd name="T57" fmla="*/ 14 h 3420"/>
                  <a:gd name="T58" fmla="*/ 2 w 931"/>
                  <a:gd name="T59" fmla="*/ 11 h 3420"/>
                  <a:gd name="T60" fmla="*/ 3 w 931"/>
                  <a:gd name="T61" fmla="*/ 8 h 3420"/>
                  <a:gd name="T62" fmla="*/ 4 w 931"/>
                  <a:gd name="T63" fmla="*/ 7 h 3420"/>
                  <a:gd name="T64" fmla="*/ 5 w 931"/>
                  <a:gd name="T65" fmla="*/ 6 h 3420"/>
                  <a:gd name="T66" fmla="*/ 4 w 931"/>
                  <a:gd name="T67" fmla="*/ 5 h 3420"/>
                  <a:gd name="T68" fmla="*/ 4 w 931"/>
                  <a:gd name="T69" fmla="*/ 3 h 3420"/>
                  <a:gd name="T70" fmla="*/ 4 w 931"/>
                  <a:gd name="T71" fmla="*/ 2 h 3420"/>
                  <a:gd name="T72" fmla="*/ 4 w 931"/>
                  <a:gd name="T73" fmla="*/ 1 h 3420"/>
                  <a:gd name="T74" fmla="*/ 6 w 931"/>
                  <a:gd name="T75" fmla="*/ 0 h 3420"/>
                  <a:gd name="T76" fmla="*/ 9 w 931"/>
                  <a:gd name="T77" fmla="*/ 18 h 3420"/>
                  <a:gd name="T78" fmla="*/ 9 w 931"/>
                  <a:gd name="T79" fmla="*/ 17 h 3420"/>
                  <a:gd name="T80" fmla="*/ 8 w 931"/>
                  <a:gd name="T81" fmla="*/ 15 h 3420"/>
                  <a:gd name="T82" fmla="*/ 9 w 931"/>
                  <a:gd name="T83" fmla="*/ 13 h 3420"/>
                  <a:gd name="T84" fmla="*/ 9 w 931"/>
                  <a:gd name="T85" fmla="*/ 15 h 3420"/>
                  <a:gd name="T86" fmla="*/ 9 w 931"/>
                  <a:gd name="T87" fmla="*/ 17 h 3420"/>
                  <a:gd name="T88" fmla="*/ 5 w 931"/>
                  <a:gd name="T89" fmla="*/ 39 h 3420"/>
                  <a:gd name="T90" fmla="*/ 6 w 931"/>
                  <a:gd name="T91" fmla="*/ 38 h 3420"/>
                  <a:gd name="T92" fmla="*/ 5 w 931"/>
                  <a:gd name="T93" fmla="*/ 34 h 3420"/>
                  <a:gd name="T94" fmla="*/ 6 w 931"/>
                  <a:gd name="T95" fmla="*/ 31 h 3420"/>
                  <a:gd name="T96" fmla="*/ 5 w 931"/>
                  <a:gd name="T97" fmla="*/ 29 h 3420"/>
                  <a:gd name="T98" fmla="*/ 5 w 931"/>
                  <a:gd name="T99" fmla="*/ 27 h 3420"/>
                  <a:gd name="T100" fmla="*/ 3 w 931"/>
                  <a:gd name="T101" fmla="*/ 28 h 3420"/>
                  <a:gd name="T102" fmla="*/ 3 w 931"/>
                  <a:gd name="T103" fmla="*/ 29 h 3420"/>
                  <a:gd name="T104" fmla="*/ 4 w 931"/>
                  <a:gd name="T105" fmla="*/ 31 h 3420"/>
                  <a:gd name="T106" fmla="*/ 4 w 931"/>
                  <a:gd name="T107" fmla="*/ 34 h 3420"/>
                  <a:gd name="T108" fmla="*/ 5 w 931"/>
                  <a:gd name="T109" fmla="*/ 38 h 3420"/>
                  <a:gd name="T110" fmla="*/ 6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lnTo>
                      <a:pt x="757" y="1477"/>
                    </a:lnTo>
                    <a:lnTo>
                      <a:pt x="705" y="1498"/>
                    </a:lnTo>
                    <a:lnTo>
                      <a:pt x="705" y="1412"/>
                    </a:lnTo>
                    <a:lnTo>
                      <a:pt x="700" y="1375"/>
                    </a:lnTo>
                    <a:lnTo>
                      <a:pt x="691" y="1339"/>
                    </a:lnTo>
                    <a:lnTo>
                      <a:pt x="674" y="1303"/>
                    </a:lnTo>
                    <a:lnTo>
                      <a:pt x="654" y="1269"/>
                    </a:lnTo>
                    <a:lnTo>
                      <a:pt x="680" y="1224"/>
                    </a:lnTo>
                    <a:lnTo>
                      <a:pt x="705" y="1173"/>
                    </a:lnTo>
                    <a:lnTo>
                      <a:pt x="728" y="1115"/>
                    </a:lnTo>
                    <a:lnTo>
                      <a:pt x="743" y="1065"/>
                    </a:lnTo>
                    <a:lnTo>
                      <a:pt x="754" y="1001"/>
                    </a:lnTo>
                    <a:lnTo>
                      <a:pt x="763" y="1080"/>
                    </a:lnTo>
                    <a:lnTo>
                      <a:pt x="760" y="1177"/>
                    </a:lnTo>
                    <a:lnTo>
                      <a:pt x="758" y="1269"/>
                    </a:lnTo>
                    <a:lnTo>
                      <a:pt x="760" y="1343"/>
                    </a:lnTo>
                    <a:lnTo>
                      <a:pt x="758" y="1405"/>
                    </a:lnTo>
                    <a:lnTo>
                      <a:pt x="757" y="1477"/>
                    </a:lnTo>
                    <a:lnTo>
                      <a:pt x="495" y="2"/>
                    </a:lnTo>
                    <a:lnTo>
                      <a:pt x="410" y="3180"/>
                    </a:lnTo>
                    <a:lnTo>
                      <a:pt x="434" y="3137"/>
                    </a:lnTo>
                    <a:lnTo>
                      <a:pt x="448" y="3095"/>
                    </a:lnTo>
                    <a:lnTo>
                      <a:pt x="455" y="3039"/>
                    </a:lnTo>
                    <a:lnTo>
                      <a:pt x="448" y="2962"/>
                    </a:lnTo>
                    <a:lnTo>
                      <a:pt x="443" y="2873"/>
                    </a:lnTo>
                    <a:lnTo>
                      <a:pt x="441" y="2769"/>
                    </a:lnTo>
                    <a:lnTo>
                      <a:pt x="443" y="2654"/>
                    </a:lnTo>
                    <a:lnTo>
                      <a:pt x="450" y="2552"/>
                    </a:lnTo>
                    <a:lnTo>
                      <a:pt x="457" y="2484"/>
                    </a:lnTo>
                    <a:lnTo>
                      <a:pt x="453" y="2453"/>
                    </a:lnTo>
                    <a:lnTo>
                      <a:pt x="434" y="2408"/>
                    </a:lnTo>
                    <a:lnTo>
                      <a:pt x="417" y="2350"/>
                    </a:lnTo>
                    <a:lnTo>
                      <a:pt x="409" y="2278"/>
                    </a:lnTo>
                    <a:lnTo>
                      <a:pt x="410" y="2217"/>
                    </a:lnTo>
                    <a:lnTo>
                      <a:pt x="422" y="2173"/>
                    </a:lnTo>
                    <a:lnTo>
                      <a:pt x="270" y="2159"/>
                    </a:lnTo>
                    <a:lnTo>
                      <a:pt x="254" y="2205"/>
                    </a:lnTo>
                    <a:lnTo>
                      <a:pt x="237" y="2253"/>
                    </a:lnTo>
                    <a:lnTo>
                      <a:pt x="222" y="2301"/>
                    </a:lnTo>
                    <a:lnTo>
                      <a:pt x="222" y="2323"/>
                    </a:lnTo>
                    <a:lnTo>
                      <a:pt x="242"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solidFill>
                <a:srgbClr val="8080FF"/>
              </a:solidFill>
              <a:ln w="9525">
                <a:noFill/>
                <a:round/>
                <a:headEnd/>
                <a:tailEnd/>
              </a:ln>
            </p:spPr>
            <p:txBody>
              <a:bodyPr/>
              <a:lstStyle/>
              <a:p>
                <a:pPr eaLnBrk="0" hangingPunct="0"/>
                <a:endParaRPr lang="it-IT"/>
              </a:p>
            </p:txBody>
          </p:sp>
          <p:sp>
            <p:nvSpPr>
              <p:cNvPr id="77088" name="Freeform 178"/>
              <p:cNvSpPr>
                <a:spLocks/>
              </p:cNvSpPr>
              <p:nvPr/>
            </p:nvSpPr>
            <p:spPr bwMode="auto">
              <a:xfrm>
                <a:off x="4538" y="2065"/>
                <a:ext cx="310" cy="1140"/>
              </a:xfrm>
              <a:custGeom>
                <a:avLst/>
                <a:gdLst>
                  <a:gd name="T0" fmla="*/ 7 w 931"/>
                  <a:gd name="T1" fmla="*/ 0 h 3420"/>
                  <a:gd name="T2" fmla="*/ 8 w 931"/>
                  <a:gd name="T3" fmla="*/ 1 h 3420"/>
                  <a:gd name="T4" fmla="*/ 9 w 931"/>
                  <a:gd name="T5" fmla="*/ 2 h 3420"/>
                  <a:gd name="T6" fmla="*/ 8 w 931"/>
                  <a:gd name="T7" fmla="*/ 3 h 3420"/>
                  <a:gd name="T8" fmla="*/ 7 w 931"/>
                  <a:gd name="T9" fmla="*/ 5 h 3420"/>
                  <a:gd name="T10" fmla="*/ 8 w 931"/>
                  <a:gd name="T11" fmla="*/ 7 h 3420"/>
                  <a:gd name="T12" fmla="*/ 8 w 931"/>
                  <a:gd name="T13" fmla="*/ 7 h 3420"/>
                  <a:gd name="T14" fmla="*/ 9 w 931"/>
                  <a:gd name="T15" fmla="*/ 7 h 3420"/>
                  <a:gd name="T16" fmla="*/ 10 w 931"/>
                  <a:gd name="T17" fmla="*/ 8 h 3420"/>
                  <a:gd name="T18" fmla="*/ 11 w 931"/>
                  <a:gd name="T19" fmla="*/ 9 h 3420"/>
                  <a:gd name="T20" fmla="*/ 10 w 931"/>
                  <a:gd name="T21" fmla="*/ 11 h 3420"/>
                  <a:gd name="T22" fmla="*/ 11 w 931"/>
                  <a:gd name="T23" fmla="*/ 14 h 3420"/>
                  <a:gd name="T24" fmla="*/ 11 w 931"/>
                  <a:gd name="T25" fmla="*/ 17 h 3420"/>
                  <a:gd name="T26" fmla="*/ 11 w 931"/>
                  <a:gd name="T27" fmla="*/ 19 h 3420"/>
                  <a:gd name="T28" fmla="*/ 11 w 931"/>
                  <a:gd name="T29" fmla="*/ 22 h 3420"/>
                  <a:gd name="T30" fmla="*/ 8 w 931"/>
                  <a:gd name="T31" fmla="*/ 24 h 3420"/>
                  <a:gd name="T32" fmla="*/ 7 w 931"/>
                  <a:gd name="T33" fmla="*/ 28 h 3420"/>
                  <a:gd name="T34" fmla="*/ 8 w 931"/>
                  <a:gd name="T35" fmla="*/ 30 h 3420"/>
                  <a:gd name="T36" fmla="*/ 8 w 931"/>
                  <a:gd name="T37" fmla="*/ 32 h 3420"/>
                  <a:gd name="T38" fmla="*/ 7 w 931"/>
                  <a:gd name="T39" fmla="*/ 36 h 3420"/>
                  <a:gd name="T40" fmla="*/ 7 w 931"/>
                  <a:gd name="T41" fmla="*/ 39 h 3420"/>
                  <a:gd name="T42" fmla="*/ 7 w 931"/>
                  <a:gd name="T43" fmla="*/ 41 h 3420"/>
                  <a:gd name="T44" fmla="*/ 6 w 931"/>
                  <a:gd name="T45" fmla="*/ 42 h 3420"/>
                  <a:gd name="T46" fmla="*/ 5 w 931"/>
                  <a:gd name="T47" fmla="*/ 42 h 3420"/>
                  <a:gd name="T48" fmla="*/ 3 w 931"/>
                  <a:gd name="T49" fmla="*/ 42 h 3420"/>
                  <a:gd name="T50" fmla="*/ 3 w 931"/>
                  <a:gd name="T51" fmla="*/ 42 h 3420"/>
                  <a:gd name="T52" fmla="*/ 3 w 931"/>
                  <a:gd name="T53" fmla="*/ 41 h 3420"/>
                  <a:gd name="T54" fmla="*/ 3 w 931"/>
                  <a:gd name="T55" fmla="*/ 41 h 3420"/>
                  <a:gd name="T56" fmla="*/ 2 w 931"/>
                  <a:gd name="T57" fmla="*/ 41 h 3420"/>
                  <a:gd name="T58" fmla="*/ 1 w 931"/>
                  <a:gd name="T59" fmla="*/ 41 h 3420"/>
                  <a:gd name="T60" fmla="*/ 0 w 931"/>
                  <a:gd name="T61" fmla="*/ 41 h 3420"/>
                  <a:gd name="T62" fmla="*/ 1 w 931"/>
                  <a:gd name="T63" fmla="*/ 40 h 3420"/>
                  <a:gd name="T64" fmla="*/ 2 w 931"/>
                  <a:gd name="T65" fmla="*/ 39 h 3420"/>
                  <a:gd name="T66" fmla="*/ 3 w 931"/>
                  <a:gd name="T67" fmla="*/ 38 h 3420"/>
                  <a:gd name="T68" fmla="*/ 3 w 931"/>
                  <a:gd name="T69" fmla="*/ 37 h 3420"/>
                  <a:gd name="T70" fmla="*/ 1 w 931"/>
                  <a:gd name="T71" fmla="*/ 32 h 3420"/>
                  <a:gd name="T72" fmla="*/ 0 w 931"/>
                  <a:gd name="T73" fmla="*/ 29 h 3420"/>
                  <a:gd name="T74" fmla="*/ 0 w 931"/>
                  <a:gd name="T75" fmla="*/ 28 h 3420"/>
                  <a:gd name="T76" fmla="*/ 1 w 931"/>
                  <a:gd name="T77" fmla="*/ 24 h 3420"/>
                  <a:gd name="T78" fmla="*/ 1 w 931"/>
                  <a:gd name="T79" fmla="*/ 21 h 3420"/>
                  <a:gd name="T80" fmla="*/ 2 w 931"/>
                  <a:gd name="T81" fmla="*/ 17 h 3420"/>
                  <a:gd name="T82" fmla="*/ 2 w 931"/>
                  <a:gd name="T83" fmla="*/ 16 h 3420"/>
                  <a:gd name="T84" fmla="*/ 1 w 931"/>
                  <a:gd name="T85" fmla="*/ 15 h 3420"/>
                  <a:gd name="T86" fmla="*/ 1 w 931"/>
                  <a:gd name="T87" fmla="*/ 14 h 3420"/>
                  <a:gd name="T88" fmla="*/ 2 w 931"/>
                  <a:gd name="T89" fmla="*/ 11 h 3420"/>
                  <a:gd name="T90" fmla="*/ 2 w 931"/>
                  <a:gd name="T91" fmla="*/ 9 h 3420"/>
                  <a:gd name="T92" fmla="*/ 3 w 931"/>
                  <a:gd name="T93" fmla="*/ 8 h 3420"/>
                  <a:gd name="T94" fmla="*/ 4 w 931"/>
                  <a:gd name="T95" fmla="*/ 7 h 3420"/>
                  <a:gd name="T96" fmla="*/ 5 w 931"/>
                  <a:gd name="T97" fmla="*/ 6 h 3420"/>
                  <a:gd name="T98" fmla="*/ 5 w 931"/>
                  <a:gd name="T99" fmla="*/ 6 h 3420"/>
                  <a:gd name="T100" fmla="*/ 4 w 931"/>
                  <a:gd name="T101" fmla="*/ 5 h 3420"/>
                  <a:gd name="T102" fmla="*/ 4 w 931"/>
                  <a:gd name="T103" fmla="*/ 4 h 3420"/>
                  <a:gd name="T104" fmla="*/ 4 w 931"/>
                  <a:gd name="T105" fmla="*/ 3 h 3420"/>
                  <a:gd name="T106" fmla="*/ 4 w 931"/>
                  <a:gd name="T107" fmla="*/ 2 h 3420"/>
                  <a:gd name="T108" fmla="*/ 4 w 931"/>
                  <a:gd name="T109" fmla="*/ 1 h 3420"/>
                  <a:gd name="T110" fmla="*/ 5 w 931"/>
                  <a:gd name="T111" fmla="*/ 0 h 3420"/>
                  <a:gd name="T112" fmla="*/ 6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p>
            </p:txBody>
          </p:sp>
          <p:sp>
            <p:nvSpPr>
              <p:cNvPr id="77089" name="Freeform 179"/>
              <p:cNvSpPr>
                <a:spLocks/>
              </p:cNvSpPr>
              <p:nvPr/>
            </p:nvSpPr>
            <p:spPr bwMode="auto">
              <a:xfrm>
                <a:off x="4756" y="2398"/>
                <a:ext cx="36" cy="166"/>
              </a:xfrm>
              <a:custGeom>
                <a:avLst/>
                <a:gdLst>
                  <a:gd name="T0" fmla="*/ 1 w 109"/>
                  <a:gd name="T1" fmla="*/ 6 h 497"/>
                  <a:gd name="T2" fmla="*/ 1 w 109"/>
                  <a:gd name="T3" fmla="*/ 6 h 497"/>
                  <a:gd name="T4" fmla="*/ 1 w 109"/>
                  <a:gd name="T5" fmla="*/ 5 h 497"/>
                  <a:gd name="T6" fmla="*/ 1 w 109"/>
                  <a:gd name="T7" fmla="*/ 5 h 497"/>
                  <a:gd name="T8" fmla="*/ 0 w 109"/>
                  <a:gd name="T9" fmla="*/ 4 h 497"/>
                  <a:gd name="T10" fmla="*/ 0 w 109"/>
                  <a:gd name="T11" fmla="*/ 4 h 497"/>
                  <a:gd name="T12" fmla="*/ 0 w 109"/>
                  <a:gd name="T13" fmla="*/ 3 h 497"/>
                  <a:gd name="T14" fmla="*/ 0 w 109"/>
                  <a:gd name="T15" fmla="*/ 3 h 497"/>
                  <a:gd name="T16" fmla="*/ 1 w 109"/>
                  <a:gd name="T17" fmla="*/ 2 h 497"/>
                  <a:gd name="T18" fmla="*/ 1 w 109"/>
                  <a:gd name="T19" fmla="*/ 1 h 497"/>
                  <a:gd name="T20" fmla="*/ 1 w 109"/>
                  <a:gd name="T21" fmla="*/ 1 h 497"/>
                  <a:gd name="T22" fmla="*/ 1 w 109"/>
                  <a:gd name="T23" fmla="*/ 0 h 497"/>
                  <a:gd name="T24" fmla="*/ 1 w 109"/>
                  <a:gd name="T25" fmla="*/ 1 h 497"/>
                  <a:gd name="T26" fmla="*/ 1 w 109"/>
                  <a:gd name="T27" fmla="*/ 2 h 497"/>
                  <a:gd name="T28" fmla="*/ 1 w 109"/>
                  <a:gd name="T29" fmla="*/ 3 h 497"/>
                  <a:gd name="T30" fmla="*/ 1 w 109"/>
                  <a:gd name="T31" fmla="*/ 4 h 497"/>
                  <a:gd name="T32" fmla="*/ 1 w 109"/>
                  <a:gd name="T33" fmla="*/ 5 h 497"/>
                  <a:gd name="T34" fmla="*/ 1 w 109"/>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7"/>
                    </a:lnTo>
                    <a:lnTo>
                      <a:pt x="21" y="302"/>
                    </a:lnTo>
                    <a:lnTo>
                      <a:pt x="0" y="267"/>
                    </a:lnTo>
                    <a:lnTo>
                      <a:pt x="27" y="224"/>
                    </a:lnTo>
                    <a:lnTo>
                      <a:pt x="52" y="173"/>
                    </a:lnTo>
                    <a:lnTo>
                      <a:pt x="74" y="114"/>
                    </a:lnTo>
                    <a:lnTo>
                      <a:pt x="89" y="64"/>
                    </a:lnTo>
                    <a:lnTo>
                      <a:pt x="102" y="0"/>
                    </a:lnTo>
                    <a:lnTo>
                      <a:pt x="109" y="79"/>
                    </a:lnTo>
                    <a:lnTo>
                      <a:pt x="106" y="177"/>
                    </a:lnTo>
                    <a:lnTo>
                      <a:pt x="104" y="267"/>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p>
            </p:txBody>
          </p:sp>
          <p:sp>
            <p:nvSpPr>
              <p:cNvPr id="77090" name="Freeform 180"/>
              <p:cNvSpPr>
                <a:spLocks/>
              </p:cNvSpPr>
              <p:nvPr/>
            </p:nvSpPr>
            <p:spPr bwMode="auto">
              <a:xfrm>
                <a:off x="4612" y="2785"/>
                <a:ext cx="78" cy="340"/>
              </a:xfrm>
              <a:custGeom>
                <a:avLst/>
                <a:gdLst>
                  <a:gd name="T0" fmla="*/ 2 w 234"/>
                  <a:gd name="T1" fmla="*/ 13 h 1021"/>
                  <a:gd name="T2" fmla="*/ 3 w 234"/>
                  <a:gd name="T3" fmla="*/ 12 h 1021"/>
                  <a:gd name="T4" fmla="*/ 3 w 234"/>
                  <a:gd name="T5" fmla="*/ 12 h 1021"/>
                  <a:gd name="T6" fmla="*/ 3 w 234"/>
                  <a:gd name="T7" fmla="*/ 11 h 1021"/>
                  <a:gd name="T8" fmla="*/ 3 w 234"/>
                  <a:gd name="T9" fmla="*/ 10 h 1021"/>
                  <a:gd name="T10" fmla="*/ 3 w 234"/>
                  <a:gd name="T11" fmla="*/ 9 h 1021"/>
                  <a:gd name="T12" fmla="*/ 3 w 234"/>
                  <a:gd name="T13" fmla="*/ 8 h 1021"/>
                  <a:gd name="T14" fmla="*/ 3 w 234"/>
                  <a:gd name="T15" fmla="*/ 6 h 1021"/>
                  <a:gd name="T16" fmla="*/ 3 w 234"/>
                  <a:gd name="T17" fmla="*/ 5 h 1021"/>
                  <a:gd name="T18" fmla="*/ 3 w 234"/>
                  <a:gd name="T19" fmla="*/ 4 h 1021"/>
                  <a:gd name="T20" fmla="*/ 3 w 234"/>
                  <a:gd name="T21" fmla="*/ 4 h 1021"/>
                  <a:gd name="T22" fmla="*/ 3 w 234"/>
                  <a:gd name="T23" fmla="*/ 3 h 1021"/>
                  <a:gd name="T24" fmla="*/ 2 w 234"/>
                  <a:gd name="T25" fmla="*/ 2 h 1021"/>
                  <a:gd name="T26" fmla="*/ 2 w 234"/>
                  <a:gd name="T27" fmla="*/ 1 h 1021"/>
                  <a:gd name="T28" fmla="*/ 2 w 234"/>
                  <a:gd name="T29" fmla="*/ 1 h 1021"/>
                  <a:gd name="T30" fmla="*/ 2 w 234"/>
                  <a:gd name="T31" fmla="*/ 0 h 1021"/>
                  <a:gd name="T32" fmla="*/ 1 w 234"/>
                  <a:gd name="T33" fmla="*/ 0 h 1021"/>
                  <a:gd name="T34" fmla="*/ 0 w 234"/>
                  <a:gd name="T35" fmla="*/ 1 h 1021"/>
                  <a:gd name="T36" fmla="*/ 0 w 234"/>
                  <a:gd name="T37" fmla="*/ 1 h 1021"/>
                  <a:gd name="T38" fmla="*/ 0 w 234"/>
                  <a:gd name="T39" fmla="*/ 2 h 1021"/>
                  <a:gd name="T40" fmla="*/ 0 w 234"/>
                  <a:gd name="T41" fmla="*/ 2 h 1021"/>
                  <a:gd name="T42" fmla="*/ 0 w 234"/>
                  <a:gd name="T43" fmla="*/ 3 h 1021"/>
                  <a:gd name="T44" fmla="*/ 1 w 234"/>
                  <a:gd name="T45" fmla="*/ 3 h 1021"/>
                  <a:gd name="T46" fmla="*/ 1 w 234"/>
                  <a:gd name="T47" fmla="*/ 4 h 1021"/>
                  <a:gd name="T48" fmla="*/ 1 w 234"/>
                  <a:gd name="T49" fmla="*/ 5 h 1021"/>
                  <a:gd name="T50" fmla="*/ 1 w 234"/>
                  <a:gd name="T51" fmla="*/ 5 h 1021"/>
                  <a:gd name="T52" fmla="*/ 1 w 234"/>
                  <a:gd name="T53" fmla="*/ 6 h 1021"/>
                  <a:gd name="T54" fmla="*/ 1 w 234"/>
                  <a:gd name="T55" fmla="*/ 8 h 1021"/>
                  <a:gd name="T56" fmla="*/ 1 w 234"/>
                  <a:gd name="T57" fmla="*/ 9 h 1021"/>
                  <a:gd name="T58" fmla="*/ 1 w 234"/>
                  <a:gd name="T59" fmla="*/ 10 h 1021"/>
                  <a:gd name="T60" fmla="*/ 2 w 234"/>
                  <a:gd name="T61" fmla="*/ 12 h 1021"/>
                  <a:gd name="T62" fmla="*/ 2 w 234"/>
                  <a:gd name="T63" fmla="*/ 12 h 1021"/>
                  <a:gd name="T64" fmla="*/ 2 w 234"/>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5" y="936"/>
                    </a:lnTo>
                    <a:lnTo>
                      <a:pt x="232" y="880"/>
                    </a:lnTo>
                    <a:lnTo>
                      <a:pt x="225" y="803"/>
                    </a:lnTo>
                    <a:lnTo>
                      <a:pt x="221" y="714"/>
                    </a:lnTo>
                    <a:lnTo>
                      <a:pt x="218" y="610"/>
                    </a:lnTo>
                    <a:lnTo>
                      <a:pt x="221" y="495"/>
                    </a:lnTo>
                    <a:lnTo>
                      <a:pt x="228" y="393"/>
                    </a:lnTo>
                    <a:lnTo>
                      <a:pt x="234" y="325"/>
                    </a:lnTo>
                    <a:lnTo>
                      <a:pt x="229" y="294"/>
                    </a:lnTo>
                    <a:lnTo>
                      <a:pt x="212" y="249"/>
                    </a:lnTo>
                    <a:lnTo>
                      <a:pt x="194" y="191"/>
                    </a:lnTo>
                    <a:lnTo>
                      <a:pt x="187" y="119"/>
                    </a:lnTo>
                    <a:lnTo>
                      <a:pt x="188" y="58"/>
                    </a:lnTo>
                    <a:lnTo>
                      <a:pt x="199" y="14"/>
                    </a:lnTo>
                    <a:lnTo>
                      <a:pt x="48" y="0"/>
                    </a:lnTo>
                    <a:lnTo>
                      <a:pt x="32" y="46"/>
                    </a:lnTo>
                    <a:lnTo>
                      <a:pt x="15" y="94"/>
                    </a:lnTo>
                    <a:lnTo>
                      <a:pt x="0" y="142"/>
                    </a:lnTo>
                    <a:lnTo>
                      <a:pt x="0" y="164"/>
                    </a:lnTo>
                    <a:lnTo>
                      <a:pt x="20" y="205"/>
                    </a:lnTo>
                    <a:lnTo>
                      <a:pt x="48" y="251"/>
                    </a:lnTo>
                    <a:lnTo>
                      <a:pt x="71" y="310"/>
                    </a:lnTo>
                    <a:lnTo>
                      <a:pt x="87" y="365"/>
                    </a:lnTo>
                    <a:lnTo>
                      <a:pt x="92" y="441"/>
                    </a:lnTo>
                    <a:lnTo>
                      <a:pt x="92" y="516"/>
                    </a:lnTo>
                    <a:lnTo>
                      <a:pt x="94" y="624"/>
                    </a:lnTo>
                    <a:lnTo>
                      <a:pt x="100" y="716"/>
                    </a:lnTo>
                    <a:lnTo>
                      <a:pt x="118" y="821"/>
                    </a:lnTo>
                    <a:lnTo>
                      <a:pt x="151" y="936"/>
                    </a:lnTo>
                    <a:lnTo>
                      <a:pt x="170" y="985"/>
                    </a:lnTo>
                    <a:lnTo>
                      <a:pt x="187" y="1021"/>
                    </a:lnTo>
                  </a:path>
                </a:pathLst>
              </a:custGeom>
              <a:noFill/>
              <a:ln w="0">
                <a:solidFill>
                  <a:srgbClr val="000000"/>
                </a:solidFill>
                <a:round/>
                <a:headEnd/>
                <a:tailEnd/>
              </a:ln>
            </p:spPr>
            <p:txBody>
              <a:bodyPr/>
              <a:lstStyle/>
              <a:p>
                <a:pPr eaLnBrk="0" hangingPunct="0"/>
                <a:endParaRPr lang="it-IT"/>
              </a:p>
            </p:txBody>
          </p:sp>
          <p:sp>
            <p:nvSpPr>
              <p:cNvPr id="77091" name="Freeform 181"/>
              <p:cNvSpPr>
                <a:spLocks/>
              </p:cNvSpPr>
              <p:nvPr/>
            </p:nvSpPr>
            <p:spPr bwMode="auto">
              <a:xfrm>
                <a:off x="918" y="2244"/>
                <a:ext cx="426" cy="1215"/>
              </a:xfrm>
              <a:custGeom>
                <a:avLst/>
                <a:gdLst>
                  <a:gd name="T0" fmla="*/ 8 w 1276"/>
                  <a:gd name="T1" fmla="*/ 31 h 3645"/>
                  <a:gd name="T2" fmla="*/ 9 w 1276"/>
                  <a:gd name="T3" fmla="*/ 36 h 3645"/>
                  <a:gd name="T4" fmla="*/ 10 w 1276"/>
                  <a:gd name="T5" fmla="*/ 40 h 3645"/>
                  <a:gd name="T6" fmla="*/ 10 w 1276"/>
                  <a:gd name="T7" fmla="*/ 42 h 3645"/>
                  <a:gd name="T8" fmla="*/ 11 w 1276"/>
                  <a:gd name="T9" fmla="*/ 43 h 3645"/>
                  <a:gd name="T10" fmla="*/ 12 w 1276"/>
                  <a:gd name="T11" fmla="*/ 43 h 3645"/>
                  <a:gd name="T12" fmla="*/ 15 w 1276"/>
                  <a:gd name="T13" fmla="*/ 44 h 3645"/>
                  <a:gd name="T14" fmla="*/ 16 w 1276"/>
                  <a:gd name="T15" fmla="*/ 43 h 3645"/>
                  <a:gd name="T16" fmla="*/ 14 w 1276"/>
                  <a:gd name="T17" fmla="*/ 42 h 3645"/>
                  <a:gd name="T18" fmla="*/ 13 w 1276"/>
                  <a:gd name="T19" fmla="*/ 41 h 3645"/>
                  <a:gd name="T20" fmla="*/ 13 w 1276"/>
                  <a:gd name="T21" fmla="*/ 37 h 3645"/>
                  <a:gd name="T22" fmla="*/ 13 w 1276"/>
                  <a:gd name="T23" fmla="*/ 31 h 3645"/>
                  <a:gd name="T24" fmla="*/ 12 w 1276"/>
                  <a:gd name="T25" fmla="*/ 26 h 3645"/>
                  <a:gd name="T26" fmla="*/ 13 w 1276"/>
                  <a:gd name="T27" fmla="*/ 25 h 3645"/>
                  <a:gd name="T28" fmla="*/ 14 w 1276"/>
                  <a:gd name="T29" fmla="*/ 23 h 3645"/>
                  <a:gd name="T30" fmla="*/ 14 w 1276"/>
                  <a:gd name="T31" fmla="*/ 21 h 3645"/>
                  <a:gd name="T32" fmla="*/ 13 w 1276"/>
                  <a:gd name="T33" fmla="*/ 19 h 3645"/>
                  <a:gd name="T34" fmla="*/ 13 w 1276"/>
                  <a:gd name="T35" fmla="*/ 13 h 3645"/>
                  <a:gd name="T36" fmla="*/ 12 w 1276"/>
                  <a:gd name="T37" fmla="*/ 9 h 3645"/>
                  <a:gd name="T38" fmla="*/ 9 w 1276"/>
                  <a:gd name="T39" fmla="*/ 6 h 3645"/>
                  <a:gd name="T40" fmla="*/ 10 w 1276"/>
                  <a:gd name="T41" fmla="*/ 6 h 3645"/>
                  <a:gd name="T42" fmla="*/ 11 w 1276"/>
                  <a:gd name="T43" fmla="*/ 3 h 3645"/>
                  <a:gd name="T44" fmla="*/ 11 w 1276"/>
                  <a:gd name="T45" fmla="*/ 2 h 3645"/>
                  <a:gd name="T46" fmla="*/ 11 w 1276"/>
                  <a:gd name="T47" fmla="*/ 1 h 3645"/>
                  <a:gd name="T48" fmla="*/ 10 w 1276"/>
                  <a:gd name="T49" fmla="*/ 0 h 3645"/>
                  <a:gd name="T50" fmla="*/ 8 w 1276"/>
                  <a:gd name="T51" fmla="*/ 0 h 3645"/>
                  <a:gd name="T52" fmla="*/ 6 w 1276"/>
                  <a:gd name="T53" fmla="*/ 2 h 3645"/>
                  <a:gd name="T54" fmla="*/ 7 w 1276"/>
                  <a:gd name="T55" fmla="*/ 5 h 3645"/>
                  <a:gd name="T56" fmla="*/ 6 w 1276"/>
                  <a:gd name="T57" fmla="*/ 6 h 3645"/>
                  <a:gd name="T58" fmla="*/ 2 w 1276"/>
                  <a:gd name="T59" fmla="*/ 8 h 3645"/>
                  <a:gd name="T60" fmla="*/ 0 w 1276"/>
                  <a:gd name="T61" fmla="*/ 15 h 3645"/>
                  <a:gd name="T62" fmla="*/ 2 w 1276"/>
                  <a:gd name="T63" fmla="*/ 19 h 3645"/>
                  <a:gd name="T64" fmla="*/ 2 w 1276"/>
                  <a:gd name="T65" fmla="*/ 23 h 3645"/>
                  <a:gd name="T66" fmla="*/ 2 w 1276"/>
                  <a:gd name="T67" fmla="*/ 25 h 3645"/>
                  <a:gd name="T68" fmla="*/ 3 w 1276"/>
                  <a:gd name="T69" fmla="*/ 27 h 3645"/>
                  <a:gd name="T70" fmla="*/ 3 w 1276"/>
                  <a:gd name="T71" fmla="*/ 32 h 3645"/>
                  <a:gd name="T72" fmla="*/ 2 w 1276"/>
                  <a:gd name="T73" fmla="*/ 37 h 3645"/>
                  <a:gd name="T74" fmla="*/ 2 w 1276"/>
                  <a:gd name="T75" fmla="*/ 42 h 3645"/>
                  <a:gd name="T76" fmla="*/ 3 w 1276"/>
                  <a:gd name="T77" fmla="*/ 43 h 3645"/>
                  <a:gd name="T78" fmla="*/ 5 w 1276"/>
                  <a:gd name="T79" fmla="*/ 44 h 3645"/>
                  <a:gd name="T80" fmla="*/ 7 w 1276"/>
                  <a:gd name="T81" fmla="*/ 45 h 3645"/>
                  <a:gd name="T82" fmla="*/ 8 w 1276"/>
                  <a:gd name="T83" fmla="*/ 44 h 3645"/>
                  <a:gd name="T84" fmla="*/ 7 w 1276"/>
                  <a:gd name="T85" fmla="*/ 43 h 3645"/>
                  <a:gd name="T86" fmla="*/ 6 w 1276"/>
                  <a:gd name="T87" fmla="*/ 42 h 3645"/>
                  <a:gd name="T88" fmla="*/ 6 w 1276"/>
                  <a:gd name="T89" fmla="*/ 37 h 3645"/>
                  <a:gd name="T90" fmla="*/ 7 w 1276"/>
                  <a:gd name="T91" fmla="*/ 32 h 3645"/>
                  <a:gd name="T92" fmla="*/ 8 w 1276"/>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10" y="2281"/>
                    </a:moveTo>
                    <a:lnTo>
                      <a:pt x="639" y="2407"/>
                    </a:lnTo>
                    <a:lnTo>
                      <a:pt x="669" y="2536"/>
                    </a:lnTo>
                    <a:lnTo>
                      <a:pt x="690" y="2635"/>
                    </a:lnTo>
                    <a:lnTo>
                      <a:pt x="714" y="2752"/>
                    </a:lnTo>
                    <a:lnTo>
                      <a:pt x="727" y="2893"/>
                    </a:lnTo>
                    <a:lnTo>
                      <a:pt x="741" y="3007"/>
                    </a:lnTo>
                    <a:lnTo>
                      <a:pt x="755" y="3108"/>
                    </a:lnTo>
                    <a:lnTo>
                      <a:pt x="774" y="3207"/>
                    </a:lnTo>
                    <a:lnTo>
                      <a:pt x="793" y="3301"/>
                    </a:lnTo>
                    <a:lnTo>
                      <a:pt x="806" y="3365"/>
                    </a:lnTo>
                    <a:lnTo>
                      <a:pt x="806" y="3414"/>
                    </a:lnTo>
                    <a:lnTo>
                      <a:pt x="803" y="3453"/>
                    </a:lnTo>
                    <a:lnTo>
                      <a:pt x="815" y="3471"/>
                    </a:lnTo>
                    <a:lnTo>
                      <a:pt x="899" y="3488"/>
                    </a:lnTo>
                    <a:lnTo>
                      <a:pt x="915" y="3479"/>
                    </a:lnTo>
                    <a:lnTo>
                      <a:pt x="925" y="3467"/>
                    </a:lnTo>
                    <a:lnTo>
                      <a:pt x="1004" y="3493"/>
                    </a:lnTo>
                    <a:lnTo>
                      <a:pt x="1106" y="3520"/>
                    </a:lnTo>
                    <a:lnTo>
                      <a:pt x="1173" y="3530"/>
                    </a:lnTo>
                    <a:lnTo>
                      <a:pt x="1228" y="3525"/>
                    </a:lnTo>
                    <a:lnTo>
                      <a:pt x="1257" y="3513"/>
                    </a:lnTo>
                    <a:lnTo>
                      <a:pt x="1272" y="3496"/>
                    </a:lnTo>
                    <a:lnTo>
                      <a:pt x="1276" y="3477"/>
                    </a:lnTo>
                    <a:lnTo>
                      <a:pt x="1267" y="3455"/>
                    </a:lnTo>
                    <a:lnTo>
                      <a:pt x="1243" y="3436"/>
                    </a:lnTo>
                    <a:lnTo>
                      <a:pt x="1167" y="3402"/>
                    </a:lnTo>
                    <a:lnTo>
                      <a:pt x="1102" y="3369"/>
                    </a:lnTo>
                    <a:lnTo>
                      <a:pt x="1043" y="3339"/>
                    </a:lnTo>
                    <a:lnTo>
                      <a:pt x="1016" y="3314"/>
                    </a:lnTo>
                    <a:lnTo>
                      <a:pt x="1014" y="3222"/>
                    </a:lnTo>
                    <a:lnTo>
                      <a:pt x="1014" y="3108"/>
                    </a:lnTo>
                    <a:lnTo>
                      <a:pt x="1010" y="2993"/>
                    </a:lnTo>
                    <a:lnTo>
                      <a:pt x="1010" y="2863"/>
                    </a:lnTo>
                    <a:lnTo>
                      <a:pt x="1016" y="2702"/>
                    </a:lnTo>
                    <a:lnTo>
                      <a:pt x="1016" y="2536"/>
                    </a:lnTo>
                    <a:lnTo>
                      <a:pt x="1008" y="2364"/>
                    </a:lnTo>
                    <a:lnTo>
                      <a:pt x="1003" y="2239"/>
                    </a:lnTo>
                    <a:lnTo>
                      <a:pt x="991" y="2114"/>
                    </a:lnTo>
                    <a:lnTo>
                      <a:pt x="990" y="2039"/>
                    </a:lnTo>
                    <a:lnTo>
                      <a:pt x="1036" y="2034"/>
                    </a:lnTo>
                    <a:lnTo>
                      <a:pt x="1082" y="2018"/>
                    </a:lnTo>
                    <a:lnTo>
                      <a:pt x="1120" y="1974"/>
                    </a:lnTo>
                    <a:lnTo>
                      <a:pt x="1122" y="1922"/>
                    </a:lnTo>
                    <a:lnTo>
                      <a:pt x="1109" y="1854"/>
                    </a:lnTo>
                    <a:lnTo>
                      <a:pt x="1082" y="1798"/>
                    </a:lnTo>
                    <a:lnTo>
                      <a:pt x="1056" y="1758"/>
                    </a:lnTo>
                    <a:lnTo>
                      <a:pt x="1101" y="1741"/>
                    </a:lnTo>
                    <a:lnTo>
                      <a:pt x="1114" y="1728"/>
                    </a:lnTo>
                    <a:lnTo>
                      <a:pt x="1113" y="1706"/>
                    </a:lnTo>
                    <a:lnTo>
                      <a:pt x="1053" y="1565"/>
                    </a:lnTo>
                    <a:lnTo>
                      <a:pt x="1033" y="1488"/>
                    </a:lnTo>
                    <a:lnTo>
                      <a:pt x="1016" y="1223"/>
                    </a:lnTo>
                    <a:lnTo>
                      <a:pt x="1016" y="1031"/>
                    </a:lnTo>
                    <a:lnTo>
                      <a:pt x="1008" y="799"/>
                    </a:lnTo>
                    <a:lnTo>
                      <a:pt x="996" y="743"/>
                    </a:lnTo>
                    <a:lnTo>
                      <a:pt x="973" y="696"/>
                    </a:lnTo>
                    <a:lnTo>
                      <a:pt x="928" y="658"/>
                    </a:lnTo>
                    <a:lnTo>
                      <a:pt x="727" y="547"/>
                    </a:lnTo>
                    <a:lnTo>
                      <a:pt x="741" y="496"/>
                    </a:lnTo>
                    <a:lnTo>
                      <a:pt x="774" y="490"/>
                    </a:lnTo>
                    <a:lnTo>
                      <a:pt x="819" y="478"/>
                    </a:lnTo>
                    <a:lnTo>
                      <a:pt x="844" y="452"/>
                    </a:lnTo>
                    <a:lnTo>
                      <a:pt x="875" y="349"/>
                    </a:lnTo>
                    <a:lnTo>
                      <a:pt x="885" y="293"/>
                    </a:lnTo>
                    <a:lnTo>
                      <a:pt x="883" y="237"/>
                    </a:lnTo>
                    <a:lnTo>
                      <a:pt x="889" y="184"/>
                    </a:lnTo>
                    <a:lnTo>
                      <a:pt x="885" y="127"/>
                    </a:lnTo>
                    <a:lnTo>
                      <a:pt x="911" y="152"/>
                    </a:lnTo>
                    <a:lnTo>
                      <a:pt x="925" y="165"/>
                    </a:lnTo>
                    <a:lnTo>
                      <a:pt x="920" y="127"/>
                    </a:lnTo>
                    <a:lnTo>
                      <a:pt x="903" y="85"/>
                    </a:lnTo>
                    <a:lnTo>
                      <a:pt x="879" y="52"/>
                    </a:lnTo>
                    <a:lnTo>
                      <a:pt x="838" y="25"/>
                    </a:lnTo>
                    <a:lnTo>
                      <a:pt x="789" y="6"/>
                    </a:lnTo>
                    <a:lnTo>
                      <a:pt x="721" y="0"/>
                    </a:lnTo>
                    <a:lnTo>
                      <a:pt x="662" y="12"/>
                    </a:lnTo>
                    <a:lnTo>
                      <a:pt x="610" y="37"/>
                    </a:lnTo>
                    <a:lnTo>
                      <a:pt x="570" y="69"/>
                    </a:lnTo>
                    <a:lnTo>
                      <a:pt x="539" y="113"/>
                    </a:lnTo>
                    <a:lnTo>
                      <a:pt x="522" y="172"/>
                    </a:lnTo>
                    <a:lnTo>
                      <a:pt x="513" y="240"/>
                    </a:lnTo>
                    <a:lnTo>
                      <a:pt x="516" y="295"/>
                    </a:lnTo>
                    <a:lnTo>
                      <a:pt x="531" y="370"/>
                    </a:lnTo>
                    <a:lnTo>
                      <a:pt x="529" y="423"/>
                    </a:lnTo>
                    <a:lnTo>
                      <a:pt x="517" y="483"/>
                    </a:lnTo>
                    <a:lnTo>
                      <a:pt x="494" y="513"/>
                    </a:lnTo>
                    <a:lnTo>
                      <a:pt x="248" y="611"/>
                    </a:lnTo>
                    <a:lnTo>
                      <a:pt x="212" y="632"/>
                    </a:lnTo>
                    <a:lnTo>
                      <a:pt x="188" y="668"/>
                    </a:lnTo>
                    <a:lnTo>
                      <a:pt x="111" y="879"/>
                    </a:lnTo>
                    <a:lnTo>
                      <a:pt x="11" y="1178"/>
                    </a:lnTo>
                    <a:lnTo>
                      <a:pt x="0" y="1239"/>
                    </a:lnTo>
                    <a:lnTo>
                      <a:pt x="2" y="1273"/>
                    </a:lnTo>
                    <a:lnTo>
                      <a:pt x="19" y="1312"/>
                    </a:lnTo>
                    <a:lnTo>
                      <a:pt x="149" y="1516"/>
                    </a:lnTo>
                    <a:lnTo>
                      <a:pt x="168" y="1580"/>
                    </a:lnTo>
                    <a:lnTo>
                      <a:pt x="175" y="1645"/>
                    </a:lnTo>
                    <a:lnTo>
                      <a:pt x="149" y="1873"/>
                    </a:lnTo>
                    <a:lnTo>
                      <a:pt x="134" y="1974"/>
                    </a:lnTo>
                    <a:lnTo>
                      <a:pt x="134" y="2007"/>
                    </a:lnTo>
                    <a:lnTo>
                      <a:pt x="149" y="2032"/>
                    </a:lnTo>
                    <a:lnTo>
                      <a:pt x="188" y="2045"/>
                    </a:lnTo>
                    <a:lnTo>
                      <a:pt x="229" y="2051"/>
                    </a:lnTo>
                    <a:lnTo>
                      <a:pt x="239" y="2166"/>
                    </a:lnTo>
                    <a:lnTo>
                      <a:pt x="239" y="2293"/>
                    </a:lnTo>
                    <a:lnTo>
                      <a:pt x="237" y="2432"/>
                    </a:lnTo>
                    <a:lnTo>
                      <a:pt x="229" y="2562"/>
                    </a:lnTo>
                    <a:lnTo>
                      <a:pt x="208" y="2702"/>
                    </a:lnTo>
                    <a:lnTo>
                      <a:pt x="203" y="2842"/>
                    </a:lnTo>
                    <a:lnTo>
                      <a:pt x="194" y="2979"/>
                    </a:lnTo>
                    <a:lnTo>
                      <a:pt x="194" y="3088"/>
                    </a:lnTo>
                    <a:lnTo>
                      <a:pt x="200" y="3261"/>
                    </a:lnTo>
                    <a:lnTo>
                      <a:pt x="198" y="3369"/>
                    </a:lnTo>
                    <a:lnTo>
                      <a:pt x="203" y="3467"/>
                    </a:lnTo>
                    <a:lnTo>
                      <a:pt x="207" y="3488"/>
                    </a:lnTo>
                    <a:lnTo>
                      <a:pt x="268" y="3505"/>
                    </a:lnTo>
                    <a:lnTo>
                      <a:pt x="317" y="3530"/>
                    </a:lnTo>
                    <a:lnTo>
                      <a:pt x="364" y="3568"/>
                    </a:lnTo>
                    <a:lnTo>
                      <a:pt x="412" y="3603"/>
                    </a:lnTo>
                    <a:lnTo>
                      <a:pt x="475" y="3627"/>
                    </a:lnTo>
                    <a:lnTo>
                      <a:pt x="539" y="3644"/>
                    </a:lnTo>
                    <a:lnTo>
                      <a:pt x="596" y="3645"/>
                    </a:lnTo>
                    <a:lnTo>
                      <a:pt x="631" y="3633"/>
                    </a:lnTo>
                    <a:lnTo>
                      <a:pt x="656" y="3615"/>
                    </a:lnTo>
                    <a:lnTo>
                      <a:pt x="660" y="3594"/>
                    </a:lnTo>
                    <a:lnTo>
                      <a:pt x="647" y="3563"/>
                    </a:lnTo>
                    <a:lnTo>
                      <a:pt x="613" y="3535"/>
                    </a:lnTo>
                    <a:lnTo>
                      <a:pt x="573" y="3505"/>
                    </a:lnTo>
                    <a:lnTo>
                      <a:pt x="521" y="3462"/>
                    </a:lnTo>
                    <a:lnTo>
                      <a:pt x="480" y="3425"/>
                    </a:lnTo>
                    <a:lnTo>
                      <a:pt x="452" y="3391"/>
                    </a:lnTo>
                    <a:lnTo>
                      <a:pt x="465" y="3211"/>
                    </a:lnTo>
                    <a:lnTo>
                      <a:pt x="465" y="3085"/>
                    </a:lnTo>
                    <a:lnTo>
                      <a:pt x="478" y="2957"/>
                    </a:lnTo>
                    <a:lnTo>
                      <a:pt x="491" y="2842"/>
                    </a:lnTo>
                    <a:lnTo>
                      <a:pt x="514" y="2721"/>
                    </a:lnTo>
                    <a:lnTo>
                      <a:pt x="544" y="2599"/>
                    </a:lnTo>
                    <a:lnTo>
                      <a:pt x="570" y="2486"/>
                    </a:lnTo>
                    <a:lnTo>
                      <a:pt x="590" y="2391"/>
                    </a:lnTo>
                    <a:lnTo>
                      <a:pt x="610"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92" name="Freeform 182"/>
              <p:cNvSpPr>
                <a:spLocks/>
              </p:cNvSpPr>
              <p:nvPr/>
            </p:nvSpPr>
            <p:spPr bwMode="auto">
              <a:xfrm>
                <a:off x="2512" y="2259"/>
                <a:ext cx="447" cy="1135"/>
              </a:xfrm>
              <a:custGeom>
                <a:avLst/>
                <a:gdLst>
                  <a:gd name="T0" fmla="*/ 2 w 1339"/>
                  <a:gd name="T1" fmla="*/ 19 h 3405"/>
                  <a:gd name="T2" fmla="*/ 4 w 1339"/>
                  <a:gd name="T3" fmla="*/ 23 h 3405"/>
                  <a:gd name="T4" fmla="*/ 4 w 1339"/>
                  <a:gd name="T5" fmla="*/ 26 h 3405"/>
                  <a:gd name="T6" fmla="*/ 4 w 1339"/>
                  <a:gd name="T7" fmla="*/ 33 h 3405"/>
                  <a:gd name="T8" fmla="*/ 4 w 1339"/>
                  <a:gd name="T9" fmla="*/ 38 h 3405"/>
                  <a:gd name="T10" fmla="*/ 4 w 1339"/>
                  <a:gd name="T11" fmla="*/ 39 h 3405"/>
                  <a:gd name="T12" fmla="*/ 2 w 1339"/>
                  <a:gd name="T13" fmla="*/ 40 h 3405"/>
                  <a:gd name="T14" fmla="*/ 1 w 1339"/>
                  <a:gd name="T15" fmla="*/ 40 h 3405"/>
                  <a:gd name="T16" fmla="*/ 0 w 1339"/>
                  <a:gd name="T17" fmla="*/ 41 h 3405"/>
                  <a:gd name="T18" fmla="*/ 0 w 1339"/>
                  <a:gd name="T19" fmla="*/ 41 h 3405"/>
                  <a:gd name="T20" fmla="*/ 5 w 1339"/>
                  <a:gd name="T21" fmla="*/ 41 h 3405"/>
                  <a:gd name="T22" fmla="*/ 6 w 1339"/>
                  <a:gd name="T23" fmla="*/ 41 h 3405"/>
                  <a:gd name="T24" fmla="*/ 6 w 1339"/>
                  <a:gd name="T25" fmla="*/ 40 h 3405"/>
                  <a:gd name="T26" fmla="*/ 6 w 1339"/>
                  <a:gd name="T27" fmla="*/ 39 h 3405"/>
                  <a:gd name="T28" fmla="*/ 6 w 1339"/>
                  <a:gd name="T29" fmla="*/ 39 h 3405"/>
                  <a:gd name="T30" fmla="*/ 6 w 1339"/>
                  <a:gd name="T31" fmla="*/ 39 h 3405"/>
                  <a:gd name="T32" fmla="*/ 7 w 1339"/>
                  <a:gd name="T33" fmla="*/ 34 h 3405"/>
                  <a:gd name="T34" fmla="*/ 8 w 1339"/>
                  <a:gd name="T35" fmla="*/ 28 h 3405"/>
                  <a:gd name="T36" fmla="*/ 8 w 1339"/>
                  <a:gd name="T37" fmla="*/ 26 h 3405"/>
                  <a:gd name="T38" fmla="*/ 9 w 1339"/>
                  <a:gd name="T39" fmla="*/ 29 h 3405"/>
                  <a:gd name="T40" fmla="*/ 10 w 1339"/>
                  <a:gd name="T41" fmla="*/ 34 h 3405"/>
                  <a:gd name="T42" fmla="*/ 10 w 1339"/>
                  <a:gd name="T43" fmla="*/ 39 h 3405"/>
                  <a:gd name="T44" fmla="*/ 11 w 1339"/>
                  <a:gd name="T45" fmla="*/ 39 h 3405"/>
                  <a:gd name="T46" fmla="*/ 11 w 1339"/>
                  <a:gd name="T47" fmla="*/ 41 h 3405"/>
                  <a:gd name="T48" fmla="*/ 11 w 1339"/>
                  <a:gd name="T49" fmla="*/ 42 h 3405"/>
                  <a:gd name="T50" fmla="*/ 12 w 1339"/>
                  <a:gd name="T51" fmla="*/ 42 h 3405"/>
                  <a:gd name="T52" fmla="*/ 13 w 1339"/>
                  <a:gd name="T53" fmla="*/ 42 h 3405"/>
                  <a:gd name="T54" fmla="*/ 14 w 1339"/>
                  <a:gd name="T55" fmla="*/ 41 h 3405"/>
                  <a:gd name="T56" fmla="*/ 13 w 1339"/>
                  <a:gd name="T57" fmla="*/ 40 h 3405"/>
                  <a:gd name="T58" fmla="*/ 13 w 1339"/>
                  <a:gd name="T59" fmla="*/ 39 h 3405"/>
                  <a:gd name="T60" fmla="*/ 13 w 1339"/>
                  <a:gd name="T61" fmla="*/ 37 h 3405"/>
                  <a:gd name="T62" fmla="*/ 13 w 1339"/>
                  <a:gd name="T63" fmla="*/ 34 h 3405"/>
                  <a:gd name="T64" fmla="*/ 13 w 1339"/>
                  <a:gd name="T65" fmla="*/ 30 h 3405"/>
                  <a:gd name="T66" fmla="*/ 17 w 1339"/>
                  <a:gd name="T67" fmla="*/ 28 h 3405"/>
                  <a:gd name="T68" fmla="*/ 16 w 1339"/>
                  <a:gd name="T69" fmla="*/ 23 h 3405"/>
                  <a:gd name="T70" fmla="*/ 14 w 1339"/>
                  <a:gd name="T71" fmla="*/ 23 h 3405"/>
                  <a:gd name="T72" fmla="*/ 15 w 1339"/>
                  <a:gd name="T73" fmla="*/ 16 h 3405"/>
                  <a:gd name="T74" fmla="*/ 15 w 1339"/>
                  <a:gd name="T75" fmla="*/ 14 h 3405"/>
                  <a:gd name="T76" fmla="*/ 14 w 1339"/>
                  <a:gd name="T77" fmla="*/ 8 h 3405"/>
                  <a:gd name="T78" fmla="*/ 13 w 1339"/>
                  <a:gd name="T79" fmla="*/ 8 h 3405"/>
                  <a:gd name="T80" fmla="*/ 10 w 1339"/>
                  <a:gd name="T81" fmla="*/ 6 h 3405"/>
                  <a:gd name="T82" fmla="*/ 10 w 1339"/>
                  <a:gd name="T83" fmla="*/ 5 h 3405"/>
                  <a:gd name="T84" fmla="*/ 10 w 1339"/>
                  <a:gd name="T85" fmla="*/ 3 h 3405"/>
                  <a:gd name="T86" fmla="*/ 9 w 1339"/>
                  <a:gd name="T87" fmla="*/ 2 h 3405"/>
                  <a:gd name="T88" fmla="*/ 9 w 1339"/>
                  <a:gd name="T89" fmla="*/ 1 h 3405"/>
                  <a:gd name="T90" fmla="*/ 8 w 1339"/>
                  <a:gd name="T91" fmla="*/ 0 h 3405"/>
                  <a:gd name="T92" fmla="*/ 7 w 1339"/>
                  <a:gd name="T93" fmla="*/ 0 h 3405"/>
                  <a:gd name="T94" fmla="*/ 6 w 1339"/>
                  <a:gd name="T95" fmla="*/ 0 h 3405"/>
                  <a:gd name="T96" fmla="*/ 5 w 1339"/>
                  <a:gd name="T97" fmla="*/ 1 h 3405"/>
                  <a:gd name="T98" fmla="*/ 5 w 1339"/>
                  <a:gd name="T99" fmla="*/ 3 h 3405"/>
                  <a:gd name="T100" fmla="*/ 5 w 1339"/>
                  <a:gd name="T101" fmla="*/ 4 h 3405"/>
                  <a:gd name="T102" fmla="*/ 6 w 1339"/>
                  <a:gd name="T103" fmla="*/ 5 h 3405"/>
                  <a:gd name="T104" fmla="*/ 7 w 1339"/>
                  <a:gd name="T105" fmla="*/ 6 h 3405"/>
                  <a:gd name="T106" fmla="*/ 3 w 1339"/>
                  <a:gd name="T107" fmla="*/ 8 h 3405"/>
                  <a:gd name="T108" fmla="*/ 2 w 1339"/>
                  <a:gd name="T109" fmla="*/ 9 h 3405"/>
                  <a:gd name="T110" fmla="*/ 2 w 1339"/>
                  <a:gd name="T111" fmla="*/ 14 h 3405"/>
                  <a:gd name="T112" fmla="*/ 3 w 1339"/>
                  <a:gd name="T113" fmla="*/ 15 h 3405"/>
                  <a:gd name="T114" fmla="*/ 3 w 1339"/>
                  <a:gd name="T115" fmla="*/ 17 h 3405"/>
                  <a:gd name="T116" fmla="*/ 2 w 1339"/>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1" y="1486"/>
                    </a:moveTo>
                    <a:lnTo>
                      <a:pt x="167" y="1572"/>
                    </a:lnTo>
                    <a:lnTo>
                      <a:pt x="145" y="1749"/>
                    </a:lnTo>
                    <a:lnTo>
                      <a:pt x="354" y="1876"/>
                    </a:lnTo>
                    <a:lnTo>
                      <a:pt x="354" y="1952"/>
                    </a:lnTo>
                    <a:lnTo>
                      <a:pt x="343" y="2090"/>
                    </a:lnTo>
                    <a:lnTo>
                      <a:pt x="328" y="2500"/>
                    </a:lnTo>
                    <a:lnTo>
                      <a:pt x="316" y="2680"/>
                    </a:lnTo>
                    <a:lnTo>
                      <a:pt x="302" y="2998"/>
                    </a:lnTo>
                    <a:lnTo>
                      <a:pt x="302" y="3112"/>
                    </a:lnTo>
                    <a:lnTo>
                      <a:pt x="300" y="3150"/>
                    </a:lnTo>
                    <a:lnTo>
                      <a:pt x="289" y="3163"/>
                    </a:lnTo>
                    <a:lnTo>
                      <a:pt x="252" y="3186"/>
                    </a:lnTo>
                    <a:lnTo>
                      <a:pt x="177" y="3223"/>
                    </a:lnTo>
                    <a:lnTo>
                      <a:pt x="89" y="3246"/>
                    </a:lnTo>
                    <a:lnTo>
                      <a:pt x="58" y="3255"/>
                    </a:lnTo>
                    <a:lnTo>
                      <a:pt x="27" y="3269"/>
                    </a:lnTo>
                    <a:lnTo>
                      <a:pt x="7" y="3295"/>
                    </a:lnTo>
                    <a:lnTo>
                      <a:pt x="0" y="3317"/>
                    </a:lnTo>
                    <a:lnTo>
                      <a:pt x="13" y="3325"/>
                    </a:lnTo>
                    <a:lnTo>
                      <a:pt x="188" y="3327"/>
                    </a:lnTo>
                    <a:lnTo>
                      <a:pt x="419" y="3341"/>
                    </a:lnTo>
                    <a:lnTo>
                      <a:pt x="460" y="3341"/>
                    </a:lnTo>
                    <a:lnTo>
                      <a:pt x="486" y="3328"/>
                    </a:lnTo>
                    <a:lnTo>
                      <a:pt x="500" y="3304"/>
                    </a:lnTo>
                    <a:lnTo>
                      <a:pt x="500" y="3266"/>
                    </a:lnTo>
                    <a:lnTo>
                      <a:pt x="486" y="3204"/>
                    </a:lnTo>
                    <a:lnTo>
                      <a:pt x="478" y="3195"/>
                    </a:lnTo>
                    <a:lnTo>
                      <a:pt x="460" y="3189"/>
                    </a:lnTo>
                    <a:lnTo>
                      <a:pt x="486" y="3185"/>
                    </a:lnTo>
                    <a:lnTo>
                      <a:pt x="494" y="3173"/>
                    </a:lnTo>
                    <a:lnTo>
                      <a:pt x="500" y="3125"/>
                    </a:lnTo>
                    <a:lnTo>
                      <a:pt x="526" y="3023"/>
                    </a:lnTo>
                    <a:lnTo>
                      <a:pt x="579" y="2780"/>
                    </a:lnTo>
                    <a:lnTo>
                      <a:pt x="591" y="2665"/>
                    </a:lnTo>
                    <a:lnTo>
                      <a:pt x="618" y="2297"/>
                    </a:lnTo>
                    <a:lnTo>
                      <a:pt x="636" y="2206"/>
                    </a:lnTo>
                    <a:lnTo>
                      <a:pt x="669" y="2092"/>
                    </a:lnTo>
                    <a:lnTo>
                      <a:pt x="695" y="2207"/>
                    </a:lnTo>
                    <a:lnTo>
                      <a:pt x="722" y="2322"/>
                    </a:lnTo>
                    <a:lnTo>
                      <a:pt x="767" y="2642"/>
                    </a:lnTo>
                    <a:lnTo>
                      <a:pt x="789" y="2740"/>
                    </a:lnTo>
                    <a:lnTo>
                      <a:pt x="834" y="3096"/>
                    </a:lnTo>
                    <a:lnTo>
                      <a:pt x="834" y="3150"/>
                    </a:lnTo>
                    <a:lnTo>
                      <a:pt x="840" y="3159"/>
                    </a:lnTo>
                    <a:lnTo>
                      <a:pt x="880" y="3176"/>
                    </a:lnTo>
                    <a:lnTo>
                      <a:pt x="870" y="3229"/>
                    </a:lnTo>
                    <a:lnTo>
                      <a:pt x="868" y="3291"/>
                    </a:lnTo>
                    <a:lnTo>
                      <a:pt x="868" y="3328"/>
                    </a:lnTo>
                    <a:lnTo>
                      <a:pt x="883" y="3365"/>
                    </a:lnTo>
                    <a:lnTo>
                      <a:pt x="911" y="3390"/>
                    </a:lnTo>
                    <a:lnTo>
                      <a:pt x="958" y="3405"/>
                    </a:lnTo>
                    <a:lnTo>
                      <a:pt x="1011" y="3405"/>
                    </a:lnTo>
                    <a:lnTo>
                      <a:pt x="1067" y="3401"/>
                    </a:lnTo>
                    <a:lnTo>
                      <a:pt x="1091" y="3381"/>
                    </a:lnTo>
                    <a:lnTo>
                      <a:pt x="1104" y="3354"/>
                    </a:lnTo>
                    <a:lnTo>
                      <a:pt x="1101" y="3321"/>
                    </a:lnTo>
                    <a:lnTo>
                      <a:pt x="1088" y="3275"/>
                    </a:lnTo>
                    <a:lnTo>
                      <a:pt x="1050" y="3227"/>
                    </a:lnTo>
                    <a:lnTo>
                      <a:pt x="1024" y="3176"/>
                    </a:lnTo>
                    <a:lnTo>
                      <a:pt x="1050" y="3176"/>
                    </a:lnTo>
                    <a:lnTo>
                      <a:pt x="1065" y="3023"/>
                    </a:lnTo>
                    <a:lnTo>
                      <a:pt x="1067" y="2846"/>
                    </a:lnTo>
                    <a:lnTo>
                      <a:pt x="1061" y="2727"/>
                    </a:lnTo>
                    <a:lnTo>
                      <a:pt x="1043" y="2587"/>
                    </a:lnTo>
                    <a:lnTo>
                      <a:pt x="1030" y="2463"/>
                    </a:lnTo>
                    <a:lnTo>
                      <a:pt x="1011" y="2360"/>
                    </a:lnTo>
                    <a:lnTo>
                      <a:pt x="1339" y="2245"/>
                    </a:lnTo>
                    <a:lnTo>
                      <a:pt x="1339" y="1889"/>
                    </a:lnTo>
                    <a:lnTo>
                      <a:pt x="1300" y="1862"/>
                    </a:lnTo>
                    <a:lnTo>
                      <a:pt x="1149" y="1902"/>
                    </a:lnTo>
                    <a:lnTo>
                      <a:pt x="1132" y="1823"/>
                    </a:lnTo>
                    <a:lnTo>
                      <a:pt x="1127" y="1727"/>
                    </a:lnTo>
                    <a:lnTo>
                      <a:pt x="1202" y="1331"/>
                    </a:lnTo>
                    <a:lnTo>
                      <a:pt x="1208" y="1225"/>
                    </a:lnTo>
                    <a:lnTo>
                      <a:pt x="1196" y="1099"/>
                    </a:lnTo>
                    <a:lnTo>
                      <a:pt x="1132" y="757"/>
                    </a:lnTo>
                    <a:lnTo>
                      <a:pt x="1104" y="663"/>
                    </a:lnTo>
                    <a:lnTo>
                      <a:pt x="1078" y="625"/>
                    </a:lnTo>
                    <a:lnTo>
                      <a:pt x="1050" y="613"/>
                    </a:lnTo>
                    <a:lnTo>
                      <a:pt x="868" y="549"/>
                    </a:lnTo>
                    <a:lnTo>
                      <a:pt x="789" y="524"/>
                    </a:lnTo>
                    <a:lnTo>
                      <a:pt x="761" y="434"/>
                    </a:lnTo>
                    <a:lnTo>
                      <a:pt x="785" y="369"/>
                    </a:lnTo>
                    <a:lnTo>
                      <a:pt x="796" y="330"/>
                    </a:lnTo>
                    <a:lnTo>
                      <a:pt x="796" y="281"/>
                    </a:lnTo>
                    <a:lnTo>
                      <a:pt x="789" y="218"/>
                    </a:lnTo>
                    <a:lnTo>
                      <a:pt x="761" y="129"/>
                    </a:lnTo>
                    <a:lnTo>
                      <a:pt x="748" y="84"/>
                    </a:lnTo>
                    <a:lnTo>
                      <a:pt x="727" y="51"/>
                    </a:lnTo>
                    <a:lnTo>
                      <a:pt x="695" y="24"/>
                    </a:lnTo>
                    <a:lnTo>
                      <a:pt x="669" y="14"/>
                    </a:lnTo>
                    <a:lnTo>
                      <a:pt x="617" y="0"/>
                    </a:lnTo>
                    <a:lnTo>
                      <a:pt x="579" y="0"/>
                    </a:lnTo>
                    <a:lnTo>
                      <a:pt x="526" y="14"/>
                    </a:lnTo>
                    <a:lnTo>
                      <a:pt x="475" y="31"/>
                    </a:lnTo>
                    <a:lnTo>
                      <a:pt x="435" y="60"/>
                    </a:lnTo>
                    <a:lnTo>
                      <a:pt x="419" y="103"/>
                    </a:lnTo>
                    <a:lnTo>
                      <a:pt x="415" y="159"/>
                    </a:lnTo>
                    <a:lnTo>
                      <a:pt x="422" y="212"/>
                    </a:lnTo>
                    <a:lnTo>
                      <a:pt x="431" y="271"/>
                    </a:lnTo>
                    <a:lnTo>
                      <a:pt x="444" y="321"/>
                    </a:lnTo>
                    <a:lnTo>
                      <a:pt x="473" y="372"/>
                    </a:lnTo>
                    <a:lnTo>
                      <a:pt x="500" y="410"/>
                    </a:lnTo>
                    <a:lnTo>
                      <a:pt x="526" y="447"/>
                    </a:lnTo>
                    <a:lnTo>
                      <a:pt x="526" y="510"/>
                    </a:lnTo>
                    <a:lnTo>
                      <a:pt x="465" y="526"/>
                    </a:lnTo>
                    <a:lnTo>
                      <a:pt x="244" y="651"/>
                    </a:lnTo>
                    <a:lnTo>
                      <a:pt x="210" y="689"/>
                    </a:lnTo>
                    <a:lnTo>
                      <a:pt x="200" y="716"/>
                    </a:lnTo>
                    <a:lnTo>
                      <a:pt x="184" y="1076"/>
                    </a:lnTo>
                    <a:lnTo>
                      <a:pt x="200" y="1132"/>
                    </a:lnTo>
                    <a:lnTo>
                      <a:pt x="222" y="1189"/>
                    </a:lnTo>
                    <a:lnTo>
                      <a:pt x="237" y="1250"/>
                    </a:lnTo>
                    <a:lnTo>
                      <a:pt x="232" y="1298"/>
                    </a:lnTo>
                    <a:lnTo>
                      <a:pt x="211" y="1352"/>
                    </a:lnTo>
                    <a:lnTo>
                      <a:pt x="171" y="1409"/>
                    </a:lnTo>
                    <a:lnTo>
                      <a:pt x="171"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93" name="Freeform 183"/>
              <p:cNvSpPr>
                <a:spLocks/>
              </p:cNvSpPr>
              <p:nvPr/>
            </p:nvSpPr>
            <p:spPr bwMode="auto">
              <a:xfrm>
                <a:off x="1645" y="2264"/>
                <a:ext cx="398" cy="1158"/>
              </a:xfrm>
              <a:custGeom>
                <a:avLst/>
                <a:gdLst>
                  <a:gd name="T0" fmla="*/ 13 w 1195"/>
                  <a:gd name="T1" fmla="*/ 29 h 3472"/>
                  <a:gd name="T2" fmla="*/ 12 w 1195"/>
                  <a:gd name="T3" fmla="*/ 31 h 3472"/>
                  <a:gd name="T4" fmla="*/ 12 w 1195"/>
                  <a:gd name="T5" fmla="*/ 32 h 3472"/>
                  <a:gd name="T6" fmla="*/ 12 w 1195"/>
                  <a:gd name="T7" fmla="*/ 37 h 3472"/>
                  <a:gd name="T8" fmla="*/ 12 w 1195"/>
                  <a:gd name="T9" fmla="*/ 39 h 3472"/>
                  <a:gd name="T10" fmla="*/ 12 w 1195"/>
                  <a:gd name="T11" fmla="*/ 40 h 3472"/>
                  <a:gd name="T12" fmla="*/ 13 w 1195"/>
                  <a:gd name="T13" fmla="*/ 40 h 3472"/>
                  <a:gd name="T14" fmla="*/ 14 w 1195"/>
                  <a:gd name="T15" fmla="*/ 41 h 3472"/>
                  <a:gd name="T16" fmla="*/ 15 w 1195"/>
                  <a:gd name="T17" fmla="*/ 41 h 3472"/>
                  <a:gd name="T18" fmla="*/ 14 w 1195"/>
                  <a:gd name="T19" fmla="*/ 42 h 3472"/>
                  <a:gd name="T20" fmla="*/ 13 w 1195"/>
                  <a:gd name="T21" fmla="*/ 42 h 3472"/>
                  <a:gd name="T22" fmla="*/ 11 w 1195"/>
                  <a:gd name="T23" fmla="*/ 42 h 3472"/>
                  <a:gd name="T24" fmla="*/ 10 w 1195"/>
                  <a:gd name="T25" fmla="*/ 41 h 3472"/>
                  <a:gd name="T26" fmla="*/ 9 w 1195"/>
                  <a:gd name="T27" fmla="*/ 40 h 3472"/>
                  <a:gd name="T28" fmla="*/ 8 w 1195"/>
                  <a:gd name="T29" fmla="*/ 34 h 3472"/>
                  <a:gd name="T30" fmla="*/ 8 w 1195"/>
                  <a:gd name="T31" fmla="*/ 31 h 3472"/>
                  <a:gd name="T32" fmla="*/ 7 w 1195"/>
                  <a:gd name="T33" fmla="*/ 33 h 3472"/>
                  <a:gd name="T34" fmla="*/ 6 w 1195"/>
                  <a:gd name="T35" fmla="*/ 37 h 3472"/>
                  <a:gd name="T36" fmla="*/ 5 w 1195"/>
                  <a:gd name="T37" fmla="*/ 40 h 3472"/>
                  <a:gd name="T38" fmla="*/ 5 w 1195"/>
                  <a:gd name="T39" fmla="*/ 41 h 3472"/>
                  <a:gd name="T40" fmla="*/ 6 w 1195"/>
                  <a:gd name="T41" fmla="*/ 42 h 3472"/>
                  <a:gd name="T42" fmla="*/ 5 w 1195"/>
                  <a:gd name="T43" fmla="*/ 43 h 3472"/>
                  <a:gd name="T44" fmla="*/ 4 w 1195"/>
                  <a:gd name="T45" fmla="*/ 43 h 3472"/>
                  <a:gd name="T46" fmla="*/ 3 w 1195"/>
                  <a:gd name="T47" fmla="*/ 42 h 3472"/>
                  <a:gd name="T48" fmla="*/ 2 w 1195"/>
                  <a:gd name="T49" fmla="*/ 42 h 3472"/>
                  <a:gd name="T50" fmla="*/ 2 w 1195"/>
                  <a:gd name="T51" fmla="*/ 41 h 3472"/>
                  <a:gd name="T52" fmla="*/ 3 w 1195"/>
                  <a:gd name="T53" fmla="*/ 39 h 3472"/>
                  <a:gd name="T54" fmla="*/ 3 w 1195"/>
                  <a:gd name="T55" fmla="*/ 34 h 3472"/>
                  <a:gd name="T56" fmla="*/ 3 w 1195"/>
                  <a:gd name="T57" fmla="*/ 31 h 3472"/>
                  <a:gd name="T58" fmla="*/ 2 w 1195"/>
                  <a:gd name="T59" fmla="*/ 30 h 3472"/>
                  <a:gd name="T60" fmla="*/ 2 w 1195"/>
                  <a:gd name="T61" fmla="*/ 20 h 3472"/>
                  <a:gd name="T62" fmla="*/ 3 w 1195"/>
                  <a:gd name="T63" fmla="*/ 17 h 3472"/>
                  <a:gd name="T64" fmla="*/ 2 w 1195"/>
                  <a:gd name="T65" fmla="*/ 16 h 3472"/>
                  <a:gd name="T66" fmla="*/ 1 w 1195"/>
                  <a:gd name="T67" fmla="*/ 15 h 3472"/>
                  <a:gd name="T68" fmla="*/ 1 w 1195"/>
                  <a:gd name="T69" fmla="*/ 13 h 3472"/>
                  <a:gd name="T70" fmla="*/ 0 w 1195"/>
                  <a:gd name="T71" fmla="*/ 11 h 3472"/>
                  <a:gd name="T72" fmla="*/ 2 w 1195"/>
                  <a:gd name="T73" fmla="*/ 11 h 3472"/>
                  <a:gd name="T74" fmla="*/ 2 w 1195"/>
                  <a:gd name="T75" fmla="*/ 10 h 3472"/>
                  <a:gd name="T76" fmla="*/ 2 w 1195"/>
                  <a:gd name="T77" fmla="*/ 8 h 3472"/>
                  <a:gd name="T78" fmla="*/ 3 w 1195"/>
                  <a:gd name="T79" fmla="*/ 8 h 3472"/>
                  <a:gd name="T80" fmla="*/ 6 w 1195"/>
                  <a:gd name="T81" fmla="*/ 7 h 3472"/>
                  <a:gd name="T82" fmla="*/ 6 w 1195"/>
                  <a:gd name="T83" fmla="*/ 6 h 3472"/>
                  <a:gd name="T84" fmla="*/ 6 w 1195"/>
                  <a:gd name="T85" fmla="*/ 4 h 3472"/>
                  <a:gd name="T86" fmla="*/ 5 w 1195"/>
                  <a:gd name="T87" fmla="*/ 3 h 3472"/>
                  <a:gd name="T88" fmla="*/ 6 w 1195"/>
                  <a:gd name="T89" fmla="*/ 1 h 3472"/>
                  <a:gd name="T90" fmla="*/ 7 w 1195"/>
                  <a:gd name="T91" fmla="*/ 0 h 3472"/>
                  <a:gd name="T92" fmla="*/ 8 w 1195"/>
                  <a:gd name="T93" fmla="*/ 0 h 3472"/>
                  <a:gd name="T94" fmla="*/ 10 w 1195"/>
                  <a:gd name="T95" fmla="*/ 0 h 3472"/>
                  <a:gd name="T96" fmla="*/ 10 w 1195"/>
                  <a:gd name="T97" fmla="*/ 1 h 3472"/>
                  <a:gd name="T98" fmla="*/ 10 w 1195"/>
                  <a:gd name="T99" fmla="*/ 2 h 3472"/>
                  <a:gd name="T100" fmla="*/ 10 w 1195"/>
                  <a:gd name="T101" fmla="*/ 4 h 3472"/>
                  <a:gd name="T102" fmla="*/ 10 w 1195"/>
                  <a:gd name="T103" fmla="*/ 5 h 3472"/>
                  <a:gd name="T104" fmla="*/ 9 w 1195"/>
                  <a:gd name="T105" fmla="*/ 6 h 3472"/>
                  <a:gd name="T106" fmla="*/ 10 w 1195"/>
                  <a:gd name="T107" fmla="*/ 7 h 3472"/>
                  <a:gd name="T108" fmla="*/ 13 w 1195"/>
                  <a:gd name="T109" fmla="*/ 8 h 3472"/>
                  <a:gd name="T110" fmla="*/ 14 w 1195"/>
                  <a:gd name="T111" fmla="*/ 10 h 3472"/>
                  <a:gd name="T112" fmla="*/ 13 w 1195"/>
                  <a:gd name="T113" fmla="*/ 11 h 3472"/>
                  <a:gd name="T114" fmla="*/ 11 w 1195"/>
                  <a:gd name="T115" fmla="*/ 14 h 3472"/>
                  <a:gd name="T116" fmla="*/ 12 w 1195"/>
                  <a:gd name="T117" fmla="*/ 18 h 3472"/>
                  <a:gd name="T118" fmla="*/ 13 w 1195"/>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5"/>
                  <a:gd name="T181" fmla="*/ 0 h 3472"/>
                  <a:gd name="T182" fmla="*/ 1195 w 1195"/>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5" h="3472">
                    <a:moveTo>
                      <a:pt x="1050" y="1733"/>
                    </a:moveTo>
                    <a:lnTo>
                      <a:pt x="1058" y="2343"/>
                    </a:lnTo>
                    <a:lnTo>
                      <a:pt x="1063" y="2472"/>
                    </a:lnTo>
                    <a:lnTo>
                      <a:pt x="1012" y="2484"/>
                    </a:lnTo>
                    <a:lnTo>
                      <a:pt x="957" y="2488"/>
                    </a:lnTo>
                    <a:lnTo>
                      <a:pt x="963" y="2608"/>
                    </a:lnTo>
                    <a:lnTo>
                      <a:pt x="963" y="2730"/>
                    </a:lnTo>
                    <a:lnTo>
                      <a:pt x="954" y="3015"/>
                    </a:lnTo>
                    <a:lnTo>
                      <a:pt x="959" y="3109"/>
                    </a:lnTo>
                    <a:lnTo>
                      <a:pt x="963" y="3150"/>
                    </a:lnTo>
                    <a:lnTo>
                      <a:pt x="975" y="3187"/>
                    </a:lnTo>
                    <a:lnTo>
                      <a:pt x="999" y="3211"/>
                    </a:lnTo>
                    <a:lnTo>
                      <a:pt x="1037" y="3237"/>
                    </a:lnTo>
                    <a:lnTo>
                      <a:pt x="1081" y="3257"/>
                    </a:lnTo>
                    <a:lnTo>
                      <a:pt x="1135" y="3285"/>
                    </a:lnTo>
                    <a:lnTo>
                      <a:pt x="1169" y="3306"/>
                    </a:lnTo>
                    <a:lnTo>
                      <a:pt x="1187" y="3324"/>
                    </a:lnTo>
                    <a:lnTo>
                      <a:pt x="1195" y="3348"/>
                    </a:lnTo>
                    <a:lnTo>
                      <a:pt x="1191" y="3367"/>
                    </a:lnTo>
                    <a:lnTo>
                      <a:pt x="1167" y="3383"/>
                    </a:lnTo>
                    <a:lnTo>
                      <a:pt x="1124" y="3388"/>
                    </a:lnTo>
                    <a:lnTo>
                      <a:pt x="1047" y="3381"/>
                    </a:lnTo>
                    <a:lnTo>
                      <a:pt x="975" y="3367"/>
                    </a:lnTo>
                    <a:lnTo>
                      <a:pt x="893" y="3357"/>
                    </a:lnTo>
                    <a:lnTo>
                      <a:pt x="814" y="3351"/>
                    </a:lnTo>
                    <a:lnTo>
                      <a:pt x="772" y="3348"/>
                    </a:lnTo>
                    <a:lnTo>
                      <a:pt x="748" y="3341"/>
                    </a:lnTo>
                    <a:lnTo>
                      <a:pt x="736" y="3250"/>
                    </a:lnTo>
                    <a:lnTo>
                      <a:pt x="721" y="3117"/>
                    </a:lnTo>
                    <a:lnTo>
                      <a:pt x="660" y="2750"/>
                    </a:lnTo>
                    <a:lnTo>
                      <a:pt x="644" y="2649"/>
                    </a:lnTo>
                    <a:lnTo>
                      <a:pt x="615" y="2527"/>
                    </a:lnTo>
                    <a:lnTo>
                      <a:pt x="553" y="2543"/>
                    </a:lnTo>
                    <a:lnTo>
                      <a:pt x="551" y="2637"/>
                    </a:lnTo>
                    <a:lnTo>
                      <a:pt x="532" y="2759"/>
                    </a:lnTo>
                    <a:lnTo>
                      <a:pt x="472" y="2969"/>
                    </a:lnTo>
                    <a:lnTo>
                      <a:pt x="442" y="3187"/>
                    </a:lnTo>
                    <a:lnTo>
                      <a:pt x="434" y="3245"/>
                    </a:lnTo>
                    <a:lnTo>
                      <a:pt x="421" y="3276"/>
                    </a:lnTo>
                    <a:lnTo>
                      <a:pt x="436" y="3340"/>
                    </a:lnTo>
                    <a:lnTo>
                      <a:pt x="446" y="3381"/>
                    </a:lnTo>
                    <a:lnTo>
                      <a:pt x="446" y="3408"/>
                    </a:lnTo>
                    <a:lnTo>
                      <a:pt x="426" y="3441"/>
                    </a:lnTo>
                    <a:lnTo>
                      <a:pt x="400" y="3465"/>
                    </a:lnTo>
                    <a:lnTo>
                      <a:pt x="363" y="3472"/>
                    </a:lnTo>
                    <a:lnTo>
                      <a:pt x="320" y="3469"/>
                    </a:lnTo>
                    <a:lnTo>
                      <a:pt x="275" y="3453"/>
                    </a:lnTo>
                    <a:lnTo>
                      <a:pt x="238" y="3431"/>
                    </a:lnTo>
                    <a:lnTo>
                      <a:pt x="207" y="3404"/>
                    </a:lnTo>
                    <a:lnTo>
                      <a:pt x="188" y="3376"/>
                    </a:lnTo>
                    <a:lnTo>
                      <a:pt x="180" y="3340"/>
                    </a:lnTo>
                    <a:lnTo>
                      <a:pt x="185" y="3293"/>
                    </a:lnTo>
                    <a:lnTo>
                      <a:pt x="196" y="3250"/>
                    </a:lnTo>
                    <a:lnTo>
                      <a:pt x="210" y="3135"/>
                    </a:lnTo>
                    <a:lnTo>
                      <a:pt x="228" y="2862"/>
                    </a:lnTo>
                    <a:lnTo>
                      <a:pt x="241" y="2730"/>
                    </a:lnTo>
                    <a:lnTo>
                      <a:pt x="249" y="2619"/>
                    </a:lnTo>
                    <a:lnTo>
                      <a:pt x="262" y="2523"/>
                    </a:lnTo>
                    <a:lnTo>
                      <a:pt x="185" y="2508"/>
                    </a:lnTo>
                    <a:lnTo>
                      <a:pt x="188" y="2403"/>
                    </a:lnTo>
                    <a:lnTo>
                      <a:pt x="200" y="1732"/>
                    </a:lnTo>
                    <a:lnTo>
                      <a:pt x="202" y="1601"/>
                    </a:lnTo>
                    <a:lnTo>
                      <a:pt x="209" y="1463"/>
                    </a:lnTo>
                    <a:lnTo>
                      <a:pt x="210" y="1387"/>
                    </a:lnTo>
                    <a:lnTo>
                      <a:pt x="175" y="1350"/>
                    </a:lnTo>
                    <a:lnTo>
                      <a:pt x="137" y="1302"/>
                    </a:lnTo>
                    <a:lnTo>
                      <a:pt x="116" y="1262"/>
                    </a:lnTo>
                    <a:lnTo>
                      <a:pt x="105" y="1221"/>
                    </a:lnTo>
                    <a:lnTo>
                      <a:pt x="100" y="1175"/>
                    </a:lnTo>
                    <a:lnTo>
                      <a:pt x="112" y="1090"/>
                    </a:lnTo>
                    <a:lnTo>
                      <a:pt x="124" y="1018"/>
                    </a:lnTo>
                    <a:lnTo>
                      <a:pt x="0" y="853"/>
                    </a:lnTo>
                    <a:lnTo>
                      <a:pt x="53" y="788"/>
                    </a:lnTo>
                    <a:lnTo>
                      <a:pt x="156" y="921"/>
                    </a:lnTo>
                    <a:lnTo>
                      <a:pt x="168" y="864"/>
                    </a:lnTo>
                    <a:lnTo>
                      <a:pt x="177" y="788"/>
                    </a:lnTo>
                    <a:lnTo>
                      <a:pt x="180" y="723"/>
                    </a:lnTo>
                    <a:lnTo>
                      <a:pt x="183" y="679"/>
                    </a:lnTo>
                    <a:lnTo>
                      <a:pt x="196" y="639"/>
                    </a:lnTo>
                    <a:lnTo>
                      <a:pt x="225" y="611"/>
                    </a:lnTo>
                    <a:lnTo>
                      <a:pt x="265" y="594"/>
                    </a:lnTo>
                    <a:lnTo>
                      <a:pt x="459" y="533"/>
                    </a:lnTo>
                    <a:lnTo>
                      <a:pt x="498" y="520"/>
                    </a:lnTo>
                    <a:lnTo>
                      <a:pt x="504" y="458"/>
                    </a:lnTo>
                    <a:lnTo>
                      <a:pt x="492" y="409"/>
                    </a:lnTo>
                    <a:lnTo>
                      <a:pt x="467" y="355"/>
                    </a:lnTo>
                    <a:lnTo>
                      <a:pt x="448" y="300"/>
                    </a:lnTo>
                    <a:lnTo>
                      <a:pt x="445" y="230"/>
                    </a:lnTo>
                    <a:lnTo>
                      <a:pt x="455" y="150"/>
                    </a:lnTo>
                    <a:lnTo>
                      <a:pt x="472" y="100"/>
                    </a:lnTo>
                    <a:lnTo>
                      <a:pt x="502" y="53"/>
                    </a:lnTo>
                    <a:lnTo>
                      <a:pt x="535" y="28"/>
                    </a:lnTo>
                    <a:lnTo>
                      <a:pt x="607" y="6"/>
                    </a:lnTo>
                    <a:lnTo>
                      <a:pt x="670" y="0"/>
                    </a:lnTo>
                    <a:lnTo>
                      <a:pt x="729" y="6"/>
                    </a:lnTo>
                    <a:lnTo>
                      <a:pt x="772" y="35"/>
                    </a:lnTo>
                    <a:lnTo>
                      <a:pt x="800" y="61"/>
                    </a:lnTo>
                    <a:lnTo>
                      <a:pt x="838" y="109"/>
                    </a:lnTo>
                    <a:lnTo>
                      <a:pt x="866" y="162"/>
                    </a:lnTo>
                    <a:lnTo>
                      <a:pt x="827" y="189"/>
                    </a:lnTo>
                    <a:lnTo>
                      <a:pt x="832" y="252"/>
                    </a:lnTo>
                    <a:lnTo>
                      <a:pt x="834" y="319"/>
                    </a:lnTo>
                    <a:lnTo>
                      <a:pt x="825" y="379"/>
                    </a:lnTo>
                    <a:lnTo>
                      <a:pt x="811" y="427"/>
                    </a:lnTo>
                    <a:lnTo>
                      <a:pt x="795" y="463"/>
                    </a:lnTo>
                    <a:lnTo>
                      <a:pt x="761" y="520"/>
                    </a:lnTo>
                    <a:lnTo>
                      <a:pt x="761" y="533"/>
                    </a:lnTo>
                    <a:lnTo>
                      <a:pt x="814" y="558"/>
                    </a:lnTo>
                    <a:lnTo>
                      <a:pt x="1024" y="647"/>
                    </a:lnTo>
                    <a:lnTo>
                      <a:pt x="1062" y="681"/>
                    </a:lnTo>
                    <a:lnTo>
                      <a:pt x="1086" y="723"/>
                    </a:lnTo>
                    <a:lnTo>
                      <a:pt x="1103" y="776"/>
                    </a:lnTo>
                    <a:lnTo>
                      <a:pt x="1114" y="845"/>
                    </a:lnTo>
                    <a:lnTo>
                      <a:pt x="1084" y="889"/>
                    </a:lnTo>
                    <a:lnTo>
                      <a:pt x="925" y="1083"/>
                    </a:lnTo>
                    <a:lnTo>
                      <a:pt x="905" y="1148"/>
                    </a:lnTo>
                    <a:lnTo>
                      <a:pt x="893" y="1260"/>
                    </a:lnTo>
                    <a:lnTo>
                      <a:pt x="961" y="1443"/>
                    </a:lnTo>
                    <a:lnTo>
                      <a:pt x="1036" y="1513"/>
                    </a:lnTo>
                    <a:lnTo>
                      <a:pt x="1036" y="1593"/>
                    </a:lnTo>
                    <a:lnTo>
                      <a:pt x="1050" y="1733"/>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94" name="Freeform 184"/>
              <p:cNvSpPr>
                <a:spLocks/>
              </p:cNvSpPr>
              <p:nvPr/>
            </p:nvSpPr>
            <p:spPr bwMode="auto">
              <a:xfrm>
                <a:off x="2267" y="2288"/>
                <a:ext cx="324" cy="1093"/>
              </a:xfrm>
              <a:custGeom>
                <a:avLst/>
                <a:gdLst>
                  <a:gd name="T0" fmla="*/ 6 w 973"/>
                  <a:gd name="T1" fmla="*/ 31 h 3278"/>
                  <a:gd name="T2" fmla="*/ 6 w 973"/>
                  <a:gd name="T3" fmla="*/ 29 h 3278"/>
                  <a:gd name="T4" fmla="*/ 5 w 973"/>
                  <a:gd name="T5" fmla="*/ 27 h 3278"/>
                  <a:gd name="T6" fmla="*/ 5 w 973"/>
                  <a:gd name="T7" fmla="*/ 25 h 3278"/>
                  <a:gd name="T8" fmla="*/ 5 w 973"/>
                  <a:gd name="T9" fmla="*/ 26 h 3278"/>
                  <a:gd name="T10" fmla="*/ 4 w 973"/>
                  <a:gd name="T11" fmla="*/ 27 h 3278"/>
                  <a:gd name="T12" fmla="*/ 4 w 973"/>
                  <a:gd name="T13" fmla="*/ 28 h 3278"/>
                  <a:gd name="T14" fmla="*/ 5 w 973"/>
                  <a:gd name="T15" fmla="*/ 29 h 3278"/>
                  <a:gd name="T16" fmla="*/ 5 w 973"/>
                  <a:gd name="T17" fmla="*/ 31 h 3278"/>
                  <a:gd name="T18" fmla="*/ 6 w 973"/>
                  <a:gd name="T19" fmla="*/ 33 h 3278"/>
                  <a:gd name="T20" fmla="*/ 4 w 973"/>
                  <a:gd name="T21" fmla="*/ 37 h 3278"/>
                  <a:gd name="T22" fmla="*/ 3 w 973"/>
                  <a:gd name="T23" fmla="*/ 38 h 3278"/>
                  <a:gd name="T24" fmla="*/ 2 w 973"/>
                  <a:gd name="T25" fmla="*/ 39 h 3278"/>
                  <a:gd name="T26" fmla="*/ 1 w 973"/>
                  <a:gd name="T27" fmla="*/ 39 h 3278"/>
                  <a:gd name="T28" fmla="*/ 2 w 973"/>
                  <a:gd name="T29" fmla="*/ 39 h 3278"/>
                  <a:gd name="T30" fmla="*/ 2 w 973"/>
                  <a:gd name="T31" fmla="*/ 39 h 3278"/>
                  <a:gd name="T32" fmla="*/ 2 w 973"/>
                  <a:gd name="T33" fmla="*/ 40 h 3278"/>
                  <a:gd name="T34" fmla="*/ 3 w 973"/>
                  <a:gd name="T35" fmla="*/ 40 h 3278"/>
                  <a:gd name="T36" fmla="*/ 5 w 973"/>
                  <a:gd name="T37" fmla="*/ 40 h 3278"/>
                  <a:gd name="T38" fmla="*/ 7 w 973"/>
                  <a:gd name="T39" fmla="*/ 40 h 3278"/>
                  <a:gd name="T40" fmla="*/ 8 w 973"/>
                  <a:gd name="T41" fmla="*/ 40 h 3278"/>
                  <a:gd name="T42" fmla="*/ 8 w 973"/>
                  <a:gd name="T43" fmla="*/ 39 h 3278"/>
                  <a:gd name="T44" fmla="*/ 9 w 973"/>
                  <a:gd name="T45" fmla="*/ 34 h 3278"/>
                  <a:gd name="T46" fmla="*/ 9 w 973"/>
                  <a:gd name="T47" fmla="*/ 23 h 3278"/>
                  <a:gd name="T48" fmla="*/ 9 w 973"/>
                  <a:gd name="T49" fmla="*/ 20 h 3278"/>
                  <a:gd name="T50" fmla="*/ 9 w 973"/>
                  <a:gd name="T51" fmla="*/ 18 h 3278"/>
                  <a:gd name="T52" fmla="*/ 11 w 973"/>
                  <a:gd name="T53" fmla="*/ 17 h 3278"/>
                  <a:gd name="T54" fmla="*/ 12 w 973"/>
                  <a:gd name="T55" fmla="*/ 16 h 3278"/>
                  <a:gd name="T56" fmla="*/ 12 w 973"/>
                  <a:gd name="T57" fmla="*/ 14 h 3278"/>
                  <a:gd name="T58" fmla="*/ 10 w 973"/>
                  <a:gd name="T59" fmla="*/ 9 h 3278"/>
                  <a:gd name="T60" fmla="*/ 10 w 973"/>
                  <a:gd name="T61" fmla="*/ 8 h 3278"/>
                  <a:gd name="T62" fmla="*/ 9 w 973"/>
                  <a:gd name="T63" fmla="*/ 7 h 3278"/>
                  <a:gd name="T64" fmla="*/ 7 w 973"/>
                  <a:gd name="T65" fmla="*/ 6 h 3278"/>
                  <a:gd name="T66" fmla="*/ 7 w 973"/>
                  <a:gd name="T67" fmla="*/ 5 h 3278"/>
                  <a:gd name="T68" fmla="*/ 7 w 973"/>
                  <a:gd name="T69" fmla="*/ 4 h 3278"/>
                  <a:gd name="T70" fmla="*/ 8 w 973"/>
                  <a:gd name="T71" fmla="*/ 3 h 3278"/>
                  <a:gd name="T72" fmla="*/ 8 w 973"/>
                  <a:gd name="T73" fmla="*/ 1 h 3278"/>
                  <a:gd name="T74" fmla="*/ 7 w 973"/>
                  <a:gd name="T75" fmla="*/ 0 h 3278"/>
                  <a:gd name="T76" fmla="*/ 6 w 973"/>
                  <a:gd name="T77" fmla="*/ 0 h 3278"/>
                  <a:gd name="T78" fmla="*/ 5 w 973"/>
                  <a:gd name="T79" fmla="*/ 0 h 3278"/>
                  <a:gd name="T80" fmla="*/ 4 w 973"/>
                  <a:gd name="T81" fmla="*/ 1 h 3278"/>
                  <a:gd name="T82" fmla="*/ 4 w 973"/>
                  <a:gd name="T83" fmla="*/ 1 h 3278"/>
                  <a:gd name="T84" fmla="*/ 4 w 973"/>
                  <a:gd name="T85" fmla="*/ 3 h 3278"/>
                  <a:gd name="T86" fmla="*/ 4 w 973"/>
                  <a:gd name="T87" fmla="*/ 4 h 3278"/>
                  <a:gd name="T88" fmla="*/ 4 w 973"/>
                  <a:gd name="T89" fmla="*/ 5 h 3278"/>
                  <a:gd name="T90" fmla="*/ 4 w 973"/>
                  <a:gd name="T91" fmla="*/ 6 h 3278"/>
                  <a:gd name="T92" fmla="*/ 3 w 973"/>
                  <a:gd name="T93" fmla="*/ 7 h 3278"/>
                  <a:gd name="T94" fmla="*/ 1 w 973"/>
                  <a:gd name="T95" fmla="*/ 8 h 3278"/>
                  <a:gd name="T96" fmla="*/ 1 w 973"/>
                  <a:gd name="T97" fmla="*/ 11 h 3278"/>
                  <a:gd name="T98" fmla="*/ 0 w 973"/>
                  <a:gd name="T99" fmla="*/ 13 h 3278"/>
                  <a:gd name="T100" fmla="*/ 0 w 973"/>
                  <a:gd name="T101" fmla="*/ 15 h 3278"/>
                  <a:gd name="T102" fmla="*/ 0 w 973"/>
                  <a:gd name="T103" fmla="*/ 17 h 3278"/>
                  <a:gd name="T104" fmla="*/ 0 w 973"/>
                  <a:gd name="T105" fmla="*/ 19 h 3278"/>
                  <a:gd name="T106" fmla="*/ 1 w 973"/>
                  <a:gd name="T107" fmla="*/ 21 h 3278"/>
                  <a:gd name="T108" fmla="*/ 1 w 973"/>
                  <a:gd name="T109" fmla="*/ 23 h 3278"/>
                  <a:gd name="T110" fmla="*/ 1 w 973"/>
                  <a:gd name="T111" fmla="*/ 28 h 3278"/>
                  <a:gd name="T112" fmla="*/ 1 w 973"/>
                  <a:gd name="T113" fmla="*/ 30 h 3278"/>
                  <a:gd name="T114" fmla="*/ 2 w 973"/>
                  <a:gd name="T115" fmla="*/ 33 h 3278"/>
                  <a:gd name="T116" fmla="*/ 3 w 973"/>
                  <a:gd name="T117" fmla="*/ 36 h 3278"/>
                  <a:gd name="T118" fmla="*/ 4 w 973"/>
                  <a:gd name="T119" fmla="*/ 37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1" y="2654"/>
                    </a:moveTo>
                    <a:lnTo>
                      <a:pt x="456" y="2512"/>
                    </a:lnTo>
                    <a:lnTo>
                      <a:pt x="451" y="2448"/>
                    </a:lnTo>
                    <a:lnTo>
                      <a:pt x="448" y="2387"/>
                    </a:lnTo>
                    <a:lnTo>
                      <a:pt x="434" y="2281"/>
                    </a:lnTo>
                    <a:lnTo>
                      <a:pt x="420" y="2209"/>
                    </a:lnTo>
                    <a:lnTo>
                      <a:pt x="399" y="2118"/>
                    </a:lnTo>
                    <a:lnTo>
                      <a:pt x="382" y="2029"/>
                    </a:lnTo>
                    <a:lnTo>
                      <a:pt x="379" y="2091"/>
                    </a:lnTo>
                    <a:lnTo>
                      <a:pt x="374" y="2125"/>
                    </a:lnTo>
                    <a:lnTo>
                      <a:pt x="358" y="2169"/>
                    </a:lnTo>
                    <a:lnTo>
                      <a:pt x="341" y="2204"/>
                    </a:lnTo>
                    <a:lnTo>
                      <a:pt x="329" y="2246"/>
                    </a:lnTo>
                    <a:lnTo>
                      <a:pt x="331" y="2284"/>
                    </a:lnTo>
                    <a:lnTo>
                      <a:pt x="347" y="2324"/>
                    </a:lnTo>
                    <a:lnTo>
                      <a:pt x="375" y="2370"/>
                    </a:lnTo>
                    <a:lnTo>
                      <a:pt x="396" y="2422"/>
                    </a:lnTo>
                    <a:lnTo>
                      <a:pt x="424" y="2488"/>
                    </a:lnTo>
                    <a:lnTo>
                      <a:pt x="445" y="2577"/>
                    </a:lnTo>
                    <a:lnTo>
                      <a:pt x="461" y="2654"/>
                    </a:lnTo>
                    <a:lnTo>
                      <a:pt x="343" y="2960"/>
                    </a:lnTo>
                    <a:lnTo>
                      <a:pt x="356" y="3011"/>
                    </a:lnTo>
                    <a:lnTo>
                      <a:pt x="330" y="3037"/>
                    </a:lnTo>
                    <a:lnTo>
                      <a:pt x="278" y="3063"/>
                    </a:lnTo>
                    <a:lnTo>
                      <a:pt x="160" y="3110"/>
                    </a:lnTo>
                    <a:lnTo>
                      <a:pt x="132" y="3128"/>
                    </a:lnTo>
                    <a:lnTo>
                      <a:pt x="112" y="3156"/>
                    </a:lnTo>
                    <a:lnTo>
                      <a:pt x="106" y="3180"/>
                    </a:lnTo>
                    <a:lnTo>
                      <a:pt x="124" y="3187"/>
                    </a:lnTo>
                    <a:lnTo>
                      <a:pt x="173" y="3189"/>
                    </a:lnTo>
                    <a:lnTo>
                      <a:pt x="214" y="3189"/>
                    </a:lnTo>
                    <a:lnTo>
                      <a:pt x="193" y="3197"/>
                    </a:lnTo>
                    <a:lnTo>
                      <a:pt x="184" y="3207"/>
                    </a:lnTo>
                    <a:lnTo>
                      <a:pt x="184" y="3224"/>
                    </a:lnTo>
                    <a:lnTo>
                      <a:pt x="196" y="3245"/>
                    </a:lnTo>
                    <a:lnTo>
                      <a:pt x="237" y="3262"/>
                    </a:lnTo>
                    <a:lnTo>
                      <a:pt x="309" y="3276"/>
                    </a:lnTo>
                    <a:lnTo>
                      <a:pt x="412" y="3278"/>
                    </a:lnTo>
                    <a:lnTo>
                      <a:pt x="490" y="3269"/>
                    </a:lnTo>
                    <a:lnTo>
                      <a:pt x="561" y="3251"/>
                    </a:lnTo>
                    <a:lnTo>
                      <a:pt x="619" y="3229"/>
                    </a:lnTo>
                    <a:lnTo>
                      <a:pt x="663" y="3204"/>
                    </a:lnTo>
                    <a:lnTo>
                      <a:pt x="667" y="3165"/>
                    </a:lnTo>
                    <a:lnTo>
                      <a:pt x="665" y="3121"/>
                    </a:lnTo>
                    <a:lnTo>
                      <a:pt x="697" y="2884"/>
                    </a:lnTo>
                    <a:lnTo>
                      <a:pt x="707" y="2716"/>
                    </a:lnTo>
                    <a:lnTo>
                      <a:pt x="750" y="2195"/>
                    </a:lnTo>
                    <a:lnTo>
                      <a:pt x="769" y="1876"/>
                    </a:lnTo>
                    <a:lnTo>
                      <a:pt x="766" y="1724"/>
                    </a:lnTo>
                    <a:lnTo>
                      <a:pt x="760" y="1625"/>
                    </a:lnTo>
                    <a:lnTo>
                      <a:pt x="748" y="1540"/>
                    </a:lnTo>
                    <a:lnTo>
                      <a:pt x="737" y="1469"/>
                    </a:lnTo>
                    <a:lnTo>
                      <a:pt x="802" y="1417"/>
                    </a:lnTo>
                    <a:lnTo>
                      <a:pt x="868" y="1362"/>
                    </a:lnTo>
                    <a:lnTo>
                      <a:pt x="907" y="1321"/>
                    </a:lnTo>
                    <a:lnTo>
                      <a:pt x="948" y="1264"/>
                    </a:lnTo>
                    <a:lnTo>
                      <a:pt x="969" y="1210"/>
                    </a:lnTo>
                    <a:lnTo>
                      <a:pt x="973" y="1162"/>
                    </a:lnTo>
                    <a:lnTo>
                      <a:pt x="959" y="1101"/>
                    </a:lnTo>
                    <a:lnTo>
                      <a:pt x="842" y="716"/>
                    </a:lnTo>
                    <a:lnTo>
                      <a:pt x="823" y="672"/>
                    </a:lnTo>
                    <a:lnTo>
                      <a:pt x="807" y="652"/>
                    </a:lnTo>
                    <a:lnTo>
                      <a:pt x="783" y="632"/>
                    </a:lnTo>
                    <a:lnTo>
                      <a:pt x="737" y="601"/>
                    </a:lnTo>
                    <a:lnTo>
                      <a:pt x="605" y="537"/>
                    </a:lnTo>
                    <a:lnTo>
                      <a:pt x="573" y="499"/>
                    </a:lnTo>
                    <a:lnTo>
                      <a:pt x="549" y="455"/>
                    </a:lnTo>
                    <a:lnTo>
                      <a:pt x="540" y="422"/>
                    </a:lnTo>
                    <a:lnTo>
                      <a:pt x="577" y="383"/>
                    </a:lnTo>
                    <a:lnTo>
                      <a:pt x="608" y="332"/>
                    </a:lnTo>
                    <a:lnTo>
                      <a:pt x="630" y="272"/>
                    </a:lnTo>
                    <a:lnTo>
                      <a:pt x="645" y="220"/>
                    </a:lnTo>
                    <a:lnTo>
                      <a:pt x="654" y="156"/>
                    </a:lnTo>
                    <a:lnTo>
                      <a:pt x="647" y="105"/>
                    </a:lnTo>
                    <a:lnTo>
                      <a:pt x="632" y="67"/>
                    </a:lnTo>
                    <a:lnTo>
                      <a:pt x="601" y="34"/>
                    </a:lnTo>
                    <a:lnTo>
                      <a:pt x="560" y="13"/>
                    </a:lnTo>
                    <a:lnTo>
                      <a:pt x="504" y="0"/>
                    </a:lnTo>
                    <a:lnTo>
                      <a:pt x="461" y="3"/>
                    </a:lnTo>
                    <a:lnTo>
                      <a:pt x="415" y="13"/>
                    </a:lnTo>
                    <a:lnTo>
                      <a:pt x="383" y="24"/>
                    </a:lnTo>
                    <a:lnTo>
                      <a:pt x="356" y="45"/>
                    </a:lnTo>
                    <a:lnTo>
                      <a:pt x="341" y="68"/>
                    </a:lnTo>
                    <a:lnTo>
                      <a:pt x="331" y="90"/>
                    </a:lnTo>
                    <a:lnTo>
                      <a:pt x="321" y="142"/>
                    </a:lnTo>
                    <a:lnTo>
                      <a:pt x="311" y="207"/>
                    </a:lnTo>
                    <a:lnTo>
                      <a:pt x="304" y="268"/>
                    </a:lnTo>
                    <a:lnTo>
                      <a:pt x="304" y="309"/>
                    </a:lnTo>
                    <a:lnTo>
                      <a:pt x="317" y="359"/>
                    </a:lnTo>
                    <a:lnTo>
                      <a:pt x="330" y="384"/>
                    </a:lnTo>
                    <a:lnTo>
                      <a:pt x="331" y="434"/>
                    </a:lnTo>
                    <a:lnTo>
                      <a:pt x="330" y="486"/>
                    </a:lnTo>
                    <a:lnTo>
                      <a:pt x="317" y="512"/>
                    </a:lnTo>
                    <a:lnTo>
                      <a:pt x="278" y="537"/>
                    </a:lnTo>
                    <a:lnTo>
                      <a:pt x="143" y="608"/>
                    </a:lnTo>
                    <a:lnTo>
                      <a:pt x="97" y="639"/>
                    </a:lnTo>
                    <a:lnTo>
                      <a:pt x="77" y="690"/>
                    </a:lnTo>
                    <a:lnTo>
                      <a:pt x="41" y="866"/>
                    </a:lnTo>
                    <a:lnTo>
                      <a:pt x="28" y="946"/>
                    </a:lnTo>
                    <a:lnTo>
                      <a:pt x="15" y="1013"/>
                    </a:lnTo>
                    <a:lnTo>
                      <a:pt x="2" y="1108"/>
                    </a:lnTo>
                    <a:lnTo>
                      <a:pt x="0" y="1190"/>
                    </a:lnTo>
                    <a:lnTo>
                      <a:pt x="2" y="1291"/>
                    </a:lnTo>
                    <a:lnTo>
                      <a:pt x="15" y="1401"/>
                    </a:lnTo>
                    <a:lnTo>
                      <a:pt x="27" y="1478"/>
                    </a:lnTo>
                    <a:lnTo>
                      <a:pt x="39" y="1564"/>
                    </a:lnTo>
                    <a:lnTo>
                      <a:pt x="55" y="1638"/>
                    </a:lnTo>
                    <a:lnTo>
                      <a:pt x="80" y="1696"/>
                    </a:lnTo>
                    <a:lnTo>
                      <a:pt x="98" y="1757"/>
                    </a:lnTo>
                    <a:lnTo>
                      <a:pt x="105" y="1833"/>
                    </a:lnTo>
                    <a:lnTo>
                      <a:pt x="84" y="2171"/>
                    </a:lnTo>
                    <a:lnTo>
                      <a:pt x="77" y="2291"/>
                    </a:lnTo>
                    <a:lnTo>
                      <a:pt x="77" y="2338"/>
                    </a:lnTo>
                    <a:lnTo>
                      <a:pt x="93" y="2400"/>
                    </a:lnTo>
                    <a:lnTo>
                      <a:pt x="123" y="2472"/>
                    </a:lnTo>
                    <a:lnTo>
                      <a:pt x="199" y="2692"/>
                    </a:lnTo>
                    <a:lnTo>
                      <a:pt x="252" y="2871"/>
                    </a:lnTo>
                    <a:lnTo>
                      <a:pt x="278" y="2935"/>
                    </a:lnTo>
                    <a:lnTo>
                      <a:pt x="310" y="2948"/>
                    </a:lnTo>
                    <a:lnTo>
                      <a:pt x="343" y="2960"/>
                    </a:lnTo>
                    <a:lnTo>
                      <a:pt x="461" y="2654"/>
                    </a:lnTo>
                    <a:close/>
                  </a:path>
                </a:pathLst>
              </a:custGeom>
              <a:solidFill>
                <a:srgbClr val="8080FF"/>
              </a:solidFill>
              <a:ln w="0">
                <a:solidFill>
                  <a:srgbClr val="000000"/>
                </a:solidFill>
                <a:round/>
                <a:headEnd/>
                <a:tailEnd/>
              </a:ln>
            </p:spPr>
            <p:txBody>
              <a:bodyPr/>
              <a:lstStyle/>
              <a:p>
                <a:pPr eaLnBrk="0" hangingPunct="0"/>
                <a:endParaRPr lang="it-IT"/>
              </a:p>
            </p:txBody>
          </p:sp>
          <p:sp>
            <p:nvSpPr>
              <p:cNvPr id="77095" name="Freeform 185"/>
              <p:cNvSpPr>
                <a:spLocks/>
              </p:cNvSpPr>
              <p:nvPr/>
            </p:nvSpPr>
            <p:spPr bwMode="auto">
              <a:xfrm>
                <a:off x="1937" y="2319"/>
                <a:ext cx="337" cy="1085"/>
              </a:xfrm>
              <a:custGeom>
                <a:avLst/>
                <a:gdLst>
                  <a:gd name="T0" fmla="*/ 8 w 1010"/>
                  <a:gd name="T1" fmla="*/ 0 h 3255"/>
                  <a:gd name="T2" fmla="*/ 7 w 1010"/>
                  <a:gd name="T3" fmla="*/ 0 h 3255"/>
                  <a:gd name="T4" fmla="*/ 7 w 1010"/>
                  <a:gd name="T5" fmla="*/ 1 h 3255"/>
                  <a:gd name="T6" fmla="*/ 6 w 1010"/>
                  <a:gd name="T7" fmla="*/ 2 h 3255"/>
                  <a:gd name="T8" fmla="*/ 6 w 1010"/>
                  <a:gd name="T9" fmla="*/ 4 h 3255"/>
                  <a:gd name="T10" fmla="*/ 6 w 1010"/>
                  <a:gd name="T11" fmla="*/ 5 h 3255"/>
                  <a:gd name="T12" fmla="*/ 6 w 1010"/>
                  <a:gd name="T13" fmla="*/ 6 h 3255"/>
                  <a:gd name="T14" fmla="*/ 4 w 1010"/>
                  <a:gd name="T15" fmla="*/ 7 h 3255"/>
                  <a:gd name="T16" fmla="*/ 3 w 1010"/>
                  <a:gd name="T17" fmla="*/ 8 h 3255"/>
                  <a:gd name="T18" fmla="*/ 0 w 1010"/>
                  <a:gd name="T19" fmla="*/ 13 h 3255"/>
                  <a:gd name="T20" fmla="*/ 0 w 1010"/>
                  <a:gd name="T21" fmla="*/ 15 h 3255"/>
                  <a:gd name="T22" fmla="*/ 3 w 1010"/>
                  <a:gd name="T23" fmla="*/ 19 h 3255"/>
                  <a:gd name="T24" fmla="*/ 4 w 1010"/>
                  <a:gd name="T25" fmla="*/ 19 h 3255"/>
                  <a:gd name="T26" fmla="*/ 3 w 1010"/>
                  <a:gd name="T27" fmla="*/ 21 h 3255"/>
                  <a:gd name="T28" fmla="*/ 5 w 1010"/>
                  <a:gd name="T29" fmla="*/ 22 h 3255"/>
                  <a:gd name="T30" fmla="*/ 6 w 1010"/>
                  <a:gd name="T31" fmla="*/ 31 h 3255"/>
                  <a:gd name="T32" fmla="*/ 6 w 1010"/>
                  <a:gd name="T33" fmla="*/ 34 h 3255"/>
                  <a:gd name="T34" fmla="*/ 7 w 1010"/>
                  <a:gd name="T35" fmla="*/ 36 h 3255"/>
                  <a:gd name="T36" fmla="*/ 6 w 1010"/>
                  <a:gd name="T37" fmla="*/ 37 h 3255"/>
                  <a:gd name="T38" fmla="*/ 6 w 1010"/>
                  <a:gd name="T39" fmla="*/ 38 h 3255"/>
                  <a:gd name="T40" fmla="*/ 7 w 1010"/>
                  <a:gd name="T41" fmla="*/ 39 h 3255"/>
                  <a:gd name="T42" fmla="*/ 7 w 1010"/>
                  <a:gd name="T43" fmla="*/ 39 h 3255"/>
                  <a:gd name="T44" fmla="*/ 8 w 1010"/>
                  <a:gd name="T45" fmla="*/ 40 h 3255"/>
                  <a:gd name="T46" fmla="*/ 10 w 1010"/>
                  <a:gd name="T47" fmla="*/ 40 h 3255"/>
                  <a:gd name="T48" fmla="*/ 11 w 1010"/>
                  <a:gd name="T49" fmla="*/ 40 h 3255"/>
                  <a:gd name="T50" fmla="*/ 11 w 1010"/>
                  <a:gd name="T51" fmla="*/ 39 h 3255"/>
                  <a:gd name="T52" fmla="*/ 12 w 1010"/>
                  <a:gd name="T53" fmla="*/ 39 h 3255"/>
                  <a:gd name="T54" fmla="*/ 11 w 1010"/>
                  <a:gd name="T55" fmla="*/ 38 h 3255"/>
                  <a:gd name="T56" fmla="*/ 9 w 1010"/>
                  <a:gd name="T57" fmla="*/ 37 h 3255"/>
                  <a:gd name="T58" fmla="*/ 9 w 1010"/>
                  <a:gd name="T59" fmla="*/ 35 h 3255"/>
                  <a:gd name="T60" fmla="*/ 10 w 1010"/>
                  <a:gd name="T61" fmla="*/ 30 h 3255"/>
                  <a:gd name="T62" fmla="*/ 11 w 1010"/>
                  <a:gd name="T63" fmla="*/ 30 h 3255"/>
                  <a:gd name="T64" fmla="*/ 12 w 1010"/>
                  <a:gd name="T65" fmla="*/ 22 h 3255"/>
                  <a:gd name="T66" fmla="*/ 12 w 1010"/>
                  <a:gd name="T67" fmla="*/ 21 h 3255"/>
                  <a:gd name="T68" fmla="*/ 11 w 1010"/>
                  <a:gd name="T69" fmla="*/ 18 h 3255"/>
                  <a:gd name="T70" fmla="*/ 12 w 1010"/>
                  <a:gd name="T71" fmla="*/ 17 h 3255"/>
                  <a:gd name="T72" fmla="*/ 12 w 1010"/>
                  <a:gd name="T73" fmla="*/ 15 h 3255"/>
                  <a:gd name="T74" fmla="*/ 12 w 1010"/>
                  <a:gd name="T75" fmla="*/ 12 h 3255"/>
                  <a:gd name="T76" fmla="*/ 12 w 1010"/>
                  <a:gd name="T77" fmla="*/ 10 h 3255"/>
                  <a:gd name="T78" fmla="*/ 12 w 1010"/>
                  <a:gd name="T79" fmla="*/ 8 h 3255"/>
                  <a:gd name="T80" fmla="*/ 11 w 1010"/>
                  <a:gd name="T81" fmla="*/ 8 h 3255"/>
                  <a:gd name="T82" fmla="*/ 9 w 1010"/>
                  <a:gd name="T83" fmla="*/ 7 h 3255"/>
                  <a:gd name="T84" fmla="*/ 9 w 1010"/>
                  <a:gd name="T85" fmla="*/ 6 h 3255"/>
                  <a:gd name="T86" fmla="*/ 9 w 1010"/>
                  <a:gd name="T87" fmla="*/ 6 h 3255"/>
                  <a:gd name="T88" fmla="*/ 10 w 1010"/>
                  <a:gd name="T89" fmla="*/ 6 h 3255"/>
                  <a:gd name="T90" fmla="*/ 10 w 1010"/>
                  <a:gd name="T91" fmla="*/ 6 h 3255"/>
                  <a:gd name="T92" fmla="*/ 11 w 1010"/>
                  <a:gd name="T93" fmla="*/ 5 h 3255"/>
                  <a:gd name="T94" fmla="*/ 11 w 1010"/>
                  <a:gd name="T95" fmla="*/ 4 h 3255"/>
                  <a:gd name="T96" fmla="*/ 11 w 1010"/>
                  <a:gd name="T97" fmla="*/ 2 h 3255"/>
                  <a:gd name="T98" fmla="*/ 11 w 1010"/>
                  <a:gd name="T99" fmla="*/ 1 h 3255"/>
                  <a:gd name="T100" fmla="*/ 10 w 1010"/>
                  <a:gd name="T101" fmla="*/ 1 h 3255"/>
                  <a:gd name="T102" fmla="*/ 9 w 1010"/>
                  <a:gd name="T103" fmla="*/ 0 h 3255"/>
                  <a:gd name="T104" fmla="*/ 8 w 1010"/>
                  <a:gd name="T105" fmla="*/ 0 h 3255"/>
                  <a:gd name="T106" fmla="*/ 4 w 1010"/>
                  <a:gd name="T107" fmla="*/ 13 h 3255"/>
                  <a:gd name="T108" fmla="*/ 3 w 1010"/>
                  <a:gd name="T109" fmla="*/ 14 h 3255"/>
                  <a:gd name="T110" fmla="*/ 3 w 1010"/>
                  <a:gd name="T111" fmla="*/ 13 h 3255"/>
                  <a:gd name="T112" fmla="*/ 3 w 1010"/>
                  <a:gd name="T113" fmla="*/ 12 h 3255"/>
                  <a:gd name="T114" fmla="*/ 4 w 1010"/>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lnTo>
                      <a:pt x="299" y="957"/>
                    </a:lnTo>
                    <a:lnTo>
                      <a:pt x="305" y="1078"/>
                    </a:lnTo>
                    <a:lnTo>
                      <a:pt x="311" y="1144"/>
                    </a:lnTo>
                    <a:lnTo>
                      <a:pt x="245" y="1152"/>
                    </a:lnTo>
                    <a:lnTo>
                      <a:pt x="228" y="1099"/>
                    </a:lnTo>
                    <a:lnTo>
                      <a:pt x="228" y="1054"/>
                    </a:lnTo>
                    <a:lnTo>
                      <a:pt x="256" y="1010"/>
                    </a:lnTo>
                    <a:lnTo>
                      <a:pt x="273" y="979"/>
                    </a:lnTo>
                    <a:lnTo>
                      <a:pt x="289" y="957"/>
                    </a:lnTo>
                    <a:lnTo>
                      <a:pt x="299" y="957"/>
                    </a:lnTo>
                    <a:lnTo>
                      <a:pt x="671" y="0"/>
                    </a:lnTo>
                    <a:close/>
                  </a:path>
                </a:pathLst>
              </a:custGeom>
              <a:solidFill>
                <a:srgbClr val="8080FF"/>
              </a:solidFill>
              <a:ln w="9525">
                <a:noFill/>
                <a:round/>
                <a:headEnd/>
                <a:tailEnd/>
              </a:ln>
            </p:spPr>
            <p:txBody>
              <a:bodyPr/>
              <a:lstStyle/>
              <a:p>
                <a:pPr eaLnBrk="0" hangingPunct="0"/>
                <a:endParaRPr lang="it-IT"/>
              </a:p>
            </p:txBody>
          </p:sp>
          <p:sp>
            <p:nvSpPr>
              <p:cNvPr id="77096" name="Freeform 186"/>
              <p:cNvSpPr>
                <a:spLocks/>
              </p:cNvSpPr>
              <p:nvPr/>
            </p:nvSpPr>
            <p:spPr bwMode="auto">
              <a:xfrm>
                <a:off x="1937" y="2319"/>
                <a:ext cx="337" cy="1085"/>
              </a:xfrm>
              <a:custGeom>
                <a:avLst/>
                <a:gdLst>
                  <a:gd name="T0" fmla="*/ 8 w 1010"/>
                  <a:gd name="T1" fmla="*/ 0 h 3255"/>
                  <a:gd name="T2" fmla="*/ 7 w 1010"/>
                  <a:gd name="T3" fmla="*/ 0 h 3255"/>
                  <a:gd name="T4" fmla="*/ 7 w 1010"/>
                  <a:gd name="T5" fmla="*/ 1 h 3255"/>
                  <a:gd name="T6" fmla="*/ 6 w 1010"/>
                  <a:gd name="T7" fmla="*/ 2 h 3255"/>
                  <a:gd name="T8" fmla="*/ 6 w 1010"/>
                  <a:gd name="T9" fmla="*/ 4 h 3255"/>
                  <a:gd name="T10" fmla="*/ 6 w 1010"/>
                  <a:gd name="T11" fmla="*/ 5 h 3255"/>
                  <a:gd name="T12" fmla="*/ 6 w 1010"/>
                  <a:gd name="T13" fmla="*/ 6 h 3255"/>
                  <a:gd name="T14" fmla="*/ 4 w 1010"/>
                  <a:gd name="T15" fmla="*/ 7 h 3255"/>
                  <a:gd name="T16" fmla="*/ 3 w 1010"/>
                  <a:gd name="T17" fmla="*/ 8 h 3255"/>
                  <a:gd name="T18" fmla="*/ 0 w 1010"/>
                  <a:gd name="T19" fmla="*/ 13 h 3255"/>
                  <a:gd name="T20" fmla="*/ 0 w 1010"/>
                  <a:gd name="T21" fmla="*/ 15 h 3255"/>
                  <a:gd name="T22" fmla="*/ 3 w 1010"/>
                  <a:gd name="T23" fmla="*/ 19 h 3255"/>
                  <a:gd name="T24" fmla="*/ 4 w 1010"/>
                  <a:gd name="T25" fmla="*/ 19 h 3255"/>
                  <a:gd name="T26" fmla="*/ 3 w 1010"/>
                  <a:gd name="T27" fmla="*/ 21 h 3255"/>
                  <a:gd name="T28" fmla="*/ 5 w 1010"/>
                  <a:gd name="T29" fmla="*/ 22 h 3255"/>
                  <a:gd name="T30" fmla="*/ 6 w 1010"/>
                  <a:gd name="T31" fmla="*/ 31 h 3255"/>
                  <a:gd name="T32" fmla="*/ 6 w 1010"/>
                  <a:gd name="T33" fmla="*/ 34 h 3255"/>
                  <a:gd name="T34" fmla="*/ 7 w 1010"/>
                  <a:gd name="T35" fmla="*/ 36 h 3255"/>
                  <a:gd name="T36" fmla="*/ 6 w 1010"/>
                  <a:gd name="T37" fmla="*/ 37 h 3255"/>
                  <a:gd name="T38" fmla="*/ 6 w 1010"/>
                  <a:gd name="T39" fmla="*/ 38 h 3255"/>
                  <a:gd name="T40" fmla="*/ 7 w 1010"/>
                  <a:gd name="T41" fmla="*/ 39 h 3255"/>
                  <a:gd name="T42" fmla="*/ 7 w 1010"/>
                  <a:gd name="T43" fmla="*/ 39 h 3255"/>
                  <a:gd name="T44" fmla="*/ 8 w 1010"/>
                  <a:gd name="T45" fmla="*/ 40 h 3255"/>
                  <a:gd name="T46" fmla="*/ 10 w 1010"/>
                  <a:gd name="T47" fmla="*/ 40 h 3255"/>
                  <a:gd name="T48" fmla="*/ 11 w 1010"/>
                  <a:gd name="T49" fmla="*/ 40 h 3255"/>
                  <a:gd name="T50" fmla="*/ 11 w 1010"/>
                  <a:gd name="T51" fmla="*/ 39 h 3255"/>
                  <a:gd name="T52" fmla="*/ 12 w 1010"/>
                  <a:gd name="T53" fmla="*/ 39 h 3255"/>
                  <a:gd name="T54" fmla="*/ 11 w 1010"/>
                  <a:gd name="T55" fmla="*/ 38 h 3255"/>
                  <a:gd name="T56" fmla="*/ 9 w 1010"/>
                  <a:gd name="T57" fmla="*/ 37 h 3255"/>
                  <a:gd name="T58" fmla="*/ 9 w 1010"/>
                  <a:gd name="T59" fmla="*/ 35 h 3255"/>
                  <a:gd name="T60" fmla="*/ 10 w 1010"/>
                  <a:gd name="T61" fmla="*/ 30 h 3255"/>
                  <a:gd name="T62" fmla="*/ 11 w 1010"/>
                  <a:gd name="T63" fmla="*/ 30 h 3255"/>
                  <a:gd name="T64" fmla="*/ 12 w 1010"/>
                  <a:gd name="T65" fmla="*/ 22 h 3255"/>
                  <a:gd name="T66" fmla="*/ 12 w 1010"/>
                  <a:gd name="T67" fmla="*/ 21 h 3255"/>
                  <a:gd name="T68" fmla="*/ 11 w 1010"/>
                  <a:gd name="T69" fmla="*/ 18 h 3255"/>
                  <a:gd name="T70" fmla="*/ 12 w 1010"/>
                  <a:gd name="T71" fmla="*/ 17 h 3255"/>
                  <a:gd name="T72" fmla="*/ 12 w 1010"/>
                  <a:gd name="T73" fmla="*/ 15 h 3255"/>
                  <a:gd name="T74" fmla="*/ 12 w 1010"/>
                  <a:gd name="T75" fmla="*/ 12 h 3255"/>
                  <a:gd name="T76" fmla="*/ 12 w 1010"/>
                  <a:gd name="T77" fmla="*/ 10 h 3255"/>
                  <a:gd name="T78" fmla="*/ 12 w 1010"/>
                  <a:gd name="T79" fmla="*/ 8 h 3255"/>
                  <a:gd name="T80" fmla="*/ 11 w 1010"/>
                  <a:gd name="T81" fmla="*/ 8 h 3255"/>
                  <a:gd name="T82" fmla="*/ 9 w 1010"/>
                  <a:gd name="T83" fmla="*/ 7 h 3255"/>
                  <a:gd name="T84" fmla="*/ 9 w 1010"/>
                  <a:gd name="T85" fmla="*/ 6 h 3255"/>
                  <a:gd name="T86" fmla="*/ 9 w 1010"/>
                  <a:gd name="T87" fmla="*/ 6 h 3255"/>
                  <a:gd name="T88" fmla="*/ 10 w 1010"/>
                  <a:gd name="T89" fmla="*/ 6 h 3255"/>
                  <a:gd name="T90" fmla="*/ 10 w 1010"/>
                  <a:gd name="T91" fmla="*/ 6 h 3255"/>
                  <a:gd name="T92" fmla="*/ 11 w 1010"/>
                  <a:gd name="T93" fmla="*/ 5 h 3255"/>
                  <a:gd name="T94" fmla="*/ 11 w 1010"/>
                  <a:gd name="T95" fmla="*/ 4 h 3255"/>
                  <a:gd name="T96" fmla="*/ 11 w 1010"/>
                  <a:gd name="T97" fmla="*/ 2 h 3255"/>
                  <a:gd name="T98" fmla="*/ 11 w 1010"/>
                  <a:gd name="T99" fmla="*/ 1 h 3255"/>
                  <a:gd name="T100" fmla="*/ 10 w 1010"/>
                  <a:gd name="T101" fmla="*/ 1 h 3255"/>
                  <a:gd name="T102" fmla="*/ 9 w 1010"/>
                  <a:gd name="T103" fmla="*/ 0 h 3255"/>
                  <a:gd name="T104" fmla="*/ 8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path>
                </a:pathLst>
              </a:custGeom>
              <a:noFill/>
              <a:ln w="0">
                <a:solidFill>
                  <a:srgbClr val="000000"/>
                </a:solidFill>
                <a:round/>
                <a:headEnd/>
                <a:tailEnd/>
              </a:ln>
            </p:spPr>
            <p:txBody>
              <a:bodyPr/>
              <a:lstStyle/>
              <a:p>
                <a:pPr eaLnBrk="0" hangingPunct="0"/>
                <a:endParaRPr lang="it-IT"/>
              </a:p>
            </p:txBody>
          </p:sp>
          <p:sp>
            <p:nvSpPr>
              <p:cNvPr id="77097" name="Freeform 187"/>
              <p:cNvSpPr>
                <a:spLocks/>
              </p:cNvSpPr>
              <p:nvPr/>
            </p:nvSpPr>
            <p:spPr bwMode="auto">
              <a:xfrm>
                <a:off x="2013" y="2639"/>
                <a:ext cx="28" cy="65"/>
              </a:xfrm>
              <a:custGeom>
                <a:avLst/>
                <a:gdLst>
                  <a:gd name="T0" fmla="*/ 1 w 83"/>
                  <a:gd name="T1" fmla="*/ 0 h 196"/>
                  <a:gd name="T2" fmla="*/ 1 w 83"/>
                  <a:gd name="T3" fmla="*/ 1 h 196"/>
                  <a:gd name="T4" fmla="*/ 1 w 83"/>
                  <a:gd name="T5" fmla="*/ 2 h 196"/>
                  <a:gd name="T6" fmla="*/ 0 w 83"/>
                  <a:gd name="T7" fmla="*/ 2 h 196"/>
                  <a:gd name="T8" fmla="*/ 0 w 83"/>
                  <a:gd name="T9" fmla="*/ 2 h 196"/>
                  <a:gd name="T10" fmla="*/ 0 w 83"/>
                  <a:gd name="T11" fmla="*/ 1 h 196"/>
                  <a:gd name="T12" fmla="*/ 0 w 83"/>
                  <a:gd name="T13" fmla="*/ 1 h 196"/>
                  <a:gd name="T14" fmla="*/ 1 w 83"/>
                  <a:gd name="T15" fmla="*/ 0 h 196"/>
                  <a:gd name="T16" fmla="*/ 1 w 83"/>
                  <a:gd name="T17" fmla="*/ 0 h 196"/>
                  <a:gd name="T18" fmla="*/ 1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7" y="196"/>
                    </a:lnTo>
                    <a:lnTo>
                      <a:pt x="0" y="142"/>
                    </a:lnTo>
                    <a:lnTo>
                      <a:pt x="0" y="97"/>
                    </a:lnTo>
                    <a:lnTo>
                      <a:pt x="28" y="53"/>
                    </a:lnTo>
                    <a:lnTo>
                      <a:pt x="44" y="21"/>
                    </a:lnTo>
                    <a:lnTo>
                      <a:pt x="61" y="0"/>
                    </a:lnTo>
                    <a:lnTo>
                      <a:pt x="71" y="0"/>
                    </a:lnTo>
                  </a:path>
                </a:pathLst>
              </a:custGeom>
              <a:noFill/>
              <a:ln w="0">
                <a:solidFill>
                  <a:srgbClr val="000000"/>
                </a:solidFill>
                <a:round/>
                <a:headEnd/>
                <a:tailEnd/>
              </a:ln>
            </p:spPr>
            <p:txBody>
              <a:bodyPr/>
              <a:lstStyle/>
              <a:p>
                <a:pPr eaLnBrk="0" hangingPunct="0"/>
                <a:endParaRPr lang="it-IT"/>
              </a:p>
            </p:txBody>
          </p:sp>
          <p:sp>
            <p:nvSpPr>
              <p:cNvPr id="77098" name="Freeform 188"/>
              <p:cNvSpPr>
                <a:spLocks/>
              </p:cNvSpPr>
              <p:nvPr/>
            </p:nvSpPr>
            <p:spPr bwMode="auto">
              <a:xfrm>
                <a:off x="1332" y="2297"/>
                <a:ext cx="321" cy="1140"/>
              </a:xfrm>
              <a:custGeom>
                <a:avLst/>
                <a:gdLst>
                  <a:gd name="T0" fmla="*/ 4 w 963"/>
                  <a:gd name="T1" fmla="*/ 0 h 3419"/>
                  <a:gd name="T2" fmla="*/ 3 w 963"/>
                  <a:gd name="T3" fmla="*/ 2 h 3419"/>
                  <a:gd name="T4" fmla="*/ 4 w 963"/>
                  <a:gd name="T5" fmla="*/ 4 h 3419"/>
                  <a:gd name="T6" fmla="*/ 4 w 963"/>
                  <a:gd name="T7" fmla="*/ 7 h 3419"/>
                  <a:gd name="T8" fmla="*/ 3 w 963"/>
                  <a:gd name="T9" fmla="*/ 7 h 3419"/>
                  <a:gd name="T10" fmla="*/ 1 w 963"/>
                  <a:gd name="T11" fmla="*/ 8 h 3419"/>
                  <a:gd name="T12" fmla="*/ 1 w 963"/>
                  <a:gd name="T13" fmla="*/ 10 h 3419"/>
                  <a:gd name="T14" fmla="*/ 1 w 963"/>
                  <a:gd name="T15" fmla="*/ 14 h 3419"/>
                  <a:gd name="T16" fmla="*/ 1 w 963"/>
                  <a:gd name="T17" fmla="*/ 18 h 3419"/>
                  <a:gd name="T18" fmla="*/ 0 w 963"/>
                  <a:gd name="T19" fmla="*/ 22 h 3419"/>
                  <a:gd name="T20" fmla="*/ 4 w 963"/>
                  <a:gd name="T21" fmla="*/ 27 h 3419"/>
                  <a:gd name="T22" fmla="*/ 4 w 963"/>
                  <a:gd name="T23" fmla="*/ 30 h 3419"/>
                  <a:gd name="T24" fmla="*/ 4 w 963"/>
                  <a:gd name="T25" fmla="*/ 34 h 3419"/>
                  <a:gd name="T26" fmla="*/ 5 w 963"/>
                  <a:gd name="T27" fmla="*/ 39 h 3419"/>
                  <a:gd name="T28" fmla="*/ 5 w 963"/>
                  <a:gd name="T29" fmla="*/ 41 h 3419"/>
                  <a:gd name="T30" fmla="*/ 7 w 963"/>
                  <a:gd name="T31" fmla="*/ 42 h 3419"/>
                  <a:gd name="T32" fmla="*/ 9 w 963"/>
                  <a:gd name="T33" fmla="*/ 42 h 3419"/>
                  <a:gd name="T34" fmla="*/ 9 w 963"/>
                  <a:gd name="T35" fmla="*/ 41 h 3419"/>
                  <a:gd name="T36" fmla="*/ 9 w 963"/>
                  <a:gd name="T37" fmla="*/ 41 h 3419"/>
                  <a:gd name="T38" fmla="*/ 11 w 963"/>
                  <a:gd name="T39" fmla="*/ 41 h 3419"/>
                  <a:gd name="T40" fmla="*/ 11 w 963"/>
                  <a:gd name="T41" fmla="*/ 40 h 3419"/>
                  <a:gd name="T42" fmla="*/ 10 w 963"/>
                  <a:gd name="T43" fmla="*/ 39 h 3419"/>
                  <a:gd name="T44" fmla="*/ 9 w 963"/>
                  <a:gd name="T45" fmla="*/ 37 h 3419"/>
                  <a:gd name="T46" fmla="*/ 11 w 963"/>
                  <a:gd name="T47" fmla="*/ 32 h 3419"/>
                  <a:gd name="T48" fmla="*/ 12 w 963"/>
                  <a:gd name="T49" fmla="*/ 28 h 3419"/>
                  <a:gd name="T50" fmla="*/ 11 w 963"/>
                  <a:gd name="T51" fmla="*/ 24 h 3419"/>
                  <a:gd name="T52" fmla="*/ 10 w 963"/>
                  <a:gd name="T53" fmla="*/ 19 h 3419"/>
                  <a:gd name="T54" fmla="*/ 10 w 963"/>
                  <a:gd name="T55" fmla="*/ 16 h 3419"/>
                  <a:gd name="T56" fmla="*/ 11 w 963"/>
                  <a:gd name="T57" fmla="*/ 14 h 3419"/>
                  <a:gd name="T58" fmla="*/ 10 w 963"/>
                  <a:gd name="T59" fmla="*/ 11 h 3419"/>
                  <a:gd name="T60" fmla="*/ 9 w 963"/>
                  <a:gd name="T61" fmla="*/ 8 h 3419"/>
                  <a:gd name="T62" fmla="*/ 8 w 963"/>
                  <a:gd name="T63" fmla="*/ 7 h 3419"/>
                  <a:gd name="T64" fmla="*/ 7 w 963"/>
                  <a:gd name="T65" fmla="*/ 6 h 3419"/>
                  <a:gd name="T66" fmla="*/ 7 w 963"/>
                  <a:gd name="T67" fmla="*/ 5 h 3419"/>
                  <a:gd name="T68" fmla="*/ 7 w 963"/>
                  <a:gd name="T69" fmla="*/ 3 h 3419"/>
                  <a:gd name="T70" fmla="*/ 8 w 963"/>
                  <a:gd name="T71" fmla="*/ 2 h 3419"/>
                  <a:gd name="T72" fmla="*/ 7 w 963"/>
                  <a:gd name="T73" fmla="*/ 1 h 3419"/>
                  <a:gd name="T74" fmla="*/ 6 w 963"/>
                  <a:gd name="T75" fmla="*/ 0 h 3419"/>
                  <a:gd name="T76" fmla="*/ 3 w 963"/>
                  <a:gd name="T77" fmla="*/ 18 h 3419"/>
                  <a:gd name="T78" fmla="*/ 3 w 963"/>
                  <a:gd name="T79" fmla="*/ 17 h 3419"/>
                  <a:gd name="T80" fmla="*/ 3 w 963"/>
                  <a:gd name="T81" fmla="*/ 15 h 3419"/>
                  <a:gd name="T82" fmla="*/ 2 w 963"/>
                  <a:gd name="T83" fmla="*/ 13 h 3419"/>
                  <a:gd name="T84" fmla="*/ 2 w 963"/>
                  <a:gd name="T85" fmla="*/ 15 h 3419"/>
                  <a:gd name="T86" fmla="*/ 2 w 963"/>
                  <a:gd name="T87" fmla="*/ 17 h 3419"/>
                  <a:gd name="T88" fmla="*/ 7 w 963"/>
                  <a:gd name="T89" fmla="*/ 39 h 3419"/>
                  <a:gd name="T90" fmla="*/ 6 w 963"/>
                  <a:gd name="T91" fmla="*/ 38 h 3419"/>
                  <a:gd name="T92" fmla="*/ 6 w 963"/>
                  <a:gd name="T93" fmla="*/ 34 h 3419"/>
                  <a:gd name="T94" fmla="*/ 6 w 963"/>
                  <a:gd name="T95" fmla="*/ 31 h 3419"/>
                  <a:gd name="T96" fmla="*/ 7 w 963"/>
                  <a:gd name="T97" fmla="*/ 29 h 3419"/>
                  <a:gd name="T98" fmla="*/ 7 w 963"/>
                  <a:gd name="T99" fmla="*/ 27 h 3419"/>
                  <a:gd name="T100" fmla="*/ 9 w 963"/>
                  <a:gd name="T101" fmla="*/ 28 h 3419"/>
                  <a:gd name="T102" fmla="*/ 9 w 963"/>
                  <a:gd name="T103" fmla="*/ 29 h 3419"/>
                  <a:gd name="T104" fmla="*/ 8 w 963"/>
                  <a:gd name="T105" fmla="*/ 31 h 3419"/>
                  <a:gd name="T106" fmla="*/ 8 w 963"/>
                  <a:gd name="T107" fmla="*/ 34 h 3419"/>
                  <a:gd name="T108" fmla="*/ 7 w 963"/>
                  <a:gd name="T109" fmla="*/ 38 h 3419"/>
                  <a:gd name="T110" fmla="*/ 6 w 963"/>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3"/>
                  <a:gd name="T169" fmla="*/ 0 h 3419"/>
                  <a:gd name="T170" fmla="*/ 963 w 963"/>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lnTo>
                      <a:pt x="181" y="1476"/>
                    </a:lnTo>
                    <a:lnTo>
                      <a:pt x="234" y="1498"/>
                    </a:lnTo>
                    <a:lnTo>
                      <a:pt x="234" y="1411"/>
                    </a:lnTo>
                    <a:lnTo>
                      <a:pt x="239" y="1374"/>
                    </a:lnTo>
                    <a:lnTo>
                      <a:pt x="248" y="1338"/>
                    </a:lnTo>
                    <a:lnTo>
                      <a:pt x="265" y="1302"/>
                    </a:lnTo>
                    <a:lnTo>
                      <a:pt x="286" y="1268"/>
                    </a:lnTo>
                    <a:lnTo>
                      <a:pt x="260" y="1223"/>
                    </a:lnTo>
                    <a:lnTo>
                      <a:pt x="234" y="1172"/>
                    </a:lnTo>
                    <a:lnTo>
                      <a:pt x="209" y="1114"/>
                    </a:lnTo>
                    <a:lnTo>
                      <a:pt x="195" y="1064"/>
                    </a:lnTo>
                    <a:lnTo>
                      <a:pt x="182" y="1000"/>
                    </a:lnTo>
                    <a:lnTo>
                      <a:pt x="174" y="1080"/>
                    </a:lnTo>
                    <a:lnTo>
                      <a:pt x="176" y="1177"/>
                    </a:lnTo>
                    <a:lnTo>
                      <a:pt x="178" y="1268"/>
                    </a:lnTo>
                    <a:lnTo>
                      <a:pt x="176" y="1343"/>
                    </a:lnTo>
                    <a:lnTo>
                      <a:pt x="178" y="1404"/>
                    </a:lnTo>
                    <a:lnTo>
                      <a:pt x="181" y="1476"/>
                    </a:lnTo>
                    <a:lnTo>
                      <a:pt x="451" y="1"/>
                    </a:lnTo>
                    <a:lnTo>
                      <a:pt x="540" y="3179"/>
                    </a:lnTo>
                    <a:lnTo>
                      <a:pt x="515" y="3136"/>
                    </a:lnTo>
                    <a:lnTo>
                      <a:pt x="501" y="3094"/>
                    </a:lnTo>
                    <a:lnTo>
                      <a:pt x="493" y="3038"/>
                    </a:lnTo>
                    <a:lnTo>
                      <a:pt x="501" y="2961"/>
                    </a:lnTo>
                    <a:lnTo>
                      <a:pt x="504" y="2872"/>
                    </a:lnTo>
                    <a:lnTo>
                      <a:pt x="508" y="2768"/>
                    </a:lnTo>
                    <a:lnTo>
                      <a:pt x="504" y="2653"/>
                    </a:lnTo>
                    <a:lnTo>
                      <a:pt x="497" y="2551"/>
                    </a:lnTo>
                    <a:lnTo>
                      <a:pt x="491" y="2483"/>
                    </a:lnTo>
                    <a:lnTo>
                      <a:pt x="496" y="2452"/>
                    </a:lnTo>
                    <a:lnTo>
                      <a:pt x="515" y="2407"/>
                    </a:lnTo>
                    <a:lnTo>
                      <a:pt x="532" y="2349"/>
                    </a:lnTo>
                    <a:lnTo>
                      <a:pt x="541" y="2277"/>
                    </a:lnTo>
                    <a:lnTo>
                      <a:pt x="538" y="2216"/>
                    </a:lnTo>
                    <a:lnTo>
                      <a:pt x="528" y="2173"/>
                    </a:lnTo>
                    <a:lnTo>
                      <a:pt x="684" y="2158"/>
                    </a:lnTo>
                    <a:lnTo>
                      <a:pt x="701" y="2205"/>
                    </a:lnTo>
                    <a:lnTo>
                      <a:pt x="718" y="2252"/>
                    </a:lnTo>
                    <a:lnTo>
                      <a:pt x="735" y="2300"/>
                    </a:lnTo>
                    <a:lnTo>
                      <a:pt x="735" y="2322"/>
                    </a:lnTo>
                    <a:lnTo>
                      <a:pt x="714" y="2362"/>
                    </a:lnTo>
                    <a:lnTo>
                      <a:pt x="684" y="2409"/>
                    </a:lnTo>
                    <a:lnTo>
                      <a:pt x="660" y="2467"/>
                    </a:lnTo>
                    <a:lnTo>
                      <a:pt x="644" y="2523"/>
                    </a:lnTo>
                    <a:lnTo>
                      <a:pt x="639" y="2599"/>
                    </a:lnTo>
                    <a:lnTo>
                      <a:pt x="639" y="2675"/>
                    </a:lnTo>
                    <a:lnTo>
                      <a:pt x="637" y="2782"/>
                    </a:lnTo>
                    <a:lnTo>
                      <a:pt x="630" y="2875"/>
                    </a:lnTo>
                    <a:lnTo>
                      <a:pt x="611" y="2979"/>
                    </a:lnTo>
                    <a:lnTo>
                      <a:pt x="577" y="3094"/>
                    </a:lnTo>
                    <a:lnTo>
                      <a:pt x="557" y="3144"/>
                    </a:lnTo>
                    <a:lnTo>
                      <a:pt x="540" y="3179"/>
                    </a:lnTo>
                    <a:lnTo>
                      <a:pt x="451" y="1"/>
                    </a:lnTo>
                    <a:close/>
                  </a:path>
                </a:pathLst>
              </a:custGeom>
              <a:solidFill>
                <a:srgbClr val="8080FF"/>
              </a:solidFill>
              <a:ln w="9525">
                <a:noFill/>
                <a:round/>
                <a:headEnd/>
                <a:tailEnd/>
              </a:ln>
            </p:spPr>
            <p:txBody>
              <a:bodyPr/>
              <a:lstStyle/>
              <a:p>
                <a:pPr eaLnBrk="0" hangingPunct="0"/>
                <a:endParaRPr lang="it-IT"/>
              </a:p>
            </p:txBody>
          </p:sp>
          <p:sp>
            <p:nvSpPr>
              <p:cNvPr id="77099" name="Freeform 189"/>
              <p:cNvSpPr>
                <a:spLocks/>
              </p:cNvSpPr>
              <p:nvPr/>
            </p:nvSpPr>
            <p:spPr bwMode="auto">
              <a:xfrm>
                <a:off x="1332" y="2297"/>
                <a:ext cx="321" cy="1140"/>
              </a:xfrm>
              <a:custGeom>
                <a:avLst/>
                <a:gdLst>
                  <a:gd name="T0" fmla="*/ 5 w 963"/>
                  <a:gd name="T1" fmla="*/ 0 h 3419"/>
                  <a:gd name="T2" fmla="*/ 3 w 963"/>
                  <a:gd name="T3" fmla="*/ 1 h 3419"/>
                  <a:gd name="T4" fmla="*/ 3 w 963"/>
                  <a:gd name="T5" fmla="*/ 2 h 3419"/>
                  <a:gd name="T6" fmla="*/ 3 w 963"/>
                  <a:gd name="T7" fmla="*/ 3 h 3419"/>
                  <a:gd name="T8" fmla="*/ 4 w 963"/>
                  <a:gd name="T9" fmla="*/ 5 h 3419"/>
                  <a:gd name="T10" fmla="*/ 4 w 963"/>
                  <a:gd name="T11" fmla="*/ 7 h 3419"/>
                  <a:gd name="T12" fmla="*/ 3 w 963"/>
                  <a:gd name="T13" fmla="*/ 7 h 3419"/>
                  <a:gd name="T14" fmla="*/ 2 w 963"/>
                  <a:gd name="T15" fmla="*/ 7 h 3419"/>
                  <a:gd name="T16" fmla="*/ 1 w 963"/>
                  <a:gd name="T17" fmla="*/ 8 h 3419"/>
                  <a:gd name="T18" fmla="*/ 1 w 963"/>
                  <a:gd name="T19" fmla="*/ 9 h 3419"/>
                  <a:gd name="T20" fmla="*/ 1 w 963"/>
                  <a:gd name="T21" fmla="*/ 11 h 3419"/>
                  <a:gd name="T22" fmla="*/ 1 w 963"/>
                  <a:gd name="T23" fmla="*/ 14 h 3419"/>
                  <a:gd name="T24" fmla="*/ 1 w 963"/>
                  <a:gd name="T25" fmla="*/ 17 h 3419"/>
                  <a:gd name="T26" fmla="*/ 1 w 963"/>
                  <a:gd name="T27" fmla="*/ 19 h 3419"/>
                  <a:gd name="T28" fmla="*/ 0 w 963"/>
                  <a:gd name="T29" fmla="*/ 22 h 3419"/>
                  <a:gd name="T30" fmla="*/ 3 w 963"/>
                  <a:gd name="T31" fmla="*/ 24 h 3419"/>
                  <a:gd name="T32" fmla="*/ 4 w 963"/>
                  <a:gd name="T33" fmla="*/ 28 h 3419"/>
                  <a:gd name="T34" fmla="*/ 4 w 963"/>
                  <a:gd name="T35" fmla="*/ 30 h 3419"/>
                  <a:gd name="T36" fmla="*/ 4 w 963"/>
                  <a:gd name="T37" fmla="*/ 32 h 3419"/>
                  <a:gd name="T38" fmla="*/ 4 w 963"/>
                  <a:gd name="T39" fmla="*/ 36 h 3419"/>
                  <a:gd name="T40" fmla="*/ 5 w 963"/>
                  <a:gd name="T41" fmla="*/ 39 h 3419"/>
                  <a:gd name="T42" fmla="*/ 5 w 963"/>
                  <a:gd name="T43" fmla="*/ 41 h 3419"/>
                  <a:gd name="T44" fmla="*/ 6 w 963"/>
                  <a:gd name="T45" fmla="*/ 42 h 3419"/>
                  <a:gd name="T46" fmla="*/ 7 w 963"/>
                  <a:gd name="T47" fmla="*/ 42 h 3419"/>
                  <a:gd name="T48" fmla="*/ 9 w 963"/>
                  <a:gd name="T49" fmla="*/ 42 h 3419"/>
                  <a:gd name="T50" fmla="*/ 9 w 963"/>
                  <a:gd name="T51" fmla="*/ 42 h 3419"/>
                  <a:gd name="T52" fmla="*/ 9 w 963"/>
                  <a:gd name="T53" fmla="*/ 41 h 3419"/>
                  <a:gd name="T54" fmla="*/ 8 w 963"/>
                  <a:gd name="T55" fmla="*/ 41 h 3419"/>
                  <a:gd name="T56" fmla="*/ 10 w 963"/>
                  <a:gd name="T57" fmla="*/ 41 h 3419"/>
                  <a:gd name="T58" fmla="*/ 11 w 963"/>
                  <a:gd name="T59" fmla="*/ 41 h 3419"/>
                  <a:gd name="T60" fmla="*/ 12 w 963"/>
                  <a:gd name="T61" fmla="*/ 41 h 3419"/>
                  <a:gd name="T62" fmla="*/ 11 w 963"/>
                  <a:gd name="T63" fmla="*/ 40 h 3419"/>
                  <a:gd name="T64" fmla="*/ 10 w 963"/>
                  <a:gd name="T65" fmla="*/ 39 h 3419"/>
                  <a:gd name="T66" fmla="*/ 9 w 963"/>
                  <a:gd name="T67" fmla="*/ 38 h 3419"/>
                  <a:gd name="T68" fmla="*/ 9 w 963"/>
                  <a:gd name="T69" fmla="*/ 37 h 3419"/>
                  <a:gd name="T70" fmla="*/ 11 w 963"/>
                  <a:gd name="T71" fmla="*/ 32 h 3419"/>
                  <a:gd name="T72" fmla="*/ 12 w 963"/>
                  <a:gd name="T73" fmla="*/ 29 h 3419"/>
                  <a:gd name="T74" fmla="*/ 12 w 963"/>
                  <a:gd name="T75" fmla="*/ 28 h 3419"/>
                  <a:gd name="T76" fmla="*/ 11 w 963"/>
                  <a:gd name="T77" fmla="*/ 24 h 3419"/>
                  <a:gd name="T78" fmla="*/ 11 w 963"/>
                  <a:gd name="T79" fmla="*/ 21 h 3419"/>
                  <a:gd name="T80" fmla="*/ 10 w 963"/>
                  <a:gd name="T81" fmla="*/ 17 h 3419"/>
                  <a:gd name="T82" fmla="*/ 10 w 963"/>
                  <a:gd name="T83" fmla="*/ 16 h 3419"/>
                  <a:gd name="T84" fmla="*/ 11 w 963"/>
                  <a:gd name="T85" fmla="*/ 15 h 3419"/>
                  <a:gd name="T86" fmla="*/ 11 w 963"/>
                  <a:gd name="T87" fmla="*/ 14 h 3419"/>
                  <a:gd name="T88" fmla="*/ 10 w 963"/>
                  <a:gd name="T89" fmla="*/ 11 h 3419"/>
                  <a:gd name="T90" fmla="*/ 9 w 963"/>
                  <a:gd name="T91" fmla="*/ 9 h 3419"/>
                  <a:gd name="T92" fmla="*/ 9 w 963"/>
                  <a:gd name="T93" fmla="*/ 8 h 3419"/>
                  <a:gd name="T94" fmla="*/ 8 w 963"/>
                  <a:gd name="T95" fmla="*/ 7 h 3419"/>
                  <a:gd name="T96" fmla="*/ 7 w 963"/>
                  <a:gd name="T97" fmla="*/ 6 h 3419"/>
                  <a:gd name="T98" fmla="*/ 7 w 963"/>
                  <a:gd name="T99" fmla="*/ 6 h 3419"/>
                  <a:gd name="T100" fmla="*/ 7 w 963"/>
                  <a:gd name="T101" fmla="*/ 5 h 3419"/>
                  <a:gd name="T102" fmla="*/ 7 w 963"/>
                  <a:gd name="T103" fmla="*/ 4 h 3419"/>
                  <a:gd name="T104" fmla="*/ 8 w 963"/>
                  <a:gd name="T105" fmla="*/ 3 h 3419"/>
                  <a:gd name="T106" fmla="*/ 8 w 963"/>
                  <a:gd name="T107" fmla="*/ 2 h 3419"/>
                  <a:gd name="T108" fmla="*/ 8 w 963"/>
                  <a:gd name="T109" fmla="*/ 1 h 3419"/>
                  <a:gd name="T110" fmla="*/ 7 w 963"/>
                  <a:gd name="T111" fmla="*/ 0 h 3419"/>
                  <a:gd name="T112" fmla="*/ 6 w 963"/>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3"/>
                  <a:gd name="T172" fmla="*/ 0 h 3419"/>
                  <a:gd name="T173" fmla="*/ 963 w 963"/>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path>
                </a:pathLst>
              </a:custGeom>
              <a:noFill/>
              <a:ln w="0">
                <a:solidFill>
                  <a:srgbClr val="000000"/>
                </a:solidFill>
                <a:round/>
                <a:headEnd/>
                <a:tailEnd/>
              </a:ln>
            </p:spPr>
            <p:txBody>
              <a:bodyPr/>
              <a:lstStyle/>
              <a:p>
                <a:pPr eaLnBrk="0" hangingPunct="0"/>
                <a:endParaRPr lang="it-IT"/>
              </a:p>
            </p:txBody>
          </p:sp>
          <p:sp>
            <p:nvSpPr>
              <p:cNvPr id="77100" name="Freeform 190"/>
              <p:cNvSpPr>
                <a:spLocks/>
              </p:cNvSpPr>
              <p:nvPr/>
            </p:nvSpPr>
            <p:spPr bwMode="auto">
              <a:xfrm>
                <a:off x="1389" y="2631"/>
                <a:ext cx="38" cy="166"/>
              </a:xfrm>
              <a:custGeom>
                <a:avLst/>
                <a:gdLst>
                  <a:gd name="T0" fmla="*/ 0 w 112"/>
                  <a:gd name="T1" fmla="*/ 6 h 498"/>
                  <a:gd name="T2" fmla="*/ 1 w 112"/>
                  <a:gd name="T3" fmla="*/ 6 h 498"/>
                  <a:gd name="T4" fmla="*/ 1 w 112"/>
                  <a:gd name="T5" fmla="*/ 5 h 498"/>
                  <a:gd name="T6" fmla="*/ 1 w 112"/>
                  <a:gd name="T7" fmla="*/ 5 h 498"/>
                  <a:gd name="T8" fmla="*/ 1 w 112"/>
                  <a:gd name="T9" fmla="*/ 4 h 498"/>
                  <a:gd name="T10" fmla="*/ 1 w 112"/>
                  <a:gd name="T11" fmla="*/ 4 h 498"/>
                  <a:gd name="T12" fmla="*/ 1 w 112"/>
                  <a:gd name="T13" fmla="*/ 3 h 498"/>
                  <a:gd name="T14" fmla="*/ 1 w 112"/>
                  <a:gd name="T15" fmla="*/ 3 h 498"/>
                  <a:gd name="T16" fmla="*/ 1 w 112"/>
                  <a:gd name="T17" fmla="*/ 2 h 498"/>
                  <a:gd name="T18" fmla="*/ 0 w 112"/>
                  <a:gd name="T19" fmla="*/ 1 h 498"/>
                  <a:gd name="T20" fmla="*/ 0 w 112"/>
                  <a:gd name="T21" fmla="*/ 1 h 498"/>
                  <a:gd name="T22" fmla="*/ 0 w 112"/>
                  <a:gd name="T23" fmla="*/ 0 h 498"/>
                  <a:gd name="T24" fmla="*/ 0 w 112"/>
                  <a:gd name="T25" fmla="*/ 1 h 498"/>
                  <a:gd name="T26" fmla="*/ 0 w 112"/>
                  <a:gd name="T27" fmla="*/ 2 h 498"/>
                  <a:gd name="T28" fmla="*/ 0 w 112"/>
                  <a:gd name="T29" fmla="*/ 3 h 498"/>
                  <a:gd name="T30" fmla="*/ 0 w 112"/>
                  <a:gd name="T31" fmla="*/ 4 h 498"/>
                  <a:gd name="T32" fmla="*/ 0 w 112"/>
                  <a:gd name="T33" fmla="*/ 5 h 498"/>
                  <a:gd name="T34" fmla="*/ 0 w 112"/>
                  <a:gd name="T35" fmla="*/ 6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3" y="374"/>
                    </a:lnTo>
                    <a:lnTo>
                      <a:pt x="74" y="338"/>
                    </a:lnTo>
                    <a:lnTo>
                      <a:pt x="91" y="302"/>
                    </a:lnTo>
                    <a:lnTo>
                      <a:pt x="112" y="268"/>
                    </a:lnTo>
                    <a:lnTo>
                      <a:pt x="85" y="224"/>
                    </a:lnTo>
                    <a:lnTo>
                      <a:pt x="59" y="173"/>
                    </a:lnTo>
                    <a:lnTo>
                      <a:pt x="36" y="114"/>
                    </a:lnTo>
                    <a:lnTo>
                      <a:pt x="21" y="64"/>
                    </a:lnTo>
                    <a:lnTo>
                      <a:pt x="8" y="0"/>
                    </a:lnTo>
                    <a:lnTo>
                      <a:pt x="0" y="80"/>
                    </a:lnTo>
                    <a:lnTo>
                      <a:pt x="2" y="178"/>
                    </a:lnTo>
                    <a:lnTo>
                      <a:pt x="5" y="268"/>
                    </a:lnTo>
                    <a:lnTo>
                      <a:pt x="2" y="343"/>
                    </a:lnTo>
                    <a:lnTo>
                      <a:pt x="5" y="405"/>
                    </a:lnTo>
                    <a:lnTo>
                      <a:pt x="7" y="478"/>
                    </a:lnTo>
                  </a:path>
                </a:pathLst>
              </a:custGeom>
              <a:noFill/>
              <a:ln w="0">
                <a:solidFill>
                  <a:srgbClr val="000000"/>
                </a:solidFill>
                <a:round/>
                <a:headEnd/>
                <a:tailEnd/>
              </a:ln>
            </p:spPr>
            <p:txBody>
              <a:bodyPr/>
              <a:lstStyle/>
              <a:p>
                <a:pPr eaLnBrk="0" hangingPunct="0"/>
                <a:endParaRPr lang="it-IT"/>
              </a:p>
            </p:txBody>
          </p:sp>
          <p:sp>
            <p:nvSpPr>
              <p:cNvPr id="77101" name="Freeform 191"/>
              <p:cNvSpPr>
                <a:spLocks/>
              </p:cNvSpPr>
              <p:nvPr/>
            </p:nvSpPr>
            <p:spPr bwMode="auto">
              <a:xfrm>
                <a:off x="1495" y="3017"/>
                <a:ext cx="82" cy="340"/>
              </a:xfrm>
              <a:custGeom>
                <a:avLst/>
                <a:gdLst>
                  <a:gd name="T0" fmla="*/ 1 w 244"/>
                  <a:gd name="T1" fmla="*/ 13 h 1021"/>
                  <a:gd name="T2" fmla="*/ 0 w 244"/>
                  <a:gd name="T3" fmla="*/ 12 h 1021"/>
                  <a:gd name="T4" fmla="*/ 0 w 244"/>
                  <a:gd name="T5" fmla="*/ 12 h 1021"/>
                  <a:gd name="T6" fmla="*/ 0 w 244"/>
                  <a:gd name="T7" fmla="*/ 11 h 1021"/>
                  <a:gd name="T8" fmla="*/ 0 w 244"/>
                  <a:gd name="T9" fmla="*/ 10 h 1021"/>
                  <a:gd name="T10" fmla="*/ 0 w 244"/>
                  <a:gd name="T11" fmla="*/ 9 h 1021"/>
                  <a:gd name="T12" fmla="*/ 0 w 244"/>
                  <a:gd name="T13" fmla="*/ 8 h 1021"/>
                  <a:gd name="T14" fmla="*/ 0 w 244"/>
                  <a:gd name="T15" fmla="*/ 6 h 1021"/>
                  <a:gd name="T16" fmla="*/ 0 w 244"/>
                  <a:gd name="T17" fmla="*/ 5 h 1021"/>
                  <a:gd name="T18" fmla="*/ 0 w 244"/>
                  <a:gd name="T19" fmla="*/ 4 h 1021"/>
                  <a:gd name="T20" fmla="*/ 0 w 244"/>
                  <a:gd name="T21" fmla="*/ 4 h 1021"/>
                  <a:gd name="T22" fmla="*/ 0 w 244"/>
                  <a:gd name="T23" fmla="*/ 3 h 1021"/>
                  <a:gd name="T24" fmla="*/ 1 w 244"/>
                  <a:gd name="T25" fmla="*/ 2 h 1021"/>
                  <a:gd name="T26" fmla="*/ 1 w 244"/>
                  <a:gd name="T27" fmla="*/ 1 h 1021"/>
                  <a:gd name="T28" fmla="*/ 1 w 244"/>
                  <a:gd name="T29" fmla="*/ 1 h 1021"/>
                  <a:gd name="T30" fmla="*/ 0 w 244"/>
                  <a:gd name="T31" fmla="*/ 0 h 1021"/>
                  <a:gd name="T32" fmla="*/ 2 w 244"/>
                  <a:gd name="T33" fmla="*/ 0 h 1021"/>
                  <a:gd name="T34" fmla="*/ 3 w 244"/>
                  <a:gd name="T35" fmla="*/ 1 h 1021"/>
                  <a:gd name="T36" fmla="*/ 3 w 244"/>
                  <a:gd name="T37" fmla="*/ 1 h 1021"/>
                  <a:gd name="T38" fmla="*/ 3 w 244"/>
                  <a:gd name="T39" fmla="*/ 2 h 1021"/>
                  <a:gd name="T40" fmla="*/ 3 w 244"/>
                  <a:gd name="T41" fmla="*/ 2 h 1021"/>
                  <a:gd name="T42" fmla="*/ 3 w 244"/>
                  <a:gd name="T43" fmla="*/ 3 h 1021"/>
                  <a:gd name="T44" fmla="*/ 2 w 244"/>
                  <a:gd name="T45" fmla="*/ 3 h 1021"/>
                  <a:gd name="T46" fmla="*/ 2 w 244"/>
                  <a:gd name="T47" fmla="*/ 4 h 1021"/>
                  <a:gd name="T48" fmla="*/ 2 w 244"/>
                  <a:gd name="T49" fmla="*/ 5 h 1021"/>
                  <a:gd name="T50" fmla="*/ 2 w 244"/>
                  <a:gd name="T51" fmla="*/ 5 h 1021"/>
                  <a:gd name="T52" fmla="*/ 2 w 244"/>
                  <a:gd name="T53" fmla="*/ 6 h 1021"/>
                  <a:gd name="T54" fmla="*/ 2 w 244"/>
                  <a:gd name="T55" fmla="*/ 8 h 1021"/>
                  <a:gd name="T56" fmla="*/ 2 w 244"/>
                  <a:gd name="T57" fmla="*/ 9 h 1021"/>
                  <a:gd name="T58" fmla="*/ 2 w 244"/>
                  <a:gd name="T59" fmla="*/ 10 h 1021"/>
                  <a:gd name="T60" fmla="*/ 1 w 244"/>
                  <a:gd name="T61" fmla="*/ 12 h 1021"/>
                  <a:gd name="T62" fmla="*/ 1 w 244"/>
                  <a:gd name="T63" fmla="*/ 12 h 1021"/>
                  <a:gd name="T64" fmla="*/ 1 w 244"/>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8"/>
                    </a:lnTo>
                    <a:lnTo>
                      <a:pt x="10" y="936"/>
                    </a:lnTo>
                    <a:lnTo>
                      <a:pt x="2" y="880"/>
                    </a:lnTo>
                    <a:lnTo>
                      <a:pt x="10" y="803"/>
                    </a:lnTo>
                    <a:lnTo>
                      <a:pt x="14" y="714"/>
                    </a:lnTo>
                    <a:lnTo>
                      <a:pt x="18" y="610"/>
                    </a:lnTo>
                    <a:lnTo>
                      <a:pt x="14" y="495"/>
                    </a:lnTo>
                    <a:lnTo>
                      <a:pt x="7" y="393"/>
                    </a:lnTo>
                    <a:lnTo>
                      <a:pt x="0" y="325"/>
                    </a:lnTo>
                    <a:lnTo>
                      <a:pt x="5" y="294"/>
                    </a:lnTo>
                    <a:lnTo>
                      <a:pt x="24" y="249"/>
                    </a:lnTo>
                    <a:lnTo>
                      <a:pt x="41" y="191"/>
                    </a:lnTo>
                    <a:lnTo>
                      <a:pt x="50" y="119"/>
                    </a:lnTo>
                    <a:lnTo>
                      <a:pt x="49" y="58"/>
                    </a:lnTo>
                    <a:lnTo>
                      <a:pt x="37" y="15"/>
                    </a:lnTo>
                    <a:lnTo>
                      <a:pt x="193" y="0"/>
                    </a:lnTo>
                    <a:lnTo>
                      <a:pt x="211" y="47"/>
                    </a:lnTo>
                    <a:lnTo>
                      <a:pt x="227" y="94"/>
                    </a:lnTo>
                    <a:lnTo>
                      <a:pt x="244" y="142"/>
                    </a:lnTo>
                    <a:lnTo>
                      <a:pt x="244" y="164"/>
                    </a:lnTo>
                    <a:lnTo>
                      <a:pt x="223" y="205"/>
                    </a:lnTo>
                    <a:lnTo>
                      <a:pt x="193" y="251"/>
                    </a:lnTo>
                    <a:lnTo>
                      <a:pt x="169" y="311"/>
                    </a:lnTo>
                    <a:lnTo>
                      <a:pt x="153" y="365"/>
                    </a:lnTo>
                    <a:lnTo>
                      <a:pt x="148" y="441"/>
                    </a:lnTo>
                    <a:lnTo>
                      <a:pt x="148" y="517"/>
                    </a:lnTo>
                    <a:lnTo>
                      <a:pt x="146" y="624"/>
                    </a:lnTo>
                    <a:lnTo>
                      <a:pt x="140" y="717"/>
                    </a:lnTo>
                    <a:lnTo>
                      <a:pt x="121" y="821"/>
                    </a:lnTo>
                    <a:lnTo>
                      <a:pt x="86" y="936"/>
                    </a:lnTo>
                    <a:lnTo>
                      <a:pt x="68" y="986"/>
                    </a:lnTo>
                    <a:lnTo>
                      <a:pt x="49" y="1021"/>
                    </a:lnTo>
                  </a:path>
                </a:pathLst>
              </a:custGeom>
              <a:noFill/>
              <a:ln w="0">
                <a:solidFill>
                  <a:srgbClr val="000000"/>
                </a:solidFill>
                <a:round/>
                <a:headEnd/>
                <a:tailEnd/>
              </a:ln>
            </p:spPr>
            <p:txBody>
              <a:bodyPr/>
              <a:lstStyle/>
              <a:p>
                <a:pPr eaLnBrk="0" hangingPunct="0"/>
                <a:endParaRPr lang="it-IT"/>
              </a:p>
            </p:txBody>
          </p:sp>
          <p:sp>
            <p:nvSpPr>
              <p:cNvPr id="77102" name="Freeform 192"/>
              <p:cNvSpPr>
                <a:spLocks/>
              </p:cNvSpPr>
              <p:nvPr/>
            </p:nvSpPr>
            <p:spPr bwMode="auto">
              <a:xfrm>
                <a:off x="4218" y="2188"/>
                <a:ext cx="379" cy="1212"/>
              </a:xfrm>
              <a:custGeom>
                <a:avLst/>
                <a:gdLst>
                  <a:gd name="T0" fmla="*/ 7 w 1138"/>
                  <a:gd name="T1" fmla="*/ 31 h 3636"/>
                  <a:gd name="T2" fmla="*/ 6 w 1138"/>
                  <a:gd name="T3" fmla="*/ 36 h 3636"/>
                  <a:gd name="T4" fmla="*/ 6 w 1138"/>
                  <a:gd name="T5" fmla="*/ 40 h 3636"/>
                  <a:gd name="T6" fmla="*/ 6 w 1138"/>
                  <a:gd name="T7" fmla="*/ 42 h 3636"/>
                  <a:gd name="T8" fmla="*/ 5 w 1138"/>
                  <a:gd name="T9" fmla="*/ 43 h 3636"/>
                  <a:gd name="T10" fmla="*/ 3 w 1138"/>
                  <a:gd name="T11" fmla="*/ 43 h 3636"/>
                  <a:gd name="T12" fmla="*/ 1 w 1138"/>
                  <a:gd name="T13" fmla="*/ 44 h 3636"/>
                  <a:gd name="T14" fmla="*/ 0 w 1138"/>
                  <a:gd name="T15" fmla="*/ 43 h 3636"/>
                  <a:gd name="T16" fmla="*/ 1 w 1138"/>
                  <a:gd name="T17" fmla="*/ 42 h 3636"/>
                  <a:gd name="T18" fmla="*/ 3 w 1138"/>
                  <a:gd name="T19" fmla="*/ 41 h 3636"/>
                  <a:gd name="T20" fmla="*/ 3 w 1138"/>
                  <a:gd name="T21" fmla="*/ 37 h 3636"/>
                  <a:gd name="T22" fmla="*/ 3 w 1138"/>
                  <a:gd name="T23" fmla="*/ 31 h 3636"/>
                  <a:gd name="T24" fmla="*/ 3 w 1138"/>
                  <a:gd name="T25" fmla="*/ 26 h 3636"/>
                  <a:gd name="T26" fmla="*/ 2 w 1138"/>
                  <a:gd name="T27" fmla="*/ 25 h 3636"/>
                  <a:gd name="T28" fmla="*/ 1 w 1138"/>
                  <a:gd name="T29" fmla="*/ 23 h 3636"/>
                  <a:gd name="T30" fmla="*/ 1 w 1138"/>
                  <a:gd name="T31" fmla="*/ 22 h 3636"/>
                  <a:gd name="T32" fmla="*/ 2 w 1138"/>
                  <a:gd name="T33" fmla="*/ 19 h 3636"/>
                  <a:gd name="T34" fmla="*/ 2 w 1138"/>
                  <a:gd name="T35" fmla="*/ 13 h 3636"/>
                  <a:gd name="T36" fmla="*/ 2 w 1138"/>
                  <a:gd name="T37" fmla="*/ 9 h 3636"/>
                  <a:gd name="T38" fmla="*/ 5 w 1138"/>
                  <a:gd name="T39" fmla="*/ 6 h 3636"/>
                  <a:gd name="T40" fmla="*/ 4 w 1138"/>
                  <a:gd name="T41" fmla="*/ 6 h 3636"/>
                  <a:gd name="T42" fmla="*/ 3 w 1138"/>
                  <a:gd name="T43" fmla="*/ 3 h 3636"/>
                  <a:gd name="T44" fmla="*/ 3 w 1138"/>
                  <a:gd name="T45" fmla="*/ 2 h 3636"/>
                  <a:gd name="T46" fmla="*/ 3 w 1138"/>
                  <a:gd name="T47" fmla="*/ 1 h 3636"/>
                  <a:gd name="T48" fmla="*/ 4 w 1138"/>
                  <a:gd name="T49" fmla="*/ 0 h 3636"/>
                  <a:gd name="T50" fmla="*/ 6 w 1138"/>
                  <a:gd name="T51" fmla="*/ 0 h 3636"/>
                  <a:gd name="T52" fmla="*/ 7 w 1138"/>
                  <a:gd name="T53" fmla="*/ 2 h 3636"/>
                  <a:gd name="T54" fmla="*/ 7 w 1138"/>
                  <a:gd name="T55" fmla="*/ 4 h 3636"/>
                  <a:gd name="T56" fmla="*/ 8 w 1138"/>
                  <a:gd name="T57" fmla="*/ 6 h 3636"/>
                  <a:gd name="T58" fmla="*/ 12 w 1138"/>
                  <a:gd name="T59" fmla="*/ 8 h 3636"/>
                  <a:gd name="T60" fmla="*/ 14 w 1138"/>
                  <a:gd name="T61" fmla="*/ 15 h 3636"/>
                  <a:gd name="T62" fmla="*/ 12 w 1138"/>
                  <a:gd name="T63" fmla="*/ 18 h 3636"/>
                  <a:gd name="T64" fmla="*/ 13 w 1138"/>
                  <a:gd name="T65" fmla="*/ 23 h 3636"/>
                  <a:gd name="T66" fmla="*/ 13 w 1138"/>
                  <a:gd name="T67" fmla="*/ 25 h 3636"/>
                  <a:gd name="T68" fmla="*/ 12 w 1138"/>
                  <a:gd name="T69" fmla="*/ 26 h 3636"/>
                  <a:gd name="T70" fmla="*/ 12 w 1138"/>
                  <a:gd name="T71" fmla="*/ 31 h 3636"/>
                  <a:gd name="T72" fmla="*/ 13 w 1138"/>
                  <a:gd name="T73" fmla="*/ 36 h 3636"/>
                  <a:gd name="T74" fmla="*/ 13 w 1138"/>
                  <a:gd name="T75" fmla="*/ 41 h 3636"/>
                  <a:gd name="T76" fmla="*/ 12 w 1138"/>
                  <a:gd name="T77" fmla="*/ 43 h 3636"/>
                  <a:gd name="T78" fmla="*/ 10 w 1138"/>
                  <a:gd name="T79" fmla="*/ 44 h 3636"/>
                  <a:gd name="T80" fmla="*/ 8 w 1138"/>
                  <a:gd name="T81" fmla="*/ 45 h 3636"/>
                  <a:gd name="T82" fmla="*/ 7 w 1138"/>
                  <a:gd name="T83" fmla="*/ 44 h 3636"/>
                  <a:gd name="T84" fmla="*/ 8 w 1138"/>
                  <a:gd name="T85" fmla="*/ 43 h 3636"/>
                  <a:gd name="T86" fmla="*/ 10 w 1138"/>
                  <a:gd name="T87" fmla="*/ 42 h 3636"/>
                  <a:gd name="T88" fmla="*/ 9 w 1138"/>
                  <a:gd name="T89" fmla="*/ 36 h 3636"/>
                  <a:gd name="T90" fmla="*/ 8 w 1138"/>
                  <a:gd name="T91" fmla="*/ 32 h 3636"/>
                  <a:gd name="T92" fmla="*/ 7 w 1138"/>
                  <a:gd name="T93" fmla="*/ 28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3" y="2275"/>
                    </a:moveTo>
                    <a:lnTo>
                      <a:pt x="570" y="2402"/>
                    </a:lnTo>
                    <a:lnTo>
                      <a:pt x="547" y="2532"/>
                    </a:lnTo>
                    <a:lnTo>
                      <a:pt x="531" y="2631"/>
                    </a:lnTo>
                    <a:lnTo>
                      <a:pt x="513" y="2749"/>
                    </a:lnTo>
                    <a:lnTo>
                      <a:pt x="506" y="2892"/>
                    </a:lnTo>
                    <a:lnTo>
                      <a:pt x="498" y="3005"/>
                    </a:lnTo>
                    <a:lnTo>
                      <a:pt x="488" y="3107"/>
                    </a:lnTo>
                    <a:lnTo>
                      <a:pt x="473" y="3205"/>
                    </a:lnTo>
                    <a:lnTo>
                      <a:pt x="458" y="3301"/>
                    </a:lnTo>
                    <a:lnTo>
                      <a:pt x="450" y="3365"/>
                    </a:lnTo>
                    <a:lnTo>
                      <a:pt x="451" y="3415"/>
                    </a:lnTo>
                    <a:lnTo>
                      <a:pt x="456" y="3454"/>
                    </a:lnTo>
                    <a:lnTo>
                      <a:pt x="445" y="3472"/>
                    </a:lnTo>
                    <a:lnTo>
                      <a:pt x="366" y="3492"/>
                    </a:lnTo>
                    <a:lnTo>
                      <a:pt x="350" y="3484"/>
                    </a:lnTo>
                    <a:lnTo>
                      <a:pt x="340" y="3472"/>
                    </a:lnTo>
                    <a:lnTo>
                      <a:pt x="264" y="3501"/>
                    </a:lnTo>
                    <a:lnTo>
                      <a:pt x="167" y="3532"/>
                    </a:lnTo>
                    <a:lnTo>
                      <a:pt x="102" y="3545"/>
                    </a:lnTo>
                    <a:lnTo>
                      <a:pt x="50" y="3543"/>
                    </a:lnTo>
                    <a:lnTo>
                      <a:pt x="20" y="3532"/>
                    </a:lnTo>
                    <a:lnTo>
                      <a:pt x="6" y="3514"/>
                    </a:lnTo>
                    <a:lnTo>
                      <a:pt x="0" y="3497"/>
                    </a:lnTo>
                    <a:lnTo>
                      <a:pt x="9" y="3475"/>
                    </a:lnTo>
                    <a:lnTo>
                      <a:pt x="31" y="3455"/>
                    </a:lnTo>
                    <a:lnTo>
                      <a:pt x="102" y="3417"/>
                    </a:lnTo>
                    <a:lnTo>
                      <a:pt x="164" y="3382"/>
                    </a:lnTo>
                    <a:lnTo>
                      <a:pt x="220" y="3350"/>
                    </a:lnTo>
                    <a:lnTo>
                      <a:pt x="245" y="3323"/>
                    </a:lnTo>
                    <a:lnTo>
                      <a:pt x="243" y="3231"/>
                    </a:lnTo>
                    <a:lnTo>
                      <a:pt x="238" y="3116"/>
                    </a:lnTo>
                    <a:lnTo>
                      <a:pt x="238" y="3002"/>
                    </a:lnTo>
                    <a:lnTo>
                      <a:pt x="232" y="2873"/>
                    </a:lnTo>
                    <a:lnTo>
                      <a:pt x="219" y="2712"/>
                    </a:lnTo>
                    <a:lnTo>
                      <a:pt x="212" y="2546"/>
                    </a:lnTo>
                    <a:lnTo>
                      <a:pt x="213" y="2373"/>
                    </a:lnTo>
                    <a:lnTo>
                      <a:pt x="213" y="2249"/>
                    </a:lnTo>
                    <a:lnTo>
                      <a:pt x="219" y="2123"/>
                    </a:lnTo>
                    <a:lnTo>
                      <a:pt x="217" y="2048"/>
                    </a:lnTo>
                    <a:lnTo>
                      <a:pt x="172" y="2046"/>
                    </a:lnTo>
                    <a:lnTo>
                      <a:pt x="127" y="2031"/>
                    </a:lnTo>
                    <a:lnTo>
                      <a:pt x="89" y="1988"/>
                    </a:lnTo>
                    <a:lnTo>
                      <a:pt x="84" y="1937"/>
                    </a:lnTo>
                    <a:lnTo>
                      <a:pt x="95" y="1868"/>
                    </a:lnTo>
                    <a:lnTo>
                      <a:pt x="119" y="1810"/>
                    </a:lnTo>
                    <a:lnTo>
                      <a:pt x="142" y="1770"/>
                    </a:lnTo>
                    <a:lnTo>
                      <a:pt x="97" y="1755"/>
                    </a:lnTo>
                    <a:lnTo>
                      <a:pt x="84" y="1743"/>
                    </a:lnTo>
                    <a:lnTo>
                      <a:pt x="84" y="1722"/>
                    </a:lnTo>
                    <a:lnTo>
                      <a:pt x="138" y="1577"/>
                    </a:lnTo>
                    <a:lnTo>
                      <a:pt x="153" y="1500"/>
                    </a:lnTo>
                    <a:lnTo>
                      <a:pt x="158" y="1234"/>
                    </a:lnTo>
                    <a:lnTo>
                      <a:pt x="149" y="1042"/>
                    </a:lnTo>
                    <a:lnTo>
                      <a:pt x="148" y="810"/>
                    </a:lnTo>
                    <a:lnTo>
                      <a:pt x="158" y="753"/>
                    </a:lnTo>
                    <a:lnTo>
                      <a:pt x="178" y="706"/>
                    </a:lnTo>
                    <a:lnTo>
                      <a:pt x="219" y="665"/>
                    </a:lnTo>
                    <a:lnTo>
                      <a:pt x="408" y="547"/>
                    </a:lnTo>
                    <a:lnTo>
                      <a:pt x="392" y="496"/>
                    </a:lnTo>
                    <a:lnTo>
                      <a:pt x="360" y="493"/>
                    </a:lnTo>
                    <a:lnTo>
                      <a:pt x="316" y="482"/>
                    </a:lnTo>
                    <a:lnTo>
                      <a:pt x="291" y="457"/>
                    </a:lnTo>
                    <a:lnTo>
                      <a:pt x="257" y="355"/>
                    </a:lnTo>
                    <a:lnTo>
                      <a:pt x="245" y="298"/>
                    </a:lnTo>
                    <a:lnTo>
                      <a:pt x="244" y="244"/>
                    </a:lnTo>
                    <a:lnTo>
                      <a:pt x="237" y="191"/>
                    </a:lnTo>
                    <a:lnTo>
                      <a:pt x="239" y="133"/>
                    </a:lnTo>
                    <a:lnTo>
                      <a:pt x="215" y="160"/>
                    </a:lnTo>
                    <a:lnTo>
                      <a:pt x="202" y="173"/>
                    </a:lnTo>
                    <a:lnTo>
                      <a:pt x="205" y="134"/>
                    </a:lnTo>
                    <a:lnTo>
                      <a:pt x="219" y="92"/>
                    </a:lnTo>
                    <a:lnTo>
                      <a:pt x="242" y="59"/>
                    </a:lnTo>
                    <a:lnTo>
                      <a:pt x="278" y="30"/>
                    </a:lnTo>
                    <a:lnTo>
                      <a:pt x="326" y="8"/>
                    </a:lnTo>
                    <a:lnTo>
                      <a:pt x="391" y="0"/>
                    </a:lnTo>
                    <a:lnTo>
                      <a:pt x="449" y="9"/>
                    </a:lnTo>
                    <a:lnTo>
                      <a:pt x="500" y="32"/>
                    </a:lnTo>
                    <a:lnTo>
                      <a:pt x="540" y="63"/>
                    </a:lnTo>
                    <a:lnTo>
                      <a:pt x="572" y="104"/>
                    </a:lnTo>
                    <a:lnTo>
                      <a:pt x="591" y="163"/>
                    </a:lnTo>
                    <a:lnTo>
                      <a:pt x="602" y="232"/>
                    </a:lnTo>
                    <a:lnTo>
                      <a:pt x="602" y="286"/>
                    </a:lnTo>
                    <a:lnTo>
                      <a:pt x="590" y="361"/>
                    </a:lnTo>
                    <a:lnTo>
                      <a:pt x="593" y="414"/>
                    </a:lnTo>
                    <a:lnTo>
                      <a:pt x="608" y="474"/>
                    </a:lnTo>
                    <a:lnTo>
                      <a:pt x="632" y="503"/>
                    </a:lnTo>
                    <a:lnTo>
                      <a:pt x="874" y="592"/>
                    </a:lnTo>
                    <a:lnTo>
                      <a:pt x="908" y="611"/>
                    </a:lnTo>
                    <a:lnTo>
                      <a:pt x="933" y="646"/>
                    </a:lnTo>
                    <a:lnTo>
                      <a:pt x="1016" y="852"/>
                    </a:lnTo>
                    <a:lnTo>
                      <a:pt x="1126" y="1149"/>
                    </a:lnTo>
                    <a:lnTo>
                      <a:pt x="1138" y="1209"/>
                    </a:lnTo>
                    <a:lnTo>
                      <a:pt x="1137" y="1243"/>
                    </a:lnTo>
                    <a:lnTo>
                      <a:pt x="1124" y="1282"/>
                    </a:lnTo>
                    <a:lnTo>
                      <a:pt x="1005" y="1491"/>
                    </a:lnTo>
                    <a:lnTo>
                      <a:pt x="990" y="1556"/>
                    </a:lnTo>
                    <a:lnTo>
                      <a:pt x="985" y="1621"/>
                    </a:lnTo>
                    <a:lnTo>
                      <a:pt x="1021" y="1848"/>
                    </a:lnTo>
                    <a:lnTo>
                      <a:pt x="1040" y="1948"/>
                    </a:lnTo>
                    <a:lnTo>
                      <a:pt x="1041" y="1982"/>
                    </a:lnTo>
                    <a:lnTo>
                      <a:pt x="1028" y="2007"/>
                    </a:lnTo>
                    <a:lnTo>
                      <a:pt x="991" y="2022"/>
                    </a:lnTo>
                    <a:lnTo>
                      <a:pt x="951" y="2029"/>
                    </a:lnTo>
                    <a:lnTo>
                      <a:pt x="946" y="2144"/>
                    </a:lnTo>
                    <a:lnTo>
                      <a:pt x="952" y="2271"/>
                    </a:lnTo>
                    <a:lnTo>
                      <a:pt x="960" y="2411"/>
                    </a:lnTo>
                    <a:lnTo>
                      <a:pt x="972" y="2540"/>
                    </a:lnTo>
                    <a:lnTo>
                      <a:pt x="998" y="2680"/>
                    </a:lnTo>
                    <a:lnTo>
                      <a:pt x="1010" y="2819"/>
                    </a:lnTo>
                    <a:lnTo>
                      <a:pt x="1024" y="2955"/>
                    </a:lnTo>
                    <a:lnTo>
                      <a:pt x="1029" y="3064"/>
                    </a:lnTo>
                    <a:lnTo>
                      <a:pt x="1029" y="3237"/>
                    </a:lnTo>
                    <a:lnTo>
                      <a:pt x="1036" y="3345"/>
                    </a:lnTo>
                    <a:lnTo>
                      <a:pt x="1036" y="3443"/>
                    </a:lnTo>
                    <a:lnTo>
                      <a:pt x="1033" y="3465"/>
                    </a:lnTo>
                    <a:lnTo>
                      <a:pt x="975" y="3484"/>
                    </a:lnTo>
                    <a:lnTo>
                      <a:pt x="928" y="3511"/>
                    </a:lnTo>
                    <a:lnTo>
                      <a:pt x="885" y="3551"/>
                    </a:lnTo>
                    <a:lnTo>
                      <a:pt x="840" y="3588"/>
                    </a:lnTo>
                    <a:lnTo>
                      <a:pt x="780" y="3614"/>
                    </a:lnTo>
                    <a:lnTo>
                      <a:pt x="719" y="3633"/>
                    </a:lnTo>
                    <a:lnTo>
                      <a:pt x="664" y="3636"/>
                    </a:lnTo>
                    <a:lnTo>
                      <a:pt x="630" y="3626"/>
                    </a:lnTo>
                    <a:lnTo>
                      <a:pt x="605" y="3609"/>
                    </a:lnTo>
                    <a:lnTo>
                      <a:pt x="601" y="3588"/>
                    </a:lnTo>
                    <a:lnTo>
                      <a:pt x="612" y="3557"/>
                    </a:lnTo>
                    <a:lnTo>
                      <a:pt x="643" y="3527"/>
                    </a:lnTo>
                    <a:lnTo>
                      <a:pt x="681" y="3495"/>
                    </a:lnTo>
                    <a:lnTo>
                      <a:pt x="728" y="3452"/>
                    </a:lnTo>
                    <a:lnTo>
                      <a:pt x="767" y="3411"/>
                    </a:lnTo>
                    <a:lnTo>
                      <a:pt x="792" y="3377"/>
                    </a:lnTo>
                    <a:lnTo>
                      <a:pt x="772" y="3198"/>
                    </a:lnTo>
                    <a:lnTo>
                      <a:pt x="766" y="3071"/>
                    </a:lnTo>
                    <a:lnTo>
                      <a:pt x="749" y="2945"/>
                    </a:lnTo>
                    <a:lnTo>
                      <a:pt x="731" y="2830"/>
                    </a:lnTo>
                    <a:lnTo>
                      <a:pt x="705" y="2712"/>
                    </a:lnTo>
                    <a:lnTo>
                      <a:pt x="672" y="2591"/>
                    </a:lnTo>
                    <a:lnTo>
                      <a:pt x="641" y="2477"/>
                    </a:lnTo>
                    <a:lnTo>
                      <a:pt x="617" y="2384"/>
                    </a:lnTo>
                    <a:lnTo>
                      <a:pt x="593" y="2275"/>
                    </a:lnTo>
                    <a:close/>
                  </a:path>
                </a:pathLst>
              </a:custGeom>
              <a:solidFill>
                <a:srgbClr val="8080FF"/>
              </a:solidFill>
              <a:ln w="0">
                <a:solidFill>
                  <a:srgbClr val="000000"/>
                </a:solidFill>
                <a:round/>
                <a:headEnd/>
                <a:tailEnd/>
              </a:ln>
            </p:spPr>
            <p:txBody>
              <a:bodyPr/>
              <a:lstStyle/>
              <a:p>
                <a:pPr eaLnBrk="0" hangingPunct="0"/>
                <a:endParaRPr lang="it-IT"/>
              </a:p>
            </p:txBody>
          </p:sp>
          <p:sp>
            <p:nvSpPr>
              <p:cNvPr id="77103" name="Freeform 193"/>
              <p:cNvSpPr>
                <a:spLocks/>
              </p:cNvSpPr>
              <p:nvPr/>
            </p:nvSpPr>
            <p:spPr bwMode="auto">
              <a:xfrm>
                <a:off x="2640" y="2264"/>
                <a:ext cx="450" cy="1140"/>
              </a:xfrm>
              <a:custGeom>
                <a:avLst/>
                <a:gdLst>
                  <a:gd name="T0" fmla="*/ 14 w 1349"/>
                  <a:gd name="T1" fmla="*/ 19 h 3420"/>
                  <a:gd name="T2" fmla="*/ 12 w 1349"/>
                  <a:gd name="T3" fmla="*/ 23 h 3420"/>
                  <a:gd name="T4" fmla="*/ 12 w 1349"/>
                  <a:gd name="T5" fmla="*/ 26 h 3420"/>
                  <a:gd name="T6" fmla="*/ 13 w 1349"/>
                  <a:gd name="T7" fmla="*/ 33 h 3420"/>
                  <a:gd name="T8" fmla="*/ 13 w 1349"/>
                  <a:gd name="T9" fmla="*/ 38 h 3420"/>
                  <a:gd name="T10" fmla="*/ 13 w 1349"/>
                  <a:gd name="T11" fmla="*/ 39 h 3420"/>
                  <a:gd name="T12" fmla="*/ 15 w 1349"/>
                  <a:gd name="T13" fmla="*/ 40 h 3420"/>
                  <a:gd name="T14" fmla="*/ 16 w 1349"/>
                  <a:gd name="T15" fmla="*/ 40 h 3420"/>
                  <a:gd name="T16" fmla="*/ 17 w 1349"/>
                  <a:gd name="T17" fmla="*/ 40 h 3420"/>
                  <a:gd name="T18" fmla="*/ 17 w 1349"/>
                  <a:gd name="T19" fmla="*/ 41 h 3420"/>
                  <a:gd name="T20" fmla="*/ 12 w 1349"/>
                  <a:gd name="T21" fmla="*/ 41 h 3420"/>
                  <a:gd name="T22" fmla="*/ 11 w 1349"/>
                  <a:gd name="T23" fmla="*/ 41 h 3420"/>
                  <a:gd name="T24" fmla="*/ 11 w 1349"/>
                  <a:gd name="T25" fmla="*/ 40 h 3420"/>
                  <a:gd name="T26" fmla="*/ 11 w 1349"/>
                  <a:gd name="T27" fmla="*/ 39 h 3420"/>
                  <a:gd name="T28" fmla="*/ 11 w 1349"/>
                  <a:gd name="T29" fmla="*/ 39 h 3420"/>
                  <a:gd name="T30" fmla="*/ 11 w 1349"/>
                  <a:gd name="T31" fmla="*/ 39 h 3420"/>
                  <a:gd name="T32" fmla="*/ 10 w 1349"/>
                  <a:gd name="T33" fmla="*/ 34 h 3420"/>
                  <a:gd name="T34" fmla="*/ 9 w 1349"/>
                  <a:gd name="T35" fmla="*/ 28 h 3420"/>
                  <a:gd name="T36" fmla="*/ 8 w 1349"/>
                  <a:gd name="T37" fmla="*/ 26 h 3420"/>
                  <a:gd name="T38" fmla="*/ 8 w 1349"/>
                  <a:gd name="T39" fmla="*/ 29 h 3420"/>
                  <a:gd name="T40" fmla="*/ 7 w 1349"/>
                  <a:gd name="T41" fmla="*/ 34 h 3420"/>
                  <a:gd name="T42" fmla="*/ 7 w 1349"/>
                  <a:gd name="T43" fmla="*/ 39 h 3420"/>
                  <a:gd name="T44" fmla="*/ 6 w 1349"/>
                  <a:gd name="T45" fmla="*/ 39 h 3420"/>
                  <a:gd name="T46" fmla="*/ 6 w 1349"/>
                  <a:gd name="T47" fmla="*/ 41 h 3420"/>
                  <a:gd name="T48" fmla="*/ 6 w 1349"/>
                  <a:gd name="T49" fmla="*/ 42 h 3420"/>
                  <a:gd name="T50" fmla="*/ 5 w 1349"/>
                  <a:gd name="T51" fmla="*/ 42 h 3420"/>
                  <a:gd name="T52" fmla="*/ 4 w 1349"/>
                  <a:gd name="T53" fmla="*/ 42 h 3420"/>
                  <a:gd name="T54" fmla="*/ 4 w 1349"/>
                  <a:gd name="T55" fmla="*/ 42 h 3420"/>
                  <a:gd name="T56" fmla="*/ 4 w 1349"/>
                  <a:gd name="T57" fmla="*/ 41 h 3420"/>
                  <a:gd name="T58" fmla="*/ 4 w 1349"/>
                  <a:gd name="T59" fmla="*/ 39 h 3420"/>
                  <a:gd name="T60" fmla="*/ 4 w 1349"/>
                  <a:gd name="T61" fmla="*/ 38 h 3420"/>
                  <a:gd name="T62" fmla="*/ 4 w 1349"/>
                  <a:gd name="T63" fmla="*/ 34 h 3420"/>
                  <a:gd name="T64" fmla="*/ 4 w 1349"/>
                  <a:gd name="T65" fmla="*/ 31 h 3420"/>
                  <a:gd name="T66" fmla="*/ 0 w 1349"/>
                  <a:gd name="T67" fmla="*/ 28 h 3420"/>
                  <a:gd name="T68" fmla="*/ 0 w 1349"/>
                  <a:gd name="T69" fmla="*/ 23 h 3420"/>
                  <a:gd name="T70" fmla="*/ 2 w 1349"/>
                  <a:gd name="T71" fmla="*/ 23 h 3420"/>
                  <a:gd name="T72" fmla="*/ 1 w 1349"/>
                  <a:gd name="T73" fmla="*/ 17 h 3420"/>
                  <a:gd name="T74" fmla="*/ 1 w 1349"/>
                  <a:gd name="T75" fmla="*/ 14 h 3420"/>
                  <a:gd name="T76" fmla="*/ 2 w 1349"/>
                  <a:gd name="T77" fmla="*/ 8 h 3420"/>
                  <a:gd name="T78" fmla="*/ 3 w 1349"/>
                  <a:gd name="T79" fmla="*/ 8 h 3420"/>
                  <a:gd name="T80" fmla="*/ 6 w 1349"/>
                  <a:gd name="T81" fmla="*/ 7 h 3420"/>
                  <a:gd name="T82" fmla="*/ 6 w 1349"/>
                  <a:gd name="T83" fmla="*/ 5 h 3420"/>
                  <a:gd name="T84" fmla="*/ 6 w 1349"/>
                  <a:gd name="T85" fmla="*/ 4 h 3420"/>
                  <a:gd name="T86" fmla="*/ 6 w 1349"/>
                  <a:gd name="T87" fmla="*/ 2 h 3420"/>
                  <a:gd name="T88" fmla="*/ 6 w 1349"/>
                  <a:gd name="T89" fmla="*/ 1 h 3420"/>
                  <a:gd name="T90" fmla="*/ 7 w 1349"/>
                  <a:gd name="T91" fmla="*/ 0 h 3420"/>
                  <a:gd name="T92" fmla="*/ 8 w 1349"/>
                  <a:gd name="T93" fmla="*/ 0 h 3420"/>
                  <a:gd name="T94" fmla="*/ 9 w 1349"/>
                  <a:gd name="T95" fmla="*/ 0 h 3420"/>
                  <a:gd name="T96" fmla="*/ 10 w 1349"/>
                  <a:gd name="T97" fmla="*/ 1 h 3420"/>
                  <a:gd name="T98" fmla="*/ 10 w 1349"/>
                  <a:gd name="T99" fmla="*/ 3 h 3420"/>
                  <a:gd name="T100" fmla="*/ 10 w 1349"/>
                  <a:gd name="T101" fmla="*/ 4 h 3420"/>
                  <a:gd name="T102" fmla="*/ 9 w 1349"/>
                  <a:gd name="T103" fmla="*/ 5 h 3420"/>
                  <a:gd name="T104" fmla="*/ 9 w 1349"/>
                  <a:gd name="T105" fmla="*/ 6 h 3420"/>
                  <a:gd name="T106" fmla="*/ 12 w 1349"/>
                  <a:gd name="T107" fmla="*/ 8 h 3420"/>
                  <a:gd name="T108" fmla="*/ 13 w 1349"/>
                  <a:gd name="T109" fmla="*/ 9 h 3420"/>
                  <a:gd name="T110" fmla="*/ 13 w 1349"/>
                  <a:gd name="T111" fmla="*/ 14 h 3420"/>
                  <a:gd name="T112" fmla="*/ 13 w 1349"/>
                  <a:gd name="T113" fmla="*/ 15 h 3420"/>
                  <a:gd name="T114" fmla="*/ 13 w 1349"/>
                  <a:gd name="T115" fmla="*/ 16 h 3420"/>
                  <a:gd name="T116" fmla="*/ 14 w 1349"/>
                  <a:gd name="T117" fmla="*/ 18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9"/>
                    </a:moveTo>
                    <a:lnTo>
                      <a:pt x="1116" y="1555"/>
                    </a:lnTo>
                    <a:lnTo>
                      <a:pt x="1146" y="1730"/>
                    </a:lnTo>
                    <a:lnTo>
                      <a:pt x="948" y="1865"/>
                    </a:lnTo>
                    <a:lnTo>
                      <a:pt x="951" y="1942"/>
                    </a:lnTo>
                    <a:lnTo>
                      <a:pt x="968" y="2078"/>
                    </a:lnTo>
                    <a:lnTo>
                      <a:pt x="1000" y="2488"/>
                    </a:lnTo>
                    <a:lnTo>
                      <a:pt x="1019" y="2667"/>
                    </a:lnTo>
                    <a:lnTo>
                      <a:pt x="1046" y="2984"/>
                    </a:lnTo>
                    <a:lnTo>
                      <a:pt x="1051" y="3098"/>
                    </a:lnTo>
                    <a:lnTo>
                      <a:pt x="1053" y="3136"/>
                    </a:lnTo>
                    <a:lnTo>
                      <a:pt x="1065" y="3149"/>
                    </a:lnTo>
                    <a:lnTo>
                      <a:pt x="1102" y="3171"/>
                    </a:lnTo>
                    <a:lnTo>
                      <a:pt x="1176" y="3204"/>
                    </a:lnTo>
                    <a:lnTo>
                      <a:pt x="1262" y="3223"/>
                    </a:lnTo>
                    <a:lnTo>
                      <a:pt x="1291" y="3232"/>
                    </a:lnTo>
                    <a:lnTo>
                      <a:pt x="1322" y="3245"/>
                    </a:lnTo>
                    <a:lnTo>
                      <a:pt x="1342" y="3270"/>
                    </a:lnTo>
                    <a:lnTo>
                      <a:pt x="1349" y="3291"/>
                    </a:lnTo>
                    <a:lnTo>
                      <a:pt x="1339" y="3299"/>
                    </a:lnTo>
                    <a:lnTo>
                      <a:pt x="1168" y="3309"/>
                    </a:lnTo>
                    <a:lnTo>
                      <a:pt x="947" y="3332"/>
                    </a:lnTo>
                    <a:lnTo>
                      <a:pt x="908" y="3335"/>
                    </a:lnTo>
                    <a:lnTo>
                      <a:pt x="882" y="3323"/>
                    </a:lnTo>
                    <a:lnTo>
                      <a:pt x="869" y="3298"/>
                    </a:lnTo>
                    <a:lnTo>
                      <a:pt x="866" y="3260"/>
                    </a:lnTo>
                    <a:lnTo>
                      <a:pt x="877" y="3199"/>
                    </a:lnTo>
                    <a:lnTo>
                      <a:pt x="884" y="3189"/>
                    </a:lnTo>
                    <a:lnTo>
                      <a:pt x="902" y="3182"/>
                    </a:lnTo>
                    <a:lnTo>
                      <a:pt x="876" y="3178"/>
                    </a:lnTo>
                    <a:lnTo>
                      <a:pt x="869" y="3168"/>
                    </a:lnTo>
                    <a:lnTo>
                      <a:pt x="860" y="3119"/>
                    </a:lnTo>
                    <a:lnTo>
                      <a:pt x="832" y="3019"/>
                    </a:lnTo>
                    <a:lnTo>
                      <a:pt x="770" y="2778"/>
                    </a:lnTo>
                    <a:lnTo>
                      <a:pt x="754" y="2665"/>
                    </a:lnTo>
                    <a:lnTo>
                      <a:pt x="711" y="2297"/>
                    </a:lnTo>
                    <a:lnTo>
                      <a:pt x="691" y="2206"/>
                    </a:lnTo>
                    <a:lnTo>
                      <a:pt x="653" y="2095"/>
                    </a:lnTo>
                    <a:lnTo>
                      <a:pt x="633" y="2210"/>
                    </a:lnTo>
                    <a:lnTo>
                      <a:pt x="613" y="2326"/>
                    </a:lnTo>
                    <a:lnTo>
                      <a:pt x="582" y="2647"/>
                    </a:lnTo>
                    <a:lnTo>
                      <a:pt x="567" y="2747"/>
                    </a:lnTo>
                    <a:lnTo>
                      <a:pt x="537" y="3104"/>
                    </a:lnTo>
                    <a:lnTo>
                      <a:pt x="539" y="3157"/>
                    </a:lnTo>
                    <a:lnTo>
                      <a:pt x="534" y="3168"/>
                    </a:lnTo>
                    <a:lnTo>
                      <a:pt x="496" y="3186"/>
                    </a:lnTo>
                    <a:lnTo>
                      <a:pt x="507" y="3239"/>
                    </a:lnTo>
                    <a:lnTo>
                      <a:pt x="512" y="3300"/>
                    </a:lnTo>
                    <a:lnTo>
                      <a:pt x="515" y="3337"/>
                    </a:lnTo>
                    <a:lnTo>
                      <a:pt x="500" y="3375"/>
                    </a:lnTo>
                    <a:lnTo>
                      <a:pt x="476" y="3401"/>
                    </a:lnTo>
                    <a:lnTo>
                      <a:pt x="429" y="3418"/>
                    </a:lnTo>
                    <a:lnTo>
                      <a:pt x="380" y="3420"/>
                    </a:lnTo>
                    <a:lnTo>
                      <a:pt x="324" y="3418"/>
                    </a:lnTo>
                    <a:lnTo>
                      <a:pt x="300" y="3399"/>
                    </a:lnTo>
                    <a:lnTo>
                      <a:pt x="288" y="3374"/>
                    </a:lnTo>
                    <a:lnTo>
                      <a:pt x="288" y="3341"/>
                    </a:lnTo>
                    <a:lnTo>
                      <a:pt x="299" y="3293"/>
                    </a:lnTo>
                    <a:lnTo>
                      <a:pt x="333" y="3244"/>
                    </a:lnTo>
                    <a:lnTo>
                      <a:pt x="356" y="3191"/>
                    </a:lnTo>
                    <a:lnTo>
                      <a:pt x="331" y="3193"/>
                    </a:lnTo>
                    <a:lnTo>
                      <a:pt x="312" y="3040"/>
                    </a:lnTo>
                    <a:lnTo>
                      <a:pt x="301" y="2865"/>
                    </a:lnTo>
                    <a:lnTo>
                      <a:pt x="303" y="2745"/>
                    </a:lnTo>
                    <a:lnTo>
                      <a:pt x="313" y="2605"/>
                    </a:lnTo>
                    <a:lnTo>
                      <a:pt x="322" y="2479"/>
                    </a:lnTo>
                    <a:lnTo>
                      <a:pt x="336" y="2377"/>
                    </a:lnTo>
                    <a:lnTo>
                      <a:pt x="14" y="2274"/>
                    </a:lnTo>
                    <a:lnTo>
                      <a:pt x="0" y="1917"/>
                    </a:lnTo>
                    <a:lnTo>
                      <a:pt x="36" y="1890"/>
                    </a:lnTo>
                    <a:lnTo>
                      <a:pt x="184" y="1923"/>
                    </a:lnTo>
                    <a:lnTo>
                      <a:pt x="196" y="1844"/>
                    </a:lnTo>
                    <a:lnTo>
                      <a:pt x="196" y="1748"/>
                    </a:lnTo>
                    <a:lnTo>
                      <a:pt x="108" y="1355"/>
                    </a:lnTo>
                    <a:lnTo>
                      <a:pt x="98" y="1250"/>
                    </a:lnTo>
                    <a:lnTo>
                      <a:pt x="105" y="1124"/>
                    </a:lnTo>
                    <a:lnTo>
                      <a:pt x="152" y="778"/>
                    </a:lnTo>
                    <a:lnTo>
                      <a:pt x="176" y="685"/>
                    </a:lnTo>
                    <a:lnTo>
                      <a:pt x="200" y="646"/>
                    </a:lnTo>
                    <a:lnTo>
                      <a:pt x="225" y="633"/>
                    </a:lnTo>
                    <a:lnTo>
                      <a:pt x="399" y="562"/>
                    </a:lnTo>
                    <a:lnTo>
                      <a:pt x="473" y="533"/>
                    </a:lnTo>
                    <a:lnTo>
                      <a:pt x="496" y="442"/>
                    </a:lnTo>
                    <a:lnTo>
                      <a:pt x="471" y="378"/>
                    </a:lnTo>
                    <a:lnTo>
                      <a:pt x="459" y="340"/>
                    </a:lnTo>
                    <a:lnTo>
                      <a:pt x="457" y="290"/>
                    </a:lnTo>
                    <a:lnTo>
                      <a:pt x="461" y="226"/>
                    </a:lnTo>
                    <a:lnTo>
                      <a:pt x="483" y="136"/>
                    </a:lnTo>
                    <a:lnTo>
                      <a:pt x="494" y="90"/>
                    </a:lnTo>
                    <a:lnTo>
                      <a:pt x="513" y="57"/>
                    </a:lnTo>
                    <a:lnTo>
                      <a:pt x="542" y="29"/>
                    </a:lnTo>
                    <a:lnTo>
                      <a:pt x="567" y="18"/>
                    </a:lnTo>
                    <a:lnTo>
                      <a:pt x="616" y="3"/>
                    </a:lnTo>
                    <a:lnTo>
                      <a:pt x="654" y="0"/>
                    </a:lnTo>
                    <a:lnTo>
                      <a:pt x="705" y="12"/>
                    </a:lnTo>
                    <a:lnTo>
                      <a:pt x="755" y="28"/>
                    </a:lnTo>
                    <a:lnTo>
                      <a:pt x="795" y="55"/>
                    </a:lnTo>
                    <a:lnTo>
                      <a:pt x="812" y="96"/>
                    </a:lnTo>
                    <a:lnTo>
                      <a:pt x="819" y="153"/>
                    </a:lnTo>
                    <a:lnTo>
                      <a:pt x="814" y="206"/>
                    </a:lnTo>
                    <a:lnTo>
                      <a:pt x="807" y="266"/>
                    </a:lnTo>
                    <a:lnTo>
                      <a:pt x="796" y="316"/>
                    </a:lnTo>
                    <a:lnTo>
                      <a:pt x="772" y="367"/>
                    </a:lnTo>
                    <a:lnTo>
                      <a:pt x="748" y="406"/>
                    </a:lnTo>
                    <a:lnTo>
                      <a:pt x="724" y="446"/>
                    </a:lnTo>
                    <a:lnTo>
                      <a:pt x="727" y="508"/>
                    </a:lnTo>
                    <a:lnTo>
                      <a:pt x="785" y="521"/>
                    </a:lnTo>
                    <a:lnTo>
                      <a:pt x="1004" y="637"/>
                    </a:lnTo>
                    <a:lnTo>
                      <a:pt x="1038" y="674"/>
                    </a:lnTo>
                    <a:lnTo>
                      <a:pt x="1049" y="701"/>
                    </a:lnTo>
                    <a:lnTo>
                      <a:pt x="1081" y="1060"/>
                    </a:lnTo>
                    <a:lnTo>
                      <a:pt x="1066" y="1116"/>
                    </a:lnTo>
                    <a:lnTo>
                      <a:pt x="1047" y="1174"/>
                    </a:lnTo>
                    <a:lnTo>
                      <a:pt x="1036" y="1236"/>
                    </a:lnTo>
                    <a:lnTo>
                      <a:pt x="1041" y="1283"/>
                    </a:lnTo>
                    <a:lnTo>
                      <a:pt x="1065" y="1336"/>
                    </a:lnTo>
                    <a:lnTo>
                      <a:pt x="1107" y="1392"/>
                    </a:lnTo>
                    <a:lnTo>
                      <a:pt x="1110" y="1469"/>
                    </a:lnTo>
                    <a:close/>
                  </a:path>
                </a:pathLst>
              </a:custGeom>
              <a:solidFill>
                <a:srgbClr val="8080FF"/>
              </a:solidFill>
              <a:ln w="0">
                <a:solidFill>
                  <a:srgbClr val="000000"/>
                </a:solidFill>
                <a:round/>
                <a:headEnd/>
                <a:tailEnd/>
              </a:ln>
            </p:spPr>
            <p:txBody>
              <a:bodyPr/>
              <a:lstStyle/>
              <a:p>
                <a:pPr eaLnBrk="0" hangingPunct="0"/>
                <a:endParaRPr lang="it-IT"/>
              </a:p>
            </p:txBody>
          </p:sp>
          <p:sp>
            <p:nvSpPr>
              <p:cNvPr id="77104" name="Freeform 194"/>
              <p:cNvSpPr>
                <a:spLocks/>
              </p:cNvSpPr>
              <p:nvPr/>
            </p:nvSpPr>
            <p:spPr bwMode="auto">
              <a:xfrm>
                <a:off x="3535" y="2236"/>
                <a:ext cx="358" cy="1152"/>
              </a:xfrm>
              <a:custGeom>
                <a:avLst/>
                <a:gdLst>
                  <a:gd name="T0" fmla="*/ 1 w 1075"/>
                  <a:gd name="T1" fmla="*/ 29 h 3456"/>
                  <a:gd name="T2" fmla="*/ 2 w 1075"/>
                  <a:gd name="T3" fmla="*/ 31 h 3456"/>
                  <a:gd name="T4" fmla="*/ 3 w 1075"/>
                  <a:gd name="T5" fmla="*/ 32 h 3456"/>
                  <a:gd name="T6" fmla="*/ 3 w 1075"/>
                  <a:gd name="T7" fmla="*/ 37 h 3456"/>
                  <a:gd name="T8" fmla="*/ 3 w 1075"/>
                  <a:gd name="T9" fmla="*/ 39 h 3456"/>
                  <a:gd name="T10" fmla="*/ 3 w 1075"/>
                  <a:gd name="T11" fmla="*/ 40 h 3456"/>
                  <a:gd name="T12" fmla="*/ 2 w 1075"/>
                  <a:gd name="T13" fmla="*/ 40 h 3456"/>
                  <a:gd name="T14" fmla="*/ 1 w 1075"/>
                  <a:gd name="T15" fmla="*/ 41 h 3456"/>
                  <a:gd name="T16" fmla="*/ 0 w 1075"/>
                  <a:gd name="T17" fmla="*/ 42 h 3456"/>
                  <a:gd name="T18" fmla="*/ 1 w 1075"/>
                  <a:gd name="T19" fmla="*/ 42 h 3456"/>
                  <a:gd name="T20" fmla="*/ 2 w 1075"/>
                  <a:gd name="T21" fmla="*/ 42 h 3456"/>
                  <a:gd name="T22" fmla="*/ 4 w 1075"/>
                  <a:gd name="T23" fmla="*/ 42 h 3456"/>
                  <a:gd name="T24" fmla="*/ 5 w 1075"/>
                  <a:gd name="T25" fmla="*/ 41 h 3456"/>
                  <a:gd name="T26" fmla="*/ 6 w 1075"/>
                  <a:gd name="T27" fmla="*/ 40 h 3456"/>
                  <a:gd name="T28" fmla="*/ 6 w 1075"/>
                  <a:gd name="T29" fmla="*/ 34 h 3456"/>
                  <a:gd name="T30" fmla="*/ 7 w 1075"/>
                  <a:gd name="T31" fmla="*/ 31 h 3456"/>
                  <a:gd name="T32" fmla="*/ 8 w 1075"/>
                  <a:gd name="T33" fmla="*/ 32 h 3456"/>
                  <a:gd name="T34" fmla="*/ 9 w 1075"/>
                  <a:gd name="T35" fmla="*/ 37 h 3456"/>
                  <a:gd name="T36" fmla="*/ 9 w 1075"/>
                  <a:gd name="T37" fmla="*/ 40 h 3456"/>
                  <a:gd name="T38" fmla="*/ 9 w 1075"/>
                  <a:gd name="T39" fmla="*/ 41 h 3456"/>
                  <a:gd name="T40" fmla="*/ 9 w 1075"/>
                  <a:gd name="T41" fmla="*/ 42 h 3456"/>
                  <a:gd name="T42" fmla="*/ 10 w 1075"/>
                  <a:gd name="T43" fmla="*/ 43 h 3456"/>
                  <a:gd name="T44" fmla="*/ 11 w 1075"/>
                  <a:gd name="T45" fmla="*/ 43 h 3456"/>
                  <a:gd name="T46" fmla="*/ 12 w 1075"/>
                  <a:gd name="T47" fmla="*/ 42 h 3456"/>
                  <a:gd name="T48" fmla="*/ 12 w 1075"/>
                  <a:gd name="T49" fmla="*/ 41 h 3456"/>
                  <a:gd name="T50" fmla="*/ 12 w 1075"/>
                  <a:gd name="T51" fmla="*/ 40 h 3456"/>
                  <a:gd name="T52" fmla="*/ 12 w 1075"/>
                  <a:gd name="T53" fmla="*/ 38 h 3456"/>
                  <a:gd name="T54" fmla="*/ 11 w 1075"/>
                  <a:gd name="T55" fmla="*/ 33 h 3456"/>
                  <a:gd name="T56" fmla="*/ 11 w 1075"/>
                  <a:gd name="T57" fmla="*/ 31 h 3456"/>
                  <a:gd name="T58" fmla="*/ 12 w 1075"/>
                  <a:gd name="T59" fmla="*/ 29 h 3456"/>
                  <a:gd name="T60" fmla="*/ 11 w 1075"/>
                  <a:gd name="T61" fmla="*/ 20 h 3456"/>
                  <a:gd name="T62" fmla="*/ 11 w 1075"/>
                  <a:gd name="T63" fmla="*/ 17 h 3456"/>
                  <a:gd name="T64" fmla="*/ 12 w 1075"/>
                  <a:gd name="T65" fmla="*/ 16 h 3456"/>
                  <a:gd name="T66" fmla="*/ 12 w 1075"/>
                  <a:gd name="T67" fmla="*/ 15 h 3456"/>
                  <a:gd name="T68" fmla="*/ 12 w 1075"/>
                  <a:gd name="T69" fmla="*/ 13 h 3456"/>
                  <a:gd name="T70" fmla="*/ 13 w 1075"/>
                  <a:gd name="T71" fmla="*/ 10 h 3456"/>
                  <a:gd name="T72" fmla="*/ 11 w 1075"/>
                  <a:gd name="T73" fmla="*/ 11 h 3456"/>
                  <a:gd name="T74" fmla="*/ 11 w 1075"/>
                  <a:gd name="T75" fmla="*/ 9 h 3456"/>
                  <a:gd name="T76" fmla="*/ 11 w 1075"/>
                  <a:gd name="T77" fmla="*/ 8 h 3456"/>
                  <a:gd name="T78" fmla="*/ 10 w 1075"/>
                  <a:gd name="T79" fmla="*/ 7 h 3456"/>
                  <a:gd name="T80" fmla="*/ 8 w 1075"/>
                  <a:gd name="T81" fmla="*/ 6 h 3456"/>
                  <a:gd name="T82" fmla="*/ 7 w 1075"/>
                  <a:gd name="T83" fmla="*/ 6 h 3456"/>
                  <a:gd name="T84" fmla="*/ 7 w 1075"/>
                  <a:gd name="T85" fmla="*/ 4 h 3456"/>
                  <a:gd name="T86" fmla="*/ 8 w 1075"/>
                  <a:gd name="T87" fmla="*/ 3 h 3456"/>
                  <a:gd name="T88" fmla="*/ 7 w 1075"/>
                  <a:gd name="T89" fmla="*/ 1 h 3456"/>
                  <a:gd name="T90" fmla="*/ 6 w 1075"/>
                  <a:gd name="T91" fmla="*/ 0 h 3456"/>
                  <a:gd name="T92" fmla="*/ 5 w 1075"/>
                  <a:gd name="T93" fmla="*/ 0 h 3456"/>
                  <a:gd name="T94" fmla="*/ 4 w 1075"/>
                  <a:gd name="T95" fmla="*/ 0 h 3456"/>
                  <a:gd name="T96" fmla="*/ 3 w 1075"/>
                  <a:gd name="T97" fmla="*/ 1 h 3456"/>
                  <a:gd name="T98" fmla="*/ 3 w 1075"/>
                  <a:gd name="T99" fmla="*/ 2 h 3456"/>
                  <a:gd name="T100" fmla="*/ 3 w 1075"/>
                  <a:gd name="T101" fmla="*/ 4 h 3456"/>
                  <a:gd name="T102" fmla="*/ 3 w 1075"/>
                  <a:gd name="T103" fmla="*/ 5 h 3456"/>
                  <a:gd name="T104" fmla="*/ 4 w 1075"/>
                  <a:gd name="T105" fmla="*/ 6 h 3456"/>
                  <a:gd name="T106" fmla="*/ 3 w 1075"/>
                  <a:gd name="T107" fmla="*/ 7 h 3456"/>
                  <a:gd name="T108" fmla="*/ 1 w 1075"/>
                  <a:gd name="T109" fmla="*/ 9 h 3456"/>
                  <a:gd name="T110" fmla="*/ 0 w 1075"/>
                  <a:gd name="T111" fmla="*/ 10 h 3456"/>
                  <a:gd name="T112" fmla="*/ 0 w 1075"/>
                  <a:gd name="T113" fmla="*/ 11 h 3456"/>
                  <a:gd name="T114" fmla="*/ 3 w 1075"/>
                  <a:gd name="T115" fmla="*/ 14 h 3456"/>
                  <a:gd name="T116" fmla="*/ 2 w 1075"/>
                  <a:gd name="T117" fmla="*/ 18 h 3456"/>
                  <a:gd name="T118" fmla="*/ 1 w 1075"/>
                  <a:gd name="T119" fmla="*/ 20 h 34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6"/>
                  <a:gd name="T182" fmla="*/ 1075 w 1075"/>
                  <a:gd name="T183" fmla="*/ 3456 h 34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6">
                    <a:moveTo>
                      <a:pt x="98" y="1746"/>
                    </a:moveTo>
                    <a:lnTo>
                      <a:pt x="117" y="2356"/>
                    </a:lnTo>
                    <a:lnTo>
                      <a:pt x="117" y="2486"/>
                    </a:lnTo>
                    <a:lnTo>
                      <a:pt x="167" y="2495"/>
                    </a:lnTo>
                    <a:lnTo>
                      <a:pt x="220" y="2498"/>
                    </a:lnTo>
                    <a:lnTo>
                      <a:pt x="219" y="2617"/>
                    </a:lnTo>
                    <a:lnTo>
                      <a:pt x="223" y="2739"/>
                    </a:lnTo>
                    <a:lnTo>
                      <a:pt x="245" y="3023"/>
                    </a:lnTo>
                    <a:lnTo>
                      <a:pt x="244" y="3118"/>
                    </a:lnTo>
                    <a:lnTo>
                      <a:pt x="241" y="3158"/>
                    </a:lnTo>
                    <a:lnTo>
                      <a:pt x="230" y="3195"/>
                    </a:lnTo>
                    <a:lnTo>
                      <a:pt x="209" y="3221"/>
                    </a:lnTo>
                    <a:lnTo>
                      <a:pt x="174" y="3248"/>
                    </a:lnTo>
                    <a:lnTo>
                      <a:pt x="132" y="3271"/>
                    </a:lnTo>
                    <a:lnTo>
                      <a:pt x="81" y="3300"/>
                    </a:lnTo>
                    <a:lnTo>
                      <a:pt x="49" y="3323"/>
                    </a:lnTo>
                    <a:lnTo>
                      <a:pt x="32" y="3342"/>
                    </a:lnTo>
                    <a:lnTo>
                      <a:pt x="26" y="3366"/>
                    </a:lnTo>
                    <a:lnTo>
                      <a:pt x="32" y="3385"/>
                    </a:lnTo>
                    <a:lnTo>
                      <a:pt x="54" y="3400"/>
                    </a:lnTo>
                    <a:lnTo>
                      <a:pt x="96" y="3402"/>
                    </a:lnTo>
                    <a:lnTo>
                      <a:pt x="169" y="3393"/>
                    </a:lnTo>
                    <a:lnTo>
                      <a:pt x="239" y="3376"/>
                    </a:lnTo>
                    <a:lnTo>
                      <a:pt x="317" y="3363"/>
                    </a:lnTo>
                    <a:lnTo>
                      <a:pt x="393" y="3354"/>
                    </a:lnTo>
                    <a:lnTo>
                      <a:pt x="434" y="3348"/>
                    </a:lnTo>
                    <a:lnTo>
                      <a:pt x="457" y="3341"/>
                    </a:lnTo>
                    <a:lnTo>
                      <a:pt x="465" y="3250"/>
                    </a:lnTo>
                    <a:lnTo>
                      <a:pt x="474" y="3116"/>
                    </a:lnTo>
                    <a:lnTo>
                      <a:pt x="516" y="2748"/>
                    </a:lnTo>
                    <a:lnTo>
                      <a:pt x="529" y="2646"/>
                    </a:lnTo>
                    <a:lnTo>
                      <a:pt x="551" y="2523"/>
                    </a:lnTo>
                    <a:lnTo>
                      <a:pt x="612" y="2536"/>
                    </a:lnTo>
                    <a:lnTo>
                      <a:pt x="616" y="2630"/>
                    </a:lnTo>
                    <a:lnTo>
                      <a:pt x="640" y="2751"/>
                    </a:lnTo>
                    <a:lnTo>
                      <a:pt x="706" y="2958"/>
                    </a:lnTo>
                    <a:lnTo>
                      <a:pt x="744" y="3174"/>
                    </a:lnTo>
                    <a:lnTo>
                      <a:pt x="755" y="3232"/>
                    </a:lnTo>
                    <a:lnTo>
                      <a:pt x="769" y="3261"/>
                    </a:lnTo>
                    <a:lnTo>
                      <a:pt x="757" y="3327"/>
                    </a:lnTo>
                    <a:lnTo>
                      <a:pt x="749" y="3368"/>
                    </a:lnTo>
                    <a:lnTo>
                      <a:pt x="750" y="3395"/>
                    </a:lnTo>
                    <a:lnTo>
                      <a:pt x="772" y="3428"/>
                    </a:lnTo>
                    <a:lnTo>
                      <a:pt x="798" y="3451"/>
                    </a:lnTo>
                    <a:lnTo>
                      <a:pt x="834" y="3456"/>
                    </a:lnTo>
                    <a:lnTo>
                      <a:pt x="873" y="3451"/>
                    </a:lnTo>
                    <a:lnTo>
                      <a:pt x="917" y="3434"/>
                    </a:lnTo>
                    <a:lnTo>
                      <a:pt x="953" y="3411"/>
                    </a:lnTo>
                    <a:lnTo>
                      <a:pt x="981" y="3381"/>
                    </a:lnTo>
                    <a:lnTo>
                      <a:pt x="998" y="3354"/>
                    </a:lnTo>
                    <a:lnTo>
                      <a:pt x="1005" y="3317"/>
                    </a:lnTo>
                    <a:lnTo>
                      <a:pt x="998" y="3271"/>
                    </a:lnTo>
                    <a:lnTo>
                      <a:pt x="985" y="3227"/>
                    </a:lnTo>
                    <a:lnTo>
                      <a:pt x="967" y="3112"/>
                    </a:lnTo>
                    <a:lnTo>
                      <a:pt x="937" y="2842"/>
                    </a:lnTo>
                    <a:lnTo>
                      <a:pt x="921" y="2710"/>
                    </a:lnTo>
                    <a:lnTo>
                      <a:pt x="907" y="2598"/>
                    </a:lnTo>
                    <a:lnTo>
                      <a:pt x="890" y="2504"/>
                    </a:lnTo>
                    <a:lnTo>
                      <a:pt x="965" y="2487"/>
                    </a:lnTo>
                    <a:lnTo>
                      <a:pt x="957" y="2380"/>
                    </a:lnTo>
                    <a:lnTo>
                      <a:pt x="918" y="1710"/>
                    </a:lnTo>
                    <a:lnTo>
                      <a:pt x="910" y="1581"/>
                    </a:lnTo>
                    <a:lnTo>
                      <a:pt x="897" y="1443"/>
                    </a:lnTo>
                    <a:lnTo>
                      <a:pt x="894" y="1367"/>
                    </a:lnTo>
                    <a:lnTo>
                      <a:pt x="927" y="1329"/>
                    </a:lnTo>
                    <a:lnTo>
                      <a:pt x="961" y="1278"/>
                    </a:lnTo>
                    <a:lnTo>
                      <a:pt x="980" y="1238"/>
                    </a:lnTo>
                    <a:lnTo>
                      <a:pt x="988" y="1198"/>
                    </a:lnTo>
                    <a:lnTo>
                      <a:pt x="992" y="1150"/>
                    </a:lnTo>
                    <a:lnTo>
                      <a:pt x="976" y="1066"/>
                    </a:lnTo>
                    <a:lnTo>
                      <a:pt x="961" y="994"/>
                    </a:lnTo>
                    <a:lnTo>
                      <a:pt x="1075" y="825"/>
                    </a:lnTo>
                    <a:lnTo>
                      <a:pt x="1020" y="763"/>
                    </a:lnTo>
                    <a:lnTo>
                      <a:pt x="927" y="899"/>
                    </a:lnTo>
                    <a:lnTo>
                      <a:pt x="912" y="842"/>
                    </a:lnTo>
                    <a:lnTo>
                      <a:pt x="901" y="767"/>
                    </a:lnTo>
                    <a:lnTo>
                      <a:pt x="895" y="703"/>
                    </a:lnTo>
                    <a:lnTo>
                      <a:pt x="890" y="659"/>
                    </a:lnTo>
                    <a:lnTo>
                      <a:pt x="877" y="619"/>
                    </a:lnTo>
                    <a:lnTo>
                      <a:pt x="847" y="592"/>
                    </a:lnTo>
                    <a:lnTo>
                      <a:pt x="808" y="577"/>
                    </a:lnTo>
                    <a:lnTo>
                      <a:pt x="618" y="524"/>
                    </a:lnTo>
                    <a:lnTo>
                      <a:pt x="580" y="512"/>
                    </a:lnTo>
                    <a:lnTo>
                      <a:pt x="571" y="449"/>
                    </a:lnTo>
                    <a:lnTo>
                      <a:pt x="581" y="402"/>
                    </a:lnTo>
                    <a:lnTo>
                      <a:pt x="602" y="345"/>
                    </a:lnTo>
                    <a:lnTo>
                      <a:pt x="619" y="291"/>
                    </a:lnTo>
                    <a:lnTo>
                      <a:pt x="619" y="221"/>
                    </a:lnTo>
                    <a:lnTo>
                      <a:pt x="606" y="140"/>
                    </a:lnTo>
                    <a:lnTo>
                      <a:pt x="587" y="92"/>
                    </a:lnTo>
                    <a:lnTo>
                      <a:pt x="557" y="45"/>
                    </a:lnTo>
                    <a:lnTo>
                      <a:pt x="523" y="22"/>
                    </a:lnTo>
                    <a:lnTo>
                      <a:pt x="453" y="4"/>
                    </a:lnTo>
                    <a:lnTo>
                      <a:pt x="393" y="0"/>
                    </a:lnTo>
                    <a:lnTo>
                      <a:pt x="336" y="9"/>
                    </a:lnTo>
                    <a:lnTo>
                      <a:pt x="296" y="38"/>
                    </a:lnTo>
                    <a:lnTo>
                      <a:pt x="270" y="67"/>
                    </a:lnTo>
                    <a:lnTo>
                      <a:pt x="235" y="115"/>
                    </a:lnTo>
                    <a:lnTo>
                      <a:pt x="210" y="169"/>
                    </a:lnTo>
                    <a:lnTo>
                      <a:pt x="248" y="195"/>
                    </a:lnTo>
                    <a:lnTo>
                      <a:pt x="247" y="257"/>
                    </a:lnTo>
                    <a:lnTo>
                      <a:pt x="247" y="325"/>
                    </a:lnTo>
                    <a:lnTo>
                      <a:pt x="259" y="385"/>
                    </a:lnTo>
                    <a:lnTo>
                      <a:pt x="275" y="433"/>
                    </a:lnTo>
                    <a:lnTo>
                      <a:pt x="291" y="468"/>
                    </a:lnTo>
                    <a:lnTo>
                      <a:pt x="326" y="523"/>
                    </a:lnTo>
                    <a:lnTo>
                      <a:pt x="326" y="537"/>
                    </a:lnTo>
                    <a:lnTo>
                      <a:pt x="277" y="564"/>
                    </a:lnTo>
                    <a:lnTo>
                      <a:pt x="78" y="661"/>
                    </a:lnTo>
                    <a:lnTo>
                      <a:pt x="43" y="697"/>
                    </a:lnTo>
                    <a:lnTo>
                      <a:pt x="21" y="739"/>
                    </a:lnTo>
                    <a:lnTo>
                      <a:pt x="8" y="793"/>
                    </a:lnTo>
                    <a:lnTo>
                      <a:pt x="0" y="861"/>
                    </a:lnTo>
                    <a:lnTo>
                      <a:pt x="29" y="905"/>
                    </a:lnTo>
                    <a:lnTo>
                      <a:pt x="191" y="1092"/>
                    </a:lnTo>
                    <a:lnTo>
                      <a:pt x="214" y="1156"/>
                    </a:lnTo>
                    <a:lnTo>
                      <a:pt x="229" y="1267"/>
                    </a:lnTo>
                    <a:lnTo>
                      <a:pt x="172" y="1452"/>
                    </a:lnTo>
                    <a:lnTo>
                      <a:pt x="103" y="1526"/>
                    </a:lnTo>
                    <a:lnTo>
                      <a:pt x="106" y="1606"/>
                    </a:lnTo>
                    <a:lnTo>
                      <a:pt x="98" y="1746"/>
                    </a:lnTo>
                    <a:close/>
                  </a:path>
                </a:pathLst>
              </a:custGeom>
              <a:solidFill>
                <a:srgbClr val="8080FF"/>
              </a:solidFill>
              <a:ln w="0">
                <a:solidFill>
                  <a:srgbClr val="000000"/>
                </a:solidFill>
                <a:round/>
                <a:headEnd/>
                <a:tailEnd/>
              </a:ln>
            </p:spPr>
            <p:txBody>
              <a:bodyPr/>
              <a:lstStyle/>
              <a:p>
                <a:pPr eaLnBrk="0" hangingPunct="0"/>
                <a:endParaRPr lang="it-IT"/>
              </a:p>
            </p:txBody>
          </p:sp>
          <p:sp>
            <p:nvSpPr>
              <p:cNvPr id="77105" name="Freeform 195"/>
              <p:cNvSpPr>
                <a:spLocks/>
              </p:cNvSpPr>
              <p:nvPr/>
            </p:nvSpPr>
            <p:spPr bwMode="auto">
              <a:xfrm>
                <a:off x="2985" y="2283"/>
                <a:ext cx="314" cy="1090"/>
              </a:xfrm>
              <a:custGeom>
                <a:avLst/>
                <a:gdLst>
                  <a:gd name="T0" fmla="*/ 7 w 941"/>
                  <a:gd name="T1" fmla="*/ 31 h 3272"/>
                  <a:gd name="T2" fmla="*/ 7 w 941"/>
                  <a:gd name="T3" fmla="*/ 29 h 3272"/>
                  <a:gd name="T4" fmla="*/ 7 w 941"/>
                  <a:gd name="T5" fmla="*/ 27 h 3272"/>
                  <a:gd name="T6" fmla="*/ 7 w 941"/>
                  <a:gd name="T7" fmla="*/ 25 h 3272"/>
                  <a:gd name="T8" fmla="*/ 8 w 941"/>
                  <a:gd name="T9" fmla="*/ 26 h 3272"/>
                  <a:gd name="T10" fmla="*/ 8 w 941"/>
                  <a:gd name="T11" fmla="*/ 27 h 3272"/>
                  <a:gd name="T12" fmla="*/ 8 w 941"/>
                  <a:gd name="T13" fmla="*/ 28 h 3272"/>
                  <a:gd name="T14" fmla="*/ 8 w 941"/>
                  <a:gd name="T15" fmla="*/ 29 h 3272"/>
                  <a:gd name="T16" fmla="*/ 7 w 941"/>
                  <a:gd name="T17" fmla="*/ 31 h 3272"/>
                  <a:gd name="T18" fmla="*/ 7 w 941"/>
                  <a:gd name="T19" fmla="*/ 33 h 3272"/>
                  <a:gd name="T20" fmla="*/ 8 w 941"/>
                  <a:gd name="T21" fmla="*/ 37 h 3272"/>
                  <a:gd name="T22" fmla="*/ 9 w 941"/>
                  <a:gd name="T23" fmla="*/ 38 h 3272"/>
                  <a:gd name="T24" fmla="*/ 11 w 941"/>
                  <a:gd name="T25" fmla="*/ 38 h 3272"/>
                  <a:gd name="T26" fmla="*/ 11 w 941"/>
                  <a:gd name="T27" fmla="*/ 39 h 3272"/>
                  <a:gd name="T28" fmla="*/ 11 w 941"/>
                  <a:gd name="T29" fmla="*/ 39 h 3272"/>
                  <a:gd name="T30" fmla="*/ 10 w 941"/>
                  <a:gd name="T31" fmla="*/ 39 h 3272"/>
                  <a:gd name="T32" fmla="*/ 10 w 941"/>
                  <a:gd name="T33" fmla="*/ 40 h 3272"/>
                  <a:gd name="T34" fmla="*/ 10 w 941"/>
                  <a:gd name="T35" fmla="*/ 40 h 3272"/>
                  <a:gd name="T36" fmla="*/ 8 w 941"/>
                  <a:gd name="T37" fmla="*/ 40 h 3272"/>
                  <a:gd name="T38" fmla="*/ 6 w 941"/>
                  <a:gd name="T39" fmla="*/ 40 h 3272"/>
                  <a:gd name="T40" fmla="*/ 5 w 941"/>
                  <a:gd name="T41" fmla="*/ 40 h 3272"/>
                  <a:gd name="T42" fmla="*/ 5 w 941"/>
                  <a:gd name="T43" fmla="*/ 39 h 3272"/>
                  <a:gd name="T44" fmla="*/ 4 w 941"/>
                  <a:gd name="T45" fmla="*/ 34 h 3272"/>
                  <a:gd name="T46" fmla="*/ 3 w 941"/>
                  <a:gd name="T47" fmla="*/ 23 h 3272"/>
                  <a:gd name="T48" fmla="*/ 3 w 941"/>
                  <a:gd name="T49" fmla="*/ 20 h 3272"/>
                  <a:gd name="T50" fmla="*/ 3 w 941"/>
                  <a:gd name="T51" fmla="*/ 18 h 3272"/>
                  <a:gd name="T52" fmla="*/ 1 w 941"/>
                  <a:gd name="T53" fmla="*/ 17 h 3272"/>
                  <a:gd name="T54" fmla="*/ 0 w 941"/>
                  <a:gd name="T55" fmla="*/ 16 h 3272"/>
                  <a:gd name="T56" fmla="*/ 0 w 941"/>
                  <a:gd name="T57" fmla="*/ 15 h 3272"/>
                  <a:gd name="T58" fmla="*/ 1 w 941"/>
                  <a:gd name="T59" fmla="*/ 9 h 3272"/>
                  <a:gd name="T60" fmla="*/ 2 w 941"/>
                  <a:gd name="T61" fmla="*/ 8 h 3272"/>
                  <a:gd name="T62" fmla="*/ 3 w 941"/>
                  <a:gd name="T63" fmla="*/ 8 h 3272"/>
                  <a:gd name="T64" fmla="*/ 4 w 941"/>
                  <a:gd name="T65" fmla="*/ 6 h 3272"/>
                  <a:gd name="T66" fmla="*/ 5 w 941"/>
                  <a:gd name="T67" fmla="*/ 5 h 3272"/>
                  <a:gd name="T68" fmla="*/ 4 w 941"/>
                  <a:gd name="T69" fmla="*/ 4 h 3272"/>
                  <a:gd name="T70" fmla="*/ 3 w 941"/>
                  <a:gd name="T71" fmla="*/ 3 h 3272"/>
                  <a:gd name="T72" fmla="*/ 3 w 941"/>
                  <a:gd name="T73" fmla="*/ 1 h 3272"/>
                  <a:gd name="T74" fmla="*/ 4 w 941"/>
                  <a:gd name="T75" fmla="*/ 0 h 3272"/>
                  <a:gd name="T76" fmla="*/ 5 w 941"/>
                  <a:gd name="T77" fmla="*/ 0 h 3272"/>
                  <a:gd name="T78" fmla="*/ 6 w 941"/>
                  <a:gd name="T79" fmla="*/ 0 h 3272"/>
                  <a:gd name="T80" fmla="*/ 7 w 941"/>
                  <a:gd name="T81" fmla="*/ 0 h 3272"/>
                  <a:gd name="T82" fmla="*/ 7 w 941"/>
                  <a:gd name="T83" fmla="*/ 1 h 3272"/>
                  <a:gd name="T84" fmla="*/ 7 w 941"/>
                  <a:gd name="T85" fmla="*/ 2 h 3272"/>
                  <a:gd name="T86" fmla="*/ 8 w 941"/>
                  <a:gd name="T87" fmla="*/ 4 h 3272"/>
                  <a:gd name="T88" fmla="*/ 7 w 941"/>
                  <a:gd name="T89" fmla="*/ 5 h 3272"/>
                  <a:gd name="T90" fmla="*/ 7 w 941"/>
                  <a:gd name="T91" fmla="*/ 6 h 3272"/>
                  <a:gd name="T92" fmla="*/ 8 w 941"/>
                  <a:gd name="T93" fmla="*/ 7 h 3272"/>
                  <a:gd name="T94" fmla="*/ 10 w 941"/>
                  <a:gd name="T95" fmla="*/ 8 h 3272"/>
                  <a:gd name="T96" fmla="*/ 11 w 941"/>
                  <a:gd name="T97" fmla="*/ 10 h 3272"/>
                  <a:gd name="T98" fmla="*/ 11 w 941"/>
                  <a:gd name="T99" fmla="*/ 12 h 3272"/>
                  <a:gd name="T100" fmla="*/ 12 w 941"/>
                  <a:gd name="T101" fmla="*/ 14 h 3272"/>
                  <a:gd name="T102" fmla="*/ 12 w 941"/>
                  <a:gd name="T103" fmla="*/ 17 h 3272"/>
                  <a:gd name="T104" fmla="*/ 11 w 941"/>
                  <a:gd name="T105" fmla="*/ 19 h 3272"/>
                  <a:gd name="T106" fmla="*/ 11 w 941"/>
                  <a:gd name="T107" fmla="*/ 21 h 3272"/>
                  <a:gd name="T108" fmla="*/ 11 w 941"/>
                  <a:gd name="T109" fmla="*/ 22 h 3272"/>
                  <a:gd name="T110" fmla="*/ 11 w 941"/>
                  <a:gd name="T111" fmla="*/ 28 h 3272"/>
                  <a:gd name="T112" fmla="*/ 11 w 941"/>
                  <a:gd name="T113" fmla="*/ 29 h 3272"/>
                  <a:gd name="T114" fmla="*/ 10 w 941"/>
                  <a:gd name="T115" fmla="*/ 33 h 3272"/>
                  <a:gd name="T116" fmla="*/ 9 w 941"/>
                  <a:gd name="T117" fmla="*/ 36 h 3272"/>
                  <a:gd name="T118" fmla="*/ 8 w 941"/>
                  <a:gd name="T119" fmla="*/ 36 h 32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2"/>
                  <a:gd name="T182" fmla="*/ 941 w 941"/>
                  <a:gd name="T183" fmla="*/ 3272 h 32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2">
                    <a:moveTo>
                      <a:pt x="555" y="2650"/>
                    </a:moveTo>
                    <a:lnTo>
                      <a:pt x="555" y="2508"/>
                    </a:lnTo>
                    <a:lnTo>
                      <a:pt x="556" y="2444"/>
                    </a:lnTo>
                    <a:lnTo>
                      <a:pt x="557" y="2382"/>
                    </a:lnTo>
                    <a:lnTo>
                      <a:pt x="565" y="2277"/>
                    </a:lnTo>
                    <a:lnTo>
                      <a:pt x="576" y="2205"/>
                    </a:lnTo>
                    <a:lnTo>
                      <a:pt x="593" y="2111"/>
                    </a:lnTo>
                    <a:lnTo>
                      <a:pt x="605" y="2022"/>
                    </a:lnTo>
                    <a:lnTo>
                      <a:pt x="612" y="2084"/>
                    </a:lnTo>
                    <a:lnTo>
                      <a:pt x="618" y="2117"/>
                    </a:lnTo>
                    <a:lnTo>
                      <a:pt x="634" y="2161"/>
                    </a:lnTo>
                    <a:lnTo>
                      <a:pt x="653" y="2196"/>
                    </a:lnTo>
                    <a:lnTo>
                      <a:pt x="665" y="2237"/>
                    </a:lnTo>
                    <a:lnTo>
                      <a:pt x="665" y="2276"/>
                    </a:lnTo>
                    <a:lnTo>
                      <a:pt x="652" y="2316"/>
                    </a:lnTo>
                    <a:lnTo>
                      <a:pt x="626" y="2363"/>
                    </a:lnTo>
                    <a:lnTo>
                      <a:pt x="608" y="2417"/>
                    </a:lnTo>
                    <a:lnTo>
                      <a:pt x="584" y="2483"/>
                    </a:lnTo>
                    <a:lnTo>
                      <a:pt x="568" y="2573"/>
                    </a:lnTo>
                    <a:lnTo>
                      <a:pt x="555" y="2650"/>
                    </a:lnTo>
                    <a:lnTo>
                      <a:pt x="681" y="2951"/>
                    </a:lnTo>
                    <a:lnTo>
                      <a:pt x="671" y="3003"/>
                    </a:lnTo>
                    <a:lnTo>
                      <a:pt x="698" y="3028"/>
                    </a:lnTo>
                    <a:lnTo>
                      <a:pt x="749" y="3050"/>
                    </a:lnTo>
                    <a:lnTo>
                      <a:pt x="865" y="3094"/>
                    </a:lnTo>
                    <a:lnTo>
                      <a:pt x="892" y="3111"/>
                    </a:lnTo>
                    <a:lnTo>
                      <a:pt x="912" y="3138"/>
                    </a:lnTo>
                    <a:lnTo>
                      <a:pt x="919" y="3161"/>
                    </a:lnTo>
                    <a:lnTo>
                      <a:pt x="903" y="3169"/>
                    </a:lnTo>
                    <a:lnTo>
                      <a:pt x="856" y="3173"/>
                    </a:lnTo>
                    <a:lnTo>
                      <a:pt x="815" y="3176"/>
                    </a:lnTo>
                    <a:lnTo>
                      <a:pt x="837" y="3182"/>
                    </a:lnTo>
                    <a:lnTo>
                      <a:pt x="845" y="3191"/>
                    </a:lnTo>
                    <a:lnTo>
                      <a:pt x="846" y="3209"/>
                    </a:lnTo>
                    <a:lnTo>
                      <a:pt x="835" y="3230"/>
                    </a:lnTo>
                    <a:lnTo>
                      <a:pt x="798" y="3248"/>
                    </a:lnTo>
                    <a:lnTo>
                      <a:pt x="728" y="3265"/>
                    </a:lnTo>
                    <a:lnTo>
                      <a:pt x="628" y="3272"/>
                    </a:lnTo>
                    <a:lnTo>
                      <a:pt x="552" y="3266"/>
                    </a:lnTo>
                    <a:lnTo>
                      <a:pt x="484" y="3250"/>
                    </a:lnTo>
                    <a:lnTo>
                      <a:pt x="427" y="3230"/>
                    </a:lnTo>
                    <a:lnTo>
                      <a:pt x="384" y="3206"/>
                    </a:lnTo>
                    <a:lnTo>
                      <a:pt x="377" y="3169"/>
                    </a:lnTo>
                    <a:lnTo>
                      <a:pt x="377" y="3125"/>
                    </a:lnTo>
                    <a:lnTo>
                      <a:pt x="337" y="2889"/>
                    </a:lnTo>
                    <a:lnTo>
                      <a:pt x="322" y="2722"/>
                    </a:lnTo>
                    <a:lnTo>
                      <a:pt x="258" y="2204"/>
                    </a:lnTo>
                    <a:lnTo>
                      <a:pt x="226" y="1886"/>
                    </a:lnTo>
                    <a:lnTo>
                      <a:pt x="222" y="1732"/>
                    </a:lnTo>
                    <a:lnTo>
                      <a:pt x="224" y="1634"/>
                    </a:lnTo>
                    <a:lnTo>
                      <a:pt x="232" y="1549"/>
                    </a:lnTo>
                    <a:lnTo>
                      <a:pt x="239" y="1478"/>
                    </a:lnTo>
                    <a:lnTo>
                      <a:pt x="175" y="1428"/>
                    </a:lnTo>
                    <a:lnTo>
                      <a:pt x="110" y="1377"/>
                    </a:lnTo>
                    <a:lnTo>
                      <a:pt x="69" y="1336"/>
                    </a:lnTo>
                    <a:lnTo>
                      <a:pt x="28" y="1281"/>
                    </a:lnTo>
                    <a:lnTo>
                      <a:pt x="5" y="1228"/>
                    </a:lnTo>
                    <a:lnTo>
                      <a:pt x="0" y="1180"/>
                    </a:lnTo>
                    <a:lnTo>
                      <a:pt x="10" y="1119"/>
                    </a:lnTo>
                    <a:lnTo>
                      <a:pt x="107" y="729"/>
                    </a:lnTo>
                    <a:lnTo>
                      <a:pt x="124" y="684"/>
                    </a:lnTo>
                    <a:lnTo>
                      <a:pt x="138" y="663"/>
                    </a:lnTo>
                    <a:lnTo>
                      <a:pt x="159" y="642"/>
                    </a:lnTo>
                    <a:lnTo>
                      <a:pt x="203" y="611"/>
                    </a:lnTo>
                    <a:lnTo>
                      <a:pt x="329" y="541"/>
                    </a:lnTo>
                    <a:lnTo>
                      <a:pt x="357" y="502"/>
                    </a:lnTo>
                    <a:lnTo>
                      <a:pt x="378" y="457"/>
                    </a:lnTo>
                    <a:lnTo>
                      <a:pt x="387" y="424"/>
                    </a:lnTo>
                    <a:lnTo>
                      <a:pt x="349" y="386"/>
                    </a:lnTo>
                    <a:lnTo>
                      <a:pt x="317" y="336"/>
                    </a:lnTo>
                    <a:lnTo>
                      <a:pt x="293" y="277"/>
                    </a:lnTo>
                    <a:lnTo>
                      <a:pt x="277" y="226"/>
                    </a:lnTo>
                    <a:lnTo>
                      <a:pt x="265" y="161"/>
                    </a:lnTo>
                    <a:lnTo>
                      <a:pt x="269" y="111"/>
                    </a:lnTo>
                    <a:lnTo>
                      <a:pt x="282" y="72"/>
                    </a:lnTo>
                    <a:lnTo>
                      <a:pt x="311" y="38"/>
                    </a:lnTo>
                    <a:lnTo>
                      <a:pt x="350" y="15"/>
                    </a:lnTo>
                    <a:lnTo>
                      <a:pt x="403" y="0"/>
                    </a:lnTo>
                    <a:lnTo>
                      <a:pt x="445" y="1"/>
                    </a:lnTo>
                    <a:lnTo>
                      <a:pt x="490" y="9"/>
                    </a:lnTo>
                    <a:lnTo>
                      <a:pt x="520" y="20"/>
                    </a:lnTo>
                    <a:lnTo>
                      <a:pt x="548" y="39"/>
                    </a:lnTo>
                    <a:lnTo>
                      <a:pt x="563" y="62"/>
                    </a:lnTo>
                    <a:lnTo>
                      <a:pt x="573" y="83"/>
                    </a:lnTo>
                    <a:lnTo>
                      <a:pt x="586" y="134"/>
                    </a:lnTo>
                    <a:lnTo>
                      <a:pt x="597" y="199"/>
                    </a:lnTo>
                    <a:lnTo>
                      <a:pt x="607" y="260"/>
                    </a:lnTo>
                    <a:lnTo>
                      <a:pt x="609" y="301"/>
                    </a:lnTo>
                    <a:lnTo>
                      <a:pt x="599" y="352"/>
                    </a:lnTo>
                    <a:lnTo>
                      <a:pt x="587" y="378"/>
                    </a:lnTo>
                    <a:lnTo>
                      <a:pt x="588" y="426"/>
                    </a:lnTo>
                    <a:lnTo>
                      <a:pt x="592" y="480"/>
                    </a:lnTo>
                    <a:lnTo>
                      <a:pt x="605" y="504"/>
                    </a:lnTo>
                    <a:lnTo>
                      <a:pt x="644" y="528"/>
                    </a:lnTo>
                    <a:lnTo>
                      <a:pt x="776" y="593"/>
                    </a:lnTo>
                    <a:lnTo>
                      <a:pt x="822" y="622"/>
                    </a:lnTo>
                    <a:lnTo>
                      <a:pt x="844" y="671"/>
                    </a:lnTo>
                    <a:lnTo>
                      <a:pt x="886" y="848"/>
                    </a:lnTo>
                    <a:lnTo>
                      <a:pt x="902" y="926"/>
                    </a:lnTo>
                    <a:lnTo>
                      <a:pt x="917" y="993"/>
                    </a:lnTo>
                    <a:lnTo>
                      <a:pt x="932" y="1087"/>
                    </a:lnTo>
                    <a:lnTo>
                      <a:pt x="940" y="1167"/>
                    </a:lnTo>
                    <a:lnTo>
                      <a:pt x="941" y="1270"/>
                    </a:lnTo>
                    <a:lnTo>
                      <a:pt x="932" y="1381"/>
                    </a:lnTo>
                    <a:lnTo>
                      <a:pt x="924" y="1459"/>
                    </a:lnTo>
                    <a:lnTo>
                      <a:pt x="917" y="1544"/>
                    </a:lnTo>
                    <a:lnTo>
                      <a:pt x="904" y="1619"/>
                    </a:lnTo>
                    <a:lnTo>
                      <a:pt x="883" y="1678"/>
                    </a:lnTo>
                    <a:lnTo>
                      <a:pt x="867" y="1739"/>
                    </a:lnTo>
                    <a:lnTo>
                      <a:pt x="865" y="1815"/>
                    </a:lnTo>
                    <a:lnTo>
                      <a:pt x="899" y="2153"/>
                    </a:lnTo>
                    <a:lnTo>
                      <a:pt x="910" y="2272"/>
                    </a:lnTo>
                    <a:lnTo>
                      <a:pt x="912" y="2320"/>
                    </a:lnTo>
                    <a:lnTo>
                      <a:pt x="899" y="2381"/>
                    </a:lnTo>
                    <a:lnTo>
                      <a:pt x="873" y="2455"/>
                    </a:lnTo>
                    <a:lnTo>
                      <a:pt x="809" y="2677"/>
                    </a:lnTo>
                    <a:lnTo>
                      <a:pt x="767" y="2858"/>
                    </a:lnTo>
                    <a:lnTo>
                      <a:pt x="744" y="2923"/>
                    </a:lnTo>
                    <a:lnTo>
                      <a:pt x="712" y="2938"/>
                    </a:lnTo>
                    <a:lnTo>
                      <a:pt x="681" y="2951"/>
                    </a:lnTo>
                    <a:lnTo>
                      <a:pt x="555" y="2650"/>
                    </a:lnTo>
                    <a:close/>
                  </a:path>
                </a:pathLst>
              </a:custGeom>
              <a:solidFill>
                <a:srgbClr val="8080FF"/>
              </a:solidFill>
              <a:ln w="0">
                <a:solidFill>
                  <a:srgbClr val="000000"/>
                </a:solidFill>
                <a:round/>
                <a:headEnd/>
                <a:tailEnd/>
              </a:ln>
            </p:spPr>
            <p:txBody>
              <a:bodyPr/>
              <a:lstStyle/>
              <a:p>
                <a:pPr eaLnBrk="0" hangingPunct="0"/>
                <a:endParaRPr lang="it-IT"/>
              </a:p>
            </p:txBody>
          </p:sp>
          <p:sp>
            <p:nvSpPr>
              <p:cNvPr id="77106" name="Freeform 196"/>
              <p:cNvSpPr>
                <a:spLocks/>
              </p:cNvSpPr>
              <p:nvPr/>
            </p:nvSpPr>
            <p:spPr bwMode="auto">
              <a:xfrm>
                <a:off x="3289" y="2303"/>
                <a:ext cx="326" cy="1086"/>
              </a:xfrm>
              <a:custGeom>
                <a:avLst/>
                <a:gdLst>
                  <a:gd name="T0" fmla="*/ 4 w 978"/>
                  <a:gd name="T1" fmla="*/ 0 h 3256"/>
                  <a:gd name="T2" fmla="*/ 5 w 978"/>
                  <a:gd name="T3" fmla="*/ 0 h 3256"/>
                  <a:gd name="T4" fmla="*/ 5 w 978"/>
                  <a:gd name="T5" fmla="*/ 1 h 3256"/>
                  <a:gd name="T6" fmla="*/ 6 w 978"/>
                  <a:gd name="T7" fmla="*/ 2 h 3256"/>
                  <a:gd name="T8" fmla="*/ 6 w 978"/>
                  <a:gd name="T9" fmla="*/ 3 h 3256"/>
                  <a:gd name="T10" fmla="*/ 6 w 978"/>
                  <a:gd name="T11" fmla="*/ 5 h 3256"/>
                  <a:gd name="T12" fmla="*/ 6 w 978"/>
                  <a:gd name="T13" fmla="*/ 6 h 3256"/>
                  <a:gd name="T14" fmla="*/ 8 w 978"/>
                  <a:gd name="T15" fmla="*/ 7 h 3256"/>
                  <a:gd name="T16" fmla="*/ 9 w 978"/>
                  <a:gd name="T17" fmla="*/ 7 h 3256"/>
                  <a:gd name="T18" fmla="*/ 12 w 978"/>
                  <a:gd name="T19" fmla="*/ 12 h 3256"/>
                  <a:gd name="T20" fmla="*/ 12 w 978"/>
                  <a:gd name="T21" fmla="*/ 14 h 3256"/>
                  <a:gd name="T22" fmla="*/ 10 w 978"/>
                  <a:gd name="T23" fmla="*/ 19 h 3256"/>
                  <a:gd name="T24" fmla="*/ 9 w 978"/>
                  <a:gd name="T25" fmla="*/ 19 h 3256"/>
                  <a:gd name="T26" fmla="*/ 9 w 978"/>
                  <a:gd name="T27" fmla="*/ 20 h 3256"/>
                  <a:gd name="T28" fmla="*/ 8 w 978"/>
                  <a:gd name="T29" fmla="*/ 22 h 3256"/>
                  <a:gd name="T30" fmla="*/ 7 w 978"/>
                  <a:gd name="T31" fmla="*/ 31 h 3256"/>
                  <a:gd name="T32" fmla="*/ 7 w 978"/>
                  <a:gd name="T33" fmla="*/ 33 h 3256"/>
                  <a:gd name="T34" fmla="*/ 7 w 978"/>
                  <a:gd name="T35" fmla="*/ 35 h 3256"/>
                  <a:gd name="T36" fmla="*/ 7 w 978"/>
                  <a:gd name="T37" fmla="*/ 37 h 3256"/>
                  <a:gd name="T38" fmla="*/ 7 w 978"/>
                  <a:gd name="T39" fmla="*/ 38 h 3256"/>
                  <a:gd name="T40" fmla="*/ 7 w 978"/>
                  <a:gd name="T41" fmla="*/ 39 h 3256"/>
                  <a:gd name="T42" fmla="*/ 6 w 978"/>
                  <a:gd name="T43" fmla="*/ 39 h 3256"/>
                  <a:gd name="T44" fmla="*/ 5 w 978"/>
                  <a:gd name="T45" fmla="*/ 40 h 3256"/>
                  <a:gd name="T46" fmla="*/ 4 w 978"/>
                  <a:gd name="T47" fmla="*/ 40 h 3256"/>
                  <a:gd name="T48" fmla="*/ 3 w 978"/>
                  <a:gd name="T49" fmla="*/ 40 h 3256"/>
                  <a:gd name="T50" fmla="*/ 3 w 978"/>
                  <a:gd name="T51" fmla="*/ 40 h 3256"/>
                  <a:gd name="T52" fmla="*/ 2 w 978"/>
                  <a:gd name="T53" fmla="*/ 39 h 3256"/>
                  <a:gd name="T54" fmla="*/ 3 w 978"/>
                  <a:gd name="T55" fmla="*/ 38 h 3256"/>
                  <a:gd name="T56" fmla="*/ 4 w 978"/>
                  <a:gd name="T57" fmla="*/ 37 h 3256"/>
                  <a:gd name="T58" fmla="*/ 4 w 978"/>
                  <a:gd name="T59" fmla="*/ 35 h 3256"/>
                  <a:gd name="T60" fmla="*/ 3 w 978"/>
                  <a:gd name="T61" fmla="*/ 31 h 3256"/>
                  <a:gd name="T62" fmla="*/ 2 w 978"/>
                  <a:gd name="T63" fmla="*/ 30 h 3256"/>
                  <a:gd name="T64" fmla="*/ 1 w 978"/>
                  <a:gd name="T65" fmla="*/ 22 h 3256"/>
                  <a:gd name="T66" fmla="*/ 1 w 978"/>
                  <a:gd name="T67" fmla="*/ 21 h 3256"/>
                  <a:gd name="T68" fmla="*/ 2 w 978"/>
                  <a:gd name="T69" fmla="*/ 18 h 3256"/>
                  <a:gd name="T70" fmla="*/ 0 w 978"/>
                  <a:gd name="T71" fmla="*/ 17 h 3256"/>
                  <a:gd name="T72" fmla="*/ 0 w 978"/>
                  <a:gd name="T73" fmla="*/ 15 h 3256"/>
                  <a:gd name="T74" fmla="*/ 0 w 978"/>
                  <a:gd name="T75" fmla="*/ 13 h 3256"/>
                  <a:gd name="T76" fmla="*/ 0 w 978"/>
                  <a:gd name="T77" fmla="*/ 10 h 3256"/>
                  <a:gd name="T78" fmla="*/ 0 w 978"/>
                  <a:gd name="T79" fmla="*/ 9 h 3256"/>
                  <a:gd name="T80" fmla="*/ 1 w 978"/>
                  <a:gd name="T81" fmla="*/ 8 h 3256"/>
                  <a:gd name="T82" fmla="*/ 3 w 978"/>
                  <a:gd name="T83" fmla="*/ 7 h 3256"/>
                  <a:gd name="T84" fmla="*/ 3 w 978"/>
                  <a:gd name="T85" fmla="*/ 6 h 3256"/>
                  <a:gd name="T86" fmla="*/ 3 w 978"/>
                  <a:gd name="T87" fmla="*/ 6 h 3256"/>
                  <a:gd name="T88" fmla="*/ 2 w 978"/>
                  <a:gd name="T89" fmla="*/ 6 h 3256"/>
                  <a:gd name="T90" fmla="*/ 2 w 978"/>
                  <a:gd name="T91" fmla="*/ 6 h 3256"/>
                  <a:gd name="T92" fmla="*/ 1 w 978"/>
                  <a:gd name="T93" fmla="*/ 5 h 3256"/>
                  <a:gd name="T94" fmla="*/ 1 w 978"/>
                  <a:gd name="T95" fmla="*/ 4 h 3256"/>
                  <a:gd name="T96" fmla="*/ 1 w 978"/>
                  <a:gd name="T97" fmla="*/ 2 h 3256"/>
                  <a:gd name="T98" fmla="*/ 1 w 978"/>
                  <a:gd name="T99" fmla="*/ 1 h 3256"/>
                  <a:gd name="T100" fmla="*/ 2 w 978"/>
                  <a:gd name="T101" fmla="*/ 1 h 3256"/>
                  <a:gd name="T102" fmla="*/ 3 w 978"/>
                  <a:gd name="T103" fmla="*/ 0 h 3256"/>
                  <a:gd name="T104" fmla="*/ 4 w 978"/>
                  <a:gd name="T105" fmla="*/ 0 h 3256"/>
                  <a:gd name="T106" fmla="*/ 8 w 978"/>
                  <a:gd name="T107" fmla="*/ 13 h 3256"/>
                  <a:gd name="T108" fmla="*/ 9 w 978"/>
                  <a:gd name="T109" fmla="*/ 14 h 3256"/>
                  <a:gd name="T110" fmla="*/ 9 w 978"/>
                  <a:gd name="T111" fmla="*/ 13 h 3256"/>
                  <a:gd name="T112" fmla="*/ 9 w 978"/>
                  <a:gd name="T113" fmla="*/ 12 h 3256"/>
                  <a:gd name="T114" fmla="*/ 8 w 978"/>
                  <a:gd name="T115" fmla="*/ 12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lnTo>
                      <a:pt x="687" y="940"/>
                    </a:lnTo>
                    <a:lnTo>
                      <a:pt x="686" y="1060"/>
                    </a:lnTo>
                    <a:lnTo>
                      <a:pt x="684" y="1128"/>
                    </a:lnTo>
                    <a:lnTo>
                      <a:pt x="747" y="1134"/>
                    </a:lnTo>
                    <a:lnTo>
                      <a:pt x="762" y="1079"/>
                    </a:lnTo>
                    <a:lnTo>
                      <a:pt x="760" y="1034"/>
                    </a:lnTo>
                    <a:lnTo>
                      <a:pt x="732" y="992"/>
                    </a:lnTo>
                    <a:lnTo>
                      <a:pt x="714" y="961"/>
                    </a:lnTo>
                    <a:lnTo>
                      <a:pt x="697" y="940"/>
                    </a:lnTo>
                    <a:lnTo>
                      <a:pt x="687" y="940"/>
                    </a:lnTo>
                    <a:lnTo>
                      <a:pt x="289" y="0"/>
                    </a:lnTo>
                    <a:close/>
                  </a:path>
                </a:pathLst>
              </a:custGeom>
              <a:solidFill>
                <a:srgbClr val="8080FF"/>
              </a:solidFill>
              <a:ln w="9525">
                <a:noFill/>
                <a:round/>
                <a:headEnd/>
                <a:tailEnd/>
              </a:ln>
            </p:spPr>
            <p:txBody>
              <a:bodyPr/>
              <a:lstStyle/>
              <a:p>
                <a:pPr eaLnBrk="0" hangingPunct="0"/>
                <a:endParaRPr lang="it-IT"/>
              </a:p>
            </p:txBody>
          </p:sp>
          <p:sp>
            <p:nvSpPr>
              <p:cNvPr id="77107" name="Freeform 197"/>
              <p:cNvSpPr>
                <a:spLocks/>
              </p:cNvSpPr>
              <p:nvPr/>
            </p:nvSpPr>
            <p:spPr bwMode="auto">
              <a:xfrm>
                <a:off x="3289" y="2303"/>
                <a:ext cx="326" cy="1086"/>
              </a:xfrm>
              <a:custGeom>
                <a:avLst/>
                <a:gdLst>
                  <a:gd name="T0" fmla="*/ 4 w 978"/>
                  <a:gd name="T1" fmla="*/ 0 h 3256"/>
                  <a:gd name="T2" fmla="*/ 5 w 978"/>
                  <a:gd name="T3" fmla="*/ 0 h 3256"/>
                  <a:gd name="T4" fmla="*/ 5 w 978"/>
                  <a:gd name="T5" fmla="*/ 1 h 3256"/>
                  <a:gd name="T6" fmla="*/ 6 w 978"/>
                  <a:gd name="T7" fmla="*/ 2 h 3256"/>
                  <a:gd name="T8" fmla="*/ 6 w 978"/>
                  <a:gd name="T9" fmla="*/ 3 h 3256"/>
                  <a:gd name="T10" fmla="*/ 6 w 978"/>
                  <a:gd name="T11" fmla="*/ 5 h 3256"/>
                  <a:gd name="T12" fmla="*/ 6 w 978"/>
                  <a:gd name="T13" fmla="*/ 6 h 3256"/>
                  <a:gd name="T14" fmla="*/ 8 w 978"/>
                  <a:gd name="T15" fmla="*/ 7 h 3256"/>
                  <a:gd name="T16" fmla="*/ 9 w 978"/>
                  <a:gd name="T17" fmla="*/ 7 h 3256"/>
                  <a:gd name="T18" fmla="*/ 12 w 978"/>
                  <a:gd name="T19" fmla="*/ 12 h 3256"/>
                  <a:gd name="T20" fmla="*/ 12 w 978"/>
                  <a:gd name="T21" fmla="*/ 14 h 3256"/>
                  <a:gd name="T22" fmla="*/ 10 w 978"/>
                  <a:gd name="T23" fmla="*/ 19 h 3256"/>
                  <a:gd name="T24" fmla="*/ 9 w 978"/>
                  <a:gd name="T25" fmla="*/ 19 h 3256"/>
                  <a:gd name="T26" fmla="*/ 9 w 978"/>
                  <a:gd name="T27" fmla="*/ 20 h 3256"/>
                  <a:gd name="T28" fmla="*/ 8 w 978"/>
                  <a:gd name="T29" fmla="*/ 22 h 3256"/>
                  <a:gd name="T30" fmla="*/ 7 w 978"/>
                  <a:gd name="T31" fmla="*/ 31 h 3256"/>
                  <a:gd name="T32" fmla="*/ 7 w 978"/>
                  <a:gd name="T33" fmla="*/ 33 h 3256"/>
                  <a:gd name="T34" fmla="*/ 7 w 978"/>
                  <a:gd name="T35" fmla="*/ 35 h 3256"/>
                  <a:gd name="T36" fmla="*/ 7 w 978"/>
                  <a:gd name="T37" fmla="*/ 37 h 3256"/>
                  <a:gd name="T38" fmla="*/ 7 w 978"/>
                  <a:gd name="T39" fmla="*/ 38 h 3256"/>
                  <a:gd name="T40" fmla="*/ 7 w 978"/>
                  <a:gd name="T41" fmla="*/ 39 h 3256"/>
                  <a:gd name="T42" fmla="*/ 6 w 978"/>
                  <a:gd name="T43" fmla="*/ 39 h 3256"/>
                  <a:gd name="T44" fmla="*/ 5 w 978"/>
                  <a:gd name="T45" fmla="*/ 40 h 3256"/>
                  <a:gd name="T46" fmla="*/ 4 w 978"/>
                  <a:gd name="T47" fmla="*/ 40 h 3256"/>
                  <a:gd name="T48" fmla="*/ 3 w 978"/>
                  <a:gd name="T49" fmla="*/ 40 h 3256"/>
                  <a:gd name="T50" fmla="*/ 3 w 978"/>
                  <a:gd name="T51" fmla="*/ 40 h 3256"/>
                  <a:gd name="T52" fmla="*/ 2 w 978"/>
                  <a:gd name="T53" fmla="*/ 39 h 3256"/>
                  <a:gd name="T54" fmla="*/ 3 w 978"/>
                  <a:gd name="T55" fmla="*/ 38 h 3256"/>
                  <a:gd name="T56" fmla="*/ 4 w 978"/>
                  <a:gd name="T57" fmla="*/ 37 h 3256"/>
                  <a:gd name="T58" fmla="*/ 4 w 978"/>
                  <a:gd name="T59" fmla="*/ 35 h 3256"/>
                  <a:gd name="T60" fmla="*/ 3 w 978"/>
                  <a:gd name="T61" fmla="*/ 31 h 3256"/>
                  <a:gd name="T62" fmla="*/ 2 w 978"/>
                  <a:gd name="T63" fmla="*/ 30 h 3256"/>
                  <a:gd name="T64" fmla="*/ 1 w 978"/>
                  <a:gd name="T65" fmla="*/ 22 h 3256"/>
                  <a:gd name="T66" fmla="*/ 1 w 978"/>
                  <a:gd name="T67" fmla="*/ 21 h 3256"/>
                  <a:gd name="T68" fmla="*/ 2 w 978"/>
                  <a:gd name="T69" fmla="*/ 18 h 3256"/>
                  <a:gd name="T70" fmla="*/ 0 w 978"/>
                  <a:gd name="T71" fmla="*/ 17 h 3256"/>
                  <a:gd name="T72" fmla="*/ 0 w 978"/>
                  <a:gd name="T73" fmla="*/ 15 h 3256"/>
                  <a:gd name="T74" fmla="*/ 0 w 978"/>
                  <a:gd name="T75" fmla="*/ 13 h 3256"/>
                  <a:gd name="T76" fmla="*/ 0 w 978"/>
                  <a:gd name="T77" fmla="*/ 10 h 3256"/>
                  <a:gd name="T78" fmla="*/ 0 w 978"/>
                  <a:gd name="T79" fmla="*/ 9 h 3256"/>
                  <a:gd name="T80" fmla="*/ 1 w 978"/>
                  <a:gd name="T81" fmla="*/ 8 h 3256"/>
                  <a:gd name="T82" fmla="*/ 3 w 978"/>
                  <a:gd name="T83" fmla="*/ 7 h 3256"/>
                  <a:gd name="T84" fmla="*/ 3 w 978"/>
                  <a:gd name="T85" fmla="*/ 6 h 3256"/>
                  <a:gd name="T86" fmla="*/ 3 w 978"/>
                  <a:gd name="T87" fmla="*/ 6 h 3256"/>
                  <a:gd name="T88" fmla="*/ 2 w 978"/>
                  <a:gd name="T89" fmla="*/ 6 h 3256"/>
                  <a:gd name="T90" fmla="*/ 2 w 978"/>
                  <a:gd name="T91" fmla="*/ 6 h 3256"/>
                  <a:gd name="T92" fmla="*/ 1 w 978"/>
                  <a:gd name="T93" fmla="*/ 5 h 3256"/>
                  <a:gd name="T94" fmla="*/ 1 w 978"/>
                  <a:gd name="T95" fmla="*/ 4 h 3256"/>
                  <a:gd name="T96" fmla="*/ 1 w 978"/>
                  <a:gd name="T97" fmla="*/ 2 h 3256"/>
                  <a:gd name="T98" fmla="*/ 1 w 978"/>
                  <a:gd name="T99" fmla="*/ 1 h 3256"/>
                  <a:gd name="T100" fmla="*/ 2 w 978"/>
                  <a:gd name="T101" fmla="*/ 1 h 3256"/>
                  <a:gd name="T102" fmla="*/ 3 w 978"/>
                  <a:gd name="T103" fmla="*/ 0 h 3256"/>
                  <a:gd name="T104" fmla="*/ 4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path>
                </a:pathLst>
              </a:custGeom>
              <a:noFill/>
              <a:ln w="0">
                <a:solidFill>
                  <a:srgbClr val="000000"/>
                </a:solidFill>
                <a:round/>
                <a:headEnd/>
                <a:tailEnd/>
              </a:ln>
            </p:spPr>
            <p:txBody>
              <a:bodyPr/>
              <a:lstStyle/>
              <a:p>
                <a:pPr eaLnBrk="0" hangingPunct="0"/>
                <a:endParaRPr lang="it-IT"/>
              </a:p>
            </p:txBody>
          </p:sp>
          <p:sp>
            <p:nvSpPr>
              <p:cNvPr id="77108" name="Freeform 198"/>
              <p:cNvSpPr>
                <a:spLocks/>
              </p:cNvSpPr>
              <p:nvPr/>
            </p:nvSpPr>
            <p:spPr bwMode="auto">
              <a:xfrm>
                <a:off x="3517" y="2617"/>
                <a:ext cx="27" cy="65"/>
              </a:xfrm>
              <a:custGeom>
                <a:avLst/>
                <a:gdLst>
                  <a:gd name="T0" fmla="*/ 0 w 79"/>
                  <a:gd name="T1" fmla="*/ 0 h 194"/>
                  <a:gd name="T2" fmla="*/ 0 w 79"/>
                  <a:gd name="T3" fmla="*/ 2 h 194"/>
                  <a:gd name="T4" fmla="*/ 0 w 79"/>
                  <a:gd name="T5" fmla="*/ 2 h 194"/>
                  <a:gd name="T6" fmla="*/ 1 w 79"/>
                  <a:gd name="T7" fmla="*/ 2 h 194"/>
                  <a:gd name="T8" fmla="*/ 1 w 79"/>
                  <a:gd name="T9" fmla="*/ 2 h 194"/>
                  <a:gd name="T10" fmla="*/ 1 w 79"/>
                  <a:gd name="T11" fmla="*/ 1 h 194"/>
                  <a:gd name="T12" fmla="*/ 1 w 79"/>
                  <a:gd name="T13" fmla="*/ 1 h 194"/>
                  <a:gd name="T14" fmla="*/ 0 w 79"/>
                  <a:gd name="T15" fmla="*/ 0 h 194"/>
                  <a:gd name="T16" fmla="*/ 0 w 79"/>
                  <a:gd name="T17" fmla="*/ 0 h 194"/>
                  <a:gd name="T18" fmla="*/ 0 w 79"/>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4"/>
                  <a:gd name="T32" fmla="*/ 79 w 79"/>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4">
                    <a:moveTo>
                      <a:pt x="3" y="1"/>
                    </a:moveTo>
                    <a:lnTo>
                      <a:pt x="3" y="121"/>
                    </a:lnTo>
                    <a:lnTo>
                      <a:pt x="0" y="188"/>
                    </a:lnTo>
                    <a:lnTo>
                      <a:pt x="65" y="194"/>
                    </a:lnTo>
                    <a:lnTo>
                      <a:pt x="79" y="140"/>
                    </a:lnTo>
                    <a:lnTo>
                      <a:pt x="76" y="96"/>
                    </a:lnTo>
                    <a:lnTo>
                      <a:pt x="48" y="52"/>
                    </a:lnTo>
                    <a:lnTo>
                      <a:pt x="30" y="21"/>
                    </a:lnTo>
                    <a:lnTo>
                      <a:pt x="14" y="0"/>
                    </a:lnTo>
                    <a:lnTo>
                      <a:pt x="3" y="1"/>
                    </a:lnTo>
                  </a:path>
                </a:pathLst>
              </a:custGeom>
              <a:noFill/>
              <a:ln w="0">
                <a:solidFill>
                  <a:srgbClr val="000000"/>
                </a:solidFill>
                <a:round/>
                <a:headEnd/>
                <a:tailEnd/>
              </a:ln>
            </p:spPr>
            <p:txBody>
              <a:bodyPr/>
              <a:lstStyle/>
              <a:p>
                <a:pPr eaLnBrk="0" hangingPunct="0"/>
                <a:endParaRPr lang="it-IT"/>
              </a:p>
            </p:txBody>
          </p:sp>
          <p:sp>
            <p:nvSpPr>
              <p:cNvPr id="77109" name="Freeform 199"/>
              <p:cNvSpPr>
                <a:spLocks/>
              </p:cNvSpPr>
              <p:nvPr/>
            </p:nvSpPr>
            <p:spPr bwMode="auto">
              <a:xfrm>
                <a:off x="3906" y="2253"/>
                <a:ext cx="303" cy="1142"/>
              </a:xfrm>
              <a:custGeom>
                <a:avLst/>
                <a:gdLst>
                  <a:gd name="T0" fmla="*/ 7 w 908"/>
                  <a:gd name="T1" fmla="*/ 0 h 3427"/>
                  <a:gd name="T2" fmla="*/ 8 w 908"/>
                  <a:gd name="T3" fmla="*/ 2 h 3427"/>
                  <a:gd name="T4" fmla="*/ 7 w 908"/>
                  <a:gd name="T5" fmla="*/ 4 h 3427"/>
                  <a:gd name="T6" fmla="*/ 7 w 908"/>
                  <a:gd name="T7" fmla="*/ 7 h 3427"/>
                  <a:gd name="T8" fmla="*/ 8 w 908"/>
                  <a:gd name="T9" fmla="*/ 7 h 3427"/>
                  <a:gd name="T10" fmla="*/ 10 w 908"/>
                  <a:gd name="T11" fmla="*/ 8 h 3427"/>
                  <a:gd name="T12" fmla="*/ 10 w 908"/>
                  <a:gd name="T13" fmla="*/ 10 h 3427"/>
                  <a:gd name="T14" fmla="*/ 10 w 908"/>
                  <a:gd name="T15" fmla="*/ 14 h 3427"/>
                  <a:gd name="T16" fmla="*/ 10 w 908"/>
                  <a:gd name="T17" fmla="*/ 18 h 3427"/>
                  <a:gd name="T18" fmla="*/ 11 w 908"/>
                  <a:gd name="T19" fmla="*/ 21 h 3427"/>
                  <a:gd name="T20" fmla="*/ 8 w 908"/>
                  <a:gd name="T21" fmla="*/ 27 h 3427"/>
                  <a:gd name="T22" fmla="*/ 8 w 908"/>
                  <a:gd name="T23" fmla="*/ 30 h 3427"/>
                  <a:gd name="T24" fmla="*/ 8 w 908"/>
                  <a:gd name="T25" fmla="*/ 34 h 3427"/>
                  <a:gd name="T26" fmla="*/ 7 w 908"/>
                  <a:gd name="T27" fmla="*/ 39 h 3427"/>
                  <a:gd name="T28" fmla="*/ 7 w 908"/>
                  <a:gd name="T29" fmla="*/ 41 h 3427"/>
                  <a:gd name="T30" fmla="*/ 5 w 908"/>
                  <a:gd name="T31" fmla="*/ 42 h 3427"/>
                  <a:gd name="T32" fmla="*/ 4 w 908"/>
                  <a:gd name="T33" fmla="*/ 42 h 3427"/>
                  <a:gd name="T34" fmla="*/ 4 w 908"/>
                  <a:gd name="T35" fmla="*/ 41 h 3427"/>
                  <a:gd name="T36" fmla="*/ 3 w 908"/>
                  <a:gd name="T37" fmla="*/ 41 h 3427"/>
                  <a:gd name="T38" fmla="*/ 1 w 908"/>
                  <a:gd name="T39" fmla="*/ 41 h 3427"/>
                  <a:gd name="T40" fmla="*/ 1 w 908"/>
                  <a:gd name="T41" fmla="*/ 41 h 3427"/>
                  <a:gd name="T42" fmla="*/ 3 w 908"/>
                  <a:gd name="T43" fmla="*/ 39 h 3427"/>
                  <a:gd name="T44" fmla="*/ 3 w 908"/>
                  <a:gd name="T45" fmla="*/ 37 h 3427"/>
                  <a:gd name="T46" fmla="*/ 1 w 908"/>
                  <a:gd name="T47" fmla="*/ 32 h 3427"/>
                  <a:gd name="T48" fmla="*/ 0 w 908"/>
                  <a:gd name="T49" fmla="*/ 29 h 3427"/>
                  <a:gd name="T50" fmla="*/ 0 w 908"/>
                  <a:gd name="T51" fmla="*/ 24 h 3427"/>
                  <a:gd name="T52" fmla="*/ 1 w 908"/>
                  <a:gd name="T53" fmla="*/ 19 h 3427"/>
                  <a:gd name="T54" fmla="*/ 1 w 908"/>
                  <a:gd name="T55" fmla="*/ 16 h 3427"/>
                  <a:gd name="T56" fmla="*/ 0 w 908"/>
                  <a:gd name="T57" fmla="*/ 15 h 3427"/>
                  <a:gd name="T58" fmla="*/ 1 w 908"/>
                  <a:gd name="T59" fmla="*/ 11 h 3427"/>
                  <a:gd name="T60" fmla="*/ 2 w 908"/>
                  <a:gd name="T61" fmla="*/ 8 h 3427"/>
                  <a:gd name="T62" fmla="*/ 3 w 908"/>
                  <a:gd name="T63" fmla="*/ 7 h 3427"/>
                  <a:gd name="T64" fmla="*/ 4 w 908"/>
                  <a:gd name="T65" fmla="*/ 6 h 3427"/>
                  <a:gd name="T66" fmla="*/ 3 w 908"/>
                  <a:gd name="T67" fmla="*/ 5 h 3427"/>
                  <a:gd name="T68" fmla="*/ 3 w 908"/>
                  <a:gd name="T69" fmla="*/ 3 h 3427"/>
                  <a:gd name="T70" fmla="*/ 3 w 908"/>
                  <a:gd name="T71" fmla="*/ 3 h 3427"/>
                  <a:gd name="T72" fmla="*/ 3 w 908"/>
                  <a:gd name="T73" fmla="*/ 1 h 3427"/>
                  <a:gd name="T74" fmla="*/ 5 w 908"/>
                  <a:gd name="T75" fmla="*/ 0 h 3427"/>
                  <a:gd name="T76" fmla="*/ 8 w 908"/>
                  <a:gd name="T77" fmla="*/ 18 h 3427"/>
                  <a:gd name="T78" fmla="*/ 8 w 908"/>
                  <a:gd name="T79" fmla="*/ 16 h 3427"/>
                  <a:gd name="T80" fmla="*/ 8 w 908"/>
                  <a:gd name="T81" fmla="*/ 15 h 3427"/>
                  <a:gd name="T82" fmla="*/ 9 w 908"/>
                  <a:gd name="T83" fmla="*/ 13 h 3427"/>
                  <a:gd name="T84" fmla="*/ 9 w 908"/>
                  <a:gd name="T85" fmla="*/ 14 h 3427"/>
                  <a:gd name="T86" fmla="*/ 9 w 908"/>
                  <a:gd name="T87" fmla="*/ 17 h 3427"/>
                  <a:gd name="T88" fmla="*/ 6 w 908"/>
                  <a:gd name="T89" fmla="*/ 39 h 3427"/>
                  <a:gd name="T90" fmla="*/ 6 w 908"/>
                  <a:gd name="T91" fmla="*/ 38 h 3427"/>
                  <a:gd name="T92" fmla="*/ 6 w 908"/>
                  <a:gd name="T93" fmla="*/ 34 h 3427"/>
                  <a:gd name="T94" fmla="*/ 6 w 908"/>
                  <a:gd name="T95" fmla="*/ 31 h 3427"/>
                  <a:gd name="T96" fmla="*/ 5 w 908"/>
                  <a:gd name="T97" fmla="*/ 29 h 3427"/>
                  <a:gd name="T98" fmla="*/ 5 w 908"/>
                  <a:gd name="T99" fmla="*/ 27 h 3427"/>
                  <a:gd name="T100" fmla="*/ 3 w 908"/>
                  <a:gd name="T101" fmla="*/ 28 h 3427"/>
                  <a:gd name="T102" fmla="*/ 3 w 908"/>
                  <a:gd name="T103" fmla="*/ 29 h 3427"/>
                  <a:gd name="T104" fmla="*/ 4 w 908"/>
                  <a:gd name="T105" fmla="*/ 31 h 3427"/>
                  <a:gd name="T106" fmla="*/ 4 w 908"/>
                  <a:gd name="T107" fmla="*/ 34 h 3427"/>
                  <a:gd name="T108" fmla="*/ 5 w 908"/>
                  <a:gd name="T109" fmla="*/ 38 h 3427"/>
                  <a:gd name="T110" fmla="*/ 5 w 908"/>
                  <a:gd name="T111" fmla="*/ 0 h 34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7"/>
                  <a:gd name="T170" fmla="*/ 908 w 908"/>
                  <a:gd name="T171" fmla="*/ 3427 h 34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lnTo>
                      <a:pt x="722" y="1467"/>
                    </a:lnTo>
                    <a:lnTo>
                      <a:pt x="671" y="1490"/>
                    </a:lnTo>
                    <a:lnTo>
                      <a:pt x="669" y="1404"/>
                    </a:lnTo>
                    <a:lnTo>
                      <a:pt x="662" y="1368"/>
                    </a:lnTo>
                    <a:lnTo>
                      <a:pt x="651" y="1331"/>
                    </a:lnTo>
                    <a:lnTo>
                      <a:pt x="633" y="1297"/>
                    </a:lnTo>
                    <a:lnTo>
                      <a:pt x="611" y="1262"/>
                    </a:lnTo>
                    <a:lnTo>
                      <a:pt x="636" y="1217"/>
                    </a:lnTo>
                    <a:lnTo>
                      <a:pt x="658" y="1165"/>
                    </a:lnTo>
                    <a:lnTo>
                      <a:pt x="678" y="1106"/>
                    </a:lnTo>
                    <a:lnTo>
                      <a:pt x="691" y="1055"/>
                    </a:lnTo>
                    <a:lnTo>
                      <a:pt x="701" y="991"/>
                    </a:lnTo>
                    <a:lnTo>
                      <a:pt x="711" y="1071"/>
                    </a:lnTo>
                    <a:lnTo>
                      <a:pt x="714" y="1168"/>
                    </a:lnTo>
                    <a:lnTo>
                      <a:pt x="715" y="1259"/>
                    </a:lnTo>
                    <a:lnTo>
                      <a:pt x="721" y="1333"/>
                    </a:lnTo>
                    <a:lnTo>
                      <a:pt x="721" y="1395"/>
                    </a:lnTo>
                    <a:lnTo>
                      <a:pt x="722" y="1467"/>
                    </a:lnTo>
                    <a:lnTo>
                      <a:pt x="399" y="4"/>
                    </a:lnTo>
                    <a:lnTo>
                      <a:pt x="446" y="3183"/>
                    </a:lnTo>
                    <a:lnTo>
                      <a:pt x="469" y="3139"/>
                    </a:lnTo>
                    <a:lnTo>
                      <a:pt x="480" y="3095"/>
                    </a:lnTo>
                    <a:lnTo>
                      <a:pt x="485" y="3041"/>
                    </a:lnTo>
                    <a:lnTo>
                      <a:pt x="476" y="2964"/>
                    </a:lnTo>
                    <a:lnTo>
                      <a:pt x="467" y="2875"/>
                    </a:lnTo>
                    <a:lnTo>
                      <a:pt x="460" y="2771"/>
                    </a:lnTo>
                    <a:lnTo>
                      <a:pt x="459" y="2656"/>
                    </a:lnTo>
                    <a:lnTo>
                      <a:pt x="461" y="2554"/>
                    </a:lnTo>
                    <a:lnTo>
                      <a:pt x="465" y="2486"/>
                    </a:lnTo>
                    <a:lnTo>
                      <a:pt x="459" y="2455"/>
                    </a:lnTo>
                    <a:lnTo>
                      <a:pt x="439" y="2410"/>
                    </a:lnTo>
                    <a:lnTo>
                      <a:pt x="419" y="2353"/>
                    </a:lnTo>
                    <a:lnTo>
                      <a:pt x="408" y="2282"/>
                    </a:lnTo>
                    <a:lnTo>
                      <a:pt x="407" y="2220"/>
                    </a:lnTo>
                    <a:lnTo>
                      <a:pt x="416" y="2177"/>
                    </a:lnTo>
                    <a:lnTo>
                      <a:pt x="265" y="2168"/>
                    </a:lnTo>
                    <a:lnTo>
                      <a:pt x="251" y="2216"/>
                    </a:lnTo>
                    <a:lnTo>
                      <a:pt x="235" y="2263"/>
                    </a:lnTo>
                    <a:lnTo>
                      <a:pt x="222" y="2313"/>
                    </a:lnTo>
                    <a:lnTo>
                      <a:pt x="223" y="2334"/>
                    </a:lnTo>
                    <a:lnTo>
                      <a:pt x="245" y="2374"/>
                    </a:lnTo>
                    <a:lnTo>
                      <a:pt x="276" y="2420"/>
                    </a:lnTo>
                    <a:lnTo>
                      <a:pt x="300" y="2477"/>
                    </a:lnTo>
                    <a:lnTo>
                      <a:pt x="319" y="2532"/>
                    </a:lnTo>
                    <a:lnTo>
                      <a:pt x="326" y="2606"/>
                    </a:lnTo>
                    <a:lnTo>
                      <a:pt x="330" y="2683"/>
                    </a:lnTo>
                    <a:lnTo>
                      <a:pt x="337" y="2790"/>
                    </a:lnTo>
                    <a:lnTo>
                      <a:pt x="347" y="2882"/>
                    </a:lnTo>
                    <a:lnTo>
                      <a:pt x="369" y="2986"/>
                    </a:lnTo>
                    <a:lnTo>
                      <a:pt x="407" y="3099"/>
                    </a:lnTo>
                    <a:lnTo>
                      <a:pt x="428" y="3149"/>
                    </a:lnTo>
                    <a:lnTo>
                      <a:pt x="446" y="3183"/>
                    </a:lnTo>
                    <a:lnTo>
                      <a:pt x="399" y="4"/>
                    </a:lnTo>
                    <a:close/>
                  </a:path>
                </a:pathLst>
              </a:custGeom>
              <a:solidFill>
                <a:srgbClr val="8080FF"/>
              </a:solidFill>
              <a:ln w="9525">
                <a:noFill/>
                <a:round/>
                <a:headEnd/>
                <a:tailEnd/>
              </a:ln>
            </p:spPr>
            <p:txBody>
              <a:bodyPr/>
              <a:lstStyle/>
              <a:p>
                <a:pPr eaLnBrk="0" hangingPunct="0"/>
                <a:endParaRPr lang="it-IT"/>
              </a:p>
            </p:txBody>
          </p:sp>
          <p:sp>
            <p:nvSpPr>
              <p:cNvPr id="77110" name="Freeform 200"/>
              <p:cNvSpPr>
                <a:spLocks/>
              </p:cNvSpPr>
              <p:nvPr/>
            </p:nvSpPr>
            <p:spPr bwMode="auto">
              <a:xfrm>
                <a:off x="3906" y="2253"/>
                <a:ext cx="303" cy="1142"/>
              </a:xfrm>
              <a:custGeom>
                <a:avLst/>
                <a:gdLst>
                  <a:gd name="T0" fmla="*/ 6 w 908"/>
                  <a:gd name="T1" fmla="*/ 0 h 3427"/>
                  <a:gd name="T2" fmla="*/ 7 w 908"/>
                  <a:gd name="T3" fmla="*/ 1 h 3427"/>
                  <a:gd name="T4" fmla="*/ 8 w 908"/>
                  <a:gd name="T5" fmla="*/ 2 h 3427"/>
                  <a:gd name="T6" fmla="*/ 7 w 908"/>
                  <a:gd name="T7" fmla="*/ 3 h 3427"/>
                  <a:gd name="T8" fmla="*/ 6 w 908"/>
                  <a:gd name="T9" fmla="*/ 5 h 3427"/>
                  <a:gd name="T10" fmla="*/ 7 w 908"/>
                  <a:gd name="T11" fmla="*/ 7 h 3427"/>
                  <a:gd name="T12" fmla="*/ 7 w 908"/>
                  <a:gd name="T13" fmla="*/ 7 h 3427"/>
                  <a:gd name="T14" fmla="*/ 9 w 908"/>
                  <a:gd name="T15" fmla="*/ 7 h 3427"/>
                  <a:gd name="T16" fmla="*/ 10 w 908"/>
                  <a:gd name="T17" fmla="*/ 8 h 3427"/>
                  <a:gd name="T18" fmla="*/ 10 w 908"/>
                  <a:gd name="T19" fmla="*/ 9 h 3427"/>
                  <a:gd name="T20" fmla="*/ 10 w 908"/>
                  <a:gd name="T21" fmla="*/ 10 h 3427"/>
                  <a:gd name="T22" fmla="*/ 10 w 908"/>
                  <a:gd name="T23" fmla="*/ 14 h 3427"/>
                  <a:gd name="T24" fmla="*/ 10 w 908"/>
                  <a:gd name="T25" fmla="*/ 17 h 3427"/>
                  <a:gd name="T26" fmla="*/ 10 w 908"/>
                  <a:gd name="T27" fmla="*/ 18 h 3427"/>
                  <a:gd name="T28" fmla="*/ 11 w 908"/>
                  <a:gd name="T29" fmla="*/ 21 h 3427"/>
                  <a:gd name="T30" fmla="*/ 8 w 908"/>
                  <a:gd name="T31" fmla="*/ 24 h 3427"/>
                  <a:gd name="T32" fmla="*/ 7 w 908"/>
                  <a:gd name="T33" fmla="*/ 28 h 3427"/>
                  <a:gd name="T34" fmla="*/ 8 w 908"/>
                  <a:gd name="T35" fmla="*/ 30 h 3427"/>
                  <a:gd name="T36" fmla="*/ 8 w 908"/>
                  <a:gd name="T37" fmla="*/ 32 h 3427"/>
                  <a:gd name="T38" fmla="*/ 8 w 908"/>
                  <a:gd name="T39" fmla="*/ 36 h 3427"/>
                  <a:gd name="T40" fmla="*/ 7 w 908"/>
                  <a:gd name="T41" fmla="*/ 39 h 3427"/>
                  <a:gd name="T42" fmla="*/ 8 w 908"/>
                  <a:gd name="T43" fmla="*/ 41 h 3427"/>
                  <a:gd name="T44" fmla="*/ 6 w 908"/>
                  <a:gd name="T45" fmla="*/ 42 h 3427"/>
                  <a:gd name="T46" fmla="*/ 5 w 908"/>
                  <a:gd name="T47" fmla="*/ 42 h 3427"/>
                  <a:gd name="T48" fmla="*/ 4 w 908"/>
                  <a:gd name="T49" fmla="*/ 42 h 3427"/>
                  <a:gd name="T50" fmla="*/ 3 w 908"/>
                  <a:gd name="T51" fmla="*/ 42 h 3427"/>
                  <a:gd name="T52" fmla="*/ 4 w 908"/>
                  <a:gd name="T53" fmla="*/ 41 h 3427"/>
                  <a:gd name="T54" fmla="*/ 4 w 908"/>
                  <a:gd name="T55" fmla="*/ 41 h 3427"/>
                  <a:gd name="T56" fmla="*/ 2 w 908"/>
                  <a:gd name="T57" fmla="*/ 41 h 3427"/>
                  <a:gd name="T58" fmla="*/ 1 w 908"/>
                  <a:gd name="T59" fmla="*/ 41 h 3427"/>
                  <a:gd name="T60" fmla="*/ 1 w 908"/>
                  <a:gd name="T61" fmla="*/ 41 h 3427"/>
                  <a:gd name="T62" fmla="*/ 1 w 908"/>
                  <a:gd name="T63" fmla="*/ 40 h 3427"/>
                  <a:gd name="T64" fmla="*/ 3 w 908"/>
                  <a:gd name="T65" fmla="*/ 39 h 3427"/>
                  <a:gd name="T66" fmla="*/ 3 w 908"/>
                  <a:gd name="T67" fmla="*/ 38 h 3427"/>
                  <a:gd name="T68" fmla="*/ 3 w 908"/>
                  <a:gd name="T69" fmla="*/ 37 h 3427"/>
                  <a:gd name="T70" fmla="*/ 1 w 908"/>
                  <a:gd name="T71" fmla="*/ 32 h 3427"/>
                  <a:gd name="T72" fmla="*/ 0 w 908"/>
                  <a:gd name="T73" fmla="*/ 30 h 3427"/>
                  <a:gd name="T74" fmla="*/ 0 w 908"/>
                  <a:gd name="T75" fmla="*/ 28 h 3427"/>
                  <a:gd name="T76" fmla="*/ 0 w 908"/>
                  <a:gd name="T77" fmla="*/ 24 h 3427"/>
                  <a:gd name="T78" fmla="*/ 1 w 908"/>
                  <a:gd name="T79" fmla="*/ 21 h 3427"/>
                  <a:gd name="T80" fmla="*/ 2 w 908"/>
                  <a:gd name="T81" fmla="*/ 17 h 3427"/>
                  <a:gd name="T82" fmla="*/ 1 w 908"/>
                  <a:gd name="T83" fmla="*/ 16 h 3427"/>
                  <a:gd name="T84" fmla="*/ 0 w 908"/>
                  <a:gd name="T85" fmla="*/ 15 h 3427"/>
                  <a:gd name="T86" fmla="*/ 0 w 908"/>
                  <a:gd name="T87" fmla="*/ 14 h 3427"/>
                  <a:gd name="T88" fmla="*/ 1 w 908"/>
                  <a:gd name="T89" fmla="*/ 11 h 3427"/>
                  <a:gd name="T90" fmla="*/ 2 w 908"/>
                  <a:gd name="T91" fmla="*/ 9 h 3427"/>
                  <a:gd name="T92" fmla="*/ 2 w 908"/>
                  <a:gd name="T93" fmla="*/ 8 h 3427"/>
                  <a:gd name="T94" fmla="*/ 3 w 908"/>
                  <a:gd name="T95" fmla="*/ 7 h 3427"/>
                  <a:gd name="T96" fmla="*/ 4 w 908"/>
                  <a:gd name="T97" fmla="*/ 6 h 3427"/>
                  <a:gd name="T98" fmla="*/ 4 w 908"/>
                  <a:gd name="T99" fmla="*/ 6 h 3427"/>
                  <a:gd name="T100" fmla="*/ 3 w 908"/>
                  <a:gd name="T101" fmla="*/ 5 h 3427"/>
                  <a:gd name="T102" fmla="*/ 3 w 908"/>
                  <a:gd name="T103" fmla="*/ 4 h 3427"/>
                  <a:gd name="T104" fmla="*/ 3 w 908"/>
                  <a:gd name="T105" fmla="*/ 3 h 3427"/>
                  <a:gd name="T106" fmla="*/ 3 w 908"/>
                  <a:gd name="T107" fmla="*/ 3 h 3427"/>
                  <a:gd name="T108" fmla="*/ 3 w 908"/>
                  <a:gd name="T109" fmla="*/ 1 h 3427"/>
                  <a:gd name="T110" fmla="*/ 4 w 908"/>
                  <a:gd name="T111" fmla="*/ 1 h 3427"/>
                  <a:gd name="T112" fmla="*/ 5 w 908"/>
                  <a:gd name="T113" fmla="*/ 0 h 34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7"/>
                  <a:gd name="T173" fmla="*/ 908 w 908"/>
                  <a:gd name="T174" fmla="*/ 3427 h 34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path>
                </a:pathLst>
              </a:custGeom>
              <a:noFill/>
              <a:ln w="0">
                <a:solidFill>
                  <a:srgbClr val="000000"/>
                </a:solidFill>
                <a:round/>
                <a:headEnd/>
                <a:tailEnd/>
              </a:ln>
            </p:spPr>
            <p:txBody>
              <a:bodyPr/>
              <a:lstStyle/>
              <a:p>
                <a:pPr eaLnBrk="0" hangingPunct="0"/>
                <a:endParaRPr lang="it-IT"/>
              </a:p>
            </p:txBody>
          </p:sp>
          <p:sp>
            <p:nvSpPr>
              <p:cNvPr id="77111" name="Freeform 201"/>
              <p:cNvSpPr>
                <a:spLocks/>
              </p:cNvSpPr>
              <p:nvPr/>
            </p:nvSpPr>
            <p:spPr bwMode="auto">
              <a:xfrm>
                <a:off x="4110" y="2583"/>
                <a:ext cx="37" cy="167"/>
              </a:xfrm>
              <a:custGeom>
                <a:avLst/>
                <a:gdLst>
                  <a:gd name="T0" fmla="*/ 1 w 111"/>
                  <a:gd name="T1" fmla="*/ 6 h 499"/>
                  <a:gd name="T2" fmla="*/ 1 w 111"/>
                  <a:gd name="T3" fmla="*/ 6 h 499"/>
                  <a:gd name="T4" fmla="*/ 1 w 111"/>
                  <a:gd name="T5" fmla="*/ 5 h 499"/>
                  <a:gd name="T6" fmla="*/ 1 w 111"/>
                  <a:gd name="T7" fmla="*/ 5 h 499"/>
                  <a:gd name="T8" fmla="*/ 0 w 111"/>
                  <a:gd name="T9" fmla="*/ 4 h 499"/>
                  <a:gd name="T10" fmla="*/ 0 w 111"/>
                  <a:gd name="T11" fmla="*/ 4 h 499"/>
                  <a:gd name="T12" fmla="*/ 0 w 111"/>
                  <a:gd name="T13" fmla="*/ 3 h 499"/>
                  <a:gd name="T14" fmla="*/ 0 w 111"/>
                  <a:gd name="T15" fmla="*/ 3 h 499"/>
                  <a:gd name="T16" fmla="*/ 1 w 111"/>
                  <a:gd name="T17" fmla="*/ 2 h 499"/>
                  <a:gd name="T18" fmla="*/ 1 w 111"/>
                  <a:gd name="T19" fmla="*/ 1 h 499"/>
                  <a:gd name="T20" fmla="*/ 1 w 111"/>
                  <a:gd name="T21" fmla="*/ 1 h 499"/>
                  <a:gd name="T22" fmla="*/ 1 w 111"/>
                  <a:gd name="T23" fmla="*/ 0 h 499"/>
                  <a:gd name="T24" fmla="*/ 1 w 111"/>
                  <a:gd name="T25" fmla="*/ 1 h 499"/>
                  <a:gd name="T26" fmla="*/ 1 w 111"/>
                  <a:gd name="T27" fmla="*/ 2 h 499"/>
                  <a:gd name="T28" fmla="*/ 1 w 111"/>
                  <a:gd name="T29" fmla="*/ 3 h 499"/>
                  <a:gd name="T30" fmla="*/ 1 w 111"/>
                  <a:gd name="T31" fmla="*/ 4 h 499"/>
                  <a:gd name="T32" fmla="*/ 1 w 111"/>
                  <a:gd name="T33" fmla="*/ 5 h 499"/>
                  <a:gd name="T34" fmla="*/ 1 w 111"/>
                  <a:gd name="T35" fmla="*/ 6 h 4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9"/>
                  <a:gd name="T56" fmla="*/ 111 w 111"/>
                  <a:gd name="T57" fmla="*/ 499 h 4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9">
                    <a:moveTo>
                      <a:pt x="111" y="476"/>
                    </a:moveTo>
                    <a:lnTo>
                      <a:pt x="60" y="499"/>
                    </a:lnTo>
                    <a:lnTo>
                      <a:pt x="56" y="413"/>
                    </a:lnTo>
                    <a:lnTo>
                      <a:pt x="51" y="376"/>
                    </a:lnTo>
                    <a:lnTo>
                      <a:pt x="40" y="340"/>
                    </a:lnTo>
                    <a:lnTo>
                      <a:pt x="22" y="305"/>
                    </a:lnTo>
                    <a:lnTo>
                      <a:pt x="0" y="271"/>
                    </a:lnTo>
                    <a:lnTo>
                      <a:pt x="25" y="226"/>
                    </a:lnTo>
                    <a:lnTo>
                      <a:pt x="47" y="174"/>
                    </a:lnTo>
                    <a:lnTo>
                      <a:pt x="67" y="115"/>
                    </a:lnTo>
                    <a:lnTo>
                      <a:pt x="79" y="64"/>
                    </a:lnTo>
                    <a:lnTo>
                      <a:pt x="90" y="0"/>
                    </a:lnTo>
                    <a:lnTo>
                      <a:pt x="100" y="78"/>
                    </a:lnTo>
                    <a:lnTo>
                      <a:pt x="103" y="177"/>
                    </a:lnTo>
                    <a:lnTo>
                      <a:pt x="104" y="267"/>
                    </a:lnTo>
                    <a:lnTo>
                      <a:pt x="109" y="341"/>
                    </a:lnTo>
                    <a:lnTo>
                      <a:pt x="109" y="404"/>
                    </a:lnTo>
                    <a:lnTo>
                      <a:pt x="111" y="476"/>
                    </a:lnTo>
                  </a:path>
                </a:pathLst>
              </a:custGeom>
              <a:noFill/>
              <a:ln w="0">
                <a:solidFill>
                  <a:srgbClr val="000000"/>
                </a:solidFill>
                <a:round/>
                <a:headEnd/>
                <a:tailEnd/>
              </a:ln>
            </p:spPr>
            <p:txBody>
              <a:bodyPr/>
              <a:lstStyle/>
              <a:p>
                <a:pPr eaLnBrk="0" hangingPunct="0"/>
                <a:endParaRPr lang="it-IT"/>
              </a:p>
            </p:txBody>
          </p:sp>
          <p:sp>
            <p:nvSpPr>
              <p:cNvPr id="77112" name="Freeform 202"/>
              <p:cNvSpPr>
                <a:spLocks/>
              </p:cNvSpPr>
              <p:nvPr/>
            </p:nvSpPr>
            <p:spPr bwMode="auto">
              <a:xfrm>
                <a:off x="3980" y="2976"/>
                <a:ext cx="88" cy="338"/>
              </a:xfrm>
              <a:custGeom>
                <a:avLst/>
                <a:gdLst>
                  <a:gd name="T0" fmla="*/ 3 w 263"/>
                  <a:gd name="T1" fmla="*/ 13 h 1014"/>
                  <a:gd name="T2" fmla="*/ 3 w 263"/>
                  <a:gd name="T3" fmla="*/ 12 h 1014"/>
                  <a:gd name="T4" fmla="*/ 3 w 263"/>
                  <a:gd name="T5" fmla="*/ 11 h 1014"/>
                  <a:gd name="T6" fmla="*/ 3 w 263"/>
                  <a:gd name="T7" fmla="*/ 11 h 1014"/>
                  <a:gd name="T8" fmla="*/ 3 w 263"/>
                  <a:gd name="T9" fmla="*/ 10 h 1014"/>
                  <a:gd name="T10" fmla="*/ 3 w 263"/>
                  <a:gd name="T11" fmla="*/ 9 h 1014"/>
                  <a:gd name="T12" fmla="*/ 3 w 263"/>
                  <a:gd name="T13" fmla="*/ 7 h 1014"/>
                  <a:gd name="T14" fmla="*/ 3 w 263"/>
                  <a:gd name="T15" fmla="*/ 6 h 1014"/>
                  <a:gd name="T16" fmla="*/ 3 w 263"/>
                  <a:gd name="T17" fmla="*/ 5 h 1014"/>
                  <a:gd name="T18" fmla="*/ 3 w 263"/>
                  <a:gd name="T19" fmla="*/ 4 h 1014"/>
                  <a:gd name="T20" fmla="*/ 3 w 263"/>
                  <a:gd name="T21" fmla="*/ 4 h 1014"/>
                  <a:gd name="T22" fmla="*/ 3 w 263"/>
                  <a:gd name="T23" fmla="*/ 3 h 1014"/>
                  <a:gd name="T24" fmla="*/ 2 w 263"/>
                  <a:gd name="T25" fmla="*/ 2 h 1014"/>
                  <a:gd name="T26" fmla="*/ 2 w 263"/>
                  <a:gd name="T27" fmla="*/ 1 h 1014"/>
                  <a:gd name="T28" fmla="*/ 2 w 263"/>
                  <a:gd name="T29" fmla="*/ 1 h 1014"/>
                  <a:gd name="T30" fmla="*/ 2 w 263"/>
                  <a:gd name="T31" fmla="*/ 0 h 1014"/>
                  <a:gd name="T32" fmla="*/ 1 w 263"/>
                  <a:gd name="T33" fmla="*/ 0 h 1014"/>
                  <a:gd name="T34" fmla="*/ 0 w 263"/>
                  <a:gd name="T35" fmla="*/ 1 h 1014"/>
                  <a:gd name="T36" fmla="*/ 0 w 263"/>
                  <a:gd name="T37" fmla="*/ 1 h 1014"/>
                  <a:gd name="T38" fmla="*/ 0 w 263"/>
                  <a:gd name="T39" fmla="*/ 2 h 1014"/>
                  <a:gd name="T40" fmla="*/ 0 w 263"/>
                  <a:gd name="T41" fmla="*/ 2 h 1014"/>
                  <a:gd name="T42" fmla="*/ 0 w 263"/>
                  <a:gd name="T43" fmla="*/ 3 h 1014"/>
                  <a:gd name="T44" fmla="*/ 1 w 263"/>
                  <a:gd name="T45" fmla="*/ 3 h 1014"/>
                  <a:gd name="T46" fmla="*/ 1 w 263"/>
                  <a:gd name="T47" fmla="*/ 4 h 1014"/>
                  <a:gd name="T48" fmla="*/ 1 w 263"/>
                  <a:gd name="T49" fmla="*/ 4 h 1014"/>
                  <a:gd name="T50" fmla="*/ 1 w 263"/>
                  <a:gd name="T51" fmla="*/ 5 h 1014"/>
                  <a:gd name="T52" fmla="*/ 1 w 263"/>
                  <a:gd name="T53" fmla="*/ 6 h 1014"/>
                  <a:gd name="T54" fmla="*/ 1 w 263"/>
                  <a:gd name="T55" fmla="*/ 8 h 1014"/>
                  <a:gd name="T56" fmla="*/ 2 w 263"/>
                  <a:gd name="T57" fmla="*/ 9 h 1014"/>
                  <a:gd name="T58" fmla="*/ 2 w 263"/>
                  <a:gd name="T59" fmla="*/ 10 h 1014"/>
                  <a:gd name="T60" fmla="*/ 2 w 263"/>
                  <a:gd name="T61" fmla="*/ 11 h 1014"/>
                  <a:gd name="T62" fmla="*/ 3 w 263"/>
                  <a:gd name="T63" fmla="*/ 12 h 1014"/>
                  <a:gd name="T64" fmla="*/ 3 w 263"/>
                  <a:gd name="T65" fmla="*/ 13 h 10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4"/>
                  <a:gd name="T101" fmla="*/ 263 w 263"/>
                  <a:gd name="T102" fmla="*/ 1014 h 10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4">
                    <a:moveTo>
                      <a:pt x="224" y="1014"/>
                    </a:moveTo>
                    <a:lnTo>
                      <a:pt x="247" y="971"/>
                    </a:lnTo>
                    <a:lnTo>
                      <a:pt x="258" y="927"/>
                    </a:lnTo>
                    <a:lnTo>
                      <a:pt x="263" y="872"/>
                    </a:lnTo>
                    <a:lnTo>
                      <a:pt x="254" y="795"/>
                    </a:lnTo>
                    <a:lnTo>
                      <a:pt x="245" y="706"/>
                    </a:lnTo>
                    <a:lnTo>
                      <a:pt x="238" y="602"/>
                    </a:lnTo>
                    <a:lnTo>
                      <a:pt x="236" y="488"/>
                    </a:lnTo>
                    <a:lnTo>
                      <a:pt x="239" y="385"/>
                    </a:lnTo>
                    <a:lnTo>
                      <a:pt x="243" y="316"/>
                    </a:lnTo>
                    <a:lnTo>
                      <a:pt x="237" y="286"/>
                    </a:lnTo>
                    <a:lnTo>
                      <a:pt x="217" y="242"/>
                    </a:lnTo>
                    <a:lnTo>
                      <a:pt x="197" y="184"/>
                    </a:lnTo>
                    <a:lnTo>
                      <a:pt x="186" y="113"/>
                    </a:lnTo>
                    <a:lnTo>
                      <a:pt x="185" y="52"/>
                    </a:lnTo>
                    <a:lnTo>
                      <a:pt x="194" y="7"/>
                    </a:lnTo>
                    <a:lnTo>
                      <a:pt x="43" y="0"/>
                    </a:lnTo>
                    <a:lnTo>
                      <a:pt x="29" y="46"/>
                    </a:lnTo>
                    <a:lnTo>
                      <a:pt x="13" y="95"/>
                    </a:lnTo>
                    <a:lnTo>
                      <a:pt x="0" y="143"/>
                    </a:lnTo>
                    <a:lnTo>
                      <a:pt x="0" y="165"/>
                    </a:lnTo>
                    <a:lnTo>
                      <a:pt x="23" y="205"/>
                    </a:lnTo>
                    <a:lnTo>
                      <a:pt x="54" y="251"/>
                    </a:lnTo>
                    <a:lnTo>
                      <a:pt x="78" y="308"/>
                    </a:lnTo>
                    <a:lnTo>
                      <a:pt x="97" y="363"/>
                    </a:lnTo>
                    <a:lnTo>
                      <a:pt x="104" y="438"/>
                    </a:lnTo>
                    <a:lnTo>
                      <a:pt x="108" y="514"/>
                    </a:lnTo>
                    <a:lnTo>
                      <a:pt x="115" y="621"/>
                    </a:lnTo>
                    <a:lnTo>
                      <a:pt x="125" y="714"/>
                    </a:lnTo>
                    <a:lnTo>
                      <a:pt x="147" y="817"/>
                    </a:lnTo>
                    <a:lnTo>
                      <a:pt x="185" y="930"/>
                    </a:lnTo>
                    <a:lnTo>
                      <a:pt x="205" y="979"/>
                    </a:lnTo>
                    <a:lnTo>
                      <a:pt x="224" y="1014"/>
                    </a:lnTo>
                  </a:path>
                </a:pathLst>
              </a:custGeom>
              <a:noFill/>
              <a:ln w="0">
                <a:solidFill>
                  <a:srgbClr val="000000"/>
                </a:solidFill>
                <a:round/>
                <a:headEnd/>
                <a:tailEnd/>
              </a:ln>
            </p:spPr>
            <p:txBody>
              <a:bodyPr/>
              <a:lstStyle/>
              <a:p>
                <a:pPr eaLnBrk="0" hangingPunct="0"/>
                <a:endParaRPr lang="it-IT"/>
              </a:p>
            </p:txBody>
          </p:sp>
          <p:sp>
            <p:nvSpPr>
              <p:cNvPr id="77113" name="Freeform 203"/>
              <p:cNvSpPr>
                <a:spLocks/>
              </p:cNvSpPr>
              <p:nvPr/>
            </p:nvSpPr>
            <p:spPr bwMode="auto">
              <a:xfrm>
                <a:off x="2854" y="1462"/>
                <a:ext cx="389" cy="1215"/>
              </a:xfrm>
              <a:custGeom>
                <a:avLst/>
                <a:gdLst>
                  <a:gd name="T0" fmla="*/ 7 w 1168"/>
                  <a:gd name="T1" fmla="*/ 31 h 3645"/>
                  <a:gd name="T2" fmla="*/ 6 w 1168"/>
                  <a:gd name="T3" fmla="*/ 36 h 3645"/>
                  <a:gd name="T4" fmla="*/ 6 w 1168"/>
                  <a:gd name="T5" fmla="*/ 40 h 3645"/>
                  <a:gd name="T6" fmla="*/ 5 w 1168"/>
                  <a:gd name="T7" fmla="*/ 42 h 3645"/>
                  <a:gd name="T8" fmla="*/ 4 w 1168"/>
                  <a:gd name="T9" fmla="*/ 43 h 3645"/>
                  <a:gd name="T10" fmla="*/ 3 w 1168"/>
                  <a:gd name="T11" fmla="*/ 43 h 3645"/>
                  <a:gd name="T12" fmla="*/ 1 w 1168"/>
                  <a:gd name="T13" fmla="*/ 44 h 3645"/>
                  <a:gd name="T14" fmla="*/ 0 w 1168"/>
                  <a:gd name="T15" fmla="*/ 43 h 3645"/>
                  <a:gd name="T16" fmla="*/ 1 w 1168"/>
                  <a:gd name="T17" fmla="*/ 42 h 3645"/>
                  <a:gd name="T18" fmla="*/ 3 w 1168"/>
                  <a:gd name="T19" fmla="*/ 41 h 3645"/>
                  <a:gd name="T20" fmla="*/ 3 w 1168"/>
                  <a:gd name="T21" fmla="*/ 37 h 3645"/>
                  <a:gd name="T22" fmla="*/ 3 w 1168"/>
                  <a:gd name="T23" fmla="*/ 31 h 3645"/>
                  <a:gd name="T24" fmla="*/ 3 w 1168"/>
                  <a:gd name="T25" fmla="*/ 26 h 3645"/>
                  <a:gd name="T26" fmla="*/ 2 w 1168"/>
                  <a:gd name="T27" fmla="*/ 25 h 3645"/>
                  <a:gd name="T28" fmla="*/ 2 w 1168"/>
                  <a:gd name="T29" fmla="*/ 23 h 3645"/>
                  <a:gd name="T30" fmla="*/ 2 w 1168"/>
                  <a:gd name="T31" fmla="*/ 21 h 3645"/>
                  <a:gd name="T32" fmla="*/ 3 w 1168"/>
                  <a:gd name="T33" fmla="*/ 19 h 3645"/>
                  <a:gd name="T34" fmla="*/ 3 w 1168"/>
                  <a:gd name="T35" fmla="*/ 13 h 3645"/>
                  <a:gd name="T36" fmla="*/ 3 w 1168"/>
                  <a:gd name="T37" fmla="*/ 9 h 3645"/>
                  <a:gd name="T38" fmla="*/ 6 w 1168"/>
                  <a:gd name="T39" fmla="*/ 6 h 3645"/>
                  <a:gd name="T40" fmla="*/ 5 w 1168"/>
                  <a:gd name="T41" fmla="*/ 6 h 3645"/>
                  <a:gd name="T42" fmla="*/ 4 w 1168"/>
                  <a:gd name="T43" fmla="*/ 3 h 3645"/>
                  <a:gd name="T44" fmla="*/ 4 w 1168"/>
                  <a:gd name="T45" fmla="*/ 2 h 3645"/>
                  <a:gd name="T46" fmla="*/ 4 w 1168"/>
                  <a:gd name="T47" fmla="*/ 1 h 3645"/>
                  <a:gd name="T48" fmla="*/ 6 w 1168"/>
                  <a:gd name="T49" fmla="*/ 0 h 3645"/>
                  <a:gd name="T50" fmla="*/ 8 w 1168"/>
                  <a:gd name="T51" fmla="*/ 0 h 3645"/>
                  <a:gd name="T52" fmla="*/ 9 w 1168"/>
                  <a:gd name="T53" fmla="*/ 2 h 3645"/>
                  <a:gd name="T54" fmla="*/ 8 w 1168"/>
                  <a:gd name="T55" fmla="*/ 5 h 3645"/>
                  <a:gd name="T56" fmla="*/ 9 w 1168"/>
                  <a:gd name="T57" fmla="*/ 6 h 3645"/>
                  <a:gd name="T58" fmla="*/ 12 w 1168"/>
                  <a:gd name="T59" fmla="*/ 8 h 3645"/>
                  <a:gd name="T60" fmla="*/ 14 w 1168"/>
                  <a:gd name="T61" fmla="*/ 15 h 3645"/>
                  <a:gd name="T62" fmla="*/ 13 w 1168"/>
                  <a:gd name="T63" fmla="*/ 19 h 3645"/>
                  <a:gd name="T64" fmla="*/ 13 w 1168"/>
                  <a:gd name="T65" fmla="*/ 23 h 3645"/>
                  <a:gd name="T66" fmla="*/ 13 w 1168"/>
                  <a:gd name="T67" fmla="*/ 25 h 3645"/>
                  <a:gd name="T68" fmla="*/ 12 w 1168"/>
                  <a:gd name="T69" fmla="*/ 27 h 3645"/>
                  <a:gd name="T70" fmla="*/ 12 w 1168"/>
                  <a:gd name="T71" fmla="*/ 32 h 3645"/>
                  <a:gd name="T72" fmla="*/ 12 w 1168"/>
                  <a:gd name="T73" fmla="*/ 37 h 3645"/>
                  <a:gd name="T74" fmla="*/ 12 w 1168"/>
                  <a:gd name="T75" fmla="*/ 42 h 3645"/>
                  <a:gd name="T76" fmla="*/ 11 w 1168"/>
                  <a:gd name="T77" fmla="*/ 43 h 3645"/>
                  <a:gd name="T78" fmla="*/ 10 w 1168"/>
                  <a:gd name="T79" fmla="*/ 44 h 3645"/>
                  <a:gd name="T80" fmla="*/ 8 w 1168"/>
                  <a:gd name="T81" fmla="*/ 45 h 3645"/>
                  <a:gd name="T82" fmla="*/ 7 w 1168"/>
                  <a:gd name="T83" fmla="*/ 44 h 3645"/>
                  <a:gd name="T84" fmla="*/ 8 w 1168"/>
                  <a:gd name="T85" fmla="*/ 43 h 3645"/>
                  <a:gd name="T86" fmla="*/ 9 w 1168"/>
                  <a:gd name="T87" fmla="*/ 42 h 3645"/>
                  <a:gd name="T88" fmla="*/ 9 w 1168"/>
                  <a:gd name="T89" fmla="*/ 37 h 3645"/>
                  <a:gd name="T90" fmla="*/ 8 w 1168"/>
                  <a:gd name="T91" fmla="*/ 32 h 3645"/>
                  <a:gd name="T92" fmla="*/ 8 w 1168"/>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8"/>
                    </a:lnTo>
                    <a:lnTo>
                      <a:pt x="557" y="2537"/>
                    </a:lnTo>
                    <a:lnTo>
                      <a:pt x="537" y="2635"/>
                    </a:lnTo>
                    <a:lnTo>
                      <a:pt x="514" y="2752"/>
                    </a:lnTo>
                    <a:lnTo>
                      <a:pt x="502" y="2893"/>
                    </a:lnTo>
                    <a:lnTo>
                      <a:pt x="489" y="3007"/>
                    </a:lnTo>
                    <a:lnTo>
                      <a:pt x="478" y="3109"/>
                    </a:lnTo>
                    <a:lnTo>
                      <a:pt x="460" y="3207"/>
                    </a:lnTo>
                    <a:lnTo>
                      <a:pt x="442" y="3302"/>
                    </a:lnTo>
                    <a:lnTo>
                      <a:pt x="431" y="3366"/>
                    </a:lnTo>
                    <a:lnTo>
                      <a:pt x="431" y="3414"/>
                    </a:lnTo>
                    <a:lnTo>
                      <a:pt x="434" y="3453"/>
                    </a:lnTo>
                    <a:lnTo>
                      <a:pt x="423" y="3471"/>
                    </a:lnTo>
                    <a:lnTo>
                      <a:pt x="346" y="3489"/>
                    </a:lnTo>
                    <a:lnTo>
                      <a:pt x="332" y="3479"/>
                    </a:lnTo>
                    <a:lnTo>
                      <a:pt x="322" y="3467"/>
                    </a:lnTo>
                    <a:lnTo>
                      <a:pt x="250" y="3493"/>
                    </a:lnTo>
                    <a:lnTo>
                      <a:pt x="157" y="3521"/>
                    </a:lnTo>
                    <a:lnTo>
                      <a:pt x="95" y="3530"/>
                    </a:lnTo>
                    <a:lnTo>
                      <a:pt x="45" y="3525"/>
                    </a:lnTo>
                    <a:lnTo>
                      <a:pt x="18" y="3514"/>
                    </a:lnTo>
                    <a:lnTo>
                      <a:pt x="5" y="3496"/>
                    </a:lnTo>
                    <a:lnTo>
                      <a:pt x="0" y="3477"/>
                    </a:lnTo>
                    <a:lnTo>
                      <a:pt x="10" y="3456"/>
                    </a:lnTo>
                    <a:lnTo>
                      <a:pt x="31" y="3437"/>
                    </a:lnTo>
                    <a:lnTo>
                      <a:pt x="100" y="3402"/>
                    </a:lnTo>
                    <a:lnTo>
                      <a:pt x="160" y="3369"/>
                    </a:lnTo>
                    <a:lnTo>
                      <a:pt x="215" y="3340"/>
                    </a:lnTo>
                    <a:lnTo>
                      <a:pt x="238" y="3315"/>
                    </a:lnTo>
                    <a:lnTo>
                      <a:pt x="241" y="3222"/>
                    </a:lnTo>
                    <a:lnTo>
                      <a:pt x="241" y="3109"/>
                    </a:lnTo>
                    <a:lnTo>
                      <a:pt x="244" y="2994"/>
                    </a:lnTo>
                    <a:lnTo>
                      <a:pt x="244" y="2864"/>
                    </a:lnTo>
                    <a:lnTo>
                      <a:pt x="238" y="2702"/>
                    </a:lnTo>
                    <a:lnTo>
                      <a:pt x="238" y="2537"/>
                    </a:lnTo>
                    <a:lnTo>
                      <a:pt x="247" y="2364"/>
                    </a:lnTo>
                    <a:lnTo>
                      <a:pt x="251" y="2240"/>
                    </a:lnTo>
                    <a:lnTo>
                      <a:pt x="262" y="2114"/>
                    </a:lnTo>
                    <a:lnTo>
                      <a:pt x="262" y="2039"/>
                    </a:lnTo>
                    <a:lnTo>
                      <a:pt x="221" y="2035"/>
                    </a:lnTo>
                    <a:lnTo>
                      <a:pt x="178" y="2018"/>
                    </a:lnTo>
                    <a:lnTo>
                      <a:pt x="145" y="1974"/>
                    </a:lnTo>
                    <a:lnTo>
                      <a:pt x="141" y="1922"/>
                    </a:lnTo>
                    <a:lnTo>
                      <a:pt x="154" y="1855"/>
                    </a:lnTo>
                    <a:lnTo>
                      <a:pt x="179" y="1798"/>
                    </a:lnTo>
                    <a:lnTo>
                      <a:pt x="203" y="1759"/>
                    </a:lnTo>
                    <a:lnTo>
                      <a:pt x="161" y="1741"/>
                    </a:lnTo>
                    <a:lnTo>
                      <a:pt x="150" y="1728"/>
                    </a:lnTo>
                    <a:lnTo>
                      <a:pt x="151" y="1707"/>
                    </a:lnTo>
                    <a:lnTo>
                      <a:pt x="205" y="1566"/>
                    </a:lnTo>
                    <a:lnTo>
                      <a:pt x="224" y="1489"/>
                    </a:lnTo>
                    <a:lnTo>
                      <a:pt x="238" y="1224"/>
                    </a:lnTo>
                    <a:lnTo>
                      <a:pt x="238" y="1032"/>
                    </a:lnTo>
                    <a:lnTo>
                      <a:pt x="247" y="800"/>
                    </a:lnTo>
                    <a:lnTo>
                      <a:pt x="257" y="743"/>
                    </a:lnTo>
                    <a:lnTo>
                      <a:pt x="279" y="697"/>
                    </a:lnTo>
                    <a:lnTo>
                      <a:pt x="319" y="659"/>
                    </a:lnTo>
                    <a:lnTo>
                      <a:pt x="502" y="547"/>
                    </a:lnTo>
                    <a:lnTo>
                      <a:pt x="489" y="497"/>
                    </a:lnTo>
                    <a:lnTo>
                      <a:pt x="460" y="491"/>
                    </a:lnTo>
                    <a:lnTo>
                      <a:pt x="418" y="479"/>
                    </a:lnTo>
                    <a:lnTo>
                      <a:pt x="396" y="453"/>
                    </a:lnTo>
                    <a:lnTo>
                      <a:pt x="367" y="350"/>
                    </a:lnTo>
                    <a:lnTo>
                      <a:pt x="359" y="293"/>
                    </a:lnTo>
                    <a:lnTo>
                      <a:pt x="360" y="237"/>
                    </a:lnTo>
                    <a:lnTo>
                      <a:pt x="354" y="184"/>
                    </a:lnTo>
                    <a:lnTo>
                      <a:pt x="359" y="127"/>
                    </a:lnTo>
                    <a:lnTo>
                      <a:pt x="336" y="152"/>
                    </a:lnTo>
                    <a:lnTo>
                      <a:pt x="322" y="165"/>
                    </a:lnTo>
                    <a:lnTo>
                      <a:pt x="327" y="127"/>
                    </a:lnTo>
                    <a:lnTo>
                      <a:pt x="341" y="86"/>
                    </a:lnTo>
                    <a:lnTo>
                      <a:pt x="365" y="52"/>
                    </a:lnTo>
                    <a:lnTo>
                      <a:pt x="401" y="25"/>
                    </a:lnTo>
                    <a:lnTo>
                      <a:pt x="447" y="6"/>
                    </a:lnTo>
                    <a:lnTo>
                      <a:pt x="508" y="0"/>
                    </a:lnTo>
                    <a:lnTo>
                      <a:pt x="563" y="12"/>
                    </a:lnTo>
                    <a:lnTo>
                      <a:pt x="610" y="37"/>
                    </a:lnTo>
                    <a:lnTo>
                      <a:pt x="647" y="69"/>
                    </a:lnTo>
                    <a:lnTo>
                      <a:pt x="675" y="113"/>
                    </a:lnTo>
                    <a:lnTo>
                      <a:pt x="691" y="172"/>
                    </a:lnTo>
                    <a:lnTo>
                      <a:pt x="699" y="241"/>
                    </a:lnTo>
                    <a:lnTo>
                      <a:pt x="695" y="295"/>
                    </a:lnTo>
                    <a:lnTo>
                      <a:pt x="682" y="370"/>
                    </a:lnTo>
                    <a:lnTo>
                      <a:pt x="684" y="423"/>
                    </a:lnTo>
                    <a:lnTo>
                      <a:pt x="694" y="483"/>
                    </a:lnTo>
                    <a:lnTo>
                      <a:pt x="717" y="513"/>
                    </a:lnTo>
                    <a:lnTo>
                      <a:pt x="942" y="611"/>
                    </a:lnTo>
                    <a:lnTo>
                      <a:pt x="972" y="633"/>
                    </a:lnTo>
                    <a:lnTo>
                      <a:pt x="995" y="668"/>
                    </a:lnTo>
                    <a:lnTo>
                      <a:pt x="1066" y="879"/>
                    </a:lnTo>
                    <a:lnTo>
                      <a:pt x="1157" y="1179"/>
                    </a:lnTo>
                    <a:lnTo>
                      <a:pt x="1168" y="1239"/>
                    </a:lnTo>
                    <a:lnTo>
                      <a:pt x="1164" y="1273"/>
                    </a:lnTo>
                    <a:lnTo>
                      <a:pt x="1150" y="1312"/>
                    </a:lnTo>
                    <a:lnTo>
                      <a:pt x="1031" y="1516"/>
                    </a:lnTo>
                    <a:lnTo>
                      <a:pt x="1013" y="1580"/>
                    </a:lnTo>
                    <a:lnTo>
                      <a:pt x="1007" y="1645"/>
                    </a:lnTo>
                    <a:lnTo>
                      <a:pt x="1031" y="1874"/>
                    </a:lnTo>
                    <a:lnTo>
                      <a:pt x="1045" y="1974"/>
                    </a:lnTo>
                    <a:lnTo>
                      <a:pt x="1045" y="2007"/>
                    </a:lnTo>
                    <a:lnTo>
                      <a:pt x="1032" y="2032"/>
                    </a:lnTo>
                    <a:lnTo>
                      <a:pt x="995" y="2045"/>
                    </a:lnTo>
                    <a:lnTo>
                      <a:pt x="958" y="2051"/>
                    </a:lnTo>
                    <a:lnTo>
                      <a:pt x="949" y="2166"/>
                    </a:lnTo>
                    <a:lnTo>
                      <a:pt x="949" y="2293"/>
                    </a:lnTo>
                    <a:lnTo>
                      <a:pt x="951" y="2433"/>
                    </a:lnTo>
                    <a:lnTo>
                      <a:pt x="958" y="2563"/>
                    </a:lnTo>
                    <a:lnTo>
                      <a:pt x="977" y="2702"/>
                    </a:lnTo>
                    <a:lnTo>
                      <a:pt x="982" y="2842"/>
                    </a:lnTo>
                    <a:lnTo>
                      <a:pt x="990" y="2980"/>
                    </a:lnTo>
                    <a:lnTo>
                      <a:pt x="990" y="3089"/>
                    </a:lnTo>
                    <a:lnTo>
                      <a:pt x="984" y="3261"/>
                    </a:lnTo>
                    <a:lnTo>
                      <a:pt x="987" y="3369"/>
                    </a:lnTo>
                    <a:lnTo>
                      <a:pt x="982" y="3467"/>
                    </a:lnTo>
                    <a:lnTo>
                      <a:pt x="978" y="3489"/>
                    </a:lnTo>
                    <a:lnTo>
                      <a:pt x="922" y="3505"/>
                    </a:lnTo>
                    <a:lnTo>
                      <a:pt x="878" y="3530"/>
                    </a:lnTo>
                    <a:lnTo>
                      <a:pt x="835" y="3568"/>
                    </a:lnTo>
                    <a:lnTo>
                      <a:pt x="790" y="3604"/>
                    </a:lnTo>
                    <a:lnTo>
                      <a:pt x="733" y="3627"/>
                    </a:lnTo>
                    <a:lnTo>
                      <a:pt x="674" y="3644"/>
                    </a:lnTo>
                    <a:lnTo>
                      <a:pt x="623" y="3645"/>
                    </a:lnTo>
                    <a:lnTo>
                      <a:pt x="591" y="3633"/>
                    </a:lnTo>
                    <a:lnTo>
                      <a:pt x="568" y="3615"/>
                    </a:lnTo>
                    <a:lnTo>
                      <a:pt x="565" y="3594"/>
                    </a:lnTo>
                    <a:lnTo>
                      <a:pt x="577" y="3563"/>
                    </a:lnTo>
                    <a:lnTo>
                      <a:pt x="608" y="3535"/>
                    </a:lnTo>
                    <a:lnTo>
                      <a:pt x="645" y="3505"/>
                    </a:lnTo>
                    <a:lnTo>
                      <a:pt x="691" y="3463"/>
                    </a:lnTo>
                    <a:lnTo>
                      <a:pt x="730" y="3425"/>
                    </a:lnTo>
                    <a:lnTo>
                      <a:pt x="753" y="3392"/>
                    </a:lnTo>
                    <a:lnTo>
                      <a:pt x="742" y="3212"/>
                    </a:lnTo>
                    <a:lnTo>
                      <a:pt x="742" y="3085"/>
                    </a:lnTo>
                    <a:lnTo>
                      <a:pt x="730" y="2957"/>
                    </a:lnTo>
                    <a:lnTo>
                      <a:pt x="718" y="2842"/>
                    </a:lnTo>
                    <a:lnTo>
                      <a:pt x="698" y="2721"/>
                    </a:lnTo>
                    <a:lnTo>
                      <a:pt x="671" y="2599"/>
                    </a:lnTo>
                    <a:lnTo>
                      <a:pt x="647" y="2486"/>
                    </a:lnTo>
                    <a:lnTo>
                      <a:pt x="628" y="2391"/>
                    </a:lnTo>
                    <a:lnTo>
                      <a:pt x="610"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7114" name="Freeform 204"/>
              <p:cNvSpPr>
                <a:spLocks/>
              </p:cNvSpPr>
              <p:nvPr/>
            </p:nvSpPr>
            <p:spPr bwMode="auto">
              <a:xfrm>
                <a:off x="1379" y="1477"/>
                <a:ext cx="407" cy="1135"/>
              </a:xfrm>
              <a:custGeom>
                <a:avLst/>
                <a:gdLst>
                  <a:gd name="T0" fmla="*/ 13 w 1223"/>
                  <a:gd name="T1" fmla="*/ 19 h 3406"/>
                  <a:gd name="T2" fmla="*/ 11 w 1223"/>
                  <a:gd name="T3" fmla="*/ 23 h 3406"/>
                  <a:gd name="T4" fmla="*/ 11 w 1223"/>
                  <a:gd name="T5" fmla="*/ 26 h 3406"/>
                  <a:gd name="T6" fmla="*/ 11 w 1223"/>
                  <a:gd name="T7" fmla="*/ 33 h 3406"/>
                  <a:gd name="T8" fmla="*/ 12 w 1223"/>
                  <a:gd name="T9" fmla="*/ 38 h 3406"/>
                  <a:gd name="T10" fmla="*/ 12 w 1223"/>
                  <a:gd name="T11" fmla="*/ 39 h 3406"/>
                  <a:gd name="T12" fmla="*/ 13 w 1223"/>
                  <a:gd name="T13" fmla="*/ 40 h 3406"/>
                  <a:gd name="T14" fmla="*/ 14 w 1223"/>
                  <a:gd name="T15" fmla="*/ 40 h 3406"/>
                  <a:gd name="T16" fmla="*/ 15 w 1223"/>
                  <a:gd name="T17" fmla="*/ 41 h 3406"/>
                  <a:gd name="T18" fmla="*/ 15 w 1223"/>
                  <a:gd name="T19" fmla="*/ 41 h 3406"/>
                  <a:gd name="T20" fmla="*/ 10 w 1223"/>
                  <a:gd name="T21" fmla="*/ 41 h 3406"/>
                  <a:gd name="T22" fmla="*/ 10 w 1223"/>
                  <a:gd name="T23" fmla="*/ 41 h 3406"/>
                  <a:gd name="T24" fmla="*/ 9 w 1223"/>
                  <a:gd name="T25" fmla="*/ 40 h 3406"/>
                  <a:gd name="T26" fmla="*/ 10 w 1223"/>
                  <a:gd name="T27" fmla="*/ 39 h 3406"/>
                  <a:gd name="T28" fmla="*/ 10 w 1223"/>
                  <a:gd name="T29" fmla="*/ 39 h 3406"/>
                  <a:gd name="T30" fmla="*/ 9 w 1223"/>
                  <a:gd name="T31" fmla="*/ 39 h 3406"/>
                  <a:gd name="T32" fmla="*/ 9 w 1223"/>
                  <a:gd name="T33" fmla="*/ 34 h 3406"/>
                  <a:gd name="T34" fmla="*/ 8 w 1223"/>
                  <a:gd name="T35" fmla="*/ 28 h 3406"/>
                  <a:gd name="T36" fmla="*/ 8 w 1223"/>
                  <a:gd name="T37" fmla="*/ 26 h 3406"/>
                  <a:gd name="T38" fmla="*/ 7 w 1223"/>
                  <a:gd name="T39" fmla="*/ 29 h 3406"/>
                  <a:gd name="T40" fmla="*/ 6 w 1223"/>
                  <a:gd name="T41" fmla="*/ 34 h 3406"/>
                  <a:gd name="T42" fmla="*/ 6 w 1223"/>
                  <a:gd name="T43" fmla="*/ 39 h 3406"/>
                  <a:gd name="T44" fmla="*/ 5 w 1223"/>
                  <a:gd name="T45" fmla="*/ 39 h 3406"/>
                  <a:gd name="T46" fmla="*/ 5 w 1223"/>
                  <a:gd name="T47" fmla="*/ 41 h 3406"/>
                  <a:gd name="T48" fmla="*/ 5 w 1223"/>
                  <a:gd name="T49" fmla="*/ 42 h 3406"/>
                  <a:gd name="T50" fmla="*/ 4 w 1223"/>
                  <a:gd name="T51" fmla="*/ 42 h 3406"/>
                  <a:gd name="T52" fmla="*/ 3 w 1223"/>
                  <a:gd name="T53" fmla="*/ 42 h 3406"/>
                  <a:gd name="T54" fmla="*/ 3 w 1223"/>
                  <a:gd name="T55" fmla="*/ 41 h 3406"/>
                  <a:gd name="T56" fmla="*/ 3 w 1223"/>
                  <a:gd name="T57" fmla="*/ 40 h 3406"/>
                  <a:gd name="T58" fmla="*/ 4 w 1223"/>
                  <a:gd name="T59" fmla="*/ 39 h 3406"/>
                  <a:gd name="T60" fmla="*/ 3 w 1223"/>
                  <a:gd name="T61" fmla="*/ 37 h 3406"/>
                  <a:gd name="T62" fmla="*/ 3 w 1223"/>
                  <a:gd name="T63" fmla="*/ 34 h 3406"/>
                  <a:gd name="T64" fmla="*/ 3 w 1223"/>
                  <a:gd name="T65" fmla="*/ 30 h 3406"/>
                  <a:gd name="T66" fmla="*/ 0 w 1223"/>
                  <a:gd name="T67" fmla="*/ 28 h 3406"/>
                  <a:gd name="T68" fmla="*/ 0 w 1223"/>
                  <a:gd name="T69" fmla="*/ 23 h 3406"/>
                  <a:gd name="T70" fmla="*/ 2 w 1223"/>
                  <a:gd name="T71" fmla="*/ 23 h 3406"/>
                  <a:gd name="T72" fmla="*/ 2 w 1223"/>
                  <a:gd name="T73" fmla="*/ 16 h 3406"/>
                  <a:gd name="T74" fmla="*/ 2 w 1223"/>
                  <a:gd name="T75" fmla="*/ 14 h 3406"/>
                  <a:gd name="T76" fmla="*/ 3 w 1223"/>
                  <a:gd name="T77" fmla="*/ 8 h 3406"/>
                  <a:gd name="T78" fmla="*/ 3 w 1223"/>
                  <a:gd name="T79" fmla="*/ 8 h 3406"/>
                  <a:gd name="T80" fmla="*/ 6 w 1223"/>
                  <a:gd name="T81" fmla="*/ 6 h 3406"/>
                  <a:gd name="T82" fmla="*/ 6 w 1223"/>
                  <a:gd name="T83" fmla="*/ 5 h 3406"/>
                  <a:gd name="T84" fmla="*/ 6 w 1223"/>
                  <a:gd name="T85" fmla="*/ 3 h 3406"/>
                  <a:gd name="T86" fmla="*/ 6 w 1223"/>
                  <a:gd name="T87" fmla="*/ 2 h 3406"/>
                  <a:gd name="T88" fmla="*/ 7 w 1223"/>
                  <a:gd name="T89" fmla="*/ 1 h 3406"/>
                  <a:gd name="T90" fmla="*/ 8 w 1223"/>
                  <a:gd name="T91" fmla="*/ 0 h 3406"/>
                  <a:gd name="T92" fmla="*/ 9 w 1223"/>
                  <a:gd name="T93" fmla="*/ 0 h 3406"/>
                  <a:gd name="T94" fmla="*/ 10 w 1223"/>
                  <a:gd name="T95" fmla="*/ 0 h 3406"/>
                  <a:gd name="T96" fmla="*/ 10 w 1223"/>
                  <a:gd name="T97" fmla="*/ 1 h 3406"/>
                  <a:gd name="T98" fmla="*/ 10 w 1223"/>
                  <a:gd name="T99" fmla="*/ 3 h 3406"/>
                  <a:gd name="T100" fmla="*/ 10 w 1223"/>
                  <a:gd name="T101" fmla="*/ 4 h 3406"/>
                  <a:gd name="T102" fmla="*/ 9 w 1223"/>
                  <a:gd name="T103" fmla="*/ 5 h 3406"/>
                  <a:gd name="T104" fmla="*/ 9 w 1223"/>
                  <a:gd name="T105" fmla="*/ 6 h 3406"/>
                  <a:gd name="T106" fmla="*/ 12 w 1223"/>
                  <a:gd name="T107" fmla="*/ 8 h 3406"/>
                  <a:gd name="T108" fmla="*/ 13 w 1223"/>
                  <a:gd name="T109" fmla="*/ 9 h 3406"/>
                  <a:gd name="T110" fmla="*/ 13 w 1223"/>
                  <a:gd name="T111" fmla="*/ 14 h 3406"/>
                  <a:gd name="T112" fmla="*/ 12 w 1223"/>
                  <a:gd name="T113" fmla="*/ 15 h 3406"/>
                  <a:gd name="T114" fmla="*/ 13 w 1223"/>
                  <a:gd name="T115" fmla="*/ 17 h 3406"/>
                  <a:gd name="T116" fmla="*/ 13 w 1223"/>
                  <a:gd name="T117" fmla="*/ 18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0" y="1573"/>
                    </a:lnTo>
                    <a:lnTo>
                      <a:pt x="1090" y="1749"/>
                    </a:lnTo>
                    <a:lnTo>
                      <a:pt x="899" y="1876"/>
                    </a:lnTo>
                    <a:lnTo>
                      <a:pt x="899" y="1953"/>
                    </a:lnTo>
                    <a:lnTo>
                      <a:pt x="909" y="2090"/>
                    </a:lnTo>
                    <a:lnTo>
                      <a:pt x="923" y="2500"/>
                    </a:lnTo>
                    <a:lnTo>
                      <a:pt x="934" y="2680"/>
                    </a:lnTo>
                    <a:lnTo>
                      <a:pt x="947" y="2998"/>
                    </a:lnTo>
                    <a:lnTo>
                      <a:pt x="947" y="3112"/>
                    </a:lnTo>
                    <a:lnTo>
                      <a:pt x="948" y="3150"/>
                    </a:lnTo>
                    <a:lnTo>
                      <a:pt x="959" y="3163"/>
                    </a:lnTo>
                    <a:lnTo>
                      <a:pt x="993" y="3187"/>
                    </a:lnTo>
                    <a:lnTo>
                      <a:pt x="1062" y="3223"/>
                    </a:lnTo>
                    <a:lnTo>
                      <a:pt x="1141" y="3246"/>
                    </a:lnTo>
                    <a:lnTo>
                      <a:pt x="1169" y="3255"/>
                    </a:lnTo>
                    <a:lnTo>
                      <a:pt x="1198" y="3269"/>
                    </a:lnTo>
                    <a:lnTo>
                      <a:pt x="1217" y="3296"/>
                    </a:lnTo>
                    <a:lnTo>
                      <a:pt x="1223" y="3317"/>
                    </a:lnTo>
                    <a:lnTo>
                      <a:pt x="1211" y="3325"/>
                    </a:lnTo>
                    <a:lnTo>
                      <a:pt x="1050" y="3328"/>
                    </a:lnTo>
                    <a:lnTo>
                      <a:pt x="839" y="3342"/>
                    </a:lnTo>
                    <a:lnTo>
                      <a:pt x="802" y="3342"/>
                    </a:lnTo>
                    <a:lnTo>
                      <a:pt x="779" y="3329"/>
                    </a:lnTo>
                    <a:lnTo>
                      <a:pt x="767" y="3304"/>
                    </a:lnTo>
                    <a:lnTo>
                      <a:pt x="767" y="3266"/>
                    </a:lnTo>
                    <a:lnTo>
                      <a:pt x="779" y="3204"/>
                    </a:lnTo>
                    <a:lnTo>
                      <a:pt x="786" y="3195"/>
                    </a:lnTo>
                    <a:lnTo>
                      <a:pt x="802" y="3189"/>
                    </a:lnTo>
                    <a:lnTo>
                      <a:pt x="779" y="3185"/>
                    </a:lnTo>
                    <a:lnTo>
                      <a:pt x="772" y="3174"/>
                    </a:lnTo>
                    <a:lnTo>
                      <a:pt x="767" y="3125"/>
                    </a:lnTo>
                    <a:lnTo>
                      <a:pt x="743" y="3023"/>
                    </a:lnTo>
                    <a:lnTo>
                      <a:pt x="695" y="2780"/>
                    </a:lnTo>
                    <a:lnTo>
                      <a:pt x="683" y="2666"/>
                    </a:lnTo>
                    <a:lnTo>
                      <a:pt x="658" y="2297"/>
                    </a:lnTo>
                    <a:lnTo>
                      <a:pt x="642" y="2206"/>
                    </a:lnTo>
                    <a:lnTo>
                      <a:pt x="612" y="2092"/>
                    </a:lnTo>
                    <a:lnTo>
                      <a:pt x="587" y="2207"/>
                    </a:lnTo>
                    <a:lnTo>
                      <a:pt x="563" y="2322"/>
                    </a:lnTo>
                    <a:lnTo>
                      <a:pt x="522" y="2642"/>
                    </a:lnTo>
                    <a:lnTo>
                      <a:pt x="503" y="2740"/>
                    </a:lnTo>
                    <a:lnTo>
                      <a:pt x="461" y="3097"/>
                    </a:lnTo>
                    <a:lnTo>
                      <a:pt x="461" y="3150"/>
                    </a:lnTo>
                    <a:lnTo>
                      <a:pt x="455" y="3159"/>
                    </a:lnTo>
                    <a:lnTo>
                      <a:pt x="419" y="3176"/>
                    </a:lnTo>
                    <a:lnTo>
                      <a:pt x="428" y="3229"/>
                    </a:lnTo>
                    <a:lnTo>
                      <a:pt x="431" y="3291"/>
                    </a:lnTo>
                    <a:lnTo>
                      <a:pt x="431" y="3329"/>
                    </a:lnTo>
                    <a:lnTo>
                      <a:pt x="415" y="3365"/>
                    </a:lnTo>
                    <a:lnTo>
                      <a:pt x="391" y="3390"/>
                    </a:lnTo>
                    <a:lnTo>
                      <a:pt x="348" y="3406"/>
                    </a:lnTo>
                    <a:lnTo>
                      <a:pt x="299" y="3406"/>
                    </a:lnTo>
                    <a:lnTo>
                      <a:pt x="248" y="3401"/>
                    </a:lnTo>
                    <a:lnTo>
                      <a:pt x="226" y="3381"/>
                    </a:lnTo>
                    <a:lnTo>
                      <a:pt x="215" y="3355"/>
                    </a:lnTo>
                    <a:lnTo>
                      <a:pt x="216" y="3322"/>
                    </a:lnTo>
                    <a:lnTo>
                      <a:pt x="229" y="3275"/>
                    </a:lnTo>
                    <a:lnTo>
                      <a:pt x="262" y="3227"/>
                    </a:lnTo>
                    <a:lnTo>
                      <a:pt x="287" y="3176"/>
                    </a:lnTo>
                    <a:lnTo>
                      <a:pt x="262" y="3176"/>
                    </a:lnTo>
                    <a:lnTo>
                      <a:pt x="251" y="3023"/>
                    </a:lnTo>
                    <a:lnTo>
                      <a:pt x="248" y="2847"/>
                    </a:lnTo>
                    <a:lnTo>
                      <a:pt x="254" y="2727"/>
                    </a:lnTo>
                    <a:lnTo>
                      <a:pt x="270" y="2587"/>
                    </a:lnTo>
                    <a:lnTo>
                      <a:pt x="283" y="2463"/>
                    </a:lnTo>
                    <a:lnTo>
                      <a:pt x="299" y="2360"/>
                    </a:lnTo>
                    <a:lnTo>
                      <a:pt x="0" y="2245"/>
                    </a:lnTo>
                    <a:lnTo>
                      <a:pt x="0" y="1889"/>
                    </a:lnTo>
                    <a:lnTo>
                      <a:pt x="35" y="1863"/>
                    </a:lnTo>
                    <a:lnTo>
                      <a:pt x="174" y="1902"/>
                    </a:lnTo>
                    <a:lnTo>
                      <a:pt x="189" y="1824"/>
                    </a:lnTo>
                    <a:lnTo>
                      <a:pt x="193" y="1728"/>
                    </a:lnTo>
                    <a:lnTo>
                      <a:pt x="125" y="1331"/>
                    </a:lnTo>
                    <a:lnTo>
                      <a:pt x="119" y="1226"/>
                    </a:lnTo>
                    <a:lnTo>
                      <a:pt x="131" y="1099"/>
                    </a:lnTo>
                    <a:lnTo>
                      <a:pt x="189" y="757"/>
                    </a:lnTo>
                    <a:lnTo>
                      <a:pt x="215" y="663"/>
                    </a:lnTo>
                    <a:lnTo>
                      <a:pt x="239" y="625"/>
                    </a:lnTo>
                    <a:lnTo>
                      <a:pt x="262" y="614"/>
                    </a:lnTo>
                    <a:lnTo>
                      <a:pt x="431" y="550"/>
                    </a:lnTo>
                    <a:lnTo>
                      <a:pt x="503" y="525"/>
                    </a:lnTo>
                    <a:lnTo>
                      <a:pt x="526" y="435"/>
                    </a:lnTo>
                    <a:lnTo>
                      <a:pt x="506" y="370"/>
                    </a:lnTo>
                    <a:lnTo>
                      <a:pt x="496" y="331"/>
                    </a:lnTo>
                    <a:lnTo>
                      <a:pt x="496" y="281"/>
                    </a:lnTo>
                    <a:lnTo>
                      <a:pt x="503" y="218"/>
                    </a:lnTo>
                    <a:lnTo>
                      <a:pt x="526" y="129"/>
                    </a:lnTo>
                    <a:lnTo>
                      <a:pt x="539" y="84"/>
                    </a:lnTo>
                    <a:lnTo>
                      <a:pt x="558" y="51"/>
                    </a:lnTo>
                    <a:lnTo>
                      <a:pt x="587" y="24"/>
                    </a:lnTo>
                    <a:lnTo>
                      <a:pt x="612" y="14"/>
                    </a:lnTo>
                    <a:lnTo>
                      <a:pt x="659" y="0"/>
                    </a:lnTo>
                    <a:lnTo>
                      <a:pt x="695" y="0"/>
                    </a:lnTo>
                    <a:lnTo>
                      <a:pt x="743" y="14"/>
                    </a:lnTo>
                    <a:lnTo>
                      <a:pt x="788" y="31"/>
                    </a:lnTo>
                    <a:lnTo>
                      <a:pt x="826" y="61"/>
                    </a:lnTo>
                    <a:lnTo>
                      <a:pt x="839" y="103"/>
                    </a:lnTo>
                    <a:lnTo>
                      <a:pt x="844" y="159"/>
                    </a:lnTo>
                    <a:lnTo>
                      <a:pt x="838" y="212"/>
                    </a:lnTo>
                    <a:lnTo>
                      <a:pt x="828" y="271"/>
                    </a:lnTo>
                    <a:lnTo>
                      <a:pt x="817" y="321"/>
                    </a:lnTo>
                    <a:lnTo>
                      <a:pt x="790" y="372"/>
                    </a:lnTo>
                    <a:lnTo>
                      <a:pt x="767" y="410"/>
                    </a:lnTo>
                    <a:lnTo>
                      <a:pt x="743" y="448"/>
                    </a:lnTo>
                    <a:lnTo>
                      <a:pt x="743" y="511"/>
                    </a:lnTo>
                    <a:lnTo>
                      <a:pt x="798" y="526"/>
                    </a:lnTo>
                    <a:lnTo>
                      <a:pt x="999" y="651"/>
                    </a:lnTo>
                    <a:lnTo>
                      <a:pt x="1031" y="689"/>
                    </a:lnTo>
                    <a:lnTo>
                      <a:pt x="1039" y="717"/>
                    </a:lnTo>
                    <a:lnTo>
                      <a:pt x="1056" y="1077"/>
                    </a:lnTo>
                    <a:lnTo>
                      <a:pt x="1039" y="1132"/>
                    </a:lnTo>
                    <a:lnTo>
                      <a:pt x="1020" y="1189"/>
                    </a:lnTo>
                    <a:lnTo>
                      <a:pt x="1007" y="1251"/>
                    </a:lnTo>
                    <a:lnTo>
                      <a:pt x="1011" y="1298"/>
                    </a:lnTo>
                    <a:lnTo>
                      <a:pt x="1030"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p>
            </p:txBody>
          </p:sp>
        </p:grpSp>
        <p:sp>
          <p:nvSpPr>
            <p:cNvPr id="76805" name="Freeform 205"/>
            <p:cNvSpPr>
              <a:spLocks/>
            </p:cNvSpPr>
            <p:nvPr/>
          </p:nvSpPr>
          <p:spPr bwMode="auto">
            <a:xfrm>
              <a:off x="2216" y="1483"/>
              <a:ext cx="363" cy="1157"/>
            </a:xfrm>
            <a:custGeom>
              <a:avLst/>
              <a:gdLst>
                <a:gd name="T0" fmla="*/ 2 w 1091"/>
                <a:gd name="T1" fmla="*/ 29 h 3472"/>
                <a:gd name="T2" fmla="*/ 2 w 1091"/>
                <a:gd name="T3" fmla="*/ 31 h 3472"/>
                <a:gd name="T4" fmla="*/ 3 w 1091"/>
                <a:gd name="T5" fmla="*/ 32 h 3472"/>
                <a:gd name="T6" fmla="*/ 3 w 1091"/>
                <a:gd name="T7" fmla="*/ 37 h 3472"/>
                <a:gd name="T8" fmla="*/ 3 w 1091"/>
                <a:gd name="T9" fmla="*/ 39 h 3472"/>
                <a:gd name="T10" fmla="*/ 2 w 1091"/>
                <a:gd name="T11" fmla="*/ 40 h 3472"/>
                <a:gd name="T12" fmla="*/ 1 w 1091"/>
                <a:gd name="T13" fmla="*/ 40 h 3472"/>
                <a:gd name="T14" fmla="*/ 0 w 1091"/>
                <a:gd name="T15" fmla="*/ 41 h 3472"/>
                <a:gd name="T16" fmla="*/ 0 w 1091"/>
                <a:gd name="T17" fmla="*/ 41 h 3472"/>
                <a:gd name="T18" fmla="*/ 0 w 1091"/>
                <a:gd name="T19" fmla="*/ 42 h 3472"/>
                <a:gd name="T20" fmla="*/ 2 w 1091"/>
                <a:gd name="T21" fmla="*/ 42 h 3472"/>
                <a:gd name="T22" fmla="*/ 3 w 1091"/>
                <a:gd name="T23" fmla="*/ 41 h 3472"/>
                <a:gd name="T24" fmla="*/ 5 w 1091"/>
                <a:gd name="T25" fmla="*/ 41 h 3472"/>
                <a:gd name="T26" fmla="*/ 5 w 1091"/>
                <a:gd name="T27" fmla="*/ 40 h 3472"/>
                <a:gd name="T28" fmla="*/ 6 w 1091"/>
                <a:gd name="T29" fmla="*/ 34 h 3472"/>
                <a:gd name="T30" fmla="*/ 7 w 1091"/>
                <a:gd name="T31" fmla="*/ 31 h 3472"/>
                <a:gd name="T32" fmla="*/ 7 w 1091"/>
                <a:gd name="T33" fmla="*/ 33 h 3472"/>
                <a:gd name="T34" fmla="*/ 8 w 1091"/>
                <a:gd name="T35" fmla="*/ 37 h 3472"/>
                <a:gd name="T36" fmla="*/ 9 w 1091"/>
                <a:gd name="T37" fmla="*/ 40 h 3472"/>
                <a:gd name="T38" fmla="*/ 9 w 1091"/>
                <a:gd name="T39" fmla="*/ 41 h 3472"/>
                <a:gd name="T40" fmla="*/ 8 w 1091"/>
                <a:gd name="T41" fmla="*/ 42 h 3472"/>
                <a:gd name="T42" fmla="*/ 9 w 1091"/>
                <a:gd name="T43" fmla="*/ 43 h 3472"/>
                <a:gd name="T44" fmla="*/ 10 w 1091"/>
                <a:gd name="T45" fmla="*/ 43 h 3472"/>
                <a:gd name="T46" fmla="*/ 11 w 1091"/>
                <a:gd name="T47" fmla="*/ 42 h 3472"/>
                <a:gd name="T48" fmla="*/ 11 w 1091"/>
                <a:gd name="T49" fmla="*/ 42 h 3472"/>
                <a:gd name="T50" fmla="*/ 11 w 1091"/>
                <a:gd name="T51" fmla="*/ 41 h 3472"/>
                <a:gd name="T52" fmla="*/ 11 w 1091"/>
                <a:gd name="T53" fmla="*/ 39 h 3472"/>
                <a:gd name="T54" fmla="*/ 11 w 1091"/>
                <a:gd name="T55" fmla="*/ 34 h 3472"/>
                <a:gd name="T56" fmla="*/ 10 w 1091"/>
                <a:gd name="T57" fmla="*/ 31 h 3472"/>
                <a:gd name="T58" fmla="*/ 11 w 1091"/>
                <a:gd name="T59" fmla="*/ 30 h 3472"/>
                <a:gd name="T60" fmla="*/ 11 w 1091"/>
                <a:gd name="T61" fmla="*/ 20 h 3472"/>
                <a:gd name="T62" fmla="*/ 11 w 1091"/>
                <a:gd name="T63" fmla="*/ 17 h 3472"/>
                <a:gd name="T64" fmla="*/ 12 w 1091"/>
                <a:gd name="T65" fmla="*/ 16 h 3472"/>
                <a:gd name="T66" fmla="*/ 12 w 1091"/>
                <a:gd name="T67" fmla="*/ 15 h 3472"/>
                <a:gd name="T68" fmla="*/ 12 w 1091"/>
                <a:gd name="T69" fmla="*/ 13 h 3472"/>
                <a:gd name="T70" fmla="*/ 13 w 1091"/>
                <a:gd name="T71" fmla="*/ 11 h 3472"/>
                <a:gd name="T72" fmla="*/ 12 w 1091"/>
                <a:gd name="T73" fmla="*/ 11 h 3472"/>
                <a:gd name="T74" fmla="*/ 11 w 1091"/>
                <a:gd name="T75" fmla="*/ 10 h 3472"/>
                <a:gd name="T76" fmla="*/ 11 w 1091"/>
                <a:gd name="T77" fmla="*/ 8 h 3472"/>
                <a:gd name="T78" fmla="*/ 11 w 1091"/>
                <a:gd name="T79" fmla="*/ 8 h 3472"/>
                <a:gd name="T80" fmla="*/ 8 w 1091"/>
                <a:gd name="T81" fmla="*/ 7 h 3472"/>
                <a:gd name="T82" fmla="*/ 8 w 1091"/>
                <a:gd name="T83" fmla="*/ 6 h 3472"/>
                <a:gd name="T84" fmla="*/ 8 w 1091"/>
                <a:gd name="T85" fmla="*/ 4 h 3472"/>
                <a:gd name="T86" fmla="*/ 8 w 1091"/>
                <a:gd name="T87" fmla="*/ 3 h 3472"/>
                <a:gd name="T88" fmla="*/ 8 w 1091"/>
                <a:gd name="T89" fmla="*/ 1 h 3472"/>
                <a:gd name="T90" fmla="*/ 7 w 1091"/>
                <a:gd name="T91" fmla="*/ 0 h 3472"/>
                <a:gd name="T92" fmla="*/ 6 w 1091"/>
                <a:gd name="T93" fmla="*/ 0 h 3472"/>
                <a:gd name="T94" fmla="*/ 5 w 1091"/>
                <a:gd name="T95" fmla="*/ 0 h 3472"/>
                <a:gd name="T96" fmla="*/ 4 w 1091"/>
                <a:gd name="T97" fmla="*/ 1 h 3472"/>
                <a:gd name="T98" fmla="*/ 4 w 1091"/>
                <a:gd name="T99" fmla="*/ 2 h 3472"/>
                <a:gd name="T100" fmla="*/ 4 w 1091"/>
                <a:gd name="T101" fmla="*/ 4 h 3472"/>
                <a:gd name="T102" fmla="*/ 4 w 1091"/>
                <a:gd name="T103" fmla="*/ 5 h 3472"/>
                <a:gd name="T104" fmla="*/ 5 w 1091"/>
                <a:gd name="T105" fmla="*/ 6 h 3472"/>
                <a:gd name="T106" fmla="*/ 4 w 1091"/>
                <a:gd name="T107" fmla="*/ 7 h 3472"/>
                <a:gd name="T108" fmla="*/ 2 w 1091"/>
                <a:gd name="T109" fmla="*/ 8 h 3472"/>
                <a:gd name="T110" fmla="*/ 1 w 1091"/>
                <a:gd name="T111" fmla="*/ 10 h 3472"/>
                <a:gd name="T112" fmla="*/ 1 w 1091"/>
                <a:gd name="T113" fmla="*/ 11 h 3472"/>
                <a:gd name="T114" fmla="*/ 3 w 1091"/>
                <a:gd name="T115" fmla="*/ 14 h 3472"/>
                <a:gd name="T116" fmla="*/ 3 w 1091"/>
                <a:gd name="T117" fmla="*/ 18 h 3472"/>
                <a:gd name="T118" fmla="*/ 2 w 1091"/>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2"/>
                  </a:moveTo>
                  <a:lnTo>
                    <a:pt x="125" y="2342"/>
                  </a:lnTo>
                  <a:lnTo>
                    <a:pt x="121" y="2471"/>
                  </a:lnTo>
                  <a:lnTo>
                    <a:pt x="167" y="2483"/>
                  </a:lnTo>
                  <a:lnTo>
                    <a:pt x="218" y="2488"/>
                  </a:lnTo>
                  <a:lnTo>
                    <a:pt x="212" y="2607"/>
                  </a:lnTo>
                  <a:lnTo>
                    <a:pt x="212" y="2729"/>
                  </a:lnTo>
                  <a:lnTo>
                    <a:pt x="220" y="3014"/>
                  </a:lnTo>
                  <a:lnTo>
                    <a:pt x="216" y="3108"/>
                  </a:lnTo>
                  <a:lnTo>
                    <a:pt x="212" y="3149"/>
                  </a:lnTo>
                  <a:lnTo>
                    <a:pt x="200" y="3186"/>
                  </a:lnTo>
                  <a:lnTo>
                    <a:pt x="180" y="3210"/>
                  </a:lnTo>
                  <a:lnTo>
                    <a:pt x="144" y="3236"/>
                  </a:lnTo>
                  <a:lnTo>
                    <a:pt x="104" y="3256"/>
                  </a:lnTo>
                  <a:lnTo>
                    <a:pt x="54" y="3284"/>
                  </a:lnTo>
                  <a:lnTo>
                    <a:pt x="23" y="3306"/>
                  </a:lnTo>
                  <a:lnTo>
                    <a:pt x="7" y="3324"/>
                  </a:lnTo>
                  <a:lnTo>
                    <a:pt x="0" y="3347"/>
                  </a:lnTo>
                  <a:lnTo>
                    <a:pt x="5" y="3366"/>
                  </a:lnTo>
                  <a:lnTo>
                    <a:pt x="25" y="3383"/>
                  </a:lnTo>
                  <a:lnTo>
                    <a:pt x="65" y="3387"/>
                  </a:lnTo>
                  <a:lnTo>
                    <a:pt x="135" y="3380"/>
                  </a:lnTo>
                  <a:lnTo>
                    <a:pt x="201" y="3366"/>
                  </a:lnTo>
                  <a:lnTo>
                    <a:pt x="274" y="3357"/>
                  </a:lnTo>
                  <a:lnTo>
                    <a:pt x="348" y="3351"/>
                  </a:lnTo>
                  <a:lnTo>
                    <a:pt x="387" y="3347"/>
                  </a:lnTo>
                  <a:lnTo>
                    <a:pt x="408" y="3340"/>
                  </a:lnTo>
                  <a:lnTo>
                    <a:pt x="419" y="3249"/>
                  </a:lnTo>
                  <a:lnTo>
                    <a:pt x="433" y="3116"/>
                  </a:lnTo>
                  <a:lnTo>
                    <a:pt x="488" y="2749"/>
                  </a:lnTo>
                  <a:lnTo>
                    <a:pt x="504" y="2649"/>
                  </a:lnTo>
                  <a:lnTo>
                    <a:pt x="530" y="2527"/>
                  </a:lnTo>
                  <a:lnTo>
                    <a:pt x="587" y="2542"/>
                  </a:lnTo>
                  <a:lnTo>
                    <a:pt x="587" y="2637"/>
                  </a:lnTo>
                  <a:lnTo>
                    <a:pt x="605" y="2759"/>
                  </a:lnTo>
                  <a:lnTo>
                    <a:pt x="660" y="2968"/>
                  </a:lnTo>
                  <a:lnTo>
                    <a:pt x="686" y="3186"/>
                  </a:lnTo>
                  <a:lnTo>
                    <a:pt x="695" y="3244"/>
                  </a:lnTo>
                  <a:lnTo>
                    <a:pt x="707" y="3275"/>
                  </a:lnTo>
                  <a:lnTo>
                    <a:pt x="692" y="3339"/>
                  </a:lnTo>
                  <a:lnTo>
                    <a:pt x="684" y="3380"/>
                  </a:lnTo>
                  <a:lnTo>
                    <a:pt x="684" y="3408"/>
                  </a:lnTo>
                  <a:lnTo>
                    <a:pt x="703" y="3441"/>
                  </a:lnTo>
                  <a:lnTo>
                    <a:pt x="727" y="3464"/>
                  </a:lnTo>
                  <a:lnTo>
                    <a:pt x="760" y="3472"/>
                  </a:lnTo>
                  <a:lnTo>
                    <a:pt x="798" y="3468"/>
                  </a:lnTo>
                  <a:lnTo>
                    <a:pt x="839" y="3453"/>
                  </a:lnTo>
                  <a:lnTo>
                    <a:pt x="875" y="3430"/>
                  </a:lnTo>
                  <a:lnTo>
                    <a:pt x="903" y="3403"/>
                  </a:lnTo>
                  <a:lnTo>
                    <a:pt x="920" y="3376"/>
                  </a:lnTo>
                  <a:lnTo>
                    <a:pt x="927" y="3339"/>
                  </a:lnTo>
                  <a:lnTo>
                    <a:pt x="922" y="3293"/>
                  </a:lnTo>
                  <a:lnTo>
                    <a:pt x="911" y="3249"/>
                  </a:lnTo>
                  <a:lnTo>
                    <a:pt x="900" y="3134"/>
                  </a:lnTo>
                  <a:lnTo>
                    <a:pt x="883" y="2862"/>
                  </a:lnTo>
                  <a:lnTo>
                    <a:pt x="871" y="2729"/>
                  </a:lnTo>
                  <a:lnTo>
                    <a:pt x="863" y="2618"/>
                  </a:lnTo>
                  <a:lnTo>
                    <a:pt x="851" y="2522"/>
                  </a:lnTo>
                  <a:lnTo>
                    <a:pt x="922" y="2508"/>
                  </a:lnTo>
                  <a:lnTo>
                    <a:pt x="920" y="2402"/>
                  </a:lnTo>
                  <a:lnTo>
                    <a:pt x="909" y="1731"/>
                  </a:lnTo>
                  <a:lnTo>
                    <a:pt x="907" y="1601"/>
                  </a:lnTo>
                  <a:lnTo>
                    <a:pt x="900" y="1462"/>
                  </a:lnTo>
                  <a:lnTo>
                    <a:pt x="900" y="1386"/>
                  </a:lnTo>
                  <a:lnTo>
                    <a:pt x="932" y="1350"/>
                  </a:lnTo>
                  <a:lnTo>
                    <a:pt x="967" y="1301"/>
                  </a:lnTo>
                  <a:lnTo>
                    <a:pt x="986" y="1261"/>
                  </a:lnTo>
                  <a:lnTo>
                    <a:pt x="996" y="1221"/>
                  </a:lnTo>
                  <a:lnTo>
                    <a:pt x="1000" y="1174"/>
                  </a:lnTo>
                  <a:lnTo>
                    <a:pt x="988" y="1089"/>
                  </a:lnTo>
                  <a:lnTo>
                    <a:pt x="978" y="1017"/>
                  </a:lnTo>
                  <a:lnTo>
                    <a:pt x="1091" y="852"/>
                  </a:lnTo>
                  <a:lnTo>
                    <a:pt x="1043" y="787"/>
                  </a:lnTo>
                  <a:lnTo>
                    <a:pt x="949" y="920"/>
                  </a:lnTo>
                  <a:lnTo>
                    <a:pt x="939" y="863"/>
                  </a:lnTo>
                  <a:lnTo>
                    <a:pt x="929" y="787"/>
                  </a:lnTo>
                  <a:lnTo>
                    <a:pt x="927" y="722"/>
                  </a:lnTo>
                  <a:lnTo>
                    <a:pt x="924" y="678"/>
                  </a:lnTo>
                  <a:lnTo>
                    <a:pt x="913" y="638"/>
                  </a:lnTo>
                  <a:lnTo>
                    <a:pt x="887" y="611"/>
                  </a:lnTo>
                  <a:lnTo>
                    <a:pt x="850" y="593"/>
                  </a:lnTo>
                  <a:lnTo>
                    <a:pt x="672" y="533"/>
                  </a:lnTo>
                  <a:lnTo>
                    <a:pt x="636" y="520"/>
                  </a:lnTo>
                  <a:lnTo>
                    <a:pt x="631" y="457"/>
                  </a:lnTo>
                  <a:lnTo>
                    <a:pt x="642" y="408"/>
                  </a:lnTo>
                  <a:lnTo>
                    <a:pt x="664" y="354"/>
                  </a:lnTo>
                  <a:lnTo>
                    <a:pt x="682" y="299"/>
                  </a:lnTo>
                  <a:lnTo>
                    <a:pt x="684" y="229"/>
                  </a:lnTo>
                  <a:lnTo>
                    <a:pt x="676" y="149"/>
                  </a:lnTo>
                  <a:lnTo>
                    <a:pt x="660" y="99"/>
                  </a:lnTo>
                  <a:lnTo>
                    <a:pt x="633" y="52"/>
                  </a:lnTo>
                  <a:lnTo>
                    <a:pt x="602" y="27"/>
                  </a:lnTo>
                  <a:lnTo>
                    <a:pt x="536" y="6"/>
                  </a:lnTo>
                  <a:lnTo>
                    <a:pt x="479" y="0"/>
                  </a:lnTo>
                  <a:lnTo>
                    <a:pt x="426" y="6"/>
                  </a:lnTo>
                  <a:lnTo>
                    <a:pt x="386" y="34"/>
                  </a:lnTo>
                  <a:lnTo>
                    <a:pt x="360" y="60"/>
                  </a:lnTo>
                  <a:lnTo>
                    <a:pt x="325" y="109"/>
                  </a:lnTo>
                  <a:lnTo>
                    <a:pt x="301" y="161"/>
                  </a:lnTo>
                  <a:lnTo>
                    <a:pt x="336" y="188"/>
                  </a:lnTo>
                  <a:lnTo>
                    <a:pt x="331" y="251"/>
                  </a:lnTo>
                  <a:lnTo>
                    <a:pt x="329" y="318"/>
                  </a:lnTo>
                  <a:lnTo>
                    <a:pt x="337" y="379"/>
                  </a:lnTo>
                  <a:lnTo>
                    <a:pt x="351" y="426"/>
                  </a:lnTo>
                  <a:lnTo>
                    <a:pt x="366" y="463"/>
                  </a:lnTo>
                  <a:lnTo>
                    <a:pt x="396" y="520"/>
                  </a:lnTo>
                  <a:lnTo>
                    <a:pt x="396" y="533"/>
                  </a:lnTo>
                  <a:lnTo>
                    <a:pt x="348" y="557"/>
                  </a:lnTo>
                  <a:lnTo>
                    <a:pt x="156" y="646"/>
                  </a:lnTo>
                  <a:lnTo>
                    <a:pt x="122" y="681"/>
                  </a:lnTo>
                  <a:lnTo>
                    <a:pt x="98" y="722"/>
                  </a:lnTo>
                  <a:lnTo>
                    <a:pt x="84" y="775"/>
                  </a:lnTo>
                  <a:lnTo>
                    <a:pt x="74" y="844"/>
                  </a:lnTo>
                  <a:lnTo>
                    <a:pt x="100" y="888"/>
                  </a:lnTo>
                  <a:lnTo>
                    <a:pt x="246" y="1082"/>
                  </a:lnTo>
                  <a:lnTo>
                    <a:pt x="265" y="1147"/>
                  </a:lnTo>
                  <a:lnTo>
                    <a:pt x="274" y="1260"/>
                  </a:lnTo>
                  <a:lnTo>
                    <a:pt x="214" y="1442"/>
                  </a:lnTo>
                  <a:lnTo>
                    <a:pt x="145" y="1512"/>
                  </a:lnTo>
                  <a:lnTo>
                    <a:pt x="145" y="1592"/>
                  </a:lnTo>
                  <a:lnTo>
                    <a:pt x="132"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06" name="Freeform 206"/>
            <p:cNvSpPr>
              <a:spLocks/>
            </p:cNvSpPr>
            <p:nvPr/>
          </p:nvSpPr>
          <p:spPr bwMode="auto">
            <a:xfrm>
              <a:off x="1717" y="1506"/>
              <a:ext cx="297" cy="1093"/>
            </a:xfrm>
            <a:custGeom>
              <a:avLst/>
              <a:gdLst>
                <a:gd name="T0" fmla="*/ 6 w 891"/>
                <a:gd name="T1" fmla="*/ 31 h 3279"/>
                <a:gd name="T2" fmla="*/ 6 w 891"/>
                <a:gd name="T3" fmla="*/ 29 h 3279"/>
                <a:gd name="T4" fmla="*/ 6 w 891"/>
                <a:gd name="T5" fmla="*/ 27 h 3279"/>
                <a:gd name="T6" fmla="*/ 7 w 891"/>
                <a:gd name="T7" fmla="*/ 25 h 3279"/>
                <a:gd name="T8" fmla="*/ 7 w 891"/>
                <a:gd name="T9" fmla="*/ 26 h 3279"/>
                <a:gd name="T10" fmla="*/ 7 w 891"/>
                <a:gd name="T11" fmla="*/ 27 h 3279"/>
                <a:gd name="T12" fmla="*/ 7 w 891"/>
                <a:gd name="T13" fmla="*/ 28 h 3279"/>
                <a:gd name="T14" fmla="*/ 7 w 891"/>
                <a:gd name="T15" fmla="*/ 29 h 3279"/>
                <a:gd name="T16" fmla="*/ 6 w 891"/>
                <a:gd name="T17" fmla="*/ 31 h 3279"/>
                <a:gd name="T18" fmla="*/ 6 w 891"/>
                <a:gd name="T19" fmla="*/ 33 h 3279"/>
                <a:gd name="T20" fmla="*/ 7 w 891"/>
                <a:gd name="T21" fmla="*/ 37 h 3279"/>
                <a:gd name="T22" fmla="*/ 8 w 891"/>
                <a:gd name="T23" fmla="*/ 38 h 3279"/>
                <a:gd name="T24" fmla="*/ 9 w 891"/>
                <a:gd name="T25" fmla="*/ 39 h 3279"/>
                <a:gd name="T26" fmla="*/ 10 w 891"/>
                <a:gd name="T27" fmla="*/ 39 h 3279"/>
                <a:gd name="T28" fmla="*/ 9 w 891"/>
                <a:gd name="T29" fmla="*/ 39 h 3279"/>
                <a:gd name="T30" fmla="*/ 9 w 891"/>
                <a:gd name="T31" fmla="*/ 39 h 3279"/>
                <a:gd name="T32" fmla="*/ 9 w 891"/>
                <a:gd name="T33" fmla="*/ 40 h 3279"/>
                <a:gd name="T34" fmla="*/ 8 w 891"/>
                <a:gd name="T35" fmla="*/ 40 h 3279"/>
                <a:gd name="T36" fmla="*/ 6 w 891"/>
                <a:gd name="T37" fmla="*/ 40 h 3279"/>
                <a:gd name="T38" fmla="*/ 5 w 891"/>
                <a:gd name="T39" fmla="*/ 40 h 3279"/>
                <a:gd name="T40" fmla="*/ 4 w 891"/>
                <a:gd name="T41" fmla="*/ 40 h 3279"/>
                <a:gd name="T42" fmla="*/ 3 w 891"/>
                <a:gd name="T43" fmla="*/ 39 h 3279"/>
                <a:gd name="T44" fmla="*/ 3 w 891"/>
                <a:gd name="T45" fmla="*/ 34 h 3279"/>
                <a:gd name="T46" fmla="*/ 2 w 891"/>
                <a:gd name="T47" fmla="*/ 23 h 3279"/>
                <a:gd name="T48" fmla="*/ 2 w 891"/>
                <a:gd name="T49" fmla="*/ 20 h 3279"/>
                <a:gd name="T50" fmla="*/ 3 w 891"/>
                <a:gd name="T51" fmla="*/ 18 h 3279"/>
                <a:gd name="T52" fmla="*/ 1 w 891"/>
                <a:gd name="T53" fmla="*/ 17 h 3279"/>
                <a:gd name="T54" fmla="*/ 0 w 891"/>
                <a:gd name="T55" fmla="*/ 16 h 3279"/>
                <a:gd name="T56" fmla="*/ 0 w 891"/>
                <a:gd name="T57" fmla="*/ 14 h 3279"/>
                <a:gd name="T58" fmla="*/ 1 w 891"/>
                <a:gd name="T59" fmla="*/ 9 h 3279"/>
                <a:gd name="T60" fmla="*/ 2 w 891"/>
                <a:gd name="T61" fmla="*/ 8 h 3279"/>
                <a:gd name="T62" fmla="*/ 3 w 891"/>
                <a:gd name="T63" fmla="*/ 7 h 3279"/>
                <a:gd name="T64" fmla="*/ 5 w 891"/>
                <a:gd name="T65" fmla="*/ 6 h 3279"/>
                <a:gd name="T66" fmla="*/ 5 w 891"/>
                <a:gd name="T67" fmla="*/ 5 h 3279"/>
                <a:gd name="T68" fmla="*/ 4 w 891"/>
                <a:gd name="T69" fmla="*/ 4 h 3279"/>
                <a:gd name="T70" fmla="*/ 4 w 891"/>
                <a:gd name="T71" fmla="*/ 3 h 3279"/>
                <a:gd name="T72" fmla="*/ 4 w 891"/>
                <a:gd name="T73" fmla="*/ 1 h 3279"/>
                <a:gd name="T74" fmla="*/ 4 w 891"/>
                <a:gd name="T75" fmla="*/ 0 h 3279"/>
                <a:gd name="T76" fmla="*/ 5 w 891"/>
                <a:gd name="T77" fmla="*/ 0 h 3279"/>
                <a:gd name="T78" fmla="*/ 6 w 891"/>
                <a:gd name="T79" fmla="*/ 0 h 3279"/>
                <a:gd name="T80" fmla="*/ 7 w 891"/>
                <a:gd name="T81" fmla="*/ 1 h 3279"/>
                <a:gd name="T82" fmla="*/ 7 w 891"/>
                <a:gd name="T83" fmla="*/ 1 h 3279"/>
                <a:gd name="T84" fmla="*/ 7 w 891"/>
                <a:gd name="T85" fmla="*/ 3 h 3279"/>
                <a:gd name="T86" fmla="*/ 8 w 891"/>
                <a:gd name="T87" fmla="*/ 4 h 3279"/>
                <a:gd name="T88" fmla="*/ 7 w 891"/>
                <a:gd name="T89" fmla="*/ 5 h 3279"/>
                <a:gd name="T90" fmla="*/ 7 w 891"/>
                <a:gd name="T91" fmla="*/ 6 h 3279"/>
                <a:gd name="T92" fmla="*/ 8 w 891"/>
                <a:gd name="T93" fmla="*/ 7 h 3279"/>
                <a:gd name="T94" fmla="*/ 10 w 891"/>
                <a:gd name="T95" fmla="*/ 8 h 3279"/>
                <a:gd name="T96" fmla="*/ 11 w 891"/>
                <a:gd name="T97" fmla="*/ 11 h 3279"/>
                <a:gd name="T98" fmla="*/ 11 w 891"/>
                <a:gd name="T99" fmla="*/ 13 h 3279"/>
                <a:gd name="T100" fmla="*/ 11 w 891"/>
                <a:gd name="T101" fmla="*/ 15 h 3279"/>
                <a:gd name="T102" fmla="*/ 11 w 891"/>
                <a:gd name="T103" fmla="*/ 17 h 3279"/>
                <a:gd name="T104" fmla="*/ 11 w 891"/>
                <a:gd name="T105" fmla="*/ 19 h 3279"/>
                <a:gd name="T106" fmla="*/ 10 w 891"/>
                <a:gd name="T107" fmla="*/ 21 h 3279"/>
                <a:gd name="T108" fmla="*/ 10 w 891"/>
                <a:gd name="T109" fmla="*/ 23 h 3279"/>
                <a:gd name="T110" fmla="*/ 10 w 891"/>
                <a:gd name="T111" fmla="*/ 28 h 3279"/>
                <a:gd name="T112" fmla="*/ 10 w 891"/>
                <a:gd name="T113" fmla="*/ 30 h 3279"/>
                <a:gd name="T114" fmla="*/ 9 w 891"/>
                <a:gd name="T115" fmla="*/ 33 h 3279"/>
                <a:gd name="T116" fmla="*/ 8 w 891"/>
                <a:gd name="T117" fmla="*/ 36 h 3279"/>
                <a:gd name="T118" fmla="*/ 7 w 891"/>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9"/>
                <a:gd name="T182" fmla="*/ 891 w 891"/>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9">
                  <a:moveTo>
                    <a:pt x="469" y="2655"/>
                  </a:moveTo>
                  <a:lnTo>
                    <a:pt x="474" y="2512"/>
                  </a:lnTo>
                  <a:lnTo>
                    <a:pt x="477" y="2449"/>
                  </a:lnTo>
                  <a:lnTo>
                    <a:pt x="481" y="2387"/>
                  </a:lnTo>
                  <a:lnTo>
                    <a:pt x="493" y="2282"/>
                  </a:lnTo>
                  <a:lnTo>
                    <a:pt x="506" y="2209"/>
                  </a:lnTo>
                  <a:lnTo>
                    <a:pt x="526" y="2118"/>
                  </a:lnTo>
                  <a:lnTo>
                    <a:pt x="540" y="2029"/>
                  </a:lnTo>
                  <a:lnTo>
                    <a:pt x="544" y="2091"/>
                  </a:lnTo>
                  <a:lnTo>
                    <a:pt x="548" y="2125"/>
                  </a:lnTo>
                  <a:lnTo>
                    <a:pt x="563" y="2169"/>
                  </a:lnTo>
                  <a:lnTo>
                    <a:pt x="578" y="2205"/>
                  </a:lnTo>
                  <a:lnTo>
                    <a:pt x="589" y="2246"/>
                  </a:lnTo>
                  <a:lnTo>
                    <a:pt x="586" y="2284"/>
                  </a:lnTo>
                  <a:lnTo>
                    <a:pt x="572" y="2324"/>
                  </a:lnTo>
                  <a:lnTo>
                    <a:pt x="547" y="2370"/>
                  </a:lnTo>
                  <a:lnTo>
                    <a:pt x="527" y="2422"/>
                  </a:lnTo>
                  <a:lnTo>
                    <a:pt x="503" y="2489"/>
                  </a:lnTo>
                  <a:lnTo>
                    <a:pt x="483" y="2578"/>
                  </a:lnTo>
                  <a:lnTo>
                    <a:pt x="469" y="2655"/>
                  </a:lnTo>
                  <a:lnTo>
                    <a:pt x="577" y="2960"/>
                  </a:lnTo>
                  <a:lnTo>
                    <a:pt x="564" y="3011"/>
                  </a:lnTo>
                  <a:lnTo>
                    <a:pt x="589" y="3037"/>
                  </a:lnTo>
                  <a:lnTo>
                    <a:pt x="636" y="3063"/>
                  </a:lnTo>
                  <a:lnTo>
                    <a:pt x="744" y="3110"/>
                  </a:lnTo>
                  <a:lnTo>
                    <a:pt x="769" y="3128"/>
                  </a:lnTo>
                  <a:lnTo>
                    <a:pt x="788" y="3157"/>
                  </a:lnTo>
                  <a:lnTo>
                    <a:pt x="792" y="3180"/>
                  </a:lnTo>
                  <a:lnTo>
                    <a:pt x="777" y="3187"/>
                  </a:lnTo>
                  <a:lnTo>
                    <a:pt x="732" y="3190"/>
                  </a:lnTo>
                  <a:lnTo>
                    <a:pt x="694" y="3190"/>
                  </a:lnTo>
                  <a:lnTo>
                    <a:pt x="714" y="3197"/>
                  </a:lnTo>
                  <a:lnTo>
                    <a:pt x="721" y="3208"/>
                  </a:lnTo>
                  <a:lnTo>
                    <a:pt x="721" y="3224"/>
                  </a:lnTo>
                  <a:lnTo>
                    <a:pt x="711" y="3245"/>
                  </a:lnTo>
                  <a:lnTo>
                    <a:pt x="674" y="3262"/>
                  </a:lnTo>
                  <a:lnTo>
                    <a:pt x="608" y="3276"/>
                  </a:lnTo>
                  <a:lnTo>
                    <a:pt x="513" y="3279"/>
                  </a:lnTo>
                  <a:lnTo>
                    <a:pt x="442" y="3269"/>
                  </a:lnTo>
                  <a:lnTo>
                    <a:pt x="378" y="3251"/>
                  </a:lnTo>
                  <a:lnTo>
                    <a:pt x="325" y="3229"/>
                  </a:lnTo>
                  <a:lnTo>
                    <a:pt x="284" y="3204"/>
                  </a:lnTo>
                  <a:lnTo>
                    <a:pt x="280" y="3165"/>
                  </a:lnTo>
                  <a:lnTo>
                    <a:pt x="282" y="3121"/>
                  </a:lnTo>
                  <a:lnTo>
                    <a:pt x="252" y="2884"/>
                  </a:lnTo>
                  <a:lnTo>
                    <a:pt x="244" y="2716"/>
                  </a:lnTo>
                  <a:lnTo>
                    <a:pt x="205" y="2195"/>
                  </a:lnTo>
                  <a:lnTo>
                    <a:pt x="187" y="1877"/>
                  </a:lnTo>
                  <a:lnTo>
                    <a:pt x="190" y="1724"/>
                  </a:lnTo>
                  <a:lnTo>
                    <a:pt x="196" y="1626"/>
                  </a:lnTo>
                  <a:lnTo>
                    <a:pt x="206" y="1540"/>
                  </a:lnTo>
                  <a:lnTo>
                    <a:pt x="216" y="1469"/>
                  </a:lnTo>
                  <a:lnTo>
                    <a:pt x="157" y="1417"/>
                  </a:lnTo>
                  <a:lnTo>
                    <a:pt x="97" y="1363"/>
                  </a:lnTo>
                  <a:lnTo>
                    <a:pt x="61" y="1321"/>
                  </a:lnTo>
                  <a:lnTo>
                    <a:pt x="24" y="1264"/>
                  </a:lnTo>
                  <a:lnTo>
                    <a:pt x="4" y="1210"/>
                  </a:lnTo>
                  <a:lnTo>
                    <a:pt x="0" y="1163"/>
                  </a:lnTo>
                  <a:lnTo>
                    <a:pt x="14" y="1101"/>
                  </a:lnTo>
                  <a:lnTo>
                    <a:pt x="121" y="716"/>
                  </a:lnTo>
                  <a:lnTo>
                    <a:pt x="138" y="672"/>
                  </a:lnTo>
                  <a:lnTo>
                    <a:pt x="152" y="652"/>
                  </a:lnTo>
                  <a:lnTo>
                    <a:pt x="174" y="632"/>
                  </a:lnTo>
                  <a:lnTo>
                    <a:pt x="216" y="601"/>
                  </a:lnTo>
                  <a:lnTo>
                    <a:pt x="337" y="537"/>
                  </a:lnTo>
                  <a:lnTo>
                    <a:pt x="366" y="500"/>
                  </a:lnTo>
                  <a:lnTo>
                    <a:pt x="387" y="456"/>
                  </a:lnTo>
                  <a:lnTo>
                    <a:pt x="397" y="423"/>
                  </a:lnTo>
                  <a:lnTo>
                    <a:pt x="363" y="383"/>
                  </a:lnTo>
                  <a:lnTo>
                    <a:pt x="334" y="333"/>
                  </a:lnTo>
                  <a:lnTo>
                    <a:pt x="314" y="272"/>
                  </a:lnTo>
                  <a:lnTo>
                    <a:pt x="300" y="220"/>
                  </a:lnTo>
                  <a:lnTo>
                    <a:pt x="293" y="156"/>
                  </a:lnTo>
                  <a:lnTo>
                    <a:pt x="299" y="105"/>
                  </a:lnTo>
                  <a:lnTo>
                    <a:pt x="313" y="67"/>
                  </a:lnTo>
                  <a:lnTo>
                    <a:pt x="341" y="34"/>
                  </a:lnTo>
                  <a:lnTo>
                    <a:pt x="378" y="13"/>
                  </a:lnTo>
                  <a:lnTo>
                    <a:pt x="430" y="0"/>
                  </a:lnTo>
                  <a:lnTo>
                    <a:pt x="469" y="3"/>
                  </a:lnTo>
                  <a:lnTo>
                    <a:pt x="511" y="13"/>
                  </a:lnTo>
                  <a:lnTo>
                    <a:pt x="540" y="25"/>
                  </a:lnTo>
                  <a:lnTo>
                    <a:pt x="564" y="45"/>
                  </a:lnTo>
                  <a:lnTo>
                    <a:pt x="578" y="68"/>
                  </a:lnTo>
                  <a:lnTo>
                    <a:pt x="586" y="90"/>
                  </a:lnTo>
                  <a:lnTo>
                    <a:pt x="597" y="142"/>
                  </a:lnTo>
                  <a:lnTo>
                    <a:pt x="605" y="207"/>
                  </a:lnTo>
                  <a:lnTo>
                    <a:pt x="612" y="269"/>
                  </a:lnTo>
                  <a:lnTo>
                    <a:pt x="612" y="309"/>
                  </a:lnTo>
                  <a:lnTo>
                    <a:pt x="601" y="360"/>
                  </a:lnTo>
                  <a:lnTo>
                    <a:pt x="589" y="385"/>
                  </a:lnTo>
                  <a:lnTo>
                    <a:pt x="586" y="434"/>
                  </a:lnTo>
                  <a:lnTo>
                    <a:pt x="589" y="486"/>
                  </a:lnTo>
                  <a:lnTo>
                    <a:pt x="601" y="513"/>
                  </a:lnTo>
                  <a:lnTo>
                    <a:pt x="636" y="537"/>
                  </a:lnTo>
                  <a:lnTo>
                    <a:pt x="759" y="608"/>
                  </a:lnTo>
                  <a:lnTo>
                    <a:pt x="802" y="639"/>
                  </a:lnTo>
                  <a:lnTo>
                    <a:pt x="820" y="690"/>
                  </a:lnTo>
                  <a:lnTo>
                    <a:pt x="853" y="867"/>
                  </a:lnTo>
                  <a:lnTo>
                    <a:pt x="865" y="946"/>
                  </a:lnTo>
                  <a:lnTo>
                    <a:pt x="876" y="1013"/>
                  </a:lnTo>
                  <a:lnTo>
                    <a:pt x="887" y="1108"/>
                  </a:lnTo>
                  <a:lnTo>
                    <a:pt x="891" y="1190"/>
                  </a:lnTo>
                  <a:lnTo>
                    <a:pt x="887" y="1292"/>
                  </a:lnTo>
                  <a:lnTo>
                    <a:pt x="875" y="1402"/>
                  </a:lnTo>
                  <a:lnTo>
                    <a:pt x="865" y="1479"/>
                  </a:lnTo>
                  <a:lnTo>
                    <a:pt x="854" y="1564"/>
                  </a:lnTo>
                  <a:lnTo>
                    <a:pt x="839" y="1639"/>
                  </a:lnTo>
                  <a:lnTo>
                    <a:pt x="816" y="1697"/>
                  </a:lnTo>
                  <a:lnTo>
                    <a:pt x="799" y="1757"/>
                  </a:lnTo>
                  <a:lnTo>
                    <a:pt x="794"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07" name="Freeform 207"/>
            <p:cNvSpPr>
              <a:spLocks/>
            </p:cNvSpPr>
            <p:nvPr/>
          </p:nvSpPr>
          <p:spPr bwMode="auto">
            <a:xfrm>
              <a:off x="2006" y="1537"/>
              <a:ext cx="307" cy="1085"/>
            </a:xfrm>
            <a:custGeom>
              <a:avLst/>
              <a:gdLst>
                <a:gd name="T0" fmla="*/ 4 w 922"/>
                <a:gd name="T1" fmla="*/ 0 h 3255"/>
                <a:gd name="T2" fmla="*/ 5 w 922"/>
                <a:gd name="T3" fmla="*/ 0 h 3255"/>
                <a:gd name="T4" fmla="*/ 5 w 922"/>
                <a:gd name="T5" fmla="*/ 1 h 3255"/>
                <a:gd name="T6" fmla="*/ 6 w 922"/>
                <a:gd name="T7" fmla="*/ 2 h 3255"/>
                <a:gd name="T8" fmla="*/ 6 w 922"/>
                <a:gd name="T9" fmla="*/ 4 h 3255"/>
                <a:gd name="T10" fmla="*/ 6 w 922"/>
                <a:gd name="T11" fmla="*/ 5 h 3255"/>
                <a:gd name="T12" fmla="*/ 6 w 922"/>
                <a:gd name="T13" fmla="*/ 6 h 3255"/>
                <a:gd name="T14" fmla="*/ 7 w 922"/>
                <a:gd name="T15" fmla="*/ 7 h 3255"/>
                <a:gd name="T16" fmla="*/ 8 w 922"/>
                <a:gd name="T17" fmla="*/ 8 h 3255"/>
                <a:gd name="T18" fmla="*/ 11 w 922"/>
                <a:gd name="T19" fmla="*/ 13 h 3255"/>
                <a:gd name="T20" fmla="*/ 11 w 922"/>
                <a:gd name="T21" fmla="*/ 15 h 3255"/>
                <a:gd name="T22" fmla="*/ 9 w 922"/>
                <a:gd name="T23" fmla="*/ 19 h 3255"/>
                <a:gd name="T24" fmla="*/ 8 w 922"/>
                <a:gd name="T25" fmla="*/ 19 h 3255"/>
                <a:gd name="T26" fmla="*/ 8 w 922"/>
                <a:gd name="T27" fmla="*/ 21 h 3255"/>
                <a:gd name="T28" fmla="*/ 7 w 922"/>
                <a:gd name="T29" fmla="*/ 22 h 3255"/>
                <a:gd name="T30" fmla="*/ 6 w 922"/>
                <a:gd name="T31" fmla="*/ 31 h 3255"/>
                <a:gd name="T32" fmla="*/ 6 w 922"/>
                <a:gd name="T33" fmla="*/ 34 h 3255"/>
                <a:gd name="T34" fmla="*/ 5 w 922"/>
                <a:gd name="T35" fmla="*/ 36 h 3255"/>
                <a:gd name="T36" fmla="*/ 6 w 922"/>
                <a:gd name="T37" fmla="*/ 37 h 3255"/>
                <a:gd name="T38" fmla="*/ 6 w 922"/>
                <a:gd name="T39" fmla="*/ 38 h 3255"/>
                <a:gd name="T40" fmla="*/ 5 w 922"/>
                <a:gd name="T41" fmla="*/ 39 h 3255"/>
                <a:gd name="T42" fmla="*/ 5 w 922"/>
                <a:gd name="T43" fmla="*/ 39 h 3255"/>
                <a:gd name="T44" fmla="*/ 4 w 922"/>
                <a:gd name="T45" fmla="*/ 40 h 3255"/>
                <a:gd name="T46" fmla="*/ 2 w 922"/>
                <a:gd name="T47" fmla="*/ 40 h 3255"/>
                <a:gd name="T48" fmla="*/ 1 w 922"/>
                <a:gd name="T49" fmla="*/ 40 h 3255"/>
                <a:gd name="T50" fmla="*/ 1 w 922"/>
                <a:gd name="T51" fmla="*/ 39 h 3255"/>
                <a:gd name="T52" fmla="*/ 1 w 922"/>
                <a:gd name="T53" fmla="*/ 39 h 3255"/>
                <a:gd name="T54" fmla="*/ 2 w 922"/>
                <a:gd name="T55" fmla="*/ 38 h 3255"/>
                <a:gd name="T56" fmla="*/ 3 w 922"/>
                <a:gd name="T57" fmla="*/ 37 h 3255"/>
                <a:gd name="T58" fmla="*/ 3 w 922"/>
                <a:gd name="T59" fmla="*/ 35 h 3255"/>
                <a:gd name="T60" fmla="*/ 2 w 922"/>
                <a:gd name="T61" fmla="*/ 30 h 3255"/>
                <a:gd name="T62" fmla="*/ 1 w 922"/>
                <a:gd name="T63" fmla="*/ 30 h 3255"/>
                <a:gd name="T64" fmla="*/ 1 w 922"/>
                <a:gd name="T65" fmla="*/ 22 h 3255"/>
                <a:gd name="T66" fmla="*/ 0 w 922"/>
                <a:gd name="T67" fmla="*/ 21 h 3255"/>
                <a:gd name="T68" fmla="*/ 1 w 922"/>
                <a:gd name="T69" fmla="*/ 18 h 3255"/>
                <a:gd name="T70" fmla="*/ 0 w 922"/>
                <a:gd name="T71" fmla="*/ 17 h 3255"/>
                <a:gd name="T72" fmla="*/ 0 w 922"/>
                <a:gd name="T73" fmla="*/ 15 h 3255"/>
                <a:gd name="T74" fmla="*/ 0 w 922"/>
                <a:gd name="T75" fmla="*/ 12 h 3255"/>
                <a:gd name="T76" fmla="*/ 0 w 922"/>
                <a:gd name="T77" fmla="*/ 10 h 3255"/>
                <a:gd name="T78" fmla="*/ 0 w 922"/>
                <a:gd name="T79" fmla="*/ 8 h 3255"/>
                <a:gd name="T80" fmla="*/ 1 w 922"/>
                <a:gd name="T81" fmla="*/ 8 h 3255"/>
                <a:gd name="T82" fmla="*/ 3 w 922"/>
                <a:gd name="T83" fmla="*/ 7 h 3255"/>
                <a:gd name="T84" fmla="*/ 3 w 922"/>
                <a:gd name="T85" fmla="*/ 6 h 3255"/>
                <a:gd name="T86" fmla="*/ 3 w 922"/>
                <a:gd name="T87" fmla="*/ 6 h 3255"/>
                <a:gd name="T88" fmla="*/ 2 w 922"/>
                <a:gd name="T89" fmla="*/ 6 h 3255"/>
                <a:gd name="T90" fmla="*/ 2 w 922"/>
                <a:gd name="T91" fmla="*/ 6 h 3255"/>
                <a:gd name="T92" fmla="*/ 2 w 922"/>
                <a:gd name="T93" fmla="*/ 5 h 3255"/>
                <a:gd name="T94" fmla="*/ 1 w 922"/>
                <a:gd name="T95" fmla="*/ 4 h 3255"/>
                <a:gd name="T96" fmla="*/ 1 w 922"/>
                <a:gd name="T97" fmla="*/ 2 h 3255"/>
                <a:gd name="T98" fmla="*/ 2 w 922"/>
                <a:gd name="T99" fmla="*/ 1 h 3255"/>
                <a:gd name="T100" fmla="*/ 2 w 922"/>
                <a:gd name="T101" fmla="*/ 1 h 3255"/>
                <a:gd name="T102" fmla="*/ 3 w 922"/>
                <a:gd name="T103" fmla="*/ 0 h 3255"/>
                <a:gd name="T104" fmla="*/ 4 w 922"/>
                <a:gd name="T105" fmla="*/ 0 h 3255"/>
                <a:gd name="T106" fmla="*/ 8 w 922"/>
                <a:gd name="T107" fmla="*/ 13 h 3255"/>
                <a:gd name="T108" fmla="*/ 9 w 922"/>
                <a:gd name="T109" fmla="*/ 14 h 3255"/>
                <a:gd name="T110" fmla="*/ 9 w 922"/>
                <a:gd name="T111" fmla="*/ 13 h 3255"/>
                <a:gd name="T112" fmla="*/ 8 w 922"/>
                <a:gd name="T113" fmla="*/ 12 h 3255"/>
                <a:gd name="T114" fmla="*/ 8 w 922"/>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lnTo>
                    <a:pt x="649" y="957"/>
                  </a:lnTo>
                  <a:lnTo>
                    <a:pt x="643" y="1078"/>
                  </a:lnTo>
                  <a:lnTo>
                    <a:pt x="638" y="1144"/>
                  </a:lnTo>
                  <a:lnTo>
                    <a:pt x="698" y="1152"/>
                  </a:lnTo>
                  <a:lnTo>
                    <a:pt x="714" y="1099"/>
                  </a:lnTo>
                  <a:lnTo>
                    <a:pt x="714" y="1054"/>
                  </a:lnTo>
                  <a:lnTo>
                    <a:pt x="689" y="1010"/>
                  </a:lnTo>
                  <a:lnTo>
                    <a:pt x="672" y="980"/>
                  </a:lnTo>
                  <a:lnTo>
                    <a:pt x="658" y="957"/>
                  </a:lnTo>
                  <a:lnTo>
                    <a:pt x="649" y="957"/>
                  </a:lnTo>
                  <a:lnTo>
                    <a:pt x="309" y="0"/>
                  </a:lnTo>
                  <a:close/>
                </a:path>
              </a:pathLst>
            </a:custGeom>
            <a:solidFill>
              <a:srgbClr val="8080FF"/>
            </a:solidFill>
            <a:ln w="9525">
              <a:noFill/>
              <a:round/>
              <a:headEnd/>
              <a:tailEnd/>
            </a:ln>
          </p:spPr>
          <p:txBody>
            <a:bodyPr/>
            <a:lstStyle/>
            <a:p>
              <a:pPr eaLnBrk="0" hangingPunct="0"/>
              <a:endParaRPr lang="it-IT"/>
            </a:p>
          </p:txBody>
        </p:sp>
        <p:sp>
          <p:nvSpPr>
            <p:cNvPr id="76808" name="Freeform 208"/>
            <p:cNvSpPr>
              <a:spLocks/>
            </p:cNvSpPr>
            <p:nvPr/>
          </p:nvSpPr>
          <p:spPr bwMode="auto">
            <a:xfrm>
              <a:off x="2006" y="1537"/>
              <a:ext cx="307" cy="1085"/>
            </a:xfrm>
            <a:custGeom>
              <a:avLst/>
              <a:gdLst>
                <a:gd name="T0" fmla="*/ 4 w 922"/>
                <a:gd name="T1" fmla="*/ 0 h 3255"/>
                <a:gd name="T2" fmla="*/ 5 w 922"/>
                <a:gd name="T3" fmla="*/ 0 h 3255"/>
                <a:gd name="T4" fmla="*/ 5 w 922"/>
                <a:gd name="T5" fmla="*/ 1 h 3255"/>
                <a:gd name="T6" fmla="*/ 6 w 922"/>
                <a:gd name="T7" fmla="*/ 2 h 3255"/>
                <a:gd name="T8" fmla="*/ 6 w 922"/>
                <a:gd name="T9" fmla="*/ 4 h 3255"/>
                <a:gd name="T10" fmla="*/ 6 w 922"/>
                <a:gd name="T11" fmla="*/ 5 h 3255"/>
                <a:gd name="T12" fmla="*/ 6 w 922"/>
                <a:gd name="T13" fmla="*/ 6 h 3255"/>
                <a:gd name="T14" fmla="*/ 7 w 922"/>
                <a:gd name="T15" fmla="*/ 7 h 3255"/>
                <a:gd name="T16" fmla="*/ 8 w 922"/>
                <a:gd name="T17" fmla="*/ 8 h 3255"/>
                <a:gd name="T18" fmla="*/ 11 w 922"/>
                <a:gd name="T19" fmla="*/ 13 h 3255"/>
                <a:gd name="T20" fmla="*/ 11 w 922"/>
                <a:gd name="T21" fmla="*/ 15 h 3255"/>
                <a:gd name="T22" fmla="*/ 9 w 922"/>
                <a:gd name="T23" fmla="*/ 19 h 3255"/>
                <a:gd name="T24" fmla="*/ 8 w 922"/>
                <a:gd name="T25" fmla="*/ 19 h 3255"/>
                <a:gd name="T26" fmla="*/ 8 w 922"/>
                <a:gd name="T27" fmla="*/ 21 h 3255"/>
                <a:gd name="T28" fmla="*/ 7 w 922"/>
                <a:gd name="T29" fmla="*/ 22 h 3255"/>
                <a:gd name="T30" fmla="*/ 6 w 922"/>
                <a:gd name="T31" fmla="*/ 31 h 3255"/>
                <a:gd name="T32" fmla="*/ 6 w 922"/>
                <a:gd name="T33" fmla="*/ 34 h 3255"/>
                <a:gd name="T34" fmla="*/ 5 w 922"/>
                <a:gd name="T35" fmla="*/ 36 h 3255"/>
                <a:gd name="T36" fmla="*/ 6 w 922"/>
                <a:gd name="T37" fmla="*/ 37 h 3255"/>
                <a:gd name="T38" fmla="*/ 6 w 922"/>
                <a:gd name="T39" fmla="*/ 38 h 3255"/>
                <a:gd name="T40" fmla="*/ 5 w 922"/>
                <a:gd name="T41" fmla="*/ 39 h 3255"/>
                <a:gd name="T42" fmla="*/ 5 w 922"/>
                <a:gd name="T43" fmla="*/ 39 h 3255"/>
                <a:gd name="T44" fmla="*/ 4 w 922"/>
                <a:gd name="T45" fmla="*/ 40 h 3255"/>
                <a:gd name="T46" fmla="*/ 2 w 922"/>
                <a:gd name="T47" fmla="*/ 40 h 3255"/>
                <a:gd name="T48" fmla="*/ 1 w 922"/>
                <a:gd name="T49" fmla="*/ 40 h 3255"/>
                <a:gd name="T50" fmla="*/ 1 w 922"/>
                <a:gd name="T51" fmla="*/ 39 h 3255"/>
                <a:gd name="T52" fmla="*/ 1 w 922"/>
                <a:gd name="T53" fmla="*/ 39 h 3255"/>
                <a:gd name="T54" fmla="*/ 2 w 922"/>
                <a:gd name="T55" fmla="*/ 38 h 3255"/>
                <a:gd name="T56" fmla="*/ 3 w 922"/>
                <a:gd name="T57" fmla="*/ 37 h 3255"/>
                <a:gd name="T58" fmla="*/ 3 w 922"/>
                <a:gd name="T59" fmla="*/ 35 h 3255"/>
                <a:gd name="T60" fmla="*/ 2 w 922"/>
                <a:gd name="T61" fmla="*/ 30 h 3255"/>
                <a:gd name="T62" fmla="*/ 1 w 922"/>
                <a:gd name="T63" fmla="*/ 30 h 3255"/>
                <a:gd name="T64" fmla="*/ 1 w 922"/>
                <a:gd name="T65" fmla="*/ 22 h 3255"/>
                <a:gd name="T66" fmla="*/ 0 w 922"/>
                <a:gd name="T67" fmla="*/ 21 h 3255"/>
                <a:gd name="T68" fmla="*/ 1 w 922"/>
                <a:gd name="T69" fmla="*/ 18 h 3255"/>
                <a:gd name="T70" fmla="*/ 0 w 922"/>
                <a:gd name="T71" fmla="*/ 17 h 3255"/>
                <a:gd name="T72" fmla="*/ 0 w 922"/>
                <a:gd name="T73" fmla="*/ 15 h 3255"/>
                <a:gd name="T74" fmla="*/ 0 w 922"/>
                <a:gd name="T75" fmla="*/ 12 h 3255"/>
                <a:gd name="T76" fmla="*/ 0 w 922"/>
                <a:gd name="T77" fmla="*/ 10 h 3255"/>
                <a:gd name="T78" fmla="*/ 0 w 922"/>
                <a:gd name="T79" fmla="*/ 8 h 3255"/>
                <a:gd name="T80" fmla="*/ 1 w 922"/>
                <a:gd name="T81" fmla="*/ 8 h 3255"/>
                <a:gd name="T82" fmla="*/ 3 w 922"/>
                <a:gd name="T83" fmla="*/ 7 h 3255"/>
                <a:gd name="T84" fmla="*/ 3 w 922"/>
                <a:gd name="T85" fmla="*/ 6 h 3255"/>
                <a:gd name="T86" fmla="*/ 3 w 922"/>
                <a:gd name="T87" fmla="*/ 6 h 3255"/>
                <a:gd name="T88" fmla="*/ 2 w 922"/>
                <a:gd name="T89" fmla="*/ 6 h 3255"/>
                <a:gd name="T90" fmla="*/ 2 w 922"/>
                <a:gd name="T91" fmla="*/ 6 h 3255"/>
                <a:gd name="T92" fmla="*/ 2 w 922"/>
                <a:gd name="T93" fmla="*/ 5 h 3255"/>
                <a:gd name="T94" fmla="*/ 1 w 922"/>
                <a:gd name="T95" fmla="*/ 4 h 3255"/>
                <a:gd name="T96" fmla="*/ 1 w 922"/>
                <a:gd name="T97" fmla="*/ 2 h 3255"/>
                <a:gd name="T98" fmla="*/ 2 w 922"/>
                <a:gd name="T99" fmla="*/ 1 h 3255"/>
                <a:gd name="T100" fmla="*/ 2 w 922"/>
                <a:gd name="T101" fmla="*/ 1 h 3255"/>
                <a:gd name="T102" fmla="*/ 3 w 922"/>
                <a:gd name="T103" fmla="*/ 0 h 3255"/>
                <a:gd name="T104" fmla="*/ 4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path>
              </a:pathLst>
            </a:custGeom>
            <a:noFill/>
            <a:ln w="0">
              <a:solidFill>
                <a:srgbClr val="000000"/>
              </a:solidFill>
              <a:round/>
              <a:headEnd/>
              <a:tailEnd/>
            </a:ln>
          </p:spPr>
          <p:txBody>
            <a:bodyPr/>
            <a:lstStyle/>
            <a:p>
              <a:pPr eaLnBrk="0" hangingPunct="0"/>
              <a:endParaRPr lang="it-IT"/>
            </a:p>
          </p:txBody>
        </p:sp>
        <p:sp>
          <p:nvSpPr>
            <p:cNvPr id="76809" name="Freeform 209"/>
            <p:cNvSpPr>
              <a:spLocks/>
            </p:cNvSpPr>
            <p:nvPr/>
          </p:nvSpPr>
          <p:spPr bwMode="auto">
            <a:xfrm>
              <a:off x="2217" y="1857"/>
              <a:ext cx="25" cy="65"/>
            </a:xfrm>
            <a:custGeom>
              <a:avLst/>
              <a:gdLst>
                <a:gd name="T0" fmla="*/ 0 w 75"/>
                <a:gd name="T1" fmla="*/ 0 h 196"/>
                <a:gd name="T2" fmla="*/ 0 w 75"/>
                <a:gd name="T3" fmla="*/ 1 h 196"/>
                <a:gd name="T4" fmla="*/ 0 w 75"/>
                <a:gd name="T5" fmla="*/ 2 h 196"/>
                <a:gd name="T6" fmla="*/ 1 w 75"/>
                <a:gd name="T7" fmla="*/ 2 h 196"/>
                <a:gd name="T8" fmla="*/ 1 w 75"/>
                <a:gd name="T9" fmla="*/ 2 h 196"/>
                <a:gd name="T10" fmla="*/ 1 w 75"/>
                <a:gd name="T11" fmla="*/ 1 h 196"/>
                <a:gd name="T12" fmla="*/ 1 w 75"/>
                <a:gd name="T13" fmla="*/ 1 h 196"/>
                <a:gd name="T14" fmla="*/ 0 w 75"/>
                <a:gd name="T15" fmla="*/ 0 h 196"/>
                <a:gd name="T16" fmla="*/ 0 w 75"/>
                <a:gd name="T17" fmla="*/ 0 h 196"/>
                <a:gd name="T18" fmla="*/ 0 w 75"/>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6"/>
                <a:gd name="T32" fmla="*/ 75 w 75"/>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6">
                  <a:moveTo>
                    <a:pt x="10" y="0"/>
                  </a:moveTo>
                  <a:lnTo>
                    <a:pt x="5" y="120"/>
                  </a:lnTo>
                  <a:lnTo>
                    <a:pt x="0" y="188"/>
                  </a:lnTo>
                  <a:lnTo>
                    <a:pt x="60" y="196"/>
                  </a:lnTo>
                  <a:lnTo>
                    <a:pt x="75" y="143"/>
                  </a:lnTo>
                  <a:lnTo>
                    <a:pt x="75" y="98"/>
                  </a:lnTo>
                  <a:lnTo>
                    <a:pt x="50" y="54"/>
                  </a:lnTo>
                  <a:lnTo>
                    <a:pt x="35" y="22"/>
                  </a:lnTo>
                  <a:lnTo>
                    <a:pt x="20" y="0"/>
                  </a:lnTo>
                  <a:lnTo>
                    <a:pt x="10" y="0"/>
                  </a:lnTo>
                </a:path>
              </a:pathLst>
            </a:custGeom>
            <a:noFill/>
            <a:ln w="0">
              <a:solidFill>
                <a:srgbClr val="000000"/>
              </a:solidFill>
              <a:round/>
              <a:headEnd/>
              <a:tailEnd/>
            </a:ln>
          </p:spPr>
          <p:txBody>
            <a:bodyPr/>
            <a:lstStyle/>
            <a:p>
              <a:pPr eaLnBrk="0" hangingPunct="0"/>
              <a:endParaRPr lang="it-IT"/>
            </a:p>
          </p:txBody>
        </p:sp>
        <p:sp>
          <p:nvSpPr>
            <p:cNvPr id="76810" name="Freeform 210"/>
            <p:cNvSpPr>
              <a:spLocks/>
            </p:cNvSpPr>
            <p:nvPr/>
          </p:nvSpPr>
          <p:spPr bwMode="auto">
            <a:xfrm>
              <a:off x="2571" y="1515"/>
              <a:ext cx="293" cy="1140"/>
            </a:xfrm>
            <a:custGeom>
              <a:avLst/>
              <a:gdLst>
                <a:gd name="T0" fmla="*/ 7 w 881"/>
                <a:gd name="T1" fmla="*/ 0 h 3420"/>
                <a:gd name="T2" fmla="*/ 8 w 881"/>
                <a:gd name="T3" fmla="*/ 2 h 3420"/>
                <a:gd name="T4" fmla="*/ 7 w 881"/>
                <a:gd name="T5" fmla="*/ 4 h 3420"/>
                <a:gd name="T6" fmla="*/ 7 w 881"/>
                <a:gd name="T7" fmla="*/ 7 h 3420"/>
                <a:gd name="T8" fmla="*/ 8 w 881"/>
                <a:gd name="T9" fmla="*/ 7 h 3420"/>
                <a:gd name="T10" fmla="*/ 10 w 881"/>
                <a:gd name="T11" fmla="*/ 8 h 3420"/>
                <a:gd name="T12" fmla="*/ 10 w 881"/>
                <a:gd name="T13" fmla="*/ 10 h 3420"/>
                <a:gd name="T14" fmla="*/ 10 w 881"/>
                <a:gd name="T15" fmla="*/ 14 h 3420"/>
                <a:gd name="T16" fmla="*/ 10 w 881"/>
                <a:gd name="T17" fmla="*/ 18 h 3420"/>
                <a:gd name="T18" fmla="*/ 11 w 881"/>
                <a:gd name="T19" fmla="*/ 22 h 3420"/>
                <a:gd name="T20" fmla="*/ 7 w 881"/>
                <a:gd name="T21" fmla="*/ 27 h 3420"/>
                <a:gd name="T22" fmla="*/ 7 w 881"/>
                <a:gd name="T23" fmla="*/ 30 h 3420"/>
                <a:gd name="T24" fmla="*/ 7 w 881"/>
                <a:gd name="T25" fmla="*/ 34 h 3420"/>
                <a:gd name="T26" fmla="*/ 6 w 881"/>
                <a:gd name="T27" fmla="*/ 39 h 3420"/>
                <a:gd name="T28" fmla="*/ 6 w 881"/>
                <a:gd name="T29" fmla="*/ 41 h 3420"/>
                <a:gd name="T30" fmla="*/ 5 w 881"/>
                <a:gd name="T31" fmla="*/ 42 h 3420"/>
                <a:gd name="T32" fmla="*/ 3 w 881"/>
                <a:gd name="T33" fmla="*/ 42 h 3420"/>
                <a:gd name="T34" fmla="*/ 3 w 881"/>
                <a:gd name="T35" fmla="*/ 41 h 3420"/>
                <a:gd name="T36" fmla="*/ 3 w 881"/>
                <a:gd name="T37" fmla="*/ 41 h 3420"/>
                <a:gd name="T38" fmla="*/ 1 w 881"/>
                <a:gd name="T39" fmla="*/ 41 h 3420"/>
                <a:gd name="T40" fmla="*/ 0 w 881"/>
                <a:gd name="T41" fmla="*/ 40 h 3420"/>
                <a:gd name="T42" fmla="*/ 2 w 881"/>
                <a:gd name="T43" fmla="*/ 39 h 3420"/>
                <a:gd name="T44" fmla="*/ 3 w 881"/>
                <a:gd name="T45" fmla="*/ 37 h 3420"/>
                <a:gd name="T46" fmla="*/ 1 w 881"/>
                <a:gd name="T47" fmla="*/ 32 h 3420"/>
                <a:gd name="T48" fmla="*/ 0 w 881"/>
                <a:gd name="T49" fmla="*/ 28 h 3420"/>
                <a:gd name="T50" fmla="*/ 0 w 881"/>
                <a:gd name="T51" fmla="*/ 24 h 3420"/>
                <a:gd name="T52" fmla="*/ 2 w 881"/>
                <a:gd name="T53" fmla="*/ 19 h 3420"/>
                <a:gd name="T54" fmla="*/ 2 w 881"/>
                <a:gd name="T55" fmla="*/ 16 h 3420"/>
                <a:gd name="T56" fmla="*/ 1 w 881"/>
                <a:gd name="T57" fmla="*/ 14 h 3420"/>
                <a:gd name="T58" fmla="*/ 2 w 881"/>
                <a:gd name="T59" fmla="*/ 11 h 3420"/>
                <a:gd name="T60" fmla="*/ 2 w 881"/>
                <a:gd name="T61" fmla="*/ 8 h 3420"/>
                <a:gd name="T62" fmla="*/ 4 w 881"/>
                <a:gd name="T63" fmla="*/ 7 h 3420"/>
                <a:gd name="T64" fmla="*/ 5 w 881"/>
                <a:gd name="T65" fmla="*/ 6 h 3420"/>
                <a:gd name="T66" fmla="*/ 4 w 881"/>
                <a:gd name="T67" fmla="*/ 5 h 3420"/>
                <a:gd name="T68" fmla="*/ 4 w 881"/>
                <a:gd name="T69" fmla="*/ 3 h 3420"/>
                <a:gd name="T70" fmla="*/ 4 w 881"/>
                <a:gd name="T71" fmla="*/ 2 h 3420"/>
                <a:gd name="T72" fmla="*/ 4 w 881"/>
                <a:gd name="T73" fmla="*/ 1 h 3420"/>
                <a:gd name="T74" fmla="*/ 5 w 881"/>
                <a:gd name="T75" fmla="*/ 0 h 3420"/>
                <a:gd name="T76" fmla="*/ 8 w 881"/>
                <a:gd name="T77" fmla="*/ 18 h 3420"/>
                <a:gd name="T78" fmla="*/ 8 w 881"/>
                <a:gd name="T79" fmla="*/ 17 h 3420"/>
                <a:gd name="T80" fmla="*/ 8 w 881"/>
                <a:gd name="T81" fmla="*/ 15 h 3420"/>
                <a:gd name="T82" fmla="*/ 9 w 881"/>
                <a:gd name="T83" fmla="*/ 13 h 3420"/>
                <a:gd name="T84" fmla="*/ 9 w 881"/>
                <a:gd name="T85" fmla="*/ 15 h 3420"/>
                <a:gd name="T86" fmla="*/ 9 w 881"/>
                <a:gd name="T87" fmla="*/ 17 h 3420"/>
                <a:gd name="T88" fmla="*/ 5 w 881"/>
                <a:gd name="T89" fmla="*/ 39 h 3420"/>
                <a:gd name="T90" fmla="*/ 5 w 881"/>
                <a:gd name="T91" fmla="*/ 38 h 3420"/>
                <a:gd name="T92" fmla="*/ 5 w 881"/>
                <a:gd name="T93" fmla="*/ 34 h 3420"/>
                <a:gd name="T94" fmla="*/ 5 w 881"/>
                <a:gd name="T95" fmla="*/ 31 h 3420"/>
                <a:gd name="T96" fmla="*/ 5 w 881"/>
                <a:gd name="T97" fmla="*/ 29 h 3420"/>
                <a:gd name="T98" fmla="*/ 5 w 881"/>
                <a:gd name="T99" fmla="*/ 27 h 3420"/>
                <a:gd name="T100" fmla="*/ 3 w 881"/>
                <a:gd name="T101" fmla="*/ 28 h 3420"/>
                <a:gd name="T102" fmla="*/ 3 w 881"/>
                <a:gd name="T103" fmla="*/ 29 h 3420"/>
                <a:gd name="T104" fmla="*/ 4 w 881"/>
                <a:gd name="T105" fmla="*/ 31 h 3420"/>
                <a:gd name="T106" fmla="*/ 4 w 881"/>
                <a:gd name="T107" fmla="*/ 34 h 3420"/>
                <a:gd name="T108" fmla="*/ 4 w 881"/>
                <a:gd name="T109" fmla="*/ 38 h 3420"/>
                <a:gd name="T110" fmla="*/ 6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lnTo>
                    <a:pt x="715" y="1477"/>
                  </a:lnTo>
                  <a:lnTo>
                    <a:pt x="667" y="1498"/>
                  </a:lnTo>
                  <a:lnTo>
                    <a:pt x="667" y="1411"/>
                  </a:lnTo>
                  <a:lnTo>
                    <a:pt x="663" y="1375"/>
                  </a:lnTo>
                  <a:lnTo>
                    <a:pt x="654" y="1338"/>
                  </a:lnTo>
                  <a:lnTo>
                    <a:pt x="639"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4"/>
                  </a:lnTo>
                  <a:lnTo>
                    <a:pt x="715" y="1477"/>
                  </a:lnTo>
                  <a:lnTo>
                    <a:pt x="468" y="1"/>
                  </a:lnTo>
                  <a:lnTo>
                    <a:pt x="388" y="3179"/>
                  </a:lnTo>
                  <a:lnTo>
                    <a:pt x="410" y="3137"/>
                  </a:lnTo>
                  <a:lnTo>
                    <a:pt x="423" y="3094"/>
                  </a:lnTo>
                  <a:lnTo>
                    <a:pt x="430" y="3038"/>
                  </a:lnTo>
                  <a:lnTo>
                    <a:pt x="423" y="2961"/>
                  </a:lnTo>
                  <a:lnTo>
                    <a:pt x="419" y="2873"/>
                  </a:lnTo>
                  <a:lnTo>
                    <a:pt x="417" y="2768"/>
                  </a:lnTo>
                  <a:lnTo>
                    <a:pt x="419" y="2654"/>
                  </a:lnTo>
                  <a:lnTo>
                    <a:pt x="427" y="2552"/>
                  </a:lnTo>
                  <a:lnTo>
                    <a:pt x="433" y="2483"/>
                  </a:lnTo>
                  <a:lnTo>
                    <a:pt x="428" y="2452"/>
                  </a:lnTo>
                  <a:lnTo>
                    <a:pt x="411" y="2407"/>
                  </a:lnTo>
                  <a:lnTo>
                    <a:pt x="395" y="2349"/>
                  </a:lnTo>
                  <a:lnTo>
                    <a:pt x="388" y="2277"/>
                  </a:lnTo>
                  <a:lnTo>
                    <a:pt x="389" y="2217"/>
                  </a:lnTo>
                  <a:lnTo>
                    <a:pt x="399" y="2173"/>
                  </a:lnTo>
                  <a:lnTo>
                    <a:pt x="256" y="2159"/>
                  </a:lnTo>
                  <a:lnTo>
                    <a:pt x="241" y="2205"/>
                  </a:lnTo>
                  <a:lnTo>
                    <a:pt x="224" y="2252"/>
                  </a:lnTo>
                  <a:lnTo>
                    <a:pt x="210" y="2301"/>
                  </a:lnTo>
                  <a:lnTo>
                    <a:pt x="210" y="2322"/>
                  </a:lnTo>
                  <a:lnTo>
                    <a:pt x="229" y="2362"/>
                  </a:lnTo>
                  <a:lnTo>
                    <a:pt x="256" y="2410"/>
                  </a:lnTo>
                  <a:lnTo>
                    <a:pt x="277" y="2468"/>
                  </a:lnTo>
                  <a:lnTo>
                    <a:pt x="293" y="2523"/>
                  </a:lnTo>
                  <a:lnTo>
                    <a:pt x="298" y="2599"/>
                  </a:lnTo>
                  <a:lnTo>
                    <a:pt x="298" y="2675"/>
                  </a:lnTo>
                  <a:lnTo>
                    <a:pt x="300" y="2783"/>
                  </a:lnTo>
                  <a:lnTo>
                    <a:pt x="306" y="2875"/>
                  </a:lnTo>
                  <a:lnTo>
                    <a:pt x="322" y="2979"/>
                  </a:lnTo>
                  <a:lnTo>
                    <a:pt x="353" y="3094"/>
                  </a:lnTo>
                  <a:lnTo>
                    <a:pt x="371" y="3144"/>
                  </a:lnTo>
                  <a:lnTo>
                    <a:pt x="388" y="3179"/>
                  </a:lnTo>
                  <a:lnTo>
                    <a:pt x="468" y="1"/>
                  </a:lnTo>
                  <a:close/>
                </a:path>
              </a:pathLst>
            </a:custGeom>
            <a:solidFill>
              <a:srgbClr val="8080FF"/>
            </a:solidFill>
            <a:ln w="9525">
              <a:noFill/>
              <a:round/>
              <a:headEnd/>
              <a:tailEnd/>
            </a:ln>
          </p:spPr>
          <p:txBody>
            <a:bodyPr/>
            <a:lstStyle/>
            <a:p>
              <a:pPr eaLnBrk="0" hangingPunct="0"/>
              <a:endParaRPr lang="it-IT"/>
            </a:p>
          </p:txBody>
        </p:sp>
        <p:sp>
          <p:nvSpPr>
            <p:cNvPr id="76811" name="Freeform 211"/>
            <p:cNvSpPr>
              <a:spLocks/>
            </p:cNvSpPr>
            <p:nvPr/>
          </p:nvSpPr>
          <p:spPr bwMode="auto">
            <a:xfrm>
              <a:off x="2571" y="1515"/>
              <a:ext cx="293" cy="1140"/>
            </a:xfrm>
            <a:custGeom>
              <a:avLst/>
              <a:gdLst>
                <a:gd name="T0" fmla="*/ 7 w 881"/>
                <a:gd name="T1" fmla="*/ 0 h 3420"/>
                <a:gd name="T2" fmla="*/ 8 w 881"/>
                <a:gd name="T3" fmla="*/ 1 h 3420"/>
                <a:gd name="T4" fmla="*/ 8 w 881"/>
                <a:gd name="T5" fmla="*/ 2 h 3420"/>
                <a:gd name="T6" fmla="*/ 8 w 881"/>
                <a:gd name="T7" fmla="*/ 3 h 3420"/>
                <a:gd name="T8" fmla="*/ 7 w 881"/>
                <a:gd name="T9" fmla="*/ 5 h 3420"/>
                <a:gd name="T10" fmla="*/ 7 w 881"/>
                <a:gd name="T11" fmla="*/ 7 h 3420"/>
                <a:gd name="T12" fmla="*/ 8 w 881"/>
                <a:gd name="T13" fmla="*/ 7 h 3420"/>
                <a:gd name="T14" fmla="*/ 9 w 881"/>
                <a:gd name="T15" fmla="*/ 7 h 3420"/>
                <a:gd name="T16" fmla="*/ 10 w 881"/>
                <a:gd name="T17" fmla="*/ 8 h 3420"/>
                <a:gd name="T18" fmla="*/ 10 w 881"/>
                <a:gd name="T19" fmla="*/ 9 h 3420"/>
                <a:gd name="T20" fmla="*/ 10 w 881"/>
                <a:gd name="T21" fmla="*/ 11 h 3420"/>
                <a:gd name="T22" fmla="*/ 10 w 881"/>
                <a:gd name="T23" fmla="*/ 14 h 3420"/>
                <a:gd name="T24" fmla="*/ 10 w 881"/>
                <a:gd name="T25" fmla="*/ 17 h 3420"/>
                <a:gd name="T26" fmla="*/ 10 w 881"/>
                <a:gd name="T27" fmla="*/ 19 h 3420"/>
                <a:gd name="T28" fmla="*/ 11 w 881"/>
                <a:gd name="T29" fmla="*/ 22 h 3420"/>
                <a:gd name="T30" fmla="*/ 8 w 881"/>
                <a:gd name="T31" fmla="*/ 24 h 3420"/>
                <a:gd name="T32" fmla="*/ 7 w 881"/>
                <a:gd name="T33" fmla="*/ 28 h 3420"/>
                <a:gd name="T34" fmla="*/ 7 w 881"/>
                <a:gd name="T35" fmla="*/ 30 h 3420"/>
                <a:gd name="T36" fmla="*/ 7 w 881"/>
                <a:gd name="T37" fmla="*/ 32 h 3420"/>
                <a:gd name="T38" fmla="*/ 7 w 881"/>
                <a:gd name="T39" fmla="*/ 36 h 3420"/>
                <a:gd name="T40" fmla="*/ 6 w 881"/>
                <a:gd name="T41" fmla="*/ 39 h 3420"/>
                <a:gd name="T42" fmla="*/ 7 w 881"/>
                <a:gd name="T43" fmla="*/ 41 h 3420"/>
                <a:gd name="T44" fmla="*/ 5 w 881"/>
                <a:gd name="T45" fmla="*/ 42 h 3420"/>
                <a:gd name="T46" fmla="*/ 5 w 881"/>
                <a:gd name="T47" fmla="*/ 42 h 3420"/>
                <a:gd name="T48" fmla="*/ 3 w 881"/>
                <a:gd name="T49" fmla="*/ 42 h 3420"/>
                <a:gd name="T50" fmla="*/ 3 w 881"/>
                <a:gd name="T51" fmla="*/ 42 h 3420"/>
                <a:gd name="T52" fmla="*/ 3 w 881"/>
                <a:gd name="T53" fmla="*/ 41 h 3420"/>
                <a:gd name="T54" fmla="*/ 3 w 881"/>
                <a:gd name="T55" fmla="*/ 41 h 3420"/>
                <a:gd name="T56" fmla="*/ 2 w 881"/>
                <a:gd name="T57" fmla="*/ 41 h 3420"/>
                <a:gd name="T58" fmla="*/ 1 w 881"/>
                <a:gd name="T59" fmla="*/ 41 h 3420"/>
                <a:gd name="T60" fmla="*/ 0 w 881"/>
                <a:gd name="T61" fmla="*/ 41 h 3420"/>
                <a:gd name="T62" fmla="*/ 1 w 881"/>
                <a:gd name="T63" fmla="*/ 40 h 3420"/>
                <a:gd name="T64" fmla="*/ 2 w 881"/>
                <a:gd name="T65" fmla="*/ 39 h 3420"/>
                <a:gd name="T66" fmla="*/ 3 w 881"/>
                <a:gd name="T67" fmla="*/ 38 h 3420"/>
                <a:gd name="T68" fmla="*/ 3 w 881"/>
                <a:gd name="T69" fmla="*/ 37 h 3420"/>
                <a:gd name="T70" fmla="*/ 1 w 881"/>
                <a:gd name="T71" fmla="*/ 32 h 3420"/>
                <a:gd name="T72" fmla="*/ 0 w 881"/>
                <a:gd name="T73" fmla="*/ 29 h 3420"/>
                <a:gd name="T74" fmla="*/ 0 w 881"/>
                <a:gd name="T75" fmla="*/ 28 h 3420"/>
                <a:gd name="T76" fmla="*/ 0 w 881"/>
                <a:gd name="T77" fmla="*/ 24 h 3420"/>
                <a:gd name="T78" fmla="*/ 1 w 881"/>
                <a:gd name="T79" fmla="*/ 21 h 3420"/>
                <a:gd name="T80" fmla="*/ 2 w 881"/>
                <a:gd name="T81" fmla="*/ 17 h 3420"/>
                <a:gd name="T82" fmla="*/ 2 w 881"/>
                <a:gd name="T83" fmla="*/ 16 h 3420"/>
                <a:gd name="T84" fmla="*/ 1 w 881"/>
                <a:gd name="T85" fmla="*/ 15 h 3420"/>
                <a:gd name="T86" fmla="*/ 1 w 881"/>
                <a:gd name="T87" fmla="*/ 14 h 3420"/>
                <a:gd name="T88" fmla="*/ 2 w 881"/>
                <a:gd name="T89" fmla="*/ 11 h 3420"/>
                <a:gd name="T90" fmla="*/ 2 w 881"/>
                <a:gd name="T91" fmla="*/ 9 h 3420"/>
                <a:gd name="T92" fmla="*/ 3 w 881"/>
                <a:gd name="T93" fmla="*/ 8 h 3420"/>
                <a:gd name="T94" fmla="*/ 4 w 881"/>
                <a:gd name="T95" fmla="*/ 7 h 3420"/>
                <a:gd name="T96" fmla="*/ 5 w 881"/>
                <a:gd name="T97" fmla="*/ 6 h 3420"/>
                <a:gd name="T98" fmla="*/ 5 w 881"/>
                <a:gd name="T99" fmla="*/ 6 h 3420"/>
                <a:gd name="T100" fmla="*/ 4 w 881"/>
                <a:gd name="T101" fmla="*/ 5 h 3420"/>
                <a:gd name="T102" fmla="*/ 4 w 881"/>
                <a:gd name="T103" fmla="*/ 4 h 3420"/>
                <a:gd name="T104" fmla="*/ 4 w 881"/>
                <a:gd name="T105" fmla="*/ 3 h 3420"/>
                <a:gd name="T106" fmla="*/ 4 w 881"/>
                <a:gd name="T107" fmla="*/ 2 h 3420"/>
                <a:gd name="T108" fmla="*/ 4 w 881"/>
                <a:gd name="T109" fmla="*/ 1 h 3420"/>
                <a:gd name="T110" fmla="*/ 4 w 881"/>
                <a:gd name="T111" fmla="*/ 0 h 3420"/>
                <a:gd name="T112" fmla="*/ 5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path>
              </a:pathLst>
            </a:custGeom>
            <a:noFill/>
            <a:ln w="0">
              <a:solidFill>
                <a:srgbClr val="000000"/>
              </a:solidFill>
              <a:round/>
              <a:headEnd/>
              <a:tailEnd/>
            </a:ln>
          </p:spPr>
          <p:txBody>
            <a:bodyPr/>
            <a:lstStyle/>
            <a:p>
              <a:pPr eaLnBrk="0" hangingPunct="0"/>
              <a:endParaRPr lang="it-IT"/>
            </a:p>
          </p:txBody>
        </p:sp>
        <p:sp>
          <p:nvSpPr>
            <p:cNvPr id="76812" name="Freeform 212"/>
            <p:cNvSpPr>
              <a:spLocks/>
            </p:cNvSpPr>
            <p:nvPr/>
          </p:nvSpPr>
          <p:spPr bwMode="auto">
            <a:xfrm>
              <a:off x="2779" y="1849"/>
              <a:ext cx="34" cy="166"/>
            </a:xfrm>
            <a:custGeom>
              <a:avLst/>
              <a:gdLst>
                <a:gd name="T0" fmla="*/ 1 w 103"/>
                <a:gd name="T1" fmla="*/ 6 h 497"/>
                <a:gd name="T2" fmla="*/ 1 w 103"/>
                <a:gd name="T3" fmla="*/ 6 h 497"/>
                <a:gd name="T4" fmla="*/ 1 w 103"/>
                <a:gd name="T5" fmla="*/ 5 h 497"/>
                <a:gd name="T6" fmla="*/ 1 w 103"/>
                <a:gd name="T7" fmla="*/ 5 h 497"/>
                <a:gd name="T8" fmla="*/ 0 w 103"/>
                <a:gd name="T9" fmla="*/ 4 h 497"/>
                <a:gd name="T10" fmla="*/ 0 w 103"/>
                <a:gd name="T11" fmla="*/ 4 h 497"/>
                <a:gd name="T12" fmla="*/ 0 w 103"/>
                <a:gd name="T13" fmla="*/ 3 h 497"/>
                <a:gd name="T14" fmla="*/ 0 w 103"/>
                <a:gd name="T15" fmla="*/ 3 h 497"/>
                <a:gd name="T16" fmla="*/ 1 w 103"/>
                <a:gd name="T17" fmla="*/ 2 h 497"/>
                <a:gd name="T18" fmla="*/ 1 w 103"/>
                <a:gd name="T19" fmla="*/ 1 h 497"/>
                <a:gd name="T20" fmla="*/ 1 w 103"/>
                <a:gd name="T21" fmla="*/ 1 h 497"/>
                <a:gd name="T22" fmla="*/ 1 w 103"/>
                <a:gd name="T23" fmla="*/ 0 h 497"/>
                <a:gd name="T24" fmla="*/ 1 w 103"/>
                <a:gd name="T25" fmla="*/ 1 h 497"/>
                <a:gd name="T26" fmla="*/ 1 w 103"/>
                <a:gd name="T27" fmla="*/ 2 h 497"/>
                <a:gd name="T28" fmla="*/ 1 w 103"/>
                <a:gd name="T29" fmla="*/ 3 h 497"/>
                <a:gd name="T30" fmla="*/ 1 w 103"/>
                <a:gd name="T31" fmla="*/ 4 h 497"/>
                <a:gd name="T32" fmla="*/ 1 w 103"/>
                <a:gd name="T33" fmla="*/ 5 h 497"/>
                <a:gd name="T34" fmla="*/ 1 w 103"/>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7"/>
                  </a:lnTo>
                  <a:lnTo>
                    <a:pt x="19" y="302"/>
                  </a:lnTo>
                  <a:lnTo>
                    <a:pt x="0" y="267"/>
                  </a:lnTo>
                  <a:lnTo>
                    <a:pt x="25" y="223"/>
                  </a:lnTo>
                  <a:lnTo>
                    <a:pt x="49" y="172"/>
                  </a:lnTo>
                  <a:lnTo>
                    <a:pt x="70" y="113"/>
                  </a:lnTo>
                  <a:lnTo>
                    <a:pt x="83" y="64"/>
                  </a:lnTo>
                  <a:lnTo>
                    <a:pt x="95" y="0"/>
                  </a:lnTo>
                  <a:lnTo>
                    <a:pt x="103" y="79"/>
                  </a:lnTo>
                  <a:lnTo>
                    <a:pt x="101" y="177"/>
                  </a:lnTo>
                  <a:lnTo>
                    <a:pt x="99" y="267"/>
                  </a:lnTo>
                  <a:lnTo>
                    <a:pt x="101" y="342"/>
                  </a:lnTo>
                  <a:lnTo>
                    <a:pt x="99" y="405"/>
                  </a:lnTo>
                  <a:lnTo>
                    <a:pt x="96" y="477"/>
                  </a:lnTo>
                </a:path>
              </a:pathLst>
            </a:custGeom>
            <a:noFill/>
            <a:ln w="0">
              <a:solidFill>
                <a:srgbClr val="000000"/>
              </a:solidFill>
              <a:round/>
              <a:headEnd/>
              <a:tailEnd/>
            </a:ln>
          </p:spPr>
          <p:txBody>
            <a:bodyPr/>
            <a:lstStyle/>
            <a:p>
              <a:pPr eaLnBrk="0" hangingPunct="0"/>
              <a:endParaRPr lang="it-IT"/>
            </a:p>
          </p:txBody>
        </p:sp>
        <p:sp>
          <p:nvSpPr>
            <p:cNvPr id="76813" name="Freeform 213"/>
            <p:cNvSpPr>
              <a:spLocks/>
            </p:cNvSpPr>
            <p:nvPr/>
          </p:nvSpPr>
          <p:spPr bwMode="auto">
            <a:xfrm>
              <a:off x="2643" y="2234"/>
              <a:ext cx="75" cy="340"/>
            </a:xfrm>
            <a:custGeom>
              <a:avLst/>
              <a:gdLst>
                <a:gd name="T0" fmla="*/ 2 w 223"/>
                <a:gd name="T1" fmla="*/ 13 h 1021"/>
                <a:gd name="T2" fmla="*/ 3 w 223"/>
                <a:gd name="T3" fmla="*/ 12 h 1021"/>
                <a:gd name="T4" fmla="*/ 3 w 223"/>
                <a:gd name="T5" fmla="*/ 12 h 1021"/>
                <a:gd name="T6" fmla="*/ 3 w 223"/>
                <a:gd name="T7" fmla="*/ 11 h 1021"/>
                <a:gd name="T8" fmla="*/ 3 w 223"/>
                <a:gd name="T9" fmla="*/ 10 h 1021"/>
                <a:gd name="T10" fmla="*/ 3 w 223"/>
                <a:gd name="T11" fmla="*/ 9 h 1021"/>
                <a:gd name="T12" fmla="*/ 3 w 223"/>
                <a:gd name="T13" fmla="*/ 8 h 1021"/>
                <a:gd name="T14" fmla="*/ 3 w 223"/>
                <a:gd name="T15" fmla="*/ 6 h 1021"/>
                <a:gd name="T16" fmla="*/ 3 w 223"/>
                <a:gd name="T17" fmla="*/ 5 h 1021"/>
                <a:gd name="T18" fmla="*/ 3 w 223"/>
                <a:gd name="T19" fmla="*/ 4 h 1021"/>
                <a:gd name="T20" fmla="*/ 3 w 223"/>
                <a:gd name="T21" fmla="*/ 4 h 1021"/>
                <a:gd name="T22" fmla="*/ 3 w 223"/>
                <a:gd name="T23" fmla="*/ 3 h 1021"/>
                <a:gd name="T24" fmla="*/ 2 w 223"/>
                <a:gd name="T25" fmla="*/ 2 h 1021"/>
                <a:gd name="T26" fmla="*/ 2 w 223"/>
                <a:gd name="T27" fmla="*/ 1 h 1021"/>
                <a:gd name="T28" fmla="*/ 2 w 223"/>
                <a:gd name="T29" fmla="*/ 1 h 1021"/>
                <a:gd name="T30" fmla="*/ 2 w 223"/>
                <a:gd name="T31" fmla="*/ 0 h 1021"/>
                <a:gd name="T32" fmla="*/ 1 w 223"/>
                <a:gd name="T33" fmla="*/ 0 h 1021"/>
                <a:gd name="T34" fmla="*/ 0 w 223"/>
                <a:gd name="T35" fmla="*/ 1 h 1021"/>
                <a:gd name="T36" fmla="*/ 0 w 223"/>
                <a:gd name="T37" fmla="*/ 1 h 1021"/>
                <a:gd name="T38" fmla="*/ 0 w 223"/>
                <a:gd name="T39" fmla="*/ 2 h 1021"/>
                <a:gd name="T40" fmla="*/ 0 w 223"/>
                <a:gd name="T41" fmla="*/ 2 h 1021"/>
                <a:gd name="T42" fmla="*/ 0 w 223"/>
                <a:gd name="T43" fmla="*/ 3 h 1021"/>
                <a:gd name="T44" fmla="*/ 1 w 223"/>
                <a:gd name="T45" fmla="*/ 3 h 1021"/>
                <a:gd name="T46" fmla="*/ 1 w 223"/>
                <a:gd name="T47" fmla="*/ 4 h 1021"/>
                <a:gd name="T48" fmla="*/ 1 w 223"/>
                <a:gd name="T49" fmla="*/ 5 h 1021"/>
                <a:gd name="T50" fmla="*/ 1 w 223"/>
                <a:gd name="T51" fmla="*/ 5 h 1021"/>
                <a:gd name="T52" fmla="*/ 1 w 223"/>
                <a:gd name="T53" fmla="*/ 6 h 1021"/>
                <a:gd name="T54" fmla="*/ 1 w 223"/>
                <a:gd name="T55" fmla="*/ 8 h 1021"/>
                <a:gd name="T56" fmla="*/ 1 w 223"/>
                <a:gd name="T57" fmla="*/ 9 h 1021"/>
                <a:gd name="T58" fmla="*/ 1 w 223"/>
                <a:gd name="T59" fmla="*/ 10 h 1021"/>
                <a:gd name="T60" fmla="*/ 2 w 223"/>
                <a:gd name="T61" fmla="*/ 12 h 1021"/>
                <a:gd name="T62" fmla="*/ 2 w 223"/>
                <a:gd name="T63" fmla="*/ 12 h 1021"/>
                <a:gd name="T64" fmla="*/ 2 w 223"/>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5" y="936"/>
                  </a:lnTo>
                  <a:lnTo>
                    <a:pt x="220" y="880"/>
                  </a:lnTo>
                  <a:lnTo>
                    <a:pt x="215"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6"/>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5"/>
                  </a:lnTo>
                  <a:lnTo>
                    <a:pt x="178" y="1021"/>
                  </a:lnTo>
                </a:path>
              </a:pathLst>
            </a:custGeom>
            <a:noFill/>
            <a:ln w="0">
              <a:solidFill>
                <a:srgbClr val="000000"/>
              </a:solidFill>
              <a:round/>
              <a:headEnd/>
              <a:tailEnd/>
            </a:ln>
          </p:spPr>
          <p:txBody>
            <a:bodyPr/>
            <a:lstStyle/>
            <a:p>
              <a:pPr eaLnBrk="0" hangingPunct="0"/>
              <a:endParaRPr lang="it-IT"/>
            </a:p>
          </p:txBody>
        </p:sp>
        <p:sp>
          <p:nvSpPr>
            <p:cNvPr id="76814" name="Freeform 214"/>
            <p:cNvSpPr>
              <a:spLocks/>
            </p:cNvSpPr>
            <p:nvPr/>
          </p:nvSpPr>
          <p:spPr bwMode="auto">
            <a:xfrm>
              <a:off x="2750" y="1683"/>
              <a:ext cx="375" cy="1215"/>
            </a:xfrm>
            <a:custGeom>
              <a:avLst/>
              <a:gdLst>
                <a:gd name="T0" fmla="*/ 7 w 1125"/>
                <a:gd name="T1" fmla="*/ 31 h 3645"/>
                <a:gd name="T2" fmla="*/ 8 w 1125"/>
                <a:gd name="T3" fmla="*/ 36 h 3645"/>
                <a:gd name="T4" fmla="*/ 8 w 1125"/>
                <a:gd name="T5" fmla="*/ 40 h 3645"/>
                <a:gd name="T6" fmla="*/ 9 w 1125"/>
                <a:gd name="T7" fmla="*/ 42 h 3645"/>
                <a:gd name="T8" fmla="*/ 10 w 1125"/>
                <a:gd name="T9" fmla="*/ 43 h 3645"/>
                <a:gd name="T10" fmla="*/ 11 w 1125"/>
                <a:gd name="T11" fmla="*/ 43 h 3645"/>
                <a:gd name="T12" fmla="*/ 13 w 1125"/>
                <a:gd name="T13" fmla="*/ 44 h 3645"/>
                <a:gd name="T14" fmla="*/ 14 w 1125"/>
                <a:gd name="T15" fmla="*/ 43 h 3645"/>
                <a:gd name="T16" fmla="*/ 13 w 1125"/>
                <a:gd name="T17" fmla="*/ 42 h 3645"/>
                <a:gd name="T18" fmla="*/ 11 w 1125"/>
                <a:gd name="T19" fmla="*/ 41 h 3645"/>
                <a:gd name="T20" fmla="*/ 11 w 1125"/>
                <a:gd name="T21" fmla="*/ 37 h 3645"/>
                <a:gd name="T22" fmla="*/ 11 w 1125"/>
                <a:gd name="T23" fmla="*/ 31 h 3645"/>
                <a:gd name="T24" fmla="*/ 11 w 1125"/>
                <a:gd name="T25" fmla="*/ 26 h 3645"/>
                <a:gd name="T26" fmla="*/ 12 w 1125"/>
                <a:gd name="T27" fmla="*/ 25 h 3645"/>
                <a:gd name="T28" fmla="*/ 12 w 1125"/>
                <a:gd name="T29" fmla="*/ 23 h 3645"/>
                <a:gd name="T30" fmla="*/ 12 w 1125"/>
                <a:gd name="T31" fmla="*/ 21 h 3645"/>
                <a:gd name="T32" fmla="*/ 11 w 1125"/>
                <a:gd name="T33" fmla="*/ 19 h 3645"/>
                <a:gd name="T34" fmla="*/ 11 w 1125"/>
                <a:gd name="T35" fmla="*/ 13 h 3645"/>
                <a:gd name="T36" fmla="*/ 11 w 1125"/>
                <a:gd name="T37" fmla="*/ 9 h 3645"/>
                <a:gd name="T38" fmla="*/ 8 w 1125"/>
                <a:gd name="T39" fmla="*/ 6 h 3645"/>
                <a:gd name="T40" fmla="*/ 9 w 1125"/>
                <a:gd name="T41" fmla="*/ 6 h 3645"/>
                <a:gd name="T42" fmla="*/ 10 w 1125"/>
                <a:gd name="T43" fmla="*/ 3 h 3645"/>
                <a:gd name="T44" fmla="*/ 10 w 1125"/>
                <a:gd name="T45" fmla="*/ 2 h 3645"/>
                <a:gd name="T46" fmla="*/ 10 w 1125"/>
                <a:gd name="T47" fmla="*/ 1 h 3645"/>
                <a:gd name="T48" fmla="*/ 9 w 1125"/>
                <a:gd name="T49" fmla="*/ 0 h 3645"/>
                <a:gd name="T50" fmla="*/ 7 w 1125"/>
                <a:gd name="T51" fmla="*/ 0 h 3645"/>
                <a:gd name="T52" fmla="*/ 6 w 1125"/>
                <a:gd name="T53" fmla="*/ 2 h 3645"/>
                <a:gd name="T54" fmla="*/ 6 w 1125"/>
                <a:gd name="T55" fmla="*/ 5 h 3645"/>
                <a:gd name="T56" fmla="*/ 5 w 1125"/>
                <a:gd name="T57" fmla="*/ 6 h 3645"/>
                <a:gd name="T58" fmla="*/ 2 w 1125"/>
                <a:gd name="T59" fmla="*/ 8 h 3645"/>
                <a:gd name="T60" fmla="*/ 0 w 1125"/>
                <a:gd name="T61" fmla="*/ 15 h 3645"/>
                <a:gd name="T62" fmla="*/ 2 w 1125"/>
                <a:gd name="T63" fmla="*/ 19 h 3645"/>
                <a:gd name="T64" fmla="*/ 2 w 1125"/>
                <a:gd name="T65" fmla="*/ 23 h 3645"/>
                <a:gd name="T66" fmla="*/ 2 w 1125"/>
                <a:gd name="T67" fmla="*/ 25 h 3645"/>
                <a:gd name="T68" fmla="*/ 3 w 1125"/>
                <a:gd name="T69" fmla="*/ 27 h 3645"/>
                <a:gd name="T70" fmla="*/ 2 w 1125"/>
                <a:gd name="T71" fmla="*/ 32 h 3645"/>
                <a:gd name="T72" fmla="*/ 2 w 1125"/>
                <a:gd name="T73" fmla="*/ 37 h 3645"/>
                <a:gd name="T74" fmla="*/ 2 w 1125"/>
                <a:gd name="T75" fmla="*/ 42 h 3645"/>
                <a:gd name="T76" fmla="*/ 3 w 1125"/>
                <a:gd name="T77" fmla="*/ 43 h 3645"/>
                <a:gd name="T78" fmla="*/ 4 w 1125"/>
                <a:gd name="T79" fmla="*/ 44 h 3645"/>
                <a:gd name="T80" fmla="*/ 6 w 1125"/>
                <a:gd name="T81" fmla="*/ 45 h 3645"/>
                <a:gd name="T82" fmla="*/ 7 w 1125"/>
                <a:gd name="T83" fmla="*/ 44 h 3645"/>
                <a:gd name="T84" fmla="*/ 6 w 1125"/>
                <a:gd name="T85" fmla="*/ 43 h 3645"/>
                <a:gd name="T86" fmla="*/ 5 w 1125"/>
                <a:gd name="T87" fmla="*/ 42 h 3645"/>
                <a:gd name="T88" fmla="*/ 5 w 1125"/>
                <a:gd name="T89" fmla="*/ 37 h 3645"/>
                <a:gd name="T90" fmla="*/ 6 w 1125"/>
                <a:gd name="T91" fmla="*/ 32 h 3645"/>
                <a:gd name="T92" fmla="*/ 7 w 1125"/>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7"/>
                  </a:lnTo>
                  <a:lnTo>
                    <a:pt x="589" y="2536"/>
                  </a:lnTo>
                  <a:lnTo>
                    <a:pt x="608" y="2635"/>
                  </a:lnTo>
                  <a:lnTo>
                    <a:pt x="630" y="2752"/>
                  </a:lnTo>
                  <a:lnTo>
                    <a:pt x="640" y="2893"/>
                  </a:lnTo>
                  <a:lnTo>
                    <a:pt x="653" y="3007"/>
                  </a:lnTo>
                  <a:lnTo>
                    <a:pt x="665" y="3108"/>
                  </a:lnTo>
                  <a:lnTo>
                    <a:pt x="683" y="3207"/>
                  </a:lnTo>
                  <a:lnTo>
                    <a:pt x="700" y="3301"/>
                  </a:lnTo>
                  <a:lnTo>
                    <a:pt x="710" y="3365"/>
                  </a:lnTo>
                  <a:lnTo>
                    <a:pt x="710" y="3414"/>
                  </a:lnTo>
                  <a:lnTo>
                    <a:pt x="708" y="3453"/>
                  </a:lnTo>
                  <a:lnTo>
                    <a:pt x="719" y="3471"/>
                  </a:lnTo>
                  <a:lnTo>
                    <a:pt x="792" y="3488"/>
                  </a:lnTo>
                  <a:lnTo>
                    <a:pt x="806" y="3479"/>
                  </a:lnTo>
                  <a:lnTo>
                    <a:pt x="814" y="3467"/>
                  </a:lnTo>
                  <a:lnTo>
                    <a:pt x="884" y="3493"/>
                  </a:lnTo>
                  <a:lnTo>
                    <a:pt x="974" y="3520"/>
                  </a:lnTo>
                  <a:lnTo>
                    <a:pt x="1035" y="3530"/>
                  </a:lnTo>
                  <a:lnTo>
                    <a:pt x="1082" y="3525"/>
                  </a:lnTo>
                  <a:lnTo>
                    <a:pt x="1108" y="3513"/>
                  </a:lnTo>
                  <a:lnTo>
                    <a:pt x="1121" y="3496"/>
                  </a:lnTo>
                  <a:lnTo>
                    <a:pt x="1125" y="3477"/>
                  </a:lnTo>
                  <a:lnTo>
                    <a:pt x="1116" y="3455"/>
                  </a:lnTo>
                  <a:lnTo>
                    <a:pt x="1095" y="3436"/>
                  </a:lnTo>
                  <a:lnTo>
                    <a:pt x="1029" y="3402"/>
                  </a:lnTo>
                  <a:lnTo>
                    <a:pt x="972" y="3369"/>
                  </a:lnTo>
                  <a:lnTo>
                    <a:pt x="919" y="3339"/>
                  </a:lnTo>
                  <a:lnTo>
                    <a:pt x="896" y="3314"/>
                  </a:lnTo>
                  <a:lnTo>
                    <a:pt x="894" y="3222"/>
                  </a:lnTo>
                  <a:lnTo>
                    <a:pt x="894" y="3108"/>
                  </a:lnTo>
                  <a:lnTo>
                    <a:pt x="890" y="2994"/>
                  </a:lnTo>
                  <a:lnTo>
                    <a:pt x="890" y="2863"/>
                  </a:lnTo>
                  <a:lnTo>
                    <a:pt x="896" y="2702"/>
                  </a:lnTo>
                  <a:lnTo>
                    <a:pt x="896" y="2536"/>
                  </a:lnTo>
                  <a:lnTo>
                    <a:pt x="888" y="2364"/>
                  </a:lnTo>
                  <a:lnTo>
                    <a:pt x="883" y="2239"/>
                  </a:lnTo>
                  <a:lnTo>
                    <a:pt x="874" y="2114"/>
                  </a:lnTo>
                  <a:lnTo>
                    <a:pt x="872" y="2039"/>
                  </a:lnTo>
                  <a:lnTo>
                    <a:pt x="913" y="2034"/>
                  </a:lnTo>
                  <a:lnTo>
                    <a:pt x="954" y="2018"/>
                  </a:lnTo>
                  <a:lnTo>
                    <a:pt x="986" y="1974"/>
                  </a:lnTo>
                  <a:lnTo>
                    <a:pt x="990" y="1922"/>
                  </a:lnTo>
                  <a:lnTo>
                    <a:pt x="977" y="1854"/>
                  </a:lnTo>
                  <a:lnTo>
                    <a:pt x="953" y="1798"/>
                  </a:lnTo>
                  <a:lnTo>
                    <a:pt x="930" y="1758"/>
                  </a:lnTo>
                  <a:lnTo>
                    <a:pt x="970" y="1741"/>
                  </a:lnTo>
                  <a:lnTo>
                    <a:pt x="981" y="1728"/>
                  </a:lnTo>
                  <a:lnTo>
                    <a:pt x="980" y="1706"/>
                  </a:lnTo>
                  <a:lnTo>
                    <a:pt x="927" y="1565"/>
                  </a:lnTo>
                  <a:lnTo>
                    <a:pt x="910" y="1489"/>
                  </a:lnTo>
                  <a:lnTo>
                    <a:pt x="896" y="1223"/>
                  </a:lnTo>
                  <a:lnTo>
                    <a:pt x="896" y="1031"/>
                  </a:lnTo>
                  <a:lnTo>
                    <a:pt x="888" y="799"/>
                  </a:lnTo>
                  <a:lnTo>
                    <a:pt x="877" y="743"/>
                  </a:lnTo>
                  <a:lnTo>
                    <a:pt x="857" y="696"/>
                  </a:lnTo>
                  <a:lnTo>
                    <a:pt x="818" y="658"/>
                  </a:lnTo>
                  <a:lnTo>
                    <a:pt x="640" y="547"/>
                  </a:lnTo>
                  <a:lnTo>
                    <a:pt x="653" y="496"/>
                  </a:lnTo>
                  <a:lnTo>
                    <a:pt x="682" y="490"/>
                  </a:lnTo>
                  <a:lnTo>
                    <a:pt x="722" y="478"/>
                  </a:lnTo>
                  <a:lnTo>
                    <a:pt x="745" y="452"/>
                  </a:lnTo>
                  <a:lnTo>
                    <a:pt x="771" y="349"/>
                  </a:lnTo>
                  <a:lnTo>
                    <a:pt x="779" y="293"/>
                  </a:lnTo>
                  <a:lnTo>
                    <a:pt x="779" y="237"/>
                  </a:lnTo>
                  <a:lnTo>
                    <a:pt x="784" y="184"/>
                  </a:lnTo>
                  <a:lnTo>
                    <a:pt x="779" y="127"/>
                  </a:lnTo>
                  <a:lnTo>
                    <a:pt x="803" y="152"/>
                  </a:lnTo>
                  <a:lnTo>
                    <a:pt x="814" y="165"/>
                  </a:lnTo>
                  <a:lnTo>
                    <a:pt x="811" y="127"/>
                  </a:lnTo>
                  <a:lnTo>
                    <a:pt x="796" y="85"/>
                  </a:lnTo>
                  <a:lnTo>
                    <a:pt x="774" y="52"/>
                  </a:lnTo>
                  <a:lnTo>
                    <a:pt x="739" y="25"/>
                  </a:lnTo>
                  <a:lnTo>
                    <a:pt x="695" y="6"/>
                  </a:lnTo>
                  <a:lnTo>
                    <a:pt x="636" y="0"/>
                  </a:lnTo>
                  <a:lnTo>
                    <a:pt x="584" y="12"/>
                  </a:lnTo>
                  <a:lnTo>
                    <a:pt x="537" y="37"/>
                  </a:lnTo>
                  <a:lnTo>
                    <a:pt x="502" y="69"/>
                  </a:lnTo>
                  <a:lnTo>
                    <a:pt x="475" y="113"/>
                  </a:lnTo>
                  <a:lnTo>
                    <a:pt x="459" y="172"/>
                  </a:lnTo>
                  <a:lnTo>
                    <a:pt x="452" y="240"/>
                  </a:lnTo>
                  <a:lnTo>
                    <a:pt x="455" y="295"/>
                  </a:lnTo>
                  <a:lnTo>
                    <a:pt x="468" y="370"/>
                  </a:lnTo>
                  <a:lnTo>
                    <a:pt x="466" y="423"/>
                  </a:lnTo>
                  <a:lnTo>
                    <a:pt x="456" y="483"/>
                  </a:lnTo>
                  <a:lnTo>
                    <a:pt x="434" y="513"/>
                  </a:lnTo>
                  <a:lnTo>
                    <a:pt x="218" y="611"/>
                  </a:lnTo>
                  <a:lnTo>
                    <a:pt x="187" y="632"/>
                  </a:lnTo>
                  <a:lnTo>
                    <a:pt x="166" y="668"/>
                  </a:lnTo>
                  <a:lnTo>
                    <a:pt x="97" y="879"/>
                  </a:lnTo>
                  <a:lnTo>
                    <a:pt x="9" y="1178"/>
                  </a:lnTo>
                  <a:lnTo>
                    <a:pt x="0" y="1239"/>
                  </a:lnTo>
                  <a:lnTo>
                    <a:pt x="2" y="1273"/>
                  </a:lnTo>
                  <a:lnTo>
                    <a:pt x="16" y="1312"/>
                  </a:lnTo>
                  <a:lnTo>
                    <a:pt x="131" y="1516"/>
                  </a:lnTo>
                  <a:lnTo>
                    <a:pt x="148" y="1580"/>
                  </a:lnTo>
                  <a:lnTo>
                    <a:pt x="155" y="1645"/>
                  </a:lnTo>
                  <a:lnTo>
                    <a:pt x="131" y="1873"/>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79"/>
                  </a:lnTo>
                  <a:lnTo>
                    <a:pt x="170" y="3088"/>
                  </a:lnTo>
                  <a:lnTo>
                    <a:pt x="176" y="3261"/>
                  </a:lnTo>
                  <a:lnTo>
                    <a:pt x="174" y="3369"/>
                  </a:lnTo>
                  <a:lnTo>
                    <a:pt x="179" y="3467"/>
                  </a:lnTo>
                  <a:lnTo>
                    <a:pt x="182" y="3488"/>
                  </a:lnTo>
                  <a:lnTo>
                    <a:pt x="237" y="3505"/>
                  </a:lnTo>
                  <a:lnTo>
                    <a:pt x="279" y="3530"/>
                  </a:lnTo>
                  <a:lnTo>
                    <a:pt x="321" y="3568"/>
                  </a:lnTo>
                  <a:lnTo>
                    <a:pt x="363" y="3603"/>
                  </a:lnTo>
                  <a:lnTo>
                    <a:pt x="418" y="3627"/>
                  </a:lnTo>
                  <a:lnTo>
                    <a:pt x="475" y="3644"/>
                  </a:lnTo>
                  <a:lnTo>
                    <a:pt x="524" y="3645"/>
                  </a:lnTo>
                  <a:lnTo>
                    <a:pt x="556" y="3633"/>
                  </a:lnTo>
                  <a:lnTo>
                    <a:pt x="578" y="3615"/>
                  </a:lnTo>
                  <a:lnTo>
                    <a:pt x="581" y="3594"/>
                  </a:lnTo>
                  <a:lnTo>
                    <a:pt x="569" y="3563"/>
                  </a:lnTo>
                  <a:lnTo>
                    <a:pt x="540" y="3535"/>
                  </a:lnTo>
                  <a:lnTo>
                    <a:pt x="504" y="3505"/>
                  </a:lnTo>
                  <a:lnTo>
                    <a:pt x="459" y="3462"/>
                  </a:lnTo>
                  <a:lnTo>
                    <a:pt x="423" y="3425"/>
                  </a:lnTo>
                  <a:lnTo>
                    <a:pt x="399" y="3391"/>
                  </a:lnTo>
                  <a:lnTo>
                    <a:pt x="410" y="3211"/>
                  </a:lnTo>
                  <a:lnTo>
                    <a:pt x="410" y="3085"/>
                  </a:lnTo>
                  <a:lnTo>
                    <a:pt x="421" y="2957"/>
                  </a:lnTo>
                  <a:lnTo>
                    <a:pt x="433" y="2842"/>
                  </a:lnTo>
                  <a:lnTo>
                    <a:pt x="452" y="2721"/>
                  </a:lnTo>
                  <a:lnTo>
                    <a:pt x="478" y="2599"/>
                  </a:lnTo>
                  <a:lnTo>
                    <a:pt x="502" y="2486"/>
                  </a:lnTo>
                  <a:lnTo>
                    <a:pt x="520" y="2391"/>
                  </a:lnTo>
                  <a:lnTo>
                    <a:pt x="537"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15" name="Freeform 215"/>
            <p:cNvSpPr>
              <a:spLocks/>
            </p:cNvSpPr>
            <p:nvPr/>
          </p:nvSpPr>
          <p:spPr bwMode="auto">
            <a:xfrm>
              <a:off x="4155" y="1697"/>
              <a:ext cx="393" cy="1135"/>
            </a:xfrm>
            <a:custGeom>
              <a:avLst/>
              <a:gdLst>
                <a:gd name="T0" fmla="*/ 2 w 1180"/>
                <a:gd name="T1" fmla="*/ 19 h 3405"/>
                <a:gd name="T2" fmla="*/ 4 w 1180"/>
                <a:gd name="T3" fmla="*/ 23 h 3405"/>
                <a:gd name="T4" fmla="*/ 4 w 1180"/>
                <a:gd name="T5" fmla="*/ 26 h 3405"/>
                <a:gd name="T6" fmla="*/ 3 w 1180"/>
                <a:gd name="T7" fmla="*/ 33 h 3405"/>
                <a:gd name="T8" fmla="*/ 3 w 1180"/>
                <a:gd name="T9" fmla="*/ 38 h 3405"/>
                <a:gd name="T10" fmla="*/ 3 w 1180"/>
                <a:gd name="T11" fmla="*/ 39 h 3405"/>
                <a:gd name="T12" fmla="*/ 2 w 1180"/>
                <a:gd name="T13" fmla="*/ 40 h 3405"/>
                <a:gd name="T14" fmla="*/ 1 w 1180"/>
                <a:gd name="T15" fmla="*/ 40 h 3405"/>
                <a:gd name="T16" fmla="*/ 0 w 1180"/>
                <a:gd name="T17" fmla="*/ 41 h 3405"/>
                <a:gd name="T18" fmla="*/ 0 w 1180"/>
                <a:gd name="T19" fmla="*/ 41 h 3405"/>
                <a:gd name="T20" fmla="*/ 5 w 1180"/>
                <a:gd name="T21" fmla="*/ 41 h 3405"/>
                <a:gd name="T22" fmla="*/ 5 w 1180"/>
                <a:gd name="T23" fmla="*/ 41 h 3405"/>
                <a:gd name="T24" fmla="*/ 5 w 1180"/>
                <a:gd name="T25" fmla="*/ 40 h 3405"/>
                <a:gd name="T26" fmla="*/ 5 w 1180"/>
                <a:gd name="T27" fmla="*/ 39 h 3405"/>
                <a:gd name="T28" fmla="*/ 5 w 1180"/>
                <a:gd name="T29" fmla="*/ 39 h 3405"/>
                <a:gd name="T30" fmla="*/ 5 w 1180"/>
                <a:gd name="T31" fmla="*/ 39 h 3405"/>
                <a:gd name="T32" fmla="*/ 6 w 1180"/>
                <a:gd name="T33" fmla="*/ 34 h 3405"/>
                <a:gd name="T34" fmla="*/ 7 w 1180"/>
                <a:gd name="T35" fmla="*/ 28 h 3405"/>
                <a:gd name="T36" fmla="*/ 7 w 1180"/>
                <a:gd name="T37" fmla="*/ 26 h 3405"/>
                <a:gd name="T38" fmla="*/ 8 w 1180"/>
                <a:gd name="T39" fmla="*/ 29 h 3405"/>
                <a:gd name="T40" fmla="*/ 9 w 1180"/>
                <a:gd name="T41" fmla="*/ 34 h 3405"/>
                <a:gd name="T42" fmla="*/ 9 w 1180"/>
                <a:gd name="T43" fmla="*/ 39 h 3405"/>
                <a:gd name="T44" fmla="*/ 10 w 1180"/>
                <a:gd name="T45" fmla="*/ 39 h 3405"/>
                <a:gd name="T46" fmla="*/ 9 w 1180"/>
                <a:gd name="T47" fmla="*/ 41 h 3405"/>
                <a:gd name="T48" fmla="*/ 10 w 1180"/>
                <a:gd name="T49" fmla="*/ 42 h 3405"/>
                <a:gd name="T50" fmla="*/ 10 w 1180"/>
                <a:gd name="T51" fmla="*/ 42 h 3405"/>
                <a:gd name="T52" fmla="*/ 12 w 1180"/>
                <a:gd name="T53" fmla="*/ 42 h 3405"/>
                <a:gd name="T54" fmla="*/ 12 w 1180"/>
                <a:gd name="T55" fmla="*/ 41 h 3405"/>
                <a:gd name="T56" fmla="*/ 12 w 1180"/>
                <a:gd name="T57" fmla="*/ 40 h 3405"/>
                <a:gd name="T58" fmla="*/ 11 w 1180"/>
                <a:gd name="T59" fmla="*/ 39 h 3405"/>
                <a:gd name="T60" fmla="*/ 12 w 1180"/>
                <a:gd name="T61" fmla="*/ 37 h 3405"/>
                <a:gd name="T62" fmla="*/ 12 w 1180"/>
                <a:gd name="T63" fmla="*/ 34 h 3405"/>
                <a:gd name="T64" fmla="*/ 11 w 1180"/>
                <a:gd name="T65" fmla="*/ 30 h 3405"/>
                <a:gd name="T66" fmla="*/ 15 w 1180"/>
                <a:gd name="T67" fmla="*/ 28 h 3405"/>
                <a:gd name="T68" fmla="*/ 14 w 1180"/>
                <a:gd name="T69" fmla="*/ 23 h 3405"/>
                <a:gd name="T70" fmla="*/ 12 w 1180"/>
                <a:gd name="T71" fmla="*/ 23 h 3405"/>
                <a:gd name="T72" fmla="*/ 13 w 1180"/>
                <a:gd name="T73" fmla="*/ 16 h 3405"/>
                <a:gd name="T74" fmla="*/ 13 w 1180"/>
                <a:gd name="T75" fmla="*/ 14 h 3405"/>
                <a:gd name="T76" fmla="*/ 12 w 1180"/>
                <a:gd name="T77" fmla="*/ 8 h 3405"/>
                <a:gd name="T78" fmla="*/ 11 w 1180"/>
                <a:gd name="T79" fmla="*/ 8 h 3405"/>
                <a:gd name="T80" fmla="*/ 9 w 1180"/>
                <a:gd name="T81" fmla="*/ 6 h 3405"/>
                <a:gd name="T82" fmla="*/ 9 w 1180"/>
                <a:gd name="T83" fmla="*/ 5 h 3405"/>
                <a:gd name="T84" fmla="*/ 9 w 1180"/>
                <a:gd name="T85" fmla="*/ 3 h 3405"/>
                <a:gd name="T86" fmla="*/ 8 w 1180"/>
                <a:gd name="T87" fmla="*/ 2 h 3405"/>
                <a:gd name="T88" fmla="*/ 8 w 1180"/>
                <a:gd name="T89" fmla="*/ 1 h 3405"/>
                <a:gd name="T90" fmla="*/ 7 w 1180"/>
                <a:gd name="T91" fmla="*/ 0 h 3405"/>
                <a:gd name="T92" fmla="*/ 6 w 1180"/>
                <a:gd name="T93" fmla="*/ 0 h 3405"/>
                <a:gd name="T94" fmla="*/ 5 w 1180"/>
                <a:gd name="T95" fmla="*/ 0 h 3405"/>
                <a:gd name="T96" fmla="*/ 5 w 1180"/>
                <a:gd name="T97" fmla="*/ 1 h 3405"/>
                <a:gd name="T98" fmla="*/ 5 w 1180"/>
                <a:gd name="T99" fmla="*/ 3 h 3405"/>
                <a:gd name="T100" fmla="*/ 5 w 1180"/>
                <a:gd name="T101" fmla="*/ 4 h 3405"/>
                <a:gd name="T102" fmla="*/ 5 w 1180"/>
                <a:gd name="T103" fmla="*/ 5 h 3405"/>
                <a:gd name="T104" fmla="*/ 6 w 1180"/>
                <a:gd name="T105" fmla="*/ 6 h 3405"/>
                <a:gd name="T106" fmla="*/ 3 w 1180"/>
                <a:gd name="T107" fmla="*/ 8 h 3405"/>
                <a:gd name="T108" fmla="*/ 2 w 1180"/>
                <a:gd name="T109" fmla="*/ 9 h 3405"/>
                <a:gd name="T110" fmla="*/ 2 w 1180"/>
                <a:gd name="T111" fmla="*/ 14 h 3405"/>
                <a:gd name="T112" fmla="*/ 3 w 1180"/>
                <a:gd name="T113" fmla="*/ 15 h 3405"/>
                <a:gd name="T114" fmla="*/ 2 w 1180"/>
                <a:gd name="T115" fmla="*/ 17 h 3405"/>
                <a:gd name="T116" fmla="*/ 2 w 1180"/>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5"/>
                <a:gd name="T179" fmla="*/ 1180 w 1180"/>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5">
                  <a:moveTo>
                    <a:pt x="150" y="1486"/>
                  </a:moveTo>
                  <a:lnTo>
                    <a:pt x="147" y="1572"/>
                  </a:lnTo>
                  <a:lnTo>
                    <a:pt x="128" y="1749"/>
                  </a:lnTo>
                  <a:lnTo>
                    <a:pt x="312" y="1875"/>
                  </a:lnTo>
                  <a:lnTo>
                    <a:pt x="312" y="1952"/>
                  </a:lnTo>
                  <a:lnTo>
                    <a:pt x="303" y="2090"/>
                  </a:lnTo>
                  <a:lnTo>
                    <a:pt x="289" y="2499"/>
                  </a:lnTo>
                  <a:lnTo>
                    <a:pt x="278" y="2679"/>
                  </a:lnTo>
                  <a:lnTo>
                    <a:pt x="266" y="2998"/>
                  </a:lnTo>
                  <a:lnTo>
                    <a:pt x="266" y="3112"/>
                  </a:lnTo>
                  <a:lnTo>
                    <a:pt x="265" y="3149"/>
                  </a:lnTo>
                  <a:lnTo>
                    <a:pt x="254" y="3162"/>
                  </a:lnTo>
                  <a:lnTo>
                    <a:pt x="222" y="3186"/>
                  </a:lnTo>
                  <a:lnTo>
                    <a:pt x="155" y="3223"/>
                  </a:lnTo>
                  <a:lnTo>
                    <a:pt x="78" y="3245"/>
                  </a:lnTo>
                  <a:lnTo>
                    <a:pt x="51" y="3255"/>
                  </a:lnTo>
                  <a:lnTo>
                    <a:pt x="23" y="3269"/>
                  </a:lnTo>
                  <a:lnTo>
                    <a:pt x="6" y="3295"/>
                  </a:lnTo>
                  <a:lnTo>
                    <a:pt x="0" y="3316"/>
                  </a:lnTo>
                  <a:lnTo>
                    <a:pt x="12" y="3325"/>
                  </a:lnTo>
                  <a:lnTo>
                    <a:pt x="167" y="3327"/>
                  </a:lnTo>
                  <a:lnTo>
                    <a:pt x="369" y="3341"/>
                  </a:lnTo>
                  <a:lnTo>
                    <a:pt x="405" y="3341"/>
                  </a:lnTo>
                  <a:lnTo>
                    <a:pt x="428" y="3328"/>
                  </a:lnTo>
                  <a:lnTo>
                    <a:pt x="440" y="3303"/>
                  </a:lnTo>
                  <a:lnTo>
                    <a:pt x="440" y="3265"/>
                  </a:lnTo>
                  <a:lnTo>
                    <a:pt x="428" y="3204"/>
                  </a:lnTo>
                  <a:lnTo>
                    <a:pt x="421" y="3194"/>
                  </a:lnTo>
                  <a:lnTo>
                    <a:pt x="405" y="3189"/>
                  </a:lnTo>
                  <a:lnTo>
                    <a:pt x="428" y="3185"/>
                  </a:lnTo>
                  <a:lnTo>
                    <a:pt x="434" y="3173"/>
                  </a:lnTo>
                  <a:lnTo>
                    <a:pt x="440" y="3125"/>
                  </a:lnTo>
                  <a:lnTo>
                    <a:pt x="463" y="3023"/>
                  </a:lnTo>
                  <a:lnTo>
                    <a:pt x="510" y="2780"/>
                  </a:lnTo>
                  <a:lnTo>
                    <a:pt x="521" y="2665"/>
                  </a:lnTo>
                  <a:lnTo>
                    <a:pt x="546" y="2297"/>
                  </a:lnTo>
                  <a:lnTo>
                    <a:pt x="560" y="2206"/>
                  </a:lnTo>
                  <a:lnTo>
                    <a:pt x="589" y="2092"/>
                  </a:lnTo>
                  <a:lnTo>
                    <a:pt x="613" y="2207"/>
                  </a:lnTo>
                  <a:lnTo>
                    <a:pt x="636" y="2322"/>
                  </a:lnTo>
                  <a:lnTo>
                    <a:pt x="677" y="2641"/>
                  </a:lnTo>
                  <a:lnTo>
                    <a:pt x="695" y="2740"/>
                  </a:lnTo>
                  <a:lnTo>
                    <a:pt x="734" y="3096"/>
                  </a:lnTo>
                  <a:lnTo>
                    <a:pt x="734" y="3149"/>
                  </a:lnTo>
                  <a:lnTo>
                    <a:pt x="740" y="3159"/>
                  </a:lnTo>
                  <a:lnTo>
                    <a:pt x="775" y="3175"/>
                  </a:lnTo>
                  <a:lnTo>
                    <a:pt x="767" y="3229"/>
                  </a:lnTo>
                  <a:lnTo>
                    <a:pt x="765" y="3290"/>
                  </a:lnTo>
                  <a:lnTo>
                    <a:pt x="765" y="3328"/>
                  </a:lnTo>
                  <a:lnTo>
                    <a:pt x="779" y="3365"/>
                  </a:lnTo>
                  <a:lnTo>
                    <a:pt x="803" y="3390"/>
                  </a:lnTo>
                  <a:lnTo>
                    <a:pt x="845" y="3405"/>
                  </a:lnTo>
                  <a:lnTo>
                    <a:pt x="891" y="3405"/>
                  </a:lnTo>
                  <a:lnTo>
                    <a:pt x="941" y="3400"/>
                  </a:lnTo>
                  <a:lnTo>
                    <a:pt x="961" y="3380"/>
                  </a:lnTo>
                  <a:lnTo>
                    <a:pt x="972" y="3354"/>
                  </a:lnTo>
                  <a:lnTo>
                    <a:pt x="971" y="3321"/>
                  </a:lnTo>
                  <a:lnTo>
                    <a:pt x="959" y="3275"/>
                  </a:lnTo>
                  <a:lnTo>
                    <a:pt x="926" y="3226"/>
                  </a:lnTo>
                  <a:lnTo>
                    <a:pt x="903" y="3175"/>
                  </a:lnTo>
                  <a:lnTo>
                    <a:pt x="926" y="3175"/>
                  </a:lnTo>
                  <a:lnTo>
                    <a:pt x="938" y="3023"/>
                  </a:lnTo>
                  <a:lnTo>
                    <a:pt x="941" y="2846"/>
                  </a:lnTo>
                  <a:lnTo>
                    <a:pt x="935" y="2727"/>
                  </a:lnTo>
                  <a:lnTo>
                    <a:pt x="920" y="2587"/>
                  </a:lnTo>
                  <a:lnTo>
                    <a:pt x="908" y="2463"/>
                  </a:lnTo>
                  <a:lnTo>
                    <a:pt x="891" y="2360"/>
                  </a:lnTo>
                  <a:lnTo>
                    <a:pt x="1180" y="2245"/>
                  </a:lnTo>
                  <a:lnTo>
                    <a:pt x="1180" y="1888"/>
                  </a:lnTo>
                  <a:lnTo>
                    <a:pt x="1146" y="1862"/>
                  </a:lnTo>
                  <a:lnTo>
                    <a:pt x="1012" y="1901"/>
                  </a:lnTo>
                  <a:lnTo>
                    <a:pt x="998" y="1823"/>
                  </a:lnTo>
                  <a:lnTo>
                    <a:pt x="994" y="1727"/>
                  </a:lnTo>
                  <a:lnTo>
                    <a:pt x="1059" y="1331"/>
                  </a:lnTo>
                  <a:lnTo>
                    <a:pt x="1064" y="1225"/>
                  </a:lnTo>
                  <a:lnTo>
                    <a:pt x="1054" y="1099"/>
                  </a:lnTo>
                  <a:lnTo>
                    <a:pt x="998" y="756"/>
                  </a:lnTo>
                  <a:lnTo>
                    <a:pt x="972" y="663"/>
                  </a:lnTo>
                  <a:lnTo>
                    <a:pt x="949" y="625"/>
                  </a:lnTo>
                  <a:lnTo>
                    <a:pt x="926" y="613"/>
                  </a:lnTo>
                  <a:lnTo>
                    <a:pt x="765" y="549"/>
                  </a:lnTo>
                  <a:lnTo>
                    <a:pt x="695" y="524"/>
                  </a:lnTo>
                  <a:lnTo>
                    <a:pt x="671" y="434"/>
                  </a:lnTo>
                  <a:lnTo>
                    <a:pt x="691" y="369"/>
                  </a:lnTo>
                  <a:lnTo>
                    <a:pt x="701" y="330"/>
                  </a:lnTo>
                  <a:lnTo>
                    <a:pt x="701" y="280"/>
                  </a:lnTo>
                  <a:lnTo>
                    <a:pt x="695" y="218"/>
                  </a:lnTo>
                  <a:lnTo>
                    <a:pt x="671" y="129"/>
                  </a:lnTo>
                  <a:lnTo>
                    <a:pt x="659" y="84"/>
                  </a:lnTo>
                  <a:lnTo>
                    <a:pt x="640" y="51"/>
                  </a:lnTo>
                  <a:lnTo>
                    <a:pt x="613" y="23"/>
                  </a:lnTo>
                  <a:lnTo>
                    <a:pt x="589" y="14"/>
                  </a:lnTo>
                  <a:lnTo>
                    <a:pt x="543" y="0"/>
                  </a:lnTo>
                  <a:lnTo>
                    <a:pt x="510" y="0"/>
                  </a:lnTo>
                  <a:lnTo>
                    <a:pt x="463" y="14"/>
                  </a:lnTo>
                  <a:lnTo>
                    <a:pt x="419" y="31"/>
                  </a:lnTo>
                  <a:lnTo>
                    <a:pt x="382" y="60"/>
                  </a:lnTo>
                  <a:lnTo>
                    <a:pt x="369" y="103"/>
                  </a:lnTo>
                  <a:lnTo>
                    <a:pt x="366" y="158"/>
                  </a:lnTo>
                  <a:lnTo>
                    <a:pt x="372" y="212"/>
                  </a:lnTo>
                  <a:lnTo>
                    <a:pt x="380" y="271"/>
                  </a:lnTo>
                  <a:lnTo>
                    <a:pt x="392" y="321"/>
                  </a:lnTo>
                  <a:lnTo>
                    <a:pt x="417" y="372"/>
                  </a:lnTo>
                  <a:lnTo>
                    <a:pt x="440" y="409"/>
                  </a:lnTo>
                  <a:lnTo>
                    <a:pt x="463" y="447"/>
                  </a:lnTo>
                  <a:lnTo>
                    <a:pt x="463" y="510"/>
                  </a:lnTo>
                  <a:lnTo>
                    <a:pt x="411" y="525"/>
                  </a:lnTo>
                  <a:lnTo>
                    <a:pt x="215" y="651"/>
                  </a:lnTo>
                  <a:lnTo>
                    <a:pt x="185" y="689"/>
                  </a:lnTo>
                  <a:lnTo>
                    <a:pt x="176" y="716"/>
                  </a:lnTo>
                  <a:lnTo>
                    <a:pt x="161" y="1076"/>
                  </a:lnTo>
                  <a:lnTo>
                    <a:pt x="176" y="1132"/>
                  </a:lnTo>
                  <a:lnTo>
                    <a:pt x="195" y="1189"/>
                  </a:lnTo>
                  <a:lnTo>
                    <a:pt x="208" y="1250"/>
                  </a:lnTo>
                  <a:lnTo>
                    <a:pt x="205" y="1298"/>
                  </a:lnTo>
                  <a:lnTo>
                    <a:pt x="186" y="1352"/>
                  </a:lnTo>
                  <a:lnTo>
                    <a:pt x="150" y="1409"/>
                  </a:lnTo>
                  <a:lnTo>
                    <a:pt x="150"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16" name="Freeform 216"/>
            <p:cNvSpPr>
              <a:spLocks/>
            </p:cNvSpPr>
            <p:nvPr/>
          </p:nvSpPr>
          <p:spPr bwMode="auto">
            <a:xfrm>
              <a:off x="3387" y="1702"/>
              <a:ext cx="351" cy="1158"/>
            </a:xfrm>
            <a:custGeom>
              <a:avLst/>
              <a:gdLst>
                <a:gd name="T0" fmla="*/ 12 w 1054"/>
                <a:gd name="T1" fmla="*/ 29 h 3472"/>
                <a:gd name="T2" fmla="*/ 11 w 1054"/>
                <a:gd name="T3" fmla="*/ 31 h 3472"/>
                <a:gd name="T4" fmla="*/ 10 w 1054"/>
                <a:gd name="T5" fmla="*/ 32 h 3472"/>
                <a:gd name="T6" fmla="*/ 10 w 1054"/>
                <a:gd name="T7" fmla="*/ 37 h 3472"/>
                <a:gd name="T8" fmla="*/ 10 w 1054"/>
                <a:gd name="T9" fmla="*/ 39 h 3472"/>
                <a:gd name="T10" fmla="*/ 11 w 1054"/>
                <a:gd name="T11" fmla="*/ 40 h 3472"/>
                <a:gd name="T12" fmla="*/ 12 w 1054"/>
                <a:gd name="T13" fmla="*/ 40 h 3472"/>
                <a:gd name="T14" fmla="*/ 13 w 1054"/>
                <a:gd name="T15" fmla="*/ 41 h 3472"/>
                <a:gd name="T16" fmla="*/ 13 w 1054"/>
                <a:gd name="T17" fmla="*/ 41 h 3472"/>
                <a:gd name="T18" fmla="*/ 13 w 1054"/>
                <a:gd name="T19" fmla="*/ 42 h 3472"/>
                <a:gd name="T20" fmla="*/ 11 w 1054"/>
                <a:gd name="T21" fmla="*/ 42 h 3472"/>
                <a:gd name="T22" fmla="*/ 10 w 1054"/>
                <a:gd name="T23" fmla="*/ 42 h 3472"/>
                <a:gd name="T24" fmla="*/ 8 w 1054"/>
                <a:gd name="T25" fmla="*/ 41 h 3472"/>
                <a:gd name="T26" fmla="*/ 8 w 1054"/>
                <a:gd name="T27" fmla="*/ 40 h 3472"/>
                <a:gd name="T28" fmla="*/ 7 w 1054"/>
                <a:gd name="T29" fmla="*/ 34 h 3472"/>
                <a:gd name="T30" fmla="*/ 7 w 1054"/>
                <a:gd name="T31" fmla="*/ 31 h 3472"/>
                <a:gd name="T32" fmla="*/ 6 w 1054"/>
                <a:gd name="T33" fmla="*/ 33 h 3472"/>
                <a:gd name="T34" fmla="*/ 5 w 1054"/>
                <a:gd name="T35" fmla="*/ 37 h 3472"/>
                <a:gd name="T36" fmla="*/ 5 w 1054"/>
                <a:gd name="T37" fmla="*/ 40 h 3472"/>
                <a:gd name="T38" fmla="*/ 5 w 1054"/>
                <a:gd name="T39" fmla="*/ 41 h 3472"/>
                <a:gd name="T40" fmla="*/ 5 w 1054"/>
                <a:gd name="T41" fmla="*/ 42 h 3472"/>
                <a:gd name="T42" fmla="*/ 4 w 1054"/>
                <a:gd name="T43" fmla="*/ 43 h 3472"/>
                <a:gd name="T44" fmla="*/ 3 w 1054"/>
                <a:gd name="T45" fmla="*/ 43 h 3472"/>
                <a:gd name="T46" fmla="*/ 3 w 1054"/>
                <a:gd name="T47" fmla="*/ 42 h 3472"/>
                <a:gd name="T48" fmla="*/ 2 w 1054"/>
                <a:gd name="T49" fmla="*/ 42 h 3472"/>
                <a:gd name="T50" fmla="*/ 2 w 1054"/>
                <a:gd name="T51" fmla="*/ 41 h 3472"/>
                <a:gd name="T52" fmla="*/ 2 w 1054"/>
                <a:gd name="T53" fmla="*/ 39 h 3472"/>
                <a:gd name="T54" fmla="*/ 3 w 1054"/>
                <a:gd name="T55" fmla="*/ 34 h 3472"/>
                <a:gd name="T56" fmla="*/ 3 w 1054"/>
                <a:gd name="T57" fmla="*/ 31 h 3472"/>
                <a:gd name="T58" fmla="*/ 2 w 1054"/>
                <a:gd name="T59" fmla="*/ 30 h 3472"/>
                <a:gd name="T60" fmla="*/ 2 w 1054"/>
                <a:gd name="T61" fmla="*/ 20 h 3472"/>
                <a:gd name="T62" fmla="*/ 2 w 1054"/>
                <a:gd name="T63" fmla="*/ 17 h 3472"/>
                <a:gd name="T64" fmla="*/ 1 w 1054"/>
                <a:gd name="T65" fmla="*/ 16 h 3472"/>
                <a:gd name="T66" fmla="*/ 1 w 1054"/>
                <a:gd name="T67" fmla="*/ 15 h 3472"/>
                <a:gd name="T68" fmla="*/ 1 w 1054"/>
                <a:gd name="T69" fmla="*/ 13 h 3472"/>
                <a:gd name="T70" fmla="*/ 0 w 1054"/>
                <a:gd name="T71" fmla="*/ 11 h 3472"/>
                <a:gd name="T72" fmla="*/ 2 w 1054"/>
                <a:gd name="T73" fmla="*/ 11 h 3472"/>
                <a:gd name="T74" fmla="*/ 2 w 1054"/>
                <a:gd name="T75" fmla="*/ 10 h 3472"/>
                <a:gd name="T76" fmla="*/ 2 w 1054"/>
                <a:gd name="T77" fmla="*/ 8 h 3472"/>
                <a:gd name="T78" fmla="*/ 2 w 1054"/>
                <a:gd name="T79" fmla="*/ 8 h 3472"/>
                <a:gd name="T80" fmla="*/ 5 w 1054"/>
                <a:gd name="T81" fmla="*/ 7 h 3472"/>
                <a:gd name="T82" fmla="*/ 5 w 1054"/>
                <a:gd name="T83" fmla="*/ 6 h 3472"/>
                <a:gd name="T84" fmla="*/ 5 w 1054"/>
                <a:gd name="T85" fmla="*/ 4 h 3472"/>
                <a:gd name="T86" fmla="*/ 5 w 1054"/>
                <a:gd name="T87" fmla="*/ 3 h 3472"/>
                <a:gd name="T88" fmla="*/ 5 w 1054"/>
                <a:gd name="T89" fmla="*/ 1 h 3472"/>
                <a:gd name="T90" fmla="*/ 6 w 1054"/>
                <a:gd name="T91" fmla="*/ 0 h 3472"/>
                <a:gd name="T92" fmla="*/ 7 w 1054"/>
                <a:gd name="T93" fmla="*/ 0 h 3472"/>
                <a:gd name="T94" fmla="*/ 8 w 1054"/>
                <a:gd name="T95" fmla="*/ 0 h 3472"/>
                <a:gd name="T96" fmla="*/ 9 w 1054"/>
                <a:gd name="T97" fmla="*/ 1 h 3472"/>
                <a:gd name="T98" fmla="*/ 9 w 1054"/>
                <a:gd name="T99" fmla="*/ 2 h 3472"/>
                <a:gd name="T100" fmla="*/ 9 w 1054"/>
                <a:gd name="T101" fmla="*/ 4 h 3472"/>
                <a:gd name="T102" fmla="*/ 9 w 1054"/>
                <a:gd name="T103" fmla="*/ 5 h 3472"/>
                <a:gd name="T104" fmla="*/ 8 w 1054"/>
                <a:gd name="T105" fmla="*/ 6 h 3472"/>
                <a:gd name="T106" fmla="*/ 9 w 1054"/>
                <a:gd name="T107" fmla="*/ 7 h 3472"/>
                <a:gd name="T108" fmla="*/ 12 w 1054"/>
                <a:gd name="T109" fmla="*/ 8 h 3472"/>
                <a:gd name="T110" fmla="*/ 12 w 1054"/>
                <a:gd name="T111" fmla="*/ 10 h 3472"/>
                <a:gd name="T112" fmla="*/ 12 w 1054"/>
                <a:gd name="T113" fmla="*/ 11 h 3472"/>
                <a:gd name="T114" fmla="*/ 10 w 1054"/>
                <a:gd name="T115" fmla="*/ 14 h 3472"/>
                <a:gd name="T116" fmla="*/ 10 w 1054"/>
                <a:gd name="T117" fmla="*/ 18 h 3472"/>
                <a:gd name="T118" fmla="*/ 11 w 1054"/>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2"/>
                  </a:lnTo>
                  <a:lnTo>
                    <a:pt x="938" y="2472"/>
                  </a:lnTo>
                  <a:lnTo>
                    <a:pt x="891" y="2483"/>
                  </a:lnTo>
                  <a:lnTo>
                    <a:pt x="844" y="2488"/>
                  </a:lnTo>
                  <a:lnTo>
                    <a:pt x="849" y="2608"/>
                  </a:lnTo>
                  <a:lnTo>
                    <a:pt x="849" y="2730"/>
                  </a:lnTo>
                  <a:lnTo>
                    <a:pt x="840" y="3015"/>
                  </a:lnTo>
                  <a:lnTo>
                    <a:pt x="845" y="3109"/>
                  </a:lnTo>
                  <a:lnTo>
                    <a:pt x="849" y="3150"/>
                  </a:lnTo>
                  <a:lnTo>
                    <a:pt x="861" y="3187"/>
                  </a:lnTo>
                  <a:lnTo>
                    <a:pt x="881" y="3210"/>
                  </a:lnTo>
                  <a:lnTo>
                    <a:pt x="914" y="3236"/>
                  </a:lnTo>
                  <a:lnTo>
                    <a:pt x="953" y="3257"/>
                  </a:lnTo>
                  <a:lnTo>
                    <a:pt x="1000" y="3285"/>
                  </a:lnTo>
                  <a:lnTo>
                    <a:pt x="1030" y="3306"/>
                  </a:lnTo>
                  <a:lnTo>
                    <a:pt x="1046" y="3324"/>
                  </a:lnTo>
                  <a:lnTo>
                    <a:pt x="1054" y="3348"/>
                  </a:lnTo>
                  <a:lnTo>
                    <a:pt x="1049" y="3367"/>
                  </a:lnTo>
                  <a:lnTo>
                    <a:pt x="1029" y="3383"/>
                  </a:lnTo>
                  <a:lnTo>
                    <a:pt x="991" y="3388"/>
                  </a:lnTo>
                  <a:lnTo>
                    <a:pt x="923" y="3381"/>
                  </a:lnTo>
                  <a:lnTo>
                    <a:pt x="859" y="3367"/>
                  </a:lnTo>
                  <a:lnTo>
                    <a:pt x="788" y="3357"/>
                  </a:lnTo>
                  <a:lnTo>
                    <a:pt x="718" y="3351"/>
                  </a:lnTo>
                  <a:lnTo>
                    <a:pt x="679" y="3348"/>
                  </a:lnTo>
                  <a:lnTo>
                    <a:pt x="659" y="3341"/>
                  </a:lnTo>
                  <a:lnTo>
                    <a:pt x="649" y="3249"/>
                  </a:lnTo>
                  <a:lnTo>
                    <a:pt x="634" y="3117"/>
                  </a:lnTo>
                  <a:lnTo>
                    <a:pt x="582" y="2750"/>
                  </a:lnTo>
                  <a:lnTo>
                    <a:pt x="567" y="2649"/>
                  </a:lnTo>
                  <a:lnTo>
                    <a:pt x="542" y="2527"/>
                  </a:lnTo>
                  <a:lnTo>
                    <a:pt x="486" y="2543"/>
                  </a:lnTo>
                  <a:lnTo>
                    <a:pt x="486" y="2637"/>
                  </a:lnTo>
                  <a:lnTo>
                    <a:pt x="470" y="2759"/>
                  </a:lnTo>
                  <a:lnTo>
                    <a:pt x="417" y="2969"/>
                  </a:lnTo>
                  <a:lnTo>
                    <a:pt x="391" y="3187"/>
                  </a:lnTo>
                  <a:lnTo>
                    <a:pt x="382" y="3245"/>
                  </a:lnTo>
                  <a:lnTo>
                    <a:pt x="370" y="3276"/>
                  </a:lnTo>
                  <a:lnTo>
                    <a:pt x="385" y="3339"/>
                  </a:lnTo>
                  <a:lnTo>
                    <a:pt x="393" y="3381"/>
                  </a:lnTo>
                  <a:lnTo>
                    <a:pt x="393" y="3408"/>
                  </a:lnTo>
                  <a:lnTo>
                    <a:pt x="375" y="3441"/>
                  </a:lnTo>
                  <a:lnTo>
                    <a:pt x="353" y="3465"/>
                  </a:lnTo>
                  <a:lnTo>
                    <a:pt x="319" y="3472"/>
                  </a:lnTo>
                  <a:lnTo>
                    <a:pt x="283" y="3469"/>
                  </a:lnTo>
                  <a:lnTo>
                    <a:pt x="243" y="3453"/>
                  </a:lnTo>
                  <a:lnTo>
                    <a:pt x="209" y="3431"/>
                  </a:lnTo>
                  <a:lnTo>
                    <a:pt x="182" y="3403"/>
                  </a:lnTo>
                  <a:lnTo>
                    <a:pt x="166" y="3376"/>
                  </a:lnTo>
                  <a:lnTo>
                    <a:pt x="158" y="3339"/>
                  </a:lnTo>
                  <a:lnTo>
                    <a:pt x="163" y="3293"/>
                  </a:lnTo>
                  <a:lnTo>
                    <a:pt x="173" y="3249"/>
                  </a:lnTo>
                  <a:lnTo>
                    <a:pt x="186" y="3135"/>
                  </a:lnTo>
                  <a:lnTo>
                    <a:pt x="201" y="2862"/>
                  </a:lnTo>
                  <a:lnTo>
                    <a:pt x="212" y="2730"/>
                  </a:lnTo>
                  <a:lnTo>
                    <a:pt x="220" y="2618"/>
                  </a:lnTo>
                  <a:lnTo>
                    <a:pt x="232" y="2522"/>
                  </a:lnTo>
                  <a:lnTo>
                    <a:pt x="163" y="2508"/>
                  </a:lnTo>
                  <a:lnTo>
                    <a:pt x="166" y="2403"/>
                  </a:lnTo>
                  <a:lnTo>
                    <a:pt x="176" y="1731"/>
                  </a:lnTo>
                  <a:lnTo>
                    <a:pt x="179" y="1601"/>
                  </a:lnTo>
                  <a:lnTo>
                    <a:pt x="185" y="1463"/>
                  </a:lnTo>
                  <a:lnTo>
                    <a:pt x="186" y="1387"/>
                  </a:lnTo>
                  <a:lnTo>
                    <a:pt x="154" y="1350"/>
                  </a:lnTo>
                  <a:lnTo>
                    <a:pt x="121" y="1302"/>
                  </a:lnTo>
                  <a:lnTo>
                    <a:pt x="102" y="1261"/>
                  </a:lnTo>
                  <a:lnTo>
                    <a:pt x="93" y="1221"/>
                  </a:lnTo>
                  <a:lnTo>
                    <a:pt x="87" y="1175"/>
                  </a:lnTo>
                  <a:lnTo>
                    <a:pt x="99" y="1090"/>
                  </a:lnTo>
                  <a:lnTo>
                    <a:pt x="110" y="1017"/>
                  </a:lnTo>
                  <a:lnTo>
                    <a:pt x="0" y="853"/>
                  </a:lnTo>
                  <a:lnTo>
                    <a:pt x="47" y="788"/>
                  </a:lnTo>
                  <a:lnTo>
                    <a:pt x="137" y="920"/>
                  </a:lnTo>
                  <a:lnTo>
                    <a:pt x="148" y="864"/>
                  </a:lnTo>
                  <a:lnTo>
                    <a:pt x="156" y="788"/>
                  </a:lnTo>
                  <a:lnTo>
                    <a:pt x="158" y="723"/>
                  </a:lnTo>
                  <a:lnTo>
                    <a:pt x="162" y="679"/>
                  </a:lnTo>
                  <a:lnTo>
                    <a:pt x="173" y="639"/>
                  </a:lnTo>
                  <a:lnTo>
                    <a:pt x="198" y="611"/>
                  </a:lnTo>
                  <a:lnTo>
                    <a:pt x="233" y="594"/>
                  </a:lnTo>
                  <a:lnTo>
                    <a:pt x="405" y="533"/>
                  </a:lnTo>
                  <a:lnTo>
                    <a:pt x="439" y="520"/>
                  </a:lnTo>
                  <a:lnTo>
                    <a:pt x="445" y="457"/>
                  </a:lnTo>
                  <a:lnTo>
                    <a:pt x="433" y="409"/>
                  </a:lnTo>
                  <a:lnTo>
                    <a:pt x="412" y="354"/>
                  </a:lnTo>
                  <a:lnTo>
                    <a:pt x="395" y="300"/>
                  </a:lnTo>
                  <a:lnTo>
                    <a:pt x="393" y="230"/>
                  </a:lnTo>
                  <a:lnTo>
                    <a:pt x="401" y="150"/>
                  </a:lnTo>
                  <a:lnTo>
                    <a:pt x="417" y="100"/>
                  </a:lnTo>
                  <a:lnTo>
                    <a:pt x="443" y="52"/>
                  </a:lnTo>
                  <a:lnTo>
                    <a:pt x="472" y="28"/>
                  </a:lnTo>
                  <a:lnTo>
                    <a:pt x="535" y="6"/>
                  </a:lnTo>
                  <a:lnTo>
                    <a:pt x="591" y="0"/>
                  </a:lnTo>
                  <a:lnTo>
                    <a:pt x="643" y="6"/>
                  </a:lnTo>
                  <a:lnTo>
                    <a:pt x="681" y="35"/>
                  </a:lnTo>
                  <a:lnTo>
                    <a:pt x="705" y="61"/>
                  </a:lnTo>
                  <a:lnTo>
                    <a:pt x="739" y="109"/>
                  </a:lnTo>
                  <a:lnTo>
                    <a:pt x="763" y="161"/>
                  </a:lnTo>
                  <a:lnTo>
                    <a:pt x="729" y="189"/>
                  </a:lnTo>
                  <a:lnTo>
                    <a:pt x="733" y="251"/>
                  </a:lnTo>
                  <a:lnTo>
                    <a:pt x="736" y="319"/>
                  </a:lnTo>
                  <a:lnTo>
                    <a:pt x="727" y="379"/>
                  </a:lnTo>
                  <a:lnTo>
                    <a:pt x="714" y="427"/>
                  </a:lnTo>
                  <a:lnTo>
                    <a:pt x="701" y="463"/>
                  </a:lnTo>
                  <a:lnTo>
                    <a:pt x="671" y="520"/>
                  </a:lnTo>
                  <a:lnTo>
                    <a:pt x="671" y="533"/>
                  </a:lnTo>
                  <a:lnTo>
                    <a:pt x="718" y="558"/>
                  </a:lnTo>
                  <a:lnTo>
                    <a:pt x="903" y="647"/>
                  </a:lnTo>
                  <a:lnTo>
                    <a:pt x="936" y="681"/>
                  </a:lnTo>
                  <a:lnTo>
                    <a:pt x="958" y="723"/>
                  </a:lnTo>
                  <a:lnTo>
                    <a:pt x="972" y="776"/>
                  </a:lnTo>
                  <a:lnTo>
                    <a:pt x="982" y="845"/>
                  </a:lnTo>
                  <a:lnTo>
                    <a:pt x="956" y="888"/>
                  </a:lnTo>
                  <a:lnTo>
                    <a:pt x="816" y="1083"/>
                  </a:lnTo>
                  <a:lnTo>
                    <a:pt x="798" y="1148"/>
                  </a:lnTo>
                  <a:lnTo>
                    <a:pt x="788" y="1260"/>
                  </a:lnTo>
                  <a:lnTo>
                    <a:pt x="848" y="1443"/>
                  </a:lnTo>
                  <a:lnTo>
                    <a:pt x="913" y="1512"/>
                  </a:lnTo>
                  <a:lnTo>
                    <a:pt x="913" y="1593"/>
                  </a:lnTo>
                  <a:lnTo>
                    <a:pt x="926" y="1733"/>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17" name="Freeform 217"/>
            <p:cNvSpPr>
              <a:spLocks/>
            </p:cNvSpPr>
            <p:nvPr/>
          </p:nvSpPr>
          <p:spPr bwMode="auto">
            <a:xfrm>
              <a:off x="3937" y="1726"/>
              <a:ext cx="286" cy="1093"/>
            </a:xfrm>
            <a:custGeom>
              <a:avLst/>
              <a:gdLst>
                <a:gd name="T0" fmla="*/ 5 w 860"/>
                <a:gd name="T1" fmla="*/ 31 h 3279"/>
                <a:gd name="T2" fmla="*/ 5 w 860"/>
                <a:gd name="T3" fmla="*/ 29 h 3279"/>
                <a:gd name="T4" fmla="*/ 5 w 860"/>
                <a:gd name="T5" fmla="*/ 27 h 3279"/>
                <a:gd name="T6" fmla="*/ 4 w 860"/>
                <a:gd name="T7" fmla="*/ 25 h 3279"/>
                <a:gd name="T8" fmla="*/ 4 w 860"/>
                <a:gd name="T9" fmla="*/ 26 h 3279"/>
                <a:gd name="T10" fmla="*/ 4 w 860"/>
                <a:gd name="T11" fmla="*/ 27 h 3279"/>
                <a:gd name="T12" fmla="*/ 4 w 860"/>
                <a:gd name="T13" fmla="*/ 28 h 3279"/>
                <a:gd name="T14" fmla="*/ 4 w 860"/>
                <a:gd name="T15" fmla="*/ 29 h 3279"/>
                <a:gd name="T16" fmla="*/ 5 w 860"/>
                <a:gd name="T17" fmla="*/ 31 h 3279"/>
                <a:gd name="T18" fmla="*/ 5 w 860"/>
                <a:gd name="T19" fmla="*/ 33 h 3279"/>
                <a:gd name="T20" fmla="*/ 4 w 860"/>
                <a:gd name="T21" fmla="*/ 37 h 3279"/>
                <a:gd name="T22" fmla="*/ 3 w 860"/>
                <a:gd name="T23" fmla="*/ 38 h 3279"/>
                <a:gd name="T24" fmla="*/ 1 w 860"/>
                <a:gd name="T25" fmla="*/ 39 h 3279"/>
                <a:gd name="T26" fmla="*/ 1 w 860"/>
                <a:gd name="T27" fmla="*/ 39 h 3279"/>
                <a:gd name="T28" fmla="*/ 2 w 860"/>
                <a:gd name="T29" fmla="*/ 39 h 3279"/>
                <a:gd name="T30" fmla="*/ 2 w 860"/>
                <a:gd name="T31" fmla="*/ 39 h 3279"/>
                <a:gd name="T32" fmla="*/ 2 w 860"/>
                <a:gd name="T33" fmla="*/ 40 h 3279"/>
                <a:gd name="T34" fmla="*/ 3 w 860"/>
                <a:gd name="T35" fmla="*/ 40 h 3279"/>
                <a:gd name="T36" fmla="*/ 4 w 860"/>
                <a:gd name="T37" fmla="*/ 40 h 3279"/>
                <a:gd name="T38" fmla="*/ 6 w 860"/>
                <a:gd name="T39" fmla="*/ 40 h 3279"/>
                <a:gd name="T40" fmla="*/ 7 w 860"/>
                <a:gd name="T41" fmla="*/ 40 h 3279"/>
                <a:gd name="T42" fmla="*/ 7 w 860"/>
                <a:gd name="T43" fmla="*/ 39 h 3279"/>
                <a:gd name="T44" fmla="*/ 8 w 860"/>
                <a:gd name="T45" fmla="*/ 34 h 3279"/>
                <a:gd name="T46" fmla="*/ 8 w 860"/>
                <a:gd name="T47" fmla="*/ 23 h 3279"/>
                <a:gd name="T48" fmla="*/ 8 w 860"/>
                <a:gd name="T49" fmla="*/ 20 h 3279"/>
                <a:gd name="T50" fmla="*/ 8 w 860"/>
                <a:gd name="T51" fmla="*/ 18 h 3279"/>
                <a:gd name="T52" fmla="*/ 9 w 860"/>
                <a:gd name="T53" fmla="*/ 17 h 3279"/>
                <a:gd name="T54" fmla="*/ 10 w 860"/>
                <a:gd name="T55" fmla="*/ 16 h 3279"/>
                <a:gd name="T56" fmla="*/ 11 w 860"/>
                <a:gd name="T57" fmla="*/ 14 h 3279"/>
                <a:gd name="T58" fmla="*/ 9 w 860"/>
                <a:gd name="T59" fmla="*/ 9 h 3279"/>
                <a:gd name="T60" fmla="*/ 9 w 860"/>
                <a:gd name="T61" fmla="*/ 8 h 3279"/>
                <a:gd name="T62" fmla="*/ 8 w 860"/>
                <a:gd name="T63" fmla="*/ 7 h 3279"/>
                <a:gd name="T64" fmla="*/ 6 w 860"/>
                <a:gd name="T65" fmla="*/ 6 h 3279"/>
                <a:gd name="T66" fmla="*/ 6 w 860"/>
                <a:gd name="T67" fmla="*/ 5 h 3279"/>
                <a:gd name="T68" fmla="*/ 7 w 860"/>
                <a:gd name="T69" fmla="*/ 4 h 3279"/>
                <a:gd name="T70" fmla="*/ 7 w 860"/>
                <a:gd name="T71" fmla="*/ 3 h 3279"/>
                <a:gd name="T72" fmla="*/ 7 w 860"/>
                <a:gd name="T73" fmla="*/ 1 h 3279"/>
                <a:gd name="T74" fmla="*/ 7 w 860"/>
                <a:gd name="T75" fmla="*/ 0 h 3279"/>
                <a:gd name="T76" fmla="*/ 5 w 860"/>
                <a:gd name="T77" fmla="*/ 0 h 3279"/>
                <a:gd name="T78" fmla="*/ 5 w 860"/>
                <a:gd name="T79" fmla="*/ 0 h 3279"/>
                <a:gd name="T80" fmla="*/ 4 w 860"/>
                <a:gd name="T81" fmla="*/ 1 h 3279"/>
                <a:gd name="T82" fmla="*/ 4 w 860"/>
                <a:gd name="T83" fmla="*/ 1 h 3279"/>
                <a:gd name="T84" fmla="*/ 3 w 860"/>
                <a:gd name="T85" fmla="*/ 3 h 3279"/>
                <a:gd name="T86" fmla="*/ 3 w 860"/>
                <a:gd name="T87" fmla="*/ 4 h 3279"/>
                <a:gd name="T88" fmla="*/ 4 w 860"/>
                <a:gd name="T89" fmla="*/ 5 h 3279"/>
                <a:gd name="T90" fmla="*/ 4 w 860"/>
                <a:gd name="T91" fmla="*/ 6 h 3279"/>
                <a:gd name="T92" fmla="*/ 3 w 860"/>
                <a:gd name="T93" fmla="*/ 7 h 3279"/>
                <a:gd name="T94" fmla="*/ 1 w 860"/>
                <a:gd name="T95" fmla="*/ 8 h 3279"/>
                <a:gd name="T96" fmla="*/ 0 w 860"/>
                <a:gd name="T97" fmla="*/ 11 h 3279"/>
                <a:gd name="T98" fmla="*/ 0 w 860"/>
                <a:gd name="T99" fmla="*/ 13 h 3279"/>
                <a:gd name="T100" fmla="*/ 0 w 860"/>
                <a:gd name="T101" fmla="*/ 15 h 3279"/>
                <a:gd name="T102" fmla="*/ 0 w 860"/>
                <a:gd name="T103" fmla="*/ 17 h 3279"/>
                <a:gd name="T104" fmla="*/ 0 w 860"/>
                <a:gd name="T105" fmla="*/ 19 h 3279"/>
                <a:gd name="T106" fmla="*/ 1 w 860"/>
                <a:gd name="T107" fmla="*/ 21 h 3279"/>
                <a:gd name="T108" fmla="*/ 1 w 860"/>
                <a:gd name="T109" fmla="*/ 23 h 3279"/>
                <a:gd name="T110" fmla="*/ 1 w 860"/>
                <a:gd name="T111" fmla="*/ 28 h 3279"/>
                <a:gd name="T112" fmla="*/ 1 w 860"/>
                <a:gd name="T113" fmla="*/ 30 h 3279"/>
                <a:gd name="T114" fmla="*/ 2 w 860"/>
                <a:gd name="T115" fmla="*/ 33 h 3279"/>
                <a:gd name="T116" fmla="*/ 3 w 860"/>
                <a:gd name="T117" fmla="*/ 36 h 3279"/>
                <a:gd name="T118" fmla="*/ 4 w 860"/>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3"/>
                  </a:lnTo>
                  <a:lnTo>
                    <a:pt x="399" y="2449"/>
                  </a:lnTo>
                  <a:lnTo>
                    <a:pt x="396" y="2388"/>
                  </a:lnTo>
                  <a:lnTo>
                    <a:pt x="384" y="2282"/>
                  </a:lnTo>
                  <a:lnTo>
                    <a:pt x="372" y="2210"/>
                  </a:lnTo>
                  <a:lnTo>
                    <a:pt x="353" y="2119"/>
                  </a:lnTo>
                  <a:lnTo>
                    <a:pt x="339" y="2030"/>
                  </a:lnTo>
                  <a:lnTo>
                    <a:pt x="335" y="2091"/>
                  </a:lnTo>
                  <a:lnTo>
                    <a:pt x="330" y="2126"/>
                  </a:lnTo>
                  <a:lnTo>
                    <a:pt x="317" y="2170"/>
                  </a:lnTo>
                  <a:lnTo>
                    <a:pt x="302" y="2205"/>
                  </a:lnTo>
                  <a:lnTo>
                    <a:pt x="291" y="2247"/>
                  </a:lnTo>
                  <a:lnTo>
                    <a:pt x="294" y="2284"/>
                  </a:lnTo>
                  <a:lnTo>
                    <a:pt x="307" y="2325"/>
                  </a:lnTo>
                  <a:lnTo>
                    <a:pt x="332" y="2371"/>
                  </a:lnTo>
                  <a:lnTo>
                    <a:pt x="351" y="2423"/>
                  </a:lnTo>
                  <a:lnTo>
                    <a:pt x="374" y="2489"/>
                  </a:lnTo>
                  <a:lnTo>
                    <a:pt x="393" y="2578"/>
                  </a:lnTo>
                  <a:lnTo>
                    <a:pt x="407" y="2655"/>
                  </a:lnTo>
                  <a:lnTo>
                    <a:pt x="303" y="2961"/>
                  </a:lnTo>
                  <a:lnTo>
                    <a:pt x="315" y="3012"/>
                  </a:lnTo>
                  <a:lnTo>
                    <a:pt x="293" y="3038"/>
                  </a:lnTo>
                  <a:lnTo>
                    <a:pt x="246" y="3064"/>
                  </a:lnTo>
                  <a:lnTo>
                    <a:pt x="142" y="3111"/>
                  </a:lnTo>
                  <a:lnTo>
                    <a:pt x="118" y="3129"/>
                  </a:lnTo>
                  <a:lnTo>
                    <a:pt x="100" y="3157"/>
                  </a:lnTo>
                  <a:lnTo>
                    <a:pt x="95" y="3181"/>
                  </a:lnTo>
                  <a:lnTo>
                    <a:pt x="110" y="3188"/>
                  </a:lnTo>
                  <a:lnTo>
                    <a:pt x="154" y="3190"/>
                  </a:lnTo>
                  <a:lnTo>
                    <a:pt x="191" y="3190"/>
                  </a:lnTo>
                  <a:lnTo>
                    <a:pt x="171" y="3197"/>
                  </a:lnTo>
                  <a:lnTo>
                    <a:pt x="163" y="3208"/>
                  </a:lnTo>
                  <a:lnTo>
                    <a:pt x="163" y="3225"/>
                  </a:lnTo>
                  <a:lnTo>
                    <a:pt x="174" y="3246"/>
                  </a:lnTo>
                  <a:lnTo>
                    <a:pt x="210" y="3263"/>
                  </a:lnTo>
                  <a:lnTo>
                    <a:pt x="274" y="3277"/>
                  </a:lnTo>
                  <a:lnTo>
                    <a:pt x="365" y="3279"/>
                  </a:lnTo>
                  <a:lnTo>
                    <a:pt x="433" y="3270"/>
                  </a:lnTo>
                  <a:lnTo>
                    <a:pt x="495" y="3252"/>
                  </a:lnTo>
                  <a:lnTo>
                    <a:pt x="547" y="3229"/>
                  </a:lnTo>
                  <a:lnTo>
                    <a:pt x="585" y="3205"/>
                  </a:lnTo>
                  <a:lnTo>
                    <a:pt x="590" y="3165"/>
                  </a:lnTo>
                  <a:lnTo>
                    <a:pt x="587" y="3122"/>
                  </a:lnTo>
                  <a:lnTo>
                    <a:pt x="616" y="2885"/>
                  </a:lnTo>
                  <a:lnTo>
                    <a:pt x="624" y="2717"/>
                  </a:lnTo>
                  <a:lnTo>
                    <a:pt x="662" y="2196"/>
                  </a:lnTo>
                  <a:lnTo>
                    <a:pt x="680" y="1877"/>
                  </a:lnTo>
                  <a:lnTo>
                    <a:pt x="676" y="1724"/>
                  </a:lnTo>
                  <a:lnTo>
                    <a:pt x="671" y="1626"/>
                  </a:lnTo>
                  <a:lnTo>
                    <a:pt x="661" y="1541"/>
                  </a:lnTo>
                  <a:lnTo>
                    <a:pt x="651" y="1470"/>
                  </a:lnTo>
                  <a:lnTo>
                    <a:pt x="708" y="1418"/>
                  </a:lnTo>
                  <a:lnTo>
                    <a:pt x="766" y="1363"/>
                  </a:lnTo>
                  <a:lnTo>
                    <a:pt x="800" y="1322"/>
                  </a:lnTo>
                  <a:lnTo>
                    <a:pt x="837" y="1265"/>
                  </a:lnTo>
                  <a:lnTo>
                    <a:pt x="856" y="1211"/>
                  </a:lnTo>
                  <a:lnTo>
                    <a:pt x="860" y="1163"/>
                  </a:lnTo>
                  <a:lnTo>
                    <a:pt x="847" y="1102"/>
                  </a:lnTo>
                  <a:lnTo>
                    <a:pt x="744" y="717"/>
                  </a:lnTo>
                  <a:lnTo>
                    <a:pt x="726" y="673"/>
                  </a:lnTo>
                  <a:lnTo>
                    <a:pt x="713" y="653"/>
                  </a:lnTo>
                  <a:lnTo>
                    <a:pt x="692" y="633"/>
                  </a:lnTo>
                  <a:lnTo>
                    <a:pt x="651" y="602"/>
                  </a:lnTo>
                  <a:lnTo>
                    <a:pt x="534" y="538"/>
                  </a:lnTo>
                  <a:lnTo>
                    <a:pt x="507" y="500"/>
                  </a:lnTo>
                  <a:lnTo>
                    <a:pt x="485" y="456"/>
                  </a:lnTo>
                  <a:lnTo>
                    <a:pt x="477" y="423"/>
                  </a:lnTo>
                  <a:lnTo>
                    <a:pt x="510" y="384"/>
                  </a:lnTo>
                  <a:lnTo>
                    <a:pt x="538" y="333"/>
                  </a:lnTo>
                  <a:lnTo>
                    <a:pt x="557" y="273"/>
                  </a:lnTo>
                  <a:lnTo>
                    <a:pt x="570" y="221"/>
                  </a:lnTo>
                  <a:lnTo>
                    <a:pt x="578" y="157"/>
                  </a:lnTo>
                  <a:lnTo>
                    <a:pt x="571" y="106"/>
                  </a:lnTo>
                  <a:lnTo>
                    <a:pt x="558" y="68"/>
                  </a:lnTo>
                  <a:lnTo>
                    <a:pt x="530" y="35"/>
                  </a:lnTo>
                  <a:lnTo>
                    <a:pt x="495" y="13"/>
                  </a:lnTo>
                  <a:lnTo>
                    <a:pt x="445" y="0"/>
                  </a:lnTo>
                  <a:lnTo>
                    <a:pt x="407" y="4"/>
                  </a:lnTo>
                  <a:lnTo>
                    <a:pt x="367" y="13"/>
                  </a:lnTo>
                  <a:lnTo>
                    <a:pt x="339" y="25"/>
                  </a:lnTo>
                  <a:lnTo>
                    <a:pt x="315" y="45"/>
                  </a:lnTo>
                  <a:lnTo>
                    <a:pt x="302" y="69"/>
                  </a:lnTo>
                  <a:lnTo>
                    <a:pt x="294" y="90"/>
                  </a:lnTo>
                  <a:lnTo>
                    <a:pt x="284" y="142"/>
                  </a:lnTo>
                  <a:lnTo>
                    <a:pt x="276" y="208"/>
                  </a:lnTo>
                  <a:lnTo>
                    <a:pt x="269" y="269"/>
                  </a:lnTo>
                  <a:lnTo>
                    <a:pt x="269" y="309"/>
                  </a:lnTo>
                  <a:lnTo>
                    <a:pt x="281" y="360"/>
                  </a:lnTo>
                  <a:lnTo>
                    <a:pt x="293" y="385"/>
                  </a:lnTo>
                  <a:lnTo>
                    <a:pt x="294" y="435"/>
                  </a:lnTo>
                  <a:lnTo>
                    <a:pt x="293" y="487"/>
                  </a:lnTo>
                  <a:lnTo>
                    <a:pt x="281" y="513"/>
                  </a:lnTo>
                  <a:lnTo>
                    <a:pt x="246" y="538"/>
                  </a:lnTo>
                  <a:lnTo>
                    <a:pt x="128" y="609"/>
                  </a:lnTo>
                  <a:lnTo>
                    <a:pt x="87" y="640"/>
                  </a:lnTo>
                  <a:lnTo>
                    <a:pt x="69" y="691"/>
                  </a:lnTo>
                  <a:lnTo>
                    <a:pt x="37" y="867"/>
                  </a:lnTo>
                  <a:lnTo>
                    <a:pt x="26" y="946"/>
                  </a:lnTo>
                  <a:lnTo>
                    <a:pt x="14" y="1014"/>
                  </a:lnTo>
                  <a:lnTo>
                    <a:pt x="4" y="1109"/>
                  </a:lnTo>
                  <a:lnTo>
                    <a:pt x="0" y="1190"/>
                  </a:lnTo>
                  <a:lnTo>
                    <a:pt x="4" y="1292"/>
                  </a:lnTo>
                  <a:lnTo>
                    <a:pt x="15" y="1402"/>
                  </a:lnTo>
                  <a:lnTo>
                    <a:pt x="25" y="1479"/>
                  </a:lnTo>
                  <a:lnTo>
                    <a:pt x="36" y="1565"/>
                  </a:lnTo>
                  <a:lnTo>
                    <a:pt x="50" y="1639"/>
                  </a:lnTo>
                  <a:lnTo>
                    <a:pt x="72" y="1697"/>
                  </a:lnTo>
                  <a:lnTo>
                    <a:pt x="88" y="1758"/>
                  </a:lnTo>
                  <a:lnTo>
                    <a:pt x="94" y="1833"/>
                  </a:lnTo>
                  <a:lnTo>
                    <a:pt x="75" y="2172"/>
                  </a:lnTo>
                  <a:lnTo>
                    <a:pt x="69" y="2292"/>
                  </a:lnTo>
                  <a:lnTo>
                    <a:pt x="69" y="2339"/>
                  </a:lnTo>
                  <a:lnTo>
                    <a:pt x="83" y="2401"/>
                  </a:lnTo>
                  <a:lnTo>
                    <a:pt x="109" y="2473"/>
                  </a:lnTo>
                  <a:lnTo>
                    <a:pt x="176" y="2693"/>
                  </a:lnTo>
                  <a:lnTo>
                    <a:pt x="223" y="2872"/>
                  </a:lnTo>
                  <a:lnTo>
                    <a:pt x="246" y="2936"/>
                  </a:lnTo>
                  <a:lnTo>
                    <a:pt x="275" y="2949"/>
                  </a:lnTo>
                  <a:lnTo>
                    <a:pt x="303" y="2961"/>
                  </a:lnTo>
                  <a:lnTo>
                    <a:pt x="407"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18" name="Freeform 218"/>
            <p:cNvSpPr>
              <a:spLocks/>
            </p:cNvSpPr>
            <p:nvPr/>
          </p:nvSpPr>
          <p:spPr bwMode="auto">
            <a:xfrm>
              <a:off x="3645" y="1758"/>
              <a:ext cx="296" cy="1085"/>
            </a:xfrm>
            <a:custGeom>
              <a:avLst/>
              <a:gdLst>
                <a:gd name="T0" fmla="*/ 7 w 889"/>
                <a:gd name="T1" fmla="*/ 0 h 3255"/>
                <a:gd name="T2" fmla="*/ 6 w 889"/>
                <a:gd name="T3" fmla="*/ 0 h 3255"/>
                <a:gd name="T4" fmla="*/ 6 w 889"/>
                <a:gd name="T5" fmla="*/ 1 h 3255"/>
                <a:gd name="T6" fmla="*/ 6 w 889"/>
                <a:gd name="T7" fmla="*/ 2 h 3255"/>
                <a:gd name="T8" fmla="*/ 5 w 889"/>
                <a:gd name="T9" fmla="*/ 4 h 3255"/>
                <a:gd name="T10" fmla="*/ 5 w 889"/>
                <a:gd name="T11" fmla="*/ 5 h 3255"/>
                <a:gd name="T12" fmla="*/ 5 w 889"/>
                <a:gd name="T13" fmla="*/ 6 h 3255"/>
                <a:gd name="T14" fmla="*/ 4 w 889"/>
                <a:gd name="T15" fmla="*/ 7 h 3255"/>
                <a:gd name="T16" fmla="*/ 3 w 889"/>
                <a:gd name="T17" fmla="*/ 8 h 3255"/>
                <a:gd name="T18" fmla="*/ 0 w 889"/>
                <a:gd name="T19" fmla="*/ 13 h 3255"/>
                <a:gd name="T20" fmla="*/ 0 w 889"/>
                <a:gd name="T21" fmla="*/ 15 h 3255"/>
                <a:gd name="T22" fmla="*/ 2 w 889"/>
                <a:gd name="T23" fmla="*/ 19 h 3255"/>
                <a:gd name="T24" fmla="*/ 3 w 889"/>
                <a:gd name="T25" fmla="*/ 19 h 3255"/>
                <a:gd name="T26" fmla="*/ 3 w 889"/>
                <a:gd name="T27" fmla="*/ 21 h 3255"/>
                <a:gd name="T28" fmla="*/ 4 w 889"/>
                <a:gd name="T29" fmla="*/ 22 h 3255"/>
                <a:gd name="T30" fmla="*/ 5 w 889"/>
                <a:gd name="T31" fmla="*/ 31 h 3255"/>
                <a:gd name="T32" fmla="*/ 5 w 889"/>
                <a:gd name="T33" fmla="*/ 34 h 3255"/>
                <a:gd name="T34" fmla="*/ 6 w 889"/>
                <a:gd name="T35" fmla="*/ 36 h 3255"/>
                <a:gd name="T36" fmla="*/ 5 w 889"/>
                <a:gd name="T37" fmla="*/ 37 h 3255"/>
                <a:gd name="T38" fmla="*/ 5 w 889"/>
                <a:gd name="T39" fmla="*/ 38 h 3255"/>
                <a:gd name="T40" fmla="*/ 6 w 889"/>
                <a:gd name="T41" fmla="*/ 39 h 3255"/>
                <a:gd name="T42" fmla="*/ 7 w 889"/>
                <a:gd name="T43" fmla="*/ 39 h 3255"/>
                <a:gd name="T44" fmla="*/ 7 w 889"/>
                <a:gd name="T45" fmla="*/ 40 h 3255"/>
                <a:gd name="T46" fmla="*/ 9 w 889"/>
                <a:gd name="T47" fmla="*/ 40 h 3255"/>
                <a:gd name="T48" fmla="*/ 10 w 889"/>
                <a:gd name="T49" fmla="*/ 40 h 3255"/>
                <a:gd name="T50" fmla="*/ 10 w 889"/>
                <a:gd name="T51" fmla="*/ 39 h 3255"/>
                <a:gd name="T52" fmla="*/ 10 w 889"/>
                <a:gd name="T53" fmla="*/ 39 h 3255"/>
                <a:gd name="T54" fmla="*/ 9 w 889"/>
                <a:gd name="T55" fmla="*/ 38 h 3255"/>
                <a:gd name="T56" fmla="*/ 8 w 889"/>
                <a:gd name="T57" fmla="*/ 37 h 3255"/>
                <a:gd name="T58" fmla="*/ 8 w 889"/>
                <a:gd name="T59" fmla="*/ 35 h 3255"/>
                <a:gd name="T60" fmla="*/ 9 w 889"/>
                <a:gd name="T61" fmla="*/ 30 h 3255"/>
                <a:gd name="T62" fmla="*/ 10 w 889"/>
                <a:gd name="T63" fmla="*/ 30 h 3255"/>
                <a:gd name="T64" fmla="*/ 10 w 889"/>
                <a:gd name="T65" fmla="*/ 22 h 3255"/>
                <a:gd name="T66" fmla="*/ 11 w 889"/>
                <a:gd name="T67" fmla="*/ 21 h 3255"/>
                <a:gd name="T68" fmla="*/ 10 w 889"/>
                <a:gd name="T69" fmla="*/ 18 h 3255"/>
                <a:gd name="T70" fmla="*/ 11 w 889"/>
                <a:gd name="T71" fmla="*/ 17 h 3255"/>
                <a:gd name="T72" fmla="*/ 11 w 889"/>
                <a:gd name="T73" fmla="*/ 15 h 3255"/>
                <a:gd name="T74" fmla="*/ 11 w 889"/>
                <a:gd name="T75" fmla="*/ 12 h 3255"/>
                <a:gd name="T76" fmla="*/ 11 w 889"/>
                <a:gd name="T77" fmla="*/ 10 h 3255"/>
                <a:gd name="T78" fmla="*/ 11 w 889"/>
                <a:gd name="T79" fmla="*/ 8 h 3255"/>
                <a:gd name="T80" fmla="*/ 10 w 889"/>
                <a:gd name="T81" fmla="*/ 8 h 3255"/>
                <a:gd name="T82" fmla="*/ 8 w 889"/>
                <a:gd name="T83" fmla="*/ 7 h 3255"/>
                <a:gd name="T84" fmla="*/ 8 w 889"/>
                <a:gd name="T85" fmla="*/ 6 h 3255"/>
                <a:gd name="T86" fmla="*/ 8 w 889"/>
                <a:gd name="T87" fmla="*/ 6 h 3255"/>
                <a:gd name="T88" fmla="*/ 9 w 889"/>
                <a:gd name="T89" fmla="*/ 6 h 3255"/>
                <a:gd name="T90" fmla="*/ 9 w 889"/>
                <a:gd name="T91" fmla="*/ 6 h 3255"/>
                <a:gd name="T92" fmla="*/ 9 w 889"/>
                <a:gd name="T93" fmla="*/ 5 h 3255"/>
                <a:gd name="T94" fmla="*/ 10 w 889"/>
                <a:gd name="T95" fmla="*/ 4 h 3255"/>
                <a:gd name="T96" fmla="*/ 10 w 889"/>
                <a:gd name="T97" fmla="*/ 2 h 3255"/>
                <a:gd name="T98" fmla="*/ 10 w 889"/>
                <a:gd name="T99" fmla="*/ 1 h 3255"/>
                <a:gd name="T100" fmla="*/ 9 w 889"/>
                <a:gd name="T101" fmla="*/ 1 h 3255"/>
                <a:gd name="T102" fmla="*/ 8 w 889"/>
                <a:gd name="T103" fmla="*/ 0 h 3255"/>
                <a:gd name="T104" fmla="*/ 7 w 889"/>
                <a:gd name="T105" fmla="*/ 0 h 3255"/>
                <a:gd name="T106" fmla="*/ 3 w 889"/>
                <a:gd name="T107" fmla="*/ 13 h 3255"/>
                <a:gd name="T108" fmla="*/ 3 w 889"/>
                <a:gd name="T109" fmla="*/ 14 h 3255"/>
                <a:gd name="T110" fmla="*/ 2 w 889"/>
                <a:gd name="T111" fmla="*/ 13 h 3255"/>
                <a:gd name="T112" fmla="*/ 3 w 889"/>
                <a:gd name="T113" fmla="*/ 12 h 3255"/>
                <a:gd name="T114" fmla="*/ 3 w 889"/>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lnTo>
                    <a:pt x="264" y="957"/>
                  </a:lnTo>
                  <a:lnTo>
                    <a:pt x="269" y="1078"/>
                  </a:lnTo>
                  <a:lnTo>
                    <a:pt x="275" y="1144"/>
                  </a:lnTo>
                  <a:lnTo>
                    <a:pt x="216" y="1152"/>
                  </a:lnTo>
                  <a:lnTo>
                    <a:pt x="200" y="1099"/>
                  </a:lnTo>
                  <a:lnTo>
                    <a:pt x="200" y="1054"/>
                  </a:lnTo>
                  <a:lnTo>
                    <a:pt x="225" y="1010"/>
                  </a:lnTo>
                  <a:lnTo>
                    <a:pt x="240" y="979"/>
                  </a:lnTo>
                  <a:lnTo>
                    <a:pt x="255" y="957"/>
                  </a:lnTo>
                  <a:lnTo>
                    <a:pt x="264" y="957"/>
                  </a:lnTo>
                  <a:lnTo>
                    <a:pt x="591" y="0"/>
                  </a:lnTo>
                  <a:close/>
                </a:path>
              </a:pathLst>
            </a:custGeom>
            <a:solidFill>
              <a:srgbClr val="8080FF"/>
            </a:solidFill>
            <a:ln w="9525">
              <a:noFill/>
              <a:round/>
              <a:headEnd/>
              <a:tailEnd/>
            </a:ln>
          </p:spPr>
          <p:txBody>
            <a:bodyPr/>
            <a:lstStyle/>
            <a:p>
              <a:pPr eaLnBrk="0" hangingPunct="0"/>
              <a:endParaRPr lang="it-IT"/>
            </a:p>
          </p:txBody>
        </p:sp>
        <p:sp>
          <p:nvSpPr>
            <p:cNvPr id="76819" name="Freeform 219"/>
            <p:cNvSpPr>
              <a:spLocks/>
            </p:cNvSpPr>
            <p:nvPr/>
          </p:nvSpPr>
          <p:spPr bwMode="auto">
            <a:xfrm>
              <a:off x="3645" y="1758"/>
              <a:ext cx="296" cy="1085"/>
            </a:xfrm>
            <a:custGeom>
              <a:avLst/>
              <a:gdLst>
                <a:gd name="T0" fmla="*/ 7 w 889"/>
                <a:gd name="T1" fmla="*/ 0 h 3255"/>
                <a:gd name="T2" fmla="*/ 6 w 889"/>
                <a:gd name="T3" fmla="*/ 0 h 3255"/>
                <a:gd name="T4" fmla="*/ 6 w 889"/>
                <a:gd name="T5" fmla="*/ 1 h 3255"/>
                <a:gd name="T6" fmla="*/ 6 w 889"/>
                <a:gd name="T7" fmla="*/ 2 h 3255"/>
                <a:gd name="T8" fmla="*/ 5 w 889"/>
                <a:gd name="T9" fmla="*/ 4 h 3255"/>
                <a:gd name="T10" fmla="*/ 5 w 889"/>
                <a:gd name="T11" fmla="*/ 5 h 3255"/>
                <a:gd name="T12" fmla="*/ 5 w 889"/>
                <a:gd name="T13" fmla="*/ 6 h 3255"/>
                <a:gd name="T14" fmla="*/ 4 w 889"/>
                <a:gd name="T15" fmla="*/ 7 h 3255"/>
                <a:gd name="T16" fmla="*/ 3 w 889"/>
                <a:gd name="T17" fmla="*/ 8 h 3255"/>
                <a:gd name="T18" fmla="*/ 0 w 889"/>
                <a:gd name="T19" fmla="*/ 13 h 3255"/>
                <a:gd name="T20" fmla="*/ 0 w 889"/>
                <a:gd name="T21" fmla="*/ 15 h 3255"/>
                <a:gd name="T22" fmla="*/ 2 w 889"/>
                <a:gd name="T23" fmla="*/ 19 h 3255"/>
                <a:gd name="T24" fmla="*/ 3 w 889"/>
                <a:gd name="T25" fmla="*/ 19 h 3255"/>
                <a:gd name="T26" fmla="*/ 3 w 889"/>
                <a:gd name="T27" fmla="*/ 21 h 3255"/>
                <a:gd name="T28" fmla="*/ 4 w 889"/>
                <a:gd name="T29" fmla="*/ 22 h 3255"/>
                <a:gd name="T30" fmla="*/ 5 w 889"/>
                <a:gd name="T31" fmla="*/ 31 h 3255"/>
                <a:gd name="T32" fmla="*/ 5 w 889"/>
                <a:gd name="T33" fmla="*/ 34 h 3255"/>
                <a:gd name="T34" fmla="*/ 6 w 889"/>
                <a:gd name="T35" fmla="*/ 36 h 3255"/>
                <a:gd name="T36" fmla="*/ 5 w 889"/>
                <a:gd name="T37" fmla="*/ 37 h 3255"/>
                <a:gd name="T38" fmla="*/ 5 w 889"/>
                <a:gd name="T39" fmla="*/ 38 h 3255"/>
                <a:gd name="T40" fmla="*/ 6 w 889"/>
                <a:gd name="T41" fmla="*/ 39 h 3255"/>
                <a:gd name="T42" fmla="*/ 7 w 889"/>
                <a:gd name="T43" fmla="*/ 39 h 3255"/>
                <a:gd name="T44" fmla="*/ 7 w 889"/>
                <a:gd name="T45" fmla="*/ 40 h 3255"/>
                <a:gd name="T46" fmla="*/ 9 w 889"/>
                <a:gd name="T47" fmla="*/ 40 h 3255"/>
                <a:gd name="T48" fmla="*/ 10 w 889"/>
                <a:gd name="T49" fmla="*/ 40 h 3255"/>
                <a:gd name="T50" fmla="*/ 10 w 889"/>
                <a:gd name="T51" fmla="*/ 39 h 3255"/>
                <a:gd name="T52" fmla="*/ 10 w 889"/>
                <a:gd name="T53" fmla="*/ 39 h 3255"/>
                <a:gd name="T54" fmla="*/ 9 w 889"/>
                <a:gd name="T55" fmla="*/ 38 h 3255"/>
                <a:gd name="T56" fmla="*/ 8 w 889"/>
                <a:gd name="T57" fmla="*/ 37 h 3255"/>
                <a:gd name="T58" fmla="*/ 8 w 889"/>
                <a:gd name="T59" fmla="*/ 35 h 3255"/>
                <a:gd name="T60" fmla="*/ 9 w 889"/>
                <a:gd name="T61" fmla="*/ 30 h 3255"/>
                <a:gd name="T62" fmla="*/ 10 w 889"/>
                <a:gd name="T63" fmla="*/ 30 h 3255"/>
                <a:gd name="T64" fmla="*/ 10 w 889"/>
                <a:gd name="T65" fmla="*/ 22 h 3255"/>
                <a:gd name="T66" fmla="*/ 11 w 889"/>
                <a:gd name="T67" fmla="*/ 21 h 3255"/>
                <a:gd name="T68" fmla="*/ 10 w 889"/>
                <a:gd name="T69" fmla="*/ 18 h 3255"/>
                <a:gd name="T70" fmla="*/ 11 w 889"/>
                <a:gd name="T71" fmla="*/ 17 h 3255"/>
                <a:gd name="T72" fmla="*/ 11 w 889"/>
                <a:gd name="T73" fmla="*/ 15 h 3255"/>
                <a:gd name="T74" fmla="*/ 11 w 889"/>
                <a:gd name="T75" fmla="*/ 12 h 3255"/>
                <a:gd name="T76" fmla="*/ 11 w 889"/>
                <a:gd name="T77" fmla="*/ 10 h 3255"/>
                <a:gd name="T78" fmla="*/ 11 w 889"/>
                <a:gd name="T79" fmla="*/ 8 h 3255"/>
                <a:gd name="T80" fmla="*/ 10 w 889"/>
                <a:gd name="T81" fmla="*/ 8 h 3255"/>
                <a:gd name="T82" fmla="*/ 8 w 889"/>
                <a:gd name="T83" fmla="*/ 7 h 3255"/>
                <a:gd name="T84" fmla="*/ 8 w 889"/>
                <a:gd name="T85" fmla="*/ 6 h 3255"/>
                <a:gd name="T86" fmla="*/ 8 w 889"/>
                <a:gd name="T87" fmla="*/ 6 h 3255"/>
                <a:gd name="T88" fmla="*/ 9 w 889"/>
                <a:gd name="T89" fmla="*/ 6 h 3255"/>
                <a:gd name="T90" fmla="*/ 9 w 889"/>
                <a:gd name="T91" fmla="*/ 6 h 3255"/>
                <a:gd name="T92" fmla="*/ 9 w 889"/>
                <a:gd name="T93" fmla="*/ 5 h 3255"/>
                <a:gd name="T94" fmla="*/ 10 w 889"/>
                <a:gd name="T95" fmla="*/ 4 h 3255"/>
                <a:gd name="T96" fmla="*/ 10 w 889"/>
                <a:gd name="T97" fmla="*/ 2 h 3255"/>
                <a:gd name="T98" fmla="*/ 10 w 889"/>
                <a:gd name="T99" fmla="*/ 1 h 3255"/>
                <a:gd name="T100" fmla="*/ 9 w 889"/>
                <a:gd name="T101" fmla="*/ 1 h 3255"/>
                <a:gd name="T102" fmla="*/ 8 w 889"/>
                <a:gd name="T103" fmla="*/ 0 h 3255"/>
                <a:gd name="T104" fmla="*/ 7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path>
              </a:pathLst>
            </a:custGeom>
            <a:noFill/>
            <a:ln w="0">
              <a:solidFill>
                <a:srgbClr val="000000"/>
              </a:solidFill>
              <a:round/>
              <a:headEnd/>
              <a:tailEnd/>
            </a:ln>
          </p:spPr>
          <p:txBody>
            <a:bodyPr/>
            <a:lstStyle/>
            <a:p>
              <a:pPr eaLnBrk="0" hangingPunct="0"/>
              <a:endParaRPr lang="it-IT"/>
            </a:p>
          </p:txBody>
        </p:sp>
        <p:sp>
          <p:nvSpPr>
            <p:cNvPr id="76820" name="Freeform 220"/>
            <p:cNvSpPr>
              <a:spLocks/>
            </p:cNvSpPr>
            <p:nvPr/>
          </p:nvSpPr>
          <p:spPr bwMode="auto">
            <a:xfrm>
              <a:off x="3714" y="2077"/>
              <a:ext cx="25" cy="65"/>
            </a:xfrm>
            <a:custGeom>
              <a:avLst/>
              <a:gdLst>
                <a:gd name="T0" fmla="*/ 1 w 74"/>
                <a:gd name="T1" fmla="*/ 0 h 195"/>
                <a:gd name="T2" fmla="*/ 1 w 74"/>
                <a:gd name="T3" fmla="*/ 1 h 195"/>
                <a:gd name="T4" fmla="*/ 1 w 74"/>
                <a:gd name="T5" fmla="*/ 2 h 195"/>
                <a:gd name="T6" fmla="*/ 0 w 74"/>
                <a:gd name="T7" fmla="*/ 2 h 195"/>
                <a:gd name="T8" fmla="*/ 0 w 74"/>
                <a:gd name="T9" fmla="*/ 2 h 195"/>
                <a:gd name="T10" fmla="*/ 0 w 74"/>
                <a:gd name="T11" fmla="*/ 1 h 195"/>
                <a:gd name="T12" fmla="*/ 0 w 74"/>
                <a:gd name="T13" fmla="*/ 1 h 195"/>
                <a:gd name="T14" fmla="*/ 0 w 74"/>
                <a:gd name="T15" fmla="*/ 0 h 195"/>
                <a:gd name="T16" fmla="*/ 1 w 74"/>
                <a:gd name="T17" fmla="*/ 0 h 195"/>
                <a:gd name="T18" fmla="*/ 1 w 74"/>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5"/>
                <a:gd name="T32" fmla="*/ 74 w 74"/>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5">
                  <a:moveTo>
                    <a:pt x="63" y="0"/>
                  </a:moveTo>
                  <a:lnTo>
                    <a:pt x="68" y="120"/>
                  </a:lnTo>
                  <a:lnTo>
                    <a:pt x="74" y="187"/>
                  </a:lnTo>
                  <a:lnTo>
                    <a:pt x="16" y="195"/>
                  </a:lnTo>
                  <a:lnTo>
                    <a:pt x="0" y="142"/>
                  </a:lnTo>
                  <a:lnTo>
                    <a:pt x="0" y="97"/>
                  </a:lnTo>
                  <a:lnTo>
                    <a:pt x="25" y="53"/>
                  </a:lnTo>
                  <a:lnTo>
                    <a:pt x="39" y="21"/>
                  </a:lnTo>
                  <a:lnTo>
                    <a:pt x="54" y="0"/>
                  </a:lnTo>
                  <a:lnTo>
                    <a:pt x="63" y="0"/>
                  </a:lnTo>
                </a:path>
              </a:pathLst>
            </a:custGeom>
            <a:noFill/>
            <a:ln w="0">
              <a:solidFill>
                <a:srgbClr val="000000"/>
              </a:solidFill>
              <a:round/>
              <a:headEnd/>
              <a:tailEnd/>
            </a:ln>
          </p:spPr>
          <p:txBody>
            <a:bodyPr/>
            <a:lstStyle/>
            <a:p>
              <a:pPr eaLnBrk="0" hangingPunct="0"/>
              <a:endParaRPr lang="it-IT"/>
            </a:p>
          </p:txBody>
        </p:sp>
        <p:sp>
          <p:nvSpPr>
            <p:cNvPr id="76821" name="Freeform 221"/>
            <p:cNvSpPr>
              <a:spLocks/>
            </p:cNvSpPr>
            <p:nvPr/>
          </p:nvSpPr>
          <p:spPr bwMode="auto">
            <a:xfrm>
              <a:off x="3112" y="1736"/>
              <a:ext cx="283" cy="1139"/>
            </a:xfrm>
            <a:custGeom>
              <a:avLst/>
              <a:gdLst>
                <a:gd name="T0" fmla="*/ 3 w 850"/>
                <a:gd name="T1" fmla="*/ 0 h 3419"/>
                <a:gd name="T2" fmla="*/ 3 w 850"/>
                <a:gd name="T3" fmla="*/ 2 h 3419"/>
                <a:gd name="T4" fmla="*/ 3 w 850"/>
                <a:gd name="T5" fmla="*/ 4 h 3419"/>
                <a:gd name="T6" fmla="*/ 4 w 850"/>
                <a:gd name="T7" fmla="*/ 7 h 3419"/>
                <a:gd name="T8" fmla="*/ 2 w 850"/>
                <a:gd name="T9" fmla="*/ 7 h 3419"/>
                <a:gd name="T10" fmla="*/ 1 w 850"/>
                <a:gd name="T11" fmla="*/ 8 h 3419"/>
                <a:gd name="T12" fmla="*/ 1 w 850"/>
                <a:gd name="T13" fmla="*/ 10 h 3419"/>
                <a:gd name="T14" fmla="*/ 1 w 850"/>
                <a:gd name="T15" fmla="*/ 14 h 3419"/>
                <a:gd name="T16" fmla="*/ 1 w 850"/>
                <a:gd name="T17" fmla="*/ 18 h 3419"/>
                <a:gd name="T18" fmla="*/ 0 w 850"/>
                <a:gd name="T19" fmla="*/ 22 h 3419"/>
                <a:gd name="T20" fmla="*/ 4 w 850"/>
                <a:gd name="T21" fmla="*/ 27 h 3419"/>
                <a:gd name="T22" fmla="*/ 3 w 850"/>
                <a:gd name="T23" fmla="*/ 30 h 3419"/>
                <a:gd name="T24" fmla="*/ 4 w 850"/>
                <a:gd name="T25" fmla="*/ 34 h 3419"/>
                <a:gd name="T26" fmla="*/ 4 w 850"/>
                <a:gd name="T27" fmla="*/ 39 h 3419"/>
                <a:gd name="T28" fmla="*/ 4 w 850"/>
                <a:gd name="T29" fmla="*/ 41 h 3419"/>
                <a:gd name="T30" fmla="*/ 6 w 850"/>
                <a:gd name="T31" fmla="*/ 42 h 3419"/>
                <a:gd name="T32" fmla="*/ 8 w 850"/>
                <a:gd name="T33" fmla="*/ 42 h 3419"/>
                <a:gd name="T34" fmla="*/ 8 w 850"/>
                <a:gd name="T35" fmla="*/ 41 h 3419"/>
                <a:gd name="T36" fmla="*/ 8 w 850"/>
                <a:gd name="T37" fmla="*/ 41 h 3419"/>
                <a:gd name="T38" fmla="*/ 10 w 850"/>
                <a:gd name="T39" fmla="*/ 41 h 3419"/>
                <a:gd name="T40" fmla="*/ 10 w 850"/>
                <a:gd name="T41" fmla="*/ 40 h 3419"/>
                <a:gd name="T42" fmla="*/ 8 w 850"/>
                <a:gd name="T43" fmla="*/ 39 h 3419"/>
                <a:gd name="T44" fmla="*/ 8 w 850"/>
                <a:gd name="T45" fmla="*/ 37 h 3419"/>
                <a:gd name="T46" fmla="*/ 9 w 850"/>
                <a:gd name="T47" fmla="*/ 32 h 3419"/>
                <a:gd name="T48" fmla="*/ 10 w 850"/>
                <a:gd name="T49" fmla="*/ 28 h 3419"/>
                <a:gd name="T50" fmla="*/ 10 w 850"/>
                <a:gd name="T51" fmla="*/ 24 h 3419"/>
                <a:gd name="T52" fmla="*/ 9 w 850"/>
                <a:gd name="T53" fmla="*/ 19 h 3419"/>
                <a:gd name="T54" fmla="*/ 9 w 850"/>
                <a:gd name="T55" fmla="*/ 16 h 3419"/>
                <a:gd name="T56" fmla="*/ 10 w 850"/>
                <a:gd name="T57" fmla="*/ 14 h 3419"/>
                <a:gd name="T58" fmla="*/ 9 w 850"/>
                <a:gd name="T59" fmla="*/ 11 h 3419"/>
                <a:gd name="T60" fmla="*/ 8 w 850"/>
                <a:gd name="T61" fmla="*/ 8 h 3419"/>
                <a:gd name="T62" fmla="*/ 7 w 850"/>
                <a:gd name="T63" fmla="*/ 7 h 3419"/>
                <a:gd name="T64" fmla="*/ 6 w 850"/>
                <a:gd name="T65" fmla="*/ 6 h 3419"/>
                <a:gd name="T66" fmla="*/ 6 w 850"/>
                <a:gd name="T67" fmla="*/ 5 h 3419"/>
                <a:gd name="T68" fmla="*/ 7 w 850"/>
                <a:gd name="T69" fmla="*/ 3 h 3419"/>
                <a:gd name="T70" fmla="*/ 7 w 850"/>
                <a:gd name="T71" fmla="*/ 2 h 3419"/>
                <a:gd name="T72" fmla="*/ 7 w 850"/>
                <a:gd name="T73" fmla="*/ 1 h 3419"/>
                <a:gd name="T74" fmla="*/ 5 w 850"/>
                <a:gd name="T75" fmla="*/ 0 h 3419"/>
                <a:gd name="T76" fmla="*/ 3 w 850"/>
                <a:gd name="T77" fmla="*/ 18 h 3419"/>
                <a:gd name="T78" fmla="*/ 3 w 850"/>
                <a:gd name="T79" fmla="*/ 17 h 3419"/>
                <a:gd name="T80" fmla="*/ 3 w 850"/>
                <a:gd name="T81" fmla="*/ 15 h 3419"/>
                <a:gd name="T82" fmla="*/ 2 w 850"/>
                <a:gd name="T83" fmla="*/ 13 h 3419"/>
                <a:gd name="T84" fmla="*/ 2 w 850"/>
                <a:gd name="T85" fmla="*/ 15 h 3419"/>
                <a:gd name="T86" fmla="*/ 2 w 850"/>
                <a:gd name="T87" fmla="*/ 17 h 3419"/>
                <a:gd name="T88" fmla="*/ 6 w 850"/>
                <a:gd name="T89" fmla="*/ 39 h 3419"/>
                <a:gd name="T90" fmla="*/ 5 w 850"/>
                <a:gd name="T91" fmla="*/ 37 h 3419"/>
                <a:gd name="T92" fmla="*/ 6 w 850"/>
                <a:gd name="T93" fmla="*/ 34 h 3419"/>
                <a:gd name="T94" fmla="*/ 5 w 850"/>
                <a:gd name="T95" fmla="*/ 31 h 3419"/>
                <a:gd name="T96" fmla="*/ 6 w 850"/>
                <a:gd name="T97" fmla="*/ 29 h 3419"/>
                <a:gd name="T98" fmla="*/ 6 w 850"/>
                <a:gd name="T99" fmla="*/ 27 h 3419"/>
                <a:gd name="T100" fmla="*/ 8 w 850"/>
                <a:gd name="T101" fmla="*/ 28 h 3419"/>
                <a:gd name="T102" fmla="*/ 8 w 850"/>
                <a:gd name="T103" fmla="*/ 29 h 3419"/>
                <a:gd name="T104" fmla="*/ 7 w 850"/>
                <a:gd name="T105" fmla="*/ 31 h 3419"/>
                <a:gd name="T106" fmla="*/ 7 w 850"/>
                <a:gd name="T107" fmla="*/ 34 h 3419"/>
                <a:gd name="T108" fmla="*/ 6 w 850"/>
                <a:gd name="T109" fmla="*/ 38 h 3419"/>
                <a:gd name="T110" fmla="*/ 5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lnTo>
                    <a:pt x="159" y="1476"/>
                  </a:lnTo>
                  <a:lnTo>
                    <a:pt x="207" y="1498"/>
                  </a:lnTo>
                  <a:lnTo>
                    <a:pt x="206" y="1411"/>
                  </a:lnTo>
                  <a:lnTo>
                    <a:pt x="210" y="1375"/>
                  </a:lnTo>
                  <a:lnTo>
                    <a:pt x="219" y="1338"/>
                  </a:lnTo>
                  <a:lnTo>
                    <a:pt x="234" y="1302"/>
                  </a:lnTo>
                  <a:lnTo>
                    <a:pt x="253" y="1268"/>
                  </a:lnTo>
                  <a:lnTo>
                    <a:pt x="229" y="1223"/>
                  </a:lnTo>
                  <a:lnTo>
                    <a:pt x="206" y="1172"/>
                  </a:lnTo>
                  <a:lnTo>
                    <a:pt x="185" y="1114"/>
                  </a:lnTo>
                  <a:lnTo>
                    <a:pt x="172" y="1064"/>
                  </a:lnTo>
                  <a:lnTo>
                    <a:pt x="161" y="1000"/>
                  </a:lnTo>
                  <a:lnTo>
                    <a:pt x="153" y="1080"/>
                  </a:lnTo>
                  <a:lnTo>
                    <a:pt x="156" y="1177"/>
                  </a:lnTo>
                  <a:lnTo>
                    <a:pt x="157" y="1268"/>
                  </a:lnTo>
                  <a:lnTo>
                    <a:pt x="156" y="1343"/>
                  </a:lnTo>
                  <a:lnTo>
                    <a:pt x="157" y="1404"/>
                  </a:lnTo>
                  <a:lnTo>
                    <a:pt x="159" y="1476"/>
                  </a:lnTo>
                  <a:lnTo>
                    <a:pt x="397" y="1"/>
                  </a:lnTo>
                  <a:lnTo>
                    <a:pt x="476" y="3179"/>
                  </a:lnTo>
                  <a:lnTo>
                    <a:pt x="454" y="3136"/>
                  </a:lnTo>
                  <a:lnTo>
                    <a:pt x="441" y="3094"/>
                  </a:lnTo>
                  <a:lnTo>
                    <a:pt x="435" y="3038"/>
                  </a:lnTo>
                  <a:lnTo>
                    <a:pt x="441" y="2961"/>
                  </a:lnTo>
                  <a:lnTo>
                    <a:pt x="445" y="2872"/>
                  </a:lnTo>
                  <a:lnTo>
                    <a:pt x="448" y="2768"/>
                  </a:lnTo>
                  <a:lnTo>
                    <a:pt x="445" y="2653"/>
                  </a:lnTo>
                  <a:lnTo>
                    <a:pt x="439" y="2552"/>
                  </a:lnTo>
                  <a:lnTo>
                    <a:pt x="433" y="2483"/>
                  </a:lnTo>
                  <a:lnTo>
                    <a:pt x="436" y="2452"/>
                  </a:lnTo>
                  <a:lnTo>
                    <a:pt x="453" y="2407"/>
                  </a:lnTo>
                  <a:lnTo>
                    <a:pt x="470" y="2349"/>
                  </a:lnTo>
                  <a:lnTo>
                    <a:pt x="477" y="2277"/>
                  </a:lnTo>
                  <a:lnTo>
                    <a:pt x="476" y="2216"/>
                  </a:lnTo>
                  <a:lnTo>
                    <a:pt x="465" y="2173"/>
                  </a:lnTo>
                  <a:lnTo>
                    <a:pt x="603" y="2158"/>
                  </a:lnTo>
                  <a:lnTo>
                    <a:pt x="618" y="2205"/>
                  </a:lnTo>
                  <a:lnTo>
                    <a:pt x="633" y="2252"/>
                  </a:lnTo>
                  <a:lnTo>
                    <a:pt x="647" y="2300"/>
                  </a:lnTo>
                  <a:lnTo>
                    <a:pt x="647" y="2322"/>
                  </a:lnTo>
                  <a:lnTo>
                    <a:pt x="628" y="2362"/>
                  </a:lnTo>
                  <a:lnTo>
                    <a:pt x="603" y="2409"/>
                  </a:lnTo>
                  <a:lnTo>
                    <a:pt x="582" y="2467"/>
                  </a:lnTo>
                  <a:lnTo>
                    <a:pt x="568" y="2523"/>
                  </a:lnTo>
                  <a:lnTo>
                    <a:pt x="563" y="2599"/>
                  </a:lnTo>
                  <a:lnTo>
                    <a:pt x="563" y="2675"/>
                  </a:lnTo>
                  <a:lnTo>
                    <a:pt x="561" y="2782"/>
                  </a:lnTo>
                  <a:lnTo>
                    <a:pt x="555" y="2875"/>
                  </a:lnTo>
                  <a:lnTo>
                    <a:pt x="538" y="2979"/>
                  </a:lnTo>
                  <a:lnTo>
                    <a:pt x="509" y="3094"/>
                  </a:lnTo>
                  <a:lnTo>
                    <a:pt x="492" y="3144"/>
                  </a:lnTo>
                  <a:lnTo>
                    <a:pt x="476" y="3179"/>
                  </a:lnTo>
                  <a:lnTo>
                    <a:pt x="397" y="1"/>
                  </a:lnTo>
                  <a:close/>
                </a:path>
              </a:pathLst>
            </a:custGeom>
            <a:solidFill>
              <a:srgbClr val="8080FF"/>
            </a:solidFill>
            <a:ln w="9525">
              <a:noFill/>
              <a:round/>
              <a:headEnd/>
              <a:tailEnd/>
            </a:ln>
          </p:spPr>
          <p:txBody>
            <a:bodyPr/>
            <a:lstStyle/>
            <a:p>
              <a:pPr eaLnBrk="0" hangingPunct="0"/>
              <a:endParaRPr lang="it-IT"/>
            </a:p>
          </p:txBody>
        </p:sp>
        <p:sp>
          <p:nvSpPr>
            <p:cNvPr id="76822" name="Freeform 222"/>
            <p:cNvSpPr>
              <a:spLocks/>
            </p:cNvSpPr>
            <p:nvPr/>
          </p:nvSpPr>
          <p:spPr bwMode="auto">
            <a:xfrm>
              <a:off x="3112" y="1736"/>
              <a:ext cx="283" cy="1139"/>
            </a:xfrm>
            <a:custGeom>
              <a:avLst/>
              <a:gdLst>
                <a:gd name="T0" fmla="*/ 4 w 850"/>
                <a:gd name="T1" fmla="*/ 0 h 3419"/>
                <a:gd name="T2" fmla="*/ 3 w 850"/>
                <a:gd name="T3" fmla="*/ 1 h 3419"/>
                <a:gd name="T4" fmla="*/ 3 w 850"/>
                <a:gd name="T5" fmla="*/ 2 h 3419"/>
                <a:gd name="T6" fmla="*/ 3 w 850"/>
                <a:gd name="T7" fmla="*/ 3 h 3419"/>
                <a:gd name="T8" fmla="*/ 4 w 850"/>
                <a:gd name="T9" fmla="*/ 5 h 3419"/>
                <a:gd name="T10" fmla="*/ 4 w 850"/>
                <a:gd name="T11" fmla="*/ 7 h 3419"/>
                <a:gd name="T12" fmla="*/ 3 w 850"/>
                <a:gd name="T13" fmla="*/ 7 h 3419"/>
                <a:gd name="T14" fmla="*/ 2 w 850"/>
                <a:gd name="T15" fmla="*/ 7 h 3419"/>
                <a:gd name="T16" fmla="*/ 1 w 850"/>
                <a:gd name="T17" fmla="*/ 8 h 3419"/>
                <a:gd name="T18" fmla="*/ 1 w 850"/>
                <a:gd name="T19" fmla="*/ 9 h 3419"/>
                <a:gd name="T20" fmla="*/ 1 w 850"/>
                <a:gd name="T21" fmla="*/ 11 h 3419"/>
                <a:gd name="T22" fmla="*/ 1 w 850"/>
                <a:gd name="T23" fmla="*/ 14 h 3419"/>
                <a:gd name="T24" fmla="*/ 1 w 850"/>
                <a:gd name="T25" fmla="*/ 17 h 3419"/>
                <a:gd name="T26" fmla="*/ 1 w 850"/>
                <a:gd name="T27" fmla="*/ 19 h 3419"/>
                <a:gd name="T28" fmla="*/ 0 w 850"/>
                <a:gd name="T29" fmla="*/ 22 h 3419"/>
                <a:gd name="T30" fmla="*/ 3 w 850"/>
                <a:gd name="T31" fmla="*/ 24 h 3419"/>
                <a:gd name="T32" fmla="*/ 4 w 850"/>
                <a:gd name="T33" fmla="*/ 28 h 3419"/>
                <a:gd name="T34" fmla="*/ 3 w 850"/>
                <a:gd name="T35" fmla="*/ 30 h 3419"/>
                <a:gd name="T36" fmla="*/ 3 w 850"/>
                <a:gd name="T37" fmla="*/ 32 h 3419"/>
                <a:gd name="T38" fmla="*/ 4 w 850"/>
                <a:gd name="T39" fmla="*/ 36 h 3419"/>
                <a:gd name="T40" fmla="*/ 4 w 850"/>
                <a:gd name="T41" fmla="*/ 39 h 3419"/>
                <a:gd name="T42" fmla="*/ 4 w 850"/>
                <a:gd name="T43" fmla="*/ 41 h 3419"/>
                <a:gd name="T44" fmla="*/ 5 w 850"/>
                <a:gd name="T45" fmla="*/ 41 h 3419"/>
                <a:gd name="T46" fmla="*/ 6 w 850"/>
                <a:gd name="T47" fmla="*/ 42 h 3419"/>
                <a:gd name="T48" fmla="*/ 8 w 850"/>
                <a:gd name="T49" fmla="*/ 42 h 3419"/>
                <a:gd name="T50" fmla="*/ 8 w 850"/>
                <a:gd name="T51" fmla="*/ 42 h 3419"/>
                <a:gd name="T52" fmla="*/ 8 w 850"/>
                <a:gd name="T53" fmla="*/ 41 h 3419"/>
                <a:gd name="T54" fmla="*/ 7 w 850"/>
                <a:gd name="T55" fmla="*/ 41 h 3419"/>
                <a:gd name="T56" fmla="*/ 9 w 850"/>
                <a:gd name="T57" fmla="*/ 41 h 3419"/>
                <a:gd name="T58" fmla="*/ 10 w 850"/>
                <a:gd name="T59" fmla="*/ 41 h 3419"/>
                <a:gd name="T60" fmla="*/ 10 w 850"/>
                <a:gd name="T61" fmla="*/ 41 h 3419"/>
                <a:gd name="T62" fmla="*/ 10 w 850"/>
                <a:gd name="T63" fmla="*/ 40 h 3419"/>
                <a:gd name="T64" fmla="*/ 8 w 850"/>
                <a:gd name="T65" fmla="*/ 39 h 3419"/>
                <a:gd name="T66" fmla="*/ 8 w 850"/>
                <a:gd name="T67" fmla="*/ 38 h 3419"/>
                <a:gd name="T68" fmla="*/ 8 w 850"/>
                <a:gd name="T69" fmla="*/ 37 h 3419"/>
                <a:gd name="T70" fmla="*/ 9 w 850"/>
                <a:gd name="T71" fmla="*/ 32 h 3419"/>
                <a:gd name="T72" fmla="*/ 10 w 850"/>
                <a:gd name="T73" fmla="*/ 29 h 3419"/>
                <a:gd name="T74" fmla="*/ 10 w 850"/>
                <a:gd name="T75" fmla="*/ 28 h 3419"/>
                <a:gd name="T76" fmla="*/ 10 w 850"/>
                <a:gd name="T77" fmla="*/ 24 h 3419"/>
                <a:gd name="T78" fmla="*/ 9 w 850"/>
                <a:gd name="T79" fmla="*/ 21 h 3419"/>
                <a:gd name="T80" fmla="*/ 8 w 850"/>
                <a:gd name="T81" fmla="*/ 17 h 3419"/>
                <a:gd name="T82" fmla="*/ 9 w 850"/>
                <a:gd name="T83" fmla="*/ 16 h 3419"/>
                <a:gd name="T84" fmla="*/ 10 w 850"/>
                <a:gd name="T85" fmla="*/ 15 h 3419"/>
                <a:gd name="T86" fmla="*/ 10 w 850"/>
                <a:gd name="T87" fmla="*/ 14 h 3419"/>
                <a:gd name="T88" fmla="*/ 9 w 850"/>
                <a:gd name="T89" fmla="*/ 11 h 3419"/>
                <a:gd name="T90" fmla="*/ 8 w 850"/>
                <a:gd name="T91" fmla="*/ 9 h 3419"/>
                <a:gd name="T92" fmla="*/ 8 w 850"/>
                <a:gd name="T93" fmla="*/ 8 h 3419"/>
                <a:gd name="T94" fmla="*/ 7 w 850"/>
                <a:gd name="T95" fmla="*/ 7 h 3419"/>
                <a:gd name="T96" fmla="*/ 6 w 850"/>
                <a:gd name="T97" fmla="*/ 6 h 3419"/>
                <a:gd name="T98" fmla="*/ 6 w 850"/>
                <a:gd name="T99" fmla="*/ 6 h 3419"/>
                <a:gd name="T100" fmla="*/ 6 w 850"/>
                <a:gd name="T101" fmla="*/ 5 h 3419"/>
                <a:gd name="T102" fmla="*/ 7 w 850"/>
                <a:gd name="T103" fmla="*/ 4 h 3419"/>
                <a:gd name="T104" fmla="*/ 7 w 850"/>
                <a:gd name="T105" fmla="*/ 3 h 3419"/>
                <a:gd name="T106" fmla="*/ 7 w 850"/>
                <a:gd name="T107" fmla="*/ 2 h 3419"/>
                <a:gd name="T108" fmla="*/ 7 w 850"/>
                <a:gd name="T109" fmla="*/ 1 h 3419"/>
                <a:gd name="T110" fmla="*/ 6 w 850"/>
                <a:gd name="T111" fmla="*/ 0 h 3419"/>
                <a:gd name="T112" fmla="*/ 5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path>
              </a:pathLst>
            </a:custGeom>
            <a:noFill/>
            <a:ln w="0">
              <a:solidFill>
                <a:srgbClr val="000000"/>
              </a:solidFill>
              <a:round/>
              <a:headEnd/>
              <a:tailEnd/>
            </a:ln>
          </p:spPr>
          <p:txBody>
            <a:bodyPr/>
            <a:lstStyle/>
            <a:p>
              <a:pPr eaLnBrk="0" hangingPunct="0"/>
              <a:endParaRPr lang="it-IT"/>
            </a:p>
          </p:txBody>
        </p:sp>
        <p:sp>
          <p:nvSpPr>
            <p:cNvPr id="76823" name="Freeform 223"/>
            <p:cNvSpPr>
              <a:spLocks/>
            </p:cNvSpPr>
            <p:nvPr/>
          </p:nvSpPr>
          <p:spPr bwMode="auto">
            <a:xfrm>
              <a:off x="3163" y="2069"/>
              <a:ext cx="33" cy="165"/>
            </a:xfrm>
            <a:custGeom>
              <a:avLst/>
              <a:gdLst>
                <a:gd name="T0" fmla="*/ 0 w 100"/>
                <a:gd name="T1" fmla="*/ 6 h 497"/>
                <a:gd name="T2" fmla="*/ 1 w 100"/>
                <a:gd name="T3" fmla="*/ 6 h 497"/>
                <a:gd name="T4" fmla="*/ 1 w 100"/>
                <a:gd name="T5" fmla="*/ 5 h 497"/>
                <a:gd name="T6" fmla="*/ 1 w 100"/>
                <a:gd name="T7" fmla="*/ 5 h 497"/>
                <a:gd name="T8" fmla="*/ 1 w 100"/>
                <a:gd name="T9" fmla="*/ 4 h 497"/>
                <a:gd name="T10" fmla="*/ 1 w 100"/>
                <a:gd name="T11" fmla="*/ 4 h 497"/>
                <a:gd name="T12" fmla="*/ 1 w 100"/>
                <a:gd name="T13" fmla="*/ 3 h 497"/>
                <a:gd name="T14" fmla="*/ 1 w 100"/>
                <a:gd name="T15" fmla="*/ 3 h 497"/>
                <a:gd name="T16" fmla="*/ 1 w 100"/>
                <a:gd name="T17" fmla="*/ 2 h 497"/>
                <a:gd name="T18" fmla="*/ 0 w 100"/>
                <a:gd name="T19" fmla="*/ 1 h 497"/>
                <a:gd name="T20" fmla="*/ 0 w 100"/>
                <a:gd name="T21" fmla="*/ 1 h 497"/>
                <a:gd name="T22" fmla="*/ 0 w 100"/>
                <a:gd name="T23" fmla="*/ 0 h 497"/>
                <a:gd name="T24" fmla="*/ 0 w 100"/>
                <a:gd name="T25" fmla="*/ 1 h 497"/>
                <a:gd name="T26" fmla="*/ 0 w 100"/>
                <a:gd name="T27" fmla="*/ 2 h 497"/>
                <a:gd name="T28" fmla="*/ 0 w 100"/>
                <a:gd name="T29" fmla="*/ 3 h 497"/>
                <a:gd name="T30" fmla="*/ 0 w 100"/>
                <a:gd name="T31" fmla="*/ 4 h 497"/>
                <a:gd name="T32" fmla="*/ 0 w 100"/>
                <a:gd name="T33" fmla="*/ 5 h 497"/>
                <a:gd name="T34" fmla="*/ 0 w 100"/>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4" y="497"/>
                  </a:lnTo>
                  <a:lnTo>
                    <a:pt x="52" y="412"/>
                  </a:lnTo>
                  <a:lnTo>
                    <a:pt x="56" y="374"/>
                  </a:lnTo>
                  <a:lnTo>
                    <a:pt x="65" y="338"/>
                  </a:lnTo>
                  <a:lnTo>
                    <a:pt x="81" y="302"/>
                  </a:lnTo>
                  <a:lnTo>
                    <a:pt x="100" y="268"/>
                  </a:lnTo>
                  <a:lnTo>
                    <a:pt x="75" y="224"/>
                  </a:lnTo>
                  <a:lnTo>
                    <a:pt x="52" y="173"/>
                  </a:lnTo>
                  <a:lnTo>
                    <a:pt x="32" y="114"/>
                  </a:lnTo>
                  <a:lnTo>
                    <a:pt x="19" y="64"/>
                  </a:lnTo>
                  <a:lnTo>
                    <a:pt x="7" y="0"/>
                  </a:lnTo>
                  <a:lnTo>
                    <a:pt x="0" y="79"/>
                  </a:lnTo>
                  <a:lnTo>
                    <a:pt x="3" y="178"/>
                  </a:lnTo>
                  <a:lnTo>
                    <a:pt x="5" y="268"/>
                  </a:lnTo>
                  <a:lnTo>
                    <a:pt x="3" y="342"/>
                  </a:lnTo>
                  <a:lnTo>
                    <a:pt x="5" y="405"/>
                  </a:lnTo>
                  <a:lnTo>
                    <a:pt x="6" y="477"/>
                  </a:lnTo>
                </a:path>
              </a:pathLst>
            </a:custGeom>
            <a:noFill/>
            <a:ln w="0">
              <a:solidFill>
                <a:srgbClr val="000000"/>
              </a:solidFill>
              <a:round/>
              <a:headEnd/>
              <a:tailEnd/>
            </a:ln>
          </p:spPr>
          <p:txBody>
            <a:bodyPr/>
            <a:lstStyle/>
            <a:p>
              <a:pPr eaLnBrk="0" hangingPunct="0"/>
              <a:endParaRPr lang="it-IT"/>
            </a:p>
          </p:txBody>
        </p:sp>
        <p:sp>
          <p:nvSpPr>
            <p:cNvPr id="76824" name="Freeform 224"/>
            <p:cNvSpPr>
              <a:spLocks/>
            </p:cNvSpPr>
            <p:nvPr/>
          </p:nvSpPr>
          <p:spPr bwMode="auto">
            <a:xfrm>
              <a:off x="3255" y="2454"/>
              <a:ext cx="72" cy="341"/>
            </a:xfrm>
            <a:custGeom>
              <a:avLst/>
              <a:gdLst>
                <a:gd name="T0" fmla="*/ 1 w 216"/>
                <a:gd name="T1" fmla="*/ 13 h 1021"/>
                <a:gd name="T2" fmla="*/ 0 w 216"/>
                <a:gd name="T3" fmla="*/ 12 h 1021"/>
                <a:gd name="T4" fmla="*/ 0 w 216"/>
                <a:gd name="T5" fmla="*/ 12 h 1021"/>
                <a:gd name="T6" fmla="*/ 0 w 216"/>
                <a:gd name="T7" fmla="*/ 11 h 1021"/>
                <a:gd name="T8" fmla="*/ 0 w 216"/>
                <a:gd name="T9" fmla="*/ 10 h 1021"/>
                <a:gd name="T10" fmla="*/ 0 w 216"/>
                <a:gd name="T11" fmla="*/ 9 h 1021"/>
                <a:gd name="T12" fmla="*/ 0 w 216"/>
                <a:gd name="T13" fmla="*/ 8 h 1021"/>
                <a:gd name="T14" fmla="*/ 0 w 216"/>
                <a:gd name="T15" fmla="*/ 6 h 1021"/>
                <a:gd name="T16" fmla="*/ 0 w 216"/>
                <a:gd name="T17" fmla="*/ 5 h 1021"/>
                <a:gd name="T18" fmla="*/ 0 w 216"/>
                <a:gd name="T19" fmla="*/ 4 h 1021"/>
                <a:gd name="T20" fmla="*/ 0 w 216"/>
                <a:gd name="T21" fmla="*/ 4 h 1021"/>
                <a:gd name="T22" fmla="*/ 0 w 216"/>
                <a:gd name="T23" fmla="*/ 3 h 1021"/>
                <a:gd name="T24" fmla="*/ 0 w 216"/>
                <a:gd name="T25" fmla="*/ 2 h 1021"/>
                <a:gd name="T26" fmla="*/ 1 w 216"/>
                <a:gd name="T27" fmla="*/ 1 h 1021"/>
                <a:gd name="T28" fmla="*/ 1 w 216"/>
                <a:gd name="T29" fmla="*/ 1 h 1021"/>
                <a:gd name="T30" fmla="*/ 0 w 216"/>
                <a:gd name="T31" fmla="*/ 0 h 1021"/>
                <a:gd name="T32" fmla="*/ 2 w 216"/>
                <a:gd name="T33" fmla="*/ 0 h 1021"/>
                <a:gd name="T34" fmla="*/ 2 w 216"/>
                <a:gd name="T35" fmla="*/ 1 h 1021"/>
                <a:gd name="T36" fmla="*/ 2 w 216"/>
                <a:gd name="T37" fmla="*/ 1 h 1021"/>
                <a:gd name="T38" fmla="*/ 3 w 216"/>
                <a:gd name="T39" fmla="*/ 2 h 1021"/>
                <a:gd name="T40" fmla="*/ 3 w 216"/>
                <a:gd name="T41" fmla="*/ 2 h 1021"/>
                <a:gd name="T42" fmla="*/ 2 w 216"/>
                <a:gd name="T43" fmla="*/ 3 h 1021"/>
                <a:gd name="T44" fmla="*/ 2 w 216"/>
                <a:gd name="T45" fmla="*/ 3 h 1021"/>
                <a:gd name="T46" fmla="*/ 2 w 216"/>
                <a:gd name="T47" fmla="*/ 4 h 1021"/>
                <a:gd name="T48" fmla="*/ 2 w 216"/>
                <a:gd name="T49" fmla="*/ 5 h 1021"/>
                <a:gd name="T50" fmla="*/ 2 w 216"/>
                <a:gd name="T51" fmla="*/ 5 h 1021"/>
                <a:gd name="T52" fmla="*/ 2 w 216"/>
                <a:gd name="T53" fmla="*/ 6 h 1021"/>
                <a:gd name="T54" fmla="*/ 2 w 216"/>
                <a:gd name="T55" fmla="*/ 8 h 1021"/>
                <a:gd name="T56" fmla="*/ 2 w 216"/>
                <a:gd name="T57" fmla="*/ 9 h 1021"/>
                <a:gd name="T58" fmla="*/ 1 w 216"/>
                <a:gd name="T59" fmla="*/ 10 h 1021"/>
                <a:gd name="T60" fmla="*/ 1 w 216"/>
                <a:gd name="T61" fmla="*/ 12 h 1021"/>
                <a:gd name="T62" fmla="*/ 1 w 216"/>
                <a:gd name="T63" fmla="*/ 12 h 1021"/>
                <a:gd name="T64" fmla="*/ 1 w 216"/>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8"/>
                  </a:lnTo>
                  <a:lnTo>
                    <a:pt x="10" y="935"/>
                  </a:lnTo>
                  <a:lnTo>
                    <a:pt x="3" y="880"/>
                  </a:lnTo>
                  <a:lnTo>
                    <a:pt x="10" y="803"/>
                  </a:lnTo>
                  <a:lnTo>
                    <a:pt x="13" y="714"/>
                  </a:lnTo>
                  <a:lnTo>
                    <a:pt x="16" y="610"/>
                  </a:lnTo>
                  <a:lnTo>
                    <a:pt x="13" y="495"/>
                  </a:lnTo>
                  <a:lnTo>
                    <a:pt x="6" y="393"/>
                  </a:lnTo>
                  <a:lnTo>
                    <a:pt x="0" y="324"/>
                  </a:lnTo>
                  <a:lnTo>
                    <a:pt x="5" y="294"/>
                  </a:lnTo>
                  <a:lnTo>
                    <a:pt x="22" y="249"/>
                  </a:lnTo>
                  <a:lnTo>
                    <a:pt x="37" y="191"/>
                  </a:lnTo>
                  <a:lnTo>
                    <a:pt x="44" y="118"/>
                  </a:lnTo>
                  <a:lnTo>
                    <a:pt x="43" y="58"/>
                  </a:lnTo>
                  <a:lnTo>
                    <a:pt x="34" y="14"/>
                  </a:lnTo>
                  <a:lnTo>
                    <a:pt x="171" y="0"/>
                  </a:lnTo>
                  <a:lnTo>
                    <a:pt x="186" y="46"/>
                  </a:lnTo>
                  <a:lnTo>
                    <a:pt x="202" y="94"/>
                  </a:lnTo>
                  <a:lnTo>
                    <a:pt x="216" y="142"/>
                  </a:lnTo>
                  <a:lnTo>
                    <a:pt x="216" y="163"/>
                  </a:lnTo>
                  <a:lnTo>
                    <a:pt x="197" y="205"/>
                  </a:lnTo>
                  <a:lnTo>
                    <a:pt x="171" y="251"/>
                  </a:lnTo>
                  <a:lnTo>
                    <a:pt x="150" y="310"/>
                  </a:lnTo>
                  <a:lnTo>
                    <a:pt x="135" y="365"/>
                  </a:lnTo>
                  <a:lnTo>
                    <a:pt x="132" y="441"/>
                  </a:lnTo>
                  <a:lnTo>
                    <a:pt x="132" y="516"/>
                  </a:lnTo>
                  <a:lnTo>
                    <a:pt x="129" y="624"/>
                  </a:lnTo>
                  <a:lnTo>
                    <a:pt x="123" y="716"/>
                  </a:lnTo>
                  <a:lnTo>
                    <a:pt x="107" y="821"/>
                  </a:lnTo>
                  <a:lnTo>
                    <a:pt x="77" y="935"/>
                  </a:lnTo>
                  <a:lnTo>
                    <a:pt x="60" y="985"/>
                  </a:lnTo>
                  <a:lnTo>
                    <a:pt x="44" y="1021"/>
                  </a:lnTo>
                </a:path>
              </a:pathLst>
            </a:custGeom>
            <a:noFill/>
            <a:ln w="0">
              <a:solidFill>
                <a:srgbClr val="000000"/>
              </a:solidFill>
              <a:round/>
              <a:headEnd/>
              <a:tailEnd/>
            </a:ln>
          </p:spPr>
          <p:txBody>
            <a:bodyPr/>
            <a:lstStyle/>
            <a:p>
              <a:pPr eaLnBrk="0" hangingPunct="0"/>
              <a:endParaRPr lang="it-IT"/>
            </a:p>
          </p:txBody>
        </p:sp>
        <p:sp>
          <p:nvSpPr>
            <p:cNvPr id="76825" name="Freeform 225"/>
            <p:cNvSpPr>
              <a:spLocks/>
            </p:cNvSpPr>
            <p:nvPr/>
          </p:nvSpPr>
          <p:spPr bwMode="auto">
            <a:xfrm>
              <a:off x="1056" y="1714"/>
              <a:ext cx="375" cy="1215"/>
            </a:xfrm>
            <a:custGeom>
              <a:avLst/>
              <a:gdLst>
                <a:gd name="T0" fmla="*/ 7 w 1125"/>
                <a:gd name="T1" fmla="*/ 31 h 3644"/>
                <a:gd name="T2" fmla="*/ 8 w 1125"/>
                <a:gd name="T3" fmla="*/ 36 h 3644"/>
                <a:gd name="T4" fmla="*/ 8 w 1125"/>
                <a:gd name="T5" fmla="*/ 40 h 3644"/>
                <a:gd name="T6" fmla="*/ 9 w 1125"/>
                <a:gd name="T7" fmla="*/ 42 h 3644"/>
                <a:gd name="T8" fmla="*/ 10 w 1125"/>
                <a:gd name="T9" fmla="*/ 43 h 3644"/>
                <a:gd name="T10" fmla="*/ 11 w 1125"/>
                <a:gd name="T11" fmla="*/ 43 h 3644"/>
                <a:gd name="T12" fmla="*/ 13 w 1125"/>
                <a:gd name="T13" fmla="*/ 44 h 3644"/>
                <a:gd name="T14" fmla="*/ 14 w 1125"/>
                <a:gd name="T15" fmla="*/ 43 h 3644"/>
                <a:gd name="T16" fmla="*/ 13 w 1125"/>
                <a:gd name="T17" fmla="*/ 42 h 3644"/>
                <a:gd name="T18" fmla="*/ 11 w 1125"/>
                <a:gd name="T19" fmla="*/ 41 h 3644"/>
                <a:gd name="T20" fmla="*/ 11 w 1125"/>
                <a:gd name="T21" fmla="*/ 37 h 3644"/>
                <a:gd name="T22" fmla="*/ 11 w 1125"/>
                <a:gd name="T23" fmla="*/ 31 h 3644"/>
                <a:gd name="T24" fmla="*/ 11 w 1125"/>
                <a:gd name="T25" fmla="*/ 26 h 3644"/>
                <a:gd name="T26" fmla="*/ 12 w 1125"/>
                <a:gd name="T27" fmla="*/ 25 h 3644"/>
                <a:gd name="T28" fmla="*/ 12 w 1125"/>
                <a:gd name="T29" fmla="*/ 23 h 3644"/>
                <a:gd name="T30" fmla="*/ 12 w 1125"/>
                <a:gd name="T31" fmla="*/ 21 h 3644"/>
                <a:gd name="T32" fmla="*/ 11 w 1125"/>
                <a:gd name="T33" fmla="*/ 19 h 3644"/>
                <a:gd name="T34" fmla="*/ 11 w 1125"/>
                <a:gd name="T35" fmla="*/ 13 h 3644"/>
                <a:gd name="T36" fmla="*/ 11 w 1125"/>
                <a:gd name="T37" fmla="*/ 9 h 3644"/>
                <a:gd name="T38" fmla="*/ 8 w 1125"/>
                <a:gd name="T39" fmla="*/ 6 h 3644"/>
                <a:gd name="T40" fmla="*/ 9 w 1125"/>
                <a:gd name="T41" fmla="*/ 6 h 3644"/>
                <a:gd name="T42" fmla="*/ 10 w 1125"/>
                <a:gd name="T43" fmla="*/ 3 h 3644"/>
                <a:gd name="T44" fmla="*/ 10 w 1125"/>
                <a:gd name="T45" fmla="*/ 2 h 3644"/>
                <a:gd name="T46" fmla="*/ 10 w 1125"/>
                <a:gd name="T47" fmla="*/ 1 h 3644"/>
                <a:gd name="T48" fmla="*/ 9 w 1125"/>
                <a:gd name="T49" fmla="*/ 0 h 3644"/>
                <a:gd name="T50" fmla="*/ 7 w 1125"/>
                <a:gd name="T51" fmla="*/ 0 h 3644"/>
                <a:gd name="T52" fmla="*/ 6 w 1125"/>
                <a:gd name="T53" fmla="*/ 2 h 3644"/>
                <a:gd name="T54" fmla="*/ 6 w 1125"/>
                <a:gd name="T55" fmla="*/ 5 h 3644"/>
                <a:gd name="T56" fmla="*/ 5 w 1125"/>
                <a:gd name="T57" fmla="*/ 6 h 3644"/>
                <a:gd name="T58" fmla="*/ 2 w 1125"/>
                <a:gd name="T59" fmla="*/ 8 h 3644"/>
                <a:gd name="T60" fmla="*/ 0 w 1125"/>
                <a:gd name="T61" fmla="*/ 15 h 3644"/>
                <a:gd name="T62" fmla="*/ 2 w 1125"/>
                <a:gd name="T63" fmla="*/ 19 h 3644"/>
                <a:gd name="T64" fmla="*/ 2 w 1125"/>
                <a:gd name="T65" fmla="*/ 23 h 3644"/>
                <a:gd name="T66" fmla="*/ 2 w 1125"/>
                <a:gd name="T67" fmla="*/ 25 h 3644"/>
                <a:gd name="T68" fmla="*/ 3 w 1125"/>
                <a:gd name="T69" fmla="*/ 27 h 3644"/>
                <a:gd name="T70" fmla="*/ 2 w 1125"/>
                <a:gd name="T71" fmla="*/ 32 h 3644"/>
                <a:gd name="T72" fmla="*/ 2 w 1125"/>
                <a:gd name="T73" fmla="*/ 37 h 3644"/>
                <a:gd name="T74" fmla="*/ 2 w 1125"/>
                <a:gd name="T75" fmla="*/ 42 h 3644"/>
                <a:gd name="T76" fmla="*/ 3 w 1125"/>
                <a:gd name="T77" fmla="*/ 43 h 3644"/>
                <a:gd name="T78" fmla="*/ 4 w 1125"/>
                <a:gd name="T79" fmla="*/ 44 h 3644"/>
                <a:gd name="T80" fmla="*/ 6 w 1125"/>
                <a:gd name="T81" fmla="*/ 45 h 3644"/>
                <a:gd name="T82" fmla="*/ 7 w 1125"/>
                <a:gd name="T83" fmla="*/ 44 h 3644"/>
                <a:gd name="T84" fmla="*/ 6 w 1125"/>
                <a:gd name="T85" fmla="*/ 43 h 3644"/>
                <a:gd name="T86" fmla="*/ 5 w 1125"/>
                <a:gd name="T87" fmla="*/ 42 h 3644"/>
                <a:gd name="T88" fmla="*/ 5 w 1125"/>
                <a:gd name="T89" fmla="*/ 37 h 3644"/>
                <a:gd name="T90" fmla="*/ 6 w 1125"/>
                <a:gd name="T91" fmla="*/ 32 h 3644"/>
                <a:gd name="T92" fmla="*/ 7 w 1125"/>
                <a:gd name="T93" fmla="*/ 28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8" y="2280"/>
                  </a:moveTo>
                  <a:lnTo>
                    <a:pt x="564" y="2407"/>
                  </a:lnTo>
                  <a:lnTo>
                    <a:pt x="590" y="2536"/>
                  </a:lnTo>
                  <a:lnTo>
                    <a:pt x="609" y="2634"/>
                  </a:lnTo>
                  <a:lnTo>
                    <a:pt x="630" y="2752"/>
                  </a:lnTo>
                  <a:lnTo>
                    <a:pt x="641" y="2893"/>
                  </a:lnTo>
                  <a:lnTo>
                    <a:pt x="654" y="3006"/>
                  </a:lnTo>
                  <a:lnTo>
                    <a:pt x="666" y="3108"/>
                  </a:lnTo>
                  <a:lnTo>
                    <a:pt x="683" y="3206"/>
                  </a:lnTo>
                  <a:lnTo>
                    <a:pt x="700" y="3301"/>
                  </a:lnTo>
                  <a:lnTo>
                    <a:pt x="711" y="3365"/>
                  </a:lnTo>
                  <a:lnTo>
                    <a:pt x="711" y="3414"/>
                  </a:lnTo>
                  <a:lnTo>
                    <a:pt x="708" y="3453"/>
                  </a:lnTo>
                  <a:lnTo>
                    <a:pt x="719" y="3470"/>
                  </a:lnTo>
                  <a:lnTo>
                    <a:pt x="792" y="3488"/>
                  </a:lnTo>
                  <a:lnTo>
                    <a:pt x="807" y="3479"/>
                  </a:lnTo>
                  <a:lnTo>
                    <a:pt x="815" y="3467"/>
                  </a:lnTo>
                  <a:lnTo>
                    <a:pt x="885" y="3493"/>
                  </a:lnTo>
                  <a:lnTo>
                    <a:pt x="975" y="3520"/>
                  </a:lnTo>
                  <a:lnTo>
                    <a:pt x="1035" y="3530"/>
                  </a:lnTo>
                  <a:lnTo>
                    <a:pt x="1082" y="3525"/>
                  </a:lnTo>
                  <a:lnTo>
                    <a:pt x="1108" y="3513"/>
                  </a:lnTo>
                  <a:lnTo>
                    <a:pt x="1122" y="3495"/>
                  </a:lnTo>
                  <a:lnTo>
                    <a:pt x="1125" y="3476"/>
                  </a:lnTo>
                  <a:lnTo>
                    <a:pt x="1117" y="3455"/>
                  </a:lnTo>
                  <a:lnTo>
                    <a:pt x="1095" y="3436"/>
                  </a:lnTo>
                  <a:lnTo>
                    <a:pt x="1029" y="3402"/>
                  </a:lnTo>
                  <a:lnTo>
                    <a:pt x="972" y="3369"/>
                  </a:lnTo>
                  <a:lnTo>
                    <a:pt x="919" y="3339"/>
                  </a:lnTo>
                  <a:lnTo>
                    <a:pt x="897" y="3314"/>
                  </a:lnTo>
                  <a:lnTo>
                    <a:pt x="894" y="3222"/>
                  </a:lnTo>
                  <a:lnTo>
                    <a:pt x="894" y="3108"/>
                  </a:lnTo>
                  <a:lnTo>
                    <a:pt x="891" y="2993"/>
                  </a:lnTo>
                  <a:lnTo>
                    <a:pt x="891" y="2863"/>
                  </a:lnTo>
                  <a:lnTo>
                    <a:pt x="897" y="2702"/>
                  </a:lnTo>
                  <a:lnTo>
                    <a:pt x="897" y="2536"/>
                  </a:lnTo>
                  <a:lnTo>
                    <a:pt x="888" y="2363"/>
                  </a:lnTo>
                  <a:lnTo>
                    <a:pt x="884" y="2239"/>
                  </a:lnTo>
                  <a:lnTo>
                    <a:pt x="874" y="2113"/>
                  </a:lnTo>
                  <a:lnTo>
                    <a:pt x="873" y="2039"/>
                  </a:lnTo>
                  <a:lnTo>
                    <a:pt x="913" y="2034"/>
                  </a:lnTo>
                  <a:lnTo>
                    <a:pt x="955" y="2018"/>
                  </a:lnTo>
                  <a:lnTo>
                    <a:pt x="987" y="1974"/>
                  </a:lnTo>
                  <a:lnTo>
                    <a:pt x="990" y="1922"/>
                  </a:lnTo>
                  <a:lnTo>
                    <a:pt x="977" y="1854"/>
                  </a:lnTo>
                  <a:lnTo>
                    <a:pt x="953" y="1797"/>
                  </a:lnTo>
                  <a:lnTo>
                    <a:pt x="931" y="1758"/>
                  </a:lnTo>
                  <a:lnTo>
                    <a:pt x="970" y="1740"/>
                  </a:lnTo>
                  <a:lnTo>
                    <a:pt x="982" y="1727"/>
                  </a:lnTo>
                  <a:lnTo>
                    <a:pt x="981" y="1706"/>
                  </a:lnTo>
                  <a:lnTo>
                    <a:pt x="927" y="1565"/>
                  </a:lnTo>
                  <a:lnTo>
                    <a:pt x="911" y="1488"/>
                  </a:lnTo>
                  <a:lnTo>
                    <a:pt x="897" y="1223"/>
                  </a:lnTo>
                  <a:lnTo>
                    <a:pt x="897" y="1031"/>
                  </a:lnTo>
                  <a:lnTo>
                    <a:pt x="888" y="799"/>
                  </a:lnTo>
                  <a:lnTo>
                    <a:pt x="878" y="742"/>
                  </a:lnTo>
                  <a:lnTo>
                    <a:pt x="857" y="696"/>
                  </a:lnTo>
                  <a:lnTo>
                    <a:pt x="818" y="658"/>
                  </a:lnTo>
                  <a:lnTo>
                    <a:pt x="641" y="547"/>
                  </a:lnTo>
                  <a:lnTo>
                    <a:pt x="654" y="496"/>
                  </a:lnTo>
                  <a:lnTo>
                    <a:pt x="682" y="490"/>
                  </a:lnTo>
                  <a:lnTo>
                    <a:pt x="723" y="478"/>
                  </a:lnTo>
                  <a:lnTo>
                    <a:pt x="745" y="452"/>
                  </a:lnTo>
                  <a:lnTo>
                    <a:pt x="771" y="349"/>
                  </a:lnTo>
                  <a:lnTo>
                    <a:pt x="779" y="292"/>
                  </a:lnTo>
                  <a:lnTo>
                    <a:pt x="779" y="237"/>
                  </a:lnTo>
                  <a:lnTo>
                    <a:pt x="784" y="183"/>
                  </a:lnTo>
                  <a:lnTo>
                    <a:pt x="779" y="127"/>
                  </a:lnTo>
                  <a:lnTo>
                    <a:pt x="803" y="151"/>
                  </a:lnTo>
                  <a:lnTo>
                    <a:pt x="815" y="164"/>
                  </a:lnTo>
                  <a:lnTo>
                    <a:pt x="811" y="127"/>
                  </a:lnTo>
                  <a:lnTo>
                    <a:pt x="796" y="85"/>
                  </a:lnTo>
                  <a:lnTo>
                    <a:pt x="775" y="52"/>
                  </a:lnTo>
                  <a:lnTo>
                    <a:pt x="739" y="25"/>
                  </a:lnTo>
                  <a:lnTo>
                    <a:pt x="695" y="6"/>
                  </a:lnTo>
                  <a:lnTo>
                    <a:pt x="636" y="0"/>
                  </a:lnTo>
                  <a:lnTo>
                    <a:pt x="584" y="12"/>
                  </a:lnTo>
                  <a:lnTo>
                    <a:pt x="538" y="37"/>
                  </a:lnTo>
                  <a:lnTo>
                    <a:pt x="502" y="69"/>
                  </a:lnTo>
                  <a:lnTo>
                    <a:pt x="475" y="112"/>
                  </a:lnTo>
                  <a:lnTo>
                    <a:pt x="460" y="172"/>
                  </a:lnTo>
                  <a:lnTo>
                    <a:pt x="453" y="240"/>
                  </a:lnTo>
                  <a:lnTo>
                    <a:pt x="455" y="295"/>
                  </a:lnTo>
                  <a:lnTo>
                    <a:pt x="468" y="369"/>
                  </a:lnTo>
                  <a:lnTo>
                    <a:pt x="467" y="423"/>
                  </a:lnTo>
                  <a:lnTo>
                    <a:pt x="456" y="483"/>
                  </a:lnTo>
                  <a:lnTo>
                    <a:pt x="435" y="513"/>
                  </a:lnTo>
                  <a:lnTo>
                    <a:pt x="218" y="611"/>
                  </a:lnTo>
                  <a:lnTo>
                    <a:pt x="187" y="632"/>
                  </a:lnTo>
                  <a:lnTo>
                    <a:pt x="166" y="668"/>
                  </a:lnTo>
                  <a:lnTo>
                    <a:pt x="97" y="878"/>
                  </a:lnTo>
                  <a:lnTo>
                    <a:pt x="10" y="1178"/>
                  </a:lnTo>
                  <a:lnTo>
                    <a:pt x="0" y="1238"/>
                  </a:lnTo>
                  <a:lnTo>
                    <a:pt x="3" y="1273"/>
                  </a:lnTo>
                  <a:lnTo>
                    <a:pt x="17" y="1312"/>
                  </a:lnTo>
                  <a:lnTo>
                    <a:pt x="132" y="1515"/>
                  </a:lnTo>
                  <a:lnTo>
                    <a:pt x="148" y="1579"/>
                  </a:lnTo>
                  <a:lnTo>
                    <a:pt x="155" y="1645"/>
                  </a:lnTo>
                  <a:lnTo>
                    <a:pt x="132" y="1873"/>
                  </a:lnTo>
                  <a:lnTo>
                    <a:pt x="119" y="1974"/>
                  </a:lnTo>
                  <a:lnTo>
                    <a:pt x="119" y="2007"/>
                  </a:lnTo>
                  <a:lnTo>
                    <a:pt x="132" y="2032"/>
                  </a:lnTo>
                  <a:lnTo>
                    <a:pt x="166" y="2045"/>
                  </a:lnTo>
                  <a:lnTo>
                    <a:pt x="202" y="2051"/>
                  </a:lnTo>
                  <a:lnTo>
                    <a:pt x="211" y="2166"/>
                  </a:lnTo>
                  <a:lnTo>
                    <a:pt x="211" y="2292"/>
                  </a:lnTo>
                  <a:lnTo>
                    <a:pt x="209" y="2432"/>
                  </a:lnTo>
                  <a:lnTo>
                    <a:pt x="202" y="2562"/>
                  </a:lnTo>
                  <a:lnTo>
                    <a:pt x="184" y="2702"/>
                  </a:lnTo>
                  <a:lnTo>
                    <a:pt x="179" y="2842"/>
                  </a:lnTo>
                  <a:lnTo>
                    <a:pt x="171" y="2979"/>
                  </a:lnTo>
                  <a:lnTo>
                    <a:pt x="171" y="3088"/>
                  </a:lnTo>
                  <a:lnTo>
                    <a:pt x="177" y="3261"/>
                  </a:lnTo>
                  <a:lnTo>
                    <a:pt x="174" y="3369"/>
                  </a:lnTo>
                  <a:lnTo>
                    <a:pt x="179" y="3467"/>
                  </a:lnTo>
                  <a:lnTo>
                    <a:pt x="183" y="3488"/>
                  </a:lnTo>
                  <a:lnTo>
                    <a:pt x="237" y="3505"/>
                  </a:lnTo>
                  <a:lnTo>
                    <a:pt x="280" y="3530"/>
                  </a:lnTo>
                  <a:lnTo>
                    <a:pt x="321" y="3568"/>
                  </a:lnTo>
                  <a:lnTo>
                    <a:pt x="364" y="3603"/>
                  </a:lnTo>
                  <a:lnTo>
                    <a:pt x="418" y="3627"/>
                  </a:lnTo>
                  <a:lnTo>
                    <a:pt x="475" y="3643"/>
                  </a:lnTo>
                  <a:lnTo>
                    <a:pt x="525" y="3644"/>
                  </a:lnTo>
                  <a:lnTo>
                    <a:pt x="557" y="3633"/>
                  </a:lnTo>
                  <a:lnTo>
                    <a:pt x="578" y="3615"/>
                  </a:lnTo>
                  <a:lnTo>
                    <a:pt x="582" y="3594"/>
                  </a:lnTo>
                  <a:lnTo>
                    <a:pt x="570" y="3563"/>
                  </a:lnTo>
                  <a:lnTo>
                    <a:pt x="540" y="3534"/>
                  </a:lnTo>
                  <a:lnTo>
                    <a:pt x="505" y="3505"/>
                  </a:lnTo>
                  <a:lnTo>
                    <a:pt x="460" y="3462"/>
                  </a:lnTo>
                  <a:lnTo>
                    <a:pt x="423" y="3424"/>
                  </a:lnTo>
                  <a:lnTo>
                    <a:pt x="399" y="3391"/>
                  </a:lnTo>
                  <a:lnTo>
                    <a:pt x="410" y="3211"/>
                  </a:lnTo>
                  <a:lnTo>
                    <a:pt x="410" y="3084"/>
                  </a:lnTo>
                  <a:lnTo>
                    <a:pt x="422" y="2957"/>
                  </a:lnTo>
                  <a:lnTo>
                    <a:pt x="434" y="2842"/>
                  </a:lnTo>
                  <a:lnTo>
                    <a:pt x="453" y="2721"/>
                  </a:lnTo>
                  <a:lnTo>
                    <a:pt x="479" y="2599"/>
                  </a:lnTo>
                  <a:lnTo>
                    <a:pt x="502" y="2485"/>
                  </a:lnTo>
                  <a:lnTo>
                    <a:pt x="520" y="2391"/>
                  </a:lnTo>
                  <a:lnTo>
                    <a:pt x="538" y="2280"/>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26" name="Freeform 226"/>
            <p:cNvSpPr>
              <a:spLocks/>
            </p:cNvSpPr>
            <p:nvPr/>
          </p:nvSpPr>
          <p:spPr bwMode="auto">
            <a:xfrm>
              <a:off x="2461" y="1729"/>
              <a:ext cx="394" cy="1135"/>
            </a:xfrm>
            <a:custGeom>
              <a:avLst/>
              <a:gdLst>
                <a:gd name="T0" fmla="*/ 2 w 1181"/>
                <a:gd name="T1" fmla="*/ 19 h 3405"/>
                <a:gd name="T2" fmla="*/ 4 w 1181"/>
                <a:gd name="T3" fmla="*/ 23 h 3405"/>
                <a:gd name="T4" fmla="*/ 4 w 1181"/>
                <a:gd name="T5" fmla="*/ 26 h 3405"/>
                <a:gd name="T6" fmla="*/ 3 w 1181"/>
                <a:gd name="T7" fmla="*/ 33 h 3405"/>
                <a:gd name="T8" fmla="*/ 3 w 1181"/>
                <a:gd name="T9" fmla="*/ 38 h 3405"/>
                <a:gd name="T10" fmla="*/ 3 w 1181"/>
                <a:gd name="T11" fmla="*/ 39 h 3405"/>
                <a:gd name="T12" fmla="*/ 2 w 1181"/>
                <a:gd name="T13" fmla="*/ 40 h 3405"/>
                <a:gd name="T14" fmla="*/ 1 w 1181"/>
                <a:gd name="T15" fmla="*/ 40 h 3405"/>
                <a:gd name="T16" fmla="*/ 0 w 1181"/>
                <a:gd name="T17" fmla="*/ 41 h 3405"/>
                <a:gd name="T18" fmla="*/ 0 w 1181"/>
                <a:gd name="T19" fmla="*/ 41 h 3405"/>
                <a:gd name="T20" fmla="*/ 5 w 1181"/>
                <a:gd name="T21" fmla="*/ 41 h 3405"/>
                <a:gd name="T22" fmla="*/ 5 w 1181"/>
                <a:gd name="T23" fmla="*/ 41 h 3405"/>
                <a:gd name="T24" fmla="*/ 5 w 1181"/>
                <a:gd name="T25" fmla="*/ 40 h 3405"/>
                <a:gd name="T26" fmla="*/ 5 w 1181"/>
                <a:gd name="T27" fmla="*/ 39 h 3405"/>
                <a:gd name="T28" fmla="*/ 5 w 1181"/>
                <a:gd name="T29" fmla="*/ 39 h 3405"/>
                <a:gd name="T30" fmla="*/ 5 w 1181"/>
                <a:gd name="T31" fmla="*/ 39 h 3405"/>
                <a:gd name="T32" fmla="*/ 6 w 1181"/>
                <a:gd name="T33" fmla="*/ 34 h 3405"/>
                <a:gd name="T34" fmla="*/ 7 w 1181"/>
                <a:gd name="T35" fmla="*/ 28 h 3405"/>
                <a:gd name="T36" fmla="*/ 7 w 1181"/>
                <a:gd name="T37" fmla="*/ 26 h 3405"/>
                <a:gd name="T38" fmla="*/ 8 w 1181"/>
                <a:gd name="T39" fmla="*/ 29 h 3405"/>
                <a:gd name="T40" fmla="*/ 9 w 1181"/>
                <a:gd name="T41" fmla="*/ 34 h 3405"/>
                <a:gd name="T42" fmla="*/ 9 w 1181"/>
                <a:gd name="T43" fmla="*/ 39 h 3405"/>
                <a:gd name="T44" fmla="*/ 10 w 1181"/>
                <a:gd name="T45" fmla="*/ 39 h 3405"/>
                <a:gd name="T46" fmla="*/ 9 w 1181"/>
                <a:gd name="T47" fmla="*/ 41 h 3405"/>
                <a:gd name="T48" fmla="*/ 10 w 1181"/>
                <a:gd name="T49" fmla="*/ 42 h 3405"/>
                <a:gd name="T50" fmla="*/ 10 w 1181"/>
                <a:gd name="T51" fmla="*/ 42 h 3405"/>
                <a:gd name="T52" fmla="*/ 12 w 1181"/>
                <a:gd name="T53" fmla="*/ 42 h 3405"/>
                <a:gd name="T54" fmla="*/ 12 w 1181"/>
                <a:gd name="T55" fmla="*/ 41 h 3405"/>
                <a:gd name="T56" fmla="*/ 12 w 1181"/>
                <a:gd name="T57" fmla="*/ 40 h 3405"/>
                <a:gd name="T58" fmla="*/ 11 w 1181"/>
                <a:gd name="T59" fmla="*/ 39 h 3405"/>
                <a:gd name="T60" fmla="*/ 12 w 1181"/>
                <a:gd name="T61" fmla="*/ 37 h 3405"/>
                <a:gd name="T62" fmla="*/ 12 w 1181"/>
                <a:gd name="T63" fmla="*/ 34 h 3405"/>
                <a:gd name="T64" fmla="*/ 11 w 1181"/>
                <a:gd name="T65" fmla="*/ 30 h 3405"/>
                <a:gd name="T66" fmla="*/ 15 w 1181"/>
                <a:gd name="T67" fmla="*/ 28 h 3405"/>
                <a:gd name="T68" fmla="*/ 14 w 1181"/>
                <a:gd name="T69" fmla="*/ 23 h 3405"/>
                <a:gd name="T70" fmla="*/ 12 w 1181"/>
                <a:gd name="T71" fmla="*/ 23 h 3405"/>
                <a:gd name="T72" fmla="*/ 13 w 1181"/>
                <a:gd name="T73" fmla="*/ 16 h 3405"/>
                <a:gd name="T74" fmla="*/ 13 w 1181"/>
                <a:gd name="T75" fmla="*/ 14 h 3405"/>
                <a:gd name="T76" fmla="*/ 12 w 1181"/>
                <a:gd name="T77" fmla="*/ 8 h 3405"/>
                <a:gd name="T78" fmla="*/ 11 w 1181"/>
                <a:gd name="T79" fmla="*/ 8 h 3405"/>
                <a:gd name="T80" fmla="*/ 9 w 1181"/>
                <a:gd name="T81" fmla="*/ 6 h 3405"/>
                <a:gd name="T82" fmla="*/ 9 w 1181"/>
                <a:gd name="T83" fmla="*/ 5 h 3405"/>
                <a:gd name="T84" fmla="*/ 9 w 1181"/>
                <a:gd name="T85" fmla="*/ 3 h 3405"/>
                <a:gd name="T86" fmla="*/ 8 w 1181"/>
                <a:gd name="T87" fmla="*/ 2 h 3405"/>
                <a:gd name="T88" fmla="*/ 8 w 1181"/>
                <a:gd name="T89" fmla="*/ 1 h 3405"/>
                <a:gd name="T90" fmla="*/ 7 w 1181"/>
                <a:gd name="T91" fmla="*/ 0 h 3405"/>
                <a:gd name="T92" fmla="*/ 6 w 1181"/>
                <a:gd name="T93" fmla="*/ 0 h 3405"/>
                <a:gd name="T94" fmla="*/ 5 w 1181"/>
                <a:gd name="T95" fmla="*/ 0 h 3405"/>
                <a:gd name="T96" fmla="*/ 5 w 1181"/>
                <a:gd name="T97" fmla="*/ 1 h 3405"/>
                <a:gd name="T98" fmla="*/ 5 w 1181"/>
                <a:gd name="T99" fmla="*/ 3 h 3405"/>
                <a:gd name="T100" fmla="*/ 5 w 1181"/>
                <a:gd name="T101" fmla="*/ 4 h 3405"/>
                <a:gd name="T102" fmla="*/ 5 w 1181"/>
                <a:gd name="T103" fmla="*/ 5 h 3405"/>
                <a:gd name="T104" fmla="*/ 6 w 1181"/>
                <a:gd name="T105" fmla="*/ 6 h 3405"/>
                <a:gd name="T106" fmla="*/ 3 w 1181"/>
                <a:gd name="T107" fmla="*/ 8 h 3405"/>
                <a:gd name="T108" fmla="*/ 2 w 1181"/>
                <a:gd name="T109" fmla="*/ 9 h 3405"/>
                <a:gd name="T110" fmla="*/ 2 w 1181"/>
                <a:gd name="T111" fmla="*/ 14 h 3405"/>
                <a:gd name="T112" fmla="*/ 3 w 1181"/>
                <a:gd name="T113" fmla="*/ 15 h 3405"/>
                <a:gd name="T114" fmla="*/ 2 w 1181"/>
                <a:gd name="T115" fmla="*/ 17 h 3405"/>
                <a:gd name="T116" fmla="*/ 2 w 1181"/>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5"/>
                <a:gd name="T179" fmla="*/ 1181 w 118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5">
                  <a:moveTo>
                    <a:pt x="151" y="1486"/>
                  </a:moveTo>
                  <a:lnTo>
                    <a:pt x="147" y="1572"/>
                  </a:lnTo>
                  <a:lnTo>
                    <a:pt x="128" y="1749"/>
                  </a:lnTo>
                  <a:lnTo>
                    <a:pt x="313" y="1875"/>
                  </a:lnTo>
                  <a:lnTo>
                    <a:pt x="313" y="1952"/>
                  </a:lnTo>
                  <a:lnTo>
                    <a:pt x="303" y="2090"/>
                  </a:lnTo>
                  <a:lnTo>
                    <a:pt x="289" y="2499"/>
                  </a:lnTo>
                  <a:lnTo>
                    <a:pt x="278" y="2679"/>
                  </a:lnTo>
                  <a:lnTo>
                    <a:pt x="267" y="2998"/>
                  </a:lnTo>
                  <a:lnTo>
                    <a:pt x="267" y="3112"/>
                  </a:lnTo>
                  <a:lnTo>
                    <a:pt x="265" y="3150"/>
                  </a:lnTo>
                  <a:lnTo>
                    <a:pt x="255" y="3163"/>
                  </a:lnTo>
                  <a:lnTo>
                    <a:pt x="223" y="3186"/>
                  </a:lnTo>
                  <a:lnTo>
                    <a:pt x="155" y="3223"/>
                  </a:lnTo>
                  <a:lnTo>
                    <a:pt x="78" y="3245"/>
                  </a:lnTo>
                  <a:lnTo>
                    <a:pt x="51" y="3255"/>
                  </a:lnTo>
                  <a:lnTo>
                    <a:pt x="24" y="3269"/>
                  </a:lnTo>
                  <a:lnTo>
                    <a:pt x="6" y="3295"/>
                  </a:lnTo>
                  <a:lnTo>
                    <a:pt x="0" y="3316"/>
                  </a:lnTo>
                  <a:lnTo>
                    <a:pt x="12" y="3325"/>
                  </a:lnTo>
                  <a:lnTo>
                    <a:pt x="167" y="3327"/>
                  </a:lnTo>
                  <a:lnTo>
                    <a:pt x="370" y="3341"/>
                  </a:lnTo>
                  <a:lnTo>
                    <a:pt x="405" y="3341"/>
                  </a:lnTo>
                  <a:lnTo>
                    <a:pt x="429" y="3328"/>
                  </a:lnTo>
                  <a:lnTo>
                    <a:pt x="441" y="3303"/>
                  </a:lnTo>
                  <a:lnTo>
                    <a:pt x="441" y="3266"/>
                  </a:lnTo>
                  <a:lnTo>
                    <a:pt x="429" y="3204"/>
                  </a:lnTo>
                  <a:lnTo>
                    <a:pt x="422" y="3195"/>
                  </a:lnTo>
                  <a:lnTo>
                    <a:pt x="405" y="3189"/>
                  </a:lnTo>
                  <a:lnTo>
                    <a:pt x="429" y="3185"/>
                  </a:lnTo>
                  <a:lnTo>
                    <a:pt x="435" y="3173"/>
                  </a:lnTo>
                  <a:lnTo>
                    <a:pt x="441" y="3125"/>
                  </a:lnTo>
                  <a:lnTo>
                    <a:pt x="463" y="3023"/>
                  </a:lnTo>
                  <a:lnTo>
                    <a:pt x="511" y="2780"/>
                  </a:lnTo>
                  <a:lnTo>
                    <a:pt x="521" y="2665"/>
                  </a:lnTo>
                  <a:lnTo>
                    <a:pt x="546" y="2297"/>
                  </a:lnTo>
                  <a:lnTo>
                    <a:pt x="560" y="2206"/>
                  </a:lnTo>
                  <a:lnTo>
                    <a:pt x="590" y="2092"/>
                  </a:lnTo>
                  <a:lnTo>
                    <a:pt x="614" y="2207"/>
                  </a:lnTo>
                  <a:lnTo>
                    <a:pt x="636" y="2322"/>
                  </a:lnTo>
                  <a:lnTo>
                    <a:pt x="677" y="2642"/>
                  </a:lnTo>
                  <a:lnTo>
                    <a:pt x="695" y="2740"/>
                  </a:lnTo>
                  <a:lnTo>
                    <a:pt x="734" y="3096"/>
                  </a:lnTo>
                  <a:lnTo>
                    <a:pt x="734" y="3150"/>
                  </a:lnTo>
                  <a:lnTo>
                    <a:pt x="740" y="3159"/>
                  </a:lnTo>
                  <a:lnTo>
                    <a:pt x="776" y="3176"/>
                  </a:lnTo>
                  <a:lnTo>
                    <a:pt x="767" y="3229"/>
                  </a:lnTo>
                  <a:lnTo>
                    <a:pt x="765" y="3290"/>
                  </a:lnTo>
                  <a:lnTo>
                    <a:pt x="765" y="3328"/>
                  </a:lnTo>
                  <a:lnTo>
                    <a:pt x="779" y="3365"/>
                  </a:lnTo>
                  <a:lnTo>
                    <a:pt x="803" y="3390"/>
                  </a:lnTo>
                  <a:lnTo>
                    <a:pt x="846" y="3405"/>
                  </a:lnTo>
                  <a:lnTo>
                    <a:pt x="892" y="3405"/>
                  </a:lnTo>
                  <a:lnTo>
                    <a:pt x="941" y="3401"/>
                  </a:lnTo>
                  <a:lnTo>
                    <a:pt x="962" y="3380"/>
                  </a:lnTo>
                  <a:lnTo>
                    <a:pt x="972" y="3354"/>
                  </a:lnTo>
                  <a:lnTo>
                    <a:pt x="971" y="3321"/>
                  </a:lnTo>
                  <a:lnTo>
                    <a:pt x="959" y="3275"/>
                  </a:lnTo>
                  <a:lnTo>
                    <a:pt x="926" y="3227"/>
                  </a:lnTo>
                  <a:lnTo>
                    <a:pt x="904" y="3176"/>
                  </a:lnTo>
                  <a:lnTo>
                    <a:pt x="926" y="3176"/>
                  </a:lnTo>
                  <a:lnTo>
                    <a:pt x="938" y="3023"/>
                  </a:lnTo>
                  <a:lnTo>
                    <a:pt x="941" y="2846"/>
                  </a:lnTo>
                  <a:lnTo>
                    <a:pt x="936" y="2727"/>
                  </a:lnTo>
                  <a:lnTo>
                    <a:pt x="920" y="2587"/>
                  </a:lnTo>
                  <a:lnTo>
                    <a:pt x="908" y="2463"/>
                  </a:lnTo>
                  <a:lnTo>
                    <a:pt x="892" y="2360"/>
                  </a:lnTo>
                  <a:lnTo>
                    <a:pt x="1181" y="2245"/>
                  </a:lnTo>
                  <a:lnTo>
                    <a:pt x="1181" y="1888"/>
                  </a:lnTo>
                  <a:lnTo>
                    <a:pt x="1146" y="1862"/>
                  </a:lnTo>
                  <a:lnTo>
                    <a:pt x="1013" y="1901"/>
                  </a:lnTo>
                  <a:lnTo>
                    <a:pt x="998" y="1823"/>
                  </a:lnTo>
                  <a:lnTo>
                    <a:pt x="995" y="1727"/>
                  </a:lnTo>
                  <a:lnTo>
                    <a:pt x="1060" y="1331"/>
                  </a:lnTo>
                  <a:lnTo>
                    <a:pt x="1065" y="1225"/>
                  </a:lnTo>
                  <a:lnTo>
                    <a:pt x="1054" y="1099"/>
                  </a:lnTo>
                  <a:lnTo>
                    <a:pt x="998" y="756"/>
                  </a:lnTo>
                  <a:lnTo>
                    <a:pt x="972" y="663"/>
                  </a:lnTo>
                  <a:lnTo>
                    <a:pt x="950" y="625"/>
                  </a:lnTo>
                  <a:lnTo>
                    <a:pt x="926" y="613"/>
                  </a:lnTo>
                  <a:lnTo>
                    <a:pt x="765" y="549"/>
                  </a:lnTo>
                  <a:lnTo>
                    <a:pt x="695" y="524"/>
                  </a:lnTo>
                  <a:lnTo>
                    <a:pt x="672" y="434"/>
                  </a:lnTo>
                  <a:lnTo>
                    <a:pt x="692" y="369"/>
                  </a:lnTo>
                  <a:lnTo>
                    <a:pt x="701" y="330"/>
                  </a:lnTo>
                  <a:lnTo>
                    <a:pt x="701" y="280"/>
                  </a:lnTo>
                  <a:lnTo>
                    <a:pt x="695" y="218"/>
                  </a:lnTo>
                  <a:lnTo>
                    <a:pt x="672" y="129"/>
                  </a:lnTo>
                  <a:lnTo>
                    <a:pt x="660" y="84"/>
                  </a:lnTo>
                  <a:lnTo>
                    <a:pt x="641" y="51"/>
                  </a:lnTo>
                  <a:lnTo>
                    <a:pt x="614" y="24"/>
                  </a:lnTo>
                  <a:lnTo>
                    <a:pt x="590" y="14"/>
                  </a:lnTo>
                  <a:lnTo>
                    <a:pt x="544" y="0"/>
                  </a:lnTo>
                  <a:lnTo>
                    <a:pt x="511" y="0"/>
                  </a:lnTo>
                  <a:lnTo>
                    <a:pt x="463" y="14"/>
                  </a:lnTo>
                  <a:lnTo>
                    <a:pt x="419" y="31"/>
                  </a:lnTo>
                  <a:lnTo>
                    <a:pt x="383" y="60"/>
                  </a:lnTo>
                  <a:lnTo>
                    <a:pt x="370" y="103"/>
                  </a:lnTo>
                  <a:lnTo>
                    <a:pt x="366" y="158"/>
                  </a:lnTo>
                  <a:lnTo>
                    <a:pt x="372" y="212"/>
                  </a:lnTo>
                  <a:lnTo>
                    <a:pt x="380" y="271"/>
                  </a:lnTo>
                  <a:lnTo>
                    <a:pt x="392" y="321"/>
                  </a:lnTo>
                  <a:lnTo>
                    <a:pt x="417" y="372"/>
                  </a:lnTo>
                  <a:lnTo>
                    <a:pt x="441" y="410"/>
                  </a:lnTo>
                  <a:lnTo>
                    <a:pt x="463" y="447"/>
                  </a:lnTo>
                  <a:lnTo>
                    <a:pt x="463" y="510"/>
                  </a:lnTo>
                  <a:lnTo>
                    <a:pt x="411" y="526"/>
                  </a:lnTo>
                  <a:lnTo>
                    <a:pt x="216" y="651"/>
                  </a:lnTo>
                  <a:lnTo>
                    <a:pt x="185" y="689"/>
                  </a:lnTo>
                  <a:lnTo>
                    <a:pt x="177" y="716"/>
                  </a:lnTo>
                  <a:lnTo>
                    <a:pt x="161" y="1076"/>
                  </a:lnTo>
                  <a:lnTo>
                    <a:pt x="177" y="1132"/>
                  </a:lnTo>
                  <a:lnTo>
                    <a:pt x="196" y="1189"/>
                  </a:lnTo>
                  <a:lnTo>
                    <a:pt x="209" y="1250"/>
                  </a:lnTo>
                  <a:lnTo>
                    <a:pt x="205" y="1298"/>
                  </a:lnTo>
                  <a:lnTo>
                    <a:pt x="186" y="1352"/>
                  </a:lnTo>
                  <a:lnTo>
                    <a:pt x="151" y="1409"/>
                  </a:lnTo>
                  <a:lnTo>
                    <a:pt x="151"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27" name="Freeform 227"/>
            <p:cNvSpPr>
              <a:spLocks/>
            </p:cNvSpPr>
            <p:nvPr/>
          </p:nvSpPr>
          <p:spPr bwMode="auto">
            <a:xfrm>
              <a:off x="1693" y="1734"/>
              <a:ext cx="352" cy="1157"/>
            </a:xfrm>
            <a:custGeom>
              <a:avLst/>
              <a:gdLst>
                <a:gd name="T0" fmla="*/ 12 w 1054"/>
                <a:gd name="T1" fmla="*/ 29 h 3472"/>
                <a:gd name="T2" fmla="*/ 11 w 1054"/>
                <a:gd name="T3" fmla="*/ 31 h 3472"/>
                <a:gd name="T4" fmla="*/ 11 w 1054"/>
                <a:gd name="T5" fmla="*/ 32 h 3472"/>
                <a:gd name="T6" fmla="*/ 10 w 1054"/>
                <a:gd name="T7" fmla="*/ 37 h 3472"/>
                <a:gd name="T8" fmla="*/ 11 w 1054"/>
                <a:gd name="T9" fmla="*/ 39 h 3472"/>
                <a:gd name="T10" fmla="*/ 11 w 1054"/>
                <a:gd name="T11" fmla="*/ 40 h 3472"/>
                <a:gd name="T12" fmla="*/ 12 w 1054"/>
                <a:gd name="T13" fmla="*/ 40 h 3472"/>
                <a:gd name="T14" fmla="*/ 13 w 1054"/>
                <a:gd name="T15" fmla="*/ 41 h 3472"/>
                <a:gd name="T16" fmla="*/ 13 w 1054"/>
                <a:gd name="T17" fmla="*/ 41 h 3472"/>
                <a:gd name="T18" fmla="*/ 13 w 1054"/>
                <a:gd name="T19" fmla="*/ 42 h 3472"/>
                <a:gd name="T20" fmla="*/ 11 w 1054"/>
                <a:gd name="T21" fmla="*/ 42 h 3472"/>
                <a:gd name="T22" fmla="*/ 10 w 1054"/>
                <a:gd name="T23" fmla="*/ 41 h 3472"/>
                <a:gd name="T24" fmla="*/ 8 w 1054"/>
                <a:gd name="T25" fmla="*/ 41 h 3472"/>
                <a:gd name="T26" fmla="*/ 8 w 1054"/>
                <a:gd name="T27" fmla="*/ 40 h 3472"/>
                <a:gd name="T28" fmla="*/ 7 w 1054"/>
                <a:gd name="T29" fmla="*/ 34 h 3472"/>
                <a:gd name="T30" fmla="*/ 7 w 1054"/>
                <a:gd name="T31" fmla="*/ 31 h 3472"/>
                <a:gd name="T32" fmla="*/ 6 w 1054"/>
                <a:gd name="T33" fmla="*/ 33 h 3472"/>
                <a:gd name="T34" fmla="*/ 5 w 1054"/>
                <a:gd name="T35" fmla="*/ 37 h 3472"/>
                <a:gd name="T36" fmla="*/ 5 w 1054"/>
                <a:gd name="T37" fmla="*/ 40 h 3472"/>
                <a:gd name="T38" fmla="*/ 5 w 1054"/>
                <a:gd name="T39" fmla="*/ 41 h 3472"/>
                <a:gd name="T40" fmla="*/ 5 w 1054"/>
                <a:gd name="T41" fmla="*/ 42 h 3472"/>
                <a:gd name="T42" fmla="*/ 4 w 1054"/>
                <a:gd name="T43" fmla="*/ 43 h 3472"/>
                <a:gd name="T44" fmla="*/ 4 w 1054"/>
                <a:gd name="T45" fmla="*/ 43 h 3472"/>
                <a:gd name="T46" fmla="*/ 3 w 1054"/>
                <a:gd name="T47" fmla="*/ 42 h 3472"/>
                <a:gd name="T48" fmla="*/ 2 w 1054"/>
                <a:gd name="T49" fmla="*/ 42 h 3472"/>
                <a:gd name="T50" fmla="*/ 2 w 1054"/>
                <a:gd name="T51" fmla="*/ 41 h 3472"/>
                <a:gd name="T52" fmla="*/ 2 w 1054"/>
                <a:gd name="T53" fmla="*/ 39 h 3472"/>
                <a:gd name="T54" fmla="*/ 3 w 1054"/>
                <a:gd name="T55" fmla="*/ 34 h 3472"/>
                <a:gd name="T56" fmla="*/ 3 w 1054"/>
                <a:gd name="T57" fmla="*/ 31 h 3472"/>
                <a:gd name="T58" fmla="*/ 2 w 1054"/>
                <a:gd name="T59" fmla="*/ 30 h 3472"/>
                <a:gd name="T60" fmla="*/ 2 w 1054"/>
                <a:gd name="T61" fmla="*/ 20 h 3472"/>
                <a:gd name="T62" fmla="*/ 2 w 1054"/>
                <a:gd name="T63" fmla="*/ 17 h 3472"/>
                <a:gd name="T64" fmla="*/ 1 w 1054"/>
                <a:gd name="T65" fmla="*/ 16 h 3472"/>
                <a:gd name="T66" fmla="*/ 1 w 1054"/>
                <a:gd name="T67" fmla="*/ 15 h 3472"/>
                <a:gd name="T68" fmla="*/ 1 w 1054"/>
                <a:gd name="T69" fmla="*/ 13 h 3472"/>
                <a:gd name="T70" fmla="*/ 0 w 1054"/>
                <a:gd name="T71" fmla="*/ 11 h 3472"/>
                <a:gd name="T72" fmla="*/ 2 w 1054"/>
                <a:gd name="T73" fmla="*/ 11 h 3472"/>
                <a:gd name="T74" fmla="*/ 2 w 1054"/>
                <a:gd name="T75" fmla="*/ 10 h 3472"/>
                <a:gd name="T76" fmla="*/ 2 w 1054"/>
                <a:gd name="T77" fmla="*/ 8 h 3472"/>
                <a:gd name="T78" fmla="*/ 2 w 1054"/>
                <a:gd name="T79" fmla="*/ 8 h 3472"/>
                <a:gd name="T80" fmla="*/ 5 w 1054"/>
                <a:gd name="T81" fmla="*/ 7 h 3472"/>
                <a:gd name="T82" fmla="*/ 6 w 1054"/>
                <a:gd name="T83" fmla="*/ 6 h 3472"/>
                <a:gd name="T84" fmla="*/ 5 w 1054"/>
                <a:gd name="T85" fmla="*/ 4 h 3472"/>
                <a:gd name="T86" fmla="*/ 5 w 1054"/>
                <a:gd name="T87" fmla="*/ 3 h 3472"/>
                <a:gd name="T88" fmla="*/ 5 w 1054"/>
                <a:gd name="T89" fmla="*/ 1 h 3472"/>
                <a:gd name="T90" fmla="*/ 6 w 1054"/>
                <a:gd name="T91" fmla="*/ 0 h 3472"/>
                <a:gd name="T92" fmla="*/ 7 w 1054"/>
                <a:gd name="T93" fmla="*/ 0 h 3472"/>
                <a:gd name="T94" fmla="*/ 8 w 1054"/>
                <a:gd name="T95" fmla="*/ 0 h 3472"/>
                <a:gd name="T96" fmla="*/ 9 w 1054"/>
                <a:gd name="T97" fmla="*/ 1 h 3472"/>
                <a:gd name="T98" fmla="*/ 9 w 1054"/>
                <a:gd name="T99" fmla="*/ 2 h 3472"/>
                <a:gd name="T100" fmla="*/ 9 w 1054"/>
                <a:gd name="T101" fmla="*/ 4 h 3472"/>
                <a:gd name="T102" fmla="*/ 9 w 1054"/>
                <a:gd name="T103" fmla="*/ 5 h 3472"/>
                <a:gd name="T104" fmla="*/ 8 w 1054"/>
                <a:gd name="T105" fmla="*/ 6 h 3472"/>
                <a:gd name="T106" fmla="*/ 9 w 1054"/>
                <a:gd name="T107" fmla="*/ 7 h 3472"/>
                <a:gd name="T108" fmla="*/ 12 w 1054"/>
                <a:gd name="T109" fmla="*/ 8 h 3472"/>
                <a:gd name="T110" fmla="*/ 12 w 1054"/>
                <a:gd name="T111" fmla="*/ 10 h 3472"/>
                <a:gd name="T112" fmla="*/ 12 w 1054"/>
                <a:gd name="T113" fmla="*/ 11 h 3472"/>
                <a:gd name="T114" fmla="*/ 10 w 1054"/>
                <a:gd name="T115" fmla="*/ 14 h 3472"/>
                <a:gd name="T116" fmla="*/ 11 w 1054"/>
                <a:gd name="T117" fmla="*/ 18 h 3472"/>
                <a:gd name="T118" fmla="*/ 11 w 1054"/>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2"/>
                  </a:moveTo>
                  <a:lnTo>
                    <a:pt x="933" y="2342"/>
                  </a:lnTo>
                  <a:lnTo>
                    <a:pt x="938" y="2471"/>
                  </a:lnTo>
                  <a:lnTo>
                    <a:pt x="892" y="2483"/>
                  </a:lnTo>
                  <a:lnTo>
                    <a:pt x="845" y="2488"/>
                  </a:lnTo>
                  <a:lnTo>
                    <a:pt x="849" y="2607"/>
                  </a:lnTo>
                  <a:lnTo>
                    <a:pt x="849" y="2729"/>
                  </a:lnTo>
                  <a:lnTo>
                    <a:pt x="841" y="3015"/>
                  </a:lnTo>
                  <a:lnTo>
                    <a:pt x="846" y="3108"/>
                  </a:lnTo>
                  <a:lnTo>
                    <a:pt x="849" y="3150"/>
                  </a:lnTo>
                  <a:lnTo>
                    <a:pt x="861" y="3186"/>
                  </a:lnTo>
                  <a:lnTo>
                    <a:pt x="881" y="3210"/>
                  </a:lnTo>
                  <a:lnTo>
                    <a:pt x="914" y="3236"/>
                  </a:lnTo>
                  <a:lnTo>
                    <a:pt x="953" y="3256"/>
                  </a:lnTo>
                  <a:lnTo>
                    <a:pt x="1001" y="3285"/>
                  </a:lnTo>
                  <a:lnTo>
                    <a:pt x="1030" y="3306"/>
                  </a:lnTo>
                  <a:lnTo>
                    <a:pt x="1047" y="3324"/>
                  </a:lnTo>
                  <a:lnTo>
                    <a:pt x="1054" y="3347"/>
                  </a:lnTo>
                  <a:lnTo>
                    <a:pt x="1049" y="3366"/>
                  </a:lnTo>
                  <a:lnTo>
                    <a:pt x="1029" y="3383"/>
                  </a:lnTo>
                  <a:lnTo>
                    <a:pt x="991" y="3388"/>
                  </a:lnTo>
                  <a:lnTo>
                    <a:pt x="924" y="3381"/>
                  </a:lnTo>
                  <a:lnTo>
                    <a:pt x="860" y="3366"/>
                  </a:lnTo>
                  <a:lnTo>
                    <a:pt x="789" y="3357"/>
                  </a:lnTo>
                  <a:lnTo>
                    <a:pt x="719" y="3351"/>
                  </a:lnTo>
                  <a:lnTo>
                    <a:pt x="680" y="3347"/>
                  </a:lnTo>
                  <a:lnTo>
                    <a:pt x="660" y="3340"/>
                  </a:lnTo>
                  <a:lnTo>
                    <a:pt x="649" y="3249"/>
                  </a:lnTo>
                  <a:lnTo>
                    <a:pt x="635" y="3117"/>
                  </a:lnTo>
                  <a:lnTo>
                    <a:pt x="583" y="2750"/>
                  </a:lnTo>
                  <a:lnTo>
                    <a:pt x="568" y="2649"/>
                  </a:lnTo>
                  <a:lnTo>
                    <a:pt x="543" y="2527"/>
                  </a:lnTo>
                  <a:lnTo>
                    <a:pt x="487" y="2542"/>
                  </a:lnTo>
                  <a:lnTo>
                    <a:pt x="487" y="2637"/>
                  </a:lnTo>
                  <a:lnTo>
                    <a:pt x="470" y="2759"/>
                  </a:lnTo>
                  <a:lnTo>
                    <a:pt x="417" y="2969"/>
                  </a:lnTo>
                  <a:lnTo>
                    <a:pt x="391" y="3186"/>
                  </a:lnTo>
                  <a:lnTo>
                    <a:pt x="383" y="3244"/>
                  </a:lnTo>
                  <a:lnTo>
                    <a:pt x="371" y="3275"/>
                  </a:lnTo>
                  <a:lnTo>
                    <a:pt x="385" y="3339"/>
                  </a:lnTo>
                  <a:lnTo>
                    <a:pt x="393" y="3381"/>
                  </a:lnTo>
                  <a:lnTo>
                    <a:pt x="393" y="3408"/>
                  </a:lnTo>
                  <a:lnTo>
                    <a:pt x="376" y="3441"/>
                  </a:lnTo>
                  <a:lnTo>
                    <a:pt x="353" y="3465"/>
                  </a:lnTo>
                  <a:lnTo>
                    <a:pt x="320" y="3472"/>
                  </a:lnTo>
                  <a:lnTo>
                    <a:pt x="283" y="3468"/>
                  </a:lnTo>
                  <a:lnTo>
                    <a:pt x="243" y="3453"/>
                  </a:lnTo>
                  <a:lnTo>
                    <a:pt x="210" y="3430"/>
                  </a:lnTo>
                  <a:lnTo>
                    <a:pt x="183" y="3403"/>
                  </a:lnTo>
                  <a:lnTo>
                    <a:pt x="166" y="3376"/>
                  </a:lnTo>
                  <a:lnTo>
                    <a:pt x="159" y="3339"/>
                  </a:lnTo>
                  <a:lnTo>
                    <a:pt x="164" y="3293"/>
                  </a:lnTo>
                  <a:lnTo>
                    <a:pt x="173" y="3249"/>
                  </a:lnTo>
                  <a:lnTo>
                    <a:pt x="186" y="3134"/>
                  </a:lnTo>
                  <a:lnTo>
                    <a:pt x="202" y="2862"/>
                  </a:lnTo>
                  <a:lnTo>
                    <a:pt x="212" y="2729"/>
                  </a:lnTo>
                  <a:lnTo>
                    <a:pt x="221" y="2618"/>
                  </a:lnTo>
                  <a:lnTo>
                    <a:pt x="232" y="2522"/>
                  </a:lnTo>
                  <a:lnTo>
                    <a:pt x="164" y="2508"/>
                  </a:lnTo>
                  <a:lnTo>
                    <a:pt x="166" y="2403"/>
                  </a:lnTo>
                  <a:lnTo>
                    <a:pt x="177" y="1731"/>
                  </a:lnTo>
                  <a:lnTo>
                    <a:pt x="179" y="1601"/>
                  </a:lnTo>
                  <a:lnTo>
                    <a:pt x="185" y="1462"/>
                  </a:lnTo>
                  <a:lnTo>
                    <a:pt x="186" y="1387"/>
                  </a:lnTo>
                  <a:lnTo>
                    <a:pt x="154" y="1350"/>
                  </a:lnTo>
                  <a:lnTo>
                    <a:pt x="121" y="1301"/>
                  </a:lnTo>
                  <a:lnTo>
                    <a:pt x="102" y="1261"/>
                  </a:lnTo>
                  <a:lnTo>
                    <a:pt x="94" y="1221"/>
                  </a:lnTo>
                  <a:lnTo>
                    <a:pt x="88" y="1175"/>
                  </a:lnTo>
                  <a:lnTo>
                    <a:pt x="100" y="1089"/>
                  </a:lnTo>
                  <a:lnTo>
                    <a:pt x="111" y="1017"/>
                  </a:lnTo>
                  <a:lnTo>
                    <a:pt x="0" y="853"/>
                  </a:lnTo>
                  <a:lnTo>
                    <a:pt x="48" y="787"/>
                  </a:lnTo>
                  <a:lnTo>
                    <a:pt x="138" y="920"/>
                  </a:lnTo>
                  <a:lnTo>
                    <a:pt x="148" y="863"/>
                  </a:lnTo>
                  <a:lnTo>
                    <a:pt x="157" y="787"/>
                  </a:lnTo>
                  <a:lnTo>
                    <a:pt x="159" y="722"/>
                  </a:lnTo>
                  <a:lnTo>
                    <a:pt x="163" y="679"/>
                  </a:lnTo>
                  <a:lnTo>
                    <a:pt x="173" y="638"/>
                  </a:lnTo>
                  <a:lnTo>
                    <a:pt x="198" y="611"/>
                  </a:lnTo>
                  <a:lnTo>
                    <a:pt x="234" y="593"/>
                  </a:lnTo>
                  <a:lnTo>
                    <a:pt x="405" y="533"/>
                  </a:lnTo>
                  <a:lnTo>
                    <a:pt x="440" y="520"/>
                  </a:lnTo>
                  <a:lnTo>
                    <a:pt x="446" y="457"/>
                  </a:lnTo>
                  <a:lnTo>
                    <a:pt x="434" y="409"/>
                  </a:lnTo>
                  <a:lnTo>
                    <a:pt x="412" y="354"/>
                  </a:lnTo>
                  <a:lnTo>
                    <a:pt x="396" y="300"/>
                  </a:lnTo>
                  <a:lnTo>
                    <a:pt x="393" y="230"/>
                  </a:lnTo>
                  <a:lnTo>
                    <a:pt x="402" y="149"/>
                  </a:lnTo>
                  <a:lnTo>
                    <a:pt x="417" y="100"/>
                  </a:lnTo>
                  <a:lnTo>
                    <a:pt x="443" y="52"/>
                  </a:lnTo>
                  <a:lnTo>
                    <a:pt x="473" y="27"/>
                  </a:lnTo>
                  <a:lnTo>
                    <a:pt x="536" y="6"/>
                  </a:lnTo>
                  <a:lnTo>
                    <a:pt x="591" y="0"/>
                  </a:lnTo>
                  <a:lnTo>
                    <a:pt x="643" y="6"/>
                  </a:lnTo>
                  <a:lnTo>
                    <a:pt x="681" y="34"/>
                  </a:lnTo>
                  <a:lnTo>
                    <a:pt x="706" y="60"/>
                  </a:lnTo>
                  <a:lnTo>
                    <a:pt x="739" y="109"/>
                  </a:lnTo>
                  <a:lnTo>
                    <a:pt x="764" y="161"/>
                  </a:lnTo>
                  <a:lnTo>
                    <a:pt x="730" y="188"/>
                  </a:lnTo>
                  <a:lnTo>
                    <a:pt x="733" y="251"/>
                  </a:lnTo>
                  <a:lnTo>
                    <a:pt x="737" y="319"/>
                  </a:lnTo>
                  <a:lnTo>
                    <a:pt x="727" y="379"/>
                  </a:lnTo>
                  <a:lnTo>
                    <a:pt x="714" y="426"/>
                  </a:lnTo>
                  <a:lnTo>
                    <a:pt x="701" y="463"/>
                  </a:lnTo>
                  <a:lnTo>
                    <a:pt x="672" y="520"/>
                  </a:lnTo>
                  <a:lnTo>
                    <a:pt x="672" y="533"/>
                  </a:lnTo>
                  <a:lnTo>
                    <a:pt x="719" y="558"/>
                  </a:lnTo>
                  <a:lnTo>
                    <a:pt x="904" y="647"/>
                  </a:lnTo>
                  <a:lnTo>
                    <a:pt x="937" y="681"/>
                  </a:lnTo>
                  <a:lnTo>
                    <a:pt x="958" y="722"/>
                  </a:lnTo>
                  <a:lnTo>
                    <a:pt x="972" y="776"/>
                  </a:lnTo>
                  <a:lnTo>
                    <a:pt x="983" y="844"/>
                  </a:lnTo>
                  <a:lnTo>
                    <a:pt x="957" y="888"/>
                  </a:lnTo>
                  <a:lnTo>
                    <a:pt x="816" y="1082"/>
                  </a:lnTo>
                  <a:lnTo>
                    <a:pt x="798" y="1147"/>
                  </a:lnTo>
                  <a:lnTo>
                    <a:pt x="789" y="1260"/>
                  </a:lnTo>
                  <a:lnTo>
                    <a:pt x="848" y="1442"/>
                  </a:lnTo>
                  <a:lnTo>
                    <a:pt x="913" y="1512"/>
                  </a:lnTo>
                  <a:lnTo>
                    <a:pt x="913" y="1593"/>
                  </a:lnTo>
                  <a:lnTo>
                    <a:pt x="926"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28" name="Freeform 228"/>
            <p:cNvSpPr>
              <a:spLocks/>
            </p:cNvSpPr>
            <p:nvPr/>
          </p:nvSpPr>
          <p:spPr bwMode="auto">
            <a:xfrm>
              <a:off x="2243" y="1758"/>
              <a:ext cx="287" cy="1093"/>
            </a:xfrm>
            <a:custGeom>
              <a:avLst/>
              <a:gdLst>
                <a:gd name="T0" fmla="*/ 5 w 859"/>
                <a:gd name="T1" fmla="*/ 31 h 3279"/>
                <a:gd name="T2" fmla="*/ 5 w 859"/>
                <a:gd name="T3" fmla="*/ 29 h 3279"/>
                <a:gd name="T4" fmla="*/ 5 w 859"/>
                <a:gd name="T5" fmla="*/ 27 h 3279"/>
                <a:gd name="T6" fmla="*/ 4 w 859"/>
                <a:gd name="T7" fmla="*/ 25 h 3279"/>
                <a:gd name="T8" fmla="*/ 4 w 859"/>
                <a:gd name="T9" fmla="*/ 26 h 3279"/>
                <a:gd name="T10" fmla="*/ 4 w 859"/>
                <a:gd name="T11" fmla="*/ 27 h 3279"/>
                <a:gd name="T12" fmla="*/ 4 w 859"/>
                <a:gd name="T13" fmla="*/ 28 h 3279"/>
                <a:gd name="T14" fmla="*/ 4 w 859"/>
                <a:gd name="T15" fmla="*/ 29 h 3279"/>
                <a:gd name="T16" fmla="*/ 5 w 859"/>
                <a:gd name="T17" fmla="*/ 31 h 3279"/>
                <a:gd name="T18" fmla="*/ 5 w 859"/>
                <a:gd name="T19" fmla="*/ 33 h 3279"/>
                <a:gd name="T20" fmla="*/ 4 w 859"/>
                <a:gd name="T21" fmla="*/ 37 h 3279"/>
                <a:gd name="T22" fmla="*/ 3 w 859"/>
                <a:gd name="T23" fmla="*/ 38 h 3279"/>
                <a:gd name="T24" fmla="*/ 1 w 859"/>
                <a:gd name="T25" fmla="*/ 39 h 3279"/>
                <a:gd name="T26" fmla="*/ 1 w 859"/>
                <a:gd name="T27" fmla="*/ 39 h 3279"/>
                <a:gd name="T28" fmla="*/ 2 w 859"/>
                <a:gd name="T29" fmla="*/ 39 h 3279"/>
                <a:gd name="T30" fmla="*/ 2 w 859"/>
                <a:gd name="T31" fmla="*/ 39 h 3279"/>
                <a:gd name="T32" fmla="*/ 2 w 859"/>
                <a:gd name="T33" fmla="*/ 40 h 3279"/>
                <a:gd name="T34" fmla="*/ 3 w 859"/>
                <a:gd name="T35" fmla="*/ 40 h 3279"/>
                <a:gd name="T36" fmla="*/ 5 w 859"/>
                <a:gd name="T37" fmla="*/ 40 h 3279"/>
                <a:gd name="T38" fmla="*/ 6 w 859"/>
                <a:gd name="T39" fmla="*/ 40 h 3279"/>
                <a:gd name="T40" fmla="*/ 7 w 859"/>
                <a:gd name="T41" fmla="*/ 40 h 3279"/>
                <a:gd name="T42" fmla="*/ 7 w 859"/>
                <a:gd name="T43" fmla="*/ 39 h 3279"/>
                <a:gd name="T44" fmla="*/ 8 w 859"/>
                <a:gd name="T45" fmla="*/ 34 h 3279"/>
                <a:gd name="T46" fmla="*/ 8 w 859"/>
                <a:gd name="T47" fmla="*/ 23 h 3279"/>
                <a:gd name="T48" fmla="*/ 8 w 859"/>
                <a:gd name="T49" fmla="*/ 20 h 3279"/>
                <a:gd name="T50" fmla="*/ 8 w 859"/>
                <a:gd name="T51" fmla="*/ 18 h 3279"/>
                <a:gd name="T52" fmla="*/ 10 w 859"/>
                <a:gd name="T53" fmla="*/ 17 h 3279"/>
                <a:gd name="T54" fmla="*/ 10 w 859"/>
                <a:gd name="T55" fmla="*/ 16 h 3279"/>
                <a:gd name="T56" fmla="*/ 11 w 859"/>
                <a:gd name="T57" fmla="*/ 14 h 3279"/>
                <a:gd name="T58" fmla="*/ 9 w 859"/>
                <a:gd name="T59" fmla="*/ 9 h 3279"/>
                <a:gd name="T60" fmla="*/ 9 w 859"/>
                <a:gd name="T61" fmla="*/ 8 h 3279"/>
                <a:gd name="T62" fmla="*/ 8 w 859"/>
                <a:gd name="T63" fmla="*/ 7 h 3279"/>
                <a:gd name="T64" fmla="*/ 6 w 859"/>
                <a:gd name="T65" fmla="*/ 6 h 3279"/>
                <a:gd name="T66" fmla="*/ 6 w 859"/>
                <a:gd name="T67" fmla="*/ 5 h 3279"/>
                <a:gd name="T68" fmla="*/ 7 w 859"/>
                <a:gd name="T69" fmla="*/ 4 h 3279"/>
                <a:gd name="T70" fmla="*/ 7 w 859"/>
                <a:gd name="T71" fmla="*/ 3 h 3279"/>
                <a:gd name="T72" fmla="*/ 7 w 859"/>
                <a:gd name="T73" fmla="*/ 1 h 3279"/>
                <a:gd name="T74" fmla="*/ 7 w 859"/>
                <a:gd name="T75" fmla="*/ 0 h 3279"/>
                <a:gd name="T76" fmla="*/ 6 w 859"/>
                <a:gd name="T77" fmla="*/ 0 h 3279"/>
                <a:gd name="T78" fmla="*/ 5 w 859"/>
                <a:gd name="T79" fmla="*/ 0 h 3279"/>
                <a:gd name="T80" fmla="*/ 4 w 859"/>
                <a:gd name="T81" fmla="*/ 1 h 3279"/>
                <a:gd name="T82" fmla="*/ 4 w 859"/>
                <a:gd name="T83" fmla="*/ 1 h 3279"/>
                <a:gd name="T84" fmla="*/ 3 w 859"/>
                <a:gd name="T85" fmla="*/ 3 h 3279"/>
                <a:gd name="T86" fmla="*/ 3 w 859"/>
                <a:gd name="T87" fmla="*/ 4 h 3279"/>
                <a:gd name="T88" fmla="*/ 4 w 859"/>
                <a:gd name="T89" fmla="*/ 5 h 3279"/>
                <a:gd name="T90" fmla="*/ 4 w 859"/>
                <a:gd name="T91" fmla="*/ 6 h 3279"/>
                <a:gd name="T92" fmla="*/ 3 w 859"/>
                <a:gd name="T93" fmla="*/ 7 h 3279"/>
                <a:gd name="T94" fmla="*/ 1 w 859"/>
                <a:gd name="T95" fmla="*/ 8 h 3279"/>
                <a:gd name="T96" fmla="*/ 0 w 859"/>
                <a:gd name="T97" fmla="*/ 11 h 3279"/>
                <a:gd name="T98" fmla="*/ 0 w 859"/>
                <a:gd name="T99" fmla="*/ 13 h 3279"/>
                <a:gd name="T100" fmla="*/ 0 w 859"/>
                <a:gd name="T101" fmla="*/ 15 h 3279"/>
                <a:gd name="T102" fmla="*/ 0 w 859"/>
                <a:gd name="T103" fmla="*/ 17 h 3279"/>
                <a:gd name="T104" fmla="*/ 0 w 859"/>
                <a:gd name="T105" fmla="*/ 19 h 3279"/>
                <a:gd name="T106" fmla="*/ 1 w 859"/>
                <a:gd name="T107" fmla="*/ 21 h 3279"/>
                <a:gd name="T108" fmla="*/ 1 w 859"/>
                <a:gd name="T109" fmla="*/ 23 h 3279"/>
                <a:gd name="T110" fmla="*/ 1 w 859"/>
                <a:gd name="T111" fmla="*/ 28 h 3279"/>
                <a:gd name="T112" fmla="*/ 1 w 859"/>
                <a:gd name="T113" fmla="*/ 30 h 3279"/>
                <a:gd name="T114" fmla="*/ 2 w 859"/>
                <a:gd name="T115" fmla="*/ 33 h 3279"/>
                <a:gd name="T116" fmla="*/ 3 w 859"/>
                <a:gd name="T117" fmla="*/ 36 h 3279"/>
                <a:gd name="T118" fmla="*/ 4 w 859"/>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3"/>
                  </a:lnTo>
                  <a:lnTo>
                    <a:pt x="399" y="2449"/>
                  </a:lnTo>
                  <a:lnTo>
                    <a:pt x="395" y="2388"/>
                  </a:lnTo>
                  <a:lnTo>
                    <a:pt x="383" y="2282"/>
                  </a:lnTo>
                  <a:lnTo>
                    <a:pt x="371" y="2210"/>
                  </a:lnTo>
                  <a:lnTo>
                    <a:pt x="352" y="2119"/>
                  </a:lnTo>
                  <a:lnTo>
                    <a:pt x="338" y="2030"/>
                  </a:lnTo>
                  <a:lnTo>
                    <a:pt x="335" y="2092"/>
                  </a:lnTo>
                  <a:lnTo>
                    <a:pt x="330" y="2126"/>
                  </a:lnTo>
                  <a:lnTo>
                    <a:pt x="317" y="2170"/>
                  </a:lnTo>
                  <a:lnTo>
                    <a:pt x="302" y="2205"/>
                  </a:lnTo>
                  <a:lnTo>
                    <a:pt x="291" y="2247"/>
                  </a:lnTo>
                  <a:lnTo>
                    <a:pt x="293" y="2285"/>
                  </a:lnTo>
                  <a:lnTo>
                    <a:pt x="306" y="2325"/>
                  </a:lnTo>
                  <a:lnTo>
                    <a:pt x="331" y="2371"/>
                  </a:lnTo>
                  <a:lnTo>
                    <a:pt x="350" y="2423"/>
                  </a:lnTo>
                  <a:lnTo>
                    <a:pt x="374" y="2489"/>
                  </a:lnTo>
                  <a:lnTo>
                    <a:pt x="393" y="2578"/>
                  </a:lnTo>
                  <a:lnTo>
                    <a:pt x="407" y="2655"/>
                  </a:lnTo>
                  <a:lnTo>
                    <a:pt x="303" y="2961"/>
                  </a:lnTo>
                  <a:lnTo>
                    <a:pt x="315" y="3012"/>
                  </a:lnTo>
                  <a:lnTo>
                    <a:pt x="292" y="3038"/>
                  </a:lnTo>
                  <a:lnTo>
                    <a:pt x="246" y="3064"/>
                  </a:lnTo>
                  <a:lnTo>
                    <a:pt x="142" y="3111"/>
                  </a:lnTo>
                  <a:lnTo>
                    <a:pt x="118" y="3129"/>
                  </a:lnTo>
                  <a:lnTo>
                    <a:pt x="99" y="3157"/>
                  </a:lnTo>
                  <a:lnTo>
                    <a:pt x="94" y="3181"/>
                  </a:lnTo>
                  <a:lnTo>
                    <a:pt x="110" y="3188"/>
                  </a:lnTo>
                  <a:lnTo>
                    <a:pt x="154" y="3190"/>
                  </a:lnTo>
                  <a:lnTo>
                    <a:pt x="190" y="3190"/>
                  </a:lnTo>
                  <a:lnTo>
                    <a:pt x="170" y="3198"/>
                  </a:lnTo>
                  <a:lnTo>
                    <a:pt x="163" y="3208"/>
                  </a:lnTo>
                  <a:lnTo>
                    <a:pt x="163" y="3225"/>
                  </a:lnTo>
                  <a:lnTo>
                    <a:pt x="174" y="3246"/>
                  </a:lnTo>
                  <a:lnTo>
                    <a:pt x="209" y="3263"/>
                  </a:lnTo>
                  <a:lnTo>
                    <a:pt x="273" y="3277"/>
                  </a:lnTo>
                  <a:lnTo>
                    <a:pt x="364" y="3279"/>
                  </a:lnTo>
                  <a:lnTo>
                    <a:pt x="433" y="3270"/>
                  </a:lnTo>
                  <a:lnTo>
                    <a:pt x="495" y="3252"/>
                  </a:lnTo>
                  <a:lnTo>
                    <a:pt x="547" y="3229"/>
                  </a:lnTo>
                  <a:lnTo>
                    <a:pt x="585" y="3205"/>
                  </a:lnTo>
                  <a:lnTo>
                    <a:pt x="589" y="3166"/>
                  </a:lnTo>
                  <a:lnTo>
                    <a:pt x="587" y="3122"/>
                  </a:lnTo>
                  <a:lnTo>
                    <a:pt x="615" y="2885"/>
                  </a:lnTo>
                  <a:lnTo>
                    <a:pt x="624" y="2717"/>
                  </a:lnTo>
                  <a:lnTo>
                    <a:pt x="662" y="2196"/>
                  </a:lnTo>
                  <a:lnTo>
                    <a:pt x="679" y="1877"/>
                  </a:lnTo>
                  <a:lnTo>
                    <a:pt x="676" y="1725"/>
                  </a:lnTo>
                  <a:lnTo>
                    <a:pt x="671" y="1626"/>
                  </a:lnTo>
                  <a:lnTo>
                    <a:pt x="660" y="1541"/>
                  </a:lnTo>
                  <a:lnTo>
                    <a:pt x="651" y="1470"/>
                  </a:lnTo>
                  <a:lnTo>
                    <a:pt x="708" y="1418"/>
                  </a:lnTo>
                  <a:lnTo>
                    <a:pt x="766" y="1363"/>
                  </a:lnTo>
                  <a:lnTo>
                    <a:pt x="800" y="1322"/>
                  </a:lnTo>
                  <a:lnTo>
                    <a:pt x="837" y="1265"/>
                  </a:lnTo>
                  <a:lnTo>
                    <a:pt x="856" y="1211"/>
                  </a:lnTo>
                  <a:lnTo>
                    <a:pt x="859" y="1163"/>
                  </a:lnTo>
                  <a:lnTo>
                    <a:pt x="846" y="1102"/>
                  </a:lnTo>
                  <a:lnTo>
                    <a:pt x="743" y="717"/>
                  </a:lnTo>
                  <a:lnTo>
                    <a:pt x="725" y="673"/>
                  </a:lnTo>
                  <a:lnTo>
                    <a:pt x="712" y="653"/>
                  </a:lnTo>
                  <a:lnTo>
                    <a:pt x="691" y="633"/>
                  </a:lnTo>
                  <a:lnTo>
                    <a:pt x="651" y="602"/>
                  </a:lnTo>
                  <a:lnTo>
                    <a:pt x="534" y="538"/>
                  </a:lnTo>
                  <a:lnTo>
                    <a:pt x="506" y="500"/>
                  </a:lnTo>
                  <a:lnTo>
                    <a:pt x="485" y="456"/>
                  </a:lnTo>
                  <a:lnTo>
                    <a:pt x="477" y="423"/>
                  </a:lnTo>
                  <a:lnTo>
                    <a:pt x="510" y="384"/>
                  </a:lnTo>
                  <a:lnTo>
                    <a:pt x="537" y="333"/>
                  </a:lnTo>
                  <a:lnTo>
                    <a:pt x="556" y="273"/>
                  </a:lnTo>
                  <a:lnTo>
                    <a:pt x="569" y="221"/>
                  </a:lnTo>
                  <a:lnTo>
                    <a:pt x="577" y="157"/>
                  </a:lnTo>
                  <a:lnTo>
                    <a:pt x="570" y="106"/>
                  </a:lnTo>
                  <a:lnTo>
                    <a:pt x="557" y="68"/>
                  </a:lnTo>
                  <a:lnTo>
                    <a:pt x="530" y="35"/>
                  </a:lnTo>
                  <a:lnTo>
                    <a:pt x="495" y="13"/>
                  </a:lnTo>
                  <a:lnTo>
                    <a:pt x="445" y="0"/>
                  </a:lnTo>
                  <a:lnTo>
                    <a:pt x="407" y="4"/>
                  </a:lnTo>
                  <a:lnTo>
                    <a:pt x="367" y="13"/>
                  </a:lnTo>
                  <a:lnTo>
                    <a:pt x="338" y="25"/>
                  </a:lnTo>
                  <a:lnTo>
                    <a:pt x="315" y="45"/>
                  </a:lnTo>
                  <a:lnTo>
                    <a:pt x="302" y="69"/>
                  </a:lnTo>
                  <a:lnTo>
                    <a:pt x="293" y="90"/>
                  </a:lnTo>
                  <a:lnTo>
                    <a:pt x="284" y="143"/>
                  </a:lnTo>
                  <a:lnTo>
                    <a:pt x="276" y="208"/>
                  </a:lnTo>
                  <a:lnTo>
                    <a:pt x="268" y="269"/>
                  </a:lnTo>
                  <a:lnTo>
                    <a:pt x="268" y="310"/>
                  </a:lnTo>
                  <a:lnTo>
                    <a:pt x="280" y="360"/>
                  </a:lnTo>
                  <a:lnTo>
                    <a:pt x="292" y="385"/>
                  </a:lnTo>
                  <a:lnTo>
                    <a:pt x="293" y="435"/>
                  </a:lnTo>
                  <a:lnTo>
                    <a:pt x="292" y="487"/>
                  </a:lnTo>
                  <a:lnTo>
                    <a:pt x="280" y="513"/>
                  </a:lnTo>
                  <a:lnTo>
                    <a:pt x="246" y="538"/>
                  </a:lnTo>
                  <a:lnTo>
                    <a:pt x="128" y="609"/>
                  </a:lnTo>
                  <a:lnTo>
                    <a:pt x="86" y="640"/>
                  </a:lnTo>
                  <a:lnTo>
                    <a:pt x="68" y="691"/>
                  </a:lnTo>
                  <a:lnTo>
                    <a:pt x="36" y="867"/>
                  </a:lnTo>
                  <a:lnTo>
                    <a:pt x="26" y="947"/>
                  </a:lnTo>
                  <a:lnTo>
                    <a:pt x="14" y="1014"/>
                  </a:lnTo>
                  <a:lnTo>
                    <a:pt x="3" y="1109"/>
                  </a:lnTo>
                  <a:lnTo>
                    <a:pt x="0" y="1190"/>
                  </a:lnTo>
                  <a:lnTo>
                    <a:pt x="3" y="1292"/>
                  </a:lnTo>
                  <a:lnTo>
                    <a:pt x="15" y="1402"/>
                  </a:lnTo>
                  <a:lnTo>
                    <a:pt x="25" y="1479"/>
                  </a:lnTo>
                  <a:lnTo>
                    <a:pt x="35" y="1565"/>
                  </a:lnTo>
                  <a:lnTo>
                    <a:pt x="49" y="1639"/>
                  </a:lnTo>
                  <a:lnTo>
                    <a:pt x="72" y="1697"/>
                  </a:lnTo>
                  <a:lnTo>
                    <a:pt x="87" y="1758"/>
                  </a:lnTo>
                  <a:lnTo>
                    <a:pt x="93" y="1833"/>
                  </a:lnTo>
                  <a:lnTo>
                    <a:pt x="74" y="2172"/>
                  </a:lnTo>
                  <a:lnTo>
                    <a:pt x="68" y="2292"/>
                  </a:lnTo>
                  <a:lnTo>
                    <a:pt x="68" y="2339"/>
                  </a:lnTo>
                  <a:lnTo>
                    <a:pt x="83" y="2401"/>
                  </a:lnTo>
                  <a:lnTo>
                    <a:pt x="109" y="2473"/>
                  </a:lnTo>
                  <a:lnTo>
                    <a:pt x="176" y="2693"/>
                  </a:lnTo>
                  <a:lnTo>
                    <a:pt x="222" y="2872"/>
                  </a:lnTo>
                  <a:lnTo>
                    <a:pt x="246" y="2936"/>
                  </a:lnTo>
                  <a:lnTo>
                    <a:pt x="274" y="2949"/>
                  </a:lnTo>
                  <a:lnTo>
                    <a:pt x="303" y="2961"/>
                  </a:lnTo>
                  <a:lnTo>
                    <a:pt x="407"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29" name="Freeform 229"/>
            <p:cNvSpPr>
              <a:spLocks/>
            </p:cNvSpPr>
            <p:nvPr/>
          </p:nvSpPr>
          <p:spPr bwMode="auto">
            <a:xfrm>
              <a:off x="1951" y="1789"/>
              <a:ext cx="297" cy="1085"/>
            </a:xfrm>
            <a:custGeom>
              <a:avLst/>
              <a:gdLst>
                <a:gd name="T0" fmla="*/ 7 w 889"/>
                <a:gd name="T1" fmla="*/ 0 h 3255"/>
                <a:gd name="T2" fmla="*/ 6 w 889"/>
                <a:gd name="T3" fmla="*/ 0 h 3255"/>
                <a:gd name="T4" fmla="*/ 6 w 889"/>
                <a:gd name="T5" fmla="*/ 1 h 3255"/>
                <a:gd name="T6" fmla="*/ 6 w 889"/>
                <a:gd name="T7" fmla="*/ 2 h 3255"/>
                <a:gd name="T8" fmla="*/ 5 w 889"/>
                <a:gd name="T9" fmla="*/ 4 h 3255"/>
                <a:gd name="T10" fmla="*/ 6 w 889"/>
                <a:gd name="T11" fmla="*/ 5 h 3255"/>
                <a:gd name="T12" fmla="*/ 5 w 889"/>
                <a:gd name="T13" fmla="*/ 6 h 3255"/>
                <a:gd name="T14" fmla="*/ 4 w 889"/>
                <a:gd name="T15" fmla="*/ 7 h 3255"/>
                <a:gd name="T16" fmla="*/ 3 w 889"/>
                <a:gd name="T17" fmla="*/ 8 h 3255"/>
                <a:gd name="T18" fmla="*/ 0 w 889"/>
                <a:gd name="T19" fmla="*/ 13 h 3255"/>
                <a:gd name="T20" fmla="*/ 0 w 889"/>
                <a:gd name="T21" fmla="*/ 15 h 3255"/>
                <a:gd name="T22" fmla="*/ 2 w 889"/>
                <a:gd name="T23" fmla="*/ 19 h 3255"/>
                <a:gd name="T24" fmla="*/ 3 w 889"/>
                <a:gd name="T25" fmla="*/ 19 h 3255"/>
                <a:gd name="T26" fmla="*/ 3 w 889"/>
                <a:gd name="T27" fmla="*/ 21 h 3255"/>
                <a:gd name="T28" fmla="*/ 4 w 889"/>
                <a:gd name="T29" fmla="*/ 22 h 3255"/>
                <a:gd name="T30" fmla="*/ 5 w 889"/>
                <a:gd name="T31" fmla="*/ 31 h 3255"/>
                <a:gd name="T32" fmla="*/ 5 w 889"/>
                <a:gd name="T33" fmla="*/ 34 h 3255"/>
                <a:gd name="T34" fmla="*/ 6 w 889"/>
                <a:gd name="T35" fmla="*/ 36 h 3255"/>
                <a:gd name="T36" fmla="*/ 5 w 889"/>
                <a:gd name="T37" fmla="*/ 37 h 3255"/>
                <a:gd name="T38" fmla="*/ 5 w 889"/>
                <a:gd name="T39" fmla="*/ 38 h 3255"/>
                <a:gd name="T40" fmla="*/ 6 w 889"/>
                <a:gd name="T41" fmla="*/ 39 h 3255"/>
                <a:gd name="T42" fmla="*/ 7 w 889"/>
                <a:gd name="T43" fmla="*/ 39 h 3255"/>
                <a:gd name="T44" fmla="*/ 7 w 889"/>
                <a:gd name="T45" fmla="*/ 40 h 3255"/>
                <a:gd name="T46" fmla="*/ 9 w 889"/>
                <a:gd name="T47" fmla="*/ 40 h 3255"/>
                <a:gd name="T48" fmla="*/ 10 w 889"/>
                <a:gd name="T49" fmla="*/ 40 h 3255"/>
                <a:gd name="T50" fmla="*/ 10 w 889"/>
                <a:gd name="T51" fmla="*/ 39 h 3255"/>
                <a:gd name="T52" fmla="*/ 10 w 889"/>
                <a:gd name="T53" fmla="*/ 39 h 3255"/>
                <a:gd name="T54" fmla="*/ 10 w 889"/>
                <a:gd name="T55" fmla="*/ 38 h 3255"/>
                <a:gd name="T56" fmla="*/ 8 w 889"/>
                <a:gd name="T57" fmla="*/ 37 h 3255"/>
                <a:gd name="T58" fmla="*/ 8 w 889"/>
                <a:gd name="T59" fmla="*/ 35 h 3255"/>
                <a:gd name="T60" fmla="*/ 9 w 889"/>
                <a:gd name="T61" fmla="*/ 30 h 3255"/>
                <a:gd name="T62" fmla="*/ 10 w 889"/>
                <a:gd name="T63" fmla="*/ 30 h 3255"/>
                <a:gd name="T64" fmla="*/ 10 w 889"/>
                <a:gd name="T65" fmla="*/ 22 h 3255"/>
                <a:gd name="T66" fmla="*/ 11 w 889"/>
                <a:gd name="T67" fmla="*/ 21 h 3255"/>
                <a:gd name="T68" fmla="*/ 10 w 889"/>
                <a:gd name="T69" fmla="*/ 18 h 3255"/>
                <a:gd name="T70" fmla="*/ 11 w 889"/>
                <a:gd name="T71" fmla="*/ 17 h 3255"/>
                <a:gd name="T72" fmla="*/ 11 w 889"/>
                <a:gd name="T73" fmla="*/ 15 h 3255"/>
                <a:gd name="T74" fmla="*/ 11 w 889"/>
                <a:gd name="T75" fmla="*/ 12 h 3255"/>
                <a:gd name="T76" fmla="*/ 11 w 889"/>
                <a:gd name="T77" fmla="*/ 10 h 3255"/>
                <a:gd name="T78" fmla="*/ 11 w 889"/>
                <a:gd name="T79" fmla="*/ 8 h 3255"/>
                <a:gd name="T80" fmla="*/ 10 w 889"/>
                <a:gd name="T81" fmla="*/ 8 h 3255"/>
                <a:gd name="T82" fmla="*/ 8 w 889"/>
                <a:gd name="T83" fmla="*/ 7 h 3255"/>
                <a:gd name="T84" fmla="*/ 8 w 889"/>
                <a:gd name="T85" fmla="*/ 6 h 3255"/>
                <a:gd name="T86" fmla="*/ 8 w 889"/>
                <a:gd name="T87" fmla="*/ 6 h 3255"/>
                <a:gd name="T88" fmla="*/ 9 w 889"/>
                <a:gd name="T89" fmla="*/ 6 h 3255"/>
                <a:gd name="T90" fmla="*/ 9 w 889"/>
                <a:gd name="T91" fmla="*/ 6 h 3255"/>
                <a:gd name="T92" fmla="*/ 9 w 889"/>
                <a:gd name="T93" fmla="*/ 5 h 3255"/>
                <a:gd name="T94" fmla="*/ 10 w 889"/>
                <a:gd name="T95" fmla="*/ 4 h 3255"/>
                <a:gd name="T96" fmla="*/ 10 w 889"/>
                <a:gd name="T97" fmla="*/ 2 h 3255"/>
                <a:gd name="T98" fmla="*/ 10 w 889"/>
                <a:gd name="T99" fmla="*/ 1 h 3255"/>
                <a:gd name="T100" fmla="*/ 9 w 889"/>
                <a:gd name="T101" fmla="*/ 1 h 3255"/>
                <a:gd name="T102" fmla="*/ 8 w 889"/>
                <a:gd name="T103" fmla="*/ 0 h 3255"/>
                <a:gd name="T104" fmla="*/ 7 w 889"/>
                <a:gd name="T105" fmla="*/ 0 h 3255"/>
                <a:gd name="T106" fmla="*/ 3 w 889"/>
                <a:gd name="T107" fmla="*/ 13 h 3255"/>
                <a:gd name="T108" fmla="*/ 3 w 889"/>
                <a:gd name="T109" fmla="*/ 14 h 3255"/>
                <a:gd name="T110" fmla="*/ 2 w 889"/>
                <a:gd name="T111" fmla="*/ 13 h 3255"/>
                <a:gd name="T112" fmla="*/ 3 w 889"/>
                <a:gd name="T113" fmla="*/ 12 h 3255"/>
                <a:gd name="T114" fmla="*/ 3 w 889"/>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lnTo>
                    <a:pt x="264" y="957"/>
                  </a:lnTo>
                  <a:lnTo>
                    <a:pt x="268" y="1077"/>
                  </a:lnTo>
                  <a:lnTo>
                    <a:pt x="274" y="1144"/>
                  </a:lnTo>
                  <a:lnTo>
                    <a:pt x="215" y="1152"/>
                  </a:lnTo>
                  <a:lnTo>
                    <a:pt x="200" y="1099"/>
                  </a:lnTo>
                  <a:lnTo>
                    <a:pt x="200" y="1054"/>
                  </a:lnTo>
                  <a:lnTo>
                    <a:pt x="224" y="1010"/>
                  </a:lnTo>
                  <a:lnTo>
                    <a:pt x="240" y="979"/>
                  </a:lnTo>
                  <a:lnTo>
                    <a:pt x="254" y="957"/>
                  </a:lnTo>
                  <a:lnTo>
                    <a:pt x="264" y="957"/>
                  </a:lnTo>
                  <a:lnTo>
                    <a:pt x="590" y="0"/>
                  </a:lnTo>
                  <a:close/>
                </a:path>
              </a:pathLst>
            </a:custGeom>
            <a:solidFill>
              <a:srgbClr val="8080FF"/>
            </a:solidFill>
            <a:ln w="9525">
              <a:noFill/>
              <a:round/>
              <a:headEnd/>
              <a:tailEnd/>
            </a:ln>
          </p:spPr>
          <p:txBody>
            <a:bodyPr/>
            <a:lstStyle/>
            <a:p>
              <a:pPr eaLnBrk="0" hangingPunct="0"/>
              <a:endParaRPr lang="it-IT"/>
            </a:p>
          </p:txBody>
        </p:sp>
        <p:sp>
          <p:nvSpPr>
            <p:cNvPr id="76830" name="Freeform 230"/>
            <p:cNvSpPr>
              <a:spLocks/>
            </p:cNvSpPr>
            <p:nvPr/>
          </p:nvSpPr>
          <p:spPr bwMode="auto">
            <a:xfrm>
              <a:off x="1951" y="1789"/>
              <a:ext cx="297" cy="1085"/>
            </a:xfrm>
            <a:custGeom>
              <a:avLst/>
              <a:gdLst>
                <a:gd name="T0" fmla="*/ 7 w 889"/>
                <a:gd name="T1" fmla="*/ 0 h 3255"/>
                <a:gd name="T2" fmla="*/ 6 w 889"/>
                <a:gd name="T3" fmla="*/ 0 h 3255"/>
                <a:gd name="T4" fmla="*/ 6 w 889"/>
                <a:gd name="T5" fmla="*/ 1 h 3255"/>
                <a:gd name="T6" fmla="*/ 6 w 889"/>
                <a:gd name="T7" fmla="*/ 2 h 3255"/>
                <a:gd name="T8" fmla="*/ 5 w 889"/>
                <a:gd name="T9" fmla="*/ 4 h 3255"/>
                <a:gd name="T10" fmla="*/ 6 w 889"/>
                <a:gd name="T11" fmla="*/ 5 h 3255"/>
                <a:gd name="T12" fmla="*/ 5 w 889"/>
                <a:gd name="T13" fmla="*/ 6 h 3255"/>
                <a:gd name="T14" fmla="*/ 4 w 889"/>
                <a:gd name="T15" fmla="*/ 7 h 3255"/>
                <a:gd name="T16" fmla="*/ 3 w 889"/>
                <a:gd name="T17" fmla="*/ 8 h 3255"/>
                <a:gd name="T18" fmla="*/ 0 w 889"/>
                <a:gd name="T19" fmla="*/ 13 h 3255"/>
                <a:gd name="T20" fmla="*/ 0 w 889"/>
                <a:gd name="T21" fmla="*/ 15 h 3255"/>
                <a:gd name="T22" fmla="*/ 2 w 889"/>
                <a:gd name="T23" fmla="*/ 19 h 3255"/>
                <a:gd name="T24" fmla="*/ 3 w 889"/>
                <a:gd name="T25" fmla="*/ 19 h 3255"/>
                <a:gd name="T26" fmla="*/ 3 w 889"/>
                <a:gd name="T27" fmla="*/ 21 h 3255"/>
                <a:gd name="T28" fmla="*/ 4 w 889"/>
                <a:gd name="T29" fmla="*/ 22 h 3255"/>
                <a:gd name="T30" fmla="*/ 5 w 889"/>
                <a:gd name="T31" fmla="*/ 31 h 3255"/>
                <a:gd name="T32" fmla="*/ 5 w 889"/>
                <a:gd name="T33" fmla="*/ 34 h 3255"/>
                <a:gd name="T34" fmla="*/ 6 w 889"/>
                <a:gd name="T35" fmla="*/ 36 h 3255"/>
                <a:gd name="T36" fmla="*/ 5 w 889"/>
                <a:gd name="T37" fmla="*/ 37 h 3255"/>
                <a:gd name="T38" fmla="*/ 5 w 889"/>
                <a:gd name="T39" fmla="*/ 38 h 3255"/>
                <a:gd name="T40" fmla="*/ 6 w 889"/>
                <a:gd name="T41" fmla="*/ 39 h 3255"/>
                <a:gd name="T42" fmla="*/ 7 w 889"/>
                <a:gd name="T43" fmla="*/ 39 h 3255"/>
                <a:gd name="T44" fmla="*/ 7 w 889"/>
                <a:gd name="T45" fmla="*/ 40 h 3255"/>
                <a:gd name="T46" fmla="*/ 9 w 889"/>
                <a:gd name="T47" fmla="*/ 40 h 3255"/>
                <a:gd name="T48" fmla="*/ 10 w 889"/>
                <a:gd name="T49" fmla="*/ 40 h 3255"/>
                <a:gd name="T50" fmla="*/ 10 w 889"/>
                <a:gd name="T51" fmla="*/ 39 h 3255"/>
                <a:gd name="T52" fmla="*/ 10 w 889"/>
                <a:gd name="T53" fmla="*/ 39 h 3255"/>
                <a:gd name="T54" fmla="*/ 10 w 889"/>
                <a:gd name="T55" fmla="*/ 38 h 3255"/>
                <a:gd name="T56" fmla="*/ 8 w 889"/>
                <a:gd name="T57" fmla="*/ 37 h 3255"/>
                <a:gd name="T58" fmla="*/ 8 w 889"/>
                <a:gd name="T59" fmla="*/ 35 h 3255"/>
                <a:gd name="T60" fmla="*/ 9 w 889"/>
                <a:gd name="T61" fmla="*/ 30 h 3255"/>
                <a:gd name="T62" fmla="*/ 10 w 889"/>
                <a:gd name="T63" fmla="*/ 30 h 3255"/>
                <a:gd name="T64" fmla="*/ 10 w 889"/>
                <a:gd name="T65" fmla="*/ 22 h 3255"/>
                <a:gd name="T66" fmla="*/ 11 w 889"/>
                <a:gd name="T67" fmla="*/ 21 h 3255"/>
                <a:gd name="T68" fmla="*/ 10 w 889"/>
                <a:gd name="T69" fmla="*/ 18 h 3255"/>
                <a:gd name="T70" fmla="*/ 11 w 889"/>
                <a:gd name="T71" fmla="*/ 17 h 3255"/>
                <a:gd name="T72" fmla="*/ 11 w 889"/>
                <a:gd name="T73" fmla="*/ 15 h 3255"/>
                <a:gd name="T74" fmla="*/ 11 w 889"/>
                <a:gd name="T75" fmla="*/ 12 h 3255"/>
                <a:gd name="T76" fmla="*/ 11 w 889"/>
                <a:gd name="T77" fmla="*/ 10 h 3255"/>
                <a:gd name="T78" fmla="*/ 11 w 889"/>
                <a:gd name="T79" fmla="*/ 8 h 3255"/>
                <a:gd name="T80" fmla="*/ 10 w 889"/>
                <a:gd name="T81" fmla="*/ 8 h 3255"/>
                <a:gd name="T82" fmla="*/ 8 w 889"/>
                <a:gd name="T83" fmla="*/ 7 h 3255"/>
                <a:gd name="T84" fmla="*/ 8 w 889"/>
                <a:gd name="T85" fmla="*/ 6 h 3255"/>
                <a:gd name="T86" fmla="*/ 8 w 889"/>
                <a:gd name="T87" fmla="*/ 6 h 3255"/>
                <a:gd name="T88" fmla="*/ 9 w 889"/>
                <a:gd name="T89" fmla="*/ 6 h 3255"/>
                <a:gd name="T90" fmla="*/ 9 w 889"/>
                <a:gd name="T91" fmla="*/ 6 h 3255"/>
                <a:gd name="T92" fmla="*/ 9 w 889"/>
                <a:gd name="T93" fmla="*/ 5 h 3255"/>
                <a:gd name="T94" fmla="*/ 10 w 889"/>
                <a:gd name="T95" fmla="*/ 4 h 3255"/>
                <a:gd name="T96" fmla="*/ 10 w 889"/>
                <a:gd name="T97" fmla="*/ 2 h 3255"/>
                <a:gd name="T98" fmla="*/ 10 w 889"/>
                <a:gd name="T99" fmla="*/ 1 h 3255"/>
                <a:gd name="T100" fmla="*/ 9 w 889"/>
                <a:gd name="T101" fmla="*/ 1 h 3255"/>
                <a:gd name="T102" fmla="*/ 8 w 889"/>
                <a:gd name="T103" fmla="*/ 0 h 3255"/>
                <a:gd name="T104" fmla="*/ 7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path>
              </a:pathLst>
            </a:custGeom>
            <a:noFill/>
            <a:ln w="0">
              <a:solidFill>
                <a:srgbClr val="000000"/>
              </a:solidFill>
              <a:round/>
              <a:headEnd/>
              <a:tailEnd/>
            </a:ln>
          </p:spPr>
          <p:txBody>
            <a:bodyPr/>
            <a:lstStyle/>
            <a:p>
              <a:pPr eaLnBrk="0" hangingPunct="0"/>
              <a:endParaRPr lang="it-IT"/>
            </a:p>
          </p:txBody>
        </p:sp>
        <p:sp>
          <p:nvSpPr>
            <p:cNvPr id="76831" name="Freeform 231"/>
            <p:cNvSpPr>
              <a:spLocks/>
            </p:cNvSpPr>
            <p:nvPr/>
          </p:nvSpPr>
          <p:spPr bwMode="auto">
            <a:xfrm>
              <a:off x="2021" y="2109"/>
              <a:ext cx="24" cy="65"/>
            </a:xfrm>
            <a:custGeom>
              <a:avLst/>
              <a:gdLst>
                <a:gd name="T0" fmla="*/ 1 w 73"/>
                <a:gd name="T1" fmla="*/ 0 h 195"/>
                <a:gd name="T2" fmla="*/ 1 w 73"/>
                <a:gd name="T3" fmla="*/ 1 h 195"/>
                <a:gd name="T4" fmla="*/ 1 w 73"/>
                <a:gd name="T5" fmla="*/ 2 h 195"/>
                <a:gd name="T6" fmla="*/ 0 w 73"/>
                <a:gd name="T7" fmla="*/ 2 h 195"/>
                <a:gd name="T8" fmla="*/ 0 w 73"/>
                <a:gd name="T9" fmla="*/ 2 h 195"/>
                <a:gd name="T10" fmla="*/ 0 w 73"/>
                <a:gd name="T11" fmla="*/ 1 h 195"/>
                <a:gd name="T12" fmla="*/ 0 w 73"/>
                <a:gd name="T13" fmla="*/ 1 h 195"/>
                <a:gd name="T14" fmla="*/ 0 w 73"/>
                <a:gd name="T15" fmla="*/ 0 h 195"/>
                <a:gd name="T16" fmla="*/ 1 w 73"/>
                <a:gd name="T17" fmla="*/ 0 h 195"/>
                <a:gd name="T18" fmla="*/ 1 w 7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5"/>
                <a:gd name="T32" fmla="*/ 73 w 7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5">
                  <a:moveTo>
                    <a:pt x="63" y="0"/>
                  </a:moveTo>
                  <a:lnTo>
                    <a:pt x="67" y="120"/>
                  </a:lnTo>
                  <a:lnTo>
                    <a:pt x="73" y="187"/>
                  </a:lnTo>
                  <a:lnTo>
                    <a:pt x="15" y="195"/>
                  </a:lnTo>
                  <a:lnTo>
                    <a:pt x="0" y="142"/>
                  </a:lnTo>
                  <a:lnTo>
                    <a:pt x="0" y="97"/>
                  </a:lnTo>
                  <a:lnTo>
                    <a:pt x="25" y="53"/>
                  </a:lnTo>
                  <a:lnTo>
                    <a:pt x="39" y="21"/>
                  </a:lnTo>
                  <a:lnTo>
                    <a:pt x="53" y="0"/>
                  </a:lnTo>
                  <a:lnTo>
                    <a:pt x="63" y="0"/>
                  </a:lnTo>
                </a:path>
              </a:pathLst>
            </a:custGeom>
            <a:noFill/>
            <a:ln w="0">
              <a:solidFill>
                <a:srgbClr val="000000"/>
              </a:solidFill>
              <a:round/>
              <a:headEnd/>
              <a:tailEnd/>
            </a:ln>
          </p:spPr>
          <p:txBody>
            <a:bodyPr/>
            <a:lstStyle/>
            <a:p>
              <a:pPr eaLnBrk="0" hangingPunct="0"/>
              <a:endParaRPr lang="it-IT"/>
            </a:p>
          </p:txBody>
        </p:sp>
        <p:sp>
          <p:nvSpPr>
            <p:cNvPr id="76832" name="Freeform 232"/>
            <p:cNvSpPr>
              <a:spLocks/>
            </p:cNvSpPr>
            <p:nvPr/>
          </p:nvSpPr>
          <p:spPr bwMode="auto">
            <a:xfrm>
              <a:off x="1418" y="1767"/>
              <a:ext cx="284" cy="1140"/>
            </a:xfrm>
            <a:custGeom>
              <a:avLst/>
              <a:gdLst>
                <a:gd name="T0" fmla="*/ 3 w 850"/>
                <a:gd name="T1" fmla="*/ 0 h 3419"/>
                <a:gd name="T2" fmla="*/ 3 w 850"/>
                <a:gd name="T3" fmla="*/ 2 h 3419"/>
                <a:gd name="T4" fmla="*/ 3 w 850"/>
                <a:gd name="T5" fmla="*/ 4 h 3419"/>
                <a:gd name="T6" fmla="*/ 4 w 850"/>
                <a:gd name="T7" fmla="*/ 7 h 3419"/>
                <a:gd name="T8" fmla="*/ 2 w 850"/>
                <a:gd name="T9" fmla="*/ 7 h 3419"/>
                <a:gd name="T10" fmla="*/ 1 w 850"/>
                <a:gd name="T11" fmla="*/ 8 h 3419"/>
                <a:gd name="T12" fmla="*/ 1 w 850"/>
                <a:gd name="T13" fmla="*/ 10 h 3419"/>
                <a:gd name="T14" fmla="*/ 1 w 850"/>
                <a:gd name="T15" fmla="*/ 14 h 3419"/>
                <a:gd name="T16" fmla="*/ 1 w 850"/>
                <a:gd name="T17" fmla="*/ 18 h 3419"/>
                <a:gd name="T18" fmla="*/ 0 w 850"/>
                <a:gd name="T19" fmla="*/ 22 h 3419"/>
                <a:gd name="T20" fmla="*/ 4 w 850"/>
                <a:gd name="T21" fmla="*/ 27 h 3419"/>
                <a:gd name="T22" fmla="*/ 3 w 850"/>
                <a:gd name="T23" fmla="*/ 30 h 3419"/>
                <a:gd name="T24" fmla="*/ 4 w 850"/>
                <a:gd name="T25" fmla="*/ 34 h 3419"/>
                <a:gd name="T26" fmla="*/ 4 w 850"/>
                <a:gd name="T27" fmla="*/ 39 h 3419"/>
                <a:gd name="T28" fmla="*/ 4 w 850"/>
                <a:gd name="T29" fmla="*/ 41 h 3419"/>
                <a:gd name="T30" fmla="*/ 6 w 850"/>
                <a:gd name="T31" fmla="*/ 42 h 3419"/>
                <a:gd name="T32" fmla="*/ 8 w 850"/>
                <a:gd name="T33" fmla="*/ 42 h 3419"/>
                <a:gd name="T34" fmla="*/ 8 w 850"/>
                <a:gd name="T35" fmla="*/ 41 h 3419"/>
                <a:gd name="T36" fmla="*/ 8 w 850"/>
                <a:gd name="T37" fmla="*/ 41 h 3419"/>
                <a:gd name="T38" fmla="*/ 10 w 850"/>
                <a:gd name="T39" fmla="*/ 41 h 3419"/>
                <a:gd name="T40" fmla="*/ 10 w 850"/>
                <a:gd name="T41" fmla="*/ 40 h 3419"/>
                <a:gd name="T42" fmla="*/ 8 w 850"/>
                <a:gd name="T43" fmla="*/ 39 h 3419"/>
                <a:gd name="T44" fmla="*/ 8 w 850"/>
                <a:gd name="T45" fmla="*/ 37 h 3419"/>
                <a:gd name="T46" fmla="*/ 10 w 850"/>
                <a:gd name="T47" fmla="*/ 32 h 3419"/>
                <a:gd name="T48" fmla="*/ 11 w 850"/>
                <a:gd name="T49" fmla="*/ 28 h 3419"/>
                <a:gd name="T50" fmla="*/ 10 w 850"/>
                <a:gd name="T51" fmla="*/ 24 h 3419"/>
                <a:gd name="T52" fmla="*/ 9 w 850"/>
                <a:gd name="T53" fmla="*/ 19 h 3419"/>
                <a:gd name="T54" fmla="*/ 9 w 850"/>
                <a:gd name="T55" fmla="*/ 16 h 3419"/>
                <a:gd name="T56" fmla="*/ 10 w 850"/>
                <a:gd name="T57" fmla="*/ 14 h 3419"/>
                <a:gd name="T58" fmla="*/ 9 w 850"/>
                <a:gd name="T59" fmla="*/ 11 h 3419"/>
                <a:gd name="T60" fmla="*/ 8 w 850"/>
                <a:gd name="T61" fmla="*/ 8 h 3419"/>
                <a:gd name="T62" fmla="*/ 7 w 850"/>
                <a:gd name="T63" fmla="*/ 7 h 3419"/>
                <a:gd name="T64" fmla="*/ 6 w 850"/>
                <a:gd name="T65" fmla="*/ 6 h 3419"/>
                <a:gd name="T66" fmla="*/ 7 w 850"/>
                <a:gd name="T67" fmla="*/ 5 h 3419"/>
                <a:gd name="T68" fmla="*/ 7 w 850"/>
                <a:gd name="T69" fmla="*/ 3 h 3419"/>
                <a:gd name="T70" fmla="*/ 7 w 850"/>
                <a:gd name="T71" fmla="*/ 2 h 3419"/>
                <a:gd name="T72" fmla="*/ 7 w 850"/>
                <a:gd name="T73" fmla="*/ 1 h 3419"/>
                <a:gd name="T74" fmla="*/ 5 w 850"/>
                <a:gd name="T75" fmla="*/ 0 h 3419"/>
                <a:gd name="T76" fmla="*/ 3 w 850"/>
                <a:gd name="T77" fmla="*/ 18 h 3419"/>
                <a:gd name="T78" fmla="*/ 3 w 850"/>
                <a:gd name="T79" fmla="*/ 17 h 3419"/>
                <a:gd name="T80" fmla="*/ 3 w 850"/>
                <a:gd name="T81" fmla="*/ 15 h 3419"/>
                <a:gd name="T82" fmla="*/ 2 w 850"/>
                <a:gd name="T83" fmla="*/ 13 h 3419"/>
                <a:gd name="T84" fmla="*/ 2 w 850"/>
                <a:gd name="T85" fmla="*/ 15 h 3419"/>
                <a:gd name="T86" fmla="*/ 2 w 850"/>
                <a:gd name="T87" fmla="*/ 17 h 3419"/>
                <a:gd name="T88" fmla="*/ 6 w 850"/>
                <a:gd name="T89" fmla="*/ 39 h 3419"/>
                <a:gd name="T90" fmla="*/ 5 w 850"/>
                <a:gd name="T91" fmla="*/ 38 h 3419"/>
                <a:gd name="T92" fmla="*/ 6 w 850"/>
                <a:gd name="T93" fmla="*/ 34 h 3419"/>
                <a:gd name="T94" fmla="*/ 5 w 850"/>
                <a:gd name="T95" fmla="*/ 31 h 3419"/>
                <a:gd name="T96" fmla="*/ 6 w 850"/>
                <a:gd name="T97" fmla="*/ 29 h 3419"/>
                <a:gd name="T98" fmla="*/ 6 w 850"/>
                <a:gd name="T99" fmla="*/ 27 h 3419"/>
                <a:gd name="T100" fmla="*/ 8 w 850"/>
                <a:gd name="T101" fmla="*/ 28 h 3419"/>
                <a:gd name="T102" fmla="*/ 8 w 850"/>
                <a:gd name="T103" fmla="*/ 29 h 3419"/>
                <a:gd name="T104" fmla="*/ 7 w 850"/>
                <a:gd name="T105" fmla="*/ 31 h 3419"/>
                <a:gd name="T106" fmla="*/ 7 w 850"/>
                <a:gd name="T107" fmla="*/ 34 h 3419"/>
                <a:gd name="T108" fmla="*/ 6 w 850"/>
                <a:gd name="T109" fmla="*/ 38 h 3419"/>
                <a:gd name="T110" fmla="*/ 5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lnTo>
                    <a:pt x="160" y="1476"/>
                  </a:lnTo>
                  <a:lnTo>
                    <a:pt x="207" y="1497"/>
                  </a:lnTo>
                  <a:lnTo>
                    <a:pt x="206" y="1411"/>
                  </a:lnTo>
                  <a:lnTo>
                    <a:pt x="211" y="1374"/>
                  </a:lnTo>
                  <a:lnTo>
                    <a:pt x="219" y="1338"/>
                  </a:lnTo>
                  <a:lnTo>
                    <a:pt x="235" y="1302"/>
                  </a:lnTo>
                  <a:lnTo>
                    <a:pt x="254" y="1268"/>
                  </a:lnTo>
                  <a:lnTo>
                    <a:pt x="230" y="1223"/>
                  </a:lnTo>
                  <a:lnTo>
                    <a:pt x="206" y="1172"/>
                  </a:lnTo>
                  <a:lnTo>
                    <a:pt x="186" y="1114"/>
                  </a:lnTo>
                  <a:lnTo>
                    <a:pt x="173" y="1064"/>
                  </a:lnTo>
                  <a:lnTo>
                    <a:pt x="161" y="1000"/>
                  </a:lnTo>
                  <a:lnTo>
                    <a:pt x="154" y="1079"/>
                  </a:lnTo>
                  <a:lnTo>
                    <a:pt x="156" y="1177"/>
                  </a:lnTo>
                  <a:lnTo>
                    <a:pt x="158" y="1268"/>
                  </a:lnTo>
                  <a:lnTo>
                    <a:pt x="156" y="1342"/>
                  </a:lnTo>
                  <a:lnTo>
                    <a:pt x="158" y="1404"/>
                  </a:lnTo>
                  <a:lnTo>
                    <a:pt x="160" y="1476"/>
                  </a:lnTo>
                  <a:lnTo>
                    <a:pt x="398" y="1"/>
                  </a:lnTo>
                  <a:lnTo>
                    <a:pt x="476" y="3179"/>
                  </a:lnTo>
                  <a:lnTo>
                    <a:pt x="455" y="3136"/>
                  </a:lnTo>
                  <a:lnTo>
                    <a:pt x="442" y="3094"/>
                  </a:lnTo>
                  <a:lnTo>
                    <a:pt x="436" y="3038"/>
                  </a:lnTo>
                  <a:lnTo>
                    <a:pt x="442" y="2961"/>
                  </a:lnTo>
                  <a:lnTo>
                    <a:pt x="445" y="2872"/>
                  </a:lnTo>
                  <a:lnTo>
                    <a:pt x="449" y="2768"/>
                  </a:lnTo>
                  <a:lnTo>
                    <a:pt x="445" y="2653"/>
                  </a:lnTo>
                  <a:lnTo>
                    <a:pt x="439" y="2551"/>
                  </a:lnTo>
                  <a:lnTo>
                    <a:pt x="434" y="2483"/>
                  </a:lnTo>
                  <a:lnTo>
                    <a:pt x="437" y="2452"/>
                  </a:lnTo>
                  <a:lnTo>
                    <a:pt x="454" y="2407"/>
                  </a:lnTo>
                  <a:lnTo>
                    <a:pt x="470" y="2349"/>
                  </a:lnTo>
                  <a:lnTo>
                    <a:pt x="477" y="2277"/>
                  </a:lnTo>
                  <a:lnTo>
                    <a:pt x="476" y="2216"/>
                  </a:lnTo>
                  <a:lnTo>
                    <a:pt x="465" y="2172"/>
                  </a:lnTo>
                  <a:lnTo>
                    <a:pt x="604" y="2158"/>
                  </a:lnTo>
                  <a:lnTo>
                    <a:pt x="618" y="2204"/>
                  </a:lnTo>
                  <a:lnTo>
                    <a:pt x="634" y="2252"/>
                  </a:lnTo>
                  <a:lnTo>
                    <a:pt x="648" y="2300"/>
                  </a:lnTo>
                  <a:lnTo>
                    <a:pt x="648" y="2322"/>
                  </a:lnTo>
                  <a:lnTo>
                    <a:pt x="629" y="2362"/>
                  </a:lnTo>
                  <a:lnTo>
                    <a:pt x="604" y="2409"/>
                  </a:lnTo>
                  <a:lnTo>
                    <a:pt x="583" y="2467"/>
                  </a:lnTo>
                  <a:lnTo>
                    <a:pt x="568" y="2523"/>
                  </a:lnTo>
                  <a:lnTo>
                    <a:pt x="564" y="2599"/>
                  </a:lnTo>
                  <a:lnTo>
                    <a:pt x="564" y="2674"/>
                  </a:lnTo>
                  <a:lnTo>
                    <a:pt x="561" y="2782"/>
                  </a:lnTo>
                  <a:lnTo>
                    <a:pt x="555" y="2875"/>
                  </a:lnTo>
                  <a:lnTo>
                    <a:pt x="539" y="2979"/>
                  </a:lnTo>
                  <a:lnTo>
                    <a:pt x="509" y="3094"/>
                  </a:lnTo>
                  <a:lnTo>
                    <a:pt x="493" y="3143"/>
                  </a:lnTo>
                  <a:lnTo>
                    <a:pt x="476" y="3179"/>
                  </a:lnTo>
                  <a:lnTo>
                    <a:pt x="398" y="1"/>
                  </a:lnTo>
                  <a:close/>
                </a:path>
              </a:pathLst>
            </a:custGeom>
            <a:solidFill>
              <a:srgbClr val="8080FF"/>
            </a:solidFill>
            <a:ln w="9525">
              <a:noFill/>
              <a:round/>
              <a:headEnd/>
              <a:tailEnd/>
            </a:ln>
          </p:spPr>
          <p:txBody>
            <a:bodyPr/>
            <a:lstStyle/>
            <a:p>
              <a:pPr eaLnBrk="0" hangingPunct="0"/>
              <a:endParaRPr lang="it-IT"/>
            </a:p>
          </p:txBody>
        </p:sp>
        <p:sp>
          <p:nvSpPr>
            <p:cNvPr id="76833" name="Freeform 233"/>
            <p:cNvSpPr>
              <a:spLocks/>
            </p:cNvSpPr>
            <p:nvPr/>
          </p:nvSpPr>
          <p:spPr bwMode="auto">
            <a:xfrm>
              <a:off x="1418" y="1767"/>
              <a:ext cx="284" cy="1140"/>
            </a:xfrm>
            <a:custGeom>
              <a:avLst/>
              <a:gdLst>
                <a:gd name="T0" fmla="*/ 4 w 850"/>
                <a:gd name="T1" fmla="*/ 0 h 3419"/>
                <a:gd name="T2" fmla="*/ 3 w 850"/>
                <a:gd name="T3" fmla="*/ 1 h 3419"/>
                <a:gd name="T4" fmla="*/ 3 w 850"/>
                <a:gd name="T5" fmla="*/ 2 h 3419"/>
                <a:gd name="T6" fmla="*/ 3 w 850"/>
                <a:gd name="T7" fmla="*/ 3 h 3419"/>
                <a:gd name="T8" fmla="*/ 4 w 850"/>
                <a:gd name="T9" fmla="*/ 5 h 3419"/>
                <a:gd name="T10" fmla="*/ 4 w 850"/>
                <a:gd name="T11" fmla="*/ 7 h 3419"/>
                <a:gd name="T12" fmla="*/ 3 w 850"/>
                <a:gd name="T13" fmla="*/ 7 h 3419"/>
                <a:gd name="T14" fmla="*/ 2 w 850"/>
                <a:gd name="T15" fmla="*/ 7 h 3419"/>
                <a:gd name="T16" fmla="*/ 1 w 850"/>
                <a:gd name="T17" fmla="*/ 8 h 3419"/>
                <a:gd name="T18" fmla="*/ 1 w 850"/>
                <a:gd name="T19" fmla="*/ 9 h 3419"/>
                <a:gd name="T20" fmla="*/ 1 w 850"/>
                <a:gd name="T21" fmla="*/ 11 h 3419"/>
                <a:gd name="T22" fmla="*/ 1 w 850"/>
                <a:gd name="T23" fmla="*/ 14 h 3419"/>
                <a:gd name="T24" fmla="*/ 1 w 850"/>
                <a:gd name="T25" fmla="*/ 17 h 3419"/>
                <a:gd name="T26" fmla="*/ 1 w 850"/>
                <a:gd name="T27" fmla="*/ 19 h 3419"/>
                <a:gd name="T28" fmla="*/ 0 w 850"/>
                <a:gd name="T29" fmla="*/ 22 h 3419"/>
                <a:gd name="T30" fmla="*/ 3 w 850"/>
                <a:gd name="T31" fmla="*/ 24 h 3419"/>
                <a:gd name="T32" fmla="*/ 4 w 850"/>
                <a:gd name="T33" fmla="*/ 28 h 3419"/>
                <a:gd name="T34" fmla="*/ 3 w 850"/>
                <a:gd name="T35" fmla="*/ 30 h 3419"/>
                <a:gd name="T36" fmla="*/ 3 w 850"/>
                <a:gd name="T37" fmla="*/ 32 h 3419"/>
                <a:gd name="T38" fmla="*/ 4 w 850"/>
                <a:gd name="T39" fmla="*/ 36 h 3419"/>
                <a:gd name="T40" fmla="*/ 4 w 850"/>
                <a:gd name="T41" fmla="*/ 39 h 3419"/>
                <a:gd name="T42" fmla="*/ 4 w 850"/>
                <a:gd name="T43" fmla="*/ 41 h 3419"/>
                <a:gd name="T44" fmla="*/ 5 w 850"/>
                <a:gd name="T45" fmla="*/ 42 h 3419"/>
                <a:gd name="T46" fmla="*/ 6 w 850"/>
                <a:gd name="T47" fmla="*/ 42 h 3419"/>
                <a:gd name="T48" fmla="*/ 8 w 850"/>
                <a:gd name="T49" fmla="*/ 42 h 3419"/>
                <a:gd name="T50" fmla="*/ 8 w 850"/>
                <a:gd name="T51" fmla="*/ 42 h 3419"/>
                <a:gd name="T52" fmla="*/ 8 w 850"/>
                <a:gd name="T53" fmla="*/ 41 h 3419"/>
                <a:gd name="T54" fmla="*/ 7 w 850"/>
                <a:gd name="T55" fmla="*/ 41 h 3419"/>
                <a:gd name="T56" fmla="*/ 9 w 850"/>
                <a:gd name="T57" fmla="*/ 41 h 3419"/>
                <a:gd name="T58" fmla="*/ 10 w 850"/>
                <a:gd name="T59" fmla="*/ 41 h 3419"/>
                <a:gd name="T60" fmla="*/ 10 w 850"/>
                <a:gd name="T61" fmla="*/ 41 h 3419"/>
                <a:gd name="T62" fmla="*/ 10 w 850"/>
                <a:gd name="T63" fmla="*/ 40 h 3419"/>
                <a:gd name="T64" fmla="*/ 8 w 850"/>
                <a:gd name="T65" fmla="*/ 39 h 3419"/>
                <a:gd name="T66" fmla="*/ 8 w 850"/>
                <a:gd name="T67" fmla="*/ 38 h 3419"/>
                <a:gd name="T68" fmla="*/ 8 w 850"/>
                <a:gd name="T69" fmla="*/ 37 h 3419"/>
                <a:gd name="T70" fmla="*/ 10 w 850"/>
                <a:gd name="T71" fmla="*/ 32 h 3419"/>
                <a:gd name="T72" fmla="*/ 10 w 850"/>
                <a:gd name="T73" fmla="*/ 29 h 3419"/>
                <a:gd name="T74" fmla="*/ 11 w 850"/>
                <a:gd name="T75" fmla="*/ 28 h 3419"/>
                <a:gd name="T76" fmla="*/ 10 w 850"/>
                <a:gd name="T77" fmla="*/ 24 h 3419"/>
                <a:gd name="T78" fmla="*/ 9 w 850"/>
                <a:gd name="T79" fmla="*/ 21 h 3419"/>
                <a:gd name="T80" fmla="*/ 9 w 850"/>
                <a:gd name="T81" fmla="*/ 17 h 3419"/>
                <a:gd name="T82" fmla="*/ 9 w 850"/>
                <a:gd name="T83" fmla="*/ 16 h 3419"/>
                <a:gd name="T84" fmla="*/ 10 w 850"/>
                <a:gd name="T85" fmla="*/ 15 h 3419"/>
                <a:gd name="T86" fmla="*/ 10 w 850"/>
                <a:gd name="T87" fmla="*/ 14 h 3419"/>
                <a:gd name="T88" fmla="*/ 9 w 850"/>
                <a:gd name="T89" fmla="*/ 11 h 3419"/>
                <a:gd name="T90" fmla="*/ 8 w 850"/>
                <a:gd name="T91" fmla="*/ 9 h 3419"/>
                <a:gd name="T92" fmla="*/ 8 w 850"/>
                <a:gd name="T93" fmla="*/ 8 h 3419"/>
                <a:gd name="T94" fmla="*/ 7 w 850"/>
                <a:gd name="T95" fmla="*/ 7 h 3419"/>
                <a:gd name="T96" fmla="*/ 6 w 850"/>
                <a:gd name="T97" fmla="*/ 6 h 3419"/>
                <a:gd name="T98" fmla="*/ 6 w 850"/>
                <a:gd name="T99" fmla="*/ 6 h 3419"/>
                <a:gd name="T100" fmla="*/ 7 w 850"/>
                <a:gd name="T101" fmla="*/ 5 h 3419"/>
                <a:gd name="T102" fmla="*/ 7 w 850"/>
                <a:gd name="T103" fmla="*/ 4 h 3419"/>
                <a:gd name="T104" fmla="*/ 7 w 850"/>
                <a:gd name="T105" fmla="*/ 3 h 3419"/>
                <a:gd name="T106" fmla="*/ 7 w 850"/>
                <a:gd name="T107" fmla="*/ 2 h 3419"/>
                <a:gd name="T108" fmla="*/ 7 w 850"/>
                <a:gd name="T109" fmla="*/ 1 h 3419"/>
                <a:gd name="T110" fmla="*/ 6 w 850"/>
                <a:gd name="T111" fmla="*/ 0 h 3419"/>
                <a:gd name="T112" fmla="*/ 5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path>
              </a:pathLst>
            </a:custGeom>
            <a:noFill/>
            <a:ln w="0">
              <a:solidFill>
                <a:srgbClr val="000000"/>
              </a:solidFill>
              <a:round/>
              <a:headEnd/>
              <a:tailEnd/>
            </a:ln>
          </p:spPr>
          <p:txBody>
            <a:bodyPr/>
            <a:lstStyle/>
            <a:p>
              <a:pPr eaLnBrk="0" hangingPunct="0"/>
              <a:endParaRPr lang="it-IT"/>
            </a:p>
          </p:txBody>
        </p:sp>
        <p:sp>
          <p:nvSpPr>
            <p:cNvPr id="76834" name="Freeform 234"/>
            <p:cNvSpPr>
              <a:spLocks/>
            </p:cNvSpPr>
            <p:nvPr/>
          </p:nvSpPr>
          <p:spPr bwMode="auto">
            <a:xfrm>
              <a:off x="1469" y="2101"/>
              <a:ext cx="33" cy="166"/>
            </a:xfrm>
            <a:custGeom>
              <a:avLst/>
              <a:gdLst>
                <a:gd name="T0" fmla="*/ 0 w 99"/>
                <a:gd name="T1" fmla="*/ 6 h 498"/>
                <a:gd name="T2" fmla="*/ 1 w 99"/>
                <a:gd name="T3" fmla="*/ 6 h 498"/>
                <a:gd name="T4" fmla="*/ 1 w 99"/>
                <a:gd name="T5" fmla="*/ 5 h 498"/>
                <a:gd name="T6" fmla="*/ 1 w 99"/>
                <a:gd name="T7" fmla="*/ 5 h 498"/>
                <a:gd name="T8" fmla="*/ 1 w 99"/>
                <a:gd name="T9" fmla="*/ 4 h 498"/>
                <a:gd name="T10" fmla="*/ 1 w 99"/>
                <a:gd name="T11" fmla="*/ 4 h 498"/>
                <a:gd name="T12" fmla="*/ 1 w 99"/>
                <a:gd name="T13" fmla="*/ 3 h 498"/>
                <a:gd name="T14" fmla="*/ 1 w 99"/>
                <a:gd name="T15" fmla="*/ 3 h 498"/>
                <a:gd name="T16" fmla="*/ 1 w 99"/>
                <a:gd name="T17" fmla="*/ 2 h 498"/>
                <a:gd name="T18" fmla="*/ 0 w 99"/>
                <a:gd name="T19" fmla="*/ 1 h 498"/>
                <a:gd name="T20" fmla="*/ 0 w 99"/>
                <a:gd name="T21" fmla="*/ 1 h 498"/>
                <a:gd name="T22" fmla="*/ 0 w 99"/>
                <a:gd name="T23" fmla="*/ 0 h 498"/>
                <a:gd name="T24" fmla="*/ 0 w 99"/>
                <a:gd name="T25" fmla="*/ 1 h 498"/>
                <a:gd name="T26" fmla="*/ 0 w 99"/>
                <a:gd name="T27" fmla="*/ 2 h 498"/>
                <a:gd name="T28" fmla="*/ 0 w 99"/>
                <a:gd name="T29" fmla="*/ 3 h 498"/>
                <a:gd name="T30" fmla="*/ 0 w 99"/>
                <a:gd name="T31" fmla="*/ 4 h 498"/>
                <a:gd name="T32" fmla="*/ 0 w 99"/>
                <a:gd name="T33" fmla="*/ 5 h 498"/>
                <a:gd name="T34" fmla="*/ 0 w 99"/>
                <a:gd name="T35" fmla="*/ 6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8"/>
                <a:gd name="T56" fmla="*/ 99 w 9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8">
                  <a:moveTo>
                    <a:pt x="6" y="477"/>
                  </a:moveTo>
                  <a:lnTo>
                    <a:pt x="53" y="498"/>
                  </a:lnTo>
                  <a:lnTo>
                    <a:pt x="52" y="412"/>
                  </a:lnTo>
                  <a:lnTo>
                    <a:pt x="55" y="374"/>
                  </a:lnTo>
                  <a:lnTo>
                    <a:pt x="65" y="338"/>
                  </a:lnTo>
                  <a:lnTo>
                    <a:pt x="80" y="302"/>
                  </a:lnTo>
                  <a:lnTo>
                    <a:pt x="99" y="268"/>
                  </a:lnTo>
                  <a:lnTo>
                    <a:pt x="74" y="224"/>
                  </a:lnTo>
                  <a:lnTo>
                    <a:pt x="52" y="173"/>
                  </a:lnTo>
                  <a:lnTo>
                    <a:pt x="32" y="114"/>
                  </a:lnTo>
                  <a:lnTo>
                    <a:pt x="19" y="64"/>
                  </a:lnTo>
                  <a:lnTo>
                    <a:pt x="7" y="0"/>
                  </a:lnTo>
                  <a:lnTo>
                    <a:pt x="0" y="80"/>
                  </a:lnTo>
                  <a:lnTo>
                    <a:pt x="2" y="178"/>
                  </a:lnTo>
                  <a:lnTo>
                    <a:pt x="4" y="268"/>
                  </a:lnTo>
                  <a:lnTo>
                    <a:pt x="2" y="342"/>
                  </a:lnTo>
                  <a:lnTo>
                    <a:pt x="4" y="405"/>
                  </a:lnTo>
                  <a:lnTo>
                    <a:pt x="6" y="477"/>
                  </a:lnTo>
                </a:path>
              </a:pathLst>
            </a:custGeom>
            <a:noFill/>
            <a:ln w="0">
              <a:solidFill>
                <a:srgbClr val="000000"/>
              </a:solidFill>
              <a:round/>
              <a:headEnd/>
              <a:tailEnd/>
            </a:ln>
          </p:spPr>
          <p:txBody>
            <a:bodyPr/>
            <a:lstStyle/>
            <a:p>
              <a:pPr eaLnBrk="0" hangingPunct="0"/>
              <a:endParaRPr lang="it-IT"/>
            </a:p>
          </p:txBody>
        </p:sp>
        <p:sp>
          <p:nvSpPr>
            <p:cNvPr id="76835" name="Freeform 235"/>
            <p:cNvSpPr>
              <a:spLocks/>
            </p:cNvSpPr>
            <p:nvPr/>
          </p:nvSpPr>
          <p:spPr bwMode="auto">
            <a:xfrm>
              <a:off x="1561" y="2487"/>
              <a:ext cx="72" cy="340"/>
            </a:xfrm>
            <a:custGeom>
              <a:avLst/>
              <a:gdLst>
                <a:gd name="T0" fmla="*/ 1 w 215"/>
                <a:gd name="T1" fmla="*/ 13 h 1021"/>
                <a:gd name="T2" fmla="*/ 0 w 215"/>
                <a:gd name="T3" fmla="*/ 12 h 1021"/>
                <a:gd name="T4" fmla="*/ 0 w 215"/>
                <a:gd name="T5" fmla="*/ 12 h 1021"/>
                <a:gd name="T6" fmla="*/ 0 w 215"/>
                <a:gd name="T7" fmla="*/ 11 h 1021"/>
                <a:gd name="T8" fmla="*/ 0 w 215"/>
                <a:gd name="T9" fmla="*/ 10 h 1021"/>
                <a:gd name="T10" fmla="*/ 0 w 215"/>
                <a:gd name="T11" fmla="*/ 9 h 1021"/>
                <a:gd name="T12" fmla="*/ 0 w 215"/>
                <a:gd name="T13" fmla="*/ 8 h 1021"/>
                <a:gd name="T14" fmla="*/ 0 w 215"/>
                <a:gd name="T15" fmla="*/ 6 h 1021"/>
                <a:gd name="T16" fmla="*/ 0 w 215"/>
                <a:gd name="T17" fmla="*/ 5 h 1021"/>
                <a:gd name="T18" fmla="*/ 0 w 215"/>
                <a:gd name="T19" fmla="*/ 4 h 1021"/>
                <a:gd name="T20" fmla="*/ 0 w 215"/>
                <a:gd name="T21" fmla="*/ 4 h 1021"/>
                <a:gd name="T22" fmla="*/ 0 w 215"/>
                <a:gd name="T23" fmla="*/ 3 h 1021"/>
                <a:gd name="T24" fmla="*/ 0 w 215"/>
                <a:gd name="T25" fmla="*/ 2 h 1021"/>
                <a:gd name="T26" fmla="*/ 1 w 215"/>
                <a:gd name="T27" fmla="*/ 1 h 1021"/>
                <a:gd name="T28" fmla="*/ 1 w 215"/>
                <a:gd name="T29" fmla="*/ 1 h 1021"/>
                <a:gd name="T30" fmla="*/ 0 w 215"/>
                <a:gd name="T31" fmla="*/ 0 h 1021"/>
                <a:gd name="T32" fmla="*/ 2 w 215"/>
                <a:gd name="T33" fmla="*/ 0 h 1021"/>
                <a:gd name="T34" fmla="*/ 2 w 215"/>
                <a:gd name="T35" fmla="*/ 1 h 1021"/>
                <a:gd name="T36" fmla="*/ 2 w 215"/>
                <a:gd name="T37" fmla="*/ 1 h 1021"/>
                <a:gd name="T38" fmla="*/ 3 w 215"/>
                <a:gd name="T39" fmla="*/ 2 h 1021"/>
                <a:gd name="T40" fmla="*/ 3 w 215"/>
                <a:gd name="T41" fmla="*/ 2 h 1021"/>
                <a:gd name="T42" fmla="*/ 2 w 215"/>
                <a:gd name="T43" fmla="*/ 3 h 1021"/>
                <a:gd name="T44" fmla="*/ 2 w 215"/>
                <a:gd name="T45" fmla="*/ 3 h 1021"/>
                <a:gd name="T46" fmla="*/ 2 w 215"/>
                <a:gd name="T47" fmla="*/ 4 h 1021"/>
                <a:gd name="T48" fmla="*/ 2 w 215"/>
                <a:gd name="T49" fmla="*/ 5 h 1021"/>
                <a:gd name="T50" fmla="*/ 2 w 215"/>
                <a:gd name="T51" fmla="*/ 5 h 1021"/>
                <a:gd name="T52" fmla="*/ 2 w 215"/>
                <a:gd name="T53" fmla="*/ 6 h 1021"/>
                <a:gd name="T54" fmla="*/ 2 w 215"/>
                <a:gd name="T55" fmla="*/ 8 h 1021"/>
                <a:gd name="T56" fmla="*/ 2 w 215"/>
                <a:gd name="T57" fmla="*/ 9 h 1021"/>
                <a:gd name="T58" fmla="*/ 1 w 215"/>
                <a:gd name="T59" fmla="*/ 10 h 1021"/>
                <a:gd name="T60" fmla="*/ 1 w 215"/>
                <a:gd name="T61" fmla="*/ 12 h 1021"/>
                <a:gd name="T62" fmla="*/ 1 w 215"/>
                <a:gd name="T63" fmla="*/ 12 h 1021"/>
                <a:gd name="T64" fmla="*/ 1 w 215"/>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8"/>
                  </a:lnTo>
                  <a:lnTo>
                    <a:pt x="9" y="936"/>
                  </a:lnTo>
                  <a:lnTo>
                    <a:pt x="2" y="880"/>
                  </a:lnTo>
                  <a:lnTo>
                    <a:pt x="9" y="803"/>
                  </a:lnTo>
                  <a:lnTo>
                    <a:pt x="13" y="714"/>
                  </a:lnTo>
                  <a:lnTo>
                    <a:pt x="15" y="610"/>
                  </a:lnTo>
                  <a:lnTo>
                    <a:pt x="13" y="495"/>
                  </a:lnTo>
                  <a:lnTo>
                    <a:pt x="6" y="393"/>
                  </a:lnTo>
                  <a:lnTo>
                    <a:pt x="0" y="325"/>
                  </a:lnTo>
                  <a:lnTo>
                    <a:pt x="5" y="294"/>
                  </a:lnTo>
                  <a:lnTo>
                    <a:pt x="21" y="249"/>
                  </a:lnTo>
                  <a:lnTo>
                    <a:pt x="36" y="191"/>
                  </a:lnTo>
                  <a:lnTo>
                    <a:pt x="44" y="119"/>
                  </a:lnTo>
                  <a:lnTo>
                    <a:pt x="42" y="58"/>
                  </a:lnTo>
                  <a:lnTo>
                    <a:pt x="33" y="14"/>
                  </a:lnTo>
                  <a:lnTo>
                    <a:pt x="170" y="0"/>
                  </a:lnTo>
                  <a:lnTo>
                    <a:pt x="186" y="46"/>
                  </a:lnTo>
                  <a:lnTo>
                    <a:pt x="201" y="94"/>
                  </a:lnTo>
                  <a:lnTo>
                    <a:pt x="215" y="142"/>
                  </a:lnTo>
                  <a:lnTo>
                    <a:pt x="215" y="164"/>
                  </a:lnTo>
                  <a:lnTo>
                    <a:pt x="196" y="205"/>
                  </a:lnTo>
                  <a:lnTo>
                    <a:pt x="170" y="251"/>
                  </a:lnTo>
                  <a:lnTo>
                    <a:pt x="149" y="310"/>
                  </a:lnTo>
                  <a:lnTo>
                    <a:pt x="135" y="365"/>
                  </a:lnTo>
                  <a:lnTo>
                    <a:pt x="131" y="441"/>
                  </a:lnTo>
                  <a:lnTo>
                    <a:pt x="131" y="516"/>
                  </a:lnTo>
                  <a:lnTo>
                    <a:pt x="129" y="624"/>
                  </a:lnTo>
                  <a:lnTo>
                    <a:pt x="123" y="717"/>
                  </a:lnTo>
                  <a:lnTo>
                    <a:pt x="106" y="821"/>
                  </a:lnTo>
                  <a:lnTo>
                    <a:pt x="77" y="936"/>
                  </a:lnTo>
                  <a:lnTo>
                    <a:pt x="59" y="985"/>
                  </a:lnTo>
                  <a:lnTo>
                    <a:pt x="44" y="1021"/>
                  </a:lnTo>
                </a:path>
              </a:pathLst>
            </a:custGeom>
            <a:noFill/>
            <a:ln w="0">
              <a:solidFill>
                <a:srgbClr val="000000"/>
              </a:solidFill>
              <a:round/>
              <a:headEnd/>
              <a:tailEnd/>
            </a:ln>
          </p:spPr>
          <p:txBody>
            <a:bodyPr/>
            <a:lstStyle/>
            <a:p>
              <a:pPr eaLnBrk="0" hangingPunct="0"/>
              <a:endParaRPr lang="it-IT"/>
            </a:p>
          </p:txBody>
        </p:sp>
        <p:sp>
          <p:nvSpPr>
            <p:cNvPr id="76836" name="Freeform 236"/>
            <p:cNvSpPr>
              <a:spLocks/>
            </p:cNvSpPr>
            <p:nvPr/>
          </p:nvSpPr>
          <p:spPr bwMode="auto">
            <a:xfrm>
              <a:off x="4868" y="1946"/>
              <a:ext cx="389" cy="1215"/>
            </a:xfrm>
            <a:custGeom>
              <a:avLst/>
              <a:gdLst>
                <a:gd name="T0" fmla="*/ 7 w 1168"/>
                <a:gd name="T1" fmla="*/ 31 h 3645"/>
                <a:gd name="T2" fmla="*/ 6 w 1168"/>
                <a:gd name="T3" fmla="*/ 36 h 3645"/>
                <a:gd name="T4" fmla="*/ 6 w 1168"/>
                <a:gd name="T5" fmla="*/ 40 h 3645"/>
                <a:gd name="T6" fmla="*/ 5 w 1168"/>
                <a:gd name="T7" fmla="*/ 42 h 3645"/>
                <a:gd name="T8" fmla="*/ 4 w 1168"/>
                <a:gd name="T9" fmla="*/ 43 h 3645"/>
                <a:gd name="T10" fmla="*/ 3 w 1168"/>
                <a:gd name="T11" fmla="*/ 43 h 3645"/>
                <a:gd name="T12" fmla="*/ 1 w 1168"/>
                <a:gd name="T13" fmla="*/ 44 h 3645"/>
                <a:gd name="T14" fmla="*/ 0 w 1168"/>
                <a:gd name="T15" fmla="*/ 43 h 3645"/>
                <a:gd name="T16" fmla="*/ 1 w 1168"/>
                <a:gd name="T17" fmla="*/ 42 h 3645"/>
                <a:gd name="T18" fmla="*/ 3 w 1168"/>
                <a:gd name="T19" fmla="*/ 41 h 3645"/>
                <a:gd name="T20" fmla="*/ 3 w 1168"/>
                <a:gd name="T21" fmla="*/ 37 h 3645"/>
                <a:gd name="T22" fmla="*/ 3 w 1168"/>
                <a:gd name="T23" fmla="*/ 31 h 3645"/>
                <a:gd name="T24" fmla="*/ 3 w 1168"/>
                <a:gd name="T25" fmla="*/ 26 h 3645"/>
                <a:gd name="T26" fmla="*/ 2 w 1168"/>
                <a:gd name="T27" fmla="*/ 25 h 3645"/>
                <a:gd name="T28" fmla="*/ 2 w 1168"/>
                <a:gd name="T29" fmla="*/ 23 h 3645"/>
                <a:gd name="T30" fmla="*/ 2 w 1168"/>
                <a:gd name="T31" fmla="*/ 21 h 3645"/>
                <a:gd name="T32" fmla="*/ 3 w 1168"/>
                <a:gd name="T33" fmla="*/ 19 h 3645"/>
                <a:gd name="T34" fmla="*/ 3 w 1168"/>
                <a:gd name="T35" fmla="*/ 13 h 3645"/>
                <a:gd name="T36" fmla="*/ 3 w 1168"/>
                <a:gd name="T37" fmla="*/ 9 h 3645"/>
                <a:gd name="T38" fmla="*/ 6 w 1168"/>
                <a:gd name="T39" fmla="*/ 6 h 3645"/>
                <a:gd name="T40" fmla="*/ 5 w 1168"/>
                <a:gd name="T41" fmla="*/ 6 h 3645"/>
                <a:gd name="T42" fmla="*/ 4 w 1168"/>
                <a:gd name="T43" fmla="*/ 3 h 3645"/>
                <a:gd name="T44" fmla="*/ 4 w 1168"/>
                <a:gd name="T45" fmla="*/ 2 h 3645"/>
                <a:gd name="T46" fmla="*/ 4 w 1168"/>
                <a:gd name="T47" fmla="*/ 1 h 3645"/>
                <a:gd name="T48" fmla="*/ 6 w 1168"/>
                <a:gd name="T49" fmla="*/ 0 h 3645"/>
                <a:gd name="T50" fmla="*/ 8 w 1168"/>
                <a:gd name="T51" fmla="*/ 0 h 3645"/>
                <a:gd name="T52" fmla="*/ 9 w 1168"/>
                <a:gd name="T53" fmla="*/ 2 h 3645"/>
                <a:gd name="T54" fmla="*/ 8 w 1168"/>
                <a:gd name="T55" fmla="*/ 5 h 3645"/>
                <a:gd name="T56" fmla="*/ 9 w 1168"/>
                <a:gd name="T57" fmla="*/ 6 h 3645"/>
                <a:gd name="T58" fmla="*/ 12 w 1168"/>
                <a:gd name="T59" fmla="*/ 8 h 3645"/>
                <a:gd name="T60" fmla="*/ 14 w 1168"/>
                <a:gd name="T61" fmla="*/ 15 h 3645"/>
                <a:gd name="T62" fmla="*/ 13 w 1168"/>
                <a:gd name="T63" fmla="*/ 19 h 3645"/>
                <a:gd name="T64" fmla="*/ 13 w 1168"/>
                <a:gd name="T65" fmla="*/ 23 h 3645"/>
                <a:gd name="T66" fmla="*/ 13 w 1168"/>
                <a:gd name="T67" fmla="*/ 25 h 3645"/>
                <a:gd name="T68" fmla="*/ 12 w 1168"/>
                <a:gd name="T69" fmla="*/ 27 h 3645"/>
                <a:gd name="T70" fmla="*/ 12 w 1168"/>
                <a:gd name="T71" fmla="*/ 32 h 3645"/>
                <a:gd name="T72" fmla="*/ 12 w 1168"/>
                <a:gd name="T73" fmla="*/ 37 h 3645"/>
                <a:gd name="T74" fmla="*/ 12 w 1168"/>
                <a:gd name="T75" fmla="*/ 42 h 3645"/>
                <a:gd name="T76" fmla="*/ 11 w 1168"/>
                <a:gd name="T77" fmla="*/ 43 h 3645"/>
                <a:gd name="T78" fmla="*/ 10 w 1168"/>
                <a:gd name="T79" fmla="*/ 44 h 3645"/>
                <a:gd name="T80" fmla="*/ 8 w 1168"/>
                <a:gd name="T81" fmla="*/ 45 h 3645"/>
                <a:gd name="T82" fmla="*/ 7 w 1168"/>
                <a:gd name="T83" fmla="*/ 44 h 3645"/>
                <a:gd name="T84" fmla="*/ 8 w 1168"/>
                <a:gd name="T85" fmla="*/ 43 h 3645"/>
                <a:gd name="T86" fmla="*/ 9 w 1168"/>
                <a:gd name="T87" fmla="*/ 42 h 3645"/>
                <a:gd name="T88" fmla="*/ 9 w 1168"/>
                <a:gd name="T89" fmla="*/ 37 h 3645"/>
                <a:gd name="T90" fmla="*/ 8 w 1168"/>
                <a:gd name="T91" fmla="*/ 32 h 3645"/>
                <a:gd name="T92" fmla="*/ 8 w 1168"/>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7"/>
                  </a:lnTo>
                  <a:lnTo>
                    <a:pt x="557" y="2536"/>
                  </a:lnTo>
                  <a:lnTo>
                    <a:pt x="537" y="2635"/>
                  </a:lnTo>
                  <a:lnTo>
                    <a:pt x="514" y="2752"/>
                  </a:lnTo>
                  <a:lnTo>
                    <a:pt x="502" y="2893"/>
                  </a:lnTo>
                  <a:lnTo>
                    <a:pt x="489" y="3007"/>
                  </a:lnTo>
                  <a:lnTo>
                    <a:pt x="477" y="3108"/>
                  </a:lnTo>
                  <a:lnTo>
                    <a:pt x="460" y="3207"/>
                  </a:lnTo>
                  <a:lnTo>
                    <a:pt x="442" y="3301"/>
                  </a:lnTo>
                  <a:lnTo>
                    <a:pt x="431" y="3365"/>
                  </a:lnTo>
                  <a:lnTo>
                    <a:pt x="431" y="3414"/>
                  </a:lnTo>
                  <a:lnTo>
                    <a:pt x="434" y="3453"/>
                  </a:lnTo>
                  <a:lnTo>
                    <a:pt x="423" y="3471"/>
                  </a:lnTo>
                  <a:lnTo>
                    <a:pt x="346" y="3488"/>
                  </a:lnTo>
                  <a:lnTo>
                    <a:pt x="332" y="3479"/>
                  </a:lnTo>
                  <a:lnTo>
                    <a:pt x="322" y="3467"/>
                  </a:lnTo>
                  <a:lnTo>
                    <a:pt x="250" y="3493"/>
                  </a:lnTo>
                  <a:lnTo>
                    <a:pt x="157" y="3520"/>
                  </a:lnTo>
                  <a:lnTo>
                    <a:pt x="95" y="3530"/>
                  </a:lnTo>
                  <a:lnTo>
                    <a:pt x="45" y="3525"/>
                  </a:lnTo>
                  <a:lnTo>
                    <a:pt x="18" y="3513"/>
                  </a:lnTo>
                  <a:lnTo>
                    <a:pt x="5" y="3496"/>
                  </a:lnTo>
                  <a:lnTo>
                    <a:pt x="0" y="3477"/>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6" y="2364"/>
                  </a:lnTo>
                  <a:lnTo>
                    <a:pt x="251" y="2239"/>
                  </a:lnTo>
                  <a:lnTo>
                    <a:pt x="262" y="2114"/>
                  </a:lnTo>
                  <a:lnTo>
                    <a:pt x="262" y="2039"/>
                  </a:lnTo>
                  <a:lnTo>
                    <a:pt x="220" y="2034"/>
                  </a:lnTo>
                  <a:lnTo>
                    <a:pt x="178" y="2018"/>
                  </a:lnTo>
                  <a:lnTo>
                    <a:pt x="145" y="1974"/>
                  </a:lnTo>
                  <a:lnTo>
                    <a:pt x="141" y="1922"/>
                  </a:lnTo>
                  <a:lnTo>
                    <a:pt x="154" y="1854"/>
                  </a:lnTo>
                  <a:lnTo>
                    <a:pt x="179" y="1798"/>
                  </a:lnTo>
                  <a:lnTo>
                    <a:pt x="203" y="1758"/>
                  </a:lnTo>
                  <a:lnTo>
                    <a:pt x="161" y="1741"/>
                  </a:lnTo>
                  <a:lnTo>
                    <a:pt x="149" y="1728"/>
                  </a:lnTo>
                  <a:lnTo>
                    <a:pt x="151" y="1706"/>
                  </a:lnTo>
                  <a:lnTo>
                    <a:pt x="205" y="1565"/>
                  </a:lnTo>
                  <a:lnTo>
                    <a:pt x="224" y="1489"/>
                  </a:lnTo>
                  <a:lnTo>
                    <a:pt x="238" y="1223"/>
                  </a:lnTo>
                  <a:lnTo>
                    <a:pt x="238" y="1031"/>
                  </a:lnTo>
                  <a:lnTo>
                    <a:pt x="246" y="799"/>
                  </a:lnTo>
                  <a:lnTo>
                    <a:pt x="257" y="743"/>
                  </a:lnTo>
                  <a:lnTo>
                    <a:pt x="278" y="696"/>
                  </a:lnTo>
                  <a:lnTo>
                    <a:pt x="319" y="658"/>
                  </a:lnTo>
                  <a:lnTo>
                    <a:pt x="502" y="547"/>
                  </a:lnTo>
                  <a:lnTo>
                    <a:pt x="489" y="496"/>
                  </a:lnTo>
                  <a:lnTo>
                    <a:pt x="460" y="490"/>
                  </a:lnTo>
                  <a:lnTo>
                    <a:pt x="418" y="478"/>
                  </a:lnTo>
                  <a:lnTo>
                    <a:pt x="396"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7" y="6"/>
                  </a:lnTo>
                  <a:lnTo>
                    <a:pt x="508" y="0"/>
                  </a:lnTo>
                  <a:lnTo>
                    <a:pt x="563" y="12"/>
                  </a:lnTo>
                  <a:lnTo>
                    <a:pt x="610" y="37"/>
                  </a:lnTo>
                  <a:lnTo>
                    <a:pt x="647" y="69"/>
                  </a:lnTo>
                  <a:lnTo>
                    <a:pt x="675" y="113"/>
                  </a:lnTo>
                  <a:lnTo>
                    <a:pt x="690" y="172"/>
                  </a:lnTo>
                  <a:lnTo>
                    <a:pt x="699" y="240"/>
                  </a:lnTo>
                  <a:lnTo>
                    <a:pt x="695" y="295"/>
                  </a:lnTo>
                  <a:lnTo>
                    <a:pt x="682" y="370"/>
                  </a:lnTo>
                  <a:lnTo>
                    <a:pt x="683" y="423"/>
                  </a:lnTo>
                  <a:lnTo>
                    <a:pt x="694" y="483"/>
                  </a:lnTo>
                  <a:lnTo>
                    <a:pt x="717" y="513"/>
                  </a:lnTo>
                  <a:lnTo>
                    <a:pt x="941" y="611"/>
                  </a:lnTo>
                  <a:lnTo>
                    <a:pt x="972" y="632"/>
                  </a:lnTo>
                  <a:lnTo>
                    <a:pt x="995" y="668"/>
                  </a:lnTo>
                  <a:lnTo>
                    <a:pt x="1066" y="879"/>
                  </a:lnTo>
                  <a:lnTo>
                    <a:pt x="1157" y="1178"/>
                  </a:lnTo>
                  <a:lnTo>
                    <a:pt x="1168" y="1239"/>
                  </a:lnTo>
                  <a:lnTo>
                    <a:pt x="1164" y="1273"/>
                  </a:lnTo>
                  <a:lnTo>
                    <a:pt x="1150" y="1312"/>
                  </a:lnTo>
                  <a:lnTo>
                    <a:pt x="1030" y="1516"/>
                  </a:lnTo>
                  <a:lnTo>
                    <a:pt x="1013" y="1580"/>
                  </a:lnTo>
                  <a:lnTo>
                    <a:pt x="1007" y="1645"/>
                  </a:lnTo>
                  <a:lnTo>
                    <a:pt x="1030" y="1873"/>
                  </a:lnTo>
                  <a:lnTo>
                    <a:pt x="1044" y="1974"/>
                  </a:lnTo>
                  <a:lnTo>
                    <a:pt x="1044" y="2007"/>
                  </a:lnTo>
                  <a:lnTo>
                    <a:pt x="1031" y="2032"/>
                  </a:lnTo>
                  <a:lnTo>
                    <a:pt x="995" y="2045"/>
                  </a:lnTo>
                  <a:lnTo>
                    <a:pt x="958" y="2051"/>
                  </a:lnTo>
                  <a:lnTo>
                    <a:pt x="949" y="2166"/>
                  </a:lnTo>
                  <a:lnTo>
                    <a:pt x="949" y="2293"/>
                  </a:lnTo>
                  <a:lnTo>
                    <a:pt x="951" y="2432"/>
                  </a:lnTo>
                  <a:lnTo>
                    <a:pt x="958" y="2562"/>
                  </a:lnTo>
                  <a:lnTo>
                    <a:pt x="977" y="2702"/>
                  </a:lnTo>
                  <a:lnTo>
                    <a:pt x="982" y="2842"/>
                  </a:lnTo>
                  <a:lnTo>
                    <a:pt x="990" y="2979"/>
                  </a:lnTo>
                  <a:lnTo>
                    <a:pt x="990" y="3088"/>
                  </a:lnTo>
                  <a:lnTo>
                    <a:pt x="984" y="3261"/>
                  </a:lnTo>
                  <a:lnTo>
                    <a:pt x="986" y="3369"/>
                  </a:lnTo>
                  <a:lnTo>
                    <a:pt x="982" y="3467"/>
                  </a:lnTo>
                  <a:lnTo>
                    <a:pt x="978" y="3488"/>
                  </a:lnTo>
                  <a:lnTo>
                    <a:pt x="921" y="3505"/>
                  </a:lnTo>
                  <a:lnTo>
                    <a:pt x="878" y="3530"/>
                  </a:lnTo>
                  <a:lnTo>
                    <a:pt x="835" y="3568"/>
                  </a:lnTo>
                  <a:lnTo>
                    <a:pt x="790" y="3603"/>
                  </a:lnTo>
                  <a:lnTo>
                    <a:pt x="733" y="3627"/>
                  </a:lnTo>
                  <a:lnTo>
                    <a:pt x="674" y="3644"/>
                  </a:lnTo>
                  <a:lnTo>
                    <a:pt x="623" y="3645"/>
                  </a:lnTo>
                  <a:lnTo>
                    <a:pt x="591" y="3633"/>
                  </a:lnTo>
                  <a:lnTo>
                    <a:pt x="567" y="3615"/>
                  </a:lnTo>
                  <a:lnTo>
                    <a:pt x="565" y="3594"/>
                  </a:lnTo>
                  <a:lnTo>
                    <a:pt x="577" y="3563"/>
                  </a:lnTo>
                  <a:lnTo>
                    <a:pt x="608" y="3535"/>
                  </a:lnTo>
                  <a:lnTo>
                    <a:pt x="644" y="3505"/>
                  </a:lnTo>
                  <a:lnTo>
                    <a:pt x="690" y="3462"/>
                  </a:lnTo>
                  <a:lnTo>
                    <a:pt x="730" y="3425"/>
                  </a:lnTo>
                  <a:lnTo>
                    <a:pt x="753" y="3391"/>
                  </a:lnTo>
                  <a:lnTo>
                    <a:pt x="741" y="3211"/>
                  </a:lnTo>
                  <a:lnTo>
                    <a:pt x="741" y="3085"/>
                  </a:lnTo>
                  <a:lnTo>
                    <a:pt x="730" y="2957"/>
                  </a:lnTo>
                  <a:lnTo>
                    <a:pt x="718" y="2842"/>
                  </a:lnTo>
                  <a:lnTo>
                    <a:pt x="698" y="2721"/>
                  </a:lnTo>
                  <a:lnTo>
                    <a:pt x="670" y="2599"/>
                  </a:lnTo>
                  <a:lnTo>
                    <a:pt x="647" y="2486"/>
                  </a:lnTo>
                  <a:lnTo>
                    <a:pt x="628" y="2391"/>
                  </a:lnTo>
                  <a:lnTo>
                    <a:pt x="610"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37" name="Freeform 237"/>
            <p:cNvSpPr>
              <a:spLocks/>
            </p:cNvSpPr>
            <p:nvPr/>
          </p:nvSpPr>
          <p:spPr bwMode="auto">
            <a:xfrm>
              <a:off x="3392" y="1961"/>
              <a:ext cx="408" cy="1135"/>
            </a:xfrm>
            <a:custGeom>
              <a:avLst/>
              <a:gdLst>
                <a:gd name="T0" fmla="*/ 13 w 1223"/>
                <a:gd name="T1" fmla="*/ 19 h 3405"/>
                <a:gd name="T2" fmla="*/ 11 w 1223"/>
                <a:gd name="T3" fmla="*/ 23 h 3405"/>
                <a:gd name="T4" fmla="*/ 11 w 1223"/>
                <a:gd name="T5" fmla="*/ 26 h 3405"/>
                <a:gd name="T6" fmla="*/ 12 w 1223"/>
                <a:gd name="T7" fmla="*/ 33 h 3405"/>
                <a:gd name="T8" fmla="*/ 12 w 1223"/>
                <a:gd name="T9" fmla="*/ 38 h 3405"/>
                <a:gd name="T10" fmla="*/ 12 w 1223"/>
                <a:gd name="T11" fmla="*/ 39 h 3405"/>
                <a:gd name="T12" fmla="*/ 13 w 1223"/>
                <a:gd name="T13" fmla="*/ 40 h 3405"/>
                <a:gd name="T14" fmla="*/ 14 w 1223"/>
                <a:gd name="T15" fmla="*/ 40 h 3405"/>
                <a:gd name="T16" fmla="*/ 15 w 1223"/>
                <a:gd name="T17" fmla="*/ 41 h 3405"/>
                <a:gd name="T18" fmla="*/ 15 w 1223"/>
                <a:gd name="T19" fmla="*/ 41 h 3405"/>
                <a:gd name="T20" fmla="*/ 10 w 1223"/>
                <a:gd name="T21" fmla="*/ 41 h 3405"/>
                <a:gd name="T22" fmla="*/ 10 w 1223"/>
                <a:gd name="T23" fmla="*/ 41 h 3405"/>
                <a:gd name="T24" fmla="*/ 9 w 1223"/>
                <a:gd name="T25" fmla="*/ 40 h 3405"/>
                <a:gd name="T26" fmla="*/ 10 w 1223"/>
                <a:gd name="T27" fmla="*/ 39 h 3405"/>
                <a:gd name="T28" fmla="*/ 10 w 1223"/>
                <a:gd name="T29" fmla="*/ 39 h 3405"/>
                <a:gd name="T30" fmla="*/ 9 w 1223"/>
                <a:gd name="T31" fmla="*/ 39 h 3405"/>
                <a:gd name="T32" fmla="*/ 9 w 1223"/>
                <a:gd name="T33" fmla="*/ 34 h 3405"/>
                <a:gd name="T34" fmla="*/ 8 w 1223"/>
                <a:gd name="T35" fmla="*/ 28 h 3405"/>
                <a:gd name="T36" fmla="*/ 8 w 1223"/>
                <a:gd name="T37" fmla="*/ 26 h 3405"/>
                <a:gd name="T38" fmla="*/ 7 w 1223"/>
                <a:gd name="T39" fmla="*/ 29 h 3405"/>
                <a:gd name="T40" fmla="*/ 6 w 1223"/>
                <a:gd name="T41" fmla="*/ 34 h 3405"/>
                <a:gd name="T42" fmla="*/ 6 w 1223"/>
                <a:gd name="T43" fmla="*/ 39 h 3405"/>
                <a:gd name="T44" fmla="*/ 5 w 1223"/>
                <a:gd name="T45" fmla="*/ 39 h 3405"/>
                <a:gd name="T46" fmla="*/ 5 w 1223"/>
                <a:gd name="T47" fmla="*/ 41 h 3405"/>
                <a:gd name="T48" fmla="*/ 5 w 1223"/>
                <a:gd name="T49" fmla="*/ 42 h 3405"/>
                <a:gd name="T50" fmla="*/ 4 w 1223"/>
                <a:gd name="T51" fmla="*/ 42 h 3405"/>
                <a:gd name="T52" fmla="*/ 3 w 1223"/>
                <a:gd name="T53" fmla="*/ 42 h 3405"/>
                <a:gd name="T54" fmla="*/ 3 w 1223"/>
                <a:gd name="T55" fmla="*/ 41 h 3405"/>
                <a:gd name="T56" fmla="*/ 3 w 1223"/>
                <a:gd name="T57" fmla="*/ 40 h 3405"/>
                <a:gd name="T58" fmla="*/ 4 w 1223"/>
                <a:gd name="T59" fmla="*/ 39 h 3405"/>
                <a:gd name="T60" fmla="*/ 3 w 1223"/>
                <a:gd name="T61" fmla="*/ 37 h 3405"/>
                <a:gd name="T62" fmla="*/ 3 w 1223"/>
                <a:gd name="T63" fmla="*/ 34 h 3405"/>
                <a:gd name="T64" fmla="*/ 3 w 1223"/>
                <a:gd name="T65" fmla="*/ 30 h 3405"/>
                <a:gd name="T66" fmla="*/ 0 w 1223"/>
                <a:gd name="T67" fmla="*/ 28 h 3405"/>
                <a:gd name="T68" fmla="*/ 0 w 1223"/>
                <a:gd name="T69" fmla="*/ 23 h 3405"/>
                <a:gd name="T70" fmla="*/ 2 w 1223"/>
                <a:gd name="T71" fmla="*/ 23 h 3405"/>
                <a:gd name="T72" fmla="*/ 2 w 1223"/>
                <a:gd name="T73" fmla="*/ 16 h 3405"/>
                <a:gd name="T74" fmla="*/ 2 w 1223"/>
                <a:gd name="T75" fmla="*/ 14 h 3405"/>
                <a:gd name="T76" fmla="*/ 3 w 1223"/>
                <a:gd name="T77" fmla="*/ 8 h 3405"/>
                <a:gd name="T78" fmla="*/ 3 w 1223"/>
                <a:gd name="T79" fmla="*/ 8 h 3405"/>
                <a:gd name="T80" fmla="*/ 6 w 1223"/>
                <a:gd name="T81" fmla="*/ 6 h 3405"/>
                <a:gd name="T82" fmla="*/ 6 w 1223"/>
                <a:gd name="T83" fmla="*/ 5 h 3405"/>
                <a:gd name="T84" fmla="*/ 6 w 1223"/>
                <a:gd name="T85" fmla="*/ 3 h 3405"/>
                <a:gd name="T86" fmla="*/ 7 w 1223"/>
                <a:gd name="T87" fmla="*/ 2 h 3405"/>
                <a:gd name="T88" fmla="*/ 7 w 1223"/>
                <a:gd name="T89" fmla="*/ 1 h 3405"/>
                <a:gd name="T90" fmla="*/ 8 w 1223"/>
                <a:gd name="T91" fmla="*/ 0 h 3405"/>
                <a:gd name="T92" fmla="*/ 9 w 1223"/>
                <a:gd name="T93" fmla="*/ 0 h 3405"/>
                <a:gd name="T94" fmla="*/ 10 w 1223"/>
                <a:gd name="T95" fmla="*/ 0 h 3405"/>
                <a:gd name="T96" fmla="*/ 10 w 1223"/>
                <a:gd name="T97" fmla="*/ 1 h 3405"/>
                <a:gd name="T98" fmla="*/ 10 w 1223"/>
                <a:gd name="T99" fmla="*/ 3 h 3405"/>
                <a:gd name="T100" fmla="*/ 10 w 1223"/>
                <a:gd name="T101" fmla="*/ 4 h 3405"/>
                <a:gd name="T102" fmla="*/ 9 w 1223"/>
                <a:gd name="T103" fmla="*/ 5 h 3405"/>
                <a:gd name="T104" fmla="*/ 9 w 1223"/>
                <a:gd name="T105" fmla="*/ 6 h 3405"/>
                <a:gd name="T106" fmla="*/ 12 w 1223"/>
                <a:gd name="T107" fmla="*/ 8 h 3405"/>
                <a:gd name="T108" fmla="*/ 13 w 1223"/>
                <a:gd name="T109" fmla="*/ 9 h 3405"/>
                <a:gd name="T110" fmla="*/ 13 w 1223"/>
                <a:gd name="T111" fmla="*/ 14 h 3405"/>
                <a:gd name="T112" fmla="*/ 12 w 1223"/>
                <a:gd name="T113" fmla="*/ 15 h 3405"/>
                <a:gd name="T114" fmla="*/ 13 w 1223"/>
                <a:gd name="T115" fmla="*/ 17 h 3405"/>
                <a:gd name="T116" fmla="*/ 13 w 1223"/>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1" y="1572"/>
                  </a:lnTo>
                  <a:lnTo>
                    <a:pt x="1091" y="1749"/>
                  </a:lnTo>
                  <a:lnTo>
                    <a:pt x="900" y="1876"/>
                  </a:lnTo>
                  <a:lnTo>
                    <a:pt x="900" y="1952"/>
                  </a:lnTo>
                  <a:lnTo>
                    <a:pt x="910" y="2090"/>
                  </a:lnTo>
                  <a:lnTo>
                    <a:pt x="924" y="2500"/>
                  </a:lnTo>
                  <a:lnTo>
                    <a:pt x="935" y="2680"/>
                  </a:lnTo>
                  <a:lnTo>
                    <a:pt x="948" y="2998"/>
                  </a:lnTo>
                  <a:lnTo>
                    <a:pt x="948" y="3112"/>
                  </a:lnTo>
                  <a:lnTo>
                    <a:pt x="949" y="3150"/>
                  </a:lnTo>
                  <a:lnTo>
                    <a:pt x="959" y="3163"/>
                  </a:lnTo>
                  <a:lnTo>
                    <a:pt x="994" y="3186"/>
                  </a:lnTo>
                  <a:lnTo>
                    <a:pt x="1062" y="3223"/>
                  </a:lnTo>
                  <a:lnTo>
                    <a:pt x="1142" y="3246"/>
                  </a:lnTo>
                  <a:lnTo>
                    <a:pt x="1170" y="3255"/>
                  </a:lnTo>
                  <a:lnTo>
                    <a:pt x="1199" y="3269"/>
                  </a:lnTo>
                  <a:lnTo>
                    <a:pt x="1217" y="3295"/>
                  </a:lnTo>
                  <a:lnTo>
                    <a:pt x="1223" y="3317"/>
                  </a:lnTo>
                  <a:lnTo>
                    <a:pt x="1212" y="3325"/>
                  </a:lnTo>
                  <a:lnTo>
                    <a:pt x="1051" y="3327"/>
                  </a:lnTo>
                  <a:lnTo>
                    <a:pt x="840" y="3341"/>
                  </a:lnTo>
                  <a:lnTo>
                    <a:pt x="803" y="3341"/>
                  </a:lnTo>
                  <a:lnTo>
                    <a:pt x="779" y="3328"/>
                  </a:lnTo>
                  <a:lnTo>
                    <a:pt x="768" y="3304"/>
                  </a:lnTo>
                  <a:lnTo>
                    <a:pt x="768" y="3266"/>
                  </a:lnTo>
                  <a:lnTo>
                    <a:pt x="779" y="3204"/>
                  </a:lnTo>
                  <a:lnTo>
                    <a:pt x="787" y="3195"/>
                  </a:lnTo>
                  <a:lnTo>
                    <a:pt x="803" y="3189"/>
                  </a:lnTo>
                  <a:lnTo>
                    <a:pt x="779" y="3185"/>
                  </a:lnTo>
                  <a:lnTo>
                    <a:pt x="772" y="3173"/>
                  </a:lnTo>
                  <a:lnTo>
                    <a:pt x="768" y="3125"/>
                  </a:lnTo>
                  <a:lnTo>
                    <a:pt x="744" y="3023"/>
                  </a:lnTo>
                  <a:lnTo>
                    <a:pt x="695" y="2780"/>
                  </a:lnTo>
                  <a:lnTo>
                    <a:pt x="684" y="2665"/>
                  </a:lnTo>
                  <a:lnTo>
                    <a:pt x="659" y="2297"/>
                  </a:lnTo>
                  <a:lnTo>
                    <a:pt x="643" y="2206"/>
                  </a:lnTo>
                  <a:lnTo>
                    <a:pt x="612" y="2092"/>
                  </a:lnTo>
                  <a:lnTo>
                    <a:pt x="588" y="2207"/>
                  </a:lnTo>
                  <a:lnTo>
                    <a:pt x="564" y="2322"/>
                  </a:lnTo>
                  <a:lnTo>
                    <a:pt x="523" y="2642"/>
                  </a:lnTo>
                  <a:lnTo>
                    <a:pt x="504" y="2740"/>
                  </a:lnTo>
                  <a:lnTo>
                    <a:pt x="462" y="3096"/>
                  </a:lnTo>
                  <a:lnTo>
                    <a:pt x="462" y="3150"/>
                  </a:lnTo>
                  <a:lnTo>
                    <a:pt x="456" y="3159"/>
                  </a:lnTo>
                  <a:lnTo>
                    <a:pt x="420" y="3176"/>
                  </a:lnTo>
                  <a:lnTo>
                    <a:pt x="429" y="3229"/>
                  </a:lnTo>
                  <a:lnTo>
                    <a:pt x="431" y="3291"/>
                  </a:lnTo>
                  <a:lnTo>
                    <a:pt x="431" y="3328"/>
                  </a:lnTo>
                  <a:lnTo>
                    <a:pt x="416" y="3365"/>
                  </a:lnTo>
                  <a:lnTo>
                    <a:pt x="392" y="3390"/>
                  </a:lnTo>
                  <a:lnTo>
                    <a:pt x="348" y="3405"/>
                  </a:lnTo>
                  <a:lnTo>
                    <a:pt x="300" y="3405"/>
                  </a:lnTo>
                  <a:lnTo>
                    <a:pt x="249" y="3401"/>
                  </a:lnTo>
                  <a:lnTo>
                    <a:pt x="227" y="3381"/>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9"/>
                  </a:lnTo>
                  <a:lnTo>
                    <a:pt x="36" y="1862"/>
                  </a:lnTo>
                  <a:lnTo>
                    <a:pt x="174" y="1902"/>
                  </a:lnTo>
                  <a:lnTo>
                    <a:pt x="190" y="1823"/>
                  </a:lnTo>
                  <a:lnTo>
                    <a:pt x="193" y="1728"/>
                  </a:lnTo>
                  <a:lnTo>
                    <a:pt x="126" y="1331"/>
                  </a:lnTo>
                  <a:lnTo>
                    <a:pt x="120" y="1225"/>
                  </a:lnTo>
                  <a:lnTo>
                    <a:pt x="132" y="1099"/>
                  </a:lnTo>
                  <a:lnTo>
                    <a:pt x="190" y="757"/>
                  </a:lnTo>
                  <a:lnTo>
                    <a:pt x="216" y="663"/>
                  </a:lnTo>
                  <a:lnTo>
                    <a:pt x="240" y="625"/>
                  </a:lnTo>
                  <a:lnTo>
                    <a:pt x="263" y="613"/>
                  </a:lnTo>
                  <a:lnTo>
                    <a:pt x="431" y="549"/>
                  </a:lnTo>
                  <a:lnTo>
                    <a:pt x="504" y="524"/>
                  </a:lnTo>
                  <a:lnTo>
                    <a:pt x="527" y="434"/>
                  </a:lnTo>
                  <a:lnTo>
                    <a:pt x="507" y="369"/>
                  </a:lnTo>
                  <a:lnTo>
                    <a:pt x="496" y="330"/>
                  </a:lnTo>
                  <a:lnTo>
                    <a:pt x="496" y="281"/>
                  </a:lnTo>
                  <a:lnTo>
                    <a:pt x="504" y="218"/>
                  </a:lnTo>
                  <a:lnTo>
                    <a:pt x="527" y="129"/>
                  </a:lnTo>
                  <a:lnTo>
                    <a:pt x="540" y="84"/>
                  </a:lnTo>
                  <a:lnTo>
                    <a:pt x="559" y="51"/>
                  </a:lnTo>
                  <a:lnTo>
                    <a:pt x="588" y="24"/>
                  </a:lnTo>
                  <a:lnTo>
                    <a:pt x="612" y="14"/>
                  </a:lnTo>
                  <a:lnTo>
                    <a:pt x="660" y="0"/>
                  </a:lnTo>
                  <a:lnTo>
                    <a:pt x="695" y="0"/>
                  </a:lnTo>
                  <a:lnTo>
                    <a:pt x="744" y="14"/>
                  </a:lnTo>
                  <a:lnTo>
                    <a:pt x="789" y="31"/>
                  </a:lnTo>
                  <a:lnTo>
                    <a:pt x="827" y="60"/>
                  </a:lnTo>
                  <a:lnTo>
                    <a:pt x="840" y="103"/>
                  </a:lnTo>
                  <a:lnTo>
                    <a:pt x="845" y="159"/>
                  </a:lnTo>
                  <a:lnTo>
                    <a:pt x="839" y="212"/>
                  </a:lnTo>
                  <a:lnTo>
                    <a:pt x="829" y="271"/>
                  </a:lnTo>
                  <a:lnTo>
                    <a:pt x="817" y="321"/>
                  </a:lnTo>
                  <a:lnTo>
                    <a:pt x="791" y="372"/>
                  </a:lnTo>
                  <a:lnTo>
                    <a:pt x="768" y="410"/>
                  </a:lnTo>
                  <a:lnTo>
                    <a:pt x="744" y="447"/>
                  </a:lnTo>
                  <a:lnTo>
                    <a:pt x="744" y="510"/>
                  </a:lnTo>
                  <a:lnTo>
                    <a:pt x="798" y="526"/>
                  </a:lnTo>
                  <a:lnTo>
                    <a:pt x="1000" y="651"/>
                  </a:lnTo>
                  <a:lnTo>
                    <a:pt x="1032"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38" name="Freeform 238"/>
            <p:cNvSpPr>
              <a:spLocks/>
            </p:cNvSpPr>
            <p:nvPr/>
          </p:nvSpPr>
          <p:spPr bwMode="auto">
            <a:xfrm>
              <a:off x="4230" y="1966"/>
              <a:ext cx="363" cy="1158"/>
            </a:xfrm>
            <a:custGeom>
              <a:avLst/>
              <a:gdLst>
                <a:gd name="T0" fmla="*/ 2 w 1091"/>
                <a:gd name="T1" fmla="*/ 29 h 3472"/>
                <a:gd name="T2" fmla="*/ 2 w 1091"/>
                <a:gd name="T3" fmla="*/ 31 h 3472"/>
                <a:gd name="T4" fmla="*/ 3 w 1091"/>
                <a:gd name="T5" fmla="*/ 32 h 3472"/>
                <a:gd name="T6" fmla="*/ 3 w 1091"/>
                <a:gd name="T7" fmla="*/ 37 h 3472"/>
                <a:gd name="T8" fmla="*/ 3 w 1091"/>
                <a:gd name="T9" fmla="*/ 39 h 3472"/>
                <a:gd name="T10" fmla="*/ 2 w 1091"/>
                <a:gd name="T11" fmla="*/ 40 h 3472"/>
                <a:gd name="T12" fmla="*/ 1 w 1091"/>
                <a:gd name="T13" fmla="*/ 40 h 3472"/>
                <a:gd name="T14" fmla="*/ 0 w 1091"/>
                <a:gd name="T15" fmla="*/ 41 h 3472"/>
                <a:gd name="T16" fmla="*/ 0 w 1091"/>
                <a:gd name="T17" fmla="*/ 41 h 3472"/>
                <a:gd name="T18" fmla="*/ 0 w 1091"/>
                <a:gd name="T19" fmla="*/ 42 h 3472"/>
                <a:gd name="T20" fmla="*/ 2 w 1091"/>
                <a:gd name="T21" fmla="*/ 42 h 3472"/>
                <a:gd name="T22" fmla="*/ 3 w 1091"/>
                <a:gd name="T23" fmla="*/ 42 h 3472"/>
                <a:gd name="T24" fmla="*/ 5 w 1091"/>
                <a:gd name="T25" fmla="*/ 41 h 3472"/>
                <a:gd name="T26" fmla="*/ 5 w 1091"/>
                <a:gd name="T27" fmla="*/ 40 h 3472"/>
                <a:gd name="T28" fmla="*/ 6 w 1091"/>
                <a:gd name="T29" fmla="*/ 34 h 3472"/>
                <a:gd name="T30" fmla="*/ 7 w 1091"/>
                <a:gd name="T31" fmla="*/ 31 h 3472"/>
                <a:gd name="T32" fmla="*/ 7 w 1091"/>
                <a:gd name="T33" fmla="*/ 33 h 3472"/>
                <a:gd name="T34" fmla="*/ 8 w 1091"/>
                <a:gd name="T35" fmla="*/ 37 h 3472"/>
                <a:gd name="T36" fmla="*/ 9 w 1091"/>
                <a:gd name="T37" fmla="*/ 40 h 3472"/>
                <a:gd name="T38" fmla="*/ 9 w 1091"/>
                <a:gd name="T39" fmla="*/ 41 h 3472"/>
                <a:gd name="T40" fmla="*/ 8 w 1091"/>
                <a:gd name="T41" fmla="*/ 42 h 3472"/>
                <a:gd name="T42" fmla="*/ 9 w 1091"/>
                <a:gd name="T43" fmla="*/ 43 h 3472"/>
                <a:gd name="T44" fmla="*/ 10 w 1091"/>
                <a:gd name="T45" fmla="*/ 43 h 3472"/>
                <a:gd name="T46" fmla="*/ 11 w 1091"/>
                <a:gd name="T47" fmla="*/ 42 h 3472"/>
                <a:gd name="T48" fmla="*/ 11 w 1091"/>
                <a:gd name="T49" fmla="*/ 42 h 3472"/>
                <a:gd name="T50" fmla="*/ 11 w 1091"/>
                <a:gd name="T51" fmla="*/ 41 h 3472"/>
                <a:gd name="T52" fmla="*/ 11 w 1091"/>
                <a:gd name="T53" fmla="*/ 39 h 3472"/>
                <a:gd name="T54" fmla="*/ 11 w 1091"/>
                <a:gd name="T55" fmla="*/ 34 h 3472"/>
                <a:gd name="T56" fmla="*/ 10 w 1091"/>
                <a:gd name="T57" fmla="*/ 31 h 3472"/>
                <a:gd name="T58" fmla="*/ 11 w 1091"/>
                <a:gd name="T59" fmla="*/ 30 h 3472"/>
                <a:gd name="T60" fmla="*/ 11 w 1091"/>
                <a:gd name="T61" fmla="*/ 20 h 3472"/>
                <a:gd name="T62" fmla="*/ 11 w 1091"/>
                <a:gd name="T63" fmla="*/ 17 h 3472"/>
                <a:gd name="T64" fmla="*/ 12 w 1091"/>
                <a:gd name="T65" fmla="*/ 16 h 3472"/>
                <a:gd name="T66" fmla="*/ 12 w 1091"/>
                <a:gd name="T67" fmla="*/ 15 h 3472"/>
                <a:gd name="T68" fmla="*/ 12 w 1091"/>
                <a:gd name="T69" fmla="*/ 13 h 3472"/>
                <a:gd name="T70" fmla="*/ 13 w 1091"/>
                <a:gd name="T71" fmla="*/ 11 h 3472"/>
                <a:gd name="T72" fmla="*/ 12 w 1091"/>
                <a:gd name="T73" fmla="*/ 11 h 3472"/>
                <a:gd name="T74" fmla="*/ 11 w 1091"/>
                <a:gd name="T75" fmla="*/ 10 h 3472"/>
                <a:gd name="T76" fmla="*/ 11 w 1091"/>
                <a:gd name="T77" fmla="*/ 8 h 3472"/>
                <a:gd name="T78" fmla="*/ 11 w 1091"/>
                <a:gd name="T79" fmla="*/ 8 h 3472"/>
                <a:gd name="T80" fmla="*/ 8 w 1091"/>
                <a:gd name="T81" fmla="*/ 7 h 3472"/>
                <a:gd name="T82" fmla="*/ 8 w 1091"/>
                <a:gd name="T83" fmla="*/ 6 h 3472"/>
                <a:gd name="T84" fmla="*/ 8 w 1091"/>
                <a:gd name="T85" fmla="*/ 4 h 3472"/>
                <a:gd name="T86" fmla="*/ 8 w 1091"/>
                <a:gd name="T87" fmla="*/ 3 h 3472"/>
                <a:gd name="T88" fmla="*/ 8 w 1091"/>
                <a:gd name="T89" fmla="*/ 1 h 3472"/>
                <a:gd name="T90" fmla="*/ 7 w 1091"/>
                <a:gd name="T91" fmla="*/ 0 h 3472"/>
                <a:gd name="T92" fmla="*/ 6 w 1091"/>
                <a:gd name="T93" fmla="*/ 0 h 3472"/>
                <a:gd name="T94" fmla="*/ 5 w 1091"/>
                <a:gd name="T95" fmla="*/ 0 h 3472"/>
                <a:gd name="T96" fmla="*/ 4 w 1091"/>
                <a:gd name="T97" fmla="*/ 1 h 3472"/>
                <a:gd name="T98" fmla="*/ 4 w 1091"/>
                <a:gd name="T99" fmla="*/ 2 h 3472"/>
                <a:gd name="T100" fmla="*/ 4 w 1091"/>
                <a:gd name="T101" fmla="*/ 4 h 3472"/>
                <a:gd name="T102" fmla="*/ 4 w 1091"/>
                <a:gd name="T103" fmla="*/ 5 h 3472"/>
                <a:gd name="T104" fmla="*/ 5 w 1091"/>
                <a:gd name="T105" fmla="*/ 6 h 3472"/>
                <a:gd name="T106" fmla="*/ 4 w 1091"/>
                <a:gd name="T107" fmla="*/ 7 h 3472"/>
                <a:gd name="T108" fmla="*/ 2 w 1091"/>
                <a:gd name="T109" fmla="*/ 8 h 3472"/>
                <a:gd name="T110" fmla="*/ 1 w 1091"/>
                <a:gd name="T111" fmla="*/ 10 h 3472"/>
                <a:gd name="T112" fmla="*/ 1 w 1091"/>
                <a:gd name="T113" fmla="*/ 11 h 3472"/>
                <a:gd name="T114" fmla="*/ 3 w 1091"/>
                <a:gd name="T115" fmla="*/ 14 h 3472"/>
                <a:gd name="T116" fmla="*/ 3 w 1091"/>
                <a:gd name="T117" fmla="*/ 18 h 3472"/>
                <a:gd name="T118" fmla="*/ 2 w 1091"/>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3"/>
                  </a:lnTo>
                  <a:lnTo>
                    <a:pt x="120" y="2472"/>
                  </a:lnTo>
                  <a:lnTo>
                    <a:pt x="167" y="2484"/>
                  </a:lnTo>
                  <a:lnTo>
                    <a:pt x="217" y="2488"/>
                  </a:lnTo>
                  <a:lnTo>
                    <a:pt x="212" y="2608"/>
                  </a:lnTo>
                  <a:lnTo>
                    <a:pt x="212" y="2730"/>
                  </a:lnTo>
                  <a:lnTo>
                    <a:pt x="220" y="3015"/>
                  </a:lnTo>
                  <a:lnTo>
                    <a:pt x="216" y="3109"/>
                  </a:lnTo>
                  <a:lnTo>
                    <a:pt x="212" y="3150"/>
                  </a:lnTo>
                  <a:lnTo>
                    <a:pt x="200" y="3187"/>
                  </a:lnTo>
                  <a:lnTo>
                    <a:pt x="180" y="3211"/>
                  </a:lnTo>
                  <a:lnTo>
                    <a:pt x="144" y="3237"/>
                  </a:lnTo>
                  <a:lnTo>
                    <a:pt x="104" y="3257"/>
                  </a:lnTo>
                  <a:lnTo>
                    <a:pt x="54" y="3285"/>
                  </a:lnTo>
                  <a:lnTo>
                    <a:pt x="23" y="3306"/>
                  </a:lnTo>
                  <a:lnTo>
                    <a:pt x="7" y="3324"/>
                  </a:lnTo>
                  <a:lnTo>
                    <a:pt x="0" y="3348"/>
                  </a:lnTo>
                  <a:lnTo>
                    <a:pt x="4" y="3367"/>
                  </a:lnTo>
                  <a:lnTo>
                    <a:pt x="24" y="3383"/>
                  </a:lnTo>
                  <a:lnTo>
                    <a:pt x="65" y="3388"/>
                  </a:lnTo>
                  <a:lnTo>
                    <a:pt x="135" y="3381"/>
                  </a:lnTo>
                  <a:lnTo>
                    <a:pt x="201" y="3367"/>
                  </a:lnTo>
                  <a:lnTo>
                    <a:pt x="274" y="3357"/>
                  </a:lnTo>
                  <a:lnTo>
                    <a:pt x="348" y="3351"/>
                  </a:lnTo>
                  <a:lnTo>
                    <a:pt x="387" y="3348"/>
                  </a:lnTo>
                  <a:lnTo>
                    <a:pt x="408" y="3341"/>
                  </a:lnTo>
                  <a:lnTo>
                    <a:pt x="419" y="3250"/>
                  </a:lnTo>
                  <a:lnTo>
                    <a:pt x="433" y="3117"/>
                  </a:lnTo>
                  <a:lnTo>
                    <a:pt x="487" y="2750"/>
                  </a:lnTo>
                  <a:lnTo>
                    <a:pt x="504" y="2649"/>
                  </a:lnTo>
                  <a:lnTo>
                    <a:pt x="530" y="2527"/>
                  </a:lnTo>
                  <a:lnTo>
                    <a:pt x="587" y="2543"/>
                  </a:lnTo>
                  <a:lnTo>
                    <a:pt x="587" y="2637"/>
                  </a:lnTo>
                  <a:lnTo>
                    <a:pt x="605" y="2759"/>
                  </a:lnTo>
                  <a:lnTo>
                    <a:pt x="660" y="2969"/>
                  </a:lnTo>
                  <a:lnTo>
                    <a:pt x="686" y="3187"/>
                  </a:lnTo>
                  <a:lnTo>
                    <a:pt x="695" y="3245"/>
                  </a:lnTo>
                  <a:lnTo>
                    <a:pt x="706" y="3276"/>
                  </a:lnTo>
                  <a:lnTo>
                    <a:pt x="692" y="3340"/>
                  </a:lnTo>
                  <a:lnTo>
                    <a:pt x="684" y="3381"/>
                  </a:lnTo>
                  <a:lnTo>
                    <a:pt x="684" y="3408"/>
                  </a:lnTo>
                  <a:lnTo>
                    <a:pt x="703" y="3441"/>
                  </a:lnTo>
                  <a:lnTo>
                    <a:pt x="727" y="3465"/>
                  </a:lnTo>
                  <a:lnTo>
                    <a:pt x="760" y="3472"/>
                  </a:lnTo>
                  <a:lnTo>
                    <a:pt x="798" y="3469"/>
                  </a:lnTo>
                  <a:lnTo>
                    <a:pt x="839" y="3453"/>
                  </a:lnTo>
                  <a:lnTo>
                    <a:pt x="875" y="3431"/>
                  </a:lnTo>
                  <a:lnTo>
                    <a:pt x="903" y="3404"/>
                  </a:lnTo>
                  <a:lnTo>
                    <a:pt x="920" y="3376"/>
                  </a:lnTo>
                  <a:lnTo>
                    <a:pt x="927" y="3340"/>
                  </a:lnTo>
                  <a:lnTo>
                    <a:pt x="922" y="3293"/>
                  </a:lnTo>
                  <a:lnTo>
                    <a:pt x="911" y="3250"/>
                  </a:lnTo>
                  <a:lnTo>
                    <a:pt x="899" y="3135"/>
                  </a:lnTo>
                  <a:lnTo>
                    <a:pt x="883" y="2862"/>
                  </a:lnTo>
                  <a:lnTo>
                    <a:pt x="871" y="2730"/>
                  </a:lnTo>
                  <a:lnTo>
                    <a:pt x="863" y="2619"/>
                  </a:lnTo>
                  <a:lnTo>
                    <a:pt x="851" y="2523"/>
                  </a:lnTo>
                  <a:lnTo>
                    <a:pt x="922" y="2508"/>
                  </a:lnTo>
                  <a:lnTo>
                    <a:pt x="920" y="2403"/>
                  </a:lnTo>
                  <a:lnTo>
                    <a:pt x="909" y="1732"/>
                  </a:lnTo>
                  <a:lnTo>
                    <a:pt x="906" y="1601"/>
                  </a:lnTo>
                  <a:lnTo>
                    <a:pt x="899" y="1463"/>
                  </a:lnTo>
                  <a:lnTo>
                    <a:pt x="899" y="1387"/>
                  </a:lnTo>
                  <a:lnTo>
                    <a:pt x="931" y="1350"/>
                  </a:lnTo>
                  <a:lnTo>
                    <a:pt x="967" y="1302"/>
                  </a:lnTo>
                  <a:lnTo>
                    <a:pt x="986" y="1262"/>
                  </a:lnTo>
                  <a:lnTo>
                    <a:pt x="995" y="1221"/>
                  </a:lnTo>
                  <a:lnTo>
                    <a:pt x="1000" y="1175"/>
                  </a:lnTo>
                  <a:lnTo>
                    <a:pt x="988" y="1090"/>
                  </a:lnTo>
                  <a:lnTo>
                    <a:pt x="978" y="1018"/>
                  </a:lnTo>
                  <a:lnTo>
                    <a:pt x="1091" y="853"/>
                  </a:lnTo>
                  <a:lnTo>
                    <a:pt x="1043" y="788"/>
                  </a:lnTo>
                  <a:lnTo>
                    <a:pt x="949" y="921"/>
                  </a:lnTo>
                  <a:lnTo>
                    <a:pt x="938" y="864"/>
                  </a:lnTo>
                  <a:lnTo>
                    <a:pt x="929" y="788"/>
                  </a:lnTo>
                  <a:lnTo>
                    <a:pt x="927" y="723"/>
                  </a:lnTo>
                  <a:lnTo>
                    <a:pt x="924" y="679"/>
                  </a:lnTo>
                  <a:lnTo>
                    <a:pt x="912" y="639"/>
                  </a:lnTo>
                  <a:lnTo>
                    <a:pt x="886" y="611"/>
                  </a:lnTo>
                  <a:lnTo>
                    <a:pt x="850" y="594"/>
                  </a:lnTo>
                  <a:lnTo>
                    <a:pt x="672" y="533"/>
                  </a:lnTo>
                  <a:lnTo>
                    <a:pt x="635" y="520"/>
                  </a:lnTo>
                  <a:lnTo>
                    <a:pt x="631" y="458"/>
                  </a:lnTo>
                  <a:lnTo>
                    <a:pt x="641" y="409"/>
                  </a:lnTo>
                  <a:lnTo>
                    <a:pt x="664" y="355"/>
                  </a:lnTo>
                  <a:lnTo>
                    <a:pt x="682" y="300"/>
                  </a:lnTo>
                  <a:lnTo>
                    <a:pt x="684" y="230"/>
                  </a:lnTo>
                  <a:lnTo>
                    <a:pt x="676" y="150"/>
                  </a:lnTo>
                  <a:lnTo>
                    <a:pt x="660" y="100"/>
                  </a:lnTo>
                  <a:lnTo>
                    <a:pt x="633" y="53"/>
                  </a:lnTo>
                  <a:lnTo>
                    <a:pt x="602" y="28"/>
                  </a:lnTo>
                  <a:lnTo>
                    <a:pt x="536" y="6"/>
                  </a:lnTo>
                  <a:lnTo>
                    <a:pt x="479" y="0"/>
                  </a:lnTo>
                  <a:lnTo>
                    <a:pt x="426" y="6"/>
                  </a:lnTo>
                  <a:lnTo>
                    <a:pt x="386" y="35"/>
                  </a:lnTo>
                  <a:lnTo>
                    <a:pt x="360" y="61"/>
                  </a:lnTo>
                  <a:lnTo>
                    <a:pt x="325" y="109"/>
                  </a:lnTo>
                  <a:lnTo>
                    <a:pt x="300" y="162"/>
                  </a:lnTo>
                  <a:lnTo>
                    <a:pt x="336" y="189"/>
                  </a:lnTo>
                  <a:lnTo>
                    <a:pt x="331" y="252"/>
                  </a:lnTo>
                  <a:lnTo>
                    <a:pt x="329" y="319"/>
                  </a:lnTo>
                  <a:lnTo>
                    <a:pt x="337" y="379"/>
                  </a:lnTo>
                  <a:lnTo>
                    <a:pt x="351" y="427"/>
                  </a:lnTo>
                  <a:lnTo>
                    <a:pt x="365" y="463"/>
                  </a:lnTo>
                  <a:lnTo>
                    <a:pt x="396" y="520"/>
                  </a:lnTo>
                  <a:lnTo>
                    <a:pt x="396" y="533"/>
                  </a:lnTo>
                  <a:lnTo>
                    <a:pt x="348" y="558"/>
                  </a:lnTo>
                  <a:lnTo>
                    <a:pt x="156" y="647"/>
                  </a:lnTo>
                  <a:lnTo>
                    <a:pt x="122" y="681"/>
                  </a:lnTo>
                  <a:lnTo>
                    <a:pt x="98" y="723"/>
                  </a:lnTo>
                  <a:lnTo>
                    <a:pt x="84" y="776"/>
                  </a:lnTo>
                  <a:lnTo>
                    <a:pt x="74" y="845"/>
                  </a:lnTo>
                  <a:lnTo>
                    <a:pt x="100" y="889"/>
                  </a:lnTo>
                  <a:lnTo>
                    <a:pt x="246" y="1083"/>
                  </a:lnTo>
                  <a:lnTo>
                    <a:pt x="265" y="1148"/>
                  </a:lnTo>
                  <a:lnTo>
                    <a:pt x="274" y="1260"/>
                  </a:lnTo>
                  <a:lnTo>
                    <a:pt x="214" y="1443"/>
                  </a:lnTo>
                  <a:lnTo>
                    <a:pt x="145" y="1513"/>
                  </a:lnTo>
                  <a:lnTo>
                    <a:pt x="145" y="1593"/>
                  </a:lnTo>
                  <a:lnTo>
                    <a:pt x="132" y="1733"/>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39" name="Freeform 239"/>
            <p:cNvSpPr>
              <a:spLocks/>
            </p:cNvSpPr>
            <p:nvPr/>
          </p:nvSpPr>
          <p:spPr bwMode="auto">
            <a:xfrm>
              <a:off x="3727" y="1990"/>
              <a:ext cx="297" cy="1093"/>
            </a:xfrm>
            <a:custGeom>
              <a:avLst/>
              <a:gdLst>
                <a:gd name="T0" fmla="*/ 6 w 891"/>
                <a:gd name="T1" fmla="*/ 31 h 3278"/>
                <a:gd name="T2" fmla="*/ 6 w 891"/>
                <a:gd name="T3" fmla="*/ 29 h 3278"/>
                <a:gd name="T4" fmla="*/ 6 w 891"/>
                <a:gd name="T5" fmla="*/ 27 h 3278"/>
                <a:gd name="T6" fmla="*/ 7 w 891"/>
                <a:gd name="T7" fmla="*/ 25 h 3278"/>
                <a:gd name="T8" fmla="*/ 7 w 891"/>
                <a:gd name="T9" fmla="*/ 26 h 3278"/>
                <a:gd name="T10" fmla="*/ 7 w 891"/>
                <a:gd name="T11" fmla="*/ 27 h 3278"/>
                <a:gd name="T12" fmla="*/ 7 w 891"/>
                <a:gd name="T13" fmla="*/ 28 h 3278"/>
                <a:gd name="T14" fmla="*/ 7 w 891"/>
                <a:gd name="T15" fmla="*/ 29 h 3278"/>
                <a:gd name="T16" fmla="*/ 6 w 891"/>
                <a:gd name="T17" fmla="*/ 31 h 3278"/>
                <a:gd name="T18" fmla="*/ 6 w 891"/>
                <a:gd name="T19" fmla="*/ 33 h 3278"/>
                <a:gd name="T20" fmla="*/ 7 w 891"/>
                <a:gd name="T21" fmla="*/ 37 h 3278"/>
                <a:gd name="T22" fmla="*/ 8 w 891"/>
                <a:gd name="T23" fmla="*/ 38 h 3278"/>
                <a:gd name="T24" fmla="*/ 9 w 891"/>
                <a:gd name="T25" fmla="*/ 39 h 3278"/>
                <a:gd name="T26" fmla="*/ 10 w 891"/>
                <a:gd name="T27" fmla="*/ 39 h 3278"/>
                <a:gd name="T28" fmla="*/ 9 w 891"/>
                <a:gd name="T29" fmla="*/ 39 h 3278"/>
                <a:gd name="T30" fmla="*/ 9 w 891"/>
                <a:gd name="T31" fmla="*/ 39 h 3278"/>
                <a:gd name="T32" fmla="*/ 9 w 891"/>
                <a:gd name="T33" fmla="*/ 40 h 3278"/>
                <a:gd name="T34" fmla="*/ 8 w 891"/>
                <a:gd name="T35" fmla="*/ 40 h 3278"/>
                <a:gd name="T36" fmla="*/ 6 w 891"/>
                <a:gd name="T37" fmla="*/ 40 h 3278"/>
                <a:gd name="T38" fmla="*/ 5 w 891"/>
                <a:gd name="T39" fmla="*/ 40 h 3278"/>
                <a:gd name="T40" fmla="*/ 4 w 891"/>
                <a:gd name="T41" fmla="*/ 40 h 3278"/>
                <a:gd name="T42" fmla="*/ 3 w 891"/>
                <a:gd name="T43" fmla="*/ 39 h 3278"/>
                <a:gd name="T44" fmla="*/ 3 w 891"/>
                <a:gd name="T45" fmla="*/ 34 h 3278"/>
                <a:gd name="T46" fmla="*/ 2 w 891"/>
                <a:gd name="T47" fmla="*/ 23 h 3278"/>
                <a:gd name="T48" fmla="*/ 2 w 891"/>
                <a:gd name="T49" fmla="*/ 20 h 3278"/>
                <a:gd name="T50" fmla="*/ 3 w 891"/>
                <a:gd name="T51" fmla="*/ 18 h 3278"/>
                <a:gd name="T52" fmla="*/ 1 w 891"/>
                <a:gd name="T53" fmla="*/ 17 h 3278"/>
                <a:gd name="T54" fmla="*/ 0 w 891"/>
                <a:gd name="T55" fmla="*/ 16 h 3278"/>
                <a:gd name="T56" fmla="*/ 0 w 891"/>
                <a:gd name="T57" fmla="*/ 14 h 3278"/>
                <a:gd name="T58" fmla="*/ 1 w 891"/>
                <a:gd name="T59" fmla="*/ 9 h 3278"/>
                <a:gd name="T60" fmla="*/ 2 w 891"/>
                <a:gd name="T61" fmla="*/ 8 h 3278"/>
                <a:gd name="T62" fmla="*/ 3 w 891"/>
                <a:gd name="T63" fmla="*/ 7 h 3278"/>
                <a:gd name="T64" fmla="*/ 5 w 891"/>
                <a:gd name="T65" fmla="*/ 6 h 3278"/>
                <a:gd name="T66" fmla="*/ 5 w 891"/>
                <a:gd name="T67" fmla="*/ 5 h 3278"/>
                <a:gd name="T68" fmla="*/ 4 w 891"/>
                <a:gd name="T69" fmla="*/ 4 h 3278"/>
                <a:gd name="T70" fmla="*/ 4 w 891"/>
                <a:gd name="T71" fmla="*/ 3 h 3278"/>
                <a:gd name="T72" fmla="*/ 4 w 891"/>
                <a:gd name="T73" fmla="*/ 1 h 3278"/>
                <a:gd name="T74" fmla="*/ 4 w 891"/>
                <a:gd name="T75" fmla="*/ 0 h 3278"/>
                <a:gd name="T76" fmla="*/ 5 w 891"/>
                <a:gd name="T77" fmla="*/ 0 h 3278"/>
                <a:gd name="T78" fmla="*/ 6 w 891"/>
                <a:gd name="T79" fmla="*/ 0 h 3278"/>
                <a:gd name="T80" fmla="*/ 7 w 891"/>
                <a:gd name="T81" fmla="*/ 1 h 3278"/>
                <a:gd name="T82" fmla="*/ 7 w 891"/>
                <a:gd name="T83" fmla="*/ 1 h 3278"/>
                <a:gd name="T84" fmla="*/ 7 w 891"/>
                <a:gd name="T85" fmla="*/ 3 h 3278"/>
                <a:gd name="T86" fmla="*/ 8 w 891"/>
                <a:gd name="T87" fmla="*/ 4 h 3278"/>
                <a:gd name="T88" fmla="*/ 7 w 891"/>
                <a:gd name="T89" fmla="*/ 5 h 3278"/>
                <a:gd name="T90" fmla="*/ 7 w 891"/>
                <a:gd name="T91" fmla="*/ 6 h 3278"/>
                <a:gd name="T92" fmla="*/ 8 w 891"/>
                <a:gd name="T93" fmla="*/ 7 h 3278"/>
                <a:gd name="T94" fmla="*/ 10 w 891"/>
                <a:gd name="T95" fmla="*/ 8 h 3278"/>
                <a:gd name="T96" fmla="*/ 11 w 891"/>
                <a:gd name="T97" fmla="*/ 11 h 3278"/>
                <a:gd name="T98" fmla="*/ 11 w 891"/>
                <a:gd name="T99" fmla="*/ 13 h 3278"/>
                <a:gd name="T100" fmla="*/ 11 w 891"/>
                <a:gd name="T101" fmla="*/ 15 h 3278"/>
                <a:gd name="T102" fmla="*/ 11 w 891"/>
                <a:gd name="T103" fmla="*/ 17 h 3278"/>
                <a:gd name="T104" fmla="*/ 11 w 891"/>
                <a:gd name="T105" fmla="*/ 19 h 3278"/>
                <a:gd name="T106" fmla="*/ 10 w 891"/>
                <a:gd name="T107" fmla="*/ 21 h 3278"/>
                <a:gd name="T108" fmla="*/ 10 w 891"/>
                <a:gd name="T109" fmla="*/ 23 h 3278"/>
                <a:gd name="T110" fmla="*/ 10 w 891"/>
                <a:gd name="T111" fmla="*/ 28 h 3278"/>
                <a:gd name="T112" fmla="*/ 10 w 891"/>
                <a:gd name="T113" fmla="*/ 30 h 3278"/>
                <a:gd name="T114" fmla="*/ 9 w 891"/>
                <a:gd name="T115" fmla="*/ 33 h 3278"/>
                <a:gd name="T116" fmla="*/ 8 w 891"/>
                <a:gd name="T117" fmla="*/ 36 h 3278"/>
                <a:gd name="T118" fmla="*/ 7 w 891"/>
                <a:gd name="T119" fmla="*/ 37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8"/>
                <a:gd name="T182" fmla="*/ 891 w 891"/>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8">
                  <a:moveTo>
                    <a:pt x="469" y="2654"/>
                  </a:moveTo>
                  <a:lnTo>
                    <a:pt x="474" y="2512"/>
                  </a:lnTo>
                  <a:lnTo>
                    <a:pt x="477" y="2448"/>
                  </a:lnTo>
                  <a:lnTo>
                    <a:pt x="481" y="2387"/>
                  </a:lnTo>
                  <a:lnTo>
                    <a:pt x="493" y="2281"/>
                  </a:lnTo>
                  <a:lnTo>
                    <a:pt x="506" y="2209"/>
                  </a:lnTo>
                  <a:lnTo>
                    <a:pt x="526" y="2118"/>
                  </a:lnTo>
                  <a:lnTo>
                    <a:pt x="540" y="2029"/>
                  </a:lnTo>
                  <a:lnTo>
                    <a:pt x="544" y="2091"/>
                  </a:lnTo>
                  <a:lnTo>
                    <a:pt x="548" y="2125"/>
                  </a:lnTo>
                  <a:lnTo>
                    <a:pt x="563" y="2169"/>
                  </a:lnTo>
                  <a:lnTo>
                    <a:pt x="578" y="2204"/>
                  </a:lnTo>
                  <a:lnTo>
                    <a:pt x="589" y="2246"/>
                  </a:lnTo>
                  <a:lnTo>
                    <a:pt x="586" y="2284"/>
                  </a:lnTo>
                  <a:lnTo>
                    <a:pt x="572" y="2324"/>
                  </a:lnTo>
                  <a:lnTo>
                    <a:pt x="547" y="2370"/>
                  </a:lnTo>
                  <a:lnTo>
                    <a:pt x="527" y="2422"/>
                  </a:lnTo>
                  <a:lnTo>
                    <a:pt x="503" y="2489"/>
                  </a:lnTo>
                  <a:lnTo>
                    <a:pt x="483" y="2577"/>
                  </a:lnTo>
                  <a:lnTo>
                    <a:pt x="469" y="2654"/>
                  </a:lnTo>
                  <a:lnTo>
                    <a:pt x="577" y="2960"/>
                  </a:lnTo>
                  <a:lnTo>
                    <a:pt x="564" y="3011"/>
                  </a:lnTo>
                  <a:lnTo>
                    <a:pt x="589" y="3037"/>
                  </a:lnTo>
                  <a:lnTo>
                    <a:pt x="636" y="3063"/>
                  </a:lnTo>
                  <a:lnTo>
                    <a:pt x="744" y="3110"/>
                  </a:lnTo>
                  <a:lnTo>
                    <a:pt x="769" y="3128"/>
                  </a:lnTo>
                  <a:lnTo>
                    <a:pt x="788" y="3156"/>
                  </a:lnTo>
                  <a:lnTo>
                    <a:pt x="792" y="3180"/>
                  </a:lnTo>
                  <a:lnTo>
                    <a:pt x="777" y="3187"/>
                  </a:lnTo>
                  <a:lnTo>
                    <a:pt x="732" y="3189"/>
                  </a:lnTo>
                  <a:lnTo>
                    <a:pt x="694" y="3189"/>
                  </a:lnTo>
                  <a:lnTo>
                    <a:pt x="714" y="3197"/>
                  </a:lnTo>
                  <a:lnTo>
                    <a:pt x="721" y="3207"/>
                  </a:lnTo>
                  <a:lnTo>
                    <a:pt x="721" y="3224"/>
                  </a:lnTo>
                  <a:lnTo>
                    <a:pt x="711" y="3245"/>
                  </a:lnTo>
                  <a:lnTo>
                    <a:pt x="674" y="3262"/>
                  </a:lnTo>
                  <a:lnTo>
                    <a:pt x="608" y="3276"/>
                  </a:lnTo>
                  <a:lnTo>
                    <a:pt x="513" y="3278"/>
                  </a:lnTo>
                  <a:lnTo>
                    <a:pt x="442" y="3269"/>
                  </a:lnTo>
                  <a:lnTo>
                    <a:pt x="378" y="3251"/>
                  </a:lnTo>
                  <a:lnTo>
                    <a:pt x="325" y="3229"/>
                  </a:lnTo>
                  <a:lnTo>
                    <a:pt x="284" y="3204"/>
                  </a:lnTo>
                  <a:lnTo>
                    <a:pt x="280" y="3165"/>
                  </a:lnTo>
                  <a:lnTo>
                    <a:pt x="282" y="3121"/>
                  </a:lnTo>
                  <a:lnTo>
                    <a:pt x="252" y="2884"/>
                  </a:lnTo>
                  <a:lnTo>
                    <a:pt x="244" y="2716"/>
                  </a:lnTo>
                  <a:lnTo>
                    <a:pt x="205" y="2195"/>
                  </a:lnTo>
                  <a:lnTo>
                    <a:pt x="187" y="1876"/>
                  </a:lnTo>
                  <a:lnTo>
                    <a:pt x="190" y="1724"/>
                  </a:lnTo>
                  <a:lnTo>
                    <a:pt x="196" y="1625"/>
                  </a:lnTo>
                  <a:lnTo>
                    <a:pt x="206" y="1540"/>
                  </a:lnTo>
                  <a:lnTo>
                    <a:pt x="216" y="1469"/>
                  </a:lnTo>
                  <a:lnTo>
                    <a:pt x="156" y="1417"/>
                  </a:lnTo>
                  <a:lnTo>
                    <a:pt x="97" y="1362"/>
                  </a:lnTo>
                  <a:lnTo>
                    <a:pt x="61" y="1321"/>
                  </a:lnTo>
                  <a:lnTo>
                    <a:pt x="24" y="1264"/>
                  </a:lnTo>
                  <a:lnTo>
                    <a:pt x="4" y="1210"/>
                  </a:lnTo>
                  <a:lnTo>
                    <a:pt x="0" y="1162"/>
                  </a:lnTo>
                  <a:lnTo>
                    <a:pt x="14" y="1101"/>
                  </a:lnTo>
                  <a:lnTo>
                    <a:pt x="121" y="716"/>
                  </a:lnTo>
                  <a:lnTo>
                    <a:pt x="138" y="672"/>
                  </a:lnTo>
                  <a:lnTo>
                    <a:pt x="152" y="652"/>
                  </a:lnTo>
                  <a:lnTo>
                    <a:pt x="174" y="632"/>
                  </a:lnTo>
                  <a:lnTo>
                    <a:pt x="216" y="601"/>
                  </a:lnTo>
                  <a:lnTo>
                    <a:pt x="336" y="537"/>
                  </a:lnTo>
                  <a:lnTo>
                    <a:pt x="366" y="499"/>
                  </a:lnTo>
                  <a:lnTo>
                    <a:pt x="387" y="455"/>
                  </a:lnTo>
                  <a:lnTo>
                    <a:pt x="397" y="422"/>
                  </a:lnTo>
                  <a:lnTo>
                    <a:pt x="362" y="383"/>
                  </a:lnTo>
                  <a:lnTo>
                    <a:pt x="334" y="332"/>
                  </a:lnTo>
                  <a:lnTo>
                    <a:pt x="314" y="272"/>
                  </a:lnTo>
                  <a:lnTo>
                    <a:pt x="300" y="220"/>
                  </a:lnTo>
                  <a:lnTo>
                    <a:pt x="293" y="156"/>
                  </a:lnTo>
                  <a:lnTo>
                    <a:pt x="299" y="105"/>
                  </a:lnTo>
                  <a:lnTo>
                    <a:pt x="313" y="67"/>
                  </a:lnTo>
                  <a:lnTo>
                    <a:pt x="341" y="34"/>
                  </a:lnTo>
                  <a:lnTo>
                    <a:pt x="378" y="13"/>
                  </a:lnTo>
                  <a:lnTo>
                    <a:pt x="430" y="0"/>
                  </a:lnTo>
                  <a:lnTo>
                    <a:pt x="469" y="3"/>
                  </a:lnTo>
                  <a:lnTo>
                    <a:pt x="510" y="13"/>
                  </a:lnTo>
                  <a:lnTo>
                    <a:pt x="540" y="24"/>
                  </a:lnTo>
                  <a:lnTo>
                    <a:pt x="564" y="45"/>
                  </a:lnTo>
                  <a:lnTo>
                    <a:pt x="578" y="68"/>
                  </a:lnTo>
                  <a:lnTo>
                    <a:pt x="586" y="90"/>
                  </a:lnTo>
                  <a:lnTo>
                    <a:pt x="597" y="142"/>
                  </a:lnTo>
                  <a:lnTo>
                    <a:pt x="605" y="207"/>
                  </a:lnTo>
                  <a:lnTo>
                    <a:pt x="612" y="268"/>
                  </a:lnTo>
                  <a:lnTo>
                    <a:pt x="612" y="309"/>
                  </a:lnTo>
                  <a:lnTo>
                    <a:pt x="600" y="359"/>
                  </a:lnTo>
                  <a:lnTo>
                    <a:pt x="589" y="384"/>
                  </a:lnTo>
                  <a:lnTo>
                    <a:pt x="586" y="434"/>
                  </a:lnTo>
                  <a:lnTo>
                    <a:pt x="589" y="486"/>
                  </a:lnTo>
                  <a:lnTo>
                    <a:pt x="600" y="512"/>
                  </a:lnTo>
                  <a:lnTo>
                    <a:pt x="636" y="537"/>
                  </a:lnTo>
                  <a:lnTo>
                    <a:pt x="759" y="608"/>
                  </a:lnTo>
                  <a:lnTo>
                    <a:pt x="802" y="639"/>
                  </a:lnTo>
                  <a:lnTo>
                    <a:pt x="820" y="690"/>
                  </a:lnTo>
                  <a:lnTo>
                    <a:pt x="853" y="866"/>
                  </a:lnTo>
                  <a:lnTo>
                    <a:pt x="864" y="946"/>
                  </a:lnTo>
                  <a:lnTo>
                    <a:pt x="876" y="1013"/>
                  </a:lnTo>
                  <a:lnTo>
                    <a:pt x="887" y="1108"/>
                  </a:lnTo>
                  <a:lnTo>
                    <a:pt x="891" y="1190"/>
                  </a:lnTo>
                  <a:lnTo>
                    <a:pt x="887" y="1291"/>
                  </a:lnTo>
                  <a:lnTo>
                    <a:pt x="875" y="1401"/>
                  </a:lnTo>
                  <a:lnTo>
                    <a:pt x="864" y="1478"/>
                  </a:lnTo>
                  <a:lnTo>
                    <a:pt x="854" y="1564"/>
                  </a:lnTo>
                  <a:lnTo>
                    <a:pt x="838" y="1638"/>
                  </a:lnTo>
                  <a:lnTo>
                    <a:pt x="816" y="1696"/>
                  </a:lnTo>
                  <a:lnTo>
                    <a:pt x="799" y="1757"/>
                  </a:lnTo>
                  <a:lnTo>
                    <a:pt x="793"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4"/>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40" name="Freeform 240"/>
            <p:cNvSpPr>
              <a:spLocks/>
            </p:cNvSpPr>
            <p:nvPr/>
          </p:nvSpPr>
          <p:spPr bwMode="auto">
            <a:xfrm>
              <a:off x="4020" y="2021"/>
              <a:ext cx="307" cy="1085"/>
            </a:xfrm>
            <a:custGeom>
              <a:avLst/>
              <a:gdLst>
                <a:gd name="T0" fmla="*/ 4 w 922"/>
                <a:gd name="T1" fmla="*/ 0 h 3255"/>
                <a:gd name="T2" fmla="*/ 5 w 922"/>
                <a:gd name="T3" fmla="*/ 0 h 3255"/>
                <a:gd name="T4" fmla="*/ 5 w 922"/>
                <a:gd name="T5" fmla="*/ 1 h 3255"/>
                <a:gd name="T6" fmla="*/ 6 w 922"/>
                <a:gd name="T7" fmla="*/ 2 h 3255"/>
                <a:gd name="T8" fmla="*/ 6 w 922"/>
                <a:gd name="T9" fmla="*/ 4 h 3255"/>
                <a:gd name="T10" fmla="*/ 6 w 922"/>
                <a:gd name="T11" fmla="*/ 5 h 3255"/>
                <a:gd name="T12" fmla="*/ 6 w 922"/>
                <a:gd name="T13" fmla="*/ 6 h 3255"/>
                <a:gd name="T14" fmla="*/ 7 w 922"/>
                <a:gd name="T15" fmla="*/ 7 h 3255"/>
                <a:gd name="T16" fmla="*/ 8 w 922"/>
                <a:gd name="T17" fmla="*/ 8 h 3255"/>
                <a:gd name="T18" fmla="*/ 11 w 922"/>
                <a:gd name="T19" fmla="*/ 13 h 3255"/>
                <a:gd name="T20" fmla="*/ 11 w 922"/>
                <a:gd name="T21" fmla="*/ 15 h 3255"/>
                <a:gd name="T22" fmla="*/ 9 w 922"/>
                <a:gd name="T23" fmla="*/ 19 h 3255"/>
                <a:gd name="T24" fmla="*/ 8 w 922"/>
                <a:gd name="T25" fmla="*/ 19 h 3255"/>
                <a:gd name="T26" fmla="*/ 8 w 922"/>
                <a:gd name="T27" fmla="*/ 21 h 3255"/>
                <a:gd name="T28" fmla="*/ 7 w 922"/>
                <a:gd name="T29" fmla="*/ 22 h 3255"/>
                <a:gd name="T30" fmla="*/ 6 w 922"/>
                <a:gd name="T31" fmla="*/ 31 h 3255"/>
                <a:gd name="T32" fmla="*/ 6 w 922"/>
                <a:gd name="T33" fmla="*/ 34 h 3255"/>
                <a:gd name="T34" fmla="*/ 5 w 922"/>
                <a:gd name="T35" fmla="*/ 36 h 3255"/>
                <a:gd name="T36" fmla="*/ 6 w 922"/>
                <a:gd name="T37" fmla="*/ 37 h 3255"/>
                <a:gd name="T38" fmla="*/ 6 w 922"/>
                <a:gd name="T39" fmla="*/ 38 h 3255"/>
                <a:gd name="T40" fmla="*/ 5 w 922"/>
                <a:gd name="T41" fmla="*/ 39 h 3255"/>
                <a:gd name="T42" fmla="*/ 5 w 922"/>
                <a:gd name="T43" fmla="*/ 39 h 3255"/>
                <a:gd name="T44" fmla="*/ 4 w 922"/>
                <a:gd name="T45" fmla="*/ 40 h 3255"/>
                <a:gd name="T46" fmla="*/ 2 w 922"/>
                <a:gd name="T47" fmla="*/ 40 h 3255"/>
                <a:gd name="T48" fmla="*/ 1 w 922"/>
                <a:gd name="T49" fmla="*/ 40 h 3255"/>
                <a:gd name="T50" fmla="*/ 1 w 922"/>
                <a:gd name="T51" fmla="*/ 39 h 3255"/>
                <a:gd name="T52" fmla="*/ 1 w 922"/>
                <a:gd name="T53" fmla="*/ 39 h 3255"/>
                <a:gd name="T54" fmla="*/ 2 w 922"/>
                <a:gd name="T55" fmla="*/ 38 h 3255"/>
                <a:gd name="T56" fmla="*/ 3 w 922"/>
                <a:gd name="T57" fmla="*/ 37 h 3255"/>
                <a:gd name="T58" fmla="*/ 3 w 922"/>
                <a:gd name="T59" fmla="*/ 35 h 3255"/>
                <a:gd name="T60" fmla="*/ 2 w 922"/>
                <a:gd name="T61" fmla="*/ 30 h 3255"/>
                <a:gd name="T62" fmla="*/ 1 w 922"/>
                <a:gd name="T63" fmla="*/ 30 h 3255"/>
                <a:gd name="T64" fmla="*/ 1 w 922"/>
                <a:gd name="T65" fmla="*/ 22 h 3255"/>
                <a:gd name="T66" fmla="*/ 0 w 922"/>
                <a:gd name="T67" fmla="*/ 21 h 3255"/>
                <a:gd name="T68" fmla="*/ 1 w 922"/>
                <a:gd name="T69" fmla="*/ 18 h 3255"/>
                <a:gd name="T70" fmla="*/ 0 w 922"/>
                <a:gd name="T71" fmla="*/ 17 h 3255"/>
                <a:gd name="T72" fmla="*/ 0 w 922"/>
                <a:gd name="T73" fmla="*/ 15 h 3255"/>
                <a:gd name="T74" fmla="*/ 0 w 922"/>
                <a:gd name="T75" fmla="*/ 12 h 3255"/>
                <a:gd name="T76" fmla="*/ 0 w 922"/>
                <a:gd name="T77" fmla="*/ 10 h 3255"/>
                <a:gd name="T78" fmla="*/ 0 w 922"/>
                <a:gd name="T79" fmla="*/ 8 h 3255"/>
                <a:gd name="T80" fmla="*/ 1 w 922"/>
                <a:gd name="T81" fmla="*/ 8 h 3255"/>
                <a:gd name="T82" fmla="*/ 3 w 922"/>
                <a:gd name="T83" fmla="*/ 7 h 3255"/>
                <a:gd name="T84" fmla="*/ 3 w 922"/>
                <a:gd name="T85" fmla="*/ 6 h 3255"/>
                <a:gd name="T86" fmla="*/ 3 w 922"/>
                <a:gd name="T87" fmla="*/ 6 h 3255"/>
                <a:gd name="T88" fmla="*/ 2 w 922"/>
                <a:gd name="T89" fmla="*/ 6 h 3255"/>
                <a:gd name="T90" fmla="*/ 2 w 922"/>
                <a:gd name="T91" fmla="*/ 6 h 3255"/>
                <a:gd name="T92" fmla="*/ 2 w 922"/>
                <a:gd name="T93" fmla="*/ 5 h 3255"/>
                <a:gd name="T94" fmla="*/ 1 w 922"/>
                <a:gd name="T95" fmla="*/ 4 h 3255"/>
                <a:gd name="T96" fmla="*/ 1 w 922"/>
                <a:gd name="T97" fmla="*/ 2 h 3255"/>
                <a:gd name="T98" fmla="*/ 2 w 922"/>
                <a:gd name="T99" fmla="*/ 1 h 3255"/>
                <a:gd name="T100" fmla="*/ 2 w 922"/>
                <a:gd name="T101" fmla="*/ 1 h 3255"/>
                <a:gd name="T102" fmla="*/ 3 w 922"/>
                <a:gd name="T103" fmla="*/ 0 h 3255"/>
                <a:gd name="T104" fmla="*/ 4 w 922"/>
                <a:gd name="T105" fmla="*/ 0 h 3255"/>
                <a:gd name="T106" fmla="*/ 8 w 922"/>
                <a:gd name="T107" fmla="*/ 13 h 3255"/>
                <a:gd name="T108" fmla="*/ 9 w 922"/>
                <a:gd name="T109" fmla="*/ 14 h 3255"/>
                <a:gd name="T110" fmla="*/ 9 w 922"/>
                <a:gd name="T111" fmla="*/ 13 h 3255"/>
                <a:gd name="T112" fmla="*/ 8 w 922"/>
                <a:gd name="T113" fmla="*/ 12 h 3255"/>
                <a:gd name="T114" fmla="*/ 8 w 922"/>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lnTo>
                    <a:pt x="649" y="957"/>
                  </a:lnTo>
                  <a:lnTo>
                    <a:pt x="643" y="1078"/>
                  </a:lnTo>
                  <a:lnTo>
                    <a:pt x="638" y="1144"/>
                  </a:lnTo>
                  <a:lnTo>
                    <a:pt x="698" y="1152"/>
                  </a:lnTo>
                  <a:lnTo>
                    <a:pt x="714" y="1099"/>
                  </a:lnTo>
                  <a:lnTo>
                    <a:pt x="714" y="1054"/>
                  </a:lnTo>
                  <a:lnTo>
                    <a:pt x="689" y="1010"/>
                  </a:lnTo>
                  <a:lnTo>
                    <a:pt x="672" y="979"/>
                  </a:lnTo>
                  <a:lnTo>
                    <a:pt x="658" y="957"/>
                  </a:lnTo>
                  <a:lnTo>
                    <a:pt x="649" y="957"/>
                  </a:lnTo>
                  <a:lnTo>
                    <a:pt x="309" y="0"/>
                  </a:lnTo>
                  <a:close/>
                </a:path>
              </a:pathLst>
            </a:custGeom>
            <a:solidFill>
              <a:srgbClr val="8080FF"/>
            </a:solidFill>
            <a:ln w="9525">
              <a:noFill/>
              <a:round/>
              <a:headEnd/>
              <a:tailEnd/>
            </a:ln>
          </p:spPr>
          <p:txBody>
            <a:bodyPr/>
            <a:lstStyle/>
            <a:p>
              <a:pPr eaLnBrk="0" hangingPunct="0"/>
              <a:endParaRPr lang="it-IT"/>
            </a:p>
          </p:txBody>
        </p:sp>
        <p:sp>
          <p:nvSpPr>
            <p:cNvPr id="76841" name="Freeform 241"/>
            <p:cNvSpPr>
              <a:spLocks/>
            </p:cNvSpPr>
            <p:nvPr/>
          </p:nvSpPr>
          <p:spPr bwMode="auto">
            <a:xfrm>
              <a:off x="4020" y="2021"/>
              <a:ext cx="307" cy="1085"/>
            </a:xfrm>
            <a:custGeom>
              <a:avLst/>
              <a:gdLst>
                <a:gd name="T0" fmla="*/ 4 w 922"/>
                <a:gd name="T1" fmla="*/ 0 h 3255"/>
                <a:gd name="T2" fmla="*/ 5 w 922"/>
                <a:gd name="T3" fmla="*/ 0 h 3255"/>
                <a:gd name="T4" fmla="*/ 5 w 922"/>
                <a:gd name="T5" fmla="*/ 1 h 3255"/>
                <a:gd name="T6" fmla="*/ 6 w 922"/>
                <a:gd name="T7" fmla="*/ 2 h 3255"/>
                <a:gd name="T8" fmla="*/ 6 w 922"/>
                <a:gd name="T9" fmla="*/ 4 h 3255"/>
                <a:gd name="T10" fmla="*/ 6 w 922"/>
                <a:gd name="T11" fmla="*/ 5 h 3255"/>
                <a:gd name="T12" fmla="*/ 6 w 922"/>
                <a:gd name="T13" fmla="*/ 6 h 3255"/>
                <a:gd name="T14" fmla="*/ 7 w 922"/>
                <a:gd name="T15" fmla="*/ 7 h 3255"/>
                <a:gd name="T16" fmla="*/ 8 w 922"/>
                <a:gd name="T17" fmla="*/ 8 h 3255"/>
                <a:gd name="T18" fmla="*/ 11 w 922"/>
                <a:gd name="T19" fmla="*/ 13 h 3255"/>
                <a:gd name="T20" fmla="*/ 11 w 922"/>
                <a:gd name="T21" fmla="*/ 15 h 3255"/>
                <a:gd name="T22" fmla="*/ 9 w 922"/>
                <a:gd name="T23" fmla="*/ 19 h 3255"/>
                <a:gd name="T24" fmla="*/ 8 w 922"/>
                <a:gd name="T25" fmla="*/ 19 h 3255"/>
                <a:gd name="T26" fmla="*/ 8 w 922"/>
                <a:gd name="T27" fmla="*/ 21 h 3255"/>
                <a:gd name="T28" fmla="*/ 7 w 922"/>
                <a:gd name="T29" fmla="*/ 22 h 3255"/>
                <a:gd name="T30" fmla="*/ 6 w 922"/>
                <a:gd name="T31" fmla="*/ 31 h 3255"/>
                <a:gd name="T32" fmla="*/ 6 w 922"/>
                <a:gd name="T33" fmla="*/ 34 h 3255"/>
                <a:gd name="T34" fmla="*/ 5 w 922"/>
                <a:gd name="T35" fmla="*/ 36 h 3255"/>
                <a:gd name="T36" fmla="*/ 6 w 922"/>
                <a:gd name="T37" fmla="*/ 37 h 3255"/>
                <a:gd name="T38" fmla="*/ 6 w 922"/>
                <a:gd name="T39" fmla="*/ 38 h 3255"/>
                <a:gd name="T40" fmla="*/ 5 w 922"/>
                <a:gd name="T41" fmla="*/ 39 h 3255"/>
                <a:gd name="T42" fmla="*/ 5 w 922"/>
                <a:gd name="T43" fmla="*/ 39 h 3255"/>
                <a:gd name="T44" fmla="*/ 4 w 922"/>
                <a:gd name="T45" fmla="*/ 40 h 3255"/>
                <a:gd name="T46" fmla="*/ 2 w 922"/>
                <a:gd name="T47" fmla="*/ 40 h 3255"/>
                <a:gd name="T48" fmla="*/ 1 w 922"/>
                <a:gd name="T49" fmla="*/ 40 h 3255"/>
                <a:gd name="T50" fmla="*/ 1 w 922"/>
                <a:gd name="T51" fmla="*/ 39 h 3255"/>
                <a:gd name="T52" fmla="*/ 1 w 922"/>
                <a:gd name="T53" fmla="*/ 39 h 3255"/>
                <a:gd name="T54" fmla="*/ 2 w 922"/>
                <a:gd name="T55" fmla="*/ 38 h 3255"/>
                <a:gd name="T56" fmla="*/ 3 w 922"/>
                <a:gd name="T57" fmla="*/ 37 h 3255"/>
                <a:gd name="T58" fmla="*/ 3 w 922"/>
                <a:gd name="T59" fmla="*/ 35 h 3255"/>
                <a:gd name="T60" fmla="*/ 2 w 922"/>
                <a:gd name="T61" fmla="*/ 30 h 3255"/>
                <a:gd name="T62" fmla="*/ 1 w 922"/>
                <a:gd name="T63" fmla="*/ 30 h 3255"/>
                <a:gd name="T64" fmla="*/ 1 w 922"/>
                <a:gd name="T65" fmla="*/ 22 h 3255"/>
                <a:gd name="T66" fmla="*/ 0 w 922"/>
                <a:gd name="T67" fmla="*/ 21 h 3255"/>
                <a:gd name="T68" fmla="*/ 1 w 922"/>
                <a:gd name="T69" fmla="*/ 18 h 3255"/>
                <a:gd name="T70" fmla="*/ 0 w 922"/>
                <a:gd name="T71" fmla="*/ 17 h 3255"/>
                <a:gd name="T72" fmla="*/ 0 w 922"/>
                <a:gd name="T73" fmla="*/ 15 h 3255"/>
                <a:gd name="T74" fmla="*/ 0 w 922"/>
                <a:gd name="T75" fmla="*/ 12 h 3255"/>
                <a:gd name="T76" fmla="*/ 0 w 922"/>
                <a:gd name="T77" fmla="*/ 10 h 3255"/>
                <a:gd name="T78" fmla="*/ 0 w 922"/>
                <a:gd name="T79" fmla="*/ 8 h 3255"/>
                <a:gd name="T80" fmla="*/ 1 w 922"/>
                <a:gd name="T81" fmla="*/ 8 h 3255"/>
                <a:gd name="T82" fmla="*/ 3 w 922"/>
                <a:gd name="T83" fmla="*/ 7 h 3255"/>
                <a:gd name="T84" fmla="*/ 3 w 922"/>
                <a:gd name="T85" fmla="*/ 6 h 3255"/>
                <a:gd name="T86" fmla="*/ 3 w 922"/>
                <a:gd name="T87" fmla="*/ 6 h 3255"/>
                <a:gd name="T88" fmla="*/ 2 w 922"/>
                <a:gd name="T89" fmla="*/ 6 h 3255"/>
                <a:gd name="T90" fmla="*/ 2 w 922"/>
                <a:gd name="T91" fmla="*/ 6 h 3255"/>
                <a:gd name="T92" fmla="*/ 2 w 922"/>
                <a:gd name="T93" fmla="*/ 5 h 3255"/>
                <a:gd name="T94" fmla="*/ 1 w 922"/>
                <a:gd name="T95" fmla="*/ 4 h 3255"/>
                <a:gd name="T96" fmla="*/ 1 w 922"/>
                <a:gd name="T97" fmla="*/ 2 h 3255"/>
                <a:gd name="T98" fmla="*/ 2 w 922"/>
                <a:gd name="T99" fmla="*/ 1 h 3255"/>
                <a:gd name="T100" fmla="*/ 2 w 922"/>
                <a:gd name="T101" fmla="*/ 1 h 3255"/>
                <a:gd name="T102" fmla="*/ 3 w 922"/>
                <a:gd name="T103" fmla="*/ 0 h 3255"/>
                <a:gd name="T104" fmla="*/ 4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path>
              </a:pathLst>
            </a:custGeom>
            <a:noFill/>
            <a:ln w="0">
              <a:solidFill>
                <a:srgbClr val="000000"/>
              </a:solidFill>
              <a:round/>
              <a:headEnd/>
              <a:tailEnd/>
            </a:ln>
          </p:spPr>
          <p:txBody>
            <a:bodyPr/>
            <a:lstStyle/>
            <a:p>
              <a:pPr eaLnBrk="0" hangingPunct="0"/>
              <a:endParaRPr lang="it-IT"/>
            </a:p>
          </p:txBody>
        </p:sp>
        <p:sp>
          <p:nvSpPr>
            <p:cNvPr id="76842" name="Freeform 242"/>
            <p:cNvSpPr>
              <a:spLocks/>
            </p:cNvSpPr>
            <p:nvPr/>
          </p:nvSpPr>
          <p:spPr bwMode="auto">
            <a:xfrm>
              <a:off x="4231" y="2341"/>
              <a:ext cx="25" cy="65"/>
            </a:xfrm>
            <a:custGeom>
              <a:avLst/>
              <a:gdLst>
                <a:gd name="T0" fmla="*/ 0 w 76"/>
                <a:gd name="T1" fmla="*/ 0 h 196"/>
                <a:gd name="T2" fmla="*/ 0 w 76"/>
                <a:gd name="T3" fmla="*/ 1 h 196"/>
                <a:gd name="T4" fmla="*/ 0 w 76"/>
                <a:gd name="T5" fmla="*/ 2 h 196"/>
                <a:gd name="T6" fmla="*/ 1 w 76"/>
                <a:gd name="T7" fmla="*/ 2 h 196"/>
                <a:gd name="T8" fmla="*/ 1 w 76"/>
                <a:gd name="T9" fmla="*/ 2 h 196"/>
                <a:gd name="T10" fmla="*/ 1 w 76"/>
                <a:gd name="T11" fmla="*/ 1 h 196"/>
                <a:gd name="T12" fmla="*/ 1 w 76"/>
                <a:gd name="T13" fmla="*/ 1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1" y="196"/>
                  </a:lnTo>
                  <a:lnTo>
                    <a:pt x="76" y="142"/>
                  </a:lnTo>
                  <a:lnTo>
                    <a:pt x="76" y="97"/>
                  </a:lnTo>
                  <a:lnTo>
                    <a:pt x="51" y="53"/>
                  </a:lnTo>
                  <a:lnTo>
                    <a:pt x="36" y="22"/>
                  </a:lnTo>
                  <a:lnTo>
                    <a:pt x="20" y="0"/>
                  </a:lnTo>
                  <a:lnTo>
                    <a:pt x="11" y="0"/>
                  </a:lnTo>
                </a:path>
              </a:pathLst>
            </a:custGeom>
            <a:noFill/>
            <a:ln w="0">
              <a:solidFill>
                <a:srgbClr val="000000"/>
              </a:solidFill>
              <a:round/>
              <a:headEnd/>
              <a:tailEnd/>
            </a:ln>
          </p:spPr>
          <p:txBody>
            <a:bodyPr/>
            <a:lstStyle/>
            <a:p>
              <a:pPr eaLnBrk="0" hangingPunct="0"/>
              <a:endParaRPr lang="it-IT"/>
            </a:p>
          </p:txBody>
        </p:sp>
        <p:sp>
          <p:nvSpPr>
            <p:cNvPr id="76843" name="Freeform 243"/>
            <p:cNvSpPr>
              <a:spLocks/>
            </p:cNvSpPr>
            <p:nvPr/>
          </p:nvSpPr>
          <p:spPr bwMode="auto">
            <a:xfrm>
              <a:off x="4585" y="1999"/>
              <a:ext cx="293" cy="1140"/>
            </a:xfrm>
            <a:custGeom>
              <a:avLst/>
              <a:gdLst>
                <a:gd name="T0" fmla="*/ 7 w 881"/>
                <a:gd name="T1" fmla="*/ 0 h 3419"/>
                <a:gd name="T2" fmla="*/ 8 w 881"/>
                <a:gd name="T3" fmla="*/ 2 h 3419"/>
                <a:gd name="T4" fmla="*/ 7 w 881"/>
                <a:gd name="T5" fmla="*/ 4 h 3419"/>
                <a:gd name="T6" fmla="*/ 7 w 881"/>
                <a:gd name="T7" fmla="*/ 7 h 3419"/>
                <a:gd name="T8" fmla="*/ 8 w 881"/>
                <a:gd name="T9" fmla="*/ 7 h 3419"/>
                <a:gd name="T10" fmla="*/ 10 w 881"/>
                <a:gd name="T11" fmla="*/ 8 h 3419"/>
                <a:gd name="T12" fmla="*/ 10 w 881"/>
                <a:gd name="T13" fmla="*/ 10 h 3419"/>
                <a:gd name="T14" fmla="*/ 10 w 881"/>
                <a:gd name="T15" fmla="*/ 14 h 3419"/>
                <a:gd name="T16" fmla="*/ 10 w 881"/>
                <a:gd name="T17" fmla="*/ 18 h 3419"/>
                <a:gd name="T18" fmla="*/ 11 w 881"/>
                <a:gd name="T19" fmla="*/ 22 h 3419"/>
                <a:gd name="T20" fmla="*/ 7 w 881"/>
                <a:gd name="T21" fmla="*/ 27 h 3419"/>
                <a:gd name="T22" fmla="*/ 7 w 881"/>
                <a:gd name="T23" fmla="*/ 30 h 3419"/>
                <a:gd name="T24" fmla="*/ 7 w 881"/>
                <a:gd name="T25" fmla="*/ 34 h 3419"/>
                <a:gd name="T26" fmla="*/ 6 w 881"/>
                <a:gd name="T27" fmla="*/ 39 h 3419"/>
                <a:gd name="T28" fmla="*/ 6 w 881"/>
                <a:gd name="T29" fmla="*/ 41 h 3419"/>
                <a:gd name="T30" fmla="*/ 5 w 881"/>
                <a:gd name="T31" fmla="*/ 42 h 3419"/>
                <a:gd name="T32" fmla="*/ 3 w 881"/>
                <a:gd name="T33" fmla="*/ 42 h 3419"/>
                <a:gd name="T34" fmla="*/ 3 w 881"/>
                <a:gd name="T35" fmla="*/ 41 h 3419"/>
                <a:gd name="T36" fmla="*/ 3 w 881"/>
                <a:gd name="T37" fmla="*/ 41 h 3419"/>
                <a:gd name="T38" fmla="*/ 1 w 881"/>
                <a:gd name="T39" fmla="*/ 41 h 3419"/>
                <a:gd name="T40" fmla="*/ 0 w 881"/>
                <a:gd name="T41" fmla="*/ 40 h 3419"/>
                <a:gd name="T42" fmla="*/ 2 w 881"/>
                <a:gd name="T43" fmla="*/ 39 h 3419"/>
                <a:gd name="T44" fmla="*/ 3 w 881"/>
                <a:gd name="T45" fmla="*/ 37 h 3419"/>
                <a:gd name="T46" fmla="*/ 1 w 881"/>
                <a:gd name="T47" fmla="*/ 32 h 3419"/>
                <a:gd name="T48" fmla="*/ 0 w 881"/>
                <a:gd name="T49" fmla="*/ 28 h 3419"/>
                <a:gd name="T50" fmla="*/ 0 w 881"/>
                <a:gd name="T51" fmla="*/ 24 h 3419"/>
                <a:gd name="T52" fmla="*/ 2 w 881"/>
                <a:gd name="T53" fmla="*/ 19 h 3419"/>
                <a:gd name="T54" fmla="*/ 2 w 881"/>
                <a:gd name="T55" fmla="*/ 16 h 3419"/>
                <a:gd name="T56" fmla="*/ 1 w 881"/>
                <a:gd name="T57" fmla="*/ 14 h 3419"/>
                <a:gd name="T58" fmla="*/ 2 w 881"/>
                <a:gd name="T59" fmla="*/ 11 h 3419"/>
                <a:gd name="T60" fmla="*/ 2 w 881"/>
                <a:gd name="T61" fmla="*/ 8 h 3419"/>
                <a:gd name="T62" fmla="*/ 4 w 881"/>
                <a:gd name="T63" fmla="*/ 7 h 3419"/>
                <a:gd name="T64" fmla="*/ 5 w 881"/>
                <a:gd name="T65" fmla="*/ 6 h 3419"/>
                <a:gd name="T66" fmla="*/ 4 w 881"/>
                <a:gd name="T67" fmla="*/ 5 h 3419"/>
                <a:gd name="T68" fmla="*/ 4 w 881"/>
                <a:gd name="T69" fmla="*/ 3 h 3419"/>
                <a:gd name="T70" fmla="*/ 4 w 881"/>
                <a:gd name="T71" fmla="*/ 2 h 3419"/>
                <a:gd name="T72" fmla="*/ 4 w 881"/>
                <a:gd name="T73" fmla="*/ 1 h 3419"/>
                <a:gd name="T74" fmla="*/ 5 w 881"/>
                <a:gd name="T75" fmla="*/ 0 h 3419"/>
                <a:gd name="T76" fmla="*/ 8 w 881"/>
                <a:gd name="T77" fmla="*/ 18 h 3419"/>
                <a:gd name="T78" fmla="*/ 8 w 881"/>
                <a:gd name="T79" fmla="*/ 17 h 3419"/>
                <a:gd name="T80" fmla="*/ 8 w 881"/>
                <a:gd name="T81" fmla="*/ 15 h 3419"/>
                <a:gd name="T82" fmla="*/ 9 w 881"/>
                <a:gd name="T83" fmla="*/ 13 h 3419"/>
                <a:gd name="T84" fmla="*/ 9 w 881"/>
                <a:gd name="T85" fmla="*/ 15 h 3419"/>
                <a:gd name="T86" fmla="*/ 9 w 881"/>
                <a:gd name="T87" fmla="*/ 17 h 3419"/>
                <a:gd name="T88" fmla="*/ 5 w 881"/>
                <a:gd name="T89" fmla="*/ 39 h 3419"/>
                <a:gd name="T90" fmla="*/ 5 w 881"/>
                <a:gd name="T91" fmla="*/ 38 h 3419"/>
                <a:gd name="T92" fmla="*/ 5 w 881"/>
                <a:gd name="T93" fmla="*/ 34 h 3419"/>
                <a:gd name="T94" fmla="*/ 5 w 881"/>
                <a:gd name="T95" fmla="*/ 31 h 3419"/>
                <a:gd name="T96" fmla="*/ 5 w 881"/>
                <a:gd name="T97" fmla="*/ 29 h 3419"/>
                <a:gd name="T98" fmla="*/ 5 w 881"/>
                <a:gd name="T99" fmla="*/ 27 h 3419"/>
                <a:gd name="T100" fmla="*/ 3 w 881"/>
                <a:gd name="T101" fmla="*/ 28 h 3419"/>
                <a:gd name="T102" fmla="*/ 3 w 881"/>
                <a:gd name="T103" fmla="*/ 29 h 3419"/>
                <a:gd name="T104" fmla="*/ 4 w 881"/>
                <a:gd name="T105" fmla="*/ 31 h 3419"/>
                <a:gd name="T106" fmla="*/ 4 w 881"/>
                <a:gd name="T107" fmla="*/ 34 h 3419"/>
                <a:gd name="T108" fmla="*/ 4 w 881"/>
                <a:gd name="T109" fmla="*/ 38 h 3419"/>
                <a:gd name="T110" fmla="*/ 6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lnTo>
                    <a:pt x="715" y="1476"/>
                  </a:lnTo>
                  <a:lnTo>
                    <a:pt x="667" y="1498"/>
                  </a:lnTo>
                  <a:lnTo>
                    <a:pt x="667" y="1411"/>
                  </a:lnTo>
                  <a:lnTo>
                    <a:pt x="663" y="1374"/>
                  </a:lnTo>
                  <a:lnTo>
                    <a:pt x="654" y="1338"/>
                  </a:lnTo>
                  <a:lnTo>
                    <a:pt x="638" y="1302"/>
                  </a:lnTo>
                  <a:lnTo>
                    <a:pt x="618" y="1268"/>
                  </a:lnTo>
                  <a:lnTo>
                    <a:pt x="643" y="1223"/>
                  </a:lnTo>
                  <a:lnTo>
                    <a:pt x="667" y="1172"/>
                  </a:lnTo>
                  <a:lnTo>
                    <a:pt x="689" y="1114"/>
                  </a:lnTo>
                  <a:lnTo>
                    <a:pt x="702" y="1064"/>
                  </a:lnTo>
                  <a:lnTo>
                    <a:pt x="714" y="1000"/>
                  </a:lnTo>
                  <a:lnTo>
                    <a:pt x="721" y="1080"/>
                  </a:lnTo>
                  <a:lnTo>
                    <a:pt x="720" y="1177"/>
                  </a:lnTo>
                  <a:lnTo>
                    <a:pt x="718" y="1268"/>
                  </a:lnTo>
                  <a:lnTo>
                    <a:pt x="720" y="1343"/>
                  </a:lnTo>
                  <a:lnTo>
                    <a:pt x="718" y="1404"/>
                  </a:lnTo>
                  <a:lnTo>
                    <a:pt x="715" y="1476"/>
                  </a:lnTo>
                  <a:lnTo>
                    <a:pt x="468" y="1"/>
                  </a:lnTo>
                  <a:lnTo>
                    <a:pt x="387" y="3179"/>
                  </a:lnTo>
                  <a:lnTo>
                    <a:pt x="410" y="3136"/>
                  </a:lnTo>
                  <a:lnTo>
                    <a:pt x="423" y="3094"/>
                  </a:lnTo>
                  <a:lnTo>
                    <a:pt x="430" y="3038"/>
                  </a:lnTo>
                  <a:lnTo>
                    <a:pt x="423" y="2961"/>
                  </a:lnTo>
                  <a:lnTo>
                    <a:pt x="419" y="2872"/>
                  </a:lnTo>
                  <a:lnTo>
                    <a:pt x="417" y="2768"/>
                  </a:lnTo>
                  <a:lnTo>
                    <a:pt x="419" y="2653"/>
                  </a:lnTo>
                  <a:lnTo>
                    <a:pt x="426" y="2551"/>
                  </a:lnTo>
                  <a:lnTo>
                    <a:pt x="432" y="2483"/>
                  </a:lnTo>
                  <a:lnTo>
                    <a:pt x="428" y="2452"/>
                  </a:lnTo>
                  <a:lnTo>
                    <a:pt x="411" y="2407"/>
                  </a:lnTo>
                  <a:lnTo>
                    <a:pt x="394" y="2349"/>
                  </a:lnTo>
                  <a:lnTo>
                    <a:pt x="387" y="2277"/>
                  </a:lnTo>
                  <a:lnTo>
                    <a:pt x="388" y="2216"/>
                  </a:lnTo>
                  <a:lnTo>
                    <a:pt x="399" y="2173"/>
                  </a:lnTo>
                  <a:lnTo>
                    <a:pt x="256" y="2158"/>
                  </a:lnTo>
                  <a:lnTo>
                    <a:pt x="240" y="2205"/>
                  </a:lnTo>
                  <a:lnTo>
                    <a:pt x="224" y="2252"/>
                  </a:lnTo>
                  <a:lnTo>
                    <a:pt x="210" y="2300"/>
                  </a:lnTo>
                  <a:lnTo>
                    <a:pt x="210" y="2322"/>
                  </a:lnTo>
                  <a:lnTo>
                    <a:pt x="229" y="2362"/>
                  </a:lnTo>
                  <a:lnTo>
                    <a:pt x="256" y="2409"/>
                  </a:lnTo>
                  <a:lnTo>
                    <a:pt x="277" y="2467"/>
                  </a:lnTo>
                  <a:lnTo>
                    <a:pt x="293" y="2523"/>
                  </a:lnTo>
                  <a:lnTo>
                    <a:pt x="297" y="2599"/>
                  </a:lnTo>
                  <a:lnTo>
                    <a:pt x="297" y="2675"/>
                  </a:lnTo>
                  <a:lnTo>
                    <a:pt x="300" y="2782"/>
                  </a:lnTo>
                  <a:lnTo>
                    <a:pt x="306" y="2875"/>
                  </a:lnTo>
                  <a:lnTo>
                    <a:pt x="322" y="2979"/>
                  </a:lnTo>
                  <a:lnTo>
                    <a:pt x="353" y="3094"/>
                  </a:lnTo>
                  <a:lnTo>
                    <a:pt x="371" y="3144"/>
                  </a:lnTo>
                  <a:lnTo>
                    <a:pt x="387" y="3179"/>
                  </a:lnTo>
                  <a:lnTo>
                    <a:pt x="468" y="1"/>
                  </a:lnTo>
                  <a:close/>
                </a:path>
              </a:pathLst>
            </a:custGeom>
            <a:solidFill>
              <a:srgbClr val="8080FF"/>
            </a:solidFill>
            <a:ln w="9525">
              <a:noFill/>
              <a:round/>
              <a:headEnd/>
              <a:tailEnd/>
            </a:ln>
          </p:spPr>
          <p:txBody>
            <a:bodyPr/>
            <a:lstStyle/>
            <a:p>
              <a:pPr eaLnBrk="0" hangingPunct="0"/>
              <a:endParaRPr lang="it-IT"/>
            </a:p>
          </p:txBody>
        </p:sp>
        <p:sp>
          <p:nvSpPr>
            <p:cNvPr id="76844" name="Freeform 244"/>
            <p:cNvSpPr>
              <a:spLocks/>
            </p:cNvSpPr>
            <p:nvPr/>
          </p:nvSpPr>
          <p:spPr bwMode="auto">
            <a:xfrm>
              <a:off x="4585" y="1999"/>
              <a:ext cx="293" cy="1140"/>
            </a:xfrm>
            <a:custGeom>
              <a:avLst/>
              <a:gdLst>
                <a:gd name="T0" fmla="*/ 7 w 881"/>
                <a:gd name="T1" fmla="*/ 0 h 3419"/>
                <a:gd name="T2" fmla="*/ 8 w 881"/>
                <a:gd name="T3" fmla="*/ 1 h 3419"/>
                <a:gd name="T4" fmla="*/ 8 w 881"/>
                <a:gd name="T5" fmla="*/ 2 h 3419"/>
                <a:gd name="T6" fmla="*/ 8 w 881"/>
                <a:gd name="T7" fmla="*/ 3 h 3419"/>
                <a:gd name="T8" fmla="*/ 7 w 881"/>
                <a:gd name="T9" fmla="*/ 5 h 3419"/>
                <a:gd name="T10" fmla="*/ 7 w 881"/>
                <a:gd name="T11" fmla="*/ 7 h 3419"/>
                <a:gd name="T12" fmla="*/ 8 w 881"/>
                <a:gd name="T13" fmla="*/ 7 h 3419"/>
                <a:gd name="T14" fmla="*/ 9 w 881"/>
                <a:gd name="T15" fmla="*/ 7 h 3419"/>
                <a:gd name="T16" fmla="*/ 10 w 881"/>
                <a:gd name="T17" fmla="*/ 8 h 3419"/>
                <a:gd name="T18" fmla="*/ 10 w 881"/>
                <a:gd name="T19" fmla="*/ 9 h 3419"/>
                <a:gd name="T20" fmla="*/ 10 w 881"/>
                <a:gd name="T21" fmla="*/ 11 h 3419"/>
                <a:gd name="T22" fmla="*/ 10 w 881"/>
                <a:gd name="T23" fmla="*/ 14 h 3419"/>
                <a:gd name="T24" fmla="*/ 10 w 881"/>
                <a:gd name="T25" fmla="*/ 17 h 3419"/>
                <a:gd name="T26" fmla="*/ 10 w 881"/>
                <a:gd name="T27" fmla="*/ 19 h 3419"/>
                <a:gd name="T28" fmla="*/ 11 w 881"/>
                <a:gd name="T29" fmla="*/ 22 h 3419"/>
                <a:gd name="T30" fmla="*/ 8 w 881"/>
                <a:gd name="T31" fmla="*/ 24 h 3419"/>
                <a:gd name="T32" fmla="*/ 7 w 881"/>
                <a:gd name="T33" fmla="*/ 28 h 3419"/>
                <a:gd name="T34" fmla="*/ 7 w 881"/>
                <a:gd name="T35" fmla="*/ 30 h 3419"/>
                <a:gd name="T36" fmla="*/ 7 w 881"/>
                <a:gd name="T37" fmla="*/ 32 h 3419"/>
                <a:gd name="T38" fmla="*/ 7 w 881"/>
                <a:gd name="T39" fmla="*/ 36 h 3419"/>
                <a:gd name="T40" fmla="*/ 6 w 881"/>
                <a:gd name="T41" fmla="*/ 39 h 3419"/>
                <a:gd name="T42" fmla="*/ 7 w 881"/>
                <a:gd name="T43" fmla="*/ 41 h 3419"/>
                <a:gd name="T44" fmla="*/ 5 w 881"/>
                <a:gd name="T45" fmla="*/ 42 h 3419"/>
                <a:gd name="T46" fmla="*/ 5 w 881"/>
                <a:gd name="T47" fmla="*/ 42 h 3419"/>
                <a:gd name="T48" fmla="*/ 3 w 881"/>
                <a:gd name="T49" fmla="*/ 42 h 3419"/>
                <a:gd name="T50" fmla="*/ 3 w 881"/>
                <a:gd name="T51" fmla="*/ 42 h 3419"/>
                <a:gd name="T52" fmla="*/ 3 w 881"/>
                <a:gd name="T53" fmla="*/ 41 h 3419"/>
                <a:gd name="T54" fmla="*/ 3 w 881"/>
                <a:gd name="T55" fmla="*/ 41 h 3419"/>
                <a:gd name="T56" fmla="*/ 2 w 881"/>
                <a:gd name="T57" fmla="*/ 41 h 3419"/>
                <a:gd name="T58" fmla="*/ 1 w 881"/>
                <a:gd name="T59" fmla="*/ 41 h 3419"/>
                <a:gd name="T60" fmla="*/ 0 w 881"/>
                <a:gd name="T61" fmla="*/ 41 h 3419"/>
                <a:gd name="T62" fmla="*/ 1 w 881"/>
                <a:gd name="T63" fmla="*/ 40 h 3419"/>
                <a:gd name="T64" fmla="*/ 2 w 881"/>
                <a:gd name="T65" fmla="*/ 39 h 3419"/>
                <a:gd name="T66" fmla="*/ 3 w 881"/>
                <a:gd name="T67" fmla="*/ 38 h 3419"/>
                <a:gd name="T68" fmla="*/ 3 w 881"/>
                <a:gd name="T69" fmla="*/ 37 h 3419"/>
                <a:gd name="T70" fmla="*/ 1 w 881"/>
                <a:gd name="T71" fmla="*/ 32 h 3419"/>
                <a:gd name="T72" fmla="*/ 0 w 881"/>
                <a:gd name="T73" fmla="*/ 29 h 3419"/>
                <a:gd name="T74" fmla="*/ 0 w 881"/>
                <a:gd name="T75" fmla="*/ 28 h 3419"/>
                <a:gd name="T76" fmla="*/ 0 w 881"/>
                <a:gd name="T77" fmla="*/ 24 h 3419"/>
                <a:gd name="T78" fmla="*/ 1 w 881"/>
                <a:gd name="T79" fmla="*/ 21 h 3419"/>
                <a:gd name="T80" fmla="*/ 2 w 881"/>
                <a:gd name="T81" fmla="*/ 17 h 3419"/>
                <a:gd name="T82" fmla="*/ 2 w 881"/>
                <a:gd name="T83" fmla="*/ 16 h 3419"/>
                <a:gd name="T84" fmla="*/ 1 w 881"/>
                <a:gd name="T85" fmla="*/ 15 h 3419"/>
                <a:gd name="T86" fmla="*/ 1 w 881"/>
                <a:gd name="T87" fmla="*/ 14 h 3419"/>
                <a:gd name="T88" fmla="*/ 2 w 881"/>
                <a:gd name="T89" fmla="*/ 11 h 3419"/>
                <a:gd name="T90" fmla="*/ 2 w 881"/>
                <a:gd name="T91" fmla="*/ 9 h 3419"/>
                <a:gd name="T92" fmla="*/ 3 w 881"/>
                <a:gd name="T93" fmla="*/ 8 h 3419"/>
                <a:gd name="T94" fmla="*/ 4 w 881"/>
                <a:gd name="T95" fmla="*/ 7 h 3419"/>
                <a:gd name="T96" fmla="*/ 5 w 881"/>
                <a:gd name="T97" fmla="*/ 6 h 3419"/>
                <a:gd name="T98" fmla="*/ 5 w 881"/>
                <a:gd name="T99" fmla="*/ 6 h 3419"/>
                <a:gd name="T100" fmla="*/ 4 w 881"/>
                <a:gd name="T101" fmla="*/ 5 h 3419"/>
                <a:gd name="T102" fmla="*/ 4 w 881"/>
                <a:gd name="T103" fmla="*/ 4 h 3419"/>
                <a:gd name="T104" fmla="*/ 4 w 881"/>
                <a:gd name="T105" fmla="*/ 3 h 3419"/>
                <a:gd name="T106" fmla="*/ 4 w 881"/>
                <a:gd name="T107" fmla="*/ 2 h 3419"/>
                <a:gd name="T108" fmla="*/ 4 w 881"/>
                <a:gd name="T109" fmla="*/ 1 h 3419"/>
                <a:gd name="T110" fmla="*/ 4 w 881"/>
                <a:gd name="T111" fmla="*/ 0 h 3419"/>
                <a:gd name="T112" fmla="*/ 5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path>
              </a:pathLst>
            </a:custGeom>
            <a:noFill/>
            <a:ln w="0">
              <a:solidFill>
                <a:srgbClr val="000000"/>
              </a:solidFill>
              <a:round/>
              <a:headEnd/>
              <a:tailEnd/>
            </a:ln>
          </p:spPr>
          <p:txBody>
            <a:bodyPr/>
            <a:lstStyle/>
            <a:p>
              <a:pPr eaLnBrk="0" hangingPunct="0"/>
              <a:endParaRPr lang="it-IT"/>
            </a:p>
          </p:txBody>
        </p:sp>
        <p:sp>
          <p:nvSpPr>
            <p:cNvPr id="76845" name="Freeform 245"/>
            <p:cNvSpPr>
              <a:spLocks/>
            </p:cNvSpPr>
            <p:nvPr/>
          </p:nvSpPr>
          <p:spPr bwMode="auto">
            <a:xfrm>
              <a:off x="4793" y="2333"/>
              <a:ext cx="34" cy="166"/>
            </a:xfrm>
            <a:custGeom>
              <a:avLst/>
              <a:gdLst>
                <a:gd name="T0" fmla="*/ 1 w 103"/>
                <a:gd name="T1" fmla="*/ 6 h 498"/>
                <a:gd name="T2" fmla="*/ 1 w 103"/>
                <a:gd name="T3" fmla="*/ 6 h 498"/>
                <a:gd name="T4" fmla="*/ 1 w 103"/>
                <a:gd name="T5" fmla="*/ 5 h 498"/>
                <a:gd name="T6" fmla="*/ 1 w 103"/>
                <a:gd name="T7" fmla="*/ 5 h 498"/>
                <a:gd name="T8" fmla="*/ 0 w 103"/>
                <a:gd name="T9" fmla="*/ 4 h 498"/>
                <a:gd name="T10" fmla="*/ 0 w 103"/>
                <a:gd name="T11" fmla="*/ 4 h 498"/>
                <a:gd name="T12" fmla="*/ 0 w 103"/>
                <a:gd name="T13" fmla="*/ 3 h 498"/>
                <a:gd name="T14" fmla="*/ 0 w 103"/>
                <a:gd name="T15" fmla="*/ 3 h 498"/>
                <a:gd name="T16" fmla="*/ 1 w 103"/>
                <a:gd name="T17" fmla="*/ 2 h 498"/>
                <a:gd name="T18" fmla="*/ 1 w 103"/>
                <a:gd name="T19" fmla="*/ 1 h 498"/>
                <a:gd name="T20" fmla="*/ 1 w 103"/>
                <a:gd name="T21" fmla="*/ 1 h 498"/>
                <a:gd name="T22" fmla="*/ 1 w 103"/>
                <a:gd name="T23" fmla="*/ 0 h 498"/>
                <a:gd name="T24" fmla="*/ 1 w 103"/>
                <a:gd name="T25" fmla="*/ 1 h 498"/>
                <a:gd name="T26" fmla="*/ 1 w 103"/>
                <a:gd name="T27" fmla="*/ 2 h 498"/>
                <a:gd name="T28" fmla="*/ 1 w 103"/>
                <a:gd name="T29" fmla="*/ 3 h 498"/>
                <a:gd name="T30" fmla="*/ 1 w 103"/>
                <a:gd name="T31" fmla="*/ 4 h 498"/>
                <a:gd name="T32" fmla="*/ 1 w 103"/>
                <a:gd name="T33" fmla="*/ 5 h 498"/>
                <a:gd name="T34" fmla="*/ 1 w 103"/>
                <a:gd name="T35" fmla="*/ 6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8"/>
                  </a:moveTo>
                  <a:lnTo>
                    <a:pt x="47" y="498"/>
                  </a:lnTo>
                  <a:lnTo>
                    <a:pt x="49" y="412"/>
                  </a:lnTo>
                  <a:lnTo>
                    <a:pt x="44" y="374"/>
                  </a:lnTo>
                  <a:lnTo>
                    <a:pt x="34" y="338"/>
                  </a:lnTo>
                  <a:lnTo>
                    <a:pt x="19" y="302"/>
                  </a:lnTo>
                  <a:lnTo>
                    <a:pt x="0" y="268"/>
                  </a:lnTo>
                  <a:lnTo>
                    <a:pt x="25" y="224"/>
                  </a:lnTo>
                  <a:lnTo>
                    <a:pt x="49" y="173"/>
                  </a:lnTo>
                  <a:lnTo>
                    <a:pt x="70" y="114"/>
                  </a:lnTo>
                  <a:lnTo>
                    <a:pt x="83" y="64"/>
                  </a:lnTo>
                  <a:lnTo>
                    <a:pt x="95" y="0"/>
                  </a:lnTo>
                  <a:lnTo>
                    <a:pt x="103" y="80"/>
                  </a:lnTo>
                  <a:lnTo>
                    <a:pt x="101" y="178"/>
                  </a:lnTo>
                  <a:lnTo>
                    <a:pt x="98" y="268"/>
                  </a:lnTo>
                  <a:lnTo>
                    <a:pt x="101" y="343"/>
                  </a:lnTo>
                  <a:lnTo>
                    <a:pt x="98" y="405"/>
                  </a:lnTo>
                  <a:lnTo>
                    <a:pt x="96" y="478"/>
                  </a:lnTo>
                </a:path>
              </a:pathLst>
            </a:custGeom>
            <a:noFill/>
            <a:ln w="0">
              <a:solidFill>
                <a:srgbClr val="000000"/>
              </a:solidFill>
              <a:round/>
              <a:headEnd/>
              <a:tailEnd/>
            </a:ln>
          </p:spPr>
          <p:txBody>
            <a:bodyPr/>
            <a:lstStyle/>
            <a:p>
              <a:pPr eaLnBrk="0" hangingPunct="0"/>
              <a:endParaRPr lang="it-IT"/>
            </a:p>
          </p:txBody>
        </p:sp>
        <p:sp>
          <p:nvSpPr>
            <p:cNvPr id="76846" name="Freeform 246"/>
            <p:cNvSpPr>
              <a:spLocks/>
            </p:cNvSpPr>
            <p:nvPr/>
          </p:nvSpPr>
          <p:spPr bwMode="auto">
            <a:xfrm>
              <a:off x="4653" y="2719"/>
              <a:ext cx="75" cy="340"/>
            </a:xfrm>
            <a:custGeom>
              <a:avLst/>
              <a:gdLst>
                <a:gd name="T0" fmla="*/ 2 w 223"/>
                <a:gd name="T1" fmla="*/ 13 h 1021"/>
                <a:gd name="T2" fmla="*/ 3 w 223"/>
                <a:gd name="T3" fmla="*/ 12 h 1021"/>
                <a:gd name="T4" fmla="*/ 3 w 223"/>
                <a:gd name="T5" fmla="*/ 12 h 1021"/>
                <a:gd name="T6" fmla="*/ 3 w 223"/>
                <a:gd name="T7" fmla="*/ 11 h 1021"/>
                <a:gd name="T8" fmla="*/ 3 w 223"/>
                <a:gd name="T9" fmla="*/ 10 h 1021"/>
                <a:gd name="T10" fmla="*/ 3 w 223"/>
                <a:gd name="T11" fmla="*/ 9 h 1021"/>
                <a:gd name="T12" fmla="*/ 3 w 223"/>
                <a:gd name="T13" fmla="*/ 8 h 1021"/>
                <a:gd name="T14" fmla="*/ 3 w 223"/>
                <a:gd name="T15" fmla="*/ 6 h 1021"/>
                <a:gd name="T16" fmla="*/ 3 w 223"/>
                <a:gd name="T17" fmla="*/ 5 h 1021"/>
                <a:gd name="T18" fmla="*/ 3 w 223"/>
                <a:gd name="T19" fmla="*/ 4 h 1021"/>
                <a:gd name="T20" fmla="*/ 3 w 223"/>
                <a:gd name="T21" fmla="*/ 4 h 1021"/>
                <a:gd name="T22" fmla="*/ 3 w 223"/>
                <a:gd name="T23" fmla="*/ 3 h 1021"/>
                <a:gd name="T24" fmla="*/ 2 w 223"/>
                <a:gd name="T25" fmla="*/ 2 h 1021"/>
                <a:gd name="T26" fmla="*/ 2 w 223"/>
                <a:gd name="T27" fmla="*/ 1 h 1021"/>
                <a:gd name="T28" fmla="*/ 2 w 223"/>
                <a:gd name="T29" fmla="*/ 1 h 1021"/>
                <a:gd name="T30" fmla="*/ 2 w 223"/>
                <a:gd name="T31" fmla="*/ 0 h 1021"/>
                <a:gd name="T32" fmla="*/ 1 w 223"/>
                <a:gd name="T33" fmla="*/ 0 h 1021"/>
                <a:gd name="T34" fmla="*/ 0 w 223"/>
                <a:gd name="T35" fmla="*/ 1 h 1021"/>
                <a:gd name="T36" fmla="*/ 0 w 223"/>
                <a:gd name="T37" fmla="*/ 1 h 1021"/>
                <a:gd name="T38" fmla="*/ 0 w 223"/>
                <a:gd name="T39" fmla="*/ 2 h 1021"/>
                <a:gd name="T40" fmla="*/ 0 w 223"/>
                <a:gd name="T41" fmla="*/ 2 h 1021"/>
                <a:gd name="T42" fmla="*/ 0 w 223"/>
                <a:gd name="T43" fmla="*/ 3 h 1021"/>
                <a:gd name="T44" fmla="*/ 1 w 223"/>
                <a:gd name="T45" fmla="*/ 3 h 1021"/>
                <a:gd name="T46" fmla="*/ 1 w 223"/>
                <a:gd name="T47" fmla="*/ 4 h 1021"/>
                <a:gd name="T48" fmla="*/ 1 w 223"/>
                <a:gd name="T49" fmla="*/ 5 h 1021"/>
                <a:gd name="T50" fmla="*/ 1 w 223"/>
                <a:gd name="T51" fmla="*/ 5 h 1021"/>
                <a:gd name="T52" fmla="*/ 1 w 223"/>
                <a:gd name="T53" fmla="*/ 6 h 1021"/>
                <a:gd name="T54" fmla="*/ 1 w 223"/>
                <a:gd name="T55" fmla="*/ 8 h 1021"/>
                <a:gd name="T56" fmla="*/ 1 w 223"/>
                <a:gd name="T57" fmla="*/ 9 h 1021"/>
                <a:gd name="T58" fmla="*/ 1 w 223"/>
                <a:gd name="T59" fmla="*/ 10 h 1021"/>
                <a:gd name="T60" fmla="*/ 2 w 223"/>
                <a:gd name="T61" fmla="*/ 12 h 1021"/>
                <a:gd name="T62" fmla="*/ 2 w 223"/>
                <a:gd name="T63" fmla="*/ 12 h 1021"/>
                <a:gd name="T64" fmla="*/ 2 w 223"/>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6"/>
                  </a:lnTo>
                  <a:lnTo>
                    <a:pt x="220" y="880"/>
                  </a:lnTo>
                  <a:lnTo>
                    <a:pt x="214"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7"/>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6"/>
                  </a:lnTo>
                  <a:lnTo>
                    <a:pt x="178" y="1021"/>
                  </a:lnTo>
                </a:path>
              </a:pathLst>
            </a:custGeom>
            <a:noFill/>
            <a:ln w="0">
              <a:solidFill>
                <a:srgbClr val="000000"/>
              </a:solidFill>
              <a:round/>
              <a:headEnd/>
              <a:tailEnd/>
            </a:ln>
          </p:spPr>
          <p:txBody>
            <a:bodyPr/>
            <a:lstStyle/>
            <a:p>
              <a:pPr eaLnBrk="0" hangingPunct="0"/>
              <a:endParaRPr lang="it-IT"/>
            </a:p>
          </p:txBody>
        </p:sp>
        <p:sp>
          <p:nvSpPr>
            <p:cNvPr id="76847" name="Freeform 247"/>
            <p:cNvSpPr>
              <a:spLocks/>
            </p:cNvSpPr>
            <p:nvPr/>
          </p:nvSpPr>
          <p:spPr bwMode="auto">
            <a:xfrm>
              <a:off x="2881" y="1758"/>
              <a:ext cx="326" cy="1205"/>
            </a:xfrm>
            <a:custGeom>
              <a:avLst/>
              <a:gdLst>
                <a:gd name="T0" fmla="*/ 6 w 978"/>
                <a:gd name="T1" fmla="*/ 31 h 3616"/>
                <a:gd name="T2" fmla="*/ 7 w 978"/>
                <a:gd name="T3" fmla="*/ 35 h 3616"/>
                <a:gd name="T4" fmla="*/ 7 w 978"/>
                <a:gd name="T5" fmla="*/ 39 h 3616"/>
                <a:gd name="T6" fmla="*/ 7 w 978"/>
                <a:gd name="T7" fmla="*/ 42 h 3616"/>
                <a:gd name="T8" fmla="*/ 8 w 978"/>
                <a:gd name="T9" fmla="*/ 43 h 3616"/>
                <a:gd name="T10" fmla="*/ 9 w 978"/>
                <a:gd name="T11" fmla="*/ 43 h 3616"/>
                <a:gd name="T12" fmla="*/ 12 w 978"/>
                <a:gd name="T13" fmla="*/ 43 h 3616"/>
                <a:gd name="T14" fmla="*/ 12 w 978"/>
                <a:gd name="T15" fmla="*/ 43 h 3616"/>
                <a:gd name="T16" fmla="*/ 11 w 978"/>
                <a:gd name="T17" fmla="*/ 42 h 3616"/>
                <a:gd name="T18" fmla="*/ 9 w 978"/>
                <a:gd name="T19" fmla="*/ 41 h 3616"/>
                <a:gd name="T20" fmla="*/ 10 w 978"/>
                <a:gd name="T21" fmla="*/ 37 h 3616"/>
                <a:gd name="T22" fmla="*/ 10 w 978"/>
                <a:gd name="T23" fmla="*/ 31 h 3616"/>
                <a:gd name="T24" fmla="*/ 10 w 978"/>
                <a:gd name="T25" fmla="*/ 26 h 3616"/>
                <a:gd name="T26" fmla="*/ 11 w 978"/>
                <a:gd name="T27" fmla="*/ 25 h 3616"/>
                <a:gd name="T28" fmla="*/ 12 w 978"/>
                <a:gd name="T29" fmla="*/ 23 h 3616"/>
                <a:gd name="T30" fmla="*/ 12 w 978"/>
                <a:gd name="T31" fmla="*/ 22 h 3616"/>
                <a:gd name="T32" fmla="*/ 11 w 978"/>
                <a:gd name="T33" fmla="*/ 19 h 3616"/>
                <a:gd name="T34" fmla="*/ 11 w 978"/>
                <a:gd name="T35" fmla="*/ 13 h 3616"/>
                <a:gd name="T36" fmla="*/ 11 w 978"/>
                <a:gd name="T37" fmla="*/ 9 h 3616"/>
                <a:gd name="T38" fmla="*/ 9 w 978"/>
                <a:gd name="T39" fmla="*/ 6 h 3616"/>
                <a:gd name="T40" fmla="*/ 10 w 978"/>
                <a:gd name="T41" fmla="*/ 6 h 3616"/>
                <a:gd name="T42" fmla="*/ 10 w 978"/>
                <a:gd name="T43" fmla="*/ 3 h 3616"/>
                <a:gd name="T44" fmla="*/ 11 w 978"/>
                <a:gd name="T45" fmla="*/ 2 h 3616"/>
                <a:gd name="T46" fmla="*/ 11 w 978"/>
                <a:gd name="T47" fmla="*/ 1 h 3616"/>
                <a:gd name="T48" fmla="*/ 10 w 978"/>
                <a:gd name="T49" fmla="*/ 0 h 3616"/>
                <a:gd name="T50" fmla="*/ 8 w 978"/>
                <a:gd name="T51" fmla="*/ 0 h 3616"/>
                <a:gd name="T52" fmla="*/ 7 w 978"/>
                <a:gd name="T53" fmla="*/ 2 h 3616"/>
                <a:gd name="T54" fmla="*/ 6 w 978"/>
                <a:gd name="T55" fmla="*/ 4 h 3616"/>
                <a:gd name="T56" fmla="*/ 6 w 978"/>
                <a:gd name="T57" fmla="*/ 6 h 3616"/>
                <a:gd name="T58" fmla="*/ 3 w 978"/>
                <a:gd name="T59" fmla="*/ 8 h 3616"/>
                <a:gd name="T60" fmla="*/ 0 w 978"/>
                <a:gd name="T61" fmla="*/ 15 h 3616"/>
                <a:gd name="T62" fmla="*/ 1 w 978"/>
                <a:gd name="T63" fmla="*/ 18 h 3616"/>
                <a:gd name="T64" fmla="*/ 1 w 978"/>
                <a:gd name="T65" fmla="*/ 23 h 3616"/>
                <a:gd name="T66" fmla="*/ 1 w 978"/>
                <a:gd name="T67" fmla="*/ 25 h 3616"/>
                <a:gd name="T68" fmla="*/ 2 w 978"/>
                <a:gd name="T69" fmla="*/ 26 h 3616"/>
                <a:gd name="T70" fmla="*/ 1 w 978"/>
                <a:gd name="T71" fmla="*/ 31 h 3616"/>
                <a:gd name="T72" fmla="*/ 1 w 978"/>
                <a:gd name="T73" fmla="*/ 36 h 3616"/>
                <a:gd name="T74" fmla="*/ 0 w 978"/>
                <a:gd name="T75" fmla="*/ 41 h 3616"/>
                <a:gd name="T76" fmla="*/ 1 w 978"/>
                <a:gd name="T77" fmla="*/ 43 h 3616"/>
                <a:gd name="T78" fmla="*/ 3 w 978"/>
                <a:gd name="T79" fmla="*/ 44 h 3616"/>
                <a:gd name="T80" fmla="*/ 5 w 978"/>
                <a:gd name="T81" fmla="*/ 45 h 3616"/>
                <a:gd name="T82" fmla="*/ 5 w 978"/>
                <a:gd name="T83" fmla="*/ 44 h 3616"/>
                <a:gd name="T84" fmla="*/ 4 w 978"/>
                <a:gd name="T85" fmla="*/ 43 h 3616"/>
                <a:gd name="T86" fmla="*/ 3 w 978"/>
                <a:gd name="T87" fmla="*/ 41 h 3616"/>
                <a:gd name="T88" fmla="*/ 4 w 978"/>
                <a:gd name="T89" fmla="*/ 36 h 3616"/>
                <a:gd name="T90" fmla="*/ 5 w 978"/>
                <a:gd name="T91" fmla="*/ 32 h 3616"/>
                <a:gd name="T92" fmla="*/ 6 w 978"/>
                <a:gd name="T93" fmla="*/ 28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5" y="2517"/>
                  </a:lnTo>
                  <a:lnTo>
                    <a:pt x="518" y="2616"/>
                  </a:lnTo>
                  <a:lnTo>
                    <a:pt x="531" y="2734"/>
                  </a:lnTo>
                  <a:lnTo>
                    <a:pt x="533" y="2875"/>
                  </a:lnTo>
                  <a:lnTo>
                    <a:pt x="538" y="2989"/>
                  </a:lnTo>
                  <a:lnTo>
                    <a:pt x="544" y="3089"/>
                  </a:lnTo>
                  <a:lnTo>
                    <a:pt x="555" y="3188"/>
                  </a:lnTo>
                  <a:lnTo>
                    <a:pt x="565" y="3284"/>
                  </a:lnTo>
                  <a:lnTo>
                    <a:pt x="572" y="3348"/>
                  </a:lnTo>
                  <a:lnTo>
                    <a:pt x="568" y="3396"/>
                  </a:lnTo>
                  <a:lnTo>
                    <a:pt x="564" y="3435"/>
                  </a:lnTo>
                  <a:lnTo>
                    <a:pt x="573" y="3453"/>
                  </a:lnTo>
                  <a:lnTo>
                    <a:pt x="645" y="3473"/>
                  </a:lnTo>
                  <a:lnTo>
                    <a:pt x="661" y="3465"/>
                  </a:lnTo>
                  <a:lnTo>
                    <a:pt x="669" y="3453"/>
                  </a:lnTo>
                  <a:lnTo>
                    <a:pt x="738" y="3483"/>
                  </a:lnTo>
                  <a:lnTo>
                    <a:pt x="825" y="3514"/>
                  </a:lnTo>
                  <a:lnTo>
                    <a:pt x="883" y="3526"/>
                  </a:lnTo>
                  <a:lnTo>
                    <a:pt x="932" y="3524"/>
                  </a:lnTo>
                  <a:lnTo>
                    <a:pt x="959" y="3514"/>
                  </a:lnTo>
                  <a:lnTo>
                    <a:pt x="972" y="3497"/>
                  </a:lnTo>
                  <a:lnTo>
                    <a:pt x="978" y="3479"/>
                  </a:lnTo>
                  <a:lnTo>
                    <a:pt x="971" y="3458"/>
                  </a:lnTo>
                  <a:lnTo>
                    <a:pt x="951" y="3438"/>
                  </a:lnTo>
                  <a:lnTo>
                    <a:pt x="887" y="3400"/>
                  </a:lnTo>
                  <a:lnTo>
                    <a:pt x="831" y="3364"/>
                  </a:lnTo>
                  <a:lnTo>
                    <a:pt x="782" y="3332"/>
                  </a:lnTo>
                  <a:lnTo>
                    <a:pt x="760" y="3306"/>
                  </a:lnTo>
                  <a:lnTo>
                    <a:pt x="764" y="3214"/>
                  </a:lnTo>
                  <a:lnTo>
                    <a:pt x="771" y="3101"/>
                  </a:lnTo>
                  <a:lnTo>
                    <a:pt x="774" y="2986"/>
                  </a:lnTo>
                  <a:lnTo>
                    <a:pt x="783" y="2857"/>
                  </a:lnTo>
                  <a:lnTo>
                    <a:pt x="799" y="2697"/>
                  </a:lnTo>
                  <a:lnTo>
                    <a:pt x="810" y="2533"/>
                  </a:lnTo>
                  <a:lnTo>
                    <a:pt x="812" y="2361"/>
                  </a:lnTo>
                  <a:lnTo>
                    <a:pt x="816" y="2237"/>
                  </a:lnTo>
                  <a:lnTo>
                    <a:pt x="815" y="2111"/>
                  </a:lnTo>
                  <a:lnTo>
                    <a:pt x="818" y="2037"/>
                  </a:lnTo>
                  <a:lnTo>
                    <a:pt x="859" y="2036"/>
                  </a:lnTo>
                  <a:lnTo>
                    <a:pt x="901" y="2020"/>
                  </a:lnTo>
                  <a:lnTo>
                    <a:pt x="935" y="1978"/>
                  </a:lnTo>
                  <a:lnTo>
                    <a:pt x="943" y="1928"/>
                  </a:lnTo>
                  <a:lnTo>
                    <a:pt x="934" y="1859"/>
                  </a:lnTo>
                  <a:lnTo>
                    <a:pt x="914" y="1801"/>
                  </a:lnTo>
                  <a:lnTo>
                    <a:pt x="894" y="1762"/>
                  </a:lnTo>
                  <a:lnTo>
                    <a:pt x="934" y="1745"/>
                  </a:lnTo>
                  <a:lnTo>
                    <a:pt x="946" y="1734"/>
                  </a:lnTo>
                  <a:lnTo>
                    <a:pt x="947" y="1712"/>
                  </a:lnTo>
                  <a:lnTo>
                    <a:pt x="904" y="1569"/>
                  </a:lnTo>
                  <a:lnTo>
                    <a:pt x="890" y="1492"/>
                  </a:lnTo>
                  <a:lnTo>
                    <a:pt x="894" y="1228"/>
                  </a:lnTo>
                  <a:lnTo>
                    <a:pt x="906" y="1037"/>
                  </a:lnTo>
                  <a:lnTo>
                    <a:pt x="913" y="805"/>
                  </a:lnTo>
                  <a:lnTo>
                    <a:pt x="906" y="748"/>
                  </a:lnTo>
                  <a:lnTo>
                    <a:pt x="889" y="702"/>
                  </a:lnTo>
                  <a:lnTo>
                    <a:pt x="853" y="662"/>
                  </a:lnTo>
                  <a:lnTo>
                    <a:pt x="683" y="544"/>
                  </a:lnTo>
                  <a:lnTo>
                    <a:pt x="699" y="493"/>
                  </a:lnTo>
                  <a:lnTo>
                    <a:pt x="728" y="489"/>
                  </a:lnTo>
                  <a:lnTo>
                    <a:pt x="769" y="478"/>
                  </a:lnTo>
                  <a:lnTo>
                    <a:pt x="792" y="455"/>
                  </a:lnTo>
                  <a:lnTo>
                    <a:pt x="825" y="354"/>
                  </a:lnTo>
                  <a:lnTo>
                    <a:pt x="837" y="297"/>
                  </a:lnTo>
                  <a:lnTo>
                    <a:pt x="841" y="242"/>
                  </a:lnTo>
                  <a:lnTo>
                    <a:pt x="849" y="190"/>
                  </a:lnTo>
                  <a:lnTo>
                    <a:pt x="848" y="132"/>
                  </a:lnTo>
                  <a:lnTo>
                    <a:pt x="869" y="159"/>
                  </a:lnTo>
                  <a:lnTo>
                    <a:pt x="881" y="172"/>
                  </a:lnTo>
                  <a:lnTo>
                    <a:pt x="879" y="134"/>
                  </a:lnTo>
                  <a:lnTo>
                    <a:pt x="867" y="92"/>
                  </a:lnTo>
                  <a:lnTo>
                    <a:pt x="847" y="58"/>
                  </a:lnTo>
                  <a:lnTo>
                    <a:pt x="815" y="30"/>
                  </a:lnTo>
                  <a:lnTo>
                    <a:pt x="772" y="8"/>
                  </a:lnTo>
                  <a:lnTo>
                    <a:pt x="713" y="0"/>
                  </a:lnTo>
                  <a:lnTo>
                    <a:pt x="660" y="8"/>
                  </a:lnTo>
                  <a:lnTo>
                    <a:pt x="612" y="31"/>
                  </a:lnTo>
                  <a:lnTo>
                    <a:pt x="576" y="62"/>
                  </a:lnTo>
                  <a:lnTo>
                    <a:pt x="545" y="103"/>
                  </a:lnTo>
                  <a:lnTo>
                    <a:pt x="527" y="161"/>
                  </a:lnTo>
                  <a:lnTo>
                    <a:pt x="515" y="230"/>
                  </a:lnTo>
                  <a:lnTo>
                    <a:pt x="514" y="283"/>
                  </a:lnTo>
                  <a:lnTo>
                    <a:pt x="522" y="359"/>
                  </a:lnTo>
                  <a:lnTo>
                    <a:pt x="518" y="411"/>
                  </a:lnTo>
                  <a:lnTo>
                    <a:pt x="503" y="470"/>
                  </a:lnTo>
                  <a:lnTo>
                    <a:pt x="480" y="499"/>
                  </a:lnTo>
                  <a:lnTo>
                    <a:pt x="258" y="587"/>
                  </a:lnTo>
                  <a:lnTo>
                    <a:pt x="226" y="605"/>
                  </a:lnTo>
                  <a:lnTo>
                    <a:pt x="203" y="641"/>
                  </a:lnTo>
                  <a:lnTo>
                    <a:pt x="121" y="846"/>
                  </a:lnTo>
                  <a:lnTo>
                    <a:pt x="14" y="1139"/>
                  </a:lnTo>
                  <a:lnTo>
                    <a:pt x="0" y="1200"/>
                  </a:lnTo>
                  <a:lnTo>
                    <a:pt x="1" y="1234"/>
                  </a:lnTo>
                  <a:lnTo>
                    <a:pt x="12" y="1273"/>
                  </a:lnTo>
                  <a:lnTo>
                    <a:pt x="115" y="1481"/>
                  </a:lnTo>
                  <a:lnTo>
                    <a:pt x="127" y="1545"/>
                  </a:lnTo>
                  <a:lnTo>
                    <a:pt x="129" y="1610"/>
                  </a:lnTo>
                  <a:lnTo>
                    <a:pt x="91" y="1835"/>
                  </a:lnTo>
                  <a:lnTo>
                    <a:pt x="71" y="1935"/>
                  </a:lnTo>
                  <a:lnTo>
                    <a:pt x="69" y="1969"/>
                  </a:lnTo>
                  <a:lnTo>
                    <a:pt x="81" y="1994"/>
                  </a:lnTo>
                  <a:lnTo>
                    <a:pt x="114" y="2008"/>
                  </a:lnTo>
                  <a:lnTo>
                    <a:pt x="149" y="2017"/>
                  </a:lnTo>
                  <a:lnTo>
                    <a:pt x="152" y="2130"/>
                  </a:lnTo>
                  <a:lnTo>
                    <a:pt x="143" y="2257"/>
                  </a:lnTo>
                  <a:lnTo>
                    <a:pt x="132" y="2396"/>
                  </a:lnTo>
                  <a:lnTo>
                    <a:pt x="117" y="2525"/>
                  </a:lnTo>
                  <a:lnTo>
                    <a:pt x="90" y="2663"/>
                  </a:lnTo>
                  <a:lnTo>
                    <a:pt x="76" y="2802"/>
                  </a:lnTo>
                  <a:lnTo>
                    <a:pt x="59" y="2938"/>
                  </a:lnTo>
                  <a:lnTo>
                    <a:pt x="52" y="3046"/>
                  </a:lnTo>
                  <a:lnTo>
                    <a:pt x="48" y="3217"/>
                  </a:lnTo>
                  <a:lnTo>
                    <a:pt x="38" y="3325"/>
                  </a:lnTo>
                  <a:lnTo>
                    <a:pt x="37" y="3422"/>
                  </a:lnTo>
                  <a:lnTo>
                    <a:pt x="38" y="3443"/>
                  </a:lnTo>
                  <a:lnTo>
                    <a:pt x="91" y="3464"/>
                  </a:lnTo>
                  <a:lnTo>
                    <a:pt x="133" y="3491"/>
                  </a:lnTo>
                  <a:lnTo>
                    <a:pt x="172" y="3530"/>
                  </a:lnTo>
                  <a:lnTo>
                    <a:pt x="211" y="3567"/>
                  </a:lnTo>
                  <a:lnTo>
                    <a:pt x="264" y="3594"/>
                  </a:lnTo>
                  <a:lnTo>
                    <a:pt x="320" y="3613"/>
                  </a:lnTo>
                  <a:lnTo>
                    <a:pt x="370" y="3616"/>
                  </a:lnTo>
                  <a:lnTo>
                    <a:pt x="402" y="3606"/>
                  </a:lnTo>
                  <a:lnTo>
                    <a:pt x="424" y="3589"/>
                  </a:lnTo>
                  <a:lnTo>
                    <a:pt x="429" y="3568"/>
                  </a:lnTo>
                  <a:lnTo>
                    <a:pt x="419" y="3537"/>
                  </a:lnTo>
                  <a:lnTo>
                    <a:pt x="392" y="3509"/>
                  </a:lnTo>
                  <a:lnTo>
                    <a:pt x="359" y="3475"/>
                  </a:lnTo>
                  <a:lnTo>
                    <a:pt x="316" y="3432"/>
                  </a:lnTo>
                  <a:lnTo>
                    <a:pt x="282" y="3393"/>
                  </a:lnTo>
                  <a:lnTo>
                    <a:pt x="261" y="3358"/>
                  </a:lnTo>
                  <a:lnTo>
                    <a:pt x="283" y="3181"/>
                  </a:lnTo>
                  <a:lnTo>
                    <a:pt x="291" y="3054"/>
                  </a:lnTo>
                  <a:lnTo>
                    <a:pt x="310" y="2927"/>
                  </a:lnTo>
                  <a:lnTo>
                    <a:pt x="329" y="2814"/>
                  </a:lnTo>
                  <a:lnTo>
                    <a:pt x="357" y="2695"/>
                  </a:lnTo>
                  <a:lnTo>
                    <a:pt x="391" y="2576"/>
                  </a:lnTo>
                  <a:lnTo>
                    <a:pt x="420" y="2463"/>
                  </a:lnTo>
                  <a:lnTo>
                    <a:pt x="444" y="2371"/>
                  </a:lnTo>
                  <a:lnTo>
                    <a:pt x="469" y="2262"/>
                  </a:lnTo>
                  <a:close/>
                </a:path>
              </a:pathLst>
            </a:custGeom>
            <a:solidFill>
              <a:srgbClr val="FF8080"/>
            </a:solidFill>
            <a:ln w="0">
              <a:solidFill>
                <a:srgbClr val="000000"/>
              </a:solidFill>
              <a:round/>
              <a:headEnd/>
              <a:tailEnd/>
            </a:ln>
          </p:spPr>
          <p:txBody>
            <a:bodyPr/>
            <a:lstStyle/>
            <a:p>
              <a:pPr eaLnBrk="0" hangingPunct="0"/>
              <a:endParaRPr lang="it-IT"/>
            </a:p>
          </p:txBody>
        </p:sp>
        <p:sp>
          <p:nvSpPr>
            <p:cNvPr id="76848" name="Freeform 248"/>
            <p:cNvSpPr>
              <a:spLocks/>
            </p:cNvSpPr>
            <p:nvPr/>
          </p:nvSpPr>
          <p:spPr bwMode="auto">
            <a:xfrm>
              <a:off x="3012" y="1969"/>
              <a:ext cx="422" cy="1134"/>
            </a:xfrm>
            <a:custGeom>
              <a:avLst/>
              <a:gdLst>
                <a:gd name="T0" fmla="*/ 3 w 1265"/>
                <a:gd name="T1" fmla="*/ 19 h 3402"/>
                <a:gd name="T2" fmla="*/ 5 w 1265"/>
                <a:gd name="T3" fmla="*/ 23 h 3402"/>
                <a:gd name="T4" fmla="*/ 5 w 1265"/>
                <a:gd name="T5" fmla="*/ 26 h 3402"/>
                <a:gd name="T6" fmla="*/ 4 w 1265"/>
                <a:gd name="T7" fmla="*/ 33 h 3402"/>
                <a:gd name="T8" fmla="*/ 3 w 1265"/>
                <a:gd name="T9" fmla="*/ 38 h 3402"/>
                <a:gd name="T10" fmla="*/ 3 w 1265"/>
                <a:gd name="T11" fmla="*/ 39 h 3402"/>
                <a:gd name="T12" fmla="*/ 2 w 1265"/>
                <a:gd name="T13" fmla="*/ 39 h 3402"/>
                <a:gd name="T14" fmla="*/ 1 w 1265"/>
                <a:gd name="T15" fmla="*/ 40 h 3402"/>
                <a:gd name="T16" fmla="*/ 0 w 1265"/>
                <a:gd name="T17" fmla="*/ 40 h 3402"/>
                <a:gd name="T18" fmla="*/ 0 w 1265"/>
                <a:gd name="T19" fmla="*/ 40 h 3402"/>
                <a:gd name="T20" fmla="*/ 5 w 1265"/>
                <a:gd name="T21" fmla="*/ 41 h 3402"/>
                <a:gd name="T22" fmla="*/ 5 w 1265"/>
                <a:gd name="T23" fmla="*/ 41 h 3402"/>
                <a:gd name="T24" fmla="*/ 5 w 1265"/>
                <a:gd name="T25" fmla="*/ 40 h 3402"/>
                <a:gd name="T26" fmla="*/ 5 w 1265"/>
                <a:gd name="T27" fmla="*/ 39 h 3402"/>
                <a:gd name="T28" fmla="*/ 5 w 1265"/>
                <a:gd name="T29" fmla="*/ 39 h 3402"/>
                <a:gd name="T30" fmla="*/ 6 w 1265"/>
                <a:gd name="T31" fmla="*/ 38 h 3402"/>
                <a:gd name="T32" fmla="*/ 7 w 1265"/>
                <a:gd name="T33" fmla="*/ 34 h 3402"/>
                <a:gd name="T34" fmla="*/ 8 w 1265"/>
                <a:gd name="T35" fmla="*/ 28 h 3402"/>
                <a:gd name="T36" fmla="*/ 8 w 1265"/>
                <a:gd name="T37" fmla="*/ 26 h 3402"/>
                <a:gd name="T38" fmla="*/ 9 w 1265"/>
                <a:gd name="T39" fmla="*/ 29 h 3402"/>
                <a:gd name="T40" fmla="*/ 9 w 1265"/>
                <a:gd name="T41" fmla="*/ 34 h 3402"/>
                <a:gd name="T42" fmla="*/ 9 w 1265"/>
                <a:gd name="T43" fmla="*/ 39 h 3402"/>
                <a:gd name="T44" fmla="*/ 10 w 1265"/>
                <a:gd name="T45" fmla="*/ 39 h 3402"/>
                <a:gd name="T46" fmla="*/ 9 w 1265"/>
                <a:gd name="T47" fmla="*/ 41 h 3402"/>
                <a:gd name="T48" fmla="*/ 10 w 1265"/>
                <a:gd name="T49" fmla="*/ 41 h 3402"/>
                <a:gd name="T50" fmla="*/ 10 w 1265"/>
                <a:gd name="T51" fmla="*/ 42 h 3402"/>
                <a:gd name="T52" fmla="*/ 11 w 1265"/>
                <a:gd name="T53" fmla="*/ 42 h 3402"/>
                <a:gd name="T54" fmla="*/ 12 w 1265"/>
                <a:gd name="T55" fmla="*/ 41 h 3402"/>
                <a:gd name="T56" fmla="*/ 12 w 1265"/>
                <a:gd name="T57" fmla="*/ 40 h 3402"/>
                <a:gd name="T58" fmla="*/ 11 w 1265"/>
                <a:gd name="T59" fmla="*/ 39 h 3402"/>
                <a:gd name="T60" fmla="*/ 12 w 1265"/>
                <a:gd name="T61" fmla="*/ 37 h 3402"/>
                <a:gd name="T62" fmla="*/ 12 w 1265"/>
                <a:gd name="T63" fmla="*/ 34 h 3402"/>
                <a:gd name="T64" fmla="*/ 12 w 1265"/>
                <a:gd name="T65" fmla="*/ 30 h 3402"/>
                <a:gd name="T66" fmla="*/ 15 w 1265"/>
                <a:gd name="T67" fmla="*/ 28 h 3402"/>
                <a:gd name="T68" fmla="*/ 15 w 1265"/>
                <a:gd name="T69" fmla="*/ 23 h 3402"/>
                <a:gd name="T70" fmla="*/ 13 w 1265"/>
                <a:gd name="T71" fmla="*/ 23 h 3402"/>
                <a:gd name="T72" fmla="*/ 15 w 1265"/>
                <a:gd name="T73" fmla="*/ 17 h 3402"/>
                <a:gd name="T74" fmla="*/ 15 w 1265"/>
                <a:gd name="T75" fmla="*/ 14 h 3402"/>
                <a:gd name="T76" fmla="*/ 14 w 1265"/>
                <a:gd name="T77" fmla="*/ 8 h 3402"/>
                <a:gd name="T78" fmla="*/ 14 w 1265"/>
                <a:gd name="T79" fmla="*/ 8 h 3402"/>
                <a:gd name="T80" fmla="*/ 11 w 1265"/>
                <a:gd name="T81" fmla="*/ 7 h 3402"/>
                <a:gd name="T82" fmla="*/ 11 w 1265"/>
                <a:gd name="T83" fmla="*/ 5 h 3402"/>
                <a:gd name="T84" fmla="*/ 11 w 1265"/>
                <a:gd name="T85" fmla="*/ 4 h 3402"/>
                <a:gd name="T86" fmla="*/ 11 w 1265"/>
                <a:gd name="T87" fmla="*/ 2 h 3402"/>
                <a:gd name="T88" fmla="*/ 10 w 1265"/>
                <a:gd name="T89" fmla="*/ 1 h 3402"/>
                <a:gd name="T90" fmla="*/ 10 w 1265"/>
                <a:gd name="T91" fmla="*/ 0 h 3402"/>
                <a:gd name="T92" fmla="*/ 9 w 1265"/>
                <a:gd name="T93" fmla="*/ 0 h 3402"/>
                <a:gd name="T94" fmla="*/ 8 w 1265"/>
                <a:gd name="T95" fmla="*/ 0 h 3402"/>
                <a:gd name="T96" fmla="*/ 7 w 1265"/>
                <a:gd name="T97" fmla="*/ 1 h 3402"/>
                <a:gd name="T98" fmla="*/ 7 w 1265"/>
                <a:gd name="T99" fmla="*/ 3 h 3402"/>
                <a:gd name="T100" fmla="*/ 7 w 1265"/>
                <a:gd name="T101" fmla="*/ 4 h 3402"/>
                <a:gd name="T102" fmla="*/ 8 w 1265"/>
                <a:gd name="T103" fmla="*/ 5 h 3402"/>
                <a:gd name="T104" fmla="*/ 8 w 1265"/>
                <a:gd name="T105" fmla="*/ 6 h 3402"/>
                <a:gd name="T106" fmla="*/ 5 w 1265"/>
                <a:gd name="T107" fmla="*/ 8 h 3402"/>
                <a:gd name="T108" fmla="*/ 4 w 1265"/>
                <a:gd name="T109" fmla="*/ 9 h 3402"/>
                <a:gd name="T110" fmla="*/ 4 w 1265"/>
                <a:gd name="T111" fmla="*/ 14 h 3402"/>
                <a:gd name="T112" fmla="*/ 4 w 1265"/>
                <a:gd name="T113" fmla="*/ 15 h 3402"/>
                <a:gd name="T114" fmla="*/ 4 w 1265"/>
                <a:gd name="T115" fmla="*/ 16 h 3402"/>
                <a:gd name="T116" fmla="*/ 3 w 1265"/>
                <a:gd name="T117" fmla="*/ 18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2"/>
                  </a:lnTo>
                  <a:lnTo>
                    <a:pt x="318" y="2651"/>
                  </a:lnTo>
                  <a:lnTo>
                    <a:pt x="284" y="2966"/>
                  </a:lnTo>
                  <a:lnTo>
                    <a:pt x="277" y="3080"/>
                  </a:lnTo>
                  <a:lnTo>
                    <a:pt x="274" y="3118"/>
                  </a:lnTo>
                  <a:lnTo>
                    <a:pt x="263" y="3131"/>
                  </a:lnTo>
                  <a:lnTo>
                    <a:pt x="229" y="3152"/>
                  </a:lnTo>
                  <a:lnTo>
                    <a:pt x="160" y="3185"/>
                  </a:lnTo>
                  <a:lnTo>
                    <a:pt x="82" y="3204"/>
                  </a:lnTo>
                  <a:lnTo>
                    <a:pt x="55" y="3211"/>
                  </a:lnTo>
                  <a:lnTo>
                    <a:pt x="26" y="3224"/>
                  </a:lnTo>
                  <a:lnTo>
                    <a:pt x="7" y="3249"/>
                  </a:lnTo>
                  <a:lnTo>
                    <a:pt x="0" y="3271"/>
                  </a:lnTo>
                  <a:lnTo>
                    <a:pt x="10" y="3280"/>
                  </a:lnTo>
                  <a:lnTo>
                    <a:pt x="165" y="3289"/>
                  </a:lnTo>
                  <a:lnTo>
                    <a:pt x="366" y="3313"/>
                  </a:lnTo>
                  <a:lnTo>
                    <a:pt x="402" y="3315"/>
                  </a:lnTo>
                  <a:lnTo>
                    <a:pt x="425" y="3303"/>
                  </a:lnTo>
                  <a:lnTo>
                    <a:pt x="438" y="3279"/>
                  </a:lnTo>
                  <a:lnTo>
                    <a:pt x="441" y="3241"/>
                  </a:lnTo>
                  <a:lnTo>
                    <a:pt x="432" y="3180"/>
                  </a:lnTo>
                  <a:lnTo>
                    <a:pt x="426" y="3171"/>
                  </a:lnTo>
                  <a:lnTo>
                    <a:pt x="411" y="3164"/>
                  </a:lnTo>
                  <a:lnTo>
                    <a:pt x="434" y="3160"/>
                  </a:lnTo>
                  <a:lnTo>
                    <a:pt x="442" y="3149"/>
                  </a:lnTo>
                  <a:lnTo>
                    <a:pt x="449" y="3102"/>
                  </a:lnTo>
                  <a:lnTo>
                    <a:pt x="479" y="3001"/>
                  </a:lnTo>
                  <a:lnTo>
                    <a:pt x="541" y="2762"/>
                  </a:lnTo>
                  <a:lnTo>
                    <a:pt x="559" y="2649"/>
                  </a:lnTo>
                  <a:lnTo>
                    <a:pt x="608" y="2284"/>
                  </a:lnTo>
                  <a:lnTo>
                    <a:pt x="628" y="2194"/>
                  </a:lnTo>
                  <a:lnTo>
                    <a:pt x="664" y="2083"/>
                  </a:lnTo>
                  <a:lnTo>
                    <a:pt x="681" y="2197"/>
                  </a:lnTo>
                  <a:lnTo>
                    <a:pt x="696" y="2313"/>
                  </a:lnTo>
                  <a:lnTo>
                    <a:pt x="715" y="2632"/>
                  </a:lnTo>
                  <a:lnTo>
                    <a:pt x="727" y="2731"/>
                  </a:lnTo>
                  <a:lnTo>
                    <a:pt x="744" y="3087"/>
                  </a:lnTo>
                  <a:lnTo>
                    <a:pt x="741" y="3140"/>
                  </a:lnTo>
                  <a:lnTo>
                    <a:pt x="746" y="3151"/>
                  </a:lnTo>
                  <a:lnTo>
                    <a:pt x="780" y="3168"/>
                  </a:lnTo>
                  <a:lnTo>
                    <a:pt x="769" y="3221"/>
                  </a:lnTo>
                  <a:lnTo>
                    <a:pt x="762" y="3282"/>
                  </a:lnTo>
                  <a:lnTo>
                    <a:pt x="759" y="3319"/>
                  </a:lnTo>
                  <a:lnTo>
                    <a:pt x="771" y="3357"/>
                  </a:lnTo>
                  <a:lnTo>
                    <a:pt x="793" y="3383"/>
                  </a:lnTo>
                  <a:lnTo>
                    <a:pt x="835" y="3399"/>
                  </a:lnTo>
                  <a:lnTo>
                    <a:pt x="880" y="3402"/>
                  </a:lnTo>
                  <a:lnTo>
                    <a:pt x="930" y="3399"/>
                  </a:lnTo>
                  <a:lnTo>
                    <a:pt x="952" y="3382"/>
                  </a:lnTo>
                  <a:lnTo>
                    <a:pt x="965" y="3356"/>
                  </a:lnTo>
                  <a:lnTo>
                    <a:pt x="965" y="3324"/>
                  </a:lnTo>
                  <a:lnTo>
                    <a:pt x="956" y="3276"/>
                  </a:lnTo>
                  <a:lnTo>
                    <a:pt x="927" y="3226"/>
                  </a:lnTo>
                  <a:lnTo>
                    <a:pt x="907" y="3174"/>
                  </a:lnTo>
                  <a:lnTo>
                    <a:pt x="930" y="3176"/>
                  </a:lnTo>
                  <a:lnTo>
                    <a:pt x="951" y="3024"/>
                  </a:lnTo>
                  <a:lnTo>
                    <a:pt x="965" y="2850"/>
                  </a:lnTo>
                  <a:lnTo>
                    <a:pt x="968" y="2730"/>
                  </a:lnTo>
                  <a:lnTo>
                    <a:pt x="962" y="2591"/>
                  </a:lnTo>
                  <a:lnTo>
                    <a:pt x="957" y="2466"/>
                  </a:lnTo>
                  <a:lnTo>
                    <a:pt x="947" y="2363"/>
                  </a:lnTo>
                  <a:lnTo>
                    <a:pt x="1242" y="2263"/>
                  </a:lnTo>
                  <a:lnTo>
                    <a:pt x="1265" y="1909"/>
                  </a:lnTo>
                  <a:lnTo>
                    <a:pt x="1233" y="1881"/>
                  </a:lnTo>
                  <a:lnTo>
                    <a:pt x="1097" y="1913"/>
                  </a:lnTo>
                  <a:lnTo>
                    <a:pt x="1088" y="1835"/>
                  </a:lnTo>
                  <a:lnTo>
                    <a:pt x="1091" y="1739"/>
                  </a:lnTo>
                  <a:lnTo>
                    <a:pt x="1181" y="1348"/>
                  </a:lnTo>
                  <a:lnTo>
                    <a:pt x="1192" y="1244"/>
                  </a:lnTo>
                  <a:lnTo>
                    <a:pt x="1190" y="1119"/>
                  </a:lnTo>
                  <a:lnTo>
                    <a:pt x="1156" y="774"/>
                  </a:lnTo>
                  <a:lnTo>
                    <a:pt x="1137" y="682"/>
                  </a:lnTo>
                  <a:lnTo>
                    <a:pt x="1117" y="643"/>
                  </a:lnTo>
                  <a:lnTo>
                    <a:pt x="1094" y="629"/>
                  </a:lnTo>
                  <a:lnTo>
                    <a:pt x="937" y="557"/>
                  </a:lnTo>
                  <a:lnTo>
                    <a:pt x="869" y="529"/>
                  </a:lnTo>
                  <a:lnTo>
                    <a:pt x="851" y="439"/>
                  </a:lnTo>
                  <a:lnTo>
                    <a:pt x="876" y="376"/>
                  </a:lnTo>
                  <a:lnTo>
                    <a:pt x="888" y="337"/>
                  </a:lnTo>
                  <a:lnTo>
                    <a:pt x="892" y="287"/>
                  </a:lnTo>
                  <a:lnTo>
                    <a:pt x="889" y="225"/>
                  </a:lnTo>
                  <a:lnTo>
                    <a:pt x="872" y="135"/>
                  </a:lnTo>
                  <a:lnTo>
                    <a:pt x="862" y="90"/>
                  </a:lnTo>
                  <a:lnTo>
                    <a:pt x="846" y="55"/>
                  </a:lnTo>
                  <a:lnTo>
                    <a:pt x="820" y="28"/>
                  </a:lnTo>
                  <a:lnTo>
                    <a:pt x="798" y="16"/>
                  </a:lnTo>
                  <a:lnTo>
                    <a:pt x="753" y="1"/>
                  </a:lnTo>
                  <a:lnTo>
                    <a:pt x="719" y="0"/>
                  </a:lnTo>
                  <a:lnTo>
                    <a:pt x="672" y="10"/>
                  </a:lnTo>
                  <a:lnTo>
                    <a:pt x="627" y="26"/>
                  </a:lnTo>
                  <a:lnTo>
                    <a:pt x="589" y="53"/>
                  </a:lnTo>
                  <a:lnTo>
                    <a:pt x="573" y="94"/>
                  </a:lnTo>
                  <a:lnTo>
                    <a:pt x="565" y="150"/>
                  </a:lnTo>
                  <a:lnTo>
                    <a:pt x="567" y="203"/>
                  </a:lnTo>
                  <a:lnTo>
                    <a:pt x="572" y="263"/>
                  </a:lnTo>
                  <a:lnTo>
                    <a:pt x="580" y="312"/>
                  </a:lnTo>
                  <a:lnTo>
                    <a:pt x="603" y="364"/>
                  </a:lnTo>
                  <a:lnTo>
                    <a:pt x="623" y="402"/>
                  </a:lnTo>
                  <a:lnTo>
                    <a:pt x="643" y="441"/>
                  </a:lnTo>
                  <a:lnTo>
                    <a:pt x="640" y="504"/>
                  </a:lnTo>
                  <a:lnTo>
                    <a:pt x="586" y="517"/>
                  </a:lnTo>
                  <a:lnTo>
                    <a:pt x="384" y="632"/>
                  </a:lnTo>
                  <a:lnTo>
                    <a:pt x="352" y="669"/>
                  </a:lnTo>
                  <a:lnTo>
                    <a:pt x="341" y="696"/>
                  </a:lnTo>
                  <a:lnTo>
                    <a:pt x="303" y="1052"/>
                  </a:lnTo>
                  <a:lnTo>
                    <a:pt x="315" y="1108"/>
                  </a:lnTo>
                  <a:lnTo>
                    <a:pt x="329" y="1165"/>
                  </a:lnTo>
                  <a:lnTo>
                    <a:pt x="339" y="1228"/>
                  </a:lnTo>
                  <a:lnTo>
                    <a:pt x="332" y="1274"/>
                  </a:lnTo>
                  <a:lnTo>
                    <a:pt x="310" y="1327"/>
                  </a:lnTo>
                  <a:lnTo>
                    <a:pt x="270" y="1382"/>
                  </a:lnTo>
                  <a:lnTo>
                    <a:pt x="265" y="1459"/>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49" name="Freeform 249"/>
            <p:cNvSpPr>
              <a:spLocks/>
            </p:cNvSpPr>
            <p:nvPr/>
          </p:nvSpPr>
          <p:spPr bwMode="auto">
            <a:xfrm>
              <a:off x="2301" y="1942"/>
              <a:ext cx="326" cy="1145"/>
            </a:xfrm>
            <a:custGeom>
              <a:avLst/>
              <a:gdLst>
                <a:gd name="T0" fmla="*/ 10 w 979"/>
                <a:gd name="T1" fmla="*/ 29 h 3436"/>
                <a:gd name="T2" fmla="*/ 10 w 979"/>
                <a:gd name="T3" fmla="*/ 31 h 3436"/>
                <a:gd name="T4" fmla="*/ 9 w 979"/>
                <a:gd name="T5" fmla="*/ 32 h 3436"/>
                <a:gd name="T6" fmla="*/ 9 w 979"/>
                <a:gd name="T7" fmla="*/ 37 h 3436"/>
                <a:gd name="T8" fmla="*/ 9 w 979"/>
                <a:gd name="T9" fmla="*/ 39 h 3436"/>
                <a:gd name="T10" fmla="*/ 9 w 979"/>
                <a:gd name="T11" fmla="*/ 40 h 3436"/>
                <a:gd name="T12" fmla="*/ 10 w 979"/>
                <a:gd name="T13" fmla="*/ 40 h 3436"/>
                <a:gd name="T14" fmla="*/ 11 w 979"/>
                <a:gd name="T15" fmla="*/ 41 h 3436"/>
                <a:gd name="T16" fmla="*/ 11 w 979"/>
                <a:gd name="T17" fmla="*/ 41 h 3436"/>
                <a:gd name="T18" fmla="*/ 11 w 979"/>
                <a:gd name="T19" fmla="*/ 42 h 3436"/>
                <a:gd name="T20" fmla="*/ 9 w 979"/>
                <a:gd name="T21" fmla="*/ 42 h 3436"/>
                <a:gd name="T22" fmla="*/ 8 w 979"/>
                <a:gd name="T23" fmla="*/ 41 h 3436"/>
                <a:gd name="T24" fmla="*/ 6 w 979"/>
                <a:gd name="T25" fmla="*/ 41 h 3436"/>
                <a:gd name="T26" fmla="*/ 6 w 979"/>
                <a:gd name="T27" fmla="*/ 40 h 3436"/>
                <a:gd name="T28" fmla="*/ 6 w 979"/>
                <a:gd name="T29" fmla="*/ 34 h 3436"/>
                <a:gd name="T30" fmla="*/ 5 w 979"/>
                <a:gd name="T31" fmla="*/ 31 h 3436"/>
                <a:gd name="T32" fmla="*/ 5 w 979"/>
                <a:gd name="T33" fmla="*/ 32 h 3436"/>
                <a:gd name="T34" fmla="*/ 3 w 979"/>
                <a:gd name="T35" fmla="*/ 36 h 3436"/>
                <a:gd name="T36" fmla="*/ 3 w 979"/>
                <a:gd name="T37" fmla="*/ 40 h 3436"/>
                <a:gd name="T38" fmla="*/ 3 w 979"/>
                <a:gd name="T39" fmla="*/ 41 h 3436"/>
                <a:gd name="T40" fmla="*/ 3 w 979"/>
                <a:gd name="T41" fmla="*/ 42 h 3436"/>
                <a:gd name="T42" fmla="*/ 2 w 979"/>
                <a:gd name="T43" fmla="*/ 42 h 3436"/>
                <a:gd name="T44" fmla="*/ 1 w 979"/>
                <a:gd name="T45" fmla="*/ 42 h 3436"/>
                <a:gd name="T46" fmla="*/ 1 w 979"/>
                <a:gd name="T47" fmla="*/ 42 h 3436"/>
                <a:gd name="T48" fmla="*/ 0 w 979"/>
                <a:gd name="T49" fmla="*/ 41 h 3436"/>
                <a:gd name="T50" fmla="*/ 0 w 979"/>
                <a:gd name="T51" fmla="*/ 40 h 3436"/>
                <a:gd name="T52" fmla="*/ 0 w 979"/>
                <a:gd name="T53" fmla="*/ 38 h 3436"/>
                <a:gd name="T54" fmla="*/ 1 w 979"/>
                <a:gd name="T55" fmla="*/ 33 h 3436"/>
                <a:gd name="T56" fmla="*/ 2 w 979"/>
                <a:gd name="T57" fmla="*/ 31 h 3436"/>
                <a:gd name="T58" fmla="*/ 1 w 979"/>
                <a:gd name="T59" fmla="*/ 29 h 3436"/>
                <a:gd name="T60" fmla="*/ 2 w 979"/>
                <a:gd name="T61" fmla="*/ 19 h 3436"/>
                <a:gd name="T62" fmla="*/ 2 w 979"/>
                <a:gd name="T63" fmla="*/ 17 h 3436"/>
                <a:gd name="T64" fmla="*/ 1 w 979"/>
                <a:gd name="T65" fmla="*/ 16 h 3436"/>
                <a:gd name="T66" fmla="*/ 1 w 979"/>
                <a:gd name="T67" fmla="*/ 15 h 3436"/>
                <a:gd name="T68" fmla="*/ 1 w 979"/>
                <a:gd name="T69" fmla="*/ 13 h 3436"/>
                <a:gd name="T70" fmla="*/ 0 w 979"/>
                <a:gd name="T71" fmla="*/ 10 h 3436"/>
                <a:gd name="T72" fmla="*/ 2 w 979"/>
                <a:gd name="T73" fmla="*/ 11 h 3436"/>
                <a:gd name="T74" fmla="*/ 2 w 979"/>
                <a:gd name="T75" fmla="*/ 9 h 3436"/>
                <a:gd name="T76" fmla="*/ 2 w 979"/>
                <a:gd name="T77" fmla="*/ 8 h 3436"/>
                <a:gd name="T78" fmla="*/ 3 w 979"/>
                <a:gd name="T79" fmla="*/ 7 h 3436"/>
                <a:gd name="T80" fmla="*/ 5 w 979"/>
                <a:gd name="T81" fmla="*/ 6 h 3436"/>
                <a:gd name="T82" fmla="*/ 6 w 979"/>
                <a:gd name="T83" fmla="*/ 6 h 3436"/>
                <a:gd name="T84" fmla="*/ 5 w 979"/>
                <a:gd name="T85" fmla="*/ 4 h 3436"/>
                <a:gd name="T86" fmla="*/ 5 w 979"/>
                <a:gd name="T87" fmla="*/ 3 h 3436"/>
                <a:gd name="T88" fmla="*/ 6 w 979"/>
                <a:gd name="T89" fmla="*/ 1 h 3436"/>
                <a:gd name="T90" fmla="*/ 6 w 979"/>
                <a:gd name="T91" fmla="*/ 0 h 3436"/>
                <a:gd name="T92" fmla="*/ 8 w 979"/>
                <a:gd name="T93" fmla="*/ 0 h 3436"/>
                <a:gd name="T94" fmla="*/ 9 w 979"/>
                <a:gd name="T95" fmla="*/ 0 h 3436"/>
                <a:gd name="T96" fmla="*/ 10 w 979"/>
                <a:gd name="T97" fmla="*/ 1 h 3436"/>
                <a:gd name="T98" fmla="*/ 9 w 979"/>
                <a:gd name="T99" fmla="*/ 2 h 3436"/>
                <a:gd name="T100" fmla="*/ 9 w 979"/>
                <a:gd name="T101" fmla="*/ 4 h 3436"/>
                <a:gd name="T102" fmla="*/ 9 w 979"/>
                <a:gd name="T103" fmla="*/ 5 h 3436"/>
                <a:gd name="T104" fmla="*/ 9 w 979"/>
                <a:gd name="T105" fmla="*/ 6 h 3436"/>
                <a:gd name="T106" fmla="*/ 9 w 979"/>
                <a:gd name="T107" fmla="*/ 7 h 3436"/>
                <a:gd name="T108" fmla="*/ 12 w 979"/>
                <a:gd name="T109" fmla="*/ 9 h 3436"/>
                <a:gd name="T110" fmla="*/ 12 w 979"/>
                <a:gd name="T111" fmla="*/ 10 h 3436"/>
                <a:gd name="T112" fmla="*/ 12 w 979"/>
                <a:gd name="T113" fmla="*/ 11 h 3436"/>
                <a:gd name="T114" fmla="*/ 10 w 979"/>
                <a:gd name="T115" fmla="*/ 14 h 3436"/>
                <a:gd name="T116" fmla="*/ 10 w 979"/>
                <a:gd name="T117" fmla="*/ 18 h 3436"/>
                <a:gd name="T118" fmla="*/ 11 w 979"/>
                <a:gd name="T119" fmla="*/ 20 h 34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9"/>
                <a:gd name="T181" fmla="*/ 0 h 3436"/>
                <a:gd name="T182" fmla="*/ 979 w 979"/>
                <a:gd name="T183" fmla="*/ 3436 h 34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9" h="3436">
                  <a:moveTo>
                    <a:pt x="866" y="1737"/>
                  </a:moveTo>
                  <a:lnTo>
                    <a:pt x="833" y="2344"/>
                  </a:lnTo>
                  <a:lnTo>
                    <a:pt x="829" y="2472"/>
                  </a:lnTo>
                  <a:lnTo>
                    <a:pt x="784" y="2482"/>
                  </a:lnTo>
                  <a:lnTo>
                    <a:pt x="736" y="2484"/>
                  </a:lnTo>
                  <a:lnTo>
                    <a:pt x="734" y="2604"/>
                  </a:lnTo>
                  <a:lnTo>
                    <a:pt x="725" y="2724"/>
                  </a:lnTo>
                  <a:lnTo>
                    <a:pt x="699" y="3007"/>
                  </a:lnTo>
                  <a:lnTo>
                    <a:pt x="697" y="3101"/>
                  </a:lnTo>
                  <a:lnTo>
                    <a:pt x="699" y="3142"/>
                  </a:lnTo>
                  <a:lnTo>
                    <a:pt x="708" y="3179"/>
                  </a:lnTo>
                  <a:lnTo>
                    <a:pt x="726" y="3204"/>
                  </a:lnTo>
                  <a:lnTo>
                    <a:pt x="758" y="3231"/>
                  </a:lnTo>
                  <a:lnTo>
                    <a:pt x="795" y="3254"/>
                  </a:lnTo>
                  <a:lnTo>
                    <a:pt x="841" y="3285"/>
                  </a:lnTo>
                  <a:lnTo>
                    <a:pt x="870" y="3306"/>
                  </a:lnTo>
                  <a:lnTo>
                    <a:pt x="884" y="3326"/>
                  </a:lnTo>
                  <a:lnTo>
                    <a:pt x="890" y="3349"/>
                  </a:lnTo>
                  <a:lnTo>
                    <a:pt x="884" y="3367"/>
                  </a:lnTo>
                  <a:lnTo>
                    <a:pt x="863" y="3383"/>
                  </a:lnTo>
                  <a:lnTo>
                    <a:pt x="825" y="3385"/>
                  </a:lnTo>
                  <a:lnTo>
                    <a:pt x="758" y="3376"/>
                  </a:lnTo>
                  <a:lnTo>
                    <a:pt x="695" y="3359"/>
                  </a:lnTo>
                  <a:lnTo>
                    <a:pt x="625" y="3346"/>
                  </a:lnTo>
                  <a:lnTo>
                    <a:pt x="555" y="3337"/>
                  </a:lnTo>
                  <a:lnTo>
                    <a:pt x="518" y="3331"/>
                  </a:lnTo>
                  <a:lnTo>
                    <a:pt x="498" y="3322"/>
                  </a:lnTo>
                  <a:lnTo>
                    <a:pt x="493" y="3231"/>
                  </a:lnTo>
                  <a:lnTo>
                    <a:pt x="487" y="3099"/>
                  </a:lnTo>
                  <a:lnTo>
                    <a:pt x="459" y="2732"/>
                  </a:lnTo>
                  <a:lnTo>
                    <a:pt x="451" y="2631"/>
                  </a:lnTo>
                  <a:lnTo>
                    <a:pt x="433" y="2508"/>
                  </a:lnTo>
                  <a:lnTo>
                    <a:pt x="377" y="2521"/>
                  </a:lnTo>
                  <a:lnTo>
                    <a:pt x="370" y="2614"/>
                  </a:lnTo>
                  <a:lnTo>
                    <a:pt x="346" y="2736"/>
                  </a:lnTo>
                  <a:lnTo>
                    <a:pt x="280" y="2941"/>
                  </a:lnTo>
                  <a:lnTo>
                    <a:pt x="240" y="3156"/>
                  </a:lnTo>
                  <a:lnTo>
                    <a:pt x="228" y="3214"/>
                  </a:lnTo>
                  <a:lnTo>
                    <a:pt x="215" y="3243"/>
                  </a:lnTo>
                  <a:lnTo>
                    <a:pt x="224" y="3308"/>
                  </a:lnTo>
                  <a:lnTo>
                    <a:pt x="230" y="3350"/>
                  </a:lnTo>
                  <a:lnTo>
                    <a:pt x="228" y="3377"/>
                  </a:lnTo>
                  <a:lnTo>
                    <a:pt x="209" y="3409"/>
                  </a:lnTo>
                  <a:lnTo>
                    <a:pt x="184" y="3430"/>
                  </a:lnTo>
                  <a:lnTo>
                    <a:pt x="151" y="3436"/>
                  </a:lnTo>
                  <a:lnTo>
                    <a:pt x="114" y="3431"/>
                  </a:lnTo>
                  <a:lnTo>
                    <a:pt x="76" y="3414"/>
                  </a:lnTo>
                  <a:lnTo>
                    <a:pt x="45" y="3390"/>
                  </a:lnTo>
                  <a:lnTo>
                    <a:pt x="18" y="3362"/>
                  </a:lnTo>
                  <a:lnTo>
                    <a:pt x="4" y="3334"/>
                  </a:lnTo>
                  <a:lnTo>
                    <a:pt x="0" y="3296"/>
                  </a:lnTo>
                  <a:lnTo>
                    <a:pt x="7" y="3251"/>
                  </a:lnTo>
                  <a:lnTo>
                    <a:pt x="20" y="3208"/>
                  </a:lnTo>
                  <a:lnTo>
                    <a:pt x="40" y="3094"/>
                  </a:lnTo>
                  <a:lnTo>
                    <a:pt x="73" y="2825"/>
                  </a:lnTo>
                  <a:lnTo>
                    <a:pt x="92" y="2694"/>
                  </a:lnTo>
                  <a:lnTo>
                    <a:pt x="107" y="2584"/>
                  </a:lnTo>
                  <a:lnTo>
                    <a:pt x="124" y="2488"/>
                  </a:lnTo>
                  <a:lnTo>
                    <a:pt x="58" y="2471"/>
                  </a:lnTo>
                  <a:lnTo>
                    <a:pt x="67" y="2366"/>
                  </a:lnTo>
                  <a:lnTo>
                    <a:pt x="120" y="1700"/>
                  </a:lnTo>
                  <a:lnTo>
                    <a:pt x="130" y="1571"/>
                  </a:lnTo>
                  <a:lnTo>
                    <a:pt x="145" y="1433"/>
                  </a:lnTo>
                  <a:lnTo>
                    <a:pt x="151" y="1358"/>
                  </a:lnTo>
                  <a:lnTo>
                    <a:pt x="121" y="1319"/>
                  </a:lnTo>
                  <a:lnTo>
                    <a:pt x="92" y="1269"/>
                  </a:lnTo>
                  <a:lnTo>
                    <a:pt x="75" y="1229"/>
                  </a:lnTo>
                  <a:lnTo>
                    <a:pt x="69" y="1189"/>
                  </a:lnTo>
                  <a:lnTo>
                    <a:pt x="68" y="1141"/>
                  </a:lnTo>
                  <a:lnTo>
                    <a:pt x="84" y="1058"/>
                  </a:lnTo>
                  <a:lnTo>
                    <a:pt x="99" y="986"/>
                  </a:lnTo>
                  <a:lnTo>
                    <a:pt x="1" y="818"/>
                  </a:lnTo>
                  <a:lnTo>
                    <a:pt x="52" y="757"/>
                  </a:lnTo>
                  <a:lnTo>
                    <a:pt x="133" y="892"/>
                  </a:lnTo>
                  <a:lnTo>
                    <a:pt x="148" y="835"/>
                  </a:lnTo>
                  <a:lnTo>
                    <a:pt x="161" y="760"/>
                  </a:lnTo>
                  <a:lnTo>
                    <a:pt x="166" y="696"/>
                  </a:lnTo>
                  <a:lnTo>
                    <a:pt x="172" y="652"/>
                  </a:lnTo>
                  <a:lnTo>
                    <a:pt x="187" y="613"/>
                  </a:lnTo>
                  <a:lnTo>
                    <a:pt x="213" y="587"/>
                  </a:lnTo>
                  <a:lnTo>
                    <a:pt x="249" y="572"/>
                  </a:lnTo>
                  <a:lnTo>
                    <a:pt x="423" y="520"/>
                  </a:lnTo>
                  <a:lnTo>
                    <a:pt x="459" y="509"/>
                  </a:lnTo>
                  <a:lnTo>
                    <a:pt x="468" y="446"/>
                  </a:lnTo>
                  <a:lnTo>
                    <a:pt x="460" y="398"/>
                  </a:lnTo>
                  <a:lnTo>
                    <a:pt x="442" y="342"/>
                  </a:lnTo>
                  <a:lnTo>
                    <a:pt x="429" y="288"/>
                  </a:lnTo>
                  <a:lnTo>
                    <a:pt x="432" y="219"/>
                  </a:lnTo>
                  <a:lnTo>
                    <a:pt x="445" y="138"/>
                  </a:lnTo>
                  <a:lnTo>
                    <a:pt x="464" y="90"/>
                  </a:lnTo>
                  <a:lnTo>
                    <a:pt x="492" y="44"/>
                  </a:lnTo>
                  <a:lnTo>
                    <a:pt x="523" y="21"/>
                  </a:lnTo>
                  <a:lnTo>
                    <a:pt x="588" y="2"/>
                  </a:lnTo>
                  <a:lnTo>
                    <a:pt x="642" y="0"/>
                  </a:lnTo>
                  <a:lnTo>
                    <a:pt x="693" y="8"/>
                  </a:lnTo>
                  <a:lnTo>
                    <a:pt x="730" y="38"/>
                  </a:lnTo>
                  <a:lnTo>
                    <a:pt x="754" y="66"/>
                  </a:lnTo>
                  <a:lnTo>
                    <a:pt x="783" y="115"/>
                  </a:lnTo>
                  <a:lnTo>
                    <a:pt x="805" y="168"/>
                  </a:lnTo>
                  <a:lnTo>
                    <a:pt x="769" y="194"/>
                  </a:lnTo>
                  <a:lnTo>
                    <a:pt x="769" y="257"/>
                  </a:lnTo>
                  <a:lnTo>
                    <a:pt x="767" y="323"/>
                  </a:lnTo>
                  <a:lnTo>
                    <a:pt x="755" y="382"/>
                  </a:lnTo>
                  <a:lnTo>
                    <a:pt x="738" y="430"/>
                  </a:lnTo>
                  <a:lnTo>
                    <a:pt x="723" y="465"/>
                  </a:lnTo>
                  <a:lnTo>
                    <a:pt x="690" y="520"/>
                  </a:lnTo>
                  <a:lnTo>
                    <a:pt x="689" y="533"/>
                  </a:lnTo>
                  <a:lnTo>
                    <a:pt x="734" y="560"/>
                  </a:lnTo>
                  <a:lnTo>
                    <a:pt x="912" y="658"/>
                  </a:lnTo>
                  <a:lnTo>
                    <a:pt x="943" y="693"/>
                  </a:lnTo>
                  <a:lnTo>
                    <a:pt x="962" y="735"/>
                  </a:lnTo>
                  <a:lnTo>
                    <a:pt x="973" y="788"/>
                  </a:lnTo>
                  <a:lnTo>
                    <a:pt x="979" y="858"/>
                  </a:lnTo>
                  <a:lnTo>
                    <a:pt x="950" y="901"/>
                  </a:lnTo>
                  <a:lnTo>
                    <a:pt x="799" y="1086"/>
                  </a:lnTo>
                  <a:lnTo>
                    <a:pt x="776" y="1150"/>
                  </a:lnTo>
                  <a:lnTo>
                    <a:pt x="758" y="1261"/>
                  </a:lnTo>
                  <a:lnTo>
                    <a:pt x="806" y="1444"/>
                  </a:lnTo>
                  <a:lnTo>
                    <a:pt x="867" y="1518"/>
                  </a:lnTo>
                  <a:lnTo>
                    <a:pt x="861" y="1598"/>
                  </a:lnTo>
                  <a:lnTo>
                    <a:pt x="866" y="1737"/>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50" name="Freeform 250"/>
            <p:cNvSpPr>
              <a:spLocks/>
            </p:cNvSpPr>
            <p:nvPr/>
          </p:nvSpPr>
          <p:spPr bwMode="auto">
            <a:xfrm>
              <a:off x="2827" y="1987"/>
              <a:ext cx="296" cy="1085"/>
            </a:xfrm>
            <a:custGeom>
              <a:avLst/>
              <a:gdLst>
                <a:gd name="T0" fmla="*/ 4 w 890"/>
                <a:gd name="T1" fmla="*/ 31 h 3254"/>
                <a:gd name="T2" fmla="*/ 4 w 890"/>
                <a:gd name="T3" fmla="*/ 29 h 3254"/>
                <a:gd name="T4" fmla="*/ 4 w 890"/>
                <a:gd name="T5" fmla="*/ 27 h 3254"/>
                <a:gd name="T6" fmla="*/ 4 w 890"/>
                <a:gd name="T7" fmla="*/ 25 h 3254"/>
                <a:gd name="T8" fmla="*/ 4 w 890"/>
                <a:gd name="T9" fmla="*/ 26 h 3254"/>
                <a:gd name="T10" fmla="*/ 3 w 890"/>
                <a:gd name="T11" fmla="*/ 27 h 3254"/>
                <a:gd name="T12" fmla="*/ 3 w 890"/>
                <a:gd name="T13" fmla="*/ 28 h 3254"/>
                <a:gd name="T14" fmla="*/ 4 w 890"/>
                <a:gd name="T15" fmla="*/ 29 h 3254"/>
                <a:gd name="T16" fmla="*/ 4 w 890"/>
                <a:gd name="T17" fmla="*/ 31 h 3254"/>
                <a:gd name="T18" fmla="*/ 4 w 890"/>
                <a:gd name="T19" fmla="*/ 33 h 3254"/>
                <a:gd name="T20" fmla="*/ 3 w 890"/>
                <a:gd name="T21" fmla="*/ 37 h 3254"/>
                <a:gd name="T22" fmla="*/ 2 w 890"/>
                <a:gd name="T23" fmla="*/ 37 h 3254"/>
                <a:gd name="T24" fmla="*/ 0 w 890"/>
                <a:gd name="T25" fmla="*/ 38 h 3254"/>
                <a:gd name="T26" fmla="*/ 0 w 890"/>
                <a:gd name="T27" fmla="*/ 39 h 3254"/>
                <a:gd name="T28" fmla="*/ 1 w 890"/>
                <a:gd name="T29" fmla="*/ 39 h 3254"/>
                <a:gd name="T30" fmla="*/ 1 w 890"/>
                <a:gd name="T31" fmla="*/ 39 h 3254"/>
                <a:gd name="T32" fmla="*/ 1 w 890"/>
                <a:gd name="T33" fmla="*/ 39 h 3254"/>
                <a:gd name="T34" fmla="*/ 1 w 890"/>
                <a:gd name="T35" fmla="*/ 40 h 3254"/>
                <a:gd name="T36" fmla="*/ 3 w 890"/>
                <a:gd name="T37" fmla="*/ 40 h 3254"/>
                <a:gd name="T38" fmla="*/ 5 w 890"/>
                <a:gd name="T39" fmla="*/ 40 h 3254"/>
                <a:gd name="T40" fmla="*/ 6 w 890"/>
                <a:gd name="T41" fmla="*/ 39 h 3254"/>
                <a:gd name="T42" fmla="*/ 6 w 890"/>
                <a:gd name="T43" fmla="*/ 38 h 3254"/>
                <a:gd name="T44" fmla="*/ 7 w 890"/>
                <a:gd name="T45" fmla="*/ 33 h 3254"/>
                <a:gd name="T46" fmla="*/ 8 w 890"/>
                <a:gd name="T47" fmla="*/ 23 h 3254"/>
                <a:gd name="T48" fmla="*/ 8 w 890"/>
                <a:gd name="T49" fmla="*/ 20 h 3254"/>
                <a:gd name="T50" fmla="*/ 8 w 890"/>
                <a:gd name="T51" fmla="*/ 18 h 3254"/>
                <a:gd name="T52" fmla="*/ 10 w 890"/>
                <a:gd name="T53" fmla="*/ 17 h 3254"/>
                <a:gd name="T54" fmla="*/ 11 w 890"/>
                <a:gd name="T55" fmla="*/ 16 h 3254"/>
                <a:gd name="T56" fmla="*/ 11 w 890"/>
                <a:gd name="T57" fmla="*/ 15 h 3254"/>
                <a:gd name="T58" fmla="*/ 10 w 890"/>
                <a:gd name="T59" fmla="*/ 9 h 3254"/>
                <a:gd name="T60" fmla="*/ 10 w 890"/>
                <a:gd name="T61" fmla="*/ 8 h 3254"/>
                <a:gd name="T62" fmla="*/ 9 w 890"/>
                <a:gd name="T63" fmla="*/ 8 h 3254"/>
                <a:gd name="T64" fmla="*/ 7 w 890"/>
                <a:gd name="T65" fmla="*/ 6 h 3254"/>
                <a:gd name="T66" fmla="*/ 7 w 890"/>
                <a:gd name="T67" fmla="*/ 5 h 3254"/>
                <a:gd name="T68" fmla="*/ 8 w 890"/>
                <a:gd name="T69" fmla="*/ 4 h 3254"/>
                <a:gd name="T70" fmla="*/ 8 w 890"/>
                <a:gd name="T71" fmla="*/ 3 h 3254"/>
                <a:gd name="T72" fmla="*/ 8 w 890"/>
                <a:gd name="T73" fmla="*/ 1 h 3254"/>
                <a:gd name="T74" fmla="*/ 8 w 890"/>
                <a:gd name="T75" fmla="*/ 0 h 3254"/>
                <a:gd name="T76" fmla="*/ 7 w 890"/>
                <a:gd name="T77" fmla="*/ 0 h 3254"/>
                <a:gd name="T78" fmla="*/ 6 w 890"/>
                <a:gd name="T79" fmla="*/ 0 h 3254"/>
                <a:gd name="T80" fmla="*/ 5 w 890"/>
                <a:gd name="T81" fmla="*/ 0 h 3254"/>
                <a:gd name="T82" fmla="*/ 5 w 890"/>
                <a:gd name="T83" fmla="*/ 1 h 3254"/>
                <a:gd name="T84" fmla="*/ 5 w 890"/>
                <a:gd name="T85" fmla="*/ 2 h 3254"/>
                <a:gd name="T86" fmla="*/ 4 w 890"/>
                <a:gd name="T87" fmla="*/ 4 h 3254"/>
                <a:gd name="T88" fmla="*/ 5 w 890"/>
                <a:gd name="T89" fmla="*/ 5 h 3254"/>
                <a:gd name="T90" fmla="*/ 5 w 890"/>
                <a:gd name="T91" fmla="*/ 6 h 3254"/>
                <a:gd name="T92" fmla="*/ 4 w 890"/>
                <a:gd name="T93" fmla="*/ 6 h 3254"/>
                <a:gd name="T94" fmla="*/ 2 w 890"/>
                <a:gd name="T95" fmla="*/ 8 h 3254"/>
                <a:gd name="T96" fmla="*/ 1 w 890"/>
                <a:gd name="T97" fmla="*/ 10 h 3254"/>
                <a:gd name="T98" fmla="*/ 1 w 890"/>
                <a:gd name="T99" fmla="*/ 12 h 3254"/>
                <a:gd name="T100" fmla="*/ 0 w 890"/>
                <a:gd name="T101" fmla="*/ 14 h 3254"/>
                <a:gd name="T102" fmla="*/ 0 w 890"/>
                <a:gd name="T103" fmla="*/ 17 h 3254"/>
                <a:gd name="T104" fmla="*/ 1 w 890"/>
                <a:gd name="T105" fmla="*/ 19 h 3254"/>
                <a:gd name="T106" fmla="*/ 1 w 890"/>
                <a:gd name="T107" fmla="*/ 21 h 3254"/>
                <a:gd name="T108" fmla="*/ 1 w 890"/>
                <a:gd name="T109" fmla="*/ 22 h 3254"/>
                <a:gd name="T110" fmla="*/ 0 w 890"/>
                <a:gd name="T111" fmla="*/ 28 h 3254"/>
                <a:gd name="T112" fmla="*/ 0 w 890"/>
                <a:gd name="T113" fmla="*/ 29 h 3254"/>
                <a:gd name="T114" fmla="*/ 1 w 890"/>
                <a:gd name="T115" fmla="*/ 33 h 3254"/>
                <a:gd name="T116" fmla="*/ 2 w 890"/>
                <a:gd name="T117" fmla="*/ 36 h 3254"/>
                <a:gd name="T118" fmla="*/ 3 w 890"/>
                <a:gd name="T119" fmla="*/ 36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54"/>
                <a:gd name="T182" fmla="*/ 890 w 890"/>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54">
                  <a:moveTo>
                    <a:pt x="344" y="2637"/>
                  </a:moveTo>
                  <a:lnTo>
                    <a:pt x="349" y="2495"/>
                  </a:lnTo>
                  <a:lnTo>
                    <a:pt x="349" y="2431"/>
                  </a:lnTo>
                  <a:lnTo>
                    <a:pt x="350" y="2371"/>
                  </a:lnTo>
                  <a:lnTo>
                    <a:pt x="344" y="2265"/>
                  </a:lnTo>
                  <a:lnTo>
                    <a:pt x="337" y="2193"/>
                  </a:lnTo>
                  <a:lnTo>
                    <a:pt x="324" y="2101"/>
                  </a:lnTo>
                  <a:lnTo>
                    <a:pt x="316" y="2012"/>
                  </a:lnTo>
                  <a:lnTo>
                    <a:pt x="309" y="2074"/>
                  </a:lnTo>
                  <a:lnTo>
                    <a:pt x="301" y="2107"/>
                  </a:lnTo>
                  <a:lnTo>
                    <a:pt x="286" y="2149"/>
                  </a:lnTo>
                  <a:lnTo>
                    <a:pt x="267" y="2185"/>
                  </a:lnTo>
                  <a:lnTo>
                    <a:pt x="255" y="2225"/>
                  </a:lnTo>
                  <a:lnTo>
                    <a:pt x="254" y="2263"/>
                  </a:lnTo>
                  <a:lnTo>
                    <a:pt x="266" y="2304"/>
                  </a:lnTo>
                  <a:lnTo>
                    <a:pt x="287" y="2351"/>
                  </a:lnTo>
                  <a:lnTo>
                    <a:pt x="303" y="2404"/>
                  </a:lnTo>
                  <a:lnTo>
                    <a:pt x="322" y="2470"/>
                  </a:lnTo>
                  <a:lnTo>
                    <a:pt x="335" y="2559"/>
                  </a:lnTo>
                  <a:lnTo>
                    <a:pt x="344" y="2637"/>
                  </a:lnTo>
                  <a:lnTo>
                    <a:pt x="221" y="2936"/>
                  </a:lnTo>
                  <a:lnTo>
                    <a:pt x="229" y="2987"/>
                  </a:lnTo>
                  <a:lnTo>
                    <a:pt x="206" y="3011"/>
                  </a:lnTo>
                  <a:lnTo>
                    <a:pt x="157" y="3035"/>
                  </a:lnTo>
                  <a:lnTo>
                    <a:pt x="52" y="3078"/>
                  </a:lnTo>
                  <a:lnTo>
                    <a:pt x="27" y="3094"/>
                  </a:lnTo>
                  <a:lnTo>
                    <a:pt x="7" y="3122"/>
                  </a:lnTo>
                  <a:lnTo>
                    <a:pt x="0" y="3144"/>
                  </a:lnTo>
                  <a:lnTo>
                    <a:pt x="15" y="3151"/>
                  </a:lnTo>
                  <a:lnTo>
                    <a:pt x="58" y="3157"/>
                  </a:lnTo>
                  <a:lnTo>
                    <a:pt x="94" y="3158"/>
                  </a:lnTo>
                  <a:lnTo>
                    <a:pt x="74" y="3164"/>
                  </a:lnTo>
                  <a:lnTo>
                    <a:pt x="66" y="3175"/>
                  </a:lnTo>
                  <a:lnTo>
                    <a:pt x="66" y="3191"/>
                  </a:lnTo>
                  <a:lnTo>
                    <a:pt x="75" y="3213"/>
                  </a:lnTo>
                  <a:lnTo>
                    <a:pt x="108" y="3230"/>
                  </a:lnTo>
                  <a:lnTo>
                    <a:pt x="171" y="3248"/>
                  </a:lnTo>
                  <a:lnTo>
                    <a:pt x="261" y="3254"/>
                  </a:lnTo>
                  <a:lnTo>
                    <a:pt x="331" y="3249"/>
                  </a:lnTo>
                  <a:lnTo>
                    <a:pt x="394" y="3234"/>
                  </a:lnTo>
                  <a:lnTo>
                    <a:pt x="446" y="3214"/>
                  </a:lnTo>
                  <a:lnTo>
                    <a:pt x="486" y="3191"/>
                  </a:lnTo>
                  <a:lnTo>
                    <a:pt x="493" y="3153"/>
                  </a:lnTo>
                  <a:lnTo>
                    <a:pt x="494" y="3110"/>
                  </a:lnTo>
                  <a:lnTo>
                    <a:pt x="537" y="2875"/>
                  </a:lnTo>
                  <a:lnTo>
                    <a:pt x="556" y="2709"/>
                  </a:lnTo>
                  <a:lnTo>
                    <a:pt x="627" y="2193"/>
                  </a:lnTo>
                  <a:lnTo>
                    <a:pt x="665" y="1877"/>
                  </a:lnTo>
                  <a:lnTo>
                    <a:pt x="672" y="1725"/>
                  </a:lnTo>
                  <a:lnTo>
                    <a:pt x="672" y="1627"/>
                  </a:lnTo>
                  <a:lnTo>
                    <a:pt x="667" y="1542"/>
                  </a:lnTo>
                  <a:lnTo>
                    <a:pt x="663" y="1471"/>
                  </a:lnTo>
                  <a:lnTo>
                    <a:pt x="723" y="1422"/>
                  </a:lnTo>
                  <a:lnTo>
                    <a:pt x="783" y="1371"/>
                  </a:lnTo>
                  <a:lnTo>
                    <a:pt x="821" y="1331"/>
                  </a:lnTo>
                  <a:lnTo>
                    <a:pt x="860" y="1277"/>
                  </a:lnTo>
                  <a:lnTo>
                    <a:pt x="883" y="1223"/>
                  </a:lnTo>
                  <a:lnTo>
                    <a:pt x="890" y="1176"/>
                  </a:lnTo>
                  <a:lnTo>
                    <a:pt x="880" y="1114"/>
                  </a:lnTo>
                  <a:lnTo>
                    <a:pt x="802" y="727"/>
                  </a:lnTo>
                  <a:lnTo>
                    <a:pt x="788" y="682"/>
                  </a:lnTo>
                  <a:lnTo>
                    <a:pt x="776" y="662"/>
                  </a:lnTo>
                  <a:lnTo>
                    <a:pt x="757" y="641"/>
                  </a:lnTo>
                  <a:lnTo>
                    <a:pt x="718" y="609"/>
                  </a:lnTo>
                  <a:lnTo>
                    <a:pt x="606" y="540"/>
                  </a:lnTo>
                  <a:lnTo>
                    <a:pt x="581" y="500"/>
                  </a:lnTo>
                  <a:lnTo>
                    <a:pt x="563" y="455"/>
                  </a:lnTo>
                  <a:lnTo>
                    <a:pt x="556" y="423"/>
                  </a:lnTo>
                  <a:lnTo>
                    <a:pt x="592" y="385"/>
                  </a:lnTo>
                  <a:lnTo>
                    <a:pt x="622" y="335"/>
                  </a:lnTo>
                  <a:lnTo>
                    <a:pt x="645" y="276"/>
                  </a:lnTo>
                  <a:lnTo>
                    <a:pt x="661" y="225"/>
                  </a:lnTo>
                  <a:lnTo>
                    <a:pt x="673" y="161"/>
                  </a:lnTo>
                  <a:lnTo>
                    <a:pt x="671" y="112"/>
                  </a:lnTo>
                  <a:lnTo>
                    <a:pt x="660" y="72"/>
                  </a:lnTo>
                  <a:lnTo>
                    <a:pt x="635" y="38"/>
                  </a:lnTo>
                  <a:lnTo>
                    <a:pt x="600" y="17"/>
                  </a:lnTo>
                  <a:lnTo>
                    <a:pt x="551" y="0"/>
                  </a:lnTo>
                  <a:lnTo>
                    <a:pt x="515" y="1"/>
                  </a:lnTo>
                  <a:lnTo>
                    <a:pt x="473" y="10"/>
                  </a:lnTo>
                  <a:lnTo>
                    <a:pt x="445" y="20"/>
                  </a:lnTo>
                  <a:lnTo>
                    <a:pt x="420" y="38"/>
                  </a:lnTo>
                  <a:lnTo>
                    <a:pt x="404" y="62"/>
                  </a:lnTo>
                  <a:lnTo>
                    <a:pt x="395" y="83"/>
                  </a:lnTo>
                  <a:lnTo>
                    <a:pt x="382" y="133"/>
                  </a:lnTo>
                  <a:lnTo>
                    <a:pt x="370" y="198"/>
                  </a:lnTo>
                  <a:lnTo>
                    <a:pt x="359" y="260"/>
                  </a:lnTo>
                  <a:lnTo>
                    <a:pt x="357" y="299"/>
                  </a:lnTo>
                  <a:lnTo>
                    <a:pt x="365" y="350"/>
                  </a:lnTo>
                  <a:lnTo>
                    <a:pt x="375" y="376"/>
                  </a:lnTo>
                  <a:lnTo>
                    <a:pt x="373" y="424"/>
                  </a:lnTo>
                  <a:lnTo>
                    <a:pt x="368" y="477"/>
                  </a:lnTo>
                  <a:lnTo>
                    <a:pt x="355" y="501"/>
                  </a:lnTo>
                  <a:lnTo>
                    <a:pt x="319" y="526"/>
                  </a:lnTo>
                  <a:lnTo>
                    <a:pt x="197" y="590"/>
                  </a:lnTo>
                  <a:lnTo>
                    <a:pt x="153" y="618"/>
                  </a:lnTo>
                  <a:lnTo>
                    <a:pt x="133" y="668"/>
                  </a:lnTo>
                  <a:lnTo>
                    <a:pt x="91" y="842"/>
                  </a:lnTo>
                  <a:lnTo>
                    <a:pt x="74" y="920"/>
                  </a:lnTo>
                  <a:lnTo>
                    <a:pt x="58" y="988"/>
                  </a:lnTo>
                  <a:lnTo>
                    <a:pt x="41" y="1080"/>
                  </a:lnTo>
                  <a:lnTo>
                    <a:pt x="33" y="1161"/>
                  </a:lnTo>
                  <a:lnTo>
                    <a:pt x="29" y="1262"/>
                  </a:lnTo>
                  <a:lnTo>
                    <a:pt x="34" y="1373"/>
                  </a:lnTo>
                  <a:lnTo>
                    <a:pt x="39" y="1450"/>
                  </a:lnTo>
                  <a:lnTo>
                    <a:pt x="43" y="1535"/>
                  </a:lnTo>
                  <a:lnTo>
                    <a:pt x="54" y="1609"/>
                  </a:lnTo>
                  <a:lnTo>
                    <a:pt x="72" y="1669"/>
                  </a:lnTo>
                  <a:lnTo>
                    <a:pt x="84" y="1730"/>
                  </a:lnTo>
                  <a:lnTo>
                    <a:pt x="85" y="1805"/>
                  </a:lnTo>
                  <a:lnTo>
                    <a:pt x="45" y="2141"/>
                  </a:lnTo>
                  <a:lnTo>
                    <a:pt x="30" y="2259"/>
                  </a:lnTo>
                  <a:lnTo>
                    <a:pt x="28" y="2307"/>
                  </a:lnTo>
                  <a:lnTo>
                    <a:pt x="39" y="2368"/>
                  </a:lnTo>
                  <a:lnTo>
                    <a:pt x="60" y="2441"/>
                  </a:lnTo>
                  <a:lnTo>
                    <a:pt x="112" y="2663"/>
                  </a:lnTo>
                  <a:lnTo>
                    <a:pt x="146" y="2843"/>
                  </a:lnTo>
                  <a:lnTo>
                    <a:pt x="165" y="2908"/>
                  </a:lnTo>
                  <a:lnTo>
                    <a:pt x="194" y="2921"/>
                  </a:lnTo>
                  <a:lnTo>
                    <a:pt x="221" y="2936"/>
                  </a:lnTo>
                  <a:lnTo>
                    <a:pt x="344" y="2637"/>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51" name="Freeform 251"/>
            <p:cNvSpPr>
              <a:spLocks/>
            </p:cNvSpPr>
            <p:nvPr/>
          </p:nvSpPr>
          <p:spPr bwMode="auto">
            <a:xfrm>
              <a:off x="2549" y="2008"/>
              <a:ext cx="298" cy="1080"/>
            </a:xfrm>
            <a:custGeom>
              <a:avLst/>
              <a:gdLst>
                <a:gd name="T0" fmla="*/ 8 w 894"/>
                <a:gd name="T1" fmla="*/ 0 h 3240"/>
                <a:gd name="T2" fmla="*/ 7 w 894"/>
                <a:gd name="T3" fmla="*/ 0 h 3240"/>
                <a:gd name="T4" fmla="*/ 7 w 894"/>
                <a:gd name="T5" fmla="*/ 1 h 3240"/>
                <a:gd name="T6" fmla="*/ 6 w 894"/>
                <a:gd name="T7" fmla="*/ 2 h 3240"/>
                <a:gd name="T8" fmla="*/ 6 w 894"/>
                <a:gd name="T9" fmla="*/ 3 h 3240"/>
                <a:gd name="T10" fmla="*/ 6 w 894"/>
                <a:gd name="T11" fmla="*/ 5 h 3240"/>
                <a:gd name="T12" fmla="*/ 6 w 894"/>
                <a:gd name="T13" fmla="*/ 6 h 3240"/>
                <a:gd name="T14" fmla="*/ 4 w 894"/>
                <a:gd name="T15" fmla="*/ 7 h 3240"/>
                <a:gd name="T16" fmla="*/ 3 w 894"/>
                <a:gd name="T17" fmla="*/ 7 h 3240"/>
                <a:gd name="T18" fmla="*/ 0 w 894"/>
                <a:gd name="T19" fmla="*/ 12 h 3240"/>
                <a:gd name="T20" fmla="*/ 0 w 894"/>
                <a:gd name="T21" fmla="*/ 14 h 3240"/>
                <a:gd name="T22" fmla="*/ 2 w 894"/>
                <a:gd name="T23" fmla="*/ 18 h 3240"/>
                <a:gd name="T24" fmla="*/ 3 w 894"/>
                <a:gd name="T25" fmla="*/ 19 h 3240"/>
                <a:gd name="T26" fmla="*/ 2 w 894"/>
                <a:gd name="T27" fmla="*/ 20 h 3240"/>
                <a:gd name="T28" fmla="*/ 3 w 894"/>
                <a:gd name="T29" fmla="*/ 22 h 3240"/>
                <a:gd name="T30" fmla="*/ 4 w 894"/>
                <a:gd name="T31" fmla="*/ 31 h 3240"/>
                <a:gd name="T32" fmla="*/ 4 w 894"/>
                <a:gd name="T33" fmla="*/ 33 h 3240"/>
                <a:gd name="T34" fmla="*/ 4 w 894"/>
                <a:gd name="T35" fmla="*/ 35 h 3240"/>
                <a:gd name="T36" fmla="*/ 4 w 894"/>
                <a:gd name="T37" fmla="*/ 37 h 3240"/>
                <a:gd name="T38" fmla="*/ 4 w 894"/>
                <a:gd name="T39" fmla="*/ 38 h 3240"/>
                <a:gd name="T40" fmla="*/ 4 w 894"/>
                <a:gd name="T41" fmla="*/ 39 h 3240"/>
                <a:gd name="T42" fmla="*/ 5 w 894"/>
                <a:gd name="T43" fmla="*/ 39 h 3240"/>
                <a:gd name="T44" fmla="*/ 6 w 894"/>
                <a:gd name="T45" fmla="*/ 39 h 3240"/>
                <a:gd name="T46" fmla="*/ 7 w 894"/>
                <a:gd name="T47" fmla="*/ 40 h 3240"/>
                <a:gd name="T48" fmla="*/ 8 w 894"/>
                <a:gd name="T49" fmla="*/ 40 h 3240"/>
                <a:gd name="T50" fmla="*/ 8 w 894"/>
                <a:gd name="T51" fmla="*/ 39 h 3240"/>
                <a:gd name="T52" fmla="*/ 9 w 894"/>
                <a:gd name="T53" fmla="*/ 39 h 3240"/>
                <a:gd name="T54" fmla="*/ 8 w 894"/>
                <a:gd name="T55" fmla="*/ 38 h 3240"/>
                <a:gd name="T56" fmla="*/ 6 w 894"/>
                <a:gd name="T57" fmla="*/ 37 h 3240"/>
                <a:gd name="T58" fmla="*/ 6 w 894"/>
                <a:gd name="T59" fmla="*/ 35 h 3240"/>
                <a:gd name="T60" fmla="*/ 8 w 894"/>
                <a:gd name="T61" fmla="*/ 30 h 3240"/>
                <a:gd name="T62" fmla="*/ 9 w 894"/>
                <a:gd name="T63" fmla="*/ 30 h 3240"/>
                <a:gd name="T64" fmla="*/ 10 w 894"/>
                <a:gd name="T65" fmla="*/ 22 h 3240"/>
                <a:gd name="T66" fmla="*/ 10 w 894"/>
                <a:gd name="T67" fmla="*/ 21 h 3240"/>
                <a:gd name="T68" fmla="*/ 9 w 894"/>
                <a:gd name="T69" fmla="*/ 18 h 3240"/>
                <a:gd name="T70" fmla="*/ 10 w 894"/>
                <a:gd name="T71" fmla="*/ 17 h 3240"/>
                <a:gd name="T72" fmla="*/ 11 w 894"/>
                <a:gd name="T73" fmla="*/ 15 h 3240"/>
                <a:gd name="T74" fmla="*/ 11 w 894"/>
                <a:gd name="T75" fmla="*/ 12 h 3240"/>
                <a:gd name="T76" fmla="*/ 11 w 894"/>
                <a:gd name="T77" fmla="*/ 10 h 3240"/>
                <a:gd name="T78" fmla="*/ 11 w 894"/>
                <a:gd name="T79" fmla="*/ 9 h 3240"/>
                <a:gd name="T80" fmla="*/ 10 w 894"/>
                <a:gd name="T81" fmla="*/ 8 h 3240"/>
                <a:gd name="T82" fmla="*/ 9 w 894"/>
                <a:gd name="T83" fmla="*/ 7 h 3240"/>
                <a:gd name="T84" fmla="*/ 8 w 894"/>
                <a:gd name="T85" fmla="*/ 6 h 3240"/>
                <a:gd name="T86" fmla="*/ 9 w 894"/>
                <a:gd name="T87" fmla="*/ 6 h 3240"/>
                <a:gd name="T88" fmla="*/ 9 w 894"/>
                <a:gd name="T89" fmla="*/ 6 h 3240"/>
                <a:gd name="T90" fmla="*/ 9 w 894"/>
                <a:gd name="T91" fmla="*/ 6 h 3240"/>
                <a:gd name="T92" fmla="*/ 10 w 894"/>
                <a:gd name="T93" fmla="*/ 5 h 3240"/>
                <a:gd name="T94" fmla="*/ 10 w 894"/>
                <a:gd name="T95" fmla="*/ 4 h 3240"/>
                <a:gd name="T96" fmla="*/ 11 w 894"/>
                <a:gd name="T97" fmla="*/ 2 h 3240"/>
                <a:gd name="T98" fmla="*/ 10 w 894"/>
                <a:gd name="T99" fmla="*/ 1 h 3240"/>
                <a:gd name="T100" fmla="*/ 10 w 894"/>
                <a:gd name="T101" fmla="*/ 1 h 3240"/>
                <a:gd name="T102" fmla="*/ 9 w 894"/>
                <a:gd name="T103" fmla="*/ 0 h 3240"/>
                <a:gd name="T104" fmla="*/ 8 w 894"/>
                <a:gd name="T105" fmla="*/ 0 h 3240"/>
                <a:gd name="T106" fmla="*/ 3 w 894"/>
                <a:gd name="T107" fmla="*/ 13 h 3240"/>
                <a:gd name="T108" fmla="*/ 3 w 894"/>
                <a:gd name="T109" fmla="*/ 14 h 3240"/>
                <a:gd name="T110" fmla="*/ 2 w 894"/>
                <a:gd name="T111" fmla="*/ 13 h 3240"/>
                <a:gd name="T112" fmla="*/ 3 w 894"/>
                <a:gd name="T113" fmla="*/ 12 h 3240"/>
                <a:gd name="T114" fmla="*/ 3 w 894"/>
                <a:gd name="T115" fmla="*/ 12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lnTo>
                    <a:pt x="268" y="934"/>
                  </a:lnTo>
                  <a:lnTo>
                    <a:pt x="265" y="1054"/>
                  </a:lnTo>
                  <a:lnTo>
                    <a:pt x="265" y="1121"/>
                  </a:lnTo>
                  <a:lnTo>
                    <a:pt x="207" y="1126"/>
                  </a:lnTo>
                  <a:lnTo>
                    <a:pt x="196" y="1073"/>
                  </a:lnTo>
                  <a:lnTo>
                    <a:pt x="198" y="1028"/>
                  </a:lnTo>
                  <a:lnTo>
                    <a:pt x="225" y="985"/>
                  </a:lnTo>
                  <a:lnTo>
                    <a:pt x="243" y="954"/>
                  </a:lnTo>
                  <a:lnTo>
                    <a:pt x="258" y="934"/>
                  </a:lnTo>
                  <a:lnTo>
                    <a:pt x="268" y="934"/>
                  </a:lnTo>
                  <a:lnTo>
                    <a:pt x="654" y="0"/>
                  </a:lnTo>
                  <a:close/>
                </a:path>
              </a:pathLst>
            </a:custGeom>
            <a:solidFill>
              <a:srgbClr val="8080FF"/>
            </a:solidFill>
            <a:ln w="9525">
              <a:noFill/>
              <a:round/>
              <a:headEnd/>
              <a:tailEnd/>
            </a:ln>
          </p:spPr>
          <p:txBody>
            <a:bodyPr/>
            <a:lstStyle/>
            <a:p>
              <a:pPr eaLnBrk="0" hangingPunct="0"/>
              <a:endParaRPr lang="it-IT"/>
            </a:p>
          </p:txBody>
        </p:sp>
        <p:sp>
          <p:nvSpPr>
            <p:cNvPr id="76852" name="Freeform 252"/>
            <p:cNvSpPr>
              <a:spLocks/>
            </p:cNvSpPr>
            <p:nvPr/>
          </p:nvSpPr>
          <p:spPr bwMode="auto">
            <a:xfrm>
              <a:off x="2549" y="2008"/>
              <a:ext cx="298" cy="1080"/>
            </a:xfrm>
            <a:custGeom>
              <a:avLst/>
              <a:gdLst>
                <a:gd name="T0" fmla="*/ 8 w 894"/>
                <a:gd name="T1" fmla="*/ 0 h 3240"/>
                <a:gd name="T2" fmla="*/ 7 w 894"/>
                <a:gd name="T3" fmla="*/ 0 h 3240"/>
                <a:gd name="T4" fmla="*/ 7 w 894"/>
                <a:gd name="T5" fmla="*/ 1 h 3240"/>
                <a:gd name="T6" fmla="*/ 6 w 894"/>
                <a:gd name="T7" fmla="*/ 2 h 3240"/>
                <a:gd name="T8" fmla="*/ 6 w 894"/>
                <a:gd name="T9" fmla="*/ 3 h 3240"/>
                <a:gd name="T10" fmla="*/ 6 w 894"/>
                <a:gd name="T11" fmla="*/ 5 h 3240"/>
                <a:gd name="T12" fmla="*/ 6 w 894"/>
                <a:gd name="T13" fmla="*/ 6 h 3240"/>
                <a:gd name="T14" fmla="*/ 4 w 894"/>
                <a:gd name="T15" fmla="*/ 7 h 3240"/>
                <a:gd name="T16" fmla="*/ 3 w 894"/>
                <a:gd name="T17" fmla="*/ 7 h 3240"/>
                <a:gd name="T18" fmla="*/ 0 w 894"/>
                <a:gd name="T19" fmla="*/ 12 h 3240"/>
                <a:gd name="T20" fmla="*/ 0 w 894"/>
                <a:gd name="T21" fmla="*/ 14 h 3240"/>
                <a:gd name="T22" fmla="*/ 2 w 894"/>
                <a:gd name="T23" fmla="*/ 18 h 3240"/>
                <a:gd name="T24" fmla="*/ 3 w 894"/>
                <a:gd name="T25" fmla="*/ 19 h 3240"/>
                <a:gd name="T26" fmla="*/ 2 w 894"/>
                <a:gd name="T27" fmla="*/ 20 h 3240"/>
                <a:gd name="T28" fmla="*/ 3 w 894"/>
                <a:gd name="T29" fmla="*/ 22 h 3240"/>
                <a:gd name="T30" fmla="*/ 4 w 894"/>
                <a:gd name="T31" fmla="*/ 31 h 3240"/>
                <a:gd name="T32" fmla="*/ 4 w 894"/>
                <a:gd name="T33" fmla="*/ 33 h 3240"/>
                <a:gd name="T34" fmla="*/ 4 w 894"/>
                <a:gd name="T35" fmla="*/ 35 h 3240"/>
                <a:gd name="T36" fmla="*/ 4 w 894"/>
                <a:gd name="T37" fmla="*/ 37 h 3240"/>
                <a:gd name="T38" fmla="*/ 4 w 894"/>
                <a:gd name="T39" fmla="*/ 38 h 3240"/>
                <a:gd name="T40" fmla="*/ 4 w 894"/>
                <a:gd name="T41" fmla="*/ 39 h 3240"/>
                <a:gd name="T42" fmla="*/ 5 w 894"/>
                <a:gd name="T43" fmla="*/ 39 h 3240"/>
                <a:gd name="T44" fmla="*/ 6 w 894"/>
                <a:gd name="T45" fmla="*/ 39 h 3240"/>
                <a:gd name="T46" fmla="*/ 7 w 894"/>
                <a:gd name="T47" fmla="*/ 40 h 3240"/>
                <a:gd name="T48" fmla="*/ 8 w 894"/>
                <a:gd name="T49" fmla="*/ 40 h 3240"/>
                <a:gd name="T50" fmla="*/ 8 w 894"/>
                <a:gd name="T51" fmla="*/ 39 h 3240"/>
                <a:gd name="T52" fmla="*/ 9 w 894"/>
                <a:gd name="T53" fmla="*/ 39 h 3240"/>
                <a:gd name="T54" fmla="*/ 8 w 894"/>
                <a:gd name="T55" fmla="*/ 38 h 3240"/>
                <a:gd name="T56" fmla="*/ 6 w 894"/>
                <a:gd name="T57" fmla="*/ 37 h 3240"/>
                <a:gd name="T58" fmla="*/ 6 w 894"/>
                <a:gd name="T59" fmla="*/ 35 h 3240"/>
                <a:gd name="T60" fmla="*/ 8 w 894"/>
                <a:gd name="T61" fmla="*/ 30 h 3240"/>
                <a:gd name="T62" fmla="*/ 9 w 894"/>
                <a:gd name="T63" fmla="*/ 30 h 3240"/>
                <a:gd name="T64" fmla="*/ 10 w 894"/>
                <a:gd name="T65" fmla="*/ 22 h 3240"/>
                <a:gd name="T66" fmla="*/ 10 w 894"/>
                <a:gd name="T67" fmla="*/ 21 h 3240"/>
                <a:gd name="T68" fmla="*/ 9 w 894"/>
                <a:gd name="T69" fmla="*/ 18 h 3240"/>
                <a:gd name="T70" fmla="*/ 10 w 894"/>
                <a:gd name="T71" fmla="*/ 17 h 3240"/>
                <a:gd name="T72" fmla="*/ 11 w 894"/>
                <a:gd name="T73" fmla="*/ 15 h 3240"/>
                <a:gd name="T74" fmla="*/ 11 w 894"/>
                <a:gd name="T75" fmla="*/ 12 h 3240"/>
                <a:gd name="T76" fmla="*/ 11 w 894"/>
                <a:gd name="T77" fmla="*/ 10 h 3240"/>
                <a:gd name="T78" fmla="*/ 11 w 894"/>
                <a:gd name="T79" fmla="*/ 9 h 3240"/>
                <a:gd name="T80" fmla="*/ 10 w 894"/>
                <a:gd name="T81" fmla="*/ 8 h 3240"/>
                <a:gd name="T82" fmla="*/ 9 w 894"/>
                <a:gd name="T83" fmla="*/ 7 h 3240"/>
                <a:gd name="T84" fmla="*/ 8 w 894"/>
                <a:gd name="T85" fmla="*/ 6 h 3240"/>
                <a:gd name="T86" fmla="*/ 9 w 894"/>
                <a:gd name="T87" fmla="*/ 6 h 3240"/>
                <a:gd name="T88" fmla="*/ 9 w 894"/>
                <a:gd name="T89" fmla="*/ 6 h 3240"/>
                <a:gd name="T90" fmla="*/ 9 w 894"/>
                <a:gd name="T91" fmla="*/ 6 h 3240"/>
                <a:gd name="T92" fmla="*/ 10 w 894"/>
                <a:gd name="T93" fmla="*/ 5 h 3240"/>
                <a:gd name="T94" fmla="*/ 10 w 894"/>
                <a:gd name="T95" fmla="*/ 4 h 3240"/>
                <a:gd name="T96" fmla="*/ 11 w 894"/>
                <a:gd name="T97" fmla="*/ 2 h 3240"/>
                <a:gd name="T98" fmla="*/ 10 w 894"/>
                <a:gd name="T99" fmla="*/ 1 h 3240"/>
                <a:gd name="T100" fmla="*/ 10 w 894"/>
                <a:gd name="T101" fmla="*/ 1 h 3240"/>
                <a:gd name="T102" fmla="*/ 9 w 894"/>
                <a:gd name="T103" fmla="*/ 0 h 3240"/>
                <a:gd name="T104" fmla="*/ 8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path>
              </a:pathLst>
            </a:custGeom>
            <a:noFill/>
            <a:ln w="0">
              <a:solidFill>
                <a:srgbClr val="000000"/>
              </a:solidFill>
              <a:round/>
              <a:headEnd/>
              <a:tailEnd/>
            </a:ln>
          </p:spPr>
          <p:txBody>
            <a:bodyPr/>
            <a:lstStyle/>
            <a:p>
              <a:pPr eaLnBrk="0" hangingPunct="0"/>
              <a:endParaRPr lang="it-IT"/>
            </a:p>
          </p:txBody>
        </p:sp>
        <p:sp>
          <p:nvSpPr>
            <p:cNvPr id="76853" name="Freeform 253"/>
            <p:cNvSpPr>
              <a:spLocks/>
            </p:cNvSpPr>
            <p:nvPr/>
          </p:nvSpPr>
          <p:spPr bwMode="auto">
            <a:xfrm>
              <a:off x="2612" y="2319"/>
              <a:ext cx="25" cy="65"/>
            </a:xfrm>
            <a:custGeom>
              <a:avLst/>
              <a:gdLst>
                <a:gd name="T0" fmla="*/ 1 w 75"/>
                <a:gd name="T1" fmla="*/ 0 h 194"/>
                <a:gd name="T2" fmla="*/ 1 w 75"/>
                <a:gd name="T3" fmla="*/ 2 h 194"/>
                <a:gd name="T4" fmla="*/ 1 w 75"/>
                <a:gd name="T5" fmla="*/ 2 h 194"/>
                <a:gd name="T6" fmla="*/ 0 w 75"/>
                <a:gd name="T7" fmla="*/ 2 h 194"/>
                <a:gd name="T8" fmla="*/ 0 w 75"/>
                <a:gd name="T9" fmla="*/ 2 h 194"/>
                <a:gd name="T10" fmla="*/ 0 w 75"/>
                <a:gd name="T11" fmla="*/ 1 h 194"/>
                <a:gd name="T12" fmla="*/ 0 w 75"/>
                <a:gd name="T13" fmla="*/ 1 h 194"/>
                <a:gd name="T14" fmla="*/ 0 w 75"/>
                <a:gd name="T15" fmla="*/ 0 h 194"/>
                <a:gd name="T16" fmla="*/ 1 w 75"/>
                <a:gd name="T17" fmla="*/ 0 h 194"/>
                <a:gd name="T18" fmla="*/ 1 w 75"/>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4"/>
                <a:gd name="T32" fmla="*/ 75 w 75"/>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4">
                  <a:moveTo>
                    <a:pt x="60" y="0"/>
                  </a:moveTo>
                  <a:lnTo>
                    <a:pt x="68" y="121"/>
                  </a:lnTo>
                  <a:lnTo>
                    <a:pt x="75" y="188"/>
                  </a:lnTo>
                  <a:lnTo>
                    <a:pt x="17" y="194"/>
                  </a:lnTo>
                  <a:lnTo>
                    <a:pt x="1" y="141"/>
                  </a:lnTo>
                  <a:lnTo>
                    <a:pt x="0" y="96"/>
                  </a:lnTo>
                  <a:lnTo>
                    <a:pt x="23" y="53"/>
                  </a:lnTo>
                  <a:lnTo>
                    <a:pt x="36" y="21"/>
                  </a:lnTo>
                  <a:lnTo>
                    <a:pt x="51" y="0"/>
                  </a:lnTo>
                  <a:lnTo>
                    <a:pt x="60" y="0"/>
                  </a:lnTo>
                </a:path>
              </a:pathLst>
            </a:custGeom>
            <a:noFill/>
            <a:ln w="0">
              <a:solidFill>
                <a:srgbClr val="000000"/>
              </a:solidFill>
              <a:round/>
              <a:headEnd/>
              <a:tailEnd/>
            </a:ln>
          </p:spPr>
          <p:txBody>
            <a:bodyPr/>
            <a:lstStyle/>
            <a:p>
              <a:pPr eaLnBrk="0" hangingPunct="0"/>
              <a:endParaRPr lang="it-IT"/>
            </a:p>
          </p:txBody>
        </p:sp>
        <p:sp>
          <p:nvSpPr>
            <p:cNvPr id="76854" name="Freeform 254"/>
            <p:cNvSpPr>
              <a:spLocks/>
            </p:cNvSpPr>
            <p:nvPr/>
          </p:nvSpPr>
          <p:spPr bwMode="auto">
            <a:xfrm>
              <a:off x="2002" y="1958"/>
              <a:ext cx="272" cy="1137"/>
            </a:xfrm>
            <a:custGeom>
              <a:avLst/>
              <a:gdLst>
                <a:gd name="T0" fmla="*/ 5 w 815"/>
                <a:gd name="T1" fmla="*/ 0 h 3411"/>
                <a:gd name="T2" fmla="*/ 4 w 815"/>
                <a:gd name="T3" fmla="*/ 2 h 3411"/>
                <a:gd name="T4" fmla="*/ 4 w 815"/>
                <a:gd name="T5" fmla="*/ 4 h 3411"/>
                <a:gd name="T6" fmla="*/ 5 w 815"/>
                <a:gd name="T7" fmla="*/ 7 h 3411"/>
                <a:gd name="T8" fmla="*/ 3 w 815"/>
                <a:gd name="T9" fmla="*/ 7 h 3411"/>
                <a:gd name="T10" fmla="*/ 2 w 815"/>
                <a:gd name="T11" fmla="*/ 8 h 3411"/>
                <a:gd name="T12" fmla="*/ 2 w 815"/>
                <a:gd name="T13" fmla="*/ 10 h 3411"/>
                <a:gd name="T14" fmla="*/ 1 w 815"/>
                <a:gd name="T15" fmla="*/ 13 h 3411"/>
                <a:gd name="T16" fmla="*/ 1 w 815"/>
                <a:gd name="T17" fmla="*/ 17 h 3411"/>
                <a:gd name="T18" fmla="*/ 0 w 815"/>
                <a:gd name="T19" fmla="*/ 21 h 3411"/>
                <a:gd name="T20" fmla="*/ 3 w 815"/>
                <a:gd name="T21" fmla="*/ 27 h 3411"/>
                <a:gd name="T22" fmla="*/ 3 w 815"/>
                <a:gd name="T23" fmla="*/ 30 h 3411"/>
                <a:gd name="T24" fmla="*/ 3 w 815"/>
                <a:gd name="T25" fmla="*/ 34 h 3411"/>
                <a:gd name="T26" fmla="*/ 3 w 815"/>
                <a:gd name="T27" fmla="*/ 39 h 3411"/>
                <a:gd name="T28" fmla="*/ 3 w 815"/>
                <a:gd name="T29" fmla="*/ 41 h 3411"/>
                <a:gd name="T30" fmla="*/ 5 w 815"/>
                <a:gd name="T31" fmla="*/ 42 h 3411"/>
                <a:gd name="T32" fmla="*/ 6 w 815"/>
                <a:gd name="T33" fmla="*/ 42 h 3411"/>
                <a:gd name="T34" fmla="*/ 6 w 815"/>
                <a:gd name="T35" fmla="*/ 41 h 3411"/>
                <a:gd name="T36" fmla="*/ 7 w 815"/>
                <a:gd name="T37" fmla="*/ 41 h 3411"/>
                <a:gd name="T38" fmla="*/ 9 w 815"/>
                <a:gd name="T39" fmla="*/ 41 h 3411"/>
                <a:gd name="T40" fmla="*/ 9 w 815"/>
                <a:gd name="T41" fmla="*/ 40 h 3411"/>
                <a:gd name="T42" fmla="*/ 7 w 815"/>
                <a:gd name="T43" fmla="*/ 39 h 3411"/>
                <a:gd name="T44" fmla="*/ 7 w 815"/>
                <a:gd name="T45" fmla="*/ 37 h 3411"/>
                <a:gd name="T46" fmla="*/ 9 w 815"/>
                <a:gd name="T47" fmla="*/ 32 h 3411"/>
                <a:gd name="T48" fmla="*/ 10 w 815"/>
                <a:gd name="T49" fmla="*/ 29 h 3411"/>
                <a:gd name="T50" fmla="*/ 10 w 815"/>
                <a:gd name="T51" fmla="*/ 24 h 3411"/>
                <a:gd name="T52" fmla="*/ 9 w 815"/>
                <a:gd name="T53" fmla="*/ 19 h 3411"/>
                <a:gd name="T54" fmla="*/ 9 w 815"/>
                <a:gd name="T55" fmla="*/ 16 h 3411"/>
                <a:gd name="T56" fmla="*/ 10 w 815"/>
                <a:gd name="T57" fmla="*/ 15 h 3411"/>
                <a:gd name="T58" fmla="*/ 9 w 815"/>
                <a:gd name="T59" fmla="*/ 11 h 3411"/>
                <a:gd name="T60" fmla="*/ 9 w 815"/>
                <a:gd name="T61" fmla="*/ 8 h 3411"/>
                <a:gd name="T62" fmla="*/ 8 w 815"/>
                <a:gd name="T63" fmla="*/ 7 h 3411"/>
                <a:gd name="T64" fmla="*/ 7 w 815"/>
                <a:gd name="T65" fmla="*/ 6 h 3411"/>
                <a:gd name="T66" fmla="*/ 8 w 815"/>
                <a:gd name="T67" fmla="*/ 5 h 3411"/>
                <a:gd name="T68" fmla="*/ 8 w 815"/>
                <a:gd name="T69" fmla="*/ 3 h 3411"/>
                <a:gd name="T70" fmla="*/ 8 w 815"/>
                <a:gd name="T71" fmla="*/ 3 h 3411"/>
                <a:gd name="T72" fmla="*/ 8 w 815"/>
                <a:gd name="T73" fmla="*/ 1 h 3411"/>
                <a:gd name="T74" fmla="*/ 7 w 815"/>
                <a:gd name="T75" fmla="*/ 0 h 3411"/>
                <a:gd name="T76" fmla="*/ 3 w 815"/>
                <a:gd name="T77" fmla="*/ 18 h 3411"/>
                <a:gd name="T78" fmla="*/ 3 w 815"/>
                <a:gd name="T79" fmla="*/ 16 h 3411"/>
                <a:gd name="T80" fmla="*/ 3 w 815"/>
                <a:gd name="T81" fmla="*/ 15 h 3411"/>
                <a:gd name="T82" fmla="*/ 3 w 815"/>
                <a:gd name="T83" fmla="*/ 13 h 3411"/>
                <a:gd name="T84" fmla="*/ 2 w 815"/>
                <a:gd name="T85" fmla="*/ 14 h 3411"/>
                <a:gd name="T86" fmla="*/ 2 w 815"/>
                <a:gd name="T87" fmla="*/ 17 h 3411"/>
                <a:gd name="T88" fmla="*/ 5 w 815"/>
                <a:gd name="T89" fmla="*/ 39 h 3411"/>
                <a:gd name="T90" fmla="*/ 4 w 815"/>
                <a:gd name="T91" fmla="*/ 37 h 3411"/>
                <a:gd name="T92" fmla="*/ 5 w 815"/>
                <a:gd name="T93" fmla="*/ 34 h 3411"/>
                <a:gd name="T94" fmla="*/ 5 w 815"/>
                <a:gd name="T95" fmla="*/ 31 h 3411"/>
                <a:gd name="T96" fmla="*/ 5 w 815"/>
                <a:gd name="T97" fmla="*/ 29 h 3411"/>
                <a:gd name="T98" fmla="*/ 5 w 815"/>
                <a:gd name="T99" fmla="*/ 27 h 3411"/>
                <a:gd name="T100" fmla="*/ 7 w 815"/>
                <a:gd name="T101" fmla="*/ 28 h 3411"/>
                <a:gd name="T102" fmla="*/ 7 w 815"/>
                <a:gd name="T103" fmla="*/ 29 h 3411"/>
                <a:gd name="T104" fmla="*/ 6 w 815"/>
                <a:gd name="T105" fmla="*/ 31 h 3411"/>
                <a:gd name="T106" fmla="*/ 6 w 815"/>
                <a:gd name="T107" fmla="*/ 34 h 3411"/>
                <a:gd name="T108" fmla="*/ 5 w 815"/>
                <a:gd name="T109" fmla="*/ 38 h 3411"/>
                <a:gd name="T110" fmla="*/ 6 w 815"/>
                <a:gd name="T111" fmla="*/ 0 h 34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1"/>
                <a:gd name="T170" fmla="*/ 815 w 815"/>
                <a:gd name="T171" fmla="*/ 3411 h 341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lnTo>
                    <a:pt x="177" y="1460"/>
                  </a:lnTo>
                  <a:lnTo>
                    <a:pt x="223" y="1483"/>
                  </a:lnTo>
                  <a:lnTo>
                    <a:pt x="228" y="1398"/>
                  </a:lnTo>
                  <a:lnTo>
                    <a:pt x="235" y="1361"/>
                  </a:lnTo>
                  <a:lnTo>
                    <a:pt x="246" y="1324"/>
                  </a:lnTo>
                  <a:lnTo>
                    <a:pt x="263" y="1290"/>
                  </a:lnTo>
                  <a:lnTo>
                    <a:pt x="285" y="1257"/>
                  </a:lnTo>
                  <a:lnTo>
                    <a:pt x="263" y="1212"/>
                  </a:lnTo>
                  <a:lnTo>
                    <a:pt x="243" y="1160"/>
                  </a:lnTo>
                  <a:lnTo>
                    <a:pt x="227" y="1100"/>
                  </a:lnTo>
                  <a:lnTo>
                    <a:pt x="217" y="1050"/>
                  </a:lnTo>
                  <a:lnTo>
                    <a:pt x="209" y="986"/>
                  </a:lnTo>
                  <a:lnTo>
                    <a:pt x="197" y="1065"/>
                  </a:lnTo>
                  <a:lnTo>
                    <a:pt x="193" y="1162"/>
                  </a:lnTo>
                  <a:lnTo>
                    <a:pt x="189" y="1252"/>
                  </a:lnTo>
                  <a:lnTo>
                    <a:pt x="183" y="1327"/>
                  </a:lnTo>
                  <a:lnTo>
                    <a:pt x="180" y="1388"/>
                  </a:lnTo>
                  <a:lnTo>
                    <a:pt x="177" y="1460"/>
                  </a:lnTo>
                  <a:lnTo>
                    <a:pt x="510" y="5"/>
                  </a:lnTo>
                  <a:lnTo>
                    <a:pt x="384" y="3168"/>
                  </a:lnTo>
                  <a:lnTo>
                    <a:pt x="365" y="3124"/>
                  </a:lnTo>
                  <a:lnTo>
                    <a:pt x="354" y="3080"/>
                  </a:lnTo>
                  <a:lnTo>
                    <a:pt x="352" y="3026"/>
                  </a:lnTo>
                  <a:lnTo>
                    <a:pt x="363" y="2949"/>
                  </a:lnTo>
                  <a:lnTo>
                    <a:pt x="372" y="2861"/>
                  </a:lnTo>
                  <a:lnTo>
                    <a:pt x="382" y="2757"/>
                  </a:lnTo>
                  <a:lnTo>
                    <a:pt x="386" y="2643"/>
                  </a:lnTo>
                  <a:lnTo>
                    <a:pt x="386" y="2542"/>
                  </a:lnTo>
                  <a:lnTo>
                    <a:pt x="385" y="2473"/>
                  </a:lnTo>
                  <a:lnTo>
                    <a:pt x="391" y="2443"/>
                  </a:lnTo>
                  <a:lnTo>
                    <a:pt x="411" y="2398"/>
                  </a:lnTo>
                  <a:lnTo>
                    <a:pt x="430" y="2341"/>
                  </a:lnTo>
                  <a:lnTo>
                    <a:pt x="442" y="2270"/>
                  </a:lnTo>
                  <a:lnTo>
                    <a:pt x="444" y="2210"/>
                  </a:lnTo>
                  <a:lnTo>
                    <a:pt x="437" y="2166"/>
                  </a:lnTo>
                  <a:lnTo>
                    <a:pt x="576" y="2159"/>
                  </a:lnTo>
                  <a:lnTo>
                    <a:pt x="588" y="2205"/>
                  </a:lnTo>
                  <a:lnTo>
                    <a:pt x="600" y="2254"/>
                  </a:lnTo>
                  <a:lnTo>
                    <a:pt x="610" y="2302"/>
                  </a:lnTo>
                  <a:lnTo>
                    <a:pt x="609" y="2324"/>
                  </a:lnTo>
                  <a:lnTo>
                    <a:pt x="588" y="2363"/>
                  </a:lnTo>
                  <a:lnTo>
                    <a:pt x="559" y="2409"/>
                  </a:lnTo>
                  <a:lnTo>
                    <a:pt x="534" y="2466"/>
                  </a:lnTo>
                  <a:lnTo>
                    <a:pt x="517" y="2520"/>
                  </a:lnTo>
                  <a:lnTo>
                    <a:pt x="507" y="2595"/>
                  </a:lnTo>
                  <a:lnTo>
                    <a:pt x="502" y="2671"/>
                  </a:lnTo>
                  <a:lnTo>
                    <a:pt x="494" y="2777"/>
                  </a:lnTo>
                  <a:lnTo>
                    <a:pt x="482" y="2868"/>
                  </a:lnTo>
                  <a:lnTo>
                    <a:pt x="459" y="2971"/>
                  </a:lnTo>
                  <a:lnTo>
                    <a:pt x="422" y="3084"/>
                  </a:lnTo>
                  <a:lnTo>
                    <a:pt x="402" y="3134"/>
                  </a:lnTo>
                  <a:lnTo>
                    <a:pt x="384" y="3168"/>
                  </a:lnTo>
                  <a:lnTo>
                    <a:pt x="510" y="5"/>
                  </a:lnTo>
                  <a:close/>
                </a:path>
              </a:pathLst>
            </a:custGeom>
            <a:solidFill>
              <a:srgbClr val="8080FF"/>
            </a:solidFill>
            <a:ln w="9525">
              <a:noFill/>
              <a:round/>
              <a:headEnd/>
              <a:tailEnd/>
            </a:ln>
          </p:spPr>
          <p:txBody>
            <a:bodyPr/>
            <a:lstStyle/>
            <a:p>
              <a:pPr eaLnBrk="0" hangingPunct="0"/>
              <a:endParaRPr lang="it-IT"/>
            </a:p>
          </p:txBody>
        </p:sp>
        <p:sp>
          <p:nvSpPr>
            <p:cNvPr id="76855" name="Freeform 255"/>
            <p:cNvSpPr>
              <a:spLocks/>
            </p:cNvSpPr>
            <p:nvPr/>
          </p:nvSpPr>
          <p:spPr bwMode="auto">
            <a:xfrm>
              <a:off x="2002" y="1958"/>
              <a:ext cx="272" cy="1137"/>
            </a:xfrm>
            <a:custGeom>
              <a:avLst/>
              <a:gdLst>
                <a:gd name="T0" fmla="*/ 5 w 815"/>
                <a:gd name="T1" fmla="*/ 0 h 3411"/>
                <a:gd name="T2" fmla="*/ 4 w 815"/>
                <a:gd name="T3" fmla="*/ 1 h 3411"/>
                <a:gd name="T4" fmla="*/ 4 w 815"/>
                <a:gd name="T5" fmla="*/ 2 h 3411"/>
                <a:gd name="T6" fmla="*/ 4 w 815"/>
                <a:gd name="T7" fmla="*/ 3 h 3411"/>
                <a:gd name="T8" fmla="*/ 5 w 815"/>
                <a:gd name="T9" fmla="*/ 5 h 3411"/>
                <a:gd name="T10" fmla="*/ 5 w 815"/>
                <a:gd name="T11" fmla="*/ 7 h 3411"/>
                <a:gd name="T12" fmla="*/ 4 w 815"/>
                <a:gd name="T13" fmla="*/ 7 h 3411"/>
                <a:gd name="T14" fmla="*/ 3 w 815"/>
                <a:gd name="T15" fmla="*/ 7 h 3411"/>
                <a:gd name="T16" fmla="*/ 2 w 815"/>
                <a:gd name="T17" fmla="*/ 8 h 3411"/>
                <a:gd name="T18" fmla="*/ 2 w 815"/>
                <a:gd name="T19" fmla="*/ 9 h 3411"/>
                <a:gd name="T20" fmla="*/ 2 w 815"/>
                <a:gd name="T21" fmla="*/ 10 h 3411"/>
                <a:gd name="T22" fmla="*/ 1 w 815"/>
                <a:gd name="T23" fmla="*/ 13 h 3411"/>
                <a:gd name="T24" fmla="*/ 1 w 815"/>
                <a:gd name="T25" fmla="*/ 17 h 3411"/>
                <a:gd name="T26" fmla="*/ 1 w 815"/>
                <a:gd name="T27" fmla="*/ 18 h 3411"/>
                <a:gd name="T28" fmla="*/ 0 w 815"/>
                <a:gd name="T29" fmla="*/ 21 h 3411"/>
                <a:gd name="T30" fmla="*/ 3 w 815"/>
                <a:gd name="T31" fmla="*/ 24 h 3411"/>
                <a:gd name="T32" fmla="*/ 3 w 815"/>
                <a:gd name="T33" fmla="*/ 28 h 3411"/>
                <a:gd name="T34" fmla="*/ 3 w 815"/>
                <a:gd name="T35" fmla="*/ 30 h 3411"/>
                <a:gd name="T36" fmla="*/ 3 w 815"/>
                <a:gd name="T37" fmla="*/ 32 h 3411"/>
                <a:gd name="T38" fmla="*/ 3 w 815"/>
                <a:gd name="T39" fmla="*/ 36 h 3411"/>
                <a:gd name="T40" fmla="*/ 3 w 815"/>
                <a:gd name="T41" fmla="*/ 39 h 3411"/>
                <a:gd name="T42" fmla="*/ 3 w 815"/>
                <a:gd name="T43" fmla="*/ 40 h 3411"/>
                <a:gd name="T44" fmla="*/ 4 w 815"/>
                <a:gd name="T45" fmla="*/ 41 h 3411"/>
                <a:gd name="T46" fmla="*/ 5 w 815"/>
                <a:gd name="T47" fmla="*/ 42 h 3411"/>
                <a:gd name="T48" fmla="*/ 6 w 815"/>
                <a:gd name="T49" fmla="*/ 42 h 3411"/>
                <a:gd name="T50" fmla="*/ 7 w 815"/>
                <a:gd name="T51" fmla="*/ 42 h 3411"/>
                <a:gd name="T52" fmla="*/ 6 w 815"/>
                <a:gd name="T53" fmla="*/ 41 h 3411"/>
                <a:gd name="T54" fmla="*/ 6 w 815"/>
                <a:gd name="T55" fmla="*/ 41 h 3411"/>
                <a:gd name="T56" fmla="*/ 7 w 815"/>
                <a:gd name="T57" fmla="*/ 41 h 3411"/>
                <a:gd name="T58" fmla="*/ 9 w 815"/>
                <a:gd name="T59" fmla="*/ 41 h 3411"/>
                <a:gd name="T60" fmla="*/ 9 w 815"/>
                <a:gd name="T61" fmla="*/ 41 h 3411"/>
                <a:gd name="T62" fmla="*/ 9 w 815"/>
                <a:gd name="T63" fmla="*/ 40 h 3411"/>
                <a:gd name="T64" fmla="*/ 7 w 815"/>
                <a:gd name="T65" fmla="*/ 39 h 3411"/>
                <a:gd name="T66" fmla="*/ 7 w 815"/>
                <a:gd name="T67" fmla="*/ 38 h 3411"/>
                <a:gd name="T68" fmla="*/ 7 w 815"/>
                <a:gd name="T69" fmla="*/ 37 h 3411"/>
                <a:gd name="T70" fmla="*/ 9 w 815"/>
                <a:gd name="T71" fmla="*/ 32 h 3411"/>
                <a:gd name="T72" fmla="*/ 10 w 815"/>
                <a:gd name="T73" fmla="*/ 29 h 3411"/>
                <a:gd name="T74" fmla="*/ 10 w 815"/>
                <a:gd name="T75" fmla="*/ 28 h 3411"/>
                <a:gd name="T76" fmla="*/ 10 w 815"/>
                <a:gd name="T77" fmla="*/ 24 h 3411"/>
                <a:gd name="T78" fmla="*/ 9 w 815"/>
                <a:gd name="T79" fmla="*/ 21 h 3411"/>
                <a:gd name="T80" fmla="*/ 9 w 815"/>
                <a:gd name="T81" fmla="*/ 17 h 3411"/>
                <a:gd name="T82" fmla="*/ 9 w 815"/>
                <a:gd name="T83" fmla="*/ 16 h 3411"/>
                <a:gd name="T84" fmla="*/ 10 w 815"/>
                <a:gd name="T85" fmla="*/ 15 h 3411"/>
                <a:gd name="T86" fmla="*/ 10 w 815"/>
                <a:gd name="T87" fmla="*/ 14 h 3411"/>
                <a:gd name="T88" fmla="*/ 9 w 815"/>
                <a:gd name="T89" fmla="*/ 11 h 3411"/>
                <a:gd name="T90" fmla="*/ 9 w 815"/>
                <a:gd name="T91" fmla="*/ 9 h 3411"/>
                <a:gd name="T92" fmla="*/ 9 w 815"/>
                <a:gd name="T93" fmla="*/ 8 h 3411"/>
                <a:gd name="T94" fmla="*/ 8 w 815"/>
                <a:gd name="T95" fmla="*/ 7 h 3411"/>
                <a:gd name="T96" fmla="*/ 7 w 815"/>
                <a:gd name="T97" fmla="*/ 6 h 3411"/>
                <a:gd name="T98" fmla="*/ 7 w 815"/>
                <a:gd name="T99" fmla="*/ 6 h 3411"/>
                <a:gd name="T100" fmla="*/ 8 w 815"/>
                <a:gd name="T101" fmla="*/ 5 h 3411"/>
                <a:gd name="T102" fmla="*/ 8 w 815"/>
                <a:gd name="T103" fmla="*/ 4 h 3411"/>
                <a:gd name="T104" fmla="*/ 8 w 815"/>
                <a:gd name="T105" fmla="*/ 3 h 3411"/>
                <a:gd name="T106" fmla="*/ 8 w 815"/>
                <a:gd name="T107" fmla="*/ 3 h 3411"/>
                <a:gd name="T108" fmla="*/ 8 w 815"/>
                <a:gd name="T109" fmla="*/ 1 h 3411"/>
                <a:gd name="T110" fmla="*/ 8 w 815"/>
                <a:gd name="T111" fmla="*/ 1 h 3411"/>
                <a:gd name="T112" fmla="*/ 7 w 815"/>
                <a:gd name="T113" fmla="*/ 0 h 34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1"/>
                <a:gd name="T173" fmla="*/ 815 w 815"/>
                <a:gd name="T174" fmla="*/ 3411 h 341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path>
              </a:pathLst>
            </a:custGeom>
            <a:noFill/>
            <a:ln w="0">
              <a:solidFill>
                <a:srgbClr val="000000"/>
              </a:solidFill>
              <a:round/>
              <a:headEnd/>
              <a:tailEnd/>
            </a:ln>
          </p:spPr>
          <p:txBody>
            <a:bodyPr/>
            <a:lstStyle/>
            <a:p>
              <a:pPr eaLnBrk="0" hangingPunct="0"/>
              <a:endParaRPr lang="it-IT"/>
            </a:p>
          </p:txBody>
        </p:sp>
        <p:sp>
          <p:nvSpPr>
            <p:cNvPr id="76856" name="Freeform 256"/>
            <p:cNvSpPr>
              <a:spLocks/>
            </p:cNvSpPr>
            <p:nvPr/>
          </p:nvSpPr>
          <p:spPr bwMode="auto">
            <a:xfrm>
              <a:off x="2058" y="2286"/>
              <a:ext cx="35" cy="165"/>
            </a:xfrm>
            <a:custGeom>
              <a:avLst/>
              <a:gdLst>
                <a:gd name="T0" fmla="*/ 0 w 106"/>
                <a:gd name="T1" fmla="*/ 6 h 497"/>
                <a:gd name="T2" fmla="*/ 1 w 106"/>
                <a:gd name="T3" fmla="*/ 6 h 497"/>
                <a:gd name="T4" fmla="*/ 1 w 106"/>
                <a:gd name="T5" fmla="*/ 5 h 497"/>
                <a:gd name="T6" fmla="*/ 1 w 106"/>
                <a:gd name="T7" fmla="*/ 5 h 497"/>
                <a:gd name="T8" fmla="*/ 1 w 106"/>
                <a:gd name="T9" fmla="*/ 4 h 497"/>
                <a:gd name="T10" fmla="*/ 1 w 106"/>
                <a:gd name="T11" fmla="*/ 4 h 497"/>
                <a:gd name="T12" fmla="*/ 1 w 106"/>
                <a:gd name="T13" fmla="*/ 3 h 497"/>
                <a:gd name="T14" fmla="*/ 1 w 106"/>
                <a:gd name="T15" fmla="*/ 3 h 497"/>
                <a:gd name="T16" fmla="*/ 1 w 106"/>
                <a:gd name="T17" fmla="*/ 2 h 497"/>
                <a:gd name="T18" fmla="*/ 1 w 106"/>
                <a:gd name="T19" fmla="*/ 1 h 497"/>
                <a:gd name="T20" fmla="*/ 0 w 106"/>
                <a:gd name="T21" fmla="*/ 1 h 497"/>
                <a:gd name="T22" fmla="*/ 0 w 106"/>
                <a:gd name="T23" fmla="*/ 0 h 497"/>
                <a:gd name="T24" fmla="*/ 0 w 106"/>
                <a:gd name="T25" fmla="*/ 1 h 497"/>
                <a:gd name="T26" fmla="*/ 0 w 106"/>
                <a:gd name="T27" fmla="*/ 2 h 497"/>
                <a:gd name="T28" fmla="*/ 0 w 106"/>
                <a:gd name="T29" fmla="*/ 3 h 497"/>
                <a:gd name="T30" fmla="*/ 0 w 106"/>
                <a:gd name="T31" fmla="*/ 4 h 497"/>
                <a:gd name="T32" fmla="*/ 0 w 106"/>
                <a:gd name="T33" fmla="*/ 5 h 497"/>
                <a:gd name="T34" fmla="*/ 0 w 106"/>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7"/>
                <a:gd name="T56" fmla="*/ 106 w 106"/>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7">
                  <a:moveTo>
                    <a:pt x="0" y="474"/>
                  </a:moveTo>
                  <a:lnTo>
                    <a:pt x="45" y="497"/>
                  </a:lnTo>
                  <a:lnTo>
                    <a:pt x="51" y="411"/>
                  </a:lnTo>
                  <a:lnTo>
                    <a:pt x="57" y="375"/>
                  </a:lnTo>
                  <a:lnTo>
                    <a:pt x="68" y="338"/>
                  </a:lnTo>
                  <a:lnTo>
                    <a:pt x="86" y="304"/>
                  </a:lnTo>
                  <a:lnTo>
                    <a:pt x="106" y="270"/>
                  </a:lnTo>
                  <a:lnTo>
                    <a:pt x="86" y="225"/>
                  </a:lnTo>
                  <a:lnTo>
                    <a:pt x="66" y="173"/>
                  </a:lnTo>
                  <a:lnTo>
                    <a:pt x="49" y="114"/>
                  </a:lnTo>
                  <a:lnTo>
                    <a:pt x="39" y="64"/>
                  </a:lnTo>
                  <a:lnTo>
                    <a:pt x="31" y="0"/>
                  </a:lnTo>
                  <a:lnTo>
                    <a:pt x="19" y="79"/>
                  </a:lnTo>
                  <a:lnTo>
                    <a:pt x="16" y="176"/>
                  </a:lnTo>
                  <a:lnTo>
                    <a:pt x="12" y="266"/>
                  </a:lnTo>
                  <a:lnTo>
                    <a:pt x="5" y="340"/>
                  </a:lnTo>
                  <a:lnTo>
                    <a:pt x="4" y="402"/>
                  </a:lnTo>
                  <a:lnTo>
                    <a:pt x="0" y="474"/>
                  </a:lnTo>
                </a:path>
              </a:pathLst>
            </a:custGeom>
            <a:noFill/>
            <a:ln w="0">
              <a:solidFill>
                <a:srgbClr val="000000"/>
              </a:solidFill>
              <a:round/>
              <a:headEnd/>
              <a:tailEnd/>
            </a:ln>
          </p:spPr>
          <p:txBody>
            <a:bodyPr/>
            <a:lstStyle/>
            <a:p>
              <a:pPr eaLnBrk="0" hangingPunct="0"/>
              <a:endParaRPr lang="it-IT"/>
            </a:p>
          </p:txBody>
        </p:sp>
        <p:sp>
          <p:nvSpPr>
            <p:cNvPr id="76857" name="Freeform 257"/>
            <p:cNvSpPr>
              <a:spLocks/>
            </p:cNvSpPr>
            <p:nvPr/>
          </p:nvSpPr>
          <p:spPr bwMode="auto">
            <a:xfrm>
              <a:off x="2128" y="2679"/>
              <a:ext cx="86" cy="336"/>
            </a:xfrm>
            <a:custGeom>
              <a:avLst/>
              <a:gdLst>
                <a:gd name="T0" fmla="*/ 0 w 259"/>
                <a:gd name="T1" fmla="*/ 12 h 1008"/>
                <a:gd name="T2" fmla="*/ 0 w 259"/>
                <a:gd name="T3" fmla="*/ 12 h 1008"/>
                <a:gd name="T4" fmla="*/ 0 w 259"/>
                <a:gd name="T5" fmla="*/ 11 h 1008"/>
                <a:gd name="T6" fmla="*/ 0 w 259"/>
                <a:gd name="T7" fmla="*/ 11 h 1008"/>
                <a:gd name="T8" fmla="*/ 0 w 259"/>
                <a:gd name="T9" fmla="*/ 10 h 1008"/>
                <a:gd name="T10" fmla="*/ 0 w 259"/>
                <a:gd name="T11" fmla="*/ 9 h 1008"/>
                <a:gd name="T12" fmla="*/ 0 w 259"/>
                <a:gd name="T13" fmla="*/ 7 h 1008"/>
                <a:gd name="T14" fmla="*/ 0 w 259"/>
                <a:gd name="T15" fmla="*/ 6 h 1008"/>
                <a:gd name="T16" fmla="*/ 0 w 259"/>
                <a:gd name="T17" fmla="*/ 5 h 1008"/>
                <a:gd name="T18" fmla="*/ 0 w 259"/>
                <a:gd name="T19" fmla="*/ 4 h 1008"/>
                <a:gd name="T20" fmla="*/ 0 w 259"/>
                <a:gd name="T21" fmla="*/ 4 h 1008"/>
                <a:gd name="T22" fmla="*/ 1 w 259"/>
                <a:gd name="T23" fmla="*/ 3 h 1008"/>
                <a:gd name="T24" fmla="*/ 1 w 259"/>
                <a:gd name="T25" fmla="*/ 2 h 1008"/>
                <a:gd name="T26" fmla="*/ 1 w 259"/>
                <a:gd name="T27" fmla="*/ 1 h 1008"/>
                <a:gd name="T28" fmla="*/ 1 w 259"/>
                <a:gd name="T29" fmla="*/ 1 h 1008"/>
                <a:gd name="T30" fmla="*/ 1 w 259"/>
                <a:gd name="T31" fmla="*/ 0 h 1008"/>
                <a:gd name="T32" fmla="*/ 3 w 259"/>
                <a:gd name="T33" fmla="*/ 0 h 1008"/>
                <a:gd name="T34" fmla="*/ 3 w 259"/>
                <a:gd name="T35" fmla="*/ 1 h 1008"/>
                <a:gd name="T36" fmla="*/ 3 w 259"/>
                <a:gd name="T37" fmla="*/ 1 h 1008"/>
                <a:gd name="T38" fmla="*/ 3 w 259"/>
                <a:gd name="T39" fmla="*/ 2 h 1008"/>
                <a:gd name="T40" fmla="*/ 3 w 259"/>
                <a:gd name="T41" fmla="*/ 2 h 1008"/>
                <a:gd name="T42" fmla="*/ 3 w 259"/>
                <a:gd name="T43" fmla="*/ 3 h 1008"/>
                <a:gd name="T44" fmla="*/ 3 w 259"/>
                <a:gd name="T45" fmla="*/ 3 h 1008"/>
                <a:gd name="T46" fmla="*/ 2 w 259"/>
                <a:gd name="T47" fmla="*/ 4 h 1008"/>
                <a:gd name="T48" fmla="*/ 2 w 259"/>
                <a:gd name="T49" fmla="*/ 4 h 1008"/>
                <a:gd name="T50" fmla="*/ 2 w 259"/>
                <a:gd name="T51" fmla="*/ 5 h 1008"/>
                <a:gd name="T52" fmla="*/ 2 w 259"/>
                <a:gd name="T53" fmla="*/ 6 h 1008"/>
                <a:gd name="T54" fmla="*/ 2 w 259"/>
                <a:gd name="T55" fmla="*/ 8 h 1008"/>
                <a:gd name="T56" fmla="*/ 2 w 259"/>
                <a:gd name="T57" fmla="*/ 9 h 1008"/>
                <a:gd name="T58" fmla="*/ 1 w 259"/>
                <a:gd name="T59" fmla="*/ 10 h 1008"/>
                <a:gd name="T60" fmla="*/ 1 w 259"/>
                <a:gd name="T61" fmla="*/ 11 h 1008"/>
                <a:gd name="T62" fmla="*/ 1 w 259"/>
                <a:gd name="T63" fmla="*/ 12 h 1008"/>
                <a:gd name="T64" fmla="*/ 0 w 259"/>
                <a:gd name="T65" fmla="*/ 12 h 10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8"/>
                <a:gd name="T101" fmla="*/ 259 w 259"/>
                <a:gd name="T102" fmla="*/ 1008 h 10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8">
                  <a:moveTo>
                    <a:pt x="32" y="1008"/>
                  </a:moveTo>
                  <a:lnTo>
                    <a:pt x="14" y="965"/>
                  </a:lnTo>
                  <a:lnTo>
                    <a:pt x="3" y="921"/>
                  </a:lnTo>
                  <a:lnTo>
                    <a:pt x="0" y="866"/>
                  </a:lnTo>
                  <a:lnTo>
                    <a:pt x="12" y="791"/>
                  </a:lnTo>
                  <a:lnTo>
                    <a:pt x="21" y="702"/>
                  </a:lnTo>
                  <a:lnTo>
                    <a:pt x="31" y="598"/>
                  </a:lnTo>
                  <a:lnTo>
                    <a:pt x="35" y="485"/>
                  </a:lnTo>
                  <a:lnTo>
                    <a:pt x="35" y="382"/>
                  </a:lnTo>
                  <a:lnTo>
                    <a:pt x="34" y="315"/>
                  </a:lnTo>
                  <a:lnTo>
                    <a:pt x="40" y="284"/>
                  </a:lnTo>
                  <a:lnTo>
                    <a:pt x="59" y="240"/>
                  </a:lnTo>
                  <a:lnTo>
                    <a:pt x="79" y="182"/>
                  </a:lnTo>
                  <a:lnTo>
                    <a:pt x="91" y="112"/>
                  </a:lnTo>
                  <a:lnTo>
                    <a:pt x="93" y="52"/>
                  </a:lnTo>
                  <a:lnTo>
                    <a:pt x="86" y="7"/>
                  </a:lnTo>
                  <a:lnTo>
                    <a:pt x="224" y="0"/>
                  </a:lnTo>
                  <a:lnTo>
                    <a:pt x="237" y="47"/>
                  </a:lnTo>
                  <a:lnTo>
                    <a:pt x="248" y="94"/>
                  </a:lnTo>
                  <a:lnTo>
                    <a:pt x="259" y="143"/>
                  </a:lnTo>
                  <a:lnTo>
                    <a:pt x="258" y="164"/>
                  </a:lnTo>
                  <a:lnTo>
                    <a:pt x="237" y="204"/>
                  </a:lnTo>
                  <a:lnTo>
                    <a:pt x="208" y="249"/>
                  </a:lnTo>
                  <a:lnTo>
                    <a:pt x="183" y="306"/>
                  </a:lnTo>
                  <a:lnTo>
                    <a:pt x="166" y="361"/>
                  </a:lnTo>
                  <a:lnTo>
                    <a:pt x="156" y="435"/>
                  </a:lnTo>
                  <a:lnTo>
                    <a:pt x="151" y="511"/>
                  </a:lnTo>
                  <a:lnTo>
                    <a:pt x="142" y="618"/>
                  </a:lnTo>
                  <a:lnTo>
                    <a:pt x="131" y="710"/>
                  </a:lnTo>
                  <a:lnTo>
                    <a:pt x="108" y="813"/>
                  </a:lnTo>
                  <a:lnTo>
                    <a:pt x="71" y="924"/>
                  </a:lnTo>
                  <a:lnTo>
                    <a:pt x="51" y="974"/>
                  </a:lnTo>
                  <a:lnTo>
                    <a:pt x="32" y="1008"/>
                  </a:lnTo>
                </a:path>
              </a:pathLst>
            </a:custGeom>
            <a:noFill/>
            <a:ln w="0">
              <a:solidFill>
                <a:srgbClr val="000000"/>
              </a:solidFill>
              <a:round/>
              <a:headEnd/>
              <a:tailEnd/>
            </a:ln>
          </p:spPr>
          <p:txBody>
            <a:bodyPr/>
            <a:lstStyle/>
            <a:p>
              <a:pPr eaLnBrk="0" hangingPunct="0"/>
              <a:endParaRPr lang="it-IT"/>
            </a:p>
          </p:txBody>
        </p:sp>
        <p:sp>
          <p:nvSpPr>
            <p:cNvPr id="76858" name="Freeform 258"/>
            <p:cNvSpPr>
              <a:spLocks/>
            </p:cNvSpPr>
            <p:nvPr/>
          </p:nvSpPr>
          <p:spPr bwMode="auto">
            <a:xfrm>
              <a:off x="3355" y="2108"/>
              <a:ext cx="425" cy="1215"/>
            </a:xfrm>
            <a:custGeom>
              <a:avLst/>
              <a:gdLst>
                <a:gd name="T0" fmla="*/ 8 w 1276"/>
                <a:gd name="T1" fmla="*/ 31 h 3644"/>
                <a:gd name="T2" fmla="*/ 9 w 1276"/>
                <a:gd name="T3" fmla="*/ 36 h 3644"/>
                <a:gd name="T4" fmla="*/ 10 w 1276"/>
                <a:gd name="T5" fmla="*/ 40 h 3644"/>
                <a:gd name="T6" fmla="*/ 10 w 1276"/>
                <a:gd name="T7" fmla="*/ 42 h 3644"/>
                <a:gd name="T8" fmla="*/ 11 w 1276"/>
                <a:gd name="T9" fmla="*/ 43 h 3644"/>
                <a:gd name="T10" fmla="*/ 12 w 1276"/>
                <a:gd name="T11" fmla="*/ 43 h 3644"/>
                <a:gd name="T12" fmla="*/ 15 w 1276"/>
                <a:gd name="T13" fmla="*/ 44 h 3644"/>
                <a:gd name="T14" fmla="*/ 16 w 1276"/>
                <a:gd name="T15" fmla="*/ 43 h 3644"/>
                <a:gd name="T16" fmla="*/ 14 w 1276"/>
                <a:gd name="T17" fmla="*/ 42 h 3644"/>
                <a:gd name="T18" fmla="*/ 13 w 1276"/>
                <a:gd name="T19" fmla="*/ 41 h 3644"/>
                <a:gd name="T20" fmla="*/ 12 w 1276"/>
                <a:gd name="T21" fmla="*/ 37 h 3644"/>
                <a:gd name="T22" fmla="*/ 13 w 1276"/>
                <a:gd name="T23" fmla="*/ 31 h 3644"/>
                <a:gd name="T24" fmla="*/ 12 w 1276"/>
                <a:gd name="T25" fmla="*/ 26 h 3644"/>
                <a:gd name="T26" fmla="*/ 13 w 1276"/>
                <a:gd name="T27" fmla="*/ 25 h 3644"/>
                <a:gd name="T28" fmla="*/ 14 w 1276"/>
                <a:gd name="T29" fmla="*/ 23 h 3644"/>
                <a:gd name="T30" fmla="*/ 14 w 1276"/>
                <a:gd name="T31" fmla="*/ 21 h 3644"/>
                <a:gd name="T32" fmla="*/ 13 w 1276"/>
                <a:gd name="T33" fmla="*/ 19 h 3644"/>
                <a:gd name="T34" fmla="*/ 13 w 1276"/>
                <a:gd name="T35" fmla="*/ 13 h 3644"/>
                <a:gd name="T36" fmla="*/ 12 w 1276"/>
                <a:gd name="T37" fmla="*/ 9 h 3644"/>
                <a:gd name="T38" fmla="*/ 9 w 1276"/>
                <a:gd name="T39" fmla="*/ 6 h 3644"/>
                <a:gd name="T40" fmla="*/ 10 w 1276"/>
                <a:gd name="T41" fmla="*/ 6 h 3644"/>
                <a:gd name="T42" fmla="*/ 11 w 1276"/>
                <a:gd name="T43" fmla="*/ 3 h 3644"/>
                <a:gd name="T44" fmla="*/ 11 w 1276"/>
                <a:gd name="T45" fmla="*/ 2 h 3644"/>
                <a:gd name="T46" fmla="*/ 11 w 1276"/>
                <a:gd name="T47" fmla="*/ 1 h 3644"/>
                <a:gd name="T48" fmla="*/ 10 w 1276"/>
                <a:gd name="T49" fmla="*/ 0 h 3644"/>
                <a:gd name="T50" fmla="*/ 8 w 1276"/>
                <a:gd name="T51" fmla="*/ 0 h 3644"/>
                <a:gd name="T52" fmla="*/ 6 w 1276"/>
                <a:gd name="T53" fmla="*/ 2 h 3644"/>
                <a:gd name="T54" fmla="*/ 7 w 1276"/>
                <a:gd name="T55" fmla="*/ 5 h 3644"/>
                <a:gd name="T56" fmla="*/ 6 w 1276"/>
                <a:gd name="T57" fmla="*/ 6 h 3644"/>
                <a:gd name="T58" fmla="*/ 2 w 1276"/>
                <a:gd name="T59" fmla="*/ 8 h 3644"/>
                <a:gd name="T60" fmla="*/ 0 w 1276"/>
                <a:gd name="T61" fmla="*/ 15 h 3644"/>
                <a:gd name="T62" fmla="*/ 2 w 1276"/>
                <a:gd name="T63" fmla="*/ 19 h 3644"/>
                <a:gd name="T64" fmla="*/ 2 w 1276"/>
                <a:gd name="T65" fmla="*/ 23 h 3644"/>
                <a:gd name="T66" fmla="*/ 2 w 1276"/>
                <a:gd name="T67" fmla="*/ 25 h 3644"/>
                <a:gd name="T68" fmla="*/ 3 w 1276"/>
                <a:gd name="T69" fmla="*/ 27 h 3644"/>
                <a:gd name="T70" fmla="*/ 3 w 1276"/>
                <a:gd name="T71" fmla="*/ 32 h 3644"/>
                <a:gd name="T72" fmla="*/ 2 w 1276"/>
                <a:gd name="T73" fmla="*/ 37 h 3644"/>
                <a:gd name="T74" fmla="*/ 2 w 1276"/>
                <a:gd name="T75" fmla="*/ 42 h 3644"/>
                <a:gd name="T76" fmla="*/ 3 w 1276"/>
                <a:gd name="T77" fmla="*/ 43 h 3644"/>
                <a:gd name="T78" fmla="*/ 5 w 1276"/>
                <a:gd name="T79" fmla="*/ 44 h 3644"/>
                <a:gd name="T80" fmla="*/ 7 w 1276"/>
                <a:gd name="T81" fmla="*/ 45 h 3644"/>
                <a:gd name="T82" fmla="*/ 8 w 1276"/>
                <a:gd name="T83" fmla="*/ 44 h 3644"/>
                <a:gd name="T84" fmla="*/ 7 w 1276"/>
                <a:gd name="T85" fmla="*/ 43 h 3644"/>
                <a:gd name="T86" fmla="*/ 6 w 1276"/>
                <a:gd name="T87" fmla="*/ 42 h 3644"/>
                <a:gd name="T88" fmla="*/ 6 w 1276"/>
                <a:gd name="T89" fmla="*/ 37 h 3644"/>
                <a:gd name="T90" fmla="*/ 7 w 1276"/>
                <a:gd name="T91" fmla="*/ 32 h 3644"/>
                <a:gd name="T92" fmla="*/ 8 w 1276"/>
                <a:gd name="T93" fmla="*/ 28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09"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2" y="3452"/>
                  </a:lnTo>
                  <a:lnTo>
                    <a:pt x="814" y="3470"/>
                  </a:lnTo>
                  <a:lnTo>
                    <a:pt x="898" y="3488"/>
                  </a:lnTo>
                  <a:lnTo>
                    <a:pt x="915" y="3478"/>
                  </a:lnTo>
                  <a:lnTo>
                    <a:pt x="924" y="3467"/>
                  </a:lnTo>
                  <a:lnTo>
                    <a:pt x="1004" y="3493"/>
                  </a:lnTo>
                  <a:lnTo>
                    <a:pt x="1106" y="3520"/>
                  </a:lnTo>
                  <a:lnTo>
                    <a:pt x="1173" y="3529"/>
                  </a:lnTo>
                  <a:lnTo>
                    <a:pt x="1227" y="3525"/>
                  </a:lnTo>
                  <a:lnTo>
                    <a:pt x="1257" y="3513"/>
                  </a:lnTo>
                  <a:lnTo>
                    <a:pt x="1271" y="3495"/>
                  </a:lnTo>
                  <a:lnTo>
                    <a:pt x="1276" y="3476"/>
                  </a:lnTo>
                  <a:lnTo>
                    <a:pt x="1267" y="3455"/>
                  </a:lnTo>
                  <a:lnTo>
                    <a:pt x="1243" y="3436"/>
                  </a:lnTo>
                  <a:lnTo>
                    <a:pt x="1167" y="3401"/>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3"/>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4"/>
                  </a:lnTo>
                  <a:lnTo>
                    <a:pt x="788" y="5"/>
                  </a:lnTo>
                  <a:lnTo>
                    <a:pt x="721" y="0"/>
                  </a:lnTo>
                  <a:lnTo>
                    <a:pt x="662" y="11"/>
                  </a:lnTo>
                  <a:lnTo>
                    <a:pt x="609" y="36"/>
                  </a:lnTo>
                  <a:lnTo>
                    <a:pt x="569" y="68"/>
                  </a:lnTo>
                  <a:lnTo>
                    <a:pt x="538" y="112"/>
                  </a:lnTo>
                  <a:lnTo>
                    <a:pt x="522" y="171"/>
                  </a:lnTo>
                  <a:lnTo>
                    <a:pt x="512" y="240"/>
                  </a:lnTo>
                  <a:lnTo>
                    <a:pt x="516" y="294"/>
                  </a:lnTo>
                  <a:lnTo>
                    <a:pt x="530" y="369"/>
                  </a:lnTo>
                  <a:lnTo>
                    <a:pt x="529" y="422"/>
                  </a:lnTo>
                  <a:lnTo>
                    <a:pt x="517" y="483"/>
                  </a:lnTo>
                  <a:lnTo>
                    <a:pt x="493" y="512"/>
                  </a:lnTo>
                  <a:lnTo>
                    <a:pt x="247" y="611"/>
                  </a:lnTo>
                  <a:lnTo>
                    <a:pt x="212" y="632"/>
                  </a:lnTo>
                  <a:lnTo>
                    <a:pt x="188" y="667"/>
                  </a:lnTo>
                  <a:lnTo>
                    <a:pt x="111" y="878"/>
                  </a:lnTo>
                  <a:lnTo>
                    <a:pt x="10" y="1178"/>
                  </a:lnTo>
                  <a:lnTo>
                    <a:pt x="0" y="1238"/>
                  </a:lnTo>
                  <a:lnTo>
                    <a:pt x="2" y="1272"/>
                  </a:lnTo>
                  <a:lnTo>
                    <a:pt x="19" y="1312"/>
                  </a:lnTo>
                  <a:lnTo>
                    <a:pt x="149" y="1515"/>
                  </a:lnTo>
                  <a:lnTo>
                    <a:pt x="168" y="1579"/>
                  </a:lnTo>
                  <a:lnTo>
                    <a:pt x="175" y="1644"/>
                  </a:lnTo>
                  <a:lnTo>
                    <a:pt x="149" y="1873"/>
                  </a:lnTo>
                  <a:lnTo>
                    <a:pt x="134" y="1973"/>
                  </a:lnTo>
                  <a:lnTo>
                    <a:pt x="134" y="2007"/>
                  </a:lnTo>
                  <a:lnTo>
                    <a:pt x="149" y="2031"/>
                  </a:lnTo>
                  <a:lnTo>
                    <a:pt x="188" y="2045"/>
                  </a:lnTo>
                  <a:lnTo>
                    <a:pt x="228" y="2050"/>
                  </a:lnTo>
                  <a:lnTo>
                    <a:pt x="239" y="2165"/>
                  </a:lnTo>
                  <a:lnTo>
                    <a:pt x="239" y="2292"/>
                  </a:lnTo>
                  <a:lnTo>
                    <a:pt x="237" y="2432"/>
                  </a:lnTo>
                  <a:lnTo>
                    <a:pt x="228" y="2562"/>
                  </a:lnTo>
                  <a:lnTo>
                    <a:pt x="208" y="2702"/>
                  </a:lnTo>
                  <a:lnTo>
                    <a:pt x="202" y="2841"/>
                  </a:lnTo>
                  <a:lnTo>
                    <a:pt x="194" y="2979"/>
                  </a:lnTo>
                  <a:lnTo>
                    <a:pt x="194" y="3088"/>
                  </a:lnTo>
                  <a:lnTo>
                    <a:pt x="200" y="3261"/>
                  </a:lnTo>
                  <a:lnTo>
                    <a:pt x="197" y="3368"/>
                  </a:lnTo>
                  <a:lnTo>
                    <a:pt x="202" y="3467"/>
                  </a:lnTo>
                  <a:lnTo>
                    <a:pt x="207" y="3488"/>
                  </a:lnTo>
                  <a:lnTo>
                    <a:pt x="267" y="3505"/>
                  </a:lnTo>
                  <a:lnTo>
                    <a:pt x="317" y="3529"/>
                  </a:lnTo>
                  <a:lnTo>
                    <a:pt x="363" y="3567"/>
                  </a:lnTo>
                  <a:lnTo>
                    <a:pt x="412" y="3603"/>
                  </a:lnTo>
                  <a:lnTo>
                    <a:pt x="474" y="3626"/>
                  </a:lnTo>
                  <a:lnTo>
                    <a:pt x="538"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09" y="2280"/>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59" name="Freeform 259"/>
            <p:cNvSpPr>
              <a:spLocks/>
            </p:cNvSpPr>
            <p:nvPr/>
          </p:nvSpPr>
          <p:spPr bwMode="auto">
            <a:xfrm>
              <a:off x="4949" y="2123"/>
              <a:ext cx="446" cy="1135"/>
            </a:xfrm>
            <a:custGeom>
              <a:avLst/>
              <a:gdLst>
                <a:gd name="T0" fmla="*/ 2 w 1339"/>
                <a:gd name="T1" fmla="*/ 19 h 3406"/>
                <a:gd name="T2" fmla="*/ 4 w 1339"/>
                <a:gd name="T3" fmla="*/ 23 h 3406"/>
                <a:gd name="T4" fmla="*/ 4 w 1339"/>
                <a:gd name="T5" fmla="*/ 26 h 3406"/>
                <a:gd name="T6" fmla="*/ 4 w 1339"/>
                <a:gd name="T7" fmla="*/ 33 h 3406"/>
                <a:gd name="T8" fmla="*/ 4 w 1339"/>
                <a:gd name="T9" fmla="*/ 38 h 3406"/>
                <a:gd name="T10" fmla="*/ 4 w 1339"/>
                <a:gd name="T11" fmla="*/ 39 h 3406"/>
                <a:gd name="T12" fmla="*/ 2 w 1339"/>
                <a:gd name="T13" fmla="*/ 40 h 3406"/>
                <a:gd name="T14" fmla="*/ 1 w 1339"/>
                <a:gd name="T15" fmla="*/ 40 h 3406"/>
                <a:gd name="T16" fmla="*/ 0 w 1339"/>
                <a:gd name="T17" fmla="*/ 41 h 3406"/>
                <a:gd name="T18" fmla="*/ 0 w 1339"/>
                <a:gd name="T19" fmla="*/ 41 h 3406"/>
                <a:gd name="T20" fmla="*/ 5 w 1339"/>
                <a:gd name="T21" fmla="*/ 41 h 3406"/>
                <a:gd name="T22" fmla="*/ 6 w 1339"/>
                <a:gd name="T23" fmla="*/ 41 h 3406"/>
                <a:gd name="T24" fmla="*/ 6 w 1339"/>
                <a:gd name="T25" fmla="*/ 40 h 3406"/>
                <a:gd name="T26" fmla="*/ 6 w 1339"/>
                <a:gd name="T27" fmla="*/ 39 h 3406"/>
                <a:gd name="T28" fmla="*/ 6 w 1339"/>
                <a:gd name="T29" fmla="*/ 39 h 3406"/>
                <a:gd name="T30" fmla="*/ 6 w 1339"/>
                <a:gd name="T31" fmla="*/ 39 h 3406"/>
                <a:gd name="T32" fmla="*/ 7 w 1339"/>
                <a:gd name="T33" fmla="*/ 34 h 3406"/>
                <a:gd name="T34" fmla="*/ 8 w 1339"/>
                <a:gd name="T35" fmla="*/ 28 h 3406"/>
                <a:gd name="T36" fmla="*/ 8 w 1339"/>
                <a:gd name="T37" fmla="*/ 26 h 3406"/>
                <a:gd name="T38" fmla="*/ 9 w 1339"/>
                <a:gd name="T39" fmla="*/ 29 h 3406"/>
                <a:gd name="T40" fmla="*/ 10 w 1339"/>
                <a:gd name="T41" fmla="*/ 34 h 3406"/>
                <a:gd name="T42" fmla="*/ 10 w 1339"/>
                <a:gd name="T43" fmla="*/ 39 h 3406"/>
                <a:gd name="T44" fmla="*/ 11 w 1339"/>
                <a:gd name="T45" fmla="*/ 39 h 3406"/>
                <a:gd name="T46" fmla="*/ 11 w 1339"/>
                <a:gd name="T47" fmla="*/ 41 h 3406"/>
                <a:gd name="T48" fmla="*/ 11 w 1339"/>
                <a:gd name="T49" fmla="*/ 42 h 3406"/>
                <a:gd name="T50" fmla="*/ 12 w 1339"/>
                <a:gd name="T51" fmla="*/ 42 h 3406"/>
                <a:gd name="T52" fmla="*/ 13 w 1339"/>
                <a:gd name="T53" fmla="*/ 42 h 3406"/>
                <a:gd name="T54" fmla="*/ 14 w 1339"/>
                <a:gd name="T55" fmla="*/ 41 h 3406"/>
                <a:gd name="T56" fmla="*/ 13 w 1339"/>
                <a:gd name="T57" fmla="*/ 40 h 3406"/>
                <a:gd name="T58" fmla="*/ 13 w 1339"/>
                <a:gd name="T59" fmla="*/ 39 h 3406"/>
                <a:gd name="T60" fmla="*/ 13 w 1339"/>
                <a:gd name="T61" fmla="*/ 37 h 3406"/>
                <a:gd name="T62" fmla="*/ 13 w 1339"/>
                <a:gd name="T63" fmla="*/ 34 h 3406"/>
                <a:gd name="T64" fmla="*/ 13 w 1339"/>
                <a:gd name="T65" fmla="*/ 30 h 3406"/>
                <a:gd name="T66" fmla="*/ 17 w 1339"/>
                <a:gd name="T67" fmla="*/ 28 h 3406"/>
                <a:gd name="T68" fmla="*/ 16 w 1339"/>
                <a:gd name="T69" fmla="*/ 23 h 3406"/>
                <a:gd name="T70" fmla="*/ 14 w 1339"/>
                <a:gd name="T71" fmla="*/ 23 h 3406"/>
                <a:gd name="T72" fmla="*/ 15 w 1339"/>
                <a:gd name="T73" fmla="*/ 16 h 3406"/>
                <a:gd name="T74" fmla="*/ 15 w 1339"/>
                <a:gd name="T75" fmla="*/ 14 h 3406"/>
                <a:gd name="T76" fmla="*/ 14 w 1339"/>
                <a:gd name="T77" fmla="*/ 8 h 3406"/>
                <a:gd name="T78" fmla="*/ 13 w 1339"/>
                <a:gd name="T79" fmla="*/ 8 h 3406"/>
                <a:gd name="T80" fmla="*/ 10 w 1339"/>
                <a:gd name="T81" fmla="*/ 6 h 3406"/>
                <a:gd name="T82" fmla="*/ 10 w 1339"/>
                <a:gd name="T83" fmla="*/ 5 h 3406"/>
                <a:gd name="T84" fmla="*/ 10 w 1339"/>
                <a:gd name="T85" fmla="*/ 3 h 3406"/>
                <a:gd name="T86" fmla="*/ 9 w 1339"/>
                <a:gd name="T87" fmla="*/ 2 h 3406"/>
                <a:gd name="T88" fmla="*/ 9 w 1339"/>
                <a:gd name="T89" fmla="*/ 1 h 3406"/>
                <a:gd name="T90" fmla="*/ 8 w 1339"/>
                <a:gd name="T91" fmla="*/ 0 h 3406"/>
                <a:gd name="T92" fmla="*/ 7 w 1339"/>
                <a:gd name="T93" fmla="*/ 0 h 3406"/>
                <a:gd name="T94" fmla="*/ 6 w 1339"/>
                <a:gd name="T95" fmla="*/ 0 h 3406"/>
                <a:gd name="T96" fmla="*/ 5 w 1339"/>
                <a:gd name="T97" fmla="*/ 1 h 3406"/>
                <a:gd name="T98" fmla="*/ 5 w 1339"/>
                <a:gd name="T99" fmla="*/ 3 h 3406"/>
                <a:gd name="T100" fmla="*/ 5 w 1339"/>
                <a:gd name="T101" fmla="*/ 4 h 3406"/>
                <a:gd name="T102" fmla="*/ 6 w 1339"/>
                <a:gd name="T103" fmla="*/ 5 h 3406"/>
                <a:gd name="T104" fmla="*/ 6 w 1339"/>
                <a:gd name="T105" fmla="*/ 6 h 3406"/>
                <a:gd name="T106" fmla="*/ 3 w 1339"/>
                <a:gd name="T107" fmla="*/ 8 h 3406"/>
                <a:gd name="T108" fmla="*/ 2 w 1339"/>
                <a:gd name="T109" fmla="*/ 9 h 3406"/>
                <a:gd name="T110" fmla="*/ 2 w 1339"/>
                <a:gd name="T111" fmla="*/ 14 h 3406"/>
                <a:gd name="T112" fmla="*/ 3 w 1339"/>
                <a:gd name="T113" fmla="*/ 15 h 3406"/>
                <a:gd name="T114" fmla="*/ 3 w 1339"/>
                <a:gd name="T115" fmla="*/ 17 h 3406"/>
                <a:gd name="T116" fmla="*/ 2 w 1339"/>
                <a:gd name="T117" fmla="*/ 18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6"/>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5"/>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3" y="3174"/>
                  </a:lnTo>
                  <a:lnTo>
                    <a:pt x="499" y="3125"/>
                  </a:lnTo>
                  <a:lnTo>
                    <a:pt x="525"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79" y="3176"/>
                  </a:lnTo>
                  <a:lnTo>
                    <a:pt x="870" y="3229"/>
                  </a:lnTo>
                  <a:lnTo>
                    <a:pt x="868" y="3291"/>
                  </a:lnTo>
                  <a:lnTo>
                    <a:pt x="868" y="3329"/>
                  </a:lnTo>
                  <a:lnTo>
                    <a:pt x="883" y="3366"/>
                  </a:lnTo>
                  <a:lnTo>
                    <a:pt x="910" y="3390"/>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5"/>
                  </a:lnTo>
                  <a:lnTo>
                    <a:pt x="1339" y="1889"/>
                  </a:lnTo>
                  <a:lnTo>
                    <a:pt x="1300" y="1863"/>
                  </a:lnTo>
                  <a:lnTo>
                    <a:pt x="1148" y="1902"/>
                  </a:lnTo>
                  <a:lnTo>
                    <a:pt x="1132" y="1824"/>
                  </a:lnTo>
                  <a:lnTo>
                    <a:pt x="1127" y="1728"/>
                  </a:lnTo>
                  <a:lnTo>
                    <a:pt x="1201" y="1331"/>
                  </a:lnTo>
                  <a:lnTo>
                    <a:pt x="1207" y="1226"/>
                  </a:lnTo>
                  <a:lnTo>
                    <a:pt x="1196" y="1099"/>
                  </a:lnTo>
                  <a:lnTo>
                    <a:pt x="1132" y="757"/>
                  </a:lnTo>
                  <a:lnTo>
                    <a:pt x="1103" y="663"/>
                  </a:lnTo>
                  <a:lnTo>
                    <a:pt x="1077" y="626"/>
                  </a:lnTo>
                  <a:lnTo>
                    <a:pt x="1050" y="614"/>
                  </a:lnTo>
                  <a:lnTo>
                    <a:pt x="868" y="550"/>
                  </a:lnTo>
                  <a:lnTo>
                    <a:pt x="788" y="525"/>
                  </a:lnTo>
                  <a:lnTo>
                    <a:pt x="761" y="435"/>
                  </a:lnTo>
                  <a:lnTo>
                    <a:pt x="785" y="370"/>
                  </a:lnTo>
                  <a:lnTo>
                    <a:pt x="795" y="331"/>
                  </a:lnTo>
                  <a:lnTo>
                    <a:pt x="795" y="281"/>
                  </a:lnTo>
                  <a:lnTo>
                    <a:pt x="788" y="218"/>
                  </a:lnTo>
                  <a:lnTo>
                    <a:pt x="761" y="129"/>
                  </a:lnTo>
                  <a:lnTo>
                    <a:pt x="748" y="84"/>
                  </a:lnTo>
                  <a:lnTo>
                    <a:pt x="727" y="51"/>
                  </a:lnTo>
                  <a:lnTo>
                    <a:pt x="695" y="24"/>
                  </a:lnTo>
                  <a:lnTo>
                    <a:pt x="669" y="15"/>
                  </a:lnTo>
                  <a:lnTo>
                    <a:pt x="617" y="0"/>
                  </a:lnTo>
                  <a:lnTo>
                    <a:pt x="579" y="0"/>
                  </a:lnTo>
                  <a:lnTo>
                    <a:pt x="525" y="15"/>
                  </a:lnTo>
                  <a:lnTo>
                    <a:pt x="475" y="31"/>
                  </a:lnTo>
                  <a:lnTo>
                    <a:pt x="434" y="61"/>
                  </a:lnTo>
                  <a:lnTo>
                    <a:pt x="419" y="103"/>
                  </a:lnTo>
                  <a:lnTo>
                    <a:pt x="414" y="159"/>
                  </a:lnTo>
                  <a:lnTo>
                    <a:pt x="421" y="212"/>
                  </a:lnTo>
                  <a:lnTo>
                    <a:pt x="431" y="272"/>
                  </a:lnTo>
                  <a:lnTo>
                    <a:pt x="444" y="321"/>
                  </a:lnTo>
                  <a:lnTo>
                    <a:pt x="472" y="372"/>
                  </a:lnTo>
                  <a:lnTo>
                    <a:pt x="499" y="410"/>
                  </a:lnTo>
                  <a:lnTo>
                    <a:pt x="525" y="448"/>
                  </a:lnTo>
                  <a:lnTo>
                    <a:pt x="525"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09"/>
                  </a:lnTo>
                  <a:lnTo>
                    <a:pt x="170"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60" name="Freeform 260"/>
            <p:cNvSpPr>
              <a:spLocks/>
            </p:cNvSpPr>
            <p:nvPr/>
          </p:nvSpPr>
          <p:spPr bwMode="auto">
            <a:xfrm>
              <a:off x="4081" y="2128"/>
              <a:ext cx="398" cy="1158"/>
            </a:xfrm>
            <a:custGeom>
              <a:avLst/>
              <a:gdLst>
                <a:gd name="T0" fmla="*/ 13 w 1196"/>
                <a:gd name="T1" fmla="*/ 29 h 3472"/>
                <a:gd name="T2" fmla="*/ 12 w 1196"/>
                <a:gd name="T3" fmla="*/ 31 h 3472"/>
                <a:gd name="T4" fmla="*/ 12 w 1196"/>
                <a:gd name="T5" fmla="*/ 32 h 3472"/>
                <a:gd name="T6" fmla="*/ 12 w 1196"/>
                <a:gd name="T7" fmla="*/ 37 h 3472"/>
                <a:gd name="T8" fmla="*/ 12 w 1196"/>
                <a:gd name="T9" fmla="*/ 39 h 3472"/>
                <a:gd name="T10" fmla="*/ 12 w 1196"/>
                <a:gd name="T11" fmla="*/ 40 h 3472"/>
                <a:gd name="T12" fmla="*/ 13 w 1196"/>
                <a:gd name="T13" fmla="*/ 40 h 3472"/>
                <a:gd name="T14" fmla="*/ 14 w 1196"/>
                <a:gd name="T15" fmla="*/ 41 h 3472"/>
                <a:gd name="T16" fmla="*/ 15 w 1196"/>
                <a:gd name="T17" fmla="*/ 41 h 3472"/>
                <a:gd name="T18" fmla="*/ 14 w 1196"/>
                <a:gd name="T19" fmla="*/ 42 h 3472"/>
                <a:gd name="T20" fmla="*/ 13 w 1196"/>
                <a:gd name="T21" fmla="*/ 42 h 3472"/>
                <a:gd name="T22" fmla="*/ 11 w 1196"/>
                <a:gd name="T23" fmla="*/ 42 h 3472"/>
                <a:gd name="T24" fmla="*/ 10 w 1196"/>
                <a:gd name="T25" fmla="*/ 41 h 3472"/>
                <a:gd name="T26" fmla="*/ 9 w 1196"/>
                <a:gd name="T27" fmla="*/ 40 h 3472"/>
                <a:gd name="T28" fmla="*/ 8 w 1196"/>
                <a:gd name="T29" fmla="*/ 34 h 3472"/>
                <a:gd name="T30" fmla="*/ 8 w 1196"/>
                <a:gd name="T31" fmla="*/ 31 h 3472"/>
                <a:gd name="T32" fmla="*/ 7 w 1196"/>
                <a:gd name="T33" fmla="*/ 33 h 3472"/>
                <a:gd name="T34" fmla="*/ 6 w 1196"/>
                <a:gd name="T35" fmla="*/ 37 h 3472"/>
                <a:gd name="T36" fmla="*/ 5 w 1196"/>
                <a:gd name="T37" fmla="*/ 40 h 3472"/>
                <a:gd name="T38" fmla="*/ 5 w 1196"/>
                <a:gd name="T39" fmla="*/ 41 h 3472"/>
                <a:gd name="T40" fmla="*/ 6 w 1196"/>
                <a:gd name="T41" fmla="*/ 42 h 3472"/>
                <a:gd name="T42" fmla="*/ 5 w 1196"/>
                <a:gd name="T43" fmla="*/ 43 h 3472"/>
                <a:gd name="T44" fmla="*/ 4 w 1196"/>
                <a:gd name="T45" fmla="*/ 43 h 3472"/>
                <a:gd name="T46" fmla="*/ 3 w 1196"/>
                <a:gd name="T47" fmla="*/ 42 h 3472"/>
                <a:gd name="T48" fmla="*/ 2 w 1196"/>
                <a:gd name="T49" fmla="*/ 42 h 3472"/>
                <a:gd name="T50" fmla="*/ 2 w 1196"/>
                <a:gd name="T51" fmla="*/ 41 h 3472"/>
                <a:gd name="T52" fmla="*/ 3 w 1196"/>
                <a:gd name="T53" fmla="*/ 39 h 3472"/>
                <a:gd name="T54" fmla="*/ 3 w 1196"/>
                <a:gd name="T55" fmla="*/ 34 h 3472"/>
                <a:gd name="T56" fmla="*/ 3 w 1196"/>
                <a:gd name="T57" fmla="*/ 31 h 3472"/>
                <a:gd name="T58" fmla="*/ 2 w 1196"/>
                <a:gd name="T59" fmla="*/ 30 h 3472"/>
                <a:gd name="T60" fmla="*/ 3 w 1196"/>
                <a:gd name="T61" fmla="*/ 20 h 3472"/>
                <a:gd name="T62" fmla="*/ 3 w 1196"/>
                <a:gd name="T63" fmla="*/ 17 h 3472"/>
                <a:gd name="T64" fmla="*/ 2 w 1196"/>
                <a:gd name="T65" fmla="*/ 16 h 3472"/>
                <a:gd name="T66" fmla="*/ 1 w 1196"/>
                <a:gd name="T67" fmla="*/ 15 h 3472"/>
                <a:gd name="T68" fmla="*/ 1 w 1196"/>
                <a:gd name="T69" fmla="*/ 13 h 3472"/>
                <a:gd name="T70" fmla="*/ 0 w 1196"/>
                <a:gd name="T71" fmla="*/ 11 h 3472"/>
                <a:gd name="T72" fmla="*/ 2 w 1196"/>
                <a:gd name="T73" fmla="*/ 11 h 3472"/>
                <a:gd name="T74" fmla="*/ 2 w 1196"/>
                <a:gd name="T75" fmla="*/ 10 h 3472"/>
                <a:gd name="T76" fmla="*/ 2 w 1196"/>
                <a:gd name="T77" fmla="*/ 8 h 3472"/>
                <a:gd name="T78" fmla="*/ 3 w 1196"/>
                <a:gd name="T79" fmla="*/ 8 h 3472"/>
                <a:gd name="T80" fmla="*/ 6 w 1196"/>
                <a:gd name="T81" fmla="*/ 7 h 3472"/>
                <a:gd name="T82" fmla="*/ 6 w 1196"/>
                <a:gd name="T83" fmla="*/ 6 h 3472"/>
                <a:gd name="T84" fmla="*/ 6 w 1196"/>
                <a:gd name="T85" fmla="*/ 4 h 3472"/>
                <a:gd name="T86" fmla="*/ 5 w 1196"/>
                <a:gd name="T87" fmla="*/ 3 h 3472"/>
                <a:gd name="T88" fmla="*/ 6 w 1196"/>
                <a:gd name="T89" fmla="*/ 1 h 3472"/>
                <a:gd name="T90" fmla="*/ 7 w 1196"/>
                <a:gd name="T91" fmla="*/ 0 h 3472"/>
                <a:gd name="T92" fmla="*/ 8 w 1196"/>
                <a:gd name="T93" fmla="*/ 0 h 3472"/>
                <a:gd name="T94" fmla="*/ 10 w 1196"/>
                <a:gd name="T95" fmla="*/ 0 h 3472"/>
                <a:gd name="T96" fmla="*/ 10 w 1196"/>
                <a:gd name="T97" fmla="*/ 1 h 3472"/>
                <a:gd name="T98" fmla="*/ 10 w 1196"/>
                <a:gd name="T99" fmla="*/ 2 h 3472"/>
                <a:gd name="T100" fmla="*/ 10 w 1196"/>
                <a:gd name="T101" fmla="*/ 4 h 3472"/>
                <a:gd name="T102" fmla="*/ 10 w 1196"/>
                <a:gd name="T103" fmla="*/ 5 h 3472"/>
                <a:gd name="T104" fmla="*/ 9 w 1196"/>
                <a:gd name="T105" fmla="*/ 6 h 3472"/>
                <a:gd name="T106" fmla="*/ 10 w 1196"/>
                <a:gd name="T107" fmla="*/ 7 h 3472"/>
                <a:gd name="T108" fmla="*/ 13 w 1196"/>
                <a:gd name="T109" fmla="*/ 8 h 3472"/>
                <a:gd name="T110" fmla="*/ 14 w 1196"/>
                <a:gd name="T111" fmla="*/ 10 h 3472"/>
                <a:gd name="T112" fmla="*/ 13 w 1196"/>
                <a:gd name="T113" fmla="*/ 11 h 3472"/>
                <a:gd name="T114" fmla="*/ 11 w 1196"/>
                <a:gd name="T115" fmla="*/ 14 h 3472"/>
                <a:gd name="T116" fmla="*/ 12 w 1196"/>
                <a:gd name="T117" fmla="*/ 18 h 3472"/>
                <a:gd name="T118" fmla="*/ 13 w 1196"/>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3" y="2471"/>
                  </a:lnTo>
                  <a:lnTo>
                    <a:pt x="1013" y="2483"/>
                  </a:lnTo>
                  <a:lnTo>
                    <a:pt x="958" y="2488"/>
                  </a:lnTo>
                  <a:lnTo>
                    <a:pt x="964" y="2607"/>
                  </a:lnTo>
                  <a:lnTo>
                    <a:pt x="964" y="2729"/>
                  </a:lnTo>
                  <a:lnTo>
                    <a:pt x="954" y="3015"/>
                  </a:lnTo>
                  <a:lnTo>
                    <a:pt x="959" y="3108"/>
                  </a:lnTo>
                  <a:lnTo>
                    <a:pt x="964" y="3150"/>
                  </a:lnTo>
                  <a:lnTo>
                    <a:pt x="976" y="3186"/>
                  </a:lnTo>
                  <a:lnTo>
                    <a:pt x="999"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8" y="3340"/>
                  </a:lnTo>
                  <a:lnTo>
                    <a:pt x="737" y="3249"/>
                  </a:lnTo>
                  <a:lnTo>
                    <a:pt x="721" y="3117"/>
                  </a:lnTo>
                  <a:lnTo>
                    <a:pt x="661" y="2749"/>
                  </a:lnTo>
                  <a:lnTo>
                    <a:pt x="644" y="2649"/>
                  </a:lnTo>
                  <a:lnTo>
                    <a:pt x="616" y="2527"/>
                  </a:lnTo>
                  <a:lnTo>
                    <a:pt x="553" y="2542"/>
                  </a:lnTo>
                  <a:lnTo>
                    <a:pt x="552" y="2637"/>
                  </a:lnTo>
                  <a:lnTo>
                    <a:pt x="533" y="2759"/>
                  </a:lnTo>
                  <a:lnTo>
                    <a:pt x="473" y="2968"/>
                  </a:lnTo>
                  <a:lnTo>
                    <a:pt x="443" y="3186"/>
                  </a:lnTo>
                  <a:lnTo>
                    <a:pt x="435" y="3244"/>
                  </a:lnTo>
                  <a:lnTo>
                    <a:pt x="422" y="3275"/>
                  </a:lnTo>
                  <a:lnTo>
                    <a:pt x="437" y="3339"/>
                  </a:lnTo>
                  <a:lnTo>
                    <a:pt x="447" y="3381"/>
                  </a:lnTo>
                  <a:lnTo>
                    <a:pt x="447" y="3408"/>
                  </a:lnTo>
                  <a:lnTo>
                    <a:pt x="426" y="3441"/>
                  </a:lnTo>
                  <a:lnTo>
                    <a:pt x="400" y="3465"/>
                  </a:lnTo>
                  <a:lnTo>
                    <a:pt x="364" y="3472"/>
                  </a:lnTo>
                  <a:lnTo>
                    <a:pt x="321" y="3468"/>
                  </a:lnTo>
                  <a:lnTo>
                    <a:pt x="276" y="3453"/>
                  </a:lnTo>
                  <a:lnTo>
                    <a:pt x="238" y="3430"/>
                  </a:lnTo>
                  <a:lnTo>
                    <a:pt x="207" y="3403"/>
                  </a:lnTo>
                  <a:lnTo>
                    <a:pt x="188" y="3376"/>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3" y="1601"/>
                  </a:lnTo>
                  <a:lnTo>
                    <a:pt x="210" y="1462"/>
                  </a:lnTo>
                  <a:lnTo>
                    <a:pt x="211" y="1387"/>
                  </a:lnTo>
                  <a:lnTo>
                    <a:pt x="175" y="1350"/>
                  </a:lnTo>
                  <a:lnTo>
                    <a:pt x="138" y="1301"/>
                  </a:lnTo>
                  <a:lnTo>
                    <a:pt x="116" y="1261"/>
                  </a:lnTo>
                  <a:lnTo>
                    <a:pt x="106" y="1221"/>
                  </a:lnTo>
                  <a:lnTo>
                    <a:pt x="101" y="1175"/>
                  </a:lnTo>
                  <a:lnTo>
                    <a:pt x="113" y="1089"/>
                  </a:lnTo>
                  <a:lnTo>
                    <a:pt x="125" y="1017"/>
                  </a:lnTo>
                  <a:lnTo>
                    <a:pt x="0" y="853"/>
                  </a:lnTo>
                  <a:lnTo>
                    <a:pt x="53" y="787"/>
                  </a:lnTo>
                  <a:lnTo>
                    <a:pt x="157" y="920"/>
                  </a:lnTo>
                  <a:lnTo>
                    <a:pt x="168" y="863"/>
                  </a:lnTo>
                  <a:lnTo>
                    <a:pt x="178" y="787"/>
                  </a:lnTo>
                  <a:lnTo>
                    <a:pt x="180" y="722"/>
                  </a:lnTo>
                  <a:lnTo>
                    <a:pt x="184" y="678"/>
                  </a:lnTo>
                  <a:lnTo>
                    <a:pt x="197" y="638"/>
                  </a:lnTo>
                  <a:lnTo>
                    <a:pt x="225" y="611"/>
                  </a:lnTo>
                  <a:lnTo>
                    <a:pt x="265" y="593"/>
                  </a:lnTo>
                  <a:lnTo>
                    <a:pt x="460" y="533"/>
                  </a:lnTo>
                  <a:lnTo>
                    <a:pt x="499" y="520"/>
                  </a:lnTo>
                  <a:lnTo>
                    <a:pt x="505" y="457"/>
                  </a:lnTo>
                  <a:lnTo>
                    <a:pt x="493" y="408"/>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8" y="109"/>
                  </a:lnTo>
                  <a:lnTo>
                    <a:pt x="867" y="161"/>
                  </a:lnTo>
                  <a:lnTo>
                    <a:pt x="828" y="188"/>
                  </a:lnTo>
                  <a:lnTo>
                    <a:pt x="833" y="251"/>
                  </a:lnTo>
                  <a:lnTo>
                    <a:pt x="835" y="318"/>
                  </a:lnTo>
                  <a:lnTo>
                    <a:pt x="825" y="379"/>
                  </a:lnTo>
                  <a:lnTo>
                    <a:pt x="811" y="426"/>
                  </a:lnTo>
                  <a:lnTo>
                    <a:pt x="796" y="463"/>
                  </a:lnTo>
                  <a:lnTo>
                    <a:pt x="762" y="520"/>
                  </a:lnTo>
                  <a:lnTo>
                    <a:pt x="762" y="533"/>
                  </a:lnTo>
                  <a:lnTo>
                    <a:pt x="815" y="558"/>
                  </a:lnTo>
                  <a:lnTo>
                    <a:pt x="1024" y="646"/>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61" name="Freeform 261"/>
            <p:cNvSpPr>
              <a:spLocks/>
            </p:cNvSpPr>
            <p:nvPr/>
          </p:nvSpPr>
          <p:spPr bwMode="auto">
            <a:xfrm>
              <a:off x="4703" y="2152"/>
              <a:ext cx="325" cy="1093"/>
            </a:xfrm>
            <a:custGeom>
              <a:avLst/>
              <a:gdLst>
                <a:gd name="T0" fmla="*/ 6 w 974"/>
                <a:gd name="T1" fmla="*/ 31 h 3279"/>
                <a:gd name="T2" fmla="*/ 6 w 974"/>
                <a:gd name="T3" fmla="*/ 29 h 3279"/>
                <a:gd name="T4" fmla="*/ 5 w 974"/>
                <a:gd name="T5" fmla="*/ 27 h 3279"/>
                <a:gd name="T6" fmla="*/ 5 w 974"/>
                <a:gd name="T7" fmla="*/ 25 h 3279"/>
                <a:gd name="T8" fmla="*/ 5 w 974"/>
                <a:gd name="T9" fmla="*/ 26 h 3279"/>
                <a:gd name="T10" fmla="*/ 4 w 974"/>
                <a:gd name="T11" fmla="*/ 27 h 3279"/>
                <a:gd name="T12" fmla="*/ 4 w 974"/>
                <a:gd name="T13" fmla="*/ 28 h 3279"/>
                <a:gd name="T14" fmla="*/ 5 w 974"/>
                <a:gd name="T15" fmla="*/ 29 h 3279"/>
                <a:gd name="T16" fmla="*/ 5 w 974"/>
                <a:gd name="T17" fmla="*/ 31 h 3279"/>
                <a:gd name="T18" fmla="*/ 6 w 974"/>
                <a:gd name="T19" fmla="*/ 33 h 3279"/>
                <a:gd name="T20" fmla="*/ 4 w 974"/>
                <a:gd name="T21" fmla="*/ 37 h 3279"/>
                <a:gd name="T22" fmla="*/ 3 w 974"/>
                <a:gd name="T23" fmla="*/ 38 h 3279"/>
                <a:gd name="T24" fmla="*/ 2 w 974"/>
                <a:gd name="T25" fmla="*/ 39 h 3279"/>
                <a:gd name="T26" fmla="*/ 1 w 974"/>
                <a:gd name="T27" fmla="*/ 39 h 3279"/>
                <a:gd name="T28" fmla="*/ 2 w 974"/>
                <a:gd name="T29" fmla="*/ 39 h 3279"/>
                <a:gd name="T30" fmla="*/ 2 w 974"/>
                <a:gd name="T31" fmla="*/ 39 h 3279"/>
                <a:gd name="T32" fmla="*/ 2 w 974"/>
                <a:gd name="T33" fmla="*/ 40 h 3279"/>
                <a:gd name="T34" fmla="*/ 3 w 974"/>
                <a:gd name="T35" fmla="*/ 40 h 3279"/>
                <a:gd name="T36" fmla="*/ 5 w 974"/>
                <a:gd name="T37" fmla="*/ 40 h 3279"/>
                <a:gd name="T38" fmla="*/ 7 w 974"/>
                <a:gd name="T39" fmla="*/ 40 h 3279"/>
                <a:gd name="T40" fmla="*/ 8 w 974"/>
                <a:gd name="T41" fmla="*/ 40 h 3279"/>
                <a:gd name="T42" fmla="*/ 8 w 974"/>
                <a:gd name="T43" fmla="*/ 39 h 3279"/>
                <a:gd name="T44" fmla="*/ 9 w 974"/>
                <a:gd name="T45" fmla="*/ 34 h 3279"/>
                <a:gd name="T46" fmla="*/ 10 w 974"/>
                <a:gd name="T47" fmla="*/ 23 h 3279"/>
                <a:gd name="T48" fmla="*/ 9 w 974"/>
                <a:gd name="T49" fmla="*/ 20 h 3279"/>
                <a:gd name="T50" fmla="*/ 9 w 974"/>
                <a:gd name="T51" fmla="*/ 18 h 3279"/>
                <a:gd name="T52" fmla="*/ 11 w 974"/>
                <a:gd name="T53" fmla="*/ 17 h 3279"/>
                <a:gd name="T54" fmla="*/ 12 w 974"/>
                <a:gd name="T55" fmla="*/ 16 h 3279"/>
                <a:gd name="T56" fmla="*/ 12 w 974"/>
                <a:gd name="T57" fmla="*/ 14 h 3279"/>
                <a:gd name="T58" fmla="*/ 10 w 974"/>
                <a:gd name="T59" fmla="*/ 9 h 3279"/>
                <a:gd name="T60" fmla="*/ 10 w 974"/>
                <a:gd name="T61" fmla="*/ 8 h 3279"/>
                <a:gd name="T62" fmla="*/ 9 w 974"/>
                <a:gd name="T63" fmla="*/ 7 h 3279"/>
                <a:gd name="T64" fmla="*/ 7 w 974"/>
                <a:gd name="T65" fmla="*/ 6 h 3279"/>
                <a:gd name="T66" fmla="*/ 7 w 974"/>
                <a:gd name="T67" fmla="*/ 5 h 3279"/>
                <a:gd name="T68" fmla="*/ 8 w 974"/>
                <a:gd name="T69" fmla="*/ 4 h 3279"/>
                <a:gd name="T70" fmla="*/ 8 w 974"/>
                <a:gd name="T71" fmla="*/ 3 h 3279"/>
                <a:gd name="T72" fmla="*/ 8 w 974"/>
                <a:gd name="T73" fmla="*/ 1 h 3279"/>
                <a:gd name="T74" fmla="*/ 7 w 974"/>
                <a:gd name="T75" fmla="*/ 0 h 3279"/>
                <a:gd name="T76" fmla="*/ 6 w 974"/>
                <a:gd name="T77" fmla="*/ 0 h 3279"/>
                <a:gd name="T78" fmla="*/ 5 w 974"/>
                <a:gd name="T79" fmla="*/ 0 h 3279"/>
                <a:gd name="T80" fmla="*/ 4 w 974"/>
                <a:gd name="T81" fmla="*/ 1 h 3279"/>
                <a:gd name="T82" fmla="*/ 4 w 974"/>
                <a:gd name="T83" fmla="*/ 1 h 3279"/>
                <a:gd name="T84" fmla="*/ 4 w 974"/>
                <a:gd name="T85" fmla="*/ 3 h 3279"/>
                <a:gd name="T86" fmla="*/ 4 w 974"/>
                <a:gd name="T87" fmla="*/ 4 h 3279"/>
                <a:gd name="T88" fmla="*/ 4 w 974"/>
                <a:gd name="T89" fmla="*/ 5 h 3279"/>
                <a:gd name="T90" fmla="*/ 4 w 974"/>
                <a:gd name="T91" fmla="*/ 6 h 3279"/>
                <a:gd name="T92" fmla="*/ 3 w 974"/>
                <a:gd name="T93" fmla="*/ 7 h 3279"/>
                <a:gd name="T94" fmla="*/ 1 w 974"/>
                <a:gd name="T95" fmla="*/ 8 h 3279"/>
                <a:gd name="T96" fmla="*/ 1 w 974"/>
                <a:gd name="T97" fmla="*/ 11 h 3279"/>
                <a:gd name="T98" fmla="*/ 0 w 974"/>
                <a:gd name="T99" fmla="*/ 13 h 3279"/>
                <a:gd name="T100" fmla="*/ 0 w 974"/>
                <a:gd name="T101" fmla="*/ 15 h 3279"/>
                <a:gd name="T102" fmla="*/ 0 w 974"/>
                <a:gd name="T103" fmla="*/ 17 h 3279"/>
                <a:gd name="T104" fmla="*/ 0 w 974"/>
                <a:gd name="T105" fmla="*/ 19 h 3279"/>
                <a:gd name="T106" fmla="*/ 1 w 974"/>
                <a:gd name="T107" fmla="*/ 21 h 3279"/>
                <a:gd name="T108" fmla="*/ 1 w 974"/>
                <a:gd name="T109" fmla="*/ 23 h 3279"/>
                <a:gd name="T110" fmla="*/ 1 w 974"/>
                <a:gd name="T111" fmla="*/ 28 h 3279"/>
                <a:gd name="T112" fmla="*/ 1 w 974"/>
                <a:gd name="T113" fmla="*/ 30 h 3279"/>
                <a:gd name="T114" fmla="*/ 2 w 974"/>
                <a:gd name="T115" fmla="*/ 33 h 3279"/>
                <a:gd name="T116" fmla="*/ 3 w 974"/>
                <a:gd name="T117" fmla="*/ 36 h 3279"/>
                <a:gd name="T118" fmla="*/ 4 w 974"/>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1" y="2449"/>
                  </a:lnTo>
                  <a:lnTo>
                    <a:pt x="449" y="2387"/>
                  </a:lnTo>
                  <a:lnTo>
                    <a:pt x="435" y="2282"/>
                  </a:lnTo>
                  <a:lnTo>
                    <a:pt x="421" y="2210"/>
                  </a:lnTo>
                  <a:lnTo>
                    <a:pt x="399" y="2118"/>
                  </a:lnTo>
                  <a:lnTo>
                    <a:pt x="383" y="2030"/>
                  </a:lnTo>
                  <a:lnTo>
                    <a:pt x="379" y="2091"/>
                  </a:lnTo>
                  <a:lnTo>
                    <a:pt x="374" y="2125"/>
                  </a:lnTo>
                  <a:lnTo>
                    <a:pt x="359" y="2169"/>
                  </a:lnTo>
                  <a:lnTo>
                    <a:pt x="341" y="2205"/>
                  </a:lnTo>
                  <a:lnTo>
                    <a:pt x="329"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0"/>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0" y="3269"/>
                  </a:lnTo>
                  <a:lnTo>
                    <a:pt x="562" y="3252"/>
                  </a:lnTo>
                  <a:lnTo>
                    <a:pt x="620" y="3229"/>
                  </a:lnTo>
                  <a:lnTo>
                    <a:pt x="663" y="3204"/>
                  </a:lnTo>
                  <a:lnTo>
                    <a:pt x="668" y="3165"/>
                  </a:lnTo>
                  <a:lnTo>
                    <a:pt x="666" y="3121"/>
                  </a:lnTo>
                  <a:lnTo>
                    <a:pt x="698" y="2884"/>
                  </a:lnTo>
                  <a:lnTo>
                    <a:pt x="707" y="2716"/>
                  </a:lnTo>
                  <a:lnTo>
                    <a:pt x="751" y="2195"/>
                  </a:lnTo>
                  <a:lnTo>
                    <a:pt x="770" y="1877"/>
                  </a:lnTo>
                  <a:lnTo>
                    <a:pt x="766" y="1724"/>
                  </a:lnTo>
                  <a:lnTo>
                    <a:pt x="760" y="1626"/>
                  </a:lnTo>
                  <a:lnTo>
                    <a:pt x="749" y="1541"/>
                  </a:lnTo>
                  <a:lnTo>
                    <a:pt x="738" y="1469"/>
                  </a:lnTo>
                  <a:lnTo>
                    <a:pt x="803" y="1417"/>
                  </a:lnTo>
                  <a:lnTo>
                    <a:pt x="868" y="1363"/>
                  </a:lnTo>
                  <a:lnTo>
                    <a:pt x="907" y="1321"/>
                  </a:lnTo>
                  <a:lnTo>
                    <a:pt x="949" y="1265"/>
                  </a:lnTo>
                  <a:lnTo>
                    <a:pt x="970" y="1210"/>
                  </a:lnTo>
                  <a:lnTo>
                    <a:pt x="974" y="1163"/>
                  </a:lnTo>
                  <a:lnTo>
                    <a:pt x="959" y="1101"/>
                  </a:lnTo>
                  <a:lnTo>
                    <a:pt x="842" y="716"/>
                  </a:lnTo>
                  <a:lnTo>
                    <a:pt x="823" y="673"/>
                  </a:lnTo>
                  <a:lnTo>
                    <a:pt x="808" y="652"/>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7"/>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7" y="639"/>
                  </a:lnTo>
                  <a:lnTo>
                    <a:pt x="77" y="690"/>
                  </a:lnTo>
                  <a:lnTo>
                    <a:pt x="42" y="867"/>
                  </a:lnTo>
                  <a:lnTo>
                    <a:pt x="29" y="946"/>
                  </a:lnTo>
                  <a:lnTo>
                    <a:pt x="16" y="1014"/>
                  </a:lnTo>
                  <a:lnTo>
                    <a:pt x="3" y="1108"/>
                  </a:lnTo>
                  <a:lnTo>
                    <a:pt x="0" y="1190"/>
                  </a:lnTo>
                  <a:lnTo>
                    <a:pt x="3" y="1292"/>
                  </a:lnTo>
                  <a:lnTo>
                    <a:pt x="16" y="1402"/>
                  </a:lnTo>
                  <a:lnTo>
                    <a:pt x="28" y="1479"/>
                  </a:lnTo>
                  <a:lnTo>
                    <a:pt x="39" y="1564"/>
                  </a:lnTo>
                  <a:lnTo>
                    <a:pt x="56" y="1639"/>
                  </a:lnTo>
                  <a:lnTo>
                    <a:pt x="81" y="1697"/>
                  </a:lnTo>
                  <a:lnTo>
                    <a:pt x="99" y="1757"/>
                  </a:lnTo>
                  <a:lnTo>
                    <a:pt x="106" y="1833"/>
                  </a:lnTo>
                  <a:lnTo>
                    <a:pt x="84" y="2172"/>
                  </a:lnTo>
                  <a:lnTo>
                    <a:pt x="77" y="2291"/>
                  </a:lnTo>
                  <a:lnTo>
                    <a:pt x="77" y="2339"/>
                  </a:lnTo>
                  <a:lnTo>
                    <a:pt x="94" y="2400"/>
                  </a:lnTo>
                  <a:lnTo>
                    <a:pt x="123" y="2472"/>
                  </a:lnTo>
                  <a:lnTo>
                    <a:pt x="199" y="2693"/>
                  </a:lnTo>
                  <a:lnTo>
                    <a:pt x="253" y="2871"/>
                  </a:lnTo>
                  <a:lnTo>
                    <a:pt x="279" y="2935"/>
                  </a:lnTo>
                  <a:lnTo>
                    <a:pt x="311" y="2948"/>
                  </a:lnTo>
                  <a:lnTo>
                    <a:pt x="344" y="2960"/>
                  </a:lnTo>
                  <a:lnTo>
                    <a:pt x="462"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62" name="Freeform 262"/>
            <p:cNvSpPr>
              <a:spLocks/>
            </p:cNvSpPr>
            <p:nvPr/>
          </p:nvSpPr>
          <p:spPr bwMode="auto">
            <a:xfrm>
              <a:off x="4373" y="2183"/>
              <a:ext cx="337" cy="1085"/>
            </a:xfrm>
            <a:custGeom>
              <a:avLst/>
              <a:gdLst>
                <a:gd name="T0" fmla="*/ 8 w 1009"/>
                <a:gd name="T1" fmla="*/ 0 h 3255"/>
                <a:gd name="T2" fmla="*/ 7 w 1009"/>
                <a:gd name="T3" fmla="*/ 0 h 3255"/>
                <a:gd name="T4" fmla="*/ 7 w 1009"/>
                <a:gd name="T5" fmla="*/ 1 h 3255"/>
                <a:gd name="T6" fmla="*/ 6 w 1009"/>
                <a:gd name="T7" fmla="*/ 2 h 3255"/>
                <a:gd name="T8" fmla="*/ 6 w 1009"/>
                <a:gd name="T9" fmla="*/ 4 h 3255"/>
                <a:gd name="T10" fmla="*/ 6 w 1009"/>
                <a:gd name="T11" fmla="*/ 5 h 3255"/>
                <a:gd name="T12" fmla="*/ 6 w 1009"/>
                <a:gd name="T13" fmla="*/ 6 h 3255"/>
                <a:gd name="T14" fmla="*/ 4 w 1009"/>
                <a:gd name="T15" fmla="*/ 7 h 3255"/>
                <a:gd name="T16" fmla="*/ 3 w 1009"/>
                <a:gd name="T17" fmla="*/ 8 h 3255"/>
                <a:gd name="T18" fmla="*/ 0 w 1009"/>
                <a:gd name="T19" fmla="*/ 13 h 3255"/>
                <a:gd name="T20" fmla="*/ 0 w 1009"/>
                <a:gd name="T21" fmla="*/ 15 h 3255"/>
                <a:gd name="T22" fmla="*/ 3 w 1009"/>
                <a:gd name="T23" fmla="*/ 19 h 3255"/>
                <a:gd name="T24" fmla="*/ 4 w 1009"/>
                <a:gd name="T25" fmla="*/ 19 h 3255"/>
                <a:gd name="T26" fmla="*/ 3 w 1009"/>
                <a:gd name="T27" fmla="*/ 21 h 3255"/>
                <a:gd name="T28" fmla="*/ 5 w 1009"/>
                <a:gd name="T29" fmla="*/ 22 h 3255"/>
                <a:gd name="T30" fmla="*/ 6 w 1009"/>
                <a:gd name="T31" fmla="*/ 31 h 3255"/>
                <a:gd name="T32" fmla="*/ 6 w 1009"/>
                <a:gd name="T33" fmla="*/ 34 h 3255"/>
                <a:gd name="T34" fmla="*/ 7 w 1009"/>
                <a:gd name="T35" fmla="*/ 36 h 3255"/>
                <a:gd name="T36" fmla="*/ 6 w 1009"/>
                <a:gd name="T37" fmla="*/ 37 h 3255"/>
                <a:gd name="T38" fmla="*/ 6 w 1009"/>
                <a:gd name="T39" fmla="*/ 38 h 3255"/>
                <a:gd name="T40" fmla="*/ 7 w 1009"/>
                <a:gd name="T41" fmla="*/ 39 h 3255"/>
                <a:gd name="T42" fmla="*/ 7 w 1009"/>
                <a:gd name="T43" fmla="*/ 39 h 3255"/>
                <a:gd name="T44" fmla="*/ 8 w 1009"/>
                <a:gd name="T45" fmla="*/ 40 h 3255"/>
                <a:gd name="T46" fmla="*/ 10 w 1009"/>
                <a:gd name="T47" fmla="*/ 40 h 3255"/>
                <a:gd name="T48" fmla="*/ 11 w 1009"/>
                <a:gd name="T49" fmla="*/ 40 h 3255"/>
                <a:gd name="T50" fmla="*/ 11 w 1009"/>
                <a:gd name="T51" fmla="*/ 39 h 3255"/>
                <a:gd name="T52" fmla="*/ 12 w 1009"/>
                <a:gd name="T53" fmla="*/ 39 h 3255"/>
                <a:gd name="T54" fmla="*/ 11 w 1009"/>
                <a:gd name="T55" fmla="*/ 38 h 3255"/>
                <a:gd name="T56" fmla="*/ 9 w 1009"/>
                <a:gd name="T57" fmla="*/ 37 h 3255"/>
                <a:gd name="T58" fmla="*/ 9 w 1009"/>
                <a:gd name="T59" fmla="*/ 35 h 3255"/>
                <a:gd name="T60" fmla="*/ 10 w 1009"/>
                <a:gd name="T61" fmla="*/ 30 h 3255"/>
                <a:gd name="T62" fmla="*/ 11 w 1009"/>
                <a:gd name="T63" fmla="*/ 30 h 3255"/>
                <a:gd name="T64" fmla="*/ 12 w 1009"/>
                <a:gd name="T65" fmla="*/ 22 h 3255"/>
                <a:gd name="T66" fmla="*/ 12 w 1009"/>
                <a:gd name="T67" fmla="*/ 21 h 3255"/>
                <a:gd name="T68" fmla="*/ 11 w 1009"/>
                <a:gd name="T69" fmla="*/ 18 h 3255"/>
                <a:gd name="T70" fmla="*/ 12 w 1009"/>
                <a:gd name="T71" fmla="*/ 17 h 3255"/>
                <a:gd name="T72" fmla="*/ 12 w 1009"/>
                <a:gd name="T73" fmla="*/ 15 h 3255"/>
                <a:gd name="T74" fmla="*/ 12 w 1009"/>
                <a:gd name="T75" fmla="*/ 12 h 3255"/>
                <a:gd name="T76" fmla="*/ 12 w 1009"/>
                <a:gd name="T77" fmla="*/ 10 h 3255"/>
                <a:gd name="T78" fmla="*/ 12 w 1009"/>
                <a:gd name="T79" fmla="*/ 8 h 3255"/>
                <a:gd name="T80" fmla="*/ 11 w 1009"/>
                <a:gd name="T81" fmla="*/ 8 h 3255"/>
                <a:gd name="T82" fmla="*/ 9 w 1009"/>
                <a:gd name="T83" fmla="*/ 7 h 3255"/>
                <a:gd name="T84" fmla="*/ 9 w 1009"/>
                <a:gd name="T85" fmla="*/ 6 h 3255"/>
                <a:gd name="T86" fmla="*/ 9 w 1009"/>
                <a:gd name="T87" fmla="*/ 6 h 3255"/>
                <a:gd name="T88" fmla="*/ 10 w 1009"/>
                <a:gd name="T89" fmla="*/ 6 h 3255"/>
                <a:gd name="T90" fmla="*/ 10 w 1009"/>
                <a:gd name="T91" fmla="*/ 6 h 3255"/>
                <a:gd name="T92" fmla="*/ 11 w 1009"/>
                <a:gd name="T93" fmla="*/ 5 h 3255"/>
                <a:gd name="T94" fmla="*/ 11 w 1009"/>
                <a:gd name="T95" fmla="*/ 4 h 3255"/>
                <a:gd name="T96" fmla="*/ 11 w 1009"/>
                <a:gd name="T97" fmla="*/ 2 h 3255"/>
                <a:gd name="T98" fmla="*/ 11 w 1009"/>
                <a:gd name="T99" fmla="*/ 1 h 3255"/>
                <a:gd name="T100" fmla="*/ 10 w 1009"/>
                <a:gd name="T101" fmla="*/ 1 h 3255"/>
                <a:gd name="T102" fmla="*/ 9 w 1009"/>
                <a:gd name="T103" fmla="*/ 0 h 3255"/>
                <a:gd name="T104" fmla="*/ 8 w 1009"/>
                <a:gd name="T105" fmla="*/ 0 h 3255"/>
                <a:gd name="T106" fmla="*/ 4 w 1009"/>
                <a:gd name="T107" fmla="*/ 13 h 3255"/>
                <a:gd name="T108" fmla="*/ 3 w 1009"/>
                <a:gd name="T109" fmla="*/ 14 h 3255"/>
                <a:gd name="T110" fmla="*/ 3 w 1009"/>
                <a:gd name="T111" fmla="*/ 13 h 3255"/>
                <a:gd name="T112" fmla="*/ 3 w 1009"/>
                <a:gd name="T113" fmla="*/ 12 h 3255"/>
                <a:gd name="T114" fmla="*/ 4 w 1009"/>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09"/>
                <a:gd name="T175" fmla="*/ 0 h 3255"/>
                <a:gd name="T176" fmla="*/ 1009 w 100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8" y="956"/>
                  </a:lnTo>
                  <a:lnTo>
                    <a:pt x="299" y="956"/>
                  </a:lnTo>
                  <a:lnTo>
                    <a:pt x="671" y="0"/>
                  </a:lnTo>
                  <a:close/>
                </a:path>
              </a:pathLst>
            </a:custGeom>
            <a:solidFill>
              <a:srgbClr val="8080FF"/>
            </a:solidFill>
            <a:ln w="9525">
              <a:noFill/>
              <a:round/>
              <a:headEnd/>
              <a:tailEnd/>
            </a:ln>
          </p:spPr>
          <p:txBody>
            <a:bodyPr/>
            <a:lstStyle/>
            <a:p>
              <a:pPr eaLnBrk="0" hangingPunct="0"/>
              <a:endParaRPr lang="it-IT"/>
            </a:p>
          </p:txBody>
        </p:sp>
        <p:sp>
          <p:nvSpPr>
            <p:cNvPr id="76863" name="Freeform 263"/>
            <p:cNvSpPr>
              <a:spLocks/>
            </p:cNvSpPr>
            <p:nvPr/>
          </p:nvSpPr>
          <p:spPr bwMode="auto">
            <a:xfrm>
              <a:off x="4373" y="2183"/>
              <a:ext cx="337" cy="1085"/>
            </a:xfrm>
            <a:custGeom>
              <a:avLst/>
              <a:gdLst>
                <a:gd name="T0" fmla="*/ 8 w 1009"/>
                <a:gd name="T1" fmla="*/ 0 h 3255"/>
                <a:gd name="T2" fmla="*/ 7 w 1009"/>
                <a:gd name="T3" fmla="*/ 0 h 3255"/>
                <a:gd name="T4" fmla="*/ 7 w 1009"/>
                <a:gd name="T5" fmla="*/ 1 h 3255"/>
                <a:gd name="T6" fmla="*/ 6 w 1009"/>
                <a:gd name="T7" fmla="*/ 2 h 3255"/>
                <a:gd name="T8" fmla="*/ 6 w 1009"/>
                <a:gd name="T9" fmla="*/ 4 h 3255"/>
                <a:gd name="T10" fmla="*/ 6 w 1009"/>
                <a:gd name="T11" fmla="*/ 5 h 3255"/>
                <a:gd name="T12" fmla="*/ 6 w 1009"/>
                <a:gd name="T13" fmla="*/ 6 h 3255"/>
                <a:gd name="T14" fmla="*/ 4 w 1009"/>
                <a:gd name="T15" fmla="*/ 7 h 3255"/>
                <a:gd name="T16" fmla="*/ 3 w 1009"/>
                <a:gd name="T17" fmla="*/ 8 h 3255"/>
                <a:gd name="T18" fmla="*/ 0 w 1009"/>
                <a:gd name="T19" fmla="*/ 13 h 3255"/>
                <a:gd name="T20" fmla="*/ 0 w 1009"/>
                <a:gd name="T21" fmla="*/ 15 h 3255"/>
                <a:gd name="T22" fmla="*/ 3 w 1009"/>
                <a:gd name="T23" fmla="*/ 19 h 3255"/>
                <a:gd name="T24" fmla="*/ 4 w 1009"/>
                <a:gd name="T25" fmla="*/ 19 h 3255"/>
                <a:gd name="T26" fmla="*/ 3 w 1009"/>
                <a:gd name="T27" fmla="*/ 21 h 3255"/>
                <a:gd name="T28" fmla="*/ 5 w 1009"/>
                <a:gd name="T29" fmla="*/ 22 h 3255"/>
                <a:gd name="T30" fmla="*/ 6 w 1009"/>
                <a:gd name="T31" fmla="*/ 31 h 3255"/>
                <a:gd name="T32" fmla="*/ 6 w 1009"/>
                <a:gd name="T33" fmla="*/ 34 h 3255"/>
                <a:gd name="T34" fmla="*/ 7 w 1009"/>
                <a:gd name="T35" fmla="*/ 36 h 3255"/>
                <a:gd name="T36" fmla="*/ 6 w 1009"/>
                <a:gd name="T37" fmla="*/ 37 h 3255"/>
                <a:gd name="T38" fmla="*/ 6 w 1009"/>
                <a:gd name="T39" fmla="*/ 38 h 3255"/>
                <a:gd name="T40" fmla="*/ 7 w 1009"/>
                <a:gd name="T41" fmla="*/ 39 h 3255"/>
                <a:gd name="T42" fmla="*/ 7 w 1009"/>
                <a:gd name="T43" fmla="*/ 39 h 3255"/>
                <a:gd name="T44" fmla="*/ 8 w 1009"/>
                <a:gd name="T45" fmla="*/ 40 h 3255"/>
                <a:gd name="T46" fmla="*/ 10 w 1009"/>
                <a:gd name="T47" fmla="*/ 40 h 3255"/>
                <a:gd name="T48" fmla="*/ 11 w 1009"/>
                <a:gd name="T49" fmla="*/ 40 h 3255"/>
                <a:gd name="T50" fmla="*/ 11 w 1009"/>
                <a:gd name="T51" fmla="*/ 39 h 3255"/>
                <a:gd name="T52" fmla="*/ 12 w 1009"/>
                <a:gd name="T53" fmla="*/ 39 h 3255"/>
                <a:gd name="T54" fmla="*/ 11 w 1009"/>
                <a:gd name="T55" fmla="*/ 38 h 3255"/>
                <a:gd name="T56" fmla="*/ 9 w 1009"/>
                <a:gd name="T57" fmla="*/ 37 h 3255"/>
                <a:gd name="T58" fmla="*/ 9 w 1009"/>
                <a:gd name="T59" fmla="*/ 35 h 3255"/>
                <a:gd name="T60" fmla="*/ 10 w 1009"/>
                <a:gd name="T61" fmla="*/ 30 h 3255"/>
                <a:gd name="T62" fmla="*/ 11 w 1009"/>
                <a:gd name="T63" fmla="*/ 30 h 3255"/>
                <a:gd name="T64" fmla="*/ 12 w 1009"/>
                <a:gd name="T65" fmla="*/ 22 h 3255"/>
                <a:gd name="T66" fmla="*/ 12 w 1009"/>
                <a:gd name="T67" fmla="*/ 21 h 3255"/>
                <a:gd name="T68" fmla="*/ 11 w 1009"/>
                <a:gd name="T69" fmla="*/ 18 h 3255"/>
                <a:gd name="T70" fmla="*/ 12 w 1009"/>
                <a:gd name="T71" fmla="*/ 17 h 3255"/>
                <a:gd name="T72" fmla="*/ 12 w 1009"/>
                <a:gd name="T73" fmla="*/ 15 h 3255"/>
                <a:gd name="T74" fmla="*/ 12 w 1009"/>
                <a:gd name="T75" fmla="*/ 12 h 3255"/>
                <a:gd name="T76" fmla="*/ 12 w 1009"/>
                <a:gd name="T77" fmla="*/ 10 h 3255"/>
                <a:gd name="T78" fmla="*/ 12 w 1009"/>
                <a:gd name="T79" fmla="*/ 8 h 3255"/>
                <a:gd name="T80" fmla="*/ 11 w 1009"/>
                <a:gd name="T81" fmla="*/ 8 h 3255"/>
                <a:gd name="T82" fmla="*/ 9 w 1009"/>
                <a:gd name="T83" fmla="*/ 7 h 3255"/>
                <a:gd name="T84" fmla="*/ 9 w 1009"/>
                <a:gd name="T85" fmla="*/ 6 h 3255"/>
                <a:gd name="T86" fmla="*/ 9 w 1009"/>
                <a:gd name="T87" fmla="*/ 6 h 3255"/>
                <a:gd name="T88" fmla="*/ 10 w 1009"/>
                <a:gd name="T89" fmla="*/ 6 h 3255"/>
                <a:gd name="T90" fmla="*/ 10 w 1009"/>
                <a:gd name="T91" fmla="*/ 6 h 3255"/>
                <a:gd name="T92" fmla="*/ 11 w 1009"/>
                <a:gd name="T93" fmla="*/ 5 h 3255"/>
                <a:gd name="T94" fmla="*/ 11 w 1009"/>
                <a:gd name="T95" fmla="*/ 4 h 3255"/>
                <a:gd name="T96" fmla="*/ 11 w 1009"/>
                <a:gd name="T97" fmla="*/ 2 h 3255"/>
                <a:gd name="T98" fmla="*/ 11 w 1009"/>
                <a:gd name="T99" fmla="*/ 1 h 3255"/>
                <a:gd name="T100" fmla="*/ 10 w 1009"/>
                <a:gd name="T101" fmla="*/ 1 h 3255"/>
                <a:gd name="T102" fmla="*/ 9 w 1009"/>
                <a:gd name="T103" fmla="*/ 0 h 3255"/>
                <a:gd name="T104" fmla="*/ 8 w 100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09"/>
                <a:gd name="T160" fmla="*/ 0 h 3255"/>
                <a:gd name="T161" fmla="*/ 1009 w 100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path>
              </a:pathLst>
            </a:custGeom>
            <a:noFill/>
            <a:ln w="0">
              <a:solidFill>
                <a:srgbClr val="000000"/>
              </a:solidFill>
              <a:round/>
              <a:headEnd/>
              <a:tailEnd/>
            </a:ln>
          </p:spPr>
          <p:txBody>
            <a:bodyPr/>
            <a:lstStyle/>
            <a:p>
              <a:pPr eaLnBrk="0" hangingPunct="0"/>
              <a:endParaRPr lang="it-IT"/>
            </a:p>
          </p:txBody>
        </p:sp>
        <p:sp>
          <p:nvSpPr>
            <p:cNvPr id="76864" name="Freeform 264"/>
            <p:cNvSpPr>
              <a:spLocks/>
            </p:cNvSpPr>
            <p:nvPr/>
          </p:nvSpPr>
          <p:spPr bwMode="auto">
            <a:xfrm>
              <a:off x="4449" y="2503"/>
              <a:ext cx="28" cy="65"/>
            </a:xfrm>
            <a:custGeom>
              <a:avLst/>
              <a:gdLst>
                <a:gd name="T0" fmla="*/ 1 w 83"/>
                <a:gd name="T1" fmla="*/ 0 h 195"/>
                <a:gd name="T2" fmla="*/ 1 w 83"/>
                <a:gd name="T3" fmla="*/ 1 h 195"/>
                <a:gd name="T4" fmla="*/ 1 w 83"/>
                <a:gd name="T5" fmla="*/ 2 h 195"/>
                <a:gd name="T6" fmla="*/ 0 w 83"/>
                <a:gd name="T7" fmla="*/ 2 h 195"/>
                <a:gd name="T8" fmla="*/ 0 w 83"/>
                <a:gd name="T9" fmla="*/ 2 h 195"/>
                <a:gd name="T10" fmla="*/ 0 w 83"/>
                <a:gd name="T11" fmla="*/ 1 h 195"/>
                <a:gd name="T12" fmla="*/ 0 w 83"/>
                <a:gd name="T13" fmla="*/ 1 h 195"/>
                <a:gd name="T14" fmla="*/ 1 w 83"/>
                <a:gd name="T15" fmla="*/ 0 h 195"/>
                <a:gd name="T16" fmla="*/ 1 w 83"/>
                <a:gd name="T17" fmla="*/ 0 h 195"/>
                <a:gd name="T18" fmla="*/ 1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p>
          </p:txBody>
        </p:sp>
        <p:sp>
          <p:nvSpPr>
            <p:cNvPr id="76865" name="Freeform 265"/>
            <p:cNvSpPr>
              <a:spLocks/>
            </p:cNvSpPr>
            <p:nvPr/>
          </p:nvSpPr>
          <p:spPr bwMode="auto">
            <a:xfrm>
              <a:off x="3768" y="2161"/>
              <a:ext cx="321" cy="1140"/>
            </a:xfrm>
            <a:custGeom>
              <a:avLst/>
              <a:gdLst>
                <a:gd name="T0" fmla="*/ 4 w 964"/>
                <a:gd name="T1" fmla="*/ 0 h 3420"/>
                <a:gd name="T2" fmla="*/ 3 w 964"/>
                <a:gd name="T3" fmla="*/ 2 h 3420"/>
                <a:gd name="T4" fmla="*/ 4 w 964"/>
                <a:gd name="T5" fmla="*/ 4 h 3420"/>
                <a:gd name="T6" fmla="*/ 4 w 964"/>
                <a:gd name="T7" fmla="*/ 7 h 3420"/>
                <a:gd name="T8" fmla="*/ 3 w 964"/>
                <a:gd name="T9" fmla="*/ 7 h 3420"/>
                <a:gd name="T10" fmla="*/ 1 w 964"/>
                <a:gd name="T11" fmla="*/ 8 h 3420"/>
                <a:gd name="T12" fmla="*/ 1 w 964"/>
                <a:gd name="T13" fmla="*/ 10 h 3420"/>
                <a:gd name="T14" fmla="*/ 1 w 964"/>
                <a:gd name="T15" fmla="*/ 14 h 3420"/>
                <a:gd name="T16" fmla="*/ 1 w 964"/>
                <a:gd name="T17" fmla="*/ 18 h 3420"/>
                <a:gd name="T18" fmla="*/ 0 w 964"/>
                <a:gd name="T19" fmla="*/ 22 h 3420"/>
                <a:gd name="T20" fmla="*/ 4 w 964"/>
                <a:gd name="T21" fmla="*/ 27 h 3420"/>
                <a:gd name="T22" fmla="*/ 4 w 964"/>
                <a:gd name="T23" fmla="*/ 30 h 3420"/>
                <a:gd name="T24" fmla="*/ 4 w 964"/>
                <a:gd name="T25" fmla="*/ 34 h 3420"/>
                <a:gd name="T26" fmla="*/ 5 w 964"/>
                <a:gd name="T27" fmla="*/ 39 h 3420"/>
                <a:gd name="T28" fmla="*/ 5 w 964"/>
                <a:gd name="T29" fmla="*/ 41 h 3420"/>
                <a:gd name="T30" fmla="*/ 7 w 964"/>
                <a:gd name="T31" fmla="*/ 42 h 3420"/>
                <a:gd name="T32" fmla="*/ 9 w 964"/>
                <a:gd name="T33" fmla="*/ 42 h 3420"/>
                <a:gd name="T34" fmla="*/ 9 w 964"/>
                <a:gd name="T35" fmla="*/ 41 h 3420"/>
                <a:gd name="T36" fmla="*/ 9 w 964"/>
                <a:gd name="T37" fmla="*/ 41 h 3420"/>
                <a:gd name="T38" fmla="*/ 11 w 964"/>
                <a:gd name="T39" fmla="*/ 41 h 3420"/>
                <a:gd name="T40" fmla="*/ 11 w 964"/>
                <a:gd name="T41" fmla="*/ 40 h 3420"/>
                <a:gd name="T42" fmla="*/ 10 w 964"/>
                <a:gd name="T43" fmla="*/ 39 h 3420"/>
                <a:gd name="T44" fmla="*/ 9 w 964"/>
                <a:gd name="T45" fmla="*/ 37 h 3420"/>
                <a:gd name="T46" fmla="*/ 11 w 964"/>
                <a:gd name="T47" fmla="*/ 32 h 3420"/>
                <a:gd name="T48" fmla="*/ 12 w 964"/>
                <a:gd name="T49" fmla="*/ 28 h 3420"/>
                <a:gd name="T50" fmla="*/ 11 w 964"/>
                <a:gd name="T51" fmla="*/ 24 h 3420"/>
                <a:gd name="T52" fmla="*/ 10 w 964"/>
                <a:gd name="T53" fmla="*/ 19 h 3420"/>
                <a:gd name="T54" fmla="*/ 10 w 964"/>
                <a:gd name="T55" fmla="*/ 16 h 3420"/>
                <a:gd name="T56" fmla="*/ 11 w 964"/>
                <a:gd name="T57" fmla="*/ 14 h 3420"/>
                <a:gd name="T58" fmla="*/ 10 w 964"/>
                <a:gd name="T59" fmla="*/ 11 h 3420"/>
                <a:gd name="T60" fmla="*/ 9 w 964"/>
                <a:gd name="T61" fmla="*/ 8 h 3420"/>
                <a:gd name="T62" fmla="*/ 8 w 964"/>
                <a:gd name="T63" fmla="*/ 7 h 3420"/>
                <a:gd name="T64" fmla="*/ 7 w 964"/>
                <a:gd name="T65" fmla="*/ 6 h 3420"/>
                <a:gd name="T66" fmla="*/ 7 w 964"/>
                <a:gd name="T67" fmla="*/ 5 h 3420"/>
                <a:gd name="T68" fmla="*/ 7 w 964"/>
                <a:gd name="T69" fmla="*/ 3 h 3420"/>
                <a:gd name="T70" fmla="*/ 8 w 964"/>
                <a:gd name="T71" fmla="*/ 2 h 3420"/>
                <a:gd name="T72" fmla="*/ 7 w 964"/>
                <a:gd name="T73" fmla="*/ 1 h 3420"/>
                <a:gd name="T74" fmla="*/ 6 w 964"/>
                <a:gd name="T75" fmla="*/ 0 h 3420"/>
                <a:gd name="T76" fmla="*/ 3 w 964"/>
                <a:gd name="T77" fmla="*/ 18 h 3420"/>
                <a:gd name="T78" fmla="*/ 3 w 964"/>
                <a:gd name="T79" fmla="*/ 17 h 3420"/>
                <a:gd name="T80" fmla="*/ 3 w 964"/>
                <a:gd name="T81" fmla="*/ 15 h 3420"/>
                <a:gd name="T82" fmla="*/ 2 w 964"/>
                <a:gd name="T83" fmla="*/ 13 h 3420"/>
                <a:gd name="T84" fmla="*/ 2 w 964"/>
                <a:gd name="T85" fmla="*/ 15 h 3420"/>
                <a:gd name="T86" fmla="*/ 2 w 964"/>
                <a:gd name="T87" fmla="*/ 17 h 3420"/>
                <a:gd name="T88" fmla="*/ 7 w 964"/>
                <a:gd name="T89" fmla="*/ 39 h 3420"/>
                <a:gd name="T90" fmla="*/ 6 w 964"/>
                <a:gd name="T91" fmla="*/ 38 h 3420"/>
                <a:gd name="T92" fmla="*/ 6 w 964"/>
                <a:gd name="T93" fmla="*/ 34 h 3420"/>
                <a:gd name="T94" fmla="*/ 6 w 964"/>
                <a:gd name="T95" fmla="*/ 31 h 3420"/>
                <a:gd name="T96" fmla="*/ 7 w 964"/>
                <a:gd name="T97" fmla="*/ 29 h 3420"/>
                <a:gd name="T98" fmla="*/ 7 w 964"/>
                <a:gd name="T99" fmla="*/ 27 h 3420"/>
                <a:gd name="T100" fmla="*/ 9 w 964"/>
                <a:gd name="T101" fmla="*/ 28 h 3420"/>
                <a:gd name="T102" fmla="*/ 9 w 964"/>
                <a:gd name="T103" fmla="*/ 29 h 3420"/>
                <a:gd name="T104" fmla="*/ 8 w 964"/>
                <a:gd name="T105" fmla="*/ 31 h 3420"/>
                <a:gd name="T106" fmla="*/ 8 w 964"/>
                <a:gd name="T107" fmla="*/ 34 h 3420"/>
                <a:gd name="T108" fmla="*/ 7 w 964"/>
                <a:gd name="T109" fmla="*/ 38 h 3420"/>
                <a:gd name="T110" fmla="*/ 6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lnTo>
                    <a:pt x="181" y="1477"/>
                  </a:lnTo>
                  <a:lnTo>
                    <a:pt x="235" y="1498"/>
                  </a:lnTo>
                  <a:lnTo>
                    <a:pt x="235" y="1412"/>
                  </a:lnTo>
                  <a:lnTo>
                    <a:pt x="239" y="1375"/>
                  </a:lnTo>
                  <a:lnTo>
                    <a:pt x="249" y="1338"/>
                  </a:lnTo>
                  <a:lnTo>
                    <a:pt x="266" y="1303"/>
                  </a:lnTo>
                  <a:lnTo>
                    <a:pt x="287" y="1268"/>
                  </a:lnTo>
                  <a:lnTo>
                    <a:pt x="261" y="1223"/>
                  </a:lnTo>
                  <a:lnTo>
                    <a:pt x="235" y="1172"/>
                  </a:lnTo>
                  <a:lnTo>
                    <a:pt x="210" y="1114"/>
                  </a:lnTo>
                  <a:lnTo>
                    <a:pt x="196" y="1065"/>
                  </a:lnTo>
                  <a:lnTo>
                    <a:pt x="183" y="1001"/>
                  </a:lnTo>
                  <a:lnTo>
                    <a:pt x="174" y="1080"/>
                  </a:lnTo>
                  <a:lnTo>
                    <a:pt x="177" y="1177"/>
                  </a:lnTo>
                  <a:lnTo>
                    <a:pt x="179" y="1268"/>
                  </a:lnTo>
                  <a:lnTo>
                    <a:pt x="177" y="1343"/>
                  </a:lnTo>
                  <a:lnTo>
                    <a:pt x="179" y="1405"/>
                  </a:lnTo>
                  <a:lnTo>
                    <a:pt x="181" y="1477"/>
                  </a:lnTo>
                  <a:lnTo>
                    <a:pt x="451"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6" y="2453"/>
                  </a:lnTo>
                  <a:lnTo>
                    <a:pt x="515" y="2408"/>
                  </a:lnTo>
                  <a:lnTo>
                    <a:pt x="533" y="2349"/>
                  </a:lnTo>
                  <a:lnTo>
                    <a:pt x="541"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4" y="2524"/>
                  </a:lnTo>
                  <a:lnTo>
                    <a:pt x="640" y="2599"/>
                  </a:lnTo>
                  <a:lnTo>
                    <a:pt x="640" y="2675"/>
                  </a:lnTo>
                  <a:lnTo>
                    <a:pt x="637" y="2783"/>
                  </a:lnTo>
                  <a:lnTo>
                    <a:pt x="630" y="2875"/>
                  </a:lnTo>
                  <a:lnTo>
                    <a:pt x="611" y="2979"/>
                  </a:lnTo>
                  <a:lnTo>
                    <a:pt x="578" y="3094"/>
                  </a:lnTo>
                  <a:lnTo>
                    <a:pt x="558" y="3144"/>
                  </a:lnTo>
                  <a:lnTo>
                    <a:pt x="540" y="3180"/>
                  </a:lnTo>
                  <a:lnTo>
                    <a:pt x="451" y="1"/>
                  </a:lnTo>
                  <a:close/>
                </a:path>
              </a:pathLst>
            </a:custGeom>
            <a:solidFill>
              <a:srgbClr val="8080FF"/>
            </a:solidFill>
            <a:ln w="9525">
              <a:noFill/>
              <a:round/>
              <a:headEnd/>
              <a:tailEnd/>
            </a:ln>
          </p:spPr>
          <p:txBody>
            <a:bodyPr/>
            <a:lstStyle/>
            <a:p>
              <a:pPr eaLnBrk="0" hangingPunct="0"/>
              <a:endParaRPr lang="it-IT"/>
            </a:p>
          </p:txBody>
        </p:sp>
        <p:sp>
          <p:nvSpPr>
            <p:cNvPr id="76866" name="Freeform 266"/>
            <p:cNvSpPr>
              <a:spLocks/>
            </p:cNvSpPr>
            <p:nvPr/>
          </p:nvSpPr>
          <p:spPr bwMode="auto">
            <a:xfrm>
              <a:off x="3768" y="2161"/>
              <a:ext cx="321" cy="1140"/>
            </a:xfrm>
            <a:custGeom>
              <a:avLst/>
              <a:gdLst>
                <a:gd name="T0" fmla="*/ 5 w 964"/>
                <a:gd name="T1" fmla="*/ 0 h 3420"/>
                <a:gd name="T2" fmla="*/ 3 w 964"/>
                <a:gd name="T3" fmla="*/ 1 h 3420"/>
                <a:gd name="T4" fmla="*/ 3 w 964"/>
                <a:gd name="T5" fmla="*/ 2 h 3420"/>
                <a:gd name="T6" fmla="*/ 3 w 964"/>
                <a:gd name="T7" fmla="*/ 3 h 3420"/>
                <a:gd name="T8" fmla="*/ 4 w 964"/>
                <a:gd name="T9" fmla="*/ 5 h 3420"/>
                <a:gd name="T10" fmla="*/ 4 w 964"/>
                <a:gd name="T11" fmla="*/ 7 h 3420"/>
                <a:gd name="T12" fmla="*/ 3 w 964"/>
                <a:gd name="T13" fmla="*/ 7 h 3420"/>
                <a:gd name="T14" fmla="*/ 2 w 964"/>
                <a:gd name="T15" fmla="*/ 7 h 3420"/>
                <a:gd name="T16" fmla="*/ 1 w 964"/>
                <a:gd name="T17" fmla="*/ 8 h 3420"/>
                <a:gd name="T18" fmla="*/ 1 w 964"/>
                <a:gd name="T19" fmla="*/ 9 h 3420"/>
                <a:gd name="T20" fmla="*/ 1 w 964"/>
                <a:gd name="T21" fmla="*/ 11 h 3420"/>
                <a:gd name="T22" fmla="*/ 1 w 964"/>
                <a:gd name="T23" fmla="*/ 14 h 3420"/>
                <a:gd name="T24" fmla="*/ 1 w 964"/>
                <a:gd name="T25" fmla="*/ 17 h 3420"/>
                <a:gd name="T26" fmla="*/ 1 w 964"/>
                <a:gd name="T27" fmla="*/ 19 h 3420"/>
                <a:gd name="T28" fmla="*/ 0 w 964"/>
                <a:gd name="T29" fmla="*/ 22 h 3420"/>
                <a:gd name="T30" fmla="*/ 3 w 964"/>
                <a:gd name="T31" fmla="*/ 24 h 3420"/>
                <a:gd name="T32" fmla="*/ 4 w 964"/>
                <a:gd name="T33" fmla="*/ 28 h 3420"/>
                <a:gd name="T34" fmla="*/ 4 w 964"/>
                <a:gd name="T35" fmla="*/ 30 h 3420"/>
                <a:gd name="T36" fmla="*/ 4 w 964"/>
                <a:gd name="T37" fmla="*/ 32 h 3420"/>
                <a:gd name="T38" fmla="*/ 4 w 964"/>
                <a:gd name="T39" fmla="*/ 36 h 3420"/>
                <a:gd name="T40" fmla="*/ 5 w 964"/>
                <a:gd name="T41" fmla="*/ 39 h 3420"/>
                <a:gd name="T42" fmla="*/ 5 w 964"/>
                <a:gd name="T43" fmla="*/ 41 h 3420"/>
                <a:gd name="T44" fmla="*/ 6 w 964"/>
                <a:gd name="T45" fmla="*/ 42 h 3420"/>
                <a:gd name="T46" fmla="*/ 7 w 964"/>
                <a:gd name="T47" fmla="*/ 42 h 3420"/>
                <a:gd name="T48" fmla="*/ 9 w 964"/>
                <a:gd name="T49" fmla="*/ 42 h 3420"/>
                <a:gd name="T50" fmla="*/ 9 w 964"/>
                <a:gd name="T51" fmla="*/ 42 h 3420"/>
                <a:gd name="T52" fmla="*/ 9 w 964"/>
                <a:gd name="T53" fmla="*/ 41 h 3420"/>
                <a:gd name="T54" fmla="*/ 8 w 964"/>
                <a:gd name="T55" fmla="*/ 41 h 3420"/>
                <a:gd name="T56" fmla="*/ 10 w 964"/>
                <a:gd name="T57" fmla="*/ 41 h 3420"/>
                <a:gd name="T58" fmla="*/ 11 w 964"/>
                <a:gd name="T59" fmla="*/ 41 h 3420"/>
                <a:gd name="T60" fmla="*/ 12 w 964"/>
                <a:gd name="T61" fmla="*/ 41 h 3420"/>
                <a:gd name="T62" fmla="*/ 11 w 964"/>
                <a:gd name="T63" fmla="*/ 40 h 3420"/>
                <a:gd name="T64" fmla="*/ 10 w 964"/>
                <a:gd name="T65" fmla="*/ 39 h 3420"/>
                <a:gd name="T66" fmla="*/ 9 w 964"/>
                <a:gd name="T67" fmla="*/ 38 h 3420"/>
                <a:gd name="T68" fmla="*/ 9 w 964"/>
                <a:gd name="T69" fmla="*/ 37 h 3420"/>
                <a:gd name="T70" fmla="*/ 11 w 964"/>
                <a:gd name="T71" fmla="*/ 32 h 3420"/>
                <a:gd name="T72" fmla="*/ 12 w 964"/>
                <a:gd name="T73" fmla="*/ 29 h 3420"/>
                <a:gd name="T74" fmla="*/ 12 w 964"/>
                <a:gd name="T75" fmla="*/ 28 h 3420"/>
                <a:gd name="T76" fmla="*/ 11 w 964"/>
                <a:gd name="T77" fmla="*/ 24 h 3420"/>
                <a:gd name="T78" fmla="*/ 11 w 964"/>
                <a:gd name="T79" fmla="*/ 21 h 3420"/>
                <a:gd name="T80" fmla="*/ 10 w 964"/>
                <a:gd name="T81" fmla="*/ 17 h 3420"/>
                <a:gd name="T82" fmla="*/ 10 w 964"/>
                <a:gd name="T83" fmla="*/ 16 h 3420"/>
                <a:gd name="T84" fmla="*/ 11 w 964"/>
                <a:gd name="T85" fmla="*/ 15 h 3420"/>
                <a:gd name="T86" fmla="*/ 11 w 964"/>
                <a:gd name="T87" fmla="*/ 14 h 3420"/>
                <a:gd name="T88" fmla="*/ 10 w 964"/>
                <a:gd name="T89" fmla="*/ 11 h 3420"/>
                <a:gd name="T90" fmla="*/ 9 w 964"/>
                <a:gd name="T91" fmla="*/ 9 h 3420"/>
                <a:gd name="T92" fmla="*/ 9 w 964"/>
                <a:gd name="T93" fmla="*/ 8 h 3420"/>
                <a:gd name="T94" fmla="*/ 8 w 964"/>
                <a:gd name="T95" fmla="*/ 7 h 3420"/>
                <a:gd name="T96" fmla="*/ 7 w 964"/>
                <a:gd name="T97" fmla="*/ 6 h 3420"/>
                <a:gd name="T98" fmla="*/ 7 w 964"/>
                <a:gd name="T99" fmla="*/ 6 h 3420"/>
                <a:gd name="T100" fmla="*/ 7 w 964"/>
                <a:gd name="T101" fmla="*/ 5 h 3420"/>
                <a:gd name="T102" fmla="*/ 7 w 964"/>
                <a:gd name="T103" fmla="*/ 4 h 3420"/>
                <a:gd name="T104" fmla="*/ 8 w 964"/>
                <a:gd name="T105" fmla="*/ 3 h 3420"/>
                <a:gd name="T106" fmla="*/ 8 w 964"/>
                <a:gd name="T107" fmla="*/ 2 h 3420"/>
                <a:gd name="T108" fmla="*/ 8 w 964"/>
                <a:gd name="T109" fmla="*/ 1 h 3420"/>
                <a:gd name="T110" fmla="*/ 7 w 964"/>
                <a:gd name="T111" fmla="*/ 0 h 3420"/>
                <a:gd name="T112" fmla="*/ 6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path>
              </a:pathLst>
            </a:custGeom>
            <a:noFill/>
            <a:ln w="0">
              <a:solidFill>
                <a:srgbClr val="000000"/>
              </a:solidFill>
              <a:round/>
              <a:headEnd/>
              <a:tailEnd/>
            </a:ln>
          </p:spPr>
          <p:txBody>
            <a:bodyPr/>
            <a:lstStyle/>
            <a:p>
              <a:pPr eaLnBrk="0" hangingPunct="0"/>
              <a:endParaRPr lang="it-IT"/>
            </a:p>
          </p:txBody>
        </p:sp>
        <p:sp>
          <p:nvSpPr>
            <p:cNvPr id="76867" name="Freeform 267"/>
            <p:cNvSpPr>
              <a:spLocks/>
            </p:cNvSpPr>
            <p:nvPr/>
          </p:nvSpPr>
          <p:spPr bwMode="auto">
            <a:xfrm>
              <a:off x="3825" y="2495"/>
              <a:ext cx="38" cy="165"/>
            </a:xfrm>
            <a:custGeom>
              <a:avLst/>
              <a:gdLst>
                <a:gd name="T0" fmla="*/ 0 w 113"/>
                <a:gd name="T1" fmla="*/ 6 h 497"/>
                <a:gd name="T2" fmla="*/ 1 w 113"/>
                <a:gd name="T3" fmla="*/ 6 h 497"/>
                <a:gd name="T4" fmla="*/ 1 w 113"/>
                <a:gd name="T5" fmla="*/ 5 h 497"/>
                <a:gd name="T6" fmla="*/ 1 w 113"/>
                <a:gd name="T7" fmla="*/ 5 h 497"/>
                <a:gd name="T8" fmla="*/ 1 w 113"/>
                <a:gd name="T9" fmla="*/ 4 h 497"/>
                <a:gd name="T10" fmla="*/ 1 w 113"/>
                <a:gd name="T11" fmla="*/ 4 h 497"/>
                <a:gd name="T12" fmla="*/ 1 w 113"/>
                <a:gd name="T13" fmla="*/ 3 h 497"/>
                <a:gd name="T14" fmla="*/ 1 w 113"/>
                <a:gd name="T15" fmla="*/ 3 h 497"/>
                <a:gd name="T16" fmla="*/ 1 w 113"/>
                <a:gd name="T17" fmla="*/ 2 h 497"/>
                <a:gd name="T18" fmla="*/ 0 w 113"/>
                <a:gd name="T19" fmla="*/ 1 h 497"/>
                <a:gd name="T20" fmla="*/ 0 w 113"/>
                <a:gd name="T21" fmla="*/ 1 h 497"/>
                <a:gd name="T22" fmla="*/ 0 w 113"/>
                <a:gd name="T23" fmla="*/ 0 h 497"/>
                <a:gd name="T24" fmla="*/ 0 w 113"/>
                <a:gd name="T25" fmla="*/ 1 h 497"/>
                <a:gd name="T26" fmla="*/ 0 w 113"/>
                <a:gd name="T27" fmla="*/ 2 h 497"/>
                <a:gd name="T28" fmla="*/ 0 w 113"/>
                <a:gd name="T29" fmla="*/ 3 h 497"/>
                <a:gd name="T30" fmla="*/ 0 w 113"/>
                <a:gd name="T31" fmla="*/ 4 h 497"/>
                <a:gd name="T32" fmla="*/ 0 w 113"/>
                <a:gd name="T33" fmla="*/ 5 h 497"/>
                <a:gd name="T34" fmla="*/ 0 w 113"/>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5" y="224"/>
                  </a:lnTo>
                  <a:lnTo>
                    <a:pt x="59" y="173"/>
                  </a:lnTo>
                  <a:lnTo>
                    <a:pt x="37" y="113"/>
                  </a:lnTo>
                  <a:lnTo>
                    <a:pt x="22" y="64"/>
                  </a:lnTo>
                  <a:lnTo>
                    <a:pt x="8" y="0"/>
                  </a:lnTo>
                  <a:lnTo>
                    <a:pt x="0" y="79"/>
                  </a:lnTo>
                  <a:lnTo>
                    <a:pt x="3" y="177"/>
                  </a:lnTo>
                  <a:lnTo>
                    <a:pt x="6" y="267"/>
                  </a:lnTo>
                  <a:lnTo>
                    <a:pt x="3" y="342"/>
                  </a:lnTo>
                  <a:lnTo>
                    <a:pt x="6" y="405"/>
                  </a:lnTo>
                  <a:lnTo>
                    <a:pt x="7" y="477"/>
                  </a:lnTo>
                </a:path>
              </a:pathLst>
            </a:custGeom>
            <a:noFill/>
            <a:ln w="0">
              <a:solidFill>
                <a:srgbClr val="000000"/>
              </a:solidFill>
              <a:round/>
              <a:headEnd/>
              <a:tailEnd/>
            </a:ln>
          </p:spPr>
          <p:txBody>
            <a:bodyPr/>
            <a:lstStyle/>
            <a:p>
              <a:pPr eaLnBrk="0" hangingPunct="0"/>
              <a:endParaRPr lang="it-IT"/>
            </a:p>
          </p:txBody>
        </p:sp>
        <p:sp>
          <p:nvSpPr>
            <p:cNvPr id="76868" name="Freeform 268"/>
            <p:cNvSpPr>
              <a:spLocks/>
            </p:cNvSpPr>
            <p:nvPr/>
          </p:nvSpPr>
          <p:spPr bwMode="auto">
            <a:xfrm>
              <a:off x="3932" y="2881"/>
              <a:ext cx="81" cy="340"/>
            </a:xfrm>
            <a:custGeom>
              <a:avLst/>
              <a:gdLst>
                <a:gd name="T0" fmla="*/ 1 w 244"/>
                <a:gd name="T1" fmla="*/ 13 h 1021"/>
                <a:gd name="T2" fmla="*/ 0 w 244"/>
                <a:gd name="T3" fmla="*/ 12 h 1021"/>
                <a:gd name="T4" fmla="*/ 0 w 244"/>
                <a:gd name="T5" fmla="*/ 12 h 1021"/>
                <a:gd name="T6" fmla="*/ 0 w 244"/>
                <a:gd name="T7" fmla="*/ 11 h 1021"/>
                <a:gd name="T8" fmla="*/ 0 w 244"/>
                <a:gd name="T9" fmla="*/ 10 h 1021"/>
                <a:gd name="T10" fmla="*/ 0 w 244"/>
                <a:gd name="T11" fmla="*/ 9 h 1021"/>
                <a:gd name="T12" fmla="*/ 0 w 244"/>
                <a:gd name="T13" fmla="*/ 8 h 1021"/>
                <a:gd name="T14" fmla="*/ 0 w 244"/>
                <a:gd name="T15" fmla="*/ 6 h 1021"/>
                <a:gd name="T16" fmla="*/ 0 w 244"/>
                <a:gd name="T17" fmla="*/ 5 h 1021"/>
                <a:gd name="T18" fmla="*/ 0 w 244"/>
                <a:gd name="T19" fmla="*/ 4 h 1021"/>
                <a:gd name="T20" fmla="*/ 0 w 244"/>
                <a:gd name="T21" fmla="*/ 4 h 1021"/>
                <a:gd name="T22" fmla="*/ 0 w 244"/>
                <a:gd name="T23" fmla="*/ 3 h 1021"/>
                <a:gd name="T24" fmla="*/ 1 w 244"/>
                <a:gd name="T25" fmla="*/ 2 h 1021"/>
                <a:gd name="T26" fmla="*/ 1 w 244"/>
                <a:gd name="T27" fmla="*/ 1 h 1021"/>
                <a:gd name="T28" fmla="*/ 1 w 244"/>
                <a:gd name="T29" fmla="*/ 1 h 1021"/>
                <a:gd name="T30" fmla="*/ 0 w 244"/>
                <a:gd name="T31" fmla="*/ 0 h 1021"/>
                <a:gd name="T32" fmla="*/ 2 w 244"/>
                <a:gd name="T33" fmla="*/ 0 h 1021"/>
                <a:gd name="T34" fmla="*/ 3 w 244"/>
                <a:gd name="T35" fmla="*/ 1 h 1021"/>
                <a:gd name="T36" fmla="*/ 3 w 244"/>
                <a:gd name="T37" fmla="*/ 1 h 1021"/>
                <a:gd name="T38" fmla="*/ 3 w 244"/>
                <a:gd name="T39" fmla="*/ 2 h 1021"/>
                <a:gd name="T40" fmla="*/ 3 w 244"/>
                <a:gd name="T41" fmla="*/ 2 h 1021"/>
                <a:gd name="T42" fmla="*/ 3 w 244"/>
                <a:gd name="T43" fmla="*/ 3 h 1021"/>
                <a:gd name="T44" fmla="*/ 2 w 244"/>
                <a:gd name="T45" fmla="*/ 3 h 1021"/>
                <a:gd name="T46" fmla="*/ 2 w 244"/>
                <a:gd name="T47" fmla="*/ 4 h 1021"/>
                <a:gd name="T48" fmla="*/ 2 w 244"/>
                <a:gd name="T49" fmla="*/ 5 h 1021"/>
                <a:gd name="T50" fmla="*/ 2 w 244"/>
                <a:gd name="T51" fmla="*/ 5 h 1021"/>
                <a:gd name="T52" fmla="*/ 2 w 244"/>
                <a:gd name="T53" fmla="*/ 6 h 1021"/>
                <a:gd name="T54" fmla="*/ 2 w 244"/>
                <a:gd name="T55" fmla="*/ 8 h 1021"/>
                <a:gd name="T56" fmla="*/ 2 w 244"/>
                <a:gd name="T57" fmla="*/ 9 h 1021"/>
                <a:gd name="T58" fmla="*/ 1 w 244"/>
                <a:gd name="T59" fmla="*/ 10 h 1021"/>
                <a:gd name="T60" fmla="*/ 1 w 244"/>
                <a:gd name="T61" fmla="*/ 12 h 1021"/>
                <a:gd name="T62" fmla="*/ 1 w 244"/>
                <a:gd name="T63" fmla="*/ 12 h 1021"/>
                <a:gd name="T64" fmla="*/ 1 w 244"/>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7" y="610"/>
                  </a:lnTo>
                  <a:lnTo>
                    <a:pt x="14" y="495"/>
                  </a:lnTo>
                  <a:lnTo>
                    <a:pt x="7" y="393"/>
                  </a:lnTo>
                  <a:lnTo>
                    <a:pt x="0" y="324"/>
                  </a:lnTo>
                  <a:lnTo>
                    <a:pt x="4" y="294"/>
                  </a:lnTo>
                  <a:lnTo>
                    <a:pt x="23" y="249"/>
                  </a:lnTo>
                  <a:lnTo>
                    <a:pt x="41" y="190"/>
                  </a:lnTo>
                  <a:lnTo>
                    <a:pt x="49" y="118"/>
                  </a:lnTo>
                  <a:lnTo>
                    <a:pt x="48" y="58"/>
                  </a:lnTo>
                  <a:lnTo>
                    <a:pt x="36" y="14"/>
                  </a:lnTo>
                  <a:lnTo>
                    <a:pt x="193" y="0"/>
                  </a:lnTo>
                  <a:lnTo>
                    <a:pt x="210" y="46"/>
                  </a:lnTo>
                  <a:lnTo>
                    <a:pt x="227" y="93"/>
                  </a:lnTo>
                  <a:lnTo>
                    <a:pt x="244" y="142"/>
                  </a:lnTo>
                  <a:lnTo>
                    <a:pt x="244" y="163"/>
                  </a:lnTo>
                  <a:lnTo>
                    <a:pt x="222" y="205"/>
                  </a:lnTo>
                  <a:lnTo>
                    <a:pt x="193" y="251"/>
                  </a:lnTo>
                  <a:lnTo>
                    <a:pt x="169" y="310"/>
                  </a:lnTo>
                  <a:lnTo>
                    <a:pt x="152" y="365"/>
                  </a:lnTo>
                  <a:lnTo>
                    <a:pt x="148" y="440"/>
                  </a:lnTo>
                  <a:lnTo>
                    <a:pt x="148" y="516"/>
                  </a:lnTo>
                  <a:lnTo>
                    <a:pt x="145" y="624"/>
                  </a:lnTo>
                  <a:lnTo>
                    <a:pt x="139" y="716"/>
                  </a:lnTo>
                  <a:lnTo>
                    <a:pt x="120" y="820"/>
                  </a:lnTo>
                  <a:lnTo>
                    <a:pt x="86" y="935"/>
                  </a:lnTo>
                  <a:lnTo>
                    <a:pt x="67" y="985"/>
                  </a:lnTo>
                  <a:lnTo>
                    <a:pt x="48" y="1021"/>
                  </a:lnTo>
                </a:path>
              </a:pathLst>
            </a:custGeom>
            <a:noFill/>
            <a:ln w="0">
              <a:solidFill>
                <a:srgbClr val="000000"/>
              </a:solidFill>
              <a:round/>
              <a:headEnd/>
              <a:tailEnd/>
            </a:ln>
          </p:spPr>
          <p:txBody>
            <a:bodyPr/>
            <a:lstStyle/>
            <a:p>
              <a:pPr eaLnBrk="0" hangingPunct="0"/>
              <a:endParaRPr lang="it-IT"/>
            </a:p>
          </p:txBody>
        </p:sp>
        <p:sp>
          <p:nvSpPr>
            <p:cNvPr id="76869" name="Freeform 269"/>
            <p:cNvSpPr>
              <a:spLocks/>
            </p:cNvSpPr>
            <p:nvPr/>
          </p:nvSpPr>
          <p:spPr bwMode="auto">
            <a:xfrm>
              <a:off x="3486" y="2328"/>
              <a:ext cx="411" cy="1215"/>
            </a:xfrm>
            <a:custGeom>
              <a:avLst/>
              <a:gdLst>
                <a:gd name="T0" fmla="*/ 7 w 1234"/>
                <a:gd name="T1" fmla="*/ 31 h 3645"/>
                <a:gd name="T2" fmla="*/ 7 w 1234"/>
                <a:gd name="T3" fmla="*/ 36 h 3645"/>
                <a:gd name="T4" fmla="*/ 6 w 1234"/>
                <a:gd name="T5" fmla="*/ 40 h 3645"/>
                <a:gd name="T6" fmla="*/ 6 w 1234"/>
                <a:gd name="T7" fmla="*/ 42 h 3645"/>
                <a:gd name="T8" fmla="*/ 5 w 1234"/>
                <a:gd name="T9" fmla="*/ 43 h 3645"/>
                <a:gd name="T10" fmla="*/ 3 w 1234"/>
                <a:gd name="T11" fmla="*/ 43 h 3645"/>
                <a:gd name="T12" fmla="*/ 1 w 1234"/>
                <a:gd name="T13" fmla="*/ 44 h 3645"/>
                <a:gd name="T14" fmla="*/ 0 w 1234"/>
                <a:gd name="T15" fmla="*/ 43 h 3645"/>
                <a:gd name="T16" fmla="*/ 1 w 1234"/>
                <a:gd name="T17" fmla="*/ 42 h 3645"/>
                <a:gd name="T18" fmla="*/ 3 w 1234"/>
                <a:gd name="T19" fmla="*/ 41 h 3645"/>
                <a:gd name="T20" fmla="*/ 3 w 1234"/>
                <a:gd name="T21" fmla="*/ 37 h 3645"/>
                <a:gd name="T22" fmla="*/ 3 w 1234"/>
                <a:gd name="T23" fmla="*/ 31 h 3645"/>
                <a:gd name="T24" fmla="*/ 3 w 1234"/>
                <a:gd name="T25" fmla="*/ 26 h 3645"/>
                <a:gd name="T26" fmla="*/ 2 w 1234"/>
                <a:gd name="T27" fmla="*/ 25 h 3645"/>
                <a:gd name="T28" fmla="*/ 2 w 1234"/>
                <a:gd name="T29" fmla="*/ 23 h 3645"/>
                <a:gd name="T30" fmla="*/ 2 w 1234"/>
                <a:gd name="T31" fmla="*/ 21 h 3645"/>
                <a:gd name="T32" fmla="*/ 3 w 1234"/>
                <a:gd name="T33" fmla="*/ 19 h 3645"/>
                <a:gd name="T34" fmla="*/ 3 w 1234"/>
                <a:gd name="T35" fmla="*/ 13 h 3645"/>
                <a:gd name="T36" fmla="*/ 4 w 1234"/>
                <a:gd name="T37" fmla="*/ 9 h 3645"/>
                <a:gd name="T38" fmla="*/ 6 w 1234"/>
                <a:gd name="T39" fmla="*/ 6 h 3645"/>
                <a:gd name="T40" fmla="*/ 5 w 1234"/>
                <a:gd name="T41" fmla="*/ 6 h 3645"/>
                <a:gd name="T42" fmla="*/ 5 w 1234"/>
                <a:gd name="T43" fmla="*/ 3 h 3645"/>
                <a:gd name="T44" fmla="*/ 4 w 1234"/>
                <a:gd name="T45" fmla="*/ 2 h 3645"/>
                <a:gd name="T46" fmla="*/ 4 w 1234"/>
                <a:gd name="T47" fmla="*/ 1 h 3645"/>
                <a:gd name="T48" fmla="*/ 6 w 1234"/>
                <a:gd name="T49" fmla="*/ 0 h 3645"/>
                <a:gd name="T50" fmla="*/ 8 w 1234"/>
                <a:gd name="T51" fmla="*/ 0 h 3645"/>
                <a:gd name="T52" fmla="*/ 9 w 1234"/>
                <a:gd name="T53" fmla="*/ 2 h 3645"/>
                <a:gd name="T54" fmla="*/ 9 w 1234"/>
                <a:gd name="T55" fmla="*/ 5 h 3645"/>
                <a:gd name="T56" fmla="*/ 9 w 1234"/>
                <a:gd name="T57" fmla="*/ 6 h 3645"/>
                <a:gd name="T58" fmla="*/ 13 w 1234"/>
                <a:gd name="T59" fmla="*/ 8 h 3645"/>
                <a:gd name="T60" fmla="*/ 15 w 1234"/>
                <a:gd name="T61" fmla="*/ 15 h 3645"/>
                <a:gd name="T62" fmla="*/ 13 w 1234"/>
                <a:gd name="T63" fmla="*/ 19 h 3645"/>
                <a:gd name="T64" fmla="*/ 13 w 1234"/>
                <a:gd name="T65" fmla="*/ 23 h 3645"/>
                <a:gd name="T66" fmla="*/ 13 w 1234"/>
                <a:gd name="T67" fmla="*/ 25 h 3645"/>
                <a:gd name="T68" fmla="*/ 12 w 1234"/>
                <a:gd name="T69" fmla="*/ 27 h 3645"/>
                <a:gd name="T70" fmla="*/ 12 w 1234"/>
                <a:gd name="T71" fmla="*/ 32 h 3645"/>
                <a:gd name="T72" fmla="*/ 13 w 1234"/>
                <a:gd name="T73" fmla="*/ 37 h 3645"/>
                <a:gd name="T74" fmla="*/ 13 w 1234"/>
                <a:gd name="T75" fmla="*/ 42 h 3645"/>
                <a:gd name="T76" fmla="*/ 12 w 1234"/>
                <a:gd name="T77" fmla="*/ 43 h 3645"/>
                <a:gd name="T78" fmla="*/ 10 w 1234"/>
                <a:gd name="T79" fmla="*/ 44 h 3645"/>
                <a:gd name="T80" fmla="*/ 8 w 1234"/>
                <a:gd name="T81" fmla="*/ 45 h 3645"/>
                <a:gd name="T82" fmla="*/ 7 w 1234"/>
                <a:gd name="T83" fmla="*/ 44 h 3645"/>
                <a:gd name="T84" fmla="*/ 8 w 1234"/>
                <a:gd name="T85" fmla="*/ 43 h 3645"/>
                <a:gd name="T86" fmla="*/ 10 w 1234"/>
                <a:gd name="T87" fmla="*/ 42 h 3645"/>
                <a:gd name="T88" fmla="*/ 10 w 1234"/>
                <a:gd name="T89" fmla="*/ 37 h 3645"/>
                <a:gd name="T90" fmla="*/ 9 w 1234"/>
                <a:gd name="T91" fmla="*/ 32 h 3645"/>
                <a:gd name="T92" fmla="*/ 8 w 1234"/>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9" y="3525"/>
                  </a:lnTo>
                  <a:lnTo>
                    <a:pt x="19" y="3514"/>
                  </a:lnTo>
                  <a:lnTo>
                    <a:pt x="5" y="3496"/>
                  </a:lnTo>
                  <a:lnTo>
                    <a:pt x="0" y="3477"/>
                  </a:lnTo>
                  <a:lnTo>
                    <a:pt x="9" y="3456"/>
                  </a:lnTo>
                  <a:lnTo>
                    <a:pt x="33" y="3437"/>
                  </a:lnTo>
                  <a:lnTo>
                    <a:pt x="105" y="3402"/>
                  </a:lnTo>
                  <a:lnTo>
                    <a:pt x="169" y="3369"/>
                  </a:lnTo>
                  <a:lnTo>
                    <a:pt x="226" y="3339"/>
                  </a:lnTo>
                  <a:lnTo>
                    <a:pt x="252" y="3315"/>
                  </a:lnTo>
                  <a:lnTo>
                    <a:pt x="255" y="3222"/>
                  </a:lnTo>
                  <a:lnTo>
                    <a:pt x="255"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3"/>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7" y="513"/>
                  </a:lnTo>
                  <a:lnTo>
                    <a:pt x="995" y="611"/>
                  </a:lnTo>
                  <a:lnTo>
                    <a:pt x="1028" y="633"/>
                  </a:lnTo>
                  <a:lnTo>
                    <a:pt x="1051" y="668"/>
                  </a:lnTo>
                  <a:lnTo>
                    <a:pt x="1126" y="879"/>
                  </a:lnTo>
                  <a:lnTo>
                    <a:pt x="1223" y="1178"/>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79"/>
                  </a:lnTo>
                  <a:lnTo>
                    <a:pt x="1045" y="3088"/>
                  </a:lnTo>
                  <a:lnTo>
                    <a:pt x="1040"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9"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70" name="Freeform 270"/>
            <p:cNvSpPr>
              <a:spLocks/>
            </p:cNvSpPr>
            <p:nvPr/>
          </p:nvSpPr>
          <p:spPr bwMode="auto">
            <a:xfrm>
              <a:off x="1927" y="2343"/>
              <a:ext cx="431" cy="1135"/>
            </a:xfrm>
            <a:custGeom>
              <a:avLst/>
              <a:gdLst>
                <a:gd name="T0" fmla="*/ 14 w 1292"/>
                <a:gd name="T1" fmla="*/ 19 h 3405"/>
                <a:gd name="T2" fmla="*/ 12 w 1292"/>
                <a:gd name="T3" fmla="*/ 23 h 3405"/>
                <a:gd name="T4" fmla="*/ 12 w 1292"/>
                <a:gd name="T5" fmla="*/ 26 h 3405"/>
                <a:gd name="T6" fmla="*/ 12 w 1292"/>
                <a:gd name="T7" fmla="*/ 33 h 3405"/>
                <a:gd name="T8" fmla="*/ 12 w 1292"/>
                <a:gd name="T9" fmla="*/ 38 h 3405"/>
                <a:gd name="T10" fmla="*/ 13 w 1292"/>
                <a:gd name="T11" fmla="*/ 39 h 3405"/>
                <a:gd name="T12" fmla="*/ 14 w 1292"/>
                <a:gd name="T13" fmla="*/ 40 h 3405"/>
                <a:gd name="T14" fmla="*/ 15 w 1292"/>
                <a:gd name="T15" fmla="*/ 40 h 3405"/>
                <a:gd name="T16" fmla="*/ 16 w 1292"/>
                <a:gd name="T17" fmla="*/ 41 h 3405"/>
                <a:gd name="T18" fmla="*/ 16 w 1292"/>
                <a:gd name="T19" fmla="*/ 41 h 3405"/>
                <a:gd name="T20" fmla="*/ 11 w 1292"/>
                <a:gd name="T21" fmla="*/ 41 h 3405"/>
                <a:gd name="T22" fmla="*/ 10 w 1292"/>
                <a:gd name="T23" fmla="*/ 41 h 3405"/>
                <a:gd name="T24" fmla="*/ 10 w 1292"/>
                <a:gd name="T25" fmla="*/ 40 h 3405"/>
                <a:gd name="T26" fmla="*/ 10 w 1292"/>
                <a:gd name="T27" fmla="*/ 39 h 3405"/>
                <a:gd name="T28" fmla="*/ 10 w 1292"/>
                <a:gd name="T29" fmla="*/ 39 h 3405"/>
                <a:gd name="T30" fmla="*/ 10 w 1292"/>
                <a:gd name="T31" fmla="*/ 39 h 3405"/>
                <a:gd name="T32" fmla="*/ 9 w 1292"/>
                <a:gd name="T33" fmla="*/ 34 h 3405"/>
                <a:gd name="T34" fmla="*/ 9 w 1292"/>
                <a:gd name="T35" fmla="*/ 28 h 3405"/>
                <a:gd name="T36" fmla="*/ 8 w 1292"/>
                <a:gd name="T37" fmla="*/ 26 h 3405"/>
                <a:gd name="T38" fmla="*/ 7 w 1292"/>
                <a:gd name="T39" fmla="*/ 29 h 3405"/>
                <a:gd name="T40" fmla="*/ 7 w 1292"/>
                <a:gd name="T41" fmla="*/ 34 h 3405"/>
                <a:gd name="T42" fmla="*/ 6 w 1292"/>
                <a:gd name="T43" fmla="*/ 39 h 3405"/>
                <a:gd name="T44" fmla="*/ 5 w 1292"/>
                <a:gd name="T45" fmla="*/ 39 h 3405"/>
                <a:gd name="T46" fmla="*/ 6 w 1292"/>
                <a:gd name="T47" fmla="*/ 41 h 3405"/>
                <a:gd name="T48" fmla="*/ 5 w 1292"/>
                <a:gd name="T49" fmla="*/ 42 h 3405"/>
                <a:gd name="T50" fmla="*/ 5 w 1292"/>
                <a:gd name="T51" fmla="*/ 42 h 3405"/>
                <a:gd name="T52" fmla="*/ 3 w 1292"/>
                <a:gd name="T53" fmla="*/ 42 h 3405"/>
                <a:gd name="T54" fmla="*/ 3 w 1292"/>
                <a:gd name="T55" fmla="*/ 41 h 3405"/>
                <a:gd name="T56" fmla="*/ 3 w 1292"/>
                <a:gd name="T57" fmla="*/ 40 h 3405"/>
                <a:gd name="T58" fmla="*/ 4 w 1292"/>
                <a:gd name="T59" fmla="*/ 39 h 3405"/>
                <a:gd name="T60" fmla="*/ 3 w 1292"/>
                <a:gd name="T61" fmla="*/ 37 h 3405"/>
                <a:gd name="T62" fmla="*/ 3 w 1292"/>
                <a:gd name="T63" fmla="*/ 34 h 3405"/>
                <a:gd name="T64" fmla="*/ 4 w 1292"/>
                <a:gd name="T65" fmla="*/ 30 h 3405"/>
                <a:gd name="T66" fmla="*/ 0 w 1292"/>
                <a:gd name="T67" fmla="*/ 28 h 3405"/>
                <a:gd name="T68" fmla="*/ 0 w 1292"/>
                <a:gd name="T69" fmla="*/ 23 h 3405"/>
                <a:gd name="T70" fmla="*/ 2 w 1292"/>
                <a:gd name="T71" fmla="*/ 23 h 3405"/>
                <a:gd name="T72" fmla="*/ 2 w 1292"/>
                <a:gd name="T73" fmla="*/ 16 h 3405"/>
                <a:gd name="T74" fmla="*/ 2 w 1292"/>
                <a:gd name="T75" fmla="*/ 14 h 3405"/>
                <a:gd name="T76" fmla="*/ 3 w 1292"/>
                <a:gd name="T77" fmla="*/ 8 h 3405"/>
                <a:gd name="T78" fmla="*/ 3 w 1292"/>
                <a:gd name="T79" fmla="*/ 8 h 3405"/>
                <a:gd name="T80" fmla="*/ 7 w 1292"/>
                <a:gd name="T81" fmla="*/ 6 h 3405"/>
                <a:gd name="T82" fmla="*/ 7 w 1292"/>
                <a:gd name="T83" fmla="*/ 5 h 3405"/>
                <a:gd name="T84" fmla="*/ 6 w 1292"/>
                <a:gd name="T85" fmla="*/ 3 h 3405"/>
                <a:gd name="T86" fmla="*/ 7 w 1292"/>
                <a:gd name="T87" fmla="*/ 2 h 3405"/>
                <a:gd name="T88" fmla="*/ 7 w 1292"/>
                <a:gd name="T89" fmla="*/ 1 h 3405"/>
                <a:gd name="T90" fmla="*/ 8 w 1292"/>
                <a:gd name="T91" fmla="*/ 0 h 3405"/>
                <a:gd name="T92" fmla="*/ 9 w 1292"/>
                <a:gd name="T93" fmla="*/ 0 h 3405"/>
                <a:gd name="T94" fmla="*/ 10 w 1292"/>
                <a:gd name="T95" fmla="*/ 0 h 3405"/>
                <a:gd name="T96" fmla="*/ 11 w 1292"/>
                <a:gd name="T97" fmla="*/ 1 h 3405"/>
                <a:gd name="T98" fmla="*/ 11 w 1292"/>
                <a:gd name="T99" fmla="*/ 3 h 3405"/>
                <a:gd name="T100" fmla="*/ 11 w 1292"/>
                <a:gd name="T101" fmla="*/ 4 h 3405"/>
                <a:gd name="T102" fmla="*/ 10 w 1292"/>
                <a:gd name="T103" fmla="*/ 5 h 3405"/>
                <a:gd name="T104" fmla="*/ 10 w 1292"/>
                <a:gd name="T105" fmla="*/ 6 h 3405"/>
                <a:gd name="T106" fmla="*/ 13 w 1292"/>
                <a:gd name="T107" fmla="*/ 8 h 3405"/>
                <a:gd name="T108" fmla="*/ 14 w 1292"/>
                <a:gd name="T109" fmla="*/ 9 h 3405"/>
                <a:gd name="T110" fmla="*/ 14 w 1292"/>
                <a:gd name="T111" fmla="*/ 14 h 3405"/>
                <a:gd name="T112" fmla="*/ 13 w 1292"/>
                <a:gd name="T113" fmla="*/ 15 h 3405"/>
                <a:gd name="T114" fmla="*/ 13 w 1292"/>
                <a:gd name="T115" fmla="*/ 17 h 3405"/>
                <a:gd name="T116" fmla="*/ 14 w 1292"/>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8" y="3405"/>
                  </a:lnTo>
                  <a:lnTo>
                    <a:pt x="317" y="3405"/>
                  </a:lnTo>
                  <a:lnTo>
                    <a:pt x="262" y="3401"/>
                  </a:lnTo>
                  <a:lnTo>
                    <a:pt x="240" y="3381"/>
                  </a:lnTo>
                  <a:lnTo>
                    <a:pt x="228" y="3354"/>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5"/>
                  </a:lnTo>
                  <a:lnTo>
                    <a:pt x="139" y="1099"/>
                  </a:lnTo>
                  <a:lnTo>
                    <a:pt x="201" y="757"/>
                  </a:lnTo>
                  <a:lnTo>
                    <a:pt x="228" y="663"/>
                  </a:lnTo>
                  <a:lnTo>
                    <a:pt x="253" y="625"/>
                  </a:lnTo>
                  <a:lnTo>
                    <a:pt x="279" y="613"/>
                  </a:lnTo>
                  <a:lnTo>
                    <a:pt x="455" y="549"/>
                  </a:lnTo>
                  <a:lnTo>
                    <a:pt x="532" y="524"/>
                  </a:lnTo>
                  <a:lnTo>
                    <a:pt x="557" y="434"/>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71" name="Freeform 271"/>
            <p:cNvSpPr>
              <a:spLocks/>
            </p:cNvSpPr>
            <p:nvPr/>
          </p:nvSpPr>
          <p:spPr bwMode="auto">
            <a:xfrm>
              <a:off x="2812" y="2348"/>
              <a:ext cx="384" cy="1157"/>
            </a:xfrm>
            <a:custGeom>
              <a:avLst/>
              <a:gdLst>
                <a:gd name="T0" fmla="*/ 2 w 1153"/>
                <a:gd name="T1" fmla="*/ 29 h 3471"/>
                <a:gd name="T2" fmla="*/ 2 w 1153"/>
                <a:gd name="T3" fmla="*/ 31 h 3471"/>
                <a:gd name="T4" fmla="*/ 3 w 1153"/>
                <a:gd name="T5" fmla="*/ 32 h 3471"/>
                <a:gd name="T6" fmla="*/ 3 w 1153"/>
                <a:gd name="T7" fmla="*/ 37 h 3471"/>
                <a:gd name="T8" fmla="*/ 3 w 1153"/>
                <a:gd name="T9" fmla="*/ 39 h 3471"/>
                <a:gd name="T10" fmla="*/ 2 w 1153"/>
                <a:gd name="T11" fmla="*/ 40 h 3471"/>
                <a:gd name="T12" fmla="*/ 1 w 1153"/>
                <a:gd name="T13" fmla="*/ 40 h 3471"/>
                <a:gd name="T14" fmla="*/ 0 w 1153"/>
                <a:gd name="T15" fmla="*/ 41 h 3471"/>
                <a:gd name="T16" fmla="*/ 0 w 1153"/>
                <a:gd name="T17" fmla="*/ 41 h 3471"/>
                <a:gd name="T18" fmla="*/ 0 w 1153"/>
                <a:gd name="T19" fmla="*/ 42 h 3471"/>
                <a:gd name="T20" fmla="*/ 2 w 1153"/>
                <a:gd name="T21" fmla="*/ 42 h 3471"/>
                <a:gd name="T22" fmla="*/ 4 w 1153"/>
                <a:gd name="T23" fmla="*/ 41 h 3471"/>
                <a:gd name="T24" fmla="*/ 5 w 1153"/>
                <a:gd name="T25" fmla="*/ 41 h 3471"/>
                <a:gd name="T26" fmla="*/ 5 w 1153"/>
                <a:gd name="T27" fmla="*/ 40 h 3471"/>
                <a:gd name="T28" fmla="*/ 6 w 1153"/>
                <a:gd name="T29" fmla="*/ 34 h 3471"/>
                <a:gd name="T30" fmla="*/ 7 w 1153"/>
                <a:gd name="T31" fmla="*/ 31 h 3471"/>
                <a:gd name="T32" fmla="*/ 8 w 1153"/>
                <a:gd name="T33" fmla="*/ 33 h 3471"/>
                <a:gd name="T34" fmla="*/ 9 w 1153"/>
                <a:gd name="T35" fmla="*/ 37 h 3471"/>
                <a:gd name="T36" fmla="*/ 9 w 1153"/>
                <a:gd name="T37" fmla="*/ 40 h 3471"/>
                <a:gd name="T38" fmla="*/ 9 w 1153"/>
                <a:gd name="T39" fmla="*/ 41 h 3471"/>
                <a:gd name="T40" fmla="*/ 9 w 1153"/>
                <a:gd name="T41" fmla="*/ 42 h 3471"/>
                <a:gd name="T42" fmla="*/ 9 w 1153"/>
                <a:gd name="T43" fmla="*/ 43 h 3471"/>
                <a:gd name="T44" fmla="*/ 10 w 1153"/>
                <a:gd name="T45" fmla="*/ 43 h 3471"/>
                <a:gd name="T46" fmla="*/ 11 w 1153"/>
                <a:gd name="T47" fmla="*/ 42 h 3471"/>
                <a:gd name="T48" fmla="*/ 12 w 1153"/>
                <a:gd name="T49" fmla="*/ 42 h 3471"/>
                <a:gd name="T50" fmla="*/ 12 w 1153"/>
                <a:gd name="T51" fmla="*/ 41 h 3471"/>
                <a:gd name="T52" fmla="*/ 12 w 1153"/>
                <a:gd name="T53" fmla="*/ 39 h 3471"/>
                <a:gd name="T54" fmla="*/ 11 w 1153"/>
                <a:gd name="T55" fmla="*/ 34 h 3471"/>
                <a:gd name="T56" fmla="*/ 11 w 1153"/>
                <a:gd name="T57" fmla="*/ 31 h 3471"/>
                <a:gd name="T58" fmla="*/ 12 w 1153"/>
                <a:gd name="T59" fmla="*/ 30 h 3471"/>
                <a:gd name="T60" fmla="*/ 12 w 1153"/>
                <a:gd name="T61" fmla="*/ 20 h 3471"/>
                <a:gd name="T62" fmla="*/ 12 w 1153"/>
                <a:gd name="T63" fmla="*/ 17 h 3471"/>
                <a:gd name="T64" fmla="*/ 13 w 1153"/>
                <a:gd name="T65" fmla="*/ 16 h 3471"/>
                <a:gd name="T66" fmla="*/ 13 w 1153"/>
                <a:gd name="T67" fmla="*/ 15 h 3471"/>
                <a:gd name="T68" fmla="*/ 13 w 1153"/>
                <a:gd name="T69" fmla="*/ 13 h 3471"/>
                <a:gd name="T70" fmla="*/ 14 w 1153"/>
                <a:gd name="T71" fmla="*/ 11 h 3471"/>
                <a:gd name="T72" fmla="*/ 12 w 1153"/>
                <a:gd name="T73" fmla="*/ 11 h 3471"/>
                <a:gd name="T74" fmla="*/ 12 w 1153"/>
                <a:gd name="T75" fmla="*/ 10 h 3471"/>
                <a:gd name="T76" fmla="*/ 12 w 1153"/>
                <a:gd name="T77" fmla="*/ 8 h 3471"/>
                <a:gd name="T78" fmla="*/ 12 w 1153"/>
                <a:gd name="T79" fmla="*/ 8 h 3471"/>
                <a:gd name="T80" fmla="*/ 9 w 1153"/>
                <a:gd name="T81" fmla="*/ 7 h 3471"/>
                <a:gd name="T82" fmla="*/ 8 w 1153"/>
                <a:gd name="T83" fmla="*/ 6 h 3471"/>
                <a:gd name="T84" fmla="*/ 9 w 1153"/>
                <a:gd name="T85" fmla="*/ 4 h 3471"/>
                <a:gd name="T86" fmla="*/ 9 w 1153"/>
                <a:gd name="T87" fmla="*/ 3 h 3471"/>
                <a:gd name="T88" fmla="*/ 9 w 1153"/>
                <a:gd name="T89" fmla="*/ 1 h 3471"/>
                <a:gd name="T90" fmla="*/ 8 w 1153"/>
                <a:gd name="T91" fmla="*/ 0 h 3471"/>
                <a:gd name="T92" fmla="*/ 6 w 1153"/>
                <a:gd name="T93" fmla="*/ 0 h 3471"/>
                <a:gd name="T94" fmla="*/ 5 w 1153"/>
                <a:gd name="T95" fmla="*/ 0 h 3471"/>
                <a:gd name="T96" fmla="*/ 4 w 1153"/>
                <a:gd name="T97" fmla="*/ 1 h 3471"/>
                <a:gd name="T98" fmla="*/ 4 w 1153"/>
                <a:gd name="T99" fmla="*/ 2 h 3471"/>
                <a:gd name="T100" fmla="*/ 4 w 1153"/>
                <a:gd name="T101" fmla="*/ 4 h 3471"/>
                <a:gd name="T102" fmla="*/ 5 w 1153"/>
                <a:gd name="T103" fmla="*/ 5 h 3471"/>
                <a:gd name="T104" fmla="*/ 5 w 1153"/>
                <a:gd name="T105" fmla="*/ 6 h 3471"/>
                <a:gd name="T106" fmla="*/ 5 w 1153"/>
                <a:gd name="T107" fmla="*/ 7 h 3471"/>
                <a:gd name="T108" fmla="*/ 2 w 1153"/>
                <a:gd name="T109" fmla="*/ 8 h 3471"/>
                <a:gd name="T110" fmla="*/ 1 w 1153"/>
                <a:gd name="T111" fmla="*/ 10 h 3471"/>
                <a:gd name="T112" fmla="*/ 1 w 1153"/>
                <a:gd name="T113" fmla="*/ 11 h 3471"/>
                <a:gd name="T114" fmla="*/ 3 w 1153"/>
                <a:gd name="T115" fmla="*/ 14 h 3471"/>
                <a:gd name="T116" fmla="*/ 3 w 1153"/>
                <a:gd name="T117" fmla="*/ 18 h 3471"/>
                <a:gd name="T118" fmla="*/ 2 w 1153"/>
                <a:gd name="T119" fmla="*/ 2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2" y="3186"/>
                  </a:lnTo>
                  <a:lnTo>
                    <a:pt x="189" y="3210"/>
                  </a:lnTo>
                  <a:lnTo>
                    <a:pt x="152" y="3236"/>
                  </a:lnTo>
                  <a:lnTo>
                    <a:pt x="110" y="3256"/>
                  </a:lnTo>
                  <a:lnTo>
                    <a:pt x="58" y="3284"/>
                  </a:lnTo>
                  <a:lnTo>
                    <a:pt x="24" y="3306"/>
                  </a:lnTo>
                  <a:lnTo>
                    <a:pt x="7" y="3323"/>
                  </a:lnTo>
                  <a:lnTo>
                    <a:pt x="0" y="3347"/>
                  </a:lnTo>
                  <a:lnTo>
                    <a:pt x="4" y="3366"/>
                  </a:lnTo>
                  <a:lnTo>
                    <a:pt x="27" y="3382"/>
                  </a:lnTo>
                  <a:lnTo>
                    <a:pt x="68" y="3387"/>
                  </a:lnTo>
                  <a:lnTo>
                    <a:pt x="142" y="3380"/>
                  </a:lnTo>
                  <a:lnTo>
                    <a:pt x="212"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6"/>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2"/>
                  </a:lnTo>
                  <a:lnTo>
                    <a:pt x="963" y="3249"/>
                  </a:lnTo>
                  <a:lnTo>
                    <a:pt x="950" y="3134"/>
                  </a:lnTo>
                  <a:lnTo>
                    <a:pt x="933" y="2861"/>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5" y="638"/>
                  </a:lnTo>
                  <a:lnTo>
                    <a:pt x="936" y="610"/>
                  </a:lnTo>
                  <a:lnTo>
                    <a:pt x="898" y="593"/>
                  </a:lnTo>
                  <a:lnTo>
                    <a:pt x="710" y="532"/>
                  </a:lnTo>
                  <a:lnTo>
                    <a:pt x="672" y="519"/>
                  </a:lnTo>
                  <a:lnTo>
                    <a:pt x="666" y="457"/>
                  </a:lnTo>
                  <a:lnTo>
                    <a:pt x="678" y="408"/>
                  </a:lnTo>
                  <a:lnTo>
                    <a:pt x="702" y="354"/>
                  </a:lnTo>
                  <a:lnTo>
                    <a:pt x="719" y="299"/>
                  </a:lnTo>
                  <a:lnTo>
                    <a:pt x="723" y="229"/>
                  </a:lnTo>
                  <a:lnTo>
                    <a:pt x="714" y="149"/>
                  </a:lnTo>
                  <a:lnTo>
                    <a:pt x="697" y="99"/>
                  </a:lnTo>
                  <a:lnTo>
                    <a:pt x="669"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2"/>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72" name="Freeform 272"/>
            <p:cNvSpPr>
              <a:spLocks/>
            </p:cNvSpPr>
            <p:nvPr/>
          </p:nvSpPr>
          <p:spPr bwMode="auto">
            <a:xfrm>
              <a:off x="2282" y="2372"/>
              <a:ext cx="313" cy="1093"/>
            </a:xfrm>
            <a:custGeom>
              <a:avLst/>
              <a:gdLst>
                <a:gd name="T0" fmla="*/ 6 w 940"/>
                <a:gd name="T1" fmla="*/ 31 h 3278"/>
                <a:gd name="T2" fmla="*/ 6 w 940"/>
                <a:gd name="T3" fmla="*/ 29 h 3278"/>
                <a:gd name="T4" fmla="*/ 7 w 940"/>
                <a:gd name="T5" fmla="*/ 27 h 3278"/>
                <a:gd name="T6" fmla="*/ 7 w 940"/>
                <a:gd name="T7" fmla="*/ 25 h 3278"/>
                <a:gd name="T8" fmla="*/ 7 w 940"/>
                <a:gd name="T9" fmla="*/ 26 h 3278"/>
                <a:gd name="T10" fmla="*/ 8 w 940"/>
                <a:gd name="T11" fmla="*/ 27 h 3278"/>
                <a:gd name="T12" fmla="*/ 8 w 940"/>
                <a:gd name="T13" fmla="*/ 28 h 3278"/>
                <a:gd name="T14" fmla="*/ 7 w 940"/>
                <a:gd name="T15" fmla="*/ 29 h 3278"/>
                <a:gd name="T16" fmla="*/ 7 w 940"/>
                <a:gd name="T17" fmla="*/ 31 h 3278"/>
                <a:gd name="T18" fmla="*/ 6 w 940"/>
                <a:gd name="T19" fmla="*/ 33 h 3278"/>
                <a:gd name="T20" fmla="*/ 7 w 940"/>
                <a:gd name="T21" fmla="*/ 37 h 3278"/>
                <a:gd name="T22" fmla="*/ 8 w 940"/>
                <a:gd name="T23" fmla="*/ 38 h 3278"/>
                <a:gd name="T24" fmla="*/ 10 w 940"/>
                <a:gd name="T25" fmla="*/ 39 h 3278"/>
                <a:gd name="T26" fmla="*/ 10 w 940"/>
                <a:gd name="T27" fmla="*/ 39 h 3278"/>
                <a:gd name="T28" fmla="*/ 10 w 940"/>
                <a:gd name="T29" fmla="*/ 39 h 3278"/>
                <a:gd name="T30" fmla="*/ 9 w 940"/>
                <a:gd name="T31" fmla="*/ 39 h 3278"/>
                <a:gd name="T32" fmla="*/ 9 w 940"/>
                <a:gd name="T33" fmla="*/ 40 h 3278"/>
                <a:gd name="T34" fmla="*/ 9 w 940"/>
                <a:gd name="T35" fmla="*/ 40 h 3278"/>
                <a:gd name="T36" fmla="*/ 7 w 940"/>
                <a:gd name="T37" fmla="*/ 40 h 3278"/>
                <a:gd name="T38" fmla="*/ 5 w 940"/>
                <a:gd name="T39" fmla="*/ 40 h 3278"/>
                <a:gd name="T40" fmla="*/ 4 w 940"/>
                <a:gd name="T41" fmla="*/ 40 h 3278"/>
                <a:gd name="T42" fmla="*/ 4 w 940"/>
                <a:gd name="T43" fmla="*/ 39 h 3278"/>
                <a:gd name="T44" fmla="*/ 3 w 940"/>
                <a:gd name="T45" fmla="*/ 34 h 3278"/>
                <a:gd name="T46" fmla="*/ 2 w 940"/>
                <a:gd name="T47" fmla="*/ 23 h 3278"/>
                <a:gd name="T48" fmla="*/ 3 w 940"/>
                <a:gd name="T49" fmla="*/ 20 h 3278"/>
                <a:gd name="T50" fmla="*/ 3 w 940"/>
                <a:gd name="T51" fmla="*/ 18 h 3278"/>
                <a:gd name="T52" fmla="*/ 1 w 940"/>
                <a:gd name="T53" fmla="*/ 17 h 3278"/>
                <a:gd name="T54" fmla="*/ 0 w 940"/>
                <a:gd name="T55" fmla="*/ 16 h 3278"/>
                <a:gd name="T56" fmla="*/ 0 w 940"/>
                <a:gd name="T57" fmla="*/ 14 h 3278"/>
                <a:gd name="T58" fmla="*/ 2 w 940"/>
                <a:gd name="T59" fmla="*/ 9 h 3278"/>
                <a:gd name="T60" fmla="*/ 2 w 940"/>
                <a:gd name="T61" fmla="*/ 8 h 3278"/>
                <a:gd name="T62" fmla="*/ 3 w 940"/>
                <a:gd name="T63" fmla="*/ 7 h 3278"/>
                <a:gd name="T64" fmla="*/ 5 w 940"/>
                <a:gd name="T65" fmla="*/ 6 h 3278"/>
                <a:gd name="T66" fmla="*/ 5 w 940"/>
                <a:gd name="T67" fmla="*/ 5 h 3278"/>
                <a:gd name="T68" fmla="*/ 4 w 940"/>
                <a:gd name="T69" fmla="*/ 4 h 3278"/>
                <a:gd name="T70" fmla="*/ 4 w 940"/>
                <a:gd name="T71" fmla="*/ 3 h 3278"/>
                <a:gd name="T72" fmla="*/ 4 w 940"/>
                <a:gd name="T73" fmla="*/ 1 h 3278"/>
                <a:gd name="T74" fmla="*/ 4 w 940"/>
                <a:gd name="T75" fmla="*/ 0 h 3278"/>
                <a:gd name="T76" fmla="*/ 6 w 940"/>
                <a:gd name="T77" fmla="*/ 0 h 3278"/>
                <a:gd name="T78" fmla="*/ 7 w 940"/>
                <a:gd name="T79" fmla="*/ 0 h 3278"/>
                <a:gd name="T80" fmla="*/ 7 w 940"/>
                <a:gd name="T81" fmla="*/ 1 h 3278"/>
                <a:gd name="T82" fmla="*/ 8 w 940"/>
                <a:gd name="T83" fmla="*/ 1 h 3278"/>
                <a:gd name="T84" fmla="*/ 8 w 940"/>
                <a:gd name="T85" fmla="*/ 3 h 3278"/>
                <a:gd name="T86" fmla="*/ 8 w 940"/>
                <a:gd name="T87" fmla="*/ 4 h 3278"/>
                <a:gd name="T88" fmla="*/ 8 w 940"/>
                <a:gd name="T89" fmla="*/ 5 h 3278"/>
                <a:gd name="T90" fmla="*/ 8 w 940"/>
                <a:gd name="T91" fmla="*/ 6 h 3278"/>
                <a:gd name="T92" fmla="*/ 8 w 940"/>
                <a:gd name="T93" fmla="*/ 7 h 3278"/>
                <a:gd name="T94" fmla="*/ 10 w 940"/>
                <a:gd name="T95" fmla="*/ 8 h 3278"/>
                <a:gd name="T96" fmla="*/ 11 w 940"/>
                <a:gd name="T97" fmla="*/ 11 h 3278"/>
                <a:gd name="T98" fmla="*/ 11 w 940"/>
                <a:gd name="T99" fmla="*/ 13 h 3278"/>
                <a:gd name="T100" fmla="*/ 12 w 940"/>
                <a:gd name="T101" fmla="*/ 15 h 3278"/>
                <a:gd name="T102" fmla="*/ 11 w 940"/>
                <a:gd name="T103" fmla="*/ 17 h 3278"/>
                <a:gd name="T104" fmla="*/ 11 w 940"/>
                <a:gd name="T105" fmla="*/ 19 h 3278"/>
                <a:gd name="T106" fmla="*/ 11 w 940"/>
                <a:gd name="T107" fmla="*/ 21 h 3278"/>
                <a:gd name="T108" fmla="*/ 10 w 940"/>
                <a:gd name="T109" fmla="*/ 23 h 3278"/>
                <a:gd name="T110" fmla="*/ 11 w 940"/>
                <a:gd name="T111" fmla="*/ 28 h 3278"/>
                <a:gd name="T112" fmla="*/ 10 w 940"/>
                <a:gd name="T113" fmla="*/ 30 h 3278"/>
                <a:gd name="T114" fmla="*/ 9 w 940"/>
                <a:gd name="T115" fmla="*/ 33 h 3278"/>
                <a:gd name="T116" fmla="*/ 8 w 940"/>
                <a:gd name="T117" fmla="*/ 36 h 3278"/>
                <a:gd name="T118" fmla="*/ 7 w 940"/>
                <a:gd name="T119" fmla="*/ 37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4"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8" y="3251"/>
                  </a:lnTo>
                  <a:lnTo>
                    <a:pt x="342" y="3229"/>
                  </a:lnTo>
                  <a:lnTo>
                    <a:pt x="300" y="3204"/>
                  </a:lnTo>
                  <a:lnTo>
                    <a:pt x="295"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2" y="1362"/>
                  </a:lnTo>
                  <a:lnTo>
                    <a:pt x="64" y="1321"/>
                  </a:lnTo>
                  <a:lnTo>
                    <a:pt x="25" y="1264"/>
                  </a:lnTo>
                  <a:lnTo>
                    <a:pt x="3" y="1210"/>
                  </a:lnTo>
                  <a:lnTo>
                    <a:pt x="0" y="1162"/>
                  </a:lnTo>
                  <a:lnTo>
                    <a:pt x="14" y="1101"/>
                  </a:lnTo>
                  <a:lnTo>
                    <a:pt x="126" y="716"/>
                  </a:lnTo>
                  <a:lnTo>
                    <a:pt x="145" y="672"/>
                  </a:lnTo>
                  <a:lnTo>
                    <a:pt x="160" y="652"/>
                  </a:lnTo>
                  <a:lnTo>
                    <a:pt x="183" y="632"/>
                  </a:lnTo>
                  <a:lnTo>
                    <a:pt x="227" y="601"/>
                  </a:lnTo>
                  <a:lnTo>
                    <a:pt x="355" y="537"/>
                  </a:lnTo>
                  <a:lnTo>
                    <a:pt x="386" y="499"/>
                  </a:lnTo>
                  <a:lnTo>
                    <a:pt x="409" y="455"/>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900" y="866"/>
                  </a:lnTo>
                  <a:lnTo>
                    <a:pt x="913" y="946"/>
                  </a:lnTo>
                  <a:lnTo>
                    <a:pt x="924" y="1013"/>
                  </a:lnTo>
                  <a:lnTo>
                    <a:pt x="936" y="1108"/>
                  </a:lnTo>
                  <a:lnTo>
                    <a:pt x="940" y="1190"/>
                  </a:lnTo>
                  <a:lnTo>
                    <a:pt x="936" y="1291"/>
                  </a:lnTo>
                  <a:lnTo>
                    <a:pt x="924" y="1402"/>
                  </a:lnTo>
                  <a:lnTo>
                    <a:pt x="913" y="1478"/>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73" name="Freeform 273"/>
            <p:cNvSpPr>
              <a:spLocks/>
            </p:cNvSpPr>
            <p:nvPr/>
          </p:nvSpPr>
          <p:spPr bwMode="auto">
            <a:xfrm>
              <a:off x="2589" y="2403"/>
              <a:ext cx="325"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8 w 974"/>
                <a:gd name="T107" fmla="*/ 13 h 3255"/>
                <a:gd name="T108" fmla="*/ 9 w 974"/>
                <a:gd name="T109" fmla="*/ 14 h 3255"/>
                <a:gd name="T110" fmla="*/ 9 w 974"/>
                <a:gd name="T111" fmla="*/ 13 h 3255"/>
                <a:gd name="T112" fmla="*/ 9 w 974"/>
                <a:gd name="T113" fmla="*/ 12 h 3255"/>
                <a:gd name="T114" fmla="*/ 8 w 974"/>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p>
          </p:txBody>
        </p:sp>
        <p:sp>
          <p:nvSpPr>
            <p:cNvPr id="76874" name="Freeform 274"/>
            <p:cNvSpPr>
              <a:spLocks/>
            </p:cNvSpPr>
            <p:nvPr/>
          </p:nvSpPr>
          <p:spPr bwMode="auto">
            <a:xfrm>
              <a:off x="2589" y="2403"/>
              <a:ext cx="325" cy="1085"/>
            </a:xfrm>
            <a:custGeom>
              <a:avLst/>
              <a:gdLst>
                <a:gd name="T0" fmla="*/ 4 w 974"/>
                <a:gd name="T1" fmla="*/ 0 h 3255"/>
                <a:gd name="T2" fmla="*/ 5 w 974"/>
                <a:gd name="T3" fmla="*/ 0 h 3255"/>
                <a:gd name="T4" fmla="*/ 5 w 974"/>
                <a:gd name="T5" fmla="*/ 1 h 3255"/>
                <a:gd name="T6" fmla="*/ 6 w 974"/>
                <a:gd name="T7" fmla="*/ 2 h 3255"/>
                <a:gd name="T8" fmla="*/ 6 w 974"/>
                <a:gd name="T9" fmla="*/ 4 h 3255"/>
                <a:gd name="T10" fmla="*/ 6 w 974"/>
                <a:gd name="T11" fmla="*/ 5 h 3255"/>
                <a:gd name="T12" fmla="*/ 6 w 974"/>
                <a:gd name="T13" fmla="*/ 6 h 3255"/>
                <a:gd name="T14" fmla="*/ 8 w 974"/>
                <a:gd name="T15" fmla="*/ 7 h 3255"/>
                <a:gd name="T16" fmla="*/ 9 w 974"/>
                <a:gd name="T17" fmla="*/ 8 h 3255"/>
                <a:gd name="T18" fmla="*/ 12 w 974"/>
                <a:gd name="T19" fmla="*/ 13 h 3255"/>
                <a:gd name="T20" fmla="*/ 12 w 974"/>
                <a:gd name="T21" fmla="*/ 15 h 3255"/>
                <a:gd name="T22" fmla="*/ 9 w 974"/>
                <a:gd name="T23" fmla="*/ 19 h 3255"/>
                <a:gd name="T24" fmla="*/ 8 w 974"/>
                <a:gd name="T25" fmla="*/ 19 h 3255"/>
                <a:gd name="T26" fmla="*/ 9 w 974"/>
                <a:gd name="T27" fmla="*/ 21 h 3255"/>
                <a:gd name="T28" fmla="*/ 8 w 974"/>
                <a:gd name="T29" fmla="*/ 22 h 3255"/>
                <a:gd name="T30" fmla="*/ 7 w 974"/>
                <a:gd name="T31" fmla="*/ 31 h 3255"/>
                <a:gd name="T32" fmla="*/ 6 w 974"/>
                <a:gd name="T33" fmla="*/ 34 h 3255"/>
                <a:gd name="T34" fmla="*/ 6 w 974"/>
                <a:gd name="T35" fmla="*/ 36 h 3255"/>
                <a:gd name="T36" fmla="*/ 6 w 974"/>
                <a:gd name="T37" fmla="*/ 37 h 3255"/>
                <a:gd name="T38" fmla="*/ 6 w 974"/>
                <a:gd name="T39" fmla="*/ 38 h 3255"/>
                <a:gd name="T40" fmla="*/ 6 w 974"/>
                <a:gd name="T41" fmla="*/ 39 h 3255"/>
                <a:gd name="T42" fmla="*/ 5 w 974"/>
                <a:gd name="T43" fmla="*/ 39 h 3255"/>
                <a:gd name="T44" fmla="*/ 4 w 974"/>
                <a:gd name="T45" fmla="*/ 40 h 3255"/>
                <a:gd name="T46" fmla="*/ 3 w 974"/>
                <a:gd name="T47" fmla="*/ 40 h 3255"/>
                <a:gd name="T48" fmla="*/ 2 w 974"/>
                <a:gd name="T49" fmla="*/ 40 h 3255"/>
                <a:gd name="T50" fmla="*/ 1 w 974"/>
                <a:gd name="T51" fmla="*/ 39 h 3255"/>
                <a:gd name="T52" fmla="*/ 1 w 974"/>
                <a:gd name="T53" fmla="*/ 39 h 3255"/>
                <a:gd name="T54" fmla="*/ 2 w 974"/>
                <a:gd name="T55" fmla="*/ 38 h 3255"/>
                <a:gd name="T56" fmla="*/ 3 w 974"/>
                <a:gd name="T57" fmla="*/ 37 h 3255"/>
                <a:gd name="T58" fmla="*/ 3 w 974"/>
                <a:gd name="T59" fmla="*/ 35 h 3255"/>
                <a:gd name="T60" fmla="*/ 2 w 974"/>
                <a:gd name="T61" fmla="*/ 30 h 3255"/>
                <a:gd name="T62" fmla="*/ 1 w 974"/>
                <a:gd name="T63" fmla="*/ 30 h 3255"/>
                <a:gd name="T64" fmla="*/ 1 w 974"/>
                <a:gd name="T65" fmla="*/ 22 h 3255"/>
                <a:gd name="T66" fmla="*/ 0 w 974"/>
                <a:gd name="T67" fmla="*/ 21 h 3255"/>
                <a:gd name="T68" fmla="*/ 1 w 974"/>
                <a:gd name="T69" fmla="*/ 18 h 3255"/>
                <a:gd name="T70" fmla="*/ 0 w 974"/>
                <a:gd name="T71" fmla="*/ 17 h 3255"/>
                <a:gd name="T72" fmla="*/ 0 w 974"/>
                <a:gd name="T73" fmla="*/ 15 h 3255"/>
                <a:gd name="T74" fmla="*/ 0 w 974"/>
                <a:gd name="T75" fmla="*/ 12 h 3255"/>
                <a:gd name="T76" fmla="*/ 0 w 974"/>
                <a:gd name="T77" fmla="*/ 10 h 3255"/>
                <a:gd name="T78" fmla="*/ 0 w 974"/>
                <a:gd name="T79" fmla="*/ 8 h 3255"/>
                <a:gd name="T80" fmla="*/ 1 w 974"/>
                <a:gd name="T81" fmla="*/ 8 h 3255"/>
                <a:gd name="T82" fmla="*/ 3 w 974"/>
                <a:gd name="T83" fmla="*/ 7 h 3255"/>
                <a:gd name="T84" fmla="*/ 3 w 974"/>
                <a:gd name="T85" fmla="*/ 6 h 3255"/>
                <a:gd name="T86" fmla="*/ 3 w 974"/>
                <a:gd name="T87" fmla="*/ 6 h 3255"/>
                <a:gd name="T88" fmla="*/ 3 w 974"/>
                <a:gd name="T89" fmla="*/ 6 h 3255"/>
                <a:gd name="T90" fmla="*/ 2 w 974"/>
                <a:gd name="T91" fmla="*/ 6 h 3255"/>
                <a:gd name="T92" fmla="*/ 2 w 974"/>
                <a:gd name="T93" fmla="*/ 5 h 3255"/>
                <a:gd name="T94" fmla="*/ 1 w 974"/>
                <a:gd name="T95" fmla="*/ 4 h 3255"/>
                <a:gd name="T96" fmla="*/ 1 w 974"/>
                <a:gd name="T97" fmla="*/ 2 h 3255"/>
                <a:gd name="T98" fmla="*/ 2 w 974"/>
                <a:gd name="T99" fmla="*/ 1 h 3255"/>
                <a:gd name="T100" fmla="*/ 2 w 974"/>
                <a:gd name="T101" fmla="*/ 1 h 3255"/>
                <a:gd name="T102" fmla="*/ 3 w 974"/>
                <a:gd name="T103" fmla="*/ 0 h 3255"/>
                <a:gd name="T104" fmla="*/ 4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p>
          </p:txBody>
        </p:sp>
        <p:sp>
          <p:nvSpPr>
            <p:cNvPr id="76875" name="Freeform 275"/>
            <p:cNvSpPr>
              <a:spLocks/>
            </p:cNvSpPr>
            <p:nvPr/>
          </p:nvSpPr>
          <p:spPr bwMode="auto">
            <a:xfrm>
              <a:off x="2814" y="2723"/>
              <a:ext cx="26" cy="65"/>
            </a:xfrm>
            <a:custGeom>
              <a:avLst/>
              <a:gdLst>
                <a:gd name="T0" fmla="*/ 0 w 80"/>
                <a:gd name="T1" fmla="*/ 0 h 196"/>
                <a:gd name="T2" fmla="*/ 0 w 80"/>
                <a:gd name="T3" fmla="*/ 1 h 196"/>
                <a:gd name="T4" fmla="*/ 0 w 80"/>
                <a:gd name="T5" fmla="*/ 2 h 196"/>
                <a:gd name="T6" fmla="*/ 1 w 80"/>
                <a:gd name="T7" fmla="*/ 2 h 196"/>
                <a:gd name="T8" fmla="*/ 1 w 80"/>
                <a:gd name="T9" fmla="*/ 2 h 196"/>
                <a:gd name="T10" fmla="*/ 1 w 80"/>
                <a:gd name="T11" fmla="*/ 1 h 196"/>
                <a:gd name="T12" fmla="*/ 1 w 80"/>
                <a:gd name="T13" fmla="*/ 1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5" y="120"/>
                  </a:lnTo>
                  <a:lnTo>
                    <a:pt x="0" y="187"/>
                  </a:lnTo>
                  <a:lnTo>
                    <a:pt x="63" y="196"/>
                  </a:lnTo>
                  <a:lnTo>
                    <a:pt x="80" y="142"/>
                  </a:lnTo>
                  <a:lnTo>
                    <a:pt x="80" y="97"/>
                  </a:lnTo>
                  <a:lnTo>
                    <a:pt x="53" y="53"/>
                  </a:lnTo>
                  <a:lnTo>
                    <a:pt x="37" y="22"/>
                  </a:lnTo>
                  <a:lnTo>
                    <a:pt x="21" y="0"/>
                  </a:lnTo>
                  <a:lnTo>
                    <a:pt x="10" y="0"/>
                  </a:lnTo>
                </a:path>
              </a:pathLst>
            </a:custGeom>
            <a:noFill/>
            <a:ln w="0">
              <a:solidFill>
                <a:srgbClr val="000000"/>
              </a:solidFill>
              <a:round/>
              <a:headEnd/>
              <a:tailEnd/>
            </a:ln>
          </p:spPr>
          <p:txBody>
            <a:bodyPr/>
            <a:lstStyle/>
            <a:p>
              <a:pPr eaLnBrk="0" hangingPunct="0"/>
              <a:endParaRPr lang="it-IT"/>
            </a:p>
          </p:txBody>
        </p:sp>
        <p:sp>
          <p:nvSpPr>
            <p:cNvPr id="76876" name="Freeform 276"/>
            <p:cNvSpPr>
              <a:spLocks/>
            </p:cNvSpPr>
            <p:nvPr/>
          </p:nvSpPr>
          <p:spPr bwMode="auto">
            <a:xfrm>
              <a:off x="3188" y="2381"/>
              <a:ext cx="310" cy="1140"/>
            </a:xfrm>
            <a:custGeom>
              <a:avLst/>
              <a:gdLst>
                <a:gd name="T0" fmla="*/ 8 w 931"/>
                <a:gd name="T1" fmla="*/ 0 h 3420"/>
                <a:gd name="T2" fmla="*/ 9 w 931"/>
                <a:gd name="T3" fmla="*/ 2 h 3420"/>
                <a:gd name="T4" fmla="*/ 8 w 931"/>
                <a:gd name="T5" fmla="*/ 4 h 3420"/>
                <a:gd name="T6" fmla="*/ 8 w 931"/>
                <a:gd name="T7" fmla="*/ 7 h 3420"/>
                <a:gd name="T8" fmla="*/ 9 w 931"/>
                <a:gd name="T9" fmla="*/ 7 h 3420"/>
                <a:gd name="T10" fmla="*/ 10 w 931"/>
                <a:gd name="T11" fmla="*/ 8 h 3420"/>
                <a:gd name="T12" fmla="*/ 11 w 931"/>
                <a:gd name="T13" fmla="*/ 10 h 3420"/>
                <a:gd name="T14" fmla="*/ 11 w 931"/>
                <a:gd name="T15" fmla="*/ 14 h 3420"/>
                <a:gd name="T16" fmla="*/ 11 w 931"/>
                <a:gd name="T17" fmla="*/ 18 h 3420"/>
                <a:gd name="T18" fmla="*/ 11 w 931"/>
                <a:gd name="T19" fmla="*/ 22 h 3420"/>
                <a:gd name="T20" fmla="*/ 8 w 931"/>
                <a:gd name="T21" fmla="*/ 27 h 3420"/>
                <a:gd name="T22" fmla="*/ 8 w 931"/>
                <a:gd name="T23" fmla="*/ 30 h 3420"/>
                <a:gd name="T24" fmla="*/ 8 w 931"/>
                <a:gd name="T25" fmla="*/ 34 h 3420"/>
                <a:gd name="T26" fmla="*/ 7 w 931"/>
                <a:gd name="T27" fmla="*/ 39 h 3420"/>
                <a:gd name="T28" fmla="*/ 7 w 931"/>
                <a:gd name="T29" fmla="*/ 41 h 3420"/>
                <a:gd name="T30" fmla="*/ 5 w 931"/>
                <a:gd name="T31" fmla="*/ 42 h 3420"/>
                <a:gd name="T32" fmla="*/ 3 w 931"/>
                <a:gd name="T33" fmla="*/ 42 h 3420"/>
                <a:gd name="T34" fmla="*/ 3 w 931"/>
                <a:gd name="T35" fmla="*/ 41 h 3420"/>
                <a:gd name="T36" fmla="*/ 3 w 931"/>
                <a:gd name="T37" fmla="*/ 41 h 3420"/>
                <a:gd name="T38" fmla="*/ 1 w 931"/>
                <a:gd name="T39" fmla="*/ 41 h 3420"/>
                <a:gd name="T40" fmla="*/ 0 w 931"/>
                <a:gd name="T41" fmla="*/ 40 h 3420"/>
                <a:gd name="T42" fmla="*/ 2 w 931"/>
                <a:gd name="T43" fmla="*/ 39 h 3420"/>
                <a:gd name="T44" fmla="*/ 3 w 931"/>
                <a:gd name="T45" fmla="*/ 37 h 3420"/>
                <a:gd name="T46" fmla="*/ 1 w 931"/>
                <a:gd name="T47" fmla="*/ 32 h 3420"/>
                <a:gd name="T48" fmla="*/ 0 w 931"/>
                <a:gd name="T49" fmla="*/ 28 h 3420"/>
                <a:gd name="T50" fmla="*/ 1 w 931"/>
                <a:gd name="T51" fmla="*/ 24 h 3420"/>
                <a:gd name="T52" fmla="*/ 2 w 931"/>
                <a:gd name="T53" fmla="*/ 19 h 3420"/>
                <a:gd name="T54" fmla="*/ 2 w 931"/>
                <a:gd name="T55" fmla="*/ 16 h 3420"/>
                <a:gd name="T56" fmla="*/ 1 w 931"/>
                <a:gd name="T57" fmla="*/ 14 h 3420"/>
                <a:gd name="T58" fmla="*/ 2 w 931"/>
                <a:gd name="T59" fmla="*/ 11 h 3420"/>
                <a:gd name="T60" fmla="*/ 3 w 931"/>
                <a:gd name="T61" fmla="*/ 8 h 3420"/>
                <a:gd name="T62" fmla="*/ 4 w 931"/>
                <a:gd name="T63" fmla="*/ 7 h 3420"/>
                <a:gd name="T64" fmla="*/ 5 w 931"/>
                <a:gd name="T65" fmla="*/ 6 h 3420"/>
                <a:gd name="T66" fmla="*/ 4 w 931"/>
                <a:gd name="T67" fmla="*/ 5 h 3420"/>
                <a:gd name="T68" fmla="*/ 4 w 931"/>
                <a:gd name="T69" fmla="*/ 3 h 3420"/>
                <a:gd name="T70" fmla="*/ 4 w 931"/>
                <a:gd name="T71" fmla="*/ 2 h 3420"/>
                <a:gd name="T72" fmla="*/ 4 w 931"/>
                <a:gd name="T73" fmla="*/ 1 h 3420"/>
                <a:gd name="T74" fmla="*/ 6 w 931"/>
                <a:gd name="T75" fmla="*/ 0 h 3420"/>
                <a:gd name="T76" fmla="*/ 9 w 931"/>
                <a:gd name="T77" fmla="*/ 18 h 3420"/>
                <a:gd name="T78" fmla="*/ 9 w 931"/>
                <a:gd name="T79" fmla="*/ 17 h 3420"/>
                <a:gd name="T80" fmla="*/ 8 w 931"/>
                <a:gd name="T81" fmla="*/ 15 h 3420"/>
                <a:gd name="T82" fmla="*/ 9 w 931"/>
                <a:gd name="T83" fmla="*/ 13 h 3420"/>
                <a:gd name="T84" fmla="*/ 9 w 931"/>
                <a:gd name="T85" fmla="*/ 15 h 3420"/>
                <a:gd name="T86" fmla="*/ 9 w 931"/>
                <a:gd name="T87" fmla="*/ 17 h 3420"/>
                <a:gd name="T88" fmla="*/ 5 w 931"/>
                <a:gd name="T89" fmla="*/ 39 h 3420"/>
                <a:gd name="T90" fmla="*/ 6 w 931"/>
                <a:gd name="T91" fmla="*/ 38 h 3420"/>
                <a:gd name="T92" fmla="*/ 5 w 931"/>
                <a:gd name="T93" fmla="*/ 34 h 3420"/>
                <a:gd name="T94" fmla="*/ 6 w 931"/>
                <a:gd name="T95" fmla="*/ 31 h 3420"/>
                <a:gd name="T96" fmla="*/ 5 w 931"/>
                <a:gd name="T97" fmla="*/ 29 h 3420"/>
                <a:gd name="T98" fmla="*/ 5 w 931"/>
                <a:gd name="T99" fmla="*/ 27 h 3420"/>
                <a:gd name="T100" fmla="*/ 3 w 931"/>
                <a:gd name="T101" fmla="*/ 28 h 3420"/>
                <a:gd name="T102" fmla="*/ 3 w 931"/>
                <a:gd name="T103" fmla="*/ 29 h 3420"/>
                <a:gd name="T104" fmla="*/ 4 w 931"/>
                <a:gd name="T105" fmla="*/ 31 h 3420"/>
                <a:gd name="T106" fmla="*/ 4 w 931"/>
                <a:gd name="T107" fmla="*/ 34 h 3420"/>
                <a:gd name="T108" fmla="*/ 5 w 931"/>
                <a:gd name="T109" fmla="*/ 38 h 3420"/>
                <a:gd name="T110" fmla="*/ 6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lnTo>
                    <a:pt x="757" y="1477"/>
                  </a:lnTo>
                  <a:lnTo>
                    <a:pt x="705" y="1498"/>
                  </a:lnTo>
                  <a:lnTo>
                    <a:pt x="705" y="1411"/>
                  </a:lnTo>
                  <a:lnTo>
                    <a:pt x="700" y="1375"/>
                  </a:lnTo>
                  <a:lnTo>
                    <a:pt x="690" y="1338"/>
                  </a:lnTo>
                  <a:lnTo>
                    <a:pt x="674" y="1302"/>
                  </a:lnTo>
                  <a:lnTo>
                    <a:pt x="654" y="1268"/>
                  </a:lnTo>
                  <a:lnTo>
                    <a:pt x="680" y="1223"/>
                  </a:lnTo>
                  <a:lnTo>
                    <a:pt x="705" y="1172"/>
                  </a:lnTo>
                  <a:lnTo>
                    <a:pt x="728" y="1114"/>
                  </a:lnTo>
                  <a:lnTo>
                    <a:pt x="742" y="1064"/>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1"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round/>
              <a:headEnd/>
              <a:tailEnd/>
            </a:ln>
          </p:spPr>
          <p:txBody>
            <a:bodyPr/>
            <a:lstStyle/>
            <a:p>
              <a:pPr eaLnBrk="0" hangingPunct="0"/>
              <a:endParaRPr lang="it-IT"/>
            </a:p>
          </p:txBody>
        </p:sp>
        <p:sp>
          <p:nvSpPr>
            <p:cNvPr id="76877" name="Freeform 277"/>
            <p:cNvSpPr>
              <a:spLocks/>
            </p:cNvSpPr>
            <p:nvPr/>
          </p:nvSpPr>
          <p:spPr bwMode="auto">
            <a:xfrm>
              <a:off x="3188" y="2381"/>
              <a:ext cx="310" cy="1140"/>
            </a:xfrm>
            <a:custGeom>
              <a:avLst/>
              <a:gdLst>
                <a:gd name="T0" fmla="*/ 7 w 931"/>
                <a:gd name="T1" fmla="*/ 0 h 3420"/>
                <a:gd name="T2" fmla="*/ 8 w 931"/>
                <a:gd name="T3" fmla="*/ 1 h 3420"/>
                <a:gd name="T4" fmla="*/ 9 w 931"/>
                <a:gd name="T5" fmla="*/ 2 h 3420"/>
                <a:gd name="T6" fmla="*/ 8 w 931"/>
                <a:gd name="T7" fmla="*/ 3 h 3420"/>
                <a:gd name="T8" fmla="*/ 7 w 931"/>
                <a:gd name="T9" fmla="*/ 5 h 3420"/>
                <a:gd name="T10" fmla="*/ 8 w 931"/>
                <a:gd name="T11" fmla="*/ 7 h 3420"/>
                <a:gd name="T12" fmla="*/ 8 w 931"/>
                <a:gd name="T13" fmla="*/ 7 h 3420"/>
                <a:gd name="T14" fmla="*/ 9 w 931"/>
                <a:gd name="T15" fmla="*/ 7 h 3420"/>
                <a:gd name="T16" fmla="*/ 10 w 931"/>
                <a:gd name="T17" fmla="*/ 8 h 3420"/>
                <a:gd name="T18" fmla="*/ 11 w 931"/>
                <a:gd name="T19" fmla="*/ 9 h 3420"/>
                <a:gd name="T20" fmla="*/ 10 w 931"/>
                <a:gd name="T21" fmla="*/ 11 h 3420"/>
                <a:gd name="T22" fmla="*/ 11 w 931"/>
                <a:gd name="T23" fmla="*/ 14 h 3420"/>
                <a:gd name="T24" fmla="*/ 11 w 931"/>
                <a:gd name="T25" fmla="*/ 17 h 3420"/>
                <a:gd name="T26" fmla="*/ 11 w 931"/>
                <a:gd name="T27" fmla="*/ 19 h 3420"/>
                <a:gd name="T28" fmla="*/ 11 w 931"/>
                <a:gd name="T29" fmla="*/ 22 h 3420"/>
                <a:gd name="T30" fmla="*/ 8 w 931"/>
                <a:gd name="T31" fmla="*/ 24 h 3420"/>
                <a:gd name="T32" fmla="*/ 7 w 931"/>
                <a:gd name="T33" fmla="*/ 28 h 3420"/>
                <a:gd name="T34" fmla="*/ 8 w 931"/>
                <a:gd name="T35" fmla="*/ 30 h 3420"/>
                <a:gd name="T36" fmla="*/ 8 w 931"/>
                <a:gd name="T37" fmla="*/ 32 h 3420"/>
                <a:gd name="T38" fmla="*/ 7 w 931"/>
                <a:gd name="T39" fmla="*/ 36 h 3420"/>
                <a:gd name="T40" fmla="*/ 7 w 931"/>
                <a:gd name="T41" fmla="*/ 39 h 3420"/>
                <a:gd name="T42" fmla="*/ 7 w 931"/>
                <a:gd name="T43" fmla="*/ 41 h 3420"/>
                <a:gd name="T44" fmla="*/ 6 w 931"/>
                <a:gd name="T45" fmla="*/ 42 h 3420"/>
                <a:gd name="T46" fmla="*/ 5 w 931"/>
                <a:gd name="T47" fmla="*/ 42 h 3420"/>
                <a:gd name="T48" fmla="*/ 3 w 931"/>
                <a:gd name="T49" fmla="*/ 42 h 3420"/>
                <a:gd name="T50" fmla="*/ 3 w 931"/>
                <a:gd name="T51" fmla="*/ 42 h 3420"/>
                <a:gd name="T52" fmla="*/ 3 w 931"/>
                <a:gd name="T53" fmla="*/ 41 h 3420"/>
                <a:gd name="T54" fmla="*/ 3 w 931"/>
                <a:gd name="T55" fmla="*/ 41 h 3420"/>
                <a:gd name="T56" fmla="*/ 2 w 931"/>
                <a:gd name="T57" fmla="*/ 41 h 3420"/>
                <a:gd name="T58" fmla="*/ 1 w 931"/>
                <a:gd name="T59" fmla="*/ 41 h 3420"/>
                <a:gd name="T60" fmla="*/ 0 w 931"/>
                <a:gd name="T61" fmla="*/ 41 h 3420"/>
                <a:gd name="T62" fmla="*/ 1 w 931"/>
                <a:gd name="T63" fmla="*/ 40 h 3420"/>
                <a:gd name="T64" fmla="*/ 2 w 931"/>
                <a:gd name="T65" fmla="*/ 39 h 3420"/>
                <a:gd name="T66" fmla="*/ 3 w 931"/>
                <a:gd name="T67" fmla="*/ 38 h 3420"/>
                <a:gd name="T68" fmla="*/ 3 w 931"/>
                <a:gd name="T69" fmla="*/ 37 h 3420"/>
                <a:gd name="T70" fmla="*/ 1 w 931"/>
                <a:gd name="T71" fmla="*/ 32 h 3420"/>
                <a:gd name="T72" fmla="*/ 0 w 931"/>
                <a:gd name="T73" fmla="*/ 29 h 3420"/>
                <a:gd name="T74" fmla="*/ 0 w 931"/>
                <a:gd name="T75" fmla="*/ 28 h 3420"/>
                <a:gd name="T76" fmla="*/ 1 w 931"/>
                <a:gd name="T77" fmla="*/ 24 h 3420"/>
                <a:gd name="T78" fmla="*/ 1 w 931"/>
                <a:gd name="T79" fmla="*/ 21 h 3420"/>
                <a:gd name="T80" fmla="*/ 2 w 931"/>
                <a:gd name="T81" fmla="*/ 17 h 3420"/>
                <a:gd name="T82" fmla="*/ 2 w 931"/>
                <a:gd name="T83" fmla="*/ 16 h 3420"/>
                <a:gd name="T84" fmla="*/ 1 w 931"/>
                <a:gd name="T85" fmla="*/ 15 h 3420"/>
                <a:gd name="T86" fmla="*/ 1 w 931"/>
                <a:gd name="T87" fmla="*/ 14 h 3420"/>
                <a:gd name="T88" fmla="*/ 2 w 931"/>
                <a:gd name="T89" fmla="*/ 11 h 3420"/>
                <a:gd name="T90" fmla="*/ 2 w 931"/>
                <a:gd name="T91" fmla="*/ 9 h 3420"/>
                <a:gd name="T92" fmla="*/ 3 w 931"/>
                <a:gd name="T93" fmla="*/ 8 h 3420"/>
                <a:gd name="T94" fmla="*/ 4 w 931"/>
                <a:gd name="T95" fmla="*/ 7 h 3420"/>
                <a:gd name="T96" fmla="*/ 5 w 931"/>
                <a:gd name="T97" fmla="*/ 6 h 3420"/>
                <a:gd name="T98" fmla="*/ 5 w 931"/>
                <a:gd name="T99" fmla="*/ 6 h 3420"/>
                <a:gd name="T100" fmla="*/ 4 w 931"/>
                <a:gd name="T101" fmla="*/ 5 h 3420"/>
                <a:gd name="T102" fmla="*/ 4 w 931"/>
                <a:gd name="T103" fmla="*/ 4 h 3420"/>
                <a:gd name="T104" fmla="*/ 4 w 931"/>
                <a:gd name="T105" fmla="*/ 3 h 3420"/>
                <a:gd name="T106" fmla="*/ 4 w 931"/>
                <a:gd name="T107" fmla="*/ 2 h 3420"/>
                <a:gd name="T108" fmla="*/ 4 w 931"/>
                <a:gd name="T109" fmla="*/ 1 h 3420"/>
                <a:gd name="T110" fmla="*/ 5 w 931"/>
                <a:gd name="T111" fmla="*/ 0 h 3420"/>
                <a:gd name="T112" fmla="*/ 6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path>
              </a:pathLst>
            </a:custGeom>
            <a:noFill/>
            <a:ln w="0">
              <a:solidFill>
                <a:srgbClr val="000000"/>
              </a:solidFill>
              <a:round/>
              <a:headEnd/>
              <a:tailEnd/>
            </a:ln>
          </p:spPr>
          <p:txBody>
            <a:bodyPr/>
            <a:lstStyle/>
            <a:p>
              <a:pPr eaLnBrk="0" hangingPunct="0"/>
              <a:endParaRPr lang="it-IT"/>
            </a:p>
          </p:txBody>
        </p:sp>
        <p:sp>
          <p:nvSpPr>
            <p:cNvPr id="76878" name="Freeform 278"/>
            <p:cNvSpPr>
              <a:spLocks/>
            </p:cNvSpPr>
            <p:nvPr/>
          </p:nvSpPr>
          <p:spPr bwMode="auto">
            <a:xfrm>
              <a:off x="3406" y="2714"/>
              <a:ext cx="36" cy="166"/>
            </a:xfrm>
            <a:custGeom>
              <a:avLst/>
              <a:gdLst>
                <a:gd name="T0" fmla="*/ 1 w 109"/>
                <a:gd name="T1" fmla="*/ 6 h 498"/>
                <a:gd name="T2" fmla="*/ 1 w 109"/>
                <a:gd name="T3" fmla="*/ 6 h 498"/>
                <a:gd name="T4" fmla="*/ 1 w 109"/>
                <a:gd name="T5" fmla="*/ 5 h 498"/>
                <a:gd name="T6" fmla="*/ 1 w 109"/>
                <a:gd name="T7" fmla="*/ 5 h 498"/>
                <a:gd name="T8" fmla="*/ 0 w 109"/>
                <a:gd name="T9" fmla="*/ 4 h 498"/>
                <a:gd name="T10" fmla="*/ 0 w 109"/>
                <a:gd name="T11" fmla="*/ 4 h 498"/>
                <a:gd name="T12" fmla="*/ 0 w 109"/>
                <a:gd name="T13" fmla="*/ 3 h 498"/>
                <a:gd name="T14" fmla="*/ 0 w 109"/>
                <a:gd name="T15" fmla="*/ 3 h 498"/>
                <a:gd name="T16" fmla="*/ 1 w 109"/>
                <a:gd name="T17" fmla="*/ 2 h 498"/>
                <a:gd name="T18" fmla="*/ 1 w 109"/>
                <a:gd name="T19" fmla="*/ 1 h 498"/>
                <a:gd name="T20" fmla="*/ 1 w 109"/>
                <a:gd name="T21" fmla="*/ 1 h 498"/>
                <a:gd name="T22" fmla="*/ 1 w 109"/>
                <a:gd name="T23" fmla="*/ 0 h 498"/>
                <a:gd name="T24" fmla="*/ 1 w 109"/>
                <a:gd name="T25" fmla="*/ 1 h 498"/>
                <a:gd name="T26" fmla="*/ 1 w 109"/>
                <a:gd name="T27" fmla="*/ 2 h 498"/>
                <a:gd name="T28" fmla="*/ 1 w 109"/>
                <a:gd name="T29" fmla="*/ 3 h 498"/>
                <a:gd name="T30" fmla="*/ 1 w 109"/>
                <a:gd name="T31" fmla="*/ 4 h 498"/>
                <a:gd name="T32" fmla="*/ 1 w 109"/>
                <a:gd name="T33" fmla="*/ 5 h 498"/>
                <a:gd name="T34" fmla="*/ 1 w 109"/>
                <a:gd name="T35" fmla="*/ 6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8"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p>
          </p:txBody>
        </p:sp>
        <p:sp>
          <p:nvSpPr>
            <p:cNvPr id="76879" name="Freeform 279"/>
            <p:cNvSpPr>
              <a:spLocks/>
            </p:cNvSpPr>
            <p:nvPr/>
          </p:nvSpPr>
          <p:spPr bwMode="auto">
            <a:xfrm>
              <a:off x="3262" y="3101"/>
              <a:ext cx="78" cy="340"/>
            </a:xfrm>
            <a:custGeom>
              <a:avLst/>
              <a:gdLst>
                <a:gd name="T0" fmla="*/ 2 w 235"/>
                <a:gd name="T1" fmla="*/ 13 h 1020"/>
                <a:gd name="T2" fmla="*/ 3 w 235"/>
                <a:gd name="T3" fmla="*/ 12 h 1020"/>
                <a:gd name="T4" fmla="*/ 3 w 235"/>
                <a:gd name="T5" fmla="*/ 12 h 1020"/>
                <a:gd name="T6" fmla="*/ 3 w 235"/>
                <a:gd name="T7" fmla="*/ 11 h 1020"/>
                <a:gd name="T8" fmla="*/ 3 w 235"/>
                <a:gd name="T9" fmla="*/ 10 h 1020"/>
                <a:gd name="T10" fmla="*/ 3 w 235"/>
                <a:gd name="T11" fmla="*/ 9 h 1020"/>
                <a:gd name="T12" fmla="*/ 3 w 235"/>
                <a:gd name="T13" fmla="*/ 8 h 1020"/>
                <a:gd name="T14" fmla="*/ 3 w 235"/>
                <a:gd name="T15" fmla="*/ 6 h 1020"/>
                <a:gd name="T16" fmla="*/ 3 w 235"/>
                <a:gd name="T17" fmla="*/ 5 h 1020"/>
                <a:gd name="T18" fmla="*/ 3 w 235"/>
                <a:gd name="T19" fmla="*/ 4 h 1020"/>
                <a:gd name="T20" fmla="*/ 3 w 235"/>
                <a:gd name="T21" fmla="*/ 4 h 1020"/>
                <a:gd name="T22" fmla="*/ 3 w 235"/>
                <a:gd name="T23" fmla="*/ 3 h 1020"/>
                <a:gd name="T24" fmla="*/ 2 w 235"/>
                <a:gd name="T25" fmla="*/ 2 h 1020"/>
                <a:gd name="T26" fmla="*/ 2 w 235"/>
                <a:gd name="T27" fmla="*/ 1 h 1020"/>
                <a:gd name="T28" fmla="*/ 2 w 235"/>
                <a:gd name="T29" fmla="*/ 1 h 1020"/>
                <a:gd name="T30" fmla="*/ 2 w 235"/>
                <a:gd name="T31" fmla="*/ 0 h 1020"/>
                <a:gd name="T32" fmla="*/ 1 w 235"/>
                <a:gd name="T33" fmla="*/ 0 h 1020"/>
                <a:gd name="T34" fmla="*/ 0 w 235"/>
                <a:gd name="T35" fmla="*/ 1 h 1020"/>
                <a:gd name="T36" fmla="*/ 0 w 235"/>
                <a:gd name="T37" fmla="*/ 1 h 1020"/>
                <a:gd name="T38" fmla="*/ 0 w 235"/>
                <a:gd name="T39" fmla="*/ 2 h 1020"/>
                <a:gd name="T40" fmla="*/ 0 w 235"/>
                <a:gd name="T41" fmla="*/ 2 h 1020"/>
                <a:gd name="T42" fmla="*/ 0 w 235"/>
                <a:gd name="T43" fmla="*/ 3 h 1020"/>
                <a:gd name="T44" fmla="*/ 1 w 235"/>
                <a:gd name="T45" fmla="*/ 3 h 1020"/>
                <a:gd name="T46" fmla="*/ 1 w 235"/>
                <a:gd name="T47" fmla="*/ 4 h 1020"/>
                <a:gd name="T48" fmla="*/ 1 w 235"/>
                <a:gd name="T49" fmla="*/ 4 h 1020"/>
                <a:gd name="T50" fmla="*/ 1 w 235"/>
                <a:gd name="T51" fmla="*/ 5 h 1020"/>
                <a:gd name="T52" fmla="*/ 1 w 235"/>
                <a:gd name="T53" fmla="*/ 6 h 1020"/>
                <a:gd name="T54" fmla="*/ 1 w 235"/>
                <a:gd name="T55" fmla="*/ 8 h 1020"/>
                <a:gd name="T56" fmla="*/ 1 w 235"/>
                <a:gd name="T57" fmla="*/ 9 h 1020"/>
                <a:gd name="T58" fmla="*/ 1 w 235"/>
                <a:gd name="T59" fmla="*/ 10 h 1020"/>
                <a:gd name="T60" fmla="*/ 2 w 235"/>
                <a:gd name="T61" fmla="*/ 12 h 1020"/>
                <a:gd name="T62" fmla="*/ 2 w 235"/>
                <a:gd name="T63" fmla="*/ 12 h 1020"/>
                <a:gd name="T64" fmla="*/ 2 w 235"/>
                <a:gd name="T65" fmla="*/ 13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2" y="310"/>
                  </a:lnTo>
                  <a:lnTo>
                    <a:pt x="88" y="364"/>
                  </a:lnTo>
                  <a:lnTo>
                    <a:pt x="93" y="440"/>
                  </a:lnTo>
                  <a:lnTo>
                    <a:pt x="93" y="516"/>
                  </a:lnTo>
                  <a:lnTo>
                    <a:pt x="95" y="624"/>
                  </a:lnTo>
                  <a:lnTo>
                    <a:pt x="101" y="716"/>
                  </a:lnTo>
                  <a:lnTo>
                    <a:pt x="119" y="820"/>
                  </a:lnTo>
                  <a:lnTo>
                    <a:pt x="152" y="935"/>
                  </a:lnTo>
                  <a:lnTo>
                    <a:pt x="171" y="985"/>
                  </a:lnTo>
                  <a:lnTo>
                    <a:pt x="188" y="1020"/>
                  </a:lnTo>
                </a:path>
              </a:pathLst>
            </a:custGeom>
            <a:noFill/>
            <a:ln w="0">
              <a:solidFill>
                <a:srgbClr val="000000"/>
              </a:solidFill>
              <a:round/>
              <a:headEnd/>
              <a:tailEnd/>
            </a:ln>
          </p:spPr>
          <p:txBody>
            <a:bodyPr/>
            <a:lstStyle/>
            <a:p>
              <a:pPr eaLnBrk="0" hangingPunct="0"/>
              <a:endParaRPr lang="it-IT"/>
            </a:p>
          </p:txBody>
        </p:sp>
        <p:sp>
          <p:nvSpPr>
            <p:cNvPr id="76880" name="Freeform 280"/>
            <p:cNvSpPr>
              <a:spLocks/>
            </p:cNvSpPr>
            <p:nvPr/>
          </p:nvSpPr>
          <p:spPr bwMode="auto">
            <a:xfrm>
              <a:off x="5340" y="2361"/>
              <a:ext cx="411" cy="1215"/>
            </a:xfrm>
            <a:custGeom>
              <a:avLst/>
              <a:gdLst>
                <a:gd name="T0" fmla="*/ 7 w 1234"/>
                <a:gd name="T1" fmla="*/ 31 h 3645"/>
                <a:gd name="T2" fmla="*/ 7 w 1234"/>
                <a:gd name="T3" fmla="*/ 36 h 3645"/>
                <a:gd name="T4" fmla="*/ 6 w 1234"/>
                <a:gd name="T5" fmla="*/ 40 h 3645"/>
                <a:gd name="T6" fmla="*/ 6 w 1234"/>
                <a:gd name="T7" fmla="*/ 42 h 3645"/>
                <a:gd name="T8" fmla="*/ 5 w 1234"/>
                <a:gd name="T9" fmla="*/ 43 h 3645"/>
                <a:gd name="T10" fmla="*/ 3 w 1234"/>
                <a:gd name="T11" fmla="*/ 43 h 3645"/>
                <a:gd name="T12" fmla="*/ 1 w 1234"/>
                <a:gd name="T13" fmla="*/ 44 h 3645"/>
                <a:gd name="T14" fmla="*/ 0 w 1234"/>
                <a:gd name="T15" fmla="*/ 43 h 3645"/>
                <a:gd name="T16" fmla="*/ 1 w 1234"/>
                <a:gd name="T17" fmla="*/ 42 h 3645"/>
                <a:gd name="T18" fmla="*/ 3 w 1234"/>
                <a:gd name="T19" fmla="*/ 41 h 3645"/>
                <a:gd name="T20" fmla="*/ 3 w 1234"/>
                <a:gd name="T21" fmla="*/ 37 h 3645"/>
                <a:gd name="T22" fmla="*/ 3 w 1234"/>
                <a:gd name="T23" fmla="*/ 31 h 3645"/>
                <a:gd name="T24" fmla="*/ 3 w 1234"/>
                <a:gd name="T25" fmla="*/ 26 h 3645"/>
                <a:gd name="T26" fmla="*/ 2 w 1234"/>
                <a:gd name="T27" fmla="*/ 25 h 3645"/>
                <a:gd name="T28" fmla="*/ 2 w 1234"/>
                <a:gd name="T29" fmla="*/ 23 h 3645"/>
                <a:gd name="T30" fmla="*/ 2 w 1234"/>
                <a:gd name="T31" fmla="*/ 21 h 3645"/>
                <a:gd name="T32" fmla="*/ 3 w 1234"/>
                <a:gd name="T33" fmla="*/ 19 h 3645"/>
                <a:gd name="T34" fmla="*/ 3 w 1234"/>
                <a:gd name="T35" fmla="*/ 13 h 3645"/>
                <a:gd name="T36" fmla="*/ 4 w 1234"/>
                <a:gd name="T37" fmla="*/ 9 h 3645"/>
                <a:gd name="T38" fmla="*/ 6 w 1234"/>
                <a:gd name="T39" fmla="*/ 6 h 3645"/>
                <a:gd name="T40" fmla="*/ 5 w 1234"/>
                <a:gd name="T41" fmla="*/ 6 h 3645"/>
                <a:gd name="T42" fmla="*/ 5 w 1234"/>
                <a:gd name="T43" fmla="*/ 3 h 3645"/>
                <a:gd name="T44" fmla="*/ 4 w 1234"/>
                <a:gd name="T45" fmla="*/ 2 h 3645"/>
                <a:gd name="T46" fmla="*/ 4 w 1234"/>
                <a:gd name="T47" fmla="*/ 1 h 3645"/>
                <a:gd name="T48" fmla="*/ 6 w 1234"/>
                <a:gd name="T49" fmla="*/ 0 h 3645"/>
                <a:gd name="T50" fmla="*/ 8 w 1234"/>
                <a:gd name="T51" fmla="*/ 0 h 3645"/>
                <a:gd name="T52" fmla="*/ 9 w 1234"/>
                <a:gd name="T53" fmla="*/ 2 h 3645"/>
                <a:gd name="T54" fmla="*/ 9 w 1234"/>
                <a:gd name="T55" fmla="*/ 5 h 3645"/>
                <a:gd name="T56" fmla="*/ 9 w 1234"/>
                <a:gd name="T57" fmla="*/ 6 h 3645"/>
                <a:gd name="T58" fmla="*/ 13 w 1234"/>
                <a:gd name="T59" fmla="*/ 8 h 3645"/>
                <a:gd name="T60" fmla="*/ 15 w 1234"/>
                <a:gd name="T61" fmla="*/ 15 h 3645"/>
                <a:gd name="T62" fmla="*/ 13 w 1234"/>
                <a:gd name="T63" fmla="*/ 19 h 3645"/>
                <a:gd name="T64" fmla="*/ 13 w 1234"/>
                <a:gd name="T65" fmla="*/ 23 h 3645"/>
                <a:gd name="T66" fmla="*/ 13 w 1234"/>
                <a:gd name="T67" fmla="*/ 25 h 3645"/>
                <a:gd name="T68" fmla="*/ 12 w 1234"/>
                <a:gd name="T69" fmla="*/ 27 h 3645"/>
                <a:gd name="T70" fmla="*/ 12 w 1234"/>
                <a:gd name="T71" fmla="*/ 32 h 3645"/>
                <a:gd name="T72" fmla="*/ 13 w 1234"/>
                <a:gd name="T73" fmla="*/ 37 h 3645"/>
                <a:gd name="T74" fmla="*/ 13 w 1234"/>
                <a:gd name="T75" fmla="*/ 42 h 3645"/>
                <a:gd name="T76" fmla="*/ 12 w 1234"/>
                <a:gd name="T77" fmla="*/ 43 h 3645"/>
                <a:gd name="T78" fmla="*/ 10 w 1234"/>
                <a:gd name="T79" fmla="*/ 44 h 3645"/>
                <a:gd name="T80" fmla="*/ 8 w 1234"/>
                <a:gd name="T81" fmla="*/ 45 h 3645"/>
                <a:gd name="T82" fmla="*/ 7 w 1234"/>
                <a:gd name="T83" fmla="*/ 44 h 3645"/>
                <a:gd name="T84" fmla="*/ 8 w 1234"/>
                <a:gd name="T85" fmla="*/ 43 h 3645"/>
                <a:gd name="T86" fmla="*/ 10 w 1234"/>
                <a:gd name="T87" fmla="*/ 42 h 3645"/>
                <a:gd name="T88" fmla="*/ 10 w 1234"/>
                <a:gd name="T89" fmla="*/ 37 h 3645"/>
                <a:gd name="T90" fmla="*/ 9 w 1234"/>
                <a:gd name="T91" fmla="*/ 32 h 3645"/>
                <a:gd name="T92" fmla="*/ 8 w 1234"/>
                <a:gd name="T93" fmla="*/ 28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8" y="2537"/>
                  </a:lnTo>
                  <a:lnTo>
                    <a:pt x="566" y="2635"/>
                  </a:lnTo>
                  <a:lnTo>
                    <a:pt x="544" y="2752"/>
                  </a:lnTo>
                  <a:lnTo>
                    <a:pt x="531" y="2893"/>
                  </a:lnTo>
                  <a:lnTo>
                    <a:pt x="518" y="3007"/>
                  </a:lnTo>
                  <a:lnTo>
                    <a:pt x="505" y="3109"/>
                  </a:lnTo>
                  <a:lnTo>
                    <a:pt x="486" y="3207"/>
                  </a:lnTo>
                  <a:lnTo>
                    <a:pt x="467" y="3302"/>
                  </a:lnTo>
                  <a:lnTo>
                    <a:pt x="455" y="3366"/>
                  </a:lnTo>
                  <a:lnTo>
                    <a:pt x="455" y="3414"/>
                  </a:lnTo>
                  <a:lnTo>
                    <a:pt x="458" y="3453"/>
                  </a:lnTo>
                  <a:lnTo>
                    <a:pt x="447" y="3471"/>
                  </a:lnTo>
                  <a:lnTo>
                    <a:pt x="366" y="3489"/>
                  </a:lnTo>
                  <a:lnTo>
                    <a:pt x="350" y="3479"/>
                  </a:lnTo>
                  <a:lnTo>
                    <a:pt x="340" y="3467"/>
                  </a:lnTo>
                  <a:lnTo>
                    <a:pt x="264" y="3493"/>
                  </a:lnTo>
                  <a:lnTo>
                    <a:pt x="166" y="3521"/>
                  </a:lnTo>
                  <a:lnTo>
                    <a:pt x="101" y="3530"/>
                  </a:lnTo>
                  <a:lnTo>
                    <a:pt x="49" y="3525"/>
                  </a:lnTo>
                  <a:lnTo>
                    <a:pt x="19" y="3514"/>
                  </a:lnTo>
                  <a:lnTo>
                    <a:pt x="5" y="3496"/>
                  </a:lnTo>
                  <a:lnTo>
                    <a:pt x="0" y="3477"/>
                  </a:lnTo>
                  <a:lnTo>
                    <a:pt x="10" y="3456"/>
                  </a:lnTo>
                  <a:lnTo>
                    <a:pt x="33" y="3437"/>
                  </a:lnTo>
                  <a:lnTo>
                    <a:pt x="106" y="3402"/>
                  </a:lnTo>
                  <a:lnTo>
                    <a:pt x="170" y="3369"/>
                  </a:lnTo>
                  <a:lnTo>
                    <a:pt x="226" y="3340"/>
                  </a:lnTo>
                  <a:lnTo>
                    <a:pt x="252" y="3315"/>
                  </a:lnTo>
                  <a:lnTo>
                    <a:pt x="255" y="3222"/>
                  </a:lnTo>
                  <a:lnTo>
                    <a:pt x="255" y="3109"/>
                  </a:lnTo>
                  <a:lnTo>
                    <a:pt x="258" y="2994"/>
                  </a:lnTo>
                  <a:lnTo>
                    <a:pt x="258" y="2864"/>
                  </a:lnTo>
                  <a:lnTo>
                    <a:pt x="252" y="2703"/>
                  </a:lnTo>
                  <a:lnTo>
                    <a:pt x="252" y="2537"/>
                  </a:lnTo>
                  <a:lnTo>
                    <a:pt x="261" y="2364"/>
                  </a:lnTo>
                  <a:lnTo>
                    <a:pt x="265" y="2240"/>
                  </a:lnTo>
                  <a:lnTo>
                    <a:pt x="276" y="2114"/>
                  </a:lnTo>
                  <a:lnTo>
                    <a:pt x="277" y="2039"/>
                  </a:lnTo>
                  <a:lnTo>
                    <a:pt x="234" y="2035"/>
                  </a:lnTo>
                  <a:lnTo>
                    <a:pt x="189" y="2018"/>
                  </a:lnTo>
                  <a:lnTo>
                    <a:pt x="153" y="1974"/>
                  </a:lnTo>
                  <a:lnTo>
                    <a:pt x="149" y="1922"/>
                  </a:lnTo>
                  <a:lnTo>
                    <a:pt x="162" y="1855"/>
                  </a:lnTo>
                  <a:lnTo>
                    <a:pt x="189" y="1798"/>
                  </a:lnTo>
                  <a:lnTo>
                    <a:pt x="215" y="1759"/>
                  </a:lnTo>
                  <a:lnTo>
                    <a:pt x="171" y="1741"/>
                  </a:lnTo>
                  <a:lnTo>
                    <a:pt x="158" y="1728"/>
                  </a:lnTo>
                  <a:lnTo>
                    <a:pt x="159" y="1707"/>
                  </a:lnTo>
                  <a:lnTo>
                    <a:pt x="217" y="1566"/>
                  </a:lnTo>
                  <a:lnTo>
                    <a:pt x="236" y="1489"/>
                  </a:lnTo>
                  <a:lnTo>
                    <a:pt x="252" y="1224"/>
                  </a:lnTo>
                  <a:lnTo>
                    <a:pt x="252" y="1032"/>
                  </a:lnTo>
                  <a:lnTo>
                    <a:pt x="261" y="800"/>
                  </a:lnTo>
                  <a:lnTo>
                    <a:pt x="271" y="743"/>
                  </a:lnTo>
                  <a:lnTo>
                    <a:pt x="294" y="697"/>
                  </a:lnTo>
                  <a:lnTo>
                    <a:pt x="338" y="659"/>
                  </a:lnTo>
                  <a:lnTo>
                    <a:pt x="531" y="547"/>
                  </a:lnTo>
                  <a:lnTo>
                    <a:pt x="518" y="497"/>
                  </a:lnTo>
                  <a:lnTo>
                    <a:pt x="486" y="491"/>
                  </a:lnTo>
                  <a:lnTo>
                    <a:pt x="443" y="479"/>
                  </a:lnTo>
                  <a:lnTo>
                    <a:pt x="418" y="453"/>
                  </a:lnTo>
                  <a:lnTo>
                    <a:pt x="389"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5" y="12"/>
                  </a:lnTo>
                  <a:lnTo>
                    <a:pt x="644" y="37"/>
                  </a:lnTo>
                  <a:lnTo>
                    <a:pt x="683" y="69"/>
                  </a:lnTo>
                  <a:lnTo>
                    <a:pt x="713" y="113"/>
                  </a:lnTo>
                  <a:lnTo>
                    <a:pt x="730" y="172"/>
                  </a:lnTo>
                  <a:lnTo>
                    <a:pt x="738" y="241"/>
                  </a:lnTo>
                  <a:lnTo>
                    <a:pt x="734" y="295"/>
                  </a:lnTo>
                  <a:lnTo>
                    <a:pt x="720" y="370"/>
                  </a:lnTo>
                  <a:lnTo>
                    <a:pt x="722" y="423"/>
                  </a:lnTo>
                  <a:lnTo>
                    <a:pt x="734" y="484"/>
                  </a:lnTo>
                  <a:lnTo>
                    <a:pt x="757" y="513"/>
                  </a:lnTo>
                  <a:lnTo>
                    <a:pt x="995" y="611"/>
                  </a:lnTo>
                  <a:lnTo>
                    <a:pt x="1028" y="633"/>
                  </a:lnTo>
                  <a:lnTo>
                    <a:pt x="1052" y="668"/>
                  </a:lnTo>
                  <a:lnTo>
                    <a:pt x="1126" y="879"/>
                  </a:lnTo>
                  <a:lnTo>
                    <a:pt x="1223" y="1179"/>
                  </a:lnTo>
                  <a:lnTo>
                    <a:pt x="1234" y="1239"/>
                  </a:lnTo>
                  <a:lnTo>
                    <a:pt x="1230" y="1273"/>
                  </a:lnTo>
                  <a:lnTo>
                    <a:pt x="1215" y="1312"/>
                  </a:lnTo>
                  <a:lnTo>
                    <a:pt x="1088" y="1516"/>
                  </a:lnTo>
                  <a:lnTo>
                    <a:pt x="1071" y="1580"/>
                  </a:lnTo>
                  <a:lnTo>
                    <a:pt x="1063" y="1645"/>
                  </a:lnTo>
                  <a:lnTo>
                    <a:pt x="1088" y="1874"/>
                  </a:lnTo>
                  <a:lnTo>
                    <a:pt x="1104" y="1974"/>
                  </a:lnTo>
                  <a:lnTo>
                    <a:pt x="1104" y="2007"/>
                  </a:lnTo>
                  <a:lnTo>
                    <a:pt x="1090" y="2032"/>
                  </a:lnTo>
                  <a:lnTo>
                    <a:pt x="1052" y="2045"/>
                  </a:lnTo>
                  <a:lnTo>
                    <a:pt x="1013" y="2051"/>
                  </a:lnTo>
                  <a:lnTo>
                    <a:pt x="1003" y="2166"/>
                  </a:lnTo>
                  <a:lnTo>
                    <a:pt x="1003" y="2293"/>
                  </a:lnTo>
                  <a:lnTo>
                    <a:pt x="1005" y="2433"/>
                  </a:lnTo>
                  <a:lnTo>
                    <a:pt x="1013" y="2563"/>
                  </a:lnTo>
                  <a:lnTo>
                    <a:pt x="1031" y="2703"/>
                  </a:lnTo>
                  <a:lnTo>
                    <a:pt x="1037" y="2842"/>
                  </a:lnTo>
                  <a:lnTo>
                    <a:pt x="1046" y="2980"/>
                  </a:lnTo>
                  <a:lnTo>
                    <a:pt x="1046" y="3089"/>
                  </a:lnTo>
                  <a:lnTo>
                    <a:pt x="1040" y="3261"/>
                  </a:lnTo>
                  <a:lnTo>
                    <a:pt x="1042" y="3369"/>
                  </a:lnTo>
                  <a:lnTo>
                    <a:pt x="1037" y="3467"/>
                  </a:lnTo>
                  <a:lnTo>
                    <a:pt x="1034" y="3489"/>
                  </a:lnTo>
                  <a:lnTo>
                    <a:pt x="975" y="3505"/>
                  </a:lnTo>
                  <a:lnTo>
                    <a:pt x="927" y="3530"/>
                  </a:lnTo>
                  <a:lnTo>
                    <a:pt x="882" y="3568"/>
                  </a:lnTo>
                  <a:lnTo>
                    <a:pt x="835" y="3604"/>
                  </a:lnTo>
                  <a:lnTo>
                    <a:pt x="775" y="3627"/>
                  </a:lnTo>
                  <a:lnTo>
                    <a:pt x="713" y="3644"/>
                  </a:lnTo>
                  <a:lnTo>
                    <a:pt x="659" y="3645"/>
                  </a:lnTo>
                  <a:lnTo>
                    <a:pt x="624" y="3633"/>
                  </a:lnTo>
                  <a:lnTo>
                    <a:pt x="599" y="3615"/>
                  </a:lnTo>
                  <a:lnTo>
                    <a:pt x="597" y="3594"/>
                  </a:lnTo>
                  <a:lnTo>
                    <a:pt x="609" y="3563"/>
                  </a:lnTo>
                  <a:lnTo>
                    <a:pt x="642" y="3535"/>
                  </a:lnTo>
                  <a:lnTo>
                    <a:pt x="680" y="3505"/>
                  </a:lnTo>
                  <a:lnTo>
                    <a:pt x="730" y="3463"/>
                  </a:lnTo>
                  <a:lnTo>
                    <a:pt x="770" y="3425"/>
                  </a:lnTo>
                  <a:lnTo>
                    <a:pt x="796" y="3392"/>
                  </a:lnTo>
                  <a:lnTo>
                    <a:pt x="784" y="3212"/>
                  </a:lnTo>
                  <a:lnTo>
                    <a:pt x="784" y="3085"/>
                  </a:lnTo>
                  <a:lnTo>
                    <a:pt x="771" y="2957"/>
                  </a:lnTo>
                  <a:lnTo>
                    <a:pt x="758" y="2842"/>
                  </a:lnTo>
                  <a:lnTo>
                    <a:pt x="737" y="2721"/>
                  </a:lnTo>
                  <a:lnTo>
                    <a:pt x="708" y="2599"/>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81" name="Freeform 281"/>
            <p:cNvSpPr>
              <a:spLocks/>
            </p:cNvSpPr>
            <p:nvPr/>
          </p:nvSpPr>
          <p:spPr bwMode="auto">
            <a:xfrm>
              <a:off x="3782" y="2375"/>
              <a:ext cx="430" cy="1135"/>
            </a:xfrm>
            <a:custGeom>
              <a:avLst/>
              <a:gdLst>
                <a:gd name="T0" fmla="*/ 14 w 1291"/>
                <a:gd name="T1" fmla="*/ 19 h 3405"/>
                <a:gd name="T2" fmla="*/ 12 w 1291"/>
                <a:gd name="T3" fmla="*/ 23 h 3405"/>
                <a:gd name="T4" fmla="*/ 12 w 1291"/>
                <a:gd name="T5" fmla="*/ 26 h 3405"/>
                <a:gd name="T6" fmla="*/ 12 w 1291"/>
                <a:gd name="T7" fmla="*/ 33 h 3405"/>
                <a:gd name="T8" fmla="*/ 12 w 1291"/>
                <a:gd name="T9" fmla="*/ 38 h 3405"/>
                <a:gd name="T10" fmla="*/ 12 w 1291"/>
                <a:gd name="T11" fmla="*/ 39 h 3405"/>
                <a:gd name="T12" fmla="*/ 14 w 1291"/>
                <a:gd name="T13" fmla="*/ 40 h 3405"/>
                <a:gd name="T14" fmla="*/ 15 w 1291"/>
                <a:gd name="T15" fmla="*/ 40 h 3405"/>
                <a:gd name="T16" fmla="*/ 16 w 1291"/>
                <a:gd name="T17" fmla="*/ 41 h 3405"/>
                <a:gd name="T18" fmla="*/ 16 w 1291"/>
                <a:gd name="T19" fmla="*/ 41 h 3405"/>
                <a:gd name="T20" fmla="*/ 11 w 1291"/>
                <a:gd name="T21" fmla="*/ 41 h 3405"/>
                <a:gd name="T22" fmla="*/ 10 w 1291"/>
                <a:gd name="T23" fmla="*/ 41 h 3405"/>
                <a:gd name="T24" fmla="*/ 10 w 1291"/>
                <a:gd name="T25" fmla="*/ 40 h 3405"/>
                <a:gd name="T26" fmla="*/ 10 w 1291"/>
                <a:gd name="T27" fmla="*/ 39 h 3405"/>
                <a:gd name="T28" fmla="*/ 10 w 1291"/>
                <a:gd name="T29" fmla="*/ 39 h 3405"/>
                <a:gd name="T30" fmla="*/ 10 w 1291"/>
                <a:gd name="T31" fmla="*/ 39 h 3405"/>
                <a:gd name="T32" fmla="*/ 9 w 1291"/>
                <a:gd name="T33" fmla="*/ 34 h 3405"/>
                <a:gd name="T34" fmla="*/ 9 w 1291"/>
                <a:gd name="T35" fmla="*/ 28 h 3405"/>
                <a:gd name="T36" fmla="*/ 8 w 1291"/>
                <a:gd name="T37" fmla="*/ 26 h 3405"/>
                <a:gd name="T38" fmla="*/ 7 w 1291"/>
                <a:gd name="T39" fmla="*/ 29 h 3405"/>
                <a:gd name="T40" fmla="*/ 7 w 1291"/>
                <a:gd name="T41" fmla="*/ 34 h 3405"/>
                <a:gd name="T42" fmla="*/ 6 w 1291"/>
                <a:gd name="T43" fmla="*/ 39 h 3405"/>
                <a:gd name="T44" fmla="*/ 5 w 1291"/>
                <a:gd name="T45" fmla="*/ 39 h 3405"/>
                <a:gd name="T46" fmla="*/ 6 w 1291"/>
                <a:gd name="T47" fmla="*/ 41 h 3405"/>
                <a:gd name="T48" fmla="*/ 5 w 1291"/>
                <a:gd name="T49" fmla="*/ 42 h 3405"/>
                <a:gd name="T50" fmla="*/ 5 w 1291"/>
                <a:gd name="T51" fmla="*/ 42 h 3405"/>
                <a:gd name="T52" fmla="*/ 3 w 1291"/>
                <a:gd name="T53" fmla="*/ 42 h 3405"/>
                <a:gd name="T54" fmla="*/ 3 w 1291"/>
                <a:gd name="T55" fmla="*/ 41 h 3405"/>
                <a:gd name="T56" fmla="*/ 3 w 1291"/>
                <a:gd name="T57" fmla="*/ 40 h 3405"/>
                <a:gd name="T58" fmla="*/ 4 w 1291"/>
                <a:gd name="T59" fmla="*/ 39 h 3405"/>
                <a:gd name="T60" fmla="*/ 3 w 1291"/>
                <a:gd name="T61" fmla="*/ 37 h 3405"/>
                <a:gd name="T62" fmla="*/ 3 w 1291"/>
                <a:gd name="T63" fmla="*/ 34 h 3405"/>
                <a:gd name="T64" fmla="*/ 4 w 1291"/>
                <a:gd name="T65" fmla="*/ 30 h 3405"/>
                <a:gd name="T66" fmla="*/ 0 w 1291"/>
                <a:gd name="T67" fmla="*/ 28 h 3405"/>
                <a:gd name="T68" fmla="*/ 0 w 1291"/>
                <a:gd name="T69" fmla="*/ 23 h 3405"/>
                <a:gd name="T70" fmla="*/ 2 w 1291"/>
                <a:gd name="T71" fmla="*/ 23 h 3405"/>
                <a:gd name="T72" fmla="*/ 2 w 1291"/>
                <a:gd name="T73" fmla="*/ 16 h 3405"/>
                <a:gd name="T74" fmla="*/ 2 w 1291"/>
                <a:gd name="T75" fmla="*/ 14 h 3405"/>
                <a:gd name="T76" fmla="*/ 3 w 1291"/>
                <a:gd name="T77" fmla="*/ 8 h 3405"/>
                <a:gd name="T78" fmla="*/ 3 w 1291"/>
                <a:gd name="T79" fmla="*/ 8 h 3405"/>
                <a:gd name="T80" fmla="*/ 7 w 1291"/>
                <a:gd name="T81" fmla="*/ 6 h 3405"/>
                <a:gd name="T82" fmla="*/ 7 w 1291"/>
                <a:gd name="T83" fmla="*/ 5 h 3405"/>
                <a:gd name="T84" fmla="*/ 6 w 1291"/>
                <a:gd name="T85" fmla="*/ 3 h 3405"/>
                <a:gd name="T86" fmla="*/ 7 w 1291"/>
                <a:gd name="T87" fmla="*/ 2 h 3405"/>
                <a:gd name="T88" fmla="*/ 7 w 1291"/>
                <a:gd name="T89" fmla="*/ 1 h 3405"/>
                <a:gd name="T90" fmla="*/ 8 w 1291"/>
                <a:gd name="T91" fmla="*/ 0 h 3405"/>
                <a:gd name="T92" fmla="*/ 9 w 1291"/>
                <a:gd name="T93" fmla="*/ 0 h 3405"/>
                <a:gd name="T94" fmla="*/ 10 w 1291"/>
                <a:gd name="T95" fmla="*/ 0 h 3405"/>
                <a:gd name="T96" fmla="*/ 11 w 1291"/>
                <a:gd name="T97" fmla="*/ 1 h 3405"/>
                <a:gd name="T98" fmla="*/ 11 w 1291"/>
                <a:gd name="T99" fmla="*/ 3 h 3405"/>
                <a:gd name="T100" fmla="*/ 11 w 1291"/>
                <a:gd name="T101" fmla="*/ 4 h 3405"/>
                <a:gd name="T102" fmla="*/ 10 w 1291"/>
                <a:gd name="T103" fmla="*/ 5 h 3405"/>
                <a:gd name="T104" fmla="*/ 10 w 1291"/>
                <a:gd name="T105" fmla="*/ 6 h 3405"/>
                <a:gd name="T106" fmla="*/ 13 w 1291"/>
                <a:gd name="T107" fmla="*/ 8 h 3405"/>
                <a:gd name="T108" fmla="*/ 14 w 1291"/>
                <a:gd name="T109" fmla="*/ 9 h 3405"/>
                <a:gd name="T110" fmla="*/ 14 w 1291"/>
                <a:gd name="T111" fmla="*/ 14 h 3405"/>
                <a:gd name="T112" fmla="*/ 13 w 1291"/>
                <a:gd name="T113" fmla="*/ 15 h 3405"/>
                <a:gd name="T114" fmla="*/ 13 w 1291"/>
                <a:gd name="T115" fmla="*/ 17 h 3405"/>
                <a:gd name="T116" fmla="*/ 14 w 1291"/>
                <a:gd name="T117" fmla="*/ 18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3"/>
                  </a:lnTo>
                  <a:lnTo>
                    <a:pt x="1152" y="1749"/>
                  </a:lnTo>
                  <a:lnTo>
                    <a:pt x="950" y="1876"/>
                  </a:lnTo>
                  <a:lnTo>
                    <a:pt x="950" y="1953"/>
                  </a:lnTo>
                  <a:lnTo>
                    <a:pt x="960" y="2090"/>
                  </a:lnTo>
                  <a:lnTo>
                    <a:pt x="975" y="2500"/>
                  </a:lnTo>
                  <a:lnTo>
                    <a:pt x="987" y="2680"/>
                  </a:lnTo>
                  <a:lnTo>
                    <a:pt x="1000" y="2998"/>
                  </a:lnTo>
                  <a:lnTo>
                    <a:pt x="1000" y="3112"/>
                  </a:lnTo>
                  <a:lnTo>
                    <a:pt x="1003" y="3150"/>
                  </a:lnTo>
                  <a:lnTo>
                    <a:pt x="1013" y="3163"/>
                  </a:lnTo>
                  <a:lnTo>
                    <a:pt x="1049" y="3186"/>
                  </a:lnTo>
                  <a:lnTo>
                    <a:pt x="1121" y="3223"/>
                  </a:lnTo>
                  <a:lnTo>
                    <a:pt x="1206" y="3246"/>
                  </a:lnTo>
                  <a:lnTo>
                    <a:pt x="1236" y="3255"/>
                  </a:lnTo>
                  <a:lnTo>
                    <a:pt x="1267" y="3269"/>
                  </a:lnTo>
                  <a:lnTo>
                    <a:pt x="1286" y="3295"/>
                  </a:lnTo>
                  <a:lnTo>
                    <a:pt x="1291" y="3317"/>
                  </a:lnTo>
                  <a:lnTo>
                    <a:pt x="1280" y="3325"/>
                  </a:lnTo>
                  <a:lnTo>
                    <a:pt x="1109"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2" y="2665"/>
                  </a:lnTo>
                  <a:lnTo>
                    <a:pt x="695" y="2297"/>
                  </a:lnTo>
                  <a:lnTo>
                    <a:pt x="678" y="2206"/>
                  </a:lnTo>
                  <a:lnTo>
                    <a:pt x="646" y="2092"/>
                  </a:lnTo>
                  <a:lnTo>
                    <a:pt x="620" y="2207"/>
                  </a:lnTo>
                  <a:lnTo>
                    <a:pt x="595" y="2322"/>
                  </a:lnTo>
                  <a:lnTo>
                    <a:pt x="552" y="2642"/>
                  </a:lnTo>
                  <a:lnTo>
                    <a:pt x="531" y="2740"/>
                  </a:lnTo>
                  <a:lnTo>
                    <a:pt x="488" y="3096"/>
                  </a:lnTo>
                  <a:lnTo>
                    <a:pt x="488" y="3150"/>
                  </a:lnTo>
                  <a:lnTo>
                    <a:pt x="482" y="3159"/>
                  </a:lnTo>
                  <a:lnTo>
                    <a:pt x="443" y="3176"/>
                  </a:lnTo>
                  <a:lnTo>
                    <a:pt x="452" y="3229"/>
                  </a:lnTo>
                  <a:lnTo>
                    <a:pt x="454" y="3291"/>
                  </a:lnTo>
                  <a:lnTo>
                    <a:pt x="454" y="3329"/>
                  </a:lnTo>
                  <a:lnTo>
                    <a:pt x="439" y="3365"/>
                  </a:lnTo>
                  <a:lnTo>
                    <a:pt x="413" y="3390"/>
                  </a:lnTo>
                  <a:lnTo>
                    <a:pt x="367" y="3405"/>
                  </a:lnTo>
                  <a:lnTo>
                    <a:pt x="316" y="3405"/>
                  </a:lnTo>
                  <a:lnTo>
                    <a:pt x="261" y="3401"/>
                  </a:lnTo>
                  <a:lnTo>
                    <a:pt x="239" y="3381"/>
                  </a:lnTo>
                  <a:lnTo>
                    <a:pt x="227" y="3355"/>
                  </a:lnTo>
                  <a:lnTo>
                    <a:pt x="228" y="3321"/>
                  </a:lnTo>
                  <a:lnTo>
                    <a:pt x="242" y="3275"/>
                  </a:lnTo>
                  <a:lnTo>
                    <a:pt x="278" y="3227"/>
                  </a:lnTo>
                  <a:lnTo>
                    <a:pt x="303" y="3176"/>
                  </a:lnTo>
                  <a:lnTo>
                    <a:pt x="278" y="3176"/>
                  </a:lnTo>
                  <a:lnTo>
                    <a:pt x="265" y="3023"/>
                  </a:lnTo>
                  <a:lnTo>
                    <a:pt x="261" y="2847"/>
                  </a:lnTo>
                  <a:lnTo>
                    <a:pt x="269" y="2727"/>
                  </a:lnTo>
                  <a:lnTo>
                    <a:pt x="285" y="2587"/>
                  </a:lnTo>
                  <a:lnTo>
                    <a:pt x="298" y="2463"/>
                  </a:lnTo>
                  <a:lnTo>
                    <a:pt x="316" y="2360"/>
                  </a:lnTo>
                  <a:lnTo>
                    <a:pt x="0" y="2245"/>
                  </a:lnTo>
                  <a:lnTo>
                    <a:pt x="0" y="1889"/>
                  </a:lnTo>
                  <a:lnTo>
                    <a:pt x="38" y="1863"/>
                  </a:lnTo>
                  <a:lnTo>
                    <a:pt x="183" y="1902"/>
                  </a:lnTo>
                  <a:lnTo>
                    <a:pt x="200" y="1824"/>
                  </a:lnTo>
                  <a:lnTo>
                    <a:pt x="203" y="1728"/>
                  </a:lnTo>
                  <a:lnTo>
                    <a:pt x="131" y="1331"/>
                  </a:lnTo>
                  <a:lnTo>
                    <a:pt x="126" y="1226"/>
                  </a:lnTo>
                  <a:lnTo>
                    <a:pt x="138" y="1099"/>
                  </a:lnTo>
                  <a:lnTo>
                    <a:pt x="200" y="757"/>
                  </a:lnTo>
                  <a:lnTo>
                    <a:pt x="227" y="663"/>
                  </a:lnTo>
                  <a:lnTo>
                    <a:pt x="252" y="625"/>
                  </a:lnTo>
                  <a:lnTo>
                    <a:pt x="278" y="613"/>
                  </a:lnTo>
                  <a:lnTo>
                    <a:pt x="454" y="549"/>
                  </a:lnTo>
                  <a:lnTo>
                    <a:pt x="531" y="525"/>
                  </a:lnTo>
                  <a:lnTo>
                    <a:pt x="556" y="435"/>
                  </a:lnTo>
                  <a:lnTo>
                    <a:pt x="535" y="369"/>
                  </a:lnTo>
                  <a:lnTo>
                    <a:pt x="524" y="330"/>
                  </a:lnTo>
                  <a:lnTo>
                    <a:pt x="524" y="281"/>
                  </a:lnTo>
                  <a:lnTo>
                    <a:pt x="531" y="218"/>
                  </a:lnTo>
                  <a:lnTo>
                    <a:pt x="556" y="129"/>
                  </a:lnTo>
                  <a:lnTo>
                    <a:pt x="570" y="84"/>
                  </a:lnTo>
                  <a:lnTo>
                    <a:pt x="591" y="51"/>
                  </a:lnTo>
                  <a:lnTo>
                    <a:pt x="620" y="24"/>
                  </a:lnTo>
                  <a:lnTo>
                    <a:pt x="646" y="14"/>
                  </a:lnTo>
                  <a:lnTo>
                    <a:pt x="696" y="0"/>
                  </a:lnTo>
                  <a:lnTo>
                    <a:pt x="734" y="0"/>
                  </a:lnTo>
                  <a:lnTo>
                    <a:pt x="785" y="14"/>
                  </a:lnTo>
                  <a:lnTo>
                    <a:pt x="833" y="31"/>
                  </a:lnTo>
                  <a:lnTo>
                    <a:pt x="872" y="60"/>
                  </a:lnTo>
                  <a:lnTo>
                    <a:pt x="887" y="103"/>
                  </a:lnTo>
                  <a:lnTo>
                    <a:pt x="891" y="159"/>
                  </a:lnTo>
                  <a:lnTo>
                    <a:pt x="885" y="212"/>
                  </a:lnTo>
                  <a:lnTo>
                    <a:pt x="876" y="271"/>
                  </a:lnTo>
                  <a:lnTo>
                    <a:pt x="863" y="321"/>
                  </a:lnTo>
                  <a:lnTo>
                    <a:pt x="836" y="372"/>
                  </a:lnTo>
                  <a:lnTo>
                    <a:pt x="810" y="410"/>
                  </a:lnTo>
                  <a:lnTo>
                    <a:pt x="785" y="448"/>
                  </a:lnTo>
                  <a:lnTo>
                    <a:pt x="785" y="510"/>
                  </a:lnTo>
                  <a:lnTo>
                    <a:pt x="843" y="526"/>
                  </a:lnTo>
                  <a:lnTo>
                    <a:pt x="1056" y="651"/>
                  </a:lnTo>
                  <a:lnTo>
                    <a:pt x="1089" y="689"/>
                  </a:lnTo>
                  <a:lnTo>
                    <a:pt x="1098" y="716"/>
                  </a:lnTo>
                  <a:lnTo>
                    <a:pt x="1115" y="1076"/>
                  </a:lnTo>
                  <a:lnTo>
                    <a:pt x="1098" y="1132"/>
                  </a:lnTo>
                  <a:lnTo>
                    <a:pt x="1078" y="1189"/>
                  </a:lnTo>
                  <a:lnTo>
                    <a:pt x="1064" y="1250"/>
                  </a:lnTo>
                  <a:lnTo>
                    <a:pt x="1068" y="1298"/>
                  </a:lnTo>
                  <a:lnTo>
                    <a:pt x="1088" y="1352"/>
                  </a:lnTo>
                  <a:lnTo>
                    <a:pt x="1128" y="1409"/>
                  </a:lnTo>
                  <a:lnTo>
                    <a:pt x="1128" y="1486"/>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82" name="Freeform 282"/>
            <p:cNvSpPr>
              <a:spLocks/>
            </p:cNvSpPr>
            <p:nvPr/>
          </p:nvSpPr>
          <p:spPr bwMode="auto">
            <a:xfrm>
              <a:off x="4666" y="2381"/>
              <a:ext cx="384" cy="1157"/>
            </a:xfrm>
            <a:custGeom>
              <a:avLst/>
              <a:gdLst>
                <a:gd name="T0" fmla="*/ 2 w 1153"/>
                <a:gd name="T1" fmla="*/ 29 h 3471"/>
                <a:gd name="T2" fmla="*/ 2 w 1153"/>
                <a:gd name="T3" fmla="*/ 31 h 3471"/>
                <a:gd name="T4" fmla="*/ 3 w 1153"/>
                <a:gd name="T5" fmla="*/ 32 h 3471"/>
                <a:gd name="T6" fmla="*/ 3 w 1153"/>
                <a:gd name="T7" fmla="*/ 37 h 3471"/>
                <a:gd name="T8" fmla="*/ 3 w 1153"/>
                <a:gd name="T9" fmla="*/ 39 h 3471"/>
                <a:gd name="T10" fmla="*/ 2 w 1153"/>
                <a:gd name="T11" fmla="*/ 40 h 3471"/>
                <a:gd name="T12" fmla="*/ 1 w 1153"/>
                <a:gd name="T13" fmla="*/ 40 h 3471"/>
                <a:gd name="T14" fmla="*/ 0 w 1153"/>
                <a:gd name="T15" fmla="*/ 41 h 3471"/>
                <a:gd name="T16" fmla="*/ 0 w 1153"/>
                <a:gd name="T17" fmla="*/ 41 h 3471"/>
                <a:gd name="T18" fmla="*/ 0 w 1153"/>
                <a:gd name="T19" fmla="*/ 42 h 3471"/>
                <a:gd name="T20" fmla="*/ 2 w 1153"/>
                <a:gd name="T21" fmla="*/ 42 h 3471"/>
                <a:gd name="T22" fmla="*/ 4 w 1153"/>
                <a:gd name="T23" fmla="*/ 41 h 3471"/>
                <a:gd name="T24" fmla="*/ 5 w 1153"/>
                <a:gd name="T25" fmla="*/ 41 h 3471"/>
                <a:gd name="T26" fmla="*/ 5 w 1153"/>
                <a:gd name="T27" fmla="*/ 40 h 3471"/>
                <a:gd name="T28" fmla="*/ 6 w 1153"/>
                <a:gd name="T29" fmla="*/ 34 h 3471"/>
                <a:gd name="T30" fmla="*/ 7 w 1153"/>
                <a:gd name="T31" fmla="*/ 31 h 3471"/>
                <a:gd name="T32" fmla="*/ 8 w 1153"/>
                <a:gd name="T33" fmla="*/ 33 h 3471"/>
                <a:gd name="T34" fmla="*/ 9 w 1153"/>
                <a:gd name="T35" fmla="*/ 37 h 3471"/>
                <a:gd name="T36" fmla="*/ 9 w 1153"/>
                <a:gd name="T37" fmla="*/ 40 h 3471"/>
                <a:gd name="T38" fmla="*/ 9 w 1153"/>
                <a:gd name="T39" fmla="*/ 41 h 3471"/>
                <a:gd name="T40" fmla="*/ 9 w 1153"/>
                <a:gd name="T41" fmla="*/ 42 h 3471"/>
                <a:gd name="T42" fmla="*/ 9 w 1153"/>
                <a:gd name="T43" fmla="*/ 43 h 3471"/>
                <a:gd name="T44" fmla="*/ 10 w 1153"/>
                <a:gd name="T45" fmla="*/ 43 h 3471"/>
                <a:gd name="T46" fmla="*/ 11 w 1153"/>
                <a:gd name="T47" fmla="*/ 42 h 3471"/>
                <a:gd name="T48" fmla="*/ 12 w 1153"/>
                <a:gd name="T49" fmla="*/ 42 h 3471"/>
                <a:gd name="T50" fmla="*/ 12 w 1153"/>
                <a:gd name="T51" fmla="*/ 41 h 3471"/>
                <a:gd name="T52" fmla="*/ 12 w 1153"/>
                <a:gd name="T53" fmla="*/ 39 h 3471"/>
                <a:gd name="T54" fmla="*/ 11 w 1153"/>
                <a:gd name="T55" fmla="*/ 34 h 3471"/>
                <a:gd name="T56" fmla="*/ 11 w 1153"/>
                <a:gd name="T57" fmla="*/ 31 h 3471"/>
                <a:gd name="T58" fmla="*/ 12 w 1153"/>
                <a:gd name="T59" fmla="*/ 30 h 3471"/>
                <a:gd name="T60" fmla="*/ 12 w 1153"/>
                <a:gd name="T61" fmla="*/ 20 h 3471"/>
                <a:gd name="T62" fmla="*/ 12 w 1153"/>
                <a:gd name="T63" fmla="*/ 17 h 3471"/>
                <a:gd name="T64" fmla="*/ 13 w 1153"/>
                <a:gd name="T65" fmla="*/ 16 h 3471"/>
                <a:gd name="T66" fmla="*/ 13 w 1153"/>
                <a:gd name="T67" fmla="*/ 15 h 3471"/>
                <a:gd name="T68" fmla="*/ 13 w 1153"/>
                <a:gd name="T69" fmla="*/ 13 h 3471"/>
                <a:gd name="T70" fmla="*/ 14 w 1153"/>
                <a:gd name="T71" fmla="*/ 11 h 3471"/>
                <a:gd name="T72" fmla="*/ 12 w 1153"/>
                <a:gd name="T73" fmla="*/ 11 h 3471"/>
                <a:gd name="T74" fmla="*/ 12 w 1153"/>
                <a:gd name="T75" fmla="*/ 10 h 3471"/>
                <a:gd name="T76" fmla="*/ 12 w 1153"/>
                <a:gd name="T77" fmla="*/ 8 h 3471"/>
                <a:gd name="T78" fmla="*/ 12 w 1153"/>
                <a:gd name="T79" fmla="*/ 8 h 3471"/>
                <a:gd name="T80" fmla="*/ 9 w 1153"/>
                <a:gd name="T81" fmla="*/ 7 h 3471"/>
                <a:gd name="T82" fmla="*/ 8 w 1153"/>
                <a:gd name="T83" fmla="*/ 6 h 3471"/>
                <a:gd name="T84" fmla="*/ 9 w 1153"/>
                <a:gd name="T85" fmla="*/ 4 h 3471"/>
                <a:gd name="T86" fmla="*/ 9 w 1153"/>
                <a:gd name="T87" fmla="*/ 3 h 3471"/>
                <a:gd name="T88" fmla="*/ 9 w 1153"/>
                <a:gd name="T89" fmla="*/ 1 h 3471"/>
                <a:gd name="T90" fmla="*/ 8 w 1153"/>
                <a:gd name="T91" fmla="*/ 0 h 3471"/>
                <a:gd name="T92" fmla="*/ 6 w 1153"/>
                <a:gd name="T93" fmla="*/ 0 h 3471"/>
                <a:gd name="T94" fmla="*/ 5 w 1153"/>
                <a:gd name="T95" fmla="*/ 0 h 3471"/>
                <a:gd name="T96" fmla="*/ 4 w 1153"/>
                <a:gd name="T97" fmla="*/ 1 h 3471"/>
                <a:gd name="T98" fmla="*/ 4 w 1153"/>
                <a:gd name="T99" fmla="*/ 2 h 3471"/>
                <a:gd name="T100" fmla="*/ 4 w 1153"/>
                <a:gd name="T101" fmla="*/ 4 h 3471"/>
                <a:gd name="T102" fmla="*/ 5 w 1153"/>
                <a:gd name="T103" fmla="*/ 5 h 3471"/>
                <a:gd name="T104" fmla="*/ 5 w 1153"/>
                <a:gd name="T105" fmla="*/ 6 h 3471"/>
                <a:gd name="T106" fmla="*/ 5 w 1153"/>
                <a:gd name="T107" fmla="*/ 7 h 3471"/>
                <a:gd name="T108" fmla="*/ 2 w 1153"/>
                <a:gd name="T109" fmla="*/ 8 h 3471"/>
                <a:gd name="T110" fmla="*/ 1 w 1153"/>
                <a:gd name="T111" fmla="*/ 10 h 3471"/>
                <a:gd name="T112" fmla="*/ 1 w 1153"/>
                <a:gd name="T113" fmla="*/ 11 h 3471"/>
                <a:gd name="T114" fmla="*/ 3 w 1153"/>
                <a:gd name="T115" fmla="*/ 14 h 3471"/>
                <a:gd name="T116" fmla="*/ 3 w 1153"/>
                <a:gd name="T117" fmla="*/ 18 h 3471"/>
                <a:gd name="T118" fmla="*/ 2 w 1153"/>
                <a:gd name="T119" fmla="*/ 2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40" y="1732"/>
                  </a:moveTo>
                  <a:lnTo>
                    <a:pt x="132" y="2342"/>
                  </a:lnTo>
                  <a:lnTo>
                    <a:pt x="127" y="2471"/>
                  </a:lnTo>
                  <a:lnTo>
                    <a:pt x="176" y="2483"/>
                  </a:lnTo>
                  <a:lnTo>
                    <a:pt x="230" y="2487"/>
                  </a:lnTo>
                  <a:lnTo>
                    <a:pt x="224" y="2607"/>
                  </a:lnTo>
                  <a:lnTo>
                    <a:pt x="224" y="2729"/>
                  </a:lnTo>
                  <a:lnTo>
                    <a:pt x="233" y="3014"/>
                  </a:lnTo>
                  <a:lnTo>
                    <a:pt x="228" y="3108"/>
                  </a:lnTo>
                  <a:lnTo>
                    <a:pt x="224" y="3149"/>
                  </a:lnTo>
                  <a:lnTo>
                    <a:pt x="212" y="3186"/>
                  </a:lnTo>
                  <a:lnTo>
                    <a:pt x="189" y="3210"/>
                  </a:lnTo>
                  <a:lnTo>
                    <a:pt x="153" y="3236"/>
                  </a:lnTo>
                  <a:lnTo>
                    <a:pt x="110" y="3256"/>
                  </a:lnTo>
                  <a:lnTo>
                    <a:pt x="58" y="3284"/>
                  </a:lnTo>
                  <a:lnTo>
                    <a:pt x="25" y="3306"/>
                  </a:lnTo>
                  <a:lnTo>
                    <a:pt x="7" y="3323"/>
                  </a:lnTo>
                  <a:lnTo>
                    <a:pt x="0" y="3347"/>
                  </a:lnTo>
                  <a:lnTo>
                    <a:pt x="5" y="3366"/>
                  </a:lnTo>
                  <a:lnTo>
                    <a:pt x="27" y="3383"/>
                  </a:lnTo>
                  <a:lnTo>
                    <a:pt x="69" y="3387"/>
                  </a:lnTo>
                  <a:lnTo>
                    <a:pt x="142" y="3380"/>
                  </a:lnTo>
                  <a:lnTo>
                    <a:pt x="212" y="3366"/>
                  </a:lnTo>
                  <a:lnTo>
                    <a:pt x="290" y="3357"/>
                  </a:lnTo>
                  <a:lnTo>
                    <a:pt x="367" y="3351"/>
                  </a:lnTo>
                  <a:lnTo>
                    <a:pt x="410" y="3347"/>
                  </a:lnTo>
                  <a:lnTo>
                    <a:pt x="431" y="3340"/>
                  </a:lnTo>
                  <a:lnTo>
                    <a:pt x="443" y="3249"/>
                  </a:lnTo>
                  <a:lnTo>
                    <a:pt x="458" y="3116"/>
                  </a:lnTo>
                  <a:lnTo>
                    <a:pt x="516" y="2749"/>
                  </a:lnTo>
                  <a:lnTo>
                    <a:pt x="533" y="2648"/>
                  </a:lnTo>
                  <a:lnTo>
                    <a:pt x="560" y="2526"/>
                  </a:lnTo>
                  <a:lnTo>
                    <a:pt x="620" y="2542"/>
                  </a:lnTo>
                  <a:lnTo>
                    <a:pt x="620" y="2637"/>
                  </a:lnTo>
                  <a:lnTo>
                    <a:pt x="639" y="2759"/>
                  </a:lnTo>
                  <a:lnTo>
                    <a:pt x="697" y="2968"/>
                  </a:lnTo>
                  <a:lnTo>
                    <a:pt x="726" y="3186"/>
                  </a:lnTo>
                  <a:lnTo>
                    <a:pt x="734" y="3244"/>
                  </a:lnTo>
                  <a:lnTo>
                    <a:pt x="747" y="3275"/>
                  </a:lnTo>
                  <a:lnTo>
                    <a:pt x="732" y="3339"/>
                  </a:lnTo>
                  <a:lnTo>
                    <a:pt x="722" y="3380"/>
                  </a:lnTo>
                  <a:lnTo>
                    <a:pt x="722" y="3407"/>
                  </a:lnTo>
                  <a:lnTo>
                    <a:pt x="742" y="3441"/>
                  </a:lnTo>
                  <a:lnTo>
                    <a:pt x="767" y="3464"/>
                  </a:lnTo>
                  <a:lnTo>
                    <a:pt x="804" y="3471"/>
                  </a:lnTo>
                  <a:lnTo>
                    <a:pt x="844" y="3468"/>
                  </a:lnTo>
                  <a:lnTo>
                    <a:pt x="887" y="3452"/>
                  </a:lnTo>
                  <a:lnTo>
                    <a:pt x="925" y="3430"/>
                  </a:lnTo>
                  <a:lnTo>
                    <a:pt x="954" y="3403"/>
                  </a:lnTo>
                  <a:lnTo>
                    <a:pt x="972" y="3375"/>
                  </a:lnTo>
                  <a:lnTo>
                    <a:pt x="979" y="3339"/>
                  </a:lnTo>
                  <a:lnTo>
                    <a:pt x="974" y="3293"/>
                  </a:lnTo>
                  <a:lnTo>
                    <a:pt x="964" y="3249"/>
                  </a:lnTo>
                  <a:lnTo>
                    <a:pt x="951" y="3134"/>
                  </a:lnTo>
                  <a:lnTo>
                    <a:pt x="933" y="2862"/>
                  </a:lnTo>
                  <a:lnTo>
                    <a:pt x="921" y="2729"/>
                  </a:lnTo>
                  <a:lnTo>
                    <a:pt x="913" y="2618"/>
                  </a:lnTo>
                  <a:lnTo>
                    <a:pt x="900" y="2522"/>
                  </a:lnTo>
                  <a:lnTo>
                    <a:pt x="974" y="2508"/>
                  </a:lnTo>
                  <a:lnTo>
                    <a:pt x="972" y="2402"/>
                  </a:lnTo>
                  <a:lnTo>
                    <a:pt x="960" y="1731"/>
                  </a:lnTo>
                  <a:lnTo>
                    <a:pt x="958" y="1601"/>
                  </a:lnTo>
                  <a:lnTo>
                    <a:pt x="951" y="1462"/>
                  </a:lnTo>
                  <a:lnTo>
                    <a:pt x="951" y="1386"/>
                  </a:lnTo>
                  <a:lnTo>
                    <a:pt x="985" y="1349"/>
                  </a:lnTo>
                  <a:lnTo>
                    <a:pt x="1022" y="1301"/>
                  </a:lnTo>
                  <a:lnTo>
                    <a:pt x="1042" y="1261"/>
                  </a:lnTo>
                  <a:lnTo>
                    <a:pt x="1051" y="1220"/>
                  </a:lnTo>
                  <a:lnTo>
                    <a:pt x="1057" y="1174"/>
                  </a:lnTo>
                  <a:lnTo>
                    <a:pt x="1045" y="1089"/>
                  </a:lnTo>
                  <a:lnTo>
                    <a:pt x="1033" y="1017"/>
                  </a:lnTo>
                  <a:lnTo>
                    <a:pt x="1153" y="852"/>
                  </a:lnTo>
                  <a:lnTo>
                    <a:pt x="1102" y="787"/>
                  </a:lnTo>
                  <a:lnTo>
                    <a:pt x="1003" y="920"/>
                  </a:lnTo>
                  <a:lnTo>
                    <a:pt x="991" y="863"/>
                  </a:lnTo>
                  <a:lnTo>
                    <a:pt x="981" y="787"/>
                  </a:lnTo>
                  <a:lnTo>
                    <a:pt x="979" y="722"/>
                  </a:lnTo>
                  <a:lnTo>
                    <a:pt x="977" y="678"/>
                  </a:lnTo>
                  <a:lnTo>
                    <a:pt x="965" y="638"/>
                  </a:lnTo>
                  <a:lnTo>
                    <a:pt x="936" y="611"/>
                  </a:lnTo>
                  <a:lnTo>
                    <a:pt x="898" y="593"/>
                  </a:lnTo>
                  <a:lnTo>
                    <a:pt x="710" y="532"/>
                  </a:lnTo>
                  <a:lnTo>
                    <a:pt x="672" y="519"/>
                  </a:lnTo>
                  <a:lnTo>
                    <a:pt x="666" y="457"/>
                  </a:lnTo>
                  <a:lnTo>
                    <a:pt x="678" y="408"/>
                  </a:lnTo>
                  <a:lnTo>
                    <a:pt x="702" y="354"/>
                  </a:lnTo>
                  <a:lnTo>
                    <a:pt x="720" y="299"/>
                  </a:lnTo>
                  <a:lnTo>
                    <a:pt x="723" y="229"/>
                  </a:lnTo>
                  <a:lnTo>
                    <a:pt x="714" y="149"/>
                  </a:lnTo>
                  <a:lnTo>
                    <a:pt x="697" y="99"/>
                  </a:lnTo>
                  <a:lnTo>
                    <a:pt x="669" y="52"/>
                  </a:lnTo>
                  <a:lnTo>
                    <a:pt x="637" y="27"/>
                  </a:lnTo>
                  <a:lnTo>
                    <a:pt x="567" y="6"/>
                  </a:lnTo>
                  <a:lnTo>
                    <a:pt x="507" y="0"/>
                  </a:lnTo>
                  <a:lnTo>
                    <a:pt x="450" y="6"/>
                  </a:lnTo>
                  <a:lnTo>
                    <a:pt x="408" y="34"/>
                  </a:lnTo>
                  <a:lnTo>
                    <a:pt x="381" y="60"/>
                  </a:lnTo>
                  <a:lnTo>
                    <a:pt x="344" y="109"/>
                  </a:lnTo>
                  <a:lnTo>
                    <a:pt x="317" y="161"/>
                  </a:lnTo>
                  <a:lnTo>
                    <a:pt x="354" y="188"/>
                  </a:lnTo>
                  <a:lnTo>
                    <a:pt x="350" y="251"/>
                  </a:lnTo>
                  <a:lnTo>
                    <a:pt x="347" y="318"/>
                  </a:lnTo>
                  <a:lnTo>
                    <a:pt x="356" y="379"/>
                  </a:lnTo>
                  <a:lnTo>
                    <a:pt x="370" y="426"/>
                  </a:lnTo>
                  <a:lnTo>
                    <a:pt x="386" y="463"/>
                  </a:lnTo>
                  <a:lnTo>
                    <a:pt x="419" y="519"/>
                  </a:lnTo>
                  <a:lnTo>
                    <a:pt x="419" y="532"/>
                  </a:lnTo>
                  <a:lnTo>
                    <a:pt x="367" y="557"/>
                  </a:lnTo>
                  <a:lnTo>
                    <a:pt x="164" y="646"/>
                  </a:lnTo>
                  <a:lnTo>
                    <a:pt x="129" y="680"/>
                  </a:lnTo>
                  <a:lnTo>
                    <a:pt x="104" y="722"/>
                  </a:lnTo>
                  <a:lnTo>
                    <a:pt x="89" y="775"/>
                  </a:lnTo>
                  <a:lnTo>
                    <a:pt x="78" y="844"/>
                  </a:lnTo>
                  <a:lnTo>
                    <a:pt x="106" y="888"/>
                  </a:lnTo>
                  <a:lnTo>
                    <a:pt x="259" y="1082"/>
                  </a:lnTo>
                  <a:lnTo>
                    <a:pt x="279" y="1147"/>
                  </a:lnTo>
                  <a:lnTo>
                    <a:pt x="290" y="1259"/>
                  </a:lnTo>
                  <a:lnTo>
                    <a:pt x="226" y="1442"/>
                  </a:lnTo>
                  <a:lnTo>
                    <a:pt x="154" y="1512"/>
                  </a:lnTo>
                  <a:lnTo>
                    <a:pt x="154" y="1592"/>
                  </a:lnTo>
                  <a:lnTo>
                    <a:pt x="140"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83" name="Freeform 283"/>
            <p:cNvSpPr>
              <a:spLocks/>
            </p:cNvSpPr>
            <p:nvPr/>
          </p:nvSpPr>
          <p:spPr bwMode="auto">
            <a:xfrm>
              <a:off x="4136" y="2404"/>
              <a:ext cx="313" cy="1093"/>
            </a:xfrm>
            <a:custGeom>
              <a:avLst/>
              <a:gdLst>
                <a:gd name="T0" fmla="*/ 6 w 940"/>
                <a:gd name="T1" fmla="*/ 31 h 3278"/>
                <a:gd name="T2" fmla="*/ 6 w 940"/>
                <a:gd name="T3" fmla="*/ 29 h 3278"/>
                <a:gd name="T4" fmla="*/ 7 w 940"/>
                <a:gd name="T5" fmla="*/ 27 h 3278"/>
                <a:gd name="T6" fmla="*/ 7 w 940"/>
                <a:gd name="T7" fmla="*/ 25 h 3278"/>
                <a:gd name="T8" fmla="*/ 7 w 940"/>
                <a:gd name="T9" fmla="*/ 26 h 3278"/>
                <a:gd name="T10" fmla="*/ 8 w 940"/>
                <a:gd name="T11" fmla="*/ 27 h 3278"/>
                <a:gd name="T12" fmla="*/ 8 w 940"/>
                <a:gd name="T13" fmla="*/ 28 h 3278"/>
                <a:gd name="T14" fmla="*/ 7 w 940"/>
                <a:gd name="T15" fmla="*/ 29 h 3278"/>
                <a:gd name="T16" fmla="*/ 7 w 940"/>
                <a:gd name="T17" fmla="*/ 31 h 3278"/>
                <a:gd name="T18" fmla="*/ 6 w 940"/>
                <a:gd name="T19" fmla="*/ 33 h 3278"/>
                <a:gd name="T20" fmla="*/ 7 w 940"/>
                <a:gd name="T21" fmla="*/ 37 h 3278"/>
                <a:gd name="T22" fmla="*/ 8 w 940"/>
                <a:gd name="T23" fmla="*/ 38 h 3278"/>
                <a:gd name="T24" fmla="*/ 10 w 940"/>
                <a:gd name="T25" fmla="*/ 39 h 3278"/>
                <a:gd name="T26" fmla="*/ 10 w 940"/>
                <a:gd name="T27" fmla="*/ 39 h 3278"/>
                <a:gd name="T28" fmla="*/ 10 w 940"/>
                <a:gd name="T29" fmla="*/ 39 h 3278"/>
                <a:gd name="T30" fmla="*/ 9 w 940"/>
                <a:gd name="T31" fmla="*/ 39 h 3278"/>
                <a:gd name="T32" fmla="*/ 9 w 940"/>
                <a:gd name="T33" fmla="*/ 40 h 3278"/>
                <a:gd name="T34" fmla="*/ 9 w 940"/>
                <a:gd name="T35" fmla="*/ 40 h 3278"/>
                <a:gd name="T36" fmla="*/ 7 w 940"/>
                <a:gd name="T37" fmla="*/ 40 h 3278"/>
                <a:gd name="T38" fmla="*/ 5 w 940"/>
                <a:gd name="T39" fmla="*/ 40 h 3278"/>
                <a:gd name="T40" fmla="*/ 4 w 940"/>
                <a:gd name="T41" fmla="*/ 40 h 3278"/>
                <a:gd name="T42" fmla="*/ 4 w 940"/>
                <a:gd name="T43" fmla="*/ 39 h 3278"/>
                <a:gd name="T44" fmla="*/ 3 w 940"/>
                <a:gd name="T45" fmla="*/ 34 h 3278"/>
                <a:gd name="T46" fmla="*/ 2 w 940"/>
                <a:gd name="T47" fmla="*/ 23 h 3278"/>
                <a:gd name="T48" fmla="*/ 3 w 940"/>
                <a:gd name="T49" fmla="*/ 20 h 3278"/>
                <a:gd name="T50" fmla="*/ 3 w 940"/>
                <a:gd name="T51" fmla="*/ 18 h 3278"/>
                <a:gd name="T52" fmla="*/ 1 w 940"/>
                <a:gd name="T53" fmla="*/ 17 h 3278"/>
                <a:gd name="T54" fmla="*/ 0 w 940"/>
                <a:gd name="T55" fmla="*/ 16 h 3278"/>
                <a:gd name="T56" fmla="*/ 0 w 940"/>
                <a:gd name="T57" fmla="*/ 14 h 3278"/>
                <a:gd name="T58" fmla="*/ 2 w 940"/>
                <a:gd name="T59" fmla="*/ 9 h 3278"/>
                <a:gd name="T60" fmla="*/ 2 w 940"/>
                <a:gd name="T61" fmla="*/ 8 h 3278"/>
                <a:gd name="T62" fmla="*/ 3 w 940"/>
                <a:gd name="T63" fmla="*/ 7 h 3278"/>
                <a:gd name="T64" fmla="*/ 5 w 940"/>
                <a:gd name="T65" fmla="*/ 6 h 3278"/>
                <a:gd name="T66" fmla="*/ 5 w 940"/>
                <a:gd name="T67" fmla="*/ 5 h 3278"/>
                <a:gd name="T68" fmla="*/ 4 w 940"/>
                <a:gd name="T69" fmla="*/ 4 h 3278"/>
                <a:gd name="T70" fmla="*/ 4 w 940"/>
                <a:gd name="T71" fmla="*/ 3 h 3278"/>
                <a:gd name="T72" fmla="*/ 4 w 940"/>
                <a:gd name="T73" fmla="*/ 1 h 3278"/>
                <a:gd name="T74" fmla="*/ 4 w 940"/>
                <a:gd name="T75" fmla="*/ 0 h 3278"/>
                <a:gd name="T76" fmla="*/ 6 w 940"/>
                <a:gd name="T77" fmla="*/ 0 h 3278"/>
                <a:gd name="T78" fmla="*/ 7 w 940"/>
                <a:gd name="T79" fmla="*/ 0 h 3278"/>
                <a:gd name="T80" fmla="*/ 7 w 940"/>
                <a:gd name="T81" fmla="*/ 1 h 3278"/>
                <a:gd name="T82" fmla="*/ 8 w 940"/>
                <a:gd name="T83" fmla="*/ 1 h 3278"/>
                <a:gd name="T84" fmla="*/ 8 w 940"/>
                <a:gd name="T85" fmla="*/ 3 h 3278"/>
                <a:gd name="T86" fmla="*/ 8 w 940"/>
                <a:gd name="T87" fmla="*/ 4 h 3278"/>
                <a:gd name="T88" fmla="*/ 8 w 940"/>
                <a:gd name="T89" fmla="*/ 5 h 3278"/>
                <a:gd name="T90" fmla="*/ 8 w 940"/>
                <a:gd name="T91" fmla="*/ 6 h 3278"/>
                <a:gd name="T92" fmla="*/ 8 w 940"/>
                <a:gd name="T93" fmla="*/ 7 h 3278"/>
                <a:gd name="T94" fmla="*/ 10 w 940"/>
                <a:gd name="T95" fmla="*/ 8 h 3278"/>
                <a:gd name="T96" fmla="*/ 11 w 940"/>
                <a:gd name="T97" fmla="*/ 11 h 3278"/>
                <a:gd name="T98" fmla="*/ 11 w 940"/>
                <a:gd name="T99" fmla="*/ 13 h 3278"/>
                <a:gd name="T100" fmla="*/ 12 w 940"/>
                <a:gd name="T101" fmla="*/ 15 h 3278"/>
                <a:gd name="T102" fmla="*/ 11 w 940"/>
                <a:gd name="T103" fmla="*/ 17 h 3278"/>
                <a:gd name="T104" fmla="*/ 11 w 940"/>
                <a:gd name="T105" fmla="*/ 19 h 3278"/>
                <a:gd name="T106" fmla="*/ 11 w 940"/>
                <a:gd name="T107" fmla="*/ 21 h 3278"/>
                <a:gd name="T108" fmla="*/ 10 w 940"/>
                <a:gd name="T109" fmla="*/ 23 h 3278"/>
                <a:gd name="T110" fmla="*/ 11 w 940"/>
                <a:gd name="T111" fmla="*/ 28 h 3278"/>
                <a:gd name="T112" fmla="*/ 10 w 940"/>
                <a:gd name="T113" fmla="*/ 30 h 3278"/>
                <a:gd name="T114" fmla="*/ 9 w 940"/>
                <a:gd name="T115" fmla="*/ 33 h 3278"/>
                <a:gd name="T116" fmla="*/ 8 w 940"/>
                <a:gd name="T117" fmla="*/ 36 h 3278"/>
                <a:gd name="T118" fmla="*/ 8 w 940"/>
                <a:gd name="T119" fmla="*/ 37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500" y="2512"/>
                  </a:lnTo>
                  <a:lnTo>
                    <a:pt x="504" y="2448"/>
                  </a:lnTo>
                  <a:lnTo>
                    <a:pt x="507" y="2387"/>
                  </a:lnTo>
                  <a:lnTo>
                    <a:pt x="521" y="2281"/>
                  </a:lnTo>
                  <a:lnTo>
                    <a:pt x="534" y="2209"/>
                  </a:lnTo>
                  <a:lnTo>
                    <a:pt x="554" y="2118"/>
                  </a:lnTo>
                  <a:lnTo>
                    <a:pt x="571" y="2029"/>
                  </a:lnTo>
                  <a:lnTo>
                    <a:pt x="574" y="2091"/>
                  </a:lnTo>
                  <a:lnTo>
                    <a:pt x="579" y="2125"/>
                  </a:lnTo>
                  <a:lnTo>
                    <a:pt x="593" y="2169"/>
                  </a:lnTo>
                  <a:lnTo>
                    <a:pt x="611" y="2204"/>
                  </a:lnTo>
                  <a:lnTo>
                    <a:pt x="622" y="2246"/>
                  </a:lnTo>
                  <a:lnTo>
                    <a:pt x="619" y="2284"/>
                  </a:lnTo>
                  <a:lnTo>
                    <a:pt x="604" y="2324"/>
                  </a:lnTo>
                  <a:lnTo>
                    <a:pt x="578" y="2370"/>
                  </a:lnTo>
                  <a:lnTo>
                    <a:pt x="556" y="2422"/>
                  </a:lnTo>
                  <a:lnTo>
                    <a:pt x="530" y="2489"/>
                  </a:lnTo>
                  <a:lnTo>
                    <a:pt x="510" y="2577"/>
                  </a:lnTo>
                  <a:lnTo>
                    <a:pt x="495" y="2654"/>
                  </a:lnTo>
                  <a:lnTo>
                    <a:pt x="609" y="2960"/>
                  </a:lnTo>
                  <a:lnTo>
                    <a:pt x="596"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2" y="3262"/>
                  </a:lnTo>
                  <a:lnTo>
                    <a:pt x="642" y="3276"/>
                  </a:lnTo>
                  <a:lnTo>
                    <a:pt x="542" y="3278"/>
                  </a:lnTo>
                  <a:lnTo>
                    <a:pt x="466" y="3269"/>
                  </a:lnTo>
                  <a:lnTo>
                    <a:pt x="398" y="3251"/>
                  </a:lnTo>
                  <a:lnTo>
                    <a:pt x="342" y="3229"/>
                  </a:lnTo>
                  <a:lnTo>
                    <a:pt x="301" y="3204"/>
                  </a:lnTo>
                  <a:lnTo>
                    <a:pt x="295" y="3165"/>
                  </a:lnTo>
                  <a:lnTo>
                    <a:pt x="297" y="3121"/>
                  </a:lnTo>
                  <a:lnTo>
                    <a:pt x="266" y="2884"/>
                  </a:lnTo>
                  <a:lnTo>
                    <a:pt x="257" y="2716"/>
                  </a:lnTo>
                  <a:lnTo>
                    <a:pt x="215" y="2195"/>
                  </a:lnTo>
                  <a:lnTo>
                    <a:pt x="197" y="1876"/>
                  </a:lnTo>
                  <a:lnTo>
                    <a:pt x="200" y="1724"/>
                  </a:lnTo>
                  <a:lnTo>
                    <a:pt x="206" y="1625"/>
                  </a:lnTo>
                  <a:lnTo>
                    <a:pt x="217" y="1540"/>
                  </a:lnTo>
                  <a:lnTo>
                    <a:pt x="227" y="1469"/>
                  </a:lnTo>
                  <a:lnTo>
                    <a:pt x="165" y="1417"/>
                  </a:lnTo>
                  <a:lnTo>
                    <a:pt x="102" y="1363"/>
                  </a:lnTo>
                  <a:lnTo>
                    <a:pt x="64" y="1321"/>
                  </a:lnTo>
                  <a:lnTo>
                    <a:pt x="25" y="1264"/>
                  </a:lnTo>
                  <a:lnTo>
                    <a:pt x="4" y="1210"/>
                  </a:lnTo>
                  <a:lnTo>
                    <a:pt x="0" y="1162"/>
                  </a:lnTo>
                  <a:lnTo>
                    <a:pt x="14" y="1101"/>
                  </a:lnTo>
                  <a:lnTo>
                    <a:pt x="127" y="716"/>
                  </a:lnTo>
                  <a:lnTo>
                    <a:pt x="146" y="672"/>
                  </a:lnTo>
                  <a:lnTo>
                    <a:pt x="160" y="652"/>
                  </a:lnTo>
                  <a:lnTo>
                    <a:pt x="183" y="632"/>
                  </a:lnTo>
                  <a:lnTo>
                    <a:pt x="227" y="601"/>
                  </a:lnTo>
                  <a:lnTo>
                    <a:pt x="355" y="537"/>
                  </a:lnTo>
                  <a:lnTo>
                    <a:pt x="386" y="499"/>
                  </a:lnTo>
                  <a:lnTo>
                    <a:pt x="410" y="456"/>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9" y="13"/>
                  </a:lnTo>
                  <a:lnTo>
                    <a:pt x="569" y="25"/>
                  </a:lnTo>
                  <a:lnTo>
                    <a:pt x="596"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2" y="608"/>
                  </a:lnTo>
                  <a:lnTo>
                    <a:pt x="847" y="639"/>
                  </a:lnTo>
                  <a:lnTo>
                    <a:pt x="865" y="690"/>
                  </a:lnTo>
                  <a:lnTo>
                    <a:pt x="900" y="866"/>
                  </a:lnTo>
                  <a:lnTo>
                    <a:pt x="913" y="946"/>
                  </a:lnTo>
                  <a:lnTo>
                    <a:pt x="925" y="1013"/>
                  </a:lnTo>
                  <a:lnTo>
                    <a:pt x="936" y="1108"/>
                  </a:lnTo>
                  <a:lnTo>
                    <a:pt x="940" y="1190"/>
                  </a:lnTo>
                  <a:lnTo>
                    <a:pt x="936" y="1291"/>
                  </a:lnTo>
                  <a:lnTo>
                    <a:pt x="925" y="1402"/>
                  </a:lnTo>
                  <a:lnTo>
                    <a:pt x="913" y="1479"/>
                  </a:lnTo>
                  <a:lnTo>
                    <a:pt x="902" y="1564"/>
                  </a:lnTo>
                  <a:lnTo>
                    <a:pt x="886"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9" y="2960"/>
                  </a:lnTo>
                  <a:lnTo>
                    <a:pt x="495" y="2654"/>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84" name="Freeform 284"/>
            <p:cNvSpPr>
              <a:spLocks/>
            </p:cNvSpPr>
            <p:nvPr/>
          </p:nvSpPr>
          <p:spPr bwMode="auto">
            <a:xfrm>
              <a:off x="4443" y="2436"/>
              <a:ext cx="325" cy="1085"/>
            </a:xfrm>
            <a:custGeom>
              <a:avLst/>
              <a:gdLst>
                <a:gd name="T0" fmla="*/ 4 w 975"/>
                <a:gd name="T1" fmla="*/ 0 h 3255"/>
                <a:gd name="T2" fmla="*/ 5 w 975"/>
                <a:gd name="T3" fmla="*/ 0 h 3255"/>
                <a:gd name="T4" fmla="*/ 5 w 975"/>
                <a:gd name="T5" fmla="*/ 1 h 3255"/>
                <a:gd name="T6" fmla="*/ 6 w 975"/>
                <a:gd name="T7" fmla="*/ 2 h 3255"/>
                <a:gd name="T8" fmla="*/ 6 w 975"/>
                <a:gd name="T9" fmla="*/ 4 h 3255"/>
                <a:gd name="T10" fmla="*/ 6 w 975"/>
                <a:gd name="T11" fmla="*/ 5 h 3255"/>
                <a:gd name="T12" fmla="*/ 6 w 975"/>
                <a:gd name="T13" fmla="*/ 6 h 3255"/>
                <a:gd name="T14" fmla="*/ 8 w 975"/>
                <a:gd name="T15" fmla="*/ 7 h 3255"/>
                <a:gd name="T16" fmla="*/ 9 w 975"/>
                <a:gd name="T17" fmla="*/ 8 h 3255"/>
                <a:gd name="T18" fmla="*/ 12 w 975"/>
                <a:gd name="T19" fmla="*/ 13 h 3255"/>
                <a:gd name="T20" fmla="*/ 12 w 975"/>
                <a:gd name="T21" fmla="*/ 15 h 3255"/>
                <a:gd name="T22" fmla="*/ 9 w 975"/>
                <a:gd name="T23" fmla="*/ 19 h 3255"/>
                <a:gd name="T24" fmla="*/ 8 w 975"/>
                <a:gd name="T25" fmla="*/ 19 h 3255"/>
                <a:gd name="T26" fmla="*/ 9 w 975"/>
                <a:gd name="T27" fmla="*/ 21 h 3255"/>
                <a:gd name="T28" fmla="*/ 8 w 975"/>
                <a:gd name="T29" fmla="*/ 22 h 3255"/>
                <a:gd name="T30" fmla="*/ 7 w 975"/>
                <a:gd name="T31" fmla="*/ 31 h 3255"/>
                <a:gd name="T32" fmla="*/ 6 w 975"/>
                <a:gd name="T33" fmla="*/ 34 h 3255"/>
                <a:gd name="T34" fmla="*/ 6 w 975"/>
                <a:gd name="T35" fmla="*/ 36 h 3255"/>
                <a:gd name="T36" fmla="*/ 6 w 975"/>
                <a:gd name="T37" fmla="*/ 37 h 3255"/>
                <a:gd name="T38" fmla="*/ 6 w 975"/>
                <a:gd name="T39" fmla="*/ 38 h 3255"/>
                <a:gd name="T40" fmla="*/ 6 w 975"/>
                <a:gd name="T41" fmla="*/ 39 h 3255"/>
                <a:gd name="T42" fmla="*/ 5 w 975"/>
                <a:gd name="T43" fmla="*/ 39 h 3255"/>
                <a:gd name="T44" fmla="*/ 4 w 975"/>
                <a:gd name="T45" fmla="*/ 40 h 3255"/>
                <a:gd name="T46" fmla="*/ 3 w 975"/>
                <a:gd name="T47" fmla="*/ 40 h 3255"/>
                <a:gd name="T48" fmla="*/ 2 w 975"/>
                <a:gd name="T49" fmla="*/ 40 h 3255"/>
                <a:gd name="T50" fmla="*/ 1 w 975"/>
                <a:gd name="T51" fmla="*/ 39 h 3255"/>
                <a:gd name="T52" fmla="*/ 1 w 975"/>
                <a:gd name="T53" fmla="*/ 39 h 3255"/>
                <a:gd name="T54" fmla="*/ 2 w 975"/>
                <a:gd name="T55" fmla="*/ 38 h 3255"/>
                <a:gd name="T56" fmla="*/ 3 w 975"/>
                <a:gd name="T57" fmla="*/ 37 h 3255"/>
                <a:gd name="T58" fmla="*/ 3 w 975"/>
                <a:gd name="T59" fmla="*/ 35 h 3255"/>
                <a:gd name="T60" fmla="*/ 2 w 975"/>
                <a:gd name="T61" fmla="*/ 30 h 3255"/>
                <a:gd name="T62" fmla="*/ 1 w 975"/>
                <a:gd name="T63" fmla="*/ 30 h 3255"/>
                <a:gd name="T64" fmla="*/ 1 w 975"/>
                <a:gd name="T65" fmla="*/ 22 h 3255"/>
                <a:gd name="T66" fmla="*/ 0 w 975"/>
                <a:gd name="T67" fmla="*/ 21 h 3255"/>
                <a:gd name="T68" fmla="*/ 1 w 975"/>
                <a:gd name="T69" fmla="*/ 18 h 3255"/>
                <a:gd name="T70" fmla="*/ 0 w 975"/>
                <a:gd name="T71" fmla="*/ 17 h 3255"/>
                <a:gd name="T72" fmla="*/ 0 w 975"/>
                <a:gd name="T73" fmla="*/ 15 h 3255"/>
                <a:gd name="T74" fmla="*/ 0 w 975"/>
                <a:gd name="T75" fmla="*/ 12 h 3255"/>
                <a:gd name="T76" fmla="*/ 0 w 975"/>
                <a:gd name="T77" fmla="*/ 10 h 3255"/>
                <a:gd name="T78" fmla="*/ 0 w 975"/>
                <a:gd name="T79" fmla="*/ 8 h 3255"/>
                <a:gd name="T80" fmla="*/ 1 w 975"/>
                <a:gd name="T81" fmla="*/ 8 h 3255"/>
                <a:gd name="T82" fmla="*/ 3 w 975"/>
                <a:gd name="T83" fmla="*/ 7 h 3255"/>
                <a:gd name="T84" fmla="*/ 3 w 975"/>
                <a:gd name="T85" fmla="*/ 6 h 3255"/>
                <a:gd name="T86" fmla="*/ 3 w 975"/>
                <a:gd name="T87" fmla="*/ 6 h 3255"/>
                <a:gd name="T88" fmla="*/ 3 w 975"/>
                <a:gd name="T89" fmla="*/ 6 h 3255"/>
                <a:gd name="T90" fmla="*/ 2 w 975"/>
                <a:gd name="T91" fmla="*/ 6 h 3255"/>
                <a:gd name="T92" fmla="*/ 2 w 975"/>
                <a:gd name="T93" fmla="*/ 5 h 3255"/>
                <a:gd name="T94" fmla="*/ 1 w 975"/>
                <a:gd name="T95" fmla="*/ 4 h 3255"/>
                <a:gd name="T96" fmla="*/ 1 w 975"/>
                <a:gd name="T97" fmla="*/ 2 h 3255"/>
                <a:gd name="T98" fmla="*/ 2 w 975"/>
                <a:gd name="T99" fmla="*/ 1 h 3255"/>
                <a:gd name="T100" fmla="*/ 2 w 975"/>
                <a:gd name="T101" fmla="*/ 1 h 3255"/>
                <a:gd name="T102" fmla="*/ 3 w 975"/>
                <a:gd name="T103" fmla="*/ 0 h 3255"/>
                <a:gd name="T104" fmla="*/ 4 w 975"/>
                <a:gd name="T105" fmla="*/ 0 h 3255"/>
                <a:gd name="T106" fmla="*/ 8 w 975"/>
                <a:gd name="T107" fmla="*/ 13 h 3255"/>
                <a:gd name="T108" fmla="*/ 9 w 975"/>
                <a:gd name="T109" fmla="*/ 14 h 3255"/>
                <a:gd name="T110" fmla="*/ 9 w 975"/>
                <a:gd name="T111" fmla="*/ 13 h 3255"/>
                <a:gd name="T112" fmla="*/ 9 w 975"/>
                <a:gd name="T113" fmla="*/ 12 h 3255"/>
                <a:gd name="T114" fmla="*/ 8 w 975"/>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5"/>
                <a:gd name="T175" fmla="*/ 0 h 3255"/>
                <a:gd name="T176" fmla="*/ 975 w 975"/>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lnTo>
                    <a:pt x="684" y="957"/>
                  </a:lnTo>
                  <a:lnTo>
                    <a:pt x="680" y="1078"/>
                  </a:lnTo>
                  <a:lnTo>
                    <a:pt x="674" y="1144"/>
                  </a:lnTo>
                  <a:lnTo>
                    <a:pt x="738" y="1153"/>
                  </a:lnTo>
                  <a:lnTo>
                    <a:pt x="754" y="1099"/>
                  </a:lnTo>
                  <a:lnTo>
                    <a:pt x="754" y="1054"/>
                  </a:lnTo>
                  <a:lnTo>
                    <a:pt x="728" y="1010"/>
                  </a:lnTo>
                  <a:lnTo>
                    <a:pt x="712" y="980"/>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p>
          </p:txBody>
        </p:sp>
        <p:sp>
          <p:nvSpPr>
            <p:cNvPr id="76885" name="Freeform 285"/>
            <p:cNvSpPr>
              <a:spLocks/>
            </p:cNvSpPr>
            <p:nvPr/>
          </p:nvSpPr>
          <p:spPr bwMode="auto">
            <a:xfrm>
              <a:off x="4443" y="2436"/>
              <a:ext cx="325" cy="1085"/>
            </a:xfrm>
            <a:custGeom>
              <a:avLst/>
              <a:gdLst>
                <a:gd name="T0" fmla="*/ 4 w 975"/>
                <a:gd name="T1" fmla="*/ 0 h 3255"/>
                <a:gd name="T2" fmla="*/ 5 w 975"/>
                <a:gd name="T3" fmla="*/ 0 h 3255"/>
                <a:gd name="T4" fmla="*/ 5 w 975"/>
                <a:gd name="T5" fmla="*/ 1 h 3255"/>
                <a:gd name="T6" fmla="*/ 6 w 975"/>
                <a:gd name="T7" fmla="*/ 2 h 3255"/>
                <a:gd name="T8" fmla="*/ 6 w 975"/>
                <a:gd name="T9" fmla="*/ 4 h 3255"/>
                <a:gd name="T10" fmla="*/ 6 w 975"/>
                <a:gd name="T11" fmla="*/ 5 h 3255"/>
                <a:gd name="T12" fmla="*/ 6 w 975"/>
                <a:gd name="T13" fmla="*/ 6 h 3255"/>
                <a:gd name="T14" fmla="*/ 8 w 975"/>
                <a:gd name="T15" fmla="*/ 7 h 3255"/>
                <a:gd name="T16" fmla="*/ 9 w 975"/>
                <a:gd name="T17" fmla="*/ 8 h 3255"/>
                <a:gd name="T18" fmla="*/ 12 w 975"/>
                <a:gd name="T19" fmla="*/ 13 h 3255"/>
                <a:gd name="T20" fmla="*/ 12 w 975"/>
                <a:gd name="T21" fmla="*/ 15 h 3255"/>
                <a:gd name="T22" fmla="*/ 9 w 975"/>
                <a:gd name="T23" fmla="*/ 19 h 3255"/>
                <a:gd name="T24" fmla="*/ 8 w 975"/>
                <a:gd name="T25" fmla="*/ 19 h 3255"/>
                <a:gd name="T26" fmla="*/ 9 w 975"/>
                <a:gd name="T27" fmla="*/ 21 h 3255"/>
                <a:gd name="T28" fmla="*/ 8 w 975"/>
                <a:gd name="T29" fmla="*/ 22 h 3255"/>
                <a:gd name="T30" fmla="*/ 7 w 975"/>
                <a:gd name="T31" fmla="*/ 31 h 3255"/>
                <a:gd name="T32" fmla="*/ 6 w 975"/>
                <a:gd name="T33" fmla="*/ 34 h 3255"/>
                <a:gd name="T34" fmla="*/ 6 w 975"/>
                <a:gd name="T35" fmla="*/ 36 h 3255"/>
                <a:gd name="T36" fmla="*/ 6 w 975"/>
                <a:gd name="T37" fmla="*/ 37 h 3255"/>
                <a:gd name="T38" fmla="*/ 6 w 975"/>
                <a:gd name="T39" fmla="*/ 38 h 3255"/>
                <a:gd name="T40" fmla="*/ 6 w 975"/>
                <a:gd name="T41" fmla="*/ 39 h 3255"/>
                <a:gd name="T42" fmla="*/ 5 w 975"/>
                <a:gd name="T43" fmla="*/ 39 h 3255"/>
                <a:gd name="T44" fmla="*/ 4 w 975"/>
                <a:gd name="T45" fmla="*/ 40 h 3255"/>
                <a:gd name="T46" fmla="*/ 3 w 975"/>
                <a:gd name="T47" fmla="*/ 40 h 3255"/>
                <a:gd name="T48" fmla="*/ 2 w 975"/>
                <a:gd name="T49" fmla="*/ 40 h 3255"/>
                <a:gd name="T50" fmla="*/ 1 w 975"/>
                <a:gd name="T51" fmla="*/ 39 h 3255"/>
                <a:gd name="T52" fmla="*/ 1 w 975"/>
                <a:gd name="T53" fmla="*/ 39 h 3255"/>
                <a:gd name="T54" fmla="*/ 2 w 975"/>
                <a:gd name="T55" fmla="*/ 38 h 3255"/>
                <a:gd name="T56" fmla="*/ 3 w 975"/>
                <a:gd name="T57" fmla="*/ 37 h 3255"/>
                <a:gd name="T58" fmla="*/ 3 w 975"/>
                <a:gd name="T59" fmla="*/ 35 h 3255"/>
                <a:gd name="T60" fmla="*/ 2 w 975"/>
                <a:gd name="T61" fmla="*/ 30 h 3255"/>
                <a:gd name="T62" fmla="*/ 1 w 975"/>
                <a:gd name="T63" fmla="*/ 30 h 3255"/>
                <a:gd name="T64" fmla="*/ 1 w 975"/>
                <a:gd name="T65" fmla="*/ 22 h 3255"/>
                <a:gd name="T66" fmla="*/ 0 w 975"/>
                <a:gd name="T67" fmla="*/ 21 h 3255"/>
                <a:gd name="T68" fmla="*/ 1 w 975"/>
                <a:gd name="T69" fmla="*/ 18 h 3255"/>
                <a:gd name="T70" fmla="*/ 0 w 975"/>
                <a:gd name="T71" fmla="*/ 17 h 3255"/>
                <a:gd name="T72" fmla="*/ 0 w 975"/>
                <a:gd name="T73" fmla="*/ 15 h 3255"/>
                <a:gd name="T74" fmla="*/ 0 w 975"/>
                <a:gd name="T75" fmla="*/ 12 h 3255"/>
                <a:gd name="T76" fmla="*/ 0 w 975"/>
                <a:gd name="T77" fmla="*/ 10 h 3255"/>
                <a:gd name="T78" fmla="*/ 0 w 975"/>
                <a:gd name="T79" fmla="*/ 8 h 3255"/>
                <a:gd name="T80" fmla="*/ 1 w 975"/>
                <a:gd name="T81" fmla="*/ 8 h 3255"/>
                <a:gd name="T82" fmla="*/ 3 w 975"/>
                <a:gd name="T83" fmla="*/ 7 h 3255"/>
                <a:gd name="T84" fmla="*/ 3 w 975"/>
                <a:gd name="T85" fmla="*/ 6 h 3255"/>
                <a:gd name="T86" fmla="*/ 3 w 975"/>
                <a:gd name="T87" fmla="*/ 6 h 3255"/>
                <a:gd name="T88" fmla="*/ 3 w 975"/>
                <a:gd name="T89" fmla="*/ 6 h 3255"/>
                <a:gd name="T90" fmla="*/ 2 w 975"/>
                <a:gd name="T91" fmla="*/ 6 h 3255"/>
                <a:gd name="T92" fmla="*/ 2 w 975"/>
                <a:gd name="T93" fmla="*/ 5 h 3255"/>
                <a:gd name="T94" fmla="*/ 1 w 975"/>
                <a:gd name="T95" fmla="*/ 4 h 3255"/>
                <a:gd name="T96" fmla="*/ 1 w 975"/>
                <a:gd name="T97" fmla="*/ 2 h 3255"/>
                <a:gd name="T98" fmla="*/ 2 w 975"/>
                <a:gd name="T99" fmla="*/ 1 h 3255"/>
                <a:gd name="T100" fmla="*/ 2 w 975"/>
                <a:gd name="T101" fmla="*/ 1 h 3255"/>
                <a:gd name="T102" fmla="*/ 3 w 975"/>
                <a:gd name="T103" fmla="*/ 0 h 3255"/>
                <a:gd name="T104" fmla="*/ 4 w 975"/>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5"/>
                <a:gd name="T160" fmla="*/ 0 h 3255"/>
                <a:gd name="T161" fmla="*/ 975 w 975"/>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path>
              </a:pathLst>
            </a:custGeom>
            <a:noFill/>
            <a:ln w="0">
              <a:solidFill>
                <a:srgbClr val="000000"/>
              </a:solidFill>
              <a:round/>
              <a:headEnd/>
              <a:tailEnd/>
            </a:ln>
          </p:spPr>
          <p:txBody>
            <a:bodyPr/>
            <a:lstStyle/>
            <a:p>
              <a:pPr eaLnBrk="0" hangingPunct="0"/>
              <a:endParaRPr lang="it-IT"/>
            </a:p>
          </p:txBody>
        </p:sp>
        <p:sp>
          <p:nvSpPr>
            <p:cNvPr id="76886" name="Freeform 286"/>
            <p:cNvSpPr>
              <a:spLocks/>
            </p:cNvSpPr>
            <p:nvPr/>
          </p:nvSpPr>
          <p:spPr bwMode="auto">
            <a:xfrm>
              <a:off x="4668" y="2755"/>
              <a:ext cx="26" cy="65"/>
            </a:xfrm>
            <a:custGeom>
              <a:avLst/>
              <a:gdLst>
                <a:gd name="T0" fmla="*/ 0 w 80"/>
                <a:gd name="T1" fmla="*/ 0 h 196"/>
                <a:gd name="T2" fmla="*/ 0 w 80"/>
                <a:gd name="T3" fmla="*/ 1 h 196"/>
                <a:gd name="T4" fmla="*/ 0 w 80"/>
                <a:gd name="T5" fmla="*/ 2 h 196"/>
                <a:gd name="T6" fmla="*/ 1 w 80"/>
                <a:gd name="T7" fmla="*/ 2 h 196"/>
                <a:gd name="T8" fmla="*/ 1 w 80"/>
                <a:gd name="T9" fmla="*/ 2 h 196"/>
                <a:gd name="T10" fmla="*/ 1 w 80"/>
                <a:gd name="T11" fmla="*/ 1 h 196"/>
                <a:gd name="T12" fmla="*/ 1 w 80"/>
                <a:gd name="T13" fmla="*/ 1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6" y="120"/>
                  </a:lnTo>
                  <a:lnTo>
                    <a:pt x="0" y="187"/>
                  </a:lnTo>
                  <a:lnTo>
                    <a:pt x="64" y="196"/>
                  </a:lnTo>
                  <a:lnTo>
                    <a:pt x="80" y="142"/>
                  </a:lnTo>
                  <a:lnTo>
                    <a:pt x="80" y="97"/>
                  </a:lnTo>
                  <a:lnTo>
                    <a:pt x="53" y="54"/>
                  </a:lnTo>
                  <a:lnTo>
                    <a:pt x="38" y="22"/>
                  </a:lnTo>
                  <a:lnTo>
                    <a:pt x="21" y="0"/>
                  </a:lnTo>
                  <a:lnTo>
                    <a:pt x="10" y="0"/>
                  </a:lnTo>
                </a:path>
              </a:pathLst>
            </a:custGeom>
            <a:noFill/>
            <a:ln w="0">
              <a:solidFill>
                <a:srgbClr val="000000"/>
              </a:solidFill>
              <a:round/>
              <a:headEnd/>
              <a:tailEnd/>
            </a:ln>
          </p:spPr>
          <p:txBody>
            <a:bodyPr/>
            <a:lstStyle/>
            <a:p>
              <a:pPr eaLnBrk="0" hangingPunct="0"/>
              <a:endParaRPr lang="it-IT"/>
            </a:p>
          </p:txBody>
        </p:sp>
        <p:sp>
          <p:nvSpPr>
            <p:cNvPr id="76887" name="Freeform 287"/>
            <p:cNvSpPr>
              <a:spLocks/>
            </p:cNvSpPr>
            <p:nvPr/>
          </p:nvSpPr>
          <p:spPr bwMode="auto">
            <a:xfrm>
              <a:off x="5042" y="2414"/>
              <a:ext cx="310" cy="1140"/>
            </a:xfrm>
            <a:custGeom>
              <a:avLst/>
              <a:gdLst>
                <a:gd name="T0" fmla="*/ 8 w 931"/>
                <a:gd name="T1" fmla="*/ 0 h 3420"/>
                <a:gd name="T2" fmla="*/ 9 w 931"/>
                <a:gd name="T3" fmla="*/ 2 h 3420"/>
                <a:gd name="T4" fmla="*/ 8 w 931"/>
                <a:gd name="T5" fmla="*/ 4 h 3420"/>
                <a:gd name="T6" fmla="*/ 8 w 931"/>
                <a:gd name="T7" fmla="*/ 7 h 3420"/>
                <a:gd name="T8" fmla="*/ 9 w 931"/>
                <a:gd name="T9" fmla="*/ 7 h 3420"/>
                <a:gd name="T10" fmla="*/ 10 w 931"/>
                <a:gd name="T11" fmla="*/ 8 h 3420"/>
                <a:gd name="T12" fmla="*/ 11 w 931"/>
                <a:gd name="T13" fmla="*/ 10 h 3420"/>
                <a:gd name="T14" fmla="*/ 11 w 931"/>
                <a:gd name="T15" fmla="*/ 14 h 3420"/>
                <a:gd name="T16" fmla="*/ 11 w 931"/>
                <a:gd name="T17" fmla="*/ 18 h 3420"/>
                <a:gd name="T18" fmla="*/ 11 w 931"/>
                <a:gd name="T19" fmla="*/ 22 h 3420"/>
                <a:gd name="T20" fmla="*/ 8 w 931"/>
                <a:gd name="T21" fmla="*/ 27 h 3420"/>
                <a:gd name="T22" fmla="*/ 8 w 931"/>
                <a:gd name="T23" fmla="*/ 30 h 3420"/>
                <a:gd name="T24" fmla="*/ 8 w 931"/>
                <a:gd name="T25" fmla="*/ 34 h 3420"/>
                <a:gd name="T26" fmla="*/ 7 w 931"/>
                <a:gd name="T27" fmla="*/ 39 h 3420"/>
                <a:gd name="T28" fmla="*/ 7 w 931"/>
                <a:gd name="T29" fmla="*/ 41 h 3420"/>
                <a:gd name="T30" fmla="*/ 5 w 931"/>
                <a:gd name="T31" fmla="*/ 42 h 3420"/>
                <a:gd name="T32" fmla="*/ 3 w 931"/>
                <a:gd name="T33" fmla="*/ 42 h 3420"/>
                <a:gd name="T34" fmla="*/ 3 w 931"/>
                <a:gd name="T35" fmla="*/ 41 h 3420"/>
                <a:gd name="T36" fmla="*/ 3 w 931"/>
                <a:gd name="T37" fmla="*/ 41 h 3420"/>
                <a:gd name="T38" fmla="*/ 1 w 931"/>
                <a:gd name="T39" fmla="*/ 41 h 3420"/>
                <a:gd name="T40" fmla="*/ 0 w 931"/>
                <a:gd name="T41" fmla="*/ 40 h 3420"/>
                <a:gd name="T42" fmla="*/ 2 w 931"/>
                <a:gd name="T43" fmla="*/ 39 h 3420"/>
                <a:gd name="T44" fmla="*/ 3 w 931"/>
                <a:gd name="T45" fmla="*/ 37 h 3420"/>
                <a:gd name="T46" fmla="*/ 1 w 931"/>
                <a:gd name="T47" fmla="*/ 32 h 3420"/>
                <a:gd name="T48" fmla="*/ 0 w 931"/>
                <a:gd name="T49" fmla="*/ 28 h 3420"/>
                <a:gd name="T50" fmla="*/ 1 w 931"/>
                <a:gd name="T51" fmla="*/ 24 h 3420"/>
                <a:gd name="T52" fmla="*/ 2 w 931"/>
                <a:gd name="T53" fmla="*/ 19 h 3420"/>
                <a:gd name="T54" fmla="*/ 2 w 931"/>
                <a:gd name="T55" fmla="*/ 16 h 3420"/>
                <a:gd name="T56" fmla="*/ 1 w 931"/>
                <a:gd name="T57" fmla="*/ 14 h 3420"/>
                <a:gd name="T58" fmla="*/ 2 w 931"/>
                <a:gd name="T59" fmla="*/ 11 h 3420"/>
                <a:gd name="T60" fmla="*/ 3 w 931"/>
                <a:gd name="T61" fmla="*/ 8 h 3420"/>
                <a:gd name="T62" fmla="*/ 4 w 931"/>
                <a:gd name="T63" fmla="*/ 7 h 3420"/>
                <a:gd name="T64" fmla="*/ 5 w 931"/>
                <a:gd name="T65" fmla="*/ 6 h 3420"/>
                <a:gd name="T66" fmla="*/ 4 w 931"/>
                <a:gd name="T67" fmla="*/ 5 h 3420"/>
                <a:gd name="T68" fmla="*/ 4 w 931"/>
                <a:gd name="T69" fmla="*/ 3 h 3420"/>
                <a:gd name="T70" fmla="*/ 4 w 931"/>
                <a:gd name="T71" fmla="*/ 2 h 3420"/>
                <a:gd name="T72" fmla="*/ 4 w 931"/>
                <a:gd name="T73" fmla="*/ 1 h 3420"/>
                <a:gd name="T74" fmla="*/ 6 w 931"/>
                <a:gd name="T75" fmla="*/ 0 h 3420"/>
                <a:gd name="T76" fmla="*/ 9 w 931"/>
                <a:gd name="T77" fmla="*/ 18 h 3420"/>
                <a:gd name="T78" fmla="*/ 9 w 931"/>
                <a:gd name="T79" fmla="*/ 17 h 3420"/>
                <a:gd name="T80" fmla="*/ 8 w 931"/>
                <a:gd name="T81" fmla="*/ 15 h 3420"/>
                <a:gd name="T82" fmla="*/ 9 w 931"/>
                <a:gd name="T83" fmla="*/ 13 h 3420"/>
                <a:gd name="T84" fmla="*/ 9 w 931"/>
                <a:gd name="T85" fmla="*/ 15 h 3420"/>
                <a:gd name="T86" fmla="*/ 9 w 931"/>
                <a:gd name="T87" fmla="*/ 17 h 3420"/>
                <a:gd name="T88" fmla="*/ 5 w 931"/>
                <a:gd name="T89" fmla="*/ 39 h 3420"/>
                <a:gd name="T90" fmla="*/ 6 w 931"/>
                <a:gd name="T91" fmla="*/ 38 h 3420"/>
                <a:gd name="T92" fmla="*/ 5 w 931"/>
                <a:gd name="T93" fmla="*/ 34 h 3420"/>
                <a:gd name="T94" fmla="*/ 6 w 931"/>
                <a:gd name="T95" fmla="*/ 31 h 3420"/>
                <a:gd name="T96" fmla="*/ 5 w 931"/>
                <a:gd name="T97" fmla="*/ 29 h 3420"/>
                <a:gd name="T98" fmla="*/ 5 w 931"/>
                <a:gd name="T99" fmla="*/ 27 h 3420"/>
                <a:gd name="T100" fmla="*/ 3 w 931"/>
                <a:gd name="T101" fmla="*/ 28 h 3420"/>
                <a:gd name="T102" fmla="*/ 3 w 931"/>
                <a:gd name="T103" fmla="*/ 29 h 3420"/>
                <a:gd name="T104" fmla="*/ 4 w 931"/>
                <a:gd name="T105" fmla="*/ 31 h 3420"/>
                <a:gd name="T106" fmla="*/ 4 w 931"/>
                <a:gd name="T107" fmla="*/ 34 h 3420"/>
                <a:gd name="T108" fmla="*/ 5 w 931"/>
                <a:gd name="T109" fmla="*/ 38 h 3420"/>
                <a:gd name="T110" fmla="*/ 6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lnTo>
                    <a:pt x="757" y="1477"/>
                  </a:lnTo>
                  <a:lnTo>
                    <a:pt x="705" y="1498"/>
                  </a:lnTo>
                  <a:lnTo>
                    <a:pt x="705" y="1412"/>
                  </a:lnTo>
                  <a:lnTo>
                    <a:pt x="700" y="1375"/>
                  </a:lnTo>
                  <a:lnTo>
                    <a:pt x="691" y="1338"/>
                  </a:lnTo>
                  <a:lnTo>
                    <a:pt x="674" y="1303"/>
                  </a:lnTo>
                  <a:lnTo>
                    <a:pt x="654" y="1268"/>
                  </a:lnTo>
                  <a:lnTo>
                    <a:pt x="680" y="1223"/>
                  </a:lnTo>
                  <a:lnTo>
                    <a:pt x="705" y="1172"/>
                  </a:lnTo>
                  <a:lnTo>
                    <a:pt x="729" y="1114"/>
                  </a:lnTo>
                  <a:lnTo>
                    <a:pt x="743" y="1065"/>
                  </a:lnTo>
                  <a:lnTo>
                    <a:pt x="755" y="1001"/>
                  </a:lnTo>
                  <a:lnTo>
                    <a:pt x="763" y="1080"/>
                  </a:lnTo>
                  <a:lnTo>
                    <a:pt x="760" y="1177"/>
                  </a:lnTo>
                  <a:lnTo>
                    <a:pt x="758" y="1268"/>
                  </a:lnTo>
                  <a:lnTo>
                    <a:pt x="760" y="1343"/>
                  </a:lnTo>
                  <a:lnTo>
                    <a:pt x="758" y="1404"/>
                  </a:lnTo>
                  <a:lnTo>
                    <a:pt x="757" y="1477"/>
                  </a:lnTo>
                  <a:lnTo>
                    <a:pt x="495" y="1"/>
                  </a:lnTo>
                  <a:lnTo>
                    <a:pt x="410" y="3179"/>
                  </a:lnTo>
                  <a:lnTo>
                    <a:pt x="434" y="3137"/>
                  </a:lnTo>
                  <a:lnTo>
                    <a:pt x="448" y="3094"/>
                  </a:lnTo>
                  <a:lnTo>
                    <a:pt x="455" y="3038"/>
                  </a:lnTo>
                  <a:lnTo>
                    <a:pt x="448" y="2962"/>
                  </a:lnTo>
                  <a:lnTo>
                    <a:pt x="443" y="2873"/>
                  </a:lnTo>
                  <a:lnTo>
                    <a:pt x="441" y="2768"/>
                  </a:lnTo>
                  <a:lnTo>
                    <a:pt x="443" y="2654"/>
                  </a:lnTo>
                  <a:lnTo>
                    <a:pt x="450" y="2552"/>
                  </a:lnTo>
                  <a:lnTo>
                    <a:pt x="457" y="2483"/>
                  </a:lnTo>
                  <a:lnTo>
                    <a:pt x="453" y="2452"/>
                  </a:lnTo>
                  <a:lnTo>
                    <a:pt x="434" y="2407"/>
                  </a:lnTo>
                  <a:lnTo>
                    <a:pt x="417" y="2349"/>
                  </a:lnTo>
                  <a:lnTo>
                    <a:pt x="409" y="2277"/>
                  </a:lnTo>
                  <a:lnTo>
                    <a:pt x="410" y="2217"/>
                  </a:lnTo>
                  <a:lnTo>
                    <a:pt x="422" y="2173"/>
                  </a:lnTo>
                  <a:lnTo>
                    <a:pt x="270" y="2159"/>
                  </a:lnTo>
                  <a:lnTo>
                    <a:pt x="254" y="2205"/>
                  </a:lnTo>
                  <a:lnTo>
                    <a:pt x="237" y="2252"/>
                  </a:lnTo>
                  <a:lnTo>
                    <a:pt x="222" y="2301"/>
                  </a:lnTo>
                  <a:lnTo>
                    <a:pt x="222"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round/>
              <a:headEnd/>
              <a:tailEnd/>
            </a:ln>
          </p:spPr>
          <p:txBody>
            <a:bodyPr/>
            <a:lstStyle/>
            <a:p>
              <a:pPr eaLnBrk="0" hangingPunct="0"/>
              <a:endParaRPr lang="it-IT"/>
            </a:p>
          </p:txBody>
        </p:sp>
        <p:sp>
          <p:nvSpPr>
            <p:cNvPr id="76888" name="Freeform 288"/>
            <p:cNvSpPr>
              <a:spLocks/>
            </p:cNvSpPr>
            <p:nvPr/>
          </p:nvSpPr>
          <p:spPr bwMode="auto">
            <a:xfrm>
              <a:off x="5042" y="2414"/>
              <a:ext cx="310" cy="1140"/>
            </a:xfrm>
            <a:custGeom>
              <a:avLst/>
              <a:gdLst>
                <a:gd name="T0" fmla="*/ 7 w 931"/>
                <a:gd name="T1" fmla="*/ 0 h 3420"/>
                <a:gd name="T2" fmla="*/ 8 w 931"/>
                <a:gd name="T3" fmla="*/ 1 h 3420"/>
                <a:gd name="T4" fmla="*/ 9 w 931"/>
                <a:gd name="T5" fmla="*/ 2 h 3420"/>
                <a:gd name="T6" fmla="*/ 8 w 931"/>
                <a:gd name="T7" fmla="*/ 3 h 3420"/>
                <a:gd name="T8" fmla="*/ 7 w 931"/>
                <a:gd name="T9" fmla="*/ 5 h 3420"/>
                <a:gd name="T10" fmla="*/ 8 w 931"/>
                <a:gd name="T11" fmla="*/ 7 h 3420"/>
                <a:gd name="T12" fmla="*/ 8 w 931"/>
                <a:gd name="T13" fmla="*/ 7 h 3420"/>
                <a:gd name="T14" fmla="*/ 9 w 931"/>
                <a:gd name="T15" fmla="*/ 7 h 3420"/>
                <a:gd name="T16" fmla="*/ 10 w 931"/>
                <a:gd name="T17" fmla="*/ 8 h 3420"/>
                <a:gd name="T18" fmla="*/ 11 w 931"/>
                <a:gd name="T19" fmla="*/ 9 h 3420"/>
                <a:gd name="T20" fmla="*/ 10 w 931"/>
                <a:gd name="T21" fmla="*/ 11 h 3420"/>
                <a:gd name="T22" fmla="*/ 11 w 931"/>
                <a:gd name="T23" fmla="*/ 14 h 3420"/>
                <a:gd name="T24" fmla="*/ 11 w 931"/>
                <a:gd name="T25" fmla="*/ 17 h 3420"/>
                <a:gd name="T26" fmla="*/ 11 w 931"/>
                <a:gd name="T27" fmla="*/ 19 h 3420"/>
                <a:gd name="T28" fmla="*/ 11 w 931"/>
                <a:gd name="T29" fmla="*/ 22 h 3420"/>
                <a:gd name="T30" fmla="*/ 8 w 931"/>
                <a:gd name="T31" fmla="*/ 24 h 3420"/>
                <a:gd name="T32" fmla="*/ 7 w 931"/>
                <a:gd name="T33" fmla="*/ 28 h 3420"/>
                <a:gd name="T34" fmla="*/ 8 w 931"/>
                <a:gd name="T35" fmla="*/ 30 h 3420"/>
                <a:gd name="T36" fmla="*/ 8 w 931"/>
                <a:gd name="T37" fmla="*/ 32 h 3420"/>
                <a:gd name="T38" fmla="*/ 7 w 931"/>
                <a:gd name="T39" fmla="*/ 36 h 3420"/>
                <a:gd name="T40" fmla="*/ 7 w 931"/>
                <a:gd name="T41" fmla="*/ 39 h 3420"/>
                <a:gd name="T42" fmla="*/ 7 w 931"/>
                <a:gd name="T43" fmla="*/ 41 h 3420"/>
                <a:gd name="T44" fmla="*/ 6 w 931"/>
                <a:gd name="T45" fmla="*/ 42 h 3420"/>
                <a:gd name="T46" fmla="*/ 5 w 931"/>
                <a:gd name="T47" fmla="*/ 42 h 3420"/>
                <a:gd name="T48" fmla="*/ 3 w 931"/>
                <a:gd name="T49" fmla="*/ 42 h 3420"/>
                <a:gd name="T50" fmla="*/ 3 w 931"/>
                <a:gd name="T51" fmla="*/ 42 h 3420"/>
                <a:gd name="T52" fmla="*/ 3 w 931"/>
                <a:gd name="T53" fmla="*/ 41 h 3420"/>
                <a:gd name="T54" fmla="*/ 3 w 931"/>
                <a:gd name="T55" fmla="*/ 41 h 3420"/>
                <a:gd name="T56" fmla="*/ 2 w 931"/>
                <a:gd name="T57" fmla="*/ 41 h 3420"/>
                <a:gd name="T58" fmla="*/ 1 w 931"/>
                <a:gd name="T59" fmla="*/ 41 h 3420"/>
                <a:gd name="T60" fmla="*/ 0 w 931"/>
                <a:gd name="T61" fmla="*/ 41 h 3420"/>
                <a:gd name="T62" fmla="*/ 1 w 931"/>
                <a:gd name="T63" fmla="*/ 40 h 3420"/>
                <a:gd name="T64" fmla="*/ 2 w 931"/>
                <a:gd name="T65" fmla="*/ 39 h 3420"/>
                <a:gd name="T66" fmla="*/ 3 w 931"/>
                <a:gd name="T67" fmla="*/ 38 h 3420"/>
                <a:gd name="T68" fmla="*/ 3 w 931"/>
                <a:gd name="T69" fmla="*/ 37 h 3420"/>
                <a:gd name="T70" fmla="*/ 1 w 931"/>
                <a:gd name="T71" fmla="*/ 32 h 3420"/>
                <a:gd name="T72" fmla="*/ 0 w 931"/>
                <a:gd name="T73" fmla="*/ 29 h 3420"/>
                <a:gd name="T74" fmla="*/ 0 w 931"/>
                <a:gd name="T75" fmla="*/ 28 h 3420"/>
                <a:gd name="T76" fmla="*/ 1 w 931"/>
                <a:gd name="T77" fmla="*/ 24 h 3420"/>
                <a:gd name="T78" fmla="*/ 1 w 931"/>
                <a:gd name="T79" fmla="*/ 21 h 3420"/>
                <a:gd name="T80" fmla="*/ 2 w 931"/>
                <a:gd name="T81" fmla="*/ 17 h 3420"/>
                <a:gd name="T82" fmla="*/ 2 w 931"/>
                <a:gd name="T83" fmla="*/ 16 h 3420"/>
                <a:gd name="T84" fmla="*/ 1 w 931"/>
                <a:gd name="T85" fmla="*/ 15 h 3420"/>
                <a:gd name="T86" fmla="*/ 1 w 931"/>
                <a:gd name="T87" fmla="*/ 14 h 3420"/>
                <a:gd name="T88" fmla="*/ 2 w 931"/>
                <a:gd name="T89" fmla="*/ 11 h 3420"/>
                <a:gd name="T90" fmla="*/ 2 w 931"/>
                <a:gd name="T91" fmla="*/ 9 h 3420"/>
                <a:gd name="T92" fmla="*/ 3 w 931"/>
                <a:gd name="T93" fmla="*/ 8 h 3420"/>
                <a:gd name="T94" fmla="*/ 4 w 931"/>
                <a:gd name="T95" fmla="*/ 7 h 3420"/>
                <a:gd name="T96" fmla="*/ 5 w 931"/>
                <a:gd name="T97" fmla="*/ 6 h 3420"/>
                <a:gd name="T98" fmla="*/ 5 w 931"/>
                <a:gd name="T99" fmla="*/ 6 h 3420"/>
                <a:gd name="T100" fmla="*/ 4 w 931"/>
                <a:gd name="T101" fmla="*/ 5 h 3420"/>
                <a:gd name="T102" fmla="*/ 4 w 931"/>
                <a:gd name="T103" fmla="*/ 4 h 3420"/>
                <a:gd name="T104" fmla="*/ 4 w 931"/>
                <a:gd name="T105" fmla="*/ 3 h 3420"/>
                <a:gd name="T106" fmla="*/ 4 w 931"/>
                <a:gd name="T107" fmla="*/ 2 h 3420"/>
                <a:gd name="T108" fmla="*/ 4 w 931"/>
                <a:gd name="T109" fmla="*/ 1 h 3420"/>
                <a:gd name="T110" fmla="*/ 5 w 931"/>
                <a:gd name="T111" fmla="*/ 0 h 3420"/>
                <a:gd name="T112" fmla="*/ 6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path>
              </a:pathLst>
            </a:custGeom>
            <a:noFill/>
            <a:ln w="0">
              <a:solidFill>
                <a:srgbClr val="000000"/>
              </a:solidFill>
              <a:round/>
              <a:headEnd/>
              <a:tailEnd/>
            </a:ln>
          </p:spPr>
          <p:txBody>
            <a:bodyPr/>
            <a:lstStyle/>
            <a:p>
              <a:pPr eaLnBrk="0" hangingPunct="0"/>
              <a:endParaRPr lang="it-IT"/>
            </a:p>
          </p:txBody>
        </p:sp>
        <p:sp>
          <p:nvSpPr>
            <p:cNvPr id="76889" name="Freeform 289"/>
            <p:cNvSpPr>
              <a:spLocks/>
            </p:cNvSpPr>
            <p:nvPr/>
          </p:nvSpPr>
          <p:spPr bwMode="auto">
            <a:xfrm>
              <a:off x="5260" y="2747"/>
              <a:ext cx="36" cy="166"/>
            </a:xfrm>
            <a:custGeom>
              <a:avLst/>
              <a:gdLst>
                <a:gd name="T0" fmla="*/ 1 w 109"/>
                <a:gd name="T1" fmla="*/ 6 h 498"/>
                <a:gd name="T2" fmla="*/ 1 w 109"/>
                <a:gd name="T3" fmla="*/ 6 h 498"/>
                <a:gd name="T4" fmla="*/ 1 w 109"/>
                <a:gd name="T5" fmla="*/ 5 h 498"/>
                <a:gd name="T6" fmla="*/ 1 w 109"/>
                <a:gd name="T7" fmla="*/ 5 h 498"/>
                <a:gd name="T8" fmla="*/ 0 w 109"/>
                <a:gd name="T9" fmla="*/ 4 h 498"/>
                <a:gd name="T10" fmla="*/ 0 w 109"/>
                <a:gd name="T11" fmla="*/ 4 h 498"/>
                <a:gd name="T12" fmla="*/ 0 w 109"/>
                <a:gd name="T13" fmla="*/ 3 h 498"/>
                <a:gd name="T14" fmla="*/ 0 w 109"/>
                <a:gd name="T15" fmla="*/ 3 h 498"/>
                <a:gd name="T16" fmla="*/ 1 w 109"/>
                <a:gd name="T17" fmla="*/ 2 h 498"/>
                <a:gd name="T18" fmla="*/ 1 w 109"/>
                <a:gd name="T19" fmla="*/ 1 h 498"/>
                <a:gd name="T20" fmla="*/ 1 w 109"/>
                <a:gd name="T21" fmla="*/ 1 h 498"/>
                <a:gd name="T22" fmla="*/ 1 w 109"/>
                <a:gd name="T23" fmla="*/ 0 h 498"/>
                <a:gd name="T24" fmla="*/ 1 w 109"/>
                <a:gd name="T25" fmla="*/ 1 h 498"/>
                <a:gd name="T26" fmla="*/ 1 w 109"/>
                <a:gd name="T27" fmla="*/ 2 h 498"/>
                <a:gd name="T28" fmla="*/ 1 w 109"/>
                <a:gd name="T29" fmla="*/ 3 h 498"/>
                <a:gd name="T30" fmla="*/ 1 w 109"/>
                <a:gd name="T31" fmla="*/ 4 h 498"/>
                <a:gd name="T32" fmla="*/ 1 w 109"/>
                <a:gd name="T33" fmla="*/ 5 h 498"/>
                <a:gd name="T34" fmla="*/ 1 w 109"/>
                <a:gd name="T35" fmla="*/ 6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3"/>
                  </a:lnTo>
                  <a:lnTo>
                    <a:pt x="47" y="375"/>
                  </a:lnTo>
                  <a:lnTo>
                    <a:pt x="38" y="338"/>
                  </a:lnTo>
                  <a:lnTo>
                    <a:pt x="21" y="302"/>
                  </a:lnTo>
                  <a:lnTo>
                    <a:pt x="0" y="268"/>
                  </a:lnTo>
                  <a:lnTo>
                    <a:pt x="27" y="224"/>
                  </a:lnTo>
                  <a:lnTo>
                    <a:pt x="52" y="173"/>
                  </a:lnTo>
                  <a:lnTo>
                    <a:pt x="75" y="114"/>
                  </a:lnTo>
                  <a:lnTo>
                    <a:pt x="89" y="64"/>
                  </a:lnTo>
                  <a:lnTo>
                    <a:pt x="102"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p>
          </p:txBody>
        </p:sp>
        <p:sp>
          <p:nvSpPr>
            <p:cNvPr id="76890" name="Freeform 290"/>
            <p:cNvSpPr>
              <a:spLocks/>
            </p:cNvSpPr>
            <p:nvPr/>
          </p:nvSpPr>
          <p:spPr bwMode="auto">
            <a:xfrm>
              <a:off x="5116" y="3133"/>
              <a:ext cx="78" cy="340"/>
            </a:xfrm>
            <a:custGeom>
              <a:avLst/>
              <a:gdLst>
                <a:gd name="T0" fmla="*/ 2 w 234"/>
                <a:gd name="T1" fmla="*/ 13 h 1020"/>
                <a:gd name="T2" fmla="*/ 3 w 234"/>
                <a:gd name="T3" fmla="*/ 12 h 1020"/>
                <a:gd name="T4" fmla="*/ 3 w 234"/>
                <a:gd name="T5" fmla="*/ 12 h 1020"/>
                <a:gd name="T6" fmla="*/ 3 w 234"/>
                <a:gd name="T7" fmla="*/ 11 h 1020"/>
                <a:gd name="T8" fmla="*/ 3 w 234"/>
                <a:gd name="T9" fmla="*/ 10 h 1020"/>
                <a:gd name="T10" fmla="*/ 3 w 234"/>
                <a:gd name="T11" fmla="*/ 9 h 1020"/>
                <a:gd name="T12" fmla="*/ 3 w 234"/>
                <a:gd name="T13" fmla="*/ 8 h 1020"/>
                <a:gd name="T14" fmla="*/ 3 w 234"/>
                <a:gd name="T15" fmla="*/ 6 h 1020"/>
                <a:gd name="T16" fmla="*/ 3 w 234"/>
                <a:gd name="T17" fmla="*/ 5 h 1020"/>
                <a:gd name="T18" fmla="*/ 3 w 234"/>
                <a:gd name="T19" fmla="*/ 4 h 1020"/>
                <a:gd name="T20" fmla="*/ 3 w 234"/>
                <a:gd name="T21" fmla="*/ 4 h 1020"/>
                <a:gd name="T22" fmla="*/ 3 w 234"/>
                <a:gd name="T23" fmla="*/ 3 h 1020"/>
                <a:gd name="T24" fmla="*/ 2 w 234"/>
                <a:gd name="T25" fmla="*/ 2 h 1020"/>
                <a:gd name="T26" fmla="*/ 2 w 234"/>
                <a:gd name="T27" fmla="*/ 1 h 1020"/>
                <a:gd name="T28" fmla="*/ 2 w 234"/>
                <a:gd name="T29" fmla="*/ 1 h 1020"/>
                <a:gd name="T30" fmla="*/ 2 w 234"/>
                <a:gd name="T31" fmla="*/ 0 h 1020"/>
                <a:gd name="T32" fmla="*/ 1 w 234"/>
                <a:gd name="T33" fmla="*/ 0 h 1020"/>
                <a:gd name="T34" fmla="*/ 0 w 234"/>
                <a:gd name="T35" fmla="*/ 1 h 1020"/>
                <a:gd name="T36" fmla="*/ 0 w 234"/>
                <a:gd name="T37" fmla="*/ 1 h 1020"/>
                <a:gd name="T38" fmla="*/ 0 w 234"/>
                <a:gd name="T39" fmla="*/ 2 h 1020"/>
                <a:gd name="T40" fmla="*/ 0 w 234"/>
                <a:gd name="T41" fmla="*/ 2 h 1020"/>
                <a:gd name="T42" fmla="*/ 0 w 234"/>
                <a:gd name="T43" fmla="*/ 3 h 1020"/>
                <a:gd name="T44" fmla="*/ 1 w 234"/>
                <a:gd name="T45" fmla="*/ 3 h 1020"/>
                <a:gd name="T46" fmla="*/ 1 w 234"/>
                <a:gd name="T47" fmla="*/ 4 h 1020"/>
                <a:gd name="T48" fmla="*/ 1 w 234"/>
                <a:gd name="T49" fmla="*/ 4 h 1020"/>
                <a:gd name="T50" fmla="*/ 1 w 234"/>
                <a:gd name="T51" fmla="*/ 5 h 1020"/>
                <a:gd name="T52" fmla="*/ 1 w 234"/>
                <a:gd name="T53" fmla="*/ 6 h 1020"/>
                <a:gd name="T54" fmla="*/ 1 w 234"/>
                <a:gd name="T55" fmla="*/ 8 h 1020"/>
                <a:gd name="T56" fmla="*/ 1 w 234"/>
                <a:gd name="T57" fmla="*/ 9 h 1020"/>
                <a:gd name="T58" fmla="*/ 1 w 234"/>
                <a:gd name="T59" fmla="*/ 10 h 1020"/>
                <a:gd name="T60" fmla="*/ 2 w 234"/>
                <a:gd name="T61" fmla="*/ 12 h 1020"/>
                <a:gd name="T62" fmla="*/ 2 w 234"/>
                <a:gd name="T63" fmla="*/ 12 h 1020"/>
                <a:gd name="T64" fmla="*/ 2 w 234"/>
                <a:gd name="T65" fmla="*/ 13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0"/>
                <a:gd name="T101" fmla="*/ 234 w 23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0">
                  <a:moveTo>
                    <a:pt x="187" y="1020"/>
                  </a:moveTo>
                  <a:lnTo>
                    <a:pt x="211" y="978"/>
                  </a:lnTo>
                  <a:lnTo>
                    <a:pt x="225" y="935"/>
                  </a:lnTo>
                  <a:lnTo>
                    <a:pt x="232" y="879"/>
                  </a:lnTo>
                  <a:lnTo>
                    <a:pt x="225" y="803"/>
                  </a:lnTo>
                  <a:lnTo>
                    <a:pt x="221" y="714"/>
                  </a:lnTo>
                  <a:lnTo>
                    <a:pt x="218" y="609"/>
                  </a:lnTo>
                  <a:lnTo>
                    <a:pt x="221" y="495"/>
                  </a:lnTo>
                  <a:lnTo>
                    <a:pt x="228" y="393"/>
                  </a:lnTo>
                  <a:lnTo>
                    <a:pt x="234" y="324"/>
                  </a:lnTo>
                  <a:lnTo>
                    <a:pt x="229" y="293"/>
                  </a:lnTo>
                  <a:lnTo>
                    <a:pt x="212" y="248"/>
                  </a:lnTo>
                  <a:lnTo>
                    <a:pt x="194" y="190"/>
                  </a:lnTo>
                  <a:lnTo>
                    <a:pt x="187" y="118"/>
                  </a:lnTo>
                  <a:lnTo>
                    <a:pt x="188" y="58"/>
                  </a:lnTo>
                  <a:lnTo>
                    <a:pt x="199" y="14"/>
                  </a:lnTo>
                  <a:lnTo>
                    <a:pt x="48" y="0"/>
                  </a:lnTo>
                  <a:lnTo>
                    <a:pt x="32" y="46"/>
                  </a:lnTo>
                  <a:lnTo>
                    <a:pt x="15" y="93"/>
                  </a:lnTo>
                  <a:lnTo>
                    <a:pt x="0" y="142"/>
                  </a:lnTo>
                  <a:lnTo>
                    <a:pt x="0" y="163"/>
                  </a:lnTo>
                  <a:lnTo>
                    <a:pt x="20" y="205"/>
                  </a:lnTo>
                  <a:lnTo>
                    <a:pt x="48" y="251"/>
                  </a:lnTo>
                  <a:lnTo>
                    <a:pt x="71" y="310"/>
                  </a:lnTo>
                  <a:lnTo>
                    <a:pt x="87" y="364"/>
                  </a:lnTo>
                  <a:lnTo>
                    <a:pt x="92" y="440"/>
                  </a:lnTo>
                  <a:lnTo>
                    <a:pt x="92" y="516"/>
                  </a:lnTo>
                  <a:lnTo>
                    <a:pt x="94" y="624"/>
                  </a:lnTo>
                  <a:lnTo>
                    <a:pt x="100" y="716"/>
                  </a:lnTo>
                  <a:lnTo>
                    <a:pt x="118" y="820"/>
                  </a:lnTo>
                  <a:lnTo>
                    <a:pt x="151" y="935"/>
                  </a:lnTo>
                  <a:lnTo>
                    <a:pt x="170" y="985"/>
                  </a:lnTo>
                  <a:lnTo>
                    <a:pt x="187" y="1020"/>
                  </a:lnTo>
                </a:path>
              </a:pathLst>
            </a:custGeom>
            <a:noFill/>
            <a:ln w="0">
              <a:solidFill>
                <a:srgbClr val="000000"/>
              </a:solidFill>
              <a:round/>
              <a:headEnd/>
              <a:tailEnd/>
            </a:ln>
          </p:spPr>
          <p:txBody>
            <a:bodyPr/>
            <a:lstStyle/>
            <a:p>
              <a:pPr eaLnBrk="0" hangingPunct="0"/>
              <a:endParaRPr lang="it-IT"/>
            </a:p>
          </p:txBody>
        </p:sp>
        <p:sp>
          <p:nvSpPr>
            <p:cNvPr id="76891" name="Freeform 291"/>
            <p:cNvSpPr>
              <a:spLocks/>
            </p:cNvSpPr>
            <p:nvPr/>
          </p:nvSpPr>
          <p:spPr bwMode="auto">
            <a:xfrm>
              <a:off x="1152" y="2593"/>
              <a:ext cx="425" cy="1215"/>
            </a:xfrm>
            <a:custGeom>
              <a:avLst/>
              <a:gdLst>
                <a:gd name="T0" fmla="*/ 8 w 1276"/>
                <a:gd name="T1" fmla="*/ 31 h 3644"/>
                <a:gd name="T2" fmla="*/ 9 w 1276"/>
                <a:gd name="T3" fmla="*/ 36 h 3644"/>
                <a:gd name="T4" fmla="*/ 10 w 1276"/>
                <a:gd name="T5" fmla="*/ 40 h 3644"/>
                <a:gd name="T6" fmla="*/ 10 w 1276"/>
                <a:gd name="T7" fmla="*/ 42 h 3644"/>
                <a:gd name="T8" fmla="*/ 11 w 1276"/>
                <a:gd name="T9" fmla="*/ 43 h 3644"/>
                <a:gd name="T10" fmla="*/ 12 w 1276"/>
                <a:gd name="T11" fmla="*/ 43 h 3644"/>
                <a:gd name="T12" fmla="*/ 15 w 1276"/>
                <a:gd name="T13" fmla="*/ 44 h 3644"/>
                <a:gd name="T14" fmla="*/ 16 w 1276"/>
                <a:gd name="T15" fmla="*/ 43 h 3644"/>
                <a:gd name="T16" fmla="*/ 14 w 1276"/>
                <a:gd name="T17" fmla="*/ 42 h 3644"/>
                <a:gd name="T18" fmla="*/ 13 w 1276"/>
                <a:gd name="T19" fmla="*/ 41 h 3644"/>
                <a:gd name="T20" fmla="*/ 12 w 1276"/>
                <a:gd name="T21" fmla="*/ 37 h 3644"/>
                <a:gd name="T22" fmla="*/ 13 w 1276"/>
                <a:gd name="T23" fmla="*/ 31 h 3644"/>
                <a:gd name="T24" fmla="*/ 12 w 1276"/>
                <a:gd name="T25" fmla="*/ 26 h 3644"/>
                <a:gd name="T26" fmla="*/ 13 w 1276"/>
                <a:gd name="T27" fmla="*/ 25 h 3644"/>
                <a:gd name="T28" fmla="*/ 14 w 1276"/>
                <a:gd name="T29" fmla="*/ 23 h 3644"/>
                <a:gd name="T30" fmla="*/ 14 w 1276"/>
                <a:gd name="T31" fmla="*/ 21 h 3644"/>
                <a:gd name="T32" fmla="*/ 13 w 1276"/>
                <a:gd name="T33" fmla="*/ 19 h 3644"/>
                <a:gd name="T34" fmla="*/ 13 w 1276"/>
                <a:gd name="T35" fmla="*/ 13 h 3644"/>
                <a:gd name="T36" fmla="*/ 12 w 1276"/>
                <a:gd name="T37" fmla="*/ 9 h 3644"/>
                <a:gd name="T38" fmla="*/ 9 w 1276"/>
                <a:gd name="T39" fmla="*/ 6 h 3644"/>
                <a:gd name="T40" fmla="*/ 10 w 1276"/>
                <a:gd name="T41" fmla="*/ 6 h 3644"/>
                <a:gd name="T42" fmla="*/ 11 w 1276"/>
                <a:gd name="T43" fmla="*/ 3 h 3644"/>
                <a:gd name="T44" fmla="*/ 11 w 1276"/>
                <a:gd name="T45" fmla="*/ 2 h 3644"/>
                <a:gd name="T46" fmla="*/ 11 w 1276"/>
                <a:gd name="T47" fmla="*/ 1 h 3644"/>
                <a:gd name="T48" fmla="*/ 10 w 1276"/>
                <a:gd name="T49" fmla="*/ 0 h 3644"/>
                <a:gd name="T50" fmla="*/ 8 w 1276"/>
                <a:gd name="T51" fmla="*/ 0 h 3644"/>
                <a:gd name="T52" fmla="*/ 6 w 1276"/>
                <a:gd name="T53" fmla="*/ 2 h 3644"/>
                <a:gd name="T54" fmla="*/ 7 w 1276"/>
                <a:gd name="T55" fmla="*/ 5 h 3644"/>
                <a:gd name="T56" fmla="*/ 6 w 1276"/>
                <a:gd name="T57" fmla="*/ 6 h 3644"/>
                <a:gd name="T58" fmla="*/ 2 w 1276"/>
                <a:gd name="T59" fmla="*/ 8 h 3644"/>
                <a:gd name="T60" fmla="*/ 0 w 1276"/>
                <a:gd name="T61" fmla="*/ 15 h 3644"/>
                <a:gd name="T62" fmla="*/ 2 w 1276"/>
                <a:gd name="T63" fmla="*/ 19 h 3644"/>
                <a:gd name="T64" fmla="*/ 2 w 1276"/>
                <a:gd name="T65" fmla="*/ 23 h 3644"/>
                <a:gd name="T66" fmla="*/ 2 w 1276"/>
                <a:gd name="T67" fmla="*/ 25 h 3644"/>
                <a:gd name="T68" fmla="*/ 3 w 1276"/>
                <a:gd name="T69" fmla="*/ 27 h 3644"/>
                <a:gd name="T70" fmla="*/ 3 w 1276"/>
                <a:gd name="T71" fmla="*/ 32 h 3644"/>
                <a:gd name="T72" fmla="*/ 2 w 1276"/>
                <a:gd name="T73" fmla="*/ 37 h 3644"/>
                <a:gd name="T74" fmla="*/ 2 w 1276"/>
                <a:gd name="T75" fmla="*/ 42 h 3644"/>
                <a:gd name="T76" fmla="*/ 3 w 1276"/>
                <a:gd name="T77" fmla="*/ 43 h 3644"/>
                <a:gd name="T78" fmla="*/ 5 w 1276"/>
                <a:gd name="T79" fmla="*/ 44 h 3644"/>
                <a:gd name="T80" fmla="*/ 7 w 1276"/>
                <a:gd name="T81" fmla="*/ 45 h 3644"/>
                <a:gd name="T82" fmla="*/ 8 w 1276"/>
                <a:gd name="T83" fmla="*/ 44 h 3644"/>
                <a:gd name="T84" fmla="*/ 7 w 1276"/>
                <a:gd name="T85" fmla="*/ 43 h 3644"/>
                <a:gd name="T86" fmla="*/ 6 w 1276"/>
                <a:gd name="T87" fmla="*/ 42 h 3644"/>
                <a:gd name="T88" fmla="*/ 6 w 1276"/>
                <a:gd name="T89" fmla="*/ 37 h 3644"/>
                <a:gd name="T90" fmla="*/ 7 w 1276"/>
                <a:gd name="T91" fmla="*/ 32 h 3644"/>
                <a:gd name="T92" fmla="*/ 8 w 1276"/>
                <a:gd name="T93" fmla="*/ 28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10"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3" y="3452"/>
                  </a:lnTo>
                  <a:lnTo>
                    <a:pt x="814" y="3470"/>
                  </a:lnTo>
                  <a:lnTo>
                    <a:pt x="898" y="3488"/>
                  </a:lnTo>
                  <a:lnTo>
                    <a:pt x="915" y="3479"/>
                  </a:lnTo>
                  <a:lnTo>
                    <a:pt x="924" y="3467"/>
                  </a:lnTo>
                  <a:lnTo>
                    <a:pt x="1004" y="3493"/>
                  </a:lnTo>
                  <a:lnTo>
                    <a:pt x="1106" y="3520"/>
                  </a:lnTo>
                  <a:lnTo>
                    <a:pt x="1173" y="3529"/>
                  </a:lnTo>
                  <a:lnTo>
                    <a:pt x="1228" y="3525"/>
                  </a:lnTo>
                  <a:lnTo>
                    <a:pt x="1257" y="3513"/>
                  </a:lnTo>
                  <a:lnTo>
                    <a:pt x="1271" y="3495"/>
                  </a:lnTo>
                  <a:lnTo>
                    <a:pt x="1276" y="3476"/>
                  </a:lnTo>
                  <a:lnTo>
                    <a:pt x="1267" y="3455"/>
                  </a:lnTo>
                  <a:lnTo>
                    <a:pt x="1243" y="3436"/>
                  </a:lnTo>
                  <a:lnTo>
                    <a:pt x="1167" y="3402"/>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4"/>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6"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5"/>
                  </a:lnTo>
                  <a:lnTo>
                    <a:pt x="788" y="6"/>
                  </a:lnTo>
                  <a:lnTo>
                    <a:pt x="721" y="0"/>
                  </a:lnTo>
                  <a:lnTo>
                    <a:pt x="662" y="11"/>
                  </a:lnTo>
                  <a:lnTo>
                    <a:pt x="610" y="36"/>
                  </a:lnTo>
                  <a:lnTo>
                    <a:pt x="569" y="68"/>
                  </a:lnTo>
                  <a:lnTo>
                    <a:pt x="539" y="112"/>
                  </a:lnTo>
                  <a:lnTo>
                    <a:pt x="522" y="171"/>
                  </a:lnTo>
                  <a:lnTo>
                    <a:pt x="512" y="240"/>
                  </a:lnTo>
                  <a:lnTo>
                    <a:pt x="516" y="294"/>
                  </a:lnTo>
                  <a:lnTo>
                    <a:pt x="530" y="369"/>
                  </a:lnTo>
                  <a:lnTo>
                    <a:pt x="529" y="422"/>
                  </a:lnTo>
                  <a:lnTo>
                    <a:pt x="517" y="483"/>
                  </a:lnTo>
                  <a:lnTo>
                    <a:pt x="494" y="512"/>
                  </a:lnTo>
                  <a:lnTo>
                    <a:pt x="247" y="611"/>
                  </a:lnTo>
                  <a:lnTo>
                    <a:pt x="212" y="632"/>
                  </a:lnTo>
                  <a:lnTo>
                    <a:pt x="188" y="667"/>
                  </a:lnTo>
                  <a:lnTo>
                    <a:pt x="111" y="878"/>
                  </a:lnTo>
                  <a:lnTo>
                    <a:pt x="10" y="1178"/>
                  </a:lnTo>
                  <a:lnTo>
                    <a:pt x="0" y="1238"/>
                  </a:lnTo>
                  <a:lnTo>
                    <a:pt x="2" y="1273"/>
                  </a:lnTo>
                  <a:lnTo>
                    <a:pt x="19" y="1312"/>
                  </a:lnTo>
                  <a:lnTo>
                    <a:pt x="149" y="1515"/>
                  </a:lnTo>
                  <a:lnTo>
                    <a:pt x="168" y="1579"/>
                  </a:lnTo>
                  <a:lnTo>
                    <a:pt x="175" y="1644"/>
                  </a:lnTo>
                  <a:lnTo>
                    <a:pt x="149" y="1873"/>
                  </a:lnTo>
                  <a:lnTo>
                    <a:pt x="134" y="1974"/>
                  </a:lnTo>
                  <a:lnTo>
                    <a:pt x="134" y="2007"/>
                  </a:lnTo>
                  <a:lnTo>
                    <a:pt x="149" y="2032"/>
                  </a:lnTo>
                  <a:lnTo>
                    <a:pt x="188" y="2045"/>
                  </a:lnTo>
                  <a:lnTo>
                    <a:pt x="228" y="2051"/>
                  </a:lnTo>
                  <a:lnTo>
                    <a:pt x="239" y="2165"/>
                  </a:lnTo>
                  <a:lnTo>
                    <a:pt x="239" y="2292"/>
                  </a:lnTo>
                  <a:lnTo>
                    <a:pt x="237" y="2432"/>
                  </a:lnTo>
                  <a:lnTo>
                    <a:pt x="228" y="2562"/>
                  </a:lnTo>
                  <a:lnTo>
                    <a:pt x="208" y="2702"/>
                  </a:lnTo>
                  <a:lnTo>
                    <a:pt x="202" y="2841"/>
                  </a:lnTo>
                  <a:lnTo>
                    <a:pt x="194" y="2979"/>
                  </a:lnTo>
                  <a:lnTo>
                    <a:pt x="194" y="3088"/>
                  </a:lnTo>
                  <a:lnTo>
                    <a:pt x="200" y="3261"/>
                  </a:lnTo>
                  <a:lnTo>
                    <a:pt x="198" y="3368"/>
                  </a:lnTo>
                  <a:lnTo>
                    <a:pt x="202" y="3467"/>
                  </a:lnTo>
                  <a:lnTo>
                    <a:pt x="207" y="3488"/>
                  </a:lnTo>
                  <a:lnTo>
                    <a:pt x="267" y="3505"/>
                  </a:lnTo>
                  <a:lnTo>
                    <a:pt x="317" y="3529"/>
                  </a:lnTo>
                  <a:lnTo>
                    <a:pt x="363" y="3567"/>
                  </a:lnTo>
                  <a:lnTo>
                    <a:pt x="412" y="3603"/>
                  </a:lnTo>
                  <a:lnTo>
                    <a:pt x="475" y="3627"/>
                  </a:lnTo>
                  <a:lnTo>
                    <a:pt x="539"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10" y="2280"/>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92" name="Freeform 292"/>
            <p:cNvSpPr>
              <a:spLocks/>
            </p:cNvSpPr>
            <p:nvPr/>
          </p:nvSpPr>
          <p:spPr bwMode="auto">
            <a:xfrm>
              <a:off x="2746" y="2607"/>
              <a:ext cx="446" cy="1136"/>
            </a:xfrm>
            <a:custGeom>
              <a:avLst/>
              <a:gdLst>
                <a:gd name="T0" fmla="*/ 2 w 1339"/>
                <a:gd name="T1" fmla="*/ 19 h 3406"/>
                <a:gd name="T2" fmla="*/ 4 w 1339"/>
                <a:gd name="T3" fmla="*/ 23 h 3406"/>
                <a:gd name="T4" fmla="*/ 4 w 1339"/>
                <a:gd name="T5" fmla="*/ 26 h 3406"/>
                <a:gd name="T6" fmla="*/ 4 w 1339"/>
                <a:gd name="T7" fmla="*/ 33 h 3406"/>
                <a:gd name="T8" fmla="*/ 4 w 1339"/>
                <a:gd name="T9" fmla="*/ 38 h 3406"/>
                <a:gd name="T10" fmla="*/ 4 w 1339"/>
                <a:gd name="T11" fmla="*/ 39 h 3406"/>
                <a:gd name="T12" fmla="*/ 2 w 1339"/>
                <a:gd name="T13" fmla="*/ 40 h 3406"/>
                <a:gd name="T14" fmla="*/ 1 w 1339"/>
                <a:gd name="T15" fmla="*/ 40 h 3406"/>
                <a:gd name="T16" fmla="*/ 0 w 1339"/>
                <a:gd name="T17" fmla="*/ 41 h 3406"/>
                <a:gd name="T18" fmla="*/ 0 w 1339"/>
                <a:gd name="T19" fmla="*/ 41 h 3406"/>
                <a:gd name="T20" fmla="*/ 5 w 1339"/>
                <a:gd name="T21" fmla="*/ 41 h 3406"/>
                <a:gd name="T22" fmla="*/ 6 w 1339"/>
                <a:gd name="T23" fmla="*/ 41 h 3406"/>
                <a:gd name="T24" fmla="*/ 6 w 1339"/>
                <a:gd name="T25" fmla="*/ 40 h 3406"/>
                <a:gd name="T26" fmla="*/ 6 w 1339"/>
                <a:gd name="T27" fmla="*/ 40 h 3406"/>
                <a:gd name="T28" fmla="*/ 6 w 1339"/>
                <a:gd name="T29" fmla="*/ 39 h 3406"/>
                <a:gd name="T30" fmla="*/ 6 w 1339"/>
                <a:gd name="T31" fmla="*/ 39 h 3406"/>
                <a:gd name="T32" fmla="*/ 7 w 1339"/>
                <a:gd name="T33" fmla="*/ 34 h 3406"/>
                <a:gd name="T34" fmla="*/ 8 w 1339"/>
                <a:gd name="T35" fmla="*/ 28 h 3406"/>
                <a:gd name="T36" fmla="*/ 8 w 1339"/>
                <a:gd name="T37" fmla="*/ 26 h 3406"/>
                <a:gd name="T38" fmla="*/ 9 w 1339"/>
                <a:gd name="T39" fmla="*/ 29 h 3406"/>
                <a:gd name="T40" fmla="*/ 10 w 1339"/>
                <a:gd name="T41" fmla="*/ 34 h 3406"/>
                <a:gd name="T42" fmla="*/ 10 w 1339"/>
                <a:gd name="T43" fmla="*/ 39 h 3406"/>
                <a:gd name="T44" fmla="*/ 11 w 1339"/>
                <a:gd name="T45" fmla="*/ 39 h 3406"/>
                <a:gd name="T46" fmla="*/ 11 w 1339"/>
                <a:gd name="T47" fmla="*/ 41 h 3406"/>
                <a:gd name="T48" fmla="*/ 11 w 1339"/>
                <a:gd name="T49" fmla="*/ 42 h 3406"/>
                <a:gd name="T50" fmla="*/ 12 w 1339"/>
                <a:gd name="T51" fmla="*/ 42 h 3406"/>
                <a:gd name="T52" fmla="*/ 13 w 1339"/>
                <a:gd name="T53" fmla="*/ 42 h 3406"/>
                <a:gd name="T54" fmla="*/ 14 w 1339"/>
                <a:gd name="T55" fmla="*/ 41 h 3406"/>
                <a:gd name="T56" fmla="*/ 13 w 1339"/>
                <a:gd name="T57" fmla="*/ 41 h 3406"/>
                <a:gd name="T58" fmla="*/ 13 w 1339"/>
                <a:gd name="T59" fmla="*/ 39 h 3406"/>
                <a:gd name="T60" fmla="*/ 13 w 1339"/>
                <a:gd name="T61" fmla="*/ 37 h 3406"/>
                <a:gd name="T62" fmla="*/ 13 w 1339"/>
                <a:gd name="T63" fmla="*/ 34 h 3406"/>
                <a:gd name="T64" fmla="*/ 13 w 1339"/>
                <a:gd name="T65" fmla="*/ 30 h 3406"/>
                <a:gd name="T66" fmla="*/ 17 w 1339"/>
                <a:gd name="T67" fmla="*/ 28 h 3406"/>
                <a:gd name="T68" fmla="*/ 16 w 1339"/>
                <a:gd name="T69" fmla="*/ 23 h 3406"/>
                <a:gd name="T70" fmla="*/ 14 w 1339"/>
                <a:gd name="T71" fmla="*/ 23 h 3406"/>
                <a:gd name="T72" fmla="*/ 15 w 1339"/>
                <a:gd name="T73" fmla="*/ 16 h 3406"/>
                <a:gd name="T74" fmla="*/ 15 w 1339"/>
                <a:gd name="T75" fmla="*/ 14 h 3406"/>
                <a:gd name="T76" fmla="*/ 14 w 1339"/>
                <a:gd name="T77" fmla="*/ 8 h 3406"/>
                <a:gd name="T78" fmla="*/ 13 w 1339"/>
                <a:gd name="T79" fmla="*/ 8 h 3406"/>
                <a:gd name="T80" fmla="*/ 10 w 1339"/>
                <a:gd name="T81" fmla="*/ 6 h 3406"/>
                <a:gd name="T82" fmla="*/ 10 w 1339"/>
                <a:gd name="T83" fmla="*/ 5 h 3406"/>
                <a:gd name="T84" fmla="*/ 10 w 1339"/>
                <a:gd name="T85" fmla="*/ 3 h 3406"/>
                <a:gd name="T86" fmla="*/ 9 w 1339"/>
                <a:gd name="T87" fmla="*/ 2 h 3406"/>
                <a:gd name="T88" fmla="*/ 9 w 1339"/>
                <a:gd name="T89" fmla="*/ 1 h 3406"/>
                <a:gd name="T90" fmla="*/ 8 w 1339"/>
                <a:gd name="T91" fmla="*/ 0 h 3406"/>
                <a:gd name="T92" fmla="*/ 7 w 1339"/>
                <a:gd name="T93" fmla="*/ 0 h 3406"/>
                <a:gd name="T94" fmla="*/ 6 w 1339"/>
                <a:gd name="T95" fmla="*/ 0 h 3406"/>
                <a:gd name="T96" fmla="*/ 5 w 1339"/>
                <a:gd name="T97" fmla="*/ 1 h 3406"/>
                <a:gd name="T98" fmla="*/ 5 w 1339"/>
                <a:gd name="T99" fmla="*/ 3 h 3406"/>
                <a:gd name="T100" fmla="*/ 5 w 1339"/>
                <a:gd name="T101" fmla="*/ 4 h 3406"/>
                <a:gd name="T102" fmla="*/ 6 w 1339"/>
                <a:gd name="T103" fmla="*/ 5 h 3406"/>
                <a:gd name="T104" fmla="*/ 6 w 1339"/>
                <a:gd name="T105" fmla="*/ 6 h 3406"/>
                <a:gd name="T106" fmla="*/ 3 w 1339"/>
                <a:gd name="T107" fmla="*/ 8 h 3406"/>
                <a:gd name="T108" fmla="*/ 2 w 1339"/>
                <a:gd name="T109" fmla="*/ 9 h 3406"/>
                <a:gd name="T110" fmla="*/ 2 w 1339"/>
                <a:gd name="T111" fmla="*/ 14 h 3406"/>
                <a:gd name="T112" fmla="*/ 3 w 1339"/>
                <a:gd name="T113" fmla="*/ 15 h 3406"/>
                <a:gd name="T114" fmla="*/ 3 w 1339"/>
                <a:gd name="T115" fmla="*/ 17 h 3406"/>
                <a:gd name="T116" fmla="*/ 2 w 1339"/>
                <a:gd name="T117" fmla="*/ 18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7"/>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6"/>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4" y="3174"/>
                  </a:lnTo>
                  <a:lnTo>
                    <a:pt x="499" y="3125"/>
                  </a:lnTo>
                  <a:lnTo>
                    <a:pt x="526"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80" y="3176"/>
                  </a:lnTo>
                  <a:lnTo>
                    <a:pt x="870" y="3230"/>
                  </a:lnTo>
                  <a:lnTo>
                    <a:pt x="868" y="3291"/>
                  </a:lnTo>
                  <a:lnTo>
                    <a:pt x="868" y="3329"/>
                  </a:lnTo>
                  <a:lnTo>
                    <a:pt x="883" y="3366"/>
                  </a:lnTo>
                  <a:lnTo>
                    <a:pt x="910" y="3391"/>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6"/>
                  </a:lnTo>
                  <a:lnTo>
                    <a:pt x="1339" y="1889"/>
                  </a:lnTo>
                  <a:lnTo>
                    <a:pt x="1300" y="1863"/>
                  </a:lnTo>
                  <a:lnTo>
                    <a:pt x="1148" y="1902"/>
                  </a:lnTo>
                  <a:lnTo>
                    <a:pt x="1132" y="1824"/>
                  </a:lnTo>
                  <a:lnTo>
                    <a:pt x="1127" y="1728"/>
                  </a:lnTo>
                  <a:lnTo>
                    <a:pt x="1202" y="1331"/>
                  </a:lnTo>
                  <a:lnTo>
                    <a:pt x="1208" y="1226"/>
                  </a:lnTo>
                  <a:lnTo>
                    <a:pt x="1196" y="1099"/>
                  </a:lnTo>
                  <a:lnTo>
                    <a:pt x="1132" y="757"/>
                  </a:lnTo>
                  <a:lnTo>
                    <a:pt x="1103" y="664"/>
                  </a:lnTo>
                  <a:lnTo>
                    <a:pt x="1077" y="626"/>
                  </a:lnTo>
                  <a:lnTo>
                    <a:pt x="1050" y="614"/>
                  </a:lnTo>
                  <a:lnTo>
                    <a:pt x="868" y="550"/>
                  </a:lnTo>
                  <a:lnTo>
                    <a:pt x="788" y="525"/>
                  </a:lnTo>
                  <a:lnTo>
                    <a:pt x="761" y="435"/>
                  </a:lnTo>
                  <a:lnTo>
                    <a:pt x="785" y="370"/>
                  </a:lnTo>
                  <a:lnTo>
                    <a:pt x="795" y="331"/>
                  </a:lnTo>
                  <a:lnTo>
                    <a:pt x="795" y="281"/>
                  </a:lnTo>
                  <a:lnTo>
                    <a:pt x="788" y="218"/>
                  </a:lnTo>
                  <a:lnTo>
                    <a:pt x="761" y="130"/>
                  </a:lnTo>
                  <a:lnTo>
                    <a:pt x="748" y="85"/>
                  </a:lnTo>
                  <a:lnTo>
                    <a:pt x="727" y="51"/>
                  </a:lnTo>
                  <a:lnTo>
                    <a:pt x="695" y="24"/>
                  </a:lnTo>
                  <a:lnTo>
                    <a:pt x="669" y="15"/>
                  </a:lnTo>
                  <a:lnTo>
                    <a:pt x="617" y="0"/>
                  </a:lnTo>
                  <a:lnTo>
                    <a:pt x="579" y="0"/>
                  </a:lnTo>
                  <a:lnTo>
                    <a:pt x="526" y="15"/>
                  </a:lnTo>
                  <a:lnTo>
                    <a:pt x="475" y="31"/>
                  </a:lnTo>
                  <a:lnTo>
                    <a:pt x="434" y="61"/>
                  </a:lnTo>
                  <a:lnTo>
                    <a:pt x="419" y="103"/>
                  </a:lnTo>
                  <a:lnTo>
                    <a:pt x="414" y="159"/>
                  </a:lnTo>
                  <a:lnTo>
                    <a:pt x="421" y="212"/>
                  </a:lnTo>
                  <a:lnTo>
                    <a:pt x="431" y="272"/>
                  </a:lnTo>
                  <a:lnTo>
                    <a:pt x="444" y="321"/>
                  </a:lnTo>
                  <a:lnTo>
                    <a:pt x="472" y="372"/>
                  </a:lnTo>
                  <a:lnTo>
                    <a:pt x="499" y="410"/>
                  </a:lnTo>
                  <a:lnTo>
                    <a:pt x="526" y="448"/>
                  </a:lnTo>
                  <a:lnTo>
                    <a:pt x="526"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10"/>
                  </a:lnTo>
                  <a:lnTo>
                    <a:pt x="170" y="1487"/>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93" name="Freeform 293"/>
            <p:cNvSpPr>
              <a:spLocks/>
            </p:cNvSpPr>
            <p:nvPr/>
          </p:nvSpPr>
          <p:spPr bwMode="auto">
            <a:xfrm>
              <a:off x="1878" y="2613"/>
              <a:ext cx="398" cy="1157"/>
            </a:xfrm>
            <a:custGeom>
              <a:avLst/>
              <a:gdLst>
                <a:gd name="T0" fmla="*/ 13 w 1196"/>
                <a:gd name="T1" fmla="*/ 29 h 3472"/>
                <a:gd name="T2" fmla="*/ 12 w 1196"/>
                <a:gd name="T3" fmla="*/ 31 h 3472"/>
                <a:gd name="T4" fmla="*/ 12 w 1196"/>
                <a:gd name="T5" fmla="*/ 32 h 3472"/>
                <a:gd name="T6" fmla="*/ 12 w 1196"/>
                <a:gd name="T7" fmla="*/ 37 h 3472"/>
                <a:gd name="T8" fmla="*/ 12 w 1196"/>
                <a:gd name="T9" fmla="*/ 39 h 3472"/>
                <a:gd name="T10" fmla="*/ 12 w 1196"/>
                <a:gd name="T11" fmla="*/ 40 h 3472"/>
                <a:gd name="T12" fmla="*/ 13 w 1196"/>
                <a:gd name="T13" fmla="*/ 40 h 3472"/>
                <a:gd name="T14" fmla="*/ 14 w 1196"/>
                <a:gd name="T15" fmla="*/ 41 h 3472"/>
                <a:gd name="T16" fmla="*/ 15 w 1196"/>
                <a:gd name="T17" fmla="*/ 41 h 3472"/>
                <a:gd name="T18" fmla="*/ 14 w 1196"/>
                <a:gd name="T19" fmla="*/ 42 h 3472"/>
                <a:gd name="T20" fmla="*/ 13 w 1196"/>
                <a:gd name="T21" fmla="*/ 42 h 3472"/>
                <a:gd name="T22" fmla="*/ 11 w 1196"/>
                <a:gd name="T23" fmla="*/ 41 h 3472"/>
                <a:gd name="T24" fmla="*/ 10 w 1196"/>
                <a:gd name="T25" fmla="*/ 41 h 3472"/>
                <a:gd name="T26" fmla="*/ 9 w 1196"/>
                <a:gd name="T27" fmla="*/ 40 h 3472"/>
                <a:gd name="T28" fmla="*/ 8 w 1196"/>
                <a:gd name="T29" fmla="*/ 34 h 3472"/>
                <a:gd name="T30" fmla="*/ 8 w 1196"/>
                <a:gd name="T31" fmla="*/ 31 h 3472"/>
                <a:gd name="T32" fmla="*/ 7 w 1196"/>
                <a:gd name="T33" fmla="*/ 33 h 3472"/>
                <a:gd name="T34" fmla="*/ 6 w 1196"/>
                <a:gd name="T35" fmla="*/ 37 h 3472"/>
                <a:gd name="T36" fmla="*/ 5 w 1196"/>
                <a:gd name="T37" fmla="*/ 40 h 3472"/>
                <a:gd name="T38" fmla="*/ 5 w 1196"/>
                <a:gd name="T39" fmla="*/ 41 h 3472"/>
                <a:gd name="T40" fmla="*/ 6 w 1196"/>
                <a:gd name="T41" fmla="*/ 42 h 3472"/>
                <a:gd name="T42" fmla="*/ 5 w 1196"/>
                <a:gd name="T43" fmla="*/ 43 h 3472"/>
                <a:gd name="T44" fmla="*/ 4 w 1196"/>
                <a:gd name="T45" fmla="*/ 43 h 3472"/>
                <a:gd name="T46" fmla="*/ 3 w 1196"/>
                <a:gd name="T47" fmla="*/ 42 h 3472"/>
                <a:gd name="T48" fmla="*/ 2 w 1196"/>
                <a:gd name="T49" fmla="*/ 42 h 3472"/>
                <a:gd name="T50" fmla="*/ 2 w 1196"/>
                <a:gd name="T51" fmla="*/ 41 h 3472"/>
                <a:gd name="T52" fmla="*/ 3 w 1196"/>
                <a:gd name="T53" fmla="*/ 39 h 3472"/>
                <a:gd name="T54" fmla="*/ 3 w 1196"/>
                <a:gd name="T55" fmla="*/ 34 h 3472"/>
                <a:gd name="T56" fmla="*/ 3 w 1196"/>
                <a:gd name="T57" fmla="*/ 31 h 3472"/>
                <a:gd name="T58" fmla="*/ 2 w 1196"/>
                <a:gd name="T59" fmla="*/ 30 h 3472"/>
                <a:gd name="T60" fmla="*/ 3 w 1196"/>
                <a:gd name="T61" fmla="*/ 20 h 3472"/>
                <a:gd name="T62" fmla="*/ 3 w 1196"/>
                <a:gd name="T63" fmla="*/ 17 h 3472"/>
                <a:gd name="T64" fmla="*/ 2 w 1196"/>
                <a:gd name="T65" fmla="*/ 16 h 3472"/>
                <a:gd name="T66" fmla="*/ 1 w 1196"/>
                <a:gd name="T67" fmla="*/ 15 h 3472"/>
                <a:gd name="T68" fmla="*/ 1 w 1196"/>
                <a:gd name="T69" fmla="*/ 13 h 3472"/>
                <a:gd name="T70" fmla="*/ 0 w 1196"/>
                <a:gd name="T71" fmla="*/ 11 h 3472"/>
                <a:gd name="T72" fmla="*/ 2 w 1196"/>
                <a:gd name="T73" fmla="*/ 11 h 3472"/>
                <a:gd name="T74" fmla="*/ 2 w 1196"/>
                <a:gd name="T75" fmla="*/ 10 h 3472"/>
                <a:gd name="T76" fmla="*/ 2 w 1196"/>
                <a:gd name="T77" fmla="*/ 8 h 3472"/>
                <a:gd name="T78" fmla="*/ 3 w 1196"/>
                <a:gd name="T79" fmla="*/ 8 h 3472"/>
                <a:gd name="T80" fmla="*/ 6 w 1196"/>
                <a:gd name="T81" fmla="*/ 7 h 3472"/>
                <a:gd name="T82" fmla="*/ 6 w 1196"/>
                <a:gd name="T83" fmla="*/ 6 h 3472"/>
                <a:gd name="T84" fmla="*/ 6 w 1196"/>
                <a:gd name="T85" fmla="*/ 4 h 3472"/>
                <a:gd name="T86" fmla="*/ 5 w 1196"/>
                <a:gd name="T87" fmla="*/ 3 h 3472"/>
                <a:gd name="T88" fmla="*/ 6 w 1196"/>
                <a:gd name="T89" fmla="*/ 1 h 3472"/>
                <a:gd name="T90" fmla="*/ 7 w 1196"/>
                <a:gd name="T91" fmla="*/ 0 h 3472"/>
                <a:gd name="T92" fmla="*/ 8 w 1196"/>
                <a:gd name="T93" fmla="*/ 0 h 3472"/>
                <a:gd name="T94" fmla="*/ 10 w 1196"/>
                <a:gd name="T95" fmla="*/ 0 h 3472"/>
                <a:gd name="T96" fmla="*/ 10 w 1196"/>
                <a:gd name="T97" fmla="*/ 1 h 3472"/>
                <a:gd name="T98" fmla="*/ 10 w 1196"/>
                <a:gd name="T99" fmla="*/ 2 h 3472"/>
                <a:gd name="T100" fmla="*/ 10 w 1196"/>
                <a:gd name="T101" fmla="*/ 4 h 3472"/>
                <a:gd name="T102" fmla="*/ 10 w 1196"/>
                <a:gd name="T103" fmla="*/ 5 h 3472"/>
                <a:gd name="T104" fmla="*/ 9 w 1196"/>
                <a:gd name="T105" fmla="*/ 6 h 3472"/>
                <a:gd name="T106" fmla="*/ 10 w 1196"/>
                <a:gd name="T107" fmla="*/ 7 h 3472"/>
                <a:gd name="T108" fmla="*/ 13 w 1196"/>
                <a:gd name="T109" fmla="*/ 8 h 3472"/>
                <a:gd name="T110" fmla="*/ 14 w 1196"/>
                <a:gd name="T111" fmla="*/ 10 h 3472"/>
                <a:gd name="T112" fmla="*/ 13 w 1196"/>
                <a:gd name="T113" fmla="*/ 11 h 3472"/>
                <a:gd name="T114" fmla="*/ 11 w 1196"/>
                <a:gd name="T115" fmla="*/ 14 h 3472"/>
                <a:gd name="T116" fmla="*/ 12 w 1196"/>
                <a:gd name="T117" fmla="*/ 18 h 3472"/>
                <a:gd name="T118" fmla="*/ 13 w 1196"/>
                <a:gd name="T119" fmla="*/ 2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4" y="2471"/>
                  </a:lnTo>
                  <a:lnTo>
                    <a:pt x="1013" y="2483"/>
                  </a:lnTo>
                  <a:lnTo>
                    <a:pt x="958" y="2488"/>
                  </a:lnTo>
                  <a:lnTo>
                    <a:pt x="964" y="2607"/>
                  </a:lnTo>
                  <a:lnTo>
                    <a:pt x="964" y="2729"/>
                  </a:lnTo>
                  <a:lnTo>
                    <a:pt x="955" y="3015"/>
                  </a:lnTo>
                  <a:lnTo>
                    <a:pt x="959" y="3108"/>
                  </a:lnTo>
                  <a:lnTo>
                    <a:pt x="964" y="3150"/>
                  </a:lnTo>
                  <a:lnTo>
                    <a:pt x="976" y="3186"/>
                  </a:lnTo>
                  <a:lnTo>
                    <a:pt x="1000"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9" y="3340"/>
                  </a:lnTo>
                  <a:lnTo>
                    <a:pt x="737" y="3249"/>
                  </a:lnTo>
                  <a:lnTo>
                    <a:pt x="721" y="3117"/>
                  </a:lnTo>
                  <a:lnTo>
                    <a:pt x="661" y="2750"/>
                  </a:lnTo>
                  <a:lnTo>
                    <a:pt x="644" y="2649"/>
                  </a:lnTo>
                  <a:lnTo>
                    <a:pt x="616" y="2527"/>
                  </a:lnTo>
                  <a:lnTo>
                    <a:pt x="553" y="2542"/>
                  </a:lnTo>
                  <a:lnTo>
                    <a:pt x="552" y="2637"/>
                  </a:lnTo>
                  <a:lnTo>
                    <a:pt x="533" y="2759"/>
                  </a:lnTo>
                  <a:lnTo>
                    <a:pt x="473" y="2969"/>
                  </a:lnTo>
                  <a:lnTo>
                    <a:pt x="443" y="3186"/>
                  </a:lnTo>
                  <a:lnTo>
                    <a:pt x="435" y="3244"/>
                  </a:lnTo>
                  <a:lnTo>
                    <a:pt x="422" y="3275"/>
                  </a:lnTo>
                  <a:lnTo>
                    <a:pt x="437" y="3339"/>
                  </a:lnTo>
                  <a:lnTo>
                    <a:pt x="447" y="3381"/>
                  </a:lnTo>
                  <a:lnTo>
                    <a:pt x="447" y="3408"/>
                  </a:lnTo>
                  <a:lnTo>
                    <a:pt x="427" y="3441"/>
                  </a:lnTo>
                  <a:lnTo>
                    <a:pt x="400" y="3465"/>
                  </a:lnTo>
                  <a:lnTo>
                    <a:pt x="364" y="3472"/>
                  </a:lnTo>
                  <a:lnTo>
                    <a:pt x="321" y="3468"/>
                  </a:lnTo>
                  <a:lnTo>
                    <a:pt x="276" y="3453"/>
                  </a:lnTo>
                  <a:lnTo>
                    <a:pt x="238" y="3430"/>
                  </a:lnTo>
                  <a:lnTo>
                    <a:pt x="208" y="3403"/>
                  </a:lnTo>
                  <a:lnTo>
                    <a:pt x="189" y="3376"/>
                  </a:lnTo>
                  <a:lnTo>
                    <a:pt x="180" y="3339"/>
                  </a:lnTo>
                  <a:lnTo>
                    <a:pt x="186" y="3293"/>
                  </a:lnTo>
                  <a:lnTo>
                    <a:pt x="197" y="3249"/>
                  </a:lnTo>
                  <a:lnTo>
                    <a:pt x="211" y="3134"/>
                  </a:lnTo>
                  <a:lnTo>
                    <a:pt x="229" y="2862"/>
                  </a:lnTo>
                  <a:lnTo>
                    <a:pt x="242" y="2729"/>
                  </a:lnTo>
                  <a:lnTo>
                    <a:pt x="250" y="2618"/>
                  </a:lnTo>
                  <a:lnTo>
                    <a:pt x="263" y="2522"/>
                  </a:lnTo>
                  <a:lnTo>
                    <a:pt x="186" y="2508"/>
                  </a:lnTo>
                  <a:lnTo>
                    <a:pt x="189" y="2403"/>
                  </a:lnTo>
                  <a:lnTo>
                    <a:pt x="200" y="1731"/>
                  </a:lnTo>
                  <a:lnTo>
                    <a:pt x="203" y="1601"/>
                  </a:lnTo>
                  <a:lnTo>
                    <a:pt x="210" y="1462"/>
                  </a:lnTo>
                  <a:lnTo>
                    <a:pt x="211" y="1387"/>
                  </a:lnTo>
                  <a:lnTo>
                    <a:pt x="176" y="1350"/>
                  </a:lnTo>
                  <a:lnTo>
                    <a:pt x="138" y="1301"/>
                  </a:lnTo>
                  <a:lnTo>
                    <a:pt x="116" y="1261"/>
                  </a:lnTo>
                  <a:lnTo>
                    <a:pt x="106" y="1221"/>
                  </a:lnTo>
                  <a:lnTo>
                    <a:pt x="101" y="1175"/>
                  </a:lnTo>
                  <a:lnTo>
                    <a:pt x="113" y="1089"/>
                  </a:lnTo>
                  <a:lnTo>
                    <a:pt x="125" y="1017"/>
                  </a:lnTo>
                  <a:lnTo>
                    <a:pt x="0" y="853"/>
                  </a:lnTo>
                  <a:lnTo>
                    <a:pt x="54" y="787"/>
                  </a:lnTo>
                  <a:lnTo>
                    <a:pt x="157" y="920"/>
                  </a:lnTo>
                  <a:lnTo>
                    <a:pt x="168" y="863"/>
                  </a:lnTo>
                  <a:lnTo>
                    <a:pt x="178" y="787"/>
                  </a:lnTo>
                  <a:lnTo>
                    <a:pt x="180" y="722"/>
                  </a:lnTo>
                  <a:lnTo>
                    <a:pt x="184" y="679"/>
                  </a:lnTo>
                  <a:lnTo>
                    <a:pt x="197" y="638"/>
                  </a:lnTo>
                  <a:lnTo>
                    <a:pt x="225" y="611"/>
                  </a:lnTo>
                  <a:lnTo>
                    <a:pt x="266" y="593"/>
                  </a:lnTo>
                  <a:lnTo>
                    <a:pt x="460" y="533"/>
                  </a:lnTo>
                  <a:lnTo>
                    <a:pt x="499" y="520"/>
                  </a:lnTo>
                  <a:lnTo>
                    <a:pt x="505" y="457"/>
                  </a:lnTo>
                  <a:lnTo>
                    <a:pt x="493" y="409"/>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9" y="109"/>
                  </a:lnTo>
                  <a:lnTo>
                    <a:pt x="867" y="161"/>
                  </a:lnTo>
                  <a:lnTo>
                    <a:pt x="828" y="188"/>
                  </a:lnTo>
                  <a:lnTo>
                    <a:pt x="833" y="251"/>
                  </a:lnTo>
                  <a:lnTo>
                    <a:pt x="835" y="319"/>
                  </a:lnTo>
                  <a:lnTo>
                    <a:pt x="826" y="379"/>
                  </a:lnTo>
                  <a:lnTo>
                    <a:pt x="811" y="426"/>
                  </a:lnTo>
                  <a:lnTo>
                    <a:pt x="796" y="463"/>
                  </a:lnTo>
                  <a:lnTo>
                    <a:pt x="762" y="520"/>
                  </a:lnTo>
                  <a:lnTo>
                    <a:pt x="762" y="533"/>
                  </a:lnTo>
                  <a:lnTo>
                    <a:pt x="815" y="558"/>
                  </a:lnTo>
                  <a:lnTo>
                    <a:pt x="1024" y="647"/>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94" name="Freeform 294"/>
            <p:cNvSpPr>
              <a:spLocks/>
            </p:cNvSpPr>
            <p:nvPr/>
          </p:nvSpPr>
          <p:spPr bwMode="auto">
            <a:xfrm>
              <a:off x="2500" y="2637"/>
              <a:ext cx="325" cy="1093"/>
            </a:xfrm>
            <a:custGeom>
              <a:avLst/>
              <a:gdLst>
                <a:gd name="T0" fmla="*/ 6 w 974"/>
                <a:gd name="T1" fmla="*/ 31 h 3279"/>
                <a:gd name="T2" fmla="*/ 6 w 974"/>
                <a:gd name="T3" fmla="*/ 29 h 3279"/>
                <a:gd name="T4" fmla="*/ 5 w 974"/>
                <a:gd name="T5" fmla="*/ 27 h 3279"/>
                <a:gd name="T6" fmla="*/ 5 w 974"/>
                <a:gd name="T7" fmla="*/ 25 h 3279"/>
                <a:gd name="T8" fmla="*/ 5 w 974"/>
                <a:gd name="T9" fmla="*/ 26 h 3279"/>
                <a:gd name="T10" fmla="*/ 4 w 974"/>
                <a:gd name="T11" fmla="*/ 27 h 3279"/>
                <a:gd name="T12" fmla="*/ 4 w 974"/>
                <a:gd name="T13" fmla="*/ 28 h 3279"/>
                <a:gd name="T14" fmla="*/ 5 w 974"/>
                <a:gd name="T15" fmla="*/ 29 h 3279"/>
                <a:gd name="T16" fmla="*/ 5 w 974"/>
                <a:gd name="T17" fmla="*/ 31 h 3279"/>
                <a:gd name="T18" fmla="*/ 6 w 974"/>
                <a:gd name="T19" fmla="*/ 33 h 3279"/>
                <a:gd name="T20" fmla="*/ 4 w 974"/>
                <a:gd name="T21" fmla="*/ 37 h 3279"/>
                <a:gd name="T22" fmla="*/ 3 w 974"/>
                <a:gd name="T23" fmla="*/ 38 h 3279"/>
                <a:gd name="T24" fmla="*/ 2 w 974"/>
                <a:gd name="T25" fmla="*/ 39 h 3279"/>
                <a:gd name="T26" fmla="*/ 1 w 974"/>
                <a:gd name="T27" fmla="*/ 39 h 3279"/>
                <a:gd name="T28" fmla="*/ 2 w 974"/>
                <a:gd name="T29" fmla="*/ 39 h 3279"/>
                <a:gd name="T30" fmla="*/ 2 w 974"/>
                <a:gd name="T31" fmla="*/ 39 h 3279"/>
                <a:gd name="T32" fmla="*/ 2 w 974"/>
                <a:gd name="T33" fmla="*/ 40 h 3279"/>
                <a:gd name="T34" fmla="*/ 3 w 974"/>
                <a:gd name="T35" fmla="*/ 40 h 3279"/>
                <a:gd name="T36" fmla="*/ 5 w 974"/>
                <a:gd name="T37" fmla="*/ 40 h 3279"/>
                <a:gd name="T38" fmla="*/ 7 w 974"/>
                <a:gd name="T39" fmla="*/ 40 h 3279"/>
                <a:gd name="T40" fmla="*/ 8 w 974"/>
                <a:gd name="T41" fmla="*/ 40 h 3279"/>
                <a:gd name="T42" fmla="*/ 8 w 974"/>
                <a:gd name="T43" fmla="*/ 39 h 3279"/>
                <a:gd name="T44" fmla="*/ 9 w 974"/>
                <a:gd name="T45" fmla="*/ 34 h 3279"/>
                <a:gd name="T46" fmla="*/ 10 w 974"/>
                <a:gd name="T47" fmla="*/ 23 h 3279"/>
                <a:gd name="T48" fmla="*/ 9 w 974"/>
                <a:gd name="T49" fmla="*/ 20 h 3279"/>
                <a:gd name="T50" fmla="*/ 9 w 974"/>
                <a:gd name="T51" fmla="*/ 18 h 3279"/>
                <a:gd name="T52" fmla="*/ 11 w 974"/>
                <a:gd name="T53" fmla="*/ 17 h 3279"/>
                <a:gd name="T54" fmla="*/ 12 w 974"/>
                <a:gd name="T55" fmla="*/ 16 h 3279"/>
                <a:gd name="T56" fmla="*/ 12 w 974"/>
                <a:gd name="T57" fmla="*/ 14 h 3279"/>
                <a:gd name="T58" fmla="*/ 10 w 974"/>
                <a:gd name="T59" fmla="*/ 9 h 3279"/>
                <a:gd name="T60" fmla="*/ 10 w 974"/>
                <a:gd name="T61" fmla="*/ 8 h 3279"/>
                <a:gd name="T62" fmla="*/ 9 w 974"/>
                <a:gd name="T63" fmla="*/ 7 h 3279"/>
                <a:gd name="T64" fmla="*/ 7 w 974"/>
                <a:gd name="T65" fmla="*/ 6 h 3279"/>
                <a:gd name="T66" fmla="*/ 7 w 974"/>
                <a:gd name="T67" fmla="*/ 5 h 3279"/>
                <a:gd name="T68" fmla="*/ 8 w 974"/>
                <a:gd name="T69" fmla="*/ 4 h 3279"/>
                <a:gd name="T70" fmla="*/ 8 w 974"/>
                <a:gd name="T71" fmla="*/ 3 h 3279"/>
                <a:gd name="T72" fmla="*/ 8 w 974"/>
                <a:gd name="T73" fmla="*/ 1 h 3279"/>
                <a:gd name="T74" fmla="*/ 7 w 974"/>
                <a:gd name="T75" fmla="*/ 0 h 3279"/>
                <a:gd name="T76" fmla="*/ 6 w 974"/>
                <a:gd name="T77" fmla="*/ 0 h 3279"/>
                <a:gd name="T78" fmla="*/ 5 w 974"/>
                <a:gd name="T79" fmla="*/ 0 h 3279"/>
                <a:gd name="T80" fmla="*/ 4 w 974"/>
                <a:gd name="T81" fmla="*/ 1 h 3279"/>
                <a:gd name="T82" fmla="*/ 4 w 974"/>
                <a:gd name="T83" fmla="*/ 1 h 3279"/>
                <a:gd name="T84" fmla="*/ 4 w 974"/>
                <a:gd name="T85" fmla="*/ 3 h 3279"/>
                <a:gd name="T86" fmla="*/ 4 w 974"/>
                <a:gd name="T87" fmla="*/ 4 h 3279"/>
                <a:gd name="T88" fmla="*/ 4 w 974"/>
                <a:gd name="T89" fmla="*/ 5 h 3279"/>
                <a:gd name="T90" fmla="*/ 4 w 974"/>
                <a:gd name="T91" fmla="*/ 6 h 3279"/>
                <a:gd name="T92" fmla="*/ 3 w 974"/>
                <a:gd name="T93" fmla="*/ 7 h 3279"/>
                <a:gd name="T94" fmla="*/ 1 w 974"/>
                <a:gd name="T95" fmla="*/ 8 h 3279"/>
                <a:gd name="T96" fmla="*/ 1 w 974"/>
                <a:gd name="T97" fmla="*/ 11 h 3279"/>
                <a:gd name="T98" fmla="*/ 0 w 974"/>
                <a:gd name="T99" fmla="*/ 13 h 3279"/>
                <a:gd name="T100" fmla="*/ 0 w 974"/>
                <a:gd name="T101" fmla="*/ 15 h 3279"/>
                <a:gd name="T102" fmla="*/ 0 w 974"/>
                <a:gd name="T103" fmla="*/ 17 h 3279"/>
                <a:gd name="T104" fmla="*/ 0 w 974"/>
                <a:gd name="T105" fmla="*/ 19 h 3279"/>
                <a:gd name="T106" fmla="*/ 1 w 974"/>
                <a:gd name="T107" fmla="*/ 21 h 3279"/>
                <a:gd name="T108" fmla="*/ 1 w 974"/>
                <a:gd name="T109" fmla="*/ 23 h 3279"/>
                <a:gd name="T110" fmla="*/ 1 w 974"/>
                <a:gd name="T111" fmla="*/ 28 h 3279"/>
                <a:gd name="T112" fmla="*/ 1 w 974"/>
                <a:gd name="T113" fmla="*/ 30 h 3279"/>
                <a:gd name="T114" fmla="*/ 2 w 974"/>
                <a:gd name="T115" fmla="*/ 33 h 3279"/>
                <a:gd name="T116" fmla="*/ 3 w 974"/>
                <a:gd name="T117" fmla="*/ 36 h 3279"/>
                <a:gd name="T118" fmla="*/ 4 w 974"/>
                <a:gd name="T119" fmla="*/ 37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2" y="2449"/>
                  </a:lnTo>
                  <a:lnTo>
                    <a:pt x="449" y="2387"/>
                  </a:lnTo>
                  <a:lnTo>
                    <a:pt x="435" y="2282"/>
                  </a:lnTo>
                  <a:lnTo>
                    <a:pt x="421" y="2210"/>
                  </a:lnTo>
                  <a:lnTo>
                    <a:pt x="399" y="2118"/>
                  </a:lnTo>
                  <a:lnTo>
                    <a:pt x="383" y="2030"/>
                  </a:lnTo>
                  <a:lnTo>
                    <a:pt x="379" y="2091"/>
                  </a:lnTo>
                  <a:lnTo>
                    <a:pt x="375" y="2126"/>
                  </a:lnTo>
                  <a:lnTo>
                    <a:pt x="359" y="2169"/>
                  </a:lnTo>
                  <a:lnTo>
                    <a:pt x="341" y="2205"/>
                  </a:lnTo>
                  <a:lnTo>
                    <a:pt x="330"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1"/>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1" y="3269"/>
                  </a:lnTo>
                  <a:lnTo>
                    <a:pt x="562" y="3252"/>
                  </a:lnTo>
                  <a:lnTo>
                    <a:pt x="620" y="3229"/>
                  </a:lnTo>
                  <a:lnTo>
                    <a:pt x="663" y="3204"/>
                  </a:lnTo>
                  <a:lnTo>
                    <a:pt x="668" y="3165"/>
                  </a:lnTo>
                  <a:lnTo>
                    <a:pt x="666" y="3121"/>
                  </a:lnTo>
                  <a:lnTo>
                    <a:pt x="698" y="2885"/>
                  </a:lnTo>
                  <a:lnTo>
                    <a:pt x="707" y="2716"/>
                  </a:lnTo>
                  <a:lnTo>
                    <a:pt x="751" y="2195"/>
                  </a:lnTo>
                  <a:lnTo>
                    <a:pt x="770" y="1877"/>
                  </a:lnTo>
                  <a:lnTo>
                    <a:pt x="766" y="1724"/>
                  </a:lnTo>
                  <a:lnTo>
                    <a:pt x="761" y="1626"/>
                  </a:lnTo>
                  <a:lnTo>
                    <a:pt x="749" y="1541"/>
                  </a:lnTo>
                  <a:lnTo>
                    <a:pt x="738" y="1470"/>
                  </a:lnTo>
                  <a:lnTo>
                    <a:pt x="803" y="1417"/>
                  </a:lnTo>
                  <a:lnTo>
                    <a:pt x="868" y="1363"/>
                  </a:lnTo>
                  <a:lnTo>
                    <a:pt x="907" y="1322"/>
                  </a:lnTo>
                  <a:lnTo>
                    <a:pt x="949" y="1265"/>
                  </a:lnTo>
                  <a:lnTo>
                    <a:pt x="970" y="1210"/>
                  </a:lnTo>
                  <a:lnTo>
                    <a:pt x="974" y="1163"/>
                  </a:lnTo>
                  <a:lnTo>
                    <a:pt x="959" y="1101"/>
                  </a:lnTo>
                  <a:lnTo>
                    <a:pt x="842" y="716"/>
                  </a:lnTo>
                  <a:lnTo>
                    <a:pt x="823" y="673"/>
                  </a:lnTo>
                  <a:lnTo>
                    <a:pt x="808" y="653"/>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8"/>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8" y="639"/>
                  </a:lnTo>
                  <a:lnTo>
                    <a:pt x="77" y="690"/>
                  </a:lnTo>
                  <a:lnTo>
                    <a:pt x="42" y="867"/>
                  </a:lnTo>
                  <a:lnTo>
                    <a:pt x="29" y="946"/>
                  </a:lnTo>
                  <a:lnTo>
                    <a:pt x="16" y="1014"/>
                  </a:lnTo>
                  <a:lnTo>
                    <a:pt x="3" y="1108"/>
                  </a:lnTo>
                  <a:lnTo>
                    <a:pt x="0" y="1190"/>
                  </a:lnTo>
                  <a:lnTo>
                    <a:pt x="3" y="1292"/>
                  </a:lnTo>
                  <a:lnTo>
                    <a:pt x="16" y="1402"/>
                  </a:lnTo>
                  <a:lnTo>
                    <a:pt x="28" y="1479"/>
                  </a:lnTo>
                  <a:lnTo>
                    <a:pt x="40" y="1564"/>
                  </a:lnTo>
                  <a:lnTo>
                    <a:pt x="56" y="1639"/>
                  </a:lnTo>
                  <a:lnTo>
                    <a:pt x="81" y="1697"/>
                  </a:lnTo>
                  <a:lnTo>
                    <a:pt x="99" y="1757"/>
                  </a:lnTo>
                  <a:lnTo>
                    <a:pt x="106" y="1833"/>
                  </a:lnTo>
                  <a:lnTo>
                    <a:pt x="84" y="2172"/>
                  </a:lnTo>
                  <a:lnTo>
                    <a:pt x="77" y="2291"/>
                  </a:lnTo>
                  <a:lnTo>
                    <a:pt x="77" y="2339"/>
                  </a:lnTo>
                  <a:lnTo>
                    <a:pt x="94" y="2400"/>
                  </a:lnTo>
                  <a:lnTo>
                    <a:pt x="124" y="2472"/>
                  </a:lnTo>
                  <a:lnTo>
                    <a:pt x="199" y="2693"/>
                  </a:lnTo>
                  <a:lnTo>
                    <a:pt x="253" y="2872"/>
                  </a:lnTo>
                  <a:lnTo>
                    <a:pt x="279" y="2935"/>
                  </a:lnTo>
                  <a:lnTo>
                    <a:pt x="311" y="2948"/>
                  </a:lnTo>
                  <a:lnTo>
                    <a:pt x="344" y="2960"/>
                  </a:lnTo>
                  <a:lnTo>
                    <a:pt x="462" y="2655"/>
                  </a:lnTo>
                  <a:close/>
                </a:path>
              </a:pathLst>
            </a:custGeom>
            <a:solidFill>
              <a:srgbClr val="8080FF"/>
            </a:solidFill>
            <a:ln w="0">
              <a:solidFill>
                <a:srgbClr val="000000"/>
              </a:solidFill>
              <a:round/>
              <a:headEnd/>
              <a:tailEnd/>
            </a:ln>
          </p:spPr>
          <p:txBody>
            <a:bodyPr/>
            <a:lstStyle/>
            <a:p>
              <a:pPr eaLnBrk="0" hangingPunct="0"/>
              <a:endParaRPr lang="it-IT"/>
            </a:p>
          </p:txBody>
        </p:sp>
        <p:sp>
          <p:nvSpPr>
            <p:cNvPr id="76895" name="Freeform 295"/>
            <p:cNvSpPr>
              <a:spLocks/>
            </p:cNvSpPr>
            <p:nvPr/>
          </p:nvSpPr>
          <p:spPr bwMode="auto">
            <a:xfrm>
              <a:off x="2170" y="2668"/>
              <a:ext cx="337" cy="1085"/>
            </a:xfrm>
            <a:custGeom>
              <a:avLst/>
              <a:gdLst>
                <a:gd name="T0" fmla="*/ 8 w 1010"/>
                <a:gd name="T1" fmla="*/ 0 h 3255"/>
                <a:gd name="T2" fmla="*/ 7 w 1010"/>
                <a:gd name="T3" fmla="*/ 0 h 3255"/>
                <a:gd name="T4" fmla="*/ 7 w 1010"/>
                <a:gd name="T5" fmla="*/ 1 h 3255"/>
                <a:gd name="T6" fmla="*/ 6 w 1010"/>
                <a:gd name="T7" fmla="*/ 2 h 3255"/>
                <a:gd name="T8" fmla="*/ 6 w 1010"/>
                <a:gd name="T9" fmla="*/ 4 h 3255"/>
                <a:gd name="T10" fmla="*/ 6 w 1010"/>
                <a:gd name="T11" fmla="*/ 5 h 3255"/>
                <a:gd name="T12" fmla="*/ 6 w 1010"/>
                <a:gd name="T13" fmla="*/ 6 h 3255"/>
                <a:gd name="T14" fmla="*/ 4 w 1010"/>
                <a:gd name="T15" fmla="*/ 7 h 3255"/>
                <a:gd name="T16" fmla="*/ 3 w 1010"/>
                <a:gd name="T17" fmla="*/ 8 h 3255"/>
                <a:gd name="T18" fmla="*/ 0 w 1010"/>
                <a:gd name="T19" fmla="*/ 13 h 3255"/>
                <a:gd name="T20" fmla="*/ 0 w 1010"/>
                <a:gd name="T21" fmla="*/ 15 h 3255"/>
                <a:gd name="T22" fmla="*/ 3 w 1010"/>
                <a:gd name="T23" fmla="*/ 19 h 3255"/>
                <a:gd name="T24" fmla="*/ 4 w 1010"/>
                <a:gd name="T25" fmla="*/ 19 h 3255"/>
                <a:gd name="T26" fmla="*/ 3 w 1010"/>
                <a:gd name="T27" fmla="*/ 21 h 3255"/>
                <a:gd name="T28" fmla="*/ 5 w 1010"/>
                <a:gd name="T29" fmla="*/ 22 h 3255"/>
                <a:gd name="T30" fmla="*/ 6 w 1010"/>
                <a:gd name="T31" fmla="*/ 31 h 3255"/>
                <a:gd name="T32" fmla="*/ 6 w 1010"/>
                <a:gd name="T33" fmla="*/ 34 h 3255"/>
                <a:gd name="T34" fmla="*/ 7 w 1010"/>
                <a:gd name="T35" fmla="*/ 36 h 3255"/>
                <a:gd name="T36" fmla="*/ 6 w 1010"/>
                <a:gd name="T37" fmla="*/ 37 h 3255"/>
                <a:gd name="T38" fmla="*/ 6 w 1010"/>
                <a:gd name="T39" fmla="*/ 38 h 3255"/>
                <a:gd name="T40" fmla="*/ 7 w 1010"/>
                <a:gd name="T41" fmla="*/ 39 h 3255"/>
                <a:gd name="T42" fmla="*/ 7 w 1010"/>
                <a:gd name="T43" fmla="*/ 39 h 3255"/>
                <a:gd name="T44" fmla="*/ 8 w 1010"/>
                <a:gd name="T45" fmla="*/ 40 h 3255"/>
                <a:gd name="T46" fmla="*/ 10 w 1010"/>
                <a:gd name="T47" fmla="*/ 40 h 3255"/>
                <a:gd name="T48" fmla="*/ 11 w 1010"/>
                <a:gd name="T49" fmla="*/ 40 h 3255"/>
                <a:gd name="T50" fmla="*/ 11 w 1010"/>
                <a:gd name="T51" fmla="*/ 39 h 3255"/>
                <a:gd name="T52" fmla="*/ 12 w 1010"/>
                <a:gd name="T53" fmla="*/ 39 h 3255"/>
                <a:gd name="T54" fmla="*/ 11 w 1010"/>
                <a:gd name="T55" fmla="*/ 38 h 3255"/>
                <a:gd name="T56" fmla="*/ 9 w 1010"/>
                <a:gd name="T57" fmla="*/ 37 h 3255"/>
                <a:gd name="T58" fmla="*/ 9 w 1010"/>
                <a:gd name="T59" fmla="*/ 35 h 3255"/>
                <a:gd name="T60" fmla="*/ 10 w 1010"/>
                <a:gd name="T61" fmla="*/ 30 h 3255"/>
                <a:gd name="T62" fmla="*/ 11 w 1010"/>
                <a:gd name="T63" fmla="*/ 30 h 3255"/>
                <a:gd name="T64" fmla="*/ 12 w 1010"/>
                <a:gd name="T65" fmla="*/ 22 h 3255"/>
                <a:gd name="T66" fmla="*/ 12 w 1010"/>
                <a:gd name="T67" fmla="*/ 21 h 3255"/>
                <a:gd name="T68" fmla="*/ 11 w 1010"/>
                <a:gd name="T69" fmla="*/ 18 h 3255"/>
                <a:gd name="T70" fmla="*/ 12 w 1010"/>
                <a:gd name="T71" fmla="*/ 17 h 3255"/>
                <a:gd name="T72" fmla="*/ 12 w 1010"/>
                <a:gd name="T73" fmla="*/ 15 h 3255"/>
                <a:gd name="T74" fmla="*/ 12 w 1010"/>
                <a:gd name="T75" fmla="*/ 12 h 3255"/>
                <a:gd name="T76" fmla="*/ 12 w 1010"/>
                <a:gd name="T77" fmla="*/ 10 h 3255"/>
                <a:gd name="T78" fmla="*/ 12 w 1010"/>
                <a:gd name="T79" fmla="*/ 8 h 3255"/>
                <a:gd name="T80" fmla="*/ 11 w 1010"/>
                <a:gd name="T81" fmla="*/ 8 h 3255"/>
                <a:gd name="T82" fmla="*/ 9 w 1010"/>
                <a:gd name="T83" fmla="*/ 7 h 3255"/>
                <a:gd name="T84" fmla="*/ 9 w 1010"/>
                <a:gd name="T85" fmla="*/ 6 h 3255"/>
                <a:gd name="T86" fmla="*/ 9 w 1010"/>
                <a:gd name="T87" fmla="*/ 6 h 3255"/>
                <a:gd name="T88" fmla="*/ 10 w 1010"/>
                <a:gd name="T89" fmla="*/ 6 h 3255"/>
                <a:gd name="T90" fmla="*/ 10 w 1010"/>
                <a:gd name="T91" fmla="*/ 6 h 3255"/>
                <a:gd name="T92" fmla="*/ 11 w 1010"/>
                <a:gd name="T93" fmla="*/ 5 h 3255"/>
                <a:gd name="T94" fmla="*/ 11 w 1010"/>
                <a:gd name="T95" fmla="*/ 4 h 3255"/>
                <a:gd name="T96" fmla="*/ 11 w 1010"/>
                <a:gd name="T97" fmla="*/ 2 h 3255"/>
                <a:gd name="T98" fmla="*/ 11 w 1010"/>
                <a:gd name="T99" fmla="*/ 1 h 3255"/>
                <a:gd name="T100" fmla="*/ 10 w 1010"/>
                <a:gd name="T101" fmla="*/ 1 h 3255"/>
                <a:gd name="T102" fmla="*/ 9 w 1010"/>
                <a:gd name="T103" fmla="*/ 0 h 3255"/>
                <a:gd name="T104" fmla="*/ 8 w 1010"/>
                <a:gd name="T105" fmla="*/ 0 h 3255"/>
                <a:gd name="T106" fmla="*/ 4 w 1010"/>
                <a:gd name="T107" fmla="*/ 13 h 3255"/>
                <a:gd name="T108" fmla="*/ 3 w 1010"/>
                <a:gd name="T109" fmla="*/ 14 h 3255"/>
                <a:gd name="T110" fmla="*/ 3 w 1010"/>
                <a:gd name="T111" fmla="*/ 13 h 3255"/>
                <a:gd name="T112" fmla="*/ 3 w 1010"/>
                <a:gd name="T113" fmla="*/ 12 h 3255"/>
                <a:gd name="T114" fmla="*/ 4 w 1010"/>
                <a:gd name="T115" fmla="*/ 12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9" y="956"/>
                  </a:lnTo>
                  <a:lnTo>
                    <a:pt x="299" y="956"/>
                  </a:lnTo>
                  <a:lnTo>
                    <a:pt x="671" y="0"/>
                  </a:lnTo>
                  <a:close/>
                </a:path>
              </a:pathLst>
            </a:custGeom>
            <a:solidFill>
              <a:srgbClr val="8080FF"/>
            </a:solidFill>
            <a:ln w="9525">
              <a:noFill/>
              <a:round/>
              <a:headEnd/>
              <a:tailEnd/>
            </a:ln>
          </p:spPr>
          <p:txBody>
            <a:bodyPr/>
            <a:lstStyle/>
            <a:p>
              <a:pPr eaLnBrk="0" hangingPunct="0"/>
              <a:endParaRPr lang="it-IT"/>
            </a:p>
          </p:txBody>
        </p:sp>
        <p:sp>
          <p:nvSpPr>
            <p:cNvPr id="76896" name="Freeform 296"/>
            <p:cNvSpPr>
              <a:spLocks/>
            </p:cNvSpPr>
            <p:nvPr/>
          </p:nvSpPr>
          <p:spPr bwMode="auto">
            <a:xfrm>
              <a:off x="2170" y="2668"/>
              <a:ext cx="337" cy="1085"/>
            </a:xfrm>
            <a:custGeom>
              <a:avLst/>
              <a:gdLst>
                <a:gd name="T0" fmla="*/ 8 w 1010"/>
                <a:gd name="T1" fmla="*/ 0 h 3255"/>
                <a:gd name="T2" fmla="*/ 7 w 1010"/>
                <a:gd name="T3" fmla="*/ 0 h 3255"/>
                <a:gd name="T4" fmla="*/ 7 w 1010"/>
                <a:gd name="T5" fmla="*/ 1 h 3255"/>
                <a:gd name="T6" fmla="*/ 6 w 1010"/>
                <a:gd name="T7" fmla="*/ 2 h 3255"/>
                <a:gd name="T8" fmla="*/ 6 w 1010"/>
                <a:gd name="T9" fmla="*/ 4 h 3255"/>
                <a:gd name="T10" fmla="*/ 6 w 1010"/>
                <a:gd name="T11" fmla="*/ 5 h 3255"/>
                <a:gd name="T12" fmla="*/ 6 w 1010"/>
                <a:gd name="T13" fmla="*/ 6 h 3255"/>
                <a:gd name="T14" fmla="*/ 4 w 1010"/>
                <a:gd name="T15" fmla="*/ 7 h 3255"/>
                <a:gd name="T16" fmla="*/ 3 w 1010"/>
                <a:gd name="T17" fmla="*/ 8 h 3255"/>
                <a:gd name="T18" fmla="*/ 0 w 1010"/>
                <a:gd name="T19" fmla="*/ 13 h 3255"/>
                <a:gd name="T20" fmla="*/ 0 w 1010"/>
                <a:gd name="T21" fmla="*/ 15 h 3255"/>
                <a:gd name="T22" fmla="*/ 3 w 1010"/>
                <a:gd name="T23" fmla="*/ 19 h 3255"/>
                <a:gd name="T24" fmla="*/ 4 w 1010"/>
                <a:gd name="T25" fmla="*/ 19 h 3255"/>
                <a:gd name="T26" fmla="*/ 3 w 1010"/>
                <a:gd name="T27" fmla="*/ 21 h 3255"/>
                <a:gd name="T28" fmla="*/ 5 w 1010"/>
                <a:gd name="T29" fmla="*/ 22 h 3255"/>
                <a:gd name="T30" fmla="*/ 6 w 1010"/>
                <a:gd name="T31" fmla="*/ 31 h 3255"/>
                <a:gd name="T32" fmla="*/ 6 w 1010"/>
                <a:gd name="T33" fmla="*/ 34 h 3255"/>
                <a:gd name="T34" fmla="*/ 7 w 1010"/>
                <a:gd name="T35" fmla="*/ 36 h 3255"/>
                <a:gd name="T36" fmla="*/ 6 w 1010"/>
                <a:gd name="T37" fmla="*/ 37 h 3255"/>
                <a:gd name="T38" fmla="*/ 6 w 1010"/>
                <a:gd name="T39" fmla="*/ 38 h 3255"/>
                <a:gd name="T40" fmla="*/ 7 w 1010"/>
                <a:gd name="T41" fmla="*/ 39 h 3255"/>
                <a:gd name="T42" fmla="*/ 7 w 1010"/>
                <a:gd name="T43" fmla="*/ 39 h 3255"/>
                <a:gd name="T44" fmla="*/ 8 w 1010"/>
                <a:gd name="T45" fmla="*/ 40 h 3255"/>
                <a:gd name="T46" fmla="*/ 10 w 1010"/>
                <a:gd name="T47" fmla="*/ 40 h 3255"/>
                <a:gd name="T48" fmla="*/ 11 w 1010"/>
                <a:gd name="T49" fmla="*/ 40 h 3255"/>
                <a:gd name="T50" fmla="*/ 11 w 1010"/>
                <a:gd name="T51" fmla="*/ 39 h 3255"/>
                <a:gd name="T52" fmla="*/ 12 w 1010"/>
                <a:gd name="T53" fmla="*/ 39 h 3255"/>
                <a:gd name="T54" fmla="*/ 11 w 1010"/>
                <a:gd name="T55" fmla="*/ 38 h 3255"/>
                <a:gd name="T56" fmla="*/ 9 w 1010"/>
                <a:gd name="T57" fmla="*/ 37 h 3255"/>
                <a:gd name="T58" fmla="*/ 9 w 1010"/>
                <a:gd name="T59" fmla="*/ 35 h 3255"/>
                <a:gd name="T60" fmla="*/ 10 w 1010"/>
                <a:gd name="T61" fmla="*/ 30 h 3255"/>
                <a:gd name="T62" fmla="*/ 11 w 1010"/>
                <a:gd name="T63" fmla="*/ 30 h 3255"/>
                <a:gd name="T64" fmla="*/ 12 w 1010"/>
                <a:gd name="T65" fmla="*/ 22 h 3255"/>
                <a:gd name="T66" fmla="*/ 12 w 1010"/>
                <a:gd name="T67" fmla="*/ 21 h 3255"/>
                <a:gd name="T68" fmla="*/ 11 w 1010"/>
                <a:gd name="T69" fmla="*/ 18 h 3255"/>
                <a:gd name="T70" fmla="*/ 12 w 1010"/>
                <a:gd name="T71" fmla="*/ 17 h 3255"/>
                <a:gd name="T72" fmla="*/ 12 w 1010"/>
                <a:gd name="T73" fmla="*/ 15 h 3255"/>
                <a:gd name="T74" fmla="*/ 12 w 1010"/>
                <a:gd name="T75" fmla="*/ 12 h 3255"/>
                <a:gd name="T76" fmla="*/ 12 w 1010"/>
                <a:gd name="T77" fmla="*/ 10 h 3255"/>
                <a:gd name="T78" fmla="*/ 12 w 1010"/>
                <a:gd name="T79" fmla="*/ 8 h 3255"/>
                <a:gd name="T80" fmla="*/ 11 w 1010"/>
                <a:gd name="T81" fmla="*/ 8 h 3255"/>
                <a:gd name="T82" fmla="*/ 9 w 1010"/>
                <a:gd name="T83" fmla="*/ 7 h 3255"/>
                <a:gd name="T84" fmla="*/ 9 w 1010"/>
                <a:gd name="T85" fmla="*/ 6 h 3255"/>
                <a:gd name="T86" fmla="*/ 9 w 1010"/>
                <a:gd name="T87" fmla="*/ 6 h 3255"/>
                <a:gd name="T88" fmla="*/ 10 w 1010"/>
                <a:gd name="T89" fmla="*/ 6 h 3255"/>
                <a:gd name="T90" fmla="*/ 10 w 1010"/>
                <a:gd name="T91" fmla="*/ 6 h 3255"/>
                <a:gd name="T92" fmla="*/ 11 w 1010"/>
                <a:gd name="T93" fmla="*/ 5 h 3255"/>
                <a:gd name="T94" fmla="*/ 11 w 1010"/>
                <a:gd name="T95" fmla="*/ 4 h 3255"/>
                <a:gd name="T96" fmla="*/ 11 w 1010"/>
                <a:gd name="T97" fmla="*/ 2 h 3255"/>
                <a:gd name="T98" fmla="*/ 11 w 1010"/>
                <a:gd name="T99" fmla="*/ 1 h 3255"/>
                <a:gd name="T100" fmla="*/ 10 w 1010"/>
                <a:gd name="T101" fmla="*/ 1 h 3255"/>
                <a:gd name="T102" fmla="*/ 9 w 1010"/>
                <a:gd name="T103" fmla="*/ 0 h 3255"/>
                <a:gd name="T104" fmla="*/ 8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path>
              </a:pathLst>
            </a:custGeom>
            <a:noFill/>
            <a:ln w="0">
              <a:solidFill>
                <a:srgbClr val="000000"/>
              </a:solidFill>
              <a:round/>
              <a:headEnd/>
              <a:tailEnd/>
            </a:ln>
          </p:spPr>
          <p:txBody>
            <a:bodyPr/>
            <a:lstStyle/>
            <a:p>
              <a:pPr eaLnBrk="0" hangingPunct="0"/>
              <a:endParaRPr lang="it-IT"/>
            </a:p>
          </p:txBody>
        </p:sp>
        <p:sp>
          <p:nvSpPr>
            <p:cNvPr id="76897" name="Freeform 297"/>
            <p:cNvSpPr>
              <a:spLocks/>
            </p:cNvSpPr>
            <p:nvPr/>
          </p:nvSpPr>
          <p:spPr bwMode="auto">
            <a:xfrm>
              <a:off x="2246" y="2988"/>
              <a:ext cx="28" cy="65"/>
            </a:xfrm>
            <a:custGeom>
              <a:avLst/>
              <a:gdLst>
                <a:gd name="T0" fmla="*/ 1 w 83"/>
                <a:gd name="T1" fmla="*/ 0 h 195"/>
                <a:gd name="T2" fmla="*/ 1 w 83"/>
                <a:gd name="T3" fmla="*/ 1 h 195"/>
                <a:gd name="T4" fmla="*/ 1 w 83"/>
                <a:gd name="T5" fmla="*/ 2 h 195"/>
                <a:gd name="T6" fmla="*/ 0 w 83"/>
                <a:gd name="T7" fmla="*/ 2 h 195"/>
                <a:gd name="T8" fmla="*/ 0 w 83"/>
                <a:gd name="T9" fmla="*/ 2 h 195"/>
                <a:gd name="T10" fmla="*/ 0 w 83"/>
                <a:gd name="T11" fmla="*/ 1 h 195"/>
                <a:gd name="T12" fmla="*/ 0 w 83"/>
                <a:gd name="T13" fmla="*/ 1 h 195"/>
                <a:gd name="T14" fmla="*/ 1 w 83"/>
                <a:gd name="T15" fmla="*/ 0 h 195"/>
                <a:gd name="T16" fmla="*/ 1 w 83"/>
                <a:gd name="T17" fmla="*/ 0 h 195"/>
                <a:gd name="T18" fmla="*/ 1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1" y="0"/>
                  </a:lnTo>
                  <a:lnTo>
                    <a:pt x="71" y="0"/>
                  </a:lnTo>
                </a:path>
              </a:pathLst>
            </a:custGeom>
            <a:noFill/>
            <a:ln w="0">
              <a:solidFill>
                <a:srgbClr val="000000"/>
              </a:solidFill>
              <a:round/>
              <a:headEnd/>
              <a:tailEnd/>
            </a:ln>
          </p:spPr>
          <p:txBody>
            <a:bodyPr/>
            <a:lstStyle/>
            <a:p>
              <a:pPr eaLnBrk="0" hangingPunct="0"/>
              <a:endParaRPr lang="it-IT"/>
            </a:p>
          </p:txBody>
        </p:sp>
        <p:sp>
          <p:nvSpPr>
            <p:cNvPr id="76898" name="Freeform 298"/>
            <p:cNvSpPr>
              <a:spLocks/>
            </p:cNvSpPr>
            <p:nvPr/>
          </p:nvSpPr>
          <p:spPr bwMode="auto">
            <a:xfrm>
              <a:off x="1565" y="2646"/>
              <a:ext cx="321" cy="1140"/>
            </a:xfrm>
            <a:custGeom>
              <a:avLst/>
              <a:gdLst>
                <a:gd name="T0" fmla="*/ 4 w 964"/>
                <a:gd name="T1" fmla="*/ 0 h 3420"/>
                <a:gd name="T2" fmla="*/ 3 w 964"/>
                <a:gd name="T3" fmla="*/ 2 h 3420"/>
                <a:gd name="T4" fmla="*/ 4 w 964"/>
                <a:gd name="T5" fmla="*/ 4 h 3420"/>
                <a:gd name="T6" fmla="*/ 4 w 964"/>
                <a:gd name="T7" fmla="*/ 7 h 3420"/>
                <a:gd name="T8" fmla="*/ 3 w 964"/>
                <a:gd name="T9" fmla="*/ 7 h 3420"/>
                <a:gd name="T10" fmla="*/ 1 w 964"/>
                <a:gd name="T11" fmla="*/ 8 h 3420"/>
                <a:gd name="T12" fmla="*/ 1 w 964"/>
                <a:gd name="T13" fmla="*/ 10 h 3420"/>
                <a:gd name="T14" fmla="*/ 1 w 964"/>
                <a:gd name="T15" fmla="*/ 14 h 3420"/>
                <a:gd name="T16" fmla="*/ 1 w 964"/>
                <a:gd name="T17" fmla="*/ 18 h 3420"/>
                <a:gd name="T18" fmla="*/ 0 w 964"/>
                <a:gd name="T19" fmla="*/ 22 h 3420"/>
                <a:gd name="T20" fmla="*/ 4 w 964"/>
                <a:gd name="T21" fmla="*/ 27 h 3420"/>
                <a:gd name="T22" fmla="*/ 4 w 964"/>
                <a:gd name="T23" fmla="*/ 30 h 3420"/>
                <a:gd name="T24" fmla="*/ 4 w 964"/>
                <a:gd name="T25" fmla="*/ 34 h 3420"/>
                <a:gd name="T26" fmla="*/ 5 w 964"/>
                <a:gd name="T27" fmla="*/ 39 h 3420"/>
                <a:gd name="T28" fmla="*/ 5 w 964"/>
                <a:gd name="T29" fmla="*/ 41 h 3420"/>
                <a:gd name="T30" fmla="*/ 7 w 964"/>
                <a:gd name="T31" fmla="*/ 42 h 3420"/>
                <a:gd name="T32" fmla="*/ 9 w 964"/>
                <a:gd name="T33" fmla="*/ 42 h 3420"/>
                <a:gd name="T34" fmla="*/ 9 w 964"/>
                <a:gd name="T35" fmla="*/ 41 h 3420"/>
                <a:gd name="T36" fmla="*/ 9 w 964"/>
                <a:gd name="T37" fmla="*/ 41 h 3420"/>
                <a:gd name="T38" fmla="*/ 11 w 964"/>
                <a:gd name="T39" fmla="*/ 41 h 3420"/>
                <a:gd name="T40" fmla="*/ 11 w 964"/>
                <a:gd name="T41" fmla="*/ 40 h 3420"/>
                <a:gd name="T42" fmla="*/ 10 w 964"/>
                <a:gd name="T43" fmla="*/ 39 h 3420"/>
                <a:gd name="T44" fmla="*/ 9 w 964"/>
                <a:gd name="T45" fmla="*/ 37 h 3420"/>
                <a:gd name="T46" fmla="*/ 11 w 964"/>
                <a:gd name="T47" fmla="*/ 32 h 3420"/>
                <a:gd name="T48" fmla="*/ 12 w 964"/>
                <a:gd name="T49" fmla="*/ 28 h 3420"/>
                <a:gd name="T50" fmla="*/ 11 w 964"/>
                <a:gd name="T51" fmla="*/ 24 h 3420"/>
                <a:gd name="T52" fmla="*/ 10 w 964"/>
                <a:gd name="T53" fmla="*/ 19 h 3420"/>
                <a:gd name="T54" fmla="*/ 10 w 964"/>
                <a:gd name="T55" fmla="*/ 16 h 3420"/>
                <a:gd name="T56" fmla="*/ 11 w 964"/>
                <a:gd name="T57" fmla="*/ 14 h 3420"/>
                <a:gd name="T58" fmla="*/ 10 w 964"/>
                <a:gd name="T59" fmla="*/ 11 h 3420"/>
                <a:gd name="T60" fmla="*/ 9 w 964"/>
                <a:gd name="T61" fmla="*/ 8 h 3420"/>
                <a:gd name="T62" fmla="*/ 8 w 964"/>
                <a:gd name="T63" fmla="*/ 7 h 3420"/>
                <a:gd name="T64" fmla="*/ 7 w 964"/>
                <a:gd name="T65" fmla="*/ 6 h 3420"/>
                <a:gd name="T66" fmla="*/ 7 w 964"/>
                <a:gd name="T67" fmla="*/ 5 h 3420"/>
                <a:gd name="T68" fmla="*/ 7 w 964"/>
                <a:gd name="T69" fmla="*/ 3 h 3420"/>
                <a:gd name="T70" fmla="*/ 8 w 964"/>
                <a:gd name="T71" fmla="*/ 2 h 3420"/>
                <a:gd name="T72" fmla="*/ 7 w 964"/>
                <a:gd name="T73" fmla="*/ 1 h 3420"/>
                <a:gd name="T74" fmla="*/ 6 w 964"/>
                <a:gd name="T75" fmla="*/ 0 h 3420"/>
                <a:gd name="T76" fmla="*/ 3 w 964"/>
                <a:gd name="T77" fmla="*/ 18 h 3420"/>
                <a:gd name="T78" fmla="*/ 3 w 964"/>
                <a:gd name="T79" fmla="*/ 17 h 3420"/>
                <a:gd name="T80" fmla="*/ 3 w 964"/>
                <a:gd name="T81" fmla="*/ 15 h 3420"/>
                <a:gd name="T82" fmla="*/ 2 w 964"/>
                <a:gd name="T83" fmla="*/ 13 h 3420"/>
                <a:gd name="T84" fmla="*/ 2 w 964"/>
                <a:gd name="T85" fmla="*/ 15 h 3420"/>
                <a:gd name="T86" fmla="*/ 2 w 964"/>
                <a:gd name="T87" fmla="*/ 17 h 3420"/>
                <a:gd name="T88" fmla="*/ 7 w 964"/>
                <a:gd name="T89" fmla="*/ 39 h 3420"/>
                <a:gd name="T90" fmla="*/ 6 w 964"/>
                <a:gd name="T91" fmla="*/ 38 h 3420"/>
                <a:gd name="T92" fmla="*/ 6 w 964"/>
                <a:gd name="T93" fmla="*/ 34 h 3420"/>
                <a:gd name="T94" fmla="*/ 6 w 964"/>
                <a:gd name="T95" fmla="*/ 31 h 3420"/>
                <a:gd name="T96" fmla="*/ 7 w 964"/>
                <a:gd name="T97" fmla="*/ 29 h 3420"/>
                <a:gd name="T98" fmla="*/ 7 w 964"/>
                <a:gd name="T99" fmla="*/ 27 h 3420"/>
                <a:gd name="T100" fmla="*/ 9 w 964"/>
                <a:gd name="T101" fmla="*/ 28 h 3420"/>
                <a:gd name="T102" fmla="*/ 9 w 964"/>
                <a:gd name="T103" fmla="*/ 29 h 3420"/>
                <a:gd name="T104" fmla="*/ 8 w 964"/>
                <a:gd name="T105" fmla="*/ 31 h 3420"/>
                <a:gd name="T106" fmla="*/ 8 w 964"/>
                <a:gd name="T107" fmla="*/ 34 h 3420"/>
                <a:gd name="T108" fmla="*/ 7 w 964"/>
                <a:gd name="T109" fmla="*/ 38 h 3420"/>
                <a:gd name="T110" fmla="*/ 6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lnTo>
                    <a:pt x="182" y="1477"/>
                  </a:lnTo>
                  <a:lnTo>
                    <a:pt x="235" y="1498"/>
                  </a:lnTo>
                  <a:lnTo>
                    <a:pt x="235" y="1412"/>
                  </a:lnTo>
                  <a:lnTo>
                    <a:pt x="240" y="1375"/>
                  </a:lnTo>
                  <a:lnTo>
                    <a:pt x="249" y="1338"/>
                  </a:lnTo>
                  <a:lnTo>
                    <a:pt x="266" y="1303"/>
                  </a:lnTo>
                  <a:lnTo>
                    <a:pt x="287" y="1268"/>
                  </a:lnTo>
                  <a:lnTo>
                    <a:pt x="261" y="1223"/>
                  </a:lnTo>
                  <a:lnTo>
                    <a:pt x="235" y="1173"/>
                  </a:lnTo>
                  <a:lnTo>
                    <a:pt x="210" y="1115"/>
                  </a:lnTo>
                  <a:lnTo>
                    <a:pt x="196" y="1065"/>
                  </a:lnTo>
                  <a:lnTo>
                    <a:pt x="183" y="1001"/>
                  </a:lnTo>
                  <a:lnTo>
                    <a:pt x="174" y="1080"/>
                  </a:lnTo>
                  <a:lnTo>
                    <a:pt x="177" y="1177"/>
                  </a:lnTo>
                  <a:lnTo>
                    <a:pt x="179" y="1268"/>
                  </a:lnTo>
                  <a:lnTo>
                    <a:pt x="177" y="1343"/>
                  </a:lnTo>
                  <a:lnTo>
                    <a:pt x="179" y="1405"/>
                  </a:lnTo>
                  <a:lnTo>
                    <a:pt x="182" y="1477"/>
                  </a:lnTo>
                  <a:lnTo>
                    <a:pt x="452"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7" y="2453"/>
                  </a:lnTo>
                  <a:lnTo>
                    <a:pt x="515" y="2408"/>
                  </a:lnTo>
                  <a:lnTo>
                    <a:pt x="533" y="2350"/>
                  </a:lnTo>
                  <a:lnTo>
                    <a:pt x="542"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5" y="2524"/>
                  </a:lnTo>
                  <a:lnTo>
                    <a:pt x="640" y="2599"/>
                  </a:lnTo>
                  <a:lnTo>
                    <a:pt x="640" y="2675"/>
                  </a:lnTo>
                  <a:lnTo>
                    <a:pt x="637" y="2783"/>
                  </a:lnTo>
                  <a:lnTo>
                    <a:pt x="630" y="2875"/>
                  </a:lnTo>
                  <a:lnTo>
                    <a:pt x="611" y="2980"/>
                  </a:lnTo>
                  <a:lnTo>
                    <a:pt x="578" y="3094"/>
                  </a:lnTo>
                  <a:lnTo>
                    <a:pt x="558" y="3144"/>
                  </a:lnTo>
                  <a:lnTo>
                    <a:pt x="540" y="3180"/>
                  </a:lnTo>
                  <a:lnTo>
                    <a:pt x="452" y="1"/>
                  </a:lnTo>
                  <a:close/>
                </a:path>
              </a:pathLst>
            </a:custGeom>
            <a:solidFill>
              <a:srgbClr val="8080FF"/>
            </a:solidFill>
            <a:ln w="9525">
              <a:noFill/>
              <a:round/>
              <a:headEnd/>
              <a:tailEnd/>
            </a:ln>
          </p:spPr>
          <p:txBody>
            <a:bodyPr/>
            <a:lstStyle/>
            <a:p>
              <a:pPr eaLnBrk="0" hangingPunct="0"/>
              <a:endParaRPr lang="it-IT"/>
            </a:p>
          </p:txBody>
        </p:sp>
        <p:sp>
          <p:nvSpPr>
            <p:cNvPr id="76899" name="Freeform 299"/>
            <p:cNvSpPr>
              <a:spLocks/>
            </p:cNvSpPr>
            <p:nvPr/>
          </p:nvSpPr>
          <p:spPr bwMode="auto">
            <a:xfrm>
              <a:off x="1565" y="2646"/>
              <a:ext cx="321" cy="1140"/>
            </a:xfrm>
            <a:custGeom>
              <a:avLst/>
              <a:gdLst>
                <a:gd name="T0" fmla="*/ 5 w 964"/>
                <a:gd name="T1" fmla="*/ 0 h 3420"/>
                <a:gd name="T2" fmla="*/ 3 w 964"/>
                <a:gd name="T3" fmla="*/ 1 h 3420"/>
                <a:gd name="T4" fmla="*/ 3 w 964"/>
                <a:gd name="T5" fmla="*/ 2 h 3420"/>
                <a:gd name="T6" fmla="*/ 3 w 964"/>
                <a:gd name="T7" fmla="*/ 3 h 3420"/>
                <a:gd name="T8" fmla="*/ 4 w 964"/>
                <a:gd name="T9" fmla="*/ 5 h 3420"/>
                <a:gd name="T10" fmla="*/ 4 w 964"/>
                <a:gd name="T11" fmla="*/ 7 h 3420"/>
                <a:gd name="T12" fmla="*/ 3 w 964"/>
                <a:gd name="T13" fmla="*/ 7 h 3420"/>
                <a:gd name="T14" fmla="*/ 2 w 964"/>
                <a:gd name="T15" fmla="*/ 7 h 3420"/>
                <a:gd name="T16" fmla="*/ 1 w 964"/>
                <a:gd name="T17" fmla="*/ 8 h 3420"/>
                <a:gd name="T18" fmla="*/ 1 w 964"/>
                <a:gd name="T19" fmla="*/ 9 h 3420"/>
                <a:gd name="T20" fmla="*/ 1 w 964"/>
                <a:gd name="T21" fmla="*/ 11 h 3420"/>
                <a:gd name="T22" fmla="*/ 1 w 964"/>
                <a:gd name="T23" fmla="*/ 14 h 3420"/>
                <a:gd name="T24" fmla="*/ 1 w 964"/>
                <a:gd name="T25" fmla="*/ 17 h 3420"/>
                <a:gd name="T26" fmla="*/ 1 w 964"/>
                <a:gd name="T27" fmla="*/ 19 h 3420"/>
                <a:gd name="T28" fmla="*/ 0 w 964"/>
                <a:gd name="T29" fmla="*/ 22 h 3420"/>
                <a:gd name="T30" fmla="*/ 3 w 964"/>
                <a:gd name="T31" fmla="*/ 24 h 3420"/>
                <a:gd name="T32" fmla="*/ 4 w 964"/>
                <a:gd name="T33" fmla="*/ 28 h 3420"/>
                <a:gd name="T34" fmla="*/ 4 w 964"/>
                <a:gd name="T35" fmla="*/ 30 h 3420"/>
                <a:gd name="T36" fmla="*/ 4 w 964"/>
                <a:gd name="T37" fmla="*/ 32 h 3420"/>
                <a:gd name="T38" fmla="*/ 4 w 964"/>
                <a:gd name="T39" fmla="*/ 36 h 3420"/>
                <a:gd name="T40" fmla="*/ 5 w 964"/>
                <a:gd name="T41" fmla="*/ 39 h 3420"/>
                <a:gd name="T42" fmla="*/ 5 w 964"/>
                <a:gd name="T43" fmla="*/ 41 h 3420"/>
                <a:gd name="T44" fmla="*/ 6 w 964"/>
                <a:gd name="T45" fmla="*/ 42 h 3420"/>
                <a:gd name="T46" fmla="*/ 7 w 964"/>
                <a:gd name="T47" fmla="*/ 42 h 3420"/>
                <a:gd name="T48" fmla="*/ 9 w 964"/>
                <a:gd name="T49" fmla="*/ 42 h 3420"/>
                <a:gd name="T50" fmla="*/ 9 w 964"/>
                <a:gd name="T51" fmla="*/ 42 h 3420"/>
                <a:gd name="T52" fmla="*/ 9 w 964"/>
                <a:gd name="T53" fmla="*/ 41 h 3420"/>
                <a:gd name="T54" fmla="*/ 8 w 964"/>
                <a:gd name="T55" fmla="*/ 41 h 3420"/>
                <a:gd name="T56" fmla="*/ 10 w 964"/>
                <a:gd name="T57" fmla="*/ 41 h 3420"/>
                <a:gd name="T58" fmla="*/ 11 w 964"/>
                <a:gd name="T59" fmla="*/ 41 h 3420"/>
                <a:gd name="T60" fmla="*/ 12 w 964"/>
                <a:gd name="T61" fmla="*/ 41 h 3420"/>
                <a:gd name="T62" fmla="*/ 11 w 964"/>
                <a:gd name="T63" fmla="*/ 40 h 3420"/>
                <a:gd name="T64" fmla="*/ 10 w 964"/>
                <a:gd name="T65" fmla="*/ 39 h 3420"/>
                <a:gd name="T66" fmla="*/ 9 w 964"/>
                <a:gd name="T67" fmla="*/ 38 h 3420"/>
                <a:gd name="T68" fmla="*/ 9 w 964"/>
                <a:gd name="T69" fmla="*/ 37 h 3420"/>
                <a:gd name="T70" fmla="*/ 11 w 964"/>
                <a:gd name="T71" fmla="*/ 32 h 3420"/>
                <a:gd name="T72" fmla="*/ 12 w 964"/>
                <a:gd name="T73" fmla="*/ 29 h 3420"/>
                <a:gd name="T74" fmla="*/ 12 w 964"/>
                <a:gd name="T75" fmla="*/ 28 h 3420"/>
                <a:gd name="T76" fmla="*/ 11 w 964"/>
                <a:gd name="T77" fmla="*/ 24 h 3420"/>
                <a:gd name="T78" fmla="*/ 11 w 964"/>
                <a:gd name="T79" fmla="*/ 21 h 3420"/>
                <a:gd name="T80" fmla="*/ 10 w 964"/>
                <a:gd name="T81" fmla="*/ 17 h 3420"/>
                <a:gd name="T82" fmla="*/ 10 w 964"/>
                <a:gd name="T83" fmla="*/ 16 h 3420"/>
                <a:gd name="T84" fmla="*/ 11 w 964"/>
                <a:gd name="T85" fmla="*/ 15 h 3420"/>
                <a:gd name="T86" fmla="*/ 11 w 964"/>
                <a:gd name="T87" fmla="*/ 14 h 3420"/>
                <a:gd name="T88" fmla="*/ 10 w 964"/>
                <a:gd name="T89" fmla="*/ 11 h 3420"/>
                <a:gd name="T90" fmla="*/ 9 w 964"/>
                <a:gd name="T91" fmla="*/ 9 h 3420"/>
                <a:gd name="T92" fmla="*/ 9 w 964"/>
                <a:gd name="T93" fmla="*/ 8 h 3420"/>
                <a:gd name="T94" fmla="*/ 8 w 964"/>
                <a:gd name="T95" fmla="*/ 7 h 3420"/>
                <a:gd name="T96" fmla="*/ 7 w 964"/>
                <a:gd name="T97" fmla="*/ 6 h 3420"/>
                <a:gd name="T98" fmla="*/ 7 w 964"/>
                <a:gd name="T99" fmla="*/ 6 h 3420"/>
                <a:gd name="T100" fmla="*/ 7 w 964"/>
                <a:gd name="T101" fmla="*/ 5 h 3420"/>
                <a:gd name="T102" fmla="*/ 7 w 964"/>
                <a:gd name="T103" fmla="*/ 4 h 3420"/>
                <a:gd name="T104" fmla="*/ 8 w 964"/>
                <a:gd name="T105" fmla="*/ 3 h 3420"/>
                <a:gd name="T106" fmla="*/ 8 w 964"/>
                <a:gd name="T107" fmla="*/ 2 h 3420"/>
                <a:gd name="T108" fmla="*/ 8 w 964"/>
                <a:gd name="T109" fmla="*/ 1 h 3420"/>
                <a:gd name="T110" fmla="*/ 7 w 964"/>
                <a:gd name="T111" fmla="*/ 0 h 3420"/>
                <a:gd name="T112" fmla="*/ 6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path>
              </a:pathLst>
            </a:custGeom>
            <a:noFill/>
            <a:ln w="0">
              <a:solidFill>
                <a:srgbClr val="000000"/>
              </a:solidFill>
              <a:round/>
              <a:headEnd/>
              <a:tailEnd/>
            </a:ln>
          </p:spPr>
          <p:txBody>
            <a:bodyPr/>
            <a:lstStyle/>
            <a:p>
              <a:pPr eaLnBrk="0" hangingPunct="0"/>
              <a:endParaRPr lang="it-IT"/>
            </a:p>
          </p:txBody>
        </p:sp>
        <p:sp>
          <p:nvSpPr>
            <p:cNvPr id="76900" name="Freeform 300"/>
            <p:cNvSpPr>
              <a:spLocks/>
            </p:cNvSpPr>
            <p:nvPr/>
          </p:nvSpPr>
          <p:spPr bwMode="auto">
            <a:xfrm>
              <a:off x="1622" y="2979"/>
              <a:ext cx="38" cy="166"/>
            </a:xfrm>
            <a:custGeom>
              <a:avLst/>
              <a:gdLst>
                <a:gd name="T0" fmla="*/ 0 w 113"/>
                <a:gd name="T1" fmla="*/ 6 h 497"/>
                <a:gd name="T2" fmla="*/ 1 w 113"/>
                <a:gd name="T3" fmla="*/ 6 h 497"/>
                <a:gd name="T4" fmla="*/ 1 w 113"/>
                <a:gd name="T5" fmla="*/ 5 h 497"/>
                <a:gd name="T6" fmla="*/ 1 w 113"/>
                <a:gd name="T7" fmla="*/ 5 h 497"/>
                <a:gd name="T8" fmla="*/ 1 w 113"/>
                <a:gd name="T9" fmla="*/ 4 h 497"/>
                <a:gd name="T10" fmla="*/ 1 w 113"/>
                <a:gd name="T11" fmla="*/ 4 h 497"/>
                <a:gd name="T12" fmla="*/ 1 w 113"/>
                <a:gd name="T13" fmla="*/ 3 h 497"/>
                <a:gd name="T14" fmla="*/ 1 w 113"/>
                <a:gd name="T15" fmla="*/ 3 h 497"/>
                <a:gd name="T16" fmla="*/ 1 w 113"/>
                <a:gd name="T17" fmla="*/ 2 h 497"/>
                <a:gd name="T18" fmla="*/ 0 w 113"/>
                <a:gd name="T19" fmla="*/ 1 h 497"/>
                <a:gd name="T20" fmla="*/ 0 w 113"/>
                <a:gd name="T21" fmla="*/ 1 h 497"/>
                <a:gd name="T22" fmla="*/ 0 w 113"/>
                <a:gd name="T23" fmla="*/ 0 h 497"/>
                <a:gd name="T24" fmla="*/ 0 w 113"/>
                <a:gd name="T25" fmla="*/ 1 h 497"/>
                <a:gd name="T26" fmla="*/ 0 w 113"/>
                <a:gd name="T27" fmla="*/ 2 h 497"/>
                <a:gd name="T28" fmla="*/ 0 w 113"/>
                <a:gd name="T29" fmla="*/ 3 h 497"/>
                <a:gd name="T30" fmla="*/ 0 w 113"/>
                <a:gd name="T31" fmla="*/ 4 h 497"/>
                <a:gd name="T32" fmla="*/ 0 w 113"/>
                <a:gd name="T33" fmla="*/ 5 h 497"/>
                <a:gd name="T34" fmla="*/ 0 w 113"/>
                <a:gd name="T35" fmla="*/ 6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6" y="224"/>
                  </a:lnTo>
                  <a:lnTo>
                    <a:pt x="59" y="173"/>
                  </a:lnTo>
                  <a:lnTo>
                    <a:pt x="37" y="114"/>
                  </a:lnTo>
                  <a:lnTo>
                    <a:pt x="22" y="64"/>
                  </a:lnTo>
                  <a:lnTo>
                    <a:pt x="9" y="0"/>
                  </a:lnTo>
                  <a:lnTo>
                    <a:pt x="0" y="79"/>
                  </a:lnTo>
                  <a:lnTo>
                    <a:pt x="3" y="177"/>
                  </a:lnTo>
                  <a:lnTo>
                    <a:pt x="6" y="267"/>
                  </a:lnTo>
                  <a:lnTo>
                    <a:pt x="3" y="342"/>
                  </a:lnTo>
                  <a:lnTo>
                    <a:pt x="6" y="405"/>
                  </a:lnTo>
                  <a:lnTo>
                    <a:pt x="7" y="477"/>
                  </a:lnTo>
                </a:path>
              </a:pathLst>
            </a:custGeom>
            <a:noFill/>
            <a:ln w="0">
              <a:solidFill>
                <a:srgbClr val="000000"/>
              </a:solidFill>
              <a:round/>
              <a:headEnd/>
              <a:tailEnd/>
            </a:ln>
          </p:spPr>
          <p:txBody>
            <a:bodyPr/>
            <a:lstStyle/>
            <a:p>
              <a:pPr eaLnBrk="0" hangingPunct="0"/>
              <a:endParaRPr lang="it-IT"/>
            </a:p>
          </p:txBody>
        </p:sp>
        <p:sp>
          <p:nvSpPr>
            <p:cNvPr id="76901" name="Freeform 301"/>
            <p:cNvSpPr>
              <a:spLocks/>
            </p:cNvSpPr>
            <p:nvPr/>
          </p:nvSpPr>
          <p:spPr bwMode="auto">
            <a:xfrm>
              <a:off x="1729" y="3365"/>
              <a:ext cx="81" cy="341"/>
            </a:xfrm>
            <a:custGeom>
              <a:avLst/>
              <a:gdLst>
                <a:gd name="T0" fmla="*/ 1 w 244"/>
                <a:gd name="T1" fmla="*/ 13 h 1021"/>
                <a:gd name="T2" fmla="*/ 0 w 244"/>
                <a:gd name="T3" fmla="*/ 12 h 1021"/>
                <a:gd name="T4" fmla="*/ 0 w 244"/>
                <a:gd name="T5" fmla="*/ 12 h 1021"/>
                <a:gd name="T6" fmla="*/ 0 w 244"/>
                <a:gd name="T7" fmla="*/ 11 h 1021"/>
                <a:gd name="T8" fmla="*/ 0 w 244"/>
                <a:gd name="T9" fmla="*/ 10 h 1021"/>
                <a:gd name="T10" fmla="*/ 0 w 244"/>
                <a:gd name="T11" fmla="*/ 9 h 1021"/>
                <a:gd name="T12" fmla="*/ 0 w 244"/>
                <a:gd name="T13" fmla="*/ 8 h 1021"/>
                <a:gd name="T14" fmla="*/ 0 w 244"/>
                <a:gd name="T15" fmla="*/ 6 h 1021"/>
                <a:gd name="T16" fmla="*/ 0 w 244"/>
                <a:gd name="T17" fmla="*/ 5 h 1021"/>
                <a:gd name="T18" fmla="*/ 0 w 244"/>
                <a:gd name="T19" fmla="*/ 4 h 1021"/>
                <a:gd name="T20" fmla="*/ 0 w 244"/>
                <a:gd name="T21" fmla="*/ 4 h 1021"/>
                <a:gd name="T22" fmla="*/ 0 w 244"/>
                <a:gd name="T23" fmla="*/ 3 h 1021"/>
                <a:gd name="T24" fmla="*/ 1 w 244"/>
                <a:gd name="T25" fmla="*/ 2 h 1021"/>
                <a:gd name="T26" fmla="*/ 1 w 244"/>
                <a:gd name="T27" fmla="*/ 1 h 1021"/>
                <a:gd name="T28" fmla="*/ 1 w 244"/>
                <a:gd name="T29" fmla="*/ 1 h 1021"/>
                <a:gd name="T30" fmla="*/ 0 w 244"/>
                <a:gd name="T31" fmla="*/ 0 h 1021"/>
                <a:gd name="T32" fmla="*/ 2 w 244"/>
                <a:gd name="T33" fmla="*/ 0 h 1021"/>
                <a:gd name="T34" fmla="*/ 3 w 244"/>
                <a:gd name="T35" fmla="*/ 1 h 1021"/>
                <a:gd name="T36" fmla="*/ 3 w 244"/>
                <a:gd name="T37" fmla="*/ 1 h 1021"/>
                <a:gd name="T38" fmla="*/ 3 w 244"/>
                <a:gd name="T39" fmla="*/ 2 h 1021"/>
                <a:gd name="T40" fmla="*/ 3 w 244"/>
                <a:gd name="T41" fmla="*/ 2 h 1021"/>
                <a:gd name="T42" fmla="*/ 3 w 244"/>
                <a:gd name="T43" fmla="*/ 3 h 1021"/>
                <a:gd name="T44" fmla="*/ 2 w 244"/>
                <a:gd name="T45" fmla="*/ 3 h 1021"/>
                <a:gd name="T46" fmla="*/ 2 w 244"/>
                <a:gd name="T47" fmla="*/ 4 h 1021"/>
                <a:gd name="T48" fmla="*/ 2 w 244"/>
                <a:gd name="T49" fmla="*/ 5 h 1021"/>
                <a:gd name="T50" fmla="*/ 2 w 244"/>
                <a:gd name="T51" fmla="*/ 5 h 1021"/>
                <a:gd name="T52" fmla="*/ 2 w 244"/>
                <a:gd name="T53" fmla="*/ 6 h 1021"/>
                <a:gd name="T54" fmla="*/ 2 w 244"/>
                <a:gd name="T55" fmla="*/ 8 h 1021"/>
                <a:gd name="T56" fmla="*/ 2 w 244"/>
                <a:gd name="T57" fmla="*/ 9 h 1021"/>
                <a:gd name="T58" fmla="*/ 1 w 244"/>
                <a:gd name="T59" fmla="*/ 10 h 1021"/>
                <a:gd name="T60" fmla="*/ 1 w 244"/>
                <a:gd name="T61" fmla="*/ 12 h 1021"/>
                <a:gd name="T62" fmla="*/ 1 w 244"/>
                <a:gd name="T63" fmla="*/ 12 h 1021"/>
                <a:gd name="T64" fmla="*/ 1 w 244"/>
                <a:gd name="T65" fmla="*/ 13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8" y="610"/>
                  </a:lnTo>
                  <a:lnTo>
                    <a:pt x="14" y="495"/>
                  </a:lnTo>
                  <a:lnTo>
                    <a:pt x="7" y="393"/>
                  </a:lnTo>
                  <a:lnTo>
                    <a:pt x="0" y="324"/>
                  </a:lnTo>
                  <a:lnTo>
                    <a:pt x="5" y="294"/>
                  </a:lnTo>
                  <a:lnTo>
                    <a:pt x="23" y="249"/>
                  </a:lnTo>
                  <a:lnTo>
                    <a:pt x="41" y="191"/>
                  </a:lnTo>
                  <a:lnTo>
                    <a:pt x="50" y="118"/>
                  </a:lnTo>
                  <a:lnTo>
                    <a:pt x="48" y="58"/>
                  </a:lnTo>
                  <a:lnTo>
                    <a:pt x="36" y="14"/>
                  </a:lnTo>
                  <a:lnTo>
                    <a:pt x="193" y="0"/>
                  </a:lnTo>
                  <a:lnTo>
                    <a:pt x="211" y="46"/>
                  </a:lnTo>
                  <a:lnTo>
                    <a:pt x="227" y="93"/>
                  </a:lnTo>
                  <a:lnTo>
                    <a:pt x="244" y="142"/>
                  </a:lnTo>
                  <a:lnTo>
                    <a:pt x="244" y="163"/>
                  </a:lnTo>
                  <a:lnTo>
                    <a:pt x="222" y="205"/>
                  </a:lnTo>
                  <a:lnTo>
                    <a:pt x="193" y="251"/>
                  </a:lnTo>
                  <a:lnTo>
                    <a:pt x="169" y="310"/>
                  </a:lnTo>
                  <a:lnTo>
                    <a:pt x="153" y="365"/>
                  </a:lnTo>
                  <a:lnTo>
                    <a:pt x="148" y="440"/>
                  </a:lnTo>
                  <a:lnTo>
                    <a:pt x="148" y="516"/>
                  </a:lnTo>
                  <a:lnTo>
                    <a:pt x="145" y="624"/>
                  </a:lnTo>
                  <a:lnTo>
                    <a:pt x="139" y="716"/>
                  </a:lnTo>
                  <a:lnTo>
                    <a:pt x="121" y="821"/>
                  </a:lnTo>
                  <a:lnTo>
                    <a:pt x="86" y="935"/>
                  </a:lnTo>
                  <a:lnTo>
                    <a:pt x="67" y="985"/>
                  </a:lnTo>
                  <a:lnTo>
                    <a:pt x="48" y="1021"/>
                  </a:lnTo>
                </a:path>
              </a:pathLst>
            </a:custGeom>
            <a:noFill/>
            <a:ln w="0">
              <a:solidFill>
                <a:srgbClr val="000000"/>
              </a:solidFill>
              <a:round/>
              <a:headEnd/>
              <a:tailEnd/>
            </a:ln>
          </p:spPr>
          <p:txBody>
            <a:bodyPr/>
            <a:lstStyle/>
            <a:p>
              <a:pPr eaLnBrk="0" hangingPunct="0"/>
              <a:endParaRPr lang="it-IT"/>
            </a:p>
          </p:txBody>
        </p:sp>
        <p:sp>
          <p:nvSpPr>
            <p:cNvPr id="76902" name="Freeform 302"/>
            <p:cNvSpPr>
              <a:spLocks/>
            </p:cNvSpPr>
            <p:nvPr/>
          </p:nvSpPr>
          <p:spPr bwMode="auto">
            <a:xfrm>
              <a:off x="4722" y="2537"/>
              <a:ext cx="380" cy="1212"/>
            </a:xfrm>
            <a:custGeom>
              <a:avLst/>
              <a:gdLst>
                <a:gd name="T0" fmla="*/ 7 w 1138"/>
                <a:gd name="T1" fmla="*/ 31 h 3636"/>
                <a:gd name="T2" fmla="*/ 6 w 1138"/>
                <a:gd name="T3" fmla="*/ 36 h 3636"/>
                <a:gd name="T4" fmla="*/ 6 w 1138"/>
                <a:gd name="T5" fmla="*/ 40 h 3636"/>
                <a:gd name="T6" fmla="*/ 6 w 1138"/>
                <a:gd name="T7" fmla="*/ 42 h 3636"/>
                <a:gd name="T8" fmla="*/ 5 w 1138"/>
                <a:gd name="T9" fmla="*/ 43 h 3636"/>
                <a:gd name="T10" fmla="*/ 3 w 1138"/>
                <a:gd name="T11" fmla="*/ 43 h 3636"/>
                <a:gd name="T12" fmla="*/ 1 w 1138"/>
                <a:gd name="T13" fmla="*/ 44 h 3636"/>
                <a:gd name="T14" fmla="*/ 0 w 1138"/>
                <a:gd name="T15" fmla="*/ 43 h 3636"/>
                <a:gd name="T16" fmla="*/ 1 w 1138"/>
                <a:gd name="T17" fmla="*/ 42 h 3636"/>
                <a:gd name="T18" fmla="*/ 3 w 1138"/>
                <a:gd name="T19" fmla="*/ 41 h 3636"/>
                <a:gd name="T20" fmla="*/ 3 w 1138"/>
                <a:gd name="T21" fmla="*/ 37 h 3636"/>
                <a:gd name="T22" fmla="*/ 3 w 1138"/>
                <a:gd name="T23" fmla="*/ 31 h 3636"/>
                <a:gd name="T24" fmla="*/ 3 w 1138"/>
                <a:gd name="T25" fmla="*/ 26 h 3636"/>
                <a:gd name="T26" fmla="*/ 2 w 1138"/>
                <a:gd name="T27" fmla="*/ 25 h 3636"/>
                <a:gd name="T28" fmla="*/ 1 w 1138"/>
                <a:gd name="T29" fmla="*/ 23 h 3636"/>
                <a:gd name="T30" fmla="*/ 1 w 1138"/>
                <a:gd name="T31" fmla="*/ 22 h 3636"/>
                <a:gd name="T32" fmla="*/ 2 w 1138"/>
                <a:gd name="T33" fmla="*/ 19 h 3636"/>
                <a:gd name="T34" fmla="*/ 2 w 1138"/>
                <a:gd name="T35" fmla="*/ 13 h 3636"/>
                <a:gd name="T36" fmla="*/ 2 w 1138"/>
                <a:gd name="T37" fmla="*/ 9 h 3636"/>
                <a:gd name="T38" fmla="*/ 5 w 1138"/>
                <a:gd name="T39" fmla="*/ 6 h 3636"/>
                <a:gd name="T40" fmla="*/ 4 w 1138"/>
                <a:gd name="T41" fmla="*/ 6 h 3636"/>
                <a:gd name="T42" fmla="*/ 3 w 1138"/>
                <a:gd name="T43" fmla="*/ 3 h 3636"/>
                <a:gd name="T44" fmla="*/ 3 w 1138"/>
                <a:gd name="T45" fmla="*/ 2 h 3636"/>
                <a:gd name="T46" fmla="*/ 3 w 1138"/>
                <a:gd name="T47" fmla="*/ 1 h 3636"/>
                <a:gd name="T48" fmla="*/ 4 w 1138"/>
                <a:gd name="T49" fmla="*/ 0 h 3636"/>
                <a:gd name="T50" fmla="*/ 6 w 1138"/>
                <a:gd name="T51" fmla="*/ 0 h 3636"/>
                <a:gd name="T52" fmla="*/ 7 w 1138"/>
                <a:gd name="T53" fmla="*/ 2 h 3636"/>
                <a:gd name="T54" fmla="*/ 7 w 1138"/>
                <a:gd name="T55" fmla="*/ 4 h 3636"/>
                <a:gd name="T56" fmla="*/ 8 w 1138"/>
                <a:gd name="T57" fmla="*/ 6 h 3636"/>
                <a:gd name="T58" fmla="*/ 12 w 1138"/>
                <a:gd name="T59" fmla="*/ 8 h 3636"/>
                <a:gd name="T60" fmla="*/ 14 w 1138"/>
                <a:gd name="T61" fmla="*/ 15 h 3636"/>
                <a:gd name="T62" fmla="*/ 12 w 1138"/>
                <a:gd name="T63" fmla="*/ 18 h 3636"/>
                <a:gd name="T64" fmla="*/ 13 w 1138"/>
                <a:gd name="T65" fmla="*/ 23 h 3636"/>
                <a:gd name="T66" fmla="*/ 13 w 1138"/>
                <a:gd name="T67" fmla="*/ 25 h 3636"/>
                <a:gd name="T68" fmla="*/ 12 w 1138"/>
                <a:gd name="T69" fmla="*/ 26 h 3636"/>
                <a:gd name="T70" fmla="*/ 12 w 1138"/>
                <a:gd name="T71" fmla="*/ 31 h 3636"/>
                <a:gd name="T72" fmla="*/ 13 w 1138"/>
                <a:gd name="T73" fmla="*/ 36 h 3636"/>
                <a:gd name="T74" fmla="*/ 13 w 1138"/>
                <a:gd name="T75" fmla="*/ 41 h 3636"/>
                <a:gd name="T76" fmla="*/ 12 w 1138"/>
                <a:gd name="T77" fmla="*/ 43 h 3636"/>
                <a:gd name="T78" fmla="*/ 10 w 1138"/>
                <a:gd name="T79" fmla="*/ 44 h 3636"/>
                <a:gd name="T80" fmla="*/ 8 w 1138"/>
                <a:gd name="T81" fmla="*/ 45 h 3636"/>
                <a:gd name="T82" fmla="*/ 7 w 1138"/>
                <a:gd name="T83" fmla="*/ 44 h 3636"/>
                <a:gd name="T84" fmla="*/ 8 w 1138"/>
                <a:gd name="T85" fmla="*/ 43 h 3636"/>
                <a:gd name="T86" fmla="*/ 10 w 1138"/>
                <a:gd name="T87" fmla="*/ 42 h 3636"/>
                <a:gd name="T88" fmla="*/ 9 w 1138"/>
                <a:gd name="T89" fmla="*/ 36 h 3636"/>
                <a:gd name="T90" fmla="*/ 8 w 1138"/>
                <a:gd name="T91" fmla="*/ 32 h 3636"/>
                <a:gd name="T92" fmla="*/ 7 w 1138"/>
                <a:gd name="T93" fmla="*/ 28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4" y="2274"/>
                  </a:moveTo>
                  <a:lnTo>
                    <a:pt x="570" y="2402"/>
                  </a:lnTo>
                  <a:lnTo>
                    <a:pt x="547" y="2531"/>
                  </a:lnTo>
                  <a:lnTo>
                    <a:pt x="531" y="2631"/>
                  </a:lnTo>
                  <a:lnTo>
                    <a:pt x="513" y="2749"/>
                  </a:lnTo>
                  <a:lnTo>
                    <a:pt x="506" y="2891"/>
                  </a:lnTo>
                  <a:lnTo>
                    <a:pt x="498" y="3005"/>
                  </a:lnTo>
                  <a:lnTo>
                    <a:pt x="488" y="3107"/>
                  </a:lnTo>
                  <a:lnTo>
                    <a:pt x="473" y="3205"/>
                  </a:lnTo>
                  <a:lnTo>
                    <a:pt x="459" y="3301"/>
                  </a:lnTo>
                  <a:lnTo>
                    <a:pt x="450" y="3365"/>
                  </a:lnTo>
                  <a:lnTo>
                    <a:pt x="451" y="3414"/>
                  </a:lnTo>
                  <a:lnTo>
                    <a:pt x="456" y="3454"/>
                  </a:lnTo>
                  <a:lnTo>
                    <a:pt x="446" y="3471"/>
                  </a:lnTo>
                  <a:lnTo>
                    <a:pt x="366" y="3491"/>
                  </a:lnTo>
                  <a:lnTo>
                    <a:pt x="350" y="3483"/>
                  </a:lnTo>
                  <a:lnTo>
                    <a:pt x="340" y="3471"/>
                  </a:lnTo>
                  <a:lnTo>
                    <a:pt x="264" y="3501"/>
                  </a:lnTo>
                  <a:lnTo>
                    <a:pt x="167" y="3532"/>
                  </a:lnTo>
                  <a:lnTo>
                    <a:pt x="102" y="3545"/>
                  </a:lnTo>
                  <a:lnTo>
                    <a:pt x="50" y="3542"/>
                  </a:lnTo>
                  <a:lnTo>
                    <a:pt x="20" y="3532"/>
                  </a:lnTo>
                  <a:lnTo>
                    <a:pt x="6" y="3514"/>
                  </a:lnTo>
                  <a:lnTo>
                    <a:pt x="0" y="3496"/>
                  </a:lnTo>
                  <a:lnTo>
                    <a:pt x="9" y="3475"/>
                  </a:lnTo>
                  <a:lnTo>
                    <a:pt x="31" y="3455"/>
                  </a:lnTo>
                  <a:lnTo>
                    <a:pt x="102" y="3417"/>
                  </a:lnTo>
                  <a:lnTo>
                    <a:pt x="164" y="3381"/>
                  </a:lnTo>
                  <a:lnTo>
                    <a:pt x="221" y="3349"/>
                  </a:lnTo>
                  <a:lnTo>
                    <a:pt x="245" y="3322"/>
                  </a:lnTo>
                  <a:lnTo>
                    <a:pt x="243" y="3231"/>
                  </a:lnTo>
                  <a:lnTo>
                    <a:pt x="238" y="3116"/>
                  </a:lnTo>
                  <a:lnTo>
                    <a:pt x="238" y="3001"/>
                  </a:lnTo>
                  <a:lnTo>
                    <a:pt x="232" y="2872"/>
                  </a:lnTo>
                  <a:lnTo>
                    <a:pt x="219" y="2711"/>
                  </a:lnTo>
                  <a:lnTo>
                    <a:pt x="212" y="2545"/>
                  </a:lnTo>
                  <a:lnTo>
                    <a:pt x="213" y="2372"/>
                  </a:lnTo>
                  <a:lnTo>
                    <a:pt x="213" y="2248"/>
                  </a:lnTo>
                  <a:lnTo>
                    <a:pt x="219" y="2123"/>
                  </a:lnTo>
                  <a:lnTo>
                    <a:pt x="217" y="2048"/>
                  </a:lnTo>
                  <a:lnTo>
                    <a:pt x="172" y="2046"/>
                  </a:lnTo>
                  <a:lnTo>
                    <a:pt x="127" y="2030"/>
                  </a:lnTo>
                  <a:lnTo>
                    <a:pt x="89" y="1988"/>
                  </a:lnTo>
                  <a:lnTo>
                    <a:pt x="84" y="1937"/>
                  </a:lnTo>
                  <a:lnTo>
                    <a:pt x="95" y="1868"/>
                  </a:lnTo>
                  <a:lnTo>
                    <a:pt x="119" y="1810"/>
                  </a:lnTo>
                  <a:lnTo>
                    <a:pt x="142" y="1770"/>
                  </a:lnTo>
                  <a:lnTo>
                    <a:pt x="97" y="1754"/>
                  </a:lnTo>
                  <a:lnTo>
                    <a:pt x="84" y="1742"/>
                  </a:lnTo>
                  <a:lnTo>
                    <a:pt x="84" y="1721"/>
                  </a:lnTo>
                  <a:lnTo>
                    <a:pt x="138" y="1577"/>
                  </a:lnTo>
                  <a:lnTo>
                    <a:pt x="153" y="1500"/>
                  </a:lnTo>
                  <a:lnTo>
                    <a:pt x="158" y="1233"/>
                  </a:lnTo>
                  <a:lnTo>
                    <a:pt x="150" y="1042"/>
                  </a:lnTo>
                  <a:lnTo>
                    <a:pt x="148" y="809"/>
                  </a:lnTo>
                  <a:lnTo>
                    <a:pt x="158" y="753"/>
                  </a:lnTo>
                  <a:lnTo>
                    <a:pt x="178" y="705"/>
                  </a:lnTo>
                  <a:lnTo>
                    <a:pt x="219" y="665"/>
                  </a:lnTo>
                  <a:lnTo>
                    <a:pt x="408" y="547"/>
                  </a:lnTo>
                  <a:lnTo>
                    <a:pt x="392" y="496"/>
                  </a:lnTo>
                  <a:lnTo>
                    <a:pt x="360" y="492"/>
                  </a:lnTo>
                  <a:lnTo>
                    <a:pt x="316" y="481"/>
                  </a:lnTo>
                  <a:lnTo>
                    <a:pt x="292" y="457"/>
                  </a:lnTo>
                  <a:lnTo>
                    <a:pt x="257" y="355"/>
                  </a:lnTo>
                  <a:lnTo>
                    <a:pt x="245" y="298"/>
                  </a:lnTo>
                  <a:lnTo>
                    <a:pt x="244" y="243"/>
                  </a:lnTo>
                  <a:lnTo>
                    <a:pt x="237" y="190"/>
                  </a:lnTo>
                  <a:lnTo>
                    <a:pt x="240" y="132"/>
                  </a:lnTo>
                  <a:lnTo>
                    <a:pt x="215" y="159"/>
                  </a:lnTo>
                  <a:lnTo>
                    <a:pt x="202" y="172"/>
                  </a:lnTo>
                  <a:lnTo>
                    <a:pt x="205" y="133"/>
                  </a:lnTo>
                  <a:lnTo>
                    <a:pt x="219" y="92"/>
                  </a:lnTo>
                  <a:lnTo>
                    <a:pt x="242" y="59"/>
                  </a:lnTo>
                  <a:lnTo>
                    <a:pt x="279" y="29"/>
                  </a:lnTo>
                  <a:lnTo>
                    <a:pt x="326" y="8"/>
                  </a:lnTo>
                  <a:lnTo>
                    <a:pt x="391" y="0"/>
                  </a:lnTo>
                  <a:lnTo>
                    <a:pt x="449" y="9"/>
                  </a:lnTo>
                  <a:lnTo>
                    <a:pt x="500" y="31"/>
                  </a:lnTo>
                  <a:lnTo>
                    <a:pt x="540" y="62"/>
                  </a:lnTo>
                  <a:lnTo>
                    <a:pt x="572" y="104"/>
                  </a:lnTo>
                  <a:lnTo>
                    <a:pt x="591" y="163"/>
                  </a:lnTo>
                  <a:lnTo>
                    <a:pt x="602" y="232"/>
                  </a:lnTo>
                  <a:lnTo>
                    <a:pt x="602" y="286"/>
                  </a:lnTo>
                  <a:lnTo>
                    <a:pt x="590" y="361"/>
                  </a:lnTo>
                  <a:lnTo>
                    <a:pt x="594" y="414"/>
                  </a:lnTo>
                  <a:lnTo>
                    <a:pt x="608" y="473"/>
                  </a:lnTo>
                  <a:lnTo>
                    <a:pt x="633" y="503"/>
                  </a:lnTo>
                  <a:lnTo>
                    <a:pt x="874" y="592"/>
                  </a:lnTo>
                  <a:lnTo>
                    <a:pt x="908" y="610"/>
                  </a:lnTo>
                  <a:lnTo>
                    <a:pt x="933" y="646"/>
                  </a:lnTo>
                  <a:lnTo>
                    <a:pt x="1016" y="852"/>
                  </a:lnTo>
                  <a:lnTo>
                    <a:pt x="1126" y="1148"/>
                  </a:lnTo>
                  <a:lnTo>
                    <a:pt x="1138" y="1208"/>
                  </a:lnTo>
                  <a:lnTo>
                    <a:pt x="1137" y="1243"/>
                  </a:lnTo>
                  <a:lnTo>
                    <a:pt x="1124" y="1282"/>
                  </a:lnTo>
                  <a:lnTo>
                    <a:pt x="1006" y="1490"/>
                  </a:lnTo>
                  <a:lnTo>
                    <a:pt x="990" y="1555"/>
                  </a:lnTo>
                  <a:lnTo>
                    <a:pt x="985" y="1621"/>
                  </a:lnTo>
                  <a:lnTo>
                    <a:pt x="1021" y="1848"/>
                  </a:lnTo>
                  <a:lnTo>
                    <a:pt x="1040" y="1947"/>
                  </a:lnTo>
                  <a:lnTo>
                    <a:pt x="1041" y="1982"/>
                  </a:lnTo>
                  <a:lnTo>
                    <a:pt x="1028" y="2007"/>
                  </a:lnTo>
                  <a:lnTo>
                    <a:pt x="991" y="2022"/>
                  </a:lnTo>
                  <a:lnTo>
                    <a:pt x="951" y="2029"/>
                  </a:lnTo>
                  <a:lnTo>
                    <a:pt x="946" y="2144"/>
                  </a:lnTo>
                  <a:lnTo>
                    <a:pt x="952" y="2271"/>
                  </a:lnTo>
                  <a:lnTo>
                    <a:pt x="961" y="2410"/>
                  </a:lnTo>
                  <a:lnTo>
                    <a:pt x="972" y="2539"/>
                  </a:lnTo>
                  <a:lnTo>
                    <a:pt x="998" y="2679"/>
                  </a:lnTo>
                  <a:lnTo>
                    <a:pt x="1010" y="2819"/>
                  </a:lnTo>
                  <a:lnTo>
                    <a:pt x="1024" y="2955"/>
                  </a:lnTo>
                  <a:lnTo>
                    <a:pt x="1029" y="3064"/>
                  </a:lnTo>
                  <a:lnTo>
                    <a:pt x="1029" y="3237"/>
                  </a:lnTo>
                  <a:lnTo>
                    <a:pt x="1036" y="3345"/>
                  </a:lnTo>
                  <a:lnTo>
                    <a:pt x="1036" y="3443"/>
                  </a:lnTo>
                  <a:lnTo>
                    <a:pt x="1033" y="3464"/>
                  </a:lnTo>
                  <a:lnTo>
                    <a:pt x="975" y="3483"/>
                  </a:lnTo>
                  <a:lnTo>
                    <a:pt x="929" y="3510"/>
                  </a:lnTo>
                  <a:lnTo>
                    <a:pt x="885" y="3551"/>
                  </a:lnTo>
                  <a:lnTo>
                    <a:pt x="840" y="3587"/>
                  </a:lnTo>
                  <a:lnTo>
                    <a:pt x="781" y="3613"/>
                  </a:lnTo>
                  <a:lnTo>
                    <a:pt x="719" y="3632"/>
                  </a:lnTo>
                  <a:lnTo>
                    <a:pt x="665" y="3636"/>
                  </a:lnTo>
                  <a:lnTo>
                    <a:pt x="630" y="3625"/>
                  </a:lnTo>
                  <a:lnTo>
                    <a:pt x="605" y="3609"/>
                  </a:lnTo>
                  <a:lnTo>
                    <a:pt x="601" y="3587"/>
                  </a:lnTo>
                  <a:lnTo>
                    <a:pt x="612" y="3557"/>
                  </a:lnTo>
                  <a:lnTo>
                    <a:pt x="643" y="3527"/>
                  </a:lnTo>
                  <a:lnTo>
                    <a:pt x="681" y="3495"/>
                  </a:lnTo>
                  <a:lnTo>
                    <a:pt x="728" y="3451"/>
                  </a:lnTo>
                  <a:lnTo>
                    <a:pt x="768" y="3411"/>
                  </a:lnTo>
                  <a:lnTo>
                    <a:pt x="792" y="3377"/>
                  </a:lnTo>
                  <a:lnTo>
                    <a:pt x="772" y="3198"/>
                  </a:lnTo>
                  <a:lnTo>
                    <a:pt x="766" y="3071"/>
                  </a:lnTo>
                  <a:lnTo>
                    <a:pt x="749" y="2944"/>
                  </a:lnTo>
                  <a:lnTo>
                    <a:pt x="731" y="2830"/>
                  </a:lnTo>
                  <a:lnTo>
                    <a:pt x="705" y="2711"/>
                  </a:lnTo>
                  <a:lnTo>
                    <a:pt x="672" y="2590"/>
                  </a:lnTo>
                  <a:lnTo>
                    <a:pt x="641" y="2477"/>
                  </a:lnTo>
                  <a:lnTo>
                    <a:pt x="617" y="2383"/>
                  </a:lnTo>
                  <a:lnTo>
                    <a:pt x="594" y="2274"/>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03" name="Freeform 303"/>
            <p:cNvSpPr>
              <a:spLocks/>
            </p:cNvSpPr>
            <p:nvPr/>
          </p:nvSpPr>
          <p:spPr bwMode="auto">
            <a:xfrm>
              <a:off x="3144" y="2613"/>
              <a:ext cx="450" cy="1140"/>
            </a:xfrm>
            <a:custGeom>
              <a:avLst/>
              <a:gdLst>
                <a:gd name="T0" fmla="*/ 14 w 1349"/>
                <a:gd name="T1" fmla="*/ 19 h 3420"/>
                <a:gd name="T2" fmla="*/ 12 w 1349"/>
                <a:gd name="T3" fmla="*/ 23 h 3420"/>
                <a:gd name="T4" fmla="*/ 12 w 1349"/>
                <a:gd name="T5" fmla="*/ 26 h 3420"/>
                <a:gd name="T6" fmla="*/ 13 w 1349"/>
                <a:gd name="T7" fmla="*/ 33 h 3420"/>
                <a:gd name="T8" fmla="*/ 13 w 1349"/>
                <a:gd name="T9" fmla="*/ 38 h 3420"/>
                <a:gd name="T10" fmla="*/ 13 w 1349"/>
                <a:gd name="T11" fmla="*/ 39 h 3420"/>
                <a:gd name="T12" fmla="*/ 15 w 1349"/>
                <a:gd name="T13" fmla="*/ 40 h 3420"/>
                <a:gd name="T14" fmla="*/ 16 w 1349"/>
                <a:gd name="T15" fmla="*/ 40 h 3420"/>
                <a:gd name="T16" fmla="*/ 17 w 1349"/>
                <a:gd name="T17" fmla="*/ 40 h 3420"/>
                <a:gd name="T18" fmla="*/ 17 w 1349"/>
                <a:gd name="T19" fmla="*/ 41 h 3420"/>
                <a:gd name="T20" fmla="*/ 12 w 1349"/>
                <a:gd name="T21" fmla="*/ 41 h 3420"/>
                <a:gd name="T22" fmla="*/ 11 w 1349"/>
                <a:gd name="T23" fmla="*/ 41 h 3420"/>
                <a:gd name="T24" fmla="*/ 11 w 1349"/>
                <a:gd name="T25" fmla="*/ 40 h 3420"/>
                <a:gd name="T26" fmla="*/ 11 w 1349"/>
                <a:gd name="T27" fmla="*/ 39 h 3420"/>
                <a:gd name="T28" fmla="*/ 11 w 1349"/>
                <a:gd name="T29" fmla="*/ 39 h 3420"/>
                <a:gd name="T30" fmla="*/ 11 w 1349"/>
                <a:gd name="T31" fmla="*/ 39 h 3420"/>
                <a:gd name="T32" fmla="*/ 10 w 1349"/>
                <a:gd name="T33" fmla="*/ 34 h 3420"/>
                <a:gd name="T34" fmla="*/ 9 w 1349"/>
                <a:gd name="T35" fmla="*/ 28 h 3420"/>
                <a:gd name="T36" fmla="*/ 8 w 1349"/>
                <a:gd name="T37" fmla="*/ 26 h 3420"/>
                <a:gd name="T38" fmla="*/ 8 w 1349"/>
                <a:gd name="T39" fmla="*/ 29 h 3420"/>
                <a:gd name="T40" fmla="*/ 7 w 1349"/>
                <a:gd name="T41" fmla="*/ 34 h 3420"/>
                <a:gd name="T42" fmla="*/ 7 w 1349"/>
                <a:gd name="T43" fmla="*/ 39 h 3420"/>
                <a:gd name="T44" fmla="*/ 6 w 1349"/>
                <a:gd name="T45" fmla="*/ 39 h 3420"/>
                <a:gd name="T46" fmla="*/ 6 w 1349"/>
                <a:gd name="T47" fmla="*/ 41 h 3420"/>
                <a:gd name="T48" fmla="*/ 6 w 1349"/>
                <a:gd name="T49" fmla="*/ 42 h 3420"/>
                <a:gd name="T50" fmla="*/ 5 w 1349"/>
                <a:gd name="T51" fmla="*/ 42 h 3420"/>
                <a:gd name="T52" fmla="*/ 4 w 1349"/>
                <a:gd name="T53" fmla="*/ 42 h 3420"/>
                <a:gd name="T54" fmla="*/ 4 w 1349"/>
                <a:gd name="T55" fmla="*/ 42 h 3420"/>
                <a:gd name="T56" fmla="*/ 4 w 1349"/>
                <a:gd name="T57" fmla="*/ 41 h 3420"/>
                <a:gd name="T58" fmla="*/ 4 w 1349"/>
                <a:gd name="T59" fmla="*/ 39 h 3420"/>
                <a:gd name="T60" fmla="*/ 4 w 1349"/>
                <a:gd name="T61" fmla="*/ 38 h 3420"/>
                <a:gd name="T62" fmla="*/ 4 w 1349"/>
                <a:gd name="T63" fmla="*/ 34 h 3420"/>
                <a:gd name="T64" fmla="*/ 4 w 1349"/>
                <a:gd name="T65" fmla="*/ 31 h 3420"/>
                <a:gd name="T66" fmla="*/ 0 w 1349"/>
                <a:gd name="T67" fmla="*/ 28 h 3420"/>
                <a:gd name="T68" fmla="*/ 0 w 1349"/>
                <a:gd name="T69" fmla="*/ 23 h 3420"/>
                <a:gd name="T70" fmla="*/ 2 w 1349"/>
                <a:gd name="T71" fmla="*/ 23 h 3420"/>
                <a:gd name="T72" fmla="*/ 1 w 1349"/>
                <a:gd name="T73" fmla="*/ 17 h 3420"/>
                <a:gd name="T74" fmla="*/ 1 w 1349"/>
                <a:gd name="T75" fmla="*/ 14 h 3420"/>
                <a:gd name="T76" fmla="*/ 2 w 1349"/>
                <a:gd name="T77" fmla="*/ 8 h 3420"/>
                <a:gd name="T78" fmla="*/ 3 w 1349"/>
                <a:gd name="T79" fmla="*/ 8 h 3420"/>
                <a:gd name="T80" fmla="*/ 6 w 1349"/>
                <a:gd name="T81" fmla="*/ 7 h 3420"/>
                <a:gd name="T82" fmla="*/ 6 w 1349"/>
                <a:gd name="T83" fmla="*/ 5 h 3420"/>
                <a:gd name="T84" fmla="*/ 6 w 1349"/>
                <a:gd name="T85" fmla="*/ 4 h 3420"/>
                <a:gd name="T86" fmla="*/ 6 w 1349"/>
                <a:gd name="T87" fmla="*/ 2 h 3420"/>
                <a:gd name="T88" fmla="*/ 6 w 1349"/>
                <a:gd name="T89" fmla="*/ 1 h 3420"/>
                <a:gd name="T90" fmla="*/ 7 w 1349"/>
                <a:gd name="T91" fmla="*/ 0 h 3420"/>
                <a:gd name="T92" fmla="*/ 8 w 1349"/>
                <a:gd name="T93" fmla="*/ 0 h 3420"/>
                <a:gd name="T94" fmla="*/ 9 w 1349"/>
                <a:gd name="T95" fmla="*/ 0 h 3420"/>
                <a:gd name="T96" fmla="*/ 10 w 1349"/>
                <a:gd name="T97" fmla="*/ 1 h 3420"/>
                <a:gd name="T98" fmla="*/ 10 w 1349"/>
                <a:gd name="T99" fmla="*/ 3 h 3420"/>
                <a:gd name="T100" fmla="*/ 10 w 1349"/>
                <a:gd name="T101" fmla="*/ 4 h 3420"/>
                <a:gd name="T102" fmla="*/ 9 w 1349"/>
                <a:gd name="T103" fmla="*/ 5 h 3420"/>
                <a:gd name="T104" fmla="*/ 9 w 1349"/>
                <a:gd name="T105" fmla="*/ 6 h 3420"/>
                <a:gd name="T106" fmla="*/ 12 w 1349"/>
                <a:gd name="T107" fmla="*/ 8 h 3420"/>
                <a:gd name="T108" fmla="*/ 13 w 1349"/>
                <a:gd name="T109" fmla="*/ 9 h 3420"/>
                <a:gd name="T110" fmla="*/ 13 w 1349"/>
                <a:gd name="T111" fmla="*/ 14 h 3420"/>
                <a:gd name="T112" fmla="*/ 13 w 1349"/>
                <a:gd name="T113" fmla="*/ 15 h 3420"/>
                <a:gd name="T114" fmla="*/ 13 w 1349"/>
                <a:gd name="T115" fmla="*/ 16 h 3420"/>
                <a:gd name="T116" fmla="*/ 14 w 1349"/>
                <a:gd name="T117" fmla="*/ 18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8"/>
                  </a:moveTo>
                  <a:lnTo>
                    <a:pt x="1116" y="1555"/>
                  </a:lnTo>
                  <a:lnTo>
                    <a:pt x="1146" y="1730"/>
                  </a:lnTo>
                  <a:lnTo>
                    <a:pt x="948" y="1865"/>
                  </a:lnTo>
                  <a:lnTo>
                    <a:pt x="952" y="1942"/>
                  </a:lnTo>
                  <a:lnTo>
                    <a:pt x="968" y="2078"/>
                  </a:lnTo>
                  <a:lnTo>
                    <a:pt x="1000" y="2488"/>
                  </a:lnTo>
                  <a:lnTo>
                    <a:pt x="1019" y="2666"/>
                  </a:lnTo>
                  <a:lnTo>
                    <a:pt x="1046" y="2984"/>
                  </a:lnTo>
                  <a:lnTo>
                    <a:pt x="1051" y="3097"/>
                  </a:lnTo>
                  <a:lnTo>
                    <a:pt x="1053" y="3135"/>
                  </a:lnTo>
                  <a:lnTo>
                    <a:pt x="1065" y="3148"/>
                  </a:lnTo>
                  <a:lnTo>
                    <a:pt x="1102" y="3171"/>
                  </a:lnTo>
                  <a:lnTo>
                    <a:pt x="1177" y="3204"/>
                  </a:lnTo>
                  <a:lnTo>
                    <a:pt x="1262" y="3223"/>
                  </a:lnTo>
                  <a:lnTo>
                    <a:pt x="1291" y="3231"/>
                  </a:lnTo>
                  <a:lnTo>
                    <a:pt x="1322" y="3244"/>
                  </a:lnTo>
                  <a:lnTo>
                    <a:pt x="1342" y="3269"/>
                  </a:lnTo>
                  <a:lnTo>
                    <a:pt x="1349" y="3290"/>
                  </a:lnTo>
                  <a:lnTo>
                    <a:pt x="1339" y="3299"/>
                  </a:lnTo>
                  <a:lnTo>
                    <a:pt x="1168" y="3308"/>
                  </a:lnTo>
                  <a:lnTo>
                    <a:pt x="947" y="3332"/>
                  </a:lnTo>
                  <a:lnTo>
                    <a:pt x="908" y="3334"/>
                  </a:lnTo>
                  <a:lnTo>
                    <a:pt x="882" y="3322"/>
                  </a:lnTo>
                  <a:lnTo>
                    <a:pt x="869" y="3298"/>
                  </a:lnTo>
                  <a:lnTo>
                    <a:pt x="866" y="3260"/>
                  </a:lnTo>
                  <a:lnTo>
                    <a:pt x="877" y="3198"/>
                  </a:lnTo>
                  <a:lnTo>
                    <a:pt x="884" y="3189"/>
                  </a:lnTo>
                  <a:lnTo>
                    <a:pt x="902" y="3182"/>
                  </a:lnTo>
                  <a:lnTo>
                    <a:pt x="876" y="3178"/>
                  </a:lnTo>
                  <a:lnTo>
                    <a:pt x="869" y="3167"/>
                  </a:lnTo>
                  <a:lnTo>
                    <a:pt x="860" y="3119"/>
                  </a:lnTo>
                  <a:lnTo>
                    <a:pt x="832" y="3018"/>
                  </a:lnTo>
                  <a:lnTo>
                    <a:pt x="770" y="2778"/>
                  </a:lnTo>
                  <a:lnTo>
                    <a:pt x="754" y="2664"/>
                  </a:lnTo>
                  <a:lnTo>
                    <a:pt x="711" y="2297"/>
                  </a:lnTo>
                  <a:lnTo>
                    <a:pt x="691" y="2206"/>
                  </a:lnTo>
                  <a:lnTo>
                    <a:pt x="653" y="2095"/>
                  </a:lnTo>
                  <a:lnTo>
                    <a:pt x="633" y="2209"/>
                  </a:lnTo>
                  <a:lnTo>
                    <a:pt x="613" y="2325"/>
                  </a:lnTo>
                  <a:lnTo>
                    <a:pt x="582" y="2646"/>
                  </a:lnTo>
                  <a:lnTo>
                    <a:pt x="567" y="2747"/>
                  </a:lnTo>
                  <a:lnTo>
                    <a:pt x="537" y="3103"/>
                  </a:lnTo>
                  <a:lnTo>
                    <a:pt x="540" y="3157"/>
                  </a:lnTo>
                  <a:lnTo>
                    <a:pt x="534" y="3167"/>
                  </a:lnTo>
                  <a:lnTo>
                    <a:pt x="496" y="3185"/>
                  </a:lnTo>
                  <a:lnTo>
                    <a:pt x="508" y="3238"/>
                  </a:lnTo>
                  <a:lnTo>
                    <a:pt x="512" y="3300"/>
                  </a:lnTo>
                  <a:lnTo>
                    <a:pt x="515" y="3337"/>
                  </a:lnTo>
                  <a:lnTo>
                    <a:pt x="500" y="3375"/>
                  </a:lnTo>
                  <a:lnTo>
                    <a:pt x="476" y="3401"/>
                  </a:lnTo>
                  <a:lnTo>
                    <a:pt x="429" y="3417"/>
                  </a:lnTo>
                  <a:lnTo>
                    <a:pt x="380" y="3420"/>
                  </a:lnTo>
                  <a:lnTo>
                    <a:pt x="324" y="3417"/>
                  </a:lnTo>
                  <a:lnTo>
                    <a:pt x="300" y="3398"/>
                  </a:lnTo>
                  <a:lnTo>
                    <a:pt x="289" y="3373"/>
                  </a:lnTo>
                  <a:lnTo>
                    <a:pt x="289" y="3340"/>
                  </a:lnTo>
                  <a:lnTo>
                    <a:pt x="299" y="3293"/>
                  </a:lnTo>
                  <a:lnTo>
                    <a:pt x="334" y="3243"/>
                  </a:lnTo>
                  <a:lnTo>
                    <a:pt x="356" y="3191"/>
                  </a:lnTo>
                  <a:lnTo>
                    <a:pt x="331" y="3192"/>
                  </a:lnTo>
                  <a:lnTo>
                    <a:pt x="312" y="3039"/>
                  </a:lnTo>
                  <a:lnTo>
                    <a:pt x="302" y="2864"/>
                  </a:lnTo>
                  <a:lnTo>
                    <a:pt x="303" y="2745"/>
                  </a:lnTo>
                  <a:lnTo>
                    <a:pt x="313" y="2605"/>
                  </a:lnTo>
                  <a:lnTo>
                    <a:pt x="322" y="2478"/>
                  </a:lnTo>
                  <a:lnTo>
                    <a:pt x="336" y="2376"/>
                  </a:lnTo>
                  <a:lnTo>
                    <a:pt x="14" y="2273"/>
                  </a:lnTo>
                  <a:lnTo>
                    <a:pt x="0" y="1917"/>
                  </a:lnTo>
                  <a:lnTo>
                    <a:pt x="36" y="1890"/>
                  </a:lnTo>
                  <a:lnTo>
                    <a:pt x="184" y="1923"/>
                  </a:lnTo>
                  <a:lnTo>
                    <a:pt x="196" y="1843"/>
                  </a:lnTo>
                  <a:lnTo>
                    <a:pt x="196" y="1748"/>
                  </a:lnTo>
                  <a:lnTo>
                    <a:pt x="109" y="1354"/>
                  </a:lnTo>
                  <a:lnTo>
                    <a:pt x="98" y="1249"/>
                  </a:lnTo>
                  <a:lnTo>
                    <a:pt x="105" y="1124"/>
                  </a:lnTo>
                  <a:lnTo>
                    <a:pt x="152" y="778"/>
                  </a:lnTo>
                  <a:lnTo>
                    <a:pt x="176" y="684"/>
                  </a:lnTo>
                  <a:lnTo>
                    <a:pt x="200" y="645"/>
                  </a:lnTo>
                  <a:lnTo>
                    <a:pt x="225" y="632"/>
                  </a:lnTo>
                  <a:lnTo>
                    <a:pt x="399" y="561"/>
                  </a:lnTo>
                  <a:lnTo>
                    <a:pt x="473" y="533"/>
                  </a:lnTo>
                  <a:lnTo>
                    <a:pt x="496" y="442"/>
                  </a:lnTo>
                  <a:lnTo>
                    <a:pt x="471" y="378"/>
                  </a:lnTo>
                  <a:lnTo>
                    <a:pt x="459" y="340"/>
                  </a:lnTo>
                  <a:lnTo>
                    <a:pt x="457" y="290"/>
                  </a:lnTo>
                  <a:lnTo>
                    <a:pt x="461" y="226"/>
                  </a:lnTo>
                  <a:lnTo>
                    <a:pt x="483" y="136"/>
                  </a:lnTo>
                  <a:lnTo>
                    <a:pt x="495" y="90"/>
                  </a:lnTo>
                  <a:lnTo>
                    <a:pt x="514" y="57"/>
                  </a:lnTo>
                  <a:lnTo>
                    <a:pt x="542" y="28"/>
                  </a:lnTo>
                  <a:lnTo>
                    <a:pt x="567" y="18"/>
                  </a:lnTo>
                  <a:lnTo>
                    <a:pt x="617" y="2"/>
                  </a:lnTo>
                  <a:lnTo>
                    <a:pt x="654" y="0"/>
                  </a:lnTo>
                  <a:lnTo>
                    <a:pt x="705" y="12"/>
                  </a:lnTo>
                  <a:lnTo>
                    <a:pt x="755" y="27"/>
                  </a:lnTo>
                  <a:lnTo>
                    <a:pt x="795" y="54"/>
                  </a:lnTo>
                  <a:lnTo>
                    <a:pt x="812" y="96"/>
                  </a:lnTo>
                  <a:lnTo>
                    <a:pt x="819" y="153"/>
                  </a:lnTo>
                  <a:lnTo>
                    <a:pt x="814" y="206"/>
                  </a:lnTo>
                  <a:lnTo>
                    <a:pt x="807" y="265"/>
                  </a:lnTo>
                  <a:lnTo>
                    <a:pt x="796" y="316"/>
                  </a:lnTo>
                  <a:lnTo>
                    <a:pt x="772" y="367"/>
                  </a:lnTo>
                  <a:lnTo>
                    <a:pt x="748" y="406"/>
                  </a:lnTo>
                  <a:lnTo>
                    <a:pt x="724" y="445"/>
                  </a:lnTo>
                  <a:lnTo>
                    <a:pt x="727" y="508"/>
                  </a:lnTo>
                  <a:lnTo>
                    <a:pt x="785" y="521"/>
                  </a:lnTo>
                  <a:lnTo>
                    <a:pt x="1004" y="637"/>
                  </a:lnTo>
                  <a:lnTo>
                    <a:pt x="1038" y="674"/>
                  </a:lnTo>
                  <a:lnTo>
                    <a:pt x="1049" y="701"/>
                  </a:lnTo>
                  <a:lnTo>
                    <a:pt x="1081" y="1060"/>
                  </a:lnTo>
                  <a:lnTo>
                    <a:pt x="1066" y="1115"/>
                  </a:lnTo>
                  <a:lnTo>
                    <a:pt x="1047" y="1173"/>
                  </a:lnTo>
                  <a:lnTo>
                    <a:pt x="1036" y="1236"/>
                  </a:lnTo>
                  <a:lnTo>
                    <a:pt x="1042" y="1282"/>
                  </a:lnTo>
                  <a:lnTo>
                    <a:pt x="1065" y="1336"/>
                  </a:lnTo>
                  <a:lnTo>
                    <a:pt x="1107" y="1391"/>
                  </a:lnTo>
                  <a:lnTo>
                    <a:pt x="1110" y="1468"/>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04" name="Freeform 304"/>
            <p:cNvSpPr>
              <a:spLocks/>
            </p:cNvSpPr>
            <p:nvPr/>
          </p:nvSpPr>
          <p:spPr bwMode="auto">
            <a:xfrm>
              <a:off x="4039" y="2585"/>
              <a:ext cx="358" cy="1152"/>
            </a:xfrm>
            <a:custGeom>
              <a:avLst/>
              <a:gdLst>
                <a:gd name="T0" fmla="*/ 1 w 1075"/>
                <a:gd name="T1" fmla="*/ 29 h 3455"/>
                <a:gd name="T2" fmla="*/ 2 w 1075"/>
                <a:gd name="T3" fmla="*/ 31 h 3455"/>
                <a:gd name="T4" fmla="*/ 3 w 1075"/>
                <a:gd name="T5" fmla="*/ 32 h 3455"/>
                <a:gd name="T6" fmla="*/ 3 w 1075"/>
                <a:gd name="T7" fmla="*/ 37 h 3455"/>
                <a:gd name="T8" fmla="*/ 3 w 1075"/>
                <a:gd name="T9" fmla="*/ 39 h 3455"/>
                <a:gd name="T10" fmla="*/ 3 w 1075"/>
                <a:gd name="T11" fmla="*/ 40 h 3455"/>
                <a:gd name="T12" fmla="*/ 2 w 1075"/>
                <a:gd name="T13" fmla="*/ 40 h 3455"/>
                <a:gd name="T14" fmla="*/ 1 w 1075"/>
                <a:gd name="T15" fmla="*/ 41 h 3455"/>
                <a:gd name="T16" fmla="*/ 0 w 1075"/>
                <a:gd name="T17" fmla="*/ 42 h 3455"/>
                <a:gd name="T18" fmla="*/ 1 w 1075"/>
                <a:gd name="T19" fmla="*/ 42 h 3455"/>
                <a:gd name="T20" fmla="*/ 2 w 1075"/>
                <a:gd name="T21" fmla="*/ 42 h 3455"/>
                <a:gd name="T22" fmla="*/ 4 w 1075"/>
                <a:gd name="T23" fmla="*/ 42 h 3455"/>
                <a:gd name="T24" fmla="*/ 5 w 1075"/>
                <a:gd name="T25" fmla="*/ 41 h 3455"/>
                <a:gd name="T26" fmla="*/ 6 w 1075"/>
                <a:gd name="T27" fmla="*/ 40 h 3455"/>
                <a:gd name="T28" fmla="*/ 6 w 1075"/>
                <a:gd name="T29" fmla="*/ 34 h 3455"/>
                <a:gd name="T30" fmla="*/ 7 w 1075"/>
                <a:gd name="T31" fmla="*/ 31 h 3455"/>
                <a:gd name="T32" fmla="*/ 8 w 1075"/>
                <a:gd name="T33" fmla="*/ 32 h 3455"/>
                <a:gd name="T34" fmla="*/ 9 w 1075"/>
                <a:gd name="T35" fmla="*/ 37 h 3455"/>
                <a:gd name="T36" fmla="*/ 9 w 1075"/>
                <a:gd name="T37" fmla="*/ 40 h 3455"/>
                <a:gd name="T38" fmla="*/ 9 w 1075"/>
                <a:gd name="T39" fmla="*/ 41 h 3455"/>
                <a:gd name="T40" fmla="*/ 9 w 1075"/>
                <a:gd name="T41" fmla="*/ 42 h 3455"/>
                <a:gd name="T42" fmla="*/ 10 w 1075"/>
                <a:gd name="T43" fmla="*/ 43 h 3455"/>
                <a:gd name="T44" fmla="*/ 11 w 1075"/>
                <a:gd name="T45" fmla="*/ 43 h 3455"/>
                <a:gd name="T46" fmla="*/ 12 w 1075"/>
                <a:gd name="T47" fmla="*/ 42 h 3455"/>
                <a:gd name="T48" fmla="*/ 12 w 1075"/>
                <a:gd name="T49" fmla="*/ 41 h 3455"/>
                <a:gd name="T50" fmla="*/ 12 w 1075"/>
                <a:gd name="T51" fmla="*/ 40 h 3455"/>
                <a:gd name="T52" fmla="*/ 12 w 1075"/>
                <a:gd name="T53" fmla="*/ 38 h 3455"/>
                <a:gd name="T54" fmla="*/ 11 w 1075"/>
                <a:gd name="T55" fmla="*/ 33 h 3455"/>
                <a:gd name="T56" fmla="*/ 11 w 1075"/>
                <a:gd name="T57" fmla="*/ 31 h 3455"/>
                <a:gd name="T58" fmla="*/ 12 w 1075"/>
                <a:gd name="T59" fmla="*/ 29 h 3455"/>
                <a:gd name="T60" fmla="*/ 11 w 1075"/>
                <a:gd name="T61" fmla="*/ 20 h 3455"/>
                <a:gd name="T62" fmla="*/ 11 w 1075"/>
                <a:gd name="T63" fmla="*/ 17 h 3455"/>
                <a:gd name="T64" fmla="*/ 12 w 1075"/>
                <a:gd name="T65" fmla="*/ 16 h 3455"/>
                <a:gd name="T66" fmla="*/ 12 w 1075"/>
                <a:gd name="T67" fmla="*/ 15 h 3455"/>
                <a:gd name="T68" fmla="*/ 12 w 1075"/>
                <a:gd name="T69" fmla="*/ 13 h 3455"/>
                <a:gd name="T70" fmla="*/ 13 w 1075"/>
                <a:gd name="T71" fmla="*/ 10 h 3455"/>
                <a:gd name="T72" fmla="*/ 11 w 1075"/>
                <a:gd name="T73" fmla="*/ 11 h 3455"/>
                <a:gd name="T74" fmla="*/ 11 w 1075"/>
                <a:gd name="T75" fmla="*/ 9 h 3455"/>
                <a:gd name="T76" fmla="*/ 11 w 1075"/>
                <a:gd name="T77" fmla="*/ 8 h 3455"/>
                <a:gd name="T78" fmla="*/ 10 w 1075"/>
                <a:gd name="T79" fmla="*/ 7 h 3455"/>
                <a:gd name="T80" fmla="*/ 8 w 1075"/>
                <a:gd name="T81" fmla="*/ 6 h 3455"/>
                <a:gd name="T82" fmla="*/ 7 w 1075"/>
                <a:gd name="T83" fmla="*/ 6 h 3455"/>
                <a:gd name="T84" fmla="*/ 7 w 1075"/>
                <a:gd name="T85" fmla="*/ 4 h 3455"/>
                <a:gd name="T86" fmla="*/ 8 w 1075"/>
                <a:gd name="T87" fmla="*/ 3 h 3455"/>
                <a:gd name="T88" fmla="*/ 7 w 1075"/>
                <a:gd name="T89" fmla="*/ 1 h 3455"/>
                <a:gd name="T90" fmla="*/ 6 w 1075"/>
                <a:gd name="T91" fmla="*/ 0 h 3455"/>
                <a:gd name="T92" fmla="*/ 5 w 1075"/>
                <a:gd name="T93" fmla="*/ 0 h 3455"/>
                <a:gd name="T94" fmla="*/ 4 w 1075"/>
                <a:gd name="T95" fmla="*/ 0 h 3455"/>
                <a:gd name="T96" fmla="*/ 3 w 1075"/>
                <a:gd name="T97" fmla="*/ 1 h 3455"/>
                <a:gd name="T98" fmla="*/ 3 w 1075"/>
                <a:gd name="T99" fmla="*/ 2 h 3455"/>
                <a:gd name="T100" fmla="*/ 3 w 1075"/>
                <a:gd name="T101" fmla="*/ 4 h 3455"/>
                <a:gd name="T102" fmla="*/ 3 w 1075"/>
                <a:gd name="T103" fmla="*/ 5 h 3455"/>
                <a:gd name="T104" fmla="*/ 4 w 1075"/>
                <a:gd name="T105" fmla="*/ 6 h 3455"/>
                <a:gd name="T106" fmla="*/ 3 w 1075"/>
                <a:gd name="T107" fmla="*/ 7 h 3455"/>
                <a:gd name="T108" fmla="*/ 1 w 1075"/>
                <a:gd name="T109" fmla="*/ 9 h 3455"/>
                <a:gd name="T110" fmla="*/ 0 w 1075"/>
                <a:gd name="T111" fmla="*/ 10 h 3455"/>
                <a:gd name="T112" fmla="*/ 0 w 1075"/>
                <a:gd name="T113" fmla="*/ 11 h 3455"/>
                <a:gd name="T114" fmla="*/ 3 w 1075"/>
                <a:gd name="T115" fmla="*/ 14 h 3455"/>
                <a:gd name="T116" fmla="*/ 2 w 1075"/>
                <a:gd name="T117" fmla="*/ 18 h 3455"/>
                <a:gd name="T118" fmla="*/ 1 w 1075"/>
                <a:gd name="T119" fmla="*/ 20 h 34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5"/>
                <a:gd name="T182" fmla="*/ 1075 w 1075"/>
                <a:gd name="T183" fmla="*/ 3455 h 34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5">
                  <a:moveTo>
                    <a:pt x="98" y="1745"/>
                  </a:moveTo>
                  <a:lnTo>
                    <a:pt x="117" y="2355"/>
                  </a:lnTo>
                  <a:lnTo>
                    <a:pt x="117" y="2485"/>
                  </a:lnTo>
                  <a:lnTo>
                    <a:pt x="167" y="2495"/>
                  </a:lnTo>
                  <a:lnTo>
                    <a:pt x="220" y="2497"/>
                  </a:lnTo>
                  <a:lnTo>
                    <a:pt x="219" y="2617"/>
                  </a:lnTo>
                  <a:lnTo>
                    <a:pt x="223" y="2739"/>
                  </a:lnTo>
                  <a:lnTo>
                    <a:pt x="245" y="3023"/>
                  </a:lnTo>
                  <a:lnTo>
                    <a:pt x="244" y="3118"/>
                  </a:lnTo>
                  <a:lnTo>
                    <a:pt x="241" y="3158"/>
                  </a:lnTo>
                  <a:lnTo>
                    <a:pt x="231" y="3195"/>
                  </a:lnTo>
                  <a:lnTo>
                    <a:pt x="209" y="3221"/>
                  </a:lnTo>
                  <a:lnTo>
                    <a:pt x="174" y="3248"/>
                  </a:lnTo>
                  <a:lnTo>
                    <a:pt x="132" y="3270"/>
                  </a:lnTo>
                  <a:lnTo>
                    <a:pt x="81" y="3300"/>
                  </a:lnTo>
                  <a:lnTo>
                    <a:pt x="49" y="3323"/>
                  </a:lnTo>
                  <a:lnTo>
                    <a:pt x="32" y="3341"/>
                  </a:lnTo>
                  <a:lnTo>
                    <a:pt x="26" y="3365"/>
                  </a:lnTo>
                  <a:lnTo>
                    <a:pt x="32" y="3384"/>
                  </a:lnTo>
                  <a:lnTo>
                    <a:pt x="54" y="3400"/>
                  </a:lnTo>
                  <a:lnTo>
                    <a:pt x="96" y="3402"/>
                  </a:lnTo>
                  <a:lnTo>
                    <a:pt x="169" y="3392"/>
                  </a:lnTo>
                  <a:lnTo>
                    <a:pt x="239" y="3376"/>
                  </a:lnTo>
                  <a:lnTo>
                    <a:pt x="317" y="3363"/>
                  </a:lnTo>
                  <a:lnTo>
                    <a:pt x="393" y="3353"/>
                  </a:lnTo>
                  <a:lnTo>
                    <a:pt x="434" y="3347"/>
                  </a:lnTo>
                  <a:lnTo>
                    <a:pt x="457" y="3340"/>
                  </a:lnTo>
                  <a:lnTo>
                    <a:pt x="465" y="3249"/>
                  </a:lnTo>
                  <a:lnTo>
                    <a:pt x="474" y="3115"/>
                  </a:lnTo>
                  <a:lnTo>
                    <a:pt x="516" y="2747"/>
                  </a:lnTo>
                  <a:lnTo>
                    <a:pt x="529" y="2645"/>
                  </a:lnTo>
                  <a:lnTo>
                    <a:pt x="551" y="2522"/>
                  </a:lnTo>
                  <a:lnTo>
                    <a:pt x="612" y="2535"/>
                  </a:lnTo>
                  <a:lnTo>
                    <a:pt x="617" y="2630"/>
                  </a:lnTo>
                  <a:lnTo>
                    <a:pt x="640" y="2751"/>
                  </a:lnTo>
                  <a:lnTo>
                    <a:pt x="707" y="2958"/>
                  </a:lnTo>
                  <a:lnTo>
                    <a:pt x="744" y="3173"/>
                  </a:lnTo>
                  <a:lnTo>
                    <a:pt x="755" y="3231"/>
                  </a:lnTo>
                  <a:lnTo>
                    <a:pt x="769" y="3261"/>
                  </a:lnTo>
                  <a:lnTo>
                    <a:pt x="757" y="3326"/>
                  </a:lnTo>
                  <a:lnTo>
                    <a:pt x="749" y="3368"/>
                  </a:lnTo>
                  <a:lnTo>
                    <a:pt x="750" y="3395"/>
                  </a:lnTo>
                  <a:lnTo>
                    <a:pt x="772" y="3428"/>
                  </a:lnTo>
                  <a:lnTo>
                    <a:pt x="798" y="3450"/>
                  </a:lnTo>
                  <a:lnTo>
                    <a:pt x="834" y="3455"/>
                  </a:lnTo>
                  <a:lnTo>
                    <a:pt x="873" y="3450"/>
                  </a:lnTo>
                  <a:lnTo>
                    <a:pt x="917" y="3434"/>
                  </a:lnTo>
                  <a:lnTo>
                    <a:pt x="953" y="3410"/>
                  </a:lnTo>
                  <a:lnTo>
                    <a:pt x="981" y="3381"/>
                  </a:lnTo>
                  <a:lnTo>
                    <a:pt x="998" y="3353"/>
                  </a:lnTo>
                  <a:lnTo>
                    <a:pt x="1005" y="3317"/>
                  </a:lnTo>
                  <a:lnTo>
                    <a:pt x="998" y="3270"/>
                  </a:lnTo>
                  <a:lnTo>
                    <a:pt x="985" y="3227"/>
                  </a:lnTo>
                  <a:lnTo>
                    <a:pt x="967" y="3112"/>
                  </a:lnTo>
                  <a:lnTo>
                    <a:pt x="937" y="2842"/>
                  </a:lnTo>
                  <a:lnTo>
                    <a:pt x="921" y="2709"/>
                  </a:lnTo>
                  <a:lnTo>
                    <a:pt x="907" y="2598"/>
                  </a:lnTo>
                  <a:lnTo>
                    <a:pt x="890" y="2503"/>
                  </a:lnTo>
                  <a:lnTo>
                    <a:pt x="965" y="2487"/>
                  </a:lnTo>
                  <a:lnTo>
                    <a:pt x="958" y="2380"/>
                  </a:lnTo>
                  <a:lnTo>
                    <a:pt x="918" y="1710"/>
                  </a:lnTo>
                  <a:lnTo>
                    <a:pt x="910" y="1581"/>
                  </a:lnTo>
                  <a:lnTo>
                    <a:pt x="897" y="1442"/>
                  </a:lnTo>
                  <a:lnTo>
                    <a:pt x="894" y="1366"/>
                  </a:lnTo>
                  <a:lnTo>
                    <a:pt x="927" y="1329"/>
                  </a:lnTo>
                  <a:lnTo>
                    <a:pt x="961" y="1278"/>
                  </a:lnTo>
                  <a:lnTo>
                    <a:pt x="980" y="1237"/>
                  </a:lnTo>
                  <a:lnTo>
                    <a:pt x="988" y="1197"/>
                  </a:lnTo>
                  <a:lnTo>
                    <a:pt x="992" y="1150"/>
                  </a:lnTo>
                  <a:lnTo>
                    <a:pt x="976" y="1066"/>
                  </a:lnTo>
                  <a:lnTo>
                    <a:pt x="961" y="993"/>
                  </a:lnTo>
                  <a:lnTo>
                    <a:pt x="1075" y="824"/>
                  </a:lnTo>
                  <a:lnTo>
                    <a:pt x="1020" y="763"/>
                  </a:lnTo>
                  <a:lnTo>
                    <a:pt x="927" y="899"/>
                  </a:lnTo>
                  <a:lnTo>
                    <a:pt x="913" y="842"/>
                  </a:lnTo>
                  <a:lnTo>
                    <a:pt x="901" y="766"/>
                  </a:lnTo>
                  <a:lnTo>
                    <a:pt x="895" y="702"/>
                  </a:lnTo>
                  <a:lnTo>
                    <a:pt x="890" y="658"/>
                  </a:lnTo>
                  <a:lnTo>
                    <a:pt x="877" y="618"/>
                  </a:lnTo>
                  <a:lnTo>
                    <a:pt x="847" y="592"/>
                  </a:lnTo>
                  <a:lnTo>
                    <a:pt x="808" y="577"/>
                  </a:lnTo>
                  <a:lnTo>
                    <a:pt x="618" y="523"/>
                  </a:lnTo>
                  <a:lnTo>
                    <a:pt x="580" y="511"/>
                  </a:lnTo>
                  <a:lnTo>
                    <a:pt x="572" y="449"/>
                  </a:lnTo>
                  <a:lnTo>
                    <a:pt x="581" y="401"/>
                  </a:lnTo>
                  <a:lnTo>
                    <a:pt x="602" y="345"/>
                  </a:lnTo>
                  <a:lnTo>
                    <a:pt x="619" y="290"/>
                  </a:lnTo>
                  <a:lnTo>
                    <a:pt x="619" y="220"/>
                  </a:lnTo>
                  <a:lnTo>
                    <a:pt x="606" y="140"/>
                  </a:lnTo>
                  <a:lnTo>
                    <a:pt x="587" y="91"/>
                  </a:lnTo>
                  <a:lnTo>
                    <a:pt x="557" y="45"/>
                  </a:lnTo>
                  <a:lnTo>
                    <a:pt x="523" y="21"/>
                  </a:lnTo>
                  <a:lnTo>
                    <a:pt x="453" y="4"/>
                  </a:lnTo>
                  <a:lnTo>
                    <a:pt x="393" y="0"/>
                  </a:lnTo>
                  <a:lnTo>
                    <a:pt x="336" y="8"/>
                  </a:lnTo>
                  <a:lnTo>
                    <a:pt x="296" y="38"/>
                  </a:lnTo>
                  <a:lnTo>
                    <a:pt x="270" y="66"/>
                  </a:lnTo>
                  <a:lnTo>
                    <a:pt x="235" y="115"/>
                  </a:lnTo>
                  <a:lnTo>
                    <a:pt x="210" y="168"/>
                  </a:lnTo>
                  <a:lnTo>
                    <a:pt x="248" y="194"/>
                  </a:lnTo>
                  <a:lnTo>
                    <a:pt x="247" y="257"/>
                  </a:lnTo>
                  <a:lnTo>
                    <a:pt x="247" y="324"/>
                  </a:lnTo>
                  <a:lnTo>
                    <a:pt x="259" y="385"/>
                  </a:lnTo>
                  <a:lnTo>
                    <a:pt x="276" y="432"/>
                  </a:lnTo>
                  <a:lnTo>
                    <a:pt x="291" y="468"/>
                  </a:lnTo>
                  <a:lnTo>
                    <a:pt x="326" y="522"/>
                  </a:lnTo>
                  <a:lnTo>
                    <a:pt x="326" y="536"/>
                  </a:lnTo>
                  <a:lnTo>
                    <a:pt x="277" y="564"/>
                  </a:lnTo>
                  <a:lnTo>
                    <a:pt x="78" y="661"/>
                  </a:lnTo>
                  <a:lnTo>
                    <a:pt x="44" y="696"/>
                  </a:lnTo>
                  <a:lnTo>
                    <a:pt x="21" y="739"/>
                  </a:lnTo>
                  <a:lnTo>
                    <a:pt x="8" y="792"/>
                  </a:lnTo>
                  <a:lnTo>
                    <a:pt x="0" y="861"/>
                  </a:lnTo>
                  <a:lnTo>
                    <a:pt x="29" y="905"/>
                  </a:lnTo>
                  <a:lnTo>
                    <a:pt x="192" y="1092"/>
                  </a:lnTo>
                  <a:lnTo>
                    <a:pt x="214" y="1156"/>
                  </a:lnTo>
                  <a:lnTo>
                    <a:pt x="229" y="1267"/>
                  </a:lnTo>
                  <a:lnTo>
                    <a:pt x="173" y="1452"/>
                  </a:lnTo>
                  <a:lnTo>
                    <a:pt x="103" y="1525"/>
                  </a:lnTo>
                  <a:lnTo>
                    <a:pt x="106" y="1606"/>
                  </a:lnTo>
                  <a:lnTo>
                    <a:pt x="98" y="1745"/>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05" name="Freeform 305"/>
            <p:cNvSpPr>
              <a:spLocks/>
            </p:cNvSpPr>
            <p:nvPr/>
          </p:nvSpPr>
          <p:spPr bwMode="auto">
            <a:xfrm>
              <a:off x="3490" y="2631"/>
              <a:ext cx="313" cy="1091"/>
            </a:xfrm>
            <a:custGeom>
              <a:avLst/>
              <a:gdLst>
                <a:gd name="T0" fmla="*/ 7 w 941"/>
                <a:gd name="T1" fmla="*/ 31 h 3271"/>
                <a:gd name="T2" fmla="*/ 7 w 941"/>
                <a:gd name="T3" fmla="*/ 29 h 3271"/>
                <a:gd name="T4" fmla="*/ 7 w 941"/>
                <a:gd name="T5" fmla="*/ 27 h 3271"/>
                <a:gd name="T6" fmla="*/ 7 w 941"/>
                <a:gd name="T7" fmla="*/ 25 h 3271"/>
                <a:gd name="T8" fmla="*/ 8 w 941"/>
                <a:gd name="T9" fmla="*/ 26 h 3271"/>
                <a:gd name="T10" fmla="*/ 8 w 941"/>
                <a:gd name="T11" fmla="*/ 27 h 3271"/>
                <a:gd name="T12" fmla="*/ 8 w 941"/>
                <a:gd name="T13" fmla="*/ 28 h 3271"/>
                <a:gd name="T14" fmla="*/ 8 w 941"/>
                <a:gd name="T15" fmla="*/ 29 h 3271"/>
                <a:gd name="T16" fmla="*/ 7 w 941"/>
                <a:gd name="T17" fmla="*/ 31 h 3271"/>
                <a:gd name="T18" fmla="*/ 7 w 941"/>
                <a:gd name="T19" fmla="*/ 33 h 3271"/>
                <a:gd name="T20" fmla="*/ 8 w 941"/>
                <a:gd name="T21" fmla="*/ 37 h 3271"/>
                <a:gd name="T22" fmla="*/ 9 w 941"/>
                <a:gd name="T23" fmla="*/ 38 h 3271"/>
                <a:gd name="T24" fmla="*/ 11 w 941"/>
                <a:gd name="T25" fmla="*/ 38 h 3271"/>
                <a:gd name="T26" fmla="*/ 11 w 941"/>
                <a:gd name="T27" fmla="*/ 39 h 3271"/>
                <a:gd name="T28" fmla="*/ 11 w 941"/>
                <a:gd name="T29" fmla="*/ 39 h 3271"/>
                <a:gd name="T30" fmla="*/ 10 w 941"/>
                <a:gd name="T31" fmla="*/ 39 h 3271"/>
                <a:gd name="T32" fmla="*/ 10 w 941"/>
                <a:gd name="T33" fmla="*/ 40 h 3271"/>
                <a:gd name="T34" fmla="*/ 10 w 941"/>
                <a:gd name="T35" fmla="*/ 40 h 3271"/>
                <a:gd name="T36" fmla="*/ 8 w 941"/>
                <a:gd name="T37" fmla="*/ 40 h 3271"/>
                <a:gd name="T38" fmla="*/ 6 w 941"/>
                <a:gd name="T39" fmla="*/ 40 h 3271"/>
                <a:gd name="T40" fmla="*/ 5 w 941"/>
                <a:gd name="T41" fmla="*/ 40 h 3271"/>
                <a:gd name="T42" fmla="*/ 5 w 941"/>
                <a:gd name="T43" fmla="*/ 39 h 3271"/>
                <a:gd name="T44" fmla="*/ 4 w 941"/>
                <a:gd name="T45" fmla="*/ 34 h 3271"/>
                <a:gd name="T46" fmla="*/ 3 w 941"/>
                <a:gd name="T47" fmla="*/ 23 h 3271"/>
                <a:gd name="T48" fmla="*/ 3 w 941"/>
                <a:gd name="T49" fmla="*/ 20 h 3271"/>
                <a:gd name="T50" fmla="*/ 3 w 941"/>
                <a:gd name="T51" fmla="*/ 18 h 3271"/>
                <a:gd name="T52" fmla="*/ 1 w 941"/>
                <a:gd name="T53" fmla="*/ 17 h 3271"/>
                <a:gd name="T54" fmla="*/ 0 w 941"/>
                <a:gd name="T55" fmla="*/ 16 h 3271"/>
                <a:gd name="T56" fmla="*/ 0 w 941"/>
                <a:gd name="T57" fmla="*/ 15 h 3271"/>
                <a:gd name="T58" fmla="*/ 1 w 941"/>
                <a:gd name="T59" fmla="*/ 9 h 3271"/>
                <a:gd name="T60" fmla="*/ 2 w 941"/>
                <a:gd name="T61" fmla="*/ 8 h 3271"/>
                <a:gd name="T62" fmla="*/ 3 w 941"/>
                <a:gd name="T63" fmla="*/ 8 h 3271"/>
                <a:gd name="T64" fmla="*/ 4 w 941"/>
                <a:gd name="T65" fmla="*/ 6 h 3271"/>
                <a:gd name="T66" fmla="*/ 5 w 941"/>
                <a:gd name="T67" fmla="*/ 5 h 3271"/>
                <a:gd name="T68" fmla="*/ 4 w 941"/>
                <a:gd name="T69" fmla="*/ 4 h 3271"/>
                <a:gd name="T70" fmla="*/ 3 w 941"/>
                <a:gd name="T71" fmla="*/ 3 h 3271"/>
                <a:gd name="T72" fmla="*/ 3 w 941"/>
                <a:gd name="T73" fmla="*/ 1 h 3271"/>
                <a:gd name="T74" fmla="*/ 4 w 941"/>
                <a:gd name="T75" fmla="*/ 0 h 3271"/>
                <a:gd name="T76" fmla="*/ 5 w 941"/>
                <a:gd name="T77" fmla="*/ 0 h 3271"/>
                <a:gd name="T78" fmla="*/ 6 w 941"/>
                <a:gd name="T79" fmla="*/ 0 h 3271"/>
                <a:gd name="T80" fmla="*/ 7 w 941"/>
                <a:gd name="T81" fmla="*/ 0 h 3271"/>
                <a:gd name="T82" fmla="*/ 7 w 941"/>
                <a:gd name="T83" fmla="*/ 1 h 3271"/>
                <a:gd name="T84" fmla="*/ 7 w 941"/>
                <a:gd name="T85" fmla="*/ 2 h 3271"/>
                <a:gd name="T86" fmla="*/ 8 w 941"/>
                <a:gd name="T87" fmla="*/ 4 h 3271"/>
                <a:gd name="T88" fmla="*/ 7 w 941"/>
                <a:gd name="T89" fmla="*/ 5 h 3271"/>
                <a:gd name="T90" fmla="*/ 7 w 941"/>
                <a:gd name="T91" fmla="*/ 6 h 3271"/>
                <a:gd name="T92" fmla="*/ 8 w 941"/>
                <a:gd name="T93" fmla="*/ 7 h 3271"/>
                <a:gd name="T94" fmla="*/ 10 w 941"/>
                <a:gd name="T95" fmla="*/ 8 h 3271"/>
                <a:gd name="T96" fmla="*/ 11 w 941"/>
                <a:gd name="T97" fmla="*/ 10 h 3271"/>
                <a:gd name="T98" fmla="*/ 11 w 941"/>
                <a:gd name="T99" fmla="*/ 12 h 3271"/>
                <a:gd name="T100" fmla="*/ 12 w 941"/>
                <a:gd name="T101" fmla="*/ 14 h 3271"/>
                <a:gd name="T102" fmla="*/ 11 w 941"/>
                <a:gd name="T103" fmla="*/ 17 h 3271"/>
                <a:gd name="T104" fmla="*/ 11 w 941"/>
                <a:gd name="T105" fmla="*/ 19 h 3271"/>
                <a:gd name="T106" fmla="*/ 11 w 941"/>
                <a:gd name="T107" fmla="*/ 21 h 3271"/>
                <a:gd name="T108" fmla="*/ 11 w 941"/>
                <a:gd name="T109" fmla="*/ 22 h 3271"/>
                <a:gd name="T110" fmla="*/ 11 w 941"/>
                <a:gd name="T111" fmla="*/ 28 h 3271"/>
                <a:gd name="T112" fmla="*/ 11 w 941"/>
                <a:gd name="T113" fmla="*/ 29 h 3271"/>
                <a:gd name="T114" fmla="*/ 10 w 941"/>
                <a:gd name="T115" fmla="*/ 33 h 3271"/>
                <a:gd name="T116" fmla="*/ 9 w 941"/>
                <a:gd name="T117" fmla="*/ 36 h 3271"/>
                <a:gd name="T118" fmla="*/ 8 w 941"/>
                <a:gd name="T119" fmla="*/ 36 h 32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1"/>
                <a:gd name="T182" fmla="*/ 941 w 941"/>
                <a:gd name="T183" fmla="*/ 3271 h 32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1">
                  <a:moveTo>
                    <a:pt x="555" y="2650"/>
                  </a:moveTo>
                  <a:lnTo>
                    <a:pt x="555" y="2507"/>
                  </a:lnTo>
                  <a:lnTo>
                    <a:pt x="556" y="2443"/>
                  </a:lnTo>
                  <a:lnTo>
                    <a:pt x="557" y="2382"/>
                  </a:lnTo>
                  <a:lnTo>
                    <a:pt x="566" y="2277"/>
                  </a:lnTo>
                  <a:lnTo>
                    <a:pt x="576" y="2204"/>
                  </a:lnTo>
                  <a:lnTo>
                    <a:pt x="593" y="2111"/>
                  </a:lnTo>
                  <a:lnTo>
                    <a:pt x="605" y="2022"/>
                  </a:lnTo>
                  <a:lnTo>
                    <a:pt x="612" y="2084"/>
                  </a:lnTo>
                  <a:lnTo>
                    <a:pt x="618" y="2117"/>
                  </a:lnTo>
                  <a:lnTo>
                    <a:pt x="634" y="2160"/>
                  </a:lnTo>
                  <a:lnTo>
                    <a:pt x="653" y="2196"/>
                  </a:lnTo>
                  <a:lnTo>
                    <a:pt x="665" y="2236"/>
                  </a:lnTo>
                  <a:lnTo>
                    <a:pt x="665" y="2275"/>
                  </a:lnTo>
                  <a:lnTo>
                    <a:pt x="652" y="2316"/>
                  </a:lnTo>
                  <a:lnTo>
                    <a:pt x="626" y="2363"/>
                  </a:lnTo>
                  <a:lnTo>
                    <a:pt x="608" y="2416"/>
                  </a:lnTo>
                  <a:lnTo>
                    <a:pt x="585" y="2483"/>
                  </a:lnTo>
                  <a:lnTo>
                    <a:pt x="568" y="2573"/>
                  </a:lnTo>
                  <a:lnTo>
                    <a:pt x="555" y="2650"/>
                  </a:lnTo>
                  <a:lnTo>
                    <a:pt x="682" y="2950"/>
                  </a:lnTo>
                  <a:lnTo>
                    <a:pt x="671" y="3002"/>
                  </a:lnTo>
                  <a:lnTo>
                    <a:pt x="698" y="3027"/>
                  </a:lnTo>
                  <a:lnTo>
                    <a:pt x="749" y="3050"/>
                  </a:lnTo>
                  <a:lnTo>
                    <a:pt x="865" y="3094"/>
                  </a:lnTo>
                  <a:lnTo>
                    <a:pt x="892" y="3110"/>
                  </a:lnTo>
                  <a:lnTo>
                    <a:pt x="912" y="3137"/>
                  </a:lnTo>
                  <a:lnTo>
                    <a:pt x="920" y="3161"/>
                  </a:lnTo>
                  <a:lnTo>
                    <a:pt x="903" y="3168"/>
                  </a:lnTo>
                  <a:lnTo>
                    <a:pt x="856" y="3173"/>
                  </a:lnTo>
                  <a:lnTo>
                    <a:pt x="815" y="3175"/>
                  </a:lnTo>
                  <a:lnTo>
                    <a:pt x="837" y="3181"/>
                  </a:lnTo>
                  <a:lnTo>
                    <a:pt x="845" y="3191"/>
                  </a:lnTo>
                  <a:lnTo>
                    <a:pt x="846" y="3208"/>
                  </a:lnTo>
                  <a:lnTo>
                    <a:pt x="836" y="3230"/>
                  </a:lnTo>
                  <a:lnTo>
                    <a:pt x="798" y="3247"/>
                  </a:lnTo>
                  <a:lnTo>
                    <a:pt x="728" y="3264"/>
                  </a:lnTo>
                  <a:lnTo>
                    <a:pt x="628" y="3271"/>
                  </a:lnTo>
                  <a:lnTo>
                    <a:pt x="553" y="3265"/>
                  </a:lnTo>
                  <a:lnTo>
                    <a:pt x="484" y="3250"/>
                  </a:lnTo>
                  <a:lnTo>
                    <a:pt x="427" y="3230"/>
                  </a:lnTo>
                  <a:lnTo>
                    <a:pt x="384" y="3206"/>
                  </a:lnTo>
                  <a:lnTo>
                    <a:pt x="377" y="3168"/>
                  </a:lnTo>
                  <a:lnTo>
                    <a:pt x="377" y="3124"/>
                  </a:lnTo>
                  <a:lnTo>
                    <a:pt x="337" y="2889"/>
                  </a:lnTo>
                  <a:lnTo>
                    <a:pt x="322" y="2722"/>
                  </a:lnTo>
                  <a:lnTo>
                    <a:pt x="258" y="2203"/>
                  </a:lnTo>
                  <a:lnTo>
                    <a:pt x="226" y="1886"/>
                  </a:lnTo>
                  <a:lnTo>
                    <a:pt x="222" y="1732"/>
                  </a:lnTo>
                  <a:lnTo>
                    <a:pt x="225" y="1634"/>
                  </a:lnTo>
                  <a:lnTo>
                    <a:pt x="232" y="1548"/>
                  </a:lnTo>
                  <a:lnTo>
                    <a:pt x="239" y="1477"/>
                  </a:lnTo>
                  <a:lnTo>
                    <a:pt x="175" y="1428"/>
                  </a:lnTo>
                  <a:lnTo>
                    <a:pt x="110" y="1377"/>
                  </a:lnTo>
                  <a:lnTo>
                    <a:pt x="69" y="1335"/>
                  </a:lnTo>
                  <a:lnTo>
                    <a:pt x="28" y="1281"/>
                  </a:lnTo>
                  <a:lnTo>
                    <a:pt x="6" y="1227"/>
                  </a:lnTo>
                  <a:lnTo>
                    <a:pt x="0" y="1180"/>
                  </a:lnTo>
                  <a:lnTo>
                    <a:pt x="10" y="1118"/>
                  </a:lnTo>
                  <a:lnTo>
                    <a:pt x="107" y="729"/>
                  </a:lnTo>
                  <a:lnTo>
                    <a:pt x="124" y="684"/>
                  </a:lnTo>
                  <a:lnTo>
                    <a:pt x="138" y="663"/>
                  </a:lnTo>
                  <a:lnTo>
                    <a:pt x="159" y="641"/>
                  </a:lnTo>
                  <a:lnTo>
                    <a:pt x="203" y="610"/>
                  </a:lnTo>
                  <a:lnTo>
                    <a:pt x="329" y="541"/>
                  </a:lnTo>
                  <a:lnTo>
                    <a:pt x="357" y="502"/>
                  </a:lnTo>
                  <a:lnTo>
                    <a:pt x="379" y="457"/>
                  </a:lnTo>
                  <a:lnTo>
                    <a:pt x="387" y="423"/>
                  </a:lnTo>
                  <a:lnTo>
                    <a:pt x="349" y="386"/>
                  </a:lnTo>
                  <a:lnTo>
                    <a:pt x="317" y="336"/>
                  </a:lnTo>
                  <a:lnTo>
                    <a:pt x="293" y="277"/>
                  </a:lnTo>
                  <a:lnTo>
                    <a:pt x="277" y="226"/>
                  </a:lnTo>
                  <a:lnTo>
                    <a:pt x="265" y="161"/>
                  </a:lnTo>
                  <a:lnTo>
                    <a:pt x="270" y="111"/>
                  </a:lnTo>
                  <a:lnTo>
                    <a:pt x="283" y="72"/>
                  </a:lnTo>
                  <a:lnTo>
                    <a:pt x="311" y="37"/>
                  </a:lnTo>
                  <a:lnTo>
                    <a:pt x="350" y="15"/>
                  </a:lnTo>
                  <a:lnTo>
                    <a:pt x="403" y="0"/>
                  </a:lnTo>
                  <a:lnTo>
                    <a:pt x="445" y="1"/>
                  </a:lnTo>
                  <a:lnTo>
                    <a:pt x="490" y="9"/>
                  </a:lnTo>
                  <a:lnTo>
                    <a:pt x="521" y="20"/>
                  </a:lnTo>
                  <a:lnTo>
                    <a:pt x="548" y="39"/>
                  </a:lnTo>
                  <a:lnTo>
                    <a:pt x="563" y="61"/>
                  </a:lnTo>
                  <a:lnTo>
                    <a:pt x="573" y="82"/>
                  </a:lnTo>
                  <a:lnTo>
                    <a:pt x="586" y="133"/>
                  </a:lnTo>
                  <a:lnTo>
                    <a:pt x="598" y="198"/>
                  </a:lnTo>
                  <a:lnTo>
                    <a:pt x="607" y="260"/>
                  </a:lnTo>
                  <a:lnTo>
                    <a:pt x="609" y="300"/>
                  </a:lnTo>
                  <a:lnTo>
                    <a:pt x="599" y="351"/>
                  </a:lnTo>
                  <a:lnTo>
                    <a:pt x="587" y="377"/>
                  </a:lnTo>
                  <a:lnTo>
                    <a:pt x="588" y="426"/>
                  </a:lnTo>
                  <a:lnTo>
                    <a:pt x="592" y="479"/>
                  </a:lnTo>
                  <a:lnTo>
                    <a:pt x="605" y="504"/>
                  </a:lnTo>
                  <a:lnTo>
                    <a:pt x="644" y="528"/>
                  </a:lnTo>
                  <a:lnTo>
                    <a:pt x="776" y="593"/>
                  </a:lnTo>
                  <a:lnTo>
                    <a:pt x="822" y="621"/>
                  </a:lnTo>
                  <a:lnTo>
                    <a:pt x="844" y="671"/>
                  </a:lnTo>
                  <a:lnTo>
                    <a:pt x="886" y="847"/>
                  </a:lnTo>
                  <a:lnTo>
                    <a:pt x="902" y="925"/>
                  </a:lnTo>
                  <a:lnTo>
                    <a:pt x="917" y="993"/>
                  </a:lnTo>
                  <a:lnTo>
                    <a:pt x="933" y="1087"/>
                  </a:lnTo>
                  <a:lnTo>
                    <a:pt x="940" y="1167"/>
                  </a:lnTo>
                  <a:lnTo>
                    <a:pt x="941" y="1270"/>
                  </a:lnTo>
                  <a:lnTo>
                    <a:pt x="933" y="1380"/>
                  </a:lnTo>
                  <a:lnTo>
                    <a:pt x="924" y="1458"/>
                  </a:lnTo>
                  <a:lnTo>
                    <a:pt x="917" y="1544"/>
                  </a:lnTo>
                  <a:lnTo>
                    <a:pt x="904" y="1618"/>
                  </a:lnTo>
                  <a:lnTo>
                    <a:pt x="883" y="1677"/>
                  </a:lnTo>
                  <a:lnTo>
                    <a:pt x="867" y="1739"/>
                  </a:lnTo>
                  <a:lnTo>
                    <a:pt x="865" y="1815"/>
                  </a:lnTo>
                  <a:lnTo>
                    <a:pt x="899" y="2152"/>
                  </a:lnTo>
                  <a:lnTo>
                    <a:pt x="910" y="2272"/>
                  </a:lnTo>
                  <a:lnTo>
                    <a:pt x="912" y="2319"/>
                  </a:lnTo>
                  <a:lnTo>
                    <a:pt x="899" y="2381"/>
                  </a:lnTo>
                  <a:lnTo>
                    <a:pt x="873" y="2454"/>
                  </a:lnTo>
                  <a:lnTo>
                    <a:pt x="809" y="2677"/>
                  </a:lnTo>
                  <a:lnTo>
                    <a:pt x="767" y="2858"/>
                  </a:lnTo>
                  <a:lnTo>
                    <a:pt x="744" y="2923"/>
                  </a:lnTo>
                  <a:lnTo>
                    <a:pt x="712" y="2937"/>
                  </a:lnTo>
                  <a:lnTo>
                    <a:pt x="682" y="2950"/>
                  </a:lnTo>
                  <a:lnTo>
                    <a:pt x="555" y="2650"/>
                  </a:lnTo>
                  <a:close/>
                </a:path>
              </a:pathLst>
            </a:custGeom>
            <a:solidFill>
              <a:srgbClr val="8080FF"/>
            </a:solidFill>
            <a:ln w="0">
              <a:solidFill>
                <a:srgbClr val="000000"/>
              </a:solidFill>
              <a:round/>
              <a:headEnd/>
              <a:tailEnd/>
            </a:ln>
          </p:spPr>
          <p:txBody>
            <a:bodyPr/>
            <a:lstStyle/>
            <a:p>
              <a:pPr eaLnBrk="0" hangingPunct="0"/>
              <a:endParaRPr lang="it-IT"/>
            </a:p>
          </p:txBody>
        </p:sp>
        <p:sp>
          <p:nvSpPr>
            <p:cNvPr id="76906" name="Freeform 306"/>
            <p:cNvSpPr>
              <a:spLocks/>
            </p:cNvSpPr>
            <p:nvPr/>
          </p:nvSpPr>
          <p:spPr bwMode="auto">
            <a:xfrm>
              <a:off x="3794" y="2652"/>
              <a:ext cx="326" cy="1085"/>
            </a:xfrm>
            <a:custGeom>
              <a:avLst/>
              <a:gdLst>
                <a:gd name="T0" fmla="*/ 4 w 978"/>
                <a:gd name="T1" fmla="*/ 0 h 3256"/>
                <a:gd name="T2" fmla="*/ 5 w 978"/>
                <a:gd name="T3" fmla="*/ 0 h 3256"/>
                <a:gd name="T4" fmla="*/ 5 w 978"/>
                <a:gd name="T5" fmla="*/ 1 h 3256"/>
                <a:gd name="T6" fmla="*/ 6 w 978"/>
                <a:gd name="T7" fmla="*/ 2 h 3256"/>
                <a:gd name="T8" fmla="*/ 6 w 978"/>
                <a:gd name="T9" fmla="*/ 3 h 3256"/>
                <a:gd name="T10" fmla="*/ 6 w 978"/>
                <a:gd name="T11" fmla="*/ 5 h 3256"/>
                <a:gd name="T12" fmla="*/ 6 w 978"/>
                <a:gd name="T13" fmla="*/ 6 h 3256"/>
                <a:gd name="T14" fmla="*/ 8 w 978"/>
                <a:gd name="T15" fmla="*/ 7 h 3256"/>
                <a:gd name="T16" fmla="*/ 9 w 978"/>
                <a:gd name="T17" fmla="*/ 8 h 3256"/>
                <a:gd name="T18" fmla="*/ 12 w 978"/>
                <a:gd name="T19" fmla="*/ 12 h 3256"/>
                <a:gd name="T20" fmla="*/ 12 w 978"/>
                <a:gd name="T21" fmla="*/ 14 h 3256"/>
                <a:gd name="T22" fmla="*/ 10 w 978"/>
                <a:gd name="T23" fmla="*/ 19 h 3256"/>
                <a:gd name="T24" fmla="*/ 9 w 978"/>
                <a:gd name="T25" fmla="*/ 19 h 3256"/>
                <a:gd name="T26" fmla="*/ 9 w 978"/>
                <a:gd name="T27" fmla="*/ 20 h 3256"/>
                <a:gd name="T28" fmla="*/ 8 w 978"/>
                <a:gd name="T29" fmla="*/ 22 h 3256"/>
                <a:gd name="T30" fmla="*/ 7 w 978"/>
                <a:gd name="T31" fmla="*/ 31 h 3256"/>
                <a:gd name="T32" fmla="*/ 7 w 978"/>
                <a:gd name="T33" fmla="*/ 33 h 3256"/>
                <a:gd name="T34" fmla="*/ 7 w 978"/>
                <a:gd name="T35" fmla="*/ 35 h 3256"/>
                <a:gd name="T36" fmla="*/ 7 w 978"/>
                <a:gd name="T37" fmla="*/ 37 h 3256"/>
                <a:gd name="T38" fmla="*/ 7 w 978"/>
                <a:gd name="T39" fmla="*/ 38 h 3256"/>
                <a:gd name="T40" fmla="*/ 7 w 978"/>
                <a:gd name="T41" fmla="*/ 39 h 3256"/>
                <a:gd name="T42" fmla="*/ 6 w 978"/>
                <a:gd name="T43" fmla="*/ 39 h 3256"/>
                <a:gd name="T44" fmla="*/ 5 w 978"/>
                <a:gd name="T45" fmla="*/ 40 h 3256"/>
                <a:gd name="T46" fmla="*/ 4 w 978"/>
                <a:gd name="T47" fmla="*/ 40 h 3256"/>
                <a:gd name="T48" fmla="*/ 3 w 978"/>
                <a:gd name="T49" fmla="*/ 40 h 3256"/>
                <a:gd name="T50" fmla="*/ 3 w 978"/>
                <a:gd name="T51" fmla="*/ 40 h 3256"/>
                <a:gd name="T52" fmla="*/ 2 w 978"/>
                <a:gd name="T53" fmla="*/ 39 h 3256"/>
                <a:gd name="T54" fmla="*/ 3 w 978"/>
                <a:gd name="T55" fmla="*/ 38 h 3256"/>
                <a:gd name="T56" fmla="*/ 4 w 978"/>
                <a:gd name="T57" fmla="*/ 37 h 3256"/>
                <a:gd name="T58" fmla="*/ 4 w 978"/>
                <a:gd name="T59" fmla="*/ 35 h 3256"/>
                <a:gd name="T60" fmla="*/ 3 w 978"/>
                <a:gd name="T61" fmla="*/ 30 h 3256"/>
                <a:gd name="T62" fmla="*/ 2 w 978"/>
                <a:gd name="T63" fmla="*/ 30 h 3256"/>
                <a:gd name="T64" fmla="*/ 1 w 978"/>
                <a:gd name="T65" fmla="*/ 22 h 3256"/>
                <a:gd name="T66" fmla="*/ 1 w 978"/>
                <a:gd name="T67" fmla="*/ 21 h 3256"/>
                <a:gd name="T68" fmla="*/ 2 w 978"/>
                <a:gd name="T69" fmla="*/ 18 h 3256"/>
                <a:gd name="T70" fmla="*/ 0 w 978"/>
                <a:gd name="T71" fmla="*/ 17 h 3256"/>
                <a:gd name="T72" fmla="*/ 0 w 978"/>
                <a:gd name="T73" fmla="*/ 15 h 3256"/>
                <a:gd name="T74" fmla="*/ 0 w 978"/>
                <a:gd name="T75" fmla="*/ 13 h 3256"/>
                <a:gd name="T76" fmla="*/ 0 w 978"/>
                <a:gd name="T77" fmla="*/ 10 h 3256"/>
                <a:gd name="T78" fmla="*/ 0 w 978"/>
                <a:gd name="T79" fmla="*/ 9 h 3256"/>
                <a:gd name="T80" fmla="*/ 1 w 978"/>
                <a:gd name="T81" fmla="*/ 8 h 3256"/>
                <a:gd name="T82" fmla="*/ 3 w 978"/>
                <a:gd name="T83" fmla="*/ 7 h 3256"/>
                <a:gd name="T84" fmla="*/ 3 w 978"/>
                <a:gd name="T85" fmla="*/ 6 h 3256"/>
                <a:gd name="T86" fmla="*/ 3 w 978"/>
                <a:gd name="T87" fmla="*/ 6 h 3256"/>
                <a:gd name="T88" fmla="*/ 2 w 978"/>
                <a:gd name="T89" fmla="*/ 6 h 3256"/>
                <a:gd name="T90" fmla="*/ 2 w 978"/>
                <a:gd name="T91" fmla="*/ 6 h 3256"/>
                <a:gd name="T92" fmla="*/ 1 w 978"/>
                <a:gd name="T93" fmla="*/ 5 h 3256"/>
                <a:gd name="T94" fmla="*/ 1 w 978"/>
                <a:gd name="T95" fmla="*/ 4 h 3256"/>
                <a:gd name="T96" fmla="*/ 1 w 978"/>
                <a:gd name="T97" fmla="*/ 2 h 3256"/>
                <a:gd name="T98" fmla="*/ 1 w 978"/>
                <a:gd name="T99" fmla="*/ 1 h 3256"/>
                <a:gd name="T100" fmla="*/ 2 w 978"/>
                <a:gd name="T101" fmla="*/ 1 h 3256"/>
                <a:gd name="T102" fmla="*/ 3 w 978"/>
                <a:gd name="T103" fmla="*/ 0 h 3256"/>
                <a:gd name="T104" fmla="*/ 4 w 978"/>
                <a:gd name="T105" fmla="*/ 0 h 3256"/>
                <a:gd name="T106" fmla="*/ 8 w 978"/>
                <a:gd name="T107" fmla="*/ 13 h 3256"/>
                <a:gd name="T108" fmla="*/ 9 w 978"/>
                <a:gd name="T109" fmla="*/ 14 h 3256"/>
                <a:gd name="T110" fmla="*/ 9 w 978"/>
                <a:gd name="T111" fmla="*/ 13 h 3256"/>
                <a:gd name="T112" fmla="*/ 9 w 978"/>
                <a:gd name="T113" fmla="*/ 12 h 3256"/>
                <a:gd name="T114" fmla="*/ 8 w 978"/>
                <a:gd name="T115" fmla="*/ 12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lnTo>
                    <a:pt x="687" y="940"/>
                  </a:lnTo>
                  <a:lnTo>
                    <a:pt x="686" y="1061"/>
                  </a:lnTo>
                  <a:lnTo>
                    <a:pt x="684" y="1129"/>
                  </a:lnTo>
                  <a:lnTo>
                    <a:pt x="748" y="1134"/>
                  </a:lnTo>
                  <a:lnTo>
                    <a:pt x="762" y="1080"/>
                  </a:lnTo>
                  <a:lnTo>
                    <a:pt x="761" y="1035"/>
                  </a:lnTo>
                  <a:lnTo>
                    <a:pt x="732" y="992"/>
                  </a:lnTo>
                  <a:lnTo>
                    <a:pt x="714" y="962"/>
                  </a:lnTo>
                  <a:lnTo>
                    <a:pt x="697" y="940"/>
                  </a:lnTo>
                  <a:lnTo>
                    <a:pt x="687" y="940"/>
                  </a:lnTo>
                  <a:lnTo>
                    <a:pt x="289" y="0"/>
                  </a:lnTo>
                  <a:close/>
                </a:path>
              </a:pathLst>
            </a:custGeom>
            <a:solidFill>
              <a:srgbClr val="8080FF"/>
            </a:solidFill>
            <a:ln w="9525">
              <a:noFill/>
              <a:round/>
              <a:headEnd/>
              <a:tailEnd/>
            </a:ln>
          </p:spPr>
          <p:txBody>
            <a:bodyPr/>
            <a:lstStyle/>
            <a:p>
              <a:pPr eaLnBrk="0" hangingPunct="0"/>
              <a:endParaRPr lang="it-IT"/>
            </a:p>
          </p:txBody>
        </p:sp>
        <p:sp>
          <p:nvSpPr>
            <p:cNvPr id="76907" name="Freeform 307"/>
            <p:cNvSpPr>
              <a:spLocks/>
            </p:cNvSpPr>
            <p:nvPr/>
          </p:nvSpPr>
          <p:spPr bwMode="auto">
            <a:xfrm>
              <a:off x="3794" y="2652"/>
              <a:ext cx="326" cy="1085"/>
            </a:xfrm>
            <a:custGeom>
              <a:avLst/>
              <a:gdLst>
                <a:gd name="T0" fmla="*/ 4 w 978"/>
                <a:gd name="T1" fmla="*/ 0 h 3256"/>
                <a:gd name="T2" fmla="*/ 5 w 978"/>
                <a:gd name="T3" fmla="*/ 0 h 3256"/>
                <a:gd name="T4" fmla="*/ 5 w 978"/>
                <a:gd name="T5" fmla="*/ 1 h 3256"/>
                <a:gd name="T6" fmla="*/ 6 w 978"/>
                <a:gd name="T7" fmla="*/ 2 h 3256"/>
                <a:gd name="T8" fmla="*/ 6 w 978"/>
                <a:gd name="T9" fmla="*/ 3 h 3256"/>
                <a:gd name="T10" fmla="*/ 6 w 978"/>
                <a:gd name="T11" fmla="*/ 5 h 3256"/>
                <a:gd name="T12" fmla="*/ 6 w 978"/>
                <a:gd name="T13" fmla="*/ 6 h 3256"/>
                <a:gd name="T14" fmla="*/ 8 w 978"/>
                <a:gd name="T15" fmla="*/ 7 h 3256"/>
                <a:gd name="T16" fmla="*/ 9 w 978"/>
                <a:gd name="T17" fmla="*/ 8 h 3256"/>
                <a:gd name="T18" fmla="*/ 12 w 978"/>
                <a:gd name="T19" fmla="*/ 12 h 3256"/>
                <a:gd name="T20" fmla="*/ 12 w 978"/>
                <a:gd name="T21" fmla="*/ 14 h 3256"/>
                <a:gd name="T22" fmla="*/ 10 w 978"/>
                <a:gd name="T23" fmla="*/ 19 h 3256"/>
                <a:gd name="T24" fmla="*/ 9 w 978"/>
                <a:gd name="T25" fmla="*/ 19 h 3256"/>
                <a:gd name="T26" fmla="*/ 9 w 978"/>
                <a:gd name="T27" fmla="*/ 20 h 3256"/>
                <a:gd name="T28" fmla="*/ 8 w 978"/>
                <a:gd name="T29" fmla="*/ 22 h 3256"/>
                <a:gd name="T30" fmla="*/ 7 w 978"/>
                <a:gd name="T31" fmla="*/ 31 h 3256"/>
                <a:gd name="T32" fmla="*/ 7 w 978"/>
                <a:gd name="T33" fmla="*/ 33 h 3256"/>
                <a:gd name="T34" fmla="*/ 7 w 978"/>
                <a:gd name="T35" fmla="*/ 35 h 3256"/>
                <a:gd name="T36" fmla="*/ 7 w 978"/>
                <a:gd name="T37" fmla="*/ 37 h 3256"/>
                <a:gd name="T38" fmla="*/ 7 w 978"/>
                <a:gd name="T39" fmla="*/ 38 h 3256"/>
                <a:gd name="T40" fmla="*/ 7 w 978"/>
                <a:gd name="T41" fmla="*/ 39 h 3256"/>
                <a:gd name="T42" fmla="*/ 6 w 978"/>
                <a:gd name="T43" fmla="*/ 39 h 3256"/>
                <a:gd name="T44" fmla="*/ 5 w 978"/>
                <a:gd name="T45" fmla="*/ 40 h 3256"/>
                <a:gd name="T46" fmla="*/ 4 w 978"/>
                <a:gd name="T47" fmla="*/ 40 h 3256"/>
                <a:gd name="T48" fmla="*/ 3 w 978"/>
                <a:gd name="T49" fmla="*/ 40 h 3256"/>
                <a:gd name="T50" fmla="*/ 3 w 978"/>
                <a:gd name="T51" fmla="*/ 40 h 3256"/>
                <a:gd name="T52" fmla="*/ 2 w 978"/>
                <a:gd name="T53" fmla="*/ 39 h 3256"/>
                <a:gd name="T54" fmla="*/ 3 w 978"/>
                <a:gd name="T55" fmla="*/ 38 h 3256"/>
                <a:gd name="T56" fmla="*/ 4 w 978"/>
                <a:gd name="T57" fmla="*/ 37 h 3256"/>
                <a:gd name="T58" fmla="*/ 4 w 978"/>
                <a:gd name="T59" fmla="*/ 35 h 3256"/>
                <a:gd name="T60" fmla="*/ 3 w 978"/>
                <a:gd name="T61" fmla="*/ 30 h 3256"/>
                <a:gd name="T62" fmla="*/ 2 w 978"/>
                <a:gd name="T63" fmla="*/ 30 h 3256"/>
                <a:gd name="T64" fmla="*/ 1 w 978"/>
                <a:gd name="T65" fmla="*/ 22 h 3256"/>
                <a:gd name="T66" fmla="*/ 1 w 978"/>
                <a:gd name="T67" fmla="*/ 21 h 3256"/>
                <a:gd name="T68" fmla="*/ 2 w 978"/>
                <a:gd name="T69" fmla="*/ 18 h 3256"/>
                <a:gd name="T70" fmla="*/ 0 w 978"/>
                <a:gd name="T71" fmla="*/ 17 h 3256"/>
                <a:gd name="T72" fmla="*/ 0 w 978"/>
                <a:gd name="T73" fmla="*/ 15 h 3256"/>
                <a:gd name="T74" fmla="*/ 0 w 978"/>
                <a:gd name="T75" fmla="*/ 13 h 3256"/>
                <a:gd name="T76" fmla="*/ 0 w 978"/>
                <a:gd name="T77" fmla="*/ 10 h 3256"/>
                <a:gd name="T78" fmla="*/ 0 w 978"/>
                <a:gd name="T79" fmla="*/ 9 h 3256"/>
                <a:gd name="T80" fmla="*/ 1 w 978"/>
                <a:gd name="T81" fmla="*/ 8 h 3256"/>
                <a:gd name="T82" fmla="*/ 3 w 978"/>
                <a:gd name="T83" fmla="*/ 7 h 3256"/>
                <a:gd name="T84" fmla="*/ 3 w 978"/>
                <a:gd name="T85" fmla="*/ 6 h 3256"/>
                <a:gd name="T86" fmla="*/ 3 w 978"/>
                <a:gd name="T87" fmla="*/ 6 h 3256"/>
                <a:gd name="T88" fmla="*/ 2 w 978"/>
                <a:gd name="T89" fmla="*/ 6 h 3256"/>
                <a:gd name="T90" fmla="*/ 2 w 978"/>
                <a:gd name="T91" fmla="*/ 6 h 3256"/>
                <a:gd name="T92" fmla="*/ 1 w 978"/>
                <a:gd name="T93" fmla="*/ 5 h 3256"/>
                <a:gd name="T94" fmla="*/ 1 w 978"/>
                <a:gd name="T95" fmla="*/ 4 h 3256"/>
                <a:gd name="T96" fmla="*/ 1 w 978"/>
                <a:gd name="T97" fmla="*/ 2 h 3256"/>
                <a:gd name="T98" fmla="*/ 1 w 978"/>
                <a:gd name="T99" fmla="*/ 1 h 3256"/>
                <a:gd name="T100" fmla="*/ 2 w 978"/>
                <a:gd name="T101" fmla="*/ 1 h 3256"/>
                <a:gd name="T102" fmla="*/ 3 w 978"/>
                <a:gd name="T103" fmla="*/ 0 h 3256"/>
                <a:gd name="T104" fmla="*/ 4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path>
              </a:pathLst>
            </a:custGeom>
            <a:noFill/>
            <a:ln w="0">
              <a:solidFill>
                <a:srgbClr val="000000"/>
              </a:solidFill>
              <a:round/>
              <a:headEnd/>
              <a:tailEnd/>
            </a:ln>
          </p:spPr>
          <p:txBody>
            <a:bodyPr/>
            <a:lstStyle/>
            <a:p>
              <a:pPr eaLnBrk="0" hangingPunct="0"/>
              <a:endParaRPr lang="it-IT"/>
            </a:p>
          </p:txBody>
        </p:sp>
        <p:sp>
          <p:nvSpPr>
            <p:cNvPr id="76908" name="Freeform 308"/>
            <p:cNvSpPr>
              <a:spLocks/>
            </p:cNvSpPr>
            <p:nvPr/>
          </p:nvSpPr>
          <p:spPr bwMode="auto">
            <a:xfrm>
              <a:off x="4022" y="2965"/>
              <a:ext cx="26" cy="65"/>
            </a:xfrm>
            <a:custGeom>
              <a:avLst/>
              <a:gdLst>
                <a:gd name="T0" fmla="*/ 0 w 79"/>
                <a:gd name="T1" fmla="*/ 0 h 195"/>
                <a:gd name="T2" fmla="*/ 0 w 79"/>
                <a:gd name="T3" fmla="*/ 1 h 195"/>
                <a:gd name="T4" fmla="*/ 0 w 79"/>
                <a:gd name="T5" fmla="*/ 2 h 195"/>
                <a:gd name="T6" fmla="*/ 1 w 79"/>
                <a:gd name="T7" fmla="*/ 2 h 195"/>
                <a:gd name="T8" fmla="*/ 1 w 79"/>
                <a:gd name="T9" fmla="*/ 2 h 195"/>
                <a:gd name="T10" fmla="*/ 1 w 79"/>
                <a:gd name="T11" fmla="*/ 1 h 195"/>
                <a:gd name="T12" fmla="*/ 1 w 79"/>
                <a:gd name="T13" fmla="*/ 1 h 195"/>
                <a:gd name="T14" fmla="*/ 0 w 79"/>
                <a:gd name="T15" fmla="*/ 0 h 195"/>
                <a:gd name="T16" fmla="*/ 0 w 79"/>
                <a:gd name="T17" fmla="*/ 0 h 195"/>
                <a:gd name="T18" fmla="*/ 0 w 79"/>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5"/>
                <a:gd name="T32" fmla="*/ 79 w 79"/>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5">
                  <a:moveTo>
                    <a:pt x="3" y="2"/>
                  </a:moveTo>
                  <a:lnTo>
                    <a:pt x="3" y="121"/>
                  </a:lnTo>
                  <a:lnTo>
                    <a:pt x="0" y="189"/>
                  </a:lnTo>
                  <a:lnTo>
                    <a:pt x="65" y="195"/>
                  </a:lnTo>
                  <a:lnTo>
                    <a:pt x="79" y="140"/>
                  </a:lnTo>
                  <a:lnTo>
                    <a:pt x="77" y="96"/>
                  </a:lnTo>
                  <a:lnTo>
                    <a:pt x="48" y="53"/>
                  </a:lnTo>
                  <a:lnTo>
                    <a:pt x="30" y="22"/>
                  </a:lnTo>
                  <a:lnTo>
                    <a:pt x="14" y="0"/>
                  </a:lnTo>
                  <a:lnTo>
                    <a:pt x="3" y="2"/>
                  </a:lnTo>
                </a:path>
              </a:pathLst>
            </a:custGeom>
            <a:noFill/>
            <a:ln w="0">
              <a:solidFill>
                <a:srgbClr val="000000"/>
              </a:solidFill>
              <a:round/>
              <a:headEnd/>
              <a:tailEnd/>
            </a:ln>
          </p:spPr>
          <p:txBody>
            <a:bodyPr/>
            <a:lstStyle/>
            <a:p>
              <a:pPr eaLnBrk="0" hangingPunct="0"/>
              <a:endParaRPr lang="it-IT"/>
            </a:p>
          </p:txBody>
        </p:sp>
        <p:sp>
          <p:nvSpPr>
            <p:cNvPr id="76909" name="Freeform 309"/>
            <p:cNvSpPr>
              <a:spLocks/>
            </p:cNvSpPr>
            <p:nvPr/>
          </p:nvSpPr>
          <p:spPr bwMode="auto">
            <a:xfrm>
              <a:off x="4410" y="2602"/>
              <a:ext cx="303" cy="1142"/>
            </a:xfrm>
            <a:custGeom>
              <a:avLst/>
              <a:gdLst>
                <a:gd name="T0" fmla="*/ 7 w 908"/>
                <a:gd name="T1" fmla="*/ 0 h 3426"/>
                <a:gd name="T2" fmla="*/ 8 w 908"/>
                <a:gd name="T3" fmla="*/ 2 h 3426"/>
                <a:gd name="T4" fmla="*/ 7 w 908"/>
                <a:gd name="T5" fmla="*/ 4 h 3426"/>
                <a:gd name="T6" fmla="*/ 7 w 908"/>
                <a:gd name="T7" fmla="*/ 7 h 3426"/>
                <a:gd name="T8" fmla="*/ 8 w 908"/>
                <a:gd name="T9" fmla="*/ 7 h 3426"/>
                <a:gd name="T10" fmla="*/ 10 w 908"/>
                <a:gd name="T11" fmla="*/ 8 h 3426"/>
                <a:gd name="T12" fmla="*/ 10 w 908"/>
                <a:gd name="T13" fmla="*/ 10 h 3426"/>
                <a:gd name="T14" fmla="*/ 10 w 908"/>
                <a:gd name="T15" fmla="*/ 14 h 3426"/>
                <a:gd name="T16" fmla="*/ 10 w 908"/>
                <a:gd name="T17" fmla="*/ 18 h 3426"/>
                <a:gd name="T18" fmla="*/ 11 w 908"/>
                <a:gd name="T19" fmla="*/ 22 h 3426"/>
                <a:gd name="T20" fmla="*/ 8 w 908"/>
                <a:gd name="T21" fmla="*/ 27 h 3426"/>
                <a:gd name="T22" fmla="*/ 8 w 908"/>
                <a:gd name="T23" fmla="*/ 30 h 3426"/>
                <a:gd name="T24" fmla="*/ 8 w 908"/>
                <a:gd name="T25" fmla="*/ 34 h 3426"/>
                <a:gd name="T26" fmla="*/ 7 w 908"/>
                <a:gd name="T27" fmla="*/ 39 h 3426"/>
                <a:gd name="T28" fmla="*/ 7 w 908"/>
                <a:gd name="T29" fmla="*/ 41 h 3426"/>
                <a:gd name="T30" fmla="*/ 5 w 908"/>
                <a:gd name="T31" fmla="*/ 42 h 3426"/>
                <a:gd name="T32" fmla="*/ 4 w 908"/>
                <a:gd name="T33" fmla="*/ 42 h 3426"/>
                <a:gd name="T34" fmla="*/ 4 w 908"/>
                <a:gd name="T35" fmla="*/ 41 h 3426"/>
                <a:gd name="T36" fmla="*/ 3 w 908"/>
                <a:gd name="T37" fmla="*/ 41 h 3426"/>
                <a:gd name="T38" fmla="*/ 1 w 908"/>
                <a:gd name="T39" fmla="*/ 41 h 3426"/>
                <a:gd name="T40" fmla="*/ 1 w 908"/>
                <a:gd name="T41" fmla="*/ 41 h 3426"/>
                <a:gd name="T42" fmla="*/ 3 w 908"/>
                <a:gd name="T43" fmla="*/ 39 h 3426"/>
                <a:gd name="T44" fmla="*/ 3 w 908"/>
                <a:gd name="T45" fmla="*/ 37 h 3426"/>
                <a:gd name="T46" fmla="*/ 1 w 908"/>
                <a:gd name="T47" fmla="*/ 32 h 3426"/>
                <a:gd name="T48" fmla="*/ 0 w 908"/>
                <a:gd name="T49" fmla="*/ 29 h 3426"/>
                <a:gd name="T50" fmla="*/ 0 w 908"/>
                <a:gd name="T51" fmla="*/ 24 h 3426"/>
                <a:gd name="T52" fmla="*/ 1 w 908"/>
                <a:gd name="T53" fmla="*/ 19 h 3426"/>
                <a:gd name="T54" fmla="*/ 1 w 908"/>
                <a:gd name="T55" fmla="*/ 16 h 3426"/>
                <a:gd name="T56" fmla="*/ 0 w 908"/>
                <a:gd name="T57" fmla="*/ 15 h 3426"/>
                <a:gd name="T58" fmla="*/ 1 w 908"/>
                <a:gd name="T59" fmla="*/ 11 h 3426"/>
                <a:gd name="T60" fmla="*/ 2 w 908"/>
                <a:gd name="T61" fmla="*/ 8 h 3426"/>
                <a:gd name="T62" fmla="*/ 3 w 908"/>
                <a:gd name="T63" fmla="*/ 7 h 3426"/>
                <a:gd name="T64" fmla="*/ 4 w 908"/>
                <a:gd name="T65" fmla="*/ 6 h 3426"/>
                <a:gd name="T66" fmla="*/ 3 w 908"/>
                <a:gd name="T67" fmla="*/ 5 h 3426"/>
                <a:gd name="T68" fmla="*/ 3 w 908"/>
                <a:gd name="T69" fmla="*/ 3 h 3426"/>
                <a:gd name="T70" fmla="*/ 3 w 908"/>
                <a:gd name="T71" fmla="*/ 3 h 3426"/>
                <a:gd name="T72" fmla="*/ 3 w 908"/>
                <a:gd name="T73" fmla="*/ 1 h 3426"/>
                <a:gd name="T74" fmla="*/ 5 w 908"/>
                <a:gd name="T75" fmla="*/ 0 h 3426"/>
                <a:gd name="T76" fmla="*/ 8 w 908"/>
                <a:gd name="T77" fmla="*/ 18 h 3426"/>
                <a:gd name="T78" fmla="*/ 8 w 908"/>
                <a:gd name="T79" fmla="*/ 16 h 3426"/>
                <a:gd name="T80" fmla="*/ 8 w 908"/>
                <a:gd name="T81" fmla="*/ 15 h 3426"/>
                <a:gd name="T82" fmla="*/ 9 w 908"/>
                <a:gd name="T83" fmla="*/ 13 h 3426"/>
                <a:gd name="T84" fmla="*/ 9 w 908"/>
                <a:gd name="T85" fmla="*/ 14 h 3426"/>
                <a:gd name="T86" fmla="*/ 9 w 908"/>
                <a:gd name="T87" fmla="*/ 17 h 3426"/>
                <a:gd name="T88" fmla="*/ 6 w 908"/>
                <a:gd name="T89" fmla="*/ 39 h 3426"/>
                <a:gd name="T90" fmla="*/ 6 w 908"/>
                <a:gd name="T91" fmla="*/ 38 h 3426"/>
                <a:gd name="T92" fmla="*/ 6 w 908"/>
                <a:gd name="T93" fmla="*/ 34 h 3426"/>
                <a:gd name="T94" fmla="*/ 6 w 908"/>
                <a:gd name="T95" fmla="*/ 31 h 3426"/>
                <a:gd name="T96" fmla="*/ 5 w 908"/>
                <a:gd name="T97" fmla="*/ 29 h 3426"/>
                <a:gd name="T98" fmla="*/ 5 w 908"/>
                <a:gd name="T99" fmla="*/ 27 h 3426"/>
                <a:gd name="T100" fmla="*/ 3 w 908"/>
                <a:gd name="T101" fmla="*/ 28 h 3426"/>
                <a:gd name="T102" fmla="*/ 3 w 908"/>
                <a:gd name="T103" fmla="*/ 29 h 3426"/>
                <a:gd name="T104" fmla="*/ 4 w 908"/>
                <a:gd name="T105" fmla="*/ 31 h 3426"/>
                <a:gd name="T106" fmla="*/ 4 w 908"/>
                <a:gd name="T107" fmla="*/ 34 h 3426"/>
                <a:gd name="T108" fmla="*/ 5 w 908"/>
                <a:gd name="T109" fmla="*/ 38 h 3426"/>
                <a:gd name="T110" fmla="*/ 5 w 908"/>
                <a:gd name="T111" fmla="*/ 0 h 34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6"/>
                <a:gd name="T170" fmla="*/ 908 w 908"/>
                <a:gd name="T171" fmla="*/ 3426 h 342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lnTo>
                    <a:pt x="722" y="1467"/>
                  </a:lnTo>
                  <a:lnTo>
                    <a:pt x="671" y="1489"/>
                  </a:lnTo>
                  <a:lnTo>
                    <a:pt x="669" y="1404"/>
                  </a:lnTo>
                  <a:lnTo>
                    <a:pt x="662" y="1367"/>
                  </a:lnTo>
                  <a:lnTo>
                    <a:pt x="651" y="1331"/>
                  </a:lnTo>
                  <a:lnTo>
                    <a:pt x="633" y="1296"/>
                  </a:lnTo>
                  <a:lnTo>
                    <a:pt x="611" y="1262"/>
                  </a:lnTo>
                  <a:lnTo>
                    <a:pt x="636" y="1217"/>
                  </a:lnTo>
                  <a:lnTo>
                    <a:pt x="658" y="1165"/>
                  </a:lnTo>
                  <a:lnTo>
                    <a:pt x="678" y="1106"/>
                  </a:lnTo>
                  <a:lnTo>
                    <a:pt x="691" y="1055"/>
                  </a:lnTo>
                  <a:lnTo>
                    <a:pt x="701" y="991"/>
                  </a:lnTo>
                  <a:lnTo>
                    <a:pt x="711" y="1070"/>
                  </a:lnTo>
                  <a:lnTo>
                    <a:pt x="714" y="1167"/>
                  </a:lnTo>
                  <a:lnTo>
                    <a:pt x="715" y="1258"/>
                  </a:lnTo>
                  <a:lnTo>
                    <a:pt x="721" y="1333"/>
                  </a:lnTo>
                  <a:lnTo>
                    <a:pt x="721" y="1395"/>
                  </a:lnTo>
                  <a:lnTo>
                    <a:pt x="722" y="1467"/>
                  </a:lnTo>
                  <a:lnTo>
                    <a:pt x="399" y="3"/>
                  </a:lnTo>
                  <a:lnTo>
                    <a:pt x="446" y="3183"/>
                  </a:lnTo>
                  <a:lnTo>
                    <a:pt x="469" y="3139"/>
                  </a:lnTo>
                  <a:lnTo>
                    <a:pt x="481" y="3095"/>
                  </a:lnTo>
                  <a:lnTo>
                    <a:pt x="485" y="3040"/>
                  </a:lnTo>
                  <a:lnTo>
                    <a:pt x="476" y="2964"/>
                  </a:lnTo>
                  <a:lnTo>
                    <a:pt x="467" y="2875"/>
                  </a:lnTo>
                  <a:lnTo>
                    <a:pt x="460" y="2770"/>
                  </a:lnTo>
                  <a:lnTo>
                    <a:pt x="459" y="2656"/>
                  </a:lnTo>
                  <a:lnTo>
                    <a:pt x="462" y="2554"/>
                  </a:lnTo>
                  <a:lnTo>
                    <a:pt x="465" y="2485"/>
                  </a:lnTo>
                  <a:lnTo>
                    <a:pt x="459" y="2454"/>
                  </a:lnTo>
                  <a:lnTo>
                    <a:pt x="439" y="2409"/>
                  </a:lnTo>
                  <a:lnTo>
                    <a:pt x="419" y="2353"/>
                  </a:lnTo>
                  <a:lnTo>
                    <a:pt x="408" y="2281"/>
                  </a:lnTo>
                  <a:lnTo>
                    <a:pt x="407" y="2220"/>
                  </a:lnTo>
                  <a:lnTo>
                    <a:pt x="417" y="2176"/>
                  </a:lnTo>
                  <a:lnTo>
                    <a:pt x="265" y="2168"/>
                  </a:lnTo>
                  <a:lnTo>
                    <a:pt x="251" y="2215"/>
                  </a:lnTo>
                  <a:lnTo>
                    <a:pt x="235" y="2263"/>
                  </a:lnTo>
                  <a:lnTo>
                    <a:pt x="222" y="2312"/>
                  </a:lnTo>
                  <a:lnTo>
                    <a:pt x="224" y="2334"/>
                  </a:lnTo>
                  <a:lnTo>
                    <a:pt x="245" y="2374"/>
                  </a:lnTo>
                  <a:lnTo>
                    <a:pt x="276" y="2420"/>
                  </a:lnTo>
                  <a:lnTo>
                    <a:pt x="301" y="2477"/>
                  </a:lnTo>
                  <a:lnTo>
                    <a:pt x="320" y="2531"/>
                  </a:lnTo>
                  <a:lnTo>
                    <a:pt x="327" y="2606"/>
                  </a:lnTo>
                  <a:lnTo>
                    <a:pt x="330" y="2683"/>
                  </a:lnTo>
                  <a:lnTo>
                    <a:pt x="337" y="2789"/>
                  </a:lnTo>
                  <a:lnTo>
                    <a:pt x="347" y="2882"/>
                  </a:lnTo>
                  <a:lnTo>
                    <a:pt x="369" y="2986"/>
                  </a:lnTo>
                  <a:lnTo>
                    <a:pt x="407" y="3098"/>
                  </a:lnTo>
                  <a:lnTo>
                    <a:pt x="428" y="3148"/>
                  </a:lnTo>
                  <a:lnTo>
                    <a:pt x="446" y="3183"/>
                  </a:lnTo>
                  <a:lnTo>
                    <a:pt x="399" y="3"/>
                  </a:lnTo>
                  <a:close/>
                </a:path>
              </a:pathLst>
            </a:custGeom>
            <a:solidFill>
              <a:srgbClr val="8080FF"/>
            </a:solidFill>
            <a:ln w="9525">
              <a:noFill/>
              <a:round/>
              <a:headEnd/>
              <a:tailEnd/>
            </a:ln>
          </p:spPr>
          <p:txBody>
            <a:bodyPr/>
            <a:lstStyle/>
            <a:p>
              <a:pPr eaLnBrk="0" hangingPunct="0"/>
              <a:endParaRPr lang="it-IT"/>
            </a:p>
          </p:txBody>
        </p:sp>
        <p:sp>
          <p:nvSpPr>
            <p:cNvPr id="76910" name="Freeform 310"/>
            <p:cNvSpPr>
              <a:spLocks/>
            </p:cNvSpPr>
            <p:nvPr/>
          </p:nvSpPr>
          <p:spPr bwMode="auto">
            <a:xfrm>
              <a:off x="4410" y="2602"/>
              <a:ext cx="303" cy="1142"/>
            </a:xfrm>
            <a:custGeom>
              <a:avLst/>
              <a:gdLst>
                <a:gd name="T0" fmla="*/ 6 w 908"/>
                <a:gd name="T1" fmla="*/ 0 h 3426"/>
                <a:gd name="T2" fmla="*/ 7 w 908"/>
                <a:gd name="T3" fmla="*/ 1 h 3426"/>
                <a:gd name="T4" fmla="*/ 8 w 908"/>
                <a:gd name="T5" fmla="*/ 2 h 3426"/>
                <a:gd name="T6" fmla="*/ 7 w 908"/>
                <a:gd name="T7" fmla="*/ 3 h 3426"/>
                <a:gd name="T8" fmla="*/ 6 w 908"/>
                <a:gd name="T9" fmla="*/ 5 h 3426"/>
                <a:gd name="T10" fmla="*/ 7 w 908"/>
                <a:gd name="T11" fmla="*/ 7 h 3426"/>
                <a:gd name="T12" fmla="*/ 7 w 908"/>
                <a:gd name="T13" fmla="*/ 7 h 3426"/>
                <a:gd name="T14" fmla="*/ 9 w 908"/>
                <a:gd name="T15" fmla="*/ 7 h 3426"/>
                <a:gd name="T16" fmla="*/ 10 w 908"/>
                <a:gd name="T17" fmla="*/ 8 h 3426"/>
                <a:gd name="T18" fmla="*/ 10 w 908"/>
                <a:gd name="T19" fmla="*/ 9 h 3426"/>
                <a:gd name="T20" fmla="*/ 10 w 908"/>
                <a:gd name="T21" fmla="*/ 10 h 3426"/>
                <a:gd name="T22" fmla="*/ 10 w 908"/>
                <a:gd name="T23" fmla="*/ 14 h 3426"/>
                <a:gd name="T24" fmla="*/ 10 w 908"/>
                <a:gd name="T25" fmla="*/ 17 h 3426"/>
                <a:gd name="T26" fmla="*/ 10 w 908"/>
                <a:gd name="T27" fmla="*/ 18 h 3426"/>
                <a:gd name="T28" fmla="*/ 11 w 908"/>
                <a:gd name="T29" fmla="*/ 22 h 3426"/>
                <a:gd name="T30" fmla="*/ 8 w 908"/>
                <a:gd name="T31" fmla="*/ 24 h 3426"/>
                <a:gd name="T32" fmla="*/ 7 w 908"/>
                <a:gd name="T33" fmla="*/ 28 h 3426"/>
                <a:gd name="T34" fmla="*/ 8 w 908"/>
                <a:gd name="T35" fmla="*/ 30 h 3426"/>
                <a:gd name="T36" fmla="*/ 8 w 908"/>
                <a:gd name="T37" fmla="*/ 32 h 3426"/>
                <a:gd name="T38" fmla="*/ 8 w 908"/>
                <a:gd name="T39" fmla="*/ 36 h 3426"/>
                <a:gd name="T40" fmla="*/ 7 w 908"/>
                <a:gd name="T41" fmla="*/ 39 h 3426"/>
                <a:gd name="T42" fmla="*/ 8 w 908"/>
                <a:gd name="T43" fmla="*/ 41 h 3426"/>
                <a:gd name="T44" fmla="*/ 6 w 908"/>
                <a:gd name="T45" fmla="*/ 42 h 3426"/>
                <a:gd name="T46" fmla="*/ 5 w 908"/>
                <a:gd name="T47" fmla="*/ 42 h 3426"/>
                <a:gd name="T48" fmla="*/ 4 w 908"/>
                <a:gd name="T49" fmla="*/ 42 h 3426"/>
                <a:gd name="T50" fmla="*/ 3 w 908"/>
                <a:gd name="T51" fmla="*/ 42 h 3426"/>
                <a:gd name="T52" fmla="*/ 4 w 908"/>
                <a:gd name="T53" fmla="*/ 41 h 3426"/>
                <a:gd name="T54" fmla="*/ 4 w 908"/>
                <a:gd name="T55" fmla="*/ 41 h 3426"/>
                <a:gd name="T56" fmla="*/ 2 w 908"/>
                <a:gd name="T57" fmla="*/ 41 h 3426"/>
                <a:gd name="T58" fmla="*/ 1 w 908"/>
                <a:gd name="T59" fmla="*/ 41 h 3426"/>
                <a:gd name="T60" fmla="*/ 1 w 908"/>
                <a:gd name="T61" fmla="*/ 41 h 3426"/>
                <a:gd name="T62" fmla="*/ 1 w 908"/>
                <a:gd name="T63" fmla="*/ 40 h 3426"/>
                <a:gd name="T64" fmla="*/ 3 w 908"/>
                <a:gd name="T65" fmla="*/ 39 h 3426"/>
                <a:gd name="T66" fmla="*/ 3 w 908"/>
                <a:gd name="T67" fmla="*/ 38 h 3426"/>
                <a:gd name="T68" fmla="*/ 3 w 908"/>
                <a:gd name="T69" fmla="*/ 37 h 3426"/>
                <a:gd name="T70" fmla="*/ 1 w 908"/>
                <a:gd name="T71" fmla="*/ 32 h 3426"/>
                <a:gd name="T72" fmla="*/ 0 w 908"/>
                <a:gd name="T73" fmla="*/ 30 h 3426"/>
                <a:gd name="T74" fmla="*/ 0 w 908"/>
                <a:gd name="T75" fmla="*/ 28 h 3426"/>
                <a:gd name="T76" fmla="*/ 0 w 908"/>
                <a:gd name="T77" fmla="*/ 24 h 3426"/>
                <a:gd name="T78" fmla="*/ 1 w 908"/>
                <a:gd name="T79" fmla="*/ 21 h 3426"/>
                <a:gd name="T80" fmla="*/ 2 w 908"/>
                <a:gd name="T81" fmla="*/ 17 h 3426"/>
                <a:gd name="T82" fmla="*/ 1 w 908"/>
                <a:gd name="T83" fmla="*/ 16 h 3426"/>
                <a:gd name="T84" fmla="*/ 0 w 908"/>
                <a:gd name="T85" fmla="*/ 15 h 3426"/>
                <a:gd name="T86" fmla="*/ 0 w 908"/>
                <a:gd name="T87" fmla="*/ 14 h 3426"/>
                <a:gd name="T88" fmla="*/ 1 w 908"/>
                <a:gd name="T89" fmla="*/ 11 h 3426"/>
                <a:gd name="T90" fmla="*/ 2 w 908"/>
                <a:gd name="T91" fmla="*/ 9 h 3426"/>
                <a:gd name="T92" fmla="*/ 2 w 908"/>
                <a:gd name="T93" fmla="*/ 8 h 3426"/>
                <a:gd name="T94" fmla="*/ 3 w 908"/>
                <a:gd name="T95" fmla="*/ 7 h 3426"/>
                <a:gd name="T96" fmla="*/ 4 w 908"/>
                <a:gd name="T97" fmla="*/ 6 h 3426"/>
                <a:gd name="T98" fmla="*/ 4 w 908"/>
                <a:gd name="T99" fmla="*/ 6 h 3426"/>
                <a:gd name="T100" fmla="*/ 3 w 908"/>
                <a:gd name="T101" fmla="*/ 5 h 3426"/>
                <a:gd name="T102" fmla="*/ 3 w 908"/>
                <a:gd name="T103" fmla="*/ 4 h 3426"/>
                <a:gd name="T104" fmla="*/ 3 w 908"/>
                <a:gd name="T105" fmla="*/ 3 h 3426"/>
                <a:gd name="T106" fmla="*/ 3 w 908"/>
                <a:gd name="T107" fmla="*/ 3 h 3426"/>
                <a:gd name="T108" fmla="*/ 3 w 908"/>
                <a:gd name="T109" fmla="*/ 1 h 3426"/>
                <a:gd name="T110" fmla="*/ 4 w 908"/>
                <a:gd name="T111" fmla="*/ 1 h 3426"/>
                <a:gd name="T112" fmla="*/ 5 w 908"/>
                <a:gd name="T113" fmla="*/ 0 h 34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6"/>
                <a:gd name="T173" fmla="*/ 908 w 908"/>
                <a:gd name="T174" fmla="*/ 3426 h 34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path>
              </a:pathLst>
            </a:custGeom>
            <a:noFill/>
            <a:ln w="0">
              <a:solidFill>
                <a:srgbClr val="000000"/>
              </a:solidFill>
              <a:round/>
              <a:headEnd/>
              <a:tailEnd/>
            </a:ln>
          </p:spPr>
          <p:txBody>
            <a:bodyPr/>
            <a:lstStyle/>
            <a:p>
              <a:pPr eaLnBrk="0" hangingPunct="0"/>
              <a:endParaRPr lang="it-IT"/>
            </a:p>
          </p:txBody>
        </p:sp>
        <p:sp>
          <p:nvSpPr>
            <p:cNvPr id="76911" name="Freeform 311"/>
            <p:cNvSpPr>
              <a:spLocks/>
            </p:cNvSpPr>
            <p:nvPr/>
          </p:nvSpPr>
          <p:spPr bwMode="auto">
            <a:xfrm>
              <a:off x="4614" y="2932"/>
              <a:ext cx="37" cy="166"/>
            </a:xfrm>
            <a:custGeom>
              <a:avLst/>
              <a:gdLst>
                <a:gd name="T0" fmla="*/ 1 w 111"/>
                <a:gd name="T1" fmla="*/ 6 h 498"/>
                <a:gd name="T2" fmla="*/ 1 w 111"/>
                <a:gd name="T3" fmla="*/ 6 h 498"/>
                <a:gd name="T4" fmla="*/ 1 w 111"/>
                <a:gd name="T5" fmla="*/ 5 h 498"/>
                <a:gd name="T6" fmla="*/ 1 w 111"/>
                <a:gd name="T7" fmla="*/ 5 h 498"/>
                <a:gd name="T8" fmla="*/ 0 w 111"/>
                <a:gd name="T9" fmla="*/ 4 h 498"/>
                <a:gd name="T10" fmla="*/ 0 w 111"/>
                <a:gd name="T11" fmla="*/ 4 h 498"/>
                <a:gd name="T12" fmla="*/ 0 w 111"/>
                <a:gd name="T13" fmla="*/ 3 h 498"/>
                <a:gd name="T14" fmla="*/ 0 w 111"/>
                <a:gd name="T15" fmla="*/ 3 h 498"/>
                <a:gd name="T16" fmla="*/ 1 w 111"/>
                <a:gd name="T17" fmla="*/ 2 h 498"/>
                <a:gd name="T18" fmla="*/ 1 w 111"/>
                <a:gd name="T19" fmla="*/ 1 h 498"/>
                <a:gd name="T20" fmla="*/ 1 w 111"/>
                <a:gd name="T21" fmla="*/ 1 h 498"/>
                <a:gd name="T22" fmla="*/ 1 w 111"/>
                <a:gd name="T23" fmla="*/ 0 h 498"/>
                <a:gd name="T24" fmla="*/ 1 w 111"/>
                <a:gd name="T25" fmla="*/ 1 h 498"/>
                <a:gd name="T26" fmla="*/ 1 w 111"/>
                <a:gd name="T27" fmla="*/ 2 h 498"/>
                <a:gd name="T28" fmla="*/ 1 w 111"/>
                <a:gd name="T29" fmla="*/ 3 h 498"/>
                <a:gd name="T30" fmla="*/ 1 w 111"/>
                <a:gd name="T31" fmla="*/ 4 h 498"/>
                <a:gd name="T32" fmla="*/ 1 w 111"/>
                <a:gd name="T33" fmla="*/ 5 h 498"/>
                <a:gd name="T34" fmla="*/ 1 w 111"/>
                <a:gd name="T35" fmla="*/ 6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8"/>
                <a:gd name="T56" fmla="*/ 111 w 111"/>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8">
                  <a:moveTo>
                    <a:pt x="111" y="476"/>
                  </a:moveTo>
                  <a:lnTo>
                    <a:pt x="60" y="498"/>
                  </a:lnTo>
                  <a:lnTo>
                    <a:pt x="57" y="413"/>
                  </a:lnTo>
                  <a:lnTo>
                    <a:pt x="51" y="375"/>
                  </a:lnTo>
                  <a:lnTo>
                    <a:pt x="40" y="340"/>
                  </a:lnTo>
                  <a:lnTo>
                    <a:pt x="22" y="304"/>
                  </a:lnTo>
                  <a:lnTo>
                    <a:pt x="0" y="271"/>
                  </a:lnTo>
                  <a:lnTo>
                    <a:pt x="25" y="226"/>
                  </a:lnTo>
                  <a:lnTo>
                    <a:pt x="47" y="174"/>
                  </a:lnTo>
                  <a:lnTo>
                    <a:pt x="67" y="115"/>
                  </a:lnTo>
                  <a:lnTo>
                    <a:pt x="79" y="64"/>
                  </a:lnTo>
                  <a:lnTo>
                    <a:pt x="90" y="0"/>
                  </a:lnTo>
                  <a:lnTo>
                    <a:pt x="100" y="78"/>
                  </a:lnTo>
                  <a:lnTo>
                    <a:pt x="103" y="176"/>
                  </a:lnTo>
                  <a:lnTo>
                    <a:pt x="104" y="266"/>
                  </a:lnTo>
                  <a:lnTo>
                    <a:pt x="109" y="341"/>
                  </a:lnTo>
                  <a:lnTo>
                    <a:pt x="109" y="404"/>
                  </a:lnTo>
                  <a:lnTo>
                    <a:pt x="111" y="476"/>
                  </a:lnTo>
                </a:path>
              </a:pathLst>
            </a:custGeom>
            <a:noFill/>
            <a:ln w="0">
              <a:solidFill>
                <a:srgbClr val="000000"/>
              </a:solidFill>
              <a:round/>
              <a:headEnd/>
              <a:tailEnd/>
            </a:ln>
          </p:spPr>
          <p:txBody>
            <a:bodyPr/>
            <a:lstStyle/>
            <a:p>
              <a:pPr eaLnBrk="0" hangingPunct="0"/>
              <a:endParaRPr lang="it-IT"/>
            </a:p>
          </p:txBody>
        </p:sp>
        <p:sp>
          <p:nvSpPr>
            <p:cNvPr id="76912" name="Freeform 312"/>
            <p:cNvSpPr>
              <a:spLocks/>
            </p:cNvSpPr>
            <p:nvPr/>
          </p:nvSpPr>
          <p:spPr bwMode="auto">
            <a:xfrm>
              <a:off x="4484" y="3324"/>
              <a:ext cx="88" cy="338"/>
            </a:xfrm>
            <a:custGeom>
              <a:avLst/>
              <a:gdLst>
                <a:gd name="T0" fmla="*/ 3 w 263"/>
                <a:gd name="T1" fmla="*/ 13 h 1013"/>
                <a:gd name="T2" fmla="*/ 3 w 263"/>
                <a:gd name="T3" fmla="*/ 12 h 1013"/>
                <a:gd name="T4" fmla="*/ 3 w 263"/>
                <a:gd name="T5" fmla="*/ 11 h 1013"/>
                <a:gd name="T6" fmla="*/ 3 w 263"/>
                <a:gd name="T7" fmla="*/ 11 h 1013"/>
                <a:gd name="T8" fmla="*/ 3 w 263"/>
                <a:gd name="T9" fmla="*/ 10 h 1013"/>
                <a:gd name="T10" fmla="*/ 3 w 263"/>
                <a:gd name="T11" fmla="*/ 9 h 1013"/>
                <a:gd name="T12" fmla="*/ 3 w 263"/>
                <a:gd name="T13" fmla="*/ 7 h 1013"/>
                <a:gd name="T14" fmla="*/ 3 w 263"/>
                <a:gd name="T15" fmla="*/ 6 h 1013"/>
                <a:gd name="T16" fmla="*/ 3 w 263"/>
                <a:gd name="T17" fmla="*/ 5 h 1013"/>
                <a:gd name="T18" fmla="*/ 3 w 263"/>
                <a:gd name="T19" fmla="*/ 4 h 1013"/>
                <a:gd name="T20" fmla="*/ 3 w 263"/>
                <a:gd name="T21" fmla="*/ 4 h 1013"/>
                <a:gd name="T22" fmla="*/ 3 w 263"/>
                <a:gd name="T23" fmla="*/ 3 h 1013"/>
                <a:gd name="T24" fmla="*/ 2 w 263"/>
                <a:gd name="T25" fmla="*/ 2 h 1013"/>
                <a:gd name="T26" fmla="*/ 2 w 263"/>
                <a:gd name="T27" fmla="*/ 1 h 1013"/>
                <a:gd name="T28" fmla="*/ 2 w 263"/>
                <a:gd name="T29" fmla="*/ 1 h 1013"/>
                <a:gd name="T30" fmla="*/ 2 w 263"/>
                <a:gd name="T31" fmla="*/ 0 h 1013"/>
                <a:gd name="T32" fmla="*/ 1 w 263"/>
                <a:gd name="T33" fmla="*/ 0 h 1013"/>
                <a:gd name="T34" fmla="*/ 0 w 263"/>
                <a:gd name="T35" fmla="*/ 1 h 1013"/>
                <a:gd name="T36" fmla="*/ 0 w 263"/>
                <a:gd name="T37" fmla="*/ 1 h 1013"/>
                <a:gd name="T38" fmla="*/ 0 w 263"/>
                <a:gd name="T39" fmla="*/ 2 h 1013"/>
                <a:gd name="T40" fmla="*/ 0 w 263"/>
                <a:gd name="T41" fmla="*/ 2 h 1013"/>
                <a:gd name="T42" fmla="*/ 0 w 263"/>
                <a:gd name="T43" fmla="*/ 3 h 1013"/>
                <a:gd name="T44" fmla="*/ 1 w 263"/>
                <a:gd name="T45" fmla="*/ 3 h 1013"/>
                <a:gd name="T46" fmla="*/ 1 w 263"/>
                <a:gd name="T47" fmla="*/ 4 h 1013"/>
                <a:gd name="T48" fmla="*/ 1 w 263"/>
                <a:gd name="T49" fmla="*/ 4 h 1013"/>
                <a:gd name="T50" fmla="*/ 1 w 263"/>
                <a:gd name="T51" fmla="*/ 5 h 1013"/>
                <a:gd name="T52" fmla="*/ 1 w 263"/>
                <a:gd name="T53" fmla="*/ 6 h 1013"/>
                <a:gd name="T54" fmla="*/ 1 w 263"/>
                <a:gd name="T55" fmla="*/ 8 h 1013"/>
                <a:gd name="T56" fmla="*/ 2 w 263"/>
                <a:gd name="T57" fmla="*/ 9 h 1013"/>
                <a:gd name="T58" fmla="*/ 2 w 263"/>
                <a:gd name="T59" fmla="*/ 10 h 1013"/>
                <a:gd name="T60" fmla="*/ 2 w 263"/>
                <a:gd name="T61" fmla="*/ 11 h 1013"/>
                <a:gd name="T62" fmla="*/ 3 w 263"/>
                <a:gd name="T63" fmla="*/ 12 h 1013"/>
                <a:gd name="T64" fmla="*/ 3 w 263"/>
                <a:gd name="T65" fmla="*/ 13 h 10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3"/>
                <a:gd name="T101" fmla="*/ 263 w 263"/>
                <a:gd name="T102" fmla="*/ 1013 h 10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3">
                  <a:moveTo>
                    <a:pt x="224" y="1013"/>
                  </a:moveTo>
                  <a:lnTo>
                    <a:pt x="247" y="971"/>
                  </a:lnTo>
                  <a:lnTo>
                    <a:pt x="259" y="927"/>
                  </a:lnTo>
                  <a:lnTo>
                    <a:pt x="263" y="871"/>
                  </a:lnTo>
                  <a:lnTo>
                    <a:pt x="254" y="794"/>
                  </a:lnTo>
                  <a:lnTo>
                    <a:pt x="245" y="706"/>
                  </a:lnTo>
                  <a:lnTo>
                    <a:pt x="238" y="601"/>
                  </a:lnTo>
                  <a:lnTo>
                    <a:pt x="236" y="488"/>
                  </a:lnTo>
                  <a:lnTo>
                    <a:pt x="240" y="385"/>
                  </a:lnTo>
                  <a:lnTo>
                    <a:pt x="243" y="316"/>
                  </a:lnTo>
                  <a:lnTo>
                    <a:pt x="237" y="285"/>
                  </a:lnTo>
                  <a:lnTo>
                    <a:pt x="217" y="241"/>
                  </a:lnTo>
                  <a:lnTo>
                    <a:pt x="197" y="183"/>
                  </a:lnTo>
                  <a:lnTo>
                    <a:pt x="186" y="112"/>
                  </a:lnTo>
                  <a:lnTo>
                    <a:pt x="185" y="52"/>
                  </a:lnTo>
                  <a:lnTo>
                    <a:pt x="195" y="7"/>
                  </a:lnTo>
                  <a:lnTo>
                    <a:pt x="43" y="0"/>
                  </a:lnTo>
                  <a:lnTo>
                    <a:pt x="29" y="46"/>
                  </a:lnTo>
                  <a:lnTo>
                    <a:pt x="13" y="95"/>
                  </a:lnTo>
                  <a:lnTo>
                    <a:pt x="0" y="143"/>
                  </a:lnTo>
                  <a:lnTo>
                    <a:pt x="0" y="164"/>
                  </a:lnTo>
                  <a:lnTo>
                    <a:pt x="23" y="205"/>
                  </a:lnTo>
                  <a:lnTo>
                    <a:pt x="54" y="251"/>
                  </a:lnTo>
                  <a:lnTo>
                    <a:pt x="79" y="308"/>
                  </a:lnTo>
                  <a:lnTo>
                    <a:pt x="98" y="362"/>
                  </a:lnTo>
                  <a:lnTo>
                    <a:pt x="105" y="438"/>
                  </a:lnTo>
                  <a:lnTo>
                    <a:pt x="108" y="514"/>
                  </a:lnTo>
                  <a:lnTo>
                    <a:pt x="115" y="620"/>
                  </a:lnTo>
                  <a:lnTo>
                    <a:pt x="125" y="714"/>
                  </a:lnTo>
                  <a:lnTo>
                    <a:pt x="147" y="817"/>
                  </a:lnTo>
                  <a:lnTo>
                    <a:pt x="185" y="929"/>
                  </a:lnTo>
                  <a:lnTo>
                    <a:pt x="205" y="979"/>
                  </a:lnTo>
                  <a:lnTo>
                    <a:pt x="224" y="1013"/>
                  </a:lnTo>
                </a:path>
              </a:pathLst>
            </a:custGeom>
            <a:noFill/>
            <a:ln w="0">
              <a:solidFill>
                <a:srgbClr val="000000"/>
              </a:solidFill>
              <a:round/>
              <a:headEnd/>
              <a:tailEnd/>
            </a:ln>
          </p:spPr>
          <p:txBody>
            <a:bodyPr/>
            <a:lstStyle/>
            <a:p>
              <a:pPr eaLnBrk="0" hangingPunct="0"/>
              <a:endParaRPr lang="it-IT"/>
            </a:p>
          </p:txBody>
        </p:sp>
        <p:sp>
          <p:nvSpPr>
            <p:cNvPr id="76913" name="Rectangle 313"/>
            <p:cNvSpPr>
              <a:spLocks noChangeArrowheads="1"/>
            </p:cNvSpPr>
            <p:nvPr/>
          </p:nvSpPr>
          <p:spPr bwMode="auto">
            <a:xfrm>
              <a:off x="468" y="459"/>
              <a:ext cx="4522" cy="446"/>
            </a:xfrm>
            <a:prstGeom prst="rect">
              <a:avLst/>
            </a:prstGeom>
            <a:noFill/>
            <a:ln w="9525">
              <a:noFill/>
              <a:miter lim="800000"/>
              <a:headEnd/>
              <a:tailEnd/>
            </a:ln>
          </p:spPr>
          <p:txBody>
            <a:bodyPr wrap="none" lIns="0" tIns="0" rIns="0" bIns="0">
              <a:spAutoFit/>
            </a:bodyPr>
            <a:lstStyle/>
            <a:p>
              <a:pPr eaLnBrk="0" hangingPunct="0"/>
              <a:r>
                <a:rPr lang="it-IT" sz="4600" b="1" dirty="0">
                  <a:solidFill>
                    <a:srgbClr val="FFFFA7"/>
                  </a:solidFill>
                  <a:latin typeface="Arial" pitchFamily="34" charset="0"/>
                </a:rPr>
                <a:t>1 </a:t>
              </a:r>
              <a:r>
                <a:rPr lang="it-IT" sz="4600" b="1" dirty="0" err="1" smtClean="0">
                  <a:solidFill>
                    <a:srgbClr val="FFFFA7"/>
                  </a:solidFill>
                  <a:latin typeface="Arial" pitchFamily="34" charset="0"/>
                </a:rPr>
                <a:t>individual</a:t>
              </a:r>
              <a:r>
                <a:rPr lang="it-IT" sz="4600" b="1" dirty="0" smtClean="0">
                  <a:solidFill>
                    <a:srgbClr val="FFFFA7"/>
                  </a:solidFill>
                  <a:latin typeface="Arial" pitchFamily="34" charset="0"/>
                </a:rPr>
                <a:t> in </a:t>
              </a:r>
              <a:r>
                <a:rPr lang="it-IT" sz="4600" b="1" dirty="0" err="1" smtClean="0">
                  <a:solidFill>
                    <a:srgbClr val="FFFFA7"/>
                  </a:solidFill>
                  <a:latin typeface="Arial" pitchFamily="34" charset="0"/>
                </a:rPr>
                <a:t>about</a:t>
              </a:r>
              <a:r>
                <a:rPr lang="it-IT" sz="4600" b="1" dirty="0" smtClean="0">
                  <a:solidFill>
                    <a:srgbClr val="FFFFA7"/>
                  </a:solidFill>
                  <a:latin typeface="Arial" pitchFamily="34" charset="0"/>
                </a:rPr>
                <a:t> 2000 </a:t>
              </a:r>
              <a:endParaRPr lang="it-IT" dirty="0"/>
            </a:p>
          </p:txBody>
        </p:sp>
        <p:sp>
          <p:nvSpPr>
            <p:cNvPr id="76914" name="Rectangle 314"/>
            <p:cNvSpPr>
              <a:spLocks noChangeArrowheads="1"/>
            </p:cNvSpPr>
            <p:nvPr/>
          </p:nvSpPr>
          <p:spPr bwMode="auto">
            <a:xfrm>
              <a:off x="1199" y="892"/>
              <a:ext cx="2726" cy="446"/>
            </a:xfrm>
            <a:prstGeom prst="rect">
              <a:avLst/>
            </a:prstGeom>
            <a:noFill/>
            <a:ln w="9525">
              <a:noFill/>
              <a:miter lim="800000"/>
              <a:headEnd/>
              <a:tailEnd/>
            </a:ln>
          </p:spPr>
          <p:txBody>
            <a:bodyPr wrap="none" lIns="0" tIns="0" rIns="0" bIns="0">
              <a:spAutoFit/>
            </a:bodyPr>
            <a:lstStyle/>
            <a:p>
              <a:pPr eaLnBrk="0" hangingPunct="0"/>
              <a:r>
                <a:rPr lang="it-IT" sz="4600" b="1" dirty="0" err="1">
                  <a:solidFill>
                    <a:srgbClr val="FFFFA7"/>
                  </a:solidFill>
                  <a:latin typeface="Arial" pitchFamily="34" charset="0"/>
                </a:rPr>
                <a:t>d</a:t>
              </a:r>
              <a:r>
                <a:rPr lang="it-IT" sz="4600" b="1" dirty="0" err="1" smtClean="0">
                  <a:solidFill>
                    <a:srgbClr val="FFFFA7"/>
                  </a:solidFill>
                  <a:latin typeface="Arial" pitchFamily="34" charset="0"/>
                </a:rPr>
                <a:t>evelops</a:t>
              </a:r>
              <a:r>
                <a:rPr lang="it-IT" sz="4600" b="1" dirty="0" smtClean="0">
                  <a:solidFill>
                    <a:srgbClr val="FFFFA7"/>
                  </a:solidFill>
                  <a:latin typeface="Arial" pitchFamily="34" charset="0"/>
                </a:rPr>
                <a:t> DMT1</a:t>
              </a:r>
              <a:endParaRPr lang="it-IT" dirty="0"/>
            </a:p>
          </p:txBody>
        </p:sp>
      </p:gr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a:xfrm>
            <a:off x="428625" y="1214438"/>
            <a:ext cx="8229600" cy="4805362"/>
          </a:xfrm>
        </p:spPr>
        <p:txBody>
          <a:bodyPr>
            <a:normAutofit/>
          </a:bodyPr>
          <a:lstStyle/>
          <a:p>
            <a:pPr>
              <a:lnSpc>
                <a:spcPct val="90000"/>
              </a:lnSpc>
            </a:pPr>
            <a:r>
              <a:rPr lang="en-GB" sz="2300" dirty="0">
                <a:latin typeface="Lucida Sans Unicode" charset="0"/>
              </a:rPr>
              <a:t>Diabetes mellitus (DM) is a group of diseases characterized by high levels of blood glucose resulting from defects in insulin production, insulin action, or both. </a:t>
            </a:r>
          </a:p>
          <a:p>
            <a:pPr marL="0" indent="0">
              <a:lnSpc>
                <a:spcPct val="90000"/>
              </a:lnSpc>
              <a:buNone/>
            </a:pPr>
            <a:endParaRPr lang="en-GB" sz="2300" dirty="0">
              <a:latin typeface="Lucida Sans Unicode" charset="0"/>
            </a:endParaRPr>
          </a:p>
          <a:p>
            <a:pPr>
              <a:lnSpc>
                <a:spcPct val="90000"/>
              </a:lnSpc>
            </a:pPr>
            <a:r>
              <a:rPr lang="en-GB" sz="2300" dirty="0">
                <a:latin typeface="Lucida Sans Unicode" charset="0"/>
              </a:rPr>
              <a:t>The effects of diabetes mellitus include long–term damage, dysfunction and failure of various organs.</a:t>
            </a:r>
          </a:p>
        </p:txBody>
      </p:sp>
      <p:sp>
        <p:nvSpPr>
          <p:cNvPr id="3" name="Title 2"/>
          <p:cNvSpPr>
            <a:spLocks noGrp="1"/>
          </p:cNvSpPr>
          <p:nvPr>
            <p:ph type="title"/>
          </p:nvPr>
        </p:nvSpPr>
        <p:spPr/>
        <p:txBody>
          <a:bodyPr>
            <a:normAutofit fontScale="90000"/>
          </a:bodyPr>
          <a:lstStyle/>
          <a:p>
            <a:pPr fontAlgn="auto">
              <a:spcAft>
                <a:spcPts val="0"/>
              </a:spcAft>
              <a:defRPr/>
            </a:pPr>
            <a:r>
              <a:rPr lang="en-GB" dirty="0" smtClean="0">
                <a:ea typeface="+mj-ea"/>
              </a:rPr>
              <a:t>What is diabetes? </a:t>
            </a:r>
            <a:br>
              <a:rPr lang="en-GB" dirty="0" smtClean="0">
                <a:ea typeface="+mj-ea"/>
              </a:rPr>
            </a:br>
            <a:endParaRPr lang="en-GB" dirty="0">
              <a:ea typeface="+mj-ea"/>
            </a:endParaRPr>
          </a:p>
        </p:txBody>
      </p:sp>
    </p:spTree>
    <p:extLst>
      <p:ext uri="{BB962C8B-B14F-4D97-AF65-F5344CB8AC3E}">
        <p14:creationId xmlns:p14="http://schemas.microsoft.com/office/powerpoint/2010/main" val="913212816"/>
      </p:ext>
    </p:extLst>
  </p:cSld>
  <p:clrMapOvr>
    <a:masterClrMapping/>
  </p:clrMapOvr>
  <p:timing>
    <p:tnLst>
      <p:par>
        <p:cTn xmlns:p14="http://schemas.microsoft.com/office/powerpoint/2010/mai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normAutofit lnSpcReduction="10000"/>
          </a:bodyPr>
          <a:lstStyle/>
          <a:p>
            <a:pPr>
              <a:lnSpc>
                <a:spcPct val="90000"/>
              </a:lnSpc>
            </a:pPr>
            <a:r>
              <a:rPr lang="en-GB" sz="2300" dirty="0">
                <a:latin typeface="Lucida Sans Unicode" charset="0"/>
              </a:rPr>
              <a:t>Diabetes mellitus may present with characteristic symptoms such as thirst, polyuria, blurring of vision, and weight loss. </a:t>
            </a:r>
          </a:p>
          <a:p>
            <a:pPr>
              <a:lnSpc>
                <a:spcPct val="90000"/>
              </a:lnSpc>
            </a:pPr>
            <a:endParaRPr lang="en-GB" sz="2300" dirty="0">
              <a:latin typeface="Lucida Sans Unicode" charset="0"/>
            </a:endParaRPr>
          </a:p>
          <a:p>
            <a:pPr>
              <a:lnSpc>
                <a:spcPct val="90000"/>
              </a:lnSpc>
            </a:pPr>
            <a:r>
              <a:rPr lang="en-GB" sz="2300" dirty="0">
                <a:latin typeface="Lucida Sans Unicode" charset="0"/>
              </a:rPr>
              <a:t>In its most severe forms, ketoacidosis or a non–</a:t>
            </a:r>
            <a:r>
              <a:rPr lang="en-GB" sz="2300" dirty="0" err="1">
                <a:latin typeface="Lucida Sans Unicode" charset="0"/>
              </a:rPr>
              <a:t>ketotic</a:t>
            </a:r>
            <a:r>
              <a:rPr lang="en-GB" sz="2300" dirty="0">
                <a:latin typeface="Lucida Sans Unicode" charset="0"/>
              </a:rPr>
              <a:t> hyperosmolar state may develop and lead to stupor, coma and, in absence of effective treatment, death. </a:t>
            </a:r>
          </a:p>
          <a:p>
            <a:pPr>
              <a:lnSpc>
                <a:spcPct val="90000"/>
              </a:lnSpc>
              <a:buFont typeface="Wingdings 3" charset="0"/>
              <a:buNone/>
            </a:pPr>
            <a:endParaRPr lang="en-GB" sz="2300" dirty="0">
              <a:latin typeface="Lucida Sans Unicode" charset="0"/>
            </a:endParaRPr>
          </a:p>
          <a:p>
            <a:pPr>
              <a:lnSpc>
                <a:spcPct val="90000"/>
              </a:lnSpc>
            </a:pPr>
            <a:r>
              <a:rPr lang="en-GB" sz="2300" dirty="0">
                <a:latin typeface="Lucida Sans Unicode" charset="0"/>
              </a:rPr>
              <a:t>Often symptoms are not severe, or may be absent, and consequently hyperglycaemia </a:t>
            </a:r>
            <a:r>
              <a:rPr lang="en-GB" sz="2300" dirty="0" smtClean="0">
                <a:latin typeface="Lucida Sans Unicode" charset="0"/>
              </a:rPr>
              <a:t>may </a:t>
            </a:r>
            <a:r>
              <a:rPr lang="en-GB" sz="2300" dirty="0">
                <a:latin typeface="Lucida Sans Unicode" charset="0"/>
              </a:rPr>
              <a:t>be present for a long time before the diagnosis is made.</a:t>
            </a:r>
          </a:p>
        </p:txBody>
      </p:sp>
      <p:sp>
        <p:nvSpPr>
          <p:cNvPr id="3" name="Title 2"/>
          <p:cNvSpPr>
            <a:spLocks noGrp="1"/>
          </p:cNvSpPr>
          <p:nvPr>
            <p:ph type="title"/>
          </p:nvPr>
        </p:nvSpPr>
        <p:spPr/>
        <p:txBody>
          <a:bodyPr/>
          <a:lstStyle/>
          <a:p>
            <a:pPr fontAlgn="auto">
              <a:spcAft>
                <a:spcPts val="0"/>
              </a:spcAft>
              <a:defRPr/>
            </a:pPr>
            <a:r>
              <a:rPr lang="en-GB" dirty="0" smtClean="0">
                <a:ea typeface="+mj-ea"/>
              </a:rPr>
              <a:t>Diabetes Main symptoms </a:t>
            </a:r>
            <a:endParaRPr lang="en-GB" dirty="0">
              <a:ea typeface="+mj-ea"/>
            </a:endParaRPr>
          </a:p>
        </p:txBody>
      </p:sp>
    </p:spTree>
    <p:extLst>
      <p:ext uri="{BB962C8B-B14F-4D97-AF65-F5344CB8AC3E}">
        <p14:creationId xmlns:p14="http://schemas.microsoft.com/office/powerpoint/2010/main" val="2613358137"/>
      </p:ext>
    </p:extLst>
  </p:cSld>
  <p:clrMapOvr>
    <a:masterClrMapping/>
  </p:clrMapOvr>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idx="1"/>
          </p:nvPr>
        </p:nvSpPr>
        <p:spPr/>
        <p:txBody>
          <a:bodyPr>
            <a:normAutofit/>
          </a:bodyPr>
          <a:lstStyle/>
          <a:p>
            <a:pPr>
              <a:lnSpc>
                <a:spcPct val="90000"/>
              </a:lnSpc>
            </a:pPr>
            <a:r>
              <a:rPr lang="en-GB" sz="2500" dirty="0" smtClean="0">
                <a:latin typeface="Lucida Sans Unicode" charset="0"/>
              </a:rPr>
              <a:t>retinopathy </a:t>
            </a:r>
            <a:r>
              <a:rPr lang="en-GB" sz="2500" dirty="0">
                <a:latin typeface="Lucida Sans Unicode" charset="0"/>
              </a:rPr>
              <a:t>with potential </a:t>
            </a:r>
            <a:r>
              <a:rPr lang="en-GB" sz="2500" dirty="0" smtClean="0">
                <a:latin typeface="Lucida Sans Unicode" charset="0"/>
              </a:rPr>
              <a:t>blindness</a:t>
            </a:r>
          </a:p>
          <a:p>
            <a:pPr>
              <a:lnSpc>
                <a:spcPct val="90000"/>
              </a:lnSpc>
            </a:pPr>
            <a:r>
              <a:rPr lang="en-GB" sz="2500" dirty="0" smtClean="0">
                <a:latin typeface="Lucida Sans Unicode" charset="0"/>
              </a:rPr>
              <a:t>nephropathy </a:t>
            </a:r>
            <a:r>
              <a:rPr lang="en-GB" sz="2500" dirty="0">
                <a:latin typeface="Lucida Sans Unicode" charset="0"/>
              </a:rPr>
              <a:t>that may lead to renal </a:t>
            </a:r>
            <a:r>
              <a:rPr lang="en-GB" sz="2500" dirty="0" smtClean="0">
                <a:latin typeface="Lucida Sans Unicode" charset="0"/>
              </a:rPr>
              <a:t>failure</a:t>
            </a:r>
          </a:p>
          <a:p>
            <a:pPr>
              <a:lnSpc>
                <a:spcPct val="90000"/>
              </a:lnSpc>
            </a:pPr>
            <a:r>
              <a:rPr lang="en-GB" sz="2500" dirty="0" smtClean="0">
                <a:latin typeface="Lucida Sans Unicode" charset="0"/>
              </a:rPr>
              <a:t>and</a:t>
            </a:r>
            <a:r>
              <a:rPr lang="en-GB" sz="2500" dirty="0">
                <a:latin typeface="Lucida Sans Unicode" charset="0"/>
              </a:rPr>
              <a:t>/or neuropathy with risk of foot </a:t>
            </a:r>
            <a:r>
              <a:rPr lang="en-GB" sz="2500" dirty="0" smtClean="0">
                <a:latin typeface="Lucida Sans Unicode" charset="0"/>
              </a:rPr>
              <a:t>ulcers</a:t>
            </a:r>
            <a:r>
              <a:rPr lang="en-GB" sz="2500" dirty="0">
                <a:latin typeface="Lucida Sans Unicode" charset="0"/>
              </a:rPr>
              <a:t> </a:t>
            </a:r>
            <a:r>
              <a:rPr lang="en-GB" sz="2500" dirty="0" smtClean="0">
                <a:latin typeface="Lucida Sans Unicode" charset="0"/>
              </a:rPr>
              <a:t>and amputation. </a:t>
            </a:r>
            <a:endParaRPr lang="en-GB" sz="2500" dirty="0">
              <a:latin typeface="Lucida Sans Unicode" charset="0"/>
            </a:endParaRPr>
          </a:p>
          <a:p>
            <a:pPr>
              <a:lnSpc>
                <a:spcPct val="90000"/>
              </a:lnSpc>
              <a:buFont typeface="Wingdings 3" charset="0"/>
              <a:buNone/>
            </a:pPr>
            <a:endParaRPr lang="en-GB" sz="2500" dirty="0">
              <a:latin typeface="Lucida Sans Unicode" charset="0"/>
            </a:endParaRPr>
          </a:p>
          <a:p>
            <a:pPr>
              <a:lnSpc>
                <a:spcPct val="90000"/>
              </a:lnSpc>
            </a:pPr>
            <a:r>
              <a:rPr lang="en-GB" sz="2500" dirty="0">
                <a:latin typeface="Lucida Sans Unicode" charset="0"/>
              </a:rPr>
              <a:t>People with diabetes are at increased risk of cardiovascular, peripheral vascular and cerebrovascular disease.</a:t>
            </a:r>
          </a:p>
        </p:txBody>
      </p:sp>
      <p:sp>
        <p:nvSpPr>
          <p:cNvPr id="3" name="Title 2"/>
          <p:cNvSpPr>
            <a:spLocks noGrp="1"/>
          </p:cNvSpPr>
          <p:nvPr>
            <p:ph type="title"/>
          </p:nvPr>
        </p:nvSpPr>
        <p:spPr/>
        <p:txBody>
          <a:bodyPr/>
          <a:lstStyle/>
          <a:p>
            <a:pPr fontAlgn="auto">
              <a:spcAft>
                <a:spcPts val="0"/>
              </a:spcAft>
              <a:defRPr/>
            </a:pPr>
            <a:r>
              <a:rPr lang="en-GB" dirty="0" smtClean="0">
                <a:ea typeface="+mj-ea"/>
              </a:rPr>
              <a:t>Diabetes Long-term Effects</a:t>
            </a:r>
            <a:endParaRPr lang="en-GB" dirty="0">
              <a:ea typeface="+mj-ea"/>
            </a:endParaRPr>
          </a:p>
        </p:txBody>
      </p:sp>
    </p:spTree>
    <p:extLst>
      <p:ext uri="{BB962C8B-B14F-4D97-AF65-F5344CB8AC3E}">
        <p14:creationId xmlns:p14="http://schemas.microsoft.com/office/powerpoint/2010/main" val="3349213614"/>
      </p:ext>
    </p:extLst>
  </p:cSld>
  <p:clrMapOvr>
    <a:masterClrMapping/>
  </p:clrMapOvr>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Content Placeholder 1"/>
          <p:cNvSpPr>
            <a:spLocks noGrp="1"/>
          </p:cNvSpPr>
          <p:nvPr>
            <p:ph idx="1"/>
          </p:nvPr>
        </p:nvSpPr>
        <p:spPr>
          <a:xfrm>
            <a:off x="457200" y="1214438"/>
            <a:ext cx="8229600" cy="4792662"/>
          </a:xfrm>
        </p:spPr>
        <p:txBody>
          <a:bodyPr/>
          <a:lstStyle/>
          <a:p>
            <a:r>
              <a:rPr lang="en-GB">
                <a:latin typeface="Lucida Sans Unicode" charset="0"/>
              </a:rPr>
              <a:t>The major components of the treatment of diabetes are:</a:t>
            </a:r>
          </a:p>
          <a:p>
            <a:pPr>
              <a:buFont typeface="Wingdings 3" charset="0"/>
              <a:buNone/>
            </a:pPr>
            <a:endParaRPr lang="en-GB">
              <a:latin typeface="Lucida Sans Unicode" charset="0"/>
            </a:endParaRPr>
          </a:p>
        </p:txBody>
      </p:sp>
      <p:sp>
        <p:nvSpPr>
          <p:cNvPr id="3" name="Title 2"/>
          <p:cNvSpPr>
            <a:spLocks noGrp="1"/>
          </p:cNvSpPr>
          <p:nvPr>
            <p:ph type="title"/>
          </p:nvPr>
        </p:nvSpPr>
        <p:spPr>
          <a:xfrm>
            <a:off x="685800" y="-99392"/>
            <a:ext cx="7772400" cy="1143000"/>
          </a:xfrm>
        </p:spPr>
        <p:txBody>
          <a:bodyPr/>
          <a:lstStyle/>
          <a:p>
            <a:pPr fontAlgn="auto">
              <a:spcAft>
                <a:spcPts val="0"/>
              </a:spcAft>
              <a:defRPr/>
            </a:pPr>
            <a:r>
              <a:rPr lang="en-GB" dirty="0" smtClean="0">
                <a:ea typeface="+mj-ea"/>
              </a:rPr>
              <a:t>Management of DM</a:t>
            </a:r>
            <a:endParaRPr lang="en-GB" dirty="0">
              <a:ea typeface="+mj-ea"/>
            </a:endParaRPr>
          </a:p>
        </p:txBody>
      </p:sp>
      <p:graphicFrame>
        <p:nvGraphicFramePr>
          <p:cNvPr id="6" name="Diagram 5"/>
          <p:cNvGraphicFramePr/>
          <p:nvPr/>
        </p:nvGraphicFramePr>
        <p:xfrm>
          <a:off x="1500166" y="2285992"/>
          <a:ext cx="6096000" cy="40640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1372902495"/>
      </p:ext>
    </p:extLst>
  </p:cSld>
  <p:clrMapOvr>
    <a:masterClrMapping/>
  </p:clrMapOvr>
  <p:timing>
    <p:tnLst>
      <p:par>
        <p:cTn xmlns:p14="http://schemas.microsoft.com/office/powerpoint/2010/mai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Content Placeholder 1"/>
          <p:cNvSpPr>
            <a:spLocks noGrp="1"/>
          </p:cNvSpPr>
          <p:nvPr>
            <p:ph idx="1"/>
          </p:nvPr>
        </p:nvSpPr>
        <p:spPr>
          <a:xfrm>
            <a:off x="457200" y="1357313"/>
            <a:ext cx="8229600" cy="4649787"/>
          </a:xfrm>
        </p:spPr>
        <p:txBody>
          <a:bodyPr/>
          <a:lstStyle/>
          <a:p>
            <a:r>
              <a:rPr lang="en-GB" sz="3200" dirty="0">
                <a:latin typeface="Lucida Sans Unicode" charset="0"/>
              </a:rPr>
              <a:t>Type 1 Diabetes </a:t>
            </a:r>
            <a:r>
              <a:rPr lang="en-GB" sz="3200" dirty="0" smtClean="0">
                <a:latin typeface="Lucida Sans Unicode" charset="0"/>
              </a:rPr>
              <a:t>Mellitus (</a:t>
            </a:r>
            <a:r>
              <a:rPr lang="en-GB" b="1" dirty="0" smtClean="0">
                <a:latin typeface="Lucida Sans Unicode" charset="0"/>
              </a:rPr>
              <a:t>5</a:t>
            </a:r>
            <a:r>
              <a:rPr lang="en-GB" b="1" dirty="0">
                <a:latin typeface="Lucida Sans Unicode" charset="0"/>
              </a:rPr>
              <a:t>% to 10% of all diagnosed cases of </a:t>
            </a:r>
            <a:r>
              <a:rPr lang="en-GB" b="1" dirty="0" smtClean="0">
                <a:latin typeface="Lucida Sans Unicode" charset="0"/>
              </a:rPr>
              <a:t>diabetes)</a:t>
            </a:r>
          </a:p>
          <a:p>
            <a:endParaRPr lang="en-GB" sz="3200" dirty="0">
              <a:latin typeface="Lucida Sans Unicode" charset="0"/>
            </a:endParaRPr>
          </a:p>
          <a:p>
            <a:r>
              <a:rPr lang="en-GB" sz="3200" dirty="0">
                <a:latin typeface="Lucida Sans Unicode" charset="0"/>
              </a:rPr>
              <a:t>Type 2 Diabetes </a:t>
            </a:r>
            <a:r>
              <a:rPr lang="en-GB" sz="3200" dirty="0" smtClean="0">
                <a:latin typeface="Lucida Sans Unicode" charset="0"/>
              </a:rPr>
              <a:t>Mellitus (</a:t>
            </a:r>
            <a:r>
              <a:rPr lang="en-GB" b="1" dirty="0" smtClean="0">
                <a:latin typeface="Lucida Sans Unicode"/>
                <a:cs typeface="Lucida Sans Unicode"/>
              </a:rPr>
              <a:t>90</a:t>
            </a:r>
            <a:r>
              <a:rPr lang="en-GB" b="1" dirty="0">
                <a:latin typeface="Lucida Sans Unicode"/>
                <a:cs typeface="Lucida Sans Unicode"/>
              </a:rPr>
              <a:t>% to 95% of all diagnosed cases of </a:t>
            </a:r>
            <a:r>
              <a:rPr lang="en-GB" b="1" dirty="0" smtClean="0">
                <a:latin typeface="Lucida Sans Unicode"/>
                <a:cs typeface="Lucida Sans Unicode"/>
              </a:rPr>
              <a:t>diabetes)</a:t>
            </a:r>
          </a:p>
          <a:p>
            <a:endParaRPr lang="en-GB" sz="3200" dirty="0">
              <a:latin typeface="Lucida Sans Unicode" charset="0"/>
            </a:endParaRPr>
          </a:p>
          <a:p>
            <a:r>
              <a:rPr lang="en-GB" sz="3200" dirty="0">
                <a:latin typeface="Lucida Sans Unicode" charset="0"/>
              </a:rPr>
              <a:t>Gestational Diabetes</a:t>
            </a:r>
          </a:p>
          <a:p>
            <a:endParaRPr lang="en-GB" sz="3200" dirty="0">
              <a:latin typeface="Lucida Sans Unicode" charset="0"/>
            </a:endParaRPr>
          </a:p>
        </p:txBody>
      </p:sp>
      <p:sp>
        <p:nvSpPr>
          <p:cNvPr id="3" name="Title 2"/>
          <p:cNvSpPr>
            <a:spLocks noGrp="1"/>
          </p:cNvSpPr>
          <p:nvPr>
            <p:ph type="title"/>
          </p:nvPr>
        </p:nvSpPr>
        <p:spPr/>
        <p:txBody>
          <a:bodyPr>
            <a:normAutofit fontScale="90000"/>
          </a:bodyPr>
          <a:lstStyle/>
          <a:p>
            <a:pPr fontAlgn="auto">
              <a:spcAft>
                <a:spcPts val="0"/>
              </a:spcAft>
              <a:defRPr/>
            </a:pPr>
            <a:r>
              <a:rPr lang="en-GB" dirty="0" smtClean="0">
                <a:ea typeface="+mj-ea"/>
              </a:rPr>
              <a:t>Types of Diabetes</a:t>
            </a:r>
            <a:br>
              <a:rPr lang="en-GB" dirty="0" smtClean="0">
                <a:ea typeface="+mj-ea"/>
              </a:rPr>
            </a:br>
            <a:endParaRPr lang="en-GB" dirty="0">
              <a:ea typeface="+mj-ea"/>
            </a:endParaRPr>
          </a:p>
        </p:txBody>
      </p:sp>
    </p:spTree>
    <p:extLst>
      <p:ext uri="{BB962C8B-B14F-4D97-AF65-F5344CB8AC3E}">
        <p14:creationId xmlns:p14="http://schemas.microsoft.com/office/powerpoint/2010/main" val="122791185"/>
      </p:ext>
    </p:extLst>
  </p:cSld>
  <p:clrMapOvr>
    <a:masterClrMapping/>
  </p:clrMapOvr>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pPr fontAlgn="auto">
              <a:spcAft>
                <a:spcPts val="0"/>
              </a:spcAft>
              <a:defRPr/>
            </a:pPr>
            <a:endParaRPr lang="en-GB" dirty="0">
              <a:ea typeface="+mj-ea"/>
            </a:endParaRPr>
          </a:p>
        </p:txBody>
      </p:sp>
      <p:pic>
        <p:nvPicPr>
          <p:cNvPr id="17411" name="Picture 4"/>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285750" y="1000125"/>
            <a:ext cx="4071938" cy="4786313"/>
          </a:xfrm>
        </p:spPr>
      </p:pic>
      <p:pic>
        <p:nvPicPr>
          <p:cNvPr id="17412" name="Picture 5"/>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86313" y="1000125"/>
            <a:ext cx="4071937" cy="47863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80104012"/>
      </p:ext>
    </p:extLst>
  </p:cSld>
  <p:clrMapOvr>
    <a:masterClrMapping/>
  </p:clrMapOvr>
  <p:timing>
    <p:tnLst>
      <p:par>
        <p:cTn xmlns:p14="http://schemas.microsoft.com/office/powerpoint/2010/mai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7" name="CasellaDiTesto 2"/>
          <p:cNvSpPr txBox="1">
            <a:spLocks noChangeArrowheads="1"/>
          </p:cNvSpPr>
          <p:nvPr/>
        </p:nvSpPr>
        <p:spPr bwMode="auto">
          <a:xfrm>
            <a:off x="2000250" y="214313"/>
            <a:ext cx="5001465" cy="523220"/>
          </a:xfrm>
          <a:prstGeom prst="rect">
            <a:avLst/>
          </a:prstGeom>
          <a:noFill/>
          <a:ln w="9525">
            <a:noFill/>
            <a:miter lim="800000"/>
            <a:headEnd/>
            <a:tailEnd/>
          </a:ln>
        </p:spPr>
        <p:txBody>
          <a:bodyPr wrap="none">
            <a:spAutoFit/>
          </a:bodyPr>
          <a:lstStyle/>
          <a:p>
            <a:pPr eaLnBrk="0" hangingPunct="0"/>
            <a:r>
              <a:rPr lang="it-IT" sz="2800" dirty="0" err="1" smtClean="0">
                <a:solidFill>
                  <a:srgbClr val="FF0000"/>
                </a:solidFill>
              </a:rPr>
              <a:t>Diabetes</a:t>
            </a:r>
            <a:r>
              <a:rPr lang="it-IT" sz="2800" dirty="0" smtClean="0">
                <a:solidFill>
                  <a:srgbClr val="FF0000"/>
                </a:solidFill>
              </a:rPr>
              <a:t> </a:t>
            </a:r>
            <a:r>
              <a:rPr lang="it-IT" sz="2800" dirty="0" err="1" smtClean="0">
                <a:solidFill>
                  <a:srgbClr val="FF0000"/>
                </a:solidFill>
              </a:rPr>
              <a:t>mellitus</a:t>
            </a:r>
            <a:r>
              <a:rPr lang="it-IT" sz="2800" dirty="0" smtClean="0">
                <a:solidFill>
                  <a:srgbClr val="FF0000"/>
                </a:solidFill>
              </a:rPr>
              <a:t> </a:t>
            </a:r>
            <a:r>
              <a:rPr lang="it-IT" sz="2800" dirty="0" err="1" smtClean="0">
                <a:solidFill>
                  <a:srgbClr val="FF0000"/>
                </a:solidFill>
              </a:rPr>
              <a:t>type</a:t>
            </a:r>
            <a:r>
              <a:rPr lang="it-IT" sz="2800" dirty="0" smtClean="0">
                <a:solidFill>
                  <a:srgbClr val="FF0000"/>
                </a:solidFill>
              </a:rPr>
              <a:t> </a:t>
            </a:r>
            <a:r>
              <a:rPr lang="it-IT" sz="2800" dirty="0">
                <a:solidFill>
                  <a:srgbClr val="FF0000"/>
                </a:solidFill>
              </a:rPr>
              <a:t>1 (DMT1)</a:t>
            </a:r>
          </a:p>
        </p:txBody>
      </p:sp>
      <p:sp>
        <p:nvSpPr>
          <p:cNvPr id="4" name="CasellaDiTesto 1"/>
          <p:cNvSpPr txBox="1">
            <a:spLocks noChangeArrowheads="1"/>
          </p:cNvSpPr>
          <p:nvPr/>
        </p:nvSpPr>
        <p:spPr bwMode="auto">
          <a:xfrm>
            <a:off x="714375" y="1154113"/>
            <a:ext cx="7786688" cy="4401205"/>
          </a:xfrm>
          <a:prstGeom prst="rect">
            <a:avLst/>
          </a:prstGeom>
          <a:noFill/>
          <a:ln w="9525">
            <a:noFill/>
            <a:miter lim="800000"/>
            <a:headEnd/>
            <a:tailEnd/>
          </a:ln>
        </p:spPr>
        <p:txBody>
          <a:bodyPr>
            <a:spAutoFit/>
          </a:bodyPr>
          <a:lstStyle/>
          <a:p>
            <a:pPr eaLnBrk="0" hangingPunct="0"/>
            <a:r>
              <a:rPr lang="it-IT" sz="2000" b="1" dirty="0" err="1"/>
              <a:t>Diabetes</a:t>
            </a:r>
            <a:r>
              <a:rPr lang="it-IT" sz="2000" b="1" dirty="0"/>
              <a:t> </a:t>
            </a:r>
            <a:r>
              <a:rPr lang="it-IT" sz="2000" b="1" dirty="0" err="1"/>
              <a:t>mellitus</a:t>
            </a:r>
            <a:r>
              <a:rPr lang="it-IT" sz="2000" b="1" dirty="0"/>
              <a:t> </a:t>
            </a:r>
            <a:r>
              <a:rPr lang="it-IT" sz="2000" b="1" dirty="0" err="1"/>
              <a:t>type</a:t>
            </a:r>
            <a:r>
              <a:rPr lang="it-IT" sz="2000" b="1" dirty="0"/>
              <a:t> 1 </a:t>
            </a:r>
            <a:r>
              <a:rPr lang="it-IT" sz="2000" dirty="0" err="1"/>
              <a:t>is</a:t>
            </a:r>
            <a:r>
              <a:rPr lang="it-IT" sz="2000" dirty="0"/>
              <a:t> a </a:t>
            </a:r>
            <a:r>
              <a:rPr lang="it-IT" sz="2000" dirty="0" err="1"/>
              <a:t>form</a:t>
            </a:r>
            <a:r>
              <a:rPr lang="it-IT" sz="2000" dirty="0"/>
              <a:t> of </a:t>
            </a:r>
            <a:r>
              <a:rPr lang="it-IT" sz="2000" dirty="0" err="1"/>
              <a:t>diabetes</a:t>
            </a:r>
            <a:r>
              <a:rPr lang="it-IT" sz="2000" dirty="0"/>
              <a:t> </a:t>
            </a:r>
            <a:r>
              <a:rPr lang="it-IT" sz="2000" dirty="0" err="1">
                <a:solidFill>
                  <a:srgbClr val="00B050"/>
                </a:solidFill>
              </a:rPr>
              <a:t>that</a:t>
            </a:r>
            <a:r>
              <a:rPr lang="it-IT" sz="2000" dirty="0">
                <a:solidFill>
                  <a:srgbClr val="00B050"/>
                </a:solidFill>
              </a:rPr>
              <a:t> </a:t>
            </a:r>
            <a:r>
              <a:rPr lang="it-IT" sz="2000" dirty="0" err="1" smtClean="0">
                <a:solidFill>
                  <a:srgbClr val="00B050"/>
                </a:solidFill>
              </a:rPr>
              <a:t>is</a:t>
            </a:r>
            <a:r>
              <a:rPr lang="it-IT" sz="2000" dirty="0" smtClean="0">
                <a:solidFill>
                  <a:srgbClr val="00B050"/>
                </a:solidFill>
              </a:rPr>
              <a:t> </a:t>
            </a:r>
            <a:r>
              <a:rPr lang="it-IT" sz="2000" dirty="0" err="1" smtClean="0">
                <a:solidFill>
                  <a:srgbClr val="00B050"/>
                </a:solidFill>
              </a:rPr>
              <a:t>defined</a:t>
            </a:r>
            <a:r>
              <a:rPr lang="it-IT" sz="2000" dirty="0" smtClean="0">
                <a:solidFill>
                  <a:srgbClr val="00B050"/>
                </a:solidFill>
              </a:rPr>
              <a:t> </a:t>
            </a:r>
            <a:r>
              <a:rPr lang="it-IT" sz="2000" dirty="0" err="1" smtClean="0">
                <a:solidFill>
                  <a:srgbClr val="00B050"/>
                </a:solidFill>
              </a:rPr>
              <a:t>as</a:t>
            </a:r>
            <a:r>
              <a:rPr lang="it-IT" sz="2000" dirty="0" smtClean="0">
                <a:solidFill>
                  <a:srgbClr val="00B050"/>
                </a:solidFill>
              </a:rPr>
              <a:t> </a:t>
            </a:r>
            <a:r>
              <a:rPr lang="it-IT" sz="2000" dirty="0" err="1" smtClean="0">
                <a:solidFill>
                  <a:srgbClr val="00B050"/>
                </a:solidFill>
              </a:rPr>
              <a:t>an</a:t>
            </a:r>
            <a:r>
              <a:rPr lang="it-IT" sz="2000" dirty="0" smtClean="0">
                <a:solidFill>
                  <a:srgbClr val="00B050"/>
                </a:solidFill>
              </a:rPr>
              <a:t> </a:t>
            </a:r>
            <a:r>
              <a:rPr lang="it-IT" sz="2000" dirty="0"/>
              <a:t>autoimmune </a:t>
            </a:r>
            <a:r>
              <a:rPr lang="it-IT" sz="2000" dirty="0" err="1"/>
              <a:t>disease</a:t>
            </a:r>
            <a:r>
              <a:rPr lang="it-IT" sz="2000" dirty="0"/>
              <a:t> </a:t>
            </a:r>
            <a:r>
              <a:rPr lang="it-IT" sz="2000" dirty="0" err="1"/>
              <a:t>characterized</a:t>
            </a:r>
            <a:r>
              <a:rPr lang="it-IT" sz="2000" dirty="0"/>
              <a:t> by the </a:t>
            </a:r>
            <a:r>
              <a:rPr lang="it-IT" sz="2000" dirty="0" err="1"/>
              <a:t>destruction</a:t>
            </a:r>
            <a:r>
              <a:rPr lang="it-IT" sz="2000" dirty="0"/>
              <a:t> of </a:t>
            </a:r>
            <a:r>
              <a:rPr lang="it-IT" sz="2000" dirty="0" err="1"/>
              <a:t>pancreatic</a:t>
            </a:r>
            <a:r>
              <a:rPr lang="it-IT" sz="2000" dirty="0"/>
              <a:t> beta </a:t>
            </a:r>
            <a:r>
              <a:rPr lang="it-IT" sz="2000" dirty="0" err="1"/>
              <a:t>cells</a:t>
            </a:r>
            <a:r>
              <a:rPr lang="it-IT" sz="2000" dirty="0"/>
              <a:t> (CD4 + and CD8 + T </a:t>
            </a:r>
            <a:r>
              <a:rPr lang="it-IT" sz="2000" dirty="0" err="1"/>
              <a:t>cells</a:t>
            </a:r>
            <a:r>
              <a:rPr lang="it-IT" sz="2000" dirty="0"/>
              <a:t> and </a:t>
            </a:r>
            <a:r>
              <a:rPr lang="it-IT" sz="2000" dirty="0" err="1"/>
              <a:t>macrophages</a:t>
            </a:r>
            <a:r>
              <a:rPr lang="it-IT" sz="2000" dirty="0"/>
              <a:t> </a:t>
            </a:r>
            <a:r>
              <a:rPr lang="it-IT" sz="2000" dirty="0" err="1"/>
              <a:t>infiltration</a:t>
            </a:r>
            <a:r>
              <a:rPr lang="it-IT" sz="2000" dirty="0"/>
              <a:t> in </a:t>
            </a:r>
            <a:r>
              <a:rPr lang="it-IT" sz="2000" dirty="0" err="1"/>
              <a:t>pancreatic</a:t>
            </a:r>
            <a:r>
              <a:rPr lang="it-IT" sz="2000" dirty="0"/>
              <a:t> </a:t>
            </a:r>
            <a:r>
              <a:rPr lang="it-IT" sz="2000" dirty="0" err="1"/>
              <a:t>islets</a:t>
            </a:r>
            <a:r>
              <a:rPr lang="it-IT" sz="2000" dirty="0"/>
              <a:t>) </a:t>
            </a:r>
            <a:r>
              <a:rPr lang="it-IT" sz="2000" dirty="0" err="1"/>
              <a:t>that</a:t>
            </a:r>
            <a:r>
              <a:rPr lang="it-IT" sz="2000" dirty="0"/>
              <a:t> </a:t>
            </a:r>
            <a:r>
              <a:rPr lang="it-IT" sz="2000" dirty="0" err="1"/>
              <a:t>usually</a:t>
            </a:r>
            <a:r>
              <a:rPr lang="it-IT" sz="2000" dirty="0"/>
              <a:t> </a:t>
            </a:r>
            <a:r>
              <a:rPr lang="it-IT" sz="2000" dirty="0" err="1" smtClean="0"/>
              <a:t>leads</a:t>
            </a:r>
            <a:r>
              <a:rPr lang="it-IT" sz="2000" dirty="0" smtClean="0"/>
              <a:t> </a:t>
            </a:r>
            <a:r>
              <a:rPr lang="it-IT" sz="2000" dirty="0" err="1"/>
              <a:t>to</a:t>
            </a:r>
            <a:r>
              <a:rPr lang="it-IT" sz="2000" dirty="0"/>
              <a:t> </a:t>
            </a:r>
            <a:r>
              <a:rPr lang="it-IT" sz="2000" dirty="0" err="1" smtClean="0"/>
              <a:t>insulin</a:t>
            </a:r>
            <a:r>
              <a:rPr lang="it-IT" sz="2000" dirty="0" smtClean="0"/>
              <a:t> </a:t>
            </a:r>
            <a:r>
              <a:rPr lang="it-IT" sz="2000" dirty="0" err="1"/>
              <a:t>deficiency</a:t>
            </a:r>
            <a:r>
              <a:rPr lang="it-IT" sz="2000" dirty="0"/>
              <a:t>.</a:t>
            </a:r>
          </a:p>
          <a:p>
            <a:pPr eaLnBrk="0" hangingPunct="0"/>
            <a:endParaRPr lang="it-IT" sz="2000" dirty="0"/>
          </a:p>
          <a:p>
            <a:pPr eaLnBrk="0" hangingPunct="0"/>
            <a:r>
              <a:rPr lang="it-IT" sz="2000" dirty="0" err="1"/>
              <a:t>Manifests</a:t>
            </a:r>
            <a:r>
              <a:rPr lang="it-IT" sz="2000" dirty="0"/>
              <a:t> </a:t>
            </a:r>
            <a:r>
              <a:rPr lang="it-IT" sz="2000" dirty="0" err="1"/>
              <a:t>itself</a:t>
            </a:r>
            <a:r>
              <a:rPr lang="it-IT" sz="2000" dirty="0"/>
              <a:t> </a:t>
            </a:r>
            <a:r>
              <a:rPr lang="it-IT" sz="2000" dirty="0" err="1"/>
              <a:t>mainly</a:t>
            </a:r>
            <a:r>
              <a:rPr lang="it-IT" sz="2000" dirty="0"/>
              <a:t> in Scandinavia, in </a:t>
            </a:r>
            <a:r>
              <a:rPr lang="it-IT" sz="2000" dirty="0" err="1"/>
              <a:t>Sardinia</a:t>
            </a:r>
            <a:r>
              <a:rPr lang="it-IT" sz="2000" dirty="0"/>
              <a:t> and in </a:t>
            </a:r>
            <a:r>
              <a:rPr lang="it-IT" sz="2000" dirty="0" err="1"/>
              <a:t>several</a:t>
            </a:r>
            <a:r>
              <a:rPr lang="it-IT" sz="2000" dirty="0"/>
              <a:t> </a:t>
            </a:r>
            <a:r>
              <a:rPr lang="it-IT" sz="2000" dirty="0" err="1"/>
              <a:t>northern</a:t>
            </a:r>
            <a:r>
              <a:rPr lang="it-IT" sz="2000" dirty="0"/>
              <a:t> </a:t>
            </a:r>
            <a:r>
              <a:rPr lang="it-IT" sz="2000" dirty="0" err="1"/>
              <a:t>States</a:t>
            </a:r>
            <a:r>
              <a:rPr lang="it-IT" sz="2000" dirty="0"/>
              <a:t> of the USA, </a:t>
            </a:r>
            <a:r>
              <a:rPr lang="it-IT" sz="2000" dirty="0" err="1"/>
              <a:t>while</a:t>
            </a:r>
            <a:r>
              <a:rPr lang="it-IT" sz="2000" dirty="0"/>
              <a:t> in </a:t>
            </a:r>
            <a:r>
              <a:rPr lang="it-IT" sz="2000" dirty="0" err="1"/>
              <a:t>countries</a:t>
            </a:r>
            <a:r>
              <a:rPr lang="it-IT" sz="2000" dirty="0"/>
              <a:t> </a:t>
            </a:r>
            <a:r>
              <a:rPr lang="it-IT" sz="2000" dirty="0" err="1"/>
              <a:t>such</a:t>
            </a:r>
            <a:r>
              <a:rPr lang="it-IT" sz="2000" dirty="0"/>
              <a:t> </a:t>
            </a:r>
            <a:r>
              <a:rPr lang="it-IT" sz="2000" dirty="0" err="1"/>
              <a:t>as</a:t>
            </a:r>
            <a:r>
              <a:rPr lang="it-IT" sz="2000" dirty="0"/>
              <a:t> Japan or South of Europe the </a:t>
            </a:r>
            <a:r>
              <a:rPr lang="it-IT" sz="2000" dirty="0" err="1"/>
              <a:t>incidence</a:t>
            </a:r>
            <a:r>
              <a:rPr lang="it-IT" sz="2000" dirty="0"/>
              <a:t> </a:t>
            </a:r>
            <a:r>
              <a:rPr lang="it-IT" sz="2000" dirty="0" err="1"/>
              <a:t>is</a:t>
            </a:r>
            <a:r>
              <a:rPr lang="it-IT" sz="2000" dirty="0"/>
              <a:t> </a:t>
            </a:r>
            <a:r>
              <a:rPr lang="it-IT" sz="2000" dirty="0" err="1"/>
              <a:t>lower</a:t>
            </a:r>
            <a:r>
              <a:rPr lang="it-IT" sz="2000" dirty="0"/>
              <a:t>.</a:t>
            </a:r>
          </a:p>
          <a:p>
            <a:pPr eaLnBrk="0" hangingPunct="0"/>
            <a:endParaRPr lang="it-IT" sz="2000" dirty="0"/>
          </a:p>
          <a:p>
            <a:pPr eaLnBrk="0" hangingPunct="0"/>
            <a:r>
              <a:rPr lang="it-IT" sz="2000" dirty="0" err="1"/>
              <a:t>Regarding</a:t>
            </a:r>
            <a:r>
              <a:rPr lang="it-IT" sz="2000" dirty="0"/>
              <a:t> </a:t>
            </a:r>
            <a:r>
              <a:rPr lang="it-IT" sz="2000" dirty="0" err="1" smtClean="0"/>
              <a:t>age</a:t>
            </a:r>
            <a:r>
              <a:rPr lang="it-IT" sz="2000" dirty="0" smtClean="0"/>
              <a:t> of </a:t>
            </a:r>
            <a:r>
              <a:rPr lang="it-IT" sz="2000" dirty="0" err="1" smtClean="0"/>
              <a:t>onset</a:t>
            </a:r>
            <a:r>
              <a:rPr lang="it-IT" sz="2000" dirty="0" smtClean="0"/>
              <a:t>, </a:t>
            </a:r>
            <a:r>
              <a:rPr lang="it-IT" sz="2000" dirty="0"/>
              <a:t>in </a:t>
            </a:r>
            <a:r>
              <a:rPr lang="it-IT" sz="2000" dirty="0" err="1"/>
              <a:t>about</a:t>
            </a:r>
            <a:r>
              <a:rPr lang="it-IT" sz="2000" dirty="0"/>
              <a:t> </a:t>
            </a:r>
            <a:r>
              <a:rPr lang="it-IT" sz="2000" dirty="0" err="1"/>
              <a:t>half</a:t>
            </a:r>
            <a:r>
              <a:rPr lang="it-IT" sz="2000" dirty="0"/>
              <a:t> </a:t>
            </a:r>
            <a:r>
              <a:rPr lang="it-IT" sz="2000" dirty="0" smtClean="0"/>
              <a:t>of </a:t>
            </a:r>
            <a:r>
              <a:rPr lang="it-IT" sz="2000" dirty="0" err="1"/>
              <a:t>cases</a:t>
            </a:r>
            <a:r>
              <a:rPr lang="it-IT" sz="2000" dirty="0"/>
              <a:t> </a:t>
            </a:r>
            <a:r>
              <a:rPr lang="it-IT" sz="2000" dirty="0" err="1"/>
              <a:t>younger</a:t>
            </a:r>
            <a:r>
              <a:rPr lang="it-IT" sz="2000" dirty="0"/>
              <a:t> </a:t>
            </a:r>
            <a:r>
              <a:rPr lang="it-IT" sz="2000" dirty="0" err="1"/>
              <a:t>than</a:t>
            </a:r>
            <a:r>
              <a:rPr lang="it-IT" sz="2000" dirty="0"/>
              <a:t> 20 </a:t>
            </a:r>
            <a:r>
              <a:rPr lang="it-IT" sz="2000" dirty="0" err="1" smtClean="0"/>
              <a:t>years</a:t>
            </a:r>
            <a:r>
              <a:rPr lang="it-IT" sz="2000" dirty="0" smtClean="0"/>
              <a:t> </a:t>
            </a:r>
            <a:r>
              <a:rPr lang="it-IT" sz="2000" dirty="0"/>
              <a:t>(for </a:t>
            </a:r>
            <a:r>
              <a:rPr lang="it-IT" sz="2000" dirty="0" err="1"/>
              <a:t>this</a:t>
            </a:r>
            <a:r>
              <a:rPr lang="it-IT" sz="2000" dirty="0"/>
              <a:t> in the </a:t>
            </a:r>
            <a:r>
              <a:rPr lang="it-IT" sz="2000" dirty="0" err="1"/>
              <a:t>past</a:t>
            </a:r>
            <a:r>
              <a:rPr lang="it-IT" sz="2000" dirty="0"/>
              <a:t> </a:t>
            </a:r>
            <a:r>
              <a:rPr lang="it-IT" sz="2000" dirty="0" err="1"/>
              <a:t>it</a:t>
            </a:r>
            <a:r>
              <a:rPr lang="it-IT" sz="2000" dirty="0"/>
              <a:t> </a:t>
            </a:r>
            <a:r>
              <a:rPr lang="it-IT" sz="2000" dirty="0" err="1"/>
              <a:t>was</a:t>
            </a:r>
            <a:r>
              <a:rPr lang="it-IT" sz="2000" dirty="0"/>
              <a:t> </a:t>
            </a:r>
            <a:r>
              <a:rPr lang="it-IT" sz="2000" dirty="0" err="1"/>
              <a:t>called</a:t>
            </a:r>
            <a:r>
              <a:rPr lang="it-IT" sz="2000" dirty="0"/>
              <a:t> "</a:t>
            </a:r>
            <a:r>
              <a:rPr lang="it-IT" sz="2000" dirty="0" err="1"/>
              <a:t>juvenile</a:t>
            </a:r>
            <a:r>
              <a:rPr lang="it-IT" sz="2000" dirty="0"/>
              <a:t> </a:t>
            </a:r>
            <a:r>
              <a:rPr lang="it-IT" sz="2000" dirty="0" err="1"/>
              <a:t>diabetes</a:t>
            </a:r>
            <a:r>
              <a:rPr lang="it-IT" sz="2000" dirty="0"/>
              <a:t>") and more </a:t>
            </a:r>
            <a:r>
              <a:rPr lang="it-IT" sz="2000" dirty="0" err="1"/>
              <a:t>frequently</a:t>
            </a:r>
            <a:r>
              <a:rPr lang="it-IT" sz="2000" dirty="0"/>
              <a:t> </a:t>
            </a:r>
            <a:r>
              <a:rPr lang="it-IT" sz="2000" dirty="0" err="1"/>
              <a:t>during</a:t>
            </a:r>
            <a:r>
              <a:rPr lang="it-IT" sz="2000" dirty="0"/>
              <a:t> </a:t>
            </a:r>
            <a:r>
              <a:rPr lang="it-IT" sz="2000" dirty="0" err="1"/>
              <a:t>puberty</a:t>
            </a:r>
            <a:r>
              <a:rPr lang="it-IT" sz="2000" dirty="0"/>
              <a:t>.</a:t>
            </a:r>
          </a:p>
          <a:p>
            <a:pPr eaLnBrk="0" hangingPunct="0"/>
            <a:endParaRPr lang="it-IT" sz="2000" dirty="0"/>
          </a:p>
          <a:p>
            <a:pPr eaLnBrk="0" hangingPunct="0"/>
            <a:r>
              <a:rPr lang="it-IT" sz="2000" dirty="0"/>
              <a:t>A</a:t>
            </a:r>
            <a:r>
              <a:rPr lang="it-IT" sz="2000" dirty="0" smtClean="0"/>
              <a:t> </a:t>
            </a:r>
            <a:r>
              <a:rPr lang="it-IT" sz="2000" dirty="0" err="1"/>
              <a:t>worldwide</a:t>
            </a:r>
            <a:r>
              <a:rPr lang="it-IT" sz="2000" dirty="0"/>
              <a:t> </a:t>
            </a:r>
            <a:r>
              <a:rPr lang="it-IT" sz="2000" dirty="0" err="1"/>
              <a:t>incidence</a:t>
            </a:r>
            <a:r>
              <a:rPr lang="it-IT" sz="2000" dirty="0"/>
              <a:t> of 3% </a:t>
            </a:r>
            <a:r>
              <a:rPr lang="it-IT" sz="2000" dirty="0" err="1"/>
              <a:t>was</a:t>
            </a:r>
            <a:r>
              <a:rPr lang="it-IT" sz="2000" dirty="0"/>
              <a:t> </a:t>
            </a:r>
            <a:r>
              <a:rPr lang="it-IT" sz="2000" dirty="0" err="1"/>
              <a:t>calculated</a:t>
            </a:r>
            <a:r>
              <a:rPr lang="it-IT" sz="2000" dirty="0"/>
              <a:t>.</a:t>
            </a:r>
          </a:p>
        </p:txBody>
      </p:sp>
    </p:spTree>
    <p:extLst>
      <p:ext uri="{BB962C8B-B14F-4D97-AF65-F5344CB8AC3E}">
        <p14:creationId xmlns:p14="http://schemas.microsoft.com/office/powerpoint/2010/main" val="149660239"/>
      </p:ext>
    </p:extLst>
  </p:cSld>
  <p:clrMapOvr>
    <a:masterClrMapping/>
  </p:clrMapOvr>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CasellaDiTesto 1"/>
          <p:cNvSpPr txBox="1">
            <a:spLocks noChangeArrowheads="1"/>
          </p:cNvSpPr>
          <p:nvPr/>
        </p:nvSpPr>
        <p:spPr bwMode="auto">
          <a:xfrm>
            <a:off x="642938" y="1357313"/>
            <a:ext cx="7929562" cy="5119350"/>
          </a:xfrm>
          <a:prstGeom prst="rect">
            <a:avLst/>
          </a:prstGeom>
          <a:noFill/>
          <a:ln w="9525">
            <a:noFill/>
            <a:miter lim="800000"/>
            <a:headEnd/>
            <a:tailEnd/>
          </a:ln>
        </p:spPr>
        <p:txBody>
          <a:bodyPr>
            <a:spAutoFit/>
          </a:bodyPr>
          <a:lstStyle/>
          <a:p>
            <a:pPr eaLnBrk="0" hangingPunct="0"/>
            <a:r>
              <a:rPr lang="it-IT" sz="2000" dirty="0" smtClean="0"/>
              <a:t>The </a:t>
            </a:r>
            <a:r>
              <a:rPr lang="it-IT" sz="2000" dirty="0" err="1" smtClean="0"/>
              <a:t>causes</a:t>
            </a:r>
            <a:r>
              <a:rPr lang="it-IT" sz="2000" dirty="0" smtClean="0"/>
              <a:t> are a </a:t>
            </a:r>
            <a:r>
              <a:rPr lang="it-IT" sz="2000" dirty="0" err="1" smtClean="0"/>
              <a:t>combination</a:t>
            </a:r>
            <a:r>
              <a:rPr lang="it-IT" sz="2000" dirty="0" smtClean="0"/>
              <a:t> of </a:t>
            </a:r>
            <a:r>
              <a:rPr lang="it-IT" sz="2000" dirty="0" err="1" smtClean="0"/>
              <a:t>factors</a:t>
            </a:r>
            <a:r>
              <a:rPr lang="it-IT" sz="2000" dirty="0" smtClean="0"/>
              <a:t> </a:t>
            </a:r>
            <a:r>
              <a:rPr lang="it-IT" sz="2000" dirty="0" err="1" smtClean="0"/>
              <a:t>concerning</a:t>
            </a:r>
            <a:r>
              <a:rPr lang="it-IT" sz="2000" dirty="0" smtClean="0"/>
              <a:t> </a:t>
            </a:r>
            <a:r>
              <a:rPr lang="it-IT" sz="2000" dirty="0" err="1" smtClean="0"/>
              <a:t>genetics</a:t>
            </a:r>
            <a:r>
              <a:rPr lang="it-IT" sz="2000" dirty="0" smtClean="0"/>
              <a:t>, the </a:t>
            </a:r>
            <a:r>
              <a:rPr lang="it-IT" sz="2000" dirty="0" err="1" smtClean="0"/>
              <a:t>environment</a:t>
            </a:r>
            <a:r>
              <a:rPr lang="it-IT" sz="2000" dirty="0" smtClean="0"/>
              <a:t> and </a:t>
            </a:r>
            <a:r>
              <a:rPr lang="it-IT" sz="2000" dirty="0" err="1" smtClean="0"/>
              <a:t>immunology</a:t>
            </a:r>
            <a:r>
              <a:rPr lang="it-IT" sz="2000" dirty="0" smtClean="0"/>
              <a:t>. A </a:t>
            </a:r>
            <a:r>
              <a:rPr lang="it-IT" sz="2000" dirty="0" err="1" smtClean="0"/>
              <a:t>genetic</a:t>
            </a:r>
            <a:r>
              <a:rPr lang="it-IT" sz="2000" dirty="0" smtClean="0"/>
              <a:t> </a:t>
            </a:r>
            <a:r>
              <a:rPr lang="it-IT" sz="2000" dirty="0" err="1" smtClean="0"/>
              <a:t>predisposition</a:t>
            </a:r>
            <a:r>
              <a:rPr lang="it-IT" sz="2000" dirty="0" smtClean="0"/>
              <a:t> </a:t>
            </a:r>
            <a:r>
              <a:rPr lang="it-IT" sz="2000" dirty="0" err="1" smtClean="0"/>
              <a:t>joins</a:t>
            </a:r>
            <a:r>
              <a:rPr lang="it-IT" sz="2000" dirty="0" smtClean="0"/>
              <a:t> an </a:t>
            </a:r>
            <a:r>
              <a:rPr lang="it-IT" sz="2000" dirty="0" err="1" smtClean="0"/>
              <a:t>immunological</a:t>
            </a:r>
            <a:r>
              <a:rPr lang="it-IT" sz="2000" dirty="0" smtClean="0"/>
              <a:t> </a:t>
            </a:r>
            <a:r>
              <a:rPr lang="it-IT" sz="2000" dirty="0" err="1" smtClean="0"/>
              <a:t>stimulus</a:t>
            </a:r>
            <a:r>
              <a:rPr lang="it-IT" sz="2000" dirty="0" smtClean="0"/>
              <a:t> </a:t>
            </a:r>
            <a:r>
              <a:rPr lang="it-IT" sz="2000" dirty="0" err="1" smtClean="0"/>
              <a:t>that</a:t>
            </a:r>
            <a:r>
              <a:rPr lang="it-IT" sz="2000" dirty="0" smtClean="0"/>
              <a:t>, over time, </a:t>
            </a:r>
            <a:r>
              <a:rPr lang="it-IT" sz="2000" dirty="0" err="1" smtClean="0"/>
              <a:t>leads</a:t>
            </a:r>
            <a:r>
              <a:rPr lang="it-IT" sz="2000" dirty="0" smtClean="0"/>
              <a:t> to the </a:t>
            </a:r>
            <a:r>
              <a:rPr lang="it-IT" sz="2000" dirty="0" err="1" smtClean="0"/>
              <a:t>destruction</a:t>
            </a:r>
            <a:r>
              <a:rPr lang="it-IT" sz="2000" dirty="0" smtClean="0"/>
              <a:t> of </a:t>
            </a:r>
            <a:r>
              <a:rPr lang="it-IT" sz="2000" dirty="0" err="1" smtClean="0"/>
              <a:t>pancreatic</a:t>
            </a:r>
            <a:r>
              <a:rPr lang="it-IT" sz="2000" dirty="0" smtClean="0"/>
              <a:t> beta </a:t>
            </a:r>
            <a:r>
              <a:rPr lang="it-IT" sz="2000" dirty="0" err="1" smtClean="0"/>
              <a:t>cells</a:t>
            </a:r>
            <a:r>
              <a:rPr lang="it-IT" sz="2000" dirty="0" smtClean="0"/>
              <a:t>. </a:t>
            </a:r>
            <a:r>
              <a:rPr lang="it-IT" sz="2000" dirty="0" err="1" smtClean="0"/>
              <a:t>When</a:t>
            </a:r>
            <a:r>
              <a:rPr lang="it-IT" sz="2000" dirty="0" smtClean="0"/>
              <a:t> the </a:t>
            </a:r>
            <a:r>
              <a:rPr lang="it-IT" sz="2000" dirty="0" err="1" smtClean="0"/>
              <a:t>percentage</a:t>
            </a:r>
            <a:r>
              <a:rPr lang="it-IT" sz="2000" dirty="0" smtClean="0"/>
              <a:t> of beta </a:t>
            </a:r>
            <a:r>
              <a:rPr lang="it-IT" sz="2000" dirty="0" err="1" smtClean="0"/>
              <a:t>cell</a:t>
            </a:r>
            <a:r>
              <a:rPr lang="it-IT" sz="2000" dirty="0" smtClean="0"/>
              <a:t> </a:t>
            </a:r>
            <a:r>
              <a:rPr lang="it-IT" sz="2000" dirty="0" err="1" smtClean="0"/>
              <a:t>loss</a:t>
            </a:r>
            <a:r>
              <a:rPr lang="it-IT" sz="2000" dirty="0" smtClean="0"/>
              <a:t> </a:t>
            </a:r>
            <a:r>
              <a:rPr lang="it-IT" sz="2000" dirty="0" err="1" smtClean="0"/>
              <a:t>achieves</a:t>
            </a:r>
            <a:r>
              <a:rPr lang="it-IT" sz="2000" dirty="0" smtClean="0"/>
              <a:t> 80% </a:t>
            </a:r>
            <a:r>
              <a:rPr lang="it-IT" sz="2000" dirty="0" err="1" smtClean="0"/>
              <a:t>you</a:t>
            </a:r>
            <a:r>
              <a:rPr lang="it-IT" sz="2000" dirty="0" smtClean="0"/>
              <a:t> </a:t>
            </a:r>
            <a:r>
              <a:rPr lang="it-IT" sz="2000" dirty="0" err="1" smtClean="0"/>
              <a:t>develop</a:t>
            </a:r>
            <a:r>
              <a:rPr lang="it-IT" sz="2000" dirty="0" smtClean="0"/>
              <a:t> DMT1.</a:t>
            </a:r>
          </a:p>
          <a:p>
            <a:pPr eaLnBrk="0" hangingPunct="0"/>
            <a:endParaRPr lang="it-IT" sz="2000" baseline="30000" dirty="0"/>
          </a:p>
          <a:p>
            <a:pPr eaLnBrk="0" hangingPunct="0"/>
            <a:endParaRPr lang="it-IT" sz="2000" baseline="30000" dirty="0"/>
          </a:p>
          <a:p>
            <a:pPr eaLnBrk="0" hangingPunct="0"/>
            <a:r>
              <a:rPr lang="it-IT" sz="2000" dirty="0" err="1" smtClean="0"/>
              <a:t>It</a:t>
            </a:r>
            <a:r>
              <a:rPr lang="it-IT" sz="2000" dirty="0" smtClean="0"/>
              <a:t> </a:t>
            </a:r>
            <a:r>
              <a:rPr lang="it-IT" sz="2000" dirty="0" err="1" smtClean="0"/>
              <a:t>is</a:t>
            </a:r>
            <a:r>
              <a:rPr lang="it-IT" sz="2000" dirty="0" smtClean="0"/>
              <a:t> </a:t>
            </a:r>
            <a:r>
              <a:rPr lang="it-IT" sz="2000" dirty="0" err="1" smtClean="0"/>
              <a:t>suspected</a:t>
            </a:r>
            <a:r>
              <a:rPr lang="it-IT" sz="2000" dirty="0" smtClean="0"/>
              <a:t> </a:t>
            </a:r>
            <a:r>
              <a:rPr lang="it-IT" sz="2000" dirty="0" err="1" smtClean="0"/>
              <a:t>that</a:t>
            </a:r>
            <a:r>
              <a:rPr lang="it-IT" sz="2000" dirty="0" smtClean="0"/>
              <a:t> </a:t>
            </a:r>
            <a:r>
              <a:rPr lang="it-IT" sz="2000" b="1" dirty="0" err="1" smtClean="0"/>
              <a:t>environmental</a:t>
            </a:r>
            <a:r>
              <a:rPr lang="it-IT" sz="2000" b="1" dirty="0" smtClean="0"/>
              <a:t> </a:t>
            </a:r>
            <a:r>
              <a:rPr lang="it-IT" sz="2000" b="1" dirty="0" err="1" smtClean="0"/>
              <a:t>factors</a:t>
            </a:r>
            <a:r>
              <a:rPr lang="it-IT" sz="2000" b="1" dirty="0" smtClean="0"/>
              <a:t> </a:t>
            </a:r>
            <a:r>
              <a:rPr lang="it-IT" sz="2000" dirty="0" err="1" smtClean="0"/>
              <a:t>initiate</a:t>
            </a:r>
            <a:r>
              <a:rPr lang="it-IT" sz="2000" dirty="0" smtClean="0"/>
              <a:t> </a:t>
            </a:r>
            <a:r>
              <a:rPr lang="it-IT" sz="2000" dirty="0" err="1" smtClean="0"/>
              <a:t>this</a:t>
            </a:r>
            <a:r>
              <a:rPr lang="it-IT" sz="2000" dirty="0" smtClean="0"/>
              <a:t> </a:t>
            </a:r>
            <a:r>
              <a:rPr lang="it-IT" sz="2000" dirty="0" err="1" smtClean="0"/>
              <a:t>form</a:t>
            </a:r>
            <a:r>
              <a:rPr lang="it-IT" sz="2000" dirty="0" smtClean="0"/>
              <a:t> of </a:t>
            </a:r>
            <a:r>
              <a:rPr lang="it-IT" sz="2000" dirty="0" err="1" smtClean="0"/>
              <a:t>disease</a:t>
            </a:r>
            <a:r>
              <a:rPr lang="it-IT" sz="2000" dirty="0" smtClean="0"/>
              <a:t>, </a:t>
            </a:r>
            <a:r>
              <a:rPr lang="it-IT" sz="2000" dirty="0" err="1" smtClean="0"/>
              <a:t>though</a:t>
            </a:r>
            <a:r>
              <a:rPr lang="it-IT" sz="2000" dirty="0" smtClean="0"/>
              <a:t> </a:t>
            </a:r>
            <a:r>
              <a:rPr lang="it-IT" sz="2000" dirty="0" err="1" smtClean="0"/>
              <a:t>there</a:t>
            </a:r>
            <a:r>
              <a:rPr lang="it-IT" sz="2000" dirty="0" smtClean="0"/>
              <a:t> are no </a:t>
            </a:r>
            <a:r>
              <a:rPr lang="it-IT" sz="2000" dirty="0" err="1" smtClean="0"/>
              <a:t>certain</a:t>
            </a:r>
            <a:r>
              <a:rPr lang="it-IT" sz="2000" dirty="0" smtClean="0"/>
              <a:t> </a:t>
            </a:r>
            <a:r>
              <a:rPr lang="it-IT" sz="2000" dirty="0" err="1" smtClean="0"/>
              <a:t>proofs</a:t>
            </a:r>
            <a:r>
              <a:rPr lang="it-IT" sz="2000" dirty="0" smtClean="0"/>
              <a:t>. </a:t>
            </a:r>
            <a:r>
              <a:rPr lang="it-IT" sz="2000" dirty="0" err="1" smtClean="0"/>
              <a:t>Viruses</a:t>
            </a:r>
            <a:r>
              <a:rPr lang="it-IT" sz="2000" dirty="0" smtClean="0"/>
              <a:t> and </a:t>
            </a:r>
            <a:r>
              <a:rPr lang="it-IT" sz="2000" dirty="0" err="1" smtClean="0"/>
              <a:t>nitrosurea</a:t>
            </a:r>
            <a:r>
              <a:rPr lang="it-IT" sz="2000" dirty="0" smtClean="0"/>
              <a:t> </a:t>
            </a:r>
            <a:r>
              <a:rPr lang="it-IT" sz="2000" dirty="0" err="1" smtClean="0"/>
              <a:t>compounds</a:t>
            </a:r>
            <a:r>
              <a:rPr lang="it-IT" sz="2000" dirty="0" smtClean="0"/>
              <a:t> are </a:t>
            </a:r>
            <a:r>
              <a:rPr lang="it-IT" sz="2000" dirty="0" err="1" smtClean="0"/>
              <a:t>possibly</a:t>
            </a:r>
            <a:r>
              <a:rPr lang="it-IT" sz="2000" dirty="0" smtClean="0"/>
              <a:t> the </a:t>
            </a:r>
            <a:r>
              <a:rPr lang="it-IT" sz="2000" dirty="0" err="1" smtClean="0"/>
              <a:t>responsible</a:t>
            </a:r>
            <a:r>
              <a:rPr lang="it-IT" sz="2000" dirty="0" smtClean="0"/>
              <a:t> </a:t>
            </a:r>
            <a:r>
              <a:rPr lang="it-IT" sz="2000" dirty="0" err="1" smtClean="0"/>
              <a:t>factors</a:t>
            </a:r>
            <a:r>
              <a:rPr lang="it-IT" sz="2000" dirty="0" smtClean="0"/>
              <a:t>. A </a:t>
            </a:r>
            <a:r>
              <a:rPr lang="it-IT" sz="2000" dirty="0" err="1" smtClean="0"/>
              <a:t>recent</a:t>
            </a:r>
            <a:r>
              <a:rPr lang="it-IT" sz="2000" dirty="0" smtClean="0"/>
              <a:t> </a:t>
            </a:r>
            <a:r>
              <a:rPr lang="it-IT" sz="2000" dirty="0" err="1" smtClean="0"/>
              <a:t>hypothesis</a:t>
            </a:r>
            <a:r>
              <a:rPr lang="it-IT" sz="2000" dirty="0" smtClean="0"/>
              <a:t> </a:t>
            </a:r>
            <a:r>
              <a:rPr lang="it-IT" sz="2000" dirty="0" err="1" smtClean="0"/>
              <a:t>considers</a:t>
            </a:r>
            <a:r>
              <a:rPr lang="it-IT" sz="2000" dirty="0" smtClean="0"/>
              <a:t> </a:t>
            </a:r>
            <a:r>
              <a:rPr lang="it-IT" sz="2000" dirty="0" err="1" smtClean="0"/>
              <a:t>molecular</a:t>
            </a:r>
            <a:r>
              <a:rPr lang="it-IT" sz="2000" dirty="0" smtClean="0"/>
              <a:t> mimicry </a:t>
            </a:r>
            <a:r>
              <a:rPr lang="it-IT" sz="2000" dirty="0" err="1" smtClean="0"/>
              <a:t>phenomena</a:t>
            </a:r>
            <a:r>
              <a:rPr lang="it-IT" sz="2000" dirty="0" smtClean="0"/>
              <a:t> with </a:t>
            </a:r>
            <a:r>
              <a:rPr lang="it-IT" sz="2000" dirty="0" err="1" smtClean="0"/>
              <a:t>antigens</a:t>
            </a:r>
            <a:r>
              <a:rPr lang="it-IT" sz="2000" dirty="0" smtClean="0"/>
              <a:t> of </a:t>
            </a:r>
            <a:r>
              <a:rPr lang="it-IT" sz="2000" i="1" dirty="0" err="1" smtClean="0"/>
              <a:t>Mycobacterium</a:t>
            </a:r>
            <a:r>
              <a:rPr lang="it-IT" sz="2000" i="1" dirty="0" smtClean="0"/>
              <a:t> </a:t>
            </a:r>
            <a:r>
              <a:rPr lang="it-IT" sz="2000" i="1" dirty="0" err="1"/>
              <a:t>avium</a:t>
            </a:r>
            <a:r>
              <a:rPr lang="it-IT" sz="2000" dirty="0"/>
              <a:t>.</a:t>
            </a:r>
          </a:p>
          <a:p>
            <a:pPr eaLnBrk="0" hangingPunct="0"/>
            <a:endParaRPr lang="it-IT" sz="2000" dirty="0"/>
          </a:p>
          <a:p>
            <a:pPr eaLnBrk="0" hangingPunct="0"/>
            <a:r>
              <a:rPr lang="it-IT" sz="2000" dirty="0" err="1" smtClean="0"/>
              <a:t>Chronic</a:t>
            </a:r>
            <a:r>
              <a:rPr lang="it-IT" sz="2000" dirty="0" smtClean="0"/>
              <a:t> </a:t>
            </a:r>
            <a:r>
              <a:rPr lang="it-IT" sz="2000" dirty="0" err="1" smtClean="0"/>
              <a:t>subclinical</a:t>
            </a:r>
            <a:r>
              <a:rPr lang="it-IT" sz="2000" dirty="0" smtClean="0"/>
              <a:t> </a:t>
            </a:r>
            <a:r>
              <a:rPr lang="it-IT" sz="2000" dirty="0" err="1" smtClean="0"/>
              <a:t>infections</a:t>
            </a:r>
            <a:r>
              <a:rPr lang="it-IT" sz="2000" dirty="0" smtClean="0"/>
              <a:t> of the </a:t>
            </a:r>
            <a:r>
              <a:rPr lang="it-IT" sz="2000" dirty="0" err="1" smtClean="0"/>
              <a:t>Mycobacterium</a:t>
            </a:r>
            <a:r>
              <a:rPr lang="it-IT" sz="2000" dirty="0" smtClean="0"/>
              <a:t>, </a:t>
            </a:r>
            <a:r>
              <a:rPr lang="it-IT" sz="2000" dirty="0" err="1" smtClean="0"/>
              <a:t>contracted</a:t>
            </a:r>
            <a:r>
              <a:rPr lang="it-IT" sz="2000" dirty="0" smtClean="0"/>
              <a:t> in </a:t>
            </a:r>
            <a:r>
              <a:rPr lang="it-IT" sz="2000" dirty="0" err="1" smtClean="0"/>
              <a:t>childhood</a:t>
            </a:r>
            <a:r>
              <a:rPr lang="it-IT" sz="2000" dirty="0" smtClean="0"/>
              <a:t>, </a:t>
            </a:r>
            <a:r>
              <a:rPr lang="it-IT" sz="2000" dirty="0" err="1" smtClean="0"/>
              <a:t>would</a:t>
            </a:r>
            <a:r>
              <a:rPr lang="it-IT" sz="2000" dirty="0" smtClean="0"/>
              <a:t> </a:t>
            </a:r>
            <a:r>
              <a:rPr lang="it-IT" sz="2000" dirty="0" err="1" smtClean="0"/>
              <a:t>result</a:t>
            </a:r>
            <a:r>
              <a:rPr lang="it-IT" sz="2000" dirty="0" smtClean="0"/>
              <a:t>, in </a:t>
            </a:r>
            <a:r>
              <a:rPr lang="it-IT" sz="2000" dirty="0" err="1" smtClean="0"/>
              <a:t>susceptible</a:t>
            </a:r>
            <a:r>
              <a:rPr lang="it-IT" sz="2000" dirty="0" smtClean="0"/>
              <a:t> </a:t>
            </a:r>
            <a:r>
              <a:rPr lang="it-IT" sz="2000" dirty="0" err="1" smtClean="0"/>
              <a:t>individuals</a:t>
            </a:r>
            <a:r>
              <a:rPr lang="it-IT" sz="2000" dirty="0" smtClean="0"/>
              <a:t>, to autoimmune-</a:t>
            </a:r>
            <a:r>
              <a:rPr lang="it-IT" sz="2000" dirty="0" err="1" smtClean="0"/>
              <a:t>type</a:t>
            </a:r>
            <a:r>
              <a:rPr lang="it-IT" sz="2000" dirty="0" smtClean="0"/>
              <a:t> </a:t>
            </a:r>
            <a:r>
              <a:rPr lang="it-IT" sz="2000" dirty="0" err="1" smtClean="0"/>
              <a:t>crossinteractions</a:t>
            </a:r>
            <a:r>
              <a:rPr lang="it-IT" sz="2000" dirty="0" smtClean="0"/>
              <a:t>, </a:t>
            </a:r>
            <a:r>
              <a:rPr lang="it-IT" sz="2000" dirty="0" err="1" smtClean="0"/>
              <a:t>as</a:t>
            </a:r>
            <a:r>
              <a:rPr lang="it-IT" sz="2000" dirty="0" smtClean="0"/>
              <a:t> </a:t>
            </a:r>
            <a:r>
              <a:rPr lang="it-IT" sz="2000" dirty="0" err="1" smtClean="0"/>
              <a:t>revealed</a:t>
            </a:r>
            <a:r>
              <a:rPr lang="it-IT" sz="2000" dirty="0" smtClean="0"/>
              <a:t> by some </a:t>
            </a:r>
            <a:r>
              <a:rPr lang="it-IT" sz="2000" dirty="0" err="1" smtClean="0"/>
              <a:t>recent</a:t>
            </a:r>
            <a:r>
              <a:rPr lang="it-IT" sz="2000" dirty="0" smtClean="0"/>
              <a:t> </a:t>
            </a:r>
            <a:r>
              <a:rPr lang="it-IT" sz="2000" dirty="0" err="1" smtClean="0"/>
              <a:t>studies</a:t>
            </a:r>
            <a:r>
              <a:rPr lang="it-IT" sz="2000" dirty="0" smtClean="0"/>
              <a:t>.</a:t>
            </a:r>
          </a:p>
          <a:p>
            <a:pPr eaLnBrk="0" hangingPunct="0"/>
            <a:endParaRPr lang="it-IT" sz="2000" dirty="0"/>
          </a:p>
          <a:p>
            <a:pPr eaLnBrk="0" hangingPunct="0"/>
            <a:endParaRPr lang="it-IT" sz="2000" dirty="0"/>
          </a:p>
        </p:txBody>
      </p:sp>
      <p:sp>
        <p:nvSpPr>
          <p:cNvPr id="79875" name="CasellaDiTesto 2"/>
          <p:cNvSpPr txBox="1">
            <a:spLocks noChangeArrowheads="1"/>
          </p:cNvSpPr>
          <p:nvPr/>
        </p:nvSpPr>
        <p:spPr bwMode="auto">
          <a:xfrm>
            <a:off x="1571625" y="214313"/>
            <a:ext cx="6207549" cy="523220"/>
          </a:xfrm>
          <a:prstGeom prst="rect">
            <a:avLst/>
          </a:prstGeom>
          <a:noFill/>
          <a:ln w="9525">
            <a:noFill/>
            <a:miter lim="800000"/>
            <a:headEnd/>
            <a:tailEnd/>
          </a:ln>
        </p:spPr>
        <p:txBody>
          <a:bodyPr wrap="none">
            <a:spAutoFit/>
          </a:bodyPr>
          <a:lstStyle/>
          <a:p>
            <a:pPr eaLnBrk="0" hangingPunct="0"/>
            <a:r>
              <a:rPr lang="it-IT" sz="2800" dirty="0" err="1" smtClean="0">
                <a:solidFill>
                  <a:srgbClr val="FF0000"/>
                </a:solidFill>
              </a:rPr>
              <a:t>Diabetes</a:t>
            </a:r>
            <a:r>
              <a:rPr lang="it-IT" sz="2800" dirty="0" smtClean="0">
                <a:solidFill>
                  <a:srgbClr val="FF0000"/>
                </a:solidFill>
              </a:rPr>
              <a:t> </a:t>
            </a:r>
            <a:r>
              <a:rPr lang="it-IT" sz="2800" dirty="0" err="1" smtClean="0">
                <a:solidFill>
                  <a:srgbClr val="FF0000"/>
                </a:solidFill>
              </a:rPr>
              <a:t>mellitus</a:t>
            </a:r>
            <a:r>
              <a:rPr lang="it-IT" sz="2800" dirty="0" smtClean="0">
                <a:solidFill>
                  <a:srgbClr val="FF0000"/>
                </a:solidFill>
              </a:rPr>
              <a:t> </a:t>
            </a:r>
            <a:r>
              <a:rPr lang="it-IT" sz="2800" dirty="0" err="1" smtClean="0">
                <a:solidFill>
                  <a:srgbClr val="FF0000"/>
                </a:solidFill>
              </a:rPr>
              <a:t>type</a:t>
            </a:r>
            <a:r>
              <a:rPr lang="it-IT" sz="2800" dirty="0" smtClean="0">
                <a:solidFill>
                  <a:srgbClr val="FF0000"/>
                </a:solidFill>
              </a:rPr>
              <a:t> </a:t>
            </a:r>
            <a:r>
              <a:rPr lang="it-IT" sz="2800" dirty="0">
                <a:solidFill>
                  <a:srgbClr val="FF0000"/>
                </a:solidFill>
              </a:rPr>
              <a:t>1 (DMT1) - </a:t>
            </a:r>
            <a:r>
              <a:rPr lang="it-IT" sz="2800" dirty="0" err="1" smtClean="0">
                <a:solidFill>
                  <a:srgbClr val="FF0000"/>
                </a:solidFill>
              </a:rPr>
              <a:t>causes</a:t>
            </a:r>
            <a:endParaRPr lang="it-IT" sz="2800" dirty="0">
              <a:solidFill>
                <a:srgbClr val="FF0000"/>
              </a:solidFill>
            </a:endParaRPr>
          </a:p>
        </p:txBody>
      </p:sp>
    </p:spTree>
  </p:cSld>
  <p:clrMapOvr>
    <a:masterClrMapping/>
  </p:clrMapOvr>
  <p:timing>
    <p:tnLst>
      <p:par>
        <p:cTn xmlns:p14="http://schemas.microsoft.com/office/powerpoint/2010/mai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ChangeArrowheads="1"/>
          </p:cNvSpPr>
          <p:nvPr/>
        </p:nvSpPr>
        <p:spPr bwMode="auto">
          <a:xfrm>
            <a:off x="2768600" y="304800"/>
            <a:ext cx="5403800" cy="553998"/>
          </a:xfrm>
          <a:prstGeom prst="rect">
            <a:avLst/>
          </a:prstGeom>
          <a:noFill/>
          <a:ln w="9525">
            <a:noFill/>
            <a:miter lim="800000"/>
            <a:headEnd/>
            <a:tailEnd/>
          </a:ln>
        </p:spPr>
        <p:txBody>
          <a:bodyPr wrap="square" lIns="0" tIns="0" rIns="0" bIns="0">
            <a:spAutoFit/>
          </a:bodyPr>
          <a:lstStyle/>
          <a:p>
            <a:pPr eaLnBrk="0" hangingPunct="0">
              <a:defRPr/>
            </a:pPr>
            <a:r>
              <a:rPr lang="it-IT" sz="3600" b="1" dirty="0" err="1" smtClean="0">
                <a:solidFill>
                  <a:srgbClr val="FA4330"/>
                </a:solidFill>
                <a:effectLst>
                  <a:outerShdw blurRad="38100" dist="38100" dir="2700000" algn="tl">
                    <a:srgbClr val="C0C0C0"/>
                  </a:outerShdw>
                </a:effectLst>
                <a:latin typeface="Helvetica" charset="0"/>
              </a:rPr>
              <a:t>Hereditary</a:t>
            </a:r>
            <a:r>
              <a:rPr lang="it-IT" sz="3600" b="1" dirty="0" smtClean="0">
                <a:solidFill>
                  <a:srgbClr val="FA4330"/>
                </a:solidFill>
                <a:effectLst>
                  <a:outerShdw blurRad="38100" dist="38100" dir="2700000" algn="tl">
                    <a:srgbClr val="C0C0C0"/>
                  </a:outerShdw>
                </a:effectLst>
                <a:latin typeface="Helvetica" charset="0"/>
              </a:rPr>
              <a:t> </a:t>
            </a:r>
            <a:r>
              <a:rPr lang="it-IT" sz="3600" b="1" dirty="0" err="1" smtClean="0">
                <a:solidFill>
                  <a:srgbClr val="FA4330"/>
                </a:solidFill>
                <a:effectLst>
                  <a:outerShdw blurRad="38100" dist="38100" dir="2700000" algn="tl">
                    <a:srgbClr val="C0C0C0"/>
                  </a:outerShdw>
                </a:effectLst>
                <a:latin typeface="Helvetica" charset="0"/>
              </a:rPr>
              <a:t>diseases</a:t>
            </a:r>
            <a:endParaRPr lang="it-IT" b="1" dirty="0">
              <a:solidFill>
                <a:srgbClr val="FA4330"/>
              </a:solidFill>
              <a:effectLst>
                <a:outerShdw blurRad="38100" dist="38100" dir="2700000" algn="tl">
                  <a:srgbClr val="C0C0C0"/>
                </a:outerShdw>
              </a:effectLst>
            </a:endParaRPr>
          </a:p>
        </p:txBody>
      </p:sp>
      <p:sp>
        <p:nvSpPr>
          <p:cNvPr id="57347" name="Rectangle 3"/>
          <p:cNvSpPr>
            <a:spLocks noChangeArrowheads="1"/>
          </p:cNvSpPr>
          <p:nvPr/>
        </p:nvSpPr>
        <p:spPr bwMode="auto">
          <a:xfrm>
            <a:off x="725364" y="1268413"/>
            <a:ext cx="1846509" cy="738664"/>
          </a:xfrm>
          <a:prstGeom prst="rect">
            <a:avLst/>
          </a:prstGeom>
          <a:noFill/>
          <a:ln w="9525">
            <a:noFill/>
            <a:miter lim="800000"/>
            <a:headEnd/>
            <a:tailEnd/>
          </a:ln>
        </p:spPr>
        <p:txBody>
          <a:bodyPr wrap="none" lIns="0" tIns="0" rIns="0" bIns="0">
            <a:spAutoFit/>
          </a:bodyPr>
          <a:lstStyle/>
          <a:p>
            <a:pPr algn="ctr" eaLnBrk="0" hangingPunct="0"/>
            <a:r>
              <a:rPr lang="it-IT" b="1" dirty="0" err="1" smtClean="0">
                <a:latin typeface="Helvetica"/>
              </a:rPr>
              <a:t>Mendelian</a:t>
            </a:r>
            <a:endParaRPr lang="it-IT" b="1" dirty="0">
              <a:latin typeface="Helvetica"/>
            </a:endParaRPr>
          </a:p>
          <a:p>
            <a:pPr algn="ctr" eaLnBrk="0" hangingPunct="0"/>
            <a:r>
              <a:rPr lang="it-IT" b="1" dirty="0">
                <a:latin typeface="Helvetica"/>
              </a:rPr>
              <a:t>(</a:t>
            </a:r>
            <a:r>
              <a:rPr lang="it-IT" b="1" dirty="0" err="1" smtClean="0">
                <a:latin typeface="Helvetica"/>
              </a:rPr>
              <a:t>monogenic</a:t>
            </a:r>
            <a:r>
              <a:rPr lang="it-IT" b="1" dirty="0" smtClean="0">
                <a:latin typeface="Helvetica"/>
              </a:rPr>
              <a:t>)</a:t>
            </a:r>
            <a:endParaRPr lang="it-IT" b="1" dirty="0"/>
          </a:p>
        </p:txBody>
      </p:sp>
      <p:sp>
        <p:nvSpPr>
          <p:cNvPr id="58372" name="Rectangle 4"/>
          <p:cNvSpPr>
            <a:spLocks noChangeArrowheads="1"/>
          </p:cNvSpPr>
          <p:nvPr/>
        </p:nvSpPr>
        <p:spPr bwMode="auto">
          <a:xfrm>
            <a:off x="4279900" y="1358900"/>
            <a:ext cx="3522749" cy="369332"/>
          </a:xfrm>
          <a:prstGeom prst="rect">
            <a:avLst/>
          </a:prstGeom>
          <a:noFill/>
          <a:ln w="9525">
            <a:noFill/>
            <a:miter lim="800000"/>
            <a:headEnd/>
            <a:tailEnd/>
          </a:ln>
        </p:spPr>
        <p:txBody>
          <a:bodyPr wrap="none" lIns="0" tIns="0" rIns="0" bIns="0">
            <a:spAutoFit/>
          </a:bodyPr>
          <a:lstStyle/>
          <a:p>
            <a:pPr eaLnBrk="0" hangingPunct="0"/>
            <a:r>
              <a:rPr lang="it-IT" b="1" dirty="0" err="1" smtClean="0">
                <a:latin typeface="Helvetica"/>
              </a:rPr>
              <a:t>Complex</a:t>
            </a:r>
            <a:r>
              <a:rPr lang="it-IT" b="1" dirty="0" smtClean="0">
                <a:latin typeface="Helvetica"/>
              </a:rPr>
              <a:t> </a:t>
            </a:r>
            <a:r>
              <a:rPr lang="it-IT" b="1" dirty="0">
                <a:latin typeface="Helvetica"/>
              </a:rPr>
              <a:t>(</a:t>
            </a:r>
            <a:r>
              <a:rPr lang="it-IT" b="1" dirty="0" err="1" smtClean="0">
                <a:latin typeface="Helvetica"/>
              </a:rPr>
              <a:t>multifactorial</a:t>
            </a:r>
            <a:r>
              <a:rPr lang="it-IT" dirty="0" smtClean="0">
                <a:latin typeface="Helvetica"/>
              </a:rPr>
              <a:t>)</a:t>
            </a:r>
            <a:endParaRPr lang="it-IT" dirty="0"/>
          </a:p>
        </p:txBody>
      </p:sp>
      <p:grpSp>
        <p:nvGrpSpPr>
          <p:cNvPr id="2" name="Group 5"/>
          <p:cNvGrpSpPr>
            <a:grpSpLocks/>
          </p:cNvGrpSpPr>
          <p:nvPr/>
        </p:nvGrpSpPr>
        <p:grpSpPr bwMode="auto">
          <a:xfrm>
            <a:off x="5021263" y="5815013"/>
            <a:ext cx="1485900" cy="539750"/>
            <a:chOff x="2760" y="3408"/>
            <a:chExt cx="907" cy="205"/>
          </a:xfrm>
        </p:grpSpPr>
        <p:sp>
          <p:nvSpPr>
            <p:cNvPr id="57410" name="Rectangle 6"/>
            <p:cNvSpPr>
              <a:spLocks noChangeArrowheads="1"/>
            </p:cNvSpPr>
            <p:nvPr/>
          </p:nvSpPr>
          <p:spPr bwMode="auto">
            <a:xfrm>
              <a:off x="2760" y="3408"/>
              <a:ext cx="903" cy="200"/>
            </a:xfrm>
            <a:prstGeom prst="rect">
              <a:avLst/>
            </a:prstGeom>
            <a:solidFill>
              <a:srgbClr val="FF0000"/>
            </a:solidFill>
            <a:ln w="9525">
              <a:noFill/>
              <a:miter lim="800000"/>
              <a:headEnd/>
              <a:tailEnd/>
            </a:ln>
          </p:spPr>
          <p:txBody>
            <a:bodyPr/>
            <a:lstStyle/>
            <a:p>
              <a:pPr eaLnBrk="0" hangingPunct="0"/>
              <a:endParaRPr lang="it-IT"/>
            </a:p>
          </p:txBody>
        </p:sp>
        <p:sp>
          <p:nvSpPr>
            <p:cNvPr id="57411" name="Rectangle 7"/>
            <p:cNvSpPr>
              <a:spLocks noChangeArrowheads="1"/>
            </p:cNvSpPr>
            <p:nvPr/>
          </p:nvSpPr>
          <p:spPr bwMode="auto">
            <a:xfrm>
              <a:off x="2763" y="3411"/>
              <a:ext cx="904" cy="202"/>
            </a:xfrm>
            <a:prstGeom prst="rect">
              <a:avLst/>
            </a:prstGeom>
            <a:solidFill>
              <a:srgbClr val="FF0000"/>
            </a:solidFill>
            <a:ln w="11113">
              <a:solidFill>
                <a:srgbClr val="CEA7D2"/>
              </a:solidFill>
              <a:miter lim="800000"/>
              <a:headEnd/>
              <a:tailEnd/>
            </a:ln>
          </p:spPr>
          <p:txBody>
            <a:bodyPr/>
            <a:lstStyle/>
            <a:p>
              <a:pPr eaLnBrk="0" hangingPunct="0"/>
              <a:endParaRPr lang="it-IT"/>
            </a:p>
          </p:txBody>
        </p:sp>
      </p:grpSp>
      <p:sp>
        <p:nvSpPr>
          <p:cNvPr id="58376" name="Freeform 8"/>
          <p:cNvSpPr>
            <a:spLocks/>
          </p:cNvSpPr>
          <p:nvPr/>
        </p:nvSpPr>
        <p:spPr bwMode="auto">
          <a:xfrm>
            <a:off x="4511675" y="4227513"/>
            <a:ext cx="2787650" cy="673100"/>
          </a:xfrm>
          <a:custGeom>
            <a:avLst/>
            <a:gdLst>
              <a:gd name="T0" fmla="*/ 0 w 1756"/>
              <a:gd name="T1" fmla="*/ 2147483647 h 424"/>
              <a:gd name="T2" fmla="*/ 2147483647 w 1756"/>
              <a:gd name="T3" fmla="*/ 2147483647 h 424"/>
              <a:gd name="T4" fmla="*/ 2147483647 w 1756"/>
              <a:gd name="T5" fmla="*/ 2147483647 h 424"/>
              <a:gd name="T6" fmla="*/ 2147483647 w 1756"/>
              <a:gd name="T7" fmla="*/ 2147483647 h 424"/>
              <a:gd name="T8" fmla="*/ 2147483647 w 1756"/>
              <a:gd name="T9" fmla="*/ 2147483647 h 424"/>
              <a:gd name="T10" fmla="*/ 2147483647 w 1756"/>
              <a:gd name="T11" fmla="*/ 2147483647 h 424"/>
              <a:gd name="T12" fmla="*/ 2147483647 w 1756"/>
              <a:gd name="T13" fmla="*/ 0 h 424"/>
              <a:gd name="T14" fmla="*/ 2147483647 w 1756"/>
              <a:gd name="T15" fmla="*/ 0 h 424"/>
              <a:gd name="T16" fmla="*/ 2147483647 w 1756"/>
              <a:gd name="T17" fmla="*/ 2147483647 h 424"/>
              <a:gd name="T18" fmla="*/ 2147483647 w 1756"/>
              <a:gd name="T19" fmla="*/ 2147483647 h 424"/>
              <a:gd name="T20" fmla="*/ 2147483647 w 1756"/>
              <a:gd name="T21" fmla="*/ 2147483647 h 424"/>
              <a:gd name="T22" fmla="*/ 2147483647 w 1756"/>
              <a:gd name="T23" fmla="*/ 2147483647 h 424"/>
              <a:gd name="T24" fmla="*/ 2147483647 w 1756"/>
              <a:gd name="T25" fmla="*/ 2147483647 h 424"/>
              <a:gd name="T26" fmla="*/ 2147483647 w 1756"/>
              <a:gd name="T27" fmla="*/ 2147483647 h 424"/>
              <a:gd name="T28" fmla="*/ 2147483647 w 1756"/>
              <a:gd name="T29" fmla="*/ 2147483647 h 424"/>
              <a:gd name="T30" fmla="*/ 2147483647 w 1756"/>
              <a:gd name="T31" fmla="*/ 2147483647 h 4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756"/>
              <a:gd name="T49" fmla="*/ 0 h 424"/>
              <a:gd name="T50" fmla="*/ 1756 w 1756"/>
              <a:gd name="T51" fmla="*/ 424 h 424"/>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756" h="424">
                <a:moveTo>
                  <a:pt x="0" y="344"/>
                </a:moveTo>
                <a:lnTo>
                  <a:pt x="85" y="264"/>
                </a:lnTo>
                <a:lnTo>
                  <a:pt x="171" y="200"/>
                </a:lnTo>
                <a:lnTo>
                  <a:pt x="384" y="88"/>
                </a:lnTo>
                <a:lnTo>
                  <a:pt x="498" y="48"/>
                </a:lnTo>
                <a:lnTo>
                  <a:pt x="612" y="24"/>
                </a:lnTo>
                <a:lnTo>
                  <a:pt x="740" y="0"/>
                </a:lnTo>
                <a:lnTo>
                  <a:pt x="860" y="0"/>
                </a:lnTo>
                <a:lnTo>
                  <a:pt x="974" y="8"/>
                </a:lnTo>
                <a:lnTo>
                  <a:pt x="1102" y="24"/>
                </a:lnTo>
                <a:lnTo>
                  <a:pt x="1223" y="64"/>
                </a:lnTo>
                <a:lnTo>
                  <a:pt x="1351" y="112"/>
                </a:lnTo>
                <a:lnTo>
                  <a:pt x="1472" y="176"/>
                </a:lnTo>
                <a:lnTo>
                  <a:pt x="1578" y="248"/>
                </a:lnTo>
                <a:lnTo>
                  <a:pt x="1678" y="336"/>
                </a:lnTo>
                <a:lnTo>
                  <a:pt x="1756" y="424"/>
                </a:lnTo>
              </a:path>
            </a:pathLst>
          </a:custGeom>
          <a:noFill/>
          <a:ln w="11113">
            <a:solidFill>
              <a:srgbClr val="FFC62A"/>
            </a:solidFill>
            <a:round/>
            <a:headEnd/>
            <a:tailEnd/>
          </a:ln>
        </p:spPr>
        <p:txBody>
          <a:bodyPr/>
          <a:lstStyle/>
          <a:p>
            <a:pPr eaLnBrk="0" hangingPunct="0"/>
            <a:endParaRPr lang="it-IT"/>
          </a:p>
        </p:txBody>
      </p:sp>
      <p:sp>
        <p:nvSpPr>
          <p:cNvPr id="58377" name="Freeform 9"/>
          <p:cNvSpPr>
            <a:spLocks/>
          </p:cNvSpPr>
          <p:nvPr/>
        </p:nvSpPr>
        <p:spPr bwMode="auto">
          <a:xfrm>
            <a:off x="4456113" y="4748213"/>
            <a:ext cx="88900" cy="88900"/>
          </a:xfrm>
          <a:custGeom>
            <a:avLst/>
            <a:gdLst>
              <a:gd name="T0" fmla="*/ 2147483647 w 56"/>
              <a:gd name="T1" fmla="*/ 2147483647 h 56"/>
              <a:gd name="T2" fmla="*/ 2147483647 w 56"/>
              <a:gd name="T3" fmla="*/ 2147483647 h 56"/>
              <a:gd name="T4" fmla="*/ 0 w 56"/>
              <a:gd name="T5" fmla="*/ 2147483647 h 56"/>
              <a:gd name="T6" fmla="*/ 2147483647 w 56"/>
              <a:gd name="T7" fmla="*/ 0 h 56"/>
              <a:gd name="T8" fmla="*/ 2147483647 w 56"/>
              <a:gd name="T9" fmla="*/ 2147483647 h 56"/>
              <a:gd name="T10" fmla="*/ 0 60000 65536"/>
              <a:gd name="T11" fmla="*/ 0 60000 65536"/>
              <a:gd name="T12" fmla="*/ 0 60000 65536"/>
              <a:gd name="T13" fmla="*/ 0 60000 65536"/>
              <a:gd name="T14" fmla="*/ 0 60000 65536"/>
              <a:gd name="T15" fmla="*/ 0 w 56"/>
              <a:gd name="T16" fmla="*/ 0 h 56"/>
              <a:gd name="T17" fmla="*/ 56 w 56"/>
              <a:gd name="T18" fmla="*/ 56 h 56"/>
            </a:gdLst>
            <a:ahLst/>
            <a:cxnLst>
              <a:cxn ang="T10">
                <a:pos x="T0" y="T1"/>
              </a:cxn>
              <a:cxn ang="T11">
                <a:pos x="T2" y="T3"/>
              </a:cxn>
              <a:cxn ang="T12">
                <a:pos x="T4" y="T5"/>
              </a:cxn>
              <a:cxn ang="T13">
                <a:pos x="T6" y="T7"/>
              </a:cxn>
              <a:cxn ang="T14">
                <a:pos x="T8" y="T9"/>
              </a:cxn>
            </a:cxnLst>
            <a:rect l="T15" t="T16" r="T17" b="T18"/>
            <a:pathLst>
              <a:path w="56" h="56">
                <a:moveTo>
                  <a:pt x="42" y="16"/>
                </a:moveTo>
                <a:lnTo>
                  <a:pt x="56" y="32"/>
                </a:lnTo>
                <a:lnTo>
                  <a:pt x="0" y="56"/>
                </a:lnTo>
                <a:lnTo>
                  <a:pt x="28" y="0"/>
                </a:lnTo>
                <a:lnTo>
                  <a:pt x="42" y="16"/>
                </a:lnTo>
                <a:close/>
              </a:path>
            </a:pathLst>
          </a:custGeom>
          <a:solidFill>
            <a:srgbClr val="FFC62A"/>
          </a:solidFill>
          <a:ln w="9525">
            <a:noFill/>
            <a:round/>
            <a:headEnd/>
            <a:tailEnd/>
          </a:ln>
        </p:spPr>
        <p:txBody>
          <a:bodyPr/>
          <a:lstStyle/>
          <a:p>
            <a:pPr eaLnBrk="0" hangingPunct="0"/>
            <a:endParaRPr lang="it-IT"/>
          </a:p>
        </p:txBody>
      </p:sp>
      <p:sp>
        <p:nvSpPr>
          <p:cNvPr id="58378" name="Freeform 10"/>
          <p:cNvSpPr>
            <a:spLocks/>
          </p:cNvSpPr>
          <p:nvPr/>
        </p:nvSpPr>
        <p:spPr bwMode="auto">
          <a:xfrm>
            <a:off x="7265988" y="4875213"/>
            <a:ext cx="90487" cy="101600"/>
          </a:xfrm>
          <a:custGeom>
            <a:avLst/>
            <a:gdLst>
              <a:gd name="T0" fmla="*/ 2147483647 w 57"/>
              <a:gd name="T1" fmla="*/ 2147483647 h 64"/>
              <a:gd name="T2" fmla="*/ 2147483647 w 57"/>
              <a:gd name="T3" fmla="*/ 0 h 64"/>
              <a:gd name="T4" fmla="*/ 2147483647 w 57"/>
              <a:gd name="T5" fmla="*/ 2147483647 h 64"/>
              <a:gd name="T6" fmla="*/ 0 w 57"/>
              <a:gd name="T7" fmla="*/ 2147483647 h 64"/>
              <a:gd name="T8" fmla="*/ 2147483647 w 57"/>
              <a:gd name="T9" fmla="*/ 2147483647 h 64"/>
              <a:gd name="T10" fmla="*/ 0 60000 65536"/>
              <a:gd name="T11" fmla="*/ 0 60000 65536"/>
              <a:gd name="T12" fmla="*/ 0 60000 65536"/>
              <a:gd name="T13" fmla="*/ 0 60000 65536"/>
              <a:gd name="T14" fmla="*/ 0 60000 65536"/>
              <a:gd name="T15" fmla="*/ 0 w 57"/>
              <a:gd name="T16" fmla="*/ 0 h 64"/>
              <a:gd name="T17" fmla="*/ 57 w 57"/>
              <a:gd name="T18" fmla="*/ 64 h 64"/>
            </a:gdLst>
            <a:ahLst/>
            <a:cxnLst>
              <a:cxn ang="T10">
                <a:pos x="T0" y="T1"/>
              </a:cxn>
              <a:cxn ang="T11">
                <a:pos x="T2" y="T3"/>
              </a:cxn>
              <a:cxn ang="T12">
                <a:pos x="T4" y="T5"/>
              </a:cxn>
              <a:cxn ang="T13">
                <a:pos x="T6" y="T7"/>
              </a:cxn>
              <a:cxn ang="T14">
                <a:pos x="T8" y="T9"/>
              </a:cxn>
            </a:cxnLst>
            <a:rect l="T15" t="T16" r="T17" b="T18"/>
            <a:pathLst>
              <a:path w="57" h="64">
                <a:moveTo>
                  <a:pt x="21" y="16"/>
                </a:moveTo>
                <a:lnTo>
                  <a:pt x="35" y="0"/>
                </a:lnTo>
                <a:lnTo>
                  <a:pt x="57" y="64"/>
                </a:lnTo>
                <a:lnTo>
                  <a:pt x="0" y="32"/>
                </a:lnTo>
                <a:lnTo>
                  <a:pt x="21" y="16"/>
                </a:lnTo>
                <a:close/>
              </a:path>
            </a:pathLst>
          </a:custGeom>
          <a:solidFill>
            <a:srgbClr val="FFC62A"/>
          </a:solidFill>
          <a:ln w="9525">
            <a:noFill/>
            <a:round/>
            <a:headEnd/>
            <a:tailEnd/>
          </a:ln>
        </p:spPr>
        <p:txBody>
          <a:bodyPr/>
          <a:lstStyle/>
          <a:p>
            <a:pPr eaLnBrk="0" hangingPunct="0"/>
            <a:endParaRPr lang="it-IT"/>
          </a:p>
        </p:txBody>
      </p:sp>
      <p:sp>
        <p:nvSpPr>
          <p:cNvPr id="58379" name="Freeform 11"/>
          <p:cNvSpPr>
            <a:spLocks/>
          </p:cNvSpPr>
          <p:nvPr/>
        </p:nvSpPr>
        <p:spPr bwMode="auto">
          <a:xfrm>
            <a:off x="5651500" y="4405313"/>
            <a:ext cx="1535113" cy="571500"/>
          </a:xfrm>
          <a:custGeom>
            <a:avLst/>
            <a:gdLst>
              <a:gd name="T0" fmla="*/ 0 w 967"/>
              <a:gd name="T1" fmla="*/ 2147483647 h 360"/>
              <a:gd name="T2" fmla="*/ 2147483647 w 967"/>
              <a:gd name="T3" fmla="*/ 0 h 360"/>
              <a:gd name="T4" fmla="*/ 2147483647 w 967"/>
              <a:gd name="T5" fmla="*/ 2147483647 h 360"/>
              <a:gd name="T6" fmla="*/ 2147483647 w 967"/>
              <a:gd name="T7" fmla="*/ 2147483647 h 360"/>
              <a:gd name="T8" fmla="*/ 2147483647 w 967"/>
              <a:gd name="T9" fmla="*/ 2147483647 h 360"/>
              <a:gd name="T10" fmla="*/ 2147483647 w 967"/>
              <a:gd name="T11" fmla="*/ 2147483647 h 360"/>
              <a:gd name="T12" fmla="*/ 2147483647 w 967"/>
              <a:gd name="T13" fmla="*/ 2147483647 h 360"/>
              <a:gd name="T14" fmla="*/ 0 60000 65536"/>
              <a:gd name="T15" fmla="*/ 0 60000 65536"/>
              <a:gd name="T16" fmla="*/ 0 60000 65536"/>
              <a:gd name="T17" fmla="*/ 0 60000 65536"/>
              <a:gd name="T18" fmla="*/ 0 60000 65536"/>
              <a:gd name="T19" fmla="*/ 0 60000 65536"/>
              <a:gd name="T20" fmla="*/ 0 60000 65536"/>
              <a:gd name="T21" fmla="*/ 0 w 967"/>
              <a:gd name="T22" fmla="*/ 0 h 360"/>
              <a:gd name="T23" fmla="*/ 967 w 967"/>
              <a:gd name="T24" fmla="*/ 360 h 3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7" h="360">
                <a:moveTo>
                  <a:pt x="0" y="8"/>
                </a:moveTo>
                <a:lnTo>
                  <a:pt x="149" y="0"/>
                </a:lnTo>
                <a:lnTo>
                  <a:pt x="370" y="24"/>
                </a:lnTo>
                <a:lnTo>
                  <a:pt x="590" y="96"/>
                </a:lnTo>
                <a:lnTo>
                  <a:pt x="697" y="144"/>
                </a:lnTo>
                <a:lnTo>
                  <a:pt x="789" y="208"/>
                </a:lnTo>
                <a:lnTo>
                  <a:pt x="967" y="360"/>
                </a:lnTo>
              </a:path>
            </a:pathLst>
          </a:custGeom>
          <a:noFill/>
          <a:ln w="11113">
            <a:solidFill>
              <a:srgbClr val="FFC62A"/>
            </a:solidFill>
            <a:round/>
            <a:headEnd/>
            <a:tailEnd/>
          </a:ln>
        </p:spPr>
        <p:txBody>
          <a:bodyPr/>
          <a:lstStyle/>
          <a:p>
            <a:pPr eaLnBrk="0" hangingPunct="0"/>
            <a:endParaRPr lang="it-IT"/>
          </a:p>
        </p:txBody>
      </p:sp>
      <p:sp>
        <p:nvSpPr>
          <p:cNvPr id="58380" name="Freeform 12"/>
          <p:cNvSpPr>
            <a:spLocks/>
          </p:cNvSpPr>
          <p:nvPr/>
        </p:nvSpPr>
        <p:spPr bwMode="auto">
          <a:xfrm>
            <a:off x="5561013" y="4379913"/>
            <a:ext cx="101600" cy="76200"/>
          </a:xfrm>
          <a:custGeom>
            <a:avLst/>
            <a:gdLst>
              <a:gd name="T0" fmla="*/ 2147483647 w 64"/>
              <a:gd name="T1" fmla="*/ 2147483647 h 48"/>
              <a:gd name="T2" fmla="*/ 2147483647 w 64"/>
              <a:gd name="T3" fmla="*/ 2147483647 h 48"/>
              <a:gd name="T4" fmla="*/ 0 w 64"/>
              <a:gd name="T5" fmla="*/ 2147483647 h 48"/>
              <a:gd name="T6" fmla="*/ 2147483647 w 64"/>
              <a:gd name="T7" fmla="*/ 0 h 48"/>
              <a:gd name="T8" fmla="*/ 2147483647 w 64"/>
              <a:gd name="T9" fmla="*/ 2147483647 h 48"/>
              <a:gd name="T10" fmla="*/ 0 60000 65536"/>
              <a:gd name="T11" fmla="*/ 0 60000 65536"/>
              <a:gd name="T12" fmla="*/ 0 60000 65536"/>
              <a:gd name="T13" fmla="*/ 0 60000 65536"/>
              <a:gd name="T14" fmla="*/ 0 60000 65536"/>
              <a:gd name="T15" fmla="*/ 0 w 64"/>
              <a:gd name="T16" fmla="*/ 0 h 48"/>
              <a:gd name="T17" fmla="*/ 64 w 64"/>
              <a:gd name="T18" fmla="*/ 48 h 48"/>
            </a:gdLst>
            <a:ahLst/>
            <a:cxnLst>
              <a:cxn ang="T10">
                <a:pos x="T0" y="T1"/>
              </a:cxn>
              <a:cxn ang="T11">
                <a:pos x="T2" y="T3"/>
              </a:cxn>
              <a:cxn ang="T12">
                <a:pos x="T4" y="T5"/>
              </a:cxn>
              <a:cxn ang="T13">
                <a:pos x="T6" y="T7"/>
              </a:cxn>
              <a:cxn ang="T14">
                <a:pos x="T8" y="T9"/>
              </a:cxn>
            </a:cxnLst>
            <a:rect l="T15" t="T16" r="T17" b="T18"/>
            <a:pathLst>
              <a:path w="64" h="48">
                <a:moveTo>
                  <a:pt x="57" y="24"/>
                </a:moveTo>
                <a:lnTo>
                  <a:pt x="64" y="48"/>
                </a:lnTo>
                <a:lnTo>
                  <a:pt x="0" y="32"/>
                </a:lnTo>
                <a:lnTo>
                  <a:pt x="57" y="0"/>
                </a:lnTo>
                <a:lnTo>
                  <a:pt x="57" y="24"/>
                </a:lnTo>
                <a:close/>
              </a:path>
            </a:pathLst>
          </a:custGeom>
          <a:solidFill>
            <a:srgbClr val="FFC62A"/>
          </a:solidFill>
          <a:ln w="9525">
            <a:noFill/>
            <a:round/>
            <a:headEnd/>
            <a:tailEnd/>
          </a:ln>
        </p:spPr>
        <p:txBody>
          <a:bodyPr/>
          <a:lstStyle/>
          <a:p>
            <a:pPr eaLnBrk="0" hangingPunct="0"/>
            <a:endParaRPr lang="it-IT"/>
          </a:p>
        </p:txBody>
      </p:sp>
      <p:sp>
        <p:nvSpPr>
          <p:cNvPr id="58381" name="Freeform 13"/>
          <p:cNvSpPr>
            <a:spLocks/>
          </p:cNvSpPr>
          <p:nvPr/>
        </p:nvSpPr>
        <p:spPr bwMode="auto">
          <a:xfrm>
            <a:off x="7153275" y="4938713"/>
            <a:ext cx="90488" cy="101600"/>
          </a:xfrm>
          <a:custGeom>
            <a:avLst/>
            <a:gdLst>
              <a:gd name="T0" fmla="*/ 2147483647 w 57"/>
              <a:gd name="T1" fmla="*/ 2147483647 h 64"/>
              <a:gd name="T2" fmla="*/ 2147483647 w 57"/>
              <a:gd name="T3" fmla="*/ 0 h 64"/>
              <a:gd name="T4" fmla="*/ 2147483647 w 57"/>
              <a:gd name="T5" fmla="*/ 2147483647 h 64"/>
              <a:gd name="T6" fmla="*/ 0 w 57"/>
              <a:gd name="T7" fmla="*/ 2147483647 h 64"/>
              <a:gd name="T8" fmla="*/ 2147483647 w 57"/>
              <a:gd name="T9" fmla="*/ 2147483647 h 64"/>
              <a:gd name="T10" fmla="*/ 0 60000 65536"/>
              <a:gd name="T11" fmla="*/ 0 60000 65536"/>
              <a:gd name="T12" fmla="*/ 0 60000 65536"/>
              <a:gd name="T13" fmla="*/ 0 60000 65536"/>
              <a:gd name="T14" fmla="*/ 0 60000 65536"/>
              <a:gd name="T15" fmla="*/ 0 w 57"/>
              <a:gd name="T16" fmla="*/ 0 h 64"/>
              <a:gd name="T17" fmla="*/ 57 w 57"/>
              <a:gd name="T18" fmla="*/ 64 h 64"/>
            </a:gdLst>
            <a:ahLst/>
            <a:cxnLst>
              <a:cxn ang="T10">
                <a:pos x="T0" y="T1"/>
              </a:cxn>
              <a:cxn ang="T11">
                <a:pos x="T2" y="T3"/>
              </a:cxn>
              <a:cxn ang="T12">
                <a:pos x="T4" y="T5"/>
              </a:cxn>
              <a:cxn ang="T13">
                <a:pos x="T6" y="T7"/>
              </a:cxn>
              <a:cxn ang="T14">
                <a:pos x="T8" y="T9"/>
              </a:cxn>
            </a:cxnLst>
            <a:rect l="T15" t="T16" r="T17" b="T18"/>
            <a:pathLst>
              <a:path w="57" h="64">
                <a:moveTo>
                  <a:pt x="21" y="24"/>
                </a:moveTo>
                <a:lnTo>
                  <a:pt x="35" y="0"/>
                </a:lnTo>
                <a:lnTo>
                  <a:pt x="57" y="64"/>
                </a:lnTo>
                <a:lnTo>
                  <a:pt x="0" y="40"/>
                </a:lnTo>
                <a:lnTo>
                  <a:pt x="21" y="24"/>
                </a:lnTo>
                <a:close/>
              </a:path>
            </a:pathLst>
          </a:custGeom>
          <a:solidFill>
            <a:srgbClr val="FFC62A"/>
          </a:solidFill>
          <a:ln w="9525">
            <a:noFill/>
            <a:round/>
            <a:headEnd/>
            <a:tailEnd/>
          </a:ln>
        </p:spPr>
        <p:txBody>
          <a:bodyPr/>
          <a:lstStyle/>
          <a:p>
            <a:pPr eaLnBrk="0" hangingPunct="0"/>
            <a:endParaRPr lang="it-IT"/>
          </a:p>
        </p:txBody>
      </p:sp>
      <p:sp>
        <p:nvSpPr>
          <p:cNvPr id="58382" name="Freeform 14"/>
          <p:cNvSpPr>
            <a:spLocks/>
          </p:cNvSpPr>
          <p:nvPr/>
        </p:nvSpPr>
        <p:spPr bwMode="auto">
          <a:xfrm>
            <a:off x="5651500" y="4786313"/>
            <a:ext cx="925513" cy="139700"/>
          </a:xfrm>
          <a:custGeom>
            <a:avLst/>
            <a:gdLst>
              <a:gd name="T0" fmla="*/ 0 w 583"/>
              <a:gd name="T1" fmla="*/ 2147483647 h 88"/>
              <a:gd name="T2" fmla="*/ 2147483647 w 583"/>
              <a:gd name="T3" fmla="*/ 0 h 88"/>
              <a:gd name="T4" fmla="*/ 2147483647 w 583"/>
              <a:gd name="T5" fmla="*/ 0 h 88"/>
              <a:gd name="T6" fmla="*/ 2147483647 w 583"/>
              <a:gd name="T7" fmla="*/ 2147483647 h 88"/>
              <a:gd name="T8" fmla="*/ 2147483647 w 583"/>
              <a:gd name="T9" fmla="*/ 2147483647 h 88"/>
              <a:gd name="T10" fmla="*/ 2147483647 w 583"/>
              <a:gd name="T11" fmla="*/ 2147483647 h 88"/>
              <a:gd name="T12" fmla="*/ 0 60000 65536"/>
              <a:gd name="T13" fmla="*/ 0 60000 65536"/>
              <a:gd name="T14" fmla="*/ 0 60000 65536"/>
              <a:gd name="T15" fmla="*/ 0 60000 65536"/>
              <a:gd name="T16" fmla="*/ 0 60000 65536"/>
              <a:gd name="T17" fmla="*/ 0 60000 65536"/>
              <a:gd name="T18" fmla="*/ 0 w 583"/>
              <a:gd name="T19" fmla="*/ 0 h 88"/>
              <a:gd name="T20" fmla="*/ 583 w 583"/>
              <a:gd name="T21" fmla="*/ 88 h 88"/>
            </a:gdLst>
            <a:ahLst/>
            <a:cxnLst>
              <a:cxn ang="T12">
                <a:pos x="T0" y="T1"/>
              </a:cxn>
              <a:cxn ang="T13">
                <a:pos x="T2" y="T3"/>
              </a:cxn>
              <a:cxn ang="T14">
                <a:pos x="T4" y="T5"/>
              </a:cxn>
              <a:cxn ang="T15">
                <a:pos x="T6" y="T7"/>
              </a:cxn>
              <a:cxn ang="T16">
                <a:pos x="T8" y="T9"/>
              </a:cxn>
              <a:cxn ang="T17">
                <a:pos x="T10" y="T11"/>
              </a:cxn>
            </a:cxnLst>
            <a:rect l="T18" t="T19" r="T20" b="T21"/>
            <a:pathLst>
              <a:path w="583" h="88">
                <a:moveTo>
                  <a:pt x="0" y="16"/>
                </a:moveTo>
                <a:lnTo>
                  <a:pt x="114" y="0"/>
                </a:lnTo>
                <a:lnTo>
                  <a:pt x="270" y="0"/>
                </a:lnTo>
                <a:lnTo>
                  <a:pt x="434" y="32"/>
                </a:lnTo>
                <a:lnTo>
                  <a:pt x="512" y="56"/>
                </a:lnTo>
                <a:lnTo>
                  <a:pt x="583" y="88"/>
                </a:lnTo>
              </a:path>
            </a:pathLst>
          </a:custGeom>
          <a:noFill/>
          <a:ln w="11113">
            <a:solidFill>
              <a:srgbClr val="FFC62A"/>
            </a:solidFill>
            <a:round/>
            <a:headEnd/>
            <a:tailEnd/>
          </a:ln>
        </p:spPr>
        <p:txBody>
          <a:bodyPr/>
          <a:lstStyle/>
          <a:p>
            <a:pPr eaLnBrk="0" hangingPunct="0"/>
            <a:endParaRPr lang="it-IT"/>
          </a:p>
        </p:txBody>
      </p:sp>
      <p:sp>
        <p:nvSpPr>
          <p:cNvPr id="58383" name="Freeform 15"/>
          <p:cNvSpPr>
            <a:spLocks/>
          </p:cNvSpPr>
          <p:nvPr/>
        </p:nvSpPr>
        <p:spPr bwMode="auto">
          <a:xfrm>
            <a:off x="5572125" y="4773613"/>
            <a:ext cx="90488" cy="76200"/>
          </a:xfrm>
          <a:custGeom>
            <a:avLst/>
            <a:gdLst>
              <a:gd name="T0" fmla="*/ 2147483647 w 57"/>
              <a:gd name="T1" fmla="*/ 2147483647 h 48"/>
              <a:gd name="T2" fmla="*/ 2147483647 w 57"/>
              <a:gd name="T3" fmla="*/ 2147483647 h 48"/>
              <a:gd name="T4" fmla="*/ 0 w 57"/>
              <a:gd name="T5" fmla="*/ 2147483647 h 48"/>
              <a:gd name="T6" fmla="*/ 2147483647 w 57"/>
              <a:gd name="T7" fmla="*/ 0 h 48"/>
              <a:gd name="T8" fmla="*/ 2147483647 w 57"/>
              <a:gd name="T9" fmla="*/ 2147483647 h 48"/>
              <a:gd name="T10" fmla="*/ 0 60000 65536"/>
              <a:gd name="T11" fmla="*/ 0 60000 65536"/>
              <a:gd name="T12" fmla="*/ 0 60000 65536"/>
              <a:gd name="T13" fmla="*/ 0 60000 65536"/>
              <a:gd name="T14" fmla="*/ 0 60000 65536"/>
              <a:gd name="T15" fmla="*/ 0 w 57"/>
              <a:gd name="T16" fmla="*/ 0 h 48"/>
              <a:gd name="T17" fmla="*/ 57 w 57"/>
              <a:gd name="T18" fmla="*/ 48 h 48"/>
            </a:gdLst>
            <a:ahLst/>
            <a:cxnLst>
              <a:cxn ang="T10">
                <a:pos x="T0" y="T1"/>
              </a:cxn>
              <a:cxn ang="T11">
                <a:pos x="T2" y="T3"/>
              </a:cxn>
              <a:cxn ang="T12">
                <a:pos x="T4" y="T5"/>
              </a:cxn>
              <a:cxn ang="T13">
                <a:pos x="T6" y="T7"/>
              </a:cxn>
              <a:cxn ang="T14">
                <a:pos x="T8" y="T9"/>
              </a:cxn>
            </a:cxnLst>
            <a:rect l="T15" t="T16" r="T17" b="T18"/>
            <a:pathLst>
              <a:path w="57" h="48">
                <a:moveTo>
                  <a:pt x="57" y="24"/>
                </a:moveTo>
                <a:lnTo>
                  <a:pt x="57" y="48"/>
                </a:lnTo>
                <a:lnTo>
                  <a:pt x="0" y="32"/>
                </a:lnTo>
                <a:lnTo>
                  <a:pt x="50" y="0"/>
                </a:lnTo>
                <a:lnTo>
                  <a:pt x="57" y="24"/>
                </a:lnTo>
                <a:close/>
              </a:path>
            </a:pathLst>
          </a:custGeom>
          <a:solidFill>
            <a:srgbClr val="FFC62A"/>
          </a:solidFill>
          <a:ln w="9525">
            <a:noFill/>
            <a:round/>
            <a:headEnd/>
            <a:tailEnd/>
          </a:ln>
        </p:spPr>
        <p:txBody>
          <a:bodyPr/>
          <a:lstStyle/>
          <a:p>
            <a:pPr eaLnBrk="0" hangingPunct="0"/>
            <a:endParaRPr lang="it-IT"/>
          </a:p>
        </p:txBody>
      </p:sp>
      <p:sp>
        <p:nvSpPr>
          <p:cNvPr id="58384" name="Freeform 16"/>
          <p:cNvSpPr>
            <a:spLocks/>
          </p:cNvSpPr>
          <p:nvPr/>
        </p:nvSpPr>
        <p:spPr bwMode="auto">
          <a:xfrm>
            <a:off x="6554788" y="4887913"/>
            <a:ext cx="101600" cy="88900"/>
          </a:xfrm>
          <a:custGeom>
            <a:avLst/>
            <a:gdLst>
              <a:gd name="T0" fmla="*/ 2147483647 w 64"/>
              <a:gd name="T1" fmla="*/ 2147483647 h 56"/>
              <a:gd name="T2" fmla="*/ 2147483647 w 64"/>
              <a:gd name="T3" fmla="*/ 0 h 56"/>
              <a:gd name="T4" fmla="*/ 2147483647 w 64"/>
              <a:gd name="T5" fmla="*/ 2147483647 h 56"/>
              <a:gd name="T6" fmla="*/ 0 w 64"/>
              <a:gd name="T7" fmla="*/ 2147483647 h 56"/>
              <a:gd name="T8" fmla="*/ 2147483647 w 64"/>
              <a:gd name="T9" fmla="*/ 2147483647 h 56"/>
              <a:gd name="T10" fmla="*/ 0 60000 65536"/>
              <a:gd name="T11" fmla="*/ 0 60000 65536"/>
              <a:gd name="T12" fmla="*/ 0 60000 65536"/>
              <a:gd name="T13" fmla="*/ 0 60000 65536"/>
              <a:gd name="T14" fmla="*/ 0 60000 65536"/>
              <a:gd name="T15" fmla="*/ 0 w 64"/>
              <a:gd name="T16" fmla="*/ 0 h 56"/>
              <a:gd name="T17" fmla="*/ 64 w 64"/>
              <a:gd name="T18" fmla="*/ 56 h 56"/>
            </a:gdLst>
            <a:ahLst/>
            <a:cxnLst>
              <a:cxn ang="T10">
                <a:pos x="T0" y="T1"/>
              </a:cxn>
              <a:cxn ang="T11">
                <a:pos x="T2" y="T3"/>
              </a:cxn>
              <a:cxn ang="T12">
                <a:pos x="T4" y="T5"/>
              </a:cxn>
              <a:cxn ang="T13">
                <a:pos x="T6" y="T7"/>
              </a:cxn>
              <a:cxn ang="T14">
                <a:pos x="T8" y="T9"/>
              </a:cxn>
            </a:cxnLst>
            <a:rect l="T15" t="T16" r="T17" b="T18"/>
            <a:pathLst>
              <a:path w="64" h="56">
                <a:moveTo>
                  <a:pt x="14" y="24"/>
                </a:moveTo>
                <a:lnTo>
                  <a:pt x="21" y="0"/>
                </a:lnTo>
                <a:lnTo>
                  <a:pt x="64" y="56"/>
                </a:lnTo>
                <a:lnTo>
                  <a:pt x="0" y="48"/>
                </a:lnTo>
                <a:lnTo>
                  <a:pt x="14" y="24"/>
                </a:lnTo>
                <a:close/>
              </a:path>
            </a:pathLst>
          </a:custGeom>
          <a:solidFill>
            <a:srgbClr val="FFC62A"/>
          </a:solidFill>
          <a:ln w="9525">
            <a:noFill/>
            <a:round/>
            <a:headEnd/>
            <a:tailEnd/>
          </a:ln>
        </p:spPr>
        <p:txBody>
          <a:bodyPr/>
          <a:lstStyle/>
          <a:p>
            <a:pPr eaLnBrk="0" hangingPunct="0"/>
            <a:endParaRPr lang="it-IT"/>
          </a:p>
        </p:txBody>
      </p:sp>
      <p:sp>
        <p:nvSpPr>
          <p:cNvPr id="58385" name="Freeform 17"/>
          <p:cNvSpPr>
            <a:spLocks/>
          </p:cNvSpPr>
          <p:nvPr/>
        </p:nvSpPr>
        <p:spPr bwMode="auto">
          <a:xfrm>
            <a:off x="4737100" y="4849813"/>
            <a:ext cx="688975" cy="342900"/>
          </a:xfrm>
          <a:custGeom>
            <a:avLst/>
            <a:gdLst>
              <a:gd name="T0" fmla="*/ 0 w 434"/>
              <a:gd name="T1" fmla="*/ 2147483647 h 216"/>
              <a:gd name="T2" fmla="*/ 2147483647 w 434"/>
              <a:gd name="T3" fmla="*/ 2147483647 h 216"/>
              <a:gd name="T4" fmla="*/ 2147483647 w 434"/>
              <a:gd name="T5" fmla="*/ 2147483647 h 216"/>
              <a:gd name="T6" fmla="*/ 2147483647 w 434"/>
              <a:gd name="T7" fmla="*/ 2147483647 h 216"/>
              <a:gd name="T8" fmla="*/ 2147483647 w 434"/>
              <a:gd name="T9" fmla="*/ 0 h 216"/>
              <a:gd name="T10" fmla="*/ 0 60000 65536"/>
              <a:gd name="T11" fmla="*/ 0 60000 65536"/>
              <a:gd name="T12" fmla="*/ 0 60000 65536"/>
              <a:gd name="T13" fmla="*/ 0 60000 65536"/>
              <a:gd name="T14" fmla="*/ 0 60000 65536"/>
              <a:gd name="T15" fmla="*/ 0 w 434"/>
              <a:gd name="T16" fmla="*/ 0 h 216"/>
              <a:gd name="T17" fmla="*/ 434 w 434"/>
              <a:gd name="T18" fmla="*/ 216 h 216"/>
            </a:gdLst>
            <a:ahLst/>
            <a:cxnLst>
              <a:cxn ang="T10">
                <a:pos x="T0" y="T1"/>
              </a:cxn>
              <a:cxn ang="T11">
                <a:pos x="T2" y="T3"/>
              </a:cxn>
              <a:cxn ang="T12">
                <a:pos x="T4" y="T5"/>
              </a:cxn>
              <a:cxn ang="T13">
                <a:pos x="T6" y="T7"/>
              </a:cxn>
              <a:cxn ang="T14">
                <a:pos x="T8" y="T9"/>
              </a:cxn>
            </a:cxnLst>
            <a:rect l="T15" t="T16" r="T17" b="T18"/>
            <a:pathLst>
              <a:path w="434" h="216">
                <a:moveTo>
                  <a:pt x="0" y="216"/>
                </a:moveTo>
                <a:lnTo>
                  <a:pt x="100" y="128"/>
                </a:lnTo>
                <a:lnTo>
                  <a:pt x="192" y="72"/>
                </a:lnTo>
                <a:lnTo>
                  <a:pt x="292" y="32"/>
                </a:lnTo>
                <a:lnTo>
                  <a:pt x="434" y="0"/>
                </a:lnTo>
              </a:path>
            </a:pathLst>
          </a:custGeom>
          <a:noFill/>
          <a:ln w="11113">
            <a:solidFill>
              <a:srgbClr val="FFC62A"/>
            </a:solidFill>
            <a:round/>
            <a:headEnd/>
            <a:tailEnd/>
          </a:ln>
        </p:spPr>
        <p:txBody>
          <a:bodyPr/>
          <a:lstStyle/>
          <a:p>
            <a:pPr eaLnBrk="0" hangingPunct="0"/>
            <a:endParaRPr lang="it-IT"/>
          </a:p>
        </p:txBody>
      </p:sp>
      <p:sp>
        <p:nvSpPr>
          <p:cNvPr id="58386" name="Freeform 18"/>
          <p:cNvSpPr>
            <a:spLocks/>
          </p:cNvSpPr>
          <p:nvPr/>
        </p:nvSpPr>
        <p:spPr bwMode="auto">
          <a:xfrm>
            <a:off x="4670425" y="5154613"/>
            <a:ext cx="88900" cy="101600"/>
          </a:xfrm>
          <a:custGeom>
            <a:avLst/>
            <a:gdLst>
              <a:gd name="T0" fmla="*/ 2147483647 w 56"/>
              <a:gd name="T1" fmla="*/ 2147483647 h 64"/>
              <a:gd name="T2" fmla="*/ 2147483647 w 56"/>
              <a:gd name="T3" fmla="*/ 2147483647 h 64"/>
              <a:gd name="T4" fmla="*/ 0 w 56"/>
              <a:gd name="T5" fmla="*/ 2147483647 h 64"/>
              <a:gd name="T6" fmla="*/ 2147483647 w 56"/>
              <a:gd name="T7" fmla="*/ 0 h 64"/>
              <a:gd name="T8" fmla="*/ 2147483647 w 56"/>
              <a:gd name="T9" fmla="*/ 2147483647 h 64"/>
              <a:gd name="T10" fmla="*/ 0 60000 65536"/>
              <a:gd name="T11" fmla="*/ 0 60000 65536"/>
              <a:gd name="T12" fmla="*/ 0 60000 65536"/>
              <a:gd name="T13" fmla="*/ 0 60000 65536"/>
              <a:gd name="T14" fmla="*/ 0 60000 65536"/>
              <a:gd name="T15" fmla="*/ 0 w 56"/>
              <a:gd name="T16" fmla="*/ 0 h 64"/>
              <a:gd name="T17" fmla="*/ 56 w 56"/>
              <a:gd name="T18" fmla="*/ 64 h 64"/>
            </a:gdLst>
            <a:ahLst/>
            <a:cxnLst>
              <a:cxn ang="T10">
                <a:pos x="T0" y="T1"/>
              </a:cxn>
              <a:cxn ang="T11">
                <a:pos x="T2" y="T3"/>
              </a:cxn>
              <a:cxn ang="T12">
                <a:pos x="T4" y="T5"/>
              </a:cxn>
              <a:cxn ang="T13">
                <a:pos x="T6" y="T7"/>
              </a:cxn>
              <a:cxn ang="T14">
                <a:pos x="T8" y="T9"/>
              </a:cxn>
            </a:cxnLst>
            <a:rect l="T15" t="T16" r="T17" b="T18"/>
            <a:pathLst>
              <a:path w="56" h="64">
                <a:moveTo>
                  <a:pt x="42" y="24"/>
                </a:moveTo>
                <a:lnTo>
                  <a:pt x="56" y="40"/>
                </a:lnTo>
                <a:lnTo>
                  <a:pt x="0" y="64"/>
                </a:lnTo>
                <a:lnTo>
                  <a:pt x="28" y="0"/>
                </a:lnTo>
                <a:lnTo>
                  <a:pt x="42" y="24"/>
                </a:lnTo>
                <a:close/>
              </a:path>
            </a:pathLst>
          </a:custGeom>
          <a:solidFill>
            <a:srgbClr val="FFC62A"/>
          </a:solidFill>
          <a:ln w="9525">
            <a:noFill/>
            <a:round/>
            <a:headEnd/>
            <a:tailEnd/>
          </a:ln>
        </p:spPr>
        <p:txBody>
          <a:bodyPr/>
          <a:lstStyle/>
          <a:p>
            <a:pPr eaLnBrk="0" hangingPunct="0"/>
            <a:endParaRPr lang="it-IT"/>
          </a:p>
        </p:txBody>
      </p:sp>
      <p:sp>
        <p:nvSpPr>
          <p:cNvPr id="58387" name="Freeform 19"/>
          <p:cNvSpPr>
            <a:spLocks/>
          </p:cNvSpPr>
          <p:nvPr/>
        </p:nvSpPr>
        <p:spPr bwMode="auto">
          <a:xfrm>
            <a:off x="5414963" y="4811713"/>
            <a:ext cx="90487" cy="76200"/>
          </a:xfrm>
          <a:custGeom>
            <a:avLst/>
            <a:gdLst>
              <a:gd name="T0" fmla="*/ 2147483647 w 57"/>
              <a:gd name="T1" fmla="*/ 2147483647 h 48"/>
              <a:gd name="T2" fmla="*/ 0 w 57"/>
              <a:gd name="T3" fmla="*/ 0 h 48"/>
              <a:gd name="T4" fmla="*/ 2147483647 w 57"/>
              <a:gd name="T5" fmla="*/ 2147483647 h 48"/>
              <a:gd name="T6" fmla="*/ 2147483647 w 57"/>
              <a:gd name="T7" fmla="*/ 2147483647 h 48"/>
              <a:gd name="T8" fmla="*/ 2147483647 w 57"/>
              <a:gd name="T9" fmla="*/ 2147483647 h 48"/>
              <a:gd name="T10" fmla="*/ 0 60000 65536"/>
              <a:gd name="T11" fmla="*/ 0 60000 65536"/>
              <a:gd name="T12" fmla="*/ 0 60000 65536"/>
              <a:gd name="T13" fmla="*/ 0 60000 65536"/>
              <a:gd name="T14" fmla="*/ 0 60000 65536"/>
              <a:gd name="T15" fmla="*/ 0 w 57"/>
              <a:gd name="T16" fmla="*/ 0 h 48"/>
              <a:gd name="T17" fmla="*/ 57 w 57"/>
              <a:gd name="T18" fmla="*/ 48 h 48"/>
            </a:gdLst>
            <a:ahLst/>
            <a:cxnLst>
              <a:cxn ang="T10">
                <a:pos x="T0" y="T1"/>
              </a:cxn>
              <a:cxn ang="T11">
                <a:pos x="T2" y="T3"/>
              </a:cxn>
              <a:cxn ang="T12">
                <a:pos x="T4" y="T5"/>
              </a:cxn>
              <a:cxn ang="T13">
                <a:pos x="T6" y="T7"/>
              </a:cxn>
              <a:cxn ang="T14">
                <a:pos x="T8" y="T9"/>
              </a:cxn>
            </a:cxnLst>
            <a:rect l="T15" t="T16" r="T17" b="T18"/>
            <a:pathLst>
              <a:path w="57" h="48">
                <a:moveTo>
                  <a:pt x="7" y="24"/>
                </a:moveTo>
                <a:lnTo>
                  <a:pt x="0" y="0"/>
                </a:lnTo>
                <a:lnTo>
                  <a:pt x="57" y="8"/>
                </a:lnTo>
                <a:lnTo>
                  <a:pt x="7" y="48"/>
                </a:lnTo>
                <a:lnTo>
                  <a:pt x="7" y="24"/>
                </a:lnTo>
                <a:close/>
              </a:path>
            </a:pathLst>
          </a:custGeom>
          <a:solidFill>
            <a:srgbClr val="FFC62A"/>
          </a:solidFill>
          <a:ln w="9525">
            <a:noFill/>
            <a:round/>
            <a:headEnd/>
            <a:tailEnd/>
          </a:ln>
        </p:spPr>
        <p:txBody>
          <a:bodyPr/>
          <a:lstStyle/>
          <a:p>
            <a:pPr eaLnBrk="0" hangingPunct="0"/>
            <a:endParaRPr lang="it-IT"/>
          </a:p>
        </p:txBody>
      </p:sp>
      <p:sp>
        <p:nvSpPr>
          <p:cNvPr id="58388" name="Freeform 20"/>
          <p:cNvSpPr>
            <a:spLocks/>
          </p:cNvSpPr>
          <p:nvPr/>
        </p:nvSpPr>
        <p:spPr bwMode="auto">
          <a:xfrm>
            <a:off x="4838700" y="5027613"/>
            <a:ext cx="1625600" cy="330200"/>
          </a:xfrm>
          <a:custGeom>
            <a:avLst/>
            <a:gdLst>
              <a:gd name="T0" fmla="*/ 0 w 1024"/>
              <a:gd name="T1" fmla="*/ 2147483647 h 208"/>
              <a:gd name="T2" fmla="*/ 2147483647 w 1024"/>
              <a:gd name="T3" fmla="*/ 2147483647 h 208"/>
              <a:gd name="T4" fmla="*/ 2147483647 w 1024"/>
              <a:gd name="T5" fmla="*/ 2147483647 h 208"/>
              <a:gd name="T6" fmla="*/ 2147483647 w 1024"/>
              <a:gd name="T7" fmla="*/ 2147483647 h 208"/>
              <a:gd name="T8" fmla="*/ 2147483647 w 1024"/>
              <a:gd name="T9" fmla="*/ 0 h 208"/>
              <a:gd name="T10" fmla="*/ 2147483647 w 1024"/>
              <a:gd name="T11" fmla="*/ 2147483647 h 208"/>
              <a:gd name="T12" fmla="*/ 2147483647 w 1024"/>
              <a:gd name="T13" fmla="*/ 2147483647 h 208"/>
              <a:gd name="T14" fmla="*/ 2147483647 w 1024"/>
              <a:gd name="T15" fmla="*/ 2147483647 h 208"/>
              <a:gd name="T16" fmla="*/ 0 60000 65536"/>
              <a:gd name="T17" fmla="*/ 0 60000 65536"/>
              <a:gd name="T18" fmla="*/ 0 60000 65536"/>
              <a:gd name="T19" fmla="*/ 0 60000 65536"/>
              <a:gd name="T20" fmla="*/ 0 60000 65536"/>
              <a:gd name="T21" fmla="*/ 0 60000 65536"/>
              <a:gd name="T22" fmla="*/ 0 60000 65536"/>
              <a:gd name="T23" fmla="*/ 0 60000 65536"/>
              <a:gd name="T24" fmla="*/ 0 w 1024"/>
              <a:gd name="T25" fmla="*/ 0 h 208"/>
              <a:gd name="T26" fmla="*/ 1024 w 1024"/>
              <a:gd name="T27" fmla="*/ 208 h 208"/>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24" h="208">
                <a:moveTo>
                  <a:pt x="0" y="208"/>
                </a:moveTo>
                <a:lnTo>
                  <a:pt x="142" y="120"/>
                </a:lnTo>
                <a:lnTo>
                  <a:pt x="299" y="56"/>
                </a:lnTo>
                <a:lnTo>
                  <a:pt x="470" y="16"/>
                </a:lnTo>
                <a:lnTo>
                  <a:pt x="654" y="0"/>
                </a:lnTo>
                <a:lnTo>
                  <a:pt x="846" y="8"/>
                </a:lnTo>
                <a:lnTo>
                  <a:pt x="932" y="32"/>
                </a:lnTo>
                <a:lnTo>
                  <a:pt x="1024" y="64"/>
                </a:lnTo>
              </a:path>
            </a:pathLst>
          </a:custGeom>
          <a:noFill/>
          <a:ln w="11113">
            <a:solidFill>
              <a:srgbClr val="FFC62A"/>
            </a:solidFill>
            <a:round/>
            <a:headEnd/>
            <a:tailEnd/>
          </a:ln>
        </p:spPr>
        <p:txBody>
          <a:bodyPr/>
          <a:lstStyle/>
          <a:p>
            <a:pPr eaLnBrk="0" hangingPunct="0"/>
            <a:endParaRPr lang="it-IT"/>
          </a:p>
        </p:txBody>
      </p:sp>
      <p:sp>
        <p:nvSpPr>
          <p:cNvPr id="58389" name="Freeform 21"/>
          <p:cNvSpPr>
            <a:spLocks/>
          </p:cNvSpPr>
          <p:nvPr/>
        </p:nvSpPr>
        <p:spPr bwMode="auto">
          <a:xfrm>
            <a:off x="4772025" y="5319713"/>
            <a:ext cx="88900" cy="88900"/>
          </a:xfrm>
          <a:custGeom>
            <a:avLst/>
            <a:gdLst>
              <a:gd name="T0" fmla="*/ 2147483647 w 56"/>
              <a:gd name="T1" fmla="*/ 2147483647 h 56"/>
              <a:gd name="T2" fmla="*/ 2147483647 w 56"/>
              <a:gd name="T3" fmla="*/ 2147483647 h 56"/>
              <a:gd name="T4" fmla="*/ 0 w 56"/>
              <a:gd name="T5" fmla="*/ 2147483647 h 56"/>
              <a:gd name="T6" fmla="*/ 2147483647 w 56"/>
              <a:gd name="T7" fmla="*/ 0 h 56"/>
              <a:gd name="T8" fmla="*/ 2147483647 w 56"/>
              <a:gd name="T9" fmla="*/ 2147483647 h 56"/>
              <a:gd name="T10" fmla="*/ 0 60000 65536"/>
              <a:gd name="T11" fmla="*/ 0 60000 65536"/>
              <a:gd name="T12" fmla="*/ 0 60000 65536"/>
              <a:gd name="T13" fmla="*/ 0 60000 65536"/>
              <a:gd name="T14" fmla="*/ 0 60000 65536"/>
              <a:gd name="T15" fmla="*/ 0 w 56"/>
              <a:gd name="T16" fmla="*/ 0 h 56"/>
              <a:gd name="T17" fmla="*/ 56 w 56"/>
              <a:gd name="T18" fmla="*/ 56 h 56"/>
            </a:gdLst>
            <a:ahLst/>
            <a:cxnLst>
              <a:cxn ang="T10">
                <a:pos x="T0" y="T1"/>
              </a:cxn>
              <a:cxn ang="T11">
                <a:pos x="T2" y="T3"/>
              </a:cxn>
              <a:cxn ang="T12">
                <a:pos x="T4" y="T5"/>
              </a:cxn>
              <a:cxn ang="T13">
                <a:pos x="T6" y="T7"/>
              </a:cxn>
              <a:cxn ang="T14">
                <a:pos x="T8" y="T9"/>
              </a:cxn>
            </a:cxnLst>
            <a:rect l="T15" t="T16" r="T17" b="T18"/>
            <a:pathLst>
              <a:path w="56" h="56">
                <a:moveTo>
                  <a:pt x="49" y="24"/>
                </a:moveTo>
                <a:lnTo>
                  <a:pt x="56" y="40"/>
                </a:lnTo>
                <a:lnTo>
                  <a:pt x="0" y="56"/>
                </a:lnTo>
                <a:lnTo>
                  <a:pt x="35" y="0"/>
                </a:lnTo>
                <a:lnTo>
                  <a:pt x="49" y="24"/>
                </a:lnTo>
                <a:close/>
              </a:path>
            </a:pathLst>
          </a:custGeom>
          <a:solidFill>
            <a:srgbClr val="FFC62A"/>
          </a:solidFill>
          <a:ln w="9525">
            <a:noFill/>
            <a:round/>
            <a:headEnd/>
            <a:tailEnd/>
          </a:ln>
        </p:spPr>
        <p:txBody>
          <a:bodyPr/>
          <a:lstStyle/>
          <a:p>
            <a:pPr eaLnBrk="0" hangingPunct="0"/>
            <a:endParaRPr lang="it-IT"/>
          </a:p>
        </p:txBody>
      </p:sp>
      <p:sp>
        <p:nvSpPr>
          <p:cNvPr id="58390" name="Freeform 22"/>
          <p:cNvSpPr>
            <a:spLocks/>
          </p:cNvSpPr>
          <p:nvPr/>
        </p:nvSpPr>
        <p:spPr bwMode="auto">
          <a:xfrm>
            <a:off x="6442075" y="5091113"/>
            <a:ext cx="90488" cy="76200"/>
          </a:xfrm>
          <a:custGeom>
            <a:avLst/>
            <a:gdLst>
              <a:gd name="T0" fmla="*/ 2147483647 w 57"/>
              <a:gd name="T1" fmla="*/ 2147483647 h 48"/>
              <a:gd name="T2" fmla="*/ 2147483647 w 57"/>
              <a:gd name="T3" fmla="*/ 0 h 48"/>
              <a:gd name="T4" fmla="*/ 2147483647 w 57"/>
              <a:gd name="T5" fmla="*/ 2147483647 h 48"/>
              <a:gd name="T6" fmla="*/ 0 w 57"/>
              <a:gd name="T7" fmla="*/ 2147483647 h 48"/>
              <a:gd name="T8" fmla="*/ 2147483647 w 57"/>
              <a:gd name="T9" fmla="*/ 2147483647 h 48"/>
              <a:gd name="T10" fmla="*/ 0 60000 65536"/>
              <a:gd name="T11" fmla="*/ 0 60000 65536"/>
              <a:gd name="T12" fmla="*/ 0 60000 65536"/>
              <a:gd name="T13" fmla="*/ 0 60000 65536"/>
              <a:gd name="T14" fmla="*/ 0 60000 65536"/>
              <a:gd name="T15" fmla="*/ 0 w 57"/>
              <a:gd name="T16" fmla="*/ 0 h 48"/>
              <a:gd name="T17" fmla="*/ 57 w 57"/>
              <a:gd name="T18" fmla="*/ 48 h 48"/>
            </a:gdLst>
            <a:ahLst/>
            <a:cxnLst>
              <a:cxn ang="T10">
                <a:pos x="T0" y="T1"/>
              </a:cxn>
              <a:cxn ang="T11">
                <a:pos x="T2" y="T3"/>
              </a:cxn>
              <a:cxn ang="T12">
                <a:pos x="T4" y="T5"/>
              </a:cxn>
              <a:cxn ang="T13">
                <a:pos x="T6" y="T7"/>
              </a:cxn>
              <a:cxn ang="T14">
                <a:pos x="T8" y="T9"/>
              </a:cxn>
            </a:cxnLst>
            <a:rect l="T15" t="T16" r="T17" b="T18"/>
            <a:pathLst>
              <a:path w="57" h="48">
                <a:moveTo>
                  <a:pt x="7" y="24"/>
                </a:moveTo>
                <a:lnTo>
                  <a:pt x="14" y="0"/>
                </a:lnTo>
                <a:lnTo>
                  <a:pt x="57" y="48"/>
                </a:lnTo>
                <a:lnTo>
                  <a:pt x="0" y="48"/>
                </a:lnTo>
                <a:lnTo>
                  <a:pt x="7" y="24"/>
                </a:lnTo>
                <a:close/>
              </a:path>
            </a:pathLst>
          </a:custGeom>
          <a:solidFill>
            <a:srgbClr val="FFC62A"/>
          </a:solidFill>
          <a:ln w="9525">
            <a:noFill/>
            <a:round/>
            <a:headEnd/>
            <a:tailEnd/>
          </a:ln>
        </p:spPr>
        <p:txBody>
          <a:bodyPr/>
          <a:lstStyle/>
          <a:p>
            <a:pPr eaLnBrk="0" hangingPunct="0"/>
            <a:endParaRPr lang="it-IT"/>
          </a:p>
        </p:txBody>
      </p:sp>
      <p:sp>
        <p:nvSpPr>
          <p:cNvPr id="58391" name="Freeform 23"/>
          <p:cNvSpPr>
            <a:spLocks/>
          </p:cNvSpPr>
          <p:nvPr/>
        </p:nvSpPr>
        <p:spPr bwMode="auto">
          <a:xfrm>
            <a:off x="6848475" y="4887913"/>
            <a:ext cx="236538" cy="203200"/>
          </a:xfrm>
          <a:custGeom>
            <a:avLst/>
            <a:gdLst>
              <a:gd name="T0" fmla="*/ 0 w 149"/>
              <a:gd name="T1" fmla="*/ 0 h 128"/>
              <a:gd name="T2" fmla="*/ 2147483647 w 149"/>
              <a:gd name="T3" fmla="*/ 2147483647 h 128"/>
              <a:gd name="T4" fmla="*/ 2147483647 w 149"/>
              <a:gd name="T5" fmla="*/ 2147483647 h 128"/>
              <a:gd name="T6" fmla="*/ 2147483647 w 149"/>
              <a:gd name="T7" fmla="*/ 2147483647 h 128"/>
              <a:gd name="T8" fmla="*/ 0 60000 65536"/>
              <a:gd name="T9" fmla="*/ 0 60000 65536"/>
              <a:gd name="T10" fmla="*/ 0 60000 65536"/>
              <a:gd name="T11" fmla="*/ 0 60000 65536"/>
              <a:gd name="T12" fmla="*/ 0 w 149"/>
              <a:gd name="T13" fmla="*/ 0 h 128"/>
              <a:gd name="T14" fmla="*/ 149 w 149"/>
              <a:gd name="T15" fmla="*/ 128 h 128"/>
            </a:gdLst>
            <a:ahLst/>
            <a:cxnLst>
              <a:cxn ang="T8">
                <a:pos x="T0" y="T1"/>
              </a:cxn>
              <a:cxn ang="T9">
                <a:pos x="T2" y="T3"/>
              </a:cxn>
              <a:cxn ang="T10">
                <a:pos x="T4" y="T5"/>
              </a:cxn>
              <a:cxn ang="T11">
                <a:pos x="T6" y="T7"/>
              </a:cxn>
            </a:cxnLst>
            <a:rect l="T12" t="T13" r="T14" b="T15"/>
            <a:pathLst>
              <a:path w="149" h="128">
                <a:moveTo>
                  <a:pt x="0" y="0"/>
                </a:moveTo>
                <a:lnTo>
                  <a:pt x="50" y="24"/>
                </a:lnTo>
                <a:lnTo>
                  <a:pt x="85" y="48"/>
                </a:lnTo>
                <a:lnTo>
                  <a:pt x="149" y="128"/>
                </a:lnTo>
              </a:path>
            </a:pathLst>
          </a:custGeom>
          <a:noFill/>
          <a:ln w="11113">
            <a:solidFill>
              <a:srgbClr val="FFC62A"/>
            </a:solidFill>
            <a:round/>
            <a:headEnd/>
            <a:tailEnd/>
          </a:ln>
        </p:spPr>
        <p:txBody>
          <a:bodyPr/>
          <a:lstStyle/>
          <a:p>
            <a:pPr eaLnBrk="0" hangingPunct="0"/>
            <a:endParaRPr lang="it-IT"/>
          </a:p>
        </p:txBody>
      </p:sp>
      <p:sp>
        <p:nvSpPr>
          <p:cNvPr id="58392" name="Freeform 24"/>
          <p:cNvSpPr>
            <a:spLocks/>
          </p:cNvSpPr>
          <p:nvPr/>
        </p:nvSpPr>
        <p:spPr bwMode="auto">
          <a:xfrm>
            <a:off x="6769100" y="4862513"/>
            <a:ext cx="90488" cy="76200"/>
          </a:xfrm>
          <a:custGeom>
            <a:avLst/>
            <a:gdLst>
              <a:gd name="T0" fmla="*/ 2147483647 w 57"/>
              <a:gd name="T1" fmla="*/ 2147483647 h 48"/>
              <a:gd name="T2" fmla="*/ 2147483647 w 57"/>
              <a:gd name="T3" fmla="*/ 2147483647 h 48"/>
              <a:gd name="T4" fmla="*/ 0 w 57"/>
              <a:gd name="T5" fmla="*/ 0 h 48"/>
              <a:gd name="T6" fmla="*/ 2147483647 w 57"/>
              <a:gd name="T7" fmla="*/ 0 h 48"/>
              <a:gd name="T8" fmla="*/ 2147483647 w 57"/>
              <a:gd name="T9" fmla="*/ 2147483647 h 48"/>
              <a:gd name="T10" fmla="*/ 0 60000 65536"/>
              <a:gd name="T11" fmla="*/ 0 60000 65536"/>
              <a:gd name="T12" fmla="*/ 0 60000 65536"/>
              <a:gd name="T13" fmla="*/ 0 60000 65536"/>
              <a:gd name="T14" fmla="*/ 0 60000 65536"/>
              <a:gd name="T15" fmla="*/ 0 w 57"/>
              <a:gd name="T16" fmla="*/ 0 h 48"/>
              <a:gd name="T17" fmla="*/ 57 w 57"/>
              <a:gd name="T18" fmla="*/ 48 h 48"/>
            </a:gdLst>
            <a:ahLst/>
            <a:cxnLst>
              <a:cxn ang="T10">
                <a:pos x="T0" y="T1"/>
              </a:cxn>
              <a:cxn ang="T11">
                <a:pos x="T2" y="T3"/>
              </a:cxn>
              <a:cxn ang="T12">
                <a:pos x="T4" y="T5"/>
              </a:cxn>
              <a:cxn ang="T13">
                <a:pos x="T6" y="T7"/>
              </a:cxn>
              <a:cxn ang="T14">
                <a:pos x="T8" y="T9"/>
              </a:cxn>
            </a:cxnLst>
            <a:rect l="T15" t="T16" r="T17" b="T18"/>
            <a:pathLst>
              <a:path w="57" h="48">
                <a:moveTo>
                  <a:pt x="50" y="24"/>
                </a:moveTo>
                <a:lnTo>
                  <a:pt x="43" y="48"/>
                </a:lnTo>
                <a:lnTo>
                  <a:pt x="0" y="0"/>
                </a:lnTo>
                <a:lnTo>
                  <a:pt x="57" y="0"/>
                </a:lnTo>
                <a:lnTo>
                  <a:pt x="50" y="24"/>
                </a:lnTo>
                <a:close/>
              </a:path>
            </a:pathLst>
          </a:custGeom>
          <a:solidFill>
            <a:srgbClr val="FFC62A"/>
          </a:solidFill>
          <a:ln w="9525">
            <a:noFill/>
            <a:round/>
            <a:headEnd/>
            <a:tailEnd/>
          </a:ln>
        </p:spPr>
        <p:txBody>
          <a:bodyPr/>
          <a:lstStyle/>
          <a:p>
            <a:pPr eaLnBrk="0" hangingPunct="0"/>
            <a:endParaRPr lang="it-IT"/>
          </a:p>
        </p:txBody>
      </p:sp>
      <p:sp>
        <p:nvSpPr>
          <p:cNvPr id="58393" name="Freeform 25"/>
          <p:cNvSpPr>
            <a:spLocks/>
          </p:cNvSpPr>
          <p:nvPr/>
        </p:nvSpPr>
        <p:spPr bwMode="auto">
          <a:xfrm>
            <a:off x="7062788" y="5065713"/>
            <a:ext cx="79375" cy="101600"/>
          </a:xfrm>
          <a:custGeom>
            <a:avLst/>
            <a:gdLst>
              <a:gd name="T0" fmla="*/ 2147483647 w 50"/>
              <a:gd name="T1" fmla="*/ 2147483647 h 64"/>
              <a:gd name="T2" fmla="*/ 2147483647 w 50"/>
              <a:gd name="T3" fmla="*/ 0 h 64"/>
              <a:gd name="T4" fmla="*/ 2147483647 w 50"/>
              <a:gd name="T5" fmla="*/ 2147483647 h 64"/>
              <a:gd name="T6" fmla="*/ 0 w 50"/>
              <a:gd name="T7" fmla="*/ 2147483647 h 64"/>
              <a:gd name="T8" fmla="*/ 2147483647 w 50"/>
              <a:gd name="T9" fmla="*/ 2147483647 h 64"/>
              <a:gd name="T10" fmla="*/ 0 60000 65536"/>
              <a:gd name="T11" fmla="*/ 0 60000 65536"/>
              <a:gd name="T12" fmla="*/ 0 60000 65536"/>
              <a:gd name="T13" fmla="*/ 0 60000 65536"/>
              <a:gd name="T14" fmla="*/ 0 60000 65536"/>
              <a:gd name="T15" fmla="*/ 0 w 50"/>
              <a:gd name="T16" fmla="*/ 0 h 64"/>
              <a:gd name="T17" fmla="*/ 50 w 50"/>
              <a:gd name="T18" fmla="*/ 64 h 64"/>
            </a:gdLst>
            <a:ahLst/>
            <a:cxnLst>
              <a:cxn ang="T10">
                <a:pos x="T0" y="T1"/>
              </a:cxn>
              <a:cxn ang="T11">
                <a:pos x="T2" y="T3"/>
              </a:cxn>
              <a:cxn ang="T12">
                <a:pos x="T4" y="T5"/>
              </a:cxn>
              <a:cxn ang="T13">
                <a:pos x="T6" y="T7"/>
              </a:cxn>
              <a:cxn ang="T14">
                <a:pos x="T8" y="T9"/>
              </a:cxn>
            </a:cxnLst>
            <a:rect l="T15" t="T16" r="T17" b="T18"/>
            <a:pathLst>
              <a:path w="50" h="64">
                <a:moveTo>
                  <a:pt x="14" y="16"/>
                </a:moveTo>
                <a:lnTo>
                  <a:pt x="28" y="0"/>
                </a:lnTo>
                <a:lnTo>
                  <a:pt x="50" y="64"/>
                </a:lnTo>
                <a:lnTo>
                  <a:pt x="0" y="32"/>
                </a:lnTo>
                <a:lnTo>
                  <a:pt x="14" y="16"/>
                </a:lnTo>
                <a:close/>
              </a:path>
            </a:pathLst>
          </a:custGeom>
          <a:solidFill>
            <a:srgbClr val="FFC62A"/>
          </a:solidFill>
          <a:ln w="9525">
            <a:noFill/>
            <a:round/>
            <a:headEnd/>
            <a:tailEnd/>
          </a:ln>
        </p:spPr>
        <p:txBody>
          <a:bodyPr/>
          <a:lstStyle/>
          <a:p>
            <a:pPr eaLnBrk="0" hangingPunct="0"/>
            <a:endParaRPr lang="it-IT"/>
          </a:p>
        </p:txBody>
      </p:sp>
      <p:sp>
        <p:nvSpPr>
          <p:cNvPr id="58394" name="Rectangle 26"/>
          <p:cNvSpPr>
            <a:spLocks noChangeArrowheads="1"/>
          </p:cNvSpPr>
          <p:nvPr/>
        </p:nvSpPr>
        <p:spPr bwMode="auto">
          <a:xfrm>
            <a:off x="7502524" y="4146550"/>
            <a:ext cx="1641475" cy="812800"/>
          </a:xfrm>
          <a:prstGeom prst="rect">
            <a:avLst/>
          </a:prstGeom>
          <a:gradFill rotWithShape="1">
            <a:gsLst>
              <a:gs pos="0">
                <a:srgbClr val="6699FF"/>
              </a:gs>
              <a:gs pos="100000">
                <a:srgbClr val="2F4776"/>
              </a:gs>
            </a:gsLst>
            <a:lin ang="5400000" scaled="1"/>
          </a:gradFill>
          <a:ln w="9525">
            <a:noFill/>
            <a:miter lim="800000"/>
            <a:headEnd/>
            <a:tailEnd/>
          </a:ln>
        </p:spPr>
        <p:txBody>
          <a:bodyPr/>
          <a:lstStyle/>
          <a:p>
            <a:pPr algn="ctr" eaLnBrk="0" hangingPunct="0"/>
            <a:endParaRPr lang="it-IT" sz="900" dirty="0">
              <a:latin typeface="Arial" pitchFamily="34" charset="0"/>
            </a:endParaRPr>
          </a:p>
          <a:p>
            <a:pPr algn="ctr" eaLnBrk="0" hangingPunct="0"/>
            <a:r>
              <a:rPr lang="it-IT" sz="1600" b="1" dirty="0" err="1" smtClean="0">
                <a:solidFill>
                  <a:schemeClr val="bg1"/>
                </a:solidFill>
                <a:latin typeface="Arial" pitchFamily="34" charset="0"/>
              </a:rPr>
              <a:t>Environmental</a:t>
            </a:r>
            <a:r>
              <a:rPr lang="it-IT" sz="1600" b="1" dirty="0" smtClean="0">
                <a:solidFill>
                  <a:schemeClr val="bg1"/>
                </a:solidFill>
                <a:latin typeface="Arial" pitchFamily="34" charset="0"/>
              </a:rPr>
              <a:t> </a:t>
            </a:r>
            <a:r>
              <a:rPr lang="it-IT" sz="1600" b="1" dirty="0" err="1" smtClean="0">
                <a:solidFill>
                  <a:schemeClr val="bg1"/>
                </a:solidFill>
                <a:latin typeface="Arial" pitchFamily="34" charset="0"/>
              </a:rPr>
              <a:t>factors</a:t>
            </a:r>
            <a:endParaRPr lang="it-IT" sz="1600" b="1" dirty="0">
              <a:solidFill>
                <a:schemeClr val="bg1"/>
              </a:solidFill>
              <a:latin typeface="Arial" pitchFamily="34" charset="0"/>
            </a:endParaRPr>
          </a:p>
        </p:txBody>
      </p:sp>
      <p:sp>
        <p:nvSpPr>
          <p:cNvPr id="58395" name="Rectangle 27"/>
          <p:cNvSpPr>
            <a:spLocks noChangeArrowheads="1"/>
          </p:cNvSpPr>
          <p:nvPr/>
        </p:nvSpPr>
        <p:spPr bwMode="auto">
          <a:xfrm>
            <a:off x="7507288" y="4143375"/>
            <a:ext cx="1457325" cy="815975"/>
          </a:xfrm>
          <a:prstGeom prst="rect">
            <a:avLst/>
          </a:prstGeom>
          <a:noFill/>
          <a:ln w="11113">
            <a:solidFill>
              <a:srgbClr val="CEA7D2"/>
            </a:solidFill>
            <a:miter lim="800000"/>
            <a:headEnd/>
            <a:tailEnd/>
          </a:ln>
        </p:spPr>
        <p:txBody>
          <a:bodyPr/>
          <a:lstStyle/>
          <a:p>
            <a:pPr eaLnBrk="0" hangingPunct="0"/>
            <a:endParaRPr lang="it-IT"/>
          </a:p>
        </p:txBody>
      </p:sp>
      <p:grpSp>
        <p:nvGrpSpPr>
          <p:cNvPr id="57370" name="Group 28"/>
          <p:cNvGrpSpPr>
            <a:grpSpLocks/>
          </p:cNvGrpSpPr>
          <p:nvPr/>
        </p:nvGrpSpPr>
        <p:grpSpPr bwMode="auto">
          <a:xfrm>
            <a:off x="1383444" y="3716484"/>
            <a:ext cx="1452439" cy="585642"/>
            <a:chOff x="871" y="2037"/>
            <a:chExt cx="793" cy="240"/>
          </a:xfrm>
        </p:grpSpPr>
        <p:sp>
          <p:nvSpPr>
            <p:cNvPr id="57408" name="Rectangle 29"/>
            <p:cNvSpPr>
              <a:spLocks noChangeArrowheads="1"/>
            </p:cNvSpPr>
            <p:nvPr/>
          </p:nvSpPr>
          <p:spPr bwMode="auto">
            <a:xfrm>
              <a:off x="882" y="2037"/>
              <a:ext cx="782" cy="224"/>
            </a:xfrm>
            <a:prstGeom prst="rect">
              <a:avLst/>
            </a:prstGeom>
            <a:solidFill>
              <a:srgbClr val="6699FF"/>
            </a:solidFill>
            <a:ln w="9525">
              <a:noFill/>
              <a:miter lim="800000"/>
              <a:headEnd/>
              <a:tailEnd/>
            </a:ln>
          </p:spPr>
          <p:txBody>
            <a:bodyPr/>
            <a:lstStyle/>
            <a:p>
              <a:pPr algn="ctr" eaLnBrk="0" hangingPunct="0"/>
              <a:r>
                <a:rPr lang="it-IT" sz="1400" b="1" dirty="0" err="1" smtClean="0">
                  <a:solidFill>
                    <a:schemeClr val="bg1"/>
                  </a:solidFill>
                  <a:latin typeface="Arial" pitchFamily="34" charset="0"/>
                </a:rPr>
                <a:t>Modifier</a:t>
              </a:r>
              <a:r>
                <a:rPr lang="it-IT" sz="1400" b="1" dirty="0" smtClean="0">
                  <a:solidFill>
                    <a:schemeClr val="bg1"/>
                  </a:solidFill>
                  <a:latin typeface="Arial" pitchFamily="34" charset="0"/>
                </a:rPr>
                <a:t> gene</a:t>
              </a:r>
              <a:endParaRPr lang="it-IT" sz="1400" b="1" dirty="0">
                <a:solidFill>
                  <a:schemeClr val="bg1"/>
                </a:solidFill>
                <a:latin typeface="Arial" pitchFamily="34" charset="0"/>
              </a:endParaRPr>
            </a:p>
          </p:txBody>
        </p:sp>
        <p:sp>
          <p:nvSpPr>
            <p:cNvPr id="57409" name="Rectangle 30"/>
            <p:cNvSpPr>
              <a:spLocks noChangeArrowheads="1"/>
            </p:cNvSpPr>
            <p:nvPr/>
          </p:nvSpPr>
          <p:spPr bwMode="auto">
            <a:xfrm>
              <a:off x="871" y="2051"/>
              <a:ext cx="784" cy="226"/>
            </a:xfrm>
            <a:prstGeom prst="rect">
              <a:avLst/>
            </a:prstGeom>
            <a:noFill/>
            <a:ln w="11113">
              <a:solidFill>
                <a:srgbClr val="CEA7D2"/>
              </a:solidFill>
              <a:miter lim="800000"/>
              <a:headEnd/>
              <a:tailEnd/>
            </a:ln>
          </p:spPr>
          <p:txBody>
            <a:bodyPr/>
            <a:lstStyle/>
            <a:p>
              <a:pPr eaLnBrk="0" hangingPunct="0"/>
              <a:endParaRPr lang="it-IT"/>
            </a:p>
          </p:txBody>
        </p:sp>
      </p:grpSp>
      <p:grpSp>
        <p:nvGrpSpPr>
          <p:cNvPr id="57371" name="Group 31"/>
          <p:cNvGrpSpPr>
            <a:grpSpLocks/>
          </p:cNvGrpSpPr>
          <p:nvPr/>
        </p:nvGrpSpPr>
        <p:grpSpPr bwMode="auto">
          <a:xfrm>
            <a:off x="385763" y="2619375"/>
            <a:ext cx="1292225" cy="719138"/>
            <a:chOff x="243" y="1632"/>
            <a:chExt cx="814" cy="349"/>
          </a:xfrm>
        </p:grpSpPr>
        <p:sp>
          <p:nvSpPr>
            <p:cNvPr id="57406" name="Rectangle 32"/>
            <p:cNvSpPr>
              <a:spLocks noChangeArrowheads="1"/>
            </p:cNvSpPr>
            <p:nvPr/>
          </p:nvSpPr>
          <p:spPr bwMode="auto">
            <a:xfrm>
              <a:off x="243" y="1632"/>
              <a:ext cx="810" cy="344"/>
            </a:xfrm>
            <a:prstGeom prst="rect">
              <a:avLst/>
            </a:prstGeom>
            <a:solidFill>
              <a:srgbClr val="1F0057"/>
            </a:solidFill>
            <a:ln w="9525">
              <a:noFill/>
              <a:miter lim="800000"/>
              <a:headEnd/>
              <a:tailEnd/>
            </a:ln>
          </p:spPr>
          <p:txBody>
            <a:bodyPr/>
            <a:lstStyle/>
            <a:p>
              <a:pPr algn="ctr" eaLnBrk="0" hangingPunct="0"/>
              <a:r>
                <a:rPr lang="it-IT" sz="2000" dirty="0" err="1" smtClean="0">
                  <a:solidFill>
                    <a:schemeClr val="bg1"/>
                  </a:solidFill>
                  <a:latin typeface="Arial" pitchFamily="34" charset="0"/>
                </a:rPr>
                <a:t>Disease</a:t>
              </a:r>
              <a:r>
                <a:rPr lang="it-IT" sz="2000" dirty="0" smtClean="0">
                  <a:solidFill>
                    <a:schemeClr val="bg1"/>
                  </a:solidFill>
                  <a:latin typeface="Arial" pitchFamily="34" charset="0"/>
                </a:rPr>
                <a:t> gene</a:t>
              </a:r>
              <a:endParaRPr lang="it-IT" sz="2000" dirty="0">
                <a:solidFill>
                  <a:schemeClr val="bg1"/>
                </a:solidFill>
                <a:latin typeface="Arial" pitchFamily="34" charset="0"/>
              </a:endParaRPr>
            </a:p>
          </p:txBody>
        </p:sp>
        <p:sp>
          <p:nvSpPr>
            <p:cNvPr id="57407" name="Rectangle 33"/>
            <p:cNvSpPr>
              <a:spLocks noChangeArrowheads="1"/>
            </p:cNvSpPr>
            <p:nvPr/>
          </p:nvSpPr>
          <p:spPr bwMode="auto">
            <a:xfrm>
              <a:off x="246" y="1635"/>
              <a:ext cx="811" cy="346"/>
            </a:xfrm>
            <a:prstGeom prst="rect">
              <a:avLst/>
            </a:prstGeom>
            <a:noFill/>
            <a:ln w="11113">
              <a:solidFill>
                <a:srgbClr val="CEA7D2"/>
              </a:solidFill>
              <a:miter lim="800000"/>
              <a:headEnd/>
              <a:tailEnd/>
            </a:ln>
          </p:spPr>
          <p:txBody>
            <a:bodyPr/>
            <a:lstStyle/>
            <a:p>
              <a:pPr eaLnBrk="0" hangingPunct="0"/>
              <a:endParaRPr lang="it-IT"/>
            </a:p>
          </p:txBody>
        </p:sp>
      </p:grpSp>
      <p:sp>
        <p:nvSpPr>
          <p:cNvPr id="57372" name="Line 34"/>
          <p:cNvSpPr>
            <a:spLocks noChangeShapeType="1"/>
          </p:cNvSpPr>
          <p:nvPr/>
        </p:nvSpPr>
        <p:spPr bwMode="auto">
          <a:xfrm flipH="1">
            <a:off x="1403350" y="4633913"/>
            <a:ext cx="508000" cy="1092200"/>
          </a:xfrm>
          <a:prstGeom prst="line">
            <a:avLst/>
          </a:prstGeom>
          <a:noFill/>
          <a:ln w="33338">
            <a:solidFill>
              <a:schemeClr val="folHlink"/>
            </a:solidFill>
            <a:prstDash val="dash"/>
            <a:round/>
            <a:headEnd/>
            <a:tailEnd/>
          </a:ln>
        </p:spPr>
        <p:txBody>
          <a:bodyPr/>
          <a:lstStyle/>
          <a:p>
            <a:endParaRPr lang="it-IT"/>
          </a:p>
        </p:txBody>
      </p:sp>
      <p:sp>
        <p:nvSpPr>
          <p:cNvPr id="57373" name="Freeform 35"/>
          <p:cNvSpPr>
            <a:spLocks/>
          </p:cNvSpPr>
          <p:nvPr/>
        </p:nvSpPr>
        <p:spPr bwMode="auto">
          <a:xfrm>
            <a:off x="1333500" y="5675313"/>
            <a:ext cx="123825" cy="177800"/>
          </a:xfrm>
          <a:custGeom>
            <a:avLst/>
            <a:gdLst>
              <a:gd name="T0" fmla="*/ 2147483647 w 78"/>
              <a:gd name="T1" fmla="*/ 2147483647 h 112"/>
              <a:gd name="T2" fmla="*/ 2147483647 w 78"/>
              <a:gd name="T3" fmla="*/ 2147483647 h 112"/>
              <a:gd name="T4" fmla="*/ 0 w 78"/>
              <a:gd name="T5" fmla="*/ 2147483647 h 112"/>
              <a:gd name="T6" fmla="*/ 2147483647 w 78"/>
              <a:gd name="T7" fmla="*/ 0 h 112"/>
              <a:gd name="T8" fmla="*/ 2147483647 w 78"/>
              <a:gd name="T9" fmla="*/ 2147483647 h 112"/>
              <a:gd name="T10" fmla="*/ 0 60000 65536"/>
              <a:gd name="T11" fmla="*/ 0 60000 65536"/>
              <a:gd name="T12" fmla="*/ 0 60000 65536"/>
              <a:gd name="T13" fmla="*/ 0 60000 65536"/>
              <a:gd name="T14" fmla="*/ 0 60000 65536"/>
              <a:gd name="T15" fmla="*/ 0 w 78"/>
              <a:gd name="T16" fmla="*/ 0 h 112"/>
              <a:gd name="T17" fmla="*/ 78 w 78"/>
              <a:gd name="T18" fmla="*/ 112 h 112"/>
            </a:gdLst>
            <a:ahLst/>
            <a:cxnLst>
              <a:cxn ang="T10">
                <a:pos x="T0" y="T1"/>
              </a:cxn>
              <a:cxn ang="T11">
                <a:pos x="T2" y="T3"/>
              </a:cxn>
              <a:cxn ang="T12">
                <a:pos x="T4" y="T5"/>
              </a:cxn>
              <a:cxn ang="T13">
                <a:pos x="T6" y="T7"/>
              </a:cxn>
              <a:cxn ang="T14">
                <a:pos x="T8" y="T9"/>
              </a:cxn>
            </a:cxnLst>
            <a:rect l="T15" t="T16" r="T17" b="T18"/>
            <a:pathLst>
              <a:path w="78" h="112">
                <a:moveTo>
                  <a:pt x="43" y="16"/>
                </a:moveTo>
                <a:lnTo>
                  <a:pt x="78" y="40"/>
                </a:lnTo>
                <a:lnTo>
                  <a:pt x="0" y="112"/>
                </a:lnTo>
                <a:lnTo>
                  <a:pt x="7" y="0"/>
                </a:lnTo>
                <a:lnTo>
                  <a:pt x="43" y="16"/>
                </a:lnTo>
                <a:close/>
              </a:path>
            </a:pathLst>
          </a:custGeom>
          <a:solidFill>
            <a:schemeClr val="folHlink"/>
          </a:solidFill>
          <a:ln w="9525">
            <a:solidFill>
              <a:schemeClr val="folHlink"/>
            </a:solidFill>
            <a:round/>
            <a:headEnd/>
            <a:tailEnd/>
          </a:ln>
        </p:spPr>
        <p:txBody>
          <a:bodyPr/>
          <a:lstStyle/>
          <a:p>
            <a:pPr eaLnBrk="0" hangingPunct="0"/>
            <a:endParaRPr lang="it-IT"/>
          </a:p>
        </p:txBody>
      </p:sp>
      <p:sp>
        <p:nvSpPr>
          <p:cNvPr id="57374" name="Freeform 36"/>
          <p:cNvSpPr>
            <a:spLocks/>
          </p:cNvSpPr>
          <p:nvPr/>
        </p:nvSpPr>
        <p:spPr bwMode="auto">
          <a:xfrm>
            <a:off x="1152525" y="5027613"/>
            <a:ext cx="361950" cy="114300"/>
          </a:xfrm>
          <a:custGeom>
            <a:avLst/>
            <a:gdLst>
              <a:gd name="T0" fmla="*/ 0 w 228"/>
              <a:gd name="T1" fmla="*/ 2147483647 h 72"/>
              <a:gd name="T2" fmla="*/ 2147483647 w 228"/>
              <a:gd name="T3" fmla="*/ 2147483647 h 72"/>
              <a:gd name="T4" fmla="*/ 2147483647 w 228"/>
              <a:gd name="T5" fmla="*/ 0 h 72"/>
              <a:gd name="T6" fmla="*/ 2147483647 w 228"/>
              <a:gd name="T7" fmla="*/ 2147483647 h 72"/>
              <a:gd name="T8" fmla="*/ 2147483647 w 228"/>
              <a:gd name="T9" fmla="*/ 2147483647 h 72"/>
              <a:gd name="T10" fmla="*/ 0 60000 65536"/>
              <a:gd name="T11" fmla="*/ 0 60000 65536"/>
              <a:gd name="T12" fmla="*/ 0 60000 65536"/>
              <a:gd name="T13" fmla="*/ 0 60000 65536"/>
              <a:gd name="T14" fmla="*/ 0 60000 65536"/>
              <a:gd name="T15" fmla="*/ 0 w 228"/>
              <a:gd name="T16" fmla="*/ 0 h 72"/>
              <a:gd name="T17" fmla="*/ 228 w 228"/>
              <a:gd name="T18" fmla="*/ 72 h 72"/>
            </a:gdLst>
            <a:ahLst/>
            <a:cxnLst>
              <a:cxn ang="T10">
                <a:pos x="T0" y="T1"/>
              </a:cxn>
              <a:cxn ang="T11">
                <a:pos x="T2" y="T3"/>
              </a:cxn>
              <a:cxn ang="T12">
                <a:pos x="T4" y="T5"/>
              </a:cxn>
              <a:cxn ang="T13">
                <a:pos x="T6" y="T7"/>
              </a:cxn>
              <a:cxn ang="T14">
                <a:pos x="T8" y="T9"/>
              </a:cxn>
            </a:cxnLst>
            <a:rect l="T15" t="T16" r="T17" b="T18"/>
            <a:pathLst>
              <a:path w="228" h="72">
                <a:moveTo>
                  <a:pt x="0" y="56"/>
                </a:moveTo>
                <a:lnTo>
                  <a:pt x="36" y="24"/>
                </a:lnTo>
                <a:lnTo>
                  <a:pt x="114" y="0"/>
                </a:lnTo>
                <a:lnTo>
                  <a:pt x="185" y="32"/>
                </a:lnTo>
                <a:lnTo>
                  <a:pt x="228" y="72"/>
                </a:lnTo>
              </a:path>
            </a:pathLst>
          </a:custGeom>
          <a:noFill/>
          <a:ln w="11113">
            <a:solidFill>
              <a:srgbClr val="FFC62A"/>
            </a:solidFill>
            <a:prstDash val="dash"/>
            <a:round/>
            <a:headEnd/>
            <a:tailEnd/>
          </a:ln>
        </p:spPr>
        <p:txBody>
          <a:bodyPr/>
          <a:lstStyle/>
          <a:p>
            <a:pPr eaLnBrk="0" hangingPunct="0"/>
            <a:endParaRPr lang="it-IT"/>
          </a:p>
        </p:txBody>
      </p:sp>
      <p:sp>
        <p:nvSpPr>
          <p:cNvPr id="57375" name="Freeform 37"/>
          <p:cNvSpPr>
            <a:spLocks/>
          </p:cNvSpPr>
          <p:nvPr/>
        </p:nvSpPr>
        <p:spPr bwMode="auto">
          <a:xfrm>
            <a:off x="1084263" y="5078413"/>
            <a:ext cx="90487" cy="88900"/>
          </a:xfrm>
          <a:custGeom>
            <a:avLst/>
            <a:gdLst>
              <a:gd name="T0" fmla="*/ 2147483647 w 57"/>
              <a:gd name="T1" fmla="*/ 2147483647 h 56"/>
              <a:gd name="T2" fmla="*/ 2147483647 w 57"/>
              <a:gd name="T3" fmla="*/ 2147483647 h 56"/>
              <a:gd name="T4" fmla="*/ 0 w 57"/>
              <a:gd name="T5" fmla="*/ 2147483647 h 56"/>
              <a:gd name="T6" fmla="*/ 2147483647 w 57"/>
              <a:gd name="T7" fmla="*/ 0 h 56"/>
              <a:gd name="T8" fmla="*/ 2147483647 w 57"/>
              <a:gd name="T9" fmla="*/ 2147483647 h 56"/>
              <a:gd name="T10" fmla="*/ 0 60000 65536"/>
              <a:gd name="T11" fmla="*/ 0 60000 65536"/>
              <a:gd name="T12" fmla="*/ 0 60000 65536"/>
              <a:gd name="T13" fmla="*/ 0 60000 65536"/>
              <a:gd name="T14" fmla="*/ 0 60000 65536"/>
              <a:gd name="T15" fmla="*/ 0 w 57"/>
              <a:gd name="T16" fmla="*/ 0 h 56"/>
              <a:gd name="T17" fmla="*/ 57 w 57"/>
              <a:gd name="T18" fmla="*/ 56 h 56"/>
            </a:gdLst>
            <a:ahLst/>
            <a:cxnLst>
              <a:cxn ang="T10">
                <a:pos x="T0" y="T1"/>
              </a:cxn>
              <a:cxn ang="T11">
                <a:pos x="T2" y="T3"/>
              </a:cxn>
              <a:cxn ang="T12">
                <a:pos x="T4" y="T5"/>
              </a:cxn>
              <a:cxn ang="T13">
                <a:pos x="T6" y="T7"/>
              </a:cxn>
              <a:cxn ang="T14">
                <a:pos x="T8" y="T9"/>
              </a:cxn>
            </a:cxnLst>
            <a:rect l="T15" t="T16" r="T17" b="T18"/>
            <a:pathLst>
              <a:path w="57" h="56">
                <a:moveTo>
                  <a:pt x="43" y="24"/>
                </a:moveTo>
                <a:lnTo>
                  <a:pt x="57" y="40"/>
                </a:lnTo>
                <a:lnTo>
                  <a:pt x="0" y="56"/>
                </a:lnTo>
                <a:lnTo>
                  <a:pt x="29" y="0"/>
                </a:lnTo>
                <a:lnTo>
                  <a:pt x="43" y="24"/>
                </a:lnTo>
                <a:close/>
              </a:path>
            </a:pathLst>
          </a:custGeom>
          <a:solidFill>
            <a:srgbClr val="FFC62A"/>
          </a:solidFill>
          <a:ln w="9525">
            <a:noFill/>
            <a:round/>
            <a:headEnd/>
            <a:tailEnd/>
          </a:ln>
        </p:spPr>
        <p:txBody>
          <a:bodyPr/>
          <a:lstStyle/>
          <a:p>
            <a:pPr eaLnBrk="0" hangingPunct="0"/>
            <a:endParaRPr lang="it-IT"/>
          </a:p>
        </p:txBody>
      </p:sp>
      <p:sp>
        <p:nvSpPr>
          <p:cNvPr id="57376" name="Freeform 38"/>
          <p:cNvSpPr>
            <a:spLocks/>
          </p:cNvSpPr>
          <p:nvPr/>
        </p:nvSpPr>
        <p:spPr bwMode="auto">
          <a:xfrm>
            <a:off x="1479550" y="5103813"/>
            <a:ext cx="90488" cy="101600"/>
          </a:xfrm>
          <a:custGeom>
            <a:avLst/>
            <a:gdLst>
              <a:gd name="T0" fmla="*/ 2147483647 w 57"/>
              <a:gd name="T1" fmla="*/ 2147483647 h 64"/>
              <a:gd name="T2" fmla="*/ 2147483647 w 57"/>
              <a:gd name="T3" fmla="*/ 0 h 64"/>
              <a:gd name="T4" fmla="*/ 2147483647 w 57"/>
              <a:gd name="T5" fmla="*/ 2147483647 h 64"/>
              <a:gd name="T6" fmla="*/ 0 w 57"/>
              <a:gd name="T7" fmla="*/ 2147483647 h 64"/>
              <a:gd name="T8" fmla="*/ 2147483647 w 57"/>
              <a:gd name="T9" fmla="*/ 2147483647 h 64"/>
              <a:gd name="T10" fmla="*/ 0 60000 65536"/>
              <a:gd name="T11" fmla="*/ 0 60000 65536"/>
              <a:gd name="T12" fmla="*/ 0 60000 65536"/>
              <a:gd name="T13" fmla="*/ 0 60000 65536"/>
              <a:gd name="T14" fmla="*/ 0 60000 65536"/>
              <a:gd name="T15" fmla="*/ 0 w 57"/>
              <a:gd name="T16" fmla="*/ 0 h 64"/>
              <a:gd name="T17" fmla="*/ 57 w 57"/>
              <a:gd name="T18" fmla="*/ 64 h 64"/>
            </a:gdLst>
            <a:ahLst/>
            <a:cxnLst>
              <a:cxn ang="T10">
                <a:pos x="T0" y="T1"/>
              </a:cxn>
              <a:cxn ang="T11">
                <a:pos x="T2" y="T3"/>
              </a:cxn>
              <a:cxn ang="T12">
                <a:pos x="T4" y="T5"/>
              </a:cxn>
              <a:cxn ang="T13">
                <a:pos x="T6" y="T7"/>
              </a:cxn>
              <a:cxn ang="T14">
                <a:pos x="T8" y="T9"/>
              </a:cxn>
            </a:cxnLst>
            <a:rect l="T15" t="T16" r="T17" b="T18"/>
            <a:pathLst>
              <a:path w="57" h="64">
                <a:moveTo>
                  <a:pt x="15" y="16"/>
                </a:moveTo>
                <a:lnTo>
                  <a:pt x="29" y="0"/>
                </a:lnTo>
                <a:lnTo>
                  <a:pt x="57" y="64"/>
                </a:lnTo>
                <a:lnTo>
                  <a:pt x="0" y="40"/>
                </a:lnTo>
                <a:lnTo>
                  <a:pt x="15" y="16"/>
                </a:lnTo>
                <a:close/>
              </a:path>
            </a:pathLst>
          </a:custGeom>
          <a:solidFill>
            <a:srgbClr val="FFC62A"/>
          </a:solidFill>
          <a:ln w="9525">
            <a:noFill/>
            <a:round/>
            <a:headEnd/>
            <a:tailEnd/>
          </a:ln>
        </p:spPr>
        <p:txBody>
          <a:bodyPr/>
          <a:lstStyle/>
          <a:p>
            <a:pPr eaLnBrk="0" hangingPunct="0"/>
            <a:endParaRPr lang="it-IT"/>
          </a:p>
        </p:txBody>
      </p:sp>
      <p:sp>
        <p:nvSpPr>
          <p:cNvPr id="58407" name="Line 39"/>
          <p:cNvSpPr>
            <a:spLocks noChangeShapeType="1"/>
          </p:cNvSpPr>
          <p:nvPr/>
        </p:nvSpPr>
        <p:spPr bwMode="auto">
          <a:xfrm flipH="1">
            <a:off x="6507163" y="4900613"/>
            <a:ext cx="919162" cy="958850"/>
          </a:xfrm>
          <a:prstGeom prst="line">
            <a:avLst/>
          </a:prstGeom>
          <a:noFill/>
          <a:ln w="38100">
            <a:solidFill>
              <a:schemeClr val="folHlink"/>
            </a:solidFill>
            <a:round/>
            <a:headEnd/>
            <a:tailEnd type="triangle" w="med" len="med"/>
          </a:ln>
        </p:spPr>
        <p:txBody>
          <a:bodyPr wrap="none"/>
          <a:lstStyle/>
          <a:p>
            <a:endParaRPr lang="it-IT"/>
          </a:p>
        </p:txBody>
      </p:sp>
      <p:sp>
        <p:nvSpPr>
          <p:cNvPr id="58408" name="Line 40"/>
          <p:cNvSpPr>
            <a:spLocks noChangeShapeType="1"/>
          </p:cNvSpPr>
          <p:nvPr/>
        </p:nvSpPr>
        <p:spPr bwMode="auto">
          <a:xfrm flipH="1">
            <a:off x="6192838" y="4059238"/>
            <a:ext cx="1035050" cy="1755775"/>
          </a:xfrm>
          <a:prstGeom prst="line">
            <a:avLst/>
          </a:prstGeom>
          <a:noFill/>
          <a:ln w="38100">
            <a:solidFill>
              <a:schemeClr val="folHlink"/>
            </a:solidFill>
            <a:round/>
            <a:headEnd/>
            <a:tailEnd type="triangle" w="med" len="med"/>
          </a:ln>
        </p:spPr>
        <p:txBody>
          <a:bodyPr wrap="none"/>
          <a:lstStyle/>
          <a:p>
            <a:endParaRPr lang="it-IT"/>
          </a:p>
        </p:txBody>
      </p:sp>
      <p:sp>
        <p:nvSpPr>
          <p:cNvPr id="58409" name="Line 41"/>
          <p:cNvSpPr>
            <a:spLocks noChangeShapeType="1"/>
          </p:cNvSpPr>
          <p:nvPr/>
        </p:nvSpPr>
        <p:spPr bwMode="auto">
          <a:xfrm>
            <a:off x="5472113" y="4014788"/>
            <a:ext cx="179387" cy="1709737"/>
          </a:xfrm>
          <a:prstGeom prst="line">
            <a:avLst/>
          </a:prstGeom>
          <a:noFill/>
          <a:ln w="38100">
            <a:solidFill>
              <a:schemeClr val="folHlink"/>
            </a:solidFill>
            <a:round/>
            <a:headEnd/>
            <a:tailEnd type="triangle" w="med" len="med"/>
          </a:ln>
        </p:spPr>
        <p:txBody>
          <a:bodyPr wrap="none"/>
          <a:lstStyle/>
          <a:p>
            <a:endParaRPr lang="it-IT"/>
          </a:p>
        </p:txBody>
      </p:sp>
      <p:sp>
        <p:nvSpPr>
          <p:cNvPr id="58410" name="Line 42"/>
          <p:cNvSpPr>
            <a:spLocks noChangeShapeType="1"/>
          </p:cNvSpPr>
          <p:nvPr/>
        </p:nvSpPr>
        <p:spPr bwMode="auto">
          <a:xfrm>
            <a:off x="3986213" y="4014788"/>
            <a:ext cx="946150" cy="1844675"/>
          </a:xfrm>
          <a:prstGeom prst="line">
            <a:avLst/>
          </a:prstGeom>
          <a:noFill/>
          <a:ln w="38100">
            <a:solidFill>
              <a:schemeClr val="folHlink"/>
            </a:solidFill>
            <a:round/>
            <a:headEnd/>
            <a:tailEnd type="triangle" w="med" len="med"/>
          </a:ln>
        </p:spPr>
        <p:txBody>
          <a:bodyPr wrap="none"/>
          <a:lstStyle/>
          <a:p>
            <a:endParaRPr lang="it-IT"/>
          </a:p>
        </p:txBody>
      </p:sp>
      <p:sp>
        <p:nvSpPr>
          <p:cNvPr id="58411" name="Text Box 43"/>
          <p:cNvSpPr txBox="1">
            <a:spLocks noChangeArrowheads="1"/>
          </p:cNvSpPr>
          <p:nvPr/>
        </p:nvSpPr>
        <p:spPr bwMode="auto">
          <a:xfrm>
            <a:off x="4918037" y="5856288"/>
            <a:ext cx="1519316" cy="461665"/>
          </a:xfrm>
          <a:prstGeom prst="rect">
            <a:avLst/>
          </a:prstGeom>
          <a:noFill/>
          <a:ln w="9525">
            <a:noFill/>
            <a:miter lim="800000"/>
            <a:headEnd/>
            <a:tailEnd/>
          </a:ln>
        </p:spPr>
        <p:txBody>
          <a:bodyPr wrap="none">
            <a:spAutoFit/>
          </a:bodyPr>
          <a:lstStyle/>
          <a:p>
            <a:pPr algn="ctr" eaLnBrk="0" hangingPunct="0"/>
            <a:r>
              <a:rPr lang="it-IT" b="1" dirty="0">
                <a:solidFill>
                  <a:schemeClr val="bg1"/>
                </a:solidFill>
                <a:latin typeface="Arial" pitchFamily="34" charset="0"/>
              </a:rPr>
              <a:t>  </a:t>
            </a:r>
            <a:r>
              <a:rPr lang="it-IT" b="1" dirty="0" err="1" smtClean="0">
                <a:solidFill>
                  <a:schemeClr val="bg1"/>
                </a:solidFill>
                <a:latin typeface="Arial" pitchFamily="34" charset="0"/>
              </a:rPr>
              <a:t>Disease</a:t>
            </a:r>
            <a:endParaRPr lang="it-IT" b="1" dirty="0">
              <a:solidFill>
                <a:schemeClr val="bg1"/>
              </a:solidFill>
              <a:latin typeface="Arial" pitchFamily="34" charset="0"/>
            </a:endParaRPr>
          </a:p>
        </p:txBody>
      </p:sp>
      <p:sp>
        <p:nvSpPr>
          <p:cNvPr id="57382" name="Line 44"/>
          <p:cNvSpPr>
            <a:spLocks noChangeShapeType="1"/>
          </p:cNvSpPr>
          <p:nvPr/>
        </p:nvSpPr>
        <p:spPr bwMode="auto">
          <a:xfrm>
            <a:off x="927100" y="4554538"/>
            <a:ext cx="44450" cy="1304925"/>
          </a:xfrm>
          <a:prstGeom prst="line">
            <a:avLst/>
          </a:prstGeom>
          <a:noFill/>
          <a:ln w="76200">
            <a:solidFill>
              <a:schemeClr val="folHlink"/>
            </a:solidFill>
            <a:round/>
            <a:headEnd/>
            <a:tailEnd type="triangle" w="med" len="med"/>
          </a:ln>
        </p:spPr>
        <p:txBody>
          <a:bodyPr wrap="none"/>
          <a:lstStyle/>
          <a:p>
            <a:endParaRPr lang="it-IT"/>
          </a:p>
        </p:txBody>
      </p:sp>
      <p:grpSp>
        <p:nvGrpSpPr>
          <p:cNvPr id="5" name="Group 45"/>
          <p:cNvGrpSpPr>
            <a:grpSpLocks/>
          </p:cNvGrpSpPr>
          <p:nvPr/>
        </p:nvGrpSpPr>
        <p:grpSpPr bwMode="auto">
          <a:xfrm>
            <a:off x="3275635" y="3429000"/>
            <a:ext cx="1567829" cy="630238"/>
            <a:chOff x="799" y="2048"/>
            <a:chExt cx="856" cy="229"/>
          </a:xfrm>
        </p:grpSpPr>
        <p:sp>
          <p:nvSpPr>
            <p:cNvPr id="57404" name="Rectangle 46"/>
            <p:cNvSpPr>
              <a:spLocks noChangeArrowheads="1"/>
            </p:cNvSpPr>
            <p:nvPr/>
          </p:nvSpPr>
          <p:spPr bwMode="auto">
            <a:xfrm>
              <a:off x="799" y="2048"/>
              <a:ext cx="851" cy="224"/>
            </a:xfrm>
            <a:prstGeom prst="rect">
              <a:avLst/>
            </a:prstGeom>
            <a:gradFill rotWithShape="1">
              <a:gsLst>
                <a:gs pos="0">
                  <a:srgbClr val="6699FF"/>
                </a:gs>
                <a:gs pos="100000">
                  <a:srgbClr val="2F4776"/>
                </a:gs>
              </a:gsLst>
              <a:lin ang="5400000" scaled="1"/>
            </a:gradFill>
            <a:ln w="9525">
              <a:noFill/>
              <a:miter lim="800000"/>
              <a:headEnd/>
              <a:tailEnd/>
            </a:ln>
          </p:spPr>
          <p:txBody>
            <a:bodyPr/>
            <a:lstStyle/>
            <a:p>
              <a:pPr algn="ctr" eaLnBrk="0" hangingPunct="0"/>
              <a:r>
                <a:rPr lang="it-IT" sz="1600" b="1" dirty="0" err="1" smtClean="0">
                  <a:solidFill>
                    <a:schemeClr val="bg1"/>
                  </a:solidFill>
                  <a:latin typeface="Arial" pitchFamily="34" charset="0"/>
                </a:rPr>
                <a:t>Susceptibility</a:t>
              </a:r>
              <a:r>
                <a:rPr lang="it-IT" sz="1600" b="1" dirty="0" smtClean="0">
                  <a:solidFill>
                    <a:schemeClr val="bg1"/>
                  </a:solidFill>
                  <a:latin typeface="Arial" pitchFamily="34" charset="0"/>
                </a:rPr>
                <a:t> gene</a:t>
              </a:r>
              <a:endParaRPr lang="it-IT" sz="1600" b="1" dirty="0">
                <a:solidFill>
                  <a:schemeClr val="bg1"/>
                </a:solidFill>
                <a:latin typeface="Arial" pitchFamily="34" charset="0"/>
              </a:endParaRPr>
            </a:p>
          </p:txBody>
        </p:sp>
        <p:sp>
          <p:nvSpPr>
            <p:cNvPr id="57405" name="Rectangle 47"/>
            <p:cNvSpPr>
              <a:spLocks noChangeArrowheads="1"/>
            </p:cNvSpPr>
            <p:nvPr/>
          </p:nvSpPr>
          <p:spPr bwMode="auto">
            <a:xfrm>
              <a:off x="871" y="2051"/>
              <a:ext cx="784" cy="226"/>
            </a:xfrm>
            <a:prstGeom prst="rect">
              <a:avLst/>
            </a:prstGeom>
            <a:noFill/>
            <a:ln w="11113">
              <a:solidFill>
                <a:srgbClr val="CEA7D2"/>
              </a:solidFill>
              <a:miter lim="800000"/>
              <a:headEnd/>
              <a:tailEnd/>
            </a:ln>
          </p:spPr>
          <p:txBody>
            <a:bodyPr/>
            <a:lstStyle/>
            <a:p>
              <a:pPr eaLnBrk="0" hangingPunct="0"/>
              <a:endParaRPr lang="it-IT"/>
            </a:p>
          </p:txBody>
        </p:sp>
      </p:grpSp>
      <p:grpSp>
        <p:nvGrpSpPr>
          <p:cNvPr id="6" name="Group 48"/>
          <p:cNvGrpSpPr>
            <a:grpSpLocks/>
          </p:cNvGrpSpPr>
          <p:nvPr/>
        </p:nvGrpSpPr>
        <p:grpSpPr bwMode="auto">
          <a:xfrm>
            <a:off x="4994275" y="3436938"/>
            <a:ext cx="1593471" cy="622300"/>
            <a:chOff x="868" y="2048"/>
            <a:chExt cx="870" cy="229"/>
          </a:xfrm>
        </p:grpSpPr>
        <p:sp>
          <p:nvSpPr>
            <p:cNvPr id="57402" name="Rectangle 49"/>
            <p:cNvSpPr>
              <a:spLocks noChangeArrowheads="1"/>
            </p:cNvSpPr>
            <p:nvPr/>
          </p:nvSpPr>
          <p:spPr bwMode="auto">
            <a:xfrm>
              <a:off x="868" y="2048"/>
              <a:ext cx="870" cy="224"/>
            </a:xfrm>
            <a:prstGeom prst="rect">
              <a:avLst/>
            </a:prstGeom>
            <a:gradFill rotWithShape="1">
              <a:gsLst>
                <a:gs pos="0">
                  <a:srgbClr val="6699FF"/>
                </a:gs>
                <a:gs pos="100000">
                  <a:srgbClr val="2F4776"/>
                </a:gs>
              </a:gsLst>
              <a:lin ang="5400000" scaled="1"/>
            </a:gradFill>
            <a:ln w="9525">
              <a:noFill/>
              <a:miter lim="800000"/>
              <a:headEnd/>
              <a:tailEnd/>
            </a:ln>
          </p:spPr>
          <p:txBody>
            <a:bodyPr/>
            <a:lstStyle/>
            <a:p>
              <a:pPr algn="ctr" eaLnBrk="0" hangingPunct="0"/>
              <a:r>
                <a:rPr lang="it-IT" sz="1600" b="1" dirty="0" err="1" smtClean="0">
                  <a:solidFill>
                    <a:schemeClr val="bg1"/>
                  </a:solidFill>
                  <a:latin typeface="Arial" pitchFamily="34" charset="0"/>
                </a:rPr>
                <a:t>Susceptibility</a:t>
              </a:r>
              <a:r>
                <a:rPr lang="it-IT" sz="1600" b="1" dirty="0" smtClean="0">
                  <a:solidFill>
                    <a:schemeClr val="bg1"/>
                  </a:solidFill>
                  <a:latin typeface="Arial" pitchFamily="34" charset="0"/>
                </a:rPr>
                <a:t> gene</a:t>
              </a:r>
              <a:endParaRPr lang="it-IT" sz="1600" b="1" dirty="0">
                <a:solidFill>
                  <a:schemeClr val="bg1"/>
                </a:solidFill>
                <a:latin typeface="Arial" pitchFamily="34" charset="0"/>
              </a:endParaRPr>
            </a:p>
          </p:txBody>
        </p:sp>
        <p:sp>
          <p:nvSpPr>
            <p:cNvPr id="57403" name="Rectangle 50"/>
            <p:cNvSpPr>
              <a:spLocks noChangeArrowheads="1"/>
            </p:cNvSpPr>
            <p:nvPr/>
          </p:nvSpPr>
          <p:spPr bwMode="auto">
            <a:xfrm>
              <a:off x="871" y="2051"/>
              <a:ext cx="784" cy="226"/>
            </a:xfrm>
            <a:prstGeom prst="rect">
              <a:avLst/>
            </a:prstGeom>
            <a:noFill/>
            <a:ln w="11113">
              <a:solidFill>
                <a:srgbClr val="CEA7D2"/>
              </a:solidFill>
              <a:miter lim="800000"/>
              <a:headEnd/>
              <a:tailEnd/>
            </a:ln>
          </p:spPr>
          <p:txBody>
            <a:bodyPr/>
            <a:lstStyle/>
            <a:p>
              <a:pPr eaLnBrk="0" hangingPunct="0"/>
              <a:endParaRPr lang="it-IT"/>
            </a:p>
          </p:txBody>
        </p:sp>
      </p:grpSp>
      <p:grpSp>
        <p:nvGrpSpPr>
          <p:cNvPr id="7" name="Group 51"/>
          <p:cNvGrpSpPr>
            <a:grpSpLocks/>
          </p:cNvGrpSpPr>
          <p:nvPr/>
        </p:nvGrpSpPr>
        <p:grpSpPr bwMode="auto">
          <a:xfrm>
            <a:off x="6899275" y="3436938"/>
            <a:ext cx="1633765" cy="622300"/>
            <a:chOff x="868" y="2048"/>
            <a:chExt cx="892" cy="229"/>
          </a:xfrm>
        </p:grpSpPr>
        <p:sp>
          <p:nvSpPr>
            <p:cNvPr id="57400" name="Rectangle 52"/>
            <p:cNvSpPr>
              <a:spLocks noChangeArrowheads="1"/>
            </p:cNvSpPr>
            <p:nvPr/>
          </p:nvSpPr>
          <p:spPr bwMode="auto">
            <a:xfrm>
              <a:off x="868" y="2048"/>
              <a:ext cx="892" cy="224"/>
            </a:xfrm>
            <a:prstGeom prst="rect">
              <a:avLst/>
            </a:prstGeom>
            <a:gradFill rotWithShape="1">
              <a:gsLst>
                <a:gs pos="0">
                  <a:srgbClr val="6699FF"/>
                </a:gs>
                <a:gs pos="100000">
                  <a:srgbClr val="2F4776"/>
                </a:gs>
              </a:gsLst>
              <a:lin ang="5400000" scaled="1"/>
            </a:gradFill>
            <a:ln w="9525">
              <a:noFill/>
              <a:miter lim="800000"/>
              <a:headEnd/>
              <a:tailEnd/>
            </a:ln>
          </p:spPr>
          <p:txBody>
            <a:bodyPr/>
            <a:lstStyle/>
            <a:p>
              <a:pPr algn="ctr" eaLnBrk="0" hangingPunct="0"/>
              <a:r>
                <a:rPr lang="it-IT" sz="1600" b="1" dirty="0" err="1" smtClean="0">
                  <a:solidFill>
                    <a:schemeClr val="bg1"/>
                  </a:solidFill>
                  <a:latin typeface="Arial" pitchFamily="34" charset="0"/>
                </a:rPr>
                <a:t>Susceptibility</a:t>
              </a:r>
              <a:r>
                <a:rPr lang="it-IT" sz="1600" b="1" dirty="0" smtClean="0">
                  <a:solidFill>
                    <a:schemeClr val="bg1"/>
                  </a:solidFill>
                  <a:latin typeface="Arial" pitchFamily="34" charset="0"/>
                </a:rPr>
                <a:t> gene</a:t>
              </a:r>
              <a:endParaRPr lang="it-IT" sz="1600" b="1" dirty="0">
                <a:solidFill>
                  <a:schemeClr val="bg1"/>
                </a:solidFill>
                <a:latin typeface="Arial" pitchFamily="34" charset="0"/>
              </a:endParaRPr>
            </a:p>
          </p:txBody>
        </p:sp>
        <p:sp>
          <p:nvSpPr>
            <p:cNvPr id="57401" name="Rectangle 53"/>
            <p:cNvSpPr>
              <a:spLocks noChangeArrowheads="1"/>
            </p:cNvSpPr>
            <p:nvPr/>
          </p:nvSpPr>
          <p:spPr bwMode="auto">
            <a:xfrm>
              <a:off x="871" y="2051"/>
              <a:ext cx="784" cy="226"/>
            </a:xfrm>
            <a:prstGeom prst="rect">
              <a:avLst/>
            </a:prstGeom>
            <a:noFill/>
            <a:ln w="11113">
              <a:solidFill>
                <a:srgbClr val="CEA7D2"/>
              </a:solidFill>
              <a:miter lim="800000"/>
              <a:headEnd/>
              <a:tailEnd/>
            </a:ln>
          </p:spPr>
          <p:txBody>
            <a:bodyPr/>
            <a:lstStyle/>
            <a:p>
              <a:pPr eaLnBrk="0" hangingPunct="0"/>
              <a:endParaRPr lang="it-IT"/>
            </a:p>
          </p:txBody>
        </p:sp>
      </p:grpSp>
      <p:sp>
        <p:nvSpPr>
          <p:cNvPr id="57386" name="Text Box 57"/>
          <p:cNvSpPr txBox="1">
            <a:spLocks noChangeArrowheads="1"/>
          </p:cNvSpPr>
          <p:nvPr/>
        </p:nvSpPr>
        <p:spPr bwMode="auto">
          <a:xfrm>
            <a:off x="250825" y="5994400"/>
            <a:ext cx="1441450" cy="457200"/>
          </a:xfrm>
          <a:prstGeom prst="rect">
            <a:avLst/>
          </a:prstGeom>
          <a:solidFill>
            <a:srgbClr val="FF0000"/>
          </a:solidFill>
          <a:ln w="9525">
            <a:noFill/>
            <a:miter lim="800000"/>
            <a:headEnd/>
            <a:tailEnd/>
          </a:ln>
        </p:spPr>
        <p:txBody>
          <a:bodyPr>
            <a:spAutoFit/>
          </a:bodyPr>
          <a:lstStyle/>
          <a:p>
            <a:pPr algn="ctr" eaLnBrk="0" hangingPunct="0"/>
            <a:r>
              <a:rPr lang="it-IT" b="1" dirty="0" err="1" smtClean="0">
                <a:solidFill>
                  <a:schemeClr val="bg1"/>
                </a:solidFill>
                <a:latin typeface="Arial" pitchFamily="34" charset="0"/>
              </a:rPr>
              <a:t>Disease</a:t>
            </a:r>
            <a:endParaRPr lang="it-IT" b="1" dirty="0">
              <a:solidFill>
                <a:schemeClr val="bg1"/>
              </a:solidFill>
              <a:latin typeface="Arial" pitchFamily="34" charset="0"/>
            </a:endParaRPr>
          </a:p>
        </p:txBody>
      </p:sp>
      <p:pic>
        <p:nvPicPr>
          <p:cNvPr id="57387" name="Picture 58" descr="chromosome"/>
          <p:cNvPicPr>
            <a:picLocks noChangeAspect="1" noChangeArrowheads="1"/>
          </p:cNvPicPr>
          <p:nvPr/>
        </p:nvPicPr>
        <p:blipFill>
          <a:blip r:embed="rId2"/>
          <a:srcRect/>
          <a:stretch>
            <a:fillRect/>
          </a:stretch>
        </p:blipFill>
        <p:spPr bwMode="auto">
          <a:xfrm>
            <a:off x="685800" y="3376613"/>
            <a:ext cx="661988" cy="1189037"/>
          </a:xfrm>
          <a:prstGeom prst="rect">
            <a:avLst/>
          </a:prstGeom>
          <a:noFill/>
          <a:ln w="9525">
            <a:noFill/>
            <a:miter lim="800000"/>
            <a:headEnd/>
            <a:tailEnd/>
          </a:ln>
        </p:spPr>
      </p:pic>
      <p:pic>
        <p:nvPicPr>
          <p:cNvPr id="57388" name="Picture 59" descr="chromosome"/>
          <p:cNvPicPr>
            <a:picLocks noChangeAspect="1" noChangeArrowheads="1"/>
          </p:cNvPicPr>
          <p:nvPr/>
        </p:nvPicPr>
        <p:blipFill>
          <a:blip r:embed="rId2"/>
          <a:srcRect/>
          <a:stretch>
            <a:fillRect/>
          </a:stretch>
        </p:blipFill>
        <p:spPr bwMode="auto">
          <a:xfrm>
            <a:off x="1928813" y="2614613"/>
            <a:ext cx="661987" cy="1189037"/>
          </a:xfrm>
          <a:prstGeom prst="rect">
            <a:avLst/>
          </a:prstGeom>
          <a:noFill/>
          <a:ln w="9525">
            <a:noFill/>
            <a:miter lim="800000"/>
            <a:headEnd/>
            <a:tailEnd/>
          </a:ln>
        </p:spPr>
      </p:pic>
      <p:pic>
        <p:nvPicPr>
          <p:cNvPr id="58428" name="Picture 60" descr="chromosome"/>
          <p:cNvPicPr>
            <a:picLocks noChangeAspect="1" noChangeArrowheads="1"/>
          </p:cNvPicPr>
          <p:nvPr/>
        </p:nvPicPr>
        <p:blipFill>
          <a:blip r:embed="rId2"/>
          <a:srcRect/>
          <a:stretch>
            <a:fillRect/>
          </a:stretch>
        </p:blipFill>
        <p:spPr bwMode="auto">
          <a:xfrm>
            <a:off x="3792538" y="2157413"/>
            <a:ext cx="661987" cy="1189037"/>
          </a:xfrm>
          <a:prstGeom prst="rect">
            <a:avLst/>
          </a:prstGeom>
          <a:noFill/>
          <a:ln w="9525">
            <a:noFill/>
            <a:miter lim="800000"/>
            <a:headEnd/>
            <a:tailEnd/>
          </a:ln>
        </p:spPr>
      </p:pic>
      <p:pic>
        <p:nvPicPr>
          <p:cNvPr id="58429" name="Picture 61" descr="chromosome"/>
          <p:cNvPicPr>
            <a:picLocks noChangeAspect="1" noChangeArrowheads="1"/>
          </p:cNvPicPr>
          <p:nvPr/>
        </p:nvPicPr>
        <p:blipFill>
          <a:blip r:embed="rId2"/>
          <a:srcRect/>
          <a:stretch>
            <a:fillRect/>
          </a:stretch>
        </p:blipFill>
        <p:spPr bwMode="auto">
          <a:xfrm>
            <a:off x="5368925" y="2187575"/>
            <a:ext cx="661988" cy="1189038"/>
          </a:xfrm>
          <a:prstGeom prst="rect">
            <a:avLst/>
          </a:prstGeom>
          <a:noFill/>
          <a:ln w="9525">
            <a:noFill/>
            <a:miter lim="800000"/>
            <a:headEnd/>
            <a:tailEnd/>
          </a:ln>
        </p:spPr>
      </p:pic>
      <p:pic>
        <p:nvPicPr>
          <p:cNvPr id="58430" name="Picture 62" descr="chromosome"/>
          <p:cNvPicPr>
            <a:picLocks noChangeAspect="1" noChangeArrowheads="1"/>
          </p:cNvPicPr>
          <p:nvPr/>
        </p:nvPicPr>
        <p:blipFill>
          <a:blip r:embed="rId2"/>
          <a:srcRect/>
          <a:stretch>
            <a:fillRect/>
          </a:stretch>
        </p:blipFill>
        <p:spPr bwMode="auto">
          <a:xfrm>
            <a:off x="7273925" y="2182813"/>
            <a:ext cx="661988" cy="1189037"/>
          </a:xfrm>
          <a:prstGeom prst="rect">
            <a:avLst/>
          </a:prstGeom>
          <a:noFill/>
          <a:ln w="9525">
            <a:noFill/>
            <a:miter lim="800000"/>
            <a:headEnd/>
            <a:tailEnd/>
          </a:ln>
        </p:spPr>
      </p:pic>
      <p:grpSp>
        <p:nvGrpSpPr>
          <p:cNvPr id="57392" name="Group 63"/>
          <p:cNvGrpSpPr>
            <a:grpSpLocks/>
          </p:cNvGrpSpPr>
          <p:nvPr/>
        </p:nvGrpSpPr>
        <p:grpSpPr bwMode="auto">
          <a:xfrm>
            <a:off x="1978025" y="4419600"/>
            <a:ext cx="1649413" cy="784225"/>
            <a:chOff x="868" y="2048"/>
            <a:chExt cx="787" cy="229"/>
          </a:xfrm>
        </p:grpSpPr>
        <p:sp>
          <p:nvSpPr>
            <p:cNvPr id="57398" name="Rectangle 64"/>
            <p:cNvSpPr>
              <a:spLocks noChangeArrowheads="1"/>
            </p:cNvSpPr>
            <p:nvPr/>
          </p:nvSpPr>
          <p:spPr bwMode="auto">
            <a:xfrm>
              <a:off x="868" y="2048"/>
              <a:ext cx="782" cy="224"/>
            </a:xfrm>
            <a:prstGeom prst="rect">
              <a:avLst/>
            </a:prstGeom>
            <a:solidFill>
              <a:srgbClr val="6699FF"/>
            </a:solidFill>
            <a:ln w="9525">
              <a:noFill/>
              <a:miter lim="800000"/>
              <a:headEnd/>
              <a:tailEnd/>
            </a:ln>
          </p:spPr>
          <p:txBody>
            <a:bodyPr/>
            <a:lstStyle/>
            <a:p>
              <a:pPr algn="ctr" eaLnBrk="0" hangingPunct="0"/>
              <a:r>
                <a:rPr lang="it-IT" sz="1400" b="1" dirty="0" err="1" smtClean="0">
                  <a:solidFill>
                    <a:schemeClr val="bg1"/>
                  </a:solidFill>
                  <a:latin typeface="Arial" pitchFamily="34" charset="0"/>
                </a:rPr>
                <a:t>Modifier</a:t>
              </a:r>
              <a:r>
                <a:rPr lang="it-IT" sz="1400" b="1" dirty="0" smtClean="0">
                  <a:solidFill>
                    <a:schemeClr val="bg1"/>
                  </a:solidFill>
                  <a:latin typeface="Arial" pitchFamily="34" charset="0"/>
                </a:rPr>
                <a:t> </a:t>
              </a:r>
              <a:r>
                <a:rPr lang="it-IT" sz="1400" b="1" dirty="0" err="1" smtClean="0">
                  <a:solidFill>
                    <a:schemeClr val="bg1"/>
                  </a:solidFill>
                  <a:latin typeface="Arial" pitchFamily="34" charset="0"/>
                </a:rPr>
                <a:t>environmental</a:t>
              </a:r>
              <a:r>
                <a:rPr lang="it-IT" sz="1400" b="1" dirty="0" smtClean="0">
                  <a:solidFill>
                    <a:schemeClr val="bg1"/>
                  </a:solidFill>
                  <a:latin typeface="Arial" pitchFamily="34" charset="0"/>
                </a:rPr>
                <a:t> </a:t>
              </a:r>
              <a:r>
                <a:rPr lang="it-IT" sz="1400" b="1" dirty="0" err="1" smtClean="0">
                  <a:solidFill>
                    <a:schemeClr val="bg1"/>
                  </a:solidFill>
                  <a:latin typeface="Arial" pitchFamily="34" charset="0"/>
                </a:rPr>
                <a:t>factor</a:t>
              </a:r>
              <a:endParaRPr lang="it-IT" sz="1400" b="1" dirty="0">
                <a:solidFill>
                  <a:schemeClr val="bg1"/>
                </a:solidFill>
                <a:latin typeface="Arial" pitchFamily="34" charset="0"/>
              </a:endParaRPr>
            </a:p>
          </p:txBody>
        </p:sp>
        <p:sp>
          <p:nvSpPr>
            <p:cNvPr id="57399" name="Rectangle 65"/>
            <p:cNvSpPr>
              <a:spLocks noChangeArrowheads="1"/>
            </p:cNvSpPr>
            <p:nvPr/>
          </p:nvSpPr>
          <p:spPr bwMode="auto">
            <a:xfrm>
              <a:off x="871" y="2051"/>
              <a:ext cx="784" cy="226"/>
            </a:xfrm>
            <a:prstGeom prst="rect">
              <a:avLst/>
            </a:prstGeom>
            <a:noFill/>
            <a:ln w="11113">
              <a:solidFill>
                <a:srgbClr val="CEA7D2"/>
              </a:solidFill>
              <a:miter lim="800000"/>
              <a:headEnd/>
              <a:tailEnd/>
            </a:ln>
          </p:spPr>
          <p:txBody>
            <a:bodyPr/>
            <a:lstStyle/>
            <a:p>
              <a:pPr eaLnBrk="0" hangingPunct="0"/>
              <a:endParaRPr lang="it-IT"/>
            </a:p>
          </p:txBody>
        </p:sp>
      </p:grpSp>
      <p:sp>
        <p:nvSpPr>
          <p:cNvPr id="57393" name="Line 66"/>
          <p:cNvSpPr>
            <a:spLocks noChangeShapeType="1"/>
          </p:cNvSpPr>
          <p:nvPr/>
        </p:nvSpPr>
        <p:spPr bwMode="auto">
          <a:xfrm flipH="1">
            <a:off x="2046288" y="5273675"/>
            <a:ext cx="411162" cy="479425"/>
          </a:xfrm>
          <a:prstGeom prst="line">
            <a:avLst/>
          </a:prstGeom>
          <a:noFill/>
          <a:ln w="33338">
            <a:solidFill>
              <a:schemeClr val="folHlink"/>
            </a:solidFill>
            <a:prstDash val="dash"/>
            <a:round/>
            <a:headEnd/>
            <a:tailEnd/>
          </a:ln>
        </p:spPr>
        <p:txBody>
          <a:bodyPr/>
          <a:lstStyle/>
          <a:p>
            <a:endParaRPr lang="it-IT"/>
          </a:p>
        </p:txBody>
      </p:sp>
      <p:sp>
        <p:nvSpPr>
          <p:cNvPr id="57394" name="Freeform 67"/>
          <p:cNvSpPr>
            <a:spLocks/>
          </p:cNvSpPr>
          <p:nvPr/>
        </p:nvSpPr>
        <p:spPr bwMode="auto">
          <a:xfrm>
            <a:off x="1962150" y="5724525"/>
            <a:ext cx="134938" cy="179388"/>
          </a:xfrm>
          <a:custGeom>
            <a:avLst/>
            <a:gdLst>
              <a:gd name="T0" fmla="*/ 2147483647 w 78"/>
              <a:gd name="T1" fmla="*/ 2147483647 h 112"/>
              <a:gd name="T2" fmla="*/ 2147483647 w 78"/>
              <a:gd name="T3" fmla="*/ 2147483647 h 112"/>
              <a:gd name="T4" fmla="*/ 0 w 78"/>
              <a:gd name="T5" fmla="*/ 2147483647 h 112"/>
              <a:gd name="T6" fmla="*/ 2147483647 w 78"/>
              <a:gd name="T7" fmla="*/ 0 h 112"/>
              <a:gd name="T8" fmla="*/ 2147483647 w 78"/>
              <a:gd name="T9" fmla="*/ 2147483647 h 112"/>
              <a:gd name="T10" fmla="*/ 0 60000 65536"/>
              <a:gd name="T11" fmla="*/ 0 60000 65536"/>
              <a:gd name="T12" fmla="*/ 0 60000 65536"/>
              <a:gd name="T13" fmla="*/ 0 60000 65536"/>
              <a:gd name="T14" fmla="*/ 0 60000 65536"/>
              <a:gd name="T15" fmla="*/ 0 w 78"/>
              <a:gd name="T16" fmla="*/ 0 h 112"/>
              <a:gd name="T17" fmla="*/ 78 w 78"/>
              <a:gd name="T18" fmla="*/ 112 h 112"/>
            </a:gdLst>
            <a:ahLst/>
            <a:cxnLst>
              <a:cxn ang="T10">
                <a:pos x="T0" y="T1"/>
              </a:cxn>
              <a:cxn ang="T11">
                <a:pos x="T2" y="T3"/>
              </a:cxn>
              <a:cxn ang="T12">
                <a:pos x="T4" y="T5"/>
              </a:cxn>
              <a:cxn ang="T13">
                <a:pos x="T6" y="T7"/>
              </a:cxn>
              <a:cxn ang="T14">
                <a:pos x="T8" y="T9"/>
              </a:cxn>
            </a:cxnLst>
            <a:rect l="T15" t="T16" r="T17" b="T18"/>
            <a:pathLst>
              <a:path w="78" h="112">
                <a:moveTo>
                  <a:pt x="43" y="16"/>
                </a:moveTo>
                <a:lnTo>
                  <a:pt x="78" y="40"/>
                </a:lnTo>
                <a:lnTo>
                  <a:pt x="0" y="112"/>
                </a:lnTo>
                <a:lnTo>
                  <a:pt x="7" y="0"/>
                </a:lnTo>
                <a:lnTo>
                  <a:pt x="43" y="16"/>
                </a:lnTo>
                <a:close/>
              </a:path>
            </a:pathLst>
          </a:custGeom>
          <a:solidFill>
            <a:schemeClr val="folHlink"/>
          </a:solidFill>
          <a:ln w="9525">
            <a:solidFill>
              <a:schemeClr val="folHlink"/>
            </a:solidFill>
            <a:round/>
            <a:headEnd/>
            <a:tailEnd/>
          </a:ln>
        </p:spPr>
        <p:txBody>
          <a:bodyPr/>
          <a:lstStyle/>
          <a:p>
            <a:pPr eaLnBrk="0" hangingPunct="0"/>
            <a:endParaRPr lang="it-IT"/>
          </a:p>
        </p:txBody>
      </p:sp>
      <p:sp>
        <p:nvSpPr>
          <p:cNvPr id="57395" name="Freeform 68"/>
          <p:cNvSpPr>
            <a:spLocks/>
          </p:cNvSpPr>
          <p:nvPr/>
        </p:nvSpPr>
        <p:spPr bwMode="auto">
          <a:xfrm>
            <a:off x="971550" y="5402263"/>
            <a:ext cx="1081088" cy="212725"/>
          </a:xfrm>
          <a:custGeom>
            <a:avLst/>
            <a:gdLst>
              <a:gd name="T0" fmla="*/ 0 w 967"/>
              <a:gd name="T1" fmla="*/ 1650508488 h 360"/>
              <a:gd name="T2" fmla="*/ 2147483647 w 967"/>
              <a:gd name="T3" fmla="*/ 0 h 360"/>
              <a:gd name="T4" fmla="*/ 2147483647 w 967"/>
              <a:gd name="T5" fmla="*/ 2147483647 h 360"/>
              <a:gd name="T6" fmla="*/ 2147483647 w 967"/>
              <a:gd name="T7" fmla="*/ 2147483647 h 360"/>
              <a:gd name="T8" fmla="*/ 2147483647 w 967"/>
              <a:gd name="T9" fmla="*/ 2147483647 h 360"/>
              <a:gd name="T10" fmla="*/ 2147483647 w 967"/>
              <a:gd name="T11" fmla="*/ 2147483647 h 360"/>
              <a:gd name="T12" fmla="*/ 2147483647 w 967"/>
              <a:gd name="T13" fmla="*/ 2147483647 h 360"/>
              <a:gd name="T14" fmla="*/ 0 60000 65536"/>
              <a:gd name="T15" fmla="*/ 0 60000 65536"/>
              <a:gd name="T16" fmla="*/ 0 60000 65536"/>
              <a:gd name="T17" fmla="*/ 0 60000 65536"/>
              <a:gd name="T18" fmla="*/ 0 60000 65536"/>
              <a:gd name="T19" fmla="*/ 0 60000 65536"/>
              <a:gd name="T20" fmla="*/ 0 60000 65536"/>
              <a:gd name="T21" fmla="*/ 0 w 967"/>
              <a:gd name="T22" fmla="*/ 0 h 360"/>
              <a:gd name="T23" fmla="*/ 967 w 967"/>
              <a:gd name="T24" fmla="*/ 360 h 36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67" h="360">
                <a:moveTo>
                  <a:pt x="0" y="8"/>
                </a:moveTo>
                <a:lnTo>
                  <a:pt x="149" y="0"/>
                </a:lnTo>
                <a:lnTo>
                  <a:pt x="370" y="24"/>
                </a:lnTo>
                <a:lnTo>
                  <a:pt x="590" y="96"/>
                </a:lnTo>
                <a:lnTo>
                  <a:pt x="697" y="144"/>
                </a:lnTo>
                <a:lnTo>
                  <a:pt x="789" y="208"/>
                </a:lnTo>
                <a:lnTo>
                  <a:pt x="967" y="360"/>
                </a:lnTo>
              </a:path>
            </a:pathLst>
          </a:custGeom>
          <a:noFill/>
          <a:ln w="11113">
            <a:solidFill>
              <a:srgbClr val="FFC62A"/>
            </a:solidFill>
            <a:prstDash val="dash"/>
            <a:round/>
            <a:headEnd/>
            <a:tailEnd/>
          </a:ln>
        </p:spPr>
        <p:txBody>
          <a:bodyPr/>
          <a:lstStyle/>
          <a:p>
            <a:pPr eaLnBrk="0" hangingPunct="0"/>
            <a:endParaRPr lang="it-IT"/>
          </a:p>
        </p:txBody>
      </p:sp>
      <p:sp>
        <p:nvSpPr>
          <p:cNvPr id="57396" name="Freeform 69"/>
          <p:cNvSpPr>
            <a:spLocks/>
          </p:cNvSpPr>
          <p:nvPr/>
        </p:nvSpPr>
        <p:spPr bwMode="auto">
          <a:xfrm>
            <a:off x="2051050" y="5614988"/>
            <a:ext cx="90488" cy="101600"/>
          </a:xfrm>
          <a:custGeom>
            <a:avLst/>
            <a:gdLst>
              <a:gd name="T0" fmla="*/ 2147483647 w 57"/>
              <a:gd name="T1" fmla="*/ 2147483647 h 64"/>
              <a:gd name="T2" fmla="*/ 2147483647 w 57"/>
              <a:gd name="T3" fmla="*/ 0 h 64"/>
              <a:gd name="T4" fmla="*/ 2147483647 w 57"/>
              <a:gd name="T5" fmla="*/ 2147483647 h 64"/>
              <a:gd name="T6" fmla="*/ 0 w 57"/>
              <a:gd name="T7" fmla="*/ 2147483647 h 64"/>
              <a:gd name="T8" fmla="*/ 2147483647 w 57"/>
              <a:gd name="T9" fmla="*/ 2147483647 h 64"/>
              <a:gd name="T10" fmla="*/ 0 60000 65536"/>
              <a:gd name="T11" fmla="*/ 0 60000 65536"/>
              <a:gd name="T12" fmla="*/ 0 60000 65536"/>
              <a:gd name="T13" fmla="*/ 0 60000 65536"/>
              <a:gd name="T14" fmla="*/ 0 60000 65536"/>
              <a:gd name="T15" fmla="*/ 0 w 57"/>
              <a:gd name="T16" fmla="*/ 0 h 64"/>
              <a:gd name="T17" fmla="*/ 57 w 57"/>
              <a:gd name="T18" fmla="*/ 64 h 64"/>
            </a:gdLst>
            <a:ahLst/>
            <a:cxnLst>
              <a:cxn ang="T10">
                <a:pos x="T0" y="T1"/>
              </a:cxn>
              <a:cxn ang="T11">
                <a:pos x="T2" y="T3"/>
              </a:cxn>
              <a:cxn ang="T12">
                <a:pos x="T4" y="T5"/>
              </a:cxn>
              <a:cxn ang="T13">
                <a:pos x="T6" y="T7"/>
              </a:cxn>
              <a:cxn ang="T14">
                <a:pos x="T8" y="T9"/>
              </a:cxn>
            </a:cxnLst>
            <a:rect l="T15" t="T16" r="T17" b="T18"/>
            <a:pathLst>
              <a:path w="57" h="64">
                <a:moveTo>
                  <a:pt x="15" y="16"/>
                </a:moveTo>
                <a:lnTo>
                  <a:pt x="29" y="0"/>
                </a:lnTo>
                <a:lnTo>
                  <a:pt x="57" y="64"/>
                </a:lnTo>
                <a:lnTo>
                  <a:pt x="0" y="40"/>
                </a:lnTo>
                <a:lnTo>
                  <a:pt x="15" y="16"/>
                </a:lnTo>
                <a:close/>
              </a:path>
            </a:pathLst>
          </a:custGeom>
          <a:solidFill>
            <a:srgbClr val="FFC62A"/>
          </a:solidFill>
          <a:ln w="9525">
            <a:noFill/>
            <a:round/>
            <a:headEnd/>
            <a:tailEnd/>
          </a:ln>
        </p:spPr>
        <p:txBody>
          <a:bodyPr/>
          <a:lstStyle/>
          <a:p>
            <a:pPr eaLnBrk="0" hangingPunct="0"/>
            <a:endParaRPr lang="it-IT"/>
          </a:p>
        </p:txBody>
      </p:sp>
      <p:sp>
        <p:nvSpPr>
          <p:cNvPr id="57397" name="Freeform 70"/>
          <p:cNvSpPr>
            <a:spLocks/>
          </p:cNvSpPr>
          <p:nvPr/>
        </p:nvSpPr>
        <p:spPr bwMode="auto">
          <a:xfrm rot="-5400000" flipH="1" flipV="1">
            <a:off x="900906" y="5368132"/>
            <a:ext cx="90487" cy="101600"/>
          </a:xfrm>
          <a:custGeom>
            <a:avLst/>
            <a:gdLst>
              <a:gd name="T0" fmla="*/ 2147483647 w 57"/>
              <a:gd name="T1" fmla="*/ 2147483647 h 64"/>
              <a:gd name="T2" fmla="*/ 2147483647 w 57"/>
              <a:gd name="T3" fmla="*/ 0 h 64"/>
              <a:gd name="T4" fmla="*/ 2147483647 w 57"/>
              <a:gd name="T5" fmla="*/ 2147483647 h 64"/>
              <a:gd name="T6" fmla="*/ 0 w 57"/>
              <a:gd name="T7" fmla="*/ 2147483647 h 64"/>
              <a:gd name="T8" fmla="*/ 2147483647 w 57"/>
              <a:gd name="T9" fmla="*/ 2147483647 h 64"/>
              <a:gd name="T10" fmla="*/ 0 60000 65536"/>
              <a:gd name="T11" fmla="*/ 0 60000 65536"/>
              <a:gd name="T12" fmla="*/ 0 60000 65536"/>
              <a:gd name="T13" fmla="*/ 0 60000 65536"/>
              <a:gd name="T14" fmla="*/ 0 60000 65536"/>
              <a:gd name="T15" fmla="*/ 0 w 57"/>
              <a:gd name="T16" fmla="*/ 0 h 64"/>
              <a:gd name="T17" fmla="*/ 57 w 57"/>
              <a:gd name="T18" fmla="*/ 64 h 64"/>
            </a:gdLst>
            <a:ahLst/>
            <a:cxnLst>
              <a:cxn ang="T10">
                <a:pos x="T0" y="T1"/>
              </a:cxn>
              <a:cxn ang="T11">
                <a:pos x="T2" y="T3"/>
              </a:cxn>
              <a:cxn ang="T12">
                <a:pos x="T4" y="T5"/>
              </a:cxn>
              <a:cxn ang="T13">
                <a:pos x="T6" y="T7"/>
              </a:cxn>
              <a:cxn ang="T14">
                <a:pos x="T8" y="T9"/>
              </a:cxn>
            </a:cxnLst>
            <a:rect l="T15" t="T16" r="T17" b="T18"/>
            <a:pathLst>
              <a:path w="57" h="64">
                <a:moveTo>
                  <a:pt x="15" y="16"/>
                </a:moveTo>
                <a:lnTo>
                  <a:pt x="29" y="0"/>
                </a:lnTo>
                <a:lnTo>
                  <a:pt x="57" y="64"/>
                </a:lnTo>
                <a:lnTo>
                  <a:pt x="0" y="40"/>
                </a:lnTo>
                <a:lnTo>
                  <a:pt x="15" y="16"/>
                </a:lnTo>
                <a:close/>
              </a:path>
            </a:pathLst>
          </a:custGeom>
          <a:solidFill>
            <a:srgbClr val="FFC62A"/>
          </a:solidFill>
          <a:ln w="9525">
            <a:noFill/>
            <a:round/>
            <a:headEnd/>
            <a:tailEnd/>
          </a:ln>
        </p:spPr>
        <p:txBody>
          <a:bodyPr/>
          <a:lstStyle/>
          <a:p>
            <a:pPr eaLnBrk="0" hangingPunct="0"/>
            <a:endParaRPr lang="it-IT"/>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837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837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837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5837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5837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58380"/>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5838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58382"/>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8383"/>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8384"/>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5838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58386"/>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5838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58388"/>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58389"/>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58390"/>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58391"/>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58392"/>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58393"/>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8394"/>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5839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58407"/>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840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58409"/>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58410"/>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58411"/>
                                        </p:tgtEl>
                                        <p:attrNameLst>
                                          <p:attrName>style.visibility</p:attrName>
                                        </p:attrNameLst>
                                      </p:cBhvr>
                                      <p:to>
                                        <p:strVal val="visible"/>
                                      </p:to>
                                    </p:set>
                                  </p:childTnLst>
                                </p:cTn>
                              </p:par>
                              <p:par>
                                <p:cTn id="59" presetID="1" presetClass="entr" presetSubtype="0" fill="hold" nodeType="withEffect">
                                  <p:stCondLst>
                                    <p:cond delay="0"/>
                                  </p:stCondLst>
                                  <p:childTnLst>
                                    <p:set>
                                      <p:cBhvr>
                                        <p:cTn id="60" dur="1" fill="hold">
                                          <p:stCondLst>
                                            <p:cond delay="0"/>
                                          </p:stCondLst>
                                        </p:cTn>
                                        <p:tgtEl>
                                          <p:spTgt spid="5"/>
                                        </p:tgtEl>
                                        <p:attrNameLst>
                                          <p:attrName>style.visibility</p:attrName>
                                        </p:attrNameLst>
                                      </p:cBhvr>
                                      <p:to>
                                        <p:strVal val="visible"/>
                                      </p:to>
                                    </p:set>
                                  </p:childTnLst>
                                </p:cTn>
                              </p:par>
                              <p:par>
                                <p:cTn id="61" presetID="1" presetClass="entr" presetSubtype="0" fill="hold" nodeType="withEffect">
                                  <p:stCondLst>
                                    <p:cond delay="0"/>
                                  </p:stCondLst>
                                  <p:childTnLst>
                                    <p:set>
                                      <p:cBhvr>
                                        <p:cTn id="62" dur="1" fill="hold">
                                          <p:stCondLst>
                                            <p:cond delay="0"/>
                                          </p:stCondLst>
                                        </p:cTn>
                                        <p:tgtEl>
                                          <p:spTgt spid="6"/>
                                        </p:tgtEl>
                                        <p:attrNameLst>
                                          <p:attrName>style.visibility</p:attrName>
                                        </p:attrNameLst>
                                      </p:cBhvr>
                                      <p:to>
                                        <p:strVal val="visible"/>
                                      </p:to>
                                    </p:set>
                                  </p:childTnLst>
                                </p:cTn>
                              </p:par>
                              <p:par>
                                <p:cTn id="63" presetID="1" presetClass="entr" presetSubtype="0" fill="hold" nodeType="withEffect">
                                  <p:stCondLst>
                                    <p:cond delay="0"/>
                                  </p:stCondLst>
                                  <p:childTnLst>
                                    <p:set>
                                      <p:cBhvr>
                                        <p:cTn id="64" dur="1" fill="hold">
                                          <p:stCondLst>
                                            <p:cond delay="0"/>
                                          </p:stCondLst>
                                        </p:cTn>
                                        <p:tgtEl>
                                          <p:spTgt spid="7"/>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58428"/>
                                        </p:tgtEl>
                                        <p:attrNameLst>
                                          <p:attrName>style.visibility</p:attrName>
                                        </p:attrNameLst>
                                      </p:cBhvr>
                                      <p:to>
                                        <p:strVal val="visible"/>
                                      </p:to>
                                    </p:set>
                                  </p:childTnLst>
                                </p:cTn>
                              </p:par>
                              <p:par>
                                <p:cTn id="67" presetID="1" presetClass="entr" presetSubtype="0" fill="hold" nodeType="withEffect">
                                  <p:stCondLst>
                                    <p:cond delay="0"/>
                                  </p:stCondLst>
                                  <p:childTnLst>
                                    <p:set>
                                      <p:cBhvr>
                                        <p:cTn id="68" dur="1" fill="hold">
                                          <p:stCondLst>
                                            <p:cond delay="0"/>
                                          </p:stCondLst>
                                        </p:cTn>
                                        <p:tgtEl>
                                          <p:spTgt spid="58429"/>
                                        </p:tgtEl>
                                        <p:attrNameLst>
                                          <p:attrName>style.visibility</p:attrName>
                                        </p:attrNameLst>
                                      </p:cBhvr>
                                      <p:to>
                                        <p:strVal val="visible"/>
                                      </p:to>
                                    </p:set>
                                  </p:childTnLst>
                                </p:cTn>
                              </p:par>
                              <p:par>
                                <p:cTn id="69" presetID="1" presetClass="entr" presetSubtype="0" fill="hold" nodeType="withEffect">
                                  <p:stCondLst>
                                    <p:cond delay="0"/>
                                  </p:stCondLst>
                                  <p:childTnLst>
                                    <p:set>
                                      <p:cBhvr>
                                        <p:cTn id="70" dur="1" fill="hold">
                                          <p:stCondLst>
                                            <p:cond delay="0"/>
                                          </p:stCondLst>
                                        </p:cTn>
                                        <p:tgtEl>
                                          <p:spTgt spid="584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2" grpId="0"/>
      <p:bldP spid="58376" grpId="0" animBg="1"/>
      <p:bldP spid="58377" grpId="0" animBg="1"/>
      <p:bldP spid="58378" grpId="0" animBg="1"/>
      <p:bldP spid="58379" grpId="0" animBg="1"/>
      <p:bldP spid="58380" grpId="0" animBg="1"/>
      <p:bldP spid="58381" grpId="0" animBg="1"/>
      <p:bldP spid="58382" grpId="0" animBg="1"/>
      <p:bldP spid="58383" grpId="0" animBg="1"/>
      <p:bldP spid="58384" grpId="0" animBg="1"/>
      <p:bldP spid="58385" grpId="0" animBg="1"/>
      <p:bldP spid="58386" grpId="0" animBg="1"/>
      <p:bldP spid="58387" grpId="0" animBg="1"/>
      <p:bldP spid="58388" grpId="0" animBg="1"/>
      <p:bldP spid="58389" grpId="0" animBg="1"/>
      <p:bldP spid="58390" grpId="0" animBg="1"/>
      <p:bldP spid="58391" grpId="0" animBg="1"/>
      <p:bldP spid="58392" grpId="0" animBg="1"/>
      <p:bldP spid="58393" grpId="0" animBg="1"/>
      <p:bldP spid="58394" grpId="0" animBg="1"/>
      <p:bldP spid="58395" grpId="0" animBg="1"/>
      <p:bldP spid="58407" grpId="0" animBg="1"/>
      <p:bldP spid="58408" grpId="0" animBg="1"/>
      <p:bldP spid="58409" grpId="0" animBg="1"/>
      <p:bldP spid="58410" grpId="0" animBg="1"/>
      <p:bldP spid="58411"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CasellaDiTesto 1"/>
          <p:cNvSpPr txBox="1">
            <a:spLocks noChangeArrowheads="1"/>
          </p:cNvSpPr>
          <p:nvPr/>
        </p:nvSpPr>
        <p:spPr bwMode="auto">
          <a:xfrm>
            <a:off x="571500" y="928688"/>
            <a:ext cx="8001000" cy="707886"/>
          </a:xfrm>
          <a:prstGeom prst="rect">
            <a:avLst/>
          </a:prstGeom>
          <a:noFill/>
          <a:ln w="9525">
            <a:noFill/>
            <a:miter lim="800000"/>
            <a:headEnd/>
            <a:tailEnd/>
          </a:ln>
        </p:spPr>
        <p:txBody>
          <a:bodyPr>
            <a:spAutoFit/>
          </a:bodyPr>
          <a:lstStyle/>
          <a:p>
            <a:pPr eaLnBrk="0" hangingPunct="0"/>
            <a:r>
              <a:rPr lang="it-IT" sz="2000" b="1" dirty="0" err="1" smtClean="0"/>
              <a:t>Genetic</a:t>
            </a:r>
            <a:r>
              <a:rPr lang="it-IT" sz="2000" b="1" dirty="0" smtClean="0"/>
              <a:t> </a:t>
            </a:r>
            <a:r>
              <a:rPr lang="it-IT" sz="2000" b="1" dirty="0" err="1" smtClean="0"/>
              <a:t>factors</a:t>
            </a:r>
            <a:endParaRPr lang="it-IT" sz="2000" b="1" dirty="0"/>
          </a:p>
          <a:p>
            <a:pPr eaLnBrk="0" hangingPunct="0"/>
            <a:endParaRPr lang="it-IT" sz="2000" dirty="0"/>
          </a:p>
        </p:txBody>
      </p:sp>
      <p:sp>
        <p:nvSpPr>
          <p:cNvPr id="4" name="CasellaDiTesto 2"/>
          <p:cNvSpPr txBox="1">
            <a:spLocks noChangeArrowheads="1"/>
          </p:cNvSpPr>
          <p:nvPr/>
        </p:nvSpPr>
        <p:spPr bwMode="auto">
          <a:xfrm>
            <a:off x="1571625" y="214313"/>
            <a:ext cx="6207549" cy="523220"/>
          </a:xfrm>
          <a:prstGeom prst="rect">
            <a:avLst/>
          </a:prstGeom>
          <a:noFill/>
          <a:ln w="9525">
            <a:noFill/>
            <a:miter lim="800000"/>
            <a:headEnd/>
            <a:tailEnd/>
          </a:ln>
        </p:spPr>
        <p:txBody>
          <a:bodyPr wrap="none">
            <a:spAutoFit/>
          </a:bodyPr>
          <a:lstStyle/>
          <a:p>
            <a:pPr eaLnBrk="0" hangingPunct="0"/>
            <a:r>
              <a:rPr lang="it-IT" sz="2800" dirty="0" err="1" smtClean="0">
                <a:solidFill>
                  <a:srgbClr val="FF0000"/>
                </a:solidFill>
              </a:rPr>
              <a:t>Diabetes</a:t>
            </a:r>
            <a:r>
              <a:rPr lang="it-IT" sz="2800" dirty="0" smtClean="0">
                <a:solidFill>
                  <a:srgbClr val="FF0000"/>
                </a:solidFill>
              </a:rPr>
              <a:t> </a:t>
            </a:r>
            <a:r>
              <a:rPr lang="it-IT" sz="2800" dirty="0" err="1" smtClean="0">
                <a:solidFill>
                  <a:srgbClr val="FF0000"/>
                </a:solidFill>
              </a:rPr>
              <a:t>mellitus</a:t>
            </a:r>
            <a:r>
              <a:rPr lang="it-IT" sz="2800" dirty="0" smtClean="0">
                <a:solidFill>
                  <a:srgbClr val="FF0000"/>
                </a:solidFill>
              </a:rPr>
              <a:t> </a:t>
            </a:r>
            <a:r>
              <a:rPr lang="it-IT" sz="2800" dirty="0" err="1" smtClean="0">
                <a:solidFill>
                  <a:srgbClr val="FF0000"/>
                </a:solidFill>
              </a:rPr>
              <a:t>type</a:t>
            </a:r>
            <a:r>
              <a:rPr lang="it-IT" sz="2800" dirty="0" smtClean="0">
                <a:solidFill>
                  <a:srgbClr val="FF0000"/>
                </a:solidFill>
              </a:rPr>
              <a:t> </a:t>
            </a:r>
            <a:r>
              <a:rPr lang="it-IT" sz="2800" dirty="0">
                <a:solidFill>
                  <a:srgbClr val="FF0000"/>
                </a:solidFill>
              </a:rPr>
              <a:t>1 (DMT1) - </a:t>
            </a:r>
            <a:r>
              <a:rPr lang="it-IT" sz="2800" dirty="0" err="1" smtClean="0">
                <a:solidFill>
                  <a:srgbClr val="FF0000"/>
                </a:solidFill>
              </a:rPr>
              <a:t>causes</a:t>
            </a:r>
            <a:endParaRPr lang="it-IT" sz="2800" dirty="0">
              <a:solidFill>
                <a:srgbClr val="FF0000"/>
              </a:solidFill>
            </a:endParaRPr>
          </a:p>
        </p:txBody>
      </p:sp>
      <p:sp>
        <p:nvSpPr>
          <p:cNvPr id="2" name="CasellaDiTesto 1"/>
          <p:cNvSpPr txBox="1"/>
          <p:nvPr/>
        </p:nvSpPr>
        <p:spPr>
          <a:xfrm>
            <a:off x="467544" y="1556792"/>
            <a:ext cx="8244408" cy="4154983"/>
          </a:xfrm>
          <a:prstGeom prst="rect">
            <a:avLst/>
          </a:prstGeom>
          <a:noFill/>
        </p:spPr>
        <p:txBody>
          <a:bodyPr wrap="square" rtlCol="0">
            <a:spAutoFit/>
          </a:bodyPr>
          <a:lstStyle/>
          <a:p>
            <a:r>
              <a:rPr lang="it-IT" dirty="0" err="1"/>
              <a:t>There</a:t>
            </a:r>
            <a:r>
              <a:rPr lang="it-IT" dirty="0"/>
              <a:t> </a:t>
            </a:r>
            <a:r>
              <a:rPr lang="it-IT" dirty="0" err="1"/>
              <a:t>seems</a:t>
            </a:r>
            <a:r>
              <a:rPr lang="it-IT" dirty="0"/>
              <a:t> to be a </a:t>
            </a:r>
            <a:r>
              <a:rPr lang="it-IT" dirty="0" err="1"/>
              <a:t>correlation</a:t>
            </a:r>
            <a:r>
              <a:rPr lang="it-IT" dirty="0"/>
              <a:t> with </a:t>
            </a:r>
            <a:r>
              <a:rPr lang="it-IT" dirty="0" err="1"/>
              <a:t>particular</a:t>
            </a:r>
            <a:r>
              <a:rPr lang="it-IT" dirty="0"/>
              <a:t> </a:t>
            </a:r>
            <a:r>
              <a:rPr lang="it-IT" dirty="0" err="1"/>
              <a:t>combinations</a:t>
            </a:r>
            <a:r>
              <a:rPr lang="it-IT" dirty="0"/>
              <a:t> of HLA </a:t>
            </a:r>
            <a:r>
              <a:rPr lang="it-IT" dirty="0" err="1"/>
              <a:t>alleles</a:t>
            </a:r>
            <a:r>
              <a:rPr lang="it-IT" dirty="0"/>
              <a:t>.</a:t>
            </a:r>
          </a:p>
          <a:p>
            <a:endParaRPr lang="it-IT" dirty="0"/>
          </a:p>
          <a:p>
            <a:r>
              <a:rPr lang="it-IT" dirty="0"/>
              <a:t>HLA </a:t>
            </a:r>
            <a:r>
              <a:rPr lang="it-IT" dirty="0" err="1"/>
              <a:t>alleles</a:t>
            </a:r>
            <a:r>
              <a:rPr lang="it-IT" dirty="0"/>
              <a:t> B8 or B15 </a:t>
            </a:r>
            <a:r>
              <a:rPr lang="it-IT" dirty="0" err="1"/>
              <a:t>increases</a:t>
            </a:r>
            <a:r>
              <a:rPr lang="it-IT" dirty="0"/>
              <a:t> </a:t>
            </a:r>
            <a:r>
              <a:rPr lang="it-IT" dirty="0" err="1"/>
              <a:t>about</a:t>
            </a:r>
            <a:r>
              <a:rPr lang="it-IT" dirty="0"/>
              <a:t> </a:t>
            </a:r>
            <a:r>
              <a:rPr lang="it-IT" dirty="0" err="1"/>
              <a:t>three</a:t>
            </a:r>
            <a:r>
              <a:rPr lang="it-IT" dirty="0"/>
              <a:t> </a:t>
            </a:r>
            <a:r>
              <a:rPr lang="it-IT" dirty="0" err="1"/>
              <a:t>times</a:t>
            </a:r>
            <a:r>
              <a:rPr lang="it-IT" dirty="0"/>
              <a:t> the </a:t>
            </a:r>
            <a:r>
              <a:rPr lang="it-IT" dirty="0" err="1"/>
              <a:t>risk</a:t>
            </a:r>
            <a:r>
              <a:rPr lang="it-IT" dirty="0"/>
              <a:t> of </a:t>
            </a:r>
            <a:r>
              <a:rPr lang="it-IT" dirty="0" err="1"/>
              <a:t>developing</a:t>
            </a:r>
            <a:r>
              <a:rPr lang="it-IT" dirty="0"/>
              <a:t> </a:t>
            </a:r>
            <a:r>
              <a:rPr lang="it-IT" dirty="0" err="1"/>
              <a:t>diabetes</a:t>
            </a:r>
            <a:r>
              <a:rPr lang="it-IT" dirty="0"/>
              <a:t> and </a:t>
            </a:r>
            <a:r>
              <a:rPr lang="it-IT" dirty="0" err="1"/>
              <a:t>combinations</a:t>
            </a:r>
            <a:r>
              <a:rPr lang="it-IT" dirty="0"/>
              <a:t> of </a:t>
            </a:r>
            <a:r>
              <a:rPr lang="it-IT" dirty="0" err="1"/>
              <a:t>alleles</a:t>
            </a:r>
            <a:r>
              <a:rPr lang="it-IT" dirty="0"/>
              <a:t> DR4-DQ8 and DR3-DQ2 </a:t>
            </a:r>
            <a:r>
              <a:rPr lang="it-IT" dirty="0" err="1"/>
              <a:t>occur</a:t>
            </a:r>
            <a:r>
              <a:rPr lang="it-IT" dirty="0"/>
              <a:t> in 90% of </a:t>
            </a:r>
            <a:r>
              <a:rPr lang="it-IT" dirty="0" err="1"/>
              <a:t>people</a:t>
            </a:r>
            <a:r>
              <a:rPr lang="it-IT" dirty="0"/>
              <a:t> with </a:t>
            </a:r>
            <a:r>
              <a:rPr lang="it-IT" dirty="0" err="1"/>
              <a:t>diabetes</a:t>
            </a:r>
            <a:r>
              <a:rPr lang="it-IT" dirty="0"/>
              <a:t>. </a:t>
            </a:r>
            <a:r>
              <a:rPr lang="it-IT" dirty="0" err="1"/>
              <a:t>However</a:t>
            </a:r>
            <a:r>
              <a:rPr lang="it-IT" dirty="0"/>
              <a:t>, the </a:t>
            </a:r>
            <a:r>
              <a:rPr lang="it-IT" dirty="0" err="1"/>
              <a:t>homozygous</a:t>
            </a:r>
            <a:r>
              <a:rPr lang="it-IT" dirty="0"/>
              <a:t> </a:t>
            </a:r>
            <a:r>
              <a:rPr lang="it-IT" dirty="0" smtClean="0"/>
              <a:t>state </a:t>
            </a:r>
            <a:r>
              <a:rPr lang="it-IT" dirty="0" err="1"/>
              <a:t>does</a:t>
            </a:r>
            <a:r>
              <a:rPr lang="it-IT" dirty="0"/>
              <a:t> </a:t>
            </a:r>
            <a:r>
              <a:rPr lang="it-IT" dirty="0" err="1"/>
              <a:t>not</a:t>
            </a:r>
            <a:r>
              <a:rPr lang="it-IT" dirty="0"/>
              <a:t> </a:t>
            </a:r>
            <a:r>
              <a:rPr lang="it-IT" dirty="0" err="1"/>
              <a:t>further</a:t>
            </a:r>
            <a:r>
              <a:rPr lang="it-IT" dirty="0"/>
              <a:t> </a:t>
            </a:r>
            <a:r>
              <a:rPr lang="it-IT" dirty="0" err="1"/>
              <a:t>increase</a:t>
            </a:r>
            <a:r>
              <a:rPr lang="it-IT" dirty="0"/>
              <a:t> the </a:t>
            </a:r>
            <a:r>
              <a:rPr lang="it-IT" dirty="0" err="1" smtClean="0"/>
              <a:t>risk</a:t>
            </a:r>
            <a:r>
              <a:rPr lang="it-IT" dirty="0" smtClean="0"/>
              <a:t>.</a:t>
            </a:r>
          </a:p>
          <a:p>
            <a:endParaRPr lang="it-IT" dirty="0"/>
          </a:p>
          <a:p>
            <a:r>
              <a:rPr lang="it-IT" dirty="0" err="1" smtClean="0"/>
              <a:t>Genetic</a:t>
            </a:r>
            <a:r>
              <a:rPr lang="it-IT" dirty="0" smtClean="0"/>
              <a:t> </a:t>
            </a:r>
            <a:r>
              <a:rPr lang="it-IT" dirty="0" err="1"/>
              <a:t>etiology</a:t>
            </a:r>
            <a:r>
              <a:rPr lang="it-IT" dirty="0"/>
              <a:t> </a:t>
            </a:r>
            <a:r>
              <a:rPr lang="it-IT" dirty="0" err="1"/>
              <a:t>is</a:t>
            </a:r>
            <a:r>
              <a:rPr lang="it-IT" dirty="0"/>
              <a:t> </a:t>
            </a:r>
            <a:r>
              <a:rPr lang="it-IT" dirty="0" err="1"/>
              <a:t>still</a:t>
            </a:r>
            <a:r>
              <a:rPr lang="it-IT" dirty="0"/>
              <a:t> </a:t>
            </a:r>
            <a:r>
              <a:rPr lang="it-IT" dirty="0" err="1"/>
              <a:t>unclear</a:t>
            </a:r>
            <a:r>
              <a:rPr lang="it-IT" dirty="0"/>
              <a:t>: the </a:t>
            </a:r>
            <a:r>
              <a:rPr lang="it-IT" dirty="0" err="1"/>
              <a:t>index</a:t>
            </a:r>
            <a:r>
              <a:rPr lang="it-IT" dirty="0"/>
              <a:t> of </a:t>
            </a:r>
            <a:r>
              <a:rPr lang="it-IT" dirty="0" err="1"/>
              <a:t>concordance</a:t>
            </a:r>
            <a:r>
              <a:rPr lang="it-IT" dirty="0"/>
              <a:t> for </a:t>
            </a:r>
            <a:r>
              <a:rPr lang="it-IT" dirty="0" err="1"/>
              <a:t>identical</a:t>
            </a:r>
            <a:r>
              <a:rPr lang="it-IT" dirty="0"/>
              <a:t> twins with </a:t>
            </a:r>
            <a:r>
              <a:rPr lang="it-IT" dirty="0" err="1"/>
              <a:t>less</a:t>
            </a:r>
            <a:r>
              <a:rPr lang="it-IT" dirty="0"/>
              <a:t> </a:t>
            </a:r>
            <a:r>
              <a:rPr lang="it-IT" dirty="0" err="1"/>
              <a:t>than</a:t>
            </a:r>
            <a:r>
              <a:rPr lang="it-IT" dirty="0"/>
              <a:t> 40 </a:t>
            </a:r>
            <a:r>
              <a:rPr lang="it-IT" dirty="0" err="1"/>
              <a:t>years</a:t>
            </a:r>
            <a:r>
              <a:rPr lang="it-IT" dirty="0"/>
              <a:t> </a:t>
            </a:r>
            <a:r>
              <a:rPr lang="it-IT" dirty="0" err="1"/>
              <a:t>is</a:t>
            </a:r>
            <a:r>
              <a:rPr lang="it-IT" dirty="0"/>
              <a:t> </a:t>
            </a:r>
            <a:r>
              <a:rPr lang="it-IT" dirty="0" err="1"/>
              <a:t>less</a:t>
            </a:r>
            <a:r>
              <a:rPr lang="it-IT" dirty="0"/>
              <a:t> </a:t>
            </a:r>
            <a:r>
              <a:rPr lang="it-IT" dirty="0" err="1"/>
              <a:t>than</a:t>
            </a:r>
            <a:r>
              <a:rPr lang="it-IT" dirty="0"/>
              <a:t> 50%. </a:t>
            </a:r>
            <a:r>
              <a:rPr lang="it-IT" dirty="0" err="1"/>
              <a:t>Also</a:t>
            </a:r>
            <a:r>
              <a:rPr lang="it-IT" dirty="0"/>
              <a:t> </a:t>
            </a:r>
            <a:r>
              <a:rPr lang="it-IT" dirty="0" err="1"/>
              <a:t>there</a:t>
            </a:r>
            <a:r>
              <a:rPr lang="it-IT" dirty="0"/>
              <a:t> </a:t>
            </a:r>
            <a:r>
              <a:rPr lang="it-IT" dirty="0" err="1"/>
              <a:t>is</a:t>
            </a:r>
            <a:r>
              <a:rPr lang="it-IT" dirty="0"/>
              <a:t> no </a:t>
            </a:r>
            <a:r>
              <a:rPr lang="it-IT" dirty="0" err="1"/>
              <a:t>prevalence</a:t>
            </a:r>
            <a:r>
              <a:rPr lang="it-IT" dirty="0"/>
              <a:t> in </a:t>
            </a:r>
            <a:r>
              <a:rPr lang="it-IT" dirty="0" err="1"/>
              <a:t>vertical</a:t>
            </a:r>
            <a:r>
              <a:rPr lang="it-IT" dirty="0"/>
              <a:t> </a:t>
            </a:r>
            <a:r>
              <a:rPr lang="it-IT" dirty="0" err="1"/>
              <a:t>transmission</a:t>
            </a:r>
            <a:r>
              <a:rPr lang="it-IT" dirty="0"/>
              <a:t>.</a:t>
            </a:r>
          </a:p>
        </p:txBody>
      </p:sp>
    </p:spTree>
  </p:cSld>
  <p:clrMapOvr>
    <a:masterClrMapping/>
  </p:clrMapOvr>
  <p:timing>
    <p:tnLst>
      <p:par>
        <p:cTn xmlns:p14="http://schemas.microsoft.com/office/powerpoint/2010/mai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00"/>
            </a:gs>
            <a:gs pos="100000">
              <a:srgbClr val="000066"/>
            </a:gs>
          </a:gsLst>
          <a:lin ang="5400000" scaled="1"/>
        </a:gradFill>
        <a:effectLst/>
      </p:bgPr>
    </p:bg>
    <p:spTree>
      <p:nvGrpSpPr>
        <p:cNvPr id="1" name=""/>
        <p:cNvGrpSpPr/>
        <p:nvPr/>
      </p:nvGrpSpPr>
      <p:grpSpPr>
        <a:xfrm>
          <a:off x="0" y="0"/>
          <a:ext cx="0" cy="0"/>
          <a:chOff x="0" y="0"/>
          <a:chExt cx="0" cy="0"/>
        </a:xfrm>
      </p:grpSpPr>
      <p:grpSp>
        <p:nvGrpSpPr>
          <p:cNvPr id="81922" name="Group 2"/>
          <p:cNvGrpSpPr>
            <a:grpSpLocks noChangeAspect="1"/>
          </p:cNvGrpSpPr>
          <p:nvPr/>
        </p:nvGrpSpPr>
        <p:grpSpPr bwMode="auto">
          <a:xfrm>
            <a:off x="0" y="696913"/>
            <a:ext cx="9144001" cy="5462587"/>
            <a:chOff x="0" y="439"/>
            <a:chExt cx="5760" cy="3441"/>
          </a:xfrm>
        </p:grpSpPr>
        <p:sp>
          <p:nvSpPr>
            <p:cNvPr id="81923" name="AutoShape 3"/>
            <p:cNvSpPr>
              <a:spLocks noChangeAspect="1" noChangeArrowheads="1" noTextEdit="1"/>
            </p:cNvSpPr>
            <p:nvPr/>
          </p:nvSpPr>
          <p:spPr bwMode="auto">
            <a:xfrm>
              <a:off x="0" y="439"/>
              <a:ext cx="5760" cy="3441"/>
            </a:xfrm>
            <a:prstGeom prst="rect">
              <a:avLst/>
            </a:prstGeom>
            <a:noFill/>
            <a:ln w="9525">
              <a:noFill/>
              <a:miter lim="800000"/>
              <a:headEnd/>
              <a:tailEnd/>
            </a:ln>
          </p:spPr>
          <p:txBody>
            <a:bodyPr/>
            <a:lstStyle/>
            <a:p>
              <a:endParaRPr lang="it-IT"/>
            </a:p>
          </p:txBody>
        </p:sp>
        <p:grpSp>
          <p:nvGrpSpPr>
            <p:cNvPr id="81924" name="Group 4"/>
            <p:cNvGrpSpPr>
              <a:grpSpLocks/>
            </p:cNvGrpSpPr>
            <p:nvPr/>
          </p:nvGrpSpPr>
          <p:grpSpPr bwMode="auto">
            <a:xfrm>
              <a:off x="14" y="1114"/>
              <a:ext cx="5559" cy="2759"/>
              <a:chOff x="14" y="1114"/>
              <a:chExt cx="5559" cy="2759"/>
            </a:xfrm>
          </p:grpSpPr>
          <p:sp>
            <p:nvSpPr>
              <p:cNvPr id="82035" name="Freeform 5"/>
              <p:cNvSpPr>
                <a:spLocks/>
              </p:cNvSpPr>
              <p:nvPr/>
            </p:nvSpPr>
            <p:spPr bwMode="auto">
              <a:xfrm>
                <a:off x="1604" y="1547"/>
                <a:ext cx="412" cy="1215"/>
              </a:xfrm>
              <a:custGeom>
                <a:avLst/>
                <a:gdLst>
                  <a:gd name="T0" fmla="*/ 2 w 1234"/>
                  <a:gd name="T1" fmla="*/ 10 h 3644"/>
                  <a:gd name="T2" fmla="*/ 2 w 1234"/>
                  <a:gd name="T3" fmla="*/ 12 h 3644"/>
                  <a:gd name="T4" fmla="*/ 2 w 1234"/>
                  <a:gd name="T5" fmla="*/ 13 h 3644"/>
                  <a:gd name="T6" fmla="*/ 2 w 1234"/>
                  <a:gd name="T7" fmla="*/ 14 h 3644"/>
                  <a:gd name="T8" fmla="*/ 2 w 1234"/>
                  <a:gd name="T9" fmla="*/ 14 h 3644"/>
                  <a:gd name="T10" fmla="*/ 1 w 1234"/>
                  <a:gd name="T11" fmla="*/ 14 h 3644"/>
                  <a:gd name="T12" fmla="*/ 0 w 1234"/>
                  <a:gd name="T13" fmla="*/ 15 h 3644"/>
                  <a:gd name="T14" fmla="*/ 0 w 1234"/>
                  <a:gd name="T15" fmla="*/ 14 h 3644"/>
                  <a:gd name="T16" fmla="*/ 0 w 1234"/>
                  <a:gd name="T17" fmla="*/ 14 h 3644"/>
                  <a:gd name="T18" fmla="*/ 1 w 1234"/>
                  <a:gd name="T19" fmla="*/ 14 h 3644"/>
                  <a:gd name="T20" fmla="*/ 1 w 1234"/>
                  <a:gd name="T21" fmla="*/ 12 h 3644"/>
                  <a:gd name="T22" fmla="*/ 1 w 1234"/>
                  <a:gd name="T23" fmla="*/ 10 h 3644"/>
                  <a:gd name="T24" fmla="*/ 1 w 1234"/>
                  <a:gd name="T25" fmla="*/ 9 h 3644"/>
                  <a:gd name="T26" fmla="*/ 1 w 1234"/>
                  <a:gd name="T27" fmla="*/ 8 h 3644"/>
                  <a:gd name="T28" fmla="*/ 1 w 1234"/>
                  <a:gd name="T29" fmla="*/ 8 h 3644"/>
                  <a:gd name="T30" fmla="*/ 1 w 1234"/>
                  <a:gd name="T31" fmla="*/ 7 h 3644"/>
                  <a:gd name="T32" fmla="*/ 1 w 1234"/>
                  <a:gd name="T33" fmla="*/ 6 h 3644"/>
                  <a:gd name="T34" fmla="*/ 1 w 1234"/>
                  <a:gd name="T35" fmla="*/ 4 h 3644"/>
                  <a:gd name="T36" fmla="*/ 1 w 1234"/>
                  <a:gd name="T37" fmla="*/ 3 h 3644"/>
                  <a:gd name="T38" fmla="*/ 2 w 1234"/>
                  <a:gd name="T39" fmla="*/ 2 h 3644"/>
                  <a:gd name="T40" fmla="*/ 2 w 1234"/>
                  <a:gd name="T41" fmla="*/ 2 h 3644"/>
                  <a:gd name="T42" fmla="*/ 2 w 1234"/>
                  <a:gd name="T43" fmla="*/ 1 h 3644"/>
                  <a:gd name="T44" fmla="*/ 1 w 1234"/>
                  <a:gd name="T45" fmla="*/ 1 h 3644"/>
                  <a:gd name="T46" fmla="*/ 1 w 1234"/>
                  <a:gd name="T47" fmla="*/ 0 h 3644"/>
                  <a:gd name="T48" fmla="*/ 2 w 1234"/>
                  <a:gd name="T49" fmla="*/ 0 h 3644"/>
                  <a:gd name="T50" fmla="*/ 3 w 1234"/>
                  <a:gd name="T51" fmla="*/ 0 h 3644"/>
                  <a:gd name="T52" fmla="*/ 3 w 1234"/>
                  <a:gd name="T53" fmla="*/ 1 h 3644"/>
                  <a:gd name="T54" fmla="*/ 3 w 1234"/>
                  <a:gd name="T55" fmla="*/ 2 h 3644"/>
                  <a:gd name="T56" fmla="*/ 3 w 1234"/>
                  <a:gd name="T57" fmla="*/ 2 h 3644"/>
                  <a:gd name="T58" fmla="*/ 4 w 1234"/>
                  <a:gd name="T59" fmla="*/ 3 h 3644"/>
                  <a:gd name="T60" fmla="*/ 5 w 1234"/>
                  <a:gd name="T61" fmla="*/ 5 h 3644"/>
                  <a:gd name="T62" fmla="*/ 4 w 1234"/>
                  <a:gd name="T63" fmla="*/ 6 h 3644"/>
                  <a:gd name="T64" fmla="*/ 4 w 1234"/>
                  <a:gd name="T65" fmla="*/ 8 h 3644"/>
                  <a:gd name="T66" fmla="*/ 5 w 1234"/>
                  <a:gd name="T67" fmla="*/ 8 h 3644"/>
                  <a:gd name="T68" fmla="*/ 4 w 1234"/>
                  <a:gd name="T69" fmla="*/ 9 h 3644"/>
                  <a:gd name="T70" fmla="*/ 4 w 1234"/>
                  <a:gd name="T71" fmla="*/ 11 h 3644"/>
                  <a:gd name="T72" fmla="*/ 4 w 1234"/>
                  <a:gd name="T73" fmla="*/ 12 h 3644"/>
                  <a:gd name="T74" fmla="*/ 4 w 1234"/>
                  <a:gd name="T75" fmla="*/ 14 h 3644"/>
                  <a:gd name="T76" fmla="*/ 4 w 1234"/>
                  <a:gd name="T77" fmla="*/ 14 h 3644"/>
                  <a:gd name="T78" fmla="*/ 3 w 1234"/>
                  <a:gd name="T79" fmla="*/ 15 h 3644"/>
                  <a:gd name="T80" fmla="*/ 3 w 1234"/>
                  <a:gd name="T81" fmla="*/ 15 h 3644"/>
                  <a:gd name="T82" fmla="*/ 2 w 1234"/>
                  <a:gd name="T83" fmla="*/ 15 h 3644"/>
                  <a:gd name="T84" fmla="*/ 3 w 1234"/>
                  <a:gd name="T85" fmla="*/ 14 h 3644"/>
                  <a:gd name="T86" fmla="*/ 3 w 1234"/>
                  <a:gd name="T87" fmla="*/ 14 h 3644"/>
                  <a:gd name="T88" fmla="*/ 3 w 1234"/>
                  <a:gd name="T89" fmla="*/ 12 h 3644"/>
                  <a:gd name="T90" fmla="*/ 3 w 1234"/>
                  <a:gd name="T91" fmla="*/ 11 h 3644"/>
                  <a:gd name="T92" fmla="*/ 3 w 1234"/>
                  <a:gd name="T93" fmla="*/ 9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5" y="2407"/>
                    </a:lnTo>
                    <a:lnTo>
                      <a:pt x="587" y="2536"/>
                    </a:lnTo>
                    <a:lnTo>
                      <a:pt x="566" y="2634"/>
                    </a:lnTo>
                    <a:lnTo>
                      <a:pt x="543" y="2752"/>
                    </a:lnTo>
                    <a:lnTo>
                      <a:pt x="530" y="2893"/>
                    </a:lnTo>
                    <a:lnTo>
                      <a:pt x="517" y="3006"/>
                    </a:lnTo>
                    <a:lnTo>
                      <a:pt x="504" y="3108"/>
                    </a:lnTo>
                    <a:lnTo>
                      <a:pt x="485" y="3206"/>
                    </a:lnTo>
                    <a:lnTo>
                      <a:pt x="466" y="3301"/>
                    </a:lnTo>
                    <a:lnTo>
                      <a:pt x="454" y="3365"/>
                    </a:lnTo>
                    <a:lnTo>
                      <a:pt x="454" y="3414"/>
                    </a:lnTo>
                    <a:lnTo>
                      <a:pt x="458" y="3453"/>
                    </a:lnTo>
                    <a:lnTo>
                      <a:pt x="446" y="3470"/>
                    </a:lnTo>
                    <a:lnTo>
                      <a:pt x="366" y="3488"/>
                    </a:lnTo>
                    <a:lnTo>
                      <a:pt x="349" y="3479"/>
                    </a:lnTo>
                    <a:lnTo>
                      <a:pt x="340" y="3467"/>
                    </a:lnTo>
                    <a:lnTo>
                      <a:pt x="264" y="3493"/>
                    </a:lnTo>
                    <a:lnTo>
                      <a:pt x="166" y="3520"/>
                    </a:lnTo>
                    <a:lnTo>
                      <a:pt x="100"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8" y="1706"/>
                    </a:lnTo>
                    <a:lnTo>
                      <a:pt x="216"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4"/>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36" name="Freeform 6"/>
              <p:cNvSpPr>
                <a:spLocks/>
              </p:cNvSpPr>
              <p:nvPr/>
            </p:nvSpPr>
            <p:spPr bwMode="auto">
              <a:xfrm>
                <a:off x="46" y="1561"/>
                <a:ext cx="430" cy="1135"/>
              </a:xfrm>
              <a:custGeom>
                <a:avLst/>
                <a:gdLst>
                  <a:gd name="T0" fmla="*/ 5 w 1292"/>
                  <a:gd name="T1" fmla="*/ 6 h 3406"/>
                  <a:gd name="T2" fmla="*/ 4 w 1292"/>
                  <a:gd name="T3" fmla="*/ 8 h 3406"/>
                  <a:gd name="T4" fmla="*/ 4 w 1292"/>
                  <a:gd name="T5" fmla="*/ 9 h 3406"/>
                  <a:gd name="T6" fmla="*/ 4 w 1292"/>
                  <a:gd name="T7" fmla="*/ 11 h 3406"/>
                  <a:gd name="T8" fmla="*/ 4 w 1292"/>
                  <a:gd name="T9" fmla="*/ 13 h 3406"/>
                  <a:gd name="T10" fmla="*/ 4 w 1292"/>
                  <a:gd name="T11" fmla="*/ 13 h 3406"/>
                  <a:gd name="T12" fmla="*/ 5 w 1292"/>
                  <a:gd name="T13" fmla="*/ 13 h 3406"/>
                  <a:gd name="T14" fmla="*/ 5 w 1292"/>
                  <a:gd name="T15" fmla="*/ 13 h 3406"/>
                  <a:gd name="T16" fmla="*/ 5 w 1292"/>
                  <a:gd name="T17" fmla="*/ 14 h 3406"/>
                  <a:gd name="T18" fmla="*/ 5 w 1292"/>
                  <a:gd name="T19" fmla="*/ 14 h 3406"/>
                  <a:gd name="T20" fmla="*/ 4 w 1292"/>
                  <a:gd name="T21" fmla="*/ 14 h 3406"/>
                  <a:gd name="T22" fmla="*/ 3 w 1292"/>
                  <a:gd name="T23" fmla="*/ 14 h 3406"/>
                  <a:gd name="T24" fmla="*/ 3 w 1292"/>
                  <a:gd name="T25" fmla="*/ 13 h 3406"/>
                  <a:gd name="T26" fmla="*/ 3 w 1292"/>
                  <a:gd name="T27" fmla="*/ 13 h 3406"/>
                  <a:gd name="T28" fmla="*/ 3 w 1292"/>
                  <a:gd name="T29" fmla="*/ 13 h 3406"/>
                  <a:gd name="T30" fmla="*/ 3 w 1292"/>
                  <a:gd name="T31" fmla="*/ 13 h 3406"/>
                  <a:gd name="T32" fmla="*/ 3 w 1292"/>
                  <a:gd name="T33" fmla="*/ 11 h 3406"/>
                  <a:gd name="T34" fmla="*/ 3 w 1292"/>
                  <a:gd name="T35" fmla="*/ 9 h 3406"/>
                  <a:gd name="T36" fmla="*/ 3 w 1292"/>
                  <a:gd name="T37" fmla="*/ 9 h 3406"/>
                  <a:gd name="T38" fmla="*/ 2 w 1292"/>
                  <a:gd name="T39" fmla="*/ 10 h 3406"/>
                  <a:gd name="T40" fmla="*/ 2 w 1292"/>
                  <a:gd name="T41" fmla="*/ 11 h 3406"/>
                  <a:gd name="T42" fmla="*/ 2 w 1292"/>
                  <a:gd name="T43" fmla="*/ 13 h 3406"/>
                  <a:gd name="T44" fmla="*/ 2 w 1292"/>
                  <a:gd name="T45" fmla="*/ 13 h 3406"/>
                  <a:gd name="T46" fmla="*/ 2 w 1292"/>
                  <a:gd name="T47" fmla="*/ 14 h 3406"/>
                  <a:gd name="T48" fmla="*/ 2 w 1292"/>
                  <a:gd name="T49" fmla="*/ 14 h 3406"/>
                  <a:gd name="T50" fmla="*/ 2 w 1292"/>
                  <a:gd name="T51" fmla="*/ 14 h 3406"/>
                  <a:gd name="T52" fmla="*/ 1 w 1292"/>
                  <a:gd name="T53" fmla="*/ 14 h 3406"/>
                  <a:gd name="T54" fmla="*/ 1 w 1292"/>
                  <a:gd name="T55" fmla="*/ 14 h 3406"/>
                  <a:gd name="T56" fmla="*/ 1 w 1292"/>
                  <a:gd name="T57" fmla="*/ 13 h 3406"/>
                  <a:gd name="T58" fmla="*/ 1 w 1292"/>
                  <a:gd name="T59" fmla="*/ 13 h 3406"/>
                  <a:gd name="T60" fmla="*/ 1 w 1292"/>
                  <a:gd name="T61" fmla="*/ 12 h 3406"/>
                  <a:gd name="T62" fmla="*/ 1 w 1292"/>
                  <a:gd name="T63" fmla="*/ 11 h 3406"/>
                  <a:gd name="T64" fmla="*/ 1 w 1292"/>
                  <a:gd name="T65" fmla="*/ 10 h 3406"/>
                  <a:gd name="T66" fmla="*/ 0 w 1292"/>
                  <a:gd name="T67" fmla="*/ 9 h 3406"/>
                  <a:gd name="T68" fmla="*/ 0 w 1292"/>
                  <a:gd name="T69" fmla="*/ 8 h 3406"/>
                  <a:gd name="T70" fmla="*/ 1 w 1292"/>
                  <a:gd name="T71" fmla="*/ 8 h 3406"/>
                  <a:gd name="T72" fmla="*/ 1 w 1292"/>
                  <a:gd name="T73" fmla="*/ 5 h 3406"/>
                  <a:gd name="T74" fmla="*/ 1 w 1292"/>
                  <a:gd name="T75" fmla="*/ 5 h 3406"/>
                  <a:gd name="T76" fmla="*/ 1 w 1292"/>
                  <a:gd name="T77" fmla="*/ 3 h 3406"/>
                  <a:gd name="T78" fmla="*/ 1 w 1292"/>
                  <a:gd name="T79" fmla="*/ 3 h 3406"/>
                  <a:gd name="T80" fmla="*/ 2 w 1292"/>
                  <a:gd name="T81" fmla="*/ 2 h 3406"/>
                  <a:gd name="T82" fmla="*/ 2 w 1292"/>
                  <a:gd name="T83" fmla="*/ 2 h 3406"/>
                  <a:gd name="T84" fmla="*/ 2 w 1292"/>
                  <a:gd name="T85" fmla="*/ 1 h 3406"/>
                  <a:gd name="T86" fmla="*/ 2 w 1292"/>
                  <a:gd name="T87" fmla="*/ 1 h 3406"/>
                  <a:gd name="T88" fmla="*/ 2 w 1292"/>
                  <a:gd name="T89" fmla="*/ 0 h 3406"/>
                  <a:gd name="T90" fmla="*/ 3 w 1292"/>
                  <a:gd name="T91" fmla="*/ 0 h 3406"/>
                  <a:gd name="T92" fmla="*/ 3 w 1292"/>
                  <a:gd name="T93" fmla="*/ 0 h 3406"/>
                  <a:gd name="T94" fmla="*/ 3 w 1292"/>
                  <a:gd name="T95" fmla="*/ 0 h 3406"/>
                  <a:gd name="T96" fmla="*/ 4 w 1292"/>
                  <a:gd name="T97" fmla="*/ 0 h 3406"/>
                  <a:gd name="T98" fmla="*/ 4 w 1292"/>
                  <a:gd name="T99" fmla="*/ 1 h 3406"/>
                  <a:gd name="T100" fmla="*/ 4 w 1292"/>
                  <a:gd name="T101" fmla="*/ 1 h 3406"/>
                  <a:gd name="T102" fmla="*/ 3 w 1292"/>
                  <a:gd name="T103" fmla="*/ 2 h 3406"/>
                  <a:gd name="T104" fmla="*/ 3 w 1292"/>
                  <a:gd name="T105" fmla="*/ 2 h 3406"/>
                  <a:gd name="T106" fmla="*/ 4 w 1292"/>
                  <a:gd name="T107" fmla="*/ 3 h 3406"/>
                  <a:gd name="T108" fmla="*/ 5 w 1292"/>
                  <a:gd name="T109" fmla="*/ 3 h 3406"/>
                  <a:gd name="T110" fmla="*/ 5 w 1292"/>
                  <a:gd name="T111" fmla="*/ 5 h 3406"/>
                  <a:gd name="T112" fmla="*/ 4 w 1292"/>
                  <a:gd name="T113" fmla="*/ 5 h 3406"/>
                  <a:gd name="T114" fmla="*/ 4 w 1292"/>
                  <a:gd name="T115" fmla="*/ 6 h 3406"/>
                  <a:gd name="T116" fmla="*/ 5 w 1292"/>
                  <a:gd name="T117" fmla="*/ 6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4"/>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6"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6"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5"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6"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37" name="Freeform 7"/>
              <p:cNvSpPr>
                <a:spLocks/>
              </p:cNvSpPr>
              <p:nvPr/>
            </p:nvSpPr>
            <p:spPr bwMode="auto">
              <a:xfrm>
                <a:off x="930" y="1567"/>
                <a:ext cx="384" cy="1157"/>
              </a:xfrm>
              <a:custGeom>
                <a:avLst/>
                <a:gdLst>
                  <a:gd name="T0" fmla="*/ 1 w 1154"/>
                  <a:gd name="T1" fmla="*/ 10 h 3472"/>
                  <a:gd name="T2" fmla="*/ 1 w 1154"/>
                  <a:gd name="T3" fmla="*/ 10 h 3472"/>
                  <a:gd name="T4" fmla="*/ 1 w 1154"/>
                  <a:gd name="T5" fmla="*/ 11 h 3472"/>
                  <a:gd name="T6" fmla="*/ 1 w 1154"/>
                  <a:gd name="T7" fmla="*/ 12 h 3472"/>
                  <a:gd name="T8" fmla="*/ 1 w 1154"/>
                  <a:gd name="T9" fmla="*/ 13 h 3472"/>
                  <a:gd name="T10" fmla="*/ 1 w 1154"/>
                  <a:gd name="T11" fmla="*/ 13 h 3472"/>
                  <a:gd name="T12" fmla="*/ 0 w 1154"/>
                  <a:gd name="T13" fmla="*/ 13 h 3472"/>
                  <a:gd name="T14" fmla="*/ 0 w 1154"/>
                  <a:gd name="T15" fmla="*/ 14 h 3472"/>
                  <a:gd name="T16" fmla="*/ 0 w 1154"/>
                  <a:gd name="T17" fmla="*/ 14 h 3472"/>
                  <a:gd name="T18" fmla="*/ 0 w 1154"/>
                  <a:gd name="T19" fmla="*/ 14 h 3472"/>
                  <a:gd name="T20" fmla="*/ 1 w 1154"/>
                  <a:gd name="T21" fmla="*/ 14 h 3472"/>
                  <a:gd name="T22" fmla="*/ 1 w 1154"/>
                  <a:gd name="T23" fmla="*/ 14 h 3472"/>
                  <a:gd name="T24" fmla="*/ 2 w 1154"/>
                  <a:gd name="T25" fmla="*/ 14 h 3472"/>
                  <a:gd name="T26" fmla="*/ 2 w 1154"/>
                  <a:gd name="T27" fmla="*/ 13 h 3472"/>
                  <a:gd name="T28" fmla="*/ 2 w 1154"/>
                  <a:gd name="T29" fmla="*/ 11 h 3472"/>
                  <a:gd name="T30" fmla="*/ 2 w 1154"/>
                  <a:gd name="T31" fmla="*/ 10 h 3472"/>
                  <a:gd name="T32" fmla="*/ 3 w 1154"/>
                  <a:gd name="T33" fmla="*/ 11 h 3472"/>
                  <a:gd name="T34" fmla="*/ 3 w 1154"/>
                  <a:gd name="T35" fmla="*/ 12 h 3472"/>
                  <a:gd name="T36" fmla="*/ 3 w 1154"/>
                  <a:gd name="T37" fmla="*/ 13 h 3472"/>
                  <a:gd name="T38" fmla="*/ 3 w 1154"/>
                  <a:gd name="T39" fmla="*/ 14 h 3472"/>
                  <a:gd name="T40" fmla="*/ 3 w 1154"/>
                  <a:gd name="T41" fmla="*/ 14 h 3472"/>
                  <a:gd name="T42" fmla="*/ 3 w 1154"/>
                  <a:gd name="T43" fmla="*/ 14 h 3472"/>
                  <a:gd name="T44" fmla="*/ 3 w 1154"/>
                  <a:gd name="T45" fmla="*/ 14 h 3472"/>
                  <a:gd name="T46" fmla="*/ 4 w 1154"/>
                  <a:gd name="T47" fmla="*/ 14 h 3472"/>
                  <a:gd name="T48" fmla="*/ 4 w 1154"/>
                  <a:gd name="T49" fmla="*/ 14 h 3472"/>
                  <a:gd name="T50" fmla="*/ 4 w 1154"/>
                  <a:gd name="T51" fmla="*/ 14 h 3472"/>
                  <a:gd name="T52" fmla="*/ 4 w 1154"/>
                  <a:gd name="T53" fmla="*/ 13 h 3472"/>
                  <a:gd name="T54" fmla="*/ 4 w 1154"/>
                  <a:gd name="T55" fmla="*/ 11 h 3472"/>
                  <a:gd name="T56" fmla="*/ 4 w 1154"/>
                  <a:gd name="T57" fmla="*/ 10 h 3472"/>
                  <a:gd name="T58" fmla="*/ 4 w 1154"/>
                  <a:gd name="T59" fmla="*/ 10 h 3472"/>
                  <a:gd name="T60" fmla="*/ 4 w 1154"/>
                  <a:gd name="T61" fmla="*/ 7 h 3472"/>
                  <a:gd name="T62" fmla="*/ 4 w 1154"/>
                  <a:gd name="T63" fmla="*/ 6 h 3472"/>
                  <a:gd name="T64" fmla="*/ 4 w 1154"/>
                  <a:gd name="T65" fmla="*/ 5 h 3472"/>
                  <a:gd name="T66" fmla="*/ 4 w 1154"/>
                  <a:gd name="T67" fmla="*/ 5 h 3472"/>
                  <a:gd name="T68" fmla="*/ 4 w 1154"/>
                  <a:gd name="T69" fmla="*/ 4 h 3472"/>
                  <a:gd name="T70" fmla="*/ 5 w 1154"/>
                  <a:gd name="T71" fmla="*/ 4 h 3472"/>
                  <a:gd name="T72" fmla="*/ 4 w 1154"/>
                  <a:gd name="T73" fmla="*/ 4 h 3472"/>
                  <a:gd name="T74" fmla="*/ 4 w 1154"/>
                  <a:gd name="T75" fmla="*/ 3 h 3472"/>
                  <a:gd name="T76" fmla="*/ 4 w 1154"/>
                  <a:gd name="T77" fmla="*/ 3 h 3472"/>
                  <a:gd name="T78" fmla="*/ 4 w 1154"/>
                  <a:gd name="T79" fmla="*/ 3 h 3472"/>
                  <a:gd name="T80" fmla="*/ 3 w 1154"/>
                  <a:gd name="T81" fmla="*/ 2 h 3472"/>
                  <a:gd name="T82" fmla="*/ 3 w 1154"/>
                  <a:gd name="T83" fmla="*/ 2 h 3472"/>
                  <a:gd name="T84" fmla="*/ 3 w 1154"/>
                  <a:gd name="T85" fmla="*/ 1 h 3472"/>
                  <a:gd name="T86" fmla="*/ 3 w 1154"/>
                  <a:gd name="T87" fmla="*/ 1 h 3472"/>
                  <a:gd name="T88" fmla="*/ 3 w 1154"/>
                  <a:gd name="T89" fmla="*/ 0 h 3472"/>
                  <a:gd name="T90" fmla="*/ 3 w 1154"/>
                  <a:gd name="T91" fmla="*/ 0 h 3472"/>
                  <a:gd name="T92" fmla="*/ 2 w 1154"/>
                  <a:gd name="T93" fmla="*/ 0 h 3472"/>
                  <a:gd name="T94" fmla="*/ 2 w 1154"/>
                  <a:gd name="T95" fmla="*/ 0 h 3472"/>
                  <a:gd name="T96" fmla="*/ 1 w 1154"/>
                  <a:gd name="T97" fmla="*/ 0 h 3472"/>
                  <a:gd name="T98" fmla="*/ 1 w 1154"/>
                  <a:gd name="T99" fmla="*/ 1 h 3472"/>
                  <a:gd name="T100" fmla="*/ 1 w 1154"/>
                  <a:gd name="T101" fmla="*/ 1 h 3472"/>
                  <a:gd name="T102" fmla="*/ 2 w 1154"/>
                  <a:gd name="T103" fmla="*/ 2 h 3472"/>
                  <a:gd name="T104" fmla="*/ 2 w 1154"/>
                  <a:gd name="T105" fmla="*/ 2 h 3472"/>
                  <a:gd name="T106" fmla="*/ 2 w 1154"/>
                  <a:gd name="T107" fmla="*/ 2 h 3472"/>
                  <a:gd name="T108" fmla="*/ 1 w 1154"/>
                  <a:gd name="T109" fmla="*/ 3 h 3472"/>
                  <a:gd name="T110" fmla="*/ 0 w 1154"/>
                  <a:gd name="T111" fmla="*/ 3 h 3472"/>
                  <a:gd name="T112" fmla="*/ 0 w 1154"/>
                  <a:gd name="T113" fmla="*/ 4 h 3472"/>
                  <a:gd name="T114" fmla="*/ 1 w 1154"/>
                  <a:gd name="T115" fmla="*/ 5 h 3472"/>
                  <a:gd name="T116" fmla="*/ 1 w 1154"/>
                  <a:gd name="T117" fmla="*/ 6 h 3472"/>
                  <a:gd name="T118" fmla="*/ 1 w 1154"/>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0" y="3357"/>
                    </a:lnTo>
                    <a:lnTo>
                      <a:pt x="367" y="3351"/>
                    </a:lnTo>
                    <a:lnTo>
                      <a:pt x="410" y="3347"/>
                    </a:lnTo>
                    <a:lnTo>
                      <a:pt x="431" y="3340"/>
                    </a:lnTo>
                    <a:lnTo>
                      <a:pt x="443" y="3249"/>
                    </a:lnTo>
                    <a:lnTo>
                      <a:pt x="459" y="3117"/>
                    </a:lnTo>
                    <a:lnTo>
                      <a:pt x="517" y="2749"/>
                    </a:lnTo>
                    <a:lnTo>
                      <a:pt x="533" y="2649"/>
                    </a:lnTo>
                    <a:lnTo>
                      <a:pt x="560" y="2527"/>
                    </a:lnTo>
                    <a:lnTo>
                      <a:pt x="621" y="2542"/>
                    </a:lnTo>
                    <a:lnTo>
                      <a:pt x="621" y="2637"/>
                    </a:lnTo>
                    <a:lnTo>
                      <a:pt x="640" y="2759"/>
                    </a:lnTo>
                    <a:lnTo>
                      <a:pt x="698" y="2969"/>
                    </a:lnTo>
                    <a:lnTo>
                      <a:pt x="726" y="3186"/>
                    </a:lnTo>
                    <a:lnTo>
                      <a:pt x="734"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2" y="3376"/>
                    </a:lnTo>
                    <a:lnTo>
                      <a:pt x="980" y="3339"/>
                    </a:lnTo>
                    <a:lnTo>
                      <a:pt x="975" y="3293"/>
                    </a:lnTo>
                    <a:lnTo>
                      <a:pt x="964" y="3249"/>
                    </a:lnTo>
                    <a:lnTo>
                      <a:pt x="951" y="3134"/>
                    </a:lnTo>
                    <a:lnTo>
                      <a:pt x="933" y="2862"/>
                    </a:lnTo>
                    <a:lnTo>
                      <a:pt x="922" y="2729"/>
                    </a:lnTo>
                    <a:lnTo>
                      <a:pt x="913" y="2618"/>
                    </a:lnTo>
                    <a:lnTo>
                      <a:pt x="900" y="2522"/>
                    </a:lnTo>
                    <a:lnTo>
                      <a:pt x="975" y="2508"/>
                    </a:lnTo>
                    <a:lnTo>
                      <a:pt x="972" y="2403"/>
                    </a:lnTo>
                    <a:lnTo>
                      <a:pt x="961" y="1731"/>
                    </a:lnTo>
                    <a:lnTo>
                      <a:pt x="958" y="1601"/>
                    </a:lnTo>
                    <a:lnTo>
                      <a:pt x="951" y="1462"/>
                    </a:lnTo>
                    <a:lnTo>
                      <a:pt x="951" y="1387"/>
                    </a:lnTo>
                    <a:lnTo>
                      <a:pt x="985" y="1350"/>
                    </a:lnTo>
                    <a:lnTo>
                      <a:pt x="1022" y="1301"/>
                    </a:lnTo>
                    <a:lnTo>
                      <a:pt x="1042" y="1261"/>
                    </a:lnTo>
                    <a:lnTo>
                      <a:pt x="1052" y="1221"/>
                    </a:lnTo>
                    <a:lnTo>
                      <a:pt x="1058" y="1175"/>
                    </a:lnTo>
                    <a:lnTo>
                      <a:pt x="1046" y="1089"/>
                    </a:lnTo>
                    <a:lnTo>
                      <a:pt x="1034" y="1017"/>
                    </a:lnTo>
                    <a:lnTo>
                      <a:pt x="1154" y="853"/>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9"/>
                    </a:lnTo>
                    <a:lnTo>
                      <a:pt x="357" y="379"/>
                    </a:lnTo>
                    <a:lnTo>
                      <a:pt x="371" y="426"/>
                    </a:lnTo>
                    <a:lnTo>
                      <a:pt x="386" y="463"/>
                    </a:lnTo>
                    <a:lnTo>
                      <a:pt x="420" y="520"/>
                    </a:lnTo>
                    <a:lnTo>
                      <a:pt x="420" y="533"/>
                    </a:lnTo>
                    <a:lnTo>
                      <a:pt x="367" y="558"/>
                    </a:lnTo>
                    <a:lnTo>
                      <a:pt x="165" y="646"/>
                    </a:lnTo>
                    <a:lnTo>
                      <a:pt x="129" y="681"/>
                    </a:lnTo>
                    <a:lnTo>
                      <a:pt x="105" y="722"/>
                    </a:lnTo>
                    <a:lnTo>
                      <a:pt x="89" y="776"/>
                    </a:lnTo>
                    <a:lnTo>
                      <a:pt x="79" y="844"/>
                    </a:lnTo>
                    <a:lnTo>
                      <a:pt x="107" y="888"/>
                    </a:lnTo>
                    <a:lnTo>
                      <a:pt x="260" y="1082"/>
                    </a:lnTo>
                    <a:lnTo>
                      <a:pt x="280" y="1147"/>
                    </a:lnTo>
                    <a:lnTo>
                      <a:pt x="290" y="1260"/>
                    </a:lnTo>
                    <a:lnTo>
                      <a:pt x="227" y="1442"/>
                    </a:lnTo>
                    <a:lnTo>
                      <a:pt x="154" y="1512"/>
                    </a:lnTo>
                    <a:lnTo>
                      <a:pt x="154" y="1593"/>
                    </a:lnTo>
                    <a:lnTo>
                      <a:pt x="140"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38" name="Freeform 8"/>
              <p:cNvSpPr>
                <a:spLocks/>
              </p:cNvSpPr>
              <p:nvPr/>
            </p:nvSpPr>
            <p:spPr bwMode="auto">
              <a:xfrm>
                <a:off x="400" y="1590"/>
                <a:ext cx="314" cy="1093"/>
              </a:xfrm>
              <a:custGeom>
                <a:avLst/>
                <a:gdLst>
                  <a:gd name="T0" fmla="*/ 2 w 940"/>
                  <a:gd name="T1" fmla="*/ 10 h 3279"/>
                  <a:gd name="T2" fmla="*/ 2 w 940"/>
                  <a:gd name="T3" fmla="*/ 10 h 3279"/>
                  <a:gd name="T4" fmla="*/ 2 w 940"/>
                  <a:gd name="T5" fmla="*/ 9 h 3279"/>
                  <a:gd name="T6" fmla="*/ 2 w 940"/>
                  <a:gd name="T7" fmla="*/ 8 h 3279"/>
                  <a:gd name="T8" fmla="*/ 2 w 940"/>
                  <a:gd name="T9" fmla="*/ 9 h 3279"/>
                  <a:gd name="T10" fmla="*/ 3 w 940"/>
                  <a:gd name="T11" fmla="*/ 9 h 3279"/>
                  <a:gd name="T12" fmla="*/ 3 w 940"/>
                  <a:gd name="T13" fmla="*/ 9 h 3279"/>
                  <a:gd name="T14" fmla="*/ 2 w 940"/>
                  <a:gd name="T15" fmla="*/ 10 h 3279"/>
                  <a:gd name="T16" fmla="*/ 2 w 940"/>
                  <a:gd name="T17" fmla="*/ 10 h 3279"/>
                  <a:gd name="T18" fmla="*/ 2 w 940"/>
                  <a:gd name="T19" fmla="*/ 11 h 3279"/>
                  <a:gd name="T20" fmla="*/ 2 w 940"/>
                  <a:gd name="T21" fmla="*/ 12 h 3279"/>
                  <a:gd name="T22" fmla="*/ 3 w 940"/>
                  <a:gd name="T23" fmla="*/ 13 h 3279"/>
                  <a:gd name="T24" fmla="*/ 3 w 940"/>
                  <a:gd name="T25" fmla="*/ 13 h 3279"/>
                  <a:gd name="T26" fmla="*/ 3 w 940"/>
                  <a:gd name="T27" fmla="*/ 13 h 3279"/>
                  <a:gd name="T28" fmla="*/ 3 w 940"/>
                  <a:gd name="T29" fmla="*/ 13 h 3279"/>
                  <a:gd name="T30" fmla="*/ 3 w 940"/>
                  <a:gd name="T31" fmla="*/ 13 h 3279"/>
                  <a:gd name="T32" fmla="*/ 3 w 940"/>
                  <a:gd name="T33" fmla="*/ 13 h 3279"/>
                  <a:gd name="T34" fmla="*/ 3 w 940"/>
                  <a:gd name="T35" fmla="*/ 13 h 3279"/>
                  <a:gd name="T36" fmla="*/ 2 w 940"/>
                  <a:gd name="T37" fmla="*/ 13 h 3279"/>
                  <a:gd name="T38" fmla="*/ 2 w 940"/>
                  <a:gd name="T39" fmla="*/ 13 h 3279"/>
                  <a:gd name="T40" fmla="*/ 1 w 940"/>
                  <a:gd name="T41" fmla="*/ 13 h 3279"/>
                  <a:gd name="T42" fmla="*/ 1 w 940"/>
                  <a:gd name="T43" fmla="*/ 13 h 3279"/>
                  <a:gd name="T44" fmla="*/ 1 w 940"/>
                  <a:gd name="T45" fmla="*/ 11 h 3279"/>
                  <a:gd name="T46" fmla="*/ 1 w 940"/>
                  <a:gd name="T47" fmla="*/ 8 h 3279"/>
                  <a:gd name="T48" fmla="*/ 1 w 940"/>
                  <a:gd name="T49" fmla="*/ 7 h 3279"/>
                  <a:gd name="T50" fmla="*/ 1 w 940"/>
                  <a:gd name="T51" fmla="*/ 6 h 3279"/>
                  <a:gd name="T52" fmla="*/ 0 w 940"/>
                  <a:gd name="T53" fmla="*/ 6 h 3279"/>
                  <a:gd name="T54" fmla="*/ 0 w 940"/>
                  <a:gd name="T55" fmla="*/ 5 h 3279"/>
                  <a:gd name="T56" fmla="*/ 0 w 940"/>
                  <a:gd name="T57" fmla="*/ 5 h 3279"/>
                  <a:gd name="T58" fmla="*/ 1 w 940"/>
                  <a:gd name="T59" fmla="*/ 3 h 3279"/>
                  <a:gd name="T60" fmla="*/ 1 w 940"/>
                  <a:gd name="T61" fmla="*/ 3 h 3279"/>
                  <a:gd name="T62" fmla="*/ 1 w 940"/>
                  <a:gd name="T63" fmla="*/ 2 h 3279"/>
                  <a:gd name="T64" fmla="*/ 2 w 940"/>
                  <a:gd name="T65" fmla="*/ 2 h 3279"/>
                  <a:gd name="T66" fmla="*/ 2 w 940"/>
                  <a:gd name="T67" fmla="*/ 2 h 3279"/>
                  <a:gd name="T68" fmla="*/ 1 w 940"/>
                  <a:gd name="T69" fmla="*/ 1 h 3279"/>
                  <a:gd name="T70" fmla="*/ 1 w 940"/>
                  <a:gd name="T71" fmla="*/ 1 h 3279"/>
                  <a:gd name="T72" fmla="*/ 1 w 940"/>
                  <a:gd name="T73" fmla="*/ 0 h 3279"/>
                  <a:gd name="T74" fmla="*/ 1 w 940"/>
                  <a:gd name="T75" fmla="*/ 0 h 3279"/>
                  <a:gd name="T76" fmla="*/ 2 w 940"/>
                  <a:gd name="T77" fmla="*/ 0 h 3279"/>
                  <a:gd name="T78" fmla="*/ 2 w 940"/>
                  <a:gd name="T79" fmla="*/ 0 h 3279"/>
                  <a:gd name="T80" fmla="*/ 2 w 940"/>
                  <a:gd name="T81" fmla="*/ 0 h 3279"/>
                  <a:gd name="T82" fmla="*/ 3 w 940"/>
                  <a:gd name="T83" fmla="*/ 0 h 3279"/>
                  <a:gd name="T84" fmla="*/ 3 w 940"/>
                  <a:gd name="T85" fmla="*/ 1 h 3279"/>
                  <a:gd name="T86" fmla="*/ 3 w 940"/>
                  <a:gd name="T87" fmla="*/ 1 h 3279"/>
                  <a:gd name="T88" fmla="*/ 3 w 940"/>
                  <a:gd name="T89" fmla="*/ 2 h 3279"/>
                  <a:gd name="T90" fmla="*/ 3 w 940"/>
                  <a:gd name="T91" fmla="*/ 2 h 3279"/>
                  <a:gd name="T92" fmla="*/ 3 w 940"/>
                  <a:gd name="T93" fmla="*/ 2 h 3279"/>
                  <a:gd name="T94" fmla="*/ 4 w 940"/>
                  <a:gd name="T95" fmla="*/ 3 h 3279"/>
                  <a:gd name="T96" fmla="*/ 4 w 940"/>
                  <a:gd name="T97" fmla="*/ 4 h 3279"/>
                  <a:gd name="T98" fmla="*/ 4 w 940"/>
                  <a:gd name="T99" fmla="*/ 4 h 3279"/>
                  <a:gd name="T100" fmla="*/ 4 w 940"/>
                  <a:gd name="T101" fmla="*/ 5 h 3279"/>
                  <a:gd name="T102" fmla="*/ 4 w 940"/>
                  <a:gd name="T103" fmla="*/ 6 h 3279"/>
                  <a:gd name="T104" fmla="*/ 4 w 940"/>
                  <a:gd name="T105" fmla="*/ 6 h 3279"/>
                  <a:gd name="T106" fmla="*/ 4 w 940"/>
                  <a:gd name="T107" fmla="*/ 7 h 3279"/>
                  <a:gd name="T108" fmla="*/ 3 w 940"/>
                  <a:gd name="T109" fmla="*/ 8 h 3279"/>
                  <a:gd name="T110" fmla="*/ 4 w 940"/>
                  <a:gd name="T111" fmla="*/ 9 h 3279"/>
                  <a:gd name="T112" fmla="*/ 4 w 940"/>
                  <a:gd name="T113" fmla="*/ 10 h 3279"/>
                  <a:gd name="T114" fmla="*/ 3 w 940"/>
                  <a:gd name="T115" fmla="*/ 11 h 3279"/>
                  <a:gd name="T116" fmla="*/ 3 w 940"/>
                  <a:gd name="T117" fmla="*/ 12 h 3279"/>
                  <a:gd name="T118" fmla="*/ 3 w 940"/>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0" y="2282"/>
                    </a:lnTo>
                    <a:lnTo>
                      <a:pt x="534" y="2210"/>
                    </a:lnTo>
                    <a:lnTo>
                      <a:pt x="554" y="2118"/>
                    </a:lnTo>
                    <a:lnTo>
                      <a:pt x="570" y="2030"/>
                    </a:lnTo>
                    <a:lnTo>
                      <a:pt x="574" y="2091"/>
                    </a:lnTo>
                    <a:lnTo>
                      <a:pt x="579" y="2125"/>
                    </a:lnTo>
                    <a:lnTo>
                      <a:pt x="593" y="2169"/>
                    </a:lnTo>
                    <a:lnTo>
                      <a:pt x="610"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6" y="2716"/>
                    </a:lnTo>
                    <a:lnTo>
                      <a:pt x="215" y="2195"/>
                    </a:lnTo>
                    <a:lnTo>
                      <a:pt x="196" y="1877"/>
                    </a:lnTo>
                    <a:lnTo>
                      <a:pt x="200" y="1724"/>
                    </a:lnTo>
                    <a:lnTo>
                      <a:pt x="206" y="1626"/>
                    </a:lnTo>
                    <a:lnTo>
                      <a:pt x="216" y="1541"/>
                    </a:lnTo>
                    <a:lnTo>
                      <a:pt x="227" y="1469"/>
                    </a:lnTo>
                    <a:lnTo>
                      <a:pt x="164" y="1417"/>
                    </a:lnTo>
                    <a:lnTo>
                      <a:pt x="101" y="1363"/>
                    </a:lnTo>
                    <a:lnTo>
                      <a:pt x="63"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4" y="105"/>
                    </a:lnTo>
                    <a:lnTo>
                      <a:pt x="329" y="68"/>
                    </a:lnTo>
                    <a:lnTo>
                      <a:pt x="359" y="34"/>
                    </a:lnTo>
                    <a:lnTo>
                      <a:pt x="399" y="13"/>
                    </a:lnTo>
                    <a:lnTo>
                      <a:pt x="453" y="0"/>
                    </a:lnTo>
                    <a:lnTo>
                      <a:pt x="494" y="4"/>
                    </a:lnTo>
                    <a:lnTo>
                      <a:pt x="538" y="13"/>
                    </a:lnTo>
                    <a:lnTo>
                      <a:pt x="569" y="25"/>
                    </a:lnTo>
                    <a:lnTo>
                      <a:pt x="595" y="45"/>
                    </a:lnTo>
                    <a:lnTo>
                      <a:pt x="610"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1"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39" name="Freeform 9"/>
              <p:cNvSpPr>
                <a:spLocks/>
              </p:cNvSpPr>
              <p:nvPr/>
            </p:nvSpPr>
            <p:spPr bwMode="auto">
              <a:xfrm>
                <a:off x="707" y="1622"/>
                <a:ext cx="325"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3 w 974"/>
                  <a:gd name="T107" fmla="*/ 4 h 3255"/>
                  <a:gd name="T108" fmla="*/ 3 w 974"/>
                  <a:gd name="T109" fmla="*/ 5 h 3255"/>
                  <a:gd name="T110" fmla="*/ 3 w 974"/>
                  <a:gd name="T111" fmla="*/ 4 h 3255"/>
                  <a:gd name="T112" fmla="*/ 3 w 974"/>
                  <a:gd name="T113" fmla="*/ 4 h 3255"/>
                  <a:gd name="T114" fmla="*/ 3 w 974"/>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7"/>
                    </a:lnTo>
                    <a:lnTo>
                      <a:pt x="679" y="1077"/>
                    </a:lnTo>
                    <a:lnTo>
                      <a:pt x="673" y="1144"/>
                    </a:lnTo>
                    <a:lnTo>
                      <a:pt x="737" y="1152"/>
                    </a:lnTo>
                    <a:lnTo>
                      <a:pt x="754" y="1099"/>
                    </a:lnTo>
                    <a:lnTo>
                      <a:pt x="754" y="1054"/>
                    </a:lnTo>
                    <a:lnTo>
                      <a:pt x="728" y="1010"/>
                    </a:lnTo>
                    <a:lnTo>
                      <a:pt x="711" y="979"/>
                    </a:lnTo>
                    <a:lnTo>
                      <a:pt x="695" y="957"/>
                    </a:lnTo>
                    <a:lnTo>
                      <a:pt x="684" y="957"/>
                    </a:lnTo>
                    <a:lnTo>
                      <a:pt x="326"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40" name="Freeform 10"/>
              <p:cNvSpPr>
                <a:spLocks/>
              </p:cNvSpPr>
              <p:nvPr/>
            </p:nvSpPr>
            <p:spPr bwMode="auto">
              <a:xfrm>
                <a:off x="707" y="1622"/>
                <a:ext cx="325"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41" name="Freeform 11"/>
              <p:cNvSpPr>
                <a:spLocks/>
              </p:cNvSpPr>
              <p:nvPr/>
            </p:nvSpPr>
            <p:spPr bwMode="auto">
              <a:xfrm>
                <a:off x="932" y="1941"/>
                <a:ext cx="27" cy="65"/>
              </a:xfrm>
              <a:custGeom>
                <a:avLst/>
                <a:gdLst>
                  <a:gd name="T0" fmla="*/ 0 w 81"/>
                  <a:gd name="T1" fmla="*/ 0 h 195"/>
                  <a:gd name="T2" fmla="*/ 0 w 81"/>
                  <a:gd name="T3" fmla="*/ 0 h 195"/>
                  <a:gd name="T4" fmla="*/ 0 w 81"/>
                  <a:gd name="T5" fmla="*/ 1 h 195"/>
                  <a:gd name="T6" fmla="*/ 0 w 81"/>
                  <a:gd name="T7" fmla="*/ 1 h 195"/>
                  <a:gd name="T8" fmla="*/ 0 w 81"/>
                  <a:gd name="T9" fmla="*/ 1 h 195"/>
                  <a:gd name="T10" fmla="*/ 0 w 81"/>
                  <a:gd name="T11" fmla="*/ 0 h 195"/>
                  <a:gd name="T12" fmla="*/ 0 w 81"/>
                  <a:gd name="T13" fmla="*/ 0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42" name="Freeform 12"/>
              <p:cNvSpPr>
                <a:spLocks/>
              </p:cNvSpPr>
              <p:nvPr/>
            </p:nvSpPr>
            <p:spPr bwMode="auto">
              <a:xfrm>
                <a:off x="1306" y="1600"/>
                <a:ext cx="311" cy="1140"/>
              </a:xfrm>
              <a:custGeom>
                <a:avLst/>
                <a:gdLst>
                  <a:gd name="T0" fmla="*/ 3 w 931"/>
                  <a:gd name="T1" fmla="*/ 0 h 3420"/>
                  <a:gd name="T2" fmla="*/ 3 w 931"/>
                  <a:gd name="T3" fmla="*/ 1 h 3420"/>
                  <a:gd name="T4" fmla="*/ 3 w 931"/>
                  <a:gd name="T5" fmla="*/ 1 h 3420"/>
                  <a:gd name="T6" fmla="*/ 3 w 931"/>
                  <a:gd name="T7" fmla="*/ 2 h 3420"/>
                  <a:gd name="T8" fmla="*/ 3 w 931"/>
                  <a:gd name="T9" fmla="*/ 2 h 3420"/>
                  <a:gd name="T10" fmla="*/ 3 w 931"/>
                  <a:gd name="T11" fmla="*/ 3 h 3420"/>
                  <a:gd name="T12" fmla="*/ 4 w 931"/>
                  <a:gd name="T13" fmla="*/ 3 h 3420"/>
                  <a:gd name="T14" fmla="*/ 4 w 931"/>
                  <a:gd name="T15" fmla="*/ 5 h 3420"/>
                  <a:gd name="T16" fmla="*/ 4 w 931"/>
                  <a:gd name="T17" fmla="*/ 6 h 3420"/>
                  <a:gd name="T18" fmla="*/ 4 w 931"/>
                  <a:gd name="T19" fmla="*/ 7 h 3420"/>
                  <a:gd name="T20" fmla="*/ 3 w 931"/>
                  <a:gd name="T21" fmla="*/ 9 h 3420"/>
                  <a:gd name="T22" fmla="*/ 3 w 931"/>
                  <a:gd name="T23" fmla="*/ 10 h 3420"/>
                  <a:gd name="T24" fmla="*/ 3 w 931"/>
                  <a:gd name="T25" fmla="*/ 11 h 3420"/>
                  <a:gd name="T26" fmla="*/ 2 w 931"/>
                  <a:gd name="T27" fmla="*/ 13 h 3420"/>
                  <a:gd name="T28" fmla="*/ 2 w 931"/>
                  <a:gd name="T29" fmla="*/ 14 h 3420"/>
                  <a:gd name="T30" fmla="*/ 2 w 931"/>
                  <a:gd name="T31" fmla="*/ 14 h 3420"/>
                  <a:gd name="T32" fmla="*/ 1 w 931"/>
                  <a:gd name="T33" fmla="*/ 14 h 3420"/>
                  <a:gd name="T34" fmla="*/ 1 w 931"/>
                  <a:gd name="T35" fmla="*/ 14 h 3420"/>
                  <a:gd name="T36" fmla="*/ 1 w 931"/>
                  <a:gd name="T37" fmla="*/ 14 h 3420"/>
                  <a:gd name="T38" fmla="*/ 0 w 931"/>
                  <a:gd name="T39" fmla="*/ 14 h 3420"/>
                  <a:gd name="T40" fmla="*/ 0 w 931"/>
                  <a:gd name="T41" fmla="*/ 13 h 3420"/>
                  <a:gd name="T42" fmla="*/ 1 w 931"/>
                  <a:gd name="T43" fmla="*/ 13 h 3420"/>
                  <a:gd name="T44" fmla="*/ 1 w 931"/>
                  <a:gd name="T45" fmla="*/ 12 h 3420"/>
                  <a:gd name="T46" fmla="*/ 0 w 931"/>
                  <a:gd name="T47" fmla="*/ 11 h 3420"/>
                  <a:gd name="T48" fmla="*/ 0 w 931"/>
                  <a:gd name="T49" fmla="*/ 9 h 3420"/>
                  <a:gd name="T50" fmla="*/ 0 w 931"/>
                  <a:gd name="T51" fmla="*/ 8 h 3420"/>
                  <a:gd name="T52" fmla="*/ 1 w 931"/>
                  <a:gd name="T53" fmla="*/ 6 h 3420"/>
                  <a:gd name="T54" fmla="*/ 1 w 931"/>
                  <a:gd name="T55" fmla="*/ 5 h 3420"/>
                  <a:gd name="T56" fmla="*/ 0 w 931"/>
                  <a:gd name="T57" fmla="*/ 5 h 3420"/>
                  <a:gd name="T58" fmla="*/ 1 w 931"/>
                  <a:gd name="T59" fmla="*/ 4 h 3420"/>
                  <a:gd name="T60" fmla="*/ 1 w 931"/>
                  <a:gd name="T61" fmla="*/ 3 h 3420"/>
                  <a:gd name="T62" fmla="*/ 1 w 931"/>
                  <a:gd name="T63" fmla="*/ 2 h 3420"/>
                  <a:gd name="T64" fmla="*/ 2 w 931"/>
                  <a:gd name="T65" fmla="*/ 2 h 3420"/>
                  <a:gd name="T66" fmla="*/ 1 w 931"/>
                  <a:gd name="T67" fmla="*/ 2 h 3420"/>
                  <a:gd name="T68" fmla="*/ 1 w 931"/>
                  <a:gd name="T69" fmla="*/ 1 h 3420"/>
                  <a:gd name="T70" fmla="*/ 1 w 931"/>
                  <a:gd name="T71" fmla="*/ 1 h 3420"/>
                  <a:gd name="T72" fmla="*/ 1 w 931"/>
                  <a:gd name="T73" fmla="*/ 0 h 3420"/>
                  <a:gd name="T74" fmla="*/ 2 w 931"/>
                  <a:gd name="T75" fmla="*/ 0 h 3420"/>
                  <a:gd name="T76" fmla="*/ 3 w 931"/>
                  <a:gd name="T77" fmla="*/ 6 h 3420"/>
                  <a:gd name="T78" fmla="*/ 3 w 931"/>
                  <a:gd name="T79" fmla="*/ 6 h 3420"/>
                  <a:gd name="T80" fmla="*/ 3 w 931"/>
                  <a:gd name="T81" fmla="*/ 5 h 3420"/>
                  <a:gd name="T82" fmla="*/ 3 w 931"/>
                  <a:gd name="T83" fmla="*/ 4 h 3420"/>
                  <a:gd name="T84" fmla="*/ 3 w 931"/>
                  <a:gd name="T85" fmla="*/ 5 h 3420"/>
                  <a:gd name="T86" fmla="*/ 3 w 931"/>
                  <a:gd name="T87" fmla="*/ 6 h 3420"/>
                  <a:gd name="T88" fmla="*/ 2 w 931"/>
                  <a:gd name="T89" fmla="*/ 13 h 3420"/>
                  <a:gd name="T90" fmla="*/ 2 w 931"/>
                  <a:gd name="T91" fmla="*/ 13 h 3420"/>
                  <a:gd name="T92" fmla="*/ 2 w 931"/>
                  <a:gd name="T93" fmla="*/ 11 h 3420"/>
                  <a:gd name="T94" fmla="*/ 2 w 931"/>
                  <a:gd name="T95" fmla="*/ 10 h 3420"/>
                  <a:gd name="T96" fmla="*/ 2 w 931"/>
                  <a:gd name="T97" fmla="*/ 10 h 3420"/>
                  <a:gd name="T98" fmla="*/ 2 w 931"/>
                  <a:gd name="T99" fmla="*/ 9 h 3420"/>
                  <a:gd name="T100" fmla="*/ 1 w 931"/>
                  <a:gd name="T101" fmla="*/ 9 h 3420"/>
                  <a:gd name="T102" fmla="*/ 1 w 931"/>
                  <a:gd name="T103" fmla="*/ 10 h 3420"/>
                  <a:gd name="T104" fmla="*/ 1 w 931"/>
                  <a:gd name="T105" fmla="*/ 10 h 3420"/>
                  <a:gd name="T106" fmla="*/ 1 w 931"/>
                  <a:gd name="T107" fmla="*/ 11 h 3420"/>
                  <a:gd name="T108" fmla="*/ 2 w 931"/>
                  <a:gd name="T109" fmla="*/ 13 h 3420"/>
                  <a:gd name="T110" fmla="*/ 2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6" y="1477"/>
                    </a:lnTo>
                    <a:lnTo>
                      <a:pt x="704" y="1498"/>
                    </a:lnTo>
                    <a:lnTo>
                      <a:pt x="704" y="1412"/>
                    </a:lnTo>
                    <a:lnTo>
                      <a:pt x="700" y="1375"/>
                    </a:lnTo>
                    <a:lnTo>
                      <a:pt x="690" y="1338"/>
                    </a:lnTo>
                    <a:lnTo>
                      <a:pt x="674" y="1303"/>
                    </a:lnTo>
                    <a:lnTo>
                      <a:pt x="653"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6" y="1477"/>
                    </a:lnTo>
                    <a:lnTo>
                      <a:pt x="495" y="2"/>
                    </a:lnTo>
                    <a:lnTo>
                      <a:pt x="410" y="3180"/>
                    </a:lnTo>
                    <a:lnTo>
                      <a:pt x="433" y="3137"/>
                    </a:lnTo>
                    <a:lnTo>
                      <a:pt x="447" y="3095"/>
                    </a:lnTo>
                    <a:lnTo>
                      <a:pt x="455" y="3039"/>
                    </a:lnTo>
                    <a:lnTo>
                      <a:pt x="447" y="2962"/>
                    </a:lnTo>
                    <a:lnTo>
                      <a:pt x="443" y="2873"/>
                    </a:lnTo>
                    <a:lnTo>
                      <a:pt x="440" y="2769"/>
                    </a:lnTo>
                    <a:lnTo>
                      <a:pt x="443" y="2654"/>
                    </a:lnTo>
                    <a:lnTo>
                      <a:pt x="450" y="2552"/>
                    </a:lnTo>
                    <a:lnTo>
                      <a:pt x="457" y="2484"/>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1"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43" name="Freeform 13"/>
              <p:cNvSpPr>
                <a:spLocks/>
              </p:cNvSpPr>
              <p:nvPr/>
            </p:nvSpPr>
            <p:spPr bwMode="auto">
              <a:xfrm>
                <a:off x="1306" y="1600"/>
                <a:ext cx="311" cy="1140"/>
              </a:xfrm>
              <a:custGeom>
                <a:avLst/>
                <a:gdLst>
                  <a:gd name="T0" fmla="*/ 2 w 931"/>
                  <a:gd name="T1" fmla="*/ 0 h 3420"/>
                  <a:gd name="T2" fmla="*/ 3 w 931"/>
                  <a:gd name="T3" fmla="*/ 0 h 3420"/>
                  <a:gd name="T4" fmla="*/ 3 w 931"/>
                  <a:gd name="T5" fmla="*/ 1 h 3420"/>
                  <a:gd name="T6" fmla="*/ 3 w 931"/>
                  <a:gd name="T7" fmla="*/ 1 h 3420"/>
                  <a:gd name="T8" fmla="*/ 2 w 931"/>
                  <a:gd name="T9" fmla="*/ 2 h 3420"/>
                  <a:gd name="T10" fmla="*/ 3 w 931"/>
                  <a:gd name="T11" fmla="*/ 2 h 3420"/>
                  <a:gd name="T12" fmla="*/ 3 w 931"/>
                  <a:gd name="T13" fmla="*/ 2 h 3420"/>
                  <a:gd name="T14" fmla="*/ 3 w 931"/>
                  <a:gd name="T15" fmla="*/ 2 h 3420"/>
                  <a:gd name="T16" fmla="*/ 3 w 931"/>
                  <a:gd name="T17" fmla="*/ 3 h 3420"/>
                  <a:gd name="T18" fmla="*/ 4 w 931"/>
                  <a:gd name="T19" fmla="*/ 3 h 3420"/>
                  <a:gd name="T20" fmla="*/ 4 w 931"/>
                  <a:gd name="T21" fmla="*/ 4 h 3420"/>
                  <a:gd name="T22" fmla="*/ 4 w 931"/>
                  <a:gd name="T23" fmla="*/ 5 h 3420"/>
                  <a:gd name="T24" fmla="*/ 4 w 931"/>
                  <a:gd name="T25" fmla="*/ 6 h 3420"/>
                  <a:gd name="T26" fmla="*/ 4 w 931"/>
                  <a:gd name="T27" fmla="*/ 6 h 3420"/>
                  <a:gd name="T28" fmla="*/ 4 w 931"/>
                  <a:gd name="T29" fmla="*/ 7 h 3420"/>
                  <a:gd name="T30" fmla="*/ 3 w 931"/>
                  <a:gd name="T31" fmla="*/ 8 h 3420"/>
                  <a:gd name="T32" fmla="*/ 2 w 931"/>
                  <a:gd name="T33" fmla="*/ 9 h 3420"/>
                  <a:gd name="T34" fmla="*/ 3 w 931"/>
                  <a:gd name="T35" fmla="*/ 10 h 3420"/>
                  <a:gd name="T36" fmla="*/ 3 w 931"/>
                  <a:gd name="T37" fmla="*/ 11 h 3420"/>
                  <a:gd name="T38" fmla="*/ 2 w 931"/>
                  <a:gd name="T39" fmla="*/ 12 h 3420"/>
                  <a:gd name="T40" fmla="*/ 2 w 931"/>
                  <a:gd name="T41" fmla="*/ 13 h 3420"/>
                  <a:gd name="T42" fmla="*/ 2 w 931"/>
                  <a:gd name="T43" fmla="*/ 14 h 3420"/>
                  <a:gd name="T44" fmla="*/ 2 w 931"/>
                  <a:gd name="T45" fmla="*/ 14 h 3420"/>
                  <a:gd name="T46" fmla="*/ 2 w 931"/>
                  <a:gd name="T47" fmla="*/ 14 h 3420"/>
                  <a:gd name="T48" fmla="*/ 1 w 931"/>
                  <a:gd name="T49" fmla="*/ 14 h 3420"/>
                  <a:gd name="T50" fmla="*/ 1 w 931"/>
                  <a:gd name="T51" fmla="*/ 14 h 3420"/>
                  <a:gd name="T52" fmla="*/ 1 w 931"/>
                  <a:gd name="T53" fmla="*/ 14 h 3420"/>
                  <a:gd name="T54" fmla="*/ 1 w 931"/>
                  <a:gd name="T55" fmla="*/ 14 h 3420"/>
                  <a:gd name="T56" fmla="*/ 1 w 931"/>
                  <a:gd name="T57" fmla="*/ 14 h 3420"/>
                  <a:gd name="T58" fmla="*/ 0 w 931"/>
                  <a:gd name="T59" fmla="*/ 14 h 3420"/>
                  <a:gd name="T60" fmla="*/ 0 w 931"/>
                  <a:gd name="T61" fmla="*/ 14 h 3420"/>
                  <a:gd name="T62" fmla="*/ 0 w 931"/>
                  <a:gd name="T63" fmla="*/ 13 h 3420"/>
                  <a:gd name="T64" fmla="*/ 1 w 931"/>
                  <a:gd name="T65" fmla="*/ 13 h 3420"/>
                  <a:gd name="T66" fmla="*/ 1 w 931"/>
                  <a:gd name="T67" fmla="*/ 13 h 3420"/>
                  <a:gd name="T68" fmla="*/ 1 w 931"/>
                  <a:gd name="T69" fmla="*/ 12 h 3420"/>
                  <a:gd name="T70" fmla="*/ 0 w 931"/>
                  <a:gd name="T71" fmla="*/ 11 h 3420"/>
                  <a:gd name="T72" fmla="*/ 0 w 931"/>
                  <a:gd name="T73" fmla="*/ 10 h 3420"/>
                  <a:gd name="T74" fmla="*/ 0 w 931"/>
                  <a:gd name="T75" fmla="*/ 9 h 3420"/>
                  <a:gd name="T76" fmla="*/ 0 w 931"/>
                  <a:gd name="T77" fmla="*/ 8 h 3420"/>
                  <a:gd name="T78" fmla="*/ 0 w 931"/>
                  <a:gd name="T79" fmla="*/ 7 h 3420"/>
                  <a:gd name="T80" fmla="*/ 1 w 931"/>
                  <a:gd name="T81" fmla="*/ 6 h 3420"/>
                  <a:gd name="T82" fmla="*/ 1 w 931"/>
                  <a:gd name="T83" fmla="*/ 5 h 3420"/>
                  <a:gd name="T84" fmla="*/ 0 w 931"/>
                  <a:gd name="T85" fmla="*/ 5 h 3420"/>
                  <a:gd name="T86" fmla="*/ 0 w 931"/>
                  <a:gd name="T87" fmla="*/ 5 h 3420"/>
                  <a:gd name="T88" fmla="*/ 1 w 931"/>
                  <a:gd name="T89" fmla="*/ 4 h 3420"/>
                  <a:gd name="T90" fmla="*/ 1 w 931"/>
                  <a:gd name="T91" fmla="*/ 3 h 3420"/>
                  <a:gd name="T92" fmla="*/ 1 w 931"/>
                  <a:gd name="T93" fmla="*/ 3 h 3420"/>
                  <a:gd name="T94" fmla="*/ 1 w 931"/>
                  <a:gd name="T95" fmla="*/ 2 h 3420"/>
                  <a:gd name="T96" fmla="*/ 2 w 931"/>
                  <a:gd name="T97" fmla="*/ 2 h 3420"/>
                  <a:gd name="T98" fmla="*/ 2 w 931"/>
                  <a:gd name="T99" fmla="*/ 2 h 3420"/>
                  <a:gd name="T100" fmla="*/ 1 w 931"/>
                  <a:gd name="T101" fmla="*/ 2 h 3420"/>
                  <a:gd name="T102" fmla="*/ 1 w 931"/>
                  <a:gd name="T103" fmla="*/ 1 h 3420"/>
                  <a:gd name="T104" fmla="*/ 1 w 931"/>
                  <a:gd name="T105" fmla="*/ 1 h 3420"/>
                  <a:gd name="T106" fmla="*/ 1 w 931"/>
                  <a:gd name="T107" fmla="*/ 1 h 3420"/>
                  <a:gd name="T108" fmla="*/ 1 w 931"/>
                  <a:gd name="T109" fmla="*/ 0 h 3420"/>
                  <a:gd name="T110" fmla="*/ 2 w 931"/>
                  <a:gd name="T111" fmla="*/ 0 h 3420"/>
                  <a:gd name="T112" fmla="*/ 2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44" name="Freeform 14"/>
              <p:cNvSpPr>
                <a:spLocks/>
              </p:cNvSpPr>
              <p:nvPr/>
            </p:nvSpPr>
            <p:spPr bwMode="auto">
              <a:xfrm>
                <a:off x="1524" y="1933"/>
                <a:ext cx="36" cy="166"/>
              </a:xfrm>
              <a:custGeom>
                <a:avLst/>
                <a:gdLst>
                  <a:gd name="T0" fmla="*/ 0 w 109"/>
                  <a:gd name="T1" fmla="*/ 2 h 497"/>
                  <a:gd name="T2" fmla="*/ 0 w 109"/>
                  <a:gd name="T3" fmla="*/ 2 h 497"/>
                  <a:gd name="T4" fmla="*/ 0 w 109"/>
                  <a:gd name="T5" fmla="*/ 2 h 497"/>
                  <a:gd name="T6" fmla="*/ 0 w 109"/>
                  <a:gd name="T7" fmla="*/ 2 h 497"/>
                  <a:gd name="T8" fmla="*/ 0 w 109"/>
                  <a:gd name="T9" fmla="*/ 1 h 497"/>
                  <a:gd name="T10" fmla="*/ 0 w 109"/>
                  <a:gd name="T11" fmla="*/ 1 h 497"/>
                  <a:gd name="T12" fmla="*/ 0 w 109"/>
                  <a:gd name="T13" fmla="*/ 1 h 497"/>
                  <a:gd name="T14" fmla="*/ 0 w 109"/>
                  <a:gd name="T15" fmla="*/ 1 h 497"/>
                  <a:gd name="T16" fmla="*/ 0 w 109"/>
                  <a:gd name="T17" fmla="*/ 1 h 497"/>
                  <a:gd name="T18" fmla="*/ 0 w 109"/>
                  <a:gd name="T19" fmla="*/ 0 h 497"/>
                  <a:gd name="T20" fmla="*/ 0 w 109"/>
                  <a:gd name="T21" fmla="*/ 0 h 497"/>
                  <a:gd name="T22" fmla="*/ 0 w 109"/>
                  <a:gd name="T23" fmla="*/ 0 h 497"/>
                  <a:gd name="T24" fmla="*/ 0 w 109"/>
                  <a:gd name="T25" fmla="*/ 0 h 497"/>
                  <a:gd name="T26" fmla="*/ 0 w 109"/>
                  <a:gd name="T27" fmla="*/ 1 h 497"/>
                  <a:gd name="T28" fmla="*/ 0 w 109"/>
                  <a:gd name="T29" fmla="*/ 1 h 497"/>
                  <a:gd name="T30" fmla="*/ 0 w 109"/>
                  <a:gd name="T31" fmla="*/ 1 h 497"/>
                  <a:gd name="T32" fmla="*/ 0 w 109"/>
                  <a:gd name="T33" fmla="*/ 2 h 497"/>
                  <a:gd name="T34" fmla="*/ 0 w 109"/>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3" y="412"/>
                    </a:lnTo>
                    <a:lnTo>
                      <a:pt x="48" y="374"/>
                    </a:lnTo>
                    <a:lnTo>
                      <a:pt x="38" y="337"/>
                    </a:lnTo>
                    <a:lnTo>
                      <a:pt x="22" y="302"/>
                    </a:lnTo>
                    <a:lnTo>
                      <a:pt x="0" y="267"/>
                    </a:lnTo>
                    <a:lnTo>
                      <a:pt x="28" y="224"/>
                    </a:lnTo>
                    <a:lnTo>
                      <a:pt x="53" y="173"/>
                    </a:lnTo>
                    <a:lnTo>
                      <a:pt x="75" y="113"/>
                    </a:lnTo>
                    <a:lnTo>
                      <a:pt x="89" y="64"/>
                    </a:lnTo>
                    <a:lnTo>
                      <a:pt x="102" y="0"/>
                    </a:lnTo>
                    <a:lnTo>
                      <a:pt x="109" y="79"/>
                    </a:lnTo>
                    <a:lnTo>
                      <a:pt x="107" y="177"/>
                    </a:lnTo>
                    <a:lnTo>
                      <a:pt x="105" y="267"/>
                    </a:lnTo>
                    <a:lnTo>
                      <a:pt x="107" y="342"/>
                    </a:lnTo>
                    <a:lnTo>
                      <a:pt x="105" y="405"/>
                    </a:lnTo>
                    <a:lnTo>
                      <a:pt x="103"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45" name="Freeform 15"/>
              <p:cNvSpPr>
                <a:spLocks/>
              </p:cNvSpPr>
              <p:nvPr/>
            </p:nvSpPr>
            <p:spPr bwMode="auto">
              <a:xfrm>
                <a:off x="1380" y="2319"/>
                <a:ext cx="78" cy="341"/>
              </a:xfrm>
              <a:custGeom>
                <a:avLst/>
                <a:gdLst>
                  <a:gd name="T0" fmla="*/ 1 w 235"/>
                  <a:gd name="T1" fmla="*/ 4 h 1021"/>
                  <a:gd name="T2" fmla="*/ 1 w 235"/>
                  <a:gd name="T3" fmla="*/ 4 h 1021"/>
                  <a:gd name="T4" fmla="*/ 1 w 235"/>
                  <a:gd name="T5" fmla="*/ 4 h 1021"/>
                  <a:gd name="T6" fmla="*/ 1 w 235"/>
                  <a:gd name="T7" fmla="*/ 4 h 1021"/>
                  <a:gd name="T8" fmla="*/ 1 w 235"/>
                  <a:gd name="T9" fmla="*/ 3 h 1021"/>
                  <a:gd name="T10" fmla="*/ 1 w 235"/>
                  <a:gd name="T11" fmla="*/ 3 h 1021"/>
                  <a:gd name="T12" fmla="*/ 1 w 235"/>
                  <a:gd name="T13" fmla="*/ 3 h 1021"/>
                  <a:gd name="T14" fmla="*/ 1 w 235"/>
                  <a:gd name="T15" fmla="*/ 2 h 1021"/>
                  <a:gd name="T16" fmla="*/ 1 w 235"/>
                  <a:gd name="T17" fmla="*/ 2 h 1021"/>
                  <a:gd name="T18" fmla="*/ 1 w 235"/>
                  <a:gd name="T19" fmla="*/ 1 h 1021"/>
                  <a:gd name="T20" fmla="*/ 1 w 235"/>
                  <a:gd name="T21" fmla="*/ 1 h 1021"/>
                  <a:gd name="T22" fmla="*/ 1 w 235"/>
                  <a:gd name="T23" fmla="*/ 1 h 1021"/>
                  <a:gd name="T24" fmla="*/ 1 w 235"/>
                  <a:gd name="T25" fmla="*/ 1 h 1021"/>
                  <a:gd name="T26" fmla="*/ 1 w 235"/>
                  <a:gd name="T27" fmla="*/ 0 h 1021"/>
                  <a:gd name="T28" fmla="*/ 1 w 235"/>
                  <a:gd name="T29" fmla="*/ 0 h 1021"/>
                  <a:gd name="T30" fmla="*/ 1 w 235"/>
                  <a:gd name="T31" fmla="*/ 0 h 1021"/>
                  <a:gd name="T32" fmla="*/ 0 w 235"/>
                  <a:gd name="T33" fmla="*/ 0 h 1021"/>
                  <a:gd name="T34" fmla="*/ 0 w 235"/>
                  <a:gd name="T35" fmla="*/ 0 h 1021"/>
                  <a:gd name="T36" fmla="*/ 0 w 235"/>
                  <a:gd name="T37" fmla="*/ 0 h 1021"/>
                  <a:gd name="T38" fmla="*/ 0 w 235"/>
                  <a:gd name="T39" fmla="*/ 1 h 1021"/>
                  <a:gd name="T40" fmla="*/ 0 w 235"/>
                  <a:gd name="T41" fmla="*/ 1 h 1021"/>
                  <a:gd name="T42" fmla="*/ 0 w 235"/>
                  <a:gd name="T43" fmla="*/ 1 h 1021"/>
                  <a:gd name="T44" fmla="*/ 0 w 235"/>
                  <a:gd name="T45" fmla="*/ 1 h 1021"/>
                  <a:gd name="T46" fmla="*/ 0 w 235"/>
                  <a:gd name="T47" fmla="*/ 1 h 1021"/>
                  <a:gd name="T48" fmla="*/ 0 w 235"/>
                  <a:gd name="T49" fmla="*/ 2 h 1021"/>
                  <a:gd name="T50" fmla="*/ 0 w 235"/>
                  <a:gd name="T51" fmla="*/ 2 h 1021"/>
                  <a:gd name="T52" fmla="*/ 0 w 235"/>
                  <a:gd name="T53" fmla="*/ 2 h 1021"/>
                  <a:gd name="T54" fmla="*/ 0 w 235"/>
                  <a:gd name="T55" fmla="*/ 3 h 1021"/>
                  <a:gd name="T56" fmla="*/ 0 w 235"/>
                  <a:gd name="T57" fmla="*/ 3 h 1021"/>
                  <a:gd name="T58" fmla="*/ 0 w 235"/>
                  <a:gd name="T59" fmla="*/ 3 h 1021"/>
                  <a:gd name="T60" fmla="*/ 1 w 235"/>
                  <a:gd name="T61" fmla="*/ 4 h 1021"/>
                  <a:gd name="T62" fmla="*/ 1 w 235"/>
                  <a:gd name="T63" fmla="*/ 4 h 1021"/>
                  <a:gd name="T64" fmla="*/ 1 w 235"/>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6"/>
                    </a:lnTo>
                    <a:lnTo>
                      <a:pt x="232" y="880"/>
                    </a:lnTo>
                    <a:lnTo>
                      <a:pt x="225" y="803"/>
                    </a:lnTo>
                    <a:lnTo>
                      <a:pt x="222" y="714"/>
                    </a:lnTo>
                    <a:lnTo>
                      <a:pt x="218" y="610"/>
                    </a:lnTo>
                    <a:lnTo>
                      <a:pt x="222" y="495"/>
                    </a:lnTo>
                    <a:lnTo>
                      <a:pt x="229" y="393"/>
                    </a:lnTo>
                    <a:lnTo>
                      <a:pt x="235" y="325"/>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0" y="205"/>
                    </a:lnTo>
                    <a:lnTo>
                      <a:pt x="49" y="251"/>
                    </a:lnTo>
                    <a:lnTo>
                      <a:pt x="71" y="310"/>
                    </a:lnTo>
                    <a:lnTo>
                      <a:pt x="88" y="365"/>
                    </a:lnTo>
                    <a:lnTo>
                      <a:pt x="93" y="441"/>
                    </a:lnTo>
                    <a:lnTo>
                      <a:pt x="93" y="516"/>
                    </a:lnTo>
                    <a:lnTo>
                      <a:pt x="95" y="624"/>
                    </a:lnTo>
                    <a:lnTo>
                      <a:pt x="101" y="716"/>
                    </a:lnTo>
                    <a:lnTo>
                      <a:pt x="119" y="821"/>
                    </a:lnTo>
                    <a:lnTo>
                      <a:pt x="152" y="936"/>
                    </a:lnTo>
                    <a:lnTo>
                      <a:pt x="171" y="985"/>
                    </a:lnTo>
                    <a:lnTo>
                      <a:pt x="187"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46" name="Freeform 16"/>
              <p:cNvSpPr>
                <a:spLocks/>
              </p:cNvSpPr>
              <p:nvPr/>
            </p:nvSpPr>
            <p:spPr bwMode="auto">
              <a:xfrm>
                <a:off x="1637" y="1481"/>
                <a:ext cx="389" cy="1215"/>
              </a:xfrm>
              <a:custGeom>
                <a:avLst/>
                <a:gdLst>
                  <a:gd name="T0" fmla="*/ 2 w 1167"/>
                  <a:gd name="T1" fmla="*/ 10 h 3645"/>
                  <a:gd name="T2" fmla="*/ 2 w 1167"/>
                  <a:gd name="T3" fmla="*/ 12 h 3645"/>
                  <a:gd name="T4" fmla="*/ 2 w 1167"/>
                  <a:gd name="T5" fmla="*/ 13 h 3645"/>
                  <a:gd name="T6" fmla="*/ 2 w 1167"/>
                  <a:gd name="T7" fmla="*/ 14 h 3645"/>
                  <a:gd name="T8" fmla="*/ 1 w 1167"/>
                  <a:gd name="T9" fmla="*/ 14 h 3645"/>
                  <a:gd name="T10" fmla="*/ 1 w 1167"/>
                  <a:gd name="T11" fmla="*/ 14 h 3645"/>
                  <a:gd name="T12" fmla="*/ 0 w 1167"/>
                  <a:gd name="T13" fmla="*/ 15 h 3645"/>
                  <a:gd name="T14" fmla="*/ 0 w 1167"/>
                  <a:gd name="T15" fmla="*/ 14 h 3645"/>
                  <a:gd name="T16" fmla="*/ 0 w 1167"/>
                  <a:gd name="T17" fmla="*/ 14 h 3645"/>
                  <a:gd name="T18" fmla="*/ 1 w 1167"/>
                  <a:gd name="T19" fmla="*/ 14 h 3645"/>
                  <a:gd name="T20" fmla="*/ 1 w 1167"/>
                  <a:gd name="T21" fmla="*/ 12 h 3645"/>
                  <a:gd name="T22" fmla="*/ 1 w 1167"/>
                  <a:gd name="T23" fmla="*/ 10 h 3645"/>
                  <a:gd name="T24" fmla="*/ 1 w 1167"/>
                  <a:gd name="T25" fmla="*/ 9 h 3645"/>
                  <a:gd name="T26" fmla="*/ 1 w 1167"/>
                  <a:gd name="T27" fmla="*/ 8 h 3645"/>
                  <a:gd name="T28" fmla="*/ 1 w 1167"/>
                  <a:gd name="T29" fmla="*/ 8 h 3645"/>
                  <a:gd name="T30" fmla="*/ 1 w 1167"/>
                  <a:gd name="T31" fmla="*/ 7 h 3645"/>
                  <a:gd name="T32" fmla="*/ 1 w 1167"/>
                  <a:gd name="T33" fmla="*/ 6 h 3645"/>
                  <a:gd name="T34" fmla="*/ 1 w 1167"/>
                  <a:gd name="T35" fmla="*/ 4 h 3645"/>
                  <a:gd name="T36" fmla="*/ 1 w 1167"/>
                  <a:gd name="T37" fmla="*/ 3 h 3645"/>
                  <a:gd name="T38" fmla="*/ 2 w 1167"/>
                  <a:gd name="T39" fmla="*/ 2 h 3645"/>
                  <a:gd name="T40" fmla="*/ 2 w 1167"/>
                  <a:gd name="T41" fmla="*/ 2 h 3645"/>
                  <a:gd name="T42" fmla="*/ 1 w 1167"/>
                  <a:gd name="T43" fmla="*/ 1 h 3645"/>
                  <a:gd name="T44" fmla="*/ 1 w 1167"/>
                  <a:gd name="T45" fmla="*/ 1 h 3645"/>
                  <a:gd name="T46" fmla="*/ 1 w 1167"/>
                  <a:gd name="T47" fmla="*/ 0 h 3645"/>
                  <a:gd name="T48" fmla="*/ 2 w 1167"/>
                  <a:gd name="T49" fmla="*/ 0 h 3645"/>
                  <a:gd name="T50" fmla="*/ 3 w 1167"/>
                  <a:gd name="T51" fmla="*/ 0 h 3645"/>
                  <a:gd name="T52" fmla="*/ 3 w 1167"/>
                  <a:gd name="T53" fmla="*/ 1 h 3645"/>
                  <a:gd name="T54" fmla="*/ 3 w 1167"/>
                  <a:gd name="T55" fmla="*/ 2 h 3645"/>
                  <a:gd name="T56" fmla="*/ 3 w 1167"/>
                  <a:gd name="T57" fmla="*/ 2 h 3645"/>
                  <a:gd name="T58" fmla="*/ 4 w 1167"/>
                  <a:gd name="T59" fmla="*/ 3 h 3645"/>
                  <a:gd name="T60" fmla="*/ 5 w 1167"/>
                  <a:gd name="T61" fmla="*/ 5 h 3645"/>
                  <a:gd name="T62" fmla="*/ 4 w 1167"/>
                  <a:gd name="T63" fmla="*/ 6 h 3645"/>
                  <a:gd name="T64" fmla="*/ 4 w 1167"/>
                  <a:gd name="T65" fmla="*/ 8 h 3645"/>
                  <a:gd name="T66" fmla="*/ 4 w 1167"/>
                  <a:gd name="T67" fmla="*/ 8 h 3645"/>
                  <a:gd name="T68" fmla="*/ 4 w 1167"/>
                  <a:gd name="T69" fmla="*/ 9 h 3645"/>
                  <a:gd name="T70" fmla="*/ 4 w 1167"/>
                  <a:gd name="T71" fmla="*/ 11 h 3645"/>
                  <a:gd name="T72" fmla="*/ 4 w 1167"/>
                  <a:gd name="T73" fmla="*/ 12 h 3645"/>
                  <a:gd name="T74" fmla="*/ 4 w 1167"/>
                  <a:gd name="T75" fmla="*/ 14 h 3645"/>
                  <a:gd name="T76" fmla="*/ 4 w 1167"/>
                  <a:gd name="T77" fmla="*/ 14 h 3645"/>
                  <a:gd name="T78" fmla="*/ 3 w 1167"/>
                  <a:gd name="T79" fmla="*/ 15 h 3645"/>
                  <a:gd name="T80" fmla="*/ 3 w 1167"/>
                  <a:gd name="T81" fmla="*/ 15 h 3645"/>
                  <a:gd name="T82" fmla="*/ 2 w 1167"/>
                  <a:gd name="T83" fmla="*/ 15 h 3645"/>
                  <a:gd name="T84" fmla="*/ 3 w 1167"/>
                  <a:gd name="T85" fmla="*/ 14 h 3645"/>
                  <a:gd name="T86" fmla="*/ 3 w 1167"/>
                  <a:gd name="T87" fmla="*/ 14 h 3645"/>
                  <a:gd name="T88" fmla="*/ 3 w 1167"/>
                  <a:gd name="T89" fmla="*/ 12 h 3645"/>
                  <a:gd name="T90" fmla="*/ 3 w 1167"/>
                  <a:gd name="T91" fmla="*/ 11 h 3645"/>
                  <a:gd name="T92" fmla="*/ 3 w 1167"/>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5"/>
                  <a:gd name="T143" fmla="*/ 1167 w 116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5">
                    <a:moveTo>
                      <a:pt x="610" y="2281"/>
                    </a:moveTo>
                    <a:lnTo>
                      <a:pt x="582" y="2407"/>
                    </a:lnTo>
                    <a:lnTo>
                      <a:pt x="556" y="2536"/>
                    </a:lnTo>
                    <a:lnTo>
                      <a:pt x="536" y="2635"/>
                    </a:lnTo>
                    <a:lnTo>
                      <a:pt x="514" y="2752"/>
                    </a:lnTo>
                    <a:lnTo>
                      <a:pt x="502" y="2893"/>
                    </a:lnTo>
                    <a:lnTo>
                      <a:pt x="489" y="3006"/>
                    </a:lnTo>
                    <a:lnTo>
                      <a:pt x="477" y="3108"/>
                    </a:lnTo>
                    <a:lnTo>
                      <a:pt x="459" y="3207"/>
                    </a:lnTo>
                    <a:lnTo>
                      <a:pt x="442" y="3301"/>
                    </a:lnTo>
                    <a:lnTo>
                      <a:pt x="431" y="3365"/>
                    </a:lnTo>
                    <a:lnTo>
                      <a:pt x="431" y="3414"/>
                    </a:lnTo>
                    <a:lnTo>
                      <a:pt x="433" y="3453"/>
                    </a:lnTo>
                    <a:lnTo>
                      <a:pt x="423" y="3471"/>
                    </a:lnTo>
                    <a:lnTo>
                      <a:pt x="346" y="3488"/>
                    </a:lnTo>
                    <a:lnTo>
                      <a:pt x="331" y="3479"/>
                    </a:lnTo>
                    <a:lnTo>
                      <a:pt x="322" y="3467"/>
                    </a:lnTo>
                    <a:lnTo>
                      <a:pt x="250" y="3493"/>
                    </a:lnTo>
                    <a:lnTo>
                      <a:pt x="156" y="3520"/>
                    </a:lnTo>
                    <a:lnTo>
                      <a:pt x="95" y="3530"/>
                    </a:lnTo>
                    <a:lnTo>
                      <a:pt x="45" y="3525"/>
                    </a:lnTo>
                    <a:lnTo>
                      <a:pt x="18" y="3513"/>
                    </a:lnTo>
                    <a:lnTo>
                      <a:pt x="5" y="3495"/>
                    </a:lnTo>
                    <a:lnTo>
                      <a:pt x="0" y="3477"/>
                    </a:lnTo>
                    <a:lnTo>
                      <a:pt x="9" y="3455"/>
                    </a:lnTo>
                    <a:lnTo>
                      <a:pt x="31" y="3436"/>
                    </a:lnTo>
                    <a:lnTo>
                      <a:pt x="99" y="3402"/>
                    </a:lnTo>
                    <a:lnTo>
                      <a:pt x="160" y="3369"/>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4"/>
                    </a:lnTo>
                    <a:lnTo>
                      <a:pt x="262" y="2039"/>
                    </a:lnTo>
                    <a:lnTo>
                      <a:pt x="220" y="2034"/>
                    </a:lnTo>
                    <a:lnTo>
                      <a:pt x="178" y="2018"/>
                    </a:lnTo>
                    <a:lnTo>
                      <a:pt x="144" y="1974"/>
                    </a:lnTo>
                    <a:lnTo>
                      <a:pt x="141" y="1922"/>
                    </a:lnTo>
                    <a:lnTo>
                      <a:pt x="154" y="1854"/>
                    </a:lnTo>
                    <a:lnTo>
                      <a:pt x="179" y="1797"/>
                    </a:lnTo>
                    <a:lnTo>
                      <a:pt x="202" y="1758"/>
                    </a:lnTo>
                    <a:lnTo>
                      <a:pt x="161" y="1741"/>
                    </a:lnTo>
                    <a:lnTo>
                      <a:pt x="149" y="1728"/>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6" y="6"/>
                    </a:lnTo>
                    <a:lnTo>
                      <a:pt x="508" y="0"/>
                    </a:lnTo>
                    <a:lnTo>
                      <a:pt x="562" y="12"/>
                    </a:lnTo>
                    <a:lnTo>
                      <a:pt x="610" y="37"/>
                    </a:lnTo>
                    <a:lnTo>
                      <a:pt x="646" y="69"/>
                    </a:lnTo>
                    <a:lnTo>
                      <a:pt x="675" y="113"/>
                    </a:lnTo>
                    <a:lnTo>
                      <a:pt x="690" y="172"/>
                    </a:lnTo>
                    <a:lnTo>
                      <a:pt x="698" y="240"/>
                    </a:lnTo>
                    <a:lnTo>
                      <a:pt x="695" y="295"/>
                    </a:lnTo>
                    <a:lnTo>
                      <a:pt x="682" y="369"/>
                    </a:lnTo>
                    <a:lnTo>
                      <a:pt x="683" y="423"/>
                    </a:lnTo>
                    <a:lnTo>
                      <a:pt x="694" y="483"/>
                    </a:lnTo>
                    <a:lnTo>
                      <a:pt x="716" y="513"/>
                    </a:lnTo>
                    <a:lnTo>
                      <a:pt x="941" y="611"/>
                    </a:lnTo>
                    <a:lnTo>
                      <a:pt x="972" y="632"/>
                    </a:lnTo>
                    <a:lnTo>
                      <a:pt x="994" y="668"/>
                    </a:lnTo>
                    <a:lnTo>
                      <a:pt x="1065" y="879"/>
                    </a:lnTo>
                    <a:lnTo>
                      <a:pt x="1157" y="1178"/>
                    </a:lnTo>
                    <a:lnTo>
                      <a:pt x="1167" y="1239"/>
                    </a:lnTo>
                    <a:lnTo>
                      <a:pt x="1164" y="1273"/>
                    </a:lnTo>
                    <a:lnTo>
                      <a:pt x="1150" y="1312"/>
                    </a:lnTo>
                    <a:lnTo>
                      <a:pt x="1030" y="1516"/>
                    </a:lnTo>
                    <a:lnTo>
                      <a:pt x="1012" y="1580"/>
                    </a:lnTo>
                    <a:lnTo>
                      <a:pt x="1006" y="1645"/>
                    </a:lnTo>
                    <a:lnTo>
                      <a:pt x="1030" y="1873"/>
                    </a:lnTo>
                    <a:lnTo>
                      <a:pt x="1044" y="1974"/>
                    </a:lnTo>
                    <a:lnTo>
                      <a:pt x="1044" y="2007"/>
                    </a:lnTo>
                    <a:lnTo>
                      <a:pt x="1031" y="2032"/>
                    </a:lnTo>
                    <a:lnTo>
                      <a:pt x="994" y="2045"/>
                    </a:lnTo>
                    <a:lnTo>
                      <a:pt x="958" y="2051"/>
                    </a:lnTo>
                    <a:lnTo>
                      <a:pt x="948" y="2166"/>
                    </a:lnTo>
                    <a:lnTo>
                      <a:pt x="948" y="2292"/>
                    </a:lnTo>
                    <a:lnTo>
                      <a:pt x="951" y="2432"/>
                    </a:lnTo>
                    <a:lnTo>
                      <a:pt x="958" y="2562"/>
                    </a:lnTo>
                    <a:lnTo>
                      <a:pt x="977" y="2702"/>
                    </a:lnTo>
                    <a:lnTo>
                      <a:pt x="981" y="2842"/>
                    </a:lnTo>
                    <a:lnTo>
                      <a:pt x="990" y="2979"/>
                    </a:lnTo>
                    <a:lnTo>
                      <a:pt x="990" y="3088"/>
                    </a:lnTo>
                    <a:lnTo>
                      <a:pt x="984" y="3261"/>
                    </a:lnTo>
                    <a:lnTo>
                      <a:pt x="986" y="3369"/>
                    </a:lnTo>
                    <a:lnTo>
                      <a:pt x="981" y="3467"/>
                    </a:lnTo>
                    <a:lnTo>
                      <a:pt x="978" y="3488"/>
                    </a:lnTo>
                    <a:lnTo>
                      <a:pt x="921" y="3505"/>
                    </a:lnTo>
                    <a:lnTo>
                      <a:pt x="877" y="3530"/>
                    </a:lnTo>
                    <a:lnTo>
                      <a:pt x="835" y="3568"/>
                    </a:lnTo>
                    <a:lnTo>
                      <a:pt x="790" y="3603"/>
                    </a:lnTo>
                    <a:lnTo>
                      <a:pt x="733" y="3627"/>
                    </a:lnTo>
                    <a:lnTo>
                      <a:pt x="674" y="3644"/>
                    </a:lnTo>
                    <a:lnTo>
                      <a:pt x="623" y="3645"/>
                    </a:lnTo>
                    <a:lnTo>
                      <a:pt x="591" y="3633"/>
                    </a:lnTo>
                    <a:lnTo>
                      <a:pt x="567" y="3615"/>
                    </a:lnTo>
                    <a:lnTo>
                      <a:pt x="565" y="3594"/>
                    </a:lnTo>
                    <a:lnTo>
                      <a:pt x="577" y="3563"/>
                    </a:lnTo>
                    <a:lnTo>
                      <a:pt x="607" y="3535"/>
                    </a:lnTo>
                    <a:lnTo>
                      <a:pt x="644" y="3505"/>
                    </a:lnTo>
                    <a:lnTo>
                      <a:pt x="690" y="3462"/>
                    </a:lnTo>
                    <a:lnTo>
                      <a:pt x="729" y="3424"/>
                    </a:lnTo>
                    <a:lnTo>
                      <a:pt x="753" y="3391"/>
                    </a:lnTo>
                    <a:lnTo>
                      <a:pt x="741" y="3211"/>
                    </a:lnTo>
                    <a:lnTo>
                      <a:pt x="741" y="3085"/>
                    </a:lnTo>
                    <a:lnTo>
                      <a:pt x="729" y="2957"/>
                    </a:lnTo>
                    <a:lnTo>
                      <a:pt x="717" y="2842"/>
                    </a:lnTo>
                    <a:lnTo>
                      <a:pt x="697" y="2721"/>
                    </a:lnTo>
                    <a:lnTo>
                      <a:pt x="670" y="2599"/>
                    </a:lnTo>
                    <a:lnTo>
                      <a:pt x="646" y="2485"/>
                    </a:lnTo>
                    <a:lnTo>
                      <a:pt x="627" y="2391"/>
                    </a:lnTo>
                    <a:lnTo>
                      <a:pt x="610"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47" name="Freeform 17"/>
              <p:cNvSpPr>
                <a:spLocks/>
              </p:cNvSpPr>
              <p:nvPr/>
            </p:nvSpPr>
            <p:spPr bwMode="auto">
              <a:xfrm>
                <a:off x="161" y="1496"/>
                <a:ext cx="408" cy="1135"/>
              </a:xfrm>
              <a:custGeom>
                <a:avLst/>
                <a:gdLst>
                  <a:gd name="T0" fmla="*/ 4 w 1223"/>
                  <a:gd name="T1" fmla="*/ 6 h 3405"/>
                  <a:gd name="T2" fmla="*/ 4 w 1223"/>
                  <a:gd name="T3" fmla="*/ 8 h 3405"/>
                  <a:gd name="T4" fmla="*/ 4 w 1223"/>
                  <a:gd name="T5" fmla="*/ 9 h 3405"/>
                  <a:gd name="T6" fmla="*/ 4 w 1223"/>
                  <a:gd name="T7" fmla="*/ 11 h 3405"/>
                  <a:gd name="T8" fmla="*/ 4 w 1223"/>
                  <a:gd name="T9" fmla="*/ 13 h 3405"/>
                  <a:gd name="T10" fmla="*/ 4 w 1223"/>
                  <a:gd name="T11" fmla="*/ 13 h 3405"/>
                  <a:gd name="T12" fmla="*/ 4 w 1223"/>
                  <a:gd name="T13" fmla="*/ 13 h 3405"/>
                  <a:gd name="T14" fmla="*/ 5 w 1223"/>
                  <a:gd name="T15" fmla="*/ 13 h 3405"/>
                  <a:gd name="T16" fmla="*/ 5 w 1223"/>
                  <a:gd name="T17" fmla="*/ 14 h 3405"/>
                  <a:gd name="T18" fmla="*/ 5 w 1223"/>
                  <a:gd name="T19" fmla="*/ 14 h 3405"/>
                  <a:gd name="T20" fmla="*/ 3 w 1223"/>
                  <a:gd name="T21" fmla="*/ 14 h 3405"/>
                  <a:gd name="T22" fmla="*/ 3 w 1223"/>
                  <a:gd name="T23" fmla="*/ 14 h 3405"/>
                  <a:gd name="T24" fmla="*/ 3 w 1223"/>
                  <a:gd name="T25" fmla="*/ 13 h 3405"/>
                  <a:gd name="T26" fmla="*/ 3 w 1223"/>
                  <a:gd name="T27" fmla="*/ 13 h 3405"/>
                  <a:gd name="T28" fmla="*/ 3 w 1223"/>
                  <a:gd name="T29" fmla="*/ 13 h 3405"/>
                  <a:gd name="T30" fmla="*/ 3 w 1223"/>
                  <a:gd name="T31" fmla="*/ 13 h 3405"/>
                  <a:gd name="T32" fmla="*/ 3 w 1223"/>
                  <a:gd name="T33" fmla="*/ 11 h 3405"/>
                  <a:gd name="T34" fmla="*/ 3 w 1223"/>
                  <a:gd name="T35" fmla="*/ 9 h 3405"/>
                  <a:gd name="T36" fmla="*/ 3 w 1223"/>
                  <a:gd name="T37" fmla="*/ 9 h 3405"/>
                  <a:gd name="T38" fmla="*/ 2 w 1223"/>
                  <a:gd name="T39" fmla="*/ 10 h 3405"/>
                  <a:gd name="T40" fmla="*/ 2 w 1223"/>
                  <a:gd name="T41" fmla="*/ 11 h 3405"/>
                  <a:gd name="T42" fmla="*/ 2 w 1223"/>
                  <a:gd name="T43" fmla="*/ 13 h 3405"/>
                  <a:gd name="T44" fmla="*/ 2 w 1223"/>
                  <a:gd name="T45" fmla="*/ 13 h 3405"/>
                  <a:gd name="T46" fmla="*/ 2 w 1223"/>
                  <a:gd name="T47" fmla="*/ 14 h 3405"/>
                  <a:gd name="T48" fmla="*/ 2 w 1223"/>
                  <a:gd name="T49" fmla="*/ 14 h 3405"/>
                  <a:gd name="T50" fmla="*/ 1 w 1223"/>
                  <a:gd name="T51" fmla="*/ 14 h 3405"/>
                  <a:gd name="T52" fmla="*/ 1 w 1223"/>
                  <a:gd name="T53" fmla="*/ 14 h 3405"/>
                  <a:gd name="T54" fmla="*/ 1 w 1223"/>
                  <a:gd name="T55" fmla="*/ 14 h 3405"/>
                  <a:gd name="T56" fmla="*/ 1 w 1223"/>
                  <a:gd name="T57" fmla="*/ 13 h 3405"/>
                  <a:gd name="T58" fmla="*/ 1 w 1223"/>
                  <a:gd name="T59" fmla="*/ 13 h 3405"/>
                  <a:gd name="T60" fmla="*/ 1 w 1223"/>
                  <a:gd name="T61" fmla="*/ 12 h 3405"/>
                  <a:gd name="T62" fmla="*/ 1 w 1223"/>
                  <a:gd name="T63" fmla="*/ 11 h 3405"/>
                  <a:gd name="T64" fmla="*/ 1 w 1223"/>
                  <a:gd name="T65" fmla="*/ 10 h 3405"/>
                  <a:gd name="T66" fmla="*/ 0 w 1223"/>
                  <a:gd name="T67" fmla="*/ 9 h 3405"/>
                  <a:gd name="T68" fmla="*/ 0 w 1223"/>
                  <a:gd name="T69" fmla="*/ 8 h 3405"/>
                  <a:gd name="T70" fmla="*/ 1 w 1223"/>
                  <a:gd name="T71" fmla="*/ 8 h 3405"/>
                  <a:gd name="T72" fmla="*/ 1 w 1223"/>
                  <a:gd name="T73" fmla="*/ 5 h 3405"/>
                  <a:gd name="T74" fmla="*/ 1 w 1223"/>
                  <a:gd name="T75" fmla="*/ 5 h 3405"/>
                  <a:gd name="T76" fmla="*/ 1 w 1223"/>
                  <a:gd name="T77" fmla="*/ 3 h 3405"/>
                  <a:gd name="T78" fmla="*/ 1 w 1223"/>
                  <a:gd name="T79" fmla="*/ 3 h 3405"/>
                  <a:gd name="T80" fmla="*/ 2 w 1223"/>
                  <a:gd name="T81" fmla="*/ 2 h 3405"/>
                  <a:gd name="T82" fmla="*/ 2 w 1223"/>
                  <a:gd name="T83" fmla="*/ 2 h 3405"/>
                  <a:gd name="T84" fmla="*/ 2 w 1223"/>
                  <a:gd name="T85" fmla="*/ 1 h 3405"/>
                  <a:gd name="T86" fmla="*/ 2 w 1223"/>
                  <a:gd name="T87" fmla="*/ 1 h 3405"/>
                  <a:gd name="T88" fmla="*/ 2 w 1223"/>
                  <a:gd name="T89" fmla="*/ 0 h 3405"/>
                  <a:gd name="T90" fmla="*/ 3 w 1223"/>
                  <a:gd name="T91" fmla="*/ 0 h 3405"/>
                  <a:gd name="T92" fmla="*/ 3 w 1223"/>
                  <a:gd name="T93" fmla="*/ 0 h 3405"/>
                  <a:gd name="T94" fmla="*/ 3 w 1223"/>
                  <a:gd name="T95" fmla="*/ 0 h 3405"/>
                  <a:gd name="T96" fmla="*/ 3 w 1223"/>
                  <a:gd name="T97" fmla="*/ 0 h 3405"/>
                  <a:gd name="T98" fmla="*/ 3 w 1223"/>
                  <a:gd name="T99" fmla="*/ 1 h 3405"/>
                  <a:gd name="T100" fmla="*/ 3 w 1223"/>
                  <a:gd name="T101" fmla="*/ 1 h 3405"/>
                  <a:gd name="T102" fmla="*/ 3 w 1223"/>
                  <a:gd name="T103" fmla="*/ 2 h 3405"/>
                  <a:gd name="T104" fmla="*/ 3 w 1223"/>
                  <a:gd name="T105" fmla="*/ 2 h 3405"/>
                  <a:gd name="T106" fmla="*/ 4 w 1223"/>
                  <a:gd name="T107" fmla="*/ 3 h 3405"/>
                  <a:gd name="T108" fmla="*/ 4 w 1223"/>
                  <a:gd name="T109" fmla="*/ 3 h 3405"/>
                  <a:gd name="T110" fmla="*/ 4 w 1223"/>
                  <a:gd name="T111" fmla="*/ 5 h 3405"/>
                  <a:gd name="T112" fmla="*/ 4 w 1223"/>
                  <a:gd name="T113" fmla="*/ 5 h 3405"/>
                  <a:gd name="T114" fmla="*/ 4 w 1223"/>
                  <a:gd name="T115" fmla="*/ 6 h 3405"/>
                  <a:gd name="T116" fmla="*/ 4 w 1223"/>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0" y="1749"/>
                    </a:lnTo>
                    <a:lnTo>
                      <a:pt x="900" y="1875"/>
                    </a:lnTo>
                    <a:lnTo>
                      <a:pt x="900" y="1952"/>
                    </a:lnTo>
                    <a:lnTo>
                      <a:pt x="909" y="2090"/>
                    </a:lnTo>
                    <a:lnTo>
                      <a:pt x="924" y="2499"/>
                    </a:lnTo>
                    <a:lnTo>
                      <a:pt x="934" y="2679"/>
                    </a:lnTo>
                    <a:lnTo>
                      <a:pt x="947" y="2998"/>
                    </a:lnTo>
                    <a:lnTo>
                      <a:pt x="947" y="3112"/>
                    </a:lnTo>
                    <a:lnTo>
                      <a:pt x="948" y="3150"/>
                    </a:lnTo>
                    <a:lnTo>
                      <a:pt x="959" y="3163"/>
                    </a:lnTo>
                    <a:lnTo>
                      <a:pt x="993" y="3186"/>
                    </a:lnTo>
                    <a:lnTo>
                      <a:pt x="1062" y="3223"/>
                    </a:lnTo>
                    <a:lnTo>
                      <a:pt x="1141" y="3245"/>
                    </a:lnTo>
                    <a:lnTo>
                      <a:pt x="1170" y="3255"/>
                    </a:lnTo>
                    <a:lnTo>
                      <a:pt x="1198" y="3269"/>
                    </a:lnTo>
                    <a:lnTo>
                      <a:pt x="1217" y="3295"/>
                    </a:lnTo>
                    <a:lnTo>
                      <a:pt x="1223" y="3317"/>
                    </a:lnTo>
                    <a:lnTo>
                      <a:pt x="1211" y="3325"/>
                    </a:lnTo>
                    <a:lnTo>
                      <a:pt x="1050" y="3327"/>
                    </a:lnTo>
                    <a:lnTo>
                      <a:pt x="839" y="3341"/>
                    </a:lnTo>
                    <a:lnTo>
                      <a:pt x="803" y="3341"/>
                    </a:lnTo>
                    <a:lnTo>
                      <a:pt x="779" y="3328"/>
                    </a:lnTo>
                    <a:lnTo>
                      <a:pt x="767" y="3303"/>
                    </a:lnTo>
                    <a:lnTo>
                      <a:pt x="767" y="3266"/>
                    </a:lnTo>
                    <a:lnTo>
                      <a:pt x="779" y="3204"/>
                    </a:lnTo>
                    <a:lnTo>
                      <a:pt x="786" y="3195"/>
                    </a:lnTo>
                    <a:lnTo>
                      <a:pt x="803" y="3189"/>
                    </a:lnTo>
                    <a:lnTo>
                      <a:pt x="779" y="3185"/>
                    </a:lnTo>
                    <a:lnTo>
                      <a:pt x="772" y="3173"/>
                    </a:lnTo>
                    <a:lnTo>
                      <a:pt x="767" y="3125"/>
                    </a:lnTo>
                    <a:lnTo>
                      <a:pt x="744" y="3023"/>
                    </a:lnTo>
                    <a:lnTo>
                      <a:pt x="695" y="2780"/>
                    </a:lnTo>
                    <a:lnTo>
                      <a:pt x="683" y="2665"/>
                    </a:lnTo>
                    <a:lnTo>
                      <a:pt x="658" y="2297"/>
                    </a:lnTo>
                    <a:lnTo>
                      <a:pt x="643" y="2206"/>
                    </a:lnTo>
                    <a:lnTo>
                      <a:pt x="612" y="2092"/>
                    </a:lnTo>
                    <a:lnTo>
                      <a:pt x="587" y="2207"/>
                    </a:lnTo>
                    <a:lnTo>
                      <a:pt x="564" y="2322"/>
                    </a:lnTo>
                    <a:lnTo>
                      <a:pt x="522" y="2642"/>
                    </a:lnTo>
                    <a:lnTo>
                      <a:pt x="503" y="2740"/>
                    </a:lnTo>
                    <a:lnTo>
                      <a:pt x="462" y="3096"/>
                    </a:lnTo>
                    <a:lnTo>
                      <a:pt x="462" y="3150"/>
                    </a:lnTo>
                    <a:lnTo>
                      <a:pt x="456" y="3159"/>
                    </a:lnTo>
                    <a:lnTo>
                      <a:pt x="419" y="3176"/>
                    </a:lnTo>
                    <a:lnTo>
                      <a:pt x="429" y="3229"/>
                    </a:lnTo>
                    <a:lnTo>
                      <a:pt x="431" y="3290"/>
                    </a:lnTo>
                    <a:lnTo>
                      <a:pt x="431" y="3328"/>
                    </a:lnTo>
                    <a:lnTo>
                      <a:pt x="416" y="3365"/>
                    </a:lnTo>
                    <a:lnTo>
                      <a:pt x="392" y="3390"/>
                    </a:lnTo>
                    <a:lnTo>
                      <a:pt x="348" y="3405"/>
                    </a:lnTo>
                    <a:lnTo>
                      <a:pt x="300" y="3405"/>
                    </a:lnTo>
                    <a:lnTo>
                      <a:pt x="249" y="3401"/>
                    </a:lnTo>
                    <a:lnTo>
                      <a:pt x="226" y="3380"/>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8"/>
                    </a:lnTo>
                    <a:lnTo>
                      <a:pt x="36" y="1862"/>
                    </a:lnTo>
                    <a:lnTo>
                      <a:pt x="174" y="1902"/>
                    </a:lnTo>
                    <a:lnTo>
                      <a:pt x="189" y="1823"/>
                    </a:lnTo>
                    <a:lnTo>
                      <a:pt x="193" y="1727"/>
                    </a:lnTo>
                    <a:lnTo>
                      <a:pt x="126" y="1331"/>
                    </a:lnTo>
                    <a:lnTo>
                      <a:pt x="120" y="1225"/>
                    </a:lnTo>
                    <a:lnTo>
                      <a:pt x="131" y="1099"/>
                    </a:lnTo>
                    <a:lnTo>
                      <a:pt x="189" y="756"/>
                    </a:lnTo>
                    <a:lnTo>
                      <a:pt x="216" y="663"/>
                    </a:lnTo>
                    <a:lnTo>
                      <a:pt x="239" y="625"/>
                    </a:lnTo>
                    <a:lnTo>
                      <a:pt x="263" y="613"/>
                    </a:lnTo>
                    <a:lnTo>
                      <a:pt x="431" y="549"/>
                    </a:lnTo>
                    <a:lnTo>
                      <a:pt x="503" y="524"/>
                    </a:lnTo>
                    <a:lnTo>
                      <a:pt x="527" y="434"/>
                    </a:lnTo>
                    <a:lnTo>
                      <a:pt x="507" y="369"/>
                    </a:lnTo>
                    <a:lnTo>
                      <a:pt x="496" y="330"/>
                    </a:lnTo>
                    <a:lnTo>
                      <a:pt x="496" y="280"/>
                    </a:lnTo>
                    <a:lnTo>
                      <a:pt x="503" y="218"/>
                    </a:lnTo>
                    <a:lnTo>
                      <a:pt x="527" y="129"/>
                    </a:lnTo>
                    <a:lnTo>
                      <a:pt x="540" y="84"/>
                    </a:lnTo>
                    <a:lnTo>
                      <a:pt x="559" y="51"/>
                    </a:lnTo>
                    <a:lnTo>
                      <a:pt x="587" y="24"/>
                    </a:lnTo>
                    <a:lnTo>
                      <a:pt x="612" y="14"/>
                    </a:lnTo>
                    <a:lnTo>
                      <a:pt x="660" y="0"/>
                    </a:lnTo>
                    <a:lnTo>
                      <a:pt x="695" y="0"/>
                    </a:lnTo>
                    <a:lnTo>
                      <a:pt x="744" y="14"/>
                    </a:lnTo>
                    <a:lnTo>
                      <a:pt x="789" y="31"/>
                    </a:lnTo>
                    <a:lnTo>
                      <a:pt x="826" y="60"/>
                    </a:lnTo>
                    <a:lnTo>
                      <a:pt x="839" y="103"/>
                    </a:lnTo>
                    <a:lnTo>
                      <a:pt x="844" y="159"/>
                    </a:lnTo>
                    <a:lnTo>
                      <a:pt x="838" y="212"/>
                    </a:lnTo>
                    <a:lnTo>
                      <a:pt x="829" y="271"/>
                    </a:lnTo>
                    <a:lnTo>
                      <a:pt x="817" y="321"/>
                    </a:lnTo>
                    <a:lnTo>
                      <a:pt x="791" y="372"/>
                    </a:lnTo>
                    <a:lnTo>
                      <a:pt x="767" y="410"/>
                    </a:lnTo>
                    <a:lnTo>
                      <a:pt x="744" y="447"/>
                    </a:lnTo>
                    <a:lnTo>
                      <a:pt x="744" y="510"/>
                    </a:lnTo>
                    <a:lnTo>
                      <a:pt x="798" y="526"/>
                    </a:lnTo>
                    <a:lnTo>
                      <a:pt x="999" y="651"/>
                    </a:lnTo>
                    <a:lnTo>
                      <a:pt x="1031"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48" name="Freeform 18"/>
              <p:cNvSpPr>
                <a:spLocks/>
              </p:cNvSpPr>
              <p:nvPr/>
            </p:nvSpPr>
            <p:spPr bwMode="auto">
              <a:xfrm>
                <a:off x="998" y="1501"/>
                <a:ext cx="364" cy="1157"/>
              </a:xfrm>
              <a:custGeom>
                <a:avLst/>
                <a:gdLst>
                  <a:gd name="T0" fmla="*/ 1 w 1092"/>
                  <a:gd name="T1" fmla="*/ 10 h 3472"/>
                  <a:gd name="T2" fmla="*/ 1 w 1092"/>
                  <a:gd name="T3" fmla="*/ 10 h 3472"/>
                  <a:gd name="T4" fmla="*/ 1 w 1092"/>
                  <a:gd name="T5" fmla="*/ 11 h 3472"/>
                  <a:gd name="T6" fmla="*/ 1 w 1092"/>
                  <a:gd name="T7" fmla="*/ 12 h 3472"/>
                  <a:gd name="T8" fmla="*/ 1 w 1092"/>
                  <a:gd name="T9" fmla="*/ 13 h 3472"/>
                  <a:gd name="T10" fmla="*/ 1 w 1092"/>
                  <a:gd name="T11" fmla="*/ 13 h 3472"/>
                  <a:gd name="T12" fmla="*/ 0 w 1092"/>
                  <a:gd name="T13" fmla="*/ 13 h 3472"/>
                  <a:gd name="T14" fmla="*/ 0 w 1092"/>
                  <a:gd name="T15" fmla="*/ 14 h 3472"/>
                  <a:gd name="T16" fmla="*/ 0 w 1092"/>
                  <a:gd name="T17" fmla="*/ 14 h 3472"/>
                  <a:gd name="T18" fmla="*/ 0 w 1092"/>
                  <a:gd name="T19" fmla="*/ 14 h 3472"/>
                  <a:gd name="T20" fmla="*/ 1 w 1092"/>
                  <a:gd name="T21" fmla="*/ 14 h 3472"/>
                  <a:gd name="T22" fmla="*/ 1 w 1092"/>
                  <a:gd name="T23" fmla="*/ 14 h 3472"/>
                  <a:gd name="T24" fmla="*/ 2 w 1092"/>
                  <a:gd name="T25" fmla="*/ 14 h 3472"/>
                  <a:gd name="T26" fmla="*/ 2 w 1092"/>
                  <a:gd name="T27" fmla="*/ 13 h 3472"/>
                  <a:gd name="T28" fmla="*/ 2 w 1092"/>
                  <a:gd name="T29" fmla="*/ 11 h 3472"/>
                  <a:gd name="T30" fmla="*/ 2 w 1092"/>
                  <a:gd name="T31" fmla="*/ 10 h 3472"/>
                  <a:gd name="T32" fmla="*/ 2 w 1092"/>
                  <a:gd name="T33" fmla="*/ 11 h 3472"/>
                  <a:gd name="T34" fmla="*/ 3 w 1092"/>
                  <a:gd name="T35" fmla="*/ 12 h 3472"/>
                  <a:gd name="T36" fmla="*/ 3 w 1092"/>
                  <a:gd name="T37" fmla="*/ 13 h 3472"/>
                  <a:gd name="T38" fmla="*/ 3 w 1092"/>
                  <a:gd name="T39" fmla="*/ 14 h 3472"/>
                  <a:gd name="T40" fmla="*/ 3 w 1092"/>
                  <a:gd name="T41" fmla="*/ 14 h 3472"/>
                  <a:gd name="T42" fmla="*/ 3 w 1092"/>
                  <a:gd name="T43" fmla="*/ 14 h 3472"/>
                  <a:gd name="T44" fmla="*/ 3 w 1092"/>
                  <a:gd name="T45" fmla="*/ 14 h 3472"/>
                  <a:gd name="T46" fmla="*/ 4 w 1092"/>
                  <a:gd name="T47" fmla="*/ 14 h 3472"/>
                  <a:gd name="T48" fmla="*/ 4 w 1092"/>
                  <a:gd name="T49" fmla="*/ 14 h 3472"/>
                  <a:gd name="T50" fmla="*/ 4 w 1092"/>
                  <a:gd name="T51" fmla="*/ 14 h 3472"/>
                  <a:gd name="T52" fmla="*/ 4 w 1092"/>
                  <a:gd name="T53" fmla="*/ 13 h 3472"/>
                  <a:gd name="T54" fmla="*/ 4 w 1092"/>
                  <a:gd name="T55" fmla="*/ 11 h 3472"/>
                  <a:gd name="T56" fmla="*/ 4 w 1092"/>
                  <a:gd name="T57" fmla="*/ 10 h 3472"/>
                  <a:gd name="T58" fmla="*/ 4 w 1092"/>
                  <a:gd name="T59" fmla="*/ 10 h 3472"/>
                  <a:gd name="T60" fmla="*/ 4 w 1092"/>
                  <a:gd name="T61" fmla="*/ 7 h 3472"/>
                  <a:gd name="T62" fmla="*/ 4 w 1092"/>
                  <a:gd name="T63" fmla="*/ 6 h 3472"/>
                  <a:gd name="T64" fmla="*/ 4 w 1092"/>
                  <a:gd name="T65" fmla="*/ 5 h 3472"/>
                  <a:gd name="T66" fmla="*/ 4 w 1092"/>
                  <a:gd name="T67" fmla="*/ 5 h 3472"/>
                  <a:gd name="T68" fmla="*/ 4 w 1092"/>
                  <a:gd name="T69" fmla="*/ 4 h 3472"/>
                  <a:gd name="T70" fmla="*/ 4 w 1092"/>
                  <a:gd name="T71" fmla="*/ 4 h 3472"/>
                  <a:gd name="T72" fmla="*/ 4 w 1092"/>
                  <a:gd name="T73" fmla="*/ 4 h 3472"/>
                  <a:gd name="T74" fmla="*/ 4 w 1092"/>
                  <a:gd name="T75" fmla="*/ 3 h 3472"/>
                  <a:gd name="T76" fmla="*/ 4 w 1092"/>
                  <a:gd name="T77" fmla="*/ 3 h 3472"/>
                  <a:gd name="T78" fmla="*/ 4 w 1092"/>
                  <a:gd name="T79" fmla="*/ 3 h 3472"/>
                  <a:gd name="T80" fmla="*/ 3 w 1092"/>
                  <a:gd name="T81" fmla="*/ 2 h 3472"/>
                  <a:gd name="T82" fmla="*/ 3 w 1092"/>
                  <a:gd name="T83" fmla="*/ 2 h 3472"/>
                  <a:gd name="T84" fmla="*/ 3 w 1092"/>
                  <a:gd name="T85" fmla="*/ 1 h 3472"/>
                  <a:gd name="T86" fmla="*/ 3 w 1092"/>
                  <a:gd name="T87" fmla="*/ 1 h 3472"/>
                  <a:gd name="T88" fmla="*/ 3 w 1092"/>
                  <a:gd name="T89" fmla="*/ 0 h 3472"/>
                  <a:gd name="T90" fmla="*/ 2 w 1092"/>
                  <a:gd name="T91" fmla="*/ 0 h 3472"/>
                  <a:gd name="T92" fmla="*/ 2 w 1092"/>
                  <a:gd name="T93" fmla="*/ 0 h 3472"/>
                  <a:gd name="T94" fmla="*/ 2 w 1092"/>
                  <a:gd name="T95" fmla="*/ 0 h 3472"/>
                  <a:gd name="T96" fmla="*/ 1 w 1092"/>
                  <a:gd name="T97" fmla="*/ 0 h 3472"/>
                  <a:gd name="T98" fmla="*/ 1 w 1092"/>
                  <a:gd name="T99" fmla="*/ 1 h 3472"/>
                  <a:gd name="T100" fmla="*/ 1 w 1092"/>
                  <a:gd name="T101" fmla="*/ 1 h 3472"/>
                  <a:gd name="T102" fmla="*/ 1 w 1092"/>
                  <a:gd name="T103" fmla="*/ 2 h 3472"/>
                  <a:gd name="T104" fmla="*/ 2 w 1092"/>
                  <a:gd name="T105" fmla="*/ 2 h 3472"/>
                  <a:gd name="T106" fmla="*/ 1 w 1092"/>
                  <a:gd name="T107" fmla="*/ 2 h 3472"/>
                  <a:gd name="T108" fmla="*/ 1 w 1092"/>
                  <a:gd name="T109" fmla="*/ 3 h 3472"/>
                  <a:gd name="T110" fmla="*/ 0 w 1092"/>
                  <a:gd name="T111" fmla="*/ 3 h 3472"/>
                  <a:gd name="T112" fmla="*/ 0 w 1092"/>
                  <a:gd name="T113" fmla="*/ 4 h 3472"/>
                  <a:gd name="T114" fmla="*/ 1 w 1092"/>
                  <a:gd name="T115" fmla="*/ 5 h 3472"/>
                  <a:gd name="T116" fmla="*/ 1 w 1092"/>
                  <a:gd name="T117" fmla="*/ 6 h 3472"/>
                  <a:gd name="T118" fmla="*/ 1 w 1092"/>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3"/>
                    </a:moveTo>
                    <a:lnTo>
                      <a:pt x="126" y="2343"/>
                    </a:lnTo>
                    <a:lnTo>
                      <a:pt x="121" y="2472"/>
                    </a:lnTo>
                    <a:lnTo>
                      <a:pt x="167" y="2483"/>
                    </a:lnTo>
                    <a:lnTo>
                      <a:pt x="218" y="2488"/>
                    </a:lnTo>
                    <a:lnTo>
                      <a:pt x="212" y="2608"/>
                    </a:lnTo>
                    <a:lnTo>
                      <a:pt x="212" y="2730"/>
                    </a:lnTo>
                    <a:lnTo>
                      <a:pt x="220" y="3015"/>
                    </a:lnTo>
                    <a:lnTo>
                      <a:pt x="217" y="3109"/>
                    </a:lnTo>
                    <a:lnTo>
                      <a:pt x="212" y="3150"/>
                    </a:lnTo>
                    <a:lnTo>
                      <a:pt x="200" y="3187"/>
                    </a:lnTo>
                    <a:lnTo>
                      <a:pt x="180" y="3211"/>
                    </a:lnTo>
                    <a:lnTo>
                      <a:pt x="145" y="3237"/>
                    </a:lnTo>
                    <a:lnTo>
                      <a:pt x="104" y="3257"/>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7" y="3348"/>
                    </a:lnTo>
                    <a:lnTo>
                      <a:pt x="409" y="3341"/>
                    </a:lnTo>
                    <a:lnTo>
                      <a:pt x="419" y="3250"/>
                    </a:lnTo>
                    <a:lnTo>
                      <a:pt x="434" y="3117"/>
                    </a:lnTo>
                    <a:lnTo>
                      <a:pt x="488" y="2750"/>
                    </a:lnTo>
                    <a:lnTo>
                      <a:pt x="505" y="2649"/>
                    </a:lnTo>
                    <a:lnTo>
                      <a:pt x="531" y="2527"/>
                    </a:lnTo>
                    <a:lnTo>
                      <a:pt x="588" y="2543"/>
                    </a:lnTo>
                    <a:lnTo>
                      <a:pt x="588" y="2637"/>
                    </a:lnTo>
                    <a:lnTo>
                      <a:pt x="605" y="2759"/>
                    </a:lnTo>
                    <a:lnTo>
                      <a:pt x="661" y="2969"/>
                    </a:lnTo>
                    <a:lnTo>
                      <a:pt x="687" y="3187"/>
                    </a:lnTo>
                    <a:lnTo>
                      <a:pt x="695" y="3245"/>
                    </a:lnTo>
                    <a:lnTo>
                      <a:pt x="707" y="3276"/>
                    </a:lnTo>
                    <a:lnTo>
                      <a:pt x="693" y="3340"/>
                    </a:lnTo>
                    <a:lnTo>
                      <a:pt x="685" y="3381"/>
                    </a:lnTo>
                    <a:lnTo>
                      <a:pt x="685" y="3408"/>
                    </a:lnTo>
                    <a:lnTo>
                      <a:pt x="704" y="3441"/>
                    </a:lnTo>
                    <a:lnTo>
                      <a:pt x="727" y="3465"/>
                    </a:lnTo>
                    <a:lnTo>
                      <a:pt x="760" y="3472"/>
                    </a:lnTo>
                    <a:lnTo>
                      <a:pt x="798" y="3469"/>
                    </a:lnTo>
                    <a:lnTo>
                      <a:pt x="840" y="3453"/>
                    </a:lnTo>
                    <a:lnTo>
                      <a:pt x="875" y="3431"/>
                    </a:lnTo>
                    <a:lnTo>
                      <a:pt x="904" y="3404"/>
                    </a:lnTo>
                    <a:lnTo>
                      <a:pt x="920" y="3376"/>
                    </a:lnTo>
                    <a:lnTo>
                      <a:pt x="927" y="3340"/>
                    </a:lnTo>
                    <a:lnTo>
                      <a:pt x="923" y="3293"/>
                    </a:lnTo>
                    <a:lnTo>
                      <a:pt x="912" y="3250"/>
                    </a:lnTo>
                    <a:lnTo>
                      <a:pt x="900" y="3135"/>
                    </a:lnTo>
                    <a:lnTo>
                      <a:pt x="883" y="2862"/>
                    </a:lnTo>
                    <a:lnTo>
                      <a:pt x="872" y="2730"/>
                    </a:lnTo>
                    <a:lnTo>
                      <a:pt x="863" y="2618"/>
                    </a:lnTo>
                    <a:lnTo>
                      <a:pt x="852" y="2523"/>
                    </a:lnTo>
                    <a:lnTo>
                      <a:pt x="923" y="2508"/>
                    </a:lnTo>
                    <a:lnTo>
                      <a:pt x="920" y="2403"/>
                    </a:lnTo>
                    <a:lnTo>
                      <a:pt x="910" y="1732"/>
                    </a:lnTo>
                    <a:lnTo>
                      <a:pt x="907" y="1601"/>
                    </a:lnTo>
                    <a:lnTo>
                      <a:pt x="900" y="1463"/>
                    </a:lnTo>
                    <a:lnTo>
                      <a:pt x="900" y="1387"/>
                    </a:lnTo>
                    <a:lnTo>
                      <a:pt x="932" y="1350"/>
                    </a:lnTo>
                    <a:lnTo>
                      <a:pt x="968" y="1302"/>
                    </a:lnTo>
                    <a:lnTo>
                      <a:pt x="986" y="1261"/>
                    </a:lnTo>
                    <a:lnTo>
                      <a:pt x="996" y="1221"/>
                    </a:lnTo>
                    <a:lnTo>
                      <a:pt x="1001" y="1175"/>
                    </a:lnTo>
                    <a:lnTo>
                      <a:pt x="989" y="1090"/>
                    </a:lnTo>
                    <a:lnTo>
                      <a:pt x="978" y="1018"/>
                    </a:lnTo>
                    <a:lnTo>
                      <a:pt x="1092" y="853"/>
                    </a:lnTo>
                    <a:lnTo>
                      <a:pt x="1043" y="788"/>
                    </a:lnTo>
                    <a:lnTo>
                      <a:pt x="950" y="920"/>
                    </a:lnTo>
                    <a:lnTo>
                      <a:pt x="939" y="864"/>
                    </a:lnTo>
                    <a:lnTo>
                      <a:pt x="930" y="788"/>
                    </a:lnTo>
                    <a:lnTo>
                      <a:pt x="927" y="723"/>
                    </a:lnTo>
                    <a:lnTo>
                      <a:pt x="925" y="679"/>
                    </a:lnTo>
                    <a:lnTo>
                      <a:pt x="913" y="639"/>
                    </a:lnTo>
                    <a:lnTo>
                      <a:pt x="887" y="611"/>
                    </a:lnTo>
                    <a:lnTo>
                      <a:pt x="850" y="594"/>
                    </a:lnTo>
                    <a:lnTo>
                      <a:pt x="673" y="533"/>
                    </a:lnTo>
                    <a:lnTo>
                      <a:pt x="636" y="520"/>
                    </a:lnTo>
                    <a:lnTo>
                      <a:pt x="631" y="457"/>
                    </a:lnTo>
                    <a:lnTo>
                      <a:pt x="642" y="409"/>
                    </a:lnTo>
                    <a:lnTo>
                      <a:pt x="664" y="354"/>
                    </a:lnTo>
                    <a:lnTo>
                      <a:pt x="682" y="300"/>
                    </a:lnTo>
                    <a:lnTo>
                      <a:pt x="685" y="230"/>
                    </a:lnTo>
                    <a:lnTo>
                      <a:pt x="676" y="150"/>
                    </a:lnTo>
                    <a:lnTo>
                      <a:pt x="661" y="100"/>
                    </a:lnTo>
                    <a:lnTo>
                      <a:pt x="634" y="53"/>
                    </a:lnTo>
                    <a:lnTo>
                      <a:pt x="603" y="28"/>
                    </a:lnTo>
                    <a:lnTo>
                      <a:pt x="537" y="6"/>
                    </a:lnTo>
                    <a:lnTo>
                      <a:pt x="480" y="0"/>
                    </a:lnTo>
                    <a:lnTo>
                      <a:pt x="426" y="6"/>
                    </a:lnTo>
                    <a:lnTo>
                      <a:pt x="386" y="35"/>
                    </a:lnTo>
                    <a:lnTo>
                      <a:pt x="360" y="61"/>
                    </a:lnTo>
                    <a:lnTo>
                      <a:pt x="326" y="109"/>
                    </a:lnTo>
                    <a:lnTo>
                      <a:pt x="301" y="161"/>
                    </a:lnTo>
                    <a:lnTo>
                      <a:pt x="336" y="189"/>
                    </a:lnTo>
                    <a:lnTo>
                      <a:pt x="332" y="251"/>
                    </a:lnTo>
                    <a:lnTo>
                      <a:pt x="329" y="319"/>
                    </a:lnTo>
                    <a:lnTo>
                      <a:pt x="338" y="379"/>
                    </a:lnTo>
                    <a:lnTo>
                      <a:pt x="352" y="427"/>
                    </a:lnTo>
                    <a:lnTo>
                      <a:pt x="366" y="463"/>
                    </a:lnTo>
                    <a:lnTo>
                      <a:pt x="397" y="520"/>
                    </a:lnTo>
                    <a:lnTo>
                      <a:pt x="397" y="533"/>
                    </a:lnTo>
                    <a:lnTo>
                      <a:pt x="348" y="558"/>
                    </a:lnTo>
                    <a:lnTo>
                      <a:pt x="157" y="647"/>
                    </a:lnTo>
                    <a:lnTo>
                      <a:pt x="122" y="681"/>
                    </a:lnTo>
                    <a:lnTo>
                      <a:pt x="99" y="723"/>
                    </a:lnTo>
                    <a:lnTo>
                      <a:pt x="84" y="776"/>
                    </a:lnTo>
                    <a:lnTo>
                      <a:pt x="75" y="845"/>
                    </a:lnTo>
                    <a:lnTo>
                      <a:pt x="101" y="888"/>
                    </a:lnTo>
                    <a:lnTo>
                      <a:pt x="247" y="1083"/>
                    </a:lnTo>
                    <a:lnTo>
                      <a:pt x="265" y="1148"/>
                    </a:lnTo>
                    <a:lnTo>
                      <a:pt x="275" y="1260"/>
                    </a:lnTo>
                    <a:lnTo>
                      <a:pt x="215" y="1443"/>
                    </a:lnTo>
                    <a:lnTo>
                      <a:pt x="146" y="1513"/>
                    </a:lnTo>
                    <a:lnTo>
                      <a:pt x="146" y="1593"/>
                    </a:lnTo>
                    <a:lnTo>
                      <a:pt x="133" y="1733"/>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49" name="Freeform 19"/>
              <p:cNvSpPr>
                <a:spLocks/>
              </p:cNvSpPr>
              <p:nvPr/>
            </p:nvSpPr>
            <p:spPr bwMode="auto">
              <a:xfrm>
                <a:off x="495" y="1525"/>
                <a:ext cx="297" cy="1093"/>
              </a:xfrm>
              <a:custGeom>
                <a:avLst/>
                <a:gdLst>
                  <a:gd name="T0" fmla="*/ 2 w 890"/>
                  <a:gd name="T1" fmla="*/ 10 h 3279"/>
                  <a:gd name="T2" fmla="*/ 2 w 890"/>
                  <a:gd name="T3" fmla="*/ 10 h 3279"/>
                  <a:gd name="T4" fmla="*/ 2 w 890"/>
                  <a:gd name="T5" fmla="*/ 9 h 3279"/>
                  <a:gd name="T6" fmla="*/ 2 w 890"/>
                  <a:gd name="T7" fmla="*/ 8 h 3279"/>
                  <a:gd name="T8" fmla="*/ 2 w 890"/>
                  <a:gd name="T9" fmla="*/ 9 h 3279"/>
                  <a:gd name="T10" fmla="*/ 2 w 890"/>
                  <a:gd name="T11" fmla="*/ 9 h 3279"/>
                  <a:gd name="T12" fmla="*/ 2 w 890"/>
                  <a:gd name="T13" fmla="*/ 9 h 3279"/>
                  <a:gd name="T14" fmla="*/ 2 w 890"/>
                  <a:gd name="T15" fmla="*/ 10 h 3279"/>
                  <a:gd name="T16" fmla="*/ 2 w 890"/>
                  <a:gd name="T17" fmla="*/ 10 h 3279"/>
                  <a:gd name="T18" fmla="*/ 2 w 890"/>
                  <a:gd name="T19" fmla="*/ 11 h 3279"/>
                  <a:gd name="T20" fmla="*/ 2 w 890"/>
                  <a:gd name="T21" fmla="*/ 12 h 3279"/>
                  <a:gd name="T22" fmla="*/ 3 w 890"/>
                  <a:gd name="T23" fmla="*/ 13 h 3279"/>
                  <a:gd name="T24" fmla="*/ 3 w 890"/>
                  <a:gd name="T25" fmla="*/ 13 h 3279"/>
                  <a:gd name="T26" fmla="*/ 3 w 890"/>
                  <a:gd name="T27" fmla="*/ 13 h 3279"/>
                  <a:gd name="T28" fmla="*/ 3 w 890"/>
                  <a:gd name="T29" fmla="*/ 13 h 3279"/>
                  <a:gd name="T30" fmla="*/ 3 w 890"/>
                  <a:gd name="T31" fmla="*/ 13 h 3279"/>
                  <a:gd name="T32" fmla="*/ 3 w 890"/>
                  <a:gd name="T33" fmla="*/ 13 h 3279"/>
                  <a:gd name="T34" fmla="*/ 3 w 890"/>
                  <a:gd name="T35" fmla="*/ 13 h 3279"/>
                  <a:gd name="T36" fmla="*/ 2 w 890"/>
                  <a:gd name="T37" fmla="*/ 13 h 3279"/>
                  <a:gd name="T38" fmla="*/ 2 w 890"/>
                  <a:gd name="T39" fmla="*/ 13 h 3279"/>
                  <a:gd name="T40" fmla="*/ 1 w 890"/>
                  <a:gd name="T41" fmla="*/ 13 h 3279"/>
                  <a:gd name="T42" fmla="*/ 1 w 890"/>
                  <a:gd name="T43" fmla="*/ 13 h 3279"/>
                  <a:gd name="T44" fmla="*/ 1 w 890"/>
                  <a:gd name="T45" fmla="*/ 11 h 3279"/>
                  <a:gd name="T46" fmla="*/ 1 w 890"/>
                  <a:gd name="T47" fmla="*/ 8 h 3279"/>
                  <a:gd name="T48" fmla="*/ 1 w 890"/>
                  <a:gd name="T49" fmla="*/ 7 h 3279"/>
                  <a:gd name="T50" fmla="*/ 1 w 890"/>
                  <a:gd name="T51" fmla="*/ 6 h 3279"/>
                  <a:gd name="T52" fmla="*/ 0 w 890"/>
                  <a:gd name="T53" fmla="*/ 6 h 3279"/>
                  <a:gd name="T54" fmla="*/ 0 w 890"/>
                  <a:gd name="T55" fmla="*/ 5 h 3279"/>
                  <a:gd name="T56" fmla="*/ 0 w 890"/>
                  <a:gd name="T57" fmla="*/ 5 h 3279"/>
                  <a:gd name="T58" fmla="*/ 0 w 890"/>
                  <a:gd name="T59" fmla="*/ 3 h 3279"/>
                  <a:gd name="T60" fmla="*/ 1 w 890"/>
                  <a:gd name="T61" fmla="*/ 3 h 3279"/>
                  <a:gd name="T62" fmla="*/ 1 w 890"/>
                  <a:gd name="T63" fmla="*/ 2 h 3279"/>
                  <a:gd name="T64" fmla="*/ 2 w 890"/>
                  <a:gd name="T65" fmla="*/ 2 h 3279"/>
                  <a:gd name="T66" fmla="*/ 2 w 890"/>
                  <a:gd name="T67" fmla="*/ 2 h 3279"/>
                  <a:gd name="T68" fmla="*/ 1 w 890"/>
                  <a:gd name="T69" fmla="*/ 1 h 3279"/>
                  <a:gd name="T70" fmla="*/ 1 w 890"/>
                  <a:gd name="T71" fmla="*/ 1 h 3279"/>
                  <a:gd name="T72" fmla="*/ 1 w 890"/>
                  <a:gd name="T73" fmla="*/ 0 h 3279"/>
                  <a:gd name="T74" fmla="*/ 1 w 890"/>
                  <a:gd name="T75" fmla="*/ 0 h 3279"/>
                  <a:gd name="T76" fmla="*/ 2 w 890"/>
                  <a:gd name="T77" fmla="*/ 0 h 3279"/>
                  <a:gd name="T78" fmla="*/ 2 w 890"/>
                  <a:gd name="T79" fmla="*/ 0 h 3279"/>
                  <a:gd name="T80" fmla="*/ 2 w 890"/>
                  <a:gd name="T81" fmla="*/ 0 h 3279"/>
                  <a:gd name="T82" fmla="*/ 2 w 890"/>
                  <a:gd name="T83" fmla="*/ 0 h 3279"/>
                  <a:gd name="T84" fmla="*/ 2 w 890"/>
                  <a:gd name="T85" fmla="*/ 1 h 3279"/>
                  <a:gd name="T86" fmla="*/ 3 w 890"/>
                  <a:gd name="T87" fmla="*/ 1 h 3279"/>
                  <a:gd name="T88" fmla="*/ 2 w 890"/>
                  <a:gd name="T89" fmla="*/ 2 h 3279"/>
                  <a:gd name="T90" fmla="*/ 2 w 890"/>
                  <a:gd name="T91" fmla="*/ 2 h 3279"/>
                  <a:gd name="T92" fmla="*/ 3 w 890"/>
                  <a:gd name="T93" fmla="*/ 2 h 3279"/>
                  <a:gd name="T94" fmla="*/ 3 w 890"/>
                  <a:gd name="T95" fmla="*/ 3 h 3279"/>
                  <a:gd name="T96" fmla="*/ 4 w 890"/>
                  <a:gd name="T97" fmla="*/ 4 h 3279"/>
                  <a:gd name="T98" fmla="*/ 4 w 890"/>
                  <a:gd name="T99" fmla="*/ 4 h 3279"/>
                  <a:gd name="T100" fmla="*/ 4 w 890"/>
                  <a:gd name="T101" fmla="*/ 5 h 3279"/>
                  <a:gd name="T102" fmla="*/ 4 w 890"/>
                  <a:gd name="T103" fmla="*/ 6 h 3279"/>
                  <a:gd name="T104" fmla="*/ 4 w 890"/>
                  <a:gd name="T105" fmla="*/ 6 h 3279"/>
                  <a:gd name="T106" fmla="*/ 3 w 890"/>
                  <a:gd name="T107" fmla="*/ 7 h 3279"/>
                  <a:gd name="T108" fmla="*/ 3 w 890"/>
                  <a:gd name="T109" fmla="*/ 8 h 3279"/>
                  <a:gd name="T110" fmla="*/ 3 w 890"/>
                  <a:gd name="T111" fmla="*/ 9 h 3279"/>
                  <a:gd name="T112" fmla="*/ 3 w 890"/>
                  <a:gd name="T113" fmla="*/ 10 h 3279"/>
                  <a:gd name="T114" fmla="*/ 3 w 890"/>
                  <a:gd name="T115" fmla="*/ 11 h 3279"/>
                  <a:gd name="T116" fmla="*/ 3 w 890"/>
                  <a:gd name="T117" fmla="*/ 12 h 3279"/>
                  <a:gd name="T118" fmla="*/ 2 w 890"/>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3" y="2513"/>
                    </a:lnTo>
                    <a:lnTo>
                      <a:pt x="477" y="2449"/>
                    </a:lnTo>
                    <a:lnTo>
                      <a:pt x="481" y="2388"/>
                    </a:lnTo>
                    <a:lnTo>
                      <a:pt x="492" y="2282"/>
                    </a:lnTo>
                    <a:lnTo>
                      <a:pt x="505" y="2210"/>
                    </a:lnTo>
                    <a:lnTo>
                      <a:pt x="526" y="2119"/>
                    </a:lnTo>
                    <a:lnTo>
                      <a:pt x="540" y="2030"/>
                    </a:lnTo>
                    <a:lnTo>
                      <a:pt x="543" y="2092"/>
                    </a:lnTo>
                    <a:lnTo>
                      <a:pt x="548" y="2126"/>
                    </a:lnTo>
                    <a:lnTo>
                      <a:pt x="562" y="2170"/>
                    </a:lnTo>
                    <a:lnTo>
                      <a:pt x="578" y="2205"/>
                    </a:lnTo>
                    <a:lnTo>
                      <a:pt x="588" y="2247"/>
                    </a:lnTo>
                    <a:lnTo>
                      <a:pt x="586" y="2285"/>
                    </a:lnTo>
                    <a:lnTo>
                      <a:pt x="572" y="2325"/>
                    </a:lnTo>
                    <a:lnTo>
                      <a:pt x="547" y="2371"/>
                    </a:lnTo>
                    <a:lnTo>
                      <a:pt x="527" y="2423"/>
                    </a:lnTo>
                    <a:lnTo>
                      <a:pt x="503" y="2489"/>
                    </a:lnTo>
                    <a:lnTo>
                      <a:pt x="483" y="2578"/>
                    </a:lnTo>
                    <a:lnTo>
                      <a:pt x="469" y="2655"/>
                    </a:lnTo>
                    <a:lnTo>
                      <a:pt x="576" y="2961"/>
                    </a:lnTo>
                    <a:lnTo>
                      <a:pt x="563" y="3012"/>
                    </a:lnTo>
                    <a:lnTo>
                      <a:pt x="588" y="3038"/>
                    </a:lnTo>
                    <a:lnTo>
                      <a:pt x="636" y="3064"/>
                    </a:lnTo>
                    <a:lnTo>
                      <a:pt x="743" y="3111"/>
                    </a:lnTo>
                    <a:lnTo>
                      <a:pt x="768" y="3129"/>
                    </a:lnTo>
                    <a:lnTo>
                      <a:pt x="787" y="3157"/>
                    </a:lnTo>
                    <a:lnTo>
                      <a:pt x="792" y="3181"/>
                    </a:lnTo>
                    <a:lnTo>
                      <a:pt x="777" y="3188"/>
                    </a:lnTo>
                    <a:lnTo>
                      <a:pt x="732" y="3190"/>
                    </a:lnTo>
                    <a:lnTo>
                      <a:pt x="694" y="3190"/>
                    </a:lnTo>
                    <a:lnTo>
                      <a:pt x="714" y="3198"/>
                    </a:lnTo>
                    <a:lnTo>
                      <a:pt x="721" y="3208"/>
                    </a:lnTo>
                    <a:lnTo>
                      <a:pt x="721" y="3225"/>
                    </a:lnTo>
                    <a:lnTo>
                      <a:pt x="710" y="3246"/>
                    </a:lnTo>
                    <a:lnTo>
                      <a:pt x="674" y="3263"/>
                    </a:lnTo>
                    <a:lnTo>
                      <a:pt x="607" y="3277"/>
                    </a:lnTo>
                    <a:lnTo>
                      <a:pt x="513" y="3279"/>
                    </a:lnTo>
                    <a:lnTo>
                      <a:pt x="441" y="3270"/>
                    </a:lnTo>
                    <a:lnTo>
                      <a:pt x="378" y="3252"/>
                    </a:lnTo>
                    <a:lnTo>
                      <a:pt x="324" y="3230"/>
                    </a:lnTo>
                    <a:lnTo>
                      <a:pt x="284" y="3205"/>
                    </a:lnTo>
                    <a:lnTo>
                      <a:pt x="279" y="3166"/>
                    </a:lnTo>
                    <a:lnTo>
                      <a:pt x="282" y="3122"/>
                    </a:lnTo>
                    <a:lnTo>
                      <a:pt x="252" y="2885"/>
                    </a:lnTo>
                    <a:lnTo>
                      <a:pt x="244" y="2717"/>
                    </a:lnTo>
                    <a:lnTo>
                      <a:pt x="205" y="2196"/>
                    </a:lnTo>
                    <a:lnTo>
                      <a:pt x="187" y="1877"/>
                    </a:lnTo>
                    <a:lnTo>
                      <a:pt x="189" y="1725"/>
                    </a:lnTo>
                    <a:lnTo>
                      <a:pt x="195" y="1626"/>
                    </a:lnTo>
                    <a:lnTo>
                      <a:pt x="206" y="1541"/>
                    </a:lnTo>
                    <a:lnTo>
                      <a:pt x="215" y="1470"/>
                    </a:lnTo>
                    <a:lnTo>
                      <a:pt x="156" y="1418"/>
                    </a:lnTo>
                    <a:lnTo>
                      <a:pt x="97" y="1363"/>
                    </a:lnTo>
                    <a:lnTo>
                      <a:pt x="60" y="1322"/>
                    </a:lnTo>
                    <a:lnTo>
                      <a:pt x="24" y="1265"/>
                    </a:lnTo>
                    <a:lnTo>
                      <a:pt x="3" y="1211"/>
                    </a:lnTo>
                    <a:lnTo>
                      <a:pt x="0" y="1163"/>
                    </a:lnTo>
                    <a:lnTo>
                      <a:pt x="14" y="1102"/>
                    </a:lnTo>
                    <a:lnTo>
                      <a:pt x="121" y="717"/>
                    </a:lnTo>
                    <a:lnTo>
                      <a:pt x="137" y="673"/>
                    </a:lnTo>
                    <a:lnTo>
                      <a:pt x="151" y="653"/>
                    </a:lnTo>
                    <a:lnTo>
                      <a:pt x="174" y="633"/>
                    </a:lnTo>
                    <a:lnTo>
                      <a:pt x="215" y="602"/>
                    </a:lnTo>
                    <a:lnTo>
                      <a:pt x="336" y="538"/>
                    </a:lnTo>
                    <a:lnTo>
                      <a:pt x="366" y="500"/>
                    </a:lnTo>
                    <a:lnTo>
                      <a:pt x="387" y="456"/>
                    </a:lnTo>
                    <a:lnTo>
                      <a:pt x="397" y="423"/>
                    </a:lnTo>
                    <a:lnTo>
                      <a:pt x="362" y="384"/>
                    </a:lnTo>
                    <a:lnTo>
                      <a:pt x="334" y="333"/>
                    </a:lnTo>
                    <a:lnTo>
                      <a:pt x="314" y="273"/>
                    </a:lnTo>
                    <a:lnTo>
                      <a:pt x="299" y="221"/>
                    </a:lnTo>
                    <a:lnTo>
                      <a:pt x="292" y="157"/>
                    </a:lnTo>
                    <a:lnTo>
                      <a:pt x="298" y="106"/>
                    </a:lnTo>
                    <a:lnTo>
                      <a:pt x="312" y="68"/>
                    </a:lnTo>
                    <a:lnTo>
                      <a:pt x="341" y="35"/>
                    </a:lnTo>
                    <a:lnTo>
                      <a:pt x="378" y="13"/>
                    </a:lnTo>
                    <a:lnTo>
                      <a:pt x="430" y="0"/>
                    </a:lnTo>
                    <a:lnTo>
                      <a:pt x="469" y="4"/>
                    </a:lnTo>
                    <a:lnTo>
                      <a:pt x="510" y="13"/>
                    </a:lnTo>
                    <a:lnTo>
                      <a:pt x="540" y="25"/>
                    </a:lnTo>
                    <a:lnTo>
                      <a:pt x="563" y="45"/>
                    </a:lnTo>
                    <a:lnTo>
                      <a:pt x="578" y="69"/>
                    </a:lnTo>
                    <a:lnTo>
                      <a:pt x="586" y="90"/>
                    </a:lnTo>
                    <a:lnTo>
                      <a:pt x="597" y="143"/>
                    </a:lnTo>
                    <a:lnTo>
                      <a:pt x="605" y="208"/>
                    </a:lnTo>
                    <a:lnTo>
                      <a:pt x="612" y="269"/>
                    </a:lnTo>
                    <a:lnTo>
                      <a:pt x="612" y="310"/>
                    </a:lnTo>
                    <a:lnTo>
                      <a:pt x="600" y="360"/>
                    </a:lnTo>
                    <a:lnTo>
                      <a:pt x="588" y="385"/>
                    </a:lnTo>
                    <a:lnTo>
                      <a:pt x="586" y="435"/>
                    </a:lnTo>
                    <a:lnTo>
                      <a:pt x="588" y="487"/>
                    </a:lnTo>
                    <a:lnTo>
                      <a:pt x="600" y="513"/>
                    </a:lnTo>
                    <a:lnTo>
                      <a:pt x="636" y="538"/>
                    </a:lnTo>
                    <a:lnTo>
                      <a:pt x="759" y="609"/>
                    </a:lnTo>
                    <a:lnTo>
                      <a:pt x="801" y="640"/>
                    </a:lnTo>
                    <a:lnTo>
                      <a:pt x="819" y="691"/>
                    </a:lnTo>
                    <a:lnTo>
                      <a:pt x="852" y="867"/>
                    </a:lnTo>
                    <a:lnTo>
                      <a:pt x="864" y="947"/>
                    </a:lnTo>
                    <a:lnTo>
                      <a:pt x="876" y="1014"/>
                    </a:lnTo>
                    <a:lnTo>
                      <a:pt x="887" y="1109"/>
                    </a:lnTo>
                    <a:lnTo>
                      <a:pt x="890" y="1190"/>
                    </a:lnTo>
                    <a:lnTo>
                      <a:pt x="887" y="1292"/>
                    </a:lnTo>
                    <a:lnTo>
                      <a:pt x="875" y="1402"/>
                    </a:lnTo>
                    <a:lnTo>
                      <a:pt x="864" y="1479"/>
                    </a:lnTo>
                    <a:lnTo>
                      <a:pt x="854" y="1565"/>
                    </a:lnTo>
                    <a:lnTo>
                      <a:pt x="838" y="1639"/>
                    </a:lnTo>
                    <a:lnTo>
                      <a:pt x="816" y="1697"/>
                    </a:lnTo>
                    <a:lnTo>
                      <a:pt x="799" y="1758"/>
                    </a:lnTo>
                    <a:lnTo>
                      <a:pt x="793" y="1833"/>
                    </a:lnTo>
                    <a:lnTo>
                      <a:pt x="813" y="2172"/>
                    </a:lnTo>
                    <a:lnTo>
                      <a:pt x="819" y="2292"/>
                    </a:lnTo>
                    <a:lnTo>
                      <a:pt x="819" y="2339"/>
                    </a:lnTo>
                    <a:lnTo>
                      <a:pt x="804" y="2401"/>
                    </a:lnTo>
                    <a:lnTo>
                      <a:pt x="777" y="2473"/>
                    </a:lnTo>
                    <a:lnTo>
                      <a:pt x="708" y="2693"/>
                    </a:lnTo>
                    <a:lnTo>
                      <a:pt x="659" y="2872"/>
                    </a:lnTo>
                    <a:lnTo>
                      <a:pt x="636" y="2936"/>
                    </a:lnTo>
                    <a:lnTo>
                      <a:pt x="606" y="2949"/>
                    </a:lnTo>
                    <a:lnTo>
                      <a:pt x="576" y="2961"/>
                    </a:lnTo>
                    <a:lnTo>
                      <a:pt x="469"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50" name="Freeform 20"/>
              <p:cNvSpPr>
                <a:spLocks/>
              </p:cNvSpPr>
              <p:nvPr/>
            </p:nvSpPr>
            <p:spPr bwMode="auto">
              <a:xfrm>
                <a:off x="788" y="1556"/>
                <a:ext cx="308" cy="1085"/>
              </a:xfrm>
              <a:custGeom>
                <a:avLst/>
                <a:gdLst>
                  <a:gd name="T0" fmla="*/ 1 w 923"/>
                  <a:gd name="T1" fmla="*/ 0 h 3255"/>
                  <a:gd name="T2" fmla="*/ 2 w 923"/>
                  <a:gd name="T3" fmla="*/ 0 h 3255"/>
                  <a:gd name="T4" fmla="*/ 2 w 923"/>
                  <a:gd name="T5" fmla="*/ 0 h 3255"/>
                  <a:gd name="T6" fmla="*/ 2 w 923"/>
                  <a:gd name="T7" fmla="*/ 1 h 3255"/>
                  <a:gd name="T8" fmla="*/ 2 w 923"/>
                  <a:gd name="T9" fmla="*/ 1 h 3255"/>
                  <a:gd name="T10" fmla="*/ 2 w 923"/>
                  <a:gd name="T11" fmla="*/ 2 h 3255"/>
                  <a:gd name="T12" fmla="*/ 2 w 923"/>
                  <a:gd name="T13" fmla="*/ 2 h 3255"/>
                  <a:gd name="T14" fmla="*/ 2 w 923"/>
                  <a:gd name="T15" fmla="*/ 2 h 3255"/>
                  <a:gd name="T16" fmla="*/ 3 w 923"/>
                  <a:gd name="T17" fmla="*/ 3 h 3255"/>
                  <a:gd name="T18" fmla="*/ 4 w 923"/>
                  <a:gd name="T19" fmla="*/ 4 h 3255"/>
                  <a:gd name="T20" fmla="*/ 4 w 923"/>
                  <a:gd name="T21" fmla="*/ 5 h 3255"/>
                  <a:gd name="T22" fmla="*/ 3 w 923"/>
                  <a:gd name="T23" fmla="*/ 6 h 3255"/>
                  <a:gd name="T24" fmla="*/ 3 w 923"/>
                  <a:gd name="T25" fmla="*/ 6 h 3255"/>
                  <a:gd name="T26" fmla="*/ 3 w 923"/>
                  <a:gd name="T27" fmla="*/ 7 h 3255"/>
                  <a:gd name="T28" fmla="*/ 2 w 923"/>
                  <a:gd name="T29" fmla="*/ 7 h 3255"/>
                  <a:gd name="T30" fmla="*/ 2 w 923"/>
                  <a:gd name="T31" fmla="*/ 10 h 3255"/>
                  <a:gd name="T32" fmla="*/ 2 w 923"/>
                  <a:gd name="T33" fmla="*/ 11 h 3255"/>
                  <a:gd name="T34" fmla="*/ 2 w 923"/>
                  <a:gd name="T35" fmla="*/ 12 h 3255"/>
                  <a:gd name="T36" fmla="*/ 2 w 923"/>
                  <a:gd name="T37" fmla="*/ 12 h 3255"/>
                  <a:gd name="T38" fmla="*/ 2 w 923"/>
                  <a:gd name="T39" fmla="*/ 13 h 3255"/>
                  <a:gd name="T40" fmla="*/ 2 w 923"/>
                  <a:gd name="T41" fmla="*/ 13 h 3255"/>
                  <a:gd name="T42" fmla="*/ 2 w 923"/>
                  <a:gd name="T43" fmla="*/ 13 h 3255"/>
                  <a:gd name="T44" fmla="*/ 1 w 923"/>
                  <a:gd name="T45" fmla="*/ 13 h 3255"/>
                  <a:gd name="T46" fmla="*/ 1 w 923"/>
                  <a:gd name="T47" fmla="*/ 13 h 3255"/>
                  <a:gd name="T48" fmla="*/ 0 w 923"/>
                  <a:gd name="T49" fmla="*/ 13 h 3255"/>
                  <a:gd name="T50" fmla="*/ 0 w 923"/>
                  <a:gd name="T51" fmla="*/ 13 h 3255"/>
                  <a:gd name="T52" fmla="*/ 0 w 923"/>
                  <a:gd name="T53" fmla="*/ 13 h 3255"/>
                  <a:gd name="T54" fmla="*/ 1 w 923"/>
                  <a:gd name="T55" fmla="*/ 13 h 3255"/>
                  <a:gd name="T56" fmla="*/ 1 w 923"/>
                  <a:gd name="T57" fmla="*/ 12 h 3255"/>
                  <a:gd name="T58" fmla="*/ 1 w 923"/>
                  <a:gd name="T59" fmla="*/ 12 h 3255"/>
                  <a:gd name="T60" fmla="*/ 1 w 923"/>
                  <a:gd name="T61" fmla="*/ 10 h 3255"/>
                  <a:gd name="T62" fmla="*/ 0 w 923"/>
                  <a:gd name="T63" fmla="*/ 10 h 3255"/>
                  <a:gd name="T64" fmla="*/ 0 w 923"/>
                  <a:gd name="T65" fmla="*/ 7 h 3255"/>
                  <a:gd name="T66" fmla="*/ 0 w 923"/>
                  <a:gd name="T67" fmla="*/ 7 h 3255"/>
                  <a:gd name="T68" fmla="*/ 0 w 923"/>
                  <a:gd name="T69" fmla="*/ 6 h 3255"/>
                  <a:gd name="T70" fmla="*/ 0 w 923"/>
                  <a:gd name="T71" fmla="*/ 6 h 3255"/>
                  <a:gd name="T72" fmla="*/ 0 w 923"/>
                  <a:gd name="T73" fmla="*/ 5 h 3255"/>
                  <a:gd name="T74" fmla="*/ 0 w 923"/>
                  <a:gd name="T75" fmla="*/ 4 h 3255"/>
                  <a:gd name="T76" fmla="*/ 0 w 923"/>
                  <a:gd name="T77" fmla="*/ 3 h 3255"/>
                  <a:gd name="T78" fmla="*/ 0 w 923"/>
                  <a:gd name="T79" fmla="*/ 3 h 3255"/>
                  <a:gd name="T80" fmla="*/ 0 w 923"/>
                  <a:gd name="T81" fmla="*/ 3 h 3255"/>
                  <a:gd name="T82" fmla="*/ 1 w 923"/>
                  <a:gd name="T83" fmla="*/ 2 h 3255"/>
                  <a:gd name="T84" fmla="*/ 1 w 923"/>
                  <a:gd name="T85" fmla="*/ 2 h 3255"/>
                  <a:gd name="T86" fmla="*/ 1 w 923"/>
                  <a:gd name="T87" fmla="*/ 2 h 3255"/>
                  <a:gd name="T88" fmla="*/ 1 w 923"/>
                  <a:gd name="T89" fmla="*/ 2 h 3255"/>
                  <a:gd name="T90" fmla="*/ 1 w 923"/>
                  <a:gd name="T91" fmla="*/ 2 h 3255"/>
                  <a:gd name="T92" fmla="*/ 1 w 923"/>
                  <a:gd name="T93" fmla="*/ 2 h 3255"/>
                  <a:gd name="T94" fmla="*/ 0 w 923"/>
                  <a:gd name="T95" fmla="*/ 1 h 3255"/>
                  <a:gd name="T96" fmla="*/ 0 w 923"/>
                  <a:gd name="T97" fmla="*/ 1 h 3255"/>
                  <a:gd name="T98" fmla="*/ 1 w 923"/>
                  <a:gd name="T99" fmla="*/ 0 h 3255"/>
                  <a:gd name="T100" fmla="*/ 1 w 923"/>
                  <a:gd name="T101" fmla="*/ 0 h 3255"/>
                  <a:gd name="T102" fmla="*/ 1 w 923"/>
                  <a:gd name="T103" fmla="*/ 0 h 3255"/>
                  <a:gd name="T104" fmla="*/ 1 w 923"/>
                  <a:gd name="T105" fmla="*/ 0 h 3255"/>
                  <a:gd name="T106" fmla="*/ 3 w 923"/>
                  <a:gd name="T107" fmla="*/ 4 h 3255"/>
                  <a:gd name="T108" fmla="*/ 3 w 923"/>
                  <a:gd name="T109" fmla="*/ 5 h 3255"/>
                  <a:gd name="T110" fmla="*/ 3 w 923"/>
                  <a:gd name="T111" fmla="*/ 4 h 3255"/>
                  <a:gd name="T112" fmla="*/ 3 w 923"/>
                  <a:gd name="T113" fmla="*/ 4 h 3255"/>
                  <a:gd name="T114" fmla="*/ 3 w 923"/>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lnTo>
                      <a:pt x="649" y="957"/>
                    </a:lnTo>
                    <a:lnTo>
                      <a:pt x="643" y="1078"/>
                    </a:lnTo>
                    <a:lnTo>
                      <a:pt x="639" y="1144"/>
                    </a:lnTo>
                    <a:lnTo>
                      <a:pt x="699" y="1152"/>
                    </a:lnTo>
                    <a:lnTo>
                      <a:pt x="714" y="1099"/>
                    </a:lnTo>
                    <a:lnTo>
                      <a:pt x="714" y="1054"/>
                    </a:lnTo>
                    <a:lnTo>
                      <a:pt x="689" y="1010"/>
                    </a:lnTo>
                    <a:lnTo>
                      <a:pt x="673" y="979"/>
                    </a:lnTo>
                    <a:lnTo>
                      <a:pt x="659" y="957"/>
                    </a:lnTo>
                    <a:lnTo>
                      <a:pt x="649" y="957"/>
                    </a:lnTo>
                    <a:lnTo>
                      <a:pt x="309"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51" name="Freeform 21"/>
              <p:cNvSpPr>
                <a:spLocks/>
              </p:cNvSpPr>
              <p:nvPr/>
            </p:nvSpPr>
            <p:spPr bwMode="auto">
              <a:xfrm>
                <a:off x="788" y="1556"/>
                <a:ext cx="308" cy="1085"/>
              </a:xfrm>
              <a:custGeom>
                <a:avLst/>
                <a:gdLst>
                  <a:gd name="T0" fmla="*/ 1 w 923"/>
                  <a:gd name="T1" fmla="*/ 0 h 3255"/>
                  <a:gd name="T2" fmla="*/ 2 w 923"/>
                  <a:gd name="T3" fmla="*/ 0 h 3255"/>
                  <a:gd name="T4" fmla="*/ 2 w 923"/>
                  <a:gd name="T5" fmla="*/ 0 h 3255"/>
                  <a:gd name="T6" fmla="*/ 2 w 923"/>
                  <a:gd name="T7" fmla="*/ 1 h 3255"/>
                  <a:gd name="T8" fmla="*/ 2 w 923"/>
                  <a:gd name="T9" fmla="*/ 1 h 3255"/>
                  <a:gd name="T10" fmla="*/ 2 w 923"/>
                  <a:gd name="T11" fmla="*/ 2 h 3255"/>
                  <a:gd name="T12" fmla="*/ 2 w 923"/>
                  <a:gd name="T13" fmla="*/ 2 h 3255"/>
                  <a:gd name="T14" fmla="*/ 2 w 923"/>
                  <a:gd name="T15" fmla="*/ 2 h 3255"/>
                  <a:gd name="T16" fmla="*/ 3 w 923"/>
                  <a:gd name="T17" fmla="*/ 3 h 3255"/>
                  <a:gd name="T18" fmla="*/ 4 w 923"/>
                  <a:gd name="T19" fmla="*/ 4 h 3255"/>
                  <a:gd name="T20" fmla="*/ 4 w 923"/>
                  <a:gd name="T21" fmla="*/ 5 h 3255"/>
                  <a:gd name="T22" fmla="*/ 3 w 923"/>
                  <a:gd name="T23" fmla="*/ 6 h 3255"/>
                  <a:gd name="T24" fmla="*/ 3 w 923"/>
                  <a:gd name="T25" fmla="*/ 6 h 3255"/>
                  <a:gd name="T26" fmla="*/ 3 w 923"/>
                  <a:gd name="T27" fmla="*/ 7 h 3255"/>
                  <a:gd name="T28" fmla="*/ 2 w 923"/>
                  <a:gd name="T29" fmla="*/ 7 h 3255"/>
                  <a:gd name="T30" fmla="*/ 2 w 923"/>
                  <a:gd name="T31" fmla="*/ 10 h 3255"/>
                  <a:gd name="T32" fmla="*/ 2 w 923"/>
                  <a:gd name="T33" fmla="*/ 11 h 3255"/>
                  <a:gd name="T34" fmla="*/ 2 w 923"/>
                  <a:gd name="T35" fmla="*/ 12 h 3255"/>
                  <a:gd name="T36" fmla="*/ 2 w 923"/>
                  <a:gd name="T37" fmla="*/ 12 h 3255"/>
                  <a:gd name="T38" fmla="*/ 2 w 923"/>
                  <a:gd name="T39" fmla="*/ 13 h 3255"/>
                  <a:gd name="T40" fmla="*/ 2 w 923"/>
                  <a:gd name="T41" fmla="*/ 13 h 3255"/>
                  <a:gd name="T42" fmla="*/ 2 w 923"/>
                  <a:gd name="T43" fmla="*/ 13 h 3255"/>
                  <a:gd name="T44" fmla="*/ 1 w 923"/>
                  <a:gd name="T45" fmla="*/ 13 h 3255"/>
                  <a:gd name="T46" fmla="*/ 1 w 923"/>
                  <a:gd name="T47" fmla="*/ 13 h 3255"/>
                  <a:gd name="T48" fmla="*/ 0 w 923"/>
                  <a:gd name="T49" fmla="*/ 13 h 3255"/>
                  <a:gd name="T50" fmla="*/ 0 w 923"/>
                  <a:gd name="T51" fmla="*/ 13 h 3255"/>
                  <a:gd name="T52" fmla="*/ 0 w 923"/>
                  <a:gd name="T53" fmla="*/ 13 h 3255"/>
                  <a:gd name="T54" fmla="*/ 1 w 923"/>
                  <a:gd name="T55" fmla="*/ 13 h 3255"/>
                  <a:gd name="T56" fmla="*/ 1 w 923"/>
                  <a:gd name="T57" fmla="*/ 12 h 3255"/>
                  <a:gd name="T58" fmla="*/ 1 w 923"/>
                  <a:gd name="T59" fmla="*/ 12 h 3255"/>
                  <a:gd name="T60" fmla="*/ 1 w 923"/>
                  <a:gd name="T61" fmla="*/ 10 h 3255"/>
                  <a:gd name="T62" fmla="*/ 0 w 923"/>
                  <a:gd name="T63" fmla="*/ 10 h 3255"/>
                  <a:gd name="T64" fmla="*/ 0 w 923"/>
                  <a:gd name="T65" fmla="*/ 7 h 3255"/>
                  <a:gd name="T66" fmla="*/ 0 w 923"/>
                  <a:gd name="T67" fmla="*/ 7 h 3255"/>
                  <a:gd name="T68" fmla="*/ 0 w 923"/>
                  <a:gd name="T69" fmla="*/ 6 h 3255"/>
                  <a:gd name="T70" fmla="*/ 0 w 923"/>
                  <a:gd name="T71" fmla="*/ 6 h 3255"/>
                  <a:gd name="T72" fmla="*/ 0 w 923"/>
                  <a:gd name="T73" fmla="*/ 5 h 3255"/>
                  <a:gd name="T74" fmla="*/ 0 w 923"/>
                  <a:gd name="T75" fmla="*/ 4 h 3255"/>
                  <a:gd name="T76" fmla="*/ 0 w 923"/>
                  <a:gd name="T77" fmla="*/ 3 h 3255"/>
                  <a:gd name="T78" fmla="*/ 0 w 923"/>
                  <a:gd name="T79" fmla="*/ 3 h 3255"/>
                  <a:gd name="T80" fmla="*/ 0 w 923"/>
                  <a:gd name="T81" fmla="*/ 3 h 3255"/>
                  <a:gd name="T82" fmla="*/ 1 w 923"/>
                  <a:gd name="T83" fmla="*/ 2 h 3255"/>
                  <a:gd name="T84" fmla="*/ 1 w 923"/>
                  <a:gd name="T85" fmla="*/ 2 h 3255"/>
                  <a:gd name="T86" fmla="*/ 1 w 923"/>
                  <a:gd name="T87" fmla="*/ 2 h 3255"/>
                  <a:gd name="T88" fmla="*/ 1 w 923"/>
                  <a:gd name="T89" fmla="*/ 2 h 3255"/>
                  <a:gd name="T90" fmla="*/ 1 w 923"/>
                  <a:gd name="T91" fmla="*/ 2 h 3255"/>
                  <a:gd name="T92" fmla="*/ 1 w 923"/>
                  <a:gd name="T93" fmla="*/ 2 h 3255"/>
                  <a:gd name="T94" fmla="*/ 0 w 923"/>
                  <a:gd name="T95" fmla="*/ 1 h 3255"/>
                  <a:gd name="T96" fmla="*/ 0 w 923"/>
                  <a:gd name="T97" fmla="*/ 1 h 3255"/>
                  <a:gd name="T98" fmla="*/ 1 w 923"/>
                  <a:gd name="T99" fmla="*/ 0 h 3255"/>
                  <a:gd name="T100" fmla="*/ 1 w 923"/>
                  <a:gd name="T101" fmla="*/ 0 h 3255"/>
                  <a:gd name="T102" fmla="*/ 1 w 923"/>
                  <a:gd name="T103" fmla="*/ 0 h 3255"/>
                  <a:gd name="T104" fmla="*/ 1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52" name="Freeform 22"/>
              <p:cNvSpPr>
                <a:spLocks/>
              </p:cNvSpPr>
              <p:nvPr/>
            </p:nvSpPr>
            <p:spPr bwMode="auto">
              <a:xfrm>
                <a:off x="1000" y="1876"/>
                <a:ext cx="25" cy="65"/>
              </a:xfrm>
              <a:custGeom>
                <a:avLst/>
                <a:gdLst>
                  <a:gd name="T0" fmla="*/ 0 w 76"/>
                  <a:gd name="T1" fmla="*/ 0 h 196"/>
                  <a:gd name="T2" fmla="*/ 0 w 76"/>
                  <a:gd name="T3" fmla="*/ 0 h 196"/>
                  <a:gd name="T4" fmla="*/ 0 w 76"/>
                  <a:gd name="T5" fmla="*/ 1 h 196"/>
                  <a:gd name="T6" fmla="*/ 0 w 76"/>
                  <a:gd name="T7" fmla="*/ 1 h 196"/>
                  <a:gd name="T8" fmla="*/ 0 w 76"/>
                  <a:gd name="T9" fmla="*/ 1 h 196"/>
                  <a:gd name="T10" fmla="*/ 0 w 76"/>
                  <a:gd name="T11" fmla="*/ 0 h 196"/>
                  <a:gd name="T12" fmla="*/ 0 w 76"/>
                  <a:gd name="T13" fmla="*/ 0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0" y="196"/>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53" name="Freeform 23"/>
              <p:cNvSpPr>
                <a:spLocks/>
              </p:cNvSpPr>
              <p:nvPr/>
            </p:nvSpPr>
            <p:spPr bwMode="auto">
              <a:xfrm>
                <a:off x="1353" y="1534"/>
                <a:ext cx="294" cy="1140"/>
              </a:xfrm>
              <a:custGeom>
                <a:avLst/>
                <a:gdLst>
                  <a:gd name="T0" fmla="*/ 2 w 881"/>
                  <a:gd name="T1" fmla="*/ 0 h 3419"/>
                  <a:gd name="T2" fmla="*/ 3 w 881"/>
                  <a:gd name="T3" fmla="*/ 1 h 3419"/>
                  <a:gd name="T4" fmla="*/ 2 w 881"/>
                  <a:gd name="T5" fmla="*/ 1 h 3419"/>
                  <a:gd name="T6" fmla="*/ 2 w 881"/>
                  <a:gd name="T7" fmla="*/ 2 h 3419"/>
                  <a:gd name="T8" fmla="*/ 3 w 881"/>
                  <a:gd name="T9" fmla="*/ 2 h 3419"/>
                  <a:gd name="T10" fmla="*/ 3 w 881"/>
                  <a:gd name="T11" fmla="*/ 3 h 3419"/>
                  <a:gd name="T12" fmla="*/ 3 w 881"/>
                  <a:gd name="T13" fmla="*/ 3 h 3419"/>
                  <a:gd name="T14" fmla="*/ 3 w 881"/>
                  <a:gd name="T15" fmla="*/ 5 h 3419"/>
                  <a:gd name="T16" fmla="*/ 3 w 881"/>
                  <a:gd name="T17" fmla="*/ 6 h 3419"/>
                  <a:gd name="T18" fmla="*/ 4 w 881"/>
                  <a:gd name="T19" fmla="*/ 7 h 3419"/>
                  <a:gd name="T20" fmla="*/ 2 w 881"/>
                  <a:gd name="T21" fmla="*/ 9 h 3419"/>
                  <a:gd name="T22" fmla="*/ 2 w 881"/>
                  <a:gd name="T23" fmla="*/ 10 h 3419"/>
                  <a:gd name="T24" fmla="*/ 2 w 881"/>
                  <a:gd name="T25" fmla="*/ 11 h 3419"/>
                  <a:gd name="T26" fmla="*/ 2 w 881"/>
                  <a:gd name="T27" fmla="*/ 13 h 3419"/>
                  <a:gd name="T28" fmla="*/ 2 w 881"/>
                  <a:gd name="T29" fmla="*/ 14 h 3419"/>
                  <a:gd name="T30" fmla="*/ 2 w 881"/>
                  <a:gd name="T31" fmla="*/ 14 h 3419"/>
                  <a:gd name="T32" fmla="*/ 1 w 881"/>
                  <a:gd name="T33" fmla="*/ 14 h 3419"/>
                  <a:gd name="T34" fmla="*/ 1 w 881"/>
                  <a:gd name="T35" fmla="*/ 14 h 3419"/>
                  <a:gd name="T36" fmla="*/ 1 w 881"/>
                  <a:gd name="T37" fmla="*/ 14 h 3419"/>
                  <a:gd name="T38" fmla="*/ 0 w 881"/>
                  <a:gd name="T39" fmla="*/ 14 h 3419"/>
                  <a:gd name="T40" fmla="*/ 0 w 881"/>
                  <a:gd name="T41" fmla="*/ 13 h 3419"/>
                  <a:gd name="T42" fmla="*/ 1 w 881"/>
                  <a:gd name="T43" fmla="*/ 13 h 3419"/>
                  <a:gd name="T44" fmla="*/ 1 w 881"/>
                  <a:gd name="T45" fmla="*/ 12 h 3419"/>
                  <a:gd name="T46" fmla="*/ 0 w 881"/>
                  <a:gd name="T47" fmla="*/ 11 h 3419"/>
                  <a:gd name="T48" fmla="*/ 0 w 881"/>
                  <a:gd name="T49" fmla="*/ 9 h 3419"/>
                  <a:gd name="T50" fmla="*/ 0 w 881"/>
                  <a:gd name="T51" fmla="*/ 8 h 3419"/>
                  <a:gd name="T52" fmla="*/ 1 w 881"/>
                  <a:gd name="T53" fmla="*/ 6 h 3419"/>
                  <a:gd name="T54" fmla="*/ 1 w 881"/>
                  <a:gd name="T55" fmla="*/ 5 h 3419"/>
                  <a:gd name="T56" fmla="*/ 0 w 881"/>
                  <a:gd name="T57" fmla="*/ 5 h 3419"/>
                  <a:gd name="T58" fmla="*/ 1 w 881"/>
                  <a:gd name="T59" fmla="*/ 4 h 3419"/>
                  <a:gd name="T60" fmla="*/ 1 w 881"/>
                  <a:gd name="T61" fmla="*/ 3 h 3419"/>
                  <a:gd name="T62" fmla="*/ 1 w 881"/>
                  <a:gd name="T63" fmla="*/ 2 h 3419"/>
                  <a:gd name="T64" fmla="*/ 2 w 881"/>
                  <a:gd name="T65" fmla="*/ 2 h 3419"/>
                  <a:gd name="T66" fmla="*/ 1 w 881"/>
                  <a:gd name="T67" fmla="*/ 2 h 3419"/>
                  <a:gd name="T68" fmla="*/ 1 w 881"/>
                  <a:gd name="T69" fmla="*/ 1 h 3419"/>
                  <a:gd name="T70" fmla="*/ 1 w 881"/>
                  <a:gd name="T71" fmla="*/ 1 h 3419"/>
                  <a:gd name="T72" fmla="*/ 1 w 881"/>
                  <a:gd name="T73" fmla="*/ 0 h 3419"/>
                  <a:gd name="T74" fmla="*/ 2 w 881"/>
                  <a:gd name="T75" fmla="*/ 0 h 3419"/>
                  <a:gd name="T76" fmla="*/ 3 w 881"/>
                  <a:gd name="T77" fmla="*/ 6 h 3419"/>
                  <a:gd name="T78" fmla="*/ 3 w 881"/>
                  <a:gd name="T79" fmla="*/ 6 h 3419"/>
                  <a:gd name="T80" fmla="*/ 3 w 881"/>
                  <a:gd name="T81" fmla="*/ 5 h 3419"/>
                  <a:gd name="T82" fmla="*/ 3 w 881"/>
                  <a:gd name="T83" fmla="*/ 4 h 3419"/>
                  <a:gd name="T84" fmla="*/ 3 w 881"/>
                  <a:gd name="T85" fmla="*/ 5 h 3419"/>
                  <a:gd name="T86" fmla="*/ 3 w 881"/>
                  <a:gd name="T87" fmla="*/ 6 h 3419"/>
                  <a:gd name="T88" fmla="*/ 2 w 881"/>
                  <a:gd name="T89" fmla="*/ 13 h 3419"/>
                  <a:gd name="T90" fmla="*/ 2 w 881"/>
                  <a:gd name="T91" fmla="*/ 13 h 3419"/>
                  <a:gd name="T92" fmla="*/ 2 w 881"/>
                  <a:gd name="T93" fmla="*/ 11 h 3419"/>
                  <a:gd name="T94" fmla="*/ 2 w 881"/>
                  <a:gd name="T95" fmla="*/ 10 h 3419"/>
                  <a:gd name="T96" fmla="*/ 2 w 881"/>
                  <a:gd name="T97" fmla="*/ 10 h 3419"/>
                  <a:gd name="T98" fmla="*/ 2 w 881"/>
                  <a:gd name="T99" fmla="*/ 9 h 3419"/>
                  <a:gd name="T100" fmla="*/ 1 w 881"/>
                  <a:gd name="T101" fmla="*/ 9 h 3419"/>
                  <a:gd name="T102" fmla="*/ 1 w 881"/>
                  <a:gd name="T103" fmla="*/ 10 h 3419"/>
                  <a:gd name="T104" fmla="*/ 1 w 881"/>
                  <a:gd name="T105" fmla="*/ 10 h 3419"/>
                  <a:gd name="T106" fmla="*/ 1 w 881"/>
                  <a:gd name="T107" fmla="*/ 11 h 3419"/>
                  <a:gd name="T108" fmla="*/ 1 w 881"/>
                  <a:gd name="T109" fmla="*/ 13 h 3419"/>
                  <a:gd name="T110" fmla="*/ 2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lnTo>
                      <a:pt x="715" y="1476"/>
                    </a:lnTo>
                    <a:lnTo>
                      <a:pt x="666" y="1498"/>
                    </a:lnTo>
                    <a:lnTo>
                      <a:pt x="666" y="1411"/>
                    </a:lnTo>
                    <a:lnTo>
                      <a:pt x="663" y="1374"/>
                    </a:lnTo>
                    <a:lnTo>
                      <a:pt x="653" y="1338"/>
                    </a:lnTo>
                    <a:lnTo>
                      <a:pt x="638" y="1302"/>
                    </a:lnTo>
                    <a:lnTo>
                      <a:pt x="618" y="1268"/>
                    </a:lnTo>
                    <a:lnTo>
                      <a:pt x="643" y="1223"/>
                    </a:lnTo>
                    <a:lnTo>
                      <a:pt x="666" y="1172"/>
                    </a:lnTo>
                    <a:lnTo>
                      <a:pt x="689" y="1114"/>
                    </a:lnTo>
                    <a:lnTo>
                      <a:pt x="702" y="1064"/>
                    </a:lnTo>
                    <a:lnTo>
                      <a:pt x="714" y="1000"/>
                    </a:lnTo>
                    <a:lnTo>
                      <a:pt x="721" y="1080"/>
                    </a:lnTo>
                    <a:lnTo>
                      <a:pt x="720" y="1177"/>
                    </a:lnTo>
                    <a:lnTo>
                      <a:pt x="717" y="1268"/>
                    </a:lnTo>
                    <a:lnTo>
                      <a:pt x="720" y="1342"/>
                    </a:lnTo>
                    <a:lnTo>
                      <a:pt x="717" y="1404"/>
                    </a:lnTo>
                    <a:lnTo>
                      <a:pt x="715" y="1476"/>
                    </a:lnTo>
                    <a:lnTo>
                      <a:pt x="467" y="1"/>
                    </a:lnTo>
                    <a:lnTo>
                      <a:pt x="387" y="3179"/>
                    </a:lnTo>
                    <a:lnTo>
                      <a:pt x="409" y="3136"/>
                    </a:lnTo>
                    <a:lnTo>
                      <a:pt x="422" y="3094"/>
                    </a:lnTo>
                    <a:lnTo>
                      <a:pt x="430" y="3038"/>
                    </a:lnTo>
                    <a:lnTo>
                      <a:pt x="422" y="2961"/>
                    </a:lnTo>
                    <a:lnTo>
                      <a:pt x="419" y="2872"/>
                    </a:lnTo>
                    <a:lnTo>
                      <a:pt x="417" y="2768"/>
                    </a:lnTo>
                    <a:lnTo>
                      <a:pt x="419" y="2653"/>
                    </a:lnTo>
                    <a:lnTo>
                      <a:pt x="426" y="2551"/>
                    </a:lnTo>
                    <a:lnTo>
                      <a:pt x="432" y="2483"/>
                    </a:lnTo>
                    <a:lnTo>
                      <a:pt x="427" y="2452"/>
                    </a:lnTo>
                    <a:lnTo>
                      <a:pt x="411" y="2407"/>
                    </a:lnTo>
                    <a:lnTo>
                      <a:pt x="394" y="2349"/>
                    </a:lnTo>
                    <a:lnTo>
                      <a:pt x="387" y="2277"/>
                    </a:lnTo>
                    <a:lnTo>
                      <a:pt x="388" y="2216"/>
                    </a:lnTo>
                    <a:lnTo>
                      <a:pt x="399" y="2173"/>
                    </a:lnTo>
                    <a:lnTo>
                      <a:pt x="256" y="2158"/>
                    </a:lnTo>
                    <a:lnTo>
                      <a:pt x="240" y="2204"/>
                    </a:lnTo>
                    <a:lnTo>
                      <a:pt x="224" y="2252"/>
                    </a:lnTo>
                    <a:lnTo>
                      <a:pt x="209" y="2300"/>
                    </a:lnTo>
                    <a:lnTo>
                      <a:pt x="209" y="2322"/>
                    </a:lnTo>
                    <a:lnTo>
                      <a:pt x="228" y="2362"/>
                    </a:lnTo>
                    <a:lnTo>
                      <a:pt x="256" y="2409"/>
                    </a:lnTo>
                    <a:lnTo>
                      <a:pt x="277" y="2467"/>
                    </a:lnTo>
                    <a:lnTo>
                      <a:pt x="292" y="2523"/>
                    </a:lnTo>
                    <a:lnTo>
                      <a:pt x="297" y="2599"/>
                    </a:lnTo>
                    <a:lnTo>
                      <a:pt x="297" y="2675"/>
                    </a:lnTo>
                    <a:lnTo>
                      <a:pt x="299" y="2782"/>
                    </a:lnTo>
                    <a:lnTo>
                      <a:pt x="305" y="2875"/>
                    </a:lnTo>
                    <a:lnTo>
                      <a:pt x="322" y="2979"/>
                    </a:lnTo>
                    <a:lnTo>
                      <a:pt x="353" y="3094"/>
                    </a:lnTo>
                    <a:lnTo>
                      <a:pt x="370" y="3143"/>
                    </a:lnTo>
                    <a:lnTo>
                      <a:pt x="387" y="3179"/>
                    </a:lnTo>
                    <a:lnTo>
                      <a:pt x="467"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54" name="Freeform 24"/>
              <p:cNvSpPr>
                <a:spLocks/>
              </p:cNvSpPr>
              <p:nvPr/>
            </p:nvSpPr>
            <p:spPr bwMode="auto">
              <a:xfrm>
                <a:off x="1353" y="1534"/>
                <a:ext cx="294" cy="1140"/>
              </a:xfrm>
              <a:custGeom>
                <a:avLst/>
                <a:gdLst>
                  <a:gd name="T0" fmla="*/ 2 w 881"/>
                  <a:gd name="T1" fmla="*/ 0 h 3419"/>
                  <a:gd name="T2" fmla="*/ 3 w 881"/>
                  <a:gd name="T3" fmla="*/ 0 h 3419"/>
                  <a:gd name="T4" fmla="*/ 3 w 881"/>
                  <a:gd name="T5" fmla="*/ 1 h 3419"/>
                  <a:gd name="T6" fmla="*/ 3 w 881"/>
                  <a:gd name="T7" fmla="*/ 1 h 3419"/>
                  <a:gd name="T8" fmla="*/ 2 w 881"/>
                  <a:gd name="T9" fmla="*/ 2 h 3419"/>
                  <a:gd name="T10" fmla="*/ 2 w 881"/>
                  <a:gd name="T11" fmla="*/ 2 h 3419"/>
                  <a:gd name="T12" fmla="*/ 3 w 881"/>
                  <a:gd name="T13" fmla="*/ 2 h 3419"/>
                  <a:gd name="T14" fmla="*/ 3 w 881"/>
                  <a:gd name="T15" fmla="*/ 2 h 3419"/>
                  <a:gd name="T16" fmla="*/ 3 w 881"/>
                  <a:gd name="T17" fmla="*/ 3 h 3419"/>
                  <a:gd name="T18" fmla="*/ 3 w 881"/>
                  <a:gd name="T19" fmla="*/ 3 h 3419"/>
                  <a:gd name="T20" fmla="*/ 3 w 881"/>
                  <a:gd name="T21" fmla="*/ 4 h 3419"/>
                  <a:gd name="T22" fmla="*/ 3 w 881"/>
                  <a:gd name="T23" fmla="*/ 5 h 3419"/>
                  <a:gd name="T24" fmla="*/ 3 w 881"/>
                  <a:gd name="T25" fmla="*/ 6 h 3419"/>
                  <a:gd name="T26" fmla="*/ 3 w 881"/>
                  <a:gd name="T27" fmla="*/ 6 h 3419"/>
                  <a:gd name="T28" fmla="*/ 4 w 881"/>
                  <a:gd name="T29" fmla="*/ 7 h 3419"/>
                  <a:gd name="T30" fmla="*/ 3 w 881"/>
                  <a:gd name="T31" fmla="*/ 8 h 3419"/>
                  <a:gd name="T32" fmla="*/ 2 w 881"/>
                  <a:gd name="T33" fmla="*/ 9 h 3419"/>
                  <a:gd name="T34" fmla="*/ 2 w 881"/>
                  <a:gd name="T35" fmla="*/ 10 h 3419"/>
                  <a:gd name="T36" fmla="*/ 2 w 881"/>
                  <a:gd name="T37" fmla="*/ 11 h 3419"/>
                  <a:gd name="T38" fmla="*/ 2 w 881"/>
                  <a:gd name="T39" fmla="*/ 12 h 3419"/>
                  <a:gd name="T40" fmla="*/ 2 w 881"/>
                  <a:gd name="T41" fmla="*/ 13 h 3419"/>
                  <a:gd name="T42" fmla="*/ 2 w 881"/>
                  <a:gd name="T43" fmla="*/ 14 h 3419"/>
                  <a:gd name="T44" fmla="*/ 2 w 881"/>
                  <a:gd name="T45" fmla="*/ 14 h 3419"/>
                  <a:gd name="T46" fmla="*/ 2 w 881"/>
                  <a:gd name="T47" fmla="*/ 14 h 3419"/>
                  <a:gd name="T48" fmla="*/ 1 w 881"/>
                  <a:gd name="T49" fmla="*/ 14 h 3419"/>
                  <a:gd name="T50" fmla="*/ 1 w 881"/>
                  <a:gd name="T51" fmla="*/ 14 h 3419"/>
                  <a:gd name="T52" fmla="*/ 1 w 881"/>
                  <a:gd name="T53" fmla="*/ 14 h 3419"/>
                  <a:gd name="T54" fmla="*/ 1 w 881"/>
                  <a:gd name="T55" fmla="*/ 14 h 3419"/>
                  <a:gd name="T56" fmla="*/ 1 w 881"/>
                  <a:gd name="T57" fmla="*/ 14 h 3419"/>
                  <a:gd name="T58" fmla="*/ 0 w 881"/>
                  <a:gd name="T59" fmla="*/ 14 h 3419"/>
                  <a:gd name="T60" fmla="*/ 0 w 881"/>
                  <a:gd name="T61" fmla="*/ 14 h 3419"/>
                  <a:gd name="T62" fmla="*/ 0 w 881"/>
                  <a:gd name="T63" fmla="*/ 13 h 3419"/>
                  <a:gd name="T64" fmla="*/ 1 w 881"/>
                  <a:gd name="T65" fmla="*/ 13 h 3419"/>
                  <a:gd name="T66" fmla="*/ 1 w 881"/>
                  <a:gd name="T67" fmla="*/ 13 h 3419"/>
                  <a:gd name="T68" fmla="*/ 1 w 881"/>
                  <a:gd name="T69" fmla="*/ 12 h 3419"/>
                  <a:gd name="T70" fmla="*/ 0 w 881"/>
                  <a:gd name="T71" fmla="*/ 11 h 3419"/>
                  <a:gd name="T72" fmla="*/ 0 w 881"/>
                  <a:gd name="T73" fmla="*/ 10 h 3419"/>
                  <a:gd name="T74" fmla="*/ 0 w 881"/>
                  <a:gd name="T75" fmla="*/ 9 h 3419"/>
                  <a:gd name="T76" fmla="*/ 0 w 881"/>
                  <a:gd name="T77" fmla="*/ 8 h 3419"/>
                  <a:gd name="T78" fmla="*/ 0 w 881"/>
                  <a:gd name="T79" fmla="*/ 7 h 3419"/>
                  <a:gd name="T80" fmla="*/ 1 w 881"/>
                  <a:gd name="T81" fmla="*/ 6 h 3419"/>
                  <a:gd name="T82" fmla="*/ 1 w 881"/>
                  <a:gd name="T83" fmla="*/ 5 h 3419"/>
                  <a:gd name="T84" fmla="*/ 0 w 881"/>
                  <a:gd name="T85" fmla="*/ 5 h 3419"/>
                  <a:gd name="T86" fmla="*/ 0 w 881"/>
                  <a:gd name="T87" fmla="*/ 5 h 3419"/>
                  <a:gd name="T88" fmla="*/ 1 w 881"/>
                  <a:gd name="T89" fmla="*/ 4 h 3419"/>
                  <a:gd name="T90" fmla="*/ 1 w 881"/>
                  <a:gd name="T91" fmla="*/ 3 h 3419"/>
                  <a:gd name="T92" fmla="*/ 1 w 881"/>
                  <a:gd name="T93" fmla="*/ 3 h 3419"/>
                  <a:gd name="T94" fmla="*/ 1 w 881"/>
                  <a:gd name="T95" fmla="*/ 2 h 3419"/>
                  <a:gd name="T96" fmla="*/ 2 w 881"/>
                  <a:gd name="T97" fmla="*/ 2 h 3419"/>
                  <a:gd name="T98" fmla="*/ 2 w 881"/>
                  <a:gd name="T99" fmla="*/ 2 h 3419"/>
                  <a:gd name="T100" fmla="*/ 1 w 881"/>
                  <a:gd name="T101" fmla="*/ 2 h 3419"/>
                  <a:gd name="T102" fmla="*/ 1 w 881"/>
                  <a:gd name="T103" fmla="*/ 1 h 3419"/>
                  <a:gd name="T104" fmla="*/ 1 w 881"/>
                  <a:gd name="T105" fmla="*/ 1 h 3419"/>
                  <a:gd name="T106" fmla="*/ 1 w 881"/>
                  <a:gd name="T107" fmla="*/ 1 h 3419"/>
                  <a:gd name="T108" fmla="*/ 1 w 881"/>
                  <a:gd name="T109" fmla="*/ 0 h 3419"/>
                  <a:gd name="T110" fmla="*/ 1 w 881"/>
                  <a:gd name="T111" fmla="*/ 0 h 3419"/>
                  <a:gd name="T112" fmla="*/ 2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55" name="Freeform 25"/>
              <p:cNvSpPr>
                <a:spLocks/>
              </p:cNvSpPr>
              <p:nvPr/>
            </p:nvSpPr>
            <p:spPr bwMode="auto">
              <a:xfrm>
                <a:off x="1561" y="1867"/>
                <a:ext cx="35" cy="166"/>
              </a:xfrm>
              <a:custGeom>
                <a:avLst/>
                <a:gdLst>
                  <a:gd name="T0" fmla="*/ 0 w 103"/>
                  <a:gd name="T1" fmla="*/ 2 h 498"/>
                  <a:gd name="T2" fmla="*/ 0 w 103"/>
                  <a:gd name="T3" fmla="*/ 2 h 498"/>
                  <a:gd name="T4" fmla="*/ 0 w 103"/>
                  <a:gd name="T5" fmla="*/ 2 h 498"/>
                  <a:gd name="T6" fmla="*/ 0 w 103"/>
                  <a:gd name="T7" fmla="*/ 2 h 498"/>
                  <a:gd name="T8" fmla="*/ 0 w 103"/>
                  <a:gd name="T9" fmla="*/ 1 h 498"/>
                  <a:gd name="T10" fmla="*/ 0 w 103"/>
                  <a:gd name="T11" fmla="*/ 1 h 498"/>
                  <a:gd name="T12" fmla="*/ 0 w 103"/>
                  <a:gd name="T13" fmla="*/ 1 h 498"/>
                  <a:gd name="T14" fmla="*/ 0 w 103"/>
                  <a:gd name="T15" fmla="*/ 1 h 498"/>
                  <a:gd name="T16" fmla="*/ 0 w 103"/>
                  <a:gd name="T17" fmla="*/ 1 h 498"/>
                  <a:gd name="T18" fmla="*/ 0 w 103"/>
                  <a:gd name="T19" fmla="*/ 0 h 498"/>
                  <a:gd name="T20" fmla="*/ 0 w 103"/>
                  <a:gd name="T21" fmla="*/ 0 h 498"/>
                  <a:gd name="T22" fmla="*/ 0 w 103"/>
                  <a:gd name="T23" fmla="*/ 0 h 498"/>
                  <a:gd name="T24" fmla="*/ 0 w 103"/>
                  <a:gd name="T25" fmla="*/ 0 h 498"/>
                  <a:gd name="T26" fmla="*/ 0 w 103"/>
                  <a:gd name="T27" fmla="*/ 1 h 498"/>
                  <a:gd name="T28" fmla="*/ 0 w 103"/>
                  <a:gd name="T29" fmla="*/ 1 h 498"/>
                  <a:gd name="T30" fmla="*/ 0 w 103"/>
                  <a:gd name="T31" fmla="*/ 1 h 498"/>
                  <a:gd name="T32" fmla="*/ 0 w 103"/>
                  <a:gd name="T33" fmla="*/ 2 h 498"/>
                  <a:gd name="T34" fmla="*/ 0 w 103"/>
                  <a:gd name="T35" fmla="*/ 2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7"/>
                    </a:moveTo>
                    <a:lnTo>
                      <a:pt x="47" y="498"/>
                    </a:lnTo>
                    <a:lnTo>
                      <a:pt x="48" y="412"/>
                    </a:lnTo>
                    <a:lnTo>
                      <a:pt x="44" y="374"/>
                    </a:lnTo>
                    <a:lnTo>
                      <a:pt x="34" y="338"/>
                    </a:lnTo>
                    <a:lnTo>
                      <a:pt x="19" y="302"/>
                    </a:lnTo>
                    <a:lnTo>
                      <a:pt x="0" y="268"/>
                    </a:lnTo>
                    <a:lnTo>
                      <a:pt x="25" y="224"/>
                    </a:lnTo>
                    <a:lnTo>
                      <a:pt x="48" y="173"/>
                    </a:lnTo>
                    <a:lnTo>
                      <a:pt x="70" y="114"/>
                    </a:lnTo>
                    <a:lnTo>
                      <a:pt x="83" y="64"/>
                    </a:lnTo>
                    <a:lnTo>
                      <a:pt x="94" y="0"/>
                    </a:lnTo>
                    <a:lnTo>
                      <a:pt x="103" y="80"/>
                    </a:lnTo>
                    <a:lnTo>
                      <a:pt x="100" y="178"/>
                    </a:lnTo>
                    <a:lnTo>
                      <a:pt x="98" y="268"/>
                    </a:lnTo>
                    <a:lnTo>
                      <a:pt x="100" y="342"/>
                    </a:lnTo>
                    <a:lnTo>
                      <a:pt x="98" y="405"/>
                    </a:lnTo>
                    <a:lnTo>
                      <a:pt x="96"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56" name="Freeform 26"/>
              <p:cNvSpPr>
                <a:spLocks/>
              </p:cNvSpPr>
              <p:nvPr/>
            </p:nvSpPr>
            <p:spPr bwMode="auto">
              <a:xfrm>
                <a:off x="1422" y="2253"/>
                <a:ext cx="74" cy="341"/>
              </a:xfrm>
              <a:custGeom>
                <a:avLst/>
                <a:gdLst>
                  <a:gd name="T0" fmla="*/ 1 w 222"/>
                  <a:gd name="T1" fmla="*/ 4 h 1021"/>
                  <a:gd name="T2" fmla="*/ 1 w 222"/>
                  <a:gd name="T3" fmla="*/ 4 h 1021"/>
                  <a:gd name="T4" fmla="*/ 1 w 222"/>
                  <a:gd name="T5" fmla="*/ 4 h 1021"/>
                  <a:gd name="T6" fmla="*/ 1 w 222"/>
                  <a:gd name="T7" fmla="*/ 4 h 1021"/>
                  <a:gd name="T8" fmla="*/ 1 w 222"/>
                  <a:gd name="T9" fmla="*/ 3 h 1021"/>
                  <a:gd name="T10" fmla="*/ 1 w 222"/>
                  <a:gd name="T11" fmla="*/ 3 h 1021"/>
                  <a:gd name="T12" fmla="*/ 1 w 222"/>
                  <a:gd name="T13" fmla="*/ 3 h 1021"/>
                  <a:gd name="T14" fmla="*/ 1 w 222"/>
                  <a:gd name="T15" fmla="*/ 2 h 1021"/>
                  <a:gd name="T16" fmla="*/ 1 w 222"/>
                  <a:gd name="T17" fmla="*/ 2 h 1021"/>
                  <a:gd name="T18" fmla="*/ 1 w 222"/>
                  <a:gd name="T19" fmla="*/ 1 h 1021"/>
                  <a:gd name="T20" fmla="*/ 1 w 222"/>
                  <a:gd name="T21" fmla="*/ 1 h 1021"/>
                  <a:gd name="T22" fmla="*/ 1 w 222"/>
                  <a:gd name="T23" fmla="*/ 1 h 1021"/>
                  <a:gd name="T24" fmla="*/ 1 w 222"/>
                  <a:gd name="T25" fmla="*/ 1 h 1021"/>
                  <a:gd name="T26" fmla="*/ 1 w 222"/>
                  <a:gd name="T27" fmla="*/ 0 h 1021"/>
                  <a:gd name="T28" fmla="*/ 1 w 222"/>
                  <a:gd name="T29" fmla="*/ 0 h 1021"/>
                  <a:gd name="T30" fmla="*/ 1 w 222"/>
                  <a:gd name="T31" fmla="*/ 0 h 1021"/>
                  <a:gd name="T32" fmla="*/ 0 w 222"/>
                  <a:gd name="T33" fmla="*/ 0 h 1021"/>
                  <a:gd name="T34" fmla="*/ 0 w 222"/>
                  <a:gd name="T35" fmla="*/ 0 h 1021"/>
                  <a:gd name="T36" fmla="*/ 0 w 222"/>
                  <a:gd name="T37" fmla="*/ 0 h 1021"/>
                  <a:gd name="T38" fmla="*/ 0 w 222"/>
                  <a:gd name="T39" fmla="*/ 1 h 1021"/>
                  <a:gd name="T40" fmla="*/ 0 w 222"/>
                  <a:gd name="T41" fmla="*/ 1 h 1021"/>
                  <a:gd name="T42" fmla="*/ 0 w 222"/>
                  <a:gd name="T43" fmla="*/ 1 h 1021"/>
                  <a:gd name="T44" fmla="*/ 0 w 222"/>
                  <a:gd name="T45" fmla="*/ 1 h 1021"/>
                  <a:gd name="T46" fmla="*/ 0 w 222"/>
                  <a:gd name="T47" fmla="*/ 1 h 1021"/>
                  <a:gd name="T48" fmla="*/ 0 w 222"/>
                  <a:gd name="T49" fmla="*/ 2 h 1021"/>
                  <a:gd name="T50" fmla="*/ 0 w 222"/>
                  <a:gd name="T51" fmla="*/ 2 h 1021"/>
                  <a:gd name="T52" fmla="*/ 0 w 222"/>
                  <a:gd name="T53" fmla="*/ 2 h 1021"/>
                  <a:gd name="T54" fmla="*/ 0 w 222"/>
                  <a:gd name="T55" fmla="*/ 3 h 1021"/>
                  <a:gd name="T56" fmla="*/ 0 w 222"/>
                  <a:gd name="T57" fmla="*/ 3 h 1021"/>
                  <a:gd name="T58" fmla="*/ 0 w 222"/>
                  <a:gd name="T59" fmla="*/ 3 h 1021"/>
                  <a:gd name="T60" fmla="*/ 1 w 222"/>
                  <a:gd name="T61" fmla="*/ 4 h 1021"/>
                  <a:gd name="T62" fmla="*/ 1 w 222"/>
                  <a:gd name="T63" fmla="*/ 4 h 1021"/>
                  <a:gd name="T64" fmla="*/ 1 w 222"/>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2"/>
                  <a:gd name="T100" fmla="*/ 0 h 1021"/>
                  <a:gd name="T101" fmla="*/ 222 w 222"/>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2" h="1021">
                    <a:moveTo>
                      <a:pt x="177" y="1021"/>
                    </a:moveTo>
                    <a:lnTo>
                      <a:pt x="200" y="978"/>
                    </a:lnTo>
                    <a:lnTo>
                      <a:pt x="214" y="936"/>
                    </a:lnTo>
                    <a:lnTo>
                      <a:pt x="220" y="880"/>
                    </a:lnTo>
                    <a:lnTo>
                      <a:pt x="214" y="803"/>
                    </a:lnTo>
                    <a:lnTo>
                      <a:pt x="209" y="714"/>
                    </a:lnTo>
                    <a:lnTo>
                      <a:pt x="207" y="610"/>
                    </a:lnTo>
                    <a:lnTo>
                      <a:pt x="209" y="495"/>
                    </a:lnTo>
                    <a:lnTo>
                      <a:pt x="216" y="393"/>
                    </a:lnTo>
                    <a:lnTo>
                      <a:pt x="222" y="325"/>
                    </a:lnTo>
                    <a:lnTo>
                      <a:pt x="218" y="294"/>
                    </a:lnTo>
                    <a:lnTo>
                      <a:pt x="201" y="249"/>
                    </a:lnTo>
                    <a:lnTo>
                      <a:pt x="185" y="191"/>
                    </a:lnTo>
                    <a:lnTo>
                      <a:pt x="177" y="119"/>
                    </a:lnTo>
                    <a:lnTo>
                      <a:pt x="179" y="58"/>
                    </a:lnTo>
                    <a:lnTo>
                      <a:pt x="189" y="15"/>
                    </a:lnTo>
                    <a:lnTo>
                      <a:pt x="46" y="0"/>
                    </a:lnTo>
                    <a:lnTo>
                      <a:pt x="31" y="46"/>
                    </a:lnTo>
                    <a:lnTo>
                      <a:pt x="15" y="94"/>
                    </a:lnTo>
                    <a:lnTo>
                      <a:pt x="0" y="142"/>
                    </a:lnTo>
                    <a:lnTo>
                      <a:pt x="0" y="164"/>
                    </a:lnTo>
                    <a:lnTo>
                      <a:pt x="19" y="205"/>
                    </a:lnTo>
                    <a:lnTo>
                      <a:pt x="46" y="251"/>
                    </a:lnTo>
                    <a:lnTo>
                      <a:pt x="67" y="311"/>
                    </a:lnTo>
                    <a:lnTo>
                      <a:pt x="83" y="365"/>
                    </a:lnTo>
                    <a:lnTo>
                      <a:pt x="87" y="441"/>
                    </a:lnTo>
                    <a:lnTo>
                      <a:pt x="87" y="517"/>
                    </a:lnTo>
                    <a:lnTo>
                      <a:pt x="90" y="624"/>
                    </a:lnTo>
                    <a:lnTo>
                      <a:pt x="96" y="717"/>
                    </a:lnTo>
                    <a:lnTo>
                      <a:pt x="112" y="821"/>
                    </a:lnTo>
                    <a:lnTo>
                      <a:pt x="143" y="936"/>
                    </a:lnTo>
                    <a:lnTo>
                      <a:pt x="161" y="985"/>
                    </a:lnTo>
                    <a:lnTo>
                      <a:pt x="177"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57" name="Freeform 27"/>
              <p:cNvSpPr>
                <a:spLocks/>
              </p:cNvSpPr>
              <p:nvPr/>
            </p:nvSpPr>
            <p:spPr bwMode="auto">
              <a:xfrm>
                <a:off x="123" y="1643"/>
                <a:ext cx="426" cy="1215"/>
              </a:xfrm>
              <a:custGeom>
                <a:avLst/>
                <a:gdLst>
                  <a:gd name="T0" fmla="*/ 3 w 1277"/>
                  <a:gd name="T1" fmla="*/ 10 h 3644"/>
                  <a:gd name="T2" fmla="*/ 3 w 1277"/>
                  <a:gd name="T3" fmla="*/ 12 h 3644"/>
                  <a:gd name="T4" fmla="*/ 3 w 1277"/>
                  <a:gd name="T5" fmla="*/ 13 h 3644"/>
                  <a:gd name="T6" fmla="*/ 3 w 1277"/>
                  <a:gd name="T7" fmla="*/ 14 h 3644"/>
                  <a:gd name="T8" fmla="*/ 4 w 1277"/>
                  <a:gd name="T9" fmla="*/ 14 h 3644"/>
                  <a:gd name="T10" fmla="*/ 4 w 1277"/>
                  <a:gd name="T11" fmla="*/ 14 h 3644"/>
                  <a:gd name="T12" fmla="*/ 5 w 1277"/>
                  <a:gd name="T13" fmla="*/ 15 h 3644"/>
                  <a:gd name="T14" fmla="*/ 5 w 1277"/>
                  <a:gd name="T15" fmla="*/ 14 h 3644"/>
                  <a:gd name="T16" fmla="*/ 5 w 1277"/>
                  <a:gd name="T17" fmla="*/ 14 h 3644"/>
                  <a:gd name="T18" fmla="*/ 4 w 1277"/>
                  <a:gd name="T19" fmla="*/ 14 h 3644"/>
                  <a:gd name="T20" fmla="*/ 4 w 1277"/>
                  <a:gd name="T21" fmla="*/ 12 h 3644"/>
                  <a:gd name="T22" fmla="*/ 4 w 1277"/>
                  <a:gd name="T23" fmla="*/ 10 h 3644"/>
                  <a:gd name="T24" fmla="*/ 4 w 1277"/>
                  <a:gd name="T25" fmla="*/ 9 h 3644"/>
                  <a:gd name="T26" fmla="*/ 4 w 1277"/>
                  <a:gd name="T27" fmla="*/ 8 h 3644"/>
                  <a:gd name="T28" fmla="*/ 5 w 1277"/>
                  <a:gd name="T29" fmla="*/ 8 h 3644"/>
                  <a:gd name="T30" fmla="*/ 5 w 1277"/>
                  <a:gd name="T31" fmla="*/ 7 h 3644"/>
                  <a:gd name="T32" fmla="*/ 4 w 1277"/>
                  <a:gd name="T33" fmla="*/ 6 h 3644"/>
                  <a:gd name="T34" fmla="*/ 4 w 1277"/>
                  <a:gd name="T35" fmla="*/ 4 h 3644"/>
                  <a:gd name="T36" fmla="*/ 4 w 1277"/>
                  <a:gd name="T37" fmla="*/ 3 h 3644"/>
                  <a:gd name="T38" fmla="*/ 3 w 1277"/>
                  <a:gd name="T39" fmla="*/ 2 h 3644"/>
                  <a:gd name="T40" fmla="*/ 3 w 1277"/>
                  <a:gd name="T41" fmla="*/ 2 h 3644"/>
                  <a:gd name="T42" fmla="*/ 4 w 1277"/>
                  <a:gd name="T43" fmla="*/ 1 h 3644"/>
                  <a:gd name="T44" fmla="*/ 4 w 1277"/>
                  <a:gd name="T45" fmla="*/ 1 h 3644"/>
                  <a:gd name="T46" fmla="*/ 4 w 1277"/>
                  <a:gd name="T47" fmla="*/ 0 h 3644"/>
                  <a:gd name="T48" fmla="*/ 3 w 1277"/>
                  <a:gd name="T49" fmla="*/ 0 h 3644"/>
                  <a:gd name="T50" fmla="*/ 3 w 1277"/>
                  <a:gd name="T51" fmla="*/ 0 h 3644"/>
                  <a:gd name="T52" fmla="*/ 2 w 1277"/>
                  <a:gd name="T53" fmla="*/ 1 h 3644"/>
                  <a:gd name="T54" fmla="*/ 2 w 1277"/>
                  <a:gd name="T55" fmla="*/ 2 h 3644"/>
                  <a:gd name="T56" fmla="*/ 2 w 1277"/>
                  <a:gd name="T57" fmla="*/ 2 h 3644"/>
                  <a:gd name="T58" fmla="*/ 1 w 1277"/>
                  <a:gd name="T59" fmla="*/ 3 h 3644"/>
                  <a:gd name="T60" fmla="*/ 0 w 1277"/>
                  <a:gd name="T61" fmla="*/ 5 h 3644"/>
                  <a:gd name="T62" fmla="*/ 1 w 1277"/>
                  <a:gd name="T63" fmla="*/ 6 h 3644"/>
                  <a:gd name="T64" fmla="*/ 1 w 1277"/>
                  <a:gd name="T65" fmla="*/ 8 h 3644"/>
                  <a:gd name="T66" fmla="*/ 1 w 1277"/>
                  <a:gd name="T67" fmla="*/ 8 h 3644"/>
                  <a:gd name="T68" fmla="*/ 1 w 1277"/>
                  <a:gd name="T69" fmla="*/ 9 h 3644"/>
                  <a:gd name="T70" fmla="*/ 1 w 1277"/>
                  <a:gd name="T71" fmla="*/ 11 h 3644"/>
                  <a:gd name="T72" fmla="*/ 1 w 1277"/>
                  <a:gd name="T73" fmla="*/ 12 h 3644"/>
                  <a:gd name="T74" fmla="*/ 1 w 1277"/>
                  <a:gd name="T75" fmla="*/ 14 h 3644"/>
                  <a:gd name="T76" fmla="*/ 1 w 1277"/>
                  <a:gd name="T77" fmla="*/ 14 h 3644"/>
                  <a:gd name="T78" fmla="*/ 2 w 1277"/>
                  <a:gd name="T79" fmla="*/ 15 h 3644"/>
                  <a:gd name="T80" fmla="*/ 2 w 1277"/>
                  <a:gd name="T81" fmla="*/ 15 h 3644"/>
                  <a:gd name="T82" fmla="*/ 3 w 1277"/>
                  <a:gd name="T83" fmla="*/ 15 h 3644"/>
                  <a:gd name="T84" fmla="*/ 2 w 1277"/>
                  <a:gd name="T85" fmla="*/ 14 h 3644"/>
                  <a:gd name="T86" fmla="*/ 2 w 1277"/>
                  <a:gd name="T87" fmla="*/ 14 h 3644"/>
                  <a:gd name="T88" fmla="*/ 2 w 1277"/>
                  <a:gd name="T89" fmla="*/ 12 h 3644"/>
                  <a:gd name="T90" fmla="*/ 2 w 1277"/>
                  <a:gd name="T91" fmla="*/ 11 h 3644"/>
                  <a:gd name="T92" fmla="*/ 3 w 1277"/>
                  <a:gd name="T93" fmla="*/ 9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4"/>
                  <a:gd name="T143" fmla="*/ 1277 w 127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4">
                    <a:moveTo>
                      <a:pt x="610" y="2280"/>
                    </a:moveTo>
                    <a:lnTo>
                      <a:pt x="640" y="2407"/>
                    </a:lnTo>
                    <a:lnTo>
                      <a:pt x="669" y="2536"/>
                    </a:lnTo>
                    <a:lnTo>
                      <a:pt x="691" y="2634"/>
                    </a:lnTo>
                    <a:lnTo>
                      <a:pt x="714" y="2751"/>
                    </a:lnTo>
                    <a:lnTo>
                      <a:pt x="727" y="2892"/>
                    </a:lnTo>
                    <a:lnTo>
                      <a:pt x="742" y="3006"/>
                    </a:lnTo>
                    <a:lnTo>
                      <a:pt x="756" y="3108"/>
                    </a:lnTo>
                    <a:lnTo>
                      <a:pt x="775" y="3206"/>
                    </a:lnTo>
                    <a:lnTo>
                      <a:pt x="794" y="3301"/>
                    </a:lnTo>
                    <a:lnTo>
                      <a:pt x="807" y="3365"/>
                    </a:lnTo>
                    <a:lnTo>
                      <a:pt x="807" y="3413"/>
                    </a:lnTo>
                    <a:lnTo>
                      <a:pt x="803" y="3452"/>
                    </a:lnTo>
                    <a:lnTo>
                      <a:pt x="815" y="3470"/>
                    </a:lnTo>
                    <a:lnTo>
                      <a:pt x="899" y="3488"/>
                    </a:lnTo>
                    <a:lnTo>
                      <a:pt x="916" y="3478"/>
                    </a:lnTo>
                    <a:lnTo>
                      <a:pt x="925" y="3467"/>
                    </a:lnTo>
                    <a:lnTo>
                      <a:pt x="1004" y="3493"/>
                    </a:lnTo>
                    <a:lnTo>
                      <a:pt x="1106" y="3520"/>
                    </a:lnTo>
                    <a:lnTo>
                      <a:pt x="1174" y="3529"/>
                    </a:lnTo>
                    <a:lnTo>
                      <a:pt x="1228" y="3525"/>
                    </a:lnTo>
                    <a:lnTo>
                      <a:pt x="1258" y="3513"/>
                    </a:lnTo>
                    <a:lnTo>
                      <a:pt x="1272" y="3495"/>
                    </a:lnTo>
                    <a:lnTo>
                      <a:pt x="1277" y="3476"/>
                    </a:lnTo>
                    <a:lnTo>
                      <a:pt x="1267" y="3455"/>
                    </a:lnTo>
                    <a:lnTo>
                      <a:pt x="1244" y="3436"/>
                    </a:lnTo>
                    <a:lnTo>
                      <a:pt x="1168" y="3401"/>
                    </a:lnTo>
                    <a:lnTo>
                      <a:pt x="1103" y="3368"/>
                    </a:lnTo>
                    <a:lnTo>
                      <a:pt x="1043" y="3339"/>
                    </a:lnTo>
                    <a:lnTo>
                      <a:pt x="1016" y="3314"/>
                    </a:lnTo>
                    <a:lnTo>
                      <a:pt x="1014" y="3221"/>
                    </a:lnTo>
                    <a:lnTo>
                      <a:pt x="1014" y="3108"/>
                    </a:lnTo>
                    <a:lnTo>
                      <a:pt x="1010" y="2993"/>
                    </a:lnTo>
                    <a:lnTo>
                      <a:pt x="1010" y="2863"/>
                    </a:lnTo>
                    <a:lnTo>
                      <a:pt x="1016" y="2702"/>
                    </a:lnTo>
                    <a:lnTo>
                      <a:pt x="1016" y="2536"/>
                    </a:lnTo>
                    <a:lnTo>
                      <a:pt x="1008" y="2363"/>
                    </a:lnTo>
                    <a:lnTo>
                      <a:pt x="1003" y="2239"/>
                    </a:lnTo>
                    <a:lnTo>
                      <a:pt x="991" y="2113"/>
                    </a:lnTo>
                    <a:lnTo>
                      <a:pt x="990" y="2039"/>
                    </a:lnTo>
                    <a:lnTo>
                      <a:pt x="1036" y="2034"/>
                    </a:lnTo>
                    <a:lnTo>
                      <a:pt x="1083" y="2017"/>
                    </a:lnTo>
                    <a:lnTo>
                      <a:pt x="1120" y="1973"/>
                    </a:lnTo>
                    <a:lnTo>
                      <a:pt x="1123" y="1921"/>
                    </a:lnTo>
                    <a:lnTo>
                      <a:pt x="1110" y="1854"/>
                    </a:lnTo>
                    <a:lnTo>
                      <a:pt x="1083" y="1797"/>
                    </a:lnTo>
                    <a:lnTo>
                      <a:pt x="1056" y="1758"/>
                    </a:lnTo>
                    <a:lnTo>
                      <a:pt x="1101" y="1740"/>
                    </a:lnTo>
                    <a:lnTo>
                      <a:pt x="1115" y="1727"/>
                    </a:lnTo>
                    <a:lnTo>
                      <a:pt x="1113" y="1706"/>
                    </a:lnTo>
                    <a:lnTo>
                      <a:pt x="1053" y="1565"/>
                    </a:lnTo>
                    <a:lnTo>
                      <a:pt x="1033" y="1488"/>
                    </a:lnTo>
                    <a:lnTo>
                      <a:pt x="1016" y="1223"/>
                    </a:lnTo>
                    <a:lnTo>
                      <a:pt x="1016" y="1031"/>
                    </a:lnTo>
                    <a:lnTo>
                      <a:pt x="1008" y="799"/>
                    </a:lnTo>
                    <a:lnTo>
                      <a:pt x="996" y="742"/>
                    </a:lnTo>
                    <a:lnTo>
                      <a:pt x="974" y="696"/>
                    </a:lnTo>
                    <a:lnTo>
                      <a:pt x="929" y="658"/>
                    </a:lnTo>
                    <a:lnTo>
                      <a:pt x="727" y="547"/>
                    </a:lnTo>
                    <a:lnTo>
                      <a:pt x="742" y="496"/>
                    </a:lnTo>
                    <a:lnTo>
                      <a:pt x="775" y="490"/>
                    </a:lnTo>
                    <a:lnTo>
                      <a:pt x="820" y="478"/>
                    </a:lnTo>
                    <a:lnTo>
                      <a:pt x="845" y="452"/>
                    </a:lnTo>
                    <a:lnTo>
                      <a:pt x="875" y="349"/>
                    </a:lnTo>
                    <a:lnTo>
                      <a:pt x="885" y="292"/>
                    </a:lnTo>
                    <a:lnTo>
                      <a:pt x="884" y="236"/>
                    </a:lnTo>
                    <a:lnTo>
                      <a:pt x="890" y="183"/>
                    </a:lnTo>
                    <a:lnTo>
                      <a:pt x="885" y="126"/>
                    </a:lnTo>
                    <a:lnTo>
                      <a:pt x="911" y="151"/>
                    </a:lnTo>
                    <a:lnTo>
                      <a:pt x="925" y="164"/>
                    </a:lnTo>
                    <a:lnTo>
                      <a:pt x="920" y="126"/>
                    </a:lnTo>
                    <a:lnTo>
                      <a:pt x="904" y="85"/>
                    </a:lnTo>
                    <a:lnTo>
                      <a:pt x="879" y="52"/>
                    </a:lnTo>
                    <a:lnTo>
                      <a:pt x="839" y="24"/>
                    </a:lnTo>
                    <a:lnTo>
                      <a:pt x="789" y="5"/>
                    </a:lnTo>
                    <a:lnTo>
                      <a:pt x="721" y="0"/>
                    </a:lnTo>
                    <a:lnTo>
                      <a:pt x="662" y="11"/>
                    </a:lnTo>
                    <a:lnTo>
                      <a:pt x="610" y="36"/>
                    </a:lnTo>
                    <a:lnTo>
                      <a:pt x="570" y="68"/>
                    </a:lnTo>
                    <a:lnTo>
                      <a:pt x="539" y="112"/>
                    </a:lnTo>
                    <a:lnTo>
                      <a:pt x="523" y="171"/>
                    </a:lnTo>
                    <a:lnTo>
                      <a:pt x="513" y="240"/>
                    </a:lnTo>
                    <a:lnTo>
                      <a:pt x="517" y="294"/>
                    </a:lnTo>
                    <a:lnTo>
                      <a:pt x="531" y="369"/>
                    </a:lnTo>
                    <a:lnTo>
                      <a:pt x="530" y="422"/>
                    </a:lnTo>
                    <a:lnTo>
                      <a:pt x="518" y="483"/>
                    </a:lnTo>
                    <a:lnTo>
                      <a:pt x="494" y="512"/>
                    </a:lnTo>
                    <a:lnTo>
                      <a:pt x="248" y="611"/>
                    </a:lnTo>
                    <a:lnTo>
                      <a:pt x="212" y="632"/>
                    </a:lnTo>
                    <a:lnTo>
                      <a:pt x="189" y="667"/>
                    </a:lnTo>
                    <a:lnTo>
                      <a:pt x="112" y="878"/>
                    </a:lnTo>
                    <a:lnTo>
                      <a:pt x="11" y="1178"/>
                    </a:lnTo>
                    <a:lnTo>
                      <a:pt x="0" y="1238"/>
                    </a:lnTo>
                    <a:lnTo>
                      <a:pt x="3" y="1272"/>
                    </a:lnTo>
                    <a:lnTo>
                      <a:pt x="19" y="1311"/>
                    </a:lnTo>
                    <a:lnTo>
                      <a:pt x="150" y="1515"/>
                    </a:lnTo>
                    <a:lnTo>
                      <a:pt x="169" y="1579"/>
                    </a:lnTo>
                    <a:lnTo>
                      <a:pt x="176" y="1644"/>
                    </a:lnTo>
                    <a:lnTo>
                      <a:pt x="150" y="1873"/>
                    </a:lnTo>
                    <a:lnTo>
                      <a:pt x="134" y="1973"/>
                    </a:lnTo>
                    <a:lnTo>
                      <a:pt x="134" y="2007"/>
                    </a:lnTo>
                    <a:lnTo>
                      <a:pt x="150" y="2031"/>
                    </a:lnTo>
                    <a:lnTo>
                      <a:pt x="189" y="2044"/>
                    </a:lnTo>
                    <a:lnTo>
                      <a:pt x="229" y="2050"/>
                    </a:lnTo>
                    <a:lnTo>
                      <a:pt x="240" y="2165"/>
                    </a:lnTo>
                    <a:lnTo>
                      <a:pt x="240" y="2292"/>
                    </a:lnTo>
                    <a:lnTo>
                      <a:pt x="237" y="2432"/>
                    </a:lnTo>
                    <a:lnTo>
                      <a:pt x="229" y="2562"/>
                    </a:lnTo>
                    <a:lnTo>
                      <a:pt x="209" y="2702"/>
                    </a:lnTo>
                    <a:lnTo>
                      <a:pt x="203" y="2841"/>
                    </a:lnTo>
                    <a:lnTo>
                      <a:pt x="195" y="2979"/>
                    </a:lnTo>
                    <a:lnTo>
                      <a:pt x="195" y="3088"/>
                    </a:lnTo>
                    <a:lnTo>
                      <a:pt x="200" y="3261"/>
                    </a:lnTo>
                    <a:lnTo>
                      <a:pt x="198" y="3368"/>
                    </a:lnTo>
                    <a:lnTo>
                      <a:pt x="203" y="3467"/>
                    </a:lnTo>
                    <a:lnTo>
                      <a:pt x="208" y="3488"/>
                    </a:lnTo>
                    <a:lnTo>
                      <a:pt x="268" y="3504"/>
                    </a:lnTo>
                    <a:lnTo>
                      <a:pt x="318" y="3529"/>
                    </a:lnTo>
                    <a:lnTo>
                      <a:pt x="364" y="3567"/>
                    </a:lnTo>
                    <a:lnTo>
                      <a:pt x="412" y="3603"/>
                    </a:lnTo>
                    <a:lnTo>
                      <a:pt x="475" y="3626"/>
                    </a:lnTo>
                    <a:lnTo>
                      <a:pt x="539" y="3643"/>
                    </a:lnTo>
                    <a:lnTo>
                      <a:pt x="596" y="3644"/>
                    </a:lnTo>
                    <a:lnTo>
                      <a:pt x="631" y="3632"/>
                    </a:lnTo>
                    <a:lnTo>
                      <a:pt x="656" y="3615"/>
                    </a:lnTo>
                    <a:lnTo>
                      <a:pt x="660" y="3593"/>
                    </a:lnTo>
                    <a:lnTo>
                      <a:pt x="647" y="3562"/>
                    </a:lnTo>
                    <a:lnTo>
                      <a:pt x="614" y="3534"/>
                    </a:lnTo>
                    <a:lnTo>
                      <a:pt x="573" y="3504"/>
                    </a:lnTo>
                    <a:lnTo>
                      <a:pt x="521" y="3462"/>
                    </a:lnTo>
                    <a:lnTo>
                      <a:pt x="480" y="3424"/>
                    </a:lnTo>
                    <a:lnTo>
                      <a:pt x="453" y="3391"/>
                    </a:lnTo>
                    <a:lnTo>
                      <a:pt x="466" y="3211"/>
                    </a:lnTo>
                    <a:lnTo>
                      <a:pt x="466" y="3084"/>
                    </a:lnTo>
                    <a:lnTo>
                      <a:pt x="479" y="2956"/>
                    </a:lnTo>
                    <a:lnTo>
                      <a:pt x="492" y="2841"/>
                    </a:lnTo>
                    <a:lnTo>
                      <a:pt x="514" y="2721"/>
                    </a:lnTo>
                    <a:lnTo>
                      <a:pt x="544" y="2599"/>
                    </a:lnTo>
                    <a:lnTo>
                      <a:pt x="570" y="2485"/>
                    </a:lnTo>
                    <a:lnTo>
                      <a:pt x="590" y="2390"/>
                    </a:lnTo>
                    <a:lnTo>
                      <a:pt x="610" y="2280"/>
                    </a:lnTo>
                    <a:close/>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2058" name="Freeform 28"/>
              <p:cNvSpPr>
                <a:spLocks/>
              </p:cNvSpPr>
              <p:nvPr/>
            </p:nvSpPr>
            <p:spPr bwMode="auto">
              <a:xfrm>
                <a:off x="1717" y="1657"/>
                <a:ext cx="447" cy="1136"/>
              </a:xfrm>
              <a:custGeom>
                <a:avLst/>
                <a:gdLst>
                  <a:gd name="T0" fmla="*/ 1 w 1340"/>
                  <a:gd name="T1" fmla="*/ 6 h 3406"/>
                  <a:gd name="T2" fmla="*/ 1 w 1340"/>
                  <a:gd name="T3" fmla="*/ 8 h 3406"/>
                  <a:gd name="T4" fmla="*/ 1 w 1340"/>
                  <a:gd name="T5" fmla="*/ 9 h 3406"/>
                  <a:gd name="T6" fmla="*/ 1 w 1340"/>
                  <a:gd name="T7" fmla="*/ 11 h 3406"/>
                  <a:gd name="T8" fmla="*/ 1 w 1340"/>
                  <a:gd name="T9" fmla="*/ 13 h 3406"/>
                  <a:gd name="T10" fmla="*/ 1 w 1340"/>
                  <a:gd name="T11" fmla="*/ 13 h 3406"/>
                  <a:gd name="T12" fmla="*/ 1 w 1340"/>
                  <a:gd name="T13" fmla="*/ 13 h 3406"/>
                  <a:gd name="T14" fmla="*/ 0 w 1340"/>
                  <a:gd name="T15" fmla="*/ 13 h 3406"/>
                  <a:gd name="T16" fmla="*/ 0 w 1340"/>
                  <a:gd name="T17" fmla="*/ 14 h 3406"/>
                  <a:gd name="T18" fmla="*/ 0 w 1340"/>
                  <a:gd name="T19" fmla="*/ 14 h 3406"/>
                  <a:gd name="T20" fmla="*/ 2 w 1340"/>
                  <a:gd name="T21" fmla="*/ 14 h 3406"/>
                  <a:gd name="T22" fmla="*/ 2 w 1340"/>
                  <a:gd name="T23" fmla="*/ 14 h 3406"/>
                  <a:gd name="T24" fmla="*/ 2 w 1340"/>
                  <a:gd name="T25" fmla="*/ 13 h 3406"/>
                  <a:gd name="T26" fmla="*/ 2 w 1340"/>
                  <a:gd name="T27" fmla="*/ 13 h 3406"/>
                  <a:gd name="T28" fmla="*/ 2 w 1340"/>
                  <a:gd name="T29" fmla="*/ 13 h 3406"/>
                  <a:gd name="T30" fmla="*/ 2 w 1340"/>
                  <a:gd name="T31" fmla="*/ 13 h 3406"/>
                  <a:gd name="T32" fmla="*/ 2 w 1340"/>
                  <a:gd name="T33" fmla="*/ 11 h 3406"/>
                  <a:gd name="T34" fmla="*/ 3 w 1340"/>
                  <a:gd name="T35" fmla="*/ 9 h 3406"/>
                  <a:gd name="T36" fmla="*/ 3 w 1340"/>
                  <a:gd name="T37" fmla="*/ 9 h 3406"/>
                  <a:gd name="T38" fmla="*/ 3 w 1340"/>
                  <a:gd name="T39" fmla="*/ 10 h 3406"/>
                  <a:gd name="T40" fmla="*/ 3 w 1340"/>
                  <a:gd name="T41" fmla="*/ 11 h 3406"/>
                  <a:gd name="T42" fmla="*/ 3 w 1340"/>
                  <a:gd name="T43" fmla="*/ 13 h 3406"/>
                  <a:gd name="T44" fmla="*/ 4 w 1340"/>
                  <a:gd name="T45" fmla="*/ 13 h 3406"/>
                  <a:gd name="T46" fmla="*/ 4 w 1340"/>
                  <a:gd name="T47" fmla="*/ 14 h 3406"/>
                  <a:gd name="T48" fmla="*/ 4 w 1340"/>
                  <a:gd name="T49" fmla="*/ 14 h 3406"/>
                  <a:gd name="T50" fmla="*/ 4 w 1340"/>
                  <a:gd name="T51" fmla="*/ 14 h 3406"/>
                  <a:gd name="T52" fmla="*/ 4 w 1340"/>
                  <a:gd name="T53" fmla="*/ 14 h 3406"/>
                  <a:gd name="T54" fmla="*/ 5 w 1340"/>
                  <a:gd name="T55" fmla="*/ 14 h 3406"/>
                  <a:gd name="T56" fmla="*/ 4 w 1340"/>
                  <a:gd name="T57" fmla="*/ 14 h 3406"/>
                  <a:gd name="T58" fmla="*/ 4 w 1340"/>
                  <a:gd name="T59" fmla="*/ 13 h 3406"/>
                  <a:gd name="T60" fmla="*/ 4 w 1340"/>
                  <a:gd name="T61" fmla="*/ 12 h 3406"/>
                  <a:gd name="T62" fmla="*/ 4 w 1340"/>
                  <a:gd name="T63" fmla="*/ 11 h 3406"/>
                  <a:gd name="T64" fmla="*/ 4 w 1340"/>
                  <a:gd name="T65" fmla="*/ 10 h 3406"/>
                  <a:gd name="T66" fmla="*/ 6 w 1340"/>
                  <a:gd name="T67" fmla="*/ 9 h 3406"/>
                  <a:gd name="T68" fmla="*/ 5 w 1340"/>
                  <a:gd name="T69" fmla="*/ 8 h 3406"/>
                  <a:gd name="T70" fmla="*/ 5 w 1340"/>
                  <a:gd name="T71" fmla="*/ 8 h 3406"/>
                  <a:gd name="T72" fmla="*/ 5 w 1340"/>
                  <a:gd name="T73" fmla="*/ 5 h 3406"/>
                  <a:gd name="T74" fmla="*/ 5 w 1340"/>
                  <a:gd name="T75" fmla="*/ 5 h 3406"/>
                  <a:gd name="T76" fmla="*/ 5 w 1340"/>
                  <a:gd name="T77" fmla="*/ 3 h 3406"/>
                  <a:gd name="T78" fmla="*/ 4 w 1340"/>
                  <a:gd name="T79" fmla="*/ 3 h 3406"/>
                  <a:gd name="T80" fmla="*/ 3 w 1340"/>
                  <a:gd name="T81" fmla="*/ 2 h 3406"/>
                  <a:gd name="T82" fmla="*/ 3 w 1340"/>
                  <a:gd name="T83" fmla="*/ 2 h 3406"/>
                  <a:gd name="T84" fmla="*/ 3 w 1340"/>
                  <a:gd name="T85" fmla="*/ 1 h 3406"/>
                  <a:gd name="T86" fmla="*/ 3 w 1340"/>
                  <a:gd name="T87" fmla="*/ 1 h 3406"/>
                  <a:gd name="T88" fmla="*/ 3 w 1340"/>
                  <a:gd name="T89" fmla="*/ 0 h 3406"/>
                  <a:gd name="T90" fmla="*/ 3 w 1340"/>
                  <a:gd name="T91" fmla="*/ 0 h 3406"/>
                  <a:gd name="T92" fmla="*/ 2 w 1340"/>
                  <a:gd name="T93" fmla="*/ 0 h 3406"/>
                  <a:gd name="T94" fmla="*/ 2 w 1340"/>
                  <a:gd name="T95" fmla="*/ 0 h 3406"/>
                  <a:gd name="T96" fmla="*/ 2 w 1340"/>
                  <a:gd name="T97" fmla="*/ 0 h 3406"/>
                  <a:gd name="T98" fmla="*/ 2 w 1340"/>
                  <a:gd name="T99" fmla="*/ 1 h 3406"/>
                  <a:gd name="T100" fmla="*/ 2 w 1340"/>
                  <a:gd name="T101" fmla="*/ 1 h 3406"/>
                  <a:gd name="T102" fmla="*/ 2 w 1340"/>
                  <a:gd name="T103" fmla="*/ 2 h 3406"/>
                  <a:gd name="T104" fmla="*/ 2 w 1340"/>
                  <a:gd name="T105" fmla="*/ 2 h 3406"/>
                  <a:gd name="T106" fmla="*/ 1 w 1340"/>
                  <a:gd name="T107" fmla="*/ 3 h 3406"/>
                  <a:gd name="T108" fmla="*/ 1 w 1340"/>
                  <a:gd name="T109" fmla="*/ 3 h 3406"/>
                  <a:gd name="T110" fmla="*/ 1 w 1340"/>
                  <a:gd name="T111" fmla="*/ 5 h 3406"/>
                  <a:gd name="T112" fmla="*/ 1 w 1340"/>
                  <a:gd name="T113" fmla="*/ 5 h 3406"/>
                  <a:gd name="T114" fmla="*/ 1 w 1340"/>
                  <a:gd name="T115" fmla="*/ 6 h 3406"/>
                  <a:gd name="T116" fmla="*/ 1 w 1340"/>
                  <a:gd name="T117" fmla="*/ 6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0"/>
                  <a:gd name="T178" fmla="*/ 0 h 3406"/>
                  <a:gd name="T179" fmla="*/ 1340 w 134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0" h="3406">
                    <a:moveTo>
                      <a:pt x="171" y="1486"/>
                    </a:moveTo>
                    <a:lnTo>
                      <a:pt x="167" y="1573"/>
                    </a:lnTo>
                    <a:lnTo>
                      <a:pt x="145" y="1749"/>
                    </a:lnTo>
                    <a:lnTo>
                      <a:pt x="354" y="1876"/>
                    </a:lnTo>
                    <a:lnTo>
                      <a:pt x="354" y="1953"/>
                    </a:lnTo>
                    <a:lnTo>
                      <a:pt x="344" y="2090"/>
                    </a:lnTo>
                    <a:lnTo>
                      <a:pt x="328" y="2500"/>
                    </a:lnTo>
                    <a:lnTo>
                      <a:pt x="317" y="2680"/>
                    </a:lnTo>
                    <a:lnTo>
                      <a:pt x="302" y="2998"/>
                    </a:lnTo>
                    <a:lnTo>
                      <a:pt x="302" y="3112"/>
                    </a:lnTo>
                    <a:lnTo>
                      <a:pt x="300" y="3150"/>
                    </a:lnTo>
                    <a:lnTo>
                      <a:pt x="289" y="3163"/>
                    </a:lnTo>
                    <a:lnTo>
                      <a:pt x="253" y="3187"/>
                    </a:lnTo>
                    <a:lnTo>
                      <a:pt x="177" y="3223"/>
                    </a:lnTo>
                    <a:lnTo>
                      <a:pt x="89" y="3246"/>
                    </a:lnTo>
                    <a:lnTo>
                      <a:pt x="58" y="3255"/>
                    </a:lnTo>
                    <a:lnTo>
                      <a:pt x="28" y="3270"/>
                    </a:lnTo>
                    <a:lnTo>
                      <a:pt x="8" y="3296"/>
                    </a:lnTo>
                    <a:lnTo>
                      <a:pt x="0" y="3317"/>
                    </a:lnTo>
                    <a:lnTo>
                      <a:pt x="13" y="3325"/>
                    </a:lnTo>
                    <a:lnTo>
                      <a:pt x="189" y="3328"/>
                    </a:lnTo>
                    <a:lnTo>
                      <a:pt x="420" y="3342"/>
                    </a:lnTo>
                    <a:lnTo>
                      <a:pt x="460" y="3342"/>
                    </a:lnTo>
                    <a:lnTo>
                      <a:pt x="486" y="3329"/>
                    </a:lnTo>
                    <a:lnTo>
                      <a:pt x="500" y="3304"/>
                    </a:lnTo>
                    <a:lnTo>
                      <a:pt x="500" y="3266"/>
                    </a:lnTo>
                    <a:lnTo>
                      <a:pt x="486" y="3205"/>
                    </a:lnTo>
                    <a:lnTo>
                      <a:pt x="479" y="3195"/>
                    </a:lnTo>
                    <a:lnTo>
                      <a:pt x="460" y="3189"/>
                    </a:lnTo>
                    <a:lnTo>
                      <a:pt x="486" y="3186"/>
                    </a:lnTo>
                    <a:lnTo>
                      <a:pt x="494" y="3174"/>
                    </a:lnTo>
                    <a:lnTo>
                      <a:pt x="500" y="3125"/>
                    </a:lnTo>
                    <a:lnTo>
                      <a:pt x="526" y="3023"/>
                    </a:lnTo>
                    <a:lnTo>
                      <a:pt x="579" y="2781"/>
                    </a:lnTo>
                    <a:lnTo>
                      <a:pt x="591" y="2666"/>
                    </a:lnTo>
                    <a:lnTo>
                      <a:pt x="618" y="2297"/>
                    </a:lnTo>
                    <a:lnTo>
                      <a:pt x="636" y="2206"/>
                    </a:lnTo>
                    <a:lnTo>
                      <a:pt x="669" y="2093"/>
                    </a:lnTo>
                    <a:lnTo>
                      <a:pt x="695" y="2207"/>
                    </a:lnTo>
                    <a:lnTo>
                      <a:pt x="723" y="2322"/>
                    </a:lnTo>
                    <a:lnTo>
                      <a:pt x="768" y="2642"/>
                    </a:lnTo>
                    <a:lnTo>
                      <a:pt x="789" y="2740"/>
                    </a:lnTo>
                    <a:lnTo>
                      <a:pt x="834" y="3097"/>
                    </a:lnTo>
                    <a:lnTo>
                      <a:pt x="834" y="3150"/>
                    </a:lnTo>
                    <a:lnTo>
                      <a:pt x="840" y="3160"/>
                    </a:lnTo>
                    <a:lnTo>
                      <a:pt x="880" y="3176"/>
                    </a:lnTo>
                    <a:lnTo>
                      <a:pt x="871" y="3229"/>
                    </a:lnTo>
                    <a:lnTo>
                      <a:pt x="868" y="3291"/>
                    </a:lnTo>
                    <a:lnTo>
                      <a:pt x="868" y="3329"/>
                    </a:lnTo>
                    <a:lnTo>
                      <a:pt x="884" y="3366"/>
                    </a:lnTo>
                    <a:lnTo>
                      <a:pt x="911" y="3390"/>
                    </a:lnTo>
                    <a:lnTo>
                      <a:pt x="958" y="3406"/>
                    </a:lnTo>
                    <a:lnTo>
                      <a:pt x="1012" y="3406"/>
                    </a:lnTo>
                    <a:lnTo>
                      <a:pt x="1067" y="3401"/>
                    </a:lnTo>
                    <a:lnTo>
                      <a:pt x="1091" y="3381"/>
                    </a:lnTo>
                    <a:lnTo>
                      <a:pt x="1104" y="3355"/>
                    </a:lnTo>
                    <a:lnTo>
                      <a:pt x="1102" y="3322"/>
                    </a:lnTo>
                    <a:lnTo>
                      <a:pt x="1089" y="3276"/>
                    </a:lnTo>
                    <a:lnTo>
                      <a:pt x="1051" y="3227"/>
                    </a:lnTo>
                    <a:lnTo>
                      <a:pt x="1025" y="3176"/>
                    </a:lnTo>
                    <a:lnTo>
                      <a:pt x="1051" y="3176"/>
                    </a:lnTo>
                    <a:lnTo>
                      <a:pt x="1065" y="3023"/>
                    </a:lnTo>
                    <a:lnTo>
                      <a:pt x="1067" y="2847"/>
                    </a:lnTo>
                    <a:lnTo>
                      <a:pt x="1061" y="2727"/>
                    </a:lnTo>
                    <a:lnTo>
                      <a:pt x="1044" y="2588"/>
                    </a:lnTo>
                    <a:lnTo>
                      <a:pt x="1030" y="2463"/>
                    </a:lnTo>
                    <a:lnTo>
                      <a:pt x="1012" y="2360"/>
                    </a:lnTo>
                    <a:lnTo>
                      <a:pt x="1340" y="2245"/>
                    </a:lnTo>
                    <a:lnTo>
                      <a:pt x="1340" y="1889"/>
                    </a:lnTo>
                    <a:lnTo>
                      <a:pt x="1300" y="1863"/>
                    </a:lnTo>
                    <a:lnTo>
                      <a:pt x="1149" y="1902"/>
                    </a:lnTo>
                    <a:lnTo>
                      <a:pt x="1132" y="1824"/>
                    </a:lnTo>
                    <a:lnTo>
                      <a:pt x="1128" y="1728"/>
                    </a:lnTo>
                    <a:lnTo>
                      <a:pt x="1202" y="1331"/>
                    </a:lnTo>
                    <a:lnTo>
                      <a:pt x="1208" y="1226"/>
                    </a:lnTo>
                    <a:lnTo>
                      <a:pt x="1196" y="1099"/>
                    </a:lnTo>
                    <a:lnTo>
                      <a:pt x="1132" y="757"/>
                    </a:lnTo>
                    <a:lnTo>
                      <a:pt x="1104" y="663"/>
                    </a:lnTo>
                    <a:lnTo>
                      <a:pt x="1078" y="626"/>
                    </a:lnTo>
                    <a:lnTo>
                      <a:pt x="1051" y="614"/>
                    </a:lnTo>
                    <a:lnTo>
                      <a:pt x="868" y="550"/>
                    </a:lnTo>
                    <a:lnTo>
                      <a:pt x="789" y="525"/>
                    </a:lnTo>
                    <a:lnTo>
                      <a:pt x="762" y="435"/>
                    </a:lnTo>
                    <a:lnTo>
                      <a:pt x="785" y="370"/>
                    </a:lnTo>
                    <a:lnTo>
                      <a:pt x="796" y="331"/>
                    </a:lnTo>
                    <a:lnTo>
                      <a:pt x="796" y="281"/>
                    </a:lnTo>
                    <a:lnTo>
                      <a:pt x="789" y="218"/>
                    </a:lnTo>
                    <a:lnTo>
                      <a:pt x="762" y="129"/>
                    </a:lnTo>
                    <a:lnTo>
                      <a:pt x="749" y="84"/>
                    </a:lnTo>
                    <a:lnTo>
                      <a:pt x="727" y="51"/>
                    </a:lnTo>
                    <a:lnTo>
                      <a:pt x="695" y="24"/>
                    </a:lnTo>
                    <a:lnTo>
                      <a:pt x="669" y="15"/>
                    </a:lnTo>
                    <a:lnTo>
                      <a:pt x="617" y="0"/>
                    </a:lnTo>
                    <a:lnTo>
                      <a:pt x="579" y="0"/>
                    </a:lnTo>
                    <a:lnTo>
                      <a:pt x="526" y="15"/>
                    </a:lnTo>
                    <a:lnTo>
                      <a:pt x="475" y="31"/>
                    </a:lnTo>
                    <a:lnTo>
                      <a:pt x="435" y="61"/>
                    </a:lnTo>
                    <a:lnTo>
                      <a:pt x="420" y="103"/>
                    </a:lnTo>
                    <a:lnTo>
                      <a:pt x="415" y="159"/>
                    </a:lnTo>
                    <a:lnTo>
                      <a:pt x="422" y="212"/>
                    </a:lnTo>
                    <a:lnTo>
                      <a:pt x="431" y="271"/>
                    </a:lnTo>
                    <a:lnTo>
                      <a:pt x="444" y="321"/>
                    </a:lnTo>
                    <a:lnTo>
                      <a:pt x="473" y="372"/>
                    </a:lnTo>
                    <a:lnTo>
                      <a:pt x="500" y="410"/>
                    </a:lnTo>
                    <a:lnTo>
                      <a:pt x="526" y="448"/>
                    </a:lnTo>
                    <a:lnTo>
                      <a:pt x="526" y="511"/>
                    </a:lnTo>
                    <a:lnTo>
                      <a:pt x="466" y="526"/>
                    </a:lnTo>
                    <a:lnTo>
                      <a:pt x="244" y="652"/>
                    </a:lnTo>
                    <a:lnTo>
                      <a:pt x="210" y="689"/>
                    </a:lnTo>
                    <a:lnTo>
                      <a:pt x="201" y="717"/>
                    </a:lnTo>
                    <a:lnTo>
                      <a:pt x="184" y="1077"/>
                    </a:lnTo>
                    <a:lnTo>
                      <a:pt x="201" y="1132"/>
                    </a:lnTo>
                    <a:lnTo>
                      <a:pt x="222" y="1189"/>
                    </a:lnTo>
                    <a:lnTo>
                      <a:pt x="237" y="1251"/>
                    </a:lnTo>
                    <a:lnTo>
                      <a:pt x="232" y="1298"/>
                    </a:lnTo>
                    <a:lnTo>
                      <a:pt x="211" y="1353"/>
                    </a:lnTo>
                    <a:lnTo>
                      <a:pt x="171" y="1409"/>
                    </a:lnTo>
                    <a:lnTo>
                      <a:pt x="171"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59" name="Freeform 29"/>
              <p:cNvSpPr>
                <a:spLocks/>
              </p:cNvSpPr>
              <p:nvPr/>
            </p:nvSpPr>
            <p:spPr bwMode="auto">
              <a:xfrm>
                <a:off x="849" y="1663"/>
                <a:ext cx="399" cy="1157"/>
              </a:xfrm>
              <a:custGeom>
                <a:avLst/>
                <a:gdLst>
                  <a:gd name="T0" fmla="*/ 4 w 1196"/>
                  <a:gd name="T1" fmla="*/ 10 h 3472"/>
                  <a:gd name="T2" fmla="*/ 4 w 1196"/>
                  <a:gd name="T3" fmla="*/ 10 h 3472"/>
                  <a:gd name="T4" fmla="*/ 4 w 1196"/>
                  <a:gd name="T5" fmla="*/ 11 h 3472"/>
                  <a:gd name="T6" fmla="*/ 4 w 1196"/>
                  <a:gd name="T7" fmla="*/ 12 h 3472"/>
                  <a:gd name="T8" fmla="*/ 4 w 1196"/>
                  <a:gd name="T9" fmla="*/ 13 h 3472"/>
                  <a:gd name="T10" fmla="*/ 4 w 1196"/>
                  <a:gd name="T11" fmla="*/ 13 h 3472"/>
                  <a:gd name="T12" fmla="*/ 4 w 1196"/>
                  <a:gd name="T13" fmla="*/ 13 h 3472"/>
                  <a:gd name="T14" fmla="*/ 5 w 1196"/>
                  <a:gd name="T15" fmla="*/ 14 h 3472"/>
                  <a:gd name="T16" fmla="*/ 5 w 1196"/>
                  <a:gd name="T17" fmla="*/ 14 h 3472"/>
                  <a:gd name="T18" fmla="*/ 5 w 1196"/>
                  <a:gd name="T19" fmla="*/ 14 h 3472"/>
                  <a:gd name="T20" fmla="*/ 4 w 1196"/>
                  <a:gd name="T21" fmla="*/ 14 h 3472"/>
                  <a:gd name="T22" fmla="*/ 4 w 1196"/>
                  <a:gd name="T23" fmla="*/ 14 h 3472"/>
                  <a:gd name="T24" fmla="*/ 3 w 1196"/>
                  <a:gd name="T25" fmla="*/ 14 h 3472"/>
                  <a:gd name="T26" fmla="*/ 3 w 1196"/>
                  <a:gd name="T27" fmla="*/ 13 h 3472"/>
                  <a:gd name="T28" fmla="*/ 3 w 1196"/>
                  <a:gd name="T29" fmla="*/ 11 h 3472"/>
                  <a:gd name="T30" fmla="*/ 3 w 1196"/>
                  <a:gd name="T31" fmla="*/ 10 h 3472"/>
                  <a:gd name="T32" fmla="*/ 2 w 1196"/>
                  <a:gd name="T33" fmla="*/ 11 h 3472"/>
                  <a:gd name="T34" fmla="*/ 2 w 1196"/>
                  <a:gd name="T35" fmla="*/ 12 h 3472"/>
                  <a:gd name="T36" fmla="*/ 2 w 1196"/>
                  <a:gd name="T37" fmla="*/ 13 h 3472"/>
                  <a:gd name="T38" fmla="*/ 2 w 1196"/>
                  <a:gd name="T39" fmla="*/ 14 h 3472"/>
                  <a:gd name="T40" fmla="*/ 2 w 1196"/>
                  <a:gd name="T41" fmla="*/ 14 h 3472"/>
                  <a:gd name="T42" fmla="*/ 2 w 1196"/>
                  <a:gd name="T43" fmla="*/ 14 h 3472"/>
                  <a:gd name="T44" fmla="*/ 1 w 1196"/>
                  <a:gd name="T45" fmla="*/ 14 h 3472"/>
                  <a:gd name="T46" fmla="*/ 1 w 1196"/>
                  <a:gd name="T47" fmla="*/ 14 h 3472"/>
                  <a:gd name="T48" fmla="*/ 1 w 1196"/>
                  <a:gd name="T49" fmla="*/ 14 h 3472"/>
                  <a:gd name="T50" fmla="*/ 1 w 1196"/>
                  <a:gd name="T51" fmla="*/ 14 h 3472"/>
                  <a:gd name="T52" fmla="*/ 1 w 1196"/>
                  <a:gd name="T53" fmla="*/ 13 h 3472"/>
                  <a:gd name="T54" fmla="*/ 1 w 1196"/>
                  <a:gd name="T55" fmla="*/ 11 h 3472"/>
                  <a:gd name="T56" fmla="*/ 1 w 1196"/>
                  <a:gd name="T57" fmla="*/ 10 h 3472"/>
                  <a:gd name="T58" fmla="*/ 1 w 1196"/>
                  <a:gd name="T59" fmla="*/ 10 h 3472"/>
                  <a:gd name="T60" fmla="*/ 1 w 1196"/>
                  <a:gd name="T61" fmla="*/ 7 h 3472"/>
                  <a:gd name="T62" fmla="*/ 1 w 1196"/>
                  <a:gd name="T63" fmla="*/ 6 h 3472"/>
                  <a:gd name="T64" fmla="*/ 1 w 1196"/>
                  <a:gd name="T65" fmla="*/ 5 h 3472"/>
                  <a:gd name="T66" fmla="*/ 0 w 1196"/>
                  <a:gd name="T67" fmla="*/ 5 h 3472"/>
                  <a:gd name="T68" fmla="*/ 0 w 1196"/>
                  <a:gd name="T69" fmla="*/ 4 h 3472"/>
                  <a:gd name="T70" fmla="*/ 0 w 1196"/>
                  <a:gd name="T71" fmla="*/ 4 h 3472"/>
                  <a:gd name="T72" fmla="*/ 1 w 1196"/>
                  <a:gd name="T73" fmla="*/ 4 h 3472"/>
                  <a:gd name="T74" fmla="*/ 1 w 1196"/>
                  <a:gd name="T75" fmla="*/ 3 h 3472"/>
                  <a:gd name="T76" fmla="*/ 1 w 1196"/>
                  <a:gd name="T77" fmla="*/ 3 h 3472"/>
                  <a:gd name="T78" fmla="*/ 1 w 1196"/>
                  <a:gd name="T79" fmla="*/ 3 h 3472"/>
                  <a:gd name="T80" fmla="*/ 2 w 1196"/>
                  <a:gd name="T81" fmla="*/ 2 h 3472"/>
                  <a:gd name="T82" fmla="*/ 2 w 1196"/>
                  <a:gd name="T83" fmla="*/ 2 h 3472"/>
                  <a:gd name="T84" fmla="*/ 2 w 1196"/>
                  <a:gd name="T85" fmla="*/ 1 h 3472"/>
                  <a:gd name="T86" fmla="*/ 2 w 1196"/>
                  <a:gd name="T87" fmla="*/ 1 h 3472"/>
                  <a:gd name="T88" fmla="*/ 2 w 1196"/>
                  <a:gd name="T89" fmla="*/ 0 h 3472"/>
                  <a:gd name="T90" fmla="*/ 2 w 1196"/>
                  <a:gd name="T91" fmla="*/ 0 h 3472"/>
                  <a:gd name="T92" fmla="*/ 3 w 1196"/>
                  <a:gd name="T93" fmla="*/ 0 h 3472"/>
                  <a:gd name="T94" fmla="*/ 3 w 1196"/>
                  <a:gd name="T95" fmla="*/ 0 h 3472"/>
                  <a:gd name="T96" fmla="*/ 3 w 1196"/>
                  <a:gd name="T97" fmla="*/ 0 h 3472"/>
                  <a:gd name="T98" fmla="*/ 3 w 1196"/>
                  <a:gd name="T99" fmla="*/ 1 h 3472"/>
                  <a:gd name="T100" fmla="*/ 3 w 1196"/>
                  <a:gd name="T101" fmla="*/ 1 h 3472"/>
                  <a:gd name="T102" fmla="*/ 3 w 1196"/>
                  <a:gd name="T103" fmla="*/ 2 h 3472"/>
                  <a:gd name="T104" fmla="*/ 3 w 1196"/>
                  <a:gd name="T105" fmla="*/ 2 h 3472"/>
                  <a:gd name="T106" fmla="*/ 3 w 1196"/>
                  <a:gd name="T107" fmla="*/ 2 h 3472"/>
                  <a:gd name="T108" fmla="*/ 4 w 1196"/>
                  <a:gd name="T109" fmla="*/ 3 h 3472"/>
                  <a:gd name="T110" fmla="*/ 5 w 1196"/>
                  <a:gd name="T111" fmla="*/ 3 h 3472"/>
                  <a:gd name="T112" fmla="*/ 4 w 1196"/>
                  <a:gd name="T113" fmla="*/ 4 h 3472"/>
                  <a:gd name="T114" fmla="*/ 4 w 1196"/>
                  <a:gd name="T115" fmla="*/ 5 h 3472"/>
                  <a:gd name="T116" fmla="*/ 4 w 1196"/>
                  <a:gd name="T117" fmla="*/ 6 h 3472"/>
                  <a:gd name="T118" fmla="*/ 4 w 1196"/>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8" y="2342"/>
                    </a:lnTo>
                    <a:lnTo>
                      <a:pt x="1063" y="2471"/>
                    </a:lnTo>
                    <a:lnTo>
                      <a:pt x="1012" y="2483"/>
                    </a:lnTo>
                    <a:lnTo>
                      <a:pt x="958" y="2488"/>
                    </a:lnTo>
                    <a:lnTo>
                      <a:pt x="964" y="2607"/>
                    </a:lnTo>
                    <a:lnTo>
                      <a:pt x="964" y="2729"/>
                    </a:lnTo>
                    <a:lnTo>
                      <a:pt x="954" y="3015"/>
                    </a:lnTo>
                    <a:lnTo>
                      <a:pt x="959" y="3108"/>
                    </a:lnTo>
                    <a:lnTo>
                      <a:pt x="964" y="3150"/>
                    </a:lnTo>
                    <a:lnTo>
                      <a:pt x="975" y="3186"/>
                    </a:lnTo>
                    <a:lnTo>
                      <a:pt x="999" y="3210"/>
                    </a:lnTo>
                    <a:lnTo>
                      <a:pt x="1037" y="3236"/>
                    </a:lnTo>
                    <a:lnTo>
                      <a:pt x="1081" y="3256"/>
                    </a:lnTo>
                    <a:lnTo>
                      <a:pt x="1135" y="3285"/>
                    </a:lnTo>
                    <a:lnTo>
                      <a:pt x="1170" y="3306"/>
                    </a:lnTo>
                    <a:lnTo>
                      <a:pt x="1187" y="3324"/>
                    </a:lnTo>
                    <a:lnTo>
                      <a:pt x="1196" y="3347"/>
                    </a:lnTo>
                    <a:lnTo>
                      <a:pt x="1191" y="3366"/>
                    </a:lnTo>
                    <a:lnTo>
                      <a:pt x="1167" y="3383"/>
                    </a:lnTo>
                    <a:lnTo>
                      <a:pt x="1125" y="3388"/>
                    </a:lnTo>
                    <a:lnTo>
                      <a:pt x="1048" y="3381"/>
                    </a:lnTo>
                    <a:lnTo>
                      <a:pt x="975" y="3366"/>
                    </a:lnTo>
                    <a:lnTo>
                      <a:pt x="894" y="3357"/>
                    </a:lnTo>
                    <a:lnTo>
                      <a:pt x="814" y="3351"/>
                    </a:lnTo>
                    <a:lnTo>
                      <a:pt x="772" y="3347"/>
                    </a:lnTo>
                    <a:lnTo>
                      <a:pt x="748" y="3340"/>
                    </a:lnTo>
                    <a:lnTo>
                      <a:pt x="736" y="3249"/>
                    </a:lnTo>
                    <a:lnTo>
                      <a:pt x="721" y="3116"/>
                    </a:lnTo>
                    <a:lnTo>
                      <a:pt x="661" y="2749"/>
                    </a:lnTo>
                    <a:lnTo>
                      <a:pt x="644" y="2649"/>
                    </a:lnTo>
                    <a:lnTo>
                      <a:pt x="616" y="2527"/>
                    </a:lnTo>
                    <a:lnTo>
                      <a:pt x="553" y="2542"/>
                    </a:lnTo>
                    <a:lnTo>
                      <a:pt x="552" y="2637"/>
                    </a:lnTo>
                    <a:lnTo>
                      <a:pt x="533" y="2759"/>
                    </a:lnTo>
                    <a:lnTo>
                      <a:pt x="472" y="2968"/>
                    </a:lnTo>
                    <a:lnTo>
                      <a:pt x="443" y="3186"/>
                    </a:lnTo>
                    <a:lnTo>
                      <a:pt x="434" y="3244"/>
                    </a:lnTo>
                    <a:lnTo>
                      <a:pt x="421" y="3275"/>
                    </a:lnTo>
                    <a:lnTo>
                      <a:pt x="437" y="3339"/>
                    </a:lnTo>
                    <a:lnTo>
                      <a:pt x="446" y="3381"/>
                    </a:lnTo>
                    <a:lnTo>
                      <a:pt x="446" y="3408"/>
                    </a:lnTo>
                    <a:lnTo>
                      <a:pt x="426" y="3441"/>
                    </a:lnTo>
                    <a:lnTo>
                      <a:pt x="400" y="3465"/>
                    </a:lnTo>
                    <a:lnTo>
                      <a:pt x="363" y="3472"/>
                    </a:lnTo>
                    <a:lnTo>
                      <a:pt x="321" y="3468"/>
                    </a:lnTo>
                    <a:lnTo>
                      <a:pt x="276" y="3453"/>
                    </a:lnTo>
                    <a:lnTo>
                      <a:pt x="238" y="3430"/>
                    </a:lnTo>
                    <a:lnTo>
                      <a:pt x="207" y="3403"/>
                    </a:lnTo>
                    <a:lnTo>
                      <a:pt x="188" y="3376"/>
                    </a:lnTo>
                    <a:lnTo>
                      <a:pt x="180" y="3339"/>
                    </a:lnTo>
                    <a:lnTo>
                      <a:pt x="186" y="3293"/>
                    </a:lnTo>
                    <a:lnTo>
                      <a:pt x="196" y="3249"/>
                    </a:lnTo>
                    <a:lnTo>
                      <a:pt x="211" y="3134"/>
                    </a:lnTo>
                    <a:lnTo>
                      <a:pt x="228" y="2862"/>
                    </a:lnTo>
                    <a:lnTo>
                      <a:pt x="241" y="2729"/>
                    </a:lnTo>
                    <a:lnTo>
                      <a:pt x="250" y="2618"/>
                    </a:lnTo>
                    <a:lnTo>
                      <a:pt x="263" y="2522"/>
                    </a:lnTo>
                    <a:lnTo>
                      <a:pt x="186" y="2508"/>
                    </a:lnTo>
                    <a:lnTo>
                      <a:pt x="188" y="2402"/>
                    </a:lnTo>
                    <a:lnTo>
                      <a:pt x="200" y="1731"/>
                    </a:lnTo>
                    <a:lnTo>
                      <a:pt x="202" y="1601"/>
                    </a:lnTo>
                    <a:lnTo>
                      <a:pt x="209" y="1462"/>
                    </a:lnTo>
                    <a:lnTo>
                      <a:pt x="211" y="1386"/>
                    </a:lnTo>
                    <a:lnTo>
                      <a:pt x="175" y="1350"/>
                    </a:lnTo>
                    <a:lnTo>
                      <a:pt x="137" y="1301"/>
                    </a:lnTo>
                    <a:lnTo>
                      <a:pt x="116" y="1261"/>
                    </a:lnTo>
                    <a:lnTo>
                      <a:pt x="105" y="1221"/>
                    </a:lnTo>
                    <a:lnTo>
                      <a:pt x="101" y="1175"/>
                    </a:lnTo>
                    <a:lnTo>
                      <a:pt x="112" y="1089"/>
                    </a:lnTo>
                    <a:lnTo>
                      <a:pt x="124" y="1017"/>
                    </a:lnTo>
                    <a:lnTo>
                      <a:pt x="0" y="852"/>
                    </a:lnTo>
                    <a:lnTo>
                      <a:pt x="53" y="787"/>
                    </a:lnTo>
                    <a:lnTo>
                      <a:pt x="156" y="920"/>
                    </a:lnTo>
                    <a:lnTo>
                      <a:pt x="168" y="863"/>
                    </a:lnTo>
                    <a:lnTo>
                      <a:pt x="177" y="787"/>
                    </a:lnTo>
                    <a:lnTo>
                      <a:pt x="180" y="722"/>
                    </a:lnTo>
                    <a:lnTo>
                      <a:pt x="183" y="678"/>
                    </a:lnTo>
                    <a:lnTo>
                      <a:pt x="196" y="638"/>
                    </a:lnTo>
                    <a:lnTo>
                      <a:pt x="225" y="611"/>
                    </a:lnTo>
                    <a:lnTo>
                      <a:pt x="265" y="593"/>
                    </a:lnTo>
                    <a:lnTo>
                      <a:pt x="459" y="533"/>
                    </a:lnTo>
                    <a:lnTo>
                      <a:pt x="498" y="520"/>
                    </a:lnTo>
                    <a:lnTo>
                      <a:pt x="504" y="457"/>
                    </a:lnTo>
                    <a:lnTo>
                      <a:pt x="492" y="408"/>
                    </a:lnTo>
                    <a:lnTo>
                      <a:pt x="468" y="354"/>
                    </a:lnTo>
                    <a:lnTo>
                      <a:pt x="449" y="299"/>
                    </a:lnTo>
                    <a:lnTo>
                      <a:pt x="445" y="230"/>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7" y="188"/>
                    </a:lnTo>
                    <a:lnTo>
                      <a:pt x="832" y="251"/>
                    </a:lnTo>
                    <a:lnTo>
                      <a:pt x="835" y="318"/>
                    </a:lnTo>
                    <a:lnTo>
                      <a:pt x="825" y="379"/>
                    </a:lnTo>
                    <a:lnTo>
                      <a:pt x="811" y="426"/>
                    </a:lnTo>
                    <a:lnTo>
                      <a:pt x="796" y="463"/>
                    </a:lnTo>
                    <a:lnTo>
                      <a:pt x="761" y="520"/>
                    </a:lnTo>
                    <a:lnTo>
                      <a:pt x="761" y="533"/>
                    </a:lnTo>
                    <a:lnTo>
                      <a:pt x="814" y="558"/>
                    </a:lnTo>
                    <a:lnTo>
                      <a:pt x="1024" y="646"/>
                    </a:lnTo>
                    <a:lnTo>
                      <a:pt x="1062" y="681"/>
                    </a:lnTo>
                    <a:lnTo>
                      <a:pt x="1087" y="722"/>
                    </a:lnTo>
                    <a:lnTo>
                      <a:pt x="1103" y="775"/>
                    </a:lnTo>
                    <a:lnTo>
                      <a:pt x="1114" y="844"/>
                    </a:lnTo>
                    <a:lnTo>
                      <a:pt x="1084" y="888"/>
                    </a:lnTo>
                    <a:lnTo>
                      <a:pt x="926" y="1082"/>
                    </a:lnTo>
                    <a:lnTo>
                      <a:pt x="906" y="1147"/>
                    </a:lnTo>
                    <a:lnTo>
                      <a:pt x="894" y="1260"/>
                    </a:lnTo>
                    <a:lnTo>
                      <a:pt x="961" y="1442"/>
                    </a:lnTo>
                    <a:lnTo>
                      <a:pt x="1036" y="1512"/>
                    </a:lnTo>
                    <a:lnTo>
                      <a:pt x="1036" y="1593"/>
                    </a:lnTo>
                    <a:lnTo>
                      <a:pt x="1050"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60" name="Freeform 30"/>
              <p:cNvSpPr>
                <a:spLocks/>
              </p:cNvSpPr>
              <p:nvPr/>
            </p:nvSpPr>
            <p:spPr bwMode="auto">
              <a:xfrm>
                <a:off x="1472" y="1687"/>
                <a:ext cx="324" cy="1093"/>
              </a:xfrm>
              <a:custGeom>
                <a:avLst/>
                <a:gdLst>
                  <a:gd name="T0" fmla="*/ 2 w 973"/>
                  <a:gd name="T1" fmla="*/ 10 h 3279"/>
                  <a:gd name="T2" fmla="*/ 2 w 973"/>
                  <a:gd name="T3" fmla="*/ 10 h 3279"/>
                  <a:gd name="T4" fmla="*/ 2 w 973"/>
                  <a:gd name="T5" fmla="*/ 9 h 3279"/>
                  <a:gd name="T6" fmla="*/ 2 w 973"/>
                  <a:gd name="T7" fmla="*/ 8 h 3279"/>
                  <a:gd name="T8" fmla="*/ 2 w 973"/>
                  <a:gd name="T9" fmla="*/ 9 h 3279"/>
                  <a:gd name="T10" fmla="*/ 1 w 973"/>
                  <a:gd name="T11" fmla="*/ 9 h 3279"/>
                  <a:gd name="T12" fmla="*/ 1 w 973"/>
                  <a:gd name="T13" fmla="*/ 9 h 3279"/>
                  <a:gd name="T14" fmla="*/ 2 w 973"/>
                  <a:gd name="T15" fmla="*/ 10 h 3279"/>
                  <a:gd name="T16" fmla="*/ 2 w 973"/>
                  <a:gd name="T17" fmla="*/ 10 h 3279"/>
                  <a:gd name="T18" fmla="*/ 2 w 973"/>
                  <a:gd name="T19" fmla="*/ 11 h 3279"/>
                  <a:gd name="T20" fmla="*/ 1 w 973"/>
                  <a:gd name="T21" fmla="*/ 12 h 3279"/>
                  <a:gd name="T22" fmla="*/ 1 w 973"/>
                  <a:gd name="T23" fmla="*/ 13 h 3279"/>
                  <a:gd name="T24" fmla="*/ 1 w 973"/>
                  <a:gd name="T25" fmla="*/ 13 h 3279"/>
                  <a:gd name="T26" fmla="*/ 0 w 973"/>
                  <a:gd name="T27" fmla="*/ 13 h 3279"/>
                  <a:gd name="T28" fmla="*/ 1 w 973"/>
                  <a:gd name="T29" fmla="*/ 13 h 3279"/>
                  <a:gd name="T30" fmla="*/ 1 w 973"/>
                  <a:gd name="T31" fmla="*/ 13 h 3279"/>
                  <a:gd name="T32" fmla="*/ 1 w 973"/>
                  <a:gd name="T33" fmla="*/ 13 h 3279"/>
                  <a:gd name="T34" fmla="*/ 1 w 973"/>
                  <a:gd name="T35" fmla="*/ 13 h 3279"/>
                  <a:gd name="T36" fmla="*/ 2 w 973"/>
                  <a:gd name="T37" fmla="*/ 13 h 3279"/>
                  <a:gd name="T38" fmla="*/ 2 w 973"/>
                  <a:gd name="T39" fmla="*/ 13 h 3279"/>
                  <a:gd name="T40" fmla="*/ 3 w 973"/>
                  <a:gd name="T41" fmla="*/ 13 h 3279"/>
                  <a:gd name="T42" fmla="*/ 3 w 973"/>
                  <a:gd name="T43" fmla="*/ 13 h 3279"/>
                  <a:gd name="T44" fmla="*/ 3 w 973"/>
                  <a:gd name="T45" fmla="*/ 11 h 3279"/>
                  <a:gd name="T46" fmla="*/ 3 w 973"/>
                  <a:gd name="T47" fmla="*/ 8 h 3279"/>
                  <a:gd name="T48" fmla="*/ 3 w 973"/>
                  <a:gd name="T49" fmla="*/ 7 h 3279"/>
                  <a:gd name="T50" fmla="*/ 3 w 973"/>
                  <a:gd name="T51" fmla="*/ 6 h 3279"/>
                  <a:gd name="T52" fmla="*/ 4 w 973"/>
                  <a:gd name="T53" fmla="*/ 6 h 3279"/>
                  <a:gd name="T54" fmla="*/ 4 w 973"/>
                  <a:gd name="T55" fmla="*/ 5 h 3279"/>
                  <a:gd name="T56" fmla="*/ 4 w 973"/>
                  <a:gd name="T57" fmla="*/ 5 h 3279"/>
                  <a:gd name="T58" fmla="*/ 3 w 973"/>
                  <a:gd name="T59" fmla="*/ 3 h 3279"/>
                  <a:gd name="T60" fmla="*/ 3 w 973"/>
                  <a:gd name="T61" fmla="*/ 3 h 3279"/>
                  <a:gd name="T62" fmla="*/ 3 w 973"/>
                  <a:gd name="T63" fmla="*/ 2 h 3279"/>
                  <a:gd name="T64" fmla="*/ 2 w 973"/>
                  <a:gd name="T65" fmla="*/ 2 h 3279"/>
                  <a:gd name="T66" fmla="*/ 2 w 973"/>
                  <a:gd name="T67" fmla="*/ 2 h 3279"/>
                  <a:gd name="T68" fmla="*/ 3 w 973"/>
                  <a:gd name="T69" fmla="*/ 1 h 3279"/>
                  <a:gd name="T70" fmla="*/ 3 w 973"/>
                  <a:gd name="T71" fmla="*/ 1 h 3279"/>
                  <a:gd name="T72" fmla="*/ 3 w 973"/>
                  <a:gd name="T73" fmla="*/ 0 h 3279"/>
                  <a:gd name="T74" fmla="*/ 2 w 973"/>
                  <a:gd name="T75" fmla="*/ 0 h 3279"/>
                  <a:gd name="T76" fmla="*/ 2 w 973"/>
                  <a:gd name="T77" fmla="*/ 0 h 3279"/>
                  <a:gd name="T78" fmla="*/ 2 w 973"/>
                  <a:gd name="T79" fmla="*/ 0 h 3279"/>
                  <a:gd name="T80" fmla="*/ 1 w 973"/>
                  <a:gd name="T81" fmla="*/ 0 h 3279"/>
                  <a:gd name="T82" fmla="*/ 1 w 973"/>
                  <a:gd name="T83" fmla="*/ 0 h 3279"/>
                  <a:gd name="T84" fmla="*/ 1 w 973"/>
                  <a:gd name="T85" fmla="*/ 1 h 3279"/>
                  <a:gd name="T86" fmla="*/ 1 w 973"/>
                  <a:gd name="T87" fmla="*/ 1 h 3279"/>
                  <a:gd name="T88" fmla="*/ 1 w 973"/>
                  <a:gd name="T89" fmla="*/ 2 h 3279"/>
                  <a:gd name="T90" fmla="*/ 1 w 973"/>
                  <a:gd name="T91" fmla="*/ 2 h 3279"/>
                  <a:gd name="T92" fmla="*/ 1 w 973"/>
                  <a:gd name="T93" fmla="*/ 2 h 3279"/>
                  <a:gd name="T94" fmla="*/ 0 w 973"/>
                  <a:gd name="T95" fmla="*/ 3 h 3279"/>
                  <a:gd name="T96" fmla="*/ 0 w 973"/>
                  <a:gd name="T97" fmla="*/ 4 h 3279"/>
                  <a:gd name="T98" fmla="*/ 0 w 973"/>
                  <a:gd name="T99" fmla="*/ 4 h 3279"/>
                  <a:gd name="T100" fmla="*/ 0 w 973"/>
                  <a:gd name="T101" fmla="*/ 5 h 3279"/>
                  <a:gd name="T102" fmla="*/ 0 w 973"/>
                  <a:gd name="T103" fmla="*/ 6 h 3279"/>
                  <a:gd name="T104" fmla="*/ 0 w 973"/>
                  <a:gd name="T105" fmla="*/ 6 h 3279"/>
                  <a:gd name="T106" fmla="*/ 0 w 973"/>
                  <a:gd name="T107" fmla="*/ 7 h 3279"/>
                  <a:gd name="T108" fmla="*/ 0 w 973"/>
                  <a:gd name="T109" fmla="*/ 8 h 3279"/>
                  <a:gd name="T110" fmla="*/ 0 w 973"/>
                  <a:gd name="T111" fmla="*/ 9 h 3279"/>
                  <a:gd name="T112" fmla="*/ 0 w 973"/>
                  <a:gd name="T113" fmla="*/ 10 h 3279"/>
                  <a:gd name="T114" fmla="*/ 1 w 973"/>
                  <a:gd name="T115" fmla="*/ 11 h 3279"/>
                  <a:gd name="T116" fmla="*/ 1 w 973"/>
                  <a:gd name="T117" fmla="*/ 12 h 3279"/>
                  <a:gd name="T118" fmla="*/ 1 w 973"/>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7"/>
                    </a:lnTo>
                    <a:lnTo>
                      <a:pt x="435" y="2282"/>
                    </a:lnTo>
                    <a:lnTo>
                      <a:pt x="420" y="2209"/>
                    </a:lnTo>
                    <a:lnTo>
                      <a:pt x="399" y="2118"/>
                    </a:lnTo>
                    <a:lnTo>
                      <a:pt x="382" y="2029"/>
                    </a:lnTo>
                    <a:lnTo>
                      <a:pt x="379" y="2091"/>
                    </a:lnTo>
                    <a:lnTo>
                      <a:pt x="374" y="2125"/>
                    </a:lnTo>
                    <a:lnTo>
                      <a:pt x="359" y="2169"/>
                    </a:lnTo>
                    <a:lnTo>
                      <a:pt x="341" y="2205"/>
                    </a:lnTo>
                    <a:lnTo>
                      <a:pt x="329" y="2246"/>
                    </a:lnTo>
                    <a:lnTo>
                      <a:pt x="332" y="2284"/>
                    </a:lnTo>
                    <a:lnTo>
                      <a:pt x="347" y="2324"/>
                    </a:lnTo>
                    <a:lnTo>
                      <a:pt x="375" y="2371"/>
                    </a:lnTo>
                    <a:lnTo>
                      <a:pt x="397" y="2423"/>
                    </a:lnTo>
                    <a:lnTo>
                      <a:pt x="424" y="2489"/>
                    </a:lnTo>
                    <a:lnTo>
                      <a:pt x="445" y="2578"/>
                    </a:lnTo>
                    <a:lnTo>
                      <a:pt x="462" y="2655"/>
                    </a:lnTo>
                    <a:lnTo>
                      <a:pt x="343" y="2960"/>
                    </a:lnTo>
                    <a:lnTo>
                      <a:pt x="356" y="3011"/>
                    </a:lnTo>
                    <a:lnTo>
                      <a:pt x="330" y="3037"/>
                    </a:lnTo>
                    <a:lnTo>
                      <a:pt x="278" y="3063"/>
                    </a:lnTo>
                    <a:lnTo>
                      <a:pt x="160" y="3111"/>
                    </a:lnTo>
                    <a:lnTo>
                      <a:pt x="133" y="3128"/>
                    </a:lnTo>
                    <a:lnTo>
                      <a:pt x="112" y="3157"/>
                    </a:lnTo>
                    <a:lnTo>
                      <a:pt x="107" y="3180"/>
                    </a:lnTo>
                    <a:lnTo>
                      <a:pt x="124" y="3188"/>
                    </a:lnTo>
                    <a:lnTo>
                      <a:pt x="173" y="3190"/>
                    </a:lnTo>
                    <a:lnTo>
                      <a:pt x="214" y="3190"/>
                    </a:lnTo>
                    <a:lnTo>
                      <a:pt x="193" y="3197"/>
                    </a:lnTo>
                    <a:lnTo>
                      <a:pt x="185" y="3208"/>
                    </a:lnTo>
                    <a:lnTo>
                      <a:pt x="185" y="3224"/>
                    </a:lnTo>
                    <a:lnTo>
                      <a:pt x="197" y="3246"/>
                    </a:lnTo>
                    <a:lnTo>
                      <a:pt x="237" y="3262"/>
                    </a:lnTo>
                    <a:lnTo>
                      <a:pt x="309" y="3276"/>
                    </a:lnTo>
                    <a:lnTo>
                      <a:pt x="412" y="3279"/>
                    </a:lnTo>
                    <a:lnTo>
                      <a:pt x="490" y="3269"/>
                    </a:lnTo>
                    <a:lnTo>
                      <a:pt x="561" y="3251"/>
                    </a:lnTo>
                    <a:lnTo>
                      <a:pt x="619" y="3229"/>
                    </a:lnTo>
                    <a:lnTo>
                      <a:pt x="663" y="3204"/>
                    </a:lnTo>
                    <a:lnTo>
                      <a:pt x="668" y="3165"/>
                    </a:lnTo>
                    <a:lnTo>
                      <a:pt x="665" y="3121"/>
                    </a:lnTo>
                    <a:lnTo>
                      <a:pt x="697" y="2884"/>
                    </a:lnTo>
                    <a:lnTo>
                      <a:pt x="707" y="2716"/>
                    </a:lnTo>
                    <a:lnTo>
                      <a:pt x="751" y="2195"/>
                    </a:lnTo>
                    <a:lnTo>
                      <a:pt x="770" y="1877"/>
                    </a:lnTo>
                    <a:lnTo>
                      <a:pt x="766" y="1724"/>
                    </a:lnTo>
                    <a:lnTo>
                      <a:pt x="760" y="1626"/>
                    </a:lnTo>
                    <a:lnTo>
                      <a:pt x="748" y="1540"/>
                    </a:lnTo>
                    <a:lnTo>
                      <a:pt x="738" y="1469"/>
                    </a:lnTo>
                    <a:lnTo>
                      <a:pt x="803" y="1417"/>
                    </a:lnTo>
                    <a:lnTo>
                      <a:pt x="868" y="1363"/>
                    </a:lnTo>
                    <a:lnTo>
                      <a:pt x="907" y="1321"/>
                    </a:lnTo>
                    <a:lnTo>
                      <a:pt x="948" y="1265"/>
                    </a:lnTo>
                    <a:lnTo>
                      <a:pt x="970" y="1210"/>
                    </a:lnTo>
                    <a:lnTo>
                      <a:pt x="973" y="1163"/>
                    </a:lnTo>
                    <a:lnTo>
                      <a:pt x="959" y="1101"/>
                    </a:lnTo>
                    <a:lnTo>
                      <a:pt x="842" y="716"/>
                    </a:lnTo>
                    <a:lnTo>
                      <a:pt x="823" y="673"/>
                    </a:lnTo>
                    <a:lnTo>
                      <a:pt x="807" y="652"/>
                    </a:lnTo>
                    <a:lnTo>
                      <a:pt x="784" y="632"/>
                    </a:lnTo>
                    <a:lnTo>
                      <a:pt x="738" y="601"/>
                    </a:lnTo>
                    <a:lnTo>
                      <a:pt x="605" y="538"/>
                    </a:lnTo>
                    <a:lnTo>
                      <a:pt x="573" y="500"/>
                    </a:lnTo>
                    <a:lnTo>
                      <a:pt x="549" y="456"/>
                    </a:lnTo>
                    <a:lnTo>
                      <a:pt x="540" y="423"/>
                    </a:lnTo>
                    <a:lnTo>
                      <a:pt x="578" y="384"/>
                    </a:lnTo>
                    <a:lnTo>
                      <a:pt x="609" y="333"/>
                    </a:lnTo>
                    <a:lnTo>
                      <a:pt x="630" y="272"/>
                    </a:lnTo>
                    <a:lnTo>
                      <a:pt x="645" y="220"/>
                    </a:lnTo>
                    <a:lnTo>
                      <a:pt x="655" y="156"/>
                    </a:lnTo>
                    <a:lnTo>
                      <a:pt x="648" y="105"/>
                    </a:lnTo>
                    <a:lnTo>
                      <a:pt x="632" y="67"/>
                    </a:lnTo>
                    <a:lnTo>
                      <a:pt x="601" y="34"/>
                    </a:lnTo>
                    <a:lnTo>
                      <a:pt x="560" y="13"/>
                    </a:lnTo>
                    <a:lnTo>
                      <a:pt x="504" y="0"/>
                    </a:lnTo>
                    <a:lnTo>
                      <a:pt x="462" y="3"/>
                    </a:lnTo>
                    <a:lnTo>
                      <a:pt x="416" y="13"/>
                    </a:lnTo>
                    <a:lnTo>
                      <a:pt x="384" y="25"/>
                    </a:lnTo>
                    <a:lnTo>
                      <a:pt x="356" y="45"/>
                    </a:lnTo>
                    <a:lnTo>
                      <a:pt x="341" y="69"/>
                    </a:lnTo>
                    <a:lnTo>
                      <a:pt x="332" y="90"/>
                    </a:lnTo>
                    <a:lnTo>
                      <a:pt x="321" y="142"/>
                    </a:lnTo>
                    <a:lnTo>
                      <a:pt x="311" y="207"/>
                    </a:lnTo>
                    <a:lnTo>
                      <a:pt x="304" y="269"/>
                    </a:lnTo>
                    <a:lnTo>
                      <a:pt x="304" y="309"/>
                    </a:lnTo>
                    <a:lnTo>
                      <a:pt x="317" y="360"/>
                    </a:lnTo>
                    <a:lnTo>
                      <a:pt x="330" y="385"/>
                    </a:lnTo>
                    <a:lnTo>
                      <a:pt x="332" y="435"/>
                    </a:lnTo>
                    <a:lnTo>
                      <a:pt x="330" y="487"/>
                    </a:lnTo>
                    <a:lnTo>
                      <a:pt x="317" y="513"/>
                    </a:lnTo>
                    <a:lnTo>
                      <a:pt x="278" y="538"/>
                    </a:lnTo>
                    <a:lnTo>
                      <a:pt x="143" y="609"/>
                    </a:lnTo>
                    <a:lnTo>
                      <a:pt x="97" y="639"/>
                    </a:lnTo>
                    <a:lnTo>
                      <a:pt x="77" y="690"/>
                    </a:lnTo>
                    <a:lnTo>
                      <a:pt x="41" y="867"/>
                    </a:lnTo>
                    <a:lnTo>
                      <a:pt x="28" y="946"/>
                    </a:lnTo>
                    <a:lnTo>
                      <a:pt x="15" y="1014"/>
                    </a:lnTo>
                    <a:lnTo>
                      <a:pt x="2" y="1108"/>
                    </a:lnTo>
                    <a:lnTo>
                      <a:pt x="0" y="1190"/>
                    </a:lnTo>
                    <a:lnTo>
                      <a:pt x="2" y="1292"/>
                    </a:lnTo>
                    <a:lnTo>
                      <a:pt x="15" y="1402"/>
                    </a:lnTo>
                    <a:lnTo>
                      <a:pt x="27" y="1479"/>
                    </a:lnTo>
                    <a:lnTo>
                      <a:pt x="39" y="1564"/>
                    </a:lnTo>
                    <a:lnTo>
                      <a:pt x="56" y="1639"/>
                    </a:lnTo>
                    <a:lnTo>
                      <a:pt x="81" y="1697"/>
                    </a:lnTo>
                    <a:lnTo>
                      <a:pt x="98" y="1757"/>
                    </a:lnTo>
                    <a:lnTo>
                      <a:pt x="105" y="1833"/>
                    </a:lnTo>
                    <a:lnTo>
                      <a:pt x="84" y="2172"/>
                    </a:lnTo>
                    <a:lnTo>
                      <a:pt x="77" y="2291"/>
                    </a:lnTo>
                    <a:lnTo>
                      <a:pt x="77" y="2339"/>
                    </a:lnTo>
                    <a:lnTo>
                      <a:pt x="94" y="2400"/>
                    </a:lnTo>
                    <a:lnTo>
                      <a:pt x="123" y="2472"/>
                    </a:lnTo>
                    <a:lnTo>
                      <a:pt x="199" y="2693"/>
                    </a:lnTo>
                    <a:lnTo>
                      <a:pt x="252" y="2871"/>
                    </a:lnTo>
                    <a:lnTo>
                      <a:pt x="278" y="2935"/>
                    </a:lnTo>
                    <a:lnTo>
                      <a:pt x="310" y="2948"/>
                    </a:lnTo>
                    <a:lnTo>
                      <a:pt x="343" y="2960"/>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61" name="Freeform 31"/>
              <p:cNvSpPr>
                <a:spLocks/>
              </p:cNvSpPr>
              <p:nvPr/>
            </p:nvSpPr>
            <p:spPr bwMode="auto">
              <a:xfrm>
                <a:off x="1142" y="1718"/>
                <a:ext cx="336" cy="1085"/>
              </a:xfrm>
              <a:custGeom>
                <a:avLst/>
                <a:gdLst>
                  <a:gd name="T0" fmla="*/ 3 w 1010"/>
                  <a:gd name="T1" fmla="*/ 0 h 3256"/>
                  <a:gd name="T2" fmla="*/ 2 w 1010"/>
                  <a:gd name="T3" fmla="*/ 0 h 3256"/>
                  <a:gd name="T4" fmla="*/ 2 w 1010"/>
                  <a:gd name="T5" fmla="*/ 0 h 3256"/>
                  <a:gd name="T6" fmla="*/ 2 w 1010"/>
                  <a:gd name="T7" fmla="*/ 1 h 3256"/>
                  <a:gd name="T8" fmla="*/ 2 w 1010"/>
                  <a:gd name="T9" fmla="*/ 1 h 3256"/>
                  <a:gd name="T10" fmla="*/ 2 w 1010"/>
                  <a:gd name="T11" fmla="*/ 2 h 3256"/>
                  <a:gd name="T12" fmla="*/ 2 w 1010"/>
                  <a:gd name="T13" fmla="*/ 2 h 3256"/>
                  <a:gd name="T14" fmla="*/ 1 w 1010"/>
                  <a:gd name="T15" fmla="*/ 2 h 3256"/>
                  <a:gd name="T16" fmla="*/ 1 w 1010"/>
                  <a:gd name="T17" fmla="*/ 3 h 3256"/>
                  <a:gd name="T18" fmla="*/ 0 w 1010"/>
                  <a:gd name="T19" fmla="*/ 4 h 3256"/>
                  <a:gd name="T20" fmla="*/ 0 w 1010"/>
                  <a:gd name="T21" fmla="*/ 5 h 3256"/>
                  <a:gd name="T22" fmla="*/ 1 w 1010"/>
                  <a:gd name="T23" fmla="*/ 6 h 3256"/>
                  <a:gd name="T24" fmla="*/ 1 w 1010"/>
                  <a:gd name="T25" fmla="*/ 6 h 3256"/>
                  <a:gd name="T26" fmla="*/ 1 w 1010"/>
                  <a:gd name="T27" fmla="*/ 7 h 3256"/>
                  <a:gd name="T28" fmla="*/ 2 w 1010"/>
                  <a:gd name="T29" fmla="*/ 7 h 3256"/>
                  <a:gd name="T30" fmla="*/ 2 w 1010"/>
                  <a:gd name="T31" fmla="*/ 10 h 3256"/>
                  <a:gd name="T32" fmla="*/ 2 w 1010"/>
                  <a:gd name="T33" fmla="*/ 11 h 3256"/>
                  <a:gd name="T34" fmla="*/ 2 w 1010"/>
                  <a:gd name="T35" fmla="*/ 12 h 3256"/>
                  <a:gd name="T36" fmla="*/ 2 w 1010"/>
                  <a:gd name="T37" fmla="*/ 12 h 3256"/>
                  <a:gd name="T38" fmla="*/ 2 w 1010"/>
                  <a:gd name="T39" fmla="*/ 13 h 3256"/>
                  <a:gd name="T40" fmla="*/ 2 w 1010"/>
                  <a:gd name="T41" fmla="*/ 13 h 3256"/>
                  <a:gd name="T42" fmla="*/ 2 w 1010"/>
                  <a:gd name="T43" fmla="*/ 13 h 3256"/>
                  <a:gd name="T44" fmla="*/ 3 w 1010"/>
                  <a:gd name="T45" fmla="*/ 13 h 3256"/>
                  <a:gd name="T46" fmla="*/ 3 w 1010"/>
                  <a:gd name="T47" fmla="*/ 13 h 3256"/>
                  <a:gd name="T48" fmla="*/ 4 w 1010"/>
                  <a:gd name="T49" fmla="*/ 13 h 3256"/>
                  <a:gd name="T50" fmla="*/ 4 w 1010"/>
                  <a:gd name="T51" fmla="*/ 13 h 3256"/>
                  <a:gd name="T52" fmla="*/ 4 w 1010"/>
                  <a:gd name="T53" fmla="*/ 13 h 3256"/>
                  <a:gd name="T54" fmla="*/ 4 w 1010"/>
                  <a:gd name="T55" fmla="*/ 13 h 3256"/>
                  <a:gd name="T56" fmla="*/ 3 w 1010"/>
                  <a:gd name="T57" fmla="*/ 12 h 3256"/>
                  <a:gd name="T58" fmla="*/ 3 w 1010"/>
                  <a:gd name="T59" fmla="*/ 12 h 3256"/>
                  <a:gd name="T60" fmla="*/ 3 w 1010"/>
                  <a:gd name="T61" fmla="*/ 10 h 3256"/>
                  <a:gd name="T62" fmla="*/ 4 w 1010"/>
                  <a:gd name="T63" fmla="*/ 10 h 3256"/>
                  <a:gd name="T64" fmla="*/ 4 w 1010"/>
                  <a:gd name="T65" fmla="*/ 7 h 3256"/>
                  <a:gd name="T66" fmla="*/ 4 w 1010"/>
                  <a:gd name="T67" fmla="*/ 7 h 3256"/>
                  <a:gd name="T68" fmla="*/ 4 w 1010"/>
                  <a:gd name="T69" fmla="*/ 6 h 3256"/>
                  <a:gd name="T70" fmla="*/ 4 w 1010"/>
                  <a:gd name="T71" fmla="*/ 6 h 3256"/>
                  <a:gd name="T72" fmla="*/ 4 w 1010"/>
                  <a:gd name="T73" fmla="*/ 5 h 3256"/>
                  <a:gd name="T74" fmla="*/ 4 w 1010"/>
                  <a:gd name="T75" fmla="*/ 4 h 3256"/>
                  <a:gd name="T76" fmla="*/ 4 w 1010"/>
                  <a:gd name="T77" fmla="*/ 3 h 3256"/>
                  <a:gd name="T78" fmla="*/ 4 w 1010"/>
                  <a:gd name="T79" fmla="*/ 3 h 3256"/>
                  <a:gd name="T80" fmla="*/ 4 w 1010"/>
                  <a:gd name="T81" fmla="*/ 3 h 3256"/>
                  <a:gd name="T82" fmla="*/ 3 w 1010"/>
                  <a:gd name="T83" fmla="*/ 2 h 3256"/>
                  <a:gd name="T84" fmla="*/ 3 w 1010"/>
                  <a:gd name="T85" fmla="*/ 2 h 3256"/>
                  <a:gd name="T86" fmla="*/ 3 w 1010"/>
                  <a:gd name="T87" fmla="*/ 2 h 3256"/>
                  <a:gd name="T88" fmla="*/ 3 w 1010"/>
                  <a:gd name="T89" fmla="*/ 2 h 3256"/>
                  <a:gd name="T90" fmla="*/ 3 w 1010"/>
                  <a:gd name="T91" fmla="*/ 2 h 3256"/>
                  <a:gd name="T92" fmla="*/ 4 w 1010"/>
                  <a:gd name="T93" fmla="*/ 2 h 3256"/>
                  <a:gd name="T94" fmla="*/ 4 w 1010"/>
                  <a:gd name="T95" fmla="*/ 1 h 3256"/>
                  <a:gd name="T96" fmla="*/ 4 w 1010"/>
                  <a:gd name="T97" fmla="*/ 1 h 3256"/>
                  <a:gd name="T98" fmla="*/ 4 w 1010"/>
                  <a:gd name="T99" fmla="*/ 0 h 3256"/>
                  <a:gd name="T100" fmla="*/ 3 w 1010"/>
                  <a:gd name="T101" fmla="*/ 0 h 3256"/>
                  <a:gd name="T102" fmla="*/ 3 w 1010"/>
                  <a:gd name="T103" fmla="*/ 0 h 3256"/>
                  <a:gd name="T104" fmla="*/ 3 w 1010"/>
                  <a:gd name="T105" fmla="*/ 0 h 3256"/>
                  <a:gd name="T106" fmla="*/ 1 w 1010"/>
                  <a:gd name="T107" fmla="*/ 4 h 3256"/>
                  <a:gd name="T108" fmla="*/ 1 w 1010"/>
                  <a:gd name="T109" fmla="*/ 5 h 3256"/>
                  <a:gd name="T110" fmla="*/ 1 w 1010"/>
                  <a:gd name="T111" fmla="*/ 4 h 3256"/>
                  <a:gd name="T112" fmla="*/ 1 w 1010"/>
                  <a:gd name="T113" fmla="*/ 4 h 3256"/>
                  <a:gd name="T114" fmla="*/ 1 w 1010"/>
                  <a:gd name="T115" fmla="*/ 4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6"/>
                  <a:gd name="T176" fmla="*/ 1010 w 1010"/>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lnTo>
                      <a:pt x="300" y="957"/>
                    </a:lnTo>
                    <a:lnTo>
                      <a:pt x="306" y="1078"/>
                    </a:lnTo>
                    <a:lnTo>
                      <a:pt x="312" y="1144"/>
                    </a:lnTo>
                    <a:lnTo>
                      <a:pt x="245" y="1153"/>
                    </a:lnTo>
                    <a:lnTo>
                      <a:pt x="229" y="1099"/>
                    </a:lnTo>
                    <a:lnTo>
                      <a:pt x="229" y="1054"/>
                    </a:lnTo>
                    <a:lnTo>
                      <a:pt x="256" y="1011"/>
                    </a:lnTo>
                    <a:lnTo>
                      <a:pt x="274" y="980"/>
                    </a:lnTo>
                    <a:lnTo>
                      <a:pt x="289" y="957"/>
                    </a:lnTo>
                    <a:lnTo>
                      <a:pt x="300" y="957"/>
                    </a:lnTo>
                    <a:lnTo>
                      <a:pt x="672"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62" name="Freeform 32"/>
              <p:cNvSpPr>
                <a:spLocks/>
              </p:cNvSpPr>
              <p:nvPr/>
            </p:nvSpPr>
            <p:spPr bwMode="auto">
              <a:xfrm>
                <a:off x="1142" y="1718"/>
                <a:ext cx="336" cy="1085"/>
              </a:xfrm>
              <a:custGeom>
                <a:avLst/>
                <a:gdLst>
                  <a:gd name="T0" fmla="*/ 3 w 1010"/>
                  <a:gd name="T1" fmla="*/ 0 h 3256"/>
                  <a:gd name="T2" fmla="*/ 2 w 1010"/>
                  <a:gd name="T3" fmla="*/ 0 h 3256"/>
                  <a:gd name="T4" fmla="*/ 2 w 1010"/>
                  <a:gd name="T5" fmla="*/ 0 h 3256"/>
                  <a:gd name="T6" fmla="*/ 2 w 1010"/>
                  <a:gd name="T7" fmla="*/ 1 h 3256"/>
                  <a:gd name="T8" fmla="*/ 2 w 1010"/>
                  <a:gd name="T9" fmla="*/ 1 h 3256"/>
                  <a:gd name="T10" fmla="*/ 2 w 1010"/>
                  <a:gd name="T11" fmla="*/ 2 h 3256"/>
                  <a:gd name="T12" fmla="*/ 2 w 1010"/>
                  <a:gd name="T13" fmla="*/ 2 h 3256"/>
                  <a:gd name="T14" fmla="*/ 1 w 1010"/>
                  <a:gd name="T15" fmla="*/ 2 h 3256"/>
                  <a:gd name="T16" fmla="*/ 1 w 1010"/>
                  <a:gd name="T17" fmla="*/ 3 h 3256"/>
                  <a:gd name="T18" fmla="*/ 0 w 1010"/>
                  <a:gd name="T19" fmla="*/ 4 h 3256"/>
                  <a:gd name="T20" fmla="*/ 0 w 1010"/>
                  <a:gd name="T21" fmla="*/ 5 h 3256"/>
                  <a:gd name="T22" fmla="*/ 1 w 1010"/>
                  <a:gd name="T23" fmla="*/ 6 h 3256"/>
                  <a:gd name="T24" fmla="*/ 1 w 1010"/>
                  <a:gd name="T25" fmla="*/ 6 h 3256"/>
                  <a:gd name="T26" fmla="*/ 1 w 1010"/>
                  <a:gd name="T27" fmla="*/ 7 h 3256"/>
                  <a:gd name="T28" fmla="*/ 2 w 1010"/>
                  <a:gd name="T29" fmla="*/ 7 h 3256"/>
                  <a:gd name="T30" fmla="*/ 2 w 1010"/>
                  <a:gd name="T31" fmla="*/ 10 h 3256"/>
                  <a:gd name="T32" fmla="*/ 2 w 1010"/>
                  <a:gd name="T33" fmla="*/ 11 h 3256"/>
                  <a:gd name="T34" fmla="*/ 2 w 1010"/>
                  <a:gd name="T35" fmla="*/ 12 h 3256"/>
                  <a:gd name="T36" fmla="*/ 2 w 1010"/>
                  <a:gd name="T37" fmla="*/ 12 h 3256"/>
                  <a:gd name="T38" fmla="*/ 2 w 1010"/>
                  <a:gd name="T39" fmla="*/ 13 h 3256"/>
                  <a:gd name="T40" fmla="*/ 2 w 1010"/>
                  <a:gd name="T41" fmla="*/ 13 h 3256"/>
                  <a:gd name="T42" fmla="*/ 2 w 1010"/>
                  <a:gd name="T43" fmla="*/ 13 h 3256"/>
                  <a:gd name="T44" fmla="*/ 3 w 1010"/>
                  <a:gd name="T45" fmla="*/ 13 h 3256"/>
                  <a:gd name="T46" fmla="*/ 3 w 1010"/>
                  <a:gd name="T47" fmla="*/ 13 h 3256"/>
                  <a:gd name="T48" fmla="*/ 4 w 1010"/>
                  <a:gd name="T49" fmla="*/ 13 h 3256"/>
                  <a:gd name="T50" fmla="*/ 4 w 1010"/>
                  <a:gd name="T51" fmla="*/ 13 h 3256"/>
                  <a:gd name="T52" fmla="*/ 4 w 1010"/>
                  <a:gd name="T53" fmla="*/ 13 h 3256"/>
                  <a:gd name="T54" fmla="*/ 4 w 1010"/>
                  <a:gd name="T55" fmla="*/ 13 h 3256"/>
                  <a:gd name="T56" fmla="*/ 3 w 1010"/>
                  <a:gd name="T57" fmla="*/ 12 h 3256"/>
                  <a:gd name="T58" fmla="*/ 3 w 1010"/>
                  <a:gd name="T59" fmla="*/ 12 h 3256"/>
                  <a:gd name="T60" fmla="*/ 3 w 1010"/>
                  <a:gd name="T61" fmla="*/ 10 h 3256"/>
                  <a:gd name="T62" fmla="*/ 4 w 1010"/>
                  <a:gd name="T63" fmla="*/ 10 h 3256"/>
                  <a:gd name="T64" fmla="*/ 4 w 1010"/>
                  <a:gd name="T65" fmla="*/ 7 h 3256"/>
                  <a:gd name="T66" fmla="*/ 4 w 1010"/>
                  <a:gd name="T67" fmla="*/ 7 h 3256"/>
                  <a:gd name="T68" fmla="*/ 4 w 1010"/>
                  <a:gd name="T69" fmla="*/ 6 h 3256"/>
                  <a:gd name="T70" fmla="*/ 4 w 1010"/>
                  <a:gd name="T71" fmla="*/ 6 h 3256"/>
                  <a:gd name="T72" fmla="*/ 4 w 1010"/>
                  <a:gd name="T73" fmla="*/ 5 h 3256"/>
                  <a:gd name="T74" fmla="*/ 4 w 1010"/>
                  <a:gd name="T75" fmla="*/ 4 h 3256"/>
                  <a:gd name="T76" fmla="*/ 4 w 1010"/>
                  <a:gd name="T77" fmla="*/ 3 h 3256"/>
                  <a:gd name="T78" fmla="*/ 4 w 1010"/>
                  <a:gd name="T79" fmla="*/ 3 h 3256"/>
                  <a:gd name="T80" fmla="*/ 4 w 1010"/>
                  <a:gd name="T81" fmla="*/ 3 h 3256"/>
                  <a:gd name="T82" fmla="*/ 3 w 1010"/>
                  <a:gd name="T83" fmla="*/ 2 h 3256"/>
                  <a:gd name="T84" fmla="*/ 3 w 1010"/>
                  <a:gd name="T85" fmla="*/ 2 h 3256"/>
                  <a:gd name="T86" fmla="*/ 3 w 1010"/>
                  <a:gd name="T87" fmla="*/ 2 h 3256"/>
                  <a:gd name="T88" fmla="*/ 3 w 1010"/>
                  <a:gd name="T89" fmla="*/ 2 h 3256"/>
                  <a:gd name="T90" fmla="*/ 3 w 1010"/>
                  <a:gd name="T91" fmla="*/ 2 h 3256"/>
                  <a:gd name="T92" fmla="*/ 4 w 1010"/>
                  <a:gd name="T93" fmla="*/ 2 h 3256"/>
                  <a:gd name="T94" fmla="*/ 4 w 1010"/>
                  <a:gd name="T95" fmla="*/ 1 h 3256"/>
                  <a:gd name="T96" fmla="*/ 4 w 1010"/>
                  <a:gd name="T97" fmla="*/ 1 h 3256"/>
                  <a:gd name="T98" fmla="*/ 4 w 1010"/>
                  <a:gd name="T99" fmla="*/ 0 h 3256"/>
                  <a:gd name="T100" fmla="*/ 3 w 1010"/>
                  <a:gd name="T101" fmla="*/ 0 h 3256"/>
                  <a:gd name="T102" fmla="*/ 3 w 1010"/>
                  <a:gd name="T103" fmla="*/ 0 h 3256"/>
                  <a:gd name="T104" fmla="*/ 3 w 1010"/>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6"/>
                  <a:gd name="T161" fmla="*/ 1010 w 1010"/>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63" name="Freeform 33"/>
              <p:cNvSpPr>
                <a:spLocks/>
              </p:cNvSpPr>
              <p:nvPr/>
            </p:nvSpPr>
            <p:spPr bwMode="auto">
              <a:xfrm>
                <a:off x="1218" y="2038"/>
                <a:ext cx="28" cy="65"/>
              </a:xfrm>
              <a:custGeom>
                <a:avLst/>
                <a:gdLst>
                  <a:gd name="T0" fmla="*/ 0 w 83"/>
                  <a:gd name="T1" fmla="*/ 0 h 195"/>
                  <a:gd name="T2" fmla="*/ 0 w 83"/>
                  <a:gd name="T3" fmla="*/ 0 h 195"/>
                  <a:gd name="T4" fmla="*/ 0 w 83"/>
                  <a:gd name="T5" fmla="*/ 1 h 195"/>
                  <a:gd name="T6" fmla="*/ 0 w 83"/>
                  <a:gd name="T7" fmla="*/ 1 h 195"/>
                  <a:gd name="T8" fmla="*/ 0 w 83"/>
                  <a:gd name="T9" fmla="*/ 1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6"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64" name="Freeform 34"/>
              <p:cNvSpPr>
                <a:spLocks/>
              </p:cNvSpPr>
              <p:nvPr/>
            </p:nvSpPr>
            <p:spPr bwMode="auto">
              <a:xfrm>
                <a:off x="536" y="1696"/>
                <a:ext cx="322" cy="1140"/>
              </a:xfrm>
              <a:custGeom>
                <a:avLst/>
                <a:gdLst>
                  <a:gd name="T0" fmla="*/ 1 w 964"/>
                  <a:gd name="T1" fmla="*/ 0 h 3420"/>
                  <a:gd name="T2" fmla="*/ 1 w 964"/>
                  <a:gd name="T3" fmla="*/ 1 h 3420"/>
                  <a:gd name="T4" fmla="*/ 1 w 964"/>
                  <a:gd name="T5" fmla="*/ 1 h 3420"/>
                  <a:gd name="T6" fmla="*/ 1 w 964"/>
                  <a:gd name="T7" fmla="*/ 2 h 3420"/>
                  <a:gd name="T8" fmla="*/ 1 w 964"/>
                  <a:gd name="T9" fmla="*/ 2 h 3420"/>
                  <a:gd name="T10" fmla="*/ 0 w 964"/>
                  <a:gd name="T11" fmla="*/ 3 h 3420"/>
                  <a:gd name="T12" fmla="*/ 0 w 964"/>
                  <a:gd name="T13" fmla="*/ 3 h 3420"/>
                  <a:gd name="T14" fmla="*/ 0 w 964"/>
                  <a:gd name="T15" fmla="*/ 5 h 3420"/>
                  <a:gd name="T16" fmla="*/ 0 w 964"/>
                  <a:gd name="T17" fmla="*/ 6 h 3420"/>
                  <a:gd name="T18" fmla="*/ 0 w 964"/>
                  <a:gd name="T19" fmla="*/ 7 h 3420"/>
                  <a:gd name="T20" fmla="*/ 1 w 964"/>
                  <a:gd name="T21" fmla="*/ 9 h 3420"/>
                  <a:gd name="T22" fmla="*/ 1 w 964"/>
                  <a:gd name="T23" fmla="*/ 10 h 3420"/>
                  <a:gd name="T24" fmla="*/ 1 w 964"/>
                  <a:gd name="T25" fmla="*/ 11 h 3420"/>
                  <a:gd name="T26" fmla="*/ 2 w 964"/>
                  <a:gd name="T27" fmla="*/ 13 h 3420"/>
                  <a:gd name="T28" fmla="*/ 2 w 964"/>
                  <a:gd name="T29" fmla="*/ 14 h 3420"/>
                  <a:gd name="T30" fmla="*/ 2 w 964"/>
                  <a:gd name="T31" fmla="*/ 14 h 3420"/>
                  <a:gd name="T32" fmla="*/ 3 w 964"/>
                  <a:gd name="T33" fmla="*/ 14 h 3420"/>
                  <a:gd name="T34" fmla="*/ 3 w 964"/>
                  <a:gd name="T35" fmla="*/ 14 h 3420"/>
                  <a:gd name="T36" fmla="*/ 3 w 964"/>
                  <a:gd name="T37" fmla="*/ 14 h 3420"/>
                  <a:gd name="T38" fmla="*/ 4 w 964"/>
                  <a:gd name="T39" fmla="*/ 14 h 3420"/>
                  <a:gd name="T40" fmla="*/ 4 w 964"/>
                  <a:gd name="T41" fmla="*/ 13 h 3420"/>
                  <a:gd name="T42" fmla="*/ 3 w 964"/>
                  <a:gd name="T43" fmla="*/ 13 h 3420"/>
                  <a:gd name="T44" fmla="*/ 3 w 964"/>
                  <a:gd name="T45" fmla="*/ 12 h 3420"/>
                  <a:gd name="T46" fmla="*/ 4 w 964"/>
                  <a:gd name="T47" fmla="*/ 11 h 3420"/>
                  <a:gd name="T48" fmla="*/ 4 w 964"/>
                  <a:gd name="T49" fmla="*/ 9 h 3420"/>
                  <a:gd name="T50" fmla="*/ 4 w 964"/>
                  <a:gd name="T51" fmla="*/ 8 h 3420"/>
                  <a:gd name="T52" fmla="*/ 3 w 964"/>
                  <a:gd name="T53" fmla="*/ 6 h 3420"/>
                  <a:gd name="T54" fmla="*/ 3 w 964"/>
                  <a:gd name="T55" fmla="*/ 5 h 3420"/>
                  <a:gd name="T56" fmla="*/ 4 w 964"/>
                  <a:gd name="T57" fmla="*/ 5 h 3420"/>
                  <a:gd name="T58" fmla="*/ 3 w 964"/>
                  <a:gd name="T59" fmla="*/ 4 h 3420"/>
                  <a:gd name="T60" fmla="*/ 3 w 964"/>
                  <a:gd name="T61" fmla="*/ 3 h 3420"/>
                  <a:gd name="T62" fmla="*/ 3 w 964"/>
                  <a:gd name="T63" fmla="*/ 2 h 3420"/>
                  <a:gd name="T64" fmla="*/ 2 w 964"/>
                  <a:gd name="T65" fmla="*/ 2 h 3420"/>
                  <a:gd name="T66" fmla="*/ 2 w 964"/>
                  <a:gd name="T67" fmla="*/ 2 h 3420"/>
                  <a:gd name="T68" fmla="*/ 2 w 964"/>
                  <a:gd name="T69" fmla="*/ 1 h 3420"/>
                  <a:gd name="T70" fmla="*/ 3 w 964"/>
                  <a:gd name="T71" fmla="*/ 1 h 3420"/>
                  <a:gd name="T72" fmla="*/ 2 w 964"/>
                  <a:gd name="T73" fmla="*/ 0 h 3420"/>
                  <a:gd name="T74" fmla="*/ 2 w 964"/>
                  <a:gd name="T75" fmla="*/ 0 h 3420"/>
                  <a:gd name="T76" fmla="*/ 1 w 964"/>
                  <a:gd name="T77" fmla="*/ 6 h 3420"/>
                  <a:gd name="T78" fmla="*/ 1 w 964"/>
                  <a:gd name="T79" fmla="*/ 6 h 3420"/>
                  <a:gd name="T80" fmla="*/ 1 w 964"/>
                  <a:gd name="T81" fmla="*/ 5 h 3420"/>
                  <a:gd name="T82" fmla="*/ 1 w 964"/>
                  <a:gd name="T83" fmla="*/ 4 h 3420"/>
                  <a:gd name="T84" fmla="*/ 1 w 964"/>
                  <a:gd name="T85" fmla="*/ 5 h 3420"/>
                  <a:gd name="T86" fmla="*/ 1 w 964"/>
                  <a:gd name="T87" fmla="*/ 6 h 3420"/>
                  <a:gd name="T88" fmla="*/ 2 w 964"/>
                  <a:gd name="T89" fmla="*/ 13 h 3420"/>
                  <a:gd name="T90" fmla="*/ 2 w 964"/>
                  <a:gd name="T91" fmla="*/ 13 h 3420"/>
                  <a:gd name="T92" fmla="*/ 2 w 964"/>
                  <a:gd name="T93" fmla="*/ 11 h 3420"/>
                  <a:gd name="T94" fmla="*/ 2 w 964"/>
                  <a:gd name="T95" fmla="*/ 10 h 3420"/>
                  <a:gd name="T96" fmla="*/ 2 w 964"/>
                  <a:gd name="T97" fmla="*/ 10 h 3420"/>
                  <a:gd name="T98" fmla="*/ 2 w 964"/>
                  <a:gd name="T99" fmla="*/ 9 h 3420"/>
                  <a:gd name="T100" fmla="*/ 3 w 964"/>
                  <a:gd name="T101" fmla="*/ 9 h 3420"/>
                  <a:gd name="T102" fmla="*/ 3 w 964"/>
                  <a:gd name="T103" fmla="*/ 10 h 3420"/>
                  <a:gd name="T104" fmla="*/ 3 w 964"/>
                  <a:gd name="T105" fmla="*/ 10 h 3420"/>
                  <a:gd name="T106" fmla="*/ 3 w 964"/>
                  <a:gd name="T107" fmla="*/ 11 h 3420"/>
                  <a:gd name="T108" fmla="*/ 2 w 964"/>
                  <a:gd name="T109" fmla="*/ 13 h 3420"/>
                  <a:gd name="T110" fmla="*/ 2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lnTo>
                      <a:pt x="181" y="1477"/>
                    </a:lnTo>
                    <a:lnTo>
                      <a:pt x="234" y="1498"/>
                    </a:lnTo>
                    <a:lnTo>
                      <a:pt x="234" y="1412"/>
                    </a:lnTo>
                    <a:lnTo>
                      <a:pt x="239" y="1375"/>
                    </a:lnTo>
                    <a:lnTo>
                      <a:pt x="249" y="1338"/>
                    </a:lnTo>
                    <a:lnTo>
                      <a:pt x="265" y="1303"/>
                    </a:lnTo>
                    <a:lnTo>
                      <a:pt x="287" y="1268"/>
                    </a:lnTo>
                    <a:lnTo>
                      <a:pt x="260" y="1223"/>
                    </a:lnTo>
                    <a:lnTo>
                      <a:pt x="234" y="1172"/>
                    </a:lnTo>
                    <a:lnTo>
                      <a:pt x="210" y="1114"/>
                    </a:lnTo>
                    <a:lnTo>
                      <a:pt x="195" y="1065"/>
                    </a:lnTo>
                    <a:lnTo>
                      <a:pt x="182" y="1001"/>
                    </a:lnTo>
                    <a:lnTo>
                      <a:pt x="174" y="1080"/>
                    </a:lnTo>
                    <a:lnTo>
                      <a:pt x="176" y="1177"/>
                    </a:lnTo>
                    <a:lnTo>
                      <a:pt x="179" y="1268"/>
                    </a:lnTo>
                    <a:lnTo>
                      <a:pt x="176" y="1343"/>
                    </a:lnTo>
                    <a:lnTo>
                      <a:pt x="179" y="1405"/>
                    </a:lnTo>
                    <a:lnTo>
                      <a:pt x="181" y="1477"/>
                    </a:lnTo>
                    <a:lnTo>
                      <a:pt x="451" y="1"/>
                    </a:lnTo>
                    <a:lnTo>
                      <a:pt x="540" y="3179"/>
                    </a:lnTo>
                    <a:lnTo>
                      <a:pt x="515" y="3137"/>
                    </a:lnTo>
                    <a:lnTo>
                      <a:pt x="501" y="3094"/>
                    </a:lnTo>
                    <a:lnTo>
                      <a:pt x="494" y="3039"/>
                    </a:lnTo>
                    <a:lnTo>
                      <a:pt x="501" y="2962"/>
                    </a:lnTo>
                    <a:lnTo>
                      <a:pt x="504" y="2873"/>
                    </a:lnTo>
                    <a:lnTo>
                      <a:pt x="508" y="2769"/>
                    </a:lnTo>
                    <a:lnTo>
                      <a:pt x="504" y="2654"/>
                    </a:lnTo>
                    <a:lnTo>
                      <a:pt x="497" y="2552"/>
                    </a:lnTo>
                    <a:lnTo>
                      <a:pt x="491" y="2483"/>
                    </a:lnTo>
                    <a:lnTo>
                      <a:pt x="496" y="2452"/>
                    </a:lnTo>
                    <a:lnTo>
                      <a:pt x="515" y="2407"/>
                    </a:lnTo>
                    <a:lnTo>
                      <a:pt x="533" y="2349"/>
                    </a:lnTo>
                    <a:lnTo>
                      <a:pt x="541" y="2277"/>
                    </a:lnTo>
                    <a:lnTo>
                      <a:pt x="539" y="2217"/>
                    </a:lnTo>
                    <a:lnTo>
                      <a:pt x="528" y="2173"/>
                    </a:lnTo>
                    <a:lnTo>
                      <a:pt x="684" y="2159"/>
                    </a:lnTo>
                    <a:lnTo>
                      <a:pt x="701" y="2205"/>
                    </a:lnTo>
                    <a:lnTo>
                      <a:pt x="719" y="2252"/>
                    </a:lnTo>
                    <a:lnTo>
                      <a:pt x="735" y="2301"/>
                    </a:lnTo>
                    <a:lnTo>
                      <a:pt x="735" y="2322"/>
                    </a:lnTo>
                    <a:lnTo>
                      <a:pt x="714" y="2362"/>
                    </a:lnTo>
                    <a:lnTo>
                      <a:pt x="684" y="2410"/>
                    </a:lnTo>
                    <a:lnTo>
                      <a:pt x="661" y="2468"/>
                    </a:lnTo>
                    <a:lnTo>
                      <a:pt x="644" y="2524"/>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65" name="Freeform 35"/>
              <p:cNvSpPr>
                <a:spLocks/>
              </p:cNvSpPr>
              <p:nvPr/>
            </p:nvSpPr>
            <p:spPr bwMode="auto">
              <a:xfrm>
                <a:off x="536" y="1696"/>
                <a:ext cx="322" cy="1140"/>
              </a:xfrm>
              <a:custGeom>
                <a:avLst/>
                <a:gdLst>
                  <a:gd name="T0" fmla="*/ 2 w 964"/>
                  <a:gd name="T1" fmla="*/ 0 h 3420"/>
                  <a:gd name="T2" fmla="*/ 1 w 964"/>
                  <a:gd name="T3" fmla="*/ 0 h 3420"/>
                  <a:gd name="T4" fmla="*/ 1 w 964"/>
                  <a:gd name="T5" fmla="*/ 1 h 3420"/>
                  <a:gd name="T6" fmla="*/ 1 w 964"/>
                  <a:gd name="T7" fmla="*/ 1 h 3420"/>
                  <a:gd name="T8" fmla="*/ 1 w 964"/>
                  <a:gd name="T9" fmla="*/ 2 h 3420"/>
                  <a:gd name="T10" fmla="*/ 1 w 964"/>
                  <a:gd name="T11" fmla="*/ 2 h 3420"/>
                  <a:gd name="T12" fmla="*/ 1 w 964"/>
                  <a:gd name="T13" fmla="*/ 2 h 3420"/>
                  <a:gd name="T14" fmla="*/ 1 w 964"/>
                  <a:gd name="T15" fmla="*/ 2 h 3420"/>
                  <a:gd name="T16" fmla="*/ 0 w 964"/>
                  <a:gd name="T17" fmla="*/ 3 h 3420"/>
                  <a:gd name="T18" fmla="*/ 0 w 964"/>
                  <a:gd name="T19" fmla="*/ 3 h 3420"/>
                  <a:gd name="T20" fmla="*/ 0 w 964"/>
                  <a:gd name="T21" fmla="*/ 4 h 3420"/>
                  <a:gd name="T22" fmla="*/ 0 w 964"/>
                  <a:gd name="T23" fmla="*/ 5 h 3420"/>
                  <a:gd name="T24" fmla="*/ 0 w 964"/>
                  <a:gd name="T25" fmla="*/ 6 h 3420"/>
                  <a:gd name="T26" fmla="*/ 0 w 964"/>
                  <a:gd name="T27" fmla="*/ 6 h 3420"/>
                  <a:gd name="T28" fmla="*/ 0 w 964"/>
                  <a:gd name="T29" fmla="*/ 7 h 3420"/>
                  <a:gd name="T30" fmla="*/ 1 w 964"/>
                  <a:gd name="T31" fmla="*/ 8 h 3420"/>
                  <a:gd name="T32" fmla="*/ 1 w 964"/>
                  <a:gd name="T33" fmla="*/ 9 h 3420"/>
                  <a:gd name="T34" fmla="*/ 1 w 964"/>
                  <a:gd name="T35" fmla="*/ 10 h 3420"/>
                  <a:gd name="T36" fmla="*/ 1 w 964"/>
                  <a:gd name="T37" fmla="*/ 11 h 3420"/>
                  <a:gd name="T38" fmla="*/ 1 w 964"/>
                  <a:gd name="T39" fmla="*/ 12 h 3420"/>
                  <a:gd name="T40" fmla="*/ 2 w 964"/>
                  <a:gd name="T41" fmla="*/ 13 h 3420"/>
                  <a:gd name="T42" fmla="*/ 2 w 964"/>
                  <a:gd name="T43" fmla="*/ 14 h 3420"/>
                  <a:gd name="T44" fmla="*/ 2 w 964"/>
                  <a:gd name="T45" fmla="*/ 14 h 3420"/>
                  <a:gd name="T46" fmla="*/ 2 w 964"/>
                  <a:gd name="T47" fmla="*/ 14 h 3420"/>
                  <a:gd name="T48" fmla="*/ 3 w 964"/>
                  <a:gd name="T49" fmla="*/ 14 h 3420"/>
                  <a:gd name="T50" fmla="*/ 3 w 964"/>
                  <a:gd name="T51" fmla="*/ 14 h 3420"/>
                  <a:gd name="T52" fmla="*/ 3 w 964"/>
                  <a:gd name="T53" fmla="*/ 14 h 3420"/>
                  <a:gd name="T54" fmla="*/ 3 w 964"/>
                  <a:gd name="T55" fmla="*/ 14 h 3420"/>
                  <a:gd name="T56" fmla="*/ 3 w 964"/>
                  <a:gd name="T57" fmla="*/ 14 h 3420"/>
                  <a:gd name="T58" fmla="*/ 4 w 964"/>
                  <a:gd name="T59" fmla="*/ 14 h 3420"/>
                  <a:gd name="T60" fmla="*/ 4 w 964"/>
                  <a:gd name="T61" fmla="*/ 14 h 3420"/>
                  <a:gd name="T62" fmla="*/ 4 w 964"/>
                  <a:gd name="T63" fmla="*/ 13 h 3420"/>
                  <a:gd name="T64" fmla="*/ 3 w 964"/>
                  <a:gd name="T65" fmla="*/ 13 h 3420"/>
                  <a:gd name="T66" fmla="*/ 3 w 964"/>
                  <a:gd name="T67" fmla="*/ 13 h 3420"/>
                  <a:gd name="T68" fmla="*/ 3 w 964"/>
                  <a:gd name="T69" fmla="*/ 12 h 3420"/>
                  <a:gd name="T70" fmla="*/ 4 w 964"/>
                  <a:gd name="T71" fmla="*/ 11 h 3420"/>
                  <a:gd name="T72" fmla="*/ 4 w 964"/>
                  <a:gd name="T73" fmla="*/ 10 h 3420"/>
                  <a:gd name="T74" fmla="*/ 4 w 964"/>
                  <a:gd name="T75" fmla="*/ 9 h 3420"/>
                  <a:gd name="T76" fmla="*/ 4 w 964"/>
                  <a:gd name="T77" fmla="*/ 8 h 3420"/>
                  <a:gd name="T78" fmla="*/ 4 w 964"/>
                  <a:gd name="T79" fmla="*/ 7 h 3420"/>
                  <a:gd name="T80" fmla="*/ 3 w 964"/>
                  <a:gd name="T81" fmla="*/ 6 h 3420"/>
                  <a:gd name="T82" fmla="*/ 3 w 964"/>
                  <a:gd name="T83" fmla="*/ 5 h 3420"/>
                  <a:gd name="T84" fmla="*/ 4 w 964"/>
                  <a:gd name="T85" fmla="*/ 5 h 3420"/>
                  <a:gd name="T86" fmla="*/ 4 w 964"/>
                  <a:gd name="T87" fmla="*/ 5 h 3420"/>
                  <a:gd name="T88" fmla="*/ 3 w 964"/>
                  <a:gd name="T89" fmla="*/ 4 h 3420"/>
                  <a:gd name="T90" fmla="*/ 3 w 964"/>
                  <a:gd name="T91" fmla="*/ 3 h 3420"/>
                  <a:gd name="T92" fmla="*/ 3 w 964"/>
                  <a:gd name="T93" fmla="*/ 3 h 3420"/>
                  <a:gd name="T94" fmla="*/ 3 w 964"/>
                  <a:gd name="T95" fmla="*/ 2 h 3420"/>
                  <a:gd name="T96" fmla="*/ 2 w 964"/>
                  <a:gd name="T97" fmla="*/ 2 h 3420"/>
                  <a:gd name="T98" fmla="*/ 2 w 964"/>
                  <a:gd name="T99" fmla="*/ 2 h 3420"/>
                  <a:gd name="T100" fmla="*/ 2 w 964"/>
                  <a:gd name="T101" fmla="*/ 2 h 3420"/>
                  <a:gd name="T102" fmla="*/ 2 w 964"/>
                  <a:gd name="T103" fmla="*/ 1 h 3420"/>
                  <a:gd name="T104" fmla="*/ 3 w 964"/>
                  <a:gd name="T105" fmla="*/ 1 h 3420"/>
                  <a:gd name="T106" fmla="*/ 3 w 964"/>
                  <a:gd name="T107" fmla="*/ 1 h 3420"/>
                  <a:gd name="T108" fmla="*/ 3 w 964"/>
                  <a:gd name="T109" fmla="*/ 0 h 3420"/>
                  <a:gd name="T110" fmla="*/ 2 w 964"/>
                  <a:gd name="T111" fmla="*/ 0 h 3420"/>
                  <a:gd name="T112" fmla="*/ 2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66" name="Freeform 36"/>
              <p:cNvSpPr>
                <a:spLocks/>
              </p:cNvSpPr>
              <p:nvPr/>
            </p:nvSpPr>
            <p:spPr bwMode="auto">
              <a:xfrm>
                <a:off x="594" y="2029"/>
                <a:ext cx="37" cy="166"/>
              </a:xfrm>
              <a:custGeom>
                <a:avLst/>
                <a:gdLst>
                  <a:gd name="T0" fmla="*/ 0 w 112"/>
                  <a:gd name="T1" fmla="*/ 2 h 497"/>
                  <a:gd name="T2" fmla="*/ 0 w 112"/>
                  <a:gd name="T3" fmla="*/ 2 h 497"/>
                  <a:gd name="T4" fmla="*/ 0 w 112"/>
                  <a:gd name="T5" fmla="*/ 2 h 497"/>
                  <a:gd name="T6" fmla="*/ 0 w 112"/>
                  <a:gd name="T7" fmla="*/ 2 h 497"/>
                  <a:gd name="T8" fmla="*/ 0 w 112"/>
                  <a:gd name="T9" fmla="*/ 1 h 497"/>
                  <a:gd name="T10" fmla="*/ 0 w 112"/>
                  <a:gd name="T11" fmla="*/ 1 h 497"/>
                  <a:gd name="T12" fmla="*/ 0 w 112"/>
                  <a:gd name="T13" fmla="*/ 1 h 497"/>
                  <a:gd name="T14" fmla="*/ 0 w 112"/>
                  <a:gd name="T15" fmla="*/ 1 h 497"/>
                  <a:gd name="T16" fmla="*/ 0 w 112"/>
                  <a:gd name="T17" fmla="*/ 1 h 497"/>
                  <a:gd name="T18" fmla="*/ 0 w 112"/>
                  <a:gd name="T19" fmla="*/ 0 h 497"/>
                  <a:gd name="T20" fmla="*/ 0 w 112"/>
                  <a:gd name="T21" fmla="*/ 0 h 497"/>
                  <a:gd name="T22" fmla="*/ 0 w 112"/>
                  <a:gd name="T23" fmla="*/ 0 h 497"/>
                  <a:gd name="T24" fmla="*/ 0 w 112"/>
                  <a:gd name="T25" fmla="*/ 0 h 497"/>
                  <a:gd name="T26" fmla="*/ 0 w 112"/>
                  <a:gd name="T27" fmla="*/ 1 h 497"/>
                  <a:gd name="T28" fmla="*/ 0 w 112"/>
                  <a:gd name="T29" fmla="*/ 1 h 497"/>
                  <a:gd name="T30" fmla="*/ 0 w 112"/>
                  <a:gd name="T31" fmla="*/ 1 h 497"/>
                  <a:gd name="T32" fmla="*/ 0 w 112"/>
                  <a:gd name="T33" fmla="*/ 2 h 497"/>
                  <a:gd name="T34" fmla="*/ 0 w 112"/>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7"/>
                  <a:gd name="T56" fmla="*/ 112 w 112"/>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7">
                    <a:moveTo>
                      <a:pt x="7" y="477"/>
                    </a:moveTo>
                    <a:lnTo>
                      <a:pt x="60" y="497"/>
                    </a:lnTo>
                    <a:lnTo>
                      <a:pt x="59" y="412"/>
                    </a:lnTo>
                    <a:lnTo>
                      <a:pt x="64" y="374"/>
                    </a:lnTo>
                    <a:lnTo>
                      <a:pt x="74" y="337"/>
                    </a:lnTo>
                    <a:lnTo>
                      <a:pt x="91" y="302"/>
                    </a:lnTo>
                    <a:lnTo>
                      <a:pt x="112" y="267"/>
                    </a:lnTo>
                    <a:lnTo>
                      <a:pt x="85" y="224"/>
                    </a:lnTo>
                    <a:lnTo>
                      <a:pt x="59" y="173"/>
                    </a:lnTo>
                    <a:lnTo>
                      <a:pt x="37" y="113"/>
                    </a:lnTo>
                    <a:lnTo>
                      <a:pt x="21" y="64"/>
                    </a:lnTo>
                    <a:lnTo>
                      <a:pt x="8" y="0"/>
                    </a:lnTo>
                    <a:lnTo>
                      <a:pt x="0" y="79"/>
                    </a:lnTo>
                    <a:lnTo>
                      <a:pt x="2" y="177"/>
                    </a:lnTo>
                    <a:lnTo>
                      <a:pt x="6" y="267"/>
                    </a:lnTo>
                    <a:lnTo>
                      <a:pt x="2" y="342"/>
                    </a:lnTo>
                    <a:lnTo>
                      <a:pt x="6" y="405"/>
                    </a:lnTo>
                    <a:lnTo>
                      <a:pt x="7"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67" name="Freeform 37"/>
              <p:cNvSpPr>
                <a:spLocks/>
              </p:cNvSpPr>
              <p:nvPr/>
            </p:nvSpPr>
            <p:spPr bwMode="auto">
              <a:xfrm>
                <a:off x="700" y="2415"/>
                <a:ext cx="81" cy="340"/>
              </a:xfrm>
              <a:custGeom>
                <a:avLst/>
                <a:gdLst>
                  <a:gd name="T0" fmla="*/ 0 w 244"/>
                  <a:gd name="T1" fmla="*/ 4 h 1020"/>
                  <a:gd name="T2" fmla="*/ 0 w 244"/>
                  <a:gd name="T3" fmla="*/ 4 h 1020"/>
                  <a:gd name="T4" fmla="*/ 0 w 244"/>
                  <a:gd name="T5" fmla="*/ 4 h 1020"/>
                  <a:gd name="T6" fmla="*/ 0 w 244"/>
                  <a:gd name="T7" fmla="*/ 4 h 1020"/>
                  <a:gd name="T8" fmla="*/ 0 w 244"/>
                  <a:gd name="T9" fmla="*/ 3 h 1020"/>
                  <a:gd name="T10" fmla="*/ 0 w 244"/>
                  <a:gd name="T11" fmla="*/ 3 h 1020"/>
                  <a:gd name="T12" fmla="*/ 0 w 244"/>
                  <a:gd name="T13" fmla="*/ 3 h 1020"/>
                  <a:gd name="T14" fmla="*/ 0 w 244"/>
                  <a:gd name="T15" fmla="*/ 2 h 1020"/>
                  <a:gd name="T16" fmla="*/ 0 w 244"/>
                  <a:gd name="T17" fmla="*/ 2 h 1020"/>
                  <a:gd name="T18" fmla="*/ 0 w 244"/>
                  <a:gd name="T19" fmla="*/ 1 h 1020"/>
                  <a:gd name="T20" fmla="*/ 0 w 244"/>
                  <a:gd name="T21" fmla="*/ 1 h 1020"/>
                  <a:gd name="T22" fmla="*/ 0 w 244"/>
                  <a:gd name="T23" fmla="*/ 1 h 1020"/>
                  <a:gd name="T24" fmla="*/ 0 w 244"/>
                  <a:gd name="T25" fmla="*/ 1 h 1020"/>
                  <a:gd name="T26" fmla="*/ 0 w 244"/>
                  <a:gd name="T27" fmla="*/ 0 h 1020"/>
                  <a:gd name="T28" fmla="*/ 0 w 244"/>
                  <a:gd name="T29" fmla="*/ 0 h 1020"/>
                  <a:gd name="T30" fmla="*/ 0 w 244"/>
                  <a:gd name="T31" fmla="*/ 0 h 1020"/>
                  <a:gd name="T32" fmla="*/ 1 w 244"/>
                  <a:gd name="T33" fmla="*/ 0 h 1020"/>
                  <a:gd name="T34" fmla="*/ 1 w 244"/>
                  <a:gd name="T35" fmla="*/ 0 h 1020"/>
                  <a:gd name="T36" fmla="*/ 1 w 244"/>
                  <a:gd name="T37" fmla="*/ 0 h 1020"/>
                  <a:gd name="T38" fmla="*/ 1 w 244"/>
                  <a:gd name="T39" fmla="*/ 1 h 1020"/>
                  <a:gd name="T40" fmla="*/ 1 w 244"/>
                  <a:gd name="T41" fmla="*/ 1 h 1020"/>
                  <a:gd name="T42" fmla="*/ 1 w 244"/>
                  <a:gd name="T43" fmla="*/ 1 h 1020"/>
                  <a:gd name="T44" fmla="*/ 1 w 244"/>
                  <a:gd name="T45" fmla="*/ 1 h 1020"/>
                  <a:gd name="T46" fmla="*/ 1 w 244"/>
                  <a:gd name="T47" fmla="*/ 1 h 1020"/>
                  <a:gd name="T48" fmla="*/ 1 w 244"/>
                  <a:gd name="T49" fmla="*/ 2 h 1020"/>
                  <a:gd name="T50" fmla="*/ 1 w 244"/>
                  <a:gd name="T51" fmla="*/ 2 h 1020"/>
                  <a:gd name="T52" fmla="*/ 1 w 244"/>
                  <a:gd name="T53" fmla="*/ 2 h 1020"/>
                  <a:gd name="T54" fmla="*/ 1 w 244"/>
                  <a:gd name="T55" fmla="*/ 3 h 1020"/>
                  <a:gd name="T56" fmla="*/ 1 w 244"/>
                  <a:gd name="T57" fmla="*/ 3 h 1020"/>
                  <a:gd name="T58" fmla="*/ 0 w 244"/>
                  <a:gd name="T59" fmla="*/ 3 h 1020"/>
                  <a:gd name="T60" fmla="*/ 0 w 244"/>
                  <a:gd name="T61" fmla="*/ 4 h 1020"/>
                  <a:gd name="T62" fmla="*/ 0 w 244"/>
                  <a:gd name="T63" fmla="*/ 4 h 1020"/>
                  <a:gd name="T64" fmla="*/ 0 w 244"/>
                  <a:gd name="T65" fmla="*/ 4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0"/>
                  <a:gd name="T101" fmla="*/ 244 w 24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0">
                    <a:moveTo>
                      <a:pt x="49" y="1020"/>
                    </a:moveTo>
                    <a:lnTo>
                      <a:pt x="25" y="978"/>
                    </a:lnTo>
                    <a:lnTo>
                      <a:pt x="10" y="935"/>
                    </a:lnTo>
                    <a:lnTo>
                      <a:pt x="3" y="880"/>
                    </a:lnTo>
                    <a:lnTo>
                      <a:pt x="10" y="803"/>
                    </a:lnTo>
                    <a:lnTo>
                      <a:pt x="15" y="714"/>
                    </a:lnTo>
                    <a:lnTo>
                      <a:pt x="18" y="610"/>
                    </a:lnTo>
                    <a:lnTo>
                      <a:pt x="15" y="495"/>
                    </a:lnTo>
                    <a:lnTo>
                      <a:pt x="7" y="393"/>
                    </a:lnTo>
                    <a:lnTo>
                      <a:pt x="0" y="324"/>
                    </a:lnTo>
                    <a:lnTo>
                      <a:pt x="5" y="293"/>
                    </a:lnTo>
                    <a:lnTo>
                      <a:pt x="24" y="248"/>
                    </a:lnTo>
                    <a:lnTo>
                      <a:pt x="42" y="190"/>
                    </a:lnTo>
                    <a:lnTo>
                      <a:pt x="50" y="118"/>
                    </a:lnTo>
                    <a:lnTo>
                      <a:pt x="49" y="58"/>
                    </a:lnTo>
                    <a:lnTo>
                      <a:pt x="37" y="14"/>
                    </a:lnTo>
                    <a:lnTo>
                      <a:pt x="193" y="0"/>
                    </a:lnTo>
                    <a:lnTo>
                      <a:pt x="211" y="46"/>
                    </a:lnTo>
                    <a:lnTo>
                      <a:pt x="228" y="93"/>
                    </a:lnTo>
                    <a:lnTo>
                      <a:pt x="244" y="142"/>
                    </a:lnTo>
                    <a:lnTo>
                      <a:pt x="244" y="163"/>
                    </a:lnTo>
                    <a:lnTo>
                      <a:pt x="223" y="205"/>
                    </a:lnTo>
                    <a:lnTo>
                      <a:pt x="193" y="251"/>
                    </a:lnTo>
                    <a:lnTo>
                      <a:pt x="170" y="310"/>
                    </a:lnTo>
                    <a:lnTo>
                      <a:pt x="153" y="365"/>
                    </a:lnTo>
                    <a:lnTo>
                      <a:pt x="148" y="440"/>
                    </a:lnTo>
                    <a:lnTo>
                      <a:pt x="148" y="516"/>
                    </a:lnTo>
                    <a:lnTo>
                      <a:pt x="146" y="624"/>
                    </a:lnTo>
                    <a:lnTo>
                      <a:pt x="140" y="716"/>
                    </a:lnTo>
                    <a:lnTo>
                      <a:pt x="121" y="820"/>
                    </a:lnTo>
                    <a:lnTo>
                      <a:pt x="87" y="935"/>
                    </a:lnTo>
                    <a:lnTo>
                      <a:pt x="68" y="985"/>
                    </a:lnTo>
                    <a:lnTo>
                      <a:pt x="49" y="102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68" name="Freeform 38"/>
              <p:cNvSpPr>
                <a:spLocks/>
              </p:cNvSpPr>
              <p:nvPr/>
            </p:nvSpPr>
            <p:spPr bwMode="auto">
              <a:xfrm>
                <a:off x="2109" y="1895"/>
                <a:ext cx="411" cy="1215"/>
              </a:xfrm>
              <a:custGeom>
                <a:avLst/>
                <a:gdLst>
                  <a:gd name="T0" fmla="*/ 2 w 1234"/>
                  <a:gd name="T1" fmla="*/ 10 h 3645"/>
                  <a:gd name="T2" fmla="*/ 2 w 1234"/>
                  <a:gd name="T3" fmla="*/ 12 h 3645"/>
                  <a:gd name="T4" fmla="*/ 2 w 1234"/>
                  <a:gd name="T5" fmla="*/ 13 h 3645"/>
                  <a:gd name="T6" fmla="*/ 2 w 1234"/>
                  <a:gd name="T7" fmla="*/ 14 h 3645"/>
                  <a:gd name="T8" fmla="*/ 2 w 1234"/>
                  <a:gd name="T9" fmla="*/ 14 h 3645"/>
                  <a:gd name="T10" fmla="*/ 1 w 1234"/>
                  <a:gd name="T11" fmla="*/ 14 h 3645"/>
                  <a:gd name="T12" fmla="*/ 0 w 1234"/>
                  <a:gd name="T13" fmla="*/ 15 h 3645"/>
                  <a:gd name="T14" fmla="*/ 0 w 1234"/>
                  <a:gd name="T15" fmla="*/ 14 h 3645"/>
                  <a:gd name="T16" fmla="*/ 0 w 1234"/>
                  <a:gd name="T17" fmla="*/ 14 h 3645"/>
                  <a:gd name="T18" fmla="*/ 1 w 1234"/>
                  <a:gd name="T19" fmla="*/ 14 h 3645"/>
                  <a:gd name="T20" fmla="*/ 1 w 1234"/>
                  <a:gd name="T21" fmla="*/ 12 h 3645"/>
                  <a:gd name="T22" fmla="*/ 1 w 1234"/>
                  <a:gd name="T23" fmla="*/ 10 h 3645"/>
                  <a:gd name="T24" fmla="*/ 1 w 1234"/>
                  <a:gd name="T25" fmla="*/ 9 h 3645"/>
                  <a:gd name="T26" fmla="*/ 1 w 1234"/>
                  <a:gd name="T27" fmla="*/ 8 h 3645"/>
                  <a:gd name="T28" fmla="*/ 1 w 1234"/>
                  <a:gd name="T29" fmla="*/ 8 h 3645"/>
                  <a:gd name="T30" fmla="*/ 1 w 1234"/>
                  <a:gd name="T31" fmla="*/ 7 h 3645"/>
                  <a:gd name="T32" fmla="*/ 1 w 1234"/>
                  <a:gd name="T33" fmla="*/ 6 h 3645"/>
                  <a:gd name="T34" fmla="*/ 1 w 1234"/>
                  <a:gd name="T35" fmla="*/ 4 h 3645"/>
                  <a:gd name="T36" fmla="*/ 1 w 1234"/>
                  <a:gd name="T37" fmla="*/ 3 h 3645"/>
                  <a:gd name="T38" fmla="*/ 2 w 1234"/>
                  <a:gd name="T39" fmla="*/ 2 h 3645"/>
                  <a:gd name="T40" fmla="*/ 2 w 1234"/>
                  <a:gd name="T41" fmla="*/ 2 h 3645"/>
                  <a:gd name="T42" fmla="*/ 2 w 1234"/>
                  <a:gd name="T43" fmla="*/ 1 h 3645"/>
                  <a:gd name="T44" fmla="*/ 1 w 1234"/>
                  <a:gd name="T45" fmla="*/ 1 h 3645"/>
                  <a:gd name="T46" fmla="*/ 1 w 1234"/>
                  <a:gd name="T47" fmla="*/ 0 h 3645"/>
                  <a:gd name="T48" fmla="*/ 2 w 1234"/>
                  <a:gd name="T49" fmla="*/ 0 h 3645"/>
                  <a:gd name="T50" fmla="*/ 3 w 1234"/>
                  <a:gd name="T51" fmla="*/ 0 h 3645"/>
                  <a:gd name="T52" fmla="*/ 3 w 1234"/>
                  <a:gd name="T53" fmla="*/ 1 h 3645"/>
                  <a:gd name="T54" fmla="*/ 3 w 1234"/>
                  <a:gd name="T55" fmla="*/ 2 h 3645"/>
                  <a:gd name="T56" fmla="*/ 3 w 1234"/>
                  <a:gd name="T57" fmla="*/ 2 h 3645"/>
                  <a:gd name="T58" fmla="*/ 4 w 1234"/>
                  <a:gd name="T59" fmla="*/ 3 h 3645"/>
                  <a:gd name="T60" fmla="*/ 5 w 1234"/>
                  <a:gd name="T61" fmla="*/ 5 h 3645"/>
                  <a:gd name="T62" fmla="*/ 4 w 1234"/>
                  <a:gd name="T63" fmla="*/ 6 h 3645"/>
                  <a:gd name="T64" fmla="*/ 4 w 1234"/>
                  <a:gd name="T65" fmla="*/ 8 h 3645"/>
                  <a:gd name="T66" fmla="*/ 4 w 1234"/>
                  <a:gd name="T67" fmla="*/ 8 h 3645"/>
                  <a:gd name="T68" fmla="*/ 4 w 1234"/>
                  <a:gd name="T69" fmla="*/ 9 h 3645"/>
                  <a:gd name="T70" fmla="*/ 4 w 1234"/>
                  <a:gd name="T71" fmla="*/ 11 h 3645"/>
                  <a:gd name="T72" fmla="*/ 4 w 1234"/>
                  <a:gd name="T73" fmla="*/ 12 h 3645"/>
                  <a:gd name="T74" fmla="*/ 4 w 1234"/>
                  <a:gd name="T75" fmla="*/ 14 h 3645"/>
                  <a:gd name="T76" fmla="*/ 4 w 1234"/>
                  <a:gd name="T77" fmla="*/ 14 h 3645"/>
                  <a:gd name="T78" fmla="*/ 3 w 1234"/>
                  <a:gd name="T79" fmla="*/ 15 h 3645"/>
                  <a:gd name="T80" fmla="*/ 3 w 1234"/>
                  <a:gd name="T81" fmla="*/ 15 h 3645"/>
                  <a:gd name="T82" fmla="*/ 2 w 1234"/>
                  <a:gd name="T83" fmla="*/ 15 h 3645"/>
                  <a:gd name="T84" fmla="*/ 3 w 1234"/>
                  <a:gd name="T85" fmla="*/ 14 h 3645"/>
                  <a:gd name="T86" fmla="*/ 3 w 1234"/>
                  <a:gd name="T87" fmla="*/ 14 h 3645"/>
                  <a:gd name="T88" fmla="*/ 3 w 1234"/>
                  <a:gd name="T89" fmla="*/ 12 h 3645"/>
                  <a:gd name="T90" fmla="*/ 3 w 1234"/>
                  <a:gd name="T91" fmla="*/ 11 h 3645"/>
                  <a:gd name="T92" fmla="*/ 3 w 1234"/>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8" y="3525"/>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2"/>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80"/>
                    </a:lnTo>
                    <a:lnTo>
                      <a:pt x="1045" y="3088"/>
                    </a:lnTo>
                    <a:lnTo>
                      <a:pt x="1039"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69" name="Freeform 39"/>
              <p:cNvSpPr>
                <a:spLocks/>
              </p:cNvSpPr>
              <p:nvPr/>
            </p:nvSpPr>
            <p:spPr bwMode="auto">
              <a:xfrm>
                <a:off x="550" y="1910"/>
                <a:ext cx="431" cy="1135"/>
              </a:xfrm>
              <a:custGeom>
                <a:avLst/>
                <a:gdLst>
                  <a:gd name="T0" fmla="*/ 5 w 1292"/>
                  <a:gd name="T1" fmla="*/ 6 h 3405"/>
                  <a:gd name="T2" fmla="*/ 4 w 1292"/>
                  <a:gd name="T3" fmla="*/ 8 h 3405"/>
                  <a:gd name="T4" fmla="*/ 4 w 1292"/>
                  <a:gd name="T5" fmla="*/ 9 h 3405"/>
                  <a:gd name="T6" fmla="*/ 4 w 1292"/>
                  <a:gd name="T7" fmla="*/ 11 h 3405"/>
                  <a:gd name="T8" fmla="*/ 4 w 1292"/>
                  <a:gd name="T9" fmla="*/ 13 h 3405"/>
                  <a:gd name="T10" fmla="*/ 4 w 1292"/>
                  <a:gd name="T11" fmla="*/ 13 h 3405"/>
                  <a:gd name="T12" fmla="*/ 5 w 1292"/>
                  <a:gd name="T13" fmla="*/ 13 h 3405"/>
                  <a:gd name="T14" fmla="*/ 5 w 1292"/>
                  <a:gd name="T15" fmla="*/ 13 h 3405"/>
                  <a:gd name="T16" fmla="*/ 5 w 1292"/>
                  <a:gd name="T17" fmla="*/ 14 h 3405"/>
                  <a:gd name="T18" fmla="*/ 5 w 1292"/>
                  <a:gd name="T19" fmla="*/ 14 h 3405"/>
                  <a:gd name="T20" fmla="*/ 4 w 1292"/>
                  <a:gd name="T21" fmla="*/ 14 h 3405"/>
                  <a:gd name="T22" fmla="*/ 3 w 1292"/>
                  <a:gd name="T23" fmla="*/ 14 h 3405"/>
                  <a:gd name="T24" fmla="*/ 3 w 1292"/>
                  <a:gd name="T25" fmla="*/ 13 h 3405"/>
                  <a:gd name="T26" fmla="*/ 3 w 1292"/>
                  <a:gd name="T27" fmla="*/ 13 h 3405"/>
                  <a:gd name="T28" fmla="*/ 3 w 1292"/>
                  <a:gd name="T29" fmla="*/ 13 h 3405"/>
                  <a:gd name="T30" fmla="*/ 3 w 1292"/>
                  <a:gd name="T31" fmla="*/ 13 h 3405"/>
                  <a:gd name="T32" fmla="*/ 3 w 1292"/>
                  <a:gd name="T33" fmla="*/ 11 h 3405"/>
                  <a:gd name="T34" fmla="*/ 3 w 1292"/>
                  <a:gd name="T35" fmla="*/ 9 h 3405"/>
                  <a:gd name="T36" fmla="*/ 3 w 1292"/>
                  <a:gd name="T37" fmla="*/ 9 h 3405"/>
                  <a:gd name="T38" fmla="*/ 2 w 1292"/>
                  <a:gd name="T39" fmla="*/ 10 h 3405"/>
                  <a:gd name="T40" fmla="*/ 2 w 1292"/>
                  <a:gd name="T41" fmla="*/ 11 h 3405"/>
                  <a:gd name="T42" fmla="*/ 2 w 1292"/>
                  <a:gd name="T43" fmla="*/ 13 h 3405"/>
                  <a:gd name="T44" fmla="*/ 2 w 1292"/>
                  <a:gd name="T45" fmla="*/ 13 h 3405"/>
                  <a:gd name="T46" fmla="*/ 2 w 1292"/>
                  <a:gd name="T47" fmla="*/ 14 h 3405"/>
                  <a:gd name="T48" fmla="*/ 2 w 1292"/>
                  <a:gd name="T49" fmla="*/ 14 h 3405"/>
                  <a:gd name="T50" fmla="*/ 2 w 1292"/>
                  <a:gd name="T51" fmla="*/ 14 h 3405"/>
                  <a:gd name="T52" fmla="*/ 1 w 1292"/>
                  <a:gd name="T53" fmla="*/ 14 h 3405"/>
                  <a:gd name="T54" fmla="*/ 1 w 1292"/>
                  <a:gd name="T55" fmla="*/ 14 h 3405"/>
                  <a:gd name="T56" fmla="*/ 1 w 1292"/>
                  <a:gd name="T57" fmla="*/ 13 h 3405"/>
                  <a:gd name="T58" fmla="*/ 1 w 1292"/>
                  <a:gd name="T59" fmla="*/ 13 h 3405"/>
                  <a:gd name="T60" fmla="*/ 1 w 1292"/>
                  <a:gd name="T61" fmla="*/ 12 h 3405"/>
                  <a:gd name="T62" fmla="*/ 1 w 1292"/>
                  <a:gd name="T63" fmla="*/ 11 h 3405"/>
                  <a:gd name="T64" fmla="*/ 1 w 1292"/>
                  <a:gd name="T65" fmla="*/ 10 h 3405"/>
                  <a:gd name="T66" fmla="*/ 0 w 1292"/>
                  <a:gd name="T67" fmla="*/ 9 h 3405"/>
                  <a:gd name="T68" fmla="*/ 0 w 1292"/>
                  <a:gd name="T69" fmla="*/ 8 h 3405"/>
                  <a:gd name="T70" fmla="*/ 1 w 1292"/>
                  <a:gd name="T71" fmla="*/ 8 h 3405"/>
                  <a:gd name="T72" fmla="*/ 1 w 1292"/>
                  <a:gd name="T73" fmla="*/ 5 h 3405"/>
                  <a:gd name="T74" fmla="*/ 1 w 1292"/>
                  <a:gd name="T75" fmla="*/ 5 h 3405"/>
                  <a:gd name="T76" fmla="*/ 1 w 1292"/>
                  <a:gd name="T77" fmla="*/ 3 h 3405"/>
                  <a:gd name="T78" fmla="*/ 1 w 1292"/>
                  <a:gd name="T79" fmla="*/ 3 h 3405"/>
                  <a:gd name="T80" fmla="*/ 2 w 1292"/>
                  <a:gd name="T81" fmla="*/ 2 h 3405"/>
                  <a:gd name="T82" fmla="*/ 2 w 1292"/>
                  <a:gd name="T83" fmla="*/ 2 h 3405"/>
                  <a:gd name="T84" fmla="*/ 2 w 1292"/>
                  <a:gd name="T85" fmla="*/ 1 h 3405"/>
                  <a:gd name="T86" fmla="*/ 2 w 1292"/>
                  <a:gd name="T87" fmla="*/ 1 h 3405"/>
                  <a:gd name="T88" fmla="*/ 2 w 1292"/>
                  <a:gd name="T89" fmla="*/ 0 h 3405"/>
                  <a:gd name="T90" fmla="*/ 3 w 1292"/>
                  <a:gd name="T91" fmla="*/ 0 h 3405"/>
                  <a:gd name="T92" fmla="*/ 3 w 1292"/>
                  <a:gd name="T93" fmla="*/ 0 h 3405"/>
                  <a:gd name="T94" fmla="*/ 3 w 1292"/>
                  <a:gd name="T95" fmla="*/ 0 h 3405"/>
                  <a:gd name="T96" fmla="*/ 4 w 1292"/>
                  <a:gd name="T97" fmla="*/ 0 h 3405"/>
                  <a:gd name="T98" fmla="*/ 4 w 1292"/>
                  <a:gd name="T99" fmla="*/ 1 h 3405"/>
                  <a:gd name="T100" fmla="*/ 4 w 1292"/>
                  <a:gd name="T101" fmla="*/ 1 h 3405"/>
                  <a:gd name="T102" fmla="*/ 3 w 1292"/>
                  <a:gd name="T103" fmla="*/ 2 h 3405"/>
                  <a:gd name="T104" fmla="*/ 3 w 1292"/>
                  <a:gd name="T105" fmla="*/ 2 h 3405"/>
                  <a:gd name="T106" fmla="*/ 4 w 1292"/>
                  <a:gd name="T107" fmla="*/ 3 h 3405"/>
                  <a:gd name="T108" fmla="*/ 5 w 1292"/>
                  <a:gd name="T109" fmla="*/ 3 h 3405"/>
                  <a:gd name="T110" fmla="*/ 5 w 1292"/>
                  <a:gd name="T111" fmla="*/ 5 h 3405"/>
                  <a:gd name="T112" fmla="*/ 4 w 1292"/>
                  <a:gd name="T113" fmla="*/ 5 h 3405"/>
                  <a:gd name="T114" fmla="*/ 4 w 1292"/>
                  <a:gd name="T115" fmla="*/ 6 h 3405"/>
                  <a:gd name="T116" fmla="*/ 5 w 1292"/>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7" y="3405"/>
                    </a:lnTo>
                    <a:lnTo>
                      <a:pt x="317" y="3405"/>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6"/>
                    </a:lnTo>
                    <a:lnTo>
                      <a:pt x="139" y="1099"/>
                    </a:lnTo>
                    <a:lnTo>
                      <a:pt x="201" y="757"/>
                    </a:lnTo>
                    <a:lnTo>
                      <a:pt x="228" y="663"/>
                    </a:lnTo>
                    <a:lnTo>
                      <a:pt x="253" y="625"/>
                    </a:lnTo>
                    <a:lnTo>
                      <a:pt x="279" y="613"/>
                    </a:lnTo>
                    <a:lnTo>
                      <a:pt x="455" y="549"/>
                    </a:lnTo>
                    <a:lnTo>
                      <a:pt x="532" y="525"/>
                    </a:lnTo>
                    <a:lnTo>
                      <a:pt x="557" y="435"/>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70" name="Freeform 40"/>
              <p:cNvSpPr>
                <a:spLocks/>
              </p:cNvSpPr>
              <p:nvPr/>
            </p:nvSpPr>
            <p:spPr bwMode="auto">
              <a:xfrm>
                <a:off x="1434" y="1915"/>
                <a:ext cx="385" cy="1157"/>
              </a:xfrm>
              <a:custGeom>
                <a:avLst/>
                <a:gdLst>
                  <a:gd name="T0" fmla="*/ 1 w 1153"/>
                  <a:gd name="T1" fmla="*/ 10 h 3471"/>
                  <a:gd name="T2" fmla="*/ 1 w 1153"/>
                  <a:gd name="T3" fmla="*/ 10 h 3471"/>
                  <a:gd name="T4" fmla="*/ 1 w 1153"/>
                  <a:gd name="T5" fmla="*/ 11 h 3471"/>
                  <a:gd name="T6" fmla="*/ 1 w 1153"/>
                  <a:gd name="T7" fmla="*/ 12 h 3471"/>
                  <a:gd name="T8" fmla="*/ 1 w 1153"/>
                  <a:gd name="T9" fmla="*/ 13 h 3471"/>
                  <a:gd name="T10" fmla="*/ 1 w 1153"/>
                  <a:gd name="T11" fmla="*/ 13 h 3471"/>
                  <a:gd name="T12" fmla="*/ 0 w 1153"/>
                  <a:gd name="T13" fmla="*/ 13 h 3471"/>
                  <a:gd name="T14" fmla="*/ 0 w 1153"/>
                  <a:gd name="T15" fmla="*/ 14 h 3471"/>
                  <a:gd name="T16" fmla="*/ 0 w 1153"/>
                  <a:gd name="T17" fmla="*/ 14 h 3471"/>
                  <a:gd name="T18" fmla="*/ 0 w 1153"/>
                  <a:gd name="T19" fmla="*/ 14 h 3471"/>
                  <a:gd name="T20" fmla="*/ 1 w 1153"/>
                  <a:gd name="T21" fmla="*/ 14 h 3471"/>
                  <a:gd name="T22" fmla="*/ 1 w 1153"/>
                  <a:gd name="T23" fmla="*/ 14 h 3471"/>
                  <a:gd name="T24" fmla="*/ 2 w 1153"/>
                  <a:gd name="T25" fmla="*/ 14 h 3471"/>
                  <a:gd name="T26" fmla="*/ 2 w 1153"/>
                  <a:gd name="T27" fmla="*/ 13 h 3471"/>
                  <a:gd name="T28" fmla="*/ 2 w 1153"/>
                  <a:gd name="T29" fmla="*/ 11 h 3471"/>
                  <a:gd name="T30" fmla="*/ 2 w 1153"/>
                  <a:gd name="T31" fmla="*/ 10 h 3471"/>
                  <a:gd name="T32" fmla="*/ 3 w 1153"/>
                  <a:gd name="T33" fmla="*/ 11 h 3471"/>
                  <a:gd name="T34" fmla="*/ 3 w 1153"/>
                  <a:gd name="T35" fmla="*/ 12 h 3471"/>
                  <a:gd name="T36" fmla="*/ 3 w 1153"/>
                  <a:gd name="T37" fmla="*/ 13 h 3471"/>
                  <a:gd name="T38" fmla="*/ 3 w 1153"/>
                  <a:gd name="T39" fmla="*/ 14 h 3471"/>
                  <a:gd name="T40" fmla="*/ 3 w 1153"/>
                  <a:gd name="T41" fmla="*/ 14 h 3471"/>
                  <a:gd name="T42" fmla="*/ 3 w 1153"/>
                  <a:gd name="T43" fmla="*/ 14 h 3471"/>
                  <a:gd name="T44" fmla="*/ 3 w 1153"/>
                  <a:gd name="T45" fmla="*/ 14 h 3471"/>
                  <a:gd name="T46" fmla="*/ 4 w 1153"/>
                  <a:gd name="T47" fmla="*/ 14 h 3471"/>
                  <a:gd name="T48" fmla="*/ 4 w 1153"/>
                  <a:gd name="T49" fmla="*/ 14 h 3471"/>
                  <a:gd name="T50" fmla="*/ 4 w 1153"/>
                  <a:gd name="T51" fmla="*/ 14 h 3471"/>
                  <a:gd name="T52" fmla="*/ 4 w 1153"/>
                  <a:gd name="T53" fmla="*/ 13 h 3471"/>
                  <a:gd name="T54" fmla="*/ 4 w 1153"/>
                  <a:gd name="T55" fmla="*/ 11 h 3471"/>
                  <a:gd name="T56" fmla="*/ 4 w 1153"/>
                  <a:gd name="T57" fmla="*/ 10 h 3471"/>
                  <a:gd name="T58" fmla="*/ 4 w 1153"/>
                  <a:gd name="T59" fmla="*/ 10 h 3471"/>
                  <a:gd name="T60" fmla="*/ 4 w 1153"/>
                  <a:gd name="T61" fmla="*/ 7 h 3471"/>
                  <a:gd name="T62" fmla="*/ 4 w 1153"/>
                  <a:gd name="T63" fmla="*/ 6 h 3471"/>
                  <a:gd name="T64" fmla="*/ 4 w 1153"/>
                  <a:gd name="T65" fmla="*/ 5 h 3471"/>
                  <a:gd name="T66" fmla="*/ 4 w 1153"/>
                  <a:gd name="T67" fmla="*/ 5 h 3471"/>
                  <a:gd name="T68" fmla="*/ 4 w 1153"/>
                  <a:gd name="T69" fmla="*/ 4 h 3471"/>
                  <a:gd name="T70" fmla="*/ 5 w 1153"/>
                  <a:gd name="T71" fmla="*/ 4 h 3471"/>
                  <a:gd name="T72" fmla="*/ 4 w 1153"/>
                  <a:gd name="T73" fmla="*/ 4 h 3471"/>
                  <a:gd name="T74" fmla="*/ 4 w 1153"/>
                  <a:gd name="T75" fmla="*/ 3 h 3471"/>
                  <a:gd name="T76" fmla="*/ 4 w 1153"/>
                  <a:gd name="T77" fmla="*/ 3 h 3471"/>
                  <a:gd name="T78" fmla="*/ 4 w 1153"/>
                  <a:gd name="T79" fmla="*/ 3 h 3471"/>
                  <a:gd name="T80" fmla="*/ 3 w 1153"/>
                  <a:gd name="T81" fmla="*/ 2 h 3471"/>
                  <a:gd name="T82" fmla="*/ 3 w 1153"/>
                  <a:gd name="T83" fmla="*/ 2 h 3471"/>
                  <a:gd name="T84" fmla="*/ 3 w 1153"/>
                  <a:gd name="T85" fmla="*/ 1 h 3471"/>
                  <a:gd name="T86" fmla="*/ 3 w 1153"/>
                  <a:gd name="T87" fmla="*/ 1 h 3471"/>
                  <a:gd name="T88" fmla="*/ 3 w 1153"/>
                  <a:gd name="T89" fmla="*/ 0 h 3471"/>
                  <a:gd name="T90" fmla="*/ 3 w 1153"/>
                  <a:gd name="T91" fmla="*/ 0 h 3471"/>
                  <a:gd name="T92" fmla="*/ 2 w 1153"/>
                  <a:gd name="T93" fmla="*/ 0 h 3471"/>
                  <a:gd name="T94" fmla="*/ 2 w 1153"/>
                  <a:gd name="T95" fmla="*/ 0 h 3471"/>
                  <a:gd name="T96" fmla="*/ 1 w 1153"/>
                  <a:gd name="T97" fmla="*/ 0 h 3471"/>
                  <a:gd name="T98" fmla="*/ 1 w 1153"/>
                  <a:gd name="T99" fmla="*/ 1 h 3471"/>
                  <a:gd name="T100" fmla="*/ 1 w 1153"/>
                  <a:gd name="T101" fmla="*/ 1 h 3471"/>
                  <a:gd name="T102" fmla="*/ 2 w 1153"/>
                  <a:gd name="T103" fmla="*/ 2 h 3471"/>
                  <a:gd name="T104" fmla="*/ 2 w 1153"/>
                  <a:gd name="T105" fmla="*/ 2 h 3471"/>
                  <a:gd name="T106" fmla="*/ 2 w 1153"/>
                  <a:gd name="T107" fmla="*/ 2 h 3471"/>
                  <a:gd name="T108" fmla="*/ 1 w 1153"/>
                  <a:gd name="T109" fmla="*/ 3 h 3471"/>
                  <a:gd name="T110" fmla="*/ 0 w 1153"/>
                  <a:gd name="T111" fmla="*/ 3 h 3471"/>
                  <a:gd name="T112" fmla="*/ 0 w 1153"/>
                  <a:gd name="T113" fmla="*/ 4 h 3471"/>
                  <a:gd name="T114" fmla="*/ 1 w 1153"/>
                  <a:gd name="T115" fmla="*/ 5 h 3471"/>
                  <a:gd name="T116" fmla="*/ 1 w 1153"/>
                  <a:gd name="T117" fmla="*/ 6 h 3471"/>
                  <a:gd name="T118" fmla="*/ 1 w 1153"/>
                  <a:gd name="T119" fmla="*/ 7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7"/>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3"/>
                    </a:lnTo>
                    <a:lnTo>
                      <a:pt x="963" y="3249"/>
                    </a:lnTo>
                    <a:lnTo>
                      <a:pt x="950" y="3134"/>
                    </a:lnTo>
                    <a:lnTo>
                      <a:pt x="933" y="2862"/>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2"/>
                    </a:lnTo>
                    <a:lnTo>
                      <a:pt x="672" y="519"/>
                    </a:lnTo>
                    <a:lnTo>
                      <a:pt x="666" y="457"/>
                    </a:lnTo>
                    <a:lnTo>
                      <a:pt x="678" y="408"/>
                    </a:lnTo>
                    <a:lnTo>
                      <a:pt x="702" y="354"/>
                    </a:lnTo>
                    <a:lnTo>
                      <a:pt x="719" y="299"/>
                    </a:lnTo>
                    <a:lnTo>
                      <a:pt x="723" y="229"/>
                    </a:lnTo>
                    <a:lnTo>
                      <a:pt x="713" y="149"/>
                    </a:lnTo>
                    <a:lnTo>
                      <a:pt x="697" y="99"/>
                    </a:lnTo>
                    <a:lnTo>
                      <a:pt x="668"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3"/>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71" name="Freeform 41"/>
              <p:cNvSpPr>
                <a:spLocks/>
              </p:cNvSpPr>
              <p:nvPr/>
            </p:nvSpPr>
            <p:spPr bwMode="auto">
              <a:xfrm>
                <a:off x="905" y="1939"/>
                <a:ext cx="313" cy="1093"/>
              </a:xfrm>
              <a:custGeom>
                <a:avLst/>
                <a:gdLst>
                  <a:gd name="T0" fmla="*/ 2 w 940"/>
                  <a:gd name="T1" fmla="*/ 10 h 3278"/>
                  <a:gd name="T2" fmla="*/ 2 w 940"/>
                  <a:gd name="T3" fmla="*/ 10 h 3278"/>
                  <a:gd name="T4" fmla="*/ 2 w 940"/>
                  <a:gd name="T5" fmla="*/ 9 h 3278"/>
                  <a:gd name="T6" fmla="*/ 2 w 940"/>
                  <a:gd name="T7" fmla="*/ 8 h 3278"/>
                  <a:gd name="T8" fmla="*/ 2 w 940"/>
                  <a:gd name="T9" fmla="*/ 9 h 3278"/>
                  <a:gd name="T10" fmla="*/ 3 w 940"/>
                  <a:gd name="T11" fmla="*/ 9 h 3278"/>
                  <a:gd name="T12" fmla="*/ 3 w 940"/>
                  <a:gd name="T13" fmla="*/ 9 h 3278"/>
                  <a:gd name="T14" fmla="*/ 2 w 940"/>
                  <a:gd name="T15" fmla="*/ 10 h 3278"/>
                  <a:gd name="T16" fmla="*/ 2 w 940"/>
                  <a:gd name="T17" fmla="*/ 10 h 3278"/>
                  <a:gd name="T18" fmla="*/ 2 w 940"/>
                  <a:gd name="T19" fmla="*/ 11 h 3278"/>
                  <a:gd name="T20" fmla="*/ 2 w 940"/>
                  <a:gd name="T21" fmla="*/ 12 h 3278"/>
                  <a:gd name="T22" fmla="*/ 3 w 940"/>
                  <a:gd name="T23" fmla="*/ 13 h 3278"/>
                  <a:gd name="T24" fmla="*/ 3 w 940"/>
                  <a:gd name="T25" fmla="*/ 13 h 3278"/>
                  <a:gd name="T26" fmla="*/ 3 w 940"/>
                  <a:gd name="T27" fmla="*/ 13 h 3278"/>
                  <a:gd name="T28" fmla="*/ 3 w 940"/>
                  <a:gd name="T29" fmla="*/ 13 h 3278"/>
                  <a:gd name="T30" fmla="*/ 3 w 940"/>
                  <a:gd name="T31" fmla="*/ 13 h 3278"/>
                  <a:gd name="T32" fmla="*/ 3 w 940"/>
                  <a:gd name="T33" fmla="*/ 13 h 3278"/>
                  <a:gd name="T34" fmla="*/ 3 w 940"/>
                  <a:gd name="T35" fmla="*/ 13 h 3278"/>
                  <a:gd name="T36" fmla="*/ 2 w 940"/>
                  <a:gd name="T37" fmla="*/ 13 h 3278"/>
                  <a:gd name="T38" fmla="*/ 2 w 940"/>
                  <a:gd name="T39" fmla="*/ 13 h 3278"/>
                  <a:gd name="T40" fmla="*/ 1 w 940"/>
                  <a:gd name="T41" fmla="*/ 13 h 3278"/>
                  <a:gd name="T42" fmla="*/ 1 w 940"/>
                  <a:gd name="T43" fmla="*/ 13 h 3278"/>
                  <a:gd name="T44" fmla="*/ 1 w 940"/>
                  <a:gd name="T45" fmla="*/ 11 h 3278"/>
                  <a:gd name="T46" fmla="*/ 1 w 940"/>
                  <a:gd name="T47" fmla="*/ 8 h 3278"/>
                  <a:gd name="T48" fmla="*/ 1 w 940"/>
                  <a:gd name="T49" fmla="*/ 7 h 3278"/>
                  <a:gd name="T50" fmla="*/ 1 w 940"/>
                  <a:gd name="T51" fmla="*/ 6 h 3278"/>
                  <a:gd name="T52" fmla="*/ 0 w 940"/>
                  <a:gd name="T53" fmla="*/ 6 h 3278"/>
                  <a:gd name="T54" fmla="*/ 0 w 940"/>
                  <a:gd name="T55" fmla="*/ 5 h 3278"/>
                  <a:gd name="T56" fmla="*/ 0 w 940"/>
                  <a:gd name="T57" fmla="*/ 5 h 3278"/>
                  <a:gd name="T58" fmla="*/ 1 w 940"/>
                  <a:gd name="T59" fmla="*/ 3 h 3278"/>
                  <a:gd name="T60" fmla="*/ 1 w 940"/>
                  <a:gd name="T61" fmla="*/ 3 h 3278"/>
                  <a:gd name="T62" fmla="*/ 1 w 940"/>
                  <a:gd name="T63" fmla="*/ 2 h 3278"/>
                  <a:gd name="T64" fmla="*/ 2 w 940"/>
                  <a:gd name="T65" fmla="*/ 2 h 3278"/>
                  <a:gd name="T66" fmla="*/ 2 w 940"/>
                  <a:gd name="T67" fmla="*/ 2 h 3278"/>
                  <a:gd name="T68" fmla="*/ 1 w 940"/>
                  <a:gd name="T69" fmla="*/ 1 h 3278"/>
                  <a:gd name="T70" fmla="*/ 1 w 940"/>
                  <a:gd name="T71" fmla="*/ 1 h 3278"/>
                  <a:gd name="T72" fmla="*/ 1 w 940"/>
                  <a:gd name="T73" fmla="*/ 0 h 3278"/>
                  <a:gd name="T74" fmla="*/ 1 w 940"/>
                  <a:gd name="T75" fmla="*/ 0 h 3278"/>
                  <a:gd name="T76" fmla="*/ 2 w 940"/>
                  <a:gd name="T77" fmla="*/ 0 h 3278"/>
                  <a:gd name="T78" fmla="*/ 2 w 940"/>
                  <a:gd name="T79" fmla="*/ 0 h 3278"/>
                  <a:gd name="T80" fmla="*/ 2 w 940"/>
                  <a:gd name="T81" fmla="*/ 0 h 3278"/>
                  <a:gd name="T82" fmla="*/ 3 w 940"/>
                  <a:gd name="T83" fmla="*/ 0 h 3278"/>
                  <a:gd name="T84" fmla="*/ 3 w 940"/>
                  <a:gd name="T85" fmla="*/ 1 h 3278"/>
                  <a:gd name="T86" fmla="*/ 3 w 940"/>
                  <a:gd name="T87" fmla="*/ 1 h 3278"/>
                  <a:gd name="T88" fmla="*/ 3 w 940"/>
                  <a:gd name="T89" fmla="*/ 2 h 3278"/>
                  <a:gd name="T90" fmla="*/ 3 w 940"/>
                  <a:gd name="T91" fmla="*/ 2 h 3278"/>
                  <a:gd name="T92" fmla="*/ 3 w 940"/>
                  <a:gd name="T93" fmla="*/ 2 h 3278"/>
                  <a:gd name="T94" fmla="*/ 3 w 940"/>
                  <a:gd name="T95" fmla="*/ 3 h 3278"/>
                  <a:gd name="T96" fmla="*/ 4 w 940"/>
                  <a:gd name="T97" fmla="*/ 4 h 3278"/>
                  <a:gd name="T98" fmla="*/ 4 w 940"/>
                  <a:gd name="T99" fmla="*/ 4 h 3278"/>
                  <a:gd name="T100" fmla="*/ 4 w 940"/>
                  <a:gd name="T101" fmla="*/ 5 h 3278"/>
                  <a:gd name="T102" fmla="*/ 4 w 940"/>
                  <a:gd name="T103" fmla="*/ 6 h 3278"/>
                  <a:gd name="T104" fmla="*/ 4 w 940"/>
                  <a:gd name="T105" fmla="*/ 6 h 3278"/>
                  <a:gd name="T106" fmla="*/ 4 w 940"/>
                  <a:gd name="T107" fmla="*/ 7 h 3278"/>
                  <a:gd name="T108" fmla="*/ 3 w 940"/>
                  <a:gd name="T109" fmla="*/ 8 h 3278"/>
                  <a:gd name="T110" fmla="*/ 4 w 940"/>
                  <a:gd name="T111" fmla="*/ 9 h 3278"/>
                  <a:gd name="T112" fmla="*/ 3 w 940"/>
                  <a:gd name="T113" fmla="*/ 10 h 3278"/>
                  <a:gd name="T114" fmla="*/ 3 w 940"/>
                  <a:gd name="T115" fmla="*/ 11 h 3278"/>
                  <a:gd name="T116" fmla="*/ 3 w 940"/>
                  <a:gd name="T117" fmla="*/ 12 h 3278"/>
                  <a:gd name="T118" fmla="*/ 2 w 940"/>
                  <a:gd name="T119" fmla="*/ 12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1" y="1362"/>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5"/>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1"/>
                    </a:lnTo>
                    <a:lnTo>
                      <a:pt x="924" y="1402"/>
                    </a:lnTo>
                    <a:lnTo>
                      <a:pt x="912" y="1479"/>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72" name="Freeform 42"/>
              <p:cNvSpPr>
                <a:spLocks/>
              </p:cNvSpPr>
              <p:nvPr/>
            </p:nvSpPr>
            <p:spPr bwMode="auto">
              <a:xfrm>
                <a:off x="1212" y="1970"/>
                <a:ext cx="324"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3 w 974"/>
                  <a:gd name="T107" fmla="*/ 4 h 3255"/>
                  <a:gd name="T108" fmla="*/ 3 w 974"/>
                  <a:gd name="T109" fmla="*/ 5 h 3255"/>
                  <a:gd name="T110" fmla="*/ 3 w 974"/>
                  <a:gd name="T111" fmla="*/ 4 h 3255"/>
                  <a:gd name="T112" fmla="*/ 3 w 974"/>
                  <a:gd name="T113" fmla="*/ 4 h 3255"/>
                  <a:gd name="T114" fmla="*/ 3 w 974"/>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3" y="1144"/>
                    </a:lnTo>
                    <a:lnTo>
                      <a:pt x="737" y="1152"/>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73" name="Freeform 43"/>
              <p:cNvSpPr>
                <a:spLocks/>
              </p:cNvSpPr>
              <p:nvPr/>
            </p:nvSpPr>
            <p:spPr bwMode="auto">
              <a:xfrm>
                <a:off x="1212" y="1970"/>
                <a:ext cx="324"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74" name="Freeform 44"/>
              <p:cNvSpPr>
                <a:spLocks/>
              </p:cNvSpPr>
              <p:nvPr/>
            </p:nvSpPr>
            <p:spPr bwMode="auto">
              <a:xfrm>
                <a:off x="1436" y="2290"/>
                <a:ext cx="27" cy="65"/>
              </a:xfrm>
              <a:custGeom>
                <a:avLst/>
                <a:gdLst>
                  <a:gd name="T0" fmla="*/ 0 w 81"/>
                  <a:gd name="T1" fmla="*/ 0 h 196"/>
                  <a:gd name="T2" fmla="*/ 0 w 81"/>
                  <a:gd name="T3" fmla="*/ 0 h 196"/>
                  <a:gd name="T4" fmla="*/ 0 w 81"/>
                  <a:gd name="T5" fmla="*/ 1 h 196"/>
                  <a:gd name="T6" fmla="*/ 0 w 81"/>
                  <a:gd name="T7" fmla="*/ 1 h 196"/>
                  <a:gd name="T8" fmla="*/ 0 w 81"/>
                  <a:gd name="T9" fmla="*/ 1 h 196"/>
                  <a:gd name="T10" fmla="*/ 0 w 81"/>
                  <a:gd name="T11" fmla="*/ 0 h 196"/>
                  <a:gd name="T12" fmla="*/ 0 w 81"/>
                  <a:gd name="T13" fmla="*/ 0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75" name="Freeform 45"/>
              <p:cNvSpPr>
                <a:spLocks/>
              </p:cNvSpPr>
              <p:nvPr/>
            </p:nvSpPr>
            <p:spPr bwMode="auto">
              <a:xfrm>
                <a:off x="1811" y="1948"/>
                <a:ext cx="310" cy="1140"/>
              </a:xfrm>
              <a:custGeom>
                <a:avLst/>
                <a:gdLst>
                  <a:gd name="T0" fmla="*/ 3 w 931"/>
                  <a:gd name="T1" fmla="*/ 0 h 3420"/>
                  <a:gd name="T2" fmla="*/ 3 w 931"/>
                  <a:gd name="T3" fmla="*/ 1 h 3420"/>
                  <a:gd name="T4" fmla="*/ 3 w 931"/>
                  <a:gd name="T5" fmla="*/ 1 h 3420"/>
                  <a:gd name="T6" fmla="*/ 3 w 931"/>
                  <a:gd name="T7" fmla="*/ 2 h 3420"/>
                  <a:gd name="T8" fmla="*/ 3 w 931"/>
                  <a:gd name="T9" fmla="*/ 2 h 3420"/>
                  <a:gd name="T10" fmla="*/ 3 w 931"/>
                  <a:gd name="T11" fmla="*/ 3 h 3420"/>
                  <a:gd name="T12" fmla="*/ 4 w 931"/>
                  <a:gd name="T13" fmla="*/ 3 h 3420"/>
                  <a:gd name="T14" fmla="*/ 4 w 931"/>
                  <a:gd name="T15" fmla="*/ 5 h 3420"/>
                  <a:gd name="T16" fmla="*/ 4 w 931"/>
                  <a:gd name="T17" fmla="*/ 6 h 3420"/>
                  <a:gd name="T18" fmla="*/ 4 w 931"/>
                  <a:gd name="T19" fmla="*/ 7 h 3420"/>
                  <a:gd name="T20" fmla="*/ 3 w 931"/>
                  <a:gd name="T21" fmla="*/ 9 h 3420"/>
                  <a:gd name="T22" fmla="*/ 3 w 931"/>
                  <a:gd name="T23" fmla="*/ 10 h 3420"/>
                  <a:gd name="T24" fmla="*/ 3 w 931"/>
                  <a:gd name="T25" fmla="*/ 11 h 3420"/>
                  <a:gd name="T26" fmla="*/ 2 w 931"/>
                  <a:gd name="T27" fmla="*/ 13 h 3420"/>
                  <a:gd name="T28" fmla="*/ 2 w 931"/>
                  <a:gd name="T29" fmla="*/ 14 h 3420"/>
                  <a:gd name="T30" fmla="*/ 2 w 931"/>
                  <a:gd name="T31" fmla="*/ 14 h 3420"/>
                  <a:gd name="T32" fmla="*/ 1 w 931"/>
                  <a:gd name="T33" fmla="*/ 14 h 3420"/>
                  <a:gd name="T34" fmla="*/ 1 w 931"/>
                  <a:gd name="T35" fmla="*/ 14 h 3420"/>
                  <a:gd name="T36" fmla="*/ 1 w 931"/>
                  <a:gd name="T37" fmla="*/ 14 h 3420"/>
                  <a:gd name="T38" fmla="*/ 0 w 931"/>
                  <a:gd name="T39" fmla="*/ 14 h 3420"/>
                  <a:gd name="T40" fmla="*/ 0 w 931"/>
                  <a:gd name="T41" fmla="*/ 13 h 3420"/>
                  <a:gd name="T42" fmla="*/ 1 w 931"/>
                  <a:gd name="T43" fmla="*/ 13 h 3420"/>
                  <a:gd name="T44" fmla="*/ 1 w 931"/>
                  <a:gd name="T45" fmla="*/ 12 h 3420"/>
                  <a:gd name="T46" fmla="*/ 0 w 931"/>
                  <a:gd name="T47" fmla="*/ 11 h 3420"/>
                  <a:gd name="T48" fmla="*/ 0 w 931"/>
                  <a:gd name="T49" fmla="*/ 9 h 3420"/>
                  <a:gd name="T50" fmla="*/ 0 w 931"/>
                  <a:gd name="T51" fmla="*/ 8 h 3420"/>
                  <a:gd name="T52" fmla="*/ 1 w 931"/>
                  <a:gd name="T53" fmla="*/ 6 h 3420"/>
                  <a:gd name="T54" fmla="*/ 1 w 931"/>
                  <a:gd name="T55" fmla="*/ 5 h 3420"/>
                  <a:gd name="T56" fmla="*/ 0 w 931"/>
                  <a:gd name="T57" fmla="*/ 5 h 3420"/>
                  <a:gd name="T58" fmla="*/ 1 w 931"/>
                  <a:gd name="T59" fmla="*/ 4 h 3420"/>
                  <a:gd name="T60" fmla="*/ 1 w 931"/>
                  <a:gd name="T61" fmla="*/ 3 h 3420"/>
                  <a:gd name="T62" fmla="*/ 1 w 931"/>
                  <a:gd name="T63" fmla="*/ 2 h 3420"/>
                  <a:gd name="T64" fmla="*/ 2 w 931"/>
                  <a:gd name="T65" fmla="*/ 2 h 3420"/>
                  <a:gd name="T66" fmla="*/ 1 w 931"/>
                  <a:gd name="T67" fmla="*/ 2 h 3420"/>
                  <a:gd name="T68" fmla="*/ 1 w 931"/>
                  <a:gd name="T69" fmla="*/ 1 h 3420"/>
                  <a:gd name="T70" fmla="*/ 1 w 931"/>
                  <a:gd name="T71" fmla="*/ 1 h 3420"/>
                  <a:gd name="T72" fmla="*/ 1 w 931"/>
                  <a:gd name="T73" fmla="*/ 0 h 3420"/>
                  <a:gd name="T74" fmla="*/ 2 w 931"/>
                  <a:gd name="T75" fmla="*/ 0 h 3420"/>
                  <a:gd name="T76" fmla="*/ 3 w 931"/>
                  <a:gd name="T77" fmla="*/ 6 h 3420"/>
                  <a:gd name="T78" fmla="*/ 3 w 931"/>
                  <a:gd name="T79" fmla="*/ 6 h 3420"/>
                  <a:gd name="T80" fmla="*/ 3 w 931"/>
                  <a:gd name="T81" fmla="*/ 5 h 3420"/>
                  <a:gd name="T82" fmla="*/ 3 w 931"/>
                  <a:gd name="T83" fmla="*/ 4 h 3420"/>
                  <a:gd name="T84" fmla="*/ 3 w 931"/>
                  <a:gd name="T85" fmla="*/ 5 h 3420"/>
                  <a:gd name="T86" fmla="*/ 3 w 931"/>
                  <a:gd name="T87" fmla="*/ 6 h 3420"/>
                  <a:gd name="T88" fmla="*/ 2 w 931"/>
                  <a:gd name="T89" fmla="*/ 13 h 3420"/>
                  <a:gd name="T90" fmla="*/ 2 w 931"/>
                  <a:gd name="T91" fmla="*/ 13 h 3420"/>
                  <a:gd name="T92" fmla="*/ 2 w 931"/>
                  <a:gd name="T93" fmla="*/ 11 h 3420"/>
                  <a:gd name="T94" fmla="*/ 2 w 931"/>
                  <a:gd name="T95" fmla="*/ 10 h 3420"/>
                  <a:gd name="T96" fmla="*/ 2 w 931"/>
                  <a:gd name="T97" fmla="*/ 10 h 3420"/>
                  <a:gd name="T98" fmla="*/ 2 w 931"/>
                  <a:gd name="T99" fmla="*/ 9 h 3420"/>
                  <a:gd name="T100" fmla="*/ 1 w 931"/>
                  <a:gd name="T101" fmla="*/ 9 h 3420"/>
                  <a:gd name="T102" fmla="*/ 1 w 931"/>
                  <a:gd name="T103" fmla="*/ 10 h 3420"/>
                  <a:gd name="T104" fmla="*/ 1 w 931"/>
                  <a:gd name="T105" fmla="*/ 10 h 3420"/>
                  <a:gd name="T106" fmla="*/ 1 w 931"/>
                  <a:gd name="T107" fmla="*/ 11 h 3420"/>
                  <a:gd name="T108" fmla="*/ 2 w 931"/>
                  <a:gd name="T109" fmla="*/ 13 h 3420"/>
                  <a:gd name="T110" fmla="*/ 2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lnTo>
                      <a:pt x="757" y="1477"/>
                    </a:lnTo>
                    <a:lnTo>
                      <a:pt x="705" y="1498"/>
                    </a:lnTo>
                    <a:lnTo>
                      <a:pt x="705" y="1411"/>
                    </a:lnTo>
                    <a:lnTo>
                      <a:pt x="700" y="1375"/>
                    </a:lnTo>
                    <a:lnTo>
                      <a:pt x="690" y="1338"/>
                    </a:lnTo>
                    <a:lnTo>
                      <a:pt x="674" y="1303"/>
                    </a:lnTo>
                    <a:lnTo>
                      <a:pt x="654" y="1268"/>
                    </a:lnTo>
                    <a:lnTo>
                      <a:pt x="680" y="1223"/>
                    </a:lnTo>
                    <a:lnTo>
                      <a:pt x="705"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0"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76" name="Freeform 46"/>
              <p:cNvSpPr>
                <a:spLocks/>
              </p:cNvSpPr>
              <p:nvPr/>
            </p:nvSpPr>
            <p:spPr bwMode="auto">
              <a:xfrm>
                <a:off x="1811" y="1948"/>
                <a:ext cx="310" cy="1140"/>
              </a:xfrm>
              <a:custGeom>
                <a:avLst/>
                <a:gdLst>
                  <a:gd name="T0" fmla="*/ 2 w 931"/>
                  <a:gd name="T1" fmla="*/ 0 h 3420"/>
                  <a:gd name="T2" fmla="*/ 3 w 931"/>
                  <a:gd name="T3" fmla="*/ 0 h 3420"/>
                  <a:gd name="T4" fmla="*/ 3 w 931"/>
                  <a:gd name="T5" fmla="*/ 1 h 3420"/>
                  <a:gd name="T6" fmla="*/ 3 w 931"/>
                  <a:gd name="T7" fmla="*/ 1 h 3420"/>
                  <a:gd name="T8" fmla="*/ 2 w 931"/>
                  <a:gd name="T9" fmla="*/ 2 h 3420"/>
                  <a:gd name="T10" fmla="*/ 3 w 931"/>
                  <a:gd name="T11" fmla="*/ 2 h 3420"/>
                  <a:gd name="T12" fmla="*/ 3 w 931"/>
                  <a:gd name="T13" fmla="*/ 2 h 3420"/>
                  <a:gd name="T14" fmla="*/ 3 w 931"/>
                  <a:gd name="T15" fmla="*/ 2 h 3420"/>
                  <a:gd name="T16" fmla="*/ 3 w 931"/>
                  <a:gd name="T17" fmla="*/ 3 h 3420"/>
                  <a:gd name="T18" fmla="*/ 4 w 931"/>
                  <a:gd name="T19" fmla="*/ 3 h 3420"/>
                  <a:gd name="T20" fmla="*/ 3 w 931"/>
                  <a:gd name="T21" fmla="*/ 4 h 3420"/>
                  <a:gd name="T22" fmla="*/ 4 w 931"/>
                  <a:gd name="T23" fmla="*/ 5 h 3420"/>
                  <a:gd name="T24" fmla="*/ 4 w 931"/>
                  <a:gd name="T25" fmla="*/ 6 h 3420"/>
                  <a:gd name="T26" fmla="*/ 4 w 931"/>
                  <a:gd name="T27" fmla="*/ 6 h 3420"/>
                  <a:gd name="T28" fmla="*/ 4 w 931"/>
                  <a:gd name="T29" fmla="*/ 7 h 3420"/>
                  <a:gd name="T30" fmla="*/ 3 w 931"/>
                  <a:gd name="T31" fmla="*/ 8 h 3420"/>
                  <a:gd name="T32" fmla="*/ 2 w 931"/>
                  <a:gd name="T33" fmla="*/ 9 h 3420"/>
                  <a:gd name="T34" fmla="*/ 3 w 931"/>
                  <a:gd name="T35" fmla="*/ 10 h 3420"/>
                  <a:gd name="T36" fmla="*/ 3 w 931"/>
                  <a:gd name="T37" fmla="*/ 11 h 3420"/>
                  <a:gd name="T38" fmla="*/ 2 w 931"/>
                  <a:gd name="T39" fmla="*/ 12 h 3420"/>
                  <a:gd name="T40" fmla="*/ 2 w 931"/>
                  <a:gd name="T41" fmla="*/ 13 h 3420"/>
                  <a:gd name="T42" fmla="*/ 2 w 931"/>
                  <a:gd name="T43" fmla="*/ 14 h 3420"/>
                  <a:gd name="T44" fmla="*/ 2 w 931"/>
                  <a:gd name="T45" fmla="*/ 14 h 3420"/>
                  <a:gd name="T46" fmla="*/ 2 w 931"/>
                  <a:gd name="T47" fmla="*/ 14 h 3420"/>
                  <a:gd name="T48" fmla="*/ 1 w 931"/>
                  <a:gd name="T49" fmla="*/ 14 h 3420"/>
                  <a:gd name="T50" fmla="*/ 1 w 931"/>
                  <a:gd name="T51" fmla="*/ 14 h 3420"/>
                  <a:gd name="T52" fmla="*/ 1 w 931"/>
                  <a:gd name="T53" fmla="*/ 14 h 3420"/>
                  <a:gd name="T54" fmla="*/ 1 w 931"/>
                  <a:gd name="T55" fmla="*/ 14 h 3420"/>
                  <a:gd name="T56" fmla="*/ 1 w 931"/>
                  <a:gd name="T57" fmla="*/ 14 h 3420"/>
                  <a:gd name="T58" fmla="*/ 0 w 931"/>
                  <a:gd name="T59" fmla="*/ 14 h 3420"/>
                  <a:gd name="T60" fmla="*/ 0 w 931"/>
                  <a:gd name="T61" fmla="*/ 14 h 3420"/>
                  <a:gd name="T62" fmla="*/ 0 w 931"/>
                  <a:gd name="T63" fmla="*/ 13 h 3420"/>
                  <a:gd name="T64" fmla="*/ 1 w 931"/>
                  <a:gd name="T65" fmla="*/ 13 h 3420"/>
                  <a:gd name="T66" fmla="*/ 1 w 931"/>
                  <a:gd name="T67" fmla="*/ 13 h 3420"/>
                  <a:gd name="T68" fmla="*/ 1 w 931"/>
                  <a:gd name="T69" fmla="*/ 12 h 3420"/>
                  <a:gd name="T70" fmla="*/ 0 w 931"/>
                  <a:gd name="T71" fmla="*/ 11 h 3420"/>
                  <a:gd name="T72" fmla="*/ 0 w 931"/>
                  <a:gd name="T73" fmla="*/ 10 h 3420"/>
                  <a:gd name="T74" fmla="*/ 0 w 931"/>
                  <a:gd name="T75" fmla="*/ 9 h 3420"/>
                  <a:gd name="T76" fmla="*/ 0 w 931"/>
                  <a:gd name="T77" fmla="*/ 8 h 3420"/>
                  <a:gd name="T78" fmla="*/ 0 w 931"/>
                  <a:gd name="T79" fmla="*/ 7 h 3420"/>
                  <a:gd name="T80" fmla="*/ 1 w 931"/>
                  <a:gd name="T81" fmla="*/ 6 h 3420"/>
                  <a:gd name="T82" fmla="*/ 1 w 931"/>
                  <a:gd name="T83" fmla="*/ 5 h 3420"/>
                  <a:gd name="T84" fmla="*/ 0 w 931"/>
                  <a:gd name="T85" fmla="*/ 5 h 3420"/>
                  <a:gd name="T86" fmla="*/ 0 w 931"/>
                  <a:gd name="T87" fmla="*/ 5 h 3420"/>
                  <a:gd name="T88" fmla="*/ 1 w 931"/>
                  <a:gd name="T89" fmla="*/ 4 h 3420"/>
                  <a:gd name="T90" fmla="*/ 1 w 931"/>
                  <a:gd name="T91" fmla="*/ 3 h 3420"/>
                  <a:gd name="T92" fmla="*/ 1 w 931"/>
                  <a:gd name="T93" fmla="*/ 3 h 3420"/>
                  <a:gd name="T94" fmla="*/ 1 w 931"/>
                  <a:gd name="T95" fmla="*/ 2 h 3420"/>
                  <a:gd name="T96" fmla="*/ 2 w 931"/>
                  <a:gd name="T97" fmla="*/ 2 h 3420"/>
                  <a:gd name="T98" fmla="*/ 2 w 931"/>
                  <a:gd name="T99" fmla="*/ 2 h 3420"/>
                  <a:gd name="T100" fmla="*/ 1 w 931"/>
                  <a:gd name="T101" fmla="*/ 2 h 3420"/>
                  <a:gd name="T102" fmla="*/ 1 w 931"/>
                  <a:gd name="T103" fmla="*/ 1 h 3420"/>
                  <a:gd name="T104" fmla="*/ 1 w 931"/>
                  <a:gd name="T105" fmla="*/ 1 h 3420"/>
                  <a:gd name="T106" fmla="*/ 1 w 931"/>
                  <a:gd name="T107" fmla="*/ 1 h 3420"/>
                  <a:gd name="T108" fmla="*/ 1 w 931"/>
                  <a:gd name="T109" fmla="*/ 0 h 3420"/>
                  <a:gd name="T110" fmla="*/ 2 w 931"/>
                  <a:gd name="T111" fmla="*/ 0 h 3420"/>
                  <a:gd name="T112" fmla="*/ 2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77" name="Freeform 47"/>
              <p:cNvSpPr>
                <a:spLocks/>
              </p:cNvSpPr>
              <p:nvPr/>
            </p:nvSpPr>
            <p:spPr bwMode="auto">
              <a:xfrm>
                <a:off x="2029" y="2281"/>
                <a:ext cx="36" cy="166"/>
              </a:xfrm>
              <a:custGeom>
                <a:avLst/>
                <a:gdLst>
                  <a:gd name="T0" fmla="*/ 0 w 109"/>
                  <a:gd name="T1" fmla="*/ 2 h 498"/>
                  <a:gd name="T2" fmla="*/ 0 w 109"/>
                  <a:gd name="T3" fmla="*/ 2 h 498"/>
                  <a:gd name="T4" fmla="*/ 0 w 109"/>
                  <a:gd name="T5" fmla="*/ 2 h 498"/>
                  <a:gd name="T6" fmla="*/ 0 w 109"/>
                  <a:gd name="T7" fmla="*/ 2 h 498"/>
                  <a:gd name="T8" fmla="*/ 0 w 109"/>
                  <a:gd name="T9" fmla="*/ 1 h 498"/>
                  <a:gd name="T10" fmla="*/ 0 w 109"/>
                  <a:gd name="T11" fmla="*/ 1 h 498"/>
                  <a:gd name="T12" fmla="*/ 0 w 109"/>
                  <a:gd name="T13" fmla="*/ 1 h 498"/>
                  <a:gd name="T14" fmla="*/ 0 w 109"/>
                  <a:gd name="T15" fmla="*/ 1 h 498"/>
                  <a:gd name="T16" fmla="*/ 0 w 109"/>
                  <a:gd name="T17" fmla="*/ 1 h 498"/>
                  <a:gd name="T18" fmla="*/ 0 w 109"/>
                  <a:gd name="T19" fmla="*/ 0 h 498"/>
                  <a:gd name="T20" fmla="*/ 0 w 109"/>
                  <a:gd name="T21" fmla="*/ 0 h 498"/>
                  <a:gd name="T22" fmla="*/ 0 w 109"/>
                  <a:gd name="T23" fmla="*/ 0 h 498"/>
                  <a:gd name="T24" fmla="*/ 0 w 109"/>
                  <a:gd name="T25" fmla="*/ 0 h 498"/>
                  <a:gd name="T26" fmla="*/ 0 w 109"/>
                  <a:gd name="T27" fmla="*/ 1 h 498"/>
                  <a:gd name="T28" fmla="*/ 0 w 109"/>
                  <a:gd name="T29" fmla="*/ 1 h 498"/>
                  <a:gd name="T30" fmla="*/ 0 w 109"/>
                  <a:gd name="T31" fmla="*/ 1 h 498"/>
                  <a:gd name="T32" fmla="*/ 0 w 109"/>
                  <a:gd name="T33" fmla="*/ 2 h 498"/>
                  <a:gd name="T34" fmla="*/ 0 w 109"/>
                  <a:gd name="T35" fmla="*/ 2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7"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78" name="Freeform 48"/>
              <p:cNvSpPr>
                <a:spLocks/>
              </p:cNvSpPr>
              <p:nvPr/>
            </p:nvSpPr>
            <p:spPr bwMode="auto">
              <a:xfrm>
                <a:off x="1884" y="2668"/>
                <a:ext cx="79" cy="340"/>
              </a:xfrm>
              <a:custGeom>
                <a:avLst/>
                <a:gdLst>
                  <a:gd name="T0" fmla="*/ 1 w 235"/>
                  <a:gd name="T1" fmla="*/ 4 h 1020"/>
                  <a:gd name="T2" fmla="*/ 1 w 235"/>
                  <a:gd name="T3" fmla="*/ 4 h 1020"/>
                  <a:gd name="T4" fmla="*/ 1 w 235"/>
                  <a:gd name="T5" fmla="*/ 4 h 1020"/>
                  <a:gd name="T6" fmla="*/ 1 w 235"/>
                  <a:gd name="T7" fmla="*/ 4 h 1020"/>
                  <a:gd name="T8" fmla="*/ 1 w 235"/>
                  <a:gd name="T9" fmla="*/ 3 h 1020"/>
                  <a:gd name="T10" fmla="*/ 1 w 235"/>
                  <a:gd name="T11" fmla="*/ 3 h 1020"/>
                  <a:gd name="T12" fmla="*/ 1 w 235"/>
                  <a:gd name="T13" fmla="*/ 3 h 1020"/>
                  <a:gd name="T14" fmla="*/ 1 w 235"/>
                  <a:gd name="T15" fmla="*/ 2 h 1020"/>
                  <a:gd name="T16" fmla="*/ 1 w 235"/>
                  <a:gd name="T17" fmla="*/ 2 h 1020"/>
                  <a:gd name="T18" fmla="*/ 1 w 235"/>
                  <a:gd name="T19" fmla="*/ 1 h 1020"/>
                  <a:gd name="T20" fmla="*/ 1 w 235"/>
                  <a:gd name="T21" fmla="*/ 1 h 1020"/>
                  <a:gd name="T22" fmla="*/ 1 w 235"/>
                  <a:gd name="T23" fmla="*/ 1 h 1020"/>
                  <a:gd name="T24" fmla="*/ 1 w 235"/>
                  <a:gd name="T25" fmla="*/ 1 h 1020"/>
                  <a:gd name="T26" fmla="*/ 1 w 235"/>
                  <a:gd name="T27" fmla="*/ 0 h 1020"/>
                  <a:gd name="T28" fmla="*/ 1 w 235"/>
                  <a:gd name="T29" fmla="*/ 0 h 1020"/>
                  <a:gd name="T30" fmla="*/ 1 w 235"/>
                  <a:gd name="T31" fmla="*/ 0 h 1020"/>
                  <a:gd name="T32" fmla="*/ 0 w 235"/>
                  <a:gd name="T33" fmla="*/ 0 h 1020"/>
                  <a:gd name="T34" fmla="*/ 0 w 235"/>
                  <a:gd name="T35" fmla="*/ 0 h 1020"/>
                  <a:gd name="T36" fmla="*/ 0 w 235"/>
                  <a:gd name="T37" fmla="*/ 0 h 1020"/>
                  <a:gd name="T38" fmla="*/ 0 w 235"/>
                  <a:gd name="T39" fmla="*/ 1 h 1020"/>
                  <a:gd name="T40" fmla="*/ 0 w 235"/>
                  <a:gd name="T41" fmla="*/ 1 h 1020"/>
                  <a:gd name="T42" fmla="*/ 0 w 235"/>
                  <a:gd name="T43" fmla="*/ 1 h 1020"/>
                  <a:gd name="T44" fmla="*/ 0 w 235"/>
                  <a:gd name="T45" fmla="*/ 1 h 1020"/>
                  <a:gd name="T46" fmla="*/ 0 w 235"/>
                  <a:gd name="T47" fmla="*/ 1 h 1020"/>
                  <a:gd name="T48" fmla="*/ 0 w 235"/>
                  <a:gd name="T49" fmla="*/ 1 h 1020"/>
                  <a:gd name="T50" fmla="*/ 0 w 235"/>
                  <a:gd name="T51" fmla="*/ 2 h 1020"/>
                  <a:gd name="T52" fmla="*/ 0 w 235"/>
                  <a:gd name="T53" fmla="*/ 2 h 1020"/>
                  <a:gd name="T54" fmla="*/ 0 w 235"/>
                  <a:gd name="T55" fmla="*/ 3 h 1020"/>
                  <a:gd name="T56" fmla="*/ 0 w 235"/>
                  <a:gd name="T57" fmla="*/ 3 h 1020"/>
                  <a:gd name="T58" fmla="*/ 0 w 235"/>
                  <a:gd name="T59" fmla="*/ 3 h 1020"/>
                  <a:gd name="T60" fmla="*/ 1 w 235"/>
                  <a:gd name="T61" fmla="*/ 4 h 1020"/>
                  <a:gd name="T62" fmla="*/ 1 w 235"/>
                  <a:gd name="T63" fmla="*/ 4 h 1020"/>
                  <a:gd name="T64" fmla="*/ 1 w 235"/>
                  <a:gd name="T65" fmla="*/ 4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1" y="310"/>
                    </a:lnTo>
                    <a:lnTo>
                      <a:pt x="88" y="364"/>
                    </a:lnTo>
                    <a:lnTo>
                      <a:pt x="93" y="440"/>
                    </a:lnTo>
                    <a:lnTo>
                      <a:pt x="93" y="516"/>
                    </a:lnTo>
                    <a:lnTo>
                      <a:pt x="95" y="624"/>
                    </a:lnTo>
                    <a:lnTo>
                      <a:pt x="101" y="716"/>
                    </a:lnTo>
                    <a:lnTo>
                      <a:pt x="119" y="820"/>
                    </a:lnTo>
                    <a:lnTo>
                      <a:pt x="152" y="935"/>
                    </a:lnTo>
                    <a:lnTo>
                      <a:pt x="171" y="985"/>
                    </a:lnTo>
                    <a:lnTo>
                      <a:pt x="188" y="102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79" name="Freeform 49"/>
              <p:cNvSpPr>
                <a:spLocks/>
              </p:cNvSpPr>
              <p:nvPr/>
            </p:nvSpPr>
            <p:spPr bwMode="auto">
              <a:xfrm>
                <a:off x="1572" y="2309"/>
                <a:ext cx="412" cy="1215"/>
              </a:xfrm>
              <a:custGeom>
                <a:avLst/>
                <a:gdLst>
                  <a:gd name="T0" fmla="*/ 2 w 1234"/>
                  <a:gd name="T1" fmla="*/ 10 h 3645"/>
                  <a:gd name="T2" fmla="*/ 2 w 1234"/>
                  <a:gd name="T3" fmla="*/ 12 h 3645"/>
                  <a:gd name="T4" fmla="*/ 2 w 1234"/>
                  <a:gd name="T5" fmla="*/ 13 h 3645"/>
                  <a:gd name="T6" fmla="*/ 2 w 1234"/>
                  <a:gd name="T7" fmla="*/ 14 h 3645"/>
                  <a:gd name="T8" fmla="*/ 2 w 1234"/>
                  <a:gd name="T9" fmla="*/ 14 h 3645"/>
                  <a:gd name="T10" fmla="*/ 1 w 1234"/>
                  <a:gd name="T11" fmla="*/ 14 h 3645"/>
                  <a:gd name="T12" fmla="*/ 0 w 1234"/>
                  <a:gd name="T13" fmla="*/ 15 h 3645"/>
                  <a:gd name="T14" fmla="*/ 0 w 1234"/>
                  <a:gd name="T15" fmla="*/ 14 h 3645"/>
                  <a:gd name="T16" fmla="*/ 0 w 1234"/>
                  <a:gd name="T17" fmla="*/ 14 h 3645"/>
                  <a:gd name="T18" fmla="*/ 1 w 1234"/>
                  <a:gd name="T19" fmla="*/ 14 h 3645"/>
                  <a:gd name="T20" fmla="*/ 1 w 1234"/>
                  <a:gd name="T21" fmla="*/ 12 h 3645"/>
                  <a:gd name="T22" fmla="*/ 1 w 1234"/>
                  <a:gd name="T23" fmla="*/ 10 h 3645"/>
                  <a:gd name="T24" fmla="*/ 1 w 1234"/>
                  <a:gd name="T25" fmla="*/ 9 h 3645"/>
                  <a:gd name="T26" fmla="*/ 1 w 1234"/>
                  <a:gd name="T27" fmla="*/ 8 h 3645"/>
                  <a:gd name="T28" fmla="*/ 1 w 1234"/>
                  <a:gd name="T29" fmla="*/ 8 h 3645"/>
                  <a:gd name="T30" fmla="*/ 1 w 1234"/>
                  <a:gd name="T31" fmla="*/ 7 h 3645"/>
                  <a:gd name="T32" fmla="*/ 1 w 1234"/>
                  <a:gd name="T33" fmla="*/ 6 h 3645"/>
                  <a:gd name="T34" fmla="*/ 1 w 1234"/>
                  <a:gd name="T35" fmla="*/ 4 h 3645"/>
                  <a:gd name="T36" fmla="*/ 1 w 1234"/>
                  <a:gd name="T37" fmla="*/ 3 h 3645"/>
                  <a:gd name="T38" fmla="*/ 2 w 1234"/>
                  <a:gd name="T39" fmla="*/ 2 h 3645"/>
                  <a:gd name="T40" fmla="*/ 2 w 1234"/>
                  <a:gd name="T41" fmla="*/ 2 h 3645"/>
                  <a:gd name="T42" fmla="*/ 2 w 1234"/>
                  <a:gd name="T43" fmla="*/ 1 h 3645"/>
                  <a:gd name="T44" fmla="*/ 1 w 1234"/>
                  <a:gd name="T45" fmla="*/ 1 h 3645"/>
                  <a:gd name="T46" fmla="*/ 1 w 1234"/>
                  <a:gd name="T47" fmla="*/ 0 h 3645"/>
                  <a:gd name="T48" fmla="*/ 2 w 1234"/>
                  <a:gd name="T49" fmla="*/ 0 h 3645"/>
                  <a:gd name="T50" fmla="*/ 3 w 1234"/>
                  <a:gd name="T51" fmla="*/ 0 h 3645"/>
                  <a:gd name="T52" fmla="*/ 3 w 1234"/>
                  <a:gd name="T53" fmla="*/ 1 h 3645"/>
                  <a:gd name="T54" fmla="*/ 3 w 1234"/>
                  <a:gd name="T55" fmla="*/ 2 h 3645"/>
                  <a:gd name="T56" fmla="*/ 3 w 1234"/>
                  <a:gd name="T57" fmla="*/ 2 h 3645"/>
                  <a:gd name="T58" fmla="*/ 4 w 1234"/>
                  <a:gd name="T59" fmla="*/ 3 h 3645"/>
                  <a:gd name="T60" fmla="*/ 5 w 1234"/>
                  <a:gd name="T61" fmla="*/ 5 h 3645"/>
                  <a:gd name="T62" fmla="*/ 4 w 1234"/>
                  <a:gd name="T63" fmla="*/ 6 h 3645"/>
                  <a:gd name="T64" fmla="*/ 4 w 1234"/>
                  <a:gd name="T65" fmla="*/ 8 h 3645"/>
                  <a:gd name="T66" fmla="*/ 5 w 1234"/>
                  <a:gd name="T67" fmla="*/ 8 h 3645"/>
                  <a:gd name="T68" fmla="*/ 4 w 1234"/>
                  <a:gd name="T69" fmla="*/ 9 h 3645"/>
                  <a:gd name="T70" fmla="*/ 4 w 1234"/>
                  <a:gd name="T71" fmla="*/ 11 h 3645"/>
                  <a:gd name="T72" fmla="*/ 4 w 1234"/>
                  <a:gd name="T73" fmla="*/ 12 h 3645"/>
                  <a:gd name="T74" fmla="*/ 4 w 1234"/>
                  <a:gd name="T75" fmla="*/ 14 h 3645"/>
                  <a:gd name="T76" fmla="*/ 4 w 1234"/>
                  <a:gd name="T77" fmla="*/ 14 h 3645"/>
                  <a:gd name="T78" fmla="*/ 3 w 1234"/>
                  <a:gd name="T79" fmla="*/ 15 h 3645"/>
                  <a:gd name="T80" fmla="*/ 3 w 1234"/>
                  <a:gd name="T81" fmla="*/ 15 h 3645"/>
                  <a:gd name="T82" fmla="*/ 2 w 1234"/>
                  <a:gd name="T83" fmla="*/ 15 h 3645"/>
                  <a:gd name="T84" fmla="*/ 3 w 1234"/>
                  <a:gd name="T85" fmla="*/ 14 h 3645"/>
                  <a:gd name="T86" fmla="*/ 3 w 1234"/>
                  <a:gd name="T87" fmla="*/ 14 h 3645"/>
                  <a:gd name="T88" fmla="*/ 3 w 1234"/>
                  <a:gd name="T89" fmla="*/ 12 h 3645"/>
                  <a:gd name="T90" fmla="*/ 3 w 1234"/>
                  <a:gd name="T91" fmla="*/ 11 h 3645"/>
                  <a:gd name="T92" fmla="*/ 3 w 1234"/>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8"/>
                    </a:lnTo>
                    <a:lnTo>
                      <a:pt x="264" y="3494"/>
                    </a:lnTo>
                    <a:lnTo>
                      <a:pt x="166" y="3521"/>
                    </a:lnTo>
                    <a:lnTo>
                      <a:pt x="101" y="3530"/>
                    </a:lnTo>
                    <a:lnTo>
                      <a:pt x="48" y="3526"/>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4"/>
                    </a:lnTo>
                    <a:lnTo>
                      <a:pt x="252" y="2703"/>
                    </a:lnTo>
                    <a:lnTo>
                      <a:pt x="252" y="2537"/>
                    </a:lnTo>
                    <a:lnTo>
                      <a:pt x="260" y="2364"/>
                    </a:lnTo>
                    <a:lnTo>
                      <a:pt x="265" y="2240"/>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8"/>
                    </a:lnTo>
                    <a:lnTo>
                      <a:pt x="517" y="497"/>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3"/>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4"/>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8"/>
                    </a:lnTo>
                    <a:lnTo>
                      <a:pt x="1089" y="2032"/>
                    </a:lnTo>
                    <a:lnTo>
                      <a:pt x="1051" y="2045"/>
                    </a:lnTo>
                    <a:lnTo>
                      <a:pt x="1012" y="2051"/>
                    </a:lnTo>
                    <a:lnTo>
                      <a:pt x="1003" y="2166"/>
                    </a:lnTo>
                    <a:lnTo>
                      <a:pt x="1003" y="2293"/>
                    </a:lnTo>
                    <a:lnTo>
                      <a:pt x="1005" y="2433"/>
                    </a:lnTo>
                    <a:lnTo>
                      <a:pt x="1012" y="2563"/>
                    </a:lnTo>
                    <a:lnTo>
                      <a:pt x="1031" y="2703"/>
                    </a:lnTo>
                    <a:lnTo>
                      <a:pt x="1037" y="2842"/>
                    </a:lnTo>
                    <a:lnTo>
                      <a:pt x="1045" y="2980"/>
                    </a:lnTo>
                    <a:lnTo>
                      <a:pt x="1045" y="3089"/>
                    </a:lnTo>
                    <a:lnTo>
                      <a:pt x="1039" y="3261"/>
                    </a:lnTo>
                    <a:lnTo>
                      <a:pt x="1042" y="3369"/>
                    </a:lnTo>
                    <a:lnTo>
                      <a:pt x="1037" y="3468"/>
                    </a:lnTo>
                    <a:lnTo>
                      <a:pt x="1034" y="3489"/>
                    </a:lnTo>
                    <a:lnTo>
                      <a:pt x="974" y="3505"/>
                    </a:lnTo>
                    <a:lnTo>
                      <a:pt x="927" y="3530"/>
                    </a:lnTo>
                    <a:lnTo>
                      <a:pt x="882" y="3568"/>
                    </a:lnTo>
                    <a:lnTo>
                      <a:pt x="835" y="3604"/>
                    </a:lnTo>
                    <a:lnTo>
                      <a:pt x="774" y="3627"/>
                    </a:lnTo>
                    <a:lnTo>
                      <a:pt x="713" y="3644"/>
                    </a:lnTo>
                    <a:lnTo>
                      <a:pt x="658" y="3645"/>
                    </a:lnTo>
                    <a:lnTo>
                      <a:pt x="624" y="3633"/>
                    </a:lnTo>
                    <a:lnTo>
                      <a:pt x="599" y="3616"/>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2"/>
                    </a:lnTo>
                    <a:lnTo>
                      <a:pt x="708" y="2600"/>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80" name="Freeform 50"/>
              <p:cNvSpPr>
                <a:spLocks/>
              </p:cNvSpPr>
              <p:nvPr/>
            </p:nvSpPr>
            <p:spPr bwMode="auto">
              <a:xfrm>
                <a:off x="14" y="2324"/>
                <a:ext cx="430" cy="1135"/>
              </a:xfrm>
              <a:custGeom>
                <a:avLst/>
                <a:gdLst>
                  <a:gd name="T0" fmla="*/ 5 w 1292"/>
                  <a:gd name="T1" fmla="*/ 6 h 3406"/>
                  <a:gd name="T2" fmla="*/ 4 w 1292"/>
                  <a:gd name="T3" fmla="*/ 8 h 3406"/>
                  <a:gd name="T4" fmla="*/ 4 w 1292"/>
                  <a:gd name="T5" fmla="*/ 9 h 3406"/>
                  <a:gd name="T6" fmla="*/ 4 w 1292"/>
                  <a:gd name="T7" fmla="*/ 11 h 3406"/>
                  <a:gd name="T8" fmla="*/ 4 w 1292"/>
                  <a:gd name="T9" fmla="*/ 13 h 3406"/>
                  <a:gd name="T10" fmla="*/ 4 w 1292"/>
                  <a:gd name="T11" fmla="*/ 13 h 3406"/>
                  <a:gd name="T12" fmla="*/ 5 w 1292"/>
                  <a:gd name="T13" fmla="*/ 13 h 3406"/>
                  <a:gd name="T14" fmla="*/ 5 w 1292"/>
                  <a:gd name="T15" fmla="*/ 13 h 3406"/>
                  <a:gd name="T16" fmla="*/ 5 w 1292"/>
                  <a:gd name="T17" fmla="*/ 14 h 3406"/>
                  <a:gd name="T18" fmla="*/ 5 w 1292"/>
                  <a:gd name="T19" fmla="*/ 14 h 3406"/>
                  <a:gd name="T20" fmla="*/ 4 w 1292"/>
                  <a:gd name="T21" fmla="*/ 14 h 3406"/>
                  <a:gd name="T22" fmla="*/ 3 w 1292"/>
                  <a:gd name="T23" fmla="*/ 14 h 3406"/>
                  <a:gd name="T24" fmla="*/ 3 w 1292"/>
                  <a:gd name="T25" fmla="*/ 13 h 3406"/>
                  <a:gd name="T26" fmla="*/ 3 w 1292"/>
                  <a:gd name="T27" fmla="*/ 13 h 3406"/>
                  <a:gd name="T28" fmla="*/ 3 w 1292"/>
                  <a:gd name="T29" fmla="*/ 13 h 3406"/>
                  <a:gd name="T30" fmla="*/ 3 w 1292"/>
                  <a:gd name="T31" fmla="*/ 13 h 3406"/>
                  <a:gd name="T32" fmla="*/ 3 w 1292"/>
                  <a:gd name="T33" fmla="*/ 11 h 3406"/>
                  <a:gd name="T34" fmla="*/ 3 w 1292"/>
                  <a:gd name="T35" fmla="*/ 9 h 3406"/>
                  <a:gd name="T36" fmla="*/ 3 w 1292"/>
                  <a:gd name="T37" fmla="*/ 9 h 3406"/>
                  <a:gd name="T38" fmla="*/ 2 w 1292"/>
                  <a:gd name="T39" fmla="*/ 10 h 3406"/>
                  <a:gd name="T40" fmla="*/ 2 w 1292"/>
                  <a:gd name="T41" fmla="*/ 11 h 3406"/>
                  <a:gd name="T42" fmla="*/ 2 w 1292"/>
                  <a:gd name="T43" fmla="*/ 13 h 3406"/>
                  <a:gd name="T44" fmla="*/ 2 w 1292"/>
                  <a:gd name="T45" fmla="*/ 13 h 3406"/>
                  <a:gd name="T46" fmla="*/ 2 w 1292"/>
                  <a:gd name="T47" fmla="*/ 14 h 3406"/>
                  <a:gd name="T48" fmla="*/ 2 w 1292"/>
                  <a:gd name="T49" fmla="*/ 14 h 3406"/>
                  <a:gd name="T50" fmla="*/ 2 w 1292"/>
                  <a:gd name="T51" fmla="*/ 14 h 3406"/>
                  <a:gd name="T52" fmla="*/ 1 w 1292"/>
                  <a:gd name="T53" fmla="*/ 14 h 3406"/>
                  <a:gd name="T54" fmla="*/ 1 w 1292"/>
                  <a:gd name="T55" fmla="*/ 14 h 3406"/>
                  <a:gd name="T56" fmla="*/ 1 w 1292"/>
                  <a:gd name="T57" fmla="*/ 13 h 3406"/>
                  <a:gd name="T58" fmla="*/ 1 w 1292"/>
                  <a:gd name="T59" fmla="*/ 13 h 3406"/>
                  <a:gd name="T60" fmla="*/ 1 w 1292"/>
                  <a:gd name="T61" fmla="*/ 12 h 3406"/>
                  <a:gd name="T62" fmla="*/ 1 w 1292"/>
                  <a:gd name="T63" fmla="*/ 11 h 3406"/>
                  <a:gd name="T64" fmla="*/ 1 w 1292"/>
                  <a:gd name="T65" fmla="*/ 10 h 3406"/>
                  <a:gd name="T66" fmla="*/ 0 w 1292"/>
                  <a:gd name="T67" fmla="*/ 9 h 3406"/>
                  <a:gd name="T68" fmla="*/ 0 w 1292"/>
                  <a:gd name="T69" fmla="*/ 8 h 3406"/>
                  <a:gd name="T70" fmla="*/ 1 w 1292"/>
                  <a:gd name="T71" fmla="*/ 8 h 3406"/>
                  <a:gd name="T72" fmla="*/ 1 w 1292"/>
                  <a:gd name="T73" fmla="*/ 5 h 3406"/>
                  <a:gd name="T74" fmla="*/ 1 w 1292"/>
                  <a:gd name="T75" fmla="*/ 5 h 3406"/>
                  <a:gd name="T76" fmla="*/ 1 w 1292"/>
                  <a:gd name="T77" fmla="*/ 3 h 3406"/>
                  <a:gd name="T78" fmla="*/ 1 w 1292"/>
                  <a:gd name="T79" fmla="*/ 3 h 3406"/>
                  <a:gd name="T80" fmla="*/ 2 w 1292"/>
                  <a:gd name="T81" fmla="*/ 2 h 3406"/>
                  <a:gd name="T82" fmla="*/ 2 w 1292"/>
                  <a:gd name="T83" fmla="*/ 2 h 3406"/>
                  <a:gd name="T84" fmla="*/ 2 w 1292"/>
                  <a:gd name="T85" fmla="*/ 1 h 3406"/>
                  <a:gd name="T86" fmla="*/ 2 w 1292"/>
                  <a:gd name="T87" fmla="*/ 1 h 3406"/>
                  <a:gd name="T88" fmla="*/ 2 w 1292"/>
                  <a:gd name="T89" fmla="*/ 0 h 3406"/>
                  <a:gd name="T90" fmla="*/ 3 w 1292"/>
                  <a:gd name="T91" fmla="*/ 0 h 3406"/>
                  <a:gd name="T92" fmla="*/ 3 w 1292"/>
                  <a:gd name="T93" fmla="*/ 0 h 3406"/>
                  <a:gd name="T94" fmla="*/ 3 w 1292"/>
                  <a:gd name="T95" fmla="*/ 0 h 3406"/>
                  <a:gd name="T96" fmla="*/ 4 w 1292"/>
                  <a:gd name="T97" fmla="*/ 0 h 3406"/>
                  <a:gd name="T98" fmla="*/ 4 w 1292"/>
                  <a:gd name="T99" fmla="*/ 1 h 3406"/>
                  <a:gd name="T100" fmla="*/ 4 w 1292"/>
                  <a:gd name="T101" fmla="*/ 1 h 3406"/>
                  <a:gd name="T102" fmla="*/ 3 w 1292"/>
                  <a:gd name="T103" fmla="*/ 2 h 3406"/>
                  <a:gd name="T104" fmla="*/ 3 w 1292"/>
                  <a:gd name="T105" fmla="*/ 2 h 3406"/>
                  <a:gd name="T106" fmla="*/ 4 w 1292"/>
                  <a:gd name="T107" fmla="*/ 3 h 3406"/>
                  <a:gd name="T108" fmla="*/ 5 w 1292"/>
                  <a:gd name="T109" fmla="*/ 3 h 3406"/>
                  <a:gd name="T110" fmla="*/ 5 w 1292"/>
                  <a:gd name="T111" fmla="*/ 5 h 3406"/>
                  <a:gd name="T112" fmla="*/ 4 w 1292"/>
                  <a:gd name="T113" fmla="*/ 5 h 3406"/>
                  <a:gd name="T114" fmla="*/ 4 w 1292"/>
                  <a:gd name="T115" fmla="*/ 6 h 3406"/>
                  <a:gd name="T116" fmla="*/ 5 w 1292"/>
                  <a:gd name="T117" fmla="*/ 6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7"/>
                    </a:lnTo>
                    <a:lnTo>
                      <a:pt x="1122" y="3223"/>
                    </a:lnTo>
                    <a:lnTo>
                      <a:pt x="1207" y="3246"/>
                    </a:lnTo>
                    <a:lnTo>
                      <a:pt x="1237" y="3255"/>
                    </a:lnTo>
                    <a:lnTo>
                      <a:pt x="1267" y="3269"/>
                    </a:lnTo>
                    <a:lnTo>
                      <a:pt x="1286" y="3295"/>
                    </a:lnTo>
                    <a:lnTo>
                      <a:pt x="1292" y="3317"/>
                    </a:lnTo>
                    <a:lnTo>
                      <a:pt x="1280" y="3325"/>
                    </a:lnTo>
                    <a:lnTo>
                      <a:pt x="1110"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3" y="2665"/>
                    </a:lnTo>
                    <a:lnTo>
                      <a:pt x="695" y="2297"/>
                    </a:lnTo>
                    <a:lnTo>
                      <a:pt x="679" y="2206"/>
                    </a:lnTo>
                    <a:lnTo>
                      <a:pt x="647" y="2092"/>
                    </a:lnTo>
                    <a:lnTo>
                      <a:pt x="621" y="2207"/>
                    </a:lnTo>
                    <a:lnTo>
                      <a:pt x="596" y="2322"/>
                    </a:lnTo>
                    <a:lnTo>
                      <a:pt x="552" y="2642"/>
                    </a:lnTo>
                    <a:lnTo>
                      <a:pt x="532" y="2740"/>
                    </a:lnTo>
                    <a:lnTo>
                      <a:pt x="488" y="3097"/>
                    </a:lnTo>
                    <a:lnTo>
                      <a:pt x="488" y="3150"/>
                    </a:lnTo>
                    <a:lnTo>
                      <a:pt x="482" y="3159"/>
                    </a:lnTo>
                    <a:lnTo>
                      <a:pt x="443" y="3176"/>
                    </a:lnTo>
                    <a:lnTo>
                      <a:pt x="453" y="3229"/>
                    </a:lnTo>
                    <a:lnTo>
                      <a:pt x="455" y="3291"/>
                    </a:lnTo>
                    <a:lnTo>
                      <a:pt x="455" y="3329"/>
                    </a:lnTo>
                    <a:lnTo>
                      <a:pt x="440" y="3365"/>
                    </a:lnTo>
                    <a:lnTo>
                      <a:pt x="414" y="3390"/>
                    </a:lnTo>
                    <a:lnTo>
                      <a:pt x="367" y="3406"/>
                    </a:lnTo>
                    <a:lnTo>
                      <a:pt x="317" y="3406"/>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4"/>
                    </a:lnTo>
                    <a:lnTo>
                      <a:pt x="204" y="1728"/>
                    </a:lnTo>
                    <a:lnTo>
                      <a:pt x="132" y="1331"/>
                    </a:lnTo>
                    <a:lnTo>
                      <a:pt x="127" y="1226"/>
                    </a:lnTo>
                    <a:lnTo>
                      <a:pt x="139" y="1099"/>
                    </a:lnTo>
                    <a:lnTo>
                      <a:pt x="201" y="757"/>
                    </a:lnTo>
                    <a:lnTo>
                      <a:pt x="228" y="663"/>
                    </a:lnTo>
                    <a:lnTo>
                      <a:pt x="253" y="625"/>
                    </a:lnTo>
                    <a:lnTo>
                      <a:pt x="279" y="613"/>
                    </a:lnTo>
                    <a:lnTo>
                      <a:pt x="455" y="550"/>
                    </a:lnTo>
                    <a:lnTo>
                      <a:pt x="532" y="525"/>
                    </a:lnTo>
                    <a:lnTo>
                      <a:pt x="557" y="435"/>
                    </a:lnTo>
                    <a:lnTo>
                      <a:pt x="536" y="370"/>
                    </a:lnTo>
                    <a:lnTo>
                      <a:pt x="525" y="330"/>
                    </a:lnTo>
                    <a:lnTo>
                      <a:pt x="525" y="281"/>
                    </a:lnTo>
                    <a:lnTo>
                      <a:pt x="532" y="218"/>
                    </a:lnTo>
                    <a:lnTo>
                      <a:pt x="557" y="129"/>
                    </a:lnTo>
                    <a:lnTo>
                      <a:pt x="571" y="84"/>
                    </a:lnTo>
                    <a:lnTo>
                      <a:pt x="591" y="51"/>
                    </a:lnTo>
                    <a:lnTo>
                      <a:pt x="621" y="24"/>
                    </a:lnTo>
                    <a:lnTo>
                      <a:pt x="647" y="14"/>
                    </a:lnTo>
                    <a:lnTo>
                      <a:pt x="697" y="0"/>
                    </a:lnTo>
                    <a:lnTo>
                      <a:pt x="734"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81" name="Freeform 51"/>
              <p:cNvSpPr>
                <a:spLocks/>
              </p:cNvSpPr>
              <p:nvPr/>
            </p:nvSpPr>
            <p:spPr bwMode="auto">
              <a:xfrm>
                <a:off x="898" y="2329"/>
                <a:ext cx="384" cy="1157"/>
              </a:xfrm>
              <a:custGeom>
                <a:avLst/>
                <a:gdLst>
                  <a:gd name="T0" fmla="*/ 1 w 1153"/>
                  <a:gd name="T1" fmla="*/ 10 h 3471"/>
                  <a:gd name="T2" fmla="*/ 1 w 1153"/>
                  <a:gd name="T3" fmla="*/ 10 h 3471"/>
                  <a:gd name="T4" fmla="*/ 1 w 1153"/>
                  <a:gd name="T5" fmla="*/ 11 h 3471"/>
                  <a:gd name="T6" fmla="*/ 1 w 1153"/>
                  <a:gd name="T7" fmla="*/ 12 h 3471"/>
                  <a:gd name="T8" fmla="*/ 1 w 1153"/>
                  <a:gd name="T9" fmla="*/ 13 h 3471"/>
                  <a:gd name="T10" fmla="*/ 1 w 1153"/>
                  <a:gd name="T11" fmla="*/ 13 h 3471"/>
                  <a:gd name="T12" fmla="*/ 0 w 1153"/>
                  <a:gd name="T13" fmla="*/ 13 h 3471"/>
                  <a:gd name="T14" fmla="*/ 0 w 1153"/>
                  <a:gd name="T15" fmla="*/ 14 h 3471"/>
                  <a:gd name="T16" fmla="*/ 0 w 1153"/>
                  <a:gd name="T17" fmla="*/ 14 h 3471"/>
                  <a:gd name="T18" fmla="*/ 0 w 1153"/>
                  <a:gd name="T19" fmla="*/ 14 h 3471"/>
                  <a:gd name="T20" fmla="*/ 1 w 1153"/>
                  <a:gd name="T21" fmla="*/ 14 h 3471"/>
                  <a:gd name="T22" fmla="*/ 1 w 1153"/>
                  <a:gd name="T23" fmla="*/ 14 h 3471"/>
                  <a:gd name="T24" fmla="*/ 2 w 1153"/>
                  <a:gd name="T25" fmla="*/ 14 h 3471"/>
                  <a:gd name="T26" fmla="*/ 2 w 1153"/>
                  <a:gd name="T27" fmla="*/ 13 h 3471"/>
                  <a:gd name="T28" fmla="*/ 2 w 1153"/>
                  <a:gd name="T29" fmla="*/ 11 h 3471"/>
                  <a:gd name="T30" fmla="*/ 2 w 1153"/>
                  <a:gd name="T31" fmla="*/ 10 h 3471"/>
                  <a:gd name="T32" fmla="*/ 3 w 1153"/>
                  <a:gd name="T33" fmla="*/ 11 h 3471"/>
                  <a:gd name="T34" fmla="*/ 3 w 1153"/>
                  <a:gd name="T35" fmla="*/ 12 h 3471"/>
                  <a:gd name="T36" fmla="*/ 3 w 1153"/>
                  <a:gd name="T37" fmla="*/ 13 h 3471"/>
                  <a:gd name="T38" fmla="*/ 3 w 1153"/>
                  <a:gd name="T39" fmla="*/ 14 h 3471"/>
                  <a:gd name="T40" fmla="*/ 3 w 1153"/>
                  <a:gd name="T41" fmla="*/ 14 h 3471"/>
                  <a:gd name="T42" fmla="*/ 3 w 1153"/>
                  <a:gd name="T43" fmla="*/ 14 h 3471"/>
                  <a:gd name="T44" fmla="*/ 3 w 1153"/>
                  <a:gd name="T45" fmla="*/ 14 h 3471"/>
                  <a:gd name="T46" fmla="*/ 4 w 1153"/>
                  <a:gd name="T47" fmla="*/ 14 h 3471"/>
                  <a:gd name="T48" fmla="*/ 4 w 1153"/>
                  <a:gd name="T49" fmla="*/ 14 h 3471"/>
                  <a:gd name="T50" fmla="*/ 4 w 1153"/>
                  <a:gd name="T51" fmla="*/ 14 h 3471"/>
                  <a:gd name="T52" fmla="*/ 4 w 1153"/>
                  <a:gd name="T53" fmla="*/ 13 h 3471"/>
                  <a:gd name="T54" fmla="*/ 4 w 1153"/>
                  <a:gd name="T55" fmla="*/ 11 h 3471"/>
                  <a:gd name="T56" fmla="*/ 4 w 1153"/>
                  <a:gd name="T57" fmla="*/ 10 h 3471"/>
                  <a:gd name="T58" fmla="*/ 4 w 1153"/>
                  <a:gd name="T59" fmla="*/ 10 h 3471"/>
                  <a:gd name="T60" fmla="*/ 4 w 1153"/>
                  <a:gd name="T61" fmla="*/ 7 h 3471"/>
                  <a:gd name="T62" fmla="*/ 4 w 1153"/>
                  <a:gd name="T63" fmla="*/ 6 h 3471"/>
                  <a:gd name="T64" fmla="*/ 4 w 1153"/>
                  <a:gd name="T65" fmla="*/ 5 h 3471"/>
                  <a:gd name="T66" fmla="*/ 4 w 1153"/>
                  <a:gd name="T67" fmla="*/ 5 h 3471"/>
                  <a:gd name="T68" fmla="*/ 4 w 1153"/>
                  <a:gd name="T69" fmla="*/ 4 h 3471"/>
                  <a:gd name="T70" fmla="*/ 5 w 1153"/>
                  <a:gd name="T71" fmla="*/ 4 h 3471"/>
                  <a:gd name="T72" fmla="*/ 4 w 1153"/>
                  <a:gd name="T73" fmla="*/ 4 h 3471"/>
                  <a:gd name="T74" fmla="*/ 4 w 1153"/>
                  <a:gd name="T75" fmla="*/ 3 h 3471"/>
                  <a:gd name="T76" fmla="*/ 4 w 1153"/>
                  <a:gd name="T77" fmla="*/ 3 h 3471"/>
                  <a:gd name="T78" fmla="*/ 4 w 1153"/>
                  <a:gd name="T79" fmla="*/ 3 h 3471"/>
                  <a:gd name="T80" fmla="*/ 3 w 1153"/>
                  <a:gd name="T81" fmla="*/ 2 h 3471"/>
                  <a:gd name="T82" fmla="*/ 3 w 1153"/>
                  <a:gd name="T83" fmla="*/ 2 h 3471"/>
                  <a:gd name="T84" fmla="*/ 3 w 1153"/>
                  <a:gd name="T85" fmla="*/ 1 h 3471"/>
                  <a:gd name="T86" fmla="*/ 3 w 1153"/>
                  <a:gd name="T87" fmla="*/ 1 h 3471"/>
                  <a:gd name="T88" fmla="*/ 3 w 1153"/>
                  <a:gd name="T89" fmla="*/ 0 h 3471"/>
                  <a:gd name="T90" fmla="*/ 3 w 1153"/>
                  <a:gd name="T91" fmla="*/ 0 h 3471"/>
                  <a:gd name="T92" fmla="*/ 2 w 1153"/>
                  <a:gd name="T93" fmla="*/ 0 h 3471"/>
                  <a:gd name="T94" fmla="*/ 2 w 1153"/>
                  <a:gd name="T95" fmla="*/ 0 h 3471"/>
                  <a:gd name="T96" fmla="*/ 1 w 1153"/>
                  <a:gd name="T97" fmla="*/ 0 h 3471"/>
                  <a:gd name="T98" fmla="*/ 1 w 1153"/>
                  <a:gd name="T99" fmla="*/ 1 h 3471"/>
                  <a:gd name="T100" fmla="*/ 1 w 1153"/>
                  <a:gd name="T101" fmla="*/ 1 h 3471"/>
                  <a:gd name="T102" fmla="*/ 2 w 1153"/>
                  <a:gd name="T103" fmla="*/ 2 h 3471"/>
                  <a:gd name="T104" fmla="*/ 2 w 1153"/>
                  <a:gd name="T105" fmla="*/ 2 h 3471"/>
                  <a:gd name="T106" fmla="*/ 2 w 1153"/>
                  <a:gd name="T107" fmla="*/ 2 h 3471"/>
                  <a:gd name="T108" fmla="*/ 1 w 1153"/>
                  <a:gd name="T109" fmla="*/ 3 h 3471"/>
                  <a:gd name="T110" fmla="*/ 0 w 1153"/>
                  <a:gd name="T111" fmla="*/ 3 h 3471"/>
                  <a:gd name="T112" fmla="*/ 0 w 1153"/>
                  <a:gd name="T113" fmla="*/ 4 h 3471"/>
                  <a:gd name="T114" fmla="*/ 1 w 1153"/>
                  <a:gd name="T115" fmla="*/ 5 h 3471"/>
                  <a:gd name="T116" fmla="*/ 1 w 1153"/>
                  <a:gd name="T117" fmla="*/ 6 h 3471"/>
                  <a:gd name="T118" fmla="*/ 1 w 1153"/>
                  <a:gd name="T119" fmla="*/ 7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7"/>
                    </a:lnTo>
                    <a:lnTo>
                      <a:pt x="367" y="3351"/>
                    </a:lnTo>
                    <a:lnTo>
                      <a:pt x="409" y="3347"/>
                    </a:lnTo>
                    <a:lnTo>
                      <a:pt x="430" y="3340"/>
                    </a:lnTo>
                    <a:lnTo>
                      <a:pt x="442" y="3249"/>
                    </a:lnTo>
                    <a:lnTo>
                      <a:pt x="458" y="3116"/>
                    </a:lnTo>
                    <a:lnTo>
                      <a:pt x="516" y="2749"/>
                    </a:lnTo>
                    <a:lnTo>
                      <a:pt x="532" y="2648"/>
                    </a:lnTo>
                    <a:lnTo>
                      <a:pt x="560" y="2527"/>
                    </a:lnTo>
                    <a:lnTo>
                      <a:pt x="620" y="2542"/>
                    </a:lnTo>
                    <a:lnTo>
                      <a:pt x="620" y="2637"/>
                    </a:lnTo>
                    <a:lnTo>
                      <a:pt x="639" y="2759"/>
                    </a:lnTo>
                    <a:lnTo>
                      <a:pt x="697" y="2968"/>
                    </a:lnTo>
                    <a:lnTo>
                      <a:pt x="725" y="3186"/>
                    </a:lnTo>
                    <a:lnTo>
                      <a:pt x="734" y="3244"/>
                    </a:lnTo>
                    <a:lnTo>
                      <a:pt x="747" y="3275"/>
                    </a:lnTo>
                    <a:lnTo>
                      <a:pt x="731" y="3339"/>
                    </a:lnTo>
                    <a:lnTo>
                      <a:pt x="722" y="3380"/>
                    </a:lnTo>
                    <a:lnTo>
                      <a:pt x="722" y="3408"/>
                    </a:lnTo>
                    <a:lnTo>
                      <a:pt x="742" y="3441"/>
                    </a:lnTo>
                    <a:lnTo>
                      <a:pt x="767" y="3464"/>
                    </a:lnTo>
                    <a:lnTo>
                      <a:pt x="803" y="3471"/>
                    </a:lnTo>
                    <a:lnTo>
                      <a:pt x="844" y="3468"/>
                    </a:lnTo>
                    <a:lnTo>
                      <a:pt x="886" y="3453"/>
                    </a:lnTo>
                    <a:lnTo>
                      <a:pt x="924" y="3430"/>
                    </a:lnTo>
                    <a:lnTo>
                      <a:pt x="954" y="3403"/>
                    </a:lnTo>
                    <a:lnTo>
                      <a:pt x="972" y="3376"/>
                    </a:lnTo>
                    <a:lnTo>
                      <a:pt x="979" y="3339"/>
                    </a:lnTo>
                    <a:lnTo>
                      <a:pt x="974" y="3293"/>
                    </a:lnTo>
                    <a:lnTo>
                      <a:pt x="963" y="3249"/>
                    </a:lnTo>
                    <a:lnTo>
                      <a:pt x="950" y="3134"/>
                    </a:lnTo>
                    <a:lnTo>
                      <a:pt x="932" y="2862"/>
                    </a:lnTo>
                    <a:lnTo>
                      <a:pt x="921" y="2729"/>
                    </a:lnTo>
                    <a:lnTo>
                      <a:pt x="912" y="2618"/>
                    </a:lnTo>
                    <a:lnTo>
                      <a:pt x="899" y="2522"/>
                    </a:lnTo>
                    <a:lnTo>
                      <a:pt x="974" y="2508"/>
                    </a:lnTo>
                    <a:lnTo>
                      <a:pt x="972" y="2402"/>
                    </a:lnTo>
                    <a:lnTo>
                      <a:pt x="960" y="1731"/>
                    </a:lnTo>
                    <a:lnTo>
                      <a:pt x="957" y="1601"/>
                    </a:lnTo>
                    <a:lnTo>
                      <a:pt x="950" y="1462"/>
                    </a:lnTo>
                    <a:lnTo>
                      <a:pt x="950" y="1386"/>
                    </a:lnTo>
                    <a:lnTo>
                      <a:pt x="985" y="1350"/>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3"/>
                    </a:lnTo>
                    <a:lnTo>
                      <a:pt x="672" y="519"/>
                    </a:lnTo>
                    <a:lnTo>
                      <a:pt x="666" y="457"/>
                    </a:lnTo>
                    <a:lnTo>
                      <a:pt x="678" y="408"/>
                    </a:lnTo>
                    <a:lnTo>
                      <a:pt x="702" y="354"/>
                    </a:lnTo>
                    <a:lnTo>
                      <a:pt x="719" y="299"/>
                    </a:lnTo>
                    <a:lnTo>
                      <a:pt x="723" y="229"/>
                    </a:lnTo>
                    <a:lnTo>
                      <a:pt x="713" y="149"/>
                    </a:lnTo>
                    <a:lnTo>
                      <a:pt x="697" y="99"/>
                    </a:lnTo>
                    <a:lnTo>
                      <a:pt x="668" y="52"/>
                    </a:lnTo>
                    <a:lnTo>
                      <a:pt x="636" y="27"/>
                    </a:lnTo>
                    <a:lnTo>
                      <a:pt x="567" y="6"/>
                    </a:lnTo>
                    <a:lnTo>
                      <a:pt x="506" y="0"/>
                    </a:lnTo>
                    <a:lnTo>
                      <a:pt x="449" y="6"/>
                    </a:lnTo>
                    <a:lnTo>
                      <a:pt x="408" y="34"/>
                    </a:lnTo>
                    <a:lnTo>
                      <a:pt x="381" y="60"/>
                    </a:lnTo>
                    <a:lnTo>
                      <a:pt x="344" y="109"/>
                    </a:lnTo>
                    <a:lnTo>
                      <a:pt x="317" y="161"/>
                    </a:lnTo>
                    <a:lnTo>
                      <a:pt x="354" y="188"/>
                    </a:lnTo>
                    <a:lnTo>
                      <a:pt x="350" y="251"/>
                    </a:lnTo>
                    <a:lnTo>
                      <a:pt x="346" y="318"/>
                    </a:lnTo>
                    <a:lnTo>
                      <a:pt x="356" y="379"/>
                    </a:lnTo>
                    <a:lnTo>
                      <a:pt x="370" y="426"/>
                    </a:lnTo>
                    <a:lnTo>
                      <a:pt x="385" y="463"/>
                    </a:lnTo>
                    <a:lnTo>
                      <a:pt x="419" y="519"/>
                    </a:lnTo>
                    <a:lnTo>
                      <a:pt x="419" y="533"/>
                    </a:lnTo>
                    <a:lnTo>
                      <a:pt x="367" y="557"/>
                    </a:lnTo>
                    <a:lnTo>
                      <a:pt x="164" y="646"/>
                    </a:lnTo>
                    <a:lnTo>
                      <a:pt x="129" y="681"/>
                    </a:lnTo>
                    <a:lnTo>
                      <a:pt x="104" y="722"/>
                    </a:lnTo>
                    <a:lnTo>
                      <a:pt x="88" y="775"/>
                    </a:lnTo>
                    <a:lnTo>
                      <a:pt x="78" y="844"/>
                    </a:lnTo>
                    <a:lnTo>
                      <a:pt x="106" y="888"/>
                    </a:lnTo>
                    <a:lnTo>
                      <a:pt x="259" y="1082"/>
                    </a:lnTo>
                    <a:lnTo>
                      <a:pt x="279" y="1147"/>
                    </a:lnTo>
                    <a:lnTo>
                      <a:pt x="290" y="1260"/>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82" name="Freeform 52"/>
              <p:cNvSpPr>
                <a:spLocks/>
              </p:cNvSpPr>
              <p:nvPr/>
            </p:nvSpPr>
            <p:spPr bwMode="auto">
              <a:xfrm>
                <a:off x="368" y="2353"/>
                <a:ext cx="314" cy="1093"/>
              </a:xfrm>
              <a:custGeom>
                <a:avLst/>
                <a:gdLst>
                  <a:gd name="T0" fmla="*/ 2 w 940"/>
                  <a:gd name="T1" fmla="*/ 10 h 3278"/>
                  <a:gd name="T2" fmla="*/ 2 w 940"/>
                  <a:gd name="T3" fmla="*/ 10 h 3278"/>
                  <a:gd name="T4" fmla="*/ 2 w 940"/>
                  <a:gd name="T5" fmla="*/ 9 h 3278"/>
                  <a:gd name="T6" fmla="*/ 2 w 940"/>
                  <a:gd name="T7" fmla="*/ 8 h 3278"/>
                  <a:gd name="T8" fmla="*/ 2 w 940"/>
                  <a:gd name="T9" fmla="*/ 9 h 3278"/>
                  <a:gd name="T10" fmla="*/ 3 w 940"/>
                  <a:gd name="T11" fmla="*/ 9 h 3278"/>
                  <a:gd name="T12" fmla="*/ 3 w 940"/>
                  <a:gd name="T13" fmla="*/ 9 h 3278"/>
                  <a:gd name="T14" fmla="*/ 2 w 940"/>
                  <a:gd name="T15" fmla="*/ 10 h 3278"/>
                  <a:gd name="T16" fmla="*/ 2 w 940"/>
                  <a:gd name="T17" fmla="*/ 10 h 3278"/>
                  <a:gd name="T18" fmla="*/ 2 w 940"/>
                  <a:gd name="T19" fmla="*/ 11 h 3278"/>
                  <a:gd name="T20" fmla="*/ 2 w 940"/>
                  <a:gd name="T21" fmla="*/ 12 h 3278"/>
                  <a:gd name="T22" fmla="*/ 3 w 940"/>
                  <a:gd name="T23" fmla="*/ 13 h 3278"/>
                  <a:gd name="T24" fmla="*/ 3 w 940"/>
                  <a:gd name="T25" fmla="*/ 13 h 3278"/>
                  <a:gd name="T26" fmla="*/ 3 w 940"/>
                  <a:gd name="T27" fmla="*/ 13 h 3278"/>
                  <a:gd name="T28" fmla="*/ 3 w 940"/>
                  <a:gd name="T29" fmla="*/ 13 h 3278"/>
                  <a:gd name="T30" fmla="*/ 3 w 940"/>
                  <a:gd name="T31" fmla="*/ 13 h 3278"/>
                  <a:gd name="T32" fmla="*/ 3 w 940"/>
                  <a:gd name="T33" fmla="*/ 13 h 3278"/>
                  <a:gd name="T34" fmla="*/ 3 w 940"/>
                  <a:gd name="T35" fmla="*/ 13 h 3278"/>
                  <a:gd name="T36" fmla="*/ 2 w 940"/>
                  <a:gd name="T37" fmla="*/ 13 h 3278"/>
                  <a:gd name="T38" fmla="*/ 2 w 940"/>
                  <a:gd name="T39" fmla="*/ 13 h 3278"/>
                  <a:gd name="T40" fmla="*/ 1 w 940"/>
                  <a:gd name="T41" fmla="*/ 13 h 3278"/>
                  <a:gd name="T42" fmla="*/ 1 w 940"/>
                  <a:gd name="T43" fmla="*/ 13 h 3278"/>
                  <a:gd name="T44" fmla="*/ 1 w 940"/>
                  <a:gd name="T45" fmla="*/ 11 h 3278"/>
                  <a:gd name="T46" fmla="*/ 1 w 940"/>
                  <a:gd name="T47" fmla="*/ 8 h 3278"/>
                  <a:gd name="T48" fmla="*/ 1 w 940"/>
                  <a:gd name="T49" fmla="*/ 7 h 3278"/>
                  <a:gd name="T50" fmla="*/ 1 w 940"/>
                  <a:gd name="T51" fmla="*/ 6 h 3278"/>
                  <a:gd name="T52" fmla="*/ 0 w 940"/>
                  <a:gd name="T53" fmla="*/ 6 h 3278"/>
                  <a:gd name="T54" fmla="*/ 0 w 940"/>
                  <a:gd name="T55" fmla="*/ 5 h 3278"/>
                  <a:gd name="T56" fmla="*/ 0 w 940"/>
                  <a:gd name="T57" fmla="*/ 5 h 3278"/>
                  <a:gd name="T58" fmla="*/ 1 w 940"/>
                  <a:gd name="T59" fmla="*/ 3 h 3278"/>
                  <a:gd name="T60" fmla="*/ 1 w 940"/>
                  <a:gd name="T61" fmla="*/ 3 h 3278"/>
                  <a:gd name="T62" fmla="*/ 1 w 940"/>
                  <a:gd name="T63" fmla="*/ 2 h 3278"/>
                  <a:gd name="T64" fmla="*/ 2 w 940"/>
                  <a:gd name="T65" fmla="*/ 2 h 3278"/>
                  <a:gd name="T66" fmla="*/ 2 w 940"/>
                  <a:gd name="T67" fmla="*/ 2 h 3278"/>
                  <a:gd name="T68" fmla="*/ 1 w 940"/>
                  <a:gd name="T69" fmla="*/ 1 h 3278"/>
                  <a:gd name="T70" fmla="*/ 1 w 940"/>
                  <a:gd name="T71" fmla="*/ 1 h 3278"/>
                  <a:gd name="T72" fmla="*/ 1 w 940"/>
                  <a:gd name="T73" fmla="*/ 0 h 3278"/>
                  <a:gd name="T74" fmla="*/ 1 w 940"/>
                  <a:gd name="T75" fmla="*/ 0 h 3278"/>
                  <a:gd name="T76" fmla="*/ 2 w 940"/>
                  <a:gd name="T77" fmla="*/ 0 h 3278"/>
                  <a:gd name="T78" fmla="*/ 2 w 940"/>
                  <a:gd name="T79" fmla="*/ 0 h 3278"/>
                  <a:gd name="T80" fmla="*/ 2 w 940"/>
                  <a:gd name="T81" fmla="*/ 0 h 3278"/>
                  <a:gd name="T82" fmla="*/ 3 w 940"/>
                  <a:gd name="T83" fmla="*/ 0 h 3278"/>
                  <a:gd name="T84" fmla="*/ 3 w 940"/>
                  <a:gd name="T85" fmla="*/ 1 h 3278"/>
                  <a:gd name="T86" fmla="*/ 3 w 940"/>
                  <a:gd name="T87" fmla="*/ 1 h 3278"/>
                  <a:gd name="T88" fmla="*/ 3 w 940"/>
                  <a:gd name="T89" fmla="*/ 2 h 3278"/>
                  <a:gd name="T90" fmla="*/ 3 w 940"/>
                  <a:gd name="T91" fmla="*/ 2 h 3278"/>
                  <a:gd name="T92" fmla="*/ 3 w 940"/>
                  <a:gd name="T93" fmla="*/ 2 h 3278"/>
                  <a:gd name="T94" fmla="*/ 4 w 940"/>
                  <a:gd name="T95" fmla="*/ 3 h 3278"/>
                  <a:gd name="T96" fmla="*/ 4 w 940"/>
                  <a:gd name="T97" fmla="*/ 4 h 3278"/>
                  <a:gd name="T98" fmla="*/ 4 w 940"/>
                  <a:gd name="T99" fmla="*/ 4 h 3278"/>
                  <a:gd name="T100" fmla="*/ 4 w 940"/>
                  <a:gd name="T101" fmla="*/ 5 h 3278"/>
                  <a:gd name="T102" fmla="*/ 4 w 940"/>
                  <a:gd name="T103" fmla="*/ 6 h 3278"/>
                  <a:gd name="T104" fmla="*/ 4 w 940"/>
                  <a:gd name="T105" fmla="*/ 6 h 3278"/>
                  <a:gd name="T106" fmla="*/ 4 w 940"/>
                  <a:gd name="T107" fmla="*/ 7 h 3278"/>
                  <a:gd name="T108" fmla="*/ 3 w 940"/>
                  <a:gd name="T109" fmla="*/ 8 h 3278"/>
                  <a:gd name="T110" fmla="*/ 4 w 940"/>
                  <a:gd name="T111" fmla="*/ 9 h 3278"/>
                  <a:gd name="T112" fmla="*/ 4 w 940"/>
                  <a:gd name="T113" fmla="*/ 10 h 3278"/>
                  <a:gd name="T114" fmla="*/ 3 w 940"/>
                  <a:gd name="T115" fmla="*/ 11 h 3278"/>
                  <a:gd name="T116" fmla="*/ 3 w 940"/>
                  <a:gd name="T117" fmla="*/ 12 h 3278"/>
                  <a:gd name="T118" fmla="*/ 3 w 940"/>
                  <a:gd name="T119" fmla="*/ 12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5"/>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7"/>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7"/>
                    </a:lnTo>
                    <a:lnTo>
                      <a:pt x="200" y="1724"/>
                    </a:lnTo>
                    <a:lnTo>
                      <a:pt x="206" y="1625"/>
                    </a:lnTo>
                    <a:lnTo>
                      <a:pt x="216" y="1540"/>
                    </a:lnTo>
                    <a:lnTo>
                      <a:pt x="227" y="1469"/>
                    </a:lnTo>
                    <a:lnTo>
                      <a:pt x="164" y="1417"/>
                    </a:lnTo>
                    <a:lnTo>
                      <a:pt x="101" y="1363"/>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6"/>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5"/>
                    </a:lnTo>
                    <a:lnTo>
                      <a:pt x="595" y="45"/>
                    </a:lnTo>
                    <a:lnTo>
                      <a:pt x="611" y="68"/>
                    </a:lnTo>
                    <a:lnTo>
                      <a:pt x="619" y="90"/>
                    </a:lnTo>
                    <a:lnTo>
                      <a:pt x="630" y="142"/>
                    </a:lnTo>
                    <a:lnTo>
                      <a:pt x="639" y="207"/>
                    </a:lnTo>
                    <a:lnTo>
                      <a:pt x="646" y="269"/>
                    </a:lnTo>
                    <a:lnTo>
                      <a:pt x="646" y="309"/>
                    </a:lnTo>
                    <a:lnTo>
                      <a:pt x="633" y="360"/>
                    </a:lnTo>
                    <a:lnTo>
                      <a:pt x="620" y="385"/>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83" name="Freeform 53"/>
              <p:cNvSpPr>
                <a:spLocks/>
              </p:cNvSpPr>
              <p:nvPr/>
            </p:nvSpPr>
            <p:spPr bwMode="auto">
              <a:xfrm>
                <a:off x="675" y="2384"/>
                <a:ext cx="325" cy="1086"/>
              </a:xfrm>
              <a:custGeom>
                <a:avLst/>
                <a:gdLst>
                  <a:gd name="T0" fmla="*/ 1 w 974"/>
                  <a:gd name="T1" fmla="*/ 0 h 3256"/>
                  <a:gd name="T2" fmla="*/ 2 w 974"/>
                  <a:gd name="T3" fmla="*/ 0 h 3256"/>
                  <a:gd name="T4" fmla="*/ 2 w 974"/>
                  <a:gd name="T5" fmla="*/ 0 h 3256"/>
                  <a:gd name="T6" fmla="*/ 2 w 974"/>
                  <a:gd name="T7" fmla="*/ 1 h 3256"/>
                  <a:gd name="T8" fmla="*/ 2 w 974"/>
                  <a:gd name="T9" fmla="*/ 1 h 3256"/>
                  <a:gd name="T10" fmla="*/ 2 w 974"/>
                  <a:gd name="T11" fmla="*/ 2 h 3256"/>
                  <a:gd name="T12" fmla="*/ 2 w 974"/>
                  <a:gd name="T13" fmla="*/ 2 h 3256"/>
                  <a:gd name="T14" fmla="*/ 3 w 974"/>
                  <a:gd name="T15" fmla="*/ 2 h 3256"/>
                  <a:gd name="T16" fmla="*/ 3 w 974"/>
                  <a:gd name="T17" fmla="*/ 3 h 3256"/>
                  <a:gd name="T18" fmla="*/ 4 w 974"/>
                  <a:gd name="T19" fmla="*/ 4 h 3256"/>
                  <a:gd name="T20" fmla="*/ 4 w 974"/>
                  <a:gd name="T21" fmla="*/ 5 h 3256"/>
                  <a:gd name="T22" fmla="*/ 3 w 974"/>
                  <a:gd name="T23" fmla="*/ 6 h 3256"/>
                  <a:gd name="T24" fmla="*/ 3 w 974"/>
                  <a:gd name="T25" fmla="*/ 6 h 3256"/>
                  <a:gd name="T26" fmla="*/ 3 w 974"/>
                  <a:gd name="T27" fmla="*/ 7 h 3256"/>
                  <a:gd name="T28" fmla="*/ 3 w 974"/>
                  <a:gd name="T29" fmla="*/ 7 h 3256"/>
                  <a:gd name="T30" fmla="*/ 2 w 974"/>
                  <a:gd name="T31" fmla="*/ 10 h 3256"/>
                  <a:gd name="T32" fmla="*/ 2 w 974"/>
                  <a:gd name="T33" fmla="*/ 11 h 3256"/>
                  <a:gd name="T34" fmla="*/ 2 w 974"/>
                  <a:gd name="T35" fmla="*/ 12 h 3256"/>
                  <a:gd name="T36" fmla="*/ 2 w 974"/>
                  <a:gd name="T37" fmla="*/ 12 h 3256"/>
                  <a:gd name="T38" fmla="*/ 2 w 974"/>
                  <a:gd name="T39" fmla="*/ 13 h 3256"/>
                  <a:gd name="T40" fmla="*/ 2 w 974"/>
                  <a:gd name="T41" fmla="*/ 13 h 3256"/>
                  <a:gd name="T42" fmla="*/ 2 w 974"/>
                  <a:gd name="T43" fmla="*/ 13 h 3256"/>
                  <a:gd name="T44" fmla="*/ 1 w 974"/>
                  <a:gd name="T45" fmla="*/ 13 h 3256"/>
                  <a:gd name="T46" fmla="*/ 1 w 974"/>
                  <a:gd name="T47" fmla="*/ 13 h 3256"/>
                  <a:gd name="T48" fmla="*/ 1 w 974"/>
                  <a:gd name="T49" fmla="*/ 13 h 3256"/>
                  <a:gd name="T50" fmla="*/ 0 w 974"/>
                  <a:gd name="T51" fmla="*/ 13 h 3256"/>
                  <a:gd name="T52" fmla="*/ 0 w 974"/>
                  <a:gd name="T53" fmla="*/ 13 h 3256"/>
                  <a:gd name="T54" fmla="*/ 1 w 974"/>
                  <a:gd name="T55" fmla="*/ 13 h 3256"/>
                  <a:gd name="T56" fmla="*/ 1 w 974"/>
                  <a:gd name="T57" fmla="*/ 12 h 3256"/>
                  <a:gd name="T58" fmla="*/ 1 w 974"/>
                  <a:gd name="T59" fmla="*/ 12 h 3256"/>
                  <a:gd name="T60" fmla="*/ 1 w 974"/>
                  <a:gd name="T61" fmla="*/ 10 h 3256"/>
                  <a:gd name="T62" fmla="*/ 0 w 974"/>
                  <a:gd name="T63" fmla="*/ 10 h 3256"/>
                  <a:gd name="T64" fmla="*/ 0 w 974"/>
                  <a:gd name="T65" fmla="*/ 7 h 3256"/>
                  <a:gd name="T66" fmla="*/ 0 w 974"/>
                  <a:gd name="T67" fmla="*/ 7 h 3256"/>
                  <a:gd name="T68" fmla="*/ 0 w 974"/>
                  <a:gd name="T69" fmla="*/ 6 h 3256"/>
                  <a:gd name="T70" fmla="*/ 0 w 974"/>
                  <a:gd name="T71" fmla="*/ 6 h 3256"/>
                  <a:gd name="T72" fmla="*/ 0 w 974"/>
                  <a:gd name="T73" fmla="*/ 5 h 3256"/>
                  <a:gd name="T74" fmla="*/ 0 w 974"/>
                  <a:gd name="T75" fmla="*/ 4 h 3256"/>
                  <a:gd name="T76" fmla="*/ 0 w 974"/>
                  <a:gd name="T77" fmla="*/ 3 h 3256"/>
                  <a:gd name="T78" fmla="*/ 0 w 974"/>
                  <a:gd name="T79" fmla="*/ 3 h 3256"/>
                  <a:gd name="T80" fmla="*/ 0 w 974"/>
                  <a:gd name="T81" fmla="*/ 3 h 3256"/>
                  <a:gd name="T82" fmla="*/ 1 w 974"/>
                  <a:gd name="T83" fmla="*/ 2 h 3256"/>
                  <a:gd name="T84" fmla="*/ 1 w 974"/>
                  <a:gd name="T85" fmla="*/ 2 h 3256"/>
                  <a:gd name="T86" fmla="*/ 1 w 974"/>
                  <a:gd name="T87" fmla="*/ 2 h 3256"/>
                  <a:gd name="T88" fmla="*/ 1 w 974"/>
                  <a:gd name="T89" fmla="*/ 2 h 3256"/>
                  <a:gd name="T90" fmla="*/ 1 w 974"/>
                  <a:gd name="T91" fmla="*/ 2 h 3256"/>
                  <a:gd name="T92" fmla="*/ 1 w 974"/>
                  <a:gd name="T93" fmla="*/ 2 h 3256"/>
                  <a:gd name="T94" fmla="*/ 0 w 974"/>
                  <a:gd name="T95" fmla="*/ 1 h 3256"/>
                  <a:gd name="T96" fmla="*/ 0 w 974"/>
                  <a:gd name="T97" fmla="*/ 1 h 3256"/>
                  <a:gd name="T98" fmla="*/ 1 w 974"/>
                  <a:gd name="T99" fmla="*/ 0 h 3256"/>
                  <a:gd name="T100" fmla="*/ 1 w 974"/>
                  <a:gd name="T101" fmla="*/ 0 h 3256"/>
                  <a:gd name="T102" fmla="*/ 1 w 974"/>
                  <a:gd name="T103" fmla="*/ 0 h 3256"/>
                  <a:gd name="T104" fmla="*/ 1 w 974"/>
                  <a:gd name="T105" fmla="*/ 0 h 3256"/>
                  <a:gd name="T106" fmla="*/ 3 w 974"/>
                  <a:gd name="T107" fmla="*/ 4 h 3256"/>
                  <a:gd name="T108" fmla="*/ 3 w 974"/>
                  <a:gd name="T109" fmla="*/ 5 h 3256"/>
                  <a:gd name="T110" fmla="*/ 3 w 974"/>
                  <a:gd name="T111" fmla="*/ 4 h 3256"/>
                  <a:gd name="T112" fmla="*/ 3 w 974"/>
                  <a:gd name="T113" fmla="*/ 4 h 3256"/>
                  <a:gd name="T114" fmla="*/ 3 w 974"/>
                  <a:gd name="T115" fmla="*/ 4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6"/>
                  <a:gd name="T176" fmla="*/ 974 w 974"/>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lnTo>
                      <a:pt x="684" y="957"/>
                    </a:lnTo>
                    <a:lnTo>
                      <a:pt x="679" y="1078"/>
                    </a:lnTo>
                    <a:lnTo>
                      <a:pt x="673" y="1144"/>
                    </a:lnTo>
                    <a:lnTo>
                      <a:pt x="737" y="1153"/>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84" name="Freeform 54"/>
              <p:cNvSpPr>
                <a:spLocks/>
              </p:cNvSpPr>
              <p:nvPr/>
            </p:nvSpPr>
            <p:spPr bwMode="auto">
              <a:xfrm>
                <a:off x="675" y="2384"/>
                <a:ext cx="325" cy="1086"/>
              </a:xfrm>
              <a:custGeom>
                <a:avLst/>
                <a:gdLst>
                  <a:gd name="T0" fmla="*/ 1 w 974"/>
                  <a:gd name="T1" fmla="*/ 0 h 3256"/>
                  <a:gd name="T2" fmla="*/ 2 w 974"/>
                  <a:gd name="T3" fmla="*/ 0 h 3256"/>
                  <a:gd name="T4" fmla="*/ 2 w 974"/>
                  <a:gd name="T5" fmla="*/ 0 h 3256"/>
                  <a:gd name="T6" fmla="*/ 2 w 974"/>
                  <a:gd name="T7" fmla="*/ 1 h 3256"/>
                  <a:gd name="T8" fmla="*/ 2 w 974"/>
                  <a:gd name="T9" fmla="*/ 1 h 3256"/>
                  <a:gd name="T10" fmla="*/ 2 w 974"/>
                  <a:gd name="T11" fmla="*/ 2 h 3256"/>
                  <a:gd name="T12" fmla="*/ 2 w 974"/>
                  <a:gd name="T13" fmla="*/ 2 h 3256"/>
                  <a:gd name="T14" fmla="*/ 3 w 974"/>
                  <a:gd name="T15" fmla="*/ 2 h 3256"/>
                  <a:gd name="T16" fmla="*/ 3 w 974"/>
                  <a:gd name="T17" fmla="*/ 3 h 3256"/>
                  <a:gd name="T18" fmla="*/ 4 w 974"/>
                  <a:gd name="T19" fmla="*/ 4 h 3256"/>
                  <a:gd name="T20" fmla="*/ 4 w 974"/>
                  <a:gd name="T21" fmla="*/ 5 h 3256"/>
                  <a:gd name="T22" fmla="*/ 3 w 974"/>
                  <a:gd name="T23" fmla="*/ 6 h 3256"/>
                  <a:gd name="T24" fmla="*/ 3 w 974"/>
                  <a:gd name="T25" fmla="*/ 6 h 3256"/>
                  <a:gd name="T26" fmla="*/ 3 w 974"/>
                  <a:gd name="T27" fmla="*/ 7 h 3256"/>
                  <a:gd name="T28" fmla="*/ 3 w 974"/>
                  <a:gd name="T29" fmla="*/ 7 h 3256"/>
                  <a:gd name="T30" fmla="*/ 2 w 974"/>
                  <a:gd name="T31" fmla="*/ 10 h 3256"/>
                  <a:gd name="T32" fmla="*/ 2 w 974"/>
                  <a:gd name="T33" fmla="*/ 11 h 3256"/>
                  <a:gd name="T34" fmla="*/ 2 w 974"/>
                  <a:gd name="T35" fmla="*/ 12 h 3256"/>
                  <a:gd name="T36" fmla="*/ 2 w 974"/>
                  <a:gd name="T37" fmla="*/ 12 h 3256"/>
                  <a:gd name="T38" fmla="*/ 2 w 974"/>
                  <a:gd name="T39" fmla="*/ 13 h 3256"/>
                  <a:gd name="T40" fmla="*/ 2 w 974"/>
                  <a:gd name="T41" fmla="*/ 13 h 3256"/>
                  <a:gd name="T42" fmla="*/ 2 w 974"/>
                  <a:gd name="T43" fmla="*/ 13 h 3256"/>
                  <a:gd name="T44" fmla="*/ 1 w 974"/>
                  <a:gd name="T45" fmla="*/ 13 h 3256"/>
                  <a:gd name="T46" fmla="*/ 1 w 974"/>
                  <a:gd name="T47" fmla="*/ 13 h 3256"/>
                  <a:gd name="T48" fmla="*/ 1 w 974"/>
                  <a:gd name="T49" fmla="*/ 13 h 3256"/>
                  <a:gd name="T50" fmla="*/ 0 w 974"/>
                  <a:gd name="T51" fmla="*/ 13 h 3256"/>
                  <a:gd name="T52" fmla="*/ 0 w 974"/>
                  <a:gd name="T53" fmla="*/ 13 h 3256"/>
                  <a:gd name="T54" fmla="*/ 1 w 974"/>
                  <a:gd name="T55" fmla="*/ 13 h 3256"/>
                  <a:gd name="T56" fmla="*/ 1 w 974"/>
                  <a:gd name="T57" fmla="*/ 12 h 3256"/>
                  <a:gd name="T58" fmla="*/ 1 w 974"/>
                  <a:gd name="T59" fmla="*/ 12 h 3256"/>
                  <a:gd name="T60" fmla="*/ 1 w 974"/>
                  <a:gd name="T61" fmla="*/ 10 h 3256"/>
                  <a:gd name="T62" fmla="*/ 0 w 974"/>
                  <a:gd name="T63" fmla="*/ 10 h 3256"/>
                  <a:gd name="T64" fmla="*/ 0 w 974"/>
                  <a:gd name="T65" fmla="*/ 7 h 3256"/>
                  <a:gd name="T66" fmla="*/ 0 w 974"/>
                  <a:gd name="T67" fmla="*/ 7 h 3256"/>
                  <a:gd name="T68" fmla="*/ 0 w 974"/>
                  <a:gd name="T69" fmla="*/ 6 h 3256"/>
                  <a:gd name="T70" fmla="*/ 0 w 974"/>
                  <a:gd name="T71" fmla="*/ 6 h 3256"/>
                  <a:gd name="T72" fmla="*/ 0 w 974"/>
                  <a:gd name="T73" fmla="*/ 5 h 3256"/>
                  <a:gd name="T74" fmla="*/ 0 w 974"/>
                  <a:gd name="T75" fmla="*/ 4 h 3256"/>
                  <a:gd name="T76" fmla="*/ 0 w 974"/>
                  <a:gd name="T77" fmla="*/ 3 h 3256"/>
                  <a:gd name="T78" fmla="*/ 0 w 974"/>
                  <a:gd name="T79" fmla="*/ 3 h 3256"/>
                  <a:gd name="T80" fmla="*/ 0 w 974"/>
                  <a:gd name="T81" fmla="*/ 3 h 3256"/>
                  <a:gd name="T82" fmla="*/ 1 w 974"/>
                  <a:gd name="T83" fmla="*/ 2 h 3256"/>
                  <a:gd name="T84" fmla="*/ 1 w 974"/>
                  <a:gd name="T85" fmla="*/ 2 h 3256"/>
                  <a:gd name="T86" fmla="*/ 1 w 974"/>
                  <a:gd name="T87" fmla="*/ 2 h 3256"/>
                  <a:gd name="T88" fmla="*/ 1 w 974"/>
                  <a:gd name="T89" fmla="*/ 2 h 3256"/>
                  <a:gd name="T90" fmla="*/ 1 w 974"/>
                  <a:gd name="T91" fmla="*/ 2 h 3256"/>
                  <a:gd name="T92" fmla="*/ 1 w 974"/>
                  <a:gd name="T93" fmla="*/ 2 h 3256"/>
                  <a:gd name="T94" fmla="*/ 0 w 974"/>
                  <a:gd name="T95" fmla="*/ 1 h 3256"/>
                  <a:gd name="T96" fmla="*/ 0 w 974"/>
                  <a:gd name="T97" fmla="*/ 1 h 3256"/>
                  <a:gd name="T98" fmla="*/ 1 w 974"/>
                  <a:gd name="T99" fmla="*/ 0 h 3256"/>
                  <a:gd name="T100" fmla="*/ 1 w 974"/>
                  <a:gd name="T101" fmla="*/ 0 h 3256"/>
                  <a:gd name="T102" fmla="*/ 1 w 974"/>
                  <a:gd name="T103" fmla="*/ 0 h 3256"/>
                  <a:gd name="T104" fmla="*/ 1 w 974"/>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6"/>
                  <a:gd name="T161" fmla="*/ 974 w 974"/>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85" name="Freeform 55"/>
              <p:cNvSpPr>
                <a:spLocks/>
              </p:cNvSpPr>
              <p:nvPr/>
            </p:nvSpPr>
            <p:spPr bwMode="auto">
              <a:xfrm>
                <a:off x="900" y="2704"/>
                <a:ext cx="27" cy="65"/>
              </a:xfrm>
              <a:custGeom>
                <a:avLst/>
                <a:gdLst>
                  <a:gd name="T0" fmla="*/ 0 w 81"/>
                  <a:gd name="T1" fmla="*/ 0 h 196"/>
                  <a:gd name="T2" fmla="*/ 0 w 81"/>
                  <a:gd name="T3" fmla="*/ 0 h 196"/>
                  <a:gd name="T4" fmla="*/ 0 w 81"/>
                  <a:gd name="T5" fmla="*/ 1 h 196"/>
                  <a:gd name="T6" fmla="*/ 0 w 81"/>
                  <a:gd name="T7" fmla="*/ 1 h 196"/>
                  <a:gd name="T8" fmla="*/ 0 w 81"/>
                  <a:gd name="T9" fmla="*/ 1 h 196"/>
                  <a:gd name="T10" fmla="*/ 0 w 81"/>
                  <a:gd name="T11" fmla="*/ 0 h 196"/>
                  <a:gd name="T12" fmla="*/ 0 w 81"/>
                  <a:gd name="T13" fmla="*/ 0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86" name="Freeform 56"/>
              <p:cNvSpPr>
                <a:spLocks/>
              </p:cNvSpPr>
              <p:nvPr/>
            </p:nvSpPr>
            <p:spPr bwMode="auto">
              <a:xfrm>
                <a:off x="1274" y="2362"/>
                <a:ext cx="311" cy="1140"/>
              </a:xfrm>
              <a:custGeom>
                <a:avLst/>
                <a:gdLst>
                  <a:gd name="T0" fmla="*/ 3 w 931"/>
                  <a:gd name="T1" fmla="*/ 0 h 3420"/>
                  <a:gd name="T2" fmla="*/ 3 w 931"/>
                  <a:gd name="T3" fmla="*/ 1 h 3420"/>
                  <a:gd name="T4" fmla="*/ 3 w 931"/>
                  <a:gd name="T5" fmla="*/ 1 h 3420"/>
                  <a:gd name="T6" fmla="*/ 3 w 931"/>
                  <a:gd name="T7" fmla="*/ 2 h 3420"/>
                  <a:gd name="T8" fmla="*/ 3 w 931"/>
                  <a:gd name="T9" fmla="*/ 2 h 3420"/>
                  <a:gd name="T10" fmla="*/ 3 w 931"/>
                  <a:gd name="T11" fmla="*/ 3 h 3420"/>
                  <a:gd name="T12" fmla="*/ 4 w 931"/>
                  <a:gd name="T13" fmla="*/ 3 h 3420"/>
                  <a:gd name="T14" fmla="*/ 4 w 931"/>
                  <a:gd name="T15" fmla="*/ 5 h 3420"/>
                  <a:gd name="T16" fmla="*/ 4 w 931"/>
                  <a:gd name="T17" fmla="*/ 6 h 3420"/>
                  <a:gd name="T18" fmla="*/ 4 w 931"/>
                  <a:gd name="T19" fmla="*/ 7 h 3420"/>
                  <a:gd name="T20" fmla="*/ 3 w 931"/>
                  <a:gd name="T21" fmla="*/ 9 h 3420"/>
                  <a:gd name="T22" fmla="*/ 3 w 931"/>
                  <a:gd name="T23" fmla="*/ 10 h 3420"/>
                  <a:gd name="T24" fmla="*/ 3 w 931"/>
                  <a:gd name="T25" fmla="*/ 11 h 3420"/>
                  <a:gd name="T26" fmla="*/ 2 w 931"/>
                  <a:gd name="T27" fmla="*/ 13 h 3420"/>
                  <a:gd name="T28" fmla="*/ 2 w 931"/>
                  <a:gd name="T29" fmla="*/ 14 h 3420"/>
                  <a:gd name="T30" fmla="*/ 2 w 931"/>
                  <a:gd name="T31" fmla="*/ 14 h 3420"/>
                  <a:gd name="T32" fmla="*/ 1 w 931"/>
                  <a:gd name="T33" fmla="*/ 14 h 3420"/>
                  <a:gd name="T34" fmla="*/ 1 w 931"/>
                  <a:gd name="T35" fmla="*/ 14 h 3420"/>
                  <a:gd name="T36" fmla="*/ 1 w 931"/>
                  <a:gd name="T37" fmla="*/ 14 h 3420"/>
                  <a:gd name="T38" fmla="*/ 0 w 931"/>
                  <a:gd name="T39" fmla="*/ 14 h 3420"/>
                  <a:gd name="T40" fmla="*/ 0 w 931"/>
                  <a:gd name="T41" fmla="*/ 13 h 3420"/>
                  <a:gd name="T42" fmla="*/ 1 w 931"/>
                  <a:gd name="T43" fmla="*/ 13 h 3420"/>
                  <a:gd name="T44" fmla="*/ 1 w 931"/>
                  <a:gd name="T45" fmla="*/ 12 h 3420"/>
                  <a:gd name="T46" fmla="*/ 0 w 931"/>
                  <a:gd name="T47" fmla="*/ 11 h 3420"/>
                  <a:gd name="T48" fmla="*/ 0 w 931"/>
                  <a:gd name="T49" fmla="*/ 9 h 3420"/>
                  <a:gd name="T50" fmla="*/ 0 w 931"/>
                  <a:gd name="T51" fmla="*/ 8 h 3420"/>
                  <a:gd name="T52" fmla="*/ 1 w 931"/>
                  <a:gd name="T53" fmla="*/ 6 h 3420"/>
                  <a:gd name="T54" fmla="*/ 1 w 931"/>
                  <a:gd name="T55" fmla="*/ 5 h 3420"/>
                  <a:gd name="T56" fmla="*/ 0 w 931"/>
                  <a:gd name="T57" fmla="*/ 5 h 3420"/>
                  <a:gd name="T58" fmla="*/ 1 w 931"/>
                  <a:gd name="T59" fmla="*/ 4 h 3420"/>
                  <a:gd name="T60" fmla="*/ 1 w 931"/>
                  <a:gd name="T61" fmla="*/ 3 h 3420"/>
                  <a:gd name="T62" fmla="*/ 1 w 931"/>
                  <a:gd name="T63" fmla="*/ 2 h 3420"/>
                  <a:gd name="T64" fmla="*/ 2 w 931"/>
                  <a:gd name="T65" fmla="*/ 2 h 3420"/>
                  <a:gd name="T66" fmla="*/ 1 w 931"/>
                  <a:gd name="T67" fmla="*/ 2 h 3420"/>
                  <a:gd name="T68" fmla="*/ 1 w 931"/>
                  <a:gd name="T69" fmla="*/ 1 h 3420"/>
                  <a:gd name="T70" fmla="*/ 1 w 931"/>
                  <a:gd name="T71" fmla="*/ 1 h 3420"/>
                  <a:gd name="T72" fmla="*/ 1 w 931"/>
                  <a:gd name="T73" fmla="*/ 0 h 3420"/>
                  <a:gd name="T74" fmla="*/ 2 w 931"/>
                  <a:gd name="T75" fmla="*/ 0 h 3420"/>
                  <a:gd name="T76" fmla="*/ 3 w 931"/>
                  <a:gd name="T77" fmla="*/ 6 h 3420"/>
                  <a:gd name="T78" fmla="*/ 3 w 931"/>
                  <a:gd name="T79" fmla="*/ 6 h 3420"/>
                  <a:gd name="T80" fmla="*/ 3 w 931"/>
                  <a:gd name="T81" fmla="*/ 5 h 3420"/>
                  <a:gd name="T82" fmla="*/ 3 w 931"/>
                  <a:gd name="T83" fmla="*/ 4 h 3420"/>
                  <a:gd name="T84" fmla="*/ 3 w 931"/>
                  <a:gd name="T85" fmla="*/ 5 h 3420"/>
                  <a:gd name="T86" fmla="*/ 3 w 931"/>
                  <a:gd name="T87" fmla="*/ 6 h 3420"/>
                  <a:gd name="T88" fmla="*/ 2 w 931"/>
                  <a:gd name="T89" fmla="*/ 13 h 3420"/>
                  <a:gd name="T90" fmla="*/ 2 w 931"/>
                  <a:gd name="T91" fmla="*/ 13 h 3420"/>
                  <a:gd name="T92" fmla="*/ 2 w 931"/>
                  <a:gd name="T93" fmla="*/ 11 h 3420"/>
                  <a:gd name="T94" fmla="*/ 2 w 931"/>
                  <a:gd name="T95" fmla="*/ 10 h 3420"/>
                  <a:gd name="T96" fmla="*/ 2 w 931"/>
                  <a:gd name="T97" fmla="*/ 10 h 3420"/>
                  <a:gd name="T98" fmla="*/ 2 w 931"/>
                  <a:gd name="T99" fmla="*/ 9 h 3420"/>
                  <a:gd name="T100" fmla="*/ 1 w 931"/>
                  <a:gd name="T101" fmla="*/ 9 h 3420"/>
                  <a:gd name="T102" fmla="*/ 1 w 931"/>
                  <a:gd name="T103" fmla="*/ 10 h 3420"/>
                  <a:gd name="T104" fmla="*/ 1 w 931"/>
                  <a:gd name="T105" fmla="*/ 10 h 3420"/>
                  <a:gd name="T106" fmla="*/ 1 w 931"/>
                  <a:gd name="T107" fmla="*/ 11 h 3420"/>
                  <a:gd name="T108" fmla="*/ 2 w 931"/>
                  <a:gd name="T109" fmla="*/ 13 h 3420"/>
                  <a:gd name="T110" fmla="*/ 2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lnTo>
                      <a:pt x="757" y="1477"/>
                    </a:lnTo>
                    <a:lnTo>
                      <a:pt x="704" y="1498"/>
                    </a:lnTo>
                    <a:lnTo>
                      <a:pt x="704" y="1412"/>
                    </a:lnTo>
                    <a:lnTo>
                      <a:pt x="700" y="1375"/>
                    </a:lnTo>
                    <a:lnTo>
                      <a:pt x="690" y="1338"/>
                    </a:lnTo>
                    <a:lnTo>
                      <a:pt x="674" y="1303"/>
                    </a:lnTo>
                    <a:lnTo>
                      <a:pt x="654" y="1268"/>
                    </a:lnTo>
                    <a:lnTo>
                      <a:pt x="680" y="1223"/>
                    </a:lnTo>
                    <a:lnTo>
                      <a:pt x="704"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9"/>
                    </a:lnTo>
                    <a:lnTo>
                      <a:pt x="448" y="2962"/>
                    </a:lnTo>
                    <a:lnTo>
                      <a:pt x="443" y="2873"/>
                    </a:lnTo>
                    <a:lnTo>
                      <a:pt x="440" y="2769"/>
                    </a:lnTo>
                    <a:lnTo>
                      <a:pt x="443" y="2654"/>
                    </a:lnTo>
                    <a:lnTo>
                      <a:pt x="450" y="2552"/>
                    </a:lnTo>
                    <a:lnTo>
                      <a:pt x="457" y="2483"/>
                    </a:lnTo>
                    <a:lnTo>
                      <a:pt x="452" y="2452"/>
                    </a:lnTo>
                    <a:lnTo>
                      <a:pt x="433" y="2407"/>
                    </a:lnTo>
                    <a:lnTo>
                      <a:pt x="417" y="2349"/>
                    </a:lnTo>
                    <a:lnTo>
                      <a:pt x="408"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87" name="Freeform 57"/>
              <p:cNvSpPr>
                <a:spLocks/>
              </p:cNvSpPr>
              <p:nvPr/>
            </p:nvSpPr>
            <p:spPr bwMode="auto">
              <a:xfrm>
                <a:off x="1274" y="2362"/>
                <a:ext cx="311" cy="1140"/>
              </a:xfrm>
              <a:custGeom>
                <a:avLst/>
                <a:gdLst>
                  <a:gd name="T0" fmla="*/ 2 w 931"/>
                  <a:gd name="T1" fmla="*/ 0 h 3420"/>
                  <a:gd name="T2" fmla="*/ 3 w 931"/>
                  <a:gd name="T3" fmla="*/ 0 h 3420"/>
                  <a:gd name="T4" fmla="*/ 3 w 931"/>
                  <a:gd name="T5" fmla="*/ 1 h 3420"/>
                  <a:gd name="T6" fmla="*/ 3 w 931"/>
                  <a:gd name="T7" fmla="*/ 1 h 3420"/>
                  <a:gd name="T8" fmla="*/ 2 w 931"/>
                  <a:gd name="T9" fmla="*/ 2 h 3420"/>
                  <a:gd name="T10" fmla="*/ 3 w 931"/>
                  <a:gd name="T11" fmla="*/ 2 h 3420"/>
                  <a:gd name="T12" fmla="*/ 3 w 931"/>
                  <a:gd name="T13" fmla="*/ 2 h 3420"/>
                  <a:gd name="T14" fmla="*/ 3 w 931"/>
                  <a:gd name="T15" fmla="*/ 2 h 3420"/>
                  <a:gd name="T16" fmla="*/ 3 w 931"/>
                  <a:gd name="T17" fmla="*/ 3 h 3420"/>
                  <a:gd name="T18" fmla="*/ 4 w 931"/>
                  <a:gd name="T19" fmla="*/ 3 h 3420"/>
                  <a:gd name="T20" fmla="*/ 4 w 931"/>
                  <a:gd name="T21" fmla="*/ 4 h 3420"/>
                  <a:gd name="T22" fmla="*/ 4 w 931"/>
                  <a:gd name="T23" fmla="*/ 5 h 3420"/>
                  <a:gd name="T24" fmla="*/ 4 w 931"/>
                  <a:gd name="T25" fmla="*/ 6 h 3420"/>
                  <a:gd name="T26" fmla="*/ 4 w 931"/>
                  <a:gd name="T27" fmla="*/ 6 h 3420"/>
                  <a:gd name="T28" fmla="*/ 4 w 931"/>
                  <a:gd name="T29" fmla="*/ 7 h 3420"/>
                  <a:gd name="T30" fmla="*/ 3 w 931"/>
                  <a:gd name="T31" fmla="*/ 8 h 3420"/>
                  <a:gd name="T32" fmla="*/ 2 w 931"/>
                  <a:gd name="T33" fmla="*/ 9 h 3420"/>
                  <a:gd name="T34" fmla="*/ 3 w 931"/>
                  <a:gd name="T35" fmla="*/ 10 h 3420"/>
                  <a:gd name="T36" fmla="*/ 3 w 931"/>
                  <a:gd name="T37" fmla="*/ 11 h 3420"/>
                  <a:gd name="T38" fmla="*/ 2 w 931"/>
                  <a:gd name="T39" fmla="*/ 12 h 3420"/>
                  <a:gd name="T40" fmla="*/ 2 w 931"/>
                  <a:gd name="T41" fmla="*/ 13 h 3420"/>
                  <a:gd name="T42" fmla="*/ 2 w 931"/>
                  <a:gd name="T43" fmla="*/ 14 h 3420"/>
                  <a:gd name="T44" fmla="*/ 2 w 931"/>
                  <a:gd name="T45" fmla="*/ 14 h 3420"/>
                  <a:gd name="T46" fmla="*/ 2 w 931"/>
                  <a:gd name="T47" fmla="*/ 14 h 3420"/>
                  <a:gd name="T48" fmla="*/ 1 w 931"/>
                  <a:gd name="T49" fmla="*/ 14 h 3420"/>
                  <a:gd name="T50" fmla="*/ 1 w 931"/>
                  <a:gd name="T51" fmla="*/ 14 h 3420"/>
                  <a:gd name="T52" fmla="*/ 1 w 931"/>
                  <a:gd name="T53" fmla="*/ 14 h 3420"/>
                  <a:gd name="T54" fmla="*/ 1 w 931"/>
                  <a:gd name="T55" fmla="*/ 14 h 3420"/>
                  <a:gd name="T56" fmla="*/ 1 w 931"/>
                  <a:gd name="T57" fmla="*/ 14 h 3420"/>
                  <a:gd name="T58" fmla="*/ 0 w 931"/>
                  <a:gd name="T59" fmla="*/ 14 h 3420"/>
                  <a:gd name="T60" fmla="*/ 0 w 931"/>
                  <a:gd name="T61" fmla="*/ 14 h 3420"/>
                  <a:gd name="T62" fmla="*/ 0 w 931"/>
                  <a:gd name="T63" fmla="*/ 13 h 3420"/>
                  <a:gd name="T64" fmla="*/ 1 w 931"/>
                  <a:gd name="T65" fmla="*/ 13 h 3420"/>
                  <a:gd name="T66" fmla="*/ 1 w 931"/>
                  <a:gd name="T67" fmla="*/ 13 h 3420"/>
                  <a:gd name="T68" fmla="*/ 1 w 931"/>
                  <a:gd name="T69" fmla="*/ 12 h 3420"/>
                  <a:gd name="T70" fmla="*/ 0 w 931"/>
                  <a:gd name="T71" fmla="*/ 11 h 3420"/>
                  <a:gd name="T72" fmla="*/ 0 w 931"/>
                  <a:gd name="T73" fmla="*/ 10 h 3420"/>
                  <a:gd name="T74" fmla="*/ 0 w 931"/>
                  <a:gd name="T75" fmla="*/ 9 h 3420"/>
                  <a:gd name="T76" fmla="*/ 0 w 931"/>
                  <a:gd name="T77" fmla="*/ 8 h 3420"/>
                  <a:gd name="T78" fmla="*/ 0 w 931"/>
                  <a:gd name="T79" fmla="*/ 7 h 3420"/>
                  <a:gd name="T80" fmla="*/ 1 w 931"/>
                  <a:gd name="T81" fmla="*/ 6 h 3420"/>
                  <a:gd name="T82" fmla="*/ 1 w 931"/>
                  <a:gd name="T83" fmla="*/ 5 h 3420"/>
                  <a:gd name="T84" fmla="*/ 0 w 931"/>
                  <a:gd name="T85" fmla="*/ 5 h 3420"/>
                  <a:gd name="T86" fmla="*/ 0 w 931"/>
                  <a:gd name="T87" fmla="*/ 5 h 3420"/>
                  <a:gd name="T88" fmla="*/ 1 w 931"/>
                  <a:gd name="T89" fmla="*/ 4 h 3420"/>
                  <a:gd name="T90" fmla="*/ 1 w 931"/>
                  <a:gd name="T91" fmla="*/ 3 h 3420"/>
                  <a:gd name="T92" fmla="*/ 1 w 931"/>
                  <a:gd name="T93" fmla="*/ 3 h 3420"/>
                  <a:gd name="T94" fmla="*/ 1 w 931"/>
                  <a:gd name="T95" fmla="*/ 2 h 3420"/>
                  <a:gd name="T96" fmla="*/ 2 w 931"/>
                  <a:gd name="T97" fmla="*/ 2 h 3420"/>
                  <a:gd name="T98" fmla="*/ 2 w 931"/>
                  <a:gd name="T99" fmla="*/ 2 h 3420"/>
                  <a:gd name="T100" fmla="*/ 1 w 931"/>
                  <a:gd name="T101" fmla="*/ 2 h 3420"/>
                  <a:gd name="T102" fmla="*/ 1 w 931"/>
                  <a:gd name="T103" fmla="*/ 1 h 3420"/>
                  <a:gd name="T104" fmla="*/ 1 w 931"/>
                  <a:gd name="T105" fmla="*/ 1 h 3420"/>
                  <a:gd name="T106" fmla="*/ 1 w 931"/>
                  <a:gd name="T107" fmla="*/ 1 h 3420"/>
                  <a:gd name="T108" fmla="*/ 1 w 931"/>
                  <a:gd name="T109" fmla="*/ 0 h 3420"/>
                  <a:gd name="T110" fmla="*/ 2 w 931"/>
                  <a:gd name="T111" fmla="*/ 0 h 3420"/>
                  <a:gd name="T112" fmla="*/ 2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88" name="Freeform 58"/>
              <p:cNvSpPr>
                <a:spLocks/>
              </p:cNvSpPr>
              <p:nvPr/>
            </p:nvSpPr>
            <p:spPr bwMode="auto">
              <a:xfrm>
                <a:off x="1492" y="2696"/>
                <a:ext cx="37" cy="165"/>
              </a:xfrm>
              <a:custGeom>
                <a:avLst/>
                <a:gdLst>
                  <a:gd name="T0" fmla="*/ 0 w 109"/>
                  <a:gd name="T1" fmla="*/ 2 h 497"/>
                  <a:gd name="T2" fmla="*/ 0 w 109"/>
                  <a:gd name="T3" fmla="*/ 2 h 497"/>
                  <a:gd name="T4" fmla="*/ 0 w 109"/>
                  <a:gd name="T5" fmla="*/ 2 h 497"/>
                  <a:gd name="T6" fmla="*/ 0 w 109"/>
                  <a:gd name="T7" fmla="*/ 2 h 497"/>
                  <a:gd name="T8" fmla="*/ 0 w 109"/>
                  <a:gd name="T9" fmla="*/ 1 h 497"/>
                  <a:gd name="T10" fmla="*/ 0 w 109"/>
                  <a:gd name="T11" fmla="*/ 1 h 497"/>
                  <a:gd name="T12" fmla="*/ 0 w 109"/>
                  <a:gd name="T13" fmla="*/ 1 h 497"/>
                  <a:gd name="T14" fmla="*/ 0 w 109"/>
                  <a:gd name="T15" fmla="*/ 1 h 497"/>
                  <a:gd name="T16" fmla="*/ 0 w 109"/>
                  <a:gd name="T17" fmla="*/ 1 h 497"/>
                  <a:gd name="T18" fmla="*/ 0 w 109"/>
                  <a:gd name="T19" fmla="*/ 0 h 497"/>
                  <a:gd name="T20" fmla="*/ 0 w 109"/>
                  <a:gd name="T21" fmla="*/ 0 h 497"/>
                  <a:gd name="T22" fmla="*/ 0 w 109"/>
                  <a:gd name="T23" fmla="*/ 0 h 497"/>
                  <a:gd name="T24" fmla="*/ 0 w 109"/>
                  <a:gd name="T25" fmla="*/ 0 h 497"/>
                  <a:gd name="T26" fmla="*/ 0 w 109"/>
                  <a:gd name="T27" fmla="*/ 1 h 497"/>
                  <a:gd name="T28" fmla="*/ 0 w 109"/>
                  <a:gd name="T29" fmla="*/ 1 h 497"/>
                  <a:gd name="T30" fmla="*/ 0 w 109"/>
                  <a:gd name="T31" fmla="*/ 1 h 497"/>
                  <a:gd name="T32" fmla="*/ 0 w 109"/>
                  <a:gd name="T33" fmla="*/ 2 h 497"/>
                  <a:gd name="T34" fmla="*/ 0 w 109"/>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0" y="497"/>
                    </a:lnTo>
                    <a:lnTo>
                      <a:pt x="52" y="412"/>
                    </a:lnTo>
                    <a:lnTo>
                      <a:pt x="47" y="374"/>
                    </a:lnTo>
                    <a:lnTo>
                      <a:pt x="37" y="337"/>
                    </a:lnTo>
                    <a:lnTo>
                      <a:pt x="21" y="301"/>
                    </a:lnTo>
                    <a:lnTo>
                      <a:pt x="0" y="267"/>
                    </a:lnTo>
                    <a:lnTo>
                      <a:pt x="27" y="223"/>
                    </a:lnTo>
                    <a:lnTo>
                      <a:pt x="52" y="172"/>
                    </a:lnTo>
                    <a:lnTo>
                      <a:pt x="74" y="113"/>
                    </a:lnTo>
                    <a:lnTo>
                      <a:pt x="88" y="63"/>
                    </a:lnTo>
                    <a:lnTo>
                      <a:pt x="101" y="0"/>
                    </a:lnTo>
                    <a:lnTo>
                      <a:pt x="109" y="79"/>
                    </a:lnTo>
                    <a:lnTo>
                      <a:pt x="106" y="177"/>
                    </a:lnTo>
                    <a:lnTo>
                      <a:pt x="104" y="267"/>
                    </a:lnTo>
                    <a:lnTo>
                      <a:pt x="106" y="342"/>
                    </a:lnTo>
                    <a:lnTo>
                      <a:pt x="104" y="404"/>
                    </a:lnTo>
                    <a:lnTo>
                      <a:pt x="103"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89" name="Freeform 59"/>
              <p:cNvSpPr>
                <a:spLocks/>
              </p:cNvSpPr>
              <p:nvPr/>
            </p:nvSpPr>
            <p:spPr bwMode="auto">
              <a:xfrm>
                <a:off x="1348" y="3082"/>
                <a:ext cx="78" cy="340"/>
              </a:xfrm>
              <a:custGeom>
                <a:avLst/>
                <a:gdLst>
                  <a:gd name="T0" fmla="*/ 1 w 235"/>
                  <a:gd name="T1" fmla="*/ 4 h 1020"/>
                  <a:gd name="T2" fmla="*/ 1 w 235"/>
                  <a:gd name="T3" fmla="*/ 4 h 1020"/>
                  <a:gd name="T4" fmla="*/ 1 w 235"/>
                  <a:gd name="T5" fmla="*/ 4 h 1020"/>
                  <a:gd name="T6" fmla="*/ 1 w 235"/>
                  <a:gd name="T7" fmla="*/ 4 h 1020"/>
                  <a:gd name="T8" fmla="*/ 1 w 235"/>
                  <a:gd name="T9" fmla="*/ 3 h 1020"/>
                  <a:gd name="T10" fmla="*/ 1 w 235"/>
                  <a:gd name="T11" fmla="*/ 3 h 1020"/>
                  <a:gd name="T12" fmla="*/ 1 w 235"/>
                  <a:gd name="T13" fmla="*/ 3 h 1020"/>
                  <a:gd name="T14" fmla="*/ 1 w 235"/>
                  <a:gd name="T15" fmla="*/ 2 h 1020"/>
                  <a:gd name="T16" fmla="*/ 1 w 235"/>
                  <a:gd name="T17" fmla="*/ 2 h 1020"/>
                  <a:gd name="T18" fmla="*/ 1 w 235"/>
                  <a:gd name="T19" fmla="*/ 1 h 1020"/>
                  <a:gd name="T20" fmla="*/ 1 w 235"/>
                  <a:gd name="T21" fmla="*/ 1 h 1020"/>
                  <a:gd name="T22" fmla="*/ 1 w 235"/>
                  <a:gd name="T23" fmla="*/ 1 h 1020"/>
                  <a:gd name="T24" fmla="*/ 1 w 235"/>
                  <a:gd name="T25" fmla="*/ 1 h 1020"/>
                  <a:gd name="T26" fmla="*/ 1 w 235"/>
                  <a:gd name="T27" fmla="*/ 0 h 1020"/>
                  <a:gd name="T28" fmla="*/ 1 w 235"/>
                  <a:gd name="T29" fmla="*/ 0 h 1020"/>
                  <a:gd name="T30" fmla="*/ 1 w 235"/>
                  <a:gd name="T31" fmla="*/ 0 h 1020"/>
                  <a:gd name="T32" fmla="*/ 0 w 235"/>
                  <a:gd name="T33" fmla="*/ 0 h 1020"/>
                  <a:gd name="T34" fmla="*/ 0 w 235"/>
                  <a:gd name="T35" fmla="*/ 0 h 1020"/>
                  <a:gd name="T36" fmla="*/ 0 w 235"/>
                  <a:gd name="T37" fmla="*/ 0 h 1020"/>
                  <a:gd name="T38" fmla="*/ 0 w 235"/>
                  <a:gd name="T39" fmla="*/ 1 h 1020"/>
                  <a:gd name="T40" fmla="*/ 0 w 235"/>
                  <a:gd name="T41" fmla="*/ 1 h 1020"/>
                  <a:gd name="T42" fmla="*/ 0 w 235"/>
                  <a:gd name="T43" fmla="*/ 1 h 1020"/>
                  <a:gd name="T44" fmla="*/ 0 w 235"/>
                  <a:gd name="T45" fmla="*/ 1 h 1020"/>
                  <a:gd name="T46" fmla="*/ 0 w 235"/>
                  <a:gd name="T47" fmla="*/ 1 h 1020"/>
                  <a:gd name="T48" fmla="*/ 0 w 235"/>
                  <a:gd name="T49" fmla="*/ 1 h 1020"/>
                  <a:gd name="T50" fmla="*/ 0 w 235"/>
                  <a:gd name="T51" fmla="*/ 2 h 1020"/>
                  <a:gd name="T52" fmla="*/ 0 w 235"/>
                  <a:gd name="T53" fmla="*/ 2 h 1020"/>
                  <a:gd name="T54" fmla="*/ 0 w 235"/>
                  <a:gd name="T55" fmla="*/ 3 h 1020"/>
                  <a:gd name="T56" fmla="*/ 0 w 235"/>
                  <a:gd name="T57" fmla="*/ 3 h 1020"/>
                  <a:gd name="T58" fmla="*/ 0 w 235"/>
                  <a:gd name="T59" fmla="*/ 3 h 1020"/>
                  <a:gd name="T60" fmla="*/ 1 w 235"/>
                  <a:gd name="T61" fmla="*/ 4 h 1020"/>
                  <a:gd name="T62" fmla="*/ 1 w 235"/>
                  <a:gd name="T63" fmla="*/ 4 h 1020"/>
                  <a:gd name="T64" fmla="*/ 1 w 235"/>
                  <a:gd name="T65" fmla="*/ 4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7" y="1020"/>
                    </a:moveTo>
                    <a:lnTo>
                      <a:pt x="211" y="978"/>
                    </a:lnTo>
                    <a:lnTo>
                      <a:pt x="225" y="935"/>
                    </a:lnTo>
                    <a:lnTo>
                      <a:pt x="232" y="880"/>
                    </a:lnTo>
                    <a:lnTo>
                      <a:pt x="225" y="803"/>
                    </a:lnTo>
                    <a:lnTo>
                      <a:pt x="222" y="714"/>
                    </a:lnTo>
                    <a:lnTo>
                      <a:pt x="218" y="610"/>
                    </a:lnTo>
                    <a:lnTo>
                      <a:pt x="222" y="495"/>
                    </a:lnTo>
                    <a:lnTo>
                      <a:pt x="229" y="393"/>
                    </a:lnTo>
                    <a:lnTo>
                      <a:pt x="235" y="324"/>
                    </a:lnTo>
                    <a:lnTo>
                      <a:pt x="230" y="293"/>
                    </a:lnTo>
                    <a:lnTo>
                      <a:pt x="212" y="248"/>
                    </a:lnTo>
                    <a:lnTo>
                      <a:pt x="195" y="190"/>
                    </a:lnTo>
                    <a:lnTo>
                      <a:pt x="187" y="118"/>
                    </a:lnTo>
                    <a:lnTo>
                      <a:pt x="189" y="58"/>
                    </a:lnTo>
                    <a:lnTo>
                      <a:pt x="199" y="14"/>
                    </a:lnTo>
                    <a:lnTo>
                      <a:pt x="49" y="0"/>
                    </a:lnTo>
                    <a:lnTo>
                      <a:pt x="32" y="46"/>
                    </a:lnTo>
                    <a:lnTo>
                      <a:pt x="16" y="93"/>
                    </a:lnTo>
                    <a:lnTo>
                      <a:pt x="0" y="142"/>
                    </a:lnTo>
                    <a:lnTo>
                      <a:pt x="0" y="163"/>
                    </a:lnTo>
                    <a:lnTo>
                      <a:pt x="21" y="205"/>
                    </a:lnTo>
                    <a:lnTo>
                      <a:pt x="49" y="251"/>
                    </a:lnTo>
                    <a:lnTo>
                      <a:pt x="71" y="310"/>
                    </a:lnTo>
                    <a:lnTo>
                      <a:pt x="88" y="364"/>
                    </a:lnTo>
                    <a:lnTo>
                      <a:pt x="93" y="440"/>
                    </a:lnTo>
                    <a:lnTo>
                      <a:pt x="93" y="516"/>
                    </a:lnTo>
                    <a:lnTo>
                      <a:pt x="95" y="624"/>
                    </a:lnTo>
                    <a:lnTo>
                      <a:pt x="101" y="716"/>
                    </a:lnTo>
                    <a:lnTo>
                      <a:pt x="119" y="820"/>
                    </a:lnTo>
                    <a:lnTo>
                      <a:pt x="152" y="935"/>
                    </a:lnTo>
                    <a:lnTo>
                      <a:pt x="171" y="985"/>
                    </a:lnTo>
                    <a:lnTo>
                      <a:pt x="187" y="102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90" name="Freeform 60"/>
              <p:cNvSpPr>
                <a:spLocks/>
              </p:cNvSpPr>
              <p:nvPr/>
            </p:nvSpPr>
            <p:spPr bwMode="auto">
              <a:xfrm>
                <a:off x="1605" y="2244"/>
                <a:ext cx="389" cy="1214"/>
              </a:xfrm>
              <a:custGeom>
                <a:avLst/>
                <a:gdLst>
                  <a:gd name="T0" fmla="*/ 2 w 1167"/>
                  <a:gd name="T1" fmla="*/ 10 h 3644"/>
                  <a:gd name="T2" fmla="*/ 2 w 1167"/>
                  <a:gd name="T3" fmla="*/ 12 h 3644"/>
                  <a:gd name="T4" fmla="*/ 2 w 1167"/>
                  <a:gd name="T5" fmla="*/ 13 h 3644"/>
                  <a:gd name="T6" fmla="*/ 2 w 1167"/>
                  <a:gd name="T7" fmla="*/ 14 h 3644"/>
                  <a:gd name="T8" fmla="*/ 1 w 1167"/>
                  <a:gd name="T9" fmla="*/ 14 h 3644"/>
                  <a:gd name="T10" fmla="*/ 1 w 1167"/>
                  <a:gd name="T11" fmla="*/ 14 h 3644"/>
                  <a:gd name="T12" fmla="*/ 0 w 1167"/>
                  <a:gd name="T13" fmla="*/ 14 h 3644"/>
                  <a:gd name="T14" fmla="*/ 0 w 1167"/>
                  <a:gd name="T15" fmla="*/ 14 h 3644"/>
                  <a:gd name="T16" fmla="*/ 0 w 1167"/>
                  <a:gd name="T17" fmla="*/ 14 h 3644"/>
                  <a:gd name="T18" fmla="*/ 1 w 1167"/>
                  <a:gd name="T19" fmla="*/ 14 h 3644"/>
                  <a:gd name="T20" fmla="*/ 1 w 1167"/>
                  <a:gd name="T21" fmla="*/ 12 h 3644"/>
                  <a:gd name="T22" fmla="*/ 1 w 1167"/>
                  <a:gd name="T23" fmla="*/ 10 h 3644"/>
                  <a:gd name="T24" fmla="*/ 1 w 1167"/>
                  <a:gd name="T25" fmla="*/ 9 h 3644"/>
                  <a:gd name="T26" fmla="*/ 1 w 1167"/>
                  <a:gd name="T27" fmla="*/ 8 h 3644"/>
                  <a:gd name="T28" fmla="*/ 1 w 1167"/>
                  <a:gd name="T29" fmla="*/ 8 h 3644"/>
                  <a:gd name="T30" fmla="*/ 1 w 1167"/>
                  <a:gd name="T31" fmla="*/ 7 h 3644"/>
                  <a:gd name="T32" fmla="*/ 1 w 1167"/>
                  <a:gd name="T33" fmla="*/ 6 h 3644"/>
                  <a:gd name="T34" fmla="*/ 1 w 1167"/>
                  <a:gd name="T35" fmla="*/ 4 h 3644"/>
                  <a:gd name="T36" fmla="*/ 1 w 1167"/>
                  <a:gd name="T37" fmla="*/ 3 h 3644"/>
                  <a:gd name="T38" fmla="*/ 2 w 1167"/>
                  <a:gd name="T39" fmla="*/ 2 h 3644"/>
                  <a:gd name="T40" fmla="*/ 2 w 1167"/>
                  <a:gd name="T41" fmla="*/ 2 h 3644"/>
                  <a:gd name="T42" fmla="*/ 1 w 1167"/>
                  <a:gd name="T43" fmla="*/ 1 h 3644"/>
                  <a:gd name="T44" fmla="*/ 1 w 1167"/>
                  <a:gd name="T45" fmla="*/ 1 h 3644"/>
                  <a:gd name="T46" fmla="*/ 1 w 1167"/>
                  <a:gd name="T47" fmla="*/ 0 h 3644"/>
                  <a:gd name="T48" fmla="*/ 2 w 1167"/>
                  <a:gd name="T49" fmla="*/ 0 h 3644"/>
                  <a:gd name="T50" fmla="*/ 3 w 1167"/>
                  <a:gd name="T51" fmla="*/ 0 h 3644"/>
                  <a:gd name="T52" fmla="*/ 3 w 1167"/>
                  <a:gd name="T53" fmla="*/ 1 h 3644"/>
                  <a:gd name="T54" fmla="*/ 3 w 1167"/>
                  <a:gd name="T55" fmla="*/ 2 h 3644"/>
                  <a:gd name="T56" fmla="*/ 3 w 1167"/>
                  <a:gd name="T57" fmla="*/ 2 h 3644"/>
                  <a:gd name="T58" fmla="*/ 4 w 1167"/>
                  <a:gd name="T59" fmla="*/ 3 h 3644"/>
                  <a:gd name="T60" fmla="*/ 5 w 1167"/>
                  <a:gd name="T61" fmla="*/ 5 h 3644"/>
                  <a:gd name="T62" fmla="*/ 4 w 1167"/>
                  <a:gd name="T63" fmla="*/ 6 h 3644"/>
                  <a:gd name="T64" fmla="*/ 4 w 1167"/>
                  <a:gd name="T65" fmla="*/ 8 h 3644"/>
                  <a:gd name="T66" fmla="*/ 4 w 1167"/>
                  <a:gd name="T67" fmla="*/ 8 h 3644"/>
                  <a:gd name="T68" fmla="*/ 4 w 1167"/>
                  <a:gd name="T69" fmla="*/ 9 h 3644"/>
                  <a:gd name="T70" fmla="*/ 4 w 1167"/>
                  <a:gd name="T71" fmla="*/ 11 h 3644"/>
                  <a:gd name="T72" fmla="*/ 4 w 1167"/>
                  <a:gd name="T73" fmla="*/ 12 h 3644"/>
                  <a:gd name="T74" fmla="*/ 4 w 1167"/>
                  <a:gd name="T75" fmla="*/ 14 h 3644"/>
                  <a:gd name="T76" fmla="*/ 4 w 1167"/>
                  <a:gd name="T77" fmla="*/ 14 h 3644"/>
                  <a:gd name="T78" fmla="*/ 3 w 1167"/>
                  <a:gd name="T79" fmla="*/ 15 h 3644"/>
                  <a:gd name="T80" fmla="*/ 3 w 1167"/>
                  <a:gd name="T81" fmla="*/ 15 h 3644"/>
                  <a:gd name="T82" fmla="*/ 2 w 1167"/>
                  <a:gd name="T83" fmla="*/ 15 h 3644"/>
                  <a:gd name="T84" fmla="*/ 3 w 1167"/>
                  <a:gd name="T85" fmla="*/ 14 h 3644"/>
                  <a:gd name="T86" fmla="*/ 3 w 1167"/>
                  <a:gd name="T87" fmla="*/ 14 h 3644"/>
                  <a:gd name="T88" fmla="*/ 3 w 1167"/>
                  <a:gd name="T89" fmla="*/ 12 h 3644"/>
                  <a:gd name="T90" fmla="*/ 3 w 1167"/>
                  <a:gd name="T91" fmla="*/ 11 h 3644"/>
                  <a:gd name="T92" fmla="*/ 3 w 1167"/>
                  <a:gd name="T93" fmla="*/ 9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4"/>
                  <a:gd name="T143" fmla="*/ 1167 w 116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4">
                    <a:moveTo>
                      <a:pt x="610" y="2280"/>
                    </a:moveTo>
                    <a:lnTo>
                      <a:pt x="583" y="2407"/>
                    </a:lnTo>
                    <a:lnTo>
                      <a:pt x="556" y="2536"/>
                    </a:lnTo>
                    <a:lnTo>
                      <a:pt x="536" y="2634"/>
                    </a:lnTo>
                    <a:lnTo>
                      <a:pt x="514" y="2752"/>
                    </a:lnTo>
                    <a:lnTo>
                      <a:pt x="502" y="2892"/>
                    </a:lnTo>
                    <a:lnTo>
                      <a:pt x="489" y="3006"/>
                    </a:lnTo>
                    <a:lnTo>
                      <a:pt x="477" y="3108"/>
                    </a:lnTo>
                    <a:lnTo>
                      <a:pt x="459" y="3206"/>
                    </a:lnTo>
                    <a:lnTo>
                      <a:pt x="442" y="3301"/>
                    </a:lnTo>
                    <a:lnTo>
                      <a:pt x="431" y="3365"/>
                    </a:lnTo>
                    <a:lnTo>
                      <a:pt x="431" y="3413"/>
                    </a:lnTo>
                    <a:lnTo>
                      <a:pt x="433" y="3453"/>
                    </a:lnTo>
                    <a:lnTo>
                      <a:pt x="423" y="3470"/>
                    </a:lnTo>
                    <a:lnTo>
                      <a:pt x="346" y="3488"/>
                    </a:lnTo>
                    <a:lnTo>
                      <a:pt x="332" y="3479"/>
                    </a:lnTo>
                    <a:lnTo>
                      <a:pt x="322" y="3467"/>
                    </a:lnTo>
                    <a:lnTo>
                      <a:pt x="250" y="3493"/>
                    </a:lnTo>
                    <a:lnTo>
                      <a:pt x="156" y="3520"/>
                    </a:lnTo>
                    <a:lnTo>
                      <a:pt x="95" y="3530"/>
                    </a:lnTo>
                    <a:lnTo>
                      <a:pt x="45" y="3525"/>
                    </a:lnTo>
                    <a:lnTo>
                      <a:pt x="18" y="3513"/>
                    </a:lnTo>
                    <a:lnTo>
                      <a:pt x="5" y="3495"/>
                    </a:lnTo>
                    <a:lnTo>
                      <a:pt x="0" y="3476"/>
                    </a:lnTo>
                    <a:lnTo>
                      <a:pt x="9" y="3455"/>
                    </a:lnTo>
                    <a:lnTo>
                      <a:pt x="31" y="3436"/>
                    </a:lnTo>
                    <a:lnTo>
                      <a:pt x="99" y="3402"/>
                    </a:lnTo>
                    <a:lnTo>
                      <a:pt x="160" y="3368"/>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4" y="1974"/>
                    </a:lnTo>
                    <a:lnTo>
                      <a:pt x="141" y="1922"/>
                    </a:lnTo>
                    <a:lnTo>
                      <a:pt x="154" y="1854"/>
                    </a:lnTo>
                    <a:lnTo>
                      <a:pt x="179" y="1797"/>
                    </a:lnTo>
                    <a:lnTo>
                      <a:pt x="202"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2"/>
                    </a:lnTo>
                    <a:lnTo>
                      <a:pt x="360" y="237"/>
                    </a:lnTo>
                    <a:lnTo>
                      <a:pt x="354" y="183"/>
                    </a:lnTo>
                    <a:lnTo>
                      <a:pt x="359" y="126"/>
                    </a:lnTo>
                    <a:lnTo>
                      <a:pt x="335" y="151"/>
                    </a:lnTo>
                    <a:lnTo>
                      <a:pt x="322" y="164"/>
                    </a:lnTo>
                    <a:lnTo>
                      <a:pt x="327" y="126"/>
                    </a:lnTo>
                    <a:lnTo>
                      <a:pt x="341" y="85"/>
                    </a:lnTo>
                    <a:lnTo>
                      <a:pt x="365" y="52"/>
                    </a:lnTo>
                    <a:lnTo>
                      <a:pt x="400" y="25"/>
                    </a:lnTo>
                    <a:lnTo>
                      <a:pt x="446" y="6"/>
                    </a:lnTo>
                    <a:lnTo>
                      <a:pt x="508" y="0"/>
                    </a:lnTo>
                    <a:lnTo>
                      <a:pt x="562" y="12"/>
                    </a:lnTo>
                    <a:lnTo>
                      <a:pt x="610" y="36"/>
                    </a:lnTo>
                    <a:lnTo>
                      <a:pt x="646" y="68"/>
                    </a:lnTo>
                    <a:lnTo>
                      <a:pt x="675" y="112"/>
                    </a:lnTo>
                    <a:lnTo>
                      <a:pt x="690" y="171"/>
                    </a:lnTo>
                    <a:lnTo>
                      <a:pt x="699" y="240"/>
                    </a:lnTo>
                    <a:lnTo>
                      <a:pt x="695" y="295"/>
                    </a:lnTo>
                    <a:lnTo>
                      <a:pt x="682" y="369"/>
                    </a:lnTo>
                    <a:lnTo>
                      <a:pt x="683" y="422"/>
                    </a:lnTo>
                    <a:lnTo>
                      <a:pt x="694" y="483"/>
                    </a:lnTo>
                    <a:lnTo>
                      <a:pt x="716" y="512"/>
                    </a:lnTo>
                    <a:lnTo>
                      <a:pt x="941" y="611"/>
                    </a:lnTo>
                    <a:lnTo>
                      <a:pt x="972" y="632"/>
                    </a:lnTo>
                    <a:lnTo>
                      <a:pt x="995" y="668"/>
                    </a:lnTo>
                    <a:lnTo>
                      <a:pt x="1066" y="878"/>
                    </a:lnTo>
                    <a:lnTo>
                      <a:pt x="1157" y="1178"/>
                    </a:lnTo>
                    <a:lnTo>
                      <a:pt x="1167" y="1238"/>
                    </a:lnTo>
                    <a:lnTo>
                      <a:pt x="1164" y="1273"/>
                    </a:lnTo>
                    <a:lnTo>
                      <a:pt x="1150" y="1312"/>
                    </a:lnTo>
                    <a:lnTo>
                      <a:pt x="1030" y="1515"/>
                    </a:lnTo>
                    <a:lnTo>
                      <a:pt x="1012" y="1579"/>
                    </a:lnTo>
                    <a:lnTo>
                      <a:pt x="1006" y="1644"/>
                    </a:lnTo>
                    <a:lnTo>
                      <a:pt x="1030" y="1873"/>
                    </a:lnTo>
                    <a:lnTo>
                      <a:pt x="1044" y="1974"/>
                    </a:lnTo>
                    <a:lnTo>
                      <a:pt x="1044" y="2007"/>
                    </a:lnTo>
                    <a:lnTo>
                      <a:pt x="1031" y="2032"/>
                    </a:lnTo>
                    <a:lnTo>
                      <a:pt x="995" y="2045"/>
                    </a:lnTo>
                    <a:lnTo>
                      <a:pt x="958" y="2051"/>
                    </a:lnTo>
                    <a:lnTo>
                      <a:pt x="948" y="2165"/>
                    </a:lnTo>
                    <a:lnTo>
                      <a:pt x="948" y="2292"/>
                    </a:lnTo>
                    <a:lnTo>
                      <a:pt x="951" y="2432"/>
                    </a:lnTo>
                    <a:lnTo>
                      <a:pt x="958" y="2562"/>
                    </a:lnTo>
                    <a:lnTo>
                      <a:pt x="977" y="2702"/>
                    </a:lnTo>
                    <a:lnTo>
                      <a:pt x="982" y="2842"/>
                    </a:lnTo>
                    <a:lnTo>
                      <a:pt x="990" y="2979"/>
                    </a:lnTo>
                    <a:lnTo>
                      <a:pt x="990" y="3088"/>
                    </a:lnTo>
                    <a:lnTo>
                      <a:pt x="984" y="3261"/>
                    </a:lnTo>
                    <a:lnTo>
                      <a:pt x="986" y="3368"/>
                    </a:lnTo>
                    <a:lnTo>
                      <a:pt x="982" y="3467"/>
                    </a:lnTo>
                    <a:lnTo>
                      <a:pt x="978" y="3488"/>
                    </a:lnTo>
                    <a:lnTo>
                      <a:pt x="921" y="3505"/>
                    </a:lnTo>
                    <a:lnTo>
                      <a:pt x="877" y="3530"/>
                    </a:lnTo>
                    <a:lnTo>
                      <a:pt x="835" y="3567"/>
                    </a:lnTo>
                    <a:lnTo>
                      <a:pt x="790" y="3603"/>
                    </a:lnTo>
                    <a:lnTo>
                      <a:pt x="733" y="3627"/>
                    </a:lnTo>
                    <a:lnTo>
                      <a:pt x="674" y="3643"/>
                    </a:lnTo>
                    <a:lnTo>
                      <a:pt x="623" y="3644"/>
                    </a:lnTo>
                    <a:lnTo>
                      <a:pt x="591" y="3633"/>
                    </a:lnTo>
                    <a:lnTo>
                      <a:pt x="567" y="3615"/>
                    </a:lnTo>
                    <a:lnTo>
                      <a:pt x="565" y="3593"/>
                    </a:lnTo>
                    <a:lnTo>
                      <a:pt x="577" y="3563"/>
                    </a:lnTo>
                    <a:lnTo>
                      <a:pt x="607" y="3534"/>
                    </a:lnTo>
                    <a:lnTo>
                      <a:pt x="644" y="3505"/>
                    </a:lnTo>
                    <a:lnTo>
                      <a:pt x="690" y="3462"/>
                    </a:lnTo>
                    <a:lnTo>
                      <a:pt x="729" y="3424"/>
                    </a:lnTo>
                    <a:lnTo>
                      <a:pt x="753" y="3391"/>
                    </a:lnTo>
                    <a:lnTo>
                      <a:pt x="741" y="3211"/>
                    </a:lnTo>
                    <a:lnTo>
                      <a:pt x="741" y="3084"/>
                    </a:lnTo>
                    <a:lnTo>
                      <a:pt x="729" y="2956"/>
                    </a:lnTo>
                    <a:lnTo>
                      <a:pt x="717" y="2842"/>
                    </a:lnTo>
                    <a:lnTo>
                      <a:pt x="697" y="2721"/>
                    </a:lnTo>
                    <a:lnTo>
                      <a:pt x="670" y="2599"/>
                    </a:lnTo>
                    <a:lnTo>
                      <a:pt x="646" y="2485"/>
                    </a:lnTo>
                    <a:lnTo>
                      <a:pt x="628" y="2390"/>
                    </a:lnTo>
                    <a:lnTo>
                      <a:pt x="610" y="2280"/>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91" name="Freeform 61"/>
              <p:cNvSpPr>
                <a:spLocks/>
              </p:cNvSpPr>
              <p:nvPr/>
            </p:nvSpPr>
            <p:spPr bwMode="auto">
              <a:xfrm>
                <a:off x="129" y="2258"/>
                <a:ext cx="408" cy="1135"/>
              </a:xfrm>
              <a:custGeom>
                <a:avLst/>
                <a:gdLst>
                  <a:gd name="T0" fmla="*/ 4 w 1223"/>
                  <a:gd name="T1" fmla="*/ 6 h 3405"/>
                  <a:gd name="T2" fmla="*/ 4 w 1223"/>
                  <a:gd name="T3" fmla="*/ 8 h 3405"/>
                  <a:gd name="T4" fmla="*/ 4 w 1223"/>
                  <a:gd name="T5" fmla="*/ 9 h 3405"/>
                  <a:gd name="T6" fmla="*/ 4 w 1223"/>
                  <a:gd name="T7" fmla="*/ 11 h 3405"/>
                  <a:gd name="T8" fmla="*/ 4 w 1223"/>
                  <a:gd name="T9" fmla="*/ 13 h 3405"/>
                  <a:gd name="T10" fmla="*/ 4 w 1223"/>
                  <a:gd name="T11" fmla="*/ 13 h 3405"/>
                  <a:gd name="T12" fmla="*/ 4 w 1223"/>
                  <a:gd name="T13" fmla="*/ 13 h 3405"/>
                  <a:gd name="T14" fmla="*/ 5 w 1223"/>
                  <a:gd name="T15" fmla="*/ 13 h 3405"/>
                  <a:gd name="T16" fmla="*/ 5 w 1223"/>
                  <a:gd name="T17" fmla="*/ 14 h 3405"/>
                  <a:gd name="T18" fmla="*/ 5 w 1223"/>
                  <a:gd name="T19" fmla="*/ 14 h 3405"/>
                  <a:gd name="T20" fmla="*/ 3 w 1223"/>
                  <a:gd name="T21" fmla="*/ 14 h 3405"/>
                  <a:gd name="T22" fmla="*/ 3 w 1223"/>
                  <a:gd name="T23" fmla="*/ 14 h 3405"/>
                  <a:gd name="T24" fmla="*/ 3 w 1223"/>
                  <a:gd name="T25" fmla="*/ 13 h 3405"/>
                  <a:gd name="T26" fmla="*/ 3 w 1223"/>
                  <a:gd name="T27" fmla="*/ 13 h 3405"/>
                  <a:gd name="T28" fmla="*/ 3 w 1223"/>
                  <a:gd name="T29" fmla="*/ 13 h 3405"/>
                  <a:gd name="T30" fmla="*/ 3 w 1223"/>
                  <a:gd name="T31" fmla="*/ 13 h 3405"/>
                  <a:gd name="T32" fmla="*/ 3 w 1223"/>
                  <a:gd name="T33" fmla="*/ 11 h 3405"/>
                  <a:gd name="T34" fmla="*/ 3 w 1223"/>
                  <a:gd name="T35" fmla="*/ 9 h 3405"/>
                  <a:gd name="T36" fmla="*/ 3 w 1223"/>
                  <a:gd name="T37" fmla="*/ 9 h 3405"/>
                  <a:gd name="T38" fmla="*/ 2 w 1223"/>
                  <a:gd name="T39" fmla="*/ 10 h 3405"/>
                  <a:gd name="T40" fmla="*/ 2 w 1223"/>
                  <a:gd name="T41" fmla="*/ 11 h 3405"/>
                  <a:gd name="T42" fmla="*/ 2 w 1223"/>
                  <a:gd name="T43" fmla="*/ 13 h 3405"/>
                  <a:gd name="T44" fmla="*/ 2 w 1223"/>
                  <a:gd name="T45" fmla="*/ 13 h 3405"/>
                  <a:gd name="T46" fmla="*/ 2 w 1223"/>
                  <a:gd name="T47" fmla="*/ 14 h 3405"/>
                  <a:gd name="T48" fmla="*/ 2 w 1223"/>
                  <a:gd name="T49" fmla="*/ 14 h 3405"/>
                  <a:gd name="T50" fmla="*/ 1 w 1223"/>
                  <a:gd name="T51" fmla="*/ 14 h 3405"/>
                  <a:gd name="T52" fmla="*/ 1 w 1223"/>
                  <a:gd name="T53" fmla="*/ 14 h 3405"/>
                  <a:gd name="T54" fmla="*/ 1 w 1223"/>
                  <a:gd name="T55" fmla="*/ 14 h 3405"/>
                  <a:gd name="T56" fmla="*/ 1 w 1223"/>
                  <a:gd name="T57" fmla="*/ 13 h 3405"/>
                  <a:gd name="T58" fmla="*/ 1 w 1223"/>
                  <a:gd name="T59" fmla="*/ 13 h 3405"/>
                  <a:gd name="T60" fmla="*/ 1 w 1223"/>
                  <a:gd name="T61" fmla="*/ 12 h 3405"/>
                  <a:gd name="T62" fmla="*/ 1 w 1223"/>
                  <a:gd name="T63" fmla="*/ 11 h 3405"/>
                  <a:gd name="T64" fmla="*/ 1 w 1223"/>
                  <a:gd name="T65" fmla="*/ 10 h 3405"/>
                  <a:gd name="T66" fmla="*/ 0 w 1223"/>
                  <a:gd name="T67" fmla="*/ 9 h 3405"/>
                  <a:gd name="T68" fmla="*/ 0 w 1223"/>
                  <a:gd name="T69" fmla="*/ 8 h 3405"/>
                  <a:gd name="T70" fmla="*/ 1 w 1223"/>
                  <a:gd name="T71" fmla="*/ 8 h 3405"/>
                  <a:gd name="T72" fmla="*/ 1 w 1223"/>
                  <a:gd name="T73" fmla="*/ 5 h 3405"/>
                  <a:gd name="T74" fmla="*/ 1 w 1223"/>
                  <a:gd name="T75" fmla="*/ 5 h 3405"/>
                  <a:gd name="T76" fmla="*/ 1 w 1223"/>
                  <a:gd name="T77" fmla="*/ 3 h 3405"/>
                  <a:gd name="T78" fmla="*/ 1 w 1223"/>
                  <a:gd name="T79" fmla="*/ 3 h 3405"/>
                  <a:gd name="T80" fmla="*/ 2 w 1223"/>
                  <a:gd name="T81" fmla="*/ 2 h 3405"/>
                  <a:gd name="T82" fmla="*/ 2 w 1223"/>
                  <a:gd name="T83" fmla="*/ 2 h 3405"/>
                  <a:gd name="T84" fmla="*/ 2 w 1223"/>
                  <a:gd name="T85" fmla="*/ 1 h 3405"/>
                  <a:gd name="T86" fmla="*/ 2 w 1223"/>
                  <a:gd name="T87" fmla="*/ 1 h 3405"/>
                  <a:gd name="T88" fmla="*/ 2 w 1223"/>
                  <a:gd name="T89" fmla="*/ 0 h 3405"/>
                  <a:gd name="T90" fmla="*/ 3 w 1223"/>
                  <a:gd name="T91" fmla="*/ 0 h 3405"/>
                  <a:gd name="T92" fmla="*/ 3 w 1223"/>
                  <a:gd name="T93" fmla="*/ 0 h 3405"/>
                  <a:gd name="T94" fmla="*/ 3 w 1223"/>
                  <a:gd name="T95" fmla="*/ 0 h 3405"/>
                  <a:gd name="T96" fmla="*/ 3 w 1223"/>
                  <a:gd name="T97" fmla="*/ 0 h 3405"/>
                  <a:gd name="T98" fmla="*/ 3 w 1223"/>
                  <a:gd name="T99" fmla="*/ 1 h 3405"/>
                  <a:gd name="T100" fmla="*/ 3 w 1223"/>
                  <a:gd name="T101" fmla="*/ 1 h 3405"/>
                  <a:gd name="T102" fmla="*/ 3 w 1223"/>
                  <a:gd name="T103" fmla="*/ 2 h 3405"/>
                  <a:gd name="T104" fmla="*/ 3 w 1223"/>
                  <a:gd name="T105" fmla="*/ 2 h 3405"/>
                  <a:gd name="T106" fmla="*/ 4 w 1223"/>
                  <a:gd name="T107" fmla="*/ 3 h 3405"/>
                  <a:gd name="T108" fmla="*/ 4 w 1223"/>
                  <a:gd name="T109" fmla="*/ 3 h 3405"/>
                  <a:gd name="T110" fmla="*/ 4 w 1223"/>
                  <a:gd name="T111" fmla="*/ 5 h 3405"/>
                  <a:gd name="T112" fmla="*/ 4 w 1223"/>
                  <a:gd name="T113" fmla="*/ 5 h 3405"/>
                  <a:gd name="T114" fmla="*/ 4 w 1223"/>
                  <a:gd name="T115" fmla="*/ 6 h 3405"/>
                  <a:gd name="T116" fmla="*/ 4 w 1223"/>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1" y="1748"/>
                    </a:lnTo>
                    <a:lnTo>
                      <a:pt x="900" y="1875"/>
                    </a:lnTo>
                    <a:lnTo>
                      <a:pt x="900" y="1952"/>
                    </a:lnTo>
                    <a:lnTo>
                      <a:pt x="909" y="2089"/>
                    </a:lnTo>
                    <a:lnTo>
                      <a:pt x="924" y="2499"/>
                    </a:lnTo>
                    <a:lnTo>
                      <a:pt x="934" y="2679"/>
                    </a:lnTo>
                    <a:lnTo>
                      <a:pt x="947" y="2998"/>
                    </a:lnTo>
                    <a:lnTo>
                      <a:pt x="947" y="3111"/>
                    </a:lnTo>
                    <a:lnTo>
                      <a:pt x="949" y="3149"/>
                    </a:lnTo>
                    <a:lnTo>
                      <a:pt x="959" y="3162"/>
                    </a:lnTo>
                    <a:lnTo>
                      <a:pt x="994" y="3186"/>
                    </a:lnTo>
                    <a:lnTo>
                      <a:pt x="1062" y="3223"/>
                    </a:lnTo>
                    <a:lnTo>
                      <a:pt x="1142" y="3245"/>
                    </a:lnTo>
                    <a:lnTo>
                      <a:pt x="1170" y="3255"/>
                    </a:lnTo>
                    <a:lnTo>
                      <a:pt x="1198" y="3269"/>
                    </a:lnTo>
                    <a:lnTo>
                      <a:pt x="1217" y="3295"/>
                    </a:lnTo>
                    <a:lnTo>
                      <a:pt x="1223" y="3316"/>
                    </a:lnTo>
                    <a:lnTo>
                      <a:pt x="1211" y="3324"/>
                    </a:lnTo>
                    <a:lnTo>
                      <a:pt x="1050" y="3327"/>
                    </a:lnTo>
                    <a:lnTo>
                      <a:pt x="840" y="3341"/>
                    </a:lnTo>
                    <a:lnTo>
                      <a:pt x="803" y="3341"/>
                    </a:lnTo>
                    <a:lnTo>
                      <a:pt x="779" y="3328"/>
                    </a:lnTo>
                    <a:lnTo>
                      <a:pt x="767" y="3303"/>
                    </a:lnTo>
                    <a:lnTo>
                      <a:pt x="767" y="3265"/>
                    </a:lnTo>
                    <a:lnTo>
                      <a:pt x="779" y="3204"/>
                    </a:lnTo>
                    <a:lnTo>
                      <a:pt x="786" y="3194"/>
                    </a:lnTo>
                    <a:lnTo>
                      <a:pt x="803" y="3188"/>
                    </a:lnTo>
                    <a:lnTo>
                      <a:pt x="779" y="3185"/>
                    </a:lnTo>
                    <a:lnTo>
                      <a:pt x="772" y="3173"/>
                    </a:lnTo>
                    <a:lnTo>
                      <a:pt x="767" y="3124"/>
                    </a:lnTo>
                    <a:lnTo>
                      <a:pt x="744" y="3023"/>
                    </a:lnTo>
                    <a:lnTo>
                      <a:pt x="695" y="2780"/>
                    </a:lnTo>
                    <a:lnTo>
                      <a:pt x="683" y="2665"/>
                    </a:lnTo>
                    <a:lnTo>
                      <a:pt x="658" y="2297"/>
                    </a:lnTo>
                    <a:lnTo>
                      <a:pt x="643" y="2206"/>
                    </a:lnTo>
                    <a:lnTo>
                      <a:pt x="612" y="2092"/>
                    </a:lnTo>
                    <a:lnTo>
                      <a:pt x="587" y="2207"/>
                    </a:lnTo>
                    <a:lnTo>
                      <a:pt x="564" y="2322"/>
                    </a:lnTo>
                    <a:lnTo>
                      <a:pt x="522" y="2641"/>
                    </a:lnTo>
                    <a:lnTo>
                      <a:pt x="503" y="2740"/>
                    </a:lnTo>
                    <a:lnTo>
                      <a:pt x="462" y="3096"/>
                    </a:lnTo>
                    <a:lnTo>
                      <a:pt x="462" y="3149"/>
                    </a:lnTo>
                    <a:lnTo>
                      <a:pt x="456" y="3159"/>
                    </a:lnTo>
                    <a:lnTo>
                      <a:pt x="419" y="3175"/>
                    </a:lnTo>
                    <a:lnTo>
                      <a:pt x="429" y="3229"/>
                    </a:lnTo>
                    <a:lnTo>
                      <a:pt x="431" y="3290"/>
                    </a:lnTo>
                    <a:lnTo>
                      <a:pt x="431" y="3328"/>
                    </a:lnTo>
                    <a:lnTo>
                      <a:pt x="416" y="3365"/>
                    </a:lnTo>
                    <a:lnTo>
                      <a:pt x="392" y="3390"/>
                    </a:lnTo>
                    <a:lnTo>
                      <a:pt x="348" y="3405"/>
                    </a:lnTo>
                    <a:lnTo>
                      <a:pt x="300" y="3405"/>
                    </a:lnTo>
                    <a:lnTo>
                      <a:pt x="249" y="3400"/>
                    </a:lnTo>
                    <a:lnTo>
                      <a:pt x="226"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2"/>
                    </a:lnTo>
                    <a:lnTo>
                      <a:pt x="300" y="2359"/>
                    </a:lnTo>
                    <a:lnTo>
                      <a:pt x="0" y="2245"/>
                    </a:lnTo>
                    <a:lnTo>
                      <a:pt x="0" y="1888"/>
                    </a:lnTo>
                    <a:lnTo>
                      <a:pt x="36" y="1862"/>
                    </a:lnTo>
                    <a:lnTo>
                      <a:pt x="174" y="1901"/>
                    </a:lnTo>
                    <a:lnTo>
                      <a:pt x="190" y="1823"/>
                    </a:lnTo>
                    <a:lnTo>
                      <a:pt x="193" y="1727"/>
                    </a:lnTo>
                    <a:lnTo>
                      <a:pt x="126" y="1330"/>
                    </a:lnTo>
                    <a:lnTo>
                      <a:pt x="120" y="1225"/>
                    </a:lnTo>
                    <a:lnTo>
                      <a:pt x="132" y="1098"/>
                    </a:lnTo>
                    <a:lnTo>
                      <a:pt x="190" y="756"/>
                    </a:lnTo>
                    <a:lnTo>
                      <a:pt x="216" y="663"/>
                    </a:lnTo>
                    <a:lnTo>
                      <a:pt x="239" y="625"/>
                    </a:lnTo>
                    <a:lnTo>
                      <a:pt x="263" y="613"/>
                    </a:lnTo>
                    <a:lnTo>
                      <a:pt x="431" y="549"/>
                    </a:lnTo>
                    <a:lnTo>
                      <a:pt x="503" y="524"/>
                    </a:lnTo>
                    <a:lnTo>
                      <a:pt x="527" y="434"/>
                    </a:lnTo>
                    <a:lnTo>
                      <a:pt x="507" y="369"/>
                    </a:lnTo>
                    <a:lnTo>
                      <a:pt x="496" y="330"/>
                    </a:lnTo>
                    <a:lnTo>
                      <a:pt x="496" y="280"/>
                    </a:lnTo>
                    <a:lnTo>
                      <a:pt x="503" y="217"/>
                    </a:lnTo>
                    <a:lnTo>
                      <a:pt x="527" y="129"/>
                    </a:lnTo>
                    <a:lnTo>
                      <a:pt x="540" y="84"/>
                    </a:lnTo>
                    <a:lnTo>
                      <a:pt x="559" y="50"/>
                    </a:lnTo>
                    <a:lnTo>
                      <a:pt x="587" y="23"/>
                    </a:lnTo>
                    <a:lnTo>
                      <a:pt x="612" y="14"/>
                    </a:lnTo>
                    <a:lnTo>
                      <a:pt x="660" y="0"/>
                    </a:lnTo>
                    <a:lnTo>
                      <a:pt x="695" y="0"/>
                    </a:lnTo>
                    <a:lnTo>
                      <a:pt x="744" y="14"/>
                    </a:lnTo>
                    <a:lnTo>
                      <a:pt x="789" y="30"/>
                    </a:lnTo>
                    <a:lnTo>
                      <a:pt x="827" y="60"/>
                    </a:lnTo>
                    <a:lnTo>
                      <a:pt x="840" y="103"/>
                    </a:lnTo>
                    <a:lnTo>
                      <a:pt x="844" y="158"/>
                    </a:lnTo>
                    <a:lnTo>
                      <a:pt x="838" y="211"/>
                    </a:lnTo>
                    <a:lnTo>
                      <a:pt x="829" y="271"/>
                    </a:lnTo>
                    <a:lnTo>
                      <a:pt x="817" y="320"/>
                    </a:lnTo>
                    <a:lnTo>
                      <a:pt x="791" y="371"/>
                    </a:lnTo>
                    <a:lnTo>
                      <a:pt x="767" y="409"/>
                    </a:lnTo>
                    <a:lnTo>
                      <a:pt x="744" y="447"/>
                    </a:lnTo>
                    <a:lnTo>
                      <a:pt x="744" y="510"/>
                    </a:lnTo>
                    <a:lnTo>
                      <a:pt x="798" y="525"/>
                    </a:lnTo>
                    <a:lnTo>
                      <a:pt x="999" y="651"/>
                    </a:lnTo>
                    <a:lnTo>
                      <a:pt x="1031" y="689"/>
                    </a:lnTo>
                    <a:lnTo>
                      <a:pt x="1040" y="716"/>
                    </a:lnTo>
                    <a:lnTo>
                      <a:pt x="1056" y="1076"/>
                    </a:lnTo>
                    <a:lnTo>
                      <a:pt x="1040" y="1132"/>
                    </a:lnTo>
                    <a:lnTo>
                      <a:pt x="1021" y="1188"/>
                    </a:lnTo>
                    <a:lnTo>
                      <a:pt x="1008" y="1250"/>
                    </a:lnTo>
                    <a:lnTo>
                      <a:pt x="1011" y="1297"/>
                    </a:lnTo>
                    <a:lnTo>
                      <a:pt x="1030"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92" name="Freeform 62"/>
              <p:cNvSpPr>
                <a:spLocks/>
              </p:cNvSpPr>
              <p:nvPr/>
            </p:nvSpPr>
            <p:spPr bwMode="auto">
              <a:xfrm>
                <a:off x="966" y="2264"/>
                <a:ext cx="364" cy="1157"/>
              </a:xfrm>
              <a:custGeom>
                <a:avLst/>
                <a:gdLst>
                  <a:gd name="T0" fmla="*/ 1 w 1092"/>
                  <a:gd name="T1" fmla="*/ 10 h 3472"/>
                  <a:gd name="T2" fmla="*/ 1 w 1092"/>
                  <a:gd name="T3" fmla="*/ 10 h 3472"/>
                  <a:gd name="T4" fmla="*/ 1 w 1092"/>
                  <a:gd name="T5" fmla="*/ 11 h 3472"/>
                  <a:gd name="T6" fmla="*/ 1 w 1092"/>
                  <a:gd name="T7" fmla="*/ 12 h 3472"/>
                  <a:gd name="T8" fmla="*/ 1 w 1092"/>
                  <a:gd name="T9" fmla="*/ 13 h 3472"/>
                  <a:gd name="T10" fmla="*/ 1 w 1092"/>
                  <a:gd name="T11" fmla="*/ 13 h 3472"/>
                  <a:gd name="T12" fmla="*/ 0 w 1092"/>
                  <a:gd name="T13" fmla="*/ 13 h 3472"/>
                  <a:gd name="T14" fmla="*/ 0 w 1092"/>
                  <a:gd name="T15" fmla="*/ 14 h 3472"/>
                  <a:gd name="T16" fmla="*/ 0 w 1092"/>
                  <a:gd name="T17" fmla="*/ 14 h 3472"/>
                  <a:gd name="T18" fmla="*/ 0 w 1092"/>
                  <a:gd name="T19" fmla="*/ 14 h 3472"/>
                  <a:gd name="T20" fmla="*/ 1 w 1092"/>
                  <a:gd name="T21" fmla="*/ 14 h 3472"/>
                  <a:gd name="T22" fmla="*/ 1 w 1092"/>
                  <a:gd name="T23" fmla="*/ 14 h 3472"/>
                  <a:gd name="T24" fmla="*/ 2 w 1092"/>
                  <a:gd name="T25" fmla="*/ 14 h 3472"/>
                  <a:gd name="T26" fmla="*/ 2 w 1092"/>
                  <a:gd name="T27" fmla="*/ 13 h 3472"/>
                  <a:gd name="T28" fmla="*/ 2 w 1092"/>
                  <a:gd name="T29" fmla="*/ 11 h 3472"/>
                  <a:gd name="T30" fmla="*/ 2 w 1092"/>
                  <a:gd name="T31" fmla="*/ 10 h 3472"/>
                  <a:gd name="T32" fmla="*/ 2 w 1092"/>
                  <a:gd name="T33" fmla="*/ 11 h 3472"/>
                  <a:gd name="T34" fmla="*/ 3 w 1092"/>
                  <a:gd name="T35" fmla="*/ 12 h 3472"/>
                  <a:gd name="T36" fmla="*/ 3 w 1092"/>
                  <a:gd name="T37" fmla="*/ 13 h 3472"/>
                  <a:gd name="T38" fmla="*/ 3 w 1092"/>
                  <a:gd name="T39" fmla="*/ 14 h 3472"/>
                  <a:gd name="T40" fmla="*/ 3 w 1092"/>
                  <a:gd name="T41" fmla="*/ 14 h 3472"/>
                  <a:gd name="T42" fmla="*/ 3 w 1092"/>
                  <a:gd name="T43" fmla="*/ 14 h 3472"/>
                  <a:gd name="T44" fmla="*/ 3 w 1092"/>
                  <a:gd name="T45" fmla="*/ 14 h 3472"/>
                  <a:gd name="T46" fmla="*/ 4 w 1092"/>
                  <a:gd name="T47" fmla="*/ 14 h 3472"/>
                  <a:gd name="T48" fmla="*/ 4 w 1092"/>
                  <a:gd name="T49" fmla="*/ 14 h 3472"/>
                  <a:gd name="T50" fmla="*/ 4 w 1092"/>
                  <a:gd name="T51" fmla="*/ 14 h 3472"/>
                  <a:gd name="T52" fmla="*/ 4 w 1092"/>
                  <a:gd name="T53" fmla="*/ 13 h 3472"/>
                  <a:gd name="T54" fmla="*/ 4 w 1092"/>
                  <a:gd name="T55" fmla="*/ 11 h 3472"/>
                  <a:gd name="T56" fmla="*/ 4 w 1092"/>
                  <a:gd name="T57" fmla="*/ 10 h 3472"/>
                  <a:gd name="T58" fmla="*/ 4 w 1092"/>
                  <a:gd name="T59" fmla="*/ 10 h 3472"/>
                  <a:gd name="T60" fmla="*/ 4 w 1092"/>
                  <a:gd name="T61" fmla="*/ 7 h 3472"/>
                  <a:gd name="T62" fmla="*/ 4 w 1092"/>
                  <a:gd name="T63" fmla="*/ 6 h 3472"/>
                  <a:gd name="T64" fmla="*/ 4 w 1092"/>
                  <a:gd name="T65" fmla="*/ 5 h 3472"/>
                  <a:gd name="T66" fmla="*/ 4 w 1092"/>
                  <a:gd name="T67" fmla="*/ 5 h 3472"/>
                  <a:gd name="T68" fmla="*/ 4 w 1092"/>
                  <a:gd name="T69" fmla="*/ 4 h 3472"/>
                  <a:gd name="T70" fmla="*/ 4 w 1092"/>
                  <a:gd name="T71" fmla="*/ 4 h 3472"/>
                  <a:gd name="T72" fmla="*/ 4 w 1092"/>
                  <a:gd name="T73" fmla="*/ 4 h 3472"/>
                  <a:gd name="T74" fmla="*/ 4 w 1092"/>
                  <a:gd name="T75" fmla="*/ 3 h 3472"/>
                  <a:gd name="T76" fmla="*/ 4 w 1092"/>
                  <a:gd name="T77" fmla="*/ 3 h 3472"/>
                  <a:gd name="T78" fmla="*/ 4 w 1092"/>
                  <a:gd name="T79" fmla="*/ 3 h 3472"/>
                  <a:gd name="T80" fmla="*/ 3 w 1092"/>
                  <a:gd name="T81" fmla="*/ 2 h 3472"/>
                  <a:gd name="T82" fmla="*/ 3 w 1092"/>
                  <a:gd name="T83" fmla="*/ 2 h 3472"/>
                  <a:gd name="T84" fmla="*/ 3 w 1092"/>
                  <a:gd name="T85" fmla="*/ 1 h 3472"/>
                  <a:gd name="T86" fmla="*/ 3 w 1092"/>
                  <a:gd name="T87" fmla="*/ 1 h 3472"/>
                  <a:gd name="T88" fmla="*/ 3 w 1092"/>
                  <a:gd name="T89" fmla="*/ 0 h 3472"/>
                  <a:gd name="T90" fmla="*/ 2 w 1092"/>
                  <a:gd name="T91" fmla="*/ 0 h 3472"/>
                  <a:gd name="T92" fmla="*/ 2 w 1092"/>
                  <a:gd name="T93" fmla="*/ 0 h 3472"/>
                  <a:gd name="T94" fmla="*/ 2 w 1092"/>
                  <a:gd name="T95" fmla="*/ 0 h 3472"/>
                  <a:gd name="T96" fmla="*/ 1 w 1092"/>
                  <a:gd name="T97" fmla="*/ 0 h 3472"/>
                  <a:gd name="T98" fmla="*/ 1 w 1092"/>
                  <a:gd name="T99" fmla="*/ 1 h 3472"/>
                  <a:gd name="T100" fmla="*/ 1 w 1092"/>
                  <a:gd name="T101" fmla="*/ 1 h 3472"/>
                  <a:gd name="T102" fmla="*/ 1 w 1092"/>
                  <a:gd name="T103" fmla="*/ 2 h 3472"/>
                  <a:gd name="T104" fmla="*/ 2 w 1092"/>
                  <a:gd name="T105" fmla="*/ 2 h 3472"/>
                  <a:gd name="T106" fmla="*/ 1 w 1092"/>
                  <a:gd name="T107" fmla="*/ 2 h 3472"/>
                  <a:gd name="T108" fmla="*/ 1 w 1092"/>
                  <a:gd name="T109" fmla="*/ 3 h 3472"/>
                  <a:gd name="T110" fmla="*/ 0 w 1092"/>
                  <a:gd name="T111" fmla="*/ 3 h 3472"/>
                  <a:gd name="T112" fmla="*/ 0 w 1092"/>
                  <a:gd name="T113" fmla="*/ 4 h 3472"/>
                  <a:gd name="T114" fmla="*/ 1 w 1092"/>
                  <a:gd name="T115" fmla="*/ 5 h 3472"/>
                  <a:gd name="T116" fmla="*/ 1 w 1092"/>
                  <a:gd name="T117" fmla="*/ 6 h 3472"/>
                  <a:gd name="T118" fmla="*/ 1 w 1092"/>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0" y="3187"/>
                    </a:lnTo>
                    <a:lnTo>
                      <a:pt x="180" y="3210"/>
                    </a:lnTo>
                    <a:lnTo>
                      <a:pt x="145" y="3236"/>
                    </a:lnTo>
                    <a:lnTo>
                      <a:pt x="105" y="3256"/>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8" y="3348"/>
                    </a:lnTo>
                    <a:lnTo>
                      <a:pt x="409" y="3340"/>
                    </a:lnTo>
                    <a:lnTo>
                      <a:pt x="419" y="3249"/>
                    </a:lnTo>
                    <a:lnTo>
                      <a:pt x="434" y="3117"/>
                    </a:lnTo>
                    <a:lnTo>
                      <a:pt x="488" y="2750"/>
                    </a:lnTo>
                    <a:lnTo>
                      <a:pt x="505" y="2649"/>
                    </a:lnTo>
                    <a:lnTo>
                      <a:pt x="531" y="2527"/>
                    </a:lnTo>
                    <a:lnTo>
                      <a:pt x="588" y="2542"/>
                    </a:lnTo>
                    <a:lnTo>
                      <a:pt x="588" y="2637"/>
                    </a:lnTo>
                    <a:lnTo>
                      <a:pt x="605" y="2759"/>
                    </a:lnTo>
                    <a:lnTo>
                      <a:pt x="661" y="2969"/>
                    </a:lnTo>
                    <a:lnTo>
                      <a:pt x="687" y="3187"/>
                    </a:lnTo>
                    <a:lnTo>
                      <a:pt x="695" y="3245"/>
                    </a:lnTo>
                    <a:lnTo>
                      <a:pt x="707" y="3275"/>
                    </a:lnTo>
                    <a:lnTo>
                      <a:pt x="693" y="3339"/>
                    </a:lnTo>
                    <a:lnTo>
                      <a:pt x="685" y="3381"/>
                    </a:lnTo>
                    <a:lnTo>
                      <a:pt x="685" y="3408"/>
                    </a:lnTo>
                    <a:lnTo>
                      <a:pt x="704" y="3441"/>
                    </a:lnTo>
                    <a:lnTo>
                      <a:pt x="727" y="3465"/>
                    </a:lnTo>
                    <a:lnTo>
                      <a:pt x="760" y="3472"/>
                    </a:lnTo>
                    <a:lnTo>
                      <a:pt x="798" y="3468"/>
                    </a:lnTo>
                    <a:lnTo>
                      <a:pt x="840" y="3453"/>
                    </a:lnTo>
                    <a:lnTo>
                      <a:pt x="875" y="3430"/>
                    </a:lnTo>
                    <a:lnTo>
                      <a:pt x="904" y="3403"/>
                    </a:lnTo>
                    <a:lnTo>
                      <a:pt x="920" y="3376"/>
                    </a:lnTo>
                    <a:lnTo>
                      <a:pt x="927" y="3339"/>
                    </a:lnTo>
                    <a:lnTo>
                      <a:pt x="923" y="3293"/>
                    </a:lnTo>
                    <a:lnTo>
                      <a:pt x="912" y="3249"/>
                    </a:lnTo>
                    <a:lnTo>
                      <a:pt x="900" y="3134"/>
                    </a:lnTo>
                    <a:lnTo>
                      <a:pt x="884" y="2862"/>
                    </a:lnTo>
                    <a:lnTo>
                      <a:pt x="872" y="2729"/>
                    </a:lnTo>
                    <a:lnTo>
                      <a:pt x="863" y="2618"/>
                    </a:lnTo>
                    <a:lnTo>
                      <a:pt x="852" y="2522"/>
                    </a:lnTo>
                    <a:lnTo>
                      <a:pt x="923" y="2508"/>
                    </a:lnTo>
                    <a:lnTo>
                      <a:pt x="920" y="2403"/>
                    </a:lnTo>
                    <a:lnTo>
                      <a:pt x="910" y="1731"/>
                    </a:lnTo>
                    <a:lnTo>
                      <a:pt x="907" y="1601"/>
                    </a:lnTo>
                    <a:lnTo>
                      <a:pt x="900" y="1462"/>
                    </a:lnTo>
                    <a:lnTo>
                      <a:pt x="900" y="1387"/>
                    </a:lnTo>
                    <a:lnTo>
                      <a:pt x="932" y="1350"/>
                    </a:lnTo>
                    <a:lnTo>
                      <a:pt x="968" y="1301"/>
                    </a:lnTo>
                    <a:lnTo>
                      <a:pt x="987" y="1261"/>
                    </a:lnTo>
                    <a:lnTo>
                      <a:pt x="996" y="1221"/>
                    </a:lnTo>
                    <a:lnTo>
                      <a:pt x="1001" y="1175"/>
                    </a:lnTo>
                    <a:lnTo>
                      <a:pt x="989" y="1089"/>
                    </a:lnTo>
                    <a:lnTo>
                      <a:pt x="978" y="1017"/>
                    </a:lnTo>
                    <a:lnTo>
                      <a:pt x="1092" y="853"/>
                    </a:lnTo>
                    <a:lnTo>
                      <a:pt x="1043" y="788"/>
                    </a:lnTo>
                    <a:lnTo>
                      <a:pt x="950" y="920"/>
                    </a:lnTo>
                    <a:lnTo>
                      <a:pt x="939" y="863"/>
                    </a:lnTo>
                    <a:lnTo>
                      <a:pt x="930" y="788"/>
                    </a:lnTo>
                    <a:lnTo>
                      <a:pt x="927" y="722"/>
                    </a:lnTo>
                    <a:lnTo>
                      <a:pt x="925" y="679"/>
                    </a:lnTo>
                    <a:lnTo>
                      <a:pt x="913" y="638"/>
                    </a:lnTo>
                    <a:lnTo>
                      <a:pt x="887" y="611"/>
                    </a:lnTo>
                    <a:lnTo>
                      <a:pt x="850" y="593"/>
                    </a:lnTo>
                    <a:lnTo>
                      <a:pt x="673" y="533"/>
                    </a:lnTo>
                    <a:lnTo>
                      <a:pt x="636" y="520"/>
                    </a:lnTo>
                    <a:lnTo>
                      <a:pt x="631" y="457"/>
                    </a:lnTo>
                    <a:lnTo>
                      <a:pt x="642" y="409"/>
                    </a:lnTo>
                    <a:lnTo>
                      <a:pt x="665" y="354"/>
                    </a:lnTo>
                    <a:lnTo>
                      <a:pt x="682" y="300"/>
                    </a:lnTo>
                    <a:lnTo>
                      <a:pt x="685" y="230"/>
                    </a:lnTo>
                    <a:lnTo>
                      <a:pt x="676" y="149"/>
                    </a:lnTo>
                    <a:lnTo>
                      <a:pt x="661" y="100"/>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29" y="319"/>
                    </a:lnTo>
                    <a:lnTo>
                      <a:pt x="338" y="379"/>
                    </a:lnTo>
                    <a:lnTo>
                      <a:pt x="352" y="426"/>
                    </a:lnTo>
                    <a:lnTo>
                      <a:pt x="366" y="463"/>
                    </a:lnTo>
                    <a:lnTo>
                      <a:pt x="397" y="520"/>
                    </a:lnTo>
                    <a:lnTo>
                      <a:pt x="397" y="533"/>
                    </a:lnTo>
                    <a:lnTo>
                      <a:pt x="348" y="558"/>
                    </a:lnTo>
                    <a:lnTo>
                      <a:pt x="157" y="647"/>
                    </a:lnTo>
                    <a:lnTo>
                      <a:pt x="122" y="681"/>
                    </a:lnTo>
                    <a:lnTo>
                      <a:pt x="99" y="722"/>
                    </a:lnTo>
                    <a:lnTo>
                      <a:pt x="84" y="776"/>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93" name="Freeform 63"/>
              <p:cNvSpPr>
                <a:spLocks/>
              </p:cNvSpPr>
              <p:nvPr/>
            </p:nvSpPr>
            <p:spPr bwMode="auto">
              <a:xfrm>
                <a:off x="463" y="2287"/>
                <a:ext cx="297" cy="1093"/>
              </a:xfrm>
              <a:custGeom>
                <a:avLst/>
                <a:gdLst>
                  <a:gd name="T0" fmla="*/ 2 w 890"/>
                  <a:gd name="T1" fmla="*/ 10 h 3279"/>
                  <a:gd name="T2" fmla="*/ 2 w 890"/>
                  <a:gd name="T3" fmla="*/ 10 h 3279"/>
                  <a:gd name="T4" fmla="*/ 2 w 890"/>
                  <a:gd name="T5" fmla="*/ 9 h 3279"/>
                  <a:gd name="T6" fmla="*/ 2 w 890"/>
                  <a:gd name="T7" fmla="*/ 8 h 3279"/>
                  <a:gd name="T8" fmla="*/ 2 w 890"/>
                  <a:gd name="T9" fmla="*/ 9 h 3279"/>
                  <a:gd name="T10" fmla="*/ 2 w 890"/>
                  <a:gd name="T11" fmla="*/ 9 h 3279"/>
                  <a:gd name="T12" fmla="*/ 2 w 890"/>
                  <a:gd name="T13" fmla="*/ 9 h 3279"/>
                  <a:gd name="T14" fmla="*/ 2 w 890"/>
                  <a:gd name="T15" fmla="*/ 10 h 3279"/>
                  <a:gd name="T16" fmla="*/ 2 w 890"/>
                  <a:gd name="T17" fmla="*/ 10 h 3279"/>
                  <a:gd name="T18" fmla="*/ 2 w 890"/>
                  <a:gd name="T19" fmla="*/ 11 h 3279"/>
                  <a:gd name="T20" fmla="*/ 2 w 890"/>
                  <a:gd name="T21" fmla="*/ 12 h 3279"/>
                  <a:gd name="T22" fmla="*/ 3 w 890"/>
                  <a:gd name="T23" fmla="*/ 13 h 3279"/>
                  <a:gd name="T24" fmla="*/ 3 w 890"/>
                  <a:gd name="T25" fmla="*/ 13 h 3279"/>
                  <a:gd name="T26" fmla="*/ 3 w 890"/>
                  <a:gd name="T27" fmla="*/ 13 h 3279"/>
                  <a:gd name="T28" fmla="*/ 3 w 890"/>
                  <a:gd name="T29" fmla="*/ 13 h 3279"/>
                  <a:gd name="T30" fmla="*/ 3 w 890"/>
                  <a:gd name="T31" fmla="*/ 13 h 3279"/>
                  <a:gd name="T32" fmla="*/ 3 w 890"/>
                  <a:gd name="T33" fmla="*/ 13 h 3279"/>
                  <a:gd name="T34" fmla="*/ 3 w 890"/>
                  <a:gd name="T35" fmla="*/ 13 h 3279"/>
                  <a:gd name="T36" fmla="*/ 2 w 890"/>
                  <a:gd name="T37" fmla="*/ 13 h 3279"/>
                  <a:gd name="T38" fmla="*/ 2 w 890"/>
                  <a:gd name="T39" fmla="*/ 13 h 3279"/>
                  <a:gd name="T40" fmla="*/ 1 w 890"/>
                  <a:gd name="T41" fmla="*/ 13 h 3279"/>
                  <a:gd name="T42" fmla="*/ 1 w 890"/>
                  <a:gd name="T43" fmla="*/ 13 h 3279"/>
                  <a:gd name="T44" fmla="*/ 1 w 890"/>
                  <a:gd name="T45" fmla="*/ 11 h 3279"/>
                  <a:gd name="T46" fmla="*/ 1 w 890"/>
                  <a:gd name="T47" fmla="*/ 8 h 3279"/>
                  <a:gd name="T48" fmla="*/ 1 w 890"/>
                  <a:gd name="T49" fmla="*/ 7 h 3279"/>
                  <a:gd name="T50" fmla="*/ 1 w 890"/>
                  <a:gd name="T51" fmla="*/ 6 h 3279"/>
                  <a:gd name="T52" fmla="*/ 0 w 890"/>
                  <a:gd name="T53" fmla="*/ 6 h 3279"/>
                  <a:gd name="T54" fmla="*/ 0 w 890"/>
                  <a:gd name="T55" fmla="*/ 5 h 3279"/>
                  <a:gd name="T56" fmla="*/ 0 w 890"/>
                  <a:gd name="T57" fmla="*/ 5 h 3279"/>
                  <a:gd name="T58" fmla="*/ 0 w 890"/>
                  <a:gd name="T59" fmla="*/ 3 h 3279"/>
                  <a:gd name="T60" fmla="*/ 1 w 890"/>
                  <a:gd name="T61" fmla="*/ 3 h 3279"/>
                  <a:gd name="T62" fmla="*/ 1 w 890"/>
                  <a:gd name="T63" fmla="*/ 2 h 3279"/>
                  <a:gd name="T64" fmla="*/ 2 w 890"/>
                  <a:gd name="T65" fmla="*/ 2 h 3279"/>
                  <a:gd name="T66" fmla="*/ 2 w 890"/>
                  <a:gd name="T67" fmla="*/ 2 h 3279"/>
                  <a:gd name="T68" fmla="*/ 1 w 890"/>
                  <a:gd name="T69" fmla="*/ 1 h 3279"/>
                  <a:gd name="T70" fmla="*/ 1 w 890"/>
                  <a:gd name="T71" fmla="*/ 1 h 3279"/>
                  <a:gd name="T72" fmla="*/ 1 w 890"/>
                  <a:gd name="T73" fmla="*/ 0 h 3279"/>
                  <a:gd name="T74" fmla="*/ 1 w 890"/>
                  <a:gd name="T75" fmla="*/ 0 h 3279"/>
                  <a:gd name="T76" fmla="*/ 2 w 890"/>
                  <a:gd name="T77" fmla="*/ 0 h 3279"/>
                  <a:gd name="T78" fmla="*/ 2 w 890"/>
                  <a:gd name="T79" fmla="*/ 0 h 3279"/>
                  <a:gd name="T80" fmla="*/ 2 w 890"/>
                  <a:gd name="T81" fmla="*/ 0 h 3279"/>
                  <a:gd name="T82" fmla="*/ 2 w 890"/>
                  <a:gd name="T83" fmla="*/ 0 h 3279"/>
                  <a:gd name="T84" fmla="*/ 2 w 890"/>
                  <a:gd name="T85" fmla="*/ 1 h 3279"/>
                  <a:gd name="T86" fmla="*/ 3 w 890"/>
                  <a:gd name="T87" fmla="*/ 1 h 3279"/>
                  <a:gd name="T88" fmla="*/ 2 w 890"/>
                  <a:gd name="T89" fmla="*/ 2 h 3279"/>
                  <a:gd name="T90" fmla="*/ 2 w 890"/>
                  <a:gd name="T91" fmla="*/ 2 h 3279"/>
                  <a:gd name="T92" fmla="*/ 3 w 890"/>
                  <a:gd name="T93" fmla="*/ 2 h 3279"/>
                  <a:gd name="T94" fmla="*/ 3 w 890"/>
                  <a:gd name="T95" fmla="*/ 3 h 3279"/>
                  <a:gd name="T96" fmla="*/ 4 w 890"/>
                  <a:gd name="T97" fmla="*/ 4 h 3279"/>
                  <a:gd name="T98" fmla="*/ 4 w 890"/>
                  <a:gd name="T99" fmla="*/ 4 h 3279"/>
                  <a:gd name="T100" fmla="*/ 4 w 890"/>
                  <a:gd name="T101" fmla="*/ 5 h 3279"/>
                  <a:gd name="T102" fmla="*/ 4 w 890"/>
                  <a:gd name="T103" fmla="*/ 6 h 3279"/>
                  <a:gd name="T104" fmla="*/ 4 w 890"/>
                  <a:gd name="T105" fmla="*/ 6 h 3279"/>
                  <a:gd name="T106" fmla="*/ 3 w 890"/>
                  <a:gd name="T107" fmla="*/ 7 h 3279"/>
                  <a:gd name="T108" fmla="*/ 3 w 890"/>
                  <a:gd name="T109" fmla="*/ 8 h 3279"/>
                  <a:gd name="T110" fmla="*/ 3 w 890"/>
                  <a:gd name="T111" fmla="*/ 9 h 3279"/>
                  <a:gd name="T112" fmla="*/ 3 w 890"/>
                  <a:gd name="T113" fmla="*/ 10 h 3279"/>
                  <a:gd name="T114" fmla="*/ 3 w 890"/>
                  <a:gd name="T115" fmla="*/ 11 h 3279"/>
                  <a:gd name="T116" fmla="*/ 3 w 890"/>
                  <a:gd name="T117" fmla="*/ 12 h 3279"/>
                  <a:gd name="T118" fmla="*/ 2 w 890"/>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3" y="2091"/>
                    </a:lnTo>
                    <a:lnTo>
                      <a:pt x="548" y="2126"/>
                    </a:lnTo>
                    <a:lnTo>
                      <a:pt x="562" y="2169"/>
                    </a:lnTo>
                    <a:lnTo>
                      <a:pt x="578" y="2205"/>
                    </a:lnTo>
                    <a:lnTo>
                      <a:pt x="588" y="2246"/>
                    </a:lnTo>
                    <a:lnTo>
                      <a:pt x="586" y="2284"/>
                    </a:lnTo>
                    <a:lnTo>
                      <a:pt x="572" y="2325"/>
                    </a:lnTo>
                    <a:lnTo>
                      <a:pt x="547" y="2371"/>
                    </a:lnTo>
                    <a:lnTo>
                      <a:pt x="527" y="2423"/>
                    </a:lnTo>
                    <a:lnTo>
                      <a:pt x="503" y="2489"/>
                    </a:lnTo>
                    <a:lnTo>
                      <a:pt x="483" y="2578"/>
                    </a:lnTo>
                    <a:lnTo>
                      <a:pt x="469" y="2655"/>
                    </a:lnTo>
                    <a:lnTo>
                      <a:pt x="577" y="2960"/>
                    </a:lnTo>
                    <a:lnTo>
                      <a:pt x="564" y="3011"/>
                    </a:lnTo>
                    <a:lnTo>
                      <a:pt x="588" y="3037"/>
                    </a:lnTo>
                    <a:lnTo>
                      <a:pt x="636" y="3063"/>
                    </a:lnTo>
                    <a:lnTo>
                      <a:pt x="744" y="3111"/>
                    </a:lnTo>
                    <a:lnTo>
                      <a:pt x="768" y="3129"/>
                    </a:lnTo>
                    <a:lnTo>
                      <a:pt x="787" y="3157"/>
                    </a:lnTo>
                    <a:lnTo>
                      <a:pt x="792" y="3181"/>
                    </a:lnTo>
                    <a:lnTo>
                      <a:pt x="777" y="3188"/>
                    </a:lnTo>
                    <a:lnTo>
                      <a:pt x="732" y="3190"/>
                    </a:lnTo>
                    <a:lnTo>
                      <a:pt x="694" y="3190"/>
                    </a:lnTo>
                    <a:lnTo>
                      <a:pt x="714" y="3197"/>
                    </a:lnTo>
                    <a:lnTo>
                      <a:pt x="721" y="3208"/>
                    </a:lnTo>
                    <a:lnTo>
                      <a:pt x="721" y="3224"/>
                    </a:lnTo>
                    <a:lnTo>
                      <a:pt x="710" y="3246"/>
                    </a:lnTo>
                    <a:lnTo>
                      <a:pt x="674" y="3262"/>
                    </a:lnTo>
                    <a:lnTo>
                      <a:pt x="607" y="3277"/>
                    </a:lnTo>
                    <a:lnTo>
                      <a:pt x="513" y="3279"/>
                    </a:lnTo>
                    <a:lnTo>
                      <a:pt x="442" y="3269"/>
                    </a:lnTo>
                    <a:lnTo>
                      <a:pt x="378" y="3252"/>
                    </a:lnTo>
                    <a:lnTo>
                      <a:pt x="324" y="3229"/>
                    </a:lnTo>
                    <a:lnTo>
                      <a:pt x="284" y="3204"/>
                    </a:lnTo>
                    <a:lnTo>
                      <a:pt x="279" y="3165"/>
                    </a:lnTo>
                    <a:lnTo>
                      <a:pt x="282" y="3121"/>
                    </a:lnTo>
                    <a:lnTo>
                      <a:pt x="252" y="2885"/>
                    </a:lnTo>
                    <a:lnTo>
                      <a:pt x="244" y="2716"/>
                    </a:lnTo>
                    <a:lnTo>
                      <a:pt x="205" y="2195"/>
                    </a:lnTo>
                    <a:lnTo>
                      <a:pt x="187" y="1877"/>
                    </a:lnTo>
                    <a:lnTo>
                      <a:pt x="189" y="1724"/>
                    </a:lnTo>
                    <a:lnTo>
                      <a:pt x="195" y="1626"/>
                    </a:lnTo>
                    <a:lnTo>
                      <a:pt x="206" y="1541"/>
                    </a:lnTo>
                    <a:lnTo>
                      <a:pt x="215" y="1470"/>
                    </a:lnTo>
                    <a:lnTo>
                      <a:pt x="156" y="1418"/>
                    </a:lnTo>
                    <a:lnTo>
                      <a:pt x="97" y="1363"/>
                    </a:lnTo>
                    <a:lnTo>
                      <a:pt x="60" y="1322"/>
                    </a:lnTo>
                    <a:lnTo>
                      <a:pt x="24" y="1265"/>
                    </a:lnTo>
                    <a:lnTo>
                      <a:pt x="4" y="1210"/>
                    </a:lnTo>
                    <a:lnTo>
                      <a:pt x="0" y="1163"/>
                    </a:lnTo>
                    <a:lnTo>
                      <a:pt x="14" y="1101"/>
                    </a:lnTo>
                    <a:lnTo>
                      <a:pt x="121" y="717"/>
                    </a:lnTo>
                    <a:lnTo>
                      <a:pt x="137" y="673"/>
                    </a:lnTo>
                    <a:lnTo>
                      <a:pt x="152" y="653"/>
                    </a:lnTo>
                    <a:lnTo>
                      <a:pt x="174" y="632"/>
                    </a:lnTo>
                    <a:lnTo>
                      <a:pt x="215" y="602"/>
                    </a:lnTo>
                    <a:lnTo>
                      <a:pt x="336" y="538"/>
                    </a:lnTo>
                    <a:lnTo>
                      <a:pt x="366" y="500"/>
                    </a:lnTo>
                    <a:lnTo>
                      <a:pt x="387" y="456"/>
                    </a:lnTo>
                    <a:lnTo>
                      <a:pt x="397" y="423"/>
                    </a:lnTo>
                    <a:lnTo>
                      <a:pt x="362" y="384"/>
                    </a:lnTo>
                    <a:lnTo>
                      <a:pt x="334" y="333"/>
                    </a:lnTo>
                    <a:lnTo>
                      <a:pt x="314" y="272"/>
                    </a:lnTo>
                    <a:lnTo>
                      <a:pt x="300" y="220"/>
                    </a:lnTo>
                    <a:lnTo>
                      <a:pt x="292" y="156"/>
                    </a:lnTo>
                    <a:lnTo>
                      <a:pt x="298" y="106"/>
                    </a:lnTo>
                    <a:lnTo>
                      <a:pt x="313" y="68"/>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8" y="385"/>
                    </a:lnTo>
                    <a:lnTo>
                      <a:pt x="586" y="435"/>
                    </a:lnTo>
                    <a:lnTo>
                      <a:pt x="588" y="487"/>
                    </a:lnTo>
                    <a:lnTo>
                      <a:pt x="600" y="513"/>
                    </a:lnTo>
                    <a:lnTo>
                      <a:pt x="636" y="538"/>
                    </a:lnTo>
                    <a:lnTo>
                      <a:pt x="759" y="609"/>
                    </a:lnTo>
                    <a:lnTo>
                      <a:pt x="802" y="640"/>
                    </a:lnTo>
                    <a:lnTo>
                      <a:pt x="819" y="690"/>
                    </a:lnTo>
                    <a:lnTo>
                      <a:pt x="852"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3"/>
                    </a:lnTo>
                    <a:lnTo>
                      <a:pt x="708" y="2693"/>
                    </a:lnTo>
                    <a:lnTo>
                      <a:pt x="659" y="2872"/>
                    </a:lnTo>
                    <a:lnTo>
                      <a:pt x="636" y="2936"/>
                    </a:lnTo>
                    <a:lnTo>
                      <a:pt x="606" y="2949"/>
                    </a:lnTo>
                    <a:lnTo>
                      <a:pt x="577" y="2960"/>
                    </a:lnTo>
                    <a:lnTo>
                      <a:pt x="469"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94" name="Freeform 64"/>
              <p:cNvSpPr>
                <a:spLocks/>
              </p:cNvSpPr>
              <p:nvPr/>
            </p:nvSpPr>
            <p:spPr bwMode="auto">
              <a:xfrm>
                <a:off x="756" y="2319"/>
                <a:ext cx="308" cy="1085"/>
              </a:xfrm>
              <a:custGeom>
                <a:avLst/>
                <a:gdLst>
                  <a:gd name="T0" fmla="*/ 1 w 923"/>
                  <a:gd name="T1" fmla="*/ 0 h 3255"/>
                  <a:gd name="T2" fmla="*/ 2 w 923"/>
                  <a:gd name="T3" fmla="*/ 0 h 3255"/>
                  <a:gd name="T4" fmla="*/ 2 w 923"/>
                  <a:gd name="T5" fmla="*/ 0 h 3255"/>
                  <a:gd name="T6" fmla="*/ 2 w 923"/>
                  <a:gd name="T7" fmla="*/ 1 h 3255"/>
                  <a:gd name="T8" fmla="*/ 2 w 923"/>
                  <a:gd name="T9" fmla="*/ 1 h 3255"/>
                  <a:gd name="T10" fmla="*/ 2 w 923"/>
                  <a:gd name="T11" fmla="*/ 2 h 3255"/>
                  <a:gd name="T12" fmla="*/ 2 w 923"/>
                  <a:gd name="T13" fmla="*/ 2 h 3255"/>
                  <a:gd name="T14" fmla="*/ 2 w 923"/>
                  <a:gd name="T15" fmla="*/ 2 h 3255"/>
                  <a:gd name="T16" fmla="*/ 3 w 923"/>
                  <a:gd name="T17" fmla="*/ 3 h 3255"/>
                  <a:gd name="T18" fmla="*/ 4 w 923"/>
                  <a:gd name="T19" fmla="*/ 4 h 3255"/>
                  <a:gd name="T20" fmla="*/ 4 w 923"/>
                  <a:gd name="T21" fmla="*/ 5 h 3255"/>
                  <a:gd name="T22" fmla="*/ 3 w 923"/>
                  <a:gd name="T23" fmla="*/ 6 h 3255"/>
                  <a:gd name="T24" fmla="*/ 3 w 923"/>
                  <a:gd name="T25" fmla="*/ 6 h 3255"/>
                  <a:gd name="T26" fmla="*/ 3 w 923"/>
                  <a:gd name="T27" fmla="*/ 7 h 3255"/>
                  <a:gd name="T28" fmla="*/ 2 w 923"/>
                  <a:gd name="T29" fmla="*/ 7 h 3255"/>
                  <a:gd name="T30" fmla="*/ 2 w 923"/>
                  <a:gd name="T31" fmla="*/ 10 h 3255"/>
                  <a:gd name="T32" fmla="*/ 2 w 923"/>
                  <a:gd name="T33" fmla="*/ 11 h 3255"/>
                  <a:gd name="T34" fmla="*/ 2 w 923"/>
                  <a:gd name="T35" fmla="*/ 12 h 3255"/>
                  <a:gd name="T36" fmla="*/ 2 w 923"/>
                  <a:gd name="T37" fmla="*/ 12 h 3255"/>
                  <a:gd name="T38" fmla="*/ 2 w 923"/>
                  <a:gd name="T39" fmla="*/ 13 h 3255"/>
                  <a:gd name="T40" fmla="*/ 2 w 923"/>
                  <a:gd name="T41" fmla="*/ 13 h 3255"/>
                  <a:gd name="T42" fmla="*/ 2 w 923"/>
                  <a:gd name="T43" fmla="*/ 13 h 3255"/>
                  <a:gd name="T44" fmla="*/ 1 w 923"/>
                  <a:gd name="T45" fmla="*/ 13 h 3255"/>
                  <a:gd name="T46" fmla="*/ 1 w 923"/>
                  <a:gd name="T47" fmla="*/ 13 h 3255"/>
                  <a:gd name="T48" fmla="*/ 0 w 923"/>
                  <a:gd name="T49" fmla="*/ 13 h 3255"/>
                  <a:gd name="T50" fmla="*/ 0 w 923"/>
                  <a:gd name="T51" fmla="*/ 13 h 3255"/>
                  <a:gd name="T52" fmla="*/ 0 w 923"/>
                  <a:gd name="T53" fmla="*/ 13 h 3255"/>
                  <a:gd name="T54" fmla="*/ 1 w 923"/>
                  <a:gd name="T55" fmla="*/ 13 h 3255"/>
                  <a:gd name="T56" fmla="*/ 1 w 923"/>
                  <a:gd name="T57" fmla="*/ 12 h 3255"/>
                  <a:gd name="T58" fmla="*/ 1 w 923"/>
                  <a:gd name="T59" fmla="*/ 12 h 3255"/>
                  <a:gd name="T60" fmla="*/ 1 w 923"/>
                  <a:gd name="T61" fmla="*/ 10 h 3255"/>
                  <a:gd name="T62" fmla="*/ 0 w 923"/>
                  <a:gd name="T63" fmla="*/ 10 h 3255"/>
                  <a:gd name="T64" fmla="*/ 0 w 923"/>
                  <a:gd name="T65" fmla="*/ 7 h 3255"/>
                  <a:gd name="T66" fmla="*/ 0 w 923"/>
                  <a:gd name="T67" fmla="*/ 7 h 3255"/>
                  <a:gd name="T68" fmla="*/ 0 w 923"/>
                  <a:gd name="T69" fmla="*/ 6 h 3255"/>
                  <a:gd name="T70" fmla="*/ 0 w 923"/>
                  <a:gd name="T71" fmla="*/ 6 h 3255"/>
                  <a:gd name="T72" fmla="*/ 0 w 923"/>
                  <a:gd name="T73" fmla="*/ 5 h 3255"/>
                  <a:gd name="T74" fmla="*/ 0 w 923"/>
                  <a:gd name="T75" fmla="*/ 4 h 3255"/>
                  <a:gd name="T76" fmla="*/ 0 w 923"/>
                  <a:gd name="T77" fmla="*/ 3 h 3255"/>
                  <a:gd name="T78" fmla="*/ 0 w 923"/>
                  <a:gd name="T79" fmla="*/ 3 h 3255"/>
                  <a:gd name="T80" fmla="*/ 0 w 923"/>
                  <a:gd name="T81" fmla="*/ 3 h 3255"/>
                  <a:gd name="T82" fmla="*/ 1 w 923"/>
                  <a:gd name="T83" fmla="*/ 2 h 3255"/>
                  <a:gd name="T84" fmla="*/ 1 w 923"/>
                  <a:gd name="T85" fmla="*/ 2 h 3255"/>
                  <a:gd name="T86" fmla="*/ 1 w 923"/>
                  <a:gd name="T87" fmla="*/ 2 h 3255"/>
                  <a:gd name="T88" fmla="*/ 1 w 923"/>
                  <a:gd name="T89" fmla="*/ 2 h 3255"/>
                  <a:gd name="T90" fmla="*/ 1 w 923"/>
                  <a:gd name="T91" fmla="*/ 2 h 3255"/>
                  <a:gd name="T92" fmla="*/ 1 w 923"/>
                  <a:gd name="T93" fmla="*/ 2 h 3255"/>
                  <a:gd name="T94" fmla="*/ 0 w 923"/>
                  <a:gd name="T95" fmla="*/ 1 h 3255"/>
                  <a:gd name="T96" fmla="*/ 0 w 923"/>
                  <a:gd name="T97" fmla="*/ 1 h 3255"/>
                  <a:gd name="T98" fmla="*/ 1 w 923"/>
                  <a:gd name="T99" fmla="*/ 0 h 3255"/>
                  <a:gd name="T100" fmla="*/ 1 w 923"/>
                  <a:gd name="T101" fmla="*/ 0 h 3255"/>
                  <a:gd name="T102" fmla="*/ 1 w 923"/>
                  <a:gd name="T103" fmla="*/ 0 h 3255"/>
                  <a:gd name="T104" fmla="*/ 1 w 923"/>
                  <a:gd name="T105" fmla="*/ 0 h 3255"/>
                  <a:gd name="T106" fmla="*/ 3 w 923"/>
                  <a:gd name="T107" fmla="*/ 4 h 3255"/>
                  <a:gd name="T108" fmla="*/ 3 w 923"/>
                  <a:gd name="T109" fmla="*/ 5 h 3255"/>
                  <a:gd name="T110" fmla="*/ 3 w 923"/>
                  <a:gd name="T111" fmla="*/ 4 h 3255"/>
                  <a:gd name="T112" fmla="*/ 3 w 923"/>
                  <a:gd name="T113" fmla="*/ 4 h 3255"/>
                  <a:gd name="T114" fmla="*/ 3 w 923"/>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lnTo>
                      <a:pt x="649" y="956"/>
                    </a:lnTo>
                    <a:lnTo>
                      <a:pt x="643" y="1077"/>
                    </a:lnTo>
                    <a:lnTo>
                      <a:pt x="639" y="1144"/>
                    </a:lnTo>
                    <a:lnTo>
                      <a:pt x="699" y="1152"/>
                    </a:lnTo>
                    <a:lnTo>
                      <a:pt x="714" y="1099"/>
                    </a:lnTo>
                    <a:lnTo>
                      <a:pt x="714" y="1054"/>
                    </a:lnTo>
                    <a:lnTo>
                      <a:pt x="690" y="1010"/>
                    </a:lnTo>
                    <a:lnTo>
                      <a:pt x="673" y="979"/>
                    </a:lnTo>
                    <a:lnTo>
                      <a:pt x="659" y="956"/>
                    </a:lnTo>
                    <a:lnTo>
                      <a:pt x="649" y="956"/>
                    </a:lnTo>
                    <a:lnTo>
                      <a:pt x="309"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95" name="Freeform 65"/>
              <p:cNvSpPr>
                <a:spLocks/>
              </p:cNvSpPr>
              <p:nvPr/>
            </p:nvSpPr>
            <p:spPr bwMode="auto">
              <a:xfrm>
                <a:off x="756" y="2319"/>
                <a:ext cx="308" cy="1085"/>
              </a:xfrm>
              <a:custGeom>
                <a:avLst/>
                <a:gdLst>
                  <a:gd name="T0" fmla="*/ 1 w 923"/>
                  <a:gd name="T1" fmla="*/ 0 h 3255"/>
                  <a:gd name="T2" fmla="*/ 2 w 923"/>
                  <a:gd name="T3" fmla="*/ 0 h 3255"/>
                  <a:gd name="T4" fmla="*/ 2 w 923"/>
                  <a:gd name="T5" fmla="*/ 0 h 3255"/>
                  <a:gd name="T6" fmla="*/ 2 w 923"/>
                  <a:gd name="T7" fmla="*/ 1 h 3255"/>
                  <a:gd name="T8" fmla="*/ 2 w 923"/>
                  <a:gd name="T9" fmla="*/ 1 h 3255"/>
                  <a:gd name="T10" fmla="*/ 2 w 923"/>
                  <a:gd name="T11" fmla="*/ 2 h 3255"/>
                  <a:gd name="T12" fmla="*/ 2 w 923"/>
                  <a:gd name="T13" fmla="*/ 2 h 3255"/>
                  <a:gd name="T14" fmla="*/ 2 w 923"/>
                  <a:gd name="T15" fmla="*/ 2 h 3255"/>
                  <a:gd name="T16" fmla="*/ 3 w 923"/>
                  <a:gd name="T17" fmla="*/ 3 h 3255"/>
                  <a:gd name="T18" fmla="*/ 4 w 923"/>
                  <a:gd name="T19" fmla="*/ 4 h 3255"/>
                  <a:gd name="T20" fmla="*/ 4 w 923"/>
                  <a:gd name="T21" fmla="*/ 5 h 3255"/>
                  <a:gd name="T22" fmla="*/ 3 w 923"/>
                  <a:gd name="T23" fmla="*/ 6 h 3255"/>
                  <a:gd name="T24" fmla="*/ 3 w 923"/>
                  <a:gd name="T25" fmla="*/ 6 h 3255"/>
                  <a:gd name="T26" fmla="*/ 3 w 923"/>
                  <a:gd name="T27" fmla="*/ 7 h 3255"/>
                  <a:gd name="T28" fmla="*/ 2 w 923"/>
                  <a:gd name="T29" fmla="*/ 7 h 3255"/>
                  <a:gd name="T30" fmla="*/ 2 w 923"/>
                  <a:gd name="T31" fmla="*/ 10 h 3255"/>
                  <a:gd name="T32" fmla="*/ 2 w 923"/>
                  <a:gd name="T33" fmla="*/ 11 h 3255"/>
                  <a:gd name="T34" fmla="*/ 2 w 923"/>
                  <a:gd name="T35" fmla="*/ 12 h 3255"/>
                  <a:gd name="T36" fmla="*/ 2 w 923"/>
                  <a:gd name="T37" fmla="*/ 12 h 3255"/>
                  <a:gd name="T38" fmla="*/ 2 w 923"/>
                  <a:gd name="T39" fmla="*/ 13 h 3255"/>
                  <a:gd name="T40" fmla="*/ 2 w 923"/>
                  <a:gd name="T41" fmla="*/ 13 h 3255"/>
                  <a:gd name="T42" fmla="*/ 2 w 923"/>
                  <a:gd name="T43" fmla="*/ 13 h 3255"/>
                  <a:gd name="T44" fmla="*/ 1 w 923"/>
                  <a:gd name="T45" fmla="*/ 13 h 3255"/>
                  <a:gd name="T46" fmla="*/ 1 w 923"/>
                  <a:gd name="T47" fmla="*/ 13 h 3255"/>
                  <a:gd name="T48" fmla="*/ 0 w 923"/>
                  <a:gd name="T49" fmla="*/ 13 h 3255"/>
                  <a:gd name="T50" fmla="*/ 0 w 923"/>
                  <a:gd name="T51" fmla="*/ 13 h 3255"/>
                  <a:gd name="T52" fmla="*/ 0 w 923"/>
                  <a:gd name="T53" fmla="*/ 13 h 3255"/>
                  <a:gd name="T54" fmla="*/ 1 w 923"/>
                  <a:gd name="T55" fmla="*/ 13 h 3255"/>
                  <a:gd name="T56" fmla="*/ 1 w 923"/>
                  <a:gd name="T57" fmla="*/ 12 h 3255"/>
                  <a:gd name="T58" fmla="*/ 1 w 923"/>
                  <a:gd name="T59" fmla="*/ 12 h 3255"/>
                  <a:gd name="T60" fmla="*/ 1 w 923"/>
                  <a:gd name="T61" fmla="*/ 10 h 3255"/>
                  <a:gd name="T62" fmla="*/ 0 w 923"/>
                  <a:gd name="T63" fmla="*/ 10 h 3255"/>
                  <a:gd name="T64" fmla="*/ 0 w 923"/>
                  <a:gd name="T65" fmla="*/ 7 h 3255"/>
                  <a:gd name="T66" fmla="*/ 0 w 923"/>
                  <a:gd name="T67" fmla="*/ 7 h 3255"/>
                  <a:gd name="T68" fmla="*/ 0 w 923"/>
                  <a:gd name="T69" fmla="*/ 6 h 3255"/>
                  <a:gd name="T70" fmla="*/ 0 w 923"/>
                  <a:gd name="T71" fmla="*/ 6 h 3255"/>
                  <a:gd name="T72" fmla="*/ 0 w 923"/>
                  <a:gd name="T73" fmla="*/ 5 h 3255"/>
                  <a:gd name="T74" fmla="*/ 0 w 923"/>
                  <a:gd name="T75" fmla="*/ 4 h 3255"/>
                  <a:gd name="T76" fmla="*/ 0 w 923"/>
                  <a:gd name="T77" fmla="*/ 3 h 3255"/>
                  <a:gd name="T78" fmla="*/ 0 w 923"/>
                  <a:gd name="T79" fmla="*/ 3 h 3255"/>
                  <a:gd name="T80" fmla="*/ 0 w 923"/>
                  <a:gd name="T81" fmla="*/ 3 h 3255"/>
                  <a:gd name="T82" fmla="*/ 1 w 923"/>
                  <a:gd name="T83" fmla="*/ 2 h 3255"/>
                  <a:gd name="T84" fmla="*/ 1 w 923"/>
                  <a:gd name="T85" fmla="*/ 2 h 3255"/>
                  <a:gd name="T86" fmla="*/ 1 w 923"/>
                  <a:gd name="T87" fmla="*/ 2 h 3255"/>
                  <a:gd name="T88" fmla="*/ 1 w 923"/>
                  <a:gd name="T89" fmla="*/ 2 h 3255"/>
                  <a:gd name="T90" fmla="*/ 1 w 923"/>
                  <a:gd name="T91" fmla="*/ 2 h 3255"/>
                  <a:gd name="T92" fmla="*/ 1 w 923"/>
                  <a:gd name="T93" fmla="*/ 2 h 3255"/>
                  <a:gd name="T94" fmla="*/ 0 w 923"/>
                  <a:gd name="T95" fmla="*/ 1 h 3255"/>
                  <a:gd name="T96" fmla="*/ 0 w 923"/>
                  <a:gd name="T97" fmla="*/ 1 h 3255"/>
                  <a:gd name="T98" fmla="*/ 1 w 923"/>
                  <a:gd name="T99" fmla="*/ 0 h 3255"/>
                  <a:gd name="T100" fmla="*/ 1 w 923"/>
                  <a:gd name="T101" fmla="*/ 0 h 3255"/>
                  <a:gd name="T102" fmla="*/ 1 w 923"/>
                  <a:gd name="T103" fmla="*/ 0 h 3255"/>
                  <a:gd name="T104" fmla="*/ 1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96" name="Freeform 66"/>
              <p:cNvSpPr>
                <a:spLocks/>
              </p:cNvSpPr>
              <p:nvPr/>
            </p:nvSpPr>
            <p:spPr bwMode="auto">
              <a:xfrm>
                <a:off x="968" y="2638"/>
                <a:ext cx="25" cy="65"/>
              </a:xfrm>
              <a:custGeom>
                <a:avLst/>
                <a:gdLst>
                  <a:gd name="T0" fmla="*/ 0 w 76"/>
                  <a:gd name="T1" fmla="*/ 0 h 195"/>
                  <a:gd name="T2" fmla="*/ 0 w 76"/>
                  <a:gd name="T3" fmla="*/ 0 h 195"/>
                  <a:gd name="T4" fmla="*/ 0 w 76"/>
                  <a:gd name="T5" fmla="*/ 1 h 195"/>
                  <a:gd name="T6" fmla="*/ 0 w 76"/>
                  <a:gd name="T7" fmla="*/ 1 h 195"/>
                  <a:gd name="T8" fmla="*/ 0 w 76"/>
                  <a:gd name="T9" fmla="*/ 1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0" y="195"/>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97" name="Freeform 67"/>
              <p:cNvSpPr>
                <a:spLocks/>
              </p:cNvSpPr>
              <p:nvPr/>
            </p:nvSpPr>
            <p:spPr bwMode="auto">
              <a:xfrm>
                <a:off x="1321" y="2296"/>
                <a:ext cx="294" cy="1140"/>
              </a:xfrm>
              <a:custGeom>
                <a:avLst/>
                <a:gdLst>
                  <a:gd name="T0" fmla="*/ 2 w 881"/>
                  <a:gd name="T1" fmla="*/ 0 h 3420"/>
                  <a:gd name="T2" fmla="*/ 3 w 881"/>
                  <a:gd name="T3" fmla="*/ 1 h 3420"/>
                  <a:gd name="T4" fmla="*/ 2 w 881"/>
                  <a:gd name="T5" fmla="*/ 1 h 3420"/>
                  <a:gd name="T6" fmla="*/ 2 w 881"/>
                  <a:gd name="T7" fmla="*/ 2 h 3420"/>
                  <a:gd name="T8" fmla="*/ 3 w 881"/>
                  <a:gd name="T9" fmla="*/ 2 h 3420"/>
                  <a:gd name="T10" fmla="*/ 3 w 881"/>
                  <a:gd name="T11" fmla="*/ 3 h 3420"/>
                  <a:gd name="T12" fmla="*/ 3 w 881"/>
                  <a:gd name="T13" fmla="*/ 3 h 3420"/>
                  <a:gd name="T14" fmla="*/ 3 w 881"/>
                  <a:gd name="T15" fmla="*/ 5 h 3420"/>
                  <a:gd name="T16" fmla="*/ 3 w 881"/>
                  <a:gd name="T17" fmla="*/ 6 h 3420"/>
                  <a:gd name="T18" fmla="*/ 4 w 881"/>
                  <a:gd name="T19" fmla="*/ 7 h 3420"/>
                  <a:gd name="T20" fmla="*/ 2 w 881"/>
                  <a:gd name="T21" fmla="*/ 9 h 3420"/>
                  <a:gd name="T22" fmla="*/ 2 w 881"/>
                  <a:gd name="T23" fmla="*/ 10 h 3420"/>
                  <a:gd name="T24" fmla="*/ 2 w 881"/>
                  <a:gd name="T25" fmla="*/ 11 h 3420"/>
                  <a:gd name="T26" fmla="*/ 2 w 881"/>
                  <a:gd name="T27" fmla="*/ 13 h 3420"/>
                  <a:gd name="T28" fmla="*/ 2 w 881"/>
                  <a:gd name="T29" fmla="*/ 14 h 3420"/>
                  <a:gd name="T30" fmla="*/ 2 w 881"/>
                  <a:gd name="T31" fmla="*/ 14 h 3420"/>
                  <a:gd name="T32" fmla="*/ 1 w 881"/>
                  <a:gd name="T33" fmla="*/ 14 h 3420"/>
                  <a:gd name="T34" fmla="*/ 1 w 881"/>
                  <a:gd name="T35" fmla="*/ 14 h 3420"/>
                  <a:gd name="T36" fmla="*/ 1 w 881"/>
                  <a:gd name="T37" fmla="*/ 14 h 3420"/>
                  <a:gd name="T38" fmla="*/ 0 w 881"/>
                  <a:gd name="T39" fmla="*/ 14 h 3420"/>
                  <a:gd name="T40" fmla="*/ 0 w 881"/>
                  <a:gd name="T41" fmla="*/ 13 h 3420"/>
                  <a:gd name="T42" fmla="*/ 1 w 881"/>
                  <a:gd name="T43" fmla="*/ 13 h 3420"/>
                  <a:gd name="T44" fmla="*/ 1 w 881"/>
                  <a:gd name="T45" fmla="*/ 12 h 3420"/>
                  <a:gd name="T46" fmla="*/ 0 w 881"/>
                  <a:gd name="T47" fmla="*/ 11 h 3420"/>
                  <a:gd name="T48" fmla="*/ 0 w 881"/>
                  <a:gd name="T49" fmla="*/ 9 h 3420"/>
                  <a:gd name="T50" fmla="*/ 0 w 881"/>
                  <a:gd name="T51" fmla="*/ 8 h 3420"/>
                  <a:gd name="T52" fmla="*/ 1 w 881"/>
                  <a:gd name="T53" fmla="*/ 6 h 3420"/>
                  <a:gd name="T54" fmla="*/ 1 w 881"/>
                  <a:gd name="T55" fmla="*/ 5 h 3420"/>
                  <a:gd name="T56" fmla="*/ 0 w 881"/>
                  <a:gd name="T57" fmla="*/ 5 h 3420"/>
                  <a:gd name="T58" fmla="*/ 1 w 881"/>
                  <a:gd name="T59" fmla="*/ 4 h 3420"/>
                  <a:gd name="T60" fmla="*/ 1 w 881"/>
                  <a:gd name="T61" fmla="*/ 3 h 3420"/>
                  <a:gd name="T62" fmla="*/ 1 w 881"/>
                  <a:gd name="T63" fmla="*/ 2 h 3420"/>
                  <a:gd name="T64" fmla="*/ 2 w 881"/>
                  <a:gd name="T65" fmla="*/ 2 h 3420"/>
                  <a:gd name="T66" fmla="*/ 1 w 881"/>
                  <a:gd name="T67" fmla="*/ 2 h 3420"/>
                  <a:gd name="T68" fmla="*/ 1 w 881"/>
                  <a:gd name="T69" fmla="*/ 1 h 3420"/>
                  <a:gd name="T70" fmla="*/ 1 w 881"/>
                  <a:gd name="T71" fmla="*/ 1 h 3420"/>
                  <a:gd name="T72" fmla="*/ 1 w 881"/>
                  <a:gd name="T73" fmla="*/ 0 h 3420"/>
                  <a:gd name="T74" fmla="*/ 2 w 881"/>
                  <a:gd name="T75" fmla="*/ 0 h 3420"/>
                  <a:gd name="T76" fmla="*/ 3 w 881"/>
                  <a:gd name="T77" fmla="*/ 6 h 3420"/>
                  <a:gd name="T78" fmla="*/ 3 w 881"/>
                  <a:gd name="T79" fmla="*/ 6 h 3420"/>
                  <a:gd name="T80" fmla="*/ 3 w 881"/>
                  <a:gd name="T81" fmla="*/ 5 h 3420"/>
                  <a:gd name="T82" fmla="*/ 3 w 881"/>
                  <a:gd name="T83" fmla="*/ 4 h 3420"/>
                  <a:gd name="T84" fmla="*/ 3 w 881"/>
                  <a:gd name="T85" fmla="*/ 5 h 3420"/>
                  <a:gd name="T86" fmla="*/ 3 w 881"/>
                  <a:gd name="T87" fmla="*/ 6 h 3420"/>
                  <a:gd name="T88" fmla="*/ 2 w 881"/>
                  <a:gd name="T89" fmla="*/ 13 h 3420"/>
                  <a:gd name="T90" fmla="*/ 2 w 881"/>
                  <a:gd name="T91" fmla="*/ 13 h 3420"/>
                  <a:gd name="T92" fmla="*/ 2 w 881"/>
                  <a:gd name="T93" fmla="*/ 11 h 3420"/>
                  <a:gd name="T94" fmla="*/ 2 w 881"/>
                  <a:gd name="T95" fmla="*/ 10 h 3420"/>
                  <a:gd name="T96" fmla="*/ 2 w 881"/>
                  <a:gd name="T97" fmla="*/ 10 h 3420"/>
                  <a:gd name="T98" fmla="*/ 2 w 881"/>
                  <a:gd name="T99" fmla="*/ 9 h 3420"/>
                  <a:gd name="T100" fmla="*/ 1 w 881"/>
                  <a:gd name="T101" fmla="*/ 9 h 3420"/>
                  <a:gd name="T102" fmla="*/ 1 w 881"/>
                  <a:gd name="T103" fmla="*/ 10 h 3420"/>
                  <a:gd name="T104" fmla="*/ 1 w 881"/>
                  <a:gd name="T105" fmla="*/ 10 h 3420"/>
                  <a:gd name="T106" fmla="*/ 1 w 881"/>
                  <a:gd name="T107" fmla="*/ 11 h 3420"/>
                  <a:gd name="T108" fmla="*/ 1 w 881"/>
                  <a:gd name="T109" fmla="*/ 13 h 3420"/>
                  <a:gd name="T110" fmla="*/ 2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lnTo>
                      <a:pt x="715" y="1477"/>
                    </a:lnTo>
                    <a:lnTo>
                      <a:pt x="666" y="1498"/>
                    </a:lnTo>
                    <a:lnTo>
                      <a:pt x="666" y="1412"/>
                    </a:lnTo>
                    <a:lnTo>
                      <a:pt x="663" y="1375"/>
                    </a:lnTo>
                    <a:lnTo>
                      <a:pt x="653" y="1338"/>
                    </a:lnTo>
                    <a:lnTo>
                      <a:pt x="638" y="1303"/>
                    </a:lnTo>
                    <a:lnTo>
                      <a:pt x="618" y="1269"/>
                    </a:lnTo>
                    <a:lnTo>
                      <a:pt x="643" y="1224"/>
                    </a:lnTo>
                    <a:lnTo>
                      <a:pt x="666" y="1173"/>
                    </a:lnTo>
                    <a:lnTo>
                      <a:pt x="689" y="1115"/>
                    </a:lnTo>
                    <a:lnTo>
                      <a:pt x="702" y="1065"/>
                    </a:lnTo>
                    <a:lnTo>
                      <a:pt x="714" y="1001"/>
                    </a:lnTo>
                    <a:lnTo>
                      <a:pt x="721" y="1080"/>
                    </a:lnTo>
                    <a:lnTo>
                      <a:pt x="720" y="1177"/>
                    </a:lnTo>
                    <a:lnTo>
                      <a:pt x="717" y="1269"/>
                    </a:lnTo>
                    <a:lnTo>
                      <a:pt x="720" y="1343"/>
                    </a:lnTo>
                    <a:lnTo>
                      <a:pt x="717" y="1405"/>
                    </a:lnTo>
                    <a:lnTo>
                      <a:pt x="715" y="1477"/>
                    </a:lnTo>
                    <a:lnTo>
                      <a:pt x="468" y="2"/>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3"/>
                    </a:lnTo>
                    <a:lnTo>
                      <a:pt x="411" y="2408"/>
                    </a:lnTo>
                    <a:lnTo>
                      <a:pt x="394" y="2350"/>
                    </a:lnTo>
                    <a:lnTo>
                      <a:pt x="387" y="2277"/>
                    </a:lnTo>
                    <a:lnTo>
                      <a:pt x="388" y="2217"/>
                    </a:lnTo>
                    <a:lnTo>
                      <a:pt x="399" y="2173"/>
                    </a:lnTo>
                    <a:lnTo>
                      <a:pt x="256" y="2159"/>
                    </a:lnTo>
                    <a:lnTo>
                      <a:pt x="240" y="2205"/>
                    </a:lnTo>
                    <a:lnTo>
                      <a:pt x="224" y="2253"/>
                    </a:lnTo>
                    <a:lnTo>
                      <a:pt x="209" y="2301"/>
                    </a:lnTo>
                    <a:lnTo>
                      <a:pt x="209" y="2322"/>
                    </a:lnTo>
                    <a:lnTo>
                      <a:pt x="228" y="2363"/>
                    </a:lnTo>
                    <a:lnTo>
                      <a:pt x="256" y="2410"/>
                    </a:lnTo>
                    <a:lnTo>
                      <a:pt x="277" y="2468"/>
                    </a:lnTo>
                    <a:lnTo>
                      <a:pt x="292" y="2524"/>
                    </a:lnTo>
                    <a:lnTo>
                      <a:pt x="297" y="2599"/>
                    </a:lnTo>
                    <a:lnTo>
                      <a:pt x="297" y="2675"/>
                    </a:lnTo>
                    <a:lnTo>
                      <a:pt x="299" y="2783"/>
                    </a:lnTo>
                    <a:lnTo>
                      <a:pt x="305" y="2875"/>
                    </a:lnTo>
                    <a:lnTo>
                      <a:pt x="322" y="2980"/>
                    </a:lnTo>
                    <a:lnTo>
                      <a:pt x="353" y="3094"/>
                    </a:lnTo>
                    <a:lnTo>
                      <a:pt x="371" y="3144"/>
                    </a:lnTo>
                    <a:lnTo>
                      <a:pt x="387" y="3180"/>
                    </a:lnTo>
                    <a:lnTo>
                      <a:pt x="468" y="2"/>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98" name="Freeform 68"/>
              <p:cNvSpPr>
                <a:spLocks/>
              </p:cNvSpPr>
              <p:nvPr/>
            </p:nvSpPr>
            <p:spPr bwMode="auto">
              <a:xfrm>
                <a:off x="1321" y="2296"/>
                <a:ext cx="294" cy="1140"/>
              </a:xfrm>
              <a:custGeom>
                <a:avLst/>
                <a:gdLst>
                  <a:gd name="T0" fmla="*/ 2 w 881"/>
                  <a:gd name="T1" fmla="*/ 0 h 3420"/>
                  <a:gd name="T2" fmla="*/ 3 w 881"/>
                  <a:gd name="T3" fmla="*/ 0 h 3420"/>
                  <a:gd name="T4" fmla="*/ 3 w 881"/>
                  <a:gd name="T5" fmla="*/ 1 h 3420"/>
                  <a:gd name="T6" fmla="*/ 3 w 881"/>
                  <a:gd name="T7" fmla="*/ 1 h 3420"/>
                  <a:gd name="T8" fmla="*/ 2 w 881"/>
                  <a:gd name="T9" fmla="*/ 2 h 3420"/>
                  <a:gd name="T10" fmla="*/ 2 w 881"/>
                  <a:gd name="T11" fmla="*/ 2 h 3420"/>
                  <a:gd name="T12" fmla="*/ 3 w 881"/>
                  <a:gd name="T13" fmla="*/ 2 h 3420"/>
                  <a:gd name="T14" fmla="*/ 3 w 881"/>
                  <a:gd name="T15" fmla="*/ 2 h 3420"/>
                  <a:gd name="T16" fmla="*/ 3 w 881"/>
                  <a:gd name="T17" fmla="*/ 3 h 3420"/>
                  <a:gd name="T18" fmla="*/ 3 w 881"/>
                  <a:gd name="T19" fmla="*/ 3 h 3420"/>
                  <a:gd name="T20" fmla="*/ 3 w 881"/>
                  <a:gd name="T21" fmla="*/ 4 h 3420"/>
                  <a:gd name="T22" fmla="*/ 3 w 881"/>
                  <a:gd name="T23" fmla="*/ 5 h 3420"/>
                  <a:gd name="T24" fmla="*/ 3 w 881"/>
                  <a:gd name="T25" fmla="*/ 6 h 3420"/>
                  <a:gd name="T26" fmla="*/ 3 w 881"/>
                  <a:gd name="T27" fmla="*/ 6 h 3420"/>
                  <a:gd name="T28" fmla="*/ 4 w 881"/>
                  <a:gd name="T29" fmla="*/ 7 h 3420"/>
                  <a:gd name="T30" fmla="*/ 3 w 881"/>
                  <a:gd name="T31" fmla="*/ 8 h 3420"/>
                  <a:gd name="T32" fmla="*/ 2 w 881"/>
                  <a:gd name="T33" fmla="*/ 9 h 3420"/>
                  <a:gd name="T34" fmla="*/ 2 w 881"/>
                  <a:gd name="T35" fmla="*/ 10 h 3420"/>
                  <a:gd name="T36" fmla="*/ 2 w 881"/>
                  <a:gd name="T37" fmla="*/ 11 h 3420"/>
                  <a:gd name="T38" fmla="*/ 2 w 881"/>
                  <a:gd name="T39" fmla="*/ 12 h 3420"/>
                  <a:gd name="T40" fmla="*/ 2 w 881"/>
                  <a:gd name="T41" fmla="*/ 13 h 3420"/>
                  <a:gd name="T42" fmla="*/ 2 w 881"/>
                  <a:gd name="T43" fmla="*/ 14 h 3420"/>
                  <a:gd name="T44" fmla="*/ 2 w 881"/>
                  <a:gd name="T45" fmla="*/ 14 h 3420"/>
                  <a:gd name="T46" fmla="*/ 2 w 881"/>
                  <a:gd name="T47" fmla="*/ 14 h 3420"/>
                  <a:gd name="T48" fmla="*/ 1 w 881"/>
                  <a:gd name="T49" fmla="*/ 14 h 3420"/>
                  <a:gd name="T50" fmla="*/ 1 w 881"/>
                  <a:gd name="T51" fmla="*/ 14 h 3420"/>
                  <a:gd name="T52" fmla="*/ 1 w 881"/>
                  <a:gd name="T53" fmla="*/ 14 h 3420"/>
                  <a:gd name="T54" fmla="*/ 1 w 881"/>
                  <a:gd name="T55" fmla="*/ 14 h 3420"/>
                  <a:gd name="T56" fmla="*/ 1 w 881"/>
                  <a:gd name="T57" fmla="*/ 14 h 3420"/>
                  <a:gd name="T58" fmla="*/ 0 w 881"/>
                  <a:gd name="T59" fmla="*/ 14 h 3420"/>
                  <a:gd name="T60" fmla="*/ 0 w 881"/>
                  <a:gd name="T61" fmla="*/ 14 h 3420"/>
                  <a:gd name="T62" fmla="*/ 0 w 881"/>
                  <a:gd name="T63" fmla="*/ 13 h 3420"/>
                  <a:gd name="T64" fmla="*/ 1 w 881"/>
                  <a:gd name="T65" fmla="*/ 13 h 3420"/>
                  <a:gd name="T66" fmla="*/ 1 w 881"/>
                  <a:gd name="T67" fmla="*/ 13 h 3420"/>
                  <a:gd name="T68" fmla="*/ 1 w 881"/>
                  <a:gd name="T69" fmla="*/ 12 h 3420"/>
                  <a:gd name="T70" fmla="*/ 0 w 881"/>
                  <a:gd name="T71" fmla="*/ 11 h 3420"/>
                  <a:gd name="T72" fmla="*/ 0 w 881"/>
                  <a:gd name="T73" fmla="*/ 10 h 3420"/>
                  <a:gd name="T74" fmla="*/ 0 w 881"/>
                  <a:gd name="T75" fmla="*/ 9 h 3420"/>
                  <a:gd name="T76" fmla="*/ 0 w 881"/>
                  <a:gd name="T77" fmla="*/ 8 h 3420"/>
                  <a:gd name="T78" fmla="*/ 0 w 881"/>
                  <a:gd name="T79" fmla="*/ 7 h 3420"/>
                  <a:gd name="T80" fmla="*/ 1 w 881"/>
                  <a:gd name="T81" fmla="*/ 6 h 3420"/>
                  <a:gd name="T82" fmla="*/ 1 w 881"/>
                  <a:gd name="T83" fmla="*/ 5 h 3420"/>
                  <a:gd name="T84" fmla="*/ 0 w 881"/>
                  <a:gd name="T85" fmla="*/ 5 h 3420"/>
                  <a:gd name="T86" fmla="*/ 0 w 881"/>
                  <a:gd name="T87" fmla="*/ 5 h 3420"/>
                  <a:gd name="T88" fmla="*/ 1 w 881"/>
                  <a:gd name="T89" fmla="*/ 4 h 3420"/>
                  <a:gd name="T90" fmla="*/ 1 w 881"/>
                  <a:gd name="T91" fmla="*/ 3 h 3420"/>
                  <a:gd name="T92" fmla="*/ 1 w 881"/>
                  <a:gd name="T93" fmla="*/ 3 h 3420"/>
                  <a:gd name="T94" fmla="*/ 1 w 881"/>
                  <a:gd name="T95" fmla="*/ 2 h 3420"/>
                  <a:gd name="T96" fmla="*/ 2 w 881"/>
                  <a:gd name="T97" fmla="*/ 2 h 3420"/>
                  <a:gd name="T98" fmla="*/ 2 w 881"/>
                  <a:gd name="T99" fmla="*/ 2 h 3420"/>
                  <a:gd name="T100" fmla="*/ 1 w 881"/>
                  <a:gd name="T101" fmla="*/ 2 h 3420"/>
                  <a:gd name="T102" fmla="*/ 1 w 881"/>
                  <a:gd name="T103" fmla="*/ 1 h 3420"/>
                  <a:gd name="T104" fmla="*/ 1 w 881"/>
                  <a:gd name="T105" fmla="*/ 1 h 3420"/>
                  <a:gd name="T106" fmla="*/ 1 w 881"/>
                  <a:gd name="T107" fmla="*/ 1 h 3420"/>
                  <a:gd name="T108" fmla="*/ 1 w 881"/>
                  <a:gd name="T109" fmla="*/ 0 h 3420"/>
                  <a:gd name="T110" fmla="*/ 1 w 881"/>
                  <a:gd name="T111" fmla="*/ 0 h 3420"/>
                  <a:gd name="T112" fmla="*/ 2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99" name="Freeform 69"/>
              <p:cNvSpPr>
                <a:spLocks/>
              </p:cNvSpPr>
              <p:nvPr/>
            </p:nvSpPr>
            <p:spPr bwMode="auto">
              <a:xfrm>
                <a:off x="1529" y="2630"/>
                <a:ext cx="35" cy="166"/>
              </a:xfrm>
              <a:custGeom>
                <a:avLst/>
                <a:gdLst>
                  <a:gd name="T0" fmla="*/ 0 w 103"/>
                  <a:gd name="T1" fmla="*/ 2 h 497"/>
                  <a:gd name="T2" fmla="*/ 0 w 103"/>
                  <a:gd name="T3" fmla="*/ 2 h 497"/>
                  <a:gd name="T4" fmla="*/ 0 w 103"/>
                  <a:gd name="T5" fmla="*/ 2 h 497"/>
                  <a:gd name="T6" fmla="*/ 0 w 103"/>
                  <a:gd name="T7" fmla="*/ 2 h 497"/>
                  <a:gd name="T8" fmla="*/ 0 w 103"/>
                  <a:gd name="T9" fmla="*/ 1 h 497"/>
                  <a:gd name="T10" fmla="*/ 0 w 103"/>
                  <a:gd name="T11" fmla="*/ 1 h 497"/>
                  <a:gd name="T12" fmla="*/ 0 w 103"/>
                  <a:gd name="T13" fmla="*/ 1 h 497"/>
                  <a:gd name="T14" fmla="*/ 0 w 103"/>
                  <a:gd name="T15" fmla="*/ 1 h 497"/>
                  <a:gd name="T16" fmla="*/ 0 w 103"/>
                  <a:gd name="T17" fmla="*/ 1 h 497"/>
                  <a:gd name="T18" fmla="*/ 0 w 103"/>
                  <a:gd name="T19" fmla="*/ 0 h 497"/>
                  <a:gd name="T20" fmla="*/ 0 w 103"/>
                  <a:gd name="T21" fmla="*/ 0 h 497"/>
                  <a:gd name="T22" fmla="*/ 0 w 103"/>
                  <a:gd name="T23" fmla="*/ 0 h 497"/>
                  <a:gd name="T24" fmla="*/ 0 w 103"/>
                  <a:gd name="T25" fmla="*/ 0 h 497"/>
                  <a:gd name="T26" fmla="*/ 0 w 103"/>
                  <a:gd name="T27" fmla="*/ 1 h 497"/>
                  <a:gd name="T28" fmla="*/ 0 w 103"/>
                  <a:gd name="T29" fmla="*/ 1 h 497"/>
                  <a:gd name="T30" fmla="*/ 0 w 103"/>
                  <a:gd name="T31" fmla="*/ 1 h 497"/>
                  <a:gd name="T32" fmla="*/ 0 w 103"/>
                  <a:gd name="T33" fmla="*/ 2 h 497"/>
                  <a:gd name="T34" fmla="*/ 0 w 103"/>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8" y="412"/>
                    </a:lnTo>
                    <a:lnTo>
                      <a:pt x="44" y="374"/>
                    </a:lnTo>
                    <a:lnTo>
                      <a:pt x="34" y="337"/>
                    </a:lnTo>
                    <a:lnTo>
                      <a:pt x="19" y="302"/>
                    </a:lnTo>
                    <a:lnTo>
                      <a:pt x="0" y="268"/>
                    </a:lnTo>
                    <a:lnTo>
                      <a:pt x="25" y="224"/>
                    </a:lnTo>
                    <a:lnTo>
                      <a:pt x="48" y="173"/>
                    </a:lnTo>
                    <a:lnTo>
                      <a:pt x="70" y="114"/>
                    </a:lnTo>
                    <a:lnTo>
                      <a:pt x="83" y="64"/>
                    </a:lnTo>
                    <a:lnTo>
                      <a:pt x="95" y="0"/>
                    </a:lnTo>
                    <a:lnTo>
                      <a:pt x="103" y="79"/>
                    </a:lnTo>
                    <a:lnTo>
                      <a:pt x="101" y="178"/>
                    </a:lnTo>
                    <a:lnTo>
                      <a:pt x="98" y="268"/>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00" name="Freeform 70"/>
              <p:cNvSpPr>
                <a:spLocks/>
              </p:cNvSpPr>
              <p:nvPr/>
            </p:nvSpPr>
            <p:spPr bwMode="auto">
              <a:xfrm>
                <a:off x="1390" y="3016"/>
                <a:ext cx="74" cy="340"/>
              </a:xfrm>
              <a:custGeom>
                <a:avLst/>
                <a:gdLst>
                  <a:gd name="T0" fmla="*/ 1 w 223"/>
                  <a:gd name="T1" fmla="*/ 4 h 1021"/>
                  <a:gd name="T2" fmla="*/ 1 w 223"/>
                  <a:gd name="T3" fmla="*/ 4 h 1021"/>
                  <a:gd name="T4" fmla="*/ 1 w 223"/>
                  <a:gd name="T5" fmla="*/ 4 h 1021"/>
                  <a:gd name="T6" fmla="*/ 1 w 223"/>
                  <a:gd name="T7" fmla="*/ 4 h 1021"/>
                  <a:gd name="T8" fmla="*/ 1 w 223"/>
                  <a:gd name="T9" fmla="*/ 3 h 1021"/>
                  <a:gd name="T10" fmla="*/ 1 w 223"/>
                  <a:gd name="T11" fmla="*/ 3 h 1021"/>
                  <a:gd name="T12" fmla="*/ 1 w 223"/>
                  <a:gd name="T13" fmla="*/ 3 h 1021"/>
                  <a:gd name="T14" fmla="*/ 1 w 223"/>
                  <a:gd name="T15" fmla="*/ 2 h 1021"/>
                  <a:gd name="T16" fmla="*/ 1 w 223"/>
                  <a:gd name="T17" fmla="*/ 2 h 1021"/>
                  <a:gd name="T18" fmla="*/ 1 w 223"/>
                  <a:gd name="T19" fmla="*/ 1 h 1021"/>
                  <a:gd name="T20" fmla="*/ 1 w 223"/>
                  <a:gd name="T21" fmla="*/ 1 h 1021"/>
                  <a:gd name="T22" fmla="*/ 1 w 223"/>
                  <a:gd name="T23" fmla="*/ 1 h 1021"/>
                  <a:gd name="T24" fmla="*/ 1 w 223"/>
                  <a:gd name="T25" fmla="*/ 1 h 1021"/>
                  <a:gd name="T26" fmla="*/ 1 w 223"/>
                  <a:gd name="T27" fmla="*/ 0 h 1021"/>
                  <a:gd name="T28" fmla="*/ 1 w 223"/>
                  <a:gd name="T29" fmla="*/ 0 h 1021"/>
                  <a:gd name="T30" fmla="*/ 1 w 223"/>
                  <a:gd name="T31" fmla="*/ 0 h 1021"/>
                  <a:gd name="T32" fmla="*/ 0 w 223"/>
                  <a:gd name="T33" fmla="*/ 0 h 1021"/>
                  <a:gd name="T34" fmla="*/ 0 w 223"/>
                  <a:gd name="T35" fmla="*/ 0 h 1021"/>
                  <a:gd name="T36" fmla="*/ 0 w 223"/>
                  <a:gd name="T37" fmla="*/ 0 h 1021"/>
                  <a:gd name="T38" fmla="*/ 0 w 223"/>
                  <a:gd name="T39" fmla="*/ 1 h 1021"/>
                  <a:gd name="T40" fmla="*/ 0 w 223"/>
                  <a:gd name="T41" fmla="*/ 1 h 1021"/>
                  <a:gd name="T42" fmla="*/ 0 w 223"/>
                  <a:gd name="T43" fmla="*/ 1 h 1021"/>
                  <a:gd name="T44" fmla="*/ 0 w 223"/>
                  <a:gd name="T45" fmla="*/ 1 h 1021"/>
                  <a:gd name="T46" fmla="*/ 0 w 223"/>
                  <a:gd name="T47" fmla="*/ 1 h 1021"/>
                  <a:gd name="T48" fmla="*/ 0 w 223"/>
                  <a:gd name="T49" fmla="*/ 2 h 1021"/>
                  <a:gd name="T50" fmla="*/ 0 w 223"/>
                  <a:gd name="T51" fmla="*/ 2 h 1021"/>
                  <a:gd name="T52" fmla="*/ 0 w 223"/>
                  <a:gd name="T53" fmla="*/ 2 h 1021"/>
                  <a:gd name="T54" fmla="*/ 0 w 223"/>
                  <a:gd name="T55" fmla="*/ 3 h 1021"/>
                  <a:gd name="T56" fmla="*/ 0 w 223"/>
                  <a:gd name="T57" fmla="*/ 3 h 1021"/>
                  <a:gd name="T58" fmla="*/ 0 w 223"/>
                  <a:gd name="T59" fmla="*/ 3 h 1021"/>
                  <a:gd name="T60" fmla="*/ 1 w 223"/>
                  <a:gd name="T61" fmla="*/ 4 h 1021"/>
                  <a:gd name="T62" fmla="*/ 1 w 223"/>
                  <a:gd name="T63" fmla="*/ 4 h 1021"/>
                  <a:gd name="T64" fmla="*/ 1 w 223"/>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09" y="714"/>
                    </a:lnTo>
                    <a:lnTo>
                      <a:pt x="207" y="610"/>
                    </a:lnTo>
                    <a:lnTo>
                      <a:pt x="209" y="495"/>
                    </a:lnTo>
                    <a:lnTo>
                      <a:pt x="217" y="393"/>
                    </a:lnTo>
                    <a:lnTo>
                      <a:pt x="223" y="324"/>
                    </a:lnTo>
                    <a:lnTo>
                      <a:pt x="218" y="294"/>
                    </a:lnTo>
                    <a:lnTo>
                      <a:pt x="201" y="249"/>
                    </a:lnTo>
                    <a:lnTo>
                      <a:pt x="185" y="191"/>
                    </a:lnTo>
                    <a:lnTo>
                      <a:pt x="178" y="118"/>
                    </a:lnTo>
                    <a:lnTo>
                      <a:pt x="179" y="58"/>
                    </a:lnTo>
                    <a:lnTo>
                      <a:pt x="189" y="14"/>
                    </a:lnTo>
                    <a:lnTo>
                      <a:pt x="46" y="0"/>
                    </a:lnTo>
                    <a:lnTo>
                      <a:pt x="31" y="46"/>
                    </a:lnTo>
                    <a:lnTo>
                      <a:pt x="15" y="94"/>
                    </a:lnTo>
                    <a:lnTo>
                      <a:pt x="0" y="142"/>
                    </a:lnTo>
                    <a:lnTo>
                      <a:pt x="0" y="163"/>
                    </a:lnTo>
                    <a:lnTo>
                      <a:pt x="19" y="205"/>
                    </a:lnTo>
                    <a:lnTo>
                      <a:pt x="46" y="251"/>
                    </a:lnTo>
                    <a:lnTo>
                      <a:pt x="67" y="310"/>
                    </a:lnTo>
                    <a:lnTo>
                      <a:pt x="83" y="365"/>
                    </a:lnTo>
                    <a:lnTo>
                      <a:pt x="88" y="440"/>
                    </a:lnTo>
                    <a:lnTo>
                      <a:pt x="88" y="516"/>
                    </a:lnTo>
                    <a:lnTo>
                      <a:pt x="90" y="624"/>
                    </a:lnTo>
                    <a:lnTo>
                      <a:pt x="96" y="716"/>
                    </a:lnTo>
                    <a:lnTo>
                      <a:pt x="112" y="821"/>
                    </a:lnTo>
                    <a:lnTo>
                      <a:pt x="143" y="935"/>
                    </a:lnTo>
                    <a:lnTo>
                      <a:pt x="161" y="985"/>
                    </a:lnTo>
                    <a:lnTo>
                      <a:pt x="178"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01" name="Freeform 71"/>
              <p:cNvSpPr>
                <a:spLocks/>
              </p:cNvSpPr>
              <p:nvPr/>
            </p:nvSpPr>
            <p:spPr bwMode="auto">
              <a:xfrm>
                <a:off x="91" y="2405"/>
                <a:ext cx="426" cy="1215"/>
              </a:xfrm>
              <a:custGeom>
                <a:avLst/>
                <a:gdLst>
                  <a:gd name="T0" fmla="*/ 3 w 1277"/>
                  <a:gd name="T1" fmla="*/ 10 h 3645"/>
                  <a:gd name="T2" fmla="*/ 3 w 1277"/>
                  <a:gd name="T3" fmla="*/ 12 h 3645"/>
                  <a:gd name="T4" fmla="*/ 3 w 1277"/>
                  <a:gd name="T5" fmla="*/ 13 h 3645"/>
                  <a:gd name="T6" fmla="*/ 3 w 1277"/>
                  <a:gd name="T7" fmla="*/ 14 h 3645"/>
                  <a:gd name="T8" fmla="*/ 4 w 1277"/>
                  <a:gd name="T9" fmla="*/ 14 h 3645"/>
                  <a:gd name="T10" fmla="*/ 4 w 1277"/>
                  <a:gd name="T11" fmla="*/ 14 h 3645"/>
                  <a:gd name="T12" fmla="*/ 5 w 1277"/>
                  <a:gd name="T13" fmla="*/ 15 h 3645"/>
                  <a:gd name="T14" fmla="*/ 5 w 1277"/>
                  <a:gd name="T15" fmla="*/ 14 h 3645"/>
                  <a:gd name="T16" fmla="*/ 5 w 1277"/>
                  <a:gd name="T17" fmla="*/ 14 h 3645"/>
                  <a:gd name="T18" fmla="*/ 4 w 1277"/>
                  <a:gd name="T19" fmla="*/ 14 h 3645"/>
                  <a:gd name="T20" fmla="*/ 4 w 1277"/>
                  <a:gd name="T21" fmla="*/ 12 h 3645"/>
                  <a:gd name="T22" fmla="*/ 4 w 1277"/>
                  <a:gd name="T23" fmla="*/ 10 h 3645"/>
                  <a:gd name="T24" fmla="*/ 4 w 1277"/>
                  <a:gd name="T25" fmla="*/ 9 h 3645"/>
                  <a:gd name="T26" fmla="*/ 4 w 1277"/>
                  <a:gd name="T27" fmla="*/ 8 h 3645"/>
                  <a:gd name="T28" fmla="*/ 5 w 1277"/>
                  <a:gd name="T29" fmla="*/ 8 h 3645"/>
                  <a:gd name="T30" fmla="*/ 5 w 1277"/>
                  <a:gd name="T31" fmla="*/ 7 h 3645"/>
                  <a:gd name="T32" fmla="*/ 4 w 1277"/>
                  <a:gd name="T33" fmla="*/ 6 h 3645"/>
                  <a:gd name="T34" fmla="*/ 4 w 1277"/>
                  <a:gd name="T35" fmla="*/ 4 h 3645"/>
                  <a:gd name="T36" fmla="*/ 4 w 1277"/>
                  <a:gd name="T37" fmla="*/ 3 h 3645"/>
                  <a:gd name="T38" fmla="*/ 3 w 1277"/>
                  <a:gd name="T39" fmla="*/ 2 h 3645"/>
                  <a:gd name="T40" fmla="*/ 3 w 1277"/>
                  <a:gd name="T41" fmla="*/ 2 h 3645"/>
                  <a:gd name="T42" fmla="*/ 4 w 1277"/>
                  <a:gd name="T43" fmla="*/ 1 h 3645"/>
                  <a:gd name="T44" fmla="*/ 4 w 1277"/>
                  <a:gd name="T45" fmla="*/ 1 h 3645"/>
                  <a:gd name="T46" fmla="*/ 4 w 1277"/>
                  <a:gd name="T47" fmla="*/ 0 h 3645"/>
                  <a:gd name="T48" fmla="*/ 3 w 1277"/>
                  <a:gd name="T49" fmla="*/ 0 h 3645"/>
                  <a:gd name="T50" fmla="*/ 3 w 1277"/>
                  <a:gd name="T51" fmla="*/ 0 h 3645"/>
                  <a:gd name="T52" fmla="*/ 2 w 1277"/>
                  <a:gd name="T53" fmla="*/ 1 h 3645"/>
                  <a:gd name="T54" fmla="*/ 2 w 1277"/>
                  <a:gd name="T55" fmla="*/ 2 h 3645"/>
                  <a:gd name="T56" fmla="*/ 2 w 1277"/>
                  <a:gd name="T57" fmla="*/ 2 h 3645"/>
                  <a:gd name="T58" fmla="*/ 1 w 1277"/>
                  <a:gd name="T59" fmla="*/ 3 h 3645"/>
                  <a:gd name="T60" fmla="*/ 0 w 1277"/>
                  <a:gd name="T61" fmla="*/ 5 h 3645"/>
                  <a:gd name="T62" fmla="*/ 1 w 1277"/>
                  <a:gd name="T63" fmla="*/ 6 h 3645"/>
                  <a:gd name="T64" fmla="*/ 1 w 1277"/>
                  <a:gd name="T65" fmla="*/ 8 h 3645"/>
                  <a:gd name="T66" fmla="*/ 1 w 1277"/>
                  <a:gd name="T67" fmla="*/ 8 h 3645"/>
                  <a:gd name="T68" fmla="*/ 1 w 1277"/>
                  <a:gd name="T69" fmla="*/ 9 h 3645"/>
                  <a:gd name="T70" fmla="*/ 1 w 1277"/>
                  <a:gd name="T71" fmla="*/ 11 h 3645"/>
                  <a:gd name="T72" fmla="*/ 1 w 1277"/>
                  <a:gd name="T73" fmla="*/ 12 h 3645"/>
                  <a:gd name="T74" fmla="*/ 1 w 1277"/>
                  <a:gd name="T75" fmla="*/ 14 h 3645"/>
                  <a:gd name="T76" fmla="*/ 1 w 1277"/>
                  <a:gd name="T77" fmla="*/ 14 h 3645"/>
                  <a:gd name="T78" fmla="*/ 2 w 1277"/>
                  <a:gd name="T79" fmla="*/ 15 h 3645"/>
                  <a:gd name="T80" fmla="*/ 2 w 1277"/>
                  <a:gd name="T81" fmla="*/ 15 h 3645"/>
                  <a:gd name="T82" fmla="*/ 3 w 1277"/>
                  <a:gd name="T83" fmla="*/ 15 h 3645"/>
                  <a:gd name="T84" fmla="*/ 2 w 1277"/>
                  <a:gd name="T85" fmla="*/ 14 h 3645"/>
                  <a:gd name="T86" fmla="*/ 2 w 1277"/>
                  <a:gd name="T87" fmla="*/ 14 h 3645"/>
                  <a:gd name="T88" fmla="*/ 2 w 1277"/>
                  <a:gd name="T89" fmla="*/ 12 h 3645"/>
                  <a:gd name="T90" fmla="*/ 2 w 1277"/>
                  <a:gd name="T91" fmla="*/ 11 h 3645"/>
                  <a:gd name="T92" fmla="*/ 3 w 1277"/>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5"/>
                  <a:gd name="T143" fmla="*/ 1277 w 127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5">
                    <a:moveTo>
                      <a:pt x="610" y="2281"/>
                    </a:moveTo>
                    <a:lnTo>
                      <a:pt x="640" y="2407"/>
                    </a:lnTo>
                    <a:lnTo>
                      <a:pt x="669" y="2537"/>
                    </a:lnTo>
                    <a:lnTo>
                      <a:pt x="691" y="2635"/>
                    </a:lnTo>
                    <a:lnTo>
                      <a:pt x="714" y="2752"/>
                    </a:lnTo>
                    <a:lnTo>
                      <a:pt x="727" y="2893"/>
                    </a:lnTo>
                    <a:lnTo>
                      <a:pt x="742" y="3007"/>
                    </a:lnTo>
                    <a:lnTo>
                      <a:pt x="756" y="3108"/>
                    </a:lnTo>
                    <a:lnTo>
                      <a:pt x="775" y="3207"/>
                    </a:lnTo>
                    <a:lnTo>
                      <a:pt x="794" y="3301"/>
                    </a:lnTo>
                    <a:lnTo>
                      <a:pt x="807" y="3365"/>
                    </a:lnTo>
                    <a:lnTo>
                      <a:pt x="807" y="3414"/>
                    </a:lnTo>
                    <a:lnTo>
                      <a:pt x="803" y="3453"/>
                    </a:lnTo>
                    <a:lnTo>
                      <a:pt x="815" y="3471"/>
                    </a:lnTo>
                    <a:lnTo>
                      <a:pt x="899" y="3489"/>
                    </a:lnTo>
                    <a:lnTo>
                      <a:pt x="916" y="3479"/>
                    </a:lnTo>
                    <a:lnTo>
                      <a:pt x="925" y="3467"/>
                    </a:lnTo>
                    <a:lnTo>
                      <a:pt x="1005" y="3493"/>
                    </a:lnTo>
                    <a:lnTo>
                      <a:pt x="1106" y="3521"/>
                    </a:lnTo>
                    <a:lnTo>
                      <a:pt x="1174" y="3530"/>
                    </a:lnTo>
                    <a:lnTo>
                      <a:pt x="1228" y="3525"/>
                    </a:lnTo>
                    <a:lnTo>
                      <a:pt x="1258" y="3513"/>
                    </a:lnTo>
                    <a:lnTo>
                      <a:pt x="1272" y="3496"/>
                    </a:lnTo>
                    <a:lnTo>
                      <a:pt x="1277" y="3477"/>
                    </a:lnTo>
                    <a:lnTo>
                      <a:pt x="1267" y="3455"/>
                    </a:lnTo>
                    <a:lnTo>
                      <a:pt x="1244" y="3436"/>
                    </a:lnTo>
                    <a:lnTo>
                      <a:pt x="1168" y="3402"/>
                    </a:lnTo>
                    <a:lnTo>
                      <a:pt x="1103" y="3369"/>
                    </a:lnTo>
                    <a:lnTo>
                      <a:pt x="1044" y="3339"/>
                    </a:lnTo>
                    <a:lnTo>
                      <a:pt x="1016" y="3314"/>
                    </a:lnTo>
                    <a:lnTo>
                      <a:pt x="1014" y="3222"/>
                    </a:lnTo>
                    <a:lnTo>
                      <a:pt x="1014" y="3108"/>
                    </a:lnTo>
                    <a:lnTo>
                      <a:pt x="1010" y="2994"/>
                    </a:lnTo>
                    <a:lnTo>
                      <a:pt x="1010" y="2863"/>
                    </a:lnTo>
                    <a:lnTo>
                      <a:pt x="1016" y="2702"/>
                    </a:lnTo>
                    <a:lnTo>
                      <a:pt x="1016" y="2537"/>
                    </a:lnTo>
                    <a:lnTo>
                      <a:pt x="1008" y="2364"/>
                    </a:lnTo>
                    <a:lnTo>
                      <a:pt x="1003" y="2239"/>
                    </a:lnTo>
                    <a:lnTo>
                      <a:pt x="991" y="2114"/>
                    </a:lnTo>
                    <a:lnTo>
                      <a:pt x="990" y="2039"/>
                    </a:lnTo>
                    <a:lnTo>
                      <a:pt x="1036" y="2034"/>
                    </a:lnTo>
                    <a:lnTo>
                      <a:pt x="1083" y="2018"/>
                    </a:lnTo>
                    <a:lnTo>
                      <a:pt x="1121" y="1974"/>
                    </a:lnTo>
                    <a:lnTo>
                      <a:pt x="1123" y="1922"/>
                    </a:lnTo>
                    <a:lnTo>
                      <a:pt x="1110" y="1854"/>
                    </a:lnTo>
                    <a:lnTo>
                      <a:pt x="1083" y="1798"/>
                    </a:lnTo>
                    <a:lnTo>
                      <a:pt x="1057" y="1759"/>
                    </a:lnTo>
                    <a:lnTo>
                      <a:pt x="1102" y="1741"/>
                    </a:lnTo>
                    <a:lnTo>
                      <a:pt x="1115" y="1728"/>
                    </a:lnTo>
                    <a:lnTo>
                      <a:pt x="1113" y="1706"/>
                    </a:lnTo>
                    <a:lnTo>
                      <a:pt x="1053" y="1566"/>
                    </a:lnTo>
                    <a:lnTo>
                      <a:pt x="1033" y="1489"/>
                    </a:lnTo>
                    <a:lnTo>
                      <a:pt x="1016" y="1223"/>
                    </a:lnTo>
                    <a:lnTo>
                      <a:pt x="1016" y="1032"/>
                    </a:lnTo>
                    <a:lnTo>
                      <a:pt x="1008" y="799"/>
                    </a:lnTo>
                    <a:lnTo>
                      <a:pt x="996" y="743"/>
                    </a:lnTo>
                    <a:lnTo>
                      <a:pt x="974" y="696"/>
                    </a:lnTo>
                    <a:lnTo>
                      <a:pt x="929" y="659"/>
                    </a:lnTo>
                    <a:lnTo>
                      <a:pt x="727" y="547"/>
                    </a:lnTo>
                    <a:lnTo>
                      <a:pt x="742" y="496"/>
                    </a:lnTo>
                    <a:lnTo>
                      <a:pt x="775" y="490"/>
                    </a:lnTo>
                    <a:lnTo>
                      <a:pt x="820" y="479"/>
                    </a:lnTo>
                    <a:lnTo>
                      <a:pt x="845" y="453"/>
                    </a:lnTo>
                    <a:lnTo>
                      <a:pt x="875" y="350"/>
                    </a:lnTo>
                    <a:lnTo>
                      <a:pt x="885" y="293"/>
                    </a:lnTo>
                    <a:lnTo>
                      <a:pt x="884" y="237"/>
                    </a:lnTo>
                    <a:lnTo>
                      <a:pt x="890" y="184"/>
                    </a:lnTo>
                    <a:lnTo>
                      <a:pt x="885" y="127"/>
                    </a:lnTo>
                    <a:lnTo>
                      <a:pt x="911" y="152"/>
                    </a:lnTo>
                    <a:lnTo>
                      <a:pt x="925" y="165"/>
                    </a:lnTo>
                    <a:lnTo>
                      <a:pt x="920" y="127"/>
                    </a:lnTo>
                    <a:lnTo>
                      <a:pt x="904" y="85"/>
                    </a:lnTo>
                    <a:lnTo>
                      <a:pt x="879" y="52"/>
                    </a:lnTo>
                    <a:lnTo>
                      <a:pt x="839" y="25"/>
                    </a:lnTo>
                    <a:lnTo>
                      <a:pt x="789" y="6"/>
                    </a:lnTo>
                    <a:lnTo>
                      <a:pt x="722" y="0"/>
                    </a:lnTo>
                    <a:lnTo>
                      <a:pt x="662" y="12"/>
                    </a:lnTo>
                    <a:lnTo>
                      <a:pt x="610" y="37"/>
                    </a:lnTo>
                    <a:lnTo>
                      <a:pt x="570" y="69"/>
                    </a:lnTo>
                    <a:lnTo>
                      <a:pt x="539" y="113"/>
                    </a:lnTo>
                    <a:lnTo>
                      <a:pt x="523" y="172"/>
                    </a:lnTo>
                    <a:lnTo>
                      <a:pt x="513" y="241"/>
                    </a:lnTo>
                    <a:lnTo>
                      <a:pt x="517" y="295"/>
                    </a:lnTo>
                    <a:lnTo>
                      <a:pt x="531" y="370"/>
                    </a:lnTo>
                    <a:lnTo>
                      <a:pt x="530" y="423"/>
                    </a:lnTo>
                    <a:lnTo>
                      <a:pt x="518" y="483"/>
                    </a:lnTo>
                    <a:lnTo>
                      <a:pt x="494" y="513"/>
                    </a:lnTo>
                    <a:lnTo>
                      <a:pt x="248" y="611"/>
                    </a:lnTo>
                    <a:lnTo>
                      <a:pt x="212" y="633"/>
                    </a:lnTo>
                    <a:lnTo>
                      <a:pt x="189" y="668"/>
                    </a:lnTo>
                    <a:lnTo>
                      <a:pt x="112" y="879"/>
                    </a:lnTo>
                    <a:lnTo>
                      <a:pt x="11" y="1178"/>
                    </a:lnTo>
                    <a:lnTo>
                      <a:pt x="0" y="1239"/>
                    </a:lnTo>
                    <a:lnTo>
                      <a:pt x="3" y="1273"/>
                    </a:lnTo>
                    <a:lnTo>
                      <a:pt x="19" y="1312"/>
                    </a:lnTo>
                    <a:lnTo>
                      <a:pt x="150" y="1516"/>
                    </a:lnTo>
                    <a:lnTo>
                      <a:pt x="169" y="1580"/>
                    </a:lnTo>
                    <a:lnTo>
                      <a:pt x="176" y="1645"/>
                    </a:lnTo>
                    <a:lnTo>
                      <a:pt x="150" y="1873"/>
                    </a:lnTo>
                    <a:lnTo>
                      <a:pt x="134" y="1974"/>
                    </a:lnTo>
                    <a:lnTo>
                      <a:pt x="134" y="2007"/>
                    </a:lnTo>
                    <a:lnTo>
                      <a:pt x="150" y="2032"/>
                    </a:lnTo>
                    <a:lnTo>
                      <a:pt x="189" y="2045"/>
                    </a:lnTo>
                    <a:lnTo>
                      <a:pt x="229" y="2051"/>
                    </a:lnTo>
                    <a:lnTo>
                      <a:pt x="240" y="2166"/>
                    </a:lnTo>
                    <a:lnTo>
                      <a:pt x="240" y="2293"/>
                    </a:lnTo>
                    <a:lnTo>
                      <a:pt x="237" y="2432"/>
                    </a:lnTo>
                    <a:lnTo>
                      <a:pt x="229" y="2563"/>
                    </a:lnTo>
                    <a:lnTo>
                      <a:pt x="209" y="2702"/>
                    </a:lnTo>
                    <a:lnTo>
                      <a:pt x="203" y="2842"/>
                    </a:lnTo>
                    <a:lnTo>
                      <a:pt x="195" y="2979"/>
                    </a:lnTo>
                    <a:lnTo>
                      <a:pt x="195" y="3088"/>
                    </a:lnTo>
                    <a:lnTo>
                      <a:pt x="201" y="3261"/>
                    </a:lnTo>
                    <a:lnTo>
                      <a:pt x="198" y="3369"/>
                    </a:lnTo>
                    <a:lnTo>
                      <a:pt x="203" y="3467"/>
                    </a:lnTo>
                    <a:lnTo>
                      <a:pt x="208" y="3489"/>
                    </a:lnTo>
                    <a:lnTo>
                      <a:pt x="268" y="3505"/>
                    </a:lnTo>
                    <a:lnTo>
                      <a:pt x="318" y="3530"/>
                    </a:lnTo>
                    <a:lnTo>
                      <a:pt x="364" y="3568"/>
                    </a:lnTo>
                    <a:lnTo>
                      <a:pt x="413" y="3603"/>
                    </a:lnTo>
                    <a:lnTo>
                      <a:pt x="475" y="3627"/>
                    </a:lnTo>
                    <a:lnTo>
                      <a:pt x="539" y="3644"/>
                    </a:lnTo>
                    <a:lnTo>
                      <a:pt x="596" y="3645"/>
                    </a:lnTo>
                    <a:lnTo>
                      <a:pt x="632" y="3633"/>
                    </a:lnTo>
                    <a:lnTo>
                      <a:pt x="656" y="3615"/>
                    </a:lnTo>
                    <a:lnTo>
                      <a:pt x="660" y="3594"/>
                    </a:lnTo>
                    <a:lnTo>
                      <a:pt x="647" y="3563"/>
                    </a:lnTo>
                    <a:lnTo>
                      <a:pt x="614" y="3535"/>
                    </a:lnTo>
                    <a:lnTo>
                      <a:pt x="574" y="3505"/>
                    </a:lnTo>
                    <a:lnTo>
                      <a:pt x="521" y="3463"/>
                    </a:lnTo>
                    <a:lnTo>
                      <a:pt x="480" y="3425"/>
                    </a:lnTo>
                    <a:lnTo>
                      <a:pt x="453" y="3391"/>
                    </a:lnTo>
                    <a:lnTo>
                      <a:pt x="466" y="3211"/>
                    </a:lnTo>
                    <a:lnTo>
                      <a:pt x="466" y="3085"/>
                    </a:lnTo>
                    <a:lnTo>
                      <a:pt x="479" y="2957"/>
                    </a:lnTo>
                    <a:lnTo>
                      <a:pt x="492" y="2842"/>
                    </a:lnTo>
                    <a:lnTo>
                      <a:pt x="514" y="2721"/>
                    </a:lnTo>
                    <a:lnTo>
                      <a:pt x="544" y="2599"/>
                    </a:lnTo>
                    <a:lnTo>
                      <a:pt x="570" y="2486"/>
                    </a:lnTo>
                    <a:lnTo>
                      <a:pt x="590" y="2391"/>
                    </a:lnTo>
                    <a:lnTo>
                      <a:pt x="610"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02" name="Freeform 72"/>
              <p:cNvSpPr>
                <a:spLocks/>
              </p:cNvSpPr>
              <p:nvPr/>
            </p:nvSpPr>
            <p:spPr bwMode="auto">
              <a:xfrm>
                <a:off x="1685" y="2420"/>
                <a:ext cx="447" cy="1135"/>
              </a:xfrm>
              <a:custGeom>
                <a:avLst/>
                <a:gdLst>
                  <a:gd name="T0" fmla="*/ 1 w 1339"/>
                  <a:gd name="T1" fmla="*/ 6 h 3405"/>
                  <a:gd name="T2" fmla="*/ 1 w 1339"/>
                  <a:gd name="T3" fmla="*/ 8 h 3405"/>
                  <a:gd name="T4" fmla="*/ 1 w 1339"/>
                  <a:gd name="T5" fmla="*/ 9 h 3405"/>
                  <a:gd name="T6" fmla="*/ 1 w 1339"/>
                  <a:gd name="T7" fmla="*/ 11 h 3405"/>
                  <a:gd name="T8" fmla="*/ 1 w 1339"/>
                  <a:gd name="T9" fmla="*/ 13 h 3405"/>
                  <a:gd name="T10" fmla="*/ 1 w 1339"/>
                  <a:gd name="T11" fmla="*/ 13 h 3405"/>
                  <a:gd name="T12" fmla="*/ 1 w 1339"/>
                  <a:gd name="T13" fmla="*/ 13 h 3405"/>
                  <a:gd name="T14" fmla="*/ 0 w 1339"/>
                  <a:gd name="T15" fmla="*/ 13 h 3405"/>
                  <a:gd name="T16" fmla="*/ 0 w 1339"/>
                  <a:gd name="T17" fmla="*/ 14 h 3405"/>
                  <a:gd name="T18" fmla="*/ 0 w 1339"/>
                  <a:gd name="T19" fmla="*/ 14 h 3405"/>
                  <a:gd name="T20" fmla="*/ 2 w 1339"/>
                  <a:gd name="T21" fmla="*/ 14 h 3405"/>
                  <a:gd name="T22" fmla="*/ 2 w 1339"/>
                  <a:gd name="T23" fmla="*/ 14 h 3405"/>
                  <a:gd name="T24" fmla="*/ 2 w 1339"/>
                  <a:gd name="T25" fmla="*/ 13 h 3405"/>
                  <a:gd name="T26" fmla="*/ 2 w 1339"/>
                  <a:gd name="T27" fmla="*/ 13 h 3405"/>
                  <a:gd name="T28" fmla="*/ 2 w 1339"/>
                  <a:gd name="T29" fmla="*/ 13 h 3405"/>
                  <a:gd name="T30" fmla="*/ 2 w 1339"/>
                  <a:gd name="T31" fmla="*/ 13 h 3405"/>
                  <a:gd name="T32" fmla="*/ 2 w 1339"/>
                  <a:gd name="T33" fmla="*/ 11 h 3405"/>
                  <a:gd name="T34" fmla="*/ 3 w 1339"/>
                  <a:gd name="T35" fmla="*/ 9 h 3405"/>
                  <a:gd name="T36" fmla="*/ 3 w 1339"/>
                  <a:gd name="T37" fmla="*/ 9 h 3405"/>
                  <a:gd name="T38" fmla="*/ 3 w 1339"/>
                  <a:gd name="T39" fmla="*/ 10 h 3405"/>
                  <a:gd name="T40" fmla="*/ 3 w 1339"/>
                  <a:gd name="T41" fmla="*/ 11 h 3405"/>
                  <a:gd name="T42" fmla="*/ 3 w 1339"/>
                  <a:gd name="T43" fmla="*/ 13 h 3405"/>
                  <a:gd name="T44" fmla="*/ 4 w 1339"/>
                  <a:gd name="T45" fmla="*/ 13 h 3405"/>
                  <a:gd name="T46" fmla="*/ 4 w 1339"/>
                  <a:gd name="T47" fmla="*/ 14 h 3405"/>
                  <a:gd name="T48" fmla="*/ 4 w 1339"/>
                  <a:gd name="T49" fmla="*/ 14 h 3405"/>
                  <a:gd name="T50" fmla="*/ 4 w 1339"/>
                  <a:gd name="T51" fmla="*/ 14 h 3405"/>
                  <a:gd name="T52" fmla="*/ 4 w 1339"/>
                  <a:gd name="T53" fmla="*/ 14 h 3405"/>
                  <a:gd name="T54" fmla="*/ 5 w 1339"/>
                  <a:gd name="T55" fmla="*/ 14 h 3405"/>
                  <a:gd name="T56" fmla="*/ 4 w 1339"/>
                  <a:gd name="T57" fmla="*/ 13 h 3405"/>
                  <a:gd name="T58" fmla="*/ 4 w 1339"/>
                  <a:gd name="T59" fmla="*/ 13 h 3405"/>
                  <a:gd name="T60" fmla="*/ 4 w 1339"/>
                  <a:gd name="T61" fmla="*/ 12 h 3405"/>
                  <a:gd name="T62" fmla="*/ 4 w 1339"/>
                  <a:gd name="T63" fmla="*/ 11 h 3405"/>
                  <a:gd name="T64" fmla="*/ 4 w 1339"/>
                  <a:gd name="T65" fmla="*/ 10 h 3405"/>
                  <a:gd name="T66" fmla="*/ 6 w 1339"/>
                  <a:gd name="T67" fmla="*/ 9 h 3405"/>
                  <a:gd name="T68" fmla="*/ 5 w 1339"/>
                  <a:gd name="T69" fmla="*/ 8 h 3405"/>
                  <a:gd name="T70" fmla="*/ 5 w 1339"/>
                  <a:gd name="T71" fmla="*/ 8 h 3405"/>
                  <a:gd name="T72" fmla="*/ 5 w 1339"/>
                  <a:gd name="T73" fmla="*/ 5 h 3405"/>
                  <a:gd name="T74" fmla="*/ 5 w 1339"/>
                  <a:gd name="T75" fmla="*/ 5 h 3405"/>
                  <a:gd name="T76" fmla="*/ 5 w 1339"/>
                  <a:gd name="T77" fmla="*/ 3 h 3405"/>
                  <a:gd name="T78" fmla="*/ 4 w 1339"/>
                  <a:gd name="T79" fmla="*/ 3 h 3405"/>
                  <a:gd name="T80" fmla="*/ 3 w 1339"/>
                  <a:gd name="T81" fmla="*/ 2 h 3405"/>
                  <a:gd name="T82" fmla="*/ 3 w 1339"/>
                  <a:gd name="T83" fmla="*/ 2 h 3405"/>
                  <a:gd name="T84" fmla="*/ 3 w 1339"/>
                  <a:gd name="T85" fmla="*/ 1 h 3405"/>
                  <a:gd name="T86" fmla="*/ 3 w 1339"/>
                  <a:gd name="T87" fmla="*/ 1 h 3405"/>
                  <a:gd name="T88" fmla="*/ 3 w 1339"/>
                  <a:gd name="T89" fmla="*/ 0 h 3405"/>
                  <a:gd name="T90" fmla="*/ 3 w 1339"/>
                  <a:gd name="T91" fmla="*/ 0 h 3405"/>
                  <a:gd name="T92" fmla="*/ 2 w 1339"/>
                  <a:gd name="T93" fmla="*/ 0 h 3405"/>
                  <a:gd name="T94" fmla="*/ 2 w 1339"/>
                  <a:gd name="T95" fmla="*/ 0 h 3405"/>
                  <a:gd name="T96" fmla="*/ 2 w 1339"/>
                  <a:gd name="T97" fmla="*/ 0 h 3405"/>
                  <a:gd name="T98" fmla="*/ 2 w 1339"/>
                  <a:gd name="T99" fmla="*/ 1 h 3405"/>
                  <a:gd name="T100" fmla="*/ 2 w 1339"/>
                  <a:gd name="T101" fmla="*/ 1 h 3405"/>
                  <a:gd name="T102" fmla="*/ 2 w 1339"/>
                  <a:gd name="T103" fmla="*/ 2 h 3405"/>
                  <a:gd name="T104" fmla="*/ 2 w 1339"/>
                  <a:gd name="T105" fmla="*/ 2 h 3405"/>
                  <a:gd name="T106" fmla="*/ 1 w 1339"/>
                  <a:gd name="T107" fmla="*/ 3 h 3405"/>
                  <a:gd name="T108" fmla="*/ 1 w 1339"/>
                  <a:gd name="T109" fmla="*/ 3 h 3405"/>
                  <a:gd name="T110" fmla="*/ 1 w 1339"/>
                  <a:gd name="T111" fmla="*/ 5 h 3405"/>
                  <a:gd name="T112" fmla="*/ 1 w 1339"/>
                  <a:gd name="T113" fmla="*/ 5 h 3405"/>
                  <a:gd name="T114" fmla="*/ 1 w 1339"/>
                  <a:gd name="T115" fmla="*/ 6 h 3405"/>
                  <a:gd name="T116" fmla="*/ 1 w 1339"/>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6" y="1572"/>
                    </a:lnTo>
                    <a:lnTo>
                      <a:pt x="144" y="1749"/>
                    </a:lnTo>
                    <a:lnTo>
                      <a:pt x="354" y="1876"/>
                    </a:lnTo>
                    <a:lnTo>
                      <a:pt x="354" y="1953"/>
                    </a:lnTo>
                    <a:lnTo>
                      <a:pt x="343" y="2090"/>
                    </a:lnTo>
                    <a:lnTo>
                      <a:pt x="327" y="2500"/>
                    </a:lnTo>
                    <a:lnTo>
                      <a:pt x="316" y="2680"/>
                    </a:lnTo>
                    <a:lnTo>
                      <a:pt x="301" y="2998"/>
                    </a:lnTo>
                    <a:lnTo>
                      <a:pt x="301" y="3112"/>
                    </a:lnTo>
                    <a:lnTo>
                      <a:pt x="299" y="3150"/>
                    </a:lnTo>
                    <a:lnTo>
                      <a:pt x="288" y="3163"/>
                    </a:lnTo>
                    <a:lnTo>
                      <a:pt x="252" y="3186"/>
                    </a:lnTo>
                    <a:lnTo>
                      <a:pt x="176" y="3223"/>
                    </a:lnTo>
                    <a:lnTo>
                      <a:pt x="88" y="3246"/>
                    </a:lnTo>
                    <a:lnTo>
                      <a:pt x="58" y="3255"/>
                    </a:lnTo>
                    <a:lnTo>
                      <a:pt x="27" y="3269"/>
                    </a:lnTo>
                    <a:lnTo>
                      <a:pt x="7" y="3295"/>
                    </a:lnTo>
                    <a:lnTo>
                      <a:pt x="0" y="3317"/>
                    </a:lnTo>
                    <a:lnTo>
                      <a:pt x="13" y="3325"/>
                    </a:lnTo>
                    <a:lnTo>
                      <a:pt x="188" y="3327"/>
                    </a:lnTo>
                    <a:lnTo>
                      <a:pt x="419" y="3342"/>
                    </a:lnTo>
                    <a:lnTo>
                      <a:pt x="459" y="3342"/>
                    </a:lnTo>
                    <a:lnTo>
                      <a:pt x="485" y="3329"/>
                    </a:lnTo>
                    <a:lnTo>
                      <a:pt x="499" y="3304"/>
                    </a:lnTo>
                    <a:lnTo>
                      <a:pt x="499" y="3266"/>
                    </a:lnTo>
                    <a:lnTo>
                      <a:pt x="485" y="3204"/>
                    </a:lnTo>
                    <a:lnTo>
                      <a:pt x="478" y="3195"/>
                    </a:lnTo>
                    <a:lnTo>
                      <a:pt x="459" y="3189"/>
                    </a:lnTo>
                    <a:lnTo>
                      <a:pt x="485" y="3185"/>
                    </a:lnTo>
                    <a:lnTo>
                      <a:pt x="493" y="3173"/>
                    </a:lnTo>
                    <a:lnTo>
                      <a:pt x="499" y="3125"/>
                    </a:lnTo>
                    <a:lnTo>
                      <a:pt x="525" y="3023"/>
                    </a:lnTo>
                    <a:lnTo>
                      <a:pt x="578" y="2780"/>
                    </a:lnTo>
                    <a:lnTo>
                      <a:pt x="590" y="2665"/>
                    </a:lnTo>
                    <a:lnTo>
                      <a:pt x="618" y="2297"/>
                    </a:lnTo>
                    <a:lnTo>
                      <a:pt x="635" y="2206"/>
                    </a:lnTo>
                    <a:lnTo>
                      <a:pt x="668" y="2092"/>
                    </a:lnTo>
                    <a:lnTo>
                      <a:pt x="695" y="2207"/>
                    </a:lnTo>
                    <a:lnTo>
                      <a:pt x="722" y="2322"/>
                    </a:lnTo>
                    <a:lnTo>
                      <a:pt x="767" y="2642"/>
                    </a:lnTo>
                    <a:lnTo>
                      <a:pt x="788" y="2740"/>
                    </a:lnTo>
                    <a:lnTo>
                      <a:pt x="833" y="3096"/>
                    </a:lnTo>
                    <a:lnTo>
                      <a:pt x="833" y="3150"/>
                    </a:lnTo>
                    <a:lnTo>
                      <a:pt x="839" y="3159"/>
                    </a:lnTo>
                    <a:lnTo>
                      <a:pt x="879" y="3176"/>
                    </a:lnTo>
                    <a:lnTo>
                      <a:pt x="870" y="3229"/>
                    </a:lnTo>
                    <a:lnTo>
                      <a:pt x="867" y="3291"/>
                    </a:lnTo>
                    <a:lnTo>
                      <a:pt x="867" y="3329"/>
                    </a:lnTo>
                    <a:lnTo>
                      <a:pt x="883" y="3365"/>
                    </a:lnTo>
                    <a:lnTo>
                      <a:pt x="910" y="3390"/>
                    </a:lnTo>
                    <a:lnTo>
                      <a:pt x="957" y="3405"/>
                    </a:lnTo>
                    <a:lnTo>
                      <a:pt x="1011" y="3405"/>
                    </a:lnTo>
                    <a:lnTo>
                      <a:pt x="1066" y="3401"/>
                    </a:lnTo>
                    <a:lnTo>
                      <a:pt x="1090" y="3381"/>
                    </a:lnTo>
                    <a:lnTo>
                      <a:pt x="1103" y="3355"/>
                    </a:lnTo>
                    <a:lnTo>
                      <a:pt x="1101" y="3321"/>
                    </a:lnTo>
                    <a:lnTo>
                      <a:pt x="1088" y="3275"/>
                    </a:lnTo>
                    <a:lnTo>
                      <a:pt x="1050" y="3227"/>
                    </a:lnTo>
                    <a:lnTo>
                      <a:pt x="1024" y="3176"/>
                    </a:lnTo>
                    <a:lnTo>
                      <a:pt x="1050" y="3176"/>
                    </a:lnTo>
                    <a:lnTo>
                      <a:pt x="1064" y="3023"/>
                    </a:lnTo>
                    <a:lnTo>
                      <a:pt x="1066" y="2847"/>
                    </a:lnTo>
                    <a:lnTo>
                      <a:pt x="1060" y="2727"/>
                    </a:lnTo>
                    <a:lnTo>
                      <a:pt x="1043" y="2587"/>
                    </a:lnTo>
                    <a:lnTo>
                      <a:pt x="1030" y="2463"/>
                    </a:lnTo>
                    <a:lnTo>
                      <a:pt x="1011" y="2360"/>
                    </a:lnTo>
                    <a:lnTo>
                      <a:pt x="1339" y="2245"/>
                    </a:lnTo>
                    <a:lnTo>
                      <a:pt x="1339" y="1889"/>
                    </a:lnTo>
                    <a:lnTo>
                      <a:pt x="1300" y="1863"/>
                    </a:lnTo>
                    <a:lnTo>
                      <a:pt x="1148" y="1902"/>
                    </a:lnTo>
                    <a:lnTo>
                      <a:pt x="1131" y="1824"/>
                    </a:lnTo>
                    <a:lnTo>
                      <a:pt x="1127" y="1728"/>
                    </a:lnTo>
                    <a:lnTo>
                      <a:pt x="1201" y="1331"/>
                    </a:lnTo>
                    <a:lnTo>
                      <a:pt x="1207" y="1226"/>
                    </a:lnTo>
                    <a:lnTo>
                      <a:pt x="1195" y="1099"/>
                    </a:lnTo>
                    <a:lnTo>
                      <a:pt x="1131" y="757"/>
                    </a:lnTo>
                    <a:lnTo>
                      <a:pt x="1103" y="663"/>
                    </a:lnTo>
                    <a:lnTo>
                      <a:pt x="1077" y="625"/>
                    </a:lnTo>
                    <a:lnTo>
                      <a:pt x="1050" y="613"/>
                    </a:lnTo>
                    <a:lnTo>
                      <a:pt x="867" y="549"/>
                    </a:lnTo>
                    <a:lnTo>
                      <a:pt x="788" y="525"/>
                    </a:lnTo>
                    <a:lnTo>
                      <a:pt x="761" y="435"/>
                    </a:lnTo>
                    <a:lnTo>
                      <a:pt x="785" y="369"/>
                    </a:lnTo>
                    <a:lnTo>
                      <a:pt x="795" y="330"/>
                    </a:lnTo>
                    <a:lnTo>
                      <a:pt x="795" y="281"/>
                    </a:lnTo>
                    <a:lnTo>
                      <a:pt x="788" y="218"/>
                    </a:lnTo>
                    <a:lnTo>
                      <a:pt x="761" y="129"/>
                    </a:lnTo>
                    <a:lnTo>
                      <a:pt x="748" y="84"/>
                    </a:lnTo>
                    <a:lnTo>
                      <a:pt x="726" y="51"/>
                    </a:lnTo>
                    <a:lnTo>
                      <a:pt x="695" y="24"/>
                    </a:lnTo>
                    <a:lnTo>
                      <a:pt x="668" y="14"/>
                    </a:lnTo>
                    <a:lnTo>
                      <a:pt x="616" y="0"/>
                    </a:lnTo>
                    <a:lnTo>
                      <a:pt x="578" y="0"/>
                    </a:lnTo>
                    <a:lnTo>
                      <a:pt x="525" y="14"/>
                    </a:lnTo>
                    <a:lnTo>
                      <a:pt x="474" y="31"/>
                    </a:lnTo>
                    <a:lnTo>
                      <a:pt x="434" y="60"/>
                    </a:lnTo>
                    <a:lnTo>
                      <a:pt x="419" y="103"/>
                    </a:lnTo>
                    <a:lnTo>
                      <a:pt x="414" y="159"/>
                    </a:lnTo>
                    <a:lnTo>
                      <a:pt x="421" y="212"/>
                    </a:lnTo>
                    <a:lnTo>
                      <a:pt x="431" y="271"/>
                    </a:lnTo>
                    <a:lnTo>
                      <a:pt x="444" y="321"/>
                    </a:lnTo>
                    <a:lnTo>
                      <a:pt x="472" y="372"/>
                    </a:lnTo>
                    <a:lnTo>
                      <a:pt x="499" y="410"/>
                    </a:lnTo>
                    <a:lnTo>
                      <a:pt x="525" y="448"/>
                    </a:lnTo>
                    <a:lnTo>
                      <a:pt x="525" y="510"/>
                    </a:lnTo>
                    <a:lnTo>
                      <a:pt x="465" y="526"/>
                    </a:lnTo>
                    <a:lnTo>
                      <a:pt x="243"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03" name="Freeform 73"/>
              <p:cNvSpPr>
                <a:spLocks/>
              </p:cNvSpPr>
              <p:nvPr/>
            </p:nvSpPr>
            <p:spPr bwMode="auto">
              <a:xfrm>
                <a:off x="817" y="2426"/>
                <a:ext cx="399" cy="1157"/>
              </a:xfrm>
              <a:custGeom>
                <a:avLst/>
                <a:gdLst>
                  <a:gd name="T0" fmla="*/ 4 w 1196"/>
                  <a:gd name="T1" fmla="*/ 10 h 3471"/>
                  <a:gd name="T2" fmla="*/ 4 w 1196"/>
                  <a:gd name="T3" fmla="*/ 10 h 3471"/>
                  <a:gd name="T4" fmla="*/ 4 w 1196"/>
                  <a:gd name="T5" fmla="*/ 11 h 3471"/>
                  <a:gd name="T6" fmla="*/ 4 w 1196"/>
                  <a:gd name="T7" fmla="*/ 12 h 3471"/>
                  <a:gd name="T8" fmla="*/ 4 w 1196"/>
                  <a:gd name="T9" fmla="*/ 13 h 3471"/>
                  <a:gd name="T10" fmla="*/ 4 w 1196"/>
                  <a:gd name="T11" fmla="*/ 13 h 3471"/>
                  <a:gd name="T12" fmla="*/ 4 w 1196"/>
                  <a:gd name="T13" fmla="*/ 13 h 3471"/>
                  <a:gd name="T14" fmla="*/ 5 w 1196"/>
                  <a:gd name="T15" fmla="*/ 14 h 3471"/>
                  <a:gd name="T16" fmla="*/ 5 w 1196"/>
                  <a:gd name="T17" fmla="*/ 14 h 3471"/>
                  <a:gd name="T18" fmla="*/ 5 w 1196"/>
                  <a:gd name="T19" fmla="*/ 14 h 3471"/>
                  <a:gd name="T20" fmla="*/ 4 w 1196"/>
                  <a:gd name="T21" fmla="*/ 14 h 3471"/>
                  <a:gd name="T22" fmla="*/ 4 w 1196"/>
                  <a:gd name="T23" fmla="*/ 14 h 3471"/>
                  <a:gd name="T24" fmla="*/ 3 w 1196"/>
                  <a:gd name="T25" fmla="*/ 14 h 3471"/>
                  <a:gd name="T26" fmla="*/ 3 w 1196"/>
                  <a:gd name="T27" fmla="*/ 13 h 3471"/>
                  <a:gd name="T28" fmla="*/ 3 w 1196"/>
                  <a:gd name="T29" fmla="*/ 11 h 3471"/>
                  <a:gd name="T30" fmla="*/ 3 w 1196"/>
                  <a:gd name="T31" fmla="*/ 10 h 3471"/>
                  <a:gd name="T32" fmla="*/ 2 w 1196"/>
                  <a:gd name="T33" fmla="*/ 11 h 3471"/>
                  <a:gd name="T34" fmla="*/ 2 w 1196"/>
                  <a:gd name="T35" fmla="*/ 12 h 3471"/>
                  <a:gd name="T36" fmla="*/ 2 w 1196"/>
                  <a:gd name="T37" fmla="*/ 13 h 3471"/>
                  <a:gd name="T38" fmla="*/ 2 w 1196"/>
                  <a:gd name="T39" fmla="*/ 14 h 3471"/>
                  <a:gd name="T40" fmla="*/ 2 w 1196"/>
                  <a:gd name="T41" fmla="*/ 14 h 3471"/>
                  <a:gd name="T42" fmla="*/ 2 w 1196"/>
                  <a:gd name="T43" fmla="*/ 14 h 3471"/>
                  <a:gd name="T44" fmla="*/ 1 w 1196"/>
                  <a:gd name="T45" fmla="*/ 14 h 3471"/>
                  <a:gd name="T46" fmla="*/ 1 w 1196"/>
                  <a:gd name="T47" fmla="*/ 14 h 3471"/>
                  <a:gd name="T48" fmla="*/ 1 w 1196"/>
                  <a:gd name="T49" fmla="*/ 14 h 3471"/>
                  <a:gd name="T50" fmla="*/ 1 w 1196"/>
                  <a:gd name="T51" fmla="*/ 14 h 3471"/>
                  <a:gd name="T52" fmla="*/ 1 w 1196"/>
                  <a:gd name="T53" fmla="*/ 13 h 3471"/>
                  <a:gd name="T54" fmla="*/ 1 w 1196"/>
                  <a:gd name="T55" fmla="*/ 11 h 3471"/>
                  <a:gd name="T56" fmla="*/ 1 w 1196"/>
                  <a:gd name="T57" fmla="*/ 10 h 3471"/>
                  <a:gd name="T58" fmla="*/ 1 w 1196"/>
                  <a:gd name="T59" fmla="*/ 10 h 3471"/>
                  <a:gd name="T60" fmla="*/ 1 w 1196"/>
                  <a:gd name="T61" fmla="*/ 7 h 3471"/>
                  <a:gd name="T62" fmla="*/ 1 w 1196"/>
                  <a:gd name="T63" fmla="*/ 6 h 3471"/>
                  <a:gd name="T64" fmla="*/ 1 w 1196"/>
                  <a:gd name="T65" fmla="*/ 5 h 3471"/>
                  <a:gd name="T66" fmla="*/ 0 w 1196"/>
                  <a:gd name="T67" fmla="*/ 5 h 3471"/>
                  <a:gd name="T68" fmla="*/ 0 w 1196"/>
                  <a:gd name="T69" fmla="*/ 4 h 3471"/>
                  <a:gd name="T70" fmla="*/ 0 w 1196"/>
                  <a:gd name="T71" fmla="*/ 4 h 3471"/>
                  <a:gd name="T72" fmla="*/ 1 w 1196"/>
                  <a:gd name="T73" fmla="*/ 4 h 3471"/>
                  <a:gd name="T74" fmla="*/ 1 w 1196"/>
                  <a:gd name="T75" fmla="*/ 3 h 3471"/>
                  <a:gd name="T76" fmla="*/ 1 w 1196"/>
                  <a:gd name="T77" fmla="*/ 3 h 3471"/>
                  <a:gd name="T78" fmla="*/ 1 w 1196"/>
                  <a:gd name="T79" fmla="*/ 3 h 3471"/>
                  <a:gd name="T80" fmla="*/ 2 w 1196"/>
                  <a:gd name="T81" fmla="*/ 2 h 3471"/>
                  <a:gd name="T82" fmla="*/ 2 w 1196"/>
                  <a:gd name="T83" fmla="*/ 2 h 3471"/>
                  <a:gd name="T84" fmla="*/ 2 w 1196"/>
                  <a:gd name="T85" fmla="*/ 1 h 3471"/>
                  <a:gd name="T86" fmla="*/ 2 w 1196"/>
                  <a:gd name="T87" fmla="*/ 1 h 3471"/>
                  <a:gd name="T88" fmla="*/ 2 w 1196"/>
                  <a:gd name="T89" fmla="*/ 0 h 3471"/>
                  <a:gd name="T90" fmla="*/ 2 w 1196"/>
                  <a:gd name="T91" fmla="*/ 0 h 3471"/>
                  <a:gd name="T92" fmla="*/ 3 w 1196"/>
                  <a:gd name="T93" fmla="*/ 0 h 3471"/>
                  <a:gd name="T94" fmla="*/ 3 w 1196"/>
                  <a:gd name="T95" fmla="*/ 0 h 3471"/>
                  <a:gd name="T96" fmla="*/ 3 w 1196"/>
                  <a:gd name="T97" fmla="*/ 0 h 3471"/>
                  <a:gd name="T98" fmla="*/ 3 w 1196"/>
                  <a:gd name="T99" fmla="*/ 1 h 3471"/>
                  <a:gd name="T100" fmla="*/ 3 w 1196"/>
                  <a:gd name="T101" fmla="*/ 1 h 3471"/>
                  <a:gd name="T102" fmla="*/ 3 w 1196"/>
                  <a:gd name="T103" fmla="*/ 2 h 3471"/>
                  <a:gd name="T104" fmla="*/ 3 w 1196"/>
                  <a:gd name="T105" fmla="*/ 2 h 3471"/>
                  <a:gd name="T106" fmla="*/ 3 w 1196"/>
                  <a:gd name="T107" fmla="*/ 2 h 3471"/>
                  <a:gd name="T108" fmla="*/ 4 w 1196"/>
                  <a:gd name="T109" fmla="*/ 3 h 3471"/>
                  <a:gd name="T110" fmla="*/ 5 w 1196"/>
                  <a:gd name="T111" fmla="*/ 3 h 3471"/>
                  <a:gd name="T112" fmla="*/ 4 w 1196"/>
                  <a:gd name="T113" fmla="*/ 4 h 3471"/>
                  <a:gd name="T114" fmla="*/ 4 w 1196"/>
                  <a:gd name="T115" fmla="*/ 5 h 3471"/>
                  <a:gd name="T116" fmla="*/ 4 w 1196"/>
                  <a:gd name="T117" fmla="*/ 6 h 3471"/>
                  <a:gd name="T118" fmla="*/ 4 w 1196"/>
                  <a:gd name="T119" fmla="*/ 7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1"/>
                  <a:gd name="T182" fmla="*/ 1196 w 1196"/>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1">
                    <a:moveTo>
                      <a:pt x="1050" y="1732"/>
                    </a:moveTo>
                    <a:lnTo>
                      <a:pt x="1058" y="2342"/>
                    </a:lnTo>
                    <a:lnTo>
                      <a:pt x="1063" y="2471"/>
                    </a:lnTo>
                    <a:lnTo>
                      <a:pt x="1012" y="2483"/>
                    </a:lnTo>
                    <a:lnTo>
                      <a:pt x="958" y="2487"/>
                    </a:lnTo>
                    <a:lnTo>
                      <a:pt x="964" y="2607"/>
                    </a:lnTo>
                    <a:lnTo>
                      <a:pt x="964" y="2729"/>
                    </a:lnTo>
                    <a:lnTo>
                      <a:pt x="954" y="3014"/>
                    </a:lnTo>
                    <a:lnTo>
                      <a:pt x="959" y="3108"/>
                    </a:lnTo>
                    <a:lnTo>
                      <a:pt x="964" y="3149"/>
                    </a:lnTo>
                    <a:lnTo>
                      <a:pt x="976" y="3186"/>
                    </a:lnTo>
                    <a:lnTo>
                      <a:pt x="999" y="3210"/>
                    </a:lnTo>
                    <a:lnTo>
                      <a:pt x="1037" y="3236"/>
                    </a:lnTo>
                    <a:lnTo>
                      <a:pt x="1081" y="3256"/>
                    </a:lnTo>
                    <a:lnTo>
                      <a:pt x="1135" y="3284"/>
                    </a:lnTo>
                    <a:lnTo>
                      <a:pt x="1170" y="3306"/>
                    </a:lnTo>
                    <a:lnTo>
                      <a:pt x="1188" y="3323"/>
                    </a:lnTo>
                    <a:lnTo>
                      <a:pt x="1196" y="3347"/>
                    </a:lnTo>
                    <a:lnTo>
                      <a:pt x="1191" y="3366"/>
                    </a:lnTo>
                    <a:lnTo>
                      <a:pt x="1167" y="3383"/>
                    </a:lnTo>
                    <a:lnTo>
                      <a:pt x="1125" y="3387"/>
                    </a:lnTo>
                    <a:lnTo>
                      <a:pt x="1048" y="3380"/>
                    </a:lnTo>
                    <a:lnTo>
                      <a:pt x="976" y="3366"/>
                    </a:lnTo>
                    <a:lnTo>
                      <a:pt x="894" y="3357"/>
                    </a:lnTo>
                    <a:lnTo>
                      <a:pt x="815" y="3351"/>
                    </a:lnTo>
                    <a:lnTo>
                      <a:pt x="772" y="3347"/>
                    </a:lnTo>
                    <a:lnTo>
                      <a:pt x="748" y="3340"/>
                    </a:lnTo>
                    <a:lnTo>
                      <a:pt x="736" y="3249"/>
                    </a:lnTo>
                    <a:lnTo>
                      <a:pt x="721" y="3116"/>
                    </a:lnTo>
                    <a:lnTo>
                      <a:pt x="661" y="2749"/>
                    </a:lnTo>
                    <a:lnTo>
                      <a:pt x="644" y="2648"/>
                    </a:lnTo>
                    <a:lnTo>
                      <a:pt x="616" y="2526"/>
                    </a:lnTo>
                    <a:lnTo>
                      <a:pt x="553" y="2542"/>
                    </a:lnTo>
                    <a:lnTo>
                      <a:pt x="552" y="2637"/>
                    </a:lnTo>
                    <a:lnTo>
                      <a:pt x="533" y="2759"/>
                    </a:lnTo>
                    <a:lnTo>
                      <a:pt x="472" y="2968"/>
                    </a:lnTo>
                    <a:lnTo>
                      <a:pt x="443" y="3186"/>
                    </a:lnTo>
                    <a:lnTo>
                      <a:pt x="435" y="3244"/>
                    </a:lnTo>
                    <a:lnTo>
                      <a:pt x="421" y="3275"/>
                    </a:lnTo>
                    <a:lnTo>
                      <a:pt x="437" y="3339"/>
                    </a:lnTo>
                    <a:lnTo>
                      <a:pt x="446" y="3380"/>
                    </a:lnTo>
                    <a:lnTo>
                      <a:pt x="446" y="3407"/>
                    </a:lnTo>
                    <a:lnTo>
                      <a:pt x="426" y="3441"/>
                    </a:lnTo>
                    <a:lnTo>
                      <a:pt x="400" y="3464"/>
                    </a:lnTo>
                    <a:lnTo>
                      <a:pt x="363" y="3471"/>
                    </a:lnTo>
                    <a:lnTo>
                      <a:pt x="321" y="3468"/>
                    </a:lnTo>
                    <a:lnTo>
                      <a:pt x="276" y="3452"/>
                    </a:lnTo>
                    <a:lnTo>
                      <a:pt x="238" y="3430"/>
                    </a:lnTo>
                    <a:lnTo>
                      <a:pt x="207" y="3403"/>
                    </a:lnTo>
                    <a:lnTo>
                      <a:pt x="188" y="3375"/>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2" y="1600"/>
                    </a:lnTo>
                    <a:lnTo>
                      <a:pt x="210" y="1462"/>
                    </a:lnTo>
                    <a:lnTo>
                      <a:pt x="211" y="1386"/>
                    </a:lnTo>
                    <a:lnTo>
                      <a:pt x="175" y="1349"/>
                    </a:lnTo>
                    <a:lnTo>
                      <a:pt x="137" y="1301"/>
                    </a:lnTo>
                    <a:lnTo>
                      <a:pt x="116" y="1261"/>
                    </a:lnTo>
                    <a:lnTo>
                      <a:pt x="105" y="1220"/>
                    </a:lnTo>
                    <a:lnTo>
                      <a:pt x="101" y="1174"/>
                    </a:lnTo>
                    <a:lnTo>
                      <a:pt x="112" y="1089"/>
                    </a:lnTo>
                    <a:lnTo>
                      <a:pt x="124" y="1017"/>
                    </a:lnTo>
                    <a:lnTo>
                      <a:pt x="0" y="852"/>
                    </a:lnTo>
                    <a:lnTo>
                      <a:pt x="53" y="787"/>
                    </a:lnTo>
                    <a:lnTo>
                      <a:pt x="156" y="920"/>
                    </a:lnTo>
                    <a:lnTo>
                      <a:pt x="168" y="863"/>
                    </a:lnTo>
                    <a:lnTo>
                      <a:pt x="178" y="787"/>
                    </a:lnTo>
                    <a:lnTo>
                      <a:pt x="180" y="722"/>
                    </a:lnTo>
                    <a:lnTo>
                      <a:pt x="184" y="678"/>
                    </a:lnTo>
                    <a:lnTo>
                      <a:pt x="197" y="638"/>
                    </a:lnTo>
                    <a:lnTo>
                      <a:pt x="225" y="611"/>
                    </a:lnTo>
                    <a:lnTo>
                      <a:pt x="265" y="593"/>
                    </a:lnTo>
                    <a:lnTo>
                      <a:pt x="459" y="532"/>
                    </a:lnTo>
                    <a:lnTo>
                      <a:pt x="498" y="519"/>
                    </a:lnTo>
                    <a:lnTo>
                      <a:pt x="504" y="457"/>
                    </a:lnTo>
                    <a:lnTo>
                      <a:pt x="493" y="408"/>
                    </a:lnTo>
                    <a:lnTo>
                      <a:pt x="468" y="354"/>
                    </a:lnTo>
                    <a:lnTo>
                      <a:pt x="449" y="299"/>
                    </a:lnTo>
                    <a:lnTo>
                      <a:pt x="445" y="229"/>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8" y="188"/>
                    </a:lnTo>
                    <a:lnTo>
                      <a:pt x="832" y="251"/>
                    </a:lnTo>
                    <a:lnTo>
                      <a:pt x="835" y="318"/>
                    </a:lnTo>
                    <a:lnTo>
                      <a:pt x="825" y="378"/>
                    </a:lnTo>
                    <a:lnTo>
                      <a:pt x="811" y="426"/>
                    </a:lnTo>
                    <a:lnTo>
                      <a:pt x="796" y="463"/>
                    </a:lnTo>
                    <a:lnTo>
                      <a:pt x="761" y="519"/>
                    </a:lnTo>
                    <a:lnTo>
                      <a:pt x="761" y="532"/>
                    </a:lnTo>
                    <a:lnTo>
                      <a:pt x="815" y="557"/>
                    </a:lnTo>
                    <a:lnTo>
                      <a:pt x="1024" y="646"/>
                    </a:lnTo>
                    <a:lnTo>
                      <a:pt x="1062" y="680"/>
                    </a:lnTo>
                    <a:lnTo>
                      <a:pt x="1087" y="722"/>
                    </a:lnTo>
                    <a:lnTo>
                      <a:pt x="1103" y="775"/>
                    </a:lnTo>
                    <a:lnTo>
                      <a:pt x="1114" y="844"/>
                    </a:lnTo>
                    <a:lnTo>
                      <a:pt x="1085" y="888"/>
                    </a:lnTo>
                    <a:lnTo>
                      <a:pt x="926" y="1082"/>
                    </a:lnTo>
                    <a:lnTo>
                      <a:pt x="906" y="1147"/>
                    </a:lnTo>
                    <a:lnTo>
                      <a:pt x="894" y="1259"/>
                    </a:lnTo>
                    <a:lnTo>
                      <a:pt x="961" y="1442"/>
                    </a:lnTo>
                    <a:lnTo>
                      <a:pt x="1036" y="1512"/>
                    </a:lnTo>
                    <a:lnTo>
                      <a:pt x="1036" y="1592"/>
                    </a:lnTo>
                    <a:lnTo>
                      <a:pt x="1050"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04" name="Freeform 74"/>
              <p:cNvSpPr>
                <a:spLocks/>
              </p:cNvSpPr>
              <p:nvPr/>
            </p:nvSpPr>
            <p:spPr bwMode="auto">
              <a:xfrm>
                <a:off x="1440" y="2449"/>
                <a:ext cx="324" cy="1093"/>
              </a:xfrm>
              <a:custGeom>
                <a:avLst/>
                <a:gdLst>
                  <a:gd name="T0" fmla="*/ 2 w 973"/>
                  <a:gd name="T1" fmla="*/ 10 h 3278"/>
                  <a:gd name="T2" fmla="*/ 2 w 973"/>
                  <a:gd name="T3" fmla="*/ 10 h 3278"/>
                  <a:gd name="T4" fmla="*/ 2 w 973"/>
                  <a:gd name="T5" fmla="*/ 9 h 3278"/>
                  <a:gd name="T6" fmla="*/ 2 w 973"/>
                  <a:gd name="T7" fmla="*/ 8 h 3278"/>
                  <a:gd name="T8" fmla="*/ 2 w 973"/>
                  <a:gd name="T9" fmla="*/ 9 h 3278"/>
                  <a:gd name="T10" fmla="*/ 1 w 973"/>
                  <a:gd name="T11" fmla="*/ 9 h 3278"/>
                  <a:gd name="T12" fmla="*/ 1 w 973"/>
                  <a:gd name="T13" fmla="*/ 9 h 3278"/>
                  <a:gd name="T14" fmla="*/ 2 w 973"/>
                  <a:gd name="T15" fmla="*/ 10 h 3278"/>
                  <a:gd name="T16" fmla="*/ 2 w 973"/>
                  <a:gd name="T17" fmla="*/ 10 h 3278"/>
                  <a:gd name="T18" fmla="*/ 2 w 973"/>
                  <a:gd name="T19" fmla="*/ 11 h 3278"/>
                  <a:gd name="T20" fmla="*/ 1 w 973"/>
                  <a:gd name="T21" fmla="*/ 12 h 3278"/>
                  <a:gd name="T22" fmla="*/ 1 w 973"/>
                  <a:gd name="T23" fmla="*/ 13 h 3278"/>
                  <a:gd name="T24" fmla="*/ 1 w 973"/>
                  <a:gd name="T25" fmla="*/ 13 h 3278"/>
                  <a:gd name="T26" fmla="*/ 0 w 973"/>
                  <a:gd name="T27" fmla="*/ 13 h 3278"/>
                  <a:gd name="T28" fmla="*/ 1 w 973"/>
                  <a:gd name="T29" fmla="*/ 13 h 3278"/>
                  <a:gd name="T30" fmla="*/ 1 w 973"/>
                  <a:gd name="T31" fmla="*/ 13 h 3278"/>
                  <a:gd name="T32" fmla="*/ 1 w 973"/>
                  <a:gd name="T33" fmla="*/ 13 h 3278"/>
                  <a:gd name="T34" fmla="*/ 1 w 973"/>
                  <a:gd name="T35" fmla="*/ 13 h 3278"/>
                  <a:gd name="T36" fmla="*/ 2 w 973"/>
                  <a:gd name="T37" fmla="*/ 13 h 3278"/>
                  <a:gd name="T38" fmla="*/ 2 w 973"/>
                  <a:gd name="T39" fmla="*/ 13 h 3278"/>
                  <a:gd name="T40" fmla="*/ 3 w 973"/>
                  <a:gd name="T41" fmla="*/ 13 h 3278"/>
                  <a:gd name="T42" fmla="*/ 3 w 973"/>
                  <a:gd name="T43" fmla="*/ 13 h 3278"/>
                  <a:gd name="T44" fmla="*/ 3 w 973"/>
                  <a:gd name="T45" fmla="*/ 11 h 3278"/>
                  <a:gd name="T46" fmla="*/ 3 w 973"/>
                  <a:gd name="T47" fmla="*/ 8 h 3278"/>
                  <a:gd name="T48" fmla="*/ 3 w 973"/>
                  <a:gd name="T49" fmla="*/ 7 h 3278"/>
                  <a:gd name="T50" fmla="*/ 3 w 973"/>
                  <a:gd name="T51" fmla="*/ 6 h 3278"/>
                  <a:gd name="T52" fmla="*/ 4 w 973"/>
                  <a:gd name="T53" fmla="*/ 6 h 3278"/>
                  <a:gd name="T54" fmla="*/ 4 w 973"/>
                  <a:gd name="T55" fmla="*/ 5 h 3278"/>
                  <a:gd name="T56" fmla="*/ 4 w 973"/>
                  <a:gd name="T57" fmla="*/ 5 h 3278"/>
                  <a:gd name="T58" fmla="*/ 3 w 973"/>
                  <a:gd name="T59" fmla="*/ 3 h 3278"/>
                  <a:gd name="T60" fmla="*/ 3 w 973"/>
                  <a:gd name="T61" fmla="*/ 3 h 3278"/>
                  <a:gd name="T62" fmla="*/ 3 w 973"/>
                  <a:gd name="T63" fmla="*/ 2 h 3278"/>
                  <a:gd name="T64" fmla="*/ 2 w 973"/>
                  <a:gd name="T65" fmla="*/ 2 h 3278"/>
                  <a:gd name="T66" fmla="*/ 2 w 973"/>
                  <a:gd name="T67" fmla="*/ 2 h 3278"/>
                  <a:gd name="T68" fmla="*/ 3 w 973"/>
                  <a:gd name="T69" fmla="*/ 1 h 3278"/>
                  <a:gd name="T70" fmla="*/ 3 w 973"/>
                  <a:gd name="T71" fmla="*/ 1 h 3278"/>
                  <a:gd name="T72" fmla="*/ 3 w 973"/>
                  <a:gd name="T73" fmla="*/ 0 h 3278"/>
                  <a:gd name="T74" fmla="*/ 2 w 973"/>
                  <a:gd name="T75" fmla="*/ 0 h 3278"/>
                  <a:gd name="T76" fmla="*/ 2 w 973"/>
                  <a:gd name="T77" fmla="*/ 0 h 3278"/>
                  <a:gd name="T78" fmla="*/ 2 w 973"/>
                  <a:gd name="T79" fmla="*/ 0 h 3278"/>
                  <a:gd name="T80" fmla="*/ 1 w 973"/>
                  <a:gd name="T81" fmla="*/ 0 h 3278"/>
                  <a:gd name="T82" fmla="*/ 1 w 973"/>
                  <a:gd name="T83" fmla="*/ 0 h 3278"/>
                  <a:gd name="T84" fmla="*/ 1 w 973"/>
                  <a:gd name="T85" fmla="*/ 1 h 3278"/>
                  <a:gd name="T86" fmla="*/ 1 w 973"/>
                  <a:gd name="T87" fmla="*/ 1 h 3278"/>
                  <a:gd name="T88" fmla="*/ 1 w 973"/>
                  <a:gd name="T89" fmla="*/ 2 h 3278"/>
                  <a:gd name="T90" fmla="*/ 1 w 973"/>
                  <a:gd name="T91" fmla="*/ 2 h 3278"/>
                  <a:gd name="T92" fmla="*/ 1 w 973"/>
                  <a:gd name="T93" fmla="*/ 2 h 3278"/>
                  <a:gd name="T94" fmla="*/ 0 w 973"/>
                  <a:gd name="T95" fmla="*/ 3 h 3278"/>
                  <a:gd name="T96" fmla="*/ 0 w 973"/>
                  <a:gd name="T97" fmla="*/ 4 h 3278"/>
                  <a:gd name="T98" fmla="*/ 0 w 973"/>
                  <a:gd name="T99" fmla="*/ 4 h 3278"/>
                  <a:gd name="T100" fmla="*/ 0 w 973"/>
                  <a:gd name="T101" fmla="*/ 5 h 3278"/>
                  <a:gd name="T102" fmla="*/ 0 w 973"/>
                  <a:gd name="T103" fmla="*/ 6 h 3278"/>
                  <a:gd name="T104" fmla="*/ 0 w 973"/>
                  <a:gd name="T105" fmla="*/ 6 h 3278"/>
                  <a:gd name="T106" fmla="*/ 0 w 973"/>
                  <a:gd name="T107" fmla="*/ 7 h 3278"/>
                  <a:gd name="T108" fmla="*/ 0 w 973"/>
                  <a:gd name="T109" fmla="*/ 8 h 3278"/>
                  <a:gd name="T110" fmla="*/ 0 w 973"/>
                  <a:gd name="T111" fmla="*/ 9 h 3278"/>
                  <a:gd name="T112" fmla="*/ 0 w 973"/>
                  <a:gd name="T113" fmla="*/ 10 h 3278"/>
                  <a:gd name="T114" fmla="*/ 1 w 973"/>
                  <a:gd name="T115" fmla="*/ 11 h 3278"/>
                  <a:gd name="T116" fmla="*/ 1 w 973"/>
                  <a:gd name="T117" fmla="*/ 12 h 3278"/>
                  <a:gd name="T118" fmla="*/ 1 w 973"/>
                  <a:gd name="T119" fmla="*/ 12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2" y="2654"/>
                    </a:moveTo>
                    <a:lnTo>
                      <a:pt x="456" y="2512"/>
                    </a:lnTo>
                    <a:lnTo>
                      <a:pt x="451" y="2448"/>
                    </a:lnTo>
                    <a:lnTo>
                      <a:pt x="449" y="2387"/>
                    </a:lnTo>
                    <a:lnTo>
                      <a:pt x="435" y="2281"/>
                    </a:lnTo>
                    <a:lnTo>
                      <a:pt x="420" y="2209"/>
                    </a:lnTo>
                    <a:lnTo>
                      <a:pt x="399" y="2118"/>
                    </a:lnTo>
                    <a:lnTo>
                      <a:pt x="383" y="2029"/>
                    </a:lnTo>
                    <a:lnTo>
                      <a:pt x="379" y="2091"/>
                    </a:lnTo>
                    <a:lnTo>
                      <a:pt x="374" y="2125"/>
                    </a:lnTo>
                    <a:lnTo>
                      <a:pt x="359" y="2169"/>
                    </a:lnTo>
                    <a:lnTo>
                      <a:pt x="341" y="2204"/>
                    </a:lnTo>
                    <a:lnTo>
                      <a:pt x="329" y="2246"/>
                    </a:lnTo>
                    <a:lnTo>
                      <a:pt x="332" y="2284"/>
                    </a:lnTo>
                    <a:lnTo>
                      <a:pt x="347" y="2324"/>
                    </a:lnTo>
                    <a:lnTo>
                      <a:pt x="375" y="2370"/>
                    </a:lnTo>
                    <a:lnTo>
                      <a:pt x="397" y="2422"/>
                    </a:lnTo>
                    <a:lnTo>
                      <a:pt x="424" y="2489"/>
                    </a:lnTo>
                    <a:lnTo>
                      <a:pt x="445" y="2577"/>
                    </a:lnTo>
                    <a:lnTo>
                      <a:pt x="462" y="2654"/>
                    </a:lnTo>
                    <a:lnTo>
                      <a:pt x="343" y="2960"/>
                    </a:lnTo>
                    <a:lnTo>
                      <a:pt x="356" y="3011"/>
                    </a:lnTo>
                    <a:lnTo>
                      <a:pt x="330" y="3037"/>
                    </a:lnTo>
                    <a:lnTo>
                      <a:pt x="278" y="3063"/>
                    </a:lnTo>
                    <a:lnTo>
                      <a:pt x="160" y="3110"/>
                    </a:lnTo>
                    <a:lnTo>
                      <a:pt x="133" y="3128"/>
                    </a:lnTo>
                    <a:lnTo>
                      <a:pt x="113" y="3156"/>
                    </a:lnTo>
                    <a:lnTo>
                      <a:pt x="107" y="3180"/>
                    </a:lnTo>
                    <a:lnTo>
                      <a:pt x="124" y="3187"/>
                    </a:lnTo>
                    <a:lnTo>
                      <a:pt x="173" y="3190"/>
                    </a:lnTo>
                    <a:lnTo>
                      <a:pt x="214" y="3190"/>
                    </a:lnTo>
                    <a:lnTo>
                      <a:pt x="193" y="3197"/>
                    </a:lnTo>
                    <a:lnTo>
                      <a:pt x="185" y="3207"/>
                    </a:lnTo>
                    <a:lnTo>
                      <a:pt x="185" y="3224"/>
                    </a:lnTo>
                    <a:lnTo>
                      <a:pt x="197" y="3245"/>
                    </a:lnTo>
                    <a:lnTo>
                      <a:pt x="237" y="3262"/>
                    </a:lnTo>
                    <a:lnTo>
                      <a:pt x="309" y="3276"/>
                    </a:lnTo>
                    <a:lnTo>
                      <a:pt x="412" y="3278"/>
                    </a:lnTo>
                    <a:lnTo>
                      <a:pt x="490" y="3269"/>
                    </a:lnTo>
                    <a:lnTo>
                      <a:pt x="561" y="3251"/>
                    </a:lnTo>
                    <a:lnTo>
                      <a:pt x="619" y="3229"/>
                    </a:lnTo>
                    <a:lnTo>
                      <a:pt x="663" y="3204"/>
                    </a:lnTo>
                    <a:lnTo>
                      <a:pt x="668" y="3165"/>
                    </a:lnTo>
                    <a:lnTo>
                      <a:pt x="666" y="3121"/>
                    </a:lnTo>
                    <a:lnTo>
                      <a:pt x="697" y="2884"/>
                    </a:lnTo>
                    <a:lnTo>
                      <a:pt x="707" y="2716"/>
                    </a:lnTo>
                    <a:lnTo>
                      <a:pt x="751" y="2195"/>
                    </a:lnTo>
                    <a:lnTo>
                      <a:pt x="770" y="1876"/>
                    </a:lnTo>
                    <a:lnTo>
                      <a:pt x="766" y="1724"/>
                    </a:lnTo>
                    <a:lnTo>
                      <a:pt x="760" y="1625"/>
                    </a:lnTo>
                    <a:lnTo>
                      <a:pt x="748" y="1540"/>
                    </a:lnTo>
                    <a:lnTo>
                      <a:pt x="738" y="1469"/>
                    </a:lnTo>
                    <a:lnTo>
                      <a:pt x="803" y="1417"/>
                    </a:lnTo>
                    <a:lnTo>
                      <a:pt x="868" y="1363"/>
                    </a:lnTo>
                    <a:lnTo>
                      <a:pt x="907" y="1321"/>
                    </a:lnTo>
                    <a:lnTo>
                      <a:pt x="948" y="1264"/>
                    </a:lnTo>
                    <a:lnTo>
                      <a:pt x="970" y="1210"/>
                    </a:lnTo>
                    <a:lnTo>
                      <a:pt x="973" y="1162"/>
                    </a:lnTo>
                    <a:lnTo>
                      <a:pt x="959" y="1101"/>
                    </a:lnTo>
                    <a:lnTo>
                      <a:pt x="842" y="716"/>
                    </a:lnTo>
                    <a:lnTo>
                      <a:pt x="823" y="672"/>
                    </a:lnTo>
                    <a:lnTo>
                      <a:pt x="808" y="652"/>
                    </a:lnTo>
                    <a:lnTo>
                      <a:pt x="784" y="632"/>
                    </a:lnTo>
                    <a:lnTo>
                      <a:pt x="738" y="601"/>
                    </a:lnTo>
                    <a:lnTo>
                      <a:pt x="605" y="537"/>
                    </a:lnTo>
                    <a:lnTo>
                      <a:pt x="573" y="499"/>
                    </a:lnTo>
                    <a:lnTo>
                      <a:pt x="549" y="456"/>
                    </a:lnTo>
                    <a:lnTo>
                      <a:pt x="540" y="422"/>
                    </a:lnTo>
                    <a:lnTo>
                      <a:pt x="578" y="383"/>
                    </a:lnTo>
                    <a:lnTo>
                      <a:pt x="609" y="332"/>
                    </a:lnTo>
                    <a:lnTo>
                      <a:pt x="630" y="272"/>
                    </a:lnTo>
                    <a:lnTo>
                      <a:pt x="645" y="220"/>
                    </a:lnTo>
                    <a:lnTo>
                      <a:pt x="655" y="156"/>
                    </a:lnTo>
                    <a:lnTo>
                      <a:pt x="648" y="105"/>
                    </a:lnTo>
                    <a:lnTo>
                      <a:pt x="632" y="67"/>
                    </a:lnTo>
                    <a:lnTo>
                      <a:pt x="602" y="34"/>
                    </a:lnTo>
                    <a:lnTo>
                      <a:pt x="560" y="13"/>
                    </a:lnTo>
                    <a:lnTo>
                      <a:pt x="504" y="0"/>
                    </a:lnTo>
                    <a:lnTo>
                      <a:pt x="462" y="3"/>
                    </a:lnTo>
                    <a:lnTo>
                      <a:pt x="416" y="13"/>
                    </a:lnTo>
                    <a:lnTo>
                      <a:pt x="384" y="24"/>
                    </a:lnTo>
                    <a:lnTo>
                      <a:pt x="356" y="45"/>
                    </a:lnTo>
                    <a:lnTo>
                      <a:pt x="341" y="68"/>
                    </a:lnTo>
                    <a:lnTo>
                      <a:pt x="332" y="90"/>
                    </a:lnTo>
                    <a:lnTo>
                      <a:pt x="321" y="142"/>
                    </a:lnTo>
                    <a:lnTo>
                      <a:pt x="311" y="207"/>
                    </a:lnTo>
                    <a:lnTo>
                      <a:pt x="304" y="268"/>
                    </a:lnTo>
                    <a:lnTo>
                      <a:pt x="304" y="309"/>
                    </a:lnTo>
                    <a:lnTo>
                      <a:pt x="317" y="360"/>
                    </a:lnTo>
                    <a:lnTo>
                      <a:pt x="330" y="384"/>
                    </a:lnTo>
                    <a:lnTo>
                      <a:pt x="332" y="434"/>
                    </a:lnTo>
                    <a:lnTo>
                      <a:pt x="330" y="486"/>
                    </a:lnTo>
                    <a:lnTo>
                      <a:pt x="317" y="512"/>
                    </a:lnTo>
                    <a:lnTo>
                      <a:pt x="278" y="537"/>
                    </a:lnTo>
                    <a:lnTo>
                      <a:pt x="143" y="608"/>
                    </a:lnTo>
                    <a:lnTo>
                      <a:pt x="97" y="639"/>
                    </a:lnTo>
                    <a:lnTo>
                      <a:pt x="77" y="690"/>
                    </a:lnTo>
                    <a:lnTo>
                      <a:pt x="42" y="866"/>
                    </a:lnTo>
                    <a:lnTo>
                      <a:pt x="29" y="946"/>
                    </a:lnTo>
                    <a:lnTo>
                      <a:pt x="16" y="1013"/>
                    </a:lnTo>
                    <a:lnTo>
                      <a:pt x="2" y="1108"/>
                    </a:lnTo>
                    <a:lnTo>
                      <a:pt x="0" y="1190"/>
                    </a:lnTo>
                    <a:lnTo>
                      <a:pt x="2" y="1291"/>
                    </a:lnTo>
                    <a:lnTo>
                      <a:pt x="16" y="1402"/>
                    </a:lnTo>
                    <a:lnTo>
                      <a:pt x="27" y="1479"/>
                    </a:lnTo>
                    <a:lnTo>
                      <a:pt x="39" y="1564"/>
                    </a:lnTo>
                    <a:lnTo>
                      <a:pt x="56" y="1638"/>
                    </a:lnTo>
                    <a:lnTo>
                      <a:pt x="81" y="1696"/>
                    </a:lnTo>
                    <a:lnTo>
                      <a:pt x="98" y="1757"/>
                    </a:lnTo>
                    <a:lnTo>
                      <a:pt x="105" y="1833"/>
                    </a:lnTo>
                    <a:lnTo>
                      <a:pt x="84" y="2171"/>
                    </a:lnTo>
                    <a:lnTo>
                      <a:pt x="77" y="2291"/>
                    </a:lnTo>
                    <a:lnTo>
                      <a:pt x="77" y="2338"/>
                    </a:lnTo>
                    <a:lnTo>
                      <a:pt x="94" y="2400"/>
                    </a:lnTo>
                    <a:lnTo>
                      <a:pt x="123" y="2472"/>
                    </a:lnTo>
                    <a:lnTo>
                      <a:pt x="199" y="2692"/>
                    </a:lnTo>
                    <a:lnTo>
                      <a:pt x="252" y="2871"/>
                    </a:lnTo>
                    <a:lnTo>
                      <a:pt x="278" y="2935"/>
                    </a:lnTo>
                    <a:lnTo>
                      <a:pt x="310" y="2948"/>
                    </a:lnTo>
                    <a:lnTo>
                      <a:pt x="343" y="2960"/>
                    </a:lnTo>
                    <a:lnTo>
                      <a:pt x="462" y="2654"/>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05" name="Freeform 75"/>
              <p:cNvSpPr>
                <a:spLocks/>
              </p:cNvSpPr>
              <p:nvPr/>
            </p:nvSpPr>
            <p:spPr bwMode="auto">
              <a:xfrm>
                <a:off x="1110" y="2480"/>
                <a:ext cx="336" cy="1085"/>
              </a:xfrm>
              <a:custGeom>
                <a:avLst/>
                <a:gdLst>
                  <a:gd name="T0" fmla="*/ 3 w 1010"/>
                  <a:gd name="T1" fmla="*/ 0 h 3255"/>
                  <a:gd name="T2" fmla="*/ 2 w 1010"/>
                  <a:gd name="T3" fmla="*/ 0 h 3255"/>
                  <a:gd name="T4" fmla="*/ 2 w 1010"/>
                  <a:gd name="T5" fmla="*/ 0 h 3255"/>
                  <a:gd name="T6" fmla="*/ 2 w 1010"/>
                  <a:gd name="T7" fmla="*/ 1 h 3255"/>
                  <a:gd name="T8" fmla="*/ 2 w 1010"/>
                  <a:gd name="T9" fmla="*/ 1 h 3255"/>
                  <a:gd name="T10" fmla="*/ 2 w 1010"/>
                  <a:gd name="T11" fmla="*/ 2 h 3255"/>
                  <a:gd name="T12" fmla="*/ 2 w 1010"/>
                  <a:gd name="T13" fmla="*/ 2 h 3255"/>
                  <a:gd name="T14" fmla="*/ 1 w 1010"/>
                  <a:gd name="T15" fmla="*/ 2 h 3255"/>
                  <a:gd name="T16" fmla="*/ 1 w 1010"/>
                  <a:gd name="T17" fmla="*/ 3 h 3255"/>
                  <a:gd name="T18" fmla="*/ 0 w 1010"/>
                  <a:gd name="T19" fmla="*/ 4 h 3255"/>
                  <a:gd name="T20" fmla="*/ 0 w 1010"/>
                  <a:gd name="T21" fmla="*/ 5 h 3255"/>
                  <a:gd name="T22" fmla="*/ 1 w 1010"/>
                  <a:gd name="T23" fmla="*/ 6 h 3255"/>
                  <a:gd name="T24" fmla="*/ 1 w 1010"/>
                  <a:gd name="T25" fmla="*/ 6 h 3255"/>
                  <a:gd name="T26" fmla="*/ 1 w 1010"/>
                  <a:gd name="T27" fmla="*/ 7 h 3255"/>
                  <a:gd name="T28" fmla="*/ 2 w 1010"/>
                  <a:gd name="T29" fmla="*/ 7 h 3255"/>
                  <a:gd name="T30" fmla="*/ 2 w 1010"/>
                  <a:gd name="T31" fmla="*/ 10 h 3255"/>
                  <a:gd name="T32" fmla="*/ 2 w 1010"/>
                  <a:gd name="T33" fmla="*/ 11 h 3255"/>
                  <a:gd name="T34" fmla="*/ 2 w 1010"/>
                  <a:gd name="T35" fmla="*/ 12 h 3255"/>
                  <a:gd name="T36" fmla="*/ 2 w 1010"/>
                  <a:gd name="T37" fmla="*/ 12 h 3255"/>
                  <a:gd name="T38" fmla="*/ 2 w 1010"/>
                  <a:gd name="T39" fmla="*/ 13 h 3255"/>
                  <a:gd name="T40" fmla="*/ 2 w 1010"/>
                  <a:gd name="T41" fmla="*/ 13 h 3255"/>
                  <a:gd name="T42" fmla="*/ 2 w 1010"/>
                  <a:gd name="T43" fmla="*/ 13 h 3255"/>
                  <a:gd name="T44" fmla="*/ 3 w 1010"/>
                  <a:gd name="T45" fmla="*/ 13 h 3255"/>
                  <a:gd name="T46" fmla="*/ 3 w 1010"/>
                  <a:gd name="T47" fmla="*/ 13 h 3255"/>
                  <a:gd name="T48" fmla="*/ 4 w 1010"/>
                  <a:gd name="T49" fmla="*/ 13 h 3255"/>
                  <a:gd name="T50" fmla="*/ 4 w 1010"/>
                  <a:gd name="T51" fmla="*/ 13 h 3255"/>
                  <a:gd name="T52" fmla="*/ 4 w 1010"/>
                  <a:gd name="T53" fmla="*/ 13 h 3255"/>
                  <a:gd name="T54" fmla="*/ 4 w 1010"/>
                  <a:gd name="T55" fmla="*/ 13 h 3255"/>
                  <a:gd name="T56" fmla="*/ 3 w 1010"/>
                  <a:gd name="T57" fmla="*/ 12 h 3255"/>
                  <a:gd name="T58" fmla="*/ 3 w 1010"/>
                  <a:gd name="T59" fmla="*/ 12 h 3255"/>
                  <a:gd name="T60" fmla="*/ 3 w 1010"/>
                  <a:gd name="T61" fmla="*/ 10 h 3255"/>
                  <a:gd name="T62" fmla="*/ 4 w 1010"/>
                  <a:gd name="T63" fmla="*/ 10 h 3255"/>
                  <a:gd name="T64" fmla="*/ 4 w 1010"/>
                  <a:gd name="T65" fmla="*/ 7 h 3255"/>
                  <a:gd name="T66" fmla="*/ 4 w 1010"/>
                  <a:gd name="T67" fmla="*/ 7 h 3255"/>
                  <a:gd name="T68" fmla="*/ 4 w 1010"/>
                  <a:gd name="T69" fmla="*/ 6 h 3255"/>
                  <a:gd name="T70" fmla="*/ 4 w 1010"/>
                  <a:gd name="T71" fmla="*/ 6 h 3255"/>
                  <a:gd name="T72" fmla="*/ 4 w 1010"/>
                  <a:gd name="T73" fmla="*/ 5 h 3255"/>
                  <a:gd name="T74" fmla="*/ 4 w 1010"/>
                  <a:gd name="T75" fmla="*/ 4 h 3255"/>
                  <a:gd name="T76" fmla="*/ 4 w 1010"/>
                  <a:gd name="T77" fmla="*/ 3 h 3255"/>
                  <a:gd name="T78" fmla="*/ 4 w 1010"/>
                  <a:gd name="T79" fmla="*/ 3 h 3255"/>
                  <a:gd name="T80" fmla="*/ 4 w 1010"/>
                  <a:gd name="T81" fmla="*/ 3 h 3255"/>
                  <a:gd name="T82" fmla="*/ 3 w 1010"/>
                  <a:gd name="T83" fmla="*/ 2 h 3255"/>
                  <a:gd name="T84" fmla="*/ 3 w 1010"/>
                  <a:gd name="T85" fmla="*/ 2 h 3255"/>
                  <a:gd name="T86" fmla="*/ 3 w 1010"/>
                  <a:gd name="T87" fmla="*/ 2 h 3255"/>
                  <a:gd name="T88" fmla="*/ 3 w 1010"/>
                  <a:gd name="T89" fmla="*/ 2 h 3255"/>
                  <a:gd name="T90" fmla="*/ 3 w 1010"/>
                  <a:gd name="T91" fmla="*/ 2 h 3255"/>
                  <a:gd name="T92" fmla="*/ 4 w 1010"/>
                  <a:gd name="T93" fmla="*/ 2 h 3255"/>
                  <a:gd name="T94" fmla="*/ 4 w 1010"/>
                  <a:gd name="T95" fmla="*/ 1 h 3255"/>
                  <a:gd name="T96" fmla="*/ 4 w 1010"/>
                  <a:gd name="T97" fmla="*/ 1 h 3255"/>
                  <a:gd name="T98" fmla="*/ 4 w 1010"/>
                  <a:gd name="T99" fmla="*/ 0 h 3255"/>
                  <a:gd name="T100" fmla="*/ 3 w 1010"/>
                  <a:gd name="T101" fmla="*/ 0 h 3255"/>
                  <a:gd name="T102" fmla="*/ 3 w 1010"/>
                  <a:gd name="T103" fmla="*/ 0 h 3255"/>
                  <a:gd name="T104" fmla="*/ 3 w 1010"/>
                  <a:gd name="T105" fmla="*/ 0 h 3255"/>
                  <a:gd name="T106" fmla="*/ 1 w 1010"/>
                  <a:gd name="T107" fmla="*/ 4 h 3255"/>
                  <a:gd name="T108" fmla="*/ 1 w 1010"/>
                  <a:gd name="T109" fmla="*/ 5 h 3255"/>
                  <a:gd name="T110" fmla="*/ 1 w 1010"/>
                  <a:gd name="T111" fmla="*/ 4 h 3255"/>
                  <a:gd name="T112" fmla="*/ 1 w 1010"/>
                  <a:gd name="T113" fmla="*/ 4 h 3255"/>
                  <a:gd name="T114" fmla="*/ 1 w 1010"/>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lnTo>
                      <a:pt x="300" y="957"/>
                    </a:lnTo>
                    <a:lnTo>
                      <a:pt x="306" y="1078"/>
                    </a:lnTo>
                    <a:lnTo>
                      <a:pt x="312" y="1144"/>
                    </a:lnTo>
                    <a:lnTo>
                      <a:pt x="245" y="1152"/>
                    </a:lnTo>
                    <a:lnTo>
                      <a:pt x="229" y="1099"/>
                    </a:lnTo>
                    <a:lnTo>
                      <a:pt x="229" y="1054"/>
                    </a:lnTo>
                    <a:lnTo>
                      <a:pt x="256" y="1010"/>
                    </a:lnTo>
                    <a:lnTo>
                      <a:pt x="274" y="979"/>
                    </a:lnTo>
                    <a:lnTo>
                      <a:pt x="289" y="957"/>
                    </a:lnTo>
                    <a:lnTo>
                      <a:pt x="300" y="957"/>
                    </a:lnTo>
                    <a:lnTo>
                      <a:pt x="672"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06" name="Freeform 76"/>
              <p:cNvSpPr>
                <a:spLocks/>
              </p:cNvSpPr>
              <p:nvPr/>
            </p:nvSpPr>
            <p:spPr bwMode="auto">
              <a:xfrm>
                <a:off x="1110" y="2480"/>
                <a:ext cx="336" cy="1085"/>
              </a:xfrm>
              <a:custGeom>
                <a:avLst/>
                <a:gdLst>
                  <a:gd name="T0" fmla="*/ 3 w 1010"/>
                  <a:gd name="T1" fmla="*/ 0 h 3255"/>
                  <a:gd name="T2" fmla="*/ 2 w 1010"/>
                  <a:gd name="T3" fmla="*/ 0 h 3255"/>
                  <a:gd name="T4" fmla="*/ 2 w 1010"/>
                  <a:gd name="T5" fmla="*/ 0 h 3255"/>
                  <a:gd name="T6" fmla="*/ 2 w 1010"/>
                  <a:gd name="T7" fmla="*/ 1 h 3255"/>
                  <a:gd name="T8" fmla="*/ 2 w 1010"/>
                  <a:gd name="T9" fmla="*/ 1 h 3255"/>
                  <a:gd name="T10" fmla="*/ 2 w 1010"/>
                  <a:gd name="T11" fmla="*/ 2 h 3255"/>
                  <a:gd name="T12" fmla="*/ 2 w 1010"/>
                  <a:gd name="T13" fmla="*/ 2 h 3255"/>
                  <a:gd name="T14" fmla="*/ 1 w 1010"/>
                  <a:gd name="T15" fmla="*/ 2 h 3255"/>
                  <a:gd name="T16" fmla="*/ 1 w 1010"/>
                  <a:gd name="T17" fmla="*/ 3 h 3255"/>
                  <a:gd name="T18" fmla="*/ 0 w 1010"/>
                  <a:gd name="T19" fmla="*/ 4 h 3255"/>
                  <a:gd name="T20" fmla="*/ 0 w 1010"/>
                  <a:gd name="T21" fmla="*/ 5 h 3255"/>
                  <a:gd name="T22" fmla="*/ 1 w 1010"/>
                  <a:gd name="T23" fmla="*/ 6 h 3255"/>
                  <a:gd name="T24" fmla="*/ 1 w 1010"/>
                  <a:gd name="T25" fmla="*/ 6 h 3255"/>
                  <a:gd name="T26" fmla="*/ 1 w 1010"/>
                  <a:gd name="T27" fmla="*/ 7 h 3255"/>
                  <a:gd name="T28" fmla="*/ 2 w 1010"/>
                  <a:gd name="T29" fmla="*/ 7 h 3255"/>
                  <a:gd name="T30" fmla="*/ 2 w 1010"/>
                  <a:gd name="T31" fmla="*/ 10 h 3255"/>
                  <a:gd name="T32" fmla="*/ 2 w 1010"/>
                  <a:gd name="T33" fmla="*/ 11 h 3255"/>
                  <a:gd name="T34" fmla="*/ 2 w 1010"/>
                  <a:gd name="T35" fmla="*/ 12 h 3255"/>
                  <a:gd name="T36" fmla="*/ 2 w 1010"/>
                  <a:gd name="T37" fmla="*/ 12 h 3255"/>
                  <a:gd name="T38" fmla="*/ 2 w 1010"/>
                  <a:gd name="T39" fmla="*/ 13 h 3255"/>
                  <a:gd name="T40" fmla="*/ 2 w 1010"/>
                  <a:gd name="T41" fmla="*/ 13 h 3255"/>
                  <a:gd name="T42" fmla="*/ 2 w 1010"/>
                  <a:gd name="T43" fmla="*/ 13 h 3255"/>
                  <a:gd name="T44" fmla="*/ 3 w 1010"/>
                  <a:gd name="T45" fmla="*/ 13 h 3255"/>
                  <a:gd name="T46" fmla="*/ 3 w 1010"/>
                  <a:gd name="T47" fmla="*/ 13 h 3255"/>
                  <a:gd name="T48" fmla="*/ 4 w 1010"/>
                  <a:gd name="T49" fmla="*/ 13 h 3255"/>
                  <a:gd name="T50" fmla="*/ 4 w 1010"/>
                  <a:gd name="T51" fmla="*/ 13 h 3255"/>
                  <a:gd name="T52" fmla="*/ 4 w 1010"/>
                  <a:gd name="T53" fmla="*/ 13 h 3255"/>
                  <a:gd name="T54" fmla="*/ 4 w 1010"/>
                  <a:gd name="T55" fmla="*/ 13 h 3255"/>
                  <a:gd name="T56" fmla="*/ 3 w 1010"/>
                  <a:gd name="T57" fmla="*/ 12 h 3255"/>
                  <a:gd name="T58" fmla="*/ 3 w 1010"/>
                  <a:gd name="T59" fmla="*/ 12 h 3255"/>
                  <a:gd name="T60" fmla="*/ 3 w 1010"/>
                  <a:gd name="T61" fmla="*/ 10 h 3255"/>
                  <a:gd name="T62" fmla="*/ 4 w 1010"/>
                  <a:gd name="T63" fmla="*/ 10 h 3255"/>
                  <a:gd name="T64" fmla="*/ 4 w 1010"/>
                  <a:gd name="T65" fmla="*/ 7 h 3255"/>
                  <a:gd name="T66" fmla="*/ 4 w 1010"/>
                  <a:gd name="T67" fmla="*/ 7 h 3255"/>
                  <a:gd name="T68" fmla="*/ 4 w 1010"/>
                  <a:gd name="T69" fmla="*/ 6 h 3255"/>
                  <a:gd name="T70" fmla="*/ 4 w 1010"/>
                  <a:gd name="T71" fmla="*/ 6 h 3255"/>
                  <a:gd name="T72" fmla="*/ 4 w 1010"/>
                  <a:gd name="T73" fmla="*/ 5 h 3255"/>
                  <a:gd name="T74" fmla="*/ 4 w 1010"/>
                  <a:gd name="T75" fmla="*/ 4 h 3255"/>
                  <a:gd name="T76" fmla="*/ 4 w 1010"/>
                  <a:gd name="T77" fmla="*/ 3 h 3255"/>
                  <a:gd name="T78" fmla="*/ 4 w 1010"/>
                  <a:gd name="T79" fmla="*/ 3 h 3255"/>
                  <a:gd name="T80" fmla="*/ 4 w 1010"/>
                  <a:gd name="T81" fmla="*/ 3 h 3255"/>
                  <a:gd name="T82" fmla="*/ 3 w 1010"/>
                  <a:gd name="T83" fmla="*/ 2 h 3255"/>
                  <a:gd name="T84" fmla="*/ 3 w 1010"/>
                  <a:gd name="T85" fmla="*/ 2 h 3255"/>
                  <a:gd name="T86" fmla="*/ 3 w 1010"/>
                  <a:gd name="T87" fmla="*/ 2 h 3255"/>
                  <a:gd name="T88" fmla="*/ 3 w 1010"/>
                  <a:gd name="T89" fmla="*/ 2 h 3255"/>
                  <a:gd name="T90" fmla="*/ 3 w 1010"/>
                  <a:gd name="T91" fmla="*/ 2 h 3255"/>
                  <a:gd name="T92" fmla="*/ 4 w 1010"/>
                  <a:gd name="T93" fmla="*/ 2 h 3255"/>
                  <a:gd name="T94" fmla="*/ 4 w 1010"/>
                  <a:gd name="T95" fmla="*/ 1 h 3255"/>
                  <a:gd name="T96" fmla="*/ 4 w 1010"/>
                  <a:gd name="T97" fmla="*/ 1 h 3255"/>
                  <a:gd name="T98" fmla="*/ 4 w 1010"/>
                  <a:gd name="T99" fmla="*/ 0 h 3255"/>
                  <a:gd name="T100" fmla="*/ 3 w 1010"/>
                  <a:gd name="T101" fmla="*/ 0 h 3255"/>
                  <a:gd name="T102" fmla="*/ 3 w 1010"/>
                  <a:gd name="T103" fmla="*/ 0 h 3255"/>
                  <a:gd name="T104" fmla="*/ 3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07" name="Freeform 77"/>
              <p:cNvSpPr>
                <a:spLocks/>
              </p:cNvSpPr>
              <p:nvPr/>
            </p:nvSpPr>
            <p:spPr bwMode="auto">
              <a:xfrm>
                <a:off x="1186" y="2800"/>
                <a:ext cx="28" cy="65"/>
              </a:xfrm>
              <a:custGeom>
                <a:avLst/>
                <a:gdLst>
                  <a:gd name="T0" fmla="*/ 0 w 83"/>
                  <a:gd name="T1" fmla="*/ 0 h 196"/>
                  <a:gd name="T2" fmla="*/ 0 w 83"/>
                  <a:gd name="T3" fmla="*/ 0 h 196"/>
                  <a:gd name="T4" fmla="*/ 0 w 83"/>
                  <a:gd name="T5" fmla="*/ 1 h 196"/>
                  <a:gd name="T6" fmla="*/ 0 w 83"/>
                  <a:gd name="T7" fmla="*/ 1 h 196"/>
                  <a:gd name="T8" fmla="*/ 0 w 83"/>
                  <a:gd name="T9" fmla="*/ 1 h 196"/>
                  <a:gd name="T10" fmla="*/ 0 w 83"/>
                  <a:gd name="T11" fmla="*/ 0 h 196"/>
                  <a:gd name="T12" fmla="*/ 0 w 83"/>
                  <a:gd name="T13" fmla="*/ 0 h 196"/>
                  <a:gd name="T14" fmla="*/ 0 w 83"/>
                  <a:gd name="T15" fmla="*/ 0 h 196"/>
                  <a:gd name="T16" fmla="*/ 0 w 83"/>
                  <a:gd name="T17" fmla="*/ 0 h 196"/>
                  <a:gd name="T18" fmla="*/ 0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6" y="196"/>
                    </a:lnTo>
                    <a:lnTo>
                      <a:pt x="0" y="142"/>
                    </a:lnTo>
                    <a:lnTo>
                      <a:pt x="0" y="97"/>
                    </a:lnTo>
                    <a:lnTo>
                      <a:pt x="27" y="54"/>
                    </a:lnTo>
                    <a:lnTo>
                      <a:pt x="44" y="22"/>
                    </a:lnTo>
                    <a:lnTo>
                      <a:pt x="60" y="0"/>
                    </a:lnTo>
                    <a:lnTo>
                      <a:pt x="7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08" name="Freeform 78"/>
              <p:cNvSpPr>
                <a:spLocks/>
              </p:cNvSpPr>
              <p:nvPr/>
            </p:nvSpPr>
            <p:spPr bwMode="auto">
              <a:xfrm>
                <a:off x="504" y="2458"/>
                <a:ext cx="322" cy="1140"/>
              </a:xfrm>
              <a:custGeom>
                <a:avLst/>
                <a:gdLst>
                  <a:gd name="T0" fmla="*/ 1 w 964"/>
                  <a:gd name="T1" fmla="*/ 0 h 3420"/>
                  <a:gd name="T2" fmla="*/ 1 w 964"/>
                  <a:gd name="T3" fmla="*/ 1 h 3420"/>
                  <a:gd name="T4" fmla="*/ 1 w 964"/>
                  <a:gd name="T5" fmla="*/ 1 h 3420"/>
                  <a:gd name="T6" fmla="*/ 1 w 964"/>
                  <a:gd name="T7" fmla="*/ 2 h 3420"/>
                  <a:gd name="T8" fmla="*/ 1 w 964"/>
                  <a:gd name="T9" fmla="*/ 2 h 3420"/>
                  <a:gd name="T10" fmla="*/ 0 w 964"/>
                  <a:gd name="T11" fmla="*/ 3 h 3420"/>
                  <a:gd name="T12" fmla="*/ 0 w 964"/>
                  <a:gd name="T13" fmla="*/ 3 h 3420"/>
                  <a:gd name="T14" fmla="*/ 0 w 964"/>
                  <a:gd name="T15" fmla="*/ 5 h 3420"/>
                  <a:gd name="T16" fmla="*/ 0 w 964"/>
                  <a:gd name="T17" fmla="*/ 6 h 3420"/>
                  <a:gd name="T18" fmla="*/ 0 w 964"/>
                  <a:gd name="T19" fmla="*/ 7 h 3420"/>
                  <a:gd name="T20" fmla="*/ 1 w 964"/>
                  <a:gd name="T21" fmla="*/ 9 h 3420"/>
                  <a:gd name="T22" fmla="*/ 1 w 964"/>
                  <a:gd name="T23" fmla="*/ 10 h 3420"/>
                  <a:gd name="T24" fmla="*/ 1 w 964"/>
                  <a:gd name="T25" fmla="*/ 11 h 3420"/>
                  <a:gd name="T26" fmla="*/ 2 w 964"/>
                  <a:gd name="T27" fmla="*/ 13 h 3420"/>
                  <a:gd name="T28" fmla="*/ 2 w 964"/>
                  <a:gd name="T29" fmla="*/ 14 h 3420"/>
                  <a:gd name="T30" fmla="*/ 2 w 964"/>
                  <a:gd name="T31" fmla="*/ 14 h 3420"/>
                  <a:gd name="T32" fmla="*/ 3 w 964"/>
                  <a:gd name="T33" fmla="*/ 14 h 3420"/>
                  <a:gd name="T34" fmla="*/ 3 w 964"/>
                  <a:gd name="T35" fmla="*/ 14 h 3420"/>
                  <a:gd name="T36" fmla="*/ 3 w 964"/>
                  <a:gd name="T37" fmla="*/ 14 h 3420"/>
                  <a:gd name="T38" fmla="*/ 4 w 964"/>
                  <a:gd name="T39" fmla="*/ 14 h 3420"/>
                  <a:gd name="T40" fmla="*/ 4 w 964"/>
                  <a:gd name="T41" fmla="*/ 13 h 3420"/>
                  <a:gd name="T42" fmla="*/ 3 w 964"/>
                  <a:gd name="T43" fmla="*/ 13 h 3420"/>
                  <a:gd name="T44" fmla="*/ 3 w 964"/>
                  <a:gd name="T45" fmla="*/ 12 h 3420"/>
                  <a:gd name="T46" fmla="*/ 4 w 964"/>
                  <a:gd name="T47" fmla="*/ 11 h 3420"/>
                  <a:gd name="T48" fmla="*/ 4 w 964"/>
                  <a:gd name="T49" fmla="*/ 9 h 3420"/>
                  <a:gd name="T50" fmla="*/ 4 w 964"/>
                  <a:gd name="T51" fmla="*/ 8 h 3420"/>
                  <a:gd name="T52" fmla="*/ 3 w 964"/>
                  <a:gd name="T53" fmla="*/ 6 h 3420"/>
                  <a:gd name="T54" fmla="*/ 3 w 964"/>
                  <a:gd name="T55" fmla="*/ 5 h 3420"/>
                  <a:gd name="T56" fmla="*/ 4 w 964"/>
                  <a:gd name="T57" fmla="*/ 5 h 3420"/>
                  <a:gd name="T58" fmla="*/ 3 w 964"/>
                  <a:gd name="T59" fmla="*/ 4 h 3420"/>
                  <a:gd name="T60" fmla="*/ 3 w 964"/>
                  <a:gd name="T61" fmla="*/ 3 h 3420"/>
                  <a:gd name="T62" fmla="*/ 3 w 964"/>
                  <a:gd name="T63" fmla="*/ 2 h 3420"/>
                  <a:gd name="T64" fmla="*/ 2 w 964"/>
                  <a:gd name="T65" fmla="*/ 2 h 3420"/>
                  <a:gd name="T66" fmla="*/ 2 w 964"/>
                  <a:gd name="T67" fmla="*/ 2 h 3420"/>
                  <a:gd name="T68" fmla="*/ 2 w 964"/>
                  <a:gd name="T69" fmla="*/ 1 h 3420"/>
                  <a:gd name="T70" fmla="*/ 3 w 964"/>
                  <a:gd name="T71" fmla="*/ 1 h 3420"/>
                  <a:gd name="T72" fmla="*/ 2 w 964"/>
                  <a:gd name="T73" fmla="*/ 0 h 3420"/>
                  <a:gd name="T74" fmla="*/ 2 w 964"/>
                  <a:gd name="T75" fmla="*/ 0 h 3420"/>
                  <a:gd name="T76" fmla="*/ 1 w 964"/>
                  <a:gd name="T77" fmla="*/ 6 h 3420"/>
                  <a:gd name="T78" fmla="*/ 1 w 964"/>
                  <a:gd name="T79" fmla="*/ 6 h 3420"/>
                  <a:gd name="T80" fmla="*/ 1 w 964"/>
                  <a:gd name="T81" fmla="*/ 5 h 3420"/>
                  <a:gd name="T82" fmla="*/ 1 w 964"/>
                  <a:gd name="T83" fmla="*/ 4 h 3420"/>
                  <a:gd name="T84" fmla="*/ 1 w 964"/>
                  <a:gd name="T85" fmla="*/ 5 h 3420"/>
                  <a:gd name="T86" fmla="*/ 1 w 964"/>
                  <a:gd name="T87" fmla="*/ 6 h 3420"/>
                  <a:gd name="T88" fmla="*/ 2 w 964"/>
                  <a:gd name="T89" fmla="*/ 13 h 3420"/>
                  <a:gd name="T90" fmla="*/ 2 w 964"/>
                  <a:gd name="T91" fmla="*/ 13 h 3420"/>
                  <a:gd name="T92" fmla="*/ 2 w 964"/>
                  <a:gd name="T93" fmla="*/ 11 h 3420"/>
                  <a:gd name="T94" fmla="*/ 2 w 964"/>
                  <a:gd name="T95" fmla="*/ 10 h 3420"/>
                  <a:gd name="T96" fmla="*/ 2 w 964"/>
                  <a:gd name="T97" fmla="*/ 10 h 3420"/>
                  <a:gd name="T98" fmla="*/ 2 w 964"/>
                  <a:gd name="T99" fmla="*/ 9 h 3420"/>
                  <a:gd name="T100" fmla="*/ 3 w 964"/>
                  <a:gd name="T101" fmla="*/ 9 h 3420"/>
                  <a:gd name="T102" fmla="*/ 3 w 964"/>
                  <a:gd name="T103" fmla="*/ 10 h 3420"/>
                  <a:gd name="T104" fmla="*/ 3 w 964"/>
                  <a:gd name="T105" fmla="*/ 10 h 3420"/>
                  <a:gd name="T106" fmla="*/ 3 w 964"/>
                  <a:gd name="T107" fmla="*/ 11 h 3420"/>
                  <a:gd name="T108" fmla="*/ 2 w 964"/>
                  <a:gd name="T109" fmla="*/ 13 h 3420"/>
                  <a:gd name="T110" fmla="*/ 2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lnTo>
                      <a:pt x="181" y="1476"/>
                    </a:lnTo>
                    <a:lnTo>
                      <a:pt x="235" y="1498"/>
                    </a:lnTo>
                    <a:lnTo>
                      <a:pt x="235" y="1411"/>
                    </a:lnTo>
                    <a:lnTo>
                      <a:pt x="239" y="1375"/>
                    </a:lnTo>
                    <a:lnTo>
                      <a:pt x="249" y="1338"/>
                    </a:lnTo>
                    <a:lnTo>
                      <a:pt x="265" y="1302"/>
                    </a:lnTo>
                    <a:lnTo>
                      <a:pt x="287" y="1268"/>
                    </a:lnTo>
                    <a:lnTo>
                      <a:pt x="261" y="1223"/>
                    </a:lnTo>
                    <a:lnTo>
                      <a:pt x="235" y="1172"/>
                    </a:lnTo>
                    <a:lnTo>
                      <a:pt x="210" y="1114"/>
                    </a:lnTo>
                    <a:lnTo>
                      <a:pt x="195" y="1064"/>
                    </a:lnTo>
                    <a:lnTo>
                      <a:pt x="182" y="1000"/>
                    </a:lnTo>
                    <a:lnTo>
                      <a:pt x="174" y="1080"/>
                    </a:lnTo>
                    <a:lnTo>
                      <a:pt x="177" y="1177"/>
                    </a:lnTo>
                    <a:lnTo>
                      <a:pt x="179" y="1268"/>
                    </a:lnTo>
                    <a:lnTo>
                      <a:pt x="177" y="1343"/>
                    </a:lnTo>
                    <a:lnTo>
                      <a:pt x="179" y="1404"/>
                    </a:lnTo>
                    <a:lnTo>
                      <a:pt x="181" y="1476"/>
                    </a:lnTo>
                    <a:lnTo>
                      <a:pt x="451" y="1"/>
                    </a:lnTo>
                    <a:lnTo>
                      <a:pt x="540" y="3179"/>
                    </a:lnTo>
                    <a:lnTo>
                      <a:pt x="515" y="3137"/>
                    </a:lnTo>
                    <a:lnTo>
                      <a:pt x="501" y="3094"/>
                    </a:lnTo>
                    <a:lnTo>
                      <a:pt x="494" y="3038"/>
                    </a:lnTo>
                    <a:lnTo>
                      <a:pt x="501" y="2961"/>
                    </a:lnTo>
                    <a:lnTo>
                      <a:pt x="504" y="2872"/>
                    </a:lnTo>
                    <a:lnTo>
                      <a:pt x="508" y="2768"/>
                    </a:lnTo>
                    <a:lnTo>
                      <a:pt x="504" y="2653"/>
                    </a:lnTo>
                    <a:lnTo>
                      <a:pt x="497" y="2552"/>
                    </a:lnTo>
                    <a:lnTo>
                      <a:pt x="491" y="2483"/>
                    </a:lnTo>
                    <a:lnTo>
                      <a:pt x="496" y="2452"/>
                    </a:lnTo>
                    <a:lnTo>
                      <a:pt x="515" y="2407"/>
                    </a:lnTo>
                    <a:lnTo>
                      <a:pt x="533" y="2349"/>
                    </a:lnTo>
                    <a:lnTo>
                      <a:pt x="541" y="2277"/>
                    </a:lnTo>
                    <a:lnTo>
                      <a:pt x="539" y="2217"/>
                    </a:lnTo>
                    <a:lnTo>
                      <a:pt x="528" y="2173"/>
                    </a:lnTo>
                    <a:lnTo>
                      <a:pt x="684" y="2158"/>
                    </a:lnTo>
                    <a:lnTo>
                      <a:pt x="701" y="2205"/>
                    </a:lnTo>
                    <a:lnTo>
                      <a:pt x="719" y="2252"/>
                    </a:lnTo>
                    <a:lnTo>
                      <a:pt x="735" y="2301"/>
                    </a:lnTo>
                    <a:lnTo>
                      <a:pt x="735" y="2322"/>
                    </a:lnTo>
                    <a:lnTo>
                      <a:pt x="714" y="2362"/>
                    </a:lnTo>
                    <a:lnTo>
                      <a:pt x="684" y="2410"/>
                    </a:lnTo>
                    <a:lnTo>
                      <a:pt x="661" y="2468"/>
                    </a:lnTo>
                    <a:lnTo>
                      <a:pt x="644" y="2523"/>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solidFill>
                <a:schemeClr val="accent1"/>
              </a:solidFill>
              <a:ln w="9525">
                <a:noFill/>
                <a:round/>
                <a:headEnd/>
                <a:tailEnd/>
              </a:ln>
            </p:spPr>
            <p:txBody>
              <a:bodyPr/>
              <a:lstStyle/>
              <a:p>
                <a:pPr eaLnBrk="0" hangingPunct="0"/>
                <a:endParaRPr lang="it-IT">
                  <a:solidFill>
                    <a:srgbClr val="333333"/>
                  </a:solidFill>
                </a:endParaRPr>
              </a:p>
            </p:txBody>
          </p:sp>
          <p:sp>
            <p:nvSpPr>
              <p:cNvPr id="82109" name="Freeform 79"/>
              <p:cNvSpPr>
                <a:spLocks/>
              </p:cNvSpPr>
              <p:nvPr/>
            </p:nvSpPr>
            <p:spPr bwMode="auto">
              <a:xfrm>
                <a:off x="504" y="2458"/>
                <a:ext cx="322" cy="1140"/>
              </a:xfrm>
              <a:custGeom>
                <a:avLst/>
                <a:gdLst>
                  <a:gd name="T0" fmla="*/ 2 w 964"/>
                  <a:gd name="T1" fmla="*/ 0 h 3420"/>
                  <a:gd name="T2" fmla="*/ 1 w 964"/>
                  <a:gd name="T3" fmla="*/ 0 h 3420"/>
                  <a:gd name="T4" fmla="*/ 1 w 964"/>
                  <a:gd name="T5" fmla="*/ 1 h 3420"/>
                  <a:gd name="T6" fmla="*/ 1 w 964"/>
                  <a:gd name="T7" fmla="*/ 1 h 3420"/>
                  <a:gd name="T8" fmla="*/ 1 w 964"/>
                  <a:gd name="T9" fmla="*/ 2 h 3420"/>
                  <a:gd name="T10" fmla="*/ 1 w 964"/>
                  <a:gd name="T11" fmla="*/ 2 h 3420"/>
                  <a:gd name="T12" fmla="*/ 1 w 964"/>
                  <a:gd name="T13" fmla="*/ 2 h 3420"/>
                  <a:gd name="T14" fmla="*/ 1 w 964"/>
                  <a:gd name="T15" fmla="*/ 2 h 3420"/>
                  <a:gd name="T16" fmla="*/ 0 w 964"/>
                  <a:gd name="T17" fmla="*/ 3 h 3420"/>
                  <a:gd name="T18" fmla="*/ 0 w 964"/>
                  <a:gd name="T19" fmla="*/ 3 h 3420"/>
                  <a:gd name="T20" fmla="*/ 0 w 964"/>
                  <a:gd name="T21" fmla="*/ 4 h 3420"/>
                  <a:gd name="T22" fmla="*/ 0 w 964"/>
                  <a:gd name="T23" fmla="*/ 5 h 3420"/>
                  <a:gd name="T24" fmla="*/ 0 w 964"/>
                  <a:gd name="T25" fmla="*/ 6 h 3420"/>
                  <a:gd name="T26" fmla="*/ 0 w 964"/>
                  <a:gd name="T27" fmla="*/ 6 h 3420"/>
                  <a:gd name="T28" fmla="*/ 0 w 964"/>
                  <a:gd name="T29" fmla="*/ 7 h 3420"/>
                  <a:gd name="T30" fmla="*/ 1 w 964"/>
                  <a:gd name="T31" fmla="*/ 8 h 3420"/>
                  <a:gd name="T32" fmla="*/ 1 w 964"/>
                  <a:gd name="T33" fmla="*/ 9 h 3420"/>
                  <a:gd name="T34" fmla="*/ 1 w 964"/>
                  <a:gd name="T35" fmla="*/ 10 h 3420"/>
                  <a:gd name="T36" fmla="*/ 1 w 964"/>
                  <a:gd name="T37" fmla="*/ 11 h 3420"/>
                  <a:gd name="T38" fmla="*/ 1 w 964"/>
                  <a:gd name="T39" fmla="*/ 12 h 3420"/>
                  <a:gd name="T40" fmla="*/ 2 w 964"/>
                  <a:gd name="T41" fmla="*/ 13 h 3420"/>
                  <a:gd name="T42" fmla="*/ 2 w 964"/>
                  <a:gd name="T43" fmla="*/ 14 h 3420"/>
                  <a:gd name="T44" fmla="*/ 2 w 964"/>
                  <a:gd name="T45" fmla="*/ 14 h 3420"/>
                  <a:gd name="T46" fmla="*/ 2 w 964"/>
                  <a:gd name="T47" fmla="*/ 14 h 3420"/>
                  <a:gd name="T48" fmla="*/ 3 w 964"/>
                  <a:gd name="T49" fmla="*/ 14 h 3420"/>
                  <a:gd name="T50" fmla="*/ 3 w 964"/>
                  <a:gd name="T51" fmla="*/ 14 h 3420"/>
                  <a:gd name="T52" fmla="*/ 3 w 964"/>
                  <a:gd name="T53" fmla="*/ 14 h 3420"/>
                  <a:gd name="T54" fmla="*/ 3 w 964"/>
                  <a:gd name="T55" fmla="*/ 14 h 3420"/>
                  <a:gd name="T56" fmla="*/ 3 w 964"/>
                  <a:gd name="T57" fmla="*/ 14 h 3420"/>
                  <a:gd name="T58" fmla="*/ 4 w 964"/>
                  <a:gd name="T59" fmla="*/ 14 h 3420"/>
                  <a:gd name="T60" fmla="*/ 4 w 964"/>
                  <a:gd name="T61" fmla="*/ 14 h 3420"/>
                  <a:gd name="T62" fmla="*/ 4 w 964"/>
                  <a:gd name="T63" fmla="*/ 13 h 3420"/>
                  <a:gd name="T64" fmla="*/ 3 w 964"/>
                  <a:gd name="T65" fmla="*/ 13 h 3420"/>
                  <a:gd name="T66" fmla="*/ 3 w 964"/>
                  <a:gd name="T67" fmla="*/ 13 h 3420"/>
                  <a:gd name="T68" fmla="*/ 3 w 964"/>
                  <a:gd name="T69" fmla="*/ 12 h 3420"/>
                  <a:gd name="T70" fmla="*/ 4 w 964"/>
                  <a:gd name="T71" fmla="*/ 11 h 3420"/>
                  <a:gd name="T72" fmla="*/ 4 w 964"/>
                  <a:gd name="T73" fmla="*/ 10 h 3420"/>
                  <a:gd name="T74" fmla="*/ 4 w 964"/>
                  <a:gd name="T75" fmla="*/ 9 h 3420"/>
                  <a:gd name="T76" fmla="*/ 4 w 964"/>
                  <a:gd name="T77" fmla="*/ 8 h 3420"/>
                  <a:gd name="T78" fmla="*/ 4 w 964"/>
                  <a:gd name="T79" fmla="*/ 7 h 3420"/>
                  <a:gd name="T80" fmla="*/ 3 w 964"/>
                  <a:gd name="T81" fmla="*/ 6 h 3420"/>
                  <a:gd name="T82" fmla="*/ 3 w 964"/>
                  <a:gd name="T83" fmla="*/ 5 h 3420"/>
                  <a:gd name="T84" fmla="*/ 4 w 964"/>
                  <a:gd name="T85" fmla="*/ 5 h 3420"/>
                  <a:gd name="T86" fmla="*/ 4 w 964"/>
                  <a:gd name="T87" fmla="*/ 5 h 3420"/>
                  <a:gd name="T88" fmla="*/ 3 w 964"/>
                  <a:gd name="T89" fmla="*/ 4 h 3420"/>
                  <a:gd name="T90" fmla="*/ 3 w 964"/>
                  <a:gd name="T91" fmla="*/ 3 h 3420"/>
                  <a:gd name="T92" fmla="*/ 3 w 964"/>
                  <a:gd name="T93" fmla="*/ 3 h 3420"/>
                  <a:gd name="T94" fmla="*/ 3 w 964"/>
                  <a:gd name="T95" fmla="*/ 2 h 3420"/>
                  <a:gd name="T96" fmla="*/ 2 w 964"/>
                  <a:gd name="T97" fmla="*/ 2 h 3420"/>
                  <a:gd name="T98" fmla="*/ 2 w 964"/>
                  <a:gd name="T99" fmla="*/ 2 h 3420"/>
                  <a:gd name="T100" fmla="*/ 2 w 964"/>
                  <a:gd name="T101" fmla="*/ 2 h 3420"/>
                  <a:gd name="T102" fmla="*/ 2 w 964"/>
                  <a:gd name="T103" fmla="*/ 1 h 3420"/>
                  <a:gd name="T104" fmla="*/ 3 w 964"/>
                  <a:gd name="T105" fmla="*/ 1 h 3420"/>
                  <a:gd name="T106" fmla="*/ 3 w 964"/>
                  <a:gd name="T107" fmla="*/ 1 h 3420"/>
                  <a:gd name="T108" fmla="*/ 3 w 964"/>
                  <a:gd name="T109" fmla="*/ 0 h 3420"/>
                  <a:gd name="T110" fmla="*/ 2 w 964"/>
                  <a:gd name="T111" fmla="*/ 0 h 3420"/>
                  <a:gd name="T112" fmla="*/ 2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10" name="Freeform 80"/>
              <p:cNvSpPr>
                <a:spLocks/>
              </p:cNvSpPr>
              <p:nvPr/>
            </p:nvSpPr>
            <p:spPr bwMode="auto">
              <a:xfrm>
                <a:off x="562" y="2792"/>
                <a:ext cx="37" cy="166"/>
              </a:xfrm>
              <a:custGeom>
                <a:avLst/>
                <a:gdLst>
                  <a:gd name="T0" fmla="*/ 0 w 112"/>
                  <a:gd name="T1" fmla="*/ 2 h 498"/>
                  <a:gd name="T2" fmla="*/ 0 w 112"/>
                  <a:gd name="T3" fmla="*/ 2 h 498"/>
                  <a:gd name="T4" fmla="*/ 0 w 112"/>
                  <a:gd name="T5" fmla="*/ 2 h 498"/>
                  <a:gd name="T6" fmla="*/ 0 w 112"/>
                  <a:gd name="T7" fmla="*/ 2 h 498"/>
                  <a:gd name="T8" fmla="*/ 0 w 112"/>
                  <a:gd name="T9" fmla="*/ 1 h 498"/>
                  <a:gd name="T10" fmla="*/ 0 w 112"/>
                  <a:gd name="T11" fmla="*/ 1 h 498"/>
                  <a:gd name="T12" fmla="*/ 0 w 112"/>
                  <a:gd name="T13" fmla="*/ 1 h 498"/>
                  <a:gd name="T14" fmla="*/ 0 w 112"/>
                  <a:gd name="T15" fmla="*/ 1 h 498"/>
                  <a:gd name="T16" fmla="*/ 0 w 112"/>
                  <a:gd name="T17" fmla="*/ 1 h 498"/>
                  <a:gd name="T18" fmla="*/ 0 w 112"/>
                  <a:gd name="T19" fmla="*/ 0 h 498"/>
                  <a:gd name="T20" fmla="*/ 0 w 112"/>
                  <a:gd name="T21" fmla="*/ 0 h 498"/>
                  <a:gd name="T22" fmla="*/ 0 w 112"/>
                  <a:gd name="T23" fmla="*/ 0 h 498"/>
                  <a:gd name="T24" fmla="*/ 0 w 112"/>
                  <a:gd name="T25" fmla="*/ 0 h 498"/>
                  <a:gd name="T26" fmla="*/ 0 w 112"/>
                  <a:gd name="T27" fmla="*/ 1 h 498"/>
                  <a:gd name="T28" fmla="*/ 0 w 112"/>
                  <a:gd name="T29" fmla="*/ 1 h 498"/>
                  <a:gd name="T30" fmla="*/ 0 w 112"/>
                  <a:gd name="T31" fmla="*/ 1 h 498"/>
                  <a:gd name="T32" fmla="*/ 0 w 112"/>
                  <a:gd name="T33" fmla="*/ 2 h 498"/>
                  <a:gd name="T34" fmla="*/ 0 w 112"/>
                  <a:gd name="T35" fmla="*/ 2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4" y="375"/>
                    </a:lnTo>
                    <a:lnTo>
                      <a:pt x="75" y="338"/>
                    </a:lnTo>
                    <a:lnTo>
                      <a:pt x="91" y="302"/>
                    </a:lnTo>
                    <a:lnTo>
                      <a:pt x="112" y="268"/>
                    </a:lnTo>
                    <a:lnTo>
                      <a:pt x="85" y="224"/>
                    </a:lnTo>
                    <a:lnTo>
                      <a:pt x="59" y="173"/>
                    </a:lnTo>
                    <a:lnTo>
                      <a:pt x="37" y="114"/>
                    </a:lnTo>
                    <a:lnTo>
                      <a:pt x="21" y="64"/>
                    </a:lnTo>
                    <a:lnTo>
                      <a:pt x="8" y="0"/>
                    </a:lnTo>
                    <a:lnTo>
                      <a:pt x="0" y="80"/>
                    </a:lnTo>
                    <a:lnTo>
                      <a:pt x="2" y="178"/>
                    </a:lnTo>
                    <a:lnTo>
                      <a:pt x="6" y="268"/>
                    </a:lnTo>
                    <a:lnTo>
                      <a:pt x="2" y="343"/>
                    </a:lnTo>
                    <a:lnTo>
                      <a:pt x="6" y="405"/>
                    </a:lnTo>
                    <a:lnTo>
                      <a:pt x="7" y="478"/>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11" name="Freeform 81"/>
              <p:cNvSpPr>
                <a:spLocks/>
              </p:cNvSpPr>
              <p:nvPr/>
            </p:nvSpPr>
            <p:spPr bwMode="auto">
              <a:xfrm>
                <a:off x="668" y="3178"/>
                <a:ext cx="81" cy="340"/>
              </a:xfrm>
              <a:custGeom>
                <a:avLst/>
                <a:gdLst>
                  <a:gd name="T0" fmla="*/ 0 w 244"/>
                  <a:gd name="T1" fmla="*/ 4 h 1021"/>
                  <a:gd name="T2" fmla="*/ 0 w 244"/>
                  <a:gd name="T3" fmla="*/ 4 h 1021"/>
                  <a:gd name="T4" fmla="*/ 0 w 244"/>
                  <a:gd name="T5" fmla="*/ 4 h 1021"/>
                  <a:gd name="T6" fmla="*/ 0 w 244"/>
                  <a:gd name="T7" fmla="*/ 4 h 1021"/>
                  <a:gd name="T8" fmla="*/ 0 w 244"/>
                  <a:gd name="T9" fmla="*/ 3 h 1021"/>
                  <a:gd name="T10" fmla="*/ 0 w 244"/>
                  <a:gd name="T11" fmla="*/ 3 h 1021"/>
                  <a:gd name="T12" fmla="*/ 0 w 244"/>
                  <a:gd name="T13" fmla="*/ 3 h 1021"/>
                  <a:gd name="T14" fmla="*/ 0 w 244"/>
                  <a:gd name="T15" fmla="*/ 2 h 1021"/>
                  <a:gd name="T16" fmla="*/ 0 w 244"/>
                  <a:gd name="T17" fmla="*/ 2 h 1021"/>
                  <a:gd name="T18" fmla="*/ 0 w 244"/>
                  <a:gd name="T19" fmla="*/ 1 h 1021"/>
                  <a:gd name="T20" fmla="*/ 0 w 244"/>
                  <a:gd name="T21" fmla="*/ 1 h 1021"/>
                  <a:gd name="T22" fmla="*/ 0 w 244"/>
                  <a:gd name="T23" fmla="*/ 1 h 1021"/>
                  <a:gd name="T24" fmla="*/ 0 w 244"/>
                  <a:gd name="T25" fmla="*/ 1 h 1021"/>
                  <a:gd name="T26" fmla="*/ 0 w 244"/>
                  <a:gd name="T27" fmla="*/ 0 h 1021"/>
                  <a:gd name="T28" fmla="*/ 0 w 244"/>
                  <a:gd name="T29" fmla="*/ 0 h 1021"/>
                  <a:gd name="T30" fmla="*/ 0 w 244"/>
                  <a:gd name="T31" fmla="*/ 0 h 1021"/>
                  <a:gd name="T32" fmla="*/ 1 w 244"/>
                  <a:gd name="T33" fmla="*/ 0 h 1021"/>
                  <a:gd name="T34" fmla="*/ 1 w 244"/>
                  <a:gd name="T35" fmla="*/ 0 h 1021"/>
                  <a:gd name="T36" fmla="*/ 1 w 244"/>
                  <a:gd name="T37" fmla="*/ 0 h 1021"/>
                  <a:gd name="T38" fmla="*/ 1 w 244"/>
                  <a:gd name="T39" fmla="*/ 1 h 1021"/>
                  <a:gd name="T40" fmla="*/ 1 w 244"/>
                  <a:gd name="T41" fmla="*/ 1 h 1021"/>
                  <a:gd name="T42" fmla="*/ 1 w 244"/>
                  <a:gd name="T43" fmla="*/ 1 h 1021"/>
                  <a:gd name="T44" fmla="*/ 1 w 244"/>
                  <a:gd name="T45" fmla="*/ 1 h 1021"/>
                  <a:gd name="T46" fmla="*/ 1 w 244"/>
                  <a:gd name="T47" fmla="*/ 1 h 1021"/>
                  <a:gd name="T48" fmla="*/ 1 w 244"/>
                  <a:gd name="T49" fmla="*/ 2 h 1021"/>
                  <a:gd name="T50" fmla="*/ 1 w 244"/>
                  <a:gd name="T51" fmla="*/ 2 h 1021"/>
                  <a:gd name="T52" fmla="*/ 1 w 244"/>
                  <a:gd name="T53" fmla="*/ 2 h 1021"/>
                  <a:gd name="T54" fmla="*/ 1 w 244"/>
                  <a:gd name="T55" fmla="*/ 3 h 1021"/>
                  <a:gd name="T56" fmla="*/ 1 w 244"/>
                  <a:gd name="T57" fmla="*/ 3 h 1021"/>
                  <a:gd name="T58" fmla="*/ 0 w 244"/>
                  <a:gd name="T59" fmla="*/ 3 h 1021"/>
                  <a:gd name="T60" fmla="*/ 0 w 244"/>
                  <a:gd name="T61" fmla="*/ 4 h 1021"/>
                  <a:gd name="T62" fmla="*/ 0 w 244"/>
                  <a:gd name="T63" fmla="*/ 4 h 1021"/>
                  <a:gd name="T64" fmla="*/ 0 w 244"/>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9"/>
                    </a:lnTo>
                    <a:lnTo>
                      <a:pt x="10" y="936"/>
                    </a:lnTo>
                    <a:lnTo>
                      <a:pt x="3" y="880"/>
                    </a:lnTo>
                    <a:lnTo>
                      <a:pt x="10" y="803"/>
                    </a:lnTo>
                    <a:lnTo>
                      <a:pt x="15" y="714"/>
                    </a:lnTo>
                    <a:lnTo>
                      <a:pt x="18" y="610"/>
                    </a:lnTo>
                    <a:lnTo>
                      <a:pt x="15" y="495"/>
                    </a:lnTo>
                    <a:lnTo>
                      <a:pt x="8" y="394"/>
                    </a:lnTo>
                    <a:lnTo>
                      <a:pt x="0" y="325"/>
                    </a:lnTo>
                    <a:lnTo>
                      <a:pt x="5" y="294"/>
                    </a:lnTo>
                    <a:lnTo>
                      <a:pt x="24" y="249"/>
                    </a:lnTo>
                    <a:lnTo>
                      <a:pt x="42" y="191"/>
                    </a:lnTo>
                    <a:lnTo>
                      <a:pt x="50" y="119"/>
                    </a:lnTo>
                    <a:lnTo>
                      <a:pt x="49" y="59"/>
                    </a:lnTo>
                    <a:lnTo>
                      <a:pt x="37" y="15"/>
                    </a:lnTo>
                    <a:lnTo>
                      <a:pt x="193" y="0"/>
                    </a:lnTo>
                    <a:lnTo>
                      <a:pt x="211" y="47"/>
                    </a:lnTo>
                    <a:lnTo>
                      <a:pt x="228" y="94"/>
                    </a:lnTo>
                    <a:lnTo>
                      <a:pt x="244" y="143"/>
                    </a:lnTo>
                    <a:lnTo>
                      <a:pt x="244" y="164"/>
                    </a:lnTo>
                    <a:lnTo>
                      <a:pt x="223" y="205"/>
                    </a:lnTo>
                    <a:lnTo>
                      <a:pt x="193" y="252"/>
                    </a:lnTo>
                    <a:lnTo>
                      <a:pt x="170" y="311"/>
                    </a:lnTo>
                    <a:lnTo>
                      <a:pt x="153" y="365"/>
                    </a:lnTo>
                    <a:lnTo>
                      <a:pt x="148" y="441"/>
                    </a:lnTo>
                    <a:lnTo>
                      <a:pt x="148" y="517"/>
                    </a:lnTo>
                    <a:lnTo>
                      <a:pt x="146" y="625"/>
                    </a:lnTo>
                    <a:lnTo>
                      <a:pt x="140" y="717"/>
                    </a:lnTo>
                    <a:lnTo>
                      <a:pt x="121" y="821"/>
                    </a:lnTo>
                    <a:lnTo>
                      <a:pt x="87" y="936"/>
                    </a:lnTo>
                    <a:lnTo>
                      <a:pt x="68" y="986"/>
                    </a:lnTo>
                    <a:lnTo>
                      <a:pt x="49"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12" name="Freeform 82"/>
              <p:cNvSpPr>
                <a:spLocks/>
              </p:cNvSpPr>
              <p:nvPr/>
            </p:nvSpPr>
            <p:spPr bwMode="auto">
              <a:xfrm>
                <a:off x="2077" y="2658"/>
                <a:ext cx="411" cy="1215"/>
              </a:xfrm>
              <a:custGeom>
                <a:avLst/>
                <a:gdLst>
                  <a:gd name="T0" fmla="*/ 2 w 1234"/>
                  <a:gd name="T1" fmla="*/ 10 h 3645"/>
                  <a:gd name="T2" fmla="*/ 2 w 1234"/>
                  <a:gd name="T3" fmla="*/ 12 h 3645"/>
                  <a:gd name="T4" fmla="*/ 2 w 1234"/>
                  <a:gd name="T5" fmla="*/ 13 h 3645"/>
                  <a:gd name="T6" fmla="*/ 2 w 1234"/>
                  <a:gd name="T7" fmla="*/ 14 h 3645"/>
                  <a:gd name="T8" fmla="*/ 2 w 1234"/>
                  <a:gd name="T9" fmla="*/ 14 h 3645"/>
                  <a:gd name="T10" fmla="*/ 1 w 1234"/>
                  <a:gd name="T11" fmla="*/ 14 h 3645"/>
                  <a:gd name="T12" fmla="*/ 0 w 1234"/>
                  <a:gd name="T13" fmla="*/ 15 h 3645"/>
                  <a:gd name="T14" fmla="*/ 0 w 1234"/>
                  <a:gd name="T15" fmla="*/ 14 h 3645"/>
                  <a:gd name="T16" fmla="*/ 0 w 1234"/>
                  <a:gd name="T17" fmla="*/ 14 h 3645"/>
                  <a:gd name="T18" fmla="*/ 1 w 1234"/>
                  <a:gd name="T19" fmla="*/ 14 h 3645"/>
                  <a:gd name="T20" fmla="*/ 1 w 1234"/>
                  <a:gd name="T21" fmla="*/ 12 h 3645"/>
                  <a:gd name="T22" fmla="*/ 1 w 1234"/>
                  <a:gd name="T23" fmla="*/ 10 h 3645"/>
                  <a:gd name="T24" fmla="*/ 1 w 1234"/>
                  <a:gd name="T25" fmla="*/ 9 h 3645"/>
                  <a:gd name="T26" fmla="*/ 1 w 1234"/>
                  <a:gd name="T27" fmla="*/ 8 h 3645"/>
                  <a:gd name="T28" fmla="*/ 1 w 1234"/>
                  <a:gd name="T29" fmla="*/ 8 h 3645"/>
                  <a:gd name="T30" fmla="*/ 1 w 1234"/>
                  <a:gd name="T31" fmla="*/ 7 h 3645"/>
                  <a:gd name="T32" fmla="*/ 1 w 1234"/>
                  <a:gd name="T33" fmla="*/ 6 h 3645"/>
                  <a:gd name="T34" fmla="*/ 1 w 1234"/>
                  <a:gd name="T35" fmla="*/ 4 h 3645"/>
                  <a:gd name="T36" fmla="*/ 1 w 1234"/>
                  <a:gd name="T37" fmla="*/ 3 h 3645"/>
                  <a:gd name="T38" fmla="*/ 2 w 1234"/>
                  <a:gd name="T39" fmla="*/ 2 h 3645"/>
                  <a:gd name="T40" fmla="*/ 2 w 1234"/>
                  <a:gd name="T41" fmla="*/ 2 h 3645"/>
                  <a:gd name="T42" fmla="*/ 2 w 1234"/>
                  <a:gd name="T43" fmla="*/ 1 h 3645"/>
                  <a:gd name="T44" fmla="*/ 1 w 1234"/>
                  <a:gd name="T45" fmla="*/ 1 h 3645"/>
                  <a:gd name="T46" fmla="*/ 1 w 1234"/>
                  <a:gd name="T47" fmla="*/ 0 h 3645"/>
                  <a:gd name="T48" fmla="*/ 2 w 1234"/>
                  <a:gd name="T49" fmla="*/ 0 h 3645"/>
                  <a:gd name="T50" fmla="*/ 3 w 1234"/>
                  <a:gd name="T51" fmla="*/ 0 h 3645"/>
                  <a:gd name="T52" fmla="*/ 3 w 1234"/>
                  <a:gd name="T53" fmla="*/ 1 h 3645"/>
                  <a:gd name="T54" fmla="*/ 3 w 1234"/>
                  <a:gd name="T55" fmla="*/ 2 h 3645"/>
                  <a:gd name="T56" fmla="*/ 3 w 1234"/>
                  <a:gd name="T57" fmla="*/ 2 h 3645"/>
                  <a:gd name="T58" fmla="*/ 4 w 1234"/>
                  <a:gd name="T59" fmla="*/ 3 h 3645"/>
                  <a:gd name="T60" fmla="*/ 5 w 1234"/>
                  <a:gd name="T61" fmla="*/ 5 h 3645"/>
                  <a:gd name="T62" fmla="*/ 4 w 1234"/>
                  <a:gd name="T63" fmla="*/ 6 h 3645"/>
                  <a:gd name="T64" fmla="*/ 4 w 1234"/>
                  <a:gd name="T65" fmla="*/ 8 h 3645"/>
                  <a:gd name="T66" fmla="*/ 4 w 1234"/>
                  <a:gd name="T67" fmla="*/ 8 h 3645"/>
                  <a:gd name="T68" fmla="*/ 4 w 1234"/>
                  <a:gd name="T69" fmla="*/ 9 h 3645"/>
                  <a:gd name="T70" fmla="*/ 4 w 1234"/>
                  <a:gd name="T71" fmla="*/ 11 h 3645"/>
                  <a:gd name="T72" fmla="*/ 4 w 1234"/>
                  <a:gd name="T73" fmla="*/ 12 h 3645"/>
                  <a:gd name="T74" fmla="*/ 4 w 1234"/>
                  <a:gd name="T75" fmla="*/ 14 h 3645"/>
                  <a:gd name="T76" fmla="*/ 4 w 1234"/>
                  <a:gd name="T77" fmla="*/ 14 h 3645"/>
                  <a:gd name="T78" fmla="*/ 3 w 1234"/>
                  <a:gd name="T79" fmla="*/ 15 h 3645"/>
                  <a:gd name="T80" fmla="*/ 3 w 1234"/>
                  <a:gd name="T81" fmla="*/ 15 h 3645"/>
                  <a:gd name="T82" fmla="*/ 2 w 1234"/>
                  <a:gd name="T83" fmla="*/ 15 h 3645"/>
                  <a:gd name="T84" fmla="*/ 3 w 1234"/>
                  <a:gd name="T85" fmla="*/ 14 h 3645"/>
                  <a:gd name="T86" fmla="*/ 3 w 1234"/>
                  <a:gd name="T87" fmla="*/ 14 h 3645"/>
                  <a:gd name="T88" fmla="*/ 3 w 1234"/>
                  <a:gd name="T89" fmla="*/ 12 h 3645"/>
                  <a:gd name="T90" fmla="*/ 3 w 1234"/>
                  <a:gd name="T91" fmla="*/ 11 h 3645"/>
                  <a:gd name="T92" fmla="*/ 3 w 1234"/>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7"/>
                    </a:lnTo>
                    <a:lnTo>
                      <a:pt x="587" y="2536"/>
                    </a:lnTo>
                    <a:lnTo>
                      <a:pt x="566" y="2635"/>
                    </a:lnTo>
                    <a:lnTo>
                      <a:pt x="543" y="2752"/>
                    </a:lnTo>
                    <a:lnTo>
                      <a:pt x="530" y="2893"/>
                    </a:lnTo>
                    <a:lnTo>
                      <a:pt x="517" y="3006"/>
                    </a:lnTo>
                    <a:lnTo>
                      <a:pt x="504" y="3108"/>
                    </a:lnTo>
                    <a:lnTo>
                      <a:pt x="485" y="3207"/>
                    </a:lnTo>
                    <a:lnTo>
                      <a:pt x="467" y="3301"/>
                    </a:lnTo>
                    <a:lnTo>
                      <a:pt x="455" y="3365"/>
                    </a:lnTo>
                    <a:lnTo>
                      <a:pt x="455" y="3414"/>
                    </a:lnTo>
                    <a:lnTo>
                      <a:pt x="458" y="3453"/>
                    </a:lnTo>
                    <a:lnTo>
                      <a:pt x="446" y="3471"/>
                    </a:lnTo>
                    <a:lnTo>
                      <a:pt x="366" y="3488"/>
                    </a:lnTo>
                    <a:lnTo>
                      <a:pt x="349" y="3479"/>
                    </a:lnTo>
                    <a:lnTo>
                      <a:pt x="340" y="3467"/>
                    </a:lnTo>
                    <a:lnTo>
                      <a:pt x="264" y="3493"/>
                    </a:lnTo>
                    <a:lnTo>
                      <a:pt x="166" y="3520"/>
                    </a:lnTo>
                    <a:lnTo>
                      <a:pt x="101" y="3530"/>
                    </a:lnTo>
                    <a:lnTo>
                      <a:pt x="49" y="3525"/>
                    </a:lnTo>
                    <a:lnTo>
                      <a:pt x="19" y="3513"/>
                    </a:lnTo>
                    <a:lnTo>
                      <a:pt x="5" y="3495"/>
                    </a:lnTo>
                    <a:lnTo>
                      <a:pt x="0" y="3477"/>
                    </a:lnTo>
                    <a:lnTo>
                      <a:pt x="10" y="3455"/>
                    </a:lnTo>
                    <a:lnTo>
                      <a:pt x="33" y="3436"/>
                    </a:lnTo>
                    <a:lnTo>
                      <a:pt x="105"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4"/>
                    </a:lnTo>
                    <a:lnTo>
                      <a:pt x="277" y="2039"/>
                    </a:lnTo>
                    <a:lnTo>
                      <a:pt x="233" y="2034"/>
                    </a:lnTo>
                    <a:lnTo>
                      <a:pt x="188" y="2018"/>
                    </a:lnTo>
                    <a:lnTo>
                      <a:pt x="153" y="1974"/>
                    </a:lnTo>
                    <a:lnTo>
                      <a:pt x="149" y="1922"/>
                    </a:lnTo>
                    <a:lnTo>
                      <a:pt x="162" y="1854"/>
                    </a:lnTo>
                    <a:lnTo>
                      <a:pt x="188" y="1797"/>
                    </a:lnTo>
                    <a:lnTo>
                      <a:pt x="214" y="1758"/>
                    </a:lnTo>
                    <a:lnTo>
                      <a:pt x="171" y="1741"/>
                    </a:lnTo>
                    <a:lnTo>
                      <a:pt x="158" y="1728"/>
                    </a:lnTo>
                    <a:lnTo>
                      <a:pt x="159" y="1706"/>
                    </a:lnTo>
                    <a:lnTo>
                      <a:pt x="217" y="1565"/>
                    </a:lnTo>
                    <a:lnTo>
                      <a:pt x="236" y="1488"/>
                    </a:lnTo>
                    <a:lnTo>
                      <a:pt x="252" y="1223"/>
                    </a:lnTo>
                    <a:lnTo>
                      <a:pt x="252" y="1031"/>
                    </a:lnTo>
                    <a:lnTo>
                      <a:pt x="261" y="799"/>
                    </a:lnTo>
                    <a:lnTo>
                      <a:pt x="271" y="742"/>
                    </a:lnTo>
                    <a:lnTo>
                      <a:pt x="294" y="696"/>
                    </a:lnTo>
                    <a:lnTo>
                      <a:pt x="337" y="658"/>
                    </a:lnTo>
                    <a:lnTo>
                      <a:pt x="530" y="547"/>
                    </a:lnTo>
                    <a:lnTo>
                      <a:pt x="517" y="496"/>
                    </a:lnTo>
                    <a:lnTo>
                      <a:pt x="485" y="490"/>
                    </a:lnTo>
                    <a:lnTo>
                      <a:pt x="443" y="478"/>
                    </a:lnTo>
                    <a:lnTo>
                      <a:pt x="418" y="452"/>
                    </a:lnTo>
                    <a:lnTo>
                      <a:pt x="388" y="349"/>
                    </a:lnTo>
                    <a:lnTo>
                      <a:pt x="379" y="292"/>
                    </a:lnTo>
                    <a:lnTo>
                      <a:pt x="380" y="237"/>
                    </a:lnTo>
                    <a:lnTo>
                      <a:pt x="374" y="184"/>
                    </a:lnTo>
                    <a:lnTo>
                      <a:pt x="379" y="127"/>
                    </a:lnTo>
                    <a:lnTo>
                      <a:pt x="354" y="152"/>
                    </a:lnTo>
                    <a:lnTo>
                      <a:pt x="340" y="165"/>
                    </a:lnTo>
                    <a:lnTo>
                      <a:pt x="345" y="127"/>
                    </a:lnTo>
                    <a:lnTo>
                      <a:pt x="361" y="85"/>
                    </a:lnTo>
                    <a:lnTo>
                      <a:pt x="385" y="52"/>
                    </a:lnTo>
                    <a:lnTo>
                      <a:pt x="424" y="25"/>
                    </a:lnTo>
                    <a:lnTo>
                      <a:pt x="471" y="6"/>
                    </a:lnTo>
                    <a:lnTo>
                      <a:pt x="538" y="0"/>
                    </a:lnTo>
                    <a:lnTo>
                      <a:pt x="594" y="12"/>
                    </a:lnTo>
                    <a:lnTo>
                      <a:pt x="644" y="37"/>
                    </a:lnTo>
                    <a:lnTo>
                      <a:pt x="683" y="69"/>
                    </a:lnTo>
                    <a:lnTo>
                      <a:pt x="713" y="113"/>
                    </a:lnTo>
                    <a:lnTo>
                      <a:pt x="729" y="172"/>
                    </a:lnTo>
                    <a:lnTo>
                      <a:pt x="738" y="240"/>
                    </a:lnTo>
                    <a:lnTo>
                      <a:pt x="734" y="295"/>
                    </a:lnTo>
                    <a:lnTo>
                      <a:pt x="720" y="369"/>
                    </a:lnTo>
                    <a:lnTo>
                      <a:pt x="722" y="423"/>
                    </a:lnTo>
                    <a:lnTo>
                      <a:pt x="734" y="483"/>
                    </a:lnTo>
                    <a:lnTo>
                      <a:pt x="757" y="513"/>
                    </a:lnTo>
                    <a:lnTo>
                      <a:pt x="995" y="611"/>
                    </a:lnTo>
                    <a:lnTo>
                      <a:pt x="1028" y="632"/>
                    </a:lnTo>
                    <a:lnTo>
                      <a:pt x="1051" y="668"/>
                    </a:lnTo>
                    <a:lnTo>
                      <a:pt x="1126" y="879"/>
                    </a:lnTo>
                    <a:lnTo>
                      <a:pt x="1223" y="1178"/>
                    </a:lnTo>
                    <a:lnTo>
                      <a:pt x="1234" y="1239"/>
                    </a:lnTo>
                    <a:lnTo>
                      <a:pt x="1230" y="1273"/>
                    </a:lnTo>
                    <a:lnTo>
                      <a:pt x="1215" y="1312"/>
                    </a:lnTo>
                    <a:lnTo>
                      <a:pt x="1088" y="1516"/>
                    </a:lnTo>
                    <a:lnTo>
                      <a:pt x="1070" y="1580"/>
                    </a:lnTo>
                    <a:lnTo>
                      <a:pt x="1063" y="1645"/>
                    </a:lnTo>
                    <a:lnTo>
                      <a:pt x="1088" y="1873"/>
                    </a:lnTo>
                    <a:lnTo>
                      <a:pt x="1103" y="1974"/>
                    </a:lnTo>
                    <a:lnTo>
                      <a:pt x="1103" y="2007"/>
                    </a:lnTo>
                    <a:lnTo>
                      <a:pt x="1089" y="2032"/>
                    </a:lnTo>
                    <a:lnTo>
                      <a:pt x="1051" y="2045"/>
                    </a:lnTo>
                    <a:lnTo>
                      <a:pt x="1012" y="2051"/>
                    </a:lnTo>
                    <a:lnTo>
                      <a:pt x="1003" y="2166"/>
                    </a:lnTo>
                    <a:lnTo>
                      <a:pt x="1003" y="2292"/>
                    </a:lnTo>
                    <a:lnTo>
                      <a:pt x="1005" y="2432"/>
                    </a:lnTo>
                    <a:lnTo>
                      <a:pt x="1012" y="2562"/>
                    </a:lnTo>
                    <a:lnTo>
                      <a:pt x="1031" y="2702"/>
                    </a:lnTo>
                    <a:lnTo>
                      <a:pt x="1037" y="2842"/>
                    </a:lnTo>
                    <a:lnTo>
                      <a:pt x="1045" y="2979"/>
                    </a:lnTo>
                    <a:lnTo>
                      <a:pt x="1045" y="3088"/>
                    </a:lnTo>
                    <a:lnTo>
                      <a:pt x="1040" y="3261"/>
                    </a:lnTo>
                    <a:lnTo>
                      <a:pt x="1042" y="3369"/>
                    </a:lnTo>
                    <a:lnTo>
                      <a:pt x="1037" y="3467"/>
                    </a:lnTo>
                    <a:lnTo>
                      <a:pt x="1034" y="3488"/>
                    </a:lnTo>
                    <a:lnTo>
                      <a:pt x="974" y="3505"/>
                    </a:lnTo>
                    <a:lnTo>
                      <a:pt x="927" y="3530"/>
                    </a:lnTo>
                    <a:lnTo>
                      <a:pt x="882" y="3568"/>
                    </a:lnTo>
                    <a:lnTo>
                      <a:pt x="835" y="3603"/>
                    </a:lnTo>
                    <a:lnTo>
                      <a:pt x="774" y="3627"/>
                    </a:lnTo>
                    <a:lnTo>
                      <a:pt x="713" y="3644"/>
                    </a:lnTo>
                    <a:lnTo>
                      <a:pt x="658" y="3645"/>
                    </a:lnTo>
                    <a:lnTo>
                      <a:pt x="624" y="3633"/>
                    </a:lnTo>
                    <a:lnTo>
                      <a:pt x="599" y="3615"/>
                    </a:lnTo>
                    <a:lnTo>
                      <a:pt x="597" y="3594"/>
                    </a:lnTo>
                    <a:lnTo>
                      <a:pt x="609" y="3563"/>
                    </a:lnTo>
                    <a:lnTo>
                      <a:pt x="642" y="3535"/>
                    </a:lnTo>
                    <a:lnTo>
                      <a:pt x="680" y="3505"/>
                    </a:lnTo>
                    <a:lnTo>
                      <a:pt x="729" y="3462"/>
                    </a:lnTo>
                    <a:lnTo>
                      <a:pt x="770" y="3424"/>
                    </a:lnTo>
                    <a:lnTo>
                      <a:pt x="796" y="3391"/>
                    </a:lnTo>
                    <a:lnTo>
                      <a:pt x="784" y="3211"/>
                    </a:lnTo>
                    <a:lnTo>
                      <a:pt x="784" y="3085"/>
                    </a:lnTo>
                    <a:lnTo>
                      <a:pt x="771" y="2957"/>
                    </a:lnTo>
                    <a:lnTo>
                      <a:pt x="758" y="2842"/>
                    </a:lnTo>
                    <a:lnTo>
                      <a:pt x="736" y="2721"/>
                    </a:lnTo>
                    <a:lnTo>
                      <a:pt x="708" y="2599"/>
                    </a:lnTo>
                    <a:lnTo>
                      <a:pt x="683" y="2485"/>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13" name="Freeform 83"/>
              <p:cNvSpPr>
                <a:spLocks/>
              </p:cNvSpPr>
              <p:nvPr/>
            </p:nvSpPr>
            <p:spPr bwMode="auto">
              <a:xfrm>
                <a:off x="518" y="2672"/>
                <a:ext cx="431" cy="1135"/>
              </a:xfrm>
              <a:custGeom>
                <a:avLst/>
                <a:gdLst>
                  <a:gd name="T0" fmla="*/ 5 w 1291"/>
                  <a:gd name="T1" fmla="*/ 6 h 3405"/>
                  <a:gd name="T2" fmla="*/ 4 w 1291"/>
                  <a:gd name="T3" fmla="*/ 8 h 3405"/>
                  <a:gd name="T4" fmla="*/ 4 w 1291"/>
                  <a:gd name="T5" fmla="*/ 9 h 3405"/>
                  <a:gd name="T6" fmla="*/ 4 w 1291"/>
                  <a:gd name="T7" fmla="*/ 11 h 3405"/>
                  <a:gd name="T8" fmla="*/ 4 w 1291"/>
                  <a:gd name="T9" fmla="*/ 13 h 3405"/>
                  <a:gd name="T10" fmla="*/ 4 w 1291"/>
                  <a:gd name="T11" fmla="*/ 13 h 3405"/>
                  <a:gd name="T12" fmla="*/ 5 w 1291"/>
                  <a:gd name="T13" fmla="*/ 13 h 3405"/>
                  <a:gd name="T14" fmla="*/ 5 w 1291"/>
                  <a:gd name="T15" fmla="*/ 13 h 3405"/>
                  <a:gd name="T16" fmla="*/ 5 w 1291"/>
                  <a:gd name="T17" fmla="*/ 14 h 3405"/>
                  <a:gd name="T18" fmla="*/ 5 w 1291"/>
                  <a:gd name="T19" fmla="*/ 14 h 3405"/>
                  <a:gd name="T20" fmla="*/ 4 w 1291"/>
                  <a:gd name="T21" fmla="*/ 14 h 3405"/>
                  <a:gd name="T22" fmla="*/ 3 w 1291"/>
                  <a:gd name="T23" fmla="*/ 14 h 3405"/>
                  <a:gd name="T24" fmla="*/ 3 w 1291"/>
                  <a:gd name="T25" fmla="*/ 13 h 3405"/>
                  <a:gd name="T26" fmla="*/ 3 w 1291"/>
                  <a:gd name="T27" fmla="*/ 13 h 3405"/>
                  <a:gd name="T28" fmla="*/ 3 w 1291"/>
                  <a:gd name="T29" fmla="*/ 13 h 3405"/>
                  <a:gd name="T30" fmla="*/ 3 w 1291"/>
                  <a:gd name="T31" fmla="*/ 13 h 3405"/>
                  <a:gd name="T32" fmla="*/ 3 w 1291"/>
                  <a:gd name="T33" fmla="*/ 11 h 3405"/>
                  <a:gd name="T34" fmla="*/ 3 w 1291"/>
                  <a:gd name="T35" fmla="*/ 9 h 3405"/>
                  <a:gd name="T36" fmla="*/ 3 w 1291"/>
                  <a:gd name="T37" fmla="*/ 9 h 3405"/>
                  <a:gd name="T38" fmla="*/ 2 w 1291"/>
                  <a:gd name="T39" fmla="*/ 10 h 3405"/>
                  <a:gd name="T40" fmla="*/ 2 w 1291"/>
                  <a:gd name="T41" fmla="*/ 11 h 3405"/>
                  <a:gd name="T42" fmla="*/ 2 w 1291"/>
                  <a:gd name="T43" fmla="*/ 13 h 3405"/>
                  <a:gd name="T44" fmla="*/ 2 w 1291"/>
                  <a:gd name="T45" fmla="*/ 13 h 3405"/>
                  <a:gd name="T46" fmla="*/ 2 w 1291"/>
                  <a:gd name="T47" fmla="*/ 14 h 3405"/>
                  <a:gd name="T48" fmla="*/ 2 w 1291"/>
                  <a:gd name="T49" fmla="*/ 14 h 3405"/>
                  <a:gd name="T50" fmla="*/ 2 w 1291"/>
                  <a:gd name="T51" fmla="*/ 14 h 3405"/>
                  <a:gd name="T52" fmla="*/ 1 w 1291"/>
                  <a:gd name="T53" fmla="*/ 14 h 3405"/>
                  <a:gd name="T54" fmla="*/ 1 w 1291"/>
                  <a:gd name="T55" fmla="*/ 14 h 3405"/>
                  <a:gd name="T56" fmla="*/ 1 w 1291"/>
                  <a:gd name="T57" fmla="*/ 13 h 3405"/>
                  <a:gd name="T58" fmla="*/ 1 w 1291"/>
                  <a:gd name="T59" fmla="*/ 13 h 3405"/>
                  <a:gd name="T60" fmla="*/ 1 w 1291"/>
                  <a:gd name="T61" fmla="*/ 12 h 3405"/>
                  <a:gd name="T62" fmla="*/ 1 w 1291"/>
                  <a:gd name="T63" fmla="*/ 11 h 3405"/>
                  <a:gd name="T64" fmla="*/ 1 w 1291"/>
                  <a:gd name="T65" fmla="*/ 10 h 3405"/>
                  <a:gd name="T66" fmla="*/ 0 w 1291"/>
                  <a:gd name="T67" fmla="*/ 9 h 3405"/>
                  <a:gd name="T68" fmla="*/ 0 w 1291"/>
                  <a:gd name="T69" fmla="*/ 8 h 3405"/>
                  <a:gd name="T70" fmla="*/ 1 w 1291"/>
                  <a:gd name="T71" fmla="*/ 8 h 3405"/>
                  <a:gd name="T72" fmla="*/ 1 w 1291"/>
                  <a:gd name="T73" fmla="*/ 5 h 3405"/>
                  <a:gd name="T74" fmla="*/ 1 w 1291"/>
                  <a:gd name="T75" fmla="*/ 5 h 3405"/>
                  <a:gd name="T76" fmla="*/ 1 w 1291"/>
                  <a:gd name="T77" fmla="*/ 3 h 3405"/>
                  <a:gd name="T78" fmla="*/ 1 w 1291"/>
                  <a:gd name="T79" fmla="*/ 3 h 3405"/>
                  <a:gd name="T80" fmla="*/ 2 w 1291"/>
                  <a:gd name="T81" fmla="*/ 2 h 3405"/>
                  <a:gd name="T82" fmla="*/ 2 w 1291"/>
                  <a:gd name="T83" fmla="*/ 2 h 3405"/>
                  <a:gd name="T84" fmla="*/ 2 w 1291"/>
                  <a:gd name="T85" fmla="*/ 1 h 3405"/>
                  <a:gd name="T86" fmla="*/ 2 w 1291"/>
                  <a:gd name="T87" fmla="*/ 1 h 3405"/>
                  <a:gd name="T88" fmla="*/ 2 w 1291"/>
                  <a:gd name="T89" fmla="*/ 0 h 3405"/>
                  <a:gd name="T90" fmla="*/ 3 w 1291"/>
                  <a:gd name="T91" fmla="*/ 0 h 3405"/>
                  <a:gd name="T92" fmla="*/ 3 w 1291"/>
                  <a:gd name="T93" fmla="*/ 0 h 3405"/>
                  <a:gd name="T94" fmla="*/ 3 w 1291"/>
                  <a:gd name="T95" fmla="*/ 0 h 3405"/>
                  <a:gd name="T96" fmla="*/ 4 w 1291"/>
                  <a:gd name="T97" fmla="*/ 0 h 3405"/>
                  <a:gd name="T98" fmla="*/ 4 w 1291"/>
                  <a:gd name="T99" fmla="*/ 1 h 3405"/>
                  <a:gd name="T100" fmla="*/ 4 w 1291"/>
                  <a:gd name="T101" fmla="*/ 1 h 3405"/>
                  <a:gd name="T102" fmla="*/ 3 w 1291"/>
                  <a:gd name="T103" fmla="*/ 2 h 3405"/>
                  <a:gd name="T104" fmla="*/ 3 w 1291"/>
                  <a:gd name="T105" fmla="*/ 2 h 3405"/>
                  <a:gd name="T106" fmla="*/ 4 w 1291"/>
                  <a:gd name="T107" fmla="*/ 3 h 3405"/>
                  <a:gd name="T108" fmla="*/ 5 w 1291"/>
                  <a:gd name="T109" fmla="*/ 3 h 3405"/>
                  <a:gd name="T110" fmla="*/ 5 w 1291"/>
                  <a:gd name="T111" fmla="*/ 5 h 3405"/>
                  <a:gd name="T112" fmla="*/ 4 w 1291"/>
                  <a:gd name="T113" fmla="*/ 5 h 3405"/>
                  <a:gd name="T114" fmla="*/ 4 w 1291"/>
                  <a:gd name="T115" fmla="*/ 6 h 3405"/>
                  <a:gd name="T116" fmla="*/ 5 w 1291"/>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2"/>
                    </a:lnTo>
                    <a:lnTo>
                      <a:pt x="1152" y="1749"/>
                    </a:lnTo>
                    <a:lnTo>
                      <a:pt x="950" y="1875"/>
                    </a:lnTo>
                    <a:lnTo>
                      <a:pt x="950" y="1952"/>
                    </a:lnTo>
                    <a:lnTo>
                      <a:pt x="960" y="2090"/>
                    </a:lnTo>
                    <a:lnTo>
                      <a:pt x="975" y="2499"/>
                    </a:lnTo>
                    <a:lnTo>
                      <a:pt x="987" y="2679"/>
                    </a:lnTo>
                    <a:lnTo>
                      <a:pt x="1000" y="2998"/>
                    </a:lnTo>
                    <a:lnTo>
                      <a:pt x="1000" y="3111"/>
                    </a:lnTo>
                    <a:lnTo>
                      <a:pt x="1002" y="3149"/>
                    </a:lnTo>
                    <a:lnTo>
                      <a:pt x="1013" y="3162"/>
                    </a:lnTo>
                    <a:lnTo>
                      <a:pt x="1049" y="3186"/>
                    </a:lnTo>
                    <a:lnTo>
                      <a:pt x="1121" y="3223"/>
                    </a:lnTo>
                    <a:lnTo>
                      <a:pt x="1206" y="3245"/>
                    </a:lnTo>
                    <a:lnTo>
                      <a:pt x="1236" y="3255"/>
                    </a:lnTo>
                    <a:lnTo>
                      <a:pt x="1266" y="3269"/>
                    </a:lnTo>
                    <a:lnTo>
                      <a:pt x="1285" y="3295"/>
                    </a:lnTo>
                    <a:lnTo>
                      <a:pt x="1291" y="3316"/>
                    </a:lnTo>
                    <a:lnTo>
                      <a:pt x="1279" y="3325"/>
                    </a:lnTo>
                    <a:lnTo>
                      <a:pt x="1109" y="3327"/>
                    </a:lnTo>
                    <a:lnTo>
                      <a:pt x="886" y="3341"/>
                    </a:lnTo>
                    <a:lnTo>
                      <a:pt x="848" y="3341"/>
                    </a:lnTo>
                    <a:lnTo>
                      <a:pt x="822" y="3328"/>
                    </a:lnTo>
                    <a:lnTo>
                      <a:pt x="809" y="3303"/>
                    </a:lnTo>
                    <a:lnTo>
                      <a:pt x="809" y="3265"/>
                    </a:lnTo>
                    <a:lnTo>
                      <a:pt x="822" y="3204"/>
                    </a:lnTo>
                    <a:lnTo>
                      <a:pt x="830" y="3194"/>
                    </a:lnTo>
                    <a:lnTo>
                      <a:pt x="848" y="3188"/>
                    </a:lnTo>
                    <a:lnTo>
                      <a:pt x="822" y="3185"/>
                    </a:lnTo>
                    <a:lnTo>
                      <a:pt x="815" y="3173"/>
                    </a:lnTo>
                    <a:lnTo>
                      <a:pt x="809" y="3124"/>
                    </a:lnTo>
                    <a:lnTo>
                      <a:pt x="785" y="3023"/>
                    </a:lnTo>
                    <a:lnTo>
                      <a:pt x="734" y="2780"/>
                    </a:lnTo>
                    <a:lnTo>
                      <a:pt x="722" y="2665"/>
                    </a:lnTo>
                    <a:lnTo>
                      <a:pt x="695" y="2297"/>
                    </a:lnTo>
                    <a:lnTo>
                      <a:pt x="678" y="2206"/>
                    </a:lnTo>
                    <a:lnTo>
                      <a:pt x="646" y="2092"/>
                    </a:lnTo>
                    <a:lnTo>
                      <a:pt x="620" y="2207"/>
                    </a:lnTo>
                    <a:lnTo>
                      <a:pt x="595" y="2322"/>
                    </a:lnTo>
                    <a:lnTo>
                      <a:pt x="551" y="2641"/>
                    </a:lnTo>
                    <a:lnTo>
                      <a:pt x="531" y="2740"/>
                    </a:lnTo>
                    <a:lnTo>
                      <a:pt x="487" y="3096"/>
                    </a:lnTo>
                    <a:lnTo>
                      <a:pt x="487" y="3149"/>
                    </a:lnTo>
                    <a:lnTo>
                      <a:pt x="481" y="3159"/>
                    </a:lnTo>
                    <a:lnTo>
                      <a:pt x="442" y="3175"/>
                    </a:lnTo>
                    <a:lnTo>
                      <a:pt x="452" y="3229"/>
                    </a:lnTo>
                    <a:lnTo>
                      <a:pt x="454" y="3290"/>
                    </a:lnTo>
                    <a:lnTo>
                      <a:pt x="454" y="3328"/>
                    </a:lnTo>
                    <a:lnTo>
                      <a:pt x="439" y="3365"/>
                    </a:lnTo>
                    <a:lnTo>
                      <a:pt x="413" y="3390"/>
                    </a:lnTo>
                    <a:lnTo>
                      <a:pt x="367" y="3405"/>
                    </a:lnTo>
                    <a:lnTo>
                      <a:pt x="316" y="3405"/>
                    </a:lnTo>
                    <a:lnTo>
                      <a:pt x="261" y="3400"/>
                    </a:lnTo>
                    <a:lnTo>
                      <a:pt x="239" y="3380"/>
                    </a:lnTo>
                    <a:lnTo>
                      <a:pt x="227" y="3354"/>
                    </a:lnTo>
                    <a:lnTo>
                      <a:pt x="228" y="3321"/>
                    </a:lnTo>
                    <a:lnTo>
                      <a:pt x="242" y="3275"/>
                    </a:lnTo>
                    <a:lnTo>
                      <a:pt x="278" y="3226"/>
                    </a:lnTo>
                    <a:lnTo>
                      <a:pt x="303" y="3175"/>
                    </a:lnTo>
                    <a:lnTo>
                      <a:pt x="278" y="3175"/>
                    </a:lnTo>
                    <a:lnTo>
                      <a:pt x="265" y="3023"/>
                    </a:lnTo>
                    <a:lnTo>
                      <a:pt x="261" y="2846"/>
                    </a:lnTo>
                    <a:lnTo>
                      <a:pt x="268" y="2727"/>
                    </a:lnTo>
                    <a:lnTo>
                      <a:pt x="285" y="2587"/>
                    </a:lnTo>
                    <a:lnTo>
                      <a:pt x="298" y="2463"/>
                    </a:lnTo>
                    <a:lnTo>
                      <a:pt x="316" y="2360"/>
                    </a:lnTo>
                    <a:lnTo>
                      <a:pt x="0" y="2245"/>
                    </a:lnTo>
                    <a:lnTo>
                      <a:pt x="0" y="1888"/>
                    </a:lnTo>
                    <a:lnTo>
                      <a:pt x="37" y="1862"/>
                    </a:lnTo>
                    <a:lnTo>
                      <a:pt x="183" y="1901"/>
                    </a:lnTo>
                    <a:lnTo>
                      <a:pt x="200" y="1823"/>
                    </a:lnTo>
                    <a:lnTo>
                      <a:pt x="203" y="1727"/>
                    </a:lnTo>
                    <a:lnTo>
                      <a:pt x="131" y="1331"/>
                    </a:lnTo>
                    <a:lnTo>
                      <a:pt x="126" y="1225"/>
                    </a:lnTo>
                    <a:lnTo>
                      <a:pt x="138" y="1098"/>
                    </a:lnTo>
                    <a:lnTo>
                      <a:pt x="200" y="756"/>
                    </a:lnTo>
                    <a:lnTo>
                      <a:pt x="227" y="663"/>
                    </a:lnTo>
                    <a:lnTo>
                      <a:pt x="252" y="625"/>
                    </a:lnTo>
                    <a:lnTo>
                      <a:pt x="278" y="613"/>
                    </a:lnTo>
                    <a:lnTo>
                      <a:pt x="454" y="549"/>
                    </a:lnTo>
                    <a:lnTo>
                      <a:pt x="531" y="524"/>
                    </a:lnTo>
                    <a:lnTo>
                      <a:pt x="556" y="434"/>
                    </a:lnTo>
                    <a:lnTo>
                      <a:pt x="535" y="369"/>
                    </a:lnTo>
                    <a:lnTo>
                      <a:pt x="524" y="330"/>
                    </a:lnTo>
                    <a:lnTo>
                      <a:pt x="524" y="280"/>
                    </a:lnTo>
                    <a:lnTo>
                      <a:pt x="531" y="218"/>
                    </a:lnTo>
                    <a:lnTo>
                      <a:pt x="556" y="129"/>
                    </a:lnTo>
                    <a:lnTo>
                      <a:pt x="570" y="84"/>
                    </a:lnTo>
                    <a:lnTo>
                      <a:pt x="590" y="51"/>
                    </a:lnTo>
                    <a:lnTo>
                      <a:pt x="620" y="23"/>
                    </a:lnTo>
                    <a:lnTo>
                      <a:pt x="646" y="14"/>
                    </a:lnTo>
                    <a:lnTo>
                      <a:pt x="696" y="0"/>
                    </a:lnTo>
                    <a:lnTo>
                      <a:pt x="734" y="0"/>
                    </a:lnTo>
                    <a:lnTo>
                      <a:pt x="785" y="14"/>
                    </a:lnTo>
                    <a:lnTo>
                      <a:pt x="833" y="30"/>
                    </a:lnTo>
                    <a:lnTo>
                      <a:pt x="872" y="60"/>
                    </a:lnTo>
                    <a:lnTo>
                      <a:pt x="886" y="103"/>
                    </a:lnTo>
                    <a:lnTo>
                      <a:pt x="891" y="158"/>
                    </a:lnTo>
                    <a:lnTo>
                      <a:pt x="885" y="212"/>
                    </a:lnTo>
                    <a:lnTo>
                      <a:pt x="876" y="271"/>
                    </a:lnTo>
                    <a:lnTo>
                      <a:pt x="863" y="321"/>
                    </a:lnTo>
                    <a:lnTo>
                      <a:pt x="835" y="371"/>
                    </a:lnTo>
                    <a:lnTo>
                      <a:pt x="809" y="409"/>
                    </a:lnTo>
                    <a:lnTo>
                      <a:pt x="785" y="447"/>
                    </a:lnTo>
                    <a:lnTo>
                      <a:pt x="785" y="510"/>
                    </a:lnTo>
                    <a:lnTo>
                      <a:pt x="843" y="525"/>
                    </a:lnTo>
                    <a:lnTo>
                      <a:pt x="1056" y="651"/>
                    </a:lnTo>
                    <a:lnTo>
                      <a:pt x="1089" y="689"/>
                    </a:lnTo>
                    <a:lnTo>
                      <a:pt x="1098" y="716"/>
                    </a:lnTo>
                    <a:lnTo>
                      <a:pt x="1115" y="1076"/>
                    </a:lnTo>
                    <a:lnTo>
                      <a:pt x="1098" y="1132"/>
                    </a:lnTo>
                    <a:lnTo>
                      <a:pt x="1078" y="1188"/>
                    </a:lnTo>
                    <a:lnTo>
                      <a:pt x="1064" y="1250"/>
                    </a:lnTo>
                    <a:lnTo>
                      <a:pt x="1067" y="1297"/>
                    </a:lnTo>
                    <a:lnTo>
                      <a:pt x="1088" y="1352"/>
                    </a:lnTo>
                    <a:lnTo>
                      <a:pt x="1128" y="1409"/>
                    </a:lnTo>
                    <a:lnTo>
                      <a:pt x="1128"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14" name="Freeform 84"/>
              <p:cNvSpPr>
                <a:spLocks/>
              </p:cNvSpPr>
              <p:nvPr/>
            </p:nvSpPr>
            <p:spPr bwMode="auto">
              <a:xfrm>
                <a:off x="1402" y="2678"/>
                <a:ext cx="385" cy="1157"/>
              </a:xfrm>
              <a:custGeom>
                <a:avLst/>
                <a:gdLst>
                  <a:gd name="T0" fmla="*/ 1 w 1153"/>
                  <a:gd name="T1" fmla="*/ 10 h 3472"/>
                  <a:gd name="T2" fmla="*/ 1 w 1153"/>
                  <a:gd name="T3" fmla="*/ 10 h 3472"/>
                  <a:gd name="T4" fmla="*/ 1 w 1153"/>
                  <a:gd name="T5" fmla="*/ 11 h 3472"/>
                  <a:gd name="T6" fmla="*/ 1 w 1153"/>
                  <a:gd name="T7" fmla="*/ 12 h 3472"/>
                  <a:gd name="T8" fmla="*/ 1 w 1153"/>
                  <a:gd name="T9" fmla="*/ 13 h 3472"/>
                  <a:gd name="T10" fmla="*/ 1 w 1153"/>
                  <a:gd name="T11" fmla="*/ 13 h 3472"/>
                  <a:gd name="T12" fmla="*/ 0 w 1153"/>
                  <a:gd name="T13" fmla="*/ 13 h 3472"/>
                  <a:gd name="T14" fmla="*/ 0 w 1153"/>
                  <a:gd name="T15" fmla="*/ 14 h 3472"/>
                  <a:gd name="T16" fmla="*/ 0 w 1153"/>
                  <a:gd name="T17" fmla="*/ 14 h 3472"/>
                  <a:gd name="T18" fmla="*/ 0 w 1153"/>
                  <a:gd name="T19" fmla="*/ 14 h 3472"/>
                  <a:gd name="T20" fmla="*/ 1 w 1153"/>
                  <a:gd name="T21" fmla="*/ 14 h 3472"/>
                  <a:gd name="T22" fmla="*/ 1 w 1153"/>
                  <a:gd name="T23" fmla="*/ 14 h 3472"/>
                  <a:gd name="T24" fmla="*/ 2 w 1153"/>
                  <a:gd name="T25" fmla="*/ 14 h 3472"/>
                  <a:gd name="T26" fmla="*/ 2 w 1153"/>
                  <a:gd name="T27" fmla="*/ 13 h 3472"/>
                  <a:gd name="T28" fmla="*/ 2 w 1153"/>
                  <a:gd name="T29" fmla="*/ 11 h 3472"/>
                  <a:gd name="T30" fmla="*/ 2 w 1153"/>
                  <a:gd name="T31" fmla="*/ 10 h 3472"/>
                  <a:gd name="T32" fmla="*/ 3 w 1153"/>
                  <a:gd name="T33" fmla="*/ 11 h 3472"/>
                  <a:gd name="T34" fmla="*/ 3 w 1153"/>
                  <a:gd name="T35" fmla="*/ 12 h 3472"/>
                  <a:gd name="T36" fmla="*/ 3 w 1153"/>
                  <a:gd name="T37" fmla="*/ 13 h 3472"/>
                  <a:gd name="T38" fmla="*/ 3 w 1153"/>
                  <a:gd name="T39" fmla="*/ 14 h 3472"/>
                  <a:gd name="T40" fmla="*/ 3 w 1153"/>
                  <a:gd name="T41" fmla="*/ 14 h 3472"/>
                  <a:gd name="T42" fmla="*/ 3 w 1153"/>
                  <a:gd name="T43" fmla="*/ 14 h 3472"/>
                  <a:gd name="T44" fmla="*/ 3 w 1153"/>
                  <a:gd name="T45" fmla="*/ 14 h 3472"/>
                  <a:gd name="T46" fmla="*/ 4 w 1153"/>
                  <a:gd name="T47" fmla="*/ 14 h 3472"/>
                  <a:gd name="T48" fmla="*/ 4 w 1153"/>
                  <a:gd name="T49" fmla="*/ 14 h 3472"/>
                  <a:gd name="T50" fmla="*/ 4 w 1153"/>
                  <a:gd name="T51" fmla="*/ 14 h 3472"/>
                  <a:gd name="T52" fmla="*/ 4 w 1153"/>
                  <a:gd name="T53" fmla="*/ 13 h 3472"/>
                  <a:gd name="T54" fmla="*/ 4 w 1153"/>
                  <a:gd name="T55" fmla="*/ 11 h 3472"/>
                  <a:gd name="T56" fmla="*/ 4 w 1153"/>
                  <a:gd name="T57" fmla="*/ 10 h 3472"/>
                  <a:gd name="T58" fmla="*/ 4 w 1153"/>
                  <a:gd name="T59" fmla="*/ 10 h 3472"/>
                  <a:gd name="T60" fmla="*/ 4 w 1153"/>
                  <a:gd name="T61" fmla="*/ 7 h 3472"/>
                  <a:gd name="T62" fmla="*/ 4 w 1153"/>
                  <a:gd name="T63" fmla="*/ 6 h 3472"/>
                  <a:gd name="T64" fmla="*/ 4 w 1153"/>
                  <a:gd name="T65" fmla="*/ 5 h 3472"/>
                  <a:gd name="T66" fmla="*/ 4 w 1153"/>
                  <a:gd name="T67" fmla="*/ 5 h 3472"/>
                  <a:gd name="T68" fmla="*/ 4 w 1153"/>
                  <a:gd name="T69" fmla="*/ 4 h 3472"/>
                  <a:gd name="T70" fmla="*/ 5 w 1153"/>
                  <a:gd name="T71" fmla="*/ 4 h 3472"/>
                  <a:gd name="T72" fmla="*/ 4 w 1153"/>
                  <a:gd name="T73" fmla="*/ 4 h 3472"/>
                  <a:gd name="T74" fmla="*/ 4 w 1153"/>
                  <a:gd name="T75" fmla="*/ 3 h 3472"/>
                  <a:gd name="T76" fmla="*/ 4 w 1153"/>
                  <a:gd name="T77" fmla="*/ 3 h 3472"/>
                  <a:gd name="T78" fmla="*/ 4 w 1153"/>
                  <a:gd name="T79" fmla="*/ 3 h 3472"/>
                  <a:gd name="T80" fmla="*/ 3 w 1153"/>
                  <a:gd name="T81" fmla="*/ 2 h 3472"/>
                  <a:gd name="T82" fmla="*/ 3 w 1153"/>
                  <a:gd name="T83" fmla="*/ 2 h 3472"/>
                  <a:gd name="T84" fmla="*/ 3 w 1153"/>
                  <a:gd name="T85" fmla="*/ 1 h 3472"/>
                  <a:gd name="T86" fmla="*/ 3 w 1153"/>
                  <a:gd name="T87" fmla="*/ 1 h 3472"/>
                  <a:gd name="T88" fmla="*/ 3 w 1153"/>
                  <a:gd name="T89" fmla="*/ 0 h 3472"/>
                  <a:gd name="T90" fmla="*/ 3 w 1153"/>
                  <a:gd name="T91" fmla="*/ 0 h 3472"/>
                  <a:gd name="T92" fmla="*/ 2 w 1153"/>
                  <a:gd name="T93" fmla="*/ 0 h 3472"/>
                  <a:gd name="T94" fmla="*/ 2 w 1153"/>
                  <a:gd name="T95" fmla="*/ 0 h 3472"/>
                  <a:gd name="T96" fmla="*/ 1 w 1153"/>
                  <a:gd name="T97" fmla="*/ 0 h 3472"/>
                  <a:gd name="T98" fmla="*/ 1 w 1153"/>
                  <a:gd name="T99" fmla="*/ 1 h 3472"/>
                  <a:gd name="T100" fmla="*/ 1 w 1153"/>
                  <a:gd name="T101" fmla="*/ 1 h 3472"/>
                  <a:gd name="T102" fmla="*/ 2 w 1153"/>
                  <a:gd name="T103" fmla="*/ 2 h 3472"/>
                  <a:gd name="T104" fmla="*/ 2 w 1153"/>
                  <a:gd name="T105" fmla="*/ 2 h 3472"/>
                  <a:gd name="T106" fmla="*/ 2 w 1153"/>
                  <a:gd name="T107" fmla="*/ 2 h 3472"/>
                  <a:gd name="T108" fmla="*/ 1 w 1153"/>
                  <a:gd name="T109" fmla="*/ 3 h 3472"/>
                  <a:gd name="T110" fmla="*/ 0 w 1153"/>
                  <a:gd name="T111" fmla="*/ 3 h 3472"/>
                  <a:gd name="T112" fmla="*/ 0 w 1153"/>
                  <a:gd name="T113" fmla="*/ 4 h 3472"/>
                  <a:gd name="T114" fmla="*/ 1 w 1153"/>
                  <a:gd name="T115" fmla="*/ 5 h 3472"/>
                  <a:gd name="T116" fmla="*/ 1 w 1153"/>
                  <a:gd name="T117" fmla="*/ 6 h 3472"/>
                  <a:gd name="T118" fmla="*/ 1 w 1153"/>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3"/>
                    </a:moveTo>
                    <a:lnTo>
                      <a:pt x="132" y="2342"/>
                    </a:lnTo>
                    <a:lnTo>
                      <a:pt x="126" y="2471"/>
                    </a:lnTo>
                    <a:lnTo>
                      <a:pt x="176" y="2483"/>
                    </a:lnTo>
                    <a:lnTo>
                      <a:pt x="229" y="2488"/>
                    </a:lnTo>
                    <a:lnTo>
                      <a:pt x="223" y="2608"/>
                    </a:lnTo>
                    <a:lnTo>
                      <a:pt x="223" y="2730"/>
                    </a:lnTo>
                    <a:lnTo>
                      <a:pt x="233" y="3015"/>
                    </a:lnTo>
                    <a:lnTo>
                      <a:pt x="228" y="3108"/>
                    </a:lnTo>
                    <a:lnTo>
                      <a:pt x="223" y="3150"/>
                    </a:lnTo>
                    <a:lnTo>
                      <a:pt x="212" y="3187"/>
                    </a:lnTo>
                    <a:lnTo>
                      <a:pt x="189" y="3210"/>
                    </a:lnTo>
                    <a:lnTo>
                      <a:pt x="152" y="3236"/>
                    </a:lnTo>
                    <a:lnTo>
                      <a:pt x="110" y="3257"/>
                    </a:lnTo>
                    <a:lnTo>
                      <a:pt x="58" y="3285"/>
                    </a:lnTo>
                    <a:lnTo>
                      <a:pt x="24" y="3306"/>
                    </a:lnTo>
                    <a:lnTo>
                      <a:pt x="7" y="3324"/>
                    </a:lnTo>
                    <a:lnTo>
                      <a:pt x="0" y="3348"/>
                    </a:lnTo>
                    <a:lnTo>
                      <a:pt x="4" y="3367"/>
                    </a:lnTo>
                    <a:lnTo>
                      <a:pt x="27" y="3383"/>
                    </a:lnTo>
                    <a:lnTo>
                      <a:pt x="68" y="3388"/>
                    </a:lnTo>
                    <a:lnTo>
                      <a:pt x="142" y="3381"/>
                    </a:lnTo>
                    <a:lnTo>
                      <a:pt x="212" y="3367"/>
                    </a:lnTo>
                    <a:lnTo>
                      <a:pt x="290" y="3357"/>
                    </a:lnTo>
                    <a:lnTo>
                      <a:pt x="367" y="3351"/>
                    </a:lnTo>
                    <a:lnTo>
                      <a:pt x="409" y="3348"/>
                    </a:lnTo>
                    <a:lnTo>
                      <a:pt x="431" y="3341"/>
                    </a:lnTo>
                    <a:lnTo>
                      <a:pt x="442" y="3249"/>
                    </a:lnTo>
                    <a:lnTo>
                      <a:pt x="458" y="3117"/>
                    </a:lnTo>
                    <a:lnTo>
                      <a:pt x="516" y="2750"/>
                    </a:lnTo>
                    <a:lnTo>
                      <a:pt x="532" y="2649"/>
                    </a:lnTo>
                    <a:lnTo>
                      <a:pt x="560" y="2527"/>
                    </a:lnTo>
                    <a:lnTo>
                      <a:pt x="620" y="2542"/>
                    </a:lnTo>
                    <a:lnTo>
                      <a:pt x="620" y="2637"/>
                    </a:lnTo>
                    <a:lnTo>
                      <a:pt x="639" y="2759"/>
                    </a:lnTo>
                    <a:lnTo>
                      <a:pt x="697" y="2969"/>
                    </a:lnTo>
                    <a:lnTo>
                      <a:pt x="725" y="3187"/>
                    </a:lnTo>
                    <a:lnTo>
                      <a:pt x="734" y="3245"/>
                    </a:lnTo>
                    <a:lnTo>
                      <a:pt x="747" y="3275"/>
                    </a:lnTo>
                    <a:lnTo>
                      <a:pt x="731" y="3339"/>
                    </a:lnTo>
                    <a:lnTo>
                      <a:pt x="722" y="3381"/>
                    </a:lnTo>
                    <a:lnTo>
                      <a:pt x="722" y="3408"/>
                    </a:lnTo>
                    <a:lnTo>
                      <a:pt x="742" y="3441"/>
                    </a:lnTo>
                    <a:lnTo>
                      <a:pt x="767" y="3465"/>
                    </a:lnTo>
                    <a:lnTo>
                      <a:pt x="804" y="3472"/>
                    </a:lnTo>
                    <a:lnTo>
                      <a:pt x="844" y="3468"/>
                    </a:lnTo>
                    <a:lnTo>
                      <a:pt x="886" y="3453"/>
                    </a:lnTo>
                    <a:lnTo>
                      <a:pt x="924" y="3431"/>
                    </a:lnTo>
                    <a:lnTo>
                      <a:pt x="954" y="3403"/>
                    </a:lnTo>
                    <a:lnTo>
                      <a:pt x="972" y="3376"/>
                    </a:lnTo>
                    <a:lnTo>
                      <a:pt x="979" y="3339"/>
                    </a:lnTo>
                    <a:lnTo>
                      <a:pt x="974" y="3293"/>
                    </a:lnTo>
                    <a:lnTo>
                      <a:pt x="963" y="3249"/>
                    </a:lnTo>
                    <a:lnTo>
                      <a:pt x="950" y="3135"/>
                    </a:lnTo>
                    <a:lnTo>
                      <a:pt x="933" y="2862"/>
                    </a:lnTo>
                    <a:lnTo>
                      <a:pt x="921" y="2730"/>
                    </a:lnTo>
                    <a:lnTo>
                      <a:pt x="912" y="2618"/>
                    </a:lnTo>
                    <a:lnTo>
                      <a:pt x="899" y="2522"/>
                    </a:lnTo>
                    <a:lnTo>
                      <a:pt x="974" y="2508"/>
                    </a:lnTo>
                    <a:lnTo>
                      <a:pt x="972" y="2403"/>
                    </a:lnTo>
                    <a:lnTo>
                      <a:pt x="960" y="1731"/>
                    </a:lnTo>
                    <a:lnTo>
                      <a:pt x="957" y="1601"/>
                    </a:lnTo>
                    <a:lnTo>
                      <a:pt x="950" y="1463"/>
                    </a:lnTo>
                    <a:lnTo>
                      <a:pt x="950" y="1387"/>
                    </a:lnTo>
                    <a:lnTo>
                      <a:pt x="985" y="1350"/>
                    </a:lnTo>
                    <a:lnTo>
                      <a:pt x="1021" y="1302"/>
                    </a:lnTo>
                    <a:lnTo>
                      <a:pt x="1042" y="1261"/>
                    </a:lnTo>
                    <a:lnTo>
                      <a:pt x="1051" y="1221"/>
                    </a:lnTo>
                    <a:lnTo>
                      <a:pt x="1057" y="1175"/>
                    </a:lnTo>
                    <a:lnTo>
                      <a:pt x="1045" y="1090"/>
                    </a:lnTo>
                    <a:lnTo>
                      <a:pt x="1033" y="1017"/>
                    </a:lnTo>
                    <a:lnTo>
                      <a:pt x="1153" y="853"/>
                    </a:lnTo>
                    <a:lnTo>
                      <a:pt x="1102" y="788"/>
                    </a:lnTo>
                    <a:lnTo>
                      <a:pt x="1002" y="920"/>
                    </a:lnTo>
                    <a:lnTo>
                      <a:pt x="991" y="863"/>
                    </a:lnTo>
                    <a:lnTo>
                      <a:pt x="981" y="788"/>
                    </a:lnTo>
                    <a:lnTo>
                      <a:pt x="979" y="723"/>
                    </a:lnTo>
                    <a:lnTo>
                      <a:pt x="976" y="679"/>
                    </a:lnTo>
                    <a:lnTo>
                      <a:pt x="965" y="638"/>
                    </a:lnTo>
                    <a:lnTo>
                      <a:pt x="936" y="611"/>
                    </a:lnTo>
                    <a:lnTo>
                      <a:pt x="898" y="593"/>
                    </a:lnTo>
                    <a:lnTo>
                      <a:pt x="710" y="533"/>
                    </a:lnTo>
                    <a:lnTo>
                      <a:pt x="672" y="520"/>
                    </a:lnTo>
                    <a:lnTo>
                      <a:pt x="666" y="457"/>
                    </a:lnTo>
                    <a:lnTo>
                      <a:pt x="678" y="409"/>
                    </a:lnTo>
                    <a:lnTo>
                      <a:pt x="702" y="354"/>
                    </a:lnTo>
                    <a:lnTo>
                      <a:pt x="719" y="300"/>
                    </a:lnTo>
                    <a:lnTo>
                      <a:pt x="723" y="230"/>
                    </a:lnTo>
                    <a:lnTo>
                      <a:pt x="714" y="149"/>
                    </a:lnTo>
                    <a:lnTo>
                      <a:pt x="697" y="100"/>
                    </a:lnTo>
                    <a:lnTo>
                      <a:pt x="669" y="52"/>
                    </a:lnTo>
                    <a:lnTo>
                      <a:pt x="637" y="27"/>
                    </a:lnTo>
                    <a:lnTo>
                      <a:pt x="567" y="6"/>
                    </a:lnTo>
                    <a:lnTo>
                      <a:pt x="506" y="0"/>
                    </a:lnTo>
                    <a:lnTo>
                      <a:pt x="450" y="6"/>
                    </a:lnTo>
                    <a:lnTo>
                      <a:pt x="408" y="35"/>
                    </a:lnTo>
                    <a:lnTo>
                      <a:pt x="381" y="61"/>
                    </a:lnTo>
                    <a:lnTo>
                      <a:pt x="344" y="109"/>
                    </a:lnTo>
                    <a:lnTo>
                      <a:pt x="317" y="161"/>
                    </a:lnTo>
                    <a:lnTo>
                      <a:pt x="354" y="188"/>
                    </a:lnTo>
                    <a:lnTo>
                      <a:pt x="350" y="251"/>
                    </a:lnTo>
                    <a:lnTo>
                      <a:pt x="347" y="319"/>
                    </a:lnTo>
                    <a:lnTo>
                      <a:pt x="356" y="379"/>
                    </a:lnTo>
                    <a:lnTo>
                      <a:pt x="370" y="427"/>
                    </a:lnTo>
                    <a:lnTo>
                      <a:pt x="386" y="463"/>
                    </a:lnTo>
                    <a:lnTo>
                      <a:pt x="419" y="520"/>
                    </a:lnTo>
                    <a:lnTo>
                      <a:pt x="419" y="533"/>
                    </a:lnTo>
                    <a:lnTo>
                      <a:pt x="367" y="558"/>
                    </a:lnTo>
                    <a:lnTo>
                      <a:pt x="164" y="647"/>
                    </a:lnTo>
                    <a:lnTo>
                      <a:pt x="129" y="681"/>
                    </a:lnTo>
                    <a:lnTo>
                      <a:pt x="104" y="723"/>
                    </a:lnTo>
                    <a:lnTo>
                      <a:pt x="88" y="776"/>
                    </a:lnTo>
                    <a:lnTo>
                      <a:pt x="78" y="844"/>
                    </a:lnTo>
                    <a:lnTo>
                      <a:pt x="106" y="888"/>
                    </a:lnTo>
                    <a:lnTo>
                      <a:pt x="259" y="1082"/>
                    </a:lnTo>
                    <a:lnTo>
                      <a:pt x="279" y="1148"/>
                    </a:lnTo>
                    <a:lnTo>
                      <a:pt x="290" y="1260"/>
                    </a:lnTo>
                    <a:lnTo>
                      <a:pt x="226" y="1442"/>
                    </a:lnTo>
                    <a:lnTo>
                      <a:pt x="154" y="1512"/>
                    </a:lnTo>
                    <a:lnTo>
                      <a:pt x="154" y="1593"/>
                    </a:lnTo>
                    <a:lnTo>
                      <a:pt x="139" y="1733"/>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15" name="Freeform 85"/>
              <p:cNvSpPr>
                <a:spLocks/>
              </p:cNvSpPr>
              <p:nvPr/>
            </p:nvSpPr>
            <p:spPr bwMode="auto">
              <a:xfrm>
                <a:off x="873" y="2701"/>
                <a:ext cx="313" cy="1093"/>
              </a:xfrm>
              <a:custGeom>
                <a:avLst/>
                <a:gdLst>
                  <a:gd name="T0" fmla="*/ 2 w 940"/>
                  <a:gd name="T1" fmla="*/ 10 h 3279"/>
                  <a:gd name="T2" fmla="*/ 2 w 940"/>
                  <a:gd name="T3" fmla="*/ 10 h 3279"/>
                  <a:gd name="T4" fmla="*/ 2 w 940"/>
                  <a:gd name="T5" fmla="*/ 9 h 3279"/>
                  <a:gd name="T6" fmla="*/ 2 w 940"/>
                  <a:gd name="T7" fmla="*/ 8 h 3279"/>
                  <a:gd name="T8" fmla="*/ 2 w 940"/>
                  <a:gd name="T9" fmla="*/ 9 h 3279"/>
                  <a:gd name="T10" fmla="*/ 3 w 940"/>
                  <a:gd name="T11" fmla="*/ 9 h 3279"/>
                  <a:gd name="T12" fmla="*/ 3 w 940"/>
                  <a:gd name="T13" fmla="*/ 9 h 3279"/>
                  <a:gd name="T14" fmla="*/ 2 w 940"/>
                  <a:gd name="T15" fmla="*/ 10 h 3279"/>
                  <a:gd name="T16" fmla="*/ 2 w 940"/>
                  <a:gd name="T17" fmla="*/ 10 h 3279"/>
                  <a:gd name="T18" fmla="*/ 2 w 940"/>
                  <a:gd name="T19" fmla="*/ 11 h 3279"/>
                  <a:gd name="T20" fmla="*/ 2 w 940"/>
                  <a:gd name="T21" fmla="*/ 12 h 3279"/>
                  <a:gd name="T22" fmla="*/ 3 w 940"/>
                  <a:gd name="T23" fmla="*/ 13 h 3279"/>
                  <a:gd name="T24" fmla="*/ 3 w 940"/>
                  <a:gd name="T25" fmla="*/ 13 h 3279"/>
                  <a:gd name="T26" fmla="*/ 3 w 940"/>
                  <a:gd name="T27" fmla="*/ 13 h 3279"/>
                  <a:gd name="T28" fmla="*/ 3 w 940"/>
                  <a:gd name="T29" fmla="*/ 13 h 3279"/>
                  <a:gd name="T30" fmla="*/ 3 w 940"/>
                  <a:gd name="T31" fmla="*/ 13 h 3279"/>
                  <a:gd name="T32" fmla="*/ 3 w 940"/>
                  <a:gd name="T33" fmla="*/ 13 h 3279"/>
                  <a:gd name="T34" fmla="*/ 3 w 940"/>
                  <a:gd name="T35" fmla="*/ 13 h 3279"/>
                  <a:gd name="T36" fmla="*/ 2 w 940"/>
                  <a:gd name="T37" fmla="*/ 13 h 3279"/>
                  <a:gd name="T38" fmla="*/ 2 w 940"/>
                  <a:gd name="T39" fmla="*/ 13 h 3279"/>
                  <a:gd name="T40" fmla="*/ 1 w 940"/>
                  <a:gd name="T41" fmla="*/ 13 h 3279"/>
                  <a:gd name="T42" fmla="*/ 1 w 940"/>
                  <a:gd name="T43" fmla="*/ 13 h 3279"/>
                  <a:gd name="T44" fmla="*/ 1 w 940"/>
                  <a:gd name="T45" fmla="*/ 11 h 3279"/>
                  <a:gd name="T46" fmla="*/ 1 w 940"/>
                  <a:gd name="T47" fmla="*/ 8 h 3279"/>
                  <a:gd name="T48" fmla="*/ 1 w 940"/>
                  <a:gd name="T49" fmla="*/ 7 h 3279"/>
                  <a:gd name="T50" fmla="*/ 1 w 940"/>
                  <a:gd name="T51" fmla="*/ 6 h 3279"/>
                  <a:gd name="T52" fmla="*/ 0 w 940"/>
                  <a:gd name="T53" fmla="*/ 6 h 3279"/>
                  <a:gd name="T54" fmla="*/ 0 w 940"/>
                  <a:gd name="T55" fmla="*/ 5 h 3279"/>
                  <a:gd name="T56" fmla="*/ 0 w 940"/>
                  <a:gd name="T57" fmla="*/ 5 h 3279"/>
                  <a:gd name="T58" fmla="*/ 1 w 940"/>
                  <a:gd name="T59" fmla="*/ 3 h 3279"/>
                  <a:gd name="T60" fmla="*/ 1 w 940"/>
                  <a:gd name="T61" fmla="*/ 3 h 3279"/>
                  <a:gd name="T62" fmla="*/ 1 w 940"/>
                  <a:gd name="T63" fmla="*/ 2 h 3279"/>
                  <a:gd name="T64" fmla="*/ 2 w 940"/>
                  <a:gd name="T65" fmla="*/ 2 h 3279"/>
                  <a:gd name="T66" fmla="*/ 2 w 940"/>
                  <a:gd name="T67" fmla="*/ 2 h 3279"/>
                  <a:gd name="T68" fmla="*/ 1 w 940"/>
                  <a:gd name="T69" fmla="*/ 1 h 3279"/>
                  <a:gd name="T70" fmla="*/ 1 w 940"/>
                  <a:gd name="T71" fmla="*/ 1 h 3279"/>
                  <a:gd name="T72" fmla="*/ 1 w 940"/>
                  <a:gd name="T73" fmla="*/ 0 h 3279"/>
                  <a:gd name="T74" fmla="*/ 1 w 940"/>
                  <a:gd name="T75" fmla="*/ 0 h 3279"/>
                  <a:gd name="T76" fmla="*/ 2 w 940"/>
                  <a:gd name="T77" fmla="*/ 0 h 3279"/>
                  <a:gd name="T78" fmla="*/ 2 w 940"/>
                  <a:gd name="T79" fmla="*/ 0 h 3279"/>
                  <a:gd name="T80" fmla="*/ 2 w 940"/>
                  <a:gd name="T81" fmla="*/ 0 h 3279"/>
                  <a:gd name="T82" fmla="*/ 3 w 940"/>
                  <a:gd name="T83" fmla="*/ 0 h 3279"/>
                  <a:gd name="T84" fmla="*/ 3 w 940"/>
                  <a:gd name="T85" fmla="*/ 1 h 3279"/>
                  <a:gd name="T86" fmla="*/ 3 w 940"/>
                  <a:gd name="T87" fmla="*/ 1 h 3279"/>
                  <a:gd name="T88" fmla="*/ 3 w 940"/>
                  <a:gd name="T89" fmla="*/ 2 h 3279"/>
                  <a:gd name="T90" fmla="*/ 3 w 940"/>
                  <a:gd name="T91" fmla="*/ 2 h 3279"/>
                  <a:gd name="T92" fmla="*/ 3 w 940"/>
                  <a:gd name="T93" fmla="*/ 2 h 3279"/>
                  <a:gd name="T94" fmla="*/ 3 w 940"/>
                  <a:gd name="T95" fmla="*/ 3 h 3279"/>
                  <a:gd name="T96" fmla="*/ 4 w 940"/>
                  <a:gd name="T97" fmla="*/ 4 h 3279"/>
                  <a:gd name="T98" fmla="*/ 4 w 940"/>
                  <a:gd name="T99" fmla="*/ 4 h 3279"/>
                  <a:gd name="T100" fmla="*/ 4 w 940"/>
                  <a:gd name="T101" fmla="*/ 5 h 3279"/>
                  <a:gd name="T102" fmla="*/ 4 w 940"/>
                  <a:gd name="T103" fmla="*/ 6 h 3279"/>
                  <a:gd name="T104" fmla="*/ 4 w 940"/>
                  <a:gd name="T105" fmla="*/ 6 h 3279"/>
                  <a:gd name="T106" fmla="*/ 4 w 940"/>
                  <a:gd name="T107" fmla="*/ 7 h 3279"/>
                  <a:gd name="T108" fmla="*/ 3 w 940"/>
                  <a:gd name="T109" fmla="*/ 8 h 3279"/>
                  <a:gd name="T110" fmla="*/ 4 w 940"/>
                  <a:gd name="T111" fmla="*/ 9 h 3279"/>
                  <a:gd name="T112" fmla="*/ 3 w 940"/>
                  <a:gd name="T113" fmla="*/ 10 h 3279"/>
                  <a:gd name="T114" fmla="*/ 3 w 940"/>
                  <a:gd name="T115" fmla="*/ 11 h 3279"/>
                  <a:gd name="T116" fmla="*/ 3 w 940"/>
                  <a:gd name="T117" fmla="*/ 12 h 3279"/>
                  <a:gd name="T118" fmla="*/ 2 w 940"/>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6" y="2387"/>
                    </a:lnTo>
                    <a:lnTo>
                      <a:pt x="521" y="2282"/>
                    </a:lnTo>
                    <a:lnTo>
                      <a:pt x="534" y="2210"/>
                    </a:lnTo>
                    <a:lnTo>
                      <a:pt x="554" y="2119"/>
                    </a:lnTo>
                    <a:lnTo>
                      <a:pt x="570" y="2030"/>
                    </a:lnTo>
                    <a:lnTo>
                      <a:pt x="574" y="2091"/>
                    </a:lnTo>
                    <a:lnTo>
                      <a:pt x="579" y="2126"/>
                    </a:lnTo>
                    <a:lnTo>
                      <a:pt x="593" y="2170"/>
                    </a:lnTo>
                    <a:lnTo>
                      <a:pt x="611" y="2205"/>
                    </a:lnTo>
                    <a:lnTo>
                      <a:pt x="621" y="2247"/>
                    </a:lnTo>
                    <a:lnTo>
                      <a:pt x="619" y="2284"/>
                    </a:lnTo>
                    <a:lnTo>
                      <a:pt x="604" y="2325"/>
                    </a:lnTo>
                    <a:lnTo>
                      <a:pt x="578" y="2371"/>
                    </a:lnTo>
                    <a:lnTo>
                      <a:pt x="556" y="2423"/>
                    </a:lnTo>
                    <a:lnTo>
                      <a:pt x="530" y="2489"/>
                    </a:lnTo>
                    <a:lnTo>
                      <a:pt x="510" y="2578"/>
                    </a:lnTo>
                    <a:lnTo>
                      <a:pt x="495" y="2655"/>
                    </a:lnTo>
                    <a:lnTo>
                      <a:pt x="608" y="2961"/>
                    </a:lnTo>
                    <a:lnTo>
                      <a:pt x="595" y="3011"/>
                    </a:lnTo>
                    <a:lnTo>
                      <a:pt x="620" y="3037"/>
                    </a:lnTo>
                    <a:lnTo>
                      <a:pt x="671" y="3064"/>
                    </a:lnTo>
                    <a:lnTo>
                      <a:pt x="785" y="3111"/>
                    </a:lnTo>
                    <a:lnTo>
                      <a:pt x="811" y="3129"/>
                    </a:lnTo>
                    <a:lnTo>
                      <a:pt x="831" y="3157"/>
                    </a:lnTo>
                    <a:lnTo>
                      <a:pt x="837" y="3181"/>
                    </a:lnTo>
                    <a:lnTo>
                      <a:pt x="820" y="3188"/>
                    </a:lnTo>
                    <a:lnTo>
                      <a:pt x="773" y="3190"/>
                    </a:lnTo>
                    <a:lnTo>
                      <a:pt x="733" y="3190"/>
                    </a:lnTo>
                    <a:lnTo>
                      <a:pt x="754" y="3197"/>
                    </a:lnTo>
                    <a:lnTo>
                      <a:pt x="761" y="3208"/>
                    </a:lnTo>
                    <a:lnTo>
                      <a:pt x="761" y="3225"/>
                    </a:lnTo>
                    <a:lnTo>
                      <a:pt x="749" y="3246"/>
                    </a:lnTo>
                    <a:lnTo>
                      <a:pt x="711" y="3262"/>
                    </a:lnTo>
                    <a:lnTo>
                      <a:pt x="641" y="3277"/>
                    </a:lnTo>
                    <a:lnTo>
                      <a:pt x="542" y="3279"/>
                    </a:lnTo>
                    <a:lnTo>
                      <a:pt x="466" y="3270"/>
                    </a:lnTo>
                    <a:lnTo>
                      <a:pt x="398" y="3252"/>
                    </a:lnTo>
                    <a:lnTo>
                      <a:pt x="342" y="3229"/>
                    </a:lnTo>
                    <a:lnTo>
                      <a:pt x="300" y="3204"/>
                    </a:lnTo>
                    <a:lnTo>
                      <a:pt x="295" y="3165"/>
                    </a:lnTo>
                    <a:lnTo>
                      <a:pt x="297" y="3122"/>
                    </a:lnTo>
                    <a:lnTo>
                      <a:pt x="266" y="2885"/>
                    </a:lnTo>
                    <a:lnTo>
                      <a:pt x="257" y="2717"/>
                    </a:lnTo>
                    <a:lnTo>
                      <a:pt x="215" y="2196"/>
                    </a:lnTo>
                    <a:lnTo>
                      <a:pt x="196" y="1877"/>
                    </a:lnTo>
                    <a:lnTo>
                      <a:pt x="200" y="1724"/>
                    </a:lnTo>
                    <a:lnTo>
                      <a:pt x="206" y="1626"/>
                    </a:lnTo>
                    <a:lnTo>
                      <a:pt x="216" y="1541"/>
                    </a:lnTo>
                    <a:lnTo>
                      <a:pt x="227" y="1470"/>
                    </a:lnTo>
                    <a:lnTo>
                      <a:pt x="164" y="1418"/>
                    </a:lnTo>
                    <a:lnTo>
                      <a:pt x="102" y="1363"/>
                    </a:lnTo>
                    <a:lnTo>
                      <a:pt x="64" y="1322"/>
                    </a:lnTo>
                    <a:lnTo>
                      <a:pt x="25" y="1265"/>
                    </a:lnTo>
                    <a:lnTo>
                      <a:pt x="3" y="1210"/>
                    </a:lnTo>
                    <a:lnTo>
                      <a:pt x="0" y="1163"/>
                    </a:lnTo>
                    <a:lnTo>
                      <a:pt x="14" y="1101"/>
                    </a:lnTo>
                    <a:lnTo>
                      <a:pt x="126" y="717"/>
                    </a:lnTo>
                    <a:lnTo>
                      <a:pt x="145" y="673"/>
                    </a:lnTo>
                    <a:lnTo>
                      <a:pt x="160" y="653"/>
                    </a:lnTo>
                    <a:lnTo>
                      <a:pt x="183" y="633"/>
                    </a:lnTo>
                    <a:lnTo>
                      <a:pt x="227" y="602"/>
                    </a:lnTo>
                    <a:lnTo>
                      <a:pt x="355" y="538"/>
                    </a:lnTo>
                    <a:lnTo>
                      <a:pt x="386" y="500"/>
                    </a:lnTo>
                    <a:lnTo>
                      <a:pt x="409" y="456"/>
                    </a:lnTo>
                    <a:lnTo>
                      <a:pt x="419" y="423"/>
                    </a:lnTo>
                    <a:lnTo>
                      <a:pt x="382" y="384"/>
                    </a:lnTo>
                    <a:lnTo>
                      <a:pt x="353" y="333"/>
                    </a:lnTo>
                    <a:lnTo>
                      <a:pt x="331" y="273"/>
                    </a:lnTo>
                    <a:lnTo>
                      <a:pt x="317" y="221"/>
                    </a:lnTo>
                    <a:lnTo>
                      <a:pt x="308" y="157"/>
                    </a:lnTo>
                    <a:lnTo>
                      <a:pt x="315" y="106"/>
                    </a:lnTo>
                    <a:lnTo>
                      <a:pt x="329" y="68"/>
                    </a:lnTo>
                    <a:lnTo>
                      <a:pt x="360" y="35"/>
                    </a:lnTo>
                    <a:lnTo>
                      <a:pt x="399" y="13"/>
                    </a:lnTo>
                    <a:lnTo>
                      <a:pt x="453" y="0"/>
                    </a:lnTo>
                    <a:lnTo>
                      <a:pt x="495" y="4"/>
                    </a:lnTo>
                    <a:lnTo>
                      <a:pt x="538"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40"/>
                    </a:lnTo>
                    <a:lnTo>
                      <a:pt x="865" y="691"/>
                    </a:lnTo>
                    <a:lnTo>
                      <a:pt x="900" y="867"/>
                    </a:lnTo>
                    <a:lnTo>
                      <a:pt x="913" y="946"/>
                    </a:lnTo>
                    <a:lnTo>
                      <a:pt x="924" y="1014"/>
                    </a:lnTo>
                    <a:lnTo>
                      <a:pt x="936" y="1109"/>
                    </a:lnTo>
                    <a:lnTo>
                      <a:pt x="940" y="1190"/>
                    </a:lnTo>
                    <a:lnTo>
                      <a:pt x="936" y="1292"/>
                    </a:lnTo>
                    <a:lnTo>
                      <a:pt x="924" y="1402"/>
                    </a:lnTo>
                    <a:lnTo>
                      <a:pt x="913" y="1479"/>
                    </a:lnTo>
                    <a:lnTo>
                      <a:pt x="902" y="1564"/>
                    </a:lnTo>
                    <a:lnTo>
                      <a:pt x="885" y="1639"/>
                    </a:lnTo>
                    <a:lnTo>
                      <a:pt x="862" y="1697"/>
                    </a:lnTo>
                    <a:lnTo>
                      <a:pt x="844" y="1757"/>
                    </a:lnTo>
                    <a:lnTo>
                      <a:pt x="838" y="1833"/>
                    </a:lnTo>
                    <a:lnTo>
                      <a:pt x="858" y="2172"/>
                    </a:lnTo>
                    <a:lnTo>
                      <a:pt x="865" y="2292"/>
                    </a:lnTo>
                    <a:lnTo>
                      <a:pt x="865" y="2339"/>
                    </a:lnTo>
                    <a:lnTo>
                      <a:pt x="849" y="2400"/>
                    </a:lnTo>
                    <a:lnTo>
                      <a:pt x="820" y="2473"/>
                    </a:lnTo>
                    <a:lnTo>
                      <a:pt x="747" y="2693"/>
                    </a:lnTo>
                    <a:lnTo>
                      <a:pt x="697" y="2872"/>
                    </a:lnTo>
                    <a:lnTo>
                      <a:pt x="671" y="2936"/>
                    </a:lnTo>
                    <a:lnTo>
                      <a:pt x="639" y="2949"/>
                    </a:lnTo>
                    <a:lnTo>
                      <a:pt x="608" y="2961"/>
                    </a:lnTo>
                    <a:lnTo>
                      <a:pt x="495"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16" name="Freeform 86"/>
              <p:cNvSpPr>
                <a:spLocks/>
              </p:cNvSpPr>
              <p:nvPr/>
            </p:nvSpPr>
            <p:spPr bwMode="auto">
              <a:xfrm>
                <a:off x="1180" y="2733"/>
                <a:ext cx="324"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3 w 974"/>
                  <a:gd name="T107" fmla="*/ 4 h 3255"/>
                  <a:gd name="T108" fmla="*/ 3 w 974"/>
                  <a:gd name="T109" fmla="*/ 5 h 3255"/>
                  <a:gd name="T110" fmla="*/ 3 w 974"/>
                  <a:gd name="T111" fmla="*/ 4 h 3255"/>
                  <a:gd name="T112" fmla="*/ 3 w 974"/>
                  <a:gd name="T113" fmla="*/ 4 h 3255"/>
                  <a:gd name="T114" fmla="*/ 3 w 974"/>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79"/>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17" name="Freeform 87"/>
              <p:cNvSpPr>
                <a:spLocks/>
              </p:cNvSpPr>
              <p:nvPr/>
            </p:nvSpPr>
            <p:spPr bwMode="auto">
              <a:xfrm>
                <a:off x="1180" y="2733"/>
                <a:ext cx="324"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18" name="Freeform 88"/>
              <p:cNvSpPr>
                <a:spLocks/>
              </p:cNvSpPr>
              <p:nvPr/>
            </p:nvSpPr>
            <p:spPr bwMode="auto">
              <a:xfrm>
                <a:off x="1404" y="3052"/>
                <a:ext cx="27" cy="65"/>
              </a:xfrm>
              <a:custGeom>
                <a:avLst/>
                <a:gdLst>
                  <a:gd name="T0" fmla="*/ 0 w 80"/>
                  <a:gd name="T1" fmla="*/ 0 h 195"/>
                  <a:gd name="T2" fmla="*/ 0 w 80"/>
                  <a:gd name="T3" fmla="*/ 0 h 195"/>
                  <a:gd name="T4" fmla="*/ 0 w 80"/>
                  <a:gd name="T5" fmla="*/ 1 h 195"/>
                  <a:gd name="T6" fmla="*/ 0 w 80"/>
                  <a:gd name="T7" fmla="*/ 1 h 195"/>
                  <a:gd name="T8" fmla="*/ 0 w 80"/>
                  <a:gd name="T9" fmla="*/ 1 h 195"/>
                  <a:gd name="T10" fmla="*/ 0 w 80"/>
                  <a:gd name="T11" fmla="*/ 0 h 195"/>
                  <a:gd name="T12" fmla="*/ 0 w 80"/>
                  <a:gd name="T13" fmla="*/ 0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5" y="120"/>
                    </a:lnTo>
                    <a:lnTo>
                      <a:pt x="0" y="187"/>
                    </a:lnTo>
                    <a:lnTo>
                      <a:pt x="63" y="195"/>
                    </a:lnTo>
                    <a:lnTo>
                      <a:pt x="80" y="142"/>
                    </a:lnTo>
                    <a:lnTo>
                      <a:pt x="80" y="97"/>
                    </a:lnTo>
                    <a:lnTo>
                      <a:pt x="53" y="53"/>
                    </a:lnTo>
                    <a:lnTo>
                      <a:pt x="37" y="21"/>
                    </a:lnTo>
                    <a:lnTo>
                      <a:pt x="21" y="0"/>
                    </a:lnTo>
                    <a:lnTo>
                      <a:pt x="10"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19" name="Freeform 89"/>
              <p:cNvSpPr>
                <a:spLocks/>
              </p:cNvSpPr>
              <p:nvPr/>
            </p:nvSpPr>
            <p:spPr bwMode="auto">
              <a:xfrm>
                <a:off x="1779" y="2711"/>
                <a:ext cx="310" cy="1140"/>
              </a:xfrm>
              <a:custGeom>
                <a:avLst/>
                <a:gdLst>
                  <a:gd name="T0" fmla="*/ 3 w 931"/>
                  <a:gd name="T1" fmla="*/ 0 h 3419"/>
                  <a:gd name="T2" fmla="*/ 3 w 931"/>
                  <a:gd name="T3" fmla="*/ 1 h 3419"/>
                  <a:gd name="T4" fmla="*/ 3 w 931"/>
                  <a:gd name="T5" fmla="*/ 1 h 3419"/>
                  <a:gd name="T6" fmla="*/ 3 w 931"/>
                  <a:gd name="T7" fmla="*/ 2 h 3419"/>
                  <a:gd name="T8" fmla="*/ 3 w 931"/>
                  <a:gd name="T9" fmla="*/ 2 h 3419"/>
                  <a:gd name="T10" fmla="*/ 3 w 931"/>
                  <a:gd name="T11" fmla="*/ 3 h 3419"/>
                  <a:gd name="T12" fmla="*/ 4 w 931"/>
                  <a:gd name="T13" fmla="*/ 3 h 3419"/>
                  <a:gd name="T14" fmla="*/ 4 w 931"/>
                  <a:gd name="T15" fmla="*/ 5 h 3419"/>
                  <a:gd name="T16" fmla="*/ 4 w 931"/>
                  <a:gd name="T17" fmla="*/ 6 h 3419"/>
                  <a:gd name="T18" fmla="*/ 4 w 931"/>
                  <a:gd name="T19" fmla="*/ 7 h 3419"/>
                  <a:gd name="T20" fmla="*/ 3 w 931"/>
                  <a:gd name="T21" fmla="*/ 9 h 3419"/>
                  <a:gd name="T22" fmla="*/ 3 w 931"/>
                  <a:gd name="T23" fmla="*/ 10 h 3419"/>
                  <a:gd name="T24" fmla="*/ 3 w 931"/>
                  <a:gd name="T25" fmla="*/ 11 h 3419"/>
                  <a:gd name="T26" fmla="*/ 2 w 931"/>
                  <a:gd name="T27" fmla="*/ 13 h 3419"/>
                  <a:gd name="T28" fmla="*/ 2 w 931"/>
                  <a:gd name="T29" fmla="*/ 14 h 3419"/>
                  <a:gd name="T30" fmla="*/ 2 w 931"/>
                  <a:gd name="T31" fmla="*/ 14 h 3419"/>
                  <a:gd name="T32" fmla="*/ 1 w 931"/>
                  <a:gd name="T33" fmla="*/ 14 h 3419"/>
                  <a:gd name="T34" fmla="*/ 1 w 931"/>
                  <a:gd name="T35" fmla="*/ 14 h 3419"/>
                  <a:gd name="T36" fmla="*/ 1 w 931"/>
                  <a:gd name="T37" fmla="*/ 14 h 3419"/>
                  <a:gd name="T38" fmla="*/ 0 w 931"/>
                  <a:gd name="T39" fmla="*/ 14 h 3419"/>
                  <a:gd name="T40" fmla="*/ 0 w 931"/>
                  <a:gd name="T41" fmla="*/ 13 h 3419"/>
                  <a:gd name="T42" fmla="*/ 1 w 931"/>
                  <a:gd name="T43" fmla="*/ 13 h 3419"/>
                  <a:gd name="T44" fmla="*/ 1 w 931"/>
                  <a:gd name="T45" fmla="*/ 12 h 3419"/>
                  <a:gd name="T46" fmla="*/ 0 w 931"/>
                  <a:gd name="T47" fmla="*/ 11 h 3419"/>
                  <a:gd name="T48" fmla="*/ 0 w 931"/>
                  <a:gd name="T49" fmla="*/ 9 h 3419"/>
                  <a:gd name="T50" fmla="*/ 0 w 931"/>
                  <a:gd name="T51" fmla="*/ 8 h 3419"/>
                  <a:gd name="T52" fmla="*/ 1 w 931"/>
                  <a:gd name="T53" fmla="*/ 6 h 3419"/>
                  <a:gd name="T54" fmla="*/ 1 w 931"/>
                  <a:gd name="T55" fmla="*/ 5 h 3419"/>
                  <a:gd name="T56" fmla="*/ 0 w 931"/>
                  <a:gd name="T57" fmla="*/ 5 h 3419"/>
                  <a:gd name="T58" fmla="*/ 1 w 931"/>
                  <a:gd name="T59" fmla="*/ 4 h 3419"/>
                  <a:gd name="T60" fmla="*/ 1 w 931"/>
                  <a:gd name="T61" fmla="*/ 3 h 3419"/>
                  <a:gd name="T62" fmla="*/ 1 w 931"/>
                  <a:gd name="T63" fmla="*/ 2 h 3419"/>
                  <a:gd name="T64" fmla="*/ 2 w 931"/>
                  <a:gd name="T65" fmla="*/ 2 h 3419"/>
                  <a:gd name="T66" fmla="*/ 1 w 931"/>
                  <a:gd name="T67" fmla="*/ 2 h 3419"/>
                  <a:gd name="T68" fmla="*/ 1 w 931"/>
                  <a:gd name="T69" fmla="*/ 1 h 3419"/>
                  <a:gd name="T70" fmla="*/ 1 w 931"/>
                  <a:gd name="T71" fmla="*/ 1 h 3419"/>
                  <a:gd name="T72" fmla="*/ 1 w 931"/>
                  <a:gd name="T73" fmla="*/ 0 h 3419"/>
                  <a:gd name="T74" fmla="*/ 2 w 931"/>
                  <a:gd name="T75" fmla="*/ 0 h 3419"/>
                  <a:gd name="T76" fmla="*/ 3 w 931"/>
                  <a:gd name="T77" fmla="*/ 6 h 3419"/>
                  <a:gd name="T78" fmla="*/ 3 w 931"/>
                  <a:gd name="T79" fmla="*/ 6 h 3419"/>
                  <a:gd name="T80" fmla="*/ 3 w 931"/>
                  <a:gd name="T81" fmla="*/ 5 h 3419"/>
                  <a:gd name="T82" fmla="*/ 3 w 931"/>
                  <a:gd name="T83" fmla="*/ 4 h 3419"/>
                  <a:gd name="T84" fmla="*/ 3 w 931"/>
                  <a:gd name="T85" fmla="*/ 5 h 3419"/>
                  <a:gd name="T86" fmla="*/ 3 w 931"/>
                  <a:gd name="T87" fmla="*/ 6 h 3419"/>
                  <a:gd name="T88" fmla="*/ 2 w 931"/>
                  <a:gd name="T89" fmla="*/ 13 h 3419"/>
                  <a:gd name="T90" fmla="*/ 2 w 931"/>
                  <a:gd name="T91" fmla="*/ 13 h 3419"/>
                  <a:gd name="T92" fmla="*/ 2 w 931"/>
                  <a:gd name="T93" fmla="*/ 11 h 3419"/>
                  <a:gd name="T94" fmla="*/ 2 w 931"/>
                  <a:gd name="T95" fmla="*/ 10 h 3419"/>
                  <a:gd name="T96" fmla="*/ 2 w 931"/>
                  <a:gd name="T97" fmla="*/ 10 h 3419"/>
                  <a:gd name="T98" fmla="*/ 2 w 931"/>
                  <a:gd name="T99" fmla="*/ 9 h 3419"/>
                  <a:gd name="T100" fmla="*/ 1 w 931"/>
                  <a:gd name="T101" fmla="*/ 9 h 3419"/>
                  <a:gd name="T102" fmla="*/ 1 w 931"/>
                  <a:gd name="T103" fmla="*/ 10 h 3419"/>
                  <a:gd name="T104" fmla="*/ 1 w 931"/>
                  <a:gd name="T105" fmla="*/ 10 h 3419"/>
                  <a:gd name="T106" fmla="*/ 1 w 931"/>
                  <a:gd name="T107" fmla="*/ 11 h 3419"/>
                  <a:gd name="T108" fmla="*/ 2 w 931"/>
                  <a:gd name="T109" fmla="*/ 13 h 3419"/>
                  <a:gd name="T110" fmla="*/ 2 w 93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19"/>
                  <a:gd name="T170" fmla="*/ 931 w 93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lnTo>
                      <a:pt x="757" y="1476"/>
                    </a:lnTo>
                    <a:lnTo>
                      <a:pt x="705" y="1498"/>
                    </a:lnTo>
                    <a:lnTo>
                      <a:pt x="705" y="1411"/>
                    </a:lnTo>
                    <a:lnTo>
                      <a:pt x="700" y="1374"/>
                    </a:lnTo>
                    <a:lnTo>
                      <a:pt x="690" y="1338"/>
                    </a:lnTo>
                    <a:lnTo>
                      <a:pt x="674" y="1302"/>
                    </a:lnTo>
                    <a:lnTo>
                      <a:pt x="654" y="1268"/>
                    </a:lnTo>
                    <a:lnTo>
                      <a:pt x="680" y="1223"/>
                    </a:lnTo>
                    <a:lnTo>
                      <a:pt x="705" y="1172"/>
                    </a:lnTo>
                    <a:lnTo>
                      <a:pt x="728" y="1114"/>
                    </a:lnTo>
                    <a:lnTo>
                      <a:pt x="742" y="1064"/>
                    </a:lnTo>
                    <a:lnTo>
                      <a:pt x="754" y="1000"/>
                    </a:lnTo>
                    <a:lnTo>
                      <a:pt x="763" y="1080"/>
                    </a:lnTo>
                    <a:lnTo>
                      <a:pt x="760" y="1177"/>
                    </a:lnTo>
                    <a:lnTo>
                      <a:pt x="758" y="1268"/>
                    </a:lnTo>
                    <a:lnTo>
                      <a:pt x="760" y="1342"/>
                    </a:lnTo>
                    <a:lnTo>
                      <a:pt x="758" y="1404"/>
                    </a:lnTo>
                    <a:lnTo>
                      <a:pt x="757" y="1476"/>
                    </a:lnTo>
                    <a:lnTo>
                      <a:pt x="495" y="1"/>
                    </a:lnTo>
                    <a:lnTo>
                      <a:pt x="410" y="3179"/>
                    </a:lnTo>
                    <a:lnTo>
                      <a:pt x="433" y="3136"/>
                    </a:lnTo>
                    <a:lnTo>
                      <a:pt x="448" y="3094"/>
                    </a:lnTo>
                    <a:lnTo>
                      <a:pt x="455" y="3038"/>
                    </a:lnTo>
                    <a:lnTo>
                      <a:pt x="448" y="2961"/>
                    </a:lnTo>
                    <a:lnTo>
                      <a:pt x="443" y="2872"/>
                    </a:lnTo>
                    <a:lnTo>
                      <a:pt x="441" y="2768"/>
                    </a:lnTo>
                    <a:lnTo>
                      <a:pt x="443" y="2653"/>
                    </a:lnTo>
                    <a:lnTo>
                      <a:pt x="450" y="2551"/>
                    </a:lnTo>
                    <a:lnTo>
                      <a:pt x="457" y="2483"/>
                    </a:lnTo>
                    <a:lnTo>
                      <a:pt x="452" y="2452"/>
                    </a:lnTo>
                    <a:lnTo>
                      <a:pt x="433" y="2407"/>
                    </a:lnTo>
                    <a:lnTo>
                      <a:pt x="417" y="2349"/>
                    </a:lnTo>
                    <a:lnTo>
                      <a:pt x="409" y="2277"/>
                    </a:lnTo>
                    <a:lnTo>
                      <a:pt x="410" y="2216"/>
                    </a:lnTo>
                    <a:lnTo>
                      <a:pt x="422" y="2173"/>
                    </a:lnTo>
                    <a:lnTo>
                      <a:pt x="270" y="2158"/>
                    </a:lnTo>
                    <a:lnTo>
                      <a:pt x="254" y="2204"/>
                    </a:lnTo>
                    <a:lnTo>
                      <a:pt x="237" y="2252"/>
                    </a:lnTo>
                    <a:lnTo>
                      <a:pt x="222" y="2300"/>
                    </a:lnTo>
                    <a:lnTo>
                      <a:pt x="222" y="2322"/>
                    </a:lnTo>
                    <a:lnTo>
                      <a:pt x="242" y="2362"/>
                    </a:lnTo>
                    <a:lnTo>
                      <a:pt x="270" y="2409"/>
                    </a:lnTo>
                    <a:lnTo>
                      <a:pt x="294" y="2467"/>
                    </a:lnTo>
                    <a:lnTo>
                      <a:pt x="309" y="2523"/>
                    </a:lnTo>
                    <a:lnTo>
                      <a:pt x="314" y="2599"/>
                    </a:lnTo>
                    <a:lnTo>
                      <a:pt x="314" y="2675"/>
                    </a:lnTo>
                    <a:lnTo>
                      <a:pt x="316" y="2782"/>
                    </a:lnTo>
                    <a:lnTo>
                      <a:pt x="322" y="2875"/>
                    </a:lnTo>
                    <a:lnTo>
                      <a:pt x="341" y="2979"/>
                    </a:lnTo>
                    <a:lnTo>
                      <a:pt x="373" y="3094"/>
                    </a:lnTo>
                    <a:lnTo>
                      <a:pt x="392" y="3143"/>
                    </a:lnTo>
                    <a:lnTo>
                      <a:pt x="410" y="3179"/>
                    </a:lnTo>
                    <a:lnTo>
                      <a:pt x="495"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20" name="Freeform 90"/>
              <p:cNvSpPr>
                <a:spLocks/>
              </p:cNvSpPr>
              <p:nvPr/>
            </p:nvSpPr>
            <p:spPr bwMode="auto">
              <a:xfrm>
                <a:off x="1779" y="2711"/>
                <a:ext cx="310" cy="1140"/>
              </a:xfrm>
              <a:custGeom>
                <a:avLst/>
                <a:gdLst>
                  <a:gd name="T0" fmla="*/ 2 w 931"/>
                  <a:gd name="T1" fmla="*/ 0 h 3419"/>
                  <a:gd name="T2" fmla="*/ 3 w 931"/>
                  <a:gd name="T3" fmla="*/ 0 h 3419"/>
                  <a:gd name="T4" fmla="*/ 3 w 931"/>
                  <a:gd name="T5" fmla="*/ 1 h 3419"/>
                  <a:gd name="T6" fmla="*/ 3 w 931"/>
                  <a:gd name="T7" fmla="*/ 1 h 3419"/>
                  <a:gd name="T8" fmla="*/ 2 w 931"/>
                  <a:gd name="T9" fmla="*/ 2 h 3419"/>
                  <a:gd name="T10" fmla="*/ 3 w 931"/>
                  <a:gd name="T11" fmla="*/ 2 h 3419"/>
                  <a:gd name="T12" fmla="*/ 3 w 931"/>
                  <a:gd name="T13" fmla="*/ 2 h 3419"/>
                  <a:gd name="T14" fmla="*/ 3 w 931"/>
                  <a:gd name="T15" fmla="*/ 2 h 3419"/>
                  <a:gd name="T16" fmla="*/ 3 w 931"/>
                  <a:gd name="T17" fmla="*/ 3 h 3419"/>
                  <a:gd name="T18" fmla="*/ 4 w 931"/>
                  <a:gd name="T19" fmla="*/ 3 h 3419"/>
                  <a:gd name="T20" fmla="*/ 3 w 931"/>
                  <a:gd name="T21" fmla="*/ 4 h 3419"/>
                  <a:gd name="T22" fmla="*/ 4 w 931"/>
                  <a:gd name="T23" fmla="*/ 5 h 3419"/>
                  <a:gd name="T24" fmla="*/ 4 w 931"/>
                  <a:gd name="T25" fmla="*/ 6 h 3419"/>
                  <a:gd name="T26" fmla="*/ 4 w 931"/>
                  <a:gd name="T27" fmla="*/ 6 h 3419"/>
                  <a:gd name="T28" fmla="*/ 4 w 931"/>
                  <a:gd name="T29" fmla="*/ 7 h 3419"/>
                  <a:gd name="T30" fmla="*/ 3 w 931"/>
                  <a:gd name="T31" fmla="*/ 8 h 3419"/>
                  <a:gd name="T32" fmla="*/ 2 w 931"/>
                  <a:gd name="T33" fmla="*/ 9 h 3419"/>
                  <a:gd name="T34" fmla="*/ 3 w 931"/>
                  <a:gd name="T35" fmla="*/ 10 h 3419"/>
                  <a:gd name="T36" fmla="*/ 3 w 931"/>
                  <a:gd name="T37" fmla="*/ 11 h 3419"/>
                  <a:gd name="T38" fmla="*/ 2 w 931"/>
                  <a:gd name="T39" fmla="*/ 12 h 3419"/>
                  <a:gd name="T40" fmla="*/ 2 w 931"/>
                  <a:gd name="T41" fmla="*/ 13 h 3419"/>
                  <a:gd name="T42" fmla="*/ 2 w 931"/>
                  <a:gd name="T43" fmla="*/ 14 h 3419"/>
                  <a:gd name="T44" fmla="*/ 2 w 931"/>
                  <a:gd name="T45" fmla="*/ 14 h 3419"/>
                  <a:gd name="T46" fmla="*/ 2 w 931"/>
                  <a:gd name="T47" fmla="*/ 14 h 3419"/>
                  <a:gd name="T48" fmla="*/ 1 w 931"/>
                  <a:gd name="T49" fmla="*/ 14 h 3419"/>
                  <a:gd name="T50" fmla="*/ 1 w 931"/>
                  <a:gd name="T51" fmla="*/ 14 h 3419"/>
                  <a:gd name="T52" fmla="*/ 1 w 931"/>
                  <a:gd name="T53" fmla="*/ 14 h 3419"/>
                  <a:gd name="T54" fmla="*/ 1 w 931"/>
                  <a:gd name="T55" fmla="*/ 14 h 3419"/>
                  <a:gd name="T56" fmla="*/ 1 w 931"/>
                  <a:gd name="T57" fmla="*/ 14 h 3419"/>
                  <a:gd name="T58" fmla="*/ 0 w 931"/>
                  <a:gd name="T59" fmla="*/ 14 h 3419"/>
                  <a:gd name="T60" fmla="*/ 0 w 931"/>
                  <a:gd name="T61" fmla="*/ 14 h 3419"/>
                  <a:gd name="T62" fmla="*/ 0 w 931"/>
                  <a:gd name="T63" fmla="*/ 13 h 3419"/>
                  <a:gd name="T64" fmla="*/ 1 w 931"/>
                  <a:gd name="T65" fmla="*/ 13 h 3419"/>
                  <a:gd name="T66" fmla="*/ 1 w 931"/>
                  <a:gd name="T67" fmla="*/ 13 h 3419"/>
                  <a:gd name="T68" fmla="*/ 1 w 931"/>
                  <a:gd name="T69" fmla="*/ 12 h 3419"/>
                  <a:gd name="T70" fmla="*/ 0 w 931"/>
                  <a:gd name="T71" fmla="*/ 11 h 3419"/>
                  <a:gd name="T72" fmla="*/ 0 w 931"/>
                  <a:gd name="T73" fmla="*/ 10 h 3419"/>
                  <a:gd name="T74" fmla="*/ 0 w 931"/>
                  <a:gd name="T75" fmla="*/ 9 h 3419"/>
                  <a:gd name="T76" fmla="*/ 0 w 931"/>
                  <a:gd name="T77" fmla="*/ 8 h 3419"/>
                  <a:gd name="T78" fmla="*/ 0 w 931"/>
                  <a:gd name="T79" fmla="*/ 7 h 3419"/>
                  <a:gd name="T80" fmla="*/ 1 w 931"/>
                  <a:gd name="T81" fmla="*/ 6 h 3419"/>
                  <a:gd name="T82" fmla="*/ 1 w 931"/>
                  <a:gd name="T83" fmla="*/ 5 h 3419"/>
                  <a:gd name="T84" fmla="*/ 0 w 931"/>
                  <a:gd name="T85" fmla="*/ 5 h 3419"/>
                  <a:gd name="T86" fmla="*/ 0 w 931"/>
                  <a:gd name="T87" fmla="*/ 5 h 3419"/>
                  <a:gd name="T88" fmla="*/ 1 w 931"/>
                  <a:gd name="T89" fmla="*/ 4 h 3419"/>
                  <a:gd name="T90" fmla="*/ 1 w 931"/>
                  <a:gd name="T91" fmla="*/ 3 h 3419"/>
                  <a:gd name="T92" fmla="*/ 1 w 931"/>
                  <a:gd name="T93" fmla="*/ 3 h 3419"/>
                  <a:gd name="T94" fmla="*/ 1 w 931"/>
                  <a:gd name="T95" fmla="*/ 2 h 3419"/>
                  <a:gd name="T96" fmla="*/ 2 w 931"/>
                  <a:gd name="T97" fmla="*/ 2 h 3419"/>
                  <a:gd name="T98" fmla="*/ 2 w 931"/>
                  <a:gd name="T99" fmla="*/ 2 h 3419"/>
                  <a:gd name="T100" fmla="*/ 1 w 931"/>
                  <a:gd name="T101" fmla="*/ 2 h 3419"/>
                  <a:gd name="T102" fmla="*/ 1 w 931"/>
                  <a:gd name="T103" fmla="*/ 1 h 3419"/>
                  <a:gd name="T104" fmla="*/ 1 w 931"/>
                  <a:gd name="T105" fmla="*/ 1 h 3419"/>
                  <a:gd name="T106" fmla="*/ 1 w 931"/>
                  <a:gd name="T107" fmla="*/ 1 h 3419"/>
                  <a:gd name="T108" fmla="*/ 1 w 931"/>
                  <a:gd name="T109" fmla="*/ 0 h 3419"/>
                  <a:gd name="T110" fmla="*/ 2 w 931"/>
                  <a:gd name="T111" fmla="*/ 0 h 3419"/>
                  <a:gd name="T112" fmla="*/ 2 w 93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19"/>
                  <a:gd name="T173" fmla="*/ 931 w 93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21" name="Freeform 91"/>
              <p:cNvSpPr>
                <a:spLocks/>
              </p:cNvSpPr>
              <p:nvPr/>
            </p:nvSpPr>
            <p:spPr bwMode="auto">
              <a:xfrm>
                <a:off x="1997" y="3044"/>
                <a:ext cx="36" cy="166"/>
              </a:xfrm>
              <a:custGeom>
                <a:avLst/>
                <a:gdLst>
                  <a:gd name="T0" fmla="*/ 0 w 109"/>
                  <a:gd name="T1" fmla="*/ 2 h 497"/>
                  <a:gd name="T2" fmla="*/ 0 w 109"/>
                  <a:gd name="T3" fmla="*/ 2 h 497"/>
                  <a:gd name="T4" fmla="*/ 0 w 109"/>
                  <a:gd name="T5" fmla="*/ 2 h 497"/>
                  <a:gd name="T6" fmla="*/ 0 w 109"/>
                  <a:gd name="T7" fmla="*/ 2 h 497"/>
                  <a:gd name="T8" fmla="*/ 0 w 109"/>
                  <a:gd name="T9" fmla="*/ 1 h 497"/>
                  <a:gd name="T10" fmla="*/ 0 w 109"/>
                  <a:gd name="T11" fmla="*/ 1 h 497"/>
                  <a:gd name="T12" fmla="*/ 0 w 109"/>
                  <a:gd name="T13" fmla="*/ 1 h 497"/>
                  <a:gd name="T14" fmla="*/ 0 w 109"/>
                  <a:gd name="T15" fmla="*/ 1 h 497"/>
                  <a:gd name="T16" fmla="*/ 0 w 109"/>
                  <a:gd name="T17" fmla="*/ 1 h 497"/>
                  <a:gd name="T18" fmla="*/ 0 w 109"/>
                  <a:gd name="T19" fmla="*/ 0 h 497"/>
                  <a:gd name="T20" fmla="*/ 0 w 109"/>
                  <a:gd name="T21" fmla="*/ 0 h 497"/>
                  <a:gd name="T22" fmla="*/ 0 w 109"/>
                  <a:gd name="T23" fmla="*/ 0 h 497"/>
                  <a:gd name="T24" fmla="*/ 0 w 109"/>
                  <a:gd name="T25" fmla="*/ 0 h 497"/>
                  <a:gd name="T26" fmla="*/ 0 w 109"/>
                  <a:gd name="T27" fmla="*/ 1 h 497"/>
                  <a:gd name="T28" fmla="*/ 0 w 109"/>
                  <a:gd name="T29" fmla="*/ 1 h 497"/>
                  <a:gd name="T30" fmla="*/ 0 w 109"/>
                  <a:gd name="T31" fmla="*/ 1 h 497"/>
                  <a:gd name="T32" fmla="*/ 0 w 109"/>
                  <a:gd name="T33" fmla="*/ 2 h 497"/>
                  <a:gd name="T34" fmla="*/ 0 w 109"/>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8"/>
                    </a:lnTo>
                    <a:lnTo>
                      <a:pt x="21" y="302"/>
                    </a:lnTo>
                    <a:lnTo>
                      <a:pt x="0" y="268"/>
                    </a:lnTo>
                    <a:lnTo>
                      <a:pt x="27" y="224"/>
                    </a:lnTo>
                    <a:lnTo>
                      <a:pt x="52" y="173"/>
                    </a:lnTo>
                    <a:lnTo>
                      <a:pt x="74" y="114"/>
                    </a:lnTo>
                    <a:lnTo>
                      <a:pt x="88" y="64"/>
                    </a:lnTo>
                    <a:lnTo>
                      <a:pt x="102" y="0"/>
                    </a:lnTo>
                    <a:lnTo>
                      <a:pt x="109" y="79"/>
                    </a:lnTo>
                    <a:lnTo>
                      <a:pt x="106" y="178"/>
                    </a:lnTo>
                    <a:lnTo>
                      <a:pt x="104" y="268"/>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22" name="Freeform 92"/>
              <p:cNvSpPr>
                <a:spLocks/>
              </p:cNvSpPr>
              <p:nvPr/>
            </p:nvSpPr>
            <p:spPr bwMode="auto">
              <a:xfrm>
                <a:off x="1853" y="3430"/>
                <a:ext cx="78" cy="341"/>
              </a:xfrm>
              <a:custGeom>
                <a:avLst/>
                <a:gdLst>
                  <a:gd name="T0" fmla="*/ 1 w 234"/>
                  <a:gd name="T1" fmla="*/ 4 h 1021"/>
                  <a:gd name="T2" fmla="*/ 1 w 234"/>
                  <a:gd name="T3" fmla="*/ 4 h 1021"/>
                  <a:gd name="T4" fmla="*/ 1 w 234"/>
                  <a:gd name="T5" fmla="*/ 4 h 1021"/>
                  <a:gd name="T6" fmla="*/ 1 w 234"/>
                  <a:gd name="T7" fmla="*/ 4 h 1021"/>
                  <a:gd name="T8" fmla="*/ 1 w 234"/>
                  <a:gd name="T9" fmla="*/ 3 h 1021"/>
                  <a:gd name="T10" fmla="*/ 1 w 234"/>
                  <a:gd name="T11" fmla="*/ 3 h 1021"/>
                  <a:gd name="T12" fmla="*/ 1 w 234"/>
                  <a:gd name="T13" fmla="*/ 3 h 1021"/>
                  <a:gd name="T14" fmla="*/ 1 w 234"/>
                  <a:gd name="T15" fmla="*/ 2 h 1021"/>
                  <a:gd name="T16" fmla="*/ 1 w 234"/>
                  <a:gd name="T17" fmla="*/ 2 h 1021"/>
                  <a:gd name="T18" fmla="*/ 1 w 234"/>
                  <a:gd name="T19" fmla="*/ 1 h 1021"/>
                  <a:gd name="T20" fmla="*/ 1 w 234"/>
                  <a:gd name="T21" fmla="*/ 1 h 1021"/>
                  <a:gd name="T22" fmla="*/ 1 w 234"/>
                  <a:gd name="T23" fmla="*/ 1 h 1021"/>
                  <a:gd name="T24" fmla="*/ 1 w 234"/>
                  <a:gd name="T25" fmla="*/ 1 h 1021"/>
                  <a:gd name="T26" fmla="*/ 1 w 234"/>
                  <a:gd name="T27" fmla="*/ 0 h 1021"/>
                  <a:gd name="T28" fmla="*/ 1 w 234"/>
                  <a:gd name="T29" fmla="*/ 0 h 1021"/>
                  <a:gd name="T30" fmla="*/ 1 w 234"/>
                  <a:gd name="T31" fmla="*/ 0 h 1021"/>
                  <a:gd name="T32" fmla="*/ 0 w 234"/>
                  <a:gd name="T33" fmla="*/ 0 h 1021"/>
                  <a:gd name="T34" fmla="*/ 0 w 234"/>
                  <a:gd name="T35" fmla="*/ 0 h 1021"/>
                  <a:gd name="T36" fmla="*/ 0 w 234"/>
                  <a:gd name="T37" fmla="*/ 0 h 1021"/>
                  <a:gd name="T38" fmla="*/ 0 w 234"/>
                  <a:gd name="T39" fmla="*/ 1 h 1021"/>
                  <a:gd name="T40" fmla="*/ 0 w 234"/>
                  <a:gd name="T41" fmla="*/ 1 h 1021"/>
                  <a:gd name="T42" fmla="*/ 0 w 234"/>
                  <a:gd name="T43" fmla="*/ 1 h 1021"/>
                  <a:gd name="T44" fmla="*/ 0 w 234"/>
                  <a:gd name="T45" fmla="*/ 1 h 1021"/>
                  <a:gd name="T46" fmla="*/ 0 w 234"/>
                  <a:gd name="T47" fmla="*/ 1 h 1021"/>
                  <a:gd name="T48" fmla="*/ 0 w 234"/>
                  <a:gd name="T49" fmla="*/ 2 h 1021"/>
                  <a:gd name="T50" fmla="*/ 0 w 234"/>
                  <a:gd name="T51" fmla="*/ 2 h 1021"/>
                  <a:gd name="T52" fmla="*/ 0 w 234"/>
                  <a:gd name="T53" fmla="*/ 2 h 1021"/>
                  <a:gd name="T54" fmla="*/ 0 w 234"/>
                  <a:gd name="T55" fmla="*/ 3 h 1021"/>
                  <a:gd name="T56" fmla="*/ 0 w 234"/>
                  <a:gd name="T57" fmla="*/ 3 h 1021"/>
                  <a:gd name="T58" fmla="*/ 0 w 234"/>
                  <a:gd name="T59" fmla="*/ 3 h 1021"/>
                  <a:gd name="T60" fmla="*/ 1 w 234"/>
                  <a:gd name="T61" fmla="*/ 4 h 1021"/>
                  <a:gd name="T62" fmla="*/ 1 w 234"/>
                  <a:gd name="T63" fmla="*/ 4 h 1021"/>
                  <a:gd name="T64" fmla="*/ 1 w 234"/>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4" y="936"/>
                    </a:lnTo>
                    <a:lnTo>
                      <a:pt x="232" y="880"/>
                    </a:lnTo>
                    <a:lnTo>
                      <a:pt x="224" y="803"/>
                    </a:lnTo>
                    <a:lnTo>
                      <a:pt x="221" y="714"/>
                    </a:lnTo>
                    <a:lnTo>
                      <a:pt x="217" y="610"/>
                    </a:lnTo>
                    <a:lnTo>
                      <a:pt x="221" y="495"/>
                    </a:lnTo>
                    <a:lnTo>
                      <a:pt x="228" y="393"/>
                    </a:lnTo>
                    <a:lnTo>
                      <a:pt x="234" y="325"/>
                    </a:lnTo>
                    <a:lnTo>
                      <a:pt x="229" y="294"/>
                    </a:lnTo>
                    <a:lnTo>
                      <a:pt x="211" y="249"/>
                    </a:lnTo>
                    <a:lnTo>
                      <a:pt x="194" y="191"/>
                    </a:lnTo>
                    <a:lnTo>
                      <a:pt x="187" y="119"/>
                    </a:lnTo>
                    <a:lnTo>
                      <a:pt x="188" y="58"/>
                    </a:lnTo>
                    <a:lnTo>
                      <a:pt x="198" y="15"/>
                    </a:lnTo>
                    <a:lnTo>
                      <a:pt x="48" y="0"/>
                    </a:lnTo>
                    <a:lnTo>
                      <a:pt x="32" y="46"/>
                    </a:lnTo>
                    <a:lnTo>
                      <a:pt x="15" y="94"/>
                    </a:lnTo>
                    <a:lnTo>
                      <a:pt x="0" y="142"/>
                    </a:lnTo>
                    <a:lnTo>
                      <a:pt x="0" y="164"/>
                    </a:lnTo>
                    <a:lnTo>
                      <a:pt x="20" y="205"/>
                    </a:lnTo>
                    <a:lnTo>
                      <a:pt x="48" y="251"/>
                    </a:lnTo>
                    <a:lnTo>
                      <a:pt x="71" y="311"/>
                    </a:lnTo>
                    <a:lnTo>
                      <a:pt x="87" y="365"/>
                    </a:lnTo>
                    <a:lnTo>
                      <a:pt x="92" y="441"/>
                    </a:lnTo>
                    <a:lnTo>
                      <a:pt x="92" y="517"/>
                    </a:lnTo>
                    <a:lnTo>
                      <a:pt x="94" y="624"/>
                    </a:lnTo>
                    <a:lnTo>
                      <a:pt x="100" y="717"/>
                    </a:lnTo>
                    <a:lnTo>
                      <a:pt x="118" y="821"/>
                    </a:lnTo>
                    <a:lnTo>
                      <a:pt x="151" y="936"/>
                    </a:lnTo>
                    <a:lnTo>
                      <a:pt x="170" y="985"/>
                    </a:lnTo>
                    <a:lnTo>
                      <a:pt x="187"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23" name="Freeform 93"/>
              <p:cNvSpPr>
                <a:spLocks/>
              </p:cNvSpPr>
              <p:nvPr/>
            </p:nvSpPr>
            <p:spPr bwMode="auto">
              <a:xfrm>
                <a:off x="2350" y="1114"/>
                <a:ext cx="389" cy="1215"/>
              </a:xfrm>
              <a:custGeom>
                <a:avLst/>
                <a:gdLst>
                  <a:gd name="T0" fmla="*/ 2 w 1168"/>
                  <a:gd name="T1" fmla="*/ 10 h 3644"/>
                  <a:gd name="T2" fmla="*/ 2 w 1168"/>
                  <a:gd name="T3" fmla="*/ 12 h 3644"/>
                  <a:gd name="T4" fmla="*/ 2 w 1168"/>
                  <a:gd name="T5" fmla="*/ 13 h 3644"/>
                  <a:gd name="T6" fmla="*/ 2 w 1168"/>
                  <a:gd name="T7" fmla="*/ 14 h 3644"/>
                  <a:gd name="T8" fmla="*/ 1 w 1168"/>
                  <a:gd name="T9" fmla="*/ 14 h 3644"/>
                  <a:gd name="T10" fmla="*/ 1 w 1168"/>
                  <a:gd name="T11" fmla="*/ 14 h 3644"/>
                  <a:gd name="T12" fmla="*/ 0 w 1168"/>
                  <a:gd name="T13" fmla="*/ 15 h 3644"/>
                  <a:gd name="T14" fmla="*/ 0 w 1168"/>
                  <a:gd name="T15" fmla="*/ 14 h 3644"/>
                  <a:gd name="T16" fmla="*/ 0 w 1168"/>
                  <a:gd name="T17" fmla="*/ 14 h 3644"/>
                  <a:gd name="T18" fmla="*/ 1 w 1168"/>
                  <a:gd name="T19" fmla="*/ 14 h 3644"/>
                  <a:gd name="T20" fmla="*/ 1 w 1168"/>
                  <a:gd name="T21" fmla="*/ 12 h 3644"/>
                  <a:gd name="T22" fmla="*/ 1 w 1168"/>
                  <a:gd name="T23" fmla="*/ 10 h 3644"/>
                  <a:gd name="T24" fmla="*/ 1 w 1168"/>
                  <a:gd name="T25" fmla="*/ 9 h 3644"/>
                  <a:gd name="T26" fmla="*/ 1 w 1168"/>
                  <a:gd name="T27" fmla="*/ 8 h 3644"/>
                  <a:gd name="T28" fmla="*/ 1 w 1168"/>
                  <a:gd name="T29" fmla="*/ 8 h 3644"/>
                  <a:gd name="T30" fmla="*/ 1 w 1168"/>
                  <a:gd name="T31" fmla="*/ 7 h 3644"/>
                  <a:gd name="T32" fmla="*/ 1 w 1168"/>
                  <a:gd name="T33" fmla="*/ 6 h 3644"/>
                  <a:gd name="T34" fmla="*/ 1 w 1168"/>
                  <a:gd name="T35" fmla="*/ 4 h 3644"/>
                  <a:gd name="T36" fmla="*/ 1 w 1168"/>
                  <a:gd name="T37" fmla="*/ 3 h 3644"/>
                  <a:gd name="T38" fmla="*/ 2 w 1168"/>
                  <a:gd name="T39" fmla="*/ 2 h 3644"/>
                  <a:gd name="T40" fmla="*/ 2 w 1168"/>
                  <a:gd name="T41" fmla="*/ 2 h 3644"/>
                  <a:gd name="T42" fmla="*/ 1 w 1168"/>
                  <a:gd name="T43" fmla="*/ 1 h 3644"/>
                  <a:gd name="T44" fmla="*/ 1 w 1168"/>
                  <a:gd name="T45" fmla="*/ 1 h 3644"/>
                  <a:gd name="T46" fmla="*/ 1 w 1168"/>
                  <a:gd name="T47" fmla="*/ 0 h 3644"/>
                  <a:gd name="T48" fmla="*/ 2 w 1168"/>
                  <a:gd name="T49" fmla="*/ 0 h 3644"/>
                  <a:gd name="T50" fmla="*/ 3 w 1168"/>
                  <a:gd name="T51" fmla="*/ 0 h 3644"/>
                  <a:gd name="T52" fmla="*/ 3 w 1168"/>
                  <a:gd name="T53" fmla="*/ 1 h 3644"/>
                  <a:gd name="T54" fmla="*/ 3 w 1168"/>
                  <a:gd name="T55" fmla="*/ 2 h 3644"/>
                  <a:gd name="T56" fmla="*/ 3 w 1168"/>
                  <a:gd name="T57" fmla="*/ 2 h 3644"/>
                  <a:gd name="T58" fmla="*/ 4 w 1168"/>
                  <a:gd name="T59" fmla="*/ 3 h 3644"/>
                  <a:gd name="T60" fmla="*/ 5 w 1168"/>
                  <a:gd name="T61" fmla="*/ 5 h 3644"/>
                  <a:gd name="T62" fmla="*/ 4 w 1168"/>
                  <a:gd name="T63" fmla="*/ 6 h 3644"/>
                  <a:gd name="T64" fmla="*/ 4 w 1168"/>
                  <a:gd name="T65" fmla="*/ 8 h 3644"/>
                  <a:gd name="T66" fmla="*/ 4 w 1168"/>
                  <a:gd name="T67" fmla="*/ 8 h 3644"/>
                  <a:gd name="T68" fmla="*/ 4 w 1168"/>
                  <a:gd name="T69" fmla="*/ 9 h 3644"/>
                  <a:gd name="T70" fmla="*/ 4 w 1168"/>
                  <a:gd name="T71" fmla="*/ 11 h 3644"/>
                  <a:gd name="T72" fmla="*/ 4 w 1168"/>
                  <a:gd name="T73" fmla="*/ 12 h 3644"/>
                  <a:gd name="T74" fmla="*/ 4 w 1168"/>
                  <a:gd name="T75" fmla="*/ 14 h 3644"/>
                  <a:gd name="T76" fmla="*/ 4 w 1168"/>
                  <a:gd name="T77" fmla="*/ 14 h 3644"/>
                  <a:gd name="T78" fmla="*/ 3 w 1168"/>
                  <a:gd name="T79" fmla="*/ 15 h 3644"/>
                  <a:gd name="T80" fmla="*/ 3 w 1168"/>
                  <a:gd name="T81" fmla="*/ 15 h 3644"/>
                  <a:gd name="T82" fmla="*/ 2 w 1168"/>
                  <a:gd name="T83" fmla="*/ 15 h 3644"/>
                  <a:gd name="T84" fmla="*/ 3 w 1168"/>
                  <a:gd name="T85" fmla="*/ 14 h 3644"/>
                  <a:gd name="T86" fmla="*/ 3 w 1168"/>
                  <a:gd name="T87" fmla="*/ 14 h 3644"/>
                  <a:gd name="T88" fmla="*/ 3 w 1168"/>
                  <a:gd name="T89" fmla="*/ 12 h 3644"/>
                  <a:gd name="T90" fmla="*/ 3 w 1168"/>
                  <a:gd name="T91" fmla="*/ 11 h 3644"/>
                  <a:gd name="T92" fmla="*/ 3 w 1168"/>
                  <a:gd name="T93" fmla="*/ 9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7" y="2634"/>
                    </a:lnTo>
                    <a:lnTo>
                      <a:pt x="514" y="2752"/>
                    </a:lnTo>
                    <a:lnTo>
                      <a:pt x="502" y="2893"/>
                    </a:lnTo>
                    <a:lnTo>
                      <a:pt x="489" y="3006"/>
                    </a:lnTo>
                    <a:lnTo>
                      <a:pt x="477" y="3108"/>
                    </a:lnTo>
                    <a:lnTo>
                      <a:pt x="460" y="3206"/>
                    </a:lnTo>
                    <a:lnTo>
                      <a:pt x="442" y="3301"/>
                    </a:lnTo>
                    <a:lnTo>
                      <a:pt x="431" y="3365"/>
                    </a:lnTo>
                    <a:lnTo>
                      <a:pt x="431" y="3414"/>
                    </a:lnTo>
                    <a:lnTo>
                      <a:pt x="434" y="3453"/>
                    </a:lnTo>
                    <a:lnTo>
                      <a:pt x="423" y="3470"/>
                    </a:lnTo>
                    <a:lnTo>
                      <a:pt x="346" y="3488"/>
                    </a:lnTo>
                    <a:lnTo>
                      <a:pt x="332" y="3479"/>
                    </a:lnTo>
                    <a:lnTo>
                      <a:pt x="322" y="3467"/>
                    </a:lnTo>
                    <a:lnTo>
                      <a:pt x="250" y="3493"/>
                    </a:lnTo>
                    <a:lnTo>
                      <a:pt x="157" y="3520"/>
                    </a:lnTo>
                    <a:lnTo>
                      <a:pt x="95" y="3530"/>
                    </a:lnTo>
                    <a:lnTo>
                      <a:pt x="45" y="3525"/>
                    </a:lnTo>
                    <a:lnTo>
                      <a:pt x="18" y="3513"/>
                    </a:lnTo>
                    <a:lnTo>
                      <a:pt x="5" y="3495"/>
                    </a:lnTo>
                    <a:lnTo>
                      <a:pt x="0" y="3476"/>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7" y="2363"/>
                    </a:lnTo>
                    <a:lnTo>
                      <a:pt x="251" y="2239"/>
                    </a:lnTo>
                    <a:lnTo>
                      <a:pt x="262" y="2113"/>
                    </a:lnTo>
                    <a:lnTo>
                      <a:pt x="262" y="2039"/>
                    </a:lnTo>
                    <a:lnTo>
                      <a:pt x="221" y="2034"/>
                    </a:lnTo>
                    <a:lnTo>
                      <a:pt x="178" y="2018"/>
                    </a:lnTo>
                    <a:lnTo>
                      <a:pt x="145" y="1974"/>
                    </a:lnTo>
                    <a:lnTo>
                      <a:pt x="141" y="1922"/>
                    </a:lnTo>
                    <a:lnTo>
                      <a:pt x="154" y="1854"/>
                    </a:lnTo>
                    <a:lnTo>
                      <a:pt x="179" y="1797"/>
                    </a:lnTo>
                    <a:lnTo>
                      <a:pt x="203" y="1758"/>
                    </a:lnTo>
                    <a:lnTo>
                      <a:pt x="161" y="1740"/>
                    </a:lnTo>
                    <a:lnTo>
                      <a:pt x="150" y="1727"/>
                    </a:lnTo>
                    <a:lnTo>
                      <a:pt x="151" y="1706"/>
                    </a:lnTo>
                    <a:lnTo>
                      <a:pt x="205" y="1565"/>
                    </a:lnTo>
                    <a:lnTo>
                      <a:pt x="224" y="1488"/>
                    </a:lnTo>
                    <a:lnTo>
                      <a:pt x="238" y="1223"/>
                    </a:lnTo>
                    <a:lnTo>
                      <a:pt x="238" y="1031"/>
                    </a:lnTo>
                    <a:lnTo>
                      <a:pt x="247" y="799"/>
                    </a:lnTo>
                    <a:lnTo>
                      <a:pt x="257" y="742"/>
                    </a:lnTo>
                    <a:lnTo>
                      <a:pt x="279" y="696"/>
                    </a:lnTo>
                    <a:lnTo>
                      <a:pt x="319" y="658"/>
                    </a:lnTo>
                    <a:lnTo>
                      <a:pt x="502" y="547"/>
                    </a:lnTo>
                    <a:lnTo>
                      <a:pt x="489" y="496"/>
                    </a:lnTo>
                    <a:lnTo>
                      <a:pt x="460" y="490"/>
                    </a:lnTo>
                    <a:lnTo>
                      <a:pt x="418" y="478"/>
                    </a:lnTo>
                    <a:lnTo>
                      <a:pt x="396" y="452"/>
                    </a:lnTo>
                    <a:lnTo>
                      <a:pt x="367" y="349"/>
                    </a:lnTo>
                    <a:lnTo>
                      <a:pt x="359" y="292"/>
                    </a:lnTo>
                    <a:lnTo>
                      <a:pt x="360" y="237"/>
                    </a:lnTo>
                    <a:lnTo>
                      <a:pt x="354" y="183"/>
                    </a:lnTo>
                    <a:lnTo>
                      <a:pt x="359" y="127"/>
                    </a:lnTo>
                    <a:lnTo>
                      <a:pt x="335" y="151"/>
                    </a:lnTo>
                    <a:lnTo>
                      <a:pt x="322" y="164"/>
                    </a:lnTo>
                    <a:lnTo>
                      <a:pt x="327" y="127"/>
                    </a:lnTo>
                    <a:lnTo>
                      <a:pt x="341" y="85"/>
                    </a:lnTo>
                    <a:lnTo>
                      <a:pt x="365" y="52"/>
                    </a:lnTo>
                    <a:lnTo>
                      <a:pt x="401" y="25"/>
                    </a:lnTo>
                    <a:lnTo>
                      <a:pt x="447" y="6"/>
                    </a:lnTo>
                    <a:lnTo>
                      <a:pt x="508" y="0"/>
                    </a:lnTo>
                    <a:lnTo>
                      <a:pt x="563" y="12"/>
                    </a:lnTo>
                    <a:lnTo>
                      <a:pt x="610" y="37"/>
                    </a:lnTo>
                    <a:lnTo>
                      <a:pt x="647" y="68"/>
                    </a:lnTo>
                    <a:lnTo>
                      <a:pt x="675" y="112"/>
                    </a:lnTo>
                    <a:lnTo>
                      <a:pt x="691" y="172"/>
                    </a:lnTo>
                    <a:lnTo>
                      <a:pt x="699" y="240"/>
                    </a:lnTo>
                    <a:lnTo>
                      <a:pt x="695" y="295"/>
                    </a:lnTo>
                    <a:lnTo>
                      <a:pt x="682" y="369"/>
                    </a:lnTo>
                    <a:lnTo>
                      <a:pt x="683" y="423"/>
                    </a:lnTo>
                    <a:lnTo>
                      <a:pt x="694" y="483"/>
                    </a:lnTo>
                    <a:lnTo>
                      <a:pt x="717" y="513"/>
                    </a:lnTo>
                    <a:lnTo>
                      <a:pt x="942" y="611"/>
                    </a:lnTo>
                    <a:lnTo>
                      <a:pt x="972" y="632"/>
                    </a:lnTo>
                    <a:lnTo>
                      <a:pt x="995" y="668"/>
                    </a:lnTo>
                    <a:lnTo>
                      <a:pt x="1066" y="878"/>
                    </a:lnTo>
                    <a:lnTo>
                      <a:pt x="1157" y="1178"/>
                    </a:lnTo>
                    <a:lnTo>
                      <a:pt x="1168" y="1238"/>
                    </a:lnTo>
                    <a:lnTo>
                      <a:pt x="1164" y="1273"/>
                    </a:lnTo>
                    <a:lnTo>
                      <a:pt x="1150" y="1312"/>
                    </a:lnTo>
                    <a:lnTo>
                      <a:pt x="1030" y="1515"/>
                    </a:lnTo>
                    <a:lnTo>
                      <a:pt x="1013" y="1579"/>
                    </a:lnTo>
                    <a:lnTo>
                      <a:pt x="1007" y="1645"/>
                    </a:lnTo>
                    <a:lnTo>
                      <a:pt x="1030" y="1873"/>
                    </a:lnTo>
                    <a:lnTo>
                      <a:pt x="1045" y="1974"/>
                    </a:lnTo>
                    <a:lnTo>
                      <a:pt x="1045" y="2007"/>
                    </a:lnTo>
                    <a:lnTo>
                      <a:pt x="1032" y="2032"/>
                    </a:lnTo>
                    <a:lnTo>
                      <a:pt x="995" y="2045"/>
                    </a:lnTo>
                    <a:lnTo>
                      <a:pt x="958" y="2051"/>
                    </a:lnTo>
                    <a:lnTo>
                      <a:pt x="949" y="2166"/>
                    </a:lnTo>
                    <a:lnTo>
                      <a:pt x="949" y="2292"/>
                    </a:lnTo>
                    <a:lnTo>
                      <a:pt x="951" y="2432"/>
                    </a:lnTo>
                    <a:lnTo>
                      <a:pt x="958" y="2562"/>
                    </a:lnTo>
                    <a:lnTo>
                      <a:pt x="977" y="2702"/>
                    </a:lnTo>
                    <a:lnTo>
                      <a:pt x="982" y="2842"/>
                    </a:lnTo>
                    <a:lnTo>
                      <a:pt x="990" y="2979"/>
                    </a:lnTo>
                    <a:lnTo>
                      <a:pt x="990" y="3088"/>
                    </a:lnTo>
                    <a:lnTo>
                      <a:pt x="984" y="3261"/>
                    </a:lnTo>
                    <a:lnTo>
                      <a:pt x="987" y="3369"/>
                    </a:lnTo>
                    <a:lnTo>
                      <a:pt x="982" y="3467"/>
                    </a:lnTo>
                    <a:lnTo>
                      <a:pt x="978" y="3488"/>
                    </a:lnTo>
                    <a:lnTo>
                      <a:pt x="921" y="3505"/>
                    </a:lnTo>
                    <a:lnTo>
                      <a:pt x="878" y="3530"/>
                    </a:lnTo>
                    <a:lnTo>
                      <a:pt x="835" y="3568"/>
                    </a:lnTo>
                    <a:lnTo>
                      <a:pt x="790" y="3603"/>
                    </a:lnTo>
                    <a:lnTo>
                      <a:pt x="733" y="3627"/>
                    </a:lnTo>
                    <a:lnTo>
                      <a:pt x="674" y="3643"/>
                    </a:lnTo>
                    <a:lnTo>
                      <a:pt x="623" y="3644"/>
                    </a:lnTo>
                    <a:lnTo>
                      <a:pt x="591" y="3633"/>
                    </a:lnTo>
                    <a:lnTo>
                      <a:pt x="567" y="3615"/>
                    </a:lnTo>
                    <a:lnTo>
                      <a:pt x="565" y="3594"/>
                    </a:lnTo>
                    <a:lnTo>
                      <a:pt x="577" y="3563"/>
                    </a:lnTo>
                    <a:lnTo>
                      <a:pt x="608" y="3534"/>
                    </a:lnTo>
                    <a:lnTo>
                      <a:pt x="644" y="3505"/>
                    </a:lnTo>
                    <a:lnTo>
                      <a:pt x="691" y="3462"/>
                    </a:lnTo>
                    <a:lnTo>
                      <a:pt x="730" y="3424"/>
                    </a:lnTo>
                    <a:lnTo>
                      <a:pt x="753" y="3391"/>
                    </a:lnTo>
                    <a:lnTo>
                      <a:pt x="742" y="3211"/>
                    </a:lnTo>
                    <a:lnTo>
                      <a:pt x="742" y="3084"/>
                    </a:lnTo>
                    <a:lnTo>
                      <a:pt x="730" y="2957"/>
                    </a:lnTo>
                    <a:lnTo>
                      <a:pt x="718" y="2842"/>
                    </a:lnTo>
                    <a:lnTo>
                      <a:pt x="698" y="2721"/>
                    </a:lnTo>
                    <a:lnTo>
                      <a:pt x="670" y="2599"/>
                    </a:lnTo>
                    <a:lnTo>
                      <a:pt x="647" y="2485"/>
                    </a:lnTo>
                    <a:lnTo>
                      <a:pt x="628" y="2391"/>
                    </a:lnTo>
                    <a:lnTo>
                      <a:pt x="610" y="2280"/>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24" name="Freeform 94"/>
              <p:cNvSpPr>
                <a:spLocks/>
              </p:cNvSpPr>
              <p:nvPr/>
            </p:nvSpPr>
            <p:spPr bwMode="auto">
              <a:xfrm>
                <a:off x="874" y="1129"/>
                <a:ext cx="408" cy="1135"/>
              </a:xfrm>
              <a:custGeom>
                <a:avLst/>
                <a:gdLst>
                  <a:gd name="T0" fmla="*/ 4 w 1224"/>
                  <a:gd name="T1" fmla="*/ 6 h 3405"/>
                  <a:gd name="T2" fmla="*/ 4 w 1224"/>
                  <a:gd name="T3" fmla="*/ 8 h 3405"/>
                  <a:gd name="T4" fmla="*/ 4 w 1224"/>
                  <a:gd name="T5" fmla="*/ 9 h 3405"/>
                  <a:gd name="T6" fmla="*/ 4 w 1224"/>
                  <a:gd name="T7" fmla="*/ 11 h 3405"/>
                  <a:gd name="T8" fmla="*/ 4 w 1224"/>
                  <a:gd name="T9" fmla="*/ 13 h 3405"/>
                  <a:gd name="T10" fmla="*/ 4 w 1224"/>
                  <a:gd name="T11" fmla="*/ 13 h 3405"/>
                  <a:gd name="T12" fmla="*/ 4 w 1224"/>
                  <a:gd name="T13" fmla="*/ 13 h 3405"/>
                  <a:gd name="T14" fmla="*/ 5 w 1224"/>
                  <a:gd name="T15" fmla="*/ 13 h 3405"/>
                  <a:gd name="T16" fmla="*/ 5 w 1224"/>
                  <a:gd name="T17" fmla="*/ 14 h 3405"/>
                  <a:gd name="T18" fmla="*/ 5 w 1224"/>
                  <a:gd name="T19" fmla="*/ 14 h 3405"/>
                  <a:gd name="T20" fmla="*/ 3 w 1224"/>
                  <a:gd name="T21" fmla="*/ 14 h 3405"/>
                  <a:gd name="T22" fmla="*/ 3 w 1224"/>
                  <a:gd name="T23" fmla="*/ 14 h 3405"/>
                  <a:gd name="T24" fmla="*/ 3 w 1224"/>
                  <a:gd name="T25" fmla="*/ 13 h 3405"/>
                  <a:gd name="T26" fmla="*/ 3 w 1224"/>
                  <a:gd name="T27" fmla="*/ 13 h 3405"/>
                  <a:gd name="T28" fmla="*/ 3 w 1224"/>
                  <a:gd name="T29" fmla="*/ 13 h 3405"/>
                  <a:gd name="T30" fmla="*/ 3 w 1224"/>
                  <a:gd name="T31" fmla="*/ 13 h 3405"/>
                  <a:gd name="T32" fmla="*/ 3 w 1224"/>
                  <a:gd name="T33" fmla="*/ 11 h 3405"/>
                  <a:gd name="T34" fmla="*/ 3 w 1224"/>
                  <a:gd name="T35" fmla="*/ 9 h 3405"/>
                  <a:gd name="T36" fmla="*/ 3 w 1224"/>
                  <a:gd name="T37" fmla="*/ 9 h 3405"/>
                  <a:gd name="T38" fmla="*/ 2 w 1224"/>
                  <a:gd name="T39" fmla="*/ 10 h 3405"/>
                  <a:gd name="T40" fmla="*/ 2 w 1224"/>
                  <a:gd name="T41" fmla="*/ 11 h 3405"/>
                  <a:gd name="T42" fmla="*/ 2 w 1224"/>
                  <a:gd name="T43" fmla="*/ 13 h 3405"/>
                  <a:gd name="T44" fmla="*/ 2 w 1224"/>
                  <a:gd name="T45" fmla="*/ 13 h 3405"/>
                  <a:gd name="T46" fmla="*/ 2 w 1224"/>
                  <a:gd name="T47" fmla="*/ 14 h 3405"/>
                  <a:gd name="T48" fmla="*/ 2 w 1224"/>
                  <a:gd name="T49" fmla="*/ 14 h 3405"/>
                  <a:gd name="T50" fmla="*/ 1 w 1224"/>
                  <a:gd name="T51" fmla="*/ 14 h 3405"/>
                  <a:gd name="T52" fmla="*/ 1 w 1224"/>
                  <a:gd name="T53" fmla="*/ 14 h 3405"/>
                  <a:gd name="T54" fmla="*/ 1 w 1224"/>
                  <a:gd name="T55" fmla="*/ 14 h 3405"/>
                  <a:gd name="T56" fmla="*/ 1 w 1224"/>
                  <a:gd name="T57" fmla="*/ 13 h 3405"/>
                  <a:gd name="T58" fmla="*/ 1 w 1224"/>
                  <a:gd name="T59" fmla="*/ 13 h 3405"/>
                  <a:gd name="T60" fmla="*/ 1 w 1224"/>
                  <a:gd name="T61" fmla="*/ 12 h 3405"/>
                  <a:gd name="T62" fmla="*/ 1 w 1224"/>
                  <a:gd name="T63" fmla="*/ 11 h 3405"/>
                  <a:gd name="T64" fmla="*/ 1 w 1224"/>
                  <a:gd name="T65" fmla="*/ 10 h 3405"/>
                  <a:gd name="T66" fmla="*/ 0 w 1224"/>
                  <a:gd name="T67" fmla="*/ 9 h 3405"/>
                  <a:gd name="T68" fmla="*/ 0 w 1224"/>
                  <a:gd name="T69" fmla="*/ 8 h 3405"/>
                  <a:gd name="T70" fmla="*/ 1 w 1224"/>
                  <a:gd name="T71" fmla="*/ 8 h 3405"/>
                  <a:gd name="T72" fmla="*/ 1 w 1224"/>
                  <a:gd name="T73" fmla="*/ 5 h 3405"/>
                  <a:gd name="T74" fmla="*/ 1 w 1224"/>
                  <a:gd name="T75" fmla="*/ 5 h 3405"/>
                  <a:gd name="T76" fmla="*/ 1 w 1224"/>
                  <a:gd name="T77" fmla="*/ 3 h 3405"/>
                  <a:gd name="T78" fmla="*/ 1 w 1224"/>
                  <a:gd name="T79" fmla="*/ 3 h 3405"/>
                  <a:gd name="T80" fmla="*/ 2 w 1224"/>
                  <a:gd name="T81" fmla="*/ 2 h 3405"/>
                  <a:gd name="T82" fmla="*/ 2 w 1224"/>
                  <a:gd name="T83" fmla="*/ 2 h 3405"/>
                  <a:gd name="T84" fmla="*/ 2 w 1224"/>
                  <a:gd name="T85" fmla="*/ 1 h 3405"/>
                  <a:gd name="T86" fmla="*/ 2 w 1224"/>
                  <a:gd name="T87" fmla="*/ 1 h 3405"/>
                  <a:gd name="T88" fmla="*/ 2 w 1224"/>
                  <a:gd name="T89" fmla="*/ 0 h 3405"/>
                  <a:gd name="T90" fmla="*/ 3 w 1224"/>
                  <a:gd name="T91" fmla="*/ 0 h 3405"/>
                  <a:gd name="T92" fmla="*/ 3 w 1224"/>
                  <a:gd name="T93" fmla="*/ 0 h 3405"/>
                  <a:gd name="T94" fmla="*/ 3 w 1224"/>
                  <a:gd name="T95" fmla="*/ 0 h 3405"/>
                  <a:gd name="T96" fmla="*/ 3 w 1224"/>
                  <a:gd name="T97" fmla="*/ 0 h 3405"/>
                  <a:gd name="T98" fmla="*/ 3 w 1224"/>
                  <a:gd name="T99" fmla="*/ 1 h 3405"/>
                  <a:gd name="T100" fmla="*/ 3 w 1224"/>
                  <a:gd name="T101" fmla="*/ 1 h 3405"/>
                  <a:gd name="T102" fmla="*/ 3 w 1224"/>
                  <a:gd name="T103" fmla="*/ 2 h 3405"/>
                  <a:gd name="T104" fmla="*/ 3 w 1224"/>
                  <a:gd name="T105" fmla="*/ 2 h 3405"/>
                  <a:gd name="T106" fmla="*/ 4 w 1224"/>
                  <a:gd name="T107" fmla="*/ 3 h 3405"/>
                  <a:gd name="T108" fmla="*/ 4 w 1224"/>
                  <a:gd name="T109" fmla="*/ 3 h 3405"/>
                  <a:gd name="T110" fmla="*/ 4 w 1224"/>
                  <a:gd name="T111" fmla="*/ 5 h 3405"/>
                  <a:gd name="T112" fmla="*/ 4 w 1224"/>
                  <a:gd name="T113" fmla="*/ 5 h 3405"/>
                  <a:gd name="T114" fmla="*/ 4 w 1224"/>
                  <a:gd name="T115" fmla="*/ 6 h 3405"/>
                  <a:gd name="T116" fmla="*/ 4 w 1224"/>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4"/>
                  <a:gd name="T178" fmla="*/ 0 h 3405"/>
                  <a:gd name="T179" fmla="*/ 1224 w 1224"/>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4" h="3405">
                    <a:moveTo>
                      <a:pt x="1068" y="1486"/>
                    </a:moveTo>
                    <a:lnTo>
                      <a:pt x="1071" y="1572"/>
                    </a:lnTo>
                    <a:lnTo>
                      <a:pt x="1091" y="1749"/>
                    </a:lnTo>
                    <a:lnTo>
                      <a:pt x="900" y="1875"/>
                    </a:lnTo>
                    <a:lnTo>
                      <a:pt x="900" y="1952"/>
                    </a:lnTo>
                    <a:lnTo>
                      <a:pt x="910" y="2090"/>
                    </a:lnTo>
                    <a:lnTo>
                      <a:pt x="924" y="2499"/>
                    </a:lnTo>
                    <a:lnTo>
                      <a:pt x="935" y="2679"/>
                    </a:lnTo>
                    <a:lnTo>
                      <a:pt x="948" y="2998"/>
                    </a:lnTo>
                    <a:lnTo>
                      <a:pt x="948" y="3111"/>
                    </a:lnTo>
                    <a:lnTo>
                      <a:pt x="949" y="3149"/>
                    </a:lnTo>
                    <a:lnTo>
                      <a:pt x="960" y="3162"/>
                    </a:lnTo>
                    <a:lnTo>
                      <a:pt x="994" y="3186"/>
                    </a:lnTo>
                    <a:lnTo>
                      <a:pt x="1063" y="3223"/>
                    </a:lnTo>
                    <a:lnTo>
                      <a:pt x="1142" y="3245"/>
                    </a:lnTo>
                    <a:lnTo>
                      <a:pt x="1170" y="3255"/>
                    </a:lnTo>
                    <a:lnTo>
                      <a:pt x="1199" y="3269"/>
                    </a:lnTo>
                    <a:lnTo>
                      <a:pt x="1218" y="3295"/>
                    </a:lnTo>
                    <a:lnTo>
                      <a:pt x="1224" y="3316"/>
                    </a:lnTo>
                    <a:lnTo>
                      <a:pt x="1212" y="3325"/>
                    </a:lnTo>
                    <a:lnTo>
                      <a:pt x="1051" y="3327"/>
                    </a:lnTo>
                    <a:lnTo>
                      <a:pt x="840" y="3341"/>
                    </a:lnTo>
                    <a:lnTo>
                      <a:pt x="803" y="3341"/>
                    </a:lnTo>
                    <a:lnTo>
                      <a:pt x="780" y="3328"/>
                    </a:lnTo>
                    <a:lnTo>
                      <a:pt x="768" y="3303"/>
                    </a:lnTo>
                    <a:lnTo>
                      <a:pt x="768" y="3265"/>
                    </a:lnTo>
                    <a:lnTo>
                      <a:pt x="780" y="3204"/>
                    </a:lnTo>
                    <a:lnTo>
                      <a:pt x="787" y="3194"/>
                    </a:lnTo>
                    <a:lnTo>
                      <a:pt x="803" y="3188"/>
                    </a:lnTo>
                    <a:lnTo>
                      <a:pt x="780" y="3185"/>
                    </a:lnTo>
                    <a:lnTo>
                      <a:pt x="772" y="3173"/>
                    </a:lnTo>
                    <a:lnTo>
                      <a:pt x="768" y="3124"/>
                    </a:lnTo>
                    <a:lnTo>
                      <a:pt x="744" y="3023"/>
                    </a:lnTo>
                    <a:lnTo>
                      <a:pt x="695" y="2780"/>
                    </a:lnTo>
                    <a:lnTo>
                      <a:pt x="684" y="2665"/>
                    </a:lnTo>
                    <a:lnTo>
                      <a:pt x="659" y="2297"/>
                    </a:lnTo>
                    <a:lnTo>
                      <a:pt x="643" y="2206"/>
                    </a:lnTo>
                    <a:lnTo>
                      <a:pt x="613" y="2092"/>
                    </a:lnTo>
                    <a:lnTo>
                      <a:pt x="588" y="2207"/>
                    </a:lnTo>
                    <a:lnTo>
                      <a:pt x="564" y="2322"/>
                    </a:lnTo>
                    <a:lnTo>
                      <a:pt x="523" y="2641"/>
                    </a:lnTo>
                    <a:lnTo>
                      <a:pt x="504" y="2740"/>
                    </a:lnTo>
                    <a:lnTo>
                      <a:pt x="462" y="3096"/>
                    </a:lnTo>
                    <a:lnTo>
                      <a:pt x="462" y="3149"/>
                    </a:lnTo>
                    <a:lnTo>
                      <a:pt x="456" y="3159"/>
                    </a:lnTo>
                    <a:lnTo>
                      <a:pt x="420" y="3175"/>
                    </a:lnTo>
                    <a:lnTo>
                      <a:pt x="429" y="3229"/>
                    </a:lnTo>
                    <a:lnTo>
                      <a:pt x="431" y="3290"/>
                    </a:lnTo>
                    <a:lnTo>
                      <a:pt x="431" y="3328"/>
                    </a:lnTo>
                    <a:lnTo>
                      <a:pt x="416" y="3365"/>
                    </a:lnTo>
                    <a:lnTo>
                      <a:pt x="392" y="3390"/>
                    </a:lnTo>
                    <a:lnTo>
                      <a:pt x="349" y="3405"/>
                    </a:lnTo>
                    <a:lnTo>
                      <a:pt x="300" y="3405"/>
                    </a:lnTo>
                    <a:lnTo>
                      <a:pt x="249" y="3400"/>
                    </a:lnTo>
                    <a:lnTo>
                      <a:pt x="227"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3"/>
                    </a:lnTo>
                    <a:lnTo>
                      <a:pt x="300" y="2360"/>
                    </a:lnTo>
                    <a:lnTo>
                      <a:pt x="0" y="2245"/>
                    </a:lnTo>
                    <a:lnTo>
                      <a:pt x="0" y="1888"/>
                    </a:lnTo>
                    <a:lnTo>
                      <a:pt x="36" y="1862"/>
                    </a:lnTo>
                    <a:lnTo>
                      <a:pt x="175" y="1901"/>
                    </a:lnTo>
                    <a:lnTo>
                      <a:pt x="190" y="1823"/>
                    </a:lnTo>
                    <a:lnTo>
                      <a:pt x="193" y="1727"/>
                    </a:lnTo>
                    <a:lnTo>
                      <a:pt x="126" y="1331"/>
                    </a:lnTo>
                    <a:lnTo>
                      <a:pt x="120" y="1225"/>
                    </a:lnTo>
                    <a:lnTo>
                      <a:pt x="132" y="1098"/>
                    </a:lnTo>
                    <a:lnTo>
                      <a:pt x="190" y="756"/>
                    </a:lnTo>
                    <a:lnTo>
                      <a:pt x="216" y="663"/>
                    </a:lnTo>
                    <a:lnTo>
                      <a:pt x="240" y="625"/>
                    </a:lnTo>
                    <a:lnTo>
                      <a:pt x="263" y="613"/>
                    </a:lnTo>
                    <a:lnTo>
                      <a:pt x="431" y="549"/>
                    </a:lnTo>
                    <a:lnTo>
                      <a:pt x="504" y="524"/>
                    </a:lnTo>
                    <a:lnTo>
                      <a:pt x="527" y="434"/>
                    </a:lnTo>
                    <a:lnTo>
                      <a:pt x="507" y="369"/>
                    </a:lnTo>
                    <a:lnTo>
                      <a:pt x="497" y="330"/>
                    </a:lnTo>
                    <a:lnTo>
                      <a:pt x="497" y="280"/>
                    </a:lnTo>
                    <a:lnTo>
                      <a:pt x="504" y="218"/>
                    </a:lnTo>
                    <a:lnTo>
                      <a:pt x="527" y="129"/>
                    </a:lnTo>
                    <a:lnTo>
                      <a:pt x="540" y="84"/>
                    </a:lnTo>
                    <a:lnTo>
                      <a:pt x="559" y="51"/>
                    </a:lnTo>
                    <a:lnTo>
                      <a:pt x="588" y="23"/>
                    </a:lnTo>
                    <a:lnTo>
                      <a:pt x="613" y="14"/>
                    </a:lnTo>
                    <a:lnTo>
                      <a:pt x="660" y="0"/>
                    </a:lnTo>
                    <a:lnTo>
                      <a:pt x="695" y="0"/>
                    </a:lnTo>
                    <a:lnTo>
                      <a:pt x="744" y="14"/>
                    </a:lnTo>
                    <a:lnTo>
                      <a:pt x="789" y="30"/>
                    </a:lnTo>
                    <a:lnTo>
                      <a:pt x="827" y="60"/>
                    </a:lnTo>
                    <a:lnTo>
                      <a:pt x="840" y="103"/>
                    </a:lnTo>
                    <a:lnTo>
                      <a:pt x="845" y="158"/>
                    </a:lnTo>
                    <a:lnTo>
                      <a:pt x="839" y="212"/>
                    </a:lnTo>
                    <a:lnTo>
                      <a:pt x="829" y="271"/>
                    </a:lnTo>
                    <a:lnTo>
                      <a:pt x="817" y="321"/>
                    </a:lnTo>
                    <a:lnTo>
                      <a:pt x="791" y="371"/>
                    </a:lnTo>
                    <a:lnTo>
                      <a:pt x="768" y="409"/>
                    </a:lnTo>
                    <a:lnTo>
                      <a:pt x="744" y="447"/>
                    </a:lnTo>
                    <a:lnTo>
                      <a:pt x="744" y="510"/>
                    </a:lnTo>
                    <a:lnTo>
                      <a:pt x="798" y="525"/>
                    </a:lnTo>
                    <a:lnTo>
                      <a:pt x="1000" y="651"/>
                    </a:lnTo>
                    <a:lnTo>
                      <a:pt x="1032" y="689"/>
                    </a:lnTo>
                    <a:lnTo>
                      <a:pt x="1040" y="716"/>
                    </a:lnTo>
                    <a:lnTo>
                      <a:pt x="1057" y="1076"/>
                    </a:lnTo>
                    <a:lnTo>
                      <a:pt x="1040" y="1132"/>
                    </a:lnTo>
                    <a:lnTo>
                      <a:pt x="1021" y="1188"/>
                    </a:lnTo>
                    <a:lnTo>
                      <a:pt x="1008" y="1250"/>
                    </a:lnTo>
                    <a:lnTo>
                      <a:pt x="1012" y="1297"/>
                    </a:lnTo>
                    <a:lnTo>
                      <a:pt x="1031"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25" name="Freeform 95"/>
              <p:cNvSpPr>
                <a:spLocks/>
              </p:cNvSpPr>
              <p:nvPr/>
            </p:nvSpPr>
            <p:spPr bwMode="auto">
              <a:xfrm>
                <a:off x="1711" y="1134"/>
                <a:ext cx="364" cy="1157"/>
              </a:xfrm>
              <a:custGeom>
                <a:avLst/>
                <a:gdLst>
                  <a:gd name="T0" fmla="*/ 1 w 1091"/>
                  <a:gd name="T1" fmla="*/ 10 h 3472"/>
                  <a:gd name="T2" fmla="*/ 1 w 1091"/>
                  <a:gd name="T3" fmla="*/ 10 h 3472"/>
                  <a:gd name="T4" fmla="*/ 1 w 1091"/>
                  <a:gd name="T5" fmla="*/ 11 h 3472"/>
                  <a:gd name="T6" fmla="*/ 1 w 1091"/>
                  <a:gd name="T7" fmla="*/ 12 h 3472"/>
                  <a:gd name="T8" fmla="*/ 1 w 1091"/>
                  <a:gd name="T9" fmla="*/ 13 h 3472"/>
                  <a:gd name="T10" fmla="*/ 1 w 1091"/>
                  <a:gd name="T11" fmla="*/ 13 h 3472"/>
                  <a:gd name="T12" fmla="*/ 0 w 1091"/>
                  <a:gd name="T13" fmla="*/ 13 h 3472"/>
                  <a:gd name="T14" fmla="*/ 0 w 1091"/>
                  <a:gd name="T15" fmla="*/ 14 h 3472"/>
                  <a:gd name="T16" fmla="*/ 0 w 1091"/>
                  <a:gd name="T17" fmla="*/ 14 h 3472"/>
                  <a:gd name="T18" fmla="*/ 0 w 1091"/>
                  <a:gd name="T19" fmla="*/ 14 h 3472"/>
                  <a:gd name="T20" fmla="*/ 1 w 1091"/>
                  <a:gd name="T21" fmla="*/ 14 h 3472"/>
                  <a:gd name="T22" fmla="*/ 1 w 1091"/>
                  <a:gd name="T23" fmla="*/ 14 h 3472"/>
                  <a:gd name="T24" fmla="*/ 2 w 1091"/>
                  <a:gd name="T25" fmla="*/ 14 h 3472"/>
                  <a:gd name="T26" fmla="*/ 2 w 1091"/>
                  <a:gd name="T27" fmla="*/ 13 h 3472"/>
                  <a:gd name="T28" fmla="*/ 2 w 1091"/>
                  <a:gd name="T29" fmla="*/ 11 h 3472"/>
                  <a:gd name="T30" fmla="*/ 2 w 1091"/>
                  <a:gd name="T31" fmla="*/ 10 h 3472"/>
                  <a:gd name="T32" fmla="*/ 2 w 1091"/>
                  <a:gd name="T33" fmla="*/ 11 h 3472"/>
                  <a:gd name="T34" fmla="*/ 3 w 1091"/>
                  <a:gd name="T35" fmla="*/ 12 h 3472"/>
                  <a:gd name="T36" fmla="*/ 3 w 1091"/>
                  <a:gd name="T37" fmla="*/ 13 h 3472"/>
                  <a:gd name="T38" fmla="*/ 3 w 1091"/>
                  <a:gd name="T39" fmla="*/ 14 h 3472"/>
                  <a:gd name="T40" fmla="*/ 3 w 1091"/>
                  <a:gd name="T41" fmla="*/ 14 h 3472"/>
                  <a:gd name="T42" fmla="*/ 3 w 1091"/>
                  <a:gd name="T43" fmla="*/ 14 h 3472"/>
                  <a:gd name="T44" fmla="*/ 3 w 1091"/>
                  <a:gd name="T45" fmla="*/ 14 h 3472"/>
                  <a:gd name="T46" fmla="*/ 4 w 1091"/>
                  <a:gd name="T47" fmla="*/ 14 h 3472"/>
                  <a:gd name="T48" fmla="*/ 4 w 1091"/>
                  <a:gd name="T49" fmla="*/ 14 h 3472"/>
                  <a:gd name="T50" fmla="*/ 4 w 1091"/>
                  <a:gd name="T51" fmla="*/ 14 h 3472"/>
                  <a:gd name="T52" fmla="*/ 4 w 1091"/>
                  <a:gd name="T53" fmla="*/ 13 h 3472"/>
                  <a:gd name="T54" fmla="*/ 4 w 1091"/>
                  <a:gd name="T55" fmla="*/ 11 h 3472"/>
                  <a:gd name="T56" fmla="*/ 4 w 1091"/>
                  <a:gd name="T57" fmla="*/ 10 h 3472"/>
                  <a:gd name="T58" fmla="*/ 4 w 1091"/>
                  <a:gd name="T59" fmla="*/ 10 h 3472"/>
                  <a:gd name="T60" fmla="*/ 4 w 1091"/>
                  <a:gd name="T61" fmla="*/ 7 h 3472"/>
                  <a:gd name="T62" fmla="*/ 4 w 1091"/>
                  <a:gd name="T63" fmla="*/ 6 h 3472"/>
                  <a:gd name="T64" fmla="*/ 4 w 1091"/>
                  <a:gd name="T65" fmla="*/ 5 h 3472"/>
                  <a:gd name="T66" fmla="*/ 4 w 1091"/>
                  <a:gd name="T67" fmla="*/ 5 h 3472"/>
                  <a:gd name="T68" fmla="*/ 4 w 1091"/>
                  <a:gd name="T69" fmla="*/ 4 h 3472"/>
                  <a:gd name="T70" fmla="*/ 4 w 1091"/>
                  <a:gd name="T71" fmla="*/ 4 h 3472"/>
                  <a:gd name="T72" fmla="*/ 4 w 1091"/>
                  <a:gd name="T73" fmla="*/ 4 h 3472"/>
                  <a:gd name="T74" fmla="*/ 4 w 1091"/>
                  <a:gd name="T75" fmla="*/ 3 h 3472"/>
                  <a:gd name="T76" fmla="*/ 4 w 1091"/>
                  <a:gd name="T77" fmla="*/ 3 h 3472"/>
                  <a:gd name="T78" fmla="*/ 4 w 1091"/>
                  <a:gd name="T79" fmla="*/ 3 h 3472"/>
                  <a:gd name="T80" fmla="*/ 3 w 1091"/>
                  <a:gd name="T81" fmla="*/ 2 h 3472"/>
                  <a:gd name="T82" fmla="*/ 3 w 1091"/>
                  <a:gd name="T83" fmla="*/ 2 h 3472"/>
                  <a:gd name="T84" fmla="*/ 3 w 1091"/>
                  <a:gd name="T85" fmla="*/ 1 h 3472"/>
                  <a:gd name="T86" fmla="*/ 3 w 1091"/>
                  <a:gd name="T87" fmla="*/ 1 h 3472"/>
                  <a:gd name="T88" fmla="*/ 3 w 1091"/>
                  <a:gd name="T89" fmla="*/ 0 h 3472"/>
                  <a:gd name="T90" fmla="*/ 2 w 1091"/>
                  <a:gd name="T91" fmla="*/ 0 h 3472"/>
                  <a:gd name="T92" fmla="*/ 2 w 1091"/>
                  <a:gd name="T93" fmla="*/ 0 h 3472"/>
                  <a:gd name="T94" fmla="*/ 2 w 1091"/>
                  <a:gd name="T95" fmla="*/ 0 h 3472"/>
                  <a:gd name="T96" fmla="*/ 1 w 1091"/>
                  <a:gd name="T97" fmla="*/ 0 h 3472"/>
                  <a:gd name="T98" fmla="*/ 1 w 1091"/>
                  <a:gd name="T99" fmla="*/ 1 h 3472"/>
                  <a:gd name="T100" fmla="*/ 1 w 1091"/>
                  <a:gd name="T101" fmla="*/ 1 h 3472"/>
                  <a:gd name="T102" fmla="*/ 1 w 1091"/>
                  <a:gd name="T103" fmla="*/ 2 h 3472"/>
                  <a:gd name="T104" fmla="*/ 2 w 1091"/>
                  <a:gd name="T105" fmla="*/ 2 h 3472"/>
                  <a:gd name="T106" fmla="*/ 1 w 1091"/>
                  <a:gd name="T107" fmla="*/ 2 h 3472"/>
                  <a:gd name="T108" fmla="*/ 1 w 1091"/>
                  <a:gd name="T109" fmla="*/ 3 h 3472"/>
                  <a:gd name="T110" fmla="*/ 0 w 1091"/>
                  <a:gd name="T111" fmla="*/ 3 h 3472"/>
                  <a:gd name="T112" fmla="*/ 0 w 1091"/>
                  <a:gd name="T113" fmla="*/ 4 h 3472"/>
                  <a:gd name="T114" fmla="*/ 1 w 1091"/>
                  <a:gd name="T115" fmla="*/ 5 h 3472"/>
                  <a:gd name="T116" fmla="*/ 1 w 1091"/>
                  <a:gd name="T117" fmla="*/ 6 h 3472"/>
                  <a:gd name="T118" fmla="*/ 1 w 1091"/>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2"/>
                    </a:lnTo>
                    <a:lnTo>
                      <a:pt x="120" y="2471"/>
                    </a:lnTo>
                    <a:lnTo>
                      <a:pt x="167" y="2483"/>
                    </a:lnTo>
                    <a:lnTo>
                      <a:pt x="218" y="2488"/>
                    </a:lnTo>
                    <a:lnTo>
                      <a:pt x="212" y="2608"/>
                    </a:lnTo>
                    <a:lnTo>
                      <a:pt x="212" y="2730"/>
                    </a:lnTo>
                    <a:lnTo>
                      <a:pt x="220" y="3015"/>
                    </a:lnTo>
                    <a:lnTo>
                      <a:pt x="216" y="3108"/>
                    </a:lnTo>
                    <a:lnTo>
                      <a:pt x="212" y="3150"/>
                    </a:lnTo>
                    <a:lnTo>
                      <a:pt x="200" y="3187"/>
                    </a:lnTo>
                    <a:lnTo>
                      <a:pt x="180" y="3210"/>
                    </a:lnTo>
                    <a:lnTo>
                      <a:pt x="144" y="3236"/>
                    </a:lnTo>
                    <a:lnTo>
                      <a:pt x="104" y="3256"/>
                    </a:lnTo>
                    <a:lnTo>
                      <a:pt x="54" y="3285"/>
                    </a:lnTo>
                    <a:lnTo>
                      <a:pt x="23" y="3306"/>
                    </a:lnTo>
                    <a:lnTo>
                      <a:pt x="7" y="3324"/>
                    </a:lnTo>
                    <a:lnTo>
                      <a:pt x="0" y="3348"/>
                    </a:lnTo>
                    <a:lnTo>
                      <a:pt x="4" y="3367"/>
                    </a:lnTo>
                    <a:lnTo>
                      <a:pt x="25" y="3383"/>
                    </a:lnTo>
                    <a:lnTo>
                      <a:pt x="65" y="3388"/>
                    </a:lnTo>
                    <a:lnTo>
                      <a:pt x="135" y="3381"/>
                    </a:lnTo>
                    <a:lnTo>
                      <a:pt x="201" y="3367"/>
                    </a:lnTo>
                    <a:lnTo>
                      <a:pt x="274" y="3357"/>
                    </a:lnTo>
                    <a:lnTo>
                      <a:pt x="348" y="3351"/>
                    </a:lnTo>
                    <a:lnTo>
                      <a:pt x="387" y="3348"/>
                    </a:lnTo>
                    <a:lnTo>
                      <a:pt x="408" y="3341"/>
                    </a:lnTo>
                    <a:lnTo>
                      <a:pt x="419" y="3249"/>
                    </a:lnTo>
                    <a:lnTo>
                      <a:pt x="433" y="3117"/>
                    </a:lnTo>
                    <a:lnTo>
                      <a:pt x="487" y="2750"/>
                    </a:lnTo>
                    <a:lnTo>
                      <a:pt x="504" y="2649"/>
                    </a:lnTo>
                    <a:lnTo>
                      <a:pt x="530" y="2527"/>
                    </a:lnTo>
                    <a:lnTo>
                      <a:pt x="587" y="2542"/>
                    </a:lnTo>
                    <a:lnTo>
                      <a:pt x="587" y="2637"/>
                    </a:lnTo>
                    <a:lnTo>
                      <a:pt x="605" y="2759"/>
                    </a:lnTo>
                    <a:lnTo>
                      <a:pt x="660" y="2969"/>
                    </a:lnTo>
                    <a:lnTo>
                      <a:pt x="686" y="3187"/>
                    </a:lnTo>
                    <a:lnTo>
                      <a:pt x="695" y="3245"/>
                    </a:lnTo>
                    <a:lnTo>
                      <a:pt x="707" y="3275"/>
                    </a:lnTo>
                    <a:lnTo>
                      <a:pt x="692" y="3339"/>
                    </a:lnTo>
                    <a:lnTo>
                      <a:pt x="684" y="3381"/>
                    </a:lnTo>
                    <a:lnTo>
                      <a:pt x="684" y="3408"/>
                    </a:lnTo>
                    <a:lnTo>
                      <a:pt x="703" y="3441"/>
                    </a:lnTo>
                    <a:lnTo>
                      <a:pt x="727" y="3465"/>
                    </a:lnTo>
                    <a:lnTo>
                      <a:pt x="760" y="3472"/>
                    </a:lnTo>
                    <a:lnTo>
                      <a:pt x="798" y="3468"/>
                    </a:lnTo>
                    <a:lnTo>
                      <a:pt x="839" y="3453"/>
                    </a:lnTo>
                    <a:lnTo>
                      <a:pt x="875" y="3431"/>
                    </a:lnTo>
                    <a:lnTo>
                      <a:pt x="903" y="3403"/>
                    </a:lnTo>
                    <a:lnTo>
                      <a:pt x="920" y="3376"/>
                    </a:lnTo>
                    <a:lnTo>
                      <a:pt x="927" y="3339"/>
                    </a:lnTo>
                    <a:lnTo>
                      <a:pt x="922" y="3293"/>
                    </a:lnTo>
                    <a:lnTo>
                      <a:pt x="911" y="3249"/>
                    </a:lnTo>
                    <a:lnTo>
                      <a:pt x="899" y="3135"/>
                    </a:lnTo>
                    <a:lnTo>
                      <a:pt x="883" y="2862"/>
                    </a:lnTo>
                    <a:lnTo>
                      <a:pt x="871" y="2730"/>
                    </a:lnTo>
                    <a:lnTo>
                      <a:pt x="863" y="2618"/>
                    </a:lnTo>
                    <a:lnTo>
                      <a:pt x="851" y="2522"/>
                    </a:lnTo>
                    <a:lnTo>
                      <a:pt x="922" y="2508"/>
                    </a:lnTo>
                    <a:lnTo>
                      <a:pt x="920" y="2403"/>
                    </a:lnTo>
                    <a:lnTo>
                      <a:pt x="909" y="1731"/>
                    </a:lnTo>
                    <a:lnTo>
                      <a:pt x="907" y="1601"/>
                    </a:lnTo>
                    <a:lnTo>
                      <a:pt x="899" y="1463"/>
                    </a:lnTo>
                    <a:lnTo>
                      <a:pt x="899" y="1387"/>
                    </a:lnTo>
                    <a:lnTo>
                      <a:pt x="931" y="1350"/>
                    </a:lnTo>
                    <a:lnTo>
                      <a:pt x="967" y="1302"/>
                    </a:lnTo>
                    <a:lnTo>
                      <a:pt x="986" y="1261"/>
                    </a:lnTo>
                    <a:lnTo>
                      <a:pt x="995" y="1221"/>
                    </a:lnTo>
                    <a:lnTo>
                      <a:pt x="1000" y="1175"/>
                    </a:lnTo>
                    <a:lnTo>
                      <a:pt x="988" y="1090"/>
                    </a:lnTo>
                    <a:lnTo>
                      <a:pt x="978" y="1017"/>
                    </a:lnTo>
                    <a:lnTo>
                      <a:pt x="1091" y="853"/>
                    </a:lnTo>
                    <a:lnTo>
                      <a:pt x="1043" y="788"/>
                    </a:lnTo>
                    <a:lnTo>
                      <a:pt x="949" y="920"/>
                    </a:lnTo>
                    <a:lnTo>
                      <a:pt x="939" y="863"/>
                    </a:lnTo>
                    <a:lnTo>
                      <a:pt x="929" y="788"/>
                    </a:lnTo>
                    <a:lnTo>
                      <a:pt x="927" y="723"/>
                    </a:lnTo>
                    <a:lnTo>
                      <a:pt x="924" y="679"/>
                    </a:lnTo>
                    <a:lnTo>
                      <a:pt x="913" y="638"/>
                    </a:lnTo>
                    <a:lnTo>
                      <a:pt x="886" y="611"/>
                    </a:lnTo>
                    <a:lnTo>
                      <a:pt x="850" y="593"/>
                    </a:lnTo>
                    <a:lnTo>
                      <a:pt x="672" y="533"/>
                    </a:lnTo>
                    <a:lnTo>
                      <a:pt x="635" y="520"/>
                    </a:lnTo>
                    <a:lnTo>
                      <a:pt x="631" y="457"/>
                    </a:lnTo>
                    <a:lnTo>
                      <a:pt x="641" y="409"/>
                    </a:lnTo>
                    <a:lnTo>
                      <a:pt x="664" y="354"/>
                    </a:lnTo>
                    <a:lnTo>
                      <a:pt x="682" y="300"/>
                    </a:lnTo>
                    <a:lnTo>
                      <a:pt x="684" y="230"/>
                    </a:lnTo>
                    <a:lnTo>
                      <a:pt x="676" y="149"/>
                    </a:lnTo>
                    <a:lnTo>
                      <a:pt x="660" y="100"/>
                    </a:lnTo>
                    <a:lnTo>
                      <a:pt x="633" y="52"/>
                    </a:lnTo>
                    <a:lnTo>
                      <a:pt x="602" y="27"/>
                    </a:lnTo>
                    <a:lnTo>
                      <a:pt x="536" y="6"/>
                    </a:lnTo>
                    <a:lnTo>
                      <a:pt x="479" y="0"/>
                    </a:lnTo>
                    <a:lnTo>
                      <a:pt x="426" y="6"/>
                    </a:lnTo>
                    <a:lnTo>
                      <a:pt x="386" y="35"/>
                    </a:lnTo>
                    <a:lnTo>
                      <a:pt x="360" y="61"/>
                    </a:lnTo>
                    <a:lnTo>
                      <a:pt x="325" y="109"/>
                    </a:lnTo>
                    <a:lnTo>
                      <a:pt x="300" y="161"/>
                    </a:lnTo>
                    <a:lnTo>
                      <a:pt x="336" y="188"/>
                    </a:lnTo>
                    <a:lnTo>
                      <a:pt x="331" y="251"/>
                    </a:lnTo>
                    <a:lnTo>
                      <a:pt x="329" y="319"/>
                    </a:lnTo>
                    <a:lnTo>
                      <a:pt x="337" y="379"/>
                    </a:lnTo>
                    <a:lnTo>
                      <a:pt x="351" y="426"/>
                    </a:lnTo>
                    <a:lnTo>
                      <a:pt x="366" y="463"/>
                    </a:lnTo>
                    <a:lnTo>
                      <a:pt x="396" y="520"/>
                    </a:lnTo>
                    <a:lnTo>
                      <a:pt x="396" y="533"/>
                    </a:lnTo>
                    <a:lnTo>
                      <a:pt x="348" y="558"/>
                    </a:lnTo>
                    <a:lnTo>
                      <a:pt x="156" y="647"/>
                    </a:lnTo>
                    <a:lnTo>
                      <a:pt x="122" y="681"/>
                    </a:lnTo>
                    <a:lnTo>
                      <a:pt x="98" y="723"/>
                    </a:lnTo>
                    <a:lnTo>
                      <a:pt x="84" y="776"/>
                    </a:lnTo>
                    <a:lnTo>
                      <a:pt x="74" y="844"/>
                    </a:lnTo>
                    <a:lnTo>
                      <a:pt x="100" y="888"/>
                    </a:lnTo>
                    <a:lnTo>
                      <a:pt x="246" y="1082"/>
                    </a:lnTo>
                    <a:lnTo>
                      <a:pt x="265" y="1148"/>
                    </a:lnTo>
                    <a:lnTo>
                      <a:pt x="274" y="1260"/>
                    </a:lnTo>
                    <a:lnTo>
                      <a:pt x="214" y="1442"/>
                    </a:lnTo>
                    <a:lnTo>
                      <a:pt x="145" y="1512"/>
                    </a:lnTo>
                    <a:lnTo>
                      <a:pt x="145" y="1593"/>
                    </a:lnTo>
                    <a:lnTo>
                      <a:pt x="132" y="1733"/>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26" name="Freeform 96"/>
              <p:cNvSpPr>
                <a:spLocks/>
              </p:cNvSpPr>
              <p:nvPr/>
            </p:nvSpPr>
            <p:spPr bwMode="auto">
              <a:xfrm>
                <a:off x="1212" y="1158"/>
                <a:ext cx="297" cy="1093"/>
              </a:xfrm>
              <a:custGeom>
                <a:avLst/>
                <a:gdLst>
                  <a:gd name="T0" fmla="*/ 2 w 890"/>
                  <a:gd name="T1" fmla="*/ 10 h 3279"/>
                  <a:gd name="T2" fmla="*/ 2 w 890"/>
                  <a:gd name="T3" fmla="*/ 10 h 3279"/>
                  <a:gd name="T4" fmla="*/ 2 w 890"/>
                  <a:gd name="T5" fmla="*/ 9 h 3279"/>
                  <a:gd name="T6" fmla="*/ 2 w 890"/>
                  <a:gd name="T7" fmla="*/ 8 h 3279"/>
                  <a:gd name="T8" fmla="*/ 2 w 890"/>
                  <a:gd name="T9" fmla="*/ 9 h 3279"/>
                  <a:gd name="T10" fmla="*/ 2 w 890"/>
                  <a:gd name="T11" fmla="*/ 9 h 3279"/>
                  <a:gd name="T12" fmla="*/ 2 w 890"/>
                  <a:gd name="T13" fmla="*/ 9 h 3279"/>
                  <a:gd name="T14" fmla="*/ 2 w 890"/>
                  <a:gd name="T15" fmla="*/ 10 h 3279"/>
                  <a:gd name="T16" fmla="*/ 2 w 890"/>
                  <a:gd name="T17" fmla="*/ 10 h 3279"/>
                  <a:gd name="T18" fmla="*/ 2 w 890"/>
                  <a:gd name="T19" fmla="*/ 11 h 3279"/>
                  <a:gd name="T20" fmla="*/ 2 w 890"/>
                  <a:gd name="T21" fmla="*/ 12 h 3279"/>
                  <a:gd name="T22" fmla="*/ 3 w 890"/>
                  <a:gd name="T23" fmla="*/ 13 h 3279"/>
                  <a:gd name="T24" fmla="*/ 3 w 890"/>
                  <a:gd name="T25" fmla="*/ 13 h 3279"/>
                  <a:gd name="T26" fmla="*/ 3 w 890"/>
                  <a:gd name="T27" fmla="*/ 13 h 3279"/>
                  <a:gd name="T28" fmla="*/ 3 w 890"/>
                  <a:gd name="T29" fmla="*/ 13 h 3279"/>
                  <a:gd name="T30" fmla="*/ 3 w 890"/>
                  <a:gd name="T31" fmla="*/ 13 h 3279"/>
                  <a:gd name="T32" fmla="*/ 3 w 890"/>
                  <a:gd name="T33" fmla="*/ 13 h 3279"/>
                  <a:gd name="T34" fmla="*/ 3 w 890"/>
                  <a:gd name="T35" fmla="*/ 13 h 3279"/>
                  <a:gd name="T36" fmla="*/ 2 w 890"/>
                  <a:gd name="T37" fmla="*/ 13 h 3279"/>
                  <a:gd name="T38" fmla="*/ 2 w 890"/>
                  <a:gd name="T39" fmla="*/ 13 h 3279"/>
                  <a:gd name="T40" fmla="*/ 1 w 890"/>
                  <a:gd name="T41" fmla="*/ 13 h 3279"/>
                  <a:gd name="T42" fmla="*/ 1 w 890"/>
                  <a:gd name="T43" fmla="*/ 13 h 3279"/>
                  <a:gd name="T44" fmla="*/ 1 w 890"/>
                  <a:gd name="T45" fmla="*/ 11 h 3279"/>
                  <a:gd name="T46" fmla="*/ 1 w 890"/>
                  <a:gd name="T47" fmla="*/ 8 h 3279"/>
                  <a:gd name="T48" fmla="*/ 1 w 890"/>
                  <a:gd name="T49" fmla="*/ 7 h 3279"/>
                  <a:gd name="T50" fmla="*/ 1 w 890"/>
                  <a:gd name="T51" fmla="*/ 6 h 3279"/>
                  <a:gd name="T52" fmla="*/ 0 w 890"/>
                  <a:gd name="T53" fmla="*/ 6 h 3279"/>
                  <a:gd name="T54" fmla="*/ 0 w 890"/>
                  <a:gd name="T55" fmla="*/ 5 h 3279"/>
                  <a:gd name="T56" fmla="*/ 0 w 890"/>
                  <a:gd name="T57" fmla="*/ 5 h 3279"/>
                  <a:gd name="T58" fmla="*/ 0 w 890"/>
                  <a:gd name="T59" fmla="*/ 3 h 3279"/>
                  <a:gd name="T60" fmla="*/ 1 w 890"/>
                  <a:gd name="T61" fmla="*/ 3 h 3279"/>
                  <a:gd name="T62" fmla="*/ 1 w 890"/>
                  <a:gd name="T63" fmla="*/ 2 h 3279"/>
                  <a:gd name="T64" fmla="*/ 2 w 890"/>
                  <a:gd name="T65" fmla="*/ 2 h 3279"/>
                  <a:gd name="T66" fmla="*/ 2 w 890"/>
                  <a:gd name="T67" fmla="*/ 2 h 3279"/>
                  <a:gd name="T68" fmla="*/ 1 w 890"/>
                  <a:gd name="T69" fmla="*/ 1 h 3279"/>
                  <a:gd name="T70" fmla="*/ 1 w 890"/>
                  <a:gd name="T71" fmla="*/ 1 h 3279"/>
                  <a:gd name="T72" fmla="*/ 1 w 890"/>
                  <a:gd name="T73" fmla="*/ 0 h 3279"/>
                  <a:gd name="T74" fmla="*/ 1 w 890"/>
                  <a:gd name="T75" fmla="*/ 0 h 3279"/>
                  <a:gd name="T76" fmla="*/ 2 w 890"/>
                  <a:gd name="T77" fmla="*/ 0 h 3279"/>
                  <a:gd name="T78" fmla="*/ 2 w 890"/>
                  <a:gd name="T79" fmla="*/ 0 h 3279"/>
                  <a:gd name="T80" fmla="*/ 2 w 890"/>
                  <a:gd name="T81" fmla="*/ 0 h 3279"/>
                  <a:gd name="T82" fmla="*/ 2 w 890"/>
                  <a:gd name="T83" fmla="*/ 0 h 3279"/>
                  <a:gd name="T84" fmla="*/ 2 w 890"/>
                  <a:gd name="T85" fmla="*/ 1 h 3279"/>
                  <a:gd name="T86" fmla="*/ 3 w 890"/>
                  <a:gd name="T87" fmla="*/ 1 h 3279"/>
                  <a:gd name="T88" fmla="*/ 2 w 890"/>
                  <a:gd name="T89" fmla="*/ 2 h 3279"/>
                  <a:gd name="T90" fmla="*/ 2 w 890"/>
                  <a:gd name="T91" fmla="*/ 2 h 3279"/>
                  <a:gd name="T92" fmla="*/ 3 w 890"/>
                  <a:gd name="T93" fmla="*/ 2 h 3279"/>
                  <a:gd name="T94" fmla="*/ 3 w 890"/>
                  <a:gd name="T95" fmla="*/ 3 h 3279"/>
                  <a:gd name="T96" fmla="*/ 4 w 890"/>
                  <a:gd name="T97" fmla="*/ 4 h 3279"/>
                  <a:gd name="T98" fmla="*/ 4 w 890"/>
                  <a:gd name="T99" fmla="*/ 4 h 3279"/>
                  <a:gd name="T100" fmla="*/ 4 w 890"/>
                  <a:gd name="T101" fmla="*/ 5 h 3279"/>
                  <a:gd name="T102" fmla="*/ 4 w 890"/>
                  <a:gd name="T103" fmla="*/ 6 h 3279"/>
                  <a:gd name="T104" fmla="*/ 4 w 890"/>
                  <a:gd name="T105" fmla="*/ 6 h 3279"/>
                  <a:gd name="T106" fmla="*/ 3 w 890"/>
                  <a:gd name="T107" fmla="*/ 7 h 3279"/>
                  <a:gd name="T108" fmla="*/ 3 w 890"/>
                  <a:gd name="T109" fmla="*/ 8 h 3279"/>
                  <a:gd name="T110" fmla="*/ 3 w 890"/>
                  <a:gd name="T111" fmla="*/ 9 h 3279"/>
                  <a:gd name="T112" fmla="*/ 3 w 890"/>
                  <a:gd name="T113" fmla="*/ 10 h 3279"/>
                  <a:gd name="T114" fmla="*/ 3 w 890"/>
                  <a:gd name="T115" fmla="*/ 11 h 3279"/>
                  <a:gd name="T116" fmla="*/ 3 w 890"/>
                  <a:gd name="T117" fmla="*/ 12 h 3279"/>
                  <a:gd name="T118" fmla="*/ 2 w 890"/>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4" y="2091"/>
                    </a:lnTo>
                    <a:lnTo>
                      <a:pt x="548" y="2126"/>
                    </a:lnTo>
                    <a:lnTo>
                      <a:pt x="563" y="2170"/>
                    </a:lnTo>
                    <a:lnTo>
                      <a:pt x="578" y="2205"/>
                    </a:lnTo>
                    <a:lnTo>
                      <a:pt x="589" y="2246"/>
                    </a:lnTo>
                    <a:lnTo>
                      <a:pt x="586" y="2284"/>
                    </a:lnTo>
                    <a:lnTo>
                      <a:pt x="572" y="2325"/>
                    </a:lnTo>
                    <a:lnTo>
                      <a:pt x="547" y="2371"/>
                    </a:lnTo>
                    <a:lnTo>
                      <a:pt x="527" y="2423"/>
                    </a:lnTo>
                    <a:lnTo>
                      <a:pt x="503" y="2489"/>
                    </a:lnTo>
                    <a:lnTo>
                      <a:pt x="483" y="2578"/>
                    </a:lnTo>
                    <a:lnTo>
                      <a:pt x="469" y="2655"/>
                    </a:lnTo>
                    <a:lnTo>
                      <a:pt x="577" y="2961"/>
                    </a:lnTo>
                    <a:lnTo>
                      <a:pt x="564" y="3011"/>
                    </a:lnTo>
                    <a:lnTo>
                      <a:pt x="589" y="3037"/>
                    </a:lnTo>
                    <a:lnTo>
                      <a:pt x="636" y="3064"/>
                    </a:lnTo>
                    <a:lnTo>
                      <a:pt x="744" y="3111"/>
                    </a:lnTo>
                    <a:lnTo>
                      <a:pt x="769" y="3129"/>
                    </a:lnTo>
                    <a:lnTo>
                      <a:pt x="787" y="3157"/>
                    </a:lnTo>
                    <a:lnTo>
                      <a:pt x="792" y="3181"/>
                    </a:lnTo>
                    <a:lnTo>
                      <a:pt x="777" y="3188"/>
                    </a:lnTo>
                    <a:lnTo>
                      <a:pt x="732" y="3190"/>
                    </a:lnTo>
                    <a:lnTo>
                      <a:pt x="694" y="3190"/>
                    </a:lnTo>
                    <a:lnTo>
                      <a:pt x="714" y="3197"/>
                    </a:lnTo>
                    <a:lnTo>
                      <a:pt x="721" y="3208"/>
                    </a:lnTo>
                    <a:lnTo>
                      <a:pt x="721" y="3225"/>
                    </a:lnTo>
                    <a:lnTo>
                      <a:pt x="711" y="3246"/>
                    </a:lnTo>
                    <a:lnTo>
                      <a:pt x="674" y="3262"/>
                    </a:lnTo>
                    <a:lnTo>
                      <a:pt x="608" y="3277"/>
                    </a:lnTo>
                    <a:lnTo>
                      <a:pt x="513" y="3279"/>
                    </a:lnTo>
                    <a:lnTo>
                      <a:pt x="442" y="3270"/>
                    </a:lnTo>
                    <a:lnTo>
                      <a:pt x="378" y="3252"/>
                    </a:lnTo>
                    <a:lnTo>
                      <a:pt x="325" y="3229"/>
                    </a:lnTo>
                    <a:lnTo>
                      <a:pt x="284" y="3204"/>
                    </a:lnTo>
                    <a:lnTo>
                      <a:pt x="280" y="3165"/>
                    </a:lnTo>
                    <a:lnTo>
                      <a:pt x="282" y="3122"/>
                    </a:lnTo>
                    <a:lnTo>
                      <a:pt x="252" y="2885"/>
                    </a:lnTo>
                    <a:lnTo>
                      <a:pt x="244" y="2717"/>
                    </a:lnTo>
                    <a:lnTo>
                      <a:pt x="205" y="2196"/>
                    </a:lnTo>
                    <a:lnTo>
                      <a:pt x="187" y="1877"/>
                    </a:lnTo>
                    <a:lnTo>
                      <a:pt x="190" y="1724"/>
                    </a:lnTo>
                    <a:lnTo>
                      <a:pt x="196" y="1626"/>
                    </a:lnTo>
                    <a:lnTo>
                      <a:pt x="206" y="1541"/>
                    </a:lnTo>
                    <a:lnTo>
                      <a:pt x="216" y="1470"/>
                    </a:lnTo>
                    <a:lnTo>
                      <a:pt x="156" y="1418"/>
                    </a:lnTo>
                    <a:lnTo>
                      <a:pt x="97" y="1363"/>
                    </a:lnTo>
                    <a:lnTo>
                      <a:pt x="61" y="1322"/>
                    </a:lnTo>
                    <a:lnTo>
                      <a:pt x="24" y="1265"/>
                    </a:lnTo>
                    <a:lnTo>
                      <a:pt x="4" y="1210"/>
                    </a:lnTo>
                    <a:lnTo>
                      <a:pt x="0" y="1163"/>
                    </a:lnTo>
                    <a:lnTo>
                      <a:pt x="14" y="1101"/>
                    </a:lnTo>
                    <a:lnTo>
                      <a:pt x="121" y="717"/>
                    </a:lnTo>
                    <a:lnTo>
                      <a:pt x="137" y="673"/>
                    </a:lnTo>
                    <a:lnTo>
                      <a:pt x="152" y="653"/>
                    </a:lnTo>
                    <a:lnTo>
                      <a:pt x="174" y="633"/>
                    </a:lnTo>
                    <a:lnTo>
                      <a:pt x="216" y="602"/>
                    </a:lnTo>
                    <a:lnTo>
                      <a:pt x="336" y="538"/>
                    </a:lnTo>
                    <a:lnTo>
                      <a:pt x="366" y="500"/>
                    </a:lnTo>
                    <a:lnTo>
                      <a:pt x="387" y="456"/>
                    </a:lnTo>
                    <a:lnTo>
                      <a:pt x="397" y="423"/>
                    </a:lnTo>
                    <a:lnTo>
                      <a:pt x="362" y="384"/>
                    </a:lnTo>
                    <a:lnTo>
                      <a:pt x="334" y="333"/>
                    </a:lnTo>
                    <a:lnTo>
                      <a:pt x="314" y="273"/>
                    </a:lnTo>
                    <a:lnTo>
                      <a:pt x="300" y="220"/>
                    </a:lnTo>
                    <a:lnTo>
                      <a:pt x="293" y="157"/>
                    </a:lnTo>
                    <a:lnTo>
                      <a:pt x="299" y="106"/>
                    </a:lnTo>
                    <a:lnTo>
                      <a:pt x="313" y="68"/>
                    </a:lnTo>
                    <a:lnTo>
                      <a:pt x="341" y="35"/>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40"/>
                    </a:lnTo>
                    <a:lnTo>
                      <a:pt x="819" y="691"/>
                    </a:lnTo>
                    <a:lnTo>
                      <a:pt x="853" y="867"/>
                    </a:lnTo>
                    <a:lnTo>
                      <a:pt x="864" y="946"/>
                    </a:lnTo>
                    <a:lnTo>
                      <a:pt x="876" y="1014"/>
                    </a:lnTo>
                    <a:lnTo>
                      <a:pt x="887" y="1109"/>
                    </a:lnTo>
                    <a:lnTo>
                      <a:pt x="890" y="1190"/>
                    </a:lnTo>
                    <a:lnTo>
                      <a:pt x="887" y="1292"/>
                    </a:lnTo>
                    <a:lnTo>
                      <a:pt x="875" y="1402"/>
                    </a:lnTo>
                    <a:lnTo>
                      <a:pt x="864" y="1479"/>
                    </a:lnTo>
                    <a:lnTo>
                      <a:pt x="854" y="1564"/>
                    </a:lnTo>
                    <a:lnTo>
                      <a:pt x="838" y="1639"/>
                    </a:lnTo>
                    <a:lnTo>
                      <a:pt x="816" y="1697"/>
                    </a:lnTo>
                    <a:lnTo>
                      <a:pt x="799" y="1757"/>
                    </a:lnTo>
                    <a:lnTo>
                      <a:pt x="793" y="1833"/>
                    </a:lnTo>
                    <a:lnTo>
                      <a:pt x="814" y="2172"/>
                    </a:lnTo>
                    <a:lnTo>
                      <a:pt x="819" y="2291"/>
                    </a:lnTo>
                    <a:lnTo>
                      <a:pt x="819" y="2339"/>
                    </a:lnTo>
                    <a:lnTo>
                      <a:pt x="804" y="2400"/>
                    </a:lnTo>
                    <a:lnTo>
                      <a:pt x="777" y="2473"/>
                    </a:lnTo>
                    <a:lnTo>
                      <a:pt x="708" y="2693"/>
                    </a:lnTo>
                    <a:lnTo>
                      <a:pt x="660" y="2872"/>
                    </a:lnTo>
                    <a:lnTo>
                      <a:pt x="636" y="2936"/>
                    </a:lnTo>
                    <a:lnTo>
                      <a:pt x="606" y="2949"/>
                    </a:lnTo>
                    <a:lnTo>
                      <a:pt x="577" y="2961"/>
                    </a:lnTo>
                    <a:lnTo>
                      <a:pt x="469"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27" name="Freeform 97"/>
              <p:cNvSpPr>
                <a:spLocks/>
              </p:cNvSpPr>
              <p:nvPr/>
            </p:nvSpPr>
            <p:spPr bwMode="auto">
              <a:xfrm>
                <a:off x="1501" y="1189"/>
                <a:ext cx="308" cy="1085"/>
              </a:xfrm>
              <a:custGeom>
                <a:avLst/>
                <a:gdLst>
                  <a:gd name="T0" fmla="*/ 1 w 922"/>
                  <a:gd name="T1" fmla="*/ 0 h 3255"/>
                  <a:gd name="T2" fmla="*/ 2 w 922"/>
                  <a:gd name="T3" fmla="*/ 0 h 3255"/>
                  <a:gd name="T4" fmla="*/ 2 w 922"/>
                  <a:gd name="T5" fmla="*/ 0 h 3255"/>
                  <a:gd name="T6" fmla="*/ 2 w 922"/>
                  <a:gd name="T7" fmla="*/ 1 h 3255"/>
                  <a:gd name="T8" fmla="*/ 2 w 922"/>
                  <a:gd name="T9" fmla="*/ 1 h 3255"/>
                  <a:gd name="T10" fmla="*/ 2 w 922"/>
                  <a:gd name="T11" fmla="*/ 2 h 3255"/>
                  <a:gd name="T12" fmla="*/ 2 w 922"/>
                  <a:gd name="T13" fmla="*/ 2 h 3255"/>
                  <a:gd name="T14" fmla="*/ 2 w 922"/>
                  <a:gd name="T15" fmla="*/ 2 h 3255"/>
                  <a:gd name="T16" fmla="*/ 3 w 922"/>
                  <a:gd name="T17" fmla="*/ 3 h 3255"/>
                  <a:gd name="T18" fmla="*/ 4 w 922"/>
                  <a:gd name="T19" fmla="*/ 4 h 3255"/>
                  <a:gd name="T20" fmla="*/ 4 w 922"/>
                  <a:gd name="T21" fmla="*/ 5 h 3255"/>
                  <a:gd name="T22" fmla="*/ 3 w 922"/>
                  <a:gd name="T23" fmla="*/ 6 h 3255"/>
                  <a:gd name="T24" fmla="*/ 3 w 922"/>
                  <a:gd name="T25" fmla="*/ 6 h 3255"/>
                  <a:gd name="T26" fmla="*/ 3 w 922"/>
                  <a:gd name="T27" fmla="*/ 7 h 3255"/>
                  <a:gd name="T28" fmla="*/ 2 w 922"/>
                  <a:gd name="T29" fmla="*/ 7 h 3255"/>
                  <a:gd name="T30" fmla="*/ 2 w 922"/>
                  <a:gd name="T31" fmla="*/ 10 h 3255"/>
                  <a:gd name="T32" fmla="*/ 2 w 922"/>
                  <a:gd name="T33" fmla="*/ 11 h 3255"/>
                  <a:gd name="T34" fmla="*/ 2 w 922"/>
                  <a:gd name="T35" fmla="*/ 12 h 3255"/>
                  <a:gd name="T36" fmla="*/ 2 w 922"/>
                  <a:gd name="T37" fmla="*/ 12 h 3255"/>
                  <a:gd name="T38" fmla="*/ 2 w 922"/>
                  <a:gd name="T39" fmla="*/ 13 h 3255"/>
                  <a:gd name="T40" fmla="*/ 2 w 922"/>
                  <a:gd name="T41" fmla="*/ 13 h 3255"/>
                  <a:gd name="T42" fmla="*/ 2 w 922"/>
                  <a:gd name="T43" fmla="*/ 13 h 3255"/>
                  <a:gd name="T44" fmla="*/ 1 w 922"/>
                  <a:gd name="T45" fmla="*/ 13 h 3255"/>
                  <a:gd name="T46" fmla="*/ 1 w 922"/>
                  <a:gd name="T47" fmla="*/ 13 h 3255"/>
                  <a:gd name="T48" fmla="*/ 0 w 922"/>
                  <a:gd name="T49" fmla="*/ 13 h 3255"/>
                  <a:gd name="T50" fmla="*/ 0 w 922"/>
                  <a:gd name="T51" fmla="*/ 13 h 3255"/>
                  <a:gd name="T52" fmla="*/ 0 w 922"/>
                  <a:gd name="T53" fmla="*/ 13 h 3255"/>
                  <a:gd name="T54" fmla="*/ 1 w 922"/>
                  <a:gd name="T55" fmla="*/ 13 h 3255"/>
                  <a:gd name="T56" fmla="*/ 1 w 922"/>
                  <a:gd name="T57" fmla="*/ 12 h 3255"/>
                  <a:gd name="T58" fmla="*/ 1 w 922"/>
                  <a:gd name="T59" fmla="*/ 12 h 3255"/>
                  <a:gd name="T60" fmla="*/ 1 w 922"/>
                  <a:gd name="T61" fmla="*/ 10 h 3255"/>
                  <a:gd name="T62" fmla="*/ 0 w 922"/>
                  <a:gd name="T63" fmla="*/ 10 h 3255"/>
                  <a:gd name="T64" fmla="*/ 0 w 922"/>
                  <a:gd name="T65" fmla="*/ 7 h 3255"/>
                  <a:gd name="T66" fmla="*/ 0 w 922"/>
                  <a:gd name="T67" fmla="*/ 7 h 3255"/>
                  <a:gd name="T68" fmla="*/ 0 w 922"/>
                  <a:gd name="T69" fmla="*/ 6 h 3255"/>
                  <a:gd name="T70" fmla="*/ 0 w 922"/>
                  <a:gd name="T71" fmla="*/ 6 h 3255"/>
                  <a:gd name="T72" fmla="*/ 0 w 922"/>
                  <a:gd name="T73" fmla="*/ 5 h 3255"/>
                  <a:gd name="T74" fmla="*/ 0 w 922"/>
                  <a:gd name="T75" fmla="*/ 4 h 3255"/>
                  <a:gd name="T76" fmla="*/ 0 w 922"/>
                  <a:gd name="T77" fmla="*/ 3 h 3255"/>
                  <a:gd name="T78" fmla="*/ 0 w 922"/>
                  <a:gd name="T79" fmla="*/ 3 h 3255"/>
                  <a:gd name="T80" fmla="*/ 0 w 922"/>
                  <a:gd name="T81" fmla="*/ 3 h 3255"/>
                  <a:gd name="T82" fmla="*/ 1 w 922"/>
                  <a:gd name="T83" fmla="*/ 2 h 3255"/>
                  <a:gd name="T84" fmla="*/ 1 w 922"/>
                  <a:gd name="T85" fmla="*/ 2 h 3255"/>
                  <a:gd name="T86" fmla="*/ 1 w 922"/>
                  <a:gd name="T87" fmla="*/ 2 h 3255"/>
                  <a:gd name="T88" fmla="*/ 1 w 922"/>
                  <a:gd name="T89" fmla="*/ 2 h 3255"/>
                  <a:gd name="T90" fmla="*/ 1 w 922"/>
                  <a:gd name="T91" fmla="*/ 2 h 3255"/>
                  <a:gd name="T92" fmla="*/ 1 w 922"/>
                  <a:gd name="T93" fmla="*/ 2 h 3255"/>
                  <a:gd name="T94" fmla="*/ 0 w 922"/>
                  <a:gd name="T95" fmla="*/ 1 h 3255"/>
                  <a:gd name="T96" fmla="*/ 0 w 922"/>
                  <a:gd name="T97" fmla="*/ 1 h 3255"/>
                  <a:gd name="T98" fmla="*/ 1 w 922"/>
                  <a:gd name="T99" fmla="*/ 0 h 3255"/>
                  <a:gd name="T100" fmla="*/ 1 w 922"/>
                  <a:gd name="T101" fmla="*/ 0 h 3255"/>
                  <a:gd name="T102" fmla="*/ 1 w 922"/>
                  <a:gd name="T103" fmla="*/ 0 h 3255"/>
                  <a:gd name="T104" fmla="*/ 1 w 922"/>
                  <a:gd name="T105" fmla="*/ 0 h 3255"/>
                  <a:gd name="T106" fmla="*/ 3 w 922"/>
                  <a:gd name="T107" fmla="*/ 4 h 3255"/>
                  <a:gd name="T108" fmla="*/ 3 w 922"/>
                  <a:gd name="T109" fmla="*/ 5 h 3255"/>
                  <a:gd name="T110" fmla="*/ 3 w 922"/>
                  <a:gd name="T111" fmla="*/ 4 h 3255"/>
                  <a:gd name="T112" fmla="*/ 3 w 922"/>
                  <a:gd name="T113" fmla="*/ 4 h 3255"/>
                  <a:gd name="T114" fmla="*/ 3 w 922"/>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lnTo>
                      <a:pt x="649" y="957"/>
                    </a:lnTo>
                    <a:lnTo>
                      <a:pt x="643" y="1077"/>
                    </a:lnTo>
                    <a:lnTo>
                      <a:pt x="638" y="1144"/>
                    </a:lnTo>
                    <a:lnTo>
                      <a:pt x="698" y="1152"/>
                    </a:lnTo>
                    <a:lnTo>
                      <a:pt x="714" y="1099"/>
                    </a:lnTo>
                    <a:lnTo>
                      <a:pt x="714" y="1054"/>
                    </a:lnTo>
                    <a:lnTo>
                      <a:pt x="689" y="1010"/>
                    </a:lnTo>
                    <a:lnTo>
                      <a:pt x="672" y="979"/>
                    </a:lnTo>
                    <a:lnTo>
                      <a:pt x="658" y="957"/>
                    </a:lnTo>
                    <a:lnTo>
                      <a:pt x="649" y="957"/>
                    </a:lnTo>
                    <a:lnTo>
                      <a:pt x="309"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28" name="Freeform 98"/>
              <p:cNvSpPr>
                <a:spLocks/>
              </p:cNvSpPr>
              <p:nvPr/>
            </p:nvSpPr>
            <p:spPr bwMode="auto">
              <a:xfrm>
                <a:off x="1501" y="1189"/>
                <a:ext cx="308" cy="1085"/>
              </a:xfrm>
              <a:custGeom>
                <a:avLst/>
                <a:gdLst>
                  <a:gd name="T0" fmla="*/ 1 w 922"/>
                  <a:gd name="T1" fmla="*/ 0 h 3255"/>
                  <a:gd name="T2" fmla="*/ 2 w 922"/>
                  <a:gd name="T3" fmla="*/ 0 h 3255"/>
                  <a:gd name="T4" fmla="*/ 2 w 922"/>
                  <a:gd name="T5" fmla="*/ 0 h 3255"/>
                  <a:gd name="T6" fmla="*/ 2 w 922"/>
                  <a:gd name="T7" fmla="*/ 1 h 3255"/>
                  <a:gd name="T8" fmla="*/ 2 w 922"/>
                  <a:gd name="T9" fmla="*/ 1 h 3255"/>
                  <a:gd name="T10" fmla="*/ 2 w 922"/>
                  <a:gd name="T11" fmla="*/ 2 h 3255"/>
                  <a:gd name="T12" fmla="*/ 2 w 922"/>
                  <a:gd name="T13" fmla="*/ 2 h 3255"/>
                  <a:gd name="T14" fmla="*/ 2 w 922"/>
                  <a:gd name="T15" fmla="*/ 2 h 3255"/>
                  <a:gd name="T16" fmla="*/ 3 w 922"/>
                  <a:gd name="T17" fmla="*/ 3 h 3255"/>
                  <a:gd name="T18" fmla="*/ 4 w 922"/>
                  <a:gd name="T19" fmla="*/ 4 h 3255"/>
                  <a:gd name="T20" fmla="*/ 4 w 922"/>
                  <a:gd name="T21" fmla="*/ 5 h 3255"/>
                  <a:gd name="T22" fmla="*/ 3 w 922"/>
                  <a:gd name="T23" fmla="*/ 6 h 3255"/>
                  <a:gd name="T24" fmla="*/ 3 w 922"/>
                  <a:gd name="T25" fmla="*/ 6 h 3255"/>
                  <a:gd name="T26" fmla="*/ 3 w 922"/>
                  <a:gd name="T27" fmla="*/ 7 h 3255"/>
                  <a:gd name="T28" fmla="*/ 2 w 922"/>
                  <a:gd name="T29" fmla="*/ 7 h 3255"/>
                  <a:gd name="T30" fmla="*/ 2 w 922"/>
                  <a:gd name="T31" fmla="*/ 10 h 3255"/>
                  <a:gd name="T32" fmla="*/ 2 w 922"/>
                  <a:gd name="T33" fmla="*/ 11 h 3255"/>
                  <a:gd name="T34" fmla="*/ 2 w 922"/>
                  <a:gd name="T35" fmla="*/ 12 h 3255"/>
                  <a:gd name="T36" fmla="*/ 2 w 922"/>
                  <a:gd name="T37" fmla="*/ 12 h 3255"/>
                  <a:gd name="T38" fmla="*/ 2 w 922"/>
                  <a:gd name="T39" fmla="*/ 13 h 3255"/>
                  <a:gd name="T40" fmla="*/ 2 w 922"/>
                  <a:gd name="T41" fmla="*/ 13 h 3255"/>
                  <a:gd name="T42" fmla="*/ 2 w 922"/>
                  <a:gd name="T43" fmla="*/ 13 h 3255"/>
                  <a:gd name="T44" fmla="*/ 1 w 922"/>
                  <a:gd name="T45" fmla="*/ 13 h 3255"/>
                  <a:gd name="T46" fmla="*/ 1 w 922"/>
                  <a:gd name="T47" fmla="*/ 13 h 3255"/>
                  <a:gd name="T48" fmla="*/ 0 w 922"/>
                  <a:gd name="T49" fmla="*/ 13 h 3255"/>
                  <a:gd name="T50" fmla="*/ 0 w 922"/>
                  <a:gd name="T51" fmla="*/ 13 h 3255"/>
                  <a:gd name="T52" fmla="*/ 0 w 922"/>
                  <a:gd name="T53" fmla="*/ 13 h 3255"/>
                  <a:gd name="T54" fmla="*/ 1 w 922"/>
                  <a:gd name="T55" fmla="*/ 13 h 3255"/>
                  <a:gd name="T56" fmla="*/ 1 w 922"/>
                  <a:gd name="T57" fmla="*/ 12 h 3255"/>
                  <a:gd name="T58" fmla="*/ 1 w 922"/>
                  <a:gd name="T59" fmla="*/ 12 h 3255"/>
                  <a:gd name="T60" fmla="*/ 1 w 922"/>
                  <a:gd name="T61" fmla="*/ 10 h 3255"/>
                  <a:gd name="T62" fmla="*/ 0 w 922"/>
                  <a:gd name="T63" fmla="*/ 10 h 3255"/>
                  <a:gd name="T64" fmla="*/ 0 w 922"/>
                  <a:gd name="T65" fmla="*/ 7 h 3255"/>
                  <a:gd name="T66" fmla="*/ 0 w 922"/>
                  <a:gd name="T67" fmla="*/ 7 h 3255"/>
                  <a:gd name="T68" fmla="*/ 0 w 922"/>
                  <a:gd name="T69" fmla="*/ 6 h 3255"/>
                  <a:gd name="T70" fmla="*/ 0 w 922"/>
                  <a:gd name="T71" fmla="*/ 6 h 3255"/>
                  <a:gd name="T72" fmla="*/ 0 w 922"/>
                  <a:gd name="T73" fmla="*/ 5 h 3255"/>
                  <a:gd name="T74" fmla="*/ 0 w 922"/>
                  <a:gd name="T75" fmla="*/ 4 h 3255"/>
                  <a:gd name="T76" fmla="*/ 0 w 922"/>
                  <a:gd name="T77" fmla="*/ 3 h 3255"/>
                  <a:gd name="T78" fmla="*/ 0 w 922"/>
                  <a:gd name="T79" fmla="*/ 3 h 3255"/>
                  <a:gd name="T80" fmla="*/ 0 w 922"/>
                  <a:gd name="T81" fmla="*/ 3 h 3255"/>
                  <a:gd name="T82" fmla="*/ 1 w 922"/>
                  <a:gd name="T83" fmla="*/ 2 h 3255"/>
                  <a:gd name="T84" fmla="*/ 1 w 922"/>
                  <a:gd name="T85" fmla="*/ 2 h 3255"/>
                  <a:gd name="T86" fmla="*/ 1 w 922"/>
                  <a:gd name="T87" fmla="*/ 2 h 3255"/>
                  <a:gd name="T88" fmla="*/ 1 w 922"/>
                  <a:gd name="T89" fmla="*/ 2 h 3255"/>
                  <a:gd name="T90" fmla="*/ 1 w 922"/>
                  <a:gd name="T91" fmla="*/ 2 h 3255"/>
                  <a:gd name="T92" fmla="*/ 1 w 922"/>
                  <a:gd name="T93" fmla="*/ 2 h 3255"/>
                  <a:gd name="T94" fmla="*/ 0 w 922"/>
                  <a:gd name="T95" fmla="*/ 1 h 3255"/>
                  <a:gd name="T96" fmla="*/ 0 w 922"/>
                  <a:gd name="T97" fmla="*/ 1 h 3255"/>
                  <a:gd name="T98" fmla="*/ 1 w 922"/>
                  <a:gd name="T99" fmla="*/ 0 h 3255"/>
                  <a:gd name="T100" fmla="*/ 1 w 922"/>
                  <a:gd name="T101" fmla="*/ 0 h 3255"/>
                  <a:gd name="T102" fmla="*/ 1 w 922"/>
                  <a:gd name="T103" fmla="*/ 0 h 3255"/>
                  <a:gd name="T104" fmla="*/ 1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2129" name="Freeform 99"/>
              <p:cNvSpPr>
                <a:spLocks/>
              </p:cNvSpPr>
              <p:nvPr/>
            </p:nvSpPr>
            <p:spPr bwMode="auto">
              <a:xfrm>
                <a:off x="1713" y="1509"/>
                <a:ext cx="25" cy="65"/>
              </a:xfrm>
              <a:custGeom>
                <a:avLst/>
                <a:gdLst>
                  <a:gd name="T0" fmla="*/ 0 w 76"/>
                  <a:gd name="T1" fmla="*/ 0 h 195"/>
                  <a:gd name="T2" fmla="*/ 0 w 76"/>
                  <a:gd name="T3" fmla="*/ 0 h 195"/>
                  <a:gd name="T4" fmla="*/ 0 w 76"/>
                  <a:gd name="T5" fmla="*/ 1 h 195"/>
                  <a:gd name="T6" fmla="*/ 0 w 76"/>
                  <a:gd name="T7" fmla="*/ 1 h 195"/>
                  <a:gd name="T8" fmla="*/ 0 w 76"/>
                  <a:gd name="T9" fmla="*/ 1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20"/>
                    </a:lnTo>
                    <a:lnTo>
                      <a:pt x="0" y="187"/>
                    </a:lnTo>
                    <a:lnTo>
                      <a:pt x="61" y="195"/>
                    </a:lnTo>
                    <a:lnTo>
                      <a:pt x="76" y="142"/>
                    </a:lnTo>
                    <a:lnTo>
                      <a:pt x="76" y="97"/>
                    </a:lnTo>
                    <a:lnTo>
                      <a:pt x="51" y="53"/>
                    </a:lnTo>
                    <a:lnTo>
                      <a:pt x="36" y="21"/>
                    </a:lnTo>
                    <a:lnTo>
                      <a:pt x="21" y="0"/>
                    </a:lnTo>
                    <a:lnTo>
                      <a:pt x="1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30" name="Freeform 100"/>
              <p:cNvSpPr>
                <a:spLocks/>
              </p:cNvSpPr>
              <p:nvPr/>
            </p:nvSpPr>
            <p:spPr bwMode="auto">
              <a:xfrm>
                <a:off x="2066" y="1167"/>
                <a:ext cx="294" cy="1140"/>
              </a:xfrm>
              <a:custGeom>
                <a:avLst/>
                <a:gdLst>
                  <a:gd name="T0" fmla="*/ 2 w 881"/>
                  <a:gd name="T1" fmla="*/ 0 h 3420"/>
                  <a:gd name="T2" fmla="*/ 3 w 881"/>
                  <a:gd name="T3" fmla="*/ 1 h 3420"/>
                  <a:gd name="T4" fmla="*/ 2 w 881"/>
                  <a:gd name="T5" fmla="*/ 1 h 3420"/>
                  <a:gd name="T6" fmla="*/ 2 w 881"/>
                  <a:gd name="T7" fmla="*/ 2 h 3420"/>
                  <a:gd name="T8" fmla="*/ 3 w 881"/>
                  <a:gd name="T9" fmla="*/ 2 h 3420"/>
                  <a:gd name="T10" fmla="*/ 3 w 881"/>
                  <a:gd name="T11" fmla="*/ 3 h 3420"/>
                  <a:gd name="T12" fmla="*/ 3 w 881"/>
                  <a:gd name="T13" fmla="*/ 3 h 3420"/>
                  <a:gd name="T14" fmla="*/ 3 w 881"/>
                  <a:gd name="T15" fmla="*/ 5 h 3420"/>
                  <a:gd name="T16" fmla="*/ 3 w 881"/>
                  <a:gd name="T17" fmla="*/ 6 h 3420"/>
                  <a:gd name="T18" fmla="*/ 4 w 881"/>
                  <a:gd name="T19" fmla="*/ 7 h 3420"/>
                  <a:gd name="T20" fmla="*/ 2 w 881"/>
                  <a:gd name="T21" fmla="*/ 9 h 3420"/>
                  <a:gd name="T22" fmla="*/ 2 w 881"/>
                  <a:gd name="T23" fmla="*/ 10 h 3420"/>
                  <a:gd name="T24" fmla="*/ 2 w 881"/>
                  <a:gd name="T25" fmla="*/ 11 h 3420"/>
                  <a:gd name="T26" fmla="*/ 2 w 881"/>
                  <a:gd name="T27" fmla="*/ 13 h 3420"/>
                  <a:gd name="T28" fmla="*/ 2 w 881"/>
                  <a:gd name="T29" fmla="*/ 14 h 3420"/>
                  <a:gd name="T30" fmla="*/ 2 w 881"/>
                  <a:gd name="T31" fmla="*/ 14 h 3420"/>
                  <a:gd name="T32" fmla="*/ 1 w 881"/>
                  <a:gd name="T33" fmla="*/ 14 h 3420"/>
                  <a:gd name="T34" fmla="*/ 1 w 881"/>
                  <a:gd name="T35" fmla="*/ 14 h 3420"/>
                  <a:gd name="T36" fmla="*/ 1 w 881"/>
                  <a:gd name="T37" fmla="*/ 14 h 3420"/>
                  <a:gd name="T38" fmla="*/ 0 w 881"/>
                  <a:gd name="T39" fmla="*/ 14 h 3420"/>
                  <a:gd name="T40" fmla="*/ 0 w 881"/>
                  <a:gd name="T41" fmla="*/ 13 h 3420"/>
                  <a:gd name="T42" fmla="*/ 1 w 881"/>
                  <a:gd name="T43" fmla="*/ 13 h 3420"/>
                  <a:gd name="T44" fmla="*/ 1 w 881"/>
                  <a:gd name="T45" fmla="*/ 12 h 3420"/>
                  <a:gd name="T46" fmla="*/ 0 w 881"/>
                  <a:gd name="T47" fmla="*/ 11 h 3420"/>
                  <a:gd name="T48" fmla="*/ 0 w 881"/>
                  <a:gd name="T49" fmla="*/ 9 h 3420"/>
                  <a:gd name="T50" fmla="*/ 0 w 881"/>
                  <a:gd name="T51" fmla="*/ 8 h 3420"/>
                  <a:gd name="T52" fmla="*/ 1 w 881"/>
                  <a:gd name="T53" fmla="*/ 6 h 3420"/>
                  <a:gd name="T54" fmla="*/ 1 w 881"/>
                  <a:gd name="T55" fmla="*/ 5 h 3420"/>
                  <a:gd name="T56" fmla="*/ 0 w 881"/>
                  <a:gd name="T57" fmla="*/ 5 h 3420"/>
                  <a:gd name="T58" fmla="*/ 1 w 881"/>
                  <a:gd name="T59" fmla="*/ 4 h 3420"/>
                  <a:gd name="T60" fmla="*/ 1 w 881"/>
                  <a:gd name="T61" fmla="*/ 3 h 3420"/>
                  <a:gd name="T62" fmla="*/ 1 w 881"/>
                  <a:gd name="T63" fmla="*/ 2 h 3420"/>
                  <a:gd name="T64" fmla="*/ 2 w 881"/>
                  <a:gd name="T65" fmla="*/ 2 h 3420"/>
                  <a:gd name="T66" fmla="*/ 1 w 881"/>
                  <a:gd name="T67" fmla="*/ 2 h 3420"/>
                  <a:gd name="T68" fmla="*/ 1 w 881"/>
                  <a:gd name="T69" fmla="*/ 1 h 3420"/>
                  <a:gd name="T70" fmla="*/ 1 w 881"/>
                  <a:gd name="T71" fmla="*/ 1 h 3420"/>
                  <a:gd name="T72" fmla="*/ 1 w 881"/>
                  <a:gd name="T73" fmla="*/ 0 h 3420"/>
                  <a:gd name="T74" fmla="*/ 2 w 881"/>
                  <a:gd name="T75" fmla="*/ 0 h 3420"/>
                  <a:gd name="T76" fmla="*/ 3 w 881"/>
                  <a:gd name="T77" fmla="*/ 6 h 3420"/>
                  <a:gd name="T78" fmla="*/ 3 w 881"/>
                  <a:gd name="T79" fmla="*/ 6 h 3420"/>
                  <a:gd name="T80" fmla="*/ 3 w 881"/>
                  <a:gd name="T81" fmla="*/ 5 h 3420"/>
                  <a:gd name="T82" fmla="*/ 3 w 881"/>
                  <a:gd name="T83" fmla="*/ 4 h 3420"/>
                  <a:gd name="T84" fmla="*/ 3 w 881"/>
                  <a:gd name="T85" fmla="*/ 5 h 3420"/>
                  <a:gd name="T86" fmla="*/ 3 w 881"/>
                  <a:gd name="T87" fmla="*/ 6 h 3420"/>
                  <a:gd name="T88" fmla="*/ 2 w 881"/>
                  <a:gd name="T89" fmla="*/ 13 h 3420"/>
                  <a:gd name="T90" fmla="*/ 2 w 881"/>
                  <a:gd name="T91" fmla="*/ 13 h 3420"/>
                  <a:gd name="T92" fmla="*/ 2 w 881"/>
                  <a:gd name="T93" fmla="*/ 11 h 3420"/>
                  <a:gd name="T94" fmla="*/ 2 w 881"/>
                  <a:gd name="T95" fmla="*/ 10 h 3420"/>
                  <a:gd name="T96" fmla="*/ 2 w 881"/>
                  <a:gd name="T97" fmla="*/ 10 h 3420"/>
                  <a:gd name="T98" fmla="*/ 2 w 881"/>
                  <a:gd name="T99" fmla="*/ 9 h 3420"/>
                  <a:gd name="T100" fmla="*/ 1 w 881"/>
                  <a:gd name="T101" fmla="*/ 9 h 3420"/>
                  <a:gd name="T102" fmla="*/ 1 w 881"/>
                  <a:gd name="T103" fmla="*/ 10 h 3420"/>
                  <a:gd name="T104" fmla="*/ 1 w 881"/>
                  <a:gd name="T105" fmla="*/ 10 h 3420"/>
                  <a:gd name="T106" fmla="*/ 1 w 881"/>
                  <a:gd name="T107" fmla="*/ 11 h 3420"/>
                  <a:gd name="T108" fmla="*/ 1 w 881"/>
                  <a:gd name="T109" fmla="*/ 13 h 3420"/>
                  <a:gd name="T110" fmla="*/ 2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lnTo>
                      <a:pt x="715" y="1477"/>
                    </a:lnTo>
                    <a:lnTo>
                      <a:pt x="667" y="1498"/>
                    </a:lnTo>
                    <a:lnTo>
                      <a:pt x="667" y="1412"/>
                    </a:lnTo>
                    <a:lnTo>
                      <a:pt x="663" y="1375"/>
                    </a:lnTo>
                    <a:lnTo>
                      <a:pt x="654" y="1339"/>
                    </a:lnTo>
                    <a:lnTo>
                      <a:pt x="638" y="1303"/>
                    </a:lnTo>
                    <a:lnTo>
                      <a:pt x="618" y="1269"/>
                    </a:lnTo>
                    <a:lnTo>
                      <a:pt x="643" y="1224"/>
                    </a:lnTo>
                    <a:lnTo>
                      <a:pt x="667" y="1173"/>
                    </a:lnTo>
                    <a:lnTo>
                      <a:pt x="689" y="1115"/>
                    </a:lnTo>
                    <a:lnTo>
                      <a:pt x="702" y="1065"/>
                    </a:lnTo>
                    <a:lnTo>
                      <a:pt x="714" y="1001"/>
                    </a:lnTo>
                    <a:lnTo>
                      <a:pt x="721" y="1080"/>
                    </a:lnTo>
                    <a:lnTo>
                      <a:pt x="720" y="1177"/>
                    </a:lnTo>
                    <a:lnTo>
                      <a:pt x="718" y="1269"/>
                    </a:lnTo>
                    <a:lnTo>
                      <a:pt x="720" y="1343"/>
                    </a:lnTo>
                    <a:lnTo>
                      <a:pt x="718" y="1405"/>
                    </a:lnTo>
                    <a:lnTo>
                      <a:pt x="715" y="1477"/>
                    </a:lnTo>
                    <a:lnTo>
                      <a:pt x="468" y="2"/>
                    </a:lnTo>
                    <a:lnTo>
                      <a:pt x="387" y="3180"/>
                    </a:lnTo>
                    <a:lnTo>
                      <a:pt x="410" y="3137"/>
                    </a:lnTo>
                    <a:lnTo>
                      <a:pt x="423" y="3095"/>
                    </a:lnTo>
                    <a:lnTo>
                      <a:pt x="430" y="3039"/>
                    </a:lnTo>
                    <a:lnTo>
                      <a:pt x="423" y="2962"/>
                    </a:lnTo>
                    <a:lnTo>
                      <a:pt x="419" y="2873"/>
                    </a:lnTo>
                    <a:lnTo>
                      <a:pt x="417" y="2769"/>
                    </a:lnTo>
                    <a:lnTo>
                      <a:pt x="419" y="2654"/>
                    </a:lnTo>
                    <a:lnTo>
                      <a:pt x="426" y="2552"/>
                    </a:lnTo>
                    <a:lnTo>
                      <a:pt x="432" y="2484"/>
                    </a:lnTo>
                    <a:lnTo>
                      <a:pt x="428" y="2453"/>
                    </a:lnTo>
                    <a:lnTo>
                      <a:pt x="411" y="2408"/>
                    </a:lnTo>
                    <a:lnTo>
                      <a:pt x="395" y="2350"/>
                    </a:lnTo>
                    <a:lnTo>
                      <a:pt x="387" y="2278"/>
                    </a:lnTo>
                    <a:lnTo>
                      <a:pt x="389" y="2217"/>
                    </a:lnTo>
                    <a:lnTo>
                      <a:pt x="399" y="2173"/>
                    </a:lnTo>
                    <a:lnTo>
                      <a:pt x="256" y="2159"/>
                    </a:lnTo>
                    <a:lnTo>
                      <a:pt x="241" y="2205"/>
                    </a:lnTo>
                    <a:lnTo>
                      <a:pt x="224" y="2253"/>
                    </a:lnTo>
                    <a:lnTo>
                      <a:pt x="210" y="2301"/>
                    </a:lnTo>
                    <a:lnTo>
                      <a:pt x="210" y="2323"/>
                    </a:lnTo>
                    <a:lnTo>
                      <a:pt x="229" y="2363"/>
                    </a:lnTo>
                    <a:lnTo>
                      <a:pt x="256" y="2410"/>
                    </a:lnTo>
                    <a:lnTo>
                      <a:pt x="277" y="2468"/>
                    </a:lnTo>
                    <a:lnTo>
                      <a:pt x="293" y="2524"/>
                    </a:lnTo>
                    <a:lnTo>
                      <a:pt x="297" y="2600"/>
                    </a:lnTo>
                    <a:lnTo>
                      <a:pt x="297" y="2675"/>
                    </a:lnTo>
                    <a:lnTo>
                      <a:pt x="300" y="2783"/>
                    </a:lnTo>
                    <a:lnTo>
                      <a:pt x="306" y="2875"/>
                    </a:lnTo>
                    <a:lnTo>
                      <a:pt x="322" y="2980"/>
                    </a:lnTo>
                    <a:lnTo>
                      <a:pt x="353" y="3095"/>
                    </a:lnTo>
                    <a:lnTo>
                      <a:pt x="371" y="3144"/>
                    </a:lnTo>
                    <a:lnTo>
                      <a:pt x="387" y="3180"/>
                    </a:lnTo>
                    <a:lnTo>
                      <a:pt x="468" y="2"/>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31" name="Freeform 101"/>
              <p:cNvSpPr>
                <a:spLocks/>
              </p:cNvSpPr>
              <p:nvPr/>
            </p:nvSpPr>
            <p:spPr bwMode="auto">
              <a:xfrm>
                <a:off x="2066" y="1167"/>
                <a:ext cx="294" cy="1140"/>
              </a:xfrm>
              <a:custGeom>
                <a:avLst/>
                <a:gdLst>
                  <a:gd name="T0" fmla="*/ 2 w 881"/>
                  <a:gd name="T1" fmla="*/ 0 h 3420"/>
                  <a:gd name="T2" fmla="*/ 3 w 881"/>
                  <a:gd name="T3" fmla="*/ 0 h 3420"/>
                  <a:gd name="T4" fmla="*/ 3 w 881"/>
                  <a:gd name="T5" fmla="*/ 1 h 3420"/>
                  <a:gd name="T6" fmla="*/ 3 w 881"/>
                  <a:gd name="T7" fmla="*/ 1 h 3420"/>
                  <a:gd name="T8" fmla="*/ 2 w 881"/>
                  <a:gd name="T9" fmla="*/ 2 h 3420"/>
                  <a:gd name="T10" fmla="*/ 2 w 881"/>
                  <a:gd name="T11" fmla="*/ 2 h 3420"/>
                  <a:gd name="T12" fmla="*/ 3 w 881"/>
                  <a:gd name="T13" fmla="*/ 2 h 3420"/>
                  <a:gd name="T14" fmla="*/ 3 w 881"/>
                  <a:gd name="T15" fmla="*/ 2 h 3420"/>
                  <a:gd name="T16" fmla="*/ 3 w 881"/>
                  <a:gd name="T17" fmla="*/ 3 h 3420"/>
                  <a:gd name="T18" fmla="*/ 3 w 881"/>
                  <a:gd name="T19" fmla="*/ 3 h 3420"/>
                  <a:gd name="T20" fmla="*/ 3 w 881"/>
                  <a:gd name="T21" fmla="*/ 4 h 3420"/>
                  <a:gd name="T22" fmla="*/ 3 w 881"/>
                  <a:gd name="T23" fmla="*/ 5 h 3420"/>
                  <a:gd name="T24" fmla="*/ 3 w 881"/>
                  <a:gd name="T25" fmla="*/ 6 h 3420"/>
                  <a:gd name="T26" fmla="*/ 3 w 881"/>
                  <a:gd name="T27" fmla="*/ 6 h 3420"/>
                  <a:gd name="T28" fmla="*/ 4 w 881"/>
                  <a:gd name="T29" fmla="*/ 7 h 3420"/>
                  <a:gd name="T30" fmla="*/ 3 w 881"/>
                  <a:gd name="T31" fmla="*/ 8 h 3420"/>
                  <a:gd name="T32" fmla="*/ 2 w 881"/>
                  <a:gd name="T33" fmla="*/ 9 h 3420"/>
                  <a:gd name="T34" fmla="*/ 2 w 881"/>
                  <a:gd name="T35" fmla="*/ 10 h 3420"/>
                  <a:gd name="T36" fmla="*/ 2 w 881"/>
                  <a:gd name="T37" fmla="*/ 11 h 3420"/>
                  <a:gd name="T38" fmla="*/ 2 w 881"/>
                  <a:gd name="T39" fmla="*/ 12 h 3420"/>
                  <a:gd name="T40" fmla="*/ 2 w 881"/>
                  <a:gd name="T41" fmla="*/ 13 h 3420"/>
                  <a:gd name="T42" fmla="*/ 2 w 881"/>
                  <a:gd name="T43" fmla="*/ 14 h 3420"/>
                  <a:gd name="T44" fmla="*/ 2 w 881"/>
                  <a:gd name="T45" fmla="*/ 14 h 3420"/>
                  <a:gd name="T46" fmla="*/ 2 w 881"/>
                  <a:gd name="T47" fmla="*/ 14 h 3420"/>
                  <a:gd name="T48" fmla="*/ 1 w 881"/>
                  <a:gd name="T49" fmla="*/ 14 h 3420"/>
                  <a:gd name="T50" fmla="*/ 1 w 881"/>
                  <a:gd name="T51" fmla="*/ 14 h 3420"/>
                  <a:gd name="T52" fmla="*/ 1 w 881"/>
                  <a:gd name="T53" fmla="*/ 14 h 3420"/>
                  <a:gd name="T54" fmla="*/ 1 w 881"/>
                  <a:gd name="T55" fmla="*/ 14 h 3420"/>
                  <a:gd name="T56" fmla="*/ 1 w 881"/>
                  <a:gd name="T57" fmla="*/ 14 h 3420"/>
                  <a:gd name="T58" fmla="*/ 0 w 881"/>
                  <a:gd name="T59" fmla="*/ 14 h 3420"/>
                  <a:gd name="T60" fmla="*/ 0 w 881"/>
                  <a:gd name="T61" fmla="*/ 14 h 3420"/>
                  <a:gd name="T62" fmla="*/ 0 w 881"/>
                  <a:gd name="T63" fmla="*/ 13 h 3420"/>
                  <a:gd name="T64" fmla="*/ 1 w 881"/>
                  <a:gd name="T65" fmla="*/ 13 h 3420"/>
                  <a:gd name="T66" fmla="*/ 1 w 881"/>
                  <a:gd name="T67" fmla="*/ 13 h 3420"/>
                  <a:gd name="T68" fmla="*/ 1 w 881"/>
                  <a:gd name="T69" fmla="*/ 12 h 3420"/>
                  <a:gd name="T70" fmla="*/ 0 w 881"/>
                  <a:gd name="T71" fmla="*/ 11 h 3420"/>
                  <a:gd name="T72" fmla="*/ 0 w 881"/>
                  <a:gd name="T73" fmla="*/ 10 h 3420"/>
                  <a:gd name="T74" fmla="*/ 0 w 881"/>
                  <a:gd name="T75" fmla="*/ 9 h 3420"/>
                  <a:gd name="T76" fmla="*/ 0 w 881"/>
                  <a:gd name="T77" fmla="*/ 8 h 3420"/>
                  <a:gd name="T78" fmla="*/ 0 w 881"/>
                  <a:gd name="T79" fmla="*/ 7 h 3420"/>
                  <a:gd name="T80" fmla="*/ 1 w 881"/>
                  <a:gd name="T81" fmla="*/ 6 h 3420"/>
                  <a:gd name="T82" fmla="*/ 1 w 881"/>
                  <a:gd name="T83" fmla="*/ 5 h 3420"/>
                  <a:gd name="T84" fmla="*/ 0 w 881"/>
                  <a:gd name="T85" fmla="*/ 5 h 3420"/>
                  <a:gd name="T86" fmla="*/ 0 w 881"/>
                  <a:gd name="T87" fmla="*/ 5 h 3420"/>
                  <a:gd name="T88" fmla="*/ 1 w 881"/>
                  <a:gd name="T89" fmla="*/ 4 h 3420"/>
                  <a:gd name="T90" fmla="*/ 1 w 881"/>
                  <a:gd name="T91" fmla="*/ 3 h 3420"/>
                  <a:gd name="T92" fmla="*/ 1 w 881"/>
                  <a:gd name="T93" fmla="*/ 3 h 3420"/>
                  <a:gd name="T94" fmla="*/ 1 w 881"/>
                  <a:gd name="T95" fmla="*/ 2 h 3420"/>
                  <a:gd name="T96" fmla="*/ 2 w 881"/>
                  <a:gd name="T97" fmla="*/ 2 h 3420"/>
                  <a:gd name="T98" fmla="*/ 2 w 881"/>
                  <a:gd name="T99" fmla="*/ 2 h 3420"/>
                  <a:gd name="T100" fmla="*/ 1 w 881"/>
                  <a:gd name="T101" fmla="*/ 2 h 3420"/>
                  <a:gd name="T102" fmla="*/ 1 w 881"/>
                  <a:gd name="T103" fmla="*/ 1 h 3420"/>
                  <a:gd name="T104" fmla="*/ 1 w 881"/>
                  <a:gd name="T105" fmla="*/ 1 h 3420"/>
                  <a:gd name="T106" fmla="*/ 1 w 881"/>
                  <a:gd name="T107" fmla="*/ 1 h 3420"/>
                  <a:gd name="T108" fmla="*/ 1 w 881"/>
                  <a:gd name="T109" fmla="*/ 0 h 3420"/>
                  <a:gd name="T110" fmla="*/ 1 w 881"/>
                  <a:gd name="T111" fmla="*/ 0 h 3420"/>
                  <a:gd name="T112" fmla="*/ 2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32" name="Freeform 102"/>
              <p:cNvSpPr>
                <a:spLocks/>
              </p:cNvSpPr>
              <p:nvPr/>
            </p:nvSpPr>
            <p:spPr bwMode="auto">
              <a:xfrm>
                <a:off x="2274" y="1500"/>
                <a:ext cx="35" cy="166"/>
              </a:xfrm>
              <a:custGeom>
                <a:avLst/>
                <a:gdLst>
                  <a:gd name="T0" fmla="*/ 0 w 103"/>
                  <a:gd name="T1" fmla="*/ 2 h 497"/>
                  <a:gd name="T2" fmla="*/ 0 w 103"/>
                  <a:gd name="T3" fmla="*/ 2 h 497"/>
                  <a:gd name="T4" fmla="*/ 0 w 103"/>
                  <a:gd name="T5" fmla="*/ 2 h 497"/>
                  <a:gd name="T6" fmla="*/ 0 w 103"/>
                  <a:gd name="T7" fmla="*/ 2 h 497"/>
                  <a:gd name="T8" fmla="*/ 0 w 103"/>
                  <a:gd name="T9" fmla="*/ 1 h 497"/>
                  <a:gd name="T10" fmla="*/ 0 w 103"/>
                  <a:gd name="T11" fmla="*/ 1 h 497"/>
                  <a:gd name="T12" fmla="*/ 0 w 103"/>
                  <a:gd name="T13" fmla="*/ 1 h 497"/>
                  <a:gd name="T14" fmla="*/ 0 w 103"/>
                  <a:gd name="T15" fmla="*/ 1 h 497"/>
                  <a:gd name="T16" fmla="*/ 0 w 103"/>
                  <a:gd name="T17" fmla="*/ 1 h 497"/>
                  <a:gd name="T18" fmla="*/ 0 w 103"/>
                  <a:gd name="T19" fmla="*/ 0 h 497"/>
                  <a:gd name="T20" fmla="*/ 0 w 103"/>
                  <a:gd name="T21" fmla="*/ 0 h 497"/>
                  <a:gd name="T22" fmla="*/ 0 w 103"/>
                  <a:gd name="T23" fmla="*/ 0 h 497"/>
                  <a:gd name="T24" fmla="*/ 0 w 103"/>
                  <a:gd name="T25" fmla="*/ 0 h 497"/>
                  <a:gd name="T26" fmla="*/ 0 w 103"/>
                  <a:gd name="T27" fmla="*/ 1 h 497"/>
                  <a:gd name="T28" fmla="*/ 0 w 103"/>
                  <a:gd name="T29" fmla="*/ 1 h 497"/>
                  <a:gd name="T30" fmla="*/ 0 w 103"/>
                  <a:gd name="T31" fmla="*/ 1 h 497"/>
                  <a:gd name="T32" fmla="*/ 0 w 103"/>
                  <a:gd name="T33" fmla="*/ 2 h 497"/>
                  <a:gd name="T34" fmla="*/ 0 w 103"/>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8"/>
                    </a:lnTo>
                    <a:lnTo>
                      <a:pt x="19" y="302"/>
                    </a:lnTo>
                    <a:lnTo>
                      <a:pt x="0" y="268"/>
                    </a:lnTo>
                    <a:lnTo>
                      <a:pt x="25" y="224"/>
                    </a:lnTo>
                    <a:lnTo>
                      <a:pt x="49" y="173"/>
                    </a:lnTo>
                    <a:lnTo>
                      <a:pt x="70" y="114"/>
                    </a:lnTo>
                    <a:lnTo>
                      <a:pt x="83" y="64"/>
                    </a:lnTo>
                    <a:lnTo>
                      <a:pt x="95" y="0"/>
                    </a:lnTo>
                    <a:lnTo>
                      <a:pt x="103" y="79"/>
                    </a:lnTo>
                    <a:lnTo>
                      <a:pt x="101" y="178"/>
                    </a:lnTo>
                    <a:lnTo>
                      <a:pt x="98" y="268"/>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33" name="Freeform 103"/>
              <p:cNvSpPr>
                <a:spLocks/>
              </p:cNvSpPr>
              <p:nvPr/>
            </p:nvSpPr>
            <p:spPr bwMode="auto">
              <a:xfrm>
                <a:off x="2139" y="1886"/>
                <a:ext cx="74" cy="340"/>
              </a:xfrm>
              <a:custGeom>
                <a:avLst/>
                <a:gdLst>
                  <a:gd name="T0" fmla="*/ 1 w 223"/>
                  <a:gd name="T1" fmla="*/ 4 h 1020"/>
                  <a:gd name="T2" fmla="*/ 1 w 223"/>
                  <a:gd name="T3" fmla="*/ 4 h 1020"/>
                  <a:gd name="T4" fmla="*/ 1 w 223"/>
                  <a:gd name="T5" fmla="*/ 4 h 1020"/>
                  <a:gd name="T6" fmla="*/ 1 w 223"/>
                  <a:gd name="T7" fmla="*/ 4 h 1020"/>
                  <a:gd name="T8" fmla="*/ 1 w 223"/>
                  <a:gd name="T9" fmla="*/ 3 h 1020"/>
                  <a:gd name="T10" fmla="*/ 1 w 223"/>
                  <a:gd name="T11" fmla="*/ 3 h 1020"/>
                  <a:gd name="T12" fmla="*/ 1 w 223"/>
                  <a:gd name="T13" fmla="*/ 3 h 1020"/>
                  <a:gd name="T14" fmla="*/ 1 w 223"/>
                  <a:gd name="T15" fmla="*/ 2 h 1020"/>
                  <a:gd name="T16" fmla="*/ 1 w 223"/>
                  <a:gd name="T17" fmla="*/ 2 h 1020"/>
                  <a:gd name="T18" fmla="*/ 1 w 223"/>
                  <a:gd name="T19" fmla="*/ 1 h 1020"/>
                  <a:gd name="T20" fmla="*/ 1 w 223"/>
                  <a:gd name="T21" fmla="*/ 1 h 1020"/>
                  <a:gd name="T22" fmla="*/ 1 w 223"/>
                  <a:gd name="T23" fmla="*/ 1 h 1020"/>
                  <a:gd name="T24" fmla="*/ 1 w 223"/>
                  <a:gd name="T25" fmla="*/ 1 h 1020"/>
                  <a:gd name="T26" fmla="*/ 1 w 223"/>
                  <a:gd name="T27" fmla="*/ 0 h 1020"/>
                  <a:gd name="T28" fmla="*/ 1 w 223"/>
                  <a:gd name="T29" fmla="*/ 0 h 1020"/>
                  <a:gd name="T30" fmla="*/ 1 w 223"/>
                  <a:gd name="T31" fmla="*/ 0 h 1020"/>
                  <a:gd name="T32" fmla="*/ 0 w 223"/>
                  <a:gd name="T33" fmla="*/ 0 h 1020"/>
                  <a:gd name="T34" fmla="*/ 0 w 223"/>
                  <a:gd name="T35" fmla="*/ 0 h 1020"/>
                  <a:gd name="T36" fmla="*/ 0 w 223"/>
                  <a:gd name="T37" fmla="*/ 0 h 1020"/>
                  <a:gd name="T38" fmla="*/ 0 w 223"/>
                  <a:gd name="T39" fmla="*/ 1 h 1020"/>
                  <a:gd name="T40" fmla="*/ 0 w 223"/>
                  <a:gd name="T41" fmla="*/ 1 h 1020"/>
                  <a:gd name="T42" fmla="*/ 0 w 223"/>
                  <a:gd name="T43" fmla="*/ 1 h 1020"/>
                  <a:gd name="T44" fmla="*/ 0 w 223"/>
                  <a:gd name="T45" fmla="*/ 1 h 1020"/>
                  <a:gd name="T46" fmla="*/ 0 w 223"/>
                  <a:gd name="T47" fmla="*/ 1 h 1020"/>
                  <a:gd name="T48" fmla="*/ 0 w 223"/>
                  <a:gd name="T49" fmla="*/ 1 h 1020"/>
                  <a:gd name="T50" fmla="*/ 0 w 223"/>
                  <a:gd name="T51" fmla="*/ 2 h 1020"/>
                  <a:gd name="T52" fmla="*/ 0 w 223"/>
                  <a:gd name="T53" fmla="*/ 2 h 1020"/>
                  <a:gd name="T54" fmla="*/ 0 w 223"/>
                  <a:gd name="T55" fmla="*/ 3 h 1020"/>
                  <a:gd name="T56" fmla="*/ 0 w 223"/>
                  <a:gd name="T57" fmla="*/ 3 h 1020"/>
                  <a:gd name="T58" fmla="*/ 0 w 223"/>
                  <a:gd name="T59" fmla="*/ 3 h 1020"/>
                  <a:gd name="T60" fmla="*/ 1 w 223"/>
                  <a:gd name="T61" fmla="*/ 4 h 1020"/>
                  <a:gd name="T62" fmla="*/ 1 w 223"/>
                  <a:gd name="T63" fmla="*/ 4 h 1020"/>
                  <a:gd name="T64" fmla="*/ 1 w 223"/>
                  <a:gd name="T65" fmla="*/ 4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0"/>
                  <a:gd name="T101" fmla="*/ 223 w 223"/>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0">
                    <a:moveTo>
                      <a:pt x="178" y="1020"/>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90" y="14"/>
                    </a:lnTo>
                    <a:lnTo>
                      <a:pt x="46" y="0"/>
                    </a:lnTo>
                    <a:lnTo>
                      <a:pt x="31" y="46"/>
                    </a:lnTo>
                    <a:lnTo>
                      <a:pt x="15" y="93"/>
                    </a:lnTo>
                    <a:lnTo>
                      <a:pt x="0" y="142"/>
                    </a:lnTo>
                    <a:lnTo>
                      <a:pt x="0" y="163"/>
                    </a:lnTo>
                    <a:lnTo>
                      <a:pt x="19" y="205"/>
                    </a:lnTo>
                    <a:lnTo>
                      <a:pt x="46" y="251"/>
                    </a:lnTo>
                    <a:lnTo>
                      <a:pt x="68" y="310"/>
                    </a:lnTo>
                    <a:lnTo>
                      <a:pt x="83" y="364"/>
                    </a:lnTo>
                    <a:lnTo>
                      <a:pt x="88" y="440"/>
                    </a:lnTo>
                    <a:lnTo>
                      <a:pt x="88" y="516"/>
                    </a:lnTo>
                    <a:lnTo>
                      <a:pt x="90" y="624"/>
                    </a:lnTo>
                    <a:lnTo>
                      <a:pt x="96" y="716"/>
                    </a:lnTo>
                    <a:lnTo>
                      <a:pt x="113" y="820"/>
                    </a:lnTo>
                    <a:lnTo>
                      <a:pt x="143" y="935"/>
                    </a:lnTo>
                    <a:lnTo>
                      <a:pt x="161" y="985"/>
                    </a:lnTo>
                    <a:lnTo>
                      <a:pt x="178" y="102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34" name="Freeform 104"/>
              <p:cNvSpPr>
                <a:spLocks/>
              </p:cNvSpPr>
              <p:nvPr/>
            </p:nvSpPr>
            <p:spPr bwMode="auto">
              <a:xfrm>
                <a:off x="2246" y="1334"/>
                <a:ext cx="375" cy="1215"/>
              </a:xfrm>
              <a:custGeom>
                <a:avLst/>
                <a:gdLst>
                  <a:gd name="T0" fmla="*/ 2 w 1125"/>
                  <a:gd name="T1" fmla="*/ 10 h 3644"/>
                  <a:gd name="T2" fmla="*/ 3 w 1125"/>
                  <a:gd name="T3" fmla="*/ 12 h 3644"/>
                  <a:gd name="T4" fmla="*/ 3 w 1125"/>
                  <a:gd name="T5" fmla="*/ 13 h 3644"/>
                  <a:gd name="T6" fmla="*/ 3 w 1125"/>
                  <a:gd name="T7" fmla="*/ 14 h 3644"/>
                  <a:gd name="T8" fmla="*/ 3 w 1125"/>
                  <a:gd name="T9" fmla="*/ 14 h 3644"/>
                  <a:gd name="T10" fmla="*/ 4 w 1125"/>
                  <a:gd name="T11" fmla="*/ 14 h 3644"/>
                  <a:gd name="T12" fmla="*/ 4 w 1125"/>
                  <a:gd name="T13" fmla="*/ 15 h 3644"/>
                  <a:gd name="T14" fmla="*/ 5 w 1125"/>
                  <a:gd name="T15" fmla="*/ 14 h 3644"/>
                  <a:gd name="T16" fmla="*/ 4 w 1125"/>
                  <a:gd name="T17" fmla="*/ 14 h 3644"/>
                  <a:gd name="T18" fmla="*/ 4 w 1125"/>
                  <a:gd name="T19" fmla="*/ 14 h 3644"/>
                  <a:gd name="T20" fmla="*/ 4 w 1125"/>
                  <a:gd name="T21" fmla="*/ 12 h 3644"/>
                  <a:gd name="T22" fmla="*/ 4 w 1125"/>
                  <a:gd name="T23" fmla="*/ 10 h 3644"/>
                  <a:gd name="T24" fmla="*/ 4 w 1125"/>
                  <a:gd name="T25" fmla="*/ 9 h 3644"/>
                  <a:gd name="T26" fmla="*/ 4 w 1125"/>
                  <a:gd name="T27" fmla="*/ 8 h 3644"/>
                  <a:gd name="T28" fmla="*/ 4 w 1125"/>
                  <a:gd name="T29" fmla="*/ 8 h 3644"/>
                  <a:gd name="T30" fmla="*/ 4 w 1125"/>
                  <a:gd name="T31" fmla="*/ 7 h 3644"/>
                  <a:gd name="T32" fmla="*/ 4 w 1125"/>
                  <a:gd name="T33" fmla="*/ 6 h 3644"/>
                  <a:gd name="T34" fmla="*/ 4 w 1125"/>
                  <a:gd name="T35" fmla="*/ 4 h 3644"/>
                  <a:gd name="T36" fmla="*/ 4 w 1125"/>
                  <a:gd name="T37" fmla="*/ 3 h 3644"/>
                  <a:gd name="T38" fmla="*/ 3 w 1125"/>
                  <a:gd name="T39" fmla="*/ 2 h 3644"/>
                  <a:gd name="T40" fmla="*/ 3 w 1125"/>
                  <a:gd name="T41" fmla="*/ 2 h 3644"/>
                  <a:gd name="T42" fmla="*/ 3 w 1125"/>
                  <a:gd name="T43" fmla="*/ 1 h 3644"/>
                  <a:gd name="T44" fmla="*/ 3 w 1125"/>
                  <a:gd name="T45" fmla="*/ 1 h 3644"/>
                  <a:gd name="T46" fmla="*/ 3 w 1125"/>
                  <a:gd name="T47" fmla="*/ 0 h 3644"/>
                  <a:gd name="T48" fmla="*/ 3 w 1125"/>
                  <a:gd name="T49" fmla="*/ 0 h 3644"/>
                  <a:gd name="T50" fmla="*/ 2 w 1125"/>
                  <a:gd name="T51" fmla="*/ 0 h 3644"/>
                  <a:gd name="T52" fmla="*/ 2 w 1125"/>
                  <a:gd name="T53" fmla="*/ 1 h 3644"/>
                  <a:gd name="T54" fmla="*/ 2 w 1125"/>
                  <a:gd name="T55" fmla="*/ 2 h 3644"/>
                  <a:gd name="T56" fmla="*/ 2 w 1125"/>
                  <a:gd name="T57" fmla="*/ 2 h 3644"/>
                  <a:gd name="T58" fmla="*/ 1 w 1125"/>
                  <a:gd name="T59" fmla="*/ 3 h 3644"/>
                  <a:gd name="T60" fmla="*/ 0 w 1125"/>
                  <a:gd name="T61" fmla="*/ 5 h 3644"/>
                  <a:gd name="T62" fmla="*/ 1 w 1125"/>
                  <a:gd name="T63" fmla="*/ 6 h 3644"/>
                  <a:gd name="T64" fmla="*/ 1 w 1125"/>
                  <a:gd name="T65" fmla="*/ 8 h 3644"/>
                  <a:gd name="T66" fmla="*/ 1 w 1125"/>
                  <a:gd name="T67" fmla="*/ 8 h 3644"/>
                  <a:gd name="T68" fmla="*/ 1 w 1125"/>
                  <a:gd name="T69" fmla="*/ 9 h 3644"/>
                  <a:gd name="T70" fmla="*/ 1 w 1125"/>
                  <a:gd name="T71" fmla="*/ 11 h 3644"/>
                  <a:gd name="T72" fmla="*/ 1 w 1125"/>
                  <a:gd name="T73" fmla="*/ 12 h 3644"/>
                  <a:gd name="T74" fmla="*/ 1 w 1125"/>
                  <a:gd name="T75" fmla="*/ 14 h 3644"/>
                  <a:gd name="T76" fmla="*/ 1 w 1125"/>
                  <a:gd name="T77" fmla="*/ 14 h 3644"/>
                  <a:gd name="T78" fmla="*/ 1 w 1125"/>
                  <a:gd name="T79" fmla="*/ 15 h 3644"/>
                  <a:gd name="T80" fmla="*/ 2 w 1125"/>
                  <a:gd name="T81" fmla="*/ 15 h 3644"/>
                  <a:gd name="T82" fmla="*/ 2 w 1125"/>
                  <a:gd name="T83" fmla="*/ 15 h 3644"/>
                  <a:gd name="T84" fmla="*/ 2 w 1125"/>
                  <a:gd name="T85" fmla="*/ 14 h 3644"/>
                  <a:gd name="T86" fmla="*/ 2 w 1125"/>
                  <a:gd name="T87" fmla="*/ 14 h 3644"/>
                  <a:gd name="T88" fmla="*/ 2 w 1125"/>
                  <a:gd name="T89" fmla="*/ 12 h 3644"/>
                  <a:gd name="T90" fmla="*/ 2 w 1125"/>
                  <a:gd name="T91" fmla="*/ 11 h 3644"/>
                  <a:gd name="T92" fmla="*/ 2 w 1125"/>
                  <a:gd name="T93" fmla="*/ 9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7" y="2280"/>
                    </a:moveTo>
                    <a:lnTo>
                      <a:pt x="563" y="2407"/>
                    </a:lnTo>
                    <a:lnTo>
                      <a:pt x="589" y="2536"/>
                    </a:lnTo>
                    <a:lnTo>
                      <a:pt x="608" y="2634"/>
                    </a:lnTo>
                    <a:lnTo>
                      <a:pt x="630" y="2751"/>
                    </a:lnTo>
                    <a:lnTo>
                      <a:pt x="640" y="2892"/>
                    </a:lnTo>
                    <a:lnTo>
                      <a:pt x="653" y="3006"/>
                    </a:lnTo>
                    <a:lnTo>
                      <a:pt x="665" y="3108"/>
                    </a:lnTo>
                    <a:lnTo>
                      <a:pt x="683" y="3206"/>
                    </a:lnTo>
                    <a:lnTo>
                      <a:pt x="699" y="3301"/>
                    </a:lnTo>
                    <a:lnTo>
                      <a:pt x="710" y="3365"/>
                    </a:lnTo>
                    <a:lnTo>
                      <a:pt x="710" y="3413"/>
                    </a:lnTo>
                    <a:lnTo>
                      <a:pt x="708" y="3452"/>
                    </a:lnTo>
                    <a:lnTo>
                      <a:pt x="718" y="3470"/>
                    </a:lnTo>
                    <a:lnTo>
                      <a:pt x="792" y="3488"/>
                    </a:lnTo>
                    <a:lnTo>
                      <a:pt x="806" y="3478"/>
                    </a:lnTo>
                    <a:lnTo>
                      <a:pt x="814" y="3467"/>
                    </a:lnTo>
                    <a:lnTo>
                      <a:pt x="884" y="3493"/>
                    </a:lnTo>
                    <a:lnTo>
                      <a:pt x="974" y="3520"/>
                    </a:lnTo>
                    <a:lnTo>
                      <a:pt x="1035" y="3529"/>
                    </a:lnTo>
                    <a:lnTo>
                      <a:pt x="1082" y="3525"/>
                    </a:lnTo>
                    <a:lnTo>
                      <a:pt x="1108" y="3513"/>
                    </a:lnTo>
                    <a:lnTo>
                      <a:pt x="1121" y="3495"/>
                    </a:lnTo>
                    <a:lnTo>
                      <a:pt x="1125" y="3476"/>
                    </a:lnTo>
                    <a:lnTo>
                      <a:pt x="1116" y="3455"/>
                    </a:lnTo>
                    <a:lnTo>
                      <a:pt x="1095" y="3436"/>
                    </a:lnTo>
                    <a:lnTo>
                      <a:pt x="1029" y="3401"/>
                    </a:lnTo>
                    <a:lnTo>
                      <a:pt x="972" y="3368"/>
                    </a:lnTo>
                    <a:lnTo>
                      <a:pt x="919" y="3339"/>
                    </a:lnTo>
                    <a:lnTo>
                      <a:pt x="896" y="3314"/>
                    </a:lnTo>
                    <a:lnTo>
                      <a:pt x="894" y="3221"/>
                    </a:lnTo>
                    <a:lnTo>
                      <a:pt x="894" y="3108"/>
                    </a:lnTo>
                    <a:lnTo>
                      <a:pt x="890" y="2993"/>
                    </a:lnTo>
                    <a:lnTo>
                      <a:pt x="890" y="2863"/>
                    </a:lnTo>
                    <a:lnTo>
                      <a:pt x="896" y="2702"/>
                    </a:lnTo>
                    <a:lnTo>
                      <a:pt x="896" y="2536"/>
                    </a:lnTo>
                    <a:lnTo>
                      <a:pt x="888" y="2363"/>
                    </a:lnTo>
                    <a:lnTo>
                      <a:pt x="883" y="2239"/>
                    </a:lnTo>
                    <a:lnTo>
                      <a:pt x="874" y="2113"/>
                    </a:lnTo>
                    <a:lnTo>
                      <a:pt x="872" y="2039"/>
                    </a:lnTo>
                    <a:lnTo>
                      <a:pt x="913" y="2034"/>
                    </a:lnTo>
                    <a:lnTo>
                      <a:pt x="954" y="2017"/>
                    </a:lnTo>
                    <a:lnTo>
                      <a:pt x="986" y="1973"/>
                    </a:lnTo>
                    <a:lnTo>
                      <a:pt x="990" y="1921"/>
                    </a:lnTo>
                    <a:lnTo>
                      <a:pt x="977" y="1854"/>
                    </a:lnTo>
                    <a:lnTo>
                      <a:pt x="953" y="1797"/>
                    </a:lnTo>
                    <a:lnTo>
                      <a:pt x="930" y="1758"/>
                    </a:lnTo>
                    <a:lnTo>
                      <a:pt x="969" y="1740"/>
                    </a:lnTo>
                    <a:lnTo>
                      <a:pt x="981" y="1727"/>
                    </a:lnTo>
                    <a:lnTo>
                      <a:pt x="980" y="1706"/>
                    </a:lnTo>
                    <a:lnTo>
                      <a:pt x="927" y="1565"/>
                    </a:lnTo>
                    <a:lnTo>
                      <a:pt x="910" y="1488"/>
                    </a:lnTo>
                    <a:lnTo>
                      <a:pt x="896" y="1223"/>
                    </a:lnTo>
                    <a:lnTo>
                      <a:pt x="896" y="1031"/>
                    </a:lnTo>
                    <a:lnTo>
                      <a:pt x="888" y="799"/>
                    </a:lnTo>
                    <a:lnTo>
                      <a:pt x="877" y="742"/>
                    </a:lnTo>
                    <a:lnTo>
                      <a:pt x="857" y="696"/>
                    </a:lnTo>
                    <a:lnTo>
                      <a:pt x="818" y="658"/>
                    </a:lnTo>
                    <a:lnTo>
                      <a:pt x="640" y="547"/>
                    </a:lnTo>
                    <a:lnTo>
                      <a:pt x="653" y="496"/>
                    </a:lnTo>
                    <a:lnTo>
                      <a:pt x="682" y="490"/>
                    </a:lnTo>
                    <a:lnTo>
                      <a:pt x="722" y="478"/>
                    </a:lnTo>
                    <a:lnTo>
                      <a:pt x="744" y="452"/>
                    </a:lnTo>
                    <a:lnTo>
                      <a:pt x="771" y="349"/>
                    </a:lnTo>
                    <a:lnTo>
                      <a:pt x="779" y="292"/>
                    </a:lnTo>
                    <a:lnTo>
                      <a:pt x="779" y="236"/>
                    </a:lnTo>
                    <a:lnTo>
                      <a:pt x="784" y="183"/>
                    </a:lnTo>
                    <a:lnTo>
                      <a:pt x="779" y="126"/>
                    </a:lnTo>
                    <a:lnTo>
                      <a:pt x="803" y="151"/>
                    </a:lnTo>
                    <a:lnTo>
                      <a:pt x="814" y="164"/>
                    </a:lnTo>
                    <a:lnTo>
                      <a:pt x="811" y="126"/>
                    </a:lnTo>
                    <a:lnTo>
                      <a:pt x="795" y="85"/>
                    </a:lnTo>
                    <a:lnTo>
                      <a:pt x="774" y="52"/>
                    </a:lnTo>
                    <a:lnTo>
                      <a:pt x="739" y="24"/>
                    </a:lnTo>
                    <a:lnTo>
                      <a:pt x="695" y="5"/>
                    </a:lnTo>
                    <a:lnTo>
                      <a:pt x="636" y="0"/>
                    </a:lnTo>
                    <a:lnTo>
                      <a:pt x="583" y="11"/>
                    </a:lnTo>
                    <a:lnTo>
                      <a:pt x="537" y="36"/>
                    </a:lnTo>
                    <a:lnTo>
                      <a:pt x="502" y="68"/>
                    </a:lnTo>
                    <a:lnTo>
                      <a:pt x="475" y="112"/>
                    </a:lnTo>
                    <a:lnTo>
                      <a:pt x="459" y="171"/>
                    </a:lnTo>
                    <a:lnTo>
                      <a:pt x="452" y="240"/>
                    </a:lnTo>
                    <a:lnTo>
                      <a:pt x="454" y="294"/>
                    </a:lnTo>
                    <a:lnTo>
                      <a:pt x="467" y="369"/>
                    </a:lnTo>
                    <a:lnTo>
                      <a:pt x="466" y="422"/>
                    </a:lnTo>
                    <a:lnTo>
                      <a:pt x="456" y="483"/>
                    </a:lnTo>
                    <a:lnTo>
                      <a:pt x="434" y="512"/>
                    </a:lnTo>
                    <a:lnTo>
                      <a:pt x="218" y="611"/>
                    </a:lnTo>
                    <a:lnTo>
                      <a:pt x="187" y="632"/>
                    </a:lnTo>
                    <a:lnTo>
                      <a:pt x="166" y="667"/>
                    </a:lnTo>
                    <a:lnTo>
                      <a:pt x="97" y="878"/>
                    </a:lnTo>
                    <a:lnTo>
                      <a:pt x="9" y="1178"/>
                    </a:lnTo>
                    <a:lnTo>
                      <a:pt x="0" y="1238"/>
                    </a:lnTo>
                    <a:lnTo>
                      <a:pt x="2" y="1272"/>
                    </a:lnTo>
                    <a:lnTo>
                      <a:pt x="16" y="1312"/>
                    </a:lnTo>
                    <a:lnTo>
                      <a:pt x="131" y="1515"/>
                    </a:lnTo>
                    <a:lnTo>
                      <a:pt x="148" y="1579"/>
                    </a:lnTo>
                    <a:lnTo>
                      <a:pt x="155" y="1644"/>
                    </a:lnTo>
                    <a:lnTo>
                      <a:pt x="131" y="1873"/>
                    </a:lnTo>
                    <a:lnTo>
                      <a:pt x="118" y="1973"/>
                    </a:lnTo>
                    <a:lnTo>
                      <a:pt x="118" y="2007"/>
                    </a:lnTo>
                    <a:lnTo>
                      <a:pt x="131" y="2031"/>
                    </a:lnTo>
                    <a:lnTo>
                      <a:pt x="166" y="2044"/>
                    </a:lnTo>
                    <a:lnTo>
                      <a:pt x="201" y="2050"/>
                    </a:lnTo>
                    <a:lnTo>
                      <a:pt x="211" y="2165"/>
                    </a:lnTo>
                    <a:lnTo>
                      <a:pt x="211" y="2292"/>
                    </a:lnTo>
                    <a:lnTo>
                      <a:pt x="208" y="2432"/>
                    </a:lnTo>
                    <a:lnTo>
                      <a:pt x="201" y="2562"/>
                    </a:lnTo>
                    <a:lnTo>
                      <a:pt x="183" y="2702"/>
                    </a:lnTo>
                    <a:lnTo>
                      <a:pt x="179" y="2841"/>
                    </a:lnTo>
                    <a:lnTo>
                      <a:pt x="170" y="2979"/>
                    </a:lnTo>
                    <a:lnTo>
                      <a:pt x="170" y="3088"/>
                    </a:lnTo>
                    <a:lnTo>
                      <a:pt x="176" y="3261"/>
                    </a:lnTo>
                    <a:lnTo>
                      <a:pt x="174" y="3368"/>
                    </a:lnTo>
                    <a:lnTo>
                      <a:pt x="179" y="3467"/>
                    </a:lnTo>
                    <a:lnTo>
                      <a:pt x="182" y="3488"/>
                    </a:lnTo>
                    <a:lnTo>
                      <a:pt x="237" y="3504"/>
                    </a:lnTo>
                    <a:lnTo>
                      <a:pt x="279" y="3529"/>
                    </a:lnTo>
                    <a:lnTo>
                      <a:pt x="321" y="3567"/>
                    </a:lnTo>
                    <a:lnTo>
                      <a:pt x="363" y="3603"/>
                    </a:lnTo>
                    <a:lnTo>
                      <a:pt x="418" y="3626"/>
                    </a:lnTo>
                    <a:lnTo>
                      <a:pt x="475" y="3643"/>
                    </a:lnTo>
                    <a:lnTo>
                      <a:pt x="524" y="3644"/>
                    </a:lnTo>
                    <a:lnTo>
                      <a:pt x="556" y="3632"/>
                    </a:lnTo>
                    <a:lnTo>
                      <a:pt x="578" y="3615"/>
                    </a:lnTo>
                    <a:lnTo>
                      <a:pt x="581" y="3593"/>
                    </a:lnTo>
                    <a:lnTo>
                      <a:pt x="569" y="3563"/>
                    </a:lnTo>
                    <a:lnTo>
                      <a:pt x="540" y="3534"/>
                    </a:lnTo>
                    <a:lnTo>
                      <a:pt x="504" y="3504"/>
                    </a:lnTo>
                    <a:lnTo>
                      <a:pt x="459" y="3462"/>
                    </a:lnTo>
                    <a:lnTo>
                      <a:pt x="422" y="3424"/>
                    </a:lnTo>
                    <a:lnTo>
                      <a:pt x="399" y="3391"/>
                    </a:lnTo>
                    <a:lnTo>
                      <a:pt x="409" y="3211"/>
                    </a:lnTo>
                    <a:lnTo>
                      <a:pt x="409" y="3084"/>
                    </a:lnTo>
                    <a:lnTo>
                      <a:pt x="421" y="2956"/>
                    </a:lnTo>
                    <a:lnTo>
                      <a:pt x="433" y="2841"/>
                    </a:lnTo>
                    <a:lnTo>
                      <a:pt x="452" y="2721"/>
                    </a:lnTo>
                    <a:lnTo>
                      <a:pt x="478" y="2599"/>
                    </a:lnTo>
                    <a:lnTo>
                      <a:pt x="502" y="2485"/>
                    </a:lnTo>
                    <a:lnTo>
                      <a:pt x="520" y="2390"/>
                    </a:lnTo>
                    <a:lnTo>
                      <a:pt x="537" y="2280"/>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35" name="Freeform 105"/>
              <p:cNvSpPr>
                <a:spLocks/>
              </p:cNvSpPr>
              <p:nvPr/>
            </p:nvSpPr>
            <p:spPr bwMode="auto">
              <a:xfrm>
                <a:off x="3651" y="1348"/>
                <a:ext cx="393" cy="1136"/>
              </a:xfrm>
              <a:custGeom>
                <a:avLst/>
                <a:gdLst>
                  <a:gd name="T0" fmla="*/ 1 w 1180"/>
                  <a:gd name="T1" fmla="*/ 6 h 3406"/>
                  <a:gd name="T2" fmla="*/ 1 w 1180"/>
                  <a:gd name="T3" fmla="*/ 8 h 3406"/>
                  <a:gd name="T4" fmla="*/ 1 w 1180"/>
                  <a:gd name="T5" fmla="*/ 9 h 3406"/>
                  <a:gd name="T6" fmla="*/ 1 w 1180"/>
                  <a:gd name="T7" fmla="*/ 11 h 3406"/>
                  <a:gd name="T8" fmla="*/ 1 w 1180"/>
                  <a:gd name="T9" fmla="*/ 13 h 3406"/>
                  <a:gd name="T10" fmla="*/ 1 w 1180"/>
                  <a:gd name="T11" fmla="*/ 13 h 3406"/>
                  <a:gd name="T12" fmla="*/ 1 w 1180"/>
                  <a:gd name="T13" fmla="*/ 13 h 3406"/>
                  <a:gd name="T14" fmla="*/ 0 w 1180"/>
                  <a:gd name="T15" fmla="*/ 13 h 3406"/>
                  <a:gd name="T16" fmla="*/ 0 w 1180"/>
                  <a:gd name="T17" fmla="*/ 14 h 3406"/>
                  <a:gd name="T18" fmla="*/ 0 w 1180"/>
                  <a:gd name="T19" fmla="*/ 14 h 3406"/>
                  <a:gd name="T20" fmla="*/ 2 w 1180"/>
                  <a:gd name="T21" fmla="*/ 14 h 3406"/>
                  <a:gd name="T22" fmla="*/ 2 w 1180"/>
                  <a:gd name="T23" fmla="*/ 14 h 3406"/>
                  <a:gd name="T24" fmla="*/ 2 w 1180"/>
                  <a:gd name="T25" fmla="*/ 13 h 3406"/>
                  <a:gd name="T26" fmla="*/ 2 w 1180"/>
                  <a:gd name="T27" fmla="*/ 13 h 3406"/>
                  <a:gd name="T28" fmla="*/ 2 w 1180"/>
                  <a:gd name="T29" fmla="*/ 13 h 3406"/>
                  <a:gd name="T30" fmla="*/ 2 w 1180"/>
                  <a:gd name="T31" fmla="*/ 13 h 3406"/>
                  <a:gd name="T32" fmla="*/ 2 w 1180"/>
                  <a:gd name="T33" fmla="*/ 11 h 3406"/>
                  <a:gd name="T34" fmla="*/ 2 w 1180"/>
                  <a:gd name="T35" fmla="*/ 9 h 3406"/>
                  <a:gd name="T36" fmla="*/ 2 w 1180"/>
                  <a:gd name="T37" fmla="*/ 9 h 3406"/>
                  <a:gd name="T38" fmla="*/ 3 w 1180"/>
                  <a:gd name="T39" fmla="*/ 10 h 3406"/>
                  <a:gd name="T40" fmla="*/ 3 w 1180"/>
                  <a:gd name="T41" fmla="*/ 11 h 3406"/>
                  <a:gd name="T42" fmla="*/ 3 w 1180"/>
                  <a:gd name="T43" fmla="*/ 13 h 3406"/>
                  <a:gd name="T44" fmla="*/ 3 w 1180"/>
                  <a:gd name="T45" fmla="*/ 13 h 3406"/>
                  <a:gd name="T46" fmla="*/ 3 w 1180"/>
                  <a:gd name="T47" fmla="*/ 14 h 3406"/>
                  <a:gd name="T48" fmla="*/ 3 w 1180"/>
                  <a:gd name="T49" fmla="*/ 14 h 3406"/>
                  <a:gd name="T50" fmla="*/ 3 w 1180"/>
                  <a:gd name="T51" fmla="*/ 14 h 3406"/>
                  <a:gd name="T52" fmla="*/ 4 w 1180"/>
                  <a:gd name="T53" fmla="*/ 14 h 3406"/>
                  <a:gd name="T54" fmla="*/ 4 w 1180"/>
                  <a:gd name="T55" fmla="*/ 14 h 3406"/>
                  <a:gd name="T56" fmla="*/ 4 w 1180"/>
                  <a:gd name="T57" fmla="*/ 13 h 3406"/>
                  <a:gd name="T58" fmla="*/ 4 w 1180"/>
                  <a:gd name="T59" fmla="*/ 13 h 3406"/>
                  <a:gd name="T60" fmla="*/ 4 w 1180"/>
                  <a:gd name="T61" fmla="*/ 12 h 3406"/>
                  <a:gd name="T62" fmla="*/ 4 w 1180"/>
                  <a:gd name="T63" fmla="*/ 11 h 3406"/>
                  <a:gd name="T64" fmla="*/ 4 w 1180"/>
                  <a:gd name="T65" fmla="*/ 10 h 3406"/>
                  <a:gd name="T66" fmla="*/ 5 w 1180"/>
                  <a:gd name="T67" fmla="*/ 9 h 3406"/>
                  <a:gd name="T68" fmla="*/ 5 w 1180"/>
                  <a:gd name="T69" fmla="*/ 8 h 3406"/>
                  <a:gd name="T70" fmla="*/ 4 w 1180"/>
                  <a:gd name="T71" fmla="*/ 8 h 3406"/>
                  <a:gd name="T72" fmla="*/ 4 w 1180"/>
                  <a:gd name="T73" fmla="*/ 5 h 3406"/>
                  <a:gd name="T74" fmla="*/ 4 w 1180"/>
                  <a:gd name="T75" fmla="*/ 5 h 3406"/>
                  <a:gd name="T76" fmla="*/ 4 w 1180"/>
                  <a:gd name="T77" fmla="*/ 3 h 3406"/>
                  <a:gd name="T78" fmla="*/ 4 w 1180"/>
                  <a:gd name="T79" fmla="*/ 3 h 3406"/>
                  <a:gd name="T80" fmla="*/ 3 w 1180"/>
                  <a:gd name="T81" fmla="*/ 2 h 3406"/>
                  <a:gd name="T82" fmla="*/ 3 w 1180"/>
                  <a:gd name="T83" fmla="*/ 2 h 3406"/>
                  <a:gd name="T84" fmla="*/ 3 w 1180"/>
                  <a:gd name="T85" fmla="*/ 1 h 3406"/>
                  <a:gd name="T86" fmla="*/ 3 w 1180"/>
                  <a:gd name="T87" fmla="*/ 1 h 3406"/>
                  <a:gd name="T88" fmla="*/ 3 w 1180"/>
                  <a:gd name="T89" fmla="*/ 0 h 3406"/>
                  <a:gd name="T90" fmla="*/ 2 w 1180"/>
                  <a:gd name="T91" fmla="*/ 0 h 3406"/>
                  <a:gd name="T92" fmla="*/ 2 w 1180"/>
                  <a:gd name="T93" fmla="*/ 0 h 3406"/>
                  <a:gd name="T94" fmla="*/ 2 w 1180"/>
                  <a:gd name="T95" fmla="*/ 0 h 3406"/>
                  <a:gd name="T96" fmla="*/ 2 w 1180"/>
                  <a:gd name="T97" fmla="*/ 0 h 3406"/>
                  <a:gd name="T98" fmla="*/ 2 w 1180"/>
                  <a:gd name="T99" fmla="*/ 1 h 3406"/>
                  <a:gd name="T100" fmla="*/ 2 w 1180"/>
                  <a:gd name="T101" fmla="*/ 1 h 3406"/>
                  <a:gd name="T102" fmla="*/ 2 w 1180"/>
                  <a:gd name="T103" fmla="*/ 2 h 3406"/>
                  <a:gd name="T104" fmla="*/ 2 w 1180"/>
                  <a:gd name="T105" fmla="*/ 2 h 3406"/>
                  <a:gd name="T106" fmla="*/ 1 w 1180"/>
                  <a:gd name="T107" fmla="*/ 3 h 3406"/>
                  <a:gd name="T108" fmla="*/ 1 w 1180"/>
                  <a:gd name="T109" fmla="*/ 3 h 3406"/>
                  <a:gd name="T110" fmla="*/ 1 w 1180"/>
                  <a:gd name="T111" fmla="*/ 5 h 3406"/>
                  <a:gd name="T112" fmla="*/ 1 w 1180"/>
                  <a:gd name="T113" fmla="*/ 5 h 3406"/>
                  <a:gd name="T114" fmla="*/ 1 w 1180"/>
                  <a:gd name="T115" fmla="*/ 6 h 3406"/>
                  <a:gd name="T116" fmla="*/ 1 w 1180"/>
                  <a:gd name="T117" fmla="*/ 6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6"/>
                  <a:gd name="T179" fmla="*/ 1180 w 118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6">
                    <a:moveTo>
                      <a:pt x="150" y="1486"/>
                    </a:moveTo>
                    <a:lnTo>
                      <a:pt x="147" y="1573"/>
                    </a:lnTo>
                    <a:lnTo>
                      <a:pt x="128" y="1749"/>
                    </a:lnTo>
                    <a:lnTo>
                      <a:pt x="312" y="1876"/>
                    </a:lnTo>
                    <a:lnTo>
                      <a:pt x="312" y="1953"/>
                    </a:lnTo>
                    <a:lnTo>
                      <a:pt x="303" y="2090"/>
                    </a:lnTo>
                    <a:lnTo>
                      <a:pt x="289" y="2500"/>
                    </a:lnTo>
                    <a:lnTo>
                      <a:pt x="278" y="2680"/>
                    </a:lnTo>
                    <a:lnTo>
                      <a:pt x="266" y="2998"/>
                    </a:lnTo>
                    <a:lnTo>
                      <a:pt x="266" y="3112"/>
                    </a:lnTo>
                    <a:lnTo>
                      <a:pt x="265" y="3150"/>
                    </a:lnTo>
                    <a:lnTo>
                      <a:pt x="254" y="3163"/>
                    </a:lnTo>
                    <a:lnTo>
                      <a:pt x="222" y="3187"/>
                    </a:lnTo>
                    <a:lnTo>
                      <a:pt x="155" y="3223"/>
                    </a:lnTo>
                    <a:lnTo>
                      <a:pt x="78" y="3246"/>
                    </a:lnTo>
                    <a:lnTo>
                      <a:pt x="51" y="3255"/>
                    </a:lnTo>
                    <a:lnTo>
                      <a:pt x="23" y="3269"/>
                    </a:lnTo>
                    <a:lnTo>
                      <a:pt x="6" y="3296"/>
                    </a:lnTo>
                    <a:lnTo>
                      <a:pt x="0" y="3317"/>
                    </a:lnTo>
                    <a:lnTo>
                      <a:pt x="12" y="3325"/>
                    </a:lnTo>
                    <a:lnTo>
                      <a:pt x="167" y="3327"/>
                    </a:lnTo>
                    <a:lnTo>
                      <a:pt x="369" y="3342"/>
                    </a:lnTo>
                    <a:lnTo>
                      <a:pt x="405" y="3342"/>
                    </a:lnTo>
                    <a:lnTo>
                      <a:pt x="428" y="3329"/>
                    </a:lnTo>
                    <a:lnTo>
                      <a:pt x="440" y="3304"/>
                    </a:lnTo>
                    <a:lnTo>
                      <a:pt x="440" y="3266"/>
                    </a:lnTo>
                    <a:lnTo>
                      <a:pt x="428" y="3204"/>
                    </a:lnTo>
                    <a:lnTo>
                      <a:pt x="421" y="3195"/>
                    </a:lnTo>
                    <a:lnTo>
                      <a:pt x="405" y="3189"/>
                    </a:lnTo>
                    <a:lnTo>
                      <a:pt x="428" y="3185"/>
                    </a:lnTo>
                    <a:lnTo>
                      <a:pt x="434" y="3174"/>
                    </a:lnTo>
                    <a:lnTo>
                      <a:pt x="440" y="3125"/>
                    </a:lnTo>
                    <a:lnTo>
                      <a:pt x="463" y="3023"/>
                    </a:lnTo>
                    <a:lnTo>
                      <a:pt x="510" y="2780"/>
                    </a:lnTo>
                    <a:lnTo>
                      <a:pt x="521" y="2666"/>
                    </a:lnTo>
                    <a:lnTo>
                      <a:pt x="546" y="2297"/>
                    </a:lnTo>
                    <a:lnTo>
                      <a:pt x="560" y="2206"/>
                    </a:lnTo>
                    <a:lnTo>
                      <a:pt x="589" y="2092"/>
                    </a:lnTo>
                    <a:lnTo>
                      <a:pt x="613" y="2207"/>
                    </a:lnTo>
                    <a:lnTo>
                      <a:pt x="635" y="2322"/>
                    </a:lnTo>
                    <a:lnTo>
                      <a:pt x="677" y="2642"/>
                    </a:lnTo>
                    <a:lnTo>
                      <a:pt x="695" y="2740"/>
                    </a:lnTo>
                    <a:lnTo>
                      <a:pt x="734" y="3097"/>
                    </a:lnTo>
                    <a:lnTo>
                      <a:pt x="734" y="3150"/>
                    </a:lnTo>
                    <a:lnTo>
                      <a:pt x="740" y="3159"/>
                    </a:lnTo>
                    <a:lnTo>
                      <a:pt x="775" y="3176"/>
                    </a:lnTo>
                    <a:lnTo>
                      <a:pt x="767" y="3229"/>
                    </a:lnTo>
                    <a:lnTo>
                      <a:pt x="765" y="3291"/>
                    </a:lnTo>
                    <a:lnTo>
                      <a:pt x="765" y="3329"/>
                    </a:lnTo>
                    <a:lnTo>
                      <a:pt x="779" y="3365"/>
                    </a:lnTo>
                    <a:lnTo>
                      <a:pt x="802" y="3390"/>
                    </a:lnTo>
                    <a:lnTo>
                      <a:pt x="845" y="3406"/>
                    </a:lnTo>
                    <a:lnTo>
                      <a:pt x="891" y="3406"/>
                    </a:lnTo>
                    <a:lnTo>
                      <a:pt x="941" y="3401"/>
                    </a:lnTo>
                    <a:lnTo>
                      <a:pt x="961" y="3381"/>
                    </a:lnTo>
                    <a:lnTo>
                      <a:pt x="972" y="3355"/>
                    </a:lnTo>
                    <a:lnTo>
                      <a:pt x="971" y="3322"/>
                    </a:lnTo>
                    <a:lnTo>
                      <a:pt x="959" y="3275"/>
                    </a:lnTo>
                    <a:lnTo>
                      <a:pt x="926" y="3227"/>
                    </a:lnTo>
                    <a:lnTo>
                      <a:pt x="903" y="3176"/>
                    </a:lnTo>
                    <a:lnTo>
                      <a:pt x="926" y="3176"/>
                    </a:lnTo>
                    <a:lnTo>
                      <a:pt x="937" y="3023"/>
                    </a:lnTo>
                    <a:lnTo>
                      <a:pt x="941" y="2847"/>
                    </a:lnTo>
                    <a:lnTo>
                      <a:pt x="935" y="2727"/>
                    </a:lnTo>
                    <a:lnTo>
                      <a:pt x="920" y="2587"/>
                    </a:lnTo>
                    <a:lnTo>
                      <a:pt x="908" y="2463"/>
                    </a:lnTo>
                    <a:lnTo>
                      <a:pt x="891" y="2360"/>
                    </a:lnTo>
                    <a:lnTo>
                      <a:pt x="1180" y="2245"/>
                    </a:lnTo>
                    <a:lnTo>
                      <a:pt x="1180" y="1889"/>
                    </a:lnTo>
                    <a:lnTo>
                      <a:pt x="1146" y="1863"/>
                    </a:lnTo>
                    <a:lnTo>
                      <a:pt x="1012" y="1902"/>
                    </a:lnTo>
                    <a:lnTo>
                      <a:pt x="998" y="1824"/>
                    </a:lnTo>
                    <a:lnTo>
                      <a:pt x="994" y="1728"/>
                    </a:lnTo>
                    <a:lnTo>
                      <a:pt x="1059" y="1331"/>
                    </a:lnTo>
                    <a:lnTo>
                      <a:pt x="1064" y="1226"/>
                    </a:lnTo>
                    <a:lnTo>
                      <a:pt x="1053" y="1099"/>
                    </a:lnTo>
                    <a:lnTo>
                      <a:pt x="998" y="757"/>
                    </a:lnTo>
                    <a:lnTo>
                      <a:pt x="972" y="663"/>
                    </a:lnTo>
                    <a:lnTo>
                      <a:pt x="949" y="625"/>
                    </a:lnTo>
                    <a:lnTo>
                      <a:pt x="926" y="614"/>
                    </a:lnTo>
                    <a:lnTo>
                      <a:pt x="765" y="550"/>
                    </a:lnTo>
                    <a:lnTo>
                      <a:pt x="695" y="525"/>
                    </a:lnTo>
                    <a:lnTo>
                      <a:pt x="671" y="435"/>
                    </a:lnTo>
                    <a:lnTo>
                      <a:pt x="691" y="370"/>
                    </a:lnTo>
                    <a:lnTo>
                      <a:pt x="701" y="331"/>
                    </a:lnTo>
                    <a:lnTo>
                      <a:pt x="701" y="281"/>
                    </a:lnTo>
                    <a:lnTo>
                      <a:pt x="695" y="218"/>
                    </a:lnTo>
                    <a:lnTo>
                      <a:pt x="671" y="129"/>
                    </a:lnTo>
                    <a:lnTo>
                      <a:pt x="659" y="84"/>
                    </a:lnTo>
                    <a:lnTo>
                      <a:pt x="640" y="51"/>
                    </a:lnTo>
                    <a:lnTo>
                      <a:pt x="613" y="24"/>
                    </a:lnTo>
                    <a:lnTo>
                      <a:pt x="589" y="14"/>
                    </a:lnTo>
                    <a:lnTo>
                      <a:pt x="543" y="0"/>
                    </a:lnTo>
                    <a:lnTo>
                      <a:pt x="510" y="0"/>
                    </a:lnTo>
                    <a:lnTo>
                      <a:pt x="463" y="14"/>
                    </a:lnTo>
                    <a:lnTo>
                      <a:pt x="419" y="31"/>
                    </a:lnTo>
                    <a:lnTo>
                      <a:pt x="382" y="61"/>
                    </a:lnTo>
                    <a:lnTo>
                      <a:pt x="369" y="103"/>
                    </a:lnTo>
                    <a:lnTo>
                      <a:pt x="366" y="159"/>
                    </a:lnTo>
                    <a:lnTo>
                      <a:pt x="371" y="212"/>
                    </a:lnTo>
                    <a:lnTo>
                      <a:pt x="380" y="271"/>
                    </a:lnTo>
                    <a:lnTo>
                      <a:pt x="392" y="321"/>
                    </a:lnTo>
                    <a:lnTo>
                      <a:pt x="416" y="372"/>
                    </a:lnTo>
                    <a:lnTo>
                      <a:pt x="440" y="410"/>
                    </a:lnTo>
                    <a:lnTo>
                      <a:pt x="463" y="448"/>
                    </a:lnTo>
                    <a:lnTo>
                      <a:pt x="463" y="511"/>
                    </a:lnTo>
                    <a:lnTo>
                      <a:pt x="411" y="526"/>
                    </a:lnTo>
                    <a:lnTo>
                      <a:pt x="215" y="651"/>
                    </a:lnTo>
                    <a:lnTo>
                      <a:pt x="184" y="689"/>
                    </a:lnTo>
                    <a:lnTo>
                      <a:pt x="176" y="717"/>
                    </a:lnTo>
                    <a:lnTo>
                      <a:pt x="161" y="1077"/>
                    </a:lnTo>
                    <a:lnTo>
                      <a:pt x="176" y="1132"/>
                    </a:lnTo>
                    <a:lnTo>
                      <a:pt x="195" y="1189"/>
                    </a:lnTo>
                    <a:lnTo>
                      <a:pt x="208" y="1251"/>
                    </a:lnTo>
                    <a:lnTo>
                      <a:pt x="205" y="1298"/>
                    </a:lnTo>
                    <a:lnTo>
                      <a:pt x="186" y="1352"/>
                    </a:lnTo>
                    <a:lnTo>
                      <a:pt x="150" y="1409"/>
                    </a:lnTo>
                    <a:lnTo>
                      <a:pt x="150"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36" name="Freeform 106"/>
              <p:cNvSpPr>
                <a:spLocks/>
              </p:cNvSpPr>
              <p:nvPr/>
            </p:nvSpPr>
            <p:spPr bwMode="auto">
              <a:xfrm>
                <a:off x="2883" y="1354"/>
                <a:ext cx="351" cy="1157"/>
              </a:xfrm>
              <a:custGeom>
                <a:avLst/>
                <a:gdLst>
                  <a:gd name="T0" fmla="*/ 4 w 1053"/>
                  <a:gd name="T1" fmla="*/ 10 h 3472"/>
                  <a:gd name="T2" fmla="*/ 4 w 1053"/>
                  <a:gd name="T3" fmla="*/ 10 h 3472"/>
                  <a:gd name="T4" fmla="*/ 3 w 1053"/>
                  <a:gd name="T5" fmla="*/ 11 h 3472"/>
                  <a:gd name="T6" fmla="*/ 3 w 1053"/>
                  <a:gd name="T7" fmla="*/ 12 h 3472"/>
                  <a:gd name="T8" fmla="*/ 3 w 1053"/>
                  <a:gd name="T9" fmla="*/ 13 h 3472"/>
                  <a:gd name="T10" fmla="*/ 4 w 1053"/>
                  <a:gd name="T11" fmla="*/ 13 h 3472"/>
                  <a:gd name="T12" fmla="*/ 4 w 1053"/>
                  <a:gd name="T13" fmla="*/ 13 h 3472"/>
                  <a:gd name="T14" fmla="*/ 4 w 1053"/>
                  <a:gd name="T15" fmla="*/ 14 h 3472"/>
                  <a:gd name="T16" fmla="*/ 4 w 1053"/>
                  <a:gd name="T17" fmla="*/ 14 h 3472"/>
                  <a:gd name="T18" fmla="*/ 4 w 1053"/>
                  <a:gd name="T19" fmla="*/ 14 h 3472"/>
                  <a:gd name="T20" fmla="*/ 4 w 1053"/>
                  <a:gd name="T21" fmla="*/ 14 h 3472"/>
                  <a:gd name="T22" fmla="*/ 3 w 1053"/>
                  <a:gd name="T23" fmla="*/ 14 h 3472"/>
                  <a:gd name="T24" fmla="*/ 3 w 1053"/>
                  <a:gd name="T25" fmla="*/ 14 h 3472"/>
                  <a:gd name="T26" fmla="*/ 3 w 1053"/>
                  <a:gd name="T27" fmla="*/ 13 h 3472"/>
                  <a:gd name="T28" fmla="*/ 2 w 1053"/>
                  <a:gd name="T29" fmla="*/ 11 h 3472"/>
                  <a:gd name="T30" fmla="*/ 2 w 1053"/>
                  <a:gd name="T31" fmla="*/ 10 h 3472"/>
                  <a:gd name="T32" fmla="*/ 2 w 1053"/>
                  <a:gd name="T33" fmla="*/ 11 h 3472"/>
                  <a:gd name="T34" fmla="*/ 2 w 1053"/>
                  <a:gd name="T35" fmla="*/ 12 h 3472"/>
                  <a:gd name="T36" fmla="*/ 2 w 1053"/>
                  <a:gd name="T37" fmla="*/ 13 h 3472"/>
                  <a:gd name="T38" fmla="*/ 2 w 1053"/>
                  <a:gd name="T39" fmla="*/ 14 h 3472"/>
                  <a:gd name="T40" fmla="*/ 2 w 1053"/>
                  <a:gd name="T41" fmla="*/ 14 h 3472"/>
                  <a:gd name="T42" fmla="*/ 1 w 1053"/>
                  <a:gd name="T43" fmla="*/ 14 h 3472"/>
                  <a:gd name="T44" fmla="*/ 1 w 1053"/>
                  <a:gd name="T45" fmla="*/ 14 h 3472"/>
                  <a:gd name="T46" fmla="*/ 1 w 1053"/>
                  <a:gd name="T47" fmla="*/ 14 h 3472"/>
                  <a:gd name="T48" fmla="*/ 1 w 1053"/>
                  <a:gd name="T49" fmla="*/ 14 h 3472"/>
                  <a:gd name="T50" fmla="*/ 1 w 1053"/>
                  <a:gd name="T51" fmla="*/ 14 h 3472"/>
                  <a:gd name="T52" fmla="*/ 1 w 1053"/>
                  <a:gd name="T53" fmla="*/ 13 h 3472"/>
                  <a:gd name="T54" fmla="*/ 1 w 1053"/>
                  <a:gd name="T55" fmla="*/ 11 h 3472"/>
                  <a:gd name="T56" fmla="*/ 1 w 1053"/>
                  <a:gd name="T57" fmla="*/ 10 h 3472"/>
                  <a:gd name="T58" fmla="*/ 1 w 1053"/>
                  <a:gd name="T59" fmla="*/ 10 h 3472"/>
                  <a:gd name="T60" fmla="*/ 1 w 1053"/>
                  <a:gd name="T61" fmla="*/ 7 h 3472"/>
                  <a:gd name="T62" fmla="*/ 1 w 1053"/>
                  <a:gd name="T63" fmla="*/ 6 h 3472"/>
                  <a:gd name="T64" fmla="*/ 0 w 1053"/>
                  <a:gd name="T65" fmla="*/ 5 h 3472"/>
                  <a:gd name="T66" fmla="*/ 0 w 1053"/>
                  <a:gd name="T67" fmla="*/ 5 h 3472"/>
                  <a:gd name="T68" fmla="*/ 0 w 1053"/>
                  <a:gd name="T69" fmla="*/ 4 h 3472"/>
                  <a:gd name="T70" fmla="*/ 0 w 1053"/>
                  <a:gd name="T71" fmla="*/ 4 h 3472"/>
                  <a:gd name="T72" fmla="*/ 1 w 1053"/>
                  <a:gd name="T73" fmla="*/ 4 h 3472"/>
                  <a:gd name="T74" fmla="*/ 1 w 1053"/>
                  <a:gd name="T75" fmla="*/ 3 h 3472"/>
                  <a:gd name="T76" fmla="*/ 1 w 1053"/>
                  <a:gd name="T77" fmla="*/ 3 h 3472"/>
                  <a:gd name="T78" fmla="*/ 1 w 1053"/>
                  <a:gd name="T79" fmla="*/ 3 h 3472"/>
                  <a:gd name="T80" fmla="*/ 2 w 1053"/>
                  <a:gd name="T81" fmla="*/ 2 h 3472"/>
                  <a:gd name="T82" fmla="*/ 2 w 1053"/>
                  <a:gd name="T83" fmla="*/ 2 h 3472"/>
                  <a:gd name="T84" fmla="*/ 2 w 1053"/>
                  <a:gd name="T85" fmla="*/ 1 h 3472"/>
                  <a:gd name="T86" fmla="*/ 2 w 1053"/>
                  <a:gd name="T87" fmla="*/ 1 h 3472"/>
                  <a:gd name="T88" fmla="*/ 2 w 1053"/>
                  <a:gd name="T89" fmla="*/ 0 h 3472"/>
                  <a:gd name="T90" fmla="*/ 2 w 1053"/>
                  <a:gd name="T91" fmla="*/ 0 h 3472"/>
                  <a:gd name="T92" fmla="*/ 2 w 1053"/>
                  <a:gd name="T93" fmla="*/ 0 h 3472"/>
                  <a:gd name="T94" fmla="*/ 3 w 1053"/>
                  <a:gd name="T95" fmla="*/ 0 h 3472"/>
                  <a:gd name="T96" fmla="*/ 3 w 1053"/>
                  <a:gd name="T97" fmla="*/ 0 h 3472"/>
                  <a:gd name="T98" fmla="*/ 3 w 1053"/>
                  <a:gd name="T99" fmla="*/ 1 h 3472"/>
                  <a:gd name="T100" fmla="*/ 3 w 1053"/>
                  <a:gd name="T101" fmla="*/ 1 h 3472"/>
                  <a:gd name="T102" fmla="*/ 3 w 1053"/>
                  <a:gd name="T103" fmla="*/ 2 h 3472"/>
                  <a:gd name="T104" fmla="*/ 3 w 1053"/>
                  <a:gd name="T105" fmla="*/ 2 h 3472"/>
                  <a:gd name="T106" fmla="*/ 3 w 1053"/>
                  <a:gd name="T107" fmla="*/ 2 h 3472"/>
                  <a:gd name="T108" fmla="*/ 4 w 1053"/>
                  <a:gd name="T109" fmla="*/ 3 h 3472"/>
                  <a:gd name="T110" fmla="*/ 4 w 1053"/>
                  <a:gd name="T111" fmla="*/ 3 h 3472"/>
                  <a:gd name="T112" fmla="*/ 4 w 1053"/>
                  <a:gd name="T113" fmla="*/ 4 h 3472"/>
                  <a:gd name="T114" fmla="*/ 3 w 1053"/>
                  <a:gd name="T115" fmla="*/ 5 h 3472"/>
                  <a:gd name="T116" fmla="*/ 3 w 1053"/>
                  <a:gd name="T117" fmla="*/ 6 h 3472"/>
                  <a:gd name="T118" fmla="*/ 4 w 1053"/>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3"/>
                  <a:gd name="T181" fmla="*/ 0 h 3472"/>
                  <a:gd name="T182" fmla="*/ 1053 w 10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3" h="3472">
                    <a:moveTo>
                      <a:pt x="926" y="1732"/>
                    </a:moveTo>
                    <a:lnTo>
                      <a:pt x="933" y="2342"/>
                    </a:lnTo>
                    <a:lnTo>
                      <a:pt x="937" y="2471"/>
                    </a:lnTo>
                    <a:lnTo>
                      <a:pt x="891" y="2483"/>
                    </a:lnTo>
                    <a:lnTo>
                      <a:pt x="844" y="2488"/>
                    </a:lnTo>
                    <a:lnTo>
                      <a:pt x="849" y="2607"/>
                    </a:lnTo>
                    <a:lnTo>
                      <a:pt x="849" y="2729"/>
                    </a:lnTo>
                    <a:lnTo>
                      <a:pt x="840" y="3014"/>
                    </a:lnTo>
                    <a:lnTo>
                      <a:pt x="845" y="3108"/>
                    </a:lnTo>
                    <a:lnTo>
                      <a:pt x="849" y="3149"/>
                    </a:lnTo>
                    <a:lnTo>
                      <a:pt x="860" y="3186"/>
                    </a:lnTo>
                    <a:lnTo>
                      <a:pt x="881" y="3210"/>
                    </a:lnTo>
                    <a:lnTo>
                      <a:pt x="914" y="3236"/>
                    </a:lnTo>
                    <a:lnTo>
                      <a:pt x="953" y="3256"/>
                    </a:lnTo>
                    <a:lnTo>
                      <a:pt x="1000" y="3284"/>
                    </a:lnTo>
                    <a:lnTo>
                      <a:pt x="1030" y="3306"/>
                    </a:lnTo>
                    <a:lnTo>
                      <a:pt x="1046" y="3324"/>
                    </a:lnTo>
                    <a:lnTo>
                      <a:pt x="1053" y="3347"/>
                    </a:lnTo>
                    <a:lnTo>
                      <a:pt x="1049" y="3366"/>
                    </a:lnTo>
                    <a:lnTo>
                      <a:pt x="1029" y="3383"/>
                    </a:lnTo>
                    <a:lnTo>
                      <a:pt x="991" y="3387"/>
                    </a:lnTo>
                    <a:lnTo>
                      <a:pt x="923" y="3380"/>
                    </a:lnTo>
                    <a:lnTo>
                      <a:pt x="859" y="3366"/>
                    </a:lnTo>
                    <a:lnTo>
                      <a:pt x="788" y="3357"/>
                    </a:lnTo>
                    <a:lnTo>
                      <a:pt x="718" y="3351"/>
                    </a:lnTo>
                    <a:lnTo>
                      <a:pt x="679" y="3347"/>
                    </a:lnTo>
                    <a:lnTo>
                      <a:pt x="659" y="3340"/>
                    </a:lnTo>
                    <a:lnTo>
                      <a:pt x="649" y="3249"/>
                    </a:lnTo>
                    <a:lnTo>
                      <a:pt x="634" y="3116"/>
                    </a:lnTo>
                    <a:lnTo>
                      <a:pt x="582" y="2749"/>
                    </a:lnTo>
                    <a:lnTo>
                      <a:pt x="567" y="2649"/>
                    </a:lnTo>
                    <a:lnTo>
                      <a:pt x="542" y="2527"/>
                    </a:lnTo>
                    <a:lnTo>
                      <a:pt x="486" y="2542"/>
                    </a:lnTo>
                    <a:lnTo>
                      <a:pt x="486" y="2637"/>
                    </a:lnTo>
                    <a:lnTo>
                      <a:pt x="470" y="2759"/>
                    </a:lnTo>
                    <a:lnTo>
                      <a:pt x="416" y="2968"/>
                    </a:lnTo>
                    <a:lnTo>
                      <a:pt x="390" y="3186"/>
                    </a:lnTo>
                    <a:lnTo>
                      <a:pt x="382" y="3244"/>
                    </a:lnTo>
                    <a:lnTo>
                      <a:pt x="370" y="3275"/>
                    </a:lnTo>
                    <a:lnTo>
                      <a:pt x="384" y="3339"/>
                    </a:lnTo>
                    <a:lnTo>
                      <a:pt x="393" y="3380"/>
                    </a:lnTo>
                    <a:lnTo>
                      <a:pt x="393" y="3408"/>
                    </a:lnTo>
                    <a:lnTo>
                      <a:pt x="375" y="3441"/>
                    </a:lnTo>
                    <a:lnTo>
                      <a:pt x="353" y="3464"/>
                    </a:lnTo>
                    <a:lnTo>
                      <a:pt x="319" y="3472"/>
                    </a:lnTo>
                    <a:lnTo>
                      <a:pt x="283" y="3468"/>
                    </a:lnTo>
                    <a:lnTo>
                      <a:pt x="242" y="3453"/>
                    </a:lnTo>
                    <a:lnTo>
                      <a:pt x="209" y="3430"/>
                    </a:lnTo>
                    <a:lnTo>
                      <a:pt x="182" y="3403"/>
                    </a:lnTo>
                    <a:lnTo>
                      <a:pt x="165" y="3376"/>
                    </a:lnTo>
                    <a:lnTo>
                      <a:pt x="158" y="3339"/>
                    </a:lnTo>
                    <a:lnTo>
                      <a:pt x="163" y="3293"/>
                    </a:lnTo>
                    <a:lnTo>
                      <a:pt x="173" y="3249"/>
                    </a:lnTo>
                    <a:lnTo>
                      <a:pt x="186" y="3134"/>
                    </a:lnTo>
                    <a:lnTo>
                      <a:pt x="201" y="2862"/>
                    </a:lnTo>
                    <a:lnTo>
                      <a:pt x="212" y="2729"/>
                    </a:lnTo>
                    <a:lnTo>
                      <a:pt x="220" y="2618"/>
                    </a:lnTo>
                    <a:lnTo>
                      <a:pt x="232" y="2522"/>
                    </a:lnTo>
                    <a:lnTo>
                      <a:pt x="163" y="2508"/>
                    </a:lnTo>
                    <a:lnTo>
                      <a:pt x="165" y="2402"/>
                    </a:lnTo>
                    <a:lnTo>
                      <a:pt x="176" y="1731"/>
                    </a:lnTo>
                    <a:lnTo>
                      <a:pt x="178" y="1601"/>
                    </a:lnTo>
                    <a:lnTo>
                      <a:pt x="184" y="1462"/>
                    </a:lnTo>
                    <a:lnTo>
                      <a:pt x="186" y="1386"/>
                    </a:lnTo>
                    <a:lnTo>
                      <a:pt x="154" y="1350"/>
                    </a:lnTo>
                    <a:lnTo>
                      <a:pt x="120" y="1301"/>
                    </a:lnTo>
                    <a:lnTo>
                      <a:pt x="102" y="1261"/>
                    </a:lnTo>
                    <a:lnTo>
                      <a:pt x="93" y="1221"/>
                    </a:lnTo>
                    <a:lnTo>
                      <a:pt x="87" y="1174"/>
                    </a:lnTo>
                    <a:lnTo>
                      <a:pt x="99" y="1089"/>
                    </a:lnTo>
                    <a:lnTo>
                      <a:pt x="110" y="1017"/>
                    </a:lnTo>
                    <a:lnTo>
                      <a:pt x="0" y="852"/>
                    </a:lnTo>
                    <a:lnTo>
                      <a:pt x="47" y="787"/>
                    </a:lnTo>
                    <a:lnTo>
                      <a:pt x="137" y="920"/>
                    </a:lnTo>
                    <a:lnTo>
                      <a:pt x="148" y="863"/>
                    </a:lnTo>
                    <a:lnTo>
                      <a:pt x="156" y="787"/>
                    </a:lnTo>
                    <a:lnTo>
                      <a:pt x="158" y="722"/>
                    </a:lnTo>
                    <a:lnTo>
                      <a:pt x="162" y="678"/>
                    </a:lnTo>
                    <a:lnTo>
                      <a:pt x="173" y="638"/>
                    </a:lnTo>
                    <a:lnTo>
                      <a:pt x="197" y="611"/>
                    </a:lnTo>
                    <a:lnTo>
                      <a:pt x="233" y="593"/>
                    </a:lnTo>
                    <a:lnTo>
                      <a:pt x="405" y="533"/>
                    </a:lnTo>
                    <a:lnTo>
                      <a:pt x="439" y="520"/>
                    </a:lnTo>
                    <a:lnTo>
                      <a:pt x="445" y="457"/>
                    </a:lnTo>
                    <a:lnTo>
                      <a:pt x="433" y="408"/>
                    </a:lnTo>
                    <a:lnTo>
                      <a:pt x="412" y="354"/>
                    </a:lnTo>
                    <a:lnTo>
                      <a:pt x="395" y="299"/>
                    </a:lnTo>
                    <a:lnTo>
                      <a:pt x="393" y="229"/>
                    </a:lnTo>
                    <a:lnTo>
                      <a:pt x="401" y="149"/>
                    </a:lnTo>
                    <a:lnTo>
                      <a:pt x="416" y="99"/>
                    </a:lnTo>
                    <a:lnTo>
                      <a:pt x="442" y="52"/>
                    </a:lnTo>
                    <a:lnTo>
                      <a:pt x="472" y="27"/>
                    </a:lnTo>
                    <a:lnTo>
                      <a:pt x="535" y="6"/>
                    </a:lnTo>
                    <a:lnTo>
                      <a:pt x="590" y="0"/>
                    </a:lnTo>
                    <a:lnTo>
                      <a:pt x="643" y="6"/>
                    </a:lnTo>
                    <a:lnTo>
                      <a:pt x="680" y="34"/>
                    </a:lnTo>
                    <a:lnTo>
                      <a:pt x="705" y="60"/>
                    </a:lnTo>
                    <a:lnTo>
                      <a:pt x="738" y="109"/>
                    </a:lnTo>
                    <a:lnTo>
                      <a:pt x="763" y="161"/>
                    </a:lnTo>
                    <a:lnTo>
                      <a:pt x="729" y="188"/>
                    </a:lnTo>
                    <a:lnTo>
                      <a:pt x="733" y="251"/>
                    </a:lnTo>
                    <a:lnTo>
                      <a:pt x="736" y="318"/>
                    </a:lnTo>
                    <a:lnTo>
                      <a:pt x="727" y="379"/>
                    </a:lnTo>
                    <a:lnTo>
                      <a:pt x="714" y="426"/>
                    </a:lnTo>
                    <a:lnTo>
                      <a:pt x="701" y="463"/>
                    </a:lnTo>
                    <a:lnTo>
                      <a:pt x="671" y="520"/>
                    </a:lnTo>
                    <a:lnTo>
                      <a:pt x="671" y="533"/>
                    </a:lnTo>
                    <a:lnTo>
                      <a:pt x="718" y="557"/>
                    </a:lnTo>
                    <a:lnTo>
                      <a:pt x="903" y="646"/>
                    </a:lnTo>
                    <a:lnTo>
                      <a:pt x="936" y="681"/>
                    </a:lnTo>
                    <a:lnTo>
                      <a:pt x="958" y="722"/>
                    </a:lnTo>
                    <a:lnTo>
                      <a:pt x="972" y="775"/>
                    </a:lnTo>
                    <a:lnTo>
                      <a:pt x="982" y="844"/>
                    </a:lnTo>
                    <a:lnTo>
                      <a:pt x="956" y="888"/>
                    </a:lnTo>
                    <a:lnTo>
                      <a:pt x="815" y="1082"/>
                    </a:lnTo>
                    <a:lnTo>
                      <a:pt x="798" y="1147"/>
                    </a:lnTo>
                    <a:lnTo>
                      <a:pt x="788" y="1260"/>
                    </a:lnTo>
                    <a:lnTo>
                      <a:pt x="847" y="1442"/>
                    </a:lnTo>
                    <a:lnTo>
                      <a:pt x="913" y="1512"/>
                    </a:lnTo>
                    <a:lnTo>
                      <a:pt x="913" y="1592"/>
                    </a:lnTo>
                    <a:lnTo>
                      <a:pt x="926"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37" name="Freeform 107"/>
              <p:cNvSpPr>
                <a:spLocks/>
              </p:cNvSpPr>
              <p:nvPr/>
            </p:nvSpPr>
            <p:spPr bwMode="auto">
              <a:xfrm>
                <a:off x="3432" y="1378"/>
                <a:ext cx="287" cy="1093"/>
              </a:xfrm>
              <a:custGeom>
                <a:avLst/>
                <a:gdLst>
                  <a:gd name="T0" fmla="*/ 2 w 860"/>
                  <a:gd name="T1" fmla="*/ 10 h 3279"/>
                  <a:gd name="T2" fmla="*/ 2 w 860"/>
                  <a:gd name="T3" fmla="*/ 10 h 3279"/>
                  <a:gd name="T4" fmla="*/ 2 w 860"/>
                  <a:gd name="T5" fmla="*/ 9 h 3279"/>
                  <a:gd name="T6" fmla="*/ 1 w 860"/>
                  <a:gd name="T7" fmla="*/ 8 h 3279"/>
                  <a:gd name="T8" fmla="*/ 1 w 860"/>
                  <a:gd name="T9" fmla="*/ 9 h 3279"/>
                  <a:gd name="T10" fmla="*/ 1 w 860"/>
                  <a:gd name="T11" fmla="*/ 9 h 3279"/>
                  <a:gd name="T12" fmla="*/ 1 w 860"/>
                  <a:gd name="T13" fmla="*/ 9 h 3279"/>
                  <a:gd name="T14" fmla="*/ 1 w 860"/>
                  <a:gd name="T15" fmla="*/ 10 h 3279"/>
                  <a:gd name="T16" fmla="*/ 2 w 860"/>
                  <a:gd name="T17" fmla="*/ 10 h 3279"/>
                  <a:gd name="T18" fmla="*/ 2 w 860"/>
                  <a:gd name="T19" fmla="*/ 11 h 3279"/>
                  <a:gd name="T20" fmla="*/ 1 w 860"/>
                  <a:gd name="T21" fmla="*/ 12 h 3279"/>
                  <a:gd name="T22" fmla="*/ 1 w 860"/>
                  <a:gd name="T23" fmla="*/ 13 h 3279"/>
                  <a:gd name="T24" fmla="*/ 0 w 860"/>
                  <a:gd name="T25" fmla="*/ 13 h 3279"/>
                  <a:gd name="T26" fmla="*/ 0 w 860"/>
                  <a:gd name="T27" fmla="*/ 13 h 3279"/>
                  <a:gd name="T28" fmla="*/ 1 w 860"/>
                  <a:gd name="T29" fmla="*/ 13 h 3279"/>
                  <a:gd name="T30" fmla="*/ 1 w 860"/>
                  <a:gd name="T31" fmla="*/ 13 h 3279"/>
                  <a:gd name="T32" fmla="*/ 1 w 860"/>
                  <a:gd name="T33" fmla="*/ 13 h 3279"/>
                  <a:gd name="T34" fmla="*/ 1 w 860"/>
                  <a:gd name="T35" fmla="*/ 13 h 3279"/>
                  <a:gd name="T36" fmla="*/ 2 w 860"/>
                  <a:gd name="T37" fmla="*/ 13 h 3279"/>
                  <a:gd name="T38" fmla="*/ 2 w 860"/>
                  <a:gd name="T39" fmla="*/ 13 h 3279"/>
                  <a:gd name="T40" fmla="*/ 2 w 860"/>
                  <a:gd name="T41" fmla="*/ 13 h 3279"/>
                  <a:gd name="T42" fmla="*/ 2 w 860"/>
                  <a:gd name="T43" fmla="*/ 13 h 3279"/>
                  <a:gd name="T44" fmla="*/ 3 w 860"/>
                  <a:gd name="T45" fmla="*/ 11 h 3279"/>
                  <a:gd name="T46" fmla="*/ 3 w 860"/>
                  <a:gd name="T47" fmla="*/ 8 h 3279"/>
                  <a:gd name="T48" fmla="*/ 3 w 860"/>
                  <a:gd name="T49" fmla="*/ 7 h 3279"/>
                  <a:gd name="T50" fmla="*/ 3 w 860"/>
                  <a:gd name="T51" fmla="*/ 6 h 3279"/>
                  <a:gd name="T52" fmla="*/ 3 w 860"/>
                  <a:gd name="T53" fmla="*/ 6 h 3279"/>
                  <a:gd name="T54" fmla="*/ 3 w 860"/>
                  <a:gd name="T55" fmla="*/ 5 h 3279"/>
                  <a:gd name="T56" fmla="*/ 4 w 860"/>
                  <a:gd name="T57" fmla="*/ 5 h 3279"/>
                  <a:gd name="T58" fmla="*/ 3 w 860"/>
                  <a:gd name="T59" fmla="*/ 3 h 3279"/>
                  <a:gd name="T60" fmla="*/ 3 w 860"/>
                  <a:gd name="T61" fmla="*/ 3 h 3279"/>
                  <a:gd name="T62" fmla="*/ 3 w 860"/>
                  <a:gd name="T63" fmla="*/ 2 h 3279"/>
                  <a:gd name="T64" fmla="*/ 2 w 860"/>
                  <a:gd name="T65" fmla="*/ 2 h 3279"/>
                  <a:gd name="T66" fmla="*/ 2 w 860"/>
                  <a:gd name="T67" fmla="*/ 2 h 3279"/>
                  <a:gd name="T68" fmla="*/ 2 w 860"/>
                  <a:gd name="T69" fmla="*/ 1 h 3279"/>
                  <a:gd name="T70" fmla="*/ 2 w 860"/>
                  <a:gd name="T71" fmla="*/ 1 h 3279"/>
                  <a:gd name="T72" fmla="*/ 2 w 860"/>
                  <a:gd name="T73" fmla="*/ 0 h 3279"/>
                  <a:gd name="T74" fmla="*/ 2 w 860"/>
                  <a:gd name="T75" fmla="*/ 0 h 3279"/>
                  <a:gd name="T76" fmla="*/ 2 w 860"/>
                  <a:gd name="T77" fmla="*/ 0 h 3279"/>
                  <a:gd name="T78" fmla="*/ 2 w 860"/>
                  <a:gd name="T79" fmla="*/ 0 h 3279"/>
                  <a:gd name="T80" fmla="*/ 1 w 860"/>
                  <a:gd name="T81" fmla="*/ 0 h 3279"/>
                  <a:gd name="T82" fmla="*/ 1 w 860"/>
                  <a:gd name="T83" fmla="*/ 0 h 3279"/>
                  <a:gd name="T84" fmla="*/ 1 w 860"/>
                  <a:gd name="T85" fmla="*/ 1 h 3279"/>
                  <a:gd name="T86" fmla="*/ 1 w 860"/>
                  <a:gd name="T87" fmla="*/ 1 h 3279"/>
                  <a:gd name="T88" fmla="*/ 1 w 860"/>
                  <a:gd name="T89" fmla="*/ 2 h 3279"/>
                  <a:gd name="T90" fmla="*/ 1 w 860"/>
                  <a:gd name="T91" fmla="*/ 2 h 3279"/>
                  <a:gd name="T92" fmla="*/ 1 w 860"/>
                  <a:gd name="T93" fmla="*/ 2 h 3279"/>
                  <a:gd name="T94" fmla="*/ 0 w 860"/>
                  <a:gd name="T95" fmla="*/ 3 h 3279"/>
                  <a:gd name="T96" fmla="*/ 0 w 860"/>
                  <a:gd name="T97" fmla="*/ 4 h 3279"/>
                  <a:gd name="T98" fmla="*/ 0 w 860"/>
                  <a:gd name="T99" fmla="*/ 4 h 3279"/>
                  <a:gd name="T100" fmla="*/ 0 w 860"/>
                  <a:gd name="T101" fmla="*/ 5 h 3279"/>
                  <a:gd name="T102" fmla="*/ 0 w 860"/>
                  <a:gd name="T103" fmla="*/ 6 h 3279"/>
                  <a:gd name="T104" fmla="*/ 0 w 860"/>
                  <a:gd name="T105" fmla="*/ 6 h 3279"/>
                  <a:gd name="T106" fmla="*/ 0 w 860"/>
                  <a:gd name="T107" fmla="*/ 7 h 3279"/>
                  <a:gd name="T108" fmla="*/ 0 w 860"/>
                  <a:gd name="T109" fmla="*/ 8 h 3279"/>
                  <a:gd name="T110" fmla="*/ 0 w 860"/>
                  <a:gd name="T111" fmla="*/ 9 h 3279"/>
                  <a:gd name="T112" fmla="*/ 0 w 860"/>
                  <a:gd name="T113" fmla="*/ 10 h 3279"/>
                  <a:gd name="T114" fmla="*/ 1 w 860"/>
                  <a:gd name="T115" fmla="*/ 11 h 3279"/>
                  <a:gd name="T116" fmla="*/ 1 w 860"/>
                  <a:gd name="T117" fmla="*/ 12 h 3279"/>
                  <a:gd name="T118" fmla="*/ 1 w 860"/>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2"/>
                    </a:lnTo>
                    <a:lnTo>
                      <a:pt x="399" y="2449"/>
                    </a:lnTo>
                    <a:lnTo>
                      <a:pt x="395" y="2387"/>
                    </a:lnTo>
                    <a:lnTo>
                      <a:pt x="384" y="2282"/>
                    </a:lnTo>
                    <a:lnTo>
                      <a:pt x="372" y="2209"/>
                    </a:lnTo>
                    <a:lnTo>
                      <a:pt x="353" y="2118"/>
                    </a:lnTo>
                    <a:lnTo>
                      <a:pt x="339" y="2029"/>
                    </a:lnTo>
                    <a:lnTo>
                      <a:pt x="335" y="2091"/>
                    </a:lnTo>
                    <a:lnTo>
                      <a:pt x="330" y="2125"/>
                    </a:lnTo>
                    <a:lnTo>
                      <a:pt x="317" y="2169"/>
                    </a:lnTo>
                    <a:lnTo>
                      <a:pt x="302" y="2205"/>
                    </a:lnTo>
                    <a:lnTo>
                      <a:pt x="291" y="2246"/>
                    </a:lnTo>
                    <a:lnTo>
                      <a:pt x="294" y="2284"/>
                    </a:lnTo>
                    <a:lnTo>
                      <a:pt x="307"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5" y="3180"/>
                    </a:lnTo>
                    <a:lnTo>
                      <a:pt x="110" y="3187"/>
                    </a:lnTo>
                    <a:lnTo>
                      <a:pt x="154" y="3190"/>
                    </a:lnTo>
                    <a:lnTo>
                      <a:pt x="191" y="3190"/>
                    </a:lnTo>
                    <a:lnTo>
                      <a:pt x="170" y="3197"/>
                    </a:lnTo>
                    <a:lnTo>
                      <a:pt x="163" y="3208"/>
                    </a:lnTo>
                    <a:lnTo>
                      <a:pt x="163" y="3224"/>
                    </a:lnTo>
                    <a:lnTo>
                      <a:pt x="174" y="3245"/>
                    </a:lnTo>
                    <a:lnTo>
                      <a:pt x="210" y="3262"/>
                    </a:lnTo>
                    <a:lnTo>
                      <a:pt x="273" y="3276"/>
                    </a:lnTo>
                    <a:lnTo>
                      <a:pt x="365" y="3279"/>
                    </a:lnTo>
                    <a:lnTo>
                      <a:pt x="433" y="3269"/>
                    </a:lnTo>
                    <a:lnTo>
                      <a:pt x="495" y="3251"/>
                    </a:lnTo>
                    <a:lnTo>
                      <a:pt x="547" y="3229"/>
                    </a:lnTo>
                    <a:lnTo>
                      <a:pt x="585" y="3204"/>
                    </a:lnTo>
                    <a:lnTo>
                      <a:pt x="590" y="3165"/>
                    </a:lnTo>
                    <a:lnTo>
                      <a:pt x="587" y="3121"/>
                    </a:lnTo>
                    <a:lnTo>
                      <a:pt x="616" y="2884"/>
                    </a:lnTo>
                    <a:lnTo>
                      <a:pt x="624" y="2716"/>
                    </a:lnTo>
                    <a:lnTo>
                      <a:pt x="662" y="2195"/>
                    </a:lnTo>
                    <a:lnTo>
                      <a:pt x="680" y="1877"/>
                    </a:lnTo>
                    <a:lnTo>
                      <a:pt x="676" y="1724"/>
                    </a:lnTo>
                    <a:lnTo>
                      <a:pt x="671" y="1626"/>
                    </a:lnTo>
                    <a:lnTo>
                      <a:pt x="661" y="1540"/>
                    </a:lnTo>
                    <a:lnTo>
                      <a:pt x="651" y="1469"/>
                    </a:lnTo>
                    <a:lnTo>
                      <a:pt x="708" y="1417"/>
                    </a:lnTo>
                    <a:lnTo>
                      <a:pt x="766" y="1363"/>
                    </a:lnTo>
                    <a:lnTo>
                      <a:pt x="800" y="1321"/>
                    </a:lnTo>
                    <a:lnTo>
                      <a:pt x="837" y="1264"/>
                    </a:lnTo>
                    <a:lnTo>
                      <a:pt x="856" y="1210"/>
                    </a:lnTo>
                    <a:lnTo>
                      <a:pt x="860" y="1163"/>
                    </a:lnTo>
                    <a:lnTo>
                      <a:pt x="846" y="1101"/>
                    </a:lnTo>
                    <a:lnTo>
                      <a:pt x="743" y="716"/>
                    </a:lnTo>
                    <a:lnTo>
                      <a:pt x="726" y="672"/>
                    </a:lnTo>
                    <a:lnTo>
                      <a:pt x="713" y="652"/>
                    </a:lnTo>
                    <a:lnTo>
                      <a:pt x="691" y="632"/>
                    </a:lnTo>
                    <a:lnTo>
                      <a:pt x="651" y="601"/>
                    </a:lnTo>
                    <a:lnTo>
                      <a:pt x="534" y="537"/>
                    </a:lnTo>
                    <a:lnTo>
                      <a:pt x="507" y="499"/>
                    </a:lnTo>
                    <a:lnTo>
                      <a:pt x="485" y="456"/>
                    </a:lnTo>
                    <a:lnTo>
                      <a:pt x="477" y="423"/>
                    </a:lnTo>
                    <a:lnTo>
                      <a:pt x="510" y="383"/>
                    </a:lnTo>
                    <a:lnTo>
                      <a:pt x="537" y="333"/>
                    </a:lnTo>
                    <a:lnTo>
                      <a:pt x="556" y="272"/>
                    </a:lnTo>
                    <a:lnTo>
                      <a:pt x="569" y="220"/>
                    </a:lnTo>
                    <a:lnTo>
                      <a:pt x="578" y="156"/>
                    </a:lnTo>
                    <a:lnTo>
                      <a:pt x="571" y="105"/>
                    </a:lnTo>
                    <a:lnTo>
                      <a:pt x="558" y="67"/>
                    </a:lnTo>
                    <a:lnTo>
                      <a:pt x="530" y="34"/>
                    </a:lnTo>
                    <a:lnTo>
                      <a:pt x="495" y="13"/>
                    </a:lnTo>
                    <a:lnTo>
                      <a:pt x="445" y="0"/>
                    </a:lnTo>
                    <a:lnTo>
                      <a:pt x="407" y="3"/>
                    </a:lnTo>
                    <a:lnTo>
                      <a:pt x="367" y="13"/>
                    </a:lnTo>
                    <a:lnTo>
                      <a:pt x="339" y="25"/>
                    </a:lnTo>
                    <a:lnTo>
                      <a:pt x="315" y="45"/>
                    </a:lnTo>
                    <a:lnTo>
                      <a:pt x="302" y="68"/>
                    </a:lnTo>
                    <a:lnTo>
                      <a:pt x="294" y="90"/>
                    </a:lnTo>
                    <a:lnTo>
                      <a:pt x="284" y="142"/>
                    </a:lnTo>
                    <a:lnTo>
                      <a:pt x="276" y="207"/>
                    </a:lnTo>
                    <a:lnTo>
                      <a:pt x="269" y="269"/>
                    </a:lnTo>
                    <a:lnTo>
                      <a:pt x="269" y="309"/>
                    </a:lnTo>
                    <a:lnTo>
                      <a:pt x="281" y="360"/>
                    </a:lnTo>
                    <a:lnTo>
                      <a:pt x="292" y="385"/>
                    </a:lnTo>
                    <a:lnTo>
                      <a:pt x="294" y="434"/>
                    </a:lnTo>
                    <a:lnTo>
                      <a:pt x="292" y="486"/>
                    </a:lnTo>
                    <a:lnTo>
                      <a:pt x="281" y="513"/>
                    </a:lnTo>
                    <a:lnTo>
                      <a:pt x="246" y="537"/>
                    </a:lnTo>
                    <a:lnTo>
                      <a:pt x="128" y="608"/>
                    </a:lnTo>
                    <a:lnTo>
                      <a:pt x="86" y="639"/>
                    </a:lnTo>
                    <a:lnTo>
                      <a:pt x="69" y="690"/>
                    </a:lnTo>
                    <a:lnTo>
                      <a:pt x="37" y="867"/>
                    </a:lnTo>
                    <a:lnTo>
                      <a:pt x="26" y="946"/>
                    </a:lnTo>
                    <a:lnTo>
                      <a:pt x="14" y="1013"/>
                    </a:lnTo>
                    <a:lnTo>
                      <a:pt x="4" y="1108"/>
                    </a:lnTo>
                    <a:lnTo>
                      <a:pt x="0" y="1190"/>
                    </a:lnTo>
                    <a:lnTo>
                      <a:pt x="4" y="1292"/>
                    </a:lnTo>
                    <a:lnTo>
                      <a:pt x="15" y="1402"/>
                    </a:lnTo>
                    <a:lnTo>
                      <a:pt x="25" y="1479"/>
                    </a:lnTo>
                    <a:lnTo>
                      <a:pt x="35" y="1564"/>
                    </a:lnTo>
                    <a:lnTo>
                      <a:pt x="50" y="1639"/>
                    </a:lnTo>
                    <a:lnTo>
                      <a:pt x="72" y="1697"/>
                    </a:lnTo>
                    <a:lnTo>
                      <a:pt x="88" y="1757"/>
                    </a:lnTo>
                    <a:lnTo>
                      <a:pt x="93" y="1833"/>
                    </a:lnTo>
                    <a:lnTo>
                      <a:pt x="75" y="2171"/>
                    </a:lnTo>
                    <a:lnTo>
                      <a:pt x="69" y="2291"/>
                    </a:lnTo>
                    <a:lnTo>
                      <a:pt x="69" y="2338"/>
                    </a:lnTo>
                    <a:lnTo>
                      <a:pt x="83" y="2400"/>
                    </a:lnTo>
                    <a:lnTo>
                      <a:pt x="109" y="2472"/>
                    </a:lnTo>
                    <a:lnTo>
                      <a:pt x="176" y="2692"/>
                    </a:lnTo>
                    <a:lnTo>
                      <a:pt x="223" y="2871"/>
                    </a:lnTo>
                    <a:lnTo>
                      <a:pt x="246" y="2935"/>
                    </a:lnTo>
                    <a:lnTo>
                      <a:pt x="275" y="2948"/>
                    </a:lnTo>
                    <a:lnTo>
                      <a:pt x="303" y="2960"/>
                    </a:lnTo>
                    <a:lnTo>
                      <a:pt x="407"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38" name="Freeform 108"/>
              <p:cNvSpPr>
                <a:spLocks/>
              </p:cNvSpPr>
              <p:nvPr/>
            </p:nvSpPr>
            <p:spPr bwMode="auto">
              <a:xfrm>
                <a:off x="3141" y="1409"/>
                <a:ext cx="296" cy="1085"/>
              </a:xfrm>
              <a:custGeom>
                <a:avLst/>
                <a:gdLst>
                  <a:gd name="T0" fmla="*/ 2 w 889"/>
                  <a:gd name="T1" fmla="*/ 0 h 3255"/>
                  <a:gd name="T2" fmla="*/ 2 w 889"/>
                  <a:gd name="T3" fmla="*/ 0 h 3255"/>
                  <a:gd name="T4" fmla="*/ 2 w 889"/>
                  <a:gd name="T5" fmla="*/ 0 h 3255"/>
                  <a:gd name="T6" fmla="*/ 2 w 889"/>
                  <a:gd name="T7" fmla="*/ 1 h 3255"/>
                  <a:gd name="T8" fmla="*/ 2 w 889"/>
                  <a:gd name="T9" fmla="*/ 1 h 3255"/>
                  <a:gd name="T10" fmla="*/ 2 w 889"/>
                  <a:gd name="T11" fmla="*/ 2 h 3255"/>
                  <a:gd name="T12" fmla="*/ 2 w 889"/>
                  <a:gd name="T13" fmla="*/ 2 h 3255"/>
                  <a:gd name="T14" fmla="*/ 1 w 889"/>
                  <a:gd name="T15" fmla="*/ 2 h 3255"/>
                  <a:gd name="T16" fmla="*/ 1 w 889"/>
                  <a:gd name="T17" fmla="*/ 3 h 3255"/>
                  <a:gd name="T18" fmla="*/ 0 w 889"/>
                  <a:gd name="T19" fmla="*/ 4 h 3255"/>
                  <a:gd name="T20" fmla="*/ 0 w 889"/>
                  <a:gd name="T21" fmla="*/ 5 h 3255"/>
                  <a:gd name="T22" fmla="*/ 1 w 889"/>
                  <a:gd name="T23" fmla="*/ 6 h 3255"/>
                  <a:gd name="T24" fmla="*/ 1 w 889"/>
                  <a:gd name="T25" fmla="*/ 6 h 3255"/>
                  <a:gd name="T26" fmla="*/ 1 w 889"/>
                  <a:gd name="T27" fmla="*/ 7 h 3255"/>
                  <a:gd name="T28" fmla="*/ 1 w 889"/>
                  <a:gd name="T29" fmla="*/ 7 h 3255"/>
                  <a:gd name="T30" fmla="*/ 2 w 889"/>
                  <a:gd name="T31" fmla="*/ 10 h 3255"/>
                  <a:gd name="T32" fmla="*/ 2 w 889"/>
                  <a:gd name="T33" fmla="*/ 11 h 3255"/>
                  <a:gd name="T34" fmla="*/ 2 w 889"/>
                  <a:gd name="T35" fmla="*/ 12 h 3255"/>
                  <a:gd name="T36" fmla="*/ 2 w 889"/>
                  <a:gd name="T37" fmla="*/ 12 h 3255"/>
                  <a:gd name="T38" fmla="*/ 2 w 889"/>
                  <a:gd name="T39" fmla="*/ 13 h 3255"/>
                  <a:gd name="T40" fmla="*/ 2 w 889"/>
                  <a:gd name="T41" fmla="*/ 13 h 3255"/>
                  <a:gd name="T42" fmla="*/ 2 w 889"/>
                  <a:gd name="T43" fmla="*/ 13 h 3255"/>
                  <a:gd name="T44" fmla="*/ 2 w 889"/>
                  <a:gd name="T45" fmla="*/ 13 h 3255"/>
                  <a:gd name="T46" fmla="*/ 3 w 889"/>
                  <a:gd name="T47" fmla="*/ 13 h 3255"/>
                  <a:gd name="T48" fmla="*/ 3 w 889"/>
                  <a:gd name="T49" fmla="*/ 13 h 3255"/>
                  <a:gd name="T50" fmla="*/ 3 w 889"/>
                  <a:gd name="T51" fmla="*/ 13 h 3255"/>
                  <a:gd name="T52" fmla="*/ 3 w 889"/>
                  <a:gd name="T53" fmla="*/ 13 h 3255"/>
                  <a:gd name="T54" fmla="*/ 3 w 889"/>
                  <a:gd name="T55" fmla="*/ 13 h 3255"/>
                  <a:gd name="T56" fmla="*/ 3 w 889"/>
                  <a:gd name="T57" fmla="*/ 12 h 3255"/>
                  <a:gd name="T58" fmla="*/ 3 w 889"/>
                  <a:gd name="T59" fmla="*/ 12 h 3255"/>
                  <a:gd name="T60" fmla="*/ 3 w 889"/>
                  <a:gd name="T61" fmla="*/ 10 h 3255"/>
                  <a:gd name="T62" fmla="*/ 3 w 889"/>
                  <a:gd name="T63" fmla="*/ 10 h 3255"/>
                  <a:gd name="T64" fmla="*/ 3 w 889"/>
                  <a:gd name="T65" fmla="*/ 7 h 3255"/>
                  <a:gd name="T66" fmla="*/ 4 w 889"/>
                  <a:gd name="T67" fmla="*/ 7 h 3255"/>
                  <a:gd name="T68" fmla="*/ 3 w 889"/>
                  <a:gd name="T69" fmla="*/ 6 h 3255"/>
                  <a:gd name="T70" fmla="*/ 4 w 889"/>
                  <a:gd name="T71" fmla="*/ 6 h 3255"/>
                  <a:gd name="T72" fmla="*/ 4 w 889"/>
                  <a:gd name="T73" fmla="*/ 5 h 3255"/>
                  <a:gd name="T74" fmla="*/ 4 w 889"/>
                  <a:gd name="T75" fmla="*/ 4 h 3255"/>
                  <a:gd name="T76" fmla="*/ 4 w 889"/>
                  <a:gd name="T77" fmla="*/ 3 h 3255"/>
                  <a:gd name="T78" fmla="*/ 4 w 889"/>
                  <a:gd name="T79" fmla="*/ 3 h 3255"/>
                  <a:gd name="T80" fmla="*/ 3 w 889"/>
                  <a:gd name="T81" fmla="*/ 3 h 3255"/>
                  <a:gd name="T82" fmla="*/ 3 w 889"/>
                  <a:gd name="T83" fmla="*/ 2 h 3255"/>
                  <a:gd name="T84" fmla="*/ 3 w 889"/>
                  <a:gd name="T85" fmla="*/ 2 h 3255"/>
                  <a:gd name="T86" fmla="*/ 3 w 889"/>
                  <a:gd name="T87" fmla="*/ 2 h 3255"/>
                  <a:gd name="T88" fmla="*/ 3 w 889"/>
                  <a:gd name="T89" fmla="*/ 2 h 3255"/>
                  <a:gd name="T90" fmla="*/ 3 w 889"/>
                  <a:gd name="T91" fmla="*/ 2 h 3255"/>
                  <a:gd name="T92" fmla="*/ 3 w 889"/>
                  <a:gd name="T93" fmla="*/ 2 h 3255"/>
                  <a:gd name="T94" fmla="*/ 3 w 889"/>
                  <a:gd name="T95" fmla="*/ 1 h 3255"/>
                  <a:gd name="T96" fmla="*/ 3 w 889"/>
                  <a:gd name="T97" fmla="*/ 1 h 3255"/>
                  <a:gd name="T98" fmla="*/ 3 w 889"/>
                  <a:gd name="T99" fmla="*/ 0 h 3255"/>
                  <a:gd name="T100" fmla="*/ 3 w 889"/>
                  <a:gd name="T101" fmla="*/ 0 h 3255"/>
                  <a:gd name="T102" fmla="*/ 3 w 889"/>
                  <a:gd name="T103" fmla="*/ 0 h 3255"/>
                  <a:gd name="T104" fmla="*/ 2 w 889"/>
                  <a:gd name="T105" fmla="*/ 0 h 3255"/>
                  <a:gd name="T106" fmla="*/ 1 w 889"/>
                  <a:gd name="T107" fmla="*/ 4 h 3255"/>
                  <a:gd name="T108" fmla="*/ 1 w 889"/>
                  <a:gd name="T109" fmla="*/ 5 h 3255"/>
                  <a:gd name="T110" fmla="*/ 1 w 889"/>
                  <a:gd name="T111" fmla="*/ 4 h 3255"/>
                  <a:gd name="T112" fmla="*/ 1 w 889"/>
                  <a:gd name="T113" fmla="*/ 4 h 3255"/>
                  <a:gd name="T114" fmla="*/ 1 w 889"/>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lnTo>
                      <a:pt x="264" y="956"/>
                    </a:lnTo>
                    <a:lnTo>
                      <a:pt x="269" y="1077"/>
                    </a:lnTo>
                    <a:lnTo>
                      <a:pt x="275" y="1143"/>
                    </a:lnTo>
                    <a:lnTo>
                      <a:pt x="215" y="1152"/>
                    </a:lnTo>
                    <a:lnTo>
                      <a:pt x="200" y="1098"/>
                    </a:lnTo>
                    <a:lnTo>
                      <a:pt x="200" y="1053"/>
                    </a:lnTo>
                    <a:lnTo>
                      <a:pt x="225" y="1010"/>
                    </a:lnTo>
                    <a:lnTo>
                      <a:pt x="240" y="979"/>
                    </a:lnTo>
                    <a:lnTo>
                      <a:pt x="255" y="956"/>
                    </a:lnTo>
                    <a:lnTo>
                      <a:pt x="264" y="956"/>
                    </a:lnTo>
                    <a:lnTo>
                      <a:pt x="591"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39" name="Freeform 109"/>
              <p:cNvSpPr>
                <a:spLocks/>
              </p:cNvSpPr>
              <p:nvPr/>
            </p:nvSpPr>
            <p:spPr bwMode="auto">
              <a:xfrm>
                <a:off x="3141" y="1409"/>
                <a:ext cx="296" cy="1085"/>
              </a:xfrm>
              <a:custGeom>
                <a:avLst/>
                <a:gdLst>
                  <a:gd name="T0" fmla="*/ 2 w 889"/>
                  <a:gd name="T1" fmla="*/ 0 h 3255"/>
                  <a:gd name="T2" fmla="*/ 2 w 889"/>
                  <a:gd name="T3" fmla="*/ 0 h 3255"/>
                  <a:gd name="T4" fmla="*/ 2 w 889"/>
                  <a:gd name="T5" fmla="*/ 0 h 3255"/>
                  <a:gd name="T6" fmla="*/ 2 w 889"/>
                  <a:gd name="T7" fmla="*/ 1 h 3255"/>
                  <a:gd name="T8" fmla="*/ 2 w 889"/>
                  <a:gd name="T9" fmla="*/ 1 h 3255"/>
                  <a:gd name="T10" fmla="*/ 2 w 889"/>
                  <a:gd name="T11" fmla="*/ 2 h 3255"/>
                  <a:gd name="T12" fmla="*/ 2 w 889"/>
                  <a:gd name="T13" fmla="*/ 2 h 3255"/>
                  <a:gd name="T14" fmla="*/ 1 w 889"/>
                  <a:gd name="T15" fmla="*/ 2 h 3255"/>
                  <a:gd name="T16" fmla="*/ 1 w 889"/>
                  <a:gd name="T17" fmla="*/ 3 h 3255"/>
                  <a:gd name="T18" fmla="*/ 0 w 889"/>
                  <a:gd name="T19" fmla="*/ 4 h 3255"/>
                  <a:gd name="T20" fmla="*/ 0 w 889"/>
                  <a:gd name="T21" fmla="*/ 5 h 3255"/>
                  <a:gd name="T22" fmla="*/ 1 w 889"/>
                  <a:gd name="T23" fmla="*/ 6 h 3255"/>
                  <a:gd name="T24" fmla="*/ 1 w 889"/>
                  <a:gd name="T25" fmla="*/ 6 h 3255"/>
                  <a:gd name="T26" fmla="*/ 1 w 889"/>
                  <a:gd name="T27" fmla="*/ 7 h 3255"/>
                  <a:gd name="T28" fmla="*/ 1 w 889"/>
                  <a:gd name="T29" fmla="*/ 7 h 3255"/>
                  <a:gd name="T30" fmla="*/ 2 w 889"/>
                  <a:gd name="T31" fmla="*/ 10 h 3255"/>
                  <a:gd name="T32" fmla="*/ 2 w 889"/>
                  <a:gd name="T33" fmla="*/ 11 h 3255"/>
                  <a:gd name="T34" fmla="*/ 2 w 889"/>
                  <a:gd name="T35" fmla="*/ 12 h 3255"/>
                  <a:gd name="T36" fmla="*/ 2 w 889"/>
                  <a:gd name="T37" fmla="*/ 12 h 3255"/>
                  <a:gd name="T38" fmla="*/ 2 w 889"/>
                  <a:gd name="T39" fmla="*/ 13 h 3255"/>
                  <a:gd name="T40" fmla="*/ 2 w 889"/>
                  <a:gd name="T41" fmla="*/ 13 h 3255"/>
                  <a:gd name="T42" fmla="*/ 2 w 889"/>
                  <a:gd name="T43" fmla="*/ 13 h 3255"/>
                  <a:gd name="T44" fmla="*/ 2 w 889"/>
                  <a:gd name="T45" fmla="*/ 13 h 3255"/>
                  <a:gd name="T46" fmla="*/ 3 w 889"/>
                  <a:gd name="T47" fmla="*/ 13 h 3255"/>
                  <a:gd name="T48" fmla="*/ 3 w 889"/>
                  <a:gd name="T49" fmla="*/ 13 h 3255"/>
                  <a:gd name="T50" fmla="*/ 3 w 889"/>
                  <a:gd name="T51" fmla="*/ 13 h 3255"/>
                  <a:gd name="T52" fmla="*/ 3 w 889"/>
                  <a:gd name="T53" fmla="*/ 13 h 3255"/>
                  <a:gd name="T54" fmla="*/ 3 w 889"/>
                  <a:gd name="T55" fmla="*/ 13 h 3255"/>
                  <a:gd name="T56" fmla="*/ 3 w 889"/>
                  <a:gd name="T57" fmla="*/ 12 h 3255"/>
                  <a:gd name="T58" fmla="*/ 3 w 889"/>
                  <a:gd name="T59" fmla="*/ 12 h 3255"/>
                  <a:gd name="T60" fmla="*/ 3 w 889"/>
                  <a:gd name="T61" fmla="*/ 10 h 3255"/>
                  <a:gd name="T62" fmla="*/ 3 w 889"/>
                  <a:gd name="T63" fmla="*/ 10 h 3255"/>
                  <a:gd name="T64" fmla="*/ 3 w 889"/>
                  <a:gd name="T65" fmla="*/ 7 h 3255"/>
                  <a:gd name="T66" fmla="*/ 4 w 889"/>
                  <a:gd name="T67" fmla="*/ 7 h 3255"/>
                  <a:gd name="T68" fmla="*/ 3 w 889"/>
                  <a:gd name="T69" fmla="*/ 6 h 3255"/>
                  <a:gd name="T70" fmla="*/ 4 w 889"/>
                  <a:gd name="T71" fmla="*/ 6 h 3255"/>
                  <a:gd name="T72" fmla="*/ 4 w 889"/>
                  <a:gd name="T73" fmla="*/ 5 h 3255"/>
                  <a:gd name="T74" fmla="*/ 4 w 889"/>
                  <a:gd name="T75" fmla="*/ 4 h 3255"/>
                  <a:gd name="T76" fmla="*/ 4 w 889"/>
                  <a:gd name="T77" fmla="*/ 3 h 3255"/>
                  <a:gd name="T78" fmla="*/ 4 w 889"/>
                  <a:gd name="T79" fmla="*/ 3 h 3255"/>
                  <a:gd name="T80" fmla="*/ 3 w 889"/>
                  <a:gd name="T81" fmla="*/ 3 h 3255"/>
                  <a:gd name="T82" fmla="*/ 3 w 889"/>
                  <a:gd name="T83" fmla="*/ 2 h 3255"/>
                  <a:gd name="T84" fmla="*/ 3 w 889"/>
                  <a:gd name="T85" fmla="*/ 2 h 3255"/>
                  <a:gd name="T86" fmla="*/ 3 w 889"/>
                  <a:gd name="T87" fmla="*/ 2 h 3255"/>
                  <a:gd name="T88" fmla="*/ 3 w 889"/>
                  <a:gd name="T89" fmla="*/ 2 h 3255"/>
                  <a:gd name="T90" fmla="*/ 3 w 889"/>
                  <a:gd name="T91" fmla="*/ 2 h 3255"/>
                  <a:gd name="T92" fmla="*/ 3 w 889"/>
                  <a:gd name="T93" fmla="*/ 2 h 3255"/>
                  <a:gd name="T94" fmla="*/ 3 w 889"/>
                  <a:gd name="T95" fmla="*/ 1 h 3255"/>
                  <a:gd name="T96" fmla="*/ 3 w 889"/>
                  <a:gd name="T97" fmla="*/ 1 h 3255"/>
                  <a:gd name="T98" fmla="*/ 3 w 889"/>
                  <a:gd name="T99" fmla="*/ 0 h 3255"/>
                  <a:gd name="T100" fmla="*/ 3 w 889"/>
                  <a:gd name="T101" fmla="*/ 0 h 3255"/>
                  <a:gd name="T102" fmla="*/ 3 w 889"/>
                  <a:gd name="T103" fmla="*/ 0 h 3255"/>
                  <a:gd name="T104" fmla="*/ 2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40" name="Freeform 110"/>
              <p:cNvSpPr>
                <a:spLocks/>
              </p:cNvSpPr>
              <p:nvPr/>
            </p:nvSpPr>
            <p:spPr bwMode="auto">
              <a:xfrm>
                <a:off x="3210" y="1728"/>
                <a:ext cx="24" cy="66"/>
              </a:xfrm>
              <a:custGeom>
                <a:avLst/>
                <a:gdLst>
                  <a:gd name="T0" fmla="*/ 0 w 74"/>
                  <a:gd name="T1" fmla="*/ 0 h 196"/>
                  <a:gd name="T2" fmla="*/ 0 w 74"/>
                  <a:gd name="T3" fmla="*/ 0 h 196"/>
                  <a:gd name="T4" fmla="*/ 0 w 74"/>
                  <a:gd name="T5" fmla="*/ 1 h 196"/>
                  <a:gd name="T6" fmla="*/ 0 w 74"/>
                  <a:gd name="T7" fmla="*/ 1 h 196"/>
                  <a:gd name="T8" fmla="*/ 0 w 74"/>
                  <a:gd name="T9" fmla="*/ 1 h 196"/>
                  <a:gd name="T10" fmla="*/ 0 w 74"/>
                  <a:gd name="T11" fmla="*/ 0 h 196"/>
                  <a:gd name="T12" fmla="*/ 0 w 74"/>
                  <a:gd name="T13" fmla="*/ 0 h 196"/>
                  <a:gd name="T14" fmla="*/ 0 w 74"/>
                  <a:gd name="T15" fmla="*/ 0 h 196"/>
                  <a:gd name="T16" fmla="*/ 0 w 74"/>
                  <a:gd name="T17" fmla="*/ 0 h 196"/>
                  <a:gd name="T18" fmla="*/ 0 w 74"/>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6"/>
                  <a:gd name="T32" fmla="*/ 74 w 74"/>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6">
                    <a:moveTo>
                      <a:pt x="63" y="0"/>
                    </a:moveTo>
                    <a:lnTo>
                      <a:pt x="68" y="120"/>
                    </a:lnTo>
                    <a:lnTo>
                      <a:pt x="74" y="188"/>
                    </a:lnTo>
                    <a:lnTo>
                      <a:pt x="16" y="196"/>
                    </a:lnTo>
                    <a:lnTo>
                      <a:pt x="0" y="143"/>
                    </a:lnTo>
                    <a:lnTo>
                      <a:pt x="0" y="98"/>
                    </a:lnTo>
                    <a:lnTo>
                      <a:pt x="25" y="54"/>
                    </a:lnTo>
                    <a:lnTo>
                      <a:pt x="39" y="22"/>
                    </a:lnTo>
                    <a:lnTo>
                      <a:pt x="53" y="0"/>
                    </a:lnTo>
                    <a:lnTo>
                      <a:pt x="63"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41" name="Freeform 111"/>
              <p:cNvSpPr>
                <a:spLocks/>
              </p:cNvSpPr>
              <p:nvPr/>
            </p:nvSpPr>
            <p:spPr bwMode="auto">
              <a:xfrm>
                <a:off x="2607" y="1387"/>
                <a:ext cx="284" cy="1140"/>
              </a:xfrm>
              <a:custGeom>
                <a:avLst/>
                <a:gdLst>
                  <a:gd name="T0" fmla="*/ 1 w 851"/>
                  <a:gd name="T1" fmla="*/ 0 h 3420"/>
                  <a:gd name="T2" fmla="*/ 1 w 851"/>
                  <a:gd name="T3" fmla="*/ 1 h 3420"/>
                  <a:gd name="T4" fmla="*/ 1 w 851"/>
                  <a:gd name="T5" fmla="*/ 1 h 3420"/>
                  <a:gd name="T6" fmla="*/ 1 w 851"/>
                  <a:gd name="T7" fmla="*/ 2 h 3420"/>
                  <a:gd name="T8" fmla="*/ 1 w 851"/>
                  <a:gd name="T9" fmla="*/ 2 h 3420"/>
                  <a:gd name="T10" fmla="*/ 0 w 851"/>
                  <a:gd name="T11" fmla="*/ 3 h 3420"/>
                  <a:gd name="T12" fmla="*/ 0 w 851"/>
                  <a:gd name="T13" fmla="*/ 3 h 3420"/>
                  <a:gd name="T14" fmla="*/ 0 w 851"/>
                  <a:gd name="T15" fmla="*/ 5 h 3420"/>
                  <a:gd name="T16" fmla="*/ 0 w 851"/>
                  <a:gd name="T17" fmla="*/ 6 h 3420"/>
                  <a:gd name="T18" fmla="*/ 0 w 851"/>
                  <a:gd name="T19" fmla="*/ 7 h 3420"/>
                  <a:gd name="T20" fmla="*/ 1 w 851"/>
                  <a:gd name="T21" fmla="*/ 9 h 3420"/>
                  <a:gd name="T22" fmla="*/ 1 w 851"/>
                  <a:gd name="T23" fmla="*/ 10 h 3420"/>
                  <a:gd name="T24" fmla="*/ 1 w 851"/>
                  <a:gd name="T25" fmla="*/ 11 h 3420"/>
                  <a:gd name="T26" fmla="*/ 1 w 851"/>
                  <a:gd name="T27" fmla="*/ 13 h 3420"/>
                  <a:gd name="T28" fmla="*/ 1 w 851"/>
                  <a:gd name="T29" fmla="*/ 14 h 3420"/>
                  <a:gd name="T30" fmla="*/ 2 w 851"/>
                  <a:gd name="T31" fmla="*/ 14 h 3420"/>
                  <a:gd name="T32" fmla="*/ 3 w 851"/>
                  <a:gd name="T33" fmla="*/ 14 h 3420"/>
                  <a:gd name="T34" fmla="*/ 3 w 851"/>
                  <a:gd name="T35" fmla="*/ 14 h 3420"/>
                  <a:gd name="T36" fmla="*/ 3 w 851"/>
                  <a:gd name="T37" fmla="*/ 14 h 3420"/>
                  <a:gd name="T38" fmla="*/ 3 w 851"/>
                  <a:gd name="T39" fmla="*/ 14 h 3420"/>
                  <a:gd name="T40" fmla="*/ 3 w 851"/>
                  <a:gd name="T41" fmla="*/ 13 h 3420"/>
                  <a:gd name="T42" fmla="*/ 3 w 851"/>
                  <a:gd name="T43" fmla="*/ 13 h 3420"/>
                  <a:gd name="T44" fmla="*/ 3 w 851"/>
                  <a:gd name="T45" fmla="*/ 12 h 3420"/>
                  <a:gd name="T46" fmla="*/ 3 w 851"/>
                  <a:gd name="T47" fmla="*/ 11 h 3420"/>
                  <a:gd name="T48" fmla="*/ 4 w 851"/>
                  <a:gd name="T49" fmla="*/ 9 h 3420"/>
                  <a:gd name="T50" fmla="*/ 3 w 851"/>
                  <a:gd name="T51" fmla="*/ 8 h 3420"/>
                  <a:gd name="T52" fmla="*/ 3 w 851"/>
                  <a:gd name="T53" fmla="*/ 6 h 3420"/>
                  <a:gd name="T54" fmla="*/ 3 w 851"/>
                  <a:gd name="T55" fmla="*/ 5 h 3420"/>
                  <a:gd name="T56" fmla="*/ 3 w 851"/>
                  <a:gd name="T57" fmla="*/ 5 h 3420"/>
                  <a:gd name="T58" fmla="*/ 3 w 851"/>
                  <a:gd name="T59" fmla="*/ 4 h 3420"/>
                  <a:gd name="T60" fmla="*/ 3 w 851"/>
                  <a:gd name="T61" fmla="*/ 3 h 3420"/>
                  <a:gd name="T62" fmla="*/ 2 w 851"/>
                  <a:gd name="T63" fmla="*/ 2 h 3420"/>
                  <a:gd name="T64" fmla="*/ 2 w 851"/>
                  <a:gd name="T65" fmla="*/ 2 h 3420"/>
                  <a:gd name="T66" fmla="*/ 2 w 851"/>
                  <a:gd name="T67" fmla="*/ 2 h 3420"/>
                  <a:gd name="T68" fmla="*/ 2 w 851"/>
                  <a:gd name="T69" fmla="*/ 1 h 3420"/>
                  <a:gd name="T70" fmla="*/ 2 w 851"/>
                  <a:gd name="T71" fmla="*/ 1 h 3420"/>
                  <a:gd name="T72" fmla="*/ 2 w 851"/>
                  <a:gd name="T73" fmla="*/ 0 h 3420"/>
                  <a:gd name="T74" fmla="*/ 2 w 851"/>
                  <a:gd name="T75" fmla="*/ 0 h 3420"/>
                  <a:gd name="T76" fmla="*/ 1 w 851"/>
                  <a:gd name="T77" fmla="*/ 6 h 3420"/>
                  <a:gd name="T78" fmla="*/ 1 w 851"/>
                  <a:gd name="T79" fmla="*/ 6 h 3420"/>
                  <a:gd name="T80" fmla="*/ 1 w 851"/>
                  <a:gd name="T81" fmla="*/ 5 h 3420"/>
                  <a:gd name="T82" fmla="*/ 1 w 851"/>
                  <a:gd name="T83" fmla="*/ 4 h 3420"/>
                  <a:gd name="T84" fmla="*/ 1 w 851"/>
                  <a:gd name="T85" fmla="*/ 5 h 3420"/>
                  <a:gd name="T86" fmla="*/ 1 w 851"/>
                  <a:gd name="T87" fmla="*/ 6 h 3420"/>
                  <a:gd name="T88" fmla="*/ 2 w 851"/>
                  <a:gd name="T89" fmla="*/ 13 h 3420"/>
                  <a:gd name="T90" fmla="*/ 2 w 851"/>
                  <a:gd name="T91" fmla="*/ 13 h 3420"/>
                  <a:gd name="T92" fmla="*/ 2 w 851"/>
                  <a:gd name="T93" fmla="*/ 11 h 3420"/>
                  <a:gd name="T94" fmla="*/ 2 w 851"/>
                  <a:gd name="T95" fmla="*/ 10 h 3420"/>
                  <a:gd name="T96" fmla="*/ 2 w 851"/>
                  <a:gd name="T97" fmla="*/ 10 h 3420"/>
                  <a:gd name="T98" fmla="*/ 2 w 851"/>
                  <a:gd name="T99" fmla="*/ 9 h 3420"/>
                  <a:gd name="T100" fmla="*/ 3 w 851"/>
                  <a:gd name="T101" fmla="*/ 9 h 3420"/>
                  <a:gd name="T102" fmla="*/ 3 w 851"/>
                  <a:gd name="T103" fmla="*/ 10 h 3420"/>
                  <a:gd name="T104" fmla="*/ 2 w 851"/>
                  <a:gd name="T105" fmla="*/ 10 h 3420"/>
                  <a:gd name="T106" fmla="*/ 2 w 851"/>
                  <a:gd name="T107" fmla="*/ 11 h 3420"/>
                  <a:gd name="T108" fmla="*/ 2 w 851"/>
                  <a:gd name="T109" fmla="*/ 13 h 3420"/>
                  <a:gd name="T110" fmla="*/ 2 w 85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1"/>
                  <a:gd name="T169" fmla="*/ 0 h 3420"/>
                  <a:gd name="T170" fmla="*/ 851 w 85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lnTo>
                      <a:pt x="160" y="1477"/>
                    </a:lnTo>
                    <a:lnTo>
                      <a:pt x="208" y="1498"/>
                    </a:lnTo>
                    <a:lnTo>
                      <a:pt x="206" y="1412"/>
                    </a:lnTo>
                    <a:lnTo>
                      <a:pt x="211" y="1375"/>
                    </a:lnTo>
                    <a:lnTo>
                      <a:pt x="220" y="1338"/>
                    </a:lnTo>
                    <a:lnTo>
                      <a:pt x="235" y="1303"/>
                    </a:lnTo>
                    <a:lnTo>
                      <a:pt x="254" y="1268"/>
                    </a:lnTo>
                    <a:lnTo>
                      <a:pt x="230" y="1223"/>
                    </a:lnTo>
                    <a:lnTo>
                      <a:pt x="206" y="1172"/>
                    </a:lnTo>
                    <a:lnTo>
                      <a:pt x="186" y="1114"/>
                    </a:lnTo>
                    <a:lnTo>
                      <a:pt x="173" y="1065"/>
                    </a:lnTo>
                    <a:lnTo>
                      <a:pt x="161" y="1001"/>
                    </a:lnTo>
                    <a:lnTo>
                      <a:pt x="154" y="1080"/>
                    </a:lnTo>
                    <a:lnTo>
                      <a:pt x="157" y="1177"/>
                    </a:lnTo>
                    <a:lnTo>
                      <a:pt x="158" y="1268"/>
                    </a:lnTo>
                    <a:lnTo>
                      <a:pt x="157" y="1343"/>
                    </a:lnTo>
                    <a:lnTo>
                      <a:pt x="158" y="1405"/>
                    </a:lnTo>
                    <a:lnTo>
                      <a:pt x="160" y="1477"/>
                    </a:lnTo>
                    <a:lnTo>
                      <a:pt x="398" y="1"/>
                    </a:lnTo>
                    <a:lnTo>
                      <a:pt x="476" y="3180"/>
                    </a:lnTo>
                    <a:lnTo>
                      <a:pt x="455" y="3137"/>
                    </a:lnTo>
                    <a:lnTo>
                      <a:pt x="442" y="3094"/>
                    </a:lnTo>
                    <a:lnTo>
                      <a:pt x="436" y="3039"/>
                    </a:lnTo>
                    <a:lnTo>
                      <a:pt x="442" y="2962"/>
                    </a:lnTo>
                    <a:lnTo>
                      <a:pt x="446" y="2873"/>
                    </a:lnTo>
                    <a:lnTo>
                      <a:pt x="449" y="2769"/>
                    </a:lnTo>
                    <a:lnTo>
                      <a:pt x="446" y="2654"/>
                    </a:lnTo>
                    <a:lnTo>
                      <a:pt x="440" y="2552"/>
                    </a:lnTo>
                    <a:lnTo>
                      <a:pt x="434" y="2483"/>
                    </a:lnTo>
                    <a:lnTo>
                      <a:pt x="437" y="2452"/>
                    </a:lnTo>
                    <a:lnTo>
                      <a:pt x="454" y="2407"/>
                    </a:lnTo>
                    <a:lnTo>
                      <a:pt x="471" y="2349"/>
                    </a:lnTo>
                    <a:lnTo>
                      <a:pt x="478" y="2277"/>
                    </a:lnTo>
                    <a:lnTo>
                      <a:pt x="476" y="2217"/>
                    </a:lnTo>
                    <a:lnTo>
                      <a:pt x="466" y="2173"/>
                    </a:lnTo>
                    <a:lnTo>
                      <a:pt x="604" y="2159"/>
                    </a:lnTo>
                    <a:lnTo>
                      <a:pt x="619" y="2205"/>
                    </a:lnTo>
                    <a:lnTo>
                      <a:pt x="634" y="2252"/>
                    </a:lnTo>
                    <a:lnTo>
                      <a:pt x="648" y="2301"/>
                    </a:lnTo>
                    <a:lnTo>
                      <a:pt x="648" y="2322"/>
                    </a:lnTo>
                    <a:lnTo>
                      <a:pt x="629" y="2362"/>
                    </a:lnTo>
                    <a:lnTo>
                      <a:pt x="604" y="2410"/>
                    </a:lnTo>
                    <a:lnTo>
                      <a:pt x="583" y="2468"/>
                    </a:lnTo>
                    <a:lnTo>
                      <a:pt x="569" y="2524"/>
                    </a:lnTo>
                    <a:lnTo>
                      <a:pt x="564" y="2599"/>
                    </a:lnTo>
                    <a:lnTo>
                      <a:pt x="564" y="2675"/>
                    </a:lnTo>
                    <a:lnTo>
                      <a:pt x="562" y="2783"/>
                    </a:lnTo>
                    <a:lnTo>
                      <a:pt x="556" y="2875"/>
                    </a:lnTo>
                    <a:lnTo>
                      <a:pt x="539" y="2979"/>
                    </a:lnTo>
                    <a:lnTo>
                      <a:pt x="510" y="3094"/>
                    </a:lnTo>
                    <a:lnTo>
                      <a:pt x="493" y="3144"/>
                    </a:lnTo>
                    <a:lnTo>
                      <a:pt x="476" y="3180"/>
                    </a:lnTo>
                    <a:lnTo>
                      <a:pt x="398"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42" name="Freeform 112"/>
              <p:cNvSpPr>
                <a:spLocks/>
              </p:cNvSpPr>
              <p:nvPr/>
            </p:nvSpPr>
            <p:spPr bwMode="auto">
              <a:xfrm>
                <a:off x="2607" y="1387"/>
                <a:ext cx="284" cy="1140"/>
              </a:xfrm>
              <a:custGeom>
                <a:avLst/>
                <a:gdLst>
                  <a:gd name="T0" fmla="*/ 1 w 851"/>
                  <a:gd name="T1" fmla="*/ 0 h 3420"/>
                  <a:gd name="T2" fmla="*/ 1 w 851"/>
                  <a:gd name="T3" fmla="*/ 0 h 3420"/>
                  <a:gd name="T4" fmla="*/ 1 w 851"/>
                  <a:gd name="T5" fmla="*/ 1 h 3420"/>
                  <a:gd name="T6" fmla="*/ 1 w 851"/>
                  <a:gd name="T7" fmla="*/ 1 h 3420"/>
                  <a:gd name="T8" fmla="*/ 1 w 851"/>
                  <a:gd name="T9" fmla="*/ 2 h 3420"/>
                  <a:gd name="T10" fmla="*/ 1 w 851"/>
                  <a:gd name="T11" fmla="*/ 2 h 3420"/>
                  <a:gd name="T12" fmla="*/ 1 w 851"/>
                  <a:gd name="T13" fmla="*/ 2 h 3420"/>
                  <a:gd name="T14" fmla="*/ 1 w 851"/>
                  <a:gd name="T15" fmla="*/ 2 h 3420"/>
                  <a:gd name="T16" fmla="*/ 0 w 851"/>
                  <a:gd name="T17" fmla="*/ 3 h 3420"/>
                  <a:gd name="T18" fmla="*/ 0 w 851"/>
                  <a:gd name="T19" fmla="*/ 3 h 3420"/>
                  <a:gd name="T20" fmla="*/ 0 w 851"/>
                  <a:gd name="T21" fmla="*/ 4 h 3420"/>
                  <a:gd name="T22" fmla="*/ 0 w 851"/>
                  <a:gd name="T23" fmla="*/ 5 h 3420"/>
                  <a:gd name="T24" fmla="*/ 0 w 851"/>
                  <a:gd name="T25" fmla="*/ 6 h 3420"/>
                  <a:gd name="T26" fmla="*/ 0 w 851"/>
                  <a:gd name="T27" fmla="*/ 6 h 3420"/>
                  <a:gd name="T28" fmla="*/ 0 w 851"/>
                  <a:gd name="T29" fmla="*/ 7 h 3420"/>
                  <a:gd name="T30" fmla="*/ 1 w 851"/>
                  <a:gd name="T31" fmla="*/ 8 h 3420"/>
                  <a:gd name="T32" fmla="*/ 1 w 851"/>
                  <a:gd name="T33" fmla="*/ 9 h 3420"/>
                  <a:gd name="T34" fmla="*/ 1 w 851"/>
                  <a:gd name="T35" fmla="*/ 10 h 3420"/>
                  <a:gd name="T36" fmla="*/ 1 w 851"/>
                  <a:gd name="T37" fmla="*/ 11 h 3420"/>
                  <a:gd name="T38" fmla="*/ 1 w 851"/>
                  <a:gd name="T39" fmla="*/ 12 h 3420"/>
                  <a:gd name="T40" fmla="*/ 1 w 851"/>
                  <a:gd name="T41" fmla="*/ 13 h 3420"/>
                  <a:gd name="T42" fmla="*/ 1 w 851"/>
                  <a:gd name="T43" fmla="*/ 14 h 3420"/>
                  <a:gd name="T44" fmla="*/ 2 w 851"/>
                  <a:gd name="T45" fmla="*/ 14 h 3420"/>
                  <a:gd name="T46" fmla="*/ 2 w 851"/>
                  <a:gd name="T47" fmla="*/ 14 h 3420"/>
                  <a:gd name="T48" fmla="*/ 3 w 851"/>
                  <a:gd name="T49" fmla="*/ 14 h 3420"/>
                  <a:gd name="T50" fmla="*/ 3 w 851"/>
                  <a:gd name="T51" fmla="*/ 14 h 3420"/>
                  <a:gd name="T52" fmla="*/ 3 w 851"/>
                  <a:gd name="T53" fmla="*/ 14 h 3420"/>
                  <a:gd name="T54" fmla="*/ 2 w 851"/>
                  <a:gd name="T55" fmla="*/ 14 h 3420"/>
                  <a:gd name="T56" fmla="*/ 3 w 851"/>
                  <a:gd name="T57" fmla="*/ 14 h 3420"/>
                  <a:gd name="T58" fmla="*/ 3 w 851"/>
                  <a:gd name="T59" fmla="*/ 14 h 3420"/>
                  <a:gd name="T60" fmla="*/ 3 w 851"/>
                  <a:gd name="T61" fmla="*/ 14 h 3420"/>
                  <a:gd name="T62" fmla="*/ 3 w 851"/>
                  <a:gd name="T63" fmla="*/ 13 h 3420"/>
                  <a:gd name="T64" fmla="*/ 3 w 851"/>
                  <a:gd name="T65" fmla="*/ 13 h 3420"/>
                  <a:gd name="T66" fmla="*/ 3 w 851"/>
                  <a:gd name="T67" fmla="*/ 13 h 3420"/>
                  <a:gd name="T68" fmla="*/ 3 w 851"/>
                  <a:gd name="T69" fmla="*/ 12 h 3420"/>
                  <a:gd name="T70" fmla="*/ 3 w 851"/>
                  <a:gd name="T71" fmla="*/ 11 h 3420"/>
                  <a:gd name="T72" fmla="*/ 3 w 851"/>
                  <a:gd name="T73" fmla="*/ 10 h 3420"/>
                  <a:gd name="T74" fmla="*/ 3 w 851"/>
                  <a:gd name="T75" fmla="*/ 9 h 3420"/>
                  <a:gd name="T76" fmla="*/ 3 w 851"/>
                  <a:gd name="T77" fmla="*/ 8 h 3420"/>
                  <a:gd name="T78" fmla="*/ 3 w 851"/>
                  <a:gd name="T79" fmla="*/ 7 h 3420"/>
                  <a:gd name="T80" fmla="*/ 3 w 851"/>
                  <a:gd name="T81" fmla="*/ 6 h 3420"/>
                  <a:gd name="T82" fmla="*/ 3 w 851"/>
                  <a:gd name="T83" fmla="*/ 5 h 3420"/>
                  <a:gd name="T84" fmla="*/ 3 w 851"/>
                  <a:gd name="T85" fmla="*/ 5 h 3420"/>
                  <a:gd name="T86" fmla="*/ 3 w 851"/>
                  <a:gd name="T87" fmla="*/ 5 h 3420"/>
                  <a:gd name="T88" fmla="*/ 3 w 851"/>
                  <a:gd name="T89" fmla="*/ 4 h 3420"/>
                  <a:gd name="T90" fmla="*/ 3 w 851"/>
                  <a:gd name="T91" fmla="*/ 3 h 3420"/>
                  <a:gd name="T92" fmla="*/ 3 w 851"/>
                  <a:gd name="T93" fmla="*/ 3 h 3420"/>
                  <a:gd name="T94" fmla="*/ 2 w 851"/>
                  <a:gd name="T95" fmla="*/ 2 h 3420"/>
                  <a:gd name="T96" fmla="*/ 2 w 851"/>
                  <a:gd name="T97" fmla="*/ 2 h 3420"/>
                  <a:gd name="T98" fmla="*/ 2 w 851"/>
                  <a:gd name="T99" fmla="*/ 2 h 3420"/>
                  <a:gd name="T100" fmla="*/ 2 w 851"/>
                  <a:gd name="T101" fmla="*/ 2 h 3420"/>
                  <a:gd name="T102" fmla="*/ 2 w 851"/>
                  <a:gd name="T103" fmla="*/ 1 h 3420"/>
                  <a:gd name="T104" fmla="*/ 2 w 851"/>
                  <a:gd name="T105" fmla="*/ 1 h 3420"/>
                  <a:gd name="T106" fmla="*/ 2 w 851"/>
                  <a:gd name="T107" fmla="*/ 1 h 3420"/>
                  <a:gd name="T108" fmla="*/ 2 w 851"/>
                  <a:gd name="T109" fmla="*/ 0 h 3420"/>
                  <a:gd name="T110" fmla="*/ 2 w 851"/>
                  <a:gd name="T111" fmla="*/ 0 h 3420"/>
                  <a:gd name="T112" fmla="*/ 2 w 85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1"/>
                  <a:gd name="T172" fmla="*/ 0 h 3420"/>
                  <a:gd name="T173" fmla="*/ 851 w 85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43" name="Freeform 113"/>
              <p:cNvSpPr>
                <a:spLocks/>
              </p:cNvSpPr>
              <p:nvPr/>
            </p:nvSpPr>
            <p:spPr bwMode="auto">
              <a:xfrm>
                <a:off x="2658" y="1720"/>
                <a:ext cx="34" cy="166"/>
              </a:xfrm>
              <a:custGeom>
                <a:avLst/>
                <a:gdLst>
                  <a:gd name="T0" fmla="*/ 0 w 100"/>
                  <a:gd name="T1" fmla="*/ 2 h 497"/>
                  <a:gd name="T2" fmla="*/ 0 w 100"/>
                  <a:gd name="T3" fmla="*/ 2 h 497"/>
                  <a:gd name="T4" fmla="*/ 0 w 100"/>
                  <a:gd name="T5" fmla="*/ 2 h 497"/>
                  <a:gd name="T6" fmla="*/ 0 w 100"/>
                  <a:gd name="T7" fmla="*/ 2 h 497"/>
                  <a:gd name="T8" fmla="*/ 0 w 100"/>
                  <a:gd name="T9" fmla="*/ 1 h 497"/>
                  <a:gd name="T10" fmla="*/ 0 w 100"/>
                  <a:gd name="T11" fmla="*/ 1 h 497"/>
                  <a:gd name="T12" fmla="*/ 0 w 100"/>
                  <a:gd name="T13" fmla="*/ 1 h 497"/>
                  <a:gd name="T14" fmla="*/ 0 w 100"/>
                  <a:gd name="T15" fmla="*/ 1 h 497"/>
                  <a:gd name="T16" fmla="*/ 0 w 100"/>
                  <a:gd name="T17" fmla="*/ 1 h 497"/>
                  <a:gd name="T18" fmla="*/ 0 w 100"/>
                  <a:gd name="T19" fmla="*/ 0 h 497"/>
                  <a:gd name="T20" fmla="*/ 0 w 100"/>
                  <a:gd name="T21" fmla="*/ 0 h 497"/>
                  <a:gd name="T22" fmla="*/ 0 w 100"/>
                  <a:gd name="T23" fmla="*/ 0 h 497"/>
                  <a:gd name="T24" fmla="*/ 0 w 100"/>
                  <a:gd name="T25" fmla="*/ 0 h 497"/>
                  <a:gd name="T26" fmla="*/ 0 w 100"/>
                  <a:gd name="T27" fmla="*/ 1 h 497"/>
                  <a:gd name="T28" fmla="*/ 0 w 100"/>
                  <a:gd name="T29" fmla="*/ 1 h 497"/>
                  <a:gd name="T30" fmla="*/ 0 w 100"/>
                  <a:gd name="T31" fmla="*/ 1 h 497"/>
                  <a:gd name="T32" fmla="*/ 0 w 100"/>
                  <a:gd name="T33" fmla="*/ 2 h 497"/>
                  <a:gd name="T34" fmla="*/ 0 w 100"/>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3" y="497"/>
                    </a:lnTo>
                    <a:lnTo>
                      <a:pt x="52" y="412"/>
                    </a:lnTo>
                    <a:lnTo>
                      <a:pt x="56" y="374"/>
                    </a:lnTo>
                    <a:lnTo>
                      <a:pt x="65" y="337"/>
                    </a:lnTo>
                    <a:lnTo>
                      <a:pt x="81" y="302"/>
                    </a:lnTo>
                    <a:lnTo>
                      <a:pt x="100" y="267"/>
                    </a:lnTo>
                    <a:lnTo>
                      <a:pt x="75" y="223"/>
                    </a:lnTo>
                    <a:lnTo>
                      <a:pt x="52" y="172"/>
                    </a:lnTo>
                    <a:lnTo>
                      <a:pt x="32" y="113"/>
                    </a:lnTo>
                    <a:lnTo>
                      <a:pt x="19" y="64"/>
                    </a:lnTo>
                    <a:lnTo>
                      <a:pt x="7" y="0"/>
                    </a:lnTo>
                    <a:lnTo>
                      <a:pt x="0" y="79"/>
                    </a:lnTo>
                    <a:lnTo>
                      <a:pt x="3" y="177"/>
                    </a:lnTo>
                    <a:lnTo>
                      <a:pt x="5" y="267"/>
                    </a:lnTo>
                    <a:lnTo>
                      <a:pt x="3" y="342"/>
                    </a:lnTo>
                    <a:lnTo>
                      <a:pt x="5" y="405"/>
                    </a:lnTo>
                    <a:lnTo>
                      <a:pt x="6"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44" name="Freeform 114"/>
              <p:cNvSpPr>
                <a:spLocks/>
              </p:cNvSpPr>
              <p:nvPr/>
            </p:nvSpPr>
            <p:spPr bwMode="auto">
              <a:xfrm>
                <a:off x="2751" y="2106"/>
                <a:ext cx="72" cy="340"/>
              </a:xfrm>
              <a:custGeom>
                <a:avLst/>
                <a:gdLst>
                  <a:gd name="T0" fmla="*/ 0 w 216"/>
                  <a:gd name="T1" fmla="*/ 4 h 1021"/>
                  <a:gd name="T2" fmla="*/ 0 w 216"/>
                  <a:gd name="T3" fmla="*/ 4 h 1021"/>
                  <a:gd name="T4" fmla="*/ 0 w 216"/>
                  <a:gd name="T5" fmla="*/ 4 h 1021"/>
                  <a:gd name="T6" fmla="*/ 0 w 216"/>
                  <a:gd name="T7" fmla="*/ 4 h 1021"/>
                  <a:gd name="T8" fmla="*/ 0 w 216"/>
                  <a:gd name="T9" fmla="*/ 3 h 1021"/>
                  <a:gd name="T10" fmla="*/ 0 w 216"/>
                  <a:gd name="T11" fmla="*/ 3 h 1021"/>
                  <a:gd name="T12" fmla="*/ 0 w 216"/>
                  <a:gd name="T13" fmla="*/ 3 h 1021"/>
                  <a:gd name="T14" fmla="*/ 0 w 216"/>
                  <a:gd name="T15" fmla="*/ 2 h 1021"/>
                  <a:gd name="T16" fmla="*/ 0 w 216"/>
                  <a:gd name="T17" fmla="*/ 2 h 1021"/>
                  <a:gd name="T18" fmla="*/ 0 w 216"/>
                  <a:gd name="T19" fmla="*/ 1 h 1021"/>
                  <a:gd name="T20" fmla="*/ 0 w 216"/>
                  <a:gd name="T21" fmla="*/ 1 h 1021"/>
                  <a:gd name="T22" fmla="*/ 0 w 216"/>
                  <a:gd name="T23" fmla="*/ 1 h 1021"/>
                  <a:gd name="T24" fmla="*/ 0 w 216"/>
                  <a:gd name="T25" fmla="*/ 1 h 1021"/>
                  <a:gd name="T26" fmla="*/ 0 w 216"/>
                  <a:gd name="T27" fmla="*/ 0 h 1021"/>
                  <a:gd name="T28" fmla="*/ 0 w 216"/>
                  <a:gd name="T29" fmla="*/ 0 h 1021"/>
                  <a:gd name="T30" fmla="*/ 0 w 216"/>
                  <a:gd name="T31" fmla="*/ 0 h 1021"/>
                  <a:gd name="T32" fmla="*/ 1 w 216"/>
                  <a:gd name="T33" fmla="*/ 0 h 1021"/>
                  <a:gd name="T34" fmla="*/ 1 w 216"/>
                  <a:gd name="T35" fmla="*/ 0 h 1021"/>
                  <a:gd name="T36" fmla="*/ 1 w 216"/>
                  <a:gd name="T37" fmla="*/ 0 h 1021"/>
                  <a:gd name="T38" fmla="*/ 1 w 216"/>
                  <a:gd name="T39" fmla="*/ 1 h 1021"/>
                  <a:gd name="T40" fmla="*/ 1 w 216"/>
                  <a:gd name="T41" fmla="*/ 1 h 1021"/>
                  <a:gd name="T42" fmla="*/ 1 w 216"/>
                  <a:gd name="T43" fmla="*/ 1 h 1021"/>
                  <a:gd name="T44" fmla="*/ 1 w 216"/>
                  <a:gd name="T45" fmla="*/ 1 h 1021"/>
                  <a:gd name="T46" fmla="*/ 1 w 216"/>
                  <a:gd name="T47" fmla="*/ 1 h 1021"/>
                  <a:gd name="T48" fmla="*/ 1 w 216"/>
                  <a:gd name="T49" fmla="*/ 2 h 1021"/>
                  <a:gd name="T50" fmla="*/ 1 w 216"/>
                  <a:gd name="T51" fmla="*/ 2 h 1021"/>
                  <a:gd name="T52" fmla="*/ 1 w 216"/>
                  <a:gd name="T53" fmla="*/ 2 h 1021"/>
                  <a:gd name="T54" fmla="*/ 1 w 216"/>
                  <a:gd name="T55" fmla="*/ 3 h 1021"/>
                  <a:gd name="T56" fmla="*/ 1 w 216"/>
                  <a:gd name="T57" fmla="*/ 3 h 1021"/>
                  <a:gd name="T58" fmla="*/ 0 w 216"/>
                  <a:gd name="T59" fmla="*/ 3 h 1021"/>
                  <a:gd name="T60" fmla="*/ 0 w 216"/>
                  <a:gd name="T61" fmla="*/ 4 h 1021"/>
                  <a:gd name="T62" fmla="*/ 0 w 216"/>
                  <a:gd name="T63" fmla="*/ 4 h 1021"/>
                  <a:gd name="T64" fmla="*/ 0 w 216"/>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9"/>
                    </a:lnTo>
                    <a:lnTo>
                      <a:pt x="10" y="936"/>
                    </a:lnTo>
                    <a:lnTo>
                      <a:pt x="3" y="880"/>
                    </a:lnTo>
                    <a:lnTo>
                      <a:pt x="10" y="803"/>
                    </a:lnTo>
                    <a:lnTo>
                      <a:pt x="13" y="714"/>
                    </a:lnTo>
                    <a:lnTo>
                      <a:pt x="16" y="610"/>
                    </a:lnTo>
                    <a:lnTo>
                      <a:pt x="13" y="495"/>
                    </a:lnTo>
                    <a:lnTo>
                      <a:pt x="6" y="394"/>
                    </a:lnTo>
                    <a:lnTo>
                      <a:pt x="0" y="325"/>
                    </a:lnTo>
                    <a:lnTo>
                      <a:pt x="5" y="294"/>
                    </a:lnTo>
                    <a:lnTo>
                      <a:pt x="22" y="249"/>
                    </a:lnTo>
                    <a:lnTo>
                      <a:pt x="37" y="191"/>
                    </a:lnTo>
                    <a:lnTo>
                      <a:pt x="44" y="119"/>
                    </a:lnTo>
                    <a:lnTo>
                      <a:pt x="43" y="58"/>
                    </a:lnTo>
                    <a:lnTo>
                      <a:pt x="33" y="15"/>
                    </a:lnTo>
                    <a:lnTo>
                      <a:pt x="171" y="0"/>
                    </a:lnTo>
                    <a:lnTo>
                      <a:pt x="186" y="47"/>
                    </a:lnTo>
                    <a:lnTo>
                      <a:pt x="202" y="94"/>
                    </a:lnTo>
                    <a:lnTo>
                      <a:pt x="216" y="143"/>
                    </a:lnTo>
                    <a:lnTo>
                      <a:pt x="216" y="164"/>
                    </a:lnTo>
                    <a:lnTo>
                      <a:pt x="197" y="205"/>
                    </a:lnTo>
                    <a:lnTo>
                      <a:pt x="171" y="251"/>
                    </a:lnTo>
                    <a:lnTo>
                      <a:pt x="149" y="311"/>
                    </a:lnTo>
                    <a:lnTo>
                      <a:pt x="135" y="365"/>
                    </a:lnTo>
                    <a:lnTo>
                      <a:pt x="132" y="441"/>
                    </a:lnTo>
                    <a:lnTo>
                      <a:pt x="132" y="517"/>
                    </a:lnTo>
                    <a:lnTo>
                      <a:pt x="129" y="624"/>
                    </a:lnTo>
                    <a:lnTo>
                      <a:pt x="123" y="717"/>
                    </a:lnTo>
                    <a:lnTo>
                      <a:pt x="107" y="821"/>
                    </a:lnTo>
                    <a:lnTo>
                      <a:pt x="77" y="936"/>
                    </a:lnTo>
                    <a:lnTo>
                      <a:pt x="59" y="986"/>
                    </a:lnTo>
                    <a:lnTo>
                      <a:pt x="44"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45" name="Freeform 115"/>
              <p:cNvSpPr>
                <a:spLocks/>
              </p:cNvSpPr>
              <p:nvPr/>
            </p:nvSpPr>
            <p:spPr bwMode="auto">
              <a:xfrm>
                <a:off x="5198" y="1960"/>
                <a:ext cx="375" cy="1215"/>
              </a:xfrm>
              <a:custGeom>
                <a:avLst/>
                <a:gdLst>
                  <a:gd name="T0" fmla="*/ 2 w 1125"/>
                  <a:gd name="T1" fmla="*/ 10 h 3645"/>
                  <a:gd name="T2" fmla="*/ 3 w 1125"/>
                  <a:gd name="T3" fmla="*/ 12 h 3645"/>
                  <a:gd name="T4" fmla="*/ 3 w 1125"/>
                  <a:gd name="T5" fmla="*/ 13 h 3645"/>
                  <a:gd name="T6" fmla="*/ 3 w 1125"/>
                  <a:gd name="T7" fmla="*/ 14 h 3645"/>
                  <a:gd name="T8" fmla="*/ 3 w 1125"/>
                  <a:gd name="T9" fmla="*/ 14 h 3645"/>
                  <a:gd name="T10" fmla="*/ 4 w 1125"/>
                  <a:gd name="T11" fmla="*/ 14 h 3645"/>
                  <a:gd name="T12" fmla="*/ 4 w 1125"/>
                  <a:gd name="T13" fmla="*/ 15 h 3645"/>
                  <a:gd name="T14" fmla="*/ 5 w 1125"/>
                  <a:gd name="T15" fmla="*/ 14 h 3645"/>
                  <a:gd name="T16" fmla="*/ 4 w 1125"/>
                  <a:gd name="T17" fmla="*/ 14 h 3645"/>
                  <a:gd name="T18" fmla="*/ 4 w 1125"/>
                  <a:gd name="T19" fmla="*/ 14 h 3645"/>
                  <a:gd name="T20" fmla="*/ 4 w 1125"/>
                  <a:gd name="T21" fmla="*/ 12 h 3645"/>
                  <a:gd name="T22" fmla="*/ 4 w 1125"/>
                  <a:gd name="T23" fmla="*/ 10 h 3645"/>
                  <a:gd name="T24" fmla="*/ 4 w 1125"/>
                  <a:gd name="T25" fmla="*/ 9 h 3645"/>
                  <a:gd name="T26" fmla="*/ 4 w 1125"/>
                  <a:gd name="T27" fmla="*/ 8 h 3645"/>
                  <a:gd name="T28" fmla="*/ 4 w 1125"/>
                  <a:gd name="T29" fmla="*/ 8 h 3645"/>
                  <a:gd name="T30" fmla="*/ 4 w 1125"/>
                  <a:gd name="T31" fmla="*/ 7 h 3645"/>
                  <a:gd name="T32" fmla="*/ 4 w 1125"/>
                  <a:gd name="T33" fmla="*/ 6 h 3645"/>
                  <a:gd name="T34" fmla="*/ 4 w 1125"/>
                  <a:gd name="T35" fmla="*/ 4 h 3645"/>
                  <a:gd name="T36" fmla="*/ 4 w 1125"/>
                  <a:gd name="T37" fmla="*/ 3 h 3645"/>
                  <a:gd name="T38" fmla="*/ 3 w 1125"/>
                  <a:gd name="T39" fmla="*/ 2 h 3645"/>
                  <a:gd name="T40" fmla="*/ 3 w 1125"/>
                  <a:gd name="T41" fmla="*/ 2 h 3645"/>
                  <a:gd name="T42" fmla="*/ 3 w 1125"/>
                  <a:gd name="T43" fmla="*/ 1 h 3645"/>
                  <a:gd name="T44" fmla="*/ 3 w 1125"/>
                  <a:gd name="T45" fmla="*/ 1 h 3645"/>
                  <a:gd name="T46" fmla="*/ 3 w 1125"/>
                  <a:gd name="T47" fmla="*/ 0 h 3645"/>
                  <a:gd name="T48" fmla="*/ 3 w 1125"/>
                  <a:gd name="T49" fmla="*/ 0 h 3645"/>
                  <a:gd name="T50" fmla="*/ 2 w 1125"/>
                  <a:gd name="T51" fmla="*/ 0 h 3645"/>
                  <a:gd name="T52" fmla="*/ 2 w 1125"/>
                  <a:gd name="T53" fmla="*/ 1 h 3645"/>
                  <a:gd name="T54" fmla="*/ 2 w 1125"/>
                  <a:gd name="T55" fmla="*/ 2 h 3645"/>
                  <a:gd name="T56" fmla="*/ 2 w 1125"/>
                  <a:gd name="T57" fmla="*/ 2 h 3645"/>
                  <a:gd name="T58" fmla="*/ 1 w 1125"/>
                  <a:gd name="T59" fmla="*/ 3 h 3645"/>
                  <a:gd name="T60" fmla="*/ 0 w 1125"/>
                  <a:gd name="T61" fmla="*/ 5 h 3645"/>
                  <a:gd name="T62" fmla="*/ 1 w 1125"/>
                  <a:gd name="T63" fmla="*/ 6 h 3645"/>
                  <a:gd name="T64" fmla="*/ 1 w 1125"/>
                  <a:gd name="T65" fmla="*/ 8 h 3645"/>
                  <a:gd name="T66" fmla="*/ 1 w 1125"/>
                  <a:gd name="T67" fmla="*/ 8 h 3645"/>
                  <a:gd name="T68" fmla="*/ 1 w 1125"/>
                  <a:gd name="T69" fmla="*/ 9 h 3645"/>
                  <a:gd name="T70" fmla="*/ 1 w 1125"/>
                  <a:gd name="T71" fmla="*/ 11 h 3645"/>
                  <a:gd name="T72" fmla="*/ 1 w 1125"/>
                  <a:gd name="T73" fmla="*/ 12 h 3645"/>
                  <a:gd name="T74" fmla="*/ 1 w 1125"/>
                  <a:gd name="T75" fmla="*/ 14 h 3645"/>
                  <a:gd name="T76" fmla="*/ 1 w 1125"/>
                  <a:gd name="T77" fmla="*/ 14 h 3645"/>
                  <a:gd name="T78" fmla="*/ 1 w 1125"/>
                  <a:gd name="T79" fmla="*/ 15 h 3645"/>
                  <a:gd name="T80" fmla="*/ 2 w 1125"/>
                  <a:gd name="T81" fmla="*/ 15 h 3645"/>
                  <a:gd name="T82" fmla="*/ 2 w 1125"/>
                  <a:gd name="T83" fmla="*/ 15 h 3645"/>
                  <a:gd name="T84" fmla="*/ 2 w 1125"/>
                  <a:gd name="T85" fmla="*/ 14 h 3645"/>
                  <a:gd name="T86" fmla="*/ 2 w 1125"/>
                  <a:gd name="T87" fmla="*/ 14 h 3645"/>
                  <a:gd name="T88" fmla="*/ 2 w 1125"/>
                  <a:gd name="T89" fmla="*/ 12 h 3645"/>
                  <a:gd name="T90" fmla="*/ 2 w 1125"/>
                  <a:gd name="T91" fmla="*/ 11 h 3645"/>
                  <a:gd name="T92" fmla="*/ 2 w 1125"/>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8"/>
                    </a:lnTo>
                    <a:lnTo>
                      <a:pt x="589" y="2537"/>
                    </a:lnTo>
                    <a:lnTo>
                      <a:pt x="608" y="2635"/>
                    </a:lnTo>
                    <a:lnTo>
                      <a:pt x="630" y="2752"/>
                    </a:lnTo>
                    <a:lnTo>
                      <a:pt x="640" y="2893"/>
                    </a:lnTo>
                    <a:lnTo>
                      <a:pt x="653" y="3007"/>
                    </a:lnTo>
                    <a:lnTo>
                      <a:pt x="665" y="3109"/>
                    </a:lnTo>
                    <a:lnTo>
                      <a:pt x="683" y="3207"/>
                    </a:lnTo>
                    <a:lnTo>
                      <a:pt x="700" y="3302"/>
                    </a:lnTo>
                    <a:lnTo>
                      <a:pt x="710" y="3366"/>
                    </a:lnTo>
                    <a:lnTo>
                      <a:pt x="710" y="3414"/>
                    </a:lnTo>
                    <a:lnTo>
                      <a:pt x="708" y="3453"/>
                    </a:lnTo>
                    <a:lnTo>
                      <a:pt x="719" y="3471"/>
                    </a:lnTo>
                    <a:lnTo>
                      <a:pt x="792" y="3489"/>
                    </a:lnTo>
                    <a:lnTo>
                      <a:pt x="806" y="3479"/>
                    </a:lnTo>
                    <a:lnTo>
                      <a:pt x="814" y="3467"/>
                    </a:lnTo>
                    <a:lnTo>
                      <a:pt x="884" y="3493"/>
                    </a:lnTo>
                    <a:lnTo>
                      <a:pt x="974" y="3521"/>
                    </a:lnTo>
                    <a:lnTo>
                      <a:pt x="1035" y="3530"/>
                    </a:lnTo>
                    <a:lnTo>
                      <a:pt x="1082" y="3525"/>
                    </a:lnTo>
                    <a:lnTo>
                      <a:pt x="1108" y="3514"/>
                    </a:lnTo>
                    <a:lnTo>
                      <a:pt x="1121" y="3496"/>
                    </a:lnTo>
                    <a:lnTo>
                      <a:pt x="1125" y="3477"/>
                    </a:lnTo>
                    <a:lnTo>
                      <a:pt x="1116" y="3456"/>
                    </a:lnTo>
                    <a:lnTo>
                      <a:pt x="1095" y="3437"/>
                    </a:lnTo>
                    <a:lnTo>
                      <a:pt x="1029" y="3402"/>
                    </a:lnTo>
                    <a:lnTo>
                      <a:pt x="972" y="3369"/>
                    </a:lnTo>
                    <a:lnTo>
                      <a:pt x="919" y="3340"/>
                    </a:lnTo>
                    <a:lnTo>
                      <a:pt x="896" y="3315"/>
                    </a:lnTo>
                    <a:lnTo>
                      <a:pt x="894" y="3222"/>
                    </a:lnTo>
                    <a:lnTo>
                      <a:pt x="894" y="3109"/>
                    </a:lnTo>
                    <a:lnTo>
                      <a:pt x="890" y="2994"/>
                    </a:lnTo>
                    <a:lnTo>
                      <a:pt x="890" y="2864"/>
                    </a:lnTo>
                    <a:lnTo>
                      <a:pt x="896" y="2702"/>
                    </a:lnTo>
                    <a:lnTo>
                      <a:pt x="896" y="2537"/>
                    </a:lnTo>
                    <a:lnTo>
                      <a:pt x="888" y="2364"/>
                    </a:lnTo>
                    <a:lnTo>
                      <a:pt x="883" y="2239"/>
                    </a:lnTo>
                    <a:lnTo>
                      <a:pt x="874" y="2114"/>
                    </a:lnTo>
                    <a:lnTo>
                      <a:pt x="872" y="2039"/>
                    </a:lnTo>
                    <a:lnTo>
                      <a:pt x="913" y="2035"/>
                    </a:lnTo>
                    <a:lnTo>
                      <a:pt x="954" y="2018"/>
                    </a:lnTo>
                    <a:lnTo>
                      <a:pt x="986" y="1974"/>
                    </a:lnTo>
                    <a:lnTo>
                      <a:pt x="990" y="1922"/>
                    </a:lnTo>
                    <a:lnTo>
                      <a:pt x="977" y="1855"/>
                    </a:lnTo>
                    <a:lnTo>
                      <a:pt x="953" y="1798"/>
                    </a:lnTo>
                    <a:lnTo>
                      <a:pt x="930" y="1759"/>
                    </a:lnTo>
                    <a:lnTo>
                      <a:pt x="970" y="1741"/>
                    </a:lnTo>
                    <a:lnTo>
                      <a:pt x="981" y="1728"/>
                    </a:lnTo>
                    <a:lnTo>
                      <a:pt x="980" y="1707"/>
                    </a:lnTo>
                    <a:lnTo>
                      <a:pt x="927" y="1566"/>
                    </a:lnTo>
                    <a:lnTo>
                      <a:pt x="910" y="1489"/>
                    </a:lnTo>
                    <a:lnTo>
                      <a:pt x="896" y="1224"/>
                    </a:lnTo>
                    <a:lnTo>
                      <a:pt x="896" y="1032"/>
                    </a:lnTo>
                    <a:lnTo>
                      <a:pt x="888" y="800"/>
                    </a:lnTo>
                    <a:lnTo>
                      <a:pt x="877" y="743"/>
                    </a:lnTo>
                    <a:lnTo>
                      <a:pt x="857" y="697"/>
                    </a:lnTo>
                    <a:lnTo>
                      <a:pt x="818" y="659"/>
                    </a:lnTo>
                    <a:lnTo>
                      <a:pt x="640" y="547"/>
                    </a:lnTo>
                    <a:lnTo>
                      <a:pt x="653" y="496"/>
                    </a:lnTo>
                    <a:lnTo>
                      <a:pt x="682" y="491"/>
                    </a:lnTo>
                    <a:lnTo>
                      <a:pt x="722" y="479"/>
                    </a:lnTo>
                    <a:lnTo>
                      <a:pt x="745" y="453"/>
                    </a:lnTo>
                    <a:lnTo>
                      <a:pt x="771" y="350"/>
                    </a:lnTo>
                    <a:lnTo>
                      <a:pt x="779" y="293"/>
                    </a:lnTo>
                    <a:lnTo>
                      <a:pt x="779" y="237"/>
                    </a:lnTo>
                    <a:lnTo>
                      <a:pt x="784" y="184"/>
                    </a:lnTo>
                    <a:lnTo>
                      <a:pt x="779" y="127"/>
                    </a:lnTo>
                    <a:lnTo>
                      <a:pt x="803" y="152"/>
                    </a:lnTo>
                    <a:lnTo>
                      <a:pt x="814" y="165"/>
                    </a:lnTo>
                    <a:lnTo>
                      <a:pt x="811" y="127"/>
                    </a:lnTo>
                    <a:lnTo>
                      <a:pt x="795" y="86"/>
                    </a:lnTo>
                    <a:lnTo>
                      <a:pt x="774" y="52"/>
                    </a:lnTo>
                    <a:lnTo>
                      <a:pt x="739" y="25"/>
                    </a:lnTo>
                    <a:lnTo>
                      <a:pt x="695" y="6"/>
                    </a:lnTo>
                    <a:lnTo>
                      <a:pt x="636" y="0"/>
                    </a:lnTo>
                    <a:lnTo>
                      <a:pt x="584" y="12"/>
                    </a:lnTo>
                    <a:lnTo>
                      <a:pt x="537" y="37"/>
                    </a:lnTo>
                    <a:lnTo>
                      <a:pt x="502" y="69"/>
                    </a:lnTo>
                    <a:lnTo>
                      <a:pt x="475" y="113"/>
                    </a:lnTo>
                    <a:lnTo>
                      <a:pt x="459" y="172"/>
                    </a:lnTo>
                    <a:lnTo>
                      <a:pt x="452" y="241"/>
                    </a:lnTo>
                    <a:lnTo>
                      <a:pt x="454" y="295"/>
                    </a:lnTo>
                    <a:lnTo>
                      <a:pt x="468" y="370"/>
                    </a:lnTo>
                    <a:lnTo>
                      <a:pt x="466" y="423"/>
                    </a:lnTo>
                    <a:lnTo>
                      <a:pt x="456" y="483"/>
                    </a:lnTo>
                    <a:lnTo>
                      <a:pt x="434" y="513"/>
                    </a:lnTo>
                    <a:lnTo>
                      <a:pt x="218" y="611"/>
                    </a:lnTo>
                    <a:lnTo>
                      <a:pt x="187" y="633"/>
                    </a:lnTo>
                    <a:lnTo>
                      <a:pt x="166" y="668"/>
                    </a:lnTo>
                    <a:lnTo>
                      <a:pt x="97" y="879"/>
                    </a:lnTo>
                    <a:lnTo>
                      <a:pt x="9" y="1179"/>
                    </a:lnTo>
                    <a:lnTo>
                      <a:pt x="0" y="1239"/>
                    </a:lnTo>
                    <a:lnTo>
                      <a:pt x="2" y="1273"/>
                    </a:lnTo>
                    <a:lnTo>
                      <a:pt x="16" y="1312"/>
                    </a:lnTo>
                    <a:lnTo>
                      <a:pt x="131" y="1516"/>
                    </a:lnTo>
                    <a:lnTo>
                      <a:pt x="148" y="1580"/>
                    </a:lnTo>
                    <a:lnTo>
                      <a:pt x="155" y="1645"/>
                    </a:lnTo>
                    <a:lnTo>
                      <a:pt x="131" y="1874"/>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80"/>
                    </a:lnTo>
                    <a:lnTo>
                      <a:pt x="170" y="3088"/>
                    </a:lnTo>
                    <a:lnTo>
                      <a:pt x="176" y="3261"/>
                    </a:lnTo>
                    <a:lnTo>
                      <a:pt x="174" y="3369"/>
                    </a:lnTo>
                    <a:lnTo>
                      <a:pt x="179" y="3467"/>
                    </a:lnTo>
                    <a:lnTo>
                      <a:pt x="182" y="3489"/>
                    </a:lnTo>
                    <a:lnTo>
                      <a:pt x="237" y="3505"/>
                    </a:lnTo>
                    <a:lnTo>
                      <a:pt x="279" y="3530"/>
                    </a:lnTo>
                    <a:lnTo>
                      <a:pt x="321" y="3568"/>
                    </a:lnTo>
                    <a:lnTo>
                      <a:pt x="363" y="3604"/>
                    </a:lnTo>
                    <a:lnTo>
                      <a:pt x="418" y="3627"/>
                    </a:lnTo>
                    <a:lnTo>
                      <a:pt x="475" y="3644"/>
                    </a:lnTo>
                    <a:lnTo>
                      <a:pt x="524" y="3645"/>
                    </a:lnTo>
                    <a:lnTo>
                      <a:pt x="556" y="3633"/>
                    </a:lnTo>
                    <a:lnTo>
                      <a:pt x="578" y="3615"/>
                    </a:lnTo>
                    <a:lnTo>
                      <a:pt x="581" y="3594"/>
                    </a:lnTo>
                    <a:lnTo>
                      <a:pt x="569" y="3563"/>
                    </a:lnTo>
                    <a:lnTo>
                      <a:pt x="540" y="3535"/>
                    </a:lnTo>
                    <a:lnTo>
                      <a:pt x="504" y="3505"/>
                    </a:lnTo>
                    <a:lnTo>
                      <a:pt x="459" y="3463"/>
                    </a:lnTo>
                    <a:lnTo>
                      <a:pt x="423" y="3425"/>
                    </a:lnTo>
                    <a:lnTo>
                      <a:pt x="399" y="3392"/>
                    </a:lnTo>
                    <a:lnTo>
                      <a:pt x="409" y="3212"/>
                    </a:lnTo>
                    <a:lnTo>
                      <a:pt x="409" y="3085"/>
                    </a:lnTo>
                    <a:lnTo>
                      <a:pt x="421" y="2957"/>
                    </a:lnTo>
                    <a:lnTo>
                      <a:pt x="433" y="2842"/>
                    </a:lnTo>
                    <a:lnTo>
                      <a:pt x="452" y="2721"/>
                    </a:lnTo>
                    <a:lnTo>
                      <a:pt x="478" y="2599"/>
                    </a:lnTo>
                    <a:lnTo>
                      <a:pt x="502" y="2486"/>
                    </a:lnTo>
                    <a:lnTo>
                      <a:pt x="520" y="2391"/>
                    </a:lnTo>
                    <a:lnTo>
                      <a:pt x="537"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46" name="Freeform 116"/>
              <p:cNvSpPr>
                <a:spLocks/>
              </p:cNvSpPr>
              <p:nvPr/>
            </p:nvSpPr>
            <p:spPr bwMode="auto">
              <a:xfrm>
                <a:off x="1983" y="1348"/>
                <a:ext cx="393" cy="1136"/>
              </a:xfrm>
              <a:custGeom>
                <a:avLst/>
                <a:gdLst>
                  <a:gd name="T0" fmla="*/ 1 w 1181"/>
                  <a:gd name="T1" fmla="*/ 6 h 3406"/>
                  <a:gd name="T2" fmla="*/ 1 w 1181"/>
                  <a:gd name="T3" fmla="*/ 8 h 3406"/>
                  <a:gd name="T4" fmla="*/ 1 w 1181"/>
                  <a:gd name="T5" fmla="*/ 9 h 3406"/>
                  <a:gd name="T6" fmla="*/ 1 w 1181"/>
                  <a:gd name="T7" fmla="*/ 11 h 3406"/>
                  <a:gd name="T8" fmla="*/ 1 w 1181"/>
                  <a:gd name="T9" fmla="*/ 13 h 3406"/>
                  <a:gd name="T10" fmla="*/ 1 w 1181"/>
                  <a:gd name="T11" fmla="*/ 13 h 3406"/>
                  <a:gd name="T12" fmla="*/ 1 w 1181"/>
                  <a:gd name="T13" fmla="*/ 13 h 3406"/>
                  <a:gd name="T14" fmla="*/ 0 w 1181"/>
                  <a:gd name="T15" fmla="*/ 13 h 3406"/>
                  <a:gd name="T16" fmla="*/ 0 w 1181"/>
                  <a:gd name="T17" fmla="*/ 14 h 3406"/>
                  <a:gd name="T18" fmla="*/ 0 w 1181"/>
                  <a:gd name="T19" fmla="*/ 14 h 3406"/>
                  <a:gd name="T20" fmla="*/ 2 w 1181"/>
                  <a:gd name="T21" fmla="*/ 14 h 3406"/>
                  <a:gd name="T22" fmla="*/ 2 w 1181"/>
                  <a:gd name="T23" fmla="*/ 14 h 3406"/>
                  <a:gd name="T24" fmla="*/ 2 w 1181"/>
                  <a:gd name="T25" fmla="*/ 13 h 3406"/>
                  <a:gd name="T26" fmla="*/ 2 w 1181"/>
                  <a:gd name="T27" fmla="*/ 13 h 3406"/>
                  <a:gd name="T28" fmla="*/ 2 w 1181"/>
                  <a:gd name="T29" fmla="*/ 13 h 3406"/>
                  <a:gd name="T30" fmla="*/ 2 w 1181"/>
                  <a:gd name="T31" fmla="*/ 13 h 3406"/>
                  <a:gd name="T32" fmla="*/ 2 w 1181"/>
                  <a:gd name="T33" fmla="*/ 11 h 3406"/>
                  <a:gd name="T34" fmla="*/ 2 w 1181"/>
                  <a:gd name="T35" fmla="*/ 9 h 3406"/>
                  <a:gd name="T36" fmla="*/ 2 w 1181"/>
                  <a:gd name="T37" fmla="*/ 9 h 3406"/>
                  <a:gd name="T38" fmla="*/ 3 w 1181"/>
                  <a:gd name="T39" fmla="*/ 10 h 3406"/>
                  <a:gd name="T40" fmla="*/ 3 w 1181"/>
                  <a:gd name="T41" fmla="*/ 11 h 3406"/>
                  <a:gd name="T42" fmla="*/ 3 w 1181"/>
                  <a:gd name="T43" fmla="*/ 13 h 3406"/>
                  <a:gd name="T44" fmla="*/ 3 w 1181"/>
                  <a:gd name="T45" fmla="*/ 13 h 3406"/>
                  <a:gd name="T46" fmla="*/ 3 w 1181"/>
                  <a:gd name="T47" fmla="*/ 14 h 3406"/>
                  <a:gd name="T48" fmla="*/ 3 w 1181"/>
                  <a:gd name="T49" fmla="*/ 14 h 3406"/>
                  <a:gd name="T50" fmla="*/ 3 w 1181"/>
                  <a:gd name="T51" fmla="*/ 14 h 3406"/>
                  <a:gd name="T52" fmla="*/ 4 w 1181"/>
                  <a:gd name="T53" fmla="*/ 14 h 3406"/>
                  <a:gd name="T54" fmla="*/ 4 w 1181"/>
                  <a:gd name="T55" fmla="*/ 14 h 3406"/>
                  <a:gd name="T56" fmla="*/ 4 w 1181"/>
                  <a:gd name="T57" fmla="*/ 13 h 3406"/>
                  <a:gd name="T58" fmla="*/ 4 w 1181"/>
                  <a:gd name="T59" fmla="*/ 13 h 3406"/>
                  <a:gd name="T60" fmla="*/ 4 w 1181"/>
                  <a:gd name="T61" fmla="*/ 12 h 3406"/>
                  <a:gd name="T62" fmla="*/ 4 w 1181"/>
                  <a:gd name="T63" fmla="*/ 11 h 3406"/>
                  <a:gd name="T64" fmla="*/ 4 w 1181"/>
                  <a:gd name="T65" fmla="*/ 10 h 3406"/>
                  <a:gd name="T66" fmla="*/ 5 w 1181"/>
                  <a:gd name="T67" fmla="*/ 9 h 3406"/>
                  <a:gd name="T68" fmla="*/ 5 w 1181"/>
                  <a:gd name="T69" fmla="*/ 8 h 3406"/>
                  <a:gd name="T70" fmla="*/ 4 w 1181"/>
                  <a:gd name="T71" fmla="*/ 8 h 3406"/>
                  <a:gd name="T72" fmla="*/ 4 w 1181"/>
                  <a:gd name="T73" fmla="*/ 5 h 3406"/>
                  <a:gd name="T74" fmla="*/ 4 w 1181"/>
                  <a:gd name="T75" fmla="*/ 5 h 3406"/>
                  <a:gd name="T76" fmla="*/ 4 w 1181"/>
                  <a:gd name="T77" fmla="*/ 3 h 3406"/>
                  <a:gd name="T78" fmla="*/ 4 w 1181"/>
                  <a:gd name="T79" fmla="*/ 3 h 3406"/>
                  <a:gd name="T80" fmla="*/ 3 w 1181"/>
                  <a:gd name="T81" fmla="*/ 2 h 3406"/>
                  <a:gd name="T82" fmla="*/ 3 w 1181"/>
                  <a:gd name="T83" fmla="*/ 2 h 3406"/>
                  <a:gd name="T84" fmla="*/ 3 w 1181"/>
                  <a:gd name="T85" fmla="*/ 1 h 3406"/>
                  <a:gd name="T86" fmla="*/ 3 w 1181"/>
                  <a:gd name="T87" fmla="*/ 1 h 3406"/>
                  <a:gd name="T88" fmla="*/ 3 w 1181"/>
                  <a:gd name="T89" fmla="*/ 0 h 3406"/>
                  <a:gd name="T90" fmla="*/ 2 w 1181"/>
                  <a:gd name="T91" fmla="*/ 0 h 3406"/>
                  <a:gd name="T92" fmla="*/ 2 w 1181"/>
                  <a:gd name="T93" fmla="*/ 0 h 3406"/>
                  <a:gd name="T94" fmla="*/ 2 w 1181"/>
                  <a:gd name="T95" fmla="*/ 0 h 3406"/>
                  <a:gd name="T96" fmla="*/ 2 w 1181"/>
                  <a:gd name="T97" fmla="*/ 0 h 3406"/>
                  <a:gd name="T98" fmla="*/ 2 w 1181"/>
                  <a:gd name="T99" fmla="*/ 1 h 3406"/>
                  <a:gd name="T100" fmla="*/ 2 w 1181"/>
                  <a:gd name="T101" fmla="*/ 1 h 3406"/>
                  <a:gd name="T102" fmla="*/ 2 w 1181"/>
                  <a:gd name="T103" fmla="*/ 2 h 3406"/>
                  <a:gd name="T104" fmla="*/ 2 w 1181"/>
                  <a:gd name="T105" fmla="*/ 2 h 3406"/>
                  <a:gd name="T106" fmla="*/ 1 w 1181"/>
                  <a:gd name="T107" fmla="*/ 3 h 3406"/>
                  <a:gd name="T108" fmla="*/ 1 w 1181"/>
                  <a:gd name="T109" fmla="*/ 3 h 3406"/>
                  <a:gd name="T110" fmla="*/ 1 w 1181"/>
                  <a:gd name="T111" fmla="*/ 5 h 3406"/>
                  <a:gd name="T112" fmla="*/ 1 w 1181"/>
                  <a:gd name="T113" fmla="*/ 5 h 3406"/>
                  <a:gd name="T114" fmla="*/ 1 w 1181"/>
                  <a:gd name="T115" fmla="*/ 6 h 3406"/>
                  <a:gd name="T116" fmla="*/ 1 w 1181"/>
                  <a:gd name="T117" fmla="*/ 6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6"/>
                  <a:gd name="T179" fmla="*/ 1181 w 118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6">
                    <a:moveTo>
                      <a:pt x="151" y="1486"/>
                    </a:moveTo>
                    <a:lnTo>
                      <a:pt x="147" y="1573"/>
                    </a:lnTo>
                    <a:lnTo>
                      <a:pt x="128" y="1749"/>
                    </a:lnTo>
                    <a:lnTo>
                      <a:pt x="313" y="1876"/>
                    </a:lnTo>
                    <a:lnTo>
                      <a:pt x="313" y="1953"/>
                    </a:lnTo>
                    <a:lnTo>
                      <a:pt x="303" y="2090"/>
                    </a:lnTo>
                    <a:lnTo>
                      <a:pt x="289" y="2500"/>
                    </a:lnTo>
                    <a:lnTo>
                      <a:pt x="278" y="2680"/>
                    </a:lnTo>
                    <a:lnTo>
                      <a:pt x="267" y="2998"/>
                    </a:lnTo>
                    <a:lnTo>
                      <a:pt x="267" y="3112"/>
                    </a:lnTo>
                    <a:lnTo>
                      <a:pt x="265" y="3150"/>
                    </a:lnTo>
                    <a:lnTo>
                      <a:pt x="255" y="3163"/>
                    </a:lnTo>
                    <a:lnTo>
                      <a:pt x="223" y="3187"/>
                    </a:lnTo>
                    <a:lnTo>
                      <a:pt x="155" y="3223"/>
                    </a:lnTo>
                    <a:lnTo>
                      <a:pt x="78" y="3246"/>
                    </a:lnTo>
                    <a:lnTo>
                      <a:pt x="51" y="3255"/>
                    </a:lnTo>
                    <a:lnTo>
                      <a:pt x="24" y="3269"/>
                    </a:lnTo>
                    <a:lnTo>
                      <a:pt x="6" y="3296"/>
                    </a:lnTo>
                    <a:lnTo>
                      <a:pt x="0" y="3317"/>
                    </a:lnTo>
                    <a:lnTo>
                      <a:pt x="12" y="3325"/>
                    </a:lnTo>
                    <a:lnTo>
                      <a:pt x="167" y="3327"/>
                    </a:lnTo>
                    <a:lnTo>
                      <a:pt x="370" y="3342"/>
                    </a:lnTo>
                    <a:lnTo>
                      <a:pt x="405" y="3342"/>
                    </a:lnTo>
                    <a:lnTo>
                      <a:pt x="429" y="3329"/>
                    </a:lnTo>
                    <a:lnTo>
                      <a:pt x="441" y="3304"/>
                    </a:lnTo>
                    <a:lnTo>
                      <a:pt x="441" y="3266"/>
                    </a:lnTo>
                    <a:lnTo>
                      <a:pt x="429" y="3204"/>
                    </a:lnTo>
                    <a:lnTo>
                      <a:pt x="422" y="3195"/>
                    </a:lnTo>
                    <a:lnTo>
                      <a:pt x="405" y="3189"/>
                    </a:lnTo>
                    <a:lnTo>
                      <a:pt x="429" y="3185"/>
                    </a:lnTo>
                    <a:lnTo>
                      <a:pt x="435" y="3174"/>
                    </a:lnTo>
                    <a:lnTo>
                      <a:pt x="441" y="3125"/>
                    </a:lnTo>
                    <a:lnTo>
                      <a:pt x="463" y="3023"/>
                    </a:lnTo>
                    <a:lnTo>
                      <a:pt x="511" y="2780"/>
                    </a:lnTo>
                    <a:lnTo>
                      <a:pt x="521" y="2666"/>
                    </a:lnTo>
                    <a:lnTo>
                      <a:pt x="546" y="2297"/>
                    </a:lnTo>
                    <a:lnTo>
                      <a:pt x="560" y="2206"/>
                    </a:lnTo>
                    <a:lnTo>
                      <a:pt x="590" y="2092"/>
                    </a:lnTo>
                    <a:lnTo>
                      <a:pt x="614" y="2207"/>
                    </a:lnTo>
                    <a:lnTo>
                      <a:pt x="636" y="2322"/>
                    </a:lnTo>
                    <a:lnTo>
                      <a:pt x="677" y="2642"/>
                    </a:lnTo>
                    <a:lnTo>
                      <a:pt x="695" y="2740"/>
                    </a:lnTo>
                    <a:lnTo>
                      <a:pt x="734" y="3097"/>
                    </a:lnTo>
                    <a:lnTo>
                      <a:pt x="734" y="3150"/>
                    </a:lnTo>
                    <a:lnTo>
                      <a:pt x="740" y="3159"/>
                    </a:lnTo>
                    <a:lnTo>
                      <a:pt x="776" y="3176"/>
                    </a:lnTo>
                    <a:lnTo>
                      <a:pt x="767" y="3229"/>
                    </a:lnTo>
                    <a:lnTo>
                      <a:pt x="765" y="3291"/>
                    </a:lnTo>
                    <a:lnTo>
                      <a:pt x="765" y="3329"/>
                    </a:lnTo>
                    <a:lnTo>
                      <a:pt x="779" y="3365"/>
                    </a:lnTo>
                    <a:lnTo>
                      <a:pt x="803" y="3390"/>
                    </a:lnTo>
                    <a:lnTo>
                      <a:pt x="846" y="3406"/>
                    </a:lnTo>
                    <a:lnTo>
                      <a:pt x="892" y="3406"/>
                    </a:lnTo>
                    <a:lnTo>
                      <a:pt x="942" y="3401"/>
                    </a:lnTo>
                    <a:lnTo>
                      <a:pt x="962" y="3381"/>
                    </a:lnTo>
                    <a:lnTo>
                      <a:pt x="972" y="3355"/>
                    </a:lnTo>
                    <a:lnTo>
                      <a:pt x="971" y="3322"/>
                    </a:lnTo>
                    <a:lnTo>
                      <a:pt x="959" y="3275"/>
                    </a:lnTo>
                    <a:lnTo>
                      <a:pt x="926" y="3227"/>
                    </a:lnTo>
                    <a:lnTo>
                      <a:pt x="904" y="3176"/>
                    </a:lnTo>
                    <a:lnTo>
                      <a:pt x="926" y="3176"/>
                    </a:lnTo>
                    <a:lnTo>
                      <a:pt x="938" y="3023"/>
                    </a:lnTo>
                    <a:lnTo>
                      <a:pt x="942" y="2847"/>
                    </a:lnTo>
                    <a:lnTo>
                      <a:pt x="936" y="2727"/>
                    </a:lnTo>
                    <a:lnTo>
                      <a:pt x="920" y="2587"/>
                    </a:lnTo>
                    <a:lnTo>
                      <a:pt x="908" y="2463"/>
                    </a:lnTo>
                    <a:lnTo>
                      <a:pt x="892" y="2360"/>
                    </a:lnTo>
                    <a:lnTo>
                      <a:pt x="1181" y="2245"/>
                    </a:lnTo>
                    <a:lnTo>
                      <a:pt x="1181" y="1889"/>
                    </a:lnTo>
                    <a:lnTo>
                      <a:pt x="1146" y="1863"/>
                    </a:lnTo>
                    <a:lnTo>
                      <a:pt x="1013" y="1902"/>
                    </a:lnTo>
                    <a:lnTo>
                      <a:pt x="998" y="1824"/>
                    </a:lnTo>
                    <a:lnTo>
                      <a:pt x="995" y="1728"/>
                    </a:lnTo>
                    <a:lnTo>
                      <a:pt x="1060" y="1331"/>
                    </a:lnTo>
                    <a:lnTo>
                      <a:pt x="1065" y="1226"/>
                    </a:lnTo>
                    <a:lnTo>
                      <a:pt x="1054" y="1099"/>
                    </a:lnTo>
                    <a:lnTo>
                      <a:pt x="998" y="757"/>
                    </a:lnTo>
                    <a:lnTo>
                      <a:pt x="972" y="663"/>
                    </a:lnTo>
                    <a:lnTo>
                      <a:pt x="950" y="625"/>
                    </a:lnTo>
                    <a:lnTo>
                      <a:pt x="926" y="614"/>
                    </a:lnTo>
                    <a:lnTo>
                      <a:pt x="765" y="550"/>
                    </a:lnTo>
                    <a:lnTo>
                      <a:pt x="695" y="525"/>
                    </a:lnTo>
                    <a:lnTo>
                      <a:pt x="672" y="435"/>
                    </a:lnTo>
                    <a:lnTo>
                      <a:pt x="692" y="370"/>
                    </a:lnTo>
                    <a:lnTo>
                      <a:pt x="701" y="331"/>
                    </a:lnTo>
                    <a:lnTo>
                      <a:pt x="701" y="281"/>
                    </a:lnTo>
                    <a:lnTo>
                      <a:pt x="695" y="218"/>
                    </a:lnTo>
                    <a:lnTo>
                      <a:pt x="672" y="129"/>
                    </a:lnTo>
                    <a:lnTo>
                      <a:pt x="660" y="84"/>
                    </a:lnTo>
                    <a:lnTo>
                      <a:pt x="641" y="51"/>
                    </a:lnTo>
                    <a:lnTo>
                      <a:pt x="614" y="24"/>
                    </a:lnTo>
                    <a:lnTo>
                      <a:pt x="590" y="14"/>
                    </a:lnTo>
                    <a:lnTo>
                      <a:pt x="544" y="0"/>
                    </a:lnTo>
                    <a:lnTo>
                      <a:pt x="511" y="0"/>
                    </a:lnTo>
                    <a:lnTo>
                      <a:pt x="463" y="14"/>
                    </a:lnTo>
                    <a:lnTo>
                      <a:pt x="419" y="31"/>
                    </a:lnTo>
                    <a:lnTo>
                      <a:pt x="383" y="61"/>
                    </a:lnTo>
                    <a:lnTo>
                      <a:pt x="370" y="103"/>
                    </a:lnTo>
                    <a:lnTo>
                      <a:pt x="366" y="159"/>
                    </a:lnTo>
                    <a:lnTo>
                      <a:pt x="372" y="212"/>
                    </a:lnTo>
                    <a:lnTo>
                      <a:pt x="380" y="271"/>
                    </a:lnTo>
                    <a:lnTo>
                      <a:pt x="392" y="321"/>
                    </a:lnTo>
                    <a:lnTo>
                      <a:pt x="417" y="372"/>
                    </a:lnTo>
                    <a:lnTo>
                      <a:pt x="441" y="410"/>
                    </a:lnTo>
                    <a:lnTo>
                      <a:pt x="463" y="448"/>
                    </a:lnTo>
                    <a:lnTo>
                      <a:pt x="463" y="511"/>
                    </a:lnTo>
                    <a:lnTo>
                      <a:pt x="411" y="526"/>
                    </a:lnTo>
                    <a:lnTo>
                      <a:pt x="216" y="651"/>
                    </a:lnTo>
                    <a:lnTo>
                      <a:pt x="185" y="689"/>
                    </a:lnTo>
                    <a:lnTo>
                      <a:pt x="177" y="717"/>
                    </a:lnTo>
                    <a:lnTo>
                      <a:pt x="161" y="1077"/>
                    </a:lnTo>
                    <a:lnTo>
                      <a:pt x="177" y="1132"/>
                    </a:lnTo>
                    <a:lnTo>
                      <a:pt x="196" y="1189"/>
                    </a:lnTo>
                    <a:lnTo>
                      <a:pt x="209" y="1251"/>
                    </a:lnTo>
                    <a:lnTo>
                      <a:pt x="205" y="1298"/>
                    </a:lnTo>
                    <a:lnTo>
                      <a:pt x="186" y="1352"/>
                    </a:lnTo>
                    <a:lnTo>
                      <a:pt x="151" y="1409"/>
                    </a:lnTo>
                    <a:lnTo>
                      <a:pt x="151" y="1486"/>
                    </a:lnTo>
                    <a:close/>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2147" name="Freeform 117"/>
              <p:cNvSpPr>
                <a:spLocks/>
              </p:cNvSpPr>
              <p:nvPr/>
            </p:nvSpPr>
            <p:spPr bwMode="auto">
              <a:xfrm>
                <a:off x="1215" y="1353"/>
                <a:ext cx="351" cy="1157"/>
              </a:xfrm>
              <a:custGeom>
                <a:avLst/>
                <a:gdLst>
                  <a:gd name="T0" fmla="*/ 4 w 1054"/>
                  <a:gd name="T1" fmla="*/ 10 h 3472"/>
                  <a:gd name="T2" fmla="*/ 4 w 1054"/>
                  <a:gd name="T3" fmla="*/ 10 h 3472"/>
                  <a:gd name="T4" fmla="*/ 3 w 1054"/>
                  <a:gd name="T5" fmla="*/ 11 h 3472"/>
                  <a:gd name="T6" fmla="*/ 3 w 1054"/>
                  <a:gd name="T7" fmla="*/ 12 h 3472"/>
                  <a:gd name="T8" fmla="*/ 3 w 1054"/>
                  <a:gd name="T9" fmla="*/ 13 h 3472"/>
                  <a:gd name="T10" fmla="*/ 4 w 1054"/>
                  <a:gd name="T11" fmla="*/ 13 h 3472"/>
                  <a:gd name="T12" fmla="*/ 4 w 1054"/>
                  <a:gd name="T13" fmla="*/ 13 h 3472"/>
                  <a:gd name="T14" fmla="*/ 4 w 1054"/>
                  <a:gd name="T15" fmla="*/ 14 h 3472"/>
                  <a:gd name="T16" fmla="*/ 4 w 1054"/>
                  <a:gd name="T17" fmla="*/ 14 h 3472"/>
                  <a:gd name="T18" fmla="*/ 4 w 1054"/>
                  <a:gd name="T19" fmla="*/ 14 h 3472"/>
                  <a:gd name="T20" fmla="*/ 4 w 1054"/>
                  <a:gd name="T21" fmla="*/ 14 h 3472"/>
                  <a:gd name="T22" fmla="*/ 3 w 1054"/>
                  <a:gd name="T23" fmla="*/ 14 h 3472"/>
                  <a:gd name="T24" fmla="*/ 3 w 1054"/>
                  <a:gd name="T25" fmla="*/ 14 h 3472"/>
                  <a:gd name="T26" fmla="*/ 3 w 1054"/>
                  <a:gd name="T27" fmla="*/ 13 h 3472"/>
                  <a:gd name="T28" fmla="*/ 2 w 1054"/>
                  <a:gd name="T29" fmla="*/ 11 h 3472"/>
                  <a:gd name="T30" fmla="*/ 2 w 1054"/>
                  <a:gd name="T31" fmla="*/ 10 h 3472"/>
                  <a:gd name="T32" fmla="*/ 2 w 1054"/>
                  <a:gd name="T33" fmla="*/ 11 h 3472"/>
                  <a:gd name="T34" fmla="*/ 2 w 1054"/>
                  <a:gd name="T35" fmla="*/ 12 h 3472"/>
                  <a:gd name="T36" fmla="*/ 2 w 1054"/>
                  <a:gd name="T37" fmla="*/ 13 h 3472"/>
                  <a:gd name="T38" fmla="*/ 2 w 1054"/>
                  <a:gd name="T39" fmla="*/ 14 h 3472"/>
                  <a:gd name="T40" fmla="*/ 2 w 1054"/>
                  <a:gd name="T41" fmla="*/ 14 h 3472"/>
                  <a:gd name="T42" fmla="*/ 1 w 1054"/>
                  <a:gd name="T43" fmla="*/ 14 h 3472"/>
                  <a:gd name="T44" fmla="*/ 1 w 1054"/>
                  <a:gd name="T45" fmla="*/ 14 h 3472"/>
                  <a:gd name="T46" fmla="*/ 1 w 1054"/>
                  <a:gd name="T47" fmla="*/ 14 h 3472"/>
                  <a:gd name="T48" fmla="*/ 1 w 1054"/>
                  <a:gd name="T49" fmla="*/ 14 h 3472"/>
                  <a:gd name="T50" fmla="*/ 1 w 1054"/>
                  <a:gd name="T51" fmla="*/ 14 h 3472"/>
                  <a:gd name="T52" fmla="*/ 1 w 1054"/>
                  <a:gd name="T53" fmla="*/ 13 h 3472"/>
                  <a:gd name="T54" fmla="*/ 1 w 1054"/>
                  <a:gd name="T55" fmla="*/ 11 h 3472"/>
                  <a:gd name="T56" fmla="*/ 1 w 1054"/>
                  <a:gd name="T57" fmla="*/ 10 h 3472"/>
                  <a:gd name="T58" fmla="*/ 1 w 1054"/>
                  <a:gd name="T59" fmla="*/ 10 h 3472"/>
                  <a:gd name="T60" fmla="*/ 1 w 1054"/>
                  <a:gd name="T61" fmla="*/ 7 h 3472"/>
                  <a:gd name="T62" fmla="*/ 1 w 1054"/>
                  <a:gd name="T63" fmla="*/ 6 h 3472"/>
                  <a:gd name="T64" fmla="*/ 0 w 1054"/>
                  <a:gd name="T65" fmla="*/ 5 h 3472"/>
                  <a:gd name="T66" fmla="*/ 0 w 1054"/>
                  <a:gd name="T67" fmla="*/ 5 h 3472"/>
                  <a:gd name="T68" fmla="*/ 0 w 1054"/>
                  <a:gd name="T69" fmla="*/ 4 h 3472"/>
                  <a:gd name="T70" fmla="*/ 0 w 1054"/>
                  <a:gd name="T71" fmla="*/ 4 h 3472"/>
                  <a:gd name="T72" fmla="*/ 1 w 1054"/>
                  <a:gd name="T73" fmla="*/ 4 h 3472"/>
                  <a:gd name="T74" fmla="*/ 1 w 1054"/>
                  <a:gd name="T75" fmla="*/ 3 h 3472"/>
                  <a:gd name="T76" fmla="*/ 1 w 1054"/>
                  <a:gd name="T77" fmla="*/ 3 h 3472"/>
                  <a:gd name="T78" fmla="*/ 1 w 1054"/>
                  <a:gd name="T79" fmla="*/ 3 h 3472"/>
                  <a:gd name="T80" fmla="*/ 2 w 1054"/>
                  <a:gd name="T81" fmla="*/ 2 h 3472"/>
                  <a:gd name="T82" fmla="*/ 2 w 1054"/>
                  <a:gd name="T83" fmla="*/ 2 h 3472"/>
                  <a:gd name="T84" fmla="*/ 2 w 1054"/>
                  <a:gd name="T85" fmla="*/ 1 h 3472"/>
                  <a:gd name="T86" fmla="*/ 2 w 1054"/>
                  <a:gd name="T87" fmla="*/ 1 h 3472"/>
                  <a:gd name="T88" fmla="*/ 2 w 1054"/>
                  <a:gd name="T89" fmla="*/ 0 h 3472"/>
                  <a:gd name="T90" fmla="*/ 2 w 1054"/>
                  <a:gd name="T91" fmla="*/ 0 h 3472"/>
                  <a:gd name="T92" fmla="*/ 2 w 1054"/>
                  <a:gd name="T93" fmla="*/ 0 h 3472"/>
                  <a:gd name="T94" fmla="*/ 3 w 1054"/>
                  <a:gd name="T95" fmla="*/ 0 h 3472"/>
                  <a:gd name="T96" fmla="*/ 3 w 1054"/>
                  <a:gd name="T97" fmla="*/ 0 h 3472"/>
                  <a:gd name="T98" fmla="*/ 3 w 1054"/>
                  <a:gd name="T99" fmla="*/ 1 h 3472"/>
                  <a:gd name="T100" fmla="*/ 3 w 1054"/>
                  <a:gd name="T101" fmla="*/ 1 h 3472"/>
                  <a:gd name="T102" fmla="*/ 3 w 1054"/>
                  <a:gd name="T103" fmla="*/ 2 h 3472"/>
                  <a:gd name="T104" fmla="*/ 3 w 1054"/>
                  <a:gd name="T105" fmla="*/ 2 h 3472"/>
                  <a:gd name="T106" fmla="*/ 3 w 1054"/>
                  <a:gd name="T107" fmla="*/ 2 h 3472"/>
                  <a:gd name="T108" fmla="*/ 4 w 1054"/>
                  <a:gd name="T109" fmla="*/ 3 h 3472"/>
                  <a:gd name="T110" fmla="*/ 4 w 1054"/>
                  <a:gd name="T111" fmla="*/ 3 h 3472"/>
                  <a:gd name="T112" fmla="*/ 4 w 1054"/>
                  <a:gd name="T113" fmla="*/ 4 h 3472"/>
                  <a:gd name="T114" fmla="*/ 3 w 1054"/>
                  <a:gd name="T115" fmla="*/ 5 h 3472"/>
                  <a:gd name="T116" fmla="*/ 3 w 1054"/>
                  <a:gd name="T117" fmla="*/ 6 h 3472"/>
                  <a:gd name="T118" fmla="*/ 4 w 1054"/>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3"/>
                    </a:lnTo>
                    <a:lnTo>
                      <a:pt x="938" y="2472"/>
                    </a:lnTo>
                    <a:lnTo>
                      <a:pt x="892" y="2483"/>
                    </a:lnTo>
                    <a:lnTo>
                      <a:pt x="845" y="2488"/>
                    </a:lnTo>
                    <a:lnTo>
                      <a:pt x="849" y="2608"/>
                    </a:lnTo>
                    <a:lnTo>
                      <a:pt x="849" y="2730"/>
                    </a:lnTo>
                    <a:lnTo>
                      <a:pt x="841" y="3015"/>
                    </a:lnTo>
                    <a:lnTo>
                      <a:pt x="846" y="3109"/>
                    </a:lnTo>
                    <a:lnTo>
                      <a:pt x="849" y="3150"/>
                    </a:lnTo>
                    <a:lnTo>
                      <a:pt x="861" y="3187"/>
                    </a:lnTo>
                    <a:lnTo>
                      <a:pt x="881" y="3210"/>
                    </a:lnTo>
                    <a:lnTo>
                      <a:pt x="914" y="3237"/>
                    </a:lnTo>
                    <a:lnTo>
                      <a:pt x="954" y="3257"/>
                    </a:lnTo>
                    <a:lnTo>
                      <a:pt x="1001" y="3285"/>
                    </a:lnTo>
                    <a:lnTo>
                      <a:pt x="1030" y="3306"/>
                    </a:lnTo>
                    <a:lnTo>
                      <a:pt x="1047" y="3324"/>
                    </a:lnTo>
                    <a:lnTo>
                      <a:pt x="1054" y="3348"/>
                    </a:lnTo>
                    <a:lnTo>
                      <a:pt x="1049" y="3367"/>
                    </a:lnTo>
                    <a:lnTo>
                      <a:pt x="1029" y="3383"/>
                    </a:lnTo>
                    <a:lnTo>
                      <a:pt x="991" y="3388"/>
                    </a:lnTo>
                    <a:lnTo>
                      <a:pt x="924" y="3381"/>
                    </a:lnTo>
                    <a:lnTo>
                      <a:pt x="860" y="3367"/>
                    </a:lnTo>
                    <a:lnTo>
                      <a:pt x="789" y="3357"/>
                    </a:lnTo>
                    <a:lnTo>
                      <a:pt x="719" y="3351"/>
                    </a:lnTo>
                    <a:lnTo>
                      <a:pt x="680" y="3348"/>
                    </a:lnTo>
                    <a:lnTo>
                      <a:pt x="660" y="3341"/>
                    </a:lnTo>
                    <a:lnTo>
                      <a:pt x="649" y="3250"/>
                    </a:lnTo>
                    <a:lnTo>
                      <a:pt x="635" y="3117"/>
                    </a:lnTo>
                    <a:lnTo>
                      <a:pt x="583" y="2750"/>
                    </a:lnTo>
                    <a:lnTo>
                      <a:pt x="568" y="2649"/>
                    </a:lnTo>
                    <a:lnTo>
                      <a:pt x="543" y="2527"/>
                    </a:lnTo>
                    <a:lnTo>
                      <a:pt x="487" y="2543"/>
                    </a:lnTo>
                    <a:lnTo>
                      <a:pt x="487" y="2637"/>
                    </a:lnTo>
                    <a:lnTo>
                      <a:pt x="470" y="2759"/>
                    </a:lnTo>
                    <a:lnTo>
                      <a:pt x="417" y="2969"/>
                    </a:lnTo>
                    <a:lnTo>
                      <a:pt x="391" y="3187"/>
                    </a:lnTo>
                    <a:lnTo>
                      <a:pt x="383" y="3245"/>
                    </a:lnTo>
                    <a:lnTo>
                      <a:pt x="371" y="3276"/>
                    </a:lnTo>
                    <a:lnTo>
                      <a:pt x="385" y="3340"/>
                    </a:lnTo>
                    <a:lnTo>
                      <a:pt x="394" y="3381"/>
                    </a:lnTo>
                    <a:lnTo>
                      <a:pt x="394" y="3408"/>
                    </a:lnTo>
                    <a:lnTo>
                      <a:pt x="376" y="3441"/>
                    </a:lnTo>
                    <a:lnTo>
                      <a:pt x="353" y="3465"/>
                    </a:lnTo>
                    <a:lnTo>
                      <a:pt x="320" y="3472"/>
                    </a:lnTo>
                    <a:lnTo>
                      <a:pt x="283" y="3469"/>
                    </a:lnTo>
                    <a:lnTo>
                      <a:pt x="243" y="3453"/>
                    </a:lnTo>
                    <a:lnTo>
                      <a:pt x="210" y="3431"/>
                    </a:lnTo>
                    <a:lnTo>
                      <a:pt x="183" y="3403"/>
                    </a:lnTo>
                    <a:lnTo>
                      <a:pt x="166" y="3376"/>
                    </a:lnTo>
                    <a:lnTo>
                      <a:pt x="159" y="3340"/>
                    </a:lnTo>
                    <a:lnTo>
                      <a:pt x="164" y="3293"/>
                    </a:lnTo>
                    <a:lnTo>
                      <a:pt x="173" y="3250"/>
                    </a:lnTo>
                    <a:lnTo>
                      <a:pt x="186" y="3135"/>
                    </a:lnTo>
                    <a:lnTo>
                      <a:pt x="202" y="2862"/>
                    </a:lnTo>
                    <a:lnTo>
                      <a:pt x="212" y="2730"/>
                    </a:lnTo>
                    <a:lnTo>
                      <a:pt x="221" y="2618"/>
                    </a:lnTo>
                    <a:lnTo>
                      <a:pt x="232" y="2523"/>
                    </a:lnTo>
                    <a:lnTo>
                      <a:pt x="164" y="2508"/>
                    </a:lnTo>
                    <a:lnTo>
                      <a:pt x="166" y="2403"/>
                    </a:lnTo>
                    <a:lnTo>
                      <a:pt x="177" y="1732"/>
                    </a:lnTo>
                    <a:lnTo>
                      <a:pt x="179" y="1601"/>
                    </a:lnTo>
                    <a:lnTo>
                      <a:pt x="185" y="1463"/>
                    </a:lnTo>
                    <a:lnTo>
                      <a:pt x="186" y="1387"/>
                    </a:lnTo>
                    <a:lnTo>
                      <a:pt x="154" y="1350"/>
                    </a:lnTo>
                    <a:lnTo>
                      <a:pt x="121" y="1302"/>
                    </a:lnTo>
                    <a:lnTo>
                      <a:pt x="102" y="1261"/>
                    </a:lnTo>
                    <a:lnTo>
                      <a:pt x="94" y="1221"/>
                    </a:lnTo>
                    <a:lnTo>
                      <a:pt x="88" y="1175"/>
                    </a:lnTo>
                    <a:lnTo>
                      <a:pt x="100" y="1090"/>
                    </a:lnTo>
                    <a:lnTo>
                      <a:pt x="111" y="1018"/>
                    </a:lnTo>
                    <a:lnTo>
                      <a:pt x="0" y="853"/>
                    </a:lnTo>
                    <a:lnTo>
                      <a:pt x="48" y="788"/>
                    </a:lnTo>
                    <a:lnTo>
                      <a:pt x="138" y="920"/>
                    </a:lnTo>
                    <a:lnTo>
                      <a:pt x="148" y="864"/>
                    </a:lnTo>
                    <a:lnTo>
                      <a:pt x="157" y="788"/>
                    </a:lnTo>
                    <a:lnTo>
                      <a:pt x="159" y="723"/>
                    </a:lnTo>
                    <a:lnTo>
                      <a:pt x="163" y="679"/>
                    </a:lnTo>
                    <a:lnTo>
                      <a:pt x="173" y="639"/>
                    </a:lnTo>
                    <a:lnTo>
                      <a:pt x="198" y="611"/>
                    </a:lnTo>
                    <a:lnTo>
                      <a:pt x="234" y="594"/>
                    </a:lnTo>
                    <a:lnTo>
                      <a:pt x="405" y="533"/>
                    </a:lnTo>
                    <a:lnTo>
                      <a:pt x="440" y="520"/>
                    </a:lnTo>
                    <a:lnTo>
                      <a:pt x="446" y="457"/>
                    </a:lnTo>
                    <a:lnTo>
                      <a:pt x="434" y="409"/>
                    </a:lnTo>
                    <a:lnTo>
                      <a:pt x="412" y="354"/>
                    </a:lnTo>
                    <a:lnTo>
                      <a:pt x="396" y="300"/>
                    </a:lnTo>
                    <a:lnTo>
                      <a:pt x="394" y="230"/>
                    </a:lnTo>
                    <a:lnTo>
                      <a:pt x="402" y="150"/>
                    </a:lnTo>
                    <a:lnTo>
                      <a:pt x="417" y="100"/>
                    </a:lnTo>
                    <a:lnTo>
                      <a:pt x="443" y="52"/>
                    </a:lnTo>
                    <a:lnTo>
                      <a:pt x="473" y="28"/>
                    </a:lnTo>
                    <a:lnTo>
                      <a:pt x="536" y="6"/>
                    </a:lnTo>
                    <a:lnTo>
                      <a:pt x="591" y="0"/>
                    </a:lnTo>
                    <a:lnTo>
                      <a:pt x="643" y="6"/>
                    </a:lnTo>
                    <a:lnTo>
                      <a:pt x="681" y="35"/>
                    </a:lnTo>
                    <a:lnTo>
                      <a:pt x="706" y="61"/>
                    </a:lnTo>
                    <a:lnTo>
                      <a:pt x="739" y="109"/>
                    </a:lnTo>
                    <a:lnTo>
                      <a:pt x="764" y="161"/>
                    </a:lnTo>
                    <a:lnTo>
                      <a:pt x="730" y="189"/>
                    </a:lnTo>
                    <a:lnTo>
                      <a:pt x="733" y="251"/>
                    </a:lnTo>
                    <a:lnTo>
                      <a:pt x="737" y="319"/>
                    </a:lnTo>
                    <a:lnTo>
                      <a:pt x="727" y="379"/>
                    </a:lnTo>
                    <a:lnTo>
                      <a:pt x="714" y="427"/>
                    </a:lnTo>
                    <a:lnTo>
                      <a:pt x="701" y="463"/>
                    </a:lnTo>
                    <a:lnTo>
                      <a:pt x="672" y="520"/>
                    </a:lnTo>
                    <a:lnTo>
                      <a:pt x="672" y="533"/>
                    </a:lnTo>
                    <a:lnTo>
                      <a:pt x="719" y="558"/>
                    </a:lnTo>
                    <a:lnTo>
                      <a:pt x="904" y="647"/>
                    </a:lnTo>
                    <a:lnTo>
                      <a:pt x="937" y="681"/>
                    </a:lnTo>
                    <a:lnTo>
                      <a:pt x="958" y="723"/>
                    </a:lnTo>
                    <a:lnTo>
                      <a:pt x="972" y="776"/>
                    </a:lnTo>
                    <a:lnTo>
                      <a:pt x="983" y="845"/>
                    </a:lnTo>
                    <a:lnTo>
                      <a:pt x="957" y="888"/>
                    </a:lnTo>
                    <a:lnTo>
                      <a:pt x="816" y="1083"/>
                    </a:lnTo>
                    <a:lnTo>
                      <a:pt x="798" y="1148"/>
                    </a:lnTo>
                    <a:lnTo>
                      <a:pt x="789" y="1260"/>
                    </a:lnTo>
                    <a:lnTo>
                      <a:pt x="848" y="1443"/>
                    </a:lnTo>
                    <a:lnTo>
                      <a:pt x="913" y="1512"/>
                    </a:lnTo>
                    <a:lnTo>
                      <a:pt x="913" y="1593"/>
                    </a:lnTo>
                    <a:lnTo>
                      <a:pt x="926" y="1733"/>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48" name="Freeform 118"/>
              <p:cNvSpPr>
                <a:spLocks/>
              </p:cNvSpPr>
              <p:nvPr/>
            </p:nvSpPr>
            <p:spPr bwMode="auto">
              <a:xfrm>
                <a:off x="1765" y="1378"/>
                <a:ext cx="286" cy="1093"/>
              </a:xfrm>
              <a:custGeom>
                <a:avLst/>
                <a:gdLst>
                  <a:gd name="T0" fmla="*/ 2 w 859"/>
                  <a:gd name="T1" fmla="*/ 10 h 3279"/>
                  <a:gd name="T2" fmla="*/ 2 w 859"/>
                  <a:gd name="T3" fmla="*/ 10 h 3279"/>
                  <a:gd name="T4" fmla="*/ 2 w 859"/>
                  <a:gd name="T5" fmla="*/ 9 h 3279"/>
                  <a:gd name="T6" fmla="*/ 1 w 859"/>
                  <a:gd name="T7" fmla="*/ 8 h 3279"/>
                  <a:gd name="T8" fmla="*/ 1 w 859"/>
                  <a:gd name="T9" fmla="*/ 9 h 3279"/>
                  <a:gd name="T10" fmla="*/ 1 w 859"/>
                  <a:gd name="T11" fmla="*/ 9 h 3279"/>
                  <a:gd name="T12" fmla="*/ 1 w 859"/>
                  <a:gd name="T13" fmla="*/ 9 h 3279"/>
                  <a:gd name="T14" fmla="*/ 1 w 859"/>
                  <a:gd name="T15" fmla="*/ 10 h 3279"/>
                  <a:gd name="T16" fmla="*/ 2 w 859"/>
                  <a:gd name="T17" fmla="*/ 10 h 3279"/>
                  <a:gd name="T18" fmla="*/ 2 w 859"/>
                  <a:gd name="T19" fmla="*/ 11 h 3279"/>
                  <a:gd name="T20" fmla="*/ 1 w 859"/>
                  <a:gd name="T21" fmla="*/ 12 h 3279"/>
                  <a:gd name="T22" fmla="*/ 1 w 859"/>
                  <a:gd name="T23" fmla="*/ 13 h 3279"/>
                  <a:gd name="T24" fmla="*/ 0 w 859"/>
                  <a:gd name="T25" fmla="*/ 13 h 3279"/>
                  <a:gd name="T26" fmla="*/ 0 w 859"/>
                  <a:gd name="T27" fmla="*/ 13 h 3279"/>
                  <a:gd name="T28" fmla="*/ 1 w 859"/>
                  <a:gd name="T29" fmla="*/ 13 h 3279"/>
                  <a:gd name="T30" fmla="*/ 1 w 859"/>
                  <a:gd name="T31" fmla="*/ 13 h 3279"/>
                  <a:gd name="T32" fmla="*/ 1 w 859"/>
                  <a:gd name="T33" fmla="*/ 13 h 3279"/>
                  <a:gd name="T34" fmla="*/ 1 w 859"/>
                  <a:gd name="T35" fmla="*/ 13 h 3279"/>
                  <a:gd name="T36" fmla="*/ 1 w 859"/>
                  <a:gd name="T37" fmla="*/ 13 h 3279"/>
                  <a:gd name="T38" fmla="*/ 2 w 859"/>
                  <a:gd name="T39" fmla="*/ 13 h 3279"/>
                  <a:gd name="T40" fmla="*/ 2 w 859"/>
                  <a:gd name="T41" fmla="*/ 13 h 3279"/>
                  <a:gd name="T42" fmla="*/ 2 w 859"/>
                  <a:gd name="T43" fmla="*/ 13 h 3279"/>
                  <a:gd name="T44" fmla="*/ 3 w 859"/>
                  <a:gd name="T45" fmla="*/ 11 h 3279"/>
                  <a:gd name="T46" fmla="*/ 3 w 859"/>
                  <a:gd name="T47" fmla="*/ 8 h 3279"/>
                  <a:gd name="T48" fmla="*/ 3 w 859"/>
                  <a:gd name="T49" fmla="*/ 7 h 3279"/>
                  <a:gd name="T50" fmla="*/ 3 w 859"/>
                  <a:gd name="T51" fmla="*/ 6 h 3279"/>
                  <a:gd name="T52" fmla="*/ 3 w 859"/>
                  <a:gd name="T53" fmla="*/ 6 h 3279"/>
                  <a:gd name="T54" fmla="*/ 3 w 859"/>
                  <a:gd name="T55" fmla="*/ 5 h 3279"/>
                  <a:gd name="T56" fmla="*/ 4 w 859"/>
                  <a:gd name="T57" fmla="*/ 5 h 3279"/>
                  <a:gd name="T58" fmla="*/ 3 w 859"/>
                  <a:gd name="T59" fmla="*/ 3 h 3279"/>
                  <a:gd name="T60" fmla="*/ 3 w 859"/>
                  <a:gd name="T61" fmla="*/ 3 h 3279"/>
                  <a:gd name="T62" fmla="*/ 3 w 859"/>
                  <a:gd name="T63" fmla="*/ 2 h 3279"/>
                  <a:gd name="T64" fmla="*/ 2 w 859"/>
                  <a:gd name="T65" fmla="*/ 2 h 3279"/>
                  <a:gd name="T66" fmla="*/ 2 w 859"/>
                  <a:gd name="T67" fmla="*/ 2 h 3279"/>
                  <a:gd name="T68" fmla="*/ 2 w 859"/>
                  <a:gd name="T69" fmla="*/ 1 h 3279"/>
                  <a:gd name="T70" fmla="*/ 2 w 859"/>
                  <a:gd name="T71" fmla="*/ 1 h 3279"/>
                  <a:gd name="T72" fmla="*/ 2 w 859"/>
                  <a:gd name="T73" fmla="*/ 0 h 3279"/>
                  <a:gd name="T74" fmla="*/ 2 w 859"/>
                  <a:gd name="T75" fmla="*/ 0 h 3279"/>
                  <a:gd name="T76" fmla="*/ 2 w 859"/>
                  <a:gd name="T77" fmla="*/ 0 h 3279"/>
                  <a:gd name="T78" fmla="*/ 2 w 859"/>
                  <a:gd name="T79" fmla="*/ 0 h 3279"/>
                  <a:gd name="T80" fmla="*/ 1 w 859"/>
                  <a:gd name="T81" fmla="*/ 0 h 3279"/>
                  <a:gd name="T82" fmla="*/ 1 w 859"/>
                  <a:gd name="T83" fmla="*/ 0 h 3279"/>
                  <a:gd name="T84" fmla="*/ 1 w 859"/>
                  <a:gd name="T85" fmla="*/ 1 h 3279"/>
                  <a:gd name="T86" fmla="*/ 1 w 859"/>
                  <a:gd name="T87" fmla="*/ 1 h 3279"/>
                  <a:gd name="T88" fmla="*/ 1 w 859"/>
                  <a:gd name="T89" fmla="*/ 2 h 3279"/>
                  <a:gd name="T90" fmla="*/ 1 w 859"/>
                  <a:gd name="T91" fmla="*/ 2 h 3279"/>
                  <a:gd name="T92" fmla="*/ 1 w 859"/>
                  <a:gd name="T93" fmla="*/ 2 h 3279"/>
                  <a:gd name="T94" fmla="*/ 0 w 859"/>
                  <a:gd name="T95" fmla="*/ 3 h 3279"/>
                  <a:gd name="T96" fmla="*/ 0 w 859"/>
                  <a:gd name="T97" fmla="*/ 4 h 3279"/>
                  <a:gd name="T98" fmla="*/ 0 w 859"/>
                  <a:gd name="T99" fmla="*/ 4 h 3279"/>
                  <a:gd name="T100" fmla="*/ 0 w 859"/>
                  <a:gd name="T101" fmla="*/ 5 h 3279"/>
                  <a:gd name="T102" fmla="*/ 0 w 859"/>
                  <a:gd name="T103" fmla="*/ 6 h 3279"/>
                  <a:gd name="T104" fmla="*/ 0 w 859"/>
                  <a:gd name="T105" fmla="*/ 6 h 3279"/>
                  <a:gd name="T106" fmla="*/ 0 w 859"/>
                  <a:gd name="T107" fmla="*/ 7 h 3279"/>
                  <a:gd name="T108" fmla="*/ 0 w 859"/>
                  <a:gd name="T109" fmla="*/ 8 h 3279"/>
                  <a:gd name="T110" fmla="*/ 0 w 859"/>
                  <a:gd name="T111" fmla="*/ 9 h 3279"/>
                  <a:gd name="T112" fmla="*/ 0 w 859"/>
                  <a:gd name="T113" fmla="*/ 10 h 3279"/>
                  <a:gd name="T114" fmla="*/ 1 w 859"/>
                  <a:gd name="T115" fmla="*/ 11 h 3279"/>
                  <a:gd name="T116" fmla="*/ 1 w 859"/>
                  <a:gd name="T117" fmla="*/ 12 h 3279"/>
                  <a:gd name="T118" fmla="*/ 1 w 859"/>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2"/>
                    </a:lnTo>
                    <a:lnTo>
                      <a:pt x="399" y="2449"/>
                    </a:lnTo>
                    <a:lnTo>
                      <a:pt x="395" y="2387"/>
                    </a:lnTo>
                    <a:lnTo>
                      <a:pt x="383" y="2282"/>
                    </a:lnTo>
                    <a:lnTo>
                      <a:pt x="371" y="2209"/>
                    </a:lnTo>
                    <a:lnTo>
                      <a:pt x="353" y="2118"/>
                    </a:lnTo>
                    <a:lnTo>
                      <a:pt x="338" y="2029"/>
                    </a:lnTo>
                    <a:lnTo>
                      <a:pt x="335" y="2091"/>
                    </a:lnTo>
                    <a:lnTo>
                      <a:pt x="330" y="2125"/>
                    </a:lnTo>
                    <a:lnTo>
                      <a:pt x="317" y="2169"/>
                    </a:lnTo>
                    <a:lnTo>
                      <a:pt x="302" y="2205"/>
                    </a:lnTo>
                    <a:lnTo>
                      <a:pt x="291" y="2246"/>
                    </a:lnTo>
                    <a:lnTo>
                      <a:pt x="293" y="2284"/>
                    </a:lnTo>
                    <a:lnTo>
                      <a:pt x="306"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4" y="3180"/>
                    </a:lnTo>
                    <a:lnTo>
                      <a:pt x="110" y="3187"/>
                    </a:lnTo>
                    <a:lnTo>
                      <a:pt x="154" y="3190"/>
                    </a:lnTo>
                    <a:lnTo>
                      <a:pt x="190" y="3190"/>
                    </a:lnTo>
                    <a:lnTo>
                      <a:pt x="170" y="3197"/>
                    </a:lnTo>
                    <a:lnTo>
                      <a:pt x="163" y="3208"/>
                    </a:lnTo>
                    <a:lnTo>
                      <a:pt x="163" y="3224"/>
                    </a:lnTo>
                    <a:lnTo>
                      <a:pt x="174" y="3245"/>
                    </a:lnTo>
                    <a:lnTo>
                      <a:pt x="209" y="3262"/>
                    </a:lnTo>
                    <a:lnTo>
                      <a:pt x="273" y="3276"/>
                    </a:lnTo>
                    <a:lnTo>
                      <a:pt x="364" y="3279"/>
                    </a:lnTo>
                    <a:lnTo>
                      <a:pt x="433" y="3269"/>
                    </a:lnTo>
                    <a:lnTo>
                      <a:pt x="495" y="3251"/>
                    </a:lnTo>
                    <a:lnTo>
                      <a:pt x="547" y="3229"/>
                    </a:lnTo>
                    <a:lnTo>
                      <a:pt x="585" y="3204"/>
                    </a:lnTo>
                    <a:lnTo>
                      <a:pt x="589" y="3165"/>
                    </a:lnTo>
                    <a:lnTo>
                      <a:pt x="587" y="3121"/>
                    </a:lnTo>
                    <a:lnTo>
                      <a:pt x="615" y="2884"/>
                    </a:lnTo>
                    <a:lnTo>
                      <a:pt x="624" y="2716"/>
                    </a:lnTo>
                    <a:lnTo>
                      <a:pt x="662" y="2195"/>
                    </a:lnTo>
                    <a:lnTo>
                      <a:pt x="679" y="1877"/>
                    </a:lnTo>
                    <a:lnTo>
                      <a:pt x="676" y="1724"/>
                    </a:lnTo>
                    <a:lnTo>
                      <a:pt x="671" y="1626"/>
                    </a:lnTo>
                    <a:lnTo>
                      <a:pt x="660" y="1540"/>
                    </a:lnTo>
                    <a:lnTo>
                      <a:pt x="651" y="1469"/>
                    </a:lnTo>
                    <a:lnTo>
                      <a:pt x="708" y="1417"/>
                    </a:lnTo>
                    <a:lnTo>
                      <a:pt x="766" y="1363"/>
                    </a:lnTo>
                    <a:lnTo>
                      <a:pt x="800" y="1321"/>
                    </a:lnTo>
                    <a:lnTo>
                      <a:pt x="837" y="1264"/>
                    </a:lnTo>
                    <a:lnTo>
                      <a:pt x="856" y="1210"/>
                    </a:lnTo>
                    <a:lnTo>
                      <a:pt x="859" y="1163"/>
                    </a:lnTo>
                    <a:lnTo>
                      <a:pt x="846" y="1101"/>
                    </a:lnTo>
                    <a:lnTo>
                      <a:pt x="743" y="716"/>
                    </a:lnTo>
                    <a:lnTo>
                      <a:pt x="725" y="672"/>
                    </a:lnTo>
                    <a:lnTo>
                      <a:pt x="712" y="652"/>
                    </a:lnTo>
                    <a:lnTo>
                      <a:pt x="691" y="632"/>
                    </a:lnTo>
                    <a:lnTo>
                      <a:pt x="651" y="601"/>
                    </a:lnTo>
                    <a:lnTo>
                      <a:pt x="534" y="537"/>
                    </a:lnTo>
                    <a:lnTo>
                      <a:pt x="506" y="499"/>
                    </a:lnTo>
                    <a:lnTo>
                      <a:pt x="485" y="456"/>
                    </a:lnTo>
                    <a:lnTo>
                      <a:pt x="477" y="423"/>
                    </a:lnTo>
                    <a:lnTo>
                      <a:pt x="510" y="383"/>
                    </a:lnTo>
                    <a:lnTo>
                      <a:pt x="537" y="333"/>
                    </a:lnTo>
                    <a:lnTo>
                      <a:pt x="556" y="272"/>
                    </a:lnTo>
                    <a:lnTo>
                      <a:pt x="569" y="220"/>
                    </a:lnTo>
                    <a:lnTo>
                      <a:pt x="577" y="156"/>
                    </a:lnTo>
                    <a:lnTo>
                      <a:pt x="570" y="105"/>
                    </a:lnTo>
                    <a:lnTo>
                      <a:pt x="557" y="67"/>
                    </a:lnTo>
                    <a:lnTo>
                      <a:pt x="530" y="34"/>
                    </a:lnTo>
                    <a:lnTo>
                      <a:pt x="495" y="13"/>
                    </a:lnTo>
                    <a:lnTo>
                      <a:pt x="445" y="0"/>
                    </a:lnTo>
                    <a:lnTo>
                      <a:pt x="407" y="3"/>
                    </a:lnTo>
                    <a:lnTo>
                      <a:pt x="367" y="13"/>
                    </a:lnTo>
                    <a:lnTo>
                      <a:pt x="338" y="25"/>
                    </a:lnTo>
                    <a:lnTo>
                      <a:pt x="315" y="45"/>
                    </a:lnTo>
                    <a:lnTo>
                      <a:pt x="302" y="68"/>
                    </a:lnTo>
                    <a:lnTo>
                      <a:pt x="293" y="90"/>
                    </a:lnTo>
                    <a:lnTo>
                      <a:pt x="284" y="142"/>
                    </a:lnTo>
                    <a:lnTo>
                      <a:pt x="276" y="207"/>
                    </a:lnTo>
                    <a:lnTo>
                      <a:pt x="268" y="269"/>
                    </a:lnTo>
                    <a:lnTo>
                      <a:pt x="268" y="309"/>
                    </a:lnTo>
                    <a:lnTo>
                      <a:pt x="280" y="360"/>
                    </a:lnTo>
                    <a:lnTo>
                      <a:pt x="292" y="385"/>
                    </a:lnTo>
                    <a:lnTo>
                      <a:pt x="293" y="434"/>
                    </a:lnTo>
                    <a:lnTo>
                      <a:pt x="292" y="486"/>
                    </a:lnTo>
                    <a:lnTo>
                      <a:pt x="280" y="513"/>
                    </a:lnTo>
                    <a:lnTo>
                      <a:pt x="246" y="537"/>
                    </a:lnTo>
                    <a:lnTo>
                      <a:pt x="128" y="608"/>
                    </a:lnTo>
                    <a:lnTo>
                      <a:pt x="86" y="639"/>
                    </a:lnTo>
                    <a:lnTo>
                      <a:pt x="68" y="690"/>
                    </a:lnTo>
                    <a:lnTo>
                      <a:pt x="36" y="867"/>
                    </a:lnTo>
                    <a:lnTo>
                      <a:pt x="26" y="946"/>
                    </a:lnTo>
                    <a:lnTo>
                      <a:pt x="14" y="1013"/>
                    </a:lnTo>
                    <a:lnTo>
                      <a:pt x="3" y="1108"/>
                    </a:lnTo>
                    <a:lnTo>
                      <a:pt x="0" y="1190"/>
                    </a:lnTo>
                    <a:lnTo>
                      <a:pt x="3" y="1292"/>
                    </a:lnTo>
                    <a:lnTo>
                      <a:pt x="15" y="1402"/>
                    </a:lnTo>
                    <a:lnTo>
                      <a:pt x="25" y="1479"/>
                    </a:lnTo>
                    <a:lnTo>
                      <a:pt x="35" y="1564"/>
                    </a:lnTo>
                    <a:lnTo>
                      <a:pt x="49" y="1639"/>
                    </a:lnTo>
                    <a:lnTo>
                      <a:pt x="72" y="1697"/>
                    </a:lnTo>
                    <a:lnTo>
                      <a:pt x="87" y="1757"/>
                    </a:lnTo>
                    <a:lnTo>
                      <a:pt x="93" y="1833"/>
                    </a:lnTo>
                    <a:lnTo>
                      <a:pt x="74" y="2171"/>
                    </a:lnTo>
                    <a:lnTo>
                      <a:pt x="68" y="2291"/>
                    </a:lnTo>
                    <a:lnTo>
                      <a:pt x="68" y="2338"/>
                    </a:lnTo>
                    <a:lnTo>
                      <a:pt x="83" y="2400"/>
                    </a:lnTo>
                    <a:lnTo>
                      <a:pt x="109" y="2472"/>
                    </a:lnTo>
                    <a:lnTo>
                      <a:pt x="176" y="2692"/>
                    </a:lnTo>
                    <a:lnTo>
                      <a:pt x="222" y="2871"/>
                    </a:lnTo>
                    <a:lnTo>
                      <a:pt x="246" y="2935"/>
                    </a:lnTo>
                    <a:lnTo>
                      <a:pt x="274" y="2948"/>
                    </a:lnTo>
                    <a:lnTo>
                      <a:pt x="303" y="2960"/>
                    </a:lnTo>
                    <a:lnTo>
                      <a:pt x="407"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49" name="Freeform 119"/>
              <p:cNvSpPr>
                <a:spLocks/>
              </p:cNvSpPr>
              <p:nvPr/>
            </p:nvSpPr>
            <p:spPr bwMode="auto">
              <a:xfrm>
                <a:off x="1473" y="1408"/>
                <a:ext cx="296" cy="1085"/>
              </a:xfrm>
              <a:custGeom>
                <a:avLst/>
                <a:gdLst>
                  <a:gd name="T0" fmla="*/ 2 w 889"/>
                  <a:gd name="T1" fmla="*/ 0 h 3255"/>
                  <a:gd name="T2" fmla="*/ 2 w 889"/>
                  <a:gd name="T3" fmla="*/ 0 h 3255"/>
                  <a:gd name="T4" fmla="*/ 2 w 889"/>
                  <a:gd name="T5" fmla="*/ 0 h 3255"/>
                  <a:gd name="T6" fmla="*/ 2 w 889"/>
                  <a:gd name="T7" fmla="*/ 1 h 3255"/>
                  <a:gd name="T8" fmla="*/ 2 w 889"/>
                  <a:gd name="T9" fmla="*/ 1 h 3255"/>
                  <a:gd name="T10" fmla="*/ 2 w 889"/>
                  <a:gd name="T11" fmla="*/ 2 h 3255"/>
                  <a:gd name="T12" fmla="*/ 2 w 889"/>
                  <a:gd name="T13" fmla="*/ 2 h 3255"/>
                  <a:gd name="T14" fmla="*/ 1 w 889"/>
                  <a:gd name="T15" fmla="*/ 2 h 3255"/>
                  <a:gd name="T16" fmla="*/ 1 w 889"/>
                  <a:gd name="T17" fmla="*/ 3 h 3255"/>
                  <a:gd name="T18" fmla="*/ 0 w 889"/>
                  <a:gd name="T19" fmla="*/ 4 h 3255"/>
                  <a:gd name="T20" fmla="*/ 0 w 889"/>
                  <a:gd name="T21" fmla="*/ 5 h 3255"/>
                  <a:gd name="T22" fmla="*/ 1 w 889"/>
                  <a:gd name="T23" fmla="*/ 6 h 3255"/>
                  <a:gd name="T24" fmla="*/ 1 w 889"/>
                  <a:gd name="T25" fmla="*/ 6 h 3255"/>
                  <a:gd name="T26" fmla="*/ 1 w 889"/>
                  <a:gd name="T27" fmla="*/ 7 h 3255"/>
                  <a:gd name="T28" fmla="*/ 1 w 889"/>
                  <a:gd name="T29" fmla="*/ 7 h 3255"/>
                  <a:gd name="T30" fmla="*/ 2 w 889"/>
                  <a:gd name="T31" fmla="*/ 10 h 3255"/>
                  <a:gd name="T32" fmla="*/ 2 w 889"/>
                  <a:gd name="T33" fmla="*/ 11 h 3255"/>
                  <a:gd name="T34" fmla="*/ 2 w 889"/>
                  <a:gd name="T35" fmla="*/ 12 h 3255"/>
                  <a:gd name="T36" fmla="*/ 2 w 889"/>
                  <a:gd name="T37" fmla="*/ 12 h 3255"/>
                  <a:gd name="T38" fmla="*/ 2 w 889"/>
                  <a:gd name="T39" fmla="*/ 13 h 3255"/>
                  <a:gd name="T40" fmla="*/ 2 w 889"/>
                  <a:gd name="T41" fmla="*/ 13 h 3255"/>
                  <a:gd name="T42" fmla="*/ 2 w 889"/>
                  <a:gd name="T43" fmla="*/ 13 h 3255"/>
                  <a:gd name="T44" fmla="*/ 2 w 889"/>
                  <a:gd name="T45" fmla="*/ 13 h 3255"/>
                  <a:gd name="T46" fmla="*/ 3 w 889"/>
                  <a:gd name="T47" fmla="*/ 13 h 3255"/>
                  <a:gd name="T48" fmla="*/ 3 w 889"/>
                  <a:gd name="T49" fmla="*/ 13 h 3255"/>
                  <a:gd name="T50" fmla="*/ 3 w 889"/>
                  <a:gd name="T51" fmla="*/ 13 h 3255"/>
                  <a:gd name="T52" fmla="*/ 3 w 889"/>
                  <a:gd name="T53" fmla="*/ 13 h 3255"/>
                  <a:gd name="T54" fmla="*/ 3 w 889"/>
                  <a:gd name="T55" fmla="*/ 13 h 3255"/>
                  <a:gd name="T56" fmla="*/ 3 w 889"/>
                  <a:gd name="T57" fmla="*/ 12 h 3255"/>
                  <a:gd name="T58" fmla="*/ 3 w 889"/>
                  <a:gd name="T59" fmla="*/ 12 h 3255"/>
                  <a:gd name="T60" fmla="*/ 3 w 889"/>
                  <a:gd name="T61" fmla="*/ 10 h 3255"/>
                  <a:gd name="T62" fmla="*/ 3 w 889"/>
                  <a:gd name="T63" fmla="*/ 10 h 3255"/>
                  <a:gd name="T64" fmla="*/ 3 w 889"/>
                  <a:gd name="T65" fmla="*/ 7 h 3255"/>
                  <a:gd name="T66" fmla="*/ 4 w 889"/>
                  <a:gd name="T67" fmla="*/ 7 h 3255"/>
                  <a:gd name="T68" fmla="*/ 3 w 889"/>
                  <a:gd name="T69" fmla="*/ 6 h 3255"/>
                  <a:gd name="T70" fmla="*/ 4 w 889"/>
                  <a:gd name="T71" fmla="*/ 6 h 3255"/>
                  <a:gd name="T72" fmla="*/ 4 w 889"/>
                  <a:gd name="T73" fmla="*/ 5 h 3255"/>
                  <a:gd name="T74" fmla="*/ 4 w 889"/>
                  <a:gd name="T75" fmla="*/ 4 h 3255"/>
                  <a:gd name="T76" fmla="*/ 4 w 889"/>
                  <a:gd name="T77" fmla="*/ 3 h 3255"/>
                  <a:gd name="T78" fmla="*/ 4 w 889"/>
                  <a:gd name="T79" fmla="*/ 3 h 3255"/>
                  <a:gd name="T80" fmla="*/ 3 w 889"/>
                  <a:gd name="T81" fmla="*/ 3 h 3255"/>
                  <a:gd name="T82" fmla="*/ 3 w 889"/>
                  <a:gd name="T83" fmla="*/ 2 h 3255"/>
                  <a:gd name="T84" fmla="*/ 3 w 889"/>
                  <a:gd name="T85" fmla="*/ 2 h 3255"/>
                  <a:gd name="T86" fmla="*/ 3 w 889"/>
                  <a:gd name="T87" fmla="*/ 2 h 3255"/>
                  <a:gd name="T88" fmla="*/ 3 w 889"/>
                  <a:gd name="T89" fmla="*/ 2 h 3255"/>
                  <a:gd name="T90" fmla="*/ 3 w 889"/>
                  <a:gd name="T91" fmla="*/ 2 h 3255"/>
                  <a:gd name="T92" fmla="*/ 3 w 889"/>
                  <a:gd name="T93" fmla="*/ 2 h 3255"/>
                  <a:gd name="T94" fmla="*/ 3 w 889"/>
                  <a:gd name="T95" fmla="*/ 1 h 3255"/>
                  <a:gd name="T96" fmla="*/ 3 w 889"/>
                  <a:gd name="T97" fmla="*/ 1 h 3255"/>
                  <a:gd name="T98" fmla="*/ 3 w 889"/>
                  <a:gd name="T99" fmla="*/ 0 h 3255"/>
                  <a:gd name="T100" fmla="*/ 3 w 889"/>
                  <a:gd name="T101" fmla="*/ 0 h 3255"/>
                  <a:gd name="T102" fmla="*/ 3 w 889"/>
                  <a:gd name="T103" fmla="*/ 0 h 3255"/>
                  <a:gd name="T104" fmla="*/ 2 w 889"/>
                  <a:gd name="T105" fmla="*/ 0 h 3255"/>
                  <a:gd name="T106" fmla="*/ 1 w 889"/>
                  <a:gd name="T107" fmla="*/ 4 h 3255"/>
                  <a:gd name="T108" fmla="*/ 1 w 889"/>
                  <a:gd name="T109" fmla="*/ 5 h 3255"/>
                  <a:gd name="T110" fmla="*/ 1 w 889"/>
                  <a:gd name="T111" fmla="*/ 4 h 3255"/>
                  <a:gd name="T112" fmla="*/ 1 w 889"/>
                  <a:gd name="T113" fmla="*/ 4 h 3255"/>
                  <a:gd name="T114" fmla="*/ 1 w 889"/>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lnTo>
                      <a:pt x="264" y="957"/>
                    </a:lnTo>
                    <a:lnTo>
                      <a:pt x="268" y="1078"/>
                    </a:lnTo>
                    <a:lnTo>
                      <a:pt x="274" y="1144"/>
                    </a:lnTo>
                    <a:lnTo>
                      <a:pt x="215" y="1152"/>
                    </a:lnTo>
                    <a:lnTo>
                      <a:pt x="200" y="1099"/>
                    </a:lnTo>
                    <a:lnTo>
                      <a:pt x="200" y="1054"/>
                    </a:lnTo>
                    <a:lnTo>
                      <a:pt x="225" y="1010"/>
                    </a:lnTo>
                    <a:lnTo>
                      <a:pt x="240" y="979"/>
                    </a:lnTo>
                    <a:lnTo>
                      <a:pt x="254" y="957"/>
                    </a:lnTo>
                    <a:lnTo>
                      <a:pt x="264" y="957"/>
                    </a:lnTo>
                    <a:lnTo>
                      <a:pt x="590"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50" name="Freeform 120"/>
              <p:cNvSpPr>
                <a:spLocks/>
              </p:cNvSpPr>
              <p:nvPr/>
            </p:nvSpPr>
            <p:spPr bwMode="auto">
              <a:xfrm>
                <a:off x="1473" y="1408"/>
                <a:ext cx="296" cy="1085"/>
              </a:xfrm>
              <a:custGeom>
                <a:avLst/>
                <a:gdLst>
                  <a:gd name="T0" fmla="*/ 2 w 889"/>
                  <a:gd name="T1" fmla="*/ 0 h 3255"/>
                  <a:gd name="T2" fmla="*/ 2 w 889"/>
                  <a:gd name="T3" fmla="*/ 0 h 3255"/>
                  <a:gd name="T4" fmla="*/ 2 w 889"/>
                  <a:gd name="T5" fmla="*/ 0 h 3255"/>
                  <a:gd name="T6" fmla="*/ 2 w 889"/>
                  <a:gd name="T7" fmla="*/ 1 h 3255"/>
                  <a:gd name="T8" fmla="*/ 2 w 889"/>
                  <a:gd name="T9" fmla="*/ 1 h 3255"/>
                  <a:gd name="T10" fmla="*/ 2 w 889"/>
                  <a:gd name="T11" fmla="*/ 2 h 3255"/>
                  <a:gd name="T12" fmla="*/ 2 w 889"/>
                  <a:gd name="T13" fmla="*/ 2 h 3255"/>
                  <a:gd name="T14" fmla="*/ 1 w 889"/>
                  <a:gd name="T15" fmla="*/ 2 h 3255"/>
                  <a:gd name="T16" fmla="*/ 1 w 889"/>
                  <a:gd name="T17" fmla="*/ 3 h 3255"/>
                  <a:gd name="T18" fmla="*/ 0 w 889"/>
                  <a:gd name="T19" fmla="*/ 4 h 3255"/>
                  <a:gd name="T20" fmla="*/ 0 w 889"/>
                  <a:gd name="T21" fmla="*/ 5 h 3255"/>
                  <a:gd name="T22" fmla="*/ 1 w 889"/>
                  <a:gd name="T23" fmla="*/ 6 h 3255"/>
                  <a:gd name="T24" fmla="*/ 1 w 889"/>
                  <a:gd name="T25" fmla="*/ 6 h 3255"/>
                  <a:gd name="T26" fmla="*/ 1 w 889"/>
                  <a:gd name="T27" fmla="*/ 7 h 3255"/>
                  <a:gd name="T28" fmla="*/ 1 w 889"/>
                  <a:gd name="T29" fmla="*/ 7 h 3255"/>
                  <a:gd name="T30" fmla="*/ 2 w 889"/>
                  <a:gd name="T31" fmla="*/ 10 h 3255"/>
                  <a:gd name="T32" fmla="*/ 2 w 889"/>
                  <a:gd name="T33" fmla="*/ 11 h 3255"/>
                  <a:gd name="T34" fmla="*/ 2 w 889"/>
                  <a:gd name="T35" fmla="*/ 12 h 3255"/>
                  <a:gd name="T36" fmla="*/ 2 w 889"/>
                  <a:gd name="T37" fmla="*/ 12 h 3255"/>
                  <a:gd name="T38" fmla="*/ 2 w 889"/>
                  <a:gd name="T39" fmla="*/ 13 h 3255"/>
                  <a:gd name="T40" fmla="*/ 2 w 889"/>
                  <a:gd name="T41" fmla="*/ 13 h 3255"/>
                  <a:gd name="T42" fmla="*/ 2 w 889"/>
                  <a:gd name="T43" fmla="*/ 13 h 3255"/>
                  <a:gd name="T44" fmla="*/ 2 w 889"/>
                  <a:gd name="T45" fmla="*/ 13 h 3255"/>
                  <a:gd name="T46" fmla="*/ 3 w 889"/>
                  <a:gd name="T47" fmla="*/ 13 h 3255"/>
                  <a:gd name="T48" fmla="*/ 3 w 889"/>
                  <a:gd name="T49" fmla="*/ 13 h 3255"/>
                  <a:gd name="T50" fmla="*/ 3 w 889"/>
                  <a:gd name="T51" fmla="*/ 13 h 3255"/>
                  <a:gd name="T52" fmla="*/ 3 w 889"/>
                  <a:gd name="T53" fmla="*/ 13 h 3255"/>
                  <a:gd name="T54" fmla="*/ 3 w 889"/>
                  <a:gd name="T55" fmla="*/ 13 h 3255"/>
                  <a:gd name="T56" fmla="*/ 3 w 889"/>
                  <a:gd name="T57" fmla="*/ 12 h 3255"/>
                  <a:gd name="T58" fmla="*/ 3 w 889"/>
                  <a:gd name="T59" fmla="*/ 12 h 3255"/>
                  <a:gd name="T60" fmla="*/ 3 w 889"/>
                  <a:gd name="T61" fmla="*/ 10 h 3255"/>
                  <a:gd name="T62" fmla="*/ 3 w 889"/>
                  <a:gd name="T63" fmla="*/ 10 h 3255"/>
                  <a:gd name="T64" fmla="*/ 3 w 889"/>
                  <a:gd name="T65" fmla="*/ 7 h 3255"/>
                  <a:gd name="T66" fmla="*/ 4 w 889"/>
                  <a:gd name="T67" fmla="*/ 7 h 3255"/>
                  <a:gd name="T68" fmla="*/ 3 w 889"/>
                  <a:gd name="T69" fmla="*/ 6 h 3255"/>
                  <a:gd name="T70" fmla="*/ 4 w 889"/>
                  <a:gd name="T71" fmla="*/ 6 h 3255"/>
                  <a:gd name="T72" fmla="*/ 4 w 889"/>
                  <a:gd name="T73" fmla="*/ 5 h 3255"/>
                  <a:gd name="T74" fmla="*/ 4 w 889"/>
                  <a:gd name="T75" fmla="*/ 4 h 3255"/>
                  <a:gd name="T76" fmla="*/ 4 w 889"/>
                  <a:gd name="T77" fmla="*/ 3 h 3255"/>
                  <a:gd name="T78" fmla="*/ 4 w 889"/>
                  <a:gd name="T79" fmla="*/ 3 h 3255"/>
                  <a:gd name="T80" fmla="*/ 3 w 889"/>
                  <a:gd name="T81" fmla="*/ 3 h 3255"/>
                  <a:gd name="T82" fmla="*/ 3 w 889"/>
                  <a:gd name="T83" fmla="*/ 2 h 3255"/>
                  <a:gd name="T84" fmla="*/ 3 w 889"/>
                  <a:gd name="T85" fmla="*/ 2 h 3255"/>
                  <a:gd name="T86" fmla="*/ 3 w 889"/>
                  <a:gd name="T87" fmla="*/ 2 h 3255"/>
                  <a:gd name="T88" fmla="*/ 3 w 889"/>
                  <a:gd name="T89" fmla="*/ 2 h 3255"/>
                  <a:gd name="T90" fmla="*/ 3 w 889"/>
                  <a:gd name="T91" fmla="*/ 2 h 3255"/>
                  <a:gd name="T92" fmla="*/ 3 w 889"/>
                  <a:gd name="T93" fmla="*/ 2 h 3255"/>
                  <a:gd name="T94" fmla="*/ 3 w 889"/>
                  <a:gd name="T95" fmla="*/ 1 h 3255"/>
                  <a:gd name="T96" fmla="*/ 3 w 889"/>
                  <a:gd name="T97" fmla="*/ 1 h 3255"/>
                  <a:gd name="T98" fmla="*/ 3 w 889"/>
                  <a:gd name="T99" fmla="*/ 0 h 3255"/>
                  <a:gd name="T100" fmla="*/ 3 w 889"/>
                  <a:gd name="T101" fmla="*/ 0 h 3255"/>
                  <a:gd name="T102" fmla="*/ 3 w 889"/>
                  <a:gd name="T103" fmla="*/ 0 h 3255"/>
                  <a:gd name="T104" fmla="*/ 2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51" name="Freeform 121"/>
              <p:cNvSpPr>
                <a:spLocks/>
              </p:cNvSpPr>
              <p:nvPr/>
            </p:nvSpPr>
            <p:spPr bwMode="auto">
              <a:xfrm>
                <a:off x="1542" y="1728"/>
                <a:ext cx="25" cy="66"/>
              </a:xfrm>
              <a:custGeom>
                <a:avLst/>
                <a:gdLst>
                  <a:gd name="T0" fmla="*/ 0 w 73"/>
                  <a:gd name="T1" fmla="*/ 0 h 196"/>
                  <a:gd name="T2" fmla="*/ 0 w 73"/>
                  <a:gd name="T3" fmla="*/ 0 h 196"/>
                  <a:gd name="T4" fmla="*/ 0 w 73"/>
                  <a:gd name="T5" fmla="*/ 1 h 196"/>
                  <a:gd name="T6" fmla="*/ 0 w 73"/>
                  <a:gd name="T7" fmla="*/ 1 h 196"/>
                  <a:gd name="T8" fmla="*/ 0 w 73"/>
                  <a:gd name="T9" fmla="*/ 1 h 196"/>
                  <a:gd name="T10" fmla="*/ 0 w 73"/>
                  <a:gd name="T11" fmla="*/ 0 h 196"/>
                  <a:gd name="T12" fmla="*/ 0 w 73"/>
                  <a:gd name="T13" fmla="*/ 0 h 196"/>
                  <a:gd name="T14" fmla="*/ 0 w 73"/>
                  <a:gd name="T15" fmla="*/ 0 h 196"/>
                  <a:gd name="T16" fmla="*/ 0 w 73"/>
                  <a:gd name="T17" fmla="*/ 0 h 196"/>
                  <a:gd name="T18" fmla="*/ 0 w 7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6"/>
                  <a:gd name="T32" fmla="*/ 73 w 7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6">
                    <a:moveTo>
                      <a:pt x="63" y="0"/>
                    </a:moveTo>
                    <a:lnTo>
                      <a:pt x="67" y="120"/>
                    </a:lnTo>
                    <a:lnTo>
                      <a:pt x="73" y="188"/>
                    </a:lnTo>
                    <a:lnTo>
                      <a:pt x="15" y="196"/>
                    </a:lnTo>
                    <a:lnTo>
                      <a:pt x="0" y="143"/>
                    </a:lnTo>
                    <a:lnTo>
                      <a:pt x="0" y="98"/>
                    </a:lnTo>
                    <a:lnTo>
                      <a:pt x="25" y="54"/>
                    </a:lnTo>
                    <a:lnTo>
                      <a:pt x="39" y="22"/>
                    </a:lnTo>
                    <a:lnTo>
                      <a:pt x="53" y="0"/>
                    </a:lnTo>
                    <a:lnTo>
                      <a:pt x="63"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52" name="Freeform 122"/>
              <p:cNvSpPr>
                <a:spLocks/>
              </p:cNvSpPr>
              <p:nvPr/>
            </p:nvSpPr>
            <p:spPr bwMode="auto">
              <a:xfrm>
                <a:off x="940" y="1386"/>
                <a:ext cx="283" cy="1140"/>
              </a:xfrm>
              <a:custGeom>
                <a:avLst/>
                <a:gdLst>
                  <a:gd name="T0" fmla="*/ 1 w 850"/>
                  <a:gd name="T1" fmla="*/ 0 h 3420"/>
                  <a:gd name="T2" fmla="*/ 1 w 850"/>
                  <a:gd name="T3" fmla="*/ 1 h 3420"/>
                  <a:gd name="T4" fmla="*/ 1 w 850"/>
                  <a:gd name="T5" fmla="*/ 1 h 3420"/>
                  <a:gd name="T6" fmla="*/ 1 w 850"/>
                  <a:gd name="T7" fmla="*/ 2 h 3420"/>
                  <a:gd name="T8" fmla="*/ 1 w 850"/>
                  <a:gd name="T9" fmla="*/ 2 h 3420"/>
                  <a:gd name="T10" fmla="*/ 0 w 850"/>
                  <a:gd name="T11" fmla="*/ 3 h 3420"/>
                  <a:gd name="T12" fmla="*/ 0 w 850"/>
                  <a:gd name="T13" fmla="*/ 3 h 3420"/>
                  <a:gd name="T14" fmla="*/ 0 w 850"/>
                  <a:gd name="T15" fmla="*/ 5 h 3420"/>
                  <a:gd name="T16" fmla="*/ 0 w 850"/>
                  <a:gd name="T17" fmla="*/ 6 h 3420"/>
                  <a:gd name="T18" fmla="*/ 0 w 850"/>
                  <a:gd name="T19" fmla="*/ 7 h 3420"/>
                  <a:gd name="T20" fmla="*/ 1 w 850"/>
                  <a:gd name="T21" fmla="*/ 9 h 3420"/>
                  <a:gd name="T22" fmla="*/ 1 w 850"/>
                  <a:gd name="T23" fmla="*/ 10 h 3420"/>
                  <a:gd name="T24" fmla="*/ 1 w 850"/>
                  <a:gd name="T25" fmla="*/ 11 h 3420"/>
                  <a:gd name="T26" fmla="*/ 1 w 850"/>
                  <a:gd name="T27" fmla="*/ 13 h 3420"/>
                  <a:gd name="T28" fmla="*/ 1 w 850"/>
                  <a:gd name="T29" fmla="*/ 14 h 3420"/>
                  <a:gd name="T30" fmla="*/ 2 w 850"/>
                  <a:gd name="T31" fmla="*/ 14 h 3420"/>
                  <a:gd name="T32" fmla="*/ 3 w 850"/>
                  <a:gd name="T33" fmla="*/ 14 h 3420"/>
                  <a:gd name="T34" fmla="*/ 3 w 850"/>
                  <a:gd name="T35" fmla="*/ 14 h 3420"/>
                  <a:gd name="T36" fmla="*/ 3 w 850"/>
                  <a:gd name="T37" fmla="*/ 14 h 3420"/>
                  <a:gd name="T38" fmla="*/ 3 w 850"/>
                  <a:gd name="T39" fmla="*/ 14 h 3420"/>
                  <a:gd name="T40" fmla="*/ 3 w 850"/>
                  <a:gd name="T41" fmla="*/ 13 h 3420"/>
                  <a:gd name="T42" fmla="*/ 3 w 850"/>
                  <a:gd name="T43" fmla="*/ 13 h 3420"/>
                  <a:gd name="T44" fmla="*/ 3 w 850"/>
                  <a:gd name="T45" fmla="*/ 12 h 3420"/>
                  <a:gd name="T46" fmla="*/ 3 w 850"/>
                  <a:gd name="T47" fmla="*/ 11 h 3420"/>
                  <a:gd name="T48" fmla="*/ 3 w 850"/>
                  <a:gd name="T49" fmla="*/ 9 h 3420"/>
                  <a:gd name="T50" fmla="*/ 3 w 850"/>
                  <a:gd name="T51" fmla="*/ 8 h 3420"/>
                  <a:gd name="T52" fmla="*/ 3 w 850"/>
                  <a:gd name="T53" fmla="*/ 6 h 3420"/>
                  <a:gd name="T54" fmla="*/ 3 w 850"/>
                  <a:gd name="T55" fmla="*/ 5 h 3420"/>
                  <a:gd name="T56" fmla="*/ 3 w 850"/>
                  <a:gd name="T57" fmla="*/ 5 h 3420"/>
                  <a:gd name="T58" fmla="*/ 3 w 850"/>
                  <a:gd name="T59" fmla="*/ 4 h 3420"/>
                  <a:gd name="T60" fmla="*/ 3 w 850"/>
                  <a:gd name="T61" fmla="*/ 3 h 3420"/>
                  <a:gd name="T62" fmla="*/ 2 w 850"/>
                  <a:gd name="T63" fmla="*/ 2 h 3420"/>
                  <a:gd name="T64" fmla="*/ 2 w 850"/>
                  <a:gd name="T65" fmla="*/ 2 h 3420"/>
                  <a:gd name="T66" fmla="*/ 2 w 850"/>
                  <a:gd name="T67" fmla="*/ 2 h 3420"/>
                  <a:gd name="T68" fmla="*/ 2 w 850"/>
                  <a:gd name="T69" fmla="*/ 1 h 3420"/>
                  <a:gd name="T70" fmla="*/ 2 w 850"/>
                  <a:gd name="T71" fmla="*/ 1 h 3420"/>
                  <a:gd name="T72" fmla="*/ 2 w 850"/>
                  <a:gd name="T73" fmla="*/ 0 h 3420"/>
                  <a:gd name="T74" fmla="*/ 2 w 850"/>
                  <a:gd name="T75" fmla="*/ 0 h 3420"/>
                  <a:gd name="T76" fmla="*/ 1 w 850"/>
                  <a:gd name="T77" fmla="*/ 6 h 3420"/>
                  <a:gd name="T78" fmla="*/ 1 w 850"/>
                  <a:gd name="T79" fmla="*/ 6 h 3420"/>
                  <a:gd name="T80" fmla="*/ 1 w 850"/>
                  <a:gd name="T81" fmla="*/ 5 h 3420"/>
                  <a:gd name="T82" fmla="*/ 1 w 850"/>
                  <a:gd name="T83" fmla="*/ 4 h 3420"/>
                  <a:gd name="T84" fmla="*/ 1 w 850"/>
                  <a:gd name="T85" fmla="*/ 5 h 3420"/>
                  <a:gd name="T86" fmla="*/ 1 w 850"/>
                  <a:gd name="T87" fmla="*/ 6 h 3420"/>
                  <a:gd name="T88" fmla="*/ 2 w 850"/>
                  <a:gd name="T89" fmla="*/ 13 h 3420"/>
                  <a:gd name="T90" fmla="*/ 2 w 850"/>
                  <a:gd name="T91" fmla="*/ 13 h 3420"/>
                  <a:gd name="T92" fmla="*/ 2 w 850"/>
                  <a:gd name="T93" fmla="*/ 11 h 3420"/>
                  <a:gd name="T94" fmla="*/ 2 w 850"/>
                  <a:gd name="T95" fmla="*/ 10 h 3420"/>
                  <a:gd name="T96" fmla="*/ 2 w 850"/>
                  <a:gd name="T97" fmla="*/ 10 h 3420"/>
                  <a:gd name="T98" fmla="*/ 2 w 850"/>
                  <a:gd name="T99" fmla="*/ 9 h 3420"/>
                  <a:gd name="T100" fmla="*/ 3 w 850"/>
                  <a:gd name="T101" fmla="*/ 9 h 3420"/>
                  <a:gd name="T102" fmla="*/ 3 w 850"/>
                  <a:gd name="T103" fmla="*/ 10 h 3420"/>
                  <a:gd name="T104" fmla="*/ 2 w 850"/>
                  <a:gd name="T105" fmla="*/ 10 h 3420"/>
                  <a:gd name="T106" fmla="*/ 2 w 850"/>
                  <a:gd name="T107" fmla="*/ 11 h 3420"/>
                  <a:gd name="T108" fmla="*/ 2 w 850"/>
                  <a:gd name="T109" fmla="*/ 13 h 3420"/>
                  <a:gd name="T110" fmla="*/ 2 w 850"/>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20"/>
                  <a:gd name="T170" fmla="*/ 850 w 850"/>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lnTo>
                      <a:pt x="160" y="1476"/>
                    </a:lnTo>
                    <a:lnTo>
                      <a:pt x="207" y="1498"/>
                    </a:lnTo>
                    <a:lnTo>
                      <a:pt x="206" y="1411"/>
                    </a:lnTo>
                    <a:lnTo>
                      <a:pt x="211" y="1375"/>
                    </a:lnTo>
                    <a:lnTo>
                      <a:pt x="219" y="1338"/>
                    </a:lnTo>
                    <a:lnTo>
                      <a:pt x="235" y="1302"/>
                    </a:lnTo>
                    <a:lnTo>
                      <a:pt x="254" y="1268"/>
                    </a:lnTo>
                    <a:lnTo>
                      <a:pt x="230" y="1223"/>
                    </a:lnTo>
                    <a:lnTo>
                      <a:pt x="206" y="1172"/>
                    </a:lnTo>
                    <a:lnTo>
                      <a:pt x="186" y="1114"/>
                    </a:lnTo>
                    <a:lnTo>
                      <a:pt x="173" y="1064"/>
                    </a:lnTo>
                    <a:lnTo>
                      <a:pt x="161" y="1000"/>
                    </a:lnTo>
                    <a:lnTo>
                      <a:pt x="154" y="1080"/>
                    </a:lnTo>
                    <a:lnTo>
                      <a:pt x="156" y="1177"/>
                    </a:lnTo>
                    <a:lnTo>
                      <a:pt x="158" y="1268"/>
                    </a:lnTo>
                    <a:lnTo>
                      <a:pt x="156" y="1343"/>
                    </a:lnTo>
                    <a:lnTo>
                      <a:pt x="158" y="1404"/>
                    </a:lnTo>
                    <a:lnTo>
                      <a:pt x="160" y="1476"/>
                    </a:lnTo>
                    <a:lnTo>
                      <a:pt x="398" y="1"/>
                    </a:lnTo>
                    <a:lnTo>
                      <a:pt x="476" y="3179"/>
                    </a:lnTo>
                    <a:lnTo>
                      <a:pt x="455" y="3137"/>
                    </a:lnTo>
                    <a:lnTo>
                      <a:pt x="442" y="3094"/>
                    </a:lnTo>
                    <a:lnTo>
                      <a:pt x="436" y="3038"/>
                    </a:lnTo>
                    <a:lnTo>
                      <a:pt x="442" y="2961"/>
                    </a:lnTo>
                    <a:lnTo>
                      <a:pt x="445" y="2872"/>
                    </a:lnTo>
                    <a:lnTo>
                      <a:pt x="449" y="2768"/>
                    </a:lnTo>
                    <a:lnTo>
                      <a:pt x="445" y="2653"/>
                    </a:lnTo>
                    <a:lnTo>
                      <a:pt x="439" y="2552"/>
                    </a:lnTo>
                    <a:lnTo>
                      <a:pt x="434" y="2483"/>
                    </a:lnTo>
                    <a:lnTo>
                      <a:pt x="437" y="2452"/>
                    </a:lnTo>
                    <a:lnTo>
                      <a:pt x="454" y="2407"/>
                    </a:lnTo>
                    <a:lnTo>
                      <a:pt x="470" y="2349"/>
                    </a:lnTo>
                    <a:lnTo>
                      <a:pt x="477" y="2277"/>
                    </a:lnTo>
                    <a:lnTo>
                      <a:pt x="476" y="2216"/>
                    </a:lnTo>
                    <a:lnTo>
                      <a:pt x="466" y="2173"/>
                    </a:lnTo>
                    <a:lnTo>
                      <a:pt x="604" y="2158"/>
                    </a:lnTo>
                    <a:lnTo>
                      <a:pt x="618" y="2205"/>
                    </a:lnTo>
                    <a:lnTo>
                      <a:pt x="634" y="2252"/>
                    </a:lnTo>
                    <a:lnTo>
                      <a:pt x="648" y="2301"/>
                    </a:lnTo>
                    <a:lnTo>
                      <a:pt x="648" y="2322"/>
                    </a:lnTo>
                    <a:lnTo>
                      <a:pt x="629" y="2362"/>
                    </a:lnTo>
                    <a:lnTo>
                      <a:pt x="604" y="2409"/>
                    </a:lnTo>
                    <a:lnTo>
                      <a:pt x="583" y="2468"/>
                    </a:lnTo>
                    <a:lnTo>
                      <a:pt x="569" y="2523"/>
                    </a:lnTo>
                    <a:lnTo>
                      <a:pt x="564" y="2599"/>
                    </a:lnTo>
                    <a:lnTo>
                      <a:pt x="564" y="2675"/>
                    </a:lnTo>
                    <a:lnTo>
                      <a:pt x="561" y="2782"/>
                    </a:lnTo>
                    <a:lnTo>
                      <a:pt x="555" y="2875"/>
                    </a:lnTo>
                    <a:lnTo>
                      <a:pt x="539" y="2979"/>
                    </a:lnTo>
                    <a:lnTo>
                      <a:pt x="509" y="3094"/>
                    </a:lnTo>
                    <a:lnTo>
                      <a:pt x="493" y="3144"/>
                    </a:lnTo>
                    <a:lnTo>
                      <a:pt x="476" y="3179"/>
                    </a:lnTo>
                    <a:lnTo>
                      <a:pt x="398"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53" name="Freeform 123"/>
              <p:cNvSpPr>
                <a:spLocks/>
              </p:cNvSpPr>
              <p:nvPr/>
            </p:nvSpPr>
            <p:spPr bwMode="auto">
              <a:xfrm>
                <a:off x="940" y="1386"/>
                <a:ext cx="283" cy="1140"/>
              </a:xfrm>
              <a:custGeom>
                <a:avLst/>
                <a:gdLst>
                  <a:gd name="T0" fmla="*/ 1 w 850"/>
                  <a:gd name="T1" fmla="*/ 0 h 3420"/>
                  <a:gd name="T2" fmla="*/ 1 w 850"/>
                  <a:gd name="T3" fmla="*/ 0 h 3420"/>
                  <a:gd name="T4" fmla="*/ 1 w 850"/>
                  <a:gd name="T5" fmla="*/ 1 h 3420"/>
                  <a:gd name="T6" fmla="*/ 1 w 850"/>
                  <a:gd name="T7" fmla="*/ 1 h 3420"/>
                  <a:gd name="T8" fmla="*/ 1 w 850"/>
                  <a:gd name="T9" fmla="*/ 2 h 3420"/>
                  <a:gd name="T10" fmla="*/ 1 w 850"/>
                  <a:gd name="T11" fmla="*/ 2 h 3420"/>
                  <a:gd name="T12" fmla="*/ 1 w 850"/>
                  <a:gd name="T13" fmla="*/ 2 h 3420"/>
                  <a:gd name="T14" fmla="*/ 1 w 850"/>
                  <a:gd name="T15" fmla="*/ 2 h 3420"/>
                  <a:gd name="T16" fmla="*/ 0 w 850"/>
                  <a:gd name="T17" fmla="*/ 3 h 3420"/>
                  <a:gd name="T18" fmla="*/ 0 w 850"/>
                  <a:gd name="T19" fmla="*/ 3 h 3420"/>
                  <a:gd name="T20" fmla="*/ 0 w 850"/>
                  <a:gd name="T21" fmla="*/ 4 h 3420"/>
                  <a:gd name="T22" fmla="*/ 0 w 850"/>
                  <a:gd name="T23" fmla="*/ 5 h 3420"/>
                  <a:gd name="T24" fmla="*/ 0 w 850"/>
                  <a:gd name="T25" fmla="*/ 6 h 3420"/>
                  <a:gd name="T26" fmla="*/ 0 w 850"/>
                  <a:gd name="T27" fmla="*/ 6 h 3420"/>
                  <a:gd name="T28" fmla="*/ 0 w 850"/>
                  <a:gd name="T29" fmla="*/ 7 h 3420"/>
                  <a:gd name="T30" fmla="*/ 1 w 850"/>
                  <a:gd name="T31" fmla="*/ 8 h 3420"/>
                  <a:gd name="T32" fmla="*/ 1 w 850"/>
                  <a:gd name="T33" fmla="*/ 9 h 3420"/>
                  <a:gd name="T34" fmla="*/ 1 w 850"/>
                  <a:gd name="T35" fmla="*/ 10 h 3420"/>
                  <a:gd name="T36" fmla="*/ 1 w 850"/>
                  <a:gd name="T37" fmla="*/ 11 h 3420"/>
                  <a:gd name="T38" fmla="*/ 1 w 850"/>
                  <a:gd name="T39" fmla="*/ 12 h 3420"/>
                  <a:gd name="T40" fmla="*/ 1 w 850"/>
                  <a:gd name="T41" fmla="*/ 13 h 3420"/>
                  <a:gd name="T42" fmla="*/ 1 w 850"/>
                  <a:gd name="T43" fmla="*/ 14 h 3420"/>
                  <a:gd name="T44" fmla="*/ 2 w 850"/>
                  <a:gd name="T45" fmla="*/ 14 h 3420"/>
                  <a:gd name="T46" fmla="*/ 2 w 850"/>
                  <a:gd name="T47" fmla="*/ 14 h 3420"/>
                  <a:gd name="T48" fmla="*/ 3 w 850"/>
                  <a:gd name="T49" fmla="*/ 14 h 3420"/>
                  <a:gd name="T50" fmla="*/ 3 w 850"/>
                  <a:gd name="T51" fmla="*/ 14 h 3420"/>
                  <a:gd name="T52" fmla="*/ 3 w 850"/>
                  <a:gd name="T53" fmla="*/ 14 h 3420"/>
                  <a:gd name="T54" fmla="*/ 2 w 850"/>
                  <a:gd name="T55" fmla="*/ 14 h 3420"/>
                  <a:gd name="T56" fmla="*/ 3 w 850"/>
                  <a:gd name="T57" fmla="*/ 14 h 3420"/>
                  <a:gd name="T58" fmla="*/ 3 w 850"/>
                  <a:gd name="T59" fmla="*/ 14 h 3420"/>
                  <a:gd name="T60" fmla="*/ 3 w 850"/>
                  <a:gd name="T61" fmla="*/ 14 h 3420"/>
                  <a:gd name="T62" fmla="*/ 3 w 850"/>
                  <a:gd name="T63" fmla="*/ 13 h 3420"/>
                  <a:gd name="T64" fmla="*/ 3 w 850"/>
                  <a:gd name="T65" fmla="*/ 13 h 3420"/>
                  <a:gd name="T66" fmla="*/ 3 w 850"/>
                  <a:gd name="T67" fmla="*/ 13 h 3420"/>
                  <a:gd name="T68" fmla="*/ 3 w 850"/>
                  <a:gd name="T69" fmla="*/ 12 h 3420"/>
                  <a:gd name="T70" fmla="*/ 3 w 850"/>
                  <a:gd name="T71" fmla="*/ 11 h 3420"/>
                  <a:gd name="T72" fmla="*/ 3 w 850"/>
                  <a:gd name="T73" fmla="*/ 10 h 3420"/>
                  <a:gd name="T74" fmla="*/ 3 w 850"/>
                  <a:gd name="T75" fmla="*/ 9 h 3420"/>
                  <a:gd name="T76" fmla="*/ 3 w 850"/>
                  <a:gd name="T77" fmla="*/ 8 h 3420"/>
                  <a:gd name="T78" fmla="*/ 3 w 850"/>
                  <a:gd name="T79" fmla="*/ 7 h 3420"/>
                  <a:gd name="T80" fmla="*/ 3 w 850"/>
                  <a:gd name="T81" fmla="*/ 6 h 3420"/>
                  <a:gd name="T82" fmla="*/ 3 w 850"/>
                  <a:gd name="T83" fmla="*/ 5 h 3420"/>
                  <a:gd name="T84" fmla="*/ 3 w 850"/>
                  <a:gd name="T85" fmla="*/ 5 h 3420"/>
                  <a:gd name="T86" fmla="*/ 3 w 850"/>
                  <a:gd name="T87" fmla="*/ 5 h 3420"/>
                  <a:gd name="T88" fmla="*/ 3 w 850"/>
                  <a:gd name="T89" fmla="*/ 4 h 3420"/>
                  <a:gd name="T90" fmla="*/ 3 w 850"/>
                  <a:gd name="T91" fmla="*/ 3 h 3420"/>
                  <a:gd name="T92" fmla="*/ 3 w 850"/>
                  <a:gd name="T93" fmla="*/ 3 h 3420"/>
                  <a:gd name="T94" fmla="*/ 2 w 850"/>
                  <a:gd name="T95" fmla="*/ 2 h 3420"/>
                  <a:gd name="T96" fmla="*/ 2 w 850"/>
                  <a:gd name="T97" fmla="*/ 2 h 3420"/>
                  <a:gd name="T98" fmla="*/ 2 w 850"/>
                  <a:gd name="T99" fmla="*/ 2 h 3420"/>
                  <a:gd name="T100" fmla="*/ 2 w 850"/>
                  <a:gd name="T101" fmla="*/ 2 h 3420"/>
                  <a:gd name="T102" fmla="*/ 2 w 850"/>
                  <a:gd name="T103" fmla="*/ 1 h 3420"/>
                  <a:gd name="T104" fmla="*/ 2 w 850"/>
                  <a:gd name="T105" fmla="*/ 1 h 3420"/>
                  <a:gd name="T106" fmla="*/ 2 w 850"/>
                  <a:gd name="T107" fmla="*/ 1 h 3420"/>
                  <a:gd name="T108" fmla="*/ 2 w 850"/>
                  <a:gd name="T109" fmla="*/ 0 h 3420"/>
                  <a:gd name="T110" fmla="*/ 2 w 850"/>
                  <a:gd name="T111" fmla="*/ 0 h 3420"/>
                  <a:gd name="T112" fmla="*/ 2 w 850"/>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20"/>
                  <a:gd name="T173" fmla="*/ 850 w 850"/>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54" name="Freeform 124"/>
              <p:cNvSpPr>
                <a:spLocks/>
              </p:cNvSpPr>
              <p:nvPr/>
            </p:nvSpPr>
            <p:spPr bwMode="auto">
              <a:xfrm>
                <a:off x="991" y="1720"/>
                <a:ext cx="33" cy="166"/>
              </a:xfrm>
              <a:custGeom>
                <a:avLst/>
                <a:gdLst>
                  <a:gd name="T0" fmla="*/ 0 w 99"/>
                  <a:gd name="T1" fmla="*/ 2 h 497"/>
                  <a:gd name="T2" fmla="*/ 0 w 99"/>
                  <a:gd name="T3" fmla="*/ 2 h 497"/>
                  <a:gd name="T4" fmla="*/ 0 w 99"/>
                  <a:gd name="T5" fmla="*/ 2 h 497"/>
                  <a:gd name="T6" fmla="*/ 0 w 99"/>
                  <a:gd name="T7" fmla="*/ 2 h 497"/>
                  <a:gd name="T8" fmla="*/ 0 w 99"/>
                  <a:gd name="T9" fmla="*/ 1 h 497"/>
                  <a:gd name="T10" fmla="*/ 0 w 99"/>
                  <a:gd name="T11" fmla="*/ 1 h 497"/>
                  <a:gd name="T12" fmla="*/ 0 w 99"/>
                  <a:gd name="T13" fmla="*/ 1 h 497"/>
                  <a:gd name="T14" fmla="*/ 0 w 99"/>
                  <a:gd name="T15" fmla="*/ 1 h 497"/>
                  <a:gd name="T16" fmla="*/ 0 w 99"/>
                  <a:gd name="T17" fmla="*/ 1 h 497"/>
                  <a:gd name="T18" fmla="*/ 0 w 99"/>
                  <a:gd name="T19" fmla="*/ 0 h 497"/>
                  <a:gd name="T20" fmla="*/ 0 w 99"/>
                  <a:gd name="T21" fmla="*/ 0 h 497"/>
                  <a:gd name="T22" fmla="*/ 0 w 99"/>
                  <a:gd name="T23" fmla="*/ 0 h 497"/>
                  <a:gd name="T24" fmla="*/ 0 w 99"/>
                  <a:gd name="T25" fmla="*/ 0 h 497"/>
                  <a:gd name="T26" fmla="*/ 0 w 99"/>
                  <a:gd name="T27" fmla="*/ 1 h 497"/>
                  <a:gd name="T28" fmla="*/ 0 w 99"/>
                  <a:gd name="T29" fmla="*/ 1 h 497"/>
                  <a:gd name="T30" fmla="*/ 0 w 99"/>
                  <a:gd name="T31" fmla="*/ 1 h 497"/>
                  <a:gd name="T32" fmla="*/ 0 w 99"/>
                  <a:gd name="T33" fmla="*/ 2 h 497"/>
                  <a:gd name="T34" fmla="*/ 0 w 99"/>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7"/>
                  <a:gd name="T56" fmla="*/ 99 w 9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7">
                    <a:moveTo>
                      <a:pt x="6" y="477"/>
                    </a:moveTo>
                    <a:lnTo>
                      <a:pt x="53" y="497"/>
                    </a:lnTo>
                    <a:lnTo>
                      <a:pt x="52" y="412"/>
                    </a:lnTo>
                    <a:lnTo>
                      <a:pt x="55" y="374"/>
                    </a:lnTo>
                    <a:lnTo>
                      <a:pt x="65" y="337"/>
                    </a:lnTo>
                    <a:lnTo>
                      <a:pt x="80" y="302"/>
                    </a:lnTo>
                    <a:lnTo>
                      <a:pt x="99" y="267"/>
                    </a:lnTo>
                    <a:lnTo>
                      <a:pt x="74" y="223"/>
                    </a:lnTo>
                    <a:lnTo>
                      <a:pt x="52" y="172"/>
                    </a:lnTo>
                    <a:lnTo>
                      <a:pt x="32" y="113"/>
                    </a:lnTo>
                    <a:lnTo>
                      <a:pt x="19" y="64"/>
                    </a:lnTo>
                    <a:lnTo>
                      <a:pt x="7" y="0"/>
                    </a:lnTo>
                    <a:lnTo>
                      <a:pt x="0" y="79"/>
                    </a:lnTo>
                    <a:lnTo>
                      <a:pt x="2" y="177"/>
                    </a:lnTo>
                    <a:lnTo>
                      <a:pt x="4" y="267"/>
                    </a:lnTo>
                    <a:lnTo>
                      <a:pt x="2" y="342"/>
                    </a:lnTo>
                    <a:lnTo>
                      <a:pt x="4" y="405"/>
                    </a:lnTo>
                    <a:lnTo>
                      <a:pt x="6"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55" name="Freeform 125"/>
              <p:cNvSpPr>
                <a:spLocks/>
              </p:cNvSpPr>
              <p:nvPr/>
            </p:nvSpPr>
            <p:spPr bwMode="auto">
              <a:xfrm>
                <a:off x="1083" y="2106"/>
                <a:ext cx="72" cy="340"/>
              </a:xfrm>
              <a:custGeom>
                <a:avLst/>
                <a:gdLst>
                  <a:gd name="T0" fmla="*/ 0 w 215"/>
                  <a:gd name="T1" fmla="*/ 4 h 1021"/>
                  <a:gd name="T2" fmla="*/ 0 w 215"/>
                  <a:gd name="T3" fmla="*/ 4 h 1021"/>
                  <a:gd name="T4" fmla="*/ 0 w 215"/>
                  <a:gd name="T5" fmla="*/ 4 h 1021"/>
                  <a:gd name="T6" fmla="*/ 0 w 215"/>
                  <a:gd name="T7" fmla="*/ 4 h 1021"/>
                  <a:gd name="T8" fmla="*/ 0 w 215"/>
                  <a:gd name="T9" fmla="*/ 3 h 1021"/>
                  <a:gd name="T10" fmla="*/ 0 w 215"/>
                  <a:gd name="T11" fmla="*/ 3 h 1021"/>
                  <a:gd name="T12" fmla="*/ 0 w 215"/>
                  <a:gd name="T13" fmla="*/ 3 h 1021"/>
                  <a:gd name="T14" fmla="*/ 0 w 215"/>
                  <a:gd name="T15" fmla="*/ 2 h 1021"/>
                  <a:gd name="T16" fmla="*/ 0 w 215"/>
                  <a:gd name="T17" fmla="*/ 2 h 1021"/>
                  <a:gd name="T18" fmla="*/ 0 w 215"/>
                  <a:gd name="T19" fmla="*/ 1 h 1021"/>
                  <a:gd name="T20" fmla="*/ 0 w 215"/>
                  <a:gd name="T21" fmla="*/ 1 h 1021"/>
                  <a:gd name="T22" fmla="*/ 0 w 215"/>
                  <a:gd name="T23" fmla="*/ 1 h 1021"/>
                  <a:gd name="T24" fmla="*/ 0 w 215"/>
                  <a:gd name="T25" fmla="*/ 1 h 1021"/>
                  <a:gd name="T26" fmla="*/ 0 w 215"/>
                  <a:gd name="T27" fmla="*/ 0 h 1021"/>
                  <a:gd name="T28" fmla="*/ 0 w 215"/>
                  <a:gd name="T29" fmla="*/ 0 h 1021"/>
                  <a:gd name="T30" fmla="*/ 0 w 215"/>
                  <a:gd name="T31" fmla="*/ 0 h 1021"/>
                  <a:gd name="T32" fmla="*/ 1 w 215"/>
                  <a:gd name="T33" fmla="*/ 0 h 1021"/>
                  <a:gd name="T34" fmla="*/ 1 w 215"/>
                  <a:gd name="T35" fmla="*/ 0 h 1021"/>
                  <a:gd name="T36" fmla="*/ 1 w 215"/>
                  <a:gd name="T37" fmla="*/ 0 h 1021"/>
                  <a:gd name="T38" fmla="*/ 1 w 215"/>
                  <a:gd name="T39" fmla="*/ 1 h 1021"/>
                  <a:gd name="T40" fmla="*/ 1 w 215"/>
                  <a:gd name="T41" fmla="*/ 1 h 1021"/>
                  <a:gd name="T42" fmla="*/ 1 w 215"/>
                  <a:gd name="T43" fmla="*/ 1 h 1021"/>
                  <a:gd name="T44" fmla="*/ 1 w 215"/>
                  <a:gd name="T45" fmla="*/ 1 h 1021"/>
                  <a:gd name="T46" fmla="*/ 1 w 215"/>
                  <a:gd name="T47" fmla="*/ 1 h 1021"/>
                  <a:gd name="T48" fmla="*/ 1 w 215"/>
                  <a:gd name="T49" fmla="*/ 2 h 1021"/>
                  <a:gd name="T50" fmla="*/ 1 w 215"/>
                  <a:gd name="T51" fmla="*/ 2 h 1021"/>
                  <a:gd name="T52" fmla="*/ 1 w 215"/>
                  <a:gd name="T53" fmla="*/ 2 h 1021"/>
                  <a:gd name="T54" fmla="*/ 1 w 215"/>
                  <a:gd name="T55" fmla="*/ 3 h 1021"/>
                  <a:gd name="T56" fmla="*/ 1 w 215"/>
                  <a:gd name="T57" fmla="*/ 3 h 1021"/>
                  <a:gd name="T58" fmla="*/ 0 w 215"/>
                  <a:gd name="T59" fmla="*/ 3 h 1021"/>
                  <a:gd name="T60" fmla="*/ 0 w 215"/>
                  <a:gd name="T61" fmla="*/ 4 h 1021"/>
                  <a:gd name="T62" fmla="*/ 0 w 215"/>
                  <a:gd name="T63" fmla="*/ 4 h 1021"/>
                  <a:gd name="T64" fmla="*/ 0 w 215"/>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9"/>
                    </a:lnTo>
                    <a:lnTo>
                      <a:pt x="9" y="936"/>
                    </a:lnTo>
                    <a:lnTo>
                      <a:pt x="2" y="880"/>
                    </a:lnTo>
                    <a:lnTo>
                      <a:pt x="9" y="803"/>
                    </a:lnTo>
                    <a:lnTo>
                      <a:pt x="13" y="714"/>
                    </a:lnTo>
                    <a:lnTo>
                      <a:pt x="15" y="610"/>
                    </a:lnTo>
                    <a:lnTo>
                      <a:pt x="13" y="495"/>
                    </a:lnTo>
                    <a:lnTo>
                      <a:pt x="6" y="394"/>
                    </a:lnTo>
                    <a:lnTo>
                      <a:pt x="0" y="325"/>
                    </a:lnTo>
                    <a:lnTo>
                      <a:pt x="5" y="294"/>
                    </a:lnTo>
                    <a:lnTo>
                      <a:pt x="21" y="249"/>
                    </a:lnTo>
                    <a:lnTo>
                      <a:pt x="37" y="191"/>
                    </a:lnTo>
                    <a:lnTo>
                      <a:pt x="44" y="119"/>
                    </a:lnTo>
                    <a:lnTo>
                      <a:pt x="42" y="58"/>
                    </a:lnTo>
                    <a:lnTo>
                      <a:pt x="33" y="15"/>
                    </a:lnTo>
                    <a:lnTo>
                      <a:pt x="170" y="0"/>
                    </a:lnTo>
                    <a:lnTo>
                      <a:pt x="186" y="47"/>
                    </a:lnTo>
                    <a:lnTo>
                      <a:pt x="201" y="94"/>
                    </a:lnTo>
                    <a:lnTo>
                      <a:pt x="215" y="143"/>
                    </a:lnTo>
                    <a:lnTo>
                      <a:pt x="215" y="164"/>
                    </a:lnTo>
                    <a:lnTo>
                      <a:pt x="196" y="205"/>
                    </a:lnTo>
                    <a:lnTo>
                      <a:pt x="170" y="251"/>
                    </a:lnTo>
                    <a:lnTo>
                      <a:pt x="149" y="311"/>
                    </a:lnTo>
                    <a:lnTo>
                      <a:pt x="135" y="365"/>
                    </a:lnTo>
                    <a:lnTo>
                      <a:pt x="131" y="441"/>
                    </a:lnTo>
                    <a:lnTo>
                      <a:pt x="131" y="517"/>
                    </a:lnTo>
                    <a:lnTo>
                      <a:pt x="129" y="624"/>
                    </a:lnTo>
                    <a:lnTo>
                      <a:pt x="123" y="717"/>
                    </a:lnTo>
                    <a:lnTo>
                      <a:pt x="106" y="821"/>
                    </a:lnTo>
                    <a:lnTo>
                      <a:pt x="77" y="936"/>
                    </a:lnTo>
                    <a:lnTo>
                      <a:pt x="59" y="986"/>
                    </a:lnTo>
                    <a:lnTo>
                      <a:pt x="44"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56" name="Freeform 126"/>
              <p:cNvSpPr>
                <a:spLocks/>
              </p:cNvSpPr>
              <p:nvPr/>
            </p:nvSpPr>
            <p:spPr bwMode="auto">
              <a:xfrm>
                <a:off x="4364" y="1598"/>
                <a:ext cx="389" cy="1215"/>
              </a:xfrm>
              <a:custGeom>
                <a:avLst/>
                <a:gdLst>
                  <a:gd name="T0" fmla="*/ 2 w 1168"/>
                  <a:gd name="T1" fmla="*/ 10 h 3644"/>
                  <a:gd name="T2" fmla="*/ 2 w 1168"/>
                  <a:gd name="T3" fmla="*/ 12 h 3644"/>
                  <a:gd name="T4" fmla="*/ 2 w 1168"/>
                  <a:gd name="T5" fmla="*/ 13 h 3644"/>
                  <a:gd name="T6" fmla="*/ 2 w 1168"/>
                  <a:gd name="T7" fmla="*/ 14 h 3644"/>
                  <a:gd name="T8" fmla="*/ 1 w 1168"/>
                  <a:gd name="T9" fmla="*/ 14 h 3644"/>
                  <a:gd name="T10" fmla="*/ 1 w 1168"/>
                  <a:gd name="T11" fmla="*/ 14 h 3644"/>
                  <a:gd name="T12" fmla="*/ 0 w 1168"/>
                  <a:gd name="T13" fmla="*/ 15 h 3644"/>
                  <a:gd name="T14" fmla="*/ 0 w 1168"/>
                  <a:gd name="T15" fmla="*/ 14 h 3644"/>
                  <a:gd name="T16" fmla="*/ 0 w 1168"/>
                  <a:gd name="T17" fmla="*/ 14 h 3644"/>
                  <a:gd name="T18" fmla="*/ 1 w 1168"/>
                  <a:gd name="T19" fmla="*/ 14 h 3644"/>
                  <a:gd name="T20" fmla="*/ 1 w 1168"/>
                  <a:gd name="T21" fmla="*/ 12 h 3644"/>
                  <a:gd name="T22" fmla="*/ 1 w 1168"/>
                  <a:gd name="T23" fmla="*/ 10 h 3644"/>
                  <a:gd name="T24" fmla="*/ 1 w 1168"/>
                  <a:gd name="T25" fmla="*/ 9 h 3644"/>
                  <a:gd name="T26" fmla="*/ 1 w 1168"/>
                  <a:gd name="T27" fmla="*/ 8 h 3644"/>
                  <a:gd name="T28" fmla="*/ 1 w 1168"/>
                  <a:gd name="T29" fmla="*/ 8 h 3644"/>
                  <a:gd name="T30" fmla="*/ 1 w 1168"/>
                  <a:gd name="T31" fmla="*/ 7 h 3644"/>
                  <a:gd name="T32" fmla="*/ 1 w 1168"/>
                  <a:gd name="T33" fmla="*/ 6 h 3644"/>
                  <a:gd name="T34" fmla="*/ 1 w 1168"/>
                  <a:gd name="T35" fmla="*/ 4 h 3644"/>
                  <a:gd name="T36" fmla="*/ 1 w 1168"/>
                  <a:gd name="T37" fmla="*/ 3 h 3644"/>
                  <a:gd name="T38" fmla="*/ 2 w 1168"/>
                  <a:gd name="T39" fmla="*/ 2 h 3644"/>
                  <a:gd name="T40" fmla="*/ 2 w 1168"/>
                  <a:gd name="T41" fmla="*/ 2 h 3644"/>
                  <a:gd name="T42" fmla="*/ 1 w 1168"/>
                  <a:gd name="T43" fmla="*/ 1 h 3644"/>
                  <a:gd name="T44" fmla="*/ 1 w 1168"/>
                  <a:gd name="T45" fmla="*/ 1 h 3644"/>
                  <a:gd name="T46" fmla="*/ 1 w 1168"/>
                  <a:gd name="T47" fmla="*/ 0 h 3644"/>
                  <a:gd name="T48" fmla="*/ 2 w 1168"/>
                  <a:gd name="T49" fmla="*/ 0 h 3644"/>
                  <a:gd name="T50" fmla="*/ 3 w 1168"/>
                  <a:gd name="T51" fmla="*/ 0 h 3644"/>
                  <a:gd name="T52" fmla="*/ 3 w 1168"/>
                  <a:gd name="T53" fmla="*/ 1 h 3644"/>
                  <a:gd name="T54" fmla="*/ 3 w 1168"/>
                  <a:gd name="T55" fmla="*/ 2 h 3644"/>
                  <a:gd name="T56" fmla="*/ 3 w 1168"/>
                  <a:gd name="T57" fmla="*/ 2 h 3644"/>
                  <a:gd name="T58" fmla="*/ 4 w 1168"/>
                  <a:gd name="T59" fmla="*/ 3 h 3644"/>
                  <a:gd name="T60" fmla="*/ 5 w 1168"/>
                  <a:gd name="T61" fmla="*/ 5 h 3644"/>
                  <a:gd name="T62" fmla="*/ 4 w 1168"/>
                  <a:gd name="T63" fmla="*/ 6 h 3644"/>
                  <a:gd name="T64" fmla="*/ 4 w 1168"/>
                  <a:gd name="T65" fmla="*/ 8 h 3644"/>
                  <a:gd name="T66" fmla="*/ 4 w 1168"/>
                  <a:gd name="T67" fmla="*/ 8 h 3644"/>
                  <a:gd name="T68" fmla="*/ 4 w 1168"/>
                  <a:gd name="T69" fmla="*/ 9 h 3644"/>
                  <a:gd name="T70" fmla="*/ 4 w 1168"/>
                  <a:gd name="T71" fmla="*/ 11 h 3644"/>
                  <a:gd name="T72" fmla="*/ 4 w 1168"/>
                  <a:gd name="T73" fmla="*/ 12 h 3644"/>
                  <a:gd name="T74" fmla="*/ 4 w 1168"/>
                  <a:gd name="T75" fmla="*/ 14 h 3644"/>
                  <a:gd name="T76" fmla="*/ 4 w 1168"/>
                  <a:gd name="T77" fmla="*/ 14 h 3644"/>
                  <a:gd name="T78" fmla="*/ 3 w 1168"/>
                  <a:gd name="T79" fmla="*/ 15 h 3644"/>
                  <a:gd name="T80" fmla="*/ 3 w 1168"/>
                  <a:gd name="T81" fmla="*/ 15 h 3644"/>
                  <a:gd name="T82" fmla="*/ 2 w 1168"/>
                  <a:gd name="T83" fmla="*/ 15 h 3644"/>
                  <a:gd name="T84" fmla="*/ 3 w 1168"/>
                  <a:gd name="T85" fmla="*/ 14 h 3644"/>
                  <a:gd name="T86" fmla="*/ 3 w 1168"/>
                  <a:gd name="T87" fmla="*/ 14 h 3644"/>
                  <a:gd name="T88" fmla="*/ 3 w 1168"/>
                  <a:gd name="T89" fmla="*/ 12 h 3644"/>
                  <a:gd name="T90" fmla="*/ 3 w 1168"/>
                  <a:gd name="T91" fmla="*/ 11 h 3644"/>
                  <a:gd name="T92" fmla="*/ 3 w 1168"/>
                  <a:gd name="T93" fmla="*/ 9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6" y="2634"/>
                    </a:lnTo>
                    <a:lnTo>
                      <a:pt x="514" y="2751"/>
                    </a:lnTo>
                    <a:lnTo>
                      <a:pt x="502" y="2892"/>
                    </a:lnTo>
                    <a:lnTo>
                      <a:pt x="489" y="3006"/>
                    </a:lnTo>
                    <a:lnTo>
                      <a:pt x="477" y="3108"/>
                    </a:lnTo>
                    <a:lnTo>
                      <a:pt x="460" y="3206"/>
                    </a:lnTo>
                    <a:lnTo>
                      <a:pt x="442" y="3301"/>
                    </a:lnTo>
                    <a:lnTo>
                      <a:pt x="431" y="3365"/>
                    </a:lnTo>
                    <a:lnTo>
                      <a:pt x="431" y="3413"/>
                    </a:lnTo>
                    <a:lnTo>
                      <a:pt x="433" y="3452"/>
                    </a:lnTo>
                    <a:lnTo>
                      <a:pt x="423" y="3470"/>
                    </a:lnTo>
                    <a:lnTo>
                      <a:pt x="346" y="3488"/>
                    </a:lnTo>
                    <a:lnTo>
                      <a:pt x="332" y="3478"/>
                    </a:lnTo>
                    <a:lnTo>
                      <a:pt x="322" y="3467"/>
                    </a:lnTo>
                    <a:lnTo>
                      <a:pt x="250" y="3493"/>
                    </a:lnTo>
                    <a:lnTo>
                      <a:pt x="156" y="3520"/>
                    </a:lnTo>
                    <a:lnTo>
                      <a:pt x="95" y="3529"/>
                    </a:lnTo>
                    <a:lnTo>
                      <a:pt x="45" y="3525"/>
                    </a:lnTo>
                    <a:lnTo>
                      <a:pt x="18" y="3513"/>
                    </a:lnTo>
                    <a:lnTo>
                      <a:pt x="5" y="3495"/>
                    </a:lnTo>
                    <a:lnTo>
                      <a:pt x="0" y="3476"/>
                    </a:lnTo>
                    <a:lnTo>
                      <a:pt x="10" y="3455"/>
                    </a:lnTo>
                    <a:lnTo>
                      <a:pt x="31" y="3436"/>
                    </a:lnTo>
                    <a:lnTo>
                      <a:pt x="100" y="3401"/>
                    </a:lnTo>
                    <a:lnTo>
                      <a:pt x="160" y="3368"/>
                    </a:lnTo>
                    <a:lnTo>
                      <a:pt x="214" y="3339"/>
                    </a:lnTo>
                    <a:lnTo>
                      <a:pt x="238" y="3314"/>
                    </a:lnTo>
                    <a:lnTo>
                      <a:pt x="240" y="3221"/>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5" y="1973"/>
                    </a:lnTo>
                    <a:lnTo>
                      <a:pt x="141" y="1921"/>
                    </a:lnTo>
                    <a:lnTo>
                      <a:pt x="154" y="1854"/>
                    </a:lnTo>
                    <a:lnTo>
                      <a:pt x="179" y="1797"/>
                    </a:lnTo>
                    <a:lnTo>
                      <a:pt x="203"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9" y="658"/>
                    </a:lnTo>
                    <a:lnTo>
                      <a:pt x="502" y="547"/>
                    </a:lnTo>
                    <a:lnTo>
                      <a:pt x="489" y="496"/>
                    </a:lnTo>
                    <a:lnTo>
                      <a:pt x="460" y="490"/>
                    </a:lnTo>
                    <a:lnTo>
                      <a:pt x="418" y="478"/>
                    </a:lnTo>
                    <a:lnTo>
                      <a:pt x="396" y="452"/>
                    </a:lnTo>
                    <a:lnTo>
                      <a:pt x="367" y="349"/>
                    </a:lnTo>
                    <a:lnTo>
                      <a:pt x="359" y="292"/>
                    </a:lnTo>
                    <a:lnTo>
                      <a:pt x="360" y="236"/>
                    </a:lnTo>
                    <a:lnTo>
                      <a:pt x="354" y="183"/>
                    </a:lnTo>
                    <a:lnTo>
                      <a:pt x="359" y="126"/>
                    </a:lnTo>
                    <a:lnTo>
                      <a:pt x="335" y="151"/>
                    </a:lnTo>
                    <a:lnTo>
                      <a:pt x="322" y="164"/>
                    </a:lnTo>
                    <a:lnTo>
                      <a:pt x="327" y="126"/>
                    </a:lnTo>
                    <a:lnTo>
                      <a:pt x="341" y="85"/>
                    </a:lnTo>
                    <a:lnTo>
                      <a:pt x="365" y="52"/>
                    </a:lnTo>
                    <a:lnTo>
                      <a:pt x="400" y="24"/>
                    </a:lnTo>
                    <a:lnTo>
                      <a:pt x="446" y="5"/>
                    </a:lnTo>
                    <a:lnTo>
                      <a:pt x="508" y="0"/>
                    </a:lnTo>
                    <a:lnTo>
                      <a:pt x="563" y="11"/>
                    </a:lnTo>
                    <a:lnTo>
                      <a:pt x="610" y="36"/>
                    </a:lnTo>
                    <a:lnTo>
                      <a:pt x="647" y="68"/>
                    </a:lnTo>
                    <a:lnTo>
                      <a:pt x="675" y="112"/>
                    </a:lnTo>
                    <a:lnTo>
                      <a:pt x="690" y="171"/>
                    </a:lnTo>
                    <a:lnTo>
                      <a:pt x="699" y="240"/>
                    </a:lnTo>
                    <a:lnTo>
                      <a:pt x="695" y="294"/>
                    </a:lnTo>
                    <a:lnTo>
                      <a:pt x="682" y="369"/>
                    </a:lnTo>
                    <a:lnTo>
                      <a:pt x="683" y="422"/>
                    </a:lnTo>
                    <a:lnTo>
                      <a:pt x="694" y="483"/>
                    </a:lnTo>
                    <a:lnTo>
                      <a:pt x="716" y="512"/>
                    </a:lnTo>
                    <a:lnTo>
                      <a:pt x="941" y="611"/>
                    </a:lnTo>
                    <a:lnTo>
                      <a:pt x="972" y="632"/>
                    </a:lnTo>
                    <a:lnTo>
                      <a:pt x="995" y="667"/>
                    </a:lnTo>
                    <a:lnTo>
                      <a:pt x="1066" y="878"/>
                    </a:lnTo>
                    <a:lnTo>
                      <a:pt x="1157" y="1178"/>
                    </a:lnTo>
                    <a:lnTo>
                      <a:pt x="1168" y="1238"/>
                    </a:lnTo>
                    <a:lnTo>
                      <a:pt x="1164" y="1272"/>
                    </a:lnTo>
                    <a:lnTo>
                      <a:pt x="1150" y="1312"/>
                    </a:lnTo>
                    <a:lnTo>
                      <a:pt x="1030" y="1515"/>
                    </a:lnTo>
                    <a:lnTo>
                      <a:pt x="1012" y="1579"/>
                    </a:lnTo>
                    <a:lnTo>
                      <a:pt x="1006" y="1644"/>
                    </a:lnTo>
                    <a:lnTo>
                      <a:pt x="1030" y="1873"/>
                    </a:lnTo>
                    <a:lnTo>
                      <a:pt x="1044" y="1973"/>
                    </a:lnTo>
                    <a:lnTo>
                      <a:pt x="1044" y="2007"/>
                    </a:lnTo>
                    <a:lnTo>
                      <a:pt x="1031" y="2031"/>
                    </a:lnTo>
                    <a:lnTo>
                      <a:pt x="995" y="2044"/>
                    </a:lnTo>
                    <a:lnTo>
                      <a:pt x="958" y="2050"/>
                    </a:lnTo>
                    <a:lnTo>
                      <a:pt x="948" y="2165"/>
                    </a:lnTo>
                    <a:lnTo>
                      <a:pt x="948" y="2292"/>
                    </a:lnTo>
                    <a:lnTo>
                      <a:pt x="951" y="2432"/>
                    </a:lnTo>
                    <a:lnTo>
                      <a:pt x="958" y="2562"/>
                    </a:lnTo>
                    <a:lnTo>
                      <a:pt x="977" y="2702"/>
                    </a:lnTo>
                    <a:lnTo>
                      <a:pt x="982" y="2841"/>
                    </a:lnTo>
                    <a:lnTo>
                      <a:pt x="990" y="2979"/>
                    </a:lnTo>
                    <a:lnTo>
                      <a:pt x="990" y="3088"/>
                    </a:lnTo>
                    <a:lnTo>
                      <a:pt x="984" y="3261"/>
                    </a:lnTo>
                    <a:lnTo>
                      <a:pt x="986" y="3368"/>
                    </a:lnTo>
                    <a:lnTo>
                      <a:pt x="982" y="3467"/>
                    </a:lnTo>
                    <a:lnTo>
                      <a:pt x="978" y="3488"/>
                    </a:lnTo>
                    <a:lnTo>
                      <a:pt x="921" y="3504"/>
                    </a:lnTo>
                    <a:lnTo>
                      <a:pt x="877" y="3529"/>
                    </a:lnTo>
                    <a:lnTo>
                      <a:pt x="835" y="3567"/>
                    </a:lnTo>
                    <a:lnTo>
                      <a:pt x="790" y="3603"/>
                    </a:lnTo>
                    <a:lnTo>
                      <a:pt x="733" y="3626"/>
                    </a:lnTo>
                    <a:lnTo>
                      <a:pt x="674" y="3643"/>
                    </a:lnTo>
                    <a:lnTo>
                      <a:pt x="623" y="3644"/>
                    </a:lnTo>
                    <a:lnTo>
                      <a:pt x="591" y="3632"/>
                    </a:lnTo>
                    <a:lnTo>
                      <a:pt x="567" y="3615"/>
                    </a:lnTo>
                    <a:lnTo>
                      <a:pt x="565" y="3593"/>
                    </a:lnTo>
                    <a:lnTo>
                      <a:pt x="577" y="3562"/>
                    </a:lnTo>
                    <a:lnTo>
                      <a:pt x="607" y="3534"/>
                    </a:lnTo>
                    <a:lnTo>
                      <a:pt x="644" y="3504"/>
                    </a:lnTo>
                    <a:lnTo>
                      <a:pt x="690" y="3462"/>
                    </a:lnTo>
                    <a:lnTo>
                      <a:pt x="729" y="3424"/>
                    </a:lnTo>
                    <a:lnTo>
                      <a:pt x="753" y="3391"/>
                    </a:lnTo>
                    <a:lnTo>
                      <a:pt x="741" y="3211"/>
                    </a:lnTo>
                    <a:lnTo>
                      <a:pt x="741" y="3084"/>
                    </a:lnTo>
                    <a:lnTo>
                      <a:pt x="729" y="2956"/>
                    </a:lnTo>
                    <a:lnTo>
                      <a:pt x="718" y="2841"/>
                    </a:lnTo>
                    <a:lnTo>
                      <a:pt x="697" y="2721"/>
                    </a:lnTo>
                    <a:lnTo>
                      <a:pt x="670" y="2599"/>
                    </a:lnTo>
                    <a:lnTo>
                      <a:pt x="647" y="2485"/>
                    </a:lnTo>
                    <a:lnTo>
                      <a:pt x="628" y="2390"/>
                    </a:lnTo>
                    <a:lnTo>
                      <a:pt x="610" y="2280"/>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57" name="Freeform 127"/>
              <p:cNvSpPr>
                <a:spLocks/>
              </p:cNvSpPr>
              <p:nvPr/>
            </p:nvSpPr>
            <p:spPr bwMode="auto">
              <a:xfrm>
                <a:off x="2888" y="1612"/>
                <a:ext cx="408" cy="1136"/>
              </a:xfrm>
              <a:custGeom>
                <a:avLst/>
                <a:gdLst>
                  <a:gd name="T0" fmla="*/ 4 w 1223"/>
                  <a:gd name="T1" fmla="*/ 6 h 3406"/>
                  <a:gd name="T2" fmla="*/ 4 w 1223"/>
                  <a:gd name="T3" fmla="*/ 8 h 3406"/>
                  <a:gd name="T4" fmla="*/ 4 w 1223"/>
                  <a:gd name="T5" fmla="*/ 9 h 3406"/>
                  <a:gd name="T6" fmla="*/ 4 w 1223"/>
                  <a:gd name="T7" fmla="*/ 11 h 3406"/>
                  <a:gd name="T8" fmla="*/ 4 w 1223"/>
                  <a:gd name="T9" fmla="*/ 13 h 3406"/>
                  <a:gd name="T10" fmla="*/ 4 w 1223"/>
                  <a:gd name="T11" fmla="*/ 13 h 3406"/>
                  <a:gd name="T12" fmla="*/ 4 w 1223"/>
                  <a:gd name="T13" fmla="*/ 13 h 3406"/>
                  <a:gd name="T14" fmla="*/ 5 w 1223"/>
                  <a:gd name="T15" fmla="*/ 13 h 3406"/>
                  <a:gd name="T16" fmla="*/ 5 w 1223"/>
                  <a:gd name="T17" fmla="*/ 14 h 3406"/>
                  <a:gd name="T18" fmla="*/ 5 w 1223"/>
                  <a:gd name="T19" fmla="*/ 14 h 3406"/>
                  <a:gd name="T20" fmla="*/ 3 w 1223"/>
                  <a:gd name="T21" fmla="*/ 14 h 3406"/>
                  <a:gd name="T22" fmla="*/ 3 w 1223"/>
                  <a:gd name="T23" fmla="*/ 14 h 3406"/>
                  <a:gd name="T24" fmla="*/ 3 w 1223"/>
                  <a:gd name="T25" fmla="*/ 13 h 3406"/>
                  <a:gd name="T26" fmla="*/ 3 w 1223"/>
                  <a:gd name="T27" fmla="*/ 13 h 3406"/>
                  <a:gd name="T28" fmla="*/ 3 w 1223"/>
                  <a:gd name="T29" fmla="*/ 13 h 3406"/>
                  <a:gd name="T30" fmla="*/ 3 w 1223"/>
                  <a:gd name="T31" fmla="*/ 13 h 3406"/>
                  <a:gd name="T32" fmla="*/ 3 w 1223"/>
                  <a:gd name="T33" fmla="*/ 11 h 3406"/>
                  <a:gd name="T34" fmla="*/ 3 w 1223"/>
                  <a:gd name="T35" fmla="*/ 9 h 3406"/>
                  <a:gd name="T36" fmla="*/ 3 w 1223"/>
                  <a:gd name="T37" fmla="*/ 9 h 3406"/>
                  <a:gd name="T38" fmla="*/ 2 w 1223"/>
                  <a:gd name="T39" fmla="*/ 10 h 3406"/>
                  <a:gd name="T40" fmla="*/ 2 w 1223"/>
                  <a:gd name="T41" fmla="*/ 11 h 3406"/>
                  <a:gd name="T42" fmla="*/ 2 w 1223"/>
                  <a:gd name="T43" fmla="*/ 13 h 3406"/>
                  <a:gd name="T44" fmla="*/ 2 w 1223"/>
                  <a:gd name="T45" fmla="*/ 13 h 3406"/>
                  <a:gd name="T46" fmla="*/ 2 w 1223"/>
                  <a:gd name="T47" fmla="*/ 14 h 3406"/>
                  <a:gd name="T48" fmla="*/ 2 w 1223"/>
                  <a:gd name="T49" fmla="*/ 14 h 3406"/>
                  <a:gd name="T50" fmla="*/ 1 w 1223"/>
                  <a:gd name="T51" fmla="*/ 14 h 3406"/>
                  <a:gd name="T52" fmla="*/ 1 w 1223"/>
                  <a:gd name="T53" fmla="*/ 14 h 3406"/>
                  <a:gd name="T54" fmla="*/ 1 w 1223"/>
                  <a:gd name="T55" fmla="*/ 14 h 3406"/>
                  <a:gd name="T56" fmla="*/ 1 w 1223"/>
                  <a:gd name="T57" fmla="*/ 14 h 3406"/>
                  <a:gd name="T58" fmla="*/ 1 w 1223"/>
                  <a:gd name="T59" fmla="*/ 13 h 3406"/>
                  <a:gd name="T60" fmla="*/ 1 w 1223"/>
                  <a:gd name="T61" fmla="*/ 12 h 3406"/>
                  <a:gd name="T62" fmla="*/ 1 w 1223"/>
                  <a:gd name="T63" fmla="*/ 11 h 3406"/>
                  <a:gd name="T64" fmla="*/ 1 w 1223"/>
                  <a:gd name="T65" fmla="*/ 10 h 3406"/>
                  <a:gd name="T66" fmla="*/ 0 w 1223"/>
                  <a:gd name="T67" fmla="*/ 9 h 3406"/>
                  <a:gd name="T68" fmla="*/ 0 w 1223"/>
                  <a:gd name="T69" fmla="*/ 8 h 3406"/>
                  <a:gd name="T70" fmla="*/ 1 w 1223"/>
                  <a:gd name="T71" fmla="*/ 8 h 3406"/>
                  <a:gd name="T72" fmla="*/ 1 w 1223"/>
                  <a:gd name="T73" fmla="*/ 5 h 3406"/>
                  <a:gd name="T74" fmla="*/ 1 w 1223"/>
                  <a:gd name="T75" fmla="*/ 5 h 3406"/>
                  <a:gd name="T76" fmla="*/ 1 w 1223"/>
                  <a:gd name="T77" fmla="*/ 3 h 3406"/>
                  <a:gd name="T78" fmla="*/ 1 w 1223"/>
                  <a:gd name="T79" fmla="*/ 3 h 3406"/>
                  <a:gd name="T80" fmla="*/ 2 w 1223"/>
                  <a:gd name="T81" fmla="*/ 2 h 3406"/>
                  <a:gd name="T82" fmla="*/ 2 w 1223"/>
                  <a:gd name="T83" fmla="*/ 2 h 3406"/>
                  <a:gd name="T84" fmla="*/ 2 w 1223"/>
                  <a:gd name="T85" fmla="*/ 1 h 3406"/>
                  <a:gd name="T86" fmla="*/ 2 w 1223"/>
                  <a:gd name="T87" fmla="*/ 1 h 3406"/>
                  <a:gd name="T88" fmla="*/ 2 w 1223"/>
                  <a:gd name="T89" fmla="*/ 0 h 3406"/>
                  <a:gd name="T90" fmla="*/ 3 w 1223"/>
                  <a:gd name="T91" fmla="*/ 0 h 3406"/>
                  <a:gd name="T92" fmla="*/ 3 w 1223"/>
                  <a:gd name="T93" fmla="*/ 0 h 3406"/>
                  <a:gd name="T94" fmla="*/ 3 w 1223"/>
                  <a:gd name="T95" fmla="*/ 0 h 3406"/>
                  <a:gd name="T96" fmla="*/ 3 w 1223"/>
                  <a:gd name="T97" fmla="*/ 0 h 3406"/>
                  <a:gd name="T98" fmla="*/ 3 w 1223"/>
                  <a:gd name="T99" fmla="*/ 1 h 3406"/>
                  <a:gd name="T100" fmla="*/ 3 w 1223"/>
                  <a:gd name="T101" fmla="*/ 1 h 3406"/>
                  <a:gd name="T102" fmla="*/ 3 w 1223"/>
                  <a:gd name="T103" fmla="*/ 2 h 3406"/>
                  <a:gd name="T104" fmla="*/ 3 w 1223"/>
                  <a:gd name="T105" fmla="*/ 2 h 3406"/>
                  <a:gd name="T106" fmla="*/ 4 w 1223"/>
                  <a:gd name="T107" fmla="*/ 3 h 3406"/>
                  <a:gd name="T108" fmla="*/ 4 w 1223"/>
                  <a:gd name="T109" fmla="*/ 3 h 3406"/>
                  <a:gd name="T110" fmla="*/ 4 w 1223"/>
                  <a:gd name="T111" fmla="*/ 5 h 3406"/>
                  <a:gd name="T112" fmla="*/ 4 w 1223"/>
                  <a:gd name="T113" fmla="*/ 5 h 3406"/>
                  <a:gd name="T114" fmla="*/ 4 w 1223"/>
                  <a:gd name="T115" fmla="*/ 6 h 3406"/>
                  <a:gd name="T116" fmla="*/ 4 w 1223"/>
                  <a:gd name="T117" fmla="*/ 6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1" y="1573"/>
                    </a:lnTo>
                    <a:lnTo>
                      <a:pt x="1091" y="1749"/>
                    </a:lnTo>
                    <a:lnTo>
                      <a:pt x="900" y="1876"/>
                    </a:lnTo>
                    <a:lnTo>
                      <a:pt x="900" y="1953"/>
                    </a:lnTo>
                    <a:lnTo>
                      <a:pt x="910" y="2090"/>
                    </a:lnTo>
                    <a:lnTo>
                      <a:pt x="924" y="2500"/>
                    </a:lnTo>
                    <a:lnTo>
                      <a:pt x="934" y="2680"/>
                    </a:lnTo>
                    <a:lnTo>
                      <a:pt x="947" y="2998"/>
                    </a:lnTo>
                    <a:lnTo>
                      <a:pt x="947" y="3112"/>
                    </a:lnTo>
                    <a:lnTo>
                      <a:pt x="949" y="3150"/>
                    </a:lnTo>
                    <a:lnTo>
                      <a:pt x="959" y="3163"/>
                    </a:lnTo>
                    <a:lnTo>
                      <a:pt x="994" y="3187"/>
                    </a:lnTo>
                    <a:lnTo>
                      <a:pt x="1062" y="3223"/>
                    </a:lnTo>
                    <a:lnTo>
                      <a:pt x="1142" y="3246"/>
                    </a:lnTo>
                    <a:lnTo>
                      <a:pt x="1170" y="3255"/>
                    </a:lnTo>
                    <a:lnTo>
                      <a:pt x="1198" y="3270"/>
                    </a:lnTo>
                    <a:lnTo>
                      <a:pt x="1217" y="3296"/>
                    </a:lnTo>
                    <a:lnTo>
                      <a:pt x="1223" y="3317"/>
                    </a:lnTo>
                    <a:lnTo>
                      <a:pt x="1211" y="3325"/>
                    </a:lnTo>
                    <a:lnTo>
                      <a:pt x="1050" y="3328"/>
                    </a:lnTo>
                    <a:lnTo>
                      <a:pt x="840" y="3342"/>
                    </a:lnTo>
                    <a:lnTo>
                      <a:pt x="803" y="3342"/>
                    </a:lnTo>
                    <a:lnTo>
                      <a:pt x="779" y="3329"/>
                    </a:lnTo>
                    <a:lnTo>
                      <a:pt x="767" y="3304"/>
                    </a:lnTo>
                    <a:lnTo>
                      <a:pt x="767" y="3266"/>
                    </a:lnTo>
                    <a:lnTo>
                      <a:pt x="779" y="3205"/>
                    </a:lnTo>
                    <a:lnTo>
                      <a:pt x="786" y="3195"/>
                    </a:lnTo>
                    <a:lnTo>
                      <a:pt x="803" y="3189"/>
                    </a:lnTo>
                    <a:lnTo>
                      <a:pt x="779" y="3186"/>
                    </a:lnTo>
                    <a:lnTo>
                      <a:pt x="772" y="3174"/>
                    </a:lnTo>
                    <a:lnTo>
                      <a:pt x="767" y="3125"/>
                    </a:lnTo>
                    <a:lnTo>
                      <a:pt x="744" y="3023"/>
                    </a:lnTo>
                    <a:lnTo>
                      <a:pt x="695" y="2781"/>
                    </a:lnTo>
                    <a:lnTo>
                      <a:pt x="683" y="2666"/>
                    </a:lnTo>
                    <a:lnTo>
                      <a:pt x="659" y="2297"/>
                    </a:lnTo>
                    <a:lnTo>
                      <a:pt x="643" y="2206"/>
                    </a:lnTo>
                    <a:lnTo>
                      <a:pt x="612" y="2093"/>
                    </a:lnTo>
                    <a:lnTo>
                      <a:pt x="588" y="2208"/>
                    </a:lnTo>
                    <a:lnTo>
                      <a:pt x="564" y="2322"/>
                    </a:lnTo>
                    <a:lnTo>
                      <a:pt x="522" y="2642"/>
                    </a:lnTo>
                    <a:lnTo>
                      <a:pt x="503" y="2740"/>
                    </a:lnTo>
                    <a:lnTo>
                      <a:pt x="462" y="3097"/>
                    </a:lnTo>
                    <a:lnTo>
                      <a:pt x="462" y="3150"/>
                    </a:lnTo>
                    <a:lnTo>
                      <a:pt x="456" y="3160"/>
                    </a:lnTo>
                    <a:lnTo>
                      <a:pt x="419" y="3176"/>
                    </a:lnTo>
                    <a:lnTo>
                      <a:pt x="429" y="3229"/>
                    </a:lnTo>
                    <a:lnTo>
                      <a:pt x="431" y="3291"/>
                    </a:lnTo>
                    <a:lnTo>
                      <a:pt x="431" y="3329"/>
                    </a:lnTo>
                    <a:lnTo>
                      <a:pt x="416" y="3366"/>
                    </a:lnTo>
                    <a:lnTo>
                      <a:pt x="392" y="3390"/>
                    </a:lnTo>
                    <a:lnTo>
                      <a:pt x="348" y="3406"/>
                    </a:lnTo>
                    <a:lnTo>
                      <a:pt x="300" y="3406"/>
                    </a:lnTo>
                    <a:lnTo>
                      <a:pt x="249" y="3401"/>
                    </a:lnTo>
                    <a:lnTo>
                      <a:pt x="226" y="3381"/>
                    </a:lnTo>
                    <a:lnTo>
                      <a:pt x="216" y="3355"/>
                    </a:lnTo>
                    <a:lnTo>
                      <a:pt x="217" y="3322"/>
                    </a:lnTo>
                    <a:lnTo>
                      <a:pt x="230" y="3276"/>
                    </a:lnTo>
                    <a:lnTo>
                      <a:pt x="263" y="3227"/>
                    </a:lnTo>
                    <a:lnTo>
                      <a:pt x="288" y="3176"/>
                    </a:lnTo>
                    <a:lnTo>
                      <a:pt x="263" y="3176"/>
                    </a:lnTo>
                    <a:lnTo>
                      <a:pt x="251" y="3023"/>
                    </a:lnTo>
                    <a:lnTo>
                      <a:pt x="249" y="2847"/>
                    </a:lnTo>
                    <a:lnTo>
                      <a:pt x="255" y="2727"/>
                    </a:lnTo>
                    <a:lnTo>
                      <a:pt x="270" y="2588"/>
                    </a:lnTo>
                    <a:lnTo>
                      <a:pt x="283" y="2463"/>
                    </a:lnTo>
                    <a:lnTo>
                      <a:pt x="300" y="2360"/>
                    </a:lnTo>
                    <a:lnTo>
                      <a:pt x="0" y="2245"/>
                    </a:lnTo>
                    <a:lnTo>
                      <a:pt x="0" y="1889"/>
                    </a:lnTo>
                    <a:lnTo>
                      <a:pt x="36" y="1863"/>
                    </a:lnTo>
                    <a:lnTo>
                      <a:pt x="174" y="1902"/>
                    </a:lnTo>
                    <a:lnTo>
                      <a:pt x="190" y="1824"/>
                    </a:lnTo>
                    <a:lnTo>
                      <a:pt x="193" y="1728"/>
                    </a:lnTo>
                    <a:lnTo>
                      <a:pt x="126" y="1331"/>
                    </a:lnTo>
                    <a:lnTo>
                      <a:pt x="120" y="1226"/>
                    </a:lnTo>
                    <a:lnTo>
                      <a:pt x="132" y="1099"/>
                    </a:lnTo>
                    <a:lnTo>
                      <a:pt x="190" y="757"/>
                    </a:lnTo>
                    <a:lnTo>
                      <a:pt x="216" y="663"/>
                    </a:lnTo>
                    <a:lnTo>
                      <a:pt x="239" y="626"/>
                    </a:lnTo>
                    <a:lnTo>
                      <a:pt x="263" y="614"/>
                    </a:lnTo>
                    <a:lnTo>
                      <a:pt x="431" y="550"/>
                    </a:lnTo>
                    <a:lnTo>
                      <a:pt x="503" y="525"/>
                    </a:lnTo>
                    <a:lnTo>
                      <a:pt x="527" y="435"/>
                    </a:lnTo>
                    <a:lnTo>
                      <a:pt x="507" y="370"/>
                    </a:lnTo>
                    <a:lnTo>
                      <a:pt x="496" y="331"/>
                    </a:lnTo>
                    <a:lnTo>
                      <a:pt x="496" y="281"/>
                    </a:lnTo>
                    <a:lnTo>
                      <a:pt x="503" y="218"/>
                    </a:lnTo>
                    <a:lnTo>
                      <a:pt x="527" y="129"/>
                    </a:lnTo>
                    <a:lnTo>
                      <a:pt x="540" y="84"/>
                    </a:lnTo>
                    <a:lnTo>
                      <a:pt x="559" y="51"/>
                    </a:lnTo>
                    <a:lnTo>
                      <a:pt x="588" y="24"/>
                    </a:lnTo>
                    <a:lnTo>
                      <a:pt x="612" y="15"/>
                    </a:lnTo>
                    <a:lnTo>
                      <a:pt x="660" y="0"/>
                    </a:lnTo>
                    <a:lnTo>
                      <a:pt x="695" y="0"/>
                    </a:lnTo>
                    <a:lnTo>
                      <a:pt x="744" y="15"/>
                    </a:lnTo>
                    <a:lnTo>
                      <a:pt x="789" y="31"/>
                    </a:lnTo>
                    <a:lnTo>
                      <a:pt x="827" y="61"/>
                    </a:lnTo>
                    <a:lnTo>
                      <a:pt x="840" y="103"/>
                    </a:lnTo>
                    <a:lnTo>
                      <a:pt x="844" y="159"/>
                    </a:lnTo>
                    <a:lnTo>
                      <a:pt x="839" y="212"/>
                    </a:lnTo>
                    <a:lnTo>
                      <a:pt x="829" y="271"/>
                    </a:lnTo>
                    <a:lnTo>
                      <a:pt x="817" y="321"/>
                    </a:lnTo>
                    <a:lnTo>
                      <a:pt x="791" y="372"/>
                    </a:lnTo>
                    <a:lnTo>
                      <a:pt x="767" y="410"/>
                    </a:lnTo>
                    <a:lnTo>
                      <a:pt x="744" y="448"/>
                    </a:lnTo>
                    <a:lnTo>
                      <a:pt x="744" y="511"/>
                    </a:lnTo>
                    <a:lnTo>
                      <a:pt x="798" y="526"/>
                    </a:lnTo>
                    <a:lnTo>
                      <a:pt x="1000" y="652"/>
                    </a:lnTo>
                    <a:lnTo>
                      <a:pt x="1032" y="689"/>
                    </a:lnTo>
                    <a:lnTo>
                      <a:pt x="1040" y="717"/>
                    </a:lnTo>
                    <a:lnTo>
                      <a:pt x="1056" y="1077"/>
                    </a:lnTo>
                    <a:lnTo>
                      <a:pt x="1040" y="1132"/>
                    </a:lnTo>
                    <a:lnTo>
                      <a:pt x="1021" y="1189"/>
                    </a:lnTo>
                    <a:lnTo>
                      <a:pt x="1008" y="1251"/>
                    </a:lnTo>
                    <a:lnTo>
                      <a:pt x="1011" y="1298"/>
                    </a:lnTo>
                    <a:lnTo>
                      <a:pt x="1030" y="1353"/>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58" name="Freeform 128"/>
              <p:cNvSpPr>
                <a:spLocks/>
              </p:cNvSpPr>
              <p:nvPr/>
            </p:nvSpPr>
            <p:spPr bwMode="auto">
              <a:xfrm>
                <a:off x="3725" y="1618"/>
                <a:ext cx="364" cy="1157"/>
              </a:xfrm>
              <a:custGeom>
                <a:avLst/>
                <a:gdLst>
                  <a:gd name="T0" fmla="*/ 1 w 1092"/>
                  <a:gd name="T1" fmla="*/ 10 h 3472"/>
                  <a:gd name="T2" fmla="*/ 1 w 1092"/>
                  <a:gd name="T3" fmla="*/ 10 h 3472"/>
                  <a:gd name="T4" fmla="*/ 1 w 1092"/>
                  <a:gd name="T5" fmla="*/ 11 h 3472"/>
                  <a:gd name="T6" fmla="*/ 1 w 1092"/>
                  <a:gd name="T7" fmla="*/ 12 h 3472"/>
                  <a:gd name="T8" fmla="*/ 1 w 1092"/>
                  <a:gd name="T9" fmla="*/ 13 h 3472"/>
                  <a:gd name="T10" fmla="*/ 1 w 1092"/>
                  <a:gd name="T11" fmla="*/ 13 h 3472"/>
                  <a:gd name="T12" fmla="*/ 0 w 1092"/>
                  <a:gd name="T13" fmla="*/ 13 h 3472"/>
                  <a:gd name="T14" fmla="*/ 0 w 1092"/>
                  <a:gd name="T15" fmla="*/ 14 h 3472"/>
                  <a:gd name="T16" fmla="*/ 0 w 1092"/>
                  <a:gd name="T17" fmla="*/ 14 h 3472"/>
                  <a:gd name="T18" fmla="*/ 0 w 1092"/>
                  <a:gd name="T19" fmla="*/ 14 h 3472"/>
                  <a:gd name="T20" fmla="*/ 1 w 1092"/>
                  <a:gd name="T21" fmla="*/ 14 h 3472"/>
                  <a:gd name="T22" fmla="*/ 1 w 1092"/>
                  <a:gd name="T23" fmla="*/ 14 h 3472"/>
                  <a:gd name="T24" fmla="*/ 2 w 1092"/>
                  <a:gd name="T25" fmla="*/ 14 h 3472"/>
                  <a:gd name="T26" fmla="*/ 2 w 1092"/>
                  <a:gd name="T27" fmla="*/ 13 h 3472"/>
                  <a:gd name="T28" fmla="*/ 2 w 1092"/>
                  <a:gd name="T29" fmla="*/ 11 h 3472"/>
                  <a:gd name="T30" fmla="*/ 2 w 1092"/>
                  <a:gd name="T31" fmla="*/ 10 h 3472"/>
                  <a:gd name="T32" fmla="*/ 2 w 1092"/>
                  <a:gd name="T33" fmla="*/ 11 h 3472"/>
                  <a:gd name="T34" fmla="*/ 3 w 1092"/>
                  <a:gd name="T35" fmla="*/ 12 h 3472"/>
                  <a:gd name="T36" fmla="*/ 3 w 1092"/>
                  <a:gd name="T37" fmla="*/ 13 h 3472"/>
                  <a:gd name="T38" fmla="*/ 3 w 1092"/>
                  <a:gd name="T39" fmla="*/ 14 h 3472"/>
                  <a:gd name="T40" fmla="*/ 3 w 1092"/>
                  <a:gd name="T41" fmla="*/ 14 h 3472"/>
                  <a:gd name="T42" fmla="*/ 3 w 1092"/>
                  <a:gd name="T43" fmla="*/ 14 h 3472"/>
                  <a:gd name="T44" fmla="*/ 3 w 1092"/>
                  <a:gd name="T45" fmla="*/ 14 h 3472"/>
                  <a:gd name="T46" fmla="*/ 4 w 1092"/>
                  <a:gd name="T47" fmla="*/ 14 h 3472"/>
                  <a:gd name="T48" fmla="*/ 4 w 1092"/>
                  <a:gd name="T49" fmla="*/ 14 h 3472"/>
                  <a:gd name="T50" fmla="*/ 4 w 1092"/>
                  <a:gd name="T51" fmla="*/ 14 h 3472"/>
                  <a:gd name="T52" fmla="*/ 4 w 1092"/>
                  <a:gd name="T53" fmla="*/ 13 h 3472"/>
                  <a:gd name="T54" fmla="*/ 4 w 1092"/>
                  <a:gd name="T55" fmla="*/ 11 h 3472"/>
                  <a:gd name="T56" fmla="*/ 4 w 1092"/>
                  <a:gd name="T57" fmla="*/ 10 h 3472"/>
                  <a:gd name="T58" fmla="*/ 4 w 1092"/>
                  <a:gd name="T59" fmla="*/ 10 h 3472"/>
                  <a:gd name="T60" fmla="*/ 4 w 1092"/>
                  <a:gd name="T61" fmla="*/ 7 h 3472"/>
                  <a:gd name="T62" fmla="*/ 4 w 1092"/>
                  <a:gd name="T63" fmla="*/ 6 h 3472"/>
                  <a:gd name="T64" fmla="*/ 4 w 1092"/>
                  <a:gd name="T65" fmla="*/ 5 h 3472"/>
                  <a:gd name="T66" fmla="*/ 4 w 1092"/>
                  <a:gd name="T67" fmla="*/ 5 h 3472"/>
                  <a:gd name="T68" fmla="*/ 4 w 1092"/>
                  <a:gd name="T69" fmla="*/ 4 h 3472"/>
                  <a:gd name="T70" fmla="*/ 4 w 1092"/>
                  <a:gd name="T71" fmla="*/ 4 h 3472"/>
                  <a:gd name="T72" fmla="*/ 4 w 1092"/>
                  <a:gd name="T73" fmla="*/ 4 h 3472"/>
                  <a:gd name="T74" fmla="*/ 4 w 1092"/>
                  <a:gd name="T75" fmla="*/ 3 h 3472"/>
                  <a:gd name="T76" fmla="*/ 4 w 1092"/>
                  <a:gd name="T77" fmla="*/ 3 h 3472"/>
                  <a:gd name="T78" fmla="*/ 4 w 1092"/>
                  <a:gd name="T79" fmla="*/ 3 h 3472"/>
                  <a:gd name="T80" fmla="*/ 3 w 1092"/>
                  <a:gd name="T81" fmla="*/ 2 h 3472"/>
                  <a:gd name="T82" fmla="*/ 3 w 1092"/>
                  <a:gd name="T83" fmla="*/ 2 h 3472"/>
                  <a:gd name="T84" fmla="*/ 3 w 1092"/>
                  <a:gd name="T85" fmla="*/ 1 h 3472"/>
                  <a:gd name="T86" fmla="*/ 3 w 1092"/>
                  <a:gd name="T87" fmla="*/ 1 h 3472"/>
                  <a:gd name="T88" fmla="*/ 3 w 1092"/>
                  <a:gd name="T89" fmla="*/ 0 h 3472"/>
                  <a:gd name="T90" fmla="*/ 2 w 1092"/>
                  <a:gd name="T91" fmla="*/ 0 h 3472"/>
                  <a:gd name="T92" fmla="*/ 2 w 1092"/>
                  <a:gd name="T93" fmla="*/ 0 h 3472"/>
                  <a:gd name="T94" fmla="*/ 2 w 1092"/>
                  <a:gd name="T95" fmla="*/ 0 h 3472"/>
                  <a:gd name="T96" fmla="*/ 1 w 1092"/>
                  <a:gd name="T97" fmla="*/ 0 h 3472"/>
                  <a:gd name="T98" fmla="*/ 1 w 1092"/>
                  <a:gd name="T99" fmla="*/ 1 h 3472"/>
                  <a:gd name="T100" fmla="*/ 1 w 1092"/>
                  <a:gd name="T101" fmla="*/ 1 h 3472"/>
                  <a:gd name="T102" fmla="*/ 1 w 1092"/>
                  <a:gd name="T103" fmla="*/ 2 h 3472"/>
                  <a:gd name="T104" fmla="*/ 2 w 1092"/>
                  <a:gd name="T105" fmla="*/ 2 h 3472"/>
                  <a:gd name="T106" fmla="*/ 1 w 1092"/>
                  <a:gd name="T107" fmla="*/ 2 h 3472"/>
                  <a:gd name="T108" fmla="*/ 1 w 1092"/>
                  <a:gd name="T109" fmla="*/ 3 h 3472"/>
                  <a:gd name="T110" fmla="*/ 0 w 1092"/>
                  <a:gd name="T111" fmla="*/ 3 h 3472"/>
                  <a:gd name="T112" fmla="*/ 0 w 1092"/>
                  <a:gd name="T113" fmla="*/ 4 h 3472"/>
                  <a:gd name="T114" fmla="*/ 1 w 1092"/>
                  <a:gd name="T115" fmla="*/ 5 h 3472"/>
                  <a:gd name="T116" fmla="*/ 1 w 1092"/>
                  <a:gd name="T117" fmla="*/ 6 h 3472"/>
                  <a:gd name="T118" fmla="*/ 1 w 1092"/>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1" y="3186"/>
                    </a:lnTo>
                    <a:lnTo>
                      <a:pt x="180" y="3210"/>
                    </a:lnTo>
                    <a:lnTo>
                      <a:pt x="145" y="3236"/>
                    </a:lnTo>
                    <a:lnTo>
                      <a:pt x="105" y="3256"/>
                    </a:lnTo>
                    <a:lnTo>
                      <a:pt x="55" y="3285"/>
                    </a:lnTo>
                    <a:lnTo>
                      <a:pt x="24" y="3306"/>
                    </a:lnTo>
                    <a:lnTo>
                      <a:pt x="8" y="3324"/>
                    </a:lnTo>
                    <a:lnTo>
                      <a:pt x="0" y="3347"/>
                    </a:lnTo>
                    <a:lnTo>
                      <a:pt x="5" y="3366"/>
                    </a:lnTo>
                    <a:lnTo>
                      <a:pt x="25" y="3383"/>
                    </a:lnTo>
                    <a:lnTo>
                      <a:pt x="66" y="3388"/>
                    </a:lnTo>
                    <a:lnTo>
                      <a:pt x="135" y="3381"/>
                    </a:lnTo>
                    <a:lnTo>
                      <a:pt x="202" y="3366"/>
                    </a:lnTo>
                    <a:lnTo>
                      <a:pt x="275" y="3357"/>
                    </a:lnTo>
                    <a:lnTo>
                      <a:pt x="349" y="3351"/>
                    </a:lnTo>
                    <a:lnTo>
                      <a:pt x="388" y="3347"/>
                    </a:lnTo>
                    <a:lnTo>
                      <a:pt x="409" y="3340"/>
                    </a:lnTo>
                    <a:lnTo>
                      <a:pt x="420" y="3249"/>
                    </a:lnTo>
                    <a:lnTo>
                      <a:pt x="434" y="3116"/>
                    </a:lnTo>
                    <a:lnTo>
                      <a:pt x="488" y="2749"/>
                    </a:lnTo>
                    <a:lnTo>
                      <a:pt x="505" y="2649"/>
                    </a:lnTo>
                    <a:lnTo>
                      <a:pt x="531" y="2527"/>
                    </a:lnTo>
                    <a:lnTo>
                      <a:pt x="588" y="2542"/>
                    </a:lnTo>
                    <a:lnTo>
                      <a:pt x="588" y="2637"/>
                    </a:lnTo>
                    <a:lnTo>
                      <a:pt x="605" y="2759"/>
                    </a:lnTo>
                    <a:lnTo>
                      <a:pt x="661" y="2968"/>
                    </a:lnTo>
                    <a:lnTo>
                      <a:pt x="687" y="3186"/>
                    </a:lnTo>
                    <a:lnTo>
                      <a:pt x="695" y="3244"/>
                    </a:lnTo>
                    <a:lnTo>
                      <a:pt x="707" y="3275"/>
                    </a:lnTo>
                    <a:lnTo>
                      <a:pt x="693" y="3339"/>
                    </a:lnTo>
                    <a:lnTo>
                      <a:pt x="685" y="3381"/>
                    </a:lnTo>
                    <a:lnTo>
                      <a:pt x="685" y="3408"/>
                    </a:lnTo>
                    <a:lnTo>
                      <a:pt x="704" y="3441"/>
                    </a:lnTo>
                    <a:lnTo>
                      <a:pt x="727" y="3465"/>
                    </a:lnTo>
                    <a:lnTo>
                      <a:pt x="761" y="3472"/>
                    </a:lnTo>
                    <a:lnTo>
                      <a:pt x="798" y="3468"/>
                    </a:lnTo>
                    <a:lnTo>
                      <a:pt x="840" y="3453"/>
                    </a:lnTo>
                    <a:lnTo>
                      <a:pt x="875" y="3430"/>
                    </a:lnTo>
                    <a:lnTo>
                      <a:pt x="904" y="3403"/>
                    </a:lnTo>
                    <a:lnTo>
                      <a:pt x="920" y="3376"/>
                    </a:lnTo>
                    <a:lnTo>
                      <a:pt x="928" y="3339"/>
                    </a:lnTo>
                    <a:lnTo>
                      <a:pt x="923" y="3293"/>
                    </a:lnTo>
                    <a:lnTo>
                      <a:pt x="912" y="3249"/>
                    </a:lnTo>
                    <a:lnTo>
                      <a:pt x="900" y="3134"/>
                    </a:lnTo>
                    <a:lnTo>
                      <a:pt x="884" y="2862"/>
                    </a:lnTo>
                    <a:lnTo>
                      <a:pt x="872" y="2729"/>
                    </a:lnTo>
                    <a:lnTo>
                      <a:pt x="864" y="2618"/>
                    </a:lnTo>
                    <a:lnTo>
                      <a:pt x="852" y="2522"/>
                    </a:lnTo>
                    <a:lnTo>
                      <a:pt x="923" y="2508"/>
                    </a:lnTo>
                    <a:lnTo>
                      <a:pt x="920" y="2402"/>
                    </a:lnTo>
                    <a:lnTo>
                      <a:pt x="910" y="1731"/>
                    </a:lnTo>
                    <a:lnTo>
                      <a:pt x="907" y="1601"/>
                    </a:lnTo>
                    <a:lnTo>
                      <a:pt x="900" y="1462"/>
                    </a:lnTo>
                    <a:lnTo>
                      <a:pt x="900" y="1386"/>
                    </a:lnTo>
                    <a:lnTo>
                      <a:pt x="932" y="1350"/>
                    </a:lnTo>
                    <a:lnTo>
                      <a:pt x="968" y="1301"/>
                    </a:lnTo>
                    <a:lnTo>
                      <a:pt x="987" y="1261"/>
                    </a:lnTo>
                    <a:lnTo>
                      <a:pt x="996" y="1221"/>
                    </a:lnTo>
                    <a:lnTo>
                      <a:pt x="1001" y="1175"/>
                    </a:lnTo>
                    <a:lnTo>
                      <a:pt x="989" y="1089"/>
                    </a:lnTo>
                    <a:lnTo>
                      <a:pt x="978" y="1017"/>
                    </a:lnTo>
                    <a:lnTo>
                      <a:pt x="1092" y="852"/>
                    </a:lnTo>
                    <a:lnTo>
                      <a:pt x="1044" y="787"/>
                    </a:lnTo>
                    <a:lnTo>
                      <a:pt x="950" y="920"/>
                    </a:lnTo>
                    <a:lnTo>
                      <a:pt x="939" y="863"/>
                    </a:lnTo>
                    <a:lnTo>
                      <a:pt x="930" y="787"/>
                    </a:lnTo>
                    <a:lnTo>
                      <a:pt x="928" y="722"/>
                    </a:lnTo>
                    <a:lnTo>
                      <a:pt x="925" y="678"/>
                    </a:lnTo>
                    <a:lnTo>
                      <a:pt x="913" y="638"/>
                    </a:lnTo>
                    <a:lnTo>
                      <a:pt x="887" y="611"/>
                    </a:lnTo>
                    <a:lnTo>
                      <a:pt x="851" y="593"/>
                    </a:lnTo>
                    <a:lnTo>
                      <a:pt x="673" y="533"/>
                    </a:lnTo>
                    <a:lnTo>
                      <a:pt x="636" y="520"/>
                    </a:lnTo>
                    <a:lnTo>
                      <a:pt x="632" y="457"/>
                    </a:lnTo>
                    <a:lnTo>
                      <a:pt x="642" y="408"/>
                    </a:lnTo>
                    <a:lnTo>
                      <a:pt x="665" y="354"/>
                    </a:lnTo>
                    <a:lnTo>
                      <a:pt x="682" y="299"/>
                    </a:lnTo>
                    <a:lnTo>
                      <a:pt x="685" y="230"/>
                    </a:lnTo>
                    <a:lnTo>
                      <a:pt x="677" y="149"/>
                    </a:lnTo>
                    <a:lnTo>
                      <a:pt x="661" y="99"/>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30" y="318"/>
                    </a:lnTo>
                    <a:lnTo>
                      <a:pt x="338" y="379"/>
                    </a:lnTo>
                    <a:lnTo>
                      <a:pt x="352" y="426"/>
                    </a:lnTo>
                    <a:lnTo>
                      <a:pt x="366" y="463"/>
                    </a:lnTo>
                    <a:lnTo>
                      <a:pt x="397" y="520"/>
                    </a:lnTo>
                    <a:lnTo>
                      <a:pt x="397" y="533"/>
                    </a:lnTo>
                    <a:lnTo>
                      <a:pt x="349" y="558"/>
                    </a:lnTo>
                    <a:lnTo>
                      <a:pt x="157" y="646"/>
                    </a:lnTo>
                    <a:lnTo>
                      <a:pt x="122" y="681"/>
                    </a:lnTo>
                    <a:lnTo>
                      <a:pt x="99" y="722"/>
                    </a:lnTo>
                    <a:lnTo>
                      <a:pt x="85" y="775"/>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59" name="Freeform 129"/>
              <p:cNvSpPr>
                <a:spLocks/>
              </p:cNvSpPr>
              <p:nvPr/>
            </p:nvSpPr>
            <p:spPr bwMode="auto">
              <a:xfrm>
                <a:off x="3222" y="1642"/>
                <a:ext cx="297" cy="1093"/>
              </a:xfrm>
              <a:custGeom>
                <a:avLst/>
                <a:gdLst>
                  <a:gd name="T0" fmla="*/ 2 w 890"/>
                  <a:gd name="T1" fmla="*/ 10 h 3279"/>
                  <a:gd name="T2" fmla="*/ 2 w 890"/>
                  <a:gd name="T3" fmla="*/ 10 h 3279"/>
                  <a:gd name="T4" fmla="*/ 2 w 890"/>
                  <a:gd name="T5" fmla="*/ 9 h 3279"/>
                  <a:gd name="T6" fmla="*/ 2 w 890"/>
                  <a:gd name="T7" fmla="*/ 8 h 3279"/>
                  <a:gd name="T8" fmla="*/ 2 w 890"/>
                  <a:gd name="T9" fmla="*/ 9 h 3279"/>
                  <a:gd name="T10" fmla="*/ 2 w 890"/>
                  <a:gd name="T11" fmla="*/ 9 h 3279"/>
                  <a:gd name="T12" fmla="*/ 2 w 890"/>
                  <a:gd name="T13" fmla="*/ 9 h 3279"/>
                  <a:gd name="T14" fmla="*/ 2 w 890"/>
                  <a:gd name="T15" fmla="*/ 10 h 3279"/>
                  <a:gd name="T16" fmla="*/ 2 w 890"/>
                  <a:gd name="T17" fmla="*/ 10 h 3279"/>
                  <a:gd name="T18" fmla="*/ 2 w 890"/>
                  <a:gd name="T19" fmla="*/ 11 h 3279"/>
                  <a:gd name="T20" fmla="*/ 2 w 890"/>
                  <a:gd name="T21" fmla="*/ 12 h 3279"/>
                  <a:gd name="T22" fmla="*/ 3 w 890"/>
                  <a:gd name="T23" fmla="*/ 13 h 3279"/>
                  <a:gd name="T24" fmla="*/ 3 w 890"/>
                  <a:gd name="T25" fmla="*/ 13 h 3279"/>
                  <a:gd name="T26" fmla="*/ 3 w 890"/>
                  <a:gd name="T27" fmla="*/ 13 h 3279"/>
                  <a:gd name="T28" fmla="*/ 3 w 890"/>
                  <a:gd name="T29" fmla="*/ 13 h 3279"/>
                  <a:gd name="T30" fmla="*/ 3 w 890"/>
                  <a:gd name="T31" fmla="*/ 13 h 3279"/>
                  <a:gd name="T32" fmla="*/ 3 w 890"/>
                  <a:gd name="T33" fmla="*/ 13 h 3279"/>
                  <a:gd name="T34" fmla="*/ 3 w 890"/>
                  <a:gd name="T35" fmla="*/ 13 h 3279"/>
                  <a:gd name="T36" fmla="*/ 2 w 890"/>
                  <a:gd name="T37" fmla="*/ 13 h 3279"/>
                  <a:gd name="T38" fmla="*/ 2 w 890"/>
                  <a:gd name="T39" fmla="*/ 13 h 3279"/>
                  <a:gd name="T40" fmla="*/ 1 w 890"/>
                  <a:gd name="T41" fmla="*/ 13 h 3279"/>
                  <a:gd name="T42" fmla="*/ 1 w 890"/>
                  <a:gd name="T43" fmla="*/ 13 h 3279"/>
                  <a:gd name="T44" fmla="*/ 1 w 890"/>
                  <a:gd name="T45" fmla="*/ 11 h 3279"/>
                  <a:gd name="T46" fmla="*/ 1 w 890"/>
                  <a:gd name="T47" fmla="*/ 8 h 3279"/>
                  <a:gd name="T48" fmla="*/ 1 w 890"/>
                  <a:gd name="T49" fmla="*/ 7 h 3279"/>
                  <a:gd name="T50" fmla="*/ 1 w 890"/>
                  <a:gd name="T51" fmla="*/ 6 h 3279"/>
                  <a:gd name="T52" fmla="*/ 0 w 890"/>
                  <a:gd name="T53" fmla="*/ 6 h 3279"/>
                  <a:gd name="T54" fmla="*/ 0 w 890"/>
                  <a:gd name="T55" fmla="*/ 5 h 3279"/>
                  <a:gd name="T56" fmla="*/ 0 w 890"/>
                  <a:gd name="T57" fmla="*/ 5 h 3279"/>
                  <a:gd name="T58" fmla="*/ 0 w 890"/>
                  <a:gd name="T59" fmla="*/ 3 h 3279"/>
                  <a:gd name="T60" fmla="*/ 1 w 890"/>
                  <a:gd name="T61" fmla="*/ 3 h 3279"/>
                  <a:gd name="T62" fmla="*/ 1 w 890"/>
                  <a:gd name="T63" fmla="*/ 2 h 3279"/>
                  <a:gd name="T64" fmla="*/ 2 w 890"/>
                  <a:gd name="T65" fmla="*/ 2 h 3279"/>
                  <a:gd name="T66" fmla="*/ 2 w 890"/>
                  <a:gd name="T67" fmla="*/ 2 h 3279"/>
                  <a:gd name="T68" fmla="*/ 1 w 890"/>
                  <a:gd name="T69" fmla="*/ 1 h 3279"/>
                  <a:gd name="T70" fmla="*/ 1 w 890"/>
                  <a:gd name="T71" fmla="*/ 1 h 3279"/>
                  <a:gd name="T72" fmla="*/ 1 w 890"/>
                  <a:gd name="T73" fmla="*/ 0 h 3279"/>
                  <a:gd name="T74" fmla="*/ 1 w 890"/>
                  <a:gd name="T75" fmla="*/ 0 h 3279"/>
                  <a:gd name="T76" fmla="*/ 2 w 890"/>
                  <a:gd name="T77" fmla="*/ 0 h 3279"/>
                  <a:gd name="T78" fmla="*/ 2 w 890"/>
                  <a:gd name="T79" fmla="*/ 0 h 3279"/>
                  <a:gd name="T80" fmla="*/ 2 w 890"/>
                  <a:gd name="T81" fmla="*/ 0 h 3279"/>
                  <a:gd name="T82" fmla="*/ 2 w 890"/>
                  <a:gd name="T83" fmla="*/ 0 h 3279"/>
                  <a:gd name="T84" fmla="*/ 2 w 890"/>
                  <a:gd name="T85" fmla="*/ 1 h 3279"/>
                  <a:gd name="T86" fmla="*/ 3 w 890"/>
                  <a:gd name="T87" fmla="*/ 1 h 3279"/>
                  <a:gd name="T88" fmla="*/ 2 w 890"/>
                  <a:gd name="T89" fmla="*/ 2 h 3279"/>
                  <a:gd name="T90" fmla="*/ 2 w 890"/>
                  <a:gd name="T91" fmla="*/ 2 h 3279"/>
                  <a:gd name="T92" fmla="*/ 3 w 890"/>
                  <a:gd name="T93" fmla="*/ 2 h 3279"/>
                  <a:gd name="T94" fmla="*/ 3 w 890"/>
                  <a:gd name="T95" fmla="*/ 3 h 3279"/>
                  <a:gd name="T96" fmla="*/ 4 w 890"/>
                  <a:gd name="T97" fmla="*/ 4 h 3279"/>
                  <a:gd name="T98" fmla="*/ 4 w 890"/>
                  <a:gd name="T99" fmla="*/ 4 h 3279"/>
                  <a:gd name="T100" fmla="*/ 4 w 890"/>
                  <a:gd name="T101" fmla="*/ 5 h 3279"/>
                  <a:gd name="T102" fmla="*/ 4 w 890"/>
                  <a:gd name="T103" fmla="*/ 6 h 3279"/>
                  <a:gd name="T104" fmla="*/ 4 w 890"/>
                  <a:gd name="T105" fmla="*/ 6 h 3279"/>
                  <a:gd name="T106" fmla="*/ 3 w 890"/>
                  <a:gd name="T107" fmla="*/ 7 h 3279"/>
                  <a:gd name="T108" fmla="*/ 3 w 890"/>
                  <a:gd name="T109" fmla="*/ 8 h 3279"/>
                  <a:gd name="T110" fmla="*/ 3 w 890"/>
                  <a:gd name="T111" fmla="*/ 9 h 3279"/>
                  <a:gd name="T112" fmla="*/ 3 w 890"/>
                  <a:gd name="T113" fmla="*/ 10 h 3279"/>
                  <a:gd name="T114" fmla="*/ 3 w 890"/>
                  <a:gd name="T115" fmla="*/ 11 h 3279"/>
                  <a:gd name="T116" fmla="*/ 3 w 890"/>
                  <a:gd name="T117" fmla="*/ 12 h 3279"/>
                  <a:gd name="T118" fmla="*/ 2 w 890"/>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09"/>
                    </a:lnTo>
                    <a:lnTo>
                      <a:pt x="526" y="2118"/>
                    </a:lnTo>
                    <a:lnTo>
                      <a:pt x="540" y="2030"/>
                    </a:lnTo>
                    <a:lnTo>
                      <a:pt x="544" y="2091"/>
                    </a:lnTo>
                    <a:lnTo>
                      <a:pt x="548" y="2125"/>
                    </a:lnTo>
                    <a:lnTo>
                      <a:pt x="562" y="2169"/>
                    </a:lnTo>
                    <a:lnTo>
                      <a:pt x="578" y="2205"/>
                    </a:lnTo>
                    <a:lnTo>
                      <a:pt x="589" y="2246"/>
                    </a:lnTo>
                    <a:lnTo>
                      <a:pt x="586" y="2284"/>
                    </a:lnTo>
                    <a:lnTo>
                      <a:pt x="572" y="2324"/>
                    </a:lnTo>
                    <a:lnTo>
                      <a:pt x="547" y="2371"/>
                    </a:lnTo>
                    <a:lnTo>
                      <a:pt x="527" y="2423"/>
                    </a:lnTo>
                    <a:lnTo>
                      <a:pt x="503" y="2489"/>
                    </a:lnTo>
                    <a:lnTo>
                      <a:pt x="483" y="2578"/>
                    </a:lnTo>
                    <a:lnTo>
                      <a:pt x="469" y="2655"/>
                    </a:lnTo>
                    <a:lnTo>
                      <a:pt x="577" y="2960"/>
                    </a:lnTo>
                    <a:lnTo>
                      <a:pt x="564" y="3011"/>
                    </a:lnTo>
                    <a:lnTo>
                      <a:pt x="589" y="3037"/>
                    </a:lnTo>
                    <a:lnTo>
                      <a:pt x="636" y="3063"/>
                    </a:lnTo>
                    <a:lnTo>
                      <a:pt x="744" y="3111"/>
                    </a:lnTo>
                    <a:lnTo>
                      <a:pt x="768" y="3128"/>
                    </a:lnTo>
                    <a:lnTo>
                      <a:pt x="787" y="3157"/>
                    </a:lnTo>
                    <a:lnTo>
                      <a:pt x="792" y="3180"/>
                    </a:lnTo>
                    <a:lnTo>
                      <a:pt x="777" y="3188"/>
                    </a:lnTo>
                    <a:lnTo>
                      <a:pt x="732" y="3190"/>
                    </a:lnTo>
                    <a:lnTo>
                      <a:pt x="694" y="3190"/>
                    </a:lnTo>
                    <a:lnTo>
                      <a:pt x="714" y="3197"/>
                    </a:lnTo>
                    <a:lnTo>
                      <a:pt x="721" y="3208"/>
                    </a:lnTo>
                    <a:lnTo>
                      <a:pt x="721" y="3224"/>
                    </a:lnTo>
                    <a:lnTo>
                      <a:pt x="710" y="3246"/>
                    </a:lnTo>
                    <a:lnTo>
                      <a:pt x="674" y="3262"/>
                    </a:lnTo>
                    <a:lnTo>
                      <a:pt x="607" y="3276"/>
                    </a:lnTo>
                    <a:lnTo>
                      <a:pt x="513" y="3279"/>
                    </a:lnTo>
                    <a:lnTo>
                      <a:pt x="442" y="3269"/>
                    </a:lnTo>
                    <a:lnTo>
                      <a:pt x="378" y="3252"/>
                    </a:lnTo>
                    <a:lnTo>
                      <a:pt x="324" y="3229"/>
                    </a:lnTo>
                    <a:lnTo>
                      <a:pt x="284" y="3204"/>
                    </a:lnTo>
                    <a:lnTo>
                      <a:pt x="280" y="3165"/>
                    </a:lnTo>
                    <a:lnTo>
                      <a:pt x="282" y="3121"/>
                    </a:lnTo>
                    <a:lnTo>
                      <a:pt x="252" y="2884"/>
                    </a:lnTo>
                    <a:lnTo>
                      <a:pt x="244" y="2716"/>
                    </a:lnTo>
                    <a:lnTo>
                      <a:pt x="205" y="2195"/>
                    </a:lnTo>
                    <a:lnTo>
                      <a:pt x="187" y="1877"/>
                    </a:lnTo>
                    <a:lnTo>
                      <a:pt x="190" y="1724"/>
                    </a:lnTo>
                    <a:lnTo>
                      <a:pt x="195" y="1626"/>
                    </a:lnTo>
                    <a:lnTo>
                      <a:pt x="206" y="1540"/>
                    </a:lnTo>
                    <a:lnTo>
                      <a:pt x="216" y="1469"/>
                    </a:lnTo>
                    <a:lnTo>
                      <a:pt x="156" y="1417"/>
                    </a:lnTo>
                    <a:lnTo>
                      <a:pt x="97" y="1363"/>
                    </a:lnTo>
                    <a:lnTo>
                      <a:pt x="60" y="1321"/>
                    </a:lnTo>
                    <a:lnTo>
                      <a:pt x="24" y="1265"/>
                    </a:lnTo>
                    <a:lnTo>
                      <a:pt x="4" y="1210"/>
                    </a:lnTo>
                    <a:lnTo>
                      <a:pt x="0" y="1163"/>
                    </a:lnTo>
                    <a:lnTo>
                      <a:pt x="14" y="1101"/>
                    </a:lnTo>
                    <a:lnTo>
                      <a:pt x="121" y="716"/>
                    </a:lnTo>
                    <a:lnTo>
                      <a:pt x="137" y="673"/>
                    </a:lnTo>
                    <a:lnTo>
                      <a:pt x="152" y="652"/>
                    </a:lnTo>
                    <a:lnTo>
                      <a:pt x="174" y="632"/>
                    </a:lnTo>
                    <a:lnTo>
                      <a:pt x="216" y="601"/>
                    </a:lnTo>
                    <a:lnTo>
                      <a:pt x="336" y="538"/>
                    </a:lnTo>
                    <a:lnTo>
                      <a:pt x="366" y="500"/>
                    </a:lnTo>
                    <a:lnTo>
                      <a:pt x="387" y="456"/>
                    </a:lnTo>
                    <a:lnTo>
                      <a:pt x="397" y="423"/>
                    </a:lnTo>
                    <a:lnTo>
                      <a:pt x="362" y="384"/>
                    </a:lnTo>
                    <a:lnTo>
                      <a:pt x="334" y="333"/>
                    </a:lnTo>
                    <a:lnTo>
                      <a:pt x="314" y="272"/>
                    </a:lnTo>
                    <a:lnTo>
                      <a:pt x="300" y="220"/>
                    </a:lnTo>
                    <a:lnTo>
                      <a:pt x="293" y="156"/>
                    </a:lnTo>
                    <a:lnTo>
                      <a:pt x="298" y="105"/>
                    </a:lnTo>
                    <a:lnTo>
                      <a:pt x="313" y="67"/>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39"/>
                    </a:lnTo>
                    <a:lnTo>
                      <a:pt x="819" y="690"/>
                    </a:lnTo>
                    <a:lnTo>
                      <a:pt x="853"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2"/>
                    </a:lnTo>
                    <a:lnTo>
                      <a:pt x="708" y="2693"/>
                    </a:lnTo>
                    <a:lnTo>
                      <a:pt x="660" y="2871"/>
                    </a:lnTo>
                    <a:lnTo>
                      <a:pt x="636" y="2935"/>
                    </a:lnTo>
                    <a:lnTo>
                      <a:pt x="606" y="2948"/>
                    </a:lnTo>
                    <a:lnTo>
                      <a:pt x="577" y="2960"/>
                    </a:lnTo>
                    <a:lnTo>
                      <a:pt x="469"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60" name="Freeform 130"/>
              <p:cNvSpPr>
                <a:spLocks/>
              </p:cNvSpPr>
              <p:nvPr/>
            </p:nvSpPr>
            <p:spPr bwMode="auto">
              <a:xfrm>
                <a:off x="3515" y="1673"/>
                <a:ext cx="308" cy="1085"/>
              </a:xfrm>
              <a:custGeom>
                <a:avLst/>
                <a:gdLst>
                  <a:gd name="T0" fmla="*/ 1 w 922"/>
                  <a:gd name="T1" fmla="*/ 0 h 3255"/>
                  <a:gd name="T2" fmla="*/ 2 w 922"/>
                  <a:gd name="T3" fmla="*/ 0 h 3255"/>
                  <a:gd name="T4" fmla="*/ 2 w 922"/>
                  <a:gd name="T5" fmla="*/ 0 h 3255"/>
                  <a:gd name="T6" fmla="*/ 2 w 922"/>
                  <a:gd name="T7" fmla="*/ 1 h 3255"/>
                  <a:gd name="T8" fmla="*/ 2 w 922"/>
                  <a:gd name="T9" fmla="*/ 1 h 3255"/>
                  <a:gd name="T10" fmla="*/ 2 w 922"/>
                  <a:gd name="T11" fmla="*/ 2 h 3255"/>
                  <a:gd name="T12" fmla="*/ 2 w 922"/>
                  <a:gd name="T13" fmla="*/ 2 h 3255"/>
                  <a:gd name="T14" fmla="*/ 2 w 922"/>
                  <a:gd name="T15" fmla="*/ 2 h 3255"/>
                  <a:gd name="T16" fmla="*/ 3 w 922"/>
                  <a:gd name="T17" fmla="*/ 3 h 3255"/>
                  <a:gd name="T18" fmla="*/ 4 w 922"/>
                  <a:gd name="T19" fmla="*/ 4 h 3255"/>
                  <a:gd name="T20" fmla="*/ 4 w 922"/>
                  <a:gd name="T21" fmla="*/ 5 h 3255"/>
                  <a:gd name="T22" fmla="*/ 3 w 922"/>
                  <a:gd name="T23" fmla="*/ 6 h 3255"/>
                  <a:gd name="T24" fmla="*/ 3 w 922"/>
                  <a:gd name="T25" fmla="*/ 6 h 3255"/>
                  <a:gd name="T26" fmla="*/ 3 w 922"/>
                  <a:gd name="T27" fmla="*/ 7 h 3255"/>
                  <a:gd name="T28" fmla="*/ 2 w 922"/>
                  <a:gd name="T29" fmla="*/ 7 h 3255"/>
                  <a:gd name="T30" fmla="*/ 2 w 922"/>
                  <a:gd name="T31" fmla="*/ 10 h 3255"/>
                  <a:gd name="T32" fmla="*/ 2 w 922"/>
                  <a:gd name="T33" fmla="*/ 11 h 3255"/>
                  <a:gd name="T34" fmla="*/ 2 w 922"/>
                  <a:gd name="T35" fmla="*/ 12 h 3255"/>
                  <a:gd name="T36" fmla="*/ 2 w 922"/>
                  <a:gd name="T37" fmla="*/ 12 h 3255"/>
                  <a:gd name="T38" fmla="*/ 2 w 922"/>
                  <a:gd name="T39" fmla="*/ 13 h 3255"/>
                  <a:gd name="T40" fmla="*/ 2 w 922"/>
                  <a:gd name="T41" fmla="*/ 13 h 3255"/>
                  <a:gd name="T42" fmla="*/ 2 w 922"/>
                  <a:gd name="T43" fmla="*/ 13 h 3255"/>
                  <a:gd name="T44" fmla="*/ 1 w 922"/>
                  <a:gd name="T45" fmla="*/ 13 h 3255"/>
                  <a:gd name="T46" fmla="*/ 1 w 922"/>
                  <a:gd name="T47" fmla="*/ 13 h 3255"/>
                  <a:gd name="T48" fmla="*/ 0 w 922"/>
                  <a:gd name="T49" fmla="*/ 13 h 3255"/>
                  <a:gd name="T50" fmla="*/ 0 w 922"/>
                  <a:gd name="T51" fmla="*/ 13 h 3255"/>
                  <a:gd name="T52" fmla="*/ 0 w 922"/>
                  <a:gd name="T53" fmla="*/ 13 h 3255"/>
                  <a:gd name="T54" fmla="*/ 1 w 922"/>
                  <a:gd name="T55" fmla="*/ 13 h 3255"/>
                  <a:gd name="T56" fmla="*/ 1 w 922"/>
                  <a:gd name="T57" fmla="*/ 12 h 3255"/>
                  <a:gd name="T58" fmla="*/ 1 w 922"/>
                  <a:gd name="T59" fmla="*/ 12 h 3255"/>
                  <a:gd name="T60" fmla="*/ 1 w 922"/>
                  <a:gd name="T61" fmla="*/ 10 h 3255"/>
                  <a:gd name="T62" fmla="*/ 0 w 922"/>
                  <a:gd name="T63" fmla="*/ 10 h 3255"/>
                  <a:gd name="T64" fmla="*/ 0 w 922"/>
                  <a:gd name="T65" fmla="*/ 7 h 3255"/>
                  <a:gd name="T66" fmla="*/ 0 w 922"/>
                  <a:gd name="T67" fmla="*/ 7 h 3255"/>
                  <a:gd name="T68" fmla="*/ 0 w 922"/>
                  <a:gd name="T69" fmla="*/ 6 h 3255"/>
                  <a:gd name="T70" fmla="*/ 0 w 922"/>
                  <a:gd name="T71" fmla="*/ 6 h 3255"/>
                  <a:gd name="T72" fmla="*/ 0 w 922"/>
                  <a:gd name="T73" fmla="*/ 5 h 3255"/>
                  <a:gd name="T74" fmla="*/ 0 w 922"/>
                  <a:gd name="T75" fmla="*/ 4 h 3255"/>
                  <a:gd name="T76" fmla="*/ 0 w 922"/>
                  <a:gd name="T77" fmla="*/ 3 h 3255"/>
                  <a:gd name="T78" fmla="*/ 0 w 922"/>
                  <a:gd name="T79" fmla="*/ 3 h 3255"/>
                  <a:gd name="T80" fmla="*/ 0 w 922"/>
                  <a:gd name="T81" fmla="*/ 3 h 3255"/>
                  <a:gd name="T82" fmla="*/ 1 w 922"/>
                  <a:gd name="T83" fmla="*/ 2 h 3255"/>
                  <a:gd name="T84" fmla="*/ 1 w 922"/>
                  <a:gd name="T85" fmla="*/ 2 h 3255"/>
                  <a:gd name="T86" fmla="*/ 1 w 922"/>
                  <a:gd name="T87" fmla="*/ 2 h 3255"/>
                  <a:gd name="T88" fmla="*/ 1 w 922"/>
                  <a:gd name="T89" fmla="*/ 2 h 3255"/>
                  <a:gd name="T90" fmla="*/ 1 w 922"/>
                  <a:gd name="T91" fmla="*/ 2 h 3255"/>
                  <a:gd name="T92" fmla="*/ 1 w 922"/>
                  <a:gd name="T93" fmla="*/ 2 h 3255"/>
                  <a:gd name="T94" fmla="*/ 0 w 922"/>
                  <a:gd name="T95" fmla="*/ 1 h 3255"/>
                  <a:gd name="T96" fmla="*/ 0 w 922"/>
                  <a:gd name="T97" fmla="*/ 1 h 3255"/>
                  <a:gd name="T98" fmla="*/ 1 w 922"/>
                  <a:gd name="T99" fmla="*/ 0 h 3255"/>
                  <a:gd name="T100" fmla="*/ 1 w 922"/>
                  <a:gd name="T101" fmla="*/ 0 h 3255"/>
                  <a:gd name="T102" fmla="*/ 1 w 922"/>
                  <a:gd name="T103" fmla="*/ 0 h 3255"/>
                  <a:gd name="T104" fmla="*/ 1 w 922"/>
                  <a:gd name="T105" fmla="*/ 0 h 3255"/>
                  <a:gd name="T106" fmla="*/ 3 w 922"/>
                  <a:gd name="T107" fmla="*/ 4 h 3255"/>
                  <a:gd name="T108" fmla="*/ 3 w 922"/>
                  <a:gd name="T109" fmla="*/ 5 h 3255"/>
                  <a:gd name="T110" fmla="*/ 3 w 922"/>
                  <a:gd name="T111" fmla="*/ 4 h 3255"/>
                  <a:gd name="T112" fmla="*/ 3 w 922"/>
                  <a:gd name="T113" fmla="*/ 4 h 3255"/>
                  <a:gd name="T114" fmla="*/ 3 w 922"/>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lnTo>
                      <a:pt x="648" y="956"/>
                    </a:lnTo>
                    <a:lnTo>
                      <a:pt x="642" y="1077"/>
                    </a:lnTo>
                    <a:lnTo>
                      <a:pt x="638" y="1143"/>
                    </a:lnTo>
                    <a:lnTo>
                      <a:pt x="698" y="1152"/>
                    </a:lnTo>
                    <a:lnTo>
                      <a:pt x="714" y="1098"/>
                    </a:lnTo>
                    <a:lnTo>
                      <a:pt x="714" y="1053"/>
                    </a:lnTo>
                    <a:lnTo>
                      <a:pt x="689" y="1010"/>
                    </a:lnTo>
                    <a:lnTo>
                      <a:pt x="672" y="979"/>
                    </a:lnTo>
                    <a:lnTo>
                      <a:pt x="658" y="956"/>
                    </a:lnTo>
                    <a:lnTo>
                      <a:pt x="648" y="956"/>
                    </a:lnTo>
                    <a:lnTo>
                      <a:pt x="309"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61" name="Freeform 131"/>
              <p:cNvSpPr>
                <a:spLocks/>
              </p:cNvSpPr>
              <p:nvPr/>
            </p:nvSpPr>
            <p:spPr bwMode="auto">
              <a:xfrm>
                <a:off x="3515" y="1673"/>
                <a:ext cx="308" cy="1085"/>
              </a:xfrm>
              <a:custGeom>
                <a:avLst/>
                <a:gdLst>
                  <a:gd name="T0" fmla="*/ 1 w 922"/>
                  <a:gd name="T1" fmla="*/ 0 h 3255"/>
                  <a:gd name="T2" fmla="*/ 2 w 922"/>
                  <a:gd name="T3" fmla="*/ 0 h 3255"/>
                  <a:gd name="T4" fmla="*/ 2 w 922"/>
                  <a:gd name="T5" fmla="*/ 0 h 3255"/>
                  <a:gd name="T6" fmla="*/ 2 w 922"/>
                  <a:gd name="T7" fmla="*/ 1 h 3255"/>
                  <a:gd name="T8" fmla="*/ 2 w 922"/>
                  <a:gd name="T9" fmla="*/ 1 h 3255"/>
                  <a:gd name="T10" fmla="*/ 2 w 922"/>
                  <a:gd name="T11" fmla="*/ 2 h 3255"/>
                  <a:gd name="T12" fmla="*/ 2 w 922"/>
                  <a:gd name="T13" fmla="*/ 2 h 3255"/>
                  <a:gd name="T14" fmla="*/ 2 w 922"/>
                  <a:gd name="T15" fmla="*/ 2 h 3255"/>
                  <a:gd name="T16" fmla="*/ 3 w 922"/>
                  <a:gd name="T17" fmla="*/ 3 h 3255"/>
                  <a:gd name="T18" fmla="*/ 4 w 922"/>
                  <a:gd name="T19" fmla="*/ 4 h 3255"/>
                  <a:gd name="T20" fmla="*/ 4 w 922"/>
                  <a:gd name="T21" fmla="*/ 5 h 3255"/>
                  <a:gd name="T22" fmla="*/ 3 w 922"/>
                  <a:gd name="T23" fmla="*/ 6 h 3255"/>
                  <a:gd name="T24" fmla="*/ 3 w 922"/>
                  <a:gd name="T25" fmla="*/ 6 h 3255"/>
                  <a:gd name="T26" fmla="*/ 3 w 922"/>
                  <a:gd name="T27" fmla="*/ 7 h 3255"/>
                  <a:gd name="T28" fmla="*/ 2 w 922"/>
                  <a:gd name="T29" fmla="*/ 7 h 3255"/>
                  <a:gd name="T30" fmla="*/ 2 w 922"/>
                  <a:gd name="T31" fmla="*/ 10 h 3255"/>
                  <a:gd name="T32" fmla="*/ 2 w 922"/>
                  <a:gd name="T33" fmla="*/ 11 h 3255"/>
                  <a:gd name="T34" fmla="*/ 2 w 922"/>
                  <a:gd name="T35" fmla="*/ 12 h 3255"/>
                  <a:gd name="T36" fmla="*/ 2 w 922"/>
                  <a:gd name="T37" fmla="*/ 12 h 3255"/>
                  <a:gd name="T38" fmla="*/ 2 w 922"/>
                  <a:gd name="T39" fmla="*/ 13 h 3255"/>
                  <a:gd name="T40" fmla="*/ 2 w 922"/>
                  <a:gd name="T41" fmla="*/ 13 h 3255"/>
                  <a:gd name="T42" fmla="*/ 2 w 922"/>
                  <a:gd name="T43" fmla="*/ 13 h 3255"/>
                  <a:gd name="T44" fmla="*/ 1 w 922"/>
                  <a:gd name="T45" fmla="*/ 13 h 3255"/>
                  <a:gd name="T46" fmla="*/ 1 w 922"/>
                  <a:gd name="T47" fmla="*/ 13 h 3255"/>
                  <a:gd name="T48" fmla="*/ 0 w 922"/>
                  <a:gd name="T49" fmla="*/ 13 h 3255"/>
                  <a:gd name="T50" fmla="*/ 0 w 922"/>
                  <a:gd name="T51" fmla="*/ 13 h 3255"/>
                  <a:gd name="T52" fmla="*/ 0 w 922"/>
                  <a:gd name="T53" fmla="*/ 13 h 3255"/>
                  <a:gd name="T54" fmla="*/ 1 w 922"/>
                  <a:gd name="T55" fmla="*/ 13 h 3255"/>
                  <a:gd name="T56" fmla="*/ 1 w 922"/>
                  <a:gd name="T57" fmla="*/ 12 h 3255"/>
                  <a:gd name="T58" fmla="*/ 1 w 922"/>
                  <a:gd name="T59" fmla="*/ 12 h 3255"/>
                  <a:gd name="T60" fmla="*/ 1 w 922"/>
                  <a:gd name="T61" fmla="*/ 10 h 3255"/>
                  <a:gd name="T62" fmla="*/ 0 w 922"/>
                  <a:gd name="T63" fmla="*/ 10 h 3255"/>
                  <a:gd name="T64" fmla="*/ 0 w 922"/>
                  <a:gd name="T65" fmla="*/ 7 h 3255"/>
                  <a:gd name="T66" fmla="*/ 0 w 922"/>
                  <a:gd name="T67" fmla="*/ 7 h 3255"/>
                  <a:gd name="T68" fmla="*/ 0 w 922"/>
                  <a:gd name="T69" fmla="*/ 6 h 3255"/>
                  <a:gd name="T70" fmla="*/ 0 w 922"/>
                  <a:gd name="T71" fmla="*/ 6 h 3255"/>
                  <a:gd name="T72" fmla="*/ 0 w 922"/>
                  <a:gd name="T73" fmla="*/ 5 h 3255"/>
                  <a:gd name="T74" fmla="*/ 0 w 922"/>
                  <a:gd name="T75" fmla="*/ 4 h 3255"/>
                  <a:gd name="T76" fmla="*/ 0 w 922"/>
                  <a:gd name="T77" fmla="*/ 3 h 3255"/>
                  <a:gd name="T78" fmla="*/ 0 w 922"/>
                  <a:gd name="T79" fmla="*/ 3 h 3255"/>
                  <a:gd name="T80" fmla="*/ 0 w 922"/>
                  <a:gd name="T81" fmla="*/ 3 h 3255"/>
                  <a:gd name="T82" fmla="*/ 1 w 922"/>
                  <a:gd name="T83" fmla="*/ 2 h 3255"/>
                  <a:gd name="T84" fmla="*/ 1 w 922"/>
                  <a:gd name="T85" fmla="*/ 2 h 3255"/>
                  <a:gd name="T86" fmla="*/ 1 w 922"/>
                  <a:gd name="T87" fmla="*/ 2 h 3255"/>
                  <a:gd name="T88" fmla="*/ 1 w 922"/>
                  <a:gd name="T89" fmla="*/ 2 h 3255"/>
                  <a:gd name="T90" fmla="*/ 1 w 922"/>
                  <a:gd name="T91" fmla="*/ 2 h 3255"/>
                  <a:gd name="T92" fmla="*/ 1 w 922"/>
                  <a:gd name="T93" fmla="*/ 2 h 3255"/>
                  <a:gd name="T94" fmla="*/ 0 w 922"/>
                  <a:gd name="T95" fmla="*/ 1 h 3255"/>
                  <a:gd name="T96" fmla="*/ 0 w 922"/>
                  <a:gd name="T97" fmla="*/ 1 h 3255"/>
                  <a:gd name="T98" fmla="*/ 1 w 922"/>
                  <a:gd name="T99" fmla="*/ 0 h 3255"/>
                  <a:gd name="T100" fmla="*/ 1 w 922"/>
                  <a:gd name="T101" fmla="*/ 0 h 3255"/>
                  <a:gd name="T102" fmla="*/ 1 w 922"/>
                  <a:gd name="T103" fmla="*/ 0 h 3255"/>
                  <a:gd name="T104" fmla="*/ 1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62" name="Freeform 132"/>
              <p:cNvSpPr>
                <a:spLocks/>
              </p:cNvSpPr>
              <p:nvPr/>
            </p:nvSpPr>
            <p:spPr bwMode="auto">
              <a:xfrm>
                <a:off x="3727" y="1993"/>
                <a:ext cx="25" cy="65"/>
              </a:xfrm>
              <a:custGeom>
                <a:avLst/>
                <a:gdLst>
                  <a:gd name="T0" fmla="*/ 0 w 76"/>
                  <a:gd name="T1" fmla="*/ 0 h 195"/>
                  <a:gd name="T2" fmla="*/ 0 w 76"/>
                  <a:gd name="T3" fmla="*/ 0 h 195"/>
                  <a:gd name="T4" fmla="*/ 0 w 76"/>
                  <a:gd name="T5" fmla="*/ 1 h 195"/>
                  <a:gd name="T6" fmla="*/ 0 w 76"/>
                  <a:gd name="T7" fmla="*/ 1 h 195"/>
                  <a:gd name="T8" fmla="*/ 0 w 76"/>
                  <a:gd name="T9" fmla="*/ 1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1" y="195"/>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63" name="Freeform 133"/>
              <p:cNvSpPr>
                <a:spLocks/>
              </p:cNvSpPr>
              <p:nvPr/>
            </p:nvSpPr>
            <p:spPr bwMode="auto">
              <a:xfrm>
                <a:off x="4080" y="1651"/>
                <a:ext cx="294" cy="1140"/>
              </a:xfrm>
              <a:custGeom>
                <a:avLst/>
                <a:gdLst>
                  <a:gd name="T0" fmla="*/ 2 w 881"/>
                  <a:gd name="T1" fmla="*/ 0 h 3420"/>
                  <a:gd name="T2" fmla="*/ 3 w 881"/>
                  <a:gd name="T3" fmla="*/ 1 h 3420"/>
                  <a:gd name="T4" fmla="*/ 2 w 881"/>
                  <a:gd name="T5" fmla="*/ 1 h 3420"/>
                  <a:gd name="T6" fmla="*/ 2 w 881"/>
                  <a:gd name="T7" fmla="*/ 2 h 3420"/>
                  <a:gd name="T8" fmla="*/ 3 w 881"/>
                  <a:gd name="T9" fmla="*/ 2 h 3420"/>
                  <a:gd name="T10" fmla="*/ 3 w 881"/>
                  <a:gd name="T11" fmla="*/ 3 h 3420"/>
                  <a:gd name="T12" fmla="*/ 3 w 881"/>
                  <a:gd name="T13" fmla="*/ 3 h 3420"/>
                  <a:gd name="T14" fmla="*/ 3 w 881"/>
                  <a:gd name="T15" fmla="*/ 5 h 3420"/>
                  <a:gd name="T16" fmla="*/ 3 w 881"/>
                  <a:gd name="T17" fmla="*/ 6 h 3420"/>
                  <a:gd name="T18" fmla="*/ 4 w 881"/>
                  <a:gd name="T19" fmla="*/ 7 h 3420"/>
                  <a:gd name="T20" fmla="*/ 2 w 881"/>
                  <a:gd name="T21" fmla="*/ 9 h 3420"/>
                  <a:gd name="T22" fmla="*/ 2 w 881"/>
                  <a:gd name="T23" fmla="*/ 10 h 3420"/>
                  <a:gd name="T24" fmla="*/ 2 w 881"/>
                  <a:gd name="T25" fmla="*/ 11 h 3420"/>
                  <a:gd name="T26" fmla="*/ 2 w 881"/>
                  <a:gd name="T27" fmla="*/ 13 h 3420"/>
                  <a:gd name="T28" fmla="*/ 2 w 881"/>
                  <a:gd name="T29" fmla="*/ 14 h 3420"/>
                  <a:gd name="T30" fmla="*/ 2 w 881"/>
                  <a:gd name="T31" fmla="*/ 14 h 3420"/>
                  <a:gd name="T32" fmla="*/ 1 w 881"/>
                  <a:gd name="T33" fmla="*/ 14 h 3420"/>
                  <a:gd name="T34" fmla="*/ 1 w 881"/>
                  <a:gd name="T35" fmla="*/ 14 h 3420"/>
                  <a:gd name="T36" fmla="*/ 1 w 881"/>
                  <a:gd name="T37" fmla="*/ 14 h 3420"/>
                  <a:gd name="T38" fmla="*/ 0 w 881"/>
                  <a:gd name="T39" fmla="*/ 14 h 3420"/>
                  <a:gd name="T40" fmla="*/ 0 w 881"/>
                  <a:gd name="T41" fmla="*/ 13 h 3420"/>
                  <a:gd name="T42" fmla="*/ 1 w 881"/>
                  <a:gd name="T43" fmla="*/ 13 h 3420"/>
                  <a:gd name="T44" fmla="*/ 1 w 881"/>
                  <a:gd name="T45" fmla="*/ 12 h 3420"/>
                  <a:gd name="T46" fmla="*/ 0 w 881"/>
                  <a:gd name="T47" fmla="*/ 11 h 3420"/>
                  <a:gd name="T48" fmla="*/ 0 w 881"/>
                  <a:gd name="T49" fmla="*/ 9 h 3420"/>
                  <a:gd name="T50" fmla="*/ 0 w 881"/>
                  <a:gd name="T51" fmla="*/ 8 h 3420"/>
                  <a:gd name="T52" fmla="*/ 1 w 881"/>
                  <a:gd name="T53" fmla="*/ 6 h 3420"/>
                  <a:gd name="T54" fmla="*/ 1 w 881"/>
                  <a:gd name="T55" fmla="*/ 5 h 3420"/>
                  <a:gd name="T56" fmla="*/ 0 w 881"/>
                  <a:gd name="T57" fmla="*/ 5 h 3420"/>
                  <a:gd name="T58" fmla="*/ 1 w 881"/>
                  <a:gd name="T59" fmla="*/ 4 h 3420"/>
                  <a:gd name="T60" fmla="*/ 1 w 881"/>
                  <a:gd name="T61" fmla="*/ 3 h 3420"/>
                  <a:gd name="T62" fmla="*/ 1 w 881"/>
                  <a:gd name="T63" fmla="*/ 2 h 3420"/>
                  <a:gd name="T64" fmla="*/ 2 w 881"/>
                  <a:gd name="T65" fmla="*/ 2 h 3420"/>
                  <a:gd name="T66" fmla="*/ 1 w 881"/>
                  <a:gd name="T67" fmla="*/ 2 h 3420"/>
                  <a:gd name="T68" fmla="*/ 1 w 881"/>
                  <a:gd name="T69" fmla="*/ 1 h 3420"/>
                  <a:gd name="T70" fmla="*/ 1 w 881"/>
                  <a:gd name="T71" fmla="*/ 1 h 3420"/>
                  <a:gd name="T72" fmla="*/ 1 w 881"/>
                  <a:gd name="T73" fmla="*/ 0 h 3420"/>
                  <a:gd name="T74" fmla="*/ 2 w 881"/>
                  <a:gd name="T75" fmla="*/ 0 h 3420"/>
                  <a:gd name="T76" fmla="*/ 3 w 881"/>
                  <a:gd name="T77" fmla="*/ 6 h 3420"/>
                  <a:gd name="T78" fmla="*/ 3 w 881"/>
                  <a:gd name="T79" fmla="*/ 6 h 3420"/>
                  <a:gd name="T80" fmla="*/ 3 w 881"/>
                  <a:gd name="T81" fmla="*/ 5 h 3420"/>
                  <a:gd name="T82" fmla="*/ 3 w 881"/>
                  <a:gd name="T83" fmla="*/ 4 h 3420"/>
                  <a:gd name="T84" fmla="*/ 3 w 881"/>
                  <a:gd name="T85" fmla="*/ 5 h 3420"/>
                  <a:gd name="T86" fmla="*/ 3 w 881"/>
                  <a:gd name="T87" fmla="*/ 6 h 3420"/>
                  <a:gd name="T88" fmla="*/ 2 w 881"/>
                  <a:gd name="T89" fmla="*/ 13 h 3420"/>
                  <a:gd name="T90" fmla="*/ 2 w 881"/>
                  <a:gd name="T91" fmla="*/ 13 h 3420"/>
                  <a:gd name="T92" fmla="*/ 2 w 881"/>
                  <a:gd name="T93" fmla="*/ 11 h 3420"/>
                  <a:gd name="T94" fmla="*/ 2 w 881"/>
                  <a:gd name="T95" fmla="*/ 10 h 3420"/>
                  <a:gd name="T96" fmla="*/ 2 w 881"/>
                  <a:gd name="T97" fmla="*/ 10 h 3420"/>
                  <a:gd name="T98" fmla="*/ 2 w 881"/>
                  <a:gd name="T99" fmla="*/ 9 h 3420"/>
                  <a:gd name="T100" fmla="*/ 1 w 881"/>
                  <a:gd name="T101" fmla="*/ 9 h 3420"/>
                  <a:gd name="T102" fmla="*/ 1 w 881"/>
                  <a:gd name="T103" fmla="*/ 10 h 3420"/>
                  <a:gd name="T104" fmla="*/ 1 w 881"/>
                  <a:gd name="T105" fmla="*/ 10 h 3420"/>
                  <a:gd name="T106" fmla="*/ 1 w 881"/>
                  <a:gd name="T107" fmla="*/ 11 h 3420"/>
                  <a:gd name="T108" fmla="*/ 1 w 881"/>
                  <a:gd name="T109" fmla="*/ 13 h 3420"/>
                  <a:gd name="T110" fmla="*/ 2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lnTo>
                      <a:pt x="715" y="1477"/>
                    </a:lnTo>
                    <a:lnTo>
                      <a:pt x="667" y="1498"/>
                    </a:lnTo>
                    <a:lnTo>
                      <a:pt x="667" y="1412"/>
                    </a:lnTo>
                    <a:lnTo>
                      <a:pt x="663" y="1375"/>
                    </a:lnTo>
                    <a:lnTo>
                      <a:pt x="654" y="1338"/>
                    </a:lnTo>
                    <a:lnTo>
                      <a:pt x="638"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5"/>
                    </a:lnTo>
                    <a:lnTo>
                      <a:pt x="715" y="1477"/>
                    </a:lnTo>
                    <a:lnTo>
                      <a:pt x="468" y="1"/>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2"/>
                    </a:lnTo>
                    <a:lnTo>
                      <a:pt x="411" y="2407"/>
                    </a:lnTo>
                    <a:lnTo>
                      <a:pt x="394" y="2349"/>
                    </a:lnTo>
                    <a:lnTo>
                      <a:pt x="387" y="2277"/>
                    </a:lnTo>
                    <a:lnTo>
                      <a:pt x="388" y="2217"/>
                    </a:lnTo>
                    <a:lnTo>
                      <a:pt x="399" y="2173"/>
                    </a:lnTo>
                    <a:lnTo>
                      <a:pt x="256" y="2159"/>
                    </a:lnTo>
                    <a:lnTo>
                      <a:pt x="240" y="2205"/>
                    </a:lnTo>
                    <a:lnTo>
                      <a:pt x="224" y="2252"/>
                    </a:lnTo>
                    <a:lnTo>
                      <a:pt x="210" y="2301"/>
                    </a:lnTo>
                    <a:lnTo>
                      <a:pt x="210" y="2322"/>
                    </a:lnTo>
                    <a:lnTo>
                      <a:pt x="229" y="2362"/>
                    </a:lnTo>
                    <a:lnTo>
                      <a:pt x="256" y="2410"/>
                    </a:lnTo>
                    <a:lnTo>
                      <a:pt x="277" y="2468"/>
                    </a:lnTo>
                    <a:lnTo>
                      <a:pt x="292" y="2524"/>
                    </a:lnTo>
                    <a:lnTo>
                      <a:pt x="297" y="2599"/>
                    </a:lnTo>
                    <a:lnTo>
                      <a:pt x="297" y="2675"/>
                    </a:lnTo>
                    <a:lnTo>
                      <a:pt x="300" y="2783"/>
                    </a:lnTo>
                    <a:lnTo>
                      <a:pt x="305" y="2875"/>
                    </a:lnTo>
                    <a:lnTo>
                      <a:pt x="322" y="2979"/>
                    </a:lnTo>
                    <a:lnTo>
                      <a:pt x="353" y="3094"/>
                    </a:lnTo>
                    <a:lnTo>
                      <a:pt x="371" y="3144"/>
                    </a:lnTo>
                    <a:lnTo>
                      <a:pt x="387" y="3180"/>
                    </a:lnTo>
                    <a:lnTo>
                      <a:pt x="468"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64" name="Freeform 134"/>
              <p:cNvSpPr>
                <a:spLocks/>
              </p:cNvSpPr>
              <p:nvPr/>
            </p:nvSpPr>
            <p:spPr bwMode="auto">
              <a:xfrm>
                <a:off x="4080" y="1651"/>
                <a:ext cx="294" cy="1140"/>
              </a:xfrm>
              <a:custGeom>
                <a:avLst/>
                <a:gdLst>
                  <a:gd name="T0" fmla="*/ 2 w 881"/>
                  <a:gd name="T1" fmla="*/ 0 h 3420"/>
                  <a:gd name="T2" fmla="*/ 3 w 881"/>
                  <a:gd name="T3" fmla="*/ 0 h 3420"/>
                  <a:gd name="T4" fmla="*/ 3 w 881"/>
                  <a:gd name="T5" fmla="*/ 1 h 3420"/>
                  <a:gd name="T6" fmla="*/ 3 w 881"/>
                  <a:gd name="T7" fmla="*/ 1 h 3420"/>
                  <a:gd name="T8" fmla="*/ 2 w 881"/>
                  <a:gd name="T9" fmla="*/ 2 h 3420"/>
                  <a:gd name="T10" fmla="*/ 2 w 881"/>
                  <a:gd name="T11" fmla="*/ 2 h 3420"/>
                  <a:gd name="T12" fmla="*/ 3 w 881"/>
                  <a:gd name="T13" fmla="*/ 2 h 3420"/>
                  <a:gd name="T14" fmla="*/ 3 w 881"/>
                  <a:gd name="T15" fmla="*/ 2 h 3420"/>
                  <a:gd name="T16" fmla="*/ 3 w 881"/>
                  <a:gd name="T17" fmla="*/ 3 h 3420"/>
                  <a:gd name="T18" fmla="*/ 3 w 881"/>
                  <a:gd name="T19" fmla="*/ 3 h 3420"/>
                  <a:gd name="T20" fmla="*/ 3 w 881"/>
                  <a:gd name="T21" fmla="*/ 4 h 3420"/>
                  <a:gd name="T22" fmla="*/ 3 w 881"/>
                  <a:gd name="T23" fmla="*/ 5 h 3420"/>
                  <a:gd name="T24" fmla="*/ 3 w 881"/>
                  <a:gd name="T25" fmla="*/ 6 h 3420"/>
                  <a:gd name="T26" fmla="*/ 3 w 881"/>
                  <a:gd name="T27" fmla="*/ 6 h 3420"/>
                  <a:gd name="T28" fmla="*/ 4 w 881"/>
                  <a:gd name="T29" fmla="*/ 7 h 3420"/>
                  <a:gd name="T30" fmla="*/ 3 w 881"/>
                  <a:gd name="T31" fmla="*/ 8 h 3420"/>
                  <a:gd name="T32" fmla="*/ 2 w 881"/>
                  <a:gd name="T33" fmla="*/ 9 h 3420"/>
                  <a:gd name="T34" fmla="*/ 2 w 881"/>
                  <a:gd name="T35" fmla="*/ 10 h 3420"/>
                  <a:gd name="T36" fmla="*/ 2 w 881"/>
                  <a:gd name="T37" fmla="*/ 11 h 3420"/>
                  <a:gd name="T38" fmla="*/ 2 w 881"/>
                  <a:gd name="T39" fmla="*/ 12 h 3420"/>
                  <a:gd name="T40" fmla="*/ 2 w 881"/>
                  <a:gd name="T41" fmla="*/ 13 h 3420"/>
                  <a:gd name="T42" fmla="*/ 2 w 881"/>
                  <a:gd name="T43" fmla="*/ 14 h 3420"/>
                  <a:gd name="T44" fmla="*/ 2 w 881"/>
                  <a:gd name="T45" fmla="*/ 14 h 3420"/>
                  <a:gd name="T46" fmla="*/ 2 w 881"/>
                  <a:gd name="T47" fmla="*/ 14 h 3420"/>
                  <a:gd name="T48" fmla="*/ 1 w 881"/>
                  <a:gd name="T49" fmla="*/ 14 h 3420"/>
                  <a:gd name="T50" fmla="*/ 1 w 881"/>
                  <a:gd name="T51" fmla="*/ 14 h 3420"/>
                  <a:gd name="T52" fmla="*/ 1 w 881"/>
                  <a:gd name="T53" fmla="*/ 14 h 3420"/>
                  <a:gd name="T54" fmla="*/ 1 w 881"/>
                  <a:gd name="T55" fmla="*/ 14 h 3420"/>
                  <a:gd name="T56" fmla="*/ 1 w 881"/>
                  <a:gd name="T57" fmla="*/ 14 h 3420"/>
                  <a:gd name="T58" fmla="*/ 0 w 881"/>
                  <a:gd name="T59" fmla="*/ 14 h 3420"/>
                  <a:gd name="T60" fmla="*/ 0 w 881"/>
                  <a:gd name="T61" fmla="*/ 14 h 3420"/>
                  <a:gd name="T62" fmla="*/ 0 w 881"/>
                  <a:gd name="T63" fmla="*/ 13 h 3420"/>
                  <a:gd name="T64" fmla="*/ 1 w 881"/>
                  <a:gd name="T65" fmla="*/ 13 h 3420"/>
                  <a:gd name="T66" fmla="*/ 1 w 881"/>
                  <a:gd name="T67" fmla="*/ 13 h 3420"/>
                  <a:gd name="T68" fmla="*/ 1 w 881"/>
                  <a:gd name="T69" fmla="*/ 12 h 3420"/>
                  <a:gd name="T70" fmla="*/ 0 w 881"/>
                  <a:gd name="T71" fmla="*/ 11 h 3420"/>
                  <a:gd name="T72" fmla="*/ 0 w 881"/>
                  <a:gd name="T73" fmla="*/ 10 h 3420"/>
                  <a:gd name="T74" fmla="*/ 0 w 881"/>
                  <a:gd name="T75" fmla="*/ 9 h 3420"/>
                  <a:gd name="T76" fmla="*/ 0 w 881"/>
                  <a:gd name="T77" fmla="*/ 8 h 3420"/>
                  <a:gd name="T78" fmla="*/ 0 w 881"/>
                  <a:gd name="T79" fmla="*/ 7 h 3420"/>
                  <a:gd name="T80" fmla="*/ 1 w 881"/>
                  <a:gd name="T81" fmla="*/ 6 h 3420"/>
                  <a:gd name="T82" fmla="*/ 1 w 881"/>
                  <a:gd name="T83" fmla="*/ 5 h 3420"/>
                  <a:gd name="T84" fmla="*/ 0 w 881"/>
                  <a:gd name="T85" fmla="*/ 5 h 3420"/>
                  <a:gd name="T86" fmla="*/ 0 w 881"/>
                  <a:gd name="T87" fmla="*/ 5 h 3420"/>
                  <a:gd name="T88" fmla="*/ 1 w 881"/>
                  <a:gd name="T89" fmla="*/ 4 h 3420"/>
                  <a:gd name="T90" fmla="*/ 1 w 881"/>
                  <a:gd name="T91" fmla="*/ 3 h 3420"/>
                  <a:gd name="T92" fmla="*/ 1 w 881"/>
                  <a:gd name="T93" fmla="*/ 3 h 3420"/>
                  <a:gd name="T94" fmla="*/ 1 w 881"/>
                  <a:gd name="T95" fmla="*/ 2 h 3420"/>
                  <a:gd name="T96" fmla="*/ 2 w 881"/>
                  <a:gd name="T97" fmla="*/ 2 h 3420"/>
                  <a:gd name="T98" fmla="*/ 2 w 881"/>
                  <a:gd name="T99" fmla="*/ 2 h 3420"/>
                  <a:gd name="T100" fmla="*/ 1 w 881"/>
                  <a:gd name="T101" fmla="*/ 2 h 3420"/>
                  <a:gd name="T102" fmla="*/ 1 w 881"/>
                  <a:gd name="T103" fmla="*/ 1 h 3420"/>
                  <a:gd name="T104" fmla="*/ 1 w 881"/>
                  <a:gd name="T105" fmla="*/ 1 h 3420"/>
                  <a:gd name="T106" fmla="*/ 1 w 881"/>
                  <a:gd name="T107" fmla="*/ 1 h 3420"/>
                  <a:gd name="T108" fmla="*/ 1 w 881"/>
                  <a:gd name="T109" fmla="*/ 0 h 3420"/>
                  <a:gd name="T110" fmla="*/ 1 w 881"/>
                  <a:gd name="T111" fmla="*/ 0 h 3420"/>
                  <a:gd name="T112" fmla="*/ 2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65" name="Freeform 135"/>
              <p:cNvSpPr>
                <a:spLocks/>
              </p:cNvSpPr>
              <p:nvPr/>
            </p:nvSpPr>
            <p:spPr bwMode="auto">
              <a:xfrm>
                <a:off x="4288" y="1984"/>
                <a:ext cx="35" cy="166"/>
              </a:xfrm>
              <a:custGeom>
                <a:avLst/>
                <a:gdLst>
                  <a:gd name="T0" fmla="*/ 0 w 103"/>
                  <a:gd name="T1" fmla="*/ 2 h 497"/>
                  <a:gd name="T2" fmla="*/ 0 w 103"/>
                  <a:gd name="T3" fmla="*/ 2 h 497"/>
                  <a:gd name="T4" fmla="*/ 0 w 103"/>
                  <a:gd name="T5" fmla="*/ 2 h 497"/>
                  <a:gd name="T6" fmla="*/ 0 w 103"/>
                  <a:gd name="T7" fmla="*/ 2 h 497"/>
                  <a:gd name="T8" fmla="*/ 0 w 103"/>
                  <a:gd name="T9" fmla="*/ 1 h 497"/>
                  <a:gd name="T10" fmla="*/ 0 w 103"/>
                  <a:gd name="T11" fmla="*/ 1 h 497"/>
                  <a:gd name="T12" fmla="*/ 0 w 103"/>
                  <a:gd name="T13" fmla="*/ 1 h 497"/>
                  <a:gd name="T14" fmla="*/ 0 w 103"/>
                  <a:gd name="T15" fmla="*/ 1 h 497"/>
                  <a:gd name="T16" fmla="*/ 0 w 103"/>
                  <a:gd name="T17" fmla="*/ 1 h 497"/>
                  <a:gd name="T18" fmla="*/ 0 w 103"/>
                  <a:gd name="T19" fmla="*/ 0 h 497"/>
                  <a:gd name="T20" fmla="*/ 0 w 103"/>
                  <a:gd name="T21" fmla="*/ 0 h 497"/>
                  <a:gd name="T22" fmla="*/ 0 w 103"/>
                  <a:gd name="T23" fmla="*/ 0 h 497"/>
                  <a:gd name="T24" fmla="*/ 0 w 103"/>
                  <a:gd name="T25" fmla="*/ 0 h 497"/>
                  <a:gd name="T26" fmla="*/ 0 w 103"/>
                  <a:gd name="T27" fmla="*/ 1 h 497"/>
                  <a:gd name="T28" fmla="*/ 0 w 103"/>
                  <a:gd name="T29" fmla="*/ 1 h 497"/>
                  <a:gd name="T30" fmla="*/ 0 w 103"/>
                  <a:gd name="T31" fmla="*/ 1 h 497"/>
                  <a:gd name="T32" fmla="*/ 0 w 103"/>
                  <a:gd name="T33" fmla="*/ 2 h 497"/>
                  <a:gd name="T34" fmla="*/ 0 w 103"/>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9" y="412"/>
                    </a:lnTo>
                    <a:lnTo>
                      <a:pt x="44" y="374"/>
                    </a:lnTo>
                    <a:lnTo>
                      <a:pt x="34" y="337"/>
                    </a:lnTo>
                    <a:lnTo>
                      <a:pt x="19" y="302"/>
                    </a:lnTo>
                    <a:lnTo>
                      <a:pt x="0" y="267"/>
                    </a:lnTo>
                    <a:lnTo>
                      <a:pt x="25" y="224"/>
                    </a:lnTo>
                    <a:lnTo>
                      <a:pt x="49" y="173"/>
                    </a:lnTo>
                    <a:lnTo>
                      <a:pt x="70" y="113"/>
                    </a:lnTo>
                    <a:lnTo>
                      <a:pt x="83" y="64"/>
                    </a:lnTo>
                    <a:lnTo>
                      <a:pt x="95" y="0"/>
                    </a:lnTo>
                    <a:lnTo>
                      <a:pt x="103" y="79"/>
                    </a:lnTo>
                    <a:lnTo>
                      <a:pt x="101" y="177"/>
                    </a:lnTo>
                    <a:lnTo>
                      <a:pt x="98" y="267"/>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66" name="Freeform 136"/>
              <p:cNvSpPr>
                <a:spLocks/>
              </p:cNvSpPr>
              <p:nvPr/>
            </p:nvSpPr>
            <p:spPr bwMode="auto">
              <a:xfrm>
                <a:off x="4149" y="2370"/>
                <a:ext cx="74" cy="341"/>
              </a:xfrm>
              <a:custGeom>
                <a:avLst/>
                <a:gdLst>
                  <a:gd name="T0" fmla="*/ 1 w 223"/>
                  <a:gd name="T1" fmla="*/ 4 h 1021"/>
                  <a:gd name="T2" fmla="*/ 1 w 223"/>
                  <a:gd name="T3" fmla="*/ 4 h 1021"/>
                  <a:gd name="T4" fmla="*/ 1 w 223"/>
                  <a:gd name="T5" fmla="*/ 4 h 1021"/>
                  <a:gd name="T6" fmla="*/ 1 w 223"/>
                  <a:gd name="T7" fmla="*/ 4 h 1021"/>
                  <a:gd name="T8" fmla="*/ 1 w 223"/>
                  <a:gd name="T9" fmla="*/ 3 h 1021"/>
                  <a:gd name="T10" fmla="*/ 1 w 223"/>
                  <a:gd name="T11" fmla="*/ 3 h 1021"/>
                  <a:gd name="T12" fmla="*/ 1 w 223"/>
                  <a:gd name="T13" fmla="*/ 3 h 1021"/>
                  <a:gd name="T14" fmla="*/ 1 w 223"/>
                  <a:gd name="T15" fmla="*/ 2 h 1021"/>
                  <a:gd name="T16" fmla="*/ 1 w 223"/>
                  <a:gd name="T17" fmla="*/ 2 h 1021"/>
                  <a:gd name="T18" fmla="*/ 1 w 223"/>
                  <a:gd name="T19" fmla="*/ 1 h 1021"/>
                  <a:gd name="T20" fmla="*/ 1 w 223"/>
                  <a:gd name="T21" fmla="*/ 1 h 1021"/>
                  <a:gd name="T22" fmla="*/ 1 w 223"/>
                  <a:gd name="T23" fmla="*/ 1 h 1021"/>
                  <a:gd name="T24" fmla="*/ 1 w 223"/>
                  <a:gd name="T25" fmla="*/ 1 h 1021"/>
                  <a:gd name="T26" fmla="*/ 1 w 223"/>
                  <a:gd name="T27" fmla="*/ 0 h 1021"/>
                  <a:gd name="T28" fmla="*/ 1 w 223"/>
                  <a:gd name="T29" fmla="*/ 0 h 1021"/>
                  <a:gd name="T30" fmla="*/ 1 w 223"/>
                  <a:gd name="T31" fmla="*/ 0 h 1021"/>
                  <a:gd name="T32" fmla="*/ 0 w 223"/>
                  <a:gd name="T33" fmla="*/ 0 h 1021"/>
                  <a:gd name="T34" fmla="*/ 0 w 223"/>
                  <a:gd name="T35" fmla="*/ 0 h 1021"/>
                  <a:gd name="T36" fmla="*/ 0 w 223"/>
                  <a:gd name="T37" fmla="*/ 0 h 1021"/>
                  <a:gd name="T38" fmla="*/ 0 w 223"/>
                  <a:gd name="T39" fmla="*/ 1 h 1021"/>
                  <a:gd name="T40" fmla="*/ 0 w 223"/>
                  <a:gd name="T41" fmla="*/ 1 h 1021"/>
                  <a:gd name="T42" fmla="*/ 0 w 223"/>
                  <a:gd name="T43" fmla="*/ 1 h 1021"/>
                  <a:gd name="T44" fmla="*/ 0 w 223"/>
                  <a:gd name="T45" fmla="*/ 1 h 1021"/>
                  <a:gd name="T46" fmla="*/ 0 w 223"/>
                  <a:gd name="T47" fmla="*/ 1 h 1021"/>
                  <a:gd name="T48" fmla="*/ 0 w 223"/>
                  <a:gd name="T49" fmla="*/ 2 h 1021"/>
                  <a:gd name="T50" fmla="*/ 0 w 223"/>
                  <a:gd name="T51" fmla="*/ 2 h 1021"/>
                  <a:gd name="T52" fmla="*/ 0 w 223"/>
                  <a:gd name="T53" fmla="*/ 2 h 1021"/>
                  <a:gd name="T54" fmla="*/ 0 w 223"/>
                  <a:gd name="T55" fmla="*/ 3 h 1021"/>
                  <a:gd name="T56" fmla="*/ 0 w 223"/>
                  <a:gd name="T57" fmla="*/ 3 h 1021"/>
                  <a:gd name="T58" fmla="*/ 0 w 223"/>
                  <a:gd name="T59" fmla="*/ 3 h 1021"/>
                  <a:gd name="T60" fmla="*/ 1 w 223"/>
                  <a:gd name="T61" fmla="*/ 4 h 1021"/>
                  <a:gd name="T62" fmla="*/ 1 w 223"/>
                  <a:gd name="T63" fmla="*/ 4 h 1021"/>
                  <a:gd name="T64" fmla="*/ 1 w 223"/>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89" y="14"/>
                    </a:lnTo>
                    <a:lnTo>
                      <a:pt x="46" y="0"/>
                    </a:lnTo>
                    <a:lnTo>
                      <a:pt x="31" y="46"/>
                    </a:lnTo>
                    <a:lnTo>
                      <a:pt x="15" y="93"/>
                    </a:lnTo>
                    <a:lnTo>
                      <a:pt x="0" y="142"/>
                    </a:lnTo>
                    <a:lnTo>
                      <a:pt x="0" y="163"/>
                    </a:lnTo>
                    <a:lnTo>
                      <a:pt x="19" y="205"/>
                    </a:lnTo>
                    <a:lnTo>
                      <a:pt x="46" y="251"/>
                    </a:lnTo>
                    <a:lnTo>
                      <a:pt x="68" y="310"/>
                    </a:lnTo>
                    <a:lnTo>
                      <a:pt x="83" y="365"/>
                    </a:lnTo>
                    <a:lnTo>
                      <a:pt x="88" y="440"/>
                    </a:lnTo>
                    <a:lnTo>
                      <a:pt x="88" y="516"/>
                    </a:lnTo>
                    <a:lnTo>
                      <a:pt x="90" y="624"/>
                    </a:lnTo>
                    <a:lnTo>
                      <a:pt x="96" y="716"/>
                    </a:lnTo>
                    <a:lnTo>
                      <a:pt x="113" y="820"/>
                    </a:lnTo>
                    <a:lnTo>
                      <a:pt x="143" y="935"/>
                    </a:lnTo>
                    <a:lnTo>
                      <a:pt x="161" y="985"/>
                    </a:lnTo>
                    <a:lnTo>
                      <a:pt x="178"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67" name="Freeform 137"/>
              <p:cNvSpPr>
                <a:spLocks/>
              </p:cNvSpPr>
              <p:nvPr/>
            </p:nvSpPr>
            <p:spPr bwMode="auto">
              <a:xfrm>
                <a:off x="1149" y="1545"/>
                <a:ext cx="326" cy="1206"/>
              </a:xfrm>
              <a:custGeom>
                <a:avLst/>
                <a:gdLst>
                  <a:gd name="T0" fmla="*/ 2 w 978"/>
                  <a:gd name="T1" fmla="*/ 10 h 3616"/>
                  <a:gd name="T2" fmla="*/ 2 w 978"/>
                  <a:gd name="T3" fmla="*/ 12 h 3616"/>
                  <a:gd name="T4" fmla="*/ 2 w 978"/>
                  <a:gd name="T5" fmla="*/ 13 h 3616"/>
                  <a:gd name="T6" fmla="*/ 2 w 978"/>
                  <a:gd name="T7" fmla="*/ 14 h 3616"/>
                  <a:gd name="T8" fmla="*/ 3 w 978"/>
                  <a:gd name="T9" fmla="*/ 14 h 3616"/>
                  <a:gd name="T10" fmla="*/ 3 w 978"/>
                  <a:gd name="T11" fmla="*/ 14 h 3616"/>
                  <a:gd name="T12" fmla="*/ 4 w 978"/>
                  <a:gd name="T13" fmla="*/ 15 h 3616"/>
                  <a:gd name="T14" fmla="*/ 4 w 978"/>
                  <a:gd name="T15" fmla="*/ 14 h 3616"/>
                  <a:gd name="T16" fmla="*/ 4 w 978"/>
                  <a:gd name="T17" fmla="*/ 14 h 3616"/>
                  <a:gd name="T18" fmla="*/ 3 w 978"/>
                  <a:gd name="T19" fmla="*/ 14 h 3616"/>
                  <a:gd name="T20" fmla="*/ 3 w 978"/>
                  <a:gd name="T21" fmla="*/ 12 h 3616"/>
                  <a:gd name="T22" fmla="*/ 3 w 978"/>
                  <a:gd name="T23" fmla="*/ 10 h 3616"/>
                  <a:gd name="T24" fmla="*/ 3 w 978"/>
                  <a:gd name="T25" fmla="*/ 9 h 3616"/>
                  <a:gd name="T26" fmla="*/ 4 w 978"/>
                  <a:gd name="T27" fmla="*/ 8 h 3616"/>
                  <a:gd name="T28" fmla="*/ 4 w 978"/>
                  <a:gd name="T29" fmla="*/ 8 h 3616"/>
                  <a:gd name="T30" fmla="*/ 4 w 978"/>
                  <a:gd name="T31" fmla="*/ 7 h 3616"/>
                  <a:gd name="T32" fmla="*/ 4 w 978"/>
                  <a:gd name="T33" fmla="*/ 6 h 3616"/>
                  <a:gd name="T34" fmla="*/ 4 w 978"/>
                  <a:gd name="T35" fmla="*/ 4 h 3616"/>
                  <a:gd name="T36" fmla="*/ 4 w 978"/>
                  <a:gd name="T37" fmla="*/ 3 h 3616"/>
                  <a:gd name="T38" fmla="*/ 3 w 978"/>
                  <a:gd name="T39" fmla="*/ 2 h 3616"/>
                  <a:gd name="T40" fmla="*/ 3 w 978"/>
                  <a:gd name="T41" fmla="*/ 2 h 3616"/>
                  <a:gd name="T42" fmla="*/ 3 w 978"/>
                  <a:gd name="T43" fmla="*/ 1 h 3616"/>
                  <a:gd name="T44" fmla="*/ 4 w 978"/>
                  <a:gd name="T45" fmla="*/ 1 h 3616"/>
                  <a:gd name="T46" fmla="*/ 4 w 978"/>
                  <a:gd name="T47" fmla="*/ 0 h 3616"/>
                  <a:gd name="T48" fmla="*/ 3 w 978"/>
                  <a:gd name="T49" fmla="*/ 0 h 3616"/>
                  <a:gd name="T50" fmla="*/ 3 w 978"/>
                  <a:gd name="T51" fmla="*/ 0 h 3616"/>
                  <a:gd name="T52" fmla="*/ 2 w 978"/>
                  <a:gd name="T53" fmla="*/ 1 h 3616"/>
                  <a:gd name="T54" fmla="*/ 2 w 978"/>
                  <a:gd name="T55" fmla="*/ 1 h 3616"/>
                  <a:gd name="T56" fmla="*/ 2 w 978"/>
                  <a:gd name="T57" fmla="*/ 2 h 3616"/>
                  <a:gd name="T58" fmla="*/ 1 w 978"/>
                  <a:gd name="T59" fmla="*/ 3 h 3616"/>
                  <a:gd name="T60" fmla="*/ 0 w 978"/>
                  <a:gd name="T61" fmla="*/ 5 h 3616"/>
                  <a:gd name="T62" fmla="*/ 0 w 978"/>
                  <a:gd name="T63" fmla="*/ 6 h 3616"/>
                  <a:gd name="T64" fmla="*/ 0 w 978"/>
                  <a:gd name="T65" fmla="*/ 8 h 3616"/>
                  <a:gd name="T66" fmla="*/ 0 w 978"/>
                  <a:gd name="T67" fmla="*/ 8 h 3616"/>
                  <a:gd name="T68" fmla="*/ 1 w 978"/>
                  <a:gd name="T69" fmla="*/ 9 h 3616"/>
                  <a:gd name="T70" fmla="*/ 0 w 978"/>
                  <a:gd name="T71" fmla="*/ 10 h 3616"/>
                  <a:gd name="T72" fmla="*/ 0 w 978"/>
                  <a:gd name="T73" fmla="*/ 12 h 3616"/>
                  <a:gd name="T74" fmla="*/ 0 w 978"/>
                  <a:gd name="T75" fmla="*/ 14 h 3616"/>
                  <a:gd name="T76" fmla="*/ 0 w 978"/>
                  <a:gd name="T77" fmla="*/ 14 h 3616"/>
                  <a:gd name="T78" fmla="*/ 1 w 978"/>
                  <a:gd name="T79" fmla="*/ 15 h 3616"/>
                  <a:gd name="T80" fmla="*/ 2 w 978"/>
                  <a:gd name="T81" fmla="*/ 15 h 3616"/>
                  <a:gd name="T82" fmla="*/ 2 w 978"/>
                  <a:gd name="T83" fmla="*/ 15 h 3616"/>
                  <a:gd name="T84" fmla="*/ 1 w 978"/>
                  <a:gd name="T85" fmla="*/ 14 h 3616"/>
                  <a:gd name="T86" fmla="*/ 1 w 978"/>
                  <a:gd name="T87" fmla="*/ 14 h 3616"/>
                  <a:gd name="T88" fmla="*/ 1 w 978"/>
                  <a:gd name="T89" fmla="*/ 12 h 3616"/>
                  <a:gd name="T90" fmla="*/ 2 w 978"/>
                  <a:gd name="T91" fmla="*/ 11 h 3616"/>
                  <a:gd name="T92" fmla="*/ 2 w 978"/>
                  <a:gd name="T93" fmla="*/ 9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4" y="2517"/>
                    </a:lnTo>
                    <a:lnTo>
                      <a:pt x="517" y="2616"/>
                    </a:lnTo>
                    <a:lnTo>
                      <a:pt x="530" y="2734"/>
                    </a:lnTo>
                    <a:lnTo>
                      <a:pt x="532" y="2875"/>
                    </a:lnTo>
                    <a:lnTo>
                      <a:pt x="537" y="2989"/>
                    </a:lnTo>
                    <a:lnTo>
                      <a:pt x="543" y="3089"/>
                    </a:lnTo>
                    <a:lnTo>
                      <a:pt x="555" y="3188"/>
                    </a:lnTo>
                    <a:lnTo>
                      <a:pt x="564" y="3284"/>
                    </a:lnTo>
                    <a:lnTo>
                      <a:pt x="572" y="3347"/>
                    </a:lnTo>
                    <a:lnTo>
                      <a:pt x="568" y="3396"/>
                    </a:lnTo>
                    <a:lnTo>
                      <a:pt x="563" y="3435"/>
                    </a:lnTo>
                    <a:lnTo>
                      <a:pt x="573" y="3453"/>
                    </a:lnTo>
                    <a:lnTo>
                      <a:pt x="645" y="3473"/>
                    </a:lnTo>
                    <a:lnTo>
                      <a:pt x="660" y="3465"/>
                    </a:lnTo>
                    <a:lnTo>
                      <a:pt x="669" y="3453"/>
                    </a:lnTo>
                    <a:lnTo>
                      <a:pt x="737" y="3482"/>
                    </a:lnTo>
                    <a:lnTo>
                      <a:pt x="825" y="3514"/>
                    </a:lnTo>
                    <a:lnTo>
                      <a:pt x="883" y="3526"/>
                    </a:lnTo>
                    <a:lnTo>
                      <a:pt x="931" y="3524"/>
                    </a:lnTo>
                    <a:lnTo>
                      <a:pt x="959" y="3514"/>
                    </a:lnTo>
                    <a:lnTo>
                      <a:pt x="972" y="3497"/>
                    </a:lnTo>
                    <a:lnTo>
                      <a:pt x="978" y="3479"/>
                    </a:lnTo>
                    <a:lnTo>
                      <a:pt x="971" y="3458"/>
                    </a:lnTo>
                    <a:lnTo>
                      <a:pt x="950" y="3437"/>
                    </a:lnTo>
                    <a:lnTo>
                      <a:pt x="887" y="3400"/>
                    </a:lnTo>
                    <a:lnTo>
                      <a:pt x="831" y="3364"/>
                    </a:lnTo>
                    <a:lnTo>
                      <a:pt x="781" y="3332"/>
                    </a:lnTo>
                    <a:lnTo>
                      <a:pt x="760" y="3306"/>
                    </a:lnTo>
                    <a:lnTo>
                      <a:pt x="763" y="3214"/>
                    </a:lnTo>
                    <a:lnTo>
                      <a:pt x="770" y="3101"/>
                    </a:lnTo>
                    <a:lnTo>
                      <a:pt x="774" y="2986"/>
                    </a:lnTo>
                    <a:lnTo>
                      <a:pt x="782" y="2857"/>
                    </a:lnTo>
                    <a:lnTo>
                      <a:pt x="799" y="2697"/>
                    </a:lnTo>
                    <a:lnTo>
                      <a:pt x="810" y="2533"/>
                    </a:lnTo>
                    <a:lnTo>
                      <a:pt x="812" y="2361"/>
                    </a:lnTo>
                    <a:lnTo>
                      <a:pt x="815" y="2237"/>
                    </a:lnTo>
                    <a:lnTo>
                      <a:pt x="814" y="2111"/>
                    </a:lnTo>
                    <a:lnTo>
                      <a:pt x="818" y="2037"/>
                    </a:lnTo>
                    <a:lnTo>
                      <a:pt x="858" y="2036"/>
                    </a:lnTo>
                    <a:lnTo>
                      <a:pt x="901" y="2020"/>
                    </a:lnTo>
                    <a:lnTo>
                      <a:pt x="935" y="1977"/>
                    </a:lnTo>
                    <a:lnTo>
                      <a:pt x="942" y="1928"/>
                    </a:lnTo>
                    <a:lnTo>
                      <a:pt x="934" y="1859"/>
                    </a:lnTo>
                    <a:lnTo>
                      <a:pt x="914" y="1801"/>
                    </a:lnTo>
                    <a:lnTo>
                      <a:pt x="894" y="1762"/>
                    </a:lnTo>
                    <a:lnTo>
                      <a:pt x="934" y="1745"/>
                    </a:lnTo>
                    <a:lnTo>
                      <a:pt x="946" y="1734"/>
                    </a:lnTo>
                    <a:lnTo>
                      <a:pt x="947" y="1712"/>
                    </a:lnTo>
                    <a:lnTo>
                      <a:pt x="903" y="1569"/>
                    </a:lnTo>
                    <a:lnTo>
                      <a:pt x="890" y="1492"/>
                    </a:lnTo>
                    <a:lnTo>
                      <a:pt x="894" y="1228"/>
                    </a:lnTo>
                    <a:lnTo>
                      <a:pt x="905" y="1037"/>
                    </a:lnTo>
                    <a:lnTo>
                      <a:pt x="913" y="805"/>
                    </a:lnTo>
                    <a:lnTo>
                      <a:pt x="905" y="748"/>
                    </a:lnTo>
                    <a:lnTo>
                      <a:pt x="889" y="702"/>
                    </a:lnTo>
                    <a:lnTo>
                      <a:pt x="852" y="662"/>
                    </a:lnTo>
                    <a:lnTo>
                      <a:pt x="683" y="544"/>
                    </a:lnTo>
                    <a:lnTo>
                      <a:pt x="698" y="493"/>
                    </a:lnTo>
                    <a:lnTo>
                      <a:pt x="728" y="489"/>
                    </a:lnTo>
                    <a:lnTo>
                      <a:pt x="768" y="478"/>
                    </a:lnTo>
                    <a:lnTo>
                      <a:pt x="792" y="455"/>
                    </a:lnTo>
                    <a:lnTo>
                      <a:pt x="825" y="354"/>
                    </a:lnTo>
                    <a:lnTo>
                      <a:pt x="837" y="297"/>
                    </a:lnTo>
                    <a:lnTo>
                      <a:pt x="840" y="242"/>
                    </a:lnTo>
                    <a:lnTo>
                      <a:pt x="849" y="189"/>
                    </a:lnTo>
                    <a:lnTo>
                      <a:pt x="847" y="131"/>
                    </a:lnTo>
                    <a:lnTo>
                      <a:pt x="869" y="159"/>
                    </a:lnTo>
                    <a:lnTo>
                      <a:pt x="881" y="172"/>
                    </a:lnTo>
                    <a:lnTo>
                      <a:pt x="878" y="134"/>
                    </a:lnTo>
                    <a:lnTo>
                      <a:pt x="866" y="92"/>
                    </a:lnTo>
                    <a:lnTo>
                      <a:pt x="846" y="58"/>
                    </a:lnTo>
                    <a:lnTo>
                      <a:pt x="814" y="30"/>
                    </a:lnTo>
                    <a:lnTo>
                      <a:pt x="772" y="8"/>
                    </a:lnTo>
                    <a:lnTo>
                      <a:pt x="712" y="0"/>
                    </a:lnTo>
                    <a:lnTo>
                      <a:pt x="659" y="8"/>
                    </a:lnTo>
                    <a:lnTo>
                      <a:pt x="612" y="31"/>
                    </a:lnTo>
                    <a:lnTo>
                      <a:pt x="575" y="62"/>
                    </a:lnTo>
                    <a:lnTo>
                      <a:pt x="544" y="103"/>
                    </a:lnTo>
                    <a:lnTo>
                      <a:pt x="527" y="161"/>
                    </a:lnTo>
                    <a:lnTo>
                      <a:pt x="515" y="230"/>
                    </a:lnTo>
                    <a:lnTo>
                      <a:pt x="514" y="283"/>
                    </a:lnTo>
                    <a:lnTo>
                      <a:pt x="522" y="359"/>
                    </a:lnTo>
                    <a:lnTo>
                      <a:pt x="517" y="411"/>
                    </a:lnTo>
                    <a:lnTo>
                      <a:pt x="503" y="470"/>
                    </a:lnTo>
                    <a:lnTo>
                      <a:pt x="479" y="499"/>
                    </a:lnTo>
                    <a:lnTo>
                      <a:pt x="258" y="587"/>
                    </a:lnTo>
                    <a:lnTo>
                      <a:pt x="226" y="605"/>
                    </a:lnTo>
                    <a:lnTo>
                      <a:pt x="202" y="641"/>
                    </a:lnTo>
                    <a:lnTo>
                      <a:pt x="120" y="845"/>
                    </a:lnTo>
                    <a:lnTo>
                      <a:pt x="14" y="1139"/>
                    </a:lnTo>
                    <a:lnTo>
                      <a:pt x="0" y="1200"/>
                    </a:lnTo>
                    <a:lnTo>
                      <a:pt x="1" y="1234"/>
                    </a:lnTo>
                    <a:lnTo>
                      <a:pt x="12" y="1273"/>
                    </a:lnTo>
                    <a:lnTo>
                      <a:pt x="115" y="1481"/>
                    </a:lnTo>
                    <a:lnTo>
                      <a:pt x="126" y="1545"/>
                    </a:lnTo>
                    <a:lnTo>
                      <a:pt x="129" y="1610"/>
                    </a:lnTo>
                    <a:lnTo>
                      <a:pt x="91" y="1835"/>
                    </a:lnTo>
                    <a:lnTo>
                      <a:pt x="71" y="1935"/>
                    </a:lnTo>
                    <a:lnTo>
                      <a:pt x="68" y="1969"/>
                    </a:lnTo>
                    <a:lnTo>
                      <a:pt x="80" y="1994"/>
                    </a:lnTo>
                    <a:lnTo>
                      <a:pt x="113" y="2008"/>
                    </a:lnTo>
                    <a:lnTo>
                      <a:pt x="149" y="2017"/>
                    </a:lnTo>
                    <a:lnTo>
                      <a:pt x="151" y="2130"/>
                    </a:lnTo>
                    <a:lnTo>
                      <a:pt x="143" y="2257"/>
                    </a:lnTo>
                    <a:lnTo>
                      <a:pt x="131" y="2395"/>
                    </a:lnTo>
                    <a:lnTo>
                      <a:pt x="117" y="2525"/>
                    </a:lnTo>
                    <a:lnTo>
                      <a:pt x="90" y="2663"/>
                    </a:lnTo>
                    <a:lnTo>
                      <a:pt x="75" y="2802"/>
                    </a:lnTo>
                    <a:lnTo>
                      <a:pt x="59" y="2938"/>
                    </a:lnTo>
                    <a:lnTo>
                      <a:pt x="52" y="3046"/>
                    </a:lnTo>
                    <a:lnTo>
                      <a:pt x="47" y="3217"/>
                    </a:lnTo>
                    <a:lnTo>
                      <a:pt x="38" y="3325"/>
                    </a:lnTo>
                    <a:lnTo>
                      <a:pt x="36" y="3422"/>
                    </a:lnTo>
                    <a:lnTo>
                      <a:pt x="38" y="3443"/>
                    </a:lnTo>
                    <a:lnTo>
                      <a:pt x="91" y="3464"/>
                    </a:lnTo>
                    <a:lnTo>
                      <a:pt x="132" y="3491"/>
                    </a:lnTo>
                    <a:lnTo>
                      <a:pt x="171" y="3530"/>
                    </a:lnTo>
                    <a:lnTo>
                      <a:pt x="210" y="3567"/>
                    </a:lnTo>
                    <a:lnTo>
                      <a:pt x="264" y="3594"/>
                    </a:lnTo>
                    <a:lnTo>
                      <a:pt x="319" y="3613"/>
                    </a:lnTo>
                    <a:lnTo>
                      <a:pt x="369" y="3616"/>
                    </a:lnTo>
                    <a:lnTo>
                      <a:pt x="401" y="3606"/>
                    </a:lnTo>
                    <a:lnTo>
                      <a:pt x="424" y="3589"/>
                    </a:lnTo>
                    <a:lnTo>
                      <a:pt x="428" y="3568"/>
                    </a:lnTo>
                    <a:lnTo>
                      <a:pt x="419" y="3537"/>
                    </a:lnTo>
                    <a:lnTo>
                      <a:pt x="392" y="3509"/>
                    </a:lnTo>
                    <a:lnTo>
                      <a:pt x="358" y="3475"/>
                    </a:lnTo>
                    <a:lnTo>
                      <a:pt x="316" y="3432"/>
                    </a:lnTo>
                    <a:lnTo>
                      <a:pt x="281" y="3392"/>
                    </a:lnTo>
                    <a:lnTo>
                      <a:pt x="260" y="3358"/>
                    </a:lnTo>
                    <a:lnTo>
                      <a:pt x="283" y="3181"/>
                    </a:lnTo>
                    <a:lnTo>
                      <a:pt x="291" y="3054"/>
                    </a:lnTo>
                    <a:lnTo>
                      <a:pt x="310" y="2927"/>
                    </a:lnTo>
                    <a:lnTo>
                      <a:pt x="329" y="2813"/>
                    </a:lnTo>
                    <a:lnTo>
                      <a:pt x="356" y="2695"/>
                    </a:lnTo>
                    <a:lnTo>
                      <a:pt x="390" y="2575"/>
                    </a:lnTo>
                    <a:lnTo>
                      <a:pt x="420" y="2463"/>
                    </a:lnTo>
                    <a:lnTo>
                      <a:pt x="444" y="2371"/>
                    </a:lnTo>
                    <a:lnTo>
                      <a:pt x="469" y="226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68" name="Freeform 138"/>
              <p:cNvSpPr>
                <a:spLocks/>
              </p:cNvSpPr>
              <p:nvPr/>
            </p:nvSpPr>
            <p:spPr bwMode="auto">
              <a:xfrm>
                <a:off x="2508" y="1621"/>
                <a:ext cx="422" cy="1134"/>
              </a:xfrm>
              <a:custGeom>
                <a:avLst/>
                <a:gdLst>
                  <a:gd name="T0" fmla="*/ 1 w 1265"/>
                  <a:gd name="T1" fmla="*/ 6 h 3402"/>
                  <a:gd name="T2" fmla="*/ 2 w 1265"/>
                  <a:gd name="T3" fmla="*/ 8 h 3402"/>
                  <a:gd name="T4" fmla="*/ 2 w 1265"/>
                  <a:gd name="T5" fmla="*/ 9 h 3402"/>
                  <a:gd name="T6" fmla="*/ 1 w 1265"/>
                  <a:gd name="T7" fmla="*/ 11 h 3402"/>
                  <a:gd name="T8" fmla="*/ 1 w 1265"/>
                  <a:gd name="T9" fmla="*/ 13 h 3402"/>
                  <a:gd name="T10" fmla="*/ 1 w 1265"/>
                  <a:gd name="T11" fmla="*/ 13 h 3402"/>
                  <a:gd name="T12" fmla="*/ 1 w 1265"/>
                  <a:gd name="T13" fmla="*/ 13 h 3402"/>
                  <a:gd name="T14" fmla="*/ 0 w 1265"/>
                  <a:gd name="T15" fmla="*/ 13 h 3402"/>
                  <a:gd name="T16" fmla="*/ 0 w 1265"/>
                  <a:gd name="T17" fmla="*/ 13 h 3402"/>
                  <a:gd name="T18" fmla="*/ 0 w 1265"/>
                  <a:gd name="T19" fmla="*/ 13 h 3402"/>
                  <a:gd name="T20" fmla="*/ 2 w 1265"/>
                  <a:gd name="T21" fmla="*/ 14 h 3402"/>
                  <a:gd name="T22" fmla="*/ 2 w 1265"/>
                  <a:gd name="T23" fmla="*/ 14 h 3402"/>
                  <a:gd name="T24" fmla="*/ 2 w 1265"/>
                  <a:gd name="T25" fmla="*/ 13 h 3402"/>
                  <a:gd name="T26" fmla="*/ 2 w 1265"/>
                  <a:gd name="T27" fmla="*/ 13 h 3402"/>
                  <a:gd name="T28" fmla="*/ 2 w 1265"/>
                  <a:gd name="T29" fmla="*/ 13 h 3402"/>
                  <a:gd name="T30" fmla="*/ 2 w 1265"/>
                  <a:gd name="T31" fmla="*/ 13 h 3402"/>
                  <a:gd name="T32" fmla="*/ 2 w 1265"/>
                  <a:gd name="T33" fmla="*/ 11 h 3402"/>
                  <a:gd name="T34" fmla="*/ 2 w 1265"/>
                  <a:gd name="T35" fmla="*/ 9 h 3402"/>
                  <a:gd name="T36" fmla="*/ 3 w 1265"/>
                  <a:gd name="T37" fmla="*/ 9 h 3402"/>
                  <a:gd name="T38" fmla="*/ 3 w 1265"/>
                  <a:gd name="T39" fmla="*/ 10 h 3402"/>
                  <a:gd name="T40" fmla="*/ 3 w 1265"/>
                  <a:gd name="T41" fmla="*/ 11 h 3402"/>
                  <a:gd name="T42" fmla="*/ 3 w 1265"/>
                  <a:gd name="T43" fmla="*/ 13 h 3402"/>
                  <a:gd name="T44" fmla="*/ 3 w 1265"/>
                  <a:gd name="T45" fmla="*/ 13 h 3402"/>
                  <a:gd name="T46" fmla="*/ 3 w 1265"/>
                  <a:gd name="T47" fmla="*/ 14 h 3402"/>
                  <a:gd name="T48" fmla="*/ 3 w 1265"/>
                  <a:gd name="T49" fmla="*/ 14 h 3402"/>
                  <a:gd name="T50" fmla="*/ 3 w 1265"/>
                  <a:gd name="T51" fmla="*/ 14 h 3402"/>
                  <a:gd name="T52" fmla="*/ 4 w 1265"/>
                  <a:gd name="T53" fmla="*/ 14 h 3402"/>
                  <a:gd name="T54" fmla="*/ 4 w 1265"/>
                  <a:gd name="T55" fmla="*/ 14 h 3402"/>
                  <a:gd name="T56" fmla="*/ 4 w 1265"/>
                  <a:gd name="T57" fmla="*/ 13 h 3402"/>
                  <a:gd name="T58" fmla="*/ 4 w 1265"/>
                  <a:gd name="T59" fmla="*/ 13 h 3402"/>
                  <a:gd name="T60" fmla="*/ 4 w 1265"/>
                  <a:gd name="T61" fmla="*/ 12 h 3402"/>
                  <a:gd name="T62" fmla="*/ 4 w 1265"/>
                  <a:gd name="T63" fmla="*/ 11 h 3402"/>
                  <a:gd name="T64" fmla="*/ 4 w 1265"/>
                  <a:gd name="T65" fmla="*/ 10 h 3402"/>
                  <a:gd name="T66" fmla="*/ 5 w 1265"/>
                  <a:gd name="T67" fmla="*/ 9 h 3402"/>
                  <a:gd name="T68" fmla="*/ 5 w 1265"/>
                  <a:gd name="T69" fmla="*/ 8 h 3402"/>
                  <a:gd name="T70" fmla="*/ 4 w 1265"/>
                  <a:gd name="T71" fmla="*/ 8 h 3402"/>
                  <a:gd name="T72" fmla="*/ 5 w 1265"/>
                  <a:gd name="T73" fmla="*/ 6 h 3402"/>
                  <a:gd name="T74" fmla="*/ 5 w 1265"/>
                  <a:gd name="T75" fmla="*/ 5 h 3402"/>
                  <a:gd name="T76" fmla="*/ 5 w 1265"/>
                  <a:gd name="T77" fmla="*/ 3 h 3402"/>
                  <a:gd name="T78" fmla="*/ 5 w 1265"/>
                  <a:gd name="T79" fmla="*/ 3 h 3402"/>
                  <a:gd name="T80" fmla="*/ 4 w 1265"/>
                  <a:gd name="T81" fmla="*/ 2 h 3402"/>
                  <a:gd name="T82" fmla="*/ 4 w 1265"/>
                  <a:gd name="T83" fmla="*/ 2 h 3402"/>
                  <a:gd name="T84" fmla="*/ 4 w 1265"/>
                  <a:gd name="T85" fmla="*/ 1 h 3402"/>
                  <a:gd name="T86" fmla="*/ 4 w 1265"/>
                  <a:gd name="T87" fmla="*/ 1 h 3402"/>
                  <a:gd name="T88" fmla="*/ 3 w 1265"/>
                  <a:gd name="T89" fmla="*/ 0 h 3402"/>
                  <a:gd name="T90" fmla="*/ 3 w 1265"/>
                  <a:gd name="T91" fmla="*/ 0 h 3402"/>
                  <a:gd name="T92" fmla="*/ 3 w 1265"/>
                  <a:gd name="T93" fmla="*/ 0 h 3402"/>
                  <a:gd name="T94" fmla="*/ 3 w 1265"/>
                  <a:gd name="T95" fmla="*/ 0 h 3402"/>
                  <a:gd name="T96" fmla="*/ 2 w 1265"/>
                  <a:gd name="T97" fmla="*/ 0 h 3402"/>
                  <a:gd name="T98" fmla="*/ 2 w 1265"/>
                  <a:gd name="T99" fmla="*/ 1 h 3402"/>
                  <a:gd name="T100" fmla="*/ 2 w 1265"/>
                  <a:gd name="T101" fmla="*/ 1 h 3402"/>
                  <a:gd name="T102" fmla="*/ 3 w 1265"/>
                  <a:gd name="T103" fmla="*/ 2 h 3402"/>
                  <a:gd name="T104" fmla="*/ 3 w 1265"/>
                  <a:gd name="T105" fmla="*/ 2 h 3402"/>
                  <a:gd name="T106" fmla="*/ 2 w 1265"/>
                  <a:gd name="T107" fmla="*/ 3 h 3402"/>
                  <a:gd name="T108" fmla="*/ 1 w 1265"/>
                  <a:gd name="T109" fmla="*/ 3 h 3402"/>
                  <a:gd name="T110" fmla="*/ 1 w 1265"/>
                  <a:gd name="T111" fmla="*/ 5 h 3402"/>
                  <a:gd name="T112" fmla="*/ 1 w 1265"/>
                  <a:gd name="T113" fmla="*/ 5 h 3402"/>
                  <a:gd name="T114" fmla="*/ 1 w 1265"/>
                  <a:gd name="T115" fmla="*/ 5 h 3402"/>
                  <a:gd name="T116" fmla="*/ 1 w 1265"/>
                  <a:gd name="T117" fmla="*/ 6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3"/>
                    </a:lnTo>
                    <a:lnTo>
                      <a:pt x="317" y="2651"/>
                    </a:lnTo>
                    <a:lnTo>
                      <a:pt x="284" y="2966"/>
                    </a:lnTo>
                    <a:lnTo>
                      <a:pt x="277" y="3080"/>
                    </a:lnTo>
                    <a:lnTo>
                      <a:pt x="274" y="3118"/>
                    </a:lnTo>
                    <a:lnTo>
                      <a:pt x="263" y="3131"/>
                    </a:lnTo>
                    <a:lnTo>
                      <a:pt x="229" y="3152"/>
                    </a:lnTo>
                    <a:lnTo>
                      <a:pt x="160" y="3185"/>
                    </a:lnTo>
                    <a:lnTo>
                      <a:pt x="82" y="3204"/>
                    </a:lnTo>
                    <a:lnTo>
                      <a:pt x="55" y="3211"/>
                    </a:lnTo>
                    <a:lnTo>
                      <a:pt x="26" y="3225"/>
                    </a:lnTo>
                    <a:lnTo>
                      <a:pt x="7" y="3249"/>
                    </a:lnTo>
                    <a:lnTo>
                      <a:pt x="0" y="3272"/>
                    </a:lnTo>
                    <a:lnTo>
                      <a:pt x="10" y="3280"/>
                    </a:lnTo>
                    <a:lnTo>
                      <a:pt x="165" y="3290"/>
                    </a:lnTo>
                    <a:lnTo>
                      <a:pt x="366" y="3313"/>
                    </a:lnTo>
                    <a:lnTo>
                      <a:pt x="401" y="3316"/>
                    </a:lnTo>
                    <a:lnTo>
                      <a:pt x="425" y="3304"/>
                    </a:lnTo>
                    <a:lnTo>
                      <a:pt x="438" y="3279"/>
                    </a:lnTo>
                    <a:lnTo>
                      <a:pt x="441" y="3241"/>
                    </a:lnTo>
                    <a:lnTo>
                      <a:pt x="432" y="3181"/>
                    </a:lnTo>
                    <a:lnTo>
                      <a:pt x="426" y="3171"/>
                    </a:lnTo>
                    <a:lnTo>
                      <a:pt x="411" y="3164"/>
                    </a:lnTo>
                    <a:lnTo>
                      <a:pt x="433" y="3161"/>
                    </a:lnTo>
                    <a:lnTo>
                      <a:pt x="442" y="3150"/>
                    </a:lnTo>
                    <a:lnTo>
                      <a:pt x="449" y="3103"/>
                    </a:lnTo>
                    <a:lnTo>
                      <a:pt x="478" y="3002"/>
                    </a:lnTo>
                    <a:lnTo>
                      <a:pt x="541" y="2763"/>
                    </a:lnTo>
                    <a:lnTo>
                      <a:pt x="559" y="2649"/>
                    </a:lnTo>
                    <a:lnTo>
                      <a:pt x="607" y="2284"/>
                    </a:lnTo>
                    <a:lnTo>
                      <a:pt x="628" y="2194"/>
                    </a:lnTo>
                    <a:lnTo>
                      <a:pt x="664" y="2083"/>
                    </a:lnTo>
                    <a:lnTo>
                      <a:pt x="681" y="2198"/>
                    </a:lnTo>
                    <a:lnTo>
                      <a:pt x="696" y="2314"/>
                    </a:lnTo>
                    <a:lnTo>
                      <a:pt x="715" y="2632"/>
                    </a:lnTo>
                    <a:lnTo>
                      <a:pt x="727" y="2732"/>
                    </a:lnTo>
                    <a:lnTo>
                      <a:pt x="744" y="3087"/>
                    </a:lnTo>
                    <a:lnTo>
                      <a:pt x="741" y="3140"/>
                    </a:lnTo>
                    <a:lnTo>
                      <a:pt x="746" y="3151"/>
                    </a:lnTo>
                    <a:lnTo>
                      <a:pt x="780" y="3169"/>
                    </a:lnTo>
                    <a:lnTo>
                      <a:pt x="769" y="3221"/>
                    </a:lnTo>
                    <a:lnTo>
                      <a:pt x="761" y="3283"/>
                    </a:lnTo>
                    <a:lnTo>
                      <a:pt x="759" y="3319"/>
                    </a:lnTo>
                    <a:lnTo>
                      <a:pt x="771" y="3357"/>
                    </a:lnTo>
                    <a:lnTo>
                      <a:pt x="793" y="3383"/>
                    </a:lnTo>
                    <a:lnTo>
                      <a:pt x="835" y="3400"/>
                    </a:lnTo>
                    <a:lnTo>
                      <a:pt x="880" y="3402"/>
                    </a:lnTo>
                    <a:lnTo>
                      <a:pt x="930" y="3400"/>
                    </a:lnTo>
                    <a:lnTo>
                      <a:pt x="952" y="3382"/>
                    </a:lnTo>
                    <a:lnTo>
                      <a:pt x="965" y="3356"/>
                    </a:lnTo>
                    <a:lnTo>
                      <a:pt x="965" y="3324"/>
                    </a:lnTo>
                    <a:lnTo>
                      <a:pt x="956" y="3277"/>
                    </a:lnTo>
                    <a:lnTo>
                      <a:pt x="927" y="3227"/>
                    </a:lnTo>
                    <a:lnTo>
                      <a:pt x="907" y="3175"/>
                    </a:lnTo>
                    <a:lnTo>
                      <a:pt x="930" y="3176"/>
                    </a:lnTo>
                    <a:lnTo>
                      <a:pt x="951" y="3024"/>
                    </a:lnTo>
                    <a:lnTo>
                      <a:pt x="965" y="2850"/>
                    </a:lnTo>
                    <a:lnTo>
                      <a:pt x="967" y="2731"/>
                    </a:lnTo>
                    <a:lnTo>
                      <a:pt x="961" y="2591"/>
                    </a:lnTo>
                    <a:lnTo>
                      <a:pt x="957" y="2467"/>
                    </a:lnTo>
                    <a:lnTo>
                      <a:pt x="947" y="2364"/>
                    </a:lnTo>
                    <a:lnTo>
                      <a:pt x="1242" y="2263"/>
                    </a:lnTo>
                    <a:lnTo>
                      <a:pt x="1265" y="1909"/>
                    </a:lnTo>
                    <a:lnTo>
                      <a:pt x="1233" y="1882"/>
                    </a:lnTo>
                    <a:lnTo>
                      <a:pt x="1096" y="1914"/>
                    </a:lnTo>
                    <a:lnTo>
                      <a:pt x="1088" y="1836"/>
                    </a:lnTo>
                    <a:lnTo>
                      <a:pt x="1091" y="1740"/>
                    </a:lnTo>
                    <a:lnTo>
                      <a:pt x="1181" y="1349"/>
                    </a:lnTo>
                    <a:lnTo>
                      <a:pt x="1192" y="1245"/>
                    </a:lnTo>
                    <a:lnTo>
                      <a:pt x="1190" y="1119"/>
                    </a:lnTo>
                    <a:lnTo>
                      <a:pt x="1156" y="775"/>
                    </a:lnTo>
                    <a:lnTo>
                      <a:pt x="1137" y="682"/>
                    </a:lnTo>
                    <a:lnTo>
                      <a:pt x="1117" y="643"/>
                    </a:lnTo>
                    <a:lnTo>
                      <a:pt x="1094" y="629"/>
                    </a:lnTo>
                    <a:lnTo>
                      <a:pt x="937" y="558"/>
                    </a:lnTo>
                    <a:lnTo>
                      <a:pt x="869" y="529"/>
                    </a:lnTo>
                    <a:lnTo>
                      <a:pt x="851" y="440"/>
                    </a:lnTo>
                    <a:lnTo>
                      <a:pt x="876" y="377"/>
                    </a:lnTo>
                    <a:lnTo>
                      <a:pt x="888" y="338"/>
                    </a:lnTo>
                    <a:lnTo>
                      <a:pt x="892" y="288"/>
                    </a:lnTo>
                    <a:lnTo>
                      <a:pt x="889" y="225"/>
                    </a:lnTo>
                    <a:lnTo>
                      <a:pt x="872" y="135"/>
                    </a:lnTo>
                    <a:lnTo>
                      <a:pt x="862" y="90"/>
                    </a:lnTo>
                    <a:lnTo>
                      <a:pt x="845" y="56"/>
                    </a:lnTo>
                    <a:lnTo>
                      <a:pt x="819" y="29"/>
                    </a:lnTo>
                    <a:lnTo>
                      <a:pt x="798" y="17"/>
                    </a:lnTo>
                    <a:lnTo>
                      <a:pt x="753" y="1"/>
                    </a:lnTo>
                    <a:lnTo>
                      <a:pt x="719" y="0"/>
                    </a:lnTo>
                    <a:lnTo>
                      <a:pt x="671" y="11"/>
                    </a:lnTo>
                    <a:lnTo>
                      <a:pt x="626" y="26"/>
                    </a:lnTo>
                    <a:lnTo>
                      <a:pt x="589" y="53"/>
                    </a:lnTo>
                    <a:lnTo>
                      <a:pt x="573" y="95"/>
                    </a:lnTo>
                    <a:lnTo>
                      <a:pt x="565" y="151"/>
                    </a:lnTo>
                    <a:lnTo>
                      <a:pt x="567" y="204"/>
                    </a:lnTo>
                    <a:lnTo>
                      <a:pt x="572" y="263"/>
                    </a:lnTo>
                    <a:lnTo>
                      <a:pt x="580" y="313"/>
                    </a:lnTo>
                    <a:lnTo>
                      <a:pt x="603" y="365"/>
                    </a:lnTo>
                    <a:lnTo>
                      <a:pt x="623" y="403"/>
                    </a:lnTo>
                    <a:lnTo>
                      <a:pt x="643" y="442"/>
                    </a:lnTo>
                    <a:lnTo>
                      <a:pt x="639" y="505"/>
                    </a:lnTo>
                    <a:lnTo>
                      <a:pt x="586" y="518"/>
                    </a:lnTo>
                    <a:lnTo>
                      <a:pt x="384" y="633"/>
                    </a:lnTo>
                    <a:lnTo>
                      <a:pt x="352" y="669"/>
                    </a:lnTo>
                    <a:lnTo>
                      <a:pt x="341" y="696"/>
                    </a:lnTo>
                    <a:lnTo>
                      <a:pt x="303" y="1053"/>
                    </a:lnTo>
                    <a:lnTo>
                      <a:pt x="315" y="1109"/>
                    </a:lnTo>
                    <a:lnTo>
                      <a:pt x="329" y="1165"/>
                    </a:lnTo>
                    <a:lnTo>
                      <a:pt x="339" y="1228"/>
                    </a:lnTo>
                    <a:lnTo>
                      <a:pt x="332" y="1274"/>
                    </a:lnTo>
                    <a:lnTo>
                      <a:pt x="310" y="1328"/>
                    </a:lnTo>
                    <a:lnTo>
                      <a:pt x="270" y="1382"/>
                    </a:lnTo>
                    <a:lnTo>
                      <a:pt x="265" y="1459"/>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69" name="Freeform 139"/>
              <p:cNvSpPr>
                <a:spLocks/>
              </p:cNvSpPr>
              <p:nvPr/>
            </p:nvSpPr>
            <p:spPr bwMode="auto">
              <a:xfrm>
                <a:off x="1796" y="1593"/>
                <a:ext cx="327" cy="1146"/>
              </a:xfrm>
              <a:custGeom>
                <a:avLst/>
                <a:gdLst>
                  <a:gd name="T0" fmla="*/ 3 w 980"/>
                  <a:gd name="T1" fmla="*/ 10 h 3437"/>
                  <a:gd name="T2" fmla="*/ 3 w 980"/>
                  <a:gd name="T3" fmla="*/ 10 h 3437"/>
                  <a:gd name="T4" fmla="*/ 3 w 980"/>
                  <a:gd name="T5" fmla="*/ 11 h 3437"/>
                  <a:gd name="T6" fmla="*/ 3 w 980"/>
                  <a:gd name="T7" fmla="*/ 12 h 3437"/>
                  <a:gd name="T8" fmla="*/ 3 w 980"/>
                  <a:gd name="T9" fmla="*/ 13 h 3437"/>
                  <a:gd name="T10" fmla="*/ 3 w 980"/>
                  <a:gd name="T11" fmla="*/ 13 h 3437"/>
                  <a:gd name="T12" fmla="*/ 3 w 980"/>
                  <a:gd name="T13" fmla="*/ 13 h 3437"/>
                  <a:gd name="T14" fmla="*/ 4 w 980"/>
                  <a:gd name="T15" fmla="*/ 14 h 3437"/>
                  <a:gd name="T16" fmla="*/ 4 w 980"/>
                  <a:gd name="T17" fmla="*/ 14 h 3437"/>
                  <a:gd name="T18" fmla="*/ 4 w 980"/>
                  <a:gd name="T19" fmla="*/ 14 h 3437"/>
                  <a:gd name="T20" fmla="*/ 3 w 980"/>
                  <a:gd name="T21" fmla="*/ 14 h 3437"/>
                  <a:gd name="T22" fmla="*/ 3 w 980"/>
                  <a:gd name="T23" fmla="*/ 14 h 3437"/>
                  <a:gd name="T24" fmla="*/ 2 w 980"/>
                  <a:gd name="T25" fmla="*/ 14 h 3437"/>
                  <a:gd name="T26" fmla="*/ 2 w 980"/>
                  <a:gd name="T27" fmla="*/ 13 h 3437"/>
                  <a:gd name="T28" fmla="*/ 2 w 980"/>
                  <a:gd name="T29" fmla="*/ 11 h 3437"/>
                  <a:gd name="T30" fmla="*/ 2 w 980"/>
                  <a:gd name="T31" fmla="*/ 10 h 3437"/>
                  <a:gd name="T32" fmla="*/ 2 w 980"/>
                  <a:gd name="T33" fmla="*/ 11 h 3437"/>
                  <a:gd name="T34" fmla="*/ 1 w 980"/>
                  <a:gd name="T35" fmla="*/ 12 h 3437"/>
                  <a:gd name="T36" fmla="*/ 1 w 980"/>
                  <a:gd name="T37" fmla="*/ 13 h 3437"/>
                  <a:gd name="T38" fmla="*/ 1 w 980"/>
                  <a:gd name="T39" fmla="*/ 14 h 3437"/>
                  <a:gd name="T40" fmla="*/ 1 w 980"/>
                  <a:gd name="T41" fmla="*/ 14 h 3437"/>
                  <a:gd name="T42" fmla="*/ 1 w 980"/>
                  <a:gd name="T43" fmla="*/ 14 h 3437"/>
                  <a:gd name="T44" fmla="*/ 0 w 980"/>
                  <a:gd name="T45" fmla="*/ 14 h 3437"/>
                  <a:gd name="T46" fmla="*/ 0 w 980"/>
                  <a:gd name="T47" fmla="*/ 14 h 3437"/>
                  <a:gd name="T48" fmla="*/ 0 w 980"/>
                  <a:gd name="T49" fmla="*/ 14 h 3437"/>
                  <a:gd name="T50" fmla="*/ 0 w 980"/>
                  <a:gd name="T51" fmla="*/ 13 h 3437"/>
                  <a:gd name="T52" fmla="*/ 0 w 980"/>
                  <a:gd name="T53" fmla="*/ 13 h 3437"/>
                  <a:gd name="T54" fmla="*/ 0 w 980"/>
                  <a:gd name="T55" fmla="*/ 11 h 3437"/>
                  <a:gd name="T56" fmla="*/ 1 w 980"/>
                  <a:gd name="T57" fmla="*/ 10 h 3437"/>
                  <a:gd name="T58" fmla="*/ 0 w 980"/>
                  <a:gd name="T59" fmla="*/ 10 h 3437"/>
                  <a:gd name="T60" fmla="*/ 1 w 980"/>
                  <a:gd name="T61" fmla="*/ 6 h 3437"/>
                  <a:gd name="T62" fmla="*/ 1 w 980"/>
                  <a:gd name="T63" fmla="*/ 6 h 3437"/>
                  <a:gd name="T64" fmla="*/ 0 w 980"/>
                  <a:gd name="T65" fmla="*/ 5 h 3437"/>
                  <a:gd name="T66" fmla="*/ 0 w 980"/>
                  <a:gd name="T67" fmla="*/ 5 h 3437"/>
                  <a:gd name="T68" fmla="*/ 0 w 980"/>
                  <a:gd name="T69" fmla="*/ 4 h 3437"/>
                  <a:gd name="T70" fmla="*/ 0 w 980"/>
                  <a:gd name="T71" fmla="*/ 3 h 3437"/>
                  <a:gd name="T72" fmla="*/ 1 w 980"/>
                  <a:gd name="T73" fmla="*/ 4 h 3437"/>
                  <a:gd name="T74" fmla="*/ 1 w 980"/>
                  <a:gd name="T75" fmla="*/ 3 h 3437"/>
                  <a:gd name="T76" fmla="*/ 1 w 980"/>
                  <a:gd name="T77" fmla="*/ 3 h 3437"/>
                  <a:gd name="T78" fmla="*/ 1 w 980"/>
                  <a:gd name="T79" fmla="*/ 2 h 3437"/>
                  <a:gd name="T80" fmla="*/ 2 w 980"/>
                  <a:gd name="T81" fmla="*/ 2 h 3437"/>
                  <a:gd name="T82" fmla="*/ 2 w 980"/>
                  <a:gd name="T83" fmla="*/ 2 h 3437"/>
                  <a:gd name="T84" fmla="*/ 2 w 980"/>
                  <a:gd name="T85" fmla="*/ 1 h 3437"/>
                  <a:gd name="T86" fmla="*/ 2 w 980"/>
                  <a:gd name="T87" fmla="*/ 1 h 3437"/>
                  <a:gd name="T88" fmla="*/ 2 w 980"/>
                  <a:gd name="T89" fmla="*/ 0 h 3437"/>
                  <a:gd name="T90" fmla="*/ 2 w 980"/>
                  <a:gd name="T91" fmla="*/ 0 h 3437"/>
                  <a:gd name="T92" fmla="*/ 3 w 980"/>
                  <a:gd name="T93" fmla="*/ 0 h 3437"/>
                  <a:gd name="T94" fmla="*/ 3 w 980"/>
                  <a:gd name="T95" fmla="*/ 0 h 3437"/>
                  <a:gd name="T96" fmla="*/ 3 w 980"/>
                  <a:gd name="T97" fmla="*/ 0 h 3437"/>
                  <a:gd name="T98" fmla="*/ 3 w 980"/>
                  <a:gd name="T99" fmla="*/ 1 h 3437"/>
                  <a:gd name="T100" fmla="*/ 3 w 980"/>
                  <a:gd name="T101" fmla="*/ 1 h 3437"/>
                  <a:gd name="T102" fmla="*/ 3 w 980"/>
                  <a:gd name="T103" fmla="*/ 2 h 3437"/>
                  <a:gd name="T104" fmla="*/ 3 w 980"/>
                  <a:gd name="T105" fmla="*/ 2 h 3437"/>
                  <a:gd name="T106" fmla="*/ 3 w 980"/>
                  <a:gd name="T107" fmla="*/ 2 h 3437"/>
                  <a:gd name="T108" fmla="*/ 4 w 980"/>
                  <a:gd name="T109" fmla="*/ 3 h 3437"/>
                  <a:gd name="T110" fmla="*/ 4 w 980"/>
                  <a:gd name="T111" fmla="*/ 3 h 3437"/>
                  <a:gd name="T112" fmla="*/ 4 w 980"/>
                  <a:gd name="T113" fmla="*/ 4 h 3437"/>
                  <a:gd name="T114" fmla="*/ 3 w 980"/>
                  <a:gd name="T115" fmla="*/ 5 h 3437"/>
                  <a:gd name="T116" fmla="*/ 3 w 980"/>
                  <a:gd name="T117" fmla="*/ 6 h 3437"/>
                  <a:gd name="T118" fmla="*/ 4 w 980"/>
                  <a:gd name="T119" fmla="*/ 7 h 34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0"/>
                  <a:gd name="T181" fmla="*/ 0 h 3437"/>
                  <a:gd name="T182" fmla="*/ 980 w 980"/>
                  <a:gd name="T183" fmla="*/ 3437 h 343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0" h="3437">
                    <a:moveTo>
                      <a:pt x="867" y="1737"/>
                    </a:moveTo>
                    <a:lnTo>
                      <a:pt x="834" y="2345"/>
                    </a:lnTo>
                    <a:lnTo>
                      <a:pt x="830" y="2473"/>
                    </a:lnTo>
                    <a:lnTo>
                      <a:pt x="785" y="2482"/>
                    </a:lnTo>
                    <a:lnTo>
                      <a:pt x="737" y="2485"/>
                    </a:lnTo>
                    <a:lnTo>
                      <a:pt x="734" y="2604"/>
                    </a:lnTo>
                    <a:lnTo>
                      <a:pt x="726" y="2725"/>
                    </a:lnTo>
                    <a:lnTo>
                      <a:pt x="700" y="3008"/>
                    </a:lnTo>
                    <a:lnTo>
                      <a:pt x="698" y="3101"/>
                    </a:lnTo>
                    <a:lnTo>
                      <a:pt x="700" y="3143"/>
                    </a:lnTo>
                    <a:lnTo>
                      <a:pt x="708" y="3180"/>
                    </a:lnTo>
                    <a:lnTo>
                      <a:pt x="727" y="3204"/>
                    </a:lnTo>
                    <a:lnTo>
                      <a:pt x="759" y="3232"/>
                    </a:lnTo>
                    <a:lnTo>
                      <a:pt x="796" y="3254"/>
                    </a:lnTo>
                    <a:lnTo>
                      <a:pt x="842" y="3285"/>
                    </a:lnTo>
                    <a:lnTo>
                      <a:pt x="871" y="3306"/>
                    </a:lnTo>
                    <a:lnTo>
                      <a:pt x="885" y="3326"/>
                    </a:lnTo>
                    <a:lnTo>
                      <a:pt x="891" y="3349"/>
                    </a:lnTo>
                    <a:lnTo>
                      <a:pt x="885" y="3368"/>
                    </a:lnTo>
                    <a:lnTo>
                      <a:pt x="864" y="3383"/>
                    </a:lnTo>
                    <a:lnTo>
                      <a:pt x="826" y="3386"/>
                    </a:lnTo>
                    <a:lnTo>
                      <a:pt x="759" y="3376"/>
                    </a:lnTo>
                    <a:lnTo>
                      <a:pt x="695" y="3360"/>
                    </a:lnTo>
                    <a:lnTo>
                      <a:pt x="626" y="3347"/>
                    </a:lnTo>
                    <a:lnTo>
                      <a:pt x="556" y="3337"/>
                    </a:lnTo>
                    <a:lnTo>
                      <a:pt x="519" y="3331"/>
                    </a:lnTo>
                    <a:lnTo>
                      <a:pt x="499" y="3323"/>
                    </a:lnTo>
                    <a:lnTo>
                      <a:pt x="494" y="3232"/>
                    </a:lnTo>
                    <a:lnTo>
                      <a:pt x="488" y="3099"/>
                    </a:lnTo>
                    <a:lnTo>
                      <a:pt x="460" y="2732"/>
                    </a:lnTo>
                    <a:lnTo>
                      <a:pt x="452" y="2631"/>
                    </a:lnTo>
                    <a:lnTo>
                      <a:pt x="434" y="2508"/>
                    </a:lnTo>
                    <a:lnTo>
                      <a:pt x="378" y="2521"/>
                    </a:lnTo>
                    <a:lnTo>
                      <a:pt x="371" y="2615"/>
                    </a:lnTo>
                    <a:lnTo>
                      <a:pt x="347" y="2737"/>
                    </a:lnTo>
                    <a:lnTo>
                      <a:pt x="281" y="2942"/>
                    </a:lnTo>
                    <a:lnTo>
                      <a:pt x="241" y="3156"/>
                    </a:lnTo>
                    <a:lnTo>
                      <a:pt x="229" y="3214"/>
                    </a:lnTo>
                    <a:lnTo>
                      <a:pt x="216" y="3244"/>
                    </a:lnTo>
                    <a:lnTo>
                      <a:pt x="225" y="3309"/>
                    </a:lnTo>
                    <a:lnTo>
                      <a:pt x="231" y="3350"/>
                    </a:lnTo>
                    <a:lnTo>
                      <a:pt x="229" y="3377"/>
                    </a:lnTo>
                    <a:lnTo>
                      <a:pt x="210" y="3409"/>
                    </a:lnTo>
                    <a:lnTo>
                      <a:pt x="185" y="3431"/>
                    </a:lnTo>
                    <a:lnTo>
                      <a:pt x="152" y="3437"/>
                    </a:lnTo>
                    <a:lnTo>
                      <a:pt x="115" y="3432"/>
                    </a:lnTo>
                    <a:lnTo>
                      <a:pt x="77" y="3414"/>
                    </a:lnTo>
                    <a:lnTo>
                      <a:pt x="45" y="3390"/>
                    </a:lnTo>
                    <a:lnTo>
                      <a:pt x="19" y="3362"/>
                    </a:lnTo>
                    <a:lnTo>
                      <a:pt x="5" y="3335"/>
                    </a:lnTo>
                    <a:lnTo>
                      <a:pt x="0" y="3297"/>
                    </a:lnTo>
                    <a:lnTo>
                      <a:pt x="8" y="3252"/>
                    </a:lnTo>
                    <a:lnTo>
                      <a:pt x="21" y="3208"/>
                    </a:lnTo>
                    <a:lnTo>
                      <a:pt x="41" y="3094"/>
                    </a:lnTo>
                    <a:lnTo>
                      <a:pt x="74" y="2826"/>
                    </a:lnTo>
                    <a:lnTo>
                      <a:pt x="93" y="2694"/>
                    </a:lnTo>
                    <a:lnTo>
                      <a:pt x="108" y="2584"/>
                    </a:lnTo>
                    <a:lnTo>
                      <a:pt x="125" y="2488"/>
                    </a:lnTo>
                    <a:lnTo>
                      <a:pt x="58" y="2472"/>
                    </a:lnTo>
                    <a:lnTo>
                      <a:pt x="68" y="2366"/>
                    </a:lnTo>
                    <a:lnTo>
                      <a:pt x="121" y="1701"/>
                    </a:lnTo>
                    <a:lnTo>
                      <a:pt x="131" y="1572"/>
                    </a:lnTo>
                    <a:lnTo>
                      <a:pt x="146" y="1433"/>
                    </a:lnTo>
                    <a:lnTo>
                      <a:pt x="152" y="1358"/>
                    </a:lnTo>
                    <a:lnTo>
                      <a:pt x="122" y="1319"/>
                    </a:lnTo>
                    <a:lnTo>
                      <a:pt x="93" y="1270"/>
                    </a:lnTo>
                    <a:lnTo>
                      <a:pt x="76" y="1229"/>
                    </a:lnTo>
                    <a:lnTo>
                      <a:pt x="70" y="1189"/>
                    </a:lnTo>
                    <a:lnTo>
                      <a:pt x="69" y="1142"/>
                    </a:lnTo>
                    <a:lnTo>
                      <a:pt x="84" y="1059"/>
                    </a:lnTo>
                    <a:lnTo>
                      <a:pt x="100" y="987"/>
                    </a:lnTo>
                    <a:lnTo>
                      <a:pt x="2" y="819"/>
                    </a:lnTo>
                    <a:lnTo>
                      <a:pt x="53" y="757"/>
                    </a:lnTo>
                    <a:lnTo>
                      <a:pt x="134" y="892"/>
                    </a:lnTo>
                    <a:lnTo>
                      <a:pt x="148" y="835"/>
                    </a:lnTo>
                    <a:lnTo>
                      <a:pt x="161" y="761"/>
                    </a:lnTo>
                    <a:lnTo>
                      <a:pt x="167" y="697"/>
                    </a:lnTo>
                    <a:lnTo>
                      <a:pt x="173" y="653"/>
                    </a:lnTo>
                    <a:lnTo>
                      <a:pt x="187" y="614"/>
                    </a:lnTo>
                    <a:lnTo>
                      <a:pt x="214" y="588"/>
                    </a:lnTo>
                    <a:lnTo>
                      <a:pt x="250" y="572"/>
                    </a:lnTo>
                    <a:lnTo>
                      <a:pt x="424" y="520"/>
                    </a:lnTo>
                    <a:lnTo>
                      <a:pt x="460" y="509"/>
                    </a:lnTo>
                    <a:lnTo>
                      <a:pt x="469" y="447"/>
                    </a:lnTo>
                    <a:lnTo>
                      <a:pt x="461" y="398"/>
                    </a:lnTo>
                    <a:lnTo>
                      <a:pt x="443" y="343"/>
                    </a:lnTo>
                    <a:lnTo>
                      <a:pt x="430" y="288"/>
                    </a:lnTo>
                    <a:lnTo>
                      <a:pt x="433" y="219"/>
                    </a:lnTo>
                    <a:lnTo>
                      <a:pt x="446" y="139"/>
                    </a:lnTo>
                    <a:lnTo>
                      <a:pt x="465" y="90"/>
                    </a:lnTo>
                    <a:lnTo>
                      <a:pt x="493" y="44"/>
                    </a:lnTo>
                    <a:lnTo>
                      <a:pt x="524" y="22"/>
                    </a:lnTo>
                    <a:lnTo>
                      <a:pt x="589" y="3"/>
                    </a:lnTo>
                    <a:lnTo>
                      <a:pt x="643" y="0"/>
                    </a:lnTo>
                    <a:lnTo>
                      <a:pt x="694" y="9"/>
                    </a:lnTo>
                    <a:lnTo>
                      <a:pt x="731" y="38"/>
                    </a:lnTo>
                    <a:lnTo>
                      <a:pt x="755" y="67"/>
                    </a:lnTo>
                    <a:lnTo>
                      <a:pt x="784" y="115"/>
                    </a:lnTo>
                    <a:lnTo>
                      <a:pt x="806" y="168"/>
                    </a:lnTo>
                    <a:lnTo>
                      <a:pt x="770" y="195"/>
                    </a:lnTo>
                    <a:lnTo>
                      <a:pt x="770" y="257"/>
                    </a:lnTo>
                    <a:lnTo>
                      <a:pt x="768" y="324"/>
                    </a:lnTo>
                    <a:lnTo>
                      <a:pt x="756" y="383"/>
                    </a:lnTo>
                    <a:lnTo>
                      <a:pt x="739" y="430"/>
                    </a:lnTo>
                    <a:lnTo>
                      <a:pt x="724" y="466"/>
                    </a:lnTo>
                    <a:lnTo>
                      <a:pt x="691" y="520"/>
                    </a:lnTo>
                    <a:lnTo>
                      <a:pt x="689" y="533"/>
                    </a:lnTo>
                    <a:lnTo>
                      <a:pt x="734" y="560"/>
                    </a:lnTo>
                    <a:lnTo>
                      <a:pt x="913" y="659"/>
                    </a:lnTo>
                    <a:lnTo>
                      <a:pt x="944" y="693"/>
                    </a:lnTo>
                    <a:lnTo>
                      <a:pt x="963" y="736"/>
                    </a:lnTo>
                    <a:lnTo>
                      <a:pt x="974" y="789"/>
                    </a:lnTo>
                    <a:lnTo>
                      <a:pt x="980" y="859"/>
                    </a:lnTo>
                    <a:lnTo>
                      <a:pt x="951" y="901"/>
                    </a:lnTo>
                    <a:lnTo>
                      <a:pt x="800" y="1086"/>
                    </a:lnTo>
                    <a:lnTo>
                      <a:pt x="777" y="1150"/>
                    </a:lnTo>
                    <a:lnTo>
                      <a:pt x="759" y="1261"/>
                    </a:lnTo>
                    <a:lnTo>
                      <a:pt x="807" y="1445"/>
                    </a:lnTo>
                    <a:lnTo>
                      <a:pt x="868" y="1518"/>
                    </a:lnTo>
                    <a:lnTo>
                      <a:pt x="862" y="1599"/>
                    </a:lnTo>
                    <a:lnTo>
                      <a:pt x="867" y="1737"/>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70" name="Freeform 140"/>
              <p:cNvSpPr>
                <a:spLocks/>
              </p:cNvSpPr>
              <p:nvPr/>
            </p:nvSpPr>
            <p:spPr bwMode="auto">
              <a:xfrm>
                <a:off x="2322" y="1639"/>
                <a:ext cx="297" cy="1085"/>
              </a:xfrm>
              <a:custGeom>
                <a:avLst/>
                <a:gdLst>
                  <a:gd name="T0" fmla="*/ 1 w 891"/>
                  <a:gd name="T1" fmla="*/ 10 h 3254"/>
                  <a:gd name="T2" fmla="*/ 1 w 891"/>
                  <a:gd name="T3" fmla="*/ 10 h 3254"/>
                  <a:gd name="T4" fmla="*/ 1 w 891"/>
                  <a:gd name="T5" fmla="*/ 9 h 3254"/>
                  <a:gd name="T6" fmla="*/ 1 w 891"/>
                  <a:gd name="T7" fmla="*/ 8 h 3254"/>
                  <a:gd name="T8" fmla="*/ 1 w 891"/>
                  <a:gd name="T9" fmla="*/ 9 h 3254"/>
                  <a:gd name="T10" fmla="*/ 1 w 891"/>
                  <a:gd name="T11" fmla="*/ 9 h 3254"/>
                  <a:gd name="T12" fmla="*/ 1 w 891"/>
                  <a:gd name="T13" fmla="*/ 9 h 3254"/>
                  <a:gd name="T14" fmla="*/ 1 w 891"/>
                  <a:gd name="T15" fmla="*/ 10 h 3254"/>
                  <a:gd name="T16" fmla="*/ 1 w 891"/>
                  <a:gd name="T17" fmla="*/ 10 h 3254"/>
                  <a:gd name="T18" fmla="*/ 1 w 891"/>
                  <a:gd name="T19" fmla="*/ 11 h 3254"/>
                  <a:gd name="T20" fmla="*/ 1 w 891"/>
                  <a:gd name="T21" fmla="*/ 12 h 3254"/>
                  <a:gd name="T22" fmla="*/ 1 w 891"/>
                  <a:gd name="T23" fmla="*/ 12 h 3254"/>
                  <a:gd name="T24" fmla="*/ 0 w 891"/>
                  <a:gd name="T25" fmla="*/ 13 h 3254"/>
                  <a:gd name="T26" fmla="*/ 0 w 891"/>
                  <a:gd name="T27" fmla="*/ 13 h 3254"/>
                  <a:gd name="T28" fmla="*/ 0 w 891"/>
                  <a:gd name="T29" fmla="*/ 13 h 3254"/>
                  <a:gd name="T30" fmla="*/ 0 w 891"/>
                  <a:gd name="T31" fmla="*/ 13 h 3254"/>
                  <a:gd name="T32" fmla="*/ 0 w 891"/>
                  <a:gd name="T33" fmla="*/ 13 h 3254"/>
                  <a:gd name="T34" fmla="*/ 0 w 891"/>
                  <a:gd name="T35" fmla="*/ 13 h 3254"/>
                  <a:gd name="T36" fmla="*/ 1 w 891"/>
                  <a:gd name="T37" fmla="*/ 13 h 3254"/>
                  <a:gd name="T38" fmla="*/ 2 w 891"/>
                  <a:gd name="T39" fmla="*/ 13 h 3254"/>
                  <a:gd name="T40" fmla="*/ 2 w 891"/>
                  <a:gd name="T41" fmla="*/ 13 h 3254"/>
                  <a:gd name="T42" fmla="*/ 2 w 891"/>
                  <a:gd name="T43" fmla="*/ 13 h 3254"/>
                  <a:gd name="T44" fmla="*/ 2 w 891"/>
                  <a:gd name="T45" fmla="*/ 11 h 3254"/>
                  <a:gd name="T46" fmla="*/ 3 w 891"/>
                  <a:gd name="T47" fmla="*/ 8 h 3254"/>
                  <a:gd name="T48" fmla="*/ 3 w 891"/>
                  <a:gd name="T49" fmla="*/ 7 h 3254"/>
                  <a:gd name="T50" fmla="*/ 3 w 891"/>
                  <a:gd name="T51" fmla="*/ 6 h 3254"/>
                  <a:gd name="T52" fmla="*/ 3 w 891"/>
                  <a:gd name="T53" fmla="*/ 6 h 3254"/>
                  <a:gd name="T54" fmla="*/ 4 w 891"/>
                  <a:gd name="T55" fmla="*/ 5 h 3254"/>
                  <a:gd name="T56" fmla="*/ 4 w 891"/>
                  <a:gd name="T57" fmla="*/ 5 h 3254"/>
                  <a:gd name="T58" fmla="*/ 3 w 891"/>
                  <a:gd name="T59" fmla="*/ 3 h 3254"/>
                  <a:gd name="T60" fmla="*/ 3 w 891"/>
                  <a:gd name="T61" fmla="*/ 3 h 3254"/>
                  <a:gd name="T62" fmla="*/ 3 w 891"/>
                  <a:gd name="T63" fmla="*/ 3 h 3254"/>
                  <a:gd name="T64" fmla="*/ 2 w 891"/>
                  <a:gd name="T65" fmla="*/ 2 h 3254"/>
                  <a:gd name="T66" fmla="*/ 2 w 891"/>
                  <a:gd name="T67" fmla="*/ 2 h 3254"/>
                  <a:gd name="T68" fmla="*/ 3 w 891"/>
                  <a:gd name="T69" fmla="*/ 1 h 3254"/>
                  <a:gd name="T70" fmla="*/ 3 w 891"/>
                  <a:gd name="T71" fmla="*/ 1 h 3254"/>
                  <a:gd name="T72" fmla="*/ 3 w 891"/>
                  <a:gd name="T73" fmla="*/ 0 h 3254"/>
                  <a:gd name="T74" fmla="*/ 3 w 891"/>
                  <a:gd name="T75" fmla="*/ 0 h 3254"/>
                  <a:gd name="T76" fmla="*/ 2 w 891"/>
                  <a:gd name="T77" fmla="*/ 0 h 3254"/>
                  <a:gd name="T78" fmla="*/ 2 w 891"/>
                  <a:gd name="T79" fmla="*/ 0 h 3254"/>
                  <a:gd name="T80" fmla="*/ 2 w 891"/>
                  <a:gd name="T81" fmla="*/ 0 h 3254"/>
                  <a:gd name="T82" fmla="*/ 2 w 891"/>
                  <a:gd name="T83" fmla="*/ 0 h 3254"/>
                  <a:gd name="T84" fmla="*/ 2 w 891"/>
                  <a:gd name="T85" fmla="*/ 1 h 3254"/>
                  <a:gd name="T86" fmla="*/ 1 w 891"/>
                  <a:gd name="T87" fmla="*/ 1 h 3254"/>
                  <a:gd name="T88" fmla="*/ 2 w 891"/>
                  <a:gd name="T89" fmla="*/ 2 h 3254"/>
                  <a:gd name="T90" fmla="*/ 2 w 891"/>
                  <a:gd name="T91" fmla="*/ 2 h 3254"/>
                  <a:gd name="T92" fmla="*/ 1 w 891"/>
                  <a:gd name="T93" fmla="*/ 2 h 3254"/>
                  <a:gd name="T94" fmla="*/ 1 w 891"/>
                  <a:gd name="T95" fmla="*/ 3 h 3254"/>
                  <a:gd name="T96" fmla="*/ 0 w 891"/>
                  <a:gd name="T97" fmla="*/ 3 h 3254"/>
                  <a:gd name="T98" fmla="*/ 0 w 891"/>
                  <a:gd name="T99" fmla="*/ 4 h 3254"/>
                  <a:gd name="T100" fmla="*/ 0 w 891"/>
                  <a:gd name="T101" fmla="*/ 5 h 3254"/>
                  <a:gd name="T102" fmla="*/ 0 w 891"/>
                  <a:gd name="T103" fmla="*/ 6 h 3254"/>
                  <a:gd name="T104" fmla="*/ 0 w 891"/>
                  <a:gd name="T105" fmla="*/ 6 h 3254"/>
                  <a:gd name="T106" fmla="*/ 0 w 891"/>
                  <a:gd name="T107" fmla="*/ 7 h 3254"/>
                  <a:gd name="T108" fmla="*/ 0 w 891"/>
                  <a:gd name="T109" fmla="*/ 7 h 3254"/>
                  <a:gd name="T110" fmla="*/ 0 w 891"/>
                  <a:gd name="T111" fmla="*/ 9 h 3254"/>
                  <a:gd name="T112" fmla="*/ 0 w 891"/>
                  <a:gd name="T113" fmla="*/ 10 h 3254"/>
                  <a:gd name="T114" fmla="*/ 0 w 891"/>
                  <a:gd name="T115" fmla="*/ 11 h 3254"/>
                  <a:gd name="T116" fmla="*/ 1 w 891"/>
                  <a:gd name="T117" fmla="*/ 12 h 3254"/>
                  <a:gd name="T118" fmla="*/ 1 w 891"/>
                  <a:gd name="T119" fmla="*/ 12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54"/>
                  <a:gd name="T182" fmla="*/ 891 w 891"/>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54">
                    <a:moveTo>
                      <a:pt x="345" y="2637"/>
                    </a:moveTo>
                    <a:lnTo>
                      <a:pt x="350" y="2495"/>
                    </a:lnTo>
                    <a:lnTo>
                      <a:pt x="350" y="2431"/>
                    </a:lnTo>
                    <a:lnTo>
                      <a:pt x="351" y="2370"/>
                    </a:lnTo>
                    <a:lnTo>
                      <a:pt x="345" y="2265"/>
                    </a:lnTo>
                    <a:lnTo>
                      <a:pt x="338" y="2193"/>
                    </a:lnTo>
                    <a:lnTo>
                      <a:pt x="325" y="2100"/>
                    </a:lnTo>
                    <a:lnTo>
                      <a:pt x="317" y="2011"/>
                    </a:lnTo>
                    <a:lnTo>
                      <a:pt x="309" y="2073"/>
                    </a:lnTo>
                    <a:lnTo>
                      <a:pt x="302" y="2106"/>
                    </a:lnTo>
                    <a:lnTo>
                      <a:pt x="287" y="2149"/>
                    </a:lnTo>
                    <a:lnTo>
                      <a:pt x="268" y="2184"/>
                    </a:lnTo>
                    <a:lnTo>
                      <a:pt x="256" y="2225"/>
                    </a:lnTo>
                    <a:lnTo>
                      <a:pt x="255" y="2262"/>
                    </a:lnTo>
                    <a:lnTo>
                      <a:pt x="267" y="2304"/>
                    </a:lnTo>
                    <a:lnTo>
                      <a:pt x="288" y="2350"/>
                    </a:lnTo>
                    <a:lnTo>
                      <a:pt x="304" y="2403"/>
                    </a:lnTo>
                    <a:lnTo>
                      <a:pt x="323" y="2470"/>
                    </a:lnTo>
                    <a:lnTo>
                      <a:pt x="336" y="2559"/>
                    </a:lnTo>
                    <a:lnTo>
                      <a:pt x="345" y="2637"/>
                    </a:lnTo>
                    <a:lnTo>
                      <a:pt x="222" y="2935"/>
                    </a:lnTo>
                    <a:lnTo>
                      <a:pt x="230" y="2986"/>
                    </a:lnTo>
                    <a:lnTo>
                      <a:pt x="206" y="3011"/>
                    </a:lnTo>
                    <a:lnTo>
                      <a:pt x="158" y="3035"/>
                    </a:lnTo>
                    <a:lnTo>
                      <a:pt x="53" y="3077"/>
                    </a:lnTo>
                    <a:lnTo>
                      <a:pt x="28" y="3094"/>
                    </a:lnTo>
                    <a:lnTo>
                      <a:pt x="8" y="3121"/>
                    </a:lnTo>
                    <a:lnTo>
                      <a:pt x="0" y="3143"/>
                    </a:lnTo>
                    <a:lnTo>
                      <a:pt x="16" y="3151"/>
                    </a:lnTo>
                    <a:lnTo>
                      <a:pt x="58" y="3156"/>
                    </a:lnTo>
                    <a:lnTo>
                      <a:pt x="95" y="3158"/>
                    </a:lnTo>
                    <a:lnTo>
                      <a:pt x="75" y="3164"/>
                    </a:lnTo>
                    <a:lnTo>
                      <a:pt x="67" y="3174"/>
                    </a:lnTo>
                    <a:lnTo>
                      <a:pt x="67" y="3191"/>
                    </a:lnTo>
                    <a:lnTo>
                      <a:pt x="76" y="3212"/>
                    </a:lnTo>
                    <a:lnTo>
                      <a:pt x="109" y="3230"/>
                    </a:lnTo>
                    <a:lnTo>
                      <a:pt x="172" y="3248"/>
                    </a:lnTo>
                    <a:lnTo>
                      <a:pt x="262" y="3254"/>
                    </a:lnTo>
                    <a:lnTo>
                      <a:pt x="332" y="3249"/>
                    </a:lnTo>
                    <a:lnTo>
                      <a:pt x="395" y="3233"/>
                    </a:lnTo>
                    <a:lnTo>
                      <a:pt x="447" y="3213"/>
                    </a:lnTo>
                    <a:lnTo>
                      <a:pt x="487" y="3191"/>
                    </a:lnTo>
                    <a:lnTo>
                      <a:pt x="494" y="3153"/>
                    </a:lnTo>
                    <a:lnTo>
                      <a:pt x="495" y="3109"/>
                    </a:lnTo>
                    <a:lnTo>
                      <a:pt x="538" y="2875"/>
                    </a:lnTo>
                    <a:lnTo>
                      <a:pt x="557" y="2709"/>
                    </a:lnTo>
                    <a:lnTo>
                      <a:pt x="628" y="2193"/>
                    </a:lnTo>
                    <a:lnTo>
                      <a:pt x="666" y="1876"/>
                    </a:lnTo>
                    <a:lnTo>
                      <a:pt x="673" y="1725"/>
                    </a:lnTo>
                    <a:lnTo>
                      <a:pt x="673" y="1627"/>
                    </a:lnTo>
                    <a:lnTo>
                      <a:pt x="668" y="1541"/>
                    </a:lnTo>
                    <a:lnTo>
                      <a:pt x="663" y="1470"/>
                    </a:lnTo>
                    <a:lnTo>
                      <a:pt x="724" y="1422"/>
                    </a:lnTo>
                    <a:lnTo>
                      <a:pt x="784" y="1371"/>
                    </a:lnTo>
                    <a:lnTo>
                      <a:pt x="822" y="1331"/>
                    </a:lnTo>
                    <a:lnTo>
                      <a:pt x="861" y="1276"/>
                    </a:lnTo>
                    <a:lnTo>
                      <a:pt x="884" y="1223"/>
                    </a:lnTo>
                    <a:lnTo>
                      <a:pt x="891" y="1175"/>
                    </a:lnTo>
                    <a:lnTo>
                      <a:pt x="881" y="1114"/>
                    </a:lnTo>
                    <a:lnTo>
                      <a:pt x="803" y="727"/>
                    </a:lnTo>
                    <a:lnTo>
                      <a:pt x="789" y="682"/>
                    </a:lnTo>
                    <a:lnTo>
                      <a:pt x="777" y="662"/>
                    </a:lnTo>
                    <a:lnTo>
                      <a:pt x="758" y="640"/>
                    </a:lnTo>
                    <a:lnTo>
                      <a:pt x="719" y="608"/>
                    </a:lnTo>
                    <a:lnTo>
                      <a:pt x="607" y="540"/>
                    </a:lnTo>
                    <a:lnTo>
                      <a:pt x="582" y="499"/>
                    </a:lnTo>
                    <a:lnTo>
                      <a:pt x="564" y="454"/>
                    </a:lnTo>
                    <a:lnTo>
                      <a:pt x="557" y="422"/>
                    </a:lnTo>
                    <a:lnTo>
                      <a:pt x="592" y="385"/>
                    </a:lnTo>
                    <a:lnTo>
                      <a:pt x="623" y="335"/>
                    </a:lnTo>
                    <a:lnTo>
                      <a:pt x="646" y="276"/>
                    </a:lnTo>
                    <a:lnTo>
                      <a:pt x="662" y="225"/>
                    </a:lnTo>
                    <a:lnTo>
                      <a:pt x="674" y="161"/>
                    </a:lnTo>
                    <a:lnTo>
                      <a:pt x="672" y="111"/>
                    </a:lnTo>
                    <a:lnTo>
                      <a:pt x="661" y="72"/>
                    </a:lnTo>
                    <a:lnTo>
                      <a:pt x="636" y="38"/>
                    </a:lnTo>
                    <a:lnTo>
                      <a:pt x="601" y="16"/>
                    </a:lnTo>
                    <a:lnTo>
                      <a:pt x="552" y="0"/>
                    </a:lnTo>
                    <a:lnTo>
                      <a:pt x="515" y="1"/>
                    </a:lnTo>
                    <a:lnTo>
                      <a:pt x="474" y="9"/>
                    </a:lnTo>
                    <a:lnTo>
                      <a:pt x="446" y="20"/>
                    </a:lnTo>
                    <a:lnTo>
                      <a:pt x="421" y="38"/>
                    </a:lnTo>
                    <a:lnTo>
                      <a:pt x="405" y="61"/>
                    </a:lnTo>
                    <a:lnTo>
                      <a:pt x="396" y="83"/>
                    </a:lnTo>
                    <a:lnTo>
                      <a:pt x="383" y="132"/>
                    </a:lnTo>
                    <a:lnTo>
                      <a:pt x="371" y="197"/>
                    </a:lnTo>
                    <a:lnTo>
                      <a:pt x="360" y="259"/>
                    </a:lnTo>
                    <a:lnTo>
                      <a:pt x="358" y="298"/>
                    </a:lnTo>
                    <a:lnTo>
                      <a:pt x="366" y="349"/>
                    </a:lnTo>
                    <a:lnTo>
                      <a:pt x="376" y="375"/>
                    </a:lnTo>
                    <a:lnTo>
                      <a:pt x="373" y="424"/>
                    </a:lnTo>
                    <a:lnTo>
                      <a:pt x="369" y="477"/>
                    </a:lnTo>
                    <a:lnTo>
                      <a:pt x="356" y="501"/>
                    </a:lnTo>
                    <a:lnTo>
                      <a:pt x="320" y="525"/>
                    </a:lnTo>
                    <a:lnTo>
                      <a:pt x="198" y="589"/>
                    </a:lnTo>
                    <a:lnTo>
                      <a:pt x="154" y="618"/>
                    </a:lnTo>
                    <a:lnTo>
                      <a:pt x="134" y="668"/>
                    </a:lnTo>
                    <a:lnTo>
                      <a:pt x="92" y="842"/>
                    </a:lnTo>
                    <a:lnTo>
                      <a:pt x="75" y="920"/>
                    </a:lnTo>
                    <a:lnTo>
                      <a:pt x="58" y="987"/>
                    </a:lnTo>
                    <a:lnTo>
                      <a:pt x="42" y="1080"/>
                    </a:lnTo>
                    <a:lnTo>
                      <a:pt x="34" y="1160"/>
                    </a:lnTo>
                    <a:lnTo>
                      <a:pt x="30" y="1262"/>
                    </a:lnTo>
                    <a:lnTo>
                      <a:pt x="35" y="1372"/>
                    </a:lnTo>
                    <a:lnTo>
                      <a:pt x="40" y="1449"/>
                    </a:lnTo>
                    <a:lnTo>
                      <a:pt x="44" y="1534"/>
                    </a:lnTo>
                    <a:lnTo>
                      <a:pt x="55" y="1609"/>
                    </a:lnTo>
                    <a:lnTo>
                      <a:pt x="73" y="1668"/>
                    </a:lnTo>
                    <a:lnTo>
                      <a:pt x="85" y="1730"/>
                    </a:lnTo>
                    <a:lnTo>
                      <a:pt x="86" y="1804"/>
                    </a:lnTo>
                    <a:lnTo>
                      <a:pt x="45" y="2141"/>
                    </a:lnTo>
                    <a:lnTo>
                      <a:pt x="31" y="2259"/>
                    </a:lnTo>
                    <a:lnTo>
                      <a:pt x="29" y="2306"/>
                    </a:lnTo>
                    <a:lnTo>
                      <a:pt x="40" y="2368"/>
                    </a:lnTo>
                    <a:lnTo>
                      <a:pt x="61" y="2440"/>
                    </a:lnTo>
                    <a:lnTo>
                      <a:pt x="113" y="2663"/>
                    </a:lnTo>
                    <a:lnTo>
                      <a:pt x="147" y="2843"/>
                    </a:lnTo>
                    <a:lnTo>
                      <a:pt x="166" y="2908"/>
                    </a:lnTo>
                    <a:lnTo>
                      <a:pt x="195" y="2921"/>
                    </a:lnTo>
                    <a:lnTo>
                      <a:pt x="222" y="2935"/>
                    </a:lnTo>
                    <a:lnTo>
                      <a:pt x="345" y="2637"/>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71" name="Freeform 141"/>
              <p:cNvSpPr>
                <a:spLocks/>
              </p:cNvSpPr>
              <p:nvPr/>
            </p:nvSpPr>
            <p:spPr bwMode="auto">
              <a:xfrm>
                <a:off x="2045" y="1660"/>
                <a:ext cx="298" cy="1080"/>
              </a:xfrm>
              <a:custGeom>
                <a:avLst/>
                <a:gdLst>
                  <a:gd name="T0" fmla="*/ 3 w 894"/>
                  <a:gd name="T1" fmla="*/ 0 h 3240"/>
                  <a:gd name="T2" fmla="*/ 2 w 894"/>
                  <a:gd name="T3" fmla="*/ 0 h 3240"/>
                  <a:gd name="T4" fmla="*/ 2 w 894"/>
                  <a:gd name="T5" fmla="*/ 0 h 3240"/>
                  <a:gd name="T6" fmla="*/ 2 w 894"/>
                  <a:gd name="T7" fmla="*/ 1 h 3240"/>
                  <a:gd name="T8" fmla="*/ 2 w 894"/>
                  <a:gd name="T9" fmla="*/ 1 h 3240"/>
                  <a:gd name="T10" fmla="*/ 2 w 894"/>
                  <a:gd name="T11" fmla="*/ 2 h 3240"/>
                  <a:gd name="T12" fmla="*/ 2 w 894"/>
                  <a:gd name="T13" fmla="*/ 2 h 3240"/>
                  <a:gd name="T14" fmla="*/ 1 w 894"/>
                  <a:gd name="T15" fmla="*/ 2 h 3240"/>
                  <a:gd name="T16" fmla="*/ 1 w 894"/>
                  <a:gd name="T17" fmla="*/ 2 h 3240"/>
                  <a:gd name="T18" fmla="*/ 0 w 894"/>
                  <a:gd name="T19" fmla="*/ 4 h 3240"/>
                  <a:gd name="T20" fmla="*/ 0 w 894"/>
                  <a:gd name="T21" fmla="*/ 5 h 3240"/>
                  <a:gd name="T22" fmla="*/ 1 w 894"/>
                  <a:gd name="T23" fmla="*/ 6 h 3240"/>
                  <a:gd name="T24" fmla="*/ 1 w 894"/>
                  <a:gd name="T25" fmla="*/ 6 h 3240"/>
                  <a:gd name="T26" fmla="*/ 1 w 894"/>
                  <a:gd name="T27" fmla="*/ 7 h 3240"/>
                  <a:gd name="T28" fmla="*/ 1 w 894"/>
                  <a:gd name="T29" fmla="*/ 7 h 3240"/>
                  <a:gd name="T30" fmla="*/ 1 w 894"/>
                  <a:gd name="T31" fmla="*/ 10 h 3240"/>
                  <a:gd name="T32" fmla="*/ 1 w 894"/>
                  <a:gd name="T33" fmla="*/ 11 h 3240"/>
                  <a:gd name="T34" fmla="*/ 1 w 894"/>
                  <a:gd name="T35" fmla="*/ 12 h 3240"/>
                  <a:gd name="T36" fmla="*/ 1 w 894"/>
                  <a:gd name="T37" fmla="*/ 12 h 3240"/>
                  <a:gd name="T38" fmla="*/ 1 w 894"/>
                  <a:gd name="T39" fmla="*/ 13 h 3240"/>
                  <a:gd name="T40" fmla="*/ 1 w 894"/>
                  <a:gd name="T41" fmla="*/ 13 h 3240"/>
                  <a:gd name="T42" fmla="*/ 2 w 894"/>
                  <a:gd name="T43" fmla="*/ 13 h 3240"/>
                  <a:gd name="T44" fmla="*/ 2 w 894"/>
                  <a:gd name="T45" fmla="*/ 13 h 3240"/>
                  <a:gd name="T46" fmla="*/ 2 w 894"/>
                  <a:gd name="T47" fmla="*/ 13 h 3240"/>
                  <a:gd name="T48" fmla="*/ 3 w 894"/>
                  <a:gd name="T49" fmla="*/ 13 h 3240"/>
                  <a:gd name="T50" fmla="*/ 3 w 894"/>
                  <a:gd name="T51" fmla="*/ 13 h 3240"/>
                  <a:gd name="T52" fmla="*/ 3 w 894"/>
                  <a:gd name="T53" fmla="*/ 13 h 3240"/>
                  <a:gd name="T54" fmla="*/ 3 w 894"/>
                  <a:gd name="T55" fmla="*/ 13 h 3240"/>
                  <a:gd name="T56" fmla="*/ 2 w 894"/>
                  <a:gd name="T57" fmla="*/ 12 h 3240"/>
                  <a:gd name="T58" fmla="*/ 2 w 894"/>
                  <a:gd name="T59" fmla="*/ 12 h 3240"/>
                  <a:gd name="T60" fmla="*/ 3 w 894"/>
                  <a:gd name="T61" fmla="*/ 10 h 3240"/>
                  <a:gd name="T62" fmla="*/ 3 w 894"/>
                  <a:gd name="T63" fmla="*/ 10 h 3240"/>
                  <a:gd name="T64" fmla="*/ 3 w 894"/>
                  <a:gd name="T65" fmla="*/ 7 h 3240"/>
                  <a:gd name="T66" fmla="*/ 3 w 894"/>
                  <a:gd name="T67" fmla="*/ 7 h 3240"/>
                  <a:gd name="T68" fmla="*/ 3 w 894"/>
                  <a:gd name="T69" fmla="*/ 6 h 3240"/>
                  <a:gd name="T70" fmla="*/ 3 w 894"/>
                  <a:gd name="T71" fmla="*/ 6 h 3240"/>
                  <a:gd name="T72" fmla="*/ 4 w 894"/>
                  <a:gd name="T73" fmla="*/ 5 h 3240"/>
                  <a:gd name="T74" fmla="*/ 4 w 894"/>
                  <a:gd name="T75" fmla="*/ 4 h 3240"/>
                  <a:gd name="T76" fmla="*/ 4 w 894"/>
                  <a:gd name="T77" fmla="*/ 3 h 3240"/>
                  <a:gd name="T78" fmla="*/ 4 w 894"/>
                  <a:gd name="T79" fmla="*/ 3 h 3240"/>
                  <a:gd name="T80" fmla="*/ 3 w 894"/>
                  <a:gd name="T81" fmla="*/ 3 h 3240"/>
                  <a:gd name="T82" fmla="*/ 3 w 894"/>
                  <a:gd name="T83" fmla="*/ 2 h 3240"/>
                  <a:gd name="T84" fmla="*/ 3 w 894"/>
                  <a:gd name="T85" fmla="*/ 2 h 3240"/>
                  <a:gd name="T86" fmla="*/ 3 w 894"/>
                  <a:gd name="T87" fmla="*/ 2 h 3240"/>
                  <a:gd name="T88" fmla="*/ 3 w 894"/>
                  <a:gd name="T89" fmla="*/ 2 h 3240"/>
                  <a:gd name="T90" fmla="*/ 3 w 894"/>
                  <a:gd name="T91" fmla="*/ 2 h 3240"/>
                  <a:gd name="T92" fmla="*/ 3 w 894"/>
                  <a:gd name="T93" fmla="*/ 2 h 3240"/>
                  <a:gd name="T94" fmla="*/ 3 w 894"/>
                  <a:gd name="T95" fmla="*/ 1 h 3240"/>
                  <a:gd name="T96" fmla="*/ 4 w 894"/>
                  <a:gd name="T97" fmla="*/ 1 h 3240"/>
                  <a:gd name="T98" fmla="*/ 3 w 894"/>
                  <a:gd name="T99" fmla="*/ 0 h 3240"/>
                  <a:gd name="T100" fmla="*/ 3 w 894"/>
                  <a:gd name="T101" fmla="*/ 0 h 3240"/>
                  <a:gd name="T102" fmla="*/ 3 w 894"/>
                  <a:gd name="T103" fmla="*/ 0 h 3240"/>
                  <a:gd name="T104" fmla="*/ 3 w 894"/>
                  <a:gd name="T105" fmla="*/ 0 h 3240"/>
                  <a:gd name="T106" fmla="*/ 1 w 894"/>
                  <a:gd name="T107" fmla="*/ 4 h 3240"/>
                  <a:gd name="T108" fmla="*/ 1 w 894"/>
                  <a:gd name="T109" fmla="*/ 5 h 3240"/>
                  <a:gd name="T110" fmla="*/ 1 w 894"/>
                  <a:gd name="T111" fmla="*/ 4 h 3240"/>
                  <a:gd name="T112" fmla="*/ 1 w 894"/>
                  <a:gd name="T113" fmla="*/ 4 h 3240"/>
                  <a:gd name="T114" fmla="*/ 1 w 894"/>
                  <a:gd name="T115" fmla="*/ 4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lnTo>
                      <a:pt x="268" y="935"/>
                    </a:lnTo>
                    <a:lnTo>
                      <a:pt x="265" y="1054"/>
                    </a:lnTo>
                    <a:lnTo>
                      <a:pt x="265" y="1122"/>
                    </a:lnTo>
                    <a:lnTo>
                      <a:pt x="207" y="1127"/>
                    </a:lnTo>
                    <a:lnTo>
                      <a:pt x="195" y="1073"/>
                    </a:lnTo>
                    <a:lnTo>
                      <a:pt x="198" y="1028"/>
                    </a:lnTo>
                    <a:lnTo>
                      <a:pt x="225" y="986"/>
                    </a:lnTo>
                    <a:lnTo>
                      <a:pt x="243" y="955"/>
                    </a:lnTo>
                    <a:lnTo>
                      <a:pt x="258" y="935"/>
                    </a:lnTo>
                    <a:lnTo>
                      <a:pt x="268" y="935"/>
                    </a:lnTo>
                    <a:lnTo>
                      <a:pt x="654"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72" name="Freeform 142"/>
              <p:cNvSpPr>
                <a:spLocks/>
              </p:cNvSpPr>
              <p:nvPr/>
            </p:nvSpPr>
            <p:spPr bwMode="auto">
              <a:xfrm>
                <a:off x="2045" y="1660"/>
                <a:ext cx="298" cy="1080"/>
              </a:xfrm>
              <a:custGeom>
                <a:avLst/>
                <a:gdLst>
                  <a:gd name="T0" fmla="*/ 3 w 894"/>
                  <a:gd name="T1" fmla="*/ 0 h 3240"/>
                  <a:gd name="T2" fmla="*/ 2 w 894"/>
                  <a:gd name="T3" fmla="*/ 0 h 3240"/>
                  <a:gd name="T4" fmla="*/ 2 w 894"/>
                  <a:gd name="T5" fmla="*/ 0 h 3240"/>
                  <a:gd name="T6" fmla="*/ 2 w 894"/>
                  <a:gd name="T7" fmla="*/ 1 h 3240"/>
                  <a:gd name="T8" fmla="*/ 2 w 894"/>
                  <a:gd name="T9" fmla="*/ 1 h 3240"/>
                  <a:gd name="T10" fmla="*/ 2 w 894"/>
                  <a:gd name="T11" fmla="*/ 2 h 3240"/>
                  <a:gd name="T12" fmla="*/ 2 w 894"/>
                  <a:gd name="T13" fmla="*/ 2 h 3240"/>
                  <a:gd name="T14" fmla="*/ 1 w 894"/>
                  <a:gd name="T15" fmla="*/ 2 h 3240"/>
                  <a:gd name="T16" fmla="*/ 1 w 894"/>
                  <a:gd name="T17" fmla="*/ 2 h 3240"/>
                  <a:gd name="T18" fmla="*/ 0 w 894"/>
                  <a:gd name="T19" fmla="*/ 4 h 3240"/>
                  <a:gd name="T20" fmla="*/ 0 w 894"/>
                  <a:gd name="T21" fmla="*/ 5 h 3240"/>
                  <a:gd name="T22" fmla="*/ 1 w 894"/>
                  <a:gd name="T23" fmla="*/ 6 h 3240"/>
                  <a:gd name="T24" fmla="*/ 1 w 894"/>
                  <a:gd name="T25" fmla="*/ 6 h 3240"/>
                  <a:gd name="T26" fmla="*/ 1 w 894"/>
                  <a:gd name="T27" fmla="*/ 7 h 3240"/>
                  <a:gd name="T28" fmla="*/ 1 w 894"/>
                  <a:gd name="T29" fmla="*/ 7 h 3240"/>
                  <a:gd name="T30" fmla="*/ 1 w 894"/>
                  <a:gd name="T31" fmla="*/ 10 h 3240"/>
                  <a:gd name="T32" fmla="*/ 1 w 894"/>
                  <a:gd name="T33" fmla="*/ 11 h 3240"/>
                  <a:gd name="T34" fmla="*/ 1 w 894"/>
                  <a:gd name="T35" fmla="*/ 12 h 3240"/>
                  <a:gd name="T36" fmla="*/ 1 w 894"/>
                  <a:gd name="T37" fmla="*/ 12 h 3240"/>
                  <a:gd name="T38" fmla="*/ 1 w 894"/>
                  <a:gd name="T39" fmla="*/ 13 h 3240"/>
                  <a:gd name="T40" fmla="*/ 1 w 894"/>
                  <a:gd name="T41" fmla="*/ 13 h 3240"/>
                  <a:gd name="T42" fmla="*/ 2 w 894"/>
                  <a:gd name="T43" fmla="*/ 13 h 3240"/>
                  <a:gd name="T44" fmla="*/ 2 w 894"/>
                  <a:gd name="T45" fmla="*/ 13 h 3240"/>
                  <a:gd name="T46" fmla="*/ 2 w 894"/>
                  <a:gd name="T47" fmla="*/ 13 h 3240"/>
                  <a:gd name="T48" fmla="*/ 3 w 894"/>
                  <a:gd name="T49" fmla="*/ 13 h 3240"/>
                  <a:gd name="T50" fmla="*/ 3 w 894"/>
                  <a:gd name="T51" fmla="*/ 13 h 3240"/>
                  <a:gd name="T52" fmla="*/ 3 w 894"/>
                  <a:gd name="T53" fmla="*/ 13 h 3240"/>
                  <a:gd name="T54" fmla="*/ 3 w 894"/>
                  <a:gd name="T55" fmla="*/ 13 h 3240"/>
                  <a:gd name="T56" fmla="*/ 2 w 894"/>
                  <a:gd name="T57" fmla="*/ 12 h 3240"/>
                  <a:gd name="T58" fmla="*/ 2 w 894"/>
                  <a:gd name="T59" fmla="*/ 12 h 3240"/>
                  <a:gd name="T60" fmla="*/ 3 w 894"/>
                  <a:gd name="T61" fmla="*/ 10 h 3240"/>
                  <a:gd name="T62" fmla="*/ 3 w 894"/>
                  <a:gd name="T63" fmla="*/ 10 h 3240"/>
                  <a:gd name="T64" fmla="*/ 3 w 894"/>
                  <a:gd name="T65" fmla="*/ 7 h 3240"/>
                  <a:gd name="T66" fmla="*/ 3 w 894"/>
                  <a:gd name="T67" fmla="*/ 7 h 3240"/>
                  <a:gd name="T68" fmla="*/ 3 w 894"/>
                  <a:gd name="T69" fmla="*/ 6 h 3240"/>
                  <a:gd name="T70" fmla="*/ 3 w 894"/>
                  <a:gd name="T71" fmla="*/ 6 h 3240"/>
                  <a:gd name="T72" fmla="*/ 4 w 894"/>
                  <a:gd name="T73" fmla="*/ 5 h 3240"/>
                  <a:gd name="T74" fmla="*/ 4 w 894"/>
                  <a:gd name="T75" fmla="*/ 4 h 3240"/>
                  <a:gd name="T76" fmla="*/ 4 w 894"/>
                  <a:gd name="T77" fmla="*/ 3 h 3240"/>
                  <a:gd name="T78" fmla="*/ 4 w 894"/>
                  <a:gd name="T79" fmla="*/ 3 h 3240"/>
                  <a:gd name="T80" fmla="*/ 3 w 894"/>
                  <a:gd name="T81" fmla="*/ 3 h 3240"/>
                  <a:gd name="T82" fmla="*/ 3 w 894"/>
                  <a:gd name="T83" fmla="*/ 2 h 3240"/>
                  <a:gd name="T84" fmla="*/ 3 w 894"/>
                  <a:gd name="T85" fmla="*/ 2 h 3240"/>
                  <a:gd name="T86" fmla="*/ 3 w 894"/>
                  <a:gd name="T87" fmla="*/ 2 h 3240"/>
                  <a:gd name="T88" fmla="*/ 3 w 894"/>
                  <a:gd name="T89" fmla="*/ 2 h 3240"/>
                  <a:gd name="T90" fmla="*/ 3 w 894"/>
                  <a:gd name="T91" fmla="*/ 2 h 3240"/>
                  <a:gd name="T92" fmla="*/ 3 w 894"/>
                  <a:gd name="T93" fmla="*/ 2 h 3240"/>
                  <a:gd name="T94" fmla="*/ 3 w 894"/>
                  <a:gd name="T95" fmla="*/ 1 h 3240"/>
                  <a:gd name="T96" fmla="*/ 4 w 894"/>
                  <a:gd name="T97" fmla="*/ 1 h 3240"/>
                  <a:gd name="T98" fmla="*/ 3 w 894"/>
                  <a:gd name="T99" fmla="*/ 0 h 3240"/>
                  <a:gd name="T100" fmla="*/ 3 w 894"/>
                  <a:gd name="T101" fmla="*/ 0 h 3240"/>
                  <a:gd name="T102" fmla="*/ 3 w 894"/>
                  <a:gd name="T103" fmla="*/ 0 h 3240"/>
                  <a:gd name="T104" fmla="*/ 3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73" name="Freeform 143"/>
              <p:cNvSpPr>
                <a:spLocks/>
              </p:cNvSpPr>
              <p:nvPr/>
            </p:nvSpPr>
            <p:spPr bwMode="auto">
              <a:xfrm>
                <a:off x="2108" y="1970"/>
                <a:ext cx="25" cy="65"/>
              </a:xfrm>
              <a:custGeom>
                <a:avLst/>
                <a:gdLst>
                  <a:gd name="T0" fmla="*/ 0 w 75"/>
                  <a:gd name="T1" fmla="*/ 0 h 195"/>
                  <a:gd name="T2" fmla="*/ 0 w 75"/>
                  <a:gd name="T3" fmla="*/ 0 h 195"/>
                  <a:gd name="T4" fmla="*/ 0 w 75"/>
                  <a:gd name="T5" fmla="*/ 1 h 195"/>
                  <a:gd name="T6" fmla="*/ 0 w 75"/>
                  <a:gd name="T7" fmla="*/ 1 h 195"/>
                  <a:gd name="T8" fmla="*/ 0 w 75"/>
                  <a:gd name="T9" fmla="*/ 1 h 195"/>
                  <a:gd name="T10" fmla="*/ 0 w 75"/>
                  <a:gd name="T11" fmla="*/ 0 h 195"/>
                  <a:gd name="T12" fmla="*/ 0 w 75"/>
                  <a:gd name="T13" fmla="*/ 0 h 195"/>
                  <a:gd name="T14" fmla="*/ 0 w 75"/>
                  <a:gd name="T15" fmla="*/ 0 h 195"/>
                  <a:gd name="T16" fmla="*/ 0 w 75"/>
                  <a:gd name="T17" fmla="*/ 0 h 195"/>
                  <a:gd name="T18" fmla="*/ 0 w 75"/>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5"/>
                  <a:gd name="T32" fmla="*/ 75 w 75"/>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5">
                    <a:moveTo>
                      <a:pt x="60" y="0"/>
                    </a:moveTo>
                    <a:lnTo>
                      <a:pt x="68" y="121"/>
                    </a:lnTo>
                    <a:lnTo>
                      <a:pt x="75" y="189"/>
                    </a:lnTo>
                    <a:lnTo>
                      <a:pt x="17" y="195"/>
                    </a:lnTo>
                    <a:lnTo>
                      <a:pt x="1" y="141"/>
                    </a:lnTo>
                    <a:lnTo>
                      <a:pt x="0" y="96"/>
                    </a:lnTo>
                    <a:lnTo>
                      <a:pt x="23" y="54"/>
                    </a:lnTo>
                    <a:lnTo>
                      <a:pt x="36" y="22"/>
                    </a:lnTo>
                    <a:lnTo>
                      <a:pt x="50" y="0"/>
                    </a:lnTo>
                    <a:lnTo>
                      <a:pt x="60"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74" name="Freeform 144"/>
              <p:cNvSpPr>
                <a:spLocks/>
              </p:cNvSpPr>
              <p:nvPr/>
            </p:nvSpPr>
            <p:spPr bwMode="auto">
              <a:xfrm>
                <a:off x="1498" y="1609"/>
                <a:ext cx="272" cy="1137"/>
              </a:xfrm>
              <a:custGeom>
                <a:avLst/>
                <a:gdLst>
                  <a:gd name="T0" fmla="*/ 2 w 815"/>
                  <a:gd name="T1" fmla="*/ 0 h 3410"/>
                  <a:gd name="T2" fmla="*/ 1 w 815"/>
                  <a:gd name="T3" fmla="*/ 1 h 3410"/>
                  <a:gd name="T4" fmla="*/ 1 w 815"/>
                  <a:gd name="T5" fmla="*/ 1 h 3410"/>
                  <a:gd name="T6" fmla="*/ 2 w 815"/>
                  <a:gd name="T7" fmla="*/ 2 h 3410"/>
                  <a:gd name="T8" fmla="*/ 1 w 815"/>
                  <a:gd name="T9" fmla="*/ 2 h 3410"/>
                  <a:gd name="T10" fmla="*/ 1 w 815"/>
                  <a:gd name="T11" fmla="*/ 3 h 3410"/>
                  <a:gd name="T12" fmla="*/ 1 w 815"/>
                  <a:gd name="T13" fmla="*/ 3 h 3410"/>
                  <a:gd name="T14" fmla="*/ 0 w 815"/>
                  <a:gd name="T15" fmla="*/ 4 h 3410"/>
                  <a:gd name="T16" fmla="*/ 0 w 815"/>
                  <a:gd name="T17" fmla="*/ 6 h 3410"/>
                  <a:gd name="T18" fmla="*/ 0 w 815"/>
                  <a:gd name="T19" fmla="*/ 7 h 3410"/>
                  <a:gd name="T20" fmla="*/ 1 w 815"/>
                  <a:gd name="T21" fmla="*/ 9 h 3410"/>
                  <a:gd name="T22" fmla="*/ 1 w 815"/>
                  <a:gd name="T23" fmla="*/ 10 h 3410"/>
                  <a:gd name="T24" fmla="*/ 1 w 815"/>
                  <a:gd name="T25" fmla="*/ 11 h 3410"/>
                  <a:gd name="T26" fmla="*/ 1 w 815"/>
                  <a:gd name="T27" fmla="*/ 13 h 3410"/>
                  <a:gd name="T28" fmla="*/ 1 w 815"/>
                  <a:gd name="T29" fmla="*/ 14 h 3410"/>
                  <a:gd name="T30" fmla="*/ 2 w 815"/>
                  <a:gd name="T31" fmla="*/ 14 h 3410"/>
                  <a:gd name="T32" fmla="*/ 2 w 815"/>
                  <a:gd name="T33" fmla="*/ 14 h 3410"/>
                  <a:gd name="T34" fmla="*/ 2 w 815"/>
                  <a:gd name="T35" fmla="*/ 14 h 3410"/>
                  <a:gd name="T36" fmla="*/ 2 w 815"/>
                  <a:gd name="T37" fmla="*/ 14 h 3410"/>
                  <a:gd name="T38" fmla="*/ 3 w 815"/>
                  <a:gd name="T39" fmla="*/ 14 h 3410"/>
                  <a:gd name="T40" fmla="*/ 3 w 815"/>
                  <a:gd name="T41" fmla="*/ 13 h 3410"/>
                  <a:gd name="T42" fmla="*/ 2 w 815"/>
                  <a:gd name="T43" fmla="*/ 13 h 3410"/>
                  <a:gd name="T44" fmla="*/ 2 w 815"/>
                  <a:gd name="T45" fmla="*/ 12 h 3410"/>
                  <a:gd name="T46" fmla="*/ 3 w 815"/>
                  <a:gd name="T47" fmla="*/ 11 h 3410"/>
                  <a:gd name="T48" fmla="*/ 3 w 815"/>
                  <a:gd name="T49" fmla="*/ 10 h 3410"/>
                  <a:gd name="T50" fmla="*/ 3 w 815"/>
                  <a:gd name="T51" fmla="*/ 8 h 3410"/>
                  <a:gd name="T52" fmla="*/ 3 w 815"/>
                  <a:gd name="T53" fmla="*/ 6 h 3410"/>
                  <a:gd name="T54" fmla="*/ 3 w 815"/>
                  <a:gd name="T55" fmla="*/ 5 h 3410"/>
                  <a:gd name="T56" fmla="*/ 3 w 815"/>
                  <a:gd name="T57" fmla="*/ 5 h 3410"/>
                  <a:gd name="T58" fmla="*/ 3 w 815"/>
                  <a:gd name="T59" fmla="*/ 4 h 3410"/>
                  <a:gd name="T60" fmla="*/ 3 w 815"/>
                  <a:gd name="T61" fmla="*/ 3 h 3410"/>
                  <a:gd name="T62" fmla="*/ 3 w 815"/>
                  <a:gd name="T63" fmla="*/ 2 h 3410"/>
                  <a:gd name="T64" fmla="*/ 2 w 815"/>
                  <a:gd name="T65" fmla="*/ 2 h 3410"/>
                  <a:gd name="T66" fmla="*/ 3 w 815"/>
                  <a:gd name="T67" fmla="*/ 2 h 3410"/>
                  <a:gd name="T68" fmla="*/ 3 w 815"/>
                  <a:gd name="T69" fmla="*/ 1 h 3410"/>
                  <a:gd name="T70" fmla="*/ 3 w 815"/>
                  <a:gd name="T71" fmla="*/ 1 h 3410"/>
                  <a:gd name="T72" fmla="*/ 3 w 815"/>
                  <a:gd name="T73" fmla="*/ 0 h 3410"/>
                  <a:gd name="T74" fmla="*/ 2 w 815"/>
                  <a:gd name="T75" fmla="*/ 0 h 3410"/>
                  <a:gd name="T76" fmla="*/ 1 w 815"/>
                  <a:gd name="T77" fmla="*/ 6 h 3410"/>
                  <a:gd name="T78" fmla="*/ 1 w 815"/>
                  <a:gd name="T79" fmla="*/ 5 h 3410"/>
                  <a:gd name="T80" fmla="*/ 1 w 815"/>
                  <a:gd name="T81" fmla="*/ 5 h 3410"/>
                  <a:gd name="T82" fmla="*/ 1 w 815"/>
                  <a:gd name="T83" fmla="*/ 4 h 3410"/>
                  <a:gd name="T84" fmla="*/ 1 w 815"/>
                  <a:gd name="T85" fmla="*/ 5 h 3410"/>
                  <a:gd name="T86" fmla="*/ 1 w 815"/>
                  <a:gd name="T87" fmla="*/ 6 h 3410"/>
                  <a:gd name="T88" fmla="*/ 2 w 815"/>
                  <a:gd name="T89" fmla="*/ 13 h 3410"/>
                  <a:gd name="T90" fmla="*/ 1 w 815"/>
                  <a:gd name="T91" fmla="*/ 12 h 3410"/>
                  <a:gd name="T92" fmla="*/ 2 w 815"/>
                  <a:gd name="T93" fmla="*/ 11 h 3410"/>
                  <a:gd name="T94" fmla="*/ 2 w 815"/>
                  <a:gd name="T95" fmla="*/ 10 h 3410"/>
                  <a:gd name="T96" fmla="*/ 2 w 815"/>
                  <a:gd name="T97" fmla="*/ 10 h 3410"/>
                  <a:gd name="T98" fmla="*/ 2 w 815"/>
                  <a:gd name="T99" fmla="*/ 9 h 3410"/>
                  <a:gd name="T100" fmla="*/ 2 w 815"/>
                  <a:gd name="T101" fmla="*/ 9 h 3410"/>
                  <a:gd name="T102" fmla="*/ 2 w 815"/>
                  <a:gd name="T103" fmla="*/ 10 h 3410"/>
                  <a:gd name="T104" fmla="*/ 2 w 815"/>
                  <a:gd name="T105" fmla="*/ 10 h 3410"/>
                  <a:gd name="T106" fmla="*/ 2 w 815"/>
                  <a:gd name="T107" fmla="*/ 11 h 3410"/>
                  <a:gd name="T108" fmla="*/ 2 w 815"/>
                  <a:gd name="T109" fmla="*/ 13 h 3410"/>
                  <a:gd name="T110" fmla="*/ 2 w 815"/>
                  <a:gd name="T111" fmla="*/ 0 h 34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0"/>
                  <a:gd name="T170" fmla="*/ 815 w 815"/>
                  <a:gd name="T171" fmla="*/ 3410 h 34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lnTo>
                      <a:pt x="177" y="1460"/>
                    </a:lnTo>
                    <a:lnTo>
                      <a:pt x="223" y="1482"/>
                    </a:lnTo>
                    <a:lnTo>
                      <a:pt x="228" y="1397"/>
                    </a:lnTo>
                    <a:lnTo>
                      <a:pt x="235" y="1360"/>
                    </a:lnTo>
                    <a:lnTo>
                      <a:pt x="245" y="1324"/>
                    </a:lnTo>
                    <a:lnTo>
                      <a:pt x="263" y="1289"/>
                    </a:lnTo>
                    <a:lnTo>
                      <a:pt x="284" y="1256"/>
                    </a:lnTo>
                    <a:lnTo>
                      <a:pt x="263" y="1211"/>
                    </a:lnTo>
                    <a:lnTo>
                      <a:pt x="243" y="1159"/>
                    </a:lnTo>
                    <a:lnTo>
                      <a:pt x="226" y="1100"/>
                    </a:lnTo>
                    <a:lnTo>
                      <a:pt x="217" y="1049"/>
                    </a:lnTo>
                    <a:lnTo>
                      <a:pt x="209" y="985"/>
                    </a:lnTo>
                    <a:lnTo>
                      <a:pt x="197" y="1064"/>
                    </a:lnTo>
                    <a:lnTo>
                      <a:pt x="193" y="1161"/>
                    </a:lnTo>
                    <a:lnTo>
                      <a:pt x="189" y="1251"/>
                    </a:lnTo>
                    <a:lnTo>
                      <a:pt x="183" y="1326"/>
                    </a:lnTo>
                    <a:lnTo>
                      <a:pt x="180" y="1388"/>
                    </a:lnTo>
                    <a:lnTo>
                      <a:pt x="177" y="1460"/>
                    </a:lnTo>
                    <a:lnTo>
                      <a:pt x="509" y="5"/>
                    </a:lnTo>
                    <a:lnTo>
                      <a:pt x="384" y="3167"/>
                    </a:lnTo>
                    <a:lnTo>
                      <a:pt x="365" y="3124"/>
                    </a:lnTo>
                    <a:lnTo>
                      <a:pt x="354" y="3080"/>
                    </a:lnTo>
                    <a:lnTo>
                      <a:pt x="352" y="3025"/>
                    </a:lnTo>
                    <a:lnTo>
                      <a:pt x="363" y="2948"/>
                    </a:lnTo>
                    <a:lnTo>
                      <a:pt x="372" y="2861"/>
                    </a:lnTo>
                    <a:lnTo>
                      <a:pt x="382" y="2756"/>
                    </a:lnTo>
                    <a:lnTo>
                      <a:pt x="386" y="2643"/>
                    </a:lnTo>
                    <a:lnTo>
                      <a:pt x="386" y="2541"/>
                    </a:lnTo>
                    <a:lnTo>
                      <a:pt x="385" y="2472"/>
                    </a:lnTo>
                    <a:lnTo>
                      <a:pt x="391" y="2443"/>
                    </a:lnTo>
                    <a:lnTo>
                      <a:pt x="411" y="2398"/>
                    </a:lnTo>
                    <a:lnTo>
                      <a:pt x="430" y="2341"/>
                    </a:lnTo>
                    <a:lnTo>
                      <a:pt x="442" y="2270"/>
                    </a:lnTo>
                    <a:lnTo>
                      <a:pt x="444" y="2209"/>
                    </a:lnTo>
                    <a:lnTo>
                      <a:pt x="437" y="2166"/>
                    </a:lnTo>
                    <a:lnTo>
                      <a:pt x="576" y="2158"/>
                    </a:lnTo>
                    <a:lnTo>
                      <a:pt x="588" y="2205"/>
                    </a:lnTo>
                    <a:lnTo>
                      <a:pt x="599" y="2253"/>
                    </a:lnTo>
                    <a:lnTo>
                      <a:pt x="610" y="2302"/>
                    </a:lnTo>
                    <a:lnTo>
                      <a:pt x="609" y="2323"/>
                    </a:lnTo>
                    <a:lnTo>
                      <a:pt x="588" y="2362"/>
                    </a:lnTo>
                    <a:lnTo>
                      <a:pt x="559" y="2408"/>
                    </a:lnTo>
                    <a:lnTo>
                      <a:pt x="534" y="2465"/>
                    </a:lnTo>
                    <a:lnTo>
                      <a:pt x="517" y="2520"/>
                    </a:lnTo>
                    <a:lnTo>
                      <a:pt x="507" y="2594"/>
                    </a:lnTo>
                    <a:lnTo>
                      <a:pt x="502" y="2670"/>
                    </a:lnTo>
                    <a:lnTo>
                      <a:pt x="494" y="2777"/>
                    </a:lnTo>
                    <a:lnTo>
                      <a:pt x="482" y="2868"/>
                    </a:lnTo>
                    <a:lnTo>
                      <a:pt x="459" y="2971"/>
                    </a:lnTo>
                    <a:lnTo>
                      <a:pt x="422" y="3083"/>
                    </a:lnTo>
                    <a:lnTo>
                      <a:pt x="402" y="3133"/>
                    </a:lnTo>
                    <a:lnTo>
                      <a:pt x="384" y="3167"/>
                    </a:lnTo>
                    <a:lnTo>
                      <a:pt x="509" y="5"/>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75" name="Freeform 145"/>
              <p:cNvSpPr>
                <a:spLocks/>
              </p:cNvSpPr>
              <p:nvPr/>
            </p:nvSpPr>
            <p:spPr bwMode="auto">
              <a:xfrm>
                <a:off x="1498" y="1609"/>
                <a:ext cx="272" cy="1137"/>
              </a:xfrm>
              <a:custGeom>
                <a:avLst/>
                <a:gdLst>
                  <a:gd name="T0" fmla="*/ 2 w 815"/>
                  <a:gd name="T1" fmla="*/ 0 h 3410"/>
                  <a:gd name="T2" fmla="*/ 1 w 815"/>
                  <a:gd name="T3" fmla="*/ 0 h 3410"/>
                  <a:gd name="T4" fmla="*/ 1 w 815"/>
                  <a:gd name="T5" fmla="*/ 1 h 3410"/>
                  <a:gd name="T6" fmla="*/ 1 w 815"/>
                  <a:gd name="T7" fmla="*/ 1 h 3410"/>
                  <a:gd name="T8" fmla="*/ 2 w 815"/>
                  <a:gd name="T9" fmla="*/ 2 h 3410"/>
                  <a:gd name="T10" fmla="*/ 2 w 815"/>
                  <a:gd name="T11" fmla="*/ 2 h 3410"/>
                  <a:gd name="T12" fmla="*/ 1 w 815"/>
                  <a:gd name="T13" fmla="*/ 2 h 3410"/>
                  <a:gd name="T14" fmla="*/ 1 w 815"/>
                  <a:gd name="T15" fmla="*/ 2 h 3410"/>
                  <a:gd name="T16" fmla="*/ 1 w 815"/>
                  <a:gd name="T17" fmla="*/ 3 h 3410"/>
                  <a:gd name="T18" fmla="*/ 1 w 815"/>
                  <a:gd name="T19" fmla="*/ 3 h 3410"/>
                  <a:gd name="T20" fmla="*/ 1 w 815"/>
                  <a:gd name="T21" fmla="*/ 3 h 3410"/>
                  <a:gd name="T22" fmla="*/ 0 w 815"/>
                  <a:gd name="T23" fmla="*/ 4 h 3410"/>
                  <a:gd name="T24" fmla="*/ 0 w 815"/>
                  <a:gd name="T25" fmla="*/ 6 h 3410"/>
                  <a:gd name="T26" fmla="*/ 0 w 815"/>
                  <a:gd name="T27" fmla="*/ 6 h 3410"/>
                  <a:gd name="T28" fmla="*/ 0 w 815"/>
                  <a:gd name="T29" fmla="*/ 7 h 3410"/>
                  <a:gd name="T30" fmla="*/ 1 w 815"/>
                  <a:gd name="T31" fmla="*/ 8 h 3410"/>
                  <a:gd name="T32" fmla="*/ 1 w 815"/>
                  <a:gd name="T33" fmla="*/ 9 h 3410"/>
                  <a:gd name="T34" fmla="*/ 1 w 815"/>
                  <a:gd name="T35" fmla="*/ 10 h 3410"/>
                  <a:gd name="T36" fmla="*/ 1 w 815"/>
                  <a:gd name="T37" fmla="*/ 11 h 3410"/>
                  <a:gd name="T38" fmla="*/ 1 w 815"/>
                  <a:gd name="T39" fmla="*/ 12 h 3410"/>
                  <a:gd name="T40" fmla="*/ 1 w 815"/>
                  <a:gd name="T41" fmla="*/ 13 h 3410"/>
                  <a:gd name="T42" fmla="*/ 1 w 815"/>
                  <a:gd name="T43" fmla="*/ 13 h 3410"/>
                  <a:gd name="T44" fmla="*/ 1 w 815"/>
                  <a:gd name="T45" fmla="*/ 14 h 3410"/>
                  <a:gd name="T46" fmla="*/ 2 w 815"/>
                  <a:gd name="T47" fmla="*/ 14 h 3410"/>
                  <a:gd name="T48" fmla="*/ 2 w 815"/>
                  <a:gd name="T49" fmla="*/ 14 h 3410"/>
                  <a:gd name="T50" fmla="*/ 2 w 815"/>
                  <a:gd name="T51" fmla="*/ 14 h 3410"/>
                  <a:gd name="T52" fmla="*/ 2 w 815"/>
                  <a:gd name="T53" fmla="*/ 14 h 3410"/>
                  <a:gd name="T54" fmla="*/ 2 w 815"/>
                  <a:gd name="T55" fmla="*/ 14 h 3410"/>
                  <a:gd name="T56" fmla="*/ 2 w 815"/>
                  <a:gd name="T57" fmla="*/ 14 h 3410"/>
                  <a:gd name="T58" fmla="*/ 3 w 815"/>
                  <a:gd name="T59" fmla="*/ 14 h 3410"/>
                  <a:gd name="T60" fmla="*/ 3 w 815"/>
                  <a:gd name="T61" fmla="*/ 14 h 3410"/>
                  <a:gd name="T62" fmla="*/ 3 w 815"/>
                  <a:gd name="T63" fmla="*/ 13 h 3410"/>
                  <a:gd name="T64" fmla="*/ 2 w 815"/>
                  <a:gd name="T65" fmla="*/ 13 h 3410"/>
                  <a:gd name="T66" fmla="*/ 2 w 815"/>
                  <a:gd name="T67" fmla="*/ 13 h 3410"/>
                  <a:gd name="T68" fmla="*/ 2 w 815"/>
                  <a:gd name="T69" fmla="*/ 12 h 3410"/>
                  <a:gd name="T70" fmla="*/ 3 w 815"/>
                  <a:gd name="T71" fmla="*/ 11 h 3410"/>
                  <a:gd name="T72" fmla="*/ 3 w 815"/>
                  <a:gd name="T73" fmla="*/ 10 h 3410"/>
                  <a:gd name="T74" fmla="*/ 3 w 815"/>
                  <a:gd name="T75" fmla="*/ 9 h 3410"/>
                  <a:gd name="T76" fmla="*/ 3 w 815"/>
                  <a:gd name="T77" fmla="*/ 8 h 3410"/>
                  <a:gd name="T78" fmla="*/ 3 w 815"/>
                  <a:gd name="T79" fmla="*/ 7 h 3410"/>
                  <a:gd name="T80" fmla="*/ 3 w 815"/>
                  <a:gd name="T81" fmla="*/ 6 h 3410"/>
                  <a:gd name="T82" fmla="*/ 3 w 815"/>
                  <a:gd name="T83" fmla="*/ 5 h 3410"/>
                  <a:gd name="T84" fmla="*/ 3 w 815"/>
                  <a:gd name="T85" fmla="*/ 5 h 3410"/>
                  <a:gd name="T86" fmla="*/ 3 w 815"/>
                  <a:gd name="T87" fmla="*/ 5 h 3410"/>
                  <a:gd name="T88" fmla="*/ 3 w 815"/>
                  <a:gd name="T89" fmla="*/ 4 h 3410"/>
                  <a:gd name="T90" fmla="*/ 3 w 815"/>
                  <a:gd name="T91" fmla="*/ 3 h 3410"/>
                  <a:gd name="T92" fmla="*/ 3 w 815"/>
                  <a:gd name="T93" fmla="*/ 3 h 3410"/>
                  <a:gd name="T94" fmla="*/ 3 w 815"/>
                  <a:gd name="T95" fmla="*/ 2 h 3410"/>
                  <a:gd name="T96" fmla="*/ 2 w 815"/>
                  <a:gd name="T97" fmla="*/ 2 h 3410"/>
                  <a:gd name="T98" fmla="*/ 2 w 815"/>
                  <a:gd name="T99" fmla="*/ 2 h 3410"/>
                  <a:gd name="T100" fmla="*/ 3 w 815"/>
                  <a:gd name="T101" fmla="*/ 2 h 3410"/>
                  <a:gd name="T102" fmla="*/ 3 w 815"/>
                  <a:gd name="T103" fmla="*/ 1 h 3410"/>
                  <a:gd name="T104" fmla="*/ 3 w 815"/>
                  <a:gd name="T105" fmla="*/ 1 h 3410"/>
                  <a:gd name="T106" fmla="*/ 3 w 815"/>
                  <a:gd name="T107" fmla="*/ 1 h 3410"/>
                  <a:gd name="T108" fmla="*/ 3 w 815"/>
                  <a:gd name="T109" fmla="*/ 0 h 3410"/>
                  <a:gd name="T110" fmla="*/ 3 w 815"/>
                  <a:gd name="T111" fmla="*/ 0 h 3410"/>
                  <a:gd name="T112" fmla="*/ 2 w 815"/>
                  <a:gd name="T113" fmla="*/ 0 h 34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0"/>
                  <a:gd name="T173" fmla="*/ 815 w 815"/>
                  <a:gd name="T174" fmla="*/ 3410 h 34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76" name="Freeform 146"/>
              <p:cNvSpPr>
                <a:spLocks/>
              </p:cNvSpPr>
              <p:nvPr/>
            </p:nvSpPr>
            <p:spPr bwMode="auto">
              <a:xfrm>
                <a:off x="1554" y="1937"/>
                <a:ext cx="35" cy="166"/>
              </a:xfrm>
              <a:custGeom>
                <a:avLst/>
                <a:gdLst>
                  <a:gd name="T0" fmla="*/ 0 w 106"/>
                  <a:gd name="T1" fmla="*/ 2 h 496"/>
                  <a:gd name="T2" fmla="*/ 0 w 106"/>
                  <a:gd name="T3" fmla="*/ 2 h 496"/>
                  <a:gd name="T4" fmla="*/ 0 w 106"/>
                  <a:gd name="T5" fmla="*/ 2 h 496"/>
                  <a:gd name="T6" fmla="*/ 0 w 106"/>
                  <a:gd name="T7" fmla="*/ 2 h 496"/>
                  <a:gd name="T8" fmla="*/ 0 w 106"/>
                  <a:gd name="T9" fmla="*/ 1 h 496"/>
                  <a:gd name="T10" fmla="*/ 0 w 106"/>
                  <a:gd name="T11" fmla="*/ 1 h 496"/>
                  <a:gd name="T12" fmla="*/ 0 w 106"/>
                  <a:gd name="T13" fmla="*/ 1 h 496"/>
                  <a:gd name="T14" fmla="*/ 0 w 106"/>
                  <a:gd name="T15" fmla="*/ 1 h 496"/>
                  <a:gd name="T16" fmla="*/ 0 w 106"/>
                  <a:gd name="T17" fmla="*/ 1 h 496"/>
                  <a:gd name="T18" fmla="*/ 0 w 106"/>
                  <a:gd name="T19" fmla="*/ 0 h 496"/>
                  <a:gd name="T20" fmla="*/ 0 w 106"/>
                  <a:gd name="T21" fmla="*/ 0 h 496"/>
                  <a:gd name="T22" fmla="*/ 0 w 106"/>
                  <a:gd name="T23" fmla="*/ 0 h 496"/>
                  <a:gd name="T24" fmla="*/ 0 w 106"/>
                  <a:gd name="T25" fmla="*/ 0 h 496"/>
                  <a:gd name="T26" fmla="*/ 0 w 106"/>
                  <a:gd name="T27" fmla="*/ 1 h 496"/>
                  <a:gd name="T28" fmla="*/ 0 w 106"/>
                  <a:gd name="T29" fmla="*/ 1 h 496"/>
                  <a:gd name="T30" fmla="*/ 0 w 106"/>
                  <a:gd name="T31" fmla="*/ 1 h 496"/>
                  <a:gd name="T32" fmla="*/ 0 w 106"/>
                  <a:gd name="T33" fmla="*/ 2 h 496"/>
                  <a:gd name="T34" fmla="*/ 0 w 106"/>
                  <a:gd name="T35" fmla="*/ 2 h 4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6"/>
                  <a:gd name="T56" fmla="*/ 106 w 106"/>
                  <a:gd name="T57" fmla="*/ 496 h 4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6">
                    <a:moveTo>
                      <a:pt x="0" y="473"/>
                    </a:moveTo>
                    <a:lnTo>
                      <a:pt x="45" y="496"/>
                    </a:lnTo>
                    <a:lnTo>
                      <a:pt x="51" y="411"/>
                    </a:lnTo>
                    <a:lnTo>
                      <a:pt x="57" y="374"/>
                    </a:lnTo>
                    <a:lnTo>
                      <a:pt x="68" y="337"/>
                    </a:lnTo>
                    <a:lnTo>
                      <a:pt x="86" y="303"/>
                    </a:lnTo>
                    <a:lnTo>
                      <a:pt x="106" y="270"/>
                    </a:lnTo>
                    <a:lnTo>
                      <a:pt x="86" y="225"/>
                    </a:lnTo>
                    <a:lnTo>
                      <a:pt x="65" y="173"/>
                    </a:lnTo>
                    <a:lnTo>
                      <a:pt x="49" y="114"/>
                    </a:lnTo>
                    <a:lnTo>
                      <a:pt x="39" y="64"/>
                    </a:lnTo>
                    <a:lnTo>
                      <a:pt x="31" y="0"/>
                    </a:lnTo>
                    <a:lnTo>
                      <a:pt x="19" y="78"/>
                    </a:lnTo>
                    <a:lnTo>
                      <a:pt x="16" y="175"/>
                    </a:lnTo>
                    <a:lnTo>
                      <a:pt x="12" y="265"/>
                    </a:lnTo>
                    <a:lnTo>
                      <a:pt x="5" y="340"/>
                    </a:lnTo>
                    <a:lnTo>
                      <a:pt x="4" y="401"/>
                    </a:lnTo>
                    <a:lnTo>
                      <a:pt x="0" y="473"/>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77" name="Freeform 147"/>
              <p:cNvSpPr>
                <a:spLocks/>
              </p:cNvSpPr>
              <p:nvPr/>
            </p:nvSpPr>
            <p:spPr bwMode="auto">
              <a:xfrm>
                <a:off x="1623" y="2330"/>
                <a:ext cx="87" cy="336"/>
              </a:xfrm>
              <a:custGeom>
                <a:avLst/>
                <a:gdLst>
                  <a:gd name="T0" fmla="*/ 0 w 259"/>
                  <a:gd name="T1" fmla="*/ 4 h 1009"/>
                  <a:gd name="T2" fmla="*/ 0 w 259"/>
                  <a:gd name="T3" fmla="*/ 4 h 1009"/>
                  <a:gd name="T4" fmla="*/ 0 w 259"/>
                  <a:gd name="T5" fmla="*/ 4 h 1009"/>
                  <a:gd name="T6" fmla="*/ 0 w 259"/>
                  <a:gd name="T7" fmla="*/ 4 h 1009"/>
                  <a:gd name="T8" fmla="*/ 0 w 259"/>
                  <a:gd name="T9" fmla="*/ 3 h 1009"/>
                  <a:gd name="T10" fmla="*/ 0 w 259"/>
                  <a:gd name="T11" fmla="*/ 3 h 1009"/>
                  <a:gd name="T12" fmla="*/ 0 w 259"/>
                  <a:gd name="T13" fmla="*/ 2 h 1009"/>
                  <a:gd name="T14" fmla="*/ 0 w 259"/>
                  <a:gd name="T15" fmla="*/ 2 h 1009"/>
                  <a:gd name="T16" fmla="*/ 0 w 259"/>
                  <a:gd name="T17" fmla="*/ 2 h 1009"/>
                  <a:gd name="T18" fmla="*/ 0 w 259"/>
                  <a:gd name="T19" fmla="*/ 1 h 1009"/>
                  <a:gd name="T20" fmla="*/ 0 w 259"/>
                  <a:gd name="T21" fmla="*/ 1 h 1009"/>
                  <a:gd name="T22" fmla="*/ 0 w 259"/>
                  <a:gd name="T23" fmla="*/ 1 h 1009"/>
                  <a:gd name="T24" fmla="*/ 0 w 259"/>
                  <a:gd name="T25" fmla="*/ 1 h 1009"/>
                  <a:gd name="T26" fmla="*/ 0 w 259"/>
                  <a:gd name="T27" fmla="*/ 0 h 1009"/>
                  <a:gd name="T28" fmla="*/ 0 w 259"/>
                  <a:gd name="T29" fmla="*/ 0 h 1009"/>
                  <a:gd name="T30" fmla="*/ 0 w 259"/>
                  <a:gd name="T31" fmla="*/ 0 h 1009"/>
                  <a:gd name="T32" fmla="*/ 1 w 259"/>
                  <a:gd name="T33" fmla="*/ 0 h 1009"/>
                  <a:gd name="T34" fmla="*/ 1 w 259"/>
                  <a:gd name="T35" fmla="*/ 0 h 1009"/>
                  <a:gd name="T36" fmla="*/ 1 w 259"/>
                  <a:gd name="T37" fmla="*/ 0 h 1009"/>
                  <a:gd name="T38" fmla="*/ 1 w 259"/>
                  <a:gd name="T39" fmla="*/ 1 h 1009"/>
                  <a:gd name="T40" fmla="*/ 1 w 259"/>
                  <a:gd name="T41" fmla="*/ 1 h 1009"/>
                  <a:gd name="T42" fmla="*/ 1 w 259"/>
                  <a:gd name="T43" fmla="*/ 1 h 1009"/>
                  <a:gd name="T44" fmla="*/ 1 w 259"/>
                  <a:gd name="T45" fmla="*/ 1 h 1009"/>
                  <a:gd name="T46" fmla="*/ 1 w 259"/>
                  <a:gd name="T47" fmla="*/ 1 h 1009"/>
                  <a:gd name="T48" fmla="*/ 1 w 259"/>
                  <a:gd name="T49" fmla="*/ 1 h 1009"/>
                  <a:gd name="T50" fmla="*/ 1 w 259"/>
                  <a:gd name="T51" fmla="*/ 2 h 1009"/>
                  <a:gd name="T52" fmla="*/ 1 w 259"/>
                  <a:gd name="T53" fmla="*/ 2 h 1009"/>
                  <a:gd name="T54" fmla="*/ 1 w 259"/>
                  <a:gd name="T55" fmla="*/ 3 h 1009"/>
                  <a:gd name="T56" fmla="*/ 1 w 259"/>
                  <a:gd name="T57" fmla="*/ 3 h 1009"/>
                  <a:gd name="T58" fmla="*/ 0 w 259"/>
                  <a:gd name="T59" fmla="*/ 3 h 1009"/>
                  <a:gd name="T60" fmla="*/ 0 w 259"/>
                  <a:gd name="T61" fmla="*/ 4 h 1009"/>
                  <a:gd name="T62" fmla="*/ 0 w 259"/>
                  <a:gd name="T63" fmla="*/ 4 h 1009"/>
                  <a:gd name="T64" fmla="*/ 0 w 259"/>
                  <a:gd name="T65" fmla="*/ 4 h 10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9"/>
                  <a:gd name="T101" fmla="*/ 259 w 259"/>
                  <a:gd name="T102" fmla="*/ 1009 h 10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9">
                    <a:moveTo>
                      <a:pt x="32" y="1009"/>
                    </a:moveTo>
                    <a:lnTo>
                      <a:pt x="14" y="965"/>
                    </a:lnTo>
                    <a:lnTo>
                      <a:pt x="3" y="921"/>
                    </a:lnTo>
                    <a:lnTo>
                      <a:pt x="0" y="867"/>
                    </a:lnTo>
                    <a:lnTo>
                      <a:pt x="11" y="791"/>
                    </a:lnTo>
                    <a:lnTo>
                      <a:pt x="21" y="702"/>
                    </a:lnTo>
                    <a:lnTo>
                      <a:pt x="30" y="598"/>
                    </a:lnTo>
                    <a:lnTo>
                      <a:pt x="35" y="486"/>
                    </a:lnTo>
                    <a:lnTo>
                      <a:pt x="35" y="382"/>
                    </a:lnTo>
                    <a:lnTo>
                      <a:pt x="34" y="315"/>
                    </a:lnTo>
                    <a:lnTo>
                      <a:pt x="40" y="284"/>
                    </a:lnTo>
                    <a:lnTo>
                      <a:pt x="59" y="240"/>
                    </a:lnTo>
                    <a:lnTo>
                      <a:pt x="79" y="182"/>
                    </a:lnTo>
                    <a:lnTo>
                      <a:pt x="91" y="113"/>
                    </a:lnTo>
                    <a:lnTo>
                      <a:pt x="93" y="52"/>
                    </a:lnTo>
                    <a:lnTo>
                      <a:pt x="86" y="7"/>
                    </a:lnTo>
                    <a:lnTo>
                      <a:pt x="223" y="0"/>
                    </a:lnTo>
                    <a:lnTo>
                      <a:pt x="236" y="47"/>
                    </a:lnTo>
                    <a:lnTo>
                      <a:pt x="248" y="95"/>
                    </a:lnTo>
                    <a:lnTo>
                      <a:pt x="259" y="143"/>
                    </a:lnTo>
                    <a:lnTo>
                      <a:pt x="258" y="165"/>
                    </a:lnTo>
                    <a:lnTo>
                      <a:pt x="236" y="205"/>
                    </a:lnTo>
                    <a:lnTo>
                      <a:pt x="208" y="250"/>
                    </a:lnTo>
                    <a:lnTo>
                      <a:pt x="183" y="307"/>
                    </a:lnTo>
                    <a:lnTo>
                      <a:pt x="165" y="361"/>
                    </a:lnTo>
                    <a:lnTo>
                      <a:pt x="156" y="436"/>
                    </a:lnTo>
                    <a:lnTo>
                      <a:pt x="151" y="512"/>
                    </a:lnTo>
                    <a:lnTo>
                      <a:pt x="142" y="618"/>
                    </a:lnTo>
                    <a:lnTo>
                      <a:pt x="131" y="710"/>
                    </a:lnTo>
                    <a:lnTo>
                      <a:pt x="107" y="814"/>
                    </a:lnTo>
                    <a:lnTo>
                      <a:pt x="71" y="925"/>
                    </a:lnTo>
                    <a:lnTo>
                      <a:pt x="51" y="975"/>
                    </a:lnTo>
                    <a:lnTo>
                      <a:pt x="32" y="1009"/>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78" name="Freeform 148"/>
              <p:cNvSpPr>
                <a:spLocks/>
              </p:cNvSpPr>
              <p:nvPr/>
            </p:nvSpPr>
            <p:spPr bwMode="auto">
              <a:xfrm>
                <a:off x="2850" y="1760"/>
                <a:ext cx="426" cy="1215"/>
              </a:xfrm>
              <a:custGeom>
                <a:avLst/>
                <a:gdLst>
                  <a:gd name="T0" fmla="*/ 3 w 1276"/>
                  <a:gd name="T1" fmla="*/ 10 h 3645"/>
                  <a:gd name="T2" fmla="*/ 3 w 1276"/>
                  <a:gd name="T3" fmla="*/ 12 h 3645"/>
                  <a:gd name="T4" fmla="*/ 3 w 1276"/>
                  <a:gd name="T5" fmla="*/ 13 h 3645"/>
                  <a:gd name="T6" fmla="*/ 3 w 1276"/>
                  <a:gd name="T7" fmla="*/ 14 h 3645"/>
                  <a:gd name="T8" fmla="*/ 4 w 1276"/>
                  <a:gd name="T9" fmla="*/ 14 h 3645"/>
                  <a:gd name="T10" fmla="*/ 4 w 1276"/>
                  <a:gd name="T11" fmla="*/ 14 h 3645"/>
                  <a:gd name="T12" fmla="*/ 5 w 1276"/>
                  <a:gd name="T13" fmla="*/ 15 h 3645"/>
                  <a:gd name="T14" fmla="*/ 5 w 1276"/>
                  <a:gd name="T15" fmla="*/ 14 h 3645"/>
                  <a:gd name="T16" fmla="*/ 5 w 1276"/>
                  <a:gd name="T17" fmla="*/ 14 h 3645"/>
                  <a:gd name="T18" fmla="*/ 4 w 1276"/>
                  <a:gd name="T19" fmla="*/ 14 h 3645"/>
                  <a:gd name="T20" fmla="*/ 4 w 1276"/>
                  <a:gd name="T21" fmla="*/ 12 h 3645"/>
                  <a:gd name="T22" fmla="*/ 4 w 1276"/>
                  <a:gd name="T23" fmla="*/ 10 h 3645"/>
                  <a:gd name="T24" fmla="*/ 4 w 1276"/>
                  <a:gd name="T25" fmla="*/ 9 h 3645"/>
                  <a:gd name="T26" fmla="*/ 4 w 1276"/>
                  <a:gd name="T27" fmla="*/ 8 h 3645"/>
                  <a:gd name="T28" fmla="*/ 5 w 1276"/>
                  <a:gd name="T29" fmla="*/ 8 h 3645"/>
                  <a:gd name="T30" fmla="*/ 5 w 1276"/>
                  <a:gd name="T31" fmla="*/ 7 h 3645"/>
                  <a:gd name="T32" fmla="*/ 4 w 1276"/>
                  <a:gd name="T33" fmla="*/ 6 h 3645"/>
                  <a:gd name="T34" fmla="*/ 4 w 1276"/>
                  <a:gd name="T35" fmla="*/ 4 h 3645"/>
                  <a:gd name="T36" fmla="*/ 4 w 1276"/>
                  <a:gd name="T37" fmla="*/ 3 h 3645"/>
                  <a:gd name="T38" fmla="*/ 3 w 1276"/>
                  <a:gd name="T39" fmla="*/ 2 h 3645"/>
                  <a:gd name="T40" fmla="*/ 3 w 1276"/>
                  <a:gd name="T41" fmla="*/ 2 h 3645"/>
                  <a:gd name="T42" fmla="*/ 4 w 1276"/>
                  <a:gd name="T43" fmla="*/ 1 h 3645"/>
                  <a:gd name="T44" fmla="*/ 4 w 1276"/>
                  <a:gd name="T45" fmla="*/ 1 h 3645"/>
                  <a:gd name="T46" fmla="*/ 4 w 1276"/>
                  <a:gd name="T47" fmla="*/ 0 h 3645"/>
                  <a:gd name="T48" fmla="*/ 3 w 1276"/>
                  <a:gd name="T49" fmla="*/ 0 h 3645"/>
                  <a:gd name="T50" fmla="*/ 3 w 1276"/>
                  <a:gd name="T51" fmla="*/ 0 h 3645"/>
                  <a:gd name="T52" fmla="*/ 2 w 1276"/>
                  <a:gd name="T53" fmla="*/ 1 h 3645"/>
                  <a:gd name="T54" fmla="*/ 2 w 1276"/>
                  <a:gd name="T55" fmla="*/ 2 h 3645"/>
                  <a:gd name="T56" fmla="*/ 2 w 1276"/>
                  <a:gd name="T57" fmla="*/ 2 h 3645"/>
                  <a:gd name="T58" fmla="*/ 1 w 1276"/>
                  <a:gd name="T59" fmla="*/ 3 h 3645"/>
                  <a:gd name="T60" fmla="*/ 0 w 1276"/>
                  <a:gd name="T61" fmla="*/ 5 h 3645"/>
                  <a:gd name="T62" fmla="*/ 1 w 1276"/>
                  <a:gd name="T63" fmla="*/ 6 h 3645"/>
                  <a:gd name="T64" fmla="*/ 1 w 1276"/>
                  <a:gd name="T65" fmla="*/ 8 h 3645"/>
                  <a:gd name="T66" fmla="*/ 1 w 1276"/>
                  <a:gd name="T67" fmla="*/ 8 h 3645"/>
                  <a:gd name="T68" fmla="*/ 1 w 1276"/>
                  <a:gd name="T69" fmla="*/ 9 h 3645"/>
                  <a:gd name="T70" fmla="*/ 1 w 1276"/>
                  <a:gd name="T71" fmla="*/ 11 h 3645"/>
                  <a:gd name="T72" fmla="*/ 1 w 1276"/>
                  <a:gd name="T73" fmla="*/ 12 h 3645"/>
                  <a:gd name="T74" fmla="*/ 1 w 1276"/>
                  <a:gd name="T75" fmla="*/ 14 h 3645"/>
                  <a:gd name="T76" fmla="*/ 1 w 1276"/>
                  <a:gd name="T77" fmla="*/ 14 h 3645"/>
                  <a:gd name="T78" fmla="*/ 2 w 1276"/>
                  <a:gd name="T79" fmla="*/ 15 h 3645"/>
                  <a:gd name="T80" fmla="*/ 2 w 1276"/>
                  <a:gd name="T81" fmla="*/ 15 h 3645"/>
                  <a:gd name="T82" fmla="*/ 3 w 1276"/>
                  <a:gd name="T83" fmla="*/ 15 h 3645"/>
                  <a:gd name="T84" fmla="*/ 2 w 1276"/>
                  <a:gd name="T85" fmla="*/ 14 h 3645"/>
                  <a:gd name="T86" fmla="*/ 2 w 1276"/>
                  <a:gd name="T87" fmla="*/ 14 h 3645"/>
                  <a:gd name="T88" fmla="*/ 2 w 1276"/>
                  <a:gd name="T89" fmla="*/ 12 h 3645"/>
                  <a:gd name="T90" fmla="*/ 2 w 1276"/>
                  <a:gd name="T91" fmla="*/ 11 h 3645"/>
                  <a:gd name="T92" fmla="*/ 3 w 1276"/>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09" y="2281"/>
                    </a:moveTo>
                    <a:lnTo>
                      <a:pt x="639" y="2407"/>
                    </a:lnTo>
                    <a:lnTo>
                      <a:pt x="669" y="2536"/>
                    </a:lnTo>
                    <a:lnTo>
                      <a:pt x="690" y="2635"/>
                    </a:lnTo>
                    <a:lnTo>
                      <a:pt x="714" y="2752"/>
                    </a:lnTo>
                    <a:lnTo>
                      <a:pt x="727" y="2893"/>
                    </a:lnTo>
                    <a:lnTo>
                      <a:pt x="741" y="3006"/>
                    </a:lnTo>
                    <a:lnTo>
                      <a:pt x="755" y="3108"/>
                    </a:lnTo>
                    <a:lnTo>
                      <a:pt x="774" y="3207"/>
                    </a:lnTo>
                    <a:lnTo>
                      <a:pt x="793" y="3301"/>
                    </a:lnTo>
                    <a:lnTo>
                      <a:pt x="806" y="3365"/>
                    </a:lnTo>
                    <a:lnTo>
                      <a:pt x="806" y="3414"/>
                    </a:lnTo>
                    <a:lnTo>
                      <a:pt x="802" y="3453"/>
                    </a:lnTo>
                    <a:lnTo>
                      <a:pt x="814" y="3471"/>
                    </a:lnTo>
                    <a:lnTo>
                      <a:pt x="898" y="3488"/>
                    </a:lnTo>
                    <a:lnTo>
                      <a:pt x="915" y="3479"/>
                    </a:lnTo>
                    <a:lnTo>
                      <a:pt x="924" y="3467"/>
                    </a:lnTo>
                    <a:lnTo>
                      <a:pt x="1004" y="3493"/>
                    </a:lnTo>
                    <a:lnTo>
                      <a:pt x="1105" y="3520"/>
                    </a:lnTo>
                    <a:lnTo>
                      <a:pt x="1173" y="3530"/>
                    </a:lnTo>
                    <a:lnTo>
                      <a:pt x="1227" y="3525"/>
                    </a:lnTo>
                    <a:lnTo>
                      <a:pt x="1257" y="3513"/>
                    </a:lnTo>
                    <a:lnTo>
                      <a:pt x="1271" y="3495"/>
                    </a:lnTo>
                    <a:lnTo>
                      <a:pt x="1276" y="3477"/>
                    </a:lnTo>
                    <a:lnTo>
                      <a:pt x="1266" y="3455"/>
                    </a:lnTo>
                    <a:lnTo>
                      <a:pt x="1243" y="3436"/>
                    </a:lnTo>
                    <a:lnTo>
                      <a:pt x="1167" y="3402"/>
                    </a:lnTo>
                    <a:lnTo>
                      <a:pt x="1102" y="3369"/>
                    </a:lnTo>
                    <a:lnTo>
                      <a:pt x="1043" y="3339"/>
                    </a:lnTo>
                    <a:lnTo>
                      <a:pt x="1015" y="3314"/>
                    </a:lnTo>
                    <a:lnTo>
                      <a:pt x="1013" y="3222"/>
                    </a:lnTo>
                    <a:lnTo>
                      <a:pt x="1013" y="3108"/>
                    </a:lnTo>
                    <a:lnTo>
                      <a:pt x="1010" y="2993"/>
                    </a:lnTo>
                    <a:lnTo>
                      <a:pt x="1010" y="2863"/>
                    </a:lnTo>
                    <a:lnTo>
                      <a:pt x="1015" y="2702"/>
                    </a:lnTo>
                    <a:lnTo>
                      <a:pt x="1015" y="2536"/>
                    </a:lnTo>
                    <a:lnTo>
                      <a:pt x="1007" y="2363"/>
                    </a:lnTo>
                    <a:lnTo>
                      <a:pt x="1002" y="2239"/>
                    </a:lnTo>
                    <a:lnTo>
                      <a:pt x="991" y="2114"/>
                    </a:lnTo>
                    <a:lnTo>
                      <a:pt x="989" y="2039"/>
                    </a:lnTo>
                    <a:lnTo>
                      <a:pt x="1036" y="2034"/>
                    </a:lnTo>
                    <a:lnTo>
                      <a:pt x="1082" y="2018"/>
                    </a:lnTo>
                    <a:lnTo>
                      <a:pt x="1120" y="1974"/>
                    </a:lnTo>
                    <a:lnTo>
                      <a:pt x="1122" y="1922"/>
                    </a:lnTo>
                    <a:lnTo>
                      <a:pt x="1109" y="1854"/>
                    </a:lnTo>
                    <a:lnTo>
                      <a:pt x="1082" y="1797"/>
                    </a:lnTo>
                    <a:lnTo>
                      <a:pt x="1056" y="1758"/>
                    </a:lnTo>
                    <a:lnTo>
                      <a:pt x="1101" y="1741"/>
                    </a:lnTo>
                    <a:lnTo>
                      <a:pt x="1114" y="1728"/>
                    </a:lnTo>
                    <a:lnTo>
                      <a:pt x="1113" y="1706"/>
                    </a:lnTo>
                    <a:lnTo>
                      <a:pt x="1052" y="1565"/>
                    </a:lnTo>
                    <a:lnTo>
                      <a:pt x="1032" y="1488"/>
                    </a:lnTo>
                    <a:lnTo>
                      <a:pt x="1015" y="1223"/>
                    </a:lnTo>
                    <a:lnTo>
                      <a:pt x="1015"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7"/>
                    </a:lnTo>
                    <a:lnTo>
                      <a:pt x="889" y="184"/>
                    </a:lnTo>
                    <a:lnTo>
                      <a:pt x="884" y="127"/>
                    </a:lnTo>
                    <a:lnTo>
                      <a:pt x="910" y="152"/>
                    </a:lnTo>
                    <a:lnTo>
                      <a:pt x="924" y="165"/>
                    </a:lnTo>
                    <a:lnTo>
                      <a:pt x="920" y="127"/>
                    </a:lnTo>
                    <a:lnTo>
                      <a:pt x="903" y="85"/>
                    </a:lnTo>
                    <a:lnTo>
                      <a:pt x="878" y="52"/>
                    </a:lnTo>
                    <a:lnTo>
                      <a:pt x="838" y="25"/>
                    </a:lnTo>
                    <a:lnTo>
                      <a:pt x="788" y="6"/>
                    </a:lnTo>
                    <a:lnTo>
                      <a:pt x="721" y="0"/>
                    </a:lnTo>
                    <a:lnTo>
                      <a:pt x="661" y="12"/>
                    </a:lnTo>
                    <a:lnTo>
                      <a:pt x="609" y="37"/>
                    </a:lnTo>
                    <a:lnTo>
                      <a:pt x="569" y="69"/>
                    </a:lnTo>
                    <a:lnTo>
                      <a:pt x="538" y="112"/>
                    </a:lnTo>
                    <a:lnTo>
                      <a:pt x="522" y="172"/>
                    </a:lnTo>
                    <a:lnTo>
                      <a:pt x="512" y="240"/>
                    </a:lnTo>
                    <a:lnTo>
                      <a:pt x="516" y="295"/>
                    </a:lnTo>
                    <a:lnTo>
                      <a:pt x="530" y="369"/>
                    </a:lnTo>
                    <a:lnTo>
                      <a:pt x="529" y="423"/>
                    </a:lnTo>
                    <a:lnTo>
                      <a:pt x="517" y="483"/>
                    </a:lnTo>
                    <a:lnTo>
                      <a:pt x="493" y="513"/>
                    </a:lnTo>
                    <a:lnTo>
                      <a:pt x="247" y="611"/>
                    </a:lnTo>
                    <a:lnTo>
                      <a:pt x="212" y="632"/>
                    </a:lnTo>
                    <a:lnTo>
                      <a:pt x="188" y="668"/>
                    </a:lnTo>
                    <a:lnTo>
                      <a:pt x="111" y="879"/>
                    </a:lnTo>
                    <a:lnTo>
                      <a:pt x="10" y="1178"/>
                    </a:lnTo>
                    <a:lnTo>
                      <a:pt x="0" y="1239"/>
                    </a:lnTo>
                    <a:lnTo>
                      <a:pt x="2" y="1273"/>
                    </a:lnTo>
                    <a:lnTo>
                      <a:pt x="19" y="1312"/>
                    </a:lnTo>
                    <a:lnTo>
                      <a:pt x="149" y="1516"/>
                    </a:lnTo>
                    <a:lnTo>
                      <a:pt x="168" y="1580"/>
                    </a:lnTo>
                    <a:lnTo>
                      <a:pt x="175" y="1645"/>
                    </a:lnTo>
                    <a:lnTo>
                      <a:pt x="149" y="1873"/>
                    </a:lnTo>
                    <a:lnTo>
                      <a:pt x="133" y="1974"/>
                    </a:lnTo>
                    <a:lnTo>
                      <a:pt x="133" y="2007"/>
                    </a:lnTo>
                    <a:lnTo>
                      <a:pt x="149" y="2032"/>
                    </a:lnTo>
                    <a:lnTo>
                      <a:pt x="188" y="2045"/>
                    </a:lnTo>
                    <a:lnTo>
                      <a:pt x="228" y="2051"/>
                    </a:lnTo>
                    <a:lnTo>
                      <a:pt x="239" y="2166"/>
                    </a:lnTo>
                    <a:lnTo>
                      <a:pt x="239" y="2292"/>
                    </a:lnTo>
                    <a:lnTo>
                      <a:pt x="236" y="2432"/>
                    </a:lnTo>
                    <a:lnTo>
                      <a:pt x="228" y="2562"/>
                    </a:lnTo>
                    <a:lnTo>
                      <a:pt x="208" y="2702"/>
                    </a:lnTo>
                    <a:lnTo>
                      <a:pt x="202" y="2842"/>
                    </a:lnTo>
                    <a:lnTo>
                      <a:pt x="194" y="2979"/>
                    </a:lnTo>
                    <a:lnTo>
                      <a:pt x="194" y="3088"/>
                    </a:lnTo>
                    <a:lnTo>
                      <a:pt x="200" y="3261"/>
                    </a:lnTo>
                    <a:lnTo>
                      <a:pt x="197" y="3369"/>
                    </a:lnTo>
                    <a:lnTo>
                      <a:pt x="202" y="3467"/>
                    </a:lnTo>
                    <a:lnTo>
                      <a:pt x="207" y="3488"/>
                    </a:lnTo>
                    <a:lnTo>
                      <a:pt x="267" y="3505"/>
                    </a:lnTo>
                    <a:lnTo>
                      <a:pt x="317" y="3530"/>
                    </a:lnTo>
                    <a:lnTo>
                      <a:pt x="363" y="3568"/>
                    </a:lnTo>
                    <a:lnTo>
                      <a:pt x="412" y="3603"/>
                    </a:lnTo>
                    <a:lnTo>
                      <a:pt x="474" y="3627"/>
                    </a:lnTo>
                    <a:lnTo>
                      <a:pt x="538" y="3643"/>
                    </a:lnTo>
                    <a:lnTo>
                      <a:pt x="595" y="3645"/>
                    </a:lnTo>
                    <a:lnTo>
                      <a:pt x="631" y="3633"/>
                    </a:lnTo>
                    <a:lnTo>
                      <a:pt x="656" y="3615"/>
                    </a:lnTo>
                    <a:lnTo>
                      <a:pt x="659" y="3594"/>
                    </a:lnTo>
                    <a:lnTo>
                      <a:pt x="646" y="3563"/>
                    </a:lnTo>
                    <a:lnTo>
                      <a:pt x="613" y="3535"/>
                    </a:lnTo>
                    <a:lnTo>
                      <a:pt x="573" y="3505"/>
                    </a:lnTo>
                    <a:lnTo>
                      <a:pt x="521" y="3462"/>
                    </a:lnTo>
                    <a:lnTo>
                      <a:pt x="479" y="3424"/>
                    </a:lnTo>
                    <a:lnTo>
                      <a:pt x="452" y="3391"/>
                    </a:lnTo>
                    <a:lnTo>
                      <a:pt x="465" y="3211"/>
                    </a:lnTo>
                    <a:lnTo>
                      <a:pt x="465" y="3085"/>
                    </a:lnTo>
                    <a:lnTo>
                      <a:pt x="478" y="2957"/>
                    </a:lnTo>
                    <a:lnTo>
                      <a:pt x="491" y="2842"/>
                    </a:lnTo>
                    <a:lnTo>
                      <a:pt x="513" y="2721"/>
                    </a:lnTo>
                    <a:lnTo>
                      <a:pt x="543" y="2599"/>
                    </a:lnTo>
                    <a:lnTo>
                      <a:pt x="569" y="2485"/>
                    </a:lnTo>
                    <a:lnTo>
                      <a:pt x="589" y="2391"/>
                    </a:lnTo>
                    <a:lnTo>
                      <a:pt x="609"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79" name="Freeform 149"/>
              <p:cNvSpPr>
                <a:spLocks/>
              </p:cNvSpPr>
              <p:nvPr/>
            </p:nvSpPr>
            <p:spPr bwMode="auto">
              <a:xfrm>
                <a:off x="4444" y="1774"/>
                <a:ext cx="447" cy="1135"/>
              </a:xfrm>
              <a:custGeom>
                <a:avLst/>
                <a:gdLst>
                  <a:gd name="T0" fmla="*/ 1 w 1339"/>
                  <a:gd name="T1" fmla="*/ 6 h 3405"/>
                  <a:gd name="T2" fmla="*/ 1 w 1339"/>
                  <a:gd name="T3" fmla="*/ 8 h 3405"/>
                  <a:gd name="T4" fmla="*/ 1 w 1339"/>
                  <a:gd name="T5" fmla="*/ 9 h 3405"/>
                  <a:gd name="T6" fmla="*/ 1 w 1339"/>
                  <a:gd name="T7" fmla="*/ 11 h 3405"/>
                  <a:gd name="T8" fmla="*/ 1 w 1339"/>
                  <a:gd name="T9" fmla="*/ 13 h 3405"/>
                  <a:gd name="T10" fmla="*/ 1 w 1339"/>
                  <a:gd name="T11" fmla="*/ 13 h 3405"/>
                  <a:gd name="T12" fmla="*/ 1 w 1339"/>
                  <a:gd name="T13" fmla="*/ 13 h 3405"/>
                  <a:gd name="T14" fmla="*/ 0 w 1339"/>
                  <a:gd name="T15" fmla="*/ 13 h 3405"/>
                  <a:gd name="T16" fmla="*/ 0 w 1339"/>
                  <a:gd name="T17" fmla="*/ 14 h 3405"/>
                  <a:gd name="T18" fmla="*/ 0 w 1339"/>
                  <a:gd name="T19" fmla="*/ 14 h 3405"/>
                  <a:gd name="T20" fmla="*/ 2 w 1339"/>
                  <a:gd name="T21" fmla="*/ 14 h 3405"/>
                  <a:gd name="T22" fmla="*/ 2 w 1339"/>
                  <a:gd name="T23" fmla="*/ 14 h 3405"/>
                  <a:gd name="T24" fmla="*/ 2 w 1339"/>
                  <a:gd name="T25" fmla="*/ 13 h 3405"/>
                  <a:gd name="T26" fmla="*/ 2 w 1339"/>
                  <a:gd name="T27" fmla="*/ 13 h 3405"/>
                  <a:gd name="T28" fmla="*/ 2 w 1339"/>
                  <a:gd name="T29" fmla="*/ 13 h 3405"/>
                  <a:gd name="T30" fmla="*/ 2 w 1339"/>
                  <a:gd name="T31" fmla="*/ 13 h 3405"/>
                  <a:gd name="T32" fmla="*/ 2 w 1339"/>
                  <a:gd name="T33" fmla="*/ 11 h 3405"/>
                  <a:gd name="T34" fmla="*/ 3 w 1339"/>
                  <a:gd name="T35" fmla="*/ 9 h 3405"/>
                  <a:gd name="T36" fmla="*/ 3 w 1339"/>
                  <a:gd name="T37" fmla="*/ 9 h 3405"/>
                  <a:gd name="T38" fmla="*/ 3 w 1339"/>
                  <a:gd name="T39" fmla="*/ 10 h 3405"/>
                  <a:gd name="T40" fmla="*/ 3 w 1339"/>
                  <a:gd name="T41" fmla="*/ 11 h 3405"/>
                  <a:gd name="T42" fmla="*/ 3 w 1339"/>
                  <a:gd name="T43" fmla="*/ 13 h 3405"/>
                  <a:gd name="T44" fmla="*/ 4 w 1339"/>
                  <a:gd name="T45" fmla="*/ 13 h 3405"/>
                  <a:gd name="T46" fmla="*/ 4 w 1339"/>
                  <a:gd name="T47" fmla="*/ 14 h 3405"/>
                  <a:gd name="T48" fmla="*/ 4 w 1339"/>
                  <a:gd name="T49" fmla="*/ 14 h 3405"/>
                  <a:gd name="T50" fmla="*/ 4 w 1339"/>
                  <a:gd name="T51" fmla="*/ 14 h 3405"/>
                  <a:gd name="T52" fmla="*/ 4 w 1339"/>
                  <a:gd name="T53" fmla="*/ 14 h 3405"/>
                  <a:gd name="T54" fmla="*/ 5 w 1339"/>
                  <a:gd name="T55" fmla="*/ 14 h 3405"/>
                  <a:gd name="T56" fmla="*/ 4 w 1339"/>
                  <a:gd name="T57" fmla="*/ 13 h 3405"/>
                  <a:gd name="T58" fmla="*/ 4 w 1339"/>
                  <a:gd name="T59" fmla="*/ 13 h 3405"/>
                  <a:gd name="T60" fmla="*/ 4 w 1339"/>
                  <a:gd name="T61" fmla="*/ 12 h 3405"/>
                  <a:gd name="T62" fmla="*/ 4 w 1339"/>
                  <a:gd name="T63" fmla="*/ 11 h 3405"/>
                  <a:gd name="T64" fmla="*/ 4 w 1339"/>
                  <a:gd name="T65" fmla="*/ 10 h 3405"/>
                  <a:gd name="T66" fmla="*/ 6 w 1339"/>
                  <a:gd name="T67" fmla="*/ 9 h 3405"/>
                  <a:gd name="T68" fmla="*/ 5 w 1339"/>
                  <a:gd name="T69" fmla="*/ 8 h 3405"/>
                  <a:gd name="T70" fmla="*/ 5 w 1339"/>
                  <a:gd name="T71" fmla="*/ 8 h 3405"/>
                  <a:gd name="T72" fmla="*/ 5 w 1339"/>
                  <a:gd name="T73" fmla="*/ 5 h 3405"/>
                  <a:gd name="T74" fmla="*/ 5 w 1339"/>
                  <a:gd name="T75" fmla="*/ 5 h 3405"/>
                  <a:gd name="T76" fmla="*/ 5 w 1339"/>
                  <a:gd name="T77" fmla="*/ 3 h 3405"/>
                  <a:gd name="T78" fmla="*/ 4 w 1339"/>
                  <a:gd name="T79" fmla="*/ 3 h 3405"/>
                  <a:gd name="T80" fmla="*/ 3 w 1339"/>
                  <a:gd name="T81" fmla="*/ 2 h 3405"/>
                  <a:gd name="T82" fmla="*/ 3 w 1339"/>
                  <a:gd name="T83" fmla="*/ 2 h 3405"/>
                  <a:gd name="T84" fmla="*/ 3 w 1339"/>
                  <a:gd name="T85" fmla="*/ 1 h 3405"/>
                  <a:gd name="T86" fmla="*/ 3 w 1339"/>
                  <a:gd name="T87" fmla="*/ 1 h 3405"/>
                  <a:gd name="T88" fmla="*/ 3 w 1339"/>
                  <a:gd name="T89" fmla="*/ 0 h 3405"/>
                  <a:gd name="T90" fmla="*/ 3 w 1339"/>
                  <a:gd name="T91" fmla="*/ 0 h 3405"/>
                  <a:gd name="T92" fmla="*/ 2 w 1339"/>
                  <a:gd name="T93" fmla="*/ 0 h 3405"/>
                  <a:gd name="T94" fmla="*/ 2 w 1339"/>
                  <a:gd name="T95" fmla="*/ 0 h 3405"/>
                  <a:gd name="T96" fmla="*/ 2 w 1339"/>
                  <a:gd name="T97" fmla="*/ 0 h 3405"/>
                  <a:gd name="T98" fmla="*/ 2 w 1339"/>
                  <a:gd name="T99" fmla="*/ 1 h 3405"/>
                  <a:gd name="T100" fmla="*/ 2 w 1339"/>
                  <a:gd name="T101" fmla="*/ 1 h 3405"/>
                  <a:gd name="T102" fmla="*/ 2 w 1339"/>
                  <a:gd name="T103" fmla="*/ 2 h 3405"/>
                  <a:gd name="T104" fmla="*/ 2 w 1339"/>
                  <a:gd name="T105" fmla="*/ 2 h 3405"/>
                  <a:gd name="T106" fmla="*/ 1 w 1339"/>
                  <a:gd name="T107" fmla="*/ 3 h 3405"/>
                  <a:gd name="T108" fmla="*/ 1 w 1339"/>
                  <a:gd name="T109" fmla="*/ 3 h 3405"/>
                  <a:gd name="T110" fmla="*/ 1 w 1339"/>
                  <a:gd name="T111" fmla="*/ 5 h 3405"/>
                  <a:gd name="T112" fmla="*/ 1 w 1339"/>
                  <a:gd name="T113" fmla="*/ 5 h 3405"/>
                  <a:gd name="T114" fmla="*/ 1 w 1339"/>
                  <a:gd name="T115" fmla="*/ 6 h 3405"/>
                  <a:gd name="T116" fmla="*/ 1 w 1339"/>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7" y="1572"/>
                    </a:lnTo>
                    <a:lnTo>
                      <a:pt x="144" y="1749"/>
                    </a:lnTo>
                    <a:lnTo>
                      <a:pt x="354" y="1875"/>
                    </a:lnTo>
                    <a:lnTo>
                      <a:pt x="354" y="1952"/>
                    </a:lnTo>
                    <a:lnTo>
                      <a:pt x="343" y="2090"/>
                    </a:lnTo>
                    <a:lnTo>
                      <a:pt x="328" y="2499"/>
                    </a:lnTo>
                    <a:lnTo>
                      <a:pt x="316" y="2679"/>
                    </a:lnTo>
                    <a:lnTo>
                      <a:pt x="302" y="2998"/>
                    </a:lnTo>
                    <a:lnTo>
                      <a:pt x="302" y="3112"/>
                    </a:lnTo>
                    <a:lnTo>
                      <a:pt x="299" y="3150"/>
                    </a:lnTo>
                    <a:lnTo>
                      <a:pt x="289" y="3163"/>
                    </a:lnTo>
                    <a:lnTo>
                      <a:pt x="252" y="3186"/>
                    </a:lnTo>
                    <a:lnTo>
                      <a:pt x="176" y="3223"/>
                    </a:lnTo>
                    <a:lnTo>
                      <a:pt x="88" y="3245"/>
                    </a:lnTo>
                    <a:lnTo>
                      <a:pt x="58" y="3255"/>
                    </a:lnTo>
                    <a:lnTo>
                      <a:pt x="27" y="3269"/>
                    </a:lnTo>
                    <a:lnTo>
                      <a:pt x="7" y="3295"/>
                    </a:lnTo>
                    <a:lnTo>
                      <a:pt x="0" y="3316"/>
                    </a:lnTo>
                    <a:lnTo>
                      <a:pt x="13" y="3325"/>
                    </a:lnTo>
                    <a:lnTo>
                      <a:pt x="188" y="3327"/>
                    </a:lnTo>
                    <a:lnTo>
                      <a:pt x="419" y="3341"/>
                    </a:lnTo>
                    <a:lnTo>
                      <a:pt x="459" y="3341"/>
                    </a:lnTo>
                    <a:lnTo>
                      <a:pt x="485" y="3328"/>
                    </a:lnTo>
                    <a:lnTo>
                      <a:pt x="499" y="3303"/>
                    </a:lnTo>
                    <a:lnTo>
                      <a:pt x="499" y="3266"/>
                    </a:lnTo>
                    <a:lnTo>
                      <a:pt x="485" y="3204"/>
                    </a:lnTo>
                    <a:lnTo>
                      <a:pt x="478" y="3195"/>
                    </a:lnTo>
                    <a:lnTo>
                      <a:pt x="459" y="3189"/>
                    </a:lnTo>
                    <a:lnTo>
                      <a:pt x="485" y="3185"/>
                    </a:lnTo>
                    <a:lnTo>
                      <a:pt x="493" y="3173"/>
                    </a:lnTo>
                    <a:lnTo>
                      <a:pt x="499" y="3125"/>
                    </a:lnTo>
                    <a:lnTo>
                      <a:pt x="525" y="3023"/>
                    </a:lnTo>
                    <a:lnTo>
                      <a:pt x="579" y="2780"/>
                    </a:lnTo>
                    <a:lnTo>
                      <a:pt x="590" y="2665"/>
                    </a:lnTo>
                    <a:lnTo>
                      <a:pt x="618" y="2297"/>
                    </a:lnTo>
                    <a:lnTo>
                      <a:pt x="635" y="2206"/>
                    </a:lnTo>
                    <a:lnTo>
                      <a:pt x="669" y="2092"/>
                    </a:lnTo>
                    <a:lnTo>
                      <a:pt x="695" y="2207"/>
                    </a:lnTo>
                    <a:lnTo>
                      <a:pt x="722" y="2322"/>
                    </a:lnTo>
                    <a:lnTo>
                      <a:pt x="767" y="2642"/>
                    </a:lnTo>
                    <a:lnTo>
                      <a:pt x="788" y="2740"/>
                    </a:lnTo>
                    <a:lnTo>
                      <a:pt x="833" y="3096"/>
                    </a:lnTo>
                    <a:lnTo>
                      <a:pt x="833" y="3150"/>
                    </a:lnTo>
                    <a:lnTo>
                      <a:pt x="839" y="3159"/>
                    </a:lnTo>
                    <a:lnTo>
                      <a:pt x="879" y="3176"/>
                    </a:lnTo>
                    <a:lnTo>
                      <a:pt x="870" y="3229"/>
                    </a:lnTo>
                    <a:lnTo>
                      <a:pt x="868" y="3290"/>
                    </a:lnTo>
                    <a:lnTo>
                      <a:pt x="868" y="3328"/>
                    </a:lnTo>
                    <a:lnTo>
                      <a:pt x="883" y="3365"/>
                    </a:lnTo>
                    <a:lnTo>
                      <a:pt x="910" y="3390"/>
                    </a:lnTo>
                    <a:lnTo>
                      <a:pt x="957" y="3405"/>
                    </a:lnTo>
                    <a:lnTo>
                      <a:pt x="1011" y="3405"/>
                    </a:lnTo>
                    <a:lnTo>
                      <a:pt x="1066" y="3401"/>
                    </a:lnTo>
                    <a:lnTo>
                      <a:pt x="1090" y="3380"/>
                    </a:lnTo>
                    <a:lnTo>
                      <a:pt x="1103" y="3354"/>
                    </a:lnTo>
                    <a:lnTo>
                      <a:pt x="1101" y="3321"/>
                    </a:lnTo>
                    <a:lnTo>
                      <a:pt x="1088" y="3275"/>
                    </a:lnTo>
                    <a:lnTo>
                      <a:pt x="1050" y="3226"/>
                    </a:lnTo>
                    <a:lnTo>
                      <a:pt x="1024" y="3176"/>
                    </a:lnTo>
                    <a:lnTo>
                      <a:pt x="1050" y="3176"/>
                    </a:lnTo>
                    <a:lnTo>
                      <a:pt x="1064" y="3023"/>
                    </a:lnTo>
                    <a:lnTo>
                      <a:pt x="1066" y="2846"/>
                    </a:lnTo>
                    <a:lnTo>
                      <a:pt x="1060" y="2727"/>
                    </a:lnTo>
                    <a:lnTo>
                      <a:pt x="1043" y="2587"/>
                    </a:lnTo>
                    <a:lnTo>
                      <a:pt x="1030" y="2463"/>
                    </a:lnTo>
                    <a:lnTo>
                      <a:pt x="1011" y="2360"/>
                    </a:lnTo>
                    <a:lnTo>
                      <a:pt x="1339" y="2245"/>
                    </a:lnTo>
                    <a:lnTo>
                      <a:pt x="1339" y="1888"/>
                    </a:lnTo>
                    <a:lnTo>
                      <a:pt x="1300" y="1862"/>
                    </a:lnTo>
                    <a:lnTo>
                      <a:pt x="1148" y="1901"/>
                    </a:lnTo>
                    <a:lnTo>
                      <a:pt x="1132" y="1823"/>
                    </a:lnTo>
                    <a:lnTo>
                      <a:pt x="1127" y="1727"/>
                    </a:lnTo>
                    <a:lnTo>
                      <a:pt x="1201" y="1331"/>
                    </a:lnTo>
                    <a:lnTo>
                      <a:pt x="1207" y="1225"/>
                    </a:lnTo>
                    <a:lnTo>
                      <a:pt x="1195" y="1099"/>
                    </a:lnTo>
                    <a:lnTo>
                      <a:pt x="1132" y="756"/>
                    </a:lnTo>
                    <a:lnTo>
                      <a:pt x="1103" y="663"/>
                    </a:lnTo>
                    <a:lnTo>
                      <a:pt x="1077" y="625"/>
                    </a:lnTo>
                    <a:lnTo>
                      <a:pt x="1050" y="613"/>
                    </a:lnTo>
                    <a:lnTo>
                      <a:pt x="868" y="549"/>
                    </a:lnTo>
                    <a:lnTo>
                      <a:pt x="788" y="524"/>
                    </a:lnTo>
                    <a:lnTo>
                      <a:pt x="761" y="434"/>
                    </a:lnTo>
                    <a:lnTo>
                      <a:pt x="785" y="369"/>
                    </a:lnTo>
                    <a:lnTo>
                      <a:pt x="795" y="330"/>
                    </a:lnTo>
                    <a:lnTo>
                      <a:pt x="795" y="280"/>
                    </a:lnTo>
                    <a:lnTo>
                      <a:pt x="788" y="218"/>
                    </a:lnTo>
                    <a:lnTo>
                      <a:pt x="761" y="129"/>
                    </a:lnTo>
                    <a:lnTo>
                      <a:pt x="748" y="84"/>
                    </a:lnTo>
                    <a:lnTo>
                      <a:pt x="727" y="51"/>
                    </a:lnTo>
                    <a:lnTo>
                      <a:pt x="695" y="23"/>
                    </a:lnTo>
                    <a:lnTo>
                      <a:pt x="669" y="14"/>
                    </a:lnTo>
                    <a:lnTo>
                      <a:pt x="617" y="0"/>
                    </a:lnTo>
                    <a:lnTo>
                      <a:pt x="579" y="0"/>
                    </a:lnTo>
                    <a:lnTo>
                      <a:pt x="525" y="14"/>
                    </a:lnTo>
                    <a:lnTo>
                      <a:pt x="474" y="31"/>
                    </a:lnTo>
                    <a:lnTo>
                      <a:pt x="434" y="60"/>
                    </a:lnTo>
                    <a:lnTo>
                      <a:pt x="419" y="103"/>
                    </a:lnTo>
                    <a:lnTo>
                      <a:pt x="414" y="158"/>
                    </a:lnTo>
                    <a:lnTo>
                      <a:pt x="421" y="212"/>
                    </a:lnTo>
                    <a:lnTo>
                      <a:pt x="431" y="271"/>
                    </a:lnTo>
                    <a:lnTo>
                      <a:pt x="444" y="321"/>
                    </a:lnTo>
                    <a:lnTo>
                      <a:pt x="472" y="372"/>
                    </a:lnTo>
                    <a:lnTo>
                      <a:pt x="499" y="410"/>
                    </a:lnTo>
                    <a:lnTo>
                      <a:pt x="525" y="447"/>
                    </a:lnTo>
                    <a:lnTo>
                      <a:pt x="525" y="510"/>
                    </a:lnTo>
                    <a:lnTo>
                      <a:pt x="465" y="526"/>
                    </a:lnTo>
                    <a:lnTo>
                      <a:pt x="244"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80" name="Freeform 150"/>
              <p:cNvSpPr>
                <a:spLocks/>
              </p:cNvSpPr>
              <p:nvPr/>
            </p:nvSpPr>
            <p:spPr bwMode="auto">
              <a:xfrm>
                <a:off x="3576" y="1780"/>
                <a:ext cx="399" cy="1157"/>
              </a:xfrm>
              <a:custGeom>
                <a:avLst/>
                <a:gdLst>
                  <a:gd name="T0" fmla="*/ 4 w 1196"/>
                  <a:gd name="T1" fmla="*/ 10 h 3472"/>
                  <a:gd name="T2" fmla="*/ 4 w 1196"/>
                  <a:gd name="T3" fmla="*/ 10 h 3472"/>
                  <a:gd name="T4" fmla="*/ 4 w 1196"/>
                  <a:gd name="T5" fmla="*/ 11 h 3472"/>
                  <a:gd name="T6" fmla="*/ 4 w 1196"/>
                  <a:gd name="T7" fmla="*/ 12 h 3472"/>
                  <a:gd name="T8" fmla="*/ 4 w 1196"/>
                  <a:gd name="T9" fmla="*/ 13 h 3472"/>
                  <a:gd name="T10" fmla="*/ 4 w 1196"/>
                  <a:gd name="T11" fmla="*/ 13 h 3472"/>
                  <a:gd name="T12" fmla="*/ 4 w 1196"/>
                  <a:gd name="T13" fmla="*/ 13 h 3472"/>
                  <a:gd name="T14" fmla="*/ 5 w 1196"/>
                  <a:gd name="T15" fmla="*/ 14 h 3472"/>
                  <a:gd name="T16" fmla="*/ 5 w 1196"/>
                  <a:gd name="T17" fmla="*/ 14 h 3472"/>
                  <a:gd name="T18" fmla="*/ 5 w 1196"/>
                  <a:gd name="T19" fmla="*/ 14 h 3472"/>
                  <a:gd name="T20" fmla="*/ 4 w 1196"/>
                  <a:gd name="T21" fmla="*/ 14 h 3472"/>
                  <a:gd name="T22" fmla="*/ 4 w 1196"/>
                  <a:gd name="T23" fmla="*/ 14 h 3472"/>
                  <a:gd name="T24" fmla="*/ 3 w 1196"/>
                  <a:gd name="T25" fmla="*/ 14 h 3472"/>
                  <a:gd name="T26" fmla="*/ 3 w 1196"/>
                  <a:gd name="T27" fmla="*/ 13 h 3472"/>
                  <a:gd name="T28" fmla="*/ 3 w 1196"/>
                  <a:gd name="T29" fmla="*/ 11 h 3472"/>
                  <a:gd name="T30" fmla="*/ 3 w 1196"/>
                  <a:gd name="T31" fmla="*/ 10 h 3472"/>
                  <a:gd name="T32" fmla="*/ 2 w 1196"/>
                  <a:gd name="T33" fmla="*/ 11 h 3472"/>
                  <a:gd name="T34" fmla="*/ 2 w 1196"/>
                  <a:gd name="T35" fmla="*/ 12 h 3472"/>
                  <a:gd name="T36" fmla="*/ 2 w 1196"/>
                  <a:gd name="T37" fmla="*/ 13 h 3472"/>
                  <a:gd name="T38" fmla="*/ 2 w 1196"/>
                  <a:gd name="T39" fmla="*/ 14 h 3472"/>
                  <a:gd name="T40" fmla="*/ 2 w 1196"/>
                  <a:gd name="T41" fmla="*/ 14 h 3472"/>
                  <a:gd name="T42" fmla="*/ 2 w 1196"/>
                  <a:gd name="T43" fmla="*/ 14 h 3472"/>
                  <a:gd name="T44" fmla="*/ 1 w 1196"/>
                  <a:gd name="T45" fmla="*/ 14 h 3472"/>
                  <a:gd name="T46" fmla="*/ 1 w 1196"/>
                  <a:gd name="T47" fmla="*/ 14 h 3472"/>
                  <a:gd name="T48" fmla="*/ 1 w 1196"/>
                  <a:gd name="T49" fmla="*/ 14 h 3472"/>
                  <a:gd name="T50" fmla="*/ 1 w 1196"/>
                  <a:gd name="T51" fmla="*/ 14 h 3472"/>
                  <a:gd name="T52" fmla="*/ 1 w 1196"/>
                  <a:gd name="T53" fmla="*/ 13 h 3472"/>
                  <a:gd name="T54" fmla="*/ 1 w 1196"/>
                  <a:gd name="T55" fmla="*/ 11 h 3472"/>
                  <a:gd name="T56" fmla="*/ 1 w 1196"/>
                  <a:gd name="T57" fmla="*/ 10 h 3472"/>
                  <a:gd name="T58" fmla="*/ 1 w 1196"/>
                  <a:gd name="T59" fmla="*/ 10 h 3472"/>
                  <a:gd name="T60" fmla="*/ 1 w 1196"/>
                  <a:gd name="T61" fmla="*/ 7 h 3472"/>
                  <a:gd name="T62" fmla="*/ 1 w 1196"/>
                  <a:gd name="T63" fmla="*/ 6 h 3472"/>
                  <a:gd name="T64" fmla="*/ 1 w 1196"/>
                  <a:gd name="T65" fmla="*/ 5 h 3472"/>
                  <a:gd name="T66" fmla="*/ 0 w 1196"/>
                  <a:gd name="T67" fmla="*/ 5 h 3472"/>
                  <a:gd name="T68" fmla="*/ 0 w 1196"/>
                  <a:gd name="T69" fmla="*/ 4 h 3472"/>
                  <a:gd name="T70" fmla="*/ 0 w 1196"/>
                  <a:gd name="T71" fmla="*/ 4 h 3472"/>
                  <a:gd name="T72" fmla="*/ 1 w 1196"/>
                  <a:gd name="T73" fmla="*/ 4 h 3472"/>
                  <a:gd name="T74" fmla="*/ 1 w 1196"/>
                  <a:gd name="T75" fmla="*/ 3 h 3472"/>
                  <a:gd name="T76" fmla="*/ 1 w 1196"/>
                  <a:gd name="T77" fmla="*/ 3 h 3472"/>
                  <a:gd name="T78" fmla="*/ 1 w 1196"/>
                  <a:gd name="T79" fmla="*/ 3 h 3472"/>
                  <a:gd name="T80" fmla="*/ 2 w 1196"/>
                  <a:gd name="T81" fmla="*/ 2 h 3472"/>
                  <a:gd name="T82" fmla="*/ 2 w 1196"/>
                  <a:gd name="T83" fmla="*/ 2 h 3472"/>
                  <a:gd name="T84" fmla="*/ 2 w 1196"/>
                  <a:gd name="T85" fmla="*/ 1 h 3472"/>
                  <a:gd name="T86" fmla="*/ 2 w 1196"/>
                  <a:gd name="T87" fmla="*/ 1 h 3472"/>
                  <a:gd name="T88" fmla="*/ 2 w 1196"/>
                  <a:gd name="T89" fmla="*/ 0 h 3472"/>
                  <a:gd name="T90" fmla="*/ 2 w 1196"/>
                  <a:gd name="T91" fmla="*/ 0 h 3472"/>
                  <a:gd name="T92" fmla="*/ 3 w 1196"/>
                  <a:gd name="T93" fmla="*/ 0 h 3472"/>
                  <a:gd name="T94" fmla="*/ 3 w 1196"/>
                  <a:gd name="T95" fmla="*/ 0 h 3472"/>
                  <a:gd name="T96" fmla="*/ 3 w 1196"/>
                  <a:gd name="T97" fmla="*/ 0 h 3472"/>
                  <a:gd name="T98" fmla="*/ 3 w 1196"/>
                  <a:gd name="T99" fmla="*/ 1 h 3472"/>
                  <a:gd name="T100" fmla="*/ 3 w 1196"/>
                  <a:gd name="T101" fmla="*/ 1 h 3472"/>
                  <a:gd name="T102" fmla="*/ 3 w 1196"/>
                  <a:gd name="T103" fmla="*/ 2 h 3472"/>
                  <a:gd name="T104" fmla="*/ 3 w 1196"/>
                  <a:gd name="T105" fmla="*/ 2 h 3472"/>
                  <a:gd name="T106" fmla="*/ 3 w 1196"/>
                  <a:gd name="T107" fmla="*/ 2 h 3472"/>
                  <a:gd name="T108" fmla="*/ 4 w 1196"/>
                  <a:gd name="T109" fmla="*/ 3 h 3472"/>
                  <a:gd name="T110" fmla="*/ 5 w 1196"/>
                  <a:gd name="T111" fmla="*/ 3 h 3472"/>
                  <a:gd name="T112" fmla="*/ 4 w 1196"/>
                  <a:gd name="T113" fmla="*/ 4 h 3472"/>
                  <a:gd name="T114" fmla="*/ 4 w 1196"/>
                  <a:gd name="T115" fmla="*/ 5 h 3472"/>
                  <a:gd name="T116" fmla="*/ 4 w 1196"/>
                  <a:gd name="T117" fmla="*/ 6 h 3472"/>
                  <a:gd name="T118" fmla="*/ 4 w 1196"/>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3"/>
                    </a:moveTo>
                    <a:lnTo>
                      <a:pt x="1059" y="2343"/>
                    </a:lnTo>
                    <a:lnTo>
                      <a:pt x="1063" y="2472"/>
                    </a:lnTo>
                    <a:lnTo>
                      <a:pt x="1012" y="2483"/>
                    </a:lnTo>
                    <a:lnTo>
                      <a:pt x="958" y="2488"/>
                    </a:lnTo>
                    <a:lnTo>
                      <a:pt x="964" y="2608"/>
                    </a:lnTo>
                    <a:lnTo>
                      <a:pt x="964" y="2730"/>
                    </a:lnTo>
                    <a:lnTo>
                      <a:pt x="954" y="3015"/>
                    </a:lnTo>
                    <a:lnTo>
                      <a:pt x="959" y="3109"/>
                    </a:lnTo>
                    <a:lnTo>
                      <a:pt x="964" y="3150"/>
                    </a:lnTo>
                    <a:lnTo>
                      <a:pt x="976" y="3187"/>
                    </a:lnTo>
                    <a:lnTo>
                      <a:pt x="999" y="3210"/>
                    </a:lnTo>
                    <a:lnTo>
                      <a:pt x="1037" y="3237"/>
                    </a:lnTo>
                    <a:lnTo>
                      <a:pt x="1081" y="3257"/>
                    </a:lnTo>
                    <a:lnTo>
                      <a:pt x="1136" y="3285"/>
                    </a:lnTo>
                    <a:lnTo>
                      <a:pt x="1170" y="3306"/>
                    </a:lnTo>
                    <a:lnTo>
                      <a:pt x="1188" y="3324"/>
                    </a:lnTo>
                    <a:lnTo>
                      <a:pt x="1196" y="3348"/>
                    </a:lnTo>
                    <a:lnTo>
                      <a:pt x="1191" y="3367"/>
                    </a:lnTo>
                    <a:lnTo>
                      <a:pt x="1168" y="3383"/>
                    </a:lnTo>
                    <a:lnTo>
                      <a:pt x="1125" y="3388"/>
                    </a:lnTo>
                    <a:lnTo>
                      <a:pt x="1048" y="3381"/>
                    </a:lnTo>
                    <a:lnTo>
                      <a:pt x="976" y="3367"/>
                    </a:lnTo>
                    <a:lnTo>
                      <a:pt x="894" y="3357"/>
                    </a:lnTo>
                    <a:lnTo>
                      <a:pt x="815" y="3351"/>
                    </a:lnTo>
                    <a:lnTo>
                      <a:pt x="772" y="3348"/>
                    </a:lnTo>
                    <a:lnTo>
                      <a:pt x="748" y="3341"/>
                    </a:lnTo>
                    <a:lnTo>
                      <a:pt x="737" y="3250"/>
                    </a:lnTo>
                    <a:lnTo>
                      <a:pt x="721" y="3117"/>
                    </a:lnTo>
                    <a:lnTo>
                      <a:pt x="661" y="2750"/>
                    </a:lnTo>
                    <a:lnTo>
                      <a:pt x="644" y="2649"/>
                    </a:lnTo>
                    <a:lnTo>
                      <a:pt x="616" y="2527"/>
                    </a:lnTo>
                    <a:lnTo>
                      <a:pt x="553" y="2543"/>
                    </a:lnTo>
                    <a:lnTo>
                      <a:pt x="552" y="2637"/>
                    </a:lnTo>
                    <a:lnTo>
                      <a:pt x="533" y="2759"/>
                    </a:lnTo>
                    <a:lnTo>
                      <a:pt x="473" y="2969"/>
                    </a:lnTo>
                    <a:lnTo>
                      <a:pt x="443" y="3187"/>
                    </a:lnTo>
                    <a:lnTo>
                      <a:pt x="435" y="3245"/>
                    </a:lnTo>
                    <a:lnTo>
                      <a:pt x="422" y="3276"/>
                    </a:lnTo>
                    <a:lnTo>
                      <a:pt x="437" y="3340"/>
                    </a:lnTo>
                    <a:lnTo>
                      <a:pt x="446" y="3381"/>
                    </a:lnTo>
                    <a:lnTo>
                      <a:pt x="446" y="3408"/>
                    </a:lnTo>
                    <a:lnTo>
                      <a:pt x="426" y="3441"/>
                    </a:lnTo>
                    <a:lnTo>
                      <a:pt x="400" y="3465"/>
                    </a:lnTo>
                    <a:lnTo>
                      <a:pt x="364" y="3472"/>
                    </a:lnTo>
                    <a:lnTo>
                      <a:pt x="321" y="3469"/>
                    </a:lnTo>
                    <a:lnTo>
                      <a:pt x="276" y="3453"/>
                    </a:lnTo>
                    <a:lnTo>
                      <a:pt x="238" y="3431"/>
                    </a:lnTo>
                    <a:lnTo>
                      <a:pt x="207" y="3404"/>
                    </a:lnTo>
                    <a:lnTo>
                      <a:pt x="188" y="3376"/>
                    </a:lnTo>
                    <a:lnTo>
                      <a:pt x="180" y="3340"/>
                    </a:lnTo>
                    <a:lnTo>
                      <a:pt x="186" y="3293"/>
                    </a:lnTo>
                    <a:lnTo>
                      <a:pt x="197" y="3250"/>
                    </a:lnTo>
                    <a:lnTo>
                      <a:pt x="211" y="3135"/>
                    </a:lnTo>
                    <a:lnTo>
                      <a:pt x="229" y="2862"/>
                    </a:lnTo>
                    <a:lnTo>
                      <a:pt x="242" y="2730"/>
                    </a:lnTo>
                    <a:lnTo>
                      <a:pt x="250" y="2618"/>
                    </a:lnTo>
                    <a:lnTo>
                      <a:pt x="263" y="2523"/>
                    </a:lnTo>
                    <a:lnTo>
                      <a:pt x="186" y="2508"/>
                    </a:lnTo>
                    <a:lnTo>
                      <a:pt x="188" y="2403"/>
                    </a:lnTo>
                    <a:lnTo>
                      <a:pt x="200" y="1732"/>
                    </a:lnTo>
                    <a:lnTo>
                      <a:pt x="203" y="1601"/>
                    </a:lnTo>
                    <a:lnTo>
                      <a:pt x="210" y="1463"/>
                    </a:lnTo>
                    <a:lnTo>
                      <a:pt x="211" y="1387"/>
                    </a:lnTo>
                    <a:lnTo>
                      <a:pt x="175" y="1350"/>
                    </a:lnTo>
                    <a:lnTo>
                      <a:pt x="137" y="1302"/>
                    </a:lnTo>
                    <a:lnTo>
                      <a:pt x="116" y="1261"/>
                    </a:lnTo>
                    <a:lnTo>
                      <a:pt x="105" y="1221"/>
                    </a:lnTo>
                    <a:lnTo>
                      <a:pt x="101" y="1175"/>
                    </a:lnTo>
                    <a:lnTo>
                      <a:pt x="113" y="1090"/>
                    </a:lnTo>
                    <a:lnTo>
                      <a:pt x="124" y="1018"/>
                    </a:lnTo>
                    <a:lnTo>
                      <a:pt x="0" y="853"/>
                    </a:lnTo>
                    <a:lnTo>
                      <a:pt x="53" y="788"/>
                    </a:lnTo>
                    <a:lnTo>
                      <a:pt x="156" y="920"/>
                    </a:lnTo>
                    <a:lnTo>
                      <a:pt x="168" y="864"/>
                    </a:lnTo>
                    <a:lnTo>
                      <a:pt x="178" y="788"/>
                    </a:lnTo>
                    <a:lnTo>
                      <a:pt x="180" y="723"/>
                    </a:lnTo>
                    <a:lnTo>
                      <a:pt x="184" y="679"/>
                    </a:lnTo>
                    <a:lnTo>
                      <a:pt x="197" y="639"/>
                    </a:lnTo>
                    <a:lnTo>
                      <a:pt x="225" y="611"/>
                    </a:lnTo>
                    <a:lnTo>
                      <a:pt x="265" y="594"/>
                    </a:lnTo>
                    <a:lnTo>
                      <a:pt x="459" y="533"/>
                    </a:lnTo>
                    <a:lnTo>
                      <a:pt x="499" y="520"/>
                    </a:lnTo>
                    <a:lnTo>
                      <a:pt x="504" y="457"/>
                    </a:lnTo>
                    <a:lnTo>
                      <a:pt x="493" y="409"/>
                    </a:lnTo>
                    <a:lnTo>
                      <a:pt x="468" y="354"/>
                    </a:lnTo>
                    <a:lnTo>
                      <a:pt x="449" y="300"/>
                    </a:lnTo>
                    <a:lnTo>
                      <a:pt x="445" y="230"/>
                    </a:lnTo>
                    <a:lnTo>
                      <a:pt x="456" y="150"/>
                    </a:lnTo>
                    <a:lnTo>
                      <a:pt x="473" y="100"/>
                    </a:lnTo>
                    <a:lnTo>
                      <a:pt x="502" y="52"/>
                    </a:lnTo>
                    <a:lnTo>
                      <a:pt x="535" y="28"/>
                    </a:lnTo>
                    <a:lnTo>
                      <a:pt x="607" y="6"/>
                    </a:lnTo>
                    <a:lnTo>
                      <a:pt x="670" y="0"/>
                    </a:lnTo>
                    <a:lnTo>
                      <a:pt x="729" y="6"/>
                    </a:lnTo>
                    <a:lnTo>
                      <a:pt x="772" y="35"/>
                    </a:lnTo>
                    <a:lnTo>
                      <a:pt x="800" y="61"/>
                    </a:lnTo>
                    <a:lnTo>
                      <a:pt x="838" y="109"/>
                    </a:lnTo>
                    <a:lnTo>
                      <a:pt x="867" y="161"/>
                    </a:lnTo>
                    <a:lnTo>
                      <a:pt x="828" y="189"/>
                    </a:lnTo>
                    <a:lnTo>
                      <a:pt x="832" y="251"/>
                    </a:lnTo>
                    <a:lnTo>
                      <a:pt x="835" y="319"/>
                    </a:lnTo>
                    <a:lnTo>
                      <a:pt x="825" y="379"/>
                    </a:lnTo>
                    <a:lnTo>
                      <a:pt x="811" y="427"/>
                    </a:lnTo>
                    <a:lnTo>
                      <a:pt x="796" y="463"/>
                    </a:lnTo>
                    <a:lnTo>
                      <a:pt x="761" y="520"/>
                    </a:lnTo>
                    <a:lnTo>
                      <a:pt x="761" y="533"/>
                    </a:lnTo>
                    <a:lnTo>
                      <a:pt x="815" y="558"/>
                    </a:lnTo>
                    <a:lnTo>
                      <a:pt x="1024" y="647"/>
                    </a:lnTo>
                    <a:lnTo>
                      <a:pt x="1062" y="681"/>
                    </a:lnTo>
                    <a:lnTo>
                      <a:pt x="1087" y="723"/>
                    </a:lnTo>
                    <a:lnTo>
                      <a:pt x="1104" y="776"/>
                    </a:lnTo>
                    <a:lnTo>
                      <a:pt x="1114" y="845"/>
                    </a:lnTo>
                    <a:lnTo>
                      <a:pt x="1085" y="888"/>
                    </a:lnTo>
                    <a:lnTo>
                      <a:pt x="926" y="1083"/>
                    </a:lnTo>
                    <a:lnTo>
                      <a:pt x="906" y="1148"/>
                    </a:lnTo>
                    <a:lnTo>
                      <a:pt x="894" y="1260"/>
                    </a:lnTo>
                    <a:lnTo>
                      <a:pt x="961" y="1443"/>
                    </a:lnTo>
                    <a:lnTo>
                      <a:pt x="1036" y="1512"/>
                    </a:lnTo>
                    <a:lnTo>
                      <a:pt x="1036" y="1593"/>
                    </a:lnTo>
                    <a:lnTo>
                      <a:pt x="1050" y="1733"/>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81" name="Freeform 151"/>
              <p:cNvSpPr>
                <a:spLocks/>
              </p:cNvSpPr>
              <p:nvPr/>
            </p:nvSpPr>
            <p:spPr bwMode="auto">
              <a:xfrm>
                <a:off x="4199" y="1803"/>
                <a:ext cx="324" cy="1093"/>
              </a:xfrm>
              <a:custGeom>
                <a:avLst/>
                <a:gdLst>
                  <a:gd name="T0" fmla="*/ 2 w 973"/>
                  <a:gd name="T1" fmla="*/ 10 h 3279"/>
                  <a:gd name="T2" fmla="*/ 2 w 973"/>
                  <a:gd name="T3" fmla="*/ 10 h 3279"/>
                  <a:gd name="T4" fmla="*/ 2 w 973"/>
                  <a:gd name="T5" fmla="*/ 9 h 3279"/>
                  <a:gd name="T6" fmla="*/ 2 w 973"/>
                  <a:gd name="T7" fmla="*/ 8 h 3279"/>
                  <a:gd name="T8" fmla="*/ 2 w 973"/>
                  <a:gd name="T9" fmla="*/ 9 h 3279"/>
                  <a:gd name="T10" fmla="*/ 1 w 973"/>
                  <a:gd name="T11" fmla="*/ 9 h 3279"/>
                  <a:gd name="T12" fmla="*/ 1 w 973"/>
                  <a:gd name="T13" fmla="*/ 9 h 3279"/>
                  <a:gd name="T14" fmla="*/ 2 w 973"/>
                  <a:gd name="T15" fmla="*/ 10 h 3279"/>
                  <a:gd name="T16" fmla="*/ 2 w 973"/>
                  <a:gd name="T17" fmla="*/ 10 h 3279"/>
                  <a:gd name="T18" fmla="*/ 2 w 973"/>
                  <a:gd name="T19" fmla="*/ 11 h 3279"/>
                  <a:gd name="T20" fmla="*/ 1 w 973"/>
                  <a:gd name="T21" fmla="*/ 12 h 3279"/>
                  <a:gd name="T22" fmla="*/ 1 w 973"/>
                  <a:gd name="T23" fmla="*/ 13 h 3279"/>
                  <a:gd name="T24" fmla="*/ 1 w 973"/>
                  <a:gd name="T25" fmla="*/ 13 h 3279"/>
                  <a:gd name="T26" fmla="*/ 0 w 973"/>
                  <a:gd name="T27" fmla="*/ 13 h 3279"/>
                  <a:gd name="T28" fmla="*/ 1 w 973"/>
                  <a:gd name="T29" fmla="*/ 13 h 3279"/>
                  <a:gd name="T30" fmla="*/ 1 w 973"/>
                  <a:gd name="T31" fmla="*/ 13 h 3279"/>
                  <a:gd name="T32" fmla="*/ 1 w 973"/>
                  <a:gd name="T33" fmla="*/ 13 h 3279"/>
                  <a:gd name="T34" fmla="*/ 1 w 973"/>
                  <a:gd name="T35" fmla="*/ 13 h 3279"/>
                  <a:gd name="T36" fmla="*/ 2 w 973"/>
                  <a:gd name="T37" fmla="*/ 13 h 3279"/>
                  <a:gd name="T38" fmla="*/ 2 w 973"/>
                  <a:gd name="T39" fmla="*/ 13 h 3279"/>
                  <a:gd name="T40" fmla="*/ 3 w 973"/>
                  <a:gd name="T41" fmla="*/ 13 h 3279"/>
                  <a:gd name="T42" fmla="*/ 3 w 973"/>
                  <a:gd name="T43" fmla="*/ 13 h 3279"/>
                  <a:gd name="T44" fmla="*/ 3 w 973"/>
                  <a:gd name="T45" fmla="*/ 11 h 3279"/>
                  <a:gd name="T46" fmla="*/ 3 w 973"/>
                  <a:gd name="T47" fmla="*/ 8 h 3279"/>
                  <a:gd name="T48" fmla="*/ 3 w 973"/>
                  <a:gd name="T49" fmla="*/ 7 h 3279"/>
                  <a:gd name="T50" fmla="*/ 3 w 973"/>
                  <a:gd name="T51" fmla="*/ 6 h 3279"/>
                  <a:gd name="T52" fmla="*/ 4 w 973"/>
                  <a:gd name="T53" fmla="*/ 6 h 3279"/>
                  <a:gd name="T54" fmla="*/ 4 w 973"/>
                  <a:gd name="T55" fmla="*/ 5 h 3279"/>
                  <a:gd name="T56" fmla="*/ 4 w 973"/>
                  <a:gd name="T57" fmla="*/ 5 h 3279"/>
                  <a:gd name="T58" fmla="*/ 3 w 973"/>
                  <a:gd name="T59" fmla="*/ 3 h 3279"/>
                  <a:gd name="T60" fmla="*/ 3 w 973"/>
                  <a:gd name="T61" fmla="*/ 3 h 3279"/>
                  <a:gd name="T62" fmla="*/ 3 w 973"/>
                  <a:gd name="T63" fmla="*/ 2 h 3279"/>
                  <a:gd name="T64" fmla="*/ 2 w 973"/>
                  <a:gd name="T65" fmla="*/ 2 h 3279"/>
                  <a:gd name="T66" fmla="*/ 2 w 973"/>
                  <a:gd name="T67" fmla="*/ 2 h 3279"/>
                  <a:gd name="T68" fmla="*/ 3 w 973"/>
                  <a:gd name="T69" fmla="*/ 1 h 3279"/>
                  <a:gd name="T70" fmla="*/ 3 w 973"/>
                  <a:gd name="T71" fmla="*/ 1 h 3279"/>
                  <a:gd name="T72" fmla="*/ 3 w 973"/>
                  <a:gd name="T73" fmla="*/ 0 h 3279"/>
                  <a:gd name="T74" fmla="*/ 2 w 973"/>
                  <a:gd name="T75" fmla="*/ 0 h 3279"/>
                  <a:gd name="T76" fmla="*/ 2 w 973"/>
                  <a:gd name="T77" fmla="*/ 0 h 3279"/>
                  <a:gd name="T78" fmla="*/ 2 w 973"/>
                  <a:gd name="T79" fmla="*/ 0 h 3279"/>
                  <a:gd name="T80" fmla="*/ 1 w 973"/>
                  <a:gd name="T81" fmla="*/ 0 h 3279"/>
                  <a:gd name="T82" fmla="*/ 1 w 973"/>
                  <a:gd name="T83" fmla="*/ 0 h 3279"/>
                  <a:gd name="T84" fmla="*/ 1 w 973"/>
                  <a:gd name="T85" fmla="*/ 1 h 3279"/>
                  <a:gd name="T86" fmla="*/ 1 w 973"/>
                  <a:gd name="T87" fmla="*/ 1 h 3279"/>
                  <a:gd name="T88" fmla="*/ 1 w 973"/>
                  <a:gd name="T89" fmla="*/ 2 h 3279"/>
                  <a:gd name="T90" fmla="*/ 1 w 973"/>
                  <a:gd name="T91" fmla="*/ 2 h 3279"/>
                  <a:gd name="T92" fmla="*/ 1 w 973"/>
                  <a:gd name="T93" fmla="*/ 2 h 3279"/>
                  <a:gd name="T94" fmla="*/ 0 w 973"/>
                  <a:gd name="T95" fmla="*/ 3 h 3279"/>
                  <a:gd name="T96" fmla="*/ 0 w 973"/>
                  <a:gd name="T97" fmla="*/ 4 h 3279"/>
                  <a:gd name="T98" fmla="*/ 0 w 973"/>
                  <a:gd name="T99" fmla="*/ 4 h 3279"/>
                  <a:gd name="T100" fmla="*/ 0 w 973"/>
                  <a:gd name="T101" fmla="*/ 5 h 3279"/>
                  <a:gd name="T102" fmla="*/ 0 w 973"/>
                  <a:gd name="T103" fmla="*/ 6 h 3279"/>
                  <a:gd name="T104" fmla="*/ 0 w 973"/>
                  <a:gd name="T105" fmla="*/ 6 h 3279"/>
                  <a:gd name="T106" fmla="*/ 0 w 973"/>
                  <a:gd name="T107" fmla="*/ 7 h 3279"/>
                  <a:gd name="T108" fmla="*/ 0 w 973"/>
                  <a:gd name="T109" fmla="*/ 8 h 3279"/>
                  <a:gd name="T110" fmla="*/ 0 w 973"/>
                  <a:gd name="T111" fmla="*/ 9 h 3279"/>
                  <a:gd name="T112" fmla="*/ 0 w 973"/>
                  <a:gd name="T113" fmla="*/ 10 h 3279"/>
                  <a:gd name="T114" fmla="*/ 1 w 973"/>
                  <a:gd name="T115" fmla="*/ 11 h 3279"/>
                  <a:gd name="T116" fmla="*/ 1 w 973"/>
                  <a:gd name="T117" fmla="*/ 12 h 3279"/>
                  <a:gd name="T118" fmla="*/ 1 w 973"/>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8"/>
                    </a:lnTo>
                    <a:lnTo>
                      <a:pt x="435" y="2282"/>
                    </a:lnTo>
                    <a:lnTo>
                      <a:pt x="421" y="2210"/>
                    </a:lnTo>
                    <a:lnTo>
                      <a:pt x="399" y="2119"/>
                    </a:lnTo>
                    <a:lnTo>
                      <a:pt x="383" y="2030"/>
                    </a:lnTo>
                    <a:lnTo>
                      <a:pt x="379" y="2092"/>
                    </a:lnTo>
                    <a:lnTo>
                      <a:pt x="374" y="2126"/>
                    </a:lnTo>
                    <a:lnTo>
                      <a:pt x="359" y="2170"/>
                    </a:lnTo>
                    <a:lnTo>
                      <a:pt x="341" y="2205"/>
                    </a:lnTo>
                    <a:lnTo>
                      <a:pt x="329" y="2247"/>
                    </a:lnTo>
                    <a:lnTo>
                      <a:pt x="332" y="2285"/>
                    </a:lnTo>
                    <a:lnTo>
                      <a:pt x="347" y="2325"/>
                    </a:lnTo>
                    <a:lnTo>
                      <a:pt x="376" y="2371"/>
                    </a:lnTo>
                    <a:lnTo>
                      <a:pt x="397" y="2423"/>
                    </a:lnTo>
                    <a:lnTo>
                      <a:pt x="424" y="2489"/>
                    </a:lnTo>
                    <a:lnTo>
                      <a:pt x="445" y="2578"/>
                    </a:lnTo>
                    <a:lnTo>
                      <a:pt x="462" y="2655"/>
                    </a:lnTo>
                    <a:lnTo>
                      <a:pt x="344" y="2961"/>
                    </a:lnTo>
                    <a:lnTo>
                      <a:pt x="357" y="3012"/>
                    </a:lnTo>
                    <a:lnTo>
                      <a:pt x="331" y="3038"/>
                    </a:lnTo>
                    <a:lnTo>
                      <a:pt x="278" y="3064"/>
                    </a:lnTo>
                    <a:lnTo>
                      <a:pt x="160" y="3111"/>
                    </a:lnTo>
                    <a:lnTo>
                      <a:pt x="133" y="3129"/>
                    </a:lnTo>
                    <a:lnTo>
                      <a:pt x="113" y="3157"/>
                    </a:lnTo>
                    <a:lnTo>
                      <a:pt x="107" y="3181"/>
                    </a:lnTo>
                    <a:lnTo>
                      <a:pt x="125" y="3188"/>
                    </a:lnTo>
                    <a:lnTo>
                      <a:pt x="173" y="3190"/>
                    </a:lnTo>
                    <a:lnTo>
                      <a:pt x="215" y="3190"/>
                    </a:lnTo>
                    <a:lnTo>
                      <a:pt x="193" y="3198"/>
                    </a:lnTo>
                    <a:lnTo>
                      <a:pt x="185" y="3208"/>
                    </a:lnTo>
                    <a:lnTo>
                      <a:pt x="185" y="3225"/>
                    </a:lnTo>
                    <a:lnTo>
                      <a:pt x="197" y="3246"/>
                    </a:lnTo>
                    <a:lnTo>
                      <a:pt x="237" y="3263"/>
                    </a:lnTo>
                    <a:lnTo>
                      <a:pt x="309" y="3277"/>
                    </a:lnTo>
                    <a:lnTo>
                      <a:pt x="412" y="3279"/>
                    </a:lnTo>
                    <a:lnTo>
                      <a:pt x="490" y="3270"/>
                    </a:lnTo>
                    <a:lnTo>
                      <a:pt x="561" y="3252"/>
                    </a:lnTo>
                    <a:lnTo>
                      <a:pt x="619" y="3229"/>
                    </a:lnTo>
                    <a:lnTo>
                      <a:pt x="663" y="3205"/>
                    </a:lnTo>
                    <a:lnTo>
                      <a:pt x="668" y="3166"/>
                    </a:lnTo>
                    <a:lnTo>
                      <a:pt x="666" y="3122"/>
                    </a:lnTo>
                    <a:lnTo>
                      <a:pt x="698" y="2885"/>
                    </a:lnTo>
                    <a:lnTo>
                      <a:pt x="707" y="2717"/>
                    </a:lnTo>
                    <a:lnTo>
                      <a:pt x="751" y="2196"/>
                    </a:lnTo>
                    <a:lnTo>
                      <a:pt x="770" y="1877"/>
                    </a:lnTo>
                    <a:lnTo>
                      <a:pt x="766" y="1724"/>
                    </a:lnTo>
                    <a:lnTo>
                      <a:pt x="760" y="1626"/>
                    </a:lnTo>
                    <a:lnTo>
                      <a:pt x="748" y="1541"/>
                    </a:lnTo>
                    <a:lnTo>
                      <a:pt x="738" y="1470"/>
                    </a:lnTo>
                    <a:lnTo>
                      <a:pt x="803" y="1418"/>
                    </a:lnTo>
                    <a:lnTo>
                      <a:pt x="868" y="1363"/>
                    </a:lnTo>
                    <a:lnTo>
                      <a:pt x="907" y="1322"/>
                    </a:lnTo>
                    <a:lnTo>
                      <a:pt x="949" y="1265"/>
                    </a:lnTo>
                    <a:lnTo>
                      <a:pt x="970" y="1211"/>
                    </a:lnTo>
                    <a:lnTo>
                      <a:pt x="973" y="1163"/>
                    </a:lnTo>
                    <a:lnTo>
                      <a:pt x="959" y="1102"/>
                    </a:lnTo>
                    <a:lnTo>
                      <a:pt x="842" y="717"/>
                    </a:lnTo>
                    <a:lnTo>
                      <a:pt x="823" y="673"/>
                    </a:lnTo>
                    <a:lnTo>
                      <a:pt x="808" y="653"/>
                    </a:lnTo>
                    <a:lnTo>
                      <a:pt x="784" y="633"/>
                    </a:lnTo>
                    <a:lnTo>
                      <a:pt x="738" y="602"/>
                    </a:lnTo>
                    <a:lnTo>
                      <a:pt x="605" y="538"/>
                    </a:lnTo>
                    <a:lnTo>
                      <a:pt x="573" y="500"/>
                    </a:lnTo>
                    <a:lnTo>
                      <a:pt x="550" y="456"/>
                    </a:lnTo>
                    <a:lnTo>
                      <a:pt x="540" y="423"/>
                    </a:lnTo>
                    <a:lnTo>
                      <a:pt x="578" y="384"/>
                    </a:lnTo>
                    <a:lnTo>
                      <a:pt x="609" y="333"/>
                    </a:lnTo>
                    <a:lnTo>
                      <a:pt x="630" y="273"/>
                    </a:lnTo>
                    <a:lnTo>
                      <a:pt x="645" y="221"/>
                    </a:lnTo>
                    <a:lnTo>
                      <a:pt x="655" y="157"/>
                    </a:lnTo>
                    <a:lnTo>
                      <a:pt x="648" y="106"/>
                    </a:lnTo>
                    <a:lnTo>
                      <a:pt x="632" y="68"/>
                    </a:lnTo>
                    <a:lnTo>
                      <a:pt x="602" y="35"/>
                    </a:lnTo>
                    <a:lnTo>
                      <a:pt x="560" y="13"/>
                    </a:lnTo>
                    <a:lnTo>
                      <a:pt x="505" y="0"/>
                    </a:lnTo>
                    <a:lnTo>
                      <a:pt x="462" y="4"/>
                    </a:lnTo>
                    <a:lnTo>
                      <a:pt x="416" y="13"/>
                    </a:lnTo>
                    <a:lnTo>
                      <a:pt x="384" y="25"/>
                    </a:lnTo>
                    <a:lnTo>
                      <a:pt x="357" y="45"/>
                    </a:lnTo>
                    <a:lnTo>
                      <a:pt x="341" y="69"/>
                    </a:lnTo>
                    <a:lnTo>
                      <a:pt x="332" y="90"/>
                    </a:lnTo>
                    <a:lnTo>
                      <a:pt x="321" y="143"/>
                    </a:lnTo>
                    <a:lnTo>
                      <a:pt x="312" y="208"/>
                    </a:lnTo>
                    <a:lnTo>
                      <a:pt x="305" y="269"/>
                    </a:lnTo>
                    <a:lnTo>
                      <a:pt x="305" y="309"/>
                    </a:lnTo>
                    <a:lnTo>
                      <a:pt x="318" y="360"/>
                    </a:lnTo>
                    <a:lnTo>
                      <a:pt x="331" y="385"/>
                    </a:lnTo>
                    <a:lnTo>
                      <a:pt x="332" y="435"/>
                    </a:lnTo>
                    <a:lnTo>
                      <a:pt x="331" y="487"/>
                    </a:lnTo>
                    <a:lnTo>
                      <a:pt x="318" y="513"/>
                    </a:lnTo>
                    <a:lnTo>
                      <a:pt x="278" y="538"/>
                    </a:lnTo>
                    <a:lnTo>
                      <a:pt x="143" y="609"/>
                    </a:lnTo>
                    <a:lnTo>
                      <a:pt x="97" y="640"/>
                    </a:lnTo>
                    <a:lnTo>
                      <a:pt x="77" y="691"/>
                    </a:lnTo>
                    <a:lnTo>
                      <a:pt x="42" y="867"/>
                    </a:lnTo>
                    <a:lnTo>
                      <a:pt x="29" y="947"/>
                    </a:lnTo>
                    <a:lnTo>
                      <a:pt x="16" y="1014"/>
                    </a:lnTo>
                    <a:lnTo>
                      <a:pt x="3" y="1109"/>
                    </a:lnTo>
                    <a:lnTo>
                      <a:pt x="0" y="1190"/>
                    </a:lnTo>
                    <a:lnTo>
                      <a:pt x="3" y="1292"/>
                    </a:lnTo>
                    <a:lnTo>
                      <a:pt x="16" y="1402"/>
                    </a:lnTo>
                    <a:lnTo>
                      <a:pt x="27" y="1479"/>
                    </a:lnTo>
                    <a:lnTo>
                      <a:pt x="39" y="1565"/>
                    </a:lnTo>
                    <a:lnTo>
                      <a:pt x="56" y="1639"/>
                    </a:lnTo>
                    <a:lnTo>
                      <a:pt x="81" y="1697"/>
                    </a:lnTo>
                    <a:lnTo>
                      <a:pt x="98" y="1758"/>
                    </a:lnTo>
                    <a:lnTo>
                      <a:pt x="106" y="1833"/>
                    </a:lnTo>
                    <a:lnTo>
                      <a:pt x="84" y="2172"/>
                    </a:lnTo>
                    <a:lnTo>
                      <a:pt x="77" y="2292"/>
                    </a:lnTo>
                    <a:lnTo>
                      <a:pt x="77" y="2339"/>
                    </a:lnTo>
                    <a:lnTo>
                      <a:pt x="94" y="2401"/>
                    </a:lnTo>
                    <a:lnTo>
                      <a:pt x="123" y="2473"/>
                    </a:lnTo>
                    <a:lnTo>
                      <a:pt x="199" y="2693"/>
                    </a:lnTo>
                    <a:lnTo>
                      <a:pt x="252" y="2872"/>
                    </a:lnTo>
                    <a:lnTo>
                      <a:pt x="278" y="2936"/>
                    </a:lnTo>
                    <a:lnTo>
                      <a:pt x="310" y="2949"/>
                    </a:lnTo>
                    <a:lnTo>
                      <a:pt x="344" y="2961"/>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82" name="Freeform 152"/>
              <p:cNvSpPr>
                <a:spLocks/>
              </p:cNvSpPr>
              <p:nvPr/>
            </p:nvSpPr>
            <p:spPr bwMode="auto">
              <a:xfrm>
                <a:off x="3869" y="1835"/>
                <a:ext cx="336" cy="1085"/>
              </a:xfrm>
              <a:custGeom>
                <a:avLst/>
                <a:gdLst>
                  <a:gd name="T0" fmla="*/ 3 w 1010"/>
                  <a:gd name="T1" fmla="*/ 0 h 3255"/>
                  <a:gd name="T2" fmla="*/ 2 w 1010"/>
                  <a:gd name="T3" fmla="*/ 0 h 3255"/>
                  <a:gd name="T4" fmla="*/ 2 w 1010"/>
                  <a:gd name="T5" fmla="*/ 0 h 3255"/>
                  <a:gd name="T6" fmla="*/ 2 w 1010"/>
                  <a:gd name="T7" fmla="*/ 1 h 3255"/>
                  <a:gd name="T8" fmla="*/ 2 w 1010"/>
                  <a:gd name="T9" fmla="*/ 1 h 3255"/>
                  <a:gd name="T10" fmla="*/ 2 w 1010"/>
                  <a:gd name="T11" fmla="*/ 2 h 3255"/>
                  <a:gd name="T12" fmla="*/ 2 w 1010"/>
                  <a:gd name="T13" fmla="*/ 2 h 3255"/>
                  <a:gd name="T14" fmla="*/ 1 w 1010"/>
                  <a:gd name="T15" fmla="*/ 2 h 3255"/>
                  <a:gd name="T16" fmla="*/ 1 w 1010"/>
                  <a:gd name="T17" fmla="*/ 3 h 3255"/>
                  <a:gd name="T18" fmla="*/ 0 w 1010"/>
                  <a:gd name="T19" fmla="*/ 4 h 3255"/>
                  <a:gd name="T20" fmla="*/ 0 w 1010"/>
                  <a:gd name="T21" fmla="*/ 5 h 3255"/>
                  <a:gd name="T22" fmla="*/ 1 w 1010"/>
                  <a:gd name="T23" fmla="*/ 6 h 3255"/>
                  <a:gd name="T24" fmla="*/ 1 w 1010"/>
                  <a:gd name="T25" fmla="*/ 6 h 3255"/>
                  <a:gd name="T26" fmla="*/ 1 w 1010"/>
                  <a:gd name="T27" fmla="*/ 7 h 3255"/>
                  <a:gd name="T28" fmla="*/ 2 w 1010"/>
                  <a:gd name="T29" fmla="*/ 7 h 3255"/>
                  <a:gd name="T30" fmla="*/ 2 w 1010"/>
                  <a:gd name="T31" fmla="*/ 10 h 3255"/>
                  <a:gd name="T32" fmla="*/ 2 w 1010"/>
                  <a:gd name="T33" fmla="*/ 11 h 3255"/>
                  <a:gd name="T34" fmla="*/ 2 w 1010"/>
                  <a:gd name="T35" fmla="*/ 12 h 3255"/>
                  <a:gd name="T36" fmla="*/ 2 w 1010"/>
                  <a:gd name="T37" fmla="*/ 12 h 3255"/>
                  <a:gd name="T38" fmla="*/ 2 w 1010"/>
                  <a:gd name="T39" fmla="*/ 13 h 3255"/>
                  <a:gd name="T40" fmla="*/ 2 w 1010"/>
                  <a:gd name="T41" fmla="*/ 13 h 3255"/>
                  <a:gd name="T42" fmla="*/ 2 w 1010"/>
                  <a:gd name="T43" fmla="*/ 13 h 3255"/>
                  <a:gd name="T44" fmla="*/ 3 w 1010"/>
                  <a:gd name="T45" fmla="*/ 13 h 3255"/>
                  <a:gd name="T46" fmla="*/ 3 w 1010"/>
                  <a:gd name="T47" fmla="*/ 13 h 3255"/>
                  <a:gd name="T48" fmla="*/ 4 w 1010"/>
                  <a:gd name="T49" fmla="*/ 13 h 3255"/>
                  <a:gd name="T50" fmla="*/ 4 w 1010"/>
                  <a:gd name="T51" fmla="*/ 13 h 3255"/>
                  <a:gd name="T52" fmla="*/ 4 w 1010"/>
                  <a:gd name="T53" fmla="*/ 13 h 3255"/>
                  <a:gd name="T54" fmla="*/ 4 w 1010"/>
                  <a:gd name="T55" fmla="*/ 13 h 3255"/>
                  <a:gd name="T56" fmla="*/ 3 w 1010"/>
                  <a:gd name="T57" fmla="*/ 12 h 3255"/>
                  <a:gd name="T58" fmla="*/ 3 w 1010"/>
                  <a:gd name="T59" fmla="*/ 12 h 3255"/>
                  <a:gd name="T60" fmla="*/ 3 w 1010"/>
                  <a:gd name="T61" fmla="*/ 10 h 3255"/>
                  <a:gd name="T62" fmla="*/ 4 w 1010"/>
                  <a:gd name="T63" fmla="*/ 10 h 3255"/>
                  <a:gd name="T64" fmla="*/ 4 w 1010"/>
                  <a:gd name="T65" fmla="*/ 7 h 3255"/>
                  <a:gd name="T66" fmla="*/ 4 w 1010"/>
                  <a:gd name="T67" fmla="*/ 7 h 3255"/>
                  <a:gd name="T68" fmla="*/ 4 w 1010"/>
                  <a:gd name="T69" fmla="*/ 6 h 3255"/>
                  <a:gd name="T70" fmla="*/ 4 w 1010"/>
                  <a:gd name="T71" fmla="*/ 6 h 3255"/>
                  <a:gd name="T72" fmla="*/ 4 w 1010"/>
                  <a:gd name="T73" fmla="*/ 5 h 3255"/>
                  <a:gd name="T74" fmla="*/ 4 w 1010"/>
                  <a:gd name="T75" fmla="*/ 4 h 3255"/>
                  <a:gd name="T76" fmla="*/ 4 w 1010"/>
                  <a:gd name="T77" fmla="*/ 3 h 3255"/>
                  <a:gd name="T78" fmla="*/ 4 w 1010"/>
                  <a:gd name="T79" fmla="*/ 3 h 3255"/>
                  <a:gd name="T80" fmla="*/ 4 w 1010"/>
                  <a:gd name="T81" fmla="*/ 3 h 3255"/>
                  <a:gd name="T82" fmla="*/ 3 w 1010"/>
                  <a:gd name="T83" fmla="*/ 2 h 3255"/>
                  <a:gd name="T84" fmla="*/ 3 w 1010"/>
                  <a:gd name="T85" fmla="*/ 2 h 3255"/>
                  <a:gd name="T86" fmla="*/ 3 w 1010"/>
                  <a:gd name="T87" fmla="*/ 2 h 3255"/>
                  <a:gd name="T88" fmla="*/ 3 w 1010"/>
                  <a:gd name="T89" fmla="*/ 2 h 3255"/>
                  <a:gd name="T90" fmla="*/ 3 w 1010"/>
                  <a:gd name="T91" fmla="*/ 2 h 3255"/>
                  <a:gd name="T92" fmla="*/ 4 w 1010"/>
                  <a:gd name="T93" fmla="*/ 2 h 3255"/>
                  <a:gd name="T94" fmla="*/ 4 w 1010"/>
                  <a:gd name="T95" fmla="*/ 1 h 3255"/>
                  <a:gd name="T96" fmla="*/ 4 w 1010"/>
                  <a:gd name="T97" fmla="*/ 1 h 3255"/>
                  <a:gd name="T98" fmla="*/ 4 w 1010"/>
                  <a:gd name="T99" fmla="*/ 0 h 3255"/>
                  <a:gd name="T100" fmla="*/ 3 w 1010"/>
                  <a:gd name="T101" fmla="*/ 0 h 3255"/>
                  <a:gd name="T102" fmla="*/ 3 w 1010"/>
                  <a:gd name="T103" fmla="*/ 0 h 3255"/>
                  <a:gd name="T104" fmla="*/ 3 w 1010"/>
                  <a:gd name="T105" fmla="*/ 0 h 3255"/>
                  <a:gd name="T106" fmla="*/ 1 w 1010"/>
                  <a:gd name="T107" fmla="*/ 4 h 3255"/>
                  <a:gd name="T108" fmla="*/ 1 w 1010"/>
                  <a:gd name="T109" fmla="*/ 5 h 3255"/>
                  <a:gd name="T110" fmla="*/ 1 w 1010"/>
                  <a:gd name="T111" fmla="*/ 4 h 3255"/>
                  <a:gd name="T112" fmla="*/ 1 w 1010"/>
                  <a:gd name="T113" fmla="*/ 4 h 3255"/>
                  <a:gd name="T114" fmla="*/ 1 w 1010"/>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lnTo>
                      <a:pt x="300" y="957"/>
                    </a:lnTo>
                    <a:lnTo>
                      <a:pt x="306" y="1078"/>
                    </a:lnTo>
                    <a:lnTo>
                      <a:pt x="312" y="1144"/>
                    </a:lnTo>
                    <a:lnTo>
                      <a:pt x="246" y="1152"/>
                    </a:lnTo>
                    <a:lnTo>
                      <a:pt x="229" y="1099"/>
                    </a:lnTo>
                    <a:lnTo>
                      <a:pt x="229" y="1054"/>
                    </a:lnTo>
                    <a:lnTo>
                      <a:pt x="256" y="1010"/>
                    </a:lnTo>
                    <a:lnTo>
                      <a:pt x="274" y="979"/>
                    </a:lnTo>
                    <a:lnTo>
                      <a:pt x="289" y="957"/>
                    </a:lnTo>
                    <a:lnTo>
                      <a:pt x="300" y="957"/>
                    </a:lnTo>
                    <a:lnTo>
                      <a:pt x="672"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83" name="Freeform 153"/>
              <p:cNvSpPr>
                <a:spLocks/>
              </p:cNvSpPr>
              <p:nvPr/>
            </p:nvSpPr>
            <p:spPr bwMode="auto">
              <a:xfrm>
                <a:off x="3869" y="1835"/>
                <a:ext cx="336" cy="1085"/>
              </a:xfrm>
              <a:custGeom>
                <a:avLst/>
                <a:gdLst>
                  <a:gd name="T0" fmla="*/ 3 w 1010"/>
                  <a:gd name="T1" fmla="*/ 0 h 3255"/>
                  <a:gd name="T2" fmla="*/ 2 w 1010"/>
                  <a:gd name="T3" fmla="*/ 0 h 3255"/>
                  <a:gd name="T4" fmla="*/ 2 w 1010"/>
                  <a:gd name="T5" fmla="*/ 0 h 3255"/>
                  <a:gd name="T6" fmla="*/ 2 w 1010"/>
                  <a:gd name="T7" fmla="*/ 1 h 3255"/>
                  <a:gd name="T8" fmla="*/ 2 w 1010"/>
                  <a:gd name="T9" fmla="*/ 1 h 3255"/>
                  <a:gd name="T10" fmla="*/ 2 w 1010"/>
                  <a:gd name="T11" fmla="*/ 2 h 3255"/>
                  <a:gd name="T12" fmla="*/ 2 w 1010"/>
                  <a:gd name="T13" fmla="*/ 2 h 3255"/>
                  <a:gd name="T14" fmla="*/ 1 w 1010"/>
                  <a:gd name="T15" fmla="*/ 2 h 3255"/>
                  <a:gd name="T16" fmla="*/ 1 w 1010"/>
                  <a:gd name="T17" fmla="*/ 3 h 3255"/>
                  <a:gd name="T18" fmla="*/ 0 w 1010"/>
                  <a:gd name="T19" fmla="*/ 4 h 3255"/>
                  <a:gd name="T20" fmla="*/ 0 w 1010"/>
                  <a:gd name="T21" fmla="*/ 5 h 3255"/>
                  <a:gd name="T22" fmla="*/ 1 w 1010"/>
                  <a:gd name="T23" fmla="*/ 6 h 3255"/>
                  <a:gd name="T24" fmla="*/ 1 w 1010"/>
                  <a:gd name="T25" fmla="*/ 6 h 3255"/>
                  <a:gd name="T26" fmla="*/ 1 w 1010"/>
                  <a:gd name="T27" fmla="*/ 7 h 3255"/>
                  <a:gd name="T28" fmla="*/ 2 w 1010"/>
                  <a:gd name="T29" fmla="*/ 7 h 3255"/>
                  <a:gd name="T30" fmla="*/ 2 w 1010"/>
                  <a:gd name="T31" fmla="*/ 10 h 3255"/>
                  <a:gd name="T32" fmla="*/ 2 w 1010"/>
                  <a:gd name="T33" fmla="*/ 11 h 3255"/>
                  <a:gd name="T34" fmla="*/ 2 w 1010"/>
                  <a:gd name="T35" fmla="*/ 12 h 3255"/>
                  <a:gd name="T36" fmla="*/ 2 w 1010"/>
                  <a:gd name="T37" fmla="*/ 12 h 3255"/>
                  <a:gd name="T38" fmla="*/ 2 w 1010"/>
                  <a:gd name="T39" fmla="*/ 13 h 3255"/>
                  <a:gd name="T40" fmla="*/ 2 w 1010"/>
                  <a:gd name="T41" fmla="*/ 13 h 3255"/>
                  <a:gd name="T42" fmla="*/ 2 w 1010"/>
                  <a:gd name="T43" fmla="*/ 13 h 3255"/>
                  <a:gd name="T44" fmla="*/ 3 w 1010"/>
                  <a:gd name="T45" fmla="*/ 13 h 3255"/>
                  <a:gd name="T46" fmla="*/ 3 w 1010"/>
                  <a:gd name="T47" fmla="*/ 13 h 3255"/>
                  <a:gd name="T48" fmla="*/ 4 w 1010"/>
                  <a:gd name="T49" fmla="*/ 13 h 3255"/>
                  <a:gd name="T50" fmla="*/ 4 w 1010"/>
                  <a:gd name="T51" fmla="*/ 13 h 3255"/>
                  <a:gd name="T52" fmla="*/ 4 w 1010"/>
                  <a:gd name="T53" fmla="*/ 13 h 3255"/>
                  <a:gd name="T54" fmla="*/ 4 w 1010"/>
                  <a:gd name="T55" fmla="*/ 13 h 3255"/>
                  <a:gd name="T56" fmla="*/ 3 w 1010"/>
                  <a:gd name="T57" fmla="*/ 12 h 3255"/>
                  <a:gd name="T58" fmla="*/ 3 w 1010"/>
                  <a:gd name="T59" fmla="*/ 12 h 3255"/>
                  <a:gd name="T60" fmla="*/ 3 w 1010"/>
                  <a:gd name="T61" fmla="*/ 10 h 3255"/>
                  <a:gd name="T62" fmla="*/ 4 w 1010"/>
                  <a:gd name="T63" fmla="*/ 10 h 3255"/>
                  <a:gd name="T64" fmla="*/ 4 w 1010"/>
                  <a:gd name="T65" fmla="*/ 7 h 3255"/>
                  <a:gd name="T66" fmla="*/ 4 w 1010"/>
                  <a:gd name="T67" fmla="*/ 7 h 3255"/>
                  <a:gd name="T68" fmla="*/ 4 w 1010"/>
                  <a:gd name="T69" fmla="*/ 6 h 3255"/>
                  <a:gd name="T70" fmla="*/ 4 w 1010"/>
                  <a:gd name="T71" fmla="*/ 6 h 3255"/>
                  <a:gd name="T72" fmla="*/ 4 w 1010"/>
                  <a:gd name="T73" fmla="*/ 5 h 3255"/>
                  <a:gd name="T74" fmla="*/ 4 w 1010"/>
                  <a:gd name="T75" fmla="*/ 4 h 3255"/>
                  <a:gd name="T76" fmla="*/ 4 w 1010"/>
                  <a:gd name="T77" fmla="*/ 3 h 3255"/>
                  <a:gd name="T78" fmla="*/ 4 w 1010"/>
                  <a:gd name="T79" fmla="*/ 3 h 3255"/>
                  <a:gd name="T80" fmla="*/ 4 w 1010"/>
                  <a:gd name="T81" fmla="*/ 3 h 3255"/>
                  <a:gd name="T82" fmla="*/ 3 w 1010"/>
                  <a:gd name="T83" fmla="*/ 2 h 3255"/>
                  <a:gd name="T84" fmla="*/ 3 w 1010"/>
                  <a:gd name="T85" fmla="*/ 2 h 3255"/>
                  <a:gd name="T86" fmla="*/ 3 w 1010"/>
                  <a:gd name="T87" fmla="*/ 2 h 3255"/>
                  <a:gd name="T88" fmla="*/ 3 w 1010"/>
                  <a:gd name="T89" fmla="*/ 2 h 3255"/>
                  <a:gd name="T90" fmla="*/ 3 w 1010"/>
                  <a:gd name="T91" fmla="*/ 2 h 3255"/>
                  <a:gd name="T92" fmla="*/ 4 w 1010"/>
                  <a:gd name="T93" fmla="*/ 2 h 3255"/>
                  <a:gd name="T94" fmla="*/ 4 w 1010"/>
                  <a:gd name="T95" fmla="*/ 1 h 3255"/>
                  <a:gd name="T96" fmla="*/ 4 w 1010"/>
                  <a:gd name="T97" fmla="*/ 1 h 3255"/>
                  <a:gd name="T98" fmla="*/ 4 w 1010"/>
                  <a:gd name="T99" fmla="*/ 0 h 3255"/>
                  <a:gd name="T100" fmla="*/ 3 w 1010"/>
                  <a:gd name="T101" fmla="*/ 0 h 3255"/>
                  <a:gd name="T102" fmla="*/ 3 w 1010"/>
                  <a:gd name="T103" fmla="*/ 0 h 3255"/>
                  <a:gd name="T104" fmla="*/ 3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84" name="Freeform 154"/>
              <p:cNvSpPr>
                <a:spLocks/>
              </p:cNvSpPr>
              <p:nvPr/>
            </p:nvSpPr>
            <p:spPr bwMode="auto">
              <a:xfrm>
                <a:off x="3945" y="2154"/>
                <a:ext cx="28" cy="65"/>
              </a:xfrm>
              <a:custGeom>
                <a:avLst/>
                <a:gdLst>
                  <a:gd name="T0" fmla="*/ 0 w 83"/>
                  <a:gd name="T1" fmla="*/ 0 h 195"/>
                  <a:gd name="T2" fmla="*/ 0 w 83"/>
                  <a:gd name="T3" fmla="*/ 0 h 195"/>
                  <a:gd name="T4" fmla="*/ 0 w 83"/>
                  <a:gd name="T5" fmla="*/ 1 h 195"/>
                  <a:gd name="T6" fmla="*/ 0 w 83"/>
                  <a:gd name="T7" fmla="*/ 1 h 195"/>
                  <a:gd name="T8" fmla="*/ 0 w 83"/>
                  <a:gd name="T9" fmla="*/ 1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20"/>
                    </a:lnTo>
                    <a:lnTo>
                      <a:pt x="83" y="187"/>
                    </a:lnTo>
                    <a:lnTo>
                      <a:pt x="17"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85" name="Freeform 155"/>
              <p:cNvSpPr>
                <a:spLocks/>
              </p:cNvSpPr>
              <p:nvPr/>
            </p:nvSpPr>
            <p:spPr bwMode="auto">
              <a:xfrm>
                <a:off x="3263" y="1813"/>
                <a:ext cx="322" cy="1139"/>
              </a:xfrm>
              <a:custGeom>
                <a:avLst/>
                <a:gdLst>
                  <a:gd name="T0" fmla="*/ 1 w 964"/>
                  <a:gd name="T1" fmla="*/ 0 h 3419"/>
                  <a:gd name="T2" fmla="*/ 1 w 964"/>
                  <a:gd name="T3" fmla="*/ 1 h 3419"/>
                  <a:gd name="T4" fmla="*/ 1 w 964"/>
                  <a:gd name="T5" fmla="*/ 1 h 3419"/>
                  <a:gd name="T6" fmla="*/ 1 w 964"/>
                  <a:gd name="T7" fmla="*/ 2 h 3419"/>
                  <a:gd name="T8" fmla="*/ 1 w 964"/>
                  <a:gd name="T9" fmla="*/ 2 h 3419"/>
                  <a:gd name="T10" fmla="*/ 0 w 964"/>
                  <a:gd name="T11" fmla="*/ 3 h 3419"/>
                  <a:gd name="T12" fmla="*/ 0 w 964"/>
                  <a:gd name="T13" fmla="*/ 3 h 3419"/>
                  <a:gd name="T14" fmla="*/ 0 w 964"/>
                  <a:gd name="T15" fmla="*/ 5 h 3419"/>
                  <a:gd name="T16" fmla="*/ 0 w 964"/>
                  <a:gd name="T17" fmla="*/ 6 h 3419"/>
                  <a:gd name="T18" fmla="*/ 0 w 964"/>
                  <a:gd name="T19" fmla="*/ 7 h 3419"/>
                  <a:gd name="T20" fmla="*/ 1 w 964"/>
                  <a:gd name="T21" fmla="*/ 9 h 3419"/>
                  <a:gd name="T22" fmla="*/ 1 w 964"/>
                  <a:gd name="T23" fmla="*/ 10 h 3419"/>
                  <a:gd name="T24" fmla="*/ 1 w 964"/>
                  <a:gd name="T25" fmla="*/ 11 h 3419"/>
                  <a:gd name="T26" fmla="*/ 2 w 964"/>
                  <a:gd name="T27" fmla="*/ 13 h 3419"/>
                  <a:gd name="T28" fmla="*/ 2 w 964"/>
                  <a:gd name="T29" fmla="*/ 14 h 3419"/>
                  <a:gd name="T30" fmla="*/ 2 w 964"/>
                  <a:gd name="T31" fmla="*/ 14 h 3419"/>
                  <a:gd name="T32" fmla="*/ 3 w 964"/>
                  <a:gd name="T33" fmla="*/ 14 h 3419"/>
                  <a:gd name="T34" fmla="*/ 3 w 964"/>
                  <a:gd name="T35" fmla="*/ 14 h 3419"/>
                  <a:gd name="T36" fmla="*/ 3 w 964"/>
                  <a:gd name="T37" fmla="*/ 14 h 3419"/>
                  <a:gd name="T38" fmla="*/ 4 w 964"/>
                  <a:gd name="T39" fmla="*/ 14 h 3419"/>
                  <a:gd name="T40" fmla="*/ 4 w 964"/>
                  <a:gd name="T41" fmla="*/ 13 h 3419"/>
                  <a:gd name="T42" fmla="*/ 3 w 964"/>
                  <a:gd name="T43" fmla="*/ 13 h 3419"/>
                  <a:gd name="T44" fmla="*/ 3 w 964"/>
                  <a:gd name="T45" fmla="*/ 12 h 3419"/>
                  <a:gd name="T46" fmla="*/ 4 w 964"/>
                  <a:gd name="T47" fmla="*/ 11 h 3419"/>
                  <a:gd name="T48" fmla="*/ 4 w 964"/>
                  <a:gd name="T49" fmla="*/ 9 h 3419"/>
                  <a:gd name="T50" fmla="*/ 4 w 964"/>
                  <a:gd name="T51" fmla="*/ 8 h 3419"/>
                  <a:gd name="T52" fmla="*/ 3 w 964"/>
                  <a:gd name="T53" fmla="*/ 6 h 3419"/>
                  <a:gd name="T54" fmla="*/ 3 w 964"/>
                  <a:gd name="T55" fmla="*/ 5 h 3419"/>
                  <a:gd name="T56" fmla="*/ 4 w 964"/>
                  <a:gd name="T57" fmla="*/ 5 h 3419"/>
                  <a:gd name="T58" fmla="*/ 3 w 964"/>
                  <a:gd name="T59" fmla="*/ 4 h 3419"/>
                  <a:gd name="T60" fmla="*/ 3 w 964"/>
                  <a:gd name="T61" fmla="*/ 3 h 3419"/>
                  <a:gd name="T62" fmla="*/ 3 w 964"/>
                  <a:gd name="T63" fmla="*/ 2 h 3419"/>
                  <a:gd name="T64" fmla="*/ 2 w 964"/>
                  <a:gd name="T65" fmla="*/ 2 h 3419"/>
                  <a:gd name="T66" fmla="*/ 2 w 964"/>
                  <a:gd name="T67" fmla="*/ 2 h 3419"/>
                  <a:gd name="T68" fmla="*/ 2 w 964"/>
                  <a:gd name="T69" fmla="*/ 1 h 3419"/>
                  <a:gd name="T70" fmla="*/ 3 w 964"/>
                  <a:gd name="T71" fmla="*/ 1 h 3419"/>
                  <a:gd name="T72" fmla="*/ 2 w 964"/>
                  <a:gd name="T73" fmla="*/ 0 h 3419"/>
                  <a:gd name="T74" fmla="*/ 2 w 964"/>
                  <a:gd name="T75" fmla="*/ 0 h 3419"/>
                  <a:gd name="T76" fmla="*/ 1 w 964"/>
                  <a:gd name="T77" fmla="*/ 6 h 3419"/>
                  <a:gd name="T78" fmla="*/ 1 w 964"/>
                  <a:gd name="T79" fmla="*/ 6 h 3419"/>
                  <a:gd name="T80" fmla="*/ 1 w 964"/>
                  <a:gd name="T81" fmla="*/ 5 h 3419"/>
                  <a:gd name="T82" fmla="*/ 1 w 964"/>
                  <a:gd name="T83" fmla="*/ 4 h 3419"/>
                  <a:gd name="T84" fmla="*/ 1 w 964"/>
                  <a:gd name="T85" fmla="*/ 5 h 3419"/>
                  <a:gd name="T86" fmla="*/ 1 w 964"/>
                  <a:gd name="T87" fmla="*/ 6 h 3419"/>
                  <a:gd name="T88" fmla="*/ 2 w 964"/>
                  <a:gd name="T89" fmla="*/ 13 h 3419"/>
                  <a:gd name="T90" fmla="*/ 2 w 964"/>
                  <a:gd name="T91" fmla="*/ 12 h 3419"/>
                  <a:gd name="T92" fmla="*/ 2 w 964"/>
                  <a:gd name="T93" fmla="*/ 11 h 3419"/>
                  <a:gd name="T94" fmla="*/ 2 w 964"/>
                  <a:gd name="T95" fmla="*/ 10 h 3419"/>
                  <a:gd name="T96" fmla="*/ 2 w 964"/>
                  <a:gd name="T97" fmla="*/ 10 h 3419"/>
                  <a:gd name="T98" fmla="*/ 2 w 964"/>
                  <a:gd name="T99" fmla="*/ 9 h 3419"/>
                  <a:gd name="T100" fmla="*/ 3 w 964"/>
                  <a:gd name="T101" fmla="*/ 9 h 3419"/>
                  <a:gd name="T102" fmla="*/ 3 w 964"/>
                  <a:gd name="T103" fmla="*/ 10 h 3419"/>
                  <a:gd name="T104" fmla="*/ 3 w 964"/>
                  <a:gd name="T105" fmla="*/ 10 h 3419"/>
                  <a:gd name="T106" fmla="*/ 3 w 964"/>
                  <a:gd name="T107" fmla="*/ 11 h 3419"/>
                  <a:gd name="T108" fmla="*/ 2 w 964"/>
                  <a:gd name="T109" fmla="*/ 13 h 3419"/>
                  <a:gd name="T110" fmla="*/ 2 w 964"/>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19"/>
                  <a:gd name="T170" fmla="*/ 964 w 964"/>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lnTo>
                      <a:pt x="181" y="1476"/>
                    </a:lnTo>
                    <a:lnTo>
                      <a:pt x="235" y="1498"/>
                    </a:lnTo>
                    <a:lnTo>
                      <a:pt x="235" y="1411"/>
                    </a:lnTo>
                    <a:lnTo>
                      <a:pt x="239" y="1374"/>
                    </a:lnTo>
                    <a:lnTo>
                      <a:pt x="249" y="1338"/>
                    </a:lnTo>
                    <a:lnTo>
                      <a:pt x="265" y="1302"/>
                    </a:lnTo>
                    <a:lnTo>
                      <a:pt x="287" y="1268"/>
                    </a:lnTo>
                    <a:lnTo>
                      <a:pt x="261" y="1223"/>
                    </a:lnTo>
                    <a:lnTo>
                      <a:pt x="235" y="1172"/>
                    </a:lnTo>
                    <a:lnTo>
                      <a:pt x="210" y="1114"/>
                    </a:lnTo>
                    <a:lnTo>
                      <a:pt x="196" y="1064"/>
                    </a:lnTo>
                    <a:lnTo>
                      <a:pt x="183" y="1000"/>
                    </a:lnTo>
                    <a:lnTo>
                      <a:pt x="174" y="1080"/>
                    </a:lnTo>
                    <a:lnTo>
                      <a:pt x="177" y="1177"/>
                    </a:lnTo>
                    <a:lnTo>
                      <a:pt x="179" y="1268"/>
                    </a:lnTo>
                    <a:lnTo>
                      <a:pt x="177" y="1342"/>
                    </a:lnTo>
                    <a:lnTo>
                      <a:pt x="179" y="1404"/>
                    </a:lnTo>
                    <a:lnTo>
                      <a:pt x="181" y="1476"/>
                    </a:lnTo>
                    <a:lnTo>
                      <a:pt x="451" y="1"/>
                    </a:lnTo>
                    <a:lnTo>
                      <a:pt x="540" y="3179"/>
                    </a:lnTo>
                    <a:lnTo>
                      <a:pt x="515" y="3136"/>
                    </a:lnTo>
                    <a:lnTo>
                      <a:pt x="501" y="3094"/>
                    </a:lnTo>
                    <a:lnTo>
                      <a:pt x="494" y="3038"/>
                    </a:lnTo>
                    <a:lnTo>
                      <a:pt x="501" y="2961"/>
                    </a:lnTo>
                    <a:lnTo>
                      <a:pt x="505" y="2872"/>
                    </a:lnTo>
                    <a:lnTo>
                      <a:pt x="508" y="2768"/>
                    </a:lnTo>
                    <a:lnTo>
                      <a:pt x="505" y="2653"/>
                    </a:lnTo>
                    <a:lnTo>
                      <a:pt x="497" y="2551"/>
                    </a:lnTo>
                    <a:lnTo>
                      <a:pt x="492" y="2483"/>
                    </a:lnTo>
                    <a:lnTo>
                      <a:pt x="496" y="2452"/>
                    </a:lnTo>
                    <a:lnTo>
                      <a:pt x="515" y="2407"/>
                    </a:lnTo>
                    <a:lnTo>
                      <a:pt x="533" y="2349"/>
                    </a:lnTo>
                    <a:lnTo>
                      <a:pt x="541" y="2277"/>
                    </a:lnTo>
                    <a:lnTo>
                      <a:pt x="539" y="2216"/>
                    </a:lnTo>
                    <a:lnTo>
                      <a:pt x="528" y="2173"/>
                    </a:lnTo>
                    <a:lnTo>
                      <a:pt x="685" y="2158"/>
                    </a:lnTo>
                    <a:lnTo>
                      <a:pt x="701" y="2204"/>
                    </a:lnTo>
                    <a:lnTo>
                      <a:pt x="719" y="2252"/>
                    </a:lnTo>
                    <a:lnTo>
                      <a:pt x="735" y="2300"/>
                    </a:lnTo>
                    <a:lnTo>
                      <a:pt x="735" y="2322"/>
                    </a:lnTo>
                    <a:lnTo>
                      <a:pt x="714" y="2362"/>
                    </a:lnTo>
                    <a:lnTo>
                      <a:pt x="685" y="2409"/>
                    </a:lnTo>
                    <a:lnTo>
                      <a:pt x="661" y="2467"/>
                    </a:lnTo>
                    <a:lnTo>
                      <a:pt x="644" y="2523"/>
                    </a:lnTo>
                    <a:lnTo>
                      <a:pt x="640" y="2599"/>
                    </a:lnTo>
                    <a:lnTo>
                      <a:pt x="640" y="2675"/>
                    </a:lnTo>
                    <a:lnTo>
                      <a:pt x="637" y="2782"/>
                    </a:lnTo>
                    <a:lnTo>
                      <a:pt x="630" y="2875"/>
                    </a:lnTo>
                    <a:lnTo>
                      <a:pt x="611" y="2979"/>
                    </a:lnTo>
                    <a:lnTo>
                      <a:pt x="578" y="3094"/>
                    </a:lnTo>
                    <a:lnTo>
                      <a:pt x="558" y="3143"/>
                    </a:lnTo>
                    <a:lnTo>
                      <a:pt x="540" y="3179"/>
                    </a:lnTo>
                    <a:lnTo>
                      <a:pt x="451"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86" name="Freeform 156"/>
              <p:cNvSpPr>
                <a:spLocks/>
              </p:cNvSpPr>
              <p:nvPr/>
            </p:nvSpPr>
            <p:spPr bwMode="auto">
              <a:xfrm>
                <a:off x="3263" y="1813"/>
                <a:ext cx="322" cy="1139"/>
              </a:xfrm>
              <a:custGeom>
                <a:avLst/>
                <a:gdLst>
                  <a:gd name="T0" fmla="*/ 2 w 964"/>
                  <a:gd name="T1" fmla="*/ 0 h 3419"/>
                  <a:gd name="T2" fmla="*/ 1 w 964"/>
                  <a:gd name="T3" fmla="*/ 0 h 3419"/>
                  <a:gd name="T4" fmla="*/ 1 w 964"/>
                  <a:gd name="T5" fmla="*/ 1 h 3419"/>
                  <a:gd name="T6" fmla="*/ 1 w 964"/>
                  <a:gd name="T7" fmla="*/ 1 h 3419"/>
                  <a:gd name="T8" fmla="*/ 1 w 964"/>
                  <a:gd name="T9" fmla="*/ 2 h 3419"/>
                  <a:gd name="T10" fmla="*/ 1 w 964"/>
                  <a:gd name="T11" fmla="*/ 2 h 3419"/>
                  <a:gd name="T12" fmla="*/ 1 w 964"/>
                  <a:gd name="T13" fmla="*/ 2 h 3419"/>
                  <a:gd name="T14" fmla="*/ 1 w 964"/>
                  <a:gd name="T15" fmla="*/ 2 h 3419"/>
                  <a:gd name="T16" fmla="*/ 0 w 964"/>
                  <a:gd name="T17" fmla="*/ 3 h 3419"/>
                  <a:gd name="T18" fmla="*/ 0 w 964"/>
                  <a:gd name="T19" fmla="*/ 3 h 3419"/>
                  <a:gd name="T20" fmla="*/ 0 w 964"/>
                  <a:gd name="T21" fmla="*/ 4 h 3419"/>
                  <a:gd name="T22" fmla="*/ 0 w 964"/>
                  <a:gd name="T23" fmla="*/ 5 h 3419"/>
                  <a:gd name="T24" fmla="*/ 0 w 964"/>
                  <a:gd name="T25" fmla="*/ 6 h 3419"/>
                  <a:gd name="T26" fmla="*/ 0 w 964"/>
                  <a:gd name="T27" fmla="*/ 6 h 3419"/>
                  <a:gd name="T28" fmla="*/ 0 w 964"/>
                  <a:gd name="T29" fmla="*/ 7 h 3419"/>
                  <a:gd name="T30" fmla="*/ 1 w 964"/>
                  <a:gd name="T31" fmla="*/ 8 h 3419"/>
                  <a:gd name="T32" fmla="*/ 1 w 964"/>
                  <a:gd name="T33" fmla="*/ 9 h 3419"/>
                  <a:gd name="T34" fmla="*/ 1 w 964"/>
                  <a:gd name="T35" fmla="*/ 10 h 3419"/>
                  <a:gd name="T36" fmla="*/ 1 w 964"/>
                  <a:gd name="T37" fmla="*/ 11 h 3419"/>
                  <a:gd name="T38" fmla="*/ 1 w 964"/>
                  <a:gd name="T39" fmla="*/ 12 h 3419"/>
                  <a:gd name="T40" fmla="*/ 2 w 964"/>
                  <a:gd name="T41" fmla="*/ 13 h 3419"/>
                  <a:gd name="T42" fmla="*/ 2 w 964"/>
                  <a:gd name="T43" fmla="*/ 14 h 3419"/>
                  <a:gd name="T44" fmla="*/ 2 w 964"/>
                  <a:gd name="T45" fmla="*/ 14 h 3419"/>
                  <a:gd name="T46" fmla="*/ 2 w 964"/>
                  <a:gd name="T47" fmla="*/ 14 h 3419"/>
                  <a:gd name="T48" fmla="*/ 3 w 964"/>
                  <a:gd name="T49" fmla="*/ 14 h 3419"/>
                  <a:gd name="T50" fmla="*/ 3 w 964"/>
                  <a:gd name="T51" fmla="*/ 14 h 3419"/>
                  <a:gd name="T52" fmla="*/ 3 w 964"/>
                  <a:gd name="T53" fmla="*/ 14 h 3419"/>
                  <a:gd name="T54" fmla="*/ 3 w 964"/>
                  <a:gd name="T55" fmla="*/ 14 h 3419"/>
                  <a:gd name="T56" fmla="*/ 3 w 964"/>
                  <a:gd name="T57" fmla="*/ 14 h 3419"/>
                  <a:gd name="T58" fmla="*/ 4 w 964"/>
                  <a:gd name="T59" fmla="*/ 14 h 3419"/>
                  <a:gd name="T60" fmla="*/ 4 w 964"/>
                  <a:gd name="T61" fmla="*/ 14 h 3419"/>
                  <a:gd name="T62" fmla="*/ 4 w 964"/>
                  <a:gd name="T63" fmla="*/ 13 h 3419"/>
                  <a:gd name="T64" fmla="*/ 3 w 964"/>
                  <a:gd name="T65" fmla="*/ 13 h 3419"/>
                  <a:gd name="T66" fmla="*/ 3 w 964"/>
                  <a:gd name="T67" fmla="*/ 13 h 3419"/>
                  <a:gd name="T68" fmla="*/ 3 w 964"/>
                  <a:gd name="T69" fmla="*/ 12 h 3419"/>
                  <a:gd name="T70" fmla="*/ 4 w 964"/>
                  <a:gd name="T71" fmla="*/ 11 h 3419"/>
                  <a:gd name="T72" fmla="*/ 4 w 964"/>
                  <a:gd name="T73" fmla="*/ 10 h 3419"/>
                  <a:gd name="T74" fmla="*/ 4 w 964"/>
                  <a:gd name="T75" fmla="*/ 9 h 3419"/>
                  <a:gd name="T76" fmla="*/ 4 w 964"/>
                  <a:gd name="T77" fmla="*/ 8 h 3419"/>
                  <a:gd name="T78" fmla="*/ 4 w 964"/>
                  <a:gd name="T79" fmla="*/ 7 h 3419"/>
                  <a:gd name="T80" fmla="*/ 3 w 964"/>
                  <a:gd name="T81" fmla="*/ 6 h 3419"/>
                  <a:gd name="T82" fmla="*/ 3 w 964"/>
                  <a:gd name="T83" fmla="*/ 5 h 3419"/>
                  <a:gd name="T84" fmla="*/ 4 w 964"/>
                  <a:gd name="T85" fmla="*/ 5 h 3419"/>
                  <a:gd name="T86" fmla="*/ 4 w 964"/>
                  <a:gd name="T87" fmla="*/ 5 h 3419"/>
                  <a:gd name="T88" fmla="*/ 3 w 964"/>
                  <a:gd name="T89" fmla="*/ 4 h 3419"/>
                  <a:gd name="T90" fmla="*/ 3 w 964"/>
                  <a:gd name="T91" fmla="*/ 3 h 3419"/>
                  <a:gd name="T92" fmla="*/ 3 w 964"/>
                  <a:gd name="T93" fmla="*/ 3 h 3419"/>
                  <a:gd name="T94" fmla="*/ 3 w 964"/>
                  <a:gd name="T95" fmla="*/ 2 h 3419"/>
                  <a:gd name="T96" fmla="*/ 2 w 964"/>
                  <a:gd name="T97" fmla="*/ 2 h 3419"/>
                  <a:gd name="T98" fmla="*/ 2 w 964"/>
                  <a:gd name="T99" fmla="*/ 2 h 3419"/>
                  <a:gd name="T100" fmla="*/ 2 w 964"/>
                  <a:gd name="T101" fmla="*/ 2 h 3419"/>
                  <a:gd name="T102" fmla="*/ 2 w 964"/>
                  <a:gd name="T103" fmla="*/ 1 h 3419"/>
                  <a:gd name="T104" fmla="*/ 3 w 964"/>
                  <a:gd name="T105" fmla="*/ 1 h 3419"/>
                  <a:gd name="T106" fmla="*/ 3 w 964"/>
                  <a:gd name="T107" fmla="*/ 1 h 3419"/>
                  <a:gd name="T108" fmla="*/ 3 w 964"/>
                  <a:gd name="T109" fmla="*/ 0 h 3419"/>
                  <a:gd name="T110" fmla="*/ 2 w 964"/>
                  <a:gd name="T111" fmla="*/ 0 h 3419"/>
                  <a:gd name="T112" fmla="*/ 2 w 964"/>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19"/>
                  <a:gd name="T173" fmla="*/ 964 w 964"/>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87" name="Freeform 157"/>
              <p:cNvSpPr>
                <a:spLocks/>
              </p:cNvSpPr>
              <p:nvPr/>
            </p:nvSpPr>
            <p:spPr bwMode="auto">
              <a:xfrm>
                <a:off x="3321" y="2146"/>
                <a:ext cx="38" cy="166"/>
              </a:xfrm>
              <a:custGeom>
                <a:avLst/>
                <a:gdLst>
                  <a:gd name="T0" fmla="*/ 0 w 113"/>
                  <a:gd name="T1" fmla="*/ 2 h 498"/>
                  <a:gd name="T2" fmla="*/ 0 w 113"/>
                  <a:gd name="T3" fmla="*/ 2 h 498"/>
                  <a:gd name="T4" fmla="*/ 0 w 113"/>
                  <a:gd name="T5" fmla="*/ 2 h 498"/>
                  <a:gd name="T6" fmla="*/ 0 w 113"/>
                  <a:gd name="T7" fmla="*/ 2 h 498"/>
                  <a:gd name="T8" fmla="*/ 0 w 113"/>
                  <a:gd name="T9" fmla="*/ 1 h 498"/>
                  <a:gd name="T10" fmla="*/ 0 w 113"/>
                  <a:gd name="T11" fmla="*/ 1 h 498"/>
                  <a:gd name="T12" fmla="*/ 0 w 113"/>
                  <a:gd name="T13" fmla="*/ 1 h 498"/>
                  <a:gd name="T14" fmla="*/ 0 w 113"/>
                  <a:gd name="T15" fmla="*/ 1 h 498"/>
                  <a:gd name="T16" fmla="*/ 0 w 113"/>
                  <a:gd name="T17" fmla="*/ 1 h 498"/>
                  <a:gd name="T18" fmla="*/ 0 w 113"/>
                  <a:gd name="T19" fmla="*/ 0 h 498"/>
                  <a:gd name="T20" fmla="*/ 0 w 113"/>
                  <a:gd name="T21" fmla="*/ 0 h 498"/>
                  <a:gd name="T22" fmla="*/ 0 w 113"/>
                  <a:gd name="T23" fmla="*/ 0 h 498"/>
                  <a:gd name="T24" fmla="*/ 0 w 113"/>
                  <a:gd name="T25" fmla="*/ 0 h 498"/>
                  <a:gd name="T26" fmla="*/ 0 w 113"/>
                  <a:gd name="T27" fmla="*/ 1 h 498"/>
                  <a:gd name="T28" fmla="*/ 0 w 113"/>
                  <a:gd name="T29" fmla="*/ 1 h 498"/>
                  <a:gd name="T30" fmla="*/ 0 w 113"/>
                  <a:gd name="T31" fmla="*/ 1 h 498"/>
                  <a:gd name="T32" fmla="*/ 0 w 113"/>
                  <a:gd name="T33" fmla="*/ 2 h 498"/>
                  <a:gd name="T34" fmla="*/ 0 w 113"/>
                  <a:gd name="T35" fmla="*/ 2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8"/>
                  <a:gd name="T56" fmla="*/ 113 w 11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8">
                    <a:moveTo>
                      <a:pt x="7" y="477"/>
                    </a:moveTo>
                    <a:lnTo>
                      <a:pt x="60" y="498"/>
                    </a:lnTo>
                    <a:lnTo>
                      <a:pt x="59" y="412"/>
                    </a:lnTo>
                    <a:lnTo>
                      <a:pt x="64" y="374"/>
                    </a:lnTo>
                    <a:lnTo>
                      <a:pt x="75" y="338"/>
                    </a:lnTo>
                    <a:lnTo>
                      <a:pt x="91" y="302"/>
                    </a:lnTo>
                    <a:lnTo>
                      <a:pt x="113" y="268"/>
                    </a:lnTo>
                    <a:lnTo>
                      <a:pt x="85" y="224"/>
                    </a:lnTo>
                    <a:lnTo>
                      <a:pt x="59" y="173"/>
                    </a:lnTo>
                    <a:lnTo>
                      <a:pt x="37" y="114"/>
                    </a:lnTo>
                    <a:lnTo>
                      <a:pt x="21" y="64"/>
                    </a:lnTo>
                    <a:lnTo>
                      <a:pt x="8" y="0"/>
                    </a:lnTo>
                    <a:lnTo>
                      <a:pt x="0" y="80"/>
                    </a:lnTo>
                    <a:lnTo>
                      <a:pt x="2" y="178"/>
                    </a:lnTo>
                    <a:lnTo>
                      <a:pt x="6" y="268"/>
                    </a:lnTo>
                    <a:lnTo>
                      <a:pt x="2" y="342"/>
                    </a:lnTo>
                    <a:lnTo>
                      <a:pt x="6" y="405"/>
                    </a:lnTo>
                    <a:lnTo>
                      <a:pt x="7"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88" name="Freeform 158"/>
              <p:cNvSpPr>
                <a:spLocks/>
              </p:cNvSpPr>
              <p:nvPr/>
            </p:nvSpPr>
            <p:spPr bwMode="auto">
              <a:xfrm>
                <a:off x="3427" y="2532"/>
                <a:ext cx="81" cy="340"/>
              </a:xfrm>
              <a:custGeom>
                <a:avLst/>
                <a:gdLst>
                  <a:gd name="T0" fmla="*/ 0 w 243"/>
                  <a:gd name="T1" fmla="*/ 4 h 1021"/>
                  <a:gd name="T2" fmla="*/ 0 w 243"/>
                  <a:gd name="T3" fmla="*/ 4 h 1021"/>
                  <a:gd name="T4" fmla="*/ 0 w 243"/>
                  <a:gd name="T5" fmla="*/ 4 h 1021"/>
                  <a:gd name="T6" fmla="*/ 0 w 243"/>
                  <a:gd name="T7" fmla="*/ 4 h 1021"/>
                  <a:gd name="T8" fmla="*/ 0 w 243"/>
                  <a:gd name="T9" fmla="*/ 3 h 1021"/>
                  <a:gd name="T10" fmla="*/ 0 w 243"/>
                  <a:gd name="T11" fmla="*/ 3 h 1021"/>
                  <a:gd name="T12" fmla="*/ 0 w 243"/>
                  <a:gd name="T13" fmla="*/ 3 h 1021"/>
                  <a:gd name="T14" fmla="*/ 0 w 243"/>
                  <a:gd name="T15" fmla="*/ 2 h 1021"/>
                  <a:gd name="T16" fmla="*/ 0 w 243"/>
                  <a:gd name="T17" fmla="*/ 2 h 1021"/>
                  <a:gd name="T18" fmla="*/ 0 w 243"/>
                  <a:gd name="T19" fmla="*/ 1 h 1021"/>
                  <a:gd name="T20" fmla="*/ 0 w 243"/>
                  <a:gd name="T21" fmla="*/ 1 h 1021"/>
                  <a:gd name="T22" fmla="*/ 0 w 243"/>
                  <a:gd name="T23" fmla="*/ 1 h 1021"/>
                  <a:gd name="T24" fmla="*/ 0 w 243"/>
                  <a:gd name="T25" fmla="*/ 1 h 1021"/>
                  <a:gd name="T26" fmla="*/ 0 w 243"/>
                  <a:gd name="T27" fmla="*/ 0 h 1021"/>
                  <a:gd name="T28" fmla="*/ 0 w 243"/>
                  <a:gd name="T29" fmla="*/ 0 h 1021"/>
                  <a:gd name="T30" fmla="*/ 0 w 243"/>
                  <a:gd name="T31" fmla="*/ 0 h 1021"/>
                  <a:gd name="T32" fmla="*/ 1 w 243"/>
                  <a:gd name="T33" fmla="*/ 0 h 1021"/>
                  <a:gd name="T34" fmla="*/ 1 w 243"/>
                  <a:gd name="T35" fmla="*/ 0 h 1021"/>
                  <a:gd name="T36" fmla="*/ 1 w 243"/>
                  <a:gd name="T37" fmla="*/ 0 h 1021"/>
                  <a:gd name="T38" fmla="*/ 1 w 243"/>
                  <a:gd name="T39" fmla="*/ 1 h 1021"/>
                  <a:gd name="T40" fmla="*/ 1 w 243"/>
                  <a:gd name="T41" fmla="*/ 1 h 1021"/>
                  <a:gd name="T42" fmla="*/ 1 w 243"/>
                  <a:gd name="T43" fmla="*/ 1 h 1021"/>
                  <a:gd name="T44" fmla="*/ 1 w 243"/>
                  <a:gd name="T45" fmla="*/ 1 h 1021"/>
                  <a:gd name="T46" fmla="*/ 1 w 243"/>
                  <a:gd name="T47" fmla="*/ 1 h 1021"/>
                  <a:gd name="T48" fmla="*/ 1 w 243"/>
                  <a:gd name="T49" fmla="*/ 2 h 1021"/>
                  <a:gd name="T50" fmla="*/ 1 w 243"/>
                  <a:gd name="T51" fmla="*/ 2 h 1021"/>
                  <a:gd name="T52" fmla="*/ 1 w 243"/>
                  <a:gd name="T53" fmla="*/ 2 h 1021"/>
                  <a:gd name="T54" fmla="*/ 1 w 243"/>
                  <a:gd name="T55" fmla="*/ 3 h 1021"/>
                  <a:gd name="T56" fmla="*/ 1 w 243"/>
                  <a:gd name="T57" fmla="*/ 3 h 1021"/>
                  <a:gd name="T58" fmla="*/ 0 w 243"/>
                  <a:gd name="T59" fmla="*/ 3 h 1021"/>
                  <a:gd name="T60" fmla="*/ 0 w 243"/>
                  <a:gd name="T61" fmla="*/ 4 h 1021"/>
                  <a:gd name="T62" fmla="*/ 0 w 243"/>
                  <a:gd name="T63" fmla="*/ 4 h 1021"/>
                  <a:gd name="T64" fmla="*/ 0 w 243"/>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3"/>
                  <a:gd name="T100" fmla="*/ 0 h 1021"/>
                  <a:gd name="T101" fmla="*/ 243 w 24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3" h="1021">
                    <a:moveTo>
                      <a:pt x="48" y="1021"/>
                    </a:moveTo>
                    <a:lnTo>
                      <a:pt x="24" y="978"/>
                    </a:lnTo>
                    <a:lnTo>
                      <a:pt x="9" y="936"/>
                    </a:lnTo>
                    <a:lnTo>
                      <a:pt x="2" y="880"/>
                    </a:lnTo>
                    <a:lnTo>
                      <a:pt x="9" y="803"/>
                    </a:lnTo>
                    <a:lnTo>
                      <a:pt x="14" y="714"/>
                    </a:lnTo>
                    <a:lnTo>
                      <a:pt x="17" y="610"/>
                    </a:lnTo>
                    <a:lnTo>
                      <a:pt x="14" y="495"/>
                    </a:lnTo>
                    <a:lnTo>
                      <a:pt x="7" y="393"/>
                    </a:lnTo>
                    <a:lnTo>
                      <a:pt x="0" y="325"/>
                    </a:lnTo>
                    <a:lnTo>
                      <a:pt x="4" y="294"/>
                    </a:lnTo>
                    <a:lnTo>
                      <a:pt x="23" y="249"/>
                    </a:lnTo>
                    <a:lnTo>
                      <a:pt x="41" y="191"/>
                    </a:lnTo>
                    <a:lnTo>
                      <a:pt x="49" y="119"/>
                    </a:lnTo>
                    <a:lnTo>
                      <a:pt x="48" y="58"/>
                    </a:lnTo>
                    <a:lnTo>
                      <a:pt x="36" y="15"/>
                    </a:lnTo>
                    <a:lnTo>
                      <a:pt x="193" y="0"/>
                    </a:lnTo>
                    <a:lnTo>
                      <a:pt x="210" y="46"/>
                    </a:lnTo>
                    <a:lnTo>
                      <a:pt x="227" y="94"/>
                    </a:lnTo>
                    <a:lnTo>
                      <a:pt x="243" y="142"/>
                    </a:lnTo>
                    <a:lnTo>
                      <a:pt x="243" y="164"/>
                    </a:lnTo>
                    <a:lnTo>
                      <a:pt x="222" y="205"/>
                    </a:lnTo>
                    <a:lnTo>
                      <a:pt x="193" y="251"/>
                    </a:lnTo>
                    <a:lnTo>
                      <a:pt x="169" y="311"/>
                    </a:lnTo>
                    <a:lnTo>
                      <a:pt x="152" y="365"/>
                    </a:lnTo>
                    <a:lnTo>
                      <a:pt x="148" y="441"/>
                    </a:lnTo>
                    <a:lnTo>
                      <a:pt x="148" y="517"/>
                    </a:lnTo>
                    <a:lnTo>
                      <a:pt x="145" y="624"/>
                    </a:lnTo>
                    <a:lnTo>
                      <a:pt x="139" y="717"/>
                    </a:lnTo>
                    <a:lnTo>
                      <a:pt x="120" y="821"/>
                    </a:lnTo>
                    <a:lnTo>
                      <a:pt x="86" y="936"/>
                    </a:lnTo>
                    <a:lnTo>
                      <a:pt x="67" y="985"/>
                    </a:lnTo>
                    <a:lnTo>
                      <a:pt x="48"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89" name="Freeform 159"/>
              <p:cNvSpPr>
                <a:spLocks/>
              </p:cNvSpPr>
              <p:nvPr/>
            </p:nvSpPr>
            <p:spPr bwMode="auto">
              <a:xfrm>
                <a:off x="2982" y="1980"/>
                <a:ext cx="411" cy="1215"/>
              </a:xfrm>
              <a:custGeom>
                <a:avLst/>
                <a:gdLst>
                  <a:gd name="T0" fmla="*/ 2 w 1234"/>
                  <a:gd name="T1" fmla="*/ 10 h 3644"/>
                  <a:gd name="T2" fmla="*/ 2 w 1234"/>
                  <a:gd name="T3" fmla="*/ 12 h 3644"/>
                  <a:gd name="T4" fmla="*/ 2 w 1234"/>
                  <a:gd name="T5" fmla="*/ 13 h 3644"/>
                  <a:gd name="T6" fmla="*/ 2 w 1234"/>
                  <a:gd name="T7" fmla="*/ 14 h 3644"/>
                  <a:gd name="T8" fmla="*/ 2 w 1234"/>
                  <a:gd name="T9" fmla="*/ 14 h 3644"/>
                  <a:gd name="T10" fmla="*/ 1 w 1234"/>
                  <a:gd name="T11" fmla="*/ 14 h 3644"/>
                  <a:gd name="T12" fmla="*/ 0 w 1234"/>
                  <a:gd name="T13" fmla="*/ 15 h 3644"/>
                  <a:gd name="T14" fmla="*/ 0 w 1234"/>
                  <a:gd name="T15" fmla="*/ 14 h 3644"/>
                  <a:gd name="T16" fmla="*/ 0 w 1234"/>
                  <a:gd name="T17" fmla="*/ 14 h 3644"/>
                  <a:gd name="T18" fmla="*/ 1 w 1234"/>
                  <a:gd name="T19" fmla="*/ 14 h 3644"/>
                  <a:gd name="T20" fmla="*/ 1 w 1234"/>
                  <a:gd name="T21" fmla="*/ 12 h 3644"/>
                  <a:gd name="T22" fmla="*/ 1 w 1234"/>
                  <a:gd name="T23" fmla="*/ 10 h 3644"/>
                  <a:gd name="T24" fmla="*/ 1 w 1234"/>
                  <a:gd name="T25" fmla="*/ 9 h 3644"/>
                  <a:gd name="T26" fmla="*/ 1 w 1234"/>
                  <a:gd name="T27" fmla="*/ 8 h 3644"/>
                  <a:gd name="T28" fmla="*/ 1 w 1234"/>
                  <a:gd name="T29" fmla="*/ 8 h 3644"/>
                  <a:gd name="T30" fmla="*/ 1 w 1234"/>
                  <a:gd name="T31" fmla="*/ 7 h 3644"/>
                  <a:gd name="T32" fmla="*/ 1 w 1234"/>
                  <a:gd name="T33" fmla="*/ 6 h 3644"/>
                  <a:gd name="T34" fmla="*/ 1 w 1234"/>
                  <a:gd name="T35" fmla="*/ 4 h 3644"/>
                  <a:gd name="T36" fmla="*/ 1 w 1234"/>
                  <a:gd name="T37" fmla="*/ 3 h 3644"/>
                  <a:gd name="T38" fmla="*/ 2 w 1234"/>
                  <a:gd name="T39" fmla="*/ 2 h 3644"/>
                  <a:gd name="T40" fmla="*/ 2 w 1234"/>
                  <a:gd name="T41" fmla="*/ 2 h 3644"/>
                  <a:gd name="T42" fmla="*/ 2 w 1234"/>
                  <a:gd name="T43" fmla="*/ 1 h 3644"/>
                  <a:gd name="T44" fmla="*/ 1 w 1234"/>
                  <a:gd name="T45" fmla="*/ 1 h 3644"/>
                  <a:gd name="T46" fmla="*/ 1 w 1234"/>
                  <a:gd name="T47" fmla="*/ 0 h 3644"/>
                  <a:gd name="T48" fmla="*/ 2 w 1234"/>
                  <a:gd name="T49" fmla="*/ 0 h 3644"/>
                  <a:gd name="T50" fmla="*/ 3 w 1234"/>
                  <a:gd name="T51" fmla="*/ 0 h 3644"/>
                  <a:gd name="T52" fmla="*/ 3 w 1234"/>
                  <a:gd name="T53" fmla="*/ 1 h 3644"/>
                  <a:gd name="T54" fmla="*/ 3 w 1234"/>
                  <a:gd name="T55" fmla="*/ 2 h 3644"/>
                  <a:gd name="T56" fmla="*/ 3 w 1234"/>
                  <a:gd name="T57" fmla="*/ 2 h 3644"/>
                  <a:gd name="T58" fmla="*/ 4 w 1234"/>
                  <a:gd name="T59" fmla="*/ 3 h 3644"/>
                  <a:gd name="T60" fmla="*/ 5 w 1234"/>
                  <a:gd name="T61" fmla="*/ 5 h 3644"/>
                  <a:gd name="T62" fmla="*/ 4 w 1234"/>
                  <a:gd name="T63" fmla="*/ 6 h 3644"/>
                  <a:gd name="T64" fmla="*/ 4 w 1234"/>
                  <a:gd name="T65" fmla="*/ 8 h 3644"/>
                  <a:gd name="T66" fmla="*/ 4 w 1234"/>
                  <a:gd name="T67" fmla="*/ 8 h 3644"/>
                  <a:gd name="T68" fmla="*/ 4 w 1234"/>
                  <a:gd name="T69" fmla="*/ 9 h 3644"/>
                  <a:gd name="T70" fmla="*/ 4 w 1234"/>
                  <a:gd name="T71" fmla="*/ 11 h 3644"/>
                  <a:gd name="T72" fmla="*/ 4 w 1234"/>
                  <a:gd name="T73" fmla="*/ 12 h 3644"/>
                  <a:gd name="T74" fmla="*/ 4 w 1234"/>
                  <a:gd name="T75" fmla="*/ 14 h 3644"/>
                  <a:gd name="T76" fmla="*/ 4 w 1234"/>
                  <a:gd name="T77" fmla="*/ 14 h 3644"/>
                  <a:gd name="T78" fmla="*/ 3 w 1234"/>
                  <a:gd name="T79" fmla="*/ 15 h 3644"/>
                  <a:gd name="T80" fmla="*/ 3 w 1234"/>
                  <a:gd name="T81" fmla="*/ 15 h 3644"/>
                  <a:gd name="T82" fmla="*/ 2 w 1234"/>
                  <a:gd name="T83" fmla="*/ 15 h 3644"/>
                  <a:gd name="T84" fmla="*/ 3 w 1234"/>
                  <a:gd name="T85" fmla="*/ 14 h 3644"/>
                  <a:gd name="T86" fmla="*/ 3 w 1234"/>
                  <a:gd name="T87" fmla="*/ 14 h 3644"/>
                  <a:gd name="T88" fmla="*/ 3 w 1234"/>
                  <a:gd name="T89" fmla="*/ 12 h 3644"/>
                  <a:gd name="T90" fmla="*/ 3 w 1234"/>
                  <a:gd name="T91" fmla="*/ 11 h 3644"/>
                  <a:gd name="T92" fmla="*/ 3 w 1234"/>
                  <a:gd name="T93" fmla="*/ 9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3" y="2752"/>
                    </a:lnTo>
                    <a:lnTo>
                      <a:pt x="530" y="2892"/>
                    </a:lnTo>
                    <a:lnTo>
                      <a:pt x="517" y="3006"/>
                    </a:lnTo>
                    <a:lnTo>
                      <a:pt x="504" y="3108"/>
                    </a:lnTo>
                    <a:lnTo>
                      <a:pt x="485" y="3206"/>
                    </a:lnTo>
                    <a:lnTo>
                      <a:pt x="466" y="3301"/>
                    </a:lnTo>
                    <a:lnTo>
                      <a:pt x="455" y="3365"/>
                    </a:lnTo>
                    <a:lnTo>
                      <a:pt x="455" y="3413"/>
                    </a:lnTo>
                    <a:lnTo>
                      <a:pt x="458" y="3453"/>
                    </a:lnTo>
                    <a:lnTo>
                      <a:pt x="446" y="3470"/>
                    </a:lnTo>
                    <a:lnTo>
                      <a:pt x="366" y="3488"/>
                    </a:lnTo>
                    <a:lnTo>
                      <a:pt x="349" y="3479"/>
                    </a:lnTo>
                    <a:lnTo>
                      <a:pt x="340" y="3467"/>
                    </a:lnTo>
                    <a:lnTo>
                      <a:pt x="264" y="3493"/>
                    </a:lnTo>
                    <a:lnTo>
                      <a:pt x="166" y="3520"/>
                    </a:lnTo>
                    <a:lnTo>
                      <a:pt x="101"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9" y="1706"/>
                    </a:lnTo>
                    <a:lnTo>
                      <a:pt x="217"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3"/>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90" name="Freeform 160"/>
              <p:cNvSpPr>
                <a:spLocks/>
              </p:cNvSpPr>
              <p:nvPr/>
            </p:nvSpPr>
            <p:spPr bwMode="auto">
              <a:xfrm>
                <a:off x="1423" y="1994"/>
                <a:ext cx="431" cy="1135"/>
              </a:xfrm>
              <a:custGeom>
                <a:avLst/>
                <a:gdLst>
                  <a:gd name="T0" fmla="*/ 5 w 1292"/>
                  <a:gd name="T1" fmla="*/ 6 h 3406"/>
                  <a:gd name="T2" fmla="*/ 4 w 1292"/>
                  <a:gd name="T3" fmla="*/ 8 h 3406"/>
                  <a:gd name="T4" fmla="*/ 4 w 1292"/>
                  <a:gd name="T5" fmla="*/ 9 h 3406"/>
                  <a:gd name="T6" fmla="*/ 4 w 1292"/>
                  <a:gd name="T7" fmla="*/ 11 h 3406"/>
                  <a:gd name="T8" fmla="*/ 4 w 1292"/>
                  <a:gd name="T9" fmla="*/ 13 h 3406"/>
                  <a:gd name="T10" fmla="*/ 4 w 1292"/>
                  <a:gd name="T11" fmla="*/ 13 h 3406"/>
                  <a:gd name="T12" fmla="*/ 5 w 1292"/>
                  <a:gd name="T13" fmla="*/ 13 h 3406"/>
                  <a:gd name="T14" fmla="*/ 5 w 1292"/>
                  <a:gd name="T15" fmla="*/ 13 h 3406"/>
                  <a:gd name="T16" fmla="*/ 5 w 1292"/>
                  <a:gd name="T17" fmla="*/ 14 h 3406"/>
                  <a:gd name="T18" fmla="*/ 5 w 1292"/>
                  <a:gd name="T19" fmla="*/ 14 h 3406"/>
                  <a:gd name="T20" fmla="*/ 4 w 1292"/>
                  <a:gd name="T21" fmla="*/ 14 h 3406"/>
                  <a:gd name="T22" fmla="*/ 3 w 1292"/>
                  <a:gd name="T23" fmla="*/ 14 h 3406"/>
                  <a:gd name="T24" fmla="*/ 3 w 1292"/>
                  <a:gd name="T25" fmla="*/ 13 h 3406"/>
                  <a:gd name="T26" fmla="*/ 3 w 1292"/>
                  <a:gd name="T27" fmla="*/ 13 h 3406"/>
                  <a:gd name="T28" fmla="*/ 3 w 1292"/>
                  <a:gd name="T29" fmla="*/ 13 h 3406"/>
                  <a:gd name="T30" fmla="*/ 3 w 1292"/>
                  <a:gd name="T31" fmla="*/ 13 h 3406"/>
                  <a:gd name="T32" fmla="*/ 3 w 1292"/>
                  <a:gd name="T33" fmla="*/ 11 h 3406"/>
                  <a:gd name="T34" fmla="*/ 3 w 1292"/>
                  <a:gd name="T35" fmla="*/ 9 h 3406"/>
                  <a:gd name="T36" fmla="*/ 3 w 1292"/>
                  <a:gd name="T37" fmla="*/ 9 h 3406"/>
                  <a:gd name="T38" fmla="*/ 2 w 1292"/>
                  <a:gd name="T39" fmla="*/ 10 h 3406"/>
                  <a:gd name="T40" fmla="*/ 2 w 1292"/>
                  <a:gd name="T41" fmla="*/ 11 h 3406"/>
                  <a:gd name="T42" fmla="*/ 2 w 1292"/>
                  <a:gd name="T43" fmla="*/ 13 h 3406"/>
                  <a:gd name="T44" fmla="*/ 2 w 1292"/>
                  <a:gd name="T45" fmla="*/ 13 h 3406"/>
                  <a:gd name="T46" fmla="*/ 2 w 1292"/>
                  <a:gd name="T47" fmla="*/ 14 h 3406"/>
                  <a:gd name="T48" fmla="*/ 2 w 1292"/>
                  <a:gd name="T49" fmla="*/ 14 h 3406"/>
                  <a:gd name="T50" fmla="*/ 2 w 1292"/>
                  <a:gd name="T51" fmla="*/ 14 h 3406"/>
                  <a:gd name="T52" fmla="*/ 1 w 1292"/>
                  <a:gd name="T53" fmla="*/ 14 h 3406"/>
                  <a:gd name="T54" fmla="*/ 1 w 1292"/>
                  <a:gd name="T55" fmla="*/ 14 h 3406"/>
                  <a:gd name="T56" fmla="*/ 1 w 1292"/>
                  <a:gd name="T57" fmla="*/ 13 h 3406"/>
                  <a:gd name="T58" fmla="*/ 1 w 1292"/>
                  <a:gd name="T59" fmla="*/ 13 h 3406"/>
                  <a:gd name="T60" fmla="*/ 1 w 1292"/>
                  <a:gd name="T61" fmla="*/ 12 h 3406"/>
                  <a:gd name="T62" fmla="*/ 1 w 1292"/>
                  <a:gd name="T63" fmla="*/ 11 h 3406"/>
                  <a:gd name="T64" fmla="*/ 1 w 1292"/>
                  <a:gd name="T65" fmla="*/ 10 h 3406"/>
                  <a:gd name="T66" fmla="*/ 0 w 1292"/>
                  <a:gd name="T67" fmla="*/ 9 h 3406"/>
                  <a:gd name="T68" fmla="*/ 0 w 1292"/>
                  <a:gd name="T69" fmla="*/ 8 h 3406"/>
                  <a:gd name="T70" fmla="*/ 1 w 1292"/>
                  <a:gd name="T71" fmla="*/ 8 h 3406"/>
                  <a:gd name="T72" fmla="*/ 1 w 1292"/>
                  <a:gd name="T73" fmla="*/ 5 h 3406"/>
                  <a:gd name="T74" fmla="*/ 1 w 1292"/>
                  <a:gd name="T75" fmla="*/ 5 h 3406"/>
                  <a:gd name="T76" fmla="*/ 1 w 1292"/>
                  <a:gd name="T77" fmla="*/ 3 h 3406"/>
                  <a:gd name="T78" fmla="*/ 1 w 1292"/>
                  <a:gd name="T79" fmla="*/ 3 h 3406"/>
                  <a:gd name="T80" fmla="*/ 2 w 1292"/>
                  <a:gd name="T81" fmla="*/ 2 h 3406"/>
                  <a:gd name="T82" fmla="*/ 2 w 1292"/>
                  <a:gd name="T83" fmla="*/ 2 h 3406"/>
                  <a:gd name="T84" fmla="*/ 2 w 1292"/>
                  <a:gd name="T85" fmla="*/ 1 h 3406"/>
                  <a:gd name="T86" fmla="*/ 2 w 1292"/>
                  <a:gd name="T87" fmla="*/ 1 h 3406"/>
                  <a:gd name="T88" fmla="*/ 2 w 1292"/>
                  <a:gd name="T89" fmla="*/ 0 h 3406"/>
                  <a:gd name="T90" fmla="*/ 3 w 1292"/>
                  <a:gd name="T91" fmla="*/ 0 h 3406"/>
                  <a:gd name="T92" fmla="*/ 3 w 1292"/>
                  <a:gd name="T93" fmla="*/ 0 h 3406"/>
                  <a:gd name="T94" fmla="*/ 3 w 1292"/>
                  <a:gd name="T95" fmla="*/ 0 h 3406"/>
                  <a:gd name="T96" fmla="*/ 4 w 1292"/>
                  <a:gd name="T97" fmla="*/ 0 h 3406"/>
                  <a:gd name="T98" fmla="*/ 4 w 1292"/>
                  <a:gd name="T99" fmla="*/ 1 h 3406"/>
                  <a:gd name="T100" fmla="*/ 4 w 1292"/>
                  <a:gd name="T101" fmla="*/ 1 h 3406"/>
                  <a:gd name="T102" fmla="*/ 3 w 1292"/>
                  <a:gd name="T103" fmla="*/ 2 h 3406"/>
                  <a:gd name="T104" fmla="*/ 3 w 1292"/>
                  <a:gd name="T105" fmla="*/ 2 h 3406"/>
                  <a:gd name="T106" fmla="*/ 4 w 1292"/>
                  <a:gd name="T107" fmla="*/ 3 h 3406"/>
                  <a:gd name="T108" fmla="*/ 5 w 1292"/>
                  <a:gd name="T109" fmla="*/ 3 h 3406"/>
                  <a:gd name="T110" fmla="*/ 5 w 1292"/>
                  <a:gd name="T111" fmla="*/ 5 h 3406"/>
                  <a:gd name="T112" fmla="*/ 4 w 1292"/>
                  <a:gd name="T113" fmla="*/ 5 h 3406"/>
                  <a:gd name="T114" fmla="*/ 4 w 1292"/>
                  <a:gd name="T115" fmla="*/ 6 h 3406"/>
                  <a:gd name="T116" fmla="*/ 5 w 1292"/>
                  <a:gd name="T117" fmla="*/ 6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3"/>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7"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7"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6"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7"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91" name="Freeform 161"/>
              <p:cNvSpPr>
                <a:spLocks/>
              </p:cNvSpPr>
              <p:nvPr/>
            </p:nvSpPr>
            <p:spPr bwMode="auto">
              <a:xfrm>
                <a:off x="2307" y="2000"/>
                <a:ext cx="385" cy="1157"/>
              </a:xfrm>
              <a:custGeom>
                <a:avLst/>
                <a:gdLst>
                  <a:gd name="T0" fmla="*/ 1 w 1154"/>
                  <a:gd name="T1" fmla="*/ 10 h 3472"/>
                  <a:gd name="T2" fmla="*/ 1 w 1154"/>
                  <a:gd name="T3" fmla="*/ 10 h 3472"/>
                  <a:gd name="T4" fmla="*/ 1 w 1154"/>
                  <a:gd name="T5" fmla="*/ 11 h 3472"/>
                  <a:gd name="T6" fmla="*/ 1 w 1154"/>
                  <a:gd name="T7" fmla="*/ 12 h 3472"/>
                  <a:gd name="T8" fmla="*/ 1 w 1154"/>
                  <a:gd name="T9" fmla="*/ 13 h 3472"/>
                  <a:gd name="T10" fmla="*/ 1 w 1154"/>
                  <a:gd name="T11" fmla="*/ 13 h 3472"/>
                  <a:gd name="T12" fmla="*/ 0 w 1154"/>
                  <a:gd name="T13" fmla="*/ 13 h 3472"/>
                  <a:gd name="T14" fmla="*/ 0 w 1154"/>
                  <a:gd name="T15" fmla="*/ 14 h 3472"/>
                  <a:gd name="T16" fmla="*/ 0 w 1154"/>
                  <a:gd name="T17" fmla="*/ 14 h 3472"/>
                  <a:gd name="T18" fmla="*/ 0 w 1154"/>
                  <a:gd name="T19" fmla="*/ 14 h 3472"/>
                  <a:gd name="T20" fmla="*/ 1 w 1154"/>
                  <a:gd name="T21" fmla="*/ 14 h 3472"/>
                  <a:gd name="T22" fmla="*/ 1 w 1154"/>
                  <a:gd name="T23" fmla="*/ 14 h 3472"/>
                  <a:gd name="T24" fmla="*/ 2 w 1154"/>
                  <a:gd name="T25" fmla="*/ 14 h 3472"/>
                  <a:gd name="T26" fmla="*/ 2 w 1154"/>
                  <a:gd name="T27" fmla="*/ 13 h 3472"/>
                  <a:gd name="T28" fmla="*/ 2 w 1154"/>
                  <a:gd name="T29" fmla="*/ 11 h 3472"/>
                  <a:gd name="T30" fmla="*/ 2 w 1154"/>
                  <a:gd name="T31" fmla="*/ 10 h 3472"/>
                  <a:gd name="T32" fmla="*/ 3 w 1154"/>
                  <a:gd name="T33" fmla="*/ 11 h 3472"/>
                  <a:gd name="T34" fmla="*/ 3 w 1154"/>
                  <a:gd name="T35" fmla="*/ 12 h 3472"/>
                  <a:gd name="T36" fmla="*/ 3 w 1154"/>
                  <a:gd name="T37" fmla="*/ 13 h 3472"/>
                  <a:gd name="T38" fmla="*/ 3 w 1154"/>
                  <a:gd name="T39" fmla="*/ 14 h 3472"/>
                  <a:gd name="T40" fmla="*/ 3 w 1154"/>
                  <a:gd name="T41" fmla="*/ 14 h 3472"/>
                  <a:gd name="T42" fmla="*/ 3 w 1154"/>
                  <a:gd name="T43" fmla="*/ 14 h 3472"/>
                  <a:gd name="T44" fmla="*/ 3 w 1154"/>
                  <a:gd name="T45" fmla="*/ 14 h 3472"/>
                  <a:gd name="T46" fmla="*/ 4 w 1154"/>
                  <a:gd name="T47" fmla="*/ 14 h 3472"/>
                  <a:gd name="T48" fmla="*/ 4 w 1154"/>
                  <a:gd name="T49" fmla="*/ 14 h 3472"/>
                  <a:gd name="T50" fmla="*/ 4 w 1154"/>
                  <a:gd name="T51" fmla="*/ 14 h 3472"/>
                  <a:gd name="T52" fmla="*/ 4 w 1154"/>
                  <a:gd name="T53" fmla="*/ 13 h 3472"/>
                  <a:gd name="T54" fmla="*/ 4 w 1154"/>
                  <a:gd name="T55" fmla="*/ 11 h 3472"/>
                  <a:gd name="T56" fmla="*/ 4 w 1154"/>
                  <a:gd name="T57" fmla="*/ 10 h 3472"/>
                  <a:gd name="T58" fmla="*/ 4 w 1154"/>
                  <a:gd name="T59" fmla="*/ 10 h 3472"/>
                  <a:gd name="T60" fmla="*/ 4 w 1154"/>
                  <a:gd name="T61" fmla="*/ 7 h 3472"/>
                  <a:gd name="T62" fmla="*/ 4 w 1154"/>
                  <a:gd name="T63" fmla="*/ 6 h 3472"/>
                  <a:gd name="T64" fmla="*/ 4 w 1154"/>
                  <a:gd name="T65" fmla="*/ 5 h 3472"/>
                  <a:gd name="T66" fmla="*/ 4 w 1154"/>
                  <a:gd name="T67" fmla="*/ 5 h 3472"/>
                  <a:gd name="T68" fmla="*/ 4 w 1154"/>
                  <a:gd name="T69" fmla="*/ 4 h 3472"/>
                  <a:gd name="T70" fmla="*/ 5 w 1154"/>
                  <a:gd name="T71" fmla="*/ 4 h 3472"/>
                  <a:gd name="T72" fmla="*/ 4 w 1154"/>
                  <a:gd name="T73" fmla="*/ 4 h 3472"/>
                  <a:gd name="T74" fmla="*/ 4 w 1154"/>
                  <a:gd name="T75" fmla="*/ 3 h 3472"/>
                  <a:gd name="T76" fmla="*/ 4 w 1154"/>
                  <a:gd name="T77" fmla="*/ 3 h 3472"/>
                  <a:gd name="T78" fmla="*/ 4 w 1154"/>
                  <a:gd name="T79" fmla="*/ 3 h 3472"/>
                  <a:gd name="T80" fmla="*/ 3 w 1154"/>
                  <a:gd name="T81" fmla="*/ 2 h 3472"/>
                  <a:gd name="T82" fmla="*/ 3 w 1154"/>
                  <a:gd name="T83" fmla="*/ 2 h 3472"/>
                  <a:gd name="T84" fmla="*/ 3 w 1154"/>
                  <a:gd name="T85" fmla="*/ 1 h 3472"/>
                  <a:gd name="T86" fmla="*/ 3 w 1154"/>
                  <a:gd name="T87" fmla="*/ 1 h 3472"/>
                  <a:gd name="T88" fmla="*/ 3 w 1154"/>
                  <a:gd name="T89" fmla="*/ 0 h 3472"/>
                  <a:gd name="T90" fmla="*/ 3 w 1154"/>
                  <a:gd name="T91" fmla="*/ 0 h 3472"/>
                  <a:gd name="T92" fmla="*/ 2 w 1154"/>
                  <a:gd name="T93" fmla="*/ 0 h 3472"/>
                  <a:gd name="T94" fmla="*/ 2 w 1154"/>
                  <a:gd name="T95" fmla="*/ 0 h 3472"/>
                  <a:gd name="T96" fmla="*/ 1 w 1154"/>
                  <a:gd name="T97" fmla="*/ 0 h 3472"/>
                  <a:gd name="T98" fmla="*/ 1 w 1154"/>
                  <a:gd name="T99" fmla="*/ 1 h 3472"/>
                  <a:gd name="T100" fmla="*/ 1 w 1154"/>
                  <a:gd name="T101" fmla="*/ 1 h 3472"/>
                  <a:gd name="T102" fmla="*/ 2 w 1154"/>
                  <a:gd name="T103" fmla="*/ 2 h 3472"/>
                  <a:gd name="T104" fmla="*/ 2 w 1154"/>
                  <a:gd name="T105" fmla="*/ 2 h 3472"/>
                  <a:gd name="T106" fmla="*/ 2 w 1154"/>
                  <a:gd name="T107" fmla="*/ 2 h 3472"/>
                  <a:gd name="T108" fmla="*/ 1 w 1154"/>
                  <a:gd name="T109" fmla="*/ 3 h 3472"/>
                  <a:gd name="T110" fmla="*/ 0 w 1154"/>
                  <a:gd name="T111" fmla="*/ 3 h 3472"/>
                  <a:gd name="T112" fmla="*/ 0 w 1154"/>
                  <a:gd name="T113" fmla="*/ 4 h 3472"/>
                  <a:gd name="T114" fmla="*/ 1 w 1154"/>
                  <a:gd name="T115" fmla="*/ 5 h 3472"/>
                  <a:gd name="T116" fmla="*/ 1 w 1154"/>
                  <a:gd name="T117" fmla="*/ 6 h 3472"/>
                  <a:gd name="T118" fmla="*/ 1 w 1154"/>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1" y="3357"/>
                    </a:lnTo>
                    <a:lnTo>
                      <a:pt x="368" y="3351"/>
                    </a:lnTo>
                    <a:lnTo>
                      <a:pt x="410" y="3347"/>
                    </a:lnTo>
                    <a:lnTo>
                      <a:pt x="431" y="3340"/>
                    </a:lnTo>
                    <a:lnTo>
                      <a:pt x="443" y="3249"/>
                    </a:lnTo>
                    <a:lnTo>
                      <a:pt x="459" y="3116"/>
                    </a:lnTo>
                    <a:lnTo>
                      <a:pt x="517" y="2749"/>
                    </a:lnTo>
                    <a:lnTo>
                      <a:pt x="533" y="2649"/>
                    </a:lnTo>
                    <a:lnTo>
                      <a:pt x="560" y="2527"/>
                    </a:lnTo>
                    <a:lnTo>
                      <a:pt x="621" y="2542"/>
                    </a:lnTo>
                    <a:lnTo>
                      <a:pt x="621" y="2637"/>
                    </a:lnTo>
                    <a:lnTo>
                      <a:pt x="640" y="2759"/>
                    </a:lnTo>
                    <a:lnTo>
                      <a:pt x="698" y="2968"/>
                    </a:lnTo>
                    <a:lnTo>
                      <a:pt x="726" y="3186"/>
                    </a:lnTo>
                    <a:lnTo>
                      <a:pt x="735"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3" y="3376"/>
                    </a:lnTo>
                    <a:lnTo>
                      <a:pt x="980" y="3339"/>
                    </a:lnTo>
                    <a:lnTo>
                      <a:pt x="975" y="3293"/>
                    </a:lnTo>
                    <a:lnTo>
                      <a:pt x="964" y="3249"/>
                    </a:lnTo>
                    <a:lnTo>
                      <a:pt x="951" y="3134"/>
                    </a:lnTo>
                    <a:lnTo>
                      <a:pt x="933" y="2862"/>
                    </a:lnTo>
                    <a:lnTo>
                      <a:pt x="922" y="2729"/>
                    </a:lnTo>
                    <a:lnTo>
                      <a:pt x="913" y="2618"/>
                    </a:lnTo>
                    <a:lnTo>
                      <a:pt x="900" y="2522"/>
                    </a:lnTo>
                    <a:lnTo>
                      <a:pt x="975" y="2508"/>
                    </a:lnTo>
                    <a:lnTo>
                      <a:pt x="973" y="2402"/>
                    </a:lnTo>
                    <a:lnTo>
                      <a:pt x="961" y="1731"/>
                    </a:lnTo>
                    <a:lnTo>
                      <a:pt x="958" y="1601"/>
                    </a:lnTo>
                    <a:lnTo>
                      <a:pt x="951" y="1462"/>
                    </a:lnTo>
                    <a:lnTo>
                      <a:pt x="951" y="1387"/>
                    </a:lnTo>
                    <a:lnTo>
                      <a:pt x="986" y="1350"/>
                    </a:lnTo>
                    <a:lnTo>
                      <a:pt x="1022" y="1301"/>
                    </a:lnTo>
                    <a:lnTo>
                      <a:pt x="1042" y="1261"/>
                    </a:lnTo>
                    <a:lnTo>
                      <a:pt x="1052" y="1221"/>
                    </a:lnTo>
                    <a:lnTo>
                      <a:pt x="1058" y="1175"/>
                    </a:lnTo>
                    <a:lnTo>
                      <a:pt x="1046" y="1089"/>
                    </a:lnTo>
                    <a:lnTo>
                      <a:pt x="1034" y="1017"/>
                    </a:lnTo>
                    <a:lnTo>
                      <a:pt x="1154" y="852"/>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8"/>
                    </a:lnTo>
                    <a:lnTo>
                      <a:pt x="357" y="379"/>
                    </a:lnTo>
                    <a:lnTo>
                      <a:pt x="371" y="426"/>
                    </a:lnTo>
                    <a:lnTo>
                      <a:pt x="386" y="463"/>
                    </a:lnTo>
                    <a:lnTo>
                      <a:pt x="420" y="520"/>
                    </a:lnTo>
                    <a:lnTo>
                      <a:pt x="420" y="533"/>
                    </a:lnTo>
                    <a:lnTo>
                      <a:pt x="368" y="558"/>
                    </a:lnTo>
                    <a:lnTo>
                      <a:pt x="165" y="646"/>
                    </a:lnTo>
                    <a:lnTo>
                      <a:pt x="130" y="681"/>
                    </a:lnTo>
                    <a:lnTo>
                      <a:pt x="105" y="722"/>
                    </a:lnTo>
                    <a:lnTo>
                      <a:pt x="89" y="776"/>
                    </a:lnTo>
                    <a:lnTo>
                      <a:pt x="79" y="844"/>
                    </a:lnTo>
                    <a:lnTo>
                      <a:pt x="107" y="888"/>
                    </a:lnTo>
                    <a:lnTo>
                      <a:pt x="260" y="1082"/>
                    </a:lnTo>
                    <a:lnTo>
                      <a:pt x="280" y="1147"/>
                    </a:lnTo>
                    <a:lnTo>
                      <a:pt x="291" y="1260"/>
                    </a:lnTo>
                    <a:lnTo>
                      <a:pt x="227" y="1442"/>
                    </a:lnTo>
                    <a:lnTo>
                      <a:pt x="154" y="1512"/>
                    </a:lnTo>
                    <a:lnTo>
                      <a:pt x="154" y="1593"/>
                    </a:lnTo>
                    <a:lnTo>
                      <a:pt x="140"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92" name="Freeform 162"/>
              <p:cNvSpPr>
                <a:spLocks/>
              </p:cNvSpPr>
              <p:nvPr/>
            </p:nvSpPr>
            <p:spPr bwMode="auto">
              <a:xfrm>
                <a:off x="1778" y="2023"/>
                <a:ext cx="313" cy="1093"/>
              </a:xfrm>
              <a:custGeom>
                <a:avLst/>
                <a:gdLst>
                  <a:gd name="T0" fmla="*/ 2 w 940"/>
                  <a:gd name="T1" fmla="*/ 10 h 3279"/>
                  <a:gd name="T2" fmla="*/ 2 w 940"/>
                  <a:gd name="T3" fmla="*/ 10 h 3279"/>
                  <a:gd name="T4" fmla="*/ 2 w 940"/>
                  <a:gd name="T5" fmla="*/ 9 h 3279"/>
                  <a:gd name="T6" fmla="*/ 2 w 940"/>
                  <a:gd name="T7" fmla="*/ 8 h 3279"/>
                  <a:gd name="T8" fmla="*/ 2 w 940"/>
                  <a:gd name="T9" fmla="*/ 9 h 3279"/>
                  <a:gd name="T10" fmla="*/ 3 w 940"/>
                  <a:gd name="T11" fmla="*/ 9 h 3279"/>
                  <a:gd name="T12" fmla="*/ 3 w 940"/>
                  <a:gd name="T13" fmla="*/ 9 h 3279"/>
                  <a:gd name="T14" fmla="*/ 2 w 940"/>
                  <a:gd name="T15" fmla="*/ 10 h 3279"/>
                  <a:gd name="T16" fmla="*/ 2 w 940"/>
                  <a:gd name="T17" fmla="*/ 10 h 3279"/>
                  <a:gd name="T18" fmla="*/ 2 w 940"/>
                  <a:gd name="T19" fmla="*/ 11 h 3279"/>
                  <a:gd name="T20" fmla="*/ 2 w 940"/>
                  <a:gd name="T21" fmla="*/ 12 h 3279"/>
                  <a:gd name="T22" fmla="*/ 3 w 940"/>
                  <a:gd name="T23" fmla="*/ 13 h 3279"/>
                  <a:gd name="T24" fmla="*/ 3 w 940"/>
                  <a:gd name="T25" fmla="*/ 13 h 3279"/>
                  <a:gd name="T26" fmla="*/ 3 w 940"/>
                  <a:gd name="T27" fmla="*/ 13 h 3279"/>
                  <a:gd name="T28" fmla="*/ 3 w 940"/>
                  <a:gd name="T29" fmla="*/ 13 h 3279"/>
                  <a:gd name="T30" fmla="*/ 3 w 940"/>
                  <a:gd name="T31" fmla="*/ 13 h 3279"/>
                  <a:gd name="T32" fmla="*/ 3 w 940"/>
                  <a:gd name="T33" fmla="*/ 13 h 3279"/>
                  <a:gd name="T34" fmla="*/ 3 w 940"/>
                  <a:gd name="T35" fmla="*/ 13 h 3279"/>
                  <a:gd name="T36" fmla="*/ 2 w 940"/>
                  <a:gd name="T37" fmla="*/ 13 h 3279"/>
                  <a:gd name="T38" fmla="*/ 2 w 940"/>
                  <a:gd name="T39" fmla="*/ 13 h 3279"/>
                  <a:gd name="T40" fmla="*/ 1 w 940"/>
                  <a:gd name="T41" fmla="*/ 13 h 3279"/>
                  <a:gd name="T42" fmla="*/ 1 w 940"/>
                  <a:gd name="T43" fmla="*/ 13 h 3279"/>
                  <a:gd name="T44" fmla="*/ 1 w 940"/>
                  <a:gd name="T45" fmla="*/ 11 h 3279"/>
                  <a:gd name="T46" fmla="*/ 1 w 940"/>
                  <a:gd name="T47" fmla="*/ 8 h 3279"/>
                  <a:gd name="T48" fmla="*/ 1 w 940"/>
                  <a:gd name="T49" fmla="*/ 7 h 3279"/>
                  <a:gd name="T50" fmla="*/ 1 w 940"/>
                  <a:gd name="T51" fmla="*/ 6 h 3279"/>
                  <a:gd name="T52" fmla="*/ 0 w 940"/>
                  <a:gd name="T53" fmla="*/ 6 h 3279"/>
                  <a:gd name="T54" fmla="*/ 0 w 940"/>
                  <a:gd name="T55" fmla="*/ 5 h 3279"/>
                  <a:gd name="T56" fmla="*/ 0 w 940"/>
                  <a:gd name="T57" fmla="*/ 5 h 3279"/>
                  <a:gd name="T58" fmla="*/ 1 w 940"/>
                  <a:gd name="T59" fmla="*/ 3 h 3279"/>
                  <a:gd name="T60" fmla="*/ 1 w 940"/>
                  <a:gd name="T61" fmla="*/ 3 h 3279"/>
                  <a:gd name="T62" fmla="*/ 1 w 940"/>
                  <a:gd name="T63" fmla="*/ 2 h 3279"/>
                  <a:gd name="T64" fmla="*/ 2 w 940"/>
                  <a:gd name="T65" fmla="*/ 2 h 3279"/>
                  <a:gd name="T66" fmla="*/ 2 w 940"/>
                  <a:gd name="T67" fmla="*/ 2 h 3279"/>
                  <a:gd name="T68" fmla="*/ 1 w 940"/>
                  <a:gd name="T69" fmla="*/ 1 h 3279"/>
                  <a:gd name="T70" fmla="*/ 1 w 940"/>
                  <a:gd name="T71" fmla="*/ 1 h 3279"/>
                  <a:gd name="T72" fmla="*/ 1 w 940"/>
                  <a:gd name="T73" fmla="*/ 0 h 3279"/>
                  <a:gd name="T74" fmla="*/ 1 w 940"/>
                  <a:gd name="T75" fmla="*/ 0 h 3279"/>
                  <a:gd name="T76" fmla="*/ 2 w 940"/>
                  <a:gd name="T77" fmla="*/ 0 h 3279"/>
                  <a:gd name="T78" fmla="*/ 2 w 940"/>
                  <a:gd name="T79" fmla="*/ 0 h 3279"/>
                  <a:gd name="T80" fmla="*/ 2 w 940"/>
                  <a:gd name="T81" fmla="*/ 0 h 3279"/>
                  <a:gd name="T82" fmla="*/ 3 w 940"/>
                  <a:gd name="T83" fmla="*/ 0 h 3279"/>
                  <a:gd name="T84" fmla="*/ 3 w 940"/>
                  <a:gd name="T85" fmla="*/ 1 h 3279"/>
                  <a:gd name="T86" fmla="*/ 3 w 940"/>
                  <a:gd name="T87" fmla="*/ 1 h 3279"/>
                  <a:gd name="T88" fmla="*/ 3 w 940"/>
                  <a:gd name="T89" fmla="*/ 2 h 3279"/>
                  <a:gd name="T90" fmla="*/ 3 w 940"/>
                  <a:gd name="T91" fmla="*/ 2 h 3279"/>
                  <a:gd name="T92" fmla="*/ 3 w 940"/>
                  <a:gd name="T93" fmla="*/ 2 h 3279"/>
                  <a:gd name="T94" fmla="*/ 3 w 940"/>
                  <a:gd name="T95" fmla="*/ 3 h 3279"/>
                  <a:gd name="T96" fmla="*/ 4 w 940"/>
                  <a:gd name="T97" fmla="*/ 4 h 3279"/>
                  <a:gd name="T98" fmla="*/ 4 w 940"/>
                  <a:gd name="T99" fmla="*/ 4 h 3279"/>
                  <a:gd name="T100" fmla="*/ 4 w 940"/>
                  <a:gd name="T101" fmla="*/ 5 h 3279"/>
                  <a:gd name="T102" fmla="*/ 4 w 940"/>
                  <a:gd name="T103" fmla="*/ 6 h 3279"/>
                  <a:gd name="T104" fmla="*/ 4 w 940"/>
                  <a:gd name="T105" fmla="*/ 6 h 3279"/>
                  <a:gd name="T106" fmla="*/ 4 w 940"/>
                  <a:gd name="T107" fmla="*/ 7 h 3279"/>
                  <a:gd name="T108" fmla="*/ 3 w 940"/>
                  <a:gd name="T109" fmla="*/ 8 h 3279"/>
                  <a:gd name="T110" fmla="*/ 4 w 940"/>
                  <a:gd name="T111" fmla="*/ 9 h 3279"/>
                  <a:gd name="T112" fmla="*/ 3 w 940"/>
                  <a:gd name="T113" fmla="*/ 10 h 3279"/>
                  <a:gd name="T114" fmla="*/ 3 w 940"/>
                  <a:gd name="T115" fmla="*/ 11 h 3279"/>
                  <a:gd name="T116" fmla="*/ 3 w 940"/>
                  <a:gd name="T117" fmla="*/ 12 h 3279"/>
                  <a:gd name="T118" fmla="*/ 2 w 940"/>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1" y="2282"/>
                    </a:lnTo>
                    <a:lnTo>
                      <a:pt x="534" y="2210"/>
                    </a:lnTo>
                    <a:lnTo>
                      <a:pt x="554" y="2118"/>
                    </a:lnTo>
                    <a:lnTo>
                      <a:pt x="570" y="2030"/>
                    </a:lnTo>
                    <a:lnTo>
                      <a:pt x="574" y="2091"/>
                    </a:lnTo>
                    <a:lnTo>
                      <a:pt x="579" y="2125"/>
                    </a:lnTo>
                    <a:lnTo>
                      <a:pt x="593" y="2169"/>
                    </a:lnTo>
                    <a:lnTo>
                      <a:pt x="611"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0"/>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7" y="2716"/>
                    </a:lnTo>
                    <a:lnTo>
                      <a:pt x="215" y="2195"/>
                    </a:lnTo>
                    <a:lnTo>
                      <a:pt x="196" y="1877"/>
                    </a:lnTo>
                    <a:lnTo>
                      <a:pt x="200" y="1724"/>
                    </a:lnTo>
                    <a:lnTo>
                      <a:pt x="206" y="1626"/>
                    </a:lnTo>
                    <a:lnTo>
                      <a:pt x="216" y="1541"/>
                    </a:lnTo>
                    <a:lnTo>
                      <a:pt x="227" y="1469"/>
                    </a:lnTo>
                    <a:lnTo>
                      <a:pt x="164" y="1417"/>
                    </a:lnTo>
                    <a:lnTo>
                      <a:pt x="101" y="1363"/>
                    </a:lnTo>
                    <a:lnTo>
                      <a:pt x="64"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5" y="105"/>
                    </a:lnTo>
                    <a:lnTo>
                      <a:pt x="329" y="67"/>
                    </a:lnTo>
                    <a:lnTo>
                      <a:pt x="360" y="34"/>
                    </a:lnTo>
                    <a:lnTo>
                      <a:pt x="399" y="13"/>
                    </a:lnTo>
                    <a:lnTo>
                      <a:pt x="453" y="0"/>
                    </a:lnTo>
                    <a:lnTo>
                      <a:pt x="494" y="4"/>
                    </a:lnTo>
                    <a:lnTo>
                      <a:pt x="538" y="13"/>
                    </a:lnTo>
                    <a:lnTo>
                      <a:pt x="569" y="25"/>
                    </a:lnTo>
                    <a:lnTo>
                      <a:pt x="595" y="45"/>
                    </a:lnTo>
                    <a:lnTo>
                      <a:pt x="611"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193" name="Freeform 163"/>
              <p:cNvSpPr>
                <a:spLocks/>
              </p:cNvSpPr>
              <p:nvPr/>
            </p:nvSpPr>
            <p:spPr bwMode="auto">
              <a:xfrm>
                <a:off x="2085" y="2055"/>
                <a:ext cx="324"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3 w 974"/>
                  <a:gd name="T107" fmla="*/ 4 h 3255"/>
                  <a:gd name="T108" fmla="*/ 3 w 974"/>
                  <a:gd name="T109" fmla="*/ 5 h 3255"/>
                  <a:gd name="T110" fmla="*/ 3 w 974"/>
                  <a:gd name="T111" fmla="*/ 4 h 3255"/>
                  <a:gd name="T112" fmla="*/ 3 w 974"/>
                  <a:gd name="T113" fmla="*/ 4 h 3255"/>
                  <a:gd name="T114" fmla="*/ 3 w 974"/>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6"/>
                    </a:lnTo>
                    <a:lnTo>
                      <a:pt x="679" y="1077"/>
                    </a:lnTo>
                    <a:lnTo>
                      <a:pt x="673" y="1144"/>
                    </a:lnTo>
                    <a:lnTo>
                      <a:pt x="737" y="1152"/>
                    </a:lnTo>
                    <a:lnTo>
                      <a:pt x="754" y="1099"/>
                    </a:lnTo>
                    <a:lnTo>
                      <a:pt x="754" y="1054"/>
                    </a:lnTo>
                    <a:lnTo>
                      <a:pt x="728" y="1010"/>
                    </a:lnTo>
                    <a:lnTo>
                      <a:pt x="711" y="979"/>
                    </a:lnTo>
                    <a:lnTo>
                      <a:pt x="695" y="956"/>
                    </a:lnTo>
                    <a:lnTo>
                      <a:pt x="684" y="956"/>
                    </a:lnTo>
                    <a:lnTo>
                      <a:pt x="326"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94" name="Freeform 164"/>
              <p:cNvSpPr>
                <a:spLocks/>
              </p:cNvSpPr>
              <p:nvPr/>
            </p:nvSpPr>
            <p:spPr bwMode="auto">
              <a:xfrm>
                <a:off x="2085" y="2055"/>
                <a:ext cx="324"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95" name="Freeform 165"/>
              <p:cNvSpPr>
                <a:spLocks/>
              </p:cNvSpPr>
              <p:nvPr/>
            </p:nvSpPr>
            <p:spPr bwMode="auto">
              <a:xfrm>
                <a:off x="2309" y="2374"/>
                <a:ext cx="27" cy="65"/>
              </a:xfrm>
              <a:custGeom>
                <a:avLst/>
                <a:gdLst>
                  <a:gd name="T0" fmla="*/ 0 w 81"/>
                  <a:gd name="T1" fmla="*/ 0 h 195"/>
                  <a:gd name="T2" fmla="*/ 0 w 81"/>
                  <a:gd name="T3" fmla="*/ 0 h 195"/>
                  <a:gd name="T4" fmla="*/ 0 w 81"/>
                  <a:gd name="T5" fmla="*/ 1 h 195"/>
                  <a:gd name="T6" fmla="*/ 0 w 81"/>
                  <a:gd name="T7" fmla="*/ 1 h 195"/>
                  <a:gd name="T8" fmla="*/ 0 w 81"/>
                  <a:gd name="T9" fmla="*/ 1 h 195"/>
                  <a:gd name="T10" fmla="*/ 0 w 81"/>
                  <a:gd name="T11" fmla="*/ 0 h 195"/>
                  <a:gd name="T12" fmla="*/ 0 w 81"/>
                  <a:gd name="T13" fmla="*/ 0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96" name="Freeform 166"/>
              <p:cNvSpPr>
                <a:spLocks/>
              </p:cNvSpPr>
              <p:nvPr/>
            </p:nvSpPr>
            <p:spPr bwMode="auto">
              <a:xfrm>
                <a:off x="2684" y="2033"/>
                <a:ext cx="310" cy="1140"/>
              </a:xfrm>
              <a:custGeom>
                <a:avLst/>
                <a:gdLst>
                  <a:gd name="T0" fmla="*/ 3 w 931"/>
                  <a:gd name="T1" fmla="*/ 0 h 3420"/>
                  <a:gd name="T2" fmla="*/ 3 w 931"/>
                  <a:gd name="T3" fmla="*/ 1 h 3420"/>
                  <a:gd name="T4" fmla="*/ 3 w 931"/>
                  <a:gd name="T5" fmla="*/ 1 h 3420"/>
                  <a:gd name="T6" fmla="*/ 3 w 931"/>
                  <a:gd name="T7" fmla="*/ 2 h 3420"/>
                  <a:gd name="T8" fmla="*/ 3 w 931"/>
                  <a:gd name="T9" fmla="*/ 2 h 3420"/>
                  <a:gd name="T10" fmla="*/ 3 w 931"/>
                  <a:gd name="T11" fmla="*/ 3 h 3420"/>
                  <a:gd name="T12" fmla="*/ 4 w 931"/>
                  <a:gd name="T13" fmla="*/ 3 h 3420"/>
                  <a:gd name="T14" fmla="*/ 4 w 931"/>
                  <a:gd name="T15" fmla="*/ 5 h 3420"/>
                  <a:gd name="T16" fmla="*/ 4 w 931"/>
                  <a:gd name="T17" fmla="*/ 6 h 3420"/>
                  <a:gd name="T18" fmla="*/ 4 w 931"/>
                  <a:gd name="T19" fmla="*/ 7 h 3420"/>
                  <a:gd name="T20" fmla="*/ 3 w 931"/>
                  <a:gd name="T21" fmla="*/ 9 h 3420"/>
                  <a:gd name="T22" fmla="*/ 3 w 931"/>
                  <a:gd name="T23" fmla="*/ 10 h 3420"/>
                  <a:gd name="T24" fmla="*/ 3 w 931"/>
                  <a:gd name="T25" fmla="*/ 11 h 3420"/>
                  <a:gd name="T26" fmla="*/ 2 w 931"/>
                  <a:gd name="T27" fmla="*/ 13 h 3420"/>
                  <a:gd name="T28" fmla="*/ 2 w 931"/>
                  <a:gd name="T29" fmla="*/ 14 h 3420"/>
                  <a:gd name="T30" fmla="*/ 2 w 931"/>
                  <a:gd name="T31" fmla="*/ 14 h 3420"/>
                  <a:gd name="T32" fmla="*/ 1 w 931"/>
                  <a:gd name="T33" fmla="*/ 14 h 3420"/>
                  <a:gd name="T34" fmla="*/ 1 w 931"/>
                  <a:gd name="T35" fmla="*/ 14 h 3420"/>
                  <a:gd name="T36" fmla="*/ 1 w 931"/>
                  <a:gd name="T37" fmla="*/ 14 h 3420"/>
                  <a:gd name="T38" fmla="*/ 0 w 931"/>
                  <a:gd name="T39" fmla="*/ 14 h 3420"/>
                  <a:gd name="T40" fmla="*/ 0 w 931"/>
                  <a:gd name="T41" fmla="*/ 13 h 3420"/>
                  <a:gd name="T42" fmla="*/ 1 w 931"/>
                  <a:gd name="T43" fmla="*/ 13 h 3420"/>
                  <a:gd name="T44" fmla="*/ 1 w 931"/>
                  <a:gd name="T45" fmla="*/ 12 h 3420"/>
                  <a:gd name="T46" fmla="*/ 0 w 931"/>
                  <a:gd name="T47" fmla="*/ 11 h 3420"/>
                  <a:gd name="T48" fmla="*/ 0 w 931"/>
                  <a:gd name="T49" fmla="*/ 9 h 3420"/>
                  <a:gd name="T50" fmla="*/ 0 w 931"/>
                  <a:gd name="T51" fmla="*/ 8 h 3420"/>
                  <a:gd name="T52" fmla="*/ 1 w 931"/>
                  <a:gd name="T53" fmla="*/ 6 h 3420"/>
                  <a:gd name="T54" fmla="*/ 1 w 931"/>
                  <a:gd name="T55" fmla="*/ 5 h 3420"/>
                  <a:gd name="T56" fmla="*/ 0 w 931"/>
                  <a:gd name="T57" fmla="*/ 5 h 3420"/>
                  <a:gd name="T58" fmla="*/ 1 w 931"/>
                  <a:gd name="T59" fmla="*/ 4 h 3420"/>
                  <a:gd name="T60" fmla="*/ 1 w 931"/>
                  <a:gd name="T61" fmla="*/ 3 h 3420"/>
                  <a:gd name="T62" fmla="*/ 1 w 931"/>
                  <a:gd name="T63" fmla="*/ 2 h 3420"/>
                  <a:gd name="T64" fmla="*/ 2 w 931"/>
                  <a:gd name="T65" fmla="*/ 2 h 3420"/>
                  <a:gd name="T66" fmla="*/ 1 w 931"/>
                  <a:gd name="T67" fmla="*/ 2 h 3420"/>
                  <a:gd name="T68" fmla="*/ 1 w 931"/>
                  <a:gd name="T69" fmla="*/ 1 h 3420"/>
                  <a:gd name="T70" fmla="*/ 1 w 931"/>
                  <a:gd name="T71" fmla="*/ 1 h 3420"/>
                  <a:gd name="T72" fmla="*/ 1 w 931"/>
                  <a:gd name="T73" fmla="*/ 0 h 3420"/>
                  <a:gd name="T74" fmla="*/ 2 w 931"/>
                  <a:gd name="T75" fmla="*/ 0 h 3420"/>
                  <a:gd name="T76" fmla="*/ 3 w 931"/>
                  <a:gd name="T77" fmla="*/ 6 h 3420"/>
                  <a:gd name="T78" fmla="*/ 3 w 931"/>
                  <a:gd name="T79" fmla="*/ 6 h 3420"/>
                  <a:gd name="T80" fmla="*/ 3 w 931"/>
                  <a:gd name="T81" fmla="*/ 5 h 3420"/>
                  <a:gd name="T82" fmla="*/ 3 w 931"/>
                  <a:gd name="T83" fmla="*/ 4 h 3420"/>
                  <a:gd name="T84" fmla="*/ 3 w 931"/>
                  <a:gd name="T85" fmla="*/ 5 h 3420"/>
                  <a:gd name="T86" fmla="*/ 3 w 931"/>
                  <a:gd name="T87" fmla="*/ 6 h 3420"/>
                  <a:gd name="T88" fmla="*/ 2 w 931"/>
                  <a:gd name="T89" fmla="*/ 13 h 3420"/>
                  <a:gd name="T90" fmla="*/ 2 w 931"/>
                  <a:gd name="T91" fmla="*/ 13 h 3420"/>
                  <a:gd name="T92" fmla="*/ 2 w 931"/>
                  <a:gd name="T93" fmla="*/ 11 h 3420"/>
                  <a:gd name="T94" fmla="*/ 2 w 931"/>
                  <a:gd name="T95" fmla="*/ 10 h 3420"/>
                  <a:gd name="T96" fmla="*/ 2 w 931"/>
                  <a:gd name="T97" fmla="*/ 10 h 3420"/>
                  <a:gd name="T98" fmla="*/ 2 w 931"/>
                  <a:gd name="T99" fmla="*/ 9 h 3420"/>
                  <a:gd name="T100" fmla="*/ 1 w 931"/>
                  <a:gd name="T101" fmla="*/ 9 h 3420"/>
                  <a:gd name="T102" fmla="*/ 1 w 931"/>
                  <a:gd name="T103" fmla="*/ 10 h 3420"/>
                  <a:gd name="T104" fmla="*/ 1 w 931"/>
                  <a:gd name="T105" fmla="*/ 10 h 3420"/>
                  <a:gd name="T106" fmla="*/ 1 w 931"/>
                  <a:gd name="T107" fmla="*/ 11 h 3420"/>
                  <a:gd name="T108" fmla="*/ 2 w 931"/>
                  <a:gd name="T109" fmla="*/ 13 h 3420"/>
                  <a:gd name="T110" fmla="*/ 2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7" y="1477"/>
                    </a:lnTo>
                    <a:lnTo>
                      <a:pt x="704" y="1498"/>
                    </a:lnTo>
                    <a:lnTo>
                      <a:pt x="704" y="1412"/>
                    </a:lnTo>
                    <a:lnTo>
                      <a:pt x="700" y="1375"/>
                    </a:lnTo>
                    <a:lnTo>
                      <a:pt x="690" y="1338"/>
                    </a:lnTo>
                    <a:lnTo>
                      <a:pt x="674" y="1303"/>
                    </a:lnTo>
                    <a:lnTo>
                      <a:pt x="654"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7" y="1477"/>
                    </a:lnTo>
                    <a:lnTo>
                      <a:pt x="495" y="2"/>
                    </a:lnTo>
                    <a:lnTo>
                      <a:pt x="410" y="3180"/>
                    </a:lnTo>
                    <a:lnTo>
                      <a:pt x="433" y="3137"/>
                    </a:lnTo>
                    <a:lnTo>
                      <a:pt x="448" y="3094"/>
                    </a:lnTo>
                    <a:lnTo>
                      <a:pt x="455" y="3039"/>
                    </a:lnTo>
                    <a:lnTo>
                      <a:pt x="448" y="2962"/>
                    </a:lnTo>
                    <a:lnTo>
                      <a:pt x="443" y="2873"/>
                    </a:lnTo>
                    <a:lnTo>
                      <a:pt x="440" y="2769"/>
                    </a:lnTo>
                    <a:lnTo>
                      <a:pt x="443" y="2654"/>
                    </a:lnTo>
                    <a:lnTo>
                      <a:pt x="450" y="2552"/>
                    </a:lnTo>
                    <a:lnTo>
                      <a:pt x="457" y="2483"/>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2" y="2363"/>
                    </a:lnTo>
                    <a:lnTo>
                      <a:pt x="270" y="2410"/>
                    </a:lnTo>
                    <a:lnTo>
                      <a:pt x="294" y="2468"/>
                    </a:lnTo>
                    <a:lnTo>
                      <a:pt x="309" y="2524"/>
                    </a:lnTo>
                    <a:lnTo>
                      <a:pt x="314" y="2600"/>
                    </a:lnTo>
                    <a:lnTo>
                      <a:pt x="314" y="2675"/>
                    </a:lnTo>
                    <a:lnTo>
                      <a:pt x="316" y="2783"/>
                    </a:lnTo>
                    <a:lnTo>
                      <a:pt x="322" y="2875"/>
                    </a:lnTo>
                    <a:lnTo>
                      <a:pt x="341" y="2980"/>
                    </a:lnTo>
                    <a:lnTo>
                      <a:pt x="373" y="3094"/>
                    </a:lnTo>
                    <a:lnTo>
                      <a:pt x="392" y="3144"/>
                    </a:lnTo>
                    <a:lnTo>
                      <a:pt x="410" y="3180"/>
                    </a:lnTo>
                    <a:lnTo>
                      <a:pt x="495" y="2"/>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197" name="Freeform 167"/>
              <p:cNvSpPr>
                <a:spLocks/>
              </p:cNvSpPr>
              <p:nvPr/>
            </p:nvSpPr>
            <p:spPr bwMode="auto">
              <a:xfrm>
                <a:off x="2684" y="2033"/>
                <a:ext cx="310" cy="1140"/>
              </a:xfrm>
              <a:custGeom>
                <a:avLst/>
                <a:gdLst>
                  <a:gd name="T0" fmla="*/ 2 w 931"/>
                  <a:gd name="T1" fmla="*/ 0 h 3420"/>
                  <a:gd name="T2" fmla="*/ 3 w 931"/>
                  <a:gd name="T3" fmla="*/ 0 h 3420"/>
                  <a:gd name="T4" fmla="*/ 3 w 931"/>
                  <a:gd name="T5" fmla="*/ 1 h 3420"/>
                  <a:gd name="T6" fmla="*/ 3 w 931"/>
                  <a:gd name="T7" fmla="*/ 1 h 3420"/>
                  <a:gd name="T8" fmla="*/ 2 w 931"/>
                  <a:gd name="T9" fmla="*/ 2 h 3420"/>
                  <a:gd name="T10" fmla="*/ 3 w 931"/>
                  <a:gd name="T11" fmla="*/ 2 h 3420"/>
                  <a:gd name="T12" fmla="*/ 3 w 931"/>
                  <a:gd name="T13" fmla="*/ 2 h 3420"/>
                  <a:gd name="T14" fmla="*/ 3 w 931"/>
                  <a:gd name="T15" fmla="*/ 2 h 3420"/>
                  <a:gd name="T16" fmla="*/ 3 w 931"/>
                  <a:gd name="T17" fmla="*/ 3 h 3420"/>
                  <a:gd name="T18" fmla="*/ 4 w 931"/>
                  <a:gd name="T19" fmla="*/ 3 h 3420"/>
                  <a:gd name="T20" fmla="*/ 3 w 931"/>
                  <a:gd name="T21" fmla="*/ 4 h 3420"/>
                  <a:gd name="T22" fmla="*/ 4 w 931"/>
                  <a:gd name="T23" fmla="*/ 5 h 3420"/>
                  <a:gd name="T24" fmla="*/ 4 w 931"/>
                  <a:gd name="T25" fmla="*/ 6 h 3420"/>
                  <a:gd name="T26" fmla="*/ 4 w 931"/>
                  <a:gd name="T27" fmla="*/ 6 h 3420"/>
                  <a:gd name="T28" fmla="*/ 4 w 931"/>
                  <a:gd name="T29" fmla="*/ 7 h 3420"/>
                  <a:gd name="T30" fmla="*/ 3 w 931"/>
                  <a:gd name="T31" fmla="*/ 8 h 3420"/>
                  <a:gd name="T32" fmla="*/ 2 w 931"/>
                  <a:gd name="T33" fmla="*/ 9 h 3420"/>
                  <a:gd name="T34" fmla="*/ 3 w 931"/>
                  <a:gd name="T35" fmla="*/ 10 h 3420"/>
                  <a:gd name="T36" fmla="*/ 3 w 931"/>
                  <a:gd name="T37" fmla="*/ 11 h 3420"/>
                  <a:gd name="T38" fmla="*/ 2 w 931"/>
                  <a:gd name="T39" fmla="*/ 12 h 3420"/>
                  <a:gd name="T40" fmla="*/ 2 w 931"/>
                  <a:gd name="T41" fmla="*/ 13 h 3420"/>
                  <a:gd name="T42" fmla="*/ 2 w 931"/>
                  <a:gd name="T43" fmla="*/ 14 h 3420"/>
                  <a:gd name="T44" fmla="*/ 2 w 931"/>
                  <a:gd name="T45" fmla="*/ 14 h 3420"/>
                  <a:gd name="T46" fmla="*/ 2 w 931"/>
                  <a:gd name="T47" fmla="*/ 14 h 3420"/>
                  <a:gd name="T48" fmla="*/ 1 w 931"/>
                  <a:gd name="T49" fmla="*/ 14 h 3420"/>
                  <a:gd name="T50" fmla="*/ 1 w 931"/>
                  <a:gd name="T51" fmla="*/ 14 h 3420"/>
                  <a:gd name="T52" fmla="*/ 1 w 931"/>
                  <a:gd name="T53" fmla="*/ 14 h 3420"/>
                  <a:gd name="T54" fmla="*/ 1 w 931"/>
                  <a:gd name="T55" fmla="*/ 14 h 3420"/>
                  <a:gd name="T56" fmla="*/ 1 w 931"/>
                  <a:gd name="T57" fmla="*/ 14 h 3420"/>
                  <a:gd name="T58" fmla="*/ 0 w 931"/>
                  <a:gd name="T59" fmla="*/ 14 h 3420"/>
                  <a:gd name="T60" fmla="*/ 0 w 931"/>
                  <a:gd name="T61" fmla="*/ 14 h 3420"/>
                  <a:gd name="T62" fmla="*/ 0 w 931"/>
                  <a:gd name="T63" fmla="*/ 13 h 3420"/>
                  <a:gd name="T64" fmla="*/ 1 w 931"/>
                  <a:gd name="T65" fmla="*/ 13 h 3420"/>
                  <a:gd name="T66" fmla="*/ 1 w 931"/>
                  <a:gd name="T67" fmla="*/ 13 h 3420"/>
                  <a:gd name="T68" fmla="*/ 1 w 931"/>
                  <a:gd name="T69" fmla="*/ 12 h 3420"/>
                  <a:gd name="T70" fmla="*/ 0 w 931"/>
                  <a:gd name="T71" fmla="*/ 11 h 3420"/>
                  <a:gd name="T72" fmla="*/ 0 w 931"/>
                  <a:gd name="T73" fmla="*/ 10 h 3420"/>
                  <a:gd name="T74" fmla="*/ 0 w 931"/>
                  <a:gd name="T75" fmla="*/ 9 h 3420"/>
                  <a:gd name="T76" fmla="*/ 0 w 931"/>
                  <a:gd name="T77" fmla="*/ 8 h 3420"/>
                  <a:gd name="T78" fmla="*/ 0 w 931"/>
                  <a:gd name="T79" fmla="*/ 7 h 3420"/>
                  <a:gd name="T80" fmla="*/ 1 w 931"/>
                  <a:gd name="T81" fmla="*/ 6 h 3420"/>
                  <a:gd name="T82" fmla="*/ 1 w 931"/>
                  <a:gd name="T83" fmla="*/ 5 h 3420"/>
                  <a:gd name="T84" fmla="*/ 0 w 931"/>
                  <a:gd name="T85" fmla="*/ 5 h 3420"/>
                  <a:gd name="T86" fmla="*/ 0 w 931"/>
                  <a:gd name="T87" fmla="*/ 5 h 3420"/>
                  <a:gd name="T88" fmla="*/ 1 w 931"/>
                  <a:gd name="T89" fmla="*/ 4 h 3420"/>
                  <a:gd name="T90" fmla="*/ 1 w 931"/>
                  <a:gd name="T91" fmla="*/ 3 h 3420"/>
                  <a:gd name="T92" fmla="*/ 1 w 931"/>
                  <a:gd name="T93" fmla="*/ 3 h 3420"/>
                  <a:gd name="T94" fmla="*/ 1 w 931"/>
                  <a:gd name="T95" fmla="*/ 2 h 3420"/>
                  <a:gd name="T96" fmla="*/ 2 w 931"/>
                  <a:gd name="T97" fmla="*/ 2 h 3420"/>
                  <a:gd name="T98" fmla="*/ 2 w 931"/>
                  <a:gd name="T99" fmla="*/ 2 h 3420"/>
                  <a:gd name="T100" fmla="*/ 1 w 931"/>
                  <a:gd name="T101" fmla="*/ 2 h 3420"/>
                  <a:gd name="T102" fmla="*/ 1 w 931"/>
                  <a:gd name="T103" fmla="*/ 1 h 3420"/>
                  <a:gd name="T104" fmla="*/ 1 w 931"/>
                  <a:gd name="T105" fmla="*/ 1 h 3420"/>
                  <a:gd name="T106" fmla="*/ 1 w 931"/>
                  <a:gd name="T107" fmla="*/ 1 h 3420"/>
                  <a:gd name="T108" fmla="*/ 1 w 931"/>
                  <a:gd name="T109" fmla="*/ 0 h 3420"/>
                  <a:gd name="T110" fmla="*/ 2 w 931"/>
                  <a:gd name="T111" fmla="*/ 0 h 3420"/>
                  <a:gd name="T112" fmla="*/ 2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98" name="Freeform 168"/>
              <p:cNvSpPr>
                <a:spLocks/>
              </p:cNvSpPr>
              <p:nvPr/>
            </p:nvSpPr>
            <p:spPr bwMode="auto">
              <a:xfrm>
                <a:off x="2902" y="2366"/>
                <a:ext cx="36" cy="166"/>
              </a:xfrm>
              <a:custGeom>
                <a:avLst/>
                <a:gdLst>
                  <a:gd name="T0" fmla="*/ 0 w 108"/>
                  <a:gd name="T1" fmla="*/ 2 h 497"/>
                  <a:gd name="T2" fmla="*/ 0 w 108"/>
                  <a:gd name="T3" fmla="*/ 2 h 497"/>
                  <a:gd name="T4" fmla="*/ 0 w 108"/>
                  <a:gd name="T5" fmla="*/ 2 h 497"/>
                  <a:gd name="T6" fmla="*/ 0 w 108"/>
                  <a:gd name="T7" fmla="*/ 2 h 497"/>
                  <a:gd name="T8" fmla="*/ 0 w 108"/>
                  <a:gd name="T9" fmla="*/ 1 h 497"/>
                  <a:gd name="T10" fmla="*/ 0 w 108"/>
                  <a:gd name="T11" fmla="*/ 1 h 497"/>
                  <a:gd name="T12" fmla="*/ 0 w 108"/>
                  <a:gd name="T13" fmla="*/ 1 h 497"/>
                  <a:gd name="T14" fmla="*/ 0 w 108"/>
                  <a:gd name="T15" fmla="*/ 1 h 497"/>
                  <a:gd name="T16" fmla="*/ 0 w 108"/>
                  <a:gd name="T17" fmla="*/ 1 h 497"/>
                  <a:gd name="T18" fmla="*/ 0 w 108"/>
                  <a:gd name="T19" fmla="*/ 0 h 497"/>
                  <a:gd name="T20" fmla="*/ 0 w 108"/>
                  <a:gd name="T21" fmla="*/ 0 h 497"/>
                  <a:gd name="T22" fmla="*/ 0 w 108"/>
                  <a:gd name="T23" fmla="*/ 0 h 497"/>
                  <a:gd name="T24" fmla="*/ 0 w 108"/>
                  <a:gd name="T25" fmla="*/ 0 h 497"/>
                  <a:gd name="T26" fmla="*/ 0 w 108"/>
                  <a:gd name="T27" fmla="*/ 1 h 497"/>
                  <a:gd name="T28" fmla="*/ 0 w 108"/>
                  <a:gd name="T29" fmla="*/ 1 h 497"/>
                  <a:gd name="T30" fmla="*/ 0 w 108"/>
                  <a:gd name="T31" fmla="*/ 1 h 497"/>
                  <a:gd name="T32" fmla="*/ 0 w 108"/>
                  <a:gd name="T33" fmla="*/ 2 h 497"/>
                  <a:gd name="T34" fmla="*/ 0 w 108"/>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8"/>
                  <a:gd name="T55" fmla="*/ 0 h 497"/>
                  <a:gd name="T56" fmla="*/ 108 w 108"/>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8" h="497">
                    <a:moveTo>
                      <a:pt x="103" y="477"/>
                    </a:moveTo>
                    <a:lnTo>
                      <a:pt x="50" y="497"/>
                    </a:lnTo>
                    <a:lnTo>
                      <a:pt x="52" y="412"/>
                    </a:lnTo>
                    <a:lnTo>
                      <a:pt x="47" y="374"/>
                    </a:lnTo>
                    <a:lnTo>
                      <a:pt x="37" y="337"/>
                    </a:lnTo>
                    <a:lnTo>
                      <a:pt x="21" y="302"/>
                    </a:lnTo>
                    <a:lnTo>
                      <a:pt x="0" y="267"/>
                    </a:lnTo>
                    <a:lnTo>
                      <a:pt x="27" y="224"/>
                    </a:lnTo>
                    <a:lnTo>
                      <a:pt x="52" y="173"/>
                    </a:lnTo>
                    <a:lnTo>
                      <a:pt x="74" y="113"/>
                    </a:lnTo>
                    <a:lnTo>
                      <a:pt x="88" y="64"/>
                    </a:lnTo>
                    <a:lnTo>
                      <a:pt x="101" y="0"/>
                    </a:lnTo>
                    <a:lnTo>
                      <a:pt x="108" y="79"/>
                    </a:lnTo>
                    <a:lnTo>
                      <a:pt x="106" y="177"/>
                    </a:lnTo>
                    <a:lnTo>
                      <a:pt x="104" y="267"/>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199" name="Freeform 169"/>
              <p:cNvSpPr>
                <a:spLocks/>
              </p:cNvSpPr>
              <p:nvPr/>
            </p:nvSpPr>
            <p:spPr bwMode="auto">
              <a:xfrm>
                <a:off x="2757" y="2752"/>
                <a:ext cx="79" cy="341"/>
              </a:xfrm>
              <a:custGeom>
                <a:avLst/>
                <a:gdLst>
                  <a:gd name="T0" fmla="*/ 1 w 235"/>
                  <a:gd name="T1" fmla="*/ 4 h 1021"/>
                  <a:gd name="T2" fmla="*/ 1 w 235"/>
                  <a:gd name="T3" fmla="*/ 4 h 1021"/>
                  <a:gd name="T4" fmla="*/ 1 w 235"/>
                  <a:gd name="T5" fmla="*/ 4 h 1021"/>
                  <a:gd name="T6" fmla="*/ 1 w 235"/>
                  <a:gd name="T7" fmla="*/ 4 h 1021"/>
                  <a:gd name="T8" fmla="*/ 1 w 235"/>
                  <a:gd name="T9" fmla="*/ 3 h 1021"/>
                  <a:gd name="T10" fmla="*/ 1 w 235"/>
                  <a:gd name="T11" fmla="*/ 3 h 1021"/>
                  <a:gd name="T12" fmla="*/ 1 w 235"/>
                  <a:gd name="T13" fmla="*/ 3 h 1021"/>
                  <a:gd name="T14" fmla="*/ 1 w 235"/>
                  <a:gd name="T15" fmla="*/ 2 h 1021"/>
                  <a:gd name="T16" fmla="*/ 1 w 235"/>
                  <a:gd name="T17" fmla="*/ 2 h 1021"/>
                  <a:gd name="T18" fmla="*/ 1 w 235"/>
                  <a:gd name="T19" fmla="*/ 1 h 1021"/>
                  <a:gd name="T20" fmla="*/ 1 w 235"/>
                  <a:gd name="T21" fmla="*/ 1 h 1021"/>
                  <a:gd name="T22" fmla="*/ 1 w 235"/>
                  <a:gd name="T23" fmla="*/ 1 h 1021"/>
                  <a:gd name="T24" fmla="*/ 1 w 235"/>
                  <a:gd name="T25" fmla="*/ 1 h 1021"/>
                  <a:gd name="T26" fmla="*/ 1 w 235"/>
                  <a:gd name="T27" fmla="*/ 0 h 1021"/>
                  <a:gd name="T28" fmla="*/ 1 w 235"/>
                  <a:gd name="T29" fmla="*/ 0 h 1021"/>
                  <a:gd name="T30" fmla="*/ 1 w 235"/>
                  <a:gd name="T31" fmla="*/ 0 h 1021"/>
                  <a:gd name="T32" fmla="*/ 0 w 235"/>
                  <a:gd name="T33" fmla="*/ 0 h 1021"/>
                  <a:gd name="T34" fmla="*/ 0 w 235"/>
                  <a:gd name="T35" fmla="*/ 0 h 1021"/>
                  <a:gd name="T36" fmla="*/ 0 w 235"/>
                  <a:gd name="T37" fmla="*/ 0 h 1021"/>
                  <a:gd name="T38" fmla="*/ 0 w 235"/>
                  <a:gd name="T39" fmla="*/ 1 h 1021"/>
                  <a:gd name="T40" fmla="*/ 0 w 235"/>
                  <a:gd name="T41" fmla="*/ 1 h 1021"/>
                  <a:gd name="T42" fmla="*/ 0 w 235"/>
                  <a:gd name="T43" fmla="*/ 1 h 1021"/>
                  <a:gd name="T44" fmla="*/ 0 w 235"/>
                  <a:gd name="T45" fmla="*/ 1 h 1021"/>
                  <a:gd name="T46" fmla="*/ 0 w 235"/>
                  <a:gd name="T47" fmla="*/ 1 h 1021"/>
                  <a:gd name="T48" fmla="*/ 0 w 235"/>
                  <a:gd name="T49" fmla="*/ 2 h 1021"/>
                  <a:gd name="T50" fmla="*/ 0 w 235"/>
                  <a:gd name="T51" fmla="*/ 2 h 1021"/>
                  <a:gd name="T52" fmla="*/ 0 w 235"/>
                  <a:gd name="T53" fmla="*/ 2 h 1021"/>
                  <a:gd name="T54" fmla="*/ 0 w 235"/>
                  <a:gd name="T55" fmla="*/ 3 h 1021"/>
                  <a:gd name="T56" fmla="*/ 0 w 235"/>
                  <a:gd name="T57" fmla="*/ 3 h 1021"/>
                  <a:gd name="T58" fmla="*/ 0 w 235"/>
                  <a:gd name="T59" fmla="*/ 3 h 1021"/>
                  <a:gd name="T60" fmla="*/ 1 w 235"/>
                  <a:gd name="T61" fmla="*/ 4 h 1021"/>
                  <a:gd name="T62" fmla="*/ 1 w 235"/>
                  <a:gd name="T63" fmla="*/ 4 h 1021"/>
                  <a:gd name="T64" fmla="*/ 1 w 235"/>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5"/>
                    </a:lnTo>
                    <a:lnTo>
                      <a:pt x="232" y="880"/>
                    </a:lnTo>
                    <a:lnTo>
                      <a:pt x="225" y="803"/>
                    </a:lnTo>
                    <a:lnTo>
                      <a:pt x="222" y="714"/>
                    </a:lnTo>
                    <a:lnTo>
                      <a:pt x="218" y="610"/>
                    </a:lnTo>
                    <a:lnTo>
                      <a:pt x="222" y="495"/>
                    </a:lnTo>
                    <a:lnTo>
                      <a:pt x="229" y="393"/>
                    </a:lnTo>
                    <a:lnTo>
                      <a:pt x="235" y="324"/>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1" y="205"/>
                    </a:lnTo>
                    <a:lnTo>
                      <a:pt x="49" y="251"/>
                    </a:lnTo>
                    <a:lnTo>
                      <a:pt x="71" y="310"/>
                    </a:lnTo>
                    <a:lnTo>
                      <a:pt x="88" y="365"/>
                    </a:lnTo>
                    <a:lnTo>
                      <a:pt x="93" y="441"/>
                    </a:lnTo>
                    <a:lnTo>
                      <a:pt x="93" y="516"/>
                    </a:lnTo>
                    <a:lnTo>
                      <a:pt x="95" y="624"/>
                    </a:lnTo>
                    <a:lnTo>
                      <a:pt x="101" y="716"/>
                    </a:lnTo>
                    <a:lnTo>
                      <a:pt x="119" y="821"/>
                    </a:lnTo>
                    <a:lnTo>
                      <a:pt x="152" y="935"/>
                    </a:lnTo>
                    <a:lnTo>
                      <a:pt x="171" y="985"/>
                    </a:lnTo>
                    <a:lnTo>
                      <a:pt x="187"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00" name="Freeform 170"/>
              <p:cNvSpPr>
                <a:spLocks/>
              </p:cNvSpPr>
              <p:nvPr/>
            </p:nvSpPr>
            <p:spPr bwMode="auto">
              <a:xfrm>
                <a:off x="4836" y="2012"/>
                <a:ext cx="411" cy="1215"/>
              </a:xfrm>
              <a:custGeom>
                <a:avLst/>
                <a:gdLst>
                  <a:gd name="T0" fmla="*/ 2 w 1234"/>
                  <a:gd name="T1" fmla="*/ 10 h 3644"/>
                  <a:gd name="T2" fmla="*/ 2 w 1234"/>
                  <a:gd name="T3" fmla="*/ 12 h 3644"/>
                  <a:gd name="T4" fmla="*/ 2 w 1234"/>
                  <a:gd name="T5" fmla="*/ 13 h 3644"/>
                  <a:gd name="T6" fmla="*/ 2 w 1234"/>
                  <a:gd name="T7" fmla="*/ 14 h 3644"/>
                  <a:gd name="T8" fmla="*/ 2 w 1234"/>
                  <a:gd name="T9" fmla="*/ 14 h 3644"/>
                  <a:gd name="T10" fmla="*/ 1 w 1234"/>
                  <a:gd name="T11" fmla="*/ 14 h 3644"/>
                  <a:gd name="T12" fmla="*/ 0 w 1234"/>
                  <a:gd name="T13" fmla="*/ 15 h 3644"/>
                  <a:gd name="T14" fmla="*/ 0 w 1234"/>
                  <a:gd name="T15" fmla="*/ 14 h 3644"/>
                  <a:gd name="T16" fmla="*/ 0 w 1234"/>
                  <a:gd name="T17" fmla="*/ 14 h 3644"/>
                  <a:gd name="T18" fmla="*/ 1 w 1234"/>
                  <a:gd name="T19" fmla="*/ 14 h 3644"/>
                  <a:gd name="T20" fmla="*/ 1 w 1234"/>
                  <a:gd name="T21" fmla="*/ 12 h 3644"/>
                  <a:gd name="T22" fmla="*/ 1 w 1234"/>
                  <a:gd name="T23" fmla="*/ 10 h 3644"/>
                  <a:gd name="T24" fmla="*/ 1 w 1234"/>
                  <a:gd name="T25" fmla="*/ 9 h 3644"/>
                  <a:gd name="T26" fmla="*/ 1 w 1234"/>
                  <a:gd name="T27" fmla="*/ 8 h 3644"/>
                  <a:gd name="T28" fmla="*/ 1 w 1234"/>
                  <a:gd name="T29" fmla="*/ 8 h 3644"/>
                  <a:gd name="T30" fmla="*/ 1 w 1234"/>
                  <a:gd name="T31" fmla="*/ 7 h 3644"/>
                  <a:gd name="T32" fmla="*/ 1 w 1234"/>
                  <a:gd name="T33" fmla="*/ 6 h 3644"/>
                  <a:gd name="T34" fmla="*/ 1 w 1234"/>
                  <a:gd name="T35" fmla="*/ 4 h 3644"/>
                  <a:gd name="T36" fmla="*/ 1 w 1234"/>
                  <a:gd name="T37" fmla="*/ 3 h 3644"/>
                  <a:gd name="T38" fmla="*/ 2 w 1234"/>
                  <a:gd name="T39" fmla="*/ 2 h 3644"/>
                  <a:gd name="T40" fmla="*/ 2 w 1234"/>
                  <a:gd name="T41" fmla="*/ 2 h 3644"/>
                  <a:gd name="T42" fmla="*/ 2 w 1234"/>
                  <a:gd name="T43" fmla="*/ 1 h 3644"/>
                  <a:gd name="T44" fmla="*/ 1 w 1234"/>
                  <a:gd name="T45" fmla="*/ 1 h 3644"/>
                  <a:gd name="T46" fmla="*/ 1 w 1234"/>
                  <a:gd name="T47" fmla="*/ 0 h 3644"/>
                  <a:gd name="T48" fmla="*/ 2 w 1234"/>
                  <a:gd name="T49" fmla="*/ 0 h 3644"/>
                  <a:gd name="T50" fmla="*/ 3 w 1234"/>
                  <a:gd name="T51" fmla="*/ 0 h 3644"/>
                  <a:gd name="T52" fmla="*/ 3 w 1234"/>
                  <a:gd name="T53" fmla="*/ 1 h 3644"/>
                  <a:gd name="T54" fmla="*/ 3 w 1234"/>
                  <a:gd name="T55" fmla="*/ 2 h 3644"/>
                  <a:gd name="T56" fmla="*/ 3 w 1234"/>
                  <a:gd name="T57" fmla="*/ 2 h 3644"/>
                  <a:gd name="T58" fmla="*/ 4 w 1234"/>
                  <a:gd name="T59" fmla="*/ 3 h 3644"/>
                  <a:gd name="T60" fmla="*/ 5 w 1234"/>
                  <a:gd name="T61" fmla="*/ 5 h 3644"/>
                  <a:gd name="T62" fmla="*/ 4 w 1234"/>
                  <a:gd name="T63" fmla="*/ 6 h 3644"/>
                  <a:gd name="T64" fmla="*/ 4 w 1234"/>
                  <a:gd name="T65" fmla="*/ 8 h 3644"/>
                  <a:gd name="T66" fmla="*/ 4 w 1234"/>
                  <a:gd name="T67" fmla="*/ 8 h 3644"/>
                  <a:gd name="T68" fmla="*/ 4 w 1234"/>
                  <a:gd name="T69" fmla="*/ 9 h 3644"/>
                  <a:gd name="T70" fmla="*/ 4 w 1234"/>
                  <a:gd name="T71" fmla="*/ 11 h 3644"/>
                  <a:gd name="T72" fmla="*/ 4 w 1234"/>
                  <a:gd name="T73" fmla="*/ 12 h 3644"/>
                  <a:gd name="T74" fmla="*/ 4 w 1234"/>
                  <a:gd name="T75" fmla="*/ 14 h 3644"/>
                  <a:gd name="T76" fmla="*/ 4 w 1234"/>
                  <a:gd name="T77" fmla="*/ 14 h 3644"/>
                  <a:gd name="T78" fmla="*/ 3 w 1234"/>
                  <a:gd name="T79" fmla="*/ 15 h 3644"/>
                  <a:gd name="T80" fmla="*/ 3 w 1234"/>
                  <a:gd name="T81" fmla="*/ 15 h 3644"/>
                  <a:gd name="T82" fmla="*/ 2 w 1234"/>
                  <a:gd name="T83" fmla="*/ 15 h 3644"/>
                  <a:gd name="T84" fmla="*/ 3 w 1234"/>
                  <a:gd name="T85" fmla="*/ 14 h 3644"/>
                  <a:gd name="T86" fmla="*/ 3 w 1234"/>
                  <a:gd name="T87" fmla="*/ 14 h 3644"/>
                  <a:gd name="T88" fmla="*/ 3 w 1234"/>
                  <a:gd name="T89" fmla="*/ 12 h 3644"/>
                  <a:gd name="T90" fmla="*/ 3 w 1234"/>
                  <a:gd name="T91" fmla="*/ 11 h 3644"/>
                  <a:gd name="T92" fmla="*/ 3 w 1234"/>
                  <a:gd name="T93" fmla="*/ 9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4" y="2752"/>
                    </a:lnTo>
                    <a:lnTo>
                      <a:pt x="531" y="2893"/>
                    </a:lnTo>
                    <a:lnTo>
                      <a:pt x="518" y="3006"/>
                    </a:lnTo>
                    <a:lnTo>
                      <a:pt x="505" y="3108"/>
                    </a:lnTo>
                    <a:lnTo>
                      <a:pt x="486" y="3206"/>
                    </a:lnTo>
                    <a:lnTo>
                      <a:pt x="467" y="3301"/>
                    </a:lnTo>
                    <a:lnTo>
                      <a:pt x="455" y="3365"/>
                    </a:lnTo>
                    <a:lnTo>
                      <a:pt x="455" y="3414"/>
                    </a:lnTo>
                    <a:lnTo>
                      <a:pt x="458" y="3453"/>
                    </a:lnTo>
                    <a:lnTo>
                      <a:pt x="447" y="3470"/>
                    </a:lnTo>
                    <a:lnTo>
                      <a:pt x="366" y="3488"/>
                    </a:lnTo>
                    <a:lnTo>
                      <a:pt x="349" y="3479"/>
                    </a:lnTo>
                    <a:lnTo>
                      <a:pt x="340" y="3467"/>
                    </a:lnTo>
                    <a:lnTo>
                      <a:pt x="264" y="3493"/>
                    </a:lnTo>
                    <a:lnTo>
                      <a:pt x="166" y="3520"/>
                    </a:lnTo>
                    <a:lnTo>
                      <a:pt x="101" y="3530"/>
                    </a:lnTo>
                    <a:lnTo>
                      <a:pt x="49" y="3525"/>
                    </a:lnTo>
                    <a:lnTo>
                      <a:pt x="19" y="3513"/>
                    </a:lnTo>
                    <a:lnTo>
                      <a:pt x="5" y="3495"/>
                    </a:lnTo>
                    <a:lnTo>
                      <a:pt x="0" y="3476"/>
                    </a:lnTo>
                    <a:lnTo>
                      <a:pt x="10" y="3455"/>
                    </a:lnTo>
                    <a:lnTo>
                      <a:pt x="33" y="3436"/>
                    </a:lnTo>
                    <a:lnTo>
                      <a:pt x="106"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3"/>
                    </a:lnTo>
                    <a:lnTo>
                      <a:pt x="277" y="2039"/>
                    </a:lnTo>
                    <a:lnTo>
                      <a:pt x="233" y="2034"/>
                    </a:lnTo>
                    <a:lnTo>
                      <a:pt x="188" y="2018"/>
                    </a:lnTo>
                    <a:lnTo>
                      <a:pt x="153" y="1974"/>
                    </a:lnTo>
                    <a:lnTo>
                      <a:pt x="149" y="1922"/>
                    </a:lnTo>
                    <a:lnTo>
                      <a:pt x="162" y="1854"/>
                    </a:lnTo>
                    <a:lnTo>
                      <a:pt x="188" y="1797"/>
                    </a:lnTo>
                    <a:lnTo>
                      <a:pt x="214" y="1758"/>
                    </a:lnTo>
                    <a:lnTo>
                      <a:pt x="171" y="1740"/>
                    </a:lnTo>
                    <a:lnTo>
                      <a:pt x="158" y="1727"/>
                    </a:lnTo>
                    <a:lnTo>
                      <a:pt x="159" y="1706"/>
                    </a:lnTo>
                    <a:lnTo>
                      <a:pt x="217" y="1565"/>
                    </a:lnTo>
                    <a:lnTo>
                      <a:pt x="236" y="1488"/>
                    </a:lnTo>
                    <a:lnTo>
                      <a:pt x="252" y="1223"/>
                    </a:lnTo>
                    <a:lnTo>
                      <a:pt x="252" y="1031"/>
                    </a:lnTo>
                    <a:lnTo>
                      <a:pt x="261" y="799"/>
                    </a:lnTo>
                    <a:lnTo>
                      <a:pt x="271" y="742"/>
                    </a:lnTo>
                    <a:lnTo>
                      <a:pt x="294" y="696"/>
                    </a:lnTo>
                    <a:lnTo>
                      <a:pt x="338" y="658"/>
                    </a:lnTo>
                    <a:lnTo>
                      <a:pt x="531" y="547"/>
                    </a:lnTo>
                    <a:lnTo>
                      <a:pt x="518" y="496"/>
                    </a:lnTo>
                    <a:lnTo>
                      <a:pt x="486" y="490"/>
                    </a:lnTo>
                    <a:lnTo>
                      <a:pt x="443" y="478"/>
                    </a:lnTo>
                    <a:lnTo>
                      <a:pt x="418" y="452"/>
                    </a:lnTo>
                    <a:lnTo>
                      <a:pt x="388" y="349"/>
                    </a:lnTo>
                    <a:lnTo>
                      <a:pt x="379" y="292"/>
                    </a:lnTo>
                    <a:lnTo>
                      <a:pt x="380" y="237"/>
                    </a:lnTo>
                    <a:lnTo>
                      <a:pt x="374" y="183"/>
                    </a:lnTo>
                    <a:lnTo>
                      <a:pt x="379" y="127"/>
                    </a:lnTo>
                    <a:lnTo>
                      <a:pt x="354" y="151"/>
                    </a:lnTo>
                    <a:lnTo>
                      <a:pt x="340" y="164"/>
                    </a:lnTo>
                    <a:lnTo>
                      <a:pt x="345" y="127"/>
                    </a:lnTo>
                    <a:lnTo>
                      <a:pt x="361" y="85"/>
                    </a:lnTo>
                    <a:lnTo>
                      <a:pt x="385" y="52"/>
                    </a:lnTo>
                    <a:lnTo>
                      <a:pt x="424" y="25"/>
                    </a:lnTo>
                    <a:lnTo>
                      <a:pt x="471" y="6"/>
                    </a:lnTo>
                    <a:lnTo>
                      <a:pt x="538" y="0"/>
                    </a:lnTo>
                    <a:lnTo>
                      <a:pt x="595" y="12"/>
                    </a:lnTo>
                    <a:lnTo>
                      <a:pt x="644" y="37"/>
                    </a:lnTo>
                    <a:lnTo>
                      <a:pt x="683" y="69"/>
                    </a:lnTo>
                    <a:lnTo>
                      <a:pt x="713" y="112"/>
                    </a:lnTo>
                    <a:lnTo>
                      <a:pt x="729" y="172"/>
                    </a:lnTo>
                    <a:lnTo>
                      <a:pt x="738" y="240"/>
                    </a:lnTo>
                    <a:lnTo>
                      <a:pt x="734" y="295"/>
                    </a:lnTo>
                    <a:lnTo>
                      <a:pt x="720" y="369"/>
                    </a:lnTo>
                    <a:lnTo>
                      <a:pt x="722" y="423"/>
                    </a:lnTo>
                    <a:lnTo>
                      <a:pt x="734" y="483"/>
                    </a:lnTo>
                    <a:lnTo>
                      <a:pt x="757" y="513"/>
                    </a:lnTo>
                    <a:lnTo>
                      <a:pt x="995" y="611"/>
                    </a:lnTo>
                    <a:lnTo>
                      <a:pt x="1028" y="632"/>
                    </a:lnTo>
                    <a:lnTo>
                      <a:pt x="1052" y="668"/>
                    </a:lnTo>
                    <a:lnTo>
                      <a:pt x="1126" y="878"/>
                    </a:lnTo>
                    <a:lnTo>
                      <a:pt x="1223" y="1178"/>
                    </a:lnTo>
                    <a:lnTo>
                      <a:pt x="1234" y="1238"/>
                    </a:lnTo>
                    <a:lnTo>
                      <a:pt x="1230" y="1273"/>
                    </a:lnTo>
                    <a:lnTo>
                      <a:pt x="1215" y="1312"/>
                    </a:lnTo>
                    <a:lnTo>
                      <a:pt x="1088" y="1515"/>
                    </a:lnTo>
                    <a:lnTo>
                      <a:pt x="1070" y="1579"/>
                    </a:lnTo>
                    <a:lnTo>
                      <a:pt x="1063" y="1645"/>
                    </a:lnTo>
                    <a:lnTo>
                      <a:pt x="1088" y="1873"/>
                    </a:lnTo>
                    <a:lnTo>
                      <a:pt x="1104" y="1974"/>
                    </a:lnTo>
                    <a:lnTo>
                      <a:pt x="1104" y="2007"/>
                    </a:lnTo>
                    <a:lnTo>
                      <a:pt x="1089" y="2032"/>
                    </a:lnTo>
                    <a:lnTo>
                      <a:pt x="1052" y="2045"/>
                    </a:lnTo>
                    <a:lnTo>
                      <a:pt x="1012" y="2051"/>
                    </a:lnTo>
                    <a:lnTo>
                      <a:pt x="1003" y="2166"/>
                    </a:lnTo>
                    <a:lnTo>
                      <a:pt x="1003" y="2292"/>
                    </a:lnTo>
                    <a:lnTo>
                      <a:pt x="1005" y="2432"/>
                    </a:lnTo>
                    <a:lnTo>
                      <a:pt x="1012" y="2562"/>
                    </a:lnTo>
                    <a:lnTo>
                      <a:pt x="1031" y="2702"/>
                    </a:lnTo>
                    <a:lnTo>
                      <a:pt x="1037" y="2842"/>
                    </a:lnTo>
                    <a:lnTo>
                      <a:pt x="1046" y="2979"/>
                    </a:lnTo>
                    <a:lnTo>
                      <a:pt x="1046" y="3088"/>
                    </a:lnTo>
                    <a:lnTo>
                      <a:pt x="1040" y="3261"/>
                    </a:lnTo>
                    <a:lnTo>
                      <a:pt x="1042" y="3369"/>
                    </a:lnTo>
                    <a:lnTo>
                      <a:pt x="1037" y="3467"/>
                    </a:lnTo>
                    <a:lnTo>
                      <a:pt x="1034" y="3488"/>
                    </a:lnTo>
                    <a:lnTo>
                      <a:pt x="975" y="3505"/>
                    </a:lnTo>
                    <a:lnTo>
                      <a:pt x="927" y="3530"/>
                    </a:lnTo>
                    <a:lnTo>
                      <a:pt x="882" y="3568"/>
                    </a:lnTo>
                    <a:lnTo>
                      <a:pt x="835" y="3603"/>
                    </a:lnTo>
                    <a:lnTo>
                      <a:pt x="774" y="3627"/>
                    </a:lnTo>
                    <a:lnTo>
                      <a:pt x="713" y="3643"/>
                    </a:lnTo>
                    <a:lnTo>
                      <a:pt x="658" y="3644"/>
                    </a:lnTo>
                    <a:lnTo>
                      <a:pt x="624" y="3633"/>
                    </a:lnTo>
                    <a:lnTo>
                      <a:pt x="599" y="3615"/>
                    </a:lnTo>
                    <a:lnTo>
                      <a:pt x="597" y="3594"/>
                    </a:lnTo>
                    <a:lnTo>
                      <a:pt x="609" y="3563"/>
                    </a:lnTo>
                    <a:lnTo>
                      <a:pt x="642" y="3534"/>
                    </a:lnTo>
                    <a:lnTo>
                      <a:pt x="680" y="3505"/>
                    </a:lnTo>
                    <a:lnTo>
                      <a:pt x="729" y="3462"/>
                    </a:lnTo>
                    <a:lnTo>
                      <a:pt x="770" y="3424"/>
                    </a:lnTo>
                    <a:lnTo>
                      <a:pt x="796" y="3391"/>
                    </a:lnTo>
                    <a:lnTo>
                      <a:pt x="784" y="3211"/>
                    </a:lnTo>
                    <a:lnTo>
                      <a:pt x="784" y="3084"/>
                    </a:lnTo>
                    <a:lnTo>
                      <a:pt x="771" y="2957"/>
                    </a:lnTo>
                    <a:lnTo>
                      <a:pt x="758" y="2842"/>
                    </a:lnTo>
                    <a:lnTo>
                      <a:pt x="737" y="2721"/>
                    </a:lnTo>
                    <a:lnTo>
                      <a:pt x="708" y="2599"/>
                    </a:lnTo>
                    <a:lnTo>
                      <a:pt x="683" y="2485"/>
                    </a:lnTo>
                    <a:lnTo>
                      <a:pt x="663" y="2391"/>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01" name="Freeform 171"/>
              <p:cNvSpPr>
                <a:spLocks/>
              </p:cNvSpPr>
              <p:nvPr/>
            </p:nvSpPr>
            <p:spPr bwMode="auto">
              <a:xfrm>
                <a:off x="3277" y="2026"/>
                <a:ext cx="431" cy="1136"/>
              </a:xfrm>
              <a:custGeom>
                <a:avLst/>
                <a:gdLst>
                  <a:gd name="T0" fmla="*/ 5 w 1291"/>
                  <a:gd name="T1" fmla="*/ 6 h 3406"/>
                  <a:gd name="T2" fmla="*/ 4 w 1291"/>
                  <a:gd name="T3" fmla="*/ 8 h 3406"/>
                  <a:gd name="T4" fmla="*/ 4 w 1291"/>
                  <a:gd name="T5" fmla="*/ 9 h 3406"/>
                  <a:gd name="T6" fmla="*/ 4 w 1291"/>
                  <a:gd name="T7" fmla="*/ 11 h 3406"/>
                  <a:gd name="T8" fmla="*/ 4 w 1291"/>
                  <a:gd name="T9" fmla="*/ 13 h 3406"/>
                  <a:gd name="T10" fmla="*/ 4 w 1291"/>
                  <a:gd name="T11" fmla="*/ 13 h 3406"/>
                  <a:gd name="T12" fmla="*/ 5 w 1291"/>
                  <a:gd name="T13" fmla="*/ 13 h 3406"/>
                  <a:gd name="T14" fmla="*/ 5 w 1291"/>
                  <a:gd name="T15" fmla="*/ 13 h 3406"/>
                  <a:gd name="T16" fmla="*/ 5 w 1291"/>
                  <a:gd name="T17" fmla="*/ 14 h 3406"/>
                  <a:gd name="T18" fmla="*/ 5 w 1291"/>
                  <a:gd name="T19" fmla="*/ 14 h 3406"/>
                  <a:gd name="T20" fmla="*/ 4 w 1291"/>
                  <a:gd name="T21" fmla="*/ 14 h 3406"/>
                  <a:gd name="T22" fmla="*/ 3 w 1291"/>
                  <a:gd name="T23" fmla="*/ 14 h 3406"/>
                  <a:gd name="T24" fmla="*/ 3 w 1291"/>
                  <a:gd name="T25" fmla="*/ 13 h 3406"/>
                  <a:gd name="T26" fmla="*/ 3 w 1291"/>
                  <a:gd name="T27" fmla="*/ 13 h 3406"/>
                  <a:gd name="T28" fmla="*/ 3 w 1291"/>
                  <a:gd name="T29" fmla="*/ 13 h 3406"/>
                  <a:gd name="T30" fmla="*/ 3 w 1291"/>
                  <a:gd name="T31" fmla="*/ 13 h 3406"/>
                  <a:gd name="T32" fmla="*/ 3 w 1291"/>
                  <a:gd name="T33" fmla="*/ 11 h 3406"/>
                  <a:gd name="T34" fmla="*/ 3 w 1291"/>
                  <a:gd name="T35" fmla="*/ 9 h 3406"/>
                  <a:gd name="T36" fmla="*/ 3 w 1291"/>
                  <a:gd name="T37" fmla="*/ 9 h 3406"/>
                  <a:gd name="T38" fmla="*/ 2 w 1291"/>
                  <a:gd name="T39" fmla="*/ 10 h 3406"/>
                  <a:gd name="T40" fmla="*/ 2 w 1291"/>
                  <a:gd name="T41" fmla="*/ 11 h 3406"/>
                  <a:gd name="T42" fmla="*/ 2 w 1291"/>
                  <a:gd name="T43" fmla="*/ 13 h 3406"/>
                  <a:gd name="T44" fmla="*/ 2 w 1291"/>
                  <a:gd name="T45" fmla="*/ 13 h 3406"/>
                  <a:gd name="T46" fmla="*/ 2 w 1291"/>
                  <a:gd name="T47" fmla="*/ 14 h 3406"/>
                  <a:gd name="T48" fmla="*/ 2 w 1291"/>
                  <a:gd name="T49" fmla="*/ 14 h 3406"/>
                  <a:gd name="T50" fmla="*/ 2 w 1291"/>
                  <a:gd name="T51" fmla="*/ 14 h 3406"/>
                  <a:gd name="T52" fmla="*/ 1 w 1291"/>
                  <a:gd name="T53" fmla="*/ 14 h 3406"/>
                  <a:gd name="T54" fmla="*/ 1 w 1291"/>
                  <a:gd name="T55" fmla="*/ 14 h 3406"/>
                  <a:gd name="T56" fmla="*/ 1 w 1291"/>
                  <a:gd name="T57" fmla="*/ 14 h 3406"/>
                  <a:gd name="T58" fmla="*/ 1 w 1291"/>
                  <a:gd name="T59" fmla="*/ 13 h 3406"/>
                  <a:gd name="T60" fmla="*/ 1 w 1291"/>
                  <a:gd name="T61" fmla="*/ 12 h 3406"/>
                  <a:gd name="T62" fmla="*/ 1 w 1291"/>
                  <a:gd name="T63" fmla="*/ 11 h 3406"/>
                  <a:gd name="T64" fmla="*/ 1 w 1291"/>
                  <a:gd name="T65" fmla="*/ 10 h 3406"/>
                  <a:gd name="T66" fmla="*/ 0 w 1291"/>
                  <a:gd name="T67" fmla="*/ 9 h 3406"/>
                  <a:gd name="T68" fmla="*/ 0 w 1291"/>
                  <a:gd name="T69" fmla="*/ 8 h 3406"/>
                  <a:gd name="T70" fmla="*/ 1 w 1291"/>
                  <a:gd name="T71" fmla="*/ 8 h 3406"/>
                  <a:gd name="T72" fmla="*/ 1 w 1291"/>
                  <a:gd name="T73" fmla="*/ 5 h 3406"/>
                  <a:gd name="T74" fmla="*/ 1 w 1291"/>
                  <a:gd name="T75" fmla="*/ 5 h 3406"/>
                  <a:gd name="T76" fmla="*/ 1 w 1291"/>
                  <a:gd name="T77" fmla="*/ 3 h 3406"/>
                  <a:gd name="T78" fmla="*/ 1 w 1291"/>
                  <a:gd name="T79" fmla="*/ 3 h 3406"/>
                  <a:gd name="T80" fmla="*/ 2 w 1291"/>
                  <a:gd name="T81" fmla="*/ 2 h 3406"/>
                  <a:gd name="T82" fmla="*/ 2 w 1291"/>
                  <a:gd name="T83" fmla="*/ 2 h 3406"/>
                  <a:gd name="T84" fmla="*/ 2 w 1291"/>
                  <a:gd name="T85" fmla="*/ 1 h 3406"/>
                  <a:gd name="T86" fmla="*/ 2 w 1291"/>
                  <a:gd name="T87" fmla="*/ 1 h 3406"/>
                  <a:gd name="T88" fmla="*/ 2 w 1291"/>
                  <a:gd name="T89" fmla="*/ 0 h 3406"/>
                  <a:gd name="T90" fmla="*/ 3 w 1291"/>
                  <a:gd name="T91" fmla="*/ 0 h 3406"/>
                  <a:gd name="T92" fmla="*/ 3 w 1291"/>
                  <a:gd name="T93" fmla="*/ 0 h 3406"/>
                  <a:gd name="T94" fmla="*/ 3 w 1291"/>
                  <a:gd name="T95" fmla="*/ 0 h 3406"/>
                  <a:gd name="T96" fmla="*/ 4 w 1291"/>
                  <a:gd name="T97" fmla="*/ 0 h 3406"/>
                  <a:gd name="T98" fmla="*/ 4 w 1291"/>
                  <a:gd name="T99" fmla="*/ 1 h 3406"/>
                  <a:gd name="T100" fmla="*/ 4 w 1291"/>
                  <a:gd name="T101" fmla="*/ 1 h 3406"/>
                  <a:gd name="T102" fmla="*/ 3 w 1291"/>
                  <a:gd name="T103" fmla="*/ 2 h 3406"/>
                  <a:gd name="T104" fmla="*/ 3 w 1291"/>
                  <a:gd name="T105" fmla="*/ 2 h 3406"/>
                  <a:gd name="T106" fmla="*/ 4 w 1291"/>
                  <a:gd name="T107" fmla="*/ 3 h 3406"/>
                  <a:gd name="T108" fmla="*/ 5 w 1291"/>
                  <a:gd name="T109" fmla="*/ 3 h 3406"/>
                  <a:gd name="T110" fmla="*/ 5 w 1291"/>
                  <a:gd name="T111" fmla="*/ 5 h 3406"/>
                  <a:gd name="T112" fmla="*/ 4 w 1291"/>
                  <a:gd name="T113" fmla="*/ 5 h 3406"/>
                  <a:gd name="T114" fmla="*/ 4 w 1291"/>
                  <a:gd name="T115" fmla="*/ 6 h 3406"/>
                  <a:gd name="T116" fmla="*/ 5 w 1291"/>
                  <a:gd name="T117" fmla="*/ 6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6"/>
                  <a:gd name="T179" fmla="*/ 1291 w 129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6">
                    <a:moveTo>
                      <a:pt x="1128" y="1487"/>
                    </a:moveTo>
                    <a:lnTo>
                      <a:pt x="1130" y="1573"/>
                    </a:lnTo>
                    <a:lnTo>
                      <a:pt x="1152" y="1749"/>
                    </a:lnTo>
                    <a:lnTo>
                      <a:pt x="950" y="1876"/>
                    </a:lnTo>
                    <a:lnTo>
                      <a:pt x="950" y="1953"/>
                    </a:lnTo>
                    <a:lnTo>
                      <a:pt x="960" y="2090"/>
                    </a:lnTo>
                    <a:lnTo>
                      <a:pt x="975" y="2500"/>
                    </a:lnTo>
                    <a:lnTo>
                      <a:pt x="987" y="2680"/>
                    </a:lnTo>
                    <a:lnTo>
                      <a:pt x="1000" y="2999"/>
                    </a:lnTo>
                    <a:lnTo>
                      <a:pt x="1000" y="3112"/>
                    </a:lnTo>
                    <a:lnTo>
                      <a:pt x="1002" y="3150"/>
                    </a:lnTo>
                    <a:lnTo>
                      <a:pt x="1013" y="3163"/>
                    </a:lnTo>
                    <a:lnTo>
                      <a:pt x="1049" y="3187"/>
                    </a:lnTo>
                    <a:lnTo>
                      <a:pt x="1121" y="3224"/>
                    </a:lnTo>
                    <a:lnTo>
                      <a:pt x="1206" y="3246"/>
                    </a:lnTo>
                    <a:lnTo>
                      <a:pt x="1236" y="3256"/>
                    </a:lnTo>
                    <a:lnTo>
                      <a:pt x="1267" y="3270"/>
                    </a:lnTo>
                    <a:lnTo>
                      <a:pt x="1285" y="3296"/>
                    </a:lnTo>
                    <a:lnTo>
                      <a:pt x="1291" y="3317"/>
                    </a:lnTo>
                    <a:lnTo>
                      <a:pt x="1280" y="3325"/>
                    </a:lnTo>
                    <a:lnTo>
                      <a:pt x="1109" y="3328"/>
                    </a:lnTo>
                    <a:lnTo>
                      <a:pt x="886" y="3342"/>
                    </a:lnTo>
                    <a:lnTo>
                      <a:pt x="849" y="3342"/>
                    </a:lnTo>
                    <a:lnTo>
                      <a:pt x="823" y="3329"/>
                    </a:lnTo>
                    <a:lnTo>
                      <a:pt x="809" y="3304"/>
                    </a:lnTo>
                    <a:lnTo>
                      <a:pt x="809" y="3266"/>
                    </a:lnTo>
                    <a:lnTo>
                      <a:pt x="823" y="3205"/>
                    </a:lnTo>
                    <a:lnTo>
                      <a:pt x="830" y="3195"/>
                    </a:lnTo>
                    <a:lnTo>
                      <a:pt x="849" y="3189"/>
                    </a:lnTo>
                    <a:lnTo>
                      <a:pt x="823" y="3186"/>
                    </a:lnTo>
                    <a:lnTo>
                      <a:pt x="815" y="3174"/>
                    </a:lnTo>
                    <a:lnTo>
                      <a:pt x="809" y="3125"/>
                    </a:lnTo>
                    <a:lnTo>
                      <a:pt x="785" y="3023"/>
                    </a:lnTo>
                    <a:lnTo>
                      <a:pt x="734" y="2781"/>
                    </a:lnTo>
                    <a:lnTo>
                      <a:pt x="722" y="2666"/>
                    </a:lnTo>
                    <a:lnTo>
                      <a:pt x="695" y="2298"/>
                    </a:lnTo>
                    <a:lnTo>
                      <a:pt x="678" y="2206"/>
                    </a:lnTo>
                    <a:lnTo>
                      <a:pt x="646" y="2093"/>
                    </a:lnTo>
                    <a:lnTo>
                      <a:pt x="620" y="2208"/>
                    </a:lnTo>
                    <a:lnTo>
                      <a:pt x="595" y="2322"/>
                    </a:lnTo>
                    <a:lnTo>
                      <a:pt x="551" y="2642"/>
                    </a:lnTo>
                    <a:lnTo>
                      <a:pt x="531" y="2740"/>
                    </a:lnTo>
                    <a:lnTo>
                      <a:pt x="487" y="3097"/>
                    </a:lnTo>
                    <a:lnTo>
                      <a:pt x="487" y="3150"/>
                    </a:lnTo>
                    <a:lnTo>
                      <a:pt x="482" y="3160"/>
                    </a:lnTo>
                    <a:lnTo>
                      <a:pt x="442" y="3176"/>
                    </a:lnTo>
                    <a:lnTo>
                      <a:pt x="452" y="3230"/>
                    </a:lnTo>
                    <a:lnTo>
                      <a:pt x="454" y="3291"/>
                    </a:lnTo>
                    <a:lnTo>
                      <a:pt x="454" y="3329"/>
                    </a:lnTo>
                    <a:lnTo>
                      <a:pt x="439" y="3366"/>
                    </a:lnTo>
                    <a:lnTo>
                      <a:pt x="413" y="3391"/>
                    </a:lnTo>
                    <a:lnTo>
                      <a:pt x="367" y="3406"/>
                    </a:lnTo>
                    <a:lnTo>
                      <a:pt x="316" y="3406"/>
                    </a:lnTo>
                    <a:lnTo>
                      <a:pt x="261" y="3401"/>
                    </a:lnTo>
                    <a:lnTo>
                      <a:pt x="239" y="3381"/>
                    </a:lnTo>
                    <a:lnTo>
                      <a:pt x="227" y="3355"/>
                    </a:lnTo>
                    <a:lnTo>
                      <a:pt x="228" y="3322"/>
                    </a:lnTo>
                    <a:lnTo>
                      <a:pt x="242" y="3276"/>
                    </a:lnTo>
                    <a:lnTo>
                      <a:pt x="278" y="3227"/>
                    </a:lnTo>
                    <a:lnTo>
                      <a:pt x="303" y="3176"/>
                    </a:lnTo>
                    <a:lnTo>
                      <a:pt x="278" y="3176"/>
                    </a:lnTo>
                    <a:lnTo>
                      <a:pt x="265" y="3023"/>
                    </a:lnTo>
                    <a:lnTo>
                      <a:pt x="261" y="2847"/>
                    </a:lnTo>
                    <a:lnTo>
                      <a:pt x="268" y="2727"/>
                    </a:lnTo>
                    <a:lnTo>
                      <a:pt x="285" y="2588"/>
                    </a:lnTo>
                    <a:lnTo>
                      <a:pt x="298" y="2463"/>
                    </a:lnTo>
                    <a:lnTo>
                      <a:pt x="316" y="2360"/>
                    </a:lnTo>
                    <a:lnTo>
                      <a:pt x="0" y="2246"/>
                    </a:lnTo>
                    <a:lnTo>
                      <a:pt x="0" y="1889"/>
                    </a:lnTo>
                    <a:lnTo>
                      <a:pt x="38" y="1863"/>
                    </a:lnTo>
                    <a:lnTo>
                      <a:pt x="183" y="1902"/>
                    </a:lnTo>
                    <a:lnTo>
                      <a:pt x="200" y="1824"/>
                    </a:lnTo>
                    <a:lnTo>
                      <a:pt x="203" y="1728"/>
                    </a:lnTo>
                    <a:lnTo>
                      <a:pt x="131" y="1331"/>
                    </a:lnTo>
                    <a:lnTo>
                      <a:pt x="126" y="1226"/>
                    </a:lnTo>
                    <a:lnTo>
                      <a:pt x="138" y="1099"/>
                    </a:lnTo>
                    <a:lnTo>
                      <a:pt x="200" y="757"/>
                    </a:lnTo>
                    <a:lnTo>
                      <a:pt x="227" y="664"/>
                    </a:lnTo>
                    <a:lnTo>
                      <a:pt x="252" y="626"/>
                    </a:lnTo>
                    <a:lnTo>
                      <a:pt x="278" y="614"/>
                    </a:lnTo>
                    <a:lnTo>
                      <a:pt x="454" y="550"/>
                    </a:lnTo>
                    <a:lnTo>
                      <a:pt x="531" y="525"/>
                    </a:lnTo>
                    <a:lnTo>
                      <a:pt x="556" y="435"/>
                    </a:lnTo>
                    <a:lnTo>
                      <a:pt x="535" y="370"/>
                    </a:lnTo>
                    <a:lnTo>
                      <a:pt x="524" y="331"/>
                    </a:lnTo>
                    <a:lnTo>
                      <a:pt x="524" y="281"/>
                    </a:lnTo>
                    <a:lnTo>
                      <a:pt x="531" y="218"/>
                    </a:lnTo>
                    <a:lnTo>
                      <a:pt x="556" y="130"/>
                    </a:lnTo>
                    <a:lnTo>
                      <a:pt x="570" y="85"/>
                    </a:lnTo>
                    <a:lnTo>
                      <a:pt x="590" y="51"/>
                    </a:lnTo>
                    <a:lnTo>
                      <a:pt x="620" y="24"/>
                    </a:lnTo>
                    <a:lnTo>
                      <a:pt x="646" y="15"/>
                    </a:lnTo>
                    <a:lnTo>
                      <a:pt x="696" y="0"/>
                    </a:lnTo>
                    <a:lnTo>
                      <a:pt x="734" y="0"/>
                    </a:lnTo>
                    <a:lnTo>
                      <a:pt x="785" y="15"/>
                    </a:lnTo>
                    <a:lnTo>
                      <a:pt x="833" y="31"/>
                    </a:lnTo>
                    <a:lnTo>
                      <a:pt x="872" y="61"/>
                    </a:lnTo>
                    <a:lnTo>
                      <a:pt x="886" y="103"/>
                    </a:lnTo>
                    <a:lnTo>
                      <a:pt x="891" y="159"/>
                    </a:lnTo>
                    <a:lnTo>
                      <a:pt x="885" y="212"/>
                    </a:lnTo>
                    <a:lnTo>
                      <a:pt x="876" y="272"/>
                    </a:lnTo>
                    <a:lnTo>
                      <a:pt x="863" y="321"/>
                    </a:lnTo>
                    <a:lnTo>
                      <a:pt x="836" y="372"/>
                    </a:lnTo>
                    <a:lnTo>
                      <a:pt x="809" y="410"/>
                    </a:lnTo>
                    <a:lnTo>
                      <a:pt x="785" y="448"/>
                    </a:lnTo>
                    <a:lnTo>
                      <a:pt x="785" y="511"/>
                    </a:lnTo>
                    <a:lnTo>
                      <a:pt x="843" y="526"/>
                    </a:lnTo>
                    <a:lnTo>
                      <a:pt x="1056" y="652"/>
                    </a:lnTo>
                    <a:lnTo>
                      <a:pt x="1089" y="690"/>
                    </a:lnTo>
                    <a:lnTo>
                      <a:pt x="1098" y="717"/>
                    </a:lnTo>
                    <a:lnTo>
                      <a:pt x="1115" y="1077"/>
                    </a:lnTo>
                    <a:lnTo>
                      <a:pt x="1098" y="1132"/>
                    </a:lnTo>
                    <a:lnTo>
                      <a:pt x="1078" y="1189"/>
                    </a:lnTo>
                    <a:lnTo>
                      <a:pt x="1064" y="1251"/>
                    </a:lnTo>
                    <a:lnTo>
                      <a:pt x="1068" y="1298"/>
                    </a:lnTo>
                    <a:lnTo>
                      <a:pt x="1088" y="1353"/>
                    </a:lnTo>
                    <a:lnTo>
                      <a:pt x="1128" y="1410"/>
                    </a:lnTo>
                    <a:lnTo>
                      <a:pt x="1128" y="1487"/>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02" name="Freeform 172"/>
              <p:cNvSpPr>
                <a:spLocks/>
              </p:cNvSpPr>
              <p:nvPr/>
            </p:nvSpPr>
            <p:spPr bwMode="auto">
              <a:xfrm>
                <a:off x="4161" y="2032"/>
                <a:ext cx="385" cy="1157"/>
              </a:xfrm>
              <a:custGeom>
                <a:avLst/>
                <a:gdLst>
                  <a:gd name="T0" fmla="*/ 1 w 1153"/>
                  <a:gd name="T1" fmla="*/ 10 h 3472"/>
                  <a:gd name="T2" fmla="*/ 1 w 1153"/>
                  <a:gd name="T3" fmla="*/ 10 h 3472"/>
                  <a:gd name="T4" fmla="*/ 1 w 1153"/>
                  <a:gd name="T5" fmla="*/ 11 h 3472"/>
                  <a:gd name="T6" fmla="*/ 1 w 1153"/>
                  <a:gd name="T7" fmla="*/ 12 h 3472"/>
                  <a:gd name="T8" fmla="*/ 1 w 1153"/>
                  <a:gd name="T9" fmla="*/ 13 h 3472"/>
                  <a:gd name="T10" fmla="*/ 1 w 1153"/>
                  <a:gd name="T11" fmla="*/ 13 h 3472"/>
                  <a:gd name="T12" fmla="*/ 0 w 1153"/>
                  <a:gd name="T13" fmla="*/ 13 h 3472"/>
                  <a:gd name="T14" fmla="*/ 0 w 1153"/>
                  <a:gd name="T15" fmla="*/ 14 h 3472"/>
                  <a:gd name="T16" fmla="*/ 0 w 1153"/>
                  <a:gd name="T17" fmla="*/ 14 h 3472"/>
                  <a:gd name="T18" fmla="*/ 0 w 1153"/>
                  <a:gd name="T19" fmla="*/ 14 h 3472"/>
                  <a:gd name="T20" fmla="*/ 1 w 1153"/>
                  <a:gd name="T21" fmla="*/ 14 h 3472"/>
                  <a:gd name="T22" fmla="*/ 1 w 1153"/>
                  <a:gd name="T23" fmla="*/ 14 h 3472"/>
                  <a:gd name="T24" fmla="*/ 2 w 1153"/>
                  <a:gd name="T25" fmla="*/ 14 h 3472"/>
                  <a:gd name="T26" fmla="*/ 2 w 1153"/>
                  <a:gd name="T27" fmla="*/ 13 h 3472"/>
                  <a:gd name="T28" fmla="*/ 2 w 1153"/>
                  <a:gd name="T29" fmla="*/ 11 h 3472"/>
                  <a:gd name="T30" fmla="*/ 2 w 1153"/>
                  <a:gd name="T31" fmla="*/ 10 h 3472"/>
                  <a:gd name="T32" fmla="*/ 3 w 1153"/>
                  <a:gd name="T33" fmla="*/ 11 h 3472"/>
                  <a:gd name="T34" fmla="*/ 3 w 1153"/>
                  <a:gd name="T35" fmla="*/ 12 h 3472"/>
                  <a:gd name="T36" fmla="*/ 3 w 1153"/>
                  <a:gd name="T37" fmla="*/ 13 h 3472"/>
                  <a:gd name="T38" fmla="*/ 3 w 1153"/>
                  <a:gd name="T39" fmla="*/ 14 h 3472"/>
                  <a:gd name="T40" fmla="*/ 3 w 1153"/>
                  <a:gd name="T41" fmla="*/ 14 h 3472"/>
                  <a:gd name="T42" fmla="*/ 3 w 1153"/>
                  <a:gd name="T43" fmla="*/ 14 h 3472"/>
                  <a:gd name="T44" fmla="*/ 3 w 1153"/>
                  <a:gd name="T45" fmla="*/ 14 h 3472"/>
                  <a:gd name="T46" fmla="*/ 4 w 1153"/>
                  <a:gd name="T47" fmla="*/ 14 h 3472"/>
                  <a:gd name="T48" fmla="*/ 4 w 1153"/>
                  <a:gd name="T49" fmla="*/ 14 h 3472"/>
                  <a:gd name="T50" fmla="*/ 4 w 1153"/>
                  <a:gd name="T51" fmla="*/ 14 h 3472"/>
                  <a:gd name="T52" fmla="*/ 4 w 1153"/>
                  <a:gd name="T53" fmla="*/ 13 h 3472"/>
                  <a:gd name="T54" fmla="*/ 4 w 1153"/>
                  <a:gd name="T55" fmla="*/ 11 h 3472"/>
                  <a:gd name="T56" fmla="*/ 4 w 1153"/>
                  <a:gd name="T57" fmla="*/ 10 h 3472"/>
                  <a:gd name="T58" fmla="*/ 4 w 1153"/>
                  <a:gd name="T59" fmla="*/ 10 h 3472"/>
                  <a:gd name="T60" fmla="*/ 4 w 1153"/>
                  <a:gd name="T61" fmla="*/ 7 h 3472"/>
                  <a:gd name="T62" fmla="*/ 4 w 1153"/>
                  <a:gd name="T63" fmla="*/ 6 h 3472"/>
                  <a:gd name="T64" fmla="*/ 4 w 1153"/>
                  <a:gd name="T65" fmla="*/ 5 h 3472"/>
                  <a:gd name="T66" fmla="*/ 4 w 1153"/>
                  <a:gd name="T67" fmla="*/ 5 h 3472"/>
                  <a:gd name="T68" fmla="*/ 4 w 1153"/>
                  <a:gd name="T69" fmla="*/ 4 h 3472"/>
                  <a:gd name="T70" fmla="*/ 5 w 1153"/>
                  <a:gd name="T71" fmla="*/ 4 h 3472"/>
                  <a:gd name="T72" fmla="*/ 4 w 1153"/>
                  <a:gd name="T73" fmla="*/ 4 h 3472"/>
                  <a:gd name="T74" fmla="*/ 4 w 1153"/>
                  <a:gd name="T75" fmla="*/ 3 h 3472"/>
                  <a:gd name="T76" fmla="*/ 4 w 1153"/>
                  <a:gd name="T77" fmla="*/ 3 h 3472"/>
                  <a:gd name="T78" fmla="*/ 4 w 1153"/>
                  <a:gd name="T79" fmla="*/ 3 h 3472"/>
                  <a:gd name="T80" fmla="*/ 3 w 1153"/>
                  <a:gd name="T81" fmla="*/ 2 h 3472"/>
                  <a:gd name="T82" fmla="*/ 3 w 1153"/>
                  <a:gd name="T83" fmla="*/ 2 h 3472"/>
                  <a:gd name="T84" fmla="*/ 3 w 1153"/>
                  <a:gd name="T85" fmla="*/ 1 h 3472"/>
                  <a:gd name="T86" fmla="*/ 3 w 1153"/>
                  <a:gd name="T87" fmla="*/ 1 h 3472"/>
                  <a:gd name="T88" fmla="*/ 3 w 1153"/>
                  <a:gd name="T89" fmla="*/ 0 h 3472"/>
                  <a:gd name="T90" fmla="*/ 3 w 1153"/>
                  <a:gd name="T91" fmla="*/ 0 h 3472"/>
                  <a:gd name="T92" fmla="*/ 2 w 1153"/>
                  <a:gd name="T93" fmla="*/ 0 h 3472"/>
                  <a:gd name="T94" fmla="*/ 2 w 1153"/>
                  <a:gd name="T95" fmla="*/ 0 h 3472"/>
                  <a:gd name="T96" fmla="*/ 1 w 1153"/>
                  <a:gd name="T97" fmla="*/ 0 h 3472"/>
                  <a:gd name="T98" fmla="*/ 1 w 1153"/>
                  <a:gd name="T99" fmla="*/ 1 h 3472"/>
                  <a:gd name="T100" fmla="*/ 1 w 1153"/>
                  <a:gd name="T101" fmla="*/ 1 h 3472"/>
                  <a:gd name="T102" fmla="*/ 2 w 1153"/>
                  <a:gd name="T103" fmla="*/ 2 h 3472"/>
                  <a:gd name="T104" fmla="*/ 2 w 1153"/>
                  <a:gd name="T105" fmla="*/ 2 h 3472"/>
                  <a:gd name="T106" fmla="*/ 2 w 1153"/>
                  <a:gd name="T107" fmla="*/ 2 h 3472"/>
                  <a:gd name="T108" fmla="*/ 1 w 1153"/>
                  <a:gd name="T109" fmla="*/ 3 h 3472"/>
                  <a:gd name="T110" fmla="*/ 0 w 1153"/>
                  <a:gd name="T111" fmla="*/ 3 h 3472"/>
                  <a:gd name="T112" fmla="*/ 0 w 1153"/>
                  <a:gd name="T113" fmla="*/ 4 h 3472"/>
                  <a:gd name="T114" fmla="*/ 1 w 1153"/>
                  <a:gd name="T115" fmla="*/ 5 h 3472"/>
                  <a:gd name="T116" fmla="*/ 1 w 1153"/>
                  <a:gd name="T117" fmla="*/ 6 h 3472"/>
                  <a:gd name="T118" fmla="*/ 1 w 1153"/>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2"/>
                    </a:moveTo>
                    <a:lnTo>
                      <a:pt x="132" y="2342"/>
                    </a:lnTo>
                    <a:lnTo>
                      <a:pt x="126" y="2471"/>
                    </a:lnTo>
                    <a:lnTo>
                      <a:pt x="176" y="2483"/>
                    </a:lnTo>
                    <a:lnTo>
                      <a:pt x="229" y="2488"/>
                    </a:lnTo>
                    <a:lnTo>
                      <a:pt x="224" y="2607"/>
                    </a:lnTo>
                    <a:lnTo>
                      <a:pt x="224" y="2729"/>
                    </a:lnTo>
                    <a:lnTo>
                      <a:pt x="233" y="3015"/>
                    </a:lnTo>
                    <a:lnTo>
                      <a:pt x="228" y="3108"/>
                    </a:lnTo>
                    <a:lnTo>
                      <a:pt x="224" y="3150"/>
                    </a:lnTo>
                    <a:lnTo>
                      <a:pt x="212" y="3186"/>
                    </a:lnTo>
                    <a:lnTo>
                      <a:pt x="189" y="3210"/>
                    </a:lnTo>
                    <a:lnTo>
                      <a:pt x="152" y="3236"/>
                    </a:lnTo>
                    <a:lnTo>
                      <a:pt x="110" y="3256"/>
                    </a:lnTo>
                    <a:lnTo>
                      <a:pt x="58" y="3285"/>
                    </a:lnTo>
                    <a:lnTo>
                      <a:pt x="25" y="3306"/>
                    </a:lnTo>
                    <a:lnTo>
                      <a:pt x="7" y="3324"/>
                    </a:lnTo>
                    <a:lnTo>
                      <a:pt x="0" y="3347"/>
                    </a:lnTo>
                    <a:lnTo>
                      <a:pt x="4" y="3366"/>
                    </a:lnTo>
                    <a:lnTo>
                      <a:pt x="27" y="3383"/>
                    </a:lnTo>
                    <a:lnTo>
                      <a:pt x="68" y="3388"/>
                    </a:lnTo>
                    <a:lnTo>
                      <a:pt x="142" y="3381"/>
                    </a:lnTo>
                    <a:lnTo>
                      <a:pt x="212" y="3366"/>
                    </a:lnTo>
                    <a:lnTo>
                      <a:pt x="290" y="3357"/>
                    </a:lnTo>
                    <a:lnTo>
                      <a:pt x="367" y="3351"/>
                    </a:lnTo>
                    <a:lnTo>
                      <a:pt x="409" y="3347"/>
                    </a:lnTo>
                    <a:lnTo>
                      <a:pt x="431" y="3340"/>
                    </a:lnTo>
                    <a:lnTo>
                      <a:pt x="443" y="3249"/>
                    </a:lnTo>
                    <a:lnTo>
                      <a:pt x="458" y="3117"/>
                    </a:lnTo>
                    <a:lnTo>
                      <a:pt x="516" y="2750"/>
                    </a:lnTo>
                    <a:lnTo>
                      <a:pt x="533" y="2649"/>
                    </a:lnTo>
                    <a:lnTo>
                      <a:pt x="560" y="2527"/>
                    </a:lnTo>
                    <a:lnTo>
                      <a:pt x="620" y="2542"/>
                    </a:lnTo>
                    <a:lnTo>
                      <a:pt x="620" y="2637"/>
                    </a:lnTo>
                    <a:lnTo>
                      <a:pt x="639" y="2759"/>
                    </a:lnTo>
                    <a:lnTo>
                      <a:pt x="697" y="2969"/>
                    </a:lnTo>
                    <a:lnTo>
                      <a:pt x="726" y="3186"/>
                    </a:lnTo>
                    <a:lnTo>
                      <a:pt x="734" y="3244"/>
                    </a:lnTo>
                    <a:lnTo>
                      <a:pt x="747" y="3275"/>
                    </a:lnTo>
                    <a:lnTo>
                      <a:pt x="731" y="3339"/>
                    </a:lnTo>
                    <a:lnTo>
                      <a:pt x="722" y="3381"/>
                    </a:lnTo>
                    <a:lnTo>
                      <a:pt x="722" y="3408"/>
                    </a:lnTo>
                    <a:lnTo>
                      <a:pt x="742" y="3441"/>
                    </a:lnTo>
                    <a:lnTo>
                      <a:pt x="767" y="3465"/>
                    </a:lnTo>
                    <a:lnTo>
                      <a:pt x="804" y="3472"/>
                    </a:lnTo>
                    <a:lnTo>
                      <a:pt x="844" y="3468"/>
                    </a:lnTo>
                    <a:lnTo>
                      <a:pt x="887" y="3453"/>
                    </a:lnTo>
                    <a:lnTo>
                      <a:pt x="924" y="3430"/>
                    </a:lnTo>
                    <a:lnTo>
                      <a:pt x="954" y="3403"/>
                    </a:lnTo>
                    <a:lnTo>
                      <a:pt x="972" y="3376"/>
                    </a:lnTo>
                    <a:lnTo>
                      <a:pt x="979" y="3339"/>
                    </a:lnTo>
                    <a:lnTo>
                      <a:pt x="974" y="3293"/>
                    </a:lnTo>
                    <a:lnTo>
                      <a:pt x="963" y="3249"/>
                    </a:lnTo>
                    <a:lnTo>
                      <a:pt x="950" y="3134"/>
                    </a:lnTo>
                    <a:lnTo>
                      <a:pt x="933" y="2862"/>
                    </a:lnTo>
                    <a:lnTo>
                      <a:pt x="921" y="2729"/>
                    </a:lnTo>
                    <a:lnTo>
                      <a:pt x="913" y="2618"/>
                    </a:lnTo>
                    <a:lnTo>
                      <a:pt x="900" y="2522"/>
                    </a:lnTo>
                    <a:lnTo>
                      <a:pt x="974" y="2508"/>
                    </a:lnTo>
                    <a:lnTo>
                      <a:pt x="972" y="2403"/>
                    </a:lnTo>
                    <a:lnTo>
                      <a:pt x="960" y="1731"/>
                    </a:lnTo>
                    <a:lnTo>
                      <a:pt x="958" y="1601"/>
                    </a:lnTo>
                    <a:lnTo>
                      <a:pt x="950" y="1462"/>
                    </a:lnTo>
                    <a:lnTo>
                      <a:pt x="950" y="1387"/>
                    </a:lnTo>
                    <a:lnTo>
                      <a:pt x="985" y="1350"/>
                    </a:lnTo>
                    <a:lnTo>
                      <a:pt x="1022" y="1301"/>
                    </a:lnTo>
                    <a:lnTo>
                      <a:pt x="1042" y="1261"/>
                    </a:lnTo>
                    <a:lnTo>
                      <a:pt x="1051" y="1221"/>
                    </a:lnTo>
                    <a:lnTo>
                      <a:pt x="1057" y="1175"/>
                    </a:lnTo>
                    <a:lnTo>
                      <a:pt x="1045" y="1089"/>
                    </a:lnTo>
                    <a:lnTo>
                      <a:pt x="1033" y="1017"/>
                    </a:lnTo>
                    <a:lnTo>
                      <a:pt x="1153" y="853"/>
                    </a:lnTo>
                    <a:lnTo>
                      <a:pt x="1102" y="787"/>
                    </a:lnTo>
                    <a:lnTo>
                      <a:pt x="1003" y="920"/>
                    </a:lnTo>
                    <a:lnTo>
                      <a:pt x="991" y="863"/>
                    </a:lnTo>
                    <a:lnTo>
                      <a:pt x="981" y="787"/>
                    </a:lnTo>
                    <a:lnTo>
                      <a:pt x="979" y="722"/>
                    </a:lnTo>
                    <a:lnTo>
                      <a:pt x="977" y="679"/>
                    </a:lnTo>
                    <a:lnTo>
                      <a:pt x="965" y="638"/>
                    </a:lnTo>
                    <a:lnTo>
                      <a:pt x="936" y="611"/>
                    </a:lnTo>
                    <a:lnTo>
                      <a:pt x="898" y="593"/>
                    </a:lnTo>
                    <a:lnTo>
                      <a:pt x="710" y="533"/>
                    </a:lnTo>
                    <a:lnTo>
                      <a:pt x="672" y="520"/>
                    </a:lnTo>
                    <a:lnTo>
                      <a:pt x="666" y="457"/>
                    </a:lnTo>
                    <a:lnTo>
                      <a:pt x="678" y="409"/>
                    </a:lnTo>
                    <a:lnTo>
                      <a:pt x="702" y="354"/>
                    </a:lnTo>
                    <a:lnTo>
                      <a:pt x="720" y="300"/>
                    </a:lnTo>
                    <a:lnTo>
                      <a:pt x="723" y="230"/>
                    </a:lnTo>
                    <a:lnTo>
                      <a:pt x="714" y="149"/>
                    </a:lnTo>
                    <a:lnTo>
                      <a:pt x="697" y="99"/>
                    </a:lnTo>
                    <a:lnTo>
                      <a:pt x="669" y="52"/>
                    </a:lnTo>
                    <a:lnTo>
                      <a:pt x="637" y="27"/>
                    </a:lnTo>
                    <a:lnTo>
                      <a:pt x="567" y="6"/>
                    </a:lnTo>
                    <a:lnTo>
                      <a:pt x="506" y="0"/>
                    </a:lnTo>
                    <a:lnTo>
                      <a:pt x="450" y="6"/>
                    </a:lnTo>
                    <a:lnTo>
                      <a:pt x="408" y="34"/>
                    </a:lnTo>
                    <a:lnTo>
                      <a:pt x="381" y="60"/>
                    </a:lnTo>
                    <a:lnTo>
                      <a:pt x="344" y="109"/>
                    </a:lnTo>
                    <a:lnTo>
                      <a:pt x="317" y="161"/>
                    </a:lnTo>
                    <a:lnTo>
                      <a:pt x="354" y="188"/>
                    </a:lnTo>
                    <a:lnTo>
                      <a:pt x="350" y="251"/>
                    </a:lnTo>
                    <a:lnTo>
                      <a:pt x="347" y="319"/>
                    </a:lnTo>
                    <a:lnTo>
                      <a:pt x="356" y="379"/>
                    </a:lnTo>
                    <a:lnTo>
                      <a:pt x="370" y="426"/>
                    </a:lnTo>
                    <a:lnTo>
                      <a:pt x="386" y="463"/>
                    </a:lnTo>
                    <a:lnTo>
                      <a:pt x="419" y="520"/>
                    </a:lnTo>
                    <a:lnTo>
                      <a:pt x="419" y="533"/>
                    </a:lnTo>
                    <a:lnTo>
                      <a:pt x="367" y="558"/>
                    </a:lnTo>
                    <a:lnTo>
                      <a:pt x="164" y="647"/>
                    </a:lnTo>
                    <a:lnTo>
                      <a:pt x="129" y="681"/>
                    </a:lnTo>
                    <a:lnTo>
                      <a:pt x="104" y="722"/>
                    </a:lnTo>
                    <a:lnTo>
                      <a:pt x="89" y="776"/>
                    </a:lnTo>
                    <a:lnTo>
                      <a:pt x="78" y="844"/>
                    </a:lnTo>
                    <a:lnTo>
                      <a:pt x="106" y="888"/>
                    </a:lnTo>
                    <a:lnTo>
                      <a:pt x="259" y="1082"/>
                    </a:lnTo>
                    <a:lnTo>
                      <a:pt x="279" y="1147"/>
                    </a:lnTo>
                    <a:lnTo>
                      <a:pt x="290" y="1260"/>
                    </a:lnTo>
                    <a:lnTo>
                      <a:pt x="226" y="1442"/>
                    </a:lnTo>
                    <a:lnTo>
                      <a:pt x="154" y="1512"/>
                    </a:lnTo>
                    <a:lnTo>
                      <a:pt x="154" y="1593"/>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03" name="Freeform 173"/>
              <p:cNvSpPr>
                <a:spLocks/>
              </p:cNvSpPr>
              <p:nvPr/>
            </p:nvSpPr>
            <p:spPr bwMode="auto">
              <a:xfrm>
                <a:off x="3632" y="2056"/>
                <a:ext cx="313" cy="1093"/>
              </a:xfrm>
              <a:custGeom>
                <a:avLst/>
                <a:gdLst>
                  <a:gd name="T0" fmla="*/ 2 w 940"/>
                  <a:gd name="T1" fmla="*/ 10 h 3279"/>
                  <a:gd name="T2" fmla="*/ 2 w 940"/>
                  <a:gd name="T3" fmla="*/ 10 h 3279"/>
                  <a:gd name="T4" fmla="*/ 2 w 940"/>
                  <a:gd name="T5" fmla="*/ 9 h 3279"/>
                  <a:gd name="T6" fmla="*/ 2 w 940"/>
                  <a:gd name="T7" fmla="*/ 8 h 3279"/>
                  <a:gd name="T8" fmla="*/ 2 w 940"/>
                  <a:gd name="T9" fmla="*/ 9 h 3279"/>
                  <a:gd name="T10" fmla="*/ 3 w 940"/>
                  <a:gd name="T11" fmla="*/ 9 h 3279"/>
                  <a:gd name="T12" fmla="*/ 3 w 940"/>
                  <a:gd name="T13" fmla="*/ 9 h 3279"/>
                  <a:gd name="T14" fmla="*/ 2 w 940"/>
                  <a:gd name="T15" fmla="*/ 10 h 3279"/>
                  <a:gd name="T16" fmla="*/ 2 w 940"/>
                  <a:gd name="T17" fmla="*/ 10 h 3279"/>
                  <a:gd name="T18" fmla="*/ 2 w 940"/>
                  <a:gd name="T19" fmla="*/ 11 h 3279"/>
                  <a:gd name="T20" fmla="*/ 2 w 940"/>
                  <a:gd name="T21" fmla="*/ 12 h 3279"/>
                  <a:gd name="T22" fmla="*/ 3 w 940"/>
                  <a:gd name="T23" fmla="*/ 13 h 3279"/>
                  <a:gd name="T24" fmla="*/ 3 w 940"/>
                  <a:gd name="T25" fmla="*/ 13 h 3279"/>
                  <a:gd name="T26" fmla="*/ 3 w 940"/>
                  <a:gd name="T27" fmla="*/ 13 h 3279"/>
                  <a:gd name="T28" fmla="*/ 3 w 940"/>
                  <a:gd name="T29" fmla="*/ 13 h 3279"/>
                  <a:gd name="T30" fmla="*/ 3 w 940"/>
                  <a:gd name="T31" fmla="*/ 13 h 3279"/>
                  <a:gd name="T32" fmla="*/ 3 w 940"/>
                  <a:gd name="T33" fmla="*/ 13 h 3279"/>
                  <a:gd name="T34" fmla="*/ 3 w 940"/>
                  <a:gd name="T35" fmla="*/ 13 h 3279"/>
                  <a:gd name="T36" fmla="*/ 2 w 940"/>
                  <a:gd name="T37" fmla="*/ 13 h 3279"/>
                  <a:gd name="T38" fmla="*/ 2 w 940"/>
                  <a:gd name="T39" fmla="*/ 13 h 3279"/>
                  <a:gd name="T40" fmla="*/ 1 w 940"/>
                  <a:gd name="T41" fmla="*/ 13 h 3279"/>
                  <a:gd name="T42" fmla="*/ 1 w 940"/>
                  <a:gd name="T43" fmla="*/ 13 h 3279"/>
                  <a:gd name="T44" fmla="*/ 1 w 940"/>
                  <a:gd name="T45" fmla="*/ 11 h 3279"/>
                  <a:gd name="T46" fmla="*/ 1 w 940"/>
                  <a:gd name="T47" fmla="*/ 8 h 3279"/>
                  <a:gd name="T48" fmla="*/ 1 w 940"/>
                  <a:gd name="T49" fmla="*/ 7 h 3279"/>
                  <a:gd name="T50" fmla="*/ 1 w 940"/>
                  <a:gd name="T51" fmla="*/ 6 h 3279"/>
                  <a:gd name="T52" fmla="*/ 0 w 940"/>
                  <a:gd name="T53" fmla="*/ 6 h 3279"/>
                  <a:gd name="T54" fmla="*/ 0 w 940"/>
                  <a:gd name="T55" fmla="*/ 5 h 3279"/>
                  <a:gd name="T56" fmla="*/ 0 w 940"/>
                  <a:gd name="T57" fmla="*/ 5 h 3279"/>
                  <a:gd name="T58" fmla="*/ 1 w 940"/>
                  <a:gd name="T59" fmla="*/ 3 h 3279"/>
                  <a:gd name="T60" fmla="*/ 1 w 940"/>
                  <a:gd name="T61" fmla="*/ 3 h 3279"/>
                  <a:gd name="T62" fmla="*/ 1 w 940"/>
                  <a:gd name="T63" fmla="*/ 2 h 3279"/>
                  <a:gd name="T64" fmla="*/ 2 w 940"/>
                  <a:gd name="T65" fmla="*/ 2 h 3279"/>
                  <a:gd name="T66" fmla="*/ 2 w 940"/>
                  <a:gd name="T67" fmla="*/ 2 h 3279"/>
                  <a:gd name="T68" fmla="*/ 1 w 940"/>
                  <a:gd name="T69" fmla="*/ 1 h 3279"/>
                  <a:gd name="T70" fmla="*/ 1 w 940"/>
                  <a:gd name="T71" fmla="*/ 1 h 3279"/>
                  <a:gd name="T72" fmla="*/ 1 w 940"/>
                  <a:gd name="T73" fmla="*/ 0 h 3279"/>
                  <a:gd name="T74" fmla="*/ 1 w 940"/>
                  <a:gd name="T75" fmla="*/ 0 h 3279"/>
                  <a:gd name="T76" fmla="*/ 2 w 940"/>
                  <a:gd name="T77" fmla="*/ 0 h 3279"/>
                  <a:gd name="T78" fmla="*/ 2 w 940"/>
                  <a:gd name="T79" fmla="*/ 0 h 3279"/>
                  <a:gd name="T80" fmla="*/ 2 w 940"/>
                  <a:gd name="T81" fmla="*/ 0 h 3279"/>
                  <a:gd name="T82" fmla="*/ 3 w 940"/>
                  <a:gd name="T83" fmla="*/ 0 h 3279"/>
                  <a:gd name="T84" fmla="*/ 3 w 940"/>
                  <a:gd name="T85" fmla="*/ 1 h 3279"/>
                  <a:gd name="T86" fmla="*/ 3 w 940"/>
                  <a:gd name="T87" fmla="*/ 1 h 3279"/>
                  <a:gd name="T88" fmla="*/ 3 w 940"/>
                  <a:gd name="T89" fmla="*/ 2 h 3279"/>
                  <a:gd name="T90" fmla="*/ 3 w 940"/>
                  <a:gd name="T91" fmla="*/ 2 h 3279"/>
                  <a:gd name="T92" fmla="*/ 3 w 940"/>
                  <a:gd name="T93" fmla="*/ 2 h 3279"/>
                  <a:gd name="T94" fmla="*/ 3 w 940"/>
                  <a:gd name="T95" fmla="*/ 3 h 3279"/>
                  <a:gd name="T96" fmla="*/ 4 w 940"/>
                  <a:gd name="T97" fmla="*/ 4 h 3279"/>
                  <a:gd name="T98" fmla="*/ 4 w 940"/>
                  <a:gd name="T99" fmla="*/ 4 h 3279"/>
                  <a:gd name="T100" fmla="*/ 4 w 940"/>
                  <a:gd name="T101" fmla="*/ 5 h 3279"/>
                  <a:gd name="T102" fmla="*/ 4 w 940"/>
                  <a:gd name="T103" fmla="*/ 6 h 3279"/>
                  <a:gd name="T104" fmla="*/ 4 w 940"/>
                  <a:gd name="T105" fmla="*/ 6 h 3279"/>
                  <a:gd name="T106" fmla="*/ 4 w 940"/>
                  <a:gd name="T107" fmla="*/ 7 h 3279"/>
                  <a:gd name="T108" fmla="*/ 3 w 940"/>
                  <a:gd name="T109" fmla="*/ 8 h 3279"/>
                  <a:gd name="T110" fmla="*/ 4 w 940"/>
                  <a:gd name="T111" fmla="*/ 9 h 3279"/>
                  <a:gd name="T112" fmla="*/ 3 w 940"/>
                  <a:gd name="T113" fmla="*/ 10 h 3279"/>
                  <a:gd name="T114" fmla="*/ 3 w 940"/>
                  <a:gd name="T115" fmla="*/ 11 h 3279"/>
                  <a:gd name="T116" fmla="*/ 3 w 940"/>
                  <a:gd name="T117" fmla="*/ 12 h 3279"/>
                  <a:gd name="T118" fmla="*/ 2 w 940"/>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7" y="2387"/>
                    </a:lnTo>
                    <a:lnTo>
                      <a:pt x="521" y="2282"/>
                    </a:lnTo>
                    <a:lnTo>
                      <a:pt x="534" y="2210"/>
                    </a:lnTo>
                    <a:lnTo>
                      <a:pt x="554" y="2118"/>
                    </a:lnTo>
                    <a:lnTo>
                      <a:pt x="571" y="2030"/>
                    </a:lnTo>
                    <a:lnTo>
                      <a:pt x="574" y="2091"/>
                    </a:lnTo>
                    <a:lnTo>
                      <a:pt x="579" y="2126"/>
                    </a:lnTo>
                    <a:lnTo>
                      <a:pt x="593" y="2169"/>
                    </a:lnTo>
                    <a:lnTo>
                      <a:pt x="611" y="2205"/>
                    </a:lnTo>
                    <a:lnTo>
                      <a:pt x="621" y="2246"/>
                    </a:lnTo>
                    <a:lnTo>
                      <a:pt x="619" y="2284"/>
                    </a:lnTo>
                    <a:lnTo>
                      <a:pt x="604" y="2324"/>
                    </a:lnTo>
                    <a:lnTo>
                      <a:pt x="578" y="2371"/>
                    </a:lnTo>
                    <a:lnTo>
                      <a:pt x="556" y="2423"/>
                    </a:lnTo>
                    <a:lnTo>
                      <a:pt x="530" y="2489"/>
                    </a:lnTo>
                    <a:lnTo>
                      <a:pt x="510" y="2578"/>
                    </a:lnTo>
                    <a:lnTo>
                      <a:pt x="495"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3" y="3190"/>
                    </a:lnTo>
                    <a:lnTo>
                      <a:pt x="754" y="3197"/>
                    </a:lnTo>
                    <a:lnTo>
                      <a:pt x="761" y="3208"/>
                    </a:lnTo>
                    <a:lnTo>
                      <a:pt x="761" y="3224"/>
                    </a:lnTo>
                    <a:lnTo>
                      <a:pt x="749" y="3246"/>
                    </a:lnTo>
                    <a:lnTo>
                      <a:pt x="711" y="3262"/>
                    </a:lnTo>
                    <a:lnTo>
                      <a:pt x="642" y="3276"/>
                    </a:lnTo>
                    <a:lnTo>
                      <a:pt x="542" y="3279"/>
                    </a:lnTo>
                    <a:lnTo>
                      <a:pt x="466" y="3269"/>
                    </a:lnTo>
                    <a:lnTo>
                      <a:pt x="398" y="3252"/>
                    </a:lnTo>
                    <a:lnTo>
                      <a:pt x="342" y="3229"/>
                    </a:lnTo>
                    <a:lnTo>
                      <a:pt x="301" y="3204"/>
                    </a:lnTo>
                    <a:lnTo>
                      <a:pt x="295" y="3165"/>
                    </a:lnTo>
                    <a:lnTo>
                      <a:pt x="297" y="3121"/>
                    </a:lnTo>
                    <a:lnTo>
                      <a:pt x="266" y="2885"/>
                    </a:lnTo>
                    <a:lnTo>
                      <a:pt x="257" y="2716"/>
                    </a:lnTo>
                    <a:lnTo>
                      <a:pt x="215" y="2195"/>
                    </a:lnTo>
                    <a:lnTo>
                      <a:pt x="196" y="1877"/>
                    </a:lnTo>
                    <a:lnTo>
                      <a:pt x="200" y="1724"/>
                    </a:lnTo>
                    <a:lnTo>
                      <a:pt x="206" y="1626"/>
                    </a:lnTo>
                    <a:lnTo>
                      <a:pt x="217" y="1541"/>
                    </a:lnTo>
                    <a:lnTo>
                      <a:pt x="227" y="1470"/>
                    </a:lnTo>
                    <a:lnTo>
                      <a:pt x="164" y="1417"/>
                    </a:lnTo>
                    <a:lnTo>
                      <a:pt x="102" y="1363"/>
                    </a:lnTo>
                    <a:lnTo>
                      <a:pt x="64" y="1322"/>
                    </a:lnTo>
                    <a:lnTo>
                      <a:pt x="25" y="1265"/>
                    </a:lnTo>
                    <a:lnTo>
                      <a:pt x="3" y="1210"/>
                    </a:lnTo>
                    <a:lnTo>
                      <a:pt x="0" y="1163"/>
                    </a:lnTo>
                    <a:lnTo>
                      <a:pt x="14" y="1101"/>
                    </a:lnTo>
                    <a:lnTo>
                      <a:pt x="127" y="716"/>
                    </a:lnTo>
                    <a:lnTo>
                      <a:pt x="145" y="673"/>
                    </a:lnTo>
                    <a:lnTo>
                      <a:pt x="160" y="653"/>
                    </a:lnTo>
                    <a:lnTo>
                      <a:pt x="183" y="632"/>
                    </a:lnTo>
                    <a:lnTo>
                      <a:pt x="227" y="602"/>
                    </a:lnTo>
                    <a:lnTo>
                      <a:pt x="355" y="538"/>
                    </a:lnTo>
                    <a:lnTo>
                      <a:pt x="386" y="500"/>
                    </a:lnTo>
                    <a:lnTo>
                      <a:pt x="410" y="456"/>
                    </a:lnTo>
                    <a:lnTo>
                      <a:pt x="419" y="423"/>
                    </a:lnTo>
                    <a:lnTo>
                      <a:pt x="382" y="384"/>
                    </a:lnTo>
                    <a:lnTo>
                      <a:pt x="353" y="333"/>
                    </a:lnTo>
                    <a:lnTo>
                      <a:pt x="331" y="272"/>
                    </a:lnTo>
                    <a:lnTo>
                      <a:pt x="317" y="220"/>
                    </a:lnTo>
                    <a:lnTo>
                      <a:pt x="308" y="156"/>
                    </a:lnTo>
                    <a:lnTo>
                      <a:pt x="315" y="105"/>
                    </a:lnTo>
                    <a:lnTo>
                      <a:pt x="329" y="68"/>
                    </a:lnTo>
                    <a:lnTo>
                      <a:pt x="360" y="34"/>
                    </a:lnTo>
                    <a:lnTo>
                      <a:pt x="399" y="13"/>
                    </a:lnTo>
                    <a:lnTo>
                      <a:pt x="453" y="0"/>
                    </a:lnTo>
                    <a:lnTo>
                      <a:pt x="495" y="4"/>
                    </a:lnTo>
                    <a:lnTo>
                      <a:pt x="539"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900" y="867"/>
                    </a:lnTo>
                    <a:lnTo>
                      <a:pt x="913" y="946"/>
                    </a:lnTo>
                    <a:lnTo>
                      <a:pt x="925" y="1014"/>
                    </a:lnTo>
                    <a:lnTo>
                      <a:pt x="936" y="1108"/>
                    </a:lnTo>
                    <a:lnTo>
                      <a:pt x="940" y="1190"/>
                    </a:lnTo>
                    <a:lnTo>
                      <a:pt x="936" y="1292"/>
                    </a:lnTo>
                    <a:lnTo>
                      <a:pt x="925" y="1402"/>
                    </a:lnTo>
                    <a:lnTo>
                      <a:pt x="913" y="1479"/>
                    </a:lnTo>
                    <a:lnTo>
                      <a:pt x="902" y="1564"/>
                    </a:lnTo>
                    <a:lnTo>
                      <a:pt x="885" y="1639"/>
                    </a:lnTo>
                    <a:lnTo>
                      <a:pt x="862" y="1697"/>
                    </a:lnTo>
                    <a:lnTo>
                      <a:pt x="844" y="1757"/>
                    </a:lnTo>
                    <a:lnTo>
                      <a:pt x="838" y="1833"/>
                    </a:lnTo>
                    <a:lnTo>
                      <a:pt x="858" y="2172"/>
                    </a:lnTo>
                    <a:lnTo>
                      <a:pt x="865" y="2291"/>
                    </a:lnTo>
                    <a:lnTo>
                      <a:pt x="865" y="2339"/>
                    </a:lnTo>
                    <a:lnTo>
                      <a:pt x="849" y="2400"/>
                    </a:lnTo>
                    <a:lnTo>
                      <a:pt x="820" y="2472"/>
                    </a:lnTo>
                    <a:lnTo>
                      <a:pt x="747" y="2693"/>
                    </a:lnTo>
                    <a:lnTo>
                      <a:pt x="697" y="2872"/>
                    </a:lnTo>
                    <a:lnTo>
                      <a:pt x="671" y="2935"/>
                    </a:lnTo>
                    <a:lnTo>
                      <a:pt x="639" y="2948"/>
                    </a:lnTo>
                    <a:lnTo>
                      <a:pt x="608" y="2960"/>
                    </a:lnTo>
                    <a:lnTo>
                      <a:pt x="495"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04" name="Freeform 174"/>
              <p:cNvSpPr>
                <a:spLocks/>
              </p:cNvSpPr>
              <p:nvPr/>
            </p:nvSpPr>
            <p:spPr bwMode="auto">
              <a:xfrm>
                <a:off x="3939" y="2087"/>
                <a:ext cx="324"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3 w 974"/>
                  <a:gd name="T107" fmla="*/ 4 h 3255"/>
                  <a:gd name="T108" fmla="*/ 3 w 974"/>
                  <a:gd name="T109" fmla="*/ 5 h 3255"/>
                  <a:gd name="T110" fmla="*/ 3 w 974"/>
                  <a:gd name="T111" fmla="*/ 4 h 3255"/>
                  <a:gd name="T112" fmla="*/ 3 w 974"/>
                  <a:gd name="T113" fmla="*/ 4 h 3255"/>
                  <a:gd name="T114" fmla="*/ 3 w 974"/>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lnTo>
                      <a:pt x="684" y="957"/>
                    </a:lnTo>
                    <a:lnTo>
                      <a:pt x="680" y="1077"/>
                    </a:lnTo>
                    <a:lnTo>
                      <a:pt x="674" y="1144"/>
                    </a:lnTo>
                    <a:lnTo>
                      <a:pt x="738" y="1152"/>
                    </a:lnTo>
                    <a:lnTo>
                      <a:pt x="754" y="1099"/>
                    </a:lnTo>
                    <a:lnTo>
                      <a:pt x="754" y="1054"/>
                    </a:lnTo>
                    <a:lnTo>
                      <a:pt x="728" y="1010"/>
                    </a:lnTo>
                    <a:lnTo>
                      <a:pt x="712" y="979"/>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205" name="Freeform 175"/>
              <p:cNvSpPr>
                <a:spLocks/>
              </p:cNvSpPr>
              <p:nvPr/>
            </p:nvSpPr>
            <p:spPr bwMode="auto">
              <a:xfrm>
                <a:off x="3939" y="2087"/>
                <a:ext cx="324"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06" name="Freeform 176"/>
              <p:cNvSpPr>
                <a:spLocks/>
              </p:cNvSpPr>
              <p:nvPr/>
            </p:nvSpPr>
            <p:spPr bwMode="auto">
              <a:xfrm>
                <a:off x="4163" y="2407"/>
                <a:ext cx="27" cy="65"/>
              </a:xfrm>
              <a:custGeom>
                <a:avLst/>
                <a:gdLst>
                  <a:gd name="T0" fmla="*/ 0 w 80"/>
                  <a:gd name="T1" fmla="*/ 0 h 195"/>
                  <a:gd name="T2" fmla="*/ 0 w 80"/>
                  <a:gd name="T3" fmla="*/ 0 h 195"/>
                  <a:gd name="T4" fmla="*/ 0 w 80"/>
                  <a:gd name="T5" fmla="*/ 1 h 195"/>
                  <a:gd name="T6" fmla="*/ 0 w 80"/>
                  <a:gd name="T7" fmla="*/ 1 h 195"/>
                  <a:gd name="T8" fmla="*/ 0 w 80"/>
                  <a:gd name="T9" fmla="*/ 1 h 195"/>
                  <a:gd name="T10" fmla="*/ 0 w 80"/>
                  <a:gd name="T11" fmla="*/ 0 h 195"/>
                  <a:gd name="T12" fmla="*/ 0 w 80"/>
                  <a:gd name="T13" fmla="*/ 0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6" y="119"/>
                    </a:lnTo>
                    <a:lnTo>
                      <a:pt x="0" y="187"/>
                    </a:lnTo>
                    <a:lnTo>
                      <a:pt x="64" y="195"/>
                    </a:lnTo>
                    <a:lnTo>
                      <a:pt x="80" y="142"/>
                    </a:lnTo>
                    <a:lnTo>
                      <a:pt x="80" y="97"/>
                    </a:lnTo>
                    <a:lnTo>
                      <a:pt x="53" y="53"/>
                    </a:lnTo>
                    <a:lnTo>
                      <a:pt x="38" y="21"/>
                    </a:lnTo>
                    <a:lnTo>
                      <a:pt x="21" y="0"/>
                    </a:lnTo>
                    <a:lnTo>
                      <a:pt x="10"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07" name="Freeform 177"/>
              <p:cNvSpPr>
                <a:spLocks/>
              </p:cNvSpPr>
              <p:nvPr/>
            </p:nvSpPr>
            <p:spPr bwMode="auto">
              <a:xfrm>
                <a:off x="4538" y="2065"/>
                <a:ext cx="310" cy="1140"/>
              </a:xfrm>
              <a:custGeom>
                <a:avLst/>
                <a:gdLst>
                  <a:gd name="T0" fmla="*/ 3 w 931"/>
                  <a:gd name="T1" fmla="*/ 0 h 3420"/>
                  <a:gd name="T2" fmla="*/ 3 w 931"/>
                  <a:gd name="T3" fmla="*/ 1 h 3420"/>
                  <a:gd name="T4" fmla="*/ 3 w 931"/>
                  <a:gd name="T5" fmla="*/ 1 h 3420"/>
                  <a:gd name="T6" fmla="*/ 3 w 931"/>
                  <a:gd name="T7" fmla="*/ 2 h 3420"/>
                  <a:gd name="T8" fmla="*/ 3 w 931"/>
                  <a:gd name="T9" fmla="*/ 2 h 3420"/>
                  <a:gd name="T10" fmla="*/ 3 w 931"/>
                  <a:gd name="T11" fmla="*/ 3 h 3420"/>
                  <a:gd name="T12" fmla="*/ 4 w 931"/>
                  <a:gd name="T13" fmla="*/ 3 h 3420"/>
                  <a:gd name="T14" fmla="*/ 4 w 931"/>
                  <a:gd name="T15" fmla="*/ 5 h 3420"/>
                  <a:gd name="T16" fmla="*/ 4 w 931"/>
                  <a:gd name="T17" fmla="*/ 6 h 3420"/>
                  <a:gd name="T18" fmla="*/ 4 w 931"/>
                  <a:gd name="T19" fmla="*/ 7 h 3420"/>
                  <a:gd name="T20" fmla="*/ 3 w 931"/>
                  <a:gd name="T21" fmla="*/ 9 h 3420"/>
                  <a:gd name="T22" fmla="*/ 3 w 931"/>
                  <a:gd name="T23" fmla="*/ 10 h 3420"/>
                  <a:gd name="T24" fmla="*/ 3 w 931"/>
                  <a:gd name="T25" fmla="*/ 11 h 3420"/>
                  <a:gd name="T26" fmla="*/ 2 w 931"/>
                  <a:gd name="T27" fmla="*/ 13 h 3420"/>
                  <a:gd name="T28" fmla="*/ 2 w 931"/>
                  <a:gd name="T29" fmla="*/ 14 h 3420"/>
                  <a:gd name="T30" fmla="*/ 2 w 931"/>
                  <a:gd name="T31" fmla="*/ 14 h 3420"/>
                  <a:gd name="T32" fmla="*/ 1 w 931"/>
                  <a:gd name="T33" fmla="*/ 14 h 3420"/>
                  <a:gd name="T34" fmla="*/ 1 w 931"/>
                  <a:gd name="T35" fmla="*/ 14 h 3420"/>
                  <a:gd name="T36" fmla="*/ 1 w 931"/>
                  <a:gd name="T37" fmla="*/ 14 h 3420"/>
                  <a:gd name="T38" fmla="*/ 0 w 931"/>
                  <a:gd name="T39" fmla="*/ 14 h 3420"/>
                  <a:gd name="T40" fmla="*/ 0 w 931"/>
                  <a:gd name="T41" fmla="*/ 13 h 3420"/>
                  <a:gd name="T42" fmla="*/ 1 w 931"/>
                  <a:gd name="T43" fmla="*/ 13 h 3420"/>
                  <a:gd name="T44" fmla="*/ 1 w 931"/>
                  <a:gd name="T45" fmla="*/ 12 h 3420"/>
                  <a:gd name="T46" fmla="*/ 0 w 931"/>
                  <a:gd name="T47" fmla="*/ 11 h 3420"/>
                  <a:gd name="T48" fmla="*/ 0 w 931"/>
                  <a:gd name="T49" fmla="*/ 9 h 3420"/>
                  <a:gd name="T50" fmla="*/ 0 w 931"/>
                  <a:gd name="T51" fmla="*/ 8 h 3420"/>
                  <a:gd name="T52" fmla="*/ 1 w 931"/>
                  <a:gd name="T53" fmla="*/ 6 h 3420"/>
                  <a:gd name="T54" fmla="*/ 1 w 931"/>
                  <a:gd name="T55" fmla="*/ 5 h 3420"/>
                  <a:gd name="T56" fmla="*/ 0 w 931"/>
                  <a:gd name="T57" fmla="*/ 5 h 3420"/>
                  <a:gd name="T58" fmla="*/ 1 w 931"/>
                  <a:gd name="T59" fmla="*/ 4 h 3420"/>
                  <a:gd name="T60" fmla="*/ 1 w 931"/>
                  <a:gd name="T61" fmla="*/ 3 h 3420"/>
                  <a:gd name="T62" fmla="*/ 1 w 931"/>
                  <a:gd name="T63" fmla="*/ 2 h 3420"/>
                  <a:gd name="T64" fmla="*/ 2 w 931"/>
                  <a:gd name="T65" fmla="*/ 2 h 3420"/>
                  <a:gd name="T66" fmla="*/ 1 w 931"/>
                  <a:gd name="T67" fmla="*/ 2 h 3420"/>
                  <a:gd name="T68" fmla="*/ 1 w 931"/>
                  <a:gd name="T69" fmla="*/ 1 h 3420"/>
                  <a:gd name="T70" fmla="*/ 1 w 931"/>
                  <a:gd name="T71" fmla="*/ 1 h 3420"/>
                  <a:gd name="T72" fmla="*/ 1 w 931"/>
                  <a:gd name="T73" fmla="*/ 0 h 3420"/>
                  <a:gd name="T74" fmla="*/ 2 w 931"/>
                  <a:gd name="T75" fmla="*/ 0 h 3420"/>
                  <a:gd name="T76" fmla="*/ 3 w 931"/>
                  <a:gd name="T77" fmla="*/ 6 h 3420"/>
                  <a:gd name="T78" fmla="*/ 3 w 931"/>
                  <a:gd name="T79" fmla="*/ 6 h 3420"/>
                  <a:gd name="T80" fmla="*/ 3 w 931"/>
                  <a:gd name="T81" fmla="*/ 5 h 3420"/>
                  <a:gd name="T82" fmla="*/ 3 w 931"/>
                  <a:gd name="T83" fmla="*/ 4 h 3420"/>
                  <a:gd name="T84" fmla="*/ 3 w 931"/>
                  <a:gd name="T85" fmla="*/ 5 h 3420"/>
                  <a:gd name="T86" fmla="*/ 3 w 931"/>
                  <a:gd name="T87" fmla="*/ 6 h 3420"/>
                  <a:gd name="T88" fmla="*/ 2 w 931"/>
                  <a:gd name="T89" fmla="*/ 13 h 3420"/>
                  <a:gd name="T90" fmla="*/ 2 w 931"/>
                  <a:gd name="T91" fmla="*/ 13 h 3420"/>
                  <a:gd name="T92" fmla="*/ 2 w 931"/>
                  <a:gd name="T93" fmla="*/ 11 h 3420"/>
                  <a:gd name="T94" fmla="*/ 2 w 931"/>
                  <a:gd name="T95" fmla="*/ 10 h 3420"/>
                  <a:gd name="T96" fmla="*/ 2 w 931"/>
                  <a:gd name="T97" fmla="*/ 10 h 3420"/>
                  <a:gd name="T98" fmla="*/ 2 w 931"/>
                  <a:gd name="T99" fmla="*/ 9 h 3420"/>
                  <a:gd name="T100" fmla="*/ 1 w 931"/>
                  <a:gd name="T101" fmla="*/ 9 h 3420"/>
                  <a:gd name="T102" fmla="*/ 1 w 931"/>
                  <a:gd name="T103" fmla="*/ 10 h 3420"/>
                  <a:gd name="T104" fmla="*/ 1 w 931"/>
                  <a:gd name="T105" fmla="*/ 10 h 3420"/>
                  <a:gd name="T106" fmla="*/ 1 w 931"/>
                  <a:gd name="T107" fmla="*/ 11 h 3420"/>
                  <a:gd name="T108" fmla="*/ 2 w 931"/>
                  <a:gd name="T109" fmla="*/ 13 h 3420"/>
                  <a:gd name="T110" fmla="*/ 2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lnTo>
                      <a:pt x="757" y="1477"/>
                    </a:lnTo>
                    <a:lnTo>
                      <a:pt x="705" y="1498"/>
                    </a:lnTo>
                    <a:lnTo>
                      <a:pt x="705" y="1412"/>
                    </a:lnTo>
                    <a:lnTo>
                      <a:pt x="700" y="1375"/>
                    </a:lnTo>
                    <a:lnTo>
                      <a:pt x="691" y="1339"/>
                    </a:lnTo>
                    <a:lnTo>
                      <a:pt x="674" y="1303"/>
                    </a:lnTo>
                    <a:lnTo>
                      <a:pt x="654" y="1269"/>
                    </a:lnTo>
                    <a:lnTo>
                      <a:pt x="680" y="1224"/>
                    </a:lnTo>
                    <a:lnTo>
                      <a:pt x="705" y="1173"/>
                    </a:lnTo>
                    <a:lnTo>
                      <a:pt x="728" y="1115"/>
                    </a:lnTo>
                    <a:lnTo>
                      <a:pt x="743" y="1065"/>
                    </a:lnTo>
                    <a:lnTo>
                      <a:pt x="754" y="1001"/>
                    </a:lnTo>
                    <a:lnTo>
                      <a:pt x="763" y="1080"/>
                    </a:lnTo>
                    <a:lnTo>
                      <a:pt x="760" y="1177"/>
                    </a:lnTo>
                    <a:lnTo>
                      <a:pt x="758" y="1269"/>
                    </a:lnTo>
                    <a:lnTo>
                      <a:pt x="760" y="1343"/>
                    </a:lnTo>
                    <a:lnTo>
                      <a:pt x="758" y="1405"/>
                    </a:lnTo>
                    <a:lnTo>
                      <a:pt x="757" y="1477"/>
                    </a:lnTo>
                    <a:lnTo>
                      <a:pt x="495" y="2"/>
                    </a:lnTo>
                    <a:lnTo>
                      <a:pt x="410" y="3180"/>
                    </a:lnTo>
                    <a:lnTo>
                      <a:pt x="434" y="3137"/>
                    </a:lnTo>
                    <a:lnTo>
                      <a:pt x="448" y="3095"/>
                    </a:lnTo>
                    <a:lnTo>
                      <a:pt x="455" y="3039"/>
                    </a:lnTo>
                    <a:lnTo>
                      <a:pt x="448" y="2962"/>
                    </a:lnTo>
                    <a:lnTo>
                      <a:pt x="443" y="2873"/>
                    </a:lnTo>
                    <a:lnTo>
                      <a:pt x="441" y="2769"/>
                    </a:lnTo>
                    <a:lnTo>
                      <a:pt x="443" y="2654"/>
                    </a:lnTo>
                    <a:lnTo>
                      <a:pt x="450" y="2552"/>
                    </a:lnTo>
                    <a:lnTo>
                      <a:pt x="457" y="2484"/>
                    </a:lnTo>
                    <a:lnTo>
                      <a:pt x="453" y="2453"/>
                    </a:lnTo>
                    <a:lnTo>
                      <a:pt x="434" y="2408"/>
                    </a:lnTo>
                    <a:lnTo>
                      <a:pt x="417" y="2350"/>
                    </a:lnTo>
                    <a:lnTo>
                      <a:pt x="409" y="2278"/>
                    </a:lnTo>
                    <a:lnTo>
                      <a:pt x="410" y="2217"/>
                    </a:lnTo>
                    <a:lnTo>
                      <a:pt x="422" y="2173"/>
                    </a:lnTo>
                    <a:lnTo>
                      <a:pt x="270" y="2159"/>
                    </a:lnTo>
                    <a:lnTo>
                      <a:pt x="254" y="2205"/>
                    </a:lnTo>
                    <a:lnTo>
                      <a:pt x="237" y="2253"/>
                    </a:lnTo>
                    <a:lnTo>
                      <a:pt x="222" y="2301"/>
                    </a:lnTo>
                    <a:lnTo>
                      <a:pt x="222" y="2323"/>
                    </a:lnTo>
                    <a:lnTo>
                      <a:pt x="242"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208" name="Freeform 178"/>
              <p:cNvSpPr>
                <a:spLocks/>
              </p:cNvSpPr>
              <p:nvPr/>
            </p:nvSpPr>
            <p:spPr bwMode="auto">
              <a:xfrm>
                <a:off x="4538" y="2065"/>
                <a:ext cx="310" cy="1140"/>
              </a:xfrm>
              <a:custGeom>
                <a:avLst/>
                <a:gdLst>
                  <a:gd name="T0" fmla="*/ 2 w 931"/>
                  <a:gd name="T1" fmla="*/ 0 h 3420"/>
                  <a:gd name="T2" fmla="*/ 3 w 931"/>
                  <a:gd name="T3" fmla="*/ 0 h 3420"/>
                  <a:gd name="T4" fmla="*/ 3 w 931"/>
                  <a:gd name="T5" fmla="*/ 1 h 3420"/>
                  <a:gd name="T6" fmla="*/ 3 w 931"/>
                  <a:gd name="T7" fmla="*/ 1 h 3420"/>
                  <a:gd name="T8" fmla="*/ 2 w 931"/>
                  <a:gd name="T9" fmla="*/ 2 h 3420"/>
                  <a:gd name="T10" fmla="*/ 3 w 931"/>
                  <a:gd name="T11" fmla="*/ 2 h 3420"/>
                  <a:gd name="T12" fmla="*/ 3 w 931"/>
                  <a:gd name="T13" fmla="*/ 2 h 3420"/>
                  <a:gd name="T14" fmla="*/ 3 w 931"/>
                  <a:gd name="T15" fmla="*/ 2 h 3420"/>
                  <a:gd name="T16" fmla="*/ 3 w 931"/>
                  <a:gd name="T17" fmla="*/ 3 h 3420"/>
                  <a:gd name="T18" fmla="*/ 4 w 931"/>
                  <a:gd name="T19" fmla="*/ 3 h 3420"/>
                  <a:gd name="T20" fmla="*/ 3 w 931"/>
                  <a:gd name="T21" fmla="*/ 4 h 3420"/>
                  <a:gd name="T22" fmla="*/ 4 w 931"/>
                  <a:gd name="T23" fmla="*/ 5 h 3420"/>
                  <a:gd name="T24" fmla="*/ 4 w 931"/>
                  <a:gd name="T25" fmla="*/ 6 h 3420"/>
                  <a:gd name="T26" fmla="*/ 4 w 931"/>
                  <a:gd name="T27" fmla="*/ 6 h 3420"/>
                  <a:gd name="T28" fmla="*/ 4 w 931"/>
                  <a:gd name="T29" fmla="*/ 7 h 3420"/>
                  <a:gd name="T30" fmla="*/ 3 w 931"/>
                  <a:gd name="T31" fmla="*/ 8 h 3420"/>
                  <a:gd name="T32" fmla="*/ 2 w 931"/>
                  <a:gd name="T33" fmla="*/ 9 h 3420"/>
                  <a:gd name="T34" fmla="*/ 3 w 931"/>
                  <a:gd name="T35" fmla="*/ 10 h 3420"/>
                  <a:gd name="T36" fmla="*/ 3 w 931"/>
                  <a:gd name="T37" fmla="*/ 11 h 3420"/>
                  <a:gd name="T38" fmla="*/ 2 w 931"/>
                  <a:gd name="T39" fmla="*/ 12 h 3420"/>
                  <a:gd name="T40" fmla="*/ 2 w 931"/>
                  <a:gd name="T41" fmla="*/ 13 h 3420"/>
                  <a:gd name="T42" fmla="*/ 2 w 931"/>
                  <a:gd name="T43" fmla="*/ 14 h 3420"/>
                  <a:gd name="T44" fmla="*/ 2 w 931"/>
                  <a:gd name="T45" fmla="*/ 14 h 3420"/>
                  <a:gd name="T46" fmla="*/ 2 w 931"/>
                  <a:gd name="T47" fmla="*/ 14 h 3420"/>
                  <a:gd name="T48" fmla="*/ 1 w 931"/>
                  <a:gd name="T49" fmla="*/ 14 h 3420"/>
                  <a:gd name="T50" fmla="*/ 1 w 931"/>
                  <a:gd name="T51" fmla="*/ 14 h 3420"/>
                  <a:gd name="T52" fmla="*/ 1 w 931"/>
                  <a:gd name="T53" fmla="*/ 14 h 3420"/>
                  <a:gd name="T54" fmla="*/ 1 w 931"/>
                  <a:gd name="T55" fmla="*/ 14 h 3420"/>
                  <a:gd name="T56" fmla="*/ 1 w 931"/>
                  <a:gd name="T57" fmla="*/ 14 h 3420"/>
                  <a:gd name="T58" fmla="*/ 0 w 931"/>
                  <a:gd name="T59" fmla="*/ 14 h 3420"/>
                  <a:gd name="T60" fmla="*/ 0 w 931"/>
                  <a:gd name="T61" fmla="*/ 14 h 3420"/>
                  <a:gd name="T62" fmla="*/ 0 w 931"/>
                  <a:gd name="T63" fmla="*/ 13 h 3420"/>
                  <a:gd name="T64" fmla="*/ 1 w 931"/>
                  <a:gd name="T65" fmla="*/ 13 h 3420"/>
                  <a:gd name="T66" fmla="*/ 1 w 931"/>
                  <a:gd name="T67" fmla="*/ 13 h 3420"/>
                  <a:gd name="T68" fmla="*/ 1 w 931"/>
                  <a:gd name="T69" fmla="*/ 12 h 3420"/>
                  <a:gd name="T70" fmla="*/ 0 w 931"/>
                  <a:gd name="T71" fmla="*/ 11 h 3420"/>
                  <a:gd name="T72" fmla="*/ 0 w 931"/>
                  <a:gd name="T73" fmla="*/ 10 h 3420"/>
                  <a:gd name="T74" fmla="*/ 0 w 931"/>
                  <a:gd name="T75" fmla="*/ 9 h 3420"/>
                  <a:gd name="T76" fmla="*/ 0 w 931"/>
                  <a:gd name="T77" fmla="*/ 8 h 3420"/>
                  <a:gd name="T78" fmla="*/ 0 w 931"/>
                  <a:gd name="T79" fmla="*/ 7 h 3420"/>
                  <a:gd name="T80" fmla="*/ 1 w 931"/>
                  <a:gd name="T81" fmla="*/ 6 h 3420"/>
                  <a:gd name="T82" fmla="*/ 1 w 931"/>
                  <a:gd name="T83" fmla="*/ 5 h 3420"/>
                  <a:gd name="T84" fmla="*/ 0 w 931"/>
                  <a:gd name="T85" fmla="*/ 5 h 3420"/>
                  <a:gd name="T86" fmla="*/ 0 w 931"/>
                  <a:gd name="T87" fmla="*/ 5 h 3420"/>
                  <a:gd name="T88" fmla="*/ 1 w 931"/>
                  <a:gd name="T89" fmla="*/ 4 h 3420"/>
                  <a:gd name="T90" fmla="*/ 1 w 931"/>
                  <a:gd name="T91" fmla="*/ 3 h 3420"/>
                  <a:gd name="T92" fmla="*/ 1 w 931"/>
                  <a:gd name="T93" fmla="*/ 3 h 3420"/>
                  <a:gd name="T94" fmla="*/ 1 w 931"/>
                  <a:gd name="T95" fmla="*/ 2 h 3420"/>
                  <a:gd name="T96" fmla="*/ 2 w 931"/>
                  <a:gd name="T97" fmla="*/ 2 h 3420"/>
                  <a:gd name="T98" fmla="*/ 2 w 931"/>
                  <a:gd name="T99" fmla="*/ 2 h 3420"/>
                  <a:gd name="T100" fmla="*/ 1 w 931"/>
                  <a:gd name="T101" fmla="*/ 2 h 3420"/>
                  <a:gd name="T102" fmla="*/ 1 w 931"/>
                  <a:gd name="T103" fmla="*/ 1 h 3420"/>
                  <a:gd name="T104" fmla="*/ 1 w 931"/>
                  <a:gd name="T105" fmla="*/ 1 h 3420"/>
                  <a:gd name="T106" fmla="*/ 1 w 931"/>
                  <a:gd name="T107" fmla="*/ 1 h 3420"/>
                  <a:gd name="T108" fmla="*/ 1 w 931"/>
                  <a:gd name="T109" fmla="*/ 0 h 3420"/>
                  <a:gd name="T110" fmla="*/ 2 w 931"/>
                  <a:gd name="T111" fmla="*/ 0 h 3420"/>
                  <a:gd name="T112" fmla="*/ 2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09" name="Freeform 179"/>
              <p:cNvSpPr>
                <a:spLocks/>
              </p:cNvSpPr>
              <p:nvPr/>
            </p:nvSpPr>
            <p:spPr bwMode="auto">
              <a:xfrm>
                <a:off x="4756" y="2398"/>
                <a:ext cx="36" cy="166"/>
              </a:xfrm>
              <a:custGeom>
                <a:avLst/>
                <a:gdLst>
                  <a:gd name="T0" fmla="*/ 0 w 109"/>
                  <a:gd name="T1" fmla="*/ 2 h 497"/>
                  <a:gd name="T2" fmla="*/ 0 w 109"/>
                  <a:gd name="T3" fmla="*/ 2 h 497"/>
                  <a:gd name="T4" fmla="*/ 0 w 109"/>
                  <a:gd name="T5" fmla="*/ 2 h 497"/>
                  <a:gd name="T6" fmla="*/ 0 w 109"/>
                  <a:gd name="T7" fmla="*/ 2 h 497"/>
                  <a:gd name="T8" fmla="*/ 0 w 109"/>
                  <a:gd name="T9" fmla="*/ 1 h 497"/>
                  <a:gd name="T10" fmla="*/ 0 w 109"/>
                  <a:gd name="T11" fmla="*/ 1 h 497"/>
                  <a:gd name="T12" fmla="*/ 0 w 109"/>
                  <a:gd name="T13" fmla="*/ 1 h 497"/>
                  <a:gd name="T14" fmla="*/ 0 w 109"/>
                  <a:gd name="T15" fmla="*/ 1 h 497"/>
                  <a:gd name="T16" fmla="*/ 0 w 109"/>
                  <a:gd name="T17" fmla="*/ 1 h 497"/>
                  <a:gd name="T18" fmla="*/ 0 w 109"/>
                  <a:gd name="T19" fmla="*/ 0 h 497"/>
                  <a:gd name="T20" fmla="*/ 0 w 109"/>
                  <a:gd name="T21" fmla="*/ 0 h 497"/>
                  <a:gd name="T22" fmla="*/ 0 w 109"/>
                  <a:gd name="T23" fmla="*/ 0 h 497"/>
                  <a:gd name="T24" fmla="*/ 0 w 109"/>
                  <a:gd name="T25" fmla="*/ 0 h 497"/>
                  <a:gd name="T26" fmla="*/ 0 w 109"/>
                  <a:gd name="T27" fmla="*/ 1 h 497"/>
                  <a:gd name="T28" fmla="*/ 0 w 109"/>
                  <a:gd name="T29" fmla="*/ 1 h 497"/>
                  <a:gd name="T30" fmla="*/ 0 w 109"/>
                  <a:gd name="T31" fmla="*/ 1 h 497"/>
                  <a:gd name="T32" fmla="*/ 0 w 109"/>
                  <a:gd name="T33" fmla="*/ 2 h 497"/>
                  <a:gd name="T34" fmla="*/ 0 w 109"/>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7"/>
                    </a:lnTo>
                    <a:lnTo>
                      <a:pt x="21" y="302"/>
                    </a:lnTo>
                    <a:lnTo>
                      <a:pt x="0" y="267"/>
                    </a:lnTo>
                    <a:lnTo>
                      <a:pt x="27" y="224"/>
                    </a:lnTo>
                    <a:lnTo>
                      <a:pt x="52" y="173"/>
                    </a:lnTo>
                    <a:lnTo>
                      <a:pt x="74" y="114"/>
                    </a:lnTo>
                    <a:lnTo>
                      <a:pt x="89" y="64"/>
                    </a:lnTo>
                    <a:lnTo>
                      <a:pt x="102" y="0"/>
                    </a:lnTo>
                    <a:lnTo>
                      <a:pt x="109" y="79"/>
                    </a:lnTo>
                    <a:lnTo>
                      <a:pt x="106" y="177"/>
                    </a:lnTo>
                    <a:lnTo>
                      <a:pt x="104" y="267"/>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10" name="Freeform 180"/>
              <p:cNvSpPr>
                <a:spLocks/>
              </p:cNvSpPr>
              <p:nvPr/>
            </p:nvSpPr>
            <p:spPr bwMode="auto">
              <a:xfrm>
                <a:off x="4612" y="2785"/>
                <a:ext cx="78" cy="340"/>
              </a:xfrm>
              <a:custGeom>
                <a:avLst/>
                <a:gdLst>
                  <a:gd name="T0" fmla="*/ 1 w 234"/>
                  <a:gd name="T1" fmla="*/ 4 h 1021"/>
                  <a:gd name="T2" fmla="*/ 1 w 234"/>
                  <a:gd name="T3" fmla="*/ 4 h 1021"/>
                  <a:gd name="T4" fmla="*/ 1 w 234"/>
                  <a:gd name="T5" fmla="*/ 4 h 1021"/>
                  <a:gd name="T6" fmla="*/ 1 w 234"/>
                  <a:gd name="T7" fmla="*/ 4 h 1021"/>
                  <a:gd name="T8" fmla="*/ 1 w 234"/>
                  <a:gd name="T9" fmla="*/ 3 h 1021"/>
                  <a:gd name="T10" fmla="*/ 1 w 234"/>
                  <a:gd name="T11" fmla="*/ 3 h 1021"/>
                  <a:gd name="T12" fmla="*/ 1 w 234"/>
                  <a:gd name="T13" fmla="*/ 3 h 1021"/>
                  <a:gd name="T14" fmla="*/ 1 w 234"/>
                  <a:gd name="T15" fmla="*/ 2 h 1021"/>
                  <a:gd name="T16" fmla="*/ 1 w 234"/>
                  <a:gd name="T17" fmla="*/ 2 h 1021"/>
                  <a:gd name="T18" fmla="*/ 1 w 234"/>
                  <a:gd name="T19" fmla="*/ 1 h 1021"/>
                  <a:gd name="T20" fmla="*/ 1 w 234"/>
                  <a:gd name="T21" fmla="*/ 1 h 1021"/>
                  <a:gd name="T22" fmla="*/ 1 w 234"/>
                  <a:gd name="T23" fmla="*/ 1 h 1021"/>
                  <a:gd name="T24" fmla="*/ 1 w 234"/>
                  <a:gd name="T25" fmla="*/ 1 h 1021"/>
                  <a:gd name="T26" fmla="*/ 1 w 234"/>
                  <a:gd name="T27" fmla="*/ 0 h 1021"/>
                  <a:gd name="T28" fmla="*/ 1 w 234"/>
                  <a:gd name="T29" fmla="*/ 0 h 1021"/>
                  <a:gd name="T30" fmla="*/ 1 w 234"/>
                  <a:gd name="T31" fmla="*/ 0 h 1021"/>
                  <a:gd name="T32" fmla="*/ 0 w 234"/>
                  <a:gd name="T33" fmla="*/ 0 h 1021"/>
                  <a:gd name="T34" fmla="*/ 0 w 234"/>
                  <a:gd name="T35" fmla="*/ 0 h 1021"/>
                  <a:gd name="T36" fmla="*/ 0 w 234"/>
                  <a:gd name="T37" fmla="*/ 0 h 1021"/>
                  <a:gd name="T38" fmla="*/ 0 w 234"/>
                  <a:gd name="T39" fmla="*/ 1 h 1021"/>
                  <a:gd name="T40" fmla="*/ 0 w 234"/>
                  <a:gd name="T41" fmla="*/ 1 h 1021"/>
                  <a:gd name="T42" fmla="*/ 0 w 234"/>
                  <a:gd name="T43" fmla="*/ 1 h 1021"/>
                  <a:gd name="T44" fmla="*/ 0 w 234"/>
                  <a:gd name="T45" fmla="*/ 1 h 1021"/>
                  <a:gd name="T46" fmla="*/ 0 w 234"/>
                  <a:gd name="T47" fmla="*/ 1 h 1021"/>
                  <a:gd name="T48" fmla="*/ 0 w 234"/>
                  <a:gd name="T49" fmla="*/ 2 h 1021"/>
                  <a:gd name="T50" fmla="*/ 0 w 234"/>
                  <a:gd name="T51" fmla="*/ 2 h 1021"/>
                  <a:gd name="T52" fmla="*/ 0 w 234"/>
                  <a:gd name="T53" fmla="*/ 2 h 1021"/>
                  <a:gd name="T54" fmla="*/ 0 w 234"/>
                  <a:gd name="T55" fmla="*/ 3 h 1021"/>
                  <a:gd name="T56" fmla="*/ 0 w 234"/>
                  <a:gd name="T57" fmla="*/ 3 h 1021"/>
                  <a:gd name="T58" fmla="*/ 0 w 234"/>
                  <a:gd name="T59" fmla="*/ 3 h 1021"/>
                  <a:gd name="T60" fmla="*/ 1 w 234"/>
                  <a:gd name="T61" fmla="*/ 4 h 1021"/>
                  <a:gd name="T62" fmla="*/ 1 w 234"/>
                  <a:gd name="T63" fmla="*/ 4 h 1021"/>
                  <a:gd name="T64" fmla="*/ 1 w 234"/>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5" y="936"/>
                    </a:lnTo>
                    <a:lnTo>
                      <a:pt x="232" y="880"/>
                    </a:lnTo>
                    <a:lnTo>
                      <a:pt x="225" y="803"/>
                    </a:lnTo>
                    <a:lnTo>
                      <a:pt x="221" y="714"/>
                    </a:lnTo>
                    <a:lnTo>
                      <a:pt x="218" y="610"/>
                    </a:lnTo>
                    <a:lnTo>
                      <a:pt x="221" y="495"/>
                    </a:lnTo>
                    <a:lnTo>
                      <a:pt x="228" y="393"/>
                    </a:lnTo>
                    <a:lnTo>
                      <a:pt x="234" y="325"/>
                    </a:lnTo>
                    <a:lnTo>
                      <a:pt x="229" y="294"/>
                    </a:lnTo>
                    <a:lnTo>
                      <a:pt x="212" y="249"/>
                    </a:lnTo>
                    <a:lnTo>
                      <a:pt x="194" y="191"/>
                    </a:lnTo>
                    <a:lnTo>
                      <a:pt x="187" y="119"/>
                    </a:lnTo>
                    <a:lnTo>
                      <a:pt x="188" y="58"/>
                    </a:lnTo>
                    <a:lnTo>
                      <a:pt x="199" y="14"/>
                    </a:lnTo>
                    <a:lnTo>
                      <a:pt x="48" y="0"/>
                    </a:lnTo>
                    <a:lnTo>
                      <a:pt x="32" y="46"/>
                    </a:lnTo>
                    <a:lnTo>
                      <a:pt x="15" y="94"/>
                    </a:lnTo>
                    <a:lnTo>
                      <a:pt x="0" y="142"/>
                    </a:lnTo>
                    <a:lnTo>
                      <a:pt x="0" y="164"/>
                    </a:lnTo>
                    <a:lnTo>
                      <a:pt x="20" y="205"/>
                    </a:lnTo>
                    <a:lnTo>
                      <a:pt x="48" y="251"/>
                    </a:lnTo>
                    <a:lnTo>
                      <a:pt x="71" y="310"/>
                    </a:lnTo>
                    <a:lnTo>
                      <a:pt x="87" y="365"/>
                    </a:lnTo>
                    <a:lnTo>
                      <a:pt x="92" y="441"/>
                    </a:lnTo>
                    <a:lnTo>
                      <a:pt x="92" y="516"/>
                    </a:lnTo>
                    <a:lnTo>
                      <a:pt x="94" y="624"/>
                    </a:lnTo>
                    <a:lnTo>
                      <a:pt x="100" y="716"/>
                    </a:lnTo>
                    <a:lnTo>
                      <a:pt x="118" y="821"/>
                    </a:lnTo>
                    <a:lnTo>
                      <a:pt x="151" y="936"/>
                    </a:lnTo>
                    <a:lnTo>
                      <a:pt x="170" y="985"/>
                    </a:lnTo>
                    <a:lnTo>
                      <a:pt x="187"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11" name="Freeform 181"/>
              <p:cNvSpPr>
                <a:spLocks/>
              </p:cNvSpPr>
              <p:nvPr/>
            </p:nvSpPr>
            <p:spPr bwMode="auto">
              <a:xfrm>
                <a:off x="918" y="2244"/>
                <a:ext cx="426" cy="1215"/>
              </a:xfrm>
              <a:custGeom>
                <a:avLst/>
                <a:gdLst>
                  <a:gd name="T0" fmla="*/ 3 w 1276"/>
                  <a:gd name="T1" fmla="*/ 10 h 3645"/>
                  <a:gd name="T2" fmla="*/ 3 w 1276"/>
                  <a:gd name="T3" fmla="*/ 12 h 3645"/>
                  <a:gd name="T4" fmla="*/ 3 w 1276"/>
                  <a:gd name="T5" fmla="*/ 13 h 3645"/>
                  <a:gd name="T6" fmla="*/ 3 w 1276"/>
                  <a:gd name="T7" fmla="*/ 14 h 3645"/>
                  <a:gd name="T8" fmla="*/ 4 w 1276"/>
                  <a:gd name="T9" fmla="*/ 14 h 3645"/>
                  <a:gd name="T10" fmla="*/ 4 w 1276"/>
                  <a:gd name="T11" fmla="*/ 14 h 3645"/>
                  <a:gd name="T12" fmla="*/ 5 w 1276"/>
                  <a:gd name="T13" fmla="*/ 15 h 3645"/>
                  <a:gd name="T14" fmla="*/ 5 w 1276"/>
                  <a:gd name="T15" fmla="*/ 14 h 3645"/>
                  <a:gd name="T16" fmla="*/ 5 w 1276"/>
                  <a:gd name="T17" fmla="*/ 14 h 3645"/>
                  <a:gd name="T18" fmla="*/ 4 w 1276"/>
                  <a:gd name="T19" fmla="*/ 14 h 3645"/>
                  <a:gd name="T20" fmla="*/ 4 w 1276"/>
                  <a:gd name="T21" fmla="*/ 12 h 3645"/>
                  <a:gd name="T22" fmla="*/ 4 w 1276"/>
                  <a:gd name="T23" fmla="*/ 10 h 3645"/>
                  <a:gd name="T24" fmla="*/ 4 w 1276"/>
                  <a:gd name="T25" fmla="*/ 9 h 3645"/>
                  <a:gd name="T26" fmla="*/ 4 w 1276"/>
                  <a:gd name="T27" fmla="*/ 8 h 3645"/>
                  <a:gd name="T28" fmla="*/ 5 w 1276"/>
                  <a:gd name="T29" fmla="*/ 8 h 3645"/>
                  <a:gd name="T30" fmla="*/ 5 w 1276"/>
                  <a:gd name="T31" fmla="*/ 7 h 3645"/>
                  <a:gd name="T32" fmla="*/ 4 w 1276"/>
                  <a:gd name="T33" fmla="*/ 6 h 3645"/>
                  <a:gd name="T34" fmla="*/ 4 w 1276"/>
                  <a:gd name="T35" fmla="*/ 4 h 3645"/>
                  <a:gd name="T36" fmla="*/ 4 w 1276"/>
                  <a:gd name="T37" fmla="*/ 3 h 3645"/>
                  <a:gd name="T38" fmla="*/ 3 w 1276"/>
                  <a:gd name="T39" fmla="*/ 2 h 3645"/>
                  <a:gd name="T40" fmla="*/ 3 w 1276"/>
                  <a:gd name="T41" fmla="*/ 2 h 3645"/>
                  <a:gd name="T42" fmla="*/ 4 w 1276"/>
                  <a:gd name="T43" fmla="*/ 1 h 3645"/>
                  <a:gd name="T44" fmla="*/ 4 w 1276"/>
                  <a:gd name="T45" fmla="*/ 1 h 3645"/>
                  <a:gd name="T46" fmla="*/ 4 w 1276"/>
                  <a:gd name="T47" fmla="*/ 0 h 3645"/>
                  <a:gd name="T48" fmla="*/ 3 w 1276"/>
                  <a:gd name="T49" fmla="*/ 0 h 3645"/>
                  <a:gd name="T50" fmla="*/ 3 w 1276"/>
                  <a:gd name="T51" fmla="*/ 0 h 3645"/>
                  <a:gd name="T52" fmla="*/ 2 w 1276"/>
                  <a:gd name="T53" fmla="*/ 1 h 3645"/>
                  <a:gd name="T54" fmla="*/ 2 w 1276"/>
                  <a:gd name="T55" fmla="*/ 2 h 3645"/>
                  <a:gd name="T56" fmla="*/ 2 w 1276"/>
                  <a:gd name="T57" fmla="*/ 2 h 3645"/>
                  <a:gd name="T58" fmla="*/ 1 w 1276"/>
                  <a:gd name="T59" fmla="*/ 3 h 3645"/>
                  <a:gd name="T60" fmla="*/ 0 w 1276"/>
                  <a:gd name="T61" fmla="*/ 5 h 3645"/>
                  <a:gd name="T62" fmla="*/ 1 w 1276"/>
                  <a:gd name="T63" fmla="*/ 6 h 3645"/>
                  <a:gd name="T64" fmla="*/ 1 w 1276"/>
                  <a:gd name="T65" fmla="*/ 8 h 3645"/>
                  <a:gd name="T66" fmla="*/ 1 w 1276"/>
                  <a:gd name="T67" fmla="*/ 8 h 3645"/>
                  <a:gd name="T68" fmla="*/ 1 w 1276"/>
                  <a:gd name="T69" fmla="*/ 9 h 3645"/>
                  <a:gd name="T70" fmla="*/ 1 w 1276"/>
                  <a:gd name="T71" fmla="*/ 11 h 3645"/>
                  <a:gd name="T72" fmla="*/ 1 w 1276"/>
                  <a:gd name="T73" fmla="*/ 12 h 3645"/>
                  <a:gd name="T74" fmla="*/ 1 w 1276"/>
                  <a:gd name="T75" fmla="*/ 14 h 3645"/>
                  <a:gd name="T76" fmla="*/ 1 w 1276"/>
                  <a:gd name="T77" fmla="*/ 14 h 3645"/>
                  <a:gd name="T78" fmla="*/ 2 w 1276"/>
                  <a:gd name="T79" fmla="*/ 15 h 3645"/>
                  <a:gd name="T80" fmla="*/ 2 w 1276"/>
                  <a:gd name="T81" fmla="*/ 15 h 3645"/>
                  <a:gd name="T82" fmla="*/ 3 w 1276"/>
                  <a:gd name="T83" fmla="*/ 15 h 3645"/>
                  <a:gd name="T84" fmla="*/ 2 w 1276"/>
                  <a:gd name="T85" fmla="*/ 14 h 3645"/>
                  <a:gd name="T86" fmla="*/ 2 w 1276"/>
                  <a:gd name="T87" fmla="*/ 14 h 3645"/>
                  <a:gd name="T88" fmla="*/ 2 w 1276"/>
                  <a:gd name="T89" fmla="*/ 12 h 3645"/>
                  <a:gd name="T90" fmla="*/ 2 w 1276"/>
                  <a:gd name="T91" fmla="*/ 11 h 3645"/>
                  <a:gd name="T92" fmla="*/ 3 w 1276"/>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10" y="2281"/>
                    </a:moveTo>
                    <a:lnTo>
                      <a:pt x="639" y="2407"/>
                    </a:lnTo>
                    <a:lnTo>
                      <a:pt x="669" y="2536"/>
                    </a:lnTo>
                    <a:lnTo>
                      <a:pt x="690" y="2635"/>
                    </a:lnTo>
                    <a:lnTo>
                      <a:pt x="714" y="2752"/>
                    </a:lnTo>
                    <a:lnTo>
                      <a:pt x="727" y="2893"/>
                    </a:lnTo>
                    <a:lnTo>
                      <a:pt x="741" y="3007"/>
                    </a:lnTo>
                    <a:lnTo>
                      <a:pt x="755" y="3108"/>
                    </a:lnTo>
                    <a:lnTo>
                      <a:pt x="774" y="3207"/>
                    </a:lnTo>
                    <a:lnTo>
                      <a:pt x="793" y="3301"/>
                    </a:lnTo>
                    <a:lnTo>
                      <a:pt x="806" y="3365"/>
                    </a:lnTo>
                    <a:lnTo>
                      <a:pt x="806" y="3414"/>
                    </a:lnTo>
                    <a:lnTo>
                      <a:pt x="803" y="3453"/>
                    </a:lnTo>
                    <a:lnTo>
                      <a:pt x="815" y="3471"/>
                    </a:lnTo>
                    <a:lnTo>
                      <a:pt x="899" y="3488"/>
                    </a:lnTo>
                    <a:lnTo>
                      <a:pt x="915" y="3479"/>
                    </a:lnTo>
                    <a:lnTo>
                      <a:pt x="925" y="3467"/>
                    </a:lnTo>
                    <a:lnTo>
                      <a:pt x="1004" y="3493"/>
                    </a:lnTo>
                    <a:lnTo>
                      <a:pt x="1106" y="3520"/>
                    </a:lnTo>
                    <a:lnTo>
                      <a:pt x="1173" y="3530"/>
                    </a:lnTo>
                    <a:lnTo>
                      <a:pt x="1228" y="3525"/>
                    </a:lnTo>
                    <a:lnTo>
                      <a:pt x="1257" y="3513"/>
                    </a:lnTo>
                    <a:lnTo>
                      <a:pt x="1272" y="3496"/>
                    </a:lnTo>
                    <a:lnTo>
                      <a:pt x="1276" y="3477"/>
                    </a:lnTo>
                    <a:lnTo>
                      <a:pt x="1267" y="3455"/>
                    </a:lnTo>
                    <a:lnTo>
                      <a:pt x="1243" y="3436"/>
                    </a:lnTo>
                    <a:lnTo>
                      <a:pt x="1167" y="3402"/>
                    </a:lnTo>
                    <a:lnTo>
                      <a:pt x="1102" y="3369"/>
                    </a:lnTo>
                    <a:lnTo>
                      <a:pt x="1043" y="3339"/>
                    </a:lnTo>
                    <a:lnTo>
                      <a:pt x="1016" y="3314"/>
                    </a:lnTo>
                    <a:lnTo>
                      <a:pt x="1014" y="3222"/>
                    </a:lnTo>
                    <a:lnTo>
                      <a:pt x="1014" y="3108"/>
                    </a:lnTo>
                    <a:lnTo>
                      <a:pt x="1010" y="2993"/>
                    </a:lnTo>
                    <a:lnTo>
                      <a:pt x="1010" y="2863"/>
                    </a:lnTo>
                    <a:lnTo>
                      <a:pt x="1016" y="2702"/>
                    </a:lnTo>
                    <a:lnTo>
                      <a:pt x="1016" y="2536"/>
                    </a:lnTo>
                    <a:lnTo>
                      <a:pt x="1008" y="2364"/>
                    </a:lnTo>
                    <a:lnTo>
                      <a:pt x="1003" y="2239"/>
                    </a:lnTo>
                    <a:lnTo>
                      <a:pt x="991" y="2114"/>
                    </a:lnTo>
                    <a:lnTo>
                      <a:pt x="990" y="2039"/>
                    </a:lnTo>
                    <a:lnTo>
                      <a:pt x="1036" y="2034"/>
                    </a:lnTo>
                    <a:lnTo>
                      <a:pt x="1082" y="2018"/>
                    </a:lnTo>
                    <a:lnTo>
                      <a:pt x="1120" y="1974"/>
                    </a:lnTo>
                    <a:lnTo>
                      <a:pt x="1122" y="1922"/>
                    </a:lnTo>
                    <a:lnTo>
                      <a:pt x="1109" y="1854"/>
                    </a:lnTo>
                    <a:lnTo>
                      <a:pt x="1082" y="1798"/>
                    </a:lnTo>
                    <a:lnTo>
                      <a:pt x="1056" y="1758"/>
                    </a:lnTo>
                    <a:lnTo>
                      <a:pt x="1101" y="1741"/>
                    </a:lnTo>
                    <a:lnTo>
                      <a:pt x="1114" y="1728"/>
                    </a:lnTo>
                    <a:lnTo>
                      <a:pt x="1113" y="1706"/>
                    </a:lnTo>
                    <a:lnTo>
                      <a:pt x="1053" y="1565"/>
                    </a:lnTo>
                    <a:lnTo>
                      <a:pt x="1033" y="1488"/>
                    </a:lnTo>
                    <a:lnTo>
                      <a:pt x="1016" y="1223"/>
                    </a:lnTo>
                    <a:lnTo>
                      <a:pt x="1016" y="1031"/>
                    </a:lnTo>
                    <a:lnTo>
                      <a:pt x="1008" y="799"/>
                    </a:lnTo>
                    <a:lnTo>
                      <a:pt x="996" y="743"/>
                    </a:lnTo>
                    <a:lnTo>
                      <a:pt x="973" y="696"/>
                    </a:lnTo>
                    <a:lnTo>
                      <a:pt x="928" y="658"/>
                    </a:lnTo>
                    <a:lnTo>
                      <a:pt x="727" y="547"/>
                    </a:lnTo>
                    <a:lnTo>
                      <a:pt x="741" y="496"/>
                    </a:lnTo>
                    <a:lnTo>
                      <a:pt x="774" y="490"/>
                    </a:lnTo>
                    <a:lnTo>
                      <a:pt x="819" y="478"/>
                    </a:lnTo>
                    <a:lnTo>
                      <a:pt x="844" y="452"/>
                    </a:lnTo>
                    <a:lnTo>
                      <a:pt x="875" y="349"/>
                    </a:lnTo>
                    <a:lnTo>
                      <a:pt x="885" y="293"/>
                    </a:lnTo>
                    <a:lnTo>
                      <a:pt x="883" y="237"/>
                    </a:lnTo>
                    <a:lnTo>
                      <a:pt x="889" y="184"/>
                    </a:lnTo>
                    <a:lnTo>
                      <a:pt x="885" y="127"/>
                    </a:lnTo>
                    <a:lnTo>
                      <a:pt x="911" y="152"/>
                    </a:lnTo>
                    <a:lnTo>
                      <a:pt x="925" y="165"/>
                    </a:lnTo>
                    <a:lnTo>
                      <a:pt x="920" y="127"/>
                    </a:lnTo>
                    <a:lnTo>
                      <a:pt x="903" y="85"/>
                    </a:lnTo>
                    <a:lnTo>
                      <a:pt x="879" y="52"/>
                    </a:lnTo>
                    <a:lnTo>
                      <a:pt x="838" y="25"/>
                    </a:lnTo>
                    <a:lnTo>
                      <a:pt x="789" y="6"/>
                    </a:lnTo>
                    <a:lnTo>
                      <a:pt x="721" y="0"/>
                    </a:lnTo>
                    <a:lnTo>
                      <a:pt x="662" y="12"/>
                    </a:lnTo>
                    <a:lnTo>
                      <a:pt x="610" y="37"/>
                    </a:lnTo>
                    <a:lnTo>
                      <a:pt x="570" y="69"/>
                    </a:lnTo>
                    <a:lnTo>
                      <a:pt x="539" y="113"/>
                    </a:lnTo>
                    <a:lnTo>
                      <a:pt x="522" y="172"/>
                    </a:lnTo>
                    <a:lnTo>
                      <a:pt x="513" y="240"/>
                    </a:lnTo>
                    <a:lnTo>
                      <a:pt x="516" y="295"/>
                    </a:lnTo>
                    <a:lnTo>
                      <a:pt x="531" y="370"/>
                    </a:lnTo>
                    <a:lnTo>
                      <a:pt x="529" y="423"/>
                    </a:lnTo>
                    <a:lnTo>
                      <a:pt x="517" y="483"/>
                    </a:lnTo>
                    <a:lnTo>
                      <a:pt x="494" y="513"/>
                    </a:lnTo>
                    <a:lnTo>
                      <a:pt x="248" y="611"/>
                    </a:lnTo>
                    <a:lnTo>
                      <a:pt x="212" y="632"/>
                    </a:lnTo>
                    <a:lnTo>
                      <a:pt x="188" y="668"/>
                    </a:lnTo>
                    <a:lnTo>
                      <a:pt x="111" y="879"/>
                    </a:lnTo>
                    <a:lnTo>
                      <a:pt x="11" y="1178"/>
                    </a:lnTo>
                    <a:lnTo>
                      <a:pt x="0" y="1239"/>
                    </a:lnTo>
                    <a:lnTo>
                      <a:pt x="2" y="1273"/>
                    </a:lnTo>
                    <a:lnTo>
                      <a:pt x="19" y="1312"/>
                    </a:lnTo>
                    <a:lnTo>
                      <a:pt x="149" y="1516"/>
                    </a:lnTo>
                    <a:lnTo>
                      <a:pt x="168" y="1580"/>
                    </a:lnTo>
                    <a:lnTo>
                      <a:pt x="175" y="1645"/>
                    </a:lnTo>
                    <a:lnTo>
                      <a:pt x="149" y="1873"/>
                    </a:lnTo>
                    <a:lnTo>
                      <a:pt x="134" y="1974"/>
                    </a:lnTo>
                    <a:lnTo>
                      <a:pt x="134" y="2007"/>
                    </a:lnTo>
                    <a:lnTo>
                      <a:pt x="149" y="2032"/>
                    </a:lnTo>
                    <a:lnTo>
                      <a:pt x="188" y="2045"/>
                    </a:lnTo>
                    <a:lnTo>
                      <a:pt x="229" y="2051"/>
                    </a:lnTo>
                    <a:lnTo>
                      <a:pt x="239" y="2166"/>
                    </a:lnTo>
                    <a:lnTo>
                      <a:pt x="239" y="2293"/>
                    </a:lnTo>
                    <a:lnTo>
                      <a:pt x="237" y="2432"/>
                    </a:lnTo>
                    <a:lnTo>
                      <a:pt x="229" y="2562"/>
                    </a:lnTo>
                    <a:lnTo>
                      <a:pt x="208" y="2702"/>
                    </a:lnTo>
                    <a:lnTo>
                      <a:pt x="203" y="2842"/>
                    </a:lnTo>
                    <a:lnTo>
                      <a:pt x="194" y="2979"/>
                    </a:lnTo>
                    <a:lnTo>
                      <a:pt x="194" y="3088"/>
                    </a:lnTo>
                    <a:lnTo>
                      <a:pt x="200" y="3261"/>
                    </a:lnTo>
                    <a:lnTo>
                      <a:pt x="198" y="3369"/>
                    </a:lnTo>
                    <a:lnTo>
                      <a:pt x="203" y="3467"/>
                    </a:lnTo>
                    <a:lnTo>
                      <a:pt x="207" y="3488"/>
                    </a:lnTo>
                    <a:lnTo>
                      <a:pt x="268" y="3505"/>
                    </a:lnTo>
                    <a:lnTo>
                      <a:pt x="317" y="3530"/>
                    </a:lnTo>
                    <a:lnTo>
                      <a:pt x="364" y="3568"/>
                    </a:lnTo>
                    <a:lnTo>
                      <a:pt x="412" y="3603"/>
                    </a:lnTo>
                    <a:lnTo>
                      <a:pt x="475" y="3627"/>
                    </a:lnTo>
                    <a:lnTo>
                      <a:pt x="539" y="3644"/>
                    </a:lnTo>
                    <a:lnTo>
                      <a:pt x="596" y="3645"/>
                    </a:lnTo>
                    <a:lnTo>
                      <a:pt x="631" y="3633"/>
                    </a:lnTo>
                    <a:lnTo>
                      <a:pt x="656" y="3615"/>
                    </a:lnTo>
                    <a:lnTo>
                      <a:pt x="660" y="3594"/>
                    </a:lnTo>
                    <a:lnTo>
                      <a:pt x="647" y="3563"/>
                    </a:lnTo>
                    <a:lnTo>
                      <a:pt x="613" y="3535"/>
                    </a:lnTo>
                    <a:lnTo>
                      <a:pt x="573" y="3505"/>
                    </a:lnTo>
                    <a:lnTo>
                      <a:pt x="521" y="3462"/>
                    </a:lnTo>
                    <a:lnTo>
                      <a:pt x="480" y="3425"/>
                    </a:lnTo>
                    <a:lnTo>
                      <a:pt x="452" y="3391"/>
                    </a:lnTo>
                    <a:lnTo>
                      <a:pt x="465" y="3211"/>
                    </a:lnTo>
                    <a:lnTo>
                      <a:pt x="465" y="3085"/>
                    </a:lnTo>
                    <a:lnTo>
                      <a:pt x="478" y="2957"/>
                    </a:lnTo>
                    <a:lnTo>
                      <a:pt x="491" y="2842"/>
                    </a:lnTo>
                    <a:lnTo>
                      <a:pt x="514" y="2721"/>
                    </a:lnTo>
                    <a:lnTo>
                      <a:pt x="544" y="2599"/>
                    </a:lnTo>
                    <a:lnTo>
                      <a:pt x="570" y="2486"/>
                    </a:lnTo>
                    <a:lnTo>
                      <a:pt x="590" y="2391"/>
                    </a:lnTo>
                    <a:lnTo>
                      <a:pt x="610"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12" name="Freeform 182"/>
              <p:cNvSpPr>
                <a:spLocks/>
              </p:cNvSpPr>
              <p:nvPr/>
            </p:nvSpPr>
            <p:spPr bwMode="auto">
              <a:xfrm>
                <a:off x="2512" y="2259"/>
                <a:ext cx="447" cy="1135"/>
              </a:xfrm>
              <a:custGeom>
                <a:avLst/>
                <a:gdLst>
                  <a:gd name="T0" fmla="*/ 1 w 1339"/>
                  <a:gd name="T1" fmla="*/ 6 h 3405"/>
                  <a:gd name="T2" fmla="*/ 1 w 1339"/>
                  <a:gd name="T3" fmla="*/ 8 h 3405"/>
                  <a:gd name="T4" fmla="*/ 1 w 1339"/>
                  <a:gd name="T5" fmla="*/ 9 h 3405"/>
                  <a:gd name="T6" fmla="*/ 1 w 1339"/>
                  <a:gd name="T7" fmla="*/ 11 h 3405"/>
                  <a:gd name="T8" fmla="*/ 1 w 1339"/>
                  <a:gd name="T9" fmla="*/ 13 h 3405"/>
                  <a:gd name="T10" fmla="*/ 1 w 1339"/>
                  <a:gd name="T11" fmla="*/ 13 h 3405"/>
                  <a:gd name="T12" fmla="*/ 1 w 1339"/>
                  <a:gd name="T13" fmla="*/ 13 h 3405"/>
                  <a:gd name="T14" fmla="*/ 0 w 1339"/>
                  <a:gd name="T15" fmla="*/ 13 h 3405"/>
                  <a:gd name="T16" fmla="*/ 0 w 1339"/>
                  <a:gd name="T17" fmla="*/ 14 h 3405"/>
                  <a:gd name="T18" fmla="*/ 0 w 1339"/>
                  <a:gd name="T19" fmla="*/ 14 h 3405"/>
                  <a:gd name="T20" fmla="*/ 2 w 1339"/>
                  <a:gd name="T21" fmla="*/ 14 h 3405"/>
                  <a:gd name="T22" fmla="*/ 2 w 1339"/>
                  <a:gd name="T23" fmla="*/ 14 h 3405"/>
                  <a:gd name="T24" fmla="*/ 2 w 1339"/>
                  <a:gd name="T25" fmla="*/ 13 h 3405"/>
                  <a:gd name="T26" fmla="*/ 2 w 1339"/>
                  <a:gd name="T27" fmla="*/ 13 h 3405"/>
                  <a:gd name="T28" fmla="*/ 2 w 1339"/>
                  <a:gd name="T29" fmla="*/ 13 h 3405"/>
                  <a:gd name="T30" fmla="*/ 2 w 1339"/>
                  <a:gd name="T31" fmla="*/ 13 h 3405"/>
                  <a:gd name="T32" fmla="*/ 2 w 1339"/>
                  <a:gd name="T33" fmla="*/ 11 h 3405"/>
                  <a:gd name="T34" fmla="*/ 3 w 1339"/>
                  <a:gd name="T35" fmla="*/ 9 h 3405"/>
                  <a:gd name="T36" fmla="*/ 3 w 1339"/>
                  <a:gd name="T37" fmla="*/ 9 h 3405"/>
                  <a:gd name="T38" fmla="*/ 3 w 1339"/>
                  <a:gd name="T39" fmla="*/ 10 h 3405"/>
                  <a:gd name="T40" fmla="*/ 3 w 1339"/>
                  <a:gd name="T41" fmla="*/ 11 h 3405"/>
                  <a:gd name="T42" fmla="*/ 3 w 1339"/>
                  <a:gd name="T43" fmla="*/ 13 h 3405"/>
                  <a:gd name="T44" fmla="*/ 4 w 1339"/>
                  <a:gd name="T45" fmla="*/ 13 h 3405"/>
                  <a:gd name="T46" fmla="*/ 4 w 1339"/>
                  <a:gd name="T47" fmla="*/ 14 h 3405"/>
                  <a:gd name="T48" fmla="*/ 4 w 1339"/>
                  <a:gd name="T49" fmla="*/ 14 h 3405"/>
                  <a:gd name="T50" fmla="*/ 4 w 1339"/>
                  <a:gd name="T51" fmla="*/ 14 h 3405"/>
                  <a:gd name="T52" fmla="*/ 4 w 1339"/>
                  <a:gd name="T53" fmla="*/ 14 h 3405"/>
                  <a:gd name="T54" fmla="*/ 5 w 1339"/>
                  <a:gd name="T55" fmla="*/ 14 h 3405"/>
                  <a:gd name="T56" fmla="*/ 4 w 1339"/>
                  <a:gd name="T57" fmla="*/ 13 h 3405"/>
                  <a:gd name="T58" fmla="*/ 4 w 1339"/>
                  <a:gd name="T59" fmla="*/ 13 h 3405"/>
                  <a:gd name="T60" fmla="*/ 4 w 1339"/>
                  <a:gd name="T61" fmla="*/ 12 h 3405"/>
                  <a:gd name="T62" fmla="*/ 4 w 1339"/>
                  <a:gd name="T63" fmla="*/ 11 h 3405"/>
                  <a:gd name="T64" fmla="*/ 4 w 1339"/>
                  <a:gd name="T65" fmla="*/ 10 h 3405"/>
                  <a:gd name="T66" fmla="*/ 6 w 1339"/>
                  <a:gd name="T67" fmla="*/ 9 h 3405"/>
                  <a:gd name="T68" fmla="*/ 5 w 1339"/>
                  <a:gd name="T69" fmla="*/ 8 h 3405"/>
                  <a:gd name="T70" fmla="*/ 5 w 1339"/>
                  <a:gd name="T71" fmla="*/ 8 h 3405"/>
                  <a:gd name="T72" fmla="*/ 5 w 1339"/>
                  <a:gd name="T73" fmla="*/ 5 h 3405"/>
                  <a:gd name="T74" fmla="*/ 5 w 1339"/>
                  <a:gd name="T75" fmla="*/ 5 h 3405"/>
                  <a:gd name="T76" fmla="*/ 5 w 1339"/>
                  <a:gd name="T77" fmla="*/ 3 h 3405"/>
                  <a:gd name="T78" fmla="*/ 4 w 1339"/>
                  <a:gd name="T79" fmla="*/ 3 h 3405"/>
                  <a:gd name="T80" fmla="*/ 3 w 1339"/>
                  <a:gd name="T81" fmla="*/ 2 h 3405"/>
                  <a:gd name="T82" fmla="*/ 3 w 1339"/>
                  <a:gd name="T83" fmla="*/ 2 h 3405"/>
                  <a:gd name="T84" fmla="*/ 3 w 1339"/>
                  <a:gd name="T85" fmla="*/ 1 h 3405"/>
                  <a:gd name="T86" fmla="*/ 3 w 1339"/>
                  <a:gd name="T87" fmla="*/ 1 h 3405"/>
                  <a:gd name="T88" fmla="*/ 3 w 1339"/>
                  <a:gd name="T89" fmla="*/ 0 h 3405"/>
                  <a:gd name="T90" fmla="*/ 3 w 1339"/>
                  <a:gd name="T91" fmla="*/ 0 h 3405"/>
                  <a:gd name="T92" fmla="*/ 2 w 1339"/>
                  <a:gd name="T93" fmla="*/ 0 h 3405"/>
                  <a:gd name="T94" fmla="*/ 2 w 1339"/>
                  <a:gd name="T95" fmla="*/ 0 h 3405"/>
                  <a:gd name="T96" fmla="*/ 2 w 1339"/>
                  <a:gd name="T97" fmla="*/ 0 h 3405"/>
                  <a:gd name="T98" fmla="*/ 2 w 1339"/>
                  <a:gd name="T99" fmla="*/ 1 h 3405"/>
                  <a:gd name="T100" fmla="*/ 2 w 1339"/>
                  <a:gd name="T101" fmla="*/ 1 h 3405"/>
                  <a:gd name="T102" fmla="*/ 2 w 1339"/>
                  <a:gd name="T103" fmla="*/ 2 h 3405"/>
                  <a:gd name="T104" fmla="*/ 2 w 1339"/>
                  <a:gd name="T105" fmla="*/ 2 h 3405"/>
                  <a:gd name="T106" fmla="*/ 1 w 1339"/>
                  <a:gd name="T107" fmla="*/ 3 h 3405"/>
                  <a:gd name="T108" fmla="*/ 1 w 1339"/>
                  <a:gd name="T109" fmla="*/ 3 h 3405"/>
                  <a:gd name="T110" fmla="*/ 1 w 1339"/>
                  <a:gd name="T111" fmla="*/ 5 h 3405"/>
                  <a:gd name="T112" fmla="*/ 1 w 1339"/>
                  <a:gd name="T113" fmla="*/ 5 h 3405"/>
                  <a:gd name="T114" fmla="*/ 1 w 1339"/>
                  <a:gd name="T115" fmla="*/ 6 h 3405"/>
                  <a:gd name="T116" fmla="*/ 1 w 1339"/>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1" y="1486"/>
                    </a:moveTo>
                    <a:lnTo>
                      <a:pt x="167" y="1572"/>
                    </a:lnTo>
                    <a:lnTo>
                      <a:pt x="145" y="1749"/>
                    </a:lnTo>
                    <a:lnTo>
                      <a:pt x="354" y="1876"/>
                    </a:lnTo>
                    <a:lnTo>
                      <a:pt x="354" y="1952"/>
                    </a:lnTo>
                    <a:lnTo>
                      <a:pt x="343" y="2090"/>
                    </a:lnTo>
                    <a:lnTo>
                      <a:pt x="328" y="2500"/>
                    </a:lnTo>
                    <a:lnTo>
                      <a:pt x="316" y="2680"/>
                    </a:lnTo>
                    <a:lnTo>
                      <a:pt x="302" y="2998"/>
                    </a:lnTo>
                    <a:lnTo>
                      <a:pt x="302" y="3112"/>
                    </a:lnTo>
                    <a:lnTo>
                      <a:pt x="300" y="3150"/>
                    </a:lnTo>
                    <a:lnTo>
                      <a:pt x="289" y="3163"/>
                    </a:lnTo>
                    <a:lnTo>
                      <a:pt x="252" y="3186"/>
                    </a:lnTo>
                    <a:lnTo>
                      <a:pt x="177" y="3223"/>
                    </a:lnTo>
                    <a:lnTo>
                      <a:pt x="89" y="3246"/>
                    </a:lnTo>
                    <a:lnTo>
                      <a:pt x="58" y="3255"/>
                    </a:lnTo>
                    <a:lnTo>
                      <a:pt x="27" y="3269"/>
                    </a:lnTo>
                    <a:lnTo>
                      <a:pt x="7" y="3295"/>
                    </a:lnTo>
                    <a:lnTo>
                      <a:pt x="0" y="3317"/>
                    </a:lnTo>
                    <a:lnTo>
                      <a:pt x="13" y="3325"/>
                    </a:lnTo>
                    <a:lnTo>
                      <a:pt x="188" y="3327"/>
                    </a:lnTo>
                    <a:lnTo>
                      <a:pt x="419" y="3341"/>
                    </a:lnTo>
                    <a:lnTo>
                      <a:pt x="460" y="3341"/>
                    </a:lnTo>
                    <a:lnTo>
                      <a:pt x="486" y="3328"/>
                    </a:lnTo>
                    <a:lnTo>
                      <a:pt x="500" y="3304"/>
                    </a:lnTo>
                    <a:lnTo>
                      <a:pt x="500" y="3266"/>
                    </a:lnTo>
                    <a:lnTo>
                      <a:pt x="486" y="3204"/>
                    </a:lnTo>
                    <a:lnTo>
                      <a:pt x="478" y="3195"/>
                    </a:lnTo>
                    <a:lnTo>
                      <a:pt x="460" y="3189"/>
                    </a:lnTo>
                    <a:lnTo>
                      <a:pt x="486" y="3185"/>
                    </a:lnTo>
                    <a:lnTo>
                      <a:pt x="494" y="3173"/>
                    </a:lnTo>
                    <a:lnTo>
                      <a:pt x="500" y="3125"/>
                    </a:lnTo>
                    <a:lnTo>
                      <a:pt x="526" y="3023"/>
                    </a:lnTo>
                    <a:lnTo>
                      <a:pt x="579" y="2780"/>
                    </a:lnTo>
                    <a:lnTo>
                      <a:pt x="591" y="2665"/>
                    </a:lnTo>
                    <a:lnTo>
                      <a:pt x="618" y="2297"/>
                    </a:lnTo>
                    <a:lnTo>
                      <a:pt x="636" y="2206"/>
                    </a:lnTo>
                    <a:lnTo>
                      <a:pt x="669" y="2092"/>
                    </a:lnTo>
                    <a:lnTo>
                      <a:pt x="695" y="2207"/>
                    </a:lnTo>
                    <a:lnTo>
                      <a:pt x="722" y="2322"/>
                    </a:lnTo>
                    <a:lnTo>
                      <a:pt x="767" y="2642"/>
                    </a:lnTo>
                    <a:lnTo>
                      <a:pt x="789" y="2740"/>
                    </a:lnTo>
                    <a:lnTo>
                      <a:pt x="834" y="3096"/>
                    </a:lnTo>
                    <a:lnTo>
                      <a:pt x="834" y="3150"/>
                    </a:lnTo>
                    <a:lnTo>
                      <a:pt x="840" y="3159"/>
                    </a:lnTo>
                    <a:lnTo>
                      <a:pt x="880" y="3176"/>
                    </a:lnTo>
                    <a:lnTo>
                      <a:pt x="870" y="3229"/>
                    </a:lnTo>
                    <a:lnTo>
                      <a:pt x="868" y="3291"/>
                    </a:lnTo>
                    <a:lnTo>
                      <a:pt x="868" y="3328"/>
                    </a:lnTo>
                    <a:lnTo>
                      <a:pt x="883" y="3365"/>
                    </a:lnTo>
                    <a:lnTo>
                      <a:pt x="911" y="3390"/>
                    </a:lnTo>
                    <a:lnTo>
                      <a:pt x="958" y="3405"/>
                    </a:lnTo>
                    <a:lnTo>
                      <a:pt x="1011" y="3405"/>
                    </a:lnTo>
                    <a:lnTo>
                      <a:pt x="1067" y="3401"/>
                    </a:lnTo>
                    <a:lnTo>
                      <a:pt x="1091" y="3381"/>
                    </a:lnTo>
                    <a:lnTo>
                      <a:pt x="1104" y="3354"/>
                    </a:lnTo>
                    <a:lnTo>
                      <a:pt x="1101" y="3321"/>
                    </a:lnTo>
                    <a:lnTo>
                      <a:pt x="1088" y="3275"/>
                    </a:lnTo>
                    <a:lnTo>
                      <a:pt x="1050" y="3227"/>
                    </a:lnTo>
                    <a:lnTo>
                      <a:pt x="1024" y="3176"/>
                    </a:lnTo>
                    <a:lnTo>
                      <a:pt x="1050" y="3176"/>
                    </a:lnTo>
                    <a:lnTo>
                      <a:pt x="1065" y="3023"/>
                    </a:lnTo>
                    <a:lnTo>
                      <a:pt x="1067" y="2846"/>
                    </a:lnTo>
                    <a:lnTo>
                      <a:pt x="1061" y="2727"/>
                    </a:lnTo>
                    <a:lnTo>
                      <a:pt x="1043" y="2587"/>
                    </a:lnTo>
                    <a:lnTo>
                      <a:pt x="1030" y="2463"/>
                    </a:lnTo>
                    <a:lnTo>
                      <a:pt x="1011" y="2360"/>
                    </a:lnTo>
                    <a:lnTo>
                      <a:pt x="1339" y="2245"/>
                    </a:lnTo>
                    <a:lnTo>
                      <a:pt x="1339" y="1889"/>
                    </a:lnTo>
                    <a:lnTo>
                      <a:pt x="1300" y="1862"/>
                    </a:lnTo>
                    <a:lnTo>
                      <a:pt x="1149" y="1902"/>
                    </a:lnTo>
                    <a:lnTo>
                      <a:pt x="1132" y="1823"/>
                    </a:lnTo>
                    <a:lnTo>
                      <a:pt x="1127" y="1727"/>
                    </a:lnTo>
                    <a:lnTo>
                      <a:pt x="1202" y="1331"/>
                    </a:lnTo>
                    <a:lnTo>
                      <a:pt x="1208" y="1225"/>
                    </a:lnTo>
                    <a:lnTo>
                      <a:pt x="1196" y="1099"/>
                    </a:lnTo>
                    <a:lnTo>
                      <a:pt x="1132" y="757"/>
                    </a:lnTo>
                    <a:lnTo>
                      <a:pt x="1104" y="663"/>
                    </a:lnTo>
                    <a:lnTo>
                      <a:pt x="1078" y="625"/>
                    </a:lnTo>
                    <a:lnTo>
                      <a:pt x="1050" y="613"/>
                    </a:lnTo>
                    <a:lnTo>
                      <a:pt x="868" y="549"/>
                    </a:lnTo>
                    <a:lnTo>
                      <a:pt x="789" y="524"/>
                    </a:lnTo>
                    <a:lnTo>
                      <a:pt x="761" y="434"/>
                    </a:lnTo>
                    <a:lnTo>
                      <a:pt x="785" y="369"/>
                    </a:lnTo>
                    <a:lnTo>
                      <a:pt x="796" y="330"/>
                    </a:lnTo>
                    <a:lnTo>
                      <a:pt x="796" y="281"/>
                    </a:lnTo>
                    <a:lnTo>
                      <a:pt x="789" y="218"/>
                    </a:lnTo>
                    <a:lnTo>
                      <a:pt x="761" y="129"/>
                    </a:lnTo>
                    <a:lnTo>
                      <a:pt x="748" y="84"/>
                    </a:lnTo>
                    <a:lnTo>
                      <a:pt x="727" y="51"/>
                    </a:lnTo>
                    <a:lnTo>
                      <a:pt x="695" y="24"/>
                    </a:lnTo>
                    <a:lnTo>
                      <a:pt x="669" y="14"/>
                    </a:lnTo>
                    <a:lnTo>
                      <a:pt x="617" y="0"/>
                    </a:lnTo>
                    <a:lnTo>
                      <a:pt x="579" y="0"/>
                    </a:lnTo>
                    <a:lnTo>
                      <a:pt x="526" y="14"/>
                    </a:lnTo>
                    <a:lnTo>
                      <a:pt x="475" y="31"/>
                    </a:lnTo>
                    <a:lnTo>
                      <a:pt x="435" y="60"/>
                    </a:lnTo>
                    <a:lnTo>
                      <a:pt x="419" y="103"/>
                    </a:lnTo>
                    <a:lnTo>
                      <a:pt x="415" y="159"/>
                    </a:lnTo>
                    <a:lnTo>
                      <a:pt x="422" y="212"/>
                    </a:lnTo>
                    <a:lnTo>
                      <a:pt x="431" y="271"/>
                    </a:lnTo>
                    <a:lnTo>
                      <a:pt x="444" y="321"/>
                    </a:lnTo>
                    <a:lnTo>
                      <a:pt x="473" y="372"/>
                    </a:lnTo>
                    <a:lnTo>
                      <a:pt x="500" y="410"/>
                    </a:lnTo>
                    <a:lnTo>
                      <a:pt x="526" y="447"/>
                    </a:lnTo>
                    <a:lnTo>
                      <a:pt x="526" y="510"/>
                    </a:lnTo>
                    <a:lnTo>
                      <a:pt x="465" y="526"/>
                    </a:lnTo>
                    <a:lnTo>
                      <a:pt x="244" y="651"/>
                    </a:lnTo>
                    <a:lnTo>
                      <a:pt x="210" y="689"/>
                    </a:lnTo>
                    <a:lnTo>
                      <a:pt x="200" y="716"/>
                    </a:lnTo>
                    <a:lnTo>
                      <a:pt x="184" y="1076"/>
                    </a:lnTo>
                    <a:lnTo>
                      <a:pt x="200" y="1132"/>
                    </a:lnTo>
                    <a:lnTo>
                      <a:pt x="222" y="1189"/>
                    </a:lnTo>
                    <a:lnTo>
                      <a:pt x="237" y="1250"/>
                    </a:lnTo>
                    <a:lnTo>
                      <a:pt x="232" y="1298"/>
                    </a:lnTo>
                    <a:lnTo>
                      <a:pt x="211" y="1352"/>
                    </a:lnTo>
                    <a:lnTo>
                      <a:pt x="171" y="1409"/>
                    </a:lnTo>
                    <a:lnTo>
                      <a:pt x="171"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13" name="Freeform 183"/>
              <p:cNvSpPr>
                <a:spLocks/>
              </p:cNvSpPr>
              <p:nvPr/>
            </p:nvSpPr>
            <p:spPr bwMode="auto">
              <a:xfrm>
                <a:off x="1645" y="2264"/>
                <a:ext cx="398" cy="1158"/>
              </a:xfrm>
              <a:custGeom>
                <a:avLst/>
                <a:gdLst>
                  <a:gd name="T0" fmla="*/ 4 w 1195"/>
                  <a:gd name="T1" fmla="*/ 10 h 3472"/>
                  <a:gd name="T2" fmla="*/ 4 w 1195"/>
                  <a:gd name="T3" fmla="*/ 10 h 3472"/>
                  <a:gd name="T4" fmla="*/ 4 w 1195"/>
                  <a:gd name="T5" fmla="*/ 11 h 3472"/>
                  <a:gd name="T6" fmla="*/ 4 w 1195"/>
                  <a:gd name="T7" fmla="*/ 12 h 3472"/>
                  <a:gd name="T8" fmla="*/ 4 w 1195"/>
                  <a:gd name="T9" fmla="*/ 13 h 3472"/>
                  <a:gd name="T10" fmla="*/ 4 w 1195"/>
                  <a:gd name="T11" fmla="*/ 13 h 3472"/>
                  <a:gd name="T12" fmla="*/ 4 w 1195"/>
                  <a:gd name="T13" fmla="*/ 13 h 3472"/>
                  <a:gd name="T14" fmla="*/ 5 w 1195"/>
                  <a:gd name="T15" fmla="*/ 14 h 3472"/>
                  <a:gd name="T16" fmla="*/ 5 w 1195"/>
                  <a:gd name="T17" fmla="*/ 14 h 3472"/>
                  <a:gd name="T18" fmla="*/ 5 w 1195"/>
                  <a:gd name="T19" fmla="*/ 14 h 3472"/>
                  <a:gd name="T20" fmla="*/ 4 w 1195"/>
                  <a:gd name="T21" fmla="*/ 14 h 3472"/>
                  <a:gd name="T22" fmla="*/ 4 w 1195"/>
                  <a:gd name="T23" fmla="*/ 14 h 3472"/>
                  <a:gd name="T24" fmla="*/ 3 w 1195"/>
                  <a:gd name="T25" fmla="*/ 14 h 3472"/>
                  <a:gd name="T26" fmla="*/ 3 w 1195"/>
                  <a:gd name="T27" fmla="*/ 13 h 3472"/>
                  <a:gd name="T28" fmla="*/ 3 w 1195"/>
                  <a:gd name="T29" fmla="*/ 11 h 3472"/>
                  <a:gd name="T30" fmla="*/ 3 w 1195"/>
                  <a:gd name="T31" fmla="*/ 10 h 3472"/>
                  <a:gd name="T32" fmla="*/ 2 w 1195"/>
                  <a:gd name="T33" fmla="*/ 11 h 3472"/>
                  <a:gd name="T34" fmla="*/ 2 w 1195"/>
                  <a:gd name="T35" fmla="*/ 12 h 3472"/>
                  <a:gd name="T36" fmla="*/ 2 w 1195"/>
                  <a:gd name="T37" fmla="*/ 13 h 3472"/>
                  <a:gd name="T38" fmla="*/ 2 w 1195"/>
                  <a:gd name="T39" fmla="*/ 14 h 3472"/>
                  <a:gd name="T40" fmla="*/ 2 w 1195"/>
                  <a:gd name="T41" fmla="*/ 14 h 3472"/>
                  <a:gd name="T42" fmla="*/ 2 w 1195"/>
                  <a:gd name="T43" fmla="*/ 14 h 3472"/>
                  <a:gd name="T44" fmla="*/ 1 w 1195"/>
                  <a:gd name="T45" fmla="*/ 14 h 3472"/>
                  <a:gd name="T46" fmla="*/ 1 w 1195"/>
                  <a:gd name="T47" fmla="*/ 14 h 3472"/>
                  <a:gd name="T48" fmla="*/ 1 w 1195"/>
                  <a:gd name="T49" fmla="*/ 14 h 3472"/>
                  <a:gd name="T50" fmla="*/ 1 w 1195"/>
                  <a:gd name="T51" fmla="*/ 14 h 3472"/>
                  <a:gd name="T52" fmla="*/ 1 w 1195"/>
                  <a:gd name="T53" fmla="*/ 13 h 3472"/>
                  <a:gd name="T54" fmla="*/ 1 w 1195"/>
                  <a:gd name="T55" fmla="*/ 11 h 3472"/>
                  <a:gd name="T56" fmla="*/ 1 w 1195"/>
                  <a:gd name="T57" fmla="*/ 10 h 3472"/>
                  <a:gd name="T58" fmla="*/ 1 w 1195"/>
                  <a:gd name="T59" fmla="*/ 10 h 3472"/>
                  <a:gd name="T60" fmla="*/ 1 w 1195"/>
                  <a:gd name="T61" fmla="*/ 7 h 3472"/>
                  <a:gd name="T62" fmla="*/ 1 w 1195"/>
                  <a:gd name="T63" fmla="*/ 6 h 3472"/>
                  <a:gd name="T64" fmla="*/ 1 w 1195"/>
                  <a:gd name="T65" fmla="*/ 5 h 3472"/>
                  <a:gd name="T66" fmla="*/ 0 w 1195"/>
                  <a:gd name="T67" fmla="*/ 5 h 3472"/>
                  <a:gd name="T68" fmla="*/ 0 w 1195"/>
                  <a:gd name="T69" fmla="*/ 4 h 3472"/>
                  <a:gd name="T70" fmla="*/ 0 w 1195"/>
                  <a:gd name="T71" fmla="*/ 4 h 3472"/>
                  <a:gd name="T72" fmla="*/ 1 w 1195"/>
                  <a:gd name="T73" fmla="*/ 4 h 3472"/>
                  <a:gd name="T74" fmla="*/ 1 w 1195"/>
                  <a:gd name="T75" fmla="*/ 3 h 3472"/>
                  <a:gd name="T76" fmla="*/ 1 w 1195"/>
                  <a:gd name="T77" fmla="*/ 3 h 3472"/>
                  <a:gd name="T78" fmla="*/ 1 w 1195"/>
                  <a:gd name="T79" fmla="*/ 3 h 3472"/>
                  <a:gd name="T80" fmla="*/ 2 w 1195"/>
                  <a:gd name="T81" fmla="*/ 2 h 3472"/>
                  <a:gd name="T82" fmla="*/ 2 w 1195"/>
                  <a:gd name="T83" fmla="*/ 2 h 3472"/>
                  <a:gd name="T84" fmla="*/ 2 w 1195"/>
                  <a:gd name="T85" fmla="*/ 1 h 3472"/>
                  <a:gd name="T86" fmla="*/ 2 w 1195"/>
                  <a:gd name="T87" fmla="*/ 1 h 3472"/>
                  <a:gd name="T88" fmla="*/ 2 w 1195"/>
                  <a:gd name="T89" fmla="*/ 0 h 3472"/>
                  <a:gd name="T90" fmla="*/ 2 w 1195"/>
                  <a:gd name="T91" fmla="*/ 0 h 3472"/>
                  <a:gd name="T92" fmla="*/ 3 w 1195"/>
                  <a:gd name="T93" fmla="*/ 0 h 3472"/>
                  <a:gd name="T94" fmla="*/ 3 w 1195"/>
                  <a:gd name="T95" fmla="*/ 0 h 3472"/>
                  <a:gd name="T96" fmla="*/ 3 w 1195"/>
                  <a:gd name="T97" fmla="*/ 0 h 3472"/>
                  <a:gd name="T98" fmla="*/ 3 w 1195"/>
                  <a:gd name="T99" fmla="*/ 1 h 3472"/>
                  <a:gd name="T100" fmla="*/ 3 w 1195"/>
                  <a:gd name="T101" fmla="*/ 1 h 3472"/>
                  <a:gd name="T102" fmla="*/ 3 w 1195"/>
                  <a:gd name="T103" fmla="*/ 2 h 3472"/>
                  <a:gd name="T104" fmla="*/ 3 w 1195"/>
                  <a:gd name="T105" fmla="*/ 2 h 3472"/>
                  <a:gd name="T106" fmla="*/ 3 w 1195"/>
                  <a:gd name="T107" fmla="*/ 2 h 3472"/>
                  <a:gd name="T108" fmla="*/ 4 w 1195"/>
                  <a:gd name="T109" fmla="*/ 3 h 3472"/>
                  <a:gd name="T110" fmla="*/ 5 w 1195"/>
                  <a:gd name="T111" fmla="*/ 3 h 3472"/>
                  <a:gd name="T112" fmla="*/ 4 w 1195"/>
                  <a:gd name="T113" fmla="*/ 4 h 3472"/>
                  <a:gd name="T114" fmla="*/ 4 w 1195"/>
                  <a:gd name="T115" fmla="*/ 5 h 3472"/>
                  <a:gd name="T116" fmla="*/ 4 w 1195"/>
                  <a:gd name="T117" fmla="*/ 6 h 3472"/>
                  <a:gd name="T118" fmla="*/ 4 w 1195"/>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5"/>
                  <a:gd name="T181" fmla="*/ 0 h 3472"/>
                  <a:gd name="T182" fmla="*/ 1195 w 1195"/>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5" h="3472">
                    <a:moveTo>
                      <a:pt x="1050" y="1733"/>
                    </a:moveTo>
                    <a:lnTo>
                      <a:pt x="1058" y="2343"/>
                    </a:lnTo>
                    <a:lnTo>
                      <a:pt x="1063" y="2472"/>
                    </a:lnTo>
                    <a:lnTo>
                      <a:pt x="1012" y="2484"/>
                    </a:lnTo>
                    <a:lnTo>
                      <a:pt x="957" y="2488"/>
                    </a:lnTo>
                    <a:lnTo>
                      <a:pt x="963" y="2608"/>
                    </a:lnTo>
                    <a:lnTo>
                      <a:pt x="963" y="2730"/>
                    </a:lnTo>
                    <a:lnTo>
                      <a:pt x="954" y="3015"/>
                    </a:lnTo>
                    <a:lnTo>
                      <a:pt x="959" y="3109"/>
                    </a:lnTo>
                    <a:lnTo>
                      <a:pt x="963" y="3150"/>
                    </a:lnTo>
                    <a:lnTo>
                      <a:pt x="975" y="3187"/>
                    </a:lnTo>
                    <a:lnTo>
                      <a:pt x="999" y="3211"/>
                    </a:lnTo>
                    <a:lnTo>
                      <a:pt x="1037" y="3237"/>
                    </a:lnTo>
                    <a:lnTo>
                      <a:pt x="1081" y="3257"/>
                    </a:lnTo>
                    <a:lnTo>
                      <a:pt x="1135" y="3285"/>
                    </a:lnTo>
                    <a:lnTo>
                      <a:pt x="1169" y="3306"/>
                    </a:lnTo>
                    <a:lnTo>
                      <a:pt x="1187" y="3324"/>
                    </a:lnTo>
                    <a:lnTo>
                      <a:pt x="1195" y="3348"/>
                    </a:lnTo>
                    <a:lnTo>
                      <a:pt x="1191" y="3367"/>
                    </a:lnTo>
                    <a:lnTo>
                      <a:pt x="1167" y="3383"/>
                    </a:lnTo>
                    <a:lnTo>
                      <a:pt x="1124" y="3388"/>
                    </a:lnTo>
                    <a:lnTo>
                      <a:pt x="1047" y="3381"/>
                    </a:lnTo>
                    <a:lnTo>
                      <a:pt x="975" y="3367"/>
                    </a:lnTo>
                    <a:lnTo>
                      <a:pt x="893" y="3357"/>
                    </a:lnTo>
                    <a:lnTo>
                      <a:pt x="814" y="3351"/>
                    </a:lnTo>
                    <a:lnTo>
                      <a:pt x="772" y="3348"/>
                    </a:lnTo>
                    <a:lnTo>
                      <a:pt x="748" y="3341"/>
                    </a:lnTo>
                    <a:lnTo>
                      <a:pt x="736" y="3250"/>
                    </a:lnTo>
                    <a:lnTo>
                      <a:pt x="721" y="3117"/>
                    </a:lnTo>
                    <a:lnTo>
                      <a:pt x="660" y="2750"/>
                    </a:lnTo>
                    <a:lnTo>
                      <a:pt x="644" y="2649"/>
                    </a:lnTo>
                    <a:lnTo>
                      <a:pt x="615" y="2527"/>
                    </a:lnTo>
                    <a:lnTo>
                      <a:pt x="553" y="2543"/>
                    </a:lnTo>
                    <a:lnTo>
                      <a:pt x="551" y="2637"/>
                    </a:lnTo>
                    <a:lnTo>
                      <a:pt x="532" y="2759"/>
                    </a:lnTo>
                    <a:lnTo>
                      <a:pt x="472" y="2969"/>
                    </a:lnTo>
                    <a:lnTo>
                      <a:pt x="442" y="3187"/>
                    </a:lnTo>
                    <a:lnTo>
                      <a:pt x="434" y="3245"/>
                    </a:lnTo>
                    <a:lnTo>
                      <a:pt x="421" y="3276"/>
                    </a:lnTo>
                    <a:lnTo>
                      <a:pt x="436" y="3340"/>
                    </a:lnTo>
                    <a:lnTo>
                      <a:pt x="446" y="3381"/>
                    </a:lnTo>
                    <a:lnTo>
                      <a:pt x="446" y="3408"/>
                    </a:lnTo>
                    <a:lnTo>
                      <a:pt x="426" y="3441"/>
                    </a:lnTo>
                    <a:lnTo>
                      <a:pt x="400" y="3465"/>
                    </a:lnTo>
                    <a:lnTo>
                      <a:pt x="363" y="3472"/>
                    </a:lnTo>
                    <a:lnTo>
                      <a:pt x="320" y="3469"/>
                    </a:lnTo>
                    <a:lnTo>
                      <a:pt x="275" y="3453"/>
                    </a:lnTo>
                    <a:lnTo>
                      <a:pt x="238" y="3431"/>
                    </a:lnTo>
                    <a:lnTo>
                      <a:pt x="207" y="3404"/>
                    </a:lnTo>
                    <a:lnTo>
                      <a:pt x="188" y="3376"/>
                    </a:lnTo>
                    <a:lnTo>
                      <a:pt x="180" y="3340"/>
                    </a:lnTo>
                    <a:lnTo>
                      <a:pt x="185" y="3293"/>
                    </a:lnTo>
                    <a:lnTo>
                      <a:pt x="196" y="3250"/>
                    </a:lnTo>
                    <a:lnTo>
                      <a:pt x="210" y="3135"/>
                    </a:lnTo>
                    <a:lnTo>
                      <a:pt x="228" y="2862"/>
                    </a:lnTo>
                    <a:lnTo>
                      <a:pt x="241" y="2730"/>
                    </a:lnTo>
                    <a:lnTo>
                      <a:pt x="249" y="2619"/>
                    </a:lnTo>
                    <a:lnTo>
                      <a:pt x="262" y="2523"/>
                    </a:lnTo>
                    <a:lnTo>
                      <a:pt x="185" y="2508"/>
                    </a:lnTo>
                    <a:lnTo>
                      <a:pt x="188" y="2403"/>
                    </a:lnTo>
                    <a:lnTo>
                      <a:pt x="200" y="1732"/>
                    </a:lnTo>
                    <a:lnTo>
                      <a:pt x="202" y="1601"/>
                    </a:lnTo>
                    <a:lnTo>
                      <a:pt x="209" y="1463"/>
                    </a:lnTo>
                    <a:lnTo>
                      <a:pt x="210" y="1387"/>
                    </a:lnTo>
                    <a:lnTo>
                      <a:pt x="175" y="1350"/>
                    </a:lnTo>
                    <a:lnTo>
                      <a:pt x="137" y="1302"/>
                    </a:lnTo>
                    <a:lnTo>
                      <a:pt x="116" y="1262"/>
                    </a:lnTo>
                    <a:lnTo>
                      <a:pt x="105" y="1221"/>
                    </a:lnTo>
                    <a:lnTo>
                      <a:pt x="100" y="1175"/>
                    </a:lnTo>
                    <a:lnTo>
                      <a:pt x="112" y="1090"/>
                    </a:lnTo>
                    <a:lnTo>
                      <a:pt x="124" y="1018"/>
                    </a:lnTo>
                    <a:lnTo>
                      <a:pt x="0" y="853"/>
                    </a:lnTo>
                    <a:lnTo>
                      <a:pt x="53" y="788"/>
                    </a:lnTo>
                    <a:lnTo>
                      <a:pt x="156" y="921"/>
                    </a:lnTo>
                    <a:lnTo>
                      <a:pt x="168" y="864"/>
                    </a:lnTo>
                    <a:lnTo>
                      <a:pt x="177" y="788"/>
                    </a:lnTo>
                    <a:lnTo>
                      <a:pt x="180" y="723"/>
                    </a:lnTo>
                    <a:lnTo>
                      <a:pt x="183" y="679"/>
                    </a:lnTo>
                    <a:lnTo>
                      <a:pt x="196" y="639"/>
                    </a:lnTo>
                    <a:lnTo>
                      <a:pt x="225" y="611"/>
                    </a:lnTo>
                    <a:lnTo>
                      <a:pt x="265" y="594"/>
                    </a:lnTo>
                    <a:lnTo>
                      <a:pt x="459" y="533"/>
                    </a:lnTo>
                    <a:lnTo>
                      <a:pt x="498" y="520"/>
                    </a:lnTo>
                    <a:lnTo>
                      <a:pt x="504" y="458"/>
                    </a:lnTo>
                    <a:lnTo>
                      <a:pt x="492" y="409"/>
                    </a:lnTo>
                    <a:lnTo>
                      <a:pt x="467" y="355"/>
                    </a:lnTo>
                    <a:lnTo>
                      <a:pt x="448" y="300"/>
                    </a:lnTo>
                    <a:lnTo>
                      <a:pt x="445" y="230"/>
                    </a:lnTo>
                    <a:lnTo>
                      <a:pt x="455" y="150"/>
                    </a:lnTo>
                    <a:lnTo>
                      <a:pt x="472" y="100"/>
                    </a:lnTo>
                    <a:lnTo>
                      <a:pt x="502" y="53"/>
                    </a:lnTo>
                    <a:lnTo>
                      <a:pt x="535" y="28"/>
                    </a:lnTo>
                    <a:lnTo>
                      <a:pt x="607" y="6"/>
                    </a:lnTo>
                    <a:lnTo>
                      <a:pt x="670" y="0"/>
                    </a:lnTo>
                    <a:lnTo>
                      <a:pt x="729" y="6"/>
                    </a:lnTo>
                    <a:lnTo>
                      <a:pt x="772" y="35"/>
                    </a:lnTo>
                    <a:lnTo>
                      <a:pt x="800" y="61"/>
                    </a:lnTo>
                    <a:lnTo>
                      <a:pt x="838" y="109"/>
                    </a:lnTo>
                    <a:lnTo>
                      <a:pt x="866" y="162"/>
                    </a:lnTo>
                    <a:lnTo>
                      <a:pt x="827" y="189"/>
                    </a:lnTo>
                    <a:lnTo>
                      <a:pt x="832" y="252"/>
                    </a:lnTo>
                    <a:lnTo>
                      <a:pt x="834" y="319"/>
                    </a:lnTo>
                    <a:lnTo>
                      <a:pt x="825" y="379"/>
                    </a:lnTo>
                    <a:lnTo>
                      <a:pt x="811" y="427"/>
                    </a:lnTo>
                    <a:lnTo>
                      <a:pt x="795" y="463"/>
                    </a:lnTo>
                    <a:lnTo>
                      <a:pt x="761" y="520"/>
                    </a:lnTo>
                    <a:lnTo>
                      <a:pt x="761" y="533"/>
                    </a:lnTo>
                    <a:lnTo>
                      <a:pt x="814" y="558"/>
                    </a:lnTo>
                    <a:lnTo>
                      <a:pt x="1024" y="647"/>
                    </a:lnTo>
                    <a:lnTo>
                      <a:pt x="1062" y="681"/>
                    </a:lnTo>
                    <a:lnTo>
                      <a:pt x="1086" y="723"/>
                    </a:lnTo>
                    <a:lnTo>
                      <a:pt x="1103" y="776"/>
                    </a:lnTo>
                    <a:lnTo>
                      <a:pt x="1114" y="845"/>
                    </a:lnTo>
                    <a:lnTo>
                      <a:pt x="1084" y="889"/>
                    </a:lnTo>
                    <a:lnTo>
                      <a:pt x="925" y="1083"/>
                    </a:lnTo>
                    <a:lnTo>
                      <a:pt x="905" y="1148"/>
                    </a:lnTo>
                    <a:lnTo>
                      <a:pt x="893" y="1260"/>
                    </a:lnTo>
                    <a:lnTo>
                      <a:pt x="961" y="1443"/>
                    </a:lnTo>
                    <a:lnTo>
                      <a:pt x="1036" y="1513"/>
                    </a:lnTo>
                    <a:lnTo>
                      <a:pt x="1036" y="1593"/>
                    </a:lnTo>
                    <a:lnTo>
                      <a:pt x="1050" y="1733"/>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14" name="Freeform 184"/>
              <p:cNvSpPr>
                <a:spLocks/>
              </p:cNvSpPr>
              <p:nvPr/>
            </p:nvSpPr>
            <p:spPr bwMode="auto">
              <a:xfrm>
                <a:off x="2267" y="2288"/>
                <a:ext cx="324" cy="1093"/>
              </a:xfrm>
              <a:custGeom>
                <a:avLst/>
                <a:gdLst>
                  <a:gd name="T0" fmla="*/ 2 w 973"/>
                  <a:gd name="T1" fmla="*/ 10 h 3278"/>
                  <a:gd name="T2" fmla="*/ 2 w 973"/>
                  <a:gd name="T3" fmla="*/ 10 h 3278"/>
                  <a:gd name="T4" fmla="*/ 2 w 973"/>
                  <a:gd name="T5" fmla="*/ 9 h 3278"/>
                  <a:gd name="T6" fmla="*/ 2 w 973"/>
                  <a:gd name="T7" fmla="*/ 8 h 3278"/>
                  <a:gd name="T8" fmla="*/ 2 w 973"/>
                  <a:gd name="T9" fmla="*/ 9 h 3278"/>
                  <a:gd name="T10" fmla="*/ 1 w 973"/>
                  <a:gd name="T11" fmla="*/ 9 h 3278"/>
                  <a:gd name="T12" fmla="*/ 1 w 973"/>
                  <a:gd name="T13" fmla="*/ 9 h 3278"/>
                  <a:gd name="T14" fmla="*/ 2 w 973"/>
                  <a:gd name="T15" fmla="*/ 10 h 3278"/>
                  <a:gd name="T16" fmla="*/ 2 w 973"/>
                  <a:gd name="T17" fmla="*/ 10 h 3278"/>
                  <a:gd name="T18" fmla="*/ 2 w 973"/>
                  <a:gd name="T19" fmla="*/ 11 h 3278"/>
                  <a:gd name="T20" fmla="*/ 1 w 973"/>
                  <a:gd name="T21" fmla="*/ 12 h 3278"/>
                  <a:gd name="T22" fmla="*/ 1 w 973"/>
                  <a:gd name="T23" fmla="*/ 13 h 3278"/>
                  <a:gd name="T24" fmla="*/ 1 w 973"/>
                  <a:gd name="T25" fmla="*/ 13 h 3278"/>
                  <a:gd name="T26" fmla="*/ 0 w 973"/>
                  <a:gd name="T27" fmla="*/ 13 h 3278"/>
                  <a:gd name="T28" fmla="*/ 1 w 973"/>
                  <a:gd name="T29" fmla="*/ 13 h 3278"/>
                  <a:gd name="T30" fmla="*/ 1 w 973"/>
                  <a:gd name="T31" fmla="*/ 13 h 3278"/>
                  <a:gd name="T32" fmla="*/ 1 w 973"/>
                  <a:gd name="T33" fmla="*/ 13 h 3278"/>
                  <a:gd name="T34" fmla="*/ 1 w 973"/>
                  <a:gd name="T35" fmla="*/ 13 h 3278"/>
                  <a:gd name="T36" fmla="*/ 2 w 973"/>
                  <a:gd name="T37" fmla="*/ 13 h 3278"/>
                  <a:gd name="T38" fmla="*/ 2 w 973"/>
                  <a:gd name="T39" fmla="*/ 13 h 3278"/>
                  <a:gd name="T40" fmla="*/ 3 w 973"/>
                  <a:gd name="T41" fmla="*/ 13 h 3278"/>
                  <a:gd name="T42" fmla="*/ 3 w 973"/>
                  <a:gd name="T43" fmla="*/ 13 h 3278"/>
                  <a:gd name="T44" fmla="*/ 3 w 973"/>
                  <a:gd name="T45" fmla="*/ 11 h 3278"/>
                  <a:gd name="T46" fmla="*/ 3 w 973"/>
                  <a:gd name="T47" fmla="*/ 8 h 3278"/>
                  <a:gd name="T48" fmla="*/ 3 w 973"/>
                  <a:gd name="T49" fmla="*/ 7 h 3278"/>
                  <a:gd name="T50" fmla="*/ 3 w 973"/>
                  <a:gd name="T51" fmla="*/ 6 h 3278"/>
                  <a:gd name="T52" fmla="*/ 4 w 973"/>
                  <a:gd name="T53" fmla="*/ 6 h 3278"/>
                  <a:gd name="T54" fmla="*/ 4 w 973"/>
                  <a:gd name="T55" fmla="*/ 5 h 3278"/>
                  <a:gd name="T56" fmla="*/ 4 w 973"/>
                  <a:gd name="T57" fmla="*/ 5 h 3278"/>
                  <a:gd name="T58" fmla="*/ 3 w 973"/>
                  <a:gd name="T59" fmla="*/ 3 h 3278"/>
                  <a:gd name="T60" fmla="*/ 3 w 973"/>
                  <a:gd name="T61" fmla="*/ 3 h 3278"/>
                  <a:gd name="T62" fmla="*/ 3 w 973"/>
                  <a:gd name="T63" fmla="*/ 2 h 3278"/>
                  <a:gd name="T64" fmla="*/ 2 w 973"/>
                  <a:gd name="T65" fmla="*/ 2 h 3278"/>
                  <a:gd name="T66" fmla="*/ 2 w 973"/>
                  <a:gd name="T67" fmla="*/ 2 h 3278"/>
                  <a:gd name="T68" fmla="*/ 2 w 973"/>
                  <a:gd name="T69" fmla="*/ 1 h 3278"/>
                  <a:gd name="T70" fmla="*/ 3 w 973"/>
                  <a:gd name="T71" fmla="*/ 1 h 3278"/>
                  <a:gd name="T72" fmla="*/ 3 w 973"/>
                  <a:gd name="T73" fmla="*/ 0 h 3278"/>
                  <a:gd name="T74" fmla="*/ 2 w 973"/>
                  <a:gd name="T75" fmla="*/ 0 h 3278"/>
                  <a:gd name="T76" fmla="*/ 2 w 973"/>
                  <a:gd name="T77" fmla="*/ 0 h 3278"/>
                  <a:gd name="T78" fmla="*/ 2 w 973"/>
                  <a:gd name="T79" fmla="*/ 0 h 3278"/>
                  <a:gd name="T80" fmla="*/ 1 w 973"/>
                  <a:gd name="T81" fmla="*/ 0 h 3278"/>
                  <a:gd name="T82" fmla="*/ 1 w 973"/>
                  <a:gd name="T83" fmla="*/ 0 h 3278"/>
                  <a:gd name="T84" fmla="*/ 1 w 973"/>
                  <a:gd name="T85" fmla="*/ 1 h 3278"/>
                  <a:gd name="T86" fmla="*/ 1 w 973"/>
                  <a:gd name="T87" fmla="*/ 1 h 3278"/>
                  <a:gd name="T88" fmla="*/ 1 w 973"/>
                  <a:gd name="T89" fmla="*/ 2 h 3278"/>
                  <a:gd name="T90" fmla="*/ 1 w 973"/>
                  <a:gd name="T91" fmla="*/ 2 h 3278"/>
                  <a:gd name="T92" fmla="*/ 1 w 973"/>
                  <a:gd name="T93" fmla="*/ 2 h 3278"/>
                  <a:gd name="T94" fmla="*/ 0 w 973"/>
                  <a:gd name="T95" fmla="*/ 3 h 3278"/>
                  <a:gd name="T96" fmla="*/ 0 w 973"/>
                  <a:gd name="T97" fmla="*/ 4 h 3278"/>
                  <a:gd name="T98" fmla="*/ 0 w 973"/>
                  <a:gd name="T99" fmla="*/ 4 h 3278"/>
                  <a:gd name="T100" fmla="*/ 0 w 973"/>
                  <a:gd name="T101" fmla="*/ 5 h 3278"/>
                  <a:gd name="T102" fmla="*/ 0 w 973"/>
                  <a:gd name="T103" fmla="*/ 6 h 3278"/>
                  <a:gd name="T104" fmla="*/ 0 w 973"/>
                  <a:gd name="T105" fmla="*/ 6 h 3278"/>
                  <a:gd name="T106" fmla="*/ 0 w 973"/>
                  <a:gd name="T107" fmla="*/ 7 h 3278"/>
                  <a:gd name="T108" fmla="*/ 0 w 973"/>
                  <a:gd name="T109" fmla="*/ 8 h 3278"/>
                  <a:gd name="T110" fmla="*/ 0 w 973"/>
                  <a:gd name="T111" fmla="*/ 9 h 3278"/>
                  <a:gd name="T112" fmla="*/ 0 w 973"/>
                  <a:gd name="T113" fmla="*/ 10 h 3278"/>
                  <a:gd name="T114" fmla="*/ 1 w 973"/>
                  <a:gd name="T115" fmla="*/ 11 h 3278"/>
                  <a:gd name="T116" fmla="*/ 1 w 973"/>
                  <a:gd name="T117" fmla="*/ 12 h 3278"/>
                  <a:gd name="T118" fmla="*/ 1 w 973"/>
                  <a:gd name="T119" fmla="*/ 12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1" y="2654"/>
                    </a:moveTo>
                    <a:lnTo>
                      <a:pt x="456" y="2512"/>
                    </a:lnTo>
                    <a:lnTo>
                      <a:pt x="451" y="2448"/>
                    </a:lnTo>
                    <a:lnTo>
                      <a:pt x="448" y="2387"/>
                    </a:lnTo>
                    <a:lnTo>
                      <a:pt x="434" y="2281"/>
                    </a:lnTo>
                    <a:lnTo>
                      <a:pt x="420" y="2209"/>
                    </a:lnTo>
                    <a:lnTo>
                      <a:pt x="399" y="2118"/>
                    </a:lnTo>
                    <a:lnTo>
                      <a:pt x="382" y="2029"/>
                    </a:lnTo>
                    <a:lnTo>
                      <a:pt x="379" y="2091"/>
                    </a:lnTo>
                    <a:lnTo>
                      <a:pt x="374" y="2125"/>
                    </a:lnTo>
                    <a:lnTo>
                      <a:pt x="358" y="2169"/>
                    </a:lnTo>
                    <a:lnTo>
                      <a:pt x="341" y="2204"/>
                    </a:lnTo>
                    <a:lnTo>
                      <a:pt x="329" y="2246"/>
                    </a:lnTo>
                    <a:lnTo>
                      <a:pt x="331" y="2284"/>
                    </a:lnTo>
                    <a:lnTo>
                      <a:pt x="347" y="2324"/>
                    </a:lnTo>
                    <a:lnTo>
                      <a:pt x="375" y="2370"/>
                    </a:lnTo>
                    <a:lnTo>
                      <a:pt x="396" y="2422"/>
                    </a:lnTo>
                    <a:lnTo>
                      <a:pt x="424" y="2488"/>
                    </a:lnTo>
                    <a:lnTo>
                      <a:pt x="445" y="2577"/>
                    </a:lnTo>
                    <a:lnTo>
                      <a:pt x="461" y="2654"/>
                    </a:lnTo>
                    <a:lnTo>
                      <a:pt x="343" y="2960"/>
                    </a:lnTo>
                    <a:lnTo>
                      <a:pt x="356" y="3011"/>
                    </a:lnTo>
                    <a:lnTo>
                      <a:pt x="330" y="3037"/>
                    </a:lnTo>
                    <a:lnTo>
                      <a:pt x="278" y="3063"/>
                    </a:lnTo>
                    <a:lnTo>
                      <a:pt x="160" y="3110"/>
                    </a:lnTo>
                    <a:lnTo>
                      <a:pt x="132" y="3128"/>
                    </a:lnTo>
                    <a:lnTo>
                      <a:pt x="112" y="3156"/>
                    </a:lnTo>
                    <a:lnTo>
                      <a:pt x="106" y="3180"/>
                    </a:lnTo>
                    <a:lnTo>
                      <a:pt x="124" y="3187"/>
                    </a:lnTo>
                    <a:lnTo>
                      <a:pt x="173" y="3189"/>
                    </a:lnTo>
                    <a:lnTo>
                      <a:pt x="214" y="3189"/>
                    </a:lnTo>
                    <a:lnTo>
                      <a:pt x="193" y="3197"/>
                    </a:lnTo>
                    <a:lnTo>
                      <a:pt x="184" y="3207"/>
                    </a:lnTo>
                    <a:lnTo>
                      <a:pt x="184" y="3224"/>
                    </a:lnTo>
                    <a:lnTo>
                      <a:pt x="196" y="3245"/>
                    </a:lnTo>
                    <a:lnTo>
                      <a:pt x="237" y="3262"/>
                    </a:lnTo>
                    <a:lnTo>
                      <a:pt x="309" y="3276"/>
                    </a:lnTo>
                    <a:lnTo>
                      <a:pt x="412" y="3278"/>
                    </a:lnTo>
                    <a:lnTo>
                      <a:pt x="490" y="3269"/>
                    </a:lnTo>
                    <a:lnTo>
                      <a:pt x="561" y="3251"/>
                    </a:lnTo>
                    <a:lnTo>
                      <a:pt x="619" y="3229"/>
                    </a:lnTo>
                    <a:lnTo>
                      <a:pt x="663" y="3204"/>
                    </a:lnTo>
                    <a:lnTo>
                      <a:pt x="667" y="3165"/>
                    </a:lnTo>
                    <a:lnTo>
                      <a:pt x="665" y="3121"/>
                    </a:lnTo>
                    <a:lnTo>
                      <a:pt x="697" y="2884"/>
                    </a:lnTo>
                    <a:lnTo>
                      <a:pt x="707" y="2716"/>
                    </a:lnTo>
                    <a:lnTo>
                      <a:pt x="750" y="2195"/>
                    </a:lnTo>
                    <a:lnTo>
                      <a:pt x="769" y="1876"/>
                    </a:lnTo>
                    <a:lnTo>
                      <a:pt x="766" y="1724"/>
                    </a:lnTo>
                    <a:lnTo>
                      <a:pt x="760" y="1625"/>
                    </a:lnTo>
                    <a:lnTo>
                      <a:pt x="748" y="1540"/>
                    </a:lnTo>
                    <a:lnTo>
                      <a:pt x="737" y="1469"/>
                    </a:lnTo>
                    <a:lnTo>
                      <a:pt x="802" y="1417"/>
                    </a:lnTo>
                    <a:lnTo>
                      <a:pt x="868" y="1362"/>
                    </a:lnTo>
                    <a:lnTo>
                      <a:pt x="907" y="1321"/>
                    </a:lnTo>
                    <a:lnTo>
                      <a:pt x="948" y="1264"/>
                    </a:lnTo>
                    <a:lnTo>
                      <a:pt x="969" y="1210"/>
                    </a:lnTo>
                    <a:lnTo>
                      <a:pt x="973" y="1162"/>
                    </a:lnTo>
                    <a:lnTo>
                      <a:pt x="959" y="1101"/>
                    </a:lnTo>
                    <a:lnTo>
                      <a:pt x="842" y="716"/>
                    </a:lnTo>
                    <a:lnTo>
                      <a:pt x="823" y="672"/>
                    </a:lnTo>
                    <a:lnTo>
                      <a:pt x="807" y="652"/>
                    </a:lnTo>
                    <a:lnTo>
                      <a:pt x="783" y="632"/>
                    </a:lnTo>
                    <a:lnTo>
                      <a:pt x="737" y="601"/>
                    </a:lnTo>
                    <a:lnTo>
                      <a:pt x="605" y="537"/>
                    </a:lnTo>
                    <a:lnTo>
                      <a:pt x="573" y="499"/>
                    </a:lnTo>
                    <a:lnTo>
                      <a:pt x="549" y="455"/>
                    </a:lnTo>
                    <a:lnTo>
                      <a:pt x="540" y="422"/>
                    </a:lnTo>
                    <a:lnTo>
                      <a:pt x="577" y="383"/>
                    </a:lnTo>
                    <a:lnTo>
                      <a:pt x="608" y="332"/>
                    </a:lnTo>
                    <a:lnTo>
                      <a:pt x="630" y="272"/>
                    </a:lnTo>
                    <a:lnTo>
                      <a:pt x="645" y="220"/>
                    </a:lnTo>
                    <a:lnTo>
                      <a:pt x="654" y="156"/>
                    </a:lnTo>
                    <a:lnTo>
                      <a:pt x="647" y="105"/>
                    </a:lnTo>
                    <a:lnTo>
                      <a:pt x="632" y="67"/>
                    </a:lnTo>
                    <a:lnTo>
                      <a:pt x="601" y="34"/>
                    </a:lnTo>
                    <a:lnTo>
                      <a:pt x="560" y="13"/>
                    </a:lnTo>
                    <a:lnTo>
                      <a:pt x="504" y="0"/>
                    </a:lnTo>
                    <a:lnTo>
                      <a:pt x="461" y="3"/>
                    </a:lnTo>
                    <a:lnTo>
                      <a:pt x="415" y="13"/>
                    </a:lnTo>
                    <a:lnTo>
                      <a:pt x="383" y="24"/>
                    </a:lnTo>
                    <a:lnTo>
                      <a:pt x="356" y="45"/>
                    </a:lnTo>
                    <a:lnTo>
                      <a:pt x="341" y="68"/>
                    </a:lnTo>
                    <a:lnTo>
                      <a:pt x="331" y="90"/>
                    </a:lnTo>
                    <a:lnTo>
                      <a:pt x="321" y="142"/>
                    </a:lnTo>
                    <a:lnTo>
                      <a:pt x="311" y="207"/>
                    </a:lnTo>
                    <a:lnTo>
                      <a:pt x="304" y="268"/>
                    </a:lnTo>
                    <a:lnTo>
                      <a:pt x="304" y="309"/>
                    </a:lnTo>
                    <a:lnTo>
                      <a:pt x="317" y="359"/>
                    </a:lnTo>
                    <a:lnTo>
                      <a:pt x="330" y="384"/>
                    </a:lnTo>
                    <a:lnTo>
                      <a:pt x="331" y="434"/>
                    </a:lnTo>
                    <a:lnTo>
                      <a:pt x="330" y="486"/>
                    </a:lnTo>
                    <a:lnTo>
                      <a:pt x="317" y="512"/>
                    </a:lnTo>
                    <a:lnTo>
                      <a:pt x="278" y="537"/>
                    </a:lnTo>
                    <a:lnTo>
                      <a:pt x="143" y="608"/>
                    </a:lnTo>
                    <a:lnTo>
                      <a:pt x="97" y="639"/>
                    </a:lnTo>
                    <a:lnTo>
                      <a:pt x="77" y="690"/>
                    </a:lnTo>
                    <a:lnTo>
                      <a:pt x="41" y="866"/>
                    </a:lnTo>
                    <a:lnTo>
                      <a:pt x="28" y="946"/>
                    </a:lnTo>
                    <a:lnTo>
                      <a:pt x="15" y="1013"/>
                    </a:lnTo>
                    <a:lnTo>
                      <a:pt x="2" y="1108"/>
                    </a:lnTo>
                    <a:lnTo>
                      <a:pt x="0" y="1190"/>
                    </a:lnTo>
                    <a:lnTo>
                      <a:pt x="2" y="1291"/>
                    </a:lnTo>
                    <a:lnTo>
                      <a:pt x="15" y="1401"/>
                    </a:lnTo>
                    <a:lnTo>
                      <a:pt x="27" y="1478"/>
                    </a:lnTo>
                    <a:lnTo>
                      <a:pt x="39" y="1564"/>
                    </a:lnTo>
                    <a:lnTo>
                      <a:pt x="55" y="1638"/>
                    </a:lnTo>
                    <a:lnTo>
                      <a:pt x="80" y="1696"/>
                    </a:lnTo>
                    <a:lnTo>
                      <a:pt x="98" y="1757"/>
                    </a:lnTo>
                    <a:lnTo>
                      <a:pt x="105" y="1833"/>
                    </a:lnTo>
                    <a:lnTo>
                      <a:pt x="84" y="2171"/>
                    </a:lnTo>
                    <a:lnTo>
                      <a:pt x="77" y="2291"/>
                    </a:lnTo>
                    <a:lnTo>
                      <a:pt x="77" y="2338"/>
                    </a:lnTo>
                    <a:lnTo>
                      <a:pt x="93" y="2400"/>
                    </a:lnTo>
                    <a:lnTo>
                      <a:pt x="123" y="2472"/>
                    </a:lnTo>
                    <a:lnTo>
                      <a:pt x="199" y="2692"/>
                    </a:lnTo>
                    <a:lnTo>
                      <a:pt x="252" y="2871"/>
                    </a:lnTo>
                    <a:lnTo>
                      <a:pt x="278" y="2935"/>
                    </a:lnTo>
                    <a:lnTo>
                      <a:pt x="310" y="2948"/>
                    </a:lnTo>
                    <a:lnTo>
                      <a:pt x="343" y="2960"/>
                    </a:lnTo>
                    <a:lnTo>
                      <a:pt x="461" y="2654"/>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15" name="Freeform 185"/>
              <p:cNvSpPr>
                <a:spLocks/>
              </p:cNvSpPr>
              <p:nvPr/>
            </p:nvSpPr>
            <p:spPr bwMode="auto">
              <a:xfrm>
                <a:off x="1937" y="2319"/>
                <a:ext cx="337" cy="1085"/>
              </a:xfrm>
              <a:custGeom>
                <a:avLst/>
                <a:gdLst>
                  <a:gd name="T0" fmla="*/ 3 w 1010"/>
                  <a:gd name="T1" fmla="*/ 0 h 3255"/>
                  <a:gd name="T2" fmla="*/ 2 w 1010"/>
                  <a:gd name="T3" fmla="*/ 0 h 3255"/>
                  <a:gd name="T4" fmla="*/ 2 w 1010"/>
                  <a:gd name="T5" fmla="*/ 0 h 3255"/>
                  <a:gd name="T6" fmla="*/ 2 w 1010"/>
                  <a:gd name="T7" fmla="*/ 1 h 3255"/>
                  <a:gd name="T8" fmla="*/ 2 w 1010"/>
                  <a:gd name="T9" fmla="*/ 1 h 3255"/>
                  <a:gd name="T10" fmla="*/ 2 w 1010"/>
                  <a:gd name="T11" fmla="*/ 2 h 3255"/>
                  <a:gd name="T12" fmla="*/ 2 w 1010"/>
                  <a:gd name="T13" fmla="*/ 2 h 3255"/>
                  <a:gd name="T14" fmla="*/ 1 w 1010"/>
                  <a:gd name="T15" fmla="*/ 2 h 3255"/>
                  <a:gd name="T16" fmla="*/ 1 w 1010"/>
                  <a:gd name="T17" fmla="*/ 3 h 3255"/>
                  <a:gd name="T18" fmla="*/ 0 w 1010"/>
                  <a:gd name="T19" fmla="*/ 4 h 3255"/>
                  <a:gd name="T20" fmla="*/ 0 w 1010"/>
                  <a:gd name="T21" fmla="*/ 5 h 3255"/>
                  <a:gd name="T22" fmla="*/ 1 w 1010"/>
                  <a:gd name="T23" fmla="*/ 6 h 3255"/>
                  <a:gd name="T24" fmla="*/ 1 w 1010"/>
                  <a:gd name="T25" fmla="*/ 6 h 3255"/>
                  <a:gd name="T26" fmla="*/ 1 w 1010"/>
                  <a:gd name="T27" fmla="*/ 7 h 3255"/>
                  <a:gd name="T28" fmla="*/ 2 w 1010"/>
                  <a:gd name="T29" fmla="*/ 7 h 3255"/>
                  <a:gd name="T30" fmla="*/ 2 w 1010"/>
                  <a:gd name="T31" fmla="*/ 10 h 3255"/>
                  <a:gd name="T32" fmla="*/ 2 w 1010"/>
                  <a:gd name="T33" fmla="*/ 11 h 3255"/>
                  <a:gd name="T34" fmla="*/ 2 w 1010"/>
                  <a:gd name="T35" fmla="*/ 12 h 3255"/>
                  <a:gd name="T36" fmla="*/ 2 w 1010"/>
                  <a:gd name="T37" fmla="*/ 12 h 3255"/>
                  <a:gd name="T38" fmla="*/ 2 w 1010"/>
                  <a:gd name="T39" fmla="*/ 13 h 3255"/>
                  <a:gd name="T40" fmla="*/ 2 w 1010"/>
                  <a:gd name="T41" fmla="*/ 13 h 3255"/>
                  <a:gd name="T42" fmla="*/ 2 w 1010"/>
                  <a:gd name="T43" fmla="*/ 13 h 3255"/>
                  <a:gd name="T44" fmla="*/ 3 w 1010"/>
                  <a:gd name="T45" fmla="*/ 13 h 3255"/>
                  <a:gd name="T46" fmla="*/ 3 w 1010"/>
                  <a:gd name="T47" fmla="*/ 13 h 3255"/>
                  <a:gd name="T48" fmla="*/ 4 w 1010"/>
                  <a:gd name="T49" fmla="*/ 13 h 3255"/>
                  <a:gd name="T50" fmla="*/ 4 w 1010"/>
                  <a:gd name="T51" fmla="*/ 13 h 3255"/>
                  <a:gd name="T52" fmla="*/ 4 w 1010"/>
                  <a:gd name="T53" fmla="*/ 13 h 3255"/>
                  <a:gd name="T54" fmla="*/ 4 w 1010"/>
                  <a:gd name="T55" fmla="*/ 13 h 3255"/>
                  <a:gd name="T56" fmla="*/ 3 w 1010"/>
                  <a:gd name="T57" fmla="*/ 12 h 3255"/>
                  <a:gd name="T58" fmla="*/ 3 w 1010"/>
                  <a:gd name="T59" fmla="*/ 12 h 3255"/>
                  <a:gd name="T60" fmla="*/ 3 w 1010"/>
                  <a:gd name="T61" fmla="*/ 10 h 3255"/>
                  <a:gd name="T62" fmla="*/ 4 w 1010"/>
                  <a:gd name="T63" fmla="*/ 10 h 3255"/>
                  <a:gd name="T64" fmla="*/ 4 w 1010"/>
                  <a:gd name="T65" fmla="*/ 7 h 3255"/>
                  <a:gd name="T66" fmla="*/ 4 w 1010"/>
                  <a:gd name="T67" fmla="*/ 7 h 3255"/>
                  <a:gd name="T68" fmla="*/ 4 w 1010"/>
                  <a:gd name="T69" fmla="*/ 6 h 3255"/>
                  <a:gd name="T70" fmla="*/ 4 w 1010"/>
                  <a:gd name="T71" fmla="*/ 6 h 3255"/>
                  <a:gd name="T72" fmla="*/ 4 w 1010"/>
                  <a:gd name="T73" fmla="*/ 5 h 3255"/>
                  <a:gd name="T74" fmla="*/ 4 w 1010"/>
                  <a:gd name="T75" fmla="*/ 4 h 3255"/>
                  <a:gd name="T76" fmla="*/ 4 w 1010"/>
                  <a:gd name="T77" fmla="*/ 3 h 3255"/>
                  <a:gd name="T78" fmla="*/ 4 w 1010"/>
                  <a:gd name="T79" fmla="*/ 3 h 3255"/>
                  <a:gd name="T80" fmla="*/ 4 w 1010"/>
                  <a:gd name="T81" fmla="*/ 3 h 3255"/>
                  <a:gd name="T82" fmla="*/ 3 w 1010"/>
                  <a:gd name="T83" fmla="*/ 2 h 3255"/>
                  <a:gd name="T84" fmla="*/ 3 w 1010"/>
                  <a:gd name="T85" fmla="*/ 2 h 3255"/>
                  <a:gd name="T86" fmla="*/ 3 w 1010"/>
                  <a:gd name="T87" fmla="*/ 2 h 3255"/>
                  <a:gd name="T88" fmla="*/ 3 w 1010"/>
                  <a:gd name="T89" fmla="*/ 2 h 3255"/>
                  <a:gd name="T90" fmla="*/ 3 w 1010"/>
                  <a:gd name="T91" fmla="*/ 2 h 3255"/>
                  <a:gd name="T92" fmla="*/ 4 w 1010"/>
                  <a:gd name="T93" fmla="*/ 2 h 3255"/>
                  <a:gd name="T94" fmla="*/ 4 w 1010"/>
                  <a:gd name="T95" fmla="*/ 1 h 3255"/>
                  <a:gd name="T96" fmla="*/ 4 w 1010"/>
                  <a:gd name="T97" fmla="*/ 1 h 3255"/>
                  <a:gd name="T98" fmla="*/ 4 w 1010"/>
                  <a:gd name="T99" fmla="*/ 0 h 3255"/>
                  <a:gd name="T100" fmla="*/ 3 w 1010"/>
                  <a:gd name="T101" fmla="*/ 0 h 3255"/>
                  <a:gd name="T102" fmla="*/ 3 w 1010"/>
                  <a:gd name="T103" fmla="*/ 0 h 3255"/>
                  <a:gd name="T104" fmla="*/ 3 w 1010"/>
                  <a:gd name="T105" fmla="*/ 0 h 3255"/>
                  <a:gd name="T106" fmla="*/ 1 w 1010"/>
                  <a:gd name="T107" fmla="*/ 4 h 3255"/>
                  <a:gd name="T108" fmla="*/ 1 w 1010"/>
                  <a:gd name="T109" fmla="*/ 5 h 3255"/>
                  <a:gd name="T110" fmla="*/ 1 w 1010"/>
                  <a:gd name="T111" fmla="*/ 4 h 3255"/>
                  <a:gd name="T112" fmla="*/ 1 w 1010"/>
                  <a:gd name="T113" fmla="*/ 4 h 3255"/>
                  <a:gd name="T114" fmla="*/ 1 w 1010"/>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lnTo>
                      <a:pt x="299" y="957"/>
                    </a:lnTo>
                    <a:lnTo>
                      <a:pt x="305" y="1078"/>
                    </a:lnTo>
                    <a:lnTo>
                      <a:pt x="311" y="1144"/>
                    </a:lnTo>
                    <a:lnTo>
                      <a:pt x="245" y="1152"/>
                    </a:lnTo>
                    <a:lnTo>
                      <a:pt x="228" y="1099"/>
                    </a:lnTo>
                    <a:lnTo>
                      <a:pt x="228" y="1054"/>
                    </a:lnTo>
                    <a:lnTo>
                      <a:pt x="256" y="1010"/>
                    </a:lnTo>
                    <a:lnTo>
                      <a:pt x="273" y="979"/>
                    </a:lnTo>
                    <a:lnTo>
                      <a:pt x="289" y="957"/>
                    </a:lnTo>
                    <a:lnTo>
                      <a:pt x="299" y="957"/>
                    </a:lnTo>
                    <a:lnTo>
                      <a:pt x="671"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216" name="Freeform 186"/>
              <p:cNvSpPr>
                <a:spLocks/>
              </p:cNvSpPr>
              <p:nvPr/>
            </p:nvSpPr>
            <p:spPr bwMode="auto">
              <a:xfrm>
                <a:off x="1937" y="2319"/>
                <a:ext cx="337" cy="1085"/>
              </a:xfrm>
              <a:custGeom>
                <a:avLst/>
                <a:gdLst>
                  <a:gd name="T0" fmla="*/ 3 w 1010"/>
                  <a:gd name="T1" fmla="*/ 0 h 3255"/>
                  <a:gd name="T2" fmla="*/ 2 w 1010"/>
                  <a:gd name="T3" fmla="*/ 0 h 3255"/>
                  <a:gd name="T4" fmla="*/ 2 w 1010"/>
                  <a:gd name="T5" fmla="*/ 0 h 3255"/>
                  <a:gd name="T6" fmla="*/ 2 w 1010"/>
                  <a:gd name="T7" fmla="*/ 1 h 3255"/>
                  <a:gd name="T8" fmla="*/ 2 w 1010"/>
                  <a:gd name="T9" fmla="*/ 1 h 3255"/>
                  <a:gd name="T10" fmla="*/ 2 w 1010"/>
                  <a:gd name="T11" fmla="*/ 2 h 3255"/>
                  <a:gd name="T12" fmla="*/ 2 w 1010"/>
                  <a:gd name="T13" fmla="*/ 2 h 3255"/>
                  <a:gd name="T14" fmla="*/ 1 w 1010"/>
                  <a:gd name="T15" fmla="*/ 2 h 3255"/>
                  <a:gd name="T16" fmla="*/ 1 w 1010"/>
                  <a:gd name="T17" fmla="*/ 3 h 3255"/>
                  <a:gd name="T18" fmla="*/ 0 w 1010"/>
                  <a:gd name="T19" fmla="*/ 4 h 3255"/>
                  <a:gd name="T20" fmla="*/ 0 w 1010"/>
                  <a:gd name="T21" fmla="*/ 5 h 3255"/>
                  <a:gd name="T22" fmla="*/ 1 w 1010"/>
                  <a:gd name="T23" fmla="*/ 6 h 3255"/>
                  <a:gd name="T24" fmla="*/ 1 w 1010"/>
                  <a:gd name="T25" fmla="*/ 6 h 3255"/>
                  <a:gd name="T26" fmla="*/ 1 w 1010"/>
                  <a:gd name="T27" fmla="*/ 7 h 3255"/>
                  <a:gd name="T28" fmla="*/ 2 w 1010"/>
                  <a:gd name="T29" fmla="*/ 7 h 3255"/>
                  <a:gd name="T30" fmla="*/ 2 w 1010"/>
                  <a:gd name="T31" fmla="*/ 10 h 3255"/>
                  <a:gd name="T32" fmla="*/ 2 w 1010"/>
                  <a:gd name="T33" fmla="*/ 11 h 3255"/>
                  <a:gd name="T34" fmla="*/ 2 w 1010"/>
                  <a:gd name="T35" fmla="*/ 12 h 3255"/>
                  <a:gd name="T36" fmla="*/ 2 w 1010"/>
                  <a:gd name="T37" fmla="*/ 12 h 3255"/>
                  <a:gd name="T38" fmla="*/ 2 w 1010"/>
                  <a:gd name="T39" fmla="*/ 13 h 3255"/>
                  <a:gd name="T40" fmla="*/ 2 w 1010"/>
                  <a:gd name="T41" fmla="*/ 13 h 3255"/>
                  <a:gd name="T42" fmla="*/ 2 w 1010"/>
                  <a:gd name="T43" fmla="*/ 13 h 3255"/>
                  <a:gd name="T44" fmla="*/ 3 w 1010"/>
                  <a:gd name="T45" fmla="*/ 13 h 3255"/>
                  <a:gd name="T46" fmla="*/ 3 w 1010"/>
                  <a:gd name="T47" fmla="*/ 13 h 3255"/>
                  <a:gd name="T48" fmla="*/ 4 w 1010"/>
                  <a:gd name="T49" fmla="*/ 13 h 3255"/>
                  <a:gd name="T50" fmla="*/ 4 w 1010"/>
                  <a:gd name="T51" fmla="*/ 13 h 3255"/>
                  <a:gd name="T52" fmla="*/ 4 w 1010"/>
                  <a:gd name="T53" fmla="*/ 13 h 3255"/>
                  <a:gd name="T54" fmla="*/ 4 w 1010"/>
                  <a:gd name="T55" fmla="*/ 13 h 3255"/>
                  <a:gd name="T56" fmla="*/ 3 w 1010"/>
                  <a:gd name="T57" fmla="*/ 12 h 3255"/>
                  <a:gd name="T58" fmla="*/ 3 w 1010"/>
                  <a:gd name="T59" fmla="*/ 12 h 3255"/>
                  <a:gd name="T60" fmla="*/ 3 w 1010"/>
                  <a:gd name="T61" fmla="*/ 10 h 3255"/>
                  <a:gd name="T62" fmla="*/ 4 w 1010"/>
                  <a:gd name="T63" fmla="*/ 10 h 3255"/>
                  <a:gd name="T64" fmla="*/ 4 w 1010"/>
                  <a:gd name="T65" fmla="*/ 7 h 3255"/>
                  <a:gd name="T66" fmla="*/ 4 w 1010"/>
                  <a:gd name="T67" fmla="*/ 7 h 3255"/>
                  <a:gd name="T68" fmla="*/ 4 w 1010"/>
                  <a:gd name="T69" fmla="*/ 6 h 3255"/>
                  <a:gd name="T70" fmla="*/ 4 w 1010"/>
                  <a:gd name="T71" fmla="*/ 6 h 3255"/>
                  <a:gd name="T72" fmla="*/ 4 w 1010"/>
                  <a:gd name="T73" fmla="*/ 5 h 3255"/>
                  <a:gd name="T74" fmla="*/ 4 w 1010"/>
                  <a:gd name="T75" fmla="*/ 4 h 3255"/>
                  <a:gd name="T76" fmla="*/ 4 w 1010"/>
                  <a:gd name="T77" fmla="*/ 3 h 3255"/>
                  <a:gd name="T78" fmla="*/ 4 w 1010"/>
                  <a:gd name="T79" fmla="*/ 3 h 3255"/>
                  <a:gd name="T80" fmla="*/ 4 w 1010"/>
                  <a:gd name="T81" fmla="*/ 3 h 3255"/>
                  <a:gd name="T82" fmla="*/ 3 w 1010"/>
                  <a:gd name="T83" fmla="*/ 2 h 3255"/>
                  <a:gd name="T84" fmla="*/ 3 w 1010"/>
                  <a:gd name="T85" fmla="*/ 2 h 3255"/>
                  <a:gd name="T86" fmla="*/ 3 w 1010"/>
                  <a:gd name="T87" fmla="*/ 2 h 3255"/>
                  <a:gd name="T88" fmla="*/ 3 w 1010"/>
                  <a:gd name="T89" fmla="*/ 2 h 3255"/>
                  <a:gd name="T90" fmla="*/ 3 w 1010"/>
                  <a:gd name="T91" fmla="*/ 2 h 3255"/>
                  <a:gd name="T92" fmla="*/ 4 w 1010"/>
                  <a:gd name="T93" fmla="*/ 2 h 3255"/>
                  <a:gd name="T94" fmla="*/ 4 w 1010"/>
                  <a:gd name="T95" fmla="*/ 1 h 3255"/>
                  <a:gd name="T96" fmla="*/ 4 w 1010"/>
                  <a:gd name="T97" fmla="*/ 1 h 3255"/>
                  <a:gd name="T98" fmla="*/ 4 w 1010"/>
                  <a:gd name="T99" fmla="*/ 0 h 3255"/>
                  <a:gd name="T100" fmla="*/ 3 w 1010"/>
                  <a:gd name="T101" fmla="*/ 0 h 3255"/>
                  <a:gd name="T102" fmla="*/ 3 w 1010"/>
                  <a:gd name="T103" fmla="*/ 0 h 3255"/>
                  <a:gd name="T104" fmla="*/ 3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17" name="Freeform 187"/>
              <p:cNvSpPr>
                <a:spLocks/>
              </p:cNvSpPr>
              <p:nvPr/>
            </p:nvSpPr>
            <p:spPr bwMode="auto">
              <a:xfrm>
                <a:off x="2013" y="2639"/>
                <a:ext cx="28" cy="65"/>
              </a:xfrm>
              <a:custGeom>
                <a:avLst/>
                <a:gdLst>
                  <a:gd name="T0" fmla="*/ 0 w 83"/>
                  <a:gd name="T1" fmla="*/ 0 h 196"/>
                  <a:gd name="T2" fmla="*/ 0 w 83"/>
                  <a:gd name="T3" fmla="*/ 0 h 196"/>
                  <a:gd name="T4" fmla="*/ 0 w 83"/>
                  <a:gd name="T5" fmla="*/ 1 h 196"/>
                  <a:gd name="T6" fmla="*/ 0 w 83"/>
                  <a:gd name="T7" fmla="*/ 1 h 196"/>
                  <a:gd name="T8" fmla="*/ 0 w 83"/>
                  <a:gd name="T9" fmla="*/ 1 h 196"/>
                  <a:gd name="T10" fmla="*/ 0 w 83"/>
                  <a:gd name="T11" fmla="*/ 0 h 196"/>
                  <a:gd name="T12" fmla="*/ 0 w 83"/>
                  <a:gd name="T13" fmla="*/ 0 h 196"/>
                  <a:gd name="T14" fmla="*/ 0 w 83"/>
                  <a:gd name="T15" fmla="*/ 0 h 196"/>
                  <a:gd name="T16" fmla="*/ 0 w 83"/>
                  <a:gd name="T17" fmla="*/ 0 h 196"/>
                  <a:gd name="T18" fmla="*/ 0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7" y="196"/>
                    </a:lnTo>
                    <a:lnTo>
                      <a:pt x="0" y="142"/>
                    </a:lnTo>
                    <a:lnTo>
                      <a:pt x="0" y="97"/>
                    </a:lnTo>
                    <a:lnTo>
                      <a:pt x="28" y="53"/>
                    </a:lnTo>
                    <a:lnTo>
                      <a:pt x="44" y="21"/>
                    </a:lnTo>
                    <a:lnTo>
                      <a:pt x="61" y="0"/>
                    </a:lnTo>
                    <a:lnTo>
                      <a:pt x="7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18" name="Freeform 188"/>
              <p:cNvSpPr>
                <a:spLocks/>
              </p:cNvSpPr>
              <p:nvPr/>
            </p:nvSpPr>
            <p:spPr bwMode="auto">
              <a:xfrm>
                <a:off x="1332" y="2297"/>
                <a:ext cx="321" cy="1140"/>
              </a:xfrm>
              <a:custGeom>
                <a:avLst/>
                <a:gdLst>
                  <a:gd name="T0" fmla="*/ 1 w 963"/>
                  <a:gd name="T1" fmla="*/ 0 h 3419"/>
                  <a:gd name="T2" fmla="*/ 1 w 963"/>
                  <a:gd name="T3" fmla="*/ 1 h 3419"/>
                  <a:gd name="T4" fmla="*/ 1 w 963"/>
                  <a:gd name="T5" fmla="*/ 1 h 3419"/>
                  <a:gd name="T6" fmla="*/ 1 w 963"/>
                  <a:gd name="T7" fmla="*/ 2 h 3419"/>
                  <a:gd name="T8" fmla="*/ 1 w 963"/>
                  <a:gd name="T9" fmla="*/ 2 h 3419"/>
                  <a:gd name="T10" fmla="*/ 0 w 963"/>
                  <a:gd name="T11" fmla="*/ 3 h 3419"/>
                  <a:gd name="T12" fmla="*/ 0 w 963"/>
                  <a:gd name="T13" fmla="*/ 3 h 3419"/>
                  <a:gd name="T14" fmla="*/ 0 w 963"/>
                  <a:gd name="T15" fmla="*/ 5 h 3419"/>
                  <a:gd name="T16" fmla="*/ 0 w 963"/>
                  <a:gd name="T17" fmla="*/ 6 h 3419"/>
                  <a:gd name="T18" fmla="*/ 0 w 963"/>
                  <a:gd name="T19" fmla="*/ 7 h 3419"/>
                  <a:gd name="T20" fmla="*/ 1 w 963"/>
                  <a:gd name="T21" fmla="*/ 9 h 3419"/>
                  <a:gd name="T22" fmla="*/ 1 w 963"/>
                  <a:gd name="T23" fmla="*/ 10 h 3419"/>
                  <a:gd name="T24" fmla="*/ 1 w 963"/>
                  <a:gd name="T25" fmla="*/ 11 h 3419"/>
                  <a:gd name="T26" fmla="*/ 2 w 963"/>
                  <a:gd name="T27" fmla="*/ 13 h 3419"/>
                  <a:gd name="T28" fmla="*/ 2 w 963"/>
                  <a:gd name="T29" fmla="*/ 14 h 3419"/>
                  <a:gd name="T30" fmla="*/ 2 w 963"/>
                  <a:gd name="T31" fmla="*/ 14 h 3419"/>
                  <a:gd name="T32" fmla="*/ 3 w 963"/>
                  <a:gd name="T33" fmla="*/ 14 h 3419"/>
                  <a:gd name="T34" fmla="*/ 3 w 963"/>
                  <a:gd name="T35" fmla="*/ 14 h 3419"/>
                  <a:gd name="T36" fmla="*/ 3 w 963"/>
                  <a:gd name="T37" fmla="*/ 14 h 3419"/>
                  <a:gd name="T38" fmla="*/ 4 w 963"/>
                  <a:gd name="T39" fmla="*/ 14 h 3419"/>
                  <a:gd name="T40" fmla="*/ 4 w 963"/>
                  <a:gd name="T41" fmla="*/ 13 h 3419"/>
                  <a:gd name="T42" fmla="*/ 3 w 963"/>
                  <a:gd name="T43" fmla="*/ 13 h 3419"/>
                  <a:gd name="T44" fmla="*/ 3 w 963"/>
                  <a:gd name="T45" fmla="*/ 12 h 3419"/>
                  <a:gd name="T46" fmla="*/ 4 w 963"/>
                  <a:gd name="T47" fmla="*/ 11 h 3419"/>
                  <a:gd name="T48" fmla="*/ 4 w 963"/>
                  <a:gd name="T49" fmla="*/ 9 h 3419"/>
                  <a:gd name="T50" fmla="*/ 4 w 963"/>
                  <a:gd name="T51" fmla="*/ 8 h 3419"/>
                  <a:gd name="T52" fmla="*/ 3 w 963"/>
                  <a:gd name="T53" fmla="*/ 6 h 3419"/>
                  <a:gd name="T54" fmla="*/ 3 w 963"/>
                  <a:gd name="T55" fmla="*/ 5 h 3419"/>
                  <a:gd name="T56" fmla="*/ 4 w 963"/>
                  <a:gd name="T57" fmla="*/ 5 h 3419"/>
                  <a:gd name="T58" fmla="*/ 3 w 963"/>
                  <a:gd name="T59" fmla="*/ 4 h 3419"/>
                  <a:gd name="T60" fmla="*/ 3 w 963"/>
                  <a:gd name="T61" fmla="*/ 3 h 3419"/>
                  <a:gd name="T62" fmla="*/ 3 w 963"/>
                  <a:gd name="T63" fmla="*/ 2 h 3419"/>
                  <a:gd name="T64" fmla="*/ 2 w 963"/>
                  <a:gd name="T65" fmla="*/ 2 h 3419"/>
                  <a:gd name="T66" fmla="*/ 2 w 963"/>
                  <a:gd name="T67" fmla="*/ 2 h 3419"/>
                  <a:gd name="T68" fmla="*/ 2 w 963"/>
                  <a:gd name="T69" fmla="*/ 1 h 3419"/>
                  <a:gd name="T70" fmla="*/ 3 w 963"/>
                  <a:gd name="T71" fmla="*/ 1 h 3419"/>
                  <a:gd name="T72" fmla="*/ 2 w 963"/>
                  <a:gd name="T73" fmla="*/ 0 h 3419"/>
                  <a:gd name="T74" fmla="*/ 2 w 963"/>
                  <a:gd name="T75" fmla="*/ 0 h 3419"/>
                  <a:gd name="T76" fmla="*/ 1 w 963"/>
                  <a:gd name="T77" fmla="*/ 6 h 3419"/>
                  <a:gd name="T78" fmla="*/ 1 w 963"/>
                  <a:gd name="T79" fmla="*/ 6 h 3419"/>
                  <a:gd name="T80" fmla="*/ 1 w 963"/>
                  <a:gd name="T81" fmla="*/ 5 h 3419"/>
                  <a:gd name="T82" fmla="*/ 1 w 963"/>
                  <a:gd name="T83" fmla="*/ 4 h 3419"/>
                  <a:gd name="T84" fmla="*/ 1 w 963"/>
                  <a:gd name="T85" fmla="*/ 5 h 3419"/>
                  <a:gd name="T86" fmla="*/ 1 w 963"/>
                  <a:gd name="T87" fmla="*/ 6 h 3419"/>
                  <a:gd name="T88" fmla="*/ 2 w 963"/>
                  <a:gd name="T89" fmla="*/ 13 h 3419"/>
                  <a:gd name="T90" fmla="*/ 2 w 963"/>
                  <a:gd name="T91" fmla="*/ 13 h 3419"/>
                  <a:gd name="T92" fmla="*/ 2 w 963"/>
                  <a:gd name="T93" fmla="*/ 11 h 3419"/>
                  <a:gd name="T94" fmla="*/ 2 w 963"/>
                  <a:gd name="T95" fmla="*/ 10 h 3419"/>
                  <a:gd name="T96" fmla="*/ 2 w 963"/>
                  <a:gd name="T97" fmla="*/ 10 h 3419"/>
                  <a:gd name="T98" fmla="*/ 2 w 963"/>
                  <a:gd name="T99" fmla="*/ 9 h 3419"/>
                  <a:gd name="T100" fmla="*/ 3 w 963"/>
                  <a:gd name="T101" fmla="*/ 9 h 3419"/>
                  <a:gd name="T102" fmla="*/ 3 w 963"/>
                  <a:gd name="T103" fmla="*/ 10 h 3419"/>
                  <a:gd name="T104" fmla="*/ 3 w 963"/>
                  <a:gd name="T105" fmla="*/ 10 h 3419"/>
                  <a:gd name="T106" fmla="*/ 3 w 963"/>
                  <a:gd name="T107" fmla="*/ 11 h 3419"/>
                  <a:gd name="T108" fmla="*/ 2 w 963"/>
                  <a:gd name="T109" fmla="*/ 13 h 3419"/>
                  <a:gd name="T110" fmla="*/ 2 w 963"/>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3"/>
                  <a:gd name="T169" fmla="*/ 0 h 3419"/>
                  <a:gd name="T170" fmla="*/ 963 w 963"/>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lnTo>
                      <a:pt x="181" y="1476"/>
                    </a:lnTo>
                    <a:lnTo>
                      <a:pt x="234" y="1498"/>
                    </a:lnTo>
                    <a:lnTo>
                      <a:pt x="234" y="1411"/>
                    </a:lnTo>
                    <a:lnTo>
                      <a:pt x="239" y="1374"/>
                    </a:lnTo>
                    <a:lnTo>
                      <a:pt x="248" y="1338"/>
                    </a:lnTo>
                    <a:lnTo>
                      <a:pt x="265" y="1302"/>
                    </a:lnTo>
                    <a:lnTo>
                      <a:pt x="286" y="1268"/>
                    </a:lnTo>
                    <a:lnTo>
                      <a:pt x="260" y="1223"/>
                    </a:lnTo>
                    <a:lnTo>
                      <a:pt x="234" y="1172"/>
                    </a:lnTo>
                    <a:lnTo>
                      <a:pt x="209" y="1114"/>
                    </a:lnTo>
                    <a:lnTo>
                      <a:pt x="195" y="1064"/>
                    </a:lnTo>
                    <a:lnTo>
                      <a:pt x="182" y="1000"/>
                    </a:lnTo>
                    <a:lnTo>
                      <a:pt x="174" y="1080"/>
                    </a:lnTo>
                    <a:lnTo>
                      <a:pt x="176" y="1177"/>
                    </a:lnTo>
                    <a:lnTo>
                      <a:pt x="178" y="1268"/>
                    </a:lnTo>
                    <a:lnTo>
                      <a:pt x="176" y="1343"/>
                    </a:lnTo>
                    <a:lnTo>
                      <a:pt x="178" y="1404"/>
                    </a:lnTo>
                    <a:lnTo>
                      <a:pt x="181" y="1476"/>
                    </a:lnTo>
                    <a:lnTo>
                      <a:pt x="451" y="1"/>
                    </a:lnTo>
                    <a:lnTo>
                      <a:pt x="540" y="3179"/>
                    </a:lnTo>
                    <a:lnTo>
                      <a:pt x="515" y="3136"/>
                    </a:lnTo>
                    <a:lnTo>
                      <a:pt x="501" y="3094"/>
                    </a:lnTo>
                    <a:lnTo>
                      <a:pt x="493" y="3038"/>
                    </a:lnTo>
                    <a:lnTo>
                      <a:pt x="501" y="2961"/>
                    </a:lnTo>
                    <a:lnTo>
                      <a:pt x="504" y="2872"/>
                    </a:lnTo>
                    <a:lnTo>
                      <a:pt x="508" y="2768"/>
                    </a:lnTo>
                    <a:lnTo>
                      <a:pt x="504" y="2653"/>
                    </a:lnTo>
                    <a:lnTo>
                      <a:pt x="497" y="2551"/>
                    </a:lnTo>
                    <a:lnTo>
                      <a:pt x="491" y="2483"/>
                    </a:lnTo>
                    <a:lnTo>
                      <a:pt x="496" y="2452"/>
                    </a:lnTo>
                    <a:lnTo>
                      <a:pt x="515" y="2407"/>
                    </a:lnTo>
                    <a:lnTo>
                      <a:pt x="532" y="2349"/>
                    </a:lnTo>
                    <a:lnTo>
                      <a:pt x="541" y="2277"/>
                    </a:lnTo>
                    <a:lnTo>
                      <a:pt x="538" y="2216"/>
                    </a:lnTo>
                    <a:lnTo>
                      <a:pt x="528" y="2173"/>
                    </a:lnTo>
                    <a:lnTo>
                      <a:pt x="684" y="2158"/>
                    </a:lnTo>
                    <a:lnTo>
                      <a:pt x="701" y="2205"/>
                    </a:lnTo>
                    <a:lnTo>
                      <a:pt x="718" y="2252"/>
                    </a:lnTo>
                    <a:lnTo>
                      <a:pt x="735" y="2300"/>
                    </a:lnTo>
                    <a:lnTo>
                      <a:pt x="735" y="2322"/>
                    </a:lnTo>
                    <a:lnTo>
                      <a:pt x="714" y="2362"/>
                    </a:lnTo>
                    <a:lnTo>
                      <a:pt x="684" y="2409"/>
                    </a:lnTo>
                    <a:lnTo>
                      <a:pt x="660" y="2467"/>
                    </a:lnTo>
                    <a:lnTo>
                      <a:pt x="644" y="2523"/>
                    </a:lnTo>
                    <a:lnTo>
                      <a:pt x="639" y="2599"/>
                    </a:lnTo>
                    <a:lnTo>
                      <a:pt x="639" y="2675"/>
                    </a:lnTo>
                    <a:lnTo>
                      <a:pt x="637" y="2782"/>
                    </a:lnTo>
                    <a:lnTo>
                      <a:pt x="630" y="2875"/>
                    </a:lnTo>
                    <a:lnTo>
                      <a:pt x="611" y="2979"/>
                    </a:lnTo>
                    <a:lnTo>
                      <a:pt x="577" y="3094"/>
                    </a:lnTo>
                    <a:lnTo>
                      <a:pt x="557" y="3144"/>
                    </a:lnTo>
                    <a:lnTo>
                      <a:pt x="540" y="3179"/>
                    </a:lnTo>
                    <a:lnTo>
                      <a:pt x="451"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219" name="Freeform 189"/>
              <p:cNvSpPr>
                <a:spLocks/>
              </p:cNvSpPr>
              <p:nvPr/>
            </p:nvSpPr>
            <p:spPr bwMode="auto">
              <a:xfrm>
                <a:off x="1332" y="2297"/>
                <a:ext cx="321" cy="1140"/>
              </a:xfrm>
              <a:custGeom>
                <a:avLst/>
                <a:gdLst>
                  <a:gd name="T0" fmla="*/ 2 w 963"/>
                  <a:gd name="T1" fmla="*/ 0 h 3419"/>
                  <a:gd name="T2" fmla="*/ 1 w 963"/>
                  <a:gd name="T3" fmla="*/ 0 h 3419"/>
                  <a:gd name="T4" fmla="*/ 1 w 963"/>
                  <a:gd name="T5" fmla="*/ 1 h 3419"/>
                  <a:gd name="T6" fmla="*/ 1 w 963"/>
                  <a:gd name="T7" fmla="*/ 1 h 3419"/>
                  <a:gd name="T8" fmla="*/ 1 w 963"/>
                  <a:gd name="T9" fmla="*/ 2 h 3419"/>
                  <a:gd name="T10" fmla="*/ 1 w 963"/>
                  <a:gd name="T11" fmla="*/ 2 h 3419"/>
                  <a:gd name="T12" fmla="*/ 1 w 963"/>
                  <a:gd name="T13" fmla="*/ 2 h 3419"/>
                  <a:gd name="T14" fmla="*/ 1 w 963"/>
                  <a:gd name="T15" fmla="*/ 2 h 3419"/>
                  <a:gd name="T16" fmla="*/ 0 w 963"/>
                  <a:gd name="T17" fmla="*/ 3 h 3419"/>
                  <a:gd name="T18" fmla="*/ 0 w 963"/>
                  <a:gd name="T19" fmla="*/ 3 h 3419"/>
                  <a:gd name="T20" fmla="*/ 0 w 963"/>
                  <a:gd name="T21" fmla="*/ 4 h 3419"/>
                  <a:gd name="T22" fmla="*/ 0 w 963"/>
                  <a:gd name="T23" fmla="*/ 5 h 3419"/>
                  <a:gd name="T24" fmla="*/ 0 w 963"/>
                  <a:gd name="T25" fmla="*/ 6 h 3419"/>
                  <a:gd name="T26" fmla="*/ 0 w 963"/>
                  <a:gd name="T27" fmla="*/ 6 h 3419"/>
                  <a:gd name="T28" fmla="*/ 0 w 963"/>
                  <a:gd name="T29" fmla="*/ 7 h 3419"/>
                  <a:gd name="T30" fmla="*/ 1 w 963"/>
                  <a:gd name="T31" fmla="*/ 8 h 3419"/>
                  <a:gd name="T32" fmla="*/ 1 w 963"/>
                  <a:gd name="T33" fmla="*/ 9 h 3419"/>
                  <a:gd name="T34" fmla="*/ 1 w 963"/>
                  <a:gd name="T35" fmla="*/ 10 h 3419"/>
                  <a:gd name="T36" fmla="*/ 1 w 963"/>
                  <a:gd name="T37" fmla="*/ 11 h 3419"/>
                  <a:gd name="T38" fmla="*/ 1 w 963"/>
                  <a:gd name="T39" fmla="*/ 12 h 3419"/>
                  <a:gd name="T40" fmla="*/ 2 w 963"/>
                  <a:gd name="T41" fmla="*/ 13 h 3419"/>
                  <a:gd name="T42" fmla="*/ 2 w 963"/>
                  <a:gd name="T43" fmla="*/ 14 h 3419"/>
                  <a:gd name="T44" fmla="*/ 2 w 963"/>
                  <a:gd name="T45" fmla="*/ 14 h 3419"/>
                  <a:gd name="T46" fmla="*/ 2 w 963"/>
                  <a:gd name="T47" fmla="*/ 14 h 3419"/>
                  <a:gd name="T48" fmla="*/ 3 w 963"/>
                  <a:gd name="T49" fmla="*/ 14 h 3419"/>
                  <a:gd name="T50" fmla="*/ 3 w 963"/>
                  <a:gd name="T51" fmla="*/ 14 h 3419"/>
                  <a:gd name="T52" fmla="*/ 3 w 963"/>
                  <a:gd name="T53" fmla="*/ 14 h 3419"/>
                  <a:gd name="T54" fmla="*/ 3 w 963"/>
                  <a:gd name="T55" fmla="*/ 14 h 3419"/>
                  <a:gd name="T56" fmla="*/ 3 w 963"/>
                  <a:gd name="T57" fmla="*/ 14 h 3419"/>
                  <a:gd name="T58" fmla="*/ 4 w 963"/>
                  <a:gd name="T59" fmla="*/ 14 h 3419"/>
                  <a:gd name="T60" fmla="*/ 4 w 963"/>
                  <a:gd name="T61" fmla="*/ 14 h 3419"/>
                  <a:gd name="T62" fmla="*/ 4 w 963"/>
                  <a:gd name="T63" fmla="*/ 13 h 3419"/>
                  <a:gd name="T64" fmla="*/ 3 w 963"/>
                  <a:gd name="T65" fmla="*/ 13 h 3419"/>
                  <a:gd name="T66" fmla="*/ 3 w 963"/>
                  <a:gd name="T67" fmla="*/ 13 h 3419"/>
                  <a:gd name="T68" fmla="*/ 3 w 963"/>
                  <a:gd name="T69" fmla="*/ 12 h 3419"/>
                  <a:gd name="T70" fmla="*/ 4 w 963"/>
                  <a:gd name="T71" fmla="*/ 11 h 3419"/>
                  <a:gd name="T72" fmla="*/ 4 w 963"/>
                  <a:gd name="T73" fmla="*/ 10 h 3419"/>
                  <a:gd name="T74" fmla="*/ 4 w 963"/>
                  <a:gd name="T75" fmla="*/ 9 h 3419"/>
                  <a:gd name="T76" fmla="*/ 4 w 963"/>
                  <a:gd name="T77" fmla="*/ 8 h 3419"/>
                  <a:gd name="T78" fmla="*/ 4 w 963"/>
                  <a:gd name="T79" fmla="*/ 7 h 3419"/>
                  <a:gd name="T80" fmla="*/ 3 w 963"/>
                  <a:gd name="T81" fmla="*/ 6 h 3419"/>
                  <a:gd name="T82" fmla="*/ 3 w 963"/>
                  <a:gd name="T83" fmla="*/ 5 h 3419"/>
                  <a:gd name="T84" fmla="*/ 4 w 963"/>
                  <a:gd name="T85" fmla="*/ 5 h 3419"/>
                  <a:gd name="T86" fmla="*/ 4 w 963"/>
                  <a:gd name="T87" fmla="*/ 5 h 3419"/>
                  <a:gd name="T88" fmla="*/ 3 w 963"/>
                  <a:gd name="T89" fmla="*/ 4 h 3419"/>
                  <a:gd name="T90" fmla="*/ 3 w 963"/>
                  <a:gd name="T91" fmla="*/ 3 h 3419"/>
                  <a:gd name="T92" fmla="*/ 3 w 963"/>
                  <a:gd name="T93" fmla="*/ 3 h 3419"/>
                  <a:gd name="T94" fmla="*/ 3 w 963"/>
                  <a:gd name="T95" fmla="*/ 2 h 3419"/>
                  <a:gd name="T96" fmla="*/ 2 w 963"/>
                  <a:gd name="T97" fmla="*/ 2 h 3419"/>
                  <a:gd name="T98" fmla="*/ 2 w 963"/>
                  <a:gd name="T99" fmla="*/ 2 h 3419"/>
                  <a:gd name="T100" fmla="*/ 2 w 963"/>
                  <a:gd name="T101" fmla="*/ 2 h 3419"/>
                  <a:gd name="T102" fmla="*/ 2 w 963"/>
                  <a:gd name="T103" fmla="*/ 1 h 3419"/>
                  <a:gd name="T104" fmla="*/ 3 w 963"/>
                  <a:gd name="T105" fmla="*/ 1 h 3419"/>
                  <a:gd name="T106" fmla="*/ 3 w 963"/>
                  <a:gd name="T107" fmla="*/ 1 h 3419"/>
                  <a:gd name="T108" fmla="*/ 3 w 963"/>
                  <a:gd name="T109" fmla="*/ 0 h 3419"/>
                  <a:gd name="T110" fmla="*/ 2 w 963"/>
                  <a:gd name="T111" fmla="*/ 0 h 3419"/>
                  <a:gd name="T112" fmla="*/ 2 w 963"/>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3"/>
                  <a:gd name="T172" fmla="*/ 0 h 3419"/>
                  <a:gd name="T173" fmla="*/ 963 w 963"/>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20" name="Freeform 190"/>
              <p:cNvSpPr>
                <a:spLocks/>
              </p:cNvSpPr>
              <p:nvPr/>
            </p:nvSpPr>
            <p:spPr bwMode="auto">
              <a:xfrm>
                <a:off x="1389" y="2631"/>
                <a:ext cx="38" cy="166"/>
              </a:xfrm>
              <a:custGeom>
                <a:avLst/>
                <a:gdLst>
                  <a:gd name="T0" fmla="*/ 0 w 112"/>
                  <a:gd name="T1" fmla="*/ 2 h 498"/>
                  <a:gd name="T2" fmla="*/ 0 w 112"/>
                  <a:gd name="T3" fmla="*/ 2 h 498"/>
                  <a:gd name="T4" fmla="*/ 0 w 112"/>
                  <a:gd name="T5" fmla="*/ 2 h 498"/>
                  <a:gd name="T6" fmla="*/ 0 w 112"/>
                  <a:gd name="T7" fmla="*/ 2 h 498"/>
                  <a:gd name="T8" fmla="*/ 0 w 112"/>
                  <a:gd name="T9" fmla="*/ 1 h 498"/>
                  <a:gd name="T10" fmla="*/ 0 w 112"/>
                  <a:gd name="T11" fmla="*/ 1 h 498"/>
                  <a:gd name="T12" fmla="*/ 0 w 112"/>
                  <a:gd name="T13" fmla="*/ 1 h 498"/>
                  <a:gd name="T14" fmla="*/ 0 w 112"/>
                  <a:gd name="T15" fmla="*/ 1 h 498"/>
                  <a:gd name="T16" fmla="*/ 0 w 112"/>
                  <a:gd name="T17" fmla="*/ 1 h 498"/>
                  <a:gd name="T18" fmla="*/ 0 w 112"/>
                  <a:gd name="T19" fmla="*/ 0 h 498"/>
                  <a:gd name="T20" fmla="*/ 0 w 112"/>
                  <a:gd name="T21" fmla="*/ 0 h 498"/>
                  <a:gd name="T22" fmla="*/ 0 w 112"/>
                  <a:gd name="T23" fmla="*/ 0 h 498"/>
                  <a:gd name="T24" fmla="*/ 0 w 112"/>
                  <a:gd name="T25" fmla="*/ 0 h 498"/>
                  <a:gd name="T26" fmla="*/ 0 w 112"/>
                  <a:gd name="T27" fmla="*/ 1 h 498"/>
                  <a:gd name="T28" fmla="*/ 0 w 112"/>
                  <a:gd name="T29" fmla="*/ 1 h 498"/>
                  <a:gd name="T30" fmla="*/ 0 w 112"/>
                  <a:gd name="T31" fmla="*/ 1 h 498"/>
                  <a:gd name="T32" fmla="*/ 0 w 112"/>
                  <a:gd name="T33" fmla="*/ 2 h 498"/>
                  <a:gd name="T34" fmla="*/ 0 w 112"/>
                  <a:gd name="T35" fmla="*/ 2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3" y="374"/>
                    </a:lnTo>
                    <a:lnTo>
                      <a:pt x="74" y="338"/>
                    </a:lnTo>
                    <a:lnTo>
                      <a:pt x="91" y="302"/>
                    </a:lnTo>
                    <a:lnTo>
                      <a:pt x="112" y="268"/>
                    </a:lnTo>
                    <a:lnTo>
                      <a:pt x="85" y="224"/>
                    </a:lnTo>
                    <a:lnTo>
                      <a:pt x="59" y="173"/>
                    </a:lnTo>
                    <a:lnTo>
                      <a:pt x="36" y="114"/>
                    </a:lnTo>
                    <a:lnTo>
                      <a:pt x="21" y="64"/>
                    </a:lnTo>
                    <a:lnTo>
                      <a:pt x="8" y="0"/>
                    </a:lnTo>
                    <a:lnTo>
                      <a:pt x="0" y="80"/>
                    </a:lnTo>
                    <a:lnTo>
                      <a:pt x="2" y="178"/>
                    </a:lnTo>
                    <a:lnTo>
                      <a:pt x="5" y="268"/>
                    </a:lnTo>
                    <a:lnTo>
                      <a:pt x="2" y="343"/>
                    </a:lnTo>
                    <a:lnTo>
                      <a:pt x="5" y="405"/>
                    </a:lnTo>
                    <a:lnTo>
                      <a:pt x="7" y="478"/>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21" name="Freeform 191"/>
              <p:cNvSpPr>
                <a:spLocks/>
              </p:cNvSpPr>
              <p:nvPr/>
            </p:nvSpPr>
            <p:spPr bwMode="auto">
              <a:xfrm>
                <a:off x="1495" y="3017"/>
                <a:ext cx="82" cy="340"/>
              </a:xfrm>
              <a:custGeom>
                <a:avLst/>
                <a:gdLst>
                  <a:gd name="T0" fmla="*/ 0 w 244"/>
                  <a:gd name="T1" fmla="*/ 4 h 1021"/>
                  <a:gd name="T2" fmla="*/ 0 w 244"/>
                  <a:gd name="T3" fmla="*/ 4 h 1021"/>
                  <a:gd name="T4" fmla="*/ 0 w 244"/>
                  <a:gd name="T5" fmla="*/ 4 h 1021"/>
                  <a:gd name="T6" fmla="*/ 0 w 244"/>
                  <a:gd name="T7" fmla="*/ 4 h 1021"/>
                  <a:gd name="T8" fmla="*/ 0 w 244"/>
                  <a:gd name="T9" fmla="*/ 3 h 1021"/>
                  <a:gd name="T10" fmla="*/ 0 w 244"/>
                  <a:gd name="T11" fmla="*/ 3 h 1021"/>
                  <a:gd name="T12" fmla="*/ 0 w 244"/>
                  <a:gd name="T13" fmla="*/ 3 h 1021"/>
                  <a:gd name="T14" fmla="*/ 0 w 244"/>
                  <a:gd name="T15" fmla="*/ 2 h 1021"/>
                  <a:gd name="T16" fmla="*/ 0 w 244"/>
                  <a:gd name="T17" fmla="*/ 2 h 1021"/>
                  <a:gd name="T18" fmla="*/ 0 w 244"/>
                  <a:gd name="T19" fmla="*/ 1 h 1021"/>
                  <a:gd name="T20" fmla="*/ 0 w 244"/>
                  <a:gd name="T21" fmla="*/ 1 h 1021"/>
                  <a:gd name="T22" fmla="*/ 0 w 244"/>
                  <a:gd name="T23" fmla="*/ 1 h 1021"/>
                  <a:gd name="T24" fmla="*/ 0 w 244"/>
                  <a:gd name="T25" fmla="*/ 1 h 1021"/>
                  <a:gd name="T26" fmla="*/ 0 w 244"/>
                  <a:gd name="T27" fmla="*/ 0 h 1021"/>
                  <a:gd name="T28" fmla="*/ 0 w 244"/>
                  <a:gd name="T29" fmla="*/ 0 h 1021"/>
                  <a:gd name="T30" fmla="*/ 0 w 244"/>
                  <a:gd name="T31" fmla="*/ 0 h 1021"/>
                  <a:gd name="T32" fmla="*/ 1 w 244"/>
                  <a:gd name="T33" fmla="*/ 0 h 1021"/>
                  <a:gd name="T34" fmla="*/ 1 w 244"/>
                  <a:gd name="T35" fmla="*/ 0 h 1021"/>
                  <a:gd name="T36" fmla="*/ 1 w 244"/>
                  <a:gd name="T37" fmla="*/ 0 h 1021"/>
                  <a:gd name="T38" fmla="*/ 1 w 244"/>
                  <a:gd name="T39" fmla="*/ 1 h 1021"/>
                  <a:gd name="T40" fmla="*/ 1 w 244"/>
                  <a:gd name="T41" fmla="*/ 1 h 1021"/>
                  <a:gd name="T42" fmla="*/ 1 w 244"/>
                  <a:gd name="T43" fmla="*/ 1 h 1021"/>
                  <a:gd name="T44" fmla="*/ 1 w 244"/>
                  <a:gd name="T45" fmla="*/ 1 h 1021"/>
                  <a:gd name="T46" fmla="*/ 1 w 244"/>
                  <a:gd name="T47" fmla="*/ 1 h 1021"/>
                  <a:gd name="T48" fmla="*/ 1 w 244"/>
                  <a:gd name="T49" fmla="*/ 2 h 1021"/>
                  <a:gd name="T50" fmla="*/ 1 w 244"/>
                  <a:gd name="T51" fmla="*/ 2 h 1021"/>
                  <a:gd name="T52" fmla="*/ 1 w 244"/>
                  <a:gd name="T53" fmla="*/ 2 h 1021"/>
                  <a:gd name="T54" fmla="*/ 1 w 244"/>
                  <a:gd name="T55" fmla="*/ 3 h 1021"/>
                  <a:gd name="T56" fmla="*/ 1 w 244"/>
                  <a:gd name="T57" fmla="*/ 3 h 1021"/>
                  <a:gd name="T58" fmla="*/ 1 w 244"/>
                  <a:gd name="T59" fmla="*/ 3 h 1021"/>
                  <a:gd name="T60" fmla="*/ 0 w 244"/>
                  <a:gd name="T61" fmla="*/ 4 h 1021"/>
                  <a:gd name="T62" fmla="*/ 0 w 244"/>
                  <a:gd name="T63" fmla="*/ 4 h 1021"/>
                  <a:gd name="T64" fmla="*/ 0 w 244"/>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8"/>
                    </a:lnTo>
                    <a:lnTo>
                      <a:pt x="10" y="936"/>
                    </a:lnTo>
                    <a:lnTo>
                      <a:pt x="2" y="880"/>
                    </a:lnTo>
                    <a:lnTo>
                      <a:pt x="10" y="803"/>
                    </a:lnTo>
                    <a:lnTo>
                      <a:pt x="14" y="714"/>
                    </a:lnTo>
                    <a:lnTo>
                      <a:pt x="18" y="610"/>
                    </a:lnTo>
                    <a:lnTo>
                      <a:pt x="14" y="495"/>
                    </a:lnTo>
                    <a:lnTo>
                      <a:pt x="7" y="393"/>
                    </a:lnTo>
                    <a:lnTo>
                      <a:pt x="0" y="325"/>
                    </a:lnTo>
                    <a:lnTo>
                      <a:pt x="5" y="294"/>
                    </a:lnTo>
                    <a:lnTo>
                      <a:pt x="24" y="249"/>
                    </a:lnTo>
                    <a:lnTo>
                      <a:pt x="41" y="191"/>
                    </a:lnTo>
                    <a:lnTo>
                      <a:pt x="50" y="119"/>
                    </a:lnTo>
                    <a:lnTo>
                      <a:pt x="49" y="58"/>
                    </a:lnTo>
                    <a:lnTo>
                      <a:pt x="37" y="15"/>
                    </a:lnTo>
                    <a:lnTo>
                      <a:pt x="193" y="0"/>
                    </a:lnTo>
                    <a:lnTo>
                      <a:pt x="211" y="47"/>
                    </a:lnTo>
                    <a:lnTo>
                      <a:pt x="227" y="94"/>
                    </a:lnTo>
                    <a:lnTo>
                      <a:pt x="244" y="142"/>
                    </a:lnTo>
                    <a:lnTo>
                      <a:pt x="244" y="164"/>
                    </a:lnTo>
                    <a:lnTo>
                      <a:pt x="223" y="205"/>
                    </a:lnTo>
                    <a:lnTo>
                      <a:pt x="193" y="251"/>
                    </a:lnTo>
                    <a:lnTo>
                      <a:pt x="169" y="311"/>
                    </a:lnTo>
                    <a:lnTo>
                      <a:pt x="153" y="365"/>
                    </a:lnTo>
                    <a:lnTo>
                      <a:pt x="148" y="441"/>
                    </a:lnTo>
                    <a:lnTo>
                      <a:pt x="148" y="517"/>
                    </a:lnTo>
                    <a:lnTo>
                      <a:pt x="146" y="624"/>
                    </a:lnTo>
                    <a:lnTo>
                      <a:pt x="140" y="717"/>
                    </a:lnTo>
                    <a:lnTo>
                      <a:pt x="121" y="821"/>
                    </a:lnTo>
                    <a:lnTo>
                      <a:pt x="86" y="936"/>
                    </a:lnTo>
                    <a:lnTo>
                      <a:pt x="68" y="986"/>
                    </a:lnTo>
                    <a:lnTo>
                      <a:pt x="49"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22" name="Freeform 192"/>
              <p:cNvSpPr>
                <a:spLocks/>
              </p:cNvSpPr>
              <p:nvPr/>
            </p:nvSpPr>
            <p:spPr bwMode="auto">
              <a:xfrm>
                <a:off x="4218" y="2188"/>
                <a:ext cx="379" cy="1212"/>
              </a:xfrm>
              <a:custGeom>
                <a:avLst/>
                <a:gdLst>
                  <a:gd name="T0" fmla="*/ 2 w 1138"/>
                  <a:gd name="T1" fmla="*/ 10 h 3636"/>
                  <a:gd name="T2" fmla="*/ 2 w 1138"/>
                  <a:gd name="T3" fmla="*/ 12 h 3636"/>
                  <a:gd name="T4" fmla="*/ 2 w 1138"/>
                  <a:gd name="T5" fmla="*/ 13 h 3636"/>
                  <a:gd name="T6" fmla="*/ 2 w 1138"/>
                  <a:gd name="T7" fmla="*/ 14 h 3636"/>
                  <a:gd name="T8" fmla="*/ 2 w 1138"/>
                  <a:gd name="T9" fmla="*/ 14 h 3636"/>
                  <a:gd name="T10" fmla="*/ 1 w 1138"/>
                  <a:gd name="T11" fmla="*/ 14 h 3636"/>
                  <a:gd name="T12" fmla="*/ 0 w 1138"/>
                  <a:gd name="T13" fmla="*/ 15 h 3636"/>
                  <a:gd name="T14" fmla="*/ 0 w 1138"/>
                  <a:gd name="T15" fmla="*/ 14 h 3636"/>
                  <a:gd name="T16" fmla="*/ 0 w 1138"/>
                  <a:gd name="T17" fmla="*/ 14 h 3636"/>
                  <a:gd name="T18" fmla="*/ 1 w 1138"/>
                  <a:gd name="T19" fmla="*/ 14 h 3636"/>
                  <a:gd name="T20" fmla="*/ 1 w 1138"/>
                  <a:gd name="T21" fmla="*/ 12 h 3636"/>
                  <a:gd name="T22" fmla="*/ 1 w 1138"/>
                  <a:gd name="T23" fmla="*/ 10 h 3636"/>
                  <a:gd name="T24" fmla="*/ 1 w 1138"/>
                  <a:gd name="T25" fmla="*/ 9 h 3636"/>
                  <a:gd name="T26" fmla="*/ 1 w 1138"/>
                  <a:gd name="T27" fmla="*/ 8 h 3636"/>
                  <a:gd name="T28" fmla="*/ 0 w 1138"/>
                  <a:gd name="T29" fmla="*/ 8 h 3636"/>
                  <a:gd name="T30" fmla="*/ 0 w 1138"/>
                  <a:gd name="T31" fmla="*/ 7 h 3636"/>
                  <a:gd name="T32" fmla="*/ 1 w 1138"/>
                  <a:gd name="T33" fmla="*/ 6 h 3636"/>
                  <a:gd name="T34" fmla="*/ 1 w 1138"/>
                  <a:gd name="T35" fmla="*/ 4 h 3636"/>
                  <a:gd name="T36" fmla="*/ 1 w 1138"/>
                  <a:gd name="T37" fmla="*/ 3 h 3636"/>
                  <a:gd name="T38" fmla="*/ 2 w 1138"/>
                  <a:gd name="T39" fmla="*/ 2 h 3636"/>
                  <a:gd name="T40" fmla="*/ 1 w 1138"/>
                  <a:gd name="T41" fmla="*/ 2 h 3636"/>
                  <a:gd name="T42" fmla="*/ 1 w 1138"/>
                  <a:gd name="T43" fmla="*/ 1 h 3636"/>
                  <a:gd name="T44" fmla="*/ 1 w 1138"/>
                  <a:gd name="T45" fmla="*/ 1 h 3636"/>
                  <a:gd name="T46" fmla="*/ 1 w 1138"/>
                  <a:gd name="T47" fmla="*/ 0 h 3636"/>
                  <a:gd name="T48" fmla="*/ 1 w 1138"/>
                  <a:gd name="T49" fmla="*/ 0 h 3636"/>
                  <a:gd name="T50" fmla="*/ 2 w 1138"/>
                  <a:gd name="T51" fmla="*/ 0 h 3636"/>
                  <a:gd name="T52" fmla="*/ 2 w 1138"/>
                  <a:gd name="T53" fmla="*/ 1 h 3636"/>
                  <a:gd name="T54" fmla="*/ 2 w 1138"/>
                  <a:gd name="T55" fmla="*/ 1 h 3636"/>
                  <a:gd name="T56" fmla="*/ 3 w 1138"/>
                  <a:gd name="T57" fmla="*/ 2 h 3636"/>
                  <a:gd name="T58" fmla="*/ 4 w 1138"/>
                  <a:gd name="T59" fmla="*/ 3 h 3636"/>
                  <a:gd name="T60" fmla="*/ 5 w 1138"/>
                  <a:gd name="T61" fmla="*/ 5 h 3636"/>
                  <a:gd name="T62" fmla="*/ 4 w 1138"/>
                  <a:gd name="T63" fmla="*/ 6 h 3636"/>
                  <a:gd name="T64" fmla="*/ 4 w 1138"/>
                  <a:gd name="T65" fmla="*/ 8 h 3636"/>
                  <a:gd name="T66" fmla="*/ 4 w 1138"/>
                  <a:gd name="T67" fmla="*/ 8 h 3636"/>
                  <a:gd name="T68" fmla="*/ 4 w 1138"/>
                  <a:gd name="T69" fmla="*/ 9 h 3636"/>
                  <a:gd name="T70" fmla="*/ 4 w 1138"/>
                  <a:gd name="T71" fmla="*/ 10 h 3636"/>
                  <a:gd name="T72" fmla="*/ 4 w 1138"/>
                  <a:gd name="T73" fmla="*/ 12 h 3636"/>
                  <a:gd name="T74" fmla="*/ 4 w 1138"/>
                  <a:gd name="T75" fmla="*/ 14 h 3636"/>
                  <a:gd name="T76" fmla="*/ 4 w 1138"/>
                  <a:gd name="T77" fmla="*/ 14 h 3636"/>
                  <a:gd name="T78" fmla="*/ 3 w 1138"/>
                  <a:gd name="T79" fmla="*/ 15 h 3636"/>
                  <a:gd name="T80" fmla="*/ 3 w 1138"/>
                  <a:gd name="T81" fmla="*/ 15 h 3636"/>
                  <a:gd name="T82" fmla="*/ 2 w 1138"/>
                  <a:gd name="T83" fmla="*/ 15 h 3636"/>
                  <a:gd name="T84" fmla="*/ 3 w 1138"/>
                  <a:gd name="T85" fmla="*/ 14 h 3636"/>
                  <a:gd name="T86" fmla="*/ 3 w 1138"/>
                  <a:gd name="T87" fmla="*/ 14 h 3636"/>
                  <a:gd name="T88" fmla="*/ 3 w 1138"/>
                  <a:gd name="T89" fmla="*/ 12 h 3636"/>
                  <a:gd name="T90" fmla="*/ 3 w 1138"/>
                  <a:gd name="T91" fmla="*/ 11 h 3636"/>
                  <a:gd name="T92" fmla="*/ 2 w 1138"/>
                  <a:gd name="T93" fmla="*/ 9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3" y="2275"/>
                    </a:moveTo>
                    <a:lnTo>
                      <a:pt x="570" y="2402"/>
                    </a:lnTo>
                    <a:lnTo>
                      <a:pt x="547" y="2532"/>
                    </a:lnTo>
                    <a:lnTo>
                      <a:pt x="531" y="2631"/>
                    </a:lnTo>
                    <a:lnTo>
                      <a:pt x="513" y="2749"/>
                    </a:lnTo>
                    <a:lnTo>
                      <a:pt x="506" y="2892"/>
                    </a:lnTo>
                    <a:lnTo>
                      <a:pt x="498" y="3005"/>
                    </a:lnTo>
                    <a:lnTo>
                      <a:pt x="488" y="3107"/>
                    </a:lnTo>
                    <a:lnTo>
                      <a:pt x="473" y="3205"/>
                    </a:lnTo>
                    <a:lnTo>
                      <a:pt x="458" y="3301"/>
                    </a:lnTo>
                    <a:lnTo>
                      <a:pt x="450" y="3365"/>
                    </a:lnTo>
                    <a:lnTo>
                      <a:pt x="451" y="3415"/>
                    </a:lnTo>
                    <a:lnTo>
                      <a:pt x="456" y="3454"/>
                    </a:lnTo>
                    <a:lnTo>
                      <a:pt x="445" y="3472"/>
                    </a:lnTo>
                    <a:lnTo>
                      <a:pt x="366" y="3492"/>
                    </a:lnTo>
                    <a:lnTo>
                      <a:pt x="350" y="3484"/>
                    </a:lnTo>
                    <a:lnTo>
                      <a:pt x="340" y="3472"/>
                    </a:lnTo>
                    <a:lnTo>
                      <a:pt x="264" y="3501"/>
                    </a:lnTo>
                    <a:lnTo>
                      <a:pt x="167" y="3532"/>
                    </a:lnTo>
                    <a:lnTo>
                      <a:pt x="102" y="3545"/>
                    </a:lnTo>
                    <a:lnTo>
                      <a:pt x="50" y="3543"/>
                    </a:lnTo>
                    <a:lnTo>
                      <a:pt x="20" y="3532"/>
                    </a:lnTo>
                    <a:lnTo>
                      <a:pt x="6" y="3514"/>
                    </a:lnTo>
                    <a:lnTo>
                      <a:pt x="0" y="3497"/>
                    </a:lnTo>
                    <a:lnTo>
                      <a:pt x="9" y="3475"/>
                    </a:lnTo>
                    <a:lnTo>
                      <a:pt x="31" y="3455"/>
                    </a:lnTo>
                    <a:lnTo>
                      <a:pt x="102" y="3417"/>
                    </a:lnTo>
                    <a:lnTo>
                      <a:pt x="164" y="3382"/>
                    </a:lnTo>
                    <a:lnTo>
                      <a:pt x="220" y="3350"/>
                    </a:lnTo>
                    <a:lnTo>
                      <a:pt x="245" y="3323"/>
                    </a:lnTo>
                    <a:lnTo>
                      <a:pt x="243" y="3231"/>
                    </a:lnTo>
                    <a:lnTo>
                      <a:pt x="238" y="3116"/>
                    </a:lnTo>
                    <a:lnTo>
                      <a:pt x="238" y="3002"/>
                    </a:lnTo>
                    <a:lnTo>
                      <a:pt x="232" y="2873"/>
                    </a:lnTo>
                    <a:lnTo>
                      <a:pt x="219" y="2712"/>
                    </a:lnTo>
                    <a:lnTo>
                      <a:pt x="212" y="2546"/>
                    </a:lnTo>
                    <a:lnTo>
                      <a:pt x="213" y="2373"/>
                    </a:lnTo>
                    <a:lnTo>
                      <a:pt x="213" y="2249"/>
                    </a:lnTo>
                    <a:lnTo>
                      <a:pt x="219" y="2123"/>
                    </a:lnTo>
                    <a:lnTo>
                      <a:pt x="217" y="2048"/>
                    </a:lnTo>
                    <a:lnTo>
                      <a:pt x="172" y="2046"/>
                    </a:lnTo>
                    <a:lnTo>
                      <a:pt x="127" y="2031"/>
                    </a:lnTo>
                    <a:lnTo>
                      <a:pt x="89" y="1988"/>
                    </a:lnTo>
                    <a:lnTo>
                      <a:pt x="84" y="1937"/>
                    </a:lnTo>
                    <a:lnTo>
                      <a:pt x="95" y="1868"/>
                    </a:lnTo>
                    <a:lnTo>
                      <a:pt x="119" y="1810"/>
                    </a:lnTo>
                    <a:lnTo>
                      <a:pt x="142" y="1770"/>
                    </a:lnTo>
                    <a:lnTo>
                      <a:pt x="97" y="1755"/>
                    </a:lnTo>
                    <a:lnTo>
                      <a:pt x="84" y="1743"/>
                    </a:lnTo>
                    <a:lnTo>
                      <a:pt x="84" y="1722"/>
                    </a:lnTo>
                    <a:lnTo>
                      <a:pt x="138" y="1577"/>
                    </a:lnTo>
                    <a:lnTo>
                      <a:pt x="153" y="1500"/>
                    </a:lnTo>
                    <a:lnTo>
                      <a:pt x="158" y="1234"/>
                    </a:lnTo>
                    <a:lnTo>
                      <a:pt x="149" y="1042"/>
                    </a:lnTo>
                    <a:lnTo>
                      <a:pt x="148" y="810"/>
                    </a:lnTo>
                    <a:lnTo>
                      <a:pt x="158" y="753"/>
                    </a:lnTo>
                    <a:lnTo>
                      <a:pt x="178" y="706"/>
                    </a:lnTo>
                    <a:lnTo>
                      <a:pt x="219" y="665"/>
                    </a:lnTo>
                    <a:lnTo>
                      <a:pt x="408" y="547"/>
                    </a:lnTo>
                    <a:lnTo>
                      <a:pt x="392" y="496"/>
                    </a:lnTo>
                    <a:lnTo>
                      <a:pt x="360" y="493"/>
                    </a:lnTo>
                    <a:lnTo>
                      <a:pt x="316" y="482"/>
                    </a:lnTo>
                    <a:lnTo>
                      <a:pt x="291" y="457"/>
                    </a:lnTo>
                    <a:lnTo>
                      <a:pt x="257" y="355"/>
                    </a:lnTo>
                    <a:lnTo>
                      <a:pt x="245" y="298"/>
                    </a:lnTo>
                    <a:lnTo>
                      <a:pt x="244" y="244"/>
                    </a:lnTo>
                    <a:lnTo>
                      <a:pt x="237" y="191"/>
                    </a:lnTo>
                    <a:lnTo>
                      <a:pt x="239" y="133"/>
                    </a:lnTo>
                    <a:lnTo>
                      <a:pt x="215" y="160"/>
                    </a:lnTo>
                    <a:lnTo>
                      <a:pt x="202" y="173"/>
                    </a:lnTo>
                    <a:lnTo>
                      <a:pt x="205" y="134"/>
                    </a:lnTo>
                    <a:lnTo>
                      <a:pt x="219" y="92"/>
                    </a:lnTo>
                    <a:lnTo>
                      <a:pt x="242" y="59"/>
                    </a:lnTo>
                    <a:lnTo>
                      <a:pt x="278" y="30"/>
                    </a:lnTo>
                    <a:lnTo>
                      <a:pt x="326" y="8"/>
                    </a:lnTo>
                    <a:lnTo>
                      <a:pt x="391" y="0"/>
                    </a:lnTo>
                    <a:lnTo>
                      <a:pt x="449" y="9"/>
                    </a:lnTo>
                    <a:lnTo>
                      <a:pt x="500" y="32"/>
                    </a:lnTo>
                    <a:lnTo>
                      <a:pt x="540" y="63"/>
                    </a:lnTo>
                    <a:lnTo>
                      <a:pt x="572" y="104"/>
                    </a:lnTo>
                    <a:lnTo>
                      <a:pt x="591" y="163"/>
                    </a:lnTo>
                    <a:lnTo>
                      <a:pt x="602" y="232"/>
                    </a:lnTo>
                    <a:lnTo>
                      <a:pt x="602" y="286"/>
                    </a:lnTo>
                    <a:lnTo>
                      <a:pt x="590" y="361"/>
                    </a:lnTo>
                    <a:lnTo>
                      <a:pt x="593" y="414"/>
                    </a:lnTo>
                    <a:lnTo>
                      <a:pt x="608" y="474"/>
                    </a:lnTo>
                    <a:lnTo>
                      <a:pt x="632" y="503"/>
                    </a:lnTo>
                    <a:lnTo>
                      <a:pt x="874" y="592"/>
                    </a:lnTo>
                    <a:lnTo>
                      <a:pt x="908" y="611"/>
                    </a:lnTo>
                    <a:lnTo>
                      <a:pt x="933" y="646"/>
                    </a:lnTo>
                    <a:lnTo>
                      <a:pt x="1016" y="852"/>
                    </a:lnTo>
                    <a:lnTo>
                      <a:pt x="1126" y="1149"/>
                    </a:lnTo>
                    <a:lnTo>
                      <a:pt x="1138" y="1209"/>
                    </a:lnTo>
                    <a:lnTo>
                      <a:pt x="1137" y="1243"/>
                    </a:lnTo>
                    <a:lnTo>
                      <a:pt x="1124" y="1282"/>
                    </a:lnTo>
                    <a:lnTo>
                      <a:pt x="1005" y="1491"/>
                    </a:lnTo>
                    <a:lnTo>
                      <a:pt x="990" y="1556"/>
                    </a:lnTo>
                    <a:lnTo>
                      <a:pt x="985" y="1621"/>
                    </a:lnTo>
                    <a:lnTo>
                      <a:pt x="1021" y="1848"/>
                    </a:lnTo>
                    <a:lnTo>
                      <a:pt x="1040" y="1948"/>
                    </a:lnTo>
                    <a:lnTo>
                      <a:pt x="1041" y="1982"/>
                    </a:lnTo>
                    <a:lnTo>
                      <a:pt x="1028" y="2007"/>
                    </a:lnTo>
                    <a:lnTo>
                      <a:pt x="991" y="2022"/>
                    </a:lnTo>
                    <a:lnTo>
                      <a:pt x="951" y="2029"/>
                    </a:lnTo>
                    <a:lnTo>
                      <a:pt x="946" y="2144"/>
                    </a:lnTo>
                    <a:lnTo>
                      <a:pt x="952" y="2271"/>
                    </a:lnTo>
                    <a:lnTo>
                      <a:pt x="960" y="2411"/>
                    </a:lnTo>
                    <a:lnTo>
                      <a:pt x="972" y="2540"/>
                    </a:lnTo>
                    <a:lnTo>
                      <a:pt x="998" y="2680"/>
                    </a:lnTo>
                    <a:lnTo>
                      <a:pt x="1010" y="2819"/>
                    </a:lnTo>
                    <a:lnTo>
                      <a:pt x="1024" y="2955"/>
                    </a:lnTo>
                    <a:lnTo>
                      <a:pt x="1029" y="3064"/>
                    </a:lnTo>
                    <a:lnTo>
                      <a:pt x="1029" y="3237"/>
                    </a:lnTo>
                    <a:lnTo>
                      <a:pt x="1036" y="3345"/>
                    </a:lnTo>
                    <a:lnTo>
                      <a:pt x="1036" y="3443"/>
                    </a:lnTo>
                    <a:lnTo>
                      <a:pt x="1033" y="3465"/>
                    </a:lnTo>
                    <a:lnTo>
                      <a:pt x="975" y="3484"/>
                    </a:lnTo>
                    <a:lnTo>
                      <a:pt x="928" y="3511"/>
                    </a:lnTo>
                    <a:lnTo>
                      <a:pt x="885" y="3551"/>
                    </a:lnTo>
                    <a:lnTo>
                      <a:pt x="840" y="3588"/>
                    </a:lnTo>
                    <a:lnTo>
                      <a:pt x="780" y="3614"/>
                    </a:lnTo>
                    <a:lnTo>
                      <a:pt x="719" y="3633"/>
                    </a:lnTo>
                    <a:lnTo>
                      <a:pt x="664" y="3636"/>
                    </a:lnTo>
                    <a:lnTo>
                      <a:pt x="630" y="3626"/>
                    </a:lnTo>
                    <a:lnTo>
                      <a:pt x="605" y="3609"/>
                    </a:lnTo>
                    <a:lnTo>
                      <a:pt x="601" y="3588"/>
                    </a:lnTo>
                    <a:lnTo>
                      <a:pt x="612" y="3557"/>
                    </a:lnTo>
                    <a:lnTo>
                      <a:pt x="643" y="3527"/>
                    </a:lnTo>
                    <a:lnTo>
                      <a:pt x="681" y="3495"/>
                    </a:lnTo>
                    <a:lnTo>
                      <a:pt x="728" y="3452"/>
                    </a:lnTo>
                    <a:lnTo>
                      <a:pt x="767" y="3411"/>
                    </a:lnTo>
                    <a:lnTo>
                      <a:pt x="792" y="3377"/>
                    </a:lnTo>
                    <a:lnTo>
                      <a:pt x="772" y="3198"/>
                    </a:lnTo>
                    <a:lnTo>
                      <a:pt x="766" y="3071"/>
                    </a:lnTo>
                    <a:lnTo>
                      <a:pt x="749" y="2945"/>
                    </a:lnTo>
                    <a:lnTo>
                      <a:pt x="731" y="2830"/>
                    </a:lnTo>
                    <a:lnTo>
                      <a:pt x="705" y="2712"/>
                    </a:lnTo>
                    <a:lnTo>
                      <a:pt x="672" y="2591"/>
                    </a:lnTo>
                    <a:lnTo>
                      <a:pt x="641" y="2477"/>
                    </a:lnTo>
                    <a:lnTo>
                      <a:pt x="617" y="2384"/>
                    </a:lnTo>
                    <a:lnTo>
                      <a:pt x="593" y="227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23" name="Freeform 193"/>
              <p:cNvSpPr>
                <a:spLocks/>
              </p:cNvSpPr>
              <p:nvPr/>
            </p:nvSpPr>
            <p:spPr bwMode="auto">
              <a:xfrm>
                <a:off x="2640" y="2264"/>
                <a:ext cx="450" cy="1140"/>
              </a:xfrm>
              <a:custGeom>
                <a:avLst/>
                <a:gdLst>
                  <a:gd name="T0" fmla="*/ 5 w 1349"/>
                  <a:gd name="T1" fmla="*/ 6 h 3420"/>
                  <a:gd name="T2" fmla="*/ 4 w 1349"/>
                  <a:gd name="T3" fmla="*/ 8 h 3420"/>
                  <a:gd name="T4" fmla="*/ 4 w 1349"/>
                  <a:gd name="T5" fmla="*/ 9 h 3420"/>
                  <a:gd name="T6" fmla="*/ 4 w 1349"/>
                  <a:gd name="T7" fmla="*/ 11 h 3420"/>
                  <a:gd name="T8" fmla="*/ 4 w 1349"/>
                  <a:gd name="T9" fmla="*/ 13 h 3420"/>
                  <a:gd name="T10" fmla="*/ 4 w 1349"/>
                  <a:gd name="T11" fmla="*/ 13 h 3420"/>
                  <a:gd name="T12" fmla="*/ 5 w 1349"/>
                  <a:gd name="T13" fmla="*/ 13 h 3420"/>
                  <a:gd name="T14" fmla="*/ 5 w 1349"/>
                  <a:gd name="T15" fmla="*/ 13 h 3420"/>
                  <a:gd name="T16" fmla="*/ 6 w 1349"/>
                  <a:gd name="T17" fmla="*/ 13 h 3420"/>
                  <a:gd name="T18" fmla="*/ 6 w 1349"/>
                  <a:gd name="T19" fmla="*/ 14 h 3420"/>
                  <a:gd name="T20" fmla="*/ 4 w 1349"/>
                  <a:gd name="T21" fmla="*/ 14 h 3420"/>
                  <a:gd name="T22" fmla="*/ 4 w 1349"/>
                  <a:gd name="T23" fmla="*/ 14 h 3420"/>
                  <a:gd name="T24" fmla="*/ 4 w 1349"/>
                  <a:gd name="T25" fmla="*/ 13 h 3420"/>
                  <a:gd name="T26" fmla="*/ 4 w 1349"/>
                  <a:gd name="T27" fmla="*/ 13 h 3420"/>
                  <a:gd name="T28" fmla="*/ 4 w 1349"/>
                  <a:gd name="T29" fmla="*/ 13 h 3420"/>
                  <a:gd name="T30" fmla="*/ 4 w 1349"/>
                  <a:gd name="T31" fmla="*/ 13 h 3420"/>
                  <a:gd name="T32" fmla="*/ 3 w 1349"/>
                  <a:gd name="T33" fmla="*/ 11 h 3420"/>
                  <a:gd name="T34" fmla="*/ 3 w 1349"/>
                  <a:gd name="T35" fmla="*/ 9 h 3420"/>
                  <a:gd name="T36" fmla="*/ 3 w 1349"/>
                  <a:gd name="T37" fmla="*/ 9 h 3420"/>
                  <a:gd name="T38" fmla="*/ 3 w 1349"/>
                  <a:gd name="T39" fmla="*/ 10 h 3420"/>
                  <a:gd name="T40" fmla="*/ 2 w 1349"/>
                  <a:gd name="T41" fmla="*/ 11 h 3420"/>
                  <a:gd name="T42" fmla="*/ 2 w 1349"/>
                  <a:gd name="T43" fmla="*/ 13 h 3420"/>
                  <a:gd name="T44" fmla="*/ 2 w 1349"/>
                  <a:gd name="T45" fmla="*/ 13 h 3420"/>
                  <a:gd name="T46" fmla="*/ 2 w 1349"/>
                  <a:gd name="T47" fmla="*/ 14 h 3420"/>
                  <a:gd name="T48" fmla="*/ 2 w 1349"/>
                  <a:gd name="T49" fmla="*/ 14 h 3420"/>
                  <a:gd name="T50" fmla="*/ 2 w 1349"/>
                  <a:gd name="T51" fmla="*/ 14 h 3420"/>
                  <a:gd name="T52" fmla="*/ 1 w 1349"/>
                  <a:gd name="T53" fmla="*/ 14 h 3420"/>
                  <a:gd name="T54" fmla="*/ 1 w 1349"/>
                  <a:gd name="T55" fmla="*/ 14 h 3420"/>
                  <a:gd name="T56" fmla="*/ 1 w 1349"/>
                  <a:gd name="T57" fmla="*/ 14 h 3420"/>
                  <a:gd name="T58" fmla="*/ 1 w 1349"/>
                  <a:gd name="T59" fmla="*/ 13 h 3420"/>
                  <a:gd name="T60" fmla="*/ 1 w 1349"/>
                  <a:gd name="T61" fmla="*/ 13 h 3420"/>
                  <a:gd name="T62" fmla="*/ 1 w 1349"/>
                  <a:gd name="T63" fmla="*/ 11 h 3420"/>
                  <a:gd name="T64" fmla="*/ 1 w 1349"/>
                  <a:gd name="T65" fmla="*/ 10 h 3420"/>
                  <a:gd name="T66" fmla="*/ 0 w 1349"/>
                  <a:gd name="T67" fmla="*/ 9 h 3420"/>
                  <a:gd name="T68" fmla="*/ 0 w 1349"/>
                  <a:gd name="T69" fmla="*/ 8 h 3420"/>
                  <a:gd name="T70" fmla="*/ 1 w 1349"/>
                  <a:gd name="T71" fmla="*/ 8 h 3420"/>
                  <a:gd name="T72" fmla="*/ 0 w 1349"/>
                  <a:gd name="T73" fmla="*/ 6 h 3420"/>
                  <a:gd name="T74" fmla="*/ 0 w 1349"/>
                  <a:gd name="T75" fmla="*/ 5 h 3420"/>
                  <a:gd name="T76" fmla="*/ 1 w 1349"/>
                  <a:gd name="T77" fmla="*/ 3 h 3420"/>
                  <a:gd name="T78" fmla="*/ 1 w 1349"/>
                  <a:gd name="T79" fmla="*/ 3 h 3420"/>
                  <a:gd name="T80" fmla="*/ 2 w 1349"/>
                  <a:gd name="T81" fmla="*/ 2 h 3420"/>
                  <a:gd name="T82" fmla="*/ 2 w 1349"/>
                  <a:gd name="T83" fmla="*/ 2 h 3420"/>
                  <a:gd name="T84" fmla="*/ 2 w 1349"/>
                  <a:gd name="T85" fmla="*/ 1 h 3420"/>
                  <a:gd name="T86" fmla="*/ 2 w 1349"/>
                  <a:gd name="T87" fmla="*/ 1 h 3420"/>
                  <a:gd name="T88" fmla="*/ 2 w 1349"/>
                  <a:gd name="T89" fmla="*/ 0 h 3420"/>
                  <a:gd name="T90" fmla="*/ 2 w 1349"/>
                  <a:gd name="T91" fmla="*/ 0 h 3420"/>
                  <a:gd name="T92" fmla="*/ 3 w 1349"/>
                  <a:gd name="T93" fmla="*/ 0 h 3420"/>
                  <a:gd name="T94" fmla="*/ 3 w 1349"/>
                  <a:gd name="T95" fmla="*/ 0 h 3420"/>
                  <a:gd name="T96" fmla="*/ 3 w 1349"/>
                  <a:gd name="T97" fmla="*/ 0 h 3420"/>
                  <a:gd name="T98" fmla="*/ 3 w 1349"/>
                  <a:gd name="T99" fmla="*/ 1 h 3420"/>
                  <a:gd name="T100" fmla="*/ 3 w 1349"/>
                  <a:gd name="T101" fmla="*/ 1 h 3420"/>
                  <a:gd name="T102" fmla="*/ 3 w 1349"/>
                  <a:gd name="T103" fmla="*/ 2 h 3420"/>
                  <a:gd name="T104" fmla="*/ 3 w 1349"/>
                  <a:gd name="T105" fmla="*/ 2 h 3420"/>
                  <a:gd name="T106" fmla="*/ 4 w 1349"/>
                  <a:gd name="T107" fmla="*/ 3 h 3420"/>
                  <a:gd name="T108" fmla="*/ 4 w 1349"/>
                  <a:gd name="T109" fmla="*/ 3 h 3420"/>
                  <a:gd name="T110" fmla="*/ 4 w 1349"/>
                  <a:gd name="T111" fmla="*/ 5 h 3420"/>
                  <a:gd name="T112" fmla="*/ 4 w 1349"/>
                  <a:gd name="T113" fmla="*/ 5 h 3420"/>
                  <a:gd name="T114" fmla="*/ 4 w 1349"/>
                  <a:gd name="T115" fmla="*/ 5 h 3420"/>
                  <a:gd name="T116" fmla="*/ 5 w 1349"/>
                  <a:gd name="T117" fmla="*/ 6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9"/>
                    </a:moveTo>
                    <a:lnTo>
                      <a:pt x="1116" y="1555"/>
                    </a:lnTo>
                    <a:lnTo>
                      <a:pt x="1146" y="1730"/>
                    </a:lnTo>
                    <a:lnTo>
                      <a:pt x="948" y="1865"/>
                    </a:lnTo>
                    <a:lnTo>
                      <a:pt x="951" y="1942"/>
                    </a:lnTo>
                    <a:lnTo>
                      <a:pt x="968" y="2078"/>
                    </a:lnTo>
                    <a:lnTo>
                      <a:pt x="1000" y="2488"/>
                    </a:lnTo>
                    <a:lnTo>
                      <a:pt x="1019" y="2667"/>
                    </a:lnTo>
                    <a:lnTo>
                      <a:pt x="1046" y="2984"/>
                    </a:lnTo>
                    <a:lnTo>
                      <a:pt x="1051" y="3098"/>
                    </a:lnTo>
                    <a:lnTo>
                      <a:pt x="1053" y="3136"/>
                    </a:lnTo>
                    <a:lnTo>
                      <a:pt x="1065" y="3149"/>
                    </a:lnTo>
                    <a:lnTo>
                      <a:pt x="1102" y="3171"/>
                    </a:lnTo>
                    <a:lnTo>
                      <a:pt x="1176" y="3204"/>
                    </a:lnTo>
                    <a:lnTo>
                      <a:pt x="1262" y="3223"/>
                    </a:lnTo>
                    <a:lnTo>
                      <a:pt x="1291" y="3232"/>
                    </a:lnTo>
                    <a:lnTo>
                      <a:pt x="1322" y="3245"/>
                    </a:lnTo>
                    <a:lnTo>
                      <a:pt x="1342" y="3270"/>
                    </a:lnTo>
                    <a:lnTo>
                      <a:pt x="1349" y="3291"/>
                    </a:lnTo>
                    <a:lnTo>
                      <a:pt x="1339" y="3299"/>
                    </a:lnTo>
                    <a:lnTo>
                      <a:pt x="1168" y="3309"/>
                    </a:lnTo>
                    <a:lnTo>
                      <a:pt x="947" y="3332"/>
                    </a:lnTo>
                    <a:lnTo>
                      <a:pt x="908" y="3335"/>
                    </a:lnTo>
                    <a:lnTo>
                      <a:pt x="882" y="3323"/>
                    </a:lnTo>
                    <a:lnTo>
                      <a:pt x="869" y="3298"/>
                    </a:lnTo>
                    <a:lnTo>
                      <a:pt x="866" y="3260"/>
                    </a:lnTo>
                    <a:lnTo>
                      <a:pt x="877" y="3199"/>
                    </a:lnTo>
                    <a:lnTo>
                      <a:pt x="884" y="3189"/>
                    </a:lnTo>
                    <a:lnTo>
                      <a:pt x="902" y="3182"/>
                    </a:lnTo>
                    <a:lnTo>
                      <a:pt x="876" y="3178"/>
                    </a:lnTo>
                    <a:lnTo>
                      <a:pt x="869" y="3168"/>
                    </a:lnTo>
                    <a:lnTo>
                      <a:pt x="860" y="3119"/>
                    </a:lnTo>
                    <a:lnTo>
                      <a:pt x="832" y="3019"/>
                    </a:lnTo>
                    <a:lnTo>
                      <a:pt x="770" y="2778"/>
                    </a:lnTo>
                    <a:lnTo>
                      <a:pt x="754" y="2665"/>
                    </a:lnTo>
                    <a:lnTo>
                      <a:pt x="711" y="2297"/>
                    </a:lnTo>
                    <a:lnTo>
                      <a:pt x="691" y="2206"/>
                    </a:lnTo>
                    <a:lnTo>
                      <a:pt x="653" y="2095"/>
                    </a:lnTo>
                    <a:lnTo>
                      <a:pt x="633" y="2210"/>
                    </a:lnTo>
                    <a:lnTo>
                      <a:pt x="613" y="2326"/>
                    </a:lnTo>
                    <a:lnTo>
                      <a:pt x="582" y="2647"/>
                    </a:lnTo>
                    <a:lnTo>
                      <a:pt x="567" y="2747"/>
                    </a:lnTo>
                    <a:lnTo>
                      <a:pt x="537" y="3104"/>
                    </a:lnTo>
                    <a:lnTo>
                      <a:pt x="539" y="3157"/>
                    </a:lnTo>
                    <a:lnTo>
                      <a:pt x="534" y="3168"/>
                    </a:lnTo>
                    <a:lnTo>
                      <a:pt x="496" y="3186"/>
                    </a:lnTo>
                    <a:lnTo>
                      <a:pt x="507" y="3239"/>
                    </a:lnTo>
                    <a:lnTo>
                      <a:pt x="512" y="3300"/>
                    </a:lnTo>
                    <a:lnTo>
                      <a:pt x="515" y="3337"/>
                    </a:lnTo>
                    <a:lnTo>
                      <a:pt x="500" y="3375"/>
                    </a:lnTo>
                    <a:lnTo>
                      <a:pt x="476" y="3401"/>
                    </a:lnTo>
                    <a:lnTo>
                      <a:pt x="429" y="3418"/>
                    </a:lnTo>
                    <a:lnTo>
                      <a:pt x="380" y="3420"/>
                    </a:lnTo>
                    <a:lnTo>
                      <a:pt x="324" y="3418"/>
                    </a:lnTo>
                    <a:lnTo>
                      <a:pt x="300" y="3399"/>
                    </a:lnTo>
                    <a:lnTo>
                      <a:pt x="288" y="3374"/>
                    </a:lnTo>
                    <a:lnTo>
                      <a:pt x="288" y="3341"/>
                    </a:lnTo>
                    <a:lnTo>
                      <a:pt x="299" y="3293"/>
                    </a:lnTo>
                    <a:lnTo>
                      <a:pt x="333" y="3244"/>
                    </a:lnTo>
                    <a:lnTo>
                      <a:pt x="356" y="3191"/>
                    </a:lnTo>
                    <a:lnTo>
                      <a:pt x="331" y="3193"/>
                    </a:lnTo>
                    <a:lnTo>
                      <a:pt x="312" y="3040"/>
                    </a:lnTo>
                    <a:lnTo>
                      <a:pt x="301" y="2865"/>
                    </a:lnTo>
                    <a:lnTo>
                      <a:pt x="303" y="2745"/>
                    </a:lnTo>
                    <a:lnTo>
                      <a:pt x="313" y="2605"/>
                    </a:lnTo>
                    <a:lnTo>
                      <a:pt x="322" y="2479"/>
                    </a:lnTo>
                    <a:lnTo>
                      <a:pt x="336" y="2377"/>
                    </a:lnTo>
                    <a:lnTo>
                      <a:pt x="14" y="2274"/>
                    </a:lnTo>
                    <a:lnTo>
                      <a:pt x="0" y="1917"/>
                    </a:lnTo>
                    <a:lnTo>
                      <a:pt x="36" y="1890"/>
                    </a:lnTo>
                    <a:lnTo>
                      <a:pt x="184" y="1923"/>
                    </a:lnTo>
                    <a:lnTo>
                      <a:pt x="196" y="1844"/>
                    </a:lnTo>
                    <a:lnTo>
                      <a:pt x="196" y="1748"/>
                    </a:lnTo>
                    <a:lnTo>
                      <a:pt x="108" y="1355"/>
                    </a:lnTo>
                    <a:lnTo>
                      <a:pt x="98" y="1250"/>
                    </a:lnTo>
                    <a:lnTo>
                      <a:pt x="105" y="1124"/>
                    </a:lnTo>
                    <a:lnTo>
                      <a:pt x="152" y="778"/>
                    </a:lnTo>
                    <a:lnTo>
                      <a:pt x="176" y="685"/>
                    </a:lnTo>
                    <a:lnTo>
                      <a:pt x="200" y="646"/>
                    </a:lnTo>
                    <a:lnTo>
                      <a:pt x="225" y="633"/>
                    </a:lnTo>
                    <a:lnTo>
                      <a:pt x="399" y="562"/>
                    </a:lnTo>
                    <a:lnTo>
                      <a:pt x="473" y="533"/>
                    </a:lnTo>
                    <a:lnTo>
                      <a:pt x="496" y="442"/>
                    </a:lnTo>
                    <a:lnTo>
                      <a:pt x="471" y="378"/>
                    </a:lnTo>
                    <a:lnTo>
                      <a:pt x="459" y="340"/>
                    </a:lnTo>
                    <a:lnTo>
                      <a:pt x="457" y="290"/>
                    </a:lnTo>
                    <a:lnTo>
                      <a:pt x="461" y="226"/>
                    </a:lnTo>
                    <a:lnTo>
                      <a:pt x="483" y="136"/>
                    </a:lnTo>
                    <a:lnTo>
                      <a:pt x="494" y="90"/>
                    </a:lnTo>
                    <a:lnTo>
                      <a:pt x="513" y="57"/>
                    </a:lnTo>
                    <a:lnTo>
                      <a:pt x="542" y="29"/>
                    </a:lnTo>
                    <a:lnTo>
                      <a:pt x="567" y="18"/>
                    </a:lnTo>
                    <a:lnTo>
                      <a:pt x="616" y="3"/>
                    </a:lnTo>
                    <a:lnTo>
                      <a:pt x="654" y="0"/>
                    </a:lnTo>
                    <a:lnTo>
                      <a:pt x="705" y="12"/>
                    </a:lnTo>
                    <a:lnTo>
                      <a:pt x="755" y="28"/>
                    </a:lnTo>
                    <a:lnTo>
                      <a:pt x="795" y="55"/>
                    </a:lnTo>
                    <a:lnTo>
                      <a:pt x="812" y="96"/>
                    </a:lnTo>
                    <a:lnTo>
                      <a:pt x="819" y="153"/>
                    </a:lnTo>
                    <a:lnTo>
                      <a:pt x="814" y="206"/>
                    </a:lnTo>
                    <a:lnTo>
                      <a:pt x="807" y="266"/>
                    </a:lnTo>
                    <a:lnTo>
                      <a:pt x="796" y="316"/>
                    </a:lnTo>
                    <a:lnTo>
                      <a:pt x="772" y="367"/>
                    </a:lnTo>
                    <a:lnTo>
                      <a:pt x="748" y="406"/>
                    </a:lnTo>
                    <a:lnTo>
                      <a:pt x="724" y="446"/>
                    </a:lnTo>
                    <a:lnTo>
                      <a:pt x="727" y="508"/>
                    </a:lnTo>
                    <a:lnTo>
                      <a:pt x="785" y="521"/>
                    </a:lnTo>
                    <a:lnTo>
                      <a:pt x="1004" y="637"/>
                    </a:lnTo>
                    <a:lnTo>
                      <a:pt x="1038" y="674"/>
                    </a:lnTo>
                    <a:lnTo>
                      <a:pt x="1049" y="701"/>
                    </a:lnTo>
                    <a:lnTo>
                      <a:pt x="1081" y="1060"/>
                    </a:lnTo>
                    <a:lnTo>
                      <a:pt x="1066" y="1116"/>
                    </a:lnTo>
                    <a:lnTo>
                      <a:pt x="1047" y="1174"/>
                    </a:lnTo>
                    <a:lnTo>
                      <a:pt x="1036" y="1236"/>
                    </a:lnTo>
                    <a:lnTo>
                      <a:pt x="1041" y="1283"/>
                    </a:lnTo>
                    <a:lnTo>
                      <a:pt x="1065" y="1336"/>
                    </a:lnTo>
                    <a:lnTo>
                      <a:pt x="1107" y="1392"/>
                    </a:lnTo>
                    <a:lnTo>
                      <a:pt x="1110" y="1469"/>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24" name="Freeform 194"/>
              <p:cNvSpPr>
                <a:spLocks/>
              </p:cNvSpPr>
              <p:nvPr/>
            </p:nvSpPr>
            <p:spPr bwMode="auto">
              <a:xfrm>
                <a:off x="3535" y="2236"/>
                <a:ext cx="358" cy="1152"/>
              </a:xfrm>
              <a:custGeom>
                <a:avLst/>
                <a:gdLst>
                  <a:gd name="T0" fmla="*/ 0 w 1075"/>
                  <a:gd name="T1" fmla="*/ 10 h 3456"/>
                  <a:gd name="T2" fmla="*/ 1 w 1075"/>
                  <a:gd name="T3" fmla="*/ 10 h 3456"/>
                  <a:gd name="T4" fmla="*/ 1 w 1075"/>
                  <a:gd name="T5" fmla="*/ 11 h 3456"/>
                  <a:gd name="T6" fmla="*/ 1 w 1075"/>
                  <a:gd name="T7" fmla="*/ 12 h 3456"/>
                  <a:gd name="T8" fmla="*/ 1 w 1075"/>
                  <a:gd name="T9" fmla="*/ 13 h 3456"/>
                  <a:gd name="T10" fmla="*/ 1 w 1075"/>
                  <a:gd name="T11" fmla="*/ 13 h 3456"/>
                  <a:gd name="T12" fmla="*/ 1 w 1075"/>
                  <a:gd name="T13" fmla="*/ 13 h 3456"/>
                  <a:gd name="T14" fmla="*/ 0 w 1075"/>
                  <a:gd name="T15" fmla="*/ 14 h 3456"/>
                  <a:gd name="T16" fmla="*/ 0 w 1075"/>
                  <a:gd name="T17" fmla="*/ 14 h 3456"/>
                  <a:gd name="T18" fmla="*/ 0 w 1075"/>
                  <a:gd name="T19" fmla="*/ 14 h 3456"/>
                  <a:gd name="T20" fmla="*/ 1 w 1075"/>
                  <a:gd name="T21" fmla="*/ 14 h 3456"/>
                  <a:gd name="T22" fmla="*/ 1 w 1075"/>
                  <a:gd name="T23" fmla="*/ 14 h 3456"/>
                  <a:gd name="T24" fmla="*/ 2 w 1075"/>
                  <a:gd name="T25" fmla="*/ 14 h 3456"/>
                  <a:gd name="T26" fmla="*/ 2 w 1075"/>
                  <a:gd name="T27" fmla="*/ 13 h 3456"/>
                  <a:gd name="T28" fmla="*/ 2 w 1075"/>
                  <a:gd name="T29" fmla="*/ 11 h 3456"/>
                  <a:gd name="T30" fmla="*/ 2 w 1075"/>
                  <a:gd name="T31" fmla="*/ 10 h 3456"/>
                  <a:gd name="T32" fmla="*/ 3 w 1075"/>
                  <a:gd name="T33" fmla="*/ 11 h 3456"/>
                  <a:gd name="T34" fmla="*/ 3 w 1075"/>
                  <a:gd name="T35" fmla="*/ 12 h 3456"/>
                  <a:gd name="T36" fmla="*/ 3 w 1075"/>
                  <a:gd name="T37" fmla="*/ 13 h 3456"/>
                  <a:gd name="T38" fmla="*/ 3 w 1075"/>
                  <a:gd name="T39" fmla="*/ 14 h 3456"/>
                  <a:gd name="T40" fmla="*/ 3 w 1075"/>
                  <a:gd name="T41" fmla="*/ 14 h 3456"/>
                  <a:gd name="T42" fmla="*/ 3 w 1075"/>
                  <a:gd name="T43" fmla="*/ 14 h 3456"/>
                  <a:gd name="T44" fmla="*/ 4 w 1075"/>
                  <a:gd name="T45" fmla="*/ 14 h 3456"/>
                  <a:gd name="T46" fmla="*/ 4 w 1075"/>
                  <a:gd name="T47" fmla="*/ 14 h 3456"/>
                  <a:gd name="T48" fmla="*/ 4 w 1075"/>
                  <a:gd name="T49" fmla="*/ 14 h 3456"/>
                  <a:gd name="T50" fmla="*/ 4 w 1075"/>
                  <a:gd name="T51" fmla="*/ 13 h 3456"/>
                  <a:gd name="T52" fmla="*/ 4 w 1075"/>
                  <a:gd name="T53" fmla="*/ 13 h 3456"/>
                  <a:gd name="T54" fmla="*/ 4 w 1075"/>
                  <a:gd name="T55" fmla="*/ 11 h 3456"/>
                  <a:gd name="T56" fmla="*/ 4 w 1075"/>
                  <a:gd name="T57" fmla="*/ 10 h 3456"/>
                  <a:gd name="T58" fmla="*/ 4 w 1075"/>
                  <a:gd name="T59" fmla="*/ 10 h 3456"/>
                  <a:gd name="T60" fmla="*/ 4 w 1075"/>
                  <a:gd name="T61" fmla="*/ 7 h 3456"/>
                  <a:gd name="T62" fmla="*/ 4 w 1075"/>
                  <a:gd name="T63" fmla="*/ 6 h 3456"/>
                  <a:gd name="T64" fmla="*/ 4 w 1075"/>
                  <a:gd name="T65" fmla="*/ 5 h 3456"/>
                  <a:gd name="T66" fmla="*/ 4 w 1075"/>
                  <a:gd name="T67" fmla="*/ 5 h 3456"/>
                  <a:gd name="T68" fmla="*/ 4 w 1075"/>
                  <a:gd name="T69" fmla="*/ 4 h 3456"/>
                  <a:gd name="T70" fmla="*/ 4 w 1075"/>
                  <a:gd name="T71" fmla="*/ 3 h 3456"/>
                  <a:gd name="T72" fmla="*/ 4 w 1075"/>
                  <a:gd name="T73" fmla="*/ 4 h 3456"/>
                  <a:gd name="T74" fmla="*/ 4 w 1075"/>
                  <a:gd name="T75" fmla="*/ 3 h 3456"/>
                  <a:gd name="T76" fmla="*/ 4 w 1075"/>
                  <a:gd name="T77" fmla="*/ 3 h 3456"/>
                  <a:gd name="T78" fmla="*/ 3 w 1075"/>
                  <a:gd name="T79" fmla="*/ 2 h 3456"/>
                  <a:gd name="T80" fmla="*/ 3 w 1075"/>
                  <a:gd name="T81" fmla="*/ 2 h 3456"/>
                  <a:gd name="T82" fmla="*/ 2 w 1075"/>
                  <a:gd name="T83" fmla="*/ 2 h 3456"/>
                  <a:gd name="T84" fmla="*/ 2 w 1075"/>
                  <a:gd name="T85" fmla="*/ 1 h 3456"/>
                  <a:gd name="T86" fmla="*/ 3 w 1075"/>
                  <a:gd name="T87" fmla="*/ 1 h 3456"/>
                  <a:gd name="T88" fmla="*/ 2 w 1075"/>
                  <a:gd name="T89" fmla="*/ 0 h 3456"/>
                  <a:gd name="T90" fmla="*/ 2 w 1075"/>
                  <a:gd name="T91" fmla="*/ 0 h 3456"/>
                  <a:gd name="T92" fmla="*/ 2 w 1075"/>
                  <a:gd name="T93" fmla="*/ 0 h 3456"/>
                  <a:gd name="T94" fmla="*/ 1 w 1075"/>
                  <a:gd name="T95" fmla="*/ 0 h 3456"/>
                  <a:gd name="T96" fmla="*/ 1 w 1075"/>
                  <a:gd name="T97" fmla="*/ 0 h 3456"/>
                  <a:gd name="T98" fmla="*/ 1 w 1075"/>
                  <a:gd name="T99" fmla="*/ 1 h 3456"/>
                  <a:gd name="T100" fmla="*/ 1 w 1075"/>
                  <a:gd name="T101" fmla="*/ 1 h 3456"/>
                  <a:gd name="T102" fmla="*/ 1 w 1075"/>
                  <a:gd name="T103" fmla="*/ 2 h 3456"/>
                  <a:gd name="T104" fmla="*/ 1 w 1075"/>
                  <a:gd name="T105" fmla="*/ 2 h 3456"/>
                  <a:gd name="T106" fmla="*/ 1 w 1075"/>
                  <a:gd name="T107" fmla="*/ 2 h 3456"/>
                  <a:gd name="T108" fmla="*/ 0 w 1075"/>
                  <a:gd name="T109" fmla="*/ 3 h 3456"/>
                  <a:gd name="T110" fmla="*/ 0 w 1075"/>
                  <a:gd name="T111" fmla="*/ 3 h 3456"/>
                  <a:gd name="T112" fmla="*/ 0 w 1075"/>
                  <a:gd name="T113" fmla="*/ 4 h 3456"/>
                  <a:gd name="T114" fmla="*/ 1 w 1075"/>
                  <a:gd name="T115" fmla="*/ 5 h 3456"/>
                  <a:gd name="T116" fmla="*/ 1 w 1075"/>
                  <a:gd name="T117" fmla="*/ 6 h 3456"/>
                  <a:gd name="T118" fmla="*/ 0 w 1075"/>
                  <a:gd name="T119" fmla="*/ 7 h 34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6"/>
                  <a:gd name="T182" fmla="*/ 1075 w 1075"/>
                  <a:gd name="T183" fmla="*/ 3456 h 34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6">
                    <a:moveTo>
                      <a:pt x="98" y="1746"/>
                    </a:moveTo>
                    <a:lnTo>
                      <a:pt x="117" y="2356"/>
                    </a:lnTo>
                    <a:lnTo>
                      <a:pt x="117" y="2486"/>
                    </a:lnTo>
                    <a:lnTo>
                      <a:pt x="167" y="2495"/>
                    </a:lnTo>
                    <a:lnTo>
                      <a:pt x="220" y="2498"/>
                    </a:lnTo>
                    <a:lnTo>
                      <a:pt x="219" y="2617"/>
                    </a:lnTo>
                    <a:lnTo>
                      <a:pt x="223" y="2739"/>
                    </a:lnTo>
                    <a:lnTo>
                      <a:pt x="245" y="3023"/>
                    </a:lnTo>
                    <a:lnTo>
                      <a:pt x="244" y="3118"/>
                    </a:lnTo>
                    <a:lnTo>
                      <a:pt x="241" y="3158"/>
                    </a:lnTo>
                    <a:lnTo>
                      <a:pt x="230" y="3195"/>
                    </a:lnTo>
                    <a:lnTo>
                      <a:pt x="209" y="3221"/>
                    </a:lnTo>
                    <a:lnTo>
                      <a:pt x="174" y="3248"/>
                    </a:lnTo>
                    <a:lnTo>
                      <a:pt x="132" y="3271"/>
                    </a:lnTo>
                    <a:lnTo>
                      <a:pt x="81" y="3300"/>
                    </a:lnTo>
                    <a:lnTo>
                      <a:pt x="49" y="3323"/>
                    </a:lnTo>
                    <a:lnTo>
                      <a:pt x="32" y="3342"/>
                    </a:lnTo>
                    <a:lnTo>
                      <a:pt x="26" y="3366"/>
                    </a:lnTo>
                    <a:lnTo>
                      <a:pt x="32" y="3385"/>
                    </a:lnTo>
                    <a:lnTo>
                      <a:pt x="54" y="3400"/>
                    </a:lnTo>
                    <a:lnTo>
                      <a:pt x="96" y="3402"/>
                    </a:lnTo>
                    <a:lnTo>
                      <a:pt x="169" y="3393"/>
                    </a:lnTo>
                    <a:lnTo>
                      <a:pt x="239" y="3376"/>
                    </a:lnTo>
                    <a:lnTo>
                      <a:pt x="317" y="3363"/>
                    </a:lnTo>
                    <a:lnTo>
                      <a:pt x="393" y="3354"/>
                    </a:lnTo>
                    <a:lnTo>
                      <a:pt x="434" y="3348"/>
                    </a:lnTo>
                    <a:lnTo>
                      <a:pt x="457" y="3341"/>
                    </a:lnTo>
                    <a:lnTo>
                      <a:pt x="465" y="3250"/>
                    </a:lnTo>
                    <a:lnTo>
                      <a:pt x="474" y="3116"/>
                    </a:lnTo>
                    <a:lnTo>
                      <a:pt x="516" y="2748"/>
                    </a:lnTo>
                    <a:lnTo>
                      <a:pt x="529" y="2646"/>
                    </a:lnTo>
                    <a:lnTo>
                      <a:pt x="551" y="2523"/>
                    </a:lnTo>
                    <a:lnTo>
                      <a:pt x="612" y="2536"/>
                    </a:lnTo>
                    <a:lnTo>
                      <a:pt x="616" y="2630"/>
                    </a:lnTo>
                    <a:lnTo>
                      <a:pt x="640" y="2751"/>
                    </a:lnTo>
                    <a:lnTo>
                      <a:pt x="706" y="2958"/>
                    </a:lnTo>
                    <a:lnTo>
                      <a:pt x="744" y="3174"/>
                    </a:lnTo>
                    <a:lnTo>
                      <a:pt x="755" y="3232"/>
                    </a:lnTo>
                    <a:lnTo>
                      <a:pt x="769" y="3261"/>
                    </a:lnTo>
                    <a:lnTo>
                      <a:pt x="757" y="3327"/>
                    </a:lnTo>
                    <a:lnTo>
                      <a:pt x="749" y="3368"/>
                    </a:lnTo>
                    <a:lnTo>
                      <a:pt x="750" y="3395"/>
                    </a:lnTo>
                    <a:lnTo>
                      <a:pt x="772" y="3428"/>
                    </a:lnTo>
                    <a:lnTo>
                      <a:pt x="798" y="3451"/>
                    </a:lnTo>
                    <a:lnTo>
                      <a:pt x="834" y="3456"/>
                    </a:lnTo>
                    <a:lnTo>
                      <a:pt x="873" y="3451"/>
                    </a:lnTo>
                    <a:lnTo>
                      <a:pt x="917" y="3434"/>
                    </a:lnTo>
                    <a:lnTo>
                      <a:pt x="953" y="3411"/>
                    </a:lnTo>
                    <a:lnTo>
                      <a:pt x="981" y="3381"/>
                    </a:lnTo>
                    <a:lnTo>
                      <a:pt x="998" y="3354"/>
                    </a:lnTo>
                    <a:lnTo>
                      <a:pt x="1005" y="3317"/>
                    </a:lnTo>
                    <a:lnTo>
                      <a:pt x="998" y="3271"/>
                    </a:lnTo>
                    <a:lnTo>
                      <a:pt x="985" y="3227"/>
                    </a:lnTo>
                    <a:lnTo>
                      <a:pt x="967" y="3112"/>
                    </a:lnTo>
                    <a:lnTo>
                      <a:pt x="937" y="2842"/>
                    </a:lnTo>
                    <a:lnTo>
                      <a:pt x="921" y="2710"/>
                    </a:lnTo>
                    <a:lnTo>
                      <a:pt x="907" y="2598"/>
                    </a:lnTo>
                    <a:lnTo>
                      <a:pt x="890" y="2504"/>
                    </a:lnTo>
                    <a:lnTo>
                      <a:pt x="965" y="2487"/>
                    </a:lnTo>
                    <a:lnTo>
                      <a:pt x="957" y="2380"/>
                    </a:lnTo>
                    <a:lnTo>
                      <a:pt x="918" y="1710"/>
                    </a:lnTo>
                    <a:lnTo>
                      <a:pt x="910" y="1581"/>
                    </a:lnTo>
                    <a:lnTo>
                      <a:pt x="897" y="1443"/>
                    </a:lnTo>
                    <a:lnTo>
                      <a:pt x="894" y="1367"/>
                    </a:lnTo>
                    <a:lnTo>
                      <a:pt x="927" y="1329"/>
                    </a:lnTo>
                    <a:lnTo>
                      <a:pt x="961" y="1278"/>
                    </a:lnTo>
                    <a:lnTo>
                      <a:pt x="980" y="1238"/>
                    </a:lnTo>
                    <a:lnTo>
                      <a:pt x="988" y="1198"/>
                    </a:lnTo>
                    <a:lnTo>
                      <a:pt x="992" y="1150"/>
                    </a:lnTo>
                    <a:lnTo>
                      <a:pt x="976" y="1066"/>
                    </a:lnTo>
                    <a:lnTo>
                      <a:pt x="961" y="994"/>
                    </a:lnTo>
                    <a:lnTo>
                      <a:pt x="1075" y="825"/>
                    </a:lnTo>
                    <a:lnTo>
                      <a:pt x="1020" y="763"/>
                    </a:lnTo>
                    <a:lnTo>
                      <a:pt x="927" y="899"/>
                    </a:lnTo>
                    <a:lnTo>
                      <a:pt x="912" y="842"/>
                    </a:lnTo>
                    <a:lnTo>
                      <a:pt x="901" y="767"/>
                    </a:lnTo>
                    <a:lnTo>
                      <a:pt x="895" y="703"/>
                    </a:lnTo>
                    <a:lnTo>
                      <a:pt x="890" y="659"/>
                    </a:lnTo>
                    <a:lnTo>
                      <a:pt x="877" y="619"/>
                    </a:lnTo>
                    <a:lnTo>
                      <a:pt x="847" y="592"/>
                    </a:lnTo>
                    <a:lnTo>
                      <a:pt x="808" y="577"/>
                    </a:lnTo>
                    <a:lnTo>
                      <a:pt x="618" y="524"/>
                    </a:lnTo>
                    <a:lnTo>
                      <a:pt x="580" y="512"/>
                    </a:lnTo>
                    <a:lnTo>
                      <a:pt x="571" y="449"/>
                    </a:lnTo>
                    <a:lnTo>
                      <a:pt x="581" y="402"/>
                    </a:lnTo>
                    <a:lnTo>
                      <a:pt x="602" y="345"/>
                    </a:lnTo>
                    <a:lnTo>
                      <a:pt x="619" y="291"/>
                    </a:lnTo>
                    <a:lnTo>
                      <a:pt x="619" y="221"/>
                    </a:lnTo>
                    <a:lnTo>
                      <a:pt x="606" y="140"/>
                    </a:lnTo>
                    <a:lnTo>
                      <a:pt x="587" y="92"/>
                    </a:lnTo>
                    <a:lnTo>
                      <a:pt x="557" y="45"/>
                    </a:lnTo>
                    <a:lnTo>
                      <a:pt x="523" y="22"/>
                    </a:lnTo>
                    <a:lnTo>
                      <a:pt x="453" y="4"/>
                    </a:lnTo>
                    <a:lnTo>
                      <a:pt x="393" y="0"/>
                    </a:lnTo>
                    <a:lnTo>
                      <a:pt x="336" y="9"/>
                    </a:lnTo>
                    <a:lnTo>
                      <a:pt x="296" y="38"/>
                    </a:lnTo>
                    <a:lnTo>
                      <a:pt x="270" y="67"/>
                    </a:lnTo>
                    <a:lnTo>
                      <a:pt x="235" y="115"/>
                    </a:lnTo>
                    <a:lnTo>
                      <a:pt x="210" y="169"/>
                    </a:lnTo>
                    <a:lnTo>
                      <a:pt x="248" y="195"/>
                    </a:lnTo>
                    <a:lnTo>
                      <a:pt x="247" y="257"/>
                    </a:lnTo>
                    <a:lnTo>
                      <a:pt x="247" y="325"/>
                    </a:lnTo>
                    <a:lnTo>
                      <a:pt x="259" y="385"/>
                    </a:lnTo>
                    <a:lnTo>
                      <a:pt x="275" y="433"/>
                    </a:lnTo>
                    <a:lnTo>
                      <a:pt x="291" y="468"/>
                    </a:lnTo>
                    <a:lnTo>
                      <a:pt x="326" y="523"/>
                    </a:lnTo>
                    <a:lnTo>
                      <a:pt x="326" y="537"/>
                    </a:lnTo>
                    <a:lnTo>
                      <a:pt x="277" y="564"/>
                    </a:lnTo>
                    <a:lnTo>
                      <a:pt x="78" y="661"/>
                    </a:lnTo>
                    <a:lnTo>
                      <a:pt x="43" y="697"/>
                    </a:lnTo>
                    <a:lnTo>
                      <a:pt x="21" y="739"/>
                    </a:lnTo>
                    <a:lnTo>
                      <a:pt x="8" y="793"/>
                    </a:lnTo>
                    <a:lnTo>
                      <a:pt x="0" y="861"/>
                    </a:lnTo>
                    <a:lnTo>
                      <a:pt x="29" y="905"/>
                    </a:lnTo>
                    <a:lnTo>
                      <a:pt x="191" y="1092"/>
                    </a:lnTo>
                    <a:lnTo>
                      <a:pt x="214" y="1156"/>
                    </a:lnTo>
                    <a:lnTo>
                      <a:pt x="229" y="1267"/>
                    </a:lnTo>
                    <a:lnTo>
                      <a:pt x="172" y="1452"/>
                    </a:lnTo>
                    <a:lnTo>
                      <a:pt x="103" y="1526"/>
                    </a:lnTo>
                    <a:lnTo>
                      <a:pt x="106" y="1606"/>
                    </a:lnTo>
                    <a:lnTo>
                      <a:pt x="98" y="174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25" name="Freeform 195"/>
              <p:cNvSpPr>
                <a:spLocks/>
              </p:cNvSpPr>
              <p:nvPr/>
            </p:nvSpPr>
            <p:spPr bwMode="auto">
              <a:xfrm>
                <a:off x="2985" y="2283"/>
                <a:ext cx="314" cy="1090"/>
              </a:xfrm>
              <a:custGeom>
                <a:avLst/>
                <a:gdLst>
                  <a:gd name="T0" fmla="*/ 2 w 941"/>
                  <a:gd name="T1" fmla="*/ 10 h 3272"/>
                  <a:gd name="T2" fmla="*/ 2 w 941"/>
                  <a:gd name="T3" fmla="*/ 10 h 3272"/>
                  <a:gd name="T4" fmla="*/ 2 w 941"/>
                  <a:gd name="T5" fmla="*/ 9 h 3272"/>
                  <a:gd name="T6" fmla="*/ 2 w 941"/>
                  <a:gd name="T7" fmla="*/ 8 h 3272"/>
                  <a:gd name="T8" fmla="*/ 3 w 941"/>
                  <a:gd name="T9" fmla="*/ 9 h 3272"/>
                  <a:gd name="T10" fmla="*/ 3 w 941"/>
                  <a:gd name="T11" fmla="*/ 9 h 3272"/>
                  <a:gd name="T12" fmla="*/ 3 w 941"/>
                  <a:gd name="T13" fmla="*/ 9 h 3272"/>
                  <a:gd name="T14" fmla="*/ 3 w 941"/>
                  <a:gd name="T15" fmla="*/ 10 h 3272"/>
                  <a:gd name="T16" fmla="*/ 2 w 941"/>
                  <a:gd name="T17" fmla="*/ 10 h 3272"/>
                  <a:gd name="T18" fmla="*/ 2 w 941"/>
                  <a:gd name="T19" fmla="*/ 11 h 3272"/>
                  <a:gd name="T20" fmla="*/ 3 w 941"/>
                  <a:gd name="T21" fmla="*/ 12 h 3272"/>
                  <a:gd name="T22" fmla="*/ 3 w 941"/>
                  <a:gd name="T23" fmla="*/ 13 h 3272"/>
                  <a:gd name="T24" fmla="*/ 4 w 941"/>
                  <a:gd name="T25" fmla="*/ 13 h 3272"/>
                  <a:gd name="T26" fmla="*/ 4 w 941"/>
                  <a:gd name="T27" fmla="*/ 13 h 3272"/>
                  <a:gd name="T28" fmla="*/ 4 w 941"/>
                  <a:gd name="T29" fmla="*/ 13 h 3272"/>
                  <a:gd name="T30" fmla="*/ 3 w 941"/>
                  <a:gd name="T31" fmla="*/ 13 h 3272"/>
                  <a:gd name="T32" fmla="*/ 3 w 941"/>
                  <a:gd name="T33" fmla="*/ 13 h 3272"/>
                  <a:gd name="T34" fmla="*/ 3 w 941"/>
                  <a:gd name="T35" fmla="*/ 13 h 3272"/>
                  <a:gd name="T36" fmla="*/ 3 w 941"/>
                  <a:gd name="T37" fmla="*/ 13 h 3272"/>
                  <a:gd name="T38" fmla="*/ 2 w 941"/>
                  <a:gd name="T39" fmla="*/ 13 h 3272"/>
                  <a:gd name="T40" fmla="*/ 2 w 941"/>
                  <a:gd name="T41" fmla="*/ 13 h 3272"/>
                  <a:gd name="T42" fmla="*/ 2 w 941"/>
                  <a:gd name="T43" fmla="*/ 13 h 3272"/>
                  <a:gd name="T44" fmla="*/ 1 w 941"/>
                  <a:gd name="T45" fmla="*/ 11 h 3272"/>
                  <a:gd name="T46" fmla="*/ 1 w 941"/>
                  <a:gd name="T47" fmla="*/ 8 h 3272"/>
                  <a:gd name="T48" fmla="*/ 1 w 941"/>
                  <a:gd name="T49" fmla="*/ 7 h 3272"/>
                  <a:gd name="T50" fmla="*/ 1 w 941"/>
                  <a:gd name="T51" fmla="*/ 6 h 3272"/>
                  <a:gd name="T52" fmla="*/ 0 w 941"/>
                  <a:gd name="T53" fmla="*/ 6 h 3272"/>
                  <a:gd name="T54" fmla="*/ 0 w 941"/>
                  <a:gd name="T55" fmla="*/ 5 h 3272"/>
                  <a:gd name="T56" fmla="*/ 0 w 941"/>
                  <a:gd name="T57" fmla="*/ 5 h 3272"/>
                  <a:gd name="T58" fmla="*/ 0 w 941"/>
                  <a:gd name="T59" fmla="*/ 3 h 3272"/>
                  <a:gd name="T60" fmla="*/ 1 w 941"/>
                  <a:gd name="T61" fmla="*/ 3 h 3272"/>
                  <a:gd name="T62" fmla="*/ 1 w 941"/>
                  <a:gd name="T63" fmla="*/ 3 h 3272"/>
                  <a:gd name="T64" fmla="*/ 1 w 941"/>
                  <a:gd name="T65" fmla="*/ 2 h 3272"/>
                  <a:gd name="T66" fmla="*/ 2 w 941"/>
                  <a:gd name="T67" fmla="*/ 2 h 3272"/>
                  <a:gd name="T68" fmla="*/ 1 w 941"/>
                  <a:gd name="T69" fmla="*/ 1 h 3272"/>
                  <a:gd name="T70" fmla="*/ 1 w 941"/>
                  <a:gd name="T71" fmla="*/ 1 h 3272"/>
                  <a:gd name="T72" fmla="*/ 1 w 941"/>
                  <a:gd name="T73" fmla="*/ 0 h 3272"/>
                  <a:gd name="T74" fmla="*/ 1 w 941"/>
                  <a:gd name="T75" fmla="*/ 0 h 3272"/>
                  <a:gd name="T76" fmla="*/ 2 w 941"/>
                  <a:gd name="T77" fmla="*/ 0 h 3272"/>
                  <a:gd name="T78" fmla="*/ 2 w 941"/>
                  <a:gd name="T79" fmla="*/ 0 h 3272"/>
                  <a:gd name="T80" fmla="*/ 2 w 941"/>
                  <a:gd name="T81" fmla="*/ 0 h 3272"/>
                  <a:gd name="T82" fmla="*/ 2 w 941"/>
                  <a:gd name="T83" fmla="*/ 0 h 3272"/>
                  <a:gd name="T84" fmla="*/ 2 w 941"/>
                  <a:gd name="T85" fmla="*/ 1 h 3272"/>
                  <a:gd name="T86" fmla="*/ 3 w 941"/>
                  <a:gd name="T87" fmla="*/ 1 h 3272"/>
                  <a:gd name="T88" fmla="*/ 2 w 941"/>
                  <a:gd name="T89" fmla="*/ 2 h 3272"/>
                  <a:gd name="T90" fmla="*/ 2 w 941"/>
                  <a:gd name="T91" fmla="*/ 2 h 3272"/>
                  <a:gd name="T92" fmla="*/ 3 w 941"/>
                  <a:gd name="T93" fmla="*/ 2 h 3272"/>
                  <a:gd name="T94" fmla="*/ 3 w 941"/>
                  <a:gd name="T95" fmla="*/ 3 h 3272"/>
                  <a:gd name="T96" fmla="*/ 4 w 941"/>
                  <a:gd name="T97" fmla="*/ 3 h 3272"/>
                  <a:gd name="T98" fmla="*/ 4 w 941"/>
                  <a:gd name="T99" fmla="*/ 4 h 3272"/>
                  <a:gd name="T100" fmla="*/ 4 w 941"/>
                  <a:gd name="T101" fmla="*/ 5 h 3272"/>
                  <a:gd name="T102" fmla="*/ 4 w 941"/>
                  <a:gd name="T103" fmla="*/ 6 h 3272"/>
                  <a:gd name="T104" fmla="*/ 4 w 941"/>
                  <a:gd name="T105" fmla="*/ 6 h 3272"/>
                  <a:gd name="T106" fmla="*/ 4 w 941"/>
                  <a:gd name="T107" fmla="*/ 7 h 3272"/>
                  <a:gd name="T108" fmla="*/ 4 w 941"/>
                  <a:gd name="T109" fmla="*/ 7 h 3272"/>
                  <a:gd name="T110" fmla="*/ 4 w 941"/>
                  <a:gd name="T111" fmla="*/ 9 h 3272"/>
                  <a:gd name="T112" fmla="*/ 4 w 941"/>
                  <a:gd name="T113" fmla="*/ 10 h 3272"/>
                  <a:gd name="T114" fmla="*/ 3 w 941"/>
                  <a:gd name="T115" fmla="*/ 11 h 3272"/>
                  <a:gd name="T116" fmla="*/ 3 w 941"/>
                  <a:gd name="T117" fmla="*/ 12 h 3272"/>
                  <a:gd name="T118" fmla="*/ 3 w 941"/>
                  <a:gd name="T119" fmla="*/ 12 h 32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2"/>
                  <a:gd name="T182" fmla="*/ 941 w 941"/>
                  <a:gd name="T183" fmla="*/ 3272 h 32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2">
                    <a:moveTo>
                      <a:pt x="555" y="2650"/>
                    </a:moveTo>
                    <a:lnTo>
                      <a:pt x="555" y="2508"/>
                    </a:lnTo>
                    <a:lnTo>
                      <a:pt x="556" y="2444"/>
                    </a:lnTo>
                    <a:lnTo>
                      <a:pt x="557" y="2382"/>
                    </a:lnTo>
                    <a:lnTo>
                      <a:pt x="565" y="2277"/>
                    </a:lnTo>
                    <a:lnTo>
                      <a:pt x="576" y="2205"/>
                    </a:lnTo>
                    <a:lnTo>
                      <a:pt x="593" y="2111"/>
                    </a:lnTo>
                    <a:lnTo>
                      <a:pt x="605" y="2022"/>
                    </a:lnTo>
                    <a:lnTo>
                      <a:pt x="612" y="2084"/>
                    </a:lnTo>
                    <a:lnTo>
                      <a:pt x="618" y="2117"/>
                    </a:lnTo>
                    <a:lnTo>
                      <a:pt x="634" y="2161"/>
                    </a:lnTo>
                    <a:lnTo>
                      <a:pt x="653" y="2196"/>
                    </a:lnTo>
                    <a:lnTo>
                      <a:pt x="665" y="2237"/>
                    </a:lnTo>
                    <a:lnTo>
                      <a:pt x="665" y="2276"/>
                    </a:lnTo>
                    <a:lnTo>
                      <a:pt x="652" y="2316"/>
                    </a:lnTo>
                    <a:lnTo>
                      <a:pt x="626" y="2363"/>
                    </a:lnTo>
                    <a:lnTo>
                      <a:pt x="608" y="2417"/>
                    </a:lnTo>
                    <a:lnTo>
                      <a:pt x="584" y="2483"/>
                    </a:lnTo>
                    <a:lnTo>
                      <a:pt x="568" y="2573"/>
                    </a:lnTo>
                    <a:lnTo>
                      <a:pt x="555" y="2650"/>
                    </a:lnTo>
                    <a:lnTo>
                      <a:pt x="681" y="2951"/>
                    </a:lnTo>
                    <a:lnTo>
                      <a:pt x="671" y="3003"/>
                    </a:lnTo>
                    <a:lnTo>
                      <a:pt x="698" y="3028"/>
                    </a:lnTo>
                    <a:lnTo>
                      <a:pt x="749" y="3050"/>
                    </a:lnTo>
                    <a:lnTo>
                      <a:pt x="865" y="3094"/>
                    </a:lnTo>
                    <a:lnTo>
                      <a:pt x="892" y="3111"/>
                    </a:lnTo>
                    <a:lnTo>
                      <a:pt x="912" y="3138"/>
                    </a:lnTo>
                    <a:lnTo>
                      <a:pt x="919" y="3161"/>
                    </a:lnTo>
                    <a:lnTo>
                      <a:pt x="903" y="3169"/>
                    </a:lnTo>
                    <a:lnTo>
                      <a:pt x="856" y="3173"/>
                    </a:lnTo>
                    <a:lnTo>
                      <a:pt x="815" y="3176"/>
                    </a:lnTo>
                    <a:lnTo>
                      <a:pt x="837" y="3182"/>
                    </a:lnTo>
                    <a:lnTo>
                      <a:pt x="845" y="3191"/>
                    </a:lnTo>
                    <a:lnTo>
                      <a:pt x="846" y="3209"/>
                    </a:lnTo>
                    <a:lnTo>
                      <a:pt x="835" y="3230"/>
                    </a:lnTo>
                    <a:lnTo>
                      <a:pt x="798" y="3248"/>
                    </a:lnTo>
                    <a:lnTo>
                      <a:pt x="728" y="3265"/>
                    </a:lnTo>
                    <a:lnTo>
                      <a:pt x="628" y="3272"/>
                    </a:lnTo>
                    <a:lnTo>
                      <a:pt x="552" y="3266"/>
                    </a:lnTo>
                    <a:lnTo>
                      <a:pt x="484" y="3250"/>
                    </a:lnTo>
                    <a:lnTo>
                      <a:pt x="427" y="3230"/>
                    </a:lnTo>
                    <a:lnTo>
                      <a:pt x="384" y="3206"/>
                    </a:lnTo>
                    <a:lnTo>
                      <a:pt x="377" y="3169"/>
                    </a:lnTo>
                    <a:lnTo>
                      <a:pt x="377" y="3125"/>
                    </a:lnTo>
                    <a:lnTo>
                      <a:pt x="337" y="2889"/>
                    </a:lnTo>
                    <a:lnTo>
                      <a:pt x="322" y="2722"/>
                    </a:lnTo>
                    <a:lnTo>
                      <a:pt x="258" y="2204"/>
                    </a:lnTo>
                    <a:lnTo>
                      <a:pt x="226" y="1886"/>
                    </a:lnTo>
                    <a:lnTo>
                      <a:pt x="222" y="1732"/>
                    </a:lnTo>
                    <a:lnTo>
                      <a:pt x="224" y="1634"/>
                    </a:lnTo>
                    <a:lnTo>
                      <a:pt x="232" y="1549"/>
                    </a:lnTo>
                    <a:lnTo>
                      <a:pt x="239" y="1478"/>
                    </a:lnTo>
                    <a:lnTo>
                      <a:pt x="175" y="1428"/>
                    </a:lnTo>
                    <a:lnTo>
                      <a:pt x="110" y="1377"/>
                    </a:lnTo>
                    <a:lnTo>
                      <a:pt x="69" y="1336"/>
                    </a:lnTo>
                    <a:lnTo>
                      <a:pt x="28" y="1281"/>
                    </a:lnTo>
                    <a:lnTo>
                      <a:pt x="5" y="1228"/>
                    </a:lnTo>
                    <a:lnTo>
                      <a:pt x="0" y="1180"/>
                    </a:lnTo>
                    <a:lnTo>
                      <a:pt x="10" y="1119"/>
                    </a:lnTo>
                    <a:lnTo>
                      <a:pt x="107" y="729"/>
                    </a:lnTo>
                    <a:lnTo>
                      <a:pt x="124" y="684"/>
                    </a:lnTo>
                    <a:lnTo>
                      <a:pt x="138" y="663"/>
                    </a:lnTo>
                    <a:lnTo>
                      <a:pt x="159" y="642"/>
                    </a:lnTo>
                    <a:lnTo>
                      <a:pt x="203" y="611"/>
                    </a:lnTo>
                    <a:lnTo>
                      <a:pt x="329" y="541"/>
                    </a:lnTo>
                    <a:lnTo>
                      <a:pt x="357" y="502"/>
                    </a:lnTo>
                    <a:lnTo>
                      <a:pt x="378" y="457"/>
                    </a:lnTo>
                    <a:lnTo>
                      <a:pt x="387" y="424"/>
                    </a:lnTo>
                    <a:lnTo>
                      <a:pt x="349" y="386"/>
                    </a:lnTo>
                    <a:lnTo>
                      <a:pt x="317" y="336"/>
                    </a:lnTo>
                    <a:lnTo>
                      <a:pt x="293" y="277"/>
                    </a:lnTo>
                    <a:lnTo>
                      <a:pt x="277" y="226"/>
                    </a:lnTo>
                    <a:lnTo>
                      <a:pt x="265" y="161"/>
                    </a:lnTo>
                    <a:lnTo>
                      <a:pt x="269" y="111"/>
                    </a:lnTo>
                    <a:lnTo>
                      <a:pt x="282" y="72"/>
                    </a:lnTo>
                    <a:lnTo>
                      <a:pt x="311" y="38"/>
                    </a:lnTo>
                    <a:lnTo>
                      <a:pt x="350" y="15"/>
                    </a:lnTo>
                    <a:lnTo>
                      <a:pt x="403" y="0"/>
                    </a:lnTo>
                    <a:lnTo>
                      <a:pt x="445" y="1"/>
                    </a:lnTo>
                    <a:lnTo>
                      <a:pt x="490" y="9"/>
                    </a:lnTo>
                    <a:lnTo>
                      <a:pt x="520" y="20"/>
                    </a:lnTo>
                    <a:lnTo>
                      <a:pt x="548" y="39"/>
                    </a:lnTo>
                    <a:lnTo>
                      <a:pt x="563" y="62"/>
                    </a:lnTo>
                    <a:lnTo>
                      <a:pt x="573" y="83"/>
                    </a:lnTo>
                    <a:lnTo>
                      <a:pt x="586" y="134"/>
                    </a:lnTo>
                    <a:lnTo>
                      <a:pt x="597" y="199"/>
                    </a:lnTo>
                    <a:lnTo>
                      <a:pt x="607" y="260"/>
                    </a:lnTo>
                    <a:lnTo>
                      <a:pt x="609" y="301"/>
                    </a:lnTo>
                    <a:lnTo>
                      <a:pt x="599" y="352"/>
                    </a:lnTo>
                    <a:lnTo>
                      <a:pt x="587" y="378"/>
                    </a:lnTo>
                    <a:lnTo>
                      <a:pt x="588" y="426"/>
                    </a:lnTo>
                    <a:lnTo>
                      <a:pt x="592" y="480"/>
                    </a:lnTo>
                    <a:lnTo>
                      <a:pt x="605" y="504"/>
                    </a:lnTo>
                    <a:lnTo>
                      <a:pt x="644" y="528"/>
                    </a:lnTo>
                    <a:lnTo>
                      <a:pt x="776" y="593"/>
                    </a:lnTo>
                    <a:lnTo>
                      <a:pt x="822" y="622"/>
                    </a:lnTo>
                    <a:lnTo>
                      <a:pt x="844" y="671"/>
                    </a:lnTo>
                    <a:lnTo>
                      <a:pt x="886" y="848"/>
                    </a:lnTo>
                    <a:lnTo>
                      <a:pt x="902" y="926"/>
                    </a:lnTo>
                    <a:lnTo>
                      <a:pt x="917" y="993"/>
                    </a:lnTo>
                    <a:lnTo>
                      <a:pt x="932" y="1087"/>
                    </a:lnTo>
                    <a:lnTo>
                      <a:pt x="940" y="1167"/>
                    </a:lnTo>
                    <a:lnTo>
                      <a:pt x="941" y="1270"/>
                    </a:lnTo>
                    <a:lnTo>
                      <a:pt x="932" y="1381"/>
                    </a:lnTo>
                    <a:lnTo>
                      <a:pt x="924" y="1459"/>
                    </a:lnTo>
                    <a:lnTo>
                      <a:pt x="917" y="1544"/>
                    </a:lnTo>
                    <a:lnTo>
                      <a:pt x="904" y="1619"/>
                    </a:lnTo>
                    <a:lnTo>
                      <a:pt x="883" y="1678"/>
                    </a:lnTo>
                    <a:lnTo>
                      <a:pt x="867" y="1739"/>
                    </a:lnTo>
                    <a:lnTo>
                      <a:pt x="865" y="1815"/>
                    </a:lnTo>
                    <a:lnTo>
                      <a:pt x="899" y="2153"/>
                    </a:lnTo>
                    <a:lnTo>
                      <a:pt x="910" y="2272"/>
                    </a:lnTo>
                    <a:lnTo>
                      <a:pt x="912" y="2320"/>
                    </a:lnTo>
                    <a:lnTo>
                      <a:pt x="899" y="2381"/>
                    </a:lnTo>
                    <a:lnTo>
                      <a:pt x="873" y="2455"/>
                    </a:lnTo>
                    <a:lnTo>
                      <a:pt x="809" y="2677"/>
                    </a:lnTo>
                    <a:lnTo>
                      <a:pt x="767" y="2858"/>
                    </a:lnTo>
                    <a:lnTo>
                      <a:pt x="744" y="2923"/>
                    </a:lnTo>
                    <a:lnTo>
                      <a:pt x="712" y="2938"/>
                    </a:lnTo>
                    <a:lnTo>
                      <a:pt x="681" y="2951"/>
                    </a:lnTo>
                    <a:lnTo>
                      <a:pt x="555" y="2650"/>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26" name="Freeform 196"/>
              <p:cNvSpPr>
                <a:spLocks/>
              </p:cNvSpPr>
              <p:nvPr/>
            </p:nvSpPr>
            <p:spPr bwMode="auto">
              <a:xfrm>
                <a:off x="3289" y="2303"/>
                <a:ext cx="326" cy="1086"/>
              </a:xfrm>
              <a:custGeom>
                <a:avLst/>
                <a:gdLst>
                  <a:gd name="T0" fmla="*/ 1 w 978"/>
                  <a:gd name="T1" fmla="*/ 0 h 3256"/>
                  <a:gd name="T2" fmla="*/ 2 w 978"/>
                  <a:gd name="T3" fmla="*/ 0 h 3256"/>
                  <a:gd name="T4" fmla="*/ 2 w 978"/>
                  <a:gd name="T5" fmla="*/ 0 h 3256"/>
                  <a:gd name="T6" fmla="*/ 2 w 978"/>
                  <a:gd name="T7" fmla="*/ 1 h 3256"/>
                  <a:gd name="T8" fmla="*/ 2 w 978"/>
                  <a:gd name="T9" fmla="*/ 1 h 3256"/>
                  <a:gd name="T10" fmla="*/ 2 w 978"/>
                  <a:gd name="T11" fmla="*/ 2 h 3256"/>
                  <a:gd name="T12" fmla="*/ 2 w 978"/>
                  <a:gd name="T13" fmla="*/ 2 h 3256"/>
                  <a:gd name="T14" fmla="*/ 3 w 978"/>
                  <a:gd name="T15" fmla="*/ 2 h 3256"/>
                  <a:gd name="T16" fmla="*/ 3 w 978"/>
                  <a:gd name="T17" fmla="*/ 2 h 3256"/>
                  <a:gd name="T18" fmla="*/ 4 w 978"/>
                  <a:gd name="T19" fmla="*/ 4 h 3256"/>
                  <a:gd name="T20" fmla="*/ 4 w 978"/>
                  <a:gd name="T21" fmla="*/ 5 h 3256"/>
                  <a:gd name="T22" fmla="*/ 3 w 978"/>
                  <a:gd name="T23" fmla="*/ 6 h 3256"/>
                  <a:gd name="T24" fmla="*/ 3 w 978"/>
                  <a:gd name="T25" fmla="*/ 6 h 3256"/>
                  <a:gd name="T26" fmla="*/ 3 w 978"/>
                  <a:gd name="T27" fmla="*/ 7 h 3256"/>
                  <a:gd name="T28" fmla="*/ 3 w 978"/>
                  <a:gd name="T29" fmla="*/ 7 h 3256"/>
                  <a:gd name="T30" fmla="*/ 2 w 978"/>
                  <a:gd name="T31" fmla="*/ 10 h 3256"/>
                  <a:gd name="T32" fmla="*/ 2 w 978"/>
                  <a:gd name="T33" fmla="*/ 11 h 3256"/>
                  <a:gd name="T34" fmla="*/ 2 w 978"/>
                  <a:gd name="T35" fmla="*/ 12 h 3256"/>
                  <a:gd name="T36" fmla="*/ 2 w 978"/>
                  <a:gd name="T37" fmla="*/ 12 h 3256"/>
                  <a:gd name="T38" fmla="*/ 2 w 978"/>
                  <a:gd name="T39" fmla="*/ 13 h 3256"/>
                  <a:gd name="T40" fmla="*/ 2 w 978"/>
                  <a:gd name="T41" fmla="*/ 13 h 3256"/>
                  <a:gd name="T42" fmla="*/ 2 w 978"/>
                  <a:gd name="T43" fmla="*/ 13 h 3256"/>
                  <a:gd name="T44" fmla="*/ 2 w 978"/>
                  <a:gd name="T45" fmla="*/ 13 h 3256"/>
                  <a:gd name="T46" fmla="*/ 1 w 978"/>
                  <a:gd name="T47" fmla="*/ 13 h 3256"/>
                  <a:gd name="T48" fmla="*/ 1 w 978"/>
                  <a:gd name="T49" fmla="*/ 13 h 3256"/>
                  <a:gd name="T50" fmla="*/ 1 w 978"/>
                  <a:gd name="T51" fmla="*/ 13 h 3256"/>
                  <a:gd name="T52" fmla="*/ 1 w 978"/>
                  <a:gd name="T53" fmla="*/ 13 h 3256"/>
                  <a:gd name="T54" fmla="*/ 1 w 978"/>
                  <a:gd name="T55" fmla="*/ 13 h 3256"/>
                  <a:gd name="T56" fmla="*/ 1 w 978"/>
                  <a:gd name="T57" fmla="*/ 12 h 3256"/>
                  <a:gd name="T58" fmla="*/ 1 w 978"/>
                  <a:gd name="T59" fmla="*/ 12 h 3256"/>
                  <a:gd name="T60" fmla="*/ 1 w 978"/>
                  <a:gd name="T61" fmla="*/ 10 h 3256"/>
                  <a:gd name="T62" fmla="*/ 1 w 978"/>
                  <a:gd name="T63" fmla="*/ 10 h 3256"/>
                  <a:gd name="T64" fmla="*/ 0 w 978"/>
                  <a:gd name="T65" fmla="*/ 7 h 3256"/>
                  <a:gd name="T66" fmla="*/ 0 w 978"/>
                  <a:gd name="T67" fmla="*/ 7 h 3256"/>
                  <a:gd name="T68" fmla="*/ 1 w 978"/>
                  <a:gd name="T69" fmla="*/ 6 h 3256"/>
                  <a:gd name="T70" fmla="*/ 0 w 978"/>
                  <a:gd name="T71" fmla="*/ 6 h 3256"/>
                  <a:gd name="T72" fmla="*/ 0 w 978"/>
                  <a:gd name="T73" fmla="*/ 5 h 3256"/>
                  <a:gd name="T74" fmla="*/ 0 w 978"/>
                  <a:gd name="T75" fmla="*/ 4 h 3256"/>
                  <a:gd name="T76" fmla="*/ 0 w 978"/>
                  <a:gd name="T77" fmla="*/ 3 h 3256"/>
                  <a:gd name="T78" fmla="*/ 0 w 978"/>
                  <a:gd name="T79" fmla="*/ 3 h 3256"/>
                  <a:gd name="T80" fmla="*/ 0 w 978"/>
                  <a:gd name="T81" fmla="*/ 3 h 3256"/>
                  <a:gd name="T82" fmla="*/ 1 w 978"/>
                  <a:gd name="T83" fmla="*/ 2 h 3256"/>
                  <a:gd name="T84" fmla="*/ 1 w 978"/>
                  <a:gd name="T85" fmla="*/ 2 h 3256"/>
                  <a:gd name="T86" fmla="*/ 1 w 978"/>
                  <a:gd name="T87" fmla="*/ 2 h 3256"/>
                  <a:gd name="T88" fmla="*/ 1 w 978"/>
                  <a:gd name="T89" fmla="*/ 2 h 3256"/>
                  <a:gd name="T90" fmla="*/ 1 w 978"/>
                  <a:gd name="T91" fmla="*/ 2 h 3256"/>
                  <a:gd name="T92" fmla="*/ 0 w 978"/>
                  <a:gd name="T93" fmla="*/ 2 h 3256"/>
                  <a:gd name="T94" fmla="*/ 0 w 978"/>
                  <a:gd name="T95" fmla="*/ 1 h 3256"/>
                  <a:gd name="T96" fmla="*/ 0 w 978"/>
                  <a:gd name="T97" fmla="*/ 1 h 3256"/>
                  <a:gd name="T98" fmla="*/ 0 w 978"/>
                  <a:gd name="T99" fmla="*/ 0 h 3256"/>
                  <a:gd name="T100" fmla="*/ 1 w 978"/>
                  <a:gd name="T101" fmla="*/ 0 h 3256"/>
                  <a:gd name="T102" fmla="*/ 1 w 978"/>
                  <a:gd name="T103" fmla="*/ 0 h 3256"/>
                  <a:gd name="T104" fmla="*/ 1 w 978"/>
                  <a:gd name="T105" fmla="*/ 0 h 3256"/>
                  <a:gd name="T106" fmla="*/ 3 w 978"/>
                  <a:gd name="T107" fmla="*/ 4 h 3256"/>
                  <a:gd name="T108" fmla="*/ 3 w 978"/>
                  <a:gd name="T109" fmla="*/ 5 h 3256"/>
                  <a:gd name="T110" fmla="*/ 3 w 978"/>
                  <a:gd name="T111" fmla="*/ 4 h 3256"/>
                  <a:gd name="T112" fmla="*/ 3 w 978"/>
                  <a:gd name="T113" fmla="*/ 4 h 3256"/>
                  <a:gd name="T114" fmla="*/ 3 w 978"/>
                  <a:gd name="T115" fmla="*/ 4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lnTo>
                      <a:pt x="687" y="940"/>
                    </a:lnTo>
                    <a:lnTo>
                      <a:pt x="686" y="1060"/>
                    </a:lnTo>
                    <a:lnTo>
                      <a:pt x="684" y="1128"/>
                    </a:lnTo>
                    <a:lnTo>
                      <a:pt x="747" y="1134"/>
                    </a:lnTo>
                    <a:lnTo>
                      <a:pt x="762" y="1079"/>
                    </a:lnTo>
                    <a:lnTo>
                      <a:pt x="760" y="1034"/>
                    </a:lnTo>
                    <a:lnTo>
                      <a:pt x="732" y="992"/>
                    </a:lnTo>
                    <a:lnTo>
                      <a:pt x="714" y="961"/>
                    </a:lnTo>
                    <a:lnTo>
                      <a:pt x="697" y="940"/>
                    </a:lnTo>
                    <a:lnTo>
                      <a:pt x="687" y="940"/>
                    </a:lnTo>
                    <a:lnTo>
                      <a:pt x="289"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227" name="Freeform 197"/>
              <p:cNvSpPr>
                <a:spLocks/>
              </p:cNvSpPr>
              <p:nvPr/>
            </p:nvSpPr>
            <p:spPr bwMode="auto">
              <a:xfrm>
                <a:off x="3289" y="2303"/>
                <a:ext cx="326" cy="1086"/>
              </a:xfrm>
              <a:custGeom>
                <a:avLst/>
                <a:gdLst>
                  <a:gd name="T0" fmla="*/ 1 w 978"/>
                  <a:gd name="T1" fmla="*/ 0 h 3256"/>
                  <a:gd name="T2" fmla="*/ 2 w 978"/>
                  <a:gd name="T3" fmla="*/ 0 h 3256"/>
                  <a:gd name="T4" fmla="*/ 2 w 978"/>
                  <a:gd name="T5" fmla="*/ 0 h 3256"/>
                  <a:gd name="T6" fmla="*/ 2 w 978"/>
                  <a:gd name="T7" fmla="*/ 1 h 3256"/>
                  <a:gd name="T8" fmla="*/ 2 w 978"/>
                  <a:gd name="T9" fmla="*/ 1 h 3256"/>
                  <a:gd name="T10" fmla="*/ 2 w 978"/>
                  <a:gd name="T11" fmla="*/ 2 h 3256"/>
                  <a:gd name="T12" fmla="*/ 2 w 978"/>
                  <a:gd name="T13" fmla="*/ 2 h 3256"/>
                  <a:gd name="T14" fmla="*/ 3 w 978"/>
                  <a:gd name="T15" fmla="*/ 2 h 3256"/>
                  <a:gd name="T16" fmla="*/ 3 w 978"/>
                  <a:gd name="T17" fmla="*/ 2 h 3256"/>
                  <a:gd name="T18" fmla="*/ 4 w 978"/>
                  <a:gd name="T19" fmla="*/ 4 h 3256"/>
                  <a:gd name="T20" fmla="*/ 4 w 978"/>
                  <a:gd name="T21" fmla="*/ 5 h 3256"/>
                  <a:gd name="T22" fmla="*/ 3 w 978"/>
                  <a:gd name="T23" fmla="*/ 6 h 3256"/>
                  <a:gd name="T24" fmla="*/ 3 w 978"/>
                  <a:gd name="T25" fmla="*/ 6 h 3256"/>
                  <a:gd name="T26" fmla="*/ 3 w 978"/>
                  <a:gd name="T27" fmla="*/ 7 h 3256"/>
                  <a:gd name="T28" fmla="*/ 3 w 978"/>
                  <a:gd name="T29" fmla="*/ 7 h 3256"/>
                  <a:gd name="T30" fmla="*/ 2 w 978"/>
                  <a:gd name="T31" fmla="*/ 10 h 3256"/>
                  <a:gd name="T32" fmla="*/ 2 w 978"/>
                  <a:gd name="T33" fmla="*/ 11 h 3256"/>
                  <a:gd name="T34" fmla="*/ 2 w 978"/>
                  <a:gd name="T35" fmla="*/ 12 h 3256"/>
                  <a:gd name="T36" fmla="*/ 2 w 978"/>
                  <a:gd name="T37" fmla="*/ 12 h 3256"/>
                  <a:gd name="T38" fmla="*/ 2 w 978"/>
                  <a:gd name="T39" fmla="*/ 13 h 3256"/>
                  <a:gd name="T40" fmla="*/ 2 w 978"/>
                  <a:gd name="T41" fmla="*/ 13 h 3256"/>
                  <a:gd name="T42" fmla="*/ 2 w 978"/>
                  <a:gd name="T43" fmla="*/ 13 h 3256"/>
                  <a:gd name="T44" fmla="*/ 2 w 978"/>
                  <a:gd name="T45" fmla="*/ 13 h 3256"/>
                  <a:gd name="T46" fmla="*/ 1 w 978"/>
                  <a:gd name="T47" fmla="*/ 13 h 3256"/>
                  <a:gd name="T48" fmla="*/ 1 w 978"/>
                  <a:gd name="T49" fmla="*/ 13 h 3256"/>
                  <a:gd name="T50" fmla="*/ 1 w 978"/>
                  <a:gd name="T51" fmla="*/ 13 h 3256"/>
                  <a:gd name="T52" fmla="*/ 1 w 978"/>
                  <a:gd name="T53" fmla="*/ 13 h 3256"/>
                  <a:gd name="T54" fmla="*/ 1 w 978"/>
                  <a:gd name="T55" fmla="*/ 13 h 3256"/>
                  <a:gd name="T56" fmla="*/ 1 w 978"/>
                  <a:gd name="T57" fmla="*/ 12 h 3256"/>
                  <a:gd name="T58" fmla="*/ 1 w 978"/>
                  <a:gd name="T59" fmla="*/ 12 h 3256"/>
                  <a:gd name="T60" fmla="*/ 1 w 978"/>
                  <a:gd name="T61" fmla="*/ 10 h 3256"/>
                  <a:gd name="T62" fmla="*/ 1 w 978"/>
                  <a:gd name="T63" fmla="*/ 10 h 3256"/>
                  <a:gd name="T64" fmla="*/ 0 w 978"/>
                  <a:gd name="T65" fmla="*/ 7 h 3256"/>
                  <a:gd name="T66" fmla="*/ 0 w 978"/>
                  <a:gd name="T67" fmla="*/ 7 h 3256"/>
                  <a:gd name="T68" fmla="*/ 1 w 978"/>
                  <a:gd name="T69" fmla="*/ 6 h 3256"/>
                  <a:gd name="T70" fmla="*/ 0 w 978"/>
                  <a:gd name="T71" fmla="*/ 6 h 3256"/>
                  <a:gd name="T72" fmla="*/ 0 w 978"/>
                  <a:gd name="T73" fmla="*/ 5 h 3256"/>
                  <a:gd name="T74" fmla="*/ 0 w 978"/>
                  <a:gd name="T75" fmla="*/ 4 h 3256"/>
                  <a:gd name="T76" fmla="*/ 0 w 978"/>
                  <a:gd name="T77" fmla="*/ 3 h 3256"/>
                  <a:gd name="T78" fmla="*/ 0 w 978"/>
                  <a:gd name="T79" fmla="*/ 3 h 3256"/>
                  <a:gd name="T80" fmla="*/ 0 w 978"/>
                  <a:gd name="T81" fmla="*/ 3 h 3256"/>
                  <a:gd name="T82" fmla="*/ 1 w 978"/>
                  <a:gd name="T83" fmla="*/ 2 h 3256"/>
                  <a:gd name="T84" fmla="*/ 1 w 978"/>
                  <a:gd name="T85" fmla="*/ 2 h 3256"/>
                  <a:gd name="T86" fmla="*/ 1 w 978"/>
                  <a:gd name="T87" fmla="*/ 2 h 3256"/>
                  <a:gd name="T88" fmla="*/ 1 w 978"/>
                  <a:gd name="T89" fmla="*/ 2 h 3256"/>
                  <a:gd name="T90" fmla="*/ 1 w 978"/>
                  <a:gd name="T91" fmla="*/ 2 h 3256"/>
                  <a:gd name="T92" fmla="*/ 0 w 978"/>
                  <a:gd name="T93" fmla="*/ 2 h 3256"/>
                  <a:gd name="T94" fmla="*/ 0 w 978"/>
                  <a:gd name="T95" fmla="*/ 1 h 3256"/>
                  <a:gd name="T96" fmla="*/ 0 w 978"/>
                  <a:gd name="T97" fmla="*/ 1 h 3256"/>
                  <a:gd name="T98" fmla="*/ 0 w 978"/>
                  <a:gd name="T99" fmla="*/ 0 h 3256"/>
                  <a:gd name="T100" fmla="*/ 1 w 978"/>
                  <a:gd name="T101" fmla="*/ 0 h 3256"/>
                  <a:gd name="T102" fmla="*/ 1 w 978"/>
                  <a:gd name="T103" fmla="*/ 0 h 3256"/>
                  <a:gd name="T104" fmla="*/ 1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28" name="Freeform 198"/>
              <p:cNvSpPr>
                <a:spLocks/>
              </p:cNvSpPr>
              <p:nvPr/>
            </p:nvSpPr>
            <p:spPr bwMode="auto">
              <a:xfrm>
                <a:off x="3517" y="2617"/>
                <a:ext cx="27" cy="65"/>
              </a:xfrm>
              <a:custGeom>
                <a:avLst/>
                <a:gdLst>
                  <a:gd name="T0" fmla="*/ 0 w 79"/>
                  <a:gd name="T1" fmla="*/ 0 h 194"/>
                  <a:gd name="T2" fmla="*/ 0 w 79"/>
                  <a:gd name="T3" fmla="*/ 1 h 194"/>
                  <a:gd name="T4" fmla="*/ 0 w 79"/>
                  <a:gd name="T5" fmla="*/ 1 h 194"/>
                  <a:gd name="T6" fmla="*/ 0 w 79"/>
                  <a:gd name="T7" fmla="*/ 1 h 194"/>
                  <a:gd name="T8" fmla="*/ 0 w 79"/>
                  <a:gd name="T9" fmla="*/ 1 h 194"/>
                  <a:gd name="T10" fmla="*/ 0 w 79"/>
                  <a:gd name="T11" fmla="*/ 0 h 194"/>
                  <a:gd name="T12" fmla="*/ 0 w 79"/>
                  <a:gd name="T13" fmla="*/ 0 h 194"/>
                  <a:gd name="T14" fmla="*/ 0 w 79"/>
                  <a:gd name="T15" fmla="*/ 0 h 194"/>
                  <a:gd name="T16" fmla="*/ 0 w 79"/>
                  <a:gd name="T17" fmla="*/ 0 h 194"/>
                  <a:gd name="T18" fmla="*/ 0 w 79"/>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4"/>
                  <a:gd name="T32" fmla="*/ 79 w 79"/>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4">
                    <a:moveTo>
                      <a:pt x="3" y="1"/>
                    </a:moveTo>
                    <a:lnTo>
                      <a:pt x="3" y="121"/>
                    </a:lnTo>
                    <a:lnTo>
                      <a:pt x="0" y="188"/>
                    </a:lnTo>
                    <a:lnTo>
                      <a:pt x="65" y="194"/>
                    </a:lnTo>
                    <a:lnTo>
                      <a:pt x="79" y="140"/>
                    </a:lnTo>
                    <a:lnTo>
                      <a:pt x="76" y="96"/>
                    </a:lnTo>
                    <a:lnTo>
                      <a:pt x="48" y="52"/>
                    </a:lnTo>
                    <a:lnTo>
                      <a:pt x="30" y="21"/>
                    </a:lnTo>
                    <a:lnTo>
                      <a:pt x="14" y="0"/>
                    </a:lnTo>
                    <a:lnTo>
                      <a:pt x="3"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29" name="Freeform 199"/>
              <p:cNvSpPr>
                <a:spLocks/>
              </p:cNvSpPr>
              <p:nvPr/>
            </p:nvSpPr>
            <p:spPr bwMode="auto">
              <a:xfrm>
                <a:off x="3906" y="2253"/>
                <a:ext cx="303" cy="1142"/>
              </a:xfrm>
              <a:custGeom>
                <a:avLst/>
                <a:gdLst>
                  <a:gd name="T0" fmla="*/ 2 w 908"/>
                  <a:gd name="T1" fmla="*/ 0 h 3427"/>
                  <a:gd name="T2" fmla="*/ 3 w 908"/>
                  <a:gd name="T3" fmla="*/ 1 h 3427"/>
                  <a:gd name="T4" fmla="*/ 2 w 908"/>
                  <a:gd name="T5" fmla="*/ 1 h 3427"/>
                  <a:gd name="T6" fmla="*/ 2 w 908"/>
                  <a:gd name="T7" fmla="*/ 2 h 3427"/>
                  <a:gd name="T8" fmla="*/ 3 w 908"/>
                  <a:gd name="T9" fmla="*/ 2 h 3427"/>
                  <a:gd name="T10" fmla="*/ 3 w 908"/>
                  <a:gd name="T11" fmla="*/ 3 h 3427"/>
                  <a:gd name="T12" fmla="*/ 3 w 908"/>
                  <a:gd name="T13" fmla="*/ 3 h 3427"/>
                  <a:gd name="T14" fmla="*/ 3 w 908"/>
                  <a:gd name="T15" fmla="*/ 5 h 3427"/>
                  <a:gd name="T16" fmla="*/ 3 w 908"/>
                  <a:gd name="T17" fmla="*/ 6 h 3427"/>
                  <a:gd name="T18" fmla="*/ 4 w 908"/>
                  <a:gd name="T19" fmla="*/ 7 h 3427"/>
                  <a:gd name="T20" fmla="*/ 3 w 908"/>
                  <a:gd name="T21" fmla="*/ 9 h 3427"/>
                  <a:gd name="T22" fmla="*/ 3 w 908"/>
                  <a:gd name="T23" fmla="*/ 10 h 3427"/>
                  <a:gd name="T24" fmla="*/ 3 w 908"/>
                  <a:gd name="T25" fmla="*/ 11 h 3427"/>
                  <a:gd name="T26" fmla="*/ 2 w 908"/>
                  <a:gd name="T27" fmla="*/ 13 h 3427"/>
                  <a:gd name="T28" fmla="*/ 2 w 908"/>
                  <a:gd name="T29" fmla="*/ 14 h 3427"/>
                  <a:gd name="T30" fmla="*/ 2 w 908"/>
                  <a:gd name="T31" fmla="*/ 14 h 3427"/>
                  <a:gd name="T32" fmla="*/ 1 w 908"/>
                  <a:gd name="T33" fmla="*/ 14 h 3427"/>
                  <a:gd name="T34" fmla="*/ 1 w 908"/>
                  <a:gd name="T35" fmla="*/ 14 h 3427"/>
                  <a:gd name="T36" fmla="*/ 1 w 908"/>
                  <a:gd name="T37" fmla="*/ 14 h 3427"/>
                  <a:gd name="T38" fmla="*/ 0 w 908"/>
                  <a:gd name="T39" fmla="*/ 14 h 3427"/>
                  <a:gd name="T40" fmla="*/ 0 w 908"/>
                  <a:gd name="T41" fmla="*/ 14 h 3427"/>
                  <a:gd name="T42" fmla="*/ 1 w 908"/>
                  <a:gd name="T43" fmla="*/ 13 h 3427"/>
                  <a:gd name="T44" fmla="*/ 1 w 908"/>
                  <a:gd name="T45" fmla="*/ 12 h 3427"/>
                  <a:gd name="T46" fmla="*/ 0 w 908"/>
                  <a:gd name="T47" fmla="*/ 11 h 3427"/>
                  <a:gd name="T48" fmla="*/ 0 w 908"/>
                  <a:gd name="T49" fmla="*/ 10 h 3427"/>
                  <a:gd name="T50" fmla="*/ 0 w 908"/>
                  <a:gd name="T51" fmla="*/ 8 h 3427"/>
                  <a:gd name="T52" fmla="*/ 0 w 908"/>
                  <a:gd name="T53" fmla="*/ 6 h 3427"/>
                  <a:gd name="T54" fmla="*/ 0 w 908"/>
                  <a:gd name="T55" fmla="*/ 5 h 3427"/>
                  <a:gd name="T56" fmla="*/ 0 w 908"/>
                  <a:gd name="T57" fmla="*/ 5 h 3427"/>
                  <a:gd name="T58" fmla="*/ 0 w 908"/>
                  <a:gd name="T59" fmla="*/ 4 h 3427"/>
                  <a:gd name="T60" fmla="*/ 1 w 908"/>
                  <a:gd name="T61" fmla="*/ 3 h 3427"/>
                  <a:gd name="T62" fmla="*/ 1 w 908"/>
                  <a:gd name="T63" fmla="*/ 2 h 3427"/>
                  <a:gd name="T64" fmla="*/ 1 w 908"/>
                  <a:gd name="T65" fmla="*/ 2 h 3427"/>
                  <a:gd name="T66" fmla="*/ 1 w 908"/>
                  <a:gd name="T67" fmla="*/ 2 h 3427"/>
                  <a:gd name="T68" fmla="*/ 1 w 908"/>
                  <a:gd name="T69" fmla="*/ 1 h 3427"/>
                  <a:gd name="T70" fmla="*/ 1 w 908"/>
                  <a:gd name="T71" fmla="*/ 1 h 3427"/>
                  <a:gd name="T72" fmla="*/ 1 w 908"/>
                  <a:gd name="T73" fmla="*/ 0 h 3427"/>
                  <a:gd name="T74" fmla="*/ 2 w 908"/>
                  <a:gd name="T75" fmla="*/ 0 h 3427"/>
                  <a:gd name="T76" fmla="*/ 3 w 908"/>
                  <a:gd name="T77" fmla="*/ 6 h 3427"/>
                  <a:gd name="T78" fmla="*/ 3 w 908"/>
                  <a:gd name="T79" fmla="*/ 5 h 3427"/>
                  <a:gd name="T80" fmla="*/ 3 w 908"/>
                  <a:gd name="T81" fmla="*/ 5 h 3427"/>
                  <a:gd name="T82" fmla="*/ 3 w 908"/>
                  <a:gd name="T83" fmla="*/ 4 h 3427"/>
                  <a:gd name="T84" fmla="*/ 3 w 908"/>
                  <a:gd name="T85" fmla="*/ 5 h 3427"/>
                  <a:gd name="T86" fmla="*/ 3 w 908"/>
                  <a:gd name="T87" fmla="*/ 6 h 3427"/>
                  <a:gd name="T88" fmla="*/ 2 w 908"/>
                  <a:gd name="T89" fmla="*/ 13 h 3427"/>
                  <a:gd name="T90" fmla="*/ 2 w 908"/>
                  <a:gd name="T91" fmla="*/ 13 h 3427"/>
                  <a:gd name="T92" fmla="*/ 2 w 908"/>
                  <a:gd name="T93" fmla="*/ 11 h 3427"/>
                  <a:gd name="T94" fmla="*/ 2 w 908"/>
                  <a:gd name="T95" fmla="*/ 10 h 3427"/>
                  <a:gd name="T96" fmla="*/ 2 w 908"/>
                  <a:gd name="T97" fmla="*/ 10 h 3427"/>
                  <a:gd name="T98" fmla="*/ 2 w 908"/>
                  <a:gd name="T99" fmla="*/ 9 h 3427"/>
                  <a:gd name="T100" fmla="*/ 1 w 908"/>
                  <a:gd name="T101" fmla="*/ 9 h 3427"/>
                  <a:gd name="T102" fmla="*/ 1 w 908"/>
                  <a:gd name="T103" fmla="*/ 10 h 3427"/>
                  <a:gd name="T104" fmla="*/ 1 w 908"/>
                  <a:gd name="T105" fmla="*/ 10 h 3427"/>
                  <a:gd name="T106" fmla="*/ 1 w 908"/>
                  <a:gd name="T107" fmla="*/ 11 h 3427"/>
                  <a:gd name="T108" fmla="*/ 2 w 908"/>
                  <a:gd name="T109" fmla="*/ 13 h 3427"/>
                  <a:gd name="T110" fmla="*/ 2 w 908"/>
                  <a:gd name="T111" fmla="*/ 0 h 34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7"/>
                  <a:gd name="T170" fmla="*/ 908 w 908"/>
                  <a:gd name="T171" fmla="*/ 3427 h 34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lnTo>
                      <a:pt x="722" y="1467"/>
                    </a:lnTo>
                    <a:lnTo>
                      <a:pt x="671" y="1490"/>
                    </a:lnTo>
                    <a:lnTo>
                      <a:pt x="669" y="1404"/>
                    </a:lnTo>
                    <a:lnTo>
                      <a:pt x="662" y="1368"/>
                    </a:lnTo>
                    <a:lnTo>
                      <a:pt x="651" y="1331"/>
                    </a:lnTo>
                    <a:lnTo>
                      <a:pt x="633" y="1297"/>
                    </a:lnTo>
                    <a:lnTo>
                      <a:pt x="611" y="1262"/>
                    </a:lnTo>
                    <a:lnTo>
                      <a:pt x="636" y="1217"/>
                    </a:lnTo>
                    <a:lnTo>
                      <a:pt x="658" y="1165"/>
                    </a:lnTo>
                    <a:lnTo>
                      <a:pt x="678" y="1106"/>
                    </a:lnTo>
                    <a:lnTo>
                      <a:pt x="691" y="1055"/>
                    </a:lnTo>
                    <a:lnTo>
                      <a:pt x="701" y="991"/>
                    </a:lnTo>
                    <a:lnTo>
                      <a:pt x="711" y="1071"/>
                    </a:lnTo>
                    <a:lnTo>
                      <a:pt x="714" y="1168"/>
                    </a:lnTo>
                    <a:lnTo>
                      <a:pt x="715" y="1259"/>
                    </a:lnTo>
                    <a:lnTo>
                      <a:pt x="721" y="1333"/>
                    </a:lnTo>
                    <a:lnTo>
                      <a:pt x="721" y="1395"/>
                    </a:lnTo>
                    <a:lnTo>
                      <a:pt x="722" y="1467"/>
                    </a:lnTo>
                    <a:lnTo>
                      <a:pt x="399" y="4"/>
                    </a:lnTo>
                    <a:lnTo>
                      <a:pt x="446" y="3183"/>
                    </a:lnTo>
                    <a:lnTo>
                      <a:pt x="469" y="3139"/>
                    </a:lnTo>
                    <a:lnTo>
                      <a:pt x="480" y="3095"/>
                    </a:lnTo>
                    <a:lnTo>
                      <a:pt x="485" y="3041"/>
                    </a:lnTo>
                    <a:lnTo>
                      <a:pt x="476" y="2964"/>
                    </a:lnTo>
                    <a:lnTo>
                      <a:pt x="467" y="2875"/>
                    </a:lnTo>
                    <a:lnTo>
                      <a:pt x="460" y="2771"/>
                    </a:lnTo>
                    <a:lnTo>
                      <a:pt x="459" y="2656"/>
                    </a:lnTo>
                    <a:lnTo>
                      <a:pt x="461" y="2554"/>
                    </a:lnTo>
                    <a:lnTo>
                      <a:pt x="465" y="2486"/>
                    </a:lnTo>
                    <a:lnTo>
                      <a:pt x="459" y="2455"/>
                    </a:lnTo>
                    <a:lnTo>
                      <a:pt x="439" y="2410"/>
                    </a:lnTo>
                    <a:lnTo>
                      <a:pt x="419" y="2353"/>
                    </a:lnTo>
                    <a:lnTo>
                      <a:pt x="408" y="2282"/>
                    </a:lnTo>
                    <a:lnTo>
                      <a:pt x="407" y="2220"/>
                    </a:lnTo>
                    <a:lnTo>
                      <a:pt x="416" y="2177"/>
                    </a:lnTo>
                    <a:lnTo>
                      <a:pt x="265" y="2168"/>
                    </a:lnTo>
                    <a:lnTo>
                      <a:pt x="251" y="2216"/>
                    </a:lnTo>
                    <a:lnTo>
                      <a:pt x="235" y="2263"/>
                    </a:lnTo>
                    <a:lnTo>
                      <a:pt x="222" y="2313"/>
                    </a:lnTo>
                    <a:lnTo>
                      <a:pt x="223" y="2334"/>
                    </a:lnTo>
                    <a:lnTo>
                      <a:pt x="245" y="2374"/>
                    </a:lnTo>
                    <a:lnTo>
                      <a:pt x="276" y="2420"/>
                    </a:lnTo>
                    <a:lnTo>
                      <a:pt x="300" y="2477"/>
                    </a:lnTo>
                    <a:lnTo>
                      <a:pt x="319" y="2532"/>
                    </a:lnTo>
                    <a:lnTo>
                      <a:pt x="326" y="2606"/>
                    </a:lnTo>
                    <a:lnTo>
                      <a:pt x="330" y="2683"/>
                    </a:lnTo>
                    <a:lnTo>
                      <a:pt x="337" y="2790"/>
                    </a:lnTo>
                    <a:lnTo>
                      <a:pt x="347" y="2882"/>
                    </a:lnTo>
                    <a:lnTo>
                      <a:pt x="369" y="2986"/>
                    </a:lnTo>
                    <a:lnTo>
                      <a:pt x="407" y="3099"/>
                    </a:lnTo>
                    <a:lnTo>
                      <a:pt x="428" y="3149"/>
                    </a:lnTo>
                    <a:lnTo>
                      <a:pt x="446" y="3183"/>
                    </a:lnTo>
                    <a:lnTo>
                      <a:pt x="399" y="4"/>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230" name="Freeform 200"/>
              <p:cNvSpPr>
                <a:spLocks/>
              </p:cNvSpPr>
              <p:nvPr/>
            </p:nvSpPr>
            <p:spPr bwMode="auto">
              <a:xfrm>
                <a:off x="3906" y="2253"/>
                <a:ext cx="303" cy="1142"/>
              </a:xfrm>
              <a:custGeom>
                <a:avLst/>
                <a:gdLst>
                  <a:gd name="T0" fmla="*/ 2 w 908"/>
                  <a:gd name="T1" fmla="*/ 0 h 3427"/>
                  <a:gd name="T2" fmla="*/ 2 w 908"/>
                  <a:gd name="T3" fmla="*/ 0 h 3427"/>
                  <a:gd name="T4" fmla="*/ 3 w 908"/>
                  <a:gd name="T5" fmla="*/ 1 h 3427"/>
                  <a:gd name="T6" fmla="*/ 2 w 908"/>
                  <a:gd name="T7" fmla="*/ 1 h 3427"/>
                  <a:gd name="T8" fmla="*/ 2 w 908"/>
                  <a:gd name="T9" fmla="*/ 2 h 3427"/>
                  <a:gd name="T10" fmla="*/ 2 w 908"/>
                  <a:gd name="T11" fmla="*/ 2 h 3427"/>
                  <a:gd name="T12" fmla="*/ 2 w 908"/>
                  <a:gd name="T13" fmla="*/ 2 h 3427"/>
                  <a:gd name="T14" fmla="*/ 3 w 908"/>
                  <a:gd name="T15" fmla="*/ 2 h 3427"/>
                  <a:gd name="T16" fmla="*/ 3 w 908"/>
                  <a:gd name="T17" fmla="*/ 3 h 3427"/>
                  <a:gd name="T18" fmla="*/ 3 w 908"/>
                  <a:gd name="T19" fmla="*/ 3 h 3427"/>
                  <a:gd name="T20" fmla="*/ 3 w 908"/>
                  <a:gd name="T21" fmla="*/ 3 h 3427"/>
                  <a:gd name="T22" fmla="*/ 3 w 908"/>
                  <a:gd name="T23" fmla="*/ 5 h 3427"/>
                  <a:gd name="T24" fmla="*/ 3 w 908"/>
                  <a:gd name="T25" fmla="*/ 6 h 3427"/>
                  <a:gd name="T26" fmla="*/ 3 w 908"/>
                  <a:gd name="T27" fmla="*/ 6 h 3427"/>
                  <a:gd name="T28" fmla="*/ 4 w 908"/>
                  <a:gd name="T29" fmla="*/ 7 h 3427"/>
                  <a:gd name="T30" fmla="*/ 3 w 908"/>
                  <a:gd name="T31" fmla="*/ 8 h 3427"/>
                  <a:gd name="T32" fmla="*/ 2 w 908"/>
                  <a:gd name="T33" fmla="*/ 9 h 3427"/>
                  <a:gd name="T34" fmla="*/ 3 w 908"/>
                  <a:gd name="T35" fmla="*/ 10 h 3427"/>
                  <a:gd name="T36" fmla="*/ 3 w 908"/>
                  <a:gd name="T37" fmla="*/ 11 h 3427"/>
                  <a:gd name="T38" fmla="*/ 3 w 908"/>
                  <a:gd name="T39" fmla="*/ 12 h 3427"/>
                  <a:gd name="T40" fmla="*/ 2 w 908"/>
                  <a:gd name="T41" fmla="*/ 13 h 3427"/>
                  <a:gd name="T42" fmla="*/ 3 w 908"/>
                  <a:gd name="T43" fmla="*/ 14 h 3427"/>
                  <a:gd name="T44" fmla="*/ 2 w 908"/>
                  <a:gd name="T45" fmla="*/ 14 h 3427"/>
                  <a:gd name="T46" fmla="*/ 2 w 908"/>
                  <a:gd name="T47" fmla="*/ 14 h 3427"/>
                  <a:gd name="T48" fmla="*/ 1 w 908"/>
                  <a:gd name="T49" fmla="*/ 14 h 3427"/>
                  <a:gd name="T50" fmla="*/ 1 w 908"/>
                  <a:gd name="T51" fmla="*/ 14 h 3427"/>
                  <a:gd name="T52" fmla="*/ 1 w 908"/>
                  <a:gd name="T53" fmla="*/ 14 h 3427"/>
                  <a:gd name="T54" fmla="*/ 1 w 908"/>
                  <a:gd name="T55" fmla="*/ 14 h 3427"/>
                  <a:gd name="T56" fmla="*/ 1 w 908"/>
                  <a:gd name="T57" fmla="*/ 14 h 3427"/>
                  <a:gd name="T58" fmla="*/ 0 w 908"/>
                  <a:gd name="T59" fmla="*/ 14 h 3427"/>
                  <a:gd name="T60" fmla="*/ 0 w 908"/>
                  <a:gd name="T61" fmla="*/ 14 h 3427"/>
                  <a:gd name="T62" fmla="*/ 0 w 908"/>
                  <a:gd name="T63" fmla="*/ 13 h 3427"/>
                  <a:gd name="T64" fmla="*/ 1 w 908"/>
                  <a:gd name="T65" fmla="*/ 13 h 3427"/>
                  <a:gd name="T66" fmla="*/ 1 w 908"/>
                  <a:gd name="T67" fmla="*/ 13 h 3427"/>
                  <a:gd name="T68" fmla="*/ 1 w 908"/>
                  <a:gd name="T69" fmla="*/ 12 h 3427"/>
                  <a:gd name="T70" fmla="*/ 0 w 908"/>
                  <a:gd name="T71" fmla="*/ 11 h 3427"/>
                  <a:gd name="T72" fmla="*/ 0 w 908"/>
                  <a:gd name="T73" fmla="*/ 10 h 3427"/>
                  <a:gd name="T74" fmla="*/ 0 w 908"/>
                  <a:gd name="T75" fmla="*/ 9 h 3427"/>
                  <a:gd name="T76" fmla="*/ 0 w 908"/>
                  <a:gd name="T77" fmla="*/ 8 h 3427"/>
                  <a:gd name="T78" fmla="*/ 0 w 908"/>
                  <a:gd name="T79" fmla="*/ 7 h 3427"/>
                  <a:gd name="T80" fmla="*/ 1 w 908"/>
                  <a:gd name="T81" fmla="*/ 6 h 3427"/>
                  <a:gd name="T82" fmla="*/ 0 w 908"/>
                  <a:gd name="T83" fmla="*/ 5 h 3427"/>
                  <a:gd name="T84" fmla="*/ 0 w 908"/>
                  <a:gd name="T85" fmla="*/ 5 h 3427"/>
                  <a:gd name="T86" fmla="*/ 0 w 908"/>
                  <a:gd name="T87" fmla="*/ 5 h 3427"/>
                  <a:gd name="T88" fmla="*/ 0 w 908"/>
                  <a:gd name="T89" fmla="*/ 4 h 3427"/>
                  <a:gd name="T90" fmla="*/ 1 w 908"/>
                  <a:gd name="T91" fmla="*/ 3 h 3427"/>
                  <a:gd name="T92" fmla="*/ 1 w 908"/>
                  <a:gd name="T93" fmla="*/ 3 h 3427"/>
                  <a:gd name="T94" fmla="*/ 1 w 908"/>
                  <a:gd name="T95" fmla="*/ 2 h 3427"/>
                  <a:gd name="T96" fmla="*/ 1 w 908"/>
                  <a:gd name="T97" fmla="*/ 2 h 3427"/>
                  <a:gd name="T98" fmla="*/ 1 w 908"/>
                  <a:gd name="T99" fmla="*/ 2 h 3427"/>
                  <a:gd name="T100" fmla="*/ 1 w 908"/>
                  <a:gd name="T101" fmla="*/ 2 h 3427"/>
                  <a:gd name="T102" fmla="*/ 1 w 908"/>
                  <a:gd name="T103" fmla="*/ 1 h 3427"/>
                  <a:gd name="T104" fmla="*/ 1 w 908"/>
                  <a:gd name="T105" fmla="*/ 1 h 3427"/>
                  <a:gd name="T106" fmla="*/ 1 w 908"/>
                  <a:gd name="T107" fmla="*/ 1 h 3427"/>
                  <a:gd name="T108" fmla="*/ 1 w 908"/>
                  <a:gd name="T109" fmla="*/ 0 h 3427"/>
                  <a:gd name="T110" fmla="*/ 1 w 908"/>
                  <a:gd name="T111" fmla="*/ 0 h 3427"/>
                  <a:gd name="T112" fmla="*/ 2 w 908"/>
                  <a:gd name="T113" fmla="*/ 0 h 34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7"/>
                  <a:gd name="T173" fmla="*/ 908 w 908"/>
                  <a:gd name="T174" fmla="*/ 3427 h 34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31" name="Freeform 201"/>
              <p:cNvSpPr>
                <a:spLocks/>
              </p:cNvSpPr>
              <p:nvPr/>
            </p:nvSpPr>
            <p:spPr bwMode="auto">
              <a:xfrm>
                <a:off x="4110" y="2583"/>
                <a:ext cx="37" cy="167"/>
              </a:xfrm>
              <a:custGeom>
                <a:avLst/>
                <a:gdLst>
                  <a:gd name="T0" fmla="*/ 0 w 111"/>
                  <a:gd name="T1" fmla="*/ 2 h 499"/>
                  <a:gd name="T2" fmla="*/ 0 w 111"/>
                  <a:gd name="T3" fmla="*/ 2 h 499"/>
                  <a:gd name="T4" fmla="*/ 0 w 111"/>
                  <a:gd name="T5" fmla="*/ 2 h 499"/>
                  <a:gd name="T6" fmla="*/ 0 w 111"/>
                  <a:gd name="T7" fmla="*/ 2 h 499"/>
                  <a:gd name="T8" fmla="*/ 0 w 111"/>
                  <a:gd name="T9" fmla="*/ 1 h 499"/>
                  <a:gd name="T10" fmla="*/ 0 w 111"/>
                  <a:gd name="T11" fmla="*/ 1 h 499"/>
                  <a:gd name="T12" fmla="*/ 0 w 111"/>
                  <a:gd name="T13" fmla="*/ 1 h 499"/>
                  <a:gd name="T14" fmla="*/ 0 w 111"/>
                  <a:gd name="T15" fmla="*/ 1 h 499"/>
                  <a:gd name="T16" fmla="*/ 0 w 111"/>
                  <a:gd name="T17" fmla="*/ 1 h 499"/>
                  <a:gd name="T18" fmla="*/ 0 w 111"/>
                  <a:gd name="T19" fmla="*/ 0 h 499"/>
                  <a:gd name="T20" fmla="*/ 0 w 111"/>
                  <a:gd name="T21" fmla="*/ 0 h 499"/>
                  <a:gd name="T22" fmla="*/ 0 w 111"/>
                  <a:gd name="T23" fmla="*/ 0 h 499"/>
                  <a:gd name="T24" fmla="*/ 0 w 111"/>
                  <a:gd name="T25" fmla="*/ 0 h 499"/>
                  <a:gd name="T26" fmla="*/ 0 w 111"/>
                  <a:gd name="T27" fmla="*/ 1 h 499"/>
                  <a:gd name="T28" fmla="*/ 0 w 111"/>
                  <a:gd name="T29" fmla="*/ 1 h 499"/>
                  <a:gd name="T30" fmla="*/ 0 w 111"/>
                  <a:gd name="T31" fmla="*/ 1 h 499"/>
                  <a:gd name="T32" fmla="*/ 0 w 111"/>
                  <a:gd name="T33" fmla="*/ 2 h 499"/>
                  <a:gd name="T34" fmla="*/ 0 w 111"/>
                  <a:gd name="T35" fmla="*/ 2 h 4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9"/>
                  <a:gd name="T56" fmla="*/ 111 w 111"/>
                  <a:gd name="T57" fmla="*/ 499 h 4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9">
                    <a:moveTo>
                      <a:pt x="111" y="476"/>
                    </a:moveTo>
                    <a:lnTo>
                      <a:pt x="60" y="499"/>
                    </a:lnTo>
                    <a:lnTo>
                      <a:pt x="56" y="413"/>
                    </a:lnTo>
                    <a:lnTo>
                      <a:pt x="51" y="376"/>
                    </a:lnTo>
                    <a:lnTo>
                      <a:pt x="40" y="340"/>
                    </a:lnTo>
                    <a:lnTo>
                      <a:pt x="22" y="305"/>
                    </a:lnTo>
                    <a:lnTo>
                      <a:pt x="0" y="271"/>
                    </a:lnTo>
                    <a:lnTo>
                      <a:pt x="25" y="226"/>
                    </a:lnTo>
                    <a:lnTo>
                      <a:pt x="47" y="174"/>
                    </a:lnTo>
                    <a:lnTo>
                      <a:pt x="67" y="115"/>
                    </a:lnTo>
                    <a:lnTo>
                      <a:pt x="79" y="64"/>
                    </a:lnTo>
                    <a:lnTo>
                      <a:pt x="90" y="0"/>
                    </a:lnTo>
                    <a:lnTo>
                      <a:pt x="100" y="78"/>
                    </a:lnTo>
                    <a:lnTo>
                      <a:pt x="103" y="177"/>
                    </a:lnTo>
                    <a:lnTo>
                      <a:pt x="104" y="267"/>
                    </a:lnTo>
                    <a:lnTo>
                      <a:pt x="109" y="341"/>
                    </a:lnTo>
                    <a:lnTo>
                      <a:pt x="109" y="404"/>
                    </a:lnTo>
                    <a:lnTo>
                      <a:pt x="111" y="476"/>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32" name="Freeform 202"/>
              <p:cNvSpPr>
                <a:spLocks/>
              </p:cNvSpPr>
              <p:nvPr/>
            </p:nvSpPr>
            <p:spPr bwMode="auto">
              <a:xfrm>
                <a:off x="3980" y="2976"/>
                <a:ext cx="88" cy="338"/>
              </a:xfrm>
              <a:custGeom>
                <a:avLst/>
                <a:gdLst>
                  <a:gd name="T0" fmla="*/ 1 w 263"/>
                  <a:gd name="T1" fmla="*/ 4 h 1014"/>
                  <a:gd name="T2" fmla="*/ 1 w 263"/>
                  <a:gd name="T3" fmla="*/ 4 h 1014"/>
                  <a:gd name="T4" fmla="*/ 1 w 263"/>
                  <a:gd name="T5" fmla="*/ 4 h 1014"/>
                  <a:gd name="T6" fmla="*/ 1 w 263"/>
                  <a:gd name="T7" fmla="*/ 4 h 1014"/>
                  <a:gd name="T8" fmla="*/ 1 w 263"/>
                  <a:gd name="T9" fmla="*/ 3 h 1014"/>
                  <a:gd name="T10" fmla="*/ 1 w 263"/>
                  <a:gd name="T11" fmla="*/ 3 h 1014"/>
                  <a:gd name="T12" fmla="*/ 1 w 263"/>
                  <a:gd name="T13" fmla="*/ 2 h 1014"/>
                  <a:gd name="T14" fmla="*/ 1 w 263"/>
                  <a:gd name="T15" fmla="*/ 2 h 1014"/>
                  <a:gd name="T16" fmla="*/ 1 w 263"/>
                  <a:gd name="T17" fmla="*/ 2 h 1014"/>
                  <a:gd name="T18" fmla="*/ 1 w 263"/>
                  <a:gd name="T19" fmla="*/ 1 h 1014"/>
                  <a:gd name="T20" fmla="*/ 1 w 263"/>
                  <a:gd name="T21" fmla="*/ 1 h 1014"/>
                  <a:gd name="T22" fmla="*/ 1 w 263"/>
                  <a:gd name="T23" fmla="*/ 1 h 1014"/>
                  <a:gd name="T24" fmla="*/ 1 w 263"/>
                  <a:gd name="T25" fmla="*/ 1 h 1014"/>
                  <a:gd name="T26" fmla="*/ 1 w 263"/>
                  <a:gd name="T27" fmla="*/ 0 h 1014"/>
                  <a:gd name="T28" fmla="*/ 1 w 263"/>
                  <a:gd name="T29" fmla="*/ 0 h 1014"/>
                  <a:gd name="T30" fmla="*/ 1 w 263"/>
                  <a:gd name="T31" fmla="*/ 0 h 1014"/>
                  <a:gd name="T32" fmla="*/ 0 w 263"/>
                  <a:gd name="T33" fmla="*/ 0 h 1014"/>
                  <a:gd name="T34" fmla="*/ 0 w 263"/>
                  <a:gd name="T35" fmla="*/ 0 h 1014"/>
                  <a:gd name="T36" fmla="*/ 0 w 263"/>
                  <a:gd name="T37" fmla="*/ 0 h 1014"/>
                  <a:gd name="T38" fmla="*/ 0 w 263"/>
                  <a:gd name="T39" fmla="*/ 1 h 1014"/>
                  <a:gd name="T40" fmla="*/ 0 w 263"/>
                  <a:gd name="T41" fmla="*/ 1 h 1014"/>
                  <a:gd name="T42" fmla="*/ 0 w 263"/>
                  <a:gd name="T43" fmla="*/ 1 h 1014"/>
                  <a:gd name="T44" fmla="*/ 0 w 263"/>
                  <a:gd name="T45" fmla="*/ 1 h 1014"/>
                  <a:gd name="T46" fmla="*/ 0 w 263"/>
                  <a:gd name="T47" fmla="*/ 1 h 1014"/>
                  <a:gd name="T48" fmla="*/ 0 w 263"/>
                  <a:gd name="T49" fmla="*/ 1 h 1014"/>
                  <a:gd name="T50" fmla="*/ 0 w 263"/>
                  <a:gd name="T51" fmla="*/ 2 h 1014"/>
                  <a:gd name="T52" fmla="*/ 0 w 263"/>
                  <a:gd name="T53" fmla="*/ 2 h 1014"/>
                  <a:gd name="T54" fmla="*/ 0 w 263"/>
                  <a:gd name="T55" fmla="*/ 3 h 1014"/>
                  <a:gd name="T56" fmla="*/ 1 w 263"/>
                  <a:gd name="T57" fmla="*/ 3 h 1014"/>
                  <a:gd name="T58" fmla="*/ 1 w 263"/>
                  <a:gd name="T59" fmla="*/ 3 h 1014"/>
                  <a:gd name="T60" fmla="*/ 1 w 263"/>
                  <a:gd name="T61" fmla="*/ 4 h 1014"/>
                  <a:gd name="T62" fmla="*/ 1 w 263"/>
                  <a:gd name="T63" fmla="*/ 4 h 1014"/>
                  <a:gd name="T64" fmla="*/ 1 w 263"/>
                  <a:gd name="T65" fmla="*/ 4 h 10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4"/>
                  <a:gd name="T101" fmla="*/ 263 w 263"/>
                  <a:gd name="T102" fmla="*/ 1014 h 10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4">
                    <a:moveTo>
                      <a:pt x="224" y="1014"/>
                    </a:moveTo>
                    <a:lnTo>
                      <a:pt x="247" y="971"/>
                    </a:lnTo>
                    <a:lnTo>
                      <a:pt x="258" y="927"/>
                    </a:lnTo>
                    <a:lnTo>
                      <a:pt x="263" y="872"/>
                    </a:lnTo>
                    <a:lnTo>
                      <a:pt x="254" y="795"/>
                    </a:lnTo>
                    <a:lnTo>
                      <a:pt x="245" y="706"/>
                    </a:lnTo>
                    <a:lnTo>
                      <a:pt x="238" y="602"/>
                    </a:lnTo>
                    <a:lnTo>
                      <a:pt x="236" y="488"/>
                    </a:lnTo>
                    <a:lnTo>
                      <a:pt x="239" y="385"/>
                    </a:lnTo>
                    <a:lnTo>
                      <a:pt x="243" y="316"/>
                    </a:lnTo>
                    <a:lnTo>
                      <a:pt x="237" y="286"/>
                    </a:lnTo>
                    <a:lnTo>
                      <a:pt x="217" y="242"/>
                    </a:lnTo>
                    <a:lnTo>
                      <a:pt x="197" y="184"/>
                    </a:lnTo>
                    <a:lnTo>
                      <a:pt x="186" y="113"/>
                    </a:lnTo>
                    <a:lnTo>
                      <a:pt x="185" y="52"/>
                    </a:lnTo>
                    <a:lnTo>
                      <a:pt x="194" y="7"/>
                    </a:lnTo>
                    <a:lnTo>
                      <a:pt x="43" y="0"/>
                    </a:lnTo>
                    <a:lnTo>
                      <a:pt x="29" y="46"/>
                    </a:lnTo>
                    <a:lnTo>
                      <a:pt x="13" y="95"/>
                    </a:lnTo>
                    <a:lnTo>
                      <a:pt x="0" y="143"/>
                    </a:lnTo>
                    <a:lnTo>
                      <a:pt x="0" y="165"/>
                    </a:lnTo>
                    <a:lnTo>
                      <a:pt x="23" y="205"/>
                    </a:lnTo>
                    <a:lnTo>
                      <a:pt x="54" y="251"/>
                    </a:lnTo>
                    <a:lnTo>
                      <a:pt x="78" y="308"/>
                    </a:lnTo>
                    <a:lnTo>
                      <a:pt x="97" y="363"/>
                    </a:lnTo>
                    <a:lnTo>
                      <a:pt x="104" y="438"/>
                    </a:lnTo>
                    <a:lnTo>
                      <a:pt x="108" y="514"/>
                    </a:lnTo>
                    <a:lnTo>
                      <a:pt x="115" y="621"/>
                    </a:lnTo>
                    <a:lnTo>
                      <a:pt x="125" y="714"/>
                    </a:lnTo>
                    <a:lnTo>
                      <a:pt x="147" y="817"/>
                    </a:lnTo>
                    <a:lnTo>
                      <a:pt x="185" y="930"/>
                    </a:lnTo>
                    <a:lnTo>
                      <a:pt x="205" y="979"/>
                    </a:lnTo>
                    <a:lnTo>
                      <a:pt x="224" y="1014"/>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233" name="Freeform 203"/>
              <p:cNvSpPr>
                <a:spLocks/>
              </p:cNvSpPr>
              <p:nvPr/>
            </p:nvSpPr>
            <p:spPr bwMode="auto">
              <a:xfrm>
                <a:off x="2854" y="1462"/>
                <a:ext cx="389" cy="1215"/>
              </a:xfrm>
              <a:custGeom>
                <a:avLst/>
                <a:gdLst>
                  <a:gd name="T0" fmla="*/ 2 w 1168"/>
                  <a:gd name="T1" fmla="*/ 10 h 3645"/>
                  <a:gd name="T2" fmla="*/ 2 w 1168"/>
                  <a:gd name="T3" fmla="*/ 12 h 3645"/>
                  <a:gd name="T4" fmla="*/ 2 w 1168"/>
                  <a:gd name="T5" fmla="*/ 13 h 3645"/>
                  <a:gd name="T6" fmla="*/ 2 w 1168"/>
                  <a:gd name="T7" fmla="*/ 14 h 3645"/>
                  <a:gd name="T8" fmla="*/ 1 w 1168"/>
                  <a:gd name="T9" fmla="*/ 14 h 3645"/>
                  <a:gd name="T10" fmla="*/ 1 w 1168"/>
                  <a:gd name="T11" fmla="*/ 14 h 3645"/>
                  <a:gd name="T12" fmla="*/ 0 w 1168"/>
                  <a:gd name="T13" fmla="*/ 15 h 3645"/>
                  <a:gd name="T14" fmla="*/ 0 w 1168"/>
                  <a:gd name="T15" fmla="*/ 14 h 3645"/>
                  <a:gd name="T16" fmla="*/ 0 w 1168"/>
                  <a:gd name="T17" fmla="*/ 14 h 3645"/>
                  <a:gd name="T18" fmla="*/ 1 w 1168"/>
                  <a:gd name="T19" fmla="*/ 14 h 3645"/>
                  <a:gd name="T20" fmla="*/ 1 w 1168"/>
                  <a:gd name="T21" fmla="*/ 12 h 3645"/>
                  <a:gd name="T22" fmla="*/ 1 w 1168"/>
                  <a:gd name="T23" fmla="*/ 10 h 3645"/>
                  <a:gd name="T24" fmla="*/ 1 w 1168"/>
                  <a:gd name="T25" fmla="*/ 9 h 3645"/>
                  <a:gd name="T26" fmla="*/ 1 w 1168"/>
                  <a:gd name="T27" fmla="*/ 8 h 3645"/>
                  <a:gd name="T28" fmla="*/ 1 w 1168"/>
                  <a:gd name="T29" fmla="*/ 8 h 3645"/>
                  <a:gd name="T30" fmla="*/ 1 w 1168"/>
                  <a:gd name="T31" fmla="*/ 7 h 3645"/>
                  <a:gd name="T32" fmla="*/ 1 w 1168"/>
                  <a:gd name="T33" fmla="*/ 6 h 3645"/>
                  <a:gd name="T34" fmla="*/ 1 w 1168"/>
                  <a:gd name="T35" fmla="*/ 4 h 3645"/>
                  <a:gd name="T36" fmla="*/ 1 w 1168"/>
                  <a:gd name="T37" fmla="*/ 3 h 3645"/>
                  <a:gd name="T38" fmla="*/ 2 w 1168"/>
                  <a:gd name="T39" fmla="*/ 2 h 3645"/>
                  <a:gd name="T40" fmla="*/ 2 w 1168"/>
                  <a:gd name="T41" fmla="*/ 2 h 3645"/>
                  <a:gd name="T42" fmla="*/ 1 w 1168"/>
                  <a:gd name="T43" fmla="*/ 1 h 3645"/>
                  <a:gd name="T44" fmla="*/ 1 w 1168"/>
                  <a:gd name="T45" fmla="*/ 1 h 3645"/>
                  <a:gd name="T46" fmla="*/ 1 w 1168"/>
                  <a:gd name="T47" fmla="*/ 0 h 3645"/>
                  <a:gd name="T48" fmla="*/ 2 w 1168"/>
                  <a:gd name="T49" fmla="*/ 0 h 3645"/>
                  <a:gd name="T50" fmla="*/ 3 w 1168"/>
                  <a:gd name="T51" fmla="*/ 0 h 3645"/>
                  <a:gd name="T52" fmla="*/ 3 w 1168"/>
                  <a:gd name="T53" fmla="*/ 1 h 3645"/>
                  <a:gd name="T54" fmla="*/ 3 w 1168"/>
                  <a:gd name="T55" fmla="*/ 2 h 3645"/>
                  <a:gd name="T56" fmla="*/ 3 w 1168"/>
                  <a:gd name="T57" fmla="*/ 2 h 3645"/>
                  <a:gd name="T58" fmla="*/ 4 w 1168"/>
                  <a:gd name="T59" fmla="*/ 3 h 3645"/>
                  <a:gd name="T60" fmla="*/ 5 w 1168"/>
                  <a:gd name="T61" fmla="*/ 5 h 3645"/>
                  <a:gd name="T62" fmla="*/ 4 w 1168"/>
                  <a:gd name="T63" fmla="*/ 6 h 3645"/>
                  <a:gd name="T64" fmla="*/ 4 w 1168"/>
                  <a:gd name="T65" fmla="*/ 8 h 3645"/>
                  <a:gd name="T66" fmla="*/ 4 w 1168"/>
                  <a:gd name="T67" fmla="*/ 8 h 3645"/>
                  <a:gd name="T68" fmla="*/ 4 w 1168"/>
                  <a:gd name="T69" fmla="*/ 9 h 3645"/>
                  <a:gd name="T70" fmla="*/ 4 w 1168"/>
                  <a:gd name="T71" fmla="*/ 11 h 3645"/>
                  <a:gd name="T72" fmla="*/ 4 w 1168"/>
                  <a:gd name="T73" fmla="*/ 12 h 3645"/>
                  <a:gd name="T74" fmla="*/ 4 w 1168"/>
                  <a:gd name="T75" fmla="*/ 14 h 3645"/>
                  <a:gd name="T76" fmla="*/ 4 w 1168"/>
                  <a:gd name="T77" fmla="*/ 14 h 3645"/>
                  <a:gd name="T78" fmla="*/ 3 w 1168"/>
                  <a:gd name="T79" fmla="*/ 15 h 3645"/>
                  <a:gd name="T80" fmla="*/ 3 w 1168"/>
                  <a:gd name="T81" fmla="*/ 15 h 3645"/>
                  <a:gd name="T82" fmla="*/ 2 w 1168"/>
                  <a:gd name="T83" fmla="*/ 15 h 3645"/>
                  <a:gd name="T84" fmla="*/ 3 w 1168"/>
                  <a:gd name="T85" fmla="*/ 14 h 3645"/>
                  <a:gd name="T86" fmla="*/ 3 w 1168"/>
                  <a:gd name="T87" fmla="*/ 14 h 3645"/>
                  <a:gd name="T88" fmla="*/ 3 w 1168"/>
                  <a:gd name="T89" fmla="*/ 12 h 3645"/>
                  <a:gd name="T90" fmla="*/ 3 w 1168"/>
                  <a:gd name="T91" fmla="*/ 11 h 3645"/>
                  <a:gd name="T92" fmla="*/ 3 w 1168"/>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8"/>
                    </a:lnTo>
                    <a:lnTo>
                      <a:pt x="557" y="2537"/>
                    </a:lnTo>
                    <a:lnTo>
                      <a:pt x="537" y="2635"/>
                    </a:lnTo>
                    <a:lnTo>
                      <a:pt x="514" y="2752"/>
                    </a:lnTo>
                    <a:lnTo>
                      <a:pt x="502" y="2893"/>
                    </a:lnTo>
                    <a:lnTo>
                      <a:pt x="489" y="3007"/>
                    </a:lnTo>
                    <a:lnTo>
                      <a:pt x="478" y="3109"/>
                    </a:lnTo>
                    <a:lnTo>
                      <a:pt x="460" y="3207"/>
                    </a:lnTo>
                    <a:lnTo>
                      <a:pt x="442" y="3302"/>
                    </a:lnTo>
                    <a:lnTo>
                      <a:pt x="431" y="3366"/>
                    </a:lnTo>
                    <a:lnTo>
                      <a:pt x="431" y="3414"/>
                    </a:lnTo>
                    <a:lnTo>
                      <a:pt x="434" y="3453"/>
                    </a:lnTo>
                    <a:lnTo>
                      <a:pt x="423" y="3471"/>
                    </a:lnTo>
                    <a:lnTo>
                      <a:pt x="346" y="3489"/>
                    </a:lnTo>
                    <a:lnTo>
                      <a:pt x="332" y="3479"/>
                    </a:lnTo>
                    <a:lnTo>
                      <a:pt x="322" y="3467"/>
                    </a:lnTo>
                    <a:lnTo>
                      <a:pt x="250" y="3493"/>
                    </a:lnTo>
                    <a:lnTo>
                      <a:pt x="157" y="3521"/>
                    </a:lnTo>
                    <a:lnTo>
                      <a:pt x="95" y="3530"/>
                    </a:lnTo>
                    <a:lnTo>
                      <a:pt x="45" y="3525"/>
                    </a:lnTo>
                    <a:lnTo>
                      <a:pt x="18" y="3514"/>
                    </a:lnTo>
                    <a:lnTo>
                      <a:pt x="5" y="3496"/>
                    </a:lnTo>
                    <a:lnTo>
                      <a:pt x="0" y="3477"/>
                    </a:lnTo>
                    <a:lnTo>
                      <a:pt x="10" y="3456"/>
                    </a:lnTo>
                    <a:lnTo>
                      <a:pt x="31" y="3437"/>
                    </a:lnTo>
                    <a:lnTo>
                      <a:pt x="100" y="3402"/>
                    </a:lnTo>
                    <a:lnTo>
                      <a:pt x="160" y="3369"/>
                    </a:lnTo>
                    <a:lnTo>
                      <a:pt x="215" y="3340"/>
                    </a:lnTo>
                    <a:lnTo>
                      <a:pt x="238" y="3315"/>
                    </a:lnTo>
                    <a:lnTo>
                      <a:pt x="241" y="3222"/>
                    </a:lnTo>
                    <a:lnTo>
                      <a:pt x="241" y="3109"/>
                    </a:lnTo>
                    <a:lnTo>
                      <a:pt x="244" y="2994"/>
                    </a:lnTo>
                    <a:lnTo>
                      <a:pt x="244" y="2864"/>
                    </a:lnTo>
                    <a:lnTo>
                      <a:pt x="238" y="2702"/>
                    </a:lnTo>
                    <a:lnTo>
                      <a:pt x="238" y="2537"/>
                    </a:lnTo>
                    <a:lnTo>
                      <a:pt x="247" y="2364"/>
                    </a:lnTo>
                    <a:lnTo>
                      <a:pt x="251" y="2240"/>
                    </a:lnTo>
                    <a:lnTo>
                      <a:pt x="262" y="2114"/>
                    </a:lnTo>
                    <a:lnTo>
                      <a:pt x="262" y="2039"/>
                    </a:lnTo>
                    <a:lnTo>
                      <a:pt x="221" y="2035"/>
                    </a:lnTo>
                    <a:lnTo>
                      <a:pt x="178" y="2018"/>
                    </a:lnTo>
                    <a:lnTo>
                      <a:pt x="145" y="1974"/>
                    </a:lnTo>
                    <a:lnTo>
                      <a:pt x="141" y="1922"/>
                    </a:lnTo>
                    <a:lnTo>
                      <a:pt x="154" y="1855"/>
                    </a:lnTo>
                    <a:lnTo>
                      <a:pt x="179" y="1798"/>
                    </a:lnTo>
                    <a:lnTo>
                      <a:pt x="203" y="1759"/>
                    </a:lnTo>
                    <a:lnTo>
                      <a:pt x="161" y="1741"/>
                    </a:lnTo>
                    <a:lnTo>
                      <a:pt x="150" y="1728"/>
                    </a:lnTo>
                    <a:lnTo>
                      <a:pt x="151" y="1707"/>
                    </a:lnTo>
                    <a:lnTo>
                      <a:pt x="205" y="1566"/>
                    </a:lnTo>
                    <a:lnTo>
                      <a:pt x="224" y="1489"/>
                    </a:lnTo>
                    <a:lnTo>
                      <a:pt x="238" y="1224"/>
                    </a:lnTo>
                    <a:lnTo>
                      <a:pt x="238" y="1032"/>
                    </a:lnTo>
                    <a:lnTo>
                      <a:pt x="247" y="800"/>
                    </a:lnTo>
                    <a:lnTo>
                      <a:pt x="257" y="743"/>
                    </a:lnTo>
                    <a:lnTo>
                      <a:pt x="279" y="697"/>
                    </a:lnTo>
                    <a:lnTo>
                      <a:pt x="319" y="659"/>
                    </a:lnTo>
                    <a:lnTo>
                      <a:pt x="502" y="547"/>
                    </a:lnTo>
                    <a:lnTo>
                      <a:pt x="489" y="497"/>
                    </a:lnTo>
                    <a:lnTo>
                      <a:pt x="460" y="491"/>
                    </a:lnTo>
                    <a:lnTo>
                      <a:pt x="418" y="479"/>
                    </a:lnTo>
                    <a:lnTo>
                      <a:pt x="396" y="453"/>
                    </a:lnTo>
                    <a:lnTo>
                      <a:pt x="367" y="350"/>
                    </a:lnTo>
                    <a:lnTo>
                      <a:pt x="359" y="293"/>
                    </a:lnTo>
                    <a:lnTo>
                      <a:pt x="360" y="237"/>
                    </a:lnTo>
                    <a:lnTo>
                      <a:pt x="354" y="184"/>
                    </a:lnTo>
                    <a:lnTo>
                      <a:pt x="359" y="127"/>
                    </a:lnTo>
                    <a:lnTo>
                      <a:pt x="336" y="152"/>
                    </a:lnTo>
                    <a:lnTo>
                      <a:pt x="322" y="165"/>
                    </a:lnTo>
                    <a:lnTo>
                      <a:pt x="327" y="127"/>
                    </a:lnTo>
                    <a:lnTo>
                      <a:pt x="341" y="86"/>
                    </a:lnTo>
                    <a:lnTo>
                      <a:pt x="365" y="52"/>
                    </a:lnTo>
                    <a:lnTo>
                      <a:pt x="401" y="25"/>
                    </a:lnTo>
                    <a:lnTo>
                      <a:pt x="447" y="6"/>
                    </a:lnTo>
                    <a:lnTo>
                      <a:pt x="508" y="0"/>
                    </a:lnTo>
                    <a:lnTo>
                      <a:pt x="563" y="12"/>
                    </a:lnTo>
                    <a:lnTo>
                      <a:pt x="610" y="37"/>
                    </a:lnTo>
                    <a:lnTo>
                      <a:pt x="647" y="69"/>
                    </a:lnTo>
                    <a:lnTo>
                      <a:pt x="675" y="113"/>
                    </a:lnTo>
                    <a:lnTo>
                      <a:pt x="691" y="172"/>
                    </a:lnTo>
                    <a:lnTo>
                      <a:pt x="699" y="241"/>
                    </a:lnTo>
                    <a:lnTo>
                      <a:pt x="695" y="295"/>
                    </a:lnTo>
                    <a:lnTo>
                      <a:pt x="682" y="370"/>
                    </a:lnTo>
                    <a:lnTo>
                      <a:pt x="684" y="423"/>
                    </a:lnTo>
                    <a:lnTo>
                      <a:pt x="694" y="483"/>
                    </a:lnTo>
                    <a:lnTo>
                      <a:pt x="717" y="513"/>
                    </a:lnTo>
                    <a:lnTo>
                      <a:pt x="942" y="611"/>
                    </a:lnTo>
                    <a:lnTo>
                      <a:pt x="972" y="633"/>
                    </a:lnTo>
                    <a:lnTo>
                      <a:pt x="995" y="668"/>
                    </a:lnTo>
                    <a:lnTo>
                      <a:pt x="1066" y="879"/>
                    </a:lnTo>
                    <a:lnTo>
                      <a:pt x="1157" y="1179"/>
                    </a:lnTo>
                    <a:lnTo>
                      <a:pt x="1168" y="1239"/>
                    </a:lnTo>
                    <a:lnTo>
                      <a:pt x="1164" y="1273"/>
                    </a:lnTo>
                    <a:lnTo>
                      <a:pt x="1150" y="1312"/>
                    </a:lnTo>
                    <a:lnTo>
                      <a:pt x="1031" y="1516"/>
                    </a:lnTo>
                    <a:lnTo>
                      <a:pt x="1013" y="1580"/>
                    </a:lnTo>
                    <a:lnTo>
                      <a:pt x="1007" y="1645"/>
                    </a:lnTo>
                    <a:lnTo>
                      <a:pt x="1031" y="1874"/>
                    </a:lnTo>
                    <a:lnTo>
                      <a:pt x="1045" y="1974"/>
                    </a:lnTo>
                    <a:lnTo>
                      <a:pt x="1045" y="2007"/>
                    </a:lnTo>
                    <a:lnTo>
                      <a:pt x="1032" y="2032"/>
                    </a:lnTo>
                    <a:lnTo>
                      <a:pt x="995" y="2045"/>
                    </a:lnTo>
                    <a:lnTo>
                      <a:pt x="958" y="2051"/>
                    </a:lnTo>
                    <a:lnTo>
                      <a:pt x="949" y="2166"/>
                    </a:lnTo>
                    <a:lnTo>
                      <a:pt x="949" y="2293"/>
                    </a:lnTo>
                    <a:lnTo>
                      <a:pt x="951" y="2433"/>
                    </a:lnTo>
                    <a:lnTo>
                      <a:pt x="958" y="2563"/>
                    </a:lnTo>
                    <a:lnTo>
                      <a:pt x="977" y="2702"/>
                    </a:lnTo>
                    <a:lnTo>
                      <a:pt x="982" y="2842"/>
                    </a:lnTo>
                    <a:lnTo>
                      <a:pt x="990" y="2980"/>
                    </a:lnTo>
                    <a:lnTo>
                      <a:pt x="990" y="3089"/>
                    </a:lnTo>
                    <a:lnTo>
                      <a:pt x="984" y="3261"/>
                    </a:lnTo>
                    <a:lnTo>
                      <a:pt x="987" y="3369"/>
                    </a:lnTo>
                    <a:lnTo>
                      <a:pt x="982" y="3467"/>
                    </a:lnTo>
                    <a:lnTo>
                      <a:pt x="978" y="3489"/>
                    </a:lnTo>
                    <a:lnTo>
                      <a:pt x="922" y="3505"/>
                    </a:lnTo>
                    <a:lnTo>
                      <a:pt x="878" y="3530"/>
                    </a:lnTo>
                    <a:lnTo>
                      <a:pt x="835" y="3568"/>
                    </a:lnTo>
                    <a:lnTo>
                      <a:pt x="790" y="3604"/>
                    </a:lnTo>
                    <a:lnTo>
                      <a:pt x="733" y="3627"/>
                    </a:lnTo>
                    <a:lnTo>
                      <a:pt x="674" y="3644"/>
                    </a:lnTo>
                    <a:lnTo>
                      <a:pt x="623" y="3645"/>
                    </a:lnTo>
                    <a:lnTo>
                      <a:pt x="591" y="3633"/>
                    </a:lnTo>
                    <a:lnTo>
                      <a:pt x="568" y="3615"/>
                    </a:lnTo>
                    <a:lnTo>
                      <a:pt x="565" y="3594"/>
                    </a:lnTo>
                    <a:lnTo>
                      <a:pt x="577" y="3563"/>
                    </a:lnTo>
                    <a:lnTo>
                      <a:pt x="608" y="3535"/>
                    </a:lnTo>
                    <a:lnTo>
                      <a:pt x="645" y="3505"/>
                    </a:lnTo>
                    <a:lnTo>
                      <a:pt x="691" y="3463"/>
                    </a:lnTo>
                    <a:lnTo>
                      <a:pt x="730" y="3425"/>
                    </a:lnTo>
                    <a:lnTo>
                      <a:pt x="753" y="3392"/>
                    </a:lnTo>
                    <a:lnTo>
                      <a:pt x="742" y="3212"/>
                    </a:lnTo>
                    <a:lnTo>
                      <a:pt x="742" y="3085"/>
                    </a:lnTo>
                    <a:lnTo>
                      <a:pt x="730" y="2957"/>
                    </a:lnTo>
                    <a:lnTo>
                      <a:pt x="718" y="2842"/>
                    </a:lnTo>
                    <a:lnTo>
                      <a:pt x="698" y="2721"/>
                    </a:lnTo>
                    <a:lnTo>
                      <a:pt x="671" y="2599"/>
                    </a:lnTo>
                    <a:lnTo>
                      <a:pt x="647" y="2486"/>
                    </a:lnTo>
                    <a:lnTo>
                      <a:pt x="628" y="2391"/>
                    </a:lnTo>
                    <a:lnTo>
                      <a:pt x="610"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234" name="Freeform 204"/>
              <p:cNvSpPr>
                <a:spLocks/>
              </p:cNvSpPr>
              <p:nvPr/>
            </p:nvSpPr>
            <p:spPr bwMode="auto">
              <a:xfrm>
                <a:off x="1379" y="1477"/>
                <a:ext cx="407" cy="1135"/>
              </a:xfrm>
              <a:custGeom>
                <a:avLst/>
                <a:gdLst>
                  <a:gd name="T0" fmla="*/ 4 w 1223"/>
                  <a:gd name="T1" fmla="*/ 6 h 3406"/>
                  <a:gd name="T2" fmla="*/ 4 w 1223"/>
                  <a:gd name="T3" fmla="*/ 8 h 3406"/>
                  <a:gd name="T4" fmla="*/ 4 w 1223"/>
                  <a:gd name="T5" fmla="*/ 9 h 3406"/>
                  <a:gd name="T6" fmla="*/ 4 w 1223"/>
                  <a:gd name="T7" fmla="*/ 11 h 3406"/>
                  <a:gd name="T8" fmla="*/ 4 w 1223"/>
                  <a:gd name="T9" fmla="*/ 13 h 3406"/>
                  <a:gd name="T10" fmla="*/ 4 w 1223"/>
                  <a:gd name="T11" fmla="*/ 13 h 3406"/>
                  <a:gd name="T12" fmla="*/ 4 w 1223"/>
                  <a:gd name="T13" fmla="*/ 13 h 3406"/>
                  <a:gd name="T14" fmla="*/ 5 w 1223"/>
                  <a:gd name="T15" fmla="*/ 13 h 3406"/>
                  <a:gd name="T16" fmla="*/ 5 w 1223"/>
                  <a:gd name="T17" fmla="*/ 14 h 3406"/>
                  <a:gd name="T18" fmla="*/ 5 w 1223"/>
                  <a:gd name="T19" fmla="*/ 14 h 3406"/>
                  <a:gd name="T20" fmla="*/ 3 w 1223"/>
                  <a:gd name="T21" fmla="*/ 14 h 3406"/>
                  <a:gd name="T22" fmla="*/ 3 w 1223"/>
                  <a:gd name="T23" fmla="*/ 14 h 3406"/>
                  <a:gd name="T24" fmla="*/ 3 w 1223"/>
                  <a:gd name="T25" fmla="*/ 13 h 3406"/>
                  <a:gd name="T26" fmla="*/ 3 w 1223"/>
                  <a:gd name="T27" fmla="*/ 13 h 3406"/>
                  <a:gd name="T28" fmla="*/ 3 w 1223"/>
                  <a:gd name="T29" fmla="*/ 13 h 3406"/>
                  <a:gd name="T30" fmla="*/ 3 w 1223"/>
                  <a:gd name="T31" fmla="*/ 13 h 3406"/>
                  <a:gd name="T32" fmla="*/ 3 w 1223"/>
                  <a:gd name="T33" fmla="*/ 11 h 3406"/>
                  <a:gd name="T34" fmla="*/ 3 w 1223"/>
                  <a:gd name="T35" fmla="*/ 9 h 3406"/>
                  <a:gd name="T36" fmla="*/ 3 w 1223"/>
                  <a:gd name="T37" fmla="*/ 9 h 3406"/>
                  <a:gd name="T38" fmla="*/ 2 w 1223"/>
                  <a:gd name="T39" fmla="*/ 10 h 3406"/>
                  <a:gd name="T40" fmla="*/ 2 w 1223"/>
                  <a:gd name="T41" fmla="*/ 11 h 3406"/>
                  <a:gd name="T42" fmla="*/ 2 w 1223"/>
                  <a:gd name="T43" fmla="*/ 13 h 3406"/>
                  <a:gd name="T44" fmla="*/ 2 w 1223"/>
                  <a:gd name="T45" fmla="*/ 13 h 3406"/>
                  <a:gd name="T46" fmla="*/ 2 w 1223"/>
                  <a:gd name="T47" fmla="*/ 14 h 3406"/>
                  <a:gd name="T48" fmla="*/ 2 w 1223"/>
                  <a:gd name="T49" fmla="*/ 14 h 3406"/>
                  <a:gd name="T50" fmla="*/ 1 w 1223"/>
                  <a:gd name="T51" fmla="*/ 14 h 3406"/>
                  <a:gd name="T52" fmla="*/ 1 w 1223"/>
                  <a:gd name="T53" fmla="*/ 14 h 3406"/>
                  <a:gd name="T54" fmla="*/ 1 w 1223"/>
                  <a:gd name="T55" fmla="*/ 14 h 3406"/>
                  <a:gd name="T56" fmla="*/ 1 w 1223"/>
                  <a:gd name="T57" fmla="*/ 13 h 3406"/>
                  <a:gd name="T58" fmla="*/ 1 w 1223"/>
                  <a:gd name="T59" fmla="*/ 13 h 3406"/>
                  <a:gd name="T60" fmla="*/ 1 w 1223"/>
                  <a:gd name="T61" fmla="*/ 12 h 3406"/>
                  <a:gd name="T62" fmla="*/ 1 w 1223"/>
                  <a:gd name="T63" fmla="*/ 11 h 3406"/>
                  <a:gd name="T64" fmla="*/ 1 w 1223"/>
                  <a:gd name="T65" fmla="*/ 10 h 3406"/>
                  <a:gd name="T66" fmla="*/ 0 w 1223"/>
                  <a:gd name="T67" fmla="*/ 9 h 3406"/>
                  <a:gd name="T68" fmla="*/ 0 w 1223"/>
                  <a:gd name="T69" fmla="*/ 8 h 3406"/>
                  <a:gd name="T70" fmla="*/ 1 w 1223"/>
                  <a:gd name="T71" fmla="*/ 8 h 3406"/>
                  <a:gd name="T72" fmla="*/ 1 w 1223"/>
                  <a:gd name="T73" fmla="*/ 5 h 3406"/>
                  <a:gd name="T74" fmla="*/ 1 w 1223"/>
                  <a:gd name="T75" fmla="*/ 5 h 3406"/>
                  <a:gd name="T76" fmla="*/ 1 w 1223"/>
                  <a:gd name="T77" fmla="*/ 3 h 3406"/>
                  <a:gd name="T78" fmla="*/ 1 w 1223"/>
                  <a:gd name="T79" fmla="*/ 3 h 3406"/>
                  <a:gd name="T80" fmla="*/ 2 w 1223"/>
                  <a:gd name="T81" fmla="*/ 2 h 3406"/>
                  <a:gd name="T82" fmla="*/ 2 w 1223"/>
                  <a:gd name="T83" fmla="*/ 2 h 3406"/>
                  <a:gd name="T84" fmla="*/ 2 w 1223"/>
                  <a:gd name="T85" fmla="*/ 1 h 3406"/>
                  <a:gd name="T86" fmla="*/ 2 w 1223"/>
                  <a:gd name="T87" fmla="*/ 1 h 3406"/>
                  <a:gd name="T88" fmla="*/ 2 w 1223"/>
                  <a:gd name="T89" fmla="*/ 0 h 3406"/>
                  <a:gd name="T90" fmla="*/ 3 w 1223"/>
                  <a:gd name="T91" fmla="*/ 0 h 3406"/>
                  <a:gd name="T92" fmla="*/ 3 w 1223"/>
                  <a:gd name="T93" fmla="*/ 0 h 3406"/>
                  <a:gd name="T94" fmla="*/ 3 w 1223"/>
                  <a:gd name="T95" fmla="*/ 0 h 3406"/>
                  <a:gd name="T96" fmla="*/ 3 w 1223"/>
                  <a:gd name="T97" fmla="*/ 0 h 3406"/>
                  <a:gd name="T98" fmla="*/ 3 w 1223"/>
                  <a:gd name="T99" fmla="*/ 1 h 3406"/>
                  <a:gd name="T100" fmla="*/ 3 w 1223"/>
                  <a:gd name="T101" fmla="*/ 1 h 3406"/>
                  <a:gd name="T102" fmla="*/ 3 w 1223"/>
                  <a:gd name="T103" fmla="*/ 2 h 3406"/>
                  <a:gd name="T104" fmla="*/ 3 w 1223"/>
                  <a:gd name="T105" fmla="*/ 2 h 3406"/>
                  <a:gd name="T106" fmla="*/ 4 w 1223"/>
                  <a:gd name="T107" fmla="*/ 3 h 3406"/>
                  <a:gd name="T108" fmla="*/ 4 w 1223"/>
                  <a:gd name="T109" fmla="*/ 3 h 3406"/>
                  <a:gd name="T110" fmla="*/ 4 w 1223"/>
                  <a:gd name="T111" fmla="*/ 5 h 3406"/>
                  <a:gd name="T112" fmla="*/ 4 w 1223"/>
                  <a:gd name="T113" fmla="*/ 5 h 3406"/>
                  <a:gd name="T114" fmla="*/ 4 w 1223"/>
                  <a:gd name="T115" fmla="*/ 6 h 3406"/>
                  <a:gd name="T116" fmla="*/ 4 w 1223"/>
                  <a:gd name="T117" fmla="*/ 6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0" y="1573"/>
                    </a:lnTo>
                    <a:lnTo>
                      <a:pt x="1090" y="1749"/>
                    </a:lnTo>
                    <a:lnTo>
                      <a:pt x="899" y="1876"/>
                    </a:lnTo>
                    <a:lnTo>
                      <a:pt x="899" y="1953"/>
                    </a:lnTo>
                    <a:lnTo>
                      <a:pt x="909" y="2090"/>
                    </a:lnTo>
                    <a:lnTo>
                      <a:pt x="923" y="2500"/>
                    </a:lnTo>
                    <a:lnTo>
                      <a:pt x="934" y="2680"/>
                    </a:lnTo>
                    <a:lnTo>
                      <a:pt x="947" y="2998"/>
                    </a:lnTo>
                    <a:lnTo>
                      <a:pt x="947" y="3112"/>
                    </a:lnTo>
                    <a:lnTo>
                      <a:pt x="948" y="3150"/>
                    </a:lnTo>
                    <a:lnTo>
                      <a:pt x="959" y="3163"/>
                    </a:lnTo>
                    <a:lnTo>
                      <a:pt x="993" y="3187"/>
                    </a:lnTo>
                    <a:lnTo>
                      <a:pt x="1062" y="3223"/>
                    </a:lnTo>
                    <a:lnTo>
                      <a:pt x="1141" y="3246"/>
                    </a:lnTo>
                    <a:lnTo>
                      <a:pt x="1169" y="3255"/>
                    </a:lnTo>
                    <a:lnTo>
                      <a:pt x="1198" y="3269"/>
                    </a:lnTo>
                    <a:lnTo>
                      <a:pt x="1217" y="3296"/>
                    </a:lnTo>
                    <a:lnTo>
                      <a:pt x="1223" y="3317"/>
                    </a:lnTo>
                    <a:lnTo>
                      <a:pt x="1211" y="3325"/>
                    </a:lnTo>
                    <a:lnTo>
                      <a:pt x="1050" y="3328"/>
                    </a:lnTo>
                    <a:lnTo>
                      <a:pt x="839" y="3342"/>
                    </a:lnTo>
                    <a:lnTo>
                      <a:pt x="802" y="3342"/>
                    </a:lnTo>
                    <a:lnTo>
                      <a:pt x="779" y="3329"/>
                    </a:lnTo>
                    <a:lnTo>
                      <a:pt x="767" y="3304"/>
                    </a:lnTo>
                    <a:lnTo>
                      <a:pt x="767" y="3266"/>
                    </a:lnTo>
                    <a:lnTo>
                      <a:pt x="779" y="3204"/>
                    </a:lnTo>
                    <a:lnTo>
                      <a:pt x="786" y="3195"/>
                    </a:lnTo>
                    <a:lnTo>
                      <a:pt x="802" y="3189"/>
                    </a:lnTo>
                    <a:lnTo>
                      <a:pt x="779" y="3185"/>
                    </a:lnTo>
                    <a:lnTo>
                      <a:pt x="772" y="3174"/>
                    </a:lnTo>
                    <a:lnTo>
                      <a:pt x="767" y="3125"/>
                    </a:lnTo>
                    <a:lnTo>
                      <a:pt x="743" y="3023"/>
                    </a:lnTo>
                    <a:lnTo>
                      <a:pt x="695" y="2780"/>
                    </a:lnTo>
                    <a:lnTo>
                      <a:pt x="683" y="2666"/>
                    </a:lnTo>
                    <a:lnTo>
                      <a:pt x="658" y="2297"/>
                    </a:lnTo>
                    <a:lnTo>
                      <a:pt x="642" y="2206"/>
                    </a:lnTo>
                    <a:lnTo>
                      <a:pt x="612" y="2092"/>
                    </a:lnTo>
                    <a:lnTo>
                      <a:pt x="587" y="2207"/>
                    </a:lnTo>
                    <a:lnTo>
                      <a:pt x="563" y="2322"/>
                    </a:lnTo>
                    <a:lnTo>
                      <a:pt x="522" y="2642"/>
                    </a:lnTo>
                    <a:lnTo>
                      <a:pt x="503" y="2740"/>
                    </a:lnTo>
                    <a:lnTo>
                      <a:pt x="461" y="3097"/>
                    </a:lnTo>
                    <a:lnTo>
                      <a:pt x="461" y="3150"/>
                    </a:lnTo>
                    <a:lnTo>
                      <a:pt x="455" y="3159"/>
                    </a:lnTo>
                    <a:lnTo>
                      <a:pt x="419" y="3176"/>
                    </a:lnTo>
                    <a:lnTo>
                      <a:pt x="428" y="3229"/>
                    </a:lnTo>
                    <a:lnTo>
                      <a:pt x="431" y="3291"/>
                    </a:lnTo>
                    <a:lnTo>
                      <a:pt x="431" y="3329"/>
                    </a:lnTo>
                    <a:lnTo>
                      <a:pt x="415" y="3365"/>
                    </a:lnTo>
                    <a:lnTo>
                      <a:pt x="391" y="3390"/>
                    </a:lnTo>
                    <a:lnTo>
                      <a:pt x="348" y="3406"/>
                    </a:lnTo>
                    <a:lnTo>
                      <a:pt x="299" y="3406"/>
                    </a:lnTo>
                    <a:lnTo>
                      <a:pt x="248" y="3401"/>
                    </a:lnTo>
                    <a:lnTo>
                      <a:pt x="226" y="3381"/>
                    </a:lnTo>
                    <a:lnTo>
                      <a:pt x="215" y="3355"/>
                    </a:lnTo>
                    <a:lnTo>
                      <a:pt x="216" y="3322"/>
                    </a:lnTo>
                    <a:lnTo>
                      <a:pt x="229" y="3275"/>
                    </a:lnTo>
                    <a:lnTo>
                      <a:pt x="262" y="3227"/>
                    </a:lnTo>
                    <a:lnTo>
                      <a:pt x="287" y="3176"/>
                    </a:lnTo>
                    <a:lnTo>
                      <a:pt x="262" y="3176"/>
                    </a:lnTo>
                    <a:lnTo>
                      <a:pt x="251" y="3023"/>
                    </a:lnTo>
                    <a:lnTo>
                      <a:pt x="248" y="2847"/>
                    </a:lnTo>
                    <a:lnTo>
                      <a:pt x="254" y="2727"/>
                    </a:lnTo>
                    <a:lnTo>
                      <a:pt x="270" y="2587"/>
                    </a:lnTo>
                    <a:lnTo>
                      <a:pt x="283" y="2463"/>
                    </a:lnTo>
                    <a:lnTo>
                      <a:pt x="299" y="2360"/>
                    </a:lnTo>
                    <a:lnTo>
                      <a:pt x="0" y="2245"/>
                    </a:lnTo>
                    <a:lnTo>
                      <a:pt x="0" y="1889"/>
                    </a:lnTo>
                    <a:lnTo>
                      <a:pt x="35" y="1863"/>
                    </a:lnTo>
                    <a:lnTo>
                      <a:pt x="174" y="1902"/>
                    </a:lnTo>
                    <a:lnTo>
                      <a:pt x="189" y="1824"/>
                    </a:lnTo>
                    <a:lnTo>
                      <a:pt x="193" y="1728"/>
                    </a:lnTo>
                    <a:lnTo>
                      <a:pt x="125" y="1331"/>
                    </a:lnTo>
                    <a:lnTo>
                      <a:pt x="119" y="1226"/>
                    </a:lnTo>
                    <a:lnTo>
                      <a:pt x="131" y="1099"/>
                    </a:lnTo>
                    <a:lnTo>
                      <a:pt x="189" y="757"/>
                    </a:lnTo>
                    <a:lnTo>
                      <a:pt x="215" y="663"/>
                    </a:lnTo>
                    <a:lnTo>
                      <a:pt x="239" y="625"/>
                    </a:lnTo>
                    <a:lnTo>
                      <a:pt x="262" y="614"/>
                    </a:lnTo>
                    <a:lnTo>
                      <a:pt x="431" y="550"/>
                    </a:lnTo>
                    <a:lnTo>
                      <a:pt x="503" y="525"/>
                    </a:lnTo>
                    <a:lnTo>
                      <a:pt x="526" y="435"/>
                    </a:lnTo>
                    <a:lnTo>
                      <a:pt x="506" y="370"/>
                    </a:lnTo>
                    <a:lnTo>
                      <a:pt x="496" y="331"/>
                    </a:lnTo>
                    <a:lnTo>
                      <a:pt x="496" y="281"/>
                    </a:lnTo>
                    <a:lnTo>
                      <a:pt x="503" y="218"/>
                    </a:lnTo>
                    <a:lnTo>
                      <a:pt x="526" y="129"/>
                    </a:lnTo>
                    <a:lnTo>
                      <a:pt x="539" y="84"/>
                    </a:lnTo>
                    <a:lnTo>
                      <a:pt x="558" y="51"/>
                    </a:lnTo>
                    <a:lnTo>
                      <a:pt x="587" y="24"/>
                    </a:lnTo>
                    <a:lnTo>
                      <a:pt x="612" y="14"/>
                    </a:lnTo>
                    <a:lnTo>
                      <a:pt x="659" y="0"/>
                    </a:lnTo>
                    <a:lnTo>
                      <a:pt x="695" y="0"/>
                    </a:lnTo>
                    <a:lnTo>
                      <a:pt x="743" y="14"/>
                    </a:lnTo>
                    <a:lnTo>
                      <a:pt x="788" y="31"/>
                    </a:lnTo>
                    <a:lnTo>
                      <a:pt x="826" y="61"/>
                    </a:lnTo>
                    <a:lnTo>
                      <a:pt x="839" y="103"/>
                    </a:lnTo>
                    <a:lnTo>
                      <a:pt x="844" y="159"/>
                    </a:lnTo>
                    <a:lnTo>
                      <a:pt x="838" y="212"/>
                    </a:lnTo>
                    <a:lnTo>
                      <a:pt x="828" y="271"/>
                    </a:lnTo>
                    <a:lnTo>
                      <a:pt x="817" y="321"/>
                    </a:lnTo>
                    <a:lnTo>
                      <a:pt x="790" y="372"/>
                    </a:lnTo>
                    <a:lnTo>
                      <a:pt x="767" y="410"/>
                    </a:lnTo>
                    <a:lnTo>
                      <a:pt x="743" y="448"/>
                    </a:lnTo>
                    <a:lnTo>
                      <a:pt x="743" y="511"/>
                    </a:lnTo>
                    <a:lnTo>
                      <a:pt x="798" y="526"/>
                    </a:lnTo>
                    <a:lnTo>
                      <a:pt x="999" y="651"/>
                    </a:lnTo>
                    <a:lnTo>
                      <a:pt x="1031" y="689"/>
                    </a:lnTo>
                    <a:lnTo>
                      <a:pt x="1039" y="717"/>
                    </a:lnTo>
                    <a:lnTo>
                      <a:pt x="1056" y="1077"/>
                    </a:lnTo>
                    <a:lnTo>
                      <a:pt x="1039" y="1132"/>
                    </a:lnTo>
                    <a:lnTo>
                      <a:pt x="1020" y="1189"/>
                    </a:lnTo>
                    <a:lnTo>
                      <a:pt x="1007" y="1251"/>
                    </a:lnTo>
                    <a:lnTo>
                      <a:pt x="1011" y="1298"/>
                    </a:lnTo>
                    <a:lnTo>
                      <a:pt x="1030"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grpSp>
        <p:sp>
          <p:nvSpPr>
            <p:cNvPr id="81925" name="Freeform 205"/>
            <p:cNvSpPr>
              <a:spLocks/>
            </p:cNvSpPr>
            <p:nvPr/>
          </p:nvSpPr>
          <p:spPr bwMode="auto">
            <a:xfrm>
              <a:off x="2216" y="1483"/>
              <a:ext cx="363" cy="1157"/>
            </a:xfrm>
            <a:custGeom>
              <a:avLst/>
              <a:gdLst>
                <a:gd name="T0" fmla="*/ 1 w 1091"/>
                <a:gd name="T1" fmla="*/ 10 h 3472"/>
                <a:gd name="T2" fmla="*/ 1 w 1091"/>
                <a:gd name="T3" fmla="*/ 10 h 3472"/>
                <a:gd name="T4" fmla="*/ 1 w 1091"/>
                <a:gd name="T5" fmla="*/ 11 h 3472"/>
                <a:gd name="T6" fmla="*/ 1 w 1091"/>
                <a:gd name="T7" fmla="*/ 12 h 3472"/>
                <a:gd name="T8" fmla="*/ 1 w 1091"/>
                <a:gd name="T9" fmla="*/ 13 h 3472"/>
                <a:gd name="T10" fmla="*/ 1 w 1091"/>
                <a:gd name="T11" fmla="*/ 13 h 3472"/>
                <a:gd name="T12" fmla="*/ 0 w 1091"/>
                <a:gd name="T13" fmla="*/ 13 h 3472"/>
                <a:gd name="T14" fmla="*/ 0 w 1091"/>
                <a:gd name="T15" fmla="*/ 14 h 3472"/>
                <a:gd name="T16" fmla="*/ 0 w 1091"/>
                <a:gd name="T17" fmla="*/ 14 h 3472"/>
                <a:gd name="T18" fmla="*/ 0 w 1091"/>
                <a:gd name="T19" fmla="*/ 14 h 3472"/>
                <a:gd name="T20" fmla="*/ 1 w 1091"/>
                <a:gd name="T21" fmla="*/ 14 h 3472"/>
                <a:gd name="T22" fmla="*/ 1 w 1091"/>
                <a:gd name="T23" fmla="*/ 14 h 3472"/>
                <a:gd name="T24" fmla="*/ 2 w 1091"/>
                <a:gd name="T25" fmla="*/ 14 h 3472"/>
                <a:gd name="T26" fmla="*/ 2 w 1091"/>
                <a:gd name="T27" fmla="*/ 13 h 3472"/>
                <a:gd name="T28" fmla="*/ 2 w 1091"/>
                <a:gd name="T29" fmla="*/ 11 h 3472"/>
                <a:gd name="T30" fmla="*/ 2 w 1091"/>
                <a:gd name="T31" fmla="*/ 10 h 3472"/>
                <a:gd name="T32" fmla="*/ 2 w 1091"/>
                <a:gd name="T33" fmla="*/ 11 h 3472"/>
                <a:gd name="T34" fmla="*/ 3 w 1091"/>
                <a:gd name="T35" fmla="*/ 12 h 3472"/>
                <a:gd name="T36" fmla="*/ 3 w 1091"/>
                <a:gd name="T37" fmla="*/ 13 h 3472"/>
                <a:gd name="T38" fmla="*/ 3 w 1091"/>
                <a:gd name="T39" fmla="*/ 14 h 3472"/>
                <a:gd name="T40" fmla="*/ 3 w 1091"/>
                <a:gd name="T41" fmla="*/ 14 h 3472"/>
                <a:gd name="T42" fmla="*/ 3 w 1091"/>
                <a:gd name="T43" fmla="*/ 14 h 3472"/>
                <a:gd name="T44" fmla="*/ 3 w 1091"/>
                <a:gd name="T45" fmla="*/ 14 h 3472"/>
                <a:gd name="T46" fmla="*/ 4 w 1091"/>
                <a:gd name="T47" fmla="*/ 14 h 3472"/>
                <a:gd name="T48" fmla="*/ 4 w 1091"/>
                <a:gd name="T49" fmla="*/ 14 h 3472"/>
                <a:gd name="T50" fmla="*/ 4 w 1091"/>
                <a:gd name="T51" fmla="*/ 14 h 3472"/>
                <a:gd name="T52" fmla="*/ 4 w 1091"/>
                <a:gd name="T53" fmla="*/ 13 h 3472"/>
                <a:gd name="T54" fmla="*/ 4 w 1091"/>
                <a:gd name="T55" fmla="*/ 11 h 3472"/>
                <a:gd name="T56" fmla="*/ 3 w 1091"/>
                <a:gd name="T57" fmla="*/ 10 h 3472"/>
                <a:gd name="T58" fmla="*/ 4 w 1091"/>
                <a:gd name="T59" fmla="*/ 10 h 3472"/>
                <a:gd name="T60" fmla="*/ 4 w 1091"/>
                <a:gd name="T61" fmla="*/ 7 h 3472"/>
                <a:gd name="T62" fmla="*/ 4 w 1091"/>
                <a:gd name="T63" fmla="*/ 6 h 3472"/>
                <a:gd name="T64" fmla="*/ 4 w 1091"/>
                <a:gd name="T65" fmla="*/ 5 h 3472"/>
                <a:gd name="T66" fmla="*/ 4 w 1091"/>
                <a:gd name="T67" fmla="*/ 5 h 3472"/>
                <a:gd name="T68" fmla="*/ 4 w 1091"/>
                <a:gd name="T69" fmla="*/ 4 h 3472"/>
                <a:gd name="T70" fmla="*/ 4 w 1091"/>
                <a:gd name="T71" fmla="*/ 4 h 3472"/>
                <a:gd name="T72" fmla="*/ 4 w 1091"/>
                <a:gd name="T73" fmla="*/ 4 h 3472"/>
                <a:gd name="T74" fmla="*/ 4 w 1091"/>
                <a:gd name="T75" fmla="*/ 3 h 3472"/>
                <a:gd name="T76" fmla="*/ 4 w 1091"/>
                <a:gd name="T77" fmla="*/ 3 h 3472"/>
                <a:gd name="T78" fmla="*/ 4 w 1091"/>
                <a:gd name="T79" fmla="*/ 3 h 3472"/>
                <a:gd name="T80" fmla="*/ 3 w 1091"/>
                <a:gd name="T81" fmla="*/ 2 h 3472"/>
                <a:gd name="T82" fmla="*/ 3 w 1091"/>
                <a:gd name="T83" fmla="*/ 2 h 3472"/>
                <a:gd name="T84" fmla="*/ 3 w 1091"/>
                <a:gd name="T85" fmla="*/ 1 h 3472"/>
                <a:gd name="T86" fmla="*/ 3 w 1091"/>
                <a:gd name="T87" fmla="*/ 1 h 3472"/>
                <a:gd name="T88" fmla="*/ 3 w 1091"/>
                <a:gd name="T89" fmla="*/ 0 h 3472"/>
                <a:gd name="T90" fmla="*/ 2 w 1091"/>
                <a:gd name="T91" fmla="*/ 0 h 3472"/>
                <a:gd name="T92" fmla="*/ 2 w 1091"/>
                <a:gd name="T93" fmla="*/ 0 h 3472"/>
                <a:gd name="T94" fmla="*/ 2 w 1091"/>
                <a:gd name="T95" fmla="*/ 0 h 3472"/>
                <a:gd name="T96" fmla="*/ 1 w 1091"/>
                <a:gd name="T97" fmla="*/ 0 h 3472"/>
                <a:gd name="T98" fmla="*/ 1 w 1091"/>
                <a:gd name="T99" fmla="*/ 1 h 3472"/>
                <a:gd name="T100" fmla="*/ 1 w 1091"/>
                <a:gd name="T101" fmla="*/ 1 h 3472"/>
                <a:gd name="T102" fmla="*/ 1 w 1091"/>
                <a:gd name="T103" fmla="*/ 2 h 3472"/>
                <a:gd name="T104" fmla="*/ 2 w 1091"/>
                <a:gd name="T105" fmla="*/ 2 h 3472"/>
                <a:gd name="T106" fmla="*/ 1 w 1091"/>
                <a:gd name="T107" fmla="*/ 2 h 3472"/>
                <a:gd name="T108" fmla="*/ 1 w 1091"/>
                <a:gd name="T109" fmla="*/ 3 h 3472"/>
                <a:gd name="T110" fmla="*/ 0 w 1091"/>
                <a:gd name="T111" fmla="*/ 3 h 3472"/>
                <a:gd name="T112" fmla="*/ 0 w 1091"/>
                <a:gd name="T113" fmla="*/ 4 h 3472"/>
                <a:gd name="T114" fmla="*/ 1 w 1091"/>
                <a:gd name="T115" fmla="*/ 5 h 3472"/>
                <a:gd name="T116" fmla="*/ 1 w 1091"/>
                <a:gd name="T117" fmla="*/ 6 h 3472"/>
                <a:gd name="T118" fmla="*/ 1 w 1091"/>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2"/>
                  </a:moveTo>
                  <a:lnTo>
                    <a:pt x="125" y="2342"/>
                  </a:lnTo>
                  <a:lnTo>
                    <a:pt x="121" y="2471"/>
                  </a:lnTo>
                  <a:lnTo>
                    <a:pt x="167" y="2483"/>
                  </a:lnTo>
                  <a:lnTo>
                    <a:pt x="218" y="2488"/>
                  </a:lnTo>
                  <a:lnTo>
                    <a:pt x="212" y="2607"/>
                  </a:lnTo>
                  <a:lnTo>
                    <a:pt x="212" y="2729"/>
                  </a:lnTo>
                  <a:lnTo>
                    <a:pt x="220" y="3014"/>
                  </a:lnTo>
                  <a:lnTo>
                    <a:pt x="216" y="3108"/>
                  </a:lnTo>
                  <a:lnTo>
                    <a:pt x="212" y="3149"/>
                  </a:lnTo>
                  <a:lnTo>
                    <a:pt x="200" y="3186"/>
                  </a:lnTo>
                  <a:lnTo>
                    <a:pt x="180" y="3210"/>
                  </a:lnTo>
                  <a:lnTo>
                    <a:pt x="144" y="3236"/>
                  </a:lnTo>
                  <a:lnTo>
                    <a:pt x="104" y="3256"/>
                  </a:lnTo>
                  <a:lnTo>
                    <a:pt x="54" y="3284"/>
                  </a:lnTo>
                  <a:lnTo>
                    <a:pt x="23" y="3306"/>
                  </a:lnTo>
                  <a:lnTo>
                    <a:pt x="7" y="3324"/>
                  </a:lnTo>
                  <a:lnTo>
                    <a:pt x="0" y="3347"/>
                  </a:lnTo>
                  <a:lnTo>
                    <a:pt x="5" y="3366"/>
                  </a:lnTo>
                  <a:lnTo>
                    <a:pt x="25" y="3383"/>
                  </a:lnTo>
                  <a:lnTo>
                    <a:pt x="65" y="3387"/>
                  </a:lnTo>
                  <a:lnTo>
                    <a:pt x="135" y="3380"/>
                  </a:lnTo>
                  <a:lnTo>
                    <a:pt x="201" y="3366"/>
                  </a:lnTo>
                  <a:lnTo>
                    <a:pt x="274" y="3357"/>
                  </a:lnTo>
                  <a:lnTo>
                    <a:pt x="348" y="3351"/>
                  </a:lnTo>
                  <a:lnTo>
                    <a:pt x="387" y="3347"/>
                  </a:lnTo>
                  <a:lnTo>
                    <a:pt x="408" y="3340"/>
                  </a:lnTo>
                  <a:lnTo>
                    <a:pt x="419" y="3249"/>
                  </a:lnTo>
                  <a:lnTo>
                    <a:pt x="433" y="3116"/>
                  </a:lnTo>
                  <a:lnTo>
                    <a:pt x="488" y="2749"/>
                  </a:lnTo>
                  <a:lnTo>
                    <a:pt x="504" y="2649"/>
                  </a:lnTo>
                  <a:lnTo>
                    <a:pt x="530" y="2527"/>
                  </a:lnTo>
                  <a:lnTo>
                    <a:pt x="587" y="2542"/>
                  </a:lnTo>
                  <a:lnTo>
                    <a:pt x="587" y="2637"/>
                  </a:lnTo>
                  <a:lnTo>
                    <a:pt x="605" y="2759"/>
                  </a:lnTo>
                  <a:lnTo>
                    <a:pt x="660" y="2968"/>
                  </a:lnTo>
                  <a:lnTo>
                    <a:pt x="686" y="3186"/>
                  </a:lnTo>
                  <a:lnTo>
                    <a:pt x="695" y="3244"/>
                  </a:lnTo>
                  <a:lnTo>
                    <a:pt x="707" y="3275"/>
                  </a:lnTo>
                  <a:lnTo>
                    <a:pt x="692" y="3339"/>
                  </a:lnTo>
                  <a:lnTo>
                    <a:pt x="684" y="3380"/>
                  </a:lnTo>
                  <a:lnTo>
                    <a:pt x="684" y="3408"/>
                  </a:lnTo>
                  <a:lnTo>
                    <a:pt x="703" y="3441"/>
                  </a:lnTo>
                  <a:lnTo>
                    <a:pt x="727" y="3464"/>
                  </a:lnTo>
                  <a:lnTo>
                    <a:pt x="760" y="3472"/>
                  </a:lnTo>
                  <a:lnTo>
                    <a:pt x="798" y="3468"/>
                  </a:lnTo>
                  <a:lnTo>
                    <a:pt x="839" y="3453"/>
                  </a:lnTo>
                  <a:lnTo>
                    <a:pt x="875" y="3430"/>
                  </a:lnTo>
                  <a:lnTo>
                    <a:pt x="903" y="3403"/>
                  </a:lnTo>
                  <a:lnTo>
                    <a:pt x="920" y="3376"/>
                  </a:lnTo>
                  <a:lnTo>
                    <a:pt x="927" y="3339"/>
                  </a:lnTo>
                  <a:lnTo>
                    <a:pt x="922" y="3293"/>
                  </a:lnTo>
                  <a:lnTo>
                    <a:pt x="911" y="3249"/>
                  </a:lnTo>
                  <a:lnTo>
                    <a:pt x="900" y="3134"/>
                  </a:lnTo>
                  <a:lnTo>
                    <a:pt x="883" y="2862"/>
                  </a:lnTo>
                  <a:lnTo>
                    <a:pt x="871" y="2729"/>
                  </a:lnTo>
                  <a:lnTo>
                    <a:pt x="863" y="2618"/>
                  </a:lnTo>
                  <a:lnTo>
                    <a:pt x="851" y="2522"/>
                  </a:lnTo>
                  <a:lnTo>
                    <a:pt x="922" y="2508"/>
                  </a:lnTo>
                  <a:lnTo>
                    <a:pt x="920" y="2402"/>
                  </a:lnTo>
                  <a:lnTo>
                    <a:pt x="909" y="1731"/>
                  </a:lnTo>
                  <a:lnTo>
                    <a:pt x="907" y="1601"/>
                  </a:lnTo>
                  <a:lnTo>
                    <a:pt x="900" y="1462"/>
                  </a:lnTo>
                  <a:lnTo>
                    <a:pt x="900" y="1386"/>
                  </a:lnTo>
                  <a:lnTo>
                    <a:pt x="932" y="1350"/>
                  </a:lnTo>
                  <a:lnTo>
                    <a:pt x="967" y="1301"/>
                  </a:lnTo>
                  <a:lnTo>
                    <a:pt x="986" y="1261"/>
                  </a:lnTo>
                  <a:lnTo>
                    <a:pt x="996" y="1221"/>
                  </a:lnTo>
                  <a:lnTo>
                    <a:pt x="1000" y="1174"/>
                  </a:lnTo>
                  <a:lnTo>
                    <a:pt x="988" y="1089"/>
                  </a:lnTo>
                  <a:lnTo>
                    <a:pt x="978" y="1017"/>
                  </a:lnTo>
                  <a:lnTo>
                    <a:pt x="1091" y="852"/>
                  </a:lnTo>
                  <a:lnTo>
                    <a:pt x="1043" y="787"/>
                  </a:lnTo>
                  <a:lnTo>
                    <a:pt x="949" y="920"/>
                  </a:lnTo>
                  <a:lnTo>
                    <a:pt x="939" y="863"/>
                  </a:lnTo>
                  <a:lnTo>
                    <a:pt x="929" y="787"/>
                  </a:lnTo>
                  <a:lnTo>
                    <a:pt x="927" y="722"/>
                  </a:lnTo>
                  <a:lnTo>
                    <a:pt x="924" y="678"/>
                  </a:lnTo>
                  <a:lnTo>
                    <a:pt x="913" y="638"/>
                  </a:lnTo>
                  <a:lnTo>
                    <a:pt x="887" y="611"/>
                  </a:lnTo>
                  <a:lnTo>
                    <a:pt x="850" y="593"/>
                  </a:lnTo>
                  <a:lnTo>
                    <a:pt x="672" y="533"/>
                  </a:lnTo>
                  <a:lnTo>
                    <a:pt x="636" y="520"/>
                  </a:lnTo>
                  <a:lnTo>
                    <a:pt x="631" y="457"/>
                  </a:lnTo>
                  <a:lnTo>
                    <a:pt x="642" y="408"/>
                  </a:lnTo>
                  <a:lnTo>
                    <a:pt x="664" y="354"/>
                  </a:lnTo>
                  <a:lnTo>
                    <a:pt x="682" y="299"/>
                  </a:lnTo>
                  <a:lnTo>
                    <a:pt x="684" y="229"/>
                  </a:lnTo>
                  <a:lnTo>
                    <a:pt x="676" y="149"/>
                  </a:lnTo>
                  <a:lnTo>
                    <a:pt x="660" y="99"/>
                  </a:lnTo>
                  <a:lnTo>
                    <a:pt x="633" y="52"/>
                  </a:lnTo>
                  <a:lnTo>
                    <a:pt x="602" y="27"/>
                  </a:lnTo>
                  <a:lnTo>
                    <a:pt x="536" y="6"/>
                  </a:lnTo>
                  <a:lnTo>
                    <a:pt x="479" y="0"/>
                  </a:lnTo>
                  <a:lnTo>
                    <a:pt x="426" y="6"/>
                  </a:lnTo>
                  <a:lnTo>
                    <a:pt x="386" y="34"/>
                  </a:lnTo>
                  <a:lnTo>
                    <a:pt x="360" y="60"/>
                  </a:lnTo>
                  <a:lnTo>
                    <a:pt x="325" y="109"/>
                  </a:lnTo>
                  <a:lnTo>
                    <a:pt x="301" y="161"/>
                  </a:lnTo>
                  <a:lnTo>
                    <a:pt x="336" y="188"/>
                  </a:lnTo>
                  <a:lnTo>
                    <a:pt x="331" y="251"/>
                  </a:lnTo>
                  <a:lnTo>
                    <a:pt x="329" y="318"/>
                  </a:lnTo>
                  <a:lnTo>
                    <a:pt x="337" y="379"/>
                  </a:lnTo>
                  <a:lnTo>
                    <a:pt x="351" y="426"/>
                  </a:lnTo>
                  <a:lnTo>
                    <a:pt x="366" y="463"/>
                  </a:lnTo>
                  <a:lnTo>
                    <a:pt x="396" y="520"/>
                  </a:lnTo>
                  <a:lnTo>
                    <a:pt x="396" y="533"/>
                  </a:lnTo>
                  <a:lnTo>
                    <a:pt x="348" y="557"/>
                  </a:lnTo>
                  <a:lnTo>
                    <a:pt x="156" y="646"/>
                  </a:lnTo>
                  <a:lnTo>
                    <a:pt x="122" y="681"/>
                  </a:lnTo>
                  <a:lnTo>
                    <a:pt x="98" y="722"/>
                  </a:lnTo>
                  <a:lnTo>
                    <a:pt x="84" y="775"/>
                  </a:lnTo>
                  <a:lnTo>
                    <a:pt x="74" y="844"/>
                  </a:lnTo>
                  <a:lnTo>
                    <a:pt x="100" y="888"/>
                  </a:lnTo>
                  <a:lnTo>
                    <a:pt x="246" y="1082"/>
                  </a:lnTo>
                  <a:lnTo>
                    <a:pt x="265" y="1147"/>
                  </a:lnTo>
                  <a:lnTo>
                    <a:pt x="274" y="1260"/>
                  </a:lnTo>
                  <a:lnTo>
                    <a:pt x="214" y="1442"/>
                  </a:lnTo>
                  <a:lnTo>
                    <a:pt x="145" y="1512"/>
                  </a:lnTo>
                  <a:lnTo>
                    <a:pt x="145" y="1592"/>
                  </a:lnTo>
                  <a:lnTo>
                    <a:pt x="132"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26" name="Freeform 206"/>
            <p:cNvSpPr>
              <a:spLocks/>
            </p:cNvSpPr>
            <p:nvPr/>
          </p:nvSpPr>
          <p:spPr bwMode="auto">
            <a:xfrm>
              <a:off x="1717" y="1506"/>
              <a:ext cx="297" cy="1093"/>
            </a:xfrm>
            <a:custGeom>
              <a:avLst/>
              <a:gdLst>
                <a:gd name="T0" fmla="*/ 2 w 891"/>
                <a:gd name="T1" fmla="*/ 10 h 3279"/>
                <a:gd name="T2" fmla="*/ 2 w 891"/>
                <a:gd name="T3" fmla="*/ 10 h 3279"/>
                <a:gd name="T4" fmla="*/ 2 w 891"/>
                <a:gd name="T5" fmla="*/ 9 h 3279"/>
                <a:gd name="T6" fmla="*/ 2 w 891"/>
                <a:gd name="T7" fmla="*/ 8 h 3279"/>
                <a:gd name="T8" fmla="*/ 2 w 891"/>
                <a:gd name="T9" fmla="*/ 9 h 3279"/>
                <a:gd name="T10" fmla="*/ 2 w 891"/>
                <a:gd name="T11" fmla="*/ 9 h 3279"/>
                <a:gd name="T12" fmla="*/ 2 w 891"/>
                <a:gd name="T13" fmla="*/ 9 h 3279"/>
                <a:gd name="T14" fmla="*/ 2 w 891"/>
                <a:gd name="T15" fmla="*/ 10 h 3279"/>
                <a:gd name="T16" fmla="*/ 2 w 891"/>
                <a:gd name="T17" fmla="*/ 10 h 3279"/>
                <a:gd name="T18" fmla="*/ 2 w 891"/>
                <a:gd name="T19" fmla="*/ 11 h 3279"/>
                <a:gd name="T20" fmla="*/ 2 w 891"/>
                <a:gd name="T21" fmla="*/ 12 h 3279"/>
                <a:gd name="T22" fmla="*/ 3 w 891"/>
                <a:gd name="T23" fmla="*/ 13 h 3279"/>
                <a:gd name="T24" fmla="*/ 3 w 891"/>
                <a:gd name="T25" fmla="*/ 13 h 3279"/>
                <a:gd name="T26" fmla="*/ 3 w 891"/>
                <a:gd name="T27" fmla="*/ 13 h 3279"/>
                <a:gd name="T28" fmla="*/ 3 w 891"/>
                <a:gd name="T29" fmla="*/ 13 h 3279"/>
                <a:gd name="T30" fmla="*/ 3 w 891"/>
                <a:gd name="T31" fmla="*/ 13 h 3279"/>
                <a:gd name="T32" fmla="*/ 3 w 891"/>
                <a:gd name="T33" fmla="*/ 13 h 3279"/>
                <a:gd name="T34" fmla="*/ 3 w 891"/>
                <a:gd name="T35" fmla="*/ 13 h 3279"/>
                <a:gd name="T36" fmla="*/ 2 w 891"/>
                <a:gd name="T37" fmla="*/ 13 h 3279"/>
                <a:gd name="T38" fmla="*/ 2 w 891"/>
                <a:gd name="T39" fmla="*/ 13 h 3279"/>
                <a:gd name="T40" fmla="*/ 1 w 891"/>
                <a:gd name="T41" fmla="*/ 13 h 3279"/>
                <a:gd name="T42" fmla="*/ 1 w 891"/>
                <a:gd name="T43" fmla="*/ 13 h 3279"/>
                <a:gd name="T44" fmla="*/ 1 w 891"/>
                <a:gd name="T45" fmla="*/ 11 h 3279"/>
                <a:gd name="T46" fmla="*/ 1 w 891"/>
                <a:gd name="T47" fmla="*/ 8 h 3279"/>
                <a:gd name="T48" fmla="*/ 1 w 891"/>
                <a:gd name="T49" fmla="*/ 7 h 3279"/>
                <a:gd name="T50" fmla="*/ 1 w 891"/>
                <a:gd name="T51" fmla="*/ 6 h 3279"/>
                <a:gd name="T52" fmla="*/ 0 w 891"/>
                <a:gd name="T53" fmla="*/ 6 h 3279"/>
                <a:gd name="T54" fmla="*/ 0 w 891"/>
                <a:gd name="T55" fmla="*/ 5 h 3279"/>
                <a:gd name="T56" fmla="*/ 0 w 891"/>
                <a:gd name="T57" fmla="*/ 5 h 3279"/>
                <a:gd name="T58" fmla="*/ 0 w 891"/>
                <a:gd name="T59" fmla="*/ 3 h 3279"/>
                <a:gd name="T60" fmla="*/ 1 w 891"/>
                <a:gd name="T61" fmla="*/ 3 h 3279"/>
                <a:gd name="T62" fmla="*/ 1 w 891"/>
                <a:gd name="T63" fmla="*/ 2 h 3279"/>
                <a:gd name="T64" fmla="*/ 2 w 891"/>
                <a:gd name="T65" fmla="*/ 2 h 3279"/>
                <a:gd name="T66" fmla="*/ 2 w 891"/>
                <a:gd name="T67" fmla="*/ 2 h 3279"/>
                <a:gd name="T68" fmla="*/ 1 w 891"/>
                <a:gd name="T69" fmla="*/ 1 h 3279"/>
                <a:gd name="T70" fmla="*/ 1 w 891"/>
                <a:gd name="T71" fmla="*/ 1 h 3279"/>
                <a:gd name="T72" fmla="*/ 1 w 891"/>
                <a:gd name="T73" fmla="*/ 0 h 3279"/>
                <a:gd name="T74" fmla="*/ 1 w 891"/>
                <a:gd name="T75" fmla="*/ 0 h 3279"/>
                <a:gd name="T76" fmla="*/ 2 w 891"/>
                <a:gd name="T77" fmla="*/ 0 h 3279"/>
                <a:gd name="T78" fmla="*/ 2 w 891"/>
                <a:gd name="T79" fmla="*/ 0 h 3279"/>
                <a:gd name="T80" fmla="*/ 2 w 891"/>
                <a:gd name="T81" fmla="*/ 0 h 3279"/>
                <a:gd name="T82" fmla="*/ 2 w 891"/>
                <a:gd name="T83" fmla="*/ 0 h 3279"/>
                <a:gd name="T84" fmla="*/ 2 w 891"/>
                <a:gd name="T85" fmla="*/ 1 h 3279"/>
                <a:gd name="T86" fmla="*/ 3 w 891"/>
                <a:gd name="T87" fmla="*/ 1 h 3279"/>
                <a:gd name="T88" fmla="*/ 2 w 891"/>
                <a:gd name="T89" fmla="*/ 2 h 3279"/>
                <a:gd name="T90" fmla="*/ 2 w 891"/>
                <a:gd name="T91" fmla="*/ 2 h 3279"/>
                <a:gd name="T92" fmla="*/ 3 w 891"/>
                <a:gd name="T93" fmla="*/ 2 h 3279"/>
                <a:gd name="T94" fmla="*/ 3 w 891"/>
                <a:gd name="T95" fmla="*/ 3 h 3279"/>
                <a:gd name="T96" fmla="*/ 4 w 891"/>
                <a:gd name="T97" fmla="*/ 4 h 3279"/>
                <a:gd name="T98" fmla="*/ 4 w 891"/>
                <a:gd name="T99" fmla="*/ 4 h 3279"/>
                <a:gd name="T100" fmla="*/ 4 w 891"/>
                <a:gd name="T101" fmla="*/ 5 h 3279"/>
                <a:gd name="T102" fmla="*/ 4 w 891"/>
                <a:gd name="T103" fmla="*/ 6 h 3279"/>
                <a:gd name="T104" fmla="*/ 4 w 891"/>
                <a:gd name="T105" fmla="*/ 6 h 3279"/>
                <a:gd name="T106" fmla="*/ 3 w 891"/>
                <a:gd name="T107" fmla="*/ 7 h 3279"/>
                <a:gd name="T108" fmla="*/ 3 w 891"/>
                <a:gd name="T109" fmla="*/ 8 h 3279"/>
                <a:gd name="T110" fmla="*/ 3 w 891"/>
                <a:gd name="T111" fmla="*/ 9 h 3279"/>
                <a:gd name="T112" fmla="*/ 3 w 891"/>
                <a:gd name="T113" fmla="*/ 10 h 3279"/>
                <a:gd name="T114" fmla="*/ 3 w 891"/>
                <a:gd name="T115" fmla="*/ 11 h 3279"/>
                <a:gd name="T116" fmla="*/ 3 w 891"/>
                <a:gd name="T117" fmla="*/ 12 h 3279"/>
                <a:gd name="T118" fmla="*/ 2 w 891"/>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9"/>
                <a:gd name="T182" fmla="*/ 891 w 891"/>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9">
                  <a:moveTo>
                    <a:pt x="469" y="2655"/>
                  </a:moveTo>
                  <a:lnTo>
                    <a:pt x="474" y="2512"/>
                  </a:lnTo>
                  <a:lnTo>
                    <a:pt x="477" y="2449"/>
                  </a:lnTo>
                  <a:lnTo>
                    <a:pt x="481" y="2387"/>
                  </a:lnTo>
                  <a:lnTo>
                    <a:pt x="493" y="2282"/>
                  </a:lnTo>
                  <a:lnTo>
                    <a:pt x="506" y="2209"/>
                  </a:lnTo>
                  <a:lnTo>
                    <a:pt x="526" y="2118"/>
                  </a:lnTo>
                  <a:lnTo>
                    <a:pt x="540" y="2029"/>
                  </a:lnTo>
                  <a:lnTo>
                    <a:pt x="544" y="2091"/>
                  </a:lnTo>
                  <a:lnTo>
                    <a:pt x="548" y="2125"/>
                  </a:lnTo>
                  <a:lnTo>
                    <a:pt x="563" y="2169"/>
                  </a:lnTo>
                  <a:lnTo>
                    <a:pt x="578" y="2205"/>
                  </a:lnTo>
                  <a:lnTo>
                    <a:pt x="589" y="2246"/>
                  </a:lnTo>
                  <a:lnTo>
                    <a:pt x="586" y="2284"/>
                  </a:lnTo>
                  <a:lnTo>
                    <a:pt x="572" y="2324"/>
                  </a:lnTo>
                  <a:lnTo>
                    <a:pt x="547" y="2370"/>
                  </a:lnTo>
                  <a:lnTo>
                    <a:pt x="527" y="2422"/>
                  </a:lnTo>
                  <a:lnTo>
                    <a:pt x="503" y="2489"/>
                  </a:lnTo>
                  <a:lnTo>
                    <a:pt x="483" y="2578"/>
                  </a:lnTo>
                  <a:lnTo>
                    <a:pt x="469" y="2655"/>
                  </a:lnTo>
                  <a:lnTo>
                    <a:pt x="577" y="2960"/>
                  </a:lnTo>
                  <a:lnTo>
                    <a:pt x="564" y="3011"/>
                  </a:lnTo>
                  <a:lnTo>
                    <a:pt x="589" y="3037"/>
                  </a:lnTo>
                  <a:lnTo>
                    <a:pt x="636" y="3063"/>
                  </a:lnTo>
                  <a:lnTo>
                    <a:pt x="744" y="3110"/>
                  </a:lnTo>
                  <a:lnTo>
                    <a:pt x="769" y="3128"/>
                  </a:lnTo>
                  <a:lnTo>
                    <a:pt x="788" y="3157"/>
                  </a:lnTo>
                  <a:lnTo>
                    <a:pt x="792" y="3180"/>
                  </a:lnTo>
                  <a:lnTo>
                    <a:pt x="777" y="3187"/>
                  </a:lnTo>
                  <a:lnTo>
                    <a:pt x="732" y="3190"/>
                  </a:lnTo>
                  <a:lnTo>
                    <a:pt x="694" y="3190"/>
                  </a:lnTo>
                  <a:lnTo>
                    <a:pt x="714" y="3197"/>
                  </a:lnTo>
                  <a:lnTo>
                    <a:pt x="721" y="3208"/>
                  </a:lnTo>
                  <a:lnTo>
                    <a:pt x="721" y="3224"/>
                  </a:lnTo>
                  <a:lnTo>
                    <a:pt x="711" y="3245"/>
                  </a:lnTo>
                  <a:lnTo>
                    <a:pt x="674" y="3262"/>
                  </a:lnTo>
                  <a:lnTo>
                    <a:pt x="608" y="3276"/>
                  </a:lnTo>
                  <a:lnTo>
                    <a:pt x="513" y="3279"/>
                  </a:lnTo>
                  <a:lnTo>
                    <a:pt x="442" y="3269"/>
                  </a:lnTo>
                  <a:lnTo>
                    <a:pt x="378" y="3251"/>
                  </a:lnTo>
                  <a:lnTo>
                    <a:pt x="325" y="3229"/>
                  </a:lnTo>
                  <a:lnTo>
                    <a:pt x="284" y="3204"/>
                  </a:lnTo>
                  <a:lnTo>
                    <a:pt x="280" y="3165"/>
                  </a:lnTo>
                  <a:lnTo>
                    <a:pt x="282" y="3121"/>
                  </a:lnTo>
                  <a:lnTo>
                    <a:pt x="252" y="2884"/>
                  </a:lnTo>
                  <a:lnTo>
                    <a:pt x="244" y="2716"/>
                  </a:lnTo>
                  <a:lnTo>
                    <a:pt x="205" y="2195"/>
                  </a:lnTo>
                  <a:lnTo>
                    <a:pt x="187" y="1877"/>
                  </a:lnTo>
                  <a:lnTo>
                    <a:pt x="190" y="1724"/>
                  </a:lnTo>
                  <a:lnTo>
                    <a:pt x="196" y="1626"/>
                  </a:lnTo>
                  <a:lnTo>
                    <a:pt x="206" y="1540"/>
                  </a:lnTo>
                  <a:lnTo>
                    <a:pt x="216" y="1469"/>
                  </a:lnTo>
                  <a:lnTo>
                    <a:pt x="157" y="1417"/>
                  </a:lnTo>
                  <a:lnTo>
                    <a:pt x="97" y="1363"/>
                  </a:lnTo>
                  <a:lnTo>
                    <a:pt x="61" y="1321"/>
                  </a:lnTo>
                  <a:lnTo>
                    <a:pt x="24" y="1264"/>
                  </a:lnTo>
                  <a:lnTo>
                    <a:pt x="4" y="1210"/>
                  </a:lnTo>
                  <a:lnTo>
                    <a:pt x="0" y="1163"/>
                  </a:lnTo>
                  <a:lnTo>
                    <a:pt x="14" y="1101"/>
                  </a:lnTo>
                  <a:lnTo>
                    <a:pt x="121" y="716"/>
                  </a:lnTo>
                  <a:lnTo>
                    <a:pt x="138" y="672"/>
                  </a:lnTo>
                  <a:lnTo>
                    <a:pt x="152" y="652"/>
                  </a:lnTo>
                  <a:lnTo>
                    <a:pt x="174" y="632"/>
                  </a:lnTo>
                  <a:lnTo>
                    <a:pt x="216" y="601"/>
                  </a:lnTo>
                  <a:lnTo>
                    <a:pt x="337" y="537"/>
                  </a:lnTo>
                  <a:lnTo>
                    <a:pt x="366" y="500"/>
                  </a:lnTo>
                  <a:lnTo>
                    <a:pt x="387" y="456"/>
                  </a:lnTo>
                  <a:lnTo>
                    <a:pt x="397" y="423"/>
                  </a:lnTo>
                  <a:lnTo>
                    <a:pt x="363" y="383"/>
                  </a:lnTo>
                  <a:lnTo>
                    <a:pt x="334" y="333"/>
                  </a:lnTo>
                  <a:lnTo>
                    <a:pt x="314" y="272"/>
                  </a:lnTo>
                  <a:lnTo>
                    <a:pt x="300" y="220"/>
                  </a:lnTo>
                  <a:lnTo>
                    <a:pt x="293" y="156"/>
                  </a:lnTo>
                  <a:lnTo>
                    <a:pt x="299" y="105"/>
                  </a:lnTo>
                  <a:lnTo>
                    <a:pt x="313" y="67"/>
                  </a:lnTo>
                  <a:lnTo>
                    <a:pt x="341" y="34"/>
                  </a:lnTo>
                  <a:lnTo>
                    <a:pt x="378" y="13"/>
                  </a:lnTo>
                  <a:lnTo>
                    <a:pt x="430" y="0"/>
                  </a:lnTo>
                  <a:lnTo>
                    <a:pt x="469" y="3"/>
                  </a:lnTo>
                  <a:lnTo>
                    <a:pt x="511" y="13"/>
                  </a:lnTo>
                  <a:lnTo>
                    <a:pt x="540" y="25"/>
                  </a:lnTo>
                  <a:lnTo>
                    <a:pt x="564" y="45"/>
                  </a:lnTo>
                  <a:lnTo>
                    <a:pt x="578" y="68"/>
                  </a:lnTo>
                  <a:lnTo>
                    <a:pt x="586" y="90"/>
                  </a:lnTo>
                  <a:lnTo>
                    <a:pt x="597" y="142"/>
                  </a:lnTo>
                  <a:lnTo>
                    <a:pt x="605" y="207"/>
                  </a:lnTo>
                  <a:lnTo>
                    <a:pt x="612" y="269"/>
                  </a:lnTo>
                  <a:lnTo>
                    <a:pt x="612" y="309"/>
                  </a:lnTo>
                  <a:lnTo>
                    <a:pt x="601" y="360"/>
                  </a:lnTo>
                  <a:lnTo>
                    <a:pt x="589" y="385"/>
                  </a:lnTo>
                  <a:lnTo>
                    <a:pt x="586" y="434"/>
                  </a:lnTo>
                  <a:lnTo>
                    <a:pt x="589" y="486"/>
                  </a:lnTo>
                  <a:lnTo>
                    <a:pt x="601" y="513"/>
                  </a:lnTo>
                  <a:lnTo>
                    <a:pt x="636" y="537"/>
                  </a:lnTo>
                  <a:lnTo>
                    <a:pt x="759" y="608"/>
                  </a:lnTo>
                  <a:lnTo>
                    <a:pt x="802" y="639"/>
                  </a:lnTo>
                  <a:lnTo>
                    <a:pt x="820" y="690"/>
                  </a:lnTo>
                  <a:lnTo>
                    <a:pt x="853" y="867"/>
                  </a:lnTo>
                  <a:lnTo>
                    <a:pt x="865" y="946"/>
                  </a:lnTo>
                  <a:lnTo>
                    <a:pt x="876" y="1013"/>
                  </a:lnTo>
                  <a:lnTo>
                    <a:pt x="887" y="1108"/>
                  </a:lnTo>
                  <a:lnTo>
                    <a:pt x="891" y="1190"/>
                  </a:lnTo>
                  <a:lnTo>
                    <a:pt x="887" y="1292"/>
                  </a:lnTo>
                  <a:lnTo>
                    <a:pt x="875" y="1402"/>
                  </a:lnTo>
                  <a:lnTo>
                    <a:pt x="865" y="1479"/>
                  </a:lnTo>
                  <a:lnTo>
                    <a:pt x="854" y="1564"/>
                  </a:lnTo>
                  <a:lnTo>
                    <a:pt x="839" y="1639"/>
                  </a:lnTo>
                  <a:lnTo>
                    <a:pt x="816" y="1697"/>
                  </a:lnTo>
                  <a:lnTo>
                    <a:pt x="799" y="1757"/>
                  </a:lnTo>
                  <a:lnTo>
                    <a:pt x="794"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27" name="Freeform 207"/>
            <p:cNvSpPr>
              <a:spLocks/>
            </p:cNvSpPr>
            <p:nvPr/>
          </p:nvSpPr>
          <p:spPr bwMode="auto">
            <a:xfrm>
              <a:off x="2006" y="1537"/>
              <a:ext cx="307" cy="1085"/>
            </a:xfrm>
            <a:custGeom>
              <a:avLst/>
              <a:gdLst>
                <a:gd name="T0" fmla="*/ 1 w 922"/>
                <a:gd name="T1" fmla="*/ 0 h 3255"/>
                <a:gd name="T2" fmla="*/ 2 w 922"/>
                <a:gd name="T3" fmla="*/ 0 h 3255"/>
                <a:gd name="T4" fmla="*/ 2 w 922"/>
                <a:gd name="T5" fmla="*/ 0 h 3255"/>
                <a:gd name="T6" fmla="*/ 2 w 922"/>
                <a:gd name="T7" fmla="*/ 1 h 3255"/>
                <a:gd name="T8" fmla="*/ 2 w 922"/>
                <a:gd name="T9" fmla="*/ 1 h 3255"/>
                <a:gd name="T10" fmla="*/ 2 w 922"/>
                <a:gd name="T11" fmla="*/ 2 h 3255"/>
                <a:gd name="T12" fmla="*/ 2 w 922"/>
                <a:gd name="T13" fmla="*/ 2 h 3255"/>
                <a:gd name="T14" fmla="*/ 2 w 922"/>
                <a:gd name="T15" fmla="*/ 2 h 3255"/>
                <a:gd name="T16" fmla="*/ 3 w 922"/>
                <a:gd name="T17" fmla="*/ 3 h 3255"/>
                <a:gd name="T18" fmla="*/ 4 w 922"/>
                <a:gd name="T19" fmla="*/ 4 h 3255"/>
                <a:gd name="T20" fmla="*/ 4 w 922"/>
                <a:gd name="T21" fmla="*/ 5 h 3255"/>
                <a:gd name="T22" fmla="*/ 3 w 922"/>
                <a:gd name="T23" fmla="*/ 6 h 3255"/>
                <a:gd name="T24" fmla="*/ 3 w 922"/>
                <a:gd name="T25" fmla="*/ 6 h 3255"/>
                <a:gd name="T26" fmla="*/ 3 w 922"/>
                <a:gd name="T27" fmla="*/ 7 h 3255"/>
                <a:gd name="T28" fmla="*/ 2 w 922"/>
                <a:gd name="T29" fmla="*/ 7 h 3255"/>
                <a:gd name="T30" fmla="*/ 2 w 922"/>
                <a:gd name="T31" fmla="*/ 10 h 3255"/>
                <a:gd name="T32" fmla="*/ 2 w 922"/>
                <a:gd name="T33" fmla="*/ 11 h 3255"/>
                <a:gd name="T34" fmla="*/ 2 w 922"/>
                <a:gd name="T35" fmla="*/ 12 h 3255"/>
                <a:gd name="T36" fmla="*/ 2 w 922"/>
                <a:gd name="T37" fmla="*/ 12 h 3255"/>
                <a:gd name="T38" fmla="*/ 2 w 922"/>
                <a:gd name="T39" fmla="*/ 13 h 3255"/>
                <a:gd name="T40" fmla="*/ 2 w 922"/>
                <a:gd name="T41" fmla="*/ 13 h 3255"/>
                <a:gd name="T42" fmla="*/ 2 w 922"/>
                <a:gd name="T43" fmla="*/ 13 h 3255"/>
                <a:gd name="T44" fmla="*/ 1 w 922"/>
                <a:gd name="T45" fmla="*/ 13 h 3255"/>
                <a:gd name="T46" fmla="*/ 1 w 922"/>
                <a:gd name="T47" fmla="*/ 13 h 3255"/>
                <a:gd name="T48" fmla="*/ 0 w 922"/>
                <a:gd name="T49" fmla="*/ 13 h 3255"/>
                <a:gd name="T50" fmla="*/ 0 w 922"/>
                <a:gd name="T51" fmla="*/ 13 h 3255"/>
                <a:gd name="T52" fmla="*/ 0 w 922"/>
                <a:gd name="T53" fmla="*/ 13 h 3255"/>
                <a:gd name="T54" fmla="*/ 1 w 922"/>
                <a:gd name="T55" fmla="*/ 13 h 3255"/>
                <a:gd name="T56" fmla="*/ 1 w 922"/>
                <a:gd name="T57" fmla="*/ 12 h 3255"/>
                <a:gd name="T58" fmla="*/ 1 w 922"/>
                <a:gd name="T59" fmla="*/ 12 h 3255"/>
                <a:gd name="T60" fmla="*/ 1 w 922"/>
                <a:gd name="T61" fmla="*/ 10 h 3255"/>
                <a:gd name="T62" fmla="*/ 0 w 922"/>
                <a:gd name="T63" fmla="*/ 10 h 3255"/>
                <a:gd name="T64" fmla="*/ 0 w 922"/>
                <a:gd name="T65" fmla="*/ 7 h 3255"/>
                <a:gd name="T66" fmla="*/ 0 w 922"/>
                <a:gd name="T67" fmla="*/ 7 h 3255"/>
                <a:gd name="T68" fmla="*/ 0 w 922"/>
                <a:gd name="T69" fmla="*/ 6 h 3255"/>
                <a:gd name="T70" fmla="*/ 0 w 922"/>
                <a:gd name="T71" fmla="*/ 6 h 3255"/>
                <a:gd name="T72" fmla="*/ 0 w 922"/>
                <a:gd name="T73" fmla="*/ 5 h 3255"/>
                <a:gd name="T74" fmla="*/ 0 w 922"/>
                <a:gd name="T75" fmla="*/ 4 h 3255"/>
                <a:gd name="T76" fmla="*/ 0 w 922"/>
                <a:gd name="T77" fmla="*/ 3 h 3255"/>
                <a:gd name="T78" fmla="*/ 0 w 922"/>
                <a:gd name="T79" fmla="*/ 3 h 3255"/>
                <a:gd name="T80" fmla="*/ 0 w 922"/>
                <a:gd name="T81" fmla="*/ 3 h 3255"/>
                <a:gd name="T82" fmla="*/ 1 w 922"/>
                <a:gd name="T83" fmla="*/ 2 h 3255"/>
                <a:gd name="T84" fmla="*/ 1 w 922"/>
                <a:gd name="T85" fmla="*/ 2 h 3255"/>
                <a:gd name="T86" fmla="*/ 1 w 922"/>
                <a:gd name="T87" fmla="*/ 2 h 3255"/>
                <a:gd name="T88" fmla="*/ 1 w 922"/>
                <a:gd name="T89" fmla="*/ 2 h 3255"/>
                <a:gd name="T90" fmla="*/ 1 w 922"/>
                <a:gd name="T91" fmla="*/ 2 h 3255"/>
                <a:gd name="T92" fmla="*/ 1 w 922"/>
                <a:gd name="T93" fmla="*/ 2 h 3255"/>
                <a:gd name="T94" fmla="*/ 0 w 922"/>
                <a:gd name="T95" fmla="*/ 1 h 3255"/>
                <a:gd name="T96" fmla="*/ 0 w 922"/>
                <a:gd name="T97" fmla="*/ 1 h 3255"/>
                <a:gd name="T98" fmla="*/ 1 w 922"/>
                <a:gd name="T99" fmla="*/ 0 h 3255"/>
                <a:gd name="T100" fmla="*/ 1 w 922"/>
                <a:gd name="T101" fmla="*/ 0 h 3255"/>
                <a:gd name="T102" fmla="*/ 1 w 922"/>
                <a:gd name="T103" fmla="*/ 0 h 3255"/>
                <a:gd name="T104" fmla="*/ 1 w 922"/>
                <a:gd name="T105" fmla="*/ 0 h 3255"/>
                <a:gd name="T106" fmla="*/ 3 w 922"/>
                <a:gd name="T107" fmla="*/ 4 h 3255"/>
                <a:gd name="T108" fmla="*/ 3 w 922"/>
                <a:gd name="T109" fmla="*/ 5 h 3255"/>
                <a:gd name="T110" fmla="*/ 3 w 922"/>
                <a:gd name="T111" fmla="*/ 4 h 3255"/>
                <a:gd name="T112" fmla="*/ 3 w 922"/>
                <a:gd name="T113" fmla="*/ 4 h 3255"/>
                <a:gd name="T114" fmla="*/ 3 w 922"/>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lnTo>
                    <a:pt x="649" y="957"/>
                  </a:lnTo>
                  <a:lnTo>
                    <a:pt x="643" y="1078"/>
                  </a:lnTo>
                  <a:lnTo>
                    <a:pt x="638" y="1144"/>
                  </a:lnTo>
                  <a:lnTo>
                    <a:pt x="698" y="1152"/>
                  </a:lnTo>
                  <a:lnTo>
                    <a:pt x="714" y="1099"/>
                  </a:lnTo>
                  <a:lnTo>
                    <a:pt x="714" y="1054"/>
                  </a:lnTo>
                  <a:lnTo>
                    <a:pt x="689" y="1010"/>
                  </a:lnTo>
                  <a:lnTo>
                    <a:pt x="672" y="980"/>
                  </a:lnTo>
                  <a:lnTo>
                    <a:pt x="658" y="957"/>
                  </a:lnTo>
                  <a:lnTo>
                    <a:pt x="649" y="957"/>
                  </a:lnTo>
                  <a:lnTo>
                    <a:pt x="309"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28" name="Freeform 208"/>
            <p:cNvSpPr>
              <a:spLocks/>
            </p:cNvSpPr>
            <p:nvPr/>
          </p:nvSpPr>
          <p:spPr bwMode="auto">
            <a:xfrm>
              <a:off x="2006" y="1537"/>
              <a:ext cx="307" cy="1085"/>
            </a:xfrm>
            <a:custGeom>
              <a:avLst/>
              <a:gdLst>
                <a:gd name="T0" fmla="*/ 1 w 922"/>
                <a:gd name="T1" fmla="*/ 0 h 3255"/>
                <a:gd name="T2" fmla="*/ 2 w 922"/>
                <a:gd name="T3" fmla="*/ 0 h 3255"/>
                <a:gd name="T4" fmla="*/ 2 w 922"/>
                <a:gd name="T5" fmla="*/ 0 h 3255"/>
                <a:gd name="T6" fmla="*/ 2 w 922"/>
                <a:gd name="T7" fmla="*/ 1 h 3255"/>
                <a:gd name="T8" fmla="*/ 2 w 922"/>
                <a:gd name="T9" fmla="*/ 1 h 3255"/>
                <a:gd name="T10" fmla="*/ 2 w 922"/>
                <a:gd name="T11" fmla="*/ 2 h 3255"/>
                <a:gd name="T12" fmla="*/ 2 w 922"/>
                <a:gd name="T13" fmla="*/ 2 h 3255"/>
                <a:gd name="T14" fmla="*/ 2 w 922"/>
                <a:gd name="T15" fmla="*/ 2 h 3255"/>
                <a:gd name="T16" fmla="*/ 3 w 922"/>
                <a:gd name="T17" fmla="*/ 3 h 3255"/>
                <a:gd name="T18" fmla="*/ 4 w 922"/>
                <a:gd name="T19" fmla="*/ 4 h 3255"/>
                <a:gd name="T20" fmla="*/ 4 w 922"/>
                <a:gd name="T21" fmla="*/ 5 h 3255"/>
                <a:gd name="T22" fmla="*/ 3 w 922"/>
                <a:gd name="T23" fmla="*/ 6 h 3255"/>
                <a:gd name="T24" fmla="*/ 3 w 922"/>
                <a:gd name="T25" fmla="*/ 6 h 3255"/>
                <a:gd name="T26" fmla="*/ 3 w 922"/>
                <a:gd name="T27" fmla="*/ 7 h 3255"/>
                <a:gd name="T28" fmla="*/ 2 w 922"/>
                <a:gd name="T29" fmla="*/ 7 h 3255"/>
                <a:gd name="T30" fmla="*/ 2 w 922"/>
                <a:gd name="T31" fmla="*/ 10 h 3255"/>
                <a:gd name="T32" fmla="*/ 2 w 922"/>
                <a:gd name="T33" fmla="*/ 11 h 3255"/>
                <a:gd name="T34" fmla="*/ 2 w 922"/>
                <a:gd name="T35" fmla="*/ 12 h 3255"/>
                <a:gd name="T36" fmla="*/ 2 w 922"/>
                <a:gd name="T37" fmla="*/ 12 h 3255"/>
                <a:gd name="T38" fmla="*/ 2 w 922"/>
                <a:gd name="T39" fmla="*/ 13 h 3255"/>
                <a:gd name="T40" fmla="*/ 2 w 922"/>
                <a:gd name="T41" fmla="*/ 13 h 3255"/>
                <a:gd name="T42" fmla="*/ 2 w 922"/>
                <a:gd name="T43" fmla="*/ 13 h 3255"/>
                <a:gd name="T44" fmla="*/ 1 w 922"/>
                <a:gd name="T45" fmla="*/ 13 h 3255"/>
                <a:gd name="T46" fmla="*/ 1 w 922"/>
                <a:gd name="T47" fmla="*/ 13 h 3255"/>
                <a:gd name="T48" fmla="*/ 0 w 922"/>
                <a:gd name="T49" fmla="*/ 13 h 3255"/>
                <a:gd name="T50" fmla="*/ 0 w 922"/>
                <a:gd name="T51" fmla="*/ 13 h 3255"/>
                <a:gd name="T52" fmla="*/ 0 w 922"/>
                <a:gd name="T53" fmla="*/ 13 h 3255"/>
                <a:gd name="T54" fmla="*/ 1 w 922"/>
                <a:gd name="T55" fmla="*/ 13 h 3255"/>
                <a:gd name="T56" fmla="*/ 1 w 922"/>
                <a:gd name="T57" fmla="*/ 12 h 3255"/>
                <a:gd name="T58" fmla="*/ 1 w 922"/>
                <a:gd name="T59" fmla="*/ 12 h 3255"/>
                <a:gd name="T60" fmla="*/ 1 w 922"/>
                <a:gd name="T61" fmla="*/ 10 h 3255"/>
                <a:gd name="T62" fmla="*/ 0 w 922"/>
                <a:gd name="T63" fmla="*/ 10 h 3255"/>
                <a:gd name="T64" fmla="*/ 0 w 922"/>
                <a:gd name="T65" fmla="*/ 7 h 3255"/>
                <a:gd name="T66" fmla="*/ 0 w 922"/>
                <a:gd name="T67" fmla="*/ 7 h 3255"/>
                <a:gd name="T68" fmla="*/ 0 w 922"/>
                <a:gd name="T69" fmla="*/ 6 h 3255"/>
                <a:gd name="T70" fmla="*/ 0 w 922"/>
                <a:gd name="T71" fmla="*/ 6 h 3255"/>
                <a:gd name="T72" fmla="*/ 0 w 922"/>
                <a:gd name="T73" fmla="*/ 5 h 3255"/>
                <a:gd name="T74" fmla="*/ 0 w 922"/>
                <a:gd name="T75" fmla="*/ 4 h 3255"/>
                <a:gd name="T76" fmla="*/ 0 w 922"/>
                <a:gd name="T77" fmla="*/ 3 h 3255"/>
                <a:gd name="T78" fmla="*/ 0 w 922"/>
                <a:gd name="T79" fmla="*/ 3 h 3255"/>
                <a:gd name="T80" fmla="*/ 0 w 922"/>
                <a:gd name="T81" fmla="*/ 3 h 3255"/>
                <a:gd name="T82" fmla="*/ 1 w 922"/>
                <a:gd name="T83" fmla="*/ 2 h 3255"/>
                <a:gd name="T84" fmla="*/ 1 w 922"/>
                <a:gd name="T85" fmla="*/ 2 h 3255"/>
                <a:gd name="T86" fmla="*/ 1 w 922"/>
                <a:gd name="T87" fmla="*/ 2 h 3255"/>
                <a:gd name="T88" fmla="*/ 1 w 922"/>
                <a:gd name="T89" fmla="*/ 2 h 3255"/>
                <a:gd name="T90" fmla="*/ 1 w 922"/>
                <a:gd name="T91" fmla="*/ 2 h 3255"/>
                <a:gd name="T92" fmla="*/ 1 w 922"/>
                <a:gd name="T93" fmla="*/ 2 h 3255"/>
                <a:gd name="T94" fmla="*/ 0 w 922"/>
                <a:gd name="T95" fmla="*/ 1 h 3255"/>
                <a:gd name="T96" fmla="*/ 0 w 922"/>
                <a:gd name="T97" fmla="*/ 1 h 3255"/>
                <a:gd name="T98" fmla="*/ 1 w 922"/>
                <a:gd name="T99" fmla="*/ 0 h 3255"/>
                <a:gd name="T100" fmla="*/ 1 w 922"/>
                <a:gd name="T101" fmla="*/ 0 h 3255"/>
                <a:gd name="T102" fmla="*/ 1 w 922"/>
                <a:gd name="T103" fmla="*/ 0 h 3255"/>
                <a:gd name="T104" fmla="*/ 1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29" name="Freeform 209"/>
            <p:cNvSpPr>
              <a:spLocks/>
            </p:cNvSpPr>
            <p:nvPr/>
          </p:nvSpPr>
          <p:spPr bwMode="auto">
            <a:xfrm>
              <a:off x="2217" y="1857"/>
              <a:ext cx="25" cy="65"/>
            </a:xfrm>
            <a:custGeom>
              <a:avLst/>
              <a:gdLst>
                <a:gd name="T0" fmla="*/ 0 w 75"/>
                <a:gd name="T1" fmla="*/ 0 h 196"/>
                <a:gd name="T2" fmla="*/ 0 w 75"/>
                <a:gd name="T3" fmla="*/ 0 h 196"/>
                <a:gd name="T4" fmla="*/ 0 w 75"/>
                <a:gd name="T5" fmla="*/ 1 h 196"/>
                <a:gd name="T6" fmla="*/ 0 w 75"/>
                <a:gd name="T7" fmla="*/ 1 h 196"/>
                <a:gd name="T8" fmla="*/ 0 w 75"/>
                <a:gd name="T9" fmla="*/ 1 h 196"/>
                <a:gd name="T10" fmla="*/ 0 w 75"/>
                <a:gd name="T11" fmla="*/ 0 h 196"/>
                <a:gd name="T12" fmla="*/ 0 w 75"/>
                <a:gd name="T13" fmla="*/ 0 h 196"/>
                <a:gd name="T14" fmla="*/ 0 w 75"/>
                <a:gd name="T15" fmla="*/ 0 h 196"/>
                <a:gd name="T16" fmla="*/ 0 w 75"/>
                <a:gd name="T17" fmla="*/ 0 h 196"/>
                <a:gd name="T18" fmla="*/ 0 w 75"/>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6"/>
                <a:gd name="T32" fmla="*/ 75 w 75"/>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6">
                  <a:moveTo>
                    <a:pt x="10" y="0"/>
                  </a:moveTo>
                  <a:lnTo>
                    <a:pt x="5" y="120"/>
                  </a:lnTo>
                  <a:lnTo>
                    <a:pt x="0" y="188"/>
                  </a:lnTo>
                  <a:lnTo>
                    <a:pt x="60" y="196"/>
                  </a:lnTo>
                  <a:lnTo>
                    <a:pt x="75" y="143"/>
                  </a:lnTo>
                  <a:lnTo>
                    <a:pt x="75" y="98"/>
                  </a:lnTo>
                  <a:lnTo>
                    <a:pt x="50" y="54"/>
                  </a:lnTo>
                  <a:lnTo>
                    <a:pt x="35" y="22"/>
                  </a:lnTo>
                  <a:lnTo>
                    <a:pt x="20" y="0"/>
                  </a:lnTo>
                  <a:lnTo>
                    <a:pt x="10"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30" name="Freeform 210"/>
            <p:cNvSpPr>
              <a:spLocks/>
            </p:cNvSpPr>
            <p:nvPr/>
          </p:nvSpPr>
          <p:spPr bwMode="auto">
            <a:xfrm>
              <a:off x="2571" y="1515"/>
              <a:ext cx="293" cy="1140"/>
            </a:xfrm>
            <a:custGeom>
              <a:avLst/>
              <a:gdLst>
                <a:gd name="T0" fmla="*/ 2 w 881"/>
                <a:gd name="T1" fmla="*/ 0 h 3420"/>
                <a:gd name="T2" fmla="*/ 3 w 881"/>
                <a:gd name="T3" fmla="*/ 1 h 3420"/>
                <a:gd name="T4" fmla="*/ 2 w 881"/>
                <a:gd name="T5" fmla="*/ 1 h 3420"/>
                <a:gd name="T6" fmla="*/ 2 w 881"/>
                <a:gd name="T7" fmla="*/ 2 h 3420"/>
                <a:gd name="T8" fmla="*/ 3 w 881"/>
                <a:gd name="T9" fmla="*/ 2 h 3420"/>
                <a:gd name="T10" fmla="*/ 3 w 881"/>
                <a:gd name="T11" fmla="*/ 3 h 3420"/>
                <a:gd name="T12" fmla="*/ 3 w 881"/>
                <a:gd name="T13" fmla="*/ 3 h 3420"/>
                <a:gd name="T14" fmla="*/ 3 w 881"/>
                <a:gd name="T15" fmla="*/ 5 h 3420"/>
                <a:gd name="T16" fmla="*/ 3 w 881"/>
                <a:gd name="T17" fmla="*/ 6 h 3420"/>
                <a:gd name="T18" fmla="*/ 4 w 881"/>
                <a:gd name="T19" fmla="*/ 7 h 3420"/>
                <a:gd name="T20" fmla="*/ 2 w 881"/>
                <a:gd name="T21" fmla="*/ 9 h 3420"/>
                <a:gd name="T22" fmla="*/ 2 w 881"/>
                <a:gd name="T23" fmla="*/ 10 h 3420"/>
                <a:gd name="T24" fmla="*/ 2 w 881"/>
                <a:gd name="T25" fmla="*/ 11 h 3420"/>
                <a:gd name="T26" fmla="*/ 2 w 881"/>
                <a:gd name="T27" fmla="*/ 13 h 3420"/>
                <a:gd name="T28" fmla="*/ 2 w 881"/>
                <a:gd name="T29" fmla="*/ 14 h 3420"/>
                <a:gd name="T30" fmla="*/ 2 w 881"/>
                <a:gd name="T31" fmla="*/ 14 h 3420"/>
                <a:gd name="T32" fmla="*/ 1 w 881"/>
                <a:gd name="T33" fmla="*/ 14 h 3420"/>
                <a:gd name="T34" fmla="*/ 1 w 881"/>
                <a:gd name="T35" fmla="*/ 14 h 3420"/>
                <a:gd name="T36" fmla="*/ 1 w 881"/>
                <a:gd name="T37" fmla="*/ 14 h 3420"/>
                <a:gd name="T38" fmla="*/ 0 w 881"/>
                <a:gd name="T39" fmla="*/ 14 h 3420"/>
                <a:gd name="T40" fmla="*/ 0 w 881"/>
                <a:gd name="T41" fmla="*/ 13 h 3420"/>
                <a:gd name="T42" fmla="*/ 1 w 881"/>
                <a:gd name="T43" fmla="*/ 13 h 3420"/>
                <a:gd name="T44" fmla="*/ 1 w 881"/>
                <a:gd name="T45" fmla="*/ 12 h 3420"/>
                <a:gd name="T46" fmla="*/ 0 w 881"/>
                <a:gd name="T47" fmla="*/ 11 h 3420"/>
                <a:gd name="T48" fmla="*/ 0 w 881"/>
                <a:gd name="T49" fmla="*/ 9 h 3420"/>
                <a:gd name="T50" fmla="*/ 0 w 881"/>
                <a:gd name="T51" fmla="*/ 8 h 3420"/>
                <a:gd name="T52" fmla="*/ 1 w 881"/>
                <a:gd name="T53" fmla="*/ 6 h 3420"/>
                <a:gd name="T54" fmla="*/ 1 w 881"/>
                <a:gd name="T55" fmla="*/ 5 h 3420"/>
                <a:gd name="T56" fmla="*/ 0 w 881"/>
                <a:gd name="T57" fmla="*/ 5 h 3420"/>
                <a:gd name="T58" fmla="*/ 1 w 881"/>
                <a:gd name="T59" fmla="*/ 4 h 3420"/>
                <a:gd name="T60" fmla="*/ 1 w 881"/>
                <a:gd name="T61" fmla="*/ 3 h 3420"/>
                <a:gd name="T62" fmla="*/ 1 w 881"/>
                <a:gd name="T63" fmla="*/ 2 h 3420"/>
                <a:gd name="T64" fmla="*/ 2 w 881"/>
                <a:gd name="T65" fmla="*/ 2 h 3420"/>
                <a:gd name="T66" fmla="*/ 1 w 881"/>
                <a:gd name="T67" fmla="*/ 2 h 3420"/>
                <a:gd name="T68" fmla="*/ 1 w 881"/>
                <a:gd name="T69" fmla="*/ 1 h 3420"/>
                <a:gd name="T70" fmla="*/ 1 w 881"/>
                <a:gd name="T71" fmla="*/ 1 h 3420"/>
                <a:gd name="T72" fmla="*/ 1 w 881"/>
                <a:gd name="T73" fmla="*/ 0 h 3420"/>
                <a:gd name="T74" fmla="*/ 2 w 881"/>
                <a:gd name="T75" fmla="*/ 0 h 3420"/>
                <a:gd name="T76" fmla="*/ 3 w 881"/>
                <a:gd name="T77" fmla="*/ 6 h 3420"/>
                <a:gd name="T78" fmla="*/ 3 w 881"/>
                <a:gd name="T79" fmla="*/ 6 h 3420"/>
                <a:gd name="T80" fmla="*/ 3 w 881"/>
                <a:gd name="T81" fmla="*/ 5 h 3420"/>
                <a:gd name="T82" fmla="*/ 3 w 881"/>
                <a:gd name="T83" fmla="*/ 4 h 3420"/>
                <a:gd name="T84" fmla="*/ 3 w 881"/>
                <a:gd name="T85" fmla="*/ 5 h 3420"/>
                <a:gd name="T86" fmla="*/ 3 w 881"/>
                <a:gd name="T87" fmla="*/ 6 h 3420"/>
                <a:gd name="T88" fmla="*/ 2 w 881"/>
                <a:gd name="T89" fmla="*/ 13 h 3420"/>
                <a:gd name="T90" fmla="*/ 2 w 881"/>
                <a:gd name="T91" fmla="*/ 13 h 3420"/>
                <a:gd name="T92" fmla="*/ 2 w 881"/>
                <a:gd name="T93" fmla="*/ 11 h 3420"/>
                <a:gd name="T94" fmla="*/ 2 w 881"/>
                <a:gd name="T95" fmla="*/ 10 h 3420"/>
                <a:gd name="T96" fmla="*/ 2 w 881"/>
                <a:gd name="T97" fmla="*/ 10 h 3420"/>
                <a:gd name="T98" fmla="*/ 2 w 881"/>
                <a:gd name="T99" fmla="*/ 9 h 3420"/>
                <a:gd name="T100" fmla="*/ 1 w 881"/>
                <a:gd name="T101" fmla="*/ 9 h 3420"/>
                <a:gd name="T102" fmla="*/ 1 w 881"/>
                <a:gd name="T103" fmla="*/ 10 h 3420"/>
                <a:gd name="T104" fmla="*/ 1 w 881"/>
                <a:gd name="T105" fmla="*/ 10 h 3420"/>
                <a:gd name="T106" fmla="*/ 1 w 881"/>
                <a:gd name="T107" fmla="*/ 11 h 3420"/>
                <a:gd name="T108" fmla="*/ 1 w 881"/>
                <a:gd name="T109" fmla="*/ 13 h 3420"/>
                <a:gd name="T110" fmla="*/ 2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lnTo>
                    <a:pt x="715" y="1477"/>
                  </a:lnTo>
                  <a:lnTo>
                    <a:pt x="667" y="1498"/>
                  </a:lnTo>
                  <a:lnTo>
                    <a:pt x="667" y="1411"/>
                  </a:lnTo>
                  <a:lnTo>
                    <a:pt x="663" y="1375"/>
                  </a:lnTo>
                  <a:lnTo>
                    <a:pt x="654" y="1338"/>
                  </a:lnTo>
                  <a:lnTo>
                    <a:pt x="639"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4"/>
                  </a:lnTo>
                  <a:lnTo>
                    <a:pt x="715" y="1477"/>
                  </a:lnTo>
                  <a:lnTo>
                    <a:pt x="468" y="1"/>
                  </a:lnTo>
                  <a:lnTo>
                    <a:pt x="388" y="3179"/>
                  </a:lnTo>
                  <a:lnTo>
                    <a:pt x="410" y="3137"/>
                  </a:lnTo>
                  <a:lnTo>
                    <a:pt x="423" y="3094"/>
                  </a:lnTo>
                  <a:lnTo>
                    <a:pt x="430" y="3038"/>
                  </a:lnTo>
                  <a:lnTo>
                    <a:pt x="423" y="2961"/>
                  </a:lnTo>
                  <a:lnTo>
                    <a:pt x="419" y="2873"/>
                  </a:lnTo>
                  <a:lnTo>
                    <a:pt x="417" y="2768"/>
                  </a:lnTo>
                  <a:lnTo>
                    <a:pt x="419" y="2654"/>
                  </a:lnTo>
                  <a:lnTo>
                    <a:pt x="427" y="2552"/>
                  </a:lnTo>
                  <a:lnTo>
                    <a:pt x="433" y="2483"/>
                  </a:lnTo>
                  <a:lnTo>
                    <a:pt x="428" y="2452"/>
                  </a:lnTo>
                  <a:lnTo>
                    <a:pt x="411" y="2407"/>
                  </a:lnTo>
                  <a:lnTo>
                    <a:pt x="395" y="2349"/>
                  </a:lnTo>
                  <a:lnTo>
                    <a:pt x="388" y="2277"/>
                  </a:lnTo>
                  <a:lnTo>
                    <a:pt x="389" y="2217"/>
                  </a:lnTo>
                  <a:lnTo>
                    <a:pt x="399" y="2173"/>
                  </a:lnTo>
                  <a:lnTo>
                    <a:pt x="256" y="2159"/>
                  </a:lnTo>
                  <a:lnTo>
                    <a:pt x="241" y="2205"/>
                  </a:lnTo>
                  <a:lnTo>
                    <a:pt x="224" y="2252"/>
                  </a:lnTo>
                  <a:lnTo>
                    <a:pt x="210" y="2301"/>
                  </a:lnTo>
                  <a:lnTo>
                    <a:pt x="210" y="2322"/>
                  </a:lnTo>
                  <a:lnTo>
                    <a:pt x="229" y="2362"/>
                  </a:lnTo>
                  <a:lnTo>
                    <a:pt x="256" y="2410"/>
                  </a:lnTo>
                  <a:lnTo>
                    <a:pt x="277" y="2468"/>
                  </a:lnTo>
                  <a:lnTo>
                    <a:pt x="293" y="2523"/>
                  </a:lnTo>
                  <a:lnTo>
                    <a:pt x="298" y="2599"/>
                  </a:lnTo>
                  <a:lnTo>
                    <a:pt x="298" y="2675"/>
                  </a:lnTo>
                  <a:lnTo>
                    <a:pt x="300" y="2783"/>
                  </a:lnTo>
                  <a:lnTo>
                    <a:pt x="306" y="2875"/>
                  </a:lnTo>
                  <a:lnTo>
                    <a:pt x="322" y="2979"/>
                  </a:lnTo>
                  <a:lnTo>
                    <a:pt x="353" y="3094"/>
                  </a:lnTo>
                  <a:lnTo>
                    <a:pt x="371" y="3144"/>
                  </a:lnTo>
                  <a:lnTo>
                    <a:pt x="388" y="3179"/>
                  </a:lnTo>
                  <a:lnTo>
                    <a:pt x="468"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31" name="Freeform 211"/>
            <p:cNvSpPr>
              <a:spLocks/>
            </p:cNvSpPr>
            <p:nvPr/>
          </p:nvSpPr>
          <p:spPr bwMode="auto">
            <a:xfrm>
              <a:off x="2571" y="1515"/>
              <a:ext cx="293" cy="1140"/>
            </a:xfrm>
            <a:custGeom>
              <a:avLst/>
              <a:gdLst>
                <a:gd name="T0" fmla="*/ 2 w 881"/>
                <a:gd name="T1" fmla="*/ 0 h 3420"/>
                <a:gd name="T2" fmla="*/ 3 w 881"/>
                <a:gd name="T3" fmla="*/ 0 h 3420"/>
                <a:gd name="T4" fmla="*/ 3 w 881"/>
                <a:gd name="T5" fmla="*/ 1 h 3420"/>
                <a:gd name="T6" fmla="*/ 3 w 881"/>
                <a:gd name="T7" fmla="*/ 1 h 3420"/>
                <a:gd name="T8" fmla="*/ 2 w 881"/>
                <a:gd name="T9" fmla="*/ 2 h 3420"/>
                <a:gd name="T10" fmla="*/ 2 w 881"/>
                <a:gd name="T11" fmla="*/ 2 h 3420"/>
                <a:gd name="T12" fmla="*/ 3 w 881"/>
                <a:gd name="T13" fmla="*/ 2 h 3420"/>
                <a:gd name="T14" fmla="*/ 3 w 881"/>
                <a:gd name="T15" fmla="*/ 2 h 3420"/>
                <a:gd name="T16" fmla="*/ 3 w 881"/>
                <a:gd name="T17" fmla="*/ 3 h 3420"/>
                <a:gd name="T18" fmla="*/ 3 w 881"/>
                <a:gd name="T19" fmla="*/ 3 h 3420"/>
                <a:gd name="T20" fmla="*/ 3 w 881"/>
                <a:gd name="T21" fmla="*/ 4 h 3420"/>
                <a:gd name="T22" fmla="*/ 3 w 881"/>
                <a:gd name="T23" fmla="*/ 5 h 3420"/>
                <a:gd name="T24" fmla="*/ 3 w 881"/>
                <a:gd name="T25" fmla="*/ 6 h 3420"/>
                <a:gd name="T26" fmla="*/ 3 w 881"/>
                <a:gd name="T27" fmla="*/ 6 h 3420"/>
                <a:gd name="T28" fmla="*/ 4 w 881"/>
                <a:gd name="T29" fmla="*/ 7 h 3420"/>
                <a:gd name="T30" fmla="*/ 3 w 881"/>
                <a:gd name="T31" fmla="*/ 8 h 3420"/>
                <a:gd name="T32" fmla="*/ 2 w 881"/>
                <a:gd name="T33" fmla="*/ 9 h 3420"/>
                <a:gd name="T34" fmla="*/ 2 w 881"/>
                <a:gd name="T35" fmla="*/ 10 h 3420"/>
                <a:gd name="T36" fmla="*/ 2 w 881"/>
                <a:gd name="T37" fmla="*/ 11 h 3420"/>
                <a:gd name="T38" fmla="*/ 2 w 881"/>
                <a:gd name="T39" fmla="*/ 12 h 3420"/>
                <a:gd name="T40" fmla="*/ 2 w 881"/>
                <a:gd name="T41" fmla="*/ 13 h 3420"/>
                <a:gd name="T42" fmla="*/ 2 w 881"/>
                <a:gd name="T43" fmla="*/ 14 h 3420"/>
                <a:gd name="T44" fmla="*/ 2 w 881"/>
                <a:gd name="T45" fmla="*/ 14 h 3420"/>
                <a:gd name="T46" fmla="*/ 2 w 881"/>
                <a:gd name="T47" fmla="*/ 14 h 3420"/>
                <a:gd name="T48" fmla="*/ 1 w 881"/>
                <a:gd name="T49" fmla="*/ 14 h 3420"/>
                <a:gd name="T50" fmla="*/ 1 w 881"/>
                <a:gd name="T51" fmla="*/ 14 h 3420"/>
                <a:gd name="T52" fmla="*/ 1 w 881"/>
                <a:gd name="T53" fmla="*/ 14 h 3420"/>
                <a:gd name="T54" fmla="*/ 1 w 881"/>
                <a:gd name="T55" fmla="*/ 14 h 3420"/>
                <a:gd name="T56" fmla="*/ 1 w 881"/>
                <a:gd name="T57" fmla="*/ 14 h 3420"/>
                <a:gd name="T58" fmla="*/ 0 w 881"/>
                <a:gd name="T59" fmla="*/ 14 h 3420"/>
                <a:gd name="T60" fmla="*/ 0 w 881"/>
                <a:gd name="T61" fmla="*/ 14 h 3420"/>
                <a:gd name="T62" fmla="*/ 0 w 881"/>
                <a:gd name="T63" fmla="*/ 13 h 3420"/>
                <a:gd name="T64" fmla="*/ 1 w 881"/>
                <a:gd name="T65" fmla="*/ 13 h 3420"/>
                <a:gd name="T66" fmla="*/ 1 w 881"/>
                <a:gd name="T67" fmla="*/ 13 h 3420"/>
                <a:gd name="T68" fmla="*/ 1 w 881"/>
                <a:gd name="T69" fmla="*/ 12 h 3420"/>
                <a:gd name="T70" fmla="*/ 0 w 881"/>
                <a:gd name="T71" fmla="*/ 11 h 3420"/>
                <a:gd name="T72" fmla="*/ 0 w 881"/>
                <a:gd name="T73" fmla="*/ 10 h 3420"/>
                <a:gd name="T74" fmla="*/ 0 w 881"/>
                <a:gd name="T75" fmla="*/ 9 h 3420"/>
                <a:gd name="T76" fmla="*/ 0 w 881"/>
                <a:gd name="T77" fmla="*/ 8 h 3420"/>
                <a:gd name="T78" fmla="*/ 0 w 881"/>
                <a:gd name="T79" fmla="*/ 7 h 3420"/>
                <a:gd name="T80" fmla="*/ 1 w 881"/>
                <a:gd name="T81" fmla="*/ 6 h 3420"/>
                <a:gd name="T82" fmla="*/ 1 w 881"/>
                <a:gd name="T83" fmla="*/ 5 h 3420"/>
                <a:gd name="T84" fmla="*/ 0 w 881"/>
                <a:gd name="T85" fmla="*/ 5 h 3420"/>
                <a:gd name="T86" fmla="*/ 0 w 881"/>
                <a:gd name="T87" fmla="*/ 5 h 3420"/>
                <a:gd name="T88" fmla="*/ 1 w 881"/>
                <a:gd name="T89" fmla="*/ 4 h 3420"/>
                <a:gd name="T90" fmla="*/ 1 w 881"/>
                <a:gd name="T91" fmla="*/ 3 h 3420"/>
                <a:gd name="T92" fmla="*/ 1 w 881"/>
                <a:gd name="T93" fmla="*/ 3 h 3420"/>
                <a:gd name="T94" fmla="*/ 1 w 881"/>
                <a:gd name="T95" fmla="*/ 2 h 3420"/>
                <a:gd name="T96" fmla="*/ 2 w 881"/>
                <a:gd name="T97" fmla="*/ 2 h 3420"/>
                <a:gd name="T98" fmla="*/ 2 w 881"/>
                <a:gd name="T99" fmla="*/ 2 h 3420"/>
                <a:gd name="T100" fmla="*/ 1 w 881"/>
                <a:gd name="T101" fmla="*/ 2 h 3420"/>
                <a:gd name="T102" fmla="*/ 1 w 881"/>
                <a:gd name="T103" fmla="*/ 1 h 3420"/>
                <a:gd name="T104" fmla="*/ 1 w 881"/>
                <a:gd name="T105" fmla="*/ 1 h 3420"/>
                <a:gd name="T106" fmla="*/ 1 w 881"/>
                <a:gd name="T107" fmla="*/ 1 h 3420"/>
                <a:gd name="T108" fmla="*/ 1 w 881"/>
                <a:gd name="T109" fmla="*/ 0 h 3420"/>
                <a:gd name="T110" fmla="*/ 1 w 881"/>
                <a:gd name="T111" fmla="*/ 0 h 3420"/>
                <a:gd name="T112" fmla="*/ 2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32" name="Freeform 212"/>
            <p:cNvSpPr>
              <a:spLocks/>
            </p:cNvSpPr>
            <p:nvPr/>
          </p:nvSpPr>
          <p:spPr bwMode="auto">
            <a:xfrm>
              <a:off x="2779" y="1849"/>
              <a:ext cx="34" cy="166"/>
            </a:xfrm>
            <a:custGeom>
              <a:avLst/>
              <a:gdLst>
                <a:gd name="T0" fmla="*/ 0 w 103"/>
                <a:gd name="T1" fmla="*/ 2 h 497"/>
                <a:gd name="T2" fmla="*/ 0 w 103"/>
                <a:gd name="T3" fmla="*/ 2 h 497"/>
                <a:gd name="T4" fmla="*/ 0 w 103"/>
                <a:gd name="T5" fmla="*/ 2 h 497"/>
                <a:gd name="T6" fmla="*/ 0 w 103"/>
                <a:gd name="T7" fmla="*/ 2 h 497"/>
                <a:gd name="T8" fmla="*/ 0 w 103"/>
                <a:gd name="T9" fmla="*/ 1 h 497"/>
                <a:gd name="T10" fmla="*/ 0 w 103"/>
                <a:gd name="T11" fmla="*/ 1 h 497"/>
                <a:gd name="T12" fmla="*/ 0 w 103"/>
                <a:gd name="T13" fmla="*/ 1 h 497"/>
                <a:gd name="T14" fmla="*/ 0 w 103"/>
                <a:gd name="T15" fmla="*/ 1 h 497"/>
                <a:gd name="T16" fmla="*/ 0 w 103"/>
                <a:gd name="T17" fmla="*/ 1 h 497"/>
                <a:gd name="T18" fmla="*/ 0 w 103"/>
                <a:gd name="T19" fmla="*/ 0 h 497"/>
                <a:gd name="T20" fmla="*/ 0 w 103"/>
                <a:gd name="T21" fmla="*/ 0 h 497"/>
                <a:gd name="T22" fmla="*/ 0 w 103"/>
                <a:gd name="T23" fmla="*/ 0 h 497"/>
                <a:gd name="T24" fmla="*/ 0 w 103"/>
                <a:gd name="T25" fmla="*/ 0 h 497"/>
                <a:gd name="T26" fmla="*/ 0 w 103"/>
                <a:gd name="T27" fmla="*/ 1 h 497"/>
                <a:gd name="T28" fmla="*/ 0 w 103"/>
                <a:gd name="T29" fmla="*/ 1 h 497"/>
                <a:gd name="T30" fmla="*/ 0 w 103"/>
                <a:gd name="T31" fmla="*/ 1 h 497"/>
                <a:gd name="T32" fmla="*/ 0 w 103"/>
                <a:gd name="T33" fmla="*/ 2 h 497"/>
                <a:gd name="T34" fmla="*/ 0 w 103"/>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7"/>
                  </a:lnTo>
                  <a:lnTo>
                    <a:pt x="19" y="302"/>
                  </a:lnTo>
                  <a:lnTo>
                    <a:pt x="0" y="267"/>
                  </a:lnTo>
                  <a:lnTo>
                    <a:pt x="25" y="223"/>
                  </a:lnTo>
                  <a:lnTo>
                    <a:pt x="49" y="172"/>
                  </a:lnTo>
                  <a:lnTo>
                    <a:pt x="70" y="113"/>
                  </a:lnTo>
                  <a:lnTo>
                    <a:pt x="83" y="64"/>
                  </a:lnTo>
                  <a:lnTo>
                    <a:pt x="95" y="0"/>
                  </a:lnTo>
                  <a:lnTo>
                    <a:pt x="103" y="79"/>
                  </a:lnTo>
                  <a:lnTo>
                    <a:pt x="101" y="177"/>
                  </a:lnTo>
                  <a:lnTo>
                    <a:pt x="99" y="267"/>
                  </a:lnTo>
                  <a:lnTo>
                    <a:pt x="101" y="342"/>
                  </a:lnTo>
                  <a:lnTo>
                    <a:pt x="99" y="405"/>
                  </a:lnTo>
                  <a:lnTo>
                    <a:pt x="96"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33" name="Freeform 213"/>
            <p:cNvSpPr>
              <a:spLocks/>
            </p:cNvSpPr>
            <p:nvPr/>
          </p:nvSpPr>
          <p:spPr bwMode="auto">
            <a:xfrm>
              <a:off x="2643" y="2234"/>
              <a:ext cx="75" cy="340"/>
            </a:xfrm>
            <a:custGeom>
              <a:avLst/>
              <a:gdLst>
                <a:gd name="T0" fmla="*/ 1 w 223"/>
                <a:gd name="T1" fmla="*/ 4 h 1021"/>
                <a:gd name="T2" fmla="*/ 1 w 223"/>
                <a:gd name="T3" fmla="*/ 4 h 1021"/>
                <a:gd name="T4" fmla="*/ 1 w 223"/>
                <a:gd name="T5" fmla="*/ 4 h 1021"/>
                <a:gd name="T6" fmla="*/ 1 w 223"/>
                <a:gd name="T7" fmla="*/ 4 h 1021"/>
                <a:gd name="T8" fmla="*/ 1 w 223"/>
                <a:gd name="T9" fmla="*/ 3 h 1021"/>
                <a:gd name="T10" fmla="*/ 1 w 223"/>
                <a:gd name="T11" fmla="*/ 3 h 1021"/>
                <a:gd name="T12" fmla="*/ 1 w 223"/>
                <a:gd name="T13" fmla="*/ 3 h 1021"/>
                <a:gd name="T14" fmla="*/ 1 w 223"/>
                <a:gd name="T15" fmla="*/ 2 h 1021"/>
                <a:gd name="T16" fmla="*/ 1 w 223"/>
                <a:gd name="T17" fmla="*/ 2 h 1021"/>
                <a:gd name="T18" fmla="*/ 1 w 223"/>
                <a:gd name="T19" fmla="*/ 1 h 1021"/>
                <a:gd name="T20" fmla="*/ 1 w 223"/>
                <a:gd name="T21" fmla="*/ 1 h 1021"/>
                <a:gd name="T22" fmla="*/ 1 w 223"/>
                <a:gd name="T23" fmla="*/ 1 h 1021"/>
                <a:gd name="T24" fmla="*/ 1 w 223"/>
                <a:gd name="T25" fmla="*/ 1 h 1021"/>
                <a:gd name="T26" fmla="*/ 1 w 223"/>
                <a:gd name="T27" fmla="*/ 0 h 1021"/>
                <a:gd name="T28" fmla="*/ 1 w 223"/>
                <a:gd name="T29" fmla="*/ 0 h 1021"/>
                <a:gd name="T30" fmla="*/ 1 w 223"/>
                <a:gd name="T31" fmla="*/ 0 h 1021"/>
                <a:gd name="T32" fmla="*/ 0 w 223"/>
                <a:gd name="T33" fmla="*/ 0 h 1021"/>
                <a:gd name="T34" fmla="*/ 0 w 223"/>
                <a:gd name="T35" fmla="*/ 0 h 1021"/>
                <a:gd name="T36" fmla="*/ 0 w 223"/>
                <a:gd name="T37" fmla="*/ 0 h 1021"/>
                <a:gd name="T38" fmla="*/ 0 w 223"/>
                <a:gd name="T39" fmla="*/ 1 h 1021"/>
                <a:gd name="T40" fmla="*/ 0 w 223"/>
                <a:gd name="T41" fmla="*/ 1 h 1021"/>
                <a:gd name="T42" fmla="*/ 0 w 223"/>
                <a:gd name="T43" fmla="*/ 1 h 1021"/>
                <a:gd name="T44" fmla="*/ 0 w 223"/>
                <a:gd name="T45" fmla="*/ 1 h 1021"/>
                <a:gd name="T46" fmla="*/ 0 w 223"/>
                <a:gd name="T47" fmla="*/ 1 h 1021"/>
                <a:gd name="T48" fmla="*/ 0 w 223"/>
                <a:gd name="T49" fmla="*/ 2 h 1021"/>
                <a:gd name="T50" fmla="*/ 0 w 223"/>
                <a:gd name="T51" fmla="*/ 2 h 1021"/>
                <a:gd name="T52" fmla="*/ 0 w 223"/>
                <a:gd name="T53" fmla="*/ 2 h 1021"/>
                <a:gd name="T54" fmla="*/ 0 w 223"/>
                <a:gd name="T55" fmla="*/ 3 h 1021"/>
                <a:gd name="T56" fmla="*/ 0 w 223"/>
                <a:gd name="T57" fmla="*/ 3 h 1021"/>
                <a:gd name="T58" fmla="*/ 0 w 223"/>
                <a:gd name="T59" fmla="*/ 3 h 1021"/>
                <a:gd name="T60" fmla="*/ 1 w 223"/>
                <a:gd name="T61" fmla="*/ 4 h 1021"/>
                <a:gd name="T62" fmla="*/ 1 w 223"/>
                <a:gd name="T63" fmla="*/ 4 h 1021"/>
                <a:gd name="T64" fmla="*/ 1 w 223"/>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5" y="936"/>
                  </a:lnTo>
                  <a:lnTo>
                    <a:pt x="220" y="880"/>
                  </a:lnTo>
                  <a:lnTo>
                    <a:pt x="215"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6"/>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5"/>
                  </a:lnTo>
                  <a:lnTo>
                    <a:pt x="178"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34" name="Freeform 214"/>
            <p:cNvSpPr>
              <a:spLocks/>
            </p:cNvSpPr>
            <p:nvPr/>
          </p:nvSpPr>
          <p:spPr bwMode="auto">
            <a:xfrm>
              <a:off x="2750" y="1683"/>
              <a:ext cx="375" cy="1215"/>
            </a:xfrm>
            <a:custGeom>
              <a:avLst/>
              <a:gdLst>
                <a:gd name="T0" fmla="*/ 2 w 1125"/>
                <a:gd name="T1" fmla="*/ 10 h 3645"/>
                <a:gd name="T2" fmla="*/ 3 w 1125"/>
                <a:gd name="T3" fmla="*/ 12 h 3645"/>
                <a:gd name="T4" fmla="*/ 3 w 1125"/>
                <a:gd name="T5" fmla="*/ 13 h 3645"/>
                <a:gd name="T6" fmla="*/ 3 w 1125"/>
                <a:gd name="T7" fmla="*/ 14 h 3645"/>
                <a:gd name="T8" fmla="*/ 3 w 1125"/>
                <a:gd name="T9" fmla="*/ 14 h 3645"/>
                <a:gd name="T10" fmla="*/ 4 w 1125"/>
                <a:gd name="T11" fmla="*/ 14 h 3645"/>
                <a:gd name="T12" fmla="*/ 4 w 1125"/>
                <a:gd name="T13" fmla="*/ 15 h 3645"/>
                <a:gd name="T14" fmla="*/ 5 w 1125"/>
                <a:gd name="T15" fmla="*/ 14 h 3645"/>
                <a:gd name="T16" fmla="*/ 4 w 1125"/>
                <a:gd name="T17" fmla="*/ 14 h 3645"/>
                <a:gd name="T18" fmla="*/ 4 w 1125"/>
                <a:gd name="T19" fmla="*/ 14 h 3645"/>
                <a:gd name="T20" fmla="*/ 4 w 1125"/>
                <a:gd name="T21" fmla="*/ 12 h 3645"/>
                <a:gd name="T22" fmla="*/ 4 w 1125"/>
                <a:gd name="T23" fmla="*/ 10 h 3645"/>
                <a:gd name="T24" fmla="*/ 4 w 1125"/>
                <a:gd name="T25" fmla="*/ 9 h 3645"/>
                <a:gd name="T26" fmla="*/ 4 w 1125"/>
                <a:gd name="T27" fmla="*/ 8 h 3645"/>
                <a:gd name="T28" fmla="*/ 4 w 1125"/>
                <a:gd name="T29" fmla="*/ 8 h 3645"/>
                <a:gd name="T30" fmla="*/ 4 w 1125"/>
                <a:gd name="T31" fmla="*/ 7 h 3645"/>
                <a:gd name="T32" fmla="*/ 4 w 1125"/>
                <a:gd name="T33" fmla="*/ 6 h 3645"/>
                <a:gd name="T34" fmla="*/ 4 w 1125"/>
                <a:gd name="T35" fmla="*/ 4 h 3645"/>
                <a:gd name="T36" fmla="*/ 4 w 1125"/>
                <a:gd name="T37" fmla="*/ 3 h 3645"/>
                <a:gd name="T38" fmla="*/ 3 w 1125"/>
                <a:gd name="T39" fmla="*/ 2 h 3645"/>
                <a:gd name="T40" fmla="*/ 3 w 1125"/>
                <a:gd name="T41" fmla="*/ 2 h 3645"/>
                <a:gd name="T42" fmla="*/ 3 w 1125"/>
                <a:gd name="T43" fmla="*/ 1 h 3645"/>
                <a:gd name="T44" fmla="*/ 3 w 1125"/>
                <a:gd name="T45" fmla="*/ 1 h 3645"/>
                <a:gd name="T46" fmla="*/ 3 w 1125"/>
                <a:gd name="T47" fmla="*/ 0 h 3645"/>
                <a:gd name="T48" fmla="*/ 3 w 1125"/>
                <a:gd name="T49" fmla="*/ 0 h 3645"/>
                <a:gd name="T50" fmla="*/ 2 w 1125"/>
                <a:gd name="T51" fmla="*/ 0 h 3645"/>
                <a:gd name="T52" fmla="*/ 2 w 1125"/>
                <a:gd name="T53" fmla="*/ 1 h 3645"/>
                <a:gd name="T54" fmla="*/ 2 w 1125"/>
                <a:gd name="T55" fmla="*/ 2 h 3645"/>
                <a:gd name="T56" fmla="*/ 2 w 1125"/>
                <a:gd name="T57" fmla="*/ 2 h 3645"/>
                <a:gd name="T58" fmla="*/ 1 w 1125"/>
                <a:gd name="T59" fmla="*/ 3 h 3645"/>
                <a:gd name="T60" fmla="*/ 0 w 1125"/>
                <a:gd name="T61" fmla="*/ 5 h 3645"/>
                <a:gd name="T62" fmla="*/ 1 w 1125"/>
                <a:gd name="T63" fmla="*/ 6 h 3645"/>
                <a:gd name="T64" fmla="*/ 1 w 1125"/>
                <a:gd name="T65" fmla="*/ 8 h 3645"/>
                <a:gd name="T66" fmla="*/ 1 w 1125"/>
                <a:gd name="T67" fmla="*/ 8 h 3645"/>
                <a:gd name="T68" fmla="*/ 1 w 1125"/>
                <a:gd name="T69" fmla="*/ 9 h 3645"/>
                <a:gd name="T70" fmla="*/ 1 w 1125"/>
                <a:gd name="T71" fmla="*/ 11 h 3645"/>
                <a:gd name="T72" fmla="*/ 1 w 1125"/>
                <a:gd name="T73" fmla="*/ 12 h 3645"/>
                <a:gd name="T74" fmla="*/ 1 w 1125"/>
                <a:gd name="T75" fmla="*/ 14 h 3645"/>
                <a:gd name="T76" fmla="*/ 1 w 1125"/>
                <a:gd name="T77" fmla="*/ 14 h 3645"/>
                <a:gd name="T78" fmla="*/ 1 w 1125"/>
                <a:gd name="T79" fmla="*/ 15 h 3645"/>
                <a:gd name="T80" fmla="*/ 2 w 1125"/>
                <a:gd name="T81" fmla="*/ 15 h 3645"/>
                <a:gd name="T82" fmla="*/ 2 w 1125"/>
                <a:gd name="T83" fmla="*/ 15 h 3645"/>
                <a:gd name="T84" fmla="*/ 2 w 1125"/>
                <a:gd name="T85" fmla="*/ 14 h 3645"/>
                <a:gd name="T86" fmla="*/ 2 w 1125"/>
                <a:gd name="T87" fmla="*/ 14 h 3645"/>
                <a:gd name="T88" fmla="*/ 2 w 1125"/>
                <a:gd name="T89" fmla="*/ 12 h 3645"/>
                <a:gd name="T90" fmla="*/ 2 w 1125"/>
                <a:gd name="T91" fmla="*/ 11 h 3645"/>
                <a:gd name="T92" fmla="*/ 2 w 1125"/>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7"/>
                  </a:lnTo>
                  <a:lnTo>
                    <a:pt x="589" y="2536"/>
                  </a:lnTo>
                  <a:lnTo>
                    <a:pt x="608" y="2635"/>
                  </a:lnTo>
                  <a:lnTo>
                    <a:pt x="630" y="2752"/>
                  </a:lnTo>
                  <a:lnTo>
                    <a:pt x="640" y="2893"/>
                  </a:lnTo>
                  <a:lnTo>
                    <a:pt x="653" y="3007"/>
                  </a:lnTo>
                  <a:lnTo>
                    <a:pt x="665" y="3108"/>
                  </a:lnTo>
                  <a:lnTo>
                    <a:pt x="683" y="3207"/>
                  </a:lnTo>
                  <a:lnTo>
                    <a:pt x="700" y="3301"/>
                  </a:lnTo>
                  <a:lnTo>
                    <a:pt x="710" y="3365"/>
                  </a:lnTo>
                  <a:lnTo>
                    <a:pt x="710" y="3414"/>
                  </a:lnTo>
                  <a:lnTo>
                    <a:pt x="708" y="3453"/>
                  </a:lnTo>
                  <a:lnTo>
                    <a:pt x="719" y="3471"/>
                  </a:lnTo>
                  <a:lnTo>
                    <a:pt x="792" y="3488"/>
                  </a:lnTo>
                  <a:lnTo>
                    <a:pt x="806" y="3479"/>
                  </a:lnTo>
                  <a:lnTo>
                    <a:pt x="814" y="3467"/>
                  </a:lnTo>
                  <a:lnTo>
                    <a:pt x="884" y="3493"/>
                  </a:lnTo>
                  <a:lnTo>
                    <a:pt x="974" y="3520"/>
                  </a:lnTo>
                  <a:lnTo>
                    <a:pt x="1035" y="3530"/>
                  </a:lnTo>
                  <a:lnTo>
                    <a:pt x="1082" y="3525"/>
                  </a:lnTo>
                  <a:lnTo>
                    <a:pt x="1108" y="3513"/>
                  </a:lnTo>
                  <a:lnTo>
                    <a:pt x="1121" y="3496"/>
                  </a:lnTo>
                  <a:lnTo>
                    <a:pt x="1125" y="3477"/>
                  </a:lnTo>
                  <a:lnTo>
                    <a:pt x="1116" y="3455"/>
                  </a:lnTo>
                  <a:lnTo>
                    <a:pt x="1095" y="3436"/>
                  </a:lnTo>
                  <a:lnTo>
                    <a:pt x="1029" y="3402"/>
                  </a:lnTo>
                  <a:lnTo>
                    <a:pt x="972" y="3369"/>
                  </a:lnTo>
                  <a:lnTo>
                    <a:pt x="919" y="3339"/>
                  </a:lnTo>
                  <a:lnTo>
                    <a:pt x="896" y="3314"/>
                  </a:lnTo>
                  <a:lnTo>
                    <a:pt x="894" y="3222"/>
                  </a:lnTo>
                  <a:lnTo>
                    <a:pt x="894" y="3108"/>
                  </a:lnTo>
                  <a:lnTo>
                    <a:pt x="890" y="2994"/>
                  </a:lnTo>
                  <a:lnTo>
                    <a:pt x="890" y="2863"/>
                  </a:lnTo>
                  <a:lnTo>
                    <a:pt x="896" y="2702"/>
                  </a:lnTo>
                  <a:lnTo>
                    <a:pt x="896" y="2536"/>
                  </a:lnTo>
                  <a:lnTo>
                    <a:pt x="888" y="2364"/>
                  </a:lnTo>
                  <a:lnTo>
                    <a:pt x="883" y="2239"/>
                  </a:lnTo>
                  <a:lnTo>
                    <a:pt x="874" y="2114"/>
                  </a:lnTo>
                  <a:lnTo>
                    <a:pt x="872" y="2039"/>
                  </a:lnTo>
                  <a:lnTo>
                    <a:pt x="913" y="2034"/>
                  </a:lnTo>
                  <a:lnTo>
                    <a:pt x="954" y="2018"/>
                  </a:lnTo>
                  <a:lnTo>
                    <a:pt x="986" y="1974"/>
                  </a:lnTo>
                  <a:lnTo>
                    <a:pt x="990" y="1922"/>
                  </a:lnTo>
                  <a:lnTo>
                    <a:pt x="977" y="1854"/>
                  </a:lnTo>
                  <a:lnTo>
                    <a:pt x="953" y="1798"/>
                  </a:lnTo>
                  <a:lnTo>
                    <a:pt x="930" y="1758"/>
                  </a:lnTo>
                  <a:lnTo>
                    <a:pt x="970" y="1741"/>
                  </a:lnTo>
                  <a:lnTo>
                    <a:pt x="981" y="1728"/>
                  </a:lnTo>
                  <a:lnTo>
                    <a:pt x="980" y="1706"/>
                  </a:lnTo>
                  <a:lnTo>
                    <a:pt x="927" y="1565"/>
                  </a:lnTo>
                  <a:lnTo>
                    <a:pt x="910" y="1489"/>
                  </a:lnTo>
                  <a:lnTo>
                    <a:pt x="896" y="1223"/>
                  </a:lnTo>
                  <a:lnTo>
                    <a:pt x="896" y="1031"/>
                  </a:lnTo>
                  <a:lnTo>
                    <a:pt x="888" y="799"/>
                  </a:lnTo>
                  <a:lnTo>
                    <a:pt x="877" y="743"/>
                  </a:lnTo>
                  <a:lnTo>
                    <a:pt x="857" y="696"/>
                  </a:lnTo>
                  <a:lnTo>
                    <a:pt x="818" y="658"/>
                  </a:lnTo>
                  <a:lnTo>
                    <a:pt x="640" y="547"/>
                  </a:lnTo>
                  <a:lnTo>
                    <a:pt x="653" y="496"/>
                  </a:lnTo>
                  <a:lnTo>
                    <a:pt x="682" y="490"/>
                  </a:lnTo>
                  <a:lnTo>
                    <a:pt x="722" y="478"/>
                  </a:lnTo>
                  <a:lnTo>
                    <a:pt x="745" y="452"/>
                  </a:lnTo>
                  <a:lnTo>
                    <a:pt x="771" y="349"/>
                  </a:lnTo>
                  <a:lnTo>
                    <a:pt x="779" y="293"/>
                  </a:lnTo>
                  <a:lnTo>
                    <a:pt x="779" y="237"/>
                  </a:lnTo>
                  <a:lnTo>
                    <a:pt x="784" y="184"/>
                  </a:lnTo>
                  <a:lnTo>
                    <a:pt x="779" y="127"/>
                  </a:lnTo>
                  <a:lnTo>
                    <a:pt x="803" y="152"/>
                  </a:lnTo>
                  <a:lnTo>
                    <a:pt x="814" y="165"/>
                  </a:lnTo>
                  <a:lnTo>
                    <a:pt x="811" y="127"/>
                  </a:lnTo>
                  <a:lnTo>
                    <a:pt x="796" y="85"/>
                  </a:lnTo>
                  <a:lnTo>
                    <a:pt x="774" y="52"/>
                  </a:lnTo>
                  <a:lnTo>
                    <a:pt x="739" y="25"/>
                  </a:lnTo>
                  <a:lnTo>
                    <a:pt x="695" y="6"/>
                  </a:lnTo>
                  <a:lnTo>
                    <a:pt x="636" y="0"/>
                  </a:lnTo>
                  <a:lnTo>
                    <a:pt x="584" y="12"/>
                  </a:lnTo>
                  <a:lnTo>
                    <a:pt x="537" y="37"/>
                  </a:lnTo>
                  <a:lnTo>
                    <a:pt x="502" y="69"/>
                  </a:lnTo>
                  <a:lnTo>
                    <a:pt x="475" y="113"/>
                  </a:lnTo>
                  <a:lnTo>
                    <a:pt x="459" y="172"/>
                  </a:lnTo>
                  <a:lnTo>
                    <a:pt x="452" y="240"/>
                  </a:lnTo>
                  <a:lnTo>
                    <a:pt x="455" y="295"/>
                  </a:lnTo>
                  <a:lnTo>
                    <a:pt x="468" y="370"/>
                  </a:lnTo>
                  <a:lnTo>
                    <a:pt x="466" y="423"/>
                  </a:lnTo>
                  <a:lnTo>
                    <a:pt x="456" y="483"/>
                  </a:lnTo>
                  <a:lnTo>
                    <a:pt x="434" y="513"/>
                  </a:lnTo>
                  <a:lnTo>
                    <a:pt x="218" y="611"/>
                  </a:lnTo>
                  <a:lnTo>
                    <a:pt x="187" y="632"/>
                  </a:lnTo>
                  <a:lnTo>
                    <a:pt x="166" y="668"/>
                  </a:lnTo>
                  <a:lnTo>
                    <a:pt x="97" y="879"/>
                  </a:lnTo>
                  <a:lnTo>
                    <a:pt x="9" y="1178"/>
                  </a:lnTo>
                  <a:lnTo>
                    <a:pt x="0" y="1239"/>
                  </a:lnTo>
                  <a:lnTo>
                    <a:pt x="2" y="1273"/>
                  </a:lnTo>
                  <a:lnTo>
                    <a:pt x="16" y="1312"/>
                  </a:lnTo>
                  <a:lnTo>
                    <a:pt x="131" y="1516"/>
                  </a:lnTo>
                  <a:lnTo>
                    <a:pt x="148" y="1580"/>
                  </a:lnTo>
                  <a:lnTo>
                    <a:pt x="155" y="1645"/>
                  </a:lnTo>
                  <a:lnTo>
                    <a:pt x="131" y="1873"/>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79"/>
                  </a:lnTo>
                  <a:lnTo>
                    <a:pt x="170" y="3088"/>
                  </a:lnTo>
                  <a:lnTo>
                    <a:pt x="176" y="3261"/>
                  </a:lnTo>
                  <a:lnTo>
                    <a:pt x="174" y="3369"/>
                  </a:lnTo>
                  <a:lnTo>
                    <a:pt x="179" y="3467"/>
                  </a:lnTo>
                  <a:lnTo>
                    <a:pt x="182" y="3488"/>
                  </a:lnTo>
                  <a:lnTo>
                    <a:pt x="237" y="3505"/>
                  </a:lnTo>
                  <a:lnTo>
                    <a:pt x="279" y="3530"/>
                  </a:lnTo>
                  <a:lnTo>
                    <a:pt x="321" y="3568"/>
                  </a:lnTo>
                  <a:lnTo>
                    <a:pt x="363" y="3603"/>
                  </a:lnTo>
                  <a:lnTo>
                    <a:pt x="418" y="3627"/>
                  </a:lnTo>
                  <a:lnTo>
                    <a:pt x="475" y="3644"/>
                  </a:lnTo>
                  <a:lnTo>
                    <a:pt x="524" y="3645"/>
                  </a:lnTo>
                  <a:lnTo>
                    <a:pt x="556" y="3633"/>
                  </a:lnTo>
                  <a:lnTo>
                    <a:pt x="578" y="3615"/>
                  </a:lnTo>
                  <a:lnTo>
                    <a:pt x="581" y="3594"/>
                  </a:lnTo>
                  <a:lnTo>
                    <a:pt x="569" y="3563"/>
                  </a:lnTo>
                  <a:lnTo>
                    <a:pt x="540" y="3535"/>
                  </a:lnTo>
                  <a:lnTo>
                    <a:pt x="504" y="3505"/>
                  </a:lnTo>
                  <a:lnTo>
                    <a:pt x="459" y="3462"/>
                  </a:lnTo>
                  <a:lnTo>
                    <a:pt x="423" y="3425"/>
                  </a:lnTo>
                  <a:lnTo>
                    <a:pt x="399" y="3391"/>
                  </a:lnTo>
                  <a:lnTo>
                    <a:pt x="410" y="3211"/>
                  </a:lnTo>
                  <a:lnTo>
                    <a:pt x="410" y="3085"/>
                  </a:lnTo>
                  <a:lnTo>
                    <a:pt x="421" y="2957"/>
                  </a:lnTo>
                  <a:lnTo>
                    <a:pt x="433" y="2842"/>
                  </a:lnTo>
                  <a:lnTo>
                    <a:pt x="452" y="2721"/>
                  </a:lnTo>
                  <a:lnTo>
                    <a:pt x="478" y="2599"/>
                  </a:lnTo>
                  <a:lnTo>
                    <a:pt x="502" y="2486"/>
                  </a:lnTo>
                  <a:lnTo>
                    <a:pt x="520" y="2391"/>
                  </a:lnTo>
                  <a:lnTo>
                    <a:pt x="537"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35" name="Freeform 215"/>
            <p:cNvSpPr>
              <a:spLocks/>
            </p:cNvSpPr>
            <p:nvPr/>
          </p:nvSpPr>
          <p:spPr bwMode="auto">
            <a:xfrm>
              <a:off x="4155" y="1697"/>
              <a:ext cx="393" cy="1135"/>
            </a:xfrm>
            <a:custGeom>
              <a:avLst/>
              <a:gdLst>
                <a:gd name="T0" fmla="*/ 1 w 1180"/>
                <a:gd name="T1" fmla="*/ 6 h 3405"/>
                <a:gd name="T2" fmla="*/ 1 w 1180"/>
                <a:gd name="T3" fmla="*/ 8 h 3405"/>
                <a:gd name="T4" fmla="*/ 1 w 1180"/>
                <a:gd name="T5" fmla="*/ 9 h 3405"/>
                <a:gd name="T6" fmla="*/ 1 w 1180"/>
                <a:gd name="T7" fmla="*/ 11 h 3405"/>
                <a:gd name="T8" fmla="*/ 1 w 1180"/>
                <a:gd name="T9" fmla="*/ 13 h 3405"/>
                <a:gd name="T10" fmla="*/ 1 w 1180"/>
                <a:gd name="T11" fmla="*/ 13 h 3405"/>
                <a:gd name="T12" fmla="*/ 1 w 1180"/>
                <a:gd name="T13" fmla="*/ 13 h 3405"/>
                <a:gd name="T14" fmla="*/ 0 w 1180"/>
                <a:gd name="T15" fmla="*/ 13 h 3405"/>
                <a:gd name="T16" fmla="*/ 0 w 1180"/>
                <a:gd name="T17" fmla="*/ 14 h 3405"/>
                <a:gd name="T18" fmla="*/ 0 w 1180"/>
                <a:gd name="T19" fmla="*/ 14 h 3405"/>
                <a:gd name="T20" fmla="*/ 2 w 1180"/>
                <a:gd name="T21" fmla="*/ 14 h 3405"/>
                <a:gd name="T22" fmla="*/ 2 w 1180"/>
                <a:gd name="T23" fmla="*/ 14 h 3405"/>
                <a:gd name="T24" fmla="*/ 2 w 1180"/>
                <a:gd name="T25" fmla="*/ 13 h 3405"/>
                <a:gd name="T26" fmla="*/ 2 w 1180"/>
                <a:gd name="T27" fmla="*/ 13 h 3405"/>
                <a:gd name="T28" fmla="*/ 2 w 1180"/>
                <a:gd name="T29" fmla="*/ 13 h 3405"/>
                <a:gd name="T30" fmla="*/ 2 w 1180"/>
                <a:gd name="T31" fmla="*/ 13 h 3405"/>
                <a:gd name="T32" fmla="*/ 2 w 1180"/>
                <a:gd name="T33" fmla="*/ 11 h 3405"/>
                <a:gd name="T34" fmla="*/ 2 w 1180"/>
                <a:gd name="T35" fmla="*/ 9 h 3405"/>
                <a:gd name="T36" fmla="*/ 2 w 1180"/>
                <a:gd name="T37" fmla="*/ 9 h 3405"/>
                <a:gd name="T38" fmla="*/ 3 w 1180"/>
                <a:gd name="T39" fmla="*/ 10 h 3405"/>
                <a:gd name="T40" fmla="*/ 3 w 1180"/>
                <a:gd name="T41" fmla="*/ 11 h 3405"/>
                <a:gd name="T42" fmla="*/ 3 w 1180"/>
                <a:gd name="T43" fmla="*/ 13 h 3405"/>
                <a:gd name="T44" fmla="*/ 3 w 1180"/>
                <a:gd name="T45" fmla="*/ 13 h 3405"/>
                <a:gd name="T46" fmla="*/ 3 w 1180"/>
                <a:gd name="T47" fmla="*/ 14 h 3405"/>
                <a:gd name="T48" fmla="*/ 3 w 1180"/>
                <a:gd name="T49" fmla="*/ 14 h 3405"/>
                <a:gd name="T50" fmla="*/ 3 w 1180"/>
                <a:gd name="T51" fmla="*/ 14 h 3405"/>
                <a:gd name="T52" fmla="*/ 4 w 1180"/>
                <a:gd name="T53" fmla="*/ 14 h 3405"/>
                <a:gd name="T54" fmla="*/ 4 w 1180"/>
                <a:gd name="T55" fmla="*/ 14 h 3405"/>
                <a:gd name="T56" fmla="*/ 4 w 1180"/>
                <a:gd name="T57" fmla="*/ 13 h 3405"/>
                <a:gd name="T58" fmla="*/ 4 w 1180"/>
                <a:gd name="T59" fmla="*/ 13 h 3405"/>
                <a:gd name="T60" fmla="*/ 4 w 1180"/>
                <a:gd name="T61" fmla="*/ 12 h 3405"/>
                <a:gd name="T62" fmla="*/ 4 w 1180"/>
                <a:gd name="T63" fmla="*/ 11 h 3405"/>
                <a:gd name="T64" fmla="*/ 4 w 1180"/>
                <a:gd name="T65" fmla="*/ 10 h 3405"/>
                <a:gd name="T66" fmla="*/ 5 w 1180"/>
                <a:gd name="T67" fmla="*/ 9 h 3405"/>
                <a:gd name="T68" fmla="*/ 5 w 1180"/>
                <a:gd name="T69" fmla="*/ 8 h 3405"/>
                <a:gd name="T70" fmla="*/ 4 w 1180"/>
                <a:gd name="T71" fmla="*/ 8 h 3405"/>
                <a:gd name="T72" fmla="*/ 4 w 1180"/>
                <a:gd name="T73" fmla="*/ 5 h 3405"/>
                <a:gd name="T74" fmla="*/ 4 w 1180"/>
                <a:gd name="T75" fmla="*/ 5 h 3405"/>
                <a:gd name="T76" fmla="*/ 4 w 1180"/>
                <a:gd name="T77" fmla="*/ 3 h 3405"/>
                <a:gd name="T78" fmla="*/ 4 w 1180"/>
                <a:gd name="T79" fmla="*/ 3 h 3405"/>
                <a:gd name="T80" fmla="*/ 3 w 1180"/>
                <a:gd name="T81" fmla="*/ 2 h 3405"/>
                <a:gd name="T82" fmla="*/ 3 w 1180"/>
                <a:gd name="T83" fmla="*/ 2 h 3405"/>
                <a:gd name="T84" fmla="*/ 3 w 1180"/>
                <a:gd name="T85" fmla="*/ 1 h 3405"/>
                <a:gd name="T86" fmla="*/ 3 w 1180"/>
                <a:gd name="T87" fmla="*/ 1 h 3405"/>
                <a:gd name="T88" fmla="*/ 3 w 1180"/>
                <a:gd name="T89" fmla="*/ 0 h 3405"/>
                <a:gd name="T90" fmla="*/ 2 w 1180"/>
                <a:gd name="T91" fmla="*/ 0 h 3405"/>
                <a:gd name="T92" fmla="*/ 2 w 1180"/>
                <a:gd name="T93" fmla="*/ 0 h 3405"/>
                <a:gd name="T94" fmla="*/ 2 w 1180"/>
                <a:gd name="T95" fmla="*/ 0 h 3405"/>
                <a:gd name="T96" fmla="*/ 2 w 1180"/>
                <a:gd name="T97" fmla="*/ 0 h 3405"/>
                <a:gd name="T98" fmla="*/ 2 w 1180"/>
                <a:gd name="T99" fmla="*/ 1 h 3405"/>
                <a:gd name="T100" fmla="*/ 2 w 1180"/>
                <a:gd name="T101" fmla="*/ 1 h 3405"/>
                <a:gd name="T102" fmla="*/ 2 w 1180"/>
                <a:gd name="T103" fmla="*/ 2 h 3405"/>
                <a:gd name="T104" fmla="*/ 2 w 1180"/>
                <a:gd name="T105" fmla="*/ 2 h 3405"/>
                <a:gd name="T106" fmla="*/ 1 w 1180"/>
                <a:gd name="T107" fmla="*/ 3 h 3405"/>
                <a:gd name="T108" fmla="*/ 1 w 1180"/>
                <a:gd name="T109" fmla="*/ 3 h 3405"/>
                <a:gd name="T110" fmla="*/ 1 w 1180"/>
                <a:gd name="T111" fmla="*/ 5 h 3405"/>
                <a:gd name="T112" fmla="*/ 1 w 1180"/>
                <a:gd name="T113" fmla="*/ 5 h 3405"/>
                <a:gd name="T114" fmla="*/ 1 w 1180"/>
                <a:gd name="T115" fmla="*/ 6 h 3405"/>
                <a:gd name="T116" fmla="*/ 1 w 1180"/>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5"/>
                <a:gd name="T179" fmla="*/ 1180 w 1180"/>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5">
                  <a:moveTo>
                    <a:pt x="150" y="1486"/>
                  </a:moveTo>
                  <a:lnTo>
                    <a:pt x="147" y="1572"/>
                  </a:lnTo>
                  <a:lnTo>
                    <a:pt x="128" y="1749"/>
                  </a:lnTo>
                  <a:lnTo>
                    <a:pt x="312" y="1875"/>
                  </a:lnTo>
                  <a:lnTo>
                    <a:pt x="312" y="1952"/>
                  </a:lnTo>
                  <a:lnTo>
                    <a:pt x="303" y="2090"/>
                  </a:lnTo>
                  <a:lnTo>
                    <a:pt x="289" y="2499"/>
                  </a:lnTo>
                  <a:lnTo>
                    <a:pt x="278" y="2679"/>
                  </a:lnTo>
                  <a:lnTo>
                    <a:pt x="266" y="2998"/>
                  </a:lnTo>
                  <a:lnTo>
                    <a:pt x="266" y="3112"/>
                  </a:lnTo>
                  <a:lnTo>
                    <a:pt x="265" y="3149"/>
                  </a:lnTo>
                  <a:lnTo>
                    <a:pt x="254" y="3162"/>
                  </a:lnTo>
                  <a:lnTo>
                    <a:pt x="222" y="3186"/>
                  </a:lnTo>
                  <a:lnTo>
                    <a:pt x="155" y="3223"/>
                  </a:lnTo>
                  <a:lnTo>
                    <a:pt x="78" y="3245"/>
                  </a:lnTo>
                  <a:lnTo>
                    <a:pt x="51" y="3255"/>
                  </a:lnTo>
                  <a:lnTo>
                    <a:pt x="23" y="3269"/>
                  </a:lnTo>
                  <a:lnTo>
                    <a:pt x="6" y="3295"/>
                  </a:lnTo>
                  <a:lnTo>
                    <a:pt x="0" y="3316"/>
                  </a:lnTo>
                  <a:lnTo>
                    <a:pt x="12" y="3325"/>
                  </a:lnTo>
                  <a:lnTo>
                    <a:pt x="167" y="3327"/>
                  </a:lnTo>
                  <a:lnTo>
                    <a:pt x="369" y="3341"/>
                  </a:lnTo>
                  <a:lnTo>
                    <a:pt x="405" y="3341"/>
                  </a:lnTo>
                  <a:lnTo>
                    <a:pt x="428" y="3328"/>
                  </a:lnTo>
                  <a:lnTo>
                    <a:pt x="440" y="3303"/>
                  </a:lnTo>
                  <a:lnTo>
                    <a:pt x="440" y="3265"/>
                  </a:lnTo>
                  <a:lnTo>
                    <a:pt x="428" y="3204"/>
                  </a:lnTo>
                  <a:lnTo>
                    <a:pt x="421" y="3194"/>
                  </a:lnTo>
                  <a:lnTo>
                    <a:pt x="405" y="3189"/>
                  </a:lnTo>
                  <a:lnTo>
                    <a:pt x="428" y="3185"/>
                  </a:lnTo>
                  <a:lnTo>
                    <a:pt x="434" y="3173"/>
                  </a:lnTo>
                  <a:lnTo>
                    <a:pt x="440" y="3125"/>
                  </a:lnTo>
                  <a:lnTo>
                    <a:pt x="463" y="3023"/>
                  </a:lnTo>
                  <a:lnTo>
                    <a:pt x="510" y="2780"/>
                  </a:lnTo>
                  <a:lnTo>
                    <a:pt x="521" y="2665"/>
                  </a:lnTo>
                  <a:lnTo>
                    <a:pt x="546" y="2297"/>
                  </a:lnTo>
                  <a:lnTo>
                    <a:pt x="560" y="2206"/>
                  </a:lnTo>
                  <a:lnTo>
                    <a:pt x="589" y="2092"/>
                  </a:lnTo>
                  <a:lnTo>
                    <a:pt x="613" y="2207"/>
                  </a:lnTo>
                  <a:lnTo>
                    <a:pt x="636" y="2322"/>
                  </a:lnTo>
                  <a:lnTo>
                    <a:pt x="677" y="2641"/>
                  </a:lnTo>
                  <a:lnTo>
                    <a:pt x="695" y="2740"/>
                  </a:lnTo>
                  <a:lnTo>
                    <a:pt x="734" y="3096"/>
                  </a:lnTo>
                  <a:lnTo>
                    <a:pt x="734" y="3149"/>
                  </a:lnTo>
                  <a:lnTo>
                    <a:pt x="740" y="3159"/>
                  </a:lnTo>
                  <a:lnTo>
                    <a:pt x="775" y="3175"/>
                  </a:lnTo>
                  <a:lnTo>
                    <a:pt x="767" y="3229"/>
                  </a:lnTo>
                  <a:lnTo>
                    <a:pt x="765" y="3290"/>
                  </a:lnTo>
                  <a:lnTo>
                    <a:pt x="765" y="3328"/>
                  </a:lnTo>
                  <a:lnTo>
                    <a:pt x="779" y="3365"/>
                  </a:lnTo>
                  <a:lnTo>
                    <a:pt x="803" y="3390"/>
                  </a:lnTo>
                  <a:lnTo>
                    <a:pt x="845" y="3405"/>
                  </a:lnTo>
                  <a:lnTo>
                    <a:pt x="891" y="3405"/>
                  </a:lnTo>
                  <a:lnTo>
                    <a:pt x="941" y="3400"/>
                  </a:lnTo>
                  <a:lnTo>
                    <a:pt x="961" y="3380"/>
                  </a:lnTo>
                  <a:lnTo>
                    <a:pt x="972" y="3354"/>
                  </a:lnTo>
                  <a:lnTo>
                    <a:pt x="971" y="3321"/>
                  </a:lnTo>
                  <a:lnTo>
                    <a:pt x="959" y="3275"/>
                  </a:lnTo>
                  <a:lnTo>
                    <a:pt x="926" y="3226"/>
                  </a:lnTo>
                  <a:lnTo>
                    <a:pt x="903" y="3175"/>
                  </a:lnTo>
                  <a:lnTo>
                    <a:pt x="926" y="3175"/>
                  </a:lnTo>
                  <a:lnTo>
                    <a:pt x="938" y="3023"/>
                  </a:lnTo>
                  <a:lnTo>
                    <a:pt x="941" y="2846"/>
                  </a:lnTo>
                  <a:lnTo>
                    <a:pt x="935" y="2727"/>
                  </a:lnTo>
                  <a:lnTo>
                    <a:pt x="920" y="2587"/>
                  </a:lnTo>
                  <a:lnTo>
                    <a:pt x="908" y="2463"/>
                  </a:lnTo>
                  <a:lnTo>
                    <a:pt x="891" y="2360"/>
                  </a:lnTo>
                  <a:lnTo>
                    <a:pt x="1180" y="2245"/>
                  </a:lnTo>
                  <a:lnTo>
                    <a:pt x="1180" y="1888"/>
                  </a:lnTo>
                  <a:lnTo>
                    <a:pt x="1146" y="1862"/>
                  </a:lnTo>
                  <a:lnTo>
                    <a:pt x="1012" y="1901"/>
                  </a:lnTo>
                  <a:lnTo>
                    <a:pt x="998" y="1823"/>
                  </a:lnTo>
                  <a:lnTo>
                    <a:pt x="994" y="1727"/>
                  </a:lnTo>
                  <a:lnTo>
                    <a:pt x="1059" y="1331"/>
                  </a:lnTo>
                  <a:lnTo>
                    <a:pt x="1064" y="1225"/>
                  </a:lnTo>
                  <a:lnTo>
                    <a:pt x="1054" y="1099"/>
                  </a:lnTo>
                  <a:lnTo>
                    <a:pt x="998" y="756"/>
                  </a:lnTo>
                  <a:lnTo>
                    <a:pt x="972" y="663"/>
                  </a:lnTo>
                  <a:lnTo>
                    <a:pt x="949" y="625"/>
                  </a:lnTo>
                  <a:lnTo>
                    <a:pt x="926" y="613"/>
                  </a:lnTo>
                  <a:lnTo>
                    <a:pt x="765" y="549"/>
                  </a:lnTo>
                  <a:lnTo>
                    <a:pt x="695" y="524"/>
                  </a:lnTo>
                  <a:lnTo>
                    <a:pt x="671" y="434"/>
                  </a:lnTo>
                  <a:lnTo>
                    <a:pt x="691" y="369"/>
                  </a:lnTo>
                  <a:lnTo>
                    <a:pt x="701" y="330"/>
                  </a:lnTo>
                  <a:lnTo>
                    <a:pt x="701" y="280"/>
                  </a:lnTo>
                  <a:lnTo>
                    <a:pt x="695" y="218"/>
                  </a:lnTo>
                  <a:lnTo>
                    <a:pt x="671" y="129"/>
                  </a:lnTo>
                  <a:lnTo>
                    <a:pt x="659" y="84"/>
                  </a:lnTo>
                  <a:lnTo>
                    <a:pt x="640" y="51"/>
                  </a:lnTo>
                  <a:lnTo>
                    <a:pt x="613" y="23"/>
                  </a:lnTo>
                  <a:lnTo>
                    <a:pt x="589" y="14"/>
                  </a:lnTo>
                  <a:lnTo>
                    <a:pt x="543" y="0"/>
                  </a:lnTo>
                  <a:lnTo>
                    <a:pt x="510" y="0"/>
                  </a:lnTo>
                  <a:lnTo>
                    <a:pt x="463" y="14"/>
                  </a:lnTo>
                  <a:lnTo>
                    <a:pt x="419" y="31"/>
                  </a:lnTo>
                  <a:lnTo>
                    <a:pt x="382" y="60"/>
                  </a:lnTo>
                  <a:lnTo>
                    <a:pt x="369" y="103"/>
                  </a:lnTo>
                  <a:lnTo>
                    <a:pt x="366" y="158"/>
                  </a:lnTo>
                  <a:lnTo>
                    <a:pt x="372" y="212"/>
                  </a:lnTo>
                  <a:lnTo>
                    <a:pt x="380" y="271"/>
                  </a:lnTo>
                  <a:lnTo>
                    <a:pt x="392" y="321"/>
                  </a:lnTo>
                  <a:lnTo>
                    <a:pt x="417" y="372"/>
                  </a:lnTo>
                  <a:lnTo>
                    <a:pt x="440" y="409"/>
                  </a:lnTo>
                  <a:lnTo>
                    <a:pt x="463" y="447"/>
                  </a:lnTo>
                  <a:lnTo>
                    <a:pt x="463" y="510"/>
                  </a:lnTo>
                  <a:lnTo>
                    <a:pt x="411" y="525"/>
                  </a:lnTo>
                  <a:lnTo>
                    <a:pt x="215" y="651"/>
                  </a:lnTo>
                  <a:lnTo>
                    <a:pt x="185" y="689"/>
                  </a:lnTo>
                  <a:lnTo>
                    <a:pt x="176" y="716"/>
                  </a:lnTo>
                  <a:lnTo>
                    <a:pt x="161" y="1076"/>
                  </a:lnTo>
                  <a:lnTo>
                    <a:pt x="176" y="1132"/>
                  </a:lnTo>
                  <a:lnTo>
                    <a:pt x="195" y="1189"/>
                  </a:lnTo>
                  <a:lnTo>
                    <a:pt x="208" y="1250"/>
                  </a:lnTo>
                  <a:lnTo>
                    <a:pt x="205" y="1298"/>
                  </a:lnTo>
                  <a:lnTo>
                    <a:pt x="186" y="1352"/>
                  </a:lnTo>
                  <a:lnTo>
                    <a:pt x="150" y="1409"/>
                  </a:lnTo>
                  <a:lnTo>
                    <a:pt x="150"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36" name="Freeform 216"/>
            <p:cNvSpPr>
              <a:spLocks/>
            </p:cNvSpPr>
            <p:nvPr/>
          </p:nvSpPr>
          <p:spPr bwMode="auto">
            <a:xfrm>
              <a:off x="3387" y="1702"/>
              <a:ext cx="351" cy="1158"/>
            </a:xfrm>
            <a:custGeom>
              <a:avLst/>
              <a:gdLst>
                <a:gd name="T0" fmla="*/ 4 w 1054"/>
                <a:gd name="T1" fmla="*/ 10 h 3472"/>
                <a:gd name="T2" fmla="*/ 4 w 1054"/>
                <a:gd name="T3" fmla="*/ 10 h 3472"/>
                <a:gd name="T4" fmla="*/ 3 w 1054"/>
                <a:gd name="T5" fmla="*/ 11 h 3472"/>
                <a:gd name="T6" fmla="*/ 3 w 1054"/>
                <a:gd name="T7" fmla="*/ 12 h 3472"/>
                <a:gd name="T8" fmla="*/ 3 w 1054"/>
                <a:gd name="T9" fmla="*/ 13 h 3472"/>
                <a:gd name="T10" fmla="*/ 4 w 1054"/>
                <a:gd name="T11" fmla="*/ 13 h 3472"/>
                <a:gd name="T12" fmla="*/ 4 w 1054"/>
                <a:gd name="T13" fmla="*/ 13 h 3472"/>
                <a:gd name="T14" fmla="*/ 4 w 1054"/>
                <a:gd name="T15" fmla="*/ 14 h 3472"/>
                <a:gd name="T16" fmla="*/ 4 w 1054"/>
                <a:gd name="T17" fmla="*/ 14 h 3472"/>
                <a:gd name="T18" fmla="*/ 4 w 1054"/>
                <a:gd name="T19" fmla="*/ 14 h 3472"/>
                <a:gd name="T20" fmla="*/ 4 w 1054"/>
                <a:gd name="T21" fmla="*/ 14 h 3472"/>
                <a:gd name="T22" fmla="*/ 3 w 1054"/>
                <a:gd name="T23" fmla="*/ 14 h 3472"/>
                <a:gd name="T24" fmla="*/ 3 w 1054"/>
                <a:gd name="T25" fmla="*/ 14 h 3472"/>
                <a:gd name="T26" fmla="*/ 3 w 1054"/>
                <a:gd name="T27" fmla="*/ 13 h 3472"/>
                <a:gd name="T28" fmla="*/ 2 w 1054"/>
                <a:gd name="T29" fmla="*/ 11 h 3472"/>
                <a:gd name="T30" fmla="*/ 2 w 1054"/>
                <a:gd name="T31" fmla="*/ 10 h 3472"/>
                <a:gd name="T32" fmla="*/ 2 w 1054"/>
                <a:gd name="T33" fmla="*/ 11 h 3472"/>
                <a:gd name="T34" fmla="*/ 2 w 1054"/>
                <a:gd name="T35" fmla="*/ 12 h 3472"/>
                <a:gd name="T36" fmla="*/ 2 w 1054"/>
                <a:gd name="T37" fmla="*/ 13 h 3472"/>
                <a:gd name="T38" fmla="*/ 2 w 1054"/>
                <a:gd name="T39" fmla="*/ 14 h 3472"/>
                <a:gd name="T40" fmla="*/ 2 w 1054"/>
                <a:gd name="T41" fmla="*/ 14 h 3472"/>
                <a:gd name="T42" fmla="*/ 1 w 1054"/>
                <a:gd name="T43" fmla="*/ 14 h 3472"/>
                <a:gd name="T44" fmla="*/ 1 w 1054"/>
                <a:gd name="T45" fmla="*/ 14 h 3472"/>
                <a:gd name="T46" fmla="*/ 1 w 1054"/>
                <a:gd name="T47" fmla="*/ 14 h 3472"/>
                <a:gd name="T48" fmla="*/ 1 w 1054"/>
                <a:gd name="T49" fmla="*/ 14 h 3472"/>
                <a:gd name="T50" fmla="*/ 1 w 1054"/>
                <a:gd name="T51" fmla="*/ 14 h 3472"/>
                <a:gd name="T52" fmla="*/ 1 w 1054"/>
                <a:gd name="T53" fmla="*/ 13 h 3472"/>
                <a:gd name="T54" fmla="*/ 1 w 1054"/>
                <a:gd name="T55" fmla="*/ 11 h 3472"/>
                <a:gd name="T56" fmla="*/ 1 w 1054"/>
                <a:gd name="T57" fmla="*/ 10 h 3472"/>
                <a:gd name="T58" fmla="*/ 1 w 1054"/>
                <a:gd name="T59" fmla="*/ 10 h 3472"/>
                <a:gd name="T60" fmla="*/ 1 w 1054"/>
                <a:gd name="T61" fmla="*/ 7 h 3472"/>
                <a:gd name="T62" fmla="*/ 1 w 1054"/>
                <a:gd name="T63" fmla="*/ 6 h 3472"/>
                <a:gd name="T64" fmla="*/ 0 w 1054"/>
                <a:gd name="T65" fmla="*/ 5 h 3472"/>
                <a:gd name="T66" fmla="*/ 0 w 1054"/>
                <a:gd name="T67" fmla="*/ 5 h 3472"/>
                <a:gd name="T68" fmla="*/ 0 w 1054"/>
                <a:gd name="T69" fmla="*/ 4 h 3472"/>
                <a:gd name="T70" fmla="*/ 0 w 1054"/>
                <a:gd name="T71" fmla="*/ 4 h 3472"/>
                <a:gd name="T72" fmla="*/ 1 w 1054"/>
                <a:gd name="T73" fmla="*/ 4 h 3472"/>
                <a:gd name="T74" fmla="*/ 1 w 1054"/>
                <a:gd name="T75" fmla="*/ 3 h 3472"/>
                <a:gd name="T76" fmla="*/ 1 w 1054"/>
                <a:gd name="T77" fmla="*/ 3 h 3472"/>
                <a:gd name="T78" fmla="*/ 1 w 1054"/>
                <a:gd name="T79" fmla="*/ 3 h 3472"/>
                <a:gd name="T80" fmla="*/ 2 w 1054"/>
                <a:gd name="T81" fmla="*/ 2 h 3472"/>
                <a:gd name="T82" fmla="*/ 2 w 1054"/>
                <a:gd name="T83" fmla="*/ 2 h 3472"/>
                <a:gd name="T84" fmla="*/ 2 w 1054"/>
                <a:gd name="T85" fmla="*/ 1 h 3472"/>
                <a:gd name="T86" fmla="*/ 2 w 1054"/>
                <a:gd name="T87" fmla="*/ 1 h 3472"/>
                <a:gd name="T88" fmla="*/ 2 w 1054"/>
                <a:gd name="T89" fmla="*/ 0 h 3472"/>
                <a:gd name="T90" fmla="*/ 2 w 1054"/>
                <a:gd name="T91" fmla="*/ 0 h 3472"/>
                <a:gd name="T92" fmla="*/ 2 w 1054"/>
                <a:gd name="T93" fmla="*/ 0 h 3472"/>
                <a:gd name="T94" fmla="*/ 3 w 1054"/>
                <a:gd name="T95" fmla="*/ 0 h 3472"/>
                <a:gd name="T96" fmla="*/ 3 w 1054"/>
                <a:gd name="T97" fmla="*/ 0 h 3472"/>
                <a:gd name="T98" fmla="*/ 3 w 1054"/>
                <a:gd name="T99" fmla="*/ 1 h 3472"/>
                <a:gd name="T100" fmla="*/ 3 w 1054"/>
                <a:gd name="T101" fmla="*/ 1 h 3472"/>
                <a:gd name="T102" fmla="*/ 3 w 1054"/>
                <a:gd name="T103" fmla="*/ 2 h 3472"/>
                <a:gd name="T104" fmla="*/ 3 w 1054"/>
                <a:gd name="T105" fmla="*/ 2 h 3472"/>
                <a:gd name="T106" fmla="*/ 3 w 1054"/>
                <a:gd name="T107" fmla="*/ 2 h 3472"/>
                <a:gd name="T108" fmla="*/ 4 w 1054"/>
                <a:gd name="T109" fmla="*/ 3 h 3472"/>
                <a:gd name="T110" fmla="*/ 4 w 1054"/>
                <a:gd name="T111" fmla="*/ 3 h 3472"/>
                <a:gd name="T112" fmla="*/ 4 w 1054"/>
                <a:gd name="T113" fmla="*/ 4 h 3472"/>
                <a:gd name="T114" fmla="*/ 3 w 1054"/>
                <a:gd name="T115" fmla="*/ 5 h 3472"/>
                <a:gd name="T116" fmla="*/ 3 w 1054"/>
                <a:gd name="T117" fmla="*/ 6 h 3472"/>
                <a:gd name="T118" fmla="*/ 4 w 1054"/>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2"/>
                  </a:lnTo>
                  <a:lnTo>
                    <a:pt x="938" y="2472"/>
                  </a:lnTo>
                  <a:lnTo>
                    <a:pt x="891" y="2483"/>
                  </a:lnTo>
                  <a:lnTo>
                    <a:pt x="844" y="2488"/>
                  </a:lnTo>
                  <a:lnTo>
                    <a:pt x="849" y="2608"/>
                  </a:lnTo>
                  <a:lnTo>
                    <a:pt x="849" y="2730"/>
                  </a:lnTo>
                  <a:lnTo>
                    <a:pt x="840" y="3015"/>
                  </a:lnTo>
                  <a:lnTo>
                    <a:pt x="845" y="3109"/>
                  </a:lnTo>
                  <a:lnTo>
                    <a:pt x="849" y="3150"/>
                  </a:lnTo>
                  <a:lnTo>
                    <a:pt x="861" y="3187"/>
                  </a:lnTo>
                  <a:lnTo>
                    <a:pt x="881" y="3210"/>
                  </a:lnTo>
                  <a:lnTo>
                    <a:pt x="914" y="3236"/>
                  </a:lnTo>
                  <a:lnTo>
                    <a:pt x="953" y="3257"/>
                  </a:lnTo>
                  <a:lnTo>
                    <a:pt x="1000" y="3285"/>
                  </a:lnTo>
                  <a:lnTo>
                    <a:pt x="1030" y="3306"/>
                  </a:lnTo>
                  <a:lnTo>
                    <a:pt x="1046" y="3324"/>
                  </a:lnTo>
                  <a:lnTo>
                    <a:pt x="1054" y="3348"/>
                  </a:lnTo>
                  <a:lnTo>
                    <a:pt x="1049" y="3367"/>
                  </a:lnTo>
                  <a:lnTo>
                    <a:pt x="1029" y="3383"/>
                  </a:lnTo>
                  <a:lnTo>
                    <a:pt x="991" y="3388"/>
                  </a:lnTo>
                  <a:lnTo>
                    <a:pt x="923" y="3381"/>
                  </a:lnTo>
                  <a:lnTo>
                    <a:pt x="859" y="3367"/>
                  </a:lnTo>
                  <a:lnTo>
                    <a:pt x="788" y="3357"/>
                  </a:lnTo>
                  <a:lnTo>
                    <a:pt x="718" y="3351"/>
                  </a:lnTo>
                  <a:lnTo>
                    <a:pt x="679" y="3348"/>
                  </a:lnTo>
                  <a:lnTo>
                    <a:pt x="659" y="3341"/>
                  </a:lnTo>
                  <a:lnTo>
                    <a:pt x="649" y="3249"/>
                  </a:lnTo>
                  <a:lnTo>
                    <a:pt x="634" y="3117"/>
                  </a:lnTo>
                  <a:lnTo>
                    <a:pt x="582" y="2750"/>
                  </a:lnTo>
                  <a:lnTo>
                    <a:pt x="567" y="2649"/>
                  </a:lnTo>
                  <a:lnTo>
                    <a:pt x="542" y="2527"/>
                  </a:lnTo>
                  <a:lnTo>
                    <a:pt x="486" y="2543"/>
                  </a:lnTo>
                  <a:lnTo>
                    <a:pt x="486" y="2637"/>
                  </a:lnTo>
                  <a:lnTo>
                    <a:pt x="470" y="2759"/>
                  </a:lnTo>
                  <a:lnTo>
                    <a:pt x="417" y="2969"/>
                  </a:lnTo>
                  <a:lnTo>
                    <a:pt x="391" y="3187"/>
                  </a:lnTo>
                  <a:lnTo>
                    <a:pt x="382" y="3245"/>
                  </a:lnTo>
                  <a:lnTo>
                    <a:pt x="370" y="3276"/>
                  </a:lnTo>
                  <a:lnTo>
                    <a:pt x="385" y="3339"/>
                  </a:lnTo>
                  <a:lnTo>
                    <a:pt x="393" y="3381"/>
                  </a:lnTo>
                  <a:lnTo>
                    <a:pt x="393" y="3408"/>
                  </a:lnTo>
                  <a:lnTo>
                    <a:pt x="375" y="3441"/>
                  </a:lnTo>
                  <a:lnTo>
                    <a:pt x="353" y="3465"/>
                  </a:lnTo>
                  <a:lnTo>
                    <a:pt x="319" y="3472"/>
                  </a:lnTo>
                  <a:lnTo>
                    <a:pt x="283" y="3469"/>
                  </a:lnTo>
                  <a:lnTo>
                    <a:pt x="243" y="3453"/>
                  </a:lnTo>
                  <a:lnTo>
                    <a:pt x="209" y="3431"/>
                  </a:lnTo>
                  <a:lnTo>
                    <a:pt x="182" y="3403"/>
                  </a:lnTo>
                  <a:lnTo>
                    <a:pt x="166" y="3376"/>
                  </a:lnTo>
                  <a:lnTo>
                    <a:pt x="158" y="3339"/>
                  </a:lnTo>
                  <a:lnTo>
                    <a:pt x="163" y="3293"/>
                  </a:lnTo>
                  <a:lnTo>
                    <a:pt x="173" y="3249"/>
                  </a:lnTo>
                  <a:lnTo>
                    <a:pt x="186" y="3135"/>
                  </a:lnTo>
                  <a:lnTo>
                    <a:pt x="201" y="2862"/>
                  </a:lnTo>
                  <a:lnTo>
                    <a:pt x="212" y="2730"/>
                  </a:lnTo>
                  <a:lnTo>
                    <a:pt x="220" y="2618"/>
                  </a:lnTo>
                  <a:lnTo>
                    <a:pt x="232" y="2522"/>
                  </a:lnTo>
                  <a:lnTo>
                    <a:pt x="163" y="2508"/>
                  </a:lnTo>
                  <a:lnTo>
                    <a:pt x="166" y="2403"/>
                  </a:lnTo>
                  <a:lnTo>
                    <a:pt x="176" y="1731"/>
                  </a:lnTo>
                  <a:lnTo>
                    <a:pt x="179" y="1601"/>
                  </a:lnTo>
                  <a:lnTo>
                    <a:pt x="185" y="1463"/>
                  </a:lnTo>
                  <a:lnTo>
                    <a:pt x="186" y="1387"/>
                  </a:lnTo>
                  <a:lnTo>
                    <a:pt x="154" y="1350"/>
                  </a:lnTo>
                  <a:lnTo>
                    <a:pt x="121" y="1302"/>
                  </a:lnTo>
                  <a:lnTo>
                    <a:pt x="102" y="1261"/>
                  </a:lnTo>
                  <a:lnTo>
                    <a:pt x="93" y="1221"/>
                  </a:lnTo>
                  <a:lnTo>
                    <a:pt x="87" y="1175"/>
                  </a:lnTo>
                  <a:lnTo>
                    <a:pt x="99" y="1090"/>
                  </a:lnTo>
                  <a:lnTo>
                    <a:pt x="110" y="1017"/>
                  </a:lnTo>
                  <a:lnTo>
                    <a:pt x="0" y="853"/>
                  </a:lnTo>
                  <a:lnTo>
                    <a:pt x="47" y="788"/>
                  </a:lnTo>
                  <a:lnTo>
                    <a:pt x="137" y="920"/>
                  </a:lnTo>
                  <a:lnTo>
                    <a:pt x="148" y="864"/>
                  </a:lnTo>
                  <a:lnTo>
                    <a:pt x="156" y="788"/>
                  </a:lnTo>
                  <a:lnTo>
                    <a:pt x="158" y="723"/>
                  </a:lnTo>
                  <a:lnTo>
                    <a:pt x="162" y="679"/>
                  </a:lnTo>
                  <a:lnTo>
                    <a:pt x="173" y="639"/>
                  </a:lnTo>
                  <a:lnTo>
                    <a:pt x="198" y="611"/>
                  </a:lnTo>
                  <a:lnTo>
                    <a:pt x="233" y="594"/>
                  </a:lnTo>
                  <a:lnTo>
                    <a:pt x="405" y="533"/>
                  </a:lnTo>
                  <a:lnTo>
                    <a:pt x="439" y="520"/>
                  </a:lnTo>
                  <a:lnTo>
                    <a:pt x="445" y="457"/>
                  </a:lnTo>
                  <a:lnTo>
                    <a:pt x="433" y="409"/>
                  </a:lnTo>
                  <a:lnTo>
                    <a:pt x="412" y="354"/>
                  </a:lnTo>
                  <a:lnTo>
                    <a:pt x="395" y="300"/>
                  </a:lnTo>
                  <a:lnTo>
                    <a:pt x="393" y="230"/>
                  </a:lnTo>
                  <a:lnTo>
                    <a:pt x="401" y="150"/>
                  </a:lnTo>
                  <a:lnTo>
                    <a:pt x="417" y="100"/>
                  </a:lnTo>
                  <a:lnTo>
                    <a:pt x="443" y="52"/>
                  </a:lnTo>
                  <a:lnTo>
                    <a:pt x="472" y="28"/>
                  </a:lnTo>
                  <a:lnTo>
                    <a:pt x="535" y="6"/>
                  </a:lnTo>
                  <a:lnTo>
                    <a:pt x="591" y="0"/>
                  </a:lnTo>
                  <a:lnTo>
                    <a:pt x="643" y="6"/>
                  </a:lnTo>
                  <a:lnTo>
                    <a:pt x="681" y="35"/>
                  </a:lnTo>
                  <a:lnTo>
                    <a:pt x="705" y="61"/>
                  </a:lnTo>
                  <a:lnTo>
                    <a:pt x="739" y="109"/>
                  </a:lnTo>
                  <a:lnTo>
                    <a:pt x="763" y="161"/>
                  </a:lnTo>
                  <a:lnTo>
                    <a:pt x="729" y="189"/>
                  </a:lnTo>
                  <a:lnTo>
                    <a:pt x="733" y="251"/>
                  </a:lnTo>
                  <a:lnTo>
                    <a:pt x="736" y="319"/>
                  </a:lnTo>
                  <a:lnTo>
                    <a:pt x="727" y="379"/>
                  </a:lnTo>
                  <a:lnTo>
                    <a:pt x="714" y="427"/>
                  </a:lnTo>
                  <a:lnTo>
                    <a:pt x="701" y="463"/>
                  </a:lnTo>
                  <a:lnTo>
                    <a:pt x="671" y="520"/>
                  </a:lnTo>
                  <a:lnTo>
                    <a:pt x="671" y="533"/>
                  </a:lnTo>
                  <a:lnTo>
                    <a:pt x="718" y="558"/>
                  </a:lnTo>
                  <a:lnTo>
                    <a:pt x="903" y="647"/>
                  </a:lnTo>
                  <a:lnTo>
                    <a:pt x="936" y="681"/>
                  </a:lnTo>
                  <a:lnTo>
                    <a:pt x="958" y="723"/>
                  </a:lnTo>
                  <a:lnTo>
                    <a:pt x="972" y="776"/>
                  </a:lnTo>
                  <a:lnTo>
                    <a:pt x="982" y="845"/>
                  </a:lnTo>
                  <a:lnTo>
                    <a:pt x="956" y="888"/>
                  </a:lnTo>
                  <a:lnTo>
                    <a:pt x="816" y="1083"/>
                  </a:lnTo>
                  <a:lnTo>
                    <a:pt x="798" y="1148"/>
                  </a:lnTo>
                  <a:lnTo>
                    <a:pt x="788" y="1260"/>
                  </a:lnTo>
                  <a:lnTo>
                    <a:pt x="848" y="1443"/>
                  </a:lnTo>
                  <a:lnTo>
                    <a:pt x="913" y="1512"/>
                  </a:lnTo>
                  <a:lnTo>
                    <a:pt x="913" y="1593"/>
                  </a:lnTo>
                  <a:lnTo>
                    <a:pt x="926" y="1733"/>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37" name="Freeform 217"/>
            <p:cNvSpPr>
              <a:spLocks/>
            </p:cNvSpPr>
            <p:nvPr/>
          </p:nvSpPr>
          <p:spPr bwMode="auto">
            <a:xfrm>
              <a:off x="3937" y="1726"/>
              <a:ext cx="286" cy="1093"/>
            </a:xfrm>
            <a:custGeom>
              <a:avLst/>
              <a:gdLst>
                <a:gd name="T0" fmla="*/ 2 w 860"/>
                <a:gd name="T1" fmla="*/ 10 h 3279"/>
                <a:gd name="T2" fmla="*/ 2 w 860"/>
                <a:gd name="T3" fmla="*/ 10 h 3279"/>
                <a:gd name="T4" fmla="*/ 2 w 860"/>
                <a:gd name="T5" fmla="*/ 9 h 3279"/>
                <a:gd name="T6" fmla="*/ 1 w 860"/>
                <a:gd name="T7" fmla="*/ 8 h 3279"/>
                <a:gd name="T8" fmla="*/ 1 w 860"/>
                <a:gd name="T9" fmla="*/ 9 h 3279"/>
                <a:gd name="T10" fmla="*/ 1 w 860"/>
                <a:gd name="T11" fmla="*/ 9 h 3279"/>
                <a:gd name="T12" fmla="*/ 1 w 860"/>
                <a:gd name="T13" fmla="*/ 9 h 3279"/>
                <a:gd name="T14" fmla="*/ 1 w 860"/>
                <a:gd name="T15" fmla="*/ 10 h 3279"/>
                <a:gd name="T16" fmla="*/ 2 w 860"/>
                <a:gd name="T17" fmla="*/ 10 h 3279"/>
                <a:gd name="T18" fmla="*/ 2 w 860"/>
                <a:gd name="T19" fmla="*/ 11 h 3279"/>
                <a:gd name="T20" fmla="*/ 1 w 860"/>
                <a:gd name="T21" fmla="*/ 12 h 3279"/>
                <a:gd name="T22" fmla="*/ 1 w 860"/>
                <a:gd name="T23" fmla="*/ 13 h 3279"/>
                <a:gd name="T24" fmla="*/ 0 w 860"/>
                <a:gd name="T25" fmla="*/ 13 h 3279"/>
                <a:gd name="T26" fmla="*/ 0 w 860"/>
                <a:gd name="T27" fmla="*/ 13 h 3279"/>
                <a:gd name="T28" fmla="*/ 1 w 860"/>
                <a:gd name="T29" fmla="*/ 13 h 3279"/>
                <a:gd name="T30" fmla="*/ 1 w 860"/>
                <a:gd name="T31" fmla="*/ 13 h 3279"/>
                <a:gd name="T32" fmla="*/ 1 w 860"/>
                <a:gd name="T33" fmla="*/ 13 h 3279"/>
                <a:gd name="T34" fmla="*/ 1 w 860"/>
                <a:gd name="T35" fmla="*/ 13 h 3279"/>
                <a:gd name="T36" fmla="*/ 1 w 860"/>
                <a:gd name="T37" fmla="*/ 13 h 3279"/>
                <a:gd name="T38" fmla="*/ 2 w 860"/>
                <a:gd name="T39" fmla="*/ 13 h 3279"/>
                <a:gd name="T40" fmla="*/ 2 w 860"/>
                <a:gd name="T41" fmla="*/ 13 h 3279"/>
                <a:gd name="T42" fmla="*/ 2 w 860"/>
                <a:gd name="T43" fmla="*/ 13 h 3279"/>
                <a:gd name="T44" fmla="*/ 3 w 860"/>
                <a:gd name="T45" fmla="*/ 11 h 3279"/>
                <a:gd name="T46" fmla="*/ 3 w 860"/>
                <a:gd name="T47" fmla="*/ 8 h 3279"/>
                <a:gd name="T48" fmla="*/ 3 w 860"/>
                <a:gd name="T49" fmla="*/ 7 h 3279"/>
                <a:gd name="T50" fmla="*/ 3 w 860"/>
                <a:gd name="T51" fmla="*/ 6 h 3279"/>
                <a:gd name="T52" fmla="*/ 3 w 860"/>
                <a:gd name="T53" fmla="*/ 6 h 3279"/>
                <a:gd name="T54" fmla="*/ 3 w 860"/>
                <a:gd name="T55" fmla="*/ 5 h 3279"/>
                <a:gd name="T56" fmla="*/ 4 w 860"/>
                <a:gd name="T57" fmla="*/ 5 h 3279"/>
                <a:gd name="T58" fmla="*/ 3 w 860"/>
                <a:gd name="T59" fmla="*/ 3 h 3279"/>
                <a:gd name="T60" fmla="*/ 3 w 860"/>
                <a:gd name="T61" fmla="*/ 3 h 3279"/>
                <a:gd name="T62" fmla="*/ 3 w 860"/>
                <a:gd name="T63" fmla="*/ 2 h 3279"/>
                <a:gd name="T64" fmla="*/ 2 w 860"/>
                <a:gd name="T65" fmla="*/ 2 h 3279"/>
                <a:gd name="T66" fmla="*/ 2 w 860"/>
                <a:gd name="T67" fmla="*/ 2 h 3279"/>
                <a:gd name="T68" fmla="*/ 2 w 860"/>
                <a:gd name="T69" fmla="*/ 1 h 3279"/>
                <a:gd name="T70" fmla="*/ 2 w 860"/>
                <a:gd name="T71" fmla="*/ 1 h 3279"/>
                <a:gd name="T72" fmla="*/ 2 w 860"/>
                <a:gd name="T73" fmla="*/ 0 h 3279"/>
                <a:gd name="T74" fmla="*/ 2 w 860"/>
                <a:gd name="T75" fmla="*/ 0 h 3279"/>
                <a:gd name="T76" fmla="*/ 2 w 860"/>
                <a:gd name="T77" fmla="*/ 0 h 3279"/>
                <a:gd name="T78" fmla="*/ 2 w 860"/>
                <a:gd name="T79" fmla="*/ 0 h 3279"/>
                <a:gd name="T80" fmla="*/ 1 w 860"/>
                <a:gd name="T81" fmla="*/ 0 h 3279"/>
                <a:gd name="T82" fmla="*/ 1 w 860"/>
                <a:gd name="T83" fmla="*/ 0 h 3279"/>
                <a:gd name="T84" fmla="*/ 1 w 860"/>
                <a:gd name="T85" fmla="*/ 1 h 3279"/>
                <a:gd name="T86" fmla="*/ 1 w 860"/>
                <a:gd name="T87" fmla="*/ 1 h 3279"/>
                <a:gd name="T88" fmla="*/ 1 w 860"/>
                <a:gd name="T89" fmla="*/ 2 h 3279"/>
                <a:gd name="T90" fmla="*/ 1 w 860"/>
                <a:gd name="T91" fmla="*/ 2 h 3279"/>
                <a:gd name="T92" fmla="*/ 1 w 860"/>
                <a:gd name="T93" fmla="*/ 2 h 3279"/>
                <a:gd name="T94" fmla="*/ 0 w 860"/>
                <a:gd name="T95" fmla="*/ 3 h 3279"/>
                <a:gd name="T96" fmla="*/ 0 w 860"/>
                <a:gd name="T97" fmla="*/ 4 h 3279"/>
                <a:gd name="T98" fmla="*/ 0 w 860"/>
                <a:gd name="T99" fmla="*/ 4 h 3279"/>
                <a:gd name="T100" fmla="*/ 0 w 860"/>
                <a:gd name="T101" fmla="*/ 5 h 3279"/>
                <a:gd name="T102" fmla="*/ 0 w 860"/>
                <a:gd name="T103" fmla="*/ 6 h 3279"/>
                <a:gd name="T104" fmla="*/ 0 w 860"/>
                <a:gd name="T105" fmla="*/ 6 h 3279"/>
                <a:gd name="T106" fmla="*/ 0 w 860"/>
                <a:gd name="T107" fmla="*/ 7 h 3279"/>
                <a:gd name="T108" fmla="*/ 0 w 860"/>
                <a:gd name="T109" fmla="*/ 8 h 3279"/>
                <a:gd name="T110" fmla="*/ 0 w 860"/>
                <a:gd name="T111" fmla="*/ 9 h 3279"/>
                <a:gd name="T112" fmla="*/ 0 w 860"/>
                <a:gd name="T113" fmla="*/ 10 h 3279"/>
                <a:gd name="T114" fmla="*/ 1 w 860"/>
                <a:gd name="T115" fmla="*/ 11 h 3279"/>
                <a:gd name="T116" fmla="*/ 1 w 860"/>
                <a:gd name="T117" fmla="*/ 12 h 3279"/>
                <a:gd name="T118" fmla="*/ 1 w 860"/>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3"/>
                  </a:lnTo>
                  <a:lnTo>
                    <a:pt x="399" y="2449"/>
                  </a:lnTo>
                  <a:lnTo>
                    <a:pt x="396" y="2388"/>
                  </a:lnTo>
                  <a:lnTo>
                    <a:pt x="384" y="2282"/>
                  </a:lnTo>
                  <a:lnTo>
                    <a:pt x="372" y="2210"/>
                  </a:lnTo>
                  <a:lnTo>
                    <a:pt x="353" y="2119"/>
                  </a:lnTo>
                  <a:lnTo>
                    <a:pt x="339" y="2030"/>
                  </a:lnTo>
                  <a:lnTo>
                    <a:pt x="335" y="2091"/>
                  </a:lnTo>
                  <a:lnTo>
                    <a:pt x="330" y="2126"/>
                  </a:lnTo>
                  <a:lnTo>
                    <a:pt x="317" y="2170"/>
                  </a:lnTo>
                  <a:lnTo>
                    <a:pt x="302" y="2205"/>
                  </a:lnTo>
                  <a:lnTo>
                    <a:pt x="291" y="2247"/>
                  </a:lnTo>
                  <a:lnTo>
                    <a:pt x="294" y="2284"/>
                  </a:lnTo>
                  <a:lnTo>
                    <a:pt x="307" y="2325"/>
                  </a:lnTo>
                  <a:lnTo>
                    <a:pt x="332" y="2371"/>
                  </a:lnTo>
                  <a:lnTo>
                    <a:pt x="351" y="2423"/>
                  </a:lnTo>
                  <a:lnTo>
                    <a:pt x="374" y="2489"/>
                  </a:lnTo>
                  <a:lnTo>
                    <a:pt x="393" y="2578"/>
                  </a:lnTo>
                  <a:lnTo>
                    <a:pt x="407" y="2655"/>
                  </a:lnTo>
                  <a:lnTo>
                    <a:pt x="303" y="2961"/>
                  </a:lnTo>
                  <a:lnTo>
                    <a:pt x="315" y="3012"/>
                  </a:lnTo>
                  <a:lnTo>
                    <a:pt x="293" y="3038"/>
                  </a:lnTo>
                  <a:lnTo>
                    <a:pt x="246" y="3064"/>
                  </a:lnTo>
                  <a:lnTo>
                    <a:pt x="142" y="3111"/>
                  </a:lnTo>
                  <a:lnTo>
                    <a:pt x="118" y="3129"/>
                  </a:lnTo>
                  <a:lnTo>
                    <a:pt x="100" y="3157"/>
                  </a:lnTo>
                  <a:lnTo>
                    <a:pt x="95" y="3181"/>
                  </a:lnTo>
                  <a:lnTo>
                    <a:pt x="110" y="3188"/>
                  </a:lnTo>
                  <a:lnTo>
                    <a:pt x="154" y="3190"/>
                  </a:lnTo>
                  <a:lnTo>
                    <a:pt x="191" y="3190"/>
                  </a:lnTo>
                  <a:lnTo>
                    <a:pt x="171" y="3197"/>
                  </a:lnTo>
                  <a:lnTo>
                    <a:pt x="163" y="3208"/>
                  </a:lnTo>
                  <a:lnTo>
                    <a:pt x="163" y="3225"/>
                  </a:lnTo>
                  <a:lnTo>
                    <a:pt x="174" y="3246"/>
                  </a:lnTo>
                  <a:lnTo>
                    <a:pt x="210" y="3263"/>
                  </a:lnTo>
                  <a:lnTo>
                    <a:pt x="274" y="3277"/>
                  </a:lnTo>
                  <a:lnTo>
                    <a:pt x="365" y="3279"/>
                  </a:lnTo>
                  <a:lnTo>
                    <a:pt x="433" y="3270"/>
                  </a:lnTo>
                  <a:lnTo>
                    <a:pt x="495" y="3252"/>
                  </a:lnTo>
                  <a:lnTo>
                    <a:pt x="547" y="3229"/>
                  </a:lnTo>
                  <a:lnTo>
                    <a:pt x="585" y="3205"/>
                  </a:lnTo>
                  <a:lnTo>
                    <a:pt x="590" y="3165"/>
                  </a:lnTo>
                  <a:lnTo>
                    <a:pt x="587" y="3122"/>
                  </a:lnTo>
                  <a:lnTo>
                    <a:pt x="616" y="2885"/>
                  </a:lnTo>
                  <a:lnTo>
                    <a:pt x="624" y="2717"/>
                  </a:lnTo>
                  <a:lnTo>
                    <a:pt x="662" y="2196"/>
                  </a:lnTo>
                  <a:lnTo>
                    <a:pt x="680" y="1877"/>
                  </a:lnTo>
                  <a:lnTo>
                    <a:pt x="676" y="1724"/>
                  </a:lnTo>
                  <a:lnTo>
                    <a:pt x="671" y="1626"/>
                  </a:lnTo>
                  <a:lnTo>
                    <a:pt x="661" y="1541"/>
                  </a:lnTo>
                  <a:lnTo>
                    <a:pt x="651" y="1470"/>
                  </a:lnTo>
                  <a:lnTo>
                    <a:pt x="708" y="1418"/>
                  </a:lnTo>
                  <a:lnTo>
                    <a:pt x="766" y="1363"/>
                  </a:lnTo>
                  <a:lnTo>
                    <a:pt x="800" y="1322"/>
                  </a:lnTo>
                  <a:lnTo>
                    <a:pt x="837" y="1265"/>
                  </a:lnTo>
                  <a:lnTo>
                    <a:pt x="856" y="1211"/>
                  </a:lnTo>
                  <a:lnTo>
                    <a:pt x="860" y="1163"/>
                  </a:lnTo>
                  <a:lnTo>
                    <a:pt x="847" y="1102"/>
                  </a:lnTo>
                  <a:lnTo>
                    <a:pt x="744" y="717"/>
                  </a:lnTo>
                  <a:lnTo>
                    <a:pt x="726" y="673"/>
                  </a:lnTo>
                  <a:lnTo>
                    <a:pt x="713" y="653"/>
                  </a:lnTo>
                  <a:lnTo>
                    <a:pt x="692" y="633"/>
                  </a:lnTo>
                  <a:lnTo>
                    <a:pt x="651" y="602"/>
                  </a:lnTo>
                  <a:lnTo>
                    <a:pt x="534" y="538"/>
                  </a:lnTo>
                  <a:lnTo>
                    <a:pt x="507" y="500"/>
                  </a:lnTo>
                  <a:lnTo>
                    <a:pt x="485" y="456"/>
                  </a:lnTo>
                  <a:lnTo>
                    <a:pt x="477" y="423"/>
                  </a:lnTo>
                  <a:lnTo>
                    <a:pt x="510" y="384"/>
                  </a:lnTo>
                  <a:lnTo>
                    <a:pt x="538" y="333"/>
                  </a:lnTo>
                  <a:lnTo>
                    <a:pt x="557" y="273"/>
                  </a:lnTo>
                  <a:lnTo>
                    <a:pt x="570" y="221"/>
                  </a:lnTo>
                  <a:lnTo>
                    <a:pt x="578" y="157"/>
                  </a:lnTo>
                  <a:lnTo>
                    <a:pt x="571" y="106"/>
                  </a:lnTo>
                  <a:lnTo>
                    <a:pt x="558" y="68"/>
                  </a:lnTo>
                  <a:lnTo>
                    <a:pt x="530" y="35"/>
                  </a:lnTo>
                  <a:lnTo>
                    <a:pt x="495" y="13"/>
                  </a:lnTo>
                  <a:lnTo>
                    <a:pt x="445" y="0"/>
                  </a:lnTo>
                  <a:lnTo>
                    <a:pt x="407" y="4"/>
                  </a:lnTo>
                  <a:lnTo>
                    <a:pt x="367" y="13"/>
                  </a:lnTo>
                  <a:lnTo>
                    <a:pt x="339" y="25"/>
                  </a:lnTo>
                  <a:lnTo>
                    <a:pt x="315" y="45"/>
                  </a:lnTo>
                  <a:lnTo>
                    <a:pt x="302" y="69"/>
                  </a:lnTo>
                  <a:lnTo>
                    <a:pt x="294" y="90"/>
                  </a:lnTo>
                  <a:lnTo>
                    <a:pt x="284" y="142"/>
                  </a:lnTo>
                  <a:lnTo>
                    <a:pt x="276" y="208"/>
                  </a:lnTo>
                  <a:lnTo>
                    <a:pt x="269" y="269"/>
                  </a:lnTo>
                  <a:lnTo>
                    <a:pt x="269" y="309"/>
                  </a:lnTo>
                  <a:lnTo>
                    <a:pt x="281" y="360"/>
                  </a:lnTo>
                  <a:lnTo>
                    <a:pt x="293" y="385"/>
                  </a:lnTo>
                  <a:lnTo>
                    <a:pt x="294" y="435"/>
                  </a:lnTo>
                  <a:lnTo>
                    <a:pt x="293" y="487"/>
                  </a:lnTo>
                  <a:lnTo>
                    <a:pt x="281" y="513"/>
                  </a:lnTo>
                  <a:lnTo>
                    <a:pt x="246" y="538"/>
                  </a:lnTo>
                  <a:lnTo>
                    <a:pt x="128" y="609"/>
                  </a:lnTo>
                  <a:lnTo>
                    <a:pt x="87" y="640"/>
                  </a:lnTo>
                  <a:lnTo>
                    <a:pt x="69" y="691"/>
                  </a:lnTo>
                  <a:lnTo>
                    <a:pt x="37" y="867"/>
                  </a:lnTo>
                  <a:lnTo>
                    <a:pt x="26" y="946"/>
                  </a:lnTo>
                  <a:lnTo>
                    <a:pt x="14" y="1014"/>
                  </a:lnTo>
                  <a:lnTo>
                    <a:pt x="4" y="1109"/>
                  </a:lnTo>
                  <a:lnTo>
                    <a:pt x="0" y="1190"/>
                  </a:lnTo>
                  <a:lnTo>
                    <a:pt x="4" y="1292"/>
                  </a:lnTo>
                  <a:lnTo>
                    <a:pt x="15" y="1402"/>
                  </a:lnTo>
                  <a:lnTo>
                    <a:pt x="25" y="1479"/>
                  </a:lnTo>
                  <a:lnTo>
                    <a:pt x="36" y="1565"/>
                  </a:lnTo>
                  <a:lnTo>
                    <a:pt x="50" y="1639"/>
                  </a:lnTo>
                  <a:lnTo>
                    <a:pt x="72" y="1697"/>
                  </a:lnTo>
                  <a:lnTo>
                    <a:pt x="88" y="1758"/>
                  </a:lnTo>
                  <a:lnTo>
                    <a:pt x="94" y="1833"/>
                  </a:lnTo>
                  <a:lnTo>
                    <a:pt x="75" y="2172"/>
                  </a:lnTo>
                  <a:lnTo>
                    <a:pt x="69" y="2292"/>
                  </a:lnTo>
                  <a:lnTo>
                    <a:pt x="69" y="2339"/>
                  </a:lnTo>
                  <a:lnTo>
                    <a:pt x="83" y="2401"/>
                  </a:lnTo>
                  <a:lnTo>
                    <a:pt x="109" y="2473"/>
                  </a:lnTo>
                  <a:lnTo>
                    <a:pt x="176" y="2693"/>
                  </a:lnTo>
                  <a:lnTo>
                    <a:pt x="223" y="2872"/>
                  </a:lnTo>
                  <a:lnTo>
                    <a:pt x="246" y="2936"/>
                  </a:lnTo>
                  <a:lnTo>
                    <a:pt x="275" y="2949"/>
                  </a:lnTo>
                  <a:lnTo>
                    <a:pt x="303" y="2961"/>
                  </a:lnTo>
                  <a:lnTo>
                    <a:pt x="407" y="2655"/>
                  </a:lnTo>
                  <a:close/>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1938" name="Freeform 218"/>
            <p:cNvSpPr>
              <a:spLocks/>
            </p:cNvSpPr>
            <p:nvPr/>
          </p:nvSpPr>
          <p:spPr bwMode="auto">
            <a:xfrm>
              <a:off x="3645" y="1758"/>
              <a:ext cx="296" cy="1085"/>
            </a:xfrm>
            <a:custGeom>
              <a:avLst/>
              <a:gdLst>
                <a:gd name="T0" fmla="*/ 2 w 889"/>
                <a:gd name="T1" fmla="*/ 0 h 3255"/>
                <a:gd name="T2" fmla="*/ 2 w 889"/>
                <a:gd name="T3" fmla="*/ 0 h 3255"/>
                <a:gd name="T4" fmla="*/ 2 w 889"/>
                <a:gd name="T5" fmla="*/ 0 h 3255"/>
                <a:gd name="T6" fmla="*/ 2 w 889"/>
                <a:gd name="T7" fmla="*/ 1 h 3255"/>
                <a:gd name="T8" fmla="*/ 2 w 889"/>
                <a:gd name="T9" fmla="*/ 1 h 3255"/>
                <a:gd name="T10" fmla="*/ 2 w 889"/>
                <a:gd name="T11" fmla="*/ 2 h 3255"/>
                <a:gd name="T12" fmla="*/ 2 w 889"/>
                <a:gd name="T13" fmla="*/ 2 h 3255"/>
                <a:gd name="T14" fmla="*/ 1 w 889"/>
                <a:gd name="T15" fmla="*/ 2 h 3255"/>
                <a:gd name="T16" fmla="*/ 1 w 889"/>
                <a:gd name="T17" fmla="*/ 3 h 3255"/>
                <a:gd name="T18" fmla="*/ 0 w 889"/>
                <a:gd name="T19" fmla="*/ 4 h 3255"/>
                <a:gd name="T20" fmla="*/ 0 w 889"/>
                <a:gd name="T21" fmla="*/ 5 h 3255"/>
                <a:gd name="T22" fmla="*/ 1 w 889"/>
                <a:gd name="T23" fmla="*/ 6 h 3255"/>
                <a:gd name="T24" fmla="*/ 1 w 889"/>
                <a:gd name="T25" fmla="*/ 6 h 3255"/>
                <a:gd name="T26" fmla="*/ 1 w 889"/>
                <a:gd name="T27" fmla="*/ 7 h 3255"/>
                <a:gd name="T28" fmla="*/ 1 w 889"/>
                <a:gd name="T29" fmla="*/ 7 h 3255"/>
                <a:gd name="T30" fmla="*/ 2 w 889"/>
                <a:gd name="T31" fmla="*/ 10 h 3255"/>
                <a:gd name="T32" fmla="*/ 2 w 889"/>
                <a:gd name="T33" fmla="*/ 11 h 3255"/>
                <a:gd name="T34" fmla="*/ 2 w 889"/>
                <a:gd name="T35" fmla="*/ 12 h 3255"/>
                <a:gd name="T36" fmla="*/ 2 w 889"/>
                <a:gd name="T37" fmla="*/ 12 h 3255"/>
                <a:gd name="T38" fmla="*/ 2 w 889"/>
                <a:gd name="T39" fmla="*/ 13 h 3255"/>
                <a:gd name="T40" fmla="*/ 2 w 889"/>
                <a:gd name="T41" fmla="*/ 13 h 3255"/>
                <a:gd name="T42" fmla="*/ 2 w 889"/>
                <a:gd name="T43" fmla="*/ 13 h 3255"/>
                <a:gd name="T44" fmla="*/ 2 w 889"/>
                <a:gd name="T45" fmla="*/ 13 h 3255"/>
                <a:gd name="T46" fmla="*/ 3 w 889"/>
                <a:gd name="T47" fmla="*/ 13 h 3255"/>
                <a:gd name="T48" fmla="*/ 3 w 889"/>
                <a:gd name="T49" fmla="*/ 13 h 3255"/>
                <a:gd name="T50" fmla="*/ 3 w 889"/>
                <a:gd name="T51" fmla="*/ 13 h 3255"/>
                <a:gd name="T52" fmla="*/ 3 w 889"/>
                <a:gd name="T53" fmla="*/ 13 h 3255"/>
                <a:gd name="T54" fmla="*/ 3 w 889"/>
                <a:gd name="T55" fmla="*/ 13 h 3255"/>
                <a:gd name="T56" fmla="*/ 3 w 889"/>
                <a:gd name="T57" fmla="*/ 12 h 3255"/>
                <a:gd name="T58" fmla="*/ 3 w 889"/>
                <a:gd name="T59" fmla="*/ 12 h 3255"/>
                <a:gd name="T60" fmla="*/ 3 w 889"/>
                <a:gd name="T61" fmla="*/ 10 h 3255"/>
                <a:gd name="T62" fmla="*/ 3 w 889"/>
                <a:gd name="T63" fmla="*/ 10 h 3255"/>
                <a:gd name="T64" fmla="*/ 3 w 889"/>
                <a:gd name="T65" fmla="*/ 7 h 3255"/>
                <a:gd name="T66" fmla="*/ 4 w 889"/>
                <a:gd name="T67" fmla="*/ 7 h 3255"/>
                <a:gd name="T68" fmla="*/ 3 w 889"/>
                <a:gd name="T69" fmla="*/ 6 h 3255"/>
                <a:gd name="T70" fmla="*/ 4 w 889"/>
                <a:gd name="T71" fmla="*/ 6 h 3255"/>
                <a:gd name="T72" fmla="*/ 4 w 889"/>
                <a:gd name="T73" fmla="*/ 5 h 3255"/>
                <a:gd name="T74" fmla="*/ 4 w 889"/>
                <a:gd name="T75" fmla="*/ 4 h 3255"/>
                <a:gd name="T76" fmla="*/ 4 w 889"/>
                <a:gd name="T77" fmla="*/ 3 h 3255"/>
                <a:gd name="T78" fmla="*/ 4 w 889"/>
                <a:gd name="T79" fmla="*/ 3 h 3255"/>
                <a:gd name="T80" fmla="*/ 3 w 889"/>
                <a:gd name="T81" fmla="*/ 3 h 3255"/>
                <a:gd name="T82" fmla="*/ 3 w 889"/>
                <a:gd name="T83" fmla="*/ 2 h 3255"/>
                <a:gd name="T84" fmla="*/ 3 w 889"/>
                <a:gd name="T85" fmla="*/ 2 h 3255"/>
                <a:gd name="T86" fmla="*/ 3 w 889"/>
                <a:gd name="T87" fmla="*/ 2 h 3255"/>
                <a:gd name="T88" fmla="*/ 3 w 889"/>
                <a:gd name="T89" fmla="*/ 2 h 3255"/>
                <a:gd name="T90" fmla="*/ 3 w 889"/>
                <a:gd name="T91" fmla="*/ 2 h 3255"/>
                <a:gd name="T92" fmla="*/ 3 w 889"/>
                <a:gd name="T93" fmla="*/ 2 h 3255"/>
                <a:gd name="T94" fmla="*/ 3 w 889"/>
                <a:gd name="T95" fmla="*/ 1 h 3255"/>
                <a:gd name="T96" fmla="*/ 3 w 889"/>
                <a:gd name="T97" fmla="*/ 1 h 3255"/>
                <a:gd name="T98" fmla="*/ 3 w 889"/>
                <a:gd name="T99" fmla="*/ 0 h 3255"/>
                <a:gd name="T100" fmla="*/ 3 w 889"/>
                <a:gd name="T101" fmla="*/ 0 h 3255"/>
                <a:gd name="T102" fmla="*/ 3 w 889"/>
                <a:gd name="T103" fmla="*/ 0 h 3255"/>
                <a:gd name="T104" fmla="*/ 2 w 889"/>
                <a:gd name="T105" fmla="*/ 0 h 3255"/>
                <a:gd name="T106" fmla="*/ 1 w 889"/>
                <a:gd name="T107" fmla="*/ 4 h 3255"/>
                <a:gd name="T108" fmla="*/ 1 w 889"/>
                <a:gd name="T109" fmla="*/ 5 h 3255"/>
                <a:gd name="T110" fmla="*/ 1 w 889"/>
                <a:gd name="T111" fmla="*/ 4 h 3255"/>
                <a:gd name="T112" fmla="*/ 1 w 889"/>
                <a:gd name="T113" fmla="*/ 4 h 3255"/>
                <a:gd name="T114" fmla="*/ 1 w 889"/>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lnTo>
                    <a:pt x="264" y="957"/>
                  </a:lnTo>
                  <a:lnTo>
                    <a:pt x="269" y="1078"/>
                  </a:lnTo>
                  <a:lnTo>
                    <a:pt x="275" y="1144"/>
                  </a:lnTo>
                  <a:lnTo>
                    <a:pt x="216" y="1152"/>
                  </a:lnTo>
                  <a:lnTo>
                    <a:pt x="200" y="1099"/>
                  </a:lnTo>
                  <a:lnTo>
                    <a:pt x="200" y="1054"/>
                  </a:lnTo>
                  <a:lnTo>
                    <a:pt x="225" y="1010"/>
                  </a:lnTo>
                  <a:lnTo>
                    <a:pt x="240" y="979"/>
                  </a:lnTo>
                  <a:lnTo>
                    <a:pt x="255" y="957"/>
                  </a:lnTo>
                  <a:lnTo>
                    <a:pt x="264" y="957"/>
                  </a:lnTo>
                  <a:lnTo>
                    <a:pt x="591"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39" name="Freeform 219"/>
            <p:cNvSpPr>
              <a:spLocks/>
            </p:cNvSpPr>
            <p:nvPr/>
          </p:nvSpPr>
          <p:spPr bwMode="auto">
            <a:xfrm>
              <a:off x="3645" y="1758"/>
              <a:ext cx="296" cy="1085"/>
            </a:xfrm>
            <a:custGeom>
              <a:avLst/>
              <a:gdLst>
                <a:gd name="T0" fmla="*/ 2 w 889"/>
                <a:gd name="T1" fmla="*/ 0 h 3255"/>
                <a:gd name="T2" fmla="*/ 2 w 889"/>
                <a:gd name="T3" fmla="*/ 0 h 3255"/>
                <a:gd name="T4" fmla="*/ 2 w 889"/>
                <a:gd name="T5" fmla="*/ 0 h 3255"/>
                <a:gd name="T6" fmla="*/ 2 w 889"/>
                <a:gd name="T7" fmla="*/ 1 h 3255"/>
                <a:gd name="T8" fmla="*/ 2 w 889"/>
                <a:gd name="T9" fmla="*/ 1 h 3255"/>
                <a:gd name="T10" fmla="*/ 2 w 889"/>
                <a:gd name="T11" fmla="*/ 2 h 3255"/>
                <a:gd name="T12" fmla="*/ 2 w 889"/>
                <a:gd name="T13" fmla="*/ 2 h 3255"/>
                <a:gd name="T14" fmla="*/ 1 w 889"/>
                <a:gd name="T15" fmla="*/ 2 h 3255"/>
                <a:gd name="T16" fmla="*/ 1 w 889"/>
                <a:gd name="T17" fmla="*/ 3 h 3255"/>
                <a:gd name="T18" fmla="*/ 0 w 889"/>
                <a:gd name="T19" fmla="*/ 4 h 3255"/>
                <a:gd name="T20" fmla="*/ 0 w 889"/>
                <a:gd name="T21" fmla="*/ 5 h 3255"/>
                <a:gd name="T22" fmla="*/ 1 w 889"/>
                <a:gd name="T23" fmla="*/ 6 h 3255"/>
                <a:gd name="T24" fmla="*/ 1 w 889"/>
                <a:gd name="T25" fmla="*/ 6 h 3255"/>
                <a:gd name="T26" fmla="*/ 1 w 889"/>
                <a:gd name="T27" fmla="*/ 7 h 3255"/>
                <a:gd name="T28" fmla="*/ 1 w 889"/>
                <a:gd name="T29" fmla="*/ 7 h 3255"/>
                <a:gd name="T30" fmla="*/ 2 w 889"/>
                <a:gd name="T31" fmla="*/ 10 h 3255"/>
                <a:gd name="T32" fmla="*/ 2 w 889"/>
                <a:gd name="T33" fmla="*/ 11 h 3255"/>
                <a:gd name="T34" fmla="*/ 2 w 889"/>
                <a:gd name="T35" fmla="*/ 12 h 3255"/>
                <a:gd name="T36" fmla="*/ 2 w 889"/>
                <a:gd name="T37" fmla="*/ 12 h 3255"/>
                <a:gd name="T38" fmla="*/ 2 w 889"/>
                <a:gd name="T39" fmla="*/ 13 h 3255"/>
                <a:gd name="T40" fmla="*/ 2 w 889"/>
                <a:gd name="T41" fmla="*/ 13 h 3255"/>
                <a:gd name="T42" fmla="*/ 2 w 889"/>
                <a:gd name="T43" fmla="*/ 13 h 3255"/>
                <a:gd name="T44" fmla="*/ 2 w 889"/>
                <a:gd name="T45" fmla="*/ 13 h 3255"/>
                <a:gd name="T46" fmla="*/ 3 w 889"/>
                <a:gd name="T47" fmla="*/ 13 h 3255"/>
                <a:gd name="T48" fmla="*/ 3 w 889"/>
                <a:gd name="T49" fmla="*/ 13 h 3255"/>
                <a:gd name="T50" fmla="*/ 3 w 889"/>
                <a:gd name="T51" fmla="*/ 13 h 3255"/>
                <a:gd name="T52" fmla="*/ 3 w 889"/>
                <a:gd name="T53" fmla="*/ 13 h 3255"/>
                <a:gd name="T54" fmla="*/ 3 w 889"/>
                <a:gd name="T55" fmla="*/ 13 h 3255"/>
                <a:gd name="T56" fmla="*/ 3 w 889"/>
                <a:gd name="T57" fmla="*/ 12 h 3255"/>
                <a:gd name="T58" fmla="*/ 3 w 889"/>
                <a:gd name="T59" fmla="*/ 12 h 3255"/>
                <a:gd name="T60" fmla="*/ 3 w 889"/>
                <a:gd name="T61" fmla="*/ 10 h 3255"/>
                <a:gd name="T62" fmla="*/ 3 w 889"/>
                <a:gd name="T63" fmla="*/ 10 h 3255"/>
                <a:gd name="T64" fmla="*/ 3 w 889"/>
                <a:gd name="T65" fmla="*/ 7 h 3255"/>
                <a:gd name="T66" fmla="*/ 4 w 889"/>
                <a:gd name="T67" fmla="*/ 7 h 3255"/>
                <a:gd name="T68" fmla="*/ 3 w 889"/>
                <a:gd name="T69" fmla="*/ 6 h 3255"/>
                <a:gd name="T70" fmla="*/ 4 w 889"/>
                <a:gd name="T71" fmla="*/ 6 h 3255"/>
                <a:gd name="T72" fmla="*/ 4 w 889"/>
                <a:gd name="T73" fmla="*/ 5 h 3255"/>
                <a:gd name="T74" fmla="*/ 4 w 889"/>
                <a:gd name="T75" fmla="*/ 4 h 3255"/>
                <a:gd name="T76" fmla="*/ 4 w 889"/>
                <a:gd name="T77" fmla="*/ 3 h 3255"/>
                <a:gd name="T78" fmla="*/ 4 w 889"/>
                <a:gd name="T79" fmla="*/ 3 h 3255"/>
                <a:gd name="T80" fmla="*/ 3 w 889"/>
                <a:gd name="T81" fmla="*/ 3 h 3255"/>
                <a:gd name="T82" fmla="*/ 3 w 889"/>
                <a:gd name="T83" fmla="*/ 2 h 3255"/>
                <a:gd name="T84" fmla="*/ 3 w 889"/>
                <a:gd name="T85" fmla="*/ 2 h 3255"/>
                <a:gd name="T86" fmla="*/ 3 w 889"/>
                <a:gd name="T87" fmla="*/ 2 h 3255"/>
                <a:gd name="T88" fmla="*/ 3 w 889"/>
                <a:gd name="T89" fmla="*/ 2 h 3255"/>
                <a:gd name="T90" fmla="*/ 3 w 889"/>
                <a:gd name="T91" fmla="*/ 2 h 3255"/>
                <a:gd name="T92" fmla="*/ 3 w 889"/>
                <a:gd name="T93" fmla="*/ 2 h 3255"/>
                <a:gd name="T94" fmla="*/ 3 w 889"/>
                <a:gd name="T95" fmla="*/ 1 h 3255"/>
                <a:gd name="T96" fmla="*/ 3 w 889"/>
                <a:gd name="T97" fmla="*/ 1 h 3255"/>
                <a:gd name="T98" fmla="*/ 3 w 889"/>
                <a:gd name="T99" fmla="*/ 0 h 3255"/>
                <a:gd name="T100" fmla="*/ 3 w 889"/>
                <a:gd name="T101" fmla="*/ 0 h 3255"/>
                <a:gd name="T102" fmla="*/ 3 w 889"/>
                <a:gd name="T103" fmla="*/ 0 h 3255"/>
                <a:gd name="T104" fmla="*/ 2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40" name="Freeform 220"/>
            <p:cNvSpPr>
              <a:spLocks/>
            </p:cNvSpPr>
            <p:nvPr/>
          </p:nvSpPr>
          <p:spPr bwMode="auto">
            <a:xfrm>
              <a:off x="3714" y="2077"/>
              <a:ext cx="25" cy="65"/>
            </a:xfrm>
            <a:custGeom>
              <a:avLst/>
              <a:gdLst>
                <a:gd name="T0" fmla="*/ 0 w 74"/>
                <a:gd name="T1" fmla="*/ 0 h 195"/>
                <a:gd name="T2" fmla="*/ 0 w 74"/>
                <a:gd name="T3" fmla="*/ 0 h 195"/>
                <a:gd name="T4" fmla="*/ 0 w 74"/>
                <a:gd name="T5" fmla="*/ 1 h 195"/>
                <a:gd name="T6" fmla="*/ 0 w 74"/>
                <a:gd name="T7" fmla="*/ 1 h 195"/>
                <a:gd name="T8" fmla="*/ 0 w 74"/>
                <a:gd name="T9" fmla="*/ 1 h 195"/>
                <a:gd name="T10" fmla="*/ 0 w 74"/>
                <a:gd name="T11" fmla="*/ 0 h 195"/>
                <a:gd name="T12" fmla="*/ 0 w 74"/>
                <a:gd name="T13" fmla="*/ 0 h 195"/>
                <a:gd name="T14" fmla="*/ 0 w 74"/>
                <a:gd name="T15" fmla="*/ 0 h 195"/>
                <a:gd name="T16" fmla="*/ 0 w 74"/>
                <a:gd name="T17" fmla="*/ 0 h 195"/>
                <a:gd name="T18" fmla="*/ 0 w 74"/>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5"/>
                <a:gd name="T32" fmla="*/ 74 w 74"/>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5">
                  <a:moveTo>
                    <a:pt x="63" y="0"/>
                  </a:moveTo>
                  <a:lnTo>
                    <a:pt x="68" y="120"/>
                  </a:lnTo>
                  <a:lnTo>
                    <a:pt x="74" y="187"/>
                  </a:lnTo>
                  <a:lnTo>
                    <a:pt x="16" y="195"/>
                  </a:lnTo>
                  <a:lnTo>
                    <a:pt x="0" y="142"/>
                  </a:lnTo>
                  <a:lnTo>
                    <a:pt x="0" y="97"/>
                  </a:lnTo>
                  <a:lnTo>
                    <a:pt x="25" y="53"/>
                  </a:lnTo>
                  <a:lnTo>
                    <a:pt x="39" y="21"/>
                  </a:lnTo>
                  <a:lnTo>
                    <a:pt x="54" y="0"/>
                  </a:lnTo>
                  <a:lnTo>
                    <a:pt x="63"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41" name="Freeform 221"/>
            <p:cNvSpPr>
              <a:spLocks/>
            </p:cNvSpPr>
            <p:nvPr/>
          </p:nvSpPr>
          <p:spPr bwMode="auto">
            <a:xfrm>
              <a:off x="3112" y="1736"/>
              <a:ext cx="283" cy="1139"/>
            </a:xfrm>
            <a:custGeom>
              <a:avLst/>
              <a:gdLst>
                <a:gd name="T0" fmla="*/ 1 w 850"/>
                <a:gd name="T1" fmla="*/ 0 h 3419"/>
                <a:gd name="T2" fmla="*/ 1 w 850"/>
                <a:gd name="T3" fmla="*/ 1 h 3419"/>
                <a:gd name="T4" fmla="*/ 1 w 850"/>
                <a:gd name="T5" fmla="*/ 1 h 3419"/>
                <a:gd name="T6" fmla="*/ 1 w 850"/>
                <a:gd name="T7" fmla="*/ 2 h 3419"/>
                <a:gd name="T8" fmla="*/ 1 w 850"/>
                <a:gd name="T9" fmla="*/ 2 h 3419"/>
                <a:gd name="T10" fmla="*/ 0 w 850"/>
                <a:gd name="T11" fmla="*/ 3 h 3419"/>
                <a:gd name="T12" fmla="*/ 0 w 850"/>
                <a:gd name="T13" fmla="*/ 3 h 3419"/>
                <a:gd name="T14" fmla="*/ 0 w 850"/>
                <a:gd name="T15" fmla="*/ 5 h 3419"/>
                <a:gd name="T16" fmla="*/ 0 w 850"/>
                <a:gd name="T17" fmla="*/ 6 h 3419"/>
                <a:gd name="T18" fmla="*/ 0 w 850"/>
                <a:gd name="T19" fmla="*/ 7 h 3419"/>
                <a:gd name="T20" fmla="*/ 1 w 850"/>
                <a:gd name="T21" fmla="*/ 9 h 3419"/>
                <a:gd name="T22" fmla="*/ 1 w 850"/>
                <a:gd name="T23" fmla="*/ 10 h 3419"/>
                <a:gd name="T24" fmla="*/ 1 w 850"/>
                <a:gd name="T25" fmla="*/ 11 h 3419"/>
                <a:gd name="T26" fmla="*/ 1 w 850"/>
                <a:gd name="T27" fmla="*/ 13 h 3419"/>
                <a:gd name="T28" fmla="*/ 1 w 850"/>
                <a:gd name="T29" fmla="*/ 14 h 3419"/>
                <a:gd name="T30" fmla="*/ 2 w 850"/>
                <a:gd name="T31" fmla="*/ 14 h 3419"/>
                <a:gd name="T32" fmla="*/ 3 w 850"/>
                <a:gd name="T33" fmla="*/ 14 h 3419"/>
                <a:gd name="T34" fmla="*/ 3 w 850"/>
                <a:gd name="T35" fmla="*/ 14 h 3419"/>
                <a:gd name="T36" fmla="*/ 3 w 850"/>
                <a:gd name="T37" fmla="*/ 14 h 3419"/>
                <a:gd name="T38" fmla="*/ 3 w 850"/>
                <a:gd name="T39" fmla="*/ 14 h 3419"/>
                <a:gd name="T40" fmla="*/ 3 w 850"/>
                <a:gd name="T41" fmla="*/ 13 h 3419"/>
                <a:gd name="T42" fmla="*/ 3 w 850"/>
                <a:gd name="T43" fmla="*/ 13 h 3419"/>
                <a:gd name="T44" fmla="*/ 3 w 850"/>
                <a:gd name="T45" fmla="*/ 12 h 3419"/>
                <a:gd name="T46" fmla="*/ 3 w 850"/>
                <a:gd name="T47" fmla="*/ 11 h 3419"/>
                <a:gd name="T48" fmla="*/ 3 w 850"/>
                <a:gd name="T49" fmla="*/ 9 h 3419"/>
                <a:gd name="T50" fmla="*/ 3 w 850"/>
                <a:gd name="T51" fmla="*/ 8 h 3419"/>
                <a:gd name="T52" fmla="*/ 3 w 850"/>
                <a:gd name="T53" fmla="*/ 6 h 3419"/>
                <a:gd name="T54" fmla="*/ 3 w 850"/>
                <a:gd name="T55" fmla="*/ 5 h 3419"/>
                <a:gd name="T56" fmla="*/ 3 w 850"/>
                <a:gd name="T57" fmla="*/ 5 h 3419"/>
                <a:gd name="T58" fmla="*/ 3 w 850"/>
                <a:gd name="T59" fmla="*/ 4 h 3419"/>
                <a:gd name="T60" fmla="*/ 3 w 850"/>
                <a:gd name="T61" fmla="*/ 3 h 3419"/>
                <a:gd name="T62" fmla="*/ 2 w 850"/>
                <a:gd name="T63" fmla="*/ 2 h 3419"/>
                <a:gd name="T64" fmla="*/ 2 w 850"/>
                <a:gd name="T65" fmla="*/ 2 h 3419"/>
                <a:gd name="T66" fmla="*/ 2 w 850"/>
                <a:gd name="T67" fmla="*/ 2 h 3419"/>
                <a:gd name="T68" fmla="*/ 2 w 850"/>
                <a:gd name="T69" fmla="*/ 1 h 3419"/>
                <a:gd name="T70" fmla="*/ 2 w 850"/>
                <a:gd name="T71" fmla="*/ 1 h 3419"/>
                <a:gd name="T72" fmla="*/ 2 w 850"/>
                <a:gd name="T73" fmla="*/ 0 h 3419"/>
                <a:gd name="T74" fmla="*/ 2 w 850"/>
                <a:gd name="T75" fmla="*/ 0 h 3419"/>
                <a:gd name="T76" fmla="*/ 1 w 850"/>
                <a:gd name="T77" fmla="*/ 6 h 3419"/>
                <a:gd name="T78" fmla="*/ 1 w 850"/>
                <a:gd name="T79" fmla="*/ 6 h 3419"/>
                <a:gd name="T80" fmla="*/ 1 w 850"/>
                <a:gd name="T81" fmla="*/ 5 h 3419"/>
                <a:gd name="T82" fmla="*/ 1 w 850"/>
                <a:gd name="T83" fmla="*/ 4 h 3419"/>
                <a:gd name="T84" fmla="*/ 1 w 850"/>
                <a:gd name="T85" fmla="*/ 5 h 3419"/>
                <a:gd name="T86" fmla="*/ 1 w 850"/>
                <a:gd name="T87" fmla="*/ 6 h 3419"/>
                <a:gd name="T88" fmla="*/ 2 w 850"/>
                <a:gd name="T89" fmla="*/ 13 h 3419"/>
                <a:gd name="T90" fmla="*/ 2 w 850"/>
                <a:gd name="T91" fmla="*/ 12 h 3419"/>
                <a:gd name="T92" fmla="*/ 2 w 850"/>
                <a:gd name="T93" fmla="*/ 11 h 3419"/>
                <a:gd name="T94" fmla="*/ 2 w 850"/>
                <a:gd name="T95" fmla="*/ 10 h 3419"/>
                <a:gd name="T96" fmla="*/ 2 w 850"/>
                <a:gd name="T97" fmla="*/ 10 h 3419"/>
                <a:gd name="T98" fmla="*/ 2 w 850"/>
                <a:gd name="T99" fmla="*/ 9 h 3419"/>
                <a:gd name="T100" fmla="*/ 3 w 850"/>
                <a:gd name="T101" fmla="*/ 9 h 3419"/>
                <a:gd name="T102" fmla="*/ 3 w 850"/>
                <a:gd name="T103" fmla="*/ 10 h 3419"/>
                <a:gd name="T104" fmla="*/ 2 w 850"/>
                <a:gd name="T105" fmla="*/ 10 h 3419"/>
                <a:gd name="T106" fmla="*/ 2 w 850"/>
                <a:gd name="T107" fmla="*/ 11 h 3419"/>
                <a:gd name="T108" fmla="*/ 2 w 850"/>
                <a:gd name="T109" fmla="*/ 13 h 3419"/>
                <a:gd name="T110" fmla="*/ 2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lnTo>
                    <a:pt x="159" y="1476"/>
                  </a:lnTo>
                  <a:lnTo>
                    <a:pt x="207" y="1498"/>
                  </a:lnTo>
                  <a:lnTo>
                    <a:pt x="206" y="1411"/>
                  </a:lnTo>
                  <a:lnTo>
                    <a:pt x="210" y="1375"/>
                  </a:lnTo>
                  <a:lnTo>
                    <a:pt x="219" y="1338"/>
                  </a:lnTo>
                  <a:lnTo>
                    <a:pt x="234" y="1302"/>
                  </a:lnTo>
                  <a:lnTo>
                    <a:pt x="253" y="1268"/>
                  </a:lnTo>
                  <a:lnTo>
                    <a:pt x="229" y="1223"/>
                  </a:lnTo>
                  <a:lnTo>
                    <a:pt x="206" y="1172"/>
                  </a:lnTo>
                  <a:lnTo>
                    <a:pt x="185" y="1114"/>
                  </a:lnTo>
                  <a:lnTo>
                    <a:pt x="172" y="1064"/>
                  </a:lnTo>
                  <a:lnTo>
                    <a:pt x="161" y="1000"/>
                  </a:lnTo>
                  <a:lnTo>
                    <a:pt x="153" y="1080"/>
                  </a:lnTo>
                  <a:lnTo>
                    <a:pt x="156" y="1177"/>
                  </a:lnTo>
                  <a:lnTo>
                    <a:pt x="157" y="1268"/>
                  </a:lnTo>
                  <a:lnTo>
                    <a:pt x="156" y="1343"/>
                  </a:lnTo>
                  <a:lnTo>
                    <a:pt x="157" y="1404"/>
                  </a:lnTo>
                  <a:lnTo>
                    <a:pt x="159" y="1476"/>
                  </a:lnTo>
                  <a:lnTo>
                    <a:pt x="397" y="1"/>
                  </a:lnTo>
                  <a:lnTo>
                    <a:pt x="476" y="3179"/>
                  </a:lnTo>
                  <a:lnTo>
                    <a:pt x="454" y="3136"/>
                  </a:lnTo>
                  <a:lnTo>
                    <a:pt x="441" y="3094"/>
                  </a:lnTo>
                  <a:lnTo>
                    <a:pt x="435" y="3038"/>
                  </a:lnTo>
                  <a:lnTo>
                    <a:pt x="441" y="2961"/>
                  </a:lnTo>
                  <a:lnTo>
                    <a:pt x="445" y="2872"/>
                  </a:lnTo>
                  <a:lnTo>
                    <a:pt x="448" y="2768"/>
                  </a:lnTo>
                  <a:lnTo>
                    <a:pt x="445" y="2653"/>
                  </a:lnTo>
                  <a:lnTo>
                    <a:pt x="439" y="2552"/>
                  </a:lnTo>
                  <a:lnTo>
                    <a:pt x="433" y="2483"/>
                  </a:lnTo>
                  <a:lnTo>
                    <a:pt x="436" y="2452"/>
                  </a:lnTo>
                  <a:lnTo>
                    <a:pt x="453" y="2407"/>
                  </a:lnTo>
                  <a:lnTo>
                    <a:pt x="470" y="2349"/>
                  </a:lnTo>
                  <a:lnTo>
                    <a:pt x="477" y="2277"/>
                  </a:lnTo>
                  <a:lnTo>
                    <a:pt x="476" y="2216"/>
                  </a:lnTo>
                  <a:lnTo>
                    <a:pt x="465" y="2173"/>
                  </a:lnTo>
                  <a:lnTo>
                    <a:pt x="603" y="2158"/>
                  </a:lnTo>
                  <a:lnTo>
                    <a:pt x="618" y="2205"/>
                  </a:lnTo>
                  <a:lnTo>
                    <a:pt x="633" y="2252"/>
                  </a:lnTo>
                  <a:lnTo>
                    <a:pt x="647" y="2300"/>
                  </a:lnTo>
                  <a:lnTo>
                    <a:pt x="647" y="2322"/>
                  </a:lnTo>
                  <a:lnTo>
                    <a:pt x="628" y="2362"/>
                  </a:lnTo>
                  <a:lnTo>
                    <a:pt x="603" y="2409"/>
                  </a:lnTo>
                  <a:lnTo>
                    <a:pt x="582" y="2467"/>
                  </a:lnTo>
                  <a:lnTo>
                    <a:pt x="568" y="2523"/>
                  </a:lnTo>
                  <a:lnTo>
                    <a:pt x="563" y="2599"/>
                  </a:lnTo>
                  <a:lnTo>
                    <a:pt x="563" y="2675"/>
                  </a:lnTo>
                  <a:lnTo>
                    <a:pt x="561" y="2782"/>
                  </a:lnTo>
                  <a:lnTo>
                    <a:pt x="555" y="2875"/>
                  </a:lnTo>
                  <a:lnTo>
                    <a:pt x="538" y="2979"/>
                  </a:lnTo>
                  <a:lnTo>
                    <a:pt x="509" y="3094"/>
                  </a:lnTo>
                  <a:lnTo>
                    <a:pt x="492" y="3144"/>
                  </a:lnTo>
                  <a:lnTo>
                    <a:pt x="476" y="3179"/>
                  </a:lnTo>
                  <a:lnTo>
                    <a:pt x="397"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42" name="Freeform 222"/>
            <p:cNvSpPr>
              <a:spLocks/>
            </p:cNvSpPr>
            <p:nvPr/>
          </p:nvSpPr>
          <p:spPr bwMode="auto">
            <a:xfrm>
              <a:off x="3112" y="1736"/>
              <a:ext cx="283" cy="1139"/>
            </a:xfrm>
            <a:custGeom>
              <a:avLst/>
              <a:gdLst>
                <a:gd name="T0" fmla="*/ 1 w 850"/>
                <a:gd name="T1" fmla="*/ 0 h 3419"/>
                <a:gd name="T2" fmla="*/ 1 w 850"/>
                <a:gd name="T3" fmla="*/ 0 h 3419"/>
                <a:gd name="T4" fmla="*/ 1 w 850"/>
                <a:gd name="T5" fmla="*/ 1 h 3419"/>
                <a:gd name="T6" fmla="*/ 1 w 850"/>
                <a:gd name="T7" fmla="*/ 1 h 3419"/>
                <a:gd name="T8" fmla="*/ 1 w 850"/>
                <a:gd name="T9" fmla="*/ 2 h 3419"/>
                <a:gd name="T10" fmla="*/ 1 w 850"/>
                <a:gd name="T11" fmla="*/ 2 h 3419"/>
                <a:gd name="T12" fmla="*/ 1 w 850"/>
                <a:gd name="T13" fmla="*/ 2 h 3419"/>
                <a:gd name="T14" fmla="*/ 1 w 850"/>
                <a:gd name="T15" fmla="*/ 2 h 3419"/>
                <a:gd name="T16" fmla="*/ 0 w 850"/>
                <a:gd name="T17" fmla="*/ 3 h 3419"/>
                <a:gd name="T18" fmla="*/ 0 w 850"/>
                <a:gd name="T19" fmla="*/ 3 h 3419"/>
                <a:gd name="T20" fmla="*/ 0 w 850"/>
                <a:gd name="T21" fmla="*/ 4 h 3419"/>
                <a:gd name="T22" fmla="*/ 0 w 850"/>
                <a:gd name="T23" fmla="*/ 5 h 3419"/>
                <a:gd name="T24" fmla="*/ 0 w 850"/>
                <a:gd name="T25" fmla="*/ 6 h 3419"/>
                <a:gd name="T26" fmla="*/ 0 w 850"/>
                <a:gd name="T27" fmla="*/ 6 h 3419"/>
                <a:gd name="T28" fmla="*/ 0 w 850"/>
                <a:gd name="T29" fmla="*/ 7 h 3419"/>
                <a:gd name="T30" fmla="*/ 1 w 850"/>
                <a:gd name="T31" fmla="*/ 8 h 3419"/>
                <a:gd name="T32" fmla="*/ 1 w 850"/>
                <a:gd name="T33" fmla="*/ 9 h 3419"/>
                <a:gd name="T34" fmla="*/ 1 w 850"/>
                <a:gd name="T35" fmla="*/ 10 h 3419"/>
                <a:gd name="T36" fmla="*/ 1 w 850"/>
                <a:gd name="T37" fmla="*/ 11 h 3419"/>
                <a:gd name="T38" fmla="*/ 1 w 850"/>
                <a:gd name="T39" fmla="*/ 12 h 3419"/>
                <a:gd name="T40" fmla="*/ 1 w 850"/>
                <a:gd name="T41" fmla="*/ 13 h 3419"/>
                <a:gd name="T42" fmla="*/ 1 w 850"/>
                <a:gd name="T43" fmla="*/ 14 h 3419"/>
                <a:gd name="T44" fmla="*/ 2 w 850"/>
                <a:gd name="T45" fmla="*/ 14 h 3419"/>
                <a:gd name="T46" fmla="*/ 2 w 850"/>
                <a:gd name="T47" fmla="*/ 14 h 3419"/>
                <a:gd name="T48" fmla="*/ 3 w 850"/>
                <a:gd name="T49" fmla="*/ 14 h 3419"/>
                <a:gd name="T50" fmla="*/ 3 w 850"/>
                <a:gd name="T51" fmla="*/ 14 h 3419"/>
                <a:gd name="T52" fmla="*/ 3 w 850"/>
                <a:gd name="T53" fmla="*/ 14 h 3419"/>
                <a:gd name="T54" fmla="*/ 2 w 850"/>
                <a:gd name="T55" fmla="*/ 14 h 3419"/>
                <a:gd name="T56" fmla="*/ 3 w 850"/>
                <a:gd name="T57" fmla="*/ 14 h 3419"/>
                <a:gd name="T58" fmla="*/ 3 w 850"/>
                <a:gd name="T59" fmla="*/ 14 h 3419"/>
                <a:gd name="T60" fmla="*/ 3 w 850"/>
                <a:gd name="T61" fmla="*/ 14 h 3419"/>
                <a:gd name="T62" fmla="*/ 3 w 850"/>
                <a:gd name="T63" fmla="*/ 13 h 3419"/>
                <a:gd name="T64" fmla="*/ 3 w 850"/>
                <a:gd name="T65" fmla="*/ 13 h 3419"/>
                <a:gd name="T66" fmla="*/ 3 w 850"/>
                <a:gd name="T67" fmla="*/ 13 h 3419"/>
                <a:gd name="T68" fmla="*/ 3 w 850"/>
                <a:gd name="T69" fmla="*/ 12 h 3419"/>
                <a:gd name="T70" fmla="*/ 3 w 850"/>
                <a:gd name="T71" fmla="*/ 11 h 3419"/>
                <a:gd name="T72" fmla="*/ 3 w 850"/>
                <a:gd name="T73" fmla="*/ 10 h 3419"/>
                <a:gd name="T74" fmla="*/ 3 w 850"/>
                <a:gd name="T75" fmla="*/ 9 h 3419"/>
                <a:gd name="T76" fmla="*/ 3 w 850"/>
                <a:gd name="T77" fmla="*/ 8 h 3419"/>
                <a:gd name="T78" fmla="*/ 3 w 850"/>
                <a:gd name="T79" fmla="*/ 7 h 3419"/>
                <a:gd name="T80" fmla="*/ 3 w 850"/>
                <a:gd name="T81" fmla="*/ 6 h 3419"/>
                <a:gd name="T82" fmla="*/ 3 w 850"/>
                <a:gd name="T83" fmla="*/ 5 h 3419"/>
                <a:gd name="T84" fmla="*/ 3 w 850"/>
                <a:gd name="T85" fmla="*/ 5 h 3419"/>
                <a:gd name="T86" fmla="*/ 3 w 850"/>
                <a:gd name="T87" fmla="*/ 5 h 3419"/>
                <a:gd name="T88" fmla="*/ 3 w 850"/>
                <a:gd name="T89" fmla="*/ 4 h 3419"/>
                <a:gd name="T90" fmla="*/ 3 w 850"/>
                <a:gd name="T91" fmla="*/ 3 h 3419"/>
                <a:gd name="T92" fmla="*/ 3 w 850"/>
                <a:gd name="T93" fmla="*/ 3 h 3419"/>
                <a:gd name="T94" fmla="*/ 2 w 850"/>
                <a:gd name="T95" fmla="*/ 2 h 3419"/>
                <a:gd name="T96" fmla="*/ 2 w 850"/>
                <a:gd name="T97" fmla="*/ 2 h 3419"/>
                <a:gd name="T98" fmla="*/ 2 w 850"/>
                <a:gd name="T99" fmla="*/ 2 h 3419"/>
                <a:gd name="T100" fmla="*/ 2 w 850"/>
                <a:gd name="T101" fmla="*/ 2 h 3419"/>
                <a:gd name="T102" fmla="*/ 2 w 850"/>
                <a:gd name="T103" fmla="*/ 1 h 3419"/>
                <a:gd name="T104" fmla="*/ 2 w 850"/>
                <a:gd name="T105" fmla="*/ 1 h 3419"/>
                <a:gd name="T106" fmla="*/ 2 w 850"/>
                <a:gd name="T107" fmla="*/ 1 h 3419"/>
                <a:gd name="T108" fmla="*/ 2 w 850"/>
                <a:gd name="T109" fmla="*/ 0 h 3419"/>
                <a:gd name="T110" fmla="*/ 2 w 850"/>
                <a:gd name="T111" fmla="*/ 0 h 3419"/>
                <a:gd name="T112" fmla="*/ 2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43" name="Freeform 223"/>
            <p:cNvSpPr>
              <a:spLocks/>
            </p:cNvSpPr>
            <p:nvPr/>
          </p:nvSpPr>
          <p:spPr bwMode="auto">
            <a:xfrm>
              <a:off x="3163" y="2069"/>
              <a:ext cx="33" cy="165"/>
            </a:xfrm>
            <a:custGeom>
              <a:avLst/>
              <a:gdLst>
                <a:gd name="T0" fmla="*/ 0 w 100"/>
                <a:gd name="T1" fmla="*/ 2 h 497"/>
                <a:gd name="T2" fmla="*/ 0 w 100"/>
                <a:gd name="T3" fmla="*/ 2 h 497"/>
                <a:gd name="T4" fmla="*/ 0 w 100"/>
                <a:gd name="T5" fmla="*/ 2 h 497"/>
                <a:gd name="T6" fmla="*/ 0 w 100"/>
                <a:gd name="T7" fmla="*/ 2 h 497"/>
                <a:gd name="T8" fmla="*/ 0 w 100"/>
                <a:gd name="T9" fmla="*/ 1 h 497"/>
                <a:gd name="T10" fmla="*/ 0 w 100"/>
                <a:gd name="T11" fmla="*/ 1 h 497"/>
                <a:gd name="T12" fmla="*/ 0 w 100"/>
                <a:gd name="T13" fmla="*/ 1 h 497"/>
                <a:gd name="T14" fmla="*/ 0 w 100"/>
                <a:gd name="T15" fmla="*/ 1 h 497"/>
                <a:gd name="T16" fmla="*/ 0 w 100"/>
                <a:gd name="T17" fmla="*/ 1 h 497"/>
                <a:gd name="T18" fmla="*/ 0 w 100"/>
                <a:gd name="T19" fmla="*/ 0 h 497"/>
                <a:gd name="T20" fmla="*/ 0 w 100"/>
                <a:gd name="T21" fmla="*/ 0 h 497"/>
                <a:gd name="T22" fmla="*/ 0 w 100"/>
                <a:gd name="T23" fmla="*/ 0 h 497"/>
                <a:gd name="T24" fmla="*/ 0 w 100"/>
                <a:gd name="T25" fmla="*/ 0 h 497"/>
                <a:gd name="T26" fmla="*/ 0 w 100"/>
                <a:gd name="T27" fmla="*/ 1 h 497"/>
                <a:gd name="T28" fmla="*/ 0 w 100"/>
                <a:gd name="T29" fmla="*/ 1 h 497"/>
                <a:gd name="T30" fmla="*/ 0 w 100"/>
                <a:gd name="T31" fmla="*/ 1 h 497"/>
                <a:gd name="T32" fmla="*/ 0 w 100"/>
                <a:gd name="T33" fmla="*/ 2 h 497"/>
                <a:gd name="T34" fmla="*/ 0 w 100"/>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4" y="497"/>
                  </a:lnTo>
                  <a:lnTo>
                    <a:pt x="52" y="412"/>
                  </a:lnTo>
                  <a:lnTo>
                    <a:pt x="56" y="374"/>
                  </a:lnTo>
                  <a:lnTo>
                    <a:pt x="65" y="338"/>
                  </a:lnTo>
                  <a:lnTo>
                    <a:pt x="81" y="302"/>
                  </a:lnTo>
                  <a:lnTo>
                    <a:pt x="100" y="268"/>
                  </a:lnTo>
                  <a:lnTo>
                    <a:pt x="75" y="224"/>
                  </a:lnTo>
                  <a:lnTo>
                    <a:pt x="52" y="173"/>
                  </a:lnTo>
                  <a:lnTo>
                    <a:pt x="32" y="114"/>
                  </a:lnTo>
                  <a:lnTo>
                    <a:pt x="19" y="64"/>
                  </a:lnTo>
                  <a:lnTo>
                    <a:pt x="7" y="0"/>
                  </a:lnTo>
                  <a:lnTo>
                    <a:pt x="0" y="79"/>
                  </a:lnTo>
                  <a:lnTo>
                    <a:pt x="3" y="178"/>
                  </a:lnTo>
                  <a:lnTo>
                    <a:pt x="5" y="268"/>
                  </a:lnTo>
                  <a:lnTo>
                    <a:pt x="3" y="342"/>
                  </a:lnTo>
                  <a:lnTo>
                    <a:pt x="5" y="405"/>
                  </a:lnTo>
                  <a:lnTo>
                    <a:pt x="6"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44" name="Freeform 224"/>
            <p:cNvSpPr>
              <a:spLocks/>
            </p:cNvSpPr>
            <p:nvPr/>
          </p:nvSpPr>
          <p:spPr bwMode="auto">
            <a:xfrm>
              <a:off x="3255" y="2454"/>
              <a:ext cx="72" cy="341"/>
            </a:xfrm>
            <a:custGeom>
              <a:avLst/>
              <a:gdLst>
                <a:gd name="T0" fmla="*/ 0 w 216"/>
                <a:gd name="T1" fmla="*/ 4 h 1021"/>
                <a:gd name="T2" fmla="*/ 0 w 216"/>
                <a:gd name="T3" fmla="*/ 4 h 1021"/>
                <a:gd name="T4" fmla="*/ 0 w 216"/>
                <a:gd name="T5" fmla="*/ 4 h 1021"/>
                <a:gd name="T6" fmla="*/ 0 w 216"/>
                <a:gd name="T7" fmla="*/ 4 h 1021"/>
                <a:gd name="T8" fmla="*/ 0 w 216"/>
                <a:gd name="T9" fmla="*/ 3 h 1021"/>
                <a:gd name="T10" fmla="*/ 0 w 216"/>
                <a:gd name="T11" fmla="*/ 3 h 1021"/>
                <a:gd name="T12" fmla="*/ 0 w 216"/>
                <a:gd name="T13" fmla="*/ 3 h 1021"/>
                <a:gd name="T14" fmla="*/ 0 w 216"/>
                <a:gd name="T15" fmla="*/ 2 h 1021"/>
                <a:gd name="T16" fmla="*/ 0 w 216"/>
                <a:gd name="T17" fmla="*/ 2 h 1021"/>
                <a:gd name="T18" fmla="*/ 0 w 216"/>
                <a:gd name="T19" fmla="*/ 1 h 1021"/>
                <a:gd name="T20" fmla="*/ 0 w 216"/>
                <a:gd name="T21" fmla="*/ 1 h 1021"/>
                <a:gd name="T22" fmla="*/ 0 w 216"/>
                <a:gd name="T23" fmla="*/ 1 h 1021"/>
                <a:gd name="T24" fmla="*/ 0 w 216"/>
                <a:gd name="T25" fmla="*/ 1 h 1021"/>
                <a:gd name="T26" fmla="*/ 0 w 216"/>
                <a:gd name="T27" fmla="*/ 0 h 1021"/>
                <a:gd name="T28" fmla="*/ 0 w 216"/>
                <a:gd name="T29" fmla="*/ 0 h 1021"/>
                <a:gd name="T30" fmla="*/ 0 w 216"/>
                <a:gd name="T31" fmla="*/ 0 h 1021"/>
                <a:gd name="T32" fmla="*/ 1 w 216"/>
                <a:gd name="T33" fmla="*/ 0 h 1021"/>
                <a:gd name="T34" fmla="*/ 1 w 216"/>
                <a:gd name="T35" fmla="*/ 0 h 1021"/>
                <a:gd name="T36" fmla="*/ 1 w 216"/>
                <a:gd name="T37" fmla="*/ 0 h 1021"/>
                <a:gd name="T38" fmla="*/ 1 w 216"/>
                <a:gd name="T39" fmla="*/ 1 h 1021"/>
                <a:gd name="T40" fmla="*/ 1 w 216"/>
                <a:gd name="T41" fmla="*/ 1 h 1021"/>
                <a:gd name="T42" fmla="*/ 1 w 216"/>
                <a:gd name="T43" fmla="*/ 1 h 1021"/>
                <a:gd name="T44" fmla="*/ 1 w 216"/>
                <a:gd name="T45" fmla="*/ 1 h 1021"/>
                <a:gd name="T46" fmla="*/ 1 w 216"/>
                <a:gd name="T47" fmla="*/ 1 h 1021"/>
                <a:gd name="T48" fmla="*/ 1 w 216"/>
                <a:gd name="T49" fmla="*/ 2 h 1021"/>
                <a:gd name="T50" fmla="*/ 1 w 216"/>
                <a:gd name="T51" fmla="*/ 2 h 1021"/>
                <a:gd name="T52" fmla="*/ 1 w 216"/>
                <a:gd name="T53" fmla="*/ 2 h 1021"/>
                <a:gd name="T54" fmla="*/ 1 w 216"/>
                <a:gd name="T55" fmla="*/ 3 h 1021"/>
                <a:gd name="T56" fmla="*/ 1 w 216"/>
                <a:gd name="T57" fmla="*/ 3 h 1021"/>
                <a:gd name="T58" fmla="*/ 0 w 216"/>
                <a:gd name="T59" fmla="*/ 3 h 1021"/>
                <a:gd name="T60" fmla="*/ 0 w 216"/>
                <a:gd name="T61" fmla="*/ 4 h 1021"/>
                <a:gd name="T62" fmla="*/ 0 w 216"/>
                <a:gd name="T63" fmla="*/ 4 h 1021"/>
                <a:gd name="T64" fmla="*/ 0 w 216"/>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8"/>
                  </a:lnTo>
                  <a:lnTo>
                    <a:pt x="10" y="935"/>
                  </a:lnTo>
                  <a:lnTo>
                    <a:pt x="3" y="880"/>
                  </a:lnTo>
                  <a:lnTo>
                    <a:pt x="10" y="803"/>
                  </a:lnTo>
                  <a:lnTo>
                    <a:pt x="13" y="714"/>
                  </a:lnTo>
                  <a:lnTo>
                    <a:pt x="16" y="610"/>
                  </a:lnTo>
                  <a:lnTo>
                    <a:pt x="13" y="495"/>
                  </a:lnTo>
                  <a:lnTo>
                    <a:pt x="6" y="393"/>
                  </a:lnTo>
                  <a:lnTo>
                    <a:pt x="0" y="324"/>
                  </a:lnTo>
                  <a:lnTo>
                    <a:pt x="5" y="294"/>
                  </a:lnTo>
                  <a:lnTo>
                    <a:pt x="22" y="249"/>
                  </a:lnTo>
                  <a:lnTo>
                    <a:pt x="37" y="191"/>
                  </a:lnTo>
                  <a:lnTo>
                    <a:pt x="44" y="118"/>
                  </a:lnTo>
                  <a:lnTo>
                    <a:pt x="43" y="58"/>
                  </a:lnTo>
                  <a:lnTo>
                    <a:pt x="34" y="14"/>
                  </a:lnTo>
                  <a:lnTo>
                    <a:pt x="171" y="0"/>
                  </a:lnTo>
                  <a:lnTo>
                    <a:pt x="186" y="46"/>
                  </a:lnTo>
                  <a:lnTo>
                    <a:pt x="202" y="94"/>
                  </a:lnTo>
                  <a:lnTo>
                    <a:pt x="216" y="142"/>
                  </a:lnTo>
                  <a:lnTo>
                    <a:pt x="216" y="163"/>
                  </a:lnTo>
                  <a:lnTo>
                    <a:pt x="197" y="205"/>
                  </a:lnTo>
                  <a:lnTo>
                    <a:pt x="171" y="251"/>
                  </a:lnTo>
                  <a:lnTo>
                    <a:pt x="150" y="310"/>
                  </a:lnTo>
                  <a:lnTo>
                    <a:pt x="135" y="365"/>
                  </a:lnTo>
                  <a:lnTo>
                    <a:pt x="132" y="441"/>
                  </a:lnTo>
                  <a:lnTo>
                    <a:pt x="132" y="516"/>
                  </a:lnTo>
                  <a:lnTo>
                    <a:pt x="129" y="624"/>
                  </a:lnTo>
                  <a:lnTo>
                    <a:pt x="123" y="716"/>
                  </a:lnTo>
                  <a:lnTo>
                    <a:pt x="107" y="821"/>
                  </a:lnTo>
                  <a:lnTo>
                    <a:pt x="77" y="935"/>
                  </a:lnTo>
                  <a:lnTo>
                    <a:pt x="60" y="985"/>
                  </a:lnTo>
                  <a:lnTo>
                    <a:pt x="44"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45" name="Freeform 225"/>
            <p:cNvSpPr>
              <a:spLocks/>
            </p:cNvSpPr>
            <p:nvPr/>
          </p:nvSpPr>
          <p:spPr bwMode="auto">
            <a:xfrm>
              <a:off x="1056" y="1714"/>
              <a:ext cx="375" cy="1215"/>
            </a:xfrm>
            <a:custGeom>
              <a:avLst/>
              <a:gdLst>
                <a:gd name="T0" fmla="*/ 2 w 1125"/>
                <a:gd name="T1" fmla="*/ 10 h 3644"/>
                <a:gd name="T2" fmla="*/ 3 w 1125"/>
                <a:gd name="T3" fmla="*/ 12 h 3644"/>
                <a:gd name="T4" fmla="*/ 3 w 1125"/>
                <a:gd name="T5" fmla="*/ 13 h 3644"/>
                <a:gd name="T6" fmla="*/ 3 w 1125"/>
                <a:gd name="T7" fmla="*/ 14 h 3644"/>
                <a:gd name="T8" fmla="*/ 3 w 1125"/>
                <a:gd name="T9" fmla="*/ 14 h 3644"/>
                <a:gd name="T10" fmla="*/ 4 w 1125"/>
                <a:gd name="T11" fmla="*/ 14 h 3644"/>
                <a:gd name="T12" fmla="*/ 4 w 1125"/>
                <a:gd name="T13" fmla="*/ 15 h 3644"/>
                <a:gd name="T14" fmla="*/ 5 w 1125"/>
                <a:gd name="T15" fmla="*/ 14 h 3644"/>
                <a:gd name="T16" fmla="*/ 4 w 1125"/>
                <a:gd name="T17" fmla="*/ 14 h 3644"/>
                <a:gd name="T18" fmla="*/ 4 w 1125"/>
                <a:gd name="T19" fmla="*/ 14 h 3644"/>
                <a:gd name="T20" fmla="*/ 4 w 1125"/>
                <a:gd name="T21" fmla="*/ 12 h 3644"/>
                <a:gd name="T22" fmla="*/ 4 w 1125"/>
                <a:gd name="T23" fmla="*/ 10 h 3644"/>
                <a:gd name="T24" fmla="*/ 4 w 1125"/>
                <a:gd name="T25" fmla="*/ 9 h 3644"/>
                <a:gd name="T26" fmla="*/ 4 w 1125"/>
                <a:gd name="T27" fmla="*/ 8 h 3644"/>
                <a:gd name="T28" fmla="*/ 4 w 1125"/>
                <a:gd name="T29" fmla="*/ 8 h 3644"/>
                <a:gd name="T30" fmla="*/ 4 w 1125"/>
                <a:gd name="T31" fmla="*/ 7 h 3644"/>
                <a:gd name="T32" fmla="*/ 4 w 1125"/>
                <a:gd name="T33" fmla="*/ 6 h 3644"/>
                <a:gd name="T34" fmla="*/ 4 w 1125"/>
                <a:gd name="T35" fmla="*/ 4 h 3644"/>
                <a:gd name="T36" fmla="*/ 4 w 1125"/>
                <a:gd name="T37" fmla="*/ 3 h 3644"/>
                <a:gd name="T38" fmla="*/ 3 w 1125"/>
                <a:gd name="T39" fmla="*/ 2 h 3644"/>
                <a:gd name="T40" fmla="*/ 3 w 1125"/>
                <a:gd name="T41" fmla="*/ 2 h 3644"/>
                <a:gd name="T42" fmla="*/ 3 w 1125"/>
                <a:gd name="T43" fmla="*/ 1 h 3644"/>
                <a:gd name="T44" fmla="*/ 3 w 1125"/>
                <a:gd name="T45" fmla="*/ 1 h 3644"/>
                <a:gd name="T46" fmla="*/ 3 w 1125"/>
                <a:gd name="T47" fmla="*/ 0 h 3644"/>
                <a:gd name="T48" fmla="*/ 3 w 1125"/>
                <a:gd name="T49" fmla="*/ 0 h 3644"/>
                <a:gd name="T50" fmla="*/ 2 w 1125"/>
                <a:gd name="T51" fmla="*/ 0 h 3644"/>
                <a:gd name="T52" fmla="*/ 2 w 1125"/>
                <a:gd name="T53" fmla="*/ 1 h 3644"/>
                <a:gd name="T54" fmla="*/ 2 w 1125"/>
                <a:gd name="T55" fmla="*/ 2 h 3644"/>
                <a:gd name="T56" fmla="*/ 2 w 1125"/>
                <a:gd name="T57" fmla="*/ 2 h 3644"/>
                <a:gd name="T58" fmla="*/ 1 w 1125"/>
                <a:gd name="T59" fmla="*/ 3 h 3644"/>
                <a:gd name="T60" fmla="*/ 0 w 1125"/>
                <a:gd name="T61" fmla="*/ 5 h 3644"/>
                <a:gd name="T62" fmla="*/ 1 w 1125"/>
                <a:gd name="T63" fmla="*/ 6 h 3644"/>
                <a:gd name="T64" fmla="*/ 1 w 1125"/>
                <a:gd name="T65" fmla="*/ 8 h 3644"/>
                <a:gd name="T66" fmla="*/ 1 w 1125"/>
                <a:gd name="T67" fmla="*/ 8 h 3644"/>
                <a:gd name="T68" fmla="*/ 1 w 1125"/>
                <a:gd name="T69" fmla="*/ 9 h 3644"/>
                <a:gd name="T70" fmla="*/ 1 w 1125"/>
                <a:gd name="T71" fmla="*/ 11 h 3644"/>
                <a:gd name="T72" fmla="*/ 1 w 1125"/>
                <a:gd name="T73" fmla="*/ 12 h 3644"/>
                <a:gd name="T74" fmla="*/ 1 w 1125"/>
                <a:gd name="T75" fmla="*/ 14 h 3644"/>
                <a:gd name="T76" fmla="*/ 1 w 1125"/>
                <a:gd name="T77" fmla="*/ 14 h 3644"/>
                <a:gd name="T78" fmla="*/ 1 w 1125"/>
                <a:gd name="T79" fmla="*/ 15 h 3644"/>
                <a:gd name="T80" fmla="*/ 2 w 1125"/>
                <a:gd name="T81" fmla="*/ 15 h 3644"/>
                <a:gd name="T82" fmla="*/ 2 w 1125"/>
                <a:gd name="T83" fmla="*/ 15 h 3644"/>
                <a:gd name="T84" fmla="*/ 2 w 1125"/>
                <a:gd name="T85" fmla="*/ 14 h 3644"/>
                <a:gd name="T86" fmla="*/ 2 w 1125"/>
                <a:gd name="T87" fmla="*/ 14 h 3644"/>
                <a:gd name="T88" fmla="*/ 2 w 1125"/>
                <a:gd name="T89" fmla="*/ 12 h 3644"/>
                <a:gd name="T90" fmla="*/ 2 w 1125"/>
                <a:gd name="T91" fmla="*/ 11 h 3644"/>
                <a:gd name="T92" fmla="*/ 2 w 1125"/>
                <a:gd name="T93" fmla="*/ 9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8" y="2280"/>
                  </a:moveTo>
                  <a:lnTo>
                    <a:pt x="564" y="2407"/>
                  </a:lnTo>
                  <a:lnTo>
                    <a:pt x="590" y="2536"/>
                  </a:lnTo>
                  <a:lnTo>
                    <a:pt x="609" y="2634"/>
                  </a:lnTo>
                  <a:lnTo>
                    <a:pt x="630" y="2752"/>
                  </a:lnTo>
                  <a:lnTo>
                    <a:pt x="641" y="2893"/>
                  </a:lnTo>
                  <a:lnTo>
                    <a:pt x="654" y="3006"/>
                  </a:lnTo>
                  <a:lnTo>
                    <a:pt x="666" y="3108"/>
                  </a:lnTo>
                  <a:lnTo>
                    <a:pt x="683" y="3206"/>
                  </a:lnTo>
                  <a:lnTo>
                    <a:pt x="700" y="3301"/>
                  </a:lnTo>
                  <a:lnTo>
                    <a:pt x="711" y="3365"/>
                  </a:lnTo>
                  <a:lnTo>
                    <a:pt x="711" y="3414"/>
                  </a:lnTo>
                  <a:lnTo>
                    <a:pt x="708" y="3453"/>
                  </a:lnTo>
                  <a:lnTo>
                    <a:pt x="719" y="3470"/>
                  </a:lnTo>
                  <a:lnTo>
                    <a:pt x="792" y="3488"/>
                  </a:lnTo>
                  <a:lnTo>
                    <a:pt x="807" y="3479"/>
                  </a:lnTo>
                  <a:lnTo>
                    <a:pt x="815" y="3467"/>
                  </a:lnTo>
                  <a:lnTo>
                    <a:pt x="885" y="3493"/>
                  </a:lnTo>
                  <a:lnTo>
                    <a:pt x="975" y="3520"/>
                  </a:lnTo>
                  <a:lnTo>
                    <a:pt x="1035" y="3530"/>
                  </a:lnTo>
                  <a:lnTo>
                    <a:pt x="1082" y="3525"/>
                  </a:lnTo>
                  <a:lnTo>
                    <a:pt x="1108" y="3513"/>
                  </a:lnTo>
                  <a:lnTo>
                    <a:pt x="1122" y="3495"/>
                  </a:lnTo>
                  <a:lnTo>
                    <a:pt x="1125" y="3476"/>
                  </a:lnTo>
                  <a:lnTo>
                    <a:pt x="1117" y="3455"/>
                  </a:lnTo>
                  <a:lnTo>
                    <a:pt x="1095" y="3436"/>
                  </a:lnTo>
                  <a:lnTo>
                    <a:pt x="1029" y="3402"/>
                  </a:lnTo>
                  <a:lnTo>
                    <a:pt x="972" y="3369"/>
                  </a:lnTo>
                  <a:lnTo>
                    <a:pt x="919" y="3339"/>
                  </a:lnTo>
                  <a:lnTo>
                    <a:pt x="897" y="3314"/>
                  </a:lnTo>
                  <a:lnTo>
                    <a:pt x="894" y="3222"/>
                  </a:lnTo>
                  <a:lnTo>
                    <a:pt x="894" y="3108"/>
                  </a:lnTo>
                  <a:lnTo>
                    <a:pt x="891" y="2993"/>
                  </a:lnTo>
                  <a:lnTo>
                    <a:pt x="891" y="2863"/>
                  </a:lnTo>
                  <a:lnTo>
                    <a:pt x="897" y="2702"/>
                  </a:lnTo>
                  <a:lnTo>
                    <a:pt x="897" y="2536"/>
                  </a:lnTo>
                  <a:lnTo>
                    <a:pt x="888" y="2363"/>
                  </a:lnTo>
                  <a:lnTo>
                    <a:pt x="884" y="2239"/>
                  </a:lnTo>
                  <a:lnTo>
                    <a:pt x="874" y="2113"/>
                  </a:lnTo>
                  <a:lnTo>
                    <a:pt x="873" y="2039"/>
                  </a:lnTo>
                  <a:lnTo>
                    <a:pt x="913" y="2034"/>
                  </a:lnTo>
                  <a:lnTo>
                    <a:pt x="955" y="2018"/>
                  </a:lnTo>
                  <a:lnTo>
                    <a:pt x="987" y="1974"/>
                  </a:lnTo>
                  <a:lnTo>
                    <a:pt x="990" y="1922"/>
                  </a:lnTo>
                  <a:lnTo>
                    <a:pt x="977" y="1854"/>
                  </a:lnTo>
                  <a:lnTo>
                    <a:pt x="953" y="1797"/>
                  </a:lnTo>
                  <a:lnTo>
                    <a:pt x="931" y="1758"/>
                  </a:lnTo>
                  <a:lnTo>
                    <a:pt x="970" y="1740"/>
                  </a:lnTo>
                  <a:lnTo>
                    <a:pt x="982" y="1727"/>
                  </a:lnTo>
                  <a:lnTo>
                    <a:pt x="981" y="1706"/>
                  </a:lnTo>
                  <a:lnTo>
                    <a:pt x="927" y="1565"/>
                  </a:lnTo>
                  <a:lnTo>
                    <a:pt x="911" y="1488"/>
                  </a:lnTo>
                  <a:lnTo>
                    <a:pt x="897" y="1223"/>
                  </a:lnTo>
                  <a:lnTo>
                    <a:pt x="897" y="1031"/>
                  </a:lnTo>
                  <a:lnTo>
                    <a:pt x="888" y="799"/>
                  </a:lnTo>
                  <a:lnTo>
                    <a:pt x="878" y="742"/>
                  </a:lnTo>
                  <a:lnTo>
                    <a:pt x="857" y="696"/>
                  </a:lnTo>
                  <a:lnTo>
                    <a:pt x="818" y="658"/>
                  </a:lnTo>
                  <a:lnTo>
                    <a:pt x="641" y="547"/>
                  </a:lnTo>
                  <a:lnTo>
                    <a:pt x="654" y="496"/>
                  </a:lnTo>
                  <a:lnTo>
                    <a:pt x="682" y="490"/>
                  </a:lnTo>
                  <a:lnTo>
                    <a:pt x="723" y="478"/>
                  </a:lnTo>
                  <a:lnTo>
                    <a:pt x="745" y="452"/>
                  </a:lnTo>
                  <a:lnTo>
                    <a:pt x="771" y="349"/>
                  </a:lnTo>
                  <a:lnTo>
                    <a:pt x="779" y="292"/>
                  </a:lnTo>
                  <a:lnTo>
                    <a:pt x="779" y="237"/>
                  </a:lnTo>
                  <a:lnTo>
                    <a:pt x="784" y="183"/>
                  </a:lnTo>
                  <a:lnTo>
                    <a:pt x="779" y="127"/>
                  </a:lnTo>
                  <a:lnTo>
                    <a:pt x="803" y="151"/>
                  </a:lnTo>
                  <a:lnTo>
                    <a:pt x="815" y="164"/>
                  </a:lnTo>
                  <a:lnTo>
                    <a:pt x="811" y="127"/>
                  </a:lnTo>
                  <a:lnTo>
                    <a:pt x="796" y="85"/>
                  </a:lnTo>
                  <a:lnTo>
                    <a:pt x="775" y="52"/>
                  </a:lnTo>
                  <a:lnTo>
                    <a:pt x="739" y="25"/>
                  </a:lnTo>
                  <a:lnTo>
                    <a:pt x="695" y="6"/>
                  </a:lnTo>
                  <a:lnTo>
                    <a:pt x="636" y="0"/>
                  </a:lnTo>
                  <a:lnTo>
                    <a:pt x="584" y="12"/>
                  </a:lnTo>
                  <a:lnTo>
                    <a:pt x="538" y="37"/>
                  </a:lnTo>
                  <a:lnTo>
                    <a:pt x="502" y="69"/>
                  </a:lnTo>
                  <a:lnTo>
                    <a:pt x="475" y="112"/>
                  </a:lnTo>
                  <a:lnTo>
                    <a:pt x="460" y="172"/>
                  </a:lnTo>
                  <a:lnTo>
                    <a:pt x="453" y="240"/>
                  </a:lnTo>
                  <a:lnTo>
                    <a:pt x="455" y="295"/>
                  </a:lnTo>
                  <a:lnTo>
                    <a:pt x="468" y="369"/>
                  </a:lnTo>
                  <a:lnTo>
                    <a:pt x="467" y="423"/>
                  </a:lnTo>
                  <a:lnTo>
                    <a:pt x="456" y="483"/>
                  </a:lnTo>
                  <a:lnTo>
                    <a:pt x="435" y="513"/>
                  </a:lnTo>
                  <a:lnTo>
                    <a:pt x="218" y="611"/>
                  </a:lnTo>
                  <a:lnTo>
                    <a:pt x="187" y="632"/>
                  </a:lnTo>
                  <a:lnTo>
                    <a:pt x="166" y="668"/>
                  </a:lnTo>
                  <a:lnTo>
                    <a:pt x="97" y="878"/>
                  </a:lnTo>
                  <a:lnTo>
                    <a:pt x="10" y="1178"/>
                  </a:lnTo>
                  <a:lnTo>
                    <a:pt x="0" y="1238"/>
                  </a:lnTo>
                  <a:lnTo>
                    <a:pt x="3" y="1273"/>
                  </a:lnTo>
                  <a:lnTo>
                    <a:pt x="17" y="1312"/>
                  </a:lnTo>
                  <a:lnTo>
                    <a:pt x="132" y="1515"/>
                  </a:lnTo>
                  <a:lnTo>
                    <a:pt x="148" y="1579"/>
                  </a:lnTo>
                  <a:lnTo>
                    <a:pt x="155" y="1645"/>
                  </a:lnTo>
                  <a:lnTo>
                    <a:pt x="132" y="1873"/>
                  </a:lnTo>
                  <a:lnTo>
                    <a:pt x="119" y="1974"/>
                  </a:lnTo>
                  <a:lnTo>
                    <a:pt x="119" y="2007"/>
                  </a:lnTo>
                  <a:lnTo>
                    <a:pt x="132" y="2032"/>
                  </a:lnTo>
                  <a:lnTo>
                    <a:pt x="166" y="2045"/>
                  </a:lnTo>
                  <a:lnTo>
                    <a:pt x="202" y="2051"/>
                  </a:lnTo>
                  <a:lnTo>
                    <a:pt x="211" y="2166"/>
                  </a:lnTo>
                  <a:lnTo>
                    <a:pt x="211" y="2292"/>
                  </a:lnTo>
                  <a:lnTo>
                    <a:pt x="209" y="2432"/>
                  </a:lnTo>
                  <a:lnTo>
                    <a:pt x="202" y="2562"/>
                  </a:lnTo>
                  <a:lnTo>
                    <a:pt x="184" y="2702"/>
                  </a:lnTo>
                  <a:lnTo>
                    <a:pt x="179" y="2842"/>
                  </a:lnTo>
                  <a:lnTo>
                    <a:pt x="171" y="2979"/>
                  </a:lnTo>
                  <a:lnTo>
                    <a:pt x="171" y="3088"/>
                  </a:lnTo>
                  <a:lnTo>
                    <a:pt x="177" y="3261"/>
                  </a:lnTo>
                  <a:lnTo>
                    <a:pt x="174" y="3369"/>
                  </a:lnTo>
                  <a:lnTo>
                    <a:pt x="179" y="3467"/>
                  </a:lnTo>
                  <a:lnTo>
                    <a:pt x="183" y="3488"/>
                  </a:lnTo>
                  <a:lnTo>
                    <a:pt x="237" y="3505"/>
                  </a:lnTo>
                  <a:lnTo>
                    <a:pt x="280" y="3530"/>
                  </a:lnTo>
                  <a:lnTo>
                    <a:pt x="321" y="3568"/>
                  </a:lnTo>
                  <a:lnTo>
                    <a:pt x="364" y="3603"/>
                  </a:lnTo>
                  <a:lnTo>
                    <a:pt x="418" y="3627"/>
                  </a:lnTo>
                  <a:lnTo>
                    <a:pt x="475" y="3643"/>
                  </a:lnTo>
                  <a:lnTo>
                    <a:pt x="525" y="3644"/>
                  </a:lnTo>
                  <a:lnTo>
                    <a:pt x="557" y="3633"/>
                  </a:lnTo>
                  <a:lnTo>
                    <a:pt x="578" y="3615"/>
                  </a:lnTo>
                  <a:lnTo>
                    <a:pt x="582" y="3594"/>
                  </a:lnTo>
                  <a:lnTo>
                    <a:pt x="570" y="3563"/>
                  </a:lnTo>
                  <a:lnTo>
                    <a:pt x="540" y="3534"/>
                  </a:lnTo>
                  <a:lnTo>
                    <a:pt x="505" y="3505"/>
                  </a:lnTo>
                  <a:lnTo>
                    <a:pt x="460" y="3462"/>
                  </a:lnTo>
                  <a:lnTo>
                    <a:pt x="423" y="3424"/>
                  </a:lnTo>
                  <a:lnTo>
                    <a:pt x="399" y="3391"/>
                  </a:lnTo>
                  <a:lnTo>
                    <a:pt x="410" y="3211"/>
                  </a:lnTo>
                  <a:lnTo>
                    <a:pt x="410" y="3084"/>
                  </a:lnTo>
                  <a:lnTo>
                    <a:pt x="422" y="2957"/>
                  </a:lnTo>
                  <a:lnTo>
                    <a:pt x="434" y="2842"/>
                  </a:lnTo>
                  <a:lnTo>
                    <a:pt x="453" y="2721"/>
                  </a:lnTo>
                  <a:lnTo>
                    <a:pt x="479" y="2599"/>
                  </a:lnTo>
                  <a:lnTo>
                    <a:pt x="502" y="2485"/>
                  </a:lnTo>
                  <a:lnTo>
                    <a:pt x="520" y="2391"/>
                  </a:lnTo>
                  <a:lnTo>
                    <a:pt x="538" y="2280"/>
                  </a:lnTo>
                  <a:close/>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1946" name="Freeform 226"/>
            <p:cNvSpPr>
              <a:spLocks/>
            </p:cNvSpPr>
            <p:nvPr/>
          </p:nvSpPr>
          <p:spPr bwMode="auto">
            <a:xfrm>
              <a:off x="2461" y="1729"/>
              <a:ext cx="394" cy="1135"/>
            </a:xfrm>
            <a:custGeom>
              <a:avLst/>
              <a:gdLst>
                <a:gd name="T0" fmla="*/ 1 w 1181"/>
                <a:gd name="T1" fmla="*/ 6 h 3405"/>
                <a:gd name="T2" fmla="*/ 1 w 1181"/>
                <a:gd name="T3" fmla="*/ 8 h 3405"/>
                <a:gd name="T4" fmla="*/ 1 w 1181"/>
                <a:gd name="T5" fmla="*/ 9 h 3405"/>
                <a:gd name="T6" fmla="*/ 1 w 1181"/>
                <a:gd name="T7" fmla="*/ 11 h 3405"/>
                <a:gd name="T8" fmla="*/ 1 w 1181"/>
                <a:gd name="T9" fmla="*/ 13 h 3405"/>
                <a:gd name="T10" fmla="*/ 1 w 1181"/>
                <a:gd name="T11" fmla="*/ 13 h 3405"/>
                <a:gd name="T12" fmla="*/ 1 w 1181"/>
                <a:gd name="T13" fmla="*/ 13 h 3405"/>
                <a:gd name="T14" fmla="*/ 0 w 1181"/>
                <a:gd name="T15" fmla="*/ 13 h 3405"/>
                <a:gd name="T16" fmla="*/ 0 w 1181"/>
                <a:gd name="T17" fmla="*/ 14 h 3405"/>
                <a:gd name="T18" fmla="*/ 0 w 1181"/>
                <a:gd name="T19" fmla="*/ 14 h 3405"/>
                <a:gd name="T20" fmla="*/ 2 w 1181"/>
                <a:gd name="T21" fmla="*/ 14 h 3405"/>
                <a:gd name="T22" fmla="*/ 2 w 1181"/>
                <a:gd name="T23" fmla="*/ 14 h 3405"/>
                <a:gd name="T24" fmla="*/ 2 w 1181"/>
                <a:gd name="T25" fmla="*/ 13 h 3405"/>
                <a:gd name="T26" fmla="*/ 2 w 1181"/>
                <a:gd name="T27" fmla="*/ 13 h 3405"/>
                <a:gd name="T28" fmla="*/ 2 w 1181"/>
                <a:gd name="T29" fmla="*/ 13 h 3405"/>
                <a:gd name="T30" fmla="*/ 2 w 1181"/>
                <a:gd name="T31" fmla="*/ 13 h 3405"/>
                <a:gd name="T32" fmla="*/ 2 w 1181"/>
                <a:gd name="T33" fmla="*/ 11 h 3405"/>
                <a:gd name="T34" fmla="*/ 2 w 1181"/>
                <a:gd name="T35" fmla="*/ 9 h 3405"/>
                <a:gd name="T36" fmla="*/ 2 w 1181"/>
                <a:gd name="T37" fmla="*/ 9 h 3405"/>
                <a:gd name="T38" fmla="*/ 3 w 1181"/>
                <a:gd name="T39" fmla="*/ 10 h 3405"/>
                <a:gd name="T40" fmla="*/ 3 w 1181"/>
                <a:gd name="T41" fmla="*/ 11 h 3405"/>
                <a:gd name="T42" fmla="*/ 3 w 1181"/>
                <a:gd name="T43" fmla="*/ 13 h 3405"/>
                <a:gd name="T44" fmla="*/ 3 w 1181"/>
                <a:gd name="T45" fmla="*/ 13 h 3405"/>
                <a:gd name="T46" fmla="*/ 3 w 1181"/>
                <a:gd name="T47" fmla="*/ 14 h 3405"/>
                <a:gd name="T48" fmla="*/ 3 w 1181"/>
                <a:gd name="T49" fmla="*/ 14 h 3405"/>
                <a:gd name="T50" fmla="*/ 3 w 1181"/>
                <a:gd name="T51" fmla="*/ 14 h 3405"/>
                <a:gd name="T52" fmla="*/ 4 w 1181"/>
                <a:gd name="T53" fmla="*/ 14 h 3405"/>
                <a:gd name="T54" fmla="*/ 4 w 1181"/>
                <a:gd name="T55" fmla="*/ 14 h 3405"/>
                <a:gd name="T56" fmla="*/ 4 w 1181"/>
                <a:gd name="T57" fmla="*/ 13 h 3405"/>
                <a:gd name="T58" fmla="*/ 4 w 1181"/>
                <a:gd name="T59" fmla="*/ 13 h 3405"/>
                <a:gd name="T60" fmla="*/ 4 w 1181"/>
                <a:gd name="T61" fmla="*/ 12 h 3405"/>
                <a:gd name="T62" fmla="*/ 4 w 1181"/>
                <a:gd name="T63" fmla="*/ 11 h 3405"/>
                <a:gd name="T64" fmla="*/ 4 w 1181"/>
                <a:gd name="T65" fmla="*/ 10 h 3405"/>
                <a:gd name="T66" fmla="*/ 5 w 1181"/>
                <a:gd name="T67" fmla="*/ 9 h 3405"/>
                <a:gd name="T68" fmla="*/ 5 w 1181"/>
                <a:gd name="T69" fmla="*/ 8 h 3405"/>
                <a:gd name="T70" fmla="*/ 4 w 1181"/>
                <a:gd name="T71" fmla="*/ 8 h 3405"/>
                <a:gd name="T72" fmla="*/ 4 w 1181"/>
                <a:gd name="T73" fmla="*/ 5 h 3405"/>
                <a:gd name="T74" fmla="*/ 4 w 1181"/>
                <a:gd name="T75" fmla="*/ 5 h 3405"/>
                <a:gd name="T76" fmla="*/ 4 w 1181"/>
                <a:gd name="T77" fmla="*/ 3 h 3405"/>
                <a:gd name="T78" fmla="*/ 4 w 1181"/>
                <a:gd name="T79" fmla="*/ 3 h 3405"/>
                <a:gd name="T80" fmla="*/ 3 w 1181"/>
                <a:gd name="T81" fmla="*/ 2 h 3405"/>
                <a:gd name="T82" fmla="*/ 3 w 1181"/>
                <a:gd name="T83" fmla="*/ 2 h 3405"/>
                <a:gd name="T84" fmla="*/ 3 w 1181"/>
                <a:gd name="T85" fmla="*/ 1 h 3405"/>
                <a:gd name="T86" fmla="*/ 3 w 1181"/>
                <a:gd name="T87" fmla="*/ 1 h 3405"/>
                <a:gd name="T88" fmla="*/ 3 w 1181"/>
                <a:gd name="T89" fmla="*/ 0 h 3405"/>
                <a:gd name="T90" fmla="*/ 2 w 1181"/>
                <a:gd name="T91" fmla="*/ 0 h 3405"/>
                <a:gd name="T92" fmla="*/ 2 w 1181"/>
                <a:gd name="T93" fmla="*/ 0 h 3405"/>
                <a:gd name="T94" fmla="*/ 2 w 1181"/>
                <a:gd name="T95" fmla="*/ 0 h 3405"/>
                <a:gd name="T96" fmla="*/ 2 w 1181"/>
                <a:gd name="T97" fmla="*/ 0 h 3405"/>
                <a:gd name="T98" fmla="*/ 2 w 1181"/>
                <a:gd name="T99" fmla="*/ 1 h 3405"/>
                <a:gd name="T100" fmla="*/ 2 w 1181"/>
                <a:gd name="T101" fmla="*/ 1 h 3405"/>
                <a:gd name="T102" fmla="*/ 2 w 1181"/>
                <a:gd name="T103" fmla="*/ 2 h 3405"/>
                <a:gd name="T104" fmla="*/ 2 w 1181"/>
                <a:gd name="T105" fmla="*/ 2 h 3405"/>
                <a:gd name="T106" fmla="*/ 1 w 1181"/>
                <a:gd name="T107" fmla="*/ 3 h 3405"/>
                <a:gd name="T108" fmla="*/ 1 w 1181"/>
                <a:gd name="T109" fmla="*/ 3 h 3405"/>
                <a:gd name="T110" fmla="*/ 1 w 1181"/>
                <a:gd name="T111" fmla="*/ 5 h 3405"/>
                <a:gd name="T112" fmla="*/ 1 w 1181"/>
                <a:gd name="T113" fmla="*/ 5 h 3405"/>
                <a:gd name="T114" fmla="*/ 1 w 1181"/>
                <a:gd name="T115" fmla="*/ 6 h 3405"/>
                <a:gd name="T116" fmla="*/ 1 w 1181"/>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5"/>
                <a:gd name="T179" fmla="*/ 1181 w 118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5">
                  <a:moveTo>
                    <a:pt x="151" y="1486"/>
                  </a:moveTo>
                  <a:lnTo>
                    <a:pt x="147" y="1572"/>
                  </a:lnTo>
                  <a:lnTo>
                    <a:pt x="128" y="1749"/>
                  </a:lnTo>
                  <a:lnTo>
                    <a:pt x="313" y="1875"/>
                  </a:lnTo>
                  <a:lnTo>
                    <a:pt x="313" y="1952"/>
                  </a:lnTo>
                  <a:lnTo>
                    <a:pt x="303" y="2090"/>
                  </a:lnTo>
                  <a:lnTo>
                    <a:pt x="289" y="2499"/>
                  </a:lnTo>
                  <a:lnTo>
                    <a:pt x="278" y="2679"/>
                  </a:lnTo>
                  <a:lnTo>
                    <a:pt x="267" y="2998"/>
                  </a:lnTo>
                  <a:lnTo>
                    <a:pt x="267" y="3112"/>
                  </a:lnTo>
                  <a:lnTo>
                    <a:pt x="265" y="3150"/>
                  </a:lnTo>
                  <a:lnTo>
                    <a:pt x="255" y="3163"/>
                  </a:lnTo>
                  <a:lnTo>
                    <a:pt x="223" y="3186"/>
                  </a:lnTo>
                  <a:lnTo>
                    <a:pt x="155" y="3223"/>
                  </a:lnTo>
                  <a:lnTo>
                    <a:pt x="78" y="3245"/>
                  </a:lnTo>
                  <a:lnTo>
                    <a:pt x="51" y="3255"/>
                  </a:lnTo>
                  <a:lnTo>
                    <a:pt x="24" y="3269"/>
                  </a:lnTo>
                  <a:lnTo>
                    <a:pt x="6" y="3295"/>
                  </a:lnTo>
                  <a:lnTo>
                    <a:pt x="0" y="3316"/>
                  </a:lnTo>
                  <a:lnTo>
                    <a:pt x="12" y="3325"/>
                  </a:lnTo>
                  <a:lnTo>
                    <a:pt x="167" y="3327"/>
                  </a:lnTo>
                  <a:lnTo>
                    <a:pt x="370" y="3341"/>
                  </a:lnTo>
                  <a:lnTo>
                    <a:pt x="405" y="3341"/>
                  </a:lnTo>
                  <a:lnTo>
                    <a:pt x="429" y="3328"/>
                  </a:lnTo>
                  <a:lnTo>
                    <a:pt x="441" y="3303"/>
                  </a:lnTo>
                  <a:lnTo>
                    <a:pt x="441" y="3266"/>
                  </a:lnTo>
                  <a:lnTo>
                    <a:pt x="429" y="3204"/>
                  </a:lnTo>
                  <a:lnTo>
                    <a:pt x="422" y="3195"/>
                  </a:lnTo>
                  <a:lnTo>
                    <a:pt x="405" y="3189"/>
                  </a:lnTo>
                  <a:lnTo>
                    <a:pt x="429" y="3185"/>
                  </a:lnTo>
                  <a:lnTo>
                    <a:pt x="435" y="3173"/>
                  </a:lnTo>
                  <a:lnTo>
                    <a:pt x="441" y="3125"/>
                  </a:lnTo>
                  <a:lnTo>
                    <a:pt x="463" y="3023"/>
                  </a:lnTo>
                  <a:lnTo>
                    <a:pt x="511" y="2780"/>
                  </a:lnTo>
                  <a:lnTo>
                    <a:pt x="521" y="2665"/>
                  </a:lnTo>
                  <a:lnTo>
                    <a:pt x="546" y="2297"/>
                  </a:lnTo>
                  <a:lnTo>
                    <a:pt x="560" y="2206"/>
                  </a:lnTo>
                  <a:lnTo>
                    <a:pt x="590" y="2092"/>
                  </a:lnTo>
                  <a:lnTo>
                    <a:pt x="614" y="2207"/>
                  </a:lnTo>
                  <a:lnTo>
                    <a:pt x="636" y="2322"/>
                  </a:lnTo>
                  <a:lnTo>
                    <a:pt x="677" y="2642"/>
                  </a:lnTo>
                  <a:lnTo>
                    <a:pt x="695" y="2740"/>
                  </a:lnTo>
                  <a:lnTo>
                    <a:pt x="734" y="3096"/>
                  </a:lnTo>
                  <a:lnTo>
                    <a:pt x="734" y="3150"/>
                  </a:lnTo>
                  <a:lnTo>
                    <a:pt x="740" y="3159"/>
                  </a:lnTo>
                  <a:lnTo>
                    <a:pt x="776" y="3176"/>
                  </a:lnTo>
                  <a:lnTo>
                    <a:pt x="767" y="3229"/>
                  </a:lnTo>
                  <a:lnTo>
                    <a:pt x="765" y="3290"/>
                  </a:lnTo>
                  <a:lnTo>
                    <a:pt x="765" y="3328"/>
                  </a:lnTo>
                  <a:lnTo>
                    <a:pt x="779" y="3365"/>
                  </a:lnTo>
                  <a:lnTo>
                    <a:pt x="803" y="3390"/>
                  </a:lnTo>
                  <a:lnTo>
                    <a:pt x="846" y="3405"/>
                  </a:lnTo>
                  <a:lnTo>
                    <a:pt x="892" y="3405"/>
                  </a:lnTo>
                  <a:lnTo>
                    <a:pt x="941" y="3401"/>
                  </a:lnTo>
                  <a:lnTo>
                    <a:pt x="962" y="3380"/>
                  </a:lnTo>
                  <a:lnTo>
                    <a:pt x="972" y="3354"/>
                  </a:lnTo>
                  <a:lnTo>
                    <a:pt x="971" y="3321"/>
                  </a:lnTo>
                  <a:lnTo>
                    <a:pt x="959" y="3275"/>
                  </a:lnTo>
                  <a:lnTo>
                    <a:pt x="926" y="3227"/>
                  </a:lnTo>
                  <a:lnTo>
                    <a:pt x="904" y="3176"/>
                  </a:lnTo>
                  <a:lnTo>
                    <a:pt x="926" y="3176"/>
                  </a:lnTo>
                  <a:lnTo>
                    <a:pt x="938" y="3023"/>
                  </a:lnTo>
                  <a:lnTo>
                    <a:pt x="941" y="2846"/>
                  </a:lnTo>
                  <a:lnTo>
                    <a:pt x="936" y="2727"/>
                  </a:lnTo>
                  <a:lnTo>
                    <a:pt x="920" y="2587"/>
                  </a:lnTo>
                  <a:lnTo>
                    <a:pt x="908" y="2463"/>
                  </a:lnTo>
                  <a:lnTo>
                    <a:pt x="892" y="2360"/>
                  </a:lnTo>
                  <a:lnTo>
                    <a:pt x="1181" y="2245"/>
                  </a:lnTo>
                  <a:lnTo>
                    <a:pt x="1181" y="1888"/>
                  </a:lnTo>
                  <a:lnTo>
                    <a:pt x="1146" y="1862"/>
                  </a:lnTo>
                  <a:lnTo>
                    <a:pt x="1013" y="1901"/>
                  </a:lnTo>
                  <a:lnTo>
                    <a:pt x="998" y="1823"/>
                  </a:lnTo>
                  <a:lnTo>
                    <a:pt x="995" y="1727"/>
                  </a:lnTo>
                  <a:lnTo>
                    <a:pt x="1060" y="1331"/>
                  </a:lnTo>
                  <a:lnTo>
                    <a:pt x="1065" y="1225"/>
                  </a:lnTo>
                  <a:lnTo>
                    <a:pt x="1054" y="1099"/>
                  </a:lnTo>
                  <a:lnTo>
                    <a:pt x="998" y="756"/>
                  </a:lnTo>
                  <a:lnTo>
                    <a:pt x="972" y="663"/>
                  </a:lnTo>
                  <a:lnTo>
                    <a:pt x="950" y="625"/>
                  </a:lnTo>
                  <a:lnTo>
                    <a:pt x="926" y="613"/>
                  </a:lnTo>
                  <a:lnTo>
                    <a:pt x="765" y="549"/>
                  </a:lnTo>
                  <a:lnTo>
                    <a:pt x="695" y="524"/>
                  </a:lnTo>
                  <a:lnTo>
                    <a:pt x="672" y="434"/>
                  </a:lnTo>
                  <a:lnTo>
                    <a:pt x="692" y="369"/>
                  </a:lnTo>
                  <a:lnTo>
                    <a:pt x="701" y="330"/>
                  </a:lnTo>
                  <a:lnTo>
                    <a:pt x="701" y="280"/>
                  </a:lnTo>
                  <a:lnTo>
                    <a:pt x="695" y="218"/>
                  </a:lnTo>
                  <a:lnTo>
                    <a:pt x="672" y="129"/>
                  </a:lnTo>
                  <a:lnTo>
                    <a:pt x="660" y="84"/>
                  </a:lnTo>
                  <a:lnTo>
                    <a:pt x="641" y="51"/>
                  </a:lnTo>
                  <a:lnTo>
                    <a:pt x="614" y="24"/>
                  </a:lnTo>
                  <a:lnTo>
                    <a:pt x="590" y="14"/>
                  </a:lnTo>
                  <a:lnTo>
                    <a:pt x="544" y="0"/>
                  </a:lnTo>
                  <a:lnTo>
                    <a:pt x="511" y="0"/>
                  </a:lnTo>
                  <a:lnTo>
                    <a:pt x="463" y="14"/>
                  </a:lnTo>
                  <a:lnTo>
                    <a:pt x="419" y="31"/>
                  </a:lnTo>
                  <a:lnTo>
                    <a:pt x="383" y="60"/>
                  </a:lnTo>
                  <a:lnTo>
                    <a:pt x="370" y="103"/>
                  </a:lnTo>
                  <a:lnTo>
                    <a:pt x="366" y="158"/>
                  </a:lnTo>
                  <a:lnTo>
                    <a:pt x="372" y="212"/>
                  </a:lnTo>
                  <a:lnTo>
                    <a:pt x="380" y="271"/>
                  </a:lnTo>
                  <a:lnTo>
                    <a:pt x="392" y="321"/>
                  </a:lnTo>
                  <a:lnTo>
                    <a:pt x="417" y="372"/>
                  </a:lnTo>
                  <a:lnTo>
                    <a:pt x="441" y="410"/>
                  </a:lnTo>
                  <a:lnTo>
                    <a:pt x="463" y="447"/>
                  </a:lnTo>
                  <a:lnTo>
                    <a:pt x="463" y="510"/>
                  </a:lnTo>
                  <a:lnTo>
                    <a:pt x="411" y="526"/>
                  </a:lnTo>
                  <a:lnTo>
                    <a:pt x="216" y="651"/>
                  </a:lnTo>
                  <a:lnTo>
                    <a:pt x="185" y="689"/>
                  </a:lnTo>
                  <a:lnTo>
                    <a:pt x="177" y="716"/>
                  </a:lnTo>
                  <a:lnTo>
                    <a:pt x="161" y="1076"/>
                  </a:lnTo>
                  <a:lnTo>
                    <a:pt x="177" y="1132"/>
                  </a:lnTo>
                  <a:lnTo>
                    <a:pt x="196" y="1189"/>
                  </a:lnTo>
                  <a:lnTo>
                    <a:pt x="209" y="1250"/>
                  </a:lnTo>
                  <a:lnTo>
                    <a:pt x="205" y="1298"/>
                  </a:lnTo>
                  <a:lnTo>
                    <a:pt x="186" y="1352"/>
                  </a:lnTo>
                  <a:lnTo>
                    <a:pt x="151" y="1409"/>
                  </a:lnTo>
                  <a:lnTo>
                    <a:pt x="151"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47" name="Freeform 227"/>
            <p:cNvSpPr>
              <a:spLocks/>
            </p:cNvSpPr>
            <p:nvPr/>
          </p:nvSpPr>
          <p:spPr bwMode="auto">
            <a:xfrm>
              <a:off x="1693" y="1734"/>
              <a:ext cx="352" cy="1157"/>
            </a:xfrm>
            <a:custGeom>
              <a:avLst/>
              <a:gdLst>
                <a:gd name="T0" fmla="*/ 4 w 1054"/>
                <a:gd name="T1" fmla="*/ 10 h 3472"/>
                <a:gd name="T2" fmla="*/ 4 w 1054"/>
                <a:gd name="T3" fmla="*/ 10 h 3472"/>
                <a:gd name="T4" fmla="*/ 4 w 1054"/>
                <a:gd name="T5" fmla="*/ 11 h 3472"/>
                <a:gd name="T6" fmla="*/ 3 w 1054"/>
                <a:gd name="T7" fmla="*/ 12 h 3472"/>
                <a:gd name="T8" fmla="*/ 4 w 1054"/>
                <a:gd name="T9" fmla="*/ 13 h 3472"/>
                <a:gd name="T10" fmla="*/ 4 w 1054"/>
                <a:gd name="T11" fmla="*/ 13 h 3472"/>
                <a:gd name="T12" fmla="*/ 4 w 1054"/>
                <a:gd name="T13" fmla="*/ 13 h 3472"/>
                <a:gd name="T14" fmla="*/ 4 w 1054"/>
                <a:gd name="T15" fmla="*/ 14 h 3472"/>
                <a:gd name="T16" fmla="*/ 4 w 1054"/>
                <a:gd name="T17" fmla="*/ 14 h 3472"/>
                <a:gd name="T18" fmla="*/ 4 w 1054"/>
                <a:gd name="T19" fmla="*/ 14 h 3472"/>
                <a:gd name="T20" fmla="*/ 4 w 1054"/>
                <a:gd name="T21" fmla="*/ 14 h 3472"/>
                <a:gd name="T22" fmla="*/ 3 w 1054"/>
                <a:gd name="T23" fmla="*/ 14 h 3472"/>
                <a:gd name="T24" fmla="*/ 3 w 1054"/>
                <a:gd name="T25" fmla="*/ 14 h 3472"/>
                <a:gd name="T26" fmla="*/ 3 w 1054"/>
                <a:gd name="T27" fmla="*/ 13 h 3472"/>
                <a:gd name="T28" fmla="*/ 2 w 1054"/>
                <a:gd name="T29" fmla="*/ 11 h 3472"/>
                <a:gd name="T30" fmla="*/ 2 w 1054"/>
                <a:gd name="T31" fmla="*/ 10 h 3472"/>
                <a:gd name="T32" fmla="*/ 2 w 1054"/>
                <a:gd name="T33" fmla="*/ 11 h 3472"/>
                <a:gd name="T34" fmla="*/ 2 w 1054"/>
                <a:gd name="T35" fmla="*/ 12 h 3472"/>
                <a:gd name="T36" fmla="*/ 2 w 1054"/>
                <a:gd name="T37" fmla="*/ 13 h 3472"/>
                <a:gd name="T38" fmla="*/ 2 w 1054"/>
                <a:gd name="T39" fmla="*/ 14 h 3472"/>
                <a:gd name="T40" fmla="*/ 2 w 1054"/>
                <a:gd name="T41" fmla="*/ 14 h 3472"/>
                <a:gd name="T42" fmla="*/ 1 w 1054"/>
                <a:gd name="T43" fmla="*/ 14 h 3472"/>
                <a:gd name="T44" fmla="*/ 1 w 1054"/>
                <a:gd name="T45" fmla="*/ 14 h 3472"/>
                <a:gd name="T46" fmla="*/ 1 w 1054"/>
                <a:gd name="T47" fmla="*/ 14 h 3472"/>
                <a:gd name="T48" fmla="*/ 1 w 1054"/>
                <a:gd name="T49" fmla="*/ 14 h 3472"/>
                <a:gd name="T50" fmla="*/ 1 w 1054"/>
                <a:gd name="T51" fmla="*/ 14 h 3472"/>
                <a:gd name="T52" fmla="*/ 1 w 1054"/>
                <a:gd name="T53" fmla="*/ 13 h 3472"/>
                <a:gd name="T54" fmla="*/ 1 w 1054"/>
                <a:gd name="T55" fmla="*/ 11 h 3472"/>
                <a:gd name="T56" fmla="*/ 1 w 1054"/>
                <a:gd name="T57" fmla="*/ 10 h 3472"/>
                <a:gd name="T58" fmla="*/ 1 w 1054"/>
                <a:gd name="T59" fmla="*/ 10 h 3472"/>
                <a:gd name="T60" fmla="*/ 1 w 1054"/>
                <a:gd name="T61" fmla="*/ 7 h 3472"/>
                <a:gd name="T62" fmla="*/ 1 w 1054"/>
                <a:gd name="T63" fmla="*/ 6 h 3472"/>
                <a:gd name="T64" fmla="*/ 0 w 1054"/>
                <a:gd name="T65" fmla="*/ 5 h 3472"/>
                <a:gd name="T66" fmla="*/ 0 w 1054"/>
                <a:gd name="T67" fmla="*/ 5 h 3472"/>
                <a:gd name="T68" fmla="*/ 0 w 1054"/>
                <a:gd name="T69" fmla="*/ 4 h 3472"/>
                <a:gd name="T70" fmla="*/ 0 w 1054"/>
                <a:gd name="T71" fmla="*/ 4 h 3472"/>
                <a:gd name="T72" fmla="*/ 1 w 1054"/>
                <a:gd name="T73" fmla="*/ 4 h 3472"/>
                <a:gd name="T74" fmla="*/ 1 w 1054"/>
                <a:gd name="T75" fmla="*/ 3 h 3472"/>
                <a:gd name="T76" fmla="*/ 1 w 1054"/>
                <a:gd name="T77" fmla="*/ 3 h 3472"/>
                <a:gd name="T78" fmla="*/ 1 w 1054"/>
                <a:gd name="T79" fmla="*/ 3 h 3472"/>
                <a:gd name="T80" fmla="*/ 2 w 1054"/>
                <a:gd name="T81" fmla="*/ 2 h 3472"/>
                <a:gd name="T82" fmla="*/ 2 w 1054"/>
                <a:gd name="T83" fmla="*/ 2 h 3472"/>
                <a:gd name="T84" fmla="*/ 2 w 1054"/>
                <a:gd name="T85" fmla="*/ 1 h 3472"/>
                <a:gd name="T86" fmla="*/ 2 w 1054"/>
                <a:gd name="T87" fmla="*/ 1 h 3472"/>
                <a:gd name="T88" fmla="*/ 2 w 1054"/>
                <a:gd name="T89" fmla="*/ 0 h 3472"/>
                <a:gd name="T90" fmla="*/ 2 w 1054"/>
                <a:gd name="T91" fmla="*/ 0 h 3472"/>
                <a:gd name="T92" fmla="*/ 2 w 1054"/>
                <a:gd name="T93" fmla="*/ 0 h 3472"/>
                <a:gd name="T94" fmla="*/ 3 w 1054"/>
                <a:gd name="T95" fmla="*/ 0 h 3472"/>
                <a:gd name="T96" fmla="*/ 3 w 1054"/>
                <a:gd name="T97" fmla="*/ 0 h 3472"/>
                <a:gd name="T98" fmla="*/ 3 w 1054"/>
                <a:gd name="T99" fmla="*/ 1 h 3472"/>
                <a:gd name="T100" fmla="*/ 3 w 1054"/>
                <a:gd name="T101" fmla="*/ 1 h 3472"/>
                <a:gd name="T102" fmla="*/ 3 w 1054"/>
                <a:gd name="T103" fmla="*/ 2 h 3472"/>
                <a:gd name="T104" fmla="*/ 3 w 1054"/>
                <a:gd name="T105" fmla="*/ 2 h 3472"/>
                <a:gd name="T106" fmla="*/ 3 w 1054"/>
                <a:gd name="T107" fmla="*/ 2 h 3472"/>
                <a:gd name="T108" fmla="*/ 4 w 1054"/>
                <a:gd name="T109" fmla="*/ 3 h 3472"/>
                <a:gd name="T110" fmla="*/ 4 w 1054"/>
                <a:gd name="T111" fmla="*/ 3 h 3472"/>
                <a:gd name="T112" fmla="*/ 4 w 1054"/>
                <a:gd name="T113" fmla="*/ 4 h 3472"/>
                <a:gd name="T114" fmla="*/ 3 w 1054"/>
                <a:gd name="T115" fmla="*/ 5 h 3472"/>
                <a:gd name="T116" fmla="*/ 4 w 1054"/>
                <a:gd name="T117" fmla="*/ 6 h 3472"/>
                <a:gd name="T118" fmla="*/ 4 w 1054"/>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2"/>
                  </a:moveTo>
                  <a:lnTo>
                    <a:pt x="933" y="2342"/>
                  </a:lnTo>
                  <a:lnTo>
                    <a:pt x="938" y="2471"/>
                  </a:lnTo>
                  <a:lnTo>
                    <a:pt x="892" y="2483"/>
                  </a:lnTo>
                  <a:lnTo>
                    <a:pt x="845" y="2488"/>
                  </a:lnTo>
                  <a:lnTo>
                    <a:pt x="849" y="2607"/>
                  </a:lnTo>
                  <a:lnTo>
                    <a:pt x="849" y="2729"/>
                  </a:lnTo>
                  <a:lnTo>
                    <a:pt x="841" y="3015"/>
                  </a:lnTo>
                  <a:lnTo>
                    <a:pt x="846" y="3108"/>
                  </a:lnTo>
                  <a:lnTo>
                    <a:pt x="849" y="3150"/>
                  </a:lnTo>
                  <a:lnTo>
                    <a:pt x="861" y="3186"/>
                  </a:lnTo>
                  <a:lnTo>
                    <a:pt x="881" y="3210"/>
                  </a:lnTo>
                  <a:lnTo>
                    <a:pt x="914" y="3236"/>
                  </a:lnTo>
                  <a:lnTo>
                    <a:pt x="953" y="3256"/>
                  </a:lnTo>
                  <a:lnTo>
                    <a:pt x="1001" y="3285"/>
                  </a:lnTo>
                  <a:lnTo>
                    <a:pt x="1030" y="3306"/>
                  </a:lnTo>
                  <a:lnTo>
                    <a:pt x="1047" y="3324"/>
                  </a:lnTo>
                  <a:lnTo>
                    <a:pt x="1054" y="3347"/>
                  </a:lnTo>
                  <a:lnTo>
                    <a:pt x="1049" y="3366"/>
                  </a:lnTo>
                  <a:lnTo>
                    <a:pt x="1029" y="3383"/>
                  </a:lnTo>
                  <a:lnTo>
                    <a:pt x="991" y="3388"/>
                  </a:lnTo>
                  <a:lnTo>
                    <a:pt x="924" y="3381"/>
                  </a:lnTo>
                  <a:lnTo>
                    <a:pt x="860" y="3366"/>
                  </a:lnTo>
                  <a:lnTo>
                    <a:pt x="789" y="3357"/>
                  </a:lnTo>
                  <a:lnTo>
                    <a:pt x="719" y="3351"/>
                  </a:lnTo>
                  <a:lnTo>
                    <a:pt x="680" y="3347"/>
                  </a:lnTo>
                  <a:lnTo>
                    <a:pt x="660" y="3340"/>
                  </a:lnTo>
                  <a:lnTo>
                    <a:pt x="649" y="3249"/>
                  </a:lnTo>
                  <a:lnTo>
                    <a:pt x="635" y="3117"/>
                  </a:lnTo>
                  <a:lnTo>
                    <a:pt x="583" y="2750"/>
                  </a:lnTo>
                  <a:lnTo>
                    <a:pt x="568" y="2649"/>
                  </a:lnTo>
                  <a:lnTo>
                    <a:pt x="543" y="2527"/>
                  </a:lnTo>
                  <a:lnTo>
                    <a:pt x="487" y="2542"/>
                  </a:lnTo>
                  <a:lnTo>
                    <a:pt x="487" y="2637"/>
                  </a:lnTo>
                  <a:lnTo>
                    <a:pt x="470" y="2759"/>
                  </a:lnTo>
                  <a:lnTo>
                    <a:pt x="417" y="2969"/>
                  </a:lnTo>
                  <a:lnTo>
                    <a:pt x="391" y="3186"/>
                  </a:lnTo>
                  <a:lnTo>
                    <a:pt x="383" y="3244"/>
                  </a:lnTo>
                  <a:lnTo>
                    <a:pt x="371" y="3275"/>
                  </a:lnTo>
                  <a:lnTo>
                    <a:pt x="385" y="3339"/>
                  </a:lnTo>
                  <a:lnTo>
                    <a:pt x="393" y="3381"/>
                  </a:lnTo>
                  <a:lnTo>
                    <a:pt x="393" y="3408"/>
                  </a:lnTo>
                  <a:lnTo>
                    <a:pt x="376" y="3441"/>
                  </a:lnTo>
                  <a:lnTo>
                    <a:pt x="353" y="3465"/>
                  </a:lnTo>
                  <a:lnTo>
                    <a:pt x="320" y="3472"/>
                  </a:lnTo>
                  <a:lnTo>
                    <a:pt x="283" y="3468"/>
                  </a:lnTo>
                  <a:lnTo>
                    <a:pt x="243" y="3453"/>
                  </a:lnTo>
                  <a:lnTo>
                    <a:pt x="210" y="3430"/>
                  </a:lnTo>
                  <a:lnTo>
                    <a:pt x="183" y="3403"/>
                  </a:lnTo>
                  <a:lnTo>
                    <a:pt x="166" y="3376"/>
                  </a:lnTo>
                  <a:lnTo>
                    <a:pt x="159" y="3339"/>
                  </a:lnTo>
                  <a:lnTo>
                    <a:pt x="164" y="3293"/>
                  </a:lnTo>
                  <a:lnTo>
                    <a:pt x="173" y="3249"/>
                  </a:lnTo>
                  <a:lnTo>
                    <a:pt x="186" y="3134"/>
                  </a:lnTo>
                  <a:lnTo>
                    <a:pt x="202" y="2862"/>
                  </a:lnTo>
                  <a:lnTo>
                    <a:pt x="212" y="2729"/>
                  </a:lnTo>
                  <a:lnTo>
                    <a:pt x="221" y="2618"/>
                  </a:lnTo>
                  <a:lnTo>
                    <a:pt x="232" y="2522"/>
                  </a:lnTo>
                  <a:lnTo>
                    <a:pt x="164" y="2508"/>
                  </a:lnTo>
                  <a:lnTo>
                    <a:pt x="166" y="2403"/>
                  </a:lnTo>
                  <a:lnTo>
                    <a:pt x="177" y="1731"/>
                  </a:lnTo>
                  <a:lnTo>
                    <a:pt x="179" y="1601"/>
                  </a:lnTo>
                  <a:lnTo>
                    <a:pt x="185" y="1462"/>
                  </a:lnTo>
                  <a:lnTo>
                    <a:pt x="186" y="1387"/>
                  </a:lnTo>
                  <a:lnTo>
                    <a:pt x="154" y="1350"/>
                  </a:lnTo>
                  <a:lnTo>
                    <a:pt x="121" y="1301"/>
                  </a:lnTo>
                  <a:lnTo>
                    <a:pt x="102" y="1261"/>
                  </a:lnTo>
                  <a:lnTo>
                    <a:pt x="94" y="1221"/>
                  </a:lnTo>
                  <a:lnTo>
                    <a:pt x="88" y="1175"/>
                  </a:lnTo>
                  <a:lnTo>
                    <a:pt x="100" y="1089"/>
                  </a:lnTo>
                  <a:lnTo>
                    <a:pt x="111" y="1017"/>
                  </a:lnTo>
                  <a:lnTo>
                    <a:pt x="0" y="853"/>
                  </a:lnTo>
                  <a:lnTo>
                    <a:pt x="48" y="787"/>
                  </a:lnTo>
                  <a:lnTo>
                    <a:pt x="138" y="920"/>
                  </a:lnTo>
                  <a:lnTo>
                    <a:pt x="148" y="863"/>
                  </a:lnTo>
                  <a:lnTo>
                    <a:pt x="157" y="787"/>
                  </a:lnTo>
                  <a:lnTo>
                    <a:pt x="159" y="722"/>
                  </a:lnTo>
                  <a:lnTo>
                    <a:pt x="163" y="679"/>
                  </a:lnTo>
                  <a:lnTo>
                    <a:pt x="173" y="638"/>
                  </a:lnTo>
                  <a:lnTo>
                    <a:pt x="198" y="611"/>
                  </a:lnTo>
                  <a:lnTo>
                    <a:pt x="234" y="593"/>
                  </a:lnTo>
                  <a:lnTo>
                    <a:pt x="405" y="533"/>
                  </a:lnTo>
                  <a:lnTo>
                    <a:pt x="440" y="520"/>
                  </a:lnTo>
                  <a:lnTo>
                    <a:pt x="446" y="457"/>
                  </a:lnTo>
                  <a:lnTo>
                    <a:pt x="434" y="409"/>
                  </a:lnTo>
                  <a:lnTo>
                    <a:pt x="412" y="354"/>
                  </a:lnTo>
                  <a:lnTo>
                    <a:pt x="396" y="300"/>
                  </a:lnTo>
                  <a:lnTo>
                    <a:pt x="393" y="230"/>
                  </a:lnTo>
                  <a:lnTo>
                    <a:pt x="402" y="149"/>
                  </a:lnTo>
                  <a:lnTo>
                    <a:pt x="417" y="100"/>
                  </a:lnTo>
                  <a:lnTo>
                    <a:pt x="443" y="52"/>
                  </a:lnTo>
                  <a:lnTo>
                    <a:pt x="473" y="27"/>
                  </a:lnTo>
                  <a:lnTo>
                    <a:pt x="536" y="6"/>
                  </a:lnTo>
                  <a:lnTo>
                    <a:pt x="591" y="0"/>
                  </a:lnTo>
                  <a:lnTo>
                    <a:pt x="643" y="6"/>
                  </a:lnTo>
                  <a:lnTo>
                    <a:pt x="681" y="34"/>
                  </a:lnTo>
                  <a:lnTo>
                    <a:pt x="706" y="60"/>
                  </a:lnTo>
                  <a:lnTo>
                    <a:pt x="739" y="109"/>
                  </a:lnTo>
                  <a:lnTo>
                    <a:pt x="764" y="161"/>
                  </a:lnTo>
                  <a:lnTo>
                    <a:pt x="730" y="188"/>
                  </a:lnTo>
                  <a:lnTo>
                    <a:pt x="733" y="251"/>
                  </a:lnTo>
                  <a:lnTo>
                    <a:pt x="737" y="319"/>
                  </a:lnTo>
                  <a:lnTo>
                    <a:pt x="727" y="379"/>
                  </a:lnTo>
                  <a:lnTo>
                    <a:pt x="714" y="426"/>
                  </a:lnTo>
                  <a:lnTo>
                    <a:pt x="701" y="463"/>
                  </a:lnTo>
                  <a:lnTo>
                    <a:pt x="672" y="520"/>
                  </a:lnTo>
                  <a:lnTo>
                    <a:pt x="672" y="533"/>
                  </a:lnTo>
                  <a:lnTo>
                    <a:pt x="719" y="558"/>
                  </a:lnTo>
                  <a:lnTo>
                    <a:pt x="904" y="647"/>
                  </a:lnTo>
                  <a:lnTo>
                    <a:pt x="937" y="681"/>
                  </a:lnTo>
                  <a:lnTo>
                    <a:pt x="958" y="722"/>
                  </a:lnTo>
                  <a:lnTo>
                    <a:pt x="972" y="776"/>
                  </a:lnTo>
                  <a:lnTo>
                    <a:pt x="983" y="844"/>
                  </a:lnTo>
                  <a:lnTo>
                    <a:pt x="957" y="888"/>
                  </a:lnTo>
                  <a:lnTo>
                    <a:pt x="816" y="1082"/>
                  </a:lnTo>
                  <a:lnTo>
                    <a:pt x="798" y="1147"/>
                  </a:lnTo>
                  <a:lnTo>
                    <a:pt x="789" y="1260"/>
                  </a:lnTo>
                  <a:lnTo>
                    <a:pt x="848" y="1442"/>
                  </a:lnTo>
                  <a:lnTo>
                    <a:pt x="913" y="1512"/>
                  </a:lnTo>
                  <a:lnTo>
                    <a:pt x="913" y="1593"/>
                  </a:lnTo>
                  <a:lnTo>
                    <a:pt x="926"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48" name="Freeform 228"/>
            <p:cNvSpPr>
              <a:spLocks/>
            </p:cNvSpPr>
            <p:nvPr/>
          </p:nvSpPr>
          <p:spPr bwMode="auto">
            <a:xfrm>
              <a:off x="2243" y="1758"/>
              <a:ext cx="287" cy="1093"/>
            </a:xfrm>
            <a:custGeom>
              <a:avLst/>
              <a:gdLst>
                <a:gd name="T0" fmla="*/ 2 w 859"/>
                <a:gd name="T1" fmla="*/ 10 h 3279"/>
                <a:gd name="T2" fmla="*/ 2 w 859"/>
                <a:gd name="T3" fmla="*/ 10 h 3279"/>
                <a:gd name="T4" fmla="*/ 2 w 859"/>
                <a:gd name="T5" fmla="*/ 9 h 3279"/>
                <a:gd name="T6" fmla="*/ 1 w 859"/>
                <a:gd name="T7" fmla="*/ 8 h 3279"/>
                <a:gd name="T8" fmla="*/ 1 w 859"/>
                <a:gd name="T9" fmla="*/ 9 h 3279"/>
                <a:gd name="T10" fmla="*/ 1 w 859"/>
                <a:gd name="T11" fmla="*/ 9 h 3279"/>
                <a:gd name="T12" fmla="*/ 1 w 859"/>
                <a:gd name="T13" fmla="*/ 9 h 3279"/>
                <a:gd name="T14" fmla="*/ 1 w 859"/>
                <a:gd name="T15" fmla="*/ 10 h 3279"/>
                <a:gd name="T16" fmla="*/ 2 w 859"/>
                <a:gd name="T17" fmla="*/ 10 h 3279"/>
                <a:gd name="T18" fmla="*/ 2 w 859"/>
                <a:gd name="T19" fmla="*/ 11 h 3279"/>
                <a:gd name="T20" fmla="*/ 1 w 859"/>
                <a:gd name="T21" fmla="*/ 12 h 3279"/>
                <a:gd name="T22" fmla="*/ 1 w 859"/>
                <a:gd name="T23" fmla="*/ 13 h 3279"/>
                <a:gd name="T24" fmla="*/ 0 w 859"/>
                <a:gd name="T25" fmla="*/ 13 h 3279"/>
                <a:gd name="T26" fmla="*/ 0 w 859"/>
                <a:gd name="T27" fmla="*/ 13 h 3279"/>
                <a:gd name="T28" fmla="*/ 1 w 859"/>
                <a:gd name="T29" fmla="*/ 13 h 3279"/>
                <a:gd name="T30" fmla="*/ 1 w 859"/>
                <a:gd name="T31" fmla="*/ 13 h 3279"/>
                <a:gd name="T32" fmla="*/ 1 w 859"/>
                <a:gd name="T33" fmla="*/ 13 h 3279"/>
                <a:gd name="T34" fmla="*/ 1 w 859"/>
                <a:gd name="T35" fmla="*/ 13 h 3279"/>
                <a:gd name="T36" fmla="*/ 2 w 859"/>
                <a:gd name="T37" fmla="*/ 13 h 3279"/>
                <a:gd name="T38" fmla="*/ 2 w 859"/>
                <a:gd name="T39" fmla="*/ 13 h 3279"/>
                <a:gd name="T40" fmla="*/ 2 w 859"/>
                <a:gd name="T41" fmla="*/ 13 h 3279"/>
                <a:gd name="T42" fmla="*/ 2 w 859"/>
                <a:gd name="T43" fmla="*/ 13 h 3279"/>
                <a:gd name="T44" fmla="*/ 3 w 859"/>
                <a:gd name="T45" fmla="*/ 11 h 3279"/>
                <a:gd name="T46" fmla="*/ 3 w 859"/>
                <a:gd name="T47" fmla="*/ 8 h 3279"/>
                <a:gd name="T48" fmla="*/ 3 w 859"/>
                <a:gd name="T49" fmla="*/ 7 h 3279"/>
                <a:gd name="T50" fmla="*/ 3 w 859"/>
                <a:gd name="T51" fmla="*/ 6 h 3279"/>
                <a:gd name="T52" fmla="*/ 3 w 859"/>
                <a:gd name="T53" fmla="*/ 6 h 3279"/>
                <a:gd name="T54" fmla="*/ 3 w 859"/>
                <a:gd name="T55" fmla="*/ 5 h 3279"/>
                <a:gd name="T56" fmla="*/ 4 w 859"/>
                <a:gd name="T57" fmla="*/ 5 h 3279"/>
                <a:gd name="T58" fmla="*/ 3 w 859"/>
                <a:gd name="T59" fmla="*/ 3 h 3279"/>
                <a:gd name="T60" fmla="*/ 3 w 859"/>
                <a:gd name="T61" fmla="*/ 3 h 3279"/>
                <a:gd name="T62" fmla="*/ 3 w 859"/>
                <a:gd name="T63" fmla="*/ 2 h 3279"/>
                <a:gd name="T64" fmla="*/ 2 w 859"/>
                <a:gd name="T65" fmla="*/ 2 h 3279"/>
                <a:gd name="T66" fmla="*/ 2 w 859"/>
                <a:gd name="T67" fmla="*/ 2 h 3279"/>
                <a:gd name="T68" fmla="*/ 2 w 859"/>
                <a:gd name="T69" fmla="*/ 1 h 3279"/>
                <a:gd name="T70" fmla="*/ 2 w 859"/>
                <a:gd name="T71" fmla="*/ 1 h 3279"/>
                <a:gd name="T72" fmla="*/ 2 w 859"/>
                <a:gd name="T73" fmla="*/ 0 h 3279"/>
                <a:gd name="T74" fmla="*/ 2 w 859"/>
                <a:gd name="T75" fmla="*/ 0 h 3279"/>
                <a:gd name="T76" fmla="*/ 2 w 859"/>
                <a:gd name="T77" fmla="*/ 0 h 3279"/>
                <a:gd name="T78" fmla="*/ 2 w 859"/>
                <a:gd name="T79" fmla="*/ 0 h 3279"/>
                <a:gd name="T80" fmla="*/ 1 w 859"/>
                <a:gd name="T81" fmla="*/ 0 h 3279"/>
                <a:gd name="T82" fmla="*/ 1 w 859"/>
                <a:gd name="T83" fmla="*/ 0 h 3279"/>
                <a:gd name="T84" fmla="*/ 1 w 859"/>
                <a:gd name="T85" fmla="*/ 1 h 3279"/>
                <a:gd name="T86" fmla="*/ 1 w 859"/>
                <a:gd name="T87" fmla="*/ 1 h 3279"/>
                <a:gd name="T88" fmla="*/ 1 w 859"/>
                <a:gd name="T89" fmla="*/ 2 h 3279"/>
                <a:gd name="T90" fmla="*/ 1 w 859"/>
                <a:gd name="T91" fmla="*/ 2 h 3279"/>
                <a:gd name="T92" fmla="*/ 1 w 859"/>
                <a:gd name="T93" fmla="*/ 2 h 3279"/>
                <a:gd name="T94" fmla="*/ 0 w 859"/>
                <a:gd name="T95" fmla="*/ 3 h 3279"/>
                <a:gd name="T96" fmla="*/ 0 w 859"/>
                <a:gd name="T97" fmla="*/ 4 h 3279"/>
                <a:gd name="T98" fmla="*/ 0 w 859"/>
                <a:gd name="T99" fmla="*/ 4 h 3279"/>
                <a:gd name="T100" fmla="*/ 0 w 859"/>
                <a:gd name="T101" fmla="*/ 5 h 3279"/>
                <a:gd name="T102" fmla="*/ 0 w 859"/>
                <a:gd name="T103" fmla="*/ 6 h 3279"/>
                <a:gd name="T104" fmla="*/ 0 w 859"/>
                <a:gd name="T105" fmla="*/ 6 h 3279"/>
                <a:gd name="T106" fmla="*/ 0 w 859"/>
                <a:gd name="T107" fmla="*/ 7 h 3279"/>
                <a:gd name="T108" fmla="*/ 0 w 859"/>
                <a:gd name="T109" fmla="*/ 8 h 3279"/>
                <a:gd name="T110" fmla="*/ 0 w 859"/>
                <a:gd name="T111" fmla="*/ 9 h 3279"/>
                <a:gd name="T112" fmla="*/ 0 w 859"/>
                <a:gd name="T113" fmla="*/ 10 h 3279"/>
                <a:gd name="T114" fmla="*/ 1 w 859"/>
                <a:gd name="T115" fmla="*/ 11 h 3279"/>
                <a:gd name="T116" fmla="*/ 1 w 859"/>
                <a:gd name="T117" fmla="*/ 12 h 3279"/>
                <a:gd name="T118" fmla="*/ 1 w 859"/>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3"/>
                  </a:lnTo>
                  <a:lnTo>
                    <a:pt x="399" y="2449"/>
                  </a:lnTo>
                  <a:lnTo>
                    <a:pt x="395" y="2388"/>
                  </a:lnTo>
                  <a:lnTo>
                    <a:pt x="383" y="2282"/>
                  </a:lnTo>
                  <a:lnTo>
                    <a:pt x="371" y="2210"/>
                  </a:lnTo>
                  <a:lnTo>
                    <a:pt x="352" y="2119"/>
                  </a:lnTo>
                  <a:lnTo>
                    <a:pt x="338" y="2030"/>
                  </a:lnTo>
                  <a:lnTo>
                    <a:pt x="335" y="2092"/>
                  </a:lnTo>
                  <a:lnTo>
                    <a:pt x="330" y="2126"/>
                  </a:lnTo>
                  <a:lnTo>
                    <a:pt x="317" y="2170"/>
                  </a:lnTo>
                  <a:lnTo>
                    <a:pt x="302" y="2205"/>
                  </a:lnTo>
                  <a:lnTo>
                    <a:pt x="291" y="2247"/>
                  </a:lnTo>
                  <a:lnTo>
                    <a:pt x="293" y="2285"/>
                  </a:lnTo>
                  <a:lnTo>
                    <a:pt x="306" y="2325"/>
                  </a:lnTo>
                  <a:lnTo>
                    <a:pt x="331" y="2371"/>
                  </a:lnTo>
                  <a:lnTo>
                    <a:pt x="350" y="2423"/>
                  </a:lnTo>
                  <a:lnTo>
                    <a:pt x="374" y="2489"/>
                  </a:lnTo>
                  <a:lnTo>
                    <a:pt x="393" y="2578"/>
                  </a:lnTo>
                  <a:lnTo>
                    <a:pt x="407" y="2655"/>
                  </a:lnTo>
                  <a:lnTo>
                    <a:pt x="303" y="2961"/>
                  </a:lnTo>
                  <a:lnTo>
                    <a:pt x="315" y="3012"/>
                  </a:lnTo>
                  <a:lnTo>
                    <a:pt x="292" y="3038"/>
                  </a:lnTo>
                  <a:lnTo>
                    <a:pt x="246" y="3064"/>
                  </a:lnTo>
                  <a:lnTo>
                    <a:pt x="142" y="3111"/>
                  </a:lnTo>
                  <a:lnTo>
                    <a:pt x="118" y="3129"/>
                  </a:lnTo>
                  <a:lnTo>
                    <a:pt x="99" y="3157"/>
                  </a:lnTo>
                  <a:lnTo>
                    <a:pt x="94" y="3181"/>
                  </a:lnTo>
                  <a:lnTo>
                    <a:pt x="110" y="3188"/>
                  </a:lnTo>
                  <a:lnTo>
                    <a:pt x="154" y="3190"/>
                  </a:lnTo>
                  <a:lnTo>
                    <a:pt x="190" y="3190"/>
                  </a:lnTo>
                  <a:lnTo>
                    <a:pt x="170" y="3198"/>
                  </a:lnTo>
                  <a:lnTo>
                    <a:pt x="163" y="3208"/>
                  </a:lnTo>
                  <a:lnTo>
                    <a:pt x="163" y="3225"/>
                  </a:lnTo>
                  <a:lnTo>
                    <a:pt x="174" y="3246"/>
                  </a:lnTo>
                  <a:lnTo>
                    <a:pt x="209" y="3263"/>
                  </a:lnTo>
                  <a:lnTo>
                    <a:pt x="273" y="3277"/>
                  </a:lnTo>
                  <a:lnTo>
                    <a:pt x="364" y="3279"/>
                  </a:lnTo>
                  <a:lnTo>
                    <a:pt x="433" y="3270"/>
                  </a:lnTo>
                  <a:lnTo>
                    <a:pt x="495" y="3252"/>
                  </a:lnTo>
                  <a:lnTo>
                    <a:pt x="547" y="3229"/>
                  </a:lnTo>
                  <a:lnTo>
                    <a:pt x="585" y="3205"/>
                  </a:lnTo>
                  <a:lnTo>
                    <a:pt x="589" y="3166"/>
                  </a:lnTo>
                  <a:lnTo>
                    <a:pt x="587" y="3122"/>
                  </a:lnTo>
                  <a:lnTo>
                    <a:pt x="615" y="2885"/>
                  </a:lnTo>
                  <a:lnTo>
                    <a:pt x="624" y="2717"/>
                  </a:lnTo>
                  <a:lnTo>
                    <a:pt x="662" y="2196"/>
                  </a:lnTo>
                  <a:lnTo>
                    <a:pt x="679" y="1877"/>
                  </a:lnTo>
                  <a:lnTo>
                    <a:pt x="676" y="1725"/>
                  </a:lnTo>
                  <a:lnTo>
                    <a:pt x="671" y="1626"/>
                  </a:lnTo>
                  <a:lnTo>
                    <a:pt x="660" y="1541"/>
                  </a:lnTo>
                  <a:lnTo>
                    <a:pt x="651" y="1470"/>
                  </a:lnTo>
                  <a:lnTo>
                    <a:pt x="708" y="1418"/>
                  </a:lnTo>
                  <a:lnTo>
                    <a:pt x="766" y="1363"/>
                  </a:lnTo>
                  <a:lnTo>
                    <a:pt x="800" y="1322"/>
                  </a:lnTo>
                  <a:lnTo>
                    <a:pt x="837" y="1265"/>
                  </a:lnTo>
                  <a:lnTo>
                    <a:pt x="856" y="1211"/>
                  </a:lnTo>
                  <a:lnTo>
                    <a:pt x="859" y="1163"/>
                  </a:lnTo>
                  <a:lnTo>
                    <a:pt x="846" y="1102"/>
                  </a:lnTo>
                  <a:lnTo>
                    <a:pt x="743" y="717"/>
                  </a:lnTo>
                  <a:lnTo>
                    <a:pt x="725" y="673"/>
                  </a:lnTo>
                  <a:lnTo>
                    <a:pt x="712" y="653"/>
                  </a:lnTo>
                  <a:lnTo>
                    <a:pt x="691" y="633"/>
                  </a:lnTo>
                  <a:lnTo>
                    <a:pt x="651" y="602"/>
                  </a:lnTo>
                  <a:lnTo>
                    <a:pt x="534" y="538"/>
                  </a:lnTo>
                  <a:lnTo>
                    <a:pt x="506" y="500"/>
                  </a:lnTo>
                  <a:lnTo>
                    <a:pt x="485" y="456"/>
                  </a:lnTo>
                  <a:lnTo>
                    <a:pt x="477" y="423"/>
                  </a:lnTo>
                  <a:lnTo>
                    <a:pt x="510" y="384"/>
                  </a:lnTo>
                  <a:lnTo>
                    <a:pt x="537" y="333"/>
                  </a:lnTo>
                  <a:lnTo>
                    <a:pt x="556" y="273"/>
                  </a:lnTo>
                  <a:lnTo>
                    <a:pt x="569" y="221"/>
                  </a:lnTo>
                  <a:lnTo>
                    <a:pt x="577" y="157"/>
                  </a:lnTo>
                  <a:lnTo>
                    <a:pt x="570" y="106"/>
                  </a:lnTo>
                  <a:lnTo>
                    <a:pt x="557" y="68"/>
                  </a:lnTo>
                  <a:lnTo>
                    <a:pt x="530" y="35"/>
                  </a:lnTo>
                  <a:lnTo>
                    <a:pt x="495" y="13"/>
                  </a:lnTo>
                  <a:lnTo>
                    <a:pt x="445" y="0"/>
                  </a:lnTo>
                  <a:lnTo>
                    <a:pt x="407" y="4"/>
                  </a:lnTo>
                  <a:lnTo>
                    <a:pt x="367" y="13"/>
                  </a:lnTo>
                  <a:lnTo>
                    <a:pt x="338" y="25"/>
                  </a:lnTo>
                  <a:lnTo>
                    <a:pt x="315" y="45"/>
                  </a:lnTo>
                  <a:lnTo>
                    <a:pt x="302" y="69"/>
                  </a:lnTo>
                  <a:lnTo>
                    <a:pt x="293" y="90"/>
                  </a:lnTo>
                  <a:lnTo>
                    <a:pt x="284" y="143"/>
                  </a:lnTo>
                  <a:lnTo>
                    <a:pt x="276" y="208"/>
                  </a:lnTo>
                  <a:lnTo>
                    <a:pt x="268" y="269"/>
                  </a:lnTo>
                  <a:lnTo>
                    <a:pt x="268" y="310"/>
                  </a:lnTo>
                  <a:lnTo>
                    <a:pt x="280" y="360"/>
                  </a:lnTo>
                  <a:lnTo>
                    <a:pt x="292" y="385"/>
                  </a:lnTo>
                  <a:lnTo>
                    <a:pt x="293" y="435"/>
                  </a:lnTo>
                  <a:lnTo>
                    <a:pt x="292" y="487"/>
                  </a:lnTo>
                  <a:lnTo>
                    <a:pt x="280" y="513"/>
                  </a:lnTo>
                  <a:lnTo>
                    <a:pt x="246" y="538"/>
                  </a:lnTo>
                  <a:lnTo>
                    <a:pt x="128" y="609"/>
                  </a:lnTo>
                  <a:lnTo>
                    <a:pt x="86" y="640"/>
                  </a:lnTo>
                  <a:lnTo>
                    <a:pt x="68" y="691"/>
                  </a:lnTo>
                  <a:lnTo>
                    <a:pt x="36" y="867"/>
                  </a:lnTo>
                  <a:lnTo>
                    <a:pt x="26" y="947"/>
                  </a:lnTo>
                  <a:lnTo>
                    <a:pt x="14" y="1014"/>
                  </a:lnTo>
                  <a:lnTo>
                    <a:pt x="3" y="1109"/>
                  </a:lnTo>
                  <a:lnTo>
                    <a:pt x="0" y="1190"/>
                  </a:lnTo>
                  <a:lnTo>
                    <a:pt x="3" y="1292"/>
                  </a:lnTo>
                  <a:lnTo>
                    <a:pt x="15" y="1402"/>
                  </a:lnTo>
                  <a:lnTo>
                    <a:pt x="25" y="1479"/>
                  </a:lnTo>
                  <a:lnTo>
                    <a:pt x="35" y="1565"/>
                  </a:lnTo>
                  <a:lnTo>
                    <a:pt x="49" y="1639"/>
                  </a:lnTo>
                  <a:lnTo>
                    <a:pt x="72" y="1697"/>
                  </a:lnTo>
                  <a:lnTo>
                    <a:pt x="87" y="1758"/>
                  </a:lnTo>
                  <a:lnTo>
                    <a:pt x="93" y="1833"/>
                  </a:lnTo>
                  <a:lnTo>
                    <a:pt x="74" y="2172"/>
                  </a:lnTo>
                  <a:lnTo>
                    <a:pt x="68" y="2292"/>
                  </a:lnTo>
                  <a:lnTo>
                    <a:pt x="68" y="2339"/>
                  </a:lnTo>
                  <a:lnTo>
                    <a:pt x="83" y="2401"/>
                  </a:lnTo>
                  <a:lnTo>
                    <a:pt x="109" y="2473"/>
                  </a:lnTo>
                  <a:lnTo>
                    <a:pt x="176" y="2693"/>
                  </a:lnTo>
                  <a:lnTo>
                    <a:pt x="222" y="2872"/>
                  </a:lnTo>
                  <a:lnTo>
                    <a:pt x="246" y="2936"/>
                  </a:lnTo>
                  <a:lnTo>
                    <a:pt x="274" y="2949"/>
                  </a:lnTo>
                  <a:lnTo>
                    <a:pt x="303" y="2961"/>
                  </a:lnTo>
                  <a:lnTo>
                    <a:pt x="407"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49" name="Freeform 229"/>
            <p:cNvSpPr>
              <a:spLocks/>
            </p:cNvSpPr>
            <p:nvPr/>
          </p:nvSpPr>
          <p:spPr bwMode="auto">
            <a:xfrm>
              <a:off x="1951" y="1789"/>
              <a:ext cx="297" cy="1085"/>
            </a:xfrm>
            <a:custGeom>
              <a:avLst/>
              <a:gdLst>
                <a:gd name="T0" fmla="*/ 2 w 889"/>
                <a:gd name="T1" fmla="*/ 0 h 3255"/>
                <a:gd name="T2" fmla="*/ 2 w 889"/>
                <a:gd name="T3" fmla="*/ 0 h 3255"/>
                <a:gd name="T4" fmla="*/ 2 w 889"/>
                <a:gd name="T5" fmla="*/ 0 h 3255"/>
                <a:gd name="T6" fmla="*/ 2 w 889"/>
                <a:gd name="T7" fmla="*/ 1 h 3255"/>
                <a:gd name="T8" fmla="*/ 2 w 889"/>
                <a:gd name="T9" fmla="*/ 1 h 3255"/>
                <a:gd name="T10" fmla="*/ 2 w 889"/>
                <a:gd name="T11" fmla="*/ 2 h 3255"/>
                <a:gd name="T12" fmla="*/ 2 w 889"/>
                <a:gd name="T13" fmla="*/ 2 h 3255"/>
                <a:gd name="T14" fmla="*/ 1 w 889"/>
                <a:gd name="T15" fmla="*/ 2 h 3255"/>
                <a:gd name="T16" fmla="*/ 1 w 889"/>
                <a:gd name="T17" fmla="*/ 3 h 3255"/>
                <a:gd name="T18" fmla="*/ 0 w 889"/>
                <a:gd name="T19" fmla="*/ 4 h 3255"/>
                <a:gd name="T20" fmla="*/ 0 w 889"/>
                <a:gd name="T21" fmla="*/ 5 h 3255"/>
                <a:gd name="T22" fmla="*/ 1 w 889"/>
                <a:gd name="T23" fmla="*/ 6 h 3255"/>
                <a:gd name="T24" fmla="*/ 1 w 889"/>
                <a:gd name="T25" fmla="*/ 6 h 3255"/>
                <a:gd name="T26" fmla="*/ 1 w 889"/>
                <a:gd name="T27" fmla="*/ 7 h 3255"/>
                <a:gd name="T28" fmla="*/ 1 w 889"/>
                <a:gd name="T29" fmla="*/ 7 h 3255"/>
                <a:gd name="T30" fmla="*/ 2 w 889"/>
                <a:gd name="T31" fmla="*/ 10 h 3255"/>
                <a:gd name="T32" fmla="*/ 2 w 889"/>
                <a:gd name="T33" fmla="*/ 11 h 3255"/>
                <a:gd name="T34" fmla="*/ 2 w 889"/>
                <a:gd name="T35" fmla="*/ 12 h 3255"/>
                <a:gd name="T36" fmla="*/ 2 w 889"/>
                <a:gd name="T37" fmla="*/ 12 h 3255"/>
                <a:gd name="T38" fmla="*/ 2 w 889"/>
                <a:gd name="T39" fmla="*/ 13 h 3255"/>
                <a:gd name="T40" fmla="*/ 2 w 889"/>
                <a:gd name="T41" fmla="*/ 13 h 3255"/>
                <a:gd name="T42" fmla="*/ 2 w 889"/>
                <a:gd name="T43" fmla="*/ 13 h 3255"/>
                <a:gd name="T44" fmla="*/ 2 w 889"/>
                <a:gd name="T45" fmla="*/ 13 h 3255"/>
                <a:gd name="T46" fmla="*/ 3 w 889"/>
                <a:gd name="T47" fmla="*/ 13 h 3255"/>
                <a:gd name="T48" fmla="*/ 3 w 889"/>
                <a:gd name="T49" fmla="*/ 13 h 3255"/>
                <a:gd name="T50" fmla="*/ 3 w 889"/>
                <a:gd name="T51" fmla="*/ 13 h 3255"/>
                <a:gd name="T52" fmla="*/ 3 w 889"/>
                <a:gd name="T53" fmla="*/ 13 h 3255"/>
                <a:gd name="T54" fmla="*/ 3 w 889"/>
                <a:gd name="T55" fmla="*/ 13 h 3255"/>
                <a:gd name="T56" fmla="*/ 3 w 889"/>
                <a:gd name="T57" fmla="*/ 12 h 3255"/>
                <a:gd name="T58" fmla="*/ 3 w 889"/>
                <a:gd name="T59" fmla="*/ 12 h 3255"/>
                <a:gd name="T60" fmla="*/ 3 w 889"/>
                <a:gd name="T61" fmla="*/ 10 h 3255"/>
                <a:gd name="T62" fmla="*/ 3 w 889"/>
                <a:gd name="T63" fmla="*/ 10 h 3255"/>
                <a:gd name="T64" fmla="*/ 3 w 889"/>
                <a:gd name="T65" fmla="*/ 7 h 3255"/>
                <a:gd name="T66" fmla="*/ 4 w 889"/>
                <a:gd name="T67" fmla="*/ 7 h 3255"/>
                <a:gd name="T68" fmla="*/ 3 w 889"/>
                <a:gd name="T69" fmla="*/ 6 h 3255"/>
                <a:gd name="T70" fmla="*/ 4 w 889"/>
                <a:gd name="T71" fmla="*/ 6 h 3255"/>
                <a:gd name="T72" fmla="*/ 4 w 889"/>
                <a:gd name="T73" fmla="*/ 5 h 3255"/>
                <a:gd name="T74" fmla="*/ 4 w 889"/>
                <a:gd name="T75" fmla="*/ 4 h 3255"/>
                <a:gd name="T76" fmla="*/ 4 w 889"/>
                <a:gd name="T77" fmla="*/ 3 h 3255"/>
                <a:gd name="T78" fmla="*/ 4 w 889"/>
                <a:gd name="T79" fmla="*/ 3 h 3255"/>
                <a:gd name="T80" fmla="*/ 3 w 889"/>
                <a:gd name="T81" fmla="*/ 3 h 3255"/>
                <a:gd name="T82" fmla="*/ 3 w 889"/>
                <a:gd name="T83" fmla="*/ 2 h 3255"/>
                <a:gd name="T84" fmla="*/ 3 w 889"/>
                <a:gd name="T85" fmla="*/ 2 h 3255"/>
                <a:gd name="T86" fmla="*/ 3 w 889"/>
                <a:gd name="T87" fmla="*/ 2 h 3255"/>
                <a:gd name="T88" fmla="*/ 3 w 889"/>
                <a:gd name="T89" fmla="*/ 2 h 3255"/>
                <a:gd name="T90" fmla="*/ 3 w 889"/>
                <a:gd name="T91" fmla="*/ 2 h 3255"/>
                <a:gd name="T92" fmla="*/ 3 w 889"/>
                <a:gd name="T93" fmla="*/ 2 h 3255"/>
                <a:gd name="T94" fmla="*/ 3 w 889"/>
                <a:gd name="T95" fmla="*/ 1 h 3255"/>
                <a:gd name="T96" fmla="*/ 3 w 889"/>
                <a:gd name="T97" fmla="*/ 1 h 3255"/>
                <a:gd name="T98" fmla="*/ 3 w 889"/>
                <a:gd name="T99" fmla="*/ 0 h 3255"/>
                <a:gd name="T100" fmla="*/ 3 w 889"/>
                <a:gd name="T101" fmla="*/ 0 h 3255"/>
                <a:gd name="T102" fmla="*/ 3 w 889"/>
                <a:gd name="T103" fmla="*/ 0 h 3255"/>
                <a:gd name="T104" fmla="*/ 2 w 889"/>
                <a:gd name="T105" fmla="*/ 0 h 3255"/>
                <a:gd name="T106" fmla="*/ 1 w 889"/>
                <a:gd name="T107" fmla="*/ 4 h 3255"/>
                <a:gd name="T108" fmla="*/ 1 w 889"/>
                <a:gd name="T109" fmla="*/ 5 h 3255"/>
                <a:gd name="T110" fmla="*/ 1 w 889"/>
                <a:gd name="T111" fmla="*/ 4 h 3255"/>
                <a:gd name="T112" fmla="*/ 1 w 889"/>
                <a:gd name="T113" fmla="*/ 4 h 3255"/>
                <a:gd name="T114" fmla="*/ 1 w 889"/>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lnTo>
                    <a:pt x="264" y="957"/>
                  </a:lnTo>
                  <a:lnTo>
                    <a:pt x="268" y="1077"/>
                  </a:lnTo>
                  <a:lnTo>
                    <a:pt x="274" y="1144"/>
                  </a:lnTo>
                  <a:lnTo>
                    <a:pt x="215" y="1152"/>
                  </a:lnTo>
                  <a:lnTo>
                    <a:pt x="200" y="1099"/>
                  </a:lnTo>
                  <a:lnTo>
                    <a:pt x="200" y="1054"/>
                  </a:lnTo>
                  <a:lnTo>
                    <a:pt x="224" y="1010"/>
                  </a:lnTo>
                  <a:lnTo>
                    <a:pt x="240" y="979"/>
                  </a:lnTo>
                  <a:lnTo>
                    <a:pt x="254" y="957"/>
                  </a:lnTo>
                  <a:lnTo>
                    <a:pt x="264" y="957"/>
                  </a:lnTo>
                  <a:lnTo>
                    <a:pt x="590"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50" name="Freeform 230"/>
            <p:cNvSpPr>
              <a:spLocks/>
            </p:cNvSpPr>
            <p:nvPr/>
          </p:nvSpPr>
          <p:spPr bwMode="auto">
            <a:xfrm>
              <a:off x="1951" y="1789"/>
              <a:ext cx="297" cy="1085"/>
            </a:xfrm>
            <a:custGeom>
              <a:avLst/>
              <a:gdLst>
                <a:gd name="T0" fmla="*/ 2 w 889"/>
                <a:gd name="T1" fmla="*/ 0 h 3255"/>
                <a:gd name="T2" fmla="*/ 2 w 889"/>
                <a:gd name="T3" fmla="*/ 0 h 3255"/>
                <a:gd name="T4" fmla="*/ 2 w 889"/>
                <a:gd name="T5" fmla="*/ 0 h 3255"/>
                <a:gd name="T6" fmla="*/ 2 w 889"/>
                <a:gd name="T7" fmla="*/ 1 h 3255"/>
                <a:gd name="T8" fmla="*/ 2 w 889"/>
                <a:gd name="T9" fmla="*/ 1 h 3255"/>
                <a:gd name="T10" fmla="*/ 2 w 889"/>
                <a:gd name="T11" fmla="*/ 2 h 3255"/>
                <a:gd name="T12" fmla="*/ 2 w 889"/>
                <a:gd name="T13" fmla="*/ 2 h 3255"/>
                <a:gd name="T14" fmla="*/ 1 w 889"/>
                <a:gd name="T15" fmla="*/ 2 h 3255"/>
                <a:gd name="T16" fmla="*/ 1 w 889"/>
                <a:gd name="T17" fmla="*/ 3 h 3255"/>
                <a:gd name="T18" fmla="*/ 0 w 889"/>
                <a:gd name="T19" fmla="*/ 4 h 3255"/>
                <a:gd name="T20" fmla="*/ 0 w 889"/>
                <a:gd name="T21" fmla="*/ 5 h 3255"/>
                <a:gd name="T22" fmla="*/ 1 w 889"/>
                <a:gd name="T23" fmla="*/ 6 h 3255"/>
                <a:gd name="T24" fmla="*/ 1 w 889"/>
                <a:gd name="T25" fmla="*/ 6 h 3255"/>
                <a:gd name="T26" fmla="*/ 1 w 889"/>
                <a:gd name="T27" fmla="*/ 7 h 3255"/>
                <a:gd name="T28" fmla="*/ 1 w 889"/>
                <a:gd name="T29" fmla="*/ 7 h 3255"/>
                <a:gd name="T30" fmla="*/ 2 w 889"/>
                <a:gd name="T31" fmla="*/ 10 h 3255"/>
                <a:gd name="T32" fmla="*/ 2 w 889"/>
                <a:gd name="T33" fmla="*/ 11 h 3255"/>
                <a:gd name="T34" fmla="*/ 2 w 889"/>
                <a:gd name="T35" fmla="*/ 12 h 3255"/>
                <a:gd name="T36" fmla="*/ 2 w 889"/>
                <a:gd name="T37" fmla="*/ 12 h 3255"/>
                <a:gd name="T38" fmla="*/ 2 w 889"/>
                <a:gd name="T39" fmla="*/ 13 h 3255"/>
                <a:gd name="T40" fmla="*/ 2 w 889"/>
                <a:gd name="T41" fmla="*/ 13 h 3255"/>
                <a:gd name="T42" fmla="*/ 2 w 889"/>
                <a:gd name="T43" fmla="*/ 13 h 3255"/>
                <a:gd name="T44" fmla="*/ 2 w 889"/>
                <a:gd name="T45" fmla="*/ 13 h 3255"/>
                <a:gd name="T46" fmla="*/ 3 w 889"/>
                <a:gd name="T47" fmla="*/ 13 h 3255"/>
                <a:gd name="T48" fmla="*/ 3 w 889"/>
                <a:gd name="T49" fmla="*/ 13 h 3255"/>
                <a:gd name="T50" fmla="*/ 3 w 889"/>
                <a:gd name="T51" fmla="*/ 13 h 3255"/>
                <a:gd name="T52" fmla="*/ 3 w 889"/>
                <a:gd name="T53" fmla="*/ 13 h 3255"/>
                <a:gd name="T54" fmla="*/ 3 w 889"/>
                <a:gd name="T55" fmla="*/ 13 h 3255"/>
                <a:gd name="T56" fmla="*/ 3 w 889"/>
                <a:gd name="T57" fmla="*/ 12 h 3255"/>
                <a:gd name="T58" fmla="*/ 3 w 889"/>
                <a:gd name="T59" fmla="*/ 12 h 3255"/>
                <a:gd name="T60" fmla="*/ 3 w 889"/>
                <a:gd name="T61" fmla="*/ 10 h 3255"/>
                <a:gd name="T62" fmla="*/ 3 w 889"/>
                <a:gd name="T63" fmla="*/ 10 h 3255"/>
                <a:gd name="T64" fmla="*/ 3 w 889"/>
                <a:gd name="T65" fmla="*/ 7 h 3255"/>
                <a:gd name="T66" fmla="*/ 4 w 889"/>
                <a:gd name="T67" fmla="*/ 7 h 3255"/>
                <a:gd name="T68" fmla="*/ 3 w 889"/>
                <a:gd name="T69" fmla="*/ 6 h 3255"/>
                <a:gd name="T70" fmla="*/ 4 w 889"/>
                <a:gd name="T71" fmla="*/ 6 h 3255"/>
                <a:gd name="T72" fmla="*/ 4 w 889"/>
                <a:gd name="T73" fmla="*/ 5 h 3255"/>
                <a:gd name="T74" fmla="*/ 4 w 889"/>
                <a:gd name="T75" fmla="*/ 4 h 3255"/>
                <a:gd name="T76" fmla="*/ 4 w 889"/>
                <a:gd name="T77" fmla="*/ 3 h 3255"/>
                <a:gd name="T78" fmla="*/ 4 w 889"/>
                <a:gd name="T79" fmla="*/ 3 h 3255"/>
                <a:gd name="T80" fmla="*/ 3 w 889"/>
                <a:gd name="T81" fmla="*/ 3 h 3255"/>
                <a:gd name="T82" fmla="*/ 3 w 889"/>
                <a:gd name="T83" fmla="*/ 2 h 3255"/>
                <a:gd name="T84" fmla="*/ 3 w 889"/>
                <a:gd name="T85" fmla="*/ 2 h 3255"/>
                <a:gd name="T86" fmla="*/ 3 w 889"/>
                <a:gd name="T87" fmla="*/ 2 h 3255"/>
                <a:gd name="T88" fmla="*/ 3 w 889"/>
                <a:gd name="T89" fmla="*/ 2 h 3255"/>
                <a:gd name="T90" fmla="*/ 3 w 889"/>
                <a:gd name="T91" fmla="*/ 2 h 3255"/>
                <a:gd name="T92" fmla="*/ 3 w 889"/>
                <a:gd name="T93" fmla="*/ 2 h 3255"/>
                <a:gd name="T94" fmla="*/ 3 w 889"/>
                <a:gd name="T95" fmla="*/ 1 h 3255"/>
                <a:gd name="T96" fmla="*/ 3 w 889"/>
                <a:gd name="T97" fmla="*/ 1 h 3255"/>
                <a:gd name="T98" fmla="*/ 3 w 889"/>
                <a:gd name="T99" fmla="*/ 0 h 3255"/>
                <a:gd name="T100" fmla="*/ 3 w 889"/>
                <a:gd name="T101" fmla="*/ 0 h 3255"/>
                <a:gd name="T102" fmla="*/ 3 w 889"/>
                <a:gd name="T103" fmla="*/ 0 h 3255"/>
                <a:gd name="T104" fmla="*/ 2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51" name="Freeform 231"/>
            <p:cNvSpPr>
              <a:spLocks/>
            </p:cNvSpPr>
            <p:nvPr/>
          </p:nvSpPr>
          <p:spPr bwMode="auto">
            <a:xfrm>
              <a:off x="2021" y="2109"/>
              <a:ext cx="24" cy="65"/>
            </a:xfrm>
            <a:custGeom>
              <a:avLst/>
              <a:gdLst>
                <a:gd name="T0" fmla="*/ 0 w 73"/>
                <a:gd name="T1" fmla="*/ 0 h 195"/>
                <a:gd name="T2" fmla="*/ 0 w 73"/>
                <a:gd name="T3" fmla="*/ 0 h 195"/>
                <a:gd name="T4" fmla="*/ 0 w 73"/>
                <a:gd name="T5" fmla="*/ 1 h 195"/>
                <a:gd name="T6" fmla="*/ 0 w 73"/>
                <a:gd name="T7" fmla="*/ 1 h 195"/>
                <a:gd name="T8" fmla="*/ 0 w 73"/>
                <a:gd name="T9" fmla="*/ 1 h 195"/>
                <a:gd name="T10" fmla="*/ 0 w 73"/>
                <a:gd name="T11" fmla="*/ 0 h 195"/>
                <a:gd name="T12" fmla="*/ 0 w 73"/>
                <a:gd name="T13" fmla="*/ 0 h 195"/>
                <a:gd name="T14" fmla="*/ 0 w 73"/>
                <a:gd name="T15" fmla="*/ 0 h 195"/>
                <a:gd name="T16" fmla="*/ 0 w 73"/>
                <a:gd name="T17" fmla="*/ 0 h 195"/>
                <a:gd name="T18" fmla="*/ 0 w 7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5"/>
                <a:gd name="T32" fmla="*/ 73 w 7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5">
                  <a:moveTo>
                    <a:pt x="63" y="0"/>
                  </a:moveTo>
                  <a:lnTo>
                    <a:pt x="67" y="120"/>
                  </a:lnTo>
                  <a:lnTo>
                    <a:pt x="73" y="187"/>
                  </a:lnTo>
                  <a:lnTo>
                    <a:pt x="15" y="195"/>
                  </a:lnTo>
                  <a:lnTo>
                    <a:pt x="0" y="142"/>
                  </a:lnTo>
                  <a:lnTo>
                    <a:pt x="0" y="97"/>
                  </a:lnTo>
                  <a:lnTo>
                    <a:pt x="25" y="53"/>
                  </a:lnTo>
                  <a:lnTo>
                    <a:pt x="39" y="21"/>
                  </a:lnTo>
                  <a:lnTo>
                    <a:pt x="53" y="0"/>
                  </a:lnTo>
                  <a:lnTo>
                    <a:pt x="63"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52" name="Freeform 232"/>
            <p:cNvSpPr>
              <a:spLocks/>
            </p:cNvSpPr>
            <p:nvPr/>
          </p:nvSpPr>
          <p:spPr bwMode="auto">
            <a:xfrm>
              <a:off x="1418" y="1767"/>
              <a:ext cx="284" cy="1140"/>
            </a:xfrm>
            <a:custGeom>
              <a:avLst/>
              <a:gdLst>
                <a:gd name="T0" fmla="*/ 1 w 850"/>
                <a:gd name="T1" fmla="*/ 0 h 3419"/>
                <a:gd name="T2" fmla="*/ 1 w 850"/>
                <a:gd name="T3" fmla="*/ 1 h 3419"/>
                <a:gd name="T4" fmla="*/ 1 w 850"/>
                <a:gd name="T5" fmla="*/ 1 h 3419"/>
                <a:gd name="T6" fmla="*/ 1 w 850"/>
                <a:gd name="T7" fmla="*/ 2 h 3419"/>
                <a:gd name="T8" fmla="*/ 1 w 850"/>
                <a:gd name="T9" fmla="*/ 2 h 3419"/>
                <a:gd name="T10" fmla="*/ 0 w 850"/>
                <a:gd name="T11" fmla="*/ 3 h 3419"/>
                <a:gd name="T12" fmla="*/ 0 w 850"/>
                <a:gd name="T13" fmla="*/ 3 h 3419"/>
                <a:gd name="T14" fmla="*/ 0 w 850"/>
                <a:gd name="T15" fmla="*/ 5 h 3419"/>
                <a:gd name="T16" fmla="*/ 0 w 850"/>
                <a:gd name="T17" fmla="*/ 6 h 3419"/>
                <a:gd name="T18" fmla="*/ 0 w 850"/>
                <a:gd name="T19" fmla="*/ 7 h 3419"/>
                <a:gd name="T20" fmla="*/ 1 w 850"/>
                <a:gd name="T21" fmla="*/ 9 h 3419"/>
                <a:gd name="T22" fmla="*/ 1 w 850"/>
                <a:gd name="T23" fmla="*/ 10 h 3419"/>
                <a:gd name="T24" fmla="*/ 1 w 850"/>
                <a:gd name="T25" fmla="*/ 11 h 3419"/>
                <a:gd name="T26" fmla="*/ 1 w 850"/>
                <a:gd name="T27" fmla="*/ 13 h 3419"/>
                <a:gd name="T28" fmla="*/ 1 w 850"/>
                <a:gd name="T29" fmla="*/ 14 h 3419"/>
                <a:gd name="T30" fmla="*/ 2 w 850"/>
                <a:gd name="T31" fmla="*/ 14 h 3419"/>
                <a:gd name="T32" fmla="*/ 3 w 850"/>
                <a:gd name="T33" fmla="*/ 14 h 3419"/>
                <a:gd name="T34" fmla="*/ 3 w 850"/>
                <a:gd name="T35" fmla="*/ 14 h 3419"/>
                <a:gd name="T36" fmla="*/ 3 w 850"/>
                <a:gd name="T37" fmla="*/ 14 h 3419"/>
                <a:gd name="T38" fmla="*/ 3 w 850"/>
                <a:gd name="T39" fmla="*/ 14 h 3419"/>
                <a:gd name="T40" fmla="*/ 3 w 850"/>
                <a:gd name="T41" fmla="*/ 13 h 3419"/>
                <a:gd name="T42" fmla="*/ 3 w 850"/>
                <a:gd name="T43" fmla="*/ 13 h 3419"/>
                <a:gd name="T44" fmla="*/ 3 w 850"/>
                <a:gd name="T45" fmla="*/ 12 h 3419"/>
                <a:gd name="T46" fmla="*/ 3 w 850"/>
                <a:gd name="T47" fmla="*/ 11 h 3419"/>
                <a:gd name="T48" fmla="*/ 4 w 850"/>
                <a:gd name="T49" fmla="*/ 9 h 3419"/>
                <a:gd name="T50" fmla="*/ 3 w 850"/>
                <a:gd name="T51" fmla="*/ 8 h 3419"/>
                <a:gd name="T52" fmla="*/ 3 w 850"/>
                <a:gd name="T53" fmla="*/ 6 h 3419"/>
                <a:gd name="T54" fmla="*/ 3 w 850"/>
                <a:gd name="T55" fmla="*/ 5 h 3419"/>
                <a:gd name="T56" fmla="*/ 3 w 850"/>
                <a:gd name="T57" fmla="*/ 5 h 3419"/>
                <a:gd name="T58" fmla="*/ 3 w 850"/>
                <a:gd name="T59" fmla="*/ 4 h 3419"/>
                <a:gd name="T60" fmla="*/ 3 w 850"/>
                <a:gd name="T61" fmla="*/ 3 h 3419"/>
                <a:gd name="T62" fmla="*/ 2 w 850"/>
                <a:gd name="T63" fmla="*/ 2 h 3419"/>
                <a:gd name="T64" fmla="*/ 2 w 850"/>
                <a:gd name="T65" fmla="*/ 2 h 3419"/>
                <a:gd name="T66" fmla="*/ 2 w 850"/>
                <a:gd name="T67" fmla="*/ 2 h 3419"/>
                <a:gd name="T68" fmla="*/ 2 w 850"/>
                <a:gd name="T69" fmla="*/ 1 h 3419"/>
                <a:gd name="T70" fmla="*/ 2 w 850"/>
                <a:gd name="T71" fmla="*/ 1 h 3419"/>
                <a:gd name="T72" fmla="*/ 2 w 850"/>
                <a:gd name="T73" fmla="*/ 0 h 3419"/>
                <a:gd name="T74" fmla="*/ 2 w 850"/>
                <a:gd name="T75" fmla="*/ 0 h 3419"/>
                <a:gd name="T76" fmla="*/ 1 w 850"/>
                <a:gd name="T77" fmla="*/ 6 h 3419"/>
                <a:gd name="T78" fmla="*/ 1 w 850"/>
                <a:gd name="T79" fmla="*/ 6 h 3419"/>
                <a:gd name="T80" fmla="*/ 1 w 850"/>
                <a:gd name="T81" fmla="*/ 5 h 3419"/>
                <a:gd name="T82" fmla="*/ 1 w 850"/>
                <a:gd name="T83" fmla="*/ 4 h 3419"/>
                <a:gd name="T84" fmla="*/ 1 w 850"/>
                <a:gd name="T85" fmla="*/ 5 h 3419"/>
                <a:gd name="T86" fmla="*/ 1 w 850"/>
                <a:gd name="T87" fmla="*/ 6 h 3419"/>
                <a:gd name="T88" fmla="*/ 2 w 850"/>
                <a:gd name="T89" fmla="*/ 13 h 3419"/>
                <a:gd name="T90" fmla="*/ 2 w 850"/>
                <a:gd name="T91" fmla="*/ 13 h 3419"/>
                <a:gd name="T92" fmla="*/ 2 w 850"/>
                <a:gd name="T93" fmla="*/ 11 h 3419"/>
                <a:gd name="T94" fmla="*/ 2 w 850"/>
                <a:gd name="T95" fmla="*/ 10 h 3419"/>
                <a:gd name="T96" fmla="*/ 2 w 850"/>
                <a:gd name="T97" fmla="*/ 10 h 3419"/>
                <a:gd name="T98" fmla="*/ 2 w 850"/>
                <a:gd name="T99" fmla="*/ 9 h 3419"/>
                <a:gd name="T100" fmla="*/ 3 w 850"/>
                <a:gd name="T101" fmla="*/ 9 h 3419"/>
                <a:gd name="T102" fmla="*/ 3 w 850"/>
                <a:gd name="T103" fmla="*/ 10 h 3419"/>
                <a:gd name="T104" fmla="*/ 2 w 850"/>
                <a:gd name="T105" fmla="*/ 10 h 3419"/>
                <a:gd name="T106" fmla="*/ 2 w 850"/>
                <a:gd name="T107" fmla="*/ 11 h 3419"/>
                <a:gd name="T108" fmla="*/ 2 w 850"/>
                <a:gd name="T109" fmla="*/ 13 h 3419"/>
                <a:gd name="T110" fmla="*/ 2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lnTo>
                    <a:pt x="160" y="1476"/>
                  </a:lnTo>
                  <a:lnTo>
                    <a:pt x="207" y="1497"/>
                  </a:lnTo>
                  <a:lnTo>
                    <a:pt x="206" y="1411"/>
                  </a:lnTo>
                  <a:lnTo>
                    <a:pt x="211" y="1374"/>
                  </a:lnTo>
                  <a:lnTo>
                    <a:pt x="219" y="1338"/>
                  </a:lnTo>
                  <a:lnTo>
                    <a:pt x="235" y="1302"/>
                  </a:lnTo>
                  <a:lnTo>
                    <a:pt x="254" y="1268"/>
                  </a:lnTo>
                  <a:lnTo>
                    <a:pt x="230" y="1223"/>
                  </a:lnTo>
                  <a:lnTo>
                    <a:pt x="206" y="1172"/>
                  </a:lnTo>
                  <a:lnTo>
                    <a:pt x="186" y="1114"/>
                  </a:lnTo>
                  <a:lnTo>
                    <a:pt x="173" y="1064"/>
                  </a:lnTo>
                  <a:lnTo>
                    <a:pt x="161" y="1000"/>
                  </a:lnTo>
                  <a:lnTo>
                    <a:pt x="154" y="1079"/>
                  </a:lnTo>
                  <a:lnTo>
                    <a:pt x="156" y="1177"/>
                  </a:lnTo>
                  <a:lnTo>
                    <a:pt x="158" y="1268"/>
                  </a:lnTo>
                  <a:lnTo>
                    <a:pt x="156" y="1342"/>
                  </a:lnTo>
                  <a:lnTo>
                    <a:pt x="158" y="1404"/>
                  </a:lnTo>
                  <a:lnTo>
                    <a:pt x="160" y="1476"/>
                  </a:lnTo>
                  <a:lnTo>
                    <a:pt x="398" y="1"/>
                  </a:lnTo>
                  <a:lnTo>
                    <a:pt x="476" y="3179"/>
                  </a:lnTo>
                  <a:lnTo>
                    <a:pt x="455" y="3136"/>
                  </a:lnTo>
                  <a:lnTo>
                    <a:pt x="442" y="3094"/>
                  </a:lnTo>
                  <a:lnTo>
                    <a:pt x="436" y="3038"/>
                  </a:lnTo>
                  <a:lnTo>
                    <a:pt x="442" y="2961"/>
                  </a:lnTo>
                  <a:lnTo>
                    <a:pt x="445" y="2872"/>
                  </a:lnTo>
                  <a:lnTo>
                    <a:pt x="449" y="2768"/>
                  </a:lnTo>
                  <a:lnTo>
                    <a:pt x="445" y="2653"/>
                  </a:lnTo>
                  <a:lnTo>
                    <a:pt x="439" y="2551"/>
                  </a:lnTo>
                  <a:lnTo>
                    <a:pt x="434" y="2483"/>
                  </a:lnTo>
                  <a:lnTo>
                    <a:pt x="437" y="2452"/>
                  </a:lnTo>
                  <a:lnTo>
                    <a:pt x="454" y="2407"/>
                  </a:lnTo>
                  <a:lnTo>
                    <a:pt x="470" y="2349"/>
                  </a:lnTo>
                  <a:lnTo>
                    <a:pt x="477" y="2277"/>
                  </a:lnTo>
                  <a:lnTo>
                    <a:pt x="476" y="2216"/>
                  </a:lnTo>
                  <a:lnTo>
                    <a:pt x="465" y="2172"/>
                  </a:lnTo>
                  <a:lnTo>
                    <a:pt x="604" y="2158"/>
                  </a:lnTo>
                  <a:lnTo>
                    <a:pt x="618" y="2204"/>
                  </a:lnTo>
                  <a:lnTo>
                    <a:pt x="634" y="2252"/>
                  </a:lnTo>
                  <a:lnTo>
                    <a:pt x="648" y="2300"/>
                  </a:lnTo>
                  <a:lnTo>
                    <a:pt x="648" y="2322"/>
                  </a:lnTo>
                  <a:lnTo>
                    <a:pt x="629" y="2362"/>
                  </a:lnTo>
                  <a:lnTo>
                    <a:pt x="604" y="2409"/>
                  </a:lnTo>
                  <a:lnTo>
                    <a:pt x="583" y="2467"/>
                  </a:lnTo>
                  <a:lnTo>
                    <a:pt x="568" y="2523"/>
                  </a:lnTo>
                  <a:lnTo>
                    <a:pt x="564" y="2599"/>
                  </a:lnTo>
                  <a:lnTo>
                    <a:pt x="564" y="2674"/>
                  </a:lnTo>
                  <a:lnTo>
                    <a:pt x="561" y="2782"/>
                  </a:lnTo>
                  <a:lnTo>
                    <a:pt x="555" y="2875"/>
                  </a:lnTo>
                  <a:lnTo>
                    <a:pt x="539" y="2979"/>
                  </a:lnTo>
                  <a:lnTo>
                    <a:pt x="509" y="3094"/>
                  </a:lnTo>
                  <a:lnTo>
                    <a:pt x="493" y="3143"/>
                  </a:lnTo>
                  <a:lnTo>
                    <a:pt x="476" y="3179"/>
                  </a:lnTo>
                  <a:lnTo>
                    <a:pt x="398"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53" name="Freeform 233"/>
            <p:cNvSpPr>
              <a:spLocks/>
            </p:cNvSpPr>
            <p:nvPr/>
          </p:nvSpPr>
          <p:spPr bwMode="auto">
            <a:xfrm>
              <a:off x="1418" y="1767"/>
              <a:ext cx="284" cy="1140"/>
            </a:xfrm>
            <a:custGeom>
              <a:avLst/>
              <a:gdLst>
                <a:gd name="T0" fmla="*/ 1 w 850"/>
                <a:gd name="T1" fmla="*/ 0 h 3419"/>
                <a:gd name="T2" fmla="*/ 1 w 850"/>
                <a:gd name="T3" fmla="*/ 0 h 3419"/>
                <a:gd name="T4" fmla="*/ 1 w 850"/>
                <a:gd name="T5" fmla="*/ 1 h 3419"/>
                <a:gd name="T6" fmla="*/ 1 w 850"/>
                <a:gd name="T7" fmla="*/ 1 h 3419"/>
                <a:gd name="T8" fmla="*/ 1 w 850"/>
                <a:gd name="T9" fmla="*/ 2 h 3419"/>
                <a:gd name="T10" fmla="*/ 1 w 850"/>
                <a:gd name="T11" fmla="*/ 2 h 3419"/>
                <a:gd name="T12" fmla="*/ 1 w 850"/>
                <a:gd name="T13" fmla="*/ 2 h 3419"/>
                <a:gd name="T14" fmla="*/ 1 w 850"/>
                <a:gd name="T15" fmla="*/ 2 h 3419"/>
                <a:gd name="T16" fmla="*/ 0 w 850"/>
                <a:gd name="T17" fmla="*/ 3 h 3419"/>
                <a:gd name="T18" fmla="*/ 0 w 850"/>
                <a:gd name="T19" fmla="*/ 3 h 3419"/>
                <a:gd name="T20" fmla="*/ 0 w 850"/>
                <a:gd name="T21" fmla="*/ 4 h 3419"/>
                <a:gd name="T22" fmla="*/ 0 w 850"/>
                <a:gd name="T23" fmla="*/ 5 h 3419"/>
                <a:gd name="T24" fmla="*/ 0 w 850"/>
                <a:gd name="T25" fmla="*/ 6 h 3419"/>
                <a:gd name="T26" fmla="*/ 0 w 850"/>
                <a:gd name="T27" fmla="*/ 6 h 3419"/>
                <a:gd name="T28" fmla="*/ 0 w 850"/>
                <a:gd name="T29" fmla="*/ 7 h 3419"/>
                <a:gd name="T30" fmla="*/ 1 w 850"/>
                <a:gd name="T31" fmla="*/ 8 h 3419"/>
                <a:gd name="T32" fmla="*/ 1 w 850"/>
                <a:gd name="T33" fmla="*/ 9 h 3419"/>
                <a:gd name="T34" fmla="*/ 1 w 850"/>
                <a:gd name="T35" fmla="*/ 10 h 3419"/>
                <a:gd name="T36" fmla="*/ 1 w 850"/>
                <a:gd name="T37" fmla="*/ 11 h 3419"/>
                <a:gd name="T38" fmla="*/ 1 w 850"/>
                <a:gd name="T39" fmla="*/ 12 h 3419"/>
                <a:gd name="T40" fmla="*/ 1 w 850"/>
                <a:gd name="T41" fmla="*/ 13 h 3419"/>
                <a:gd name="T42" fmla="*/ 1 w 850"/>
                <a:gd name="T43" fmla="*/ 14 h 3419"/>
                <a:gd name="T44" fmla="*/ 2 w 850"/>
                <a:gd name="T45" fmla="*/ 14 h 3419"/>
                <a:gd name="T46" fmla="*/ 2 w 850"/>
                <a:gd name="T47" fmla="*/ 14 h 3419"/>
                <a:gd name="T48" fmla="*/ 3 w 850"/>
                <a:gd name="T49" fmla="*/ 14 h 3419"/>
                <a:gd name="T50" fmla="*/ 3 w 850"/>
                <a:gd name="T51" fmla="*/ 14 h 3419"/>
                <a:gd name="T52" fmla="*/ 3 w 850"/>
                <a:gd name="T53" fmla="*/ 14 h 3419"/>
                <a:gd name="T54" fmla="*/ 2 w 850"/>
                <a:gd name="T55" fmla="*/ 14 h 3419"/>
                <a:gd name="T56" fmla="*/ 3 w 850"/>
                <a:gd name="T57" fmla="*/ 14 h 3419"/>
                <a:gd name="T58" fmla="*/ 3 w 850"/>
                <a:gd name="T59" fmla="*/ 14 h 3419"/>
                <a:gd name="T60" fmla="*/ 3 w 850"/>
                <a:gd name="T61" fmla="*/ 14 h 3419"/>
                <a:gd name="T62" fmla="*/ 3 w 850"/>
                <a:gd name="T63" fmla="*/ 13 h 3419"/>
                <a:gd name="T64" fmla="*/ 3 w 850"/>
                <a:gd name="T65" fmla="*/ 13 h 3419"/>
                <a:gd name="T66" fmla="*/ 3 w 850"/>
                <a:gd name="T67" fmla="*/ 13 h 3419"/>
                <a:gd name="T68" fmla="*/ 3 w 850"/>
                <a:gd name="T69" fmla="*/ 12 h 3419"/>
                <a:gd name="T70" fmla="*/ 3 w 850"/>
                <a:gd name="T71" fmla="*/ 11 h 3419"/>
                <a:gd name="T72" fmla="*/ 3 w 850"/>
                <a:gd name="T73" fmla="*/ 10 h 3419"/>
                <a:gd name="T74" fmla="*/ 4 w 850"/>
                <a:gd name="T75" fmla="*/ 9 h 3419"/>
                <a:gd name="T76" fmla="*/ 3 w 850"/>
                <a:gd name="T77" fmla="*/ 8 h 3419"/>
                <a:gd name="T78" fmla="*/ 3 w 850"/>
                <a:gd name="T79" fmla="*/ 7 h 3419"/>
                <a:gd name="T80" fmla="*/ 3 w 850"/>
                <a:gd name="T81" fmla="*/ 6 h 3419"/>
                <a:gd name="T82" fmla="*/ 3 w 850"/>
                <a:gd name="T83" fmla="*/ 5 h 3419"/>
                <a:gd name="T84" fmla="*/ 3 w 850"/>
                <a:gd name="T85" fmla="*/ 5 h 3419"/>
                <a:gd name="T86" fmla="*/ 3 w 850"/>
                <a:gd name="T87" fmla="*/ 5 h 3419"/>
                <a:gd name="T88" fmla="*/ 3 w 850"/>
                <a:gd name="T89" fmla="*/ 4 h 3419"/>
                <a:gd name="T90" fmla="*/ 3 w 850"/>
                <a:gd name="T91" fmla="*/ 3 h 3419"/>
                <a:gd name="T92" fmla="*/ 3 w 850"/>
                <a:gd name="T93" fmla="*/ 3 h 3419"/>
                <a:gd name="T94" fmla="*/ 2 w 850"/>
                <a:gd name="T95" fmla="*/ 2 h 3419"/>
                <a:gd name="T96" fmla="*/ 2 w 850"/>
                <a:gd name="T97" fmla="*/ 2 h 3419"/>
                <a:gd name="T98" fmla="*/ 2 w 850"/>
                <a:gd name="T99" fmla="*/ 2 h 3419"/>
                <a:gd name="T100" fmla="*/ 2 w 850"/>
                <a:gd name="T101" fmla="*/ 2 h 3419"/>
                <a:gd name="T102" fmla="*/ 2 w 850"/>
                <a:gd name="T103" fmla="*/ 1 h 3419"/>
                <a:gd name="T104" fmla="*/ 2 w 850"/>
                <a:gd name="T105" fmla="*/ 1 h 3419"/>
                <a:gd name="T106" fmla="*/ 2 w 850"/>
                <a:gd name="T107" fmla="*/ 1 h 3419"/>
                <a:gd name="T108" fmla="*/ 2 w 850"/>
                <a:gd name="T109" fmla="*/ 0 h 3419"/>
                <a:gd name="T110" fmla="*/ 2 w 850"/>
                <a:gd name="T111" fmla="*/ 0 h 3419"/>
                <a:gd name="T112" fmla="*/ 2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1954" name="Freeform 234"/>
            <p:cNvSpPr>
              <a:spLocks/>
            </p:cNvSpPr>
            <p:nvPr/>
          </p:nvSpPr>
          <p:spPr bwMode="auto">
            <a:xfrm>
              <a:off x="1469" y="2101"/>
              <a:ext cx="33" cy="166"/>
            </a:xfrm>
            <a:custGeom>
              <a:avLst/>
              <a:gdLst>
                <a:gd name="T0" fmla="*/ 0 w 99"/>
                <a:gd name="T1" fmla="*/ 2 h 498"/>
                <a:gd name="T2" fmla="*/ 0 w 99"/>
                <a:gd name="T3" fmla="*/ 2 h 498"/>
                <a:gd name="T4" fmla="*/ 0 w 99"/>
                <a:gd name="T5" fmla="*/ 2 h 498"/>
                <a:gd name="T6" fmla="*/ 0 w 99"/>
                <a:gd name="T7" fmla="*/ 2 h 498"/>
                <a:gd name="T8" fmla="*/ 0 w 99"/>
                <a:gd name="T9" fmla="*/ 1 h 498"/>
                <a:gd name="T10" fmla="*/ 0 w 99"/>
                <a:gd name="T11" fmla="*/ 1 h 498"/>
                <a:gd name="T12" fmla="*/ 0 w 99"/>
                <a:gd name="T13" fmla="*/ 1 h 498"/>
                <a:gd name="T14" fmla="*/ 0 w 99"/>
                <a:gd name="T15" fmla="*/ 1 h 498"/>
                <a:gd name="T16" fmla="*/ 0 w 99"/>
                <a:gd name="T17" fmla="*/ 1 h 498"/>
                <a:gd name="T18" fmla="*/ 0 w 99"/>
                <a:gd name="T19" fmla="*/ 0 h 498"/>
                <a:gd name="T20" fmla="*/ 0 w 99"/>
                <a:gd name="T21" fmla="*/ 0 h 498"/>
                <a:gd name="T22" fmla="*/ 0 w 99"/>
                <a:gd name="T23" fmla="*/ 0 h 498"/>
                <a:gd name="T24" fmla="*/ 0 w 99"/>
                <a:gd name="T25" fmla="*/ 0 h 498"/>
                <a:gd name="T26" fmla="*/ 0 w 99"/>
                <a:gd name="T27" fmla="*/ 1 h 498"/>
                <a:gd name="T28" fmla="*/ 0 w 99"/>
                <a:gd name="T29" fmla="*/ 1 h 498"/>
                <a:gd name="T30" fmla="*/ 0 w 99"/>
                <a:gd name="T31" fmla="*/ 1 h 498"/>
                <a:gd name="T32" fmla="*/ 0 w 99"/>
                <a:gd name="T33" fmla="*/ 2 h 498"/>
                <a:gd name="T34" fmla="*/ 0 w 99"/>
                <a:gd name="T35" fmla="*/ 2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8"/>
                <a:gd name="T56" fmla="*/ 99 w 9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8">
                  <a:moveTo>
                    <a:pt x="6" y="477"/>
                  </a:moveTo>
                  <a:lnTo>
                    <a:pt x="53" y="498"/>
                  </a:lnTo>
                  <a:lnTo>
                    <a:pt x="52" y="412"/>
                  </a:lnTo>
                  <a:lnTo>
                    <a:pt x="55" y="374"/>
                  </a:lnTo>
                  <a:lnTo>
                    <a:pt x="65" y="338"/>
                  </a:lnTo>
                  <a:lnTo>
                    <a:pt x="80" y="302"/>
                  </a:lnTo>
                  <a:lnTo>
                    <a:pt x="99" y="268"/>
                  </a:lnTo>
                  <a:lnTo>
                    <a:pt x="74" y="224"/>
                  </a:lnTo>
                  <a:lnTo>
                    <a:pt x="52" y="173"/>
                  </a:lnTo>
                  <a:lnTo>
                    <a:pt x="32" y="114"/>
                  </a:lnTo>
                  <a:lnTo>
                    <a:pt x="19" y="64"/>
                  </a:lnTo>
                  <a:lnTo>
                    <a:pt x="7" y="0"/>
                  </a:lnTo>
                  <a:lnTo>
                    <a:pt x="0" y="80"/>
                  </a:lnTo>
                  <a:lnTo>
                    <a:pt x="2" y="178"/>
                  </a:lnTo>
                  <a:lnTo>
                    <a:pt x="4" y="268"/>
                  </a:lnTo>
                  <a:lnTo>
                    <a:pt x="2" y="342"/>
                  </a:lnTo>
                  <a:lnTo>
                    <a:pt x="4" y="405"/>
                  </a:lnTo>
                  <a:lnTo>
                    <a:pt x="6"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55" name="Freeform 235"/>
            <p:cNvSpPr>
              <a:spLocks/>
            </p:cNvSpPr>
            <p:nvPr/>
          </p:nvSpPr>
          <p:spPr bwMode="auto">
            <a:xfrm>
              <a:off x="1561" y="2487"/>
              <a:ext cx="72" cy="340"/>
            </a:xfrm>
            <a:custGeom>
              <a:avLst/>
              <a:gdLst>
                <a:gd name="T0" fmla="*/ 0 w 215"/>
                <a:gd name="T1" fmla="*/ 4 h 1021"/>
                <a:gd name="T2" fmla="*/ 0 w 215"/>
                <a:gd name="T3" fmla="*/ 4 h 1021"/>
                <a:gd name="T4" fmla="*/ 0 w 215"/>
                <a:gd name="T5" fmla="*/ 4 h 1021"/>
                <a:gd name="T6" fmla="*/ 0 w 215"/>
                <a:gd name="T7" fmla="*/ 4 h 1021"/>
                <a:gd name="T8" fmla="*/ 0 w 215"/>
                <a:gd name="T9" fmla="*/ 3 h 1021"/>
                <a:gd name="T10" fmla="*/ 0 w 215"/>
                <a:gd name="T11" fmla="*/ 3 h 1021"/>
                <a:gd name="T12" fmla="*/ 0 w 215"/>
                <a:gd name="T13" fmla="*/ 3 h 1021"/>
                <a:gd name="T14" fmla="*/ 0 w 215"/>
                <a:gd name="T15" fmla="*/ 2 h 1021"/>
                <a:gd name="T16" fmla="*/ 0 w 215"/>
                <a:gd name="T17" fmla="*/ 2 h 1021"/>
                <a:gd name="T18" fmla="*/ 0 w 215"/>
                <a:gd name="T19" fmla="*/ 1 h 1021"/>
                <a:gd name="T20" fmla="*/ 0 w 215"/>
                <a:gd name="T21" fmla="*/ 1 h 1021"/>
                <a:gd name="T22" fmla="*/ 0 w 215"/>
                <a:gd name="T23" fmla="*/ 1 h 1021"/>
                <a:gd name="T24" fmla="*/ 0 w 215"/>
                <a:gd name="T25" fmla="*/ 1 h 1021"/>
                <a:gd name="T26" fmla="*/ 0 w 215"/>
                <a:gd name="T27" fmla="*/ 0 h 1021"/>
                <a:gd name="T28" fmla="*/ 0 w 215"/>
                <a:gd name="T29" fmla="*/ 0 h 1021"/>
                <a:gd name="T30" fmla="*/ 0 w 215"/>
                <a:gd name="T31" fmla="*/ 0 h 1021"/>
                <a:gd name="T32" fmla="*/ 1 w 215"/>
                <a:gd name="T33" fmla="*/ 0 h 1021"/>
                <a:gd name="T34" fmla="*/ 1 w 215"/>
                <a:gd name="T35" fmla="*/ 0 h 1021"/>
                <a:gd name="T36" fmla="*/ 1 w 215"/>
                <a:gd name="T37" fmla="*/ 0 h 1021"/>
                <a:gd name="T38" fmla="*/ 1 w 215"/>
                <a:gd name="T39" fmla="*/ 1 h 1021"/>
                <a:gd name="T40" fmla="*/ 1 w 215"/>
                <a:gd name="T41" fmla="*/ 1 h 1021"/>
                <a:gd name="T42" fmla="*/ 1 w 215"/>
                <a:gd name="T43" fmla="*/ 1 h 1021"/>
                <a:gd name="T44" fmla="*/ 1 w 215"/>
                <a:gd name="T45" fmla="*/ 1 h 1021"/>
                <a:gd name="T46" fmla="*/ 1 w 215"/>
                <a:gd name="T47" fmla="*/ 1 h 1021"/>
                <a:gd name="T48" fmla="*/ 1 w 215"/>
                <a:gd name="T49" fmla="*/ 2 h 1021"/>
                <a:gd name="T50" fmla="*/ 1 w 215"/>
                <a:gd name="T51" fmla="*/ 2 h 1021"/>
                <a:gd name="T52" fmla="*/ 1 w 215"/>
                <a:gd name="T53" fmla="*/ 2 h 1021"/>
                <a:gd name="T54" fmla="*/ 1 w 215"/>
                <a:gd name="T55" fmla="*/ 3 h 1021"/>
                <a:gd name="T56" fmla="*/ 1 w 215"/>
                <a:gd name="T57" fmla="*/ 3 h 1021"/>
                <a:gd name="T58" fmla="*/ 0 w 215"/>
                <a:gd name="T59" fmla="*/ 3 h 1021"/>
                <a:gd name="T60" fmla="*/ 0 w 215"/>
                <a:gd name="T61" fmla="*/ 4 h 1021"/>
                <a:gd name="T62" fmla="*/ 0 w 215"/>
                <a:gd name="T63" fmla="*/ 4 h 1021"/>
                <a:gd name="T64" fmla="*/ 0 w 215"/>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8"/>
                  </a:lnTo>
                  <a:lnTo>
                    <a:pt x="9" y="936"/>
                  </a:lnTo>
                  <a:lnTo>
                    <a:pt x="2" y="880"/>
                  </a:lnTo>
                  <a:lnTo>
                    <a:pt x="9" y="803"/>
                  </a:lnTo>
                  <a:lnTo>
                    <a:pt x="13" y="714"/>
                  </a:lnTo>
                  <a:lnTo>
                    <a:pt x="15" y="610"/>
                  </a:lnTo>
                  <a:lnTo>
                    <a:pt x="13" y="495"/>
                  </a:lnTo>
                  <a:lnTo>
                    <a:pt x="6" y="393"/>
                  </a:lnTo>
                  <a:lnTo>
                    <a:pt x="0" y="325"/>
                  </a:lnTo>
                  <a:lnTo>
                    <a:pt x="5" y="294"/>
                  </a:lnTo>
                  <a:lnTo>
                    <a:pt x="21" y="249"/>
                  </a:lnTo>
                  <a:lnTo>
                    <a:pt x="36" y="191"/>
                  </a:lnTo>
                  <a:lnTo>
                    <a:pt x="44" y="119"/>
                  </a:lnTo>
                  <a:lnTo>
                    <a:pt x="42" y="58"/>
                  </a:lnTo>
                  <a:lnTo>
                    <a:pt x="33" y="14"/>
                  </a:lnTo>
                  <a:lnTo>
                    <a:pt x="170" y="0"/>
                  </a:lnTo>
                  <a:lnTo>
                    <a:pt x="186" y="46"/>
                  </a:lnTo>
                  <a:lnTo>
                    <a:pt x="201" y="94"/>
                  </a:lnTo>
                  <a:lnTo>
                    <a:pt x="215" y="142"/>
                  </a:lnTo>
                  <a:lnTo>
                    <a:pt x="215" y="164"/>
                  </a:lnTo>
                  <a:lnTo>
                    <a:pt x="196" y="205"/>
                  </a:lnTo>
                  <a:lnTo>
                    <a:pt x="170" y="251"/>
                  </a:lnTo>
                  <a:lnTo>
                    <a:pt x="149" y="310"/>
                  </a:lnTo>
                  <a:lnTo>
                    <a:pt x="135" y="365"/>
                  </a:lnTo>
                  <a:lnTo>
                    <a:pt x="131" y="441"/>
                  </a:lnTo>
                  <a:lnTo>
                    <a:pt x="131" y="516"/>
                  </a:lnTo>
                  <a:lnTo>
                    <a:pt x="129" y="624"/>
                  </a:lnTo>
                  <a:lnTo>
                    <a:pt x="123" y="717"/>
                  </a:lnTo>
                  <a:lnTo>
                    <a:pt x="106" y="821"/>
                  </a:lnTo>
                  <a:lnTo>
                    <a:pt x="77" y="936"/>
                  </a:lnTo>
                  <a:lnTo>
                    <a:pt x="59" y="985"/>
                  </a:lnTo>
                  <a:lnTo>
                    <a:pt x="44"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56" name="Freeform 236"/>
            <p:cNvSpPr>
              <a:spLocks/>
            </p:cNvSpPr>
            <p:nvPr/>
          </p:nvSpPr>
          <p:spPr bwMode="auto">
            <a:xfrm>
              <a:off x="4868" y="1946"/>
              <a:ext cx="389" cy="1215"/>
            </a:xfrm>
            <a:custGeom>
              <a:avLst/>
              <a:gdLst>
                <a:gd name="T0" fmla="*/ 2 w 1168"/>
                <a:gd name="T1" fmla="*/ 10 h 3645"/>
                <a:gd name="T2" fmla="*/ 2 w 1168"/>
                <a:gd name="T3" fmla="*/ 12 h 3645"/>
                <a:gd name="T4" fmla="*/ 2 w 1168"/>
                <a:gd name="T5" fmla="*/ 13 h 3645"/>
                <a:gd name="T6" fmla="*/ 2 w 1168"/>
                <a:gd name="T7" fmla="*/ 14 h 3645"/>
                <a:gd name="T8" fmla="*/ 1 w 1168"/>
                <a:gd name="T9" fmla="*/ 14 h 3645"/>
                <a:gd name="T10" fmla="*/ 1 w 1168"/>
                <a:gd name="T11" fmla="*/ 14 h 3645"/>
                <a:gd name="T12" fmla="*/ 0 w 1168"/>
                <a:gd name="T13" fmla="*/ 15 h 3645"/>
                <a:gd name="T14" fmla="*/ 0 w 1168"/>
                <a:gd name="T15" fmla="*/ 14 h 3645"/>
                <a:gd name="T16" fmla="*/ 0 w 1168"/>
                <a:gd name="T17" fmla="*/ 14 h 3645"/>
                <a:gd name="T18" fmla="*/ 1 w 1168"/>
                <a:gd name="T19" fmla="*/ 14 h 3645"/>
                <a:gd name="T20" fmla="*/ 1 w 1168"/>
                <a:gd name="T21" fmla="*/ 12 h 3645"/>
                <a:gd name="T22" fmla="*/ 1 w 1168"/>
                <a:gd name="T23" fmla="*/ 10 h 3645"/>
                <a:gd name="T24" fmla="*/ 1 w 1168"/>
                <a:gd name="T25" fmla="*/ 9 h 3645"/>
                <a:gd name="T26" fmla="*/ 1 w 1168"/>
                <a:gd name="T27" fmla="*/ 8 h 3645"/>
                <a:gd name="T28" fmla="*/ 1 w 1168"/>
                <a:gd name="T29" fmla="*/ 8 h 3645"/>
                <a:gd name="T30" fmla="*/ 1 w 1168"/>
                <a:gd name="T31" fmla="*/ 7 h 3645"/>
                <a:gd name="T32" fmla="*/ 1 w 1168"/>
                <a:gd name="T33" fmla="*/ 6 h 3645"/>
                <a:gd name="T34" fmla="*/ 1 w 1168"/>
                <a:gd name="T35" fmla="*/ 4 h 3645"/>
                <a:gd name="T36" fmla="*/ 1 w 1168"/>
                <a:gd name="T37" fmla="*/ 3 h 3645"/>
                <a:gd name="T38" fmla="*/ 2 w 1168"/>
                <a:gd name="T39" fmla="*/ 2 h 3645"/>
                <a:gd name="T40" fmla="*/ 2 w 1168"/>
                <a:gd name="T41" fmla="*/ 2 h 3645"/>
                <a:gd name="T42" fmla="*/ 1 w 1168"/>
                <a:gd name="T43" fmla="*/ 1 h 3645"/>
                <a:gd name="T44" fmla="*/ 1 w 1168"/>
                <a:gd name="T45" fmla="*/ 1 h 3645"/>
                <a:gd name="T46" fmla="*/ 1 w 1168"/>
                <a:gd name="T47" fmla="*/ 0 h 3645"/>
                <a:gd name="T48" fmla="*/ 2 w 1168"/>
                <a:gd name="T49" fmla="*/ 0 h 3645"/>
                <a:gd name="T50" fmla="*/ 3 w 1168"/>
                <a:gd name="T51" fmla="*/ 0 h 3645"/>
                <a:gd name="T52" fmla="*/ 3 w 1168"/>
                <a:gd name="T53" fmla="*/ 1 h 3645"/>
                <a:gd name="T54" fmla="*/ 3 w 1168"/>
                <a:gd name="T55" fmla="*/ 2 h 3645"/>
                <a:gd name="T56" fmla="*/ 3 w 1168"/>
                <a:gd name="T57" fmla="*/ 2 h 3645"/>
                <a:gd name="T58" fmla="*/ 4 w 1168"/>
                <a:gd name="T59" fmla="*/ 3 h 3645"/>
                <a:gd name="T60" fmla="*/ 5 w 1168"/>
                <a:gd name="T61" fmla="*/ 5 h 3645"/>
                <a:gd name="T62" fmla="*/ 4 w 1168"/>
                <a:gd name="T63" fmla="*/ 6 h 3645"/>
                <a:gd name="T64" fmla="*/ 4 w 1168"/>
                <a:gd name="T65" fmla="*/ 8 h 3645"/>
                <a:gd name="T66" fmla="*/ 4 w 1168"/>
                <a:gd name="T67" fmla="*/ 8 h 3645"/>
                <a:gd name="T68" fmla="*/ 4 w 1168"/>
                <a:gd name="T69" fmla="*/ 9 h 3645"/>
                <a:gd name="T70" fmla="*/ 4 w 1168"/>
                <a:gd name="T71" fmla="*/ 11 h 3645"/>
                <a:gd name="T72" fmla="*/ 4 w 1168"/>
                <a:gd name="T73" fmla="*/ 12 h 3645"/>
                <a:gd name="T74" fmla="*/ 4 w 1168"/>
                <a:gd name="T75" fmla="*/ 14 h 3645"/>
                <a:gd name="T76" fmla="*/ 4 w 1168"/>
                <a:gd name="T77" fmla="*/ 14 h 3645"/>
                <a:gd name="T78" fmla="*/ 3 w 1168"/>
                <a:gd name="T79" fmla="*/ 15 h 3645"/>
                <a:gd name="T80" fmla="*/ 3 w 1168"/>
                <a:gd name="T81" fmla="*/ 15 h 3645"/>
                <a:gd name="T82" fmla="*/ 2 w 1168"/>
                <a:gd name="T83" fmla="*/ 15 h 3645"/>
                <a:gd name="T84" fmla="*/ 3 w 1168"/>
                <a:gd name="T85" fmla="*/ 14 h 3645"/>
                <a:gd name="T86" fmla="*/ 3 w 1168"/>
                <a:gd name="T87" fmla="*/ 14 h 3645"/>
                <a:gd name="T88" fmla="*/ 3 w 1168"/>
                <a:gd name="T89" fmla="*/ 12 h 3645"/>
                <a:gd name="T90" fmla="*/ 3 w 1168"/>
                <a:gd name="T91" fmla="*/ 11 h 3645"/>
                <a:gd name="T92" fmla="*/ 3 w 1168"/>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7"/>
                  </a:lnTo>
                  <a:lnTo>
                    <a:pt x="557" y="2536"/>
                  </a:lnTo>
                  <a:lnTo>
                    <a:pt x="537" y="2635"/>
                  </a:lnTo>
                  <a:lnTo>
                    <a:pt x="514" y="2752"/>
                  </a:lnTo>
                  <a:lnTo>
                    <a:pt x="502" y="2893"/>
                  </a:lnTo>
                  <a:lnTo>
                    <a:pt x="489" y="3007"/>
                  </a:lnTo>
                  <a:lnTo>
                    <a:pt x="477" y="3108"/>
                  </a:lnTo>
                  <a:lnTo>
                    <a:pt x="460" y="3207"/>
                  </a:lnTo>
                  <a:lnTo>
                    <a:pt x="442" y="3301"/>
                  </a:lnTo>
                  <a:lnTo>
                    <a:pt x="431" y="3365"/>
                  </a:lnTo>
                  <a:lnTo>
                    <a:pt x="431" y="3414"/>
                  </a:lnTo>
                  <a:lnTo>
                    <a:pt x="434" y="3453"/>
                  </a:lnTo>
                  <a:lnTo>
                    <a:pt x="423" y="3471"/>
                  </a:lnTo>
                  <a:lnTo>
                    <a:pt x="346" y="3488"/>
                  </a:lnTo>
                  <a:lnTo>
                    <a:pt x="332" y="3479"/>
                  </a:lnTo>
                  <a:lnTo>
                    <a:pt x="322" y="3467"/>
                  </a:lnTo>
                  <a:lnTo>
                    <a:pt x="250" y="3493"/>
                  </a:lnTo>
                  <a:lnTo>
                    <a:pt x="157" y="3520"/>
                  </a:lnTo>
                  <a:lnTo>
                    <a:pt x="95" y="3530"/>
                  </a:lnTo>
                  <a:lnTo>
                    <a:pt x="45" y="3525"/>
                  </a:lnTo>
                  <a:lnTo>
                    <a:pt x="18" y="3513"/>
                  </a:lnTo>
                  <a:lnTo>
                    <a:pt x="5" y="3496"/>
                  </a:lnTo>
                  <a:lnTo>
                    <a:pt x="0" y="3477"/>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6" y="2364"/>
                  </a:lnTo>
                  <a:lnTo>
                    <a:pt x="251" y="2239"/>
                  </a:lnTo>
                  <a:lnTo>
                    <a:pt x="262" y="2114"/>
                  </a:lnTo>
                  <a:lnTo>
                    <a:pt x="262" y="2039"/>
                  </a:lnTo>
                  <a:lnTo>
                    <a:pt x="220" y="2034"/>
                  </a:lnTo>
                  <a:lnTo>
                    <a:pt x="178" y="2018"/>
                  </a:lnTo>
                  <a:lnTo>
                    <a:pt x="145" y="1974"/>
                  </a:lnTo>
                  <a:lnTo>
                    <a:pt x="141" y="1922"/>
                  </a:lnTo>
                  <a:lnTo>
                    <a:pt x="154" y="1854"/>
                  </a:lnTo>
                  <a:lnTo>
                    <a:pt x="179" y="1798"/>
                  </a:lnTo>
                  <a:lnTo>
                    <a:pt x="203" y="1758"/>
                  </a:lnTo>
                  <a:lnTo>
                    <a:pt x="161" y="1741"/>
                  </a:lnTo>
                  <a:lnTo>
                    <a:pt x="149" y="1728"/>
                  </a:lnTo>
                  <a:lnTo>
                    <a:pt x="151" y="1706"/>
                  </a:lnTo>
                  <a:lnTo>
                    <a:pt x="205" y="1565"/>
                  </a:lnTo>
                  <a:lnTo>
                    <a:pt x="224" y="1489"/>
                  </a:lnTo>
                  <a:lnTo>
                    <a:pt x="238" y="1223"/>
                  </a:lnTo>
                  <a:lnTo>
                    <a:pt x="238" y="1031"/>
                  </a:lnTo>
                  <a:lnTo>
                    <a:pt x="246" y="799"/>
                  </a:lnTo>
                  <a:lnTo>
                    <a:pt x="257" y="743"/>
                  </a:lnTo>
                  <a:lnTo>
                    <a:pt x="278" y="696"/>
                  </a:lnTo>
                  <a:lnTo>
                    <a:pt x="319" y="658"/>
                  </a:lnTo>
                  <a:lnTo>
                    <a:pt x="502" y="547"/>
                  </a:lnTo>
                  <a:lnTo>
                    <a:pt x="489" y="496"/>
                  </a:lnTo>
                  <a:lnTo>
                    <a:pt x="460" y="490"/>
                  </a:lnTo>
                  <a:lnTo>
                    <a:pt x="418" y="478"/>
                  </a:lnTo>
                  <a:lnTo>
                    <a:pt x="396"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7" y="6"/>
                  </a:lnTo>
                  <a:lnTo>
                    <a:pt x="508" y="0"/>
                  </a:lnTo>
                  <a:lnTo>
                    <a:pt x="563" y="12"/>
                  </a:lnTo>
                  <a:lnTo>
                    <a:pt x="610" y="37"/>
                  </a:lnTo>
                  <a:lnTo>
                    <a:pt x="647" y="69"/>
                  </a:lnTo>
                  <a:lnTo>
                    <a:pt x="675" y="113"/>
                  </a:lnTo>
                  <a:lnTo>
                    <a:pt x="690" y="172"/>
                  </a:lnTo>
                  <a:lnTo>
                    <a:pt x="699" y="240"/>
                  </a:lnTo>
                  <a:lnTo>
                    <a:pt x="695" y="295"/>
                  </a:lnTo>
                  <a:lnTo>
                    <a:pt x="682" y="370"/>
                  </a:lnTo>
                  <a:lnTo>
                    <a:pt x="683" y="423"/>
                  </a:lnTo>
                  <a:lnTo>
                    <a:pt x="694" y="483"/>
                  </a:lnTo>
                  <a:lnTo>
                    <a:pt x="717" y="513"/>
                  </a:lnTo>
                  <a:lnTo>
                    <a:pt x="941" y="611"/>
                  </a:lnTo>
                  <a:lnTo>
                    <a:pt x="972" y="632"/>
                  </a:lnTo>
                  <a:lnTo>
                    <a:pt x="995" y="668"/>
                  </a:lnTo>
                  <a:lnTo>
                    <a:pt x="1066" y="879"/>
                  </a:lnTo>
                  <a:lnTo>
                    <a:pt x="1157" y="1178"/>
                  </a:lnTo>
                  <a:lnTo>
                    <a:pt x="1168" y="1239"/>
                  </a:lnTo>
                  <a:lnTo>
                    <a:pt x="1164" y="1273"/>
                  </a:lnTo>
                  <a:lnTo>
                    <a:pt x="1150" y="1312"/>
                  </a:lnTo>
                  <a:lnTo>
                    <a:pt x="1030" y="1516"/>
                  </a:lnTo>
                  <a:lnTo>
                    <a:pt x="1013" y="1580"/>
                  </a:lnTo>
                  <a:lnTo>
                    <a:pt x="1007" y="1645"/>
                  </a:lnTo>
                  <a:lnTo>
                    <a:pt x="1030" y="1873"/>
                  </a:lnTo>
                  <a:lnTo>
                    <a:pt x="1044" y="1974"/>
                  </a:lnTo>
                  <a:lnTo>
                    <a:pt x="1044" y="2007"/>
                  </a:lnTo>
                  <a:lnTo>
                    <a:pt x="1031" y="2032"/>
                  </a:lnTo>
                  <a:lnTo>
                    <a:pt x="995" y="2045"/>
                  </a:lnTo>
                  <a:lnTo>
                    <a:pt x="958" y="2051"/>
                  </a:lnTo>
                  <a:lnTo>
                    <a:pt x="949" y="2166"/>
                  </a:lnTo>
                  <a:lnTo>
                    <a:pt x="949" y="2293"/>
                  </a:lnTo>
                  <a:lnTo>
                    <a:pt x="951" y="2432"/>
                  </a:lnTo>
                  <a:lnTo>
                    <a:pt x="958" y="2562"/>
                  </a:lnTo>
                  <a:lnTo>
                    <a:pt x="977" y="2702"/>
                  </a:lnTo>
                  <a:lnTo>
                    <a:pt x="982" y="2842"/>
                  </a:lnTo>
                  <a:lnTo>
                    <a:pt x="990" y="2979"/>
                  </a:lnTo>
                  <a:lnTo>
                    <a:pt x="990" y="3088"/>
                  </a:lnTo>
                  <a:lnTo>
                    <a:pt x="984" y="3261"/>
                  </a:lnTo>
                  <a:lnTo>
                    <a:pt x="986" y="3369"/>
                  </a:lnTo>
                  <a:lnTo>
                    <a:pt x="982" y="3467"/>
                  </a:lnTo>
                  <a:lnTo>
                    <a:pt x="978" y="3488"/>
                  </a:lnTo>
                  <a:lnTo>
                    <a:pt x="921" y="3505"/>
                  </a:lnTo>
                  <a:lnTo>
                    <a:pt x="878" y="3530"/>
                  </a:lnTo>
                  <a:lnTo>
                    <a:pt x="835" y="3568"/>
                  </a:lnTo>
                  <a:lnTo>
                    <a:pt x="790" y="3603"/>
                  </a:lnTo>
                  <a:lnTo>
                    <a:pt x="733" y="3627"/>
                  </a:lnTo>
                  <a:lnTo>
                    <a:pt x="674" y="3644"/>
                  </a:lnTo>
                  <a:lnTo>
                    <a:pt x="623" y="3645"/>
                  </a:lnTo>
                  <a:lnTo>
                    <a:pt x="591" y="3633"/>
                  </a:lnTo>
                  <a:lnTo>
                    <a:pt x="567" y="3615"/>
                  </a:lnTo>
                  <a:lnTo>
                    <a:pt x="565" y="3594"/>
                  </a:lnTo>
                  <a:lnTo>
                    <a:pt x="577" y="3563"/>
                  </a:lnTo>
                  <a:lnTo>
                    <a:pt x="608" y="3535"/>
                  </a:lnTo>
                  <a:lnTo>
                    <a:pt x="644" y="3505"/>
                  </a:lnTo>
                  <a:lnTo>
                    <a:pt x="690" y="3462"/>
                  </a:lnTo>
                  <a:lnTo>
                    <a:pt x="730" y="3425"/>
                  </a:lnTo>
                  <a:lnTo>
                    <a:pt x="753" y="3391"/>
                  </a:lnTo>
                  <a:lnTo>
                    <a:pt x="741" y="3211"/>
                  </a:lnTo>
                  <a:lnTo>
                    <a:pt x="741" y="3085"/>
                  </a:lnTo>
                  <a:lnTo>
                    <a:pt x="730" y="2957"/>
                  </a:lnTo>
                  <a:lnTo>
                    <a:pt x="718" y="2842"/>
                  </a:lnTo>
                  <a:lnTo>
                    <a:pt x="698" y="2721"/>
                  </a:lnTo>
                  <a:lnTo>
                    <a:pt x="670" y="2599"/>
                  </a:lnTo>
                  <a:lnTo>
                    <a:pt x="647" y="2486"/>
                  </a:lnTo>
                  <a:lnTo>
                    <a:pt x="628" y="2391"/>
                  </a:lnTo>
                  <a:lnTo>
                    <a:pt x="610" y="2281"/>
                  </a:lnTo>
                  <a:close/>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1957" name="Freeform 237"/>
            <p:cNvSpPr>
              <a:spLocks/>
            </p:cNvSpPr>
            <p:nvPr/>
          </p:nvSpPr>
          <p:spPr bwMode="auto">
            <a:xfrm>
              <a:off x="3392" y="1961"/>
              <a:ext cx="408" cy="1135"/>
            </a:xfrm>
            <a:custGeom>
              <a:avLst/>
              <a:gdLst>
                <a:gd name="T0" fmla="*/ 4 w 1223"/>
                <a:gd name="T1" fmla="*/ 6 h 3405"/>
                <a:gd name="T2" fmla="*/ 4 w 1223"/>
                <a:gd name="T3" fmla="*/ 8 h 3405"/>
                <a:gd name="T4" fmla="*/ 4 w 1223"/>
                <a:gd name="T5" fmla="*/ 9 h 3405"/>
                <a:gd name="T6" fmla="*/ 4 w 1223"/>
                <a:gd name="T7" fmla="*/ 11 h 3405"/>
                <a:gd name="T8" fmla="*/ 4 w 1223"/>
                <a:gd name="T9" fmla="*/ 13 h 3405"/>
                <a:gd name="T10" fmla="*/ 4 w 1223"/>
                <a:gd name="T11" fmla="*/ 13 h 3405"/>
                <a:gd name="T12" fmla="*/ 4 w 1223"/>
                <a:gd name="T13" fmla="*/ 13 h 3405"/>
                <a:gd name="T14" fmla="*/ 5 w 1223"/>
                <a:gd name="T15" fmla="*/ 13 h 3405"/>
                <a:gd name="T16" fmla="*/ 5 w 1223"/>
                <a:gd name="T17" fmla="*/ 14 h 3405"/>
                <a:gd name="T18" fmla="*/ 5 w 1223"/>
                <a:gd name="T19" fmla="*/ 14 h 3405"/>
                <a:gd name="T20" fmla="*/ 3 w 1223"/>
                <a:gd name="T21" fmla="*/ 14 h 3405"/>
                <a:gd name="T22" fmla="*/ 3 w 1223"/>
                <a:gd name="T23" fmla="*/ 14 h 3405"/>
                <a:gd name="T24" fmla="*/ 3 w 1223"/>
                <a:gd name="T25" fmla="*/ 13 h 3405"/>
                <a:gd name="T26" fmla="*/ 3 w 1223"/>
                <a:gd name="T27" fmla="*/ 13 h 3405"/>
                <a:gd name="T28" fmla="*/ 3 w 1223"/>
                <a:gd name="T29" fmla="*/ 13 h 3405"/>
                <a:gd name="T30" fmla="*/ 3 w 1223"/>
                <a:gd name="T31" fmla="*/ 13 h 3405"/>
                <a:gd name="T32" fmla="*/ 3 w 1223"/>
                <a:gd name="T33" fmla="*/ 11 h 3405"/>
                <a:gd name="T34" fmla="*/ 3 w 1223"/>
                <a:gd name="T35" fmla="*/ 9 h 3405"/>
                <a:gd name="T36" fmla="*/ 3 w 1223"/>
                <a:gd name="T37" fmla="*/ 9 h 3405"/>
                <a:gd name="T38" fmla="*/ 2 w 1223"/>
                <a:gd name="T39" fmla="*/ 10 h 3405"/>
                <a:gd name="T40" fmla="*/ 2 w 1223"/>
                <a:gd name="T41" fmla="*/ 11 h 3405"/>
                <a:gd name="T42" fmla="*/ 2 w 1223"/>
                <a:gd name="T43" fmla="*/ 13 h 3405"/>
                <a:gd name="T44" fmla="*/ 2 w 1223"/>
                <a:gd name="T45" fmla="*/ 13 h 3405"/>
                <a:gd name="T46" fmla="*/ 2 w 1223"/>
                <a:gd name="T47" fmla="*/ 14 h 3405"/>
                <a:gd name="T48" fmla="*/ 2 w 1223"/>
                <a:gd name="T49" fmla="*/ 14 h 3405"/>
                <a:gd name="T50" fmla="*/ 1 w 1223"/>
                <a:gd name="T51" fmla="*/ 14 h 3405"/>
                <a:gd name="T52" fmla="*/ 1 w 1223"/>
                <a:gd name="T53" fmla="*/ 14 h 3405"/>
                <a:gd name="T54" fmla="*/ 1 w 1223"/>
                <a:gd name="T55" fmla="*/ 14 h 3405"/>
                <a:gd name="T56" fmla="*/ 1 w 1223"/>
                <a:gd name="T57" fmla="*/ 13 h 3405"/>
                <a:gd name="T58" fmla="*/ 1 w 1223"/>
                <a:gd name="T59" fmla="*/ 13 h 3405"/>
                <a:gd name="T60" fmla="*/ 1 w 1223"/>
                <a:gd name="T61" fmla="*/ 12 h 3405"/>
                <a:gd name="T62" fmla="*/ 1 w 1223"/>
                <a:gd name="T63" fmla="*/ 11 h 3405"/>
                <a:gd name="T64" fmla="*/ 1 w 1223"/>
                <a:gd name="T65" fmla="*/ 10 h 3405"/>
                <a:gd name="T66" fmla="*/ 0 w 1223"/>
                <a:gd name="T67" fmla="*/ 9 h 3405"/>
                <a:gd name="T68" fmla="*/ 0 w 1223"/>
                <a:gd name="T69" fmla="*/ 8 h 3405"/>
                <a:gd name="T70" fmla="*/ 1 w 1223"/>
                <a:gd name="T71" fmla="*/ 8 h 3405"/>
                <a:gd name="T72" fmla="*/ 1 w 1223"/>
                <a:gd name="T73" fmla="*/ 5 h 3405"/>
                <a:gd name="T74" fmla="*/ 1 w 1223"/>
                <a:gd name="T75" fmla="*/ 5 h 3405"/>
                <a:gd name="T76" fmla="*/ 1 w 1223"/>
                <a:gd name="T77" fmla="*/ 3 h 3405"/>
                <a:gd name="T78" fmla="*/ 1 w 1223"/>
                <a:gd name="T79" fmla="*/ 3 h 3405"/>
                <a:gd name="T80" fmla="*/ 2 w 1223"/>
                <a:gd name="T81" fmla="*/ 2 h 3405"/>
                <a:gd name="T82" fmla="*/ 2 w 1223"/>
                <a:gd name="T83" fmla="*/ 2 h 3405"/>
                <a:gd name="T84" fmla="*/ 2 w 1223"/>
                <a:gd name="T85" fmla="*/ 1 h 3405"/>
                <a:gd name="T86" fmla="*/ 2 w 1223"/>
                <a:gd name="T87" fmla="*/ 1 h 3405"/>
                <a:gd name="T88" fmla="*/ 2 w 1223"/>
                <a:gd name="T89" fmla="*/ 0 h 3405"/>
                <a:gd name="T90" fmla="*/ 3 w 1223"/>
                <a:gd name="T91" fmla="*/ 0 h 3405"/>
                <a:gd name="T92" fmla="*/ 3 w 1223"/>
                <a:gd name="T93" fmla="*/ 0 h 3405"/>
                <a:gd name="T94" fmla="*/ 3 w 1223"/>
                <a:gd name="T95" fmla="*/ 0 h 3405"/>
                <a:gd name="T96" fmla="*/ 3 w 1223"/>
                <a:gd name="T97" fmla="*/ 0 h 3405"/>
                <a:gd name="T98" fmla="*/ 3 w 1223"/>
                <a:gd name="T99" fmla="*/ 1 h 3405"/>
                <a:gd name="T100" fmla="*/ 3 w 1223"/>
                <a:gd name="T101" fmla="*/ 1 h 3405"/>
                <a:gd name="T102" fmla="*/ 3 w 1223"/>
                <a:gd name="T103" fmla="*/ 2 h 3405"/>
                <a:gd name="T104" fmla="*/ 3 w 1223"/>
                <a:gd name="T105" fmla="*/ 2 h 3405"/>
                <a:gd name="T106" fmla="*/ 4 w 1223"/>
                <a:gd name="T107" fmla="*/ 3 h 3405"/>
                <a:gd name="T108" fmla="*/ 4 w 1223"/>
                <a:gd name="T109" fmla="*/ 3 h 3405"/>
                <a:gd name="T110" fmla="*/ 4 w 1223"/>
                <a:gd name="T111" fmla="*/ 5 h 3405"/>
                <a:gd name="T112" fmla="*/ 4 w 1223"/>
                <a:gd name="T113" fmla="*/ 5 h 3405"/>
                <a:gd name="T114" fmla="*/ 4 w 1223"/>
                <a:gd name="T115" fmla="*/ 6 h 3405"/>
                <a:gd name="T116" fmla="*/ 4 w 1223"/>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1" y="1572"/>
                  </a:lnTo>
                  <a:lnTo>
                    <a:pt x="1091" y="1749"/>
                  </a:lnTo>
                  <a:lnTo>
                    <a:pt x="900" y="1876"/>
                  </a:lnTo>
                  <a:lnTo>
                    <a:pt x="900" y="1952"/>
                  </a:lnTo>
                  <a:lnTo>
                    <a:pt x="910" y="2090"/>
                  </a:lnTo>
                  <a:lnTo>
                    <a:pt x="924" y="2500"/>
                  </a:lnTo>
                  <a:lnTo>
                    <a:pt x="935" y="2680"/>
                  </a:lnTo>
                  <a:lnTo>
                    <a:pt x="948" y="2998"/>
                  </a:lnTo>
                  <a:lnTo>
                    <a:pt x="948" y="3112"/>
                  </a:lnTo>
                  <a:lnTo>
                    <a:pt x="949" y="3150"/>
                  </a:lnTo>
                  <a:lnTo>
                    <a:pt x="959" y="3163"/>
                  </a:lnTo>
                  <a:lnTo>
                    <a:pt x="994" y="3186"/>
                  </a:lnTo>
                  <a:lnTo>
                    <a:pt x="1062" y="3223"/>
                  </a:lnTo>
                  <a:lnTo>
                    <a:pt x="1142" y="3246"/>
                  </a:lnTo>
                  <a:lnTo>
                    <a:pt x="1170" y="3255"/>
                  </a:lnTo>
                  <a:lnTo>
                    <a:pt x="1199" y="3269"/>
                  </a:lnTo>
                  <a:lnTo>
                    <a:pt x="1217" y="3295"/>
                  </a:lnTo>
                  <a:lnTo>
                    <a:pt x="1223" y="3317"/>
                  </a:lnTo>
                  <a:lnTo>
                    <a:pt x="1212" y="3325"/>
                  </a:lnTo>
                  <a:lnTo>
                    <a:pt x="1051" y="3327"/>
                  </a:lnTo>
                  <a:lnTo>
                    <a:pt x="840" y="3341"/>
                  </a:lnTo>
                  <a:lnTo>
                    <a:pt x="803" y="3341"/>
                  </a:lnTo>
                  <a:lnTo>
                    <a:pt x="779" y="3328"/>
                  </a:lnTo>
                  <a:lnTo>
                    <a:pt x="768" y="3304"/>
                  </a:lnTo>
                  <a:lnTo>
                    <a:pt x="768" y="3266"/>
                  </a:lnTo>
                  <a:lnTo>
                    <a:pt x="779" y="3204"/>
                  </a:lnTo>
                  <a:lnTo>
                    <a:pt x="787" y="3195"/>
                  </a:lnTo>
                  <a:lnTo>
                    <a:pt x="803" y="3189"/>
                  </a:lnTo>
                  <a:lnTo>
                    <a:pt x="779" y="3185"/>
                  </a:lnTo>
                  <a:lnTo>
                    <a:pt x="772" y="3173"/>
                  </a:lnTo>
                  <a:lnTo>
                    <a:pt x="768" y="3125"/>
                  </a:lnTo>
                  <a:lnTo>
                    <a:pt x="744" y="3023"/>
                  </a:lnTo>
                  <a:lnTo>
                    <a:pt x="695" y="2780"/>
                  </a:lnTo>
                  <a:lnTo>
                    <a:pt x="684" y="2665"/>
                  </a:lnTo>
                  <a:lnTo>
                    <a:pt x="659" y="2297"/>
                  </a:lnTo>
                  <a:lnTo>
                    <a:pt x="643" y="2206"/>
                  </a:lnTo>
                  <a:lnTo>
                    <a:pt x="612" y="2092"/>
                  </a:lnTo>
                  <a:lnTo>
                    <a:pt x="588" y="2207"/>
                  </a:lnTo>
                  <a:lnTo>
                    <a:pt x="564" y="2322"/>
                  </a:lnTo>
                  <a:lnTo>
                    <a:pt x="523" y="2642"/>
                  </a:lnTo>
                  <a:lnTo>
                    <a:pt x="504" y="2740"/>
                  </a:lnTo>
                  <a:lnTo>
                    <a:pt x="462" y="3096"/>
                  </a:lnTo>
                  <a:lnTo>
                    <a:pt x="462" y="3150"/>
                  </a:lnTo>
                  <a:lnTo>
                    <a:pt x="456" y="3159"/>
                  </a:lnTo>
                  <a:lnTo>
                    <a:pt x="420" y="3176"/>
                  </a:lnTo>
                  <a:lnTo>
                    <a:pt x="429" y="3229"/>
                  </a:lnTo>
                  <a:lnTo>
                    <a:pt x="431" y="3291"/>
                  </a:lnTo>
                  <a:lnTo>
                    <a:pt x="431" y="3328"/>
                  </a:lnTo>
                  <a:lnTo>
                    <a:pt x="416" y="3365"/>
                  </a:lnTo>
                  <a:lnTo>
                    <a:pt x="392" y="3390"/>
                  </a:lnTo>
                  <a:lnTo>
                    <a:pt x="348" y="3405"/>
                  </a:lnTo>
                  <a:lnTo>
                    <a:pt x="300" y="3405"/>
                  </a:lnTo>
                  <a:lnTo>
                    <a:pt x="249" y="3401"/>
                  </a:lnTo>
                  <a:lnTo>
                    <a:pt x="227" y="3381"/>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9"/>
                  </a:lnTo>
                  <a:lnTo>
                    <a:pt x="36" y="1862"/>
                  </a:lnTo>
                  <a:lnTo>
                    <a:pt x="174" y="1902"/>
                  </a:lnTo>
                  <a:lnTo>
                    <a:pt x="190" y="1823"/>
                  </a:lnTo>
                  <a:lnTo>
                    <a:pt x="193" y="1728"/>
                  </a:lnTo>
                  <a:lnTo>
                    <a:pt x="126" y="1331"/>
                  </a:lnTo>
                  <a:lnTo>
                    <a:pt x="120" y="1225"/>
                  </a:lnTo>
                  <a:lnTo>
                    <a:pt x="132" y="1099"/>
                  </a:lnTo>
                  <a:lnTo>
                    <a:pt x="190" y="757"/>
                  </a:lnTo>
                  <a:lnTo>
                    <a:pt x="216" y="663"/>
                  </a:lnTo>
                  <a:lnTo>
                    <a:pt x="240" y="625"/>
                  </a:lnTo>
                  <a:lnTo>
                    <a:pt x="263" y="613"/>
                  </a:lnTo>
                  <a:lnTo>
                    <a:pt x="431" y="549"/>
                  </a:lnTo>
                  <a:lnTo>
                    <a:pt x="504" y="524"/>
                  </a:lnTo>
                  <a:lnTo>
                    <a:pt x="527" y="434"/>
                  </a:lnTo>
                  <a:lnTo>
                    <a:pt x="507" y="369"/>
                  </a:lnTo>
                  <a:lnTo>
                    <a:pt x="496" y="330"/>
                  </a:lnTo>
                  <a:lnTo>
                    <a:pt x="496" y="281"/>
                  </a:lnTo>
                  <a:lnTo>
                    <a:pt x="504" y="218"/>
                  </a:lnTo>
                  <a:lnTo>
                    <a:pt x="527" y="129"/>
                  </a:lnTo>
                  <a:lnTo>
                    <a:pt x="540" y="84"/>
                  </a:lnTo>
                  <a:lnTo>
                    <a:pt x="559" y="51"/>
                  </a:lnTo>
                  <a:lnTo>
                    <a:pt x="588" y="24"/>
                  </a:lnTo>
                  <a:lnTo>
                    <a:pt x="612" y="14"/>
                  </a:lnTo>
                  <a:lnTo>
                    <a:pt x="660" y="0"/>
                  </a:lnTo>
                  <a:lnTo>
                    <a:pt x="695" y="0"/>
                  </a:lnTo>
                  <a:lnTo>
                    <a:pt x="744" y="14"/>
                  </a:lnTo>
                  <a:lnTo>
                    <a:pt x="789" y="31"/>
                  </a:lnTo>
                  <a:lnTo>
                    <a:pt x="827" y="60"/>
                  </a:lnTo>
                  <a:lnTo>
                    <a:pt x="840" y="103"/>
                  </a:lnTo>
                  <a:lnTo>
                    <a:pt x="845" y="159"/>
                  </a:lnTo>
                  <a:lnTo>
                    <a:pt x="839" y="212"/>
                  </a:lnTo>
                  <a:lnTo>
                    <a:pt x="829" y="271"/>
                  </a:lnTo>
                  <a:lnTo>
                    <a:pt x="817" y="321"/>
                  </a:lnTo>
                  <a:lnTo>
                    <a:pt x="791" y="372"/>
                  </a:lnTo>
                  <a:lnTo>
                    <a:pt x="768" y="410"/>
                  </a:lnTo>
                  <a:lnTo>
                    <a:pt x="744" y="447"/>
                  </a:lnTo>
                  <a:lnTo>
                    <a:pt x="744" y="510"/>
                  </a:lnTo>
                  <a:lnTo>
                    <a:pt x="798" y="526"/>
                  </a:lnTo>
                  <a:lnTo>
                    <a:pt x="1000" y="651"/>
                  </a:lnTo>
                  <a:lnTo>
                    <a:pt x="1032"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58" name="Freeform 238"/>
            <p:cNvSpPr>
              <a:spLocks/>
            </p:cNvSpPr>
            <p:nvPr/>
          </p:nvSpPr>
          <p:spPr bwMode="auto">
            <a:xfrm>
              <a:off x="4230" y="1966"/>
              <a:ext cx="363" cy="1158"/>
            </a:xfrm>
            <a:custGeom>
              <a:avLst/>
              <a:gdLst>
                <a:gd name="T0" fmla="*/ 1 w 1091"/>
                <a:gd name="T1" fmla="*/ 10 h 3472"/>
                <a:gd name="T2" fmla="*/ 1 w 1091"/>
                <a:gd name="T3" fmla="*/ 10 h 3472"/>
                <a:gd name="T4" fmla="*/ 1 w 1091"/>
                <a:gd name="T5" fmla="*/ 11 h 3472"/>
                <a:gd name="T6" fmla="*/ 1 w 1091"/>
                <a:gd name="T7" fmla="*/ 12 h 3472"/>
                <a:gd name="T8" fmla="*/ 1 w 1091"/>
                <a:gd name="T9" fmla="*/ 13 h 3472"/>
                <a:gd name="T10" fmla="*/ 1 w 1091"/>
                <a:gd name="T11" fmla="*/ 13 h 3472"/>
                <a:gd name="T12" fmla="*/ 0 w 1091"/>
                <a:gd name="T13" fmla="*/ 13 h 3472"/>
                <a:gd name="T14" fmla="*/ 0 w 1091"/>
                <a:gd name="T15" fmla="*/ 14 h 3472"/>
                <a:gd name="T16" fmla="*/ 0 w 1091"/>
                <a:gd name="T17" fmla="*/ 14 h 3472"/>
                <a:gd name="T18" fmla="*/ 0 w 1091"/>
                <a:gd name="T19" fmla="*/ 14 h 3472"/>
                <a:gd name="T20" fmla="*/ 1 w 1091"/>
                <a:gd name="T21" fmla="*/ 14 h 3472"/>
                <a:gd name="T22" fmla="*/ 1 w 1091"/>
                <a:gd name="T23" fmla="*/ 14 h 3472"/>
                <a:gd name="T24" fmla="*/ 2 w 1091"/>
                <a:gd name="T25" fmla="*/ 14 h 3472"/>
                <a:gd name="T26" fmla="*/ 2 w 1091"/>
                <a:gd name="T27" fmla="*/ 13 h 3472"/>
                <a:gd name="T28" fmla="*/ 2 w 1091"/>
                <a:gd name="T29" fmla="*/ 11 h 3472"/>
                <a:gd name="T30" fmla="*/ 2 w 1091"/>
                <a:gd name="T31" fmla="*/ 10 h 3472"/>
                <a:gd name="T32" fmla="*/ 2 w 1091"/>
                <a:gd name="T33" fmla="*/ 11 h 3472"/>
                <a:gd name="T34" fmla="*/ 3 w 1091"/>
                <a:gd name="T35" fmla="*/ 12 h 3472"/>
                <a:gd name="T36" fmla="*/ 3 w 1091"/>
                <a:gd name="T37" fmla="*/ 13 h 3472"/>
                <a:gd name="T38" fmla="*/ 3 w 1091"/>
                <a:gd name="T39" fmla="*/ 14 h 3472"/>
                <a:gd name="T40" fmla="*/ 3 w 1091"/>
                <a:gd name="T41" fmla="*/ 14 h 3472"/>
                <a:gd name="T42" fmla="*/ 3 w 1091"/>
                <a:gd name="T43" fmla="*/ 14 h 3472"/>
                <a:gd name="T44" fmla="*/ 3 w 1091"/>
                <a:gd name="T45" fmla="*/ 14 h 3472"/>
                <a:gd name="T46" fmla="*/ 4 w 1091"/>
                <a:gd name="T47" fmla="*/ 14 h 3472"/>
                <a:gd name="T48" fmla="*/ 4 w 1091"/>
                <a:gd name="T49" fmla="*/ 14 h 3472"/>
                <a:gd name="T50" fmla="*/ 4 w 1091"/>
                <a:gd name="T51" fmla="*/ 14 h 3472"/>
                <a:gd name="T52" fmla="*/ 4 w 1091"/>
                <a:gd name="T53" fmla="*/ 13 h 3472"/>
                <a:gd name="T54" fmla="*/ 4 w 1091"/>
                <a:gd name="T55" fmla="*/ 11 h 3472"/>
                <a:gd name="T56" fmla="*/ 3 w 1091"/>
                <a:gd name="T57" fmla="*/ 10 h 3472"/>
                <a:gd name="T58" fmla="*/ 4 w 1091"/>
                <a:gd name="T59" fmla="*/ 10 h 3472"/>
                <a:gd name="T60" fmla="*/ 4 w 1091"/>
                <a:gd name="T61" fmla="*/ 7 h 3472"/>
                <a:gd name="T62" fmla="*/ 4 w 1091"/>
                <a:gd name="T63" fmla="*/ 6 h 3472"/>
                <a:gd name="T64" fmla="*/ 4 w 1091"/>
                <a:gd name="T65" fmla="*/ 5 h 3472"/>
                <a:gd name="T66" fmla="*/ 4 w 1091"/>
                <a:gd name="T67" fmla="*/ 5 h 3472"/>
                <a:gd name="T68" fmla="*/ 4 w 1091"/>
                <a:gd name="T69" fmla="*/ 4 h 3472"/>
                <a:gd name="T70" fmla="*/ 4 w 1091"/>
                <a:gd name="T71" fmla="*/ 4 h 3472"/>
                <a:gd name="T72" fmla="*/ 4 w 1091"/>
                <a:gd name="T73" fmla="*/ 4 h 3472"/>
                <a:gd name="T74" fmla="*/ 4 w 1091"/>
                <a:gd name="T75" fmla="*/ 3 h 3472"/>
                <a:gd name="T76" fmla="*/ 4 w 1091"/>
                <a:gd name="T77" fmla="*/ 3 h 3472"/>
                <a:gd name="T78" fmla="*/ 4 w 1091"/>
                <a:gd name="T79" fmla="*/ 3 h 3472"/>
                <a:gd name="T80" fmla="*/ 3 w 1091"/>
                <a:gd name="T81" fmla="*/ 2 h 3472"/>
                <a:gd name="T82" fmla="*/ 3 w 1091"/>
                <a:gd name="T83" fmla="*/ 2 h 3472"/>
                <a:gd name="T84" fmla="*/ 3 w 1091"/>
                <a:gd name="T85" fmla="*/ 1 h 3472"/>
                <a:gd name="T86" fmla="*/ 3 w 1091"/>
                <a:gd name="T87" fmla="*/ 1 h 3472"/>
                <a:gd name="T88" fmla="*/ 3 w 1091"/>
                <a:gd name="T89" fmla="*/ 0 h 3472"/>
                <a:gd name="T90" fmla="*/ 2 w 1091"/>
                <a:gd name="T91" fmla="*/ 0 h 3472"/>
                <a:gd name="T92" fmla="*/ 2 w 1091"/>
                <a:gd name="T93" fmla="*/ 0 h 3472"/>
                <a:gd name="T94" fmla="*/ 2 w 1091"/>
                <a:gd name="T95" fmla="*/ 0 h 3472"/>
                <a:gd name="T96" fmla="*/ 1 w 1091"/>
                <a:gd name="T97" fmla="*/ 0 h 3472"/>
                <a:gd name="T98" fmla="*/ 1 w 1091"/>
                <a:gd name="T99" fmla="*/ 1 h 3472"/>
                <a:gd name="T100" fmla="*/ 1 w 1091"/>
                <a:gd name="T101" fmla="*/ 1 h 3472"/>
                <a:gd name="T102" fmla="*/ 1 w 1091"/>
                <a:gd name="T103" fmla="*/ 2 h 3472"/>
                <a:gd name="T104" fmla="*/ 2 w 1091"/>
                <a:gd name="T105" fmla="*/ 2 h 3472"/>
                <a:gd name="T106" fmla="*/ 1 w 1091"/>
                <a:gd name="T107" fmla="*/ 2 h 3472"/>
                <a:gd name="T108" fmla="*/ 1 w 1091"/>
                <a:gd name="T109" fmla="*/ 3 h 3472"/>
                <a:gd name="T110" fmla="*/ 0 w 1091"/>
                <a:gd name="T111" fmla="*/ 3 h 3472"/>
                <a:gd name="T112" fmla="*/ 0 w 1091"/>
                <a:gd name="T113" fmla="*/ 4 h 3472"/>
                <a:gd name="T114" fmla="*/ 1 w 1091"/>
                <a:gd name="T115" fmla="*/ 5 h 3472"/>
                <a:gd name="T116" fmla="*/ 1 w 1091"/>
                <a:gd name="T117" fmla="*/ 6 h 3472"/>
                <a:gd name="T118" fmla="*/ 1 w 1091"/>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3"/>
                  </a:lnTo>
                  <a:lnTo>
                    <a:pt x="120" y="2472"/>
                  </a:lnTo>
                  <a:lnTo>
                    <a:pt x="167" y="2484"/>
                  </a:lnTo>
                  <a:lnTo>
                    <a:pt x="217" y="2488"/>
                  </a:lnTo>
                  <a:lnTo>
                    <a:pt x="212" y="2608"/>
                  </a:lnTo>
                  <a:lnTo>
                    <a:pt x="212" y="2730"/>
                  </a:lnTo>
                  <a:lnTo>
                    <a:pt x="220" y="3015"/>
                  </a:lnTo>
                  <a:lnTo>
                    <a:pt x="216" y="3109"/>
                  </a:lnTo>
                  <a:lnTo>
                    <a:pt x="212" y="3150"/>
                  </a:lnTo>
                  <a:lnTo>
                    <a:pt x="200" y="3187"/>
                  </a:lnTo>
                  <a:lnTo>
                    <a:pt x="180" y="3211"/>
                  </a:lnTo>
                  <a:lnTo>
                    <a:pt x="144" y="3237"/>
                  </a:lnTo>
                  <a:lnTo>
                    <a:pt x="104" y="3257"/>
                  </a:lnTo>
                  <a:lnTo>
                    <a:pt x="54" y="3285"/>
                  </a:lnTo>
                  <a:lnTo>
                    <a:pt x="23" y="3306"/>
                  </a:lnTo>
                  <a:lnTo>
                    <a:pt x="7" y="3324"/>
                  </a:lnTo>
                  <a:lnTo>
                    <a:pt x="0" y="3348"/>
                  </a:lnTo>
                  <a:lnTo>
                    <a:pt x="4" y="3367"/>
                  </a:lnTo>
                  <a:lnTo>
                    <a:pt x="24" y="3383"/>
                  </a:lnTo>
                  <a:lnTo>
                    <a:pt x="65" y="3388"/>
                  </a:lnTo>
                  <a:lnTo>
                    <a:pt x="135" y="3381"/>
                  </a:lnTo>
                  <a:lnTo>
                    <a:pt x="201" y="3367"/>
                  </a:lnTo>
                  <a:lnTo>
                    <a:pt x="274" y="3357"/>
                  </a:lnTo>
                  <a:lnTo>
                    <a:pt x="348" y="3351"/>
                  </a:lnTo>
                  <a:lnTo>
                    <a:pt x="387" y="3348"/>
                  </a:lnTo>
                  <a:lnTo>
                    <a:pt x="408" y="3341"/>
                  </a:lnTo>
                  <a:lnTo>
                    <a:pt x="419" y="3250"/>
                  </a:lnTo>
                  <a:lnTo>
                    <a:pt x="433" y="3117"/>
                  </a:lnTo>
                  <a:lnTo>
                    <a:pt x="487" y="2750"/>
                  </a:lnTo>
                  <a:lnTo>
                    <a:pt x="504" y="2649"/>
                  </a:lnTo>
                  <a:lnTo>
                    <a:pt x="530" y="2527"/>
                  </a:lnTo>
                  <a:lnTo>
                    <a:pt x="587" y="2543"/>
                  </a:lnTo>
                  <a:lnTo>
                    <a:pt x="587" y="2637"/>
                  </a:lnTo>
                  <a:lnTo>
                    <a:pt x="605" y="2759"/>
                  </a:lnTo>
                  <a:lnTo>
                    <a:pt x="660" y="2969"/>
                  </a:lnTo>
                  <a:lnTo>
                    <a:pt x="686" y="3187"/>
                  </a:lnTo>
                  <a:lnTo>
                    <a:pt x="695" y="3245"/>
                  </a:lnTo>
                  <a:lnTo>
                    <a:pt x="706" y="3276"/>
                  </a:lnTo>
                  <a:lnTo>
                    <a:pt x="692" y="3340"/>
                  </a:lnTo>
                  <a:lnTo>
                    <a:pt x="684" y="3381"/>
                  </a:lnTo>
                  <a:lnTo>
                    <a:pt x="684" y="3408"/>
                  </a:lnTo>
                  <a:lnTo>
                    <a:pt x="703" y="3441"/>
                  </a:lnTo>
                  <a:lnTo>
                    <a:pt x="727" y="3465"/>
                  </a:lnTo>
                  <a:lnTo>
                    <a:pt x="760" y="3472"/>
                  </a:lnTo>
                  <a:lnTo>
                    <a:pt x="798" y="3469"/>
                  </a:lnTo>
                  <a:lnTo>
                    <a:pt x="839" y="3453"/>
                  </a:lnTo>
                  <a:lnTo>
                    <a:pt x="875" y="3431"/>
                  </a:lnTo>
                  <a:lnTo>
                    <a:pt x="903" y="3404"/>
                  </a:lnTo>
                  <a:lnTo>
                    <a:pt x="920" y="3376"/>
                  </a:lnTo>
                  <a:lnTo>
                    <a:pt x="927" y="3340"/>
                  </a:lnTo>
                  <a:lnTo>
                    <a:pt x="922" y="3293"/>
                  </a:lnTo>
                  <a:lnTo>
                    <a:pt x="911" y="3250"/>
                  </a:lnTo>
                  <a:lnTo>
                    <a:pt x="899" y="3135"/>
                  </a:lnTo>
                  <a:lnTo>
                    <a:pt x="883" y="2862"/>
                  </a:lnTo>
                  <a:lnTo>
                    <a:pt x="871" y="2730"/>
                  </a:lnTo>
                  <a:lnTo>
                    <a:pt x="863" y="2619"/>
                  </a:lnTo>
                  <a:lnTo>
                    <a:pt x="851" y="2523"/>
                  </a:lnTo>
                  <a:lnTo>
                    <a:pt x="922" y="2508"/>
                  </a:lnTo>
                  <a:lnTo>
                    <a:pt x="920" y="2403"/>
                  </a:lnTo>
                  <a:lnTo>
                    <a:pt x="909" y="1732"/>
                  </a:lnTo>
                  <a:lnTo>
                    <a:pt x="906" y="1601"/>
                  </a:lnTo>
                  <a:lnTo>
                    <a:pt x="899" y="1463"/>
                  </a:lnTo>
                  <a:lnTo>
                    <a:pt x="899" y="1387"/>
                  </a:lnTo>
                  <a:lnTo>
                    <a:pt x="931" y="1350"/>
                  </a:lnTo>
                  <a:lnTo>
                    <a:pt x="967" y="1302"/>
                  </a:lnTo>
                  <a:lnTo>
                    <a:pt x="986" y="1262"/>
                  </a:lnTo>
                  <a:lnTo>
                    <a:pt x="995" y="1221"/>
                  </a:lnTo>
                  <a:lnTo>
                    <a:pt x="1000" y="1175"/>
                  </a:lnTo>
                  <a:lnTo>
                    <a:pt x="988" y="1090"/>
                  </a:lnTo>
                  <a:lnTo>
                    <a:pt x="978" y="1018"/>
                  </a:lnTo>
                  <a:lnTo>
                    <a:pt x="1091" y="853"/>
                  </a:lnTo>
                  <a:lnTo>
                    <a:pt x="1043" y="788"/>
                  </a:lnTo>
                  <a:lnTo>
                    <a:pt x="949" y="921"/>
                  </a:lnTo>
                  <a:lnTo>
                    <a:pt x="938" y="864"/>
                  </a:lnTo>
                  <a:lnTo>
                    <a:pt x="929" y="788"/>
                  </a:lnTo>
                  <a:lnTo>
                    <a:pt x="927" y="723"/>
                  </a:lnTo>
                  <a:lnTo>
                    <a:pt x="924" y="679"/>
                  </a:lnTo>
                  <a:lnTo>
                    <a:pt x="912" y="639"/>
                  </a:lnTo>
                  <a:lnTo>
                    <a:pt x="886" y="611"/>
                  </a:lnTo>
                  <a:lnTo>
                    <a:pt x="850" y="594"/>
                  </a:lnTo>
                  <a:lnTo>
                    <a:pt x="672" y="533"/>
                  </a:lnTo>
                  <a:lnTo>
                    <a:pt x="635" y="520"/>
                  </a:lnTo>
                  <a:lnTo>
                    <a:pt x="631" y="458"/>
                  </a:lnTo>
                  <a:lnTo>
                    <a:pt x="641" y="409"/>
                  </a:lnTo>
                  <a:lnTo>
                    <a:pt x="664" y="355"/>
                  </a:lnTo>
                  <a:lnTo>
                    <a:pt x="682" y="300"/>
                  </a:lnTo>
                  <a:lnTo>
                    <a:pt x="684" y="230"/>
                  </a:lnTo>
                  <a:lnTo>
                    <a:pt x="676" y="150"/>
                  </a:lnTo>
                  <a:lnTo>
                    <a:pt x="660" y="100"/>
                  </a:lnTo>
                  <a:lnTo>
                    <a:pt x="633" y="53"/>
                  </a:lnTo>
                  <a:lnTo>
                    <a:pt x="602" y="28"/>
                  </a:lnTo>
                  <a:lnTo>
                    <a:pt x="536" y="6"/>
                  </a:lnTo>
                  <a:lnTo>
                    <a:pt x="479" y="0"/>
                  </a:lnTo>
                  <a:lnTo>
                    <a:pt x="426" y="6"/>
                  </a:lnTo>
                  <a:lnTo>
                    <a:pt x="386" y="35"/>
                  </a:lnTo>
                  <a:lnTo>
                    <a:pt x="360" y="61"/>
                  </a:lnTo>
                  <a:lnTo>
                    <a:pt x="325" y="109"/>
                  </a:lnTo>
                  <a:lnTo>
                    <a:pt x="300" y="162"/>
                  </a:lnTo>
                  <a:lnTo>
                    <a:pt x="336" y="189"/>
                  </a:lnTo>
                  <a:lnTo>
                    <a:pt x="331" y="252"/>
                  </a:lnTo>
                  <a:lnTo>
                    <a:pt x="329" y="319"/>
                  </a:lnTo>
                  <a:lnTo>
                    <a:pt x="337" y="379"/>
                  </a:lnTo>
                  <a:lnTo>
                    <a:pt x="351" y="427"/>
                  </a:lnTo>
                  <a:lnTo>
                    <a:pt x="365" y="463"/>
                  </a:lnTo>
                  <a:lnTo>
                    <a:pt x="396" y="520"/>
                  </a:lnTo>
                  <a:lnTo>
                    <a:pt x="396" y="533"/>
                  </a:lnTo>
                  <a:lnTo>
                    <a:pt x="348" y="558"/>
                  </a:lnTo>
                  <a:lnTo>
                    <a:pt x="156" y="647"/>
                  </a:lnTo>
                  <a:lnTo>
                    <a:pt x="122" y="681"/>
                  </a:lnTo>
                  <a:lnTo>
                    <a:pt x="98" y="723"/>
                  </a:lnTo>
                  <a:lnTo>
                    <a:pt x="84" y="776"/>
                  </a:lnTo>
                  <a:lnTo>
                    <a:pt x="74" y="845"/>
                  </a:lnTo>
                  <a:lnTo>
                    <a:pt x="100" y="889"/>
                  </a:lnTo>
                  <a:lnTo>
                    <a:pt x="246" y="1083"/>
                  </a:lnTo>
                  <a:lnTo>
                    <a:pt x="265" y="1148"/>
                  </a:lnTo>
                  <a:lnTo>
                    <a:pt x="274" y="1260"/>
                  </a:lnTo>
                  <a:lnTo>
                    <a:pt x="214" y="1443"/>
                  </a:lnTo>
                  <a:lnTo>
                    <a:pt x="145" y="1513"/>
                  </a:lnTo>
                  <a:lnTo>
                    <a:pt x="145" y="1593"/>
                  </a:lnTo>
                  <a:lnTo>
                    <a:pt x="132" y="1733"/>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59" name="Freeform 239"/>
            <p:cNvSpPr>
              <a:spLocks/>
            </p:cNvSpPr>
            <p:nvPr/>
          </p:nvSpPr>
          <p:spPr bwMode="auto">
            <a:xfrm>
              <a:off x="3727" y="1990"/>
              <a:ext cx="297" cy="1093"/>
            </a:xfrm>
            <a:custGeom>
              <a:avLst/>
              <a:gdLst>
                <a:gd name="T0" fmla="*/ 2 w 891"/>
                <a:gd name="T1" fmla="*/ 10 h 3278"/>
                <a:gd name="T2" fmla="*/ 2 w 891"/>
                <a:gd name="T3" fmla="*/ 10 h 3278"/>
                <a:gd name="T4" fmla="*/ 2 w 891"/>
                <a:gd name="T5" fmla="*/ 9 h 3278"/>
                <a:gd name="T6" fmla="*/ 2 w 891"/>
                <a:gd name="T7" fmla="*/ 8 h 3278"/>
                <a:gd name="T8" fmla="*/ 2 w 891"/>
                <a:gd name="T9" fmla="*/ 9 h 3278"/>
                <a:gd name="T10" fmla="*/ 2 w 891"/>
                <a:gd name="T11" fmla="*/ 9 h 3278"/>
                <a:gd name="T12" fmla="*/ 2 w 891"/>
                <a:gd name="T13" fmla="*/ 9 h 3278"/>
                <a:gd name="T14" fmla="*/ 2 w 891"/>
                <a:gd name="T15" fmla="*/ 10 h 3278"/>
                <a:gd name="T16" fmla="*/ 2 w 891"/>
                <a:gd name="T17" fmla="*/ 10 h 3278"/>
                <a:gd name="T18" fmla="*/ 2 w 891"/>
                <a:gd name="T19" fmla="*/ 11 h 3278"/>
                <a:gd name="T20" fmla="*/ 2 w 891"/>
                <a:gd name="T21" fmla="*/ 12 h 3278"/>
                <a:gd name="T22" fmla="*/ 3 w 891"/>
                <a:gd name="T23" fmla="*/ 13 h 3278"/>
                <a:gd name="T24" fmla="*/ 3 w 891"/>
                <a:gd name="T25" fmla="*/ 13 h 3278"/>
                <a:gd name="T26" fmla="*/ 3 w 891"/>
                <a:gd name="T27" fmla="*/ 13 h 3278"/>
                <a:gd name="T28" fmla="*/ 3 w 891"/>
                <a:gd name="T29" fmla="*/ 13 h 3278"/>
                <a:gd name="T30" fmla="*/ 3 w 891"/>
                <a:gd name="T31" fmla="*/ 13 h 3278"/>
                <a:gd name="T32" fmla="*/ 3 w 891"/>
                <a:gd name="T33" fmla="*/ 13 h 3278"/>
                <a:gd name="T34" fmla="*/ 3 w 891"/>
                <a:gd name="T35" fmla="*/ 13 h 3278"/>
                <a:gd name="T36" fmla="*/ 2 w 891"/>
                <a:gd name="T37" fmla="*/ 13 h 3278"/>
                <a:gd name="T38" fmla="*/ 2 w 891"/>
                <a:gd name="T39" fmla="*/ 13 h 3278"/>
                <a:gd name="T40" fmla="*/ 1 w 891"/>
                <a:gd name="T41" fmla="*/ 13 h 3278"/>
                <a:gd name="T42" fmla="*/ 1 w 891"/>
                <a:gd name="T43" fmla="*/ 13 h 3278"/>
                <a:gd name="T44" fmla="*/ 1 w 891"/>
                <a:gd name="T45" fmla="*/ 11 h 3278"/>
                <a:gd name="T46" fmla="*/ 1 w 891"/>
                <a:gd name="T47" fmla="*/ 8 h 3278"/>
                <a:gd name="T48" fmla="*/ 1 w 891"/>
                <a:gd name="T49" fmla="*/ 7 h 3278"/>
                <a:gd name="T50" fmla="*/ 1 w 891"/>
                <a:gd name="T51" fmla="*/ 6 h 3278"/>
                <a:gd name="T52" fmla="*/ 0 w 891"/>
                <a:gd name="T53" fmla="*/ 6 h 3278"/>
                <a:gd name="T54" fmla="*/ 0 w 891"/>
                <a:gd name="T55" fmla="*/ 5 h 3278"/>
                <a:gd name="T56" fmla="*/ 0 w 891"/>
                <a:gd name="T57" fmla="*/ 5 h 3278"/>
                <a:gd name="T58" fmla="*/ 0 w 891"/>
                <a:gd name="T59" fmla="*/ 3 h 3278"/>
                <a:gd name="T60" fmla="*/ 1 w 891"/>
                <a:gd name="T61" fmla="*/ 3 h 3278"/>
                <a:gd name="T62" fmla="*/ 1 w 891"/>
                <a:gd name="T63" fmla="*/ 2 h 3278"/>
                <a:gd name="T64" fmla="*/ 2 w 891"/>
                <a:gd name="T65" fmla="*/ 2 h 3278"/>
                <a:gd name="T66" fmla="*/ 2 w 891"/>
                <a:gd name="T67" fmla="*/ 2 h 3278"/>
                <a:gd name="T68" fmla="*/ 1 w 891"/>
                <a:gd name="T69" fmla="*/ 1 h 3278"/>
                <a:gd name="T70" fmla="*/ 1 w 891"/>
                <a:gd name="T71" fmla="*/ 1 h 3278"/>
                <a:gd name="T72" fmla="*/ 1 w 891"/>
                <a:gd name="T73" fmla="*/ 0 h 3278"/>
                <a:gd name="T74" fmla="*/ 1 w 891"/>
                <a:gd name="T75" fmla="*/ 0 h 3278"/>
                <a:gd name="T76" fmla="*/ 2 w 891"/>
                <a:gd name="T77" fmla="*/ 0 h 3278"/>
                <a:gd name="T78" fmla="*/ 2 w 891"/>
                <a:gd name="T79" fmla="*/ 0 h 3278"/>
                <a:gd name="T80" fmla="*/ 2 w 891"/>
                <a:gd name="T81" fmla="*/ 0 h 3278"/>
                <a:gd name="T82" fmla="*/ 2 w 891"/>
                <a:gd name="T83" fmla="*/ 0 h 3278"/>
                <a:gd name="T84" fmla="*/ 2 w 891"/>
                <a:gd name="T85" fmla="*/ 1 h 3278"/>
                <a:gd name="T86" fmla="*/ 3 w 891"/>
                <a:gd name="T87" fmla="*/ 1 h 3278"/>
                <a:gd name="T88" fmla="*/ 2 w 891"/>
                <a:gd name="T89" fmla="*/ 2 h 3278"/>
                <a:gd name="T90" fmla="*/ 2 w 891"/>
                <a:gd name="T91" fmla="*/ 2 h 3278"/>
                <a:gd name="T92" fmla="*/ 3 w 891"/>
                <a:gd name="T93" fmla="*/ 2 h 3278"/>
                <a:gd name="T94" fmla="*/ 3 w 891"/>
                <a:gd name="T95" fmla="*/ 3 h 3278"/>
                <a:gd name="T96" fmla="*/ 4 w 891"/>
                <a:gd name="T97" fmla="*/ 4 h 3278"/>
                <a:gd name="T98" fmla="*/ 4 w 891"/>
                <a:gd name="T99" fmla="*/ 4 h 3278"/>
                <a:gd name="T100" fmla="*/ 4 w 891"/>
                <a:gd name="T101" fmla="*/ 5 h 3278"/>
                <a:gd name="T102" fmla="*/ 4 w 891"/>
                <a:gd name="T103" fmla="*/ 6 h 3278"/>
                <a:gd name="T104" fmla="*/ 4 w 891"/>
                <a:gd name="T105" fmla="*/ 6 h 3278"/>
                <a:gd name="T106" fmla="*/ 3 w 891"/>
                <a:gd name="T107" fmla="*/ 7 h 3278"/>
                <a:gd name="T108" fmla="*/ 3 w 891"/>
                <a:gd name="T109" fmla="*/ 8 h 3278"/>
                <a:gd name="T110" fmla="*/ 3 w 891"/>
                <a:gd name="T111" fmla="*/ 9 h 3278"/>
                <a:gd name="T112" fmla="*/ 3 w 891"/>
                <a:gd name="T113" fmla="*/ 10 h 3278"/>
                <a:gd name="T114" fmla="*/ 3 w 891"/>
                <a:gd name="T115" fmla="*/ 11 h 3278"/>
                <a:gd name="T116" fmla="*/ 3 w 891"/>
                <a:gd name="T117" fmla="*/ 12 h 3278"/>
                <a:gd name="T118" fmla="*/ 2 w 891"/>
                <a:gd name="T119" fmla="*/ 12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8"/>
                <a:gd name="T182" fmla="*/ 891 w 891"/>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8">
                  <a:moveTo>
                    <a:pt x="469" y="2654"/>
                  </a:moveTo>
                  <a:lnTo>
                    <a:pt x="474" y="2512"/>
                  </a:lnTo>
                  <a:lnTo>
                    <a:pt x="477" y="2448"/>
                  </a:lnTo>
                  <a:lnTo>
                    <a:pt x="481" y="2387"/>
                  </a:lnTo>
                  <a:lnTo>
                    <a:pt x="493" y="2281"/>
                  </a:lnTo>
                  <a:lnTo>
                    <a:pt x="506" y="2209"/>
                  </a:lnTo>
                  <a:lnTo>
                    <a:pt x="526" y="2118"/>
                  </a:lnTo>
                  <a:lnTo>
                    <a:pt x="540" y="2029"/>
                  </a:lnTo>
                  <a:lnTo>
                    <a:pt x="544" y="2091"/>
                  </a:lnTo>
                  <a:lnTo>
                    <a:pt x="548" y="2125"/>
                  </a:lnTo>
                  <a:lnTo>
                    <a:pt x="563" y="2169"/>
                  </a:lnTo>
                  <a:lnTo>
                    <a:pt x="578" y="2204"/>
                  </a:lnTo>
                  <a:lnTo>
                    <a:pt x="589" y="2246"/>
                  </a:lnTo>
                  <a:lnTo>
                    <a:pt x="586" y="2284"/>
                  </a:lnTo>
                  <a:lnTo>
                    <a:pt x="572" y="2324"/>
                  </a:lnTo>
                  <a:lnTo>
                    <a:pt x="547" y="2370"/>
                  </a:lnTo>
                  <a:lnTo>
                    <a:pt x="527" y="2422"/>
                  </a:lnTo>
                  <a:lnTo>
                    <a:pt x="503" y="2489"/>
                  </a:lnTo>
                  <a:lnTo>
                    <a:pt x="483" y="2577"/>
                  </a:lnTo>
                  <a:lnTo>
                    <a:pt x="469" y="2654"/>
                  </a:lnTo>
                  <a:lnTo>
                    <a:pt x="577" y="2960"/>
                  </a:lnTo>
                  <a:lnTo>
                    <a:pt x="564" y="3011"/>
                  </a:lnTo>
                  <a:lnTo>
                    <a:pt x="589" y="3037"/>
                  </a:lnTo>
                  <a:lnTo>
                    <a:pt x="636" y="3063"/>
                  </a:lnTo>
                  <a:lnTo>
                    <a:pt x="744" y="3110"/>
                  </a:lnTo>
                  <a:lnTo>
                    <a:pt x="769" y="3128"/>
                  </a:lnTo>
                  <a:lnTo>
                    <a:pt x="788" y="3156"/>
                  </a:lnTo>
                  <a:lnTo>
                    <a:pt x="792" y="3180"/>
                  </a:lnTo>
                  <a:lnTo>
                    <a:pt x="777" y="3187"/>
                  </a:lnTo>
                  <a:lnTo>
                    <a:pt x="732" y="3189"/>
                  </a:lnTo>
                  <a:lnTo>
                    <a:pt x="694" y="3189"/>
                  </a:lnTo>
                  <a:lnTo>
                    <a:pt x="714" y="3197"/>
                  </a:lnTo>
                  <a:lnTo>
                    <a:pt x="721" y="3207"/>
                  </a:lnTo>
                  <a:lnTo>
                    <a:pt x="721" y="3224"/>
                  </a:lnTo>
                  <a:lnTo>
                    <a:pt x="711" y="3245"/>
                  </a:lnTo>
                  <a:lnTo>
                    <a:pt x="674" y="3262"/>
                  </a:lnTo>
                  <a:lnTo>
                    <a:pt x="608" y="3276"/>
                  </a:lnTo>
                  <a:lnTo>
                    <a:pt x="513" y="3278"/>
                  </a:lnTo>
                  <a:lnTo>
                    <a:pt x="442" y="3269"/>
                  </a:lnTo>
                  <a:lnTo>
                    <a:pt x="378" y="3251"/>
                  </a:lnTo>
                  <a:lnTo>
                    <a:pt x="325" y="3229"/>
                  </a:lnTo>
                  <a:lnTo>
                    <a:pt x="284" y="3204"/>
                  </a:lnTo>
                  <a:lnTo>
                    <a:pt x="280" y="3165"/>
                  </a:lnTo>
                  <a:lnTo>
                    <a:pt x="282" y="3121"/>
                  </a:lnTo>
                  <a:lnTo>
                    <a:pt x="252" y="2884"/>
                  </a:lnTo>
                  <a:lnTo>
                    <a:pt x="244" y="2716"/>
                  </a:lnTo>
                  <a:lnTo>
                    <a:pt x="205" y="2195"/>
                  </a:lnTo>
                  <a:lnTo>
                    <a:pt x="187" y="1876"/>
                  </a:lnTo>
                  <a:lnTo>
                    <a:pt x="190" y="1724"/>
                  </a:lnTo>
                  <a:lnTo>
                    <a:pt x="196" y="1625"/>
                  </a:lnTo>
                  <a:lnTo>
                    <a:pt x="206" y="1540"/>
                  </a:lnTo>
                  <a:lnTo>
                    <a:pt x="216" y="1469"/>
                  </a:lnTo>
                  <a:lnTo>
                    <a:pt x="156" y="1417"/>
                  </a:lnTo>
                  <a:lnTo>
                    <a:pt x="97" y="1362"/>
                  </a:lnTo>
                  <a:lnTo>
                    <a:pt x="61" y="1321"/>
                  </a:lnTo>
                  <a:lnTo>
                    <a:pt x="24" y="1264"/>
                  </a:lnTo>
                  <a:lnTo>
                    <a:pt x="4" y="1210"/>
                  </a:lnTo>
                  <a:lnTo>
                    <a:pt x="0" y="1162"/>
                  </a:lnTo>
                  <a:lnTo>
                    <a:pt x="14" y="1101"/>
                  </a:lnTo>
                  <a:lnTo>
                    <a:pt x="121" y="716"/>
                  </a:lnTo>
                  <a:lnTo>
                    <a:pt x="138" y="672"/>
                  </a:lnTo>
                  <a:lnTo>
                    <a:pt x="152" y="652"/>
                  </a:lnTo>
                  <a:lnTo>
                    <a:pt x="174" y="632"/>
                  </a:lnTo>
                  <a:lnTo>
                    <a:pt x="216" y="601"/>
                  </a:lnTo>
                  <a:lnTo>
                    <a:pt x="336" y="537"/>
                  </a:lnTo>
                  <a:lnTo>
                    <a:pt x="366" y="499"/>
                  </a:lnTo>
                  <a:lnTo>
                    <a:pt x="387" y="455"/>
                  </a:lnTo>
                  <a:lnTo>
                    <a:pt x="397" y="422"/>
                  </a:lnTo>
                  <a:lnTo>
                    <a:pt x="362" y="383"/>
                  </a:lnTo>
                  <a:lnTo>
                    <a:pt x="334" y="332"/>
                  </a:lnTo>
                  <a:lnTo>
                    <a:pt x="314" y="272"/>
                  </a:lnTo>
                  <a:lnTo>
                    <a:pt x="300" y="220"/>
                  </a:lnTo>
                  <a:lnTo>
                    <a:pt x="293" y="156"/>
                  </a:lnTo>
                  <a:lnTo>
                    <a:pt x="299" y="105"/>
                  </a:lnTo>
                  <a:lnTo>
                    <a:pt x="313" y="67"/>
                  </a:lnTo>
                  <a:lnTo>
                    <a:pt x="341" y="34"/>
                  </a:lnTo>
                  <a:lnTo>
                    <a:pt x="378" y="13"/>
                  </a:lnTo>
                  <a:lnTo>
                    <a:pt x="430" y="0"/>
                  </a:lnTo>
                  <a:lnTo>
                    <a:pt x="469" y="3"/>
                  </a:lnTo>
                  <a:lnTo>
                    <a:pt x="510" y="13"/>
                  </a:lnTo>
                  <a:lnTo>
                    <a:pt x="540" y="24"/>
                  </a:lnTo>
                  <a:lnTo>
                    <a:pt x="564" y="45"/>
                  </a:lnTo>
                  <a:lnTo>
                    <a:pt x="578" y="68"/>
                  </a:lnTo>
                  <a:lnTo>
                    <a:pt x="586" y="90"/>
                  </a:lnTo>
                  <a:lnTo>
                    <a:pt x="597" y="142"/>
                  </a:lnTo>
                  <a:lnTo>
                    <a:pt x="605" y="207"/>
                  </a:lnTo>
                  <a:lnTo>
                    <a:pt x="612" y="268"/>
                  </a:lnTo>
                  <a:lnTo>
                    <a:pt x="612" y="309"/>
                  </a:lnTo>
                  <a:lnTo>
                    <a:pt x="600" y="359"/>
                  </a:lnTo>
                  <a:lnTo>
                    <a:pt x="589" y="384"/>
                  </a:lnTo>
                  <a:lnTo>
                    <a:pt x="586" y="434"/>
                  </a:lnTo>
                  <a:lnTo>
                    <a:pt x="589" y="486"/>
                  </a:lnTo>
                  <a:lnTo>
                    <a:pt x="600" y="512"/>
                  </a:lnTo>
                  <a:lnTo>
                    <a:pt x="636" y="537"/>
                  </a:lnTo>
                  <a:lnTo>
                    <a:pt x="759" y="608"/>
                  </a:lnTo>
                  <a:lnTo>
                    <a:pt x="802" y="639"/>
                  </a:lnTo>
                  <a:lnTo>
                    <a:pt x="820" y="690"/>
                  </a:lnTo>
                  <a:lnTo>
                    <a:pt x="853" y="866"/>
                  </a:lnTo>
                  <a:lnTo>
                    <a:pt x="864" y="946"/>
                  </a:lnTo>
                  <a:lnTo>
                    <a:pt x="876" y="1013"/>
                  </a:lnTo>
                  <a:lnTo>
                    <a:pt x="887" y="1108"/>
                  </a:lnTo>
                  <a:lnTo>
                    <a:pt x="891" y="1190"/>
                  </a:lnTo>
                  <a:lnTo>
                    <a:pt x="887" y="1291"/>
                  </a:lnTo>
                  <a:lnTo>
                    <a:pt x="875" y="1401"/>
                  </a:lnTo>
                  <a:lnTo>
                    <a:pt x="864" y="1478"/>
                  </a:lnTo>
                  <a:lnTo>
                    <a:pt x="854" y="1564"/>
                  </a:lnTo>
                  <a:lnTo>
                    <a:pt x="838" y="1638"/>
                  </a:lnTo>
                  <a:lnTo>
                    <a:pt x="816" y="1696"/>
                  </a:lnTo>
                  <a:lnTo>
                    <a:pt x="799" y="1757"/>
                  </a:lnTo>
                  <a:lnTo>
                    <a:pt x="793"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4"/>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60" name="Freeform 240"/>
            <p:cNvSpPr>
              <a:spLocks/>
            </p:cNvSpPr>
            <p:nvPr/>
          </p:nvSpPr>
          <p:spPr bwMode="auto">
            <a:xfrm>
              <a:off x="4020" y="2021"/>
              <a:ext cx="307" cy="1085"/>
            </a:xfrm>
            <a:custGeom>
              <a:avLst/>
              <a:gdLst>
                <a:gd name="T0" fmla="*/ 1 w 922"/>
                <a:gd name="T1" fmla="*/ 0 h 3255"/>
                <a:gd name="T2" fmla="*/ 2 w 922"/>
                <a:gd name="T3" fmla="*/ 0 h 3255"/>
                <a:gd name="T4" fmla="*/ 2 w 922"/>
                <a:gd name="T5" fmla="*/ 0 h 3255"/>
                <a:gd name="T6" fmla="*/ 2 w 922"/>
                <a:gd name="T7" fmla="*/ 1 h 3255"/>
                <a:gd name="T8" fmla="*/ 2 w 922"/>
                <a:gd name="T9" fmla="*/ 1 h 3255"/>
                <a:gd name="T10" fmla="*/ 2 w 922"/>
                <a:gd name="T11" fmla="*/ 2 h 3255"/>
                <a:gd name="T12" fmla="*/ 2 w 922"/>
                <a:gd name="T13" fmla="*/ 2 h 3255"/>
                <a:gd name="T14" fmla="*/ 2 w 922"/>
                <a:gd name="T15" fmla="*/ 2 h 3255"/>
                <a:gd name="T16" fmla="*/ 3 w 922"/>
                <a:gd name="T17" fmla="*/ 3 h 3255"/>
                <a:gd name="T18" fmla="*/ 4 w 922"/>
                <a:gd name="T19" fmla="*/ 4 h 3255"/>
                <a:gd name="T20" fmla="*/ 4 w 922"/>
                <a:gd name="T21" fmla="*/ 5 h 3255"/>
                <a:gd name="T22" fmla="*/ 3 w 922"/>
                <a:gd name="T23" fmla="*/ 6 h 3255"/>
                <a:gd name="T24" fmla="*/ 3 w 922"/>
                <a:gd name="T25" fmla="*/ 6 h 3255"/>
                <a:gd name="T26" fmla="*/ 3 w 922"/>
                <a:gd name="T27" fmla="*/ 7 h 3255"/>
                <a:gd name="T28" fmla="*/ 2 w 922"/>
                <a:gd name="T29" fmla="*/ 7 h 3255"/>
                <a:gd name="T30" fmla="*/ 2 w 922"/>
                <a:gd name="T31" fmla="*/ 10 h 3255"/>
                <a:gd name="T32" fmla="*/ 2 w 922"/>
                <a:gd name="T33" fmla="*/ 11 h 3255"/>
                <a:gd name="T34" fmla="*/ 2 w 922"/>
                <a:gd name="T35" fmla="*/ 12 h 3255"/>
                <a:gd name="T36" fmla="*/ 2 w 922"/>
                <a:gd name="T37" fmla="*/ 12 h 3255"/>
                <a:gd name="T38" fmla="*/ 2 w 922"/>
                <a:gd name="T39" fmla="*/ 13 h 3255"/>
                <a:gd name="T40" fmla="*/ 2 w 922"/>
                <a:gd name="T41" fmla="*/ 13 h 3255"/>
                <a:gd name="T42" fmla="*/ 2 w 922"/>
                <a:gd name="T43" fmla="*/ 13 h 3255"/>
                <a:gd name="T44" fmla="*/ 1 w 922"/>
                <a:gd name="T45" fmla="*/ 13 h 3255"/>
                <a:gd name="T46" fmla="*/ 1 w 922"/>
                <a:gd name="T47" fmla="*/ 13 h 3255"/>
                <a:gd name="T48" fmla="*/ 0 w 922"/>
                <a:gd name="T49" fmla="*/ 13 h 3255"/>
                <a:gd name="T50" fmla="*/ 0 w 922"/>
                <a:gd name="T51" fmla="*/ 13 h 3255"/>
                <a:gd name="T52" fmla="*/ 0 w 922"/>
                <a:gd name="T53" fmla="*/ 13 h 3255"/>
                <a:gd name="T54" fmla="*/ 1 w 922"/>
                <a:gd name="T55" fmla="*/ 13 h 3255"/>
                <a:gd name="T56" fmla="*/ 1 w 922"/>
                <a:gd name="T57" fmla="*/ 12 h 3255"/>
                <a:gd name="T58" fmla="*/ 1 w 922"/>
                <a:gd name="T59" fmla="*/ 12 h 3255"/>
                <a:gd name="T60" fmla="*/ 1 w 922"/>
                <a:gd name="T61" fmla="*/ 10 h 3255"/>
                <a:gd name="T62" fmla="*/ 0 w 922"/>
                <a:gd name="T63" fmla="*/ 10 h 3255"/>
                <a:gd name="T64" fmla="*/ 0 w 922"/>
                <a:gd name="T65" fmla="*/ 7 h 3255"/>
                <a:gd name="T66" fmla="*/ 0 w 922"/>
                <a:gd name="T67" fmla="*/ 7 h 3255"/>
                <a:gd name="T68" fmla="*/ 0 w 922"/>
                <a:gd name="T69" fmla="*/ 6 h 3255"/>
                <a:gd name="T70" fmla="*/ 0 w 922"/>
                <a:gd name="T71" fmla="*/ 6 h 3255"/>
                <a:gd name="T72" fmla="*/ 0 w 922"/>
                <a:gd name="T73" fmla="*/ 5 h 3255"/>
                <a:gd name="T74" fmla="*/ 0 w 922"/>
                <a:gd name="T75" fmla="*/ 4 h 3255"/>
                <a:gd name="T76" fmla="*/ 0 w 922"/>
                <a:gd name="T77" fmla="*/ 3 h 3255"/>
                <a:gd name="T78" fmla="*/ 0 w 922"/>
                <a:gd name="T79" fmla="*/ 3 h 3255"/>
                <a:gd name="T80" fmla="*/ 0 w 922"/>
                <a:gd name="T81" fmla="*/ 3 h 3255"/>
                <a:gd name="T82" fmla="*/ 1 w 922"/>
                <a:gd name="T83" fmla="*/ 2 h 3255"/>
                <a:gd name="T84" fmla="*/ 1 w 922"/>
                <a:gd name="T85" fmla="*/ 2 h 3255"/>
                <a:gd name="T86" fmla="*/ 1 w 922"/>
                <a:gd name="T87" fmla="*/ 2 h 3255"/>
                <a:gd name="T88" fmla="*/ 1 w 922"/>
                <a:gd name="T89" fmla="*/ 2 h 3255"/>
                <a:gd name="T90" fmla="*/ 1 w 922"/>
                <a:gd name="T91" fmla="*/ 2 h 3255"/>
                <a:gd name="T92" fmla="*/ 1 w 922"/>
                <a:gd name="T93" fmla="*/ 2 h 3255"/>
                <a:gd name="T94" fmla="*/ 0 w 922"/>
                <a:gd name="T95" fmla="*/ 1 h 3255"/>
                <a:gd name="T96" fmla="*/ 0 w 922"/>
                <a:gd name="T97" fmla="*/ 1 h 3255"/>
                <a:gd name="T98" fmla="*/ 1 w 922"/>
                <a:gd name="T99" fmla="*/ 0 h 3255"/>
                <a:gd name="T100" fmla="*/ 1 w 922"/>
                <a:gd name="T101" fmla="*/ 0 h 3255"/>
                <a:gd name="T102" fmla="*/ 1 w 922"/>
                <a:gd name="T103" fmla="*/ 0 h 3255"/>
                <a:gd name="T104" fmla="*/ 1 w 922"/>
                <a:gd name="T105" fmla="*/ 0 h 3255"/>
                <a:gd name="T106" fmla="*/ 3 w 922"/>
                <a:gd name="T107" fmla="*/ 4 h 3255"/>
                <a:gd name="T108" fmla="*/ 3 w 922"/>
                <a:gd name="T109" fmla="*/ 5 h 3255"/>
                <a:gd name="T110" fmla="*/ 3 w 922"/>
                <a:gd name="T111" fmla="*/ 4 h 3255"/>
                <a:gd name="T112" fmla="*/ 3 w 922"/>
                <a:gd name="T113" fmla="*/ 4 h 3255"/>
                <a:gd name="T114" fmla="*/ 3 w 922"/>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lnTo>
                    <a:pt x="649" y="957"/>
                  </a:lnTo>
                  <a:lnTo>
                    <a:pt x="643" y="1078"/>
                  </a:lnTo>
                  <a:lnTo>
                    <a:pt x="638" y="1144"/>
                  </a:lnTo>
                  <a:lnTo>
                    <a:pt x="698" y="1152"/>
                  </a:lnTo>
                  <a:lnTo>
                    <a:pt x="714" y="1099"/>
                  </a:lnTo>
                  <a:lnTo>
                    <a:pt x="714" y="1054"/>
                  </a:lnTo>
                  <a:lnTo>
                    <a:pt x="689" y="1010"/>
                  </a:lnTo>
                  <a:lnTo>
                    <a:pt x="672" y="979"/>
                  </a:lnTo>
                  <a:lnTo>
                    <a:pt x="658" y="957"/>
                  </a:lnTo>
                  <a:lnTo>
                    <a:pt x="649" y="957"/>
                  </a:lnTo>
                  <a:lnTo>
                    <a:pt x="309"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61" name="Freeform 241"/>
            <p:cNvSpPr>
              <a:spLocks/>
            </p:cNvSpPr>
            <p:nvPr/>
          </p:nvSpPr>
          <p:spPr bwMode="auto">
            <a:xfrm>
              <a:off x="4020" y="2021"/>
              <a:ext cx="307" cy="1085"/>
            </a:xfrm>
            <a:custGeom>
              <a:avLst/>
              <a:gdLst>
                <a:gd name="T0" fmla="*/ 1 w 922"/>
                <a:gd name="T1" fmla="*/ 0 h 3255"/>
                <a:gd name="T2" fmla="*/ 2 w 922"/>
                <a:gd name="T3" fmla="*/ 0 h 3255"/>
                <a:gd name="T4" fmla="*/ 2 w 922"/>
                <a:gd name="T5" fmla="*/ 0 h 3255"/>
                <a:gd name="T6" fmla="*/ 2 w 922"/>
                <a:gd name="T7" fmla="*/ 1 h 3255"/>
                <a:gd name="T8" fmla="*/ 2 w 922"/>
                <a:gd name="T9" fmla="*/ 1 h 3255"/>
                <a:gd name="T10" fmla="*/ 2 w 922"/>
                <a:gd name="T11" fmla="*/ 2 h 3255"/>
                <a:gd name="T12" fmla="*/ 2 w 922"/>
                <a:gd name="T13" fmla="*/ 2 h 3255"/>
                <a:gd name="T14" fmla="*/ 2 w 922"/>
                <a:gd name="T15" fmla="*/ 2 h 3255"/>
                <a:gd name="T16" fmla="*/ 3 w 922"/>
                <a:gd name="T17" fmla="*/ 3 h 3255"/>
                <a:gd name="T18" fmla="*/ 4 w 922"/>
                <a:gd name="T19" fmla="*/ 4 h 3255"/>
                <a:gd name="T20" fmla="*/ 4 w 922"/>
                <a:gd name="T21" fmla="*/ 5 h 3255"/>
                <a:gd name="T22" fmla="*/ 3 w 922"/>
                <a:gd name="T23" fmla="*/ 6 h 3255"/>
                <a:gd name="T24" fmla="*/ 3 w 922"/>
                <a:gd name="T25" fmla="*/ 6 h 3255"/>
                <a:gd name="T26" fmla="*/ 3 w 922"/>
                <a:gd name="T27" fmla="*/ 7 h 3255"/>
                <a:gd name="T28" fmla="*/ 2 w 922"/>
                <a:gd name="T29" fmla="*/ 7 h 3255"/>
                <a:gd name="T30" fmla="*/ 2 w 922"/>
                <a:gd name="T31" fmla="*/ 10 h 3255"/>
                <a:gd name="T32" fmla="*/ 2 w 922"/>
                <a:gd name="T33" fmla="*/ 11 h 3255"/>
                <a:gd name="T34" fmla="*/ 2 w 922"/>
                <a:gd name="T35" fmla="*/ 12 h 3255"/>
                <a:gd name="T36" fmla="*/ 2 w 922"/>
                <a:gd name="T37" fmla="*/ 12 h 3255"/>
                <a:gd name="T38" fmla="*/ 2 w 922"/>
                <a:gd name="T39" fmla="*/ 13 h 3255"/>
                <a:gd name="T40" fmla="*/ 2 w 922"/>
                <a:gd name="T41" fmla="*/ 13 h 3255"/>
                <a:gd name="T42" fmla="*/ 2 w 922"/>
                <a:gd name="T43" fmla="*/ 13 h 3255"/>
                <a:gd name="T44" fmla="*/ 1 w 922"/>
                <a:gd name="T45" fmla="*/ 13 h 3255"/>
                <a:gd name="T46" fmla="*/ 1 w 922"/>
                <a:gd name="T47" fmla="*/ 13 h 3255"/>
                <a:gd name="T48" fmla="*/ 0 w 922"/>
                <a:gd name="T49" fmla="*/ 13 h 3255"/>
                <a:gd name="T50" fmla="*/ 0 w 922"/>
                <a:gd name="T51" fmla="*/ 13 h 3255"/>
                <a:gd name="T52" fmla="*/ 0 w 922"/>
                <a:gd name="T53" fmla="*/ 13 h 3255"/>
                <a:gd name="T54" fmla="*/ 1 w 922"/>
                <a:gd name="T55" fmla="*/ 13 h 3255"/>
                <a:gd name="T56" fmla="*/ 1 w 922"/>
                <a:gd name="T57" fmla="*/ 12 h 3255"/>
                <a:gd name="T58" fmla="*/ 1 w 922"/>
                <a:gd name="T59" fmla="*/ 12 h 3255"/>
                <a:gd name="T60" fmla="*/ 1 w 922"/>
                <a:gd name="T61" fmla="*/ 10 h 3255"/>
                <a:gd name="T62" fmla="*/ 0 w 922"/>
                <a:gd name="T63" fmla="*/ 10 h 3255"/>
                <a:gd name="T64" fmla="*/ 0 w 922"/>
                <a:gd name="T65" fmla="*/ 7 h 3255"/>
                <a:gd name="T66" fmla="*/ 0 w 922"/>
                <a:gd name="T67" fmla="*/ 7 h 3255"/>
                <a:gd name="T68" fmla="*/ 0 w 922"/>
                <a:gd name="T69" fmla="*/ 6 h 3255"/>
                <a:gd name="T70" fmla="*/ 0 w 922"/>
                <a:gd name="T71" fmla="*/ 6 h 3255"/>
                <a:gd name="T72" fmla="*/ 0 w 922"/>
                <a:gd name="T73" fmla="*/ 5 h 3255"/>
                <a:gd name="T74" fmla="*/ 0 w 922"/>
                <a:gd name="T75" fmla="*/ 4 h 3255"/>
                <a:gd name="T76" fmla="*/ 0 w 922"/>
                <a:gd name="T77" fmla="*/ 3 h 3255"/>
                <a:gd name="T78" fmla="*/ 0 w 922"/>
                <a:gd name="T79" fmla="*/ 3 h 3255"/>
                <a:gd name="T80" fmla="*/ 0 w 922"/>
                <a:gd name="T81" fmla="*/ 3 h 3255"/>
                <a:gd name="T82" fmla="*/ 1 w 922"/>
                <a:gd name="T83" fmla="*/ 2 h 3255"/>
                <a:gd name="T84" fmla="*/ 1 w 922"/>
                <a:gd name="T85" fmla="*/ 2 h 3255"/>
                <a:gd name="T86" fmla="*/ 1 w 922"/>
                <a:gd name="T87" fmla="*/ 2 h 3255"/>
                <a:gd name="T88" fmla="*/ 1 w 922"/>
                <a:gd name="T89" fmla="*/ 2 h 3255"/>
                <a:gd name="T90" fmla="*/ 1 w 922"/>
                <a:gd name="T91" fmla="*/ 2 h 3255"/>
                <a:gd name="T92" fmla="*/ 1 w 922"/>
                <a:gd name="T93" fmla="*/ 2 h 3255"/>
                <a:gd name="T94" fmla="*/ 0 w 922"/>
                <a:gd name="T95" fmla="*/ 1 h 3255"/>
                <a:gd name="T96" fmla="*/ 0 w 922"/>
                <a:gd name="T97" fmla="*/ 1 h 3255"/>
                <a:gd name="T98" fmla="*/ 1 w 922"/>
                <a:gd name="T99" fmla="*/ 0 h 3255"/>
                <a:gd name="T100" fmla="*/ 1 w 922"/>
                <a:gd name="T101" fmla="*/ 0 h 3255"/>
                <a:gd name="T102" fmla="*/ 1 w 922"/>
                <a:gd name="T103" fmla="*/ 0 h 3255"/>
                <a:gd name="T104" fmla="*/ 1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62" name="Freeform 242"/>
            <p:cNvSpPr>
              <a:spLocks/>
            </p:cNvSpPr>
            <p:nvPr/>
          </p:nvSpPr>
          <p:spPr bwMode="auto">
            <a:xfrm>
              <a:off x="4231" y="2341"/>
              <a:ext cx="25" cy="65"/>
            </a:xfrm>
            <a:custGeom>
              <a:avLst/>
              <a:gdLst>
                <a:gd name="T0" fmla="*/ 0 w 76"/>
                <a:gd name="T1" fmla="*/ 0 h 196"/>
                <a:gd name="T2" fmla="*/ 0 w 76"/>
                <a:gd name="T3" fmla="*/ 0 h 196"/>
                <a:gd name="T4" fmla="*/ 0 w 76"/>
                <a:gd name="T5" fmla="*/ 1 h 196"/>
                <a:gd name="T6" fmla="*/ 0 w 76"/>
                <a:gd name="T7" fmla="*/ 1 h 196"/>
                <a:gd name="T8" fmla="*/ 0 w 76"/>
                <a:gd name="T9" fmla="*/ 1 h 196"/>
                <a:gd name="T10" fmla="*/ 0 w 76"/>
                <a:gd name="T11" fmla="*/ 0 h 196"/>
                <a:gd name="T12" fmla="*/ 0 w 76"/>
                <a:gd name="T13" fmla="*/ 0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1" y="196"/>
                  </a:lnTo>
                  <a:lnTo>
                    <a:pt x="76" y="142"/>
                  </a:lnTo>
                  <a:lnTo>
                    <a:pt x="76" y="97"/>
                  </a:lnTo>
                  <a:lnTo>
                    <a:pt x="51" y="53"/>
                  </a:lnTo>
                  <a:lnTo>
                    <a:pt x="36" y="22"/>
                  </a:lnTo>
                  <a:lnTo>
                    <a:pt x="20" y="0"/>
                  </a:lnTo>
                  <a:lnTo>
                    <a:pt x="1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63" name="Freeform 243"/>
            <p:cNvSpPr>
              <a:spLocks/>
            </p:cNvSpPr>
            <p:nvPr/>
          </p:nvSpPr>
          <p:spPr bwMode="auto">
            <a:xfrm>
              <a:off x="4585" y="1999"/>
              <a:ext cx="293" cy="1140"/>
            </a:xfrm>
            <a:custGeom>
              <a:avLst/>
              <a:gdLst>
                <a:gd name="T0" fmla="*/ 2 w 881"/>
                <a:gd name="T1" fmla="*/ 0 h 3419"/>
                <a:gd name="T2" fmla="*/ 3 w 881"/>
                <a:gd name="T3" fmla="*/ 1 h 3419"/>
                <a:gd name="T4" fmla="*/ 2 w 881"/>
                <a:gd name="T5" fmla="*/ 1 h 3419"/>
                <a:gd name="T6" fmla="*/ 2 w 881"/>
                <a:gd name="T7" fmla="*/ 2 h 3419"/>
                <a:gd name="T8" fmla="*/ 3 w 881"/>
                <a:gd name="T9" fmla="*/ 2 h 3419"/>
                <a:gd name="T10" fmla="*/ 3 w 881"/>
                <a:gd name="T11" fmla="*/ 3 h 3419"/>
                <a:gd name="T12" fmla="*/ 3 w 881"/>
                <a:gd name="T13" fmla="*/ 3 h 3419"/>
                <a:gd name="T14" fmla="*/ 3 w 881"/>
                <a:gd name="T15" fmla="*/ 5 h 3419"/>
                <a:gd name="T16" fmla="*/ 3 w 881"/>
                <a:gd name="T17" fmla="*/ 6 h 3419"/>
                <a:gd name="T18" fmla="*/ 4 w 881"/>
                <a:gd name="T19" fmla="*/ 7 h 3419"/>
                <a:gd name="T20" fmla="*/ 2 w 881"/>
                <a:gd name="T21" fmla="*/ 9 h 3419"/>
                <a:gd name="T22" fmla="*/ 2 w 881"/>
                <a:gd name="T23" fmla="*/ 10 h 3419"/>
                <a:gd name="T24" fmla="*/ 2 w 881"/>
                <a:gd name="T25" fmla="*/ 11 h 3419"/>
                <a:gd name="T26" fmla="*/ 2 w 881"/>
                <a:gd name="T27" fmla="*/ 13 h 3419"/>
                <a:gd name="T28" fmla="*/ 2 w 881"/>
                <a:gd name="T29" fmla="*/ 14 h 3419"/>
                <a:gd name="T30" fmla="*/ 2 w 881"/>
                <a:gd name="T31" fmla="*/ 14 h 3419"/>
                <a:gd name="T32" fmla="*/ 1 w 881"/>
                <a:gd name="T33" fmla="*/ 14 h 3419"/>
                <a:gd name="T34" fmla="*/ 1 w 881"/>
                <a:gd name="T35" fmla="*/ 14 h 3419"/>
                <a:gd name="T36" fmla="*/ 1 w 881"/>
                <a:gd name="T37" fmla="*/ 14 h 3419"/>
                <a:gd name="T38" fmla="*/ 0 w 881"/>
                <a:gd name="T39" fmla="*/ 14 h 3419"/>
                <a:gd name="T40" fmla="*/ 0 w 881"/>
                <a:gd name="T41" fmla="*/ 13 h 3419"/>
                <a:gd name="T42" fmla="*/ 1 w 881"/>
                <a:gd name="T43" fmla="*/ 13 h 3419"/>
                <a:gd name="T44" fmla="*/ 1 w 881"/>
                <a:gd name="T45" fmla="*/ 12 h 3419"/>
                <a:gd name="T46" fmla="*/ 0 w 881"/>
                <a:gd name="T47" fmla="*/ 11 h 3419"/>
                <a:gd name="T48" fmla="*/ 0 w 881"/>
                <a:gd name="T49" fmla="*/ 9 h 3419"/>
                <a:gd name="T50" fmla="*/ 0 w 881"/>
                <a:gd name="T51" fmla="*/ 8 h 3419"/>
                <a:gd name="T52" fmla="*/ 1 w 881"/>
                <a:gd name="T53" fmla="*/ 6 h 3419"/>
                <a:gd name="T54" fmla="*/ 1 w 881"/>
                <a:gd name="T55" fmla="*/ 5 h 3419"/>
                <a:gd name="T56" fmla="*/ 0 w 881"/>
                <a:gd name="T57" fmla="*/ 5 h 3419"/>
                <a:gd name="T58" fmla="*/ 1 w 881"/>
                <a:gd name="T59" fmla="*/ 4 h 3419"/>
                <a:gd name="T60" fmla="*/ 1 w 881"/>
                <a:gd name="T61" fmla="*/ 3 h 3419"/>
                <a:gd name="T62" fmla="*/ 1 w 881"/>
                <a:gd name="T63" fmla="*/ 2 h 3419"/>
                <a:gd name="T64" fmla="*/ 2 w 881"/>
                <a:gd name="T65" fmla="*/ 2 h 3419"/>
                <a:gd name="T66" fmla="*/ 1 w 881"/>
                <a:gd name="T67" fmla="*/ 2 h 3419"/>
                <a:gd name="T68" fmla="*/ 1 w 881"/>
                <a:gd name="T69" fmla="*/ 1 h 3419"/>
                <a:gd name="T70" fmla="*/ 1 w 881"/>
                <a:gd name="T71" fmla="*/ 1 h 3419"/>
                <a:gd name="T72" fmla="*/ 1 w 881"/>
                <a:gd name="T73" fmla="*/ 0 h 3419"/>
                <a:gd name="T74" fmla="*/ 2 w 881"/>
                <a:gd name="T75" fmla="*/ 0 h 3419"/>
                <a:gd name="T76" fmla="*/ 3 w 881"/>
                <a:gd name="T77" fmla="*/ 6 h 3419"/>
                <a:gd name="T78" fmla="*/ 3 w 881"/>
                <a:gd name="T79" fmla="*/ 6 h 3419"/>
                <a:gd name="T80" fmla="*/ 3 w 881"/>
                <a:gd name="T81" fmla="*/ 5 h 3419"/>
                <a:gd name="T82" fmla="*/ 3 w 881"/>
                <a:gd name="T83" fmla="*/ 4 h 3419"/>
                <a:gd name="T84" fmla="*/ 3 w 881"/>
                <a:gd name="T85" fmla="*/ 5 h 3419"/>
                <a:gd name="T86" fmla="*/ 3 w 881"/>
                <a:gd name="T87" fmla="*/ 6 h 3419"/>
                <a:gd name="T88" fmla="*/ 2 w 881"/>
                <a:gd name="T89" fmla="*/ 13 h 3419"/>
                <a:gd name="T90" fmla="*/ 2 w 881"/>
                <a:gd name="T91" fmla="*/ 13 h 3419"/>
                <a:gd name="T92" fmla="*/ 2 w 881"/>
                <a:gd name="T93" fmla="*/ 11 h 3419"/>
                <a:gd name="T94" fmla="*/ 2 w 881"/>
                <a:gd name="T95" fmla="*/ 10 h 3419"/>
                <a:gd name="T96" fmla="*/ 2 w 881"/>
                <a:gd name="T97" fmla="*/ 10 h 3419"/>
                <a:gd name="T98" fmla="*/ 2 w 881"/>
                <a:gd name="T99" fmla="*/ 9 h 3419"/>
                <a:gd name="T100" fmla="*/ 1 w 881"/>
                <a:gd name="T101" fmla="*/ 9 h 3419"/>
                <a:gd name="T102" fmla="*/ 1 w 881"/>
                <a:gd name="T103" fmla="*/ 10 h 3419"/>
                <a:gd name="T104" fmla="*/ 1 w 881"/>
                <a:gd name="T105" fmla="*/ 10 h 3419"/>
                <a:gd name="T106" fmla="*/ 1 w 881"/>
                <a:gd name="T107" fmla="*/ 11 h 3419"/>
                <a:gd name="T108" fmla="*/ 1 w 881"/>
                <a:gd name="T109" fmla="*/ 13 h 3419"/>
                <a:gd name="T110" fmla="*/ 2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lnTo>
                    <a:pt x="715" y="1476"/>
                  </a:lnTo>
                  <a:lnTo>
                    <a:pt x="667" y="1498"/>
                  </a:lnTo>
                  <a:lnTo>
                    <a:pt x="667" y="1411"/>
                  </a:lnTo>
                  <a:lnTo>
                    <a:pt x="663" y="1374"/>
                  </a:lnTo>
                  <a:lnTo>
                    <a:pt x="654" y="1338"/>
                  </a:lnTo>
                  <a:lnTo>
                    <a:pt x="638" y="1302"/>
                  </a:lnTo>
                  <a:lnTo>
                    <a:pt x="618" y="1268"/>
                  </a:lnTo>
                  <a:lnTo>
                    <a:pt x="643" y="1223"/>
                  </a:lnTo>
                  <a:lnTo>
                    <a:pt x="667" y="1172"/>
                  </a:lnTo>
                  <a:lnTo>
                    <a:pt x="689" y="1114"/>
                  </a:lnTo>
                  <a:lnTo>
                    <a:pt x="702" y="1064"/>
                  </a:lnTo>
                  <a:lnTo>
                    <a:pt x="714" y="1000"/>
                  </a:lnTo>
                  <a:lnTo>
                    <a:pt x="721" y="1080"/>
                  </a:lnTo>
                  <a:lnTo>
                    <a:pt x="720" y="1177"/>
                  </a:lnTo>
                  <a:lnTo>
                    <a:pt x="718" y="1268"/>
                  </a:lnTo>
                  <a:lnTo>
                    <a:pt x="720" y="1343"/>
                  </a:lnTo>
                  <a:lnTo>
                    <a:pt x="718" y="1404"/>
                  </a:lnTo>
                  <a:lnTo>
                    <a:pt x="715" y="1476"/>
                  </a:lnTo>
                  <a:lnTo>
                    <a:pt x="468" y="1"/>
                  </a:lnTo>
                  <a:lnTo>
                    <a:pt x="387" y="3179"/>
                  </a:lnTo>
                  <a:lnTo>
                    <a:pt x="410" y="3136"/>
                  </a:lnTo>
                  <a:lnTo>
                    <a:pt x="423" y="3094"/>
                  </a:lnTo>
                  <a:lnTo>
                    <a:pt x="430" y="3038"/>
                  </a:lnTo>
                  <a:lnTo>
                    <a:pt x="423" y="2961"/>
                  </a:lnTo>
                  <a:lnTo>
                    <a:pt x="419" y="2872"/>
                  </a:lnTo>
                  <a:lnTo>
                    <a:pt x="417" y="2768"/>
                  </a:lnTo>
                  <a:lnTo>
                    <a:pt x="419" y="2653"/>
                  </a:lnTo>
                  <a:lnTo>
                    <a:pt x="426" y="2551"/>
                  </a:lnTo>
                  <a:lnTo>
                    <a:pt x="432" y="2483"/>
                  </a:lnTo>
                  <a:lnTo>
                    <a:pt x="428" y="2452"/>
                  </a:lnTo>
                  <a:lnTo>
                    <a:pt x="411" y="2407"/>
                  </a:lnTo>
                  <a:lnTo>
                    <a:pt x="394" y="2349"/>
                  </a:lnTo>
                  <a:lnTo>
                    <a:pt x="387" y="2277"/>
                  </a:lnTo>
                  <a:lnTo>
                    <a:pt x="388" y="2216"/>
                  </a:lnTo>
                  <a:lnTo>
                    <a:pt x="399" y="2173"/>
                  </a:lnTo>
                  <a:lnTo>
                    <a:pt x="256" y="2158"/>
                  </a:lnTo>
                  <a:lnTo>
                    <a:pt x="240" y="2205"/>
                  </a:lnTo>
                  <a:lnTo>
                    <a:pt x="224" y="2252"/>
                  </a:lnTo>
                  <a:lnTo>
                    <a:pt x="210" y="2300"/>
                  </a:lnTo>
                  <a:lnTo>
                    <a:pt x="210" y="2322"/>
                  </a:lnTo>
                  <a:lnTo>
                    <a:pt x="229" y="2362"/>
                  </a:lnTo>
                  <a:lnTo>
                    <a:pt x="256" y="2409"/>
                  </a:lnTo>
                  <a:lnTo>
                    <a:pt x="277" y="2467"/>
                  </a:lnTo>
                  <a:lnTo>
                    <a:pt x="293" y="2523"/>
                  </a:lnTo>
                  <a:lnTo>
                    <a:pt x="297" y="2599"/>
                  </a:lnTo>
                  <a:lnTo>
                    <a:pt x="297" y="2675"/>
                  </a:lnTo>
                  <a:lnTo>
                    <a:pt x="300" y="2782"/>
                  </a:lnTo>
                  <a:lnTo>
                    <a:pt x="306" y="2875"/>
                  </a:lnTo>
                  <a:lnTo>
                    <a:pt x="322" y="2979"/>
                  </a:lnTo>
                  <a:lnTo>
                    <a:pt x="353" y="3094"/>
                  </a:lnTo>
                  <a:lnTo>
                    <a:pt x="371" y="3144"/>
                  </a:lnTo>
                  <a:lnTo>
                    <a:pt x="387" y="3179"/>
                  </a:lnTo>
                  <a:lnTo>
                    <a:pt x="468"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64" name="Freeform 244"/>
            <p:cNvSpPr>
              <a:spLocks/>
            </p:cNvSpPr>
            <p:nvPr/>
          </p:nvSpPr>
          <p:spPr bwMode="auto">
            <a:xfrm>
              <a:off x="4585" y="1999"/>
              <a:ext cx="293" cy="1140"/>
            </a:xfrm>
            <a:custGeom>
              <a:avLst/>
              <a:gdLst>
                <a:gd name="T0" fmla="*/ 2 w 881"/>
                <a:gd name="T1" fmla="*/ 0 h 3419"/>
                <a:gd name="T2" fmla="*/ 3 w 881"/>
                <a:gd name="T3" fmla="*/ 0 h 3419"/>
                <a:gd name="T4" fmla="*/ 3 w 881"/>
                <a:gd name="T5" fmla="*/ 1 h 3419"/>
                <a:gd name="T6" fmla="*/ 3 w 881"/>
                <a:gd name="T7" fmla="*/ 1 h 3419"/>
                <a:gd name="T8" fmla="*/ 2 w 881"/>
                <a:gd name="T9" fmla="*/ 2 h 3419"/>
                <a:gd name="T10" fmla="*/ 2 w 881"/>
                <a:gd name="T11" fmla="*/ 2 h 3419"/>
                <a:gd name="T12" fmla="*/ 3 w 881"/>
                <a:gd name="T13" fmla="*/ 2 h 3419"/>
                <a:gd name="T14" fmla="*/ 3 w 881"/>
                <a:gd name="T15" fmla="*/ 2 h 3419"/>
                <a:gd name="T16" fmla="*/ 3 w 881"/>
                <a:gd name="T17" fmla="*/ 3 h 3419"/>
                <a:gd name="T18" fmla="*/ 3 w 881"/>
                <a:gd name="T19" fmla="*/ 3 h 3419"/>
                <a:gd name="T20" fmla="*/ 3 w 881"/>
                <a:gd name="T21" fmla="*/ 4 h 3419"/>
                <a:gd name="T22" fmla="*/ 3 w 881"/>
                <a:gd name="T23" fmla="*/ 5 h 3419"/>
                <a:gd name="T24" fmla="*/ 3 w 881"/>
                <a:gd name="T25" fmla="*/ 6 h 3419"/>
                <a:gd name="T26" fmla="*/ 3 w 881"/>
                <a:gd name="T27" fmla="*/ 6 h 3419"/>
                <a:gd name="T28" fmla="*/ 4 w 881"/>
                <a:gd name="T29" fmla="*/ 7 h 3419"/>
                <a:gd name="T30" fmla="*/ 3 w 881"/>
                <a:gd name="T31" fmla="*/ 8 h 3419"/>
                <a:gd name="T32" fmla="*/ 2 w 881"/>
                <a:gd name="T33" fmla="*/ 9 h 3419"/>
                <a:gd name="T34" fmla="*/ 2 w 881"/>
                <a:gd name="T35" fmla="*/ 10 h 3419"/>
                <a:gd name="T36" fmla="*/ 2 w 881"/>
                <a:gd name="T37" fmla="*/ 11 h 3419"/>
                <a:gd name="T38" fmla="*/ 2 w 881"/>
                <a:gd name="T39" fmla="*/ 12 h 3419"/>
                <a:gd name="T40" fmla="*/ 2 w 881"/>
                <a:gd name="T41" fmla="*/ 13 h 3419"/>
                <a:gd name="T42" fmla="*/ 2 w 881"/>
                <a:gd name="T43" fmla="*/ 14 h 3419"/>
                <a:gd name="T44" fmla="*/ 2 w 881"/>
                <a:gd name="T45" fmla="*/ 14 h 3419"/>
                <a:gd name="T46" fmla="*/ 2 w 881"/>
                <a:gd name="T47" fmla="*/ 14 h 3419"/>
                <a:gd name="T48" fmla="*/ 1 w 881"/>
                <a:gd name="T49" fmla="*/ 14 h 3419"/>
                <a:gd name="T50" fmla="*/ 1 w 881"/>
                <a:gd name="T51" fmla="*/ 14 h 3419"/>
                <a:gd name="T52" fmla="*/ 1 w 881"/>
                <a:gd name="T53" fmla="*/ 14 h 3419"/>
                <a:gd name="T54" fmla="*/ 1 w 881"/>
                <a:gd name="T55" fmla="*/ 14 h 3419"/>
                <a:gd name="T56" fmla="*/ 1 w 881"/>
                <a:gd name="T57" fmla="*/ 14 h 3419"/>
                <a:gd name="T58" fmla="*/ 0 w 881"/>
                <a:gd name="T59" fmla="*/ 14 h 3419"/>
                <a:gd name="T60" fmla="*/ 0 w 881"/>
                <a:gd name="T61" fmla="*/ 14 h 3419"/>
                <a:gd name="T62" fmla="*/ 0 w 881"/>
                <a:gd name="T63" fmla="*/ 13 h 3419"/>
                <a:gd name="T64" fmla="*/ 1 w 881"/>
                <a:gd name="T65" fmla="*/ 13 h 3419"/>
                <a:gd name="T66" fmla="*/ 1 w 881"/>
                <a:gd name="T67" fmla="*/ 13 h 3419"/>
                <a:gd name="T68" fmla="*/ 1 w 881"/>
                <a:gd name="T69" fmla="*/ 12 h 3419"/>
                <a:gd name="T70" fmla="*/ 0 w 881"/>
                <a:gd name="T71" fmla="*/ 11 h 3419"/>
                <a:gd name="T72" fmla="*/ 0 w 881"/>
                <a:gd name="T73" fmla="*/ 10 h 3419"/>
                <a:gd name="T74" fmla="*/ 0 w 881"/>
                <a:gd name="T75" fmla="*/ 9 h 3419"/>
                <a:gd name="T76" fmla="*/ 0 w 881"/>
                <a:gd name="T77" fmla="*/ 8 h 3419"/>
                <a:gd name="T78" fmla="*/ 0 w 881"/>
                <a:gd name="T79" fmla="*/ 7 h 3419"/>
                <a:gd name="T80" fmla="*/ 1 w 881"/>
                <a:gd name="T81" fmla="*/ 6 h 3419"/>
                <a:gd name="T82" fmla="*/ 1 w 881"/>
                <a:gd name="T83" fmla="*/ 5 h 3419"/>
                <a:gd name="T84" fmla="*/ 0 w 881"/>
                <a:gd name="T85" fmla="*/ 5 h 3419"/>
                <a:gd name="T86" fmla="*/ 0 w 881"/>
                <a:gd name="T87" fmla="*/ 5 h 3419"/>
                <a:gd name="T88" fmla="*/ 1 w 881"/>
                <a:gd name="T89" fmla="*/ 4 h 3419"/>
                <a:gd name="T90" fmla="*/ 1 w 881"/>
                <a:gd name="T91" fmla="*/ 3 h 3419"/>
                <a:gd name="T92" fmla="*/ 1 w 881"/>
                <a:gd name="T93" fmla="*/ 3 h 3419"/>
                <a:gd name="T94" fmla="*/ 1 w 881"/>
                <a:gd name="T95" fmla="*/ 2 h 3419"/>
                <a:gd name="T96" fmla="*/ 2 w 881"/>
                <a:gd name="T97" fmla="*/ 2 h 3419"/>
                <a:gd name="T98" fmla="*/ 2 w 881"/>
                <a:gd name="T99" fmla="*/ 2 h 3419"/>
                <a:gd name="T100" fmla="*/ 1 w 881"/>
                <a:gd name="T101" fmla="*/ 2 h 3419"/>
                <a:gd name="T102" fmla="*/ 1 w 881"/>
                <a:gd name="T103" fmla="*/ 1 h 3419"/>
                <a:gd name="T104" fmla="*/ 1 w 881"/>
                <a:gd name="T105" fmla="*/ 1 h 3419"/>
                <a:gd name="T106" fmla="*/ 1 w 881"/>
                <a:gd name="T107" fmla="*/ 1 h 3419"/>
                <a:gd name="T108" fmla="*/ 1 w 881"/>
                <a:gd name="T109" fmla="*/ 0 h 3419"/>
                <a:gd name="T110" fmla="*/ 1 w 881"/>
                <a:gd name="T111" fmla="*/ 0 h 3419"/>
                <a:gd name="T112" fmla="*/ 2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65" name="Freeform 245"/>
            <p:cNvSpPr>
              <a:spLocks/>
            </p:cNvSpPr>
            <p:nvPr/>
          </p:nvSpPr>
          <p:spPr bwMode="auto">
            <a:xfrm>
              <a:off x="4793" y="2333"/>
              <a:ext cx="34" cy="166"/>
            </a:xfrm>
            <a:custGeom>
              <a:avLst/>
              <a:gdLst>
                <a:gd name="T0" fmla="*/ 0 w 103"/>
                <a:gd name="T1" fmla="*/ 2 h 498"/>
                <a:gd name="T2" fmla="*/ 0 w 103"/>
                <a:gd name="T3" fmla="*/ 2 h 498"/>
                <a:gd name="T4" fmla="*/ 0 w 103"/>
                <a:gd name="T5" fmla="*/ 2 h 498"/>
                <a:gd name="T6" fmla="*/ 0 w 103"/>
                <a:gd name="T7" fmla="*/ 2 h 498"/>
                <a:gd name="T8" fmla="*/ 0 w 103"/>
                <a:gd name="T9" fmla="*/ 1 h 498"/>
                <a:gd name="T10" fmla="*/ 0 w 103"/>
                <a:gd name="T11" fmla="*/ 1 h 498"/>
                <a:gd name="T12" fmla="*/ 0 w 103"/>
                <a:gd name="T13" fmla="*/ 1 h 498"/>
                <a:gd name="T14" fmla="*/ 0 w 103"/>
                <a:gd name="T15" fmla="*/ 1 h 498"/>
                <a:gd name="T16" fmla="*/ 0 w 103"/>
                <a:gd name="T17" fmla="*/ 1 h 498"/>
                <a:gd name="T18" fmla="*/ 0 w 103"/>
                <a:gd name="T19" fmla="*/ 0 h 498"/>
                <a:gd name="T20" fmla="*/ 0 w 103"/>
                <a:gd name="T21" fmla="*/ 0 h 498"/>
                <a:gd name="T22" fmla="*/ 0 w 103"/>
                <a:gd name="T23" fmla="*/ 0 h 498"/>
                <a:gd name="T24" fmla="*/ 0 w 103"/>
                <a:gd name="T25" fmla="*/ 0 h 498"/>
                <a:gd name="T26" fmla="*/ 0 w 103"/>
                <a:gd name="T27" fmla="*/ 1 h 498"/>
                <a:gd name="T28" fmla="*/ 0 w 103"/>
                <a:gd name="T29" fmla="*/ 1 h 498"/>
                <a:gd name="T30" fmla="*/ 0 w 103"/>
                <a:gd name="T31" fmla="*/ 1 h 498"/>
                <a:gd name="T32" fmla="*/ 0 w 103"/>
                <a:gd name="T33" fmla="*/ 2 h 498"/>
                <a:gd name="T34" fmla="*/ 0 w 103"/>
                <a:gd name="T35" fmla="*/ 2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8"/>
                  </a:moveTo>
                  <a:lnTo>
                    <a:pt x="47" y="498"/>
                  </a:lnTo>
                  <a:lnTo>
                    <a:pt x="49" y="412"/>
                  </a:lnTo>
                  <a:lnTo>
                    <a:pt x="44" y="374"/>
                  </a:lnTo>
                  <a:lnTo>
                    <a:pt x="34" y="338"/>
                  </a:lnTo>
                  <a:lnTo>
                    <a:pt x="19" y="302"/>
                  </a:lnTo>
                  <a:lnTo>
                    <a:pt x="0" y="268"/>
                  </a:lnTo>
                  <a:lnTo>
                    <a:pt x="25" y="224"/>
                  </a:lnTo>
                  <a:lnTo>
                    <a:pt x="49" y="173"/>
                  </a:lnTo>
                  <a:lnTo>
                    <a:pt x="70" y="114"/>
                  </a:lnTo>
                  <a:lnTo>
                    <a:pt x="83" y="64"/>
                  </a:lnTo>
                  <a:lnTo>
                    <a:pt x="95" y="0"/>
                  </a:lnTo>
                  <a:lnTo>
                    <a:pt x="103" y="80"/>
                  </a:lnTo>
                  <a:lnTo>
                    <a:pt x="101" y="178"/>
                  </a:lnTo>
                  <a:lnTo>
                    <a:pt x="98" y="268"/>
                  </a:lnTo>
                  <a:lnTo>
                    <a:pt x="101" y="343"/>
                  </a:lnTo>
                  <a:lnTo>
                    <a:pt x="98" y="405"/>
                  </a:lnTo>
                  <a:lnTo>
                    <a:pt x="96" y="478"/>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66" name="Freeform 246"/>
            <p:cNvSpPr>
              <a:spLocks/>
            </p:cNvSpPr>
            <p:nvPr/>
          </p:nvSpPr>
          <p:spPr bwMode="auto">
            <a:xfrm>
              <a:off x="4653" y="2719"/>
              <a:ext cx="75" cy="340"/>
            </a:xfrm>
            <a:custGeom>
              <a:avLst/>
              <a:gdLst>
                <a:gd name="T0" fmla="*/ 1 w 223"/>
                <a:gd name="T1" fmla="*/ 4 h 1021"/>
                <a:gd name="T2" fmla="*/ 1 w 223"/>
                <a:gd name="T3" fmla="*/ 4 h 1021"/>
                <a:gd name="T4" fmla="*/ 1 w 223"/>
                <a:gd name="T5" fmla="*/ 4 h 1021"/>
                <a:gd name="T6" fmla="*/ 1 w 223"/>
                <a:gd name="T7" fmla="*/ 4 h 1021"/>
                <a:gd name="T8" fmla="*/ 1 w 223"/>
                <a:gd name="T9" fmla="*/ 3 h 1021"/>
                <a:gd name="T10" fmla="*/ 1 w 223"/>
                <a:gd name="T11" fmla="*/ 3 h 1021"/>
                <a:gd name="T12" fmla="*/ 1 w 223"/>
                <a:gd name="T13" fmla="*/ 3 h 1021"/>
                <a:gd name="T14" fmla="*/ 1 w 223"/>
                <a:gd name="T15" fmla="*/ 2 h 1021"/>
                <a:gd name="T16" fmla="*/ 1 w 223"/>
                <a:gd name="T17" fmla="*/ 2 h 1021"/>
                <a:gd name="T18" fmla="*/ 1 w 223"/>
                <a:gd name="T19" fmla="*/ 1 h 1021"/>
                <a:gd name="T20" fmla="*/ 1 w 223"/>
                <a:gd name="T21" fmla="*/ 1 h 1021"/>
                <a:gd name="T22" fmla="*/ 1 w 223"/>
                <a:gd name="T23" fmla="*/ 1 h 1021"/>
                <a:gd name="T24" fmla="*/ 1 w 223"/>
                <a:gd name="T25" fmla="*/ 1 h 1021"/>
                <a:gd name="T26" fmla="*/ 1 w 223"/>
                <a:gd name="T27" fmla="*/ 0 h 1021"/>
                <a:gd name="T28" fmla="*/ 1 w 223"/>
                <a:gd name="T29" fmla="*/ 0 h 1021"/>
                <a:gd name="T30" fmla="*/ 1 w 223"/>
                <a:gd name="T31" fmla="*/ 0 h 1021"/>
                <a:gd name="T32" fmla="*/ 0 w 223"/>
                <a:gd name="T33" fmla="*/ 0 h 1021"/>
                <a:gd name="T34" fmla="*/ 0 w 223"/>
                <a:gd name="T35" fmla="*/ 0 h 1021"/>
                <a:gd name="T36" fmla="*/ 0 w 223"/>
                <a:gd name="T37" fmla="*/ 0 h 1021"/>
                <a:gd name="T38" fmla="*/ 0 w 223"/>
                <a:gd name="T39" fmla="*/ 1 h 1021"/>
                <a:gd name="T40" fmla="*/ 0 w 223"/>
                <a:gd name="T41" fmla="*/ 1 h 1021"/>
                <a:gd name="T42" fmla="*/ 0 w 223"/>
                <a:gd name="T43" fmla="*/ 1 h 1021"/>
                <a:gd name="T44" fmla="*/ 0 w 223"/>
                <a:gd name="T45" fmla="*/ 1 h 1021"/>
                <a:gd name="T46" fmla="*/ 0 w 223"/>
                <a:gd name="T47" fmla="*/ 1 h 1021"/>
                <a:gd name="T48" fmla="*/ 0 w 223"/>
                <a:gd name="T49" fmla="*/ 2 h 1021"/>
                <a:gd name="T50" fmla="*/ 0 w 223"/>
                <a:gd name="T51" fmla="*/ 2 h 1021"/>
                <a:gd name="T52" fmla="*/ 0 w 223"/>
                <a:gd name="T53" fmla="*/ 2 h 1021"/>
                <a:gd name="T54" fmla="*/ 0 w 223"/>
                <a:gd name="T55" fmla="*/ 3 h 1021"/>
                <a:gd name="T56" fmla="*/ 0 w 223"/>
                <a:gd name="T57" fmla="*/ 3 h 1021"/>
                <a:gd name="T58" fmla="*/ 0 w 223"/>
                <a:gd name="T59" fmla="*/ 3 h 1021"/>
                <a:gd name="T60" fmla="*/ 1 w 223"/>
                <a:gd name="T61" fmla="*/ 4 h 1021"/>
                <a:gd name="T62" fmla="*/ 1 w 223"/>
                <a:gd name="T63" fmla="*/ 4 h 1021"/>
                <a:gd name="T64" fmla="*/ 1 w 223"/>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6"/>
                  </a:lnTo>
                  <a:lnTo>
                    <a:pt x="220" y="880"/>
                  </a:lnTo>
                  <a:lnTo>
                    <a:pt x="214"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7"/>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6"/>
                  </a:lnTo>
                  <a:lnTo>
                    <a:pt x="178"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67" name="Freeform 247"/>
            <p:cNvSpPr>
              <a:spLocks/>
            </p:cNvSpPr>
            <p:nvPr/>
          </p:nvSpPr>
          <p:spPr bwMode="auto">
            <a:xfrm>
              <a:off x="2881" y="1758"/>
              <a:ext cx="326" cy="1205"/>
            </a:xfrm>
            <a:custGeom>
              <a:avLst/>
              <a:gdLst>
                <a:gd name="T0" fmla="*/ 2 w 978"/>
                <a:gd name="T1" fmla="*/ 10 h 3616"/>
                <a:gd name="T2" fmla="*/ 2 w 978"/>
                <a:gd name="T3" fmla="*/ 12 h 3616"/>
                <a:gd name="T4" fmla="*/ 2 w 978"/>
                <a:gd name="T5" fmla="*/ 13 h 3616"/>
                <a:gd name="T6" fmla="*/ 2 w 978"/>
                <a:gd name="T7" fmla="*/ 14 h 3616"/>
                <a:gd name="T8" fmla="*/ 3 w 978"/>
                <a:gd name="T9" fmla="*/ 14 h 3616"/>
                <a:gd name="T10" fmla="*/ 3 w 978"/>
                <a:gd name="T11" fmla="*/ 14 h 3616"/>
                <a:gd name="T12" fmla="*/ 4 w 978"/>
                <a:gd name="T13" fmla="*/ 14 h 3616"/>
                <a:gd name="T14" fmla="*/ 4 w 978"/>
                <a:gd name="T15" fmla="*/ 14 h 3616"/>
                <a:gd name="T16" fmla="*/ 4 w 978"/>
                <a:gd name="T17" fmla="*/ 14 h 3616"/>
                <a:gd name="T18" fmla="*/ 3 w 978"/>
                <a:gd name="T19" fmla="*/ 14 h 3616"/>
                <a:gd name="T20" fmla="*/ 3 w 978"/>
                <a:gd name="T21" fmla="*/ 12 h 3616"/>
                <a:gd name="T22" fmla="*/ 3 w 978"/>
                <a:gd name="T23" fmla="*/ 10 h 3616"/>
                <a:gd name="T24" fmla="*/ 3 w 978"/>
                <a:gd name="T25" fmla="*/ 9 h 3616"/>
                <a:gd name="T26" fmla="*/ 4 w 978"/>
                <a:gd name="T27" fmla="*/ 8 h 3616"/>
                <a:gd name="T28" fmla="*/ 4 w 978"/>
                <a:gd name="T29" fmla="*/ 8 h 3616"/>
                <a:gd name="T30" fmla="*/ 4 w 978"/>
                <a:gd name="T31" fmla="*/ 7 h 3616"/>
                <a:gd name="T32" fmla="*/ 4 w 978"/>
                <a:gd name="T33" fmla="*/ 6 h 3616"/>
                <a:gd name="T34" fmla="*/ 4 w 978"/>
                <a:gd name="T35" fmla="*/ 4 h 3616"/>
                <a:gd name="T36" fmla="*/ 4 w 978"/>
                <a:gd name="T37" fmla="*/ 3 h 3616"/>
                <a:gd name="T38" fmla="*/ 3 w 978"/>
                <a:gd name="T39" fmla="*/ 2 h 3616"/>
                <a:gd name="T40" fmla="*/ 3 w 978"/>
                <a:gd name="T41" fmla="*/ 2 h 3616"/>
                <a:gd name="T42" fmla="*/ 3 w 978"/>
                <a:gd name="T43" fmla="*/ 1 h 3616"/>
                <a:gd name="T44" fmla="*/ 4 w 978"/>
                <a:gd name="T45" fmla="*/ 1 h 3616"/>
                <a:gd name="T46" fmla="*/ 4 w 978"/>
                <a:gd name="T47" fmla="*/ 0 h 3616"/>
                <a:gd name="T48" fmla="*/ 3 w 978"/>
                <a:gd name="T49" fmla="*/ 0 h 3616"/>
                <a:gd name="T50" fmla="*/ 3 w 978"/>
                <a:gd name="T51" fmla="*/ 0 h 3616"/>
                <a:gd name="T52" fmla="*/ 2 w 978"/>
                <a:gd name="T53" fmla="*/ 1 h 3616"/>
                <a:gd name="T54" fmla="*/ 2 w 978"/>
                <a:gd name="T55" fmla="*/ 1 h 3616"/>
                <a:gd name="T56" fmla="*/ 2 w 978"/>
                <a:gd name="T57" fmla="*/ 2 h 3616"/>
                <a:gd name="T58" fmla="*/ 1 w 978"/>
                <a:gd name="T59" fmla="*/ 3 h 3616"/>
                <a:gd name="T60" fmla="*/ 0 w 978"/>
                <a:gd name="T61" fmla="*/ 5 h 3616"/>
                <a:gd name="T62" fmla="*/ 0 w 978"/>
                <a:gd name="T63" fmla="*/ 6 h 3616"/>
                <a:gd name="T64" fmla="*/ 0 w 978"/>
                <a:gd name="T65" fmla="*/ 8 h 3616"/>
                <a:gd name="T66" fmla="*/ 0 w 978"/>
                <a:gd name="T67" fmla="*/ 8 h 3616"/>
                <a:gd name="T68" fmla="*/ 1 w 978"/>
                <a:gd name="T69" fmla="*/ 9 h 3616"/>
                <a:gd name="T70" fmla="*/ 0 w 978"/>
                <a:gd name="T71" fmla="*/ 10 h 3616"/>
                <a:gd name="T72" fmla="*/ 0 w 978"/>
                <a:gd name="T73" fmla="*/ 12 h 3616"/>
                <a:gd name="T74" fmla="*/ 0 w 978"/>
                <a:gd name="T75" fmla="*/ 14 h 3616"/>
                <a:gd name="T76" fmla="*/ 0 w 978"/>
                <a:gd name="T77" fmla="*/ 14 h 3616"/>
                <a:gd name="T78" fmla="*/ 1 w 978"/>
                <a:gd name="T79" fmla="*/ 15 h 3616"/>
                <a:gd name="T80" fmla="*/ 2 w 978"/>
                <a:gd name="T81" fmla="*/ 15 h 3616"/>
                <a:gd name="T82" fmla="*/ 2 w 978"/>
                <a:gd name="T83" fmla="*/ 15 h 3616"/>
                <a:gd name="T84" fmla="*/ 1 w 978"/>
                <a:gd name="T85" fmla="*/ 14 h 3616"/>
                <a:gd name="T86" fmla="*/ 1 w 978"/>
                <a:gd name="T87" fmla="*/ 14 h 3616"/>
                <a:gd name="T88" fmla="*/ 1 w 978"/>
                <a:gd name="T89" fmla="*/ 12 h 3616"/>
                <a:gd name="T90" fmla="*/ 2 w 978"/>
                <a:gd name="T91" fmla="*/ 11 h 3616"/>
                <a:gd name="T92" fmla="*/ 2 w 978"/>
                <a:gd name="T93" fmla="*/ 9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5" y="2517"/>
                  </a:lnTo>
                  <a:lnTo>
                    <a:pt x="518" y="2616"/>
                  </a:lnTo>
                  <a:lnTo>
                    <a:pt x="531" y="2734"/>
                  </a:lnTo>
                  <a:lnTo>
                    <a:pt x="533" y="2875"/>
                  </a:lnTo>
                  <a:lnTo>
                    <a:pt x="538" y="2989"/>
                  </a:lnTo>
                  <a:lnTo>
                    <a:pt x="544" y="3089"/>
                  </a:lnTo>
                  <a:lnTo>
                    <a:pt x="555" y="3188"/>
                  </a:lnTo>
                  <a:lnTo>
                    <a:pt x="565" y="3284"/>
                  </a:lnTo>
                  <a:lnTo>
                    <a:pt x="572" y="3348"/>
                  </a:lnTo>
                  <a:lnTo>
                    <a:pt x="568" y="3396"/>
                  </a:lnTo>
                  <a:lnTo>
                    <a:pt x="564" y="3435"/>
                  </a:lnTo>
                  <a:lnTo>
                    <a:pt x="573" y="3453"/>
                  </a:lnTo>
                  <a:lnTo>
                    <a:pt x="645" y="3473"/>
                  </a:lnTo>
                  <a:lnTo>
                    <a:pt x="661" y="3465"/>
                  </a:lnTo>
                  <a:lnTo>
                    <a:pt x="669" y="3453"/>
                  </a:lnTo>
                  <a:lnTo>
                    <a:pt x="738" y="3483"/>
                  </a:lnTo>
                  <a:lnTo>
                    <a:pt x="825" y="3514"/>
                  </a:lnTo>
                  <a:lnTo>
                    <a:pt x="883" y="3526"/>
                  </a:lnTo>
                  <a:lnTo>
                    <a:pt x="932" y="3524"/>
                  </a:lnTo>
                  <a:lnTo>
                    <a:pt x="959" y="3514"/>
                  </a:lnTo>
                  <a:lnTo>
                    <a:pt x="972" y="3497"/>
                  </a:lnTo>
                  <a:lnTo>
                    <a:pt x="978" y="3479"/>
                  </a:lnTo>
                  <a:lnTo>
                    <a:pt x="971" y="3458"/>
                  </a:lnTo>
                  <a:lnTo>
                    <a:pt x="951" y="3438"/>
                  </a:lnTo>
                  <a:lnTo>
                    <a:pt x="887" y="3400"/>
                  </a:lnTo>
                  <a:lnTo>
                    <a:pt x="831" y="3364"/>
                  </a:lnTo>
                  <a:lnTo>
                    <a:pt x="782" y="3332"/>
                  </a:lnTo>
                  <a:lnTo>
                    <a:pt x="760" y="3306"/>
                  </a:lnTo>
                  <a:lnTo>
                    <a:pt x="764" y="3214"/>
                  </a:lnTo>
                  <a:lnTo>
                    <a:pt x="771" y="3101"/>
                  </a:lnTo>
                  <a:lnTo>
                    <a:pt x="774" y="2986"/>
                  </a:lnTo>
                  <a:lnTo>
                    <a:pt x="783" y="2857"/>
                  </a:lnTo>
                  <a:lnTo>
                    <a:pt x="799" y="2697"/>
                  </a:lnTo>
                  <a:lnTo>
                    <a:pt x="810" y="2533"/>
                  </a:lnTo>
                  <a:lnTo>
                    <a:pt x="812" y="2361"/>
                  </a:lnTo>
                  <a:lnTo>
                    <a:pt x="816" y="2237"/>
                  </a:lnTo>
                  <a:lnTo>
                    <a:pt x="815" y="2111"/>
                  </a:lnTo>
                  <a:lnTo>
                    <a:pt x="818" y="2037"/>
                  </a:lnTo>
                  <a:lnTo>
                    <a:pt x="859" y="2036"/>
                  </a:lnTo>
                  <a:lnTo>
                    <a:pt x="901" y="2020"/>
                  </a:lnTo>
                  <a:lnTo>
                    <a:pt x="935" y="1978"/>
                  </a:lnTo>
                  <a:lnTo>
                    <a:pt x="943" y="1928"/>
                  </a:lnTo>
                  <a:lnTo>
                    <a:pt x="934" y="1859"/>
                  </a:lnTo>
                  <a:lnTo>
                    <a:pt x="914" y="1801"/>
                  </a:lnTo>
                  <a:lnTo>
                    <a:pt x="894" y="1762"/>
                  </a:lnTo>
                  <a:lnTo>
                    <a:pt x="934" y="1745"/>
                  </a:lnTo>
                  <a:lnTo>
                    <a:pt x="946" y="1734"/>
                  </a:lnTo>
                  <a:lnTo>
                    <a:pt x="947" y="1712"/>
                  </a:lnTo>
                  <a:lnTo>
                    <a:pt x="904" y="1569"/>
                  </a:lnTo>
                  <a:lnTo>
                    <a:pt x="890" y="1492"/>
                  </a:lnTo>
                  <a:lnTo>
                    <a:pt x="894" y="1228"/>
                  </a:lnTo>
                  <a:lnTo>
                    <a:pt x="906" y="1037"/>
                  </a:lnTo>
                  <a:lnTo>
                    <a:pt x="913" y="805"/>
                  </a:lnTo>
                  <a:lnTo>
                    <a:pt x="906" y="748"/>
                  </a:lnTo>
                  <a:lnTo>
                    <a:pt x="889" y="702"/>
                  </a:lnTo>
                  <a:lnTo>
                    <a:pt x="853" y="662"/>
                  </a:lnTo>
                  <a:lnTo>
                    <a:pt x="683" y="544"/>
                  </a:lnTo>
                  <a:lnTo>
                    <a:pt x="699" y="493"/>
                  </a:lnTo>
                  <a:lnTo>
                    <a:pt x="728" y="489"/>
                  </a:lnTo>
                  <a:lnTo>
                    <a:pt x="769" y="478"/>
                  </a:lnTo>
                  <a:lnTo>
                    <a:pt x="792" y="455"/>
                  </a:lnTo>
                  <a:lnTo>
                    <a:pt x="825" y="354"/>
                  </a:lnTo>
                  <a:lnTo>
                    <a:pt x="837" y="297"/>
                  </a:lnTo>
                  <a:lnTo>
                    <a:pt x="841" y="242"/>
                  </a:lnTo>
                  <a:lnTo>
                    <a:pt x="849" y="190"/>
                  </a:lnTo>
                  <a:lnTo>
                    <a:pt x="848" y="132"/>
                  </a:lnTo>
                  <a:lnTo>
                    <a:pt x="869" y="159"/>
                  </a:lnTo>
                  <a:lnTo>
                    <a:pt x="881" y="172"/>
                  </a:lnTo>
                  <a:lnTo>
                    <a:pt x="879" y="134"/>
                  </a:lnTo>
                  <a:lnTo>
                    <a:pt x="867" y="92"/>
                  </a:lnTo>
                  <a:lnTo>
                    <a:pt x="847" y="58"/>
                  </a:lnTo>
                  <a:lnTo>
                    <a:pt x="815" y="30"/>
                  </a:lnTo>
                  <a:lnTo>
                    <a:pt x="772" y="8"/>
                  </a:lnTo>
                  <a:lnTo>
                    <a:pt x="713" y="0"/>
                  </a:lnTo>
                  <a:lnTo>
                    <a:pt x="660" y="8"/>
                  </a:lnTo>
                  <a:lnTo>
                    <a:pt x="612" y="31"/>
                  </a:lnTo>
                  <a:lnTo>
                    <a:pt x="576" y="62"/>
                  </a:lnTo>
                  <a:lnTo>
                    <a:pt x="545" y="103"/>
                  </a:lnTo>
                  <a:lnTo>
                    <a:pt x="527" y="161"/>
                  </a:lnTo>
                  <a:lnTo>
                    <a:pt x="515" y="230"/>
                  </a:lnTo>
                  <a:lnTo>
                    <a:pt x="514" y="283"/>
                  </a:lnTo>
                  <a:lnTo>
                    <a:pt x="522" y="359"/>
                  </a:lnTo>
                  <a:lnTo>
                    <a:pt x="518" y="411"/>
                  </a:lnTo>
                  <a:lnTo>
                    <a:pt x="503" y="470"/>
                  </a:lnTo>
                  <a:lnTo>
                    <a:pt x="480" y="499"/>
                  </a:lnTo>
                  <a:lnTo>
                    <a:pt x="258" y="587"/>
                  </a:lnTo>
                  <a:lnTo>
                    <a:pt x="226" y="605"/>
                  </a:lnTo>
                  <a:lnTo>
                    <a:pt x="203" y="641"/>
                  </a:lnTo>
                  <a:lnTo>
                    <a:pt x="121" y="846"/>
                  </a:lnTo>
                  <a:lnTo>
                    <a:pt x="14" y="1139"/>
                  </a:lnTo>
                  <a:lnTo>
                    <a:pt x="0" y="1200"/>
                  </a:lnTo>
                  <a:lnTo>
                    <a:pt x="1" y="1234"/>
                  </a:lnTo>
                  <a:lnTo>
                    <a:pt x="12" y="1273"/>
                  </a:lnTo>
                  <a:lnTo>
                    <a:pt x="115" y="1481"/>
                  </a:lnTo>
                  <a:lnTo>
                    <a:pt x="127" y="1545"/>
                  </a:lnTo>
                  <a:lnTo>
                    <a:pt x="129" y="1610"/>
                  </a:lnTo>
                  <a:lnTo>
                    <a:pt x="91" y="1835"/>
                  </a:lnTo>
                  <a:lnTo>
                    <a:pt x="71" y="1935"/>
                  </a:lnTo>
                  <a:lnTo>
                    <a:pt x="69" y="1969"/>
                  </a:lnTo>
                  <a:lnTo>
                    <a:pt x="81" y="1994"/>
                  </a:lnTo>
                  <a:lnTo>
                    <a:pt x="114" y="2008"/>
                  </a:lnTo>
                  <a:lnTo>
                    <a:pt x="149" y="2017"/>
                  </a:lnTo>
                  <a:lnTo>
                    <a:pt x="152" y="2130"/>
                  </a:lnTo>
                  <a:lnTo>
                    <a:pt x="143" y="2257"/>
                  </a:lnTo>
                  <a:lnTo>
                    <a:pt x="132" y="2396"/>
                  </a:lnTo>
                  <a:lnTo>
                    <a:pt x="117" y="2525"/>
                  </a:lnTo>
                  <a:lnTo>
                    <a:pt x="90" y="2663"/>
                  </a:lnTo>
                  <a:lnTo>
                    <a:pt x="76" y="2802"/>
                  </a:lnTo>
                  <a:lnTo>
                    <a:pt x="59" y="2938"/>
                  </a:lnTo>
                  <a:lnTo>
                    <a:pt x="52" y="3046"/>
                  </a:lnTo>
                  <a:lnTo>
                    <a:pt x="48" y="3217"/>
                  </a:lnTo>
                  <a:lnTo>
                    <a:pt x="38" y="3325"/>
                  </a:lnTo>
                  <a:lnTo>
                    <a:pt x="37" y="3422"/>
                  </a:lnTo>
                  <a:lnTo>
                    <a:pt x="38" y="3443"/>
                  </a:lnTo>
                  <a:lnTo>
                    <a:pt x="91" y="3464"/>
                  </a:lnTo>
                  <a:lnTo>
                    <a:pt x="133" y="3491"/>
                  </a:lnTo>
                  <a:lnTo>
                    <a:pt x="172" y="3530"/>
                  </a:lnTo>
                  <a:lnTo>
                    <a:pt x="211" y="3567"/>
                  </a:lnTo>
                  <a:lnTo>
                    <a:pt x="264" y="3594"/>
                  </a:lnTo>
                  <a:lnTo>
                    <a:pt x="320" y="3613"/>
                  </a:lnTo>
                  <a:lnTo>
                    <a:pt x="370" y="3616"/>
                  </a:lnTo>
                  <a:lnTo>
                    <a:pt x="402" y="3606"/>
                  </a:lnTo>
                  <a:lnTo>
                    <a:pt x="424" y="3589"/>
                  </a:lnTo>
                  <a:lnTo>
                    <a:pt x="429" y="3568"/>
                  </a:lnTo>
                  <a:lnTo>
                    <a:pt x="419" y="3537"/>
                  </a:lnTo>
                  <a:lnTo>
                    <a:pt x="392" y="3509"/>
                  </a:lnTo>
                  <a:lnTo>
                    <a:pt x="359" y="3475"/>
                  </a:lnTo>
                  <a:lnTo>
                    <a:pt x="316" y="3432"/>
                  </a:lnTo>
                  <a:lnTo>
                    <a:pt x="282" y="3393"/>
                  </a:lnTo>
                  <a:lnTo>
                    <a:pt x="261" y="3358"/>
                  </a:lnTo>
                  <a:lnTo>
                    <a:pt x="283" y="3181"/>
                  </a:lnTo>
                  <a:lnTo>
                    <a:pt x="291" y="3054"/>
                  </a:lnTo>
                  <a:lnTo>
                    <a:pt x="310" y="2927"/>
                  </a:lnTo>
                  <a:lnTo>
                    <a:pt x="329" y="2814"/>
                  </a:lnTo>
                  <a:lnTo>
                    <a:pt x="357" y="2695"/>
                  </a:lnTo>
                  <a:lnTo>
                    <a:pt x="391" y="2576"/>
                  </a:lnTo>
                  <a:lnTo>
                    <a:pt x="420" y="2463"/>
                  </a:lnTo>
                  <a:lnTo>
                    <a:pt x="444" y="2371"/>
                  </a:lnTo>
                  <a:lnTo>
                    <a:pt x="469" y="2262"/>
                  </a:lnTo>
                  <a:close/>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1968" name="Freeform 248"/>
            <p:cNvSpPr>
              <a:spLocks/>
            </p:cNvSpPr>
            <p:nvPr/>
          </p:nvSpPr>
          <p:spPr bwMode="auto">
            <a:xfrm>
              <a:off x="3012" y="1969"/>
              <a:ext cx="422" cy="1134"/>
            </a:xfrm>
            <a:custGeom>
              <a:avLst/>
              <a:gdLst>
                <a:gd name="T0" fmla="*/ 1 w 1265"/>
                <a:gd name="T1" fmla="*/ 6 h 3402"/>
                <a:gd name="T2" fmla="*/ 2 w 1265"/>
                <a:gd name="T3" fmla="*/ 8 h 3402"/>
                <a:gd name="T4" fmla="*/ 2 w 1265"/>
                <a:gd name="T5" fmla="*/ 9 h 3402"/>
                <a:gd name="T6" fmla="*/ 1 w 1265"/>
                <a:gd name="T7" fmla="*/ 11 h 3402"/>
                <a:gd name="T8" fmla="*/ 1 w 1265"/>
                <a:gd name="T9" fmla="*/ 13 h 3402"/>
                <a:gd name="T10" fmla="*/ 1 w 1265"/>
                <a:gd name="T11" fmla="*/ 13 h 3402"/>
                <a:gd name="T12" fmla="*/ 1 w 1265"/>
                <a:gd name="T13" fmla="*/ 13 h 3402"/>
                <a:gd name="T14" fmla="*/ 0 w 1265"/>
                <a:gd name="T15" fmla="*/ 13 h 3402"/>
                <a:gd name="T16" fmla="*/ 0 w 1265"/>
                <a:gd name="T17" fmla="*/ 13 h 3402"/>
                <a:gd name="T18" fmla="*/ 0 w 1265"/>
                <a:gd name="T19" fmla="*/ 13 h 3402"/>
                <a:gd name="T20" fmla="*/ 2 w 1265"/>
                <a:gd name="T21" fmla="*/ 14 h 3402"/>
                <a:gd name="T22" fmla="*/ 2 w 1265"/>
                <a:gd name="T23" fmla="*/ 14 h 3402"/>
                <a:gd name="T24" fmla="*/ 2 w 1265"/>
                <a:gd name="T25" fmla="*/ 13 h 3402"/>
                <a:gd name="T26" fmla="*/ 2 w 1265"/>
                <a:gd name="T27" fmla="*/ 13 h 3402"/>
                <a:gd name="T28" fmla="*/ 2 w 1265"/>
                <a:gd name="T29" fmla="*/ 13 h 3402"/>
                <a:gd name="T30" fmla="*/ 2 w 1265"/>
                <a:gd name="T31" fmla="*/ 13 h 3402"/>
                <a:gd name="T32" fmla="*/ 2 w 1265"/>
                <a:gd name="T33" fmla="*/ 11 h 3402"/>
                <a:gd name="T34" fmla="*/ 3 w 1265"/>
                <a:gd name="T35" fmla="*/ 9 h 3402"/>
                <a:gd name="T36" fmla="*/ 3 w 1265"/>
                <a:gd name="T37" fmla="*/ 9 h 3402"/>
                <a:gd name="T38" fmla="*/ 3 w 1265"/>
                <a:gd name="T39" fmla="*/ 10 h 3402"/>
                <a:gd name="T40" fmla="*/ 3 w 1265"/>
                <a:gd name="T41" fmla="*/ 11 h 3402"/>
                <a:gd name="T42" fmla="*/ 3 w 1265"/>
                <a:gd name="T43" fmla="*/ 13 h 3402"/>
                <a:gd name="T44" fmla="*/ 3 w 1265"/>
                <a:gd name="T45" fmla="*/ 13 h 3402"/>
                <a:gd name="T46" fmla="*/ 3 w 1265"/>
                <a:gd name="T47" fmla="*/ 14 h 3402"/>
                <a:gd name="T48" fmla="*/ 3 w 1265"/>
                <a:gd name="T49" fmla="*/ 14 h 3402"/>
                <a:gd name="T50" fmla="*/ 3 w 1265"/>
                <a:gd name="T51" fmla="*/ 14 h 3402"/>
                <a:gd name="T52" fmla="*/ 4 w 1265"/>
                <a:gd name="T53" fmla="*/ 14 h 3402"/>
                <a:gd name="T54" fmla="*/ 4 w 1265"/>
                <a:gd name="T55" fmla="*/ 14 h 3402"/>
                <a:gd name="T56" fmla="*/ 4 w 1265"/>
                <a:gd name="T57" fmla="*/ 13 h 3402"/>
                <a:gd name="T58" fmla="*/ 4 w 1265"/>
                <a:gd name="T59" fmla="*/ 13 h 3402"/>
                <a:gd name="T60" fmla="*/ 4 w 1265"/>
                <a:gd name="T61" fmla="*/ 12 h 3402"/>
                <a:gd name="T62" fmla="*/ 4 w 1265"/>
                <a:gd name="T63" fmla="*/ 11 h 3402"/>
                <a:gd name="T64" fmla="*/ 4 w 1265"/>
                <a:gd name="T65" fmla="*/ 10 h 3402"/>
                <a:gd name="T66" fmla="*/ 5 w 1265"/>
                <a:gd name="T67" fmla="*/ 9 h 3402"/>
                <a:gd name="T68" fmla="*/ 5 w 1265"/>
                <a:gd name="T69" fmla="*/ 8 h 3402"/>
                <a:gd name="T70" fmla="*/ 4 w 1265"/>
                <a:gd name="T71" fmla="*/ 8 h 3402"/>
                <a:gd name="T72" fmla="*/ 5 w 1265"/>
                <a:gd name="T73" fmla="*/ 6 h 3402"/>
                <a:gd name="T74" fmla="*/ 5 w 1265"/>
                <a:gd name="T75" fmla="*/ 5 h 3402"/>
                <a:gd name="T76" fmla="*/ 5 w 1265"/>
                <a:gd name="T77" fmla="*/ 3 h 3402"/>
                <a:gd name="T78" fmla="*/ 5 w 1265"/>
                <a:gd name="T79" fmla="*/ 3 h 3402"/>
                <a:gd name="T80" fmla="*/ 4 w 1265"/>
                <a:gd name="T81" fmla="*/ 2 h 3402"/>
                <a:gd name="T82" fmla="*/ 4 w 1265"/>
                <a:gd name="T83" fmla="*/ 2 h 3402"/>
                <a:gd name="T84" fmla="*/ 4 w 1265"/>
                <a:gd name="T85" fmla="*/ 1 h 3402"/>
                <a:gd name="T86" fmla="*/ 4 w 1265"/>
                <a:gd name="T87" fmla="*/ 1 h 3402"/>
                <a:gd name="T88" fmla="*/ 3 w 1265"/>
                <a:gd name="T89" fmla="*/ 0 h 3402"/>
                <a:gd name="T90" fmla="*/ 3 w 1265"/>
                <a:gd name="T91" fmla="*/ 0 h 3402"/>
                <a:gd name="T92" fmla="*/ 3 w 1265"/>
                <a:gd name="T93" fmla="*/ 0 h 3402"/>
                <a:gd name="T94" fmla="*/ 3 w 1265"/>
                <a:gd name="T95" fmla="*/ 0 h 3402"/>
                <a:gd name="T96" fmla="*/ 2 w 1265"/>
                <a:gd name="T97" fmla="*/ 0 h 3402"/>
                <a:gd name="T98" fmla="*/ 2 w 1265"/>
                <a:gd name="T99" fmla="*/ 1 h 3402"/>
                <a:gd name="T100" fmla="*/ 2 w 1265"/>
                <a:gd name="T101" fmla="*/ 1 h 3402"/>
                <a:gd name="T102" fmla="*/ 3 w 1265"/>
                <a:gd name="T103" fmla="*/ 2 h 3402"/>
                <a:gd name="T104" fmla="*/ 3 w 1265"/>
                <a:gd name="T105" fmla="*/ 2 h 3402"/>
                <a:gd name="T106" fmla="*/ 2 w 1265"/>
                <a:gd name="T107" fmla="*/ 3 h 3402"/>
                <a:gd name="T108" fmla="*/ 1 w 1265"/>
                <a:gd name="T109" fmla="*/ 3 h 3402"/>
                <a:gd name="T110" fmla="*/ 1 w 1265"/>
                <a:gd name="T111" fmla="*/ 5 h 3402"/>
                <a:gd name="T112" fmla="*/ 1 w 1265"/>
                <a:gd name="T113" fmla="*/ 5 h 3402"/>
                <a:gd name="T114" fmla="*/ 1 w 1265"/>
                <a:gd name="T115" fmla="*/ 5 h 3402"/>
                <a:gd name="T116" fmla="*/ 1 w 1265"/>
                <a:gd name="T117" fmla="*/ 6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2"/>
                  </a:lnTo>
                  <a:lnTo>
                    <a:pt x="318" y="2651"/>
                  </a:lnTo>
                  <a:lnTo>
                    <a:pt x="284" y="2966"/>
                  </a:lnTo>
                  <a:lnTo>
                    <a:pt x="277" y="3080"/>
                  </a:lnTo>
                  <a:lnTo>
                    <a:pt x="274" y="3118"/>
                  </a:lnTo>
                  <a:lnTo>
                    <a:pt x="263" y="3131"/>
                  </a:lnTo>
                  <a:lnTo>
                    <a:pt x="229" y="3152"/>
                  </a:lnTo>
                  <a:lnTo>
                    <a:pt x="160" y="3185"/>
                  </a:lnTo>
                  <a:lnTo>
                    <a:pt x="82" y="3204"/>
                  </a:lnTo>
                  <a:lnTo>
                    <a:pt x="55" y="3211"/>
                  </a:lnTo>
                  <a:lnTo>
                    <a:pt x="26" y="3224"/>
                  </a:lnTo>
                  <a:lnTo>
                    <a:pt x="7" y="3249"/>
                  </a:lnTo>
                  <a:lnTo>
                    <a:pt x="0" y="3271"/>
                  </a:lnTo>
                  <a:lnTo>
                    <a:pt x="10" y="3280"/>
                  </a:lnTo>
                  <a:lnTo>
                    <a:pt x="165" y="3289"/>
                  </a:lnTo>
                  <a:lnTo>
                    <a:pt x="366" y="3313"/>
                  </a:lnTo>
                  <a:lnTo>
                    <a:pt x="402" y="3315"/>
                  </a:lnTo>
                  <a:lnTo>
                    <a:pt x="425" y="3303"/>
                  </a:lnTo>
                  <a:lnTo>
                    <a:pt x="438" y="3279"/>
                  </a:lnTo>
                  <a:lnTo>
                    <a:pt x="441" y="3241"/>
                  </a:lnTo>
                  <a:lnTo>
                    <a:pt x="432" y="3180"/>
                  </a:lnTo>
                  <a:lnTo>
                    <a:pt x="426" y="3171"/>
                  </a:lnTo>
                  <a:lnTo>
                    <a:pt x="411" y="3164"/>
                  </a:lnTo>
                  <a:lnTo>
                    <a:pt x="434" y="3160"/>
                  </a:lnTo>
                  <a:lnTo>
                    <a:pt x="442" y="3149"/>
                  </a:lnTo>
                  <a:lnTo>
                    <a:pt x="449" y="3102"/>
                  </a:lnTo>
                  <a:lnTo>
                    <a:pt x="479" y="3001"/>
                  </a:lnTo>
                  <a:lnTo>
                    <a:pt x="541" y="2762"/>
                  </a:lnTo>
                  <a:lnTo>
                    <a:pt x="559" y="2649"/>
                  </a:lnTo>
                  <a:lnTo>
                    <a:pt x="608" y="2284"/>
                  </a:lnTo>
                  <a:lnTo>
                    <a:pt x="628" y="2194"/>
                  </a:lnTo>
                  <a:lnTo>
                    <a:pt x="664" y="2083"/>
                  </a:lnTo>
                  <a:lnTo>
                    <a:pt x="681" y="2197"/>
                  </a:lnTo>
                  <a:lnTo>
                    <a:pt x="696" y="2313"/>
                  </a:lnTo>
                  <a:lnTo>
                    <a:pt x="715" y="2632"/>
                  </a:lnTo>
                  <a:lnTo>
                    <a:pt x="727" y="2731"/>
                  </a:lnTo>
                  <a:lnTo>
                    <a:pt x="744" y="3087"/>
                  </a:lnTo>
                  <a:lnTo>
                    <a:pt x="741" y="3140"/>
                  </a:lnTo>
                  <a:lnTo>
                    <a:pt x="746" y="3151"/>
                  </a:lnTo>
                  <a:lnTo>
                    <a:pt x="780" y="3168"/>
                  </a:lnTo>
                  <a:lnTo>
                    <a:pt x="769" y="3221"/>
                  </a:lnTo>
                  <a:lnTo>
                    <a:pt x="762" y="3282"/>
                  </a:lnTo>
                  <a:lnTo>
                    <a:pt x="759" y="3319"/>
                  </a:lnTo>
                  <a:lnTo>
                    <a:pt x="771" y="3357"/>
                  </a:lnTo>
                  <a:lnTo>
                    <a:pt x="793" y="3383"/>
                  </a:lnTo>
                  <a:lnTo>
                    <a:pt x="835" y="3399"/>
                  </a:lnTo>
                  <a:lnTo>
                    <a:pt x="880" y="3402"/>
                  </a:lnTo>
                  <a:lnTo>
                    <a:pt x="930" y="3399"/>
                  </a:lnTo>
                  <a:lnTo>
                    <a:pt x="952" y="3382"/>
                  </a:lnTo>
                  <a:lnTo>
                    <a:pt x="965" y="3356"/>
                  </a:lnTo>
                  <a:lnTo>
                    <a:pt x="965" y="3324"/>
                  </a:lnTo>
                  <a:lnTo>
                    <a:pt x="956" y="3276"/>
                  </a:lnTo>
                  <a:lnTo>
                    <a:pt x="927" y="3226"/>
                  </a:lnTo>
                  <a:lnTo>
                    <a:pt x="907" y="3174"/>
                  </a:lnTo>
                  <a:lnTo>
                    <a:pt x="930" y="3176"/>
                  </a:lnTo>
                  <a:lnTo>
                    <a:pt x="951" y="3024"/>
                  </a:lnTo>
                  <a:lnTo>
                    <a:pt x="965" y="2850"/>
                  </a:lnTo>
                  <a:lnTo>
                    <a:pt x="968" y="2730"/>
                  </a:lnTo>
                  <a:lnTo>
                    <a:pt x="962" y="2591"/>
                  </a:lnTo>
                  <a:lnTo>
                    <a:pt x="957" y="2466"/>
                  </a:lnTo>
                  <a:lnTo>
                    <a:pt x="947" y="2363"/>
                  </a:lnTo>
                  <a:lnTo>
                    <a:pt x="1242" y="2263"/>
                  </a:lnTo>
                  <a:lnTo>
                    <a:pt x="1265" y="1909"/>
                  </a:lnTo>
                  <a:lnTo>
                    <a:pt x="1233" y="1881"/>
                  </a:lnTo>
                  <a:lnTo>
                    <a:pt x="1097" y="1913"/>
                  </a:lnTo>
                  <a:lnTo>
                    <a:pt x="1088" y="1835"/>
                  </a:lnTo>
                  <a:lnTo>
                    <a:pt x="1091" y="1739"/>
                  </a:lnTo>
                  <a:lnTo>
                    <a:pt x="1181" y="1348"/>
                  </a:lnTo>
                  <a:lnTo>
                    <a:pt x="1192" y="1244"/>
                  </a:lnTo>
                  <a:lnTo>
                    <a:pt x="1190" y="1119"/>
                  </a:lnTo>
                  <a:lnTo>
                    <a:pt x="1156" y="774"/>
                  </a:lnTo>
                  <a:lnTo>
                    <a:pt x="1137" y="682"/>
                  </a:lnTo>
                  <a:lnTo>
                    <a:pt x="1117" y="643"/>
                  </a:lnTo>
                  <a:lnTo>
                    <a:pt x="1094" y="629"/>
                  </a:lnTo>
                  <a:lnTo>
                    <a:pt x="937" y="557"/>
                  </a:lnTo>
                  <a:lnTo>
                    <a:pt x="869" y="529"/>
                  </a:lnTo>
                  <a:lnTo>
                    <a:pt x="851" y="439"/>
                  </a:lnTo>
                  <a:lnTo>
                    <a:pt x="876" y="376"/>
                  </a:lnTo>
                  <a:lnTo>
                    <a:pt x="888" y="337"/>
                  </a:lnTo>
                  <a:lnTo>
                    <a:pt x="892" y="287"/>
                  </a:lnTo>
                  <a:lnTo>
                    <a:pt x="889" y="225"/>
                  </a:lnTo>
                  <a:lnTo>
                    <a:pt x="872" y="135"/>
                  </a:lnTo>
                  <a:lnTo>
                    <a:pt x="862" y="90"/>
                  </a:lnTo>
                  <a:lnTo>
                    <a:pt x="846" y="55"/>
                  </a:lnTo>
                  <a:lnTo>
                    <a:pt x="820" y="28"/>
                  </a:lnTo>
                  <a:lnTo>
                    <a:pt x="798" y="16"/>
                  </a:lnTo>
                  <a:lnTo>
                    <a:pt x="753" y="1"/>
                  </a:lnTo>
                  <a:lnTo>
                    <a:pt x="719" y="0"/>
                  </a:lnTo>
                  <a:lnTo>
                    <a:pt x="672" y="10"/>
                  </a:lnTo>
                  <a:lnTo>
                    <a:pt x="627" y="26"/>
                  </a:lnTo>
                  <a:lnTo>
                    <a:pt x="589" y="53"/>
                  </a:lnTo>
                  <a:lnTo>
                    <a:pt x="573" y="94"/>
                  </a:lnTo>
                  <a:lnTo>
                    <a:pt x="565" y="150"/>
                  </a:lnTo>
                  <a:lnTo>
                    <a:pt x="567" y="203"/>
                  </a:lnTo>
                  <a:lnTo>
                    <a:pt x="572" y="263"/>
                  </a:lnTo>
                  <a:lnTo>
                    <a:pt x="580" y="312"/>
                  </a:lnTo>
                  <a:lnTo>
                    <a:pt x="603" y="364"/>
                  </a:lnTo>
                  <a:lnTo>
                    <a:pt x="623" y="402"/>
                  </a:lnTo>
                  <a:lnTo>
                    <a:pt x="643" y="441"/>
                  </a:lnTo>
                  <a:lnTo>
                    <a:pt x="640" y="504"/>
                  </a:lnTo>
                  <a:lnTo>
                    <a:pt x="586" y="517"/>
                  </a:lnTo>
                  <a:lnTo>
                    <a:pt x="384" y="632"/>
                  </a:lnTo>
                  <a:lnTo>
                    <a:pt x="352" y="669"/>
                  </a:lnTo>
                  <a:lnTo>
                    <a:pt x="341" y="696"/>
                  </a:lnTo>
                  <a:lnTo>
                    <a:pt x="303" y="1052"/>
                  </a:lnTo>
                  <a:lnTo>
                    <a:pt x="315" y="1108"/>
                  </a:lnTo>
                  <a:lnTo>
                    <a:pt x="329" y="1165"/>
                  </a:lnTo>
                  <a:lnTo>
                    <a:pt x="339" y="1228"/>
                  </a:lnTo>
                  <a:lnTo>
                    <a:pt x="332" y="1274"/>
                  </a:lnTo>
                  <a:lnTo>
                    <a:pt x="310" y="1327"/>
                  </a:lnTo>
                  <a:lnTo>
                    <a:pt x="270" y="1382"/>
                  </a:lnTo>
                  <a:lnTo>
                    <a:pt x="265" y="1459"/>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69" name="Freeform 249"/>
            <p:cNvSpPr>
              <a:spLocks/>
            </p:cNvSpPr>
            <p:nvPr/>
          </p:nvSpPr>
          <p:spPr bwMode="auto">
            <a:xfrm>
              <a:off x="2301" y="1942"/>
              <a:ext cx="326" cy="1145"/>
            </a:xfrm>
            <a:custGeom>
              <a:avLst/>
              <a:gdLst>
                <a:gd name="T0" fmla="*/ 3 w 979"/>
                <a:gd name="T1" fmla="*/ 10 h 3436"/>
                <a:gd name="T2" fmla="*/ 3 w 979"/>
                <a:gd name="T3" fmla="*/ 10 h 3436"/>
                <a:gd name="T4" fmla="*/ 3 w 979"/>
                <a:gd name="T5" fmla="*/ 11 h 3436"/>
                <a:gd name="T6" fmla="*/ 3 w 979"/>
                <a:gd name="T7" fmla="*/ 12 h 3436"/>
                <a:gd name="T8" fmla="*/ 3 w 979"/>
                <a:gd name="T9" fmla="*/ 13 h 3436"/>
                <a:gd name="T10" fmla="*/ 3 w 979"/>
                <a:gd name="T11" fmla="*/ 13 h 3436"/>
                <a:gd name="T12" fmla="*/ 3 w 979"/>
                <a:gd name="T13" fmla="*/ 13 h 3436"/>
                <a:gd name="T14" fmla="*/ 4 w 979"/>
                <a:gd name="T15" fmla="*/ 14 h 3436"/>
                <a:gd name="T16" fmla="*/ 4 w 979"/>
                <a:gd name="T17" fmla="*/ 14 h 3436"/>
                <a:gd name="T18" fmla="*/ 4 w 979"/>
                <a:gd name="T19" fmla="*/ 14 h 3436"/>
                <a:gd name="T20" fmla="*/ 3 w 979"/>
                <a:gd name="T21" fmla="*/ 14 h 3436"/>
                <a:gd name="T22" fmla="*/ 3 w 979"/>
                <a:gd name="T23" fmla="*/ 14 h 3436"/>
                <a:gd name="T24" fmla="*/ 2 w 979"/>
                <a:gd name="T25" fmla="*/ 14 h 3436"/>
                <a:gd name="T26" fmla="*/ 2 w 979"/>
                <a:gd name="T27" fmla="*/ 13 h 3436"/>
                <a:gd name="T28" fmla="*/ 2 w 979"/>
                <a:gd name="T29" fmla="*/ 11 h 3436"/>
                <a:gd name="T30" fmla="*/ 2 w 979"/>
                <a:gd name="T31" fmla="*/ 10 h 3436"/>
                <a:gd name="T32" fmla="*/ 2 w 979"/>
                <a:gd name="T33" fmla="*/ 11 h 3436"/>
                <a:gd name="T34" fmla="*/ 1 w 979"/>
                <a:gd name="T35" fmla="*/ 12 h 3436"/>
                <a:gd name="T36" fmla="*/ 1 w 979"/>
                <a:gd name="T37" fmla="*/ 13 h 3436"/>
                <a:gd name="T38" fmla="*/ 1 w 979"/>
                <a:gd name="T39" fmla="*/ 14 h 3436"/>
                <a:gd name="T40" fmla="*/ 1 w 979"/>
                <a:gd name="T41" fmla="*/ 14 h 3436"/>
                <a:gd name="T42" fmla="*/ 1 w 979"/>
                <a:gd name="T43" fmla="*/ 14 h 3436"/>
                <a:gd name="T44" fmla="*/ 0 w 979"/>
                <a:gd name="T45" fmla="*/ 14 h 3436"/>
                <a:gd name="T46" fmla="*/ 0 w 979"/>
                <a:gd name="T47" fmla="*/ 14 h 3436"/>
                <a:gd name="T48" fmla="*/ 0 w 979"/>
                <a:gd name="T49" fmla="*/ 14 h 3436"/>
                <a:gd name="T50" fmla="*/ 0 w 979"/>
                <a:gd name="T51" fmla="*/ 13 h 3436"/>
                <a:gd name="T52" fmla="*/ 0 w 979"/>
                <a:gd name="T53" fmla="*/ 13 h 3436"/>
                <a:gd name="T54" fmla="*/ 0 w 979"/>
                <a:gd name="T55" fmla="*/ 11 h 3436"/>
                <a:gd name="T56" fmla="*/ 1 w 979"/>
                <a:gd name="T57" fmla="*/ 10 h 3436"/>
                <a:gd name="T58" fmla="*/ 0 w 979"/>
                <a:gd name="T59" fmla="*/ 10 h 3436"/>
                <a:gd name="T60" fmla="*/ 1 w 979"/>
                <a:gd name="T61" fmla="*/ 6 h 3436"/>
                <a:gd name="T62" fmla="*/ 1 w 979"/>
                <a:gd name="T63" fmla="*/ 6 h 3436"/>
                <a:gd name="T64" fmla="*/ 0 w 979"/>
                <a:gd name="T65" fmla="*/ 5 h 3436"/>
                <a:gd name="T66" fmla="*/ 0 w 979"/>
                <a:gd name="T67" fmla="*/ 5 h 3436"/>
                <a:gd name="T68" fmla="*/ 0 w 979"/>
                <a:gd name="T69" fmla="*/ 4 h 3436"/>
                <a:gd name="T70" fmla="*/ 0 w 979"/>
                <a:gd name="T71" fmla="*/ 3 h 3436"/>
                <a:gd name="T72" fmla="*/ 1 w 979"/>
                <a:gd name="T73" fmla="*/ 4 h 3436"/>
                <a:gd name="T74" fmla="*/ 1 w 979"/>
                <a:gd name="T75" fmla="*/ 3 h 3436"/>
                <a:gd name="T76" fmla="*/ 1 w 979"/>
                <a:gd name="T77" fmla="*/ 3 h 3436"/>
                <a:gd name="T78" fmla="*/ 1 w 979"/>
                <a:gd name="T79" fmla="*/ 2 h 3436"/>
                <a:gd name="T80" fmla="*/ 2 w 979"/>
                <a:gd name="T81" fmla="*/ 2 h 3436"/>
                <a:gd name="T82" fmla="*/ 2 w 979"/>
                <a:gd name="T83" fmla="*/ 2 h 3436"/>
                <a:gd name="T84" fmla="*/ 2 w 979"/>
                <a:gd name="T85" fmla="*/ 1 h 3436"/>
                <a:gd name="T86" fmla="*/ 2 w 979"/>
                <a:gd name="T87" fmla="*/ 1 h 3436"/>
                <a:gd name="T88" fmla="*/ 2 w 979"/>
                <a:gd name="T89" fmla="*/ 0 h 3436"/>
                <a:gd name="T90" fmla="*/ 2 w 979"/>
                <a:gd name="T91" fmla="*/ 0 h 3436"/>
                <a:gd name="T92" fmla="*/ 3 w 979"/>
                <a:gd name="T93" fmla="*/ 0 h 3436"/>
                <a:gd name="T94" fmla="*/ 3 w 979"/>
                <a:gd name="T95" fmla="*/ 0 h 3436"/>
                <a:gd name="T96" fmla="*/ 3 w 979"/>
                <a:gd name="T97" fmla="*/ 0 h 3436"/>
                <a:gd name="T98" fmla="*/ 3 w 979"/>
                <a:gd name="T99" fmla="*/ 1 h 3436"/>
                <a:gd name="T100" fmla="*/ 3 w 979"/>
                <a:gd name="T101" fmla="*/ 1 h 3436"/>
                <a:gd name="T102" fmla="*/ 3 w 979"/>
                <a:gd name="T103" fmla="*/ 2 h 3436"/>
                <a:gd name="T104" fmla="*/ 3 w 979"/>
                <a:gd name="T105" fmla="*/ 2 h 3436"/>
                <a:gd name="T106" fmla="*/ 3 w 979"/>
                <a:gd name="T107" fmla="*/ 2 h 3436"/>
                <a:gd name="T108" fmla="*/ 4 w 979"/>
                <a:gd name="T109" fmla="*/ 3 h 3436"/>
                <a:gd name="T110" fmla="*/ 4 w 979"/>
                <a:gd name="T111" fmla="*/ 3 h 3436"/>
                <a:gd name="T112" fmla="*/ 4 w 979"/>
                <a:gd name="T113" fmla="*/ 4 h 3436"/>
                <a:gd name="T114" fmla="*/ 3 w 979"/>
                <a:gd name="T115" fmla="*/ 5 h 3436"/>
                <a:gd name="T116" fmla="*/ 3 w 979"/>
                <a:gd name="T117" fmla="*/ 6 h 3436"/>
                <a:gd name="T118" fmla="*/ 4 w 979"/>
                <a:gd name="T119" fmla="*/ 7 h 34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9"/>
                <a:gd name="T181" fmla="*/ 0 h 3436"/>
                <a:gd name="T182" fmla="*/ 979 w 979"/>
                <a:gd name="T183" fmla="*/ 3436 h 34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9" h="3436">
                  <a:moveTo>
                    <a:pt x="866" y="1737"/>
                  </a:moveTo>
                  <a:lnTo>
                    <a:pt x="833" y="2344"/>
                  </a:lnTo>
                  <a:lnTo>
                    <a:pt x="829" y="2472"/>
                  </a:lnTo>
                  <a:lnTo>
                    <a:pt x="784" y="2482"/>
                  </a:lnTo>
                  <a:lnTo>
                    <a:pt x="736" y="2484"/>
                  </a:lnTo>
                  <a:lnTo>
                    <a:pt x="734" y="2604"/>
                  </a:lnTo>
                  <a:lnTo>
                    <a:pt x="725" y="2724"/>
                  </a:lnTo>
                  <a:lnTo>
                    <a:pt x="699" y="3007"/>
                  </a:lnTo>
                  <a:lnTo>
                    <a:pt x="697" y="3101"/>
                  </a:lnTo>
                  <a:lnTo>
                    <a:pt x="699" y="3142"/>
                  </a:lnTo>
                  <a:lnTo>
                    <a:pt x="708" y="3179"/>
                  </a:lnTo>
                  <a:lnTo>
                    <a:pt x="726" y="3204"/>
                  </a:lnTo>
                  <a:lnTo>
                    <a:pt x="758" y="3231"/>
                  </a:lnTo>
                  <a:lnTo>
                    <a:pt x="795" y="3254"/>
                  </a:lnTo>
                  <a:lnTo>
                    <a:pt x="841" y="3285"/>
                  </a:lnTo>
                  <a:lnTo>
                    <a:pt x="870" y="3306"/>
                  </a:lnTo>
                  <a:lnTo>
                    <a:pt x="884" y="3326"/>
                  </a:lnTo>
                  <a:lnTo>
                    <a:pt x="890" y="3349"/>
                  </a:lnTo>
                  <a:lnTo>
                    <a:pt x="884" y="3367"/>
                  </a:lnTo>
                  <a:lnTo>
                    <a:pt x="863" y="3383"/>
                  </a:lnTo>
                  <a:lnTo>
                    <a:pt x="825" y="3385"/>
                  </a:lnTo>
                  <a:lnTo>
                    <a:pt x="758" y="3376"/>
                  </a:lnTo>
                  <a:lnTo>
                    <a:pt x="695" y="3359"/>
                  </a:lnTo>
                  <a:lnTo>
                    <a:pt x="625" y="3346"/>
                  </a:lnTo>
                  <a:lnTo>
                    <a:pt x="555" y="3337"/>
                  </a:lnTo>
                  <a:lnTo>
                    <a:pt x="518" y="3331"/>
                  </a:lnTo>
                  <a:lnTo>
                    <a:pt x="498" y="3322"/>
                  </a:lnTo>
                  <a:lnTo>
                    <a:pt x="493" y="3231"/>
                  </a:lnTo>
                  <a:lnTo>
                    <a:pt x="487" y="3099"/>
                  </a:lnTo>
                  <a:lnTo>
                    <a:pt x="459" y="2732"/>
                  </a:lnTo>
                  <a:lnTo>
                    <a:pt x="451" y="2631"/>
                  </a:lnTo>
                  <a:lnTo>
                    <a:pt x="433" y="2508"/>
                  </a:lnTo>
                  <a:lnTo>
                    <a:pt x="377" y="2521"/>
                  </a:lnTo>
                  <a:lnTo>
                    <a:pt x="370" y="2614"/>
                  </a:lnTo>
                  <a:lnTo>
                    <a:pt x="346" y="2736"/>
                  </a:lnTo>
                  <a:lnTo>
                    <a:pt x="280" y="2941"/>
                  </a:lnTo>
                  <a:lnTo>
                    <a:pt x="240" y="3156"/>
                  </a:lnTo>
                  <a:lnTo>
                    <a:pt x="228" y="3214"/>
                  </a:lnTo>
                  <a:lnTo>
                    <a:pt x="215" y="3243"/>
                  </a:lnTo>
                  <a:lnTo>
                    <a:pt x="224" y="3308"/>
                  </a:lnTo>
                  <a:lnTo>
                    <a:pt x="230" y="3350"/>
                  </a:lnTo>
                  <a:lnTo>
                    <a:pt x="228" y="3377"/>
                  </a:lnTo>
                  <a:lnTo>
                    <a:pt x="209" y="3409"/>
                  </a:lnTo>
                  <a:lnTo>
                    <a:pt x="184" y="3430"/>
                  </a:lnTo>
                  <a:lnTo>
                    <a:pt x="151" y="3436"/>
                  </a:lnTo>
                  <a:lnTo>
                    <a:pt x="114" y="3431"/>
                  </a:lnTo>
                  <a:lnTo>
                    <a:pt x="76" y="3414"/>
                  </a:lnTo>
                  <a:lnTo>
                    <a:pt x="45" y="3390"/>
                  </a:lnTo>
                  <a:lnTo>
                    <a:pt x="18" y="3362"/>
                  </a:lnTo>
                  <a:lnTo>
                    <a:pt x="4" y="3334"/>
                  </a:lnTo>
                  <a:lnTo>
                    <a:pt x="0" y="3296"/>
                  </a:lnTo>
                  <a:lnTo>
                    <a:pt x="7" y="3251"/>
                  </a:lnTo>
                  <a:lnTo>
                    <a:pt x="20" y="3208"/>
                  </a:lnTo>
                  <a:lnTo>
                    <a:pt x="40" y="3094"/>
                  </a:lnTo>
                  <a:lnTo>
                    <a:pt x="73" y="2825"/>
                  </a:lnTo>
                  <a:lnTo>
                    <a:pt x="92" y="2694"/>
                  </a:lnTo>
                  <a:lnTo>
                    <a:pt x="107" y="2584"/>
                  </a:lnTo>
                  <a:lnTo>
                    <a:pt x="124" y="2488"/>
                  </a:lnTo>
                  <a:lnTo>
                    <a:pt x="58" y="2471"/>
                  </a:lnTo>
                  <a:lnTo>
                    <a:pt x="67" y="2366"/>
                  </a:lnTo>
                  <a:lnTo>
                    <a:pt x="120" y="1700"/>
                  </a:lnTo>
                  <a:lnTo>
                    <a:pt x="130" y="1571"/>
                  </a:lnTo>
                  <a:lnTo>
                    <a:pt x="145" y="1433"/>
                  </a:lnTo>
                  <a:lnTo>
                    <a:pt x="151" y="1358"/>
                  </a:lnTo>
                  <a:lnTo>
                    <a:pt x="121" y="1319"/>
                  </a:lnTo>
                  <a:lnTo>
                    <a:pt x="92" y="1269"/>
                  </a:lnTo>
                  <a:lnTo>
                    <a:pt x="75" y="1229"/>
                  </a:lnTo>
                  <a:lnTo>
                    <a:pt x="69" y="1189"/>
                  </a:lnTo>
                  <a:lnTo>
                    <a:pt x="68" y="1141"/>
                  </a:lnTo>
                  <a:lnTo>
                    <a:pt x="84" y="1058"/>
                  </a:lnTo>
                  <a:lnTo>
                    <a:pt x="99" y="986"/>
                  </a:lnTo>
                  <a:lnTo>
                    <a:pt x="1" y="818"/>
                  </a:lnTo>
                  <a:lnTo>
                    <a:pt x="52" y="757"/>
                  </a:lnTo>
                  <a:lnTo>
                    <a:pt x="133" y="892"/>
                  </a:lnTo>
                  <a:lnTo>
                    <a:pt x="148" y="835"/>
                  </a:lnTo>
                  <a:lnTo>
                    <a:pt x="161" y="760"/>
                  </a:lnTo>
                  <a:lnTo>
                    <a:pt x="166" y="696"/>
                  </a:lnTo>
                  <a:lnTo>
                    <a:pt x="172" y="652"/>
                  </a:lnTo>
                  <a:lnTo>
                    <a:pt x="187" y="613"/>
                  </a:lnTo>
                  <a:lnTo>
                    <a:pt x="213" y="587"/>
                  </a:lnTo>
                  <a:lnTo>
                    <a:pt x="249" y="572"/>
                  </a:lnTo>
                  <a:lnTo>
                    <a:pt x="423" y="520"/>
                  </a:lnTo>
                  <a:lnTo>
                    <a:pt x="459" y="509"/>
                  </a:lnTo>
                  <a:lnTo>
                    <a:pt x="468" y="446"/>
                  </a:lnTo>
                  <a:lnTo>
                    <a:pt x="460" y="398"/>
                  </a:lnTo>
                  <a:lnTo>
                    <a:pt x="442" y="342"/>
                  </a:lnTo>
                  <a:lnTo>
                    <a:pt x="429" y="288"/>
                  </a:lnTo>
                  <a:lnTo>
                    <a:pt x="432" y="219"/>
                  </a:lnTo>
                  <a:lnTo>
                    <a:pt x="445" y="138"/>
                  </a:lnTo>
                  <a:lnTo>
                    <a:pt x="464" y="90"/>
                  </a:lnTo>
                  <a:lnTo>
                    <a:pt x="492" y="44"/>
                  </a:lnTo>
                  <a:lnTo>
                    <a:pt x="523" y="21"/>
                  </a:lnTo>
                  <a:lnTo>
                    <a:pt x="588" y="2"/>
                  </a:lnTo>
                  <a:lnTo>
                    <a:pt x="642" y="0"/>
                  </a:lnTo>
                  <a:lnTo>
                    <a:pt x="693" y="8"/>
                  </a:lnTo>
                  <a:lnTo>
                    <a:pt x="730" y="38"/>
                  </a:lnTo>
                  <a:lnTo>
                    <a:pt x="754" y="66"/>
                  </a:lnTo>
                  <a:lnTo>
                    <a:pt x="783" y="115"/>
                  </a:lnTo>
                  <a:lnTo>
                    <a:pt x="805" y="168"/>
                  </a:lnTo>
                  <a:lnTo>
                    <a:pt x="769" y="194"/>
                  </a:lnTo>
                  <a:lnTo>
                    <a:pt x="769" y="257"/>
                  </a:lnTo>
                  <a:lnTo>
                    <a:pt x="767" y="323"/>
                  </a:lnTo>
                  <a:lnTo>
                    <a:pt x="755" y="382"/>
                  </a:lnTo>
                  <a:lnTo>
                    <a:pt x="738" y="430"/>
                  </a:lnTo>
                  <a:lnTo>
                    <a:pt x="723" y="465"/>
                  </a:lnTo>
                  <a:lnTo>
                    <a:pt x="690" y="520"/>
                  </a:lnTo>
                  <a:lnTo>
                    <a:pt x="689" y="533"/>
                  </a:lnTo>
                  <a:lnTo>
                    <a:pt x="734" y="560"/>
                  </a:lnTo>
                  <a:lnTo>
                    <a:pt x="912" y="658"/>
                  </a:lnTo>
                  <a:lnTo>
                    <a:pt x="943" y="693"/>
                  </a:lnTo>
                  <a:lnTo>
                    <a:pt x="962" y="735"/>
                  </a:lnTo>
                  <a:lnTo>
                    <a:pt x="973" y="788"/>
                  </a:lnTo>
                  <a:lnTo>
                    <a:pt x="979" y="858"/>
                  </a:lnTo>
                  <a:lnTo>
                    <a:pt x="950" y="901"/>
                  </a:lnTo>
                  <a:lnTo>
                    <a:pt x="799" y="1086"/>
                  </a:lnTo>
                  <a:lnTo>
                    <a:pt x="776" y="1150"/>
                  </a:lnTo>
                  <a:lnTo>
                    <a:pt x="758" y="1261"/>
                  </a:lnTo>
                  <a:lnTo>
                    <a:pt x="806" y="1444"/>
                  </a:lnTo>
                  <a:lnTo>
                    <a:pt x="867" y="1518"/>
                  </a:lnTo>
                  <a:lnTo>
                    <a:pt x="861" y="1598"/>
                  </a:lnTo>
                  <a:lnTo>
                    <a:pt x="866" y="1737"/>
                  </a:lnTo>
                  <a:close/>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1970" name="Freeform 250"/>
            <p:cNvSpPr>
              <a:spLocks/>
            </p:cNvSpPr>
            <p:nvPr/>
          </p:nvSpPr>
          <p:spPr bwMode="auto">
            <a:xfrm>
              <a:off x="2827" y="1987"/>
              <a:ext cx="296" cy="1085"/>
            </a:xfrm>
            <a:custGeom>
              <a:avLst/>
              <a:gdLst>
                <a:gd name="T0" fmla="*/ 1 w 890"/>
                <a:gd name="T1" fmla="*/ 10 h 3254"/>
                <a:gd name="T2" fmla="*/ 1 w 890"/>
                <a:gd name="T3" fmla="*/ 10 h 3254"/>
                <a:gd name="T4" fmla="*/ 1 w 890"/>
                <a:gd name="T5" fmla="*/ 9 h 3254"/>
                <a:gd name="T6" fmla="*/ 1 w 890"/>
                <a:gd name="T7" fmla="*/ 8 h 3254"/>
                <a:gd name="T8" fmla="*/ 1 w 890"/>
                <a:gd name="T9" fmla="*/ 9 h 3254"/>
                <a:gd name="T10" fmla="*/ 1 w 890"/>
                <a:gd name="T11" fmla="*/ 9 h 3254"/>
                <a:gd name="T12" fmla="*/ 1 w 890"/>
                <a:gd name="T13" fmla="*/ 9 h 3254"/>
                <a:gd name="T14" fmla="*/ 1 w 890"/>
                <a:gd name="T15" fmla="*/ 10 h 3254"/>
                <a:gd name="T16" fmla="*/ 1 w 890"/>
                <a:gd name="T17" fmla="*/ 10 h 3254"/>
                <a:gd name="T18" fmla="*/ 1 w 890"/>
                <a:gd name="T19" fmla="*/ 11 h 3254"/>
                <a:gd name="T20" fmla="*/ 1 w 890"/>
                <a:gd name="T21" fmla="*/ 12 h 3254"/>
                <a:gd name="T22" fmla="*/ 1 w 890"/>
                <a:gd name="T23" fmla="*/ 12 h 3254"/>
                <a:gd name="T24" fmla="*/ 0 w 890"/>
                <a:gd name="T25" fmla="*/ 13 h 3254"/>
                <a:gd name="T26" fmla="*/ 0 w 890"/>
                <a:gd name="T27" fmla="*/ 13 h 3254"/>
                <a:gd name="T28" fmla="*/ 0 w 890"/>
                <a:gd name="T29" fmla="*/ 13 h 3254"/>
                <a:gd name="T30" fmla="*/ 0 w 890"/>
                <a:gd name="T31" fmla="*/ 13 h 3254"/>
                <a:gd name="T32" fmla="*/ 0 w 890"/>
                <a:gd name="T33" fmla="*/ 13 h 3254"/>
                <a:gd name="T34" fmla="*/ 0 w 890"/>
                <a:gd name="T35" fmla="*/ 13 h 3254"/>
                <a:gd name="T36" fmla="*/ 1 w 890"/>
                <a:gd name="T37" fmla="*/ 13 h 3254"/>
                <a:gd name="T38" fmla="*/ 2 w 890"/>
                <a:gd name="T39" fmla="*/ 13 h 3254"/>
                <a:gd name="T40" fmla="*/ 2 w 890"/>
                <a:gd name="T41" fmla="*/ 13 h 3254"/>
                <a:gd name="T42" fmla="*/ 2 w 890"/>
                <a:gd name="T43" fmla="*/ 13 h 3254"/>
                <a:gd name="T44" fmla="*/ 2 w 890"/>
                <a:gd name="T45" fmla="*/ 11 h 3254"/>
                <a:gd name="T46" fmla="*/ 3 w 890"/>
                <a:gd name="T47" fmla="*/ 8 h 3254"/>
                <a:gd name="T48" fmla="*/ 3 w 890"/>
                <a:gd name="T49" fmla="*/ 7 h 3254"/>
                <a:gd name="T50" fmla="*/ 3 w 890"/>
                <a:gd name="T51" fmla="*/ 6 h 3254"/>
                <a:gd name="T52" fmla="*/ 3 w 890"/>
                <a:gd name="T53" fmla="*/ 6 h 3254"/>
                <a:gd name="T54" fmla="*/ 4 w 890"/>
                <a:gd name="T55" fmla="*/ 5 h 3254"/>
                <a:gd name="T56" fmla="*/ 4 w 890"/>
                <a:gd name="T57" fmla="*/ 5 h 3254"/>
                <a:gd name="T58" fmla="*/ 3 w 890"/>
                <a:gd name="T59" fmla="*/ 3 h 3254"/>
                <a:gd name="T60" fmla="*/ 3 w 890"/>
                <a:gd name="T61" fmla="*/ 3 h 3254"/>
                <a:gd name="T62" fmla="*/ 3 w 890"/>
                <a:gd name="T63" fmla="*/ 3 h 3254"/>
                <a:gd name="T64" fmla="*/ 2 w 890"/>
                <a:gd name="T65" fmla="*/ 2 h 3254"/>
                <a:gd name="T66" fmla="*/ 2 w 890"/>
                <a:gd name="T67" fmla="*/ 2 h 3254"/>
                <a:gd name="T68" fmla="*/ 3 w 890"/>
                <a:gd name="T69" fmla="*/ 1 h 3254"/>
                <a:gd name="T70" fmla="*/ 3 w 890"/>
                <a:gd name="T71" fmla="*/ 1 h 3254"/>
                <a:gd name="T72" fmla="*/ 3 w 890"/>
                <a:gd name="T73" fmla="*/ 0 h 3254"/>
                <a:gd name="T74" fmla="*/ 3 w 890"/>
                <a:gd name="T75" fmla="*/ 0 h 3254"/>
                <a:gd name="T76" fmla="*/ 2 w 890"/>
                <a:gd name="T77" fmla="*/ 0 h 3254"/>
                <a:gd name="T78" fmla="*/ 2 w 890"/>
                <a:gd name="T79" fmla="*/ 0 h 3254"/>
                <a:gd name="T80" fmla="*/ 2 w 890"/>
                <a:gd name="T81" fmla="*/ 0 h 3254"/>
                <a:gd name="T82" fmla="*/ 2 w 890"/>
                <a:gd name="T83" fmla="*/ 0 h 3254"/>
                <a:gd name="T84" fmla="*/ 2 w 890"/>
                <a:gd name="T85" fmla="*/ 1 h 3254"/>
                <a:gd name="T86" fmla="*/ 1 w 890"/>
                <a:gd name="T87" fmla="*/ 1 h 3254"/>
                <a:gd name="T88" fmla="*/ 2 w 890"/>
                <a:gd name="T89" fmla="*/ 2 h 3254"/>
                <a:gd name="T90" fmla="*/ 2 w 890"/>
                <a:gd name="T91" fmla="*/ 2 h 3254"/>
                <a:gd name="T92" fmla="*/ 1 w 890"/>
                <a:gd name="T93" fmla="*/ 2 h 3254"/>
                <a:gd name="T94" fmla="*/ 1 w 890"/>
                <a:gd name="T95" fmla="*/ 3 h 3254"/>
                <a:gd name="T96" fmla="*/ 0 w 890"/>
                <a:gd name="T97" fmla="*/ 3 h 3254"/>
                <a:gd name="T98" fmla="*/ 0 w 890"/>
                <a:gd name="T99" fmla="*/ 4 h 3254"/>
                <a:gd name="T100" fmla="*/ 0 w 890"/>
                <a:gd name="T101" fmla="*/ 5 h 3254"/>
                <a:gd name="T102" fmla="*/ 0 w 890"/>
                <a:gd name="T103" fmla="*/ 6 h 3254"/>
                <a:gd name="T104" fmla="*/ 0 w 890"/>
                <a:gd name="T105" fmla="*/ 6 h 3254"/>
                <a:gd name="T106" fmla="*/ 0 w 890"/>
                <a:gd name="T107" fmla="*/ 7 h 3254"/>
                <a:gd name="T108" fmla="*/ 0 w 890"/>
                <a:gd name="T109" fmla="*/ 7 h 3254"/>
                <a:gd name="T110" fmla="*/ 0 w 890"/>
                <a:gd name="T111" fmla="*/ 9 h 3254"/>
                <a:gd name="T112" fmla="*/ 0 w 890"/>
                <a:gd name="T113" fmla="*/ 10 h 3254"/>
                <a:gd name="T114" fmla="*/ 0 w 890"/>
                <a:gd name="T115" fmla="*/ 11 h 3254"/>
                <a:gd name="T116" fmla="*/ 1 w 890"/>
                <a:gd name="T117" fmla="*/ 12 h 3254"/>
                <a:gd name="T118" fmla="*/ 1 w 890"/>
                <a:gd name="T119" fmla="*/ 12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54"/>
                <a:gd name="T182" fmla="*/ 890 w 890"/>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54">
                  <a:moveTo>
                    <a:pt x="344" y="2637"/>
                  </a:moveTo>
                  <a:lnTo>
                    <a:pt x="349" y="2495"/>
                  </a:lnTo>
                  <a:lnTo>
                    <a:pt x="349" y="2431"/>
                  </a:lnTo>
                  <a:lnTo>
                    <a:pt x="350" y="2371"/>
                  </a:lnTo>
                  <a:lnTo>
                    <a:pt x="344" y="2265"/>
                  </a:lnTo>
                  <a:lnTo>
                    <a:pt x="337" y="2193"/>
                  </a:lnTo>
                  <a:lnTo>
                    <a:pt x="324" y="2101"/>
                  </a:lnTo>
                  <a:lnTo>
                    <a:pt x="316" y="2012"/>
                  </a:lnTo>
                  <a:lnTo>
                    <a:pt x="309" y="2074"/>
                  </a:lnTo>
                  <a:lnTo>
                    <a:pt x="301" y="2107"/>
                  </a:lnTo>
                  <a:lnTo>
                    <a:pt x="286" y="2149"/>
                  </a:lnTo>
                  <a:lnTo>
                    <a:pt x="267" y="2185"/>
                  </a:lnTo>
                  <a:lnTo>
                    <a:pt x="255" y="2225"/>
                  </a:lnTo>
                  <a:lnTo>
                    <a:pt x="254" y="2263"/>
                  </a:lnTo>
                  <a:lnTo>
                    <a:pt x="266" y="2304"/>
                  </a:lnTo>
                  <a:lnTo>
                    <a:pt x="287" y="2351"/>
                  </a:lnTo>
                  <a:lnTo>
                    <a:pt x="303" y="2404"/>
                  </a:lnTo>
                  <a:lnTo>
                    <a:pt x="322" y="2470"/>
                  </a:lnTo>
                  <a:lnTo>
                    <a:pt x="335" y="2559"/>
                  </a:lnTo>
                  <a:lnTo>
                    <a:pt x="344" y="2637"/>
                  </a:lnTo>
                  <a:lnTo>
                    <a:pt x="221" y="2936"/>
                  </a:lnTo>
                  <a:lnTo>
                    <a:pt x="229" y="2987"/>
                  </a:lnTo>
                  <a:lnTo>
                    <a:pt x="206" y="3011"/>
                  </a:lnTo>
                  <a:lnTo>
                    <a:pt x="157" y="3035"/>
                  </a:lnTo>
                  <a:lnTo>
                    <a:pt x="52" y="3078"/>
                  </a:lnTo>
                  <a:lnTo>
                    <a:pt x="27" y="3094"/>
                  </a:lnTo>
                  <a:lnTo>
                    <a:pt x="7" y="3122"/>
                  </a:lnTo>
                  <a:lnTo>
                    <a:pt x="0" y="3144"/>
                  </a:lnTo>
                  <a:lnTo>
                    <a:pt x="15" y="3151"/>
                  </a:lnTo>
                  <a:lnTo>
                    <a:pt x="58" y="3157"/>
                  </a:lnTo>
                  <a:lnTo>
                    <a:pt x="94" y="3158"/>
                  </a:lnTo>
                  <a:lnTo>
                    <a:pt x="74" y="3164"/>
                  </a:lnTo>
                  <a:lnTo>
                    <a:pt x="66" y="3175"/>
                  </a:lnTo>
                  <a:lnTo>
                    <a:pt x="66" y="3191"/>
                  </a:lnTo>
                  <a:lnTo>
                    <a:pt x="75" y="3213"/>
                  </a:lnTo>
                  <a:lnTo>
                    <a:pt x="108" y="3230"/>
                  </a:lnTo>
                  <a:lnTo>
                    <a:pt x="171" y="3248"/>
                  </a:lnTo>
                  <a:lnTo>
                    <a:pt x="261" y="3254"/>
                  </a:lnTo>
                  <a:lnTo>
                    <a:pt x="331" y="3249"/>
                  </a:lnTo>
                  <a:lnTo>
                    <a:pt x="394" y="3234"/>
                  </a:lnTo>
                  <a:lnTo>
                    <a:pt x="446" y="3214"/>
                  </a:lnTo>
                  <a:lnTo>
                    <a:pt x="486" y="3191"/>
                  </a:lnTo>
                  <a:lnTo>
                    <a:pt x="493" y="3153"/>
                  </a:lnTo>
                  <a:lnTo>
                    <a:pt x="494" y="3110"/>
                  </a:lnTo>
                  <a:lnTo>
                    <a:pt x="537" y="2875"/>
                  </a:lnTo>
                  <a:lnTo>
                    <a:pt x="556" y="2709"/>
                  </a:lnTo>
                  <a:lnTo>
                    <a:pt x="627" y="2193"/>
                  </a:lnTo>
                  <a:lnTo>
                    <a:pt x="665" y="1877"/>
                  </a:lnTo>
                  <a:lnTo>
                    <a:pt x="672" y="1725"/>
                  </a:lnTo>
                  <a:lnTo>
                    <a:pt x="672" y="1627"/>
                  </a:lnTo>
                  <a:lnTo>
                    <a:pt x="667" y="1542"/>
                  </a:lnTo>
                  <a:lnTo>
                    <a:pt x="663" y="1471"/>
                  </a:lnTo>
                  <a:lnTo>
                    <a:pt x="723" y="1422"/>
                  </a:lnTo>
                  <a:lnTo>
                    <a:pt x="783" y="1371"/>
                  </a:lnTo>
                  <a:lnTo>
                    <a:pt x="821" y="1331"/>
                  </a:lnTo>
                  <a:lnTo>
                    <a:pt x="860" y="1277"/>
                  </a:lnTo>
                  <a:lnTo>
                    <a:pt x="883" y="1223"/>
                  </a:lnTo>
                  <a:lnTo>
                    <a:pt x="890" y="1176"/>
                  </a:lnTo>
                  <a:lnTo>
                    <a:pt x="880" y="1114"/>
                  </a:lnTo>
                  <a:lnTo>
                    <a:pt x="802" y="727"/>
                  </a:lnTo>
                  <a:lnTo>
                    <a:pt x="788" y="682"/>
                  </a:lnTo>
                  <a:lnTo>
                    <a:pt x="776" y="662"/>
                  </a:lnTo>
                  <a:lnTo>
                    <a:pt x="757" y="641"/>
                  </a:lnTo>
                  <a:lnTo>
                    <a:pt x="718" y="609"/>
                  </a:lnTo>
                  <a:lnTo>
                    <a:pt x="606" y="540"/>
                  </a:lnTo>
                  <a:lnTo>
                    <a:pt x="581" y="500"/>
                  </a:lnTo>
                  <a:lnTo>
                    <a:pt x="563" y="455"/>
                  </a:lnTo>
                  <a:lnTo>
                    <a:pt x="556" y="423"/>
                  </a:lnTo>
                  <a:lnTo>
                    <a:pt x="592" y="385"/>
                  </a:lnTo>
                  <a:lnTo>
                    <a:pt x="622" y="335"/>
                  </a:lnTo>
                  <a:lnTo>
                    <a:pt x="645" y="276"/>
                  </a:lnTo>
                  <a:lnTo>
                    <a:pt x="661" y="225"/>
                  </a:lnTo>
                  <a:lnTo>
                    <a:pt x="673" y="161"/>
                  </a:lnTo>
                  <a:lnTo>
                    <a:pt x="671" y="112"/>
                  </a:lnTo>
                  <a:lnTo>
                    <a:pt x="660" y="72"/>
                  </a:lnTo>
                  <a:lnTo>
                    <a:pt x="635" y="38"/>
                  </a:lnTo>
                  <a:lnTo>
                    <a:pt x="600" y="17"/>
                  </a:lnTo>
                  <a:lnTo>
                    <a:pt x="551" y="0"/>
                  </a:lnTo>
                  <a:lnTo>
                    <a:pt x="515" y="1"/>
                  </a:lnTo>
                  <a:lnTo>
                    <a:pt x="473" y="10"/>
                  </a:lnTo>
                  <a:lnTo>
                    <a:pt x="445" y="20"/>
                  </a:lnTo>
                  <a:lnTo>
                    <a:pt x="420" y="38"/>
                  </a:lnTo>
                  <a:lnTo>
                    <a:pt x="404" y="62"/>
                  </a:lnTo>
                  <a:lnTo>
                    <a:pt x="395" y="83"/>
                  </a:lnTo>
                  <a:lnTo>
                    <a:pt x="382" y="133"/>
                  </a:lnTo>
                  <a:lnTo>
                    <a:pt x="370" y="198"/>
                  </a:lnTo>
                  <a:lnTo>
                    <a:pt x="359" y="260"/>
                  </a:lnTo>
                  <a:lnTo>
                    <a:pt x="357" y="299"/>
                  </a:lnTo>
                  <a:lnTo>
                    <a:pt x="365" y="350"/>
                  </a:lnTo>
                  <a:lnTo>
                    <a:pt x="375" y="376"/>
                  </a:lnTo>
                  <a:lnTo>
                    <a:pt x="373" y="424"/>
                  </a:lnTo>
                  <a:lnTo>
                    <a:pt x="368" y="477"/>
                  </a:lnTo>
                  <a:lnTo>
                    <a:pt x="355" y="501"/>
                  </a:lnTo>
                  <a:lnTo>
                    <a:pt x="319" y="526"/>
                  </a:lnTo>
                  <a:lnTo>
                    <a:pt x="197" y="590"/>
                  </a:lnTo>
                  <a:lnTo>
                    <a:pt x="153" y="618"/>
                  </a:lnTo>
                  <a:lnTo>
                    <a:pt x="133" y="668"/>
                  </a:lnTo>
                  <a:lnTo>
                    <a:pt x="91" y="842"/>
                  </a:lnTo>
                  <a:lnTo>
                    <a:pt x="74" y="920"/>
                  </a:lnTo>
                  <a:lnTo>
                    <a:pt x="58" y="988"/>
                  </a:lnTo>
                  <a:lnTo>
                    <a:pt x="41" y="1080"/>
                  </a:lnTo>
                  <a:lnTo>
                    <a:pt x="33" y="1161"/>
                  </a:lnTo>
                  <a:lnTo>
                    <a:pt x="29" y="1262"/>
                  </a:lnTo>
                  <a:lnTo>
                    <a:pt x="34" y="1373"/>
                  </a:lnTo>
                  <a:lnTo>
                    <a:pt x="39" y="1450"/>
                  </a:lnTo>
                  <a:lnTo>
                    <a:pt x="43" y="1535"/>
                  </a:lnTo>
                  <a:lnTo>
                    <a:pt x="54" y="1609"/>
                  </a:lnTo>
                  <a:lnTo>
                    <a:pt x="72" y="1669"/>
                  </a:lnTo>
                  <a:lnTo>
                    <a:pt x="84" y="1730"/>
                  </a:lnTo>
                  <a:lnTo>
                    <a:pt x="85" y="1805"/>
                  </a:lnTo>
                  <a:lnTo>
                    <a:pt x="45" y="2141"/>
                  </a:lnTo>
                  <a:lnTo>
                    <a:pt x="30" y="2259"/>
                  </a:lnTo>
                  <a:lnTo>
                    <a:pt x="28" y="2307"/>
                  </a:lnTo>
                  <a:lnTo>
                    <a:pt x="39" y="2368"/>
                  </a:lnTo>
                  <a:lnTo>
                    <a:pt x="60" y="2441"/>
                  </a:lnTo>
                  <a:lnTo>
                    <a:pt x="112" y="2663"/>
                  </a:lnTo>
                  <a:lnTo>
                    <a:pt x="146" y="2843"/>
                  </a:lnTo>
                  <a:lnTo>
                    <a:pt x="165" y="2908"/>
                  </a:lnTo>
                  <a:lnTo>
                    <a:pt x="194" y="2921"/>
                  </a:lnTo>
                  <a:lnTo>
                    <a:pt x="221" y="2936"/>
                  </a:lnTo>
                  <a:lnTo>
                    <a:pt x="344" y="2637"/>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71" name="Freeform 251"/>
            <p:cNvSpPr>
              <a:spLocks/>
            </p:cNvSpPr>
            <p:nvPr/>
          </p:nvSpPr>
          <p:spPr bwMode="auto">
            <a:xfrm>
              <a:off x="2549" y="2008"/>
              <a:ext cx="298" cy="1080"/>
            </a:xfrm>
            <a:custGeom>
              <a:avLst/>
              <a:gdLst>
                <a:gd name="T0" fmla="*/ 3 w 894"/>
                <a:gd name="T1" fmla="*/ 0 h 3240"/>
                <a:gd name="T2" fmla="*/ 2 w 894"/>
                <a:gd name="T3" fmla="*/ 0 h 3240"/>
                <a:gd name="T4" fmla="*/ 2 w 894"/>
                <a:gd name="T5" fmla="*/ 0 h 3240"/>
                <a:gd name="T6" fmla="*/ 2 w 894"/>
                <a:gd name="T7" fmla="*/ 1 h 3240"/>
                <a:gd name="T8" fmla="*/ 2 w 894"/>
                <a:gd name="T9" fmla="*/ 1 h 3240"/>
                <a:gd name="T10" fmla="*/ 2 w 894"/>
                <a:gd name="T11" fmla="*/ 2 h 3240"/>
                <a:gd name="T12" fmla="*/ 2 w 894"/>
                <a:gd name="T13" fmla="*/ 2 h 3240"/>
                <a:gd name="T14" fmla="*/ 1 w 894"/>
                <a:gd name="T15" fmla="*/ 2 h 3240"/>
                <a:gd name="T16" fmla="*/ 1 w 894"/>
                <a:gd name="T17" fmla="*/ 2 h 3240"/>
                <a:gd name="T18" fmla="*/ 0 w 894"/>
                <a:gd name="T19" fmla="*/ 4 h 3240"/>
                <a:gd name="T20" fmla="*/ 0 w 894"/>
                <a:gd name="T21" fmla="*/ 5 h 3240"/>
                <a:gd name="T22" fmla="*/ 1 w 894"/>
                <a:gd name="T23" fmla="*/ 6 h 3240"/>
                <a:gd name="T24" fmla="*/ 1 w 894"/>
                <a:gd name="T25" fmla="*/ 6 h 3240"/>
                <a:gd name="T26" fmla="*/ 1 w 894"/>
                <a:gd name="T27" fmla="*/ 7 h 3240"/>
                <a:gd name="T28" fmla="*/ 1 w 894"/>
                <a:gd name="T29" fmla="*/ 7 h 3240"/>
                <a:gd name="T30" fmla="*/ 1 w 894"/>
                <a:gd name="T31" fmla="*/ 10 h 3240"/>
                <a:gd name="T32" fmla="*/ 1 w 894"/>
                <a:gd name="T33" fmla="*/ 11 h 3240"/>
                <a:gd name="T34" fmla="*/ 1 w 894"/>
                <a:gd name="T35" fmla="*/ 12 h 3240"/>
                <a:gd name="T36" fmla="*/ 1 w 894"/>
                <a:gd name="T37" fmla="*/ 12 h 3240"/>
                <a:gd name="T38" fmla="*/ 1 w 894"/>
                <a:gd name="T39" fmla="*/ 13 h 3240"/>
                <a:gd name="T40" fmla="*/ 1 w 894"/>
                <a:gd name="T41" fmla="*/ 13 h 3240"/>
                <a:gd name="T42" fmla="*/ 2 w 894"/>
                <a:gd name="T43" fmla="*/ 13 h 3240"/>
                <a:gd name="T44" fmla="*/ 2 w 894"/>
                <a:gd name="T45" fmla="*/ 13 h 3240"/>
                <a:gd name="T46" fmla="*/ 2 w 894"/>
                <a:gd name="T47" fmla="*/ 13 h 3240"/>
                <a:gd name="T48" fmla="*/ 3 w 894"/>
                <a:gd name="T49" fmla="*/ 13 h 3240"/>
                <a:gd name="T50" fmla="*/ 3 w 894"/>
                <a:gd name="T51" fmla="*/ 13 h 3240"/>
                <a:gd name="T52" fmla="*/ 3 w 894"/>
                <a:gd name="T53" fmla="*/ 13 h 3240"/>
                <a:gd name="T54" fmla="*/ 3 w 894"/>
                <a:gd name="T55" fmla="*/ 13 h 3240"/>
                <a:gd name="T56" fmla="*/ 2 w 894"/>
                <a:gd name="T57" fmla="*/ 12 h 3240"/>
                <a:gd name="T58" fmla="*/ 2 w 894"/>
                <a:gd name="T59" fmla="*/ 12 h 3240"/>
                <a:gd name="T60" fmla="*/ 3 w 894"/>
                <a:gd name="T61" fmla="*/ 10 h 3240"/>
                <a:gd name="T62" fmla="*/ 3 w 894"/>
                <a:gd name="T63" fmla="*/ 10 h 3240"/>
                <a:gd name="T64" fmla="*/ 3 w 894"/>
                <a:gd name="T65" fmla="*/ 7 h 3240"/>
                <a:gd name="T66" fmla="*/ 3 w 894"/>
                <a:gd name="T67" fmla="*/ 7 h 3240"/>
                <a:gd name="T68" fmla="*/ 3 w 894"/>
                <a:gd name="T69" fmla="*/ 6 h 3240"/>
                <a:gd name="T70" fmla="*/ 3 w 894"/>
                <a:gd name="T71" fmla="*/ 6 h 3240"/>
                <a:gd name="T72" fmla="*/ 4 w 894"/>
                <a:gd name="T73" fmla="*/ 5 h 3240"/>
                <a:gd name="T74" fmla="*/ 4 w 894"/>
                <a:gd name="T75" fmla="*/ 4 h 3240"/>
                <a:gd name="T76" fmla="*/ 4 w 894"/>
                <a:gd name="T77" fmla="*/ 3 h 3240"/>
                <a:gd name="T78" fmla="*/ 4 w 894"/>
                <a:gd name="T79" fmla="*/ 3 h 3240"/>
                <a:gd name="T80" fmla="*/ 3 w 894"/>
                <a:gd name="T81" fmla="*/ 3 h 3240"/>
                <a:gd name="T82" fmla="*/ 3 w 894"/>
                <a:gd name="T83" fmla="*/ 2 h 3240"/>
                <a:gd name="T84" fmla="*/ 3 w 894"/>
                <a:gd name="T85" fmla="*/ 2 h 3240"/>
                <a:gd name="T86" fmla="*/ 3 w 894"/>
                <a:gd name="T87" fmla="*/ 2 h 3240"/>
                <a:gd name="T88" fmla="*/ 3 w 894"/>
                <a:gd name="T89" fmla="*/ 2 h 3240"/>
                <a:gd name="T90" fmla="*/ 3 w 894"/>
                <a:gd name="T91" fmla="*/ 2 h 3240"/>
                <a:gd name="T92" fmla="*/ 3 w 894"/>
                <a:gd name="T93" fmla="*/ 2 h 3240"/>
                <a:gd name="T94" fmla="*/ 3 w 894"/>
                <a:gd name="T95" fmla="*/ 1 h 3240"/>
                <a:gd name="T96" fmla="*/ 4 w 894"/>
                <a:gd name="T97" fmla="*/ 1 h 3240"/>
                <a:gd name="T98" fmla="*/ 3 w 894"/>
                <a:gd name="T99" fmla="*/ 0 h 3240"/>
                <a:gd name="T100" fmla="*/ 3 w 894"/>
                <a:gd name="T101" fmla="*/ 0 h 3240"/>
                <a:gd name="T102" fmla="*/ 3 w 894"/>
                <a:gd name="T103" fmla="*/ 0 h 3240"/>
                <a:gd name="T104" fmla="*/ 3 w 894"/>
                <a:gd name="T105" fmla="*/ 0 h 3240"/>
                <a:gd name="T106" fmla="*/ 1 w 894"/>
                <a:gd name="T107" fmla="*/ 4 h 3240"/>
                <a:gd name="T108" fmla="*/ 1 w 894"/>
                <a:gd name="T109" fmla="*/ 5 h 3240"/>
                <a:gd name="T110" fmla="*/ 1 w 894"/>
                <a:gd name="T111" fmla="*/ 4 h 3240"/>
                <a:gd name="T112" fmla="*/ 1 w 894"/>
                <a:gd name="T113" fmla="*/ 4 h 3240"/>
                <a:gd name="T114" fmla="*/ 1 w 894"/>
                <a:gd name="T115" fmla="*/ 4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lnTo>
                    <a:pt x="268" y="934"/>
                  </a:lnTo>
                  <a:lnTo>
                    <a:pt x="265" y="1054"/>
                  </a:lnTo>
                  <a:lnTo>
                    <a:pt x="265" y="1121"/>
                  </a:lnTo>
                  <a:lnTo>
                    <a:pt x="207" y="1126"/>
                  </a:lnTo>
                  <a:lnTo>
                    <a:pt x="196" y="1073"/>
                  </a:lnTo>
                  <a:lnTo>
                    <a:pt x="198" y="1028"/>
                  </a:lnTo>
                  <a:lnTo>
                    <a:pt x="225" y="985"/>
                  </a:lnTo>
                  <a:lnTo>
                    <a:pt x="243" y="954"/>
                  </a:lnTo>
                  <a:lnTo>
                    <a:pt x="258" y="934"/>
                  </a:lnTo>
                  <a:lnTo>
                    <a:pt x="268" y="934"/>
                  </a:lnTo>
                  <a:lnTo>
                    <a:pt x="654"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72" name="Freeform 252"/>
            <p:cNvSpPr>
              <a:spLocks/>
            </p:cNvSpPr>
            <p:nvPr/>
          </p:nvSpPr>
          <p:spPr bwMode="auto">
            <a:xfrm>
              <a:off x="2549" y="2008"/>
              <a:ext cx="298" cy="1080"/>
            </a:xfrm>
            <a:custGeom>
              <a:avLst/>
              <a:gdLst>
                <a:gd name="T0" fmla="*/ 3 w 894"/>
                <a:gd name="T1" fmla="*/ 0 h 3240"/>
                <a:gd name="T2" fmla="*/ 2 w 894"/>
                <a:gd name="T3" fmla="*/ 0 h 3240"/>
                <a:gd name="T4" fmla="*/ 2 w 894"/>
                <a:gd name="T5" fmla="*/ 0 h 3240"/>
                <a:gd name="T6" fmla="*/ 2 w 894"/>
                <a:gd name="T7" fmla="*/ 1 h 3240"/>
                <a:gd name="T8" fmla="*/ 2 w 894"/>
                <a:gd name="T9" fmla="*/ 1 h 3240"/>
                <a:gd name="T10" fmla="*/ 2 w 894"/>
                <a:gd name="T11" fmla="*/ 2 h 3240"/>
                <a:gd name="T12" fmla="*/ 2 w 894"/>
                <a:gd name="T13" fmla="*/ 2 h 3240"/>
                <a:gd name="T14" fmla="*/ 1 w 894"/>
                <a:gd name="T15" fmla="*/ 2 h 3240"/>
                <a:gd name="T16" fmla="*/ 1 w 894"/>
                <a:gd name="T17" fmla="*/ 2 h 3240"/>
                <a:gd name="T18" fmla="*/ 0 w 894"/>
                <a:gd name="T19" fmla="*/ 4 h 3240"/>
                <a:gd name="T20" fmla="*/ 0 w 894"/>
                <a:gd name="T21" fmla="*/ 5 h 3240"/>
                <a:gd name="T22" fmla="*/ 1 w 894"/>
                <a:gd name="T23" fmla="*/ 6 h 3240"/>
                <a:gd name="T24" fmla="*/ 1 w 894"/>
                <a:gd name="T25" fmla="*/ 6 h 3240"/>
                <a:gd name="T26" fmla="*/ 1 w 894"/>
                <a:gd name="T27" fmla="*/ 7 h 3240"/>
                <a:gd name="T28" fmla="*/ 1 w 894"/>
                <a:gd name="T29" fmla="*/ 7 h 3240"/>
                <a:gd name="T30" fmla="*/ 1 w 894"/>
                <a:gd name="T31" fmla="*/ 10 h 3240"/>
                <a:gd name="T32" fmla="*/ 1 w 894"/>
                <a:gd name="T33" fmla="*/ 11 h 3240"/>
                <a:gd name="T34" fmla="*/ 1 w 894"/>
                <a:gd name="T35" fmla="*/ 12 h 3240"/>
                <a:gd name="T36" fmla="*/ 1 w 894"/>
                <a:gd name="T37" fmla="*/ 12 h 3240"/>
                <a:gd name="T38" fmla="*/ 1 w 894"/>
                <a:gd name="T39" fmla="*/ 13 h 3240"/>
                <a:gd name="T40" fmla="*/ 1 w 894"/>
                <a:gd name="T41" fmla="*/ 13 h 3240"/>
                <a:gd name="T42" fmla="*/ 2 w 894"/>
                <a:gd name="T43" fmla="*/ 13 h 3240"/>
                <a:gd name="T44" fmla="*/ 2 w 894"/>
                <a:gd name="T45" fmla="*/ 13 h 3240"/>
                <a:gd name="T46" fmla="*/ 2 w 894"/>
                <a:gd name="T47" fmla="*/ 13 h 3240"/>
                <a:gd name="T48" fmla="*/ 3 w 894"/>
                <a:gd name="T49" fmla="*/ 13 h 3240"/>
                <a:gd name="T50" fmla="*/ 3 w 894"/>
                <a:gd name="T51" fmla="*/ 13 h 3240"/>
                <a:gd name="T52" fmla="*/ 3 w 894"/>
                <a:gd name="T53" fmla="*/ 13 h 3240"/>
                <a:gd name="T54" fmla="*/ 3 w 894"/>
                <a:gd name="T55" fmla="*/ 13 h 3240"/>
                <a:gd name="T56" fmla="*/ 2 w 894"/>
                <a:gd name="T57" fmla="*/ 12 h 3240"/>
                <a:gd name="T58" fmla="*/ 2 w 894"/>
                <a:gd name="T59" fmla="*/ 12 h 3240"/>
                <a:gd name="T60" fmla="*/ 3 w 894"/>
                <a:gd name="T61" fmla="*/ 10 h 3240"/>
                <a:gd name="T62" fmla="*/ 3 w 894"/>
                <a:gd name="T63" fmla="*/ 10 h 3240"/>
                <a:gd name="T64" fmla="*/ 3 w 894"/>
                <a:gd name="T65" fmla="*/ 7 h 3240"/>
                <a:gd name="T66" fmla="*/ 3 w 894"/>
                <a:gd name="T67" fmla="*/ 7 h 3240"/>
                <a:gd name="T68" fmla="*/ 3 w 894"/>
                <a:gd name="T69" fmla="*/ 6 h 3240"/>
                <a:gd name="T70" fmla="*/ 3 w 894"/>
                <a:gd name="T71" fmla="*/ 6 h 3240"/>
                <a:gd name="T72" fmla="*/ 4 w 894"/>
                <a:gd name="T73" fmla="*/ 5 h 3240"/>
                <a:gd name="T74" fmla="*/ 4 w 894"/>
                <a:gd name="T75" fmla="*/ 4 h 3240"/>
                <a:gd name="T76" fmla="*/ 4 w 894"/>
                <a:gd name="T77" fmla="*/ 3 h 3240"/>
                <a:gd name="T78" fmla="*/ 4 w 894"/>
                <a:gd name="T79" fmla="*/ 3 h 3240"/>
                <a:gd name="T80" fmla="*/ 3 w 894"/>
                <a:gd name="T81" fmla="*/ 3 h 3240"/>
                <a:gd name="T82" fmla="*/ 3 w 894"/>
                <a:gd name="T83" fmla="*/ 2 h 3240"/>
                <a:gd name="T84" fmla="*/ 3 w 894"/>
                <a:gd name="T85" fmla="*/ 2 h 3240"/>
                <a:gd name="T86" fmla="*/ 3 w 894"/>
                <a:gd name="T87" fmla="*/ 2 h 3240"/>
                <a:gd name="T88" fmla="*/ 3 w 894"/>
                <a:gd name="T89" fmla="*/ 2 h 3240"/>
                <a:gd name="T90" fmla="*/ 3 w 894"/>
                <a:gd name="T91" fmla="*/ 2 h 3240"/>
                <a:gd name="T92" fmla="*/ 3 w 894"/>
                <a:gd name="T93" fmla="*/ 2 h 3240"/>
                <a:gd name="T94" fmla="*/ 3 w 894"/>
                <a:gd name="T95" fmla="*/ 1 h 3240"/>
                <a:gd name="T96" fmla="*/ 4 w 894"/>
                <a:gd name="T97" fmla="*/ 1 h 3240"/>
                <a:gd name="T98" fmla="*/ 3 w 894"/>
                <a:gd name="T99" fmla="*/ 0 h 3240"/>
                <a:gd name="T100" fmla="*/ 3 w 894"/>
                <a:gd name="T101" fmla="*/ 0 h 3240"/>
                <a:gd name="T102" fmla="*/ 3 w 894"/>
                <a:gd name="T103" fmla="*/ 0 h 3240"/>
                <a:gd name="T104" fmla="*/ 3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73" name="Freeform 253"/>
            <p:cNvSpPr>
              <a:spLocks/>
            </p:cNvSpPr>
            <p:nvPr/>
          </p:nvSpPr>
          <p:spPr bwMode="auto">
            <a:xfrm>
              <a:off x="2612" y="2319"/>
              <a:ext cx="25" cy="65"/>
            </a:xfrm>
            <a:custGeom>
              <a:avLst/>
              <a:gdLst>
                <a:gd name="T0" fmla="*/ 0 w 75"/>
                <a:gd name="T1" fmla="*/ 0 h 194"/>
                <a:gd name="T2" fmla="*/ 0 w 75"/>
                <a:gd name="T3" fmla="*/ 1 h 194"/>
                <a:gd name="T4" fmla="*/ 0 w 75"/>
                <a:gd name="T5" fmla="*/ 1 h 194"/>
                <a:gd name="T6" fmla="*/ 0 w 75"/>
                <a:gd name="T7" fmla="*/ 1 h 194"/>
                <a:gd name="T8" fmla="*/ 0 w 75"/>
                <a:gd name="T9" fmla="*/ 1 h 194"/>
                <a:gd name="T10" fmla="*/ 0 w 75"/>
                <a:gd name="T11" fmla="*/ 0 h 194"/>
                <a:gd name="T12" fmla="*/ 0 w 75"/>
                <a:gd name="T13" fmla="*/ 0 h 194"/>
                <a:gd name="T14" fmla="*/ 0 w 75"/>
                <a:gd name="T15" fmla="*/ 0 h 194"/>
                <a:gd name="T16" fmla="*/ 0 w 75"/>
                <a:gd name="T17" fmla="*/ 0 h 194"/>
                <a:gd name="T18" fmla="*/ 0 w 75"/>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4"/>
                <a:gd name="T32" fmla="*/ 75 w 75"/>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4">
                  <a:moveTo>
                    <a:pt x="60" y="0"/>
                  </a:moveTo>
                  <a:lnTo>
                    <a:pt x="68" y="121"/>
                  </a:lnTo>
                  <a:lnTo>
                    <a:pt x="75" y="188"/>
                  </a:lnTo>
                  <a:lnTo>
                    <a:pt x="17" y="194"/>
                  </a:lnTo>
                  <a:lnTo>
                    <a:pt x="1" y="141"/>
                  </a:lnTo>
                  <a:lnTo>
                    <a:pt x="0" y="96"/>
                  </a:lnTo>
                  <a:lnTo>
                    <a:pt x="23" y="53"/>
                  </a:lnTo>
                  <a:lnTo>
                    <a:pt x="36" y="21"/>
                  </a:lnTo>
                  <a:lnTo>
                    <a:pt x="51" y="0"/>
                  </a:lnTo>
                  <a:lnTo>
                    <a:pt x="60"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74" name="Freeform 254"/>
            <p:cNvSpPr>
              <a:spLocks/>
            </p:cNvSpPr>
            <p:nvPr/>
          </p:nvSpPr>
          <p:spPr bwMode="auto">
            <a:xfrm>
              <a:off x="2002" y="1958"/>
              <a:ext cx="272" cy="1137"/>
            </a:xfrm>
            <a:custGeom>
              <a:avLst/>
              <a:gdLst>
                <a:gd name="T0" fmla="*/ 2 w 815"/>
                <a:gd name="T1" fmla="*/ 0 h 3411"/>
                <a:gd name="T2" fmla="*/ 1 w 815"/>
                <a:gd name="T3" fmla="*/ 1 h 3411"/>
                <a:gd name="T4" fmla="*/ 1 w 815"/>
                <a:gd name="T5" fmla="*/ 1 h 3411"/>
                <a:gd name="T6" fmla="*/ 2 w 815"/>
                <a:gd name="T7" fmla="*/ 2 h 3411"/>
                <a:gd name="T8" fmla="*/ 1 w 815"/>
                <a:gd name="T9" fmla="*/ 2 h 3411"/>
                <a:gd name="T10" fmla="*/ 1 w 815"/>
                <a:gd name="T11" fmla="*/ 3 h 3411"/>
                <a:gd name="T12" fmla="*/ 1 w 815"/>
                <a:gd name="T13" fmla="*/ 3 h 3411"/>
                <a:gd name="T14" fmla="*/ 0 w 815"/>
                <a:gd name="T15" fmla="*/ 4 h 3411"/>
                <a:gd name="T16" fmla="*/ 0 w 815"/>
                <a:gd name="T17" fmla="*/ 6 h 3411"/>
                <a:gd name="T18" fmla="*/ 0 w 815"/>
                <a:gd name="T19" fmla="*/ 7 h 3411"/>
                <a:gd name="T20" fmla="*/ 1 w 815"/>
                <a:gd name="T21" fmla="*/ 9 h 3411"/>
                <a:gd name="T22" fmla="*/ 1 w 815"/>
                <a:gd name="T23" fmla="*/ 10 h 3411"/>
                <a:gd name="T24" fmla="*/ 1 w 815"/>
                <a:gd name="T25" fmla="*/ 11 h 3411"/>
                <a:gd name="T26" fmla="*/ 1 w 815"/>
                <a:gd name="T27" fmla="*/ 13 h 3411"/>
                <a:gd name="T28" fmla="*/ 1 w 815"/>
                <a:gd name="T29" fmla="*/ 14 h 3411"/>
                <a:gd name="T30" fmla="*/ 2 w 815"/>
                <a:gd name="T31" fmla="*/ 14 h 3411"/>
                <a:gd name="T32" fmla="*/ 2 w 815"/>
                <a:gd name="T33" fmla="*/ 14 h 3411"/>
                <a:gd name="T34" fmla="*/ 2 w 815"/>
                <a:gd name="T35" fmla="*/ 14 h 3411"/>
                <a:gd name="T36" fmla="*/ 2 w 815"/>
                <a:gd name="T37" fmla="*/ 14 h 3411"/>
                <a:gd name="T38" fmla="*/ 3 w 815"/>
                <a:gd name="T39" fmla="*/ 14 h 3411"/>
                <a:gd name="T40" fmla="*/ 3 w 815"/>
                <a:gd name="T41" fmla="*/ 13 h 3411"/>
                <a:gd name="T42" fmla="*/ 2 w 815"/>
                <a:gd name="T43" fmla="*/ 13 h 3411"/>
                <a:gd name="T44" fmla="*/ 2 w 815"/>
                <a:gd name="T45" fmla="*/ 12 h 3411"/>
                <a:gd name="T46" fmla="*/ 3 w 815"/>
                <a:gd name="T47" fmla="*/ 11 h 3411"/>
                <a:gd name="T48" fmla="*/ 3 w 815"/>
                <a:gd name="T49" fmla="*/ 10 h 3411"/>
                <a:gd name="T50" fmla="*/ 3 w 815"/>
                <a:gd name="T51" fmla="*/ 8 h 3411"/>
                <a:gd name="T52" fmla="*/ 3 w 815"/>
                <a:gd name="T53" fmla="*/ 6 h 3411"/>
                <a:gd name="T54" fmla="*/ 3 w 815"/>
                <a:gd name="T55" fmla="*/ 5 h 3411"/>
                <a:gd name="T56" fmla="*/ 3 w 815"/>
                <a:gd name="T57" fmla="*/ 5 h 3411"/>
                <a:gd name="T58" fmla="*/ 3 w 815"/>
                <a:gd name="T59" fmla="*/ 4 h 3411"/>
                <a:gd name="T60" fmla="*/ 3 w 815"/>
                <a:gd name="T61" fmla="*/ 3 h 3411"/>
                <a:gd name="T62" fmla="*/ 3 w 815"/>
                <a:gd name="T63" fmla="*/ 2 h 3411"/>
                <a:gd name="T64" fmla="*/ 2 w 815"/>
                <a:gd name="T65" fmla="*/ 2 h 3411"/>
                <a:gd name="T66" fmla="*/ 3 w 815"/>
                <a:gd name="T67" fmla="*/ 2 h 3411"/>
                <a:gd name="T68" fmla="*/ 3 w 815"/>
                <a:gd name="T69" fmla="*/ 1 h 3411"/>
                <a:gd name="T70" fmla="*/ 3 w 815"/>
                <a:gd name="T71" fmla="*/ 1 h 3411"/>
                <a:gd name="T72" fmla="*/ 3 w 815"/>
                <a:gd name="T73" fmla="*/ 0 h 3411"/>
                <a:gd name="T74" fmla="*/ 2 w 815"/>
                <a:gd name="T75" fmla="*/ 0 h 3411"/>
                <a:gd name="T76" fmla="*/ 1 w 815"/>
                <a:gd name="T77" fmla="*/ 6 h 3411"/>
                <a:gd name="T78" fmla="*/ 1 w 815"/>
                <a:gd name="T79" fmla="*/ 5 h 3411"/>
                <a:gd name="T80" fmla="*/ 1 w 815"/>
                <a:gd name="T81" fmla="*/ 5 h 3411"/>
                <a:gd name="T82" fmla="*/ 1 w 815"/>
                <a:gd name="T83" fmla="*/ 4 h 3411"/>
                <a:gd name="T84" fmla="*/ 1 w 815"/>
                <a:gd name="T85" fmla="*/ 5 h 3411"/>
                <a:gd name="T86" fmla="*/ 1 w 815"/>
                <a:gd name="T87" fmla="*/ 6 h 3411"/>
                <a:gd name="T88" fmla="*/ 2 w 815"/>
                <a:gd name="T89" fmla="*/ 13 h 3411"/>
                <a:gd name="T90" fmla="*/ 1 w 815"/>
                <a:gd name="T91" fmla="*/ 12 h 3411"/>
                <a:gd name="T92" fmla="*/ 2 w 815"/>
                <a:gd name="T93" fmla="*/ 11 h 3411"/>
                <a:gd name="T94" fmla="*/ 2 w 815"/>
                <a:gd name="T95" fmla="*/ 10 h 3411"/>
                <a:gd name="T96" fmla="*/ 2 w 815"/>
                <a:gd name="T97" fmla="*/ 10 h 3411"/>
                <a:gd name="T98" fmla="*/ 2 w 815"/>
                <a:gd name="T99" fmla="*/ 9 h 3411"/>
                <a:gd name="T100" fmla="*/ 2 w 815"/>
                <a:gd name="T101" fmla="*/ 9 h 3411"/>
                <a:gd name="T102" fmla="*/ 2 w 815"/>
                <a:gd name="T103" fmla="*/ 10 h 3411"/>
                <a:gd name="T104" fmla="*/ 2 w 815"/>
                <a:gd name="T105" fmla="*/ 10 h 3411"/>
                <a:gd name="T106" fmla="*/ 2 w 815"/>
                <a:gd name="T107" fmla="*/ 11 h 3411"/>
                <a:gd name="T108" fmla="*/ 2 w 815"/>
                <a:gd name="T109" fmla="*/ 13 h 3411"/>
                <a:gd name="T110" fmla="*/ 2 w 815"/>
                <a:gd name="T111" fmla="*/ 0 h 34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1"/>
                <a:gd name="T170" fmla="*/ 815 w 815"/>
                <a:gd name="T171" fmla="*/ 3411 h 341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lnTo>
                    <a:pt x="177" y="1460"/>
                  </a:lnTo>
                  <a:lnTo>
                    <a:pt x="223" y="1483"/>
                  </a:lnTo>
                  <a:lnTo>
                    <a:pt x="228" y="1398"/>
                  </a:lnTo>
                  <a:lnTo>
                    <a:pt x="235" y="1361"/>
                  </a:lnTo>
                  <a:lnTo>
                    <a:pt x="246" y="1324"/>
                  </a:lnTo>
                  <a:lnTo>
                    <a:pt x="263" y="1290"/>
                  </a:lnTo>
                  <a:lnTo>
                    <a:pt x="285" y="1257"/>
                  </a:lnTo>
                  <a:lnTo>
                    <a:pt x="263" y="1212"/>
                  </a:lnTo>
                  <a:lnTo>
                    <a:pt x="243" y="1160"/>
                  </a:lnTo>
                  <a:lnTo>
                    <a:pt x="227" y="1100"/>
                  </a:lnTo>
                  <a:lnTo>
                    <a:pt x="217" y="1050"/>
                  </a:lnTo>
                  <a:lnTo>
                    <a:pt x="209" y="986"/>
                  </a:lnTo>
                  <a:lnTo>
                    <a:pt x="197" y="1065"/>
                  </a:lnTo>
                  <a:lnTo>
                    <a:pt x="193" y="1162"/>
                  </a:lnTo>
                  <a:lnTo>
                    <a:pt x="189" y="1252"/>
                  </a:lnTo>
                  <a:lnTo>
                    <a:pt x="183" y="1327"/>
                  </a:lnTo>
                  <a:lnTo>
                    <a:pt x="180" y="1388"/>
                  </a:lnTo>
                  <a:lnTo>
                    <a:pt x="177" y="1460"/>
                  </a:lnTo>
                  <a:lnTo>
                    <a:pt x="510" y="5"/>
                  </a:lnTo>
                  <a:lnTo>
                    <a:pt x="384" y="3168"/>
                  </a:lnTo>
                  <a:lnTo>
                    <a:pt x="365" y="3124"/>
                  </a:lnTo>
                  <a:lnTo>
                    <a:pt x="354" y="3080"/>
                  </a:lnTo>
                  <a:lnTo>
                    <a:pt x="352" y="3026"/>
                  </a:lnTo>
                  <a:lnTo>
                    <a:pt x="363" y="2949"/>
                  </a:lnTo>
                  <a:lnTo>
                    <a:pt x="372" y="2861"/>
                  </a:lnTo>
                  <a:lnTo>
                    <a:pt x="382" y="2757"/>
                  </a:lnTo>
                  <a:lnTo>
                    <a:pt x="386" y="2643"/>
                  </a:lnTo>
                  <a:lnTo>
                    <a:pt x="386" y="2542"/>
                  </a:lnTo>
                  <a:lnTo>
                    <a:pt x="385" y="2473"/>
                  </a:lnTo>
                  <a:lnTo>
                    <a:pt x="391" y="2443"/>
                  </a:lnTo>
                  <a:lnTo>
                    <a:pt x="411" y="2398"/>
                  </a:lnTo>
                  <a:lnTo>
                    <a:pt x="430" y="2341"/>
                  </a:lnTo>
                  <a:lnTo>
                    <a:pt x="442" y="2270"/>
                  </a:lnTo>
                  <a:lnTo>
                    <a:pt x="444" y="2210"/>
                  </a:lnTo>
                  <a:lnTo>
                    <a:pt x="437" y="2166"/>
                  </a:lnTo>
                  <a:lnTo>
                    <a:pt x="576" y="2159"/>
                  </a:lnTo>
                  <a:lnTo>
                    <a:pt x="588" y="2205"/>
                  </a:lnTo>
                  <a:lnTo>
                    <a:pt x="600" y="2254"/>
                  </a:lnTo>
                  <a:lnTo>
                    <a:pt x="610" y="2302"/>
                  </a:lnTo>
                  <a:lnTo>
                    <a:pt x="609" y="2324"/>
                  </a:lnTo>
                  <a:lnTo>
                    <a:pt x="588" y="2363"/>
                  </a:lnTo>
                  <a:lnTo>
                    <a:pt x="559" y="2409"/>
                  </a:lnTo>
                  <a:lnTo>
                    <a:pt x="534" y="2466"/>
                  </a:lnTo>
                  <a:lnTo>
                    <a:pt x="517" y="2520"/>
                  </a:lnTo>
                  <a:lnTo>
                    <a:pt x="507" y="2595"/>
                  </a:lnTo>
                  <a:lnTo>
                    <a:pt x="502" y="2671"/>
                  </a:lnTo>
                  <a:lnTo>
                    <a:pt x="494" y="2777"/>
                  </a:lnTo>
                  <a:lnTo>
                    <a:pt x="482" y="2868"/>
                  </a:lnTo>
                  <a:lnTo>
                    <a:pt x="459" y="2971"/>
                  </a:lnTo>
                  <a:lnTo>
                    <a:pt x="422" y="3084"/>
                  </a:lnTo>
                  <a:lnTo>
                    <a:pt x="402" y="3134"/>
                  </a:lnTo>
                  <a:lnTo>
                    <a:pt x="384" y="3168"/>
                  </a:lnTo>
                  <a:lnTo>
                    <a:pt x="510" y="5"/>
                  </a:lnTo>
                  <a:close/>
                </a:path>
              </a:pathLst>
            </a:custGeom>
            <a:solidFill>
              <a:schemeClr val="accent1"/>
            </a:solidFill>
            <a:ln w="9525">
              <a:noFill/>
              <a:round/>
              <a:headEnd/>
              <a:tailEnd/>
            </a:ln>
          </p:spPr>
          <p:txBody>
            <a:bodyPr/>
            <a:lstStyle/>
            <a:p>
              <a:pPr eaLnBrk="0" hangingPunct="0"/>
              <a:endParaRPr lang="it-IT">
                <a:solidFill>
                  <a:srgbClr val="333333"/>
                </a:solidFill>
              </a:endParaRPr>
            </a:p>
          </p:txBody>
        </p:sp>
        <p:sp>
          <p:nvSpPr>
            <p:cNvPr id="81975" name="Freeform 255"/>
            <p:cNvSpPr>
              <a:spLocks/>
            </p:cNvSpPr>
            <p:nvPr/>
          </p:nvSpPr>
          <p:spPr bwMode="auto">
            <a:xfrm>
              <a:off x="2002" y="1958"/>
              <a:ext cx="272" cy="1137"/>
            </a:xfrm>
            <a:custGeom>
              <a:avLst/>
              <a:gdLst>
                <a:gd name="T0" fmla="*/ 2 w 815"/>
                <a:gd name="T1" fmla="*/ 0 h 3411"/>
                <a:gd name="T2" fmla="*/ 1 w 815"/>
                <a:gd name="T3" fmla="*/ 0 h 3411"/>
                <a:gd name="T4" fmla="*/ 1 w 815"/>
                <a:gd name="T5" fmla="*/ 1 h 3411"/>
                <a:gd name="T6" fmla="*/ 1 w 815"/>
                <a:gd name="T7" fmla="*/ 1 h 3411"/>
                <a:gd name="T8" fmla="*/ 2 w 815"/>
                <a:gd name="T9" fmla="*/ 2 h 3411"/>
                <a:gd name="T10" fmla="*/ 2 w 815"/>
                <a:gd name="T11" fmla="*/ 2 h 3411"/>
                <a:gd name="T12" fmla="*/ 1 w 815"/>
                <a:gd name="T13" fmla="*/ 2 h 3411"/>
                <a:gd name="T14" fmla="*/ 1 w 815"/>
                <a:gd name="T15" fmla="*/ 2 h 3411"/>
                <a:gd name="T16" fmla="*/ 1 w 815"/>
                <a:gd name="T17" fmla="*/ 3 h 3411"/>
                <a:gd name="T18" fmla="*/ 1 w 815"/>
                <a:gd name="T19" fmla="*/ 3 h 3411"/>
                <a:gd name="T20" fmla="*/ 1 w 815"/>
                <a:gd name="T21" fmla="*/ 3 h 3411"/>
                <a:gd name="T22" fmla="*/ 0 w 815"/>
                <a:gd name="T23" fmla="*/ 4 h 3411"/>
                <a:gd name="T24" fmla="*/ 0 w 815"/>
                <a:gd name="T25" fmla="*/ 6 h 3411"/>
                <a:gd name="T26" fmla="*/ 0 w 815"/>
                <a:gd name="T27" fmla="*/ 6 h 3411"/>
                <a:gd name="T28" fmla="*/ 0 w 815"/>
                <a:gd name="T29" fmla="*/ 7 h 3411"/>
                <a:gd name="T30" fmla="*/ 1 w 815"/>
                <a:gd name="T31" fmla="*/ 8 h 3411"/>
                <a:gd name="T32" fmla="*/ 1 w 815"/>
                <a:gd name="T33" fmla="*/ 9 h 3411"/>
                <a:gd name="T34" fmla="*/ 1 w 815"/>
                <a:gd name="T35" fmla="*/ 10 h 3411"/>
                <a:gd name="T36" fmla="*/ 1 w 815"/>
                <a:gd name="T37" fmla="*/ 11 h 3411"/>
                <a:gd name="T38" fmla="*/ 1 w 815"/>
                <a:gd name="T39" fmla="*/ 12 h 3411"/>
                <a:gd name="T40" fmla="*/ 1 w 815"/>
                <a:gd name="T41" fmla="*/ 13 h 3411"/>
                <a:gd name="T42" fmla="*/ 1 w 815"/>
                <a:gd name="T43" fmla="*/ 13 h 3411"/>
                <a:gd name="T44" fmla="*/ 1 w 815"/>
                <a:gd name="T45" fmla="*/ 14 h 3411"/>
                <a:gd name="T46" fmla="*/ 2 w 815"/>
                <a:gd name="T47" fmla="*/ 14 h 3411"/>
                <a:gd name="T48" fmla="*/ 2 w 815"/>
                <a:gd name="T49" fmla="*/ 14 h 3411"/>
                <a:gd name="T50" fmla="*/ 2 w 815"/>
                <a:gd name="T51" fmla="*/ 14 h 3411"/>
                <a:gd name="T52" fmla="*/ 2 w 815"/>
                <a:gd name="T53" fmla="*/ 14 h 3411"/>
                <a:gd name="T54" fmla="*/ 2 w 815"/>
                <a:gd name="T55" fmla="*/ 14 h 3411"/>
                <a:gd name="T56" fmla="*/ 2 w 815"/>
                <a:gd name="T57" fmla="*/ 14 h 3411"/>
                <a:gd name="T58" fmla="*/ 3 w 815"/>
                <a:gd name="T59" fmla="*/ 14 h 3411"/>
                <a:gd name="T60" fmla="*/ 3 w 815"/>
                <a:gd name="T61" fmla="*/ 14 h 3411"/>
                <a:gd name="T62" fmla="*/ 3 w 815"/>
                <a:gd name="T63" fmla="*/ 13 h 3411"/>
                <a:gd name="T64" fmla="*/ 2 w 815"/>
                <a:gd name="T65" fmla="*/ 13 h 3411"/>
                <a:gd name="T66" fmla="*/ 2 w 815"/>
                <a:gd name="T67" fmla="*/ 13 h 3411"/>
                <a:gd name="T68" fmla="*/ 2 w 815"/>
                <a:gd name="T69" fmla="*/ 12 h 3411"/>
                <a:gd name="T70" fmla="*/ 3 w 815"/>
                <a:gd name="T71" fmla="*/ 11 h 3411"/>
                <a:gd name="T72" fmla="*/ 3 w 815"/>
                <a:gd name="T73" fmla="*/ 10 h 3411"/>
                <a:gd name="T74" fmla="*/ 3 w 815"/>
                <a:gd name="T75" fmla="*/ 9 h 3411"/>
                <a:gd name="T76" fmla="*/ 3 w 815"/>
                <a:gd name="T77" fmla="*/ 8 h 3411"/>
                <a:gd name="T78" fmla="*/ 3 w 815"/>
                <a:gd name="T79" fmla="*/ 7 h 3411"/>
                <a:gd name="T80" fmla="*/ 3 w 815"/>
                <a:gd name="T81" fmla="*/ 6 h 3411"/>
                <a:gd name="T82" fmla="*/ 3 w 815"/>
                <a:gd name="T83" fmla="*/ 5 h 3411"/>
                <a:gd name="T84" fmla="*/ 3 w 815"/>
                <a:gd name="T85" fmla="*/ 5 h 3411"/>
                <a:gd name="T86" fmla="*/ 3 w 815"/>
                <a:gd name="T87" fmla="*/ 5 h 3411"/>
                <a:gd name="T88" fmla="*/ 3 w 815"/>
                <a:gd name="T89" fmla="*/ 4 h 3411"/>
                <a:gd name="T90" fmla="*/ 3 w 815"/>
                <a:gd name="T91" fmla="*/ 3 h 3411"/>
                <a:gd name="T92" fmla="*/ 3 w 815"/>
                <a:gd name="T93" fmla="*/ 3 h 3411"/>
                <a:gd name="T94" fmla="*/ 3 w 815"/>
                <a:gd name="T95" fmla="*/ 2 h 3411"/>
                <a:gd name="T96" fmla="*/ 2 w 815"/>
                <a:gd name="T97" fmla="*/ 2 h 3411"/>
                <a:gd name="T98" fmla="*/ 2 w 815"/>
                <a:gd name="T99" fmla="*/ 2 h 3411"/>
                <a:gd name="T100" fmla="*/ 3 w 815"/>
                <a:gd name="T101" fmla="*/ 2 h 3411"/>
                <a:gd name="T102" fmla="*/ 3 w 815"/>
                <a:gd name="T103" fmla="*/ 1 h 3411"/>
                <a:gd name="T104" fmla="*/ 3 w 815"/>
                <a:gd name="T105" fmla="*/ 1 h 3411"/>
                <a:gd name="T106" fmla="*/ 3 w 815"/>
                <a:gd name="T107" fmla="*/ 1 h 3411"/>
                <a:gd name="T108" fmla="*/ 3 w 815"/>
                <a:gd name="T109" fmla="*/ 0 h 3411"/>
                <a:gd name="T110" fmla="*/ 3 w 815"/>
                <a:gd name="T111" fmla="*/ 0 h 3411"/>
                <a:gd name="T112" fmla="*/ 2 w 815"/>
                <a:gd name="T113" fmla="*/ 0 h 34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1"/>
                <a:gd name="T173" fmla="*/ 815 w 815"/>
                <a:gd name="T174" fmla="*/ 3411 h 341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76" name="Freeform 256"/>
            <p:cNvSpPr>
              <a:spLocks/>
            </p:cNvSpPr>
            <p:nvPr/>
          </p:nvSpPr>
          <p:spPr bwMode="auto">
            <a:xfrm>
              <a:off x="2058" y="2286"/>
              <a:ext cx="35" cy="165"/>
            </a:xfrm>
            <a:custGeom>
              <a:avLst/>
              <a:gdLst>
                <a:gd name="T0" fmla="*/ 0 w 106"/>
                <a:gd name="T1" fmla="*/ 2 h 497"/>
                <a:gd name="T2" fmla="*/ 0 w 106"/>
                <a:gd name="T3" fmla="*/ 2 h 497"/>
                <a:gd name="T4" fmla="*/ 0 w 106"/>
                <a:gd name="T5" fmla="*/ 2 h 497"/>
                <a:gd name="T6" fmla="*/ 0 w 106"/>
                <a:gd name="T7" fmla="*/ 2 h 497"/>
                <a:gd name="T8" fmla="*/ 0 w 106"/>
                <a:gd name="T9" fmla="*/ 1 h 497"/>
                <a:gd name="T10" fmla="*/ 0 w 106"/>
                <a:gd name="T11" fmla="*/ 1 h 497"/>
                <a:gd name="T12" fmla="*/ 0 w 106"/>
                <a:gd name="T13" fmla="*/ 1 h 497"/>
                <a:gd name="T14" fmla="*/ 0 w 106"/>
                <a:gd name="T15" fmla="*/ 1 h 497"/>
                <a:gd name="T16" fmla="*/ 0 w 106"/>
                <a:gd name="T17" fmla="*/ 1 h 497"/>
                <a:gd name="T18" fmla="*/ 0 w 106"/>
                <a:gd name="T19" fmla="*/ 0 h 497"/>
                <a:gd name="T20" fmla="*/ 0 w 106"/>
                <a:gd name="T21" fmla="*/ 0 h 497"/>
                <a:gd name="T22" fmla="*/ 0 w 106"/>
                <a:gd name="T23" fmla="*/ 0 h 497"/>
                <a:gd name="T24" fmla="*/ 0 w 106"/>
                <a:gd name="T25" fmla="*/ 0 h 497"/>
                <a:gd name="T26" fmla="*/ 0 w 106"/>
                <a:gd name="T27" fmla="*/ 1 h 497"/>
                <a:gd name="T28" fmla="*/ 0 w 106"/>
                <a:gd name="T29" fmla="*/ 1 h 497"/>
                <a:gd name="T30" fmla="*/ 0 w 106"/>
                <a:gd name="T31" fmla="*/ 1 h 497"/>
                <a:gd name="T32" fmla="*/ 0 w 106"/>
                <a:gd name="T33" fmla="*/ 2 h 497"/>
                <a:gd name="T34" fmla="*/ 0 w 106"/>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7"/>
                <a:gd name="T56" fmla="*/ 106 w 106"/>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7">
                  <a:moveTo>
                    <a:pt x="0" y="474"/>
                  </a:moveTo>
                  <a:lnTo>
                    <a:pt x="45" y="497"/>
                  </a:lnTo>
                  <a:lnTo>
                    <a:pt x="51" y="411"/>
                  </a:lnTo>
                  <a:lnTo>
                    <a:pt x="57" y="375"/>
                  </a:lnTo>
                  <a:lnTo>
                    <a:pt x="68" y="338"/>
                  </a:lnTo>
                  <a:lnTo>
                    <a:pt x="86" y="304"/>
                  </a:lnTo>
                  <a:lnTo>
                    <a:pt x="106" y="270"/>
                  </a:lnTo>
                  <a:lnTo>
                    <a:pt x="86" y="225"/>
                  </a:lnTo>
                  <a:lnTo>
                    <a:pt x="66" y="173"/>
                  </a:lnTo>
                  <a:lnTo>
                    <a:pt x="49" y="114"/>
                  </a:lnTo>
                  <a:lnTo>
                    <a:pt x="39" y="64"/>
                  </a:lnTo>
                  <a:lnTo>
                    <a:pt x="31" y="0"/>
                  </a:lnTo>
                  <a:lnTo>
                    <a:pt x="19" y="79"/>
                  </a:lnTo>
                  <a:lnTo>
                    <a:pt x="16" y="176"/>
                  </a:lnTo>
                  <a:lnTo>
                    <a:pt x="12" y="266"/>
                  </a:lnTo>
                  <a:lnTo>
                    <a:pt x="5" y="340"/>
                  </a:lnTo>
                  <a:lnTo>
                    <a:pt x="4" y="402"/>
                  </a:lnTo>
                  <a:lnTo>
                    <a:pt x="0" y="474"/>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77" name="Freeform 257"/>
            <p:cNvSpPr>
              <a:spLocks/>
            </p:cNvSpPr>
            <p:nvPr/>
          </p:nvSpPr>
          <p:spPr bwMode="auto">
            <a:xfrm>
              <a:off x="2128" y="2679"/>
              <a:ext cx="86" cy="336"/>
            </a:xfrm>
            <a:custGeom>
              <a:avLst/>
              <a:gdLst>
                <a:gd name="T0" fmla="*/ 0 w 259"/>
                <a:gd name="T1" fmla="*/ 4 h 1008"/>
                <a:gd name="T2" fmla="*/ 0 w 259"/>
                <a:gd name="T3" fmla="*/ 4 h 1008"/>
                <a:gd name="T4" fmla="*/ 0 w 259"/>
                <a:gd name="T5" fmla="*/ 4 h 1008"/>
                <a:gd name="T6" fmla="*/ 0 w 259"/>
                <a:gd name="T7" fmla="*/ 4 h 1008"/>
                <a:gd name="T8" fmla="*/ 0 w 259"/>
                <a:gd name="T9" fmla="*/ 3 h 1008"/>
                <a:gd name="T10" fmla="*/ 0 w 259"/>
                <a:gd name="T11" fmla="*/ 3 h 1008"/>
                <a:gd name="T12" fmla="*/ 0 w 259"/>
                <a:gd name="T13" fmla="*/ 2 h 1008"/>
                <a:gd name="T14" fmla="*/ 0 w 259"/>
                <a:gd name="T15" fmla="*/ 2 h 1008"/>
                <a:gd name="T16" fmla="*/ 0 w 259"/>
                <a:gd name="T17" fmla="*/ 2 h 1008"/>
                <a:gd name="T18" fmla="*/ 0 w 259"/>
                <a:gd name="T19" fmla="*/ 1 h 1008"/>
                <a:gd name="T20" fmla="*/ 0 w 259"/>
                <a:gd name="T21" fmla="*/ 1 h 1008"/>
                <a:gd name="T22" fmla="*/ 0 w 259"/>
                <a:gd name="T23" fmla="*/ 1 h 1008"/>
                <a:gd name="T24" fmla="*/ 0 w 259"/>
                <a:gd name="T25" fmla="*/ 1 h 1008"/>
                <a:gd name="T26" fmla="*/ 0 w 259"/>
                <a:gd name="T27" fmla="*/ 0 h 1008"/>
                <a:gd name="T28" fmla="*/ 0 w 259"/>
                <a:gd name="T29" fmla="*/ 0 h 1008"/>
                <a:gd name="T30" fmla="*/ 0 w 259"/>
                <a:gd name="T31" fmla="*/ 0 h 1008"/>
                <a:gd name="T32" fmla="*/ 1 w 259"/>
                <a:gd name="T33" fmla="*/ 0 h 1008"/>
                <a:gd name="T34" fmla="*/ 1 w 259"/>
                <a:gd name="T35" fmla="*/ 0 h 1008"/>
                <a:gd name="T36" fmla="*/ 1 w 259"/>
                <a:gd name="T37" fmla="*/ 0 h 1008"/>
                <a:gd name="T38" fmla="*/ 1 w 259"/>
                <a:gd name="T39" fmla="*/ 1 h 1008"/>
                <a:gd name="T40" fmla="*/ 1 w 259"/>
                <a:gd name="T41" fmla="*/ 1 h 1008"/>
                <a:gd name="T42" fmla="*/ 1 w 259"/>
                <a:gd name="T43" fmla="*/ 1 h 1008"/>
                <a:gd name="T44" fmla="*/ 1 w 259"/>
                <a:gd name="T45" fmla="*/ 1 h 1008"/>
                <a:gd name="T46" fmla="*/ 1 w 259"/>
                <a:gd name="T47" fmla="*/ 1 h 1008"/>
                <a:gd name="T48" fmla="*/ 1 w 259"/>
                <a:gd name="T49" fmla="*/ 1 h 1008"/>
                <a:gd name="T50" fmla="*/ 1 w 259"/>
                <a:gd name="T51" fmla="*/ 2 h 1008"/>
                <a:gd name="T52" fmla="*/ 1 w 259"/>
                <a:gd name="T53" fmla="*/ 2 h 1008"/>
                <a:gd name="T54" fmla="*/ 1 w 259"/>
                <a:gd name="T55" fmla="*/ 3 h 1008"/>
                <a:gd name="T56" fmla="*/ 1 w 259"/>
                <a:gd name="T57" fmla="*/ 3 h 1008"/>
                <a:gd name="T58" fmla="*/ 0 w 259"/>
                <a:gd name="T59" fmla="*/ 3 h 1008"/>
                <a:gd name="T60" fmla="*/ 0 w 259"/>
                <a:gd name="T61" fmla="*/ 4 h 1008"/>
                <a:gd name="T62" fmla="*/ 0 w 259"/>
                <a:gd name="T63" fmla="*/ 4 h 1008"/>
                <a:gd name="T64" fmla="*/ 0 w 259"/>
                <a:gd name="T65" fmla="*/ 4 h 10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8"/>
                <a:gd name="T101" fmla="*/ 259 w 259"/>
                <a:gd name="T102" fmla="*/ 1008 h 10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8">
                  <a:moveTo>
                    <a:pt x="32" y="1008"/>
                  </a:moveTo>
                  <a:lnTo>
                    <a:pt x="14" y="965"/>
                  </a:lnTo>
                  <a:lnTo>
                    <a:pt x="3" y="921"/>
                  </a:lnTo>
                  <a:lnTo>
                    <a:pt x="0" y="866"/>
                  </a:lnTo>
                  <a:lnTo>
                    <a:pt x="12" y="791"/>
                  </a:lnTo>
                  <a:lnTo>
                    <a:pt x="21" y="702"/>
                  </a:lnTo>
                  <a:lnTo>
                    <a:pt x="31" y="598"/>
                  </a:lnTo>
                  <a:lnTo>
                    <a:pt x="35" y="485"/>
                  </a:lnTo>
                  <a:lnTo>
                    <a:pt x="35" y="382"/>
                  </a:lnTo>
                  <a:lnTo>
                    <a:pt x="34" y="315"/>
                  </a:lnTo>
                  <a:lnTo>
                    <a:pt x="40" y="284"/>
                  </a:lnTo>
                  <a:lnTo>
                    <a:pt x="59" y="240"/>
                  </a:lnTo>
                  <a:lnTo>
                    <a:pt x="79" y="182"/>
                  </a:lnTo>
                  <a:lnTo>
                    <a:pt x="91" y="112"/>
                  </a:lnTo>
                  <a:lnTo>
                    <a:pt x="93" y="52"/>
                  </a:lnTo>
                  <a:lnTo>
                    <a:pt x="86" y="7"/>
                  </a:lnTo>
                  <a:lnTo>
                    <a:pt x="224" y="0"/>
                  </a:lnTo>
                  <a:lnTo>
                    <a:pt x="237" y="47"/>
                  </a:lnTo>
                  <a:lnTo>
                    <a:pt x="248" y="94"/>
                  </a:lnTo>
                  <a:lnTo>
                    <a:pt x="259" y="143"/>
                  </a:lnTo>
                  <a:lnTo>
                    <a:pt x="258" y="164"/>
                  </a:lnTo>
                  <a:lnTo>
                    <a:pt x="237" y="204"/>
                  </a:lnTo>
                  <a:lnTo>
                    <a:pt x="208" y="249"/>
                  </a:lnTo>
                  <a:lnTo>
                    <a:pt x="183" y="306"/>
                  </a:lnTo>
                  <a:lnTo>
                    <a:pt x="166" y="361"/>
                  </a:lnTo>
                  <a:lnTo>
                    <a:pt x="156" y="435"/>
                  </a:lnTo>
                  <a:lnTo>
                    <a:pt x="151" y="511"/>
                  </a:lnTo>
                  <a:lnTo>
                    <a:pt x="142" y="618"/>
                  </a:lnTo>
                  <a:lnTo>
                    <a:pt x="131" y="710"/>
                  </a:lnTo>
                  <a:lnTo>
                    <a:pt x="108" y="813"/>
                  </a:lnTo>
                  <a:lnTo>
                    <a:pt x="71" y="924"/>
                  </a:lnTo>
                  <a:lnTo>
                    <a:pt x="51" y="974"/>
                  </a:lnTo>
                  <a:lnTo>
                    <a:pt x="32" y="1008"/>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78" name="Freeform 258"/>
            <p:cNvSpPr>
              <a:spLocks/>
            </p:cNvSpPr>
            <p:nvPr/>
          </p:nvSpPr>
          <p:spPr bwMode="auto">
            <a:xfrm>
              <a:off x="3355" y="2108"/>
              <a:ext cx="425" cy="1215"/>
            </a:xfrm>
            <a:custGeom>
              <a:avLst/>
              <a:gdLst>
                <a:gd name="T0" fmla="*/ 3 w 1276"/>
                <a:gd name="T1" fmla="*/ 10 h 3644"/>
                <a:gd name="T2" fmla="*/ 3 w 1276"/>
                <a:gd name="T3" fmla="*/ 12 h 3644"/>
                <a:gd name="T4" fmla="*/ 3 w 1276"/>
                <a:gd name="T5" fmla="*/ 13 h 3644"/>
                <a:gd name="T6" fmla="*/ 3 w 1276"/>
                <a:gd name="T7" fmla="*/ 14 h 3644"/>
                <a:gd name="T8" fmla="*/ 4 w 1276"/>
                <a:gd name="T9" fmla="*/ 14 h 3644"/>
                <a:gd name="T10" fmla="*/ 4 w 1276"/>
                <a:gd name="T11" fmla="*/ 14 h 3644"/>
                <a:gd name="T12" fmla="*/ 5 w 1276"/>
                <a:gd name="T13" fmla="*/ 15 h 3644"/>
                <a:gd name="T14" fmla="*/ 5 w 1276"/>
                <a:gd name="T15" fmla="*/ 14 h 3644"/>
                <a:gd name="T16" fmla="*/ 5 w 1276"/>
                <a:gd name="T17" fmla="*/ 14 h 3644"/>
                <a:gd name="T18" fmla="*/ 4 w 1276"/>
                <a:gd name="T19" fmla="*/ 14 h 3644"/>
                <a:gd name="T20" fmla="*/ 4 w 1276"/>
                <a:gd name="T21" fmla="*/ 12 h 3644"/>
                <a:gd name="T22" fmla="*/ 4 w 1276"/>
                <a:gd name="T23" fmla="*/ 10 h 3644"/>
                <a:gd name="T24" fmla="*/ 4 w 1276"/>
                <a:gd name="T25" fmla="*/ 9 h 3644"/>
                <a:gd name="T26" fmla="*/ 4 w 1276"/>
                <a:gd name="T27" fmla="*/ 8 h 3644"/>
                <a:gd name="T28" fmla="*/ 5 w 1276"/>
                <a:gd name="T29" fmla="*/ 8 h 3644"/>
                <a:gd name="T30" fmla="*/ 5 w 1276"/>
                <a:gd name="T31" fmla="*/ 7 h 3644"/>
                <a:gd name="T32" fmla="*/ 4 w 1276"/>
                <a:gd name="T33" fmla="*/ 6 h 3644"/>
                <a:gd name="T34" fmla="*/ 4 w 1276"/>
                <a:gd name="T35" fmla="*/ 4 h 3644"/>
                <a:gd name="T36" fmla="*/ 4 w 1276"/>
                <a:gd name="T37" fmla="*/ 3 h 3644"/>
                <a:gd name="T38" fmla="*/ 3 w 1276"/>
                <a:gd name="T39" fmla="*/ 2 h 3644"/>
                <a:gd name="T40" fmla="*/ 3 w 1276"/>
                <a:gd name="T41" fmla="*/ 2 h 3644"/>
                <a:gd name="T42" fmla="*/ 4 w 1276"/>
                <a:gd name="T43" fmla="*/ 1 h 3644"/>
                <a:gd name="T44" fmla="*/ 4 w 1276"/>
                <a:gd name="T45" fmla="*/ 1 h 3644"/>
                <a:gd name="T46" fmla="*/ 4 w 1276"/>
                <a:gd name="T47" fmla="*/ 0 h 3644"/>
                <a:gd name="T48" fmla="*/ 3 w 1276"/>
                <a:gd name="T49" fmla="*/ 0 h 3644"/>
                <a:gd name="T50" fmla="*/ 3 w 1276"/>
                <a:gd name="T51" fmla="*/ 0 h 3644"/>
                <a:gd name="T52" fmla="*/ 2 w 1276"/>
                <a:gd name="T53" fmla="*/ 1 h 3644"/>
                <a:gd name="T54" fmla="*/ 2 w 1276"/>
                <a:gd name="T55" fmla="*/ 2 h 3644"/>
                <a:gd name="T56" fmla="*/ 2 w 1276"/>
                <a:gd name="T57" fmla="*/ 2 h 3644"/>
                <a:gd name="T58" fmla="*/ 1 w 1276"/>
                <a:gd name="T59" fmla="*/ 3 h 3644"/>
                <a:gd name="T60" fmla="*/ 0 w 1276"/>
                <a:gd name="T61" fmla="*/ 5 h 3644"/>
                <a:gd name="T62" fmla="*/ 1 w 1276"/>
                <a:gd name="T63" fmla="*/ 6 h 3644"/>
                <a:gd name="T64" fmla="*/ 1 w 1276"/>
                <a:gd name="T65" fmla="*/ 8 h 3644"/>
                <a:gd name="T66" fmla="*/ 1 w 1276"/>
                <a:gd name="T67" fmla="*/ 8 h 3644"/>
                <a:gd name="T68" fmla="*/ 1 w 1276"/>
                <a:gd name="T69" fmla="*/ 9 h 3644"/>
                <a:gd name="T70" fmla="*/ 1 w 1276"/>
                <a:gd name="T71" fmla="*/ 11 h 3644"/>
                <a:gd name="T72" fmla="*/ 1 w 1276"/>
                <a:gd name="T73" fmla="*/ 12 h 3644"/>
                <a:gd name="T74" fmla="*/ 1 w 1276"/>
                <a:gd name="T75" fmla="*/ 14 h 3644"/>
                <a:gd name="T76" fmla="*/ 1 w 1276"/>
                <a:gd name="T77" fmla="*/ 14 h 3644"/>
                <a:gd name="T78" fmla="*/ 2 w 1276"/>
                <a:gd name="T79" fmla="*/ 15 h 3644"/>
                <a:gd name="T80" fmla="*/ 2 w 1276"/>
                <a:gd name="T81" fmla="*/ 15 h 3644"/>
                <a:gd name="T82" fmla="*/ 3 w 1276"/>
                <a:gd name="T83" fmla="*/ 15 h 3644"/>
                <a:gd name="T84" fmla="*/ 2 w 1276"/>
                <a:gd name="T85" fmla="*/ 14 h 3644"/>
                <a:gd name="T86" fmla="*/ 2 w 1276"/>
                <a:gd name="T87" fmla="*/ 14 h 3644"/>
                <a:gd name="T88" fmla="*/ 2 w 1276"/>
                <a:gd name="T89" fmla="*/ 12 h 3644"/>
                <a:gd name="T90" fmla="*/ 2 w 1276"/>
                <a:gd name="T91" fmla="*/ 11 h 3644"/>
                <a:gd name="T92" fmla="*/ 3 w 1276"/>
                <a:gd name="T93" fmla="*/ 9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09"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2" y="3452"/>
                  </a:lnTo>
                  <a:lnTo>
                    <a:pt x="814" y="3470"/>
                  </a:lnTo>
                  <a:lnTo>
                    <a:pt x="898" y="3488"/>
                  </a:lnTo>
                  <a:lnTo>
                    <a:pt x="915" y="3478"/>
                  </a:lnTo>
                  <a:lnTo>
                    <a:pt x="924" y="3467"/>
                  </a:lnTo>
                  <a:lnTo>
                    <a:pt x="1004" y="3493"/>
                  </a:lnTo>
                  <a:lnTo>
                    <a:pt x="1106" y="3520"/>
                  </a:lnTo>
                  <a:lnTo>
                    <a:pt x="1173" y="3529"/>
                  </a:lnTo>
                  <a:lnTo>
                    <a:pt x="1227" y="3525"/>
                  </a:lnTo>
                  <a:lnTo>
                    <a:pt x="1257" y="3513"/>
                  </a:lnTo>
                  <a:lnTo>
                    <a:pt x="1271" y="3495"/>
                  </a:lnTo>
                  <a:lnTo>
                    <a:pt x="1276" y="3476"/>
                  </a:lnTo>
                  <a:lnTo>
                    <a:pt x="1267" y="3455"/>
                  </a:lnTo>
                  <a:lnTo>
                    <a:pt x="1243" y="3436"/>
                  </a:lnTo>
                  <a:lnTo>
                    <a:pt x="1167" y="3401"/>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3"/>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4"/>
                  </a:lnTo>
                  <a:lnTo>
                    <a:pt x="788" y="5"/>
                  </a:lnTo>
                  <a:lnTo>
                    <a:pt x="721" y="0"/>
                  </a:lnTo>
                  <a:lnTo>
                    <a:pt x="662" y="11"/>
                  </a:lnTo>
                  <a:lnTo>
                    <a:pt x="609" y="36"/>
                  </a:lnTo>
                  <a:lnTo>
                    <a:pt x="569" y="68"/>
                  </a:lnTo>
                  <a:lnTo>
                    <a:pt x="538" y="112"/>
                  </a:lnTo>
                  <a:lnTo>
                    <a:pt x="522" y="171"/>
                  </a:lnTo>
                  <a:lnTo>
                    <a:pt x="512" y="240"/>
                  </a:lnTo>
                  <a:lnTo>
                    <a:pt x="516" y="294"/>
                  </a:lnTo>
                  <a:lnTo>
                    <a:pt x="530" y="369"/>
                  </a:lnTo>
                  <a:lnTo>
                    <a:pt x="529" y="422"/>
                  </a:lnTo>
                  <a:lnTo>
                    <a:pt x="517" y="483"/>
                  </a:lnTo>
                  <a:lnTo>
                    <a:pt x="493" y="512"/>
                  </a:lnTo>
                  <a:lnTo>
                    <a:pt x="247" y="611"/>
                  </a:lnTo>
                  <a:lnTo>
                    <a:pt x="212" y="632"/>
                  </a:lnTo>
                  <a:lnTo>
                    <a:pt x="188" y="667"/>
                  </a:lnTo>
                  <a:lnTo>
                    <a:pt x="111" y="878"/>
                  </a:lnTo>
                  <a:lnTo>
                    <a:pt x="10" y="1178"/>
                  </a:lnTo>
                  <a:lnTo>
                    <a:pt x="0" y="1238"/>
                  </a:lnTo>
                  <a:lnTo>
                    <a:pt x="2" y="1272"/>
                  </a:lnTo>
                  <a:lnTo>
                    <a:pt x="19" y="1312"/>
                  </a:lnTo>
                  <a:lnTo>
                    <a:pt x="149" y="1515"/>
                  </a:lnTo>
                  <a:lnTo>
                    <a:pt x="168" y="1579"/>
                  </a:lnTo>
                  <a:lnTo>
                    <a:pt x="175" y="1644"/>
                  </a:lnTo>
                  <a:lnTo>
                    <a:pt x="149" y="1873"/>
                  </a:lnTo>
                  <a:lnTo>
                    <a:pt x="134" y="1973"/>
                  </a:lnTo>
                  <a:lnTo>
                    <a:pt x="134" y="2007"/>
                  </a:lnTo>
                  <a:lnTo>
                    <a:pt x="149" y="2031"/>
                  </a:lnTo>
                  <a:lnTo>
                    <a:pt x="188" y="2045"/>
                  </a:lnTo>
                  <a:lnTo>
                    <a:pt x="228" y="2050"/>
                  </a:lnTo>
                  <a:lnTo>
                    <a:pt x="239" y="2165"/>
                  </a:lnTo>
                  <a:lnTo>
                    <a:pt x="239" y="2292"/>
                  </a:lnTo>
                  <a:lnTo>
                    <a:pt x="237" y="2432"/>
                  </a:lnTo>
                  <a:lnTo>
                    <a:pt x="228" y="2562"/>
                  </a:lnTo>
                  <a:lnTo>
                    <a:pt x="208" y="2702"/>
                  </a:lnTo>
                  <a:lnTo>
                    <a:pt x="202" y="2841"/>
                  </a:lnTo>
                  <a:lnTo>
                    <a:pt x="194" y="2979"/>
                  </a:lnTo>
                  <a:lnTo>
                    <a:pt x="194" y="3088"/>
                  </a:lnTo>
                  <a:lnTo>
                    <a:pt x="200" y="3261"/>
                  </a:lnTo>
                  <a:lnTo>
                    <a:pt x="197" y="3368"/>
                  </a:lnTo>
                  <a:lnTo>
                    <a:pt x="202" y="3467"/>
                  </a:lnTo>
                  <a:lnTo>
                    <a:pt x="207" y="3488"/>
                  </a:lnTo>
                  <a:lnTo>
                    <a:pt x="267" y="3505"/>
                  </a:lnTo>
                  <a:lnTo>
                    <a:pt x="317" y="3529"/>
                  </a:lnTo>
                  <a:lnTo>
                    <a:pt x="363" y="3567"/>
                  </a:lnTo>
                  <a:lnTo>
                    <a:pt x="412" y="3603"/>
                  </a:lnTo>
                  <a:lnTo>
                    <a:pt x="474" y="3626"/>
                  </a:lnTo>
                  <a:lnTo>
                    <a:pt x="538"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09" y="2280"/>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79" name="Freeform 259"/>
            <p:cNvSpPr>
              <a:spLocks/>
            </p:cNvSpPr>
            <p:nvPr/>
          </p:nvSpPr>
          <p:spPr bwMode="auto">
            <a:xfrm>
              <a:off x="4949" y="2123"/>
              <a:ext cx="446" cy="1135"/>
            </a:xfrm>
            <a:custGeom>
              <a:avLst/>
              <a:gdLst>
                <a:gd name="T0" fmla="*/ 1 w 1339"/>
                <a:gd name="T1" fmla="*/ 6 h 3406"/>
                <a:gd name="T2" fmla="*/ 1 w 1339"/>
                <a:gd name="T3" fmla="*/ 8 h 3406"/>
                <a:gd name="T4" fmla="*/ 1 w 1339"/>
                <a:gd name="T5" fmla="*/ 9 h 3406"/>
                <a:gd name="T6" fmla="*/ 1 w 1339"/>
                <a:gd name="T7" fmla="*/ 11 h 3406"/>
                <a:gd name="T8" fmla="*/ 1 w 1339"/>
                <a:gd name="T9" fmla="*/ 13 h 3406"/>
                <a:gd name="T10" fmla="*/ 1 w 1339"/>
                <a:gd name="T11" fmla="*/ 13 h 3406"/>
                <a:gd name="T12" fmla="*/ 1 w 1339"/>
                <a:gd name="T13" fmla="*/ 13 h 3406"/>
                <a:gd name="T14" fmla="*/ 0 w 1339"/>
                <a:gd name="T15" fmla="*/ 13 h 3406"/>
                <a:gd name="T16" fmla="*/ 0 w 1339"/>
                <a:gd name="T17" fmla="*/ 14 h 3406"/>
                <a:gd name="T18" fmla="*/ 0 w 1339"/>
                <a:gd name="T19" fmla="*/ 14 h 3406"/>
                <a:gd name="T20" fmla="*/ 2 w 1339"/>
                <a:gd name="T21" fmla="*/ 14 h 3406"/>
                <a:gd name="T22" fmla="*/ 2 w 1339"/>
                <a:gd name="T23" fmla="*/ 14 h 3406"/>
                <a:gd name="T24" fmla="*/ 2 w 1339"/>
                <a:gd name="T25" fmla="*/ 13 h 3406"/>
                <a:gd name="T26" fmla="*/ 2 w 1339"/>
                <a:gd name="T27" fmla="*/ 13 h 3406"/>
                <a:gd name="T28" fmla="*/ 2 w 1339"/>
                <a:gd name="T29" fmla="*/ 13 h 3406"/>
                <a:gd name="T30" fmla="*/ 2 w 1339"/>
                <a:gd name="T31" fmla="*/ 13 h 3406"/>
                <a:gd name="T32" fmla="*/ 2 w 1339"/>
                <a:gd name="T33" fmla="*/ 11 h 3406"/>
                <a:gd name="T34" fmla="*/ 3 w 1339"/>
                <a:gd name="T35" fmla="*/ 9 h 3406"/>
                <a:gd name="T36" fmla="*/ 3 w 1339"/>
                <a:gd name="T37" fmla="*/ 9 h 3406"/>
                <a:gd name="T38" fmla="*/ 3 w 1339"/>
                <a:gd name="T39" fmla="*/ 10 h 3406"/>
                <a:gd name="T40" fmla="*/ 3 w 1339"/>
                <a:gd name="T41" fmla="*/ 11 h 3406"/>
                <a:gd name="T42" fmla="*/ 3 w 1339"/>
                <a:gd name="T43" fmla="*/ 13 h 3406"/>
                <a:gd name="T44" fmla="*/ 4 w 1339"/>
                <a:gd name="T45" fmla="*/ 13 h 3406"/>
                <a:gd name="T46" fmla="*/ 4 w 1339"/>
                <a:gd name="T47" fmla="*/ 14 h 3406"/>
                <a:gd name="T48" fmla="*/ 4 w 1339"/>
                <a:gd name="T49" fmla="*/ 14 h 3406"/>
                <a:gd name="T50" fmla="*/ 4 w 1339"/>
                <a:gd name="T51" fmla="*/ 14 h 3406"/>
                <a:gd name="T52" fmla="*/ 4 w 1339"/>
                <a:gd name="T53" fmla="*/ 14 h 3406"/>
                <a:gd name="T54" fmla="*/ 5 w 1339"/>
                <a:gd name="T55" fmla="*/ 14 h 3406"/>
                <a:gd name="T56" fmla="*/ 4 w 1339"/>
                <a:gd name="T57" fmla="*/ 13 h 3406"/>
                <a:gd name="T58" fmla="*/ 4 w 1339"/>
                <a:gd name="T59" fmla="*/ 13 h 3406"/>
                <a:gd name="T60" fmla="*/ 4 w 1339"/>
                <a:gd name="T61" fmla="*/ 12 h 3406"/>
                <a:gd name="T62" fmla="*/ 4 w 1339"/>
                <a:gd name="T63" fmla="*/ 11 h 3406"/>
                <a:gd name="T64" fmla="*/ 4 w 1339"/>
                <a:gd name="T65" fmla="*/ 10 h 3406"/>
                <a:gd name="T66" fmla="*/ 6 w 1339"/>
                <a:gd name="T67" fmla="*/ 9 h 3406"/>
                <a:gd name="T68" fmla="*/ 5 w 1339"/>
                <a:gd name="T69" fmla="*/ 8 h 3406"/>
                <a:gd name="T70" fmla="*/ 5 w 1339"/>
                <a:gd name="T71" fmla="*/ 8 h 3406"/>
                <a:gd name="T72" fmla="*/ 5 w 1339"/>
                <a:gd name="T73" fmla="*/ 5 h 3406"/>
                <a:gd name="T74" fmla="*/ 5 w 1339"/>
                <a:gd name="T75" fmla="*/ 5 h 3406"/>
                <a:gd name="T76" fmla="*/ 5 w 1339"/>
                <a:gd name="T77" fmla="*/ 3 h 3406"/>
                <a:gd name="T78" fmla="*/ 4 w 1339"/>
                <a:gd name="T79" fmla="*/ 3 h 3406"/>
                <a:gd name="T80" fmla="*/ 3 w 1339"/>
                <a:gd name="T81" fmla="*/ 2 h 3406"/>
                <a:gd name="T82" fmla="*/ 3 w 1339"/>
                <a:gd name="T83" fmla="*/ 2 h 3406"/>
                <a:gd name="T84" fmla="*/ 3 w 1339"/>
                <a:gd name="T85" fmla="*/ 1 h 3406"/>
                <a:gd name="T86" fmla="*/ 3 w 1339"/>
                <a:gd name="T87" fmla="*/ 1 h 3406"/>
                <a:gd name="T88" fmla="*/ 3 w 1339"/>
                <a:gd name="T89" fmla="*/ 0 h 3406"/>
                <a:gd name="T90" fmla="*/ 3 w 1339"/>
                <a:gd name="T91" fmla="*/ 0 h 3406"/>
                <a:gd name="T92" fmla="*/ 2 w 1339"/>
                <a:gd name="T93" fmla="*/ 0 h 3406"/>
                <a:gd name="T94" fmla="*/ 2 w 1339"/>
                <a:gd name="T95" fmla="*/ 0 h 3406"/>
                <a:gd name="T96" fmla="*/ 2 w 1339"/>
                <a:gd name="T97" fmla="*/ 0 h 3406"/>
                <a:gd name="T98" fmla="*/ 2 w 1339"/>
                <a:gd name="T99" fmla="*/ 1 h 3406"/>
                <a:gd name="T100" fmla="*/ 2 w 1339"/>
                <a:gd name="T101" fmla="*/ 1 h 3406"/>
                <a:gd name="T102" fmla="*/ 2 w 1339"/>
                <a:gd name="T103" fmla="*/ 2 h 3406"/>
                <a:gd name="T104" fmla="*/ 2 w 1339"/>
                <a:gd name="T105" fmla="*/ 2 h 3406"/>
                <a:gd name="T106" fmla="*/ 1 w 1339"/>
                <a:gd name="T107" fmla="*/ 3 h 3406"/>
                <a:gd name="T108" fmla="*/ 1 w 1339"/>
                <a:gd name="T109" fmla="*/ 3 h 3406"/>
                <a:gd name="T110" fmla="*/ 1 w 1339"/>
                <a:gd name="T111" fmla="*/ 5 h 3406"/>
                <a:gd name="T112" fmla="*/ 1 w 1339"/>
                <a:gd name="T113" fmla="*/ 5 h 3406"/>
                <a:gd name="T114" fmla="*/ 1 w 1339"/>
                <a:gd name="T115" fmla="*/ 6 h 3406"/>
                <a:gd name="T116" fmla="*/ 1 w 1339"/>
                <a:gd name="T117" fmla="*/ 6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6"/>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5"/>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3" y="3174"/>
                  </a:lnTo>
                  <a:lnTo>
                    <a:pt x="499" y="3125"/>
                  </a:lnTo>
                  <a:lnTo>
                    <a:pt x="525"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79" y="3176"/>
                  </a:lnTo>
                  <a:lnTo>
                    <a:pt x="870" y="3229"/>
                  </a:lnTo>
                  <a:lnTo>
                    <a:pt x="868" y="3291"/>
                  </a:lnTo>
                  <a:lnTo>
                    <a:pt x="868" y="3329"/>
                  </a:lnTo>
                  <a:lnTo>
                    <a:pt x="883" y="3366"/>
                  </a:lnTo>
                  <a:lnTo>
                    <a:pt x="910" y="3390"/>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5"/>
                  </a:lnTo>
                  <a:lnTo>
                    <a:pt x="1339" y="1889"/>
                  </a:lnTo>
                  <a:lnTo>
                    <a:pt x="1300" y="1863"/>
                  </a:lnTo>
                  <a:lnTo>
                    <a:pt x="1148" y="1902"/>
                  </a:lnTo>
                  <a:lnTo>
                    <a:pt x="1132" y="1824"/>
                  </a:lnTo>
                  <a:lnTo>
                    <a:pt x="1127" y="1728"/>
                  </a:lnTo>
                  <a:lnTo>
                    <a:pt x="1201" y="1331"/>
                  </a:lnTo>
                  <a:lnTo>
                    <a:pt x="1207" y="1226"/>
                  </a:lnTo>
                  <a:lnTo>
                    <a:pt x="1196" y="1099"/>
                  </a:lnTo>
                  <a:lnTo>
                    <a:pt x="1132" y="757"/>
                  </a:lnTo>
                  <a:lnTo>
                    <a:pt x="1103" y="663"/>
                  </a:lnTo>
                  <a:lnTo>
                    <a:pt x="1077" y="626"/>
                  </a:lnTo>
                  <a:lnTo>
                    <a:pt x="1050" y="614"/>
                  </a:lnTo>
                  <a:lnTo>
                    <a:pt x="868" y="550"/>
                  </a:lnTo>
                  <a:lnTo>
                    <a:pt x="788" y="525"/>
                  </a:lnTo>
                  <a:lnTo>
                    <a:pt x="761" y="435"/>
                  </a:lnTo>
                  <a:lnTo>
                    <a:pt x="785" y="370"/>
                  </a:lnTo>
                  <a:lnTo>
                    <a:pt x="795" y="331"/>
                  </a:lnTo>
                  <a:lnTo>
                    <a:pt x="795" y="281"/>
                  </a:lnTo>
                  <a:lnTo>
                    <a:pt x="788" y="218"/>
                  </a:lnTo>
                  <a:lnTo>
                    <a:pt x="761" y="129"/>
                  </a:lnTo>
                  <a:lnTo>
                    <a:pt x="748" y="84"/>
                  </a:lnTo>
                  <a:lnTo>
                    <a:pt x="727" y="51"/>
                  </a:lnTo>
                  <a:lnTo>
                    <a:pt x="695" y="24"/>
                  </a:lnTo>
                  <a:lnTo>
                    <a:pt x="669" y="15"/>
                  </a:lnTo>
                  <a:lnTo>
                    <a:pt x="617" y="0"/>
                  </a:lnTo>
                  <a:lnTo>
                    <a:pt x="579" y="0"/>
                  </a:lnTo>
                  <a:lnTo>
                    <a:pt x="525" y="15"/>
                  </a:lnTo>
                  <a:lnTo>
                    <a:pt x="475" y="31"/>
                  </a:lnTo>
                  <a:lnTo>
                    <a:pt x="434" y="61"/>
                  </a:lnTo>
                  <a:lnTo>
                    <a:pt x="419" y="103"/>
                  </a:lnTo>
                  <a:lnTo>
                    <a:pt x="414" y="159"/>
                  </a:lnTo>
                  <a:lnTo>
                    <a:pt x="421" y="212"/>
                  </a:lnTo>
                  <a:lnTo>
                    <a:pt x="431" y="272"/>
                  </a:lnTo>
                  <a:lnTo>
                    <a:pt x="444" y="321"/>
                  </a:lnTo>
                  <a:lnTo>
                    <a:pt x="472" y="372"/>
                  </a:lnTo>
                  <a:lnTo>
                    <a:pt x="499" y="410"/>
                  </a:lnTo>
                  <a:lnTo>
                    <a:pt x="525" y="448"/>
                  </a:lnTo>
                  <a:lnTo>
                    <a:pt x="525"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09"/>
                  </a:lnTo>
                  <a:lnTo>
                    <a:pt x="170"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80" name="Freeform 260"/>
            <p:cNvSpPr>
              <a:spLocks/>
            </p:cNvSpPr>
            <p:nvPr/>
          </p:nvSpPr>
          <p:spPr bwMode="auto">
            <a:xfrm>
              <a:off x="4081" y="2128"/>
              <a:ext cx="398" cy="1158"/>
            </a:xfrm>
            <a:custGeom>
              <a:avLst/>
              <a:gdLst>
                <a:gd name="T0" fmla="*/ 4 w 1196"/>
                <a:gd name="T1" fmla="*/ 10 h 3472"/>
                <a:gd name="T2" fmla="*/ 4 w 1196"/>
                <a:gd name="T3" fmla="*/ 10 h 3472"/>
                <a:gd name="T4" fmla="*/ 4 w 1196"/>
                <a:gd name="T5" fmla="*/ 11 h 3472"/>
                <a:gd name="T6" fmla="*/ 4 w 1196"/>
                <a:gd name="T7" fmla="*/ 12 h 3472"/>
                <a:gd name="T8" fmla="*/ 4 w 1196"/>
                <a:gd name="T9" fmla="*/ 13 h 3472"/>
                <a:gd name="T10" fmla="*/ 4 w 1196"/>
                <a:gd name="T11" fmla="*/ 13 h 3472"/>
                <a:gd name="T12" fmla="*/ 4 w 1196"/>
                <a:gd name="T13" fmla="*/ 13 h 3472"/>
                <a:gd name="T14" fmla="*/ 5 w 1196"/>
                <a:gd name="T15" fmla="*/ 14 h 3472"/>
                <a:gd name="T16" fmla="*/ 5 w 1196"/>
                <a:gd name="T17" fmla="*/ 14 h 3472"/>
                <a:gd name="T18" fmla="*/ 5 w 1196"/>
                <a:gd name="T19" fmla="*/ 14 h 3472"/>
                <a:gd name="T20" fmla="*/ 4 w 1196"/>
                <a:gd name="T21" fmla="*/ 14 h 3472"/>
                <a:gd name="T22" fmla="*/ 4 w 1196"/>
                <a:gd name="T23" fmla="*/ 14 h 3472"/>
                <a:gd name="T24" fmla="*/ 3 w 1196"/>
                <a:gd name="T25" fmla="*/ 14 h 3472"/>
                <a:gd name="T26" fmla="*/ 3 w 1196"/>
                <a:gd name="T27" fmla="*/ 13 h 3472"/>
                <a:gd name="T28" fmla="*/ 3 w 1196"/>
                <a:gd name="T29" fmla="*/ 11 h 3472"/>
                <a:gd name="T30" fmla="*/ 3 w 1196"/>
                <a:gd name="T31" fmla="*/ 10 h 3472"/>
                <a:gd name="T32" fmla="*/ 2 w 1196"/>
                <a:gd name="T33" fmla="*/ 11 h 3472"/>
                <a:gd name="T34" fmla="*/ 2 w 1196"/>
                <a:gd name="T35" fmla="*/ 12 h 3472"/>
                <a:gd name="T36" fmla="*/ 2 w 1196"/>
                <a:gd name="T37" fmla="*/ 13 h 3472"/>
                <a:gd name="T38" fmla="*/ 2 w 1196"/>
                <a:gd name="T39" fmla="*/ 14 h 3472"/>
                <a:gd name="T40" fmla="*/ 2 w 1196"/>
                <a:gd name="T41" fmla="*/ 14 h 3472"/>
                <a:gd name="T42" fmla="*/ 2 w 1196"/>
                <a:gd name="T43" fmla="*/ 14 h 3472"/>
                <a:gd name="T44" fmla="*/ 1 w 1196"/>
                <a:gd name="T45" fmla="*/ 14 h 3472"/>
                <a:gd name="T46" fmla="*/ 1 w 1196"/>
                <a:gd name="T47" fmla="*/ 14 h 3472"/>
                <a:gd name="T48" fmla="*/ 1 w 1196"/>
                <a:gd name="T49" fmla="*/ 14 h 3472"/>
                <a:gd name="T50" fmla="*/ 1 w 1196"/>
                <a:gd name="T51" fmla="*/ 14 h 3472"/>
                <a:gd name="T52" fmla="*/ 1 w 1196"/>
                <a:gd name="T53" fmla="*/ 13 h 3472"/>
                <a:gd name="T54" fmla="*/ 1 w 1196"/>
                <a:gd name="T55" fmla="*/ 11 h 3472"/>
                <a:gd name="T56" fmla="*/ 1 w 1196"/>
                <a:gd name="T57" fmla="*/ 10 h 3472"/>
                <a:gd name="T58" fmla="*/ 1 w 1196"/>
                <a:gd name="T59" fmla="*/ 10 h 3472"/>
                <a:gd name="T60" fmla="*/ 1 w 1196"/>
                <a:gd name="T61" fmla="*/ 7 h 3472"/>
                <a:gd name="T62" fmla="*/ 1 w 1196"/>
                <a:gd name="T63" fmla="*/ 6 h 3472"/>
                <a:gd name="T64" fmla="*/ 1 w 1196"/>
                <a:gd name="T65" fmla="*/ 5 h 3472"/>
                <a:gd name="T66" fmla="*/ 0 w 1196"/>
                <a:gd name="T67" fmla="*/ 5 h 3472"/>
                <a:gd name="T68" fmla="*/ 0 w 1196"/>
                <a:gd name="T69" fmla="*/ 4 h 3472"/>
                <a:gd name="T70" fmla="*/ 0 w 1196"/>
                <a:gd name="T71" fmla="*/ 4 h 3472"/>
                <a:gd name="T72" fmla="*/ 1 w 1196"/>
                <a:gd name="T73" fmla="*/ 4 h 3472"/>
                <a:gd name="T74" fmla="*/ 1 w 1196"/>
                <a:gd name="T75" fmla="*/ 3 h 3472"/>
                <a:gd name="T76" fmla="*/ 1 w 1196"/>
                <a:gd name="T77" fmla="*/ 3 h 3472"/>
                <a:gd name="T78" fmla="*/ 1 w 1196"/>
                <a:gd name="T79" fmla="*/ 3 h 3472"/>
                <a:gd name="T80" fmla="*/ 2 w 1196"/>
                <a:gd name="T81" fmla="*/ 2 h 3472"/>
                <a:gd name="T82" fmla="*/ 2 w 1196"/>
                <a:gd name="T83" fmla="*/ 2 h 3472"/>
                <a:gd name="T84" fmla="*/ 2 w 1196"/>
                <a:gd name="T85" fmla="*/ 1 h 3472"/>
                <a:gd name="T86" fmla="*/ 2 w 1196"/>
                <a:gd name="T87" fmla="*/ 1 h 3472"/>
                <a:gd name="T88" fmla="*/ 2 w 1196"/>
                <a:gd name="T89" fmla="*/ 0 h 3472"/>
                <a:gd name="T90" fmla="*/ 2 w 1196"/>
                <a:gd name="T91" fmla="*/ 0 h 3472"/>
                <a:gd name="T92" fmla="*/ 3 w 1196"/>
                <a:gd name="T93" fmla="*/ 0 h 3472"/>
                <a:gd name="T94" fmla="*/ 3 w 1196"/>
                <a:gd name="T95" fmla="*/ 0 h 3472"/>
                <a:gd name="T96" fmla="*/ 3 w 1196"/>
                <a:gd name="T97" fmla="*/ 0 h 3472"/>
                <a:gd name="T98" fmla="*/ 3 w 1196"/>
                <a:gd name="T99" fmla="*/ 1 h 3472"/>
                <a:gd name="T100" fmla="*/ 3 w 1196"/>
                <a:gd name="T101" fmla="*/ 1 h 3472"/>
                <a:gd name="T102" fmla="*/ 3 w 1196"/>
                <a:gd name="T103" fmla="*/ 2 h 3472"/>
                <a:gd name="T104" fmla="*/ 3 w 1196"/>
                <a:gd name="T105" fmla="*/ 2 h 3472"/>
                <a:gd name="T106" fmla="*/ 3 w 1196"/>
                <a:gd name="T107" fmla="*/ 2 h 3472"/>
                <a:gd name="T108" fmla="*/ 4 w 1196"/>
                <a:gd name="T109" fmla="*/ 3 h 3472"/>
                <a:gd name="T110" fmla="*/ 5 w 1196"/>
                <a:gd name="T111" fmla="*/ 3 h 3472"/>
                <a:gd name="T112" fmla="*/ 4 w 1196"/>
                <a:gd name="T113" fmla="*/ 4 h 3472"/>
                <a:gd name="T114" fmla="*/ 4 w 1196"/>
                <a:gd name="T115" fmla="*/ 5 h 3472"/>
                <a:gd name="T116" fmla="*/ 4 w 1196"/>
                <a:gd name="T117" fmla="*/ 6 h 3472"/>
                <a:gd name="T118" fmla="*/ 4 w 1196"/>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3" y="2471"/>
                  </a:lnTo>
                  <a:lnTo>
                    <a:pt x="1013" y="2483"/>
                  </a:lnTo>
                  <a:lnTo>
                    <a:pt x="958" y="2488"/>
                  </a:lnTo>
                  <a:lnTo>
                    <a:pt x="964" y="2607"/>
                  </a:lnTo>
                  <a:lnTo>
                    <a:pt x="964" y="2729"/>
                  </a:lnTo>
                  <a:lnTo>
                    <a:pt x="954" y="3015"/>
                  </a:lnTo>
                  <a:lnTo>
                    <a:pt x="959" y="3108"/>
                  </a:lnTo>
                  <a:lnTo>
                    <a:pt x="964" y="3150"/>
                  </a:lnTo>
                  <a:lnTo>
                    <a:pt x="976" y="3186"/>
                  </a:lnTo>
                  <a:lnTo>
                    <a:pt x="999"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8" y="3340"/>
                  </a:lnTo>
                  <a:lnTo>
                    <a:pt x="737" y="3249"/>
                  </a:lnTo>
                  <a:lnTo>
                    <a:pt x="721" y="3117"/>
                  </a:lnTo>
                  <a:lnTo>
                    <a:pt x="661" y="2749"/>
                  </a:lnTo>
                  <a:lnTo>
                    <a:pt x="644" y="2649"/>
                  </a:lnTo>
                  <a:lnTo>
                    <a:pt x="616" y="2527"/>
                  </a:lnTo>
                  <a:lnTo>
                    <a:pt x="553" y="2542"/>
                  </a:lnTo>
                  <a:lnTo>
                    <a:pt x="552" y="2637"/>
                  </a:lnTo>
                  <a:lnTo>
                    <a:pt x="533" y="2759"/>
                  </a:lnTo>
                  <a:lnTo>
                    <a:pt x="473" y="2968"/>
                  </a:lnTo>
                  <a:lnTo>
                    <a:pt x="443" y="3186"/>
                  </a:lnTo>
                  <a:lnTo>
                    <a:pt x="435" y="3244"/>
                  </a:lnTo>
                  <a:lnTo>
                    <a:pt x="422" y="3275"/>
                  </a:lnTo>
                  <a:lnTo>
                    <a:pt x="437" y="3339"/>
                  </a:lnTo>
                  <a:lnTo>
                    <a:pt x="447" y="3381"/>
                  </a:lnTo>
                  <a:lnTo>
                    <a:pt x="447" y="3408"/>
                  </a:lnTo>
                  <a:lnTo>
                    <a:pt x="426" y="3441"/>
                  </a:lnTo>
                  <a:lnTo>
                    <a:pt x="400" y="3465"/>
                  </a:lnTo>
                  <a:lnTo>
                    <a:pt x="364" y="3472"/>
                  </a:lnTo>
                  <a:lnTo>
                    <a:pt x="321" y="3468"/>
                  </a:lnTo>
                  <a:lnTo>
                    <a:pt x="276" y="3453"/>
                  </a:lnTo>
                  <a:lnTo>
                    <a:pt x="238" y="3430"/>
                  </a:lnTo>
                  <a:lnTo>
                    <a:pt x="207" y="3403"/>
                  </a:lnTo>
                  <a:lnTo>
                    <a:pt x="188" y="3376"/>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3" y="1601"/>
                  </a:lnTo>
                  <a:lnTo>
                    <a:pt x="210" y="1462"/>
                  </a:lnTo>
                  <a:lnTo>
                    <a:pt x="211" y="1387"/>
                  </a:lnTo>
                  <a:lnTo>
                    <a:pt x="175" y="1350"/>
                  </a:lnTo>
                  <a:lnTo>
                    <a:pt x="138" y="1301"/>
                  </a:lnTo>
                  <a:lnTo>
                    <a:pt x="116" y="1261"/>
                  </a:lnTo>
                  <a:lnTo>
                    <a:pt x="106" y="1221"/>
                  </a:lnTo>
                  <a:lnTo>
                    <a:pt x="101" y="1175"/>
                  </a:lnTo>
                  <a:lnTo>
                    <a:pt x="113" y="1089"/>
                  </a:lnTo>
                  <a:lnTo>
                    <a:pt x="125" y="1017"/>
                  </a:lnTo>
                  <a:lnTo>
                    <a:pt x="0" y="853"/>
                  </a:lnTo>
                  <a:lnTo>
                    <a:pt x="53" y="787"/>
                  </a:lnTo>
                  <a:lnTo>
                    <a:pt x="157" y="920"/>
                  </a:lnTo>
                  <a:lnTo>
                    <a:pt x="168" y="863"/>
                  </a:lnTo>
                  <a:lnTo>
                    <a:pt x="178" y="787"/>
                  </a:lnTo>
                  <a:lnTo>
                    <a:pt x="180" y="722"/>
                  </a:lnTo>
                  <a:lnTo>
                    <a:pt x="184" y="678"/>
                  </a:lnTo>
                  <a:lnTo>
                    <a:pt x="197" y="638"/>
                  </a:lnTo>
                  <a:lnTo>
                    <a:pt x="225" y="611"/>
                  </a:lnTo>
                  <a:lnTo>
                    <a:pt x="265" y="593"/>
                  </a:lnTo>
                  <a:lnTo>
                    <a:pt x="460" y="533"/>
                  </a:lnTo>
                  <a:lnTo>
                    <a:pt x="499" y="520"/>
                  </a:lnTo>
                  <a:lnTo>
                    <a:pt x="505" y="457"/>
                  </a:lnTo>
                  <a:lnTo>
                    <a:pt x="493" y="408"/>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8" y="109"/>
                  </a:lnTo>
                  <a:lnTo>
                    <a:pt x="867" y="161"/>
                  </a:lnTo>
                  <a:lnTo>
                    <a:pt x="828" y="188"/>
                  </a:lnTo>
                  <a:lnTo>
                    <a:pt x="833" y="251"/>
                  </a:lnTo>
                  <a:lnTo>
                    <a:pt x="835" y="318"/>
                  </a:lnTo>
                  <a:lnTo>
                    <a:pt x="825" y="379"/>
                  </a:lnTo>
                  <a:lnTo>
                    <a:pt x="811" y="426"/>
                  </a:lnTo>
                  <a:lnTo>
                    <a:pt x="796" y="463"/>
                  </a:lnTo>
                  <a:lnTo>
                    <a:pt x="762" y="520"/>
                  </a:lnTo>
                  <a:lnTo>
                    <a:pt x="762" y="533"/>
                  </a:lnTo>
                  <a:lnTo>
                    <a:pt x="815" y="558"/>
                  </a:lnTo>
                  <a:lnTo>
                    <a:pt x="1024" y="646"/>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81" name="Freeform 261"/>
            <p:cNvSpPr>
              <a:spLocks/>
            </p:cNvSpPr>
            <p:nvPr/>
          </p:nvSpPr>
          <p:spPr bwMode="auto">
            <a:xfrm>
              <a:off x="4703" y="2152"/>
              <a:ext cx="325" cy="1093"/>
            </a:xfrm>
            <a:custGeom>
              <a:avLst/>
              <a:gdLst>
                <a:gd name="T0" fmla="*/ 2 w 974"/>
                <a:gd name="T1" fmla="*/ 10 h 3279"/>
                <a:gd name="T2" fmla="*/ 2 w 974"/>
                <a:gd name="T3" fmla="*/ 10 h 3279"/>
                <a:gd name="T4" fmla="*/ 2 w 974"/>
                <a:gd name="T5" fmla="*/ 9 h 3279"/>
                <a:gd name="T6" fmla="*/ 2 w 974"/>
                <a:gd name="T7" fmla="*/ 8 h 3279"/>
                <a:gd name="T8" fmla="*/ 2 w 974"/>
                <a:gd name="T9" fmla="*/ 9 h 3279"/>
                <a:gd name="T10" fmla="*/ 1 w 974"/>
                <a:gd name="T11" fmla="*/ 9 h 3279"/>
                <a:gd name="T12" fmla="*/ 1 w 974"/>
                <a:gd name="T13" fmla="*/ 9 h 3279"/>
                <a:gd name="T14" fmla="*/ 2 w 974"/>
                <a:gd name="T15" fmla="*/ 10 h 3279"/>
                <a:gd name="T16" fmla="*/ 2 w 974"/>
                <a:gd name="T17" fmla="*/ 10 h 3279"/>
                <a:gd name="T18" fmla="*/ 2 w 974"/>
                <a:gd name="T19" fmla="*/ 11 h 3279"/>
                <a:gd name="T20" fmla="*/ 1 w 974"/>
                <a:gd name="T21" fmla="*/ 12 h 3279"/>
                <a:gd name="T22" fmla="*/ 1 w 974"/>
                <a:gd name="T23" fmla="*/ 13 h 3279"/>
                <a:gd name="T24" fmla="*/ 1 w 974"/>
                <a:gd name="T25" fmla="*/ 13 h 3279"/>
                <a:gd name="T26" fmla="*/ 0 w 974"/>
                <a:gd name="T27" fmla="*/ 13 h 3279"/>
                <a:gd name="T28" fmla="*/ 1 w 974"/>
                <a:gd name="T29" fmla="*/ 13 h 3279"/>
                <a:gd name="T30" fmla="*/ 1 w 974"/>
                <a:gd name="T31" fmla="*/ 13 h 3279"/>
                <a:gd name="T32" fmla="*/ 1 w 974"/>
                <a:gd name="T33" fmla="*/ 13 h 3279"/>
                <a:gd name="T34" fmla="*/ 1 w 974"/>
                <a:gd name="T35" fmla="*/ 13 h 3279"/>
                <a:gd name="T36" fmla="*/ 2 w 974"/>
                <a:gd name="T37" fmla="*/ 13 h 3279"/>
                <a:gd name="T38" fmla="*/ 2 w 974"/>
                <a:gd name="T39" fmla="*/ 13 h 3279"/>
                <a:gd name="T40" fmla="*/ 3 w 974"/>
                <a:gd name="T41" fmla="*/ 13 h 3279"/>
                <a:gd name="T42" fmla="*/ 3 w 974"/>
                <a:gd name="T43" fmla="*/ 13 h 3279"/>
                <a:gd name="T44" fmla="*/ 3 w 974"/>
                <a:gd name="T45" fmla="*/ 11 h 3279"/>
                <a:gd name="T46" fmla="*/ 3 w 974"/>
                <a:gd name="T47" fmla="*/ 8 h 3279"/>
                <a:gd name="T48" fmla="*/ 3 w 974"/>
                <a:gd name="T49" fmla="*/ 7 h 3279"/>
                <a:gd name="T50" fmla="*/ 3 w 974"/>
                <a:gd name="T51" fmla="*/ 6 h 3279"/>
                <a:gd name="T52" fmla="*/ 4 w 974"/>
                <a:gd name="T53" fmla="*/ 6 h 3279"/>
                <a:gd name="T54" fmla="*/ 4 w 974"/>
                <a:gd name="T55" fmla="*/ 5 h 3279"/>
                <a:gd name="T56" fmla="*/ 4 w 974"/>
                <a:gd name="T57" fmla="*/ 5 h 3279"/>
                <a:gd name="T58" fmla="*/ 3 w 974"/>
                <a:gd name="T59" fmla="*/ 3 h 3279"/>
                <a:gd name="T60" fmla="*/ 3 w 974"/>
                <a:gd name="T61" fmla="*/ 3 h 3279"/>
                <a:gd name="T62" fmla="*/ 3 w 974"/>
                <a:gd name="T63" fmla="*/ 2 h 3279"/>
                <a:gd name="T64" fmla="*/ 2 w 974"/>
                <a:gd name="T65" fmla="*/ 2 h 3279"/>
                <a:gd name="T66" fmla="*/ 2 w 974"/>
                <a:gd name="T67" fmla="*/ 2 h 3279"/>
                <a:gd name="T68" fmla="*/ 3 w 974"/>
                <a:gd name="T69" fmla="*/ 1 h 3279"/>
                <a:gd name="T70" fmla="*/ 3 w 974"/>
                <a:gd name="T71" fmla="*/ 1 h 3279"/>
                <a:gd name="T72" fmla="*/ 3 w 974"/>
                <a:gd name="T73" fmla="*/ 0 h 3279"/>
                <a:gd name="T74" fmla="*/ 2 w 974"/>
                <a:gd name="T75" fmla="*/ 0 h 3279"/>
                <a:gd name="T76" fmla="*/ 2 w 974"/>
                <a:gd name="T77" fmla="*/ 0 h 3279"/>
                <a:gd name="T78" fmla="*/ 2 w 974"/>
                <a:gd name="T79" fmla="*/ 0 h 3279"/>
                <a:gd name="T80" fmla="*/ 1 w 974"/>
                <a:gd name="T81" fmla="*/ 0 h 3279"/>
                <a:gd name="T82" fmla="*/ 1 w 974"/>
                <a:gd name="T83" fmla="*/ 0 h 3279"/>
                <a:gd name="T84" fmla="*/ 1 w 974"/>
                <a:gd name="T85" fmla="*/ 1 h 3279"/>
                <a:gd name="T86" fmla="*/ 1 w 974"/>
                <a:gd name="T87" fmla="*/ 1 h 3279"/>
                <a:gd name="T88" fmla="*/ 1 w 974"/>
                <a:gd name="T89" fmla="*/ 2 h 3279"/>
                <a:gd name="T90" fmla="*/ 1 w 974"/>
                <a:gd name="T91" fmla="*/ 2 h 3279"/>
                <a:gd name="T92" fmla="*/ 1 w 974"/>
                <a:gd name="T93" fmla="*/ 2 h 3279"/>
                <a:gd name="T94" fmla="*/ 0 w 974"/>
                <a:gd name="T95" fmla="*/ 3 h 3279"/>
                <a:gd name="T96" fmla="*/ 0 w 974"/>
                <a:gd name="T97" fmla="*/ 4 h 3279"/>
                <a:gd name="T98" fmla="*/ 0 w 974"/>
                <a:gd name="T99" fmla="*/ 4 h 3279"/>
                <a:gd name="T100" fmla="*/ 0 w 974"/>
                <a:gd name="T101" fmla="*/ 5 h 3279"/>
                <a:gd name="T102" fmla="*/ 0 w 974"/>
                <a:gd name="T103" fmla="*/ 6 h 3279"/>
                <a:gd name="T104" fmla="*/ 0 w 974"/>
                <a:gd name="T105" fmla="*/ 6 h 3279"/>
                <a:gd name="T106" fmla="*/ 0 w 974"/>
                <a:gd name="T107" fmla="*/ 7 h 3279"/>
                <a:gd name="T108" fmla="*/ 0 w 974"/>
                <a:gd name="T109" fmla="*/ 8 h 3279"/>
                <a:gd name="T110" fmla="*/ 0 w 974"/>
                <a:gd name="T111" fmla="*/ 9 h 3279"/>
                <a:gd name="T112" fmla="*/ 0 w 974"/>
                <a:gd name="T113" fmla="*/ 10 h 3279"/>
                <a:gd name="T114" fmla="*/ 1 w 974"/>
                <a:gd name="T115" fmla="*/ 11 h 3279"/>
                <a:gd name="T116" fmla="*/ 1 w 974"/>
                <a:gd name="T117" fmla="*/ 12 h 3279"/>
                <a:gd name="T118" fmla="*/ 1 w 974"/>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1" y="2449"/>
                  </a:lnTo>
                  <a:lnTo>
                    <a:pt x="449" y="2387"/>
                  </a:lnTo>
                  <a:lnTo>
                    <a:pt x="435" y="2282"/>
                  </a:lnTo>
                  <a:lnTo>
                    <a:pt x="421" y="2210"/>
                  </a:lnTo>
                  <a:lnTo>
                    <a:pt x="399" y="2118"/>
                  </a:lnTo>
                  <a:lnTo>
                    <a:pt x="383" y="2030"/>
                  </a:lnTo>
                  <a:lnTo>
                    <a:pt x="379" y="2091"/>
                  </a:lnTo>
                  <a:lnTo>
                    <a:pt x="374" y="2125"/>
                  </a:lnTo>
                  <a:lnTo>
                    <a:pt x="359" y="2169"/>
                  </a:lnTo>
                  <a:lnTo>
                    <a:pt x="341" y="2205"/>
                  </a:lnTo>
                  <a:lnTo>
                    <a:pt x="329"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0"/>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0" y="3269"/>
                  </a:lnTo>
                  <a:lnTo>
                    <a:pt x="562" y="3252"/>
                  </a:lnTo>
                  <a:lnTo>
                    <a:pt x="620" y="3229"/>
                  </a:lnTo>
                  <a:lnTo>
                    <a:pt x="663" y="3204"/>
                  </a:lnTo>
                  <a:lnTo>
                    <a:pt x="668" y="3165"/>
                  </a:lnTo>
                  <a:lnTo>
                    <a:pt x="666" y="3121"/>
                  </a:lnTo>
                  <a:lnTo>
                    <a:pt x="698" y="2884"/>
                  </a:lnTo>
                  <a:lnTo>
                    <a:pt x="707" y="2716"/>
                  </a:lnTo>
                  <a:lnTo>
                    <a:pt x="751" y="2195"/>
                  </a:lnTo>
                  <a:lnTo>
                    <a:pt x="770" y="1877"/>
                  </a:lnTo>
                  <a:lnTo>
                    <a:pt x="766" y="1724"/>
                  </a:lnTo>
                  <a:lnTo>
                    <a:pt x="760" y="1626"/>
                  </a:lnTo>
                  <a:lnTo>
                    <a:pt x="749" y="1541"/>
                  </a:lnTo>
                  <a:lnTo>
                    <a:pt x="738" y="1469"/>
                  </a:lnTo>
                  <a:lnTo>
                    <a:pt x="803" y="1417"/>
                  </a:lnTo>
                  <a:lnTo>
                    <a:pt x="868" y="1363"/>
                  </a:lnTo>
                  <a:lnTo>
                    <a:pt x="907" y="1321"/>
                  </a:lnTo>
                  <a:lnTo>
                    <a:pt x="949" y="1265"/>
                  </a:lnTo>
                  <a:lnTo>
                    <a:pt x="970" y="1210"/>
                  </a:lnTo>
                  <a:lnTo>
                    <a:pt x="974" y="1163"/>
                  </a:lnTo>
                  <a:lnTo>
                    <a:pt x="959" y="1101"/>
                  </a:lnTo>
                  <a:lnTo>
                    <a:pt x="842" y="716"/>
                  </a:lnTo>
                  <a:lnTo>
                    <a:pt x="823" y="673"/>
                  </a:lnTo>
                  <a:lnTo>
                    <a:pt x="808" y="652"/>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7"/>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7" y="639"/>
                  </a:lnTo>
                  <a:lnTo>
                    <a:pt x="77" y="690"/>
                  </a:lnTo>
                  <a:lnTo>
                    <a:pt x="42" y="867"/>
                  </a:lnTo>
                  <a:lnTo>
                    <a:pt x="29" y="946"/>
                  </a:lnTo>
                  <a:lnTo>
                    <a:pt x="16" y="1014"/>
                  </a:lnTo>
                  <a:lnTo>
                    <a:pt x="3" y="1108"/>
                  </a:lnTo>
                  <a:lnTo>
                    <a:pt x="0" y="1190"/>
                  </a:lnTo>
                  <a:lnTo>
                    <a:pt x="3" y="1292"/>
                  </a:lnTo>
                  <a:lnTo>
                    <a:pt x="16" y="1402"/>
                  </a:lnTo>
                  <a:lnTo>
                    <a:pt x="28" y="1479"/>
                  </a:lnTo>
                  <a:lnTo>
                    <a:pt x="39" y="1564"/>
                  </a:lnTo>
                  <a:lnTo>
                    <a:pt x="56" y="1639"/>
                  </a:lnTo>
                  <a:lnTo>
                    <a:pt x="81" y="1697"/>
                  </a:lnTo>
                  <a:lnTo>
                    <a:pt x="99" y="1757"/>
                  </a:lnTo>
                  <a:lnTo>
                    <a:pt x="106" y="1833"/>
                  </a:lnTo>
                  <a:lnTo>
                    <a:pt x="84" y="2172"/>
                  </a:lnTo>
                  <a:lnTo>
                    <a:pt x="77" y="2291"/>
                  </a:lnTo>
                  <a:lnTo>
                    <a:pt x="77" y="2339"/>
                  </a:lnTo>
                  <a:lnTo>
                    <a:pt x="94" y="2400"/>
                  </a:lnTo>
                  <a:lnTo>
                    <a:pt x="123" y="2472"/>
                  </a:lnTo>
                  <a:lnTo>
                    <a:pt x="199" y="2693"/>
                  </a:lnTo>
                  <a:lnTo>
                    <a:pt x="253" y="2871"/>
                  </a:lnTo>
                  <a:lnTo>
                    <a:pt x="279" y="2935"/>
                  </a:lnTo>
                  <a:lnTo>
                    <a:pt x="311" y="2948"/>
                  </a:lnTo>
                  <a:lnTo>
                    <a:pt x="344" y="2960"/>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82" name="Freeform 262"/>
            <p:cNvSpPr>
              <a:spLocks/>
            </p:cNvSpPr>
            <p:nvPr/>
          </p:nvSpPr>
          <p:spPr bwMode="auto">
            <a:xfrm>
              <a:off x="4373" y="2183"/>
              <a:ext cx="337" cy="1085"/>
            </a:xfrm>
            <a:custGeom>
              <a:avLst/>
              <a:gdLst>
                <a:gd name="T0" fmla="*/ 3 w 1009"/>
                <a:gd name="T1" fmla="*/ 0 h 3255"/>
                <a:gd name="T2" fmla="*/ 2 w 1009"/>
                <a:gd name="T3" fmla="*/ 0 h 3255"/>
                <a:gd name="T4" fmla="*/ 2 w 1009"/>
                <a:gd name="T5" fmla="*/ 0 h 3255"/>
                <a:gd name="T6" fmla="*/ 2 w 1009"/>
                <a:gd name="T7" fmla="*/ 1 h 3255"/>
                <a:gd name="T8" fmla="*/ 2 w 1009"/>
                <a:gd name="T9" fmla="*/ 1 h 3255"/>
                <a:gd name="T10" fmla="*/ 2 w 1009"/>
                <a:gd name="T11" fmla="*/ 2 h 3255"/>
                <a:gd name="T12" fmla="*/ 2 w 1009"/>
                <a:gd name="T13" fmla="*/ 2 h 3255"/>
                <a:gd name="T14" fmla="*/ 1 w 1009"/>
                <a:gd name="T15" fmla="*/ 2 h 3255"/>
                <a:gd name="T16" fmla="*/ 1 w 1009"/>
                <a:gd name="T17" fmla="*/ 3 h 3255"/>
                <a:gd name="T18" fmla="*/ 0 w 1009"/>
                <a:gd name="T19" fmla="*/ 4 h 3255"/>
                <a:gd name="T20" fmla="*/ 0 w 1009"/>
                <a:gd name="T21" fmla="*/ 5 h 3255"/>
                <a:gd name="T22" fmla="*/ 1 w 1009"/>
                <a:gd name="T23" fmla="*/ 6 h 3255"/>
                <a:gd name="T24" fmla="*/ 1 w 1009"/>
                <a:gd name="T25" fmla="*/ 6 h 3255"/>
                <a:gd name="T26" fmla="*/ 1 w 1009"/>
                <a:gd name="T27" fmla="*/ 7 h 3255"/>
                <a:gd name="T28" fmla="*/ 2 w 1009"/>
                <a:gd name="T29" fmla="*/ 7 h 3255"/>
                <a:gd name="T30" fmla="*/ 2 w 1009"/>
                <a:gd name="T31" fmla="*/ 10 h 3255"/>
                <a:gd name="T32" fmla="*/ 2 w 1009"/>
                <a:gd name="T33" fmla="*/ 11 h 3255"/>
                <a:gd name="T34" fmla="*/ 2 w 1009"/>
                <a:gd name="T35" fmla="*/ 12 h 3255"/>
                <a:gd name="T36" fmla="*/ 2 w 1009"/>
                <a:gd name="T37" fmla="*/ 12 h 3255"/>
                <a:gd name="T38" fmla="*/ 2 w 1009"/>
                <a:gd name="T39" fmla="*/ 13 h 3255"/>
                <a:gd name="T40" fmla="*/ 2 w 1009"/>
                <a:gd name="T41" fmla="*/ 13 h 3255"/>
                <a:gd name="T42" fmla="*/ 2 w 1009"/>
                <a:gd name="T43" fmla="*/ 13 h 3255"/>
                <a:gd name="T44" fmla="*/ 3 w 1009"/>
                <a:gd name="T45" fmla="*/ 13 h 3255"/>
                <a:gd name="T46" fmla="*/ 3 w 1009"/>
                <a:gd name="T47" fmla="*/ 13 h 3255"/>
                <a:gd name="T48" fmla="*/ 4 w 1009"/>
                <a:gd name="T49" fmla="*/ 13 h 3255"/>
                <a:gd name="T50" fmla="*/ 4 w 1009"/>
                <a:gd name="T51" fmla="*/ 13 h 3255"/>
                <a:gd name="T52" fmla="*/ 4 w 1009"/>
                <a:gd name="T53" fmla="*/ 13 h 3255"/>
                <a:gd name="T54" fmla="*/ 4 w 1009"/>
                <a:gd name="T55" fmla="*/ 13 h 3255"/>
                <a:gd name="T56" fmla="*/ 3 w 1009"/>
                <a:gd name="T57" fmla="*/ 12 h 3255"/>
                <a:gd name="T58" fmla="*/ 3 w 1009"/>
                <a:gd name="T59" fmla="*/ 12 h 3255"/>
                <a:gd name="T60" fmla="*/ 3 w 1009"/>
                <a:gd name="T61" fmla="*/ 10 h 3255"/>
                <a:gd name="T62" fmla="*/ 4 w 1009"/>
                <a:gd name="T63" fmla="*/ 10 h 3255"/>
                <a:gd name="T64" fmla="*/ 4 w 1009"/>
                <a:gd name="T65" fmla="*/ 7 h 3255"/>
                <a:gd name="T66" fmla="*/ 4 w 1009"/>
                <a:gd name="T67" fmla="*/ 7 h 3255"/>
                <a:gd name="T68" fmla="*/ 4 w 1009"/>
                <a:gd name="T69" fmla="*/ 6 h 3255"/>
                <a:gd name="T70" fmla="*/ 4 w 1009"/>
                <a:gd name="T71" fmla="*/ 6 h 3255"/>
                <a:gd name="T72" fmla="*/ 4 w 1009"/>
                <a:gd name="T73" fmla="*/ 5 h 3255"/>
                <a:gd name="T74" fmla="*/ 4 w 1009"/>
                <a:gd name="T75" fmla="*/ 4 h 3255"/>
                <a:gd name="T76" fmla="*/ 4 w 1009"/>
                <a:gd name="T77" fmla="*/ 3 h 3255"/>
                <a:gd name="T78" fmla="*/ 4 w 1009"/>
                <a:gd name="T79" fmla="*/ 3 h 3255"/>
                <a:gd name="T80" fmla="*/ 4 w 1009"/>
                <a:gd name="T81" fmla="*/ 3 h 3255"/>
                <a:gd name="T82" fmla="*/ 3 w 1009"/>
                <a:gd name="T83" fmla="*/ 2 h 3255"/>
                <a:gd name="T84" fmla="*/ 3 w 1009"/>
                <a:gd name="T85" fmla="*/ 2 h 3255"/>
                <a:gd name="T86" fmla="*/ 3 w 1009"/>
                <a:gd name="T87" fmla="*/ 2 h 3255"/>
                <a:gd name="T88" fmla="*/ 3 w 1009"/>
                <a:gd name="T89" fmla="*/ 2 h 3255"/>
                <a:gd name="T90" fmla="*/ 3 w 1009"/>
                <a:gd name="T91" fmla="*/ 2 h 3255"/>
                <a:gd name="T92" fmla="*/ 4 w 1009"/>
                <a:gd name="T93" fmla="*/ 2 h 3255"/>
                <a:gd name="T94" fmla="*/ 4 w 1009"/>
                <a:gd name="T95" fmla="*/ 1 h 3255"/>
                <a:gd name="T96" fmla="*/ 4 w 1009"/>
                <a:gd name="T97" fmla="*/ 1 h 3255"/>
                <a:gd name="T98" fmla="*/ 4 w 1009"/>
                <a:gd name="T99" fmla="*/ 0 h 3255"/>
                <a:gd name="T100" fmla="*/ 3 w 1009"/>
                <a:gd name="T101" fmla="*/ 0 h 3255"/>
                <a:gd name="T102" fmla="*/ 3 w 1009"/>
                <a:gd name="T103" fmla="*/ 0 h 3255"/>
                <a:gd name="T104" fmla="*/ 3 w 1009"/>
                <a:gd name="T105" fmla="*/ 0 h 3255"/>
                <a:gd name="T106" fmla="*/ 1 w 1009"/>
                <a:gd name="T107" fmla="*/ 4 h 3255"/>
                <a:gd name="T108" fmla="*/ 1 w 1009"/>
                <a:gd name="T109" fmla="*/ 5 h 3255"/>
                <a:gd name="T110" fmla="*/ 1 w 1009"/>
                <a:gd name="T111" fmla="*/ 4 h 3255"/>
                <a:gd name="T112" fmla="*/ 1 w 1009"/>
                <a:gd name="T113" fmla="*/ 4 h 3255"/>
                <a:gd name="T114" fmla="*/ 1 w 1009"/>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09"/>
                <a:gd name="T175" fmla="*/ 0 h 3255"/>
                <a:gd name="T176" fmla="*/ 1009 w 100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8" y="956"/>
                  </a:lnTo>
                  <a:lnTo>
                    <a:pt x="299" y="956"/>
                  </a:lnTo>
                  <a:lnTo>
                    <a:pt x="671"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83" name="Freeform 263"/>
            <p:cNvSpPr>
              <a:spLocks/>
            </p:cNvSpPr>
            <p:nvPr/>
          </p:nvSpPr>
          <p:spPr bwMode="auto">
            <a:xfrm>
              <a:off x="4373" y="2183"/>
              <a:ext cx="337" cy="1085"/>
            </a:xfrm>
            <a:custGeom>
              <a:avLst/>
              <a:gdLst>
                <a:gd name="T0" fmla="*/ 3 w 1009"/>
                <a:gd name="T1" fmla="*/ 0 h 3255"/>
                <a:gd name="T2" fmla="*/ 2 w 1009"/>
                <a:gd name="T3" fmla="*/ 0 h 3255"/>
                <a:gd name="T4" fmla="*/ 2 w 1009"/>
                <a:gd name="T5" fmla="*/ 0 h 3255"/>
                <a:gd name="T6" fmla="*/ 2 w 1009"/>
                <a:gd name="T7" fmla="*/ 1 h 3255"/>
                <a:gd name="T8" fmla="*/ 2 w 1009"/>
                <a:gd name="T9" fmla="*/ 1 h 3255"/>
                <a:gd name="T10" fmla="*/ 2 w 1009"/>
                <a:gd name="T11" fmla="*/ 2 h 3255"/>
                <a:gd name="T12" fmla="*/ 2 w 1009"/>
                <a:gd name="T13" fmla="*/ 2 h 3255"/>
                <a:gd name="T14" fmla="*/ 1 w 1009"/>
                <a:gd name="T15" fmla="*/ 2 h 3255"/>
                <a:gd name="T16" fmla="*/ 1 w 1009"/>
                <a:gd name="T17" fmla="*/ 3 h 3255"/>
                <a:gd name="T18" fmla="*/ 0 w 1009"/>
                <a:gd name="T19" fmla="*/ 4 h 3255"/>
                <a:gd name="T20" fmla="*/ 0 w 1009"/>
                <a:gd name="T21" fmla="*/ 5 h 3255"/>
                <a:gd name="T22" fmla="*/ 1 w 1009"/>
                <a:gd name="T23" fmla="*/ 6 h 3255"/>
                <a:gd name="T24" fmla="*/ 1 w 1009"/>
                <a:gd name="T25" fmla="*/ 6 h 3255"/>
                <a:gd name="T26" fmla="*/ 1 w 1009"/>
                <a:gd name="T27" fmla="*/ 7 h 3255"/>
                <a:gd name="T28" fmla="*/ 2 w 1009"/>
                <a:gd name="T29" fmla="*/ 7 h 3255"/>
                <a:gd name="T30" fmla="*/ 2 w 1009"/>
                <a:gd name="T31" fmla="*/ 10 h 3255"/>
                <a:gd name="T32" fmla="*/ 2 w 1009"/>
                <a:gd name="T33" fmla="*/ 11 h 3255"/>
                <a:gd name="T34" fmla="*/ 2 w 1009"/>
                <a:gd name="T35" fmla="*/ 12 h 3255"/>
                <a:gd name="T36" fmla="*/ 2 w 1009"/>
                <a:gd name="T37" fmla="*/ 12 h 3255"/>
                <a:gd name="T38" fmla="*/ 2 w 1009"/>
                <a:gd name="T39" fmla="*/ 13 h 3255"/>
                <a:gd name="T40" fmla="*/ 2 w 1009"/>
                <a:gd name="T41" fmla="*/ 13 h 3255"/>
                <a:gd name="T42" fmla="*/ 2 w 1009"/>
                <a:gd name="T43" fmla="*/ 13 h 3255"/>
                <a:gd name="T44" fmla="*/ 3 w 1009"/>
                <a:gd name="T45" fmla="*/ 13 h 3255"/>
                <a:gd name="T46" fmla="*/ 3 w 1009"/>
                <a:gd name="T47" fmla="*/ 13 h 3255"/>
                <a:gd name="T48" fmla="*/ 4 w 1009"/>
                <a:gd name="T49" fmla="*/ 13 h 3255"/>
                <a:gd name="T50" fmla="*/ 4 w 1009"/>
                <a:gd name="T51" fmla="*/ 13 h 3255"/>
                <a:gd name="T52" fmla="*/ 4 w 1009"/>
                <a:gd name="T53" fmla="*/ 13 h 3255"/>
                <a:gd name="T54" fmla="*/ 4 w 1009"/>
                <a:gd name="T55" fmla="*/ 13 h 3255"/>
                <a:gd name="T56" fmla="*/ 3 w 1009"/>
                <a:gd name="T57" fmla="*/ 12 h 3255"/>
                <a:gd name="T58" fmla="*/ 3 w 1009"/>
                <a:gd name="T59" fmla="*/ 12 h 3255"/>
                <a:gd name="T60" fmla="*/ 3 w 1009"/>
                <a:gd name="T61" fmla="*/ 10 h 3255"/>
                <a:gd name="T62" fmla="*/ 4 w 1009"/>
                <a:gd name="T63" fmla="*/ 10 h 3255"/>
                <a:gd name="T64" fmla="*/ 4 w 1009"/>
                <a:gd name="T65" fmla="*/ 7 h 3255"/>
                <a:gd name="T66" fmla="*/ 4 w 1009"/>
                <a:gd name="T67" fmla="*/ 7 h 3255"/>
                <a:gd name="T68" fmla="*/ 4 w 1009"/>
                <a:gd name="T69" fmla="*/ 6 h 3255"/>
                <a:gd name="T70" fmla="*/ 4 w 1009"/>
                <a:gd name="T71" fmla="*/ 6 h 3255"/>
                <a:gd name="T72" fmla="*/ 4 w 1009"/>
                <a:gd name="T73" fmla="*/ 5 h 3255"/>
                <a:gd name="T74" fmla="*/ 4 w 1009"/>
                <a:gd name="T75" fmla="*/ 4 h 3255"/>
                <a:gd name="T76" fmla="*/ 4 w 1009"/>
                <a:gd name="T77" fmla="*/ 3 h 3255"/>
                <a:gd name="T78" fmla="*/ 4 w 1009"/>
                <a:gd name="T79" fmla="*/ 3 h 3255"/>
                <a:gd name="T80" fmla="*/ 4 w 1009"/>
                <a:gd name="T81" fmla="*/ 3 h 3255"/>
                <a:gd name="T82" fmla="*/ 3 w 1009"/>
                <a:gd name="T83" fmla="*/ 2 h 3255"/>
                <a:gd name="T84" fmla="*/ 3 w 1009"/>
                <a:gd name="T85" fmla="*/ 2 h 3255"/>
                <a:gd name="T86" fmla="*/ 3 w 1009"/>
                <a:gd name="T87" fmla="*/ 2 h 3255"/>
                <a:gd name="T88" fmla="*/ 3 w 1009"/>
                <a:gd name="T89" fmla="*/ 2 h 3255"/>
                <a:gd name="T90" fmla="*/ 3 w 1009"/>
                <a:gd name="T91" fmla="*/ 2 h 3255"/>
                <a:gd name="T92" fmla="*/ 4 w 1009"/>
                <a:gd name="T93" fmla="*/ 2 h 3255"/>
                <a:gd name="T94" fmla="*/ 4 w 1009"/>
                <a:gd name="T95" fmla="*/ 1 h 3255"/>
                <a:gd name="T96" fmla="*/ 4 w 1009"/>
                <a:gd name="T97" fmla="*/ 1 h 3255"/>
                <a:gd name="T98" fmla="*/ 4 w 1009"/>
                <a:gd name="T99" fmla="*/ 0 h 3255"/>
                <a:gd name="T100" fmla="*/ 3 w 1009"/>
                <a:gd name="T101" fmla="*/ 0 h 3255"/>
                <a:gd name="T102" fmla="*/ 3 w 1009"/>
                <a:gd name="T103" fmla="*/ 0 h 3255"/>
                <a:gd name="T104" fmla="*/ 3 w 100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09"/>
                <a:gd name="T160" fmla="*/ 0 h 3255"/>
                <a:gd name="T161" fmla="*/ 1009 w 100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84" name="Freeform 264"/>
            <p:cNvSpPr>
              <a:spLocks/>
            </p:cNvSpPr>
            <p:nvPr/>
          </p:nvSpPr>
          <p:spPr bwMode="auto">
            <a:xfrm>
              <a:off x="4449" y="2503"/>
              <a:ext cx="28" cy="65"/>
            </a:xfrm>
            <a:custGeom>
              <a:avLst/>
              <a:gdLst>
                <a:gd name="T0" fmla="*/ 0 w 83"/>
                <a:gd name="T1" fmla="*/ 0 h 195"/>
                <a:gd name="T2" fmla="*/ 0 w 83"/>
                <a:gd name="T3" fmla="*/ 0 h 195"/>
                <a:gd name="T4" fmla="*/ 0 w 83"/>
                <a:gd name="T5" fmla="*/ 1 h 195"/>
                <a:gd name="T6" fmla="*/ 0 w 83"/>
                <a:gd name="T7" fmla="*/ 1 h 195"/>
                <a:gd name="T8" fmla="*/ 0 w 83"/>
                <a:gd name="T9" fmla="*/ 1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85" name="Freeform 265"/>
            <p:cNvSpPr>
              <a:spLocks/>
            </p:cNvSpPr>
            <p:nvPr/>
          </p:nvSpPr>
          <p:spPr bwMode="auto">
            <a:xfrm>
              <a:off x="3768" y="2161"/>
              <a:ext cx="321" cy="1140"/>
            </a:xfrm>
            <a:custGeom>
              <a:avLst/>
              <a:gdLst>
                <a:gd name="T0" fmla="*/ 1 w 964"/>
                <a:gd name="T1" fmla="*/ 0 h 3420"/>
                <a:gd name="T2" fmla="*/ 1 w 964"/>
                <a:gd name="T3" fmla="*/ 1 h 3420"/>
                <a:gd name="T4" fmla="*/ 1 w 964"/>
                <a:gd name="T5" fmla="*/ 1 h 3420"/>
                <a:gd name="T6" fmla="*/ 1 w 964"/>
                <a:gd name="T7" fmla="*/ 2 h 3420"/>
                <a:gd name="T8" fmla="*/ 1 w 964"/>
                <a:gd name="T9" fmla="*/ 2 h 3420"/>
                <a:gd name="T10" fmla="*/ 0 w 964"/>
                <a:gd name="T11" fmla="*/ 3 h 3420"/>
                <a:gd name="T12" fmla="*/ 0 w 964"/>
                <a:gd name="T13" fmla="*/ 3 h 3420"/>
                <a:gd name="T14" fmla="*/ 0 w 964"/>
                <a:gd name="T15" fmla="*/ 5 h 3420"/>
                <a:gd name="T16" fmla="*/ 0 w 964"/>
                <a:gd name="T17" fmla="*/ 6 h 3420"/>
                <a:gd name="T18" fmla="*/ 0 w 964"/>
                <a:gd name="T19" fmla="*/ 7 h 3420"/>
                <a:gd name="T20" fmla="*/ 1 w 964"/>
                <a:gd name="T21" fmla="*/ 9 h 3420"/>
                <a:gd name="T22" fmla="*/ 1 w 964"/>
                <a:gd name="T23" fmla="*/ 10 h 3420"/>
                <a:gd name="T24" fmla="*/ 1 w 964"/>
                <a:gd name="T25" fmla="*/ 11 h 3420"/>
                <a:gd name="T26" fmla="*/ 2 w 964"/>
                <a:gd name="T27" fmla="*/ 13 h 3420"/>
                <a:gd name="T28" fmla="*/ 2 w 964"/>
                <a:gd name="T29" fmla="*/ 14 h 3420"/>
                <a:gd name="T30" fmla="*/ 2 w 964"/>
                <a:gd name="T31" fmla="*/ 14 h 3420"/>
                <a:gd name="T32" fmla="*/ 3 w 964"/>
                <a:gd name="T33" fmla="*/ 14 h 3420"/>
                <a:gd name="T34" fmla="*/ 3 w 964"/>
                <a:gd name="T35" fmla="*/ 14 h 3420"/>
                <a:gd name="T36" fmla="*/ 3 w 964"/>
                <a:gd name="T37" fmla="*/ 14 h 3420"/>
                <a:gd name="T38" fmla="*/ 4 w 964"/>
                <a:gd name="T39" fmla="*/ 14 h 3420"/>
                <a:gd name="T40" fmla="*/ 4 w 964"/>
                <a:gd name="T41" fmla="*/ 13 h 3420"/>
                <a:gd name="T42" fmla="*/ 3 w 964"/>
                <a:gd name="T43" fmla="*/ 13 h 3420"/>
                <a:gd name="T44" fmla="*/ 3 w 964"/>
                <a:gd name="T45" fmla="*/ 12 h 3420"/>
                <a:gd name="T46" fmla="*/ 4 w 964"/>
                <a:gd name="T47" fmla="*/ 11 h 3420"/>
                <a:gd name="T48" fmla="*/ 4 w 964"/>
                <a:gd name="T49" fmla="*/ 9 h 3420"/>
                <a:gd name="T50" fmla="*/ 4 w 964"/>
                <a:gd name="T51" fmla="*/ 8 h 3420"/>
                <a:gd name="T52" fmla="*/ 3 w 964"/>
                <a:gd name="T53" fmla="*/ 6 h 3420"/>
                <a:gd name="T54" fmla="*/ 3 w 964"/>
                <a:gd name="T55" fmla="*/ 5 h 3420"/>
                <a:gd name="T56" fmla="*/ 4 w 964"/>
                <a:gd name="T57" fmla="*/ 5 h 3420"/>
                <a:gd name="T58" fmla="*/ 3 w 964"/>
                <a:gd name="T59" fmla="*/ 4 h 3420"/>
                <a:gd name="T60" fmla="*/ 3 w 964"/>
                <a:gd name="T61" fmla="*/ 3 h 3420"/>
                <a:gd name="T62" fmla="*/ 3 w 964"/>
                <a:gd name="T63" fmla="*/ 2 h 3420"/>
                <a:gd name="T64" fmla="*/ 2 w 964"/>
                <a:gd name="T65" fmla="*/ 2 h 3420"/>
                <a:gd name="T66" fmla="*/ 2 w 964"/>
                <a:gd name="T67" fmla="*/ 2 h 3420"/>
                <a:gd name="T68" fmla="*/ 2 w 964"/>
                <a:gd name="T69" fmla="*/ 1 h 3420"/>
                <a:gd name="T70" fmla="*/ 3 w 964"/>
                <a:gd name="T71" fmla="*/ 1 h 3420"/>
                <a:gd name="T72" fmla="*/ 2 w 964"/>
                <a:gd name="T73" fmla="*/ 0 h 3420"/>
                <a:gd name="T74" fmla="*/ 2 w 964"/>
                <a:gd name="T75" fmla="*/ 0 h 3420"/>
                <a:gd name="T76" fmla="*/ 1 w 964"/>
                <a:gd name="T77" fmla="*/ 6 h 3420"/>
                <a:gd name="T78" fmla="*/ 1 w 964"/>
                <a:gd name="T79" fmla="*/ 6 h 3420"/>
                <a:gd name="T80" fmla="*/ 1 w 964"/>
                <a:gd name="T81" fmla="*/ 5 h 3420"/>
                <a:gd name="T82" fmla="*/ 1 w 964"/>
                <a:gd name="T83" fmla="*/ 4 h 3420"/>
                <a:gd name="T84" fmla="*/ 1 w 964"/>
                <a:gd name="T85" fmla="*/ 5 h 3420"/>
                <a:gd name="T86" fmla="*/ 1 w 964"/>
                <a:gd name="T87" fmla="*/ 6 h 3420"/>
                <a:gd name="T88" fmla="*/ 2 w 964"/>
                <a:gd name="T89" fmla="*/ 13 h 3420"/>
                <a:gd name="T90" fmla="*/ 2 w 964"/>
                <a:gd name="T91" fmla="*/ 13 h 3420"/>
                <a:gd name="T92" fmla="*/ 2 w 964"/>
                <a:gd name="T93" fmla="*/ 11 h 3420"/>
                <a:gd name="T94" fmla="*/ 2 w 964"/>
                <a:gd name="T95" fmla="*/ 10 h 3420"/>
                <a:gd name="T96" fmla="*/ 2 w 964"/>
                <a:gd name="T97" fmla="*/ 10 h 3420"/>
                <a:gd name="T98" fmla="*/ 2 w 964"/>
                <a:gd name="T99" fmla="*/ 9 h 3420"/>
                <a:gd name="T100" fmla="*/ 3 w 964"/>
                <a:gd name="T101" fmla="*/ 9 h 3420"/>
                <a:gd name="T102" fmla="*/ 3 w 964"/>
                <a:gd name="T103" fmla="*/ 10 h 3420"/>
                <a:gd name="T104" fmla="*/ 3 w 964"/>
                <a:gd name="T105" fmla="*/ 10 h 3420"/>
                <a:gd name="T106" fmla="*/ 3 w 964"/>
                <a:gd name="T107" fmla="*/ 11 h 3420"/>
                <a:gd name="T108" fmla="*/ 2 w 964"/>
                <a:gd name="T109" fmla="*/ 13 h 3420"/>
                <a:gd name="T110" fmla="*/ 2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lnTo>
                    <a:pt x="181" y="1477"/>
                  </a:lnTo>
                  <a:lnTo>
                    <a:pt x="235" y="1498"/>
                  </a:lnTo>
                  <a:lnTo>
                    <a:pt x="235" y="1412"/>
                  </a:lnTo>
                  <a:lnTo>
                    <a:pt x="239" y="1375"/>
                  </a:lnTo>
                  <a:lnTo>
                    <a:pt x="249" y="1338"/>
                  </a:lnTo>
                  <a:lnTo>
                    <a:pt x="266" y="1303"/>
                  </a:lnTo>
                  <a:lnTo>
                    <a:pt x="287" y="1268"/>
                  </a:lnTo>
                  <a:lnTo>
                    <a:pt x="261" y="1223"/>
                  </a:lnTo>
                  <a:lnTo>
                    <a:pt x="235" y="1172"/>
                  </a:lnTo>
                  <a:lnTo>
                    <a:pt x="210" y="1114"/>
                  </a:lnTo>
                  <a:lnTo>
                    <a:pt x="196" y="1065"/>
                  </a:lnTo>
                  <a:lnTo>
                    <a:pt x="183" y="1001"/>
                  </a:lnTo>
                  <a:lnTo>
                    <a:pt x="174" y="1080"/>
                  </a:lnTo>
                  <a:lnTo>
                    <a:pt x="177" y="1177"/>
                  </a:lnTo>
                  <a:lnTo>
                    <a:pt x="179" y="1268"/>
                  </a:lnTo>
                  <a:lnTo>
                    <a:pt x="177" y="1343"/>
                  </a:lnTo>
                  <a:lnTo>
                    <a:pt x="179" y="1405"/>
                  </a:lnTo>
                  <a:lnTo>
                    <a:pt x="181" y="1477"/>
                  </a:lnTo>
                  <a:lnTo>
                    <a:pt x="451"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6" y="2453"/>
                  </a:lnTo>
                  <a:lnTo>
                    <a:pt x="515" y="2408"/>
                  </a:lnTo>
                  <a:lnTo>
                    <a:pt x="533" y="2349"/>
                  </a:lnTo>
                  <a:lnTo>
                    <a:pt x="541"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4" y="2524"/>
                  </a:lnTo>
                  <a:lnTo>
                    <a:pt x="640" y="2599"/>
                  </a:lnTo>
                  <a:lnTo>
                    <a:pt x="640" y="2675"/>
                  </a:lnTo>
                  <a:lnTo>
                    <a:pt x="637" y="2783"/>
                  </a:lnTo>
                  <a:lnTo>
                    <a:pt x="630" y="2875"/>
                  </a:lnTo>
                  <a:lnTo>
                    <a:pt x="611" y="2979"/>
                  </a:lnTo>
                  <a:lnTo>
                    <a:pt x="578" y="3094"/>
                  </a:lnTo>
                  <a:lnTo>
                    <a:pt x="558" y="3144"/>
                  </a:lnTo>
                  <a:lnTo>
                    <a:pt x="540" y="3180"/>
                  </a:lnTo>
                  <a:lnTo>
                    <a:pt x="451"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86" name="Freeform 266"/>
            <p:cNvSpPr>
              <a:spLocks/>
            </p:cNvSpPr>
            <p:nvPr/>
          </p:nvSpPr>
          <p:spPr bwMode="auto">
            <a:xfrm>
              <a:off x="3768" y="2161"/>
              <a:ext cx="321" cy="1140"/>
            </a:xfrm>
            <a:custGeom>
              <a:avLst/>
              <a:gdLst>
                <a:gd name="T0" fmla="*/ 2 w 964"/>
                <a:gd name="T1" fmla="*/ 0 h 3420"/>
                <a:gd name="T2" fmla="*/ 1 w 964"/>
                <a:gd name="T3" fmla="*/ 0 h 3420"/>
                <a:gd name="T4" fmla="*/ 1 w 964"/>
                <a:gd name="T5" fmla="*/ 1 h 3420"/>
                <a:gd name="T6" fmla="*/ 1 w 964"/>
                <a:gd name="T7" fmla="*/ 1 h 3420"/>
                <a:gd name="T8" fmla="*/ 1 w 964"/>
                <a:gd name="T9" fmla="*/ 2 h 3420"/>
                <a:gd name="T10" fmla="*/ 1 w 964"/>
                <a:gd name="T11" fmla="*/ 2 h 3420"/>
                <a:gd name="T12" fmla="*/ 1 w 964"/>
                <a:gd name="T13" fmla="*/ 2 h 3420"/>
                <a:gd name="T14" fmla="*/ 1 w 964"/>
                <a:gd name="T15" fmla="*/ 2 h 3420"/>
                <a:gd name="T16" fmla="*/ 0 w 964"/>
                <a:gd name="T17" fmla="*/ 3 h 3420"/>
                <a:gd name="T18" fmla="*/ 0 w 964"/>
                <a:gd name="T19" fmla="*/ 3 h 3420"/>
                <a:gd name="T20" fmla="*/ 0 w 964"/>
                <a:gd name="T21" fmla="*/ 4 h 3420"/>
                <a:gd name="T22" fmla="*/ 0 w 964"/>
                <a:gd name="T23" fmla="*/ 5 h 3420"/>
                <a:gd name="T24" fmla="*/ 0 w 964"/>
                <a:gd name="T25" fmla="*/ 6 h 3420"/>
                <a:gd name="T26" fmla="*/ 0 w 964"/>
                <a:gd name="T27" fmla="*/ 6 h 3420"/>
                <a:gd name="T28" fmla="*/ 0 w 964"/>
                <a:gd name="T29" fmla="*/ 7 h 3420"/>
                <a:gd name="T30" fmla="*/ 1 w 964"/>
                <a:gd name="T31" fmla="*/ 8 h 3420"/>
                <a:gd name="T32" fmla="*/ 1 w 964"/>
                <a:gd name="T33" fmla="*/ 9 h 3420"/>
                <a:gd name="T34" fmla="*/ 1 w 964"/>
                <a:gd name="T35" fmla="*/ 10 h 3420"/>
                <a:gd name="T36" fmla="*/ 1 w 964"/>
                <a:gd name="T37" fmla="*/ 11 h 3420"/>
                <a:gd name="T38" fmla="*/ 1 w 964"/>
                <a:gd name="T39" fmla="*/ 12 h 3420"/>
                <a:gd name="T40" fmla="*/ 2 w 964"/>
                <a:gd name="T41" fmla="*/ 13 h 3420"/>
                <a:gd name="T42" fmla="*/ 2 w 964"/>
                <a:gd name="T43" fmla="*/ 14 h 3420"/>
                <a:gd name="T44" fmla="*/ 2 w 964"/>
                <a:gd name="T45" fmla="*/ 14 h 3420"/>
                <a:gd name="T46" fmla="*/ 2 w 964"/>
                <a:gd name="T47" fmla="*/ 14 h 3420"/>
                <a:gd name="T48" fmla="*/ 3 w 964"/>
                <a:gd name="T49" fmla="*/ 14 h 3420"/>
                <a:gd name="T50" fmla="*/ 3 w 964"/>
                <a:gd name="T51" fmla="*/ 14 h 3420"/>
                <a:gd name="T52" fmla="*/ 3 w 964"/>
                <a:gd name="T53" fmla="*/ 14 h 3420"/>
                <a:gd name="T54" fmla="*/ 3 w 964"/>
                <a:gd name="T55" fmla="*/ 14 h 3420"/>
                <a:gd name="T56" fmla="*/ 3 w 964"/>
                <a:gd name="T57" fmla="*/ 14 h 3420"/>
                <a:gd name="T58" fmla="*/ 4 w 964"/>
                <a:gd name="T59" fmla="*/ 14 h 3420"/>
                <a:gd name="T60" fmla="*/ 4 w 964"/>
                <a:gd name="T61" fmla="*/ 14 h 3420"/>
                <a:gd name="T62" fmla="*/ 4 w 964"/>
                <a:gd name="T63" fmla="*/ 13 h 3420"/>
                <a:gd name="T64" fmla="*/ 3 w 964"/>
                <a:gd name="T65" fmla="*/ 13 h 3420"/>
                <a:gd name="T66" fmla="*/ 3 w 964"/>
                <a:gd name="T67" fmla="*/ 13 h 3420"/>
                <a:gd name="T68" fmla="*/ 3 w 964"/>
                <a:gd name="T69" fmla="*/ 12 h 3420"/>
                <a:gd name="T70" fmla="*/ 4 w 964"/>
                <a:gd name="T71" fmla="*/ 11 h 3420"/>
                <a:gd name="T72" fmla="*/ 4 w 964"/>
                <a:gd name="T73" fmla="*/ 10 h 3420"/>
                <a:gd name="T74" fmla="*/ 4 w 964"/>
                <a:gd name="T75" fmla="*/ 9 h 3420"/>
                <a:gd name="T76" fmla="*/ 4 w 964"/>
                <a:gd name="T77" fmla="*/ 8 h 3420"/>
                <a:gd name="T78" fmla="*/ 4 w 964"/>
                <a:gd name="T79" fmla="*/ 7 h 3420"/>
                <a:gd name="T80" fmla="*/ 3 w 964"/>
                <a:gd name="T81" fmla="*/ 6 h 3420"/>
                <a:gd name="T82" fmla="*/ 3 w 964"/>
                <a:gd name="T83" fmla="*/ 5 h 3420"/>
                <a:gd name="T84" fmla="*/ 4 w 964"/>
                <a:gd name="T85" fmla="*/ 5 h 3420"/>
                <a:gd name="T86" fmla="*/ 4 w 964"/>
                <a:gd name="T87" fmla="*/ 5 h 3420"/>
                <a:gd name="T88" fmla="*/ 3 w 964"/>
                <a:gd name="T89" fmla="*/ 4 h 3420"/>
                <a:gd name="T90" fmla="*/ 3 w 964"/>
                <a:gd name="T91" fmla="*/ 3 h 3420"/>
                <a:gd name="T92" fmla="*/ 3 w 964"/>
                <a:gd name="T93" fmla="*/ 3 h 3420"/>
                <a:gd name="T94" fmla="*/ 3 w 964"/>
                <a:gd name="T95" fmla="*/ 2 h 3420"/>
                <a:gd name="T96" fmla="*/ 2 w 964"/>
                <a:gd name="T97" fmla="*/ 2 h 3420"/>
                <a:gd name="T98" fmla="*/ 2 w 964"/>
                <a:gd name="T99" fmla="*/ 2 h 3420"/>
                <a:gd name="T100" fmla="*/ 2 w 964"/>
                <a:gd name="T101" fmla="*/ 2 h 3420"/>
                <a:gd name="T102" fmla="*/ 2 w 964"/>
                <a:gd name="T103" fmla="*/ 1 h 3420"/>
                <a:gd name="T104" fmla="*/ 3 w 964"/>
                <a:gd name="T105" fmla="*/ 1 h 3420"/>
                <a:gd name="T106" fmla="*/ 3 w 964"/>
                <a:gd name="T107" fmla="*/ 1 h 3420"/>
                <a:gd name="T108" fmla="*/ 3 w 964"/>
                <a:gd name="T109" fmla="*/ 0 h 3420"/>
                <a:gd name="T110" fmla="*/ 2 w 964"/>
                <a:gd name="T111" fmla="*/ 0 h 3420"/>
                <a:gd name="T112" fmla="*/ 2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87" name="Freeform 267"/>
            <p:cNvSpPr>
              <a:spLocks/>
            </p:cNvSpPr>
            <p:nvPr/>
          </p:nvSpPr>
          <p:spPr bwMode="auto">
            <a:xfrm>
              <a:off x="3825" y="2495"/>
              <a:ext cx="38" cy="165"/>
            </a:xfrm>
            <a:custGeom>
              <a:avLst/>
              <a:gdLst>
                <a:gd name="T0" fmla="*/ 0 w 113"/>
                <a:gd name="T1" fmla="*/ 2 h 497"/>
                <a:gd name="T2" fmla="*/ 0 w 113"/>
                <a:gd name="T3" fmla="*/ 2 h 497"/>
                <a:gd name="T4" fmla="*/ 0 w 113"/>
                <a:gd name="T5" fmla="*/ 2 h 497"/>
                <a:gd name="T6" fmla="*/ 0 w 113"/>
                <a:gd name="T7" fmla="*/ 2 h 497"/>
                <a:gd name="T8" fmla="*/ 0 w 113"/>
                <a:gd name="T9" fmla="*/ 1 h 497"/>
                <a:gd name="T10" fmla="*/ 0 w 113"/>
                <a:gd name="T11" fmla="*/ 1 h 497"/>
                <a:gd name="T12" fmla="*/ 0 w 113"/>
                <a:gd name="T13" fmla="*/ 1 h 497"/>
                <a:gd name="T14" fmla="*/ 0 w 113"/>
                <a:gd name="T15" fmla="*/ 1 h 497"/>
                <a:gd name="T16" fmla="*/ 0 w 113"/>
                <a:gd name="T17" fmla="*/ 1 h 497"/>
                <a:gd name="T18" fmla="*/ 0 w 113"/>
                <a:gd name="T19" fmla="*/ 0 h 497"/>
                <a:gd name="T20" fmla="*/ 0 w 113"/>
                <a:gd name="T21" fmla="*/ 0 h 497"/>
                <a:gd name="T22" fmla="*/ 0 w 113"/>
                <a:gd name="T23" fmla="*/ 0 h 497"/>
                <a:gd name="T24" fmla="*/ 0 w 113"/>
                <a:gd name="T25" fmla="*/ 0 h 497"/>
                <a:gd name="T26" fmla="*/ 0 w 113"/>
                <a:gd name="T27" fmla="*/ 1 h 497"/>
                <a:gd name="T28" fmla="*/ 0 w 113"/>
                <a:gd name="T29" fmla="*/ 1 h 497"/>
                <a:gd name="T30" fmla="*/ 0 w 113"/>
                <a:gd name="T31" fmla="*/ 1 h 497"/>
                <a:gd name="T32" fmla="*/ 0 w 113"/>
                <a:gd name="T33" fmla="*/ 2 h 497"/>
                <a:gd name="T34" fmla="*/ 0 w 113"/>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5" y="224"/>
                  </a:lnTo>
                  <a:lnTo>
                    <a:pt x="59" y="173"/>
                  </a:lnTo>
                  <a:lnTo>
                    <a:pt x="37" y="113"/>
                  </a:lnTo>
                  <a:lnTo>
                    <a:pt x="22" y="64"/>
                  </a:lnTo>
                  <a:lnTo>
                    <a:pt x="8" y="0"/>
                  </a:lnTo>
                  <a:lnTo>
                    <a:pt x="0" y="79"/>
                  </a:lnTo>
                  <a:lnTo>
                    <a:pt x="3" y="177"/>
                  </a:lnTo>
                  <a:lnTo>
                    <a:pt x="6" y="267"/>
                  </a:lnTo>
                  <a:lnTo>
                    <a:pt x="3" y="342"/>
                  </a:lnTo>
                  <a:lnTo>
                    <a:pt x="6" y="405"/>
                  </a:lnTo>
                  <a:lnTo>
                    <a:pt x="7"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88" name="Freeform 268"/>
            <p:cNvSpPr>
              <a:spLocks/>
            </p:cNvSpPr>
            <p:nvPr/>
          </p:nvSpPr>
          <p:spPr bwMode="auto">
            <a:xfrm>
              <a:off x="3932" y="2881"/>
              <a:ext cx="81" cy="340"/>
            </a:xfrm>
            <a:custGeom>
              <a:avLst/>
              <a:gdLst>
                <a:gd name="T0" fmla="*/ 0 w 244"/>
                <a:gd name="T1" fmla="*/ 4 h 1021"/>
                <a:gd name="T2" fmla="*/ 0 w 244"/>
                <a:gd name="T3" fmla="*/ 4 h 1021"/>
                <a:gd name="T4" fmla="*/ 0 w 244"/>
                <a:gd name="T5" fmla="*/ 4 h 1021"/>
                <a:gd name="T6" fmla="*/ 0 w 244"/>
                <a:gd name="T7" fmla="*/ 4 h 1021"/>
                <a:gd name="T8" fmla="*/ 0 w 244"/>
                <a:gd name="T9" fmla="*/ 3 h 1021"/>
                <a:gd name="T10" fmla="*/ 0 w 244"/>
                <a:gd name="T11" fmla="*/ 3 h 1021"/>
                <a:gd name="T12" fmla="*/ 0 w 244"/>
                <a:gd name="T13" fmla="*/ 3 h 1021"/>
                <a:gd name="T14" fmla="*/ 0 w 244"/>
                <a:gd name="T15" fmla="*/ 2 h 1021"/>
                <a:gd name="T16" fmla="*/ 0 w 244"/>
                <a:gd name="T17" fmla="*/ 2 h 1021"/>
                <a:gd name="T18" fmla="*/ 0 w 244"/>
                <a:gd name="T19" fmla="*/ 1 h 1021"/>
                <a:gd name="T20" fmla="*/ 0 w 244"/>
                <a:gd name="T21" fmla="*/ 1 h 1021"/>
                <a:gd name="T22" fmla="*/ 0 w 244"/>
                <a:gd name="T23" fmla="*/ 1 h 1021"/>
                <a:gd name="T24" fmla="*/ 0 w 244"/>
                <a:gd name="T25" fmla="*/ 1 h 1021"/>
                <a:gd name="T26" fmla="*/ 0 w 244"/>
                <a:gd name="T27" fmla="*/ 0 h 1021"/>
                <a:gd name="T28" fmla="*/ 0 w 244"/>
                <a:gd name="T29" fmla="*/ 0 h 1021"/>
                <a:gd name="T30" fmla="*/ 0 w 244"/>
                <a:gd name="T31" fmla="*/ 0 h 1021"/>
                <a:gd name="T32" fmla="*/ 1 w 244"/>
                <a:gd name="T33" fmla="*/ 0 h 1021"/>
                <a:gd name="T34" fmla="*/ 1 w 244"/>
                <a:gd name="T35" fmla="*/ 0 h 1021"/>
                <a:gd name="T36" fmla="*/ 1 w 244"/>
                <a:gd name="T37" fmla="*/ 0 h 1021"/>
                <a:gd name="T38" fmla="*/ 1 w 244"/>
                <a:gd name="T39" fmla="*/ 1 h 1021"/>
                <a:gd name="T40" fmla="*/ 1 w 244"/>
                <a:gd name="T41" fmla="*/ 1 h 1021"/>
                <a:gd name="T42" fmla="*/ 1 w 244"/>
                <a:gd name="T43" fmla="*/ 1 h 1021"/>
                <a:gd name="T44" fmla="*/ 1 w 244"/>
                <a:gd name="T45" fmla="*/ 1 h 1021"/>
                <a:gd name="T46" fmla="*/ 1 w 244"/>
                <a:gd name="T47" fmla="*/ 1 h 1021"/>
                <a:gd name="T48" fmla="*/ 1 w 244"/>
                <a:gd name="T49" fmla="*/ 2 h 1021"/>
                <a:gd name="T50" fmla="*/ 1 w 244"/>
                <a:gd name="T51" fmla="*/ 2 h 1021"/>
                <a:gd name="T52" fmla="*/ 1 w 244"/>
                <a:gd name="T53" fmla="*/ 2 h 1021"/>
                <a:gd name="T54" fmla="*/ 1 w 244"/>
                <a:gd name="T55" fmla="*/ 3 h 1021"/>
                <a:gd name="T56" fmla="*/ 1 w 244"/>
                <a:gd name="T57" fmla="*/ 3 h 1021"/>
                <a:gd name="T58" fmla="*/ 0 w 244"/>
                <a:gd name="T59" fmla="*/ 3 h 1021"/>
                <a:gd name="T60" fmla="*/ 0 w 244"/>
                <a:gd name="T61" fmla="*/ 4 h 1021"/>
                <a:gd name="T62" fmla="*/ 0 w 244"/>
                <a:gd name="T63" fmla="*/ 4 h 1021"/>
                <a:gd name="T64" fmla="*/ 0 w 244"/>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7" y="610"/>
                  </a:lnTo>
                  <a:lnTo>
                    <a:pt x="14" y="495"/>
                  </a:lnTo>
                  <a:lnTo>
                    <a:pt x="7" y="393"/>
                  </a:lnTo>
                  <a:lnTo>
                    <a:pt x="0" y="324"/>
                  </a:lnTo>
                  <a:lnTo>
                    <a:pt x="4" y="294"/>
                  </a:lnTo>
                  <a:lnTo>
                    <a:pt x="23" y="249"/>
                  </a:lnTo>
                  <a:lnTo>
                    <a:pt x="41" y="190"/>
                  </a:lnTo>
                  <a:lnTo>
                    <a:pt x="49" y="118"/>
                  </a:lnTo>
                  <a:lnTo>
                    <a:pt x="48" y="58"/>
                  </a:lnTo>
                  <a:lnTo>
                    <a:pt x="36" y="14"/>
                  </a:lnTo>
                  <a:lnTo>
                    <a:pt x="193" y="0"/>
                  </a:lnTo>
                  <a:lnTo>
                    <a:pt x="210" y="46"/>
                  </a:lnTo>
                  <a:lnTo>
                    <a:pt x="227" y="93"/>
                  </a:lnTo>
                  <a:lnTo>
                    <a:pt x="244" y="142"/>
                  </a:lnTo>
                  <a:lnTo>
                    <a:pt x="244" y="163"/>
                  </a:lnTo>
                  <a:lnTo>
                    <a:pt x="222" y="205"/>
                  </a:lnTo>
                  <a:lnTo>
                    <a:pt x="193" y="251"/>
                  </a:lnTo>
                  <a:lnTo>
                    <a:pt x="169" y="310"/>
                  </a:lnTo>
                  <a:lnTo>
                    <a:pt x="152" y="365"/>
                  </a:lnTo>
                  <a:lnTo>
                    <a:pt x="148" y="440"/>
                  </a:lnTo>
                  <a:lnTo>
                    <a:pt x="148" y="516"/>
                  </a:lnTo>
                  <a:lnTo>
                    <a:pt x="145" y="624"/>
                  </a:lnTo>
                  <a:lnTo>
                    <a:pt x="139" y="716"/>
                  </a:lnTo>
                  <a:lnTo>
                    <a:pt x="120" y="820"/>
                  </a:lnTo>
                  <a:lnTo>
                    <a:pt x="86" y="935"/>
                  </a:lnTo>
                  <a:lnTo>
                    <a:pt x="67" y="985"/>
                  </a:lnTo>
                  <a:lnTo>
                    <a:pt x="48"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89" name="Freeform 269"/>
            <p:cNvSpPr>
              <a:spLocks/>
            </p:cNvSpPr>
            <p:nvPr/>
          </p:nvSpPr>
          <p:spPr bwMode="auto">
            <a:xfrm>
              <a:off x="3486" y="2328"/>
              <a:ext cx="411" cy="1215"/>
            </a:xfrm>
            <a:custGeom>
              <a:avLst/>
              <a:gdLst>
                <a:gd name="T0" fmla="*/ 2 w 1234"/>
                <a:gd name="T1" fmla="*/ 10 h 3645"/>
                <a:gd name="T2" fmla="*/ 2 w 1234"/>
                <a:gd name="T3" fmla="*/ 12 h 3645"/>
                <a:gd name="T4" fmla="*/ 2 w 1234"/>
                <a:gd name="T5" fmla="*/ 13 h 3645"/>
                <a:gd name="T6" fmla="*/ 2 w 1234"/>
                <a:gd name="T7" fmla="*/ 14 h 3645"/>
                <a:gd name="T8" fmla="*/ 2 w 1234"/>
                <a:gd name="T9" fmla="*/ 14 h 3645"/>
                <a:gd name="T10" fmla="*/ 1 w 1234"/>
                <a:gd name="T11" fmla="*/ 14 h 3645"/>
                <a:gd name="T12" fmla="*/ 0 w 1234"/>
                <a:gd name="T13" fmla="*/ 15 h 3645"/>
                <a:gd name="T14" fmla="*/ 0 w 1234"/>
                <a:gd name="T15" fmla="*/ 14 h 3645"/>
                <a:gd name="T16" fmla="*/ 0 w 1234"/>
                <a:gd name="T17" fmla="*/ 14 h 3645"/>
                <a:gd name="T18" fmla="*/ 1 w 1234"/>
                <a:gd name="T19" fmla="*/ 14 h 3645"/>
                <a:gd name="T20" fmla="*/ 1 w 1234"/>
                <a:gd name="T21" fmla="*/ 12 h 3645"/>
                <a:gd name="T22" fmla="*/ 1 w 1234"/>
                <a:gd name="T23" fmla="*/ 10 h 3645"/>
                <a:gd name="T24" fmla="*/ 1 w 1234"/>
                <a:gd name="T25" fmla="*/ 9 h 3645"/>
                <a:gd name="T26" fmla="*/ 1 w 1234"/>
                <a:gd name="T27" fmla="*/ 8 h 3645"/>
                <a:gd name="T28" fmla="*/ 1 w 1234"/>
                <a:gd name="T29" fmla="*/ 8 h 3645"/>
                <a:gd name="T30" fmla="*/ 1 w 1234"/>
                <a:gd name="T31" fmla="*/ 7 h 3645"/>
                <a:gd name="T32" fmla="*/ 1 w 1234"/>
                <a:gd name="T33" fmla="*/ 6 h 3645"/>
                <a:gd name="T34" fmla="*/ 1 w 1234"/>
                <a:gd name="T35" fmla="*/ 4 h 3645"/>
                <a:gd name="T36" fmla="*/ 1 w 1234"/>
                <a:gd name="T37" fmla="*/ 3 h 3645"/>
                <a:gd name="T38" fmla="*/ 2 w 1234"/>
                <a:gd name="T39" fmla="*/ 2 h 3645"/>
                <a:gd name="T40" fmla="*/ 2 w 1234"/>
                <a:gd name="T41" fmla="*/ 2 h 3645"/>
                <a:gd name="T42" fmla="*/ 2 w 1234"/>
                <a:gd name="T43" fmla="*/ 1 h 3645"/>
                <a:gd name="T44" fmla="*/ 1 w 1234"/>
                <a:gd name="T45" fmla="*/ 1 h 3645"/>
                <a:gd name="T46" fmla="*/ 1 w 1234"/>
                <a:gd name="T47" fmla="*/ 0 h 3645"/>
                <a:gd name="T48" fmla="*/ 2 w 1234"/>
                <a:gd name="T49" fmla="*/ 0 h 3645"/>
                <a:gd name="T50" fmla="*/ 3 w 1234"/>
                <a:gd name="T51" fmla="*/ 0 h 3645"/>
                <a:gd name="T52" fmla="*/ 3 w 1234"/>
                <a:gd name="T53" fmla="*/ 1 h 3645"/>
                <a:gd name="T54" fmla="*/ 3 w 1234"/>
                <a:gd name="T55" fmla="*/ 2 h 3645"/>
                <a:gd name="T56" fmla="*/ 3 w 1234"/>
                <a:gd name="T57" fmla="*/ 2 h 3645"/>
                <a:gd name="T58" fmla="*/ 4 w 1234"/>
                <a:gd name="T59" fmla="*/ 3 h 3645"/>
                <a:gd name="T60" fmla="*/ 5 w 1234"/>
                <a:gd name="T61" fmla="*/ 5 h 3645"/>
                <a:gd name="T62" fmla="*/ 4 w 1234"/>
                <a:gd name="T63" fmla="*/ 6 h 3645"/>
                <a:gd name="T64" fmla="*/ 4 w 1234"/>
                <a:gd name="T65" fmla="*/ 8 h 3645"/>
                <a:gd name="T66" fmla="*/ 4 w 1234"/>
                <a:gd name="T67" fmla="*/ 8 h 3645"/>
                <a:gd name="T68" fmla="*/ 4 w 1234"/>
                <a:gd name="T69" fmla="*/ 9 h 3645"/>
                <a:gd name="T70" fmla="*/ 4 w 1234"/>
                <a:gd name="T71" fmla="*/ 11 h 3645"/>
                <a:gd name="T72" fmla="*/ 4 w 1234"/>
                <a:gd name="T73" fmla="*/ 12 h 3645"/>
                <a:gd name="T74" fmla="*/ 4 w 1234"/>
                <a:gd name="T75" fmla="*/ 14 h 3645"/>
                <a:gd name="T76" fmla="*/ 4 w 1234"/>
                <a:gd name="T77" fmla="*/ 14 h 3645"/>
                <a:gd name="T78" fmla="*/ 3 w 1234"/>
                <a:gd name="T79" fmla="*/ 15 h 3645"/>
                <a:gd name="T80" fmla="*/ 3 w 1234"/>
                <a:gd name="T81" fmla="*/ 15 h 3645"/>
                <a:gd name="T82" fmla="*/ 2 w 1234"/>
                <a:gd name="T83" fmla="*/ 15 h 3645"/>
                <a:gd name="T84" fmla="*/ 3 w 1234"/>
                <a:gd name="T85" fmla="*/ 14 h 3645"/>
                <a:gd name="T86" fmla="*/ 3 w 1234"/>
                <a:gd name="T87" fmla="*/ 14 h 3645"/>
                <a:gd name="T88" fmla="*/ 3 w 1234"/>
                <a:gd name="T89" fmla="*/ 12 h 3645"/>
                <a:gd name="T90" fmla="*/ 3 w 1234"/>
                <a:gd name="T91" fmla="*/ 11 h 3645"/>
                <a:gd name="T92" fmla="*/ 3 w 1234"/>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9" y="3525"/>
                  </a:lnTo>
                  <a:lnTo>
                    <a:pt x="19" y="3514"/>
                  </a:lnTo>
                  <a:lnTo>
                    <a:pt x="5" y="3496"/>
                  </a:lnTo>
                  <a:lnTo>
                    <a:pt x="0" y="3477"/>
                  </a:lnTo>
                  <a:lnTo>
                    <a:pt x="9" y="3456"/>
                  </a:lnTo>
                  <a:lnTo>
                    <a:pt x="33" y="3437"/>
                  </a:lnTo>
                  <a:lnTo>
                    <a:pt x="105" y="3402"/>
                  </a:lnTo>
                  <a:lnTo>
                    <a:pt x="169" y="3369"/>
                  </a:lnTo>
                  <a:lnTo>
                    <a:pt x="226" y="3339"/>
                  </a:lnTo>
                  <a:lnTo>
                    <a:pt x="252" y="3315"/>
                  </a:lnTo>
                  <a:lnTo>
                    <a:pt x="255" y="3222"/>
                  </a:lnTo>
                  <a:lnTo>
                    <a:pt x="255"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3"/>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7" y="513"/>
                  </a:lnTo>
                  <a:lnTo>
                    <a:pt x="995" y="611"/>
                  </a:lnTo>
                  <a:lnTo>
                    <a:pt x="1028" y="633"/>
                  </a:lnTo>
                  <a:lnTo>
                    <a:pt x="1051" y="668"/>
                  </a:lnTo>
                  <a:lnTo>
                    <a:pt x="1126" y="879"/>
                  </a:lnTo>
                  <a:lnTo>
                    <a:pt x="1223" y="1178"/>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79"/>
                  </a:lnTo>
                  <a:lnTo>
                    <a:pt x="1045" y="3088"/>
                  </a:lnTo>
                  <a:lnTo>
                    <a:pt x="1040"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9"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90" name="Freeform 270"/>
            <p:cNvSpPr>
              <a:spLocks/>
            </p:cNvSpPr>
            <p:nvPr/>
          </p:nvSpPr>
          <p:spPr bwMode="auto">
            <a:xfrm>
              <a:off x="1927" y="2343"/>
              <a:ext cx="431" cy="1135"/>
            </a:xfrm>
            <a:custGeom>
              <a:avLst/>
              <a:gdLst>
                <a:gd name="T0" fmla="*/ 5 w 1292"/>
                <a:gd name="T1" fmla="*/ 6 h 3405"/>
                <a:gd name="T2" fmla="*/ 4 w 1292"/>
                <a:gd name="T3" fmla="*/ 8 h 3405"/>
                <a:gd name="T4" fmla="*/ 4 w 1292"/>
                <a:gd name="T5" fmla="*/ 9 h 3405"/>
                <a:gd name="T6" fmla="*/ 4 w 1292"/>
                <a:gd name="T7" fmla="*/ 11 h 3405"/>
                <a:gd name="T8" fmla="*/ 4 w 1292"/>
                <a:gd name="T9" fmla="*/ 13 h 3405"/>
                <a:gd name="T10" fmla="*/ 4 w 1292"/>
                <a:gd name="T11" fmla="*/ 13 h 3405"/>
                <a:gd name="T12" fmla="*/ 5 w 1292"/>
                <a:gd name="T13" fmla="*/ 13 h 3405"/>
                <a:gd name="T14" fmla="*/ 5 w 1292"/>
                <a:gd name="T15" fmla="*/ 13 h 3405"/>
                <a:gd name="T16" fmla="*/ 5 w 1292"/>
                <a:gd name="T17" fmla="*/ 14 h 3405"/>
                <a:gd name="T18" fmla="*/ 5 w 1292"/>
                <a:gd name="T19" fmla="*/ 14 h 3405"/>
                <a:gd name="T20" fmla="*/ 4 w 1292"/>
                <a:gd name="T21" fmla="*/ 14 h 3405"/>
                <a:gd name="T22" fmla="*/ 3 w 1292"/>
                <a:gd name="T23" fmla="*/ 14 h 3405"/>
                <a:gd name="T24" fmla="*/ 3 w 1292"/>
                <a:gd name="T25" fmla="*/ 13 h 3405"/>
                <a:gd name="T26" fmla="*/ 3 w 1292"/>
                <a:gd name="T27" fmla="*/ 13 h 3405"/>
                <a:gd name="T28" fmla="*/ 3 w 1292"/>
                <a:gd name="T29" fmla="*/ 13 h 3405"/>
                <a:gd name="T30" fmla="*/ 3 w 1292"/>
                <a:gd name="T31" fmla="*/ 13 h 3405"/>
                <a:gd name="T32" fmla="*/ 3 w 1292"/>
                <a:gd name="T33" fmla="*/ 11 h 3405"/>
                <a:gd name="T34" fmla="*/ 3 w 1292"/>
                <a:gd name="T35" fmla="*/ 9 h 3405"/>
                <a:gd name="T36" fmla="*/ 3 w 1292"/>
                <a:gd name="T37" fmla="*/ 9 h 3405"/>
                <a:gd name="T38" fmla="*/ 2 w 1292"/>
                <a:gd name="T39" fmla="*/ 10 h 3405"/>
                <a:gd name="T40" fmla="*/ 2 w 1292"/>
                <a:gd name="T41" fmla="*/ 11 h 3405"/>
                <a:gd name="T42" fmla="*/ 2 w 1292"/>
                <a:gd name="T43" fmla="*/ 13 h 3405"/>
                <a:gd name="T44" fmla="*/ 2 w 1292"/>
                <a:gd name="T45" fmla="*/ 13 h 3405"/>
                <a:gd name="T46" fmla="*/ 2 w 1292"/>
                <a:gd name="T47" fmla="*/ 14 h 3405"/>
                <a:gd name="T48" fmla="*/ 2 w 1292"/>
                <a:gd name="T49" fmla="*/ 14 h 3405"/>
                <a:gd name="T50" fmla="*/ 2 w 1292"/>
                <a:gd name="T51" fmla="*/ 14 h 3405"/>
                <a:gd name="T52" fmla="*/ 1 w 1292"/>
                <a:gd name="T53" fmla="*/ 14 h 3405"/>
                <a:gd name="T54" fmla="*/ 1 w 1292"/>
                <a:gd name="T55" fmla="*/ 14 h 3405"/>
                <a:gd name="T56" fmla="*/ 1 w 1292"/>
                <a:gd name="T57" fmla="*/ 13 h 3405"/>
                <a:gd name="T58" fmla="*/ 1 w 1292"/>
                <a:gd name="T59" fmla="*/ 13 h 3405"/>
                <a:gd name="T60" fmla="*/ 1 w 1292"/>
                <a:gd name="T61" fmla="*/ 12 h 3405"/>
                <a:gd name="T62" fmla="*/ 1 w 1292"/>
                <a:gd name="T63" fmla="*/ 11 h 3405"/>
                <a:gd name="T64" fmla="*/ 1 w 1292"/>
                <a:gd name="T65" fmla="*/ 10 h 3405"/>
                <a:gd name="T66" fmla="*/ 0 w 1292"/>
                <a:gd name="T67" fmla="*/ 9 h 3405"/>
                <a:gd name="T68" fmla="*/ 0 w 1292"/>
                <a:gd name="T69" fmla="*/ 8 h 3405"/>
                <a:gd name="T70" fmla="*/ 1 w 1292"/>
                <a:gd name="T71" fmla="*/ 8 h 3405"/>
                <a:gd name="T72" fmla="*/ 1 w 1292"/>
                <a:gd name="T73" fmla="*/ 5 h 3405"/>
                <a:gd name="T74" fmla="*/ 1 w 1292"/>
                <a:gd name="T75" fmla="*/ 5 h 3405"/>
                <a:gd name="T76" fmla="*/ 1 w 1292"/>
                <a:gd name="T77" fmla="*/ 3 h 3405"/>
                <a:gd name="T78" fmla="*/ 1 w 1292"/>
                <a:gd name="T79" fmla="*/ 3 h 3405"/>
                <a:gd name="T80" fmla="*/ 2 w 1292"/>
                <a:gd name="T81" fmla="*/ 2 h 3405"/>
                <a:gd name="T82" fmla="*/ 2 w 1292"/>
                <a:gd name="T83" fmla="*/ 2 h 3405"/>
                <a:gd name="T84" fmla="*/ 2 w 1292"/>
                <a:gd name="T85" fmla="*/ 1 h 3405"/>
                <a:gd name="T86" fmla="*/ 2 w 1292"/>
                <a:gd name="T87" fmla="*/ 1 h 3405"/>
                <a:gd name="T88" fmla="*/ 2 w 1292"/>
                <a:gd name="T89" fmla="*/ 0 h 3405"/>
                <a:gd name="T90" fmla="*/ 3 w 1292"/>
                <a:gd name="T91" fmla="*/ 0 h 3405"/>
                <a:gd name="T92" fmla="*/ 3 w 1292"/>
                <a:gd name="T93" fmla="*/ 0 h 3405"/>
                <a:gd name="T94" fmla="*/ 3 w 1292"/>
                <a:gd name="T95" fmla="*/ 0 h 3405"/>
                <a:gd name="T96" fmla="*/ 4 w 1292"/>
                <a:gd name="T97" fmla="*/ 0 h 3405"/>
                <a:gd name="T98" fmla="*/ 4 w 1292"/>
                <a:gd name="T99" fmla="*/ 1 h 3405"/>
                <a:gd name="T100" fmla="*/ 4 w 1292"/>
                <a:gd name="T101" fmla="*/ 1 h 3405"/>
                <a:gd name="T102" fmla="*/ 3 w 1292"/>
                <a:gd name="T103" fmla="*/ 2 h 3405"/>
                <a:gd name="T104" fmla="*/ 3 w 1292"/>
                <a:gd name="T105" fmla="*/ 2 h 3405"/>
                <a:gd name="T106" fmla="*/ 4 w 1292"/>
                <a:gd name="T107" fmla="*/ 3 h 3405"/>
                <a:gd name="T108" fmla="*/ 5 w 1292"/>
                <a:gd name="T109" fmla="*/ 3 h 3405"/>
                <a:gd name="T110" fmla="*/ 5 w 1292"/>
                <a:gd name="T111" fmla="*/ 5 h 3405"/>
                <a:gd name="T112" fmla="*/ 4 w 1292"/>
                <a:gd name="T113" fmla="*/ 5 h 3405"/>
                <a:gd name="T114" fmla="*/ 4 w 1292"/>
                <a:gd name="T115" fmla="*/ 6 h 3405"/>
                <a:gd name="T116" fmla="*/ 5 w 1292"/>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8" y="3405"/>
                  </a:lnTo>
                  <a:lnTo>
                    <a:pt x="317" y="3405"/>
                  </a:lnTo>
                  <a:lnTo>
                    <a:pt x="262" y="3401"/>
                  </a:lnTo>
                  <a:lnTo>
                    <a:pt x="240" y="3381"/>
                  </a:lnTo>
                  <a:lnTo>
                    <a:pt x="228" y="3354"/>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5"/>
                  </a:lnTo>
                  <a:lnTo>
                    <a:pt x="139" y="1099"/>
                  </a:lnTo>
                  <a:lnTo>
                    <a:pt x="201" y="757"/>
                  </a:lnTo>
                  <a:lnTo>
                    <a:pt x="228" y="663"/>
                  </a:lnTo>
                  <a:lnTo>
                    <a:pt x="253" y="625"/>
                  </a:lnTo>
                  <a:lnTo>
                    <a:pt x="279" y="613"/>
                  </a:lnTo>
                  <a:lnTo>
                    <a:pt x="455" y="549"/>
                  </a:lnTo>
                  <a:lnTo>
                    <a:pt x="532" y="524"/>
                  </a:lnTo>
                  <a:lnTo>
                    <a:pt x="557" y="434"/>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91" name="Freeform 271"/>
            <p:cNvSpPr>
              <a:spLocks/>
            </p:cNvSpPr>
            <p:nvPr/>
          </p:nvSpPr>
          <p:spPr bwMode="auto">
            <a:xfrm>
              <a:off x="2812" y="2348"/>
              <a:ext cx="384" cy="1157"/>
            </a:xfrm>
            <a:custGeom>
              <a:avLst/>
              <a:gdLst>
                <a:gd name="T0" fmla="*/ 1 w 1153"/>
                <a:gd name="T1" fmla="*/ 10 h 3471"/>
                <a:gd name="T2" fmla="*/ 1 w 1153"/>
                <a:gd name="T3" fmla="*/ 10 h 3471"/>
                <a:gd name="T4" fmla="*/ 1 w 1153"/>
                <a:gd name="T5" fmla="*/ 11 h 3471"/>
                <a:gd name="T6" fmla="*/ 1 w 1153"/>
                <a:gd name="T7" fmla="*/ 12 h 3471"/>
                <a:gd name="T8" fmla="*/ 1 w 1153"/>
                <a:gd name="T9" fmla="*/ 13 h 3471"/>
                <a:gd name="T10" fmla="*/ 1 w 1153"/>
                <a:gd name="T11" fmla="*/ 13 h 3471"/>
                <a:gd name="T12" fmla="*/ 0 w 1153"/>
                <a:gd name="T13" fmla="*/ 13 h 3471"/>
                <a:gd name="T14" fmla="*/ 0 w 1153"/>
                <a:gd name="T15" fmla="*/ 14 h 3471"/>
                <a:gd name="T16" fmla="*/ 0 w 1153"/>
                <a:gd name="T17" fmla="*/ 14 h 3471"/>
                <a:gd name="T18" fmla="*/ 0 w 1153"/>
                <a:gd name="T19" fmla="*/ 14 h 3471"/>
                <a:gd name="T20" fmla="*/ 1 w 1153"/>
                <a:gd name="T21" fmla="*/ 14 h 3471"/>
                <a:gd name="T22" fmla="*/ 1 w 1153"/>
                <a:gd name="T23" fmla="*/ 14 h 3471"/>
                <a:gd name="T24" fmla="*/ 2 w 1153"/>
                <a:gd name="T25" fmla="*/ 14 h 3471"/>
                <a:gd name="T26" fmla="*/ 2 w 1153"/>
                <a:gd name="T27" fmla="*/ 13 h 3471"/>
                <a:gd name="T28" fmla="*/ 2 w 1153"/>
                <a:gd name="T29" fmla="*/ 11 h 3471"/>
                <a:gd name="T30" fmla="*/ 2 w 1153"/>
                <a:gd name="T31" fmla="*/ 10 h 3471"/>
                <a:gd name="T32" fmla="*/ 3 w 1153"/>
                <a:gd name="T33" fmla="*/ 11 h 3471"/>
                <a:gd name="T34" fmla="*/ 3 w 1153"/>
                <a:gd name="T35" fmla="*/ 12 h 3471"/>
                <a:gd name="T36" fmla="*/ 3 w 1153"/>
                <a:gd name="T37" fmla="*/ 13 h 3471"/>
                <a:gd name="T38" fmla="*/ 3 w 1153"/>
                <a:gd name="T39" fmla="*/ 14 h 3471"/>
                <a:gd name="T40" fmla="*/ 3 w 1153"/>
                <a:gd name="T41" fmla="*/ 14 h 3471"/>
                <a:gd name="T42" fmla="*/ 3 w 1153"/>
                <a:gd name="T43" fmla="*/ 14 h 3471"/>
                <a:gd name="T44" fmla="*/ 3 w 1153"/>
                <a:gd name="T45" fmla="*/ 14 h 3471"/>
                <a:gd name="T46" fmla="*/ 4 w 1153"/>
                <a:gd name="T47" fmla="*/ 14 h 3471"/>
                <a:gd name="T48" fmla="*/ 4 w 1153"/>
                <a:gd name="T49" fmla="*/ 14 h 3471"/>
                <a:gd name="T50" fmla="*/ 4 w 1153"/>
                <a:gd name="T51" fmla="*/ 14 h 3471"/>
                <a:gd name="T52" fmla="*/ 4 w 1153"/>
                <a:gd name="T53" fmla="*/ 13 h 3471"/>
                <a:gd name="T54" fmla="*/ 4 w 1153"/>
                <a:gd name="T55" fmla="*/ 11 h 3471"/>
                <a:gd name="T56" fmla="*/ 4 w 1153"/>
                <a:gd name="T57" fmla="*/ 10 h 3471"/>
                <a:gd name="T58" fmla="*/ 4 w 1153"/>
                <a:gd name="T59" fmla="*/ 10 h 3471"/>
                <a:gd name="T60" fmla="*/ 4 w 1153"/>
                <a:gd name="T61" fmla="*/ 7 h 3471"/>
                <a:gd name="T62" fmla="*/ 4 w 1153"/>
                <a:gd name="T63" fmla="*/ 6 h 3471"/>
                <a:gd name="T64" fmla="*/ 4 w 1153"/>
                <a:gd name="T65" fmla="*/ 5 h 3471"/>
                <a:gd name="T66" fmla="*/ 4 w 1153"/>
                <a:gd name="T67" fmla="*/ 5 h 3471"/>
                <a:gd name="T68" fmla="*/ 4 w 1153"/>
                <a:gd name="T69" fmla="*/ 4 h 3471"/>
                <a:gd name="T70" fmla="*/ 5 w 1153"/>
                <a:gd name="T71" fmla="*/ 4 h 3471"/>
                <a:gd name="T72" fmla="*/ 4 w 1153"/>
                <a:gd name="T73" fmla="*/ 4 h 3471"/>
                <a:gd name="T74" fmla="*/ 4 w 1153"/>
                <a:gd name="T75" fmla="*/ 3 h 3471"/>
                <a:gd name="T76" fmla="*/ 4 w 1153"/>
                <a:gd name="T77" fmla="*/ 3 h 3471"/>
                <a:gd name="T78" fmla="*/ 4 w 1153"/>
                <a:gd name="T79" fmla="*/ 3 h 3471"/>
                <a:gd name="T80" fmla="*/ 3 w 1153"/>
                <a:gd name="T81" fmla="*/ 2 h 3471"/>
                <a:gd name="T82" fmla="*/ 3 w 1153"/>
                <a:gd name="T83" fmla="*/ 2 h 3471"/>
                <a:gd name="T84" fmla="*/ 3 w 1153"/>
                <a:gd name="T85" fmla="*/ 1 h 3471"/>
                <a:gd name="T86" fmla="*/ 3 w 1153"/>
                <a:gd name="T87" fmla="*/ 1 h 3471"/>
                <a:gd name="T88" fmla="*/ 3 w 1153"/>
                <a:gd name="T89" fmla="*/ 0 h 3471"/>
                <a:gd name="T90" fmla="*/ 3 w 1153"/>
                <a:gd name="T91" fmla="*/ 0 h 3471"/>
                <a:gd name="T92" fmla="*/ 2 w 1153"/>
                <a:gd name="T93" fmla="*/ 0 h 3471"/>
                <a:gd name="T94" fmla="*/ 2 w 1153"/>
                <a:gd name="T95" fmla="*/ 0 h 3471"/>
                <a:gd name="T96" fmla="*/ 1 w 1153"/>
                <a:gd name="T97" fmla="*/ 0 h 3471"/>
                <a:gd name="T98" fmla="*/ 1 w 1153"/>
                <a:gd name="T99" fmla="*/ 1 h 3471"/>
                <a:gd name="T100" fmla="*/ 1 w 1153"/>
                <a:gd name="T101" fmla="*/ 1 h 3471"/>
                <a:gd name="T102" fmla="*/ 2 w 1153"/>
                <a:gd name="T103" fmla="*/ 2 h 3471"/>
                <a:gd name="T104" fmla="*/ 2 w 1153"/>
                <a:gd name="T105" fmla="*/ 2 h 3471"/>
                <a:gd name="T106" fmla="*/ 2 w 1153"/>
                <a:gd name="T107" fmla="*/ 2 h 3471"/>
                <a:gd name="T108" fmla="*/ 1 w 1153"/>
                <a:gd name="T109" fmla="*/ 3 h 3471"/>
                <a:gd name="T110" fmla="*/ 0 w 1153"/>
                <a:gd name="T111" fmla="*/ 3 h 3471"/>
                <a:gd name="T112" fmla="*/ 0 w 1153"/>
                <a:gd name="T113" fmla="*/ 4 h 3471"/>
                <a:gd name="T114" fmla="*/ 1 w 1153"/>
                <a:gd name="T115" fmla="*/ 5 h 3471"/>
                <a:gd name="T116" fmla="*/ 1 w 1153"/>
                <a:gd name="T117" fmla="*/ 6 h 3471"/>
                <a:gd name="T118" fmla="*/ 1 w 1153"/>
                <a:gd name="T119" fmla="*/ 7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2" y="3186"/>
                  </a:lnTo>
                  <a:lnTo>
                    <a:pt x="189" y="3210"/>
                  </a:lnTo>
                  <a:lnTo>
                    <a:pt x="152" y="3236"/>
                  </a:lnTo>
                  <a:lnTo>
                    <a:pt x="110" y="3256"/>
                  </a:lnTo>
                  <a:lnTo>
                    <a:pt x="58" y="3284"/>
                  </a:lnTo>
                  <a:lnTo>
                    <a:pt x="24" y="3306"/>
                  </a:lnTo>
                  <a:lnTo>
                    <a:pt x="7" y="3323"/>
                  </a:lnTo>
                  <a:lnTo>
                    <a:pt x="0" y="3347"/>
                  </a:lnTo>
                  <a:lnTo>
                    <a:pt x="4" y="3366"/>
                  </a:lnTo>
                  <a:lnTo>
                    <a:pt x="27" y="3382"/>
                  </a:lnTo>
                  <a:lnTo>
                    <a:pt x="68" y="3387"/>
                  </a:lnTo>
                  <a:lnTo>
                    <a:pt x="142" y="3380"/>
                  </a:lnTo>
                  <a:lnTo>
                    <a:pt x="212"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6"/>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2"/>
                  </a:lnTo>
                  <a:lnTo>
                    <a:pt x="963" y="3249"/>
                  </a:lnTo>
                  <a:lnTo>
                    <a:pt x="950" y="3134"/>
                  </a:lnTo>
                  <a:lnTo>
                    <a:pt x="933" y="2861"/>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5" y="638"/>
                  </a:lnTo>
                  <a:lnTo>
                    <a:pt x="936" y="610"/>
                  </a:lnTo>
                  <a:lnTo>
                    <a:pt x="898" y="593"/>
                  </a:lnTo>
                  <a:lnTo>
                    <a:pt x="710" y="532"/>
                  </a:lnTo>
                  <a:lnTo>
                    <a:pt x="672" y="519"/>
                  </a:lnTo>
                  <a:lnTo>
                    <a:pt x="666" y="457"/>
                  </a:lnTo>
                  <a:lnTo>
                    <a:pt x="678" y="408"/>
                  </a:lnTo>
                  <a:lnTo>
                    <a:pt x="702" y="354"/>
                  </a:lnTo>
                  <a:lnTo>
                    <a:pt x="719" y="299"/>
                  </a:lnTo>
                  <a:lnTo>
                    <a:pt x="723" y="229"/>
                  </a:lnTo>
                  <a:lnTo>
                    <a:pt x="714" y="149"/>
                  </a:lnTo>
                  <a:lnTo>
                    <a:pt x="697" y="99"/>
                  </a:lnTo>
                  <a:lnTo>
                    <a:pt x="669"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2"/>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92" name="Freeform 272"/>
            <p:cNvSpPr>
              <a:spLocks/>
            </p:cNvSpPr>
            <p:nvPr/>
          </p:nvSpPr>
          <p:spPr bwMode="auto">
            <a:xfrm>
              <a:off x="2282" y="2372"/>
              <a:ext cx="313" cy="1093"/>
            </a:xfrm>
            <a:custGeom>
              <a:avLst/>
              <a:gdLst>
                <a:gd name="T0" fmla="*/ 2 w 940"/>
                <a:gd name="T1" fmla="*/ 10 h 3278"/>
                <a:gd name="T2" fmla="*/ 2 w 940"/>
                <a:gd name="T3" fmla="*/ 10 h 3278"/>
                <a:gd name="T4" fmla="*/ 2 w 940"/>
                <a:gd name="T5" fmla="*/ 9 h 3278"/>
                <a:gd name="T6" fmla="*/ 2 w 940"/>
                <a:gd name="T7" fmla="*/ 8 h 3278"/>
                <a:gd name="T8" fmla="*/ 2 w 940"/>
                <a:gd name="T9" fmla="*/ 9 h 3278"/>
                <a:gd name="T10" fmla="*/ 3 w 940"/>
                <a:gd name="T11" fmla="*/ 9 h 3278"/>
                <a:gd name="T12" fmla="*/ 3 w 940"/>
                <a:gd name="T13" fmla="*/ 9 h 3278"/>
                <a:gd name="T14" fmla="*/ 2 w 940"/>
                <a:gd name="T15" fmla="*/ 10 h 3278"/>
                <a:gd name="T16" fmla="*/ 2 w 940"/>
                <a:gd name="T17" fmla="*/ 10 h 3278"/>
                <a:gd name="T18" fmla="*/ 2 w 940"/>
                <a:gd name="T19" fmla="*/ 11 h 3278"/>
                <a:gd name="T20" fmla="*/ 2 w 940"/>
                <a:gd name="T21" fmla="*/ 12 h 3278"/>
                <a:gd name="T22" fmla="*/ 3 w 940"/>
                <a:gd name="T23" fmla="*/ 13 h 3278"/>
                <a:gd name="T24" fmla="*/ 3 w 940"/>
                <a:gd name="T25" fmla="*/ 13 h 3278"/>
                <a:gd name="T26" fmla="*/ 3 w 940"/>
                <a:gd name="T27" fmla="*/ 13 h 3278"/>
                <a:gd name="T28" fmla="*/ 3 w 940"/>
                <a:gd name="T29" fmla="*/ 13 h 3278"/>
                <a:gd name="T30" fmla="*/ 3 w 940"/>
                <a:gd name="T31" fmla="*/ 13 h 3278"/>
                <a:gd name="T32" fmla="*/ 3 w 940"/>
                <a:gd name="T33" fmla="*/ 13 h 3278"/>
                <a:gd name="T34" fmla="*/ 3 w 940"/>
                <a:gd name="T35" fmla="*/ 13 h 3278"/>
                <a:gd name="T36" fmla="*/ 2 w 940"/>
                <a:gd name="T37" fmla="*/ 13 h 3278"/>
                <a:gd name="T38" fmla="*/ 2 w 940"/>
                <a:gd name="T39" fmla="*/ 13 h 3278"/>
                <a:gd name="T40" fmla="*/ 1 w 940"/>
                <a:gd name="T41" fmla="*/ 13 h 3278"/>
                <a:gd name="T42" fmla="*/ 1 w 940"/>
                <a:gd name="T43" fmla="*/ 13 h 3278"/>
                <a:gd name="T44" fmla="*/ 1 w 940"/>
                <a:gd name="T45" fmla="*/ 11 h 3278"/>
                <a:gd name="T46" fmla="*/ 1 w 940"/>
                <a:gd name="T47" fmla="*/ 8 h 3278"/>
                <a:gd name="T48" fmla="*/ 1 w 940"/>
                <a:gd name="T49" fmla="*/ 7 h 3278"/>
                <a:gd name="T50" fmla="*/ 1 w 940"/>
                <a:gd name="T51" fmla="*/ 6 h 3278"/>
                <a:gd name="T52" fmla="*/ 0 w 940"/>
                <a:gd name="T53" fmla="*/ 6 h 3278"/>
                <a:gd name="T54" fmla="*/ 0 w 940"/>
                <a:gd name="T55" fmla="*/ 5 h 3278"/>
                <a:gd name="T56" fmla="*/ 0 w 940"/>
                <a:gd name="T57" fmla="*/ 5 h 3278"/>
                <a:gd name="T58" fmla="*/ 1 w 940"/>
                <a:gd name="T59" fmla="*/ 3 h 3278"/>
                <a:gd name="T60" fmla="*/ 1 w 940"/>
                <a:gd name="T61" fmla="*/ 3 h 3278"/>
                <a:gd name="T62" fmla="*/ 1 w 940"/>
                <a:gd name="T63" fmla="*/ 2 h 3278"/>
                <a:gd name="T64" fmla="*/ 2 w 940"/>
                <a:gd name="T65" fmla="*/ 2 h 3278"/>
                <a:gd name="T66" fmla="*/ 2 w 940"/>
                <a:gd name="T67" fmla="*/ 2 h 3278"/>
                <a:gd name="T68" fmla="*/ 1 w 940"/>
                <a:gd name="T69" fmla="*/ 1 h 3278"/>
                <a:gd name="T70" fmla="*/ 1 w 940"/>
                <a:gd name="T71" fmla="*/ 1 h 3278"/>
                <a:gd name="T72" fmla="*/ 1 w 940"/>
                <a:gd name="T73" fmla="*/ 0 h 3278"/>
                <a:gd name="T74" fmla="*/ 1 w 940"/>
                <a:gd name="T75" fmla="*/ 0 h 3278"/>
                <a:gd name="T76" fmla="*/ 2 w 940"/>
                <a:gd name="T77" fmla="*/ 0 h 3278"/>
                <a:gd name="T78" fmla="*/ 2 w 940"/>
                <a:gd name="T79" fmla="*/ 0 h 3278"/>
                <a:gd name="T80" fmla="*/ 2 w 940"/>
                <a:gd name="T81" fmla="*/ 0 h 3278"/>
                <a:gd name="T82" fmla="*/ 3 w 940"/>
                <a:gd name="T83" fmla="*/ 0 h 3278"/>
                <a:gd name="T84" fmla="*/ 3 w 940"/>
                <a:gd name="T85" fmla="*/ 1 h 3278"/>
                <a:gd name="T86" fmla="*/ 3 w 940"/>
                <a:gd name="T87" fmla="*/ 1 h 3278"/>
                <a:gd name="T88" fmla="*/ 3 w 940"/>
                <a:gd name="T89" fmla="*/ 2 h 3278"/>
                <a:gd name="T90" fmla="*/ 3 w 940"/>
                <a:gd name="T91" fmla="*/ 2 h 3278"/>
                <a:gd name="T92" fmla="*/ 3 w 940"/>
                <a:gd name="T93" fmla="*/ 2 h 3278"/>
                <a:gd name="T94" fmla="*/ 3 w 940"/>
                <a:gd name="T95" fmla="*/ 3 h 3278"/>
                <a:gd name="T96" fmla="*/ 4 w 940"/>
                <a:gd name="T97" fmla="*/ 4 h 3278"/>
                <a:gd name="T98" fmla="*/ 4 w 940"/>
                <a:gd name="T99" fmla="*/ 4 h 3278"/>
                <a:gd name="T100" fmla="*/ 4 w 940"/>
                <a:gd name="T101" fmla="*/ 5 h 3278"/>
                <a:gd name="T102" fmla="*/ 4 w 940"/>
                <a:gd name="T103" fmla="*/ 6 h 3278"/>
                <a:gd name="T104" fmla="*/ 4 w 940"/>
                <a:gd name="T105" fmla="*/ 6 h 3278"/>
                <a:gd name="T106" fmla="*/ 4 w 940"/>
                <a:gd name="T107" fmla="*/ 7 h 3278"/>
                <a:gd name="T108" fmla="*/ 3 w 940"/>
                <a:gd name="T109" fmla="*/ 8 h 3278"/>
                <a:gd name="T110" fmla="*/ 4 w 940"/>
                <a:gd name="T111" fmla="*/ 9 h 3278"/>
                <a:gd name="T112" fmla="*/ 3 w 940"/>
                <a:gd name="T113" fmla="*/ 10 h 3278"/>
                <a:gd name="T114" fmla="*/ 3 w 940"/>
                <a:gd name="T115" fmla="*/ 11 h 3278"/>
                <a:gd name="T116" fmla="*/ 3 w 940"/>
                <a:gd name="T117" fmla="*/ 12 h 3278"/>
                <a:gd name="T118" fmla="*/ 2 w 940"/>
                <a:gd name="T119" fmla="*/ 12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4"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8" y="3251"/>
                  </a:lnTo>
                  <a:lnTo>
                    <a:pt x="342" y="3229"/>
                  </a:lnTo>
                  <a:lnTo>
                    <a:pt x="300" y="3204"/>
                  </a:lnTo>
                  <a:lnTo>
                    <a:pt x="295"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2" y="1362"/>
                  </a:lnTo>
                  <a:lnTo>
                    <a:pt x="64" y="1321"/>
                  </a:lnTo>
                  <a:lnTo>
                    <a:pt x="25" y="1264"/>
                  </a:lnTo>
                  <a:lnTo>
                    <a:pt x="3" y="1210"/>
                  </a:lnTo>
                  <a:lnTo>
                    <a:pt x="0" y="1162"/>
                  </a:lnTo>
                  <a:lnTo>
                    <a:pt x="14" y="1101"/>
                  </a:lnTo>
                  <a:lnTo>
                    <a:pt x="126" y="716"/>
                  </a:lnTo>
                  <a:lnTo>
                    <a:pt x="145" y="672"/>
                  </a:lnTo>
                  <a:lnTo>
                    <a:pt x="160" y="652"/>
                  </a:lnTo>
                  <a:lnTo>
                    <a:pt x="183" y="632"/>
                  </a:lnTo>
                  <a:lnTo>
                    <a:pt x="227" y="601"/>
                  </a:lnTo>
                  <a:lnTo>
                    <a:pt x="355" y="537"/>
                  </a:lnTo>
                  <a:lnTo>
                    <a:pt x="386" y="499"/>
                  </a:lnTo>
                  <a:lnTo>
                    <a:pt x="409" y="455"/>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900" y="866"/>
                  </a:lnTo>
                  <a:lnTo>
                    <a:pt x="913" y="946"/>
                  </a:lnTo>
                  <a:lnTo>
                    <a:pt x="924" y="1013"/>
                  </a:lnTo>
                  <a:lnTo>
                    <a:pt x="936" y="1108"/>
                  </a:lnTo>
                  <a:lnTo>
                    <a:pt x="940" y="1190"/>
                  </a:lnTo>
                  <a:lnTo>
                    <a:pt x="936" y="1291"/>
                  </a:lnTo>
                  <a:lnTo>
                    <a:pt x="924" y="1402"/>
                  </a:lnTo>
                  <a:lnTo>
                    <a:pt x="913" y="1478"/>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1993" name="Freeform 273"/>
            <p:cNvSpPr>
              <a:spLocks/>
            </p:cNvSpPr>
            <p:nvPr/>
          </p:nvSpPr>
          <p:spPr bwMode="auto">
            <a:xfrm>
              <a:off x="2589" y="2403"/>
              <a:ext cx="325"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3 w 974"/>
                <a:gd name="T107" fmla="*/ 4 h 3255"/>
                <a:gd name="T108" fmla="*/ 3 w 974"/>
                <a:gd name="T109" fmla="*/ 5 h 3255"/>
                <a:gd name="T110" fmla="*/ 3 w 974"/>
                <a:gd name="T111" fmla="*/ 4 h 3255"/>
                <a:gd name="T112" fmla="*/ 3 w 974"/>
                <a:gd name="T113" fmla="*/ 4 h 3255"/>
                <a:gd name="T114" fmla="*/ 3 w 974"/>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94" name="Freeform 274"/>
            <p:cNvSpPr>
              <a:spLocks/>
            </p:cNvSpPr>
            <p:nvPr/>
          </p:nvSpPr>
          <p:spPr bwMode="auto">
            <a:xfrm>
              <a:off x="2589" y="2403"/>
              <a:ext cx="325" cy="1085"/>
            </a:xfrm>
            <a:custGeom>
              <a:avLst/>
              <a:gdLst>
                <a:gd name="T0" fmla="*/ 1 w 974"/>
                <a:gd name="T1" fmla="*/ 0 h 3255"/>
                <a:gd name="T2" fmla="*/ 2 w 974"/>
                <a:gd name="T3" fmla="*/ 0 h 3255"/>
                <a:gd name="T4" fmla="*/ 2 w 974"/>
                <a:gd name="T5" fmla="*/ 0 h 3255"/>
                <a:gd name="T6" fmla="*/ 2 w 974"/>
                <a:gd name="T7" fmla="*/ 1 h 3255"/>
                <a:gd name="T8" fmla="*/ 2 w 974"/>
                <a:gd name="T9" fmla="*/ 1 h 3255"/>
                <a:gd name="T10" fmla="*/ 2 w 974"/>
                <a:gd name="T11" fmla="*/ 2 h 3255"/>
                <a:gd name="T12" fmla="*/ 2 w 974"/>
                <a:gd name="T13" fmla="*/ 2 h 3255"/>
                <a:gd name="T14" fmla="*/ 3 w 974"/>
                <a:gd name="T15" fmla="*/ 2 h 3255"/>
                <a:gd name="T16" fmla="*/ 3 w 974"/>
                <a:gd name="T17" fmla="*/ 3 h 3255"/>
                <a:gd name="T18" fmla="*/ 4 w 974"/>
                <a:gd name="T19" fmla="*/ 4 h 3255"/>
                <a:gd name="T20" fmla="*/ 4 w 974"/>
                <a:gd name="T21" fmla="*/ 5 h 3255"/>
                <a:gd name="T22" fmla="*/ 3 w 974"/>
                <a:gd name="T23" fmla="*/ 6 h 3255"/>
                <a:gd name="T24" fmla="*/ 3 w 974"/>
                <a:gd name="T25" fmla="*/ 6 h 3255"/>
                <a:gd name="T26" fmla="*/ 3 w 974"/>
                <a:gd name="T27" fmla="*/ 7 h 3255"/>
                <a:gd name="T28" fmla="*/ 3 w 974"/>
                <a:gd name="T29" fmla="*/ 7 h 3255"/>
                <a:gd name="T30" fmla="*/ 2 w 974"/>
                <a:gd name="T31" fmla="*/ 10 h 3255"/>
                <a:gd name="T32" fmla="*/ 2 w 974"/>
                <a:gd name="T33" fmla="*/ 11 h 3255"/>
                <a:gd name="T34" fmla="*/ 2 w 974"/>
                <a:gd name="T35" fmla="*/ 12 h 3255"/>
                <a:gd name="T36" fmla="*/ 2 w 974"/>
                <a:gd name="T37" fmla="*/ 12 h 3255"/>
                <a:gd name="T38" fmla="*/ 2 w 974"/>
                <a:gd name="T39" fmla="*/ 13 h 3255"/>
                <a:gd name="T40" fmla="*/ 2 w 974"/>
                <a:gd name="T41" fmla="*/ 13 h 3255"/>
                <a:gd name="T42" fmla="*/ 2 w 974"/>
                <a:gd name="T43" fmla="*/ 13 h 3255"/>
                <a:gd name="T44" fmla="*/ 1 w 974"/>
                <a:gd name="T45" fmla="*/ 13 h 3255"/>
                <a:gd name="T46" fmla="*/ 1 w 974"/>
                <a:gd name="T47" fmla="*/ 13 h 3255"/>
                <a:gd name="T48" fmla="*/ 1 w 974"/>
                <a:gd name="T49" fmla="*/ 13 h 3255"/>
                <a:gd name="T50" fmla="*/ 0 w 974"/>
                <a:gd name="T51" fmla="*/ 13 h 3255"/>
                <a:gd name="T52" fmla="*/ 0 w 974"/>
                <a:gd name="T53" fmla="*/ 13 h 3255"/>
                <a:gd name="T54" fmla="*/ 1 w 974"/>
                <a:gd name="T55" fmla="*/ 13 h 3255"/>
                <a:gd name="T56" fmla="*/ 1 w 974"/>
                <a:gd name="T57" fmla="*/ 12 h 3255"/>
                <a:gd name="T58" fmla="*/ 1 w 974"/>
                <a:gd name="T59" fmla="*/ 12 h 3255"/>
                <a:gd name="T60" fmla="*/ 1 w 974"/>
                <a:gd name="T61" fmla="*/ 10 h 3255"/>
                <a:gd name="T62" fmla="*/ 0 w 974"/>
                <a:gd name="T63" fmla="*/ 10 h 3255"/>
                <a:gd name="T64" fmla="*/ 0 w 974"/>
                <a:gd name="T65" fmla="*/ 7 h 3255"/>
                <a:gd name="T66" fmla="*/ 0 w 974"/>
                <a:gd name="T67" fmla="*/ 7 h 3255"/>
                <a:gd name="T68" fmla="*/ 0 w 974"/>
                <a:gd name="T69" fmla="*/ 6 h 3255"/>
                <a:gd name="T70" fmla="*/ 0 w 974"/>
                <a:gd name="T71" fmla="*/ 6 h 3255"/>
                <a:gd name="T72" fmla="*/ 0 w 974"/>
                <a:gd name="T73" fmla="*/ 5 h 3255"/>
                <a:gd name="T74" fmla="*/ 0 w 974"/>
                <a:gd name="T75" fmla="*/ 4 h 3255"/>
                <a:gd name="T76" fmla="*/ 0 w 974"/>
                <a:gd name="T77" fmla="*/ 3 h 3255"/>
                <a:gd name="T78" fmla="*/ 0 w 974"/>
                <a:gd name="T79" fmla="*/ 3 h 3255"/>
                <a:gd name="T80" fmla="*/ 0 w 974"/>
                <a:gd name="T81" fmla="*/ 3 h 3255"/>
                <a:gd name="T82" fmla="*/ 1 w 974"/>
                <a:gd name="T83" fmla="*/ 2 h 3255"/>
                <a:gd name="T84" fmla="*/ 1 w 974"/>
                <a:gd name="T85" fmla="*/ 2 h 3255"/>
                <a:gd name="T86" fmla="*/ 1 w 974"/>
                <a:gd name="T87" fmla="*/ 2 h 3255"/>
                <a:gd name="T88" fmla="*/ 1 w 974"/>
                <a:gd name="T89" fmla="*/ 2 h 3255"/>
                <a:gd name="T90" fmla="*/ 1 w 974"/>
                <a:gd name="T91" fmla="*/ 2 h 3255"/>
                <a:gd name="T92" fmla="*/ 1 w 974"/>
                <a:gd name="T93" fmla="*/ 2 h 3255"/>
                <a:gd name="T94" fmla="*/ 0 w 974"/>
                <a:gd name="T95" fmla="*/ 1 h 3255"/>
                <a:gd name="T96" fmla="*/ 0 w 974"/>
                <a:gd name="T97" fmla="*/ 1 h 3255"/>
                <a:gd name="T98" fmla="*/ 1 w 974"/>
                <a:gd name="T99" fmla="*/ 0 h 3255"/>
                <a:gd name="T100" fmla="*/ 1 w 974"/>
                <a:gd name="T101" fmla="*/ 0 h 3255"/>
                <a:gd name="T102" fmla="*/ 1 w 974"/>
                <a:gd name="T103" fmla="*/ 0 h 3255"/>
                <a:gd name="T104" fmla="*/ 1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95" name="Freeform 275"/>
            <p:cNvSpPr>
              <a:spLocks/>
            </p:cNvSpPr>
            <p:nvPr/>
          </p:nvSpPr>
          <p:spPr bwMode="auto">
            <a:xfrm>
              <a:off x="2814" y="2723"/>
              <a:ext cx="26" cy="65"/>
            </a:xfrm>
            <a:custGeom>
              <a:avLst/>
              <a:gdLst>
                <a:gd name="T0" fmla="*/ 0 w 80"/>
                <a:gd name="T1" fmla="*/ 0 h 196"/>
                <a:gd name="T2" fmla="*/ 0 w 80"/>
                <a:gd name="T3" fmla="*/ 0 h 196"/>
                <a:gd name="T4" fmla="*/ 0 w 80"/>
                <a:gd name="T5" fmla="*/ 1 h 196"/>
                <a:gd name="T6" fmla="*/ 0 w 80"/>
                <a:gd name="T7" fmla="*/ 1 h 196"/>
                <a:gd name="T8" fmla="*/ 0 w 80"/>
                <a:gd name="T9" fmla="*/ 1 h 196"/>
                <a:gd name="T10" fmla="*/ 0 w 80"/>
                <a:gd name="T11" fmla="*/ 0 h 196"/>
                <a:gd name="T12" fmla="*/ 0 w 80"/>
                <a:gd name="T13" fmla="*/ 0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5" y="120"/>
                  </a:lnTo>
                  <a:lnTo>
                    <a:pt x="0" y="187"/>
                  </a:lnTo>
                  <a:lnTo>
                    <a:pt x="63" y="196"/>
                  </a:lnTo>
                  <a:lnTo>
                    <a:pt x="80" y="142"/>
                  </a:lnTo>
                  <a:lnTo>
                    <a:pt x="80" y="97"/>
                  </a:lnTo>
                  <a:lnTo>
                    <a:pt x="53" y="53"/>
                  </a:lnTo>
                  <a:lnTo>
                    <a:pt x="37" y="22"/>
                  </a:lnTo>
                  <a:lnTo>
                    <a:pt x="21" y="0"/>
                  </a:lnTo>
                  <a:lnTo>
                    <a:pt x="10"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96" name="Freeform 276"/>
            <p:cNvSpPr>
              <a:spLocks/>
            </p:cNvSpPr>
            <p:nvPr/>
          </p:nvSpPr>
          <p:spPr bwMode="auto">
            <a:xfrm>
              <a:off x="3188" y="2381"/>
              <a:ext cx="310" cy="1140"/>
            </a:xfrm>
            <a:custGeom>
              <a:avLst/>
              <a:gdLst>
                <a:gd name="T0" fmla="*/ 3 w 931"/>
                <a:gd name="T1" fmla="*/ 0 h 3420"/>
                <a:gd name="T2" fmla="*/ 3 w 931"/>
                <a:gd name="T3" fmla="*/ 1 h 3420"/>
                <a:gd name="T4" fmla="*/ 3 w 931"/>
                <a:gd name="T5" fmla="*/ 1 h 3420"/>
                <a:gd name="T6" fmla="*/ 3 w 931"/>
                <a:gd name="T7" fmla="*/ 2 h 3420"/>
                <a:gd name="T8" fmla="*/ 3 w 931"/>
                <a:gd name="T9" fmla="*/ 2 h 3420"/>
                <a:gd name="T10" fmla="*/ 3 w 931"/>
                <a:gd name="T11" fmla="*/ 3 h 3420"/>
                <a:gd name="T12" fmla="*/ 4 w 931"/>
                <a:gd name="T13" fmla="*/ 3 h 3420"/>
                <a:gd name="T14" fmla="*/ 4 w 931"/>
                <a:gd name="T15" fmla="*/ 5 h 3420"/>
                <a:gd name="T16" fmla="*/ 4 w 931"/>
                <a:gd name="T17" fmla="*/ 6 h 3420"/>
                <a:gd name="T18" fmla="*/ 4 w 931"/>
                <a:gd name="T19" fmla="*/ 7 h 3420"/>
                <a:gd name="T20" fmla="*/ 3 w 931"/>
                <a:gd name="T21" fmla="*/ 9 h 3420"/>
                <a:gd name="T22" fmla="*/ 3 w 931"/>
                <a:gd name="T23" fmla="*/ 10 h 3420"/>
                <a:gd name="T24" fmla="*/ 3 w 931"/>
                <a:gd name="T25" fmla="*/ 11 h 3420"/>
                <a:gd name="T26" fmla="*/ 2 w 931"/>
                <a:gd name="T27" fmla="*/ 13 h 3420"/>
                <a:gd name="T28" fmla="*/ 2 w 931"/>
                <a:gd name="T29" fmla="*/ 14 h 3420"/>
                <a:gd name="T30" fmla="*/ 2 w 931"/>
                <a:gd name="T31" fmla="*/ 14 h 3420"/>
                <a:gd name="T32" fmla="*/ 1 w 931"/>
                <a:gd name="T33" fmla="*/ 14 h 3420"/>
                <a:gd name="T34" fmla="*/ 1 w 931"/>
                <a:gd name="T35" fmla="*/ 14 h 3420"/>
                <a:gd name="T36" fmla="*/ 1 w 931"/>
                <a:gd name="T37" fmla="*/ 14 h 3420"/>
                <a:gd name="T38" fmla="*/ 0 w 931"/>
                <a:gd name="T39" fmla="*/ 14 h 3420"/>
                <a:gd name="T40" fmla="*/ 0 w 931"/>
                <a:gd name="T41" fmla="*/ 13 h 3420"/>
                <a:gd name="T42" fmla="*/ 1 w 931"/>
                <a:gd name="T43" fmla="*/ 13 h 3420"/>
                <a:gd name="T44" fmla="*/ 1 w 931"/>
                <a:gd name="T45" fmla="*/ 12 h 3420"/>
                <a:gd name="T46" fmla="*/ 0 w 931"/>
                <a:gd name="T47" fmla="*/ 11 h 3420"/>
                <a:gd name="T48" fmla="*/ 0 w 931"/>
                <a:gd name="T49" fmla="*/ 9 h 3420"/>
                <a:gd name="T50" fmla="*/ 0 w 931"/>
                <a:gd name="T51" fmla="*/ 8 h 3420"/>
                <a:gd name="T52" fmla="*/ 1 w 931"/>
                <a:gd name="T53" fmla="*/ 6 h 3420"/>
                <a:gd name="T54" fmla="*/ 1 w 931"/>
                <a:gd name="T55" fmla="*/ 5 h 3420"/>
                <a:gd name="T56" fmla="*/ 0 w 931"/>
                <a:gd name="T57" fmla="*/ 5 h 3420"/>
                <a:gd name="T58" fmla="*/ 1 w 931"/>
                <a:gd name="T59" fmla="*/ 4 h 3420"/>
                <a:gd name="T60" fmla="*/ 1 w 931"/>
                <a:gd name="T61" fmla="*/ 3 h 3420"/>
                <a:gd name="T62" fmla="*/ 1 w 931"/>
                <a:gd name="T63" fmla="*/ 2 h 3420"/>
                <a:gd name="T64" fmla="*/ 2 w 931"/>
                <a:gd name="T65" fmla="*/ 2 h 3420"/>
                <a:gd name="T66" fmla="*/ 1 w 931"/>
                <a:gd name="T67" fmla="*/ 2 h 3420"/>
                <a:gd name="T68" fmla="*/ 1 w 931"/>
                <a:gd name="T69" fmla="*/ 1 h 3420"/>
                <a:gd name="T70" fmla="*/ 1 w 931"/>
                <a:gd name="T71" fmla="*/ 1 h 3420"/>
                <a:gd name="T72" fmla="*/ 1 w 931"/>
                <a:gd name="T73" fmla="*/ 0 h 3420"/>
                <a:gd name="T74" fmla="*/ 2 w 931"/>
                <a:gd name="T75" fmla="*/ 0 h 3420"/>
                <a:gd name="T76" fmla="*/ 3 w 931"/>
                <a:gd name="T77" fmla="*/ 6 h 3420"/>
                <a:gd name="T78" fmla="*/ 3 w 931"/>
                <a:gd name="T79" fmla="*/ 6 h 3420"/>
                <a:gd name="T80" fmla="*/ 3 w 931"/>
                <a:gd name="T81" fmla="*/ 5 h 3420"/>
                <a:gd name="T82" fmla="*/ 3 w 931"/>
                <a:gd name="T83" fmla="*/ 4 h 3420"/>
                <a:gd name="T84" fmla="*/ 3 w 931"/>
                <a:gd name="T85" fmla="*/ 5 h 3420"/>
                <a:gd name="T86" fmla="*/ 3 w 931"/>
                <a:gd name="T87" fmla="*/ 6 h 3420"/>
                <a:gd name="T88" fmla="*/ 2 w 931"/>
                <a:gd name="T89" fmla="*/ 13 h 3420"/>
                <a:gd name="T90" fmla="*/ 2 w 931"/>
                <a:gd name="T91" fmla="*/ 13 h 3420"/>
                <a:gd name="T92" fmla="*/ 2 w 931"/>
                <a:gd name="T93" fmla="*/ 11 h 3420"/>
                <a:gd name="T94" fmla="*/ 2 w 931"/>
                <a:gd name="T95" fmla="*/ 10 h 3420"/>
                <a:gd name="T96" fmla="*/ 2 w 931"/>
                <a:gd name="T97" fmla="*/ 10 h 3420"/>
                <a:gd name="T98" fmla="*/ 2 w 931"/>
                <a:gd name="T99" fmla="*/ 9 h 3420"/>
                <a:gd name="T100" fmla="*/ 1 w 931"/>
                <a:gd name="T101" fmla="*/ 9 h 3420"/>
                <a:gd name="T102" fmla="*/ 1 w 931"/>
                <a:gd name="T103" fmla="*/ 10 h 3420"/>
                <a:gd name="T104" fmla="*/ 1 w 931"/>
                <a:gd name="T105" fmla="*/ 10 h 3420"/>
                <a:gd name="T106" fmla="*/ 1 w 931"/>
                <a:gd name="T107" fmla="*/ 11 h 3420"/>
                <a:gd name="T108" fmla="*/ 2 w 931"/>
                <a:gd name="T109" fmla="*/ 13 h 3420"/>
                <a:gd name="T110" fmla="*/ 2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lnTo>
                    <a:pt x="757" y="1477"/>
                  </a:lnTo>
                  <a:lnTo>
                    <a:pt x="705" y="1498"/>
                  </a:lnTo>
                  <a:lnTo>
                    <a:pt x="705" y="1411"/>
                  </a:lnTo>
                  <a:lnTo>
                    <a:pt x="700" y="1375"/>
                  </a:lnTo>
                  <a:lnTo>
                    <a:pt x="690" y="1338"/>
                  </a:lnTo>
                  <a:lnTo>
                    <a:pt x="674" y="1302"/>
                  </a:lnTo>
                  <a:lnTo>
                    <a:pt x="654" y="1268"/>
                  </a:lnTo>
                  <a:lnTo>
                    <a:pt x="680" y="1223"/>
                  </a:lnTo>
                  <a:lnTo>
                    <a:pt x="705" y="1172"/>
                  </a:lnTo>
                  <a:lnTo>
                    <a:pt x="728" y="1114"/>
                  </a:lnTo>
                  <a:lnTo>
                    <a:pt x="742" y="1064"/>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1"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1997" name="Freeform 277"/>
            <p:cNvSpPr>
              <a:spLocks/>
            </p:cNvSpPr>
            <p:nvPr/>
          </p:nvSpPr>
          <p:spPr bwMode="auto">
            <a:xfrm>
              <a:off x="3188" y="2381"/>
              <a:ext cx="310" cy="1140"/>
            </a:xfrm>
            <a:custGeom>
              <a:avLst/>
              <a:gdLst>
                <a:gd name="T0" fmla="*/ 2 w 931"/>
                <a:gd name="T1" fmla="*/ 0 h 3420"/>
                <a:gd name="T2" fmla="*/ 3 w 931"/>
                <a:gd name="T3" fmla="*/ 0 h 3420"/>
                <a:gd name="T4" fmla="*/ 3 w 931"/>
                <a:gd name="T5" fmla="*/ 1 h 3420"/>
                <a:gd name="T6" fmla="*/ 3 w 931"/>
                <a:gd name="T7" fmla="*/ 1 h 3420"/>
                <a:gd name="T8" fmla="*/ 2 w 931"/>
                <a:gd name="T9" fmla="*/ 2 h 3420"/>
                <a:gd name="T10" fmla="*/ 3 w 931"/>
                <a:gd name="T11" fmla="*/ 2 h 3420"/>
                <a:gd name="T12" fmla="*/ 3 w 931"/>
                <a:gd name="T13" fmla="*/ 2 h 3420"/>
                <a:gd name="T14" fmla="*/ 3 w 931"/>
                <a:gd name="T15" fmla="*/ 2 h 3420"/>
                <a:gd name="T16" fmla="*/ 3 w 931"/>
                <a:gd name="T17" fmla="*/ 3 h 3420"/>
                <a:gd name="T18" fmla="*/ 4 w 931"/>
                <a:gd name="T19" fmla="*/ 3 h 3420"/>
                <a:gd name="T20" fmla="*/ 3 w 931"/>
                <a:gd name="T21" fmla="*/ 4 h 3420"/>
                <a:gd name="T22" fmla="*/ 4 w 931"/>
                <a:gd name="T23" fmla="*/ 5 h 3420"/>
                <a:gd name="T24" fmla="*/ 4 w 931"/>
                <a:gd name="T25" fmla="*/ 6 h 3420"/>
                <a:gd name="T26" fmla="*/ 4 w 931"/>
                <a:gd name="T27" fmla="*/ 6 h 3420"/>
                <a:gd name="T28" fmla="*/ 4 w 931"/>
                <a:gd name="T29" fmla="*/ 7 h 3420"/>
                <a:gd name="T30" fmla="*/ 3 w 931"/>
                <a:gd name="T31" fmla="*/ 8 h 3420"/>
                <a:gd name="T32" fmla="*/ 2 w 931"/>
                <a:gd name="T33" fmla="*/ 9 h 3420"/>
                <a:gd name="T34" fmla="*/ 3 w 931"/>
                <a:gd name="T35" fmla="*/ 10 h 3420"/>
                <a:gd name="T36" fmla="*/ 3 w 931"/>
                <a:gd name="T37" fmla="*/ 11 h 3420"/>
                <a:gd name="T38" fmla="*/ 2 w 931"/>
                <a:gd name="T39" fmla="*/ 12 h 3420"/>
                <a:gd name="T40" fmla="*/ 2 w 931"/>
                <a:gd name="T41" fmla="*/ 13 h 3420"/>
                <a:gd name="T42" fmla="*/ 2 w 931"/>
                <a:gd name="T43" fmla="*/ 14 h 3420"/>
                <a:gd name="T44" fmla="*/ 2 w 931"/>
                <a:gd name="T45" fmla="*/ 14 h 3420"/>
                <a:gd name="T46" fmla="*/ 2 w 931"/>
                <a:gd name="T47" fmla="*/ 14 h 3420"/>
                <a:gd name="T48" fmla="*/ 1 w 931"/>
                <a:gd name="T49" fmla="*/ 14 h 3420"/>
                <a:gd name="T50" fmla="*/ 1 w 931"/>
                <a:gd name="T51" fmla="*/ 14 h 3420"/>
                <a:gd name="T52" fmla="*/ 1 w 931"/>
                <a:gd name="T53" fmla="*/ 14 h 3420"/>
                <a:gd name="T54" fmla="*/ 1 w 931"/>
                <a:gd name="T55" fmla="*/ 14 h 3420"/>
                <a:gd name="T56" fmla="*/ 1 w 931"/>
                <a:gd name="T57" fmla="*/ 14 h 3420"/>
                <a:gd name="T58" fmla="*/ 0 w 931"/>
                <a:gd name="T59" fmla="*/ 14 h 3420"/>
                <a:gd name="T60" fmla="*/ 0 w 931"/>
                <a:gd name="T61" fmla="*/ 14 h 3420"/>
                <a:gd name="T62" fmla="*/ 0 w 931"/>
                <a:gd name="T63" fmla="*/ 13 h 3420"/>
                <a:gd name="T64" fmla="*/ 1 w 931"/>
                <a:gd name="T65" fmla="*/ 13 h 3420"/>
                <a:gd name="T66" fmla="*/ 1 w 931"/>
                <a:gd name="T67" fmla="*/ 13 h 3420"/>
                <a:gd name="T68" fmla="*/ 1 w 931"/>
                <a:gd name="T69" fmla="*/ 12 h 3420"/>
                <a:gd name="T70" fmla="*/ 0 w 931"/>
                <a:gd name="T71" fmla="*/ 11 h 3420"/>
                <a:gd name="T72" fmla="*/ 0 w 931"/>
                <a:gd name="T73" fmla="*/ 10 h 3420"/>
                <a:gd name="T74" fmla="*/ 0 w 931"/>
                <a:gd name="T75" fmla="*/ 9 h 3420"/>
                <a:gd name="T76" fmla="*/ 0 w 931"/>
                <a:gd name="T77" fmla="*/ 8 h 3420"/>
                <a:gd name="T78" fmla="*/ 0 w 931"/>
                <a:gd name="T79" fmla="*/ 7 h 3420"/>
                <a:gd name="T80" fmla="*/ 1 w 931"/>
                <a:gd name="T81" fmla="*/ 6 h 3420"/>
                <a:gd name="T82" fmla="*/ 1 w 931"/>
                <a:gd name="T83" fmla="*/ 5 h 3420"/>
                <a:gd name="T84" fmla="*/ 0 w 931"/>
                <a:gd name="T85" fmla="*/ 5 h 3420"/>
                <a:gd name="T86" fmla="*/ 0 w 931"/>
                <a:gd name="T87" fmla="*/ 5 h 3420"/>
                <a:gd name="T88" fmla="*/ 1 w 931"/>
                <a:gd name="T89" fmla="*/ 4 h 3420"/>
                <a:gd name="T90" fmla="*/ 1 w 931"/>
                <a:gd name="T91" fmla="*/ 3 h 3420"/>
                <a:gd name="T92" fmla="*/ 1 w 931"/>
                <a:gd name="T93" fmla="*/ 3 h 3420"/>
                <a:gd name="T94" fmla="*/ 1 w 931"/>
                <a:gd name="T95" fmla="*/ 2 h 3420"/>
                <a:gd name="T96" fmla="*/ 2 w 931"/>
                <a:gd name="T97" fmla="*/ 2 h 3420"/>
                <a:gd name="T98" fmla="*/ 2 w 931"/>
                <a:gd name="T99" fmla="*/ 2 h 3420"/>
                <a:gd name="T100" fmla="*/ 1 w 931"/>
                <a:gd name="T101" fmla="*/ 2 h 3420"/>
                <a:gd name="T102" fmla="*/ 1 w 931"/>
                <a:gd name="T103" fmla="*/ 1 h 3420"/>
                <a:gd name="T104" fmla="*/ 1 w 931"/>
                <a:gd name="T105" fmla="*/ 1 h 3420"/>
                <a:gd name="T106" fmla="*/ 1 w 931"/>
                <a:gd name="T107" fmla="*/ 1 h 3420"/>
                <a:gd name="T108" fmla="*/ 1 w 931"/>
                <a:gd name="T109" fmla="*/ 0 h 3420"/>
                <a:gd name="T110" fmla="*/ 2 w 931"/>
                <a:gd name="T111" fmla="*/ 0 h 3420"/>
                <a:gd name="T112" fmla="*/ 2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98" name="Freeform 278"/>
            <p:cNvSpPr>
              <a:spLocks/>
            </p:cNvSpPr>
            <p:nvPr/>
          </p:nvSpPr>
          <p:spPr bwMode="auto">
            <a:xfrm>
              <a:off x="3406" y="2714"/>
              <a:ext cx="36" cy="166"/>
            </a:xfrm>
            <a:custGeom>
              <a:avLst/>
              <a:gdLst>
                <a:gd name="T0" fmla="*/ 0 w 109"/>
                <a:gd name="T1" fmla="*/ 2 h 498"/>
                <a:gd name="T2" fmla="*/ 0 w 109"/>
                <a:gd name="T3" fmla="*/ 2 h 498"/>
                <a:gd name="T4" fmla="*/ 0 w 109"/>
                <a:gd name="T5" fmla="*/ 2 h 498"/>
                <a:gd name="T6" fmla="*/ 0 w 109"/>
                <a:gd name="T7" fmla="*/ 2 h 498"/>
                <a:gd name="T8" fmla="*/ 0 w 109"/>
                <a:gd name="T9" fmla="*/ 1 h 498"/>
                <a:gd name="T10" fmla="*/ 0 w 109"/>
                <a:gd name="T11" fmla="*/ 1 h 498"/>
                <a:gd name="T12" fmla="*/ 0 w 109"/>
                <a:gd name="T13" fmla="*/ 1 h 498"/>
                <a:gd name="T14" fmla="*/ 0 w 109"/>
                <a:gd name="T15" fmla="*/ 1 h 498"/>
                <a:gd name="T16" fmla="*/ 0 w 109"/>
                <a:gd name="T17" fmla="*/ 1 h 498"/>
                <a:gd name="T18" fmla="*/ 0 w 109"/>
                <a:gd name="T19" fmla="*/ 0 h 498"/>
                <a:gd name="T20" fmla="*/ 0 w 109"/>
                <a:gd name="T21" fmla="*/ 0 h 498"/>
                <a:gd name="T22" fmla="*/ 0 w 109"/>
                <a:gd name="T23" fmla="*/ 0 h 498"/>
                <a:gd name="T24" fmla="*/ 0 w 109"/>
                <a:gd name="T25" fmla="*/ 0 h 498"/>
                <a:gd name="T26" fmla="*/ 0 w 109"/>
                <a:gd name="T27" fmla="*/ 1 h 498"/>
                <a:gd name="T28" fmla="*/ 0 w 109"/>
                <a:gd name="T29" fmla="*/ 1 h 498"/>
                <a:gd name="T30" fmla="*/ 0 w 109"/>
                <a:gd name="T31" fmla="*/ 1 h 498"/>
                <a:gd name="T32" fmla="*/ 0 w 109"/>
                <a:gd name="T33" fmla="*/ 2 h 498"/>
                <a:gd name="T34" fmla="*/ 0 w 109"/>
                <a:gd name="T35" fmla="*/ 2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8"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1999" name="Freeform 279"/>
            <p:cNvSpPr>
              <a:spLocks/>
            </p:cNvSpPr>
            <p:nvPr/>
          </p:nvSpPr>
          <p:spPr bwMode="auto">
            <a:xfrm>
              <a:off x="3262" y="3101"/>
              <a:ext cx="78" cy="340"/>
            </a:xfrm>
            <a:custGeom>
              <a:avLst/>
              <a:gdLst>
                <a:gd name="T0" fmla="*/ 1 w 235"/>
                <a:gd name="T1" fmla="*/ 4 h 1020"/>
                <a:gd name="T2" fmla="*/ 1 w 235"/>
                <a:gd name="T3" fmla="*/ 4 h 1020"/>
                <a:gd name="T4" fmla="*/ 1 w 235"/>
                <a:gd name="T5" fmla="*/ 4 h 1020"/>
                <a:gd name="T6" fmla="*/ 1 w 235"/>
                <a:gd name="T7" fmla="*/ 4 h 1020"/>
                <a:gd name="T8" fmla="*/ 1 w 235"/>
                <a:gd name="T9" fmla="*/ 3 h 1020"/>
                <a:gd name="T10" fmla="*/ 1 w 235"/>
                <a:gd name="T11" fmla="*/ 3 h 1020"/>
                <a:gd name="T12" fmla="*/ 1 w 235"/>
                <a:gd name="T13" fmla="*/ 3 h 1020"/>
                <a:gd name="T14" fmla="*/ 1 w 235"/>
                <a:gd name="T15" fmla="*/ 2 h 1020"/>
                <a:gd name="T16" fmla="*/ 1 w 235"/>
                <a:gd name="T17" fmla="*/ 2 h 1020"/>
                <a:gd name="T18" fmla="*/ 1 w 235"/>
                <a:gd name="T19" fmla="*/ 1 h 1020"/>
                <a:gd name="T20" fmla="*/ 1 w 235"/>
                <a:gd name="T21" fmla="*/ 1 h 1020"/>
                <a:gd name="T22" fmla="*/ 1 w 235"/>
                <a:gd name="T23" fmla="*/ 1 h 1020"/>
                <a:gd name="T24" fmla="*/ 1 w 235"/>
                <a:gd name="T25" fmla="*/ 1 h 1020"/>
                <a:gd name="T26" fmla="*/ 1 w 235"/>
                <a:gd name="T27" fmla="*/ 0 h 1020"/>
                <a:gd name="T28" fmla="*/ 1 w 235"/>
                <a:gd name="T29" fmla="*/ 0 h 1020"/>
                <a:gd name="T30" fmla="*/ 1 w 235"/>
                <a:gd name="T31" fmla="*/ 0 h 1020"/>
                <a:gd name="T32" fmla="*/ 0 w 235"/>
                <a:gd name="T33" fmla="*/ 0 h 1020"/>
                <a:gd name="T34" fmla="*/ 0 w 235"/>
                <a:gd name="T35" fmla="*/ 0 h 1020"/>
                <a:gd name="T36" fmla="*/ 0 w 235"/>
                <a:gd name="T37" fmla="*/ 0 h 1020"/>
                <a:gd name="T38" fmla="*/ 0 w 235"/>
                <a:gd name="T39" fmla="*/ 1 h 1020"/>
                <a:gd name="T40" fmla="*/ 0 w 235"/>
                <a:gd name="T41" fmla="*/ 1 h 1020"/>
                <a:gd name="T42" fmla="*/ 0 w 235"/>
                <a:gd name="T43" fmla="*/ 1 h 1020"/>
                <a:gd name="T44" fmla="*/ 0 w 235"/>
                <a:gd name="T45" fmla="*/ 1 h 1020"/>
                <a:gd name="T46" fmla="*/ 0 w 235"/>
                <a:gd name="T47" fmla="*/ 1 h 1020"/>
                <a:gd name="T48" fmla="*/ 0 w 235"/>
                <a:gd name="T49" fmla="*/ 1 h 1020"/>
                <a:gd name="T50" fmla="*/ 0 w 235"/>
                <a:gd name="T51" fmla="*/ 2 h 1020"/>
                <a:gd name="T52" fmla="*/ 0 w 235"/>
                <a:gd name="T53" fmla="*/ 2 h 1020"/>
                <a:gd name="T54" fmla="*/ 0 w 235"/>
                <a:gd name="T55" fmla="*/ 3 h 1020"/>
                <a:gd name="T56" fmla="*/ 0 w 235"/>
                <a:gd name="T57" fmla="*/ 3 h 1020"/>
                <a:gd name="T58" fmla="*/ 0 w 235"/>
                <a:gd name="T59" fmla="*/ 3 h 1020"/>
                <a:gd name="T60" fmla="*/ 1 w 235"/>
                <a:gd name="T61" fmla="*/ 4 h 1020"/>
                <a:gd name="T62" fmla="*/ 1 w 235"/>
                <a:gd name="T63" fmla="*/ 4 h 1020"/>
                <a:gd name="T64" fmla="*/ 1 w 235"/>
                <a:gd name="T65" fmla="*/ 4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2" y="310"/>
                  </a:lnTo>
                  <a:lnTo>
                    <a:pt x="88" y="364"/>
                  </a:lnTo>
                  <a:lnTo>
                    <a:pt x="93" y="440"/>
                  </a:lnTo>
                  <a:lnTo>
                    <a:pt x="93" y="516"/>
                  </a:lnTo>
                  <a:lnTo>
                    <a:pt x="95" y="624"/>
                  </a:lnTo>
                  <a:lnTo>
                    <a:pt x="101" y="716"/>
                  </a:lnTo>
                  <a:lnTo>
                    <a:pt x="119" y="820"/>
                  </a:lnTo>
                  <a:lnTo>
                    <a:pt x="152" y="935"/>
                  </a:lnTo>
                  <a:lnTo>
                    <a:pt x="171" y="985"/>
                  </a:lnTo>
                  <a:lnTo>
                    <a:pt x="188" y="102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00" name="Freeform 280"/>
            <p:cNvSpPr>
              <a:spLocks/>
            </p:cNvSpPr>
            <p:nvPr/>
          </p:nvSpPr>
          <p:spPr bwMode="auto">
            <a:xfrm>
              <a:off x="5340" y="2361"/>
              <a:ext cx="411" cy="1215"/>
            </a:xfrm>
            <a:custGeom>
              <a:avLst/>
              <a:gdLst>
                <a:gd name="T0" fmla="*/ 2 w 1234"/>
                <a:gd name="T1" fmla="*/ 10 h 3645"/>
                <a:gd name="T2" fmla="*/ 2 w 1234"/>
                <a:gd name="T3" fmla="*/ 12 h 3645"/>
                <a:gd name="T4" fmla="*/ 2 w 1234"/>
                <a:gd name="T5" fmla="*/ 13 h 3645"/>
                <a:gd name="T6" fmla="*/ 2 w 1234"/>
                <a:gd name="T7" fmla="*/ 14 h 3645"/>
                <a:gd name="T8" fmla="*/ 2 w 1234"/>
                <a:gd name="T9" fmla="*/ 14 h 3645"/>
                <a:gd name="T10" fmla="*/ 1 w 1234"/>
                <a:gd name="T11" fmla="*/ 14 h 3645"/>
                <a:gd name="T12" fmla="*/ 0 w 1234"/>
                <a:gd name="T13" fmla="*/ 15 h 3645"/>
                <a:gd name="T14" fmla="*/ 0 w 1234"/>
                <a:gd name="T15" fmla="*/ 14 h 3645"/>
                <a:gd name="T16" fmla="*/ 0 w 1234"/>
                <a:gd name="T17" fmla="*/ 14 h 3645"/>
                <a:gd name="T18" fmla="*/ 1 w 1234"/>
                <a:gd name="T19" fmla="*/ 14 h 3645"/>
                <a:gd name="T20" fmla="*/ 1 w 1234"/>
                <a:gd name="T21" fmla="*/ 12 h 3645"/>
                <a:gd name="T22" fmla="*/ 1 w 1234"/>
                <a:gd name="T23" fmla="*/ 10 h 3645"/>
                <a:gd name="T24" fmla="*/ 1 w 1234"/>
                <a:gd name="T25" fmla="*/ 9 h 3645"/>
                <a:gd name="T26" fmla="*/ 1 w 1234"/>
                <a:gd name="T27" fmla="*/ 8 h 3645"/>
                <a:gd name="T28" fmla="*/ 1 w 1234"/>
                <a:gd name="T29" fmla="*/ 8 h 3645"/>
                <a:gd name="T30" fmla="*/ 1 w 1234"/>
                <a:gd name="T31" fmla="*/ 7 h 3645"/>
                <a:gd name="T32" fmla="*/ 1 w 1234"/>
                <a:gd name="T33" fmla="*/ 6 h 3645"/>
                <a:gd name="T34" fmla="*/ 1 w 1234"/>
                <a:gd name="T35" fmla="*/ 4 h 3645"/>
                <a:gd name="T36" fmla="*/ 1 w 1234"/>
                <a:gd name="T37" fmla="*/ 3 h 3645"/>
                <a:gd name="T38" fmla="*/ 2 w 1234"/>
                <a:gd name="T39" fmla="*/ 2 h 3645"/>
                <a:gd name="T40" fmla="*/ 2 w 1234"/>
                <a:gd name="T41" fmla="*/ 2 h 3645"/>
                <a:gd name="T42" fmla="*/ 2 w 1234"/>
                <a:gd name="T43" fmla="*/ 1 h 3645"/>
                <a:gd name="T44" fmla="*/ 1 w 1234"/>
                <a:gd name="T45" fmla="*/ 1 h 3645"/>
                <a:gd name="T46" fmla="*/ 1 w 1234"/>
                <a:gd name="T47" fmla="*/ 0 h 3645"/>
                <a:gd name="T48" fmla="*/ 2 w 1234"/>
                <a:gd name="T49" fmla="*/ 0 h 3645"/>
                <a:gd name="T50" fmla="*/ 3 w 1234"/>
                <a:gd name="T51" fmla="*/ 0 h 3645"/>
                <a:gd name="T52" fmla="*/ 3 w 1234"/>
                <a:gd name="T53" fmla="*/ 1 h 3645"/>
                <a:gd name="T54" fmla="*/ 3 w 1234"/>
                <a:gd name="T55" fmla="*/ 2 h 3645"/>
                <a:gd name="T56" fmla="*/ 3 w 1234"/>
                <a:gd name="T57" fmla="*/ 2 h 3645"/>
                <a:gd name="T58" fmla="*/ 4 w 1234"/>
                <a:gd name="T59" fmla="*/ 3 h 3645"/>
                <a:gd name="T60" fmla="*/ 5 w 1234"/>
                <a:gd name="T61" fmla="*/ 5 h 3645"/>
                <a:gd name="T62" fmla="*/ 4 w 1234"/>
                <a:gd name="T63" fmla="*/ 6 h 3645"/>
                <a:gd name="T64" fmla="*/ 4 w 1234"/>
                <a:gd name="T65" fmla="*/ 8 h 3645"/>
                <a:gd name="T66" fmla="*/ 4 w 1234"/>
                <a:gd name="T67" fmla="*/ 8 h 3645"/>
                <a:gd name="T68" fmla="*/ 4 w 1234"/>
                <a:gd name="T69" fmla="*/ 9 h 3645"/>
                <a:gd name="T70" fmla="*/ 4 w 1234"/>
                <a:gd name="T71" fmla="*/ 11 h 3645"/>
                <a:gd name="T72" fmla="*/ 4 w 1234"/>
                <a:gd name="T73" fmla="*/ 12 h 3645"/>
                <a:gd name="T74" fmla="*/ 4 w 1234"/>
                <a:gd name="T75" fmla="*/ 14 h 3645"/>
                <a:gd name="T76" fmla="*/ 4 w 1234"/>
                <a:gd name="T77" fmla="*/ 14 h 3645"/>
                <a:gd name="T78" fmla="*/ 3 w 1234"/>
                <a:gd name="T79" fmla="*/ 15 h 3645"/>
                <a:gd name="T80" fmla="*/ 3 w 1234"/>
                <a:gd name="T81" fmla="*/ 15 h 3645"/>
                <a:gd name="T82" fmla="*/ 2 w 1234"/>
                <a:gd name="T83" fmla="*/ 15 h 3645"/>
                <a:gd name="T84" fmla="*/ 3 w 1234"/>
                <a:gd name="T85" fmla="*/ 14 h 3645"/>
                <a:gd name="T86" fmla="*/ 3 w 1234"/>
                <a:gd name="T87" fmla="*/ 14 h 3645"/>
                <a:gd name="T88" fmla="*/ 3 w 1234"/>
                <a:gd name="T89" fmla="*/ 12 h 3645"/>
                <a:gd name="T90" fmla="*/ 3 w 1234"/>
                <a:gd name="T91" fmla="*/ 11 h 3645"/>
                <a:gd name="T92" fmla="*/ 3 w 1234"/>
                <a:gd name="T93" fmla="*/ 9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8" y="2537"/>
                  </a:lnTo>
                  <a:lnTo>
                    <a:pt x="566" y="2635"/>
                  </a:lnTo>
                  <a:lnTo>
                    <a:pt x="544" y="2752"/>
                  </a:lnTo>
                  <a:lnTo>
                    <a:pt x="531" y="2893"/>
                  </a:lnTo>
                  <a:lnTo>
                    <a:pt x="518" y="3007"/>
                  </a:lnTo>
                  <a:lnTo>
                    <a:pt x="505" y="3109"/>
                  </a:lnTo>
                  <a:lnTo>
                    <a:pt x="486" y="3207"/>
                  </a:lnTo>
                  <a:lnTo>
                    <a:pt x="467" y="3302"/>
                  </a:lnTo>
                  <a:lnTo>
                    <a:pt x="455" y="3366"/>
                  </a:lnTo>
                  <a:lnTo>
                    <a:pt x="455" y="3414"/>
                  </a:lnTo>
                  <a:lnTo>
                    <a:pt x="458" y="3453"/>
                  </a:lnTo>
                  <a:lnTo>
                    <a:pt x="447" y="3471"/>
                  </a:lnTo>
                  <a:lnTo>
                    <a:pt x="366" y="3489"/>
                  </a:lnTo>
                  <a:lnTo>
                    <a:pt x="350" y="3479"/>
                  </a:lnTo>
                  <a:lnTo>
                    <a:pt x="340" y="3467"/>
                  </a:lnTo>
                  <a:lnTo>
                    <a:pt x="264" y="3493"/>
                  </a:lnTo>
                  <a:lnTo>
                    <a:pt x="166" y="3521"/>
                  </a:lnTo>
                  <a:lnTo>
                    <a:pt x="101" y="3530"/>
                  </a:lnTo>
                  <a:lnTo>
                    <a:pt x="49" y="3525"/>
                  </a:lnTo>
                  <a:lnTo>
                    <a:pt x="19" y="3514"/>
                  </a:lnTo>
                  <a:lnTo>
                    <a:pt x="5" y="3496"/>
                  </a:lnTo>
                  <a:lnTo>
                    <a:pt x="0" y="3477"/>
                  </a:lnTo>
                  <a:lnTo>
                    <a:pt x="10" y="3456"/>
                  </a:lnTo>
                  <a:lnTo>
                    <a:pt x="33" y="3437"/>
                  </a:lnTo>
                  <a:lnTo>
                    <a:pt x="106" y="3402"/>
                  </a:lnTo>
                  <a:lnTo>
                    <a:pt x="170" y="3369"/>
                  </a:lnTo>
                  <a:lnTo>
                    <a:pt x="226" y="3340"/>
                  </a:lnTo>
                  <a:lnTo>
                    <a:pt x="252" y="3315"/>
                  </a:lnTo>
                  <a:lnTo>
                    <a:pt x="255" y="3222"/>
                  </a:lnTo>
                  <a:lnTo>
                    <a:pt x="255" y="3109"/>
                  </a:lnTo>
                  <a:lnTo>
                    <a:pt x="258" y="2994"/>
                  </a:lnTo>
                  <a:lnTo>
                    <a:pt x="258" y="2864"/>
                  </a:lnTo>
                  <a:lnTo>
                    <a:pt x="252" y="2703"/>
                  </a:lnTo>
                  <a:lnTo>
                    <a:pt x="252" y="2537"/>
                  </a:lnTo>
                  <a:lnTo>
                    <a:pt x="261" y="2364"/>
                  </a:lnTo>
                  <a:lnTo>
                    <a:pt x="265" y="2240"/>
                  </a:lnTo>
                  <a:lnTo>
                    <a:pt x="276" y="2114"/>
                  </a:lnTo>
                  <a:lnTo>
                    <a:pt x="277" y="2039"/>
                  </a:lnTo>
                  <a:lnTo>
                    <a:pt x="234" y="2035"/>
                  </a:lnTo>
                  <a:lnTo>
                    <a:pt x="189" y="2018"/>
                  </a:lnTo>
                  <a:lnTo>
                    <a:pt x="153" y="1974"/>
                  </a:lnTo>
                  <a:lnTo>
                    <a:pt x="149" y="1922"/>
                  </a:lnTo>
                  <a:lnTo>
                    <a:pt x="162" y="1855"/>
                  </a:lnTo>
                  <a:lnTo>
                    <a:pt x="189" y="1798"/>
                  </a:lnTo>
                  <a:lnTo>
                    <a:pt x="215" y="1759"/>
                  </a:lnTo>
                  <a:lnTo>
                    <a:pt x="171" y="1741"/>
                  </a:lnTo>
                  <a:lnTo>
                    <a:pt x="158" y="1728"/>
                  </a:lnTo>
                  <a:lnTo>
                    <a:pt x="159" y="1707"/>
                  </a:lnTo>
                  <a:lnTo>
                    <a:pt x="217" y="1566"/>
                  </a:lnTo>
                  <a:lnTo>
                    <a:pt x="236" y="1489"/>
                  </a:lnTo>
                  <a:lnTo>
                    <a:pt x="252" y="1224"/>
                  </a:lnTo>
                  <a:lnTo>
                    <a:pt x="252" y="1032"/>
                  </a:lnTo>
                  <a:lnTo>
                    <a:pt x="261" y="800"/>
                  </a:lnTo>
                  <a:lnTo>
                    <a:pt x="271" y="743"/>
                  </a:lnTo>
                  <a:lnTo>
                    <a:pt x="294" y="697"/>
                  </a:lnTo>
                  <a:lnTo>
                    <a:pt x="338" y="659"/>
                  </a:lnTo>
                  <a:lnTo>
                    <a:pt x="531" y="547"/>
                  </a:lnTo>
                  <a:lnTo>
                    <a:pt x="518" y="497"/>
                  </a:lnTo>
                  <a:lnTo>
                    <a:pt x="486" y="491"/>
                  </a:lnTo>
                  <a:lnTo>
                    <a:pt x="443" y="479"/>
                  </a:lnTo>
                  <a:lnTo>
                    <a:pt x="418" y="453"/>
                  </a:lnTo>
                  <a:lnTo>
                    <a:pt x="389"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5" y="12"/>
                  </a:lnTo>
                  <a:lnTo>
                    <a:pt x="644" y="37"/>
                  </a:lnTo>
                  <a:lnTo>
                    <a:pt x="683" y="69"/>
                  </a:lnTo>
                  <a:lnTo>
                    <a:pt x="713" y="113"/>
                  </a:lnTo>
                  <a:lnTo>
                    <a:pt x="730" y="172"/>
                  </a:lnTo>
                  <a:lnTo>
                    <a:pt x="738" y="241"/>
                  </a:lnTo>
                  <a:lnTo>
                    <a:pt x="734" y="295"/>
                  </a:lnTo>
                  <a:lnTo>
                    <a:pt x="720" y="370"/>
                  </a:lnTo>
                  <a:lnTo>
                    <a:pt x="722" y="423"/>
                  </a:lnTo>
                  <a:lnTo>
                    <a:pt x="734" y="484"/>
                  </a:lnTo>
                  <a:lnTo>
                    <a:pt x="757" y="513"/>
                  </a:lnTo>
                  <a:lnTo>
                    <a:pt x="995" y="611"/>
                  </a:lnTo>
                  <a:lnTo>
                    <a:pt x="1028" y="633"/>
                  </a:lnTo>
                  <a:lnTo>
                    <a:pt x="1052" y="668"/>
                  </a:lnTo>
                  <a:lnTo>
                    <a:pt x="1126" y="879"/>
                  </a:lnTo>
                  <a:lnTo>
                    <a:pt x="1223" y="1179"/>
                  </a:lnTo>
                  <a:lnTo>
                    <a:pt x="1234" y="1239"/>
                  </a:lnTo>
                  <a:lnTo>
                    <a:pt x="1230" y="1273"/>
                  </a:lnTo>
                  <a:lnTo>
                    <a:pt x="1215" y="1312"/>
                  </a:lnTo>
                  <a:lnTo>
                    <a:pt x="1088" y="1516"/>
                  </a:lnTo>
                  <a:lnTo>
                    <a:pt x="1071" y="1580"/>
                  </a:lnTo>
                  <a:lnTo>
                    <a:pt x="1063" y="1645"/>
                  </a:lnTo>
                  <a:lnTo>
                    <a:pt x="1088" y="1874"/>
                  </a:lnTo>
                  <a:lnTo>
                    <a:pt x="1104" y="1974"/>
                  </a:lnTo>
                  <a:lnTo>
                    <a:pt x="1104" y="2007"/>
                  </a:lnTo>
                  <a:lnTo>
                    <a:pt x="1090" y="2032"/>
                  </a:lnTo>
                  <a:lnTo>
                    <a:pt x="1052" y="2045"/>
                  </a:lnTo>
                  <a:lnTo>
                    <a:pt x="1013" y="2051"/>
                  </a:lnTo>
                  <a:lnTo>
                    <a:pt x="1003" y="2166"/>
                  </a:lnTo>
                  <a:lnTo>
                    <a:pt x="1003" y="2293"/>
                  </a:lnTo>
                  <a:lnTo>
                    <a:pt x="1005" y="2433"/>
                  </a:lnTo>
                  <a:lnTo>
                    <a:pt x="1013" y="2563"/>
                  </a:lnTo>
                  <a:lnTo>
                    <a:pt x="1031" y="2703"/>
                  </a:lnTo>
                  <a:lnTo>
                    <a:pt x="1037" y="2842"/>
                  </a:lnTo>
                  <a:lnTo>
                    <a:pt x="1046" y="2980"/>
                  </a:lnTo>
                  <a:lnTo>
                    <a:pt x="1046" y="3089"/>
                  </a:lnTo>
                  <a:lnTo>
                    <a:pt x="1040" y="3261"/>
                  </a:lnTo>
                  <a:lnTo>
                    <a:pt x="1042" y="3369"/>
                  </a:lnTo>
                  <a:lnTo>
                    <a:pt x="1037" y="3467"/>
                  </a:lnTo>
                  <a:lnTo>
                    <a:pt x="1034" y="3489"/>
                  </a:lnTo>
                  <a:lnTo>
                    <a:pt x="975" y="3505"/>
                  </a:lnTo>
                  <a:lnTo>
                    <a:pt x="927" y="3530"/>
                  </a:lnTo>
                  <a:lnTo>
                    <a:pt x="882" y="3568"/>
                  </a:lnTo>
                  <a:lnTo>
                    <a:pt x="835" y="3604"/>
                  </a:lnTo>
                  <a:lnTo>
                    <a:pt x="775" y="3627"/>
                  </a:lnTo>
                  <a:lnTo>
                    <a:pt x="713" y="3644"/>
                  </a:lnTo>
                  <a:lnTo>
                    <a:pt x="659" y="3645"/>
                  </a:lnTo>
                  <a:lnTo>
                    <a:pt x="624" y="3633"/>
                  </a:lnTo>
                  <a:lnTo>
                    <a:pt x="599" y="3615"/>
                  </a:lnTo>
                  <a:lnTo>
                    <a:pt x="597" y="3594"/>
                  </a:lnTo>
                  <a:lnTo>
                    <a:pt x="609" y="3563"/>
                  </a:lnTo>
                  <a:lnTo>
                    <a:pt x="642" y="3535"/>
                  </a:lnTo>
                  <a:lnTo>
                    <a:pt x="680" y="3505"/>
                  </a:lnTo>
                  <a:lnTo>
                    <a:pt x="730" y="3463"/>
                  </a:lnTo>
                  <a:lnTo>
                    <a:pt x="770" y="3425"/>
                  </a:lnTo>
                  <a:lnTo>
                    <a:pt x="796" y="3392"/>
                  </a:lnTo>
                  <a:lnTo>
                    <a:pt x="784" y="3212"/>
                  </a:lnTo>
                  <a:lnTo>
                    <a:pt x="784" y="3085"/>
                  </a:lnTo>
                  <a:lnTo>
                    <a:pt x="771" y="2957"/>
                  </a:lnTo>
                  <a:lnTo>
                    <a:pt x="758" y="2842"/>
                  </a:lnTo>
                  <a:lnTo>
                    <a:pt x="737" y="2721"/>
                  </a:lnTo>
                  <a:lnTo>
                    <a:pt x="708" y="2599"/>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01" name="Freeform 281"/>
            <p:cNvSpPr>
              <a:spLocks/>
            </p:cNvSpPr>
            <p:nvPr/>
          </p:nvSpPr>
          <p:spPr bwMode="auto">
            <a:xfrm>
              <a:off x="3782" y="2375"/>
              <a:ext cx="430" cy="1135"/>
            </a:xfrm>
            <a:custGeom>
              <a:avLst/>
              <a:gdLst>
                <a:gd name="T0" fmla="*/ 5 w 1291"/>
                <a:gd name="T1" fmla="*/ 6 h 3405"/>
                <a:gd name="T2" fmla="*/ 4 w 1291"/>
                <a:gd name="T3" fmla="*/ 8 h 3405"/>
                <a:gd name="T4" fmla="*/ 4 w 1291"/>
                <a:gd name="T5" fmla="*/ 9 h 3405"/>
                <a:gd name="T6" fmla="*/ 4 w 1291"/>
                <a:gd name="T7" fmla="*/ 11 h 3405"/>
                <a:gd name="T8" fmla="*/ 4 w 1291"/>
                <a:gd name="T9" fmla="*/ 13 h 3405"/>
                <a:gd name="T10" fmla="*/ 4 w 1291"/>
                <a:gd name="T11" fmla="*/ 13 h 3405"/>
                <a:gd name="T12" fmla="*/ 5 w 1291"/>
                <a:gd name="T13" fmla="*/ 13 h 3405"/>
                <a:gd name="T14" fmla="*/ 5 w 1291"/>
                <a:gd name="T15" fmla="*/ 13 h 3405"/>
                <a:gd name="T16" fmla="*/ 5 w 1291"/>
                <a:gd name="T17" fmla="*/ 14 h 3405"/>
                <a:gd name="T18" fmla="*/ 5 w 1291"/>
                <a:gd name="T19" fmla="*/ 14 h 3405"/>
                <a:gd name="T20" fmla="*/ 4 w 1291"/>
                <a:gd name="T21" fmla="*/ 14 h 3405"/>
                <a:gd name="T22" fmla="*/ 3 w 1291"/>
                <a:gd name="T23" fmla="*/ 14 h 3405"/>
                <a:gd name="T24" fmla="*/ 3 w 1291"/>
                <a:gd name="T25" fmla="*/ 13 h 3405"/>
                <a:gd name="T26" fmla="*/ 3 w 1291"/>
                <a:gd name="T27" fmla="*/ 13 h 3405"/>
                <a:gd name="T28" fmla="*/ 3 w 1291"/>
                <a:gd name="T29" fmla="*/ 13 h 3405"/>
                <a:gd name="T30" fmla="*/ 3 w 1291"/>
                <a:gd name="T31" fmla="*/ 13 h 3405"/>
                <a:gd name="T32" fmla="*/ 3 w 1291"/>
                <a:gd name="T33" fmla="*/ 11 h 3405"/>
                <a:gd name="T34" fmla="*/ 3 w 1291"/>
                <a:gd name="T35" fmla="*/ 9 h 3405"/>
                <a:gd name="T36" fmla="*/ 3 w 1291"/>
                <a:gd name="T37" fmla="*/ 9 h 3405"/>
                <a:gd name="T38" fmla="*/ 2 w 1291"/>
                <a:gd name="T39" fmla="*/ 10 h 3405"/>
                <a:gd name="T40" fmla="*/ 2 w 1291"/>
                <a:gd name="T41" fmla="*/ 11 h 3405"/>
                <a:gd name="T42" fmla="*/ 2 w 1291"/>
                <a:gd name="T43" fmla="*/ 13 h 3405"/>
                <a:gd name="T44" fmla="*/ 2 w 1291"/>
                <a:gd name="T45" fmla="*/ 13 h 3405"/>
                <a:gd name="T46" fmla="*/ 2 w 1291"/>
                <a:gd name="T47" fmla="*/ 14 h 3405"/>
                <a:gd name="T48" fmla="*/ 2 w 1291"/>
                <a:gd name="T49" fmla="*/ 14 h 3405"/>
                <a:gd name="T50" fmla="*/ 2 w 1291"/>
                <a:gd name="T51" fmla="*/ 14 h 3405"/>
                <a:gd name="T52" fmla="*/ 1 w 1291"/>
                <a:gd name="T53" fmla="*/ 14 h 3405"/>
                <a:gd name="T54" fmla="*/ 1 w 1291"/>
                <a:gd name="T55" fmla="*/ 14 h 3405"/>
                <a:gd name="T56" fmla="*/ 1 w 1291"/>
                <a:gd name="T57" fmla="*/ 13 h 3405"/>
                <a:gd name="T58" fmla="*/ 1 w 1291"/>
                <a:gd name="T59" fmla="*/ 13 h 3405"/>
                <a:gd name="T60" fmla="*/ 1 w 1291"/>
                <a:gd name="T61" fmla="*/ 12 h 3405"/>
                <a:gd name="T62" fmla="*/ 1 w 1291"/>
                <a:gd name="T63" fmla="*/ 11 h 3405"/>
                <a:gd name="T64" fmla="*/ 1 w 1291"/>
                <a:gd name="T65" fmla="*/ 10 h 3405"/>
                <a:gd name="T66" fmla="*/ 0 w 1291"/>
                <a:gd name="T67" fmla="*/ 9 h 3405"/>
                <a:gd name="T68" fmla="*/ 0 w 1291"/>
                <a:gd name="T69" fmla="*/ 8 h 3405"/>
                <a:gd name="T70" fmla="*/ 1 w 1291"/>
                <a:gd name="T71" fmla="*/ 8 h 3405"/>
                <a:gd name="T72" fmla="*/ 1 w 1291"/>
                <a:gd name="T73" fmla="*/ 5 h 3405"/>
                <a:gd name="T74" fmla="*/ 1 w 1291"/>
                <a:gd name="T75" fmla="*/ 5 h 3405"/>
                <a:gd name="T76" fmla="*/ 1 w 1291"/>
                <a:gd name="T77" fmla="*/ 3 h 3405"/>
                <a:gd name="T78" fmla="*/ 1 w 1291"/>
                <a:gd name="T79" fmla="*/ 3 h 3405"/>
                <a:gd name="T80" fmla="*/ 2 w 1291"/>
                <a:gd name="T81" fmla="*/ 2 h 3405"/>
                <a:gd name="T82" fmla="*/ 2 w 1291"/>
                <a:gd name="T83" fmla="*/ 2 h 3405"/>
                <a:gd name="T84" fmla="*/ 2 w 1291"/>
                <a:gd name="T85" fmla="*/ 1 h 3405"/>
                <a:gd name="T86" fmla="*/ 2 w 1291"/>
                <a:gd name="T87" fmla="*/ 1 h 3405"/>
                <a:gd name="T88" fmla="*/ 2 w 1291"/>
                <a:gd name="T89" fmla="*/ 0 h 3405"/>
                <a:gd name="T90" fmla="*/ 3 w 1291"/>
                <a:gd name="T91" fmla="*/ 0 h 3405"/>
                <a:gd name="T92" fmla="*/ 3 w 1291"/>
                <a:gd name="T93" fmla="*/ 0 h 3405"/>
                <a:gd name="T94" fmla="*/ 3 w 1291"/>
                <a:gd name="T95" fmla="*/ 0 h 3405"/>
                <a:gd name="T96" fmla="*/ 4 w 1291"/>
                <a:gd name="T97" fmla="*/ 0 h 3405"/>
                <a:gd name="T98" fmla="*/ 4 w 1291"/>
                <a:gd name="T99" fmla="*/ 1 h 3405"/>
                <a:gd name="T100" fmla="*/ 4 w 1291"/>
                <a:gd name="T101" fmla="*/ 1 h 3405"/>
                <a:gd name="T102" fmla="*/ 3 w 1291"/>
                <a:gd name="T103" fmla="*/ 2 h 3405"/>
                <a:gd name="T104" fmla="*/ 3 w 1291"/>
                <a:gd name="T105" fmla="*/ 2 h 3405"/>
                <a:gd name="T106" fmla="*/ 4 w 1291"/>
                <a:gd name="T107" fmla="*/ 3 h 3405"/>
                <a:gd name="T108" fmla="*/ 5 w 1291"/>
                <a:gd name="T109" fmla="*/ 3 h 3405"/>
                <a:gd name="T110" fmla="*/ 5 w 1291"/>
                <a:gd name="T111" fmla="*/ 5 h 3405"/>
                <a:gd name="T112" fmla="*/ 4 w 1291"/>
                <a:gd name="T113" fmla="*/ 5 h 3405"/>
                <a:gd name="T114" fmla="*/ 4 w 1291"/>
                <a:gd name="T115" fmla="*/ 6 h 3405"/>
                <a:gd name="T116" fmla="*/ 5 w 1291"/>
                <a:gd name="T117" fmla="*/ 6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3"/>
                  </a:lnTo>
                  <a:lnTo>
                    <a:pt x="1152" y="1749"/>
                  </a:lnTo>
                  <a:lnTo>
                    <a:pt x="950" y="1876"/>
                  </a:lnTo>
                  <a:lnTo>
                    <a:pt x="950" y="1953"/>
                  </a:lnTo>
                  <a:lnTo>
                    <a:pt x="960" y="2090"/>
                  </a:lnTo>
                  <a:lnTo>
                    <a:pt x="975" y="2500"/>
                  </a:lnTo>
                  <a:lnTo>
                    <a:pt x="987" y="2680"/>
                  </a:lnTo>
                  <a:lnTo>
                    <a:pt x="1000" y="2998"/>
                  </a:lnTo>
                  <a:lnTo>
                    <a:pt x="1000" y="3112"/>
                  </a:lnTo>
                  <a:lnTo>
                    <a:pt x="1003" y="3150"/>
                  </a:lnTo>
                  <a:lnTo>
                    <a:pt x="1013" y="3163"/>
                  </a:lnTo>
                  <a:lnTo>
                    <a:pt x="1049" y="3186"/>
                  </a:lnTo>
                  <a:lnTo>
                    <a:pt x="1121" y="3223"/>
                  </a:lnTo>
                  <a:lnTo>
                    <a:pt x="1206" y="3246"/>
                  </a:lnTo>
                  <a:lnTo>
                    <a:pt x="1236" y="3255"/>
                  </a:lnTo>
                  <a:lnTo>
                    <a:pt x="1267" y="3269"/>
                  </a:lnTo>
                  <a:lnTo>
                    <a:pt x="1286" y="3295"/>
                  </a:lnTo>
                  <a:lnTo>
                    <a:pt x="1291" y="3317"/>
                  </a:lnTo>
                  <a:lnTo>
                    <a:pt x="1280" y="3325"/>
                  </a:lnTo>
                  <a:lnTo>
                    <a:pt x="1109"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2" y="2665"/>
                  </a:lnTo>
                  <a:lnTo>
                    <a:pt x="695" y="2297"/>
                  </a:lnTo>
                  <a:lnTo>
                    <a:pt x="678" y="2206"/>
                  </a:lnTo>
                  <a:lnTo>
                    <a:pt x="646" y="2092"/>
                  </a:lnTo>
                  <a:lnTo>
                    <a:pt x="620" y="2207"/>
                  </a:lnTo>
                  <a:lnTo>
                    <a:pt x="595" y="2322"/>
                  </a:lnTo>
                  <a:lnTo>
                    <a:pt x="552" y="2642"/>
                  </a:lnTo>
                  <a:lnTo>
                    <a:pt x="531" y="2740"/>
                  </a:lnTo>
                  <a:lnTo>
                    <a:pt x="488" y="3096"/>
                  </a:lnTo>
                  <a:lnTo>
                    <a:pt x="488" y="3150"/>
                  </a:lnTo>
                  <a:lnTo>
                    <a:pt x="482" y="3159"/>
                  </a:lnTo>
                  <a:lnTo>
                    <a:pt x="443" y="3176"/>
                  </a:lnTo>
                  <a:lnTo>
                    <a:pt x="452" y="3229"/>
                  </a:lnTo>
                  <a:lnTo>
                    <a:pt x="454" y="3291"/>
                  </a:lnTo>
                  <a:lnTo>
                    <a:pt x="454" y="3329"/>
                  </a:lnTo>
                  <a:lnTo>
                    <a:pt x="439" y="3365"/>
                  </a:lnTo>
                  <a:lnTo>
                    <a:pt x="413" y="3390"/>
                  </a:lnTo>
                  <a:lnTo>
                    <a:pt x="367" y="3405"/>
                  </a:lnTo>
                  <a:lnTo>
                    <a:pt x="316" y="3405"/>
                  </a:lnTo>
                  <a:lnTo>
                    <a:pt x="261" y="3401"/>
                  </a:lnTo>
                  <a:lnTo>
                    <a:pt x="239" y="3381"/>
                  </a:lnTo>
                  <a:lnTo>
                    <a:pt x="227" y="3355"/>
                  </a:lnTo>
                  <a:lnTo>
                    <a:pt x="228" y="3321"/>
                  </a:lnTo>
                  <a:lnTo>
                    <a:pt x="242" y="3275"/>
                  </a:lnTo>
                  <a:lnTo>
                    <a:pt x="278" y="3227"/>
                  </a:lnTo>
                  <a:lnTo>
                    <a:pt x="303" y="3176"/>
                  </a:lnTo>
                  <a:lnTo>
                    <a:pt x="278" y="3176"/>
                  </a:lnTo>
                  <a:lnTo>
                    <a:pt x="265" y="3023"/>
                  </a:lnTo>
                  <a:lnTo>
                    <a:pt x="261" y="2847"/>
                  </a:lnTo>
                  <a:lnTo>
                    <a:pt x="269" y="2727"/>
                  </a:lnTo>
                  <a:lnTo>
                    <a:pt x="285" y="2587"/>
                  </a:lnTo>
                  <a:lnTo>
                    <a:pt x="298" y="2463"/>
                  </a:lnTo>
                  <a:lnTo>
                    <a:pt x="316" y="2360"/>
                  </a:lnTo>
                  <a:lnTo>
                    <a:pt x="0" y="2245"/>
                  </a:lnTo>
                  <a:lnTo>
                    <a:pt x="0" y="1889"/>
                  </a:lnTo>
                  <a:lnTo>
                    <a:pt x="38" y="1863"/>
                  </a:lnTo>
                  <a:lnTo>
                    <a:pt x="183" y="1902"/>
                  </a:lnTo>
                  <a:lnTo>
                    <a:pt x="200" y="1824"/>
                  </a:lnTo>
                  <a:lnTo>
                    <a:pt x="203" y="1728"/>
                  </a:lnTo>
                  <a:lnTo>
                    <a:pt x="131" y="1331"/>
                  </a:lnTo>
                  <a:lnTo>
                    <a:pt x="126" y="1226"/>
                  </a:lnTo>
                  <a:lnTo>
                    <a:pt x="138" y="1099"/>
                  </a:lnTo>
                  <a:lnTo>
                    <a:pt x="200" y="757"/>
                  </a:lnTo>
                  <a:lnTo>
                    <a:pt x="227" y="663"/>
                  </a:lnTo>
                  <a:lnTo>
                    <a:pt x="252" y="625"/>
                  </a:lnTo>
                  <a:lnTo>
                    <a:pt x="278" y="613"/>
                  </a:lnTo>
                  <a:lnTo>
                    <a:pt x="454" y="549"/>
                  </a:lnTo>
                  <a:lnTo>
                    <a:pt x="531" y="525"/>
                  </a:lnTo>
                  <a:lnTo>
                    <a:pt x="556" y="435"/>
                  </a:lnTo>
                  <a:lnTo>
                    <a:pt x="535" y="369"/>
                  </a:lnTo>
                  <a:lnTo>
                    <a:pt x="524" y="330"/>
                  </a:lnTo>
                  <a:lnTo>
                    <a:pt x="524" y="281"/>
                  </a:lnTo>
                  <a:lnTo>
                    <a:pt x="531" y="218"/>
                  </a:lnTo>
                  <a:lnTo>
                    <a:pt x="556" y="129"/>
                  </a:lnTo>
                  <a:lnTo>
                    <a:pt x="570" y="84"/>
                  </a:lnTo>
                  <a:lnTo>
                    <a:pt x="591" y="51"/>
                  </a:lnTo>
                  <a:lnTo>
                    <a:pt x="620" y="24"/>
                  </a:lnTo>
                  <a:lnTo>
                    <a:pt x="646" y="14"/>
                  </a:lnTo>
                  <a:lnTo>
                    <a:pt x="696" y="0"/>
                  </a:lnTo>
                  <a:lnTo>
                    <a:pt x="734" y="0"/>
                  </a:lnTo>
                  <a:lnTo>
                    <a:pt x="785" y="14"/>
                  </a:lnTo>
                  <a:lnTo>
                    <a:pt x="833" y="31"/>
                  </a:lnTo>
                  <a:lnTo>
                    <a:pt x="872" y="60"/>
                  </a:lnTo>
                  <a:lnTo>
                    <a:pt x="887" y="103"/>
                  </a:lnTo>
                  <a:lnTo>
                    <a:pt x="891" y="159"/>
                  </a:lnTo>
                  <a:lnTo>
                    <a:pt x="885" y="212"/>
                  </a:lnTo>
                  <a:lnTo>
                    <a:pt x="876" y="271"/>
                  </a:lnTo>
                  <a:lnTo>
                    <a:pt x="863" y="321"/>
                  </a:lnTo>
                  <a:lnTo>
                    <a:pt x="836" y="372"/>
                  </a:lnTo>
                  <a:lnTo>
                    <a:pt x="810" y="410"/>
                  </a:lnTo>
                  <a:lnTo>
                    <a:pt x="785" y="448"/>
                  </a:lnTo>
                  <a:lnTo>
                    <a:pt x="785" y="510"/>
                  </a:lnTo>
                  <a:lnTo>
                    <a:pt x="843" y="526"/>
                  </a:lnTo>
                  <a:lnTo>
                    <a:pt x="1056" y="651"/>
                  </a:lnTo>
                  <a:lnTo>
                    <a:pt x="1089" y="689"/>
                  </a:lnTo>
                  <a:lnTo>
                    <a:pt x="1098" y="716"/>
                  </a:lnTo>
                  <a:lnTo>
                    <a:pt x="1115" y="1076"/>
                  </a:lnTo>
                  <a:lnTo>
                    <a:pt x="1098" y="1132"/>
                  </a:lnTo>
                  <a:lnTo>
                    <a:pt x="1078" y="1189"/>
                  </a:lnTo>
                  <a:lnTo>
                    <a:pt x="1064" y="1250"/>
                  </a:lnTo>
                  <a:lnTo>
                    <a:pt x="1068" y="1298"/>
                  </a:lnTo>
                  <a:lnTo>
                    <a:pt x="1088" y="1352"/>
                  </a:lnTo>
                  <a:lnTo>
                    <a:pt x="1128" y="1409"/>
                  </a:lnTo>
                  <a:lnTo>
                    <a:pt x="1128" y="1486"/>
                  </a:lnTo>
                  <a:close/>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2002" name="Freeform 282"/>
            <p:cNvSpPr>
              <a:spLocks/>
            </p:cNvSpPr>
            <p:nvPr/>
          </p:nvSpPr>
          <p:spPr bwMode="auto">
            <a:xfrm>
              <a:off x="4666" y="2381"/>
              <a:ext cx="384" cy="1157"/>
            </a:xfrm>
            <a:custGeom>
              <a:avLst/>
              <a:gdLst>
                <a:gd name="T0" fmla="*/ 1 w 1153"/>
                <a:gd name="T1" fmla="*/ 10 h 3471"/>
                <a:gd name="T2" fmla="*/ 1 w 1153"/>
                <a:gd name="T3" fmla="*/ 10 h 3471"/>
                <a:gd name="T4" fmla="*/ 1 w 1153"/>
                <a:gd name="T5" fmla="*/ 11 h 3471"/>
                <a:gd name="T6" fmla="*/ 1 w 1153"/>
                <a:gd name="T7" fmla="*/ 12 h 3471"/>
                <a:gd name="T8" fmla="*/ 1 w 1153"/>
                <a:gd name="T9" fmla="*/ 13 h 3471"/>
                <a:gd name="T10" fmla="*/ 1 w 1153"/>
                <a:gd name="T11" fmla="*/ 13 h 3471"/>
                <a:gd name="T12" fmla="*/ 0 w 1153"/>
                <a:gd name="T13" fmla="*/ 13 h 3471"/>
                <a:gd name="T14" fmla="*/ 0 w 1153"/>
                <a:gd name="T15" fmla="*/ 14 h 3471"/>
                <a:gd name="T16" fmla="*/ 0 w 1153"/>
                <a:gd name="T17" fmla="*/ 14 h 3471"/>
                <a:gd name="T18" fmla="*/ 0 w 1153"/>
                <a:gd name="T19" fmla="*/ 14 h 3471"/>
                <a:gd name="T20" fmla="*/ 1 w 1153"/>
                <a:gd name="T21" fmla="*/ 14 h 3471"/>
                <a:gd name="T22" fmla="*/ 1 w 1153"/>
                <a:gd name="T23" fmla="*/ 14 h 3471"/>
                <a:gd name="T24" fmla="*/ 2 w 1153"/>
                <a:gd name="T25" fmla="*/ 14 h 3471"/>
                <a:gd name="T26" fmla="*/ 2 w 1153"/>
                <a:gd name="T27" fmla="*/ 13 h 3471"/>
                <a:gd name="T28" fmla="*/ 2 w 1153"/>
                <a:gd name="T29" fmla="*/ 11 h 3471"/>
                <a:gd name="T30" fmla="*/ 2 w 1153"/>
                <a:gd name="T31" fmla="*/ 10 h 3471"/>
                <a:gd name="T32" fmla="*/ 3 w 1153"/>
                <a:gd name="T33" fmla="*/ 11 h 3471"/>
                <a:gd name="T34" fmla="*/ 3 w 1153"/>
                <a:gd name="T35" fmla="*/ 12 h 3471"/>
                <a:gd name="T36" fmla="*/ 3 w 1153"/>
                <a:gd name="T37" fmla="*/ 13 h 3471"/>
                <a:gd name="T38" fmla="*/ 3 w 1153"/>
                <a:gd name="T39" fmla="*/ 14 h 3471"/>
                <a:gd name="T40" fmla="*/ 3 w 1153"/>
                <a:gd name="T41" fmla="*/ 14 h 3471"/>
                <a:gd name="T42" fmla="*/ 3 w 1153"/>
                <a:gd name="T43" fmla="*/ 14 h 3471"/>
                <a:gd name="T44" fmla="*/ 3 w 1153"/>
                <a:gd name="T45" fmla="*/ 14 h 3471"/>
                <a:gd name="T46" fmla="*/ 4 w 1153"/>
                <a:gd name="T47" fmla="*/ 14 h 3471"/>
                <a:gd name="T48" fmla="*/ 4 w 1153"/>
                <a:gd name="T49" fmla="*/ 14 h 3471"/>
                <a:gd name="T50" fmla="*/ 4 w 1153"/>
                <a:gd name="T51" fmla="*/ 14 h 3471"/>
                <a:gd name="T52" fmla="*/ 4 w 1153"/>
                <a:gd name="T53" fmla="*/ 13 h 3471"/>
                <a:gd name="T54" fmla="*/ 4 w 1153"/>
                <a:gd name="T55" fmla="*/ 11 h 3471"/>
                <a:gd name="T56" fmla="*/ 4 w 1153"/>
                <a:gd name="T57" fmla="*/ 10 h 3471"/>
                <a:gd name="T58" fmla="*/ 4 w 1153"/>
                <a:gd name="T59" fmla="*/ 10 h 3471"/>
                <a:gd name="T60" fmla="*/ 4 w 1153"/>
                <a:gd name="T61" fmla="*/ 7 h 3471"/>
                <a:gd name="T62" fmla="*/ 4 w 1153"/>
                <a:gd name="T63" fmla="*/ 6 h 3471"/>
                <a:gd name="T64" fmla="*/ 4 w 1153"/>
                <a:gd name="T65" fmla="*/ 5 h 3471"/>
                <a:gd name="T66" fmla="*/ 4 w 1153"/>
                <a:gd name="T67" fmla="*/ 5 h 3471"/>
                <a:gd name="T68" fmla="*/ 4 w 1153"/>
                <a:gd name="T69" fmla="*/ 4 h 3471"/>
                <a:gd name="T70" fmla="*/ 5 w 1153"/>
                <a:gd name="T71" fmla="*/ 4 h 3471"/>
                <a:gd name="T72" fmla="*/ 4 w 1153"/>
                <a:gd name="T73" fmla="*/ 4 h 3471"/>
                <a:gd name="T74" fmla="*/ 4 w 1153"/>
                <a:gd name="T75" fmla="*/ 3 h 3471"/>
                <a:gd name="T76" fmla="*/ 4 w 1153"/>
                <a:gd name="T77" fmla="*/ 3 h 3471"/>
                <a:gd name="T78" fmla="*/ 4 w 1153"/>
                <a:gd name="T79" fmla="*/ 3 h 3471"/>
                <a:gd name="T80" fmla="*/ 3 w 1153"/>
                <a:gd name="T81" fmla="*/ 2 h 3471"/>
                <a:gd name="T82" fmla="*/ 3 w 1153"/>
                <a:gd name="T83" fmla="*/ 2 h 3471"/>
                <a:gd name="T84" fmla="*/ 3 w 1153"/>
                <a:gd name="T85" fmla="*/ 1 h 3471"/>
                <a:gd name="T86" fmla="*/ 3 w 1153"/>
                <a:gd name="T87" fmla="*/ 1 h 3471"/>
                <a:gd name="T88" fmla="*/ 3 w 1153"/>
                <a:gd name="T89" fmla="*/ 0 h 3471"/>
                <a:gd name="T90" fmla="*/ 3 w 1153"/>
                <a:gd name="T91" fmla="*/ 0 h 3471"/>
                <a:gd name="T92" fmla="*/ 2 w 1153"/>
                <a:gd name="T93" fmla="*/ 0 h 3471"/>
                <a:gd name="T94" fmla="*/ 2 w 1153"/>
                <a:gd name="T95" fmla="*/ 0 h 3471"/>
                <a:gd name="T96" fmla="*/ 1 w 1153"/>
                <a:gd name="T97" fmla="*/ 0 h 3471"/>
                <a:gd name="T98" fmla="*/ 1 w 1153"/>
                <a:gd name="T99" fmla="*/ 1 h 3471"/>
                <a:gd name="T100" fmla="*/ 1 w 1153"/>
                <a:gd name="T101" fmla="*/ 1 h 3471"/>
                <a:gd name="T102" fmla="*/ 2 w 1153"/>
                <a:gd name="T103" fmla="*/ 2 h 3471"/>
                <a:gd name="T104" fmla="*/ 2 w 1153"/>
                <a:gd name="T105" fmla="*/ 2 h 3471"/>
                <a:gd name="T106" fmla="*/ 2 w 1153"/>
                <a:gd name="T107" fmla="*/ 2 h 3471"/>
                <a:gd name="T108" fmla="*/ 1 w 1153"/>
                <a:gd name="T109" fmla="*/ 3 h 3471"/>
                <a:gd name="T110" fmla="*/ 0 w 1153"/>
                <a:gd name="T111" fmla="*/ 3 h 3471"/>
                <a:gd name="T112" fmla="*/ 0 w 1153"/>
                <a:gd name="T113" fmla="*/ 4 h 3471"/>
                <a:gd name="T114" fmla="*/ 1 w 1153"/>
                <a:gd name="T115" fmla="*/ 5 h 3471"/>
                <a:gd name="T116" fmla="*/ 1 w 1153"/>
                <a:gd name="T117" fmla="*/ 6 h 3471"/>
                <a:gd name="T118" fmla="*/ 1 w 1153"/>
                <a:gd name="T119" fmla="*/ 7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40" y="1732"/>
                  </a:moveTo>
                  <a:lnTo>
                    <a:pt x="132" y="2342"/>
                  </a:lnTo>
                  <a:lnTo>
                    <a:pt x="127" y="2471"/>
                  </a:lnTo>
                  <a:lnTo>
                    <a:pt x="176" y="2483"/>
                  </a:lnTo>
                  <a:lnTo>
                    <a:pt x="230" y="2487"/>
                  </a:lnTo>
                  <a:lnTo>
                    <a:pt x="224" y="2607"/>
                  </a:lnTo>
                  <a:lnTo>
                    <a:pt x="224" y="2729"/>
                  </a:lnTo>
                  <a:lnTo>
                    <a:pt x="233" y="3014"/>
                  </a:lnTo>
                  <a:lnTo>
                    <a:pt x="228" y="3108"/>
                  </a:lnTo>
                  <a:lnTo>
                    <a:pt x="224" y="3149"/>
                  </a:lnTo>
                  <a:lnTo>
                    <a:pt x="212" y="3186"/>
                  </a:lnTo>
                  <a:lnTo>
                    <a:pt x="189" y="3210"/>
                  </a:lnTo>
                  <a:lnTo>
                    <a:pt x="153" y="3236"/>
                  </a:lnTo>
                  <a:lnTo>
                    <a:pt x="110" y="3256"/>
                  </a:lnTo>
                  <a:lnTo>
                    <a:pt x="58" y="3284"/>
                  </a:lnTo>
                  <a:lnTo>
                    <a:pt x="25" y="3306"/>
                  </a:lnTo>
                  <a:lnTo>
                    <a:pt x="7" y="3323"/>
                  </a:lnTo>
                  <a:lnTo>
                    <a:pt x="0" y="3347"/>
                  </a:lnTo>
                  <a:lnTo>
                    <a:pt x="5" y="3366"/>
                  </a:lnTo>
                  <a:lnTo>
                    <a:pt x="27" y="3383"/>
                  </a:lnTo>
                  <a:lnTo>
                    <a:pt x="69" y="3387"/>
                  </a:lnTo>
                  <a:lnTo>
                    <a:pt x="142" y="3380"/>
                  </a:lnTo>
                  <a:lnTo>
                    <a:pt x="212" y="3366"/>
                  </a:lnTo>
                  <a:lnTo>
                    <a:pt x="290" y="3357"/>
                  </a:lnTo>
                  <a:lnTo>
                    <a:pt x="367" y="3351"/>
                  </a:lnTo>
                  <a:lnTo>
                    <a:pt x="410" y="3347"/>
                  </a:lnTo>
                  <a:lnTo>
                    <a:pt x="431" y="3340"/>
                  </a:lnTo>
                  <a:lnTo>
                    <a:pt x="443" y="3249"/>
                  </a:lnTo>
                  <a:lnTo>
                    <a:pt x="458" y="3116"/>
                  </a:lnTo>
                  <a:lnTo>
                    <a:pt x="516" y="2749"/>
                  </a:lnTo>
                  <a:lnTo>
                    <a:pt x="533" y="2648"/>
                  </a:lnTo>
                  <a:lnTo>
                    <a:pt x="560" y="2526"/>
                  </a:lnTo>
                  <a:lnTo>
                    <a:pt x="620" y="2542"/>
                  </a:lnTo>
                  <a:lnTo>
                    <a:pt x="620" y="2637"/>
                  </a:lnTo>
                  <a:lnTo>
                    <a:pt x="639" y="2759"/>
                  </a:lnTo>
                  <a:lnTo>
                    <a:pt x="697" y="2968"/>
                  </a:lnTo>
                  <a:lnTo>
                    <a:pt x="726" y="3186"/>
                  </a:lnTo>
                  <a:lnTo>
                    <a:pt x="734" y="3244"/>
                  </a:lnTo>
                  <a:lnTo>
                    <a:pt x="747" y="3275"/>
                  </a:lnTo>
                  <a:lnTo>
                    <a:pt x="732" y="3339"/>
                  </a:lnTo>
                  <a:lnTo>
                    <a:pt x="722" y="3380"/>
                  </a:lnTo>
                  <a:lnTo>
                    <a:pt x="722" y="3407"/>
                  </a:lnTo>
                  <a:lnTo>
                    <a:pt x="742" y="3441"/>
                  </a:lnTo>
                  <a:lnTo>
                    <a:pt x="767" y="3464"/>
                  </a:lnTo>
                  <a:lnTo>
                    <a:pt x="804" y="3471"/>
                  </a:lnTo>
                  <a:lnTo>
                    <a:pt x="844" y="3468"/>
                  </a:lnTo>
                  <a:lnTo>
                    <a:pt x="887" y="3452"/>
                  </a:lnTo>
                  <a:lnTo>
                    <a:pt x="925" y="3430"/>
                  </a:lnTo>
                  <a:lnTo>
                    <a:pt x="954" y="3403"/>
                  </a:lnTo>
                  <a:lnTo>
                    <a:pt x="972" y="3375"/>
                  </a:lnTo>
                  <a:lnTo>
                    <a:pt x="979" y="3339"/>
                  </a:lnTo>
                  <a:lnTo>
                    <a:pt x="974" y="3293"/>
                  </a:lnTo>
                  <a:lnTo>
                    <a:pt x="964" y="3249"/>
                  </a:lnTo>
                  <a:lnTo>
                    <a:pt x="951" y="3134"/>
                  </a:lnTo>
                  <a:lnTo>
                    <a:pt x="933" y="2862"/>
                  </a:lnTo>
                  <a:lnTo>
                    <a:pt x="921" y="2729"/>
                  </a:lnTo>
                  <a:lnTo>
                    <a:pt x="913" y="2618"/>
                  </a:lnTo>
                  <a:lnTo>
                    <a:pt x="900" y="2522"/>
                  </a:lnTo>
                  <a:lnTo>
                    <a:pt x="974" y="2508"/>
                  </a:lnTo>
                  <a:lnTo>
                    <a:pt x="972" y="2402"/>
                  </a:lnTo>
                  <a:lnTo>
                    <a:pt x="960" y="1731"/>
                  </a:lnTo>
                  <a:lnTo>
                    <a:pt x="958" y="1601"/>
                  </a:lnTo>
                  <a:lnTo>
                    <a:pt x="951" y="1462"/>
                  </a:lnTo>
                  <a:lnTo>
                    <a:pt x="951" y="1386"/>
                  </a:lnTo>
                  <a:lnTo>
                    <a:pt x="985" y="1349"/>
                  </a:lnTo>
                  <a:lnTo>
                    <a:pt x="1022" y="1301"/>
                  </a:lnTo>
                  <a:lnTo>
                    <a:pt x="1042" y="1261"/>
                  </a:lnTo>
                  <a:lnTo>
                    <a:pt x="1051" y="1220"/>
                  </a:lnTo>
                  <a:lnTo>
                    <a:pt x="1057" y="1174"/>
                  </a:lnTo>
                  <a:lnTo>
                    <a:pt x="1045" y="1089"/>
                  </a:lnTo>
                  <a:lnTo>
                    <a:pt x="1033" y="1017"/>
                  </a:lnTo>
                  <a:lnTo>
                    <a:pt x="1153" y="852"/>
                  </a:lnTo>
                  <a:lnTo>
                    <a:pt x="1102" y="787"/>
                  </a:lnTo>
                  <a:lnTo>
                    <a:pt x="1003" y="920"/>
                  </a:lnTo>
                  <a:lnTo>
                    <a:pt x="991" y="863"/>
                  </a:lnTo>
                  <a:lnTo>
                    <a:pt x="981" y="787"/>
                  </a:lnTo>
                  <a:lnTo>
                    <a:pt x="979" y="722"/>
                  </a:lnTo>
                  <a:lnTo>
                    <a:pt x="977" y="678"/>
                  </a:lnTo>
                  <a:lnTo>
                    <a:pt x="965" y="638"/>
                  </a:lnTo>
                  <a:lnTo>
                    <a:pt x="936" y="611"/>
                  </a:lnTo>
                  <a:lnTo>
                    <a:pt x="898" y="593"/>
                  </a:lnTo>
                  <a:lnTo>
                    <a:pt x="710" y="532"/>
                  </a:lnTo>
                  <a:lnTo>
                    <a:pt x="672" y="519"/>
                  </a:lnTo>
                  <a:lnTo>
                    <a:pt x="666" y="457"/>
                  </a:lnTo>
                  <a:lnTo>
                    <a:pt x="678" y="408"/>
                  </a:lnTo>
                  <a:lnTo>
                    <a:pt x="702" y="354"/>
                  </a:lnTo>
                  <a:lnTo>
                    <a:pt x="720" y="299"/>
                  </a:lnTo>
                  <a:lnTo>
                    <a:pt x="723" y="229"/>
                  </a:lnTo>
                  <a:lnTo>
                    <a:pt x="714" y="149"/>
                  </a:lnTo>
                  <a:lnTo>
                    <a:pt x="697" y="99"/>
                  </a:lnTo>
                  <a:lnTo>
                    <a:pt x="669" y="52"/>
                  </a:lnTo>
                  <a:lnTo>
                    <a:pt x="637" y="27"/>
                  </a:lnTo>
                  <a:lnTo>
                    <a:pt x="567" y="6"/>
                  </a:lnTo>
                  <a:lnTo>
                    <a:pt x="507" y="0"/>
                  </a:lnTo>
                  <a:lnTo>
                    <a:pt x="450" y="6"/>
                  </a:lnTo>
                  <a:lnTo>
                    <a:pt x="408" y="34"/>
                  </a:lnTo>
                  <a:lnTo>
                    <a:pt x="381" y="60"/>
                  </a:lnTo>
                  <a:lnTo>
                    <a:pt x="344" y="109"/>
                  </a:lnTo>
                  <a:lnTo>
                    <a:pt x="317" y="161"/>
                  </a:lnTo>
                  <a:lnTo>
                    <a:pt x="354" y="188"/>
                  </a:lnTo>
                  <a:lnTo>
                    <a:pt x="350" y="251"/>
                  </a:lnTo>
                  <a:lnTo>
                    <a:pt x="347" y="318"/>
                  </a:lnTo>
                  <a:lnTo>
                    <a:pt x="356" y="379"/>
                  </a:lnTo>
                  <a:lnTo>
                    <a:pt x="370" y="426"/>
                  </a:lnTo>
                  <a:lnTo>
                    <a:pt x="386" y="463"/>
                  </a:lnTo>
                  <a:lnTo>
                    <a:pt x="419" y="519"/>
                  </a:lnTo>
                  <a:lnTo>
                    <a:pt x="419" y="532"/>
                  </a:lnTo>
                  <a:lnTo>
                    <a:pt x="367" y="557"/>
                  </a:lnTo>
                  <a:lnTo>
                    <a:pt x="164" y="646"/>
                  </a:lnTo>
                  <a:lnTo>
                    <a:pt x="129" y="680"/>
                  </a:lnTo>
                  <a:lnTo>
                    <a:pt x="104" y="722"/>
                  </a:lnTo>
                  <a:lnTo>
                    <a:pt x="89" y="775"/>
                  </a:lnTo>
                  <a:lnTo>
                    <a:pt x="78" y="844"/>
                  </a:lnTo>
                  <a:lnTo>
                    <a:pt x="106" y="888"/>
                  </a:lnTo>
                  <a:lnTo>
                    <a:pt x="259" y="1082"/>
                  </a:lnTo>
                  <a:lnTo>
                    <a:pt x="279" y="1147"/>
                  </a:lnTo>
                  <a:lnTo>
                    <a:pt x="290" y="1259"/>
                  </a:lnTo>
                  <a:lnTo>
                    <a:pt x="226" y="1442"/>
                  </a:lnTo>
                  <a:lnTo>
                    <a:pt x="154" y="1512"/>
                  </a:lnTo>
                  <a:lnTo>
                    <a:pt x="154" y="1592"/>
                  </a:lnTo>
                  <a:lnTo>
                    <a:pt x="140"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03" name="Freeform 283"/>
            <p:cNvSpPr>
              <a:spLocks/>
            </p:cNvSpPr>
            <p:nvPr/>
          </p:nvSpPr>
          <p:spPr bwMode="auto">
            <a:xfrm>
              <a:off x="4136" y="2404"/>
              <a:ext cx="313" cy="1093"/>
            </a:xfrm>
            <a:custGeom>
              <a:avLst/>
              <a:gdLst>
                <a:gd name="T0" fmla="*/ 2 w 940"/>
                <a:gd name="T1" fmla="*/ 10 h 3278"/>
                <a:gd name="T2" fmla="*/ 2 w 940"/>
                <a:gd name="T3" fmla="*/ 10 h 3278"/>
                <a:gd name="T4" fmla="*/ 2 w 940"/>
                <a:gd name="T5" fmla="*/ 9 h 3278"/>
                <a:gd name="T6" fmla="*/ 2 w 940"/>
                <a:gd name="T7" fmla="*/ 8 h 3278"/>
                <a:gd name="T8" fmla="*/ 2 w 940"/>
                <a:gd name="T9" fmla="*/ 9 h 3278"/>
                <a:gd name="T10" fmla="*/ 3 w 940"/>
                <a:gd name="T11" fmla="*/ 9 h 3278"/>
                <a:gd name="T12" fmla="*/ 3 w 940"/>
                <a:gd name="T13" fmla="*/ 9 h 3278"/>
                <a:gd name="T14" fmla="*/ 2 w 940"/>
                <a:gd name="T15" fmla="*/ 10 h 3278"/>
                <a:gd name="T16" fmla="*/ 2 w 940"/>
                <a:gd name="T17" fmla="*/ 10 h 3278"/>
                <a:gd name="T18" fmla="*/ 2 w 940"/>
                <a:gd name="T19" fmla="*/ 11 h 3278"/>
                <a:gd name="T20" fmla="*/ 2 w 940"/>
                <a:gd name="T21" fmla="*/ 12 h 3278"/>
                <a:gd name="T22" fmla="*/ 3 w 940"/>
                <a:gd name="T23" fmla="*/ 13 h 3278"/>
                <a:gd name="T24" fmla="*/ 3 w 940"/>
                <a:gd name="T25" fmla="*/ 13 h 3278"/>
                <a:gd name="T26" fmla="*/ 3 w 940"/>
                <a:gd name="T27" fmla="*/ 13 h 3278"/>
                <a:gd name="T28" fmla="*/ 3 w 940"/>
                <a:gd name="T29" fmla="*/ 13 h 3278"/>
                <a:gd name="T30" fmla="*/ 3 w 940"/>
                <a:gd name="T31" fmla="*/ 13 h 3278"/>
                <a:gd name="T32" fmla="*/ 3 w 940"/>
                <a:gd name="T33" fmla="*/ 13 h 3278"/>
                <a:gd name="T34" fmla="*/ 3 w 940"/>
                <a:gd name="T35" fmla="*/ 13 h 3278"/>
                <a:gd name="T36" fmla="*/ 2 w 940"/>
                <a:gd name="T37" fmla="*/ 13 h 3278"/>
                <a:gd name="T38" fmla="*/ 2 w 940"/>
                <a:gd name="T39" fmla="*/ 13 h 3278"/>
                <a:gd name="T40" fmla="*/ 1 w 940"/>
                <a:gd name="T41" fmla="*/ 13 h 3278"/>
                <a:gd name="T42" fmla="*/ 1 w 940"/>
                <a:gd name="T43" fmla="*/ 13 h 3278"/>
                <a:gd name="T44" fmla="*/ 1 w 940"/>
                <a:gd name="T45" fmla="*/ 11 h 3278"/>
                <a:gd name="T46" fmla="*/ 1 w 940"/>
                <a:gd name="T47" fmla="*/ 8 h 3278"/>
                <a:gd name="T48" fmla="*/ 1 w 940"/>
                <a:gd name="T49" fmla="*/ 7 h 3278"/>
                <a:gd name="T50" fmla="*/ 1 w 940"/>
                <a:gd name="T51" fmla="*/ 6 h 3278"/>
                <a:gd name="T52" fmla="*/ 0 w 940"/>
                <a:gd name="T53" fmla="*/ 6 h 3278"/>
                <a:gd name="T54" fmla="*/ 0 w 940"/>
                <a:gd name="T55" fmla="*/ 5 h 3278"/>
                <a:gd name="T56" fmla="*/ 0 w 940"/>
                <a:gd name="T57" fmla="*/ 5 h 3278"/>
                <a:gd name="T58" fmla="*/ 1 w 940"/>
                <a:gd name="T59" fmla="*/ 3 h 3278"/>
                <a:gd name="T60" fmla="*/ 1 w 940"/>
                <a:gd name="T61" fmla="*/ 3 h 3278"/>
                <a:gd name="T62" fmla="*/ 1 w 940"/>
                <a:gd name="T63" fmla="*/ 2 h 3278"/>
                <a:gd name="T64" fmla="*/ 2 w 940"/>
                <a:gd name="T65" fmla="*/ 2 h 3278"/>
                <a:gd name="T66" fmla="*/ 2 w 940"/>
                <a:gd name="T67" fmla="*/ 2 h 3278"/>
                <a:gd name="T68" fmla="*/ 1 w 940"/>
                <a:gd name="T69" fmla="*/ 1 h 3278"/>
                <a:gd name="T70" fmla="*/ 1 w 940"/>
                <a:gd name="T71" fmla="*/ 1 h 3278"/>
                <a:gd name="T72" fmla="*/ 1 w 940"/>
                <a:gd name="T73" fmla="*/ 0 h 3278"/>
                <a:gd name="T74" fmla="*/ 1 w 940"/>
                <a:gd name="T75" fmla="*/ 0 h 3278"/>
                <a:gd name="T76" fmla="*/ 2 w 940"/>
                <a:gd name="T77" fmla="*/ 0 h 3278"/>
                <a:gd name="T78" fmla="*/ 2 w 940"/>
                <a:gd name="T79" fmla="*/ 0 h 3278"/>
                <a:gd name="T80" fmla="*/ 2 w 940"/>
                <a:gd name="T81" fmla="*/ 0 h 3278"/>
                <a:gd name="T82" fmla="*/ 3 w 940"/>
                <a:gd name="T83" fmla="*/ 0 h 3278"/>
                <a:gd name="T84" fmla="*/ 3 w 940"/>
                <a:gd name="T85" fmla="*/ 1 h 3278"/>
                <a:gd name="T86" fmla="*/ 3 w 940"/>
                <a:gd name="T87" fmla="*/ 1 h 3278"/>
                <a:gd name="T88" fmla="*/ 3 w 940"/>
                <a:gd name="T89" fmla="*/ 2 h 3278"/>
                <a:gd name="T90" fmla="*/ 3 w 940"/>
                <a:gd name="T91" fmla="*/ 2 h 3278"/>
                <a:gd name="T92" fmla="*/ 3 w 940"/>
                <a:gd name="T93" fmla="*/ 2 h 3278"/>
                <a:gd name="T94" fmla="*/ 3 w 940"/>
                <a:gd name="T95" fmla="*/ 3 h 3278"/>
                <a:gd name="T96" fmla="*/ 4 w 940"/>
                <a:gd name="T97" fmla="*/ 4 h 3278"/>
                <a:gd name="T98" fmla="*/ 4 w 940"/>
                <a:gd name="T99" fmla="*/ 4 h 3278"/>
                <a:gd name="T100" fmla="*/ 4 w 940"/>
                <a:gd name="T101" fmla="*/ 5 h 3278"/>
                <a:gd name="T102" fmla="*/ 4 w 940"/>
                <a:gd name="T103" fmla="*/ 6 h 3278"/>
                <a:gd name="T104" fmla="*/ 4 w 940"/>
                <a:gd name="T105" fmla="*/ 6 h 3278"/>
                <a:gd name="T106" fmla="*/ 4 w 940"/>
                <a:gd name="T107" fmla="*/ 7 h 3278"/>
                <a:gd name="T108" fmla="*/ 3 w 940"/>
                <a:gd name="T109" fmla="*/ 8 h 3278"/>
                <a:gd name="T110" fmla="*/ 4 w 940"/>
                <a:gd name="T111" fmla="*/ 9 h 3278"/>
                <a:gd name="T112" fmla="*/ 3 w 940"/>
                <a:gd name="T113" fmla="*/ 10 h 3278"/>
                <a:gd name="T114" fmla="*/ 3 w 940"/>
                <a:gd name="T115" fmla="*/ 11 h 3278"/>
                <a:gd name="T116" fmla="*/ 3 w 940"/>
                <a:gd name="T117" fmla="*/ 12 h 3278"/>
                <a:gd name="T118" fmla="*/ 3 w 940"/>
                <a:gd name="T119" fmla="*/ 12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500" y="2512"/>
                  </a:lnTo>
                  <a:lnTo>
                    <a:pt x="504" y="2448"/>
                  </a:lnTo>
                  <a:lnTo>
                    <a:pt x="507" y="2387"/>
                  </a:lnTo>
                  <a:lnTo>
                    <a:pt x="521" y="2281"/>
                  </a:lnTo>
                  <a:lnTo>
                    <a:pt x="534" y="2209"/>
                  </a:lnTo>
                  <a:lnTo>
                    <a:pt x="554" y="2118"/>
                  </a:lnTo>
                  <a:lnTo>
                    <a:pt x="571" y="2029"/>
                  </a:lnTo>
                  <a:lnTo>
                    <a:pt x="574" y="2091"/>
                  </a:lnTo>
                  <a:lnTo>
                    <a:pt x="579" y="2125"/>
                  </a:lnTo>
                  <a:lnTo>
                    <a:pt x="593" y="2169"/>
                  </a:lnTo>
                  <a:lnTo>
                    <a:pt x="611" y="2204"/>
                  </a:lnTo>
                  <a:lnTo>
                    <a:pt x="622" y="2246"/>
                  </a:lnTo>
                  <a:lnTo>
                    <a:pt x="619" y="2284"/>
                  </a:lnTo>
                  <a:lnTo>
                    <a:pt x="604" y="2324"/>
                  </a:lnTo>
                  <a:lnTo>
                    <a:pt x="578" y="2370"/>
                  </a:lnTo>
                  <a:lnTo>
                    <a:pt x="556" y="2422"/>
                  </a:lnTo>
                  <a:lnTo>
                    <a:pt x="530" y="2489"/>
                  </a:lnTo>
                  <a:lnTo>
                    <a:pt x="510" y="2577"/>
                  </a:lnTo>
                  <a:lnTo>
                    <a:pt x="495" y="2654"/>
                  </a:lnTo>
                  <a:lnTo>
                    <a:pt x="609" y="2960"/>
                  </a:lnTo>
                  <a:lnTo>
                    <a:pt x="596"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2" y="3262"/>
                  </a:lnTo>
                  <a:lnTo>
                    <a:pt x="642" y="3276"/>
                  </a:lnTo>
                  <a:lnTo>
                    <a:pt x="542" y="3278"/>
                  </a:lnTo>
                  <a:lnTo>
                    <a:pt x="466" y="3269"/>
                  </a:lnTo>
                  <a:lnTo>
                    <a:pt x="398" y="3251"/>
                  </a:lnTo>
                  <a:lnTo>
                    <a:pt x="342" y="3229"/>
                  </a:lnTo>
                  <a:lnTo>
                    <a:pt x="301" y="3204"/>
                  </a:lnTo>
                  <a:lnTo>
                    <a:pt x="295" y="3165"/>
                  </a:lnTo>
                  <a:lnTo>
                    <a:pt x="297" y="3121"/>
                  </a:lnTo>
                  <a:lnTo>
                    <a:pt x="266" y="2884"/>
                  </a:lnTo>
                  <a:lnTo>
                    <a:pt x="257" y="2716"/>
                  </a:lnTo>
                  <a:lnTo>
                    <a:pt x="215" y="2195"/>
                  </a:lnTo>
                  <a:lnTo>
                    <a:pt x="197" y="1876"/>
                  </a:lnTo>
                  <a:lnTo>
                    <a:pt x="200" y="1724"/>
                  </a:lnTo>
                  <a:lnTo>
                    <a:pt x="206" y="1625"/>
                  </a:lnTo>
                  <a:lnTo>
                    <a:pt x="217" y="1540"/>
                  </a:lnTo>
                  <a:lnTo>
                    <a:pt x="227" y="1469"/>
                  </a:lnTo>
                  <a:lnTo>
                    <a:pt x="165" y="1417"/>
                  </a:lnTo>
                  <a:lnTo>
                    <a:pt x="102" y="1363"/>
                  </a:lnTo>
                  <a:lnTo>
                    <a:pt x="64" y="1321"/>
                  </a:lnTo>
                  <a:lnTo>
                    <a:pt x="25" y="1264"/>
                  </a:lnTo>
                  <a:lnTo>
                    <a:pt x="4" y="1210"/>
                  </a:lnTo>
                  <a:lnTo>
                    <a:pt x="0" y="1162"/>
                  </a:lnTo>
                  <a:lnTo>
                    <a:pt x="14" y="1101"/>
                  </a:lnTo>
                  <a:lnTo>
                    <a:pt x="127" y="716"/>
                  </a:lnTo>
                  <a:lnTo>
                    <a:pt x="146" y="672"/>
                  </a:lnTo>
                  <a:lnTo>
                    <a:pt x="160" y="652"/>
                  </a:lnTo>
                  <a:lnTo>
                    <a:pt x="183" y="632"/>
                  </a:lnTo>
                  <a:lnTo>
                    <a:pt x="227" y="601"/>
                  </a:lnTo>
                  <a:lnTo>
                    <a:pt x="355" y="537"/>
                  </a:lnTo>
                  <a:lnTo>
                    <a:pt x="386" y="499"/>
                  </a:lnTo>
                  <a:lnTo>
                    <a:pt x="410" y="456"/>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9" y="13"/>
                  </a:lnTo>
                  <a:lnTo>
                    <a:pt x="569" y="25"/>
                  </a:lnTo>
                  <a:lnTo>
                    <a:pt x="596"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2" y="608"/>
                  </a:lnTo>
                  <a:lnTo>
                    <a:pt x="847" y="639"/>
                  </a:lnTo>
                  <a:lnTo>
                    <a:pt x="865" y="690"/>
                  </a:lnTo>
                  <a:lnTo>
                    <a:pt x="900" y="866"/>
                  </a:lnTo>
                  <a:lnTo>
                    <a:pt x="913" y="946"/>
                  </a:lnTo>
                  <a:lnTo>
                    <a:pt x="925" y="1013"/>
                  </a:lnTo>
                  <a:lnTo>
                    <a:pt x="936" y="1108"/>
                  </a:lnTo>
                  <a:lnTo>
                    <a:pt x="940" y="1190"/>
                  </a:lnTo>
                  <a:lnTo>
                    <a:pt x="936" y="1291"/>
                  </a:lnTo>
                  <a:lnTo>
                    <a:pt x="925" y="1402"/>
                  </a:lnTo>
                  <a:lnTo>
                    <a:pt x="913" y="1479"/>
                  </a:lnTo>
                  <a:lnTo>
                    <a:pt x="902" y="1564"/>
                  </a:lnTo>
                  <a:lnTo>
                    <a:pt x="886"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9" y="2960"/>
                  </a:lnTo>
                  <a:lnTo>
                    <a:pt x="495" y="2654"/>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04" name="Freeform 284"/>
            <p:cNvSpPr>
              <a:spLocks/>
            </p:cNvSpPr>
            <p:nvPr/>
          </p:nvSpPr>
          <p:spPr bwMode="auto">
            <a:xfrm>
              <a:off x="4443" y="2436"/>
              <a:ext cx="325" cy="1085"/>
            </a:xfrm>
            <a:custGeom>
              <a:avLst/>
              <a:gdLst>
                <a:gd name="T0" fmla="*/ 1 w 975"/>
                <a:gd name="T1" fmla="*/ 0 h 3255"/>
                <a:gd name="T2" fmla="*/ 2 w 975"/>
                <a:gd name="T3" fmla="*/ 0 h 3255"/>
                <a:gd name="T4" fmla="*/ 2 w 975"/>
                <a:gd name="T5" fmla="*/ 0 h 3255"/>
                <a:gd name="T6" fmla="*/ 2 w 975"/>
                <a:gd name="T7" fmla="*/ 1 h 3255"/>
                <a:gd name="T8" fmla="*/ 2 w 975"/>
                <a:gd name="T9" fmla="*/ 1 h 3255"/>
                <a:gd name="T10" fmla="*/ 2 w 975"/>
                <a:gd name="T11" fmla="*/ 2 h 3255"/>
                <a:gd name="T12" fmla="*/ 2 w 975"/>
                <a:gd name="T13" fmla="*/ 2 h 3255"/>
                <a:gd name="T14" fmla="*/ 3 w 975"/>
                <a:gd name="T15" fmla="*/ 2 h 3255"/>
                <a:gd name="T16" fmla="*/ 3 w 975"/>
                <a:gd name="T17" fmla="*/ 3 h 3255"/>
                <a:gd name="T18" fmla="*/ 4 w 975"/>
                <a:gd name="T19" fmla="*/ 4 h 3255"/>
                <a:gd name="T20" fmla="*/ 4 w 975"/>
                <a:gd name="T21" fmla="*/ 5 h 3255"/>
                <a:gd name="T22" fmla="*/ 3 w 975"/>
                <a:gd name="T23" fmla="*/ 6 h 3255"/>
                <a:gd name="T24" fmla="*/ 3 w 975"/>
                <a:gd name="T25" fmla="*/ 6 h 3255"/>
                <a:gd name="T26" fmla="*/ 3 w 975"/>
                <a:gd name="T27" fmla="*/ 7 h 3255"/>
                <a:gd name="T28" fmla="*/ 3 w 975"/>
                <a:gd name="T29" fmla="*/ 7 h 3255"/>
                <a:gd name="T30" fmla="*/ 2 w 975"/>
                <a:gd name="T31" fmla="*/ 10 h 3255"/>
                <a:gd name="T32" fmla="*/ 2 w 975"/>
                <a:gd name="T33" fmla="*/ 11 h 3255"/>
                <a:gd name="T34" fmla="*/ 2 w 975"/>
                <a:gd name="T35" fmla="*/ 12 h 3255"/>
                <a:gd name="T36" fmla="*/ 2 w 975"/>
                <a:gd name="T37" fmla="*/ 12 h 3255"/>
                <a:gd name="T38" fmla="*/ 2 w 975"/>
                <a:gd name="T39" fmla="*/ 13 h 3255"/>
                <a:gd name="T40" fmla="*/ 2 w 975"/>
                <a:gd name="T41" fmla="*/ 13 h 3255"/>
                <a:gd name="T42" fmla="*/ 2 w 975"/>
                <a:gd name="T43" fmla="*/ 13 h 3255"/>
                <a:gd name="T44" fmla="*/ 1 w 975"/>
                <a:gd name="T45" fmla="*/ 13 h 3255"/>
                <a:gd name="T46" fmla="*/ 1 w 975"/>
                <a:gd name="T47" fmla="*/ 13 h 3255"/>
                <a:gd name="T48" fmla="*/ 1 w 975"/>
                <a:gd name="T49" fmla="*/ 13 h 3255"/>
                <a:gd name="T50" fmla="*/ 0 w 975"/>
                <a:gd name="T51" fmla="*/ 13 h 3255"/>
                <a:gd name="T52" fmla="*/ 0 w 975"/>
                <a:gd name="T53" fmla="*/ 13 h 3255"/>
                <a:gd name="T54" fmla="*/ 1 w 975"/>
                <a:gd name="T55" fmla="*/ 13 h 3255"/>
                <a:gd name="T56" fmla="*/ 1 w 975"/>
                <a:gd name="T57" fmla="*/ 12 h 3255"/>
                <a:gd name="T58" fmla="*/ 1 w 975"/>
                <a:gd name="T59" fmla="*/ 12 h 3255"/>
                <a:gd name="T60" fmla="*/ 1 w 975"/>
                <a:gd name="T61" fmla="*/ 10 h 3255"/>
                <a:gd name="T62" fmla="*/ 0 w 975"/>
                <a:gd name="T63" fmla="*/ 10 h 3255"/>
                <a:gd name="T64" fmla="*/ 0 w 975"/>
                <a:gd name="T65" fmla="*/ 7 h 3255"/>
                <a:gd name="T66" fmla="*/ 0 w 975"/>
                <a:gd name="T67" fmla="*/ 7 h 3255"/>
                <a:gd name="T68" fmla="*/ 0 w 975"/>
                <a:gd name="T69" fmla="*/ 6 h 3255"/>
                <a:gd name="T70" fmla="*/ 0 w 975"/>
                <a:gd name="T71" fmla="*/ 6 h 3255"/>
                <a:gd name="T72" fmla="*/ 0 w 975"/>
                <a:gd name="T73" fmla="*/ 5 h 3255"/>
                <a:gd name="T74" fmla="*/ 0 w 975"/>
                <a:gd name="T75" fmla="*/ 4 h 3255"/>
                <a:gd name="T76" fmla="*/ 0 w 975"/>
                <a:gd name="T77" fmla="*/ 3 h 3255"/>
                <a:gd name="T78" fmla="*/ 0 w 975"/>
                <a:gd name="T79" fmla="*/ 3 h 3255"/>
                <a:gd name="T80" fmla="*/ 0 w 975"/>
                <a:gd name="T81" fmla="*/ 3 h 3255"/>
                <a:gd name="T82" fmla="*/ 1 w 975"/>
                <a:gd name="T83" fmla="*/ 2 h 3255"/>
                <a:gd name="T84" fmla="*/ 1 w 975"/>
                <a:gd name="T85" fmla="*/ 2 h 3255"/>
                <a:gd name="T86" fmla="*/ 1 w 975"/>
                <a:gd name="T87" fmla="*/ 2 h 3255"/>
                <a:gd name="T88" fmla="*/ 1 w 975"/>
                <a:gd name="T89" fmla="*/ 2 h 3255"/>
                <a:gd name="T90" fmla="*/ 1 w 975"/>
                <a:gd name="T91" fmla="*/ 2 h 3255"/>
                <a:gd name="T92" fmla="*/ 1 w 975"/>
                <a:gd name="T93" fmla="*/ 2 h 3255"/>
                <a:gd name="T94" fmla="*/ 0 w 975"/>
                <a:gd name="T95" fmla="*/ 1 h 3255"/>
                <a:gd name="T96" fmla="*/ 0 w 975"/>
                <a:gd name="T97" fmla="*/ 1 h 3255"/>
                <a:gd name="T98" fmla="*/ 1 w 975"/>
                <a:gd name="T99" fmla="*/ 0 h 3255"/>
                <a:gd name="T100" fmla="*/ 1 w 975"/>
                <a:gd name="T101" fmla="*/ 0 h 3255"/>
                <a:gd name="T102" fmla="*/ 1 w 975"/>
                <a:gd name="T103" fmla="*/ 0 h 3255"/>
                <a:gd name="T104" fmla="*/ 1 w 975"/>
                <a:gd name="T105" fmla="*/ 0 h 3255"/>
                <a:gd name="T106" fmla="*/ 3 w 975"/>
                <a:gd name="T107" fmla="*/ 4 h 3255"/>
                <a:gd name="T108" fmla="*/ 3 w 975"/>
                <a:gd name="T109" fmla="*/ 5 h 3255"/>
                <a:gd name="T110" fmla="*/ 3 w 975"/>
                <a:gd name="T111" fmla="*/ 4 h 3255"/>
                <a:gd name="T112" fmla="*/ 3 w 975"/>
                <a:gd name="T113" fmla="*/ 4 h 3255"/>
                <a:gd name="T114" fmla="*/ 3 w 975"/>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5"/>
                <a:gd name="T175" fmla="*/ 0 h 3255"/>
                <a:gd name="T176" fmla="*/ 975 w 975"/>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lnTo>
                    <a:pt x="684" y="957"/>
                  </a:lnTo>
                  <a:lnTo>
                    <a:pt x="680" y="1078"/>
                  </a:lnTo>
                  <a:lnTo>
                    <a:pt x="674" y="1144"/>
                  </a:lnTo>
                  <a:lnTo>
                    <a:pt x="738" y="1153"/>
                  </a:lnTo>
                  <a:lnTo>
                    <a:pt x="754" y="1099"/>
                  </a:lnTo>
                  <a:lnTo>
                    <a:pt x="754" y="1054"/>
                  </a:lnTo>
                  <a:lnTo>
                    <a:pt x="728" y="1010"/>
                  </a:lnTo>
                  <a:lnTo>
                    <a:pt x="712" y="980"/>
                  </a:lnTo>
                  <a:lnTo>
                    <a:pt x="695" y="957"/>
                  </a:lnTo>
                  <a:lnTo>
                    <a:pt x="684" y="957"/>
                  </a:lnTo>
                  <a:lnTo>
                    <a:pt x="327"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05" name="Freeform 285"/>
            <p:cNvSpPr>
              <a:spLocks/>
            </p:cNvSpPr>
            <p:nvPr/>
          </p:nvSpPr>
          <p:spPr bwMode="auto">
            <a:xfrm>
              <a:off x="4443" y="2436"/>
              <a:ext cx="325" cy="1085"/>
            </a:xfrm>
            <a:custGeom>
              <a:avLst/>
              <a:gdLst>
                <a:gd name="T0" fmla="*/ 1 w 975"/>
                <a:gd name="T1" fmla="*/ 0 h 3255"/>
                <a:gd name="T2" fmla="*/ 2 w 975"/>
                <a:gd name="T3" fmla="*/ 0 h 3255"/>
                <a:gd name="T4" fmla="*/ 2 w 975"/>
                <a:gd name="T5" fmla="*/ 0 h 3255"/>
                <a:gd name="T6" fmla="*/ 2 w 975"/>
                <a:gd name="T7" fmla="*/ 1 h 3255"/>
                <a:gd name="T8" fmla="*/ 2 w 975"/>
                <a:gd name="T9" fmla="*/ 1 h 3255"/>
                <a:gd name="T10" fmla="*/ 2 w 975"/>
                <a:gd name="T11" fmla="*/ 2 h 3255"/>
                <a:gd name="T12" fmla="*/ 2 w 975"/>
                <a:gd name="T13" fmla="*/ 2 h 3255"/>
                <a:gd name="T14" fmla="*/ 3 w 975"/>
                <a:gd name="T15" fmla="*/ 2 h 3255"/>
                <a:gd name="T16" fmla="*/ 3 w 975"/>
                <a:gd name="T17" fmla="*/ 3 h 3255"/>
                <a:gd name="T18" fmla="*/ 4 w 975"/>
                <a:gd name="T19" fmla="*/ 4 h 3255"/>
                <a:gd name="T20" fmla="*/ 4 w 975"/>
                <a:gd name="T21" fmla="*/ 5 h 3255"/>
                <a:gd name="T22" fmla="*/ 3 w 975"/>
                <a:gd name="T23" fmla="*/ 6 h 3255"/>
                <a:gd name="T24" fmla="*/ 3 w 975"/>
                <a:gd name="T25" fmla="*/ 6 h 3255"/>
                <a:gd name="T26" fmla="*/ 3 w 975"/>
                <a:gd name="T27" fmla="*/ 7 h 3255"/>
                <a:gd name="T28" fmla="*/ 3 w 975"/>
                <a:gd name="T29" fmla="*/ 7 h 3255"/>
                <a:gd name="T30" fmla="*/ 2 w 975"/>
                <a:gd name="T31" fmla="*/ 10 h 3255"/>
                <a:gd name="T32" fmla="*/ 2 w 975"/>
                <a:gd name="T33" fmla="*/ 11 h 3255"/>
                <a:gd name="T34" fmla="*/ 2 w 975"/>
                <a:gd name="T35" fmla="*/ 12 h 3255"/>
                <a:gd name="T36" fmla="*/ 2 w 975"/>
                <a:gd name="T37" fmla="*/ 12 h 3255"/>
                <a:gd name="T38" fmla="*/ 2 w 975"/>
                <a:gd name="T39" fmla="*/ 13 h 3255"/>
                <a:gd name="T40" fmla="*/ 2 w 975"/>
                <a:gd name="T41" fmla="*/ 13 h 3255"/>
                <a:gd name="T42" fmla="*/ 2 w 975"/>
                <a:gd name="T43" fmla="*/ 13 h 3255"/>
                <a:gd name="T44" fmla="*/ 1 w 975"/>
                <a:gd name="T45" fmla="*/ 13 h 3255"/>
                <a:gd name="T46" fmla="*/ 1 w 975"/>
                <a:gd name="T47" fmla="*/ 13 h 3255"/>
                <a:gd name="T48" fmla="*/ 1 w 975"/>
                <a:gd name="T49" fmla="*/ 13 h 3255"/>
                <a:gd name="T50" fmla="*/ 0 w 975"/>
                <a:gd name="T51" fmla="*/ 13 h 3255"/>
                <a:gd name="T52" fmla="*/ 0 w 975"/>
                <a:gd name="T53" fmla="*/ 13 h 3255"/>
                <a:gd name="T54" fmla="*/ 1 w 975"/>
                <a:gd name="T55" fmla="*/ 13 h 3255"/>
                <a:gd name="T56" fmla="*/ 1 w 975"/>
                <a:gd name="T57" fmla="*/ 12 h 3255"/>
                <a:gd name="T58" fmla="*/ 1 w 975"/>
                <a:gd name="T59" fmla="*/ 12 h 3255"/>
                <a:gd name="T60" fmla="*/ 1 w 975"/>
                <a:gd name="T61" fmla="*/ 10 h 3255"/>
                <a:gd name="T62" fmla="*/ 0 w 975"/>
                <a:gd name="T63" fmla="*/ 10 h 3255"/>
                <a:gd name="T64" fmla="*/ 0 w 975"/>
                <a:gd name="T65" fmla="*/ 7 h 3255"/>
                <a:gd name="T66" fmla="*/ 0 w 975"/>
                <a:gd name="T67" fmla="*/ 7 h 3255"/>
                <a:gd name="T68" fmla="*/ 0 w 975"/>
                <a:gd name="T69" fmla="*/ 6 h 3255"/>
                <a:gd name="T70" fmla="*/ 0 w 975"/>
                <a:gd name="T71" fmla="*/ 6 h 3255"/>
                <a:gd name="T72" fmla="*/ 0 w 975"/>
                <a:gd name="T73" fmla="*/ 5 h 3255"/>
                <a:gd name="T74" fmla="*/ 0 w 975"/>
                <a:gd name="T75" fmla="*/ 4 h 3255"/>
                <a:gd name="T76" fmla="*/ 0 w 975"/>
                <a:gd name="T77" fmla="*/ 3 h 3255"/>
                <a:gd name="T78" fmla="*/ 0 w 975"/>
                <a:gd name="T79" fmla="*/ 3 h 3255"/>
                <a:gd name="T80" fmla="*/ 0 w 975"/>
                <a:gd name="T81" fmla="*/ 3 h 3255"/>
                <a:gd name="T82" fmla="*/ 1 w 975"/>
                <a:gd name="T83" fmla="*/ 2 h 3255"/>
                <a:gd name="T84" fmla="*/ 1 w 975"/>
                <a:gd name="T85" fmla="*/ 2 h 3255"/>
                <a:gd name="T86" fmla="*/ 1 w 975"/>
                <a:gd name="T87" fmla="*/ 2 h 3255"/>
                <a:gd name="T88" fmla="*/ 1 w 975"/>
                <a:gd name="T89" fmla="*/ 2 h 3255"/>
                <a:gd name="T90" fmla="*/ 1 w 975"/>
                <a:gd name="T91" fmla="*/ 2 h 3255"/>
                <a:gd name="T92" fmla="*/ 1 w 975"/>
                <a:gd name="T93" fmla="*/ 2 h 3255"/>
                <a:gd name="T94" fmla="*/ 0 w 975"/>
                <a:gd name="T95" fmla="*/ 1 h 3255"/>
                <a:gd name="T96" fmla="*/ 0 w 975"/>
                <a:gd name="T97" fmla="*/ 1 h 3255"/>
                <a:gd name="T98" fmla="*/ 1 w 975"/>
                <a:gd name="T99" fmla="*/ 0 h 3255"/>
                <a:gd name="T100" fmla="*/ 1 w 975"/>
                <a:gd name="T101" fmla="*/ 0 h 3255"/>
                <a:gd name="T102" fmla="*/ 1 w 975"/>
                <a:gd name="T103" fmla="*/ 0 h 3255"/>
                <a:gd name="T104" fmla="*/ 1 w 975"/>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5"/>
                <a:gd name="T160" fmla="*/ 0 h 3255"/>
                <a:gd name="T161" fmla="*/ 975 w 975"/>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06" name="Freeform 286"/>
            <p:cNvSpPr>
              <a:spLocks/>
            </p:cNvSpPr>
            <p:nvPr/>
          </p:nvSpPr>
          <p:spPr bwMode="auto">
            <a:xfrm>
              <a:off x="4668" y="2755"/>
              <a:ext cx="26" cy="65"/>
            </a:xfrm>
            <a:custGeom>
              <a:avLst/>
              <a:gdLst>
                <a:gd name="T0" fmla="*/ 0 w 80"/>
                <a:gd name="T1" fmla="*/ 0 h 196"/>
                <a:gd name="T2" fmla="*/ 0 w 80"/>
                <a:gd name="T3" fmla="*/ 0 h 196"/>
                <a:gd name="T4" fmla="*/ 0 w 80"/>
                <a:gd name="T5" fmla="*/ 1 h 196"/>
                <a:gd name="T6" fmla="*/ 0 w 80"/>
                <a:gd name="T7" fmla="*/ 1 h 196"/>
                <a:gd name="T8" fmla="*/ 0 w 80"/>
                <a:gd name="T9" fmla="*/ 1 h 196"/>
                <a:gd name="T10" fmla="*/ 0 w 80"/>
                <a:gd name="T11" fmla="*/ 0 h 196"/>
                <a:gd name="T12" fmla="*/ 0 w 80"/>
                <a:gd name="T13" fmla="*/ 0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6" y="120"/>
                  </a:lnTo>
                  <a:lnTo>
                    <a:pt x="0" y="187"/>
                  </a:lnTo>
                  <a:lnTo>
                    <a:pt x="64" y="196"/>
                  </a:lnTo>
                  <a:lnTo>
                    <a:pt x="80" y="142"/>
                  </a:lnTo>
                  <a:lnTo>
                    <a:pt x="80" y="97"/>
                  </a:lnTo>
                  <a:lnTo>
                    <a:pt x="53" y="54"/>
                  </a:lnTo>
                  <a:lnTo>
                    <a:pt x="38" y="22"/>
                  </a:lnTo>
                  <a:lnTo>
                    <a:pt x="21" y="0"/>
                  </a:lnTo>
                  <a:lnTo>
                    <a:pt x="10"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07" name="Freeform 287"/>
            <p:cNvSpPr>
              <a:spLocks/>
            </p:cNvSpPr>
            <p:nvPr/>
          </p:nvSpPr>
          <p:spPr bwMode="auto">
            <a:xfrm>
              <a:off x="5042" y="2414"/>
              <a:ext cx="310" cy="1140"/>
            </a:xfrm>
            <a:custGeom>
              <a:avLst/>
              <a:gdLst>
                <a:gd name="T0" fmla="*/ 3 w 931"/>
                <a:gd name="T1" fmla="*/ 0 h 3420"/>
                <a:gd name="T2" fmla="*/ 3 w 931"/>
                <a:gd name="T3" fmla="*/ 1 h 3420"/>
                <a:gd name="T4" fmla="*/ 3 w 931"/>
                <a:gd name="T5" fmla="*/ 1 h 3420"/>
                <a:gd name="T6" fmla="*/ 3 w 931"/>
                <a:gd name="T7" fmla="*/ 2 h 3420"/>
                <a:gd name="T8" fmla="*/ 3 w 931"/>
                <a:gd name="T9" fmla="*/ 2 h 3420"/>
                <a:gd name="T10" fmla="*/ 3 w 931"/>
                <a:gd name="T11" fmla="*/ 3 h 3420"/>
                <a:gd name="T12" fmla="*/ 4 w 931"/>
                <a:gd name="T13" fmla="*/ 3 h 3420"/>
                <a:gd name="T14" fmla="*/ 4 w 931"/>
                <a:gd name="T15" fmla="*/ 5 h 3420"/>
                <a:gd name="T16" fmla="*/ 4 w 931"/>
                <a:gd name="T17" fmla="*/ 6 h 3420"/>
                <a:gd name="T18" fmla="*/ 4 w 931"/>
                <a:gd name="T19" fmla="*/ 7 h 3420"/>
                <a:gd name="T20" fmla="*/ 3 w 931"/>
                <a:gd name="T21" fmla="*/ 9 h 3420"/>
                <a:gd name="T22" fmla="*/ 3 w 931"/>
                <a:gd name="T23" fmla="*/ 10 h 3420"/>
                <a:gd name="T24" fmla="*/ 3 w 931"/>
                <a:gd name="T25" fmla="*/ 11 h 3420"/>
                <a:gd name="T26" fmla="*/ 2 w 931"/>
                <a:gd name="T27" fmla="*/ 13 h 3420"/>
                <a:gd name="T28" fmla="*/ 2 w 931"/>
                <a:gd name="T29" fmla="*/ 14 h 3420"/>
                <a:gd name="T30" fmla="*/ 2 w 931"/>
                <a:gd name="T31" fmla="*/ 14 h 3420"/>
                <a:gd name="T32" fmla="*/ 1 w 931"/>
                <a:gd name="T33" fmla="*/ 14 h 3420"/>
                <a:gd name="T34" fmla="*/ 1 w 931"/>
                <a:gd name="T35" fmla="*/ 14 h 3420"/>
                <a:gd name="T36" fmla="*/ 1 w 931"/>
                <a:gd name="T37" fmla="*/ 14 h 3420"/>
                <a:gd name="T38" fmla="*/ 0 w 931"/>
                <a:gd name="T39" fmla="*/ 14 h 3420"/>
                <a:gd name="T40" fmla="*/ 0 w 931"/>
                <a:gd name="T41" fmla="*/ 13 h 3420"/>
                <a:gd name="T42" fmla="*/ 1 w 931"/>
                <a:gd name="T43" fmla="*/ 13 h 3420"/>
                <a:gd name="T44" fmla="*/ 1 w 931"/>
                <a:gd name="T45" fmla="*/ 12 h 3420"/>
                <a:gd name="T46" fmla="*/ 0 w 931"/>
                <a:gd name="T47" fmla="*/ 11 h 3420"/>
                <a:gd name="T48" fmla="*/ 0 w 931"/>
                <a:gd name="T49" fmla="*/ 9 h 3420"/>
                <a:gd name="T50" fmla="*/ 0 w 931"/>
                <a:gd name="T51" fmla="*/ 8 h 3420"/>
                <a:gd name="T52" fmla="*/ 1 w 931"/>
                <a:gd name="T53" fmla="*/ 6 h 3420"/>
                <a:gd name="T54" fmla="*/ 1 w 931"/>
                <a:gd name="T55" fmla="*/ 5 h 3420"/>
                <a:gd name="T56" fmla="*/ 0 w 931"/>
                <a:gd name="T57" fmla="*/ 5 h 3420"/>
                <a:gd name="T58" fmla="*/ 1 w 931"/>
                <a:gd name="T59" fmla="*/ 4 h 3420"/>
                <a:gd name="T60" fmla="*/ 1 w 931"/>
                <a:gd name="T61" fmla="*/ 3 h 3420"/>
                <a:gd name="T62" fmla="*/ 1 w 931"/>
                <a:gd name="T63" fmla="*/ 2 h 3420"/>
                <a:gd name="T64" fmla="*/ 2 w 931"/>
                <a:gd name="T65" fmla="*/ 2 h 3420"/>
                <a:gd name="T66" fmla="*/ 1 w 931"/>
                <a:gd name="T67" fmla="*/ 2 h 3420"/>
                <a:gd name="T68" fmla="*/ 1 w 931"/>
                <a:gd name="T69" fmla="*/ 1 h 3420"/>
                <a:gd name="T70" fmla="*/ 1 w 931"/>
                <a:gd name="T71" fmla="*/ 1 h 3420"/>
                <a:gd name="T72" fmla="*/ 1 w 931"/>
                <a:gd name="T73" fmla="*/ 0 h 3420"/>
                <a:gd name="T74" fmla="*/ 2 w 931"/>
                <a:gd name="T75" fmla="*/ 0 h 3420"/>
                <a:gd name="T76" fmla="*/ 3 w 931"/>
                <a:gd name="T77" fmla="*/ 6 h 3420"/>
                <a:gd name="T78" fmla="*/ 3 w 931"/>
                <a:gd name="T79" fmla="*/ 6 h 3420"/>
                <a:gd name="T80" fmla="*/ 3 w 931"/>
                <a:gd name="T81" fmla="*/ 5 h 3420"/>
                <a:gd name="T82" fmla="*/ 3 w 931"/>
                <a:gd name="T83" fmla="*/ 4 h 3420"/>
                <a:gd name="T84" fmla="*/ 3 w 931"/>
                <a:gd name="T85" fmla="*/ 5 h 3420"/>
                <a:gd name="T86" fmla="*/ 3 w 931"/>
                <a:gd name="T87" fmla="*/ 6 h 3420"/>
                <a:gd name="T88" fmla="*/ 2 w 931"/>
                <a:gd name="T89" fmla="*/ 13 h 3420"/>
                <a:gd name="T90" fmla="*/ 2 w 931"/>
                <a:gd name="T91" fmla="*/ 13 h 3420"/>
                <a:gd name="T92" fmla="*/ 2 w 931"/>
                <a:gd name="T93" fmla="*/ 11 h 3420"/>
                <a:gd name="T94" fmla="*/ 2 w 931"/>
                <a:gd name="T95" fmla="*/ 10 h 3420"/>
                <a:gd name="T96" fmla="*/ 2 w 931"/>
                <a:gd name="T97" fmla="*/ 10 h 3420"/>
                <a:gd name="T98" fmla="*/ 2 w 931"/>
                <a:gd name="T99" fmla="*/ 9 h 3420"/>
                <a:gd name="T100" fmla="*/ 1 w 931"/>
                <a:gd name="T101" fmla="*/ 9 h 3420"/>
                <a:gd name="T102" fmla="*/ 1 w 931"/>
                <a:gd name="T103" fmla="*/ 10 h 3420"/>
                <a:gd name="T104" fmla="*/ 1 w 931"/>
                <a:gd name="T105" fmla="*/ 10 h 3420"/>
                <a:gd name="T106" fmla="*/ 1 w 931"/>
                <a:gd name="T107" fmla="*/ 11 h 3420"/>
                <a:gd name="T108" fmla="*/ 2 w 931"/>
                <a:gd name="T109" fmla="*/ 13 h 3420"/>
                <a:gd name="T110" fmla="*/ 2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lnTo>
                    <a:pt x="757" y="1477"/>
                  </a:lnTo>
                  <a:lnTo>
                    <a:pt x="705" y="1498"/>
                  </a:lnTo>
                  <a:lnTo>
                    <a:pt x="705" y="1412"/>
                  </a:lnTo>
                  <a:lnTo>
                    <a:pt x="700" y="1375"/>
                  </a:lnTo>
                  <a:lnTo>
                    <a:pt x="691" y="1338"/>
                  </a:lnTo>
                  <a:lnTo>
                    <a:pt x="674" y="1303"/>
                  </a:lnTo>
                  <a:lnTo>
                    <a:pt x="654" y="1268"/>
                  </a:lnTo>
                  <a:lnTo>
                    <a:pt x="680" y="1223"/>
                  </a:lnTo>
                  <a:lnTo>
                    <a:pt x="705" y="1172"/>
                  </a:lnTo>
                  <a:lnTo>
                    <a:pt x="729" y="1114"/>
                  </a:lnTo>
                  <a:lnTo>
                    <a:pt x="743" y="1065"/>
                  </a:lnTo>
                  <a:lnTo>
                    <a:pt x="755" y="1001"/>
                  </a:lnTo>
                  <a:lnTo>
                    <a:pt x="763" y="1080"/>
                  </a:lnTo>
                  <a:lnTo>
                    <a:pt x="760" y="1177"/>
                  </a:lnTo>
                  <a:lnTo>
                    <a:pt x="758" y="1268"/>
                  </a:lnTo>
                  <a:lnTo>
                    <a:pt x="760" y="1343"/>
                  </a:lnTo>
                  <a:lnTo>
                    <a:pt x="758" y="1404"/>
                  </a:lnTo>
                  <a:lnTo>
                    <a:pt x="757" y="1477"/>
                  </a:lnTo>
                  <a:lnTo>
                    <a:pt x="495" y="1"/>
                  </a:lnTo>
                  <a:lnTo>
                    <a:pt x="410" y="3179"/>
                  </a:lnTo>
                  <a:lnTo>
                    <a:pt x="434" y="3137"/>
                  </a:lnTo>
                  <a:lnTo>
                    <a:pt x="448" y="3094"/>
                  </a:lnTo>
                  <a:lnTo>
                    <a:pt x="455" y="3038"/>
                  </a:lnTo>
                  <a:lnTo>
                    <a:pt x="448" y="2962"/>
                  </a:lnTo>
                  <a:lnTo>
                    <a:pt x="443" y="2873"/>
                  </a:lnTo>
                  <a:lnTo>
                    <a:pt x="441" y="2768"/>
                  </a:lnTo>
                  <a:lnTo>
                    <a:pt x="443" y="2654"/>
                  </a:lnTo>
                  <a:lnTo>
                    <a:pt x="450" y="2552"/>
                  </a:lnTo>
                  <a:lnTo>
                    <a:pt x="457" y="2483"/>
                  </a:lnTo>
                  <a:lnTo>
                    <a:pt x="453" y="2452"/>
                  </a:lnTo>
                  <a:lnTo>
                    <a:pt x="434" y="2407"/>
                  </a:lnTo>
                  <a:lnTo>
                    <a:pt x="417" y="2349"/>
                  </a:lnTo>
                  <a:lnTo>
                    <a:pt x="409" y="2277"/>
                  </a:lnTo>
                  <a:lnTo>
                    <a:pt x="410" y="2217"/>
                  </a:lnTo>
                  <a:lnTo>
                    <a:pt x="422" y="2173"/>
                  </a:lnTo>
                  <a:lnTo>
                    <a:pt x="270" y="2159"/>
                  </a:lnTo>
                  <a:lnTo>
                    <a:pt x="254" y="2205"/>
                  </a:lnTo>
                  <a:lnTo>
                    <a:pt x="237" y="2252"/>
                  </a:lnTo>
                  <a:lnTo>
                    <a:pt x="222" y="2301"/>
                  </a:lnTo>
                  <a:lnTo>
                    <a:pt x="222"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08" name="Freeform 288"/>
            <p:cNvSpPr>
              <a:spLocks/>
            </p:cNvSpPr>
            <p:nvPr/>
          </p:nvSpPr>
          <p:spPr bwMode="auto">
            <a:xfrm>
              <a:off x="5042" y="2414"/>
              <a:ext cx="310" cy="1140"/>
            </a:xfrm>
            <a:custGeom>
              <a:avLst/>
              <a:gdLst>
                <a:gd name="T0" fmla="*/ 2 w 931"/>
                <a:gd name="T1" fmla="*/ 0 h 3420"/>
                <a:gd name="T2" fmla="*/ 3 w 931"/>
                <a:gd name="T3" fmla="*/ 0 h 3420"/>
                <a:gd name="T4" fmla="*/ 3 w 931"/>
                <a:gd name="T5" fmla="*/ 1 h 3420"/>
                <a:gd name="T6" fmla="*/ 3 w 931"/>
                <a:gd name="T7" fmla="*/ 1 h 3420"/>
                <a:gd name="T8" fmla="*/ 2 w 931"/>
                <a:gd name="T9" fmla="*/ 2 h 3420"/>
                <a:gd name="T10" fmla="*/ 3 w 931"/>
                <a:gd name="T11" fmla="*/ 2 h 3420"/>
                <a:gd name="T12" fmla="*/ 3 w 931"/>
                <a:gd name="T13" fmla="*/ 2 h 3420"/>
                <a:gd name="T14" fmla="*/ 3 w 931"/>
                <a:gd name="T15" fmla="*/ 2 h 3420"/>
                <a:gd name="T16" fmla="*/ 3 w 931"/>
                <a:gd name="T17" fmla="*/ 3 h 3420"/>
                <a:gd name="T18" fmla="*/ 4 w 931"/>
                <a:gd name="T19" fmla="*/ 3 h 3420"/>
                <a:gd name="T20" fmla="*/ 3 w 931"/>
                <a:gd name="T21" fmla="*/ 4 h 3420"/>
                <a:gd name="T22" fmla="*/ 4 w 931"/>
                <a:gd name="T23" fmla="*/ 5 h 3420"/>
                <a:gd name="T24" fmla="*/ 4 w 931"/>
                <a:gd name="T25" fmla="*/ 6 h 3420"/>
                <a:gd name="T26" fmla="*/ 4 w 931"/>
                <a:gd name="T27" fmla="*/ 6 h 3420"/>
                <a:gd name="T28" fmla="*/ 4 w 931"/>
                <a:gd name="T29" fmla="*/ 7 h 3420"/>
                <a:gd name="T30" fmla="*/ 3 w 931"/>
                <a:gd name="T31" fmla="*/ 8 h 3420"/>
                <a:gd name="T32" fmla="*/ 2 w 931"/>
                <a:gd name="T33" fmla="*/ 9 h 3420"/>
                <a:gd name="T34" fmla="*/ 3 w 931"/>
                <a:gd name="T35" fmla="*/ 10 h 3420"/>
                <a:gd name="T36" fmla="*/ 3 w 931"/>
                <a:gd name="T37" fmla="*/ 11 h 3420"/>
                <a:gd name="T38" fmla="*/ 2 w 931"/>
                <a:gd name="T39" fmla="*/ 12 h 3420"/>
                <a:gd name="T40" fmla="*/ 2 w 931"/>
                <a:gd name="T41" fmla="*/ 13 h 3420"/>
                <a:gd name="T42" fmla="*/ 2 w 931"/>
                <a:gd name="T43" fmla="*/ 14 h 3420"/>
                <a:gd name="T44" fmla="*/ 2 w 931"/>
                <a:gd name="T45" fmla="*/ 14 h 3420"/>
                <a:gd name="T46" fmla="*/ 2 w 931"/>
                <a:gd name="T47" fmla="*/ 14 h 3420"/>
                <a:gd name="T48" fmla="*/ 1 w 931"/>
                <a:gd name="T49" fmla="*/ 14 h 3420"/>
                <a:gd name="T50" fmla="*/ 1 w 931"/>
                <a:gd name="T51" fmla="*/ 14 h 3420"/>
                <a:gd name="T52" fmla="*/ 1 w 931"/>
                <a:gd name="T53" fmla="*/ 14 h 3420"/>
                <a:gd name="T54" fmla="*/ 1 w 931"/>
                <a:gd name="T55" fmla="*/ 14 h 3420"/>
                <a:gd name="T56" fmla="*/ 1 w 931"/>
                <a:gd name="T57" fmla="*/ 14 h 3420"/>
                <a:gd name="T58" fmla="*/ 0 w 931"/>
                <a:gd name="T59" fmla="*/ 14 h 3420"/>
                <a:gd name="T60" fmla="*/ 0 w 931"/>
                <a:gd name="T61" fmla="*/ 14 h 3420"/>
                <a:gd name="T62" fmla="*/ 0 w 931"/>
                <a:gd name="T63" fmla="*/ 13 h 3420"/>
                <a:gd name="T64" fmla="*/ 1 w 931"/>
                <a:gd name="T65" fmla="*/ 13 h 3420"/>
                <a:gd name="T66" fmla="*/ 1 w 931"/>
                <a:gd name="T67" fmla="*/ 13 h 3420"/>
                <a:gd name="T68" fmla="*/ 1 w 931"/>
                <a:gd name="T69" fmla="*/ 12 h 3420"/>
                <a:gd name="T70" fmla="*/ 0 w 931"/>
                <a:gd name="T71" fmla="*/ 11 h 3420"/>
                <a:gd name="T72" fmla="*/ 0 w 931"/>
                <a:gd name="T73" fmla="*/ 10 h 3420"/>
                <a:gd name="T74" fmla="*/ 0 w 931"/>
                <a:gd name="T75" fmla="*/ 9 h 3420"/>
                <a:gd name="T76" fmla="*/ 0 w 931"/>
                <a:gd name="T77" fmla="*/ 8 h 3420"/>
                <a:gd name="T78" fmla="*/ 0 w 931"/>
                <a:gd name="T79" fmla="*/ 7 h 3420"/>
                <a:gd name="T80" fmla="*/ 1 w 931"/>
                <a:gd name="T81" fmla="*/ 6 h 3420"/>
                <a:gd name="T82" fmla="*/ 1 w 931"/>
                <a:gd name="T83" fmla="*/ 5 h 3420"/>
                <a:gd name="T84" fmla="*/ 0 w 931"/>
                <a:gd name="T85" fmla="*/ 5 h 3420"/>
                <a:gd name="T86" fmla="*/ 0 w 931"/>
                <a:gd name="T87" fmla="*/ 5 h 3420"/>
                <a:gd name="T88" fmla="*/ 1 w 931"/>
                <a:gd name="T89" fmla="*/ 4 h 3420"/>
                <a:gd name="T90" fmla="*/ 1 w 931"/>
                <a:gd name="T91" fmla="*/ 3 h 3420"/>
                <a:gd name="T92" fmla="*/ 1 w 931"/>
                <a:gd name="T93" fmla="*/ 3 h 3420"/>
                <a:gd name="T94" fmla="*/ 1 w 931"/>
                <a:gd name="T95" fmla="*/ 2 h 3420"/>
                <a:gd name="T96" fmla="*/ 2 w 931"/>
                <a:gd name="T97" fmla="*/ 2 h 3420"/>
                <a:gd name="T98" fmla="*/ 2 w 931"/>
                <a:gd name="T99" fmla="*/ 2 h 3420"/>
                <a:gd name="T100" fmla="*/ 1 w 931"/>
                <a:gd name="T101" fmla="*/ 2 h 3420"/>
                <a:gd name="T102" fmla="*/ 1 w 931"/>
                <a:gd name="T103" fmla="*/ 1 h 3420"/>
                <a:gd name="T104" fmla="*/ 1 w 931"/>
                <a:gd name="T105" fmla="*/ 1 h 3420"/>
                <a:gd name="T106" fmla="*/ 1 w 931"/>
                <a:gd name="T107" fmla="*/ 1 h 3420"/>
                <a:gd name="T108" fmla="*/ 1 w 931"/>
                <a:gd name="T109" fmla="*/ 0 h 3420"/>
                <a:gd name="T110" fmla="*/ 2 w 931"/>
                <a:gd name="T111" fmla="*/ 0 h 3420"/>
                <a:gd name="T112" fmla="*/ 2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2009" name="Freeform 289"/>
            <p:cNvSpPr>
              <a:spLocks/>
            </p:cNvSpPr>
            <p:nvPr/>
          </p:nvSpPr>
          <p:spPr bwMode="auto">
            <a:xfrm>
              <a:off x="5260" y="2747"/>
              <a:ext cx="36" cy="166"/>
            </a:xfrm>
            <a:custGeom>
              <a:avLst/>
              <a:gdLst>
                <a:gd name="T0" fmla="*/ 0 w 109"/>
                <a:gd name="T1" fmla="*/ 2 h 498"/>
                <a:gd name="T2" fmla="*/ 0 w 109"/>
                <a:gd name="T3" fmla="*/ 2 h 498"/>
                <a:gd name="T4" fmla="*/ 0 w 109"/>
                <a:gd name="T5" fmla="*/ 2 h 498"/>
                <a:gd name="T6" fmla="*/ 0 w 109"/>
                <a:gd name="T7" fmla="*/ 2 h 498"/>
                <a:gd name="T8" fmla="*/ 0 w 109"/>
                <a:gd name="T9" fmla="*/ 1 h 498"/>
                <a:gd name="T10" fmla="*/ 0 w 109"/>
                <a:gd name="T11" fmla="*/ 1 h 498"/>
                <a:gd name="T12" fmla="*/ 0 w 109"/>
                <a:gd name="T13" fmla="*/ 1 h 498"/>
                <a:gd name="T14" fmla="*/ 0 w 109"/>
                <a:gd name="T15" fmla="*/ 1 h 498"/>
                <a:gd name="T16" fmla="*/ 0 w 109"/>
                <a:gd name="T17" fmla="*/ 1 h 498"/>
                <a:gd name="T18" fmla="*/ 0 w 109"/>
                <a:gd name="T19" fmla="*/ 0 h 498"/>
                <a:gd name="T20" fmla="*/ 0 w 109"/>
                <a:gd name="T21" fmla="*/ 0 h 498"/>
                <a:gd name="T22" fmla="*/ 0 w 109"/>
                <a:gd name="T23" fmla="*/ 0 h 498"/>
                <a:gd name="T24" fmla="*/ 0 w 109"/>
                <a:gd name="T25" fmla="*/ 0 h 498"/>
                <a:gd name="T26" fmla="*/ 0 w 109"/>
                <a:gd name="T27" fmla="*/ 1 h 498"/>
                <a:gd name="T28" fmla="*/ 0 w 109"/>
                <a:gd name="T29" fmla="*/ 1 h 498"/>
                <a:gd name="T30" fmla="*/ 0 w 109"/>
                <a:gd name="T31" fmla="*/ 1 h 498"/>
                <a:gd name="T32" fmla="*/ 0 w 109"/>
                <a:gd name="T33" fmla="*/ 2 h 498"/>
                <a:gd name="T34" fmla="*/ 0 w 109"/>
                <a:gd name="T35" fmla="*/ 2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3"/>
                  </a:lnTo>
                  <a:lnTo>
                    <a:pt x="47" y="375"/>
                  </a:lnTo>
                  <a:lnTo>
                    <a:pt x="38" y="338"/>
                  </a:lnTo>
                  <a:lnTo>
                    <a:pt x="21" y="302"/>
                  </a:lnTo>
                  <a:lnTo>
                    <a:pt x="0" y="268"/>
                  </a:lnTo>
                  <a:lnTo>
                    <a:pt x="27" y="224"/>
                  </a:lnTo>
                  <a:lnTo>
                    <a:pt x="52" y="173"/>
                  </a:lnTo>
                  <a:lnTo>
                    <a:pt x="75" y="114"/>
                  </a:lnTo>
                  <a:lnTo>
                    <a:pt x="89" y="64"/>
                  </a:lnTo>
                  <a:lnTo>
                    <a:pt x="102"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10" name="Freeform 290"/>
            <p:cNvSpPr>
              <a:spLocks/>
            </p:cNvSpPr>
            <p:nvPr/>
          </p:nvSpPr>
          <p:spPr bwMode="auto">
            <a:xfrm>
              <a:off x="5116" y="3133"/>
              <a:ext cx="78" cy="340"/>
            </a:xfrm>
            <a:custGeom>
              <a:avLst/>
              <a:gdLst>
                <a:gd name="T0" fmla="*/ 1 w 234"/>
                <a:gd name="T1" fmla="*/ 4 h 1020"/>
                <a:gd name="T2" fmla="*/ 1 w 234"/>
                <a:gd name="T3" fmla="*/ 4 h 1020"/>
                <a:gd name="T4" fmla="*/ 1 w 234"/>
                <a:gd name="T5" fmla="*/ 4 h 1020"/>
                <a:gd name="T6" fmla="*/ 1 w 234"/>
                <a:gd name="T7" fmla="*/ 4 h 1020"/>
                <a:gd name="T8" fmla="*/ 1 w 234"/>
                <a:gd name="T9" fmla="*/ 3 h 1020"/>
                <a:gd name="T10" fmla="*/ 1 w 234"/>
                <a:gd name="T11" fmla="*/ 3 h 1020"/>
                <a:gd name="T12" fmla="*/ 1 w 234"/>
                <a:gd name="T13" fmla="*/ 3 h 1020"/>
                <a:gd name="T14" fmla="*/ 1 w 234"/>
                <a:gd name="T15" fmla="*/ 2 h 1020"/>
                <a:gd name="T16" fmla="*/ 1 w 234"/>
                <a:gd name="T17" fmla="*/ 2 h 1020"/>
                <a:gd name="T18" fmla="*/ 1 w 234"/>
                <a:gd name="T19" fmla="*/ 1 h 1020"/>
                <a:gd name="T20" fmla="*/ 1 w 234"/>
                <a:gd name="T21" fmla="*/ 1 h 1020"/>
                <a:gd name="T22" fmla="*/ 1 w 234"/>
                <a:gd name="T23" fmla="*/ 1 h 1020"/>
                <a:gd name="T24" fmla="*/ 1 w 234"/>
                <a:gd name="T25" fmla="*/ 1 h 1020"/>
                <a:gd name="T26" fmla="*/ 1 w 234"/>
                <a:gd name="T27" fmla="*/ 0 h 1020"/>
                <a:gd name="T28" fmla="*/ 1 w 234"/>
                <a:gd name="T29" fmla="*/ 0 h 1020"/>
                <a:gd name="T30" fmla="*/ 1 w 234"/>
                <a:gd name="T31" fmla="*/ 0 h 1020"/>
                <a:gd name="T32" fmla="*/ 0 w 234"/>
                <a:gd name="T33" fmla="*/ 0 h 1020"/>
                <a:gd name="T34" fmla="*/ 0 w 234"/>
                <a:gd name="T35" fmla="*/ 0 h 1020"/>
                <a:gd name="T36" fmla="*/ 0 w 234"/>
                <a:gd name="T37" fmla="*/ 0 h 1020"/>
                <a:gd name="T38" fmla="*/ 0 w 234"/>
                <a:gd name="T39" fmla="*/ 1 h 1020"/>
                <a:gd name="T40" fmla="*/ 0 w 234"/>
                <a:gd name="T41" fmla="*/ 1 h 1020"/>
                <a:gd name="T42" fmla="*/ 0 w 234"/>
                <a:gd name="T43" fmla="*/ 1 h 1020"/>
                <a:gd name="T44" fmla="*/ 0 w 234"/>
                <a:gd name="T45" fmla="*/ 1 h 1020"/>
                <a:gd name="T46" fmla="*/ 0 w 234"/>
                <a:gd name="T47" fmla="*/ 1 h 1020"/>
                <a:gd name="T48" fmla="*/ 0 w 234"/>
                <a:gd name="T49" fmla="*/ 1 h 1020"/>
                <a:gd name="T50" fmla="*/ 0 w 234"/>
                <a:gd name="T51" fmla="*/ 2 h 1020"/>
                <a:gd name="T52" fmla="*/ 0 w 234"/>
                <a:gd name="T53" fmla="*/ 2 h 1020"/>
                <a:gd name="T54" fmla="*/ 0 w 234"/>
                <a:gd name="T55" fmla="*/ 3 h 1020"/>
                <a:gd name="T56" fmla="*/ 0 w 234"/>
                <a:gd name="T57" fmla="*/ 3 h 1020"/>
                <a:gd name="T58" fmla="*/ 0 w 234"/>
                <a:gd name="T59" fmla="*/ 3 h 1020"/>
                <a:gd name="T60" fmla="*/ 1 w 234"/>
                <a:gd name="T61" fmla="*/ 4 h 1020"/>
                <a:gd name="T62" fmla="*/ 1 w 234"/>
                <a:gd name="T63" fmla="*/ 4 h 1020"/>
                <a:gd name="T64" fmla="*/ 1 w 234"/>
                <a:gd name="T65" fmla="*/ 4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0"/>
                <a:gd name="T101" fmla="*/ 234 w 23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0">
                  <a:moveTo>
                    <a:pt x="187" y="1020"/>
                  </a:moveTo>
                  <a:lnTo>
                    <a:pt x="211" y="978"/>
                  </a:lnTo>
                  <a:lnTo>
                    <a:pt x="225" y="935"/>
                  </a:lnTo>
                  <a:lnTo>
                    <a:pt x="232" y="879"/>
                  </a:lnTo>
                  <a:lnTo>
                    <a:pt x="225" y="803"/>
                  </a:lnTo>
                  <a:lnTo>
                    <a:pt x="221" y="714"/>
                  </a:lnTo>
                  <a:lnTo>
                    <a:pt x="218" y="609"/>
                  </a:lnTo>
                  <a:lnTo>
                    <a:pt x="221" y="495"/>
                  </a:lnTo>
                  <a:lnTo>
                    <a:pt x="228" y="393"/>
                  </a:lnTo>
                  <a:lnTo>
                    <a:pt x="234" y="324"/>
                  </a:lnTo>
                  <a:lnTo>
                    <a:pt x="229" y="293"/>
                  </a:lnTo>
                  <a:lnTo>
                    <a:pt x="212" y="248"/>
                  </a:lnTo>
                  <a:lnTo>
                    <a:pt x="194" y="190"/>
                  </a:lnTo>
                  <a:lnTo>
                    <a:pt x="187" y="118"/>
                  </a:lnTo>
                  <a:lnTo>
                    <a:pt x="188" y="58"/>
                  </a:lnTo>
                  <a:lnTo>
                    <a:pt x="199" y="14"/>
                  </a:lnTo>
                  <a:lnTo>
                    <a:pt x="48" y="0"/>
                  </a:lnTo>
                  <a:lnTo>
                    <a:pt x="32" y="46"/>
                  </a:lnTo>
                  <a:lnTo>
                    <a:pt x="15" y="93"/>
                  </a:lnTo>
                  <a:lnTo>
                    <a:pt x="0" y="142"/>
                  </a:lnTo>
                  <a:lnTo>
                    <a:pt x="0" y="163"/>
                  </a:lnTo>
                  <a:lnTo>
                    <a:pt x="20" y="205"/>
                  </a:lnTo>
                  <a:lnTo>
                    <a:pt x="48" y="251"/>
                  </a:lnTo>
                  <a:lnTo>
                    <a:pt x="71" y="310"/>
                  </a:lnTo>
                  <a:lnTo>
                    <a:pt x="87" y="364"/>
                  </a:lnTo>
                  <a:lnTo>
                    <a:pt x="92" y="440"/>
                  </a:lnTo>
                  <a:lnTo>
                    <a:pt x="92" y="516"/>
                  </a:lnTo>
                  <a:lnTo>
                    <a:pt x="94" y="624"/>
                  </a:lnTo>
                  <a:lnTo>
                    <a:pt x="100" y="716"/>
                  </a:lnTo>
                  <a:lnTo>
                    <a:pt x="118" y="820"/>
                  </a:lnTo>
                  <a:lnTo>
                    <a:pt x="151" y="935"/>
                  </a:lnTo>
                  <a:lnTo>
                    <a:pt x="170" y="985"/>
                  </a:lnTo>
                  <a:lnTo>
                    <a:pt x="187" y="102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11" name="Freeform 291"/>
            <p:cNvSpPr>
              <a:spLocks/>
            </p:cNvSpPr>
            <p:nvPr/>
          </p:nvSpPr>
          <p:spPr bwMode="auto">
            <a:xfrm>
              <a:off x="1152" y="2593"/>
              <a:ext cx="425" cy="1215"/>
            </a:xfrm>
            <a:custGeom>
              <a:avLst/>
              <a:gdLst>
                <a:gd name="T0" fmla="*/ 3 w 1276"/>
                <a:gd name="T1" fmla="*/ 10 h 3644"/>
                <a:gd name="T2" fmla="*/ 3 w 1276"/>
                <a:gd name="T3" fmla="*/ 12 h 3644"/>
                <a:gd name="T4" fmla="*/ 3 w 1276"/>
                <a:gd name="T5" fmla="*/ 13 h 3644"/>
                <a:gd name="T6" fmla="*/ 3 w 1276"/>
                <a:gd name="T7" fmla="*/ 14 h 3644"/>
                <a:gd name="T8" fmla="*/ 4 w 1276"/>
                <a:gd name="T9" fmla="*/ 14 h 3644"/>
                <a:gd name="T10" fmla="*/ 4 w 1276"/>
                <a:gd name="T11" fmla="*/ 14 h 3644"/>
                <a:gd name="T12" fmla="*/ 5 w 1276"/>
                <a:gd name="T13" fmla="*/ 15 h 3644"/>
                <a:gd name="T14" fmla="*/ 5 w 1276"/>
                <a:gd name="T15" fmla="*/ 14 h 3644"/>
                <a:gd name="T16" fmla="*/ 5 w 1276"/>
                <a:gd name="T17" fmla="*/ 14 h 3644"/>
                <a:gd name="T18" fmla="*/ 4 w 1276"/>
                <a:gd name="T19" fmla="*/ 14 h 3644"/>
                <a:gd name="T20" fmla="*/ 4 w 1276"/>
                <a:gd name="T21" fmla="*/ 12 h 3644"/>
                <a:gd name="T22" fmla="*/ 4 w 1276"/>
                <a:gd name="T23" fmla="*/ 10 h 3644"/>
                <a:gd name="T24" fmla="*/ 4 w 1276"/>
                <a:gd name="T25" fmla="*/ 9 h 3644"/>
                <a:gd name="T26" fmla="*/ 4 w 1276"/>
                <a:gd name="T27" fmla="*/ 8 h 3644"/>
                <a:gd name="T28" fmla="*/ 5 w 1276"/>
                <a:gd name="T29" fmla="*/ 8 h 3644"/>
                <a:gd name="T30" fmla="*/ 5 w 1276"/>
                <a:gd name="T31" fmla="*/ 7 h 3644"/>
                <a:gd name="T32" fmla="*/ 4 w 1276"/>
                <a:gd name="T33" fmla="*/ 6 h 3644"/>
                <a:gd name="T34" fmla="*/ 4 w 1276"/>
                <a:gd name="T35" fmla="*/ 4 h 3644"/>
                <a:gd name="T36" fmla="*/ 4 w 1276"/>
                <a:gd name="T37" fmla="*/ 3 h 3644"/>
                <a:gd name="T38" fmla="*/ 3 w 1276"/>
                <a:gd name="T39" fmla="*/ 2 h 3644"/>
                <a:gd name="T40" fmla="*/ 3 w 1276"/>
                <a:gd name="T41" fmla="*/ 2 h 3644"/>
                <a:gd name="T42" fmla="*/ 4 w 1276"/>
                <a:gd name="T43" fmla="*/ 1 h 3644"/>
                <a:gd name="T44" fmla="*/ 4 w 1276"/>
                <a:gd name="T45" fmla="*/ 1 h 3644"/>
                <a:gd name="T46" fmla="*/ 4 w 1276"/>
                <a:gd name="T47" fmla="*/ 0 h 3644"/>
                <a:gd name="T48" fmla="*/ 3 w 1276"/>
                <a:gd name="T49" fmla="*/ 0 h 3644"/>
                <a:gd name="T50" fmla="*/ 3 w 1276"/>
                <a:gd name="T51" fmla="*/ 0 h 3644"/>
                <a:gd name="T52" fmla="*/ 2 w 1276"/>
                <a:gd name="T53" fmla="*/ 1 h 3644"/>
                <a:gd name="T54" fmla="*/ 2 w 1276"/>
                <a:gd name="T55" fmla="*/ 2 h 3644"/>
                <a:gd name="T56" fmla="*/ 2 w 1276"/>
                <a:gd name="T57" fmla="*/ 2 h 3644"/>
                <a:gd name="T58" fmla="*/ 1 w 1276"/>
                <a:gd name="T59" fmla="*/ 3 h 3644"/>
                <a:gd name="T60" fmla="*/ 0 w 1276"/>
                <a:gd name="T61" fmla="*/ 5 h 3644"/>
                <a:gd name="T62" fmla="*/ 1 w 1276"/>
                <a:gd name="T63" fmla="*/ 6 h 3644"/>
                <a:gd name="T64" fmla="*/ 1 w 1276"/>
                <a:gd name="T65" fmla="*/ 8 h 3644"/>
                <a:gd name="T66" fmla="*/ 1 w 1276"/>
                <a:gd name="T67" fmla="*/ 8 h 3644"/>
                <a:gd name="T68" fmla="*/ 1 w 1276"/>
                <a:gd name="T69" fmla="*/ 9 h 3644"/>
                <a:gd name="T70" fmla="*/ 1 w 1276"/>
                <a:gd name="T71" fmla="*/ 11 h 3644"/>
                <a:gd name="T72" fmla="*/ 1 w 1276"/>
                <a:gd name="T73" fmla="*/ 12 h 3644"/>
                <a:gd name="T74" fmla="*/ 1 w 1276"/>
                <a:gd name="T75" fmla="*/ 14 h 3644"/>
                <a:gd name="T76" fmla="*/ 1 w 1276"/>
                <a:gd name="T77" fmla="*/ 14 h 3644"/>
                <a:gd name="T78" fmla="*/ 2 w 1276"/>
                <a:gd name="T79" fmla="*/ 15 h 3644"/>
                <a:gd name="T80" fmla="*/ 2 w 1276"/>
                <a:gd name="T81" fmla="*/ 15 h 3644"/>
                <a:gd name="T82" fmla="*/ 3 w 1276"/>
                <a:gd name="T83" fmla="*/ 15 h 3644"/>
                <a:gd name="T84" fmla="*/ 2 w 1276"/>
                <a:gd name="T85" fmla="*/ 14 h 3644"/>
                <a:gd name="T86" fmla="*/ 2 w 1276"/>
                <a:gd name="T87" fmla="*/ 14 h 3644"/>
                <a:gd name="T88" fmla="*/ 2 w 1276"/>
                <a:gd name="T89" fmla="*/ 12 h 3644"/>
                <a:gd name="T90" fmla="*/ 2 w 1276"/>
                <a:gd name="T91" fmla="*/ 11 h 3644"/>
                <a:gd name="T92" fmla="*/ 3 w 1276"/>
                <a:gd name="T93" fmla="*/ 9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10"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3" y="3452"/>
                  </a:lnTo>
                  <a:lnTo>
                    <a:pt x="814" y="3470"/>
                  </a:lnTo>
                  <a:lnTo>
                    <a:pt x="898" y="3488"/>
                  </a:lnTo>
                  <a:lnTo>
                    <a:pt x="915" y="3479"/>
                  </a:lnTo>
                  <a:lnTo>
                    <a:pt x="924" y="3467"/>
                  </a:lnTo>
                  <a:lnTo>
                    <a:pt x="1004" y="3493"/>
                  </a:lnTo>
                  <a:lnTo>
                    <a:pt x="1106" y="3520"/>
                  </a:lnTo>
                  <a:lnTo>
                    <a:pt x="1173" y="3529"/>
                  </a:lnTo>
                  <a:lnTo>
                    <a:pt x="1228" y="3525"/>
                  </a:lnTo>
                  <a:lnTo>
                    <a:pt x="1257" y="3513"/>
                  </a:lnTo>
                  <a:lnTo>
                    <a:pt x="1271" y="3495"/>
                  </a:lnTo>
                  <a:lnTo>
                    <a:pt x="1276" y="3476"/>
                  </a:lnTo>
                  <a:lnTo>
                    <a:pt x="1267" y="3455"/>
                  </a:lnTo>
                  <a:lnTo>
                    <a:pt x="1243" y="3436"/>
                  </a:lnTo>
                  <a:lnTo>
                    <a:pt x="1167" y="3402"/>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4"/>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6"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5"/>
                  </a:lnTo>
                  <a:lnTo>
                    <a:pt x="788" y="6"/>
                  </a:lnTo>
                  <a:lnTo>
                    <a:pt x="721" y="0"/>
                  </a:lnTo>
                  <a:lnTo>
                    <a:pt x="662" y="11"/>
                  </a:lnTo>
                  <a:lnTo>
                    <a:pt x="610" y="36"/>
                  </a:lnTo>
                  <a:lnTo>
                    <a:pt x="569" y="68"/>
                  </a:lnTo>
                  <a:lnTo>
                    <a:pt x="539" y="112"/>
                  </a:lnTo>
                  <a:lnTo>
                    <a:pt x="522" y="171"/>
                  </a:lnTo>
                  <a:lnTo>
                    <a:pt x="512" y="240"/>
                  </a:lnTo>
                  <a:lnTo>
                    <a:pt x="516" y="294"/>
                  </a:lnTo>
                  <a:lnTo>
                    <a:pt x="530" y="369"/>
                  </a:lnTo>
                  <a:lnTo>
                    <a:pt x="529" y="422"/>
                  </a:lnTo>
                  <a:lnTo>
                    <a:pt x="517" y="483"/>
                  </a:lnTo>
                  <a:lnTo>
                    <a:pt x="494" y="512"/>
                  </a:lnTo>
                  <a:lnTo>
                    <a:pt x="247" y="611"/>
                  </a:lnTo>
                  <a:lnTo>
                    <a:pt x="212" y="632"/>
                  </a:lnTo>
                  <a:lnTo>
                    <a:pt x="188" y="667"/>
                  </a:lnTo>
                  <a:lnTo>
                    <a:pt x="111" y="878"/>
                  </a:lnTo>
                  <a:lnTo>
                    <a:pt x="10" y="1178"/>
                  </a:lnTo>
                  <a:lnTo>
                    <a:pt x="0" y="1238"/>
                  </a:lnTo>
                  <a:lnTo>
                    <a:pt x="2" y="1273"/>
                  </a:lnTo>
                  <a:lnTo>
                    <a:pt x="19" y="1312"/>
                  </a:lnTo>
                  <a:lnTo>
                    <a:pt x="149" y="1515"/>
                  </a:lnTo>
                  <a:lnTo>
                    <a:pt x="168" y="1579"/>
                  </a:lnTo>
                  <a:lnTo>
                    <a:pt x="175" y="1644"/>
                  </a:lnTo>
                  <a:lnTo>
                    <a:pt x="149" y="1873"/>
                  </a:lnTo>
                  <a:lnTo>
                    <a:pt x="134" y="1974"/>
                  </a:lnTo>
                  <a:lnTo>
                    <a:pt x="134" y="2007"/>
                  </a:lnTo>
                  <a:lnTo>
                    <a:pt x="149" y="2032"/>
                  </a:lnTo>
                  <a:lnTo>
                    <a:pt x="188" y="2045"/>
                  </a:lnTo>
                  <a:lnTo>
                    <a:pt x="228" y="2051"/>
                  </a:lnTo>
                  <a:lnTo>
                    <a:pt x="239" y="2165"/>
                  </a:lnTo>
                  <a:lnTo>
                    <a:pt x="239" y="2292"/>
                  </a:lnTo>
                  <a:lnTo>
                    <a:pt x="237" y="2432"/>
                  </a:lnTo>
                  <a:lnTo>
                    <a:pt x="228" y="2562"/>
                  </a:lnTo>
                  <a:lnTo>
                    <a:pt x="208" y="2702"/>
                  </a:lnTo>
                  <a:lnTo>
                    <a:pt x="202" y="2841"/>
                  </a:lnTo>
                  <a:lnTo>
                    <a:pt x="194" y="2979"/>
                  </a:lnTo>
                  <a:lnTo>
                    <a:pt x="194" y="3088"/>
                  </a:lnTo>
                  <a:lnTo>
                    <a:pt x="200" y="3261"/>
                  </a:lnTo>
                  <a:lnTo>
                    <a:pt x="198" y="3368"/>
                  </a:lnTo>
                  <a:lnTo>
                    <a:pt x="202" y="3467"/>
                  </a:lnTo>
                  <a:lnTo>
                    <a:pt x="207" y="3488"/>
                  </a:lnTo>
                  <a:lnTo>
                    <a:pt x="267" y="3505"/>
                  </a:lnTo>
                  <a:lnTo>
                    <a:pt x="317" y="3529"/>
                  </a:lnTo>
                  <a:lnTo>
                    <a:pt x="363" y="3567"/>
                  </a:lnTo>
                  <a:lnTo>
                    <a:pt x="412" y="3603"/>
                  </a:lnTo>
                  <a:lnTo>
                    <a:pt x="475" y="3627"/>
                  </a:lnTo>
                  <a:lnTo>
                    <a:pt x="539"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10" y="2280"/>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12" name="Freeform 292"/>
            <p:cNvSpPr>
              <a:spLocks/>
            </p:cNvSpPr>
            <p:nvPr/>
          </p:nvSpPr>
          <p:spPr bwMode="auto">
            <a:xfrm>
              <a:off x="2746" y="2607"/>
              <a:ext cx="446" cy="1136"/>
            </a:xfrm>
            <a:custGeom>
              <a:avLst/>
              <a:gdLst>
                <a:gd name="T0" fmla="*/ 1 w 1339"/>
                <a:gd name="T1" fmla="*/ 6 h 3406"/>
                <a:gd name="T2" fmla="*/ 1 w 1339"/>
                <a:gd name="T3" fmla="*/ 8 h 3406"/>
                <a:gd name="T4" fmla="*/ 1 w 1339"/>
                <a:gd name="T5" fmla="*/ 9 h 3406"/>
                <a:gd name="T6" fmla="*/ 1 w 1339"/>
                <a:gd name="T7" fmla="*/ 11 h 3406"/>
                <a:gd name="T8" fmla="*/ 1 w 1339"/>
                <a:gd name="T9" fmla="*/ 13 h 3406"/>
                <a:gd name="T10" fmla="*/ 1 w 1339"/>
                <a:gd name="T11" fmla="*/ 13 h 3406"/>
                <a:gd name="T12" fmla="*/ 1 w 1339"/>
                <a:gd name="T13" fmla="*/ 13 h 3406"/>
                <a:gd name="T14" fmla="*/ 0 w 1339"/>
                <a:gd name="T15" fmla="*/ 13 h 3406"/>
                <a:gd name="T16" fmla="*/ 0 w 1339"/>
                <a:gd name="T17" fmla="*/ 14 h 3406"/>
                <a:gd name="T18" fmla="*/ 0 w 1339"/>
                <a:gd name="T19" fmla="*/ 14 h 3406"/>
                <a:gd name="T20" fmla="*/ 2 w 1339"/>
                <a:gd name="T21" fmla="*/ 14 h 3406"/>
                <a:gd name="T22" fmla="*/ 2 w 1339"/>
                <a:gd name="T23" fmla="*/ 14 h 3406"/>
                <a:gd name="T24" fmla="*/ 2 w 1339"/>
                <a:gd name="T25" fmla="*/ 13 h 3406"/>
                <a:gd name="T26" fmla="*/ 2 w 1339"/>
                <a:gd name="T27" fmla="*/ 13 h 3406"/>
                <a:gd name="T28" fmla="*/ 2 w 1339"/>
                <a:gd name="T29" fmla="*/ 13 h 3406"/>
                <a:gd name="T30" fmla="*/ 2 w 1339"/>
                <a:gd name="T31" fmla="*/ 13 h 3406"/>
                <a:gd name="T32" fmla="*/ 2 w 1339"/>
                <a:gd name="T33" fmla="*/ 11 h 3406"/>
                <a:gd name="T34" fmla="*/ 3 w 1339"/>
                <a:gd name="T35" fmla="*/ 9 h 3406"/>
                <a:gd name="T36" fmla="*/ 3 w 1339"/>
                <a:gd name="T37" fmla="*/ 9 h 3406"/>
                <a:gd name="T38" fmla="*/ 3 w 1339"/>
                <a:gd name="T39" fmla="*/ 10 h 3406"/>
                <a:gd name="T40" fmla="*/ 3 w 1339"/>
                <a:gd name="T41" fmla="*/ 11 h 3406"/>
                <a:gd name="T42" fmla="*/ 3 w 1339"/>
                <a:gd name="T43" fmla="*/ 13 h 3406"/>
                <a:gd name="T44" fmla="*/ 4 w 1339"/>
                <a:gd name="T45" fmla="*/ 13 h 3406"/>
                <a:gd name="T46" fmla="*/ 4 w 1339"/>
                <a:gd name="T47" fmla="*/ 14 h 3406"/>
                <a:gd name="T48" fmla="*/ 4 w 1339"/>
                <a:gd name="T49" fmla="*/ 14 h 3406"/>
                <a:gd name="T50" fmla="*/ 4 w 1339"/>
                <a:gd name="T51" fmla="*/ 14 h 3406"/>
                <a:gd name="T52" fmla="*/ 4 w 1339"/>
                <a:gd name="T53" fmla="*/ 14 h 3406"/>
                <a:gd name="T54" fmla="*/ 5 w 1339"/>
                <a:gd name="T55" fmla="*/ 14 h 3406"/>
                <a:gd name="T56" fmla="*/ 4 w 1339"/>
                <a:gd name="T57" fmla="*/ 14 h 3406"/>
                <a:gd name="T58" fmla="*/ 4 w 1339"/>
                <a:gd name="T59" fmla="*/ 13 h 3406"/>
                <a:gd name="T60" fmla="*/ 4 w 1339"/>
                <a:gd name="T61" fmla="*/ 12 h 3406"/>
                <a:gd name="T62" fmla="*/ 4 w 1339"/>
                <a:gd name="T63" fmla="*/ 11 h 3406"/>
                <a:gd name="T64" fmla="*/ 4 w 1339"/>
                <a:gd name="T65" fmla="*/ 10 h 3406"/>
                <a:gd name="T66" fmla="*/ 6 w 1339"/>
                <a:gd name="T67" fmla="*/ 9 h 3406"/>
                <a:gd name="T68" fmla="*/ 5 w 1339"/>
                <a:gd name="T69" fmla="*/ 8 h 3406"/>
                <a:gd name="T70" fmla="*/ 5 w 1339"/>
                <a:gd name="T71" fmla="*/ 8 h 3406"/>
                <a:gd name="T72" fmla="*/ 5 w 1339"/>
                <a:gd name="T73" fmla="*/ 5 h 3406"/>
                <a:gd name="T74" fmla="*/ 5 w 1339"/>
                <a:gd name="T75" fmla="*/ 5 h 3406"/>
                <a:gd name="T76" fmla="*/ 5 w 1339"/>
                <a:gd name="T77" fmla="*/ 3 h 3406"/>
                <a:gd name="T78" fmla="*/ 4 w 1339"/>
                <a:gd name="T79" fmla="*/ 3 h 3406"/>
                <a:gd name="T80" fmla="*/ 3 w 1339"/>
                <a:gd name="T81" fmla="*/ 2 h 3406"/>
                <a:gd name="T82" fmla="*/ 3 w 1339"/>
                <a:gd name="T83" fmla="*/ 2 h 3406"/>
                <a:gd name="T84" fmla="*/ 3 w 1339"/>
                <a:gd name="T85" fmla="*/ 1 h 3406"/>
                <a:gd name="T86" fmla="*/ 3 w 1339"/>
                <a:gd name="T87" fmla="*/ 1 h 3406"/>
                <a:gd name="T88" fmla="*/ 3 w 1339"/>
                <a:gd name="T89" fmla="*/ 0 h 3406"/>
                <a:gd name="T90" fmla="*/ 3 w 1339"/>
                <a:gd name="T91" fmla="*/ 0 h 3406"/>
                <a:gd name="T92" fmla="*/ 2 w 1339"/>
                <a:gd name="T93" fmla="*/ 0 h 3406"/>
                <a:gd name="T94" fmla="*/ 2 w 1339"/>
                <a:gd name="T95" fmla="*/ 0 h 3406"/>
                <a:gd name="T96" fmla="*/ 2 w 1339"/>
                <a:gd name="T97" fmla="*/ 0 h 3406"/>
                <a:gd name="T98" fmla="*/ 2 w 1339"/>
                <a:gd name="T99" fmla="*/ 1 h 3406"/>
                <a:gd name="T100" fmla="*/ 2 w 1339"/>
                <a:gd name="T101" fmla="*/ 1 h 3406"/>
                <a:gd name="T102" fmla="*/ 2 w 1339"/>
                <a:gd name="T103" fmla="*/ 2 h 3406"/>
                <a:gd name="T104" fmla="*/ 2 w 1339"/>
                <a:gd name="T105" fmla="*/ 2 h 3406"/>
                <a:gd name="T106" fmla="*/ 1 w 1339"/>
                <a:gd name="T107" fmla="*/ 3 h 3406"/>
                <a:gd name="T108" fmla="*/ 1 w 1339"/>
                <a:gd name="T109" fmla="*/ 3 h 3406"/>
                <a:gd name="T110" fmla="*/ 1 w 1339"/>
                <a:gd name="T111" fmla="*/ 5 h 3406"/>
                <a:gd name="T112" fmla="*/ 1 w 1339"/>
                <a:gd name="T113" fmla="*/ 5 h 3406"/>
                <a:gd name="T114" fmla="*/ 1 w 1339"/>
                <a:gd name="T115" fmla="*/ 6 h 3406"/>
                <a:gd name="T116" fmla="*/ 1 w 1339"/>
                <a:gd name="T117" fmla="*/ 6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7"/>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6"/>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4" y="3174"/>
                  </a:lnTo>
                  <a:lnTo>
                    <a:pt x="499" y="3125"/>
                  </a:lnTo>
                  <a:lnTo>
                    <a:pt x="526"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80" y="3176"/>
                  </a:lnTo>
                  <a:lnTo>
                    <a:pt x="870" y="3230"/>
                  </a:lnTo>
                  <a:lnTo>
                    <a:pt x="868" y="3291"/>
                  </a:lnTo>
                  <a:lnTo>
                    <a:pt x="868" y="3329"/>
                  </a:lnTo>
                  <a:lnTo>
                    <a:pt x="883" y="3366"/>
                  </a:lnTo>
                  <a:lnTo>
                    <a:pt x="910" y="3391"/>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6"/>
                  </a:lnTo>
                  <a:lnTo>
                    <a:pt x="1339" y="1889"/>
                  </a:lnTo>
                  <a:lnTo>
                    <a:pt x="1300" y="1863"/>
                  </a:lnTo>
                  <a:lnTo>
                    <a:pt x="1148" y="1902"/>
                  </a:lnTo>
                  <a:lnTo>
                    <a:pt x="1132" y="1824"/>
                  </a:lnTo>
                  <a:lnTo>
                    <a:pt x="1127" y="1728"/>
                  </a:lnTo>
                  <a:lnTo>
                    <a:pt x="1202" y="1331"/>
                  </a:lnTo>
                  <a:lnTo>
                    <a:pt x="1208" y="1226"/>
                  </a:lnTo>
                  <a:lnTo>
                    <a:pt x="1196" y="1099"/>
                  </a:lnTo>
                  <a:lnTo>
                    <a:pt x="1132" y="757"/>
                  </a:lnTo>
                  <a:lnTo>
                    <a:pt x="1103" y="664"/>
                  </a:lnTo>
                  <a:lnTo>
                    <a:pt x="1077" y="626"/>
                  </a:lnTo>
                  <a:lnTo>
                    <a:pt x="1050" y="614"/>
                  </a:lnTo>
                  <a:lnTo>
                    <a:pt x="868" y="550"/>
                  </a:lnTo>
                  <a:lnTo>
                    <a:pt x="788" y="525"/>
                  </a:lnTo>
                  <a:lnTo>
                    <a:pt x="761" y="435"/>
                  </a:lnTo>
                  <a:lnTo>
                    <a:pt x="785" y="370"/>
                  </a:lnTo>
                  <a:lnTo>
                    <a:pt x="795" y="331"/>
                  </a:lnTo>
                  <a:lnTo>
                    <a:pt x="795" y="281"/>
                  </a:lnTo>
                  <a:lnTo>
                    <a:pt x="788" y="218"/>
                  </a:lnTo>
                  <a:lnTo>
                    <a:pt x="761" y="130"/>
                  </a:lnTo>
                  <a:lnTo>
                    <a:pt x="748" y="85"/>
                  </a:lnTo>
                  <a:lnTo>
                    <a:pt x="727" y="51"/>
                  </a:lnTo>
                  <a:lnTo>
                    <a:pt x="695" y="24"/>
                  </a:lnTo>
                  <a:lnTo>
                    <a:pt x="669" y="15"/>
                  </a:lnTo>
                  <a:lnTo>
                    <a:pt x="617" y="0"/>
                  </a:lnTo>
                  <a:lnTo>
                    <a:pt x="579" y="0"/>
                  </a:lnTo>
                  <a:lnTo>
                    <a:pt x="526" y="15"/>
                  </a:lnTo>
                  <a:lnTo>
                    <a:pt x="475" y="31"/>
                  </a:lnTo>
                  <a:lnTo>
                    <a:pt x="434" y="61"/>
                  </a:lnTo>
                  <a:lnTo>
                    <a:pt x="419" y="103"/>
                  </a:lnTo>
                  <a:lnTo>
                    <a:pt x="414" y="159"/>
                  </a:lnTo>
                  <a:lnTo>
                    <a:pt x="421" y="212"/>
                  </a:lnTo>
                  <a:lnTo>
                    <a:pt x="431" y="272"/>
                  </a:lnTo>
                  <a:lnTo>
                    <a:pt x="444" y="321"/>
                  </a:lnTo>
                  <a:lnTo>
                    <a:pt x="472" y="372"/>
                  </a:lnTo>
                  <a:lnTo>
                    <a:pt x="499" y="410"/>
                  </a:lnTo>
                  <a:lnTo>
                    <a:pt x="526" y="448"/>
                  </a:lnTo>
                  <a:lnTo>
                    <a:pt x="526"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10"/>
                  </a:lnTo>
                  <a:lnTo>
                    <a:pt x="170" y="1487"/>
                  </a:lnTo>
                  <a:close/>
                </a:path>
              </a:pathLst>
            </a:custGeom>
            <a:solidFill>
              <a:schemeClr val="accent1"/>
            </a:solidFill>
            <a:ln w="0">
              <a:solidFill>
                <a:srgbClr val="000000"/>
              </a:solidFill>
              <a:round/>
              <a:headEnd/>
              <a:tailEnd/>
            </a:ln>
          </p:spPr>
          <p:txBody>
            <a:bodyPr/>
            <a:lstStyle/>
            <a:p>
              <a:pPr eaLnBrk="0" hangingPunct="0"/>
              <a:endParaRPr lang="it-IT">
                <a:solidFill>
                  <a:srgbClr val="333333"/>
                </a:solidFill>
              </a:endParaRPr>
            </a:p>
          </p:txBody>
        </p:sp>
        <p:sp>
          <p:nvSpPr>
            <p:cNvPr id="82013" name="Freeform 293"/>
            <p:cNvSpPr>
              <a:spLocks/>
            </p:cNvSpPr>
            <p:nvPr/>
          </p:nvSpPr>
          <p:spPr bwMode="auto">
            <a:xfrm>
              <a:off x="1878" y="2613"/>
              <a:ext cx="398" cy="1157"/>
            </a:xfrm>
            <a:custGeom>
              <a:avLst/>
              <a:gdLst>
                <a:gd name="T0" fmla="*/ 4 w 1196"/>
                <a:gd name="T1" fmla="*/ 10 h 3472"/>
                <a:gd name="T2" fmla="*/ 4 w 1196"/>
                <a:gd name="T3" fmla="*/ 10 h 3472"/>
                <a:gd name="T4" fmla="*/ 4 w 1196"/>
                <a:gd name="T5" fmla="*/ 11 h 3472"/>
                <a:gd name="T6" fmla="*/ 4 w 1196"/>
                <a:gd name="T7" fmla="*/ 12 h 3472"/>
                <a:gd name="T8" fmla="*/ 4 w 1196"/>
                <a:gd name="T9" fmla="*/ 13 h 3472"/>
                <a:gd name="T10" fmla="*/ 4 w 1196"/>
                <a:gd name="T11" fmla="*/ 13 h 3472"/>
                <a:gd name="T12" fmla="*/ 4 w 1196"/>
                <a:gd name="T13" fmla="*/ 13 h 3472"/>
                <a:gd name="T14" fmla="*/ 5 w 1196"/>
                <a:gd name="T15" fmla="*/ 14 h 3472"/>
                <a:gd name="T16" fmla="*/ 5 w 1196"/>
                <a:gd name="T17" fmla="*/ 14 h 3472"/>
                <a:gd name="T18" fmla="*/ 5 w 1196"/>
                <a:gd name="T19" fmla="*/ 14 h 3472"/>
                <a:gd name="T20" fmla="*/ 4 w 1196"/>
                <a:gd name="T21" fmla="*/ 14 h 3472"/>
                <a:gd name="T22" fmla="*/ 4 w 1196"/>
                <a:gd name="T23" fmla="*/ 14 h 3472"/>
                <a:gd name="T24" fmla="*/ 3 w 1196"/>
                <a:gd name="T25" fmla="*/ 14 h 3472"/>
                <a:gd name="T26" fmla="*/ 3 w 1196"/>
                <a:gd name="T27" fmla="*/ 13 h 3472"/>
                <a:gd name="T28" fmla="*/ 3 w 1196"/>
                <a:gd name="T29" fmla="*/ 11 h 3472"/>
                <a:gd name="T30" fmla="*/ 3 w 1196"/>
                <a:gd name="T31" fmla="*/ 10 h 3472"/>
                <a:gd name="T32" fmla="*/ 2 w 1196"/>
                <a:gd name="T33" fmla="*/ 11 h 3472"/>
                <a:gd name="T34" fmla="*/ 2 w 1196"/>
                <a:gd name="T35" fmla="*/ 12 h 3472"/>
                <a:gd name="T36" fmla="*/ 2 w 1196"/>
                <a:gd name="T37" fmla="*/ 13 h 3472"/>
                <a:gd name="T38" fmla="*/ 2 w 1196"/>
                <a:gd name="T39" fmla="*/ 14 h 3472"/>
                <a:gd name="T40" fmla="*/ 2 w 1196"/>
                <a:gd name="T41" fmla="*/ 14 h 3472"/>
                <a:gd name="T42" fmla="*/ 2 w 1196"/>
                <a:gd name="T43" fmla="*/ 14 h 3472"/>
                <a:gd name="T44" fmla="*/ 1 w 1196"/>
                <a:gd name="T45" fmla="*/ 14 h 3472"/>
                <a:gd name="T46" fmla="*/ 1 w 1196"/>
                <a:gd name="T47" fmla="*/ 14 h 3472"/>
                <a:gd name="T48" fmla="*/ 1 w 1196"/>
                <a:gd name="T49" fmla="*/ 14 h 3472"/>
                <a:gd name="T50" fmla="*/ 1 w 1196"/>
                <a:gd name="T51" fmla="*/ 14 h 3472"/>
                <a:gd name="T52" fmla="*/ 1 w 1196"/>
                <a:gd name="T53" fmla="*/ 13 h 3472"/>
                <a:gd name="T54" fmla="*/ 1 w 1196"/>
                <a:gd name="T55" fmla="*/ 11 h 3472"/>
                <a:gd name="T56" fmla="*/ 1 w 1196"/>
                <a:gd name="T57" fmla="*/ 10 h 3472"/>
                <a:gd name="T58" fmla="*/ 1 w 1196"/>
                <a:gd name="T59" fmla="*/ 10 h 3472"/>
                <a:gd name="T60" fmla="*/ 1 w 1196"/>
                <a:gd name="T61" fmla="*/ 7 h 3472"/>
                <a:gd name="T62" fmla="*/ 1 w 1196"/>
                <a:gd name="T63" fmla="*/ 6 h 3472"/>
                <a:gd name="T64" fmla="*/ 1 w 1196"/>
                <a:gd name="T65" fmla="*/ 5 h 3472"/>
                <a:gd name="T66" fmla="*/ 0 w 1196"/>
                <a:gd name="T67" fmla="*/ 5 h 3472"/>
                <a:gd name="T68" fmla="*/ 0 w 1196"/>
                <a:gd name="T69" fmla="*/ 4 h 3472"/>
                <a:gd name="T70" fmla="*/ 0 w 1196"/>
                <a:gd name="T71" fmla="*/ 4 h 3472"/>
                <a:gd name="T72" fmla="*/ 1 w 1196"/>
                <a:gd name="T73" fmla="*/ 4 h 3472"/>
                <a:gd name="T74" fmla="*/ 1 w 1196"/>
                <a:gd name="T75" fmla="*/ 3 h 3472"/>
                <a:gd name="T76" fmla="*/ 1 w 1196"/>
                <a:gd name="T77" fmla="*/ 3 h 3472"/>
                <a:gd name="T78" fmla="*/ 1 w 1196"/>
                <a:gd name="T79" fmla="*/ 3 h 3472"/>
                <a:gd name="T80" fmla="*/ 2 w 1196"/>
                <a:gd name="T81" fmla="*/ 2 h 3472"/>
                <a:gd name="T82" fmla="*/ 2 w 1196"/>
                <a:gd name="T83" fmla="*/ 2 h 3472"/>
                <a:gd name="T84" fmla="*/ 2 w 1196"/>
                <a:gd name="T85" fmla="*/ 1 h 3472"/>
                <a:gd name="T86" fmla="*/ 2 w 1196"/>
                <a:gd name="T87" fmla="*/ 1 h 3472"/>
                <a:gd name="T88" fmla="*/ 2 w 1196"/>
                <a:gd name="T89" fmla="*/ 0 h 3472"/>
                <a:gd name="T90" fmla="*/ 2 w 1196"/>
                <a:gd name="T91" fmla="*/ 0 h 3472"/>
                <a:gd name="T92" fmla="*/ 3 w 1196"/>
                <a:gd name="T93" fmla="*/ 0 h 3472"/>
                <a:gd name="T94" fmla="*/ 3 w 1196"/>
                <a:gd name="T95" fmla="*/ 0 h 3472"/>
                <a:gd name="T96" fmla="*/ 3 w 1196"/>
                <a:gd name="T97" fmla="*/ 0 h 3472"/>
                <a:gd name="T98" fmla="*/ 3 w 1196"/>
                <a:gd name="T99" fmla="*/ 1 h 3472"/>
                <a:gd name="T100" fmla="*/ 3 w 1196"/>
                <a:gd name="T101" fmla="*/ 1 h 3472"/>
                <a:gd name="T102" fmla="*/ 3 w 1196"/>
                <a:gd name="T103" fmla="*/ 2 h 3472"/>
                <a:gd name="T104" fmla="*/ 3 w 1196"/>
                <a:gd name="T105" fmla="*/ 2 h 3472"/>
                <a:gd name="T106" fmla="*/ 3 w 1196"/>
                <a:gd name="T107" fmla="*/ 2 h 3472"/>
                <a:gd name="T108" fmla="*/ 4 w 1196"/>
                <a:gd name="T109" fmla="*/ 3 h 3472"/>
                <a:gd name="T110" fmla="*/ 5 w 1196"/>
                <a:gd name="T111" fmla="*/ 3 h 3472"/>
                <a:gd name="T112" fmla="*/ 4 w 1196"/>
                <a:gd name="T113" fmla="*/ 4 h 3472"/>
                <a:gd name="T114" fmla="*/ 4 w 1196"/>
                <a:gd name="T115" fmla="*/ 5 h 3472"/>
                <a:gd name="T116" fmla="*/ 4 w 1196"/>
                <a:gd name="T117" fmla="*/ 6 h 3472"/>
                <a:gd name="T118" fmla="*/ 4 w 1196"/>
                <a:gd name="T119" fmla="*/ 7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4" y="2471"/>
                  </a:lnTo>
                  <a:lnTo>
                    <a:pt x="1013" y="2483"/>
                  </a:lnTo>
                  <a:lnTo>
                    <a:pt x="958" y="2488"/>
                  </a:lnTo>
                  <a:lnTo>
                    <a:pt x="964" y="2607"/>
                  </a:lnTo>
                  <a:lnTo>
                    <a:pt x="964" y="2729"/>
                  </a:lnTo>
                  <a:lnTo>
                    <a:pt x="955" y="3015"/>
                  </a:lnTo>
                  <a:lnTo>
                    <a:pt x="959" y="3108"/>
                  </a:lnTo>
                  <a:lnTo>
                    <a:pt x="964" y="3150"/>
                  </a:lnTo>
                  <a:lnTo>
                    <a:pt x="976" y="3186"/>
                  </a:lnTo>
                  <a:lnTo>
                    <a:pt x="1000"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9" y="3340"/>
                  </a:lnTo>
                  <a:lnTo>
                    <a:pt x="737" y="3249"/>
                  </a:lnTo>
                  <a:lnTo>
                    <a:pt x="721" y="3117"/>
                  </a:lnTo>
                  <a:lnTo>
                    <a:pt x="661" y="2750"/>
                  </a:lnTo>
                  <a:lnTo>
                    <a:pt x="644" y="2649"/>
                  </a:lnTo>
                  <a:lnTo>
                    <a:pt x="616" y="2527"/>
                  </a:lnTo>
                  <a:lnTo>
                    <a:pt x="553" y="2542"/>
                  </a:lnTo>
                  <a:lnTo>
                    <a:pt x="552" y="2637"/>
                  </a:lnTo>
                  <a:lnTo>
                    <a:pt x="533" y="2759"/>
                  </a:lnTo>
                  <a:lnTo>
                    <a:pt x="473" y="2969"/>
                  </a:lnTo>
                  <a:lnTo>
                    <a:pt x="443" y="3186"/>
                  </a:lnTo>
                  <a:lnTo>
                    <a:pt x="435" y="3244"/>
                  </a:lnTo>
                  <a:lnTo>
                    <a:pt x="422" y="3275"/>
                  </a:lnTo>
                  <a:lnTo>
                    <a:pt x="437" y="3339"/>
                  </a:lnTo>
                  <a:lnTo>
                    <a:pt x="447" y="3381"/>
                  </a:lnTo>
                  <a:lnTo>
                    <a:pt x="447" y="3408"/>
                  </a:lnTo>
                  <a:lnTo>
                    <a:pt x="427" y="3441"/>
                  </a:lnTo>
                  <a:lnTo>
                    <a:pt x="400" y="3465"/>
                  </a:lnTo>
                  <a:lnTo>
                    <a:pt x="364" y="3472"/>
                  </a:lnTo>
                  <a:lnTo>
                    <a:pt x="321" y="3468"/>
                  </a:lnTo>
                  <a:lnTo>
                    <a:pt x="276" y="3453"/>
                  </a:lnTo>
                  <a:lnTo>
                    <a:pt x="238" y="3430"/>
                  </a:lnTo>
                  <a:lnTo>
                    <a:pt x="208" y="3403"/>
                  </a:lnTo>
                  <a:lnTo>
                    <a:pt x="189" y="3376"/>
                  </a:lnTo>
                  <a:lnTo>
                    <a:pt x="180" y="3339"/>
                  </a:lnTo>
                  <a:lnTo>
                    <a:pt x="186" y="3293"/>
                  </a:lnTo>
                  <a:lnTo>
                    <a:pt x="197" y="3249"/>
                  </a:lnTo>
                  <a:lnTo>
                    <a:pt x="211" y="3134"/>
                  </a:lnTo>
                  <a:lnTo>
                    <a:pt x="229" y="2862"/>
                  </a:lnTo>
                  <a:lnTo>
                    <a:pt x="242" y="2729"/>
                  </a:lnTo>
                  <a:lnTo>
                    <a:pt x="250" y="2618"/>
                  </a:lnTo>
                  <a:lnTo>
                    <a:pt x="263" y="2522"/>
                  </a:lnTo>
                  <a:lnTo>
                    <a:pt x="186" y="2508"/>
                  </a:lnTo>
                  <a:lnTo>
                    <a:pt x="189" y="2403"/>
                  </a:lnTo>
                  <a:lnTo>
                    <a:pt x="200" y="1731"/>
                  </a:lnTo>
                  <a:lnTo>
                    <a:pt x="203" y="1601"/>
                  </a:lnTo>
                  <a:lnTo>
                    <a:pt x="210" y="1462"/>
                  </a:lnTo>
                  <a:lnTo>
                    <a:pt x="211" y="1387"/>
                  </a:lnTo>
                  <a:lnTo>
                    <a:pt x="176" y="1350"/>
                  </a:lnTo>
                  <a:lnTo>
                    <a:pt x="138" y="1301"/>
                  </a:lnTo>
                  <a:lnTo>
                    <a:pt x="116" y="1261"/>
                  </a:lnTo>
                  <a:lnTo>
                    <a:pt x="106" y="1221"/>
                  </a:lnTo>
                  <a:lnTo>
                    <a:pt x="101" y="1175"/>
                  </a:lnTo>
                  <a:lnTo>
                    <a:pt x="113" y="1089"/>
                  </a:lnTo>
                  <a:lnTo>
                    <a:pt x="125" y="1017"/>
                  </a:lnTo>
                  <a:lnTo>
                    <a:pt x="0" y="853"/>
                  </a:lnTo>
                  <a:lnTo>
                    <a:pt x="54" y="787"/>
                  </a:lnTo>
                  <a:lnTo>
                    <a:pt x="157" y="920"/>
                  </a:lnTo>
                  <a:lnTo>
                    <a:pt x="168" y="863"/>
                  </a:lnTo>
                  <a:lnTo>
                    <a:pt x="178" y="787"/>
                  </a:lnTo>
                  <a:lnTo>
                    <a:pt x="180" y="722"/>
                  </a:lnTo>
                  <a:lnTo>
                    <a:pt x="184" y="679"/>
                  </a:lnTo>
                  <a:lnTo>
                    <a:pt x="197" y="638"/>
                  </a:lnTo>
                  <a:lnTo>
                    <a:pt x="225" y="611"/>
                  </a:lnTo>
                  <a:lnTo>
                    <a:pt x="266" y="593"/>
                  </a:lnTo>
                  <a:lnTo>
                    <a:pt x="460" y="533"/>
                  </a:lnTo>
                  <a:lnTo>
                    <a:pt x="499" y="520"/>
                  </a:lnTo>
                  <a:lnTo>
                    <a:pt x="505" y="457"/>
                  </a:lnTo>
                  <a:lnTo>
                    <a:pt x="493" y="409"/>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9" y="109"/>
                  </a:lnTo>
                  <a:lnTo>
                    <a:pt x="867" y="161"/>
                  </a:lnTo>
                  <a:lnTo>
                    <a:pt x="828" y="188"/>
                  </a:lnTo>
                  <a:lnTo>
                    <a:pt x="833" y="251"/>
                  </a:lnTo>
                  <a:lnTo>
                    <a:pt x="835" y="319"/>
                  </a:lnTo>
                  <a:lnTo>
                    <a:pt x="826" y="379"/>
                  </a:lnTo>
                  <a:lnTo>
                    <a:pt x="811" y="426"/>
                  </a:lnTo>
                  <a:lnTo>
                    <a:pt x="796" y="463"/>
                  </a:lnTo>
                  <a:lnTo>
                    <a:pt x="762" y="520"/>
                  </a:lnTo>
                  <a:lnTo>
                    <a:pt x="762" y="533"/>
                  </a:lnTo>
                  <a:lnTo>
                    <a:pt x="815" y="558"/>
                  </a:lnTo>
                  <a:lnTo>
                    <a:pt x="1024" y="647"/>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14" name="Freeform 294"/>
            <p:cNvSpPr>
              <a:spLocks/>
            </p:cNvSpPr>
            <p:nvPr/>
          </p:nvSpPr>
          <p:spPr bwMode="auto">
            <a:xfrm>
              <a:off x="2500" y="2637"/>
              <a:ext cx="325" cy="1093"/>
            </a:xfrm>
            <a:custGeom>
              <a:avLst/>
              <a:gdLst>
                <a:gd name="T0" fmla="*/ 2 w 974"/>
                <a:gd name="T1" fmla="*/ 10 h 3279"/>
                <a:gd name="T2" fmla="*/ 2 w 974"/>
                <a:gd name="T3" fmla="*/ 10 h 3279"/>
                <a:gd name="T4" fmla="*/ 2 w 974"/>
                <a:gd name="T5" fmla="*/ 9 h 3279"/>
                <a:gd name="T6" fmla="*/ 2 w 974"/>
                <a:gd name="T7" fmla="*/ 8 h 3279"/>
                <a:gd name="T8" fmla="*/ 2 w 974"/>
                <a:gd name="T9" fmla="*/ 9 h 3279"/>
                <a:gd name="T10" fmla="*/ 1 w 974"/>
                <a:gd name="T11" fmla="*/ 9 h 3279"/>
                <a:gd name="T12" fmla="*/ 1 w 974"/>
                <a:gd name="T13" fmla="*/ 9 h 3279"/>
                <a:gd name="T14" fmla="*/ 2 w 974"/>
                <a:gd name="T15" fmla="*/ 10 h 3279"/>
                <a:gd name="T16" fmla="*/ 2 w 974"/>
                <a:gd name="T17" fmla="*/ 10 h 3279"/>
                <a:gd name="T18" fmla="*/ 2 w 974"/>
                <a:gd name="T19" fmla="*/ 11 h 3279"/>
                <a:gd name="T20" fmla="*/ 1 w 974"/>
                <a:gd name="T21" fmla="*/ 12 h 3279"/>
                <a:gd name="T22" fmla="*/ 1 w 974"/>
                <a:gd name="T23" fmla="*/ 13 h 3279"/>
                <a:gd name="T24" fmla="*/ 1 w 974"/>
                <a:gd name="T25" fmla="*/ 13 h 3279"/>
                <a:gd name="T26" fmla="*/ 0 w 974"/>
                <a:gd name="T27" fmla="*/ 13 h 3279"/>
                <a:gd name="T28" fmla="*/ 1 w 974"/>
                <a:gd name="T29" fmla="*/ 13 h 3279"/>
                <a:gd name="T30" fmla="*/ 1 w 974"/>
                <a:gd name="T31" fmla="*/ 13 h 3279"/>
                <a:gd name="T32" fmla="*/ 1 w 974"/>
                <a:gd name="T33" fmla="*/ 13 h 3279"/>
                <a:gd name="T34" fmla="*/ 1 w 974"/>
                <a:gd name="T35" fmla="*/ 13 h 3279"/>
                <a:gd name="T36" fmla="*/ 2 w 974"/>
                <a:gd name="T37" fmla="*/ 13 h 3279"/>
                <a:gd name="T38" fmla="*/ 2 w 974"/>
                <a:gd name="T39" fmla="*/ 13 h 3279"/>
                <a:gd name="T40" fmla="*/ 3 w 974"/>
                <a:gd name="T41" fmla="*/ 13 h 3279"/>
                <a:gd name="T42" fmla="*/ 3 w 974"/>
                <a:gd name="T43" fmla="*/ 13 h 3279"/>
                <a:gd name="T44" fmla="*/ 3 w 974"/>
                <a:gd name="T45" fmla="*/ 11 h 3279"/>
                <a:gd name="T46" fmla="*/ 3 w 974"/>
                <a:gd name="T47" fmla="*/ 8 h 3279"/>
                <a:gd name="T48" fmla="*/ 3 w 974"/>
                <a:gd name="T49" fmla="*/ 7 h 3279"/>
                <a:gd name="T50" fmla="*/ 3 w 974"/>
                <a:gd name="T51" fmla="*/ 6 h 3279"/>
                <a:gd name="T52" fmla="*/ 4 w 974"/>
                <a:gd name="T53" fmla="*/ 6 h 3279"/>
                <a:gd name="T54" fmla="*/ 4 w 974"/>
                <a:gd name="T55" fmla="*/ 5 h 3279"/>
                <a:gd name="T56" fmla="*/ 4 w 974"/>
                <a:gd name="T57" fmla="*/ 5 h 3279"/>
                <a:gd name="T58" fmla="*/ 3 w 974"/>
                <a:gd name="T59" fmla="*/ 3 h 3279"/>
                <a:gd name="T60" fmla="*/ 3 w 974"/>
                <a:gd name="T61" fmla="*/ 3 h 3279"/>
                <a:gd name="T62" fmla="*/ 3 w 974"/>
                <a:gd name="T63" fmla="*/ 2 h 3279"/>
                <a:gd name="T64" fmla="*/ 2 w 974"/>
                <a:gd name="T65" fmla="*/ 2 h 3279"/>
                <a:gd name="T66" fmla="*/ 2 w 974"/>
                <a:gd name="T67" fmla="*/ 2 h 3279"/>
                <a:gd name="T68" fmla="*/ 3 w 974"/>
                <a:gd name="T69" fmla="*/ 1 h 3279"/>
                <a:gd name="T70" fmla="*/ 3 w 974"/>
                <a:gd name="T71" fmla="*/ 1 h 3279"/>
                <a:gd name="T72" fmla="*/ 3 w 974"/>
                <a:gd name="T73" fmla="*/ 0 h 3279"/>
                <a:gd name="T74" fmla="*/ 2 w 974"/>
                <a:gd name="T75" fmla="*/ 0 h 3279"/>
                <a:gd name="T76" fmla="*/ 2 w 974"/>
                <a:gd name="T77" fmla="*/ 0 h 3279"/>
                <a:gd name="T78" fmla="*/ 2 w 974"/>
                <a:gd name="T79" fmla="*/ 0 h 3279"/>
                <a:gd name="T80" fmla="*/ 1 w 974"/>
                <a:gd name="T81" fmla="*/ 0 h 3279"/>
                <a:gd name="T82" fmla="*/ 1 w 974"/>
                <a:gd name="T83" fmla="*/ 0 h 3279"/>
                <a:gd name="T84" fmla="*/ 1 w 974"/>
                <a:gd name="T85" fmla="*/ 1 h 3279"/>
                <a:gd name="T86" fmla="*/ 1 w 974"/>
                <a:gd name="T87" fmla="*/ 1 h 3279"/>
                <a:gd name="T88" fmla="*/ 1 w 974"/>
                <a:gd name="T89" fmla="*/ 2 h 3279"/>
                <a:gd name="T90" fmla="*/ 1 w 974"/>
                <a:gd name="T91" fmla="*/ 2 h 3279"/>
                <a:gd name="T92" fmla="*/ 1 w 974"/>
                <a:gd name="T93" fmla="*/ 2 h 3279"/>
                <a:gd name="T94" fmla="*/ 0 w 974"/>
                <a:gd name="T95" fmla="*/ 3 h 3279"/>
                <a:gd name="T96" fmla="*/ 0 w 974"/>
                <a:gd name="T97" fmla="*/ 4 h 3279"/>
                <a:gd name="T98" fmla="*/ 0 w 974"/>
                <a:gd name="T99" fmla="*/ 4 h 3279"/>
                <a:gd name="T100" fmla="*/ 0 w 974"/>
                <a:gd name="T101" fmla="*/ 5 h 3279"/>
                <a:gd name="T102" fmla="*/ 0 w 974"/>
                <a:gd name="T103" fmla="*/ 6 h 3279"/>
                <a:gd name="T104" fmla="*/ 0 w 974"/>
                <a:gd name="T105" fmla="*/ 6 h 3279"/>
                <a:gd name="T106" fmla="*/ 0 w 974"/>
                <a:gd name="T107" fmla="*/ 7 h 3279"/>
                <a:gd name="T108" fmla="*/ 0 w 974"/>
                <a:gd name="T109" fmla="*/ 8 h 3279"/>
                <a:gd name="T110" fmla="*/ 0 w 974"/>
                <a:gd name="T111" fmla="*/ 9 h 3279"/>
                <a:gd name="T112" fmla="*/ 0 w 974"/>
                <a:gd name="T113" fmla="*/ 10 h 3279"/>
                <a:gd name="T114" fmla="*/ 1 w 974"/>
                <a:gd name="T115" fmla="*/ 11 h 3279"/>
                <a:gd name="T116" fmla="*/ 1 w 974"/>
                <a:gd name="T117" fmla="*/ 12 h 3279"/>
                <a:gd name="T118" fmla="*/ 1 w 974"/>
                <a:gd name="T119" fmla="*/ 12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2" y="2449"/>
                  </a:lnTo>
                  <a:lnTo>
                    <a:pt x="449" y="2387"/>
                  </a:lnTo>
                  <a:lnTo>
                    <a:pt x="435" y="2282"/>
                  </a:lnTo>
                  <a:lnTo>
                    <a:pt x="421" y="2210"/>
                  </a:lnTo>
                  <a:lnTo>
                    <a:pt x="399" y="2118"/>
                  </a:lnTo>
                  <a:lnTo>
                    <a:pt x="383" y="2030"/>
                  </a:lnTo>
                  <a:lnTo>
                    <a:pt x="379" y="2091"/>
                  </a:lnTo>
                  <a:lnTo>
                    <a:pt x="375" y="2126"/>
                  </a:lnTo>
                  <a:lnTo>
                    <a:pt x="359" y="2169"/>
                  </a:lnTo>
                  <a:lnTo>
                    <a:pt x="341" y="2205"/>
                  </a:lnTo>
                  <a:lnTo>
                    <a:pt x="330"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1"/>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1" y="3269"/>
                  </a:lnTo>
                  <a:lnTo>
                    <a:pt x="562" y="3252"/>
                  </a:lnTo>
                  <a:lnTo>
                    <a:pt x="620" y="3229"/>
                  </a:lnTo>
                  <a:lnTo>
                    <a:pt x="663" y="3204"/>
                  </a:lnTo>
                  <a:lnTo>
                    <a:pt x="668" y="3165"/>
                  </a:lnTo>
                  <a:lnTo>
                    <a:pt x="666" y="3121"/>
                  </a:lnTo>
                  <a:lnTo>
                    <a:pt x="698" y="2885"/>
                  </a:lnTo>
                  <a:lnTo>
                    <a:pt x="707" y="2716"/>
                  </a:lnTo>
                  <a:lnTo>
                    <a:pt x="751" y="2195"/>
                  </a:lnTo>
                  <a:lnTo>
                    <a:pt x="770" y="1877"/>
                  </a:lnTo>
                  <a:lnTo>
                    <a:pt x="766" y="1724"/>
                  </a:lnTo>
                  <a:lnTo>
                    <a:pt x="761" y="1626"/>
                  </a:lnTo>
                  <a:lnTo>
                    <a:pt x="749" y="1541"/>
                  </a:lnTo>
                  <a:lnTo>
                    <a:pt x="738" y="1470"/>
                  </a:lnTo>
                  <a:lnTo>
                    <a:pt x="803" y="1417"/>
                  </a:lnTo>
                  <a:lnTo>
                    <a:pt x="868" y="1363"/>
                  </a:lnTo>
                  <a:lnTo>
                    <a:pt x="907" y="1322"/>
                  </a:lnTo>
                  <a:lnTo>
                    <a:pt x="949" y="1265"/>
                  </a:lnTo>
                  <a:lnTo>
                    <a:pt x="970" y="1210"/>
                  </a:lnTo>
                  <a:lnTo>
                    <a:pt x="974" y="1163"/>
                  </a:lnTo>
                  <a:lnTo>
                    <a:pt x="959" y="1101"/>
                  </a:lnTo>
                  <a:lnTo>
                    <a:pt x="842" y="716"/>
                  </a:lnTo>
                  <a:lnTo>
                    <a:pt x="823" y="673"/>
                  </a:lnTo>
                  <a:lnTo>
                    <a:pt x="808" y="653"/>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8"/>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8" y="639"/>
                  </a:lnTo>
                  <a:lnTo>
                    <a:pt x="77" y="690"/>
                  </a:lnTo>
                  <a:lnTo>
                    <a:pt x="42" y="867"/>
                  </a:lnTo>
                  <a:lnTo>
                    <a:pt x="29" y="946"/>
                  </a:lnTo>
                  <a:lnTo>
                    <a:pt x="16" y="1014"/>
                  </a:lnTo>
                  <a:lnTo>
                    <a:pt x="3" y="1108"/>
                  </a:lnTo>
                  <a:lnTo>
                    <a:pt x="0" y="1190"/>
                  </a:lnTo>
                  <a:lnTo>
                    <a:pt x="3" y="1292"/>
                  </a:lnTo>
                  <a:lnTo>
                    <a:pt x="16" y="1402"/>
                  </a:lnTo>
                  <a:lnTo>
                    <a:pt x="28" y="1479"/>
                  </a:lnTo>
                  <a:lnTo>
                    <a:pt x="40" y="1564"/>
                  </a:lnTo>
                  <a:lnTo>
                    <a:pt x="56" y="1639"/>
                  </a:lnTo>
                  <a:lnTo>
                    <a:pt x="81" y="1697"/>
                  </a:lnTo>
                  <a:lnTo>
                    <a:pt x="99" y="1757"/>
                  </a:lnTo>
                  <a:lnTo>
                    <a:pt x="106" y="1833"/>
                  </a:lnTo>
                  <a:lnTo>
                    <a:pt x="84" y="2172"/>
                  </a:lnTo>
                  <a:lnTo>
                    <a:pt x="77" y="2291"/>
                  </a:lnTo>
                  <a:lnTo>
                    <a:pt x="77" y="2339"/>
                  </a:lnTo>
                  <a:lnTo>
                    <a:pt x="94" y="2400"/>
                  </a:lnTo>
                  <a:lnTo>
                    <a:pt x="124" y="2472"/>
                  </a:lnTo>
                  <a:lnTo>
                    <a:pt x="199" y="2693"/>
                  </a:lnTo>
                  <a:lnTo>
                    <a:pt x="253" y="2872"/>
                  </a:lnTo>
                  <a:lnTo>
                    <a:pt x="279" y="2935"/>
                  </a:lnTo>
                  <a:lnTo>
                    <a:pt x="311" y="2948"/>
                  </a:lnTo>
                  <a:lnTo>
                    <a:pt x="344" y="2960"/>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15" name="Freeform 295"/>
            <p:cNvSpPr>
              <a:spLocks/>
            </p:cNvSpPr>
            <p:nvPr/>
          </p:nvSpPr>
          <p:spPr bwMode="auto">
            <a:xfrm>
              <a:off x="2170" y="2668"/>
              <a:ext cx="337" cy="1085"/>
            </a:xfrm>
            <a:custGeom>
              <a:avLst/>
              <a:gdLst>
                <a:gd name="T0" fmla="*/ 3 w 1010"/>
                <a:gd name="T1" fmla="*/ 0 h 3255"/>
                <a:gd name="T2" fmla="*/ 2 w 1010"/>
                <a:gd name="T3" fmla="*/ 0 h 3255"/>
                <a:gd name="T4" fmla="*/ 2 w 1010"/>
                <a:gd name="T5" fmla="*/ 0 h 3255"/>
                <a:gd name="T6" fmla="*/ 2 w 1010"/>
                <a:gd name="T7" fmla="*/ 1 h 3255"/>
                <a:gd name="T8" fmla="*/ 2 w 1010"/>
                <a:gd name="T9" fmla="*/ 1 h 3255"/>
                <a:gd name="T10" fmla="*/ 2 w 1010"/>
                <a:gd name="T11" fmla="*/ 2 h 3255"/>
                <a:gd name="T12" fmla="*/ 2 w 1010"/>
                <a:gd name="T13" fmla="*/ 2 h 3255"/>
                <a:gd name="T14" fmla="*/ 1 w 1010"/>
                <a:gd name="T15" fmla="*/ 2 h 3255"/>
                <a:gd name="T16" fmla="*/ 1 w 1010"/>
                <a:gd name="T17" fmla="*/ 3 h 3255"/>
                <a:gd name="T18" fmla="*/ 0 w 1010"/>
                <a:gd name="T19" fmla="*/ 4 h 3255"/>
                <a:gd name="T20" fmla="*/ 0 w 1010"/>
                <a:gd name="T21" fmla="*/ 5 h 3255"/>
                <a:gd name="T22" fmla="*/ 1 w 1010"/>
                <a:gd name="T23" fmla="*/ 6 h 3255"/>
                <a:gd name="T24" fmla="*/ 1 w 1010"/>
                <a:gd name="T25" fmla="*/ 6 h 3255"/>
                <a:gd name="T26" fmla="*/ 1 w 1010"/>
                <a:gd name="T27" fmla="*/ 7 h 3255"/>
                <a:gd name="T28" fmla="*/ 2 w 1010"/>
                <a:gd name="T29" fmla="*/ 7 h 3255"/>
                <a:gd name="T30" fmla="*/ 2 w 1010"/>
                <a:gd name="T31" fmla="*/ 10 h 3255"/>
                <a:gd name="T32" fmla="*/ 2 w 1010"/>
                <a:gd name="T33" fmla="*/ 11 h 3255"/>
                <a:gd name="T34" fmla="*/ 2 w 1010"/>
                <a:gd name="T35" fmla="*/ 12 h 3255"/>
                <a:gd name="T36" fmla="*/ 2 w 1010"/>
                <a:gd name="T37" fmla="*/ 12 h 3255"/>
                <a:gd name="T38" fmla="*/ 2 w 1010"/>
                <a:gd name="T39" fmla="*/ 13 h 3255"/>
                <a:gd name="T40" fmla="*/ 2 w 1010"/>
                <a:gd name="T41" fmla="*/ 13 h 3255"/>
                <a:gd name="T42" fmla="*/ 2 w 1010"/>
                <a:gd name="T43" fmla="*/ 13 h 3255"/>
                <a:gd name="T44" fmla="*/ 3 w 1010"/>
                <a:gd name="T45" fmla="*/ 13 h 3255"/>
                <a:gd name="T46" fmla="*/ 3 w 1010"/>
                <a:gd name="T47" fmla="*/ 13 h 3255"/>
                <a:gd name="T48" fmla="*/ 4 w 1010"/>
                <a:gd name="T49" fmla="*/ 13 h 3255"/>
                <a:gd name="T50" fmla="*/ 4 w 1010"/>
                <a:gd name="T51" fmla="*/ 13 h 3255"/>
                <a:gd name="T52" fmla="*/ 4 w 1010"/>
                <a:gd name="T53" fmla="*/ 13 h 3255"/>
                <a:gd name="T54" fmla="*/ 4 w 1010"/>
                <a:gd name="T55" fmla="*/ 13 h 3255"/>
                <a:gd name="T56" fmla="*/ 3 w 1010"/>
                <a:gd name="T57" fmla="*/ 12 h 3255"/>
                <a:gd name="T58" fmla="*/ 3 w 1010"/>
                <a:gd name="T59" fmla="*/ 12 h 3255"/>
                <a:gd name="T60" fmla="*/ 3 w 1010"/>
                <a:gd name="T61" fmla="*/ 10 h 3255"/>
                <a:gd name="T62" fmla="*/ 4 w 1010"/>
                <a:gd name="T63" fmla="*/ 10 h 3255"/>
                <a:gd name="T64" fmla="*/ 4 w 1010"/>
                <a:gd name="T65" fmla="*/ 7 h 3255"/>
                <a:gd name="T66" fmla="*/ 4 w 1010"/>
                <a:gd name="T67" fmla="*/ 7 h 3255"/>
                <a:gd name="T68" fmla="*/ 4 w 1010"/>
                <a:gd name="T69" fmla="*/ 6 h 3255"/>
                <a:gd name="T70" fmla="*/ 4 w 1010"/>
                <a:gd name="T71" fmla="*/ 6 h 3255"/>
                <a:gd name="T72" fmla="*/ 4 w 1010"/>
                <a:gd name="T73" fmla="*/ 5 h 3255"/>
                <a:gd name="T74" fmla="*/ 4 w 1010"/>
                <a:gd name="T75" fmla="*/ 4 h 3255"/>
                <a:gd name="T76" fmla="*/ 4 w 1010"/>
                <a:gd name="T77" fmla="*/ 3 h 3255"/>
                <a:gd name="T78" fmla="*/ 4 w 1010"/>
                <a:gd name="T79" fmla="*/ 3 h 3255"/>
                <a:gd name="T80" fmla="*/ 4 w 1010"/>
                <a:gd name="T81" fmla="*/ 3 h 3255"/>
                <a:gd name="T82" fmla="*/ 3 w 1010"/>
                <a:gd name="T83" fmla="*/ 2 h 3255"/>
                <a:gd name="T84" fmla="*/ 3 w 1010"/>
                <a:gd name="T85" fmla="*/ 2 h 3255"/>
                <a:gd name="T86" fmla="*/ 3 w 1010"/>
                <a:gd name="T87" fmla="*/ 2 h 3255"/>
                <a:gd name="T88" fmla="*/ 3 w 1010"/>
                <a:gd name="T89" fmla="*/ 2 h 3255"/>
                <a:gd name="T90" fmla="*/ 3 w 1010"/>
                <a:gd name="T91" fmla="*/ 2 h 3255"/>
                <a:gd name="T92" fmla="*/ 4 w 1010"/>
                <a:gd name="T93" fmla="*/ 2 h 3255"/>
                <a:gd name="T94" fmla="*/ 4 w 1010"/>
                <a:gd name="T95" fmla="*/ 1 h 3255"/>
                <a:gd name="T96" fmla="*/ 4 w 1010"/>
                <a:gd name="T97" fmla="*/ 1 h 3255"/>
                <a:gd name="T98" fmla="*/ 4 w 1010"/>
                <a:gd name="T99" fmla="*/ 0 h 3255"/>
                <a:gd name="T100" fmla="*/ 3 w 1010"/>
                <a:gd name="T101" fmla="*/ 0 h 3255"/>
                <a:gd name="T102" fmla="*/ 3 w 1010"/>
                <a:gd name="T103" fmla="*/ 0 h 3255"/>
                <a:gd name="T104" fmla="*/ 3 w 1010"/>
                <a:gd name="T105" fmla="*/ 0 h 3255"/>
                <a:gd name="T106" fmla="*/ 1 w 1010"/>
                <a:gd name="T107" fmla="*/ 4 h 3255"/>
                <a:gd name="T108" fmla="*/ 1 w 1010"/>
                <a:gd name="T109" fmla="*/ 5 h 3255"/>
                <a:gd name="T110" fmla="*/ 1 w 1010"/>
                <a:gd name="T111" fmla="*/ 4 h 3255"/>
                <a:gd name="T112" fmla="*/ 1 w 1010"/>
                <a:gd name="T113" fmla="*/ 4 h 3255"/>
                <a:gd name="T114" fmla="*/ 1 w 1010"/>
                <a:gd name="T115" fmla="*/ 4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9" y="956"/>
                  </a:lnTo>
                  <a:lnTo>
                    <a:pt x="299" y="956"/>
                  </a:lnTo>
                  <a:lnTo>
                    <a:pt x="671" y="0"/>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16" name="Freeform 296"/>
            <p:cNvSpPr>
              <a:spLocks/>
            </p:cNvSpPr>
            <p:nvPr/>
          </p:nvSpPr>
          <p:spPr bwMode="auto">
            <a:xfrm>
              <a:off x="2170" y="2668"/>
              <a:ext cx="337" cy="1085"/>
            </a:xfrm>
            <a:custGeom>
              <a:avLst/>
              <a:gdLst>
                <a:gd name="T0" fmla="*/ 3 w 1010"/>
                <a:gd name="T1" fmla="*/ 0 h 3255"/>
                <a:gd name="T2" fmla="*/ 2 w 1010"/>
                <a:gd name="T3" fmla="*/ 0 h 3255"/>
                <a:gd name="T4" fmla="*/ 2 w 1010"/>
                <a:gd name="T5" fmla="*/ 0 h 3255"/>
                <a:gd name="T6" fmla="*/ 2 w 1010"/>
                <a:gd name="T7" fmla="*/ 1 h 3255"/>
                <a:gd name="T8" fmla="*/ 2 w 1010"/>
                <a:gd name="T9" fmla="*/ 1 h 3255"/>
                <a:gd name="T10" fmla="*/ 2 w 1010"/>
                <a:gd name="T11" fmla="*/ 2 h 3255"/>
                <a:gd name="T12" fmla="*/ 2 w 1010"/>
                <a:gd name="T13" fmla="*/ 2 h 3255"/>
                <a:gd name="T14" fmla="*/ 1 w 1010"/>
                <a:gd name="T15" fmla="*/ 2 h 3255"/>
                <a:gd name="T16" fmla="*/ 1 w 1010"/>
                <a:gd name="T17" fmla="*/ 3 h 3255"/>
                <a:gd name="T18" fmla="*/ 0 w 1010"/>
                <a:gd name="T19" fmla="*/ 4 h 3255"/>
                <a:gd name="T20" fmla="*/ 0 w 1010"/>
                <a:gd name="T21" fmla="*/ 5 h 3255"/>
                <a:gd name="T22" fmla="*/ 1 w 1010"/>
                <a:gd name="T23" fmla="*/ 6 h 3255"/>
                <a:gd name="T24" fmla="*/ 1 w 1010"/>
                <a:gd name="T25" fmla="*/ 6 h 3255"/>
                <a:gd name="T26" fmla="*/ 1 w 1010"/>
                <a:gd name="T27" fmla="*/ 7 h 3255"/>
                <a:gd name="T28" fmla="*/ 2 w 1010"/>
                <a:gd name="T29" fmla="*/ 7 h 3255"/>
                <a:gd name="T30" fmla="*/ 2 w 1010"/>
                <a:gd name="T31" fmla="*/ 10 h 3255"/>
                <a:gd name="T32" fmla="*/ 2 w 1010"/>
                <a:gd name="T33" fmla="*/ 11 h 3255"/>
                <a:gd name="T34" fmla="*/ 2 w 1010"/>
                <a:gd name="T35" fmla="*/ 12 h 3255"/>
                <a:gd name="T36" fmla="*/ 2 w 1010"/>
                <a:gd name="T37" fmla="*/ 12 h 3255"/>
                <a:gd name="T38" fmla="*/ 2 w 1010"/>
                <a:gd name="T39" fmla="*/ 13 h 3255"/>
                <a:gd name="T40" fmla="*/ 2 w 1010"/>
                <a:gd name="T41" fmla="*/ 13 h 3255"/>
                <a:gd name="T42" fmla="*/ 2 w 1010"/>
                <a:gd name="T43" fmla="*/ 13 h 3255"/>
                <a:gd name="T44" fmla="*/ 3 w 1010"/>
                <a:gd name="T45" fmla="*/ 13 h 3255"/>
                <a:gd name="T46" fmla="*/ 3 w 1010"/>
                <a:gd name="T47" fmla="*/ 13 h 3255"/>
                <a:gd name="T48" fmla="*/ 4 w 1010"/>
                <a:gd name="T49" fmla="*/ 13 h 3255"/>
                <a:gd name="T50" fmla="*/ 4 w 1010"/>
                <a:gd name="T51" fmla="*/ 13 h 3255"/>
                <a:gd name="T52" fmla="*/ 4 w 1010"/>
                <a:gd name="T53" fmla="*/ 13 h 3255"/>
                <a:gd name="T54" fmla="*/ 4 w 1010"/>
                <a:gd name="T55" fmla="*/ 13 h 3255"/>
                <a:gd name="T56" fmla="*/ 3 w 1010"/>
                <a:gd name="T57" fmla="*/ 12 h 3255"/>
                <a:gd name="T58" fmla="*/ 3 w 1010"/>
                <a:gd name="T59" fmla="*/ 12 h 3255"/>
                <a:gd name="T60" fmla="*/ 3 w 1010"/>
                <a:gd name="T61" fmla="*/ 10 h 3255"/>
                <a:gd name="T62" fmla="*/ 4 w 1010"/>
                <a:gd name="T63" fmla="*/ 10 h 3255"/>
                <a:gd name="T64" fmla="*/ 4 w 1010"/>
                <a:gd name="T65" fmla="*/ 7 h 3255"/>
                <a:gd name="T66" fmla="*/ 4 w 1010"/>
                <a:gd name="T67" fmla="*/ 7 h 3255"/>
                <a:gd name="T68" fmla="*/ 4 w 1010"/>
                <a:gd name="T69" fmla="*/ 6 h 3255"/>
                <a:gd name="T70" fmla="*/ 4 w 1010"/>
                <a:gd name="T71" fmla="*/ 6 h 3255"/>
                <a:gd name="T72" fmla="*/ 4 w 1010"/>
                <a:gd name="T73" fmla="*/ 5 h 3255"/>
                <a:gd name="T74" fmla="*/ 4 w 1010"/>
                <a:gd name="T75" fmla="*/ 4 h 3255"/>
                <a:gd name="T76" fmla="*/ 4 w 1010"/>
                <a:gd name="T77" fmla="*/ 3 h 3255"/>
                <a:gd name="T78" fmla="*/ 4 w 1010"/>
                <a:gd name="T79" fmla="*/ 3 h 3255"/>
                <a:gd name="T80" fmla="*/ 4 w 1010"/>
                <a:gd name="T81" fmla="*/ 3 h 3255"/>
                <a:gd name="T82" fmla="*/ 3 w 1010"/>
                <a:gd name="T83" fmla="*/ 2 h 3255"/>
                <a:gd name="T84" fmla="*/ 3 w 1010"/>
                <a:gd name="T85" fmla="*/ 2 h 3255"/>
                <a:gd name="T86" fmla="*/ 3 w 1010"/>
                <a:gd name="T87" fmla="*/ 2 h 3255"/>
                <a:gd name="T88" fmla="*/ 3 w 1010"/>
                <a:gd name="T89" fmla="*/ 2 h 3255"/>
                <a:gd name="T90" fmla="*/ 3 w 1010"/>
                <a:gd name="T91" fmla="*/ 2 h 3255"/>
                <a:gd name="T92" fmla="*/ 4 w 1010"/>
                <a:gd name="T93" fmla="*/ 2 h 3255"/>
                <a:gd name="T94" fmla="*/ 4 w 1010"/>
                <a:gd name="T95" fmla="*/ 1 h 3255"/>
                <a:gd name="T96" fmla="*/ 4 w 1010"/>
                <a:gd name="T97" fmla="*/ 1 h 3255"/>
                <a:gd name="T98" fmla="*/ 4 w 1010"/>
                <a:gd name="T99" fmla="*/ 0 h 3255"/>
                <a:gd name="T100" fmla="*/ 3 w 1010"/>
                <a:gd name="T101" fmla="*/ 0 h 3255"/>
                <a:gd name="T102" fmla="*/ 3 w 1010"/>
                <a:gd name="T103" fmla="*/ 0 h 3255"/>
                <a:gd name="T104" fmla="*/ 3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17" name="Freeform 297"/>
            <p:cNvSpPr>
              <a:spLocks/>
            </p:cNvSpPr>
            <p:nvPr/>
          </p:nvSpPr>
          <p:spPr bwMode="auto">
            <a:xfrm>
              <a:off x="2246" y="2988"/>
              <a:ext cx="28" cy="65"/>
            </a:xfrm>
            <a:custGeom>
              <a:avLst/>
              <a:gdLst>
                <a:gd name="T0" fmla="*/ 0 w 83"/>
                <a:gd name="T1" fmla="*/ 0 h 195"/>
                <a:gd name="T2" fmla="*/ 0 w 83"/>
                <a:gd name="T3" fmla="*/ 0 h 195"/>
                <a:gd name="T4" fmla="*/ 0 w 83"/>
                <a:gd name="T5" fmla="*/ 1 h 195"/>
                <a:gd name="T6" fmla="*/ 0 w 83"/>
                <a:gd name="T7" fmla="*/ 1 h 195"/>
                <a:gd name="T8" fmla="*/ 0 w 83"/>
                <a:gd name="T9" fmla="*/ 1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1" y="0"/>
                  </a:lnTo>
                  <a:lnTo>
                    <a:pt x="71"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18" name="Freeform 298"/>
            <p:cNvSpPr>
              <a:spLocks/>
            </p:cNvSpPr>
            <p:nvPr/>
          </p:nvSpPr>
          <p:spPr bwMode="auto">
            <a:xfrm>
              <a:off x="1565" y="2646"/>
              <a:ext cx="321" cy="1140"/>
            </a:xfrm>
            <a:custGeom>
              <a:avLst/>
              <a:gdLst>
                <a:gd name="T0" fmla="*/ 1 w 964"/>
                <a:gd name="T1" fmla="*/ 0 h 3420"/>
                <a:gd name="T2" fmla="*/ 1 w 964"/>
                <a:gd name="T3" fmla="*/ 1 h 3420"/>
                <a:gd name="T4" fmla="*/ 1 w 964"/>
                <a:gd name="T5" fmla="*/ 1 h 3420"/>
                <a:gd name="T6" fmla="*/ 1 w 964"/>
                <a:gd name="T7" fmla="*/ 2 h 3420"/>
                <a:gd name="T8" fmla="*/ 1 w 964"/>
                <a:gd name="T9" fmla="*/ 2 h 3420"/>
                <a:gd name="T10" fmla="*/ 0 w 964"/>
                <a:gd name="T11" fmla="*/ 3 h 3420"/>
                <a:gd name="T12" fmla="*/ 0 w 964"/>
                <a:gd name="T13" fmla="*/ 3 h 3420"/>
                <a:gd name="T14" fmla="*/ 0 w 964"/>
                <a:gd name="T15" fmla="*/ 5 h 3420"/>
                <a:gd name="T16" fmla="*/ 0 w 964"/>
                <a:gd name="T17" fmla="*/ 6 h 3420"/>
                <a:gd name="T18" fmla="*/ 0 w 964"/>
                <a:gd name="T19" fmla="*/ 7 h 3420"/>
                <a:gd name="T20" fmla="*/ 1 w 964"/>
                <a:gd name="T21" fmla="*/ 9 h 3420"/>
                <a:gd name="T22" fmla="*/ 1 w 964"/>
                <a:gd name="T23" fmla="*/ 10 h 3420"/>
                <a:gd name="T24" fmla="*/ 1 w 964"/>
                <a:gd name="T25" fmla="*/ 11 h 3420"/>
                <a:gd name="T26" fmla="*/ 2 w 964"/>
                <a:gd name="T27" fmla="*/ 13 h 3420"/>
                <a:gd name="T28" fmla="*/ 2 w 964"/>
                <a:gd name="T29" fmla="*/ 14 h 3420"/>
                <a:gd name="T30" fmla="*/ 2 w 964"/>
                <a:gd name="T31" fmla="*/ 14 h 3420"/>
                <a:gd name="T32" fmla="*/ 3 w 964"/>
                <a:gd name="T33" fmla="*/ 14 h 3420"/>
                <a:gd name="T34" fmla="*/ 3 w 964"/>
                <a:gd name="T35" fmla="*/ 14 h 3420"/>
                <a:gd name="T36" fmla="*/ 3 w 964"/>
                <a:gd name="T37" fmla="*/ 14 h 3420"/>
                <a:gd name="T38" fmla="*/ 4 w 964"/>
                <a:gd name="T39" fmla="*/ 14 h 3420"/>
                <a:gd name="T40" fmla="*/ 4 w 964"/>
                <a:gd name="T41" fmla="*/ 13 h 3420"/>
                <a:gd name="T42" fmla="*/ 3 w 964"/>
                <a:gd name="T43" fmla="*/ 13 h 3420"/>
                <a:gd name="T44" fmla="*/ 3 w 964"/>
                <a:gd name="T45" fmla="*/ 12 h 3420"/>
                <a:gd name="T46" fmla="*/ 4 w 964"/>
                <a:gd name="T47" fmla="*/ 11 h 3420"/>
                <a:gd name="T48" fmla="*/ 4 w 964"/>
                <a:gd name="T49" fmla="*/ 9 h 3420"/>
                <a:gd name="T50" fmla="*/ 4 w 964"/>
                <a:gd name="T51" fmla="*/ 8 h 3420"/>
                <a:gd name="T52" fmla="*/ 3 w 964"/>
                <a:gd name="T53" fmla="*/ 6 h 3420"/>
                <a:gd name="T54" fmla="*/ 3 w 964"/>
                <a:gd name="T55" fmla="*/ 5 h 3420"/>
                <a:gd name="T56" fmla="*/ 4 w 964"/>
                <a:gd name="T57" fmla="*/ 5 h 3420"/>
                <a:gd name="T58" fmla="*/ 3 w 964"/>
                <a:gd name="T59" fmla="*/ 4 h 3420"/>
                <a:gd name="T60" fmla="*/ 3 w 964"/>
                <a:gd name="T61" fmla="*/ 3 h 3420"/>
                <a:gd name="T62" fmla="*/ 3 w 964"/>
                <a:gd name="T63" fmla="*/ 2 h 3420"/>
                <a:gd name="T64" fmla="*/ 2 w 964"/>
                <a:gd name="T65" fmla="*/ 2 h 3420"/>
                <a:gd name="T66" fmla="*/ 2 w 964"/>
                <a:gd name="T67" fmla="*/ 2 h 3420"/>
                <a:gd name="T68" fmla="*/ 2 w 964"/>
                <a:gd name="T69" fmla="*/ 1 h 3420"/>
                <a:gd name="T70" fmla="*/ 3 w 964"/>
                <a:gd name="T71" fmla="*/ 1 h 3420"/>
                <a:gd name="T72" fmla="*/ 2 w 964"/>
                <a:gd name="T73" fmla="*/ 0 h 3420"/>
                <a:gd name="T74" fmla="*/ 2 w 964"/>
                <a:gd name="T75" fmla="*/ 0 h 3420"/>
                <a:gd name="T76" fmla="*/ 1 w 964"/>
                <a:gd name="T77" fmla="*/ 6 h 3420"/>
                <a:gd name="T78" fmla="*/ 1 w 964"/>
                <a:gd name="T79" fmla="*/ 6 h 3420"/>
                <a:gd name="T80" fmla="*/ 1 w 964"/>
                <a:gd name="T81" fmla="*/ 5 h 3420"/>
                <a:gd name="T82" fmla="*/ 1 w 964"/>
                <a:gd name="T83" fmla="*/ 4 h 3420"/>
                <a:gd name="T84" fmla="*/ 1 w 964"/>
                <a:gd name="T85" fmla="*/ 5 h 3420"/>
                <a:gd name="T86" fmla="*/ 1 w 964"/>
                <a:gd name="T87" fmla="*/ 6 h 3420"/>
                <a:gd name="T88" fmla="*/ 2 w 964"/>
                <a:gd name="T89" fmla="*/ 13 h 3420"/>
                <a:gd name="T90" fmla="*/ 2 w 964"/>
                <a:gd name="T91" fmla="*/ 13 h 3420"/>
                <a:gd name="T92" fmla="*/ 2 w 964"/>
                <a:gd name="T93" fmla="*/ 11 h 3420"/>
                <a:gd name="T94" fmla="*/ 2 w 964"/>
                <a:gd name="T95" fmla="*/ 10 h 3420"/>
                <a:gd name="T96" fmla="*/ 2 w 964"/>
                <a:gd name="T97" fmla="*/ 10 h 3420"/>
                <a:gd name="T98" fmla="*/ 2 w 964"/>
                <a:gd name="T99" fmla="*/ 9 h 3420"/>
                <a:gd name="T100" fmla="*/ 3 w 964"/>
                <a:gd name="T101" fmla="*/ 9 h 3420"/>
                <a:gd name="T102" fmla="*/ 3 w 964"/>
                <a:gd name="T103" fmla="*/ 10 h 3420"/>
                <a:gd name="T104" fmla="*/ 3 w 964"/>
                <a:gd name="T105" fmla="*/ 10 h 3420"/>
                <a:gd name="T106" fmla="*/ 3 w 964"/>
                <a:gd name="T107" fmla="*/ 11 h 3420"/>
                <a:gd name="T108" fmla="*/ 2 w 964"/>
                <a:gd name="T109" fmla="*/ 13 h 3420"/>
                <a:gd name="T110" fmla="*/ 2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lnTo>
                    <a:pt x="182" y="1477"/>
                  </a:lnTo>
                  <a:lnTo>
                    <a:pt x="235" y="1498"/>
                  </a:lnTo>
                  <a:lnTo>
                    <a:pt x="235" y="1412"/>
                  </a:lnTo>
                  <a:lnTo>
                    <a:pt x="240" y="1375"/>
                  </a:lnTo>
                  <a:lnTo>
                    <a:pt x="249" y="1338"/>
                  </a:lnTo>
                  <a:lnTo>
                    <a:pt x="266" y="1303"/>
                  </a:lnTo>
                  <a:lnTo>
                    <a:pt x="287" y="1268"/>
                  </a:lnTo>
                  <a:lnTo>
                    <a:pt x="261" y="1223"/>
                  </a:lnTo>
                  <a:lnTo>
                    <a:pt x="235" y="1173"/>
                  </a:lnTo>
                  <a:lnTo>
                    <a:pt x="210" y="1115"/>
                  </a:lnTo>
                  <a:lnTo>
                    <a:pt x="196" y="1065"/>
                  </a:lnTo>
                  <a:lnTo>
                    <a:pt x="183" y="1001"/>
                  </a:lnTo>
                  <a:lnTo>
                    <a:pt x="174" y="1080"/>
                  </a:lnTo>
                  <a:lnTo>
                    <a:pt x="177" y="1177"/>
                  </a:lnTo>
                  <a:lnTo>
                    <a:pt x="179" y="1268"/>
                  </a:lnTo>
                  <a:lnTo>
                    <a:pt x="177" y="1343"/>
                  </a:lnTo>
                  <a:lnTo>
                    <a:pt x="179" y="1405"/>
                  </a:lnTo>
                  <a:lnTo>
                    <a:pt x="182" y="1477"/>
                  </a:lnTo>
                  <a:lnTo>
                    <a:pt x="452"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7" y="2453"/>
                  </a:lnTo>
                  <a:lnTo>
                    <a:pt x="515" y="2408"/>
                  </a:lnTo>
                  <a:lnTo>
                    <a:pt x="533" y="2350"/>
                  </a:lnTo>
                  <a:lnTo>
                    <a:pt x="542"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5" y="2524"/>
                  </a:lnTo>
                  <a:lnTo>
                    <a:pt x="640" y="2599"/>
                  </a:lnTo>
                  <a:lnTo>
                    <a:pt x="640" y="2675"/>
                  </a:lnTo>
                  <a:lnTo>
                    <a:pt x="637" y="2783"/>
                  </a:lnTo>
                  <a:lnTo>
                    <a:pt x="630" y="2875"/>
                  </a:lnTo>
                  <a:lnTo>
                    <a:pt x="611" y="2980"/>
                  </a:lnTo>
                  <a:lnTo>
                    <a:pt x="578" y="3094"/>
                  </a:lnTo>
                  <a:lnTo>
                    <a:pt x="558" y="3144"/>
                  </a:lnTo>
                  <a:lnTo>
                    <a:pt x="540" y="3180"/>
                  </a:lnTo>
                  <a:lnTo>
                    <a:pt x="452" y="1"/>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19" name="Freeform 299"/>
            <p:cNvSpPr>
              <a:spLocks/>
            </p:cNvSpPr>
            <p:nvPr/>
          </p:nvSpPr>
          <p:spPr bwMode="auto">
            <a:xfrm>
              <a:off x="1565" y="2646"/>
              <a:ext cx="321" cy="1140"/>
            </a:xfrm>
            <a:custGeom>
              <a:avLst/>
              <a:gdLst>
                <a:gd name="T0" fmla="*/ 2 w 964"/>
                <a:gd name="T1" fmla="*/ 0 h 3420"/>
                <a:gd name="T2" fmla="*/ 1 w 964"/>
                <a:gd name="T3" fmla="*/ 0 h 3420"/>
                <a:gd name="T4" fmla="*/ 1 w 964"/>
                <a:gd name="T5" fmla="*/ 1 h 3420"/>
                <a:gd name="T6" fmla="*/ 1 w 964"/>
                <a:gd name="T7" fmla="*/ 1 h 3420"/>
                <a:gd name="T8" fmla="*/ 1 w 964"/>
                <a:gd name="T9" fmla="*/ 2 h 3420"/>
                <a:gd name="T10" fmla="*/ 1 w 964"/>
                <a:gd name="T11" fmla="*/ 2 h 3420"/>
                <a:gd name="T12" fmla="*/ 1 w 964"/>
                <a:gd name="T13" fmla="*/ 2 h 3420"/>
                <a:gd name="T14" fmla="*/ 1 w 964"/>
                <a:gd name="T15" fmla="*/ 2 h 3420"/>
                <a:gd name="T16" fmla="*/ 0 w 964"/>
                <a:gd name="T17" fmla="*/ 3 h 3420"/>
                <a:gd name="T18" fmla="*/ 0 w 964"/>
                <a:gd name="T19" fmla="*/ 3 h 3420"/>
                <a:gd name="T20" fmla="*/ 0 w 964"/>
                <a:gd name="T21" fmla="*/ 4 h 3420"/>
                <a:gd name="T22" fmla="*/ 0 w 964"/>
                <a:gd name="T23" fmla="*/ 5 h 3420"/>
                <a:gd name="T24" fmla="*/ 0 w 964"/>
                <a:gd name="T25" fmla="*/ 6 h 3420"/>
                <a:gd name="T26" fmla="*/ 0 w 964"/>
                <a:gd name="T27" fmla="*/ 6 h 3420"/>
                <a:gd name="T28" fmla="*/ 0 w 964"/>
                <a:gd name="T29" fmla="*/ 7 h 3420"/>
                <a:gd name="T30" fmla="*/ 1 w 964"/>
                <a:gd name="T31" fmla="*/ 8 h 3420"/>
                <a:gd name="T32" fmla="*/ 1 w 964"/>
                <a:gd name="T33" fmla="*/ 9 h 3420"/>
                <a:gd name="T34" fmla="*/ 1 w 964"/>
                <a:gd name="T35" fmla="*/ 10 h 3420"/>
                <a:gd name="T36" fmla="*/ 1 w 964"/>
                <a:gd name="T37" fmla="*/ 11 h 3420"/>
                <a:gd name="T38" fmla="*/ 1 w 964"/>
                <a:gd name="T39" fmla="*/ 12 h 3420"/>
                <a:gd name="T40" fmla="*/ 2 w 964"/>
                <a:gd name="T41" fmla="*/ 13 h 3420"/>
                <a:gd name="T42" fmla="*/ 2 w 964"/>
                <a:gd name="T43" fmla="*/ 14 h 3420"/>
                <a:gd name="T44" fmla="*/ 2 w 964"/>
                <a:gd name="T45" fmla="*/ 14 h 3420"/>
                <a:gd name="T46" fmla="*/ 2 w 964"/>
                <a:gd name="T47" fmla="*/ 14 h 3420"/>
                <a:gd name="T48" fmla="*/ 3 w 964"/>
                <a:gd name="T49" fmla="*/ 14 h 3420"/>
                <a:gd name="T50" fmla="*/ 3 w 964"/>
                <a:gd name="T51" fmla="*/ 14 h 3420"/>
                <a:gd name="T52" fmla="*/ 3 w 964"/>
                <a:gd name="T53" fmla="*/ 14 h 3420"/>
                <a:gd name="T54" fmla="*/ 3 w 964"/>
                <a:gd name="T55" fmla="*/ 14 h 3420"/>
                <a:gd name="T56" fmla="*/ 3 w 964"/>
                <a:gd name="T57" fmla="*/ 14 h 3420"/>
                <a:gd name="T58" fmla="*/ 4 w 964"/>
                <a:gd name="T59" fmla="*/ 14 h 3420"/>
                <a:gd name="T60" fmla="*/ 4 w 964"/>
                <a:gd name="T61" fmla="*/ 14 h 3420"/>
                <a:gd name="T62" fmla="*/ 4 w 964"/>
                <a:gd name="T63" fmla="*/ 13 h 3420"/>
                <a:gd name="T64" fmla="*/ 3 w 964"/>
                <a:gd name="T65" fmla="*/ 13 h 3420"/>
                <a:gd name="T66" fmla="*/ 3 w 964"/>
                <a:gd name="T67" fmla="*/ 13 h 3420"/>
                <a:gd name="T68" fmla="*/ 3 w 964"/>
                <a:gd name="T69" fmla="*/ 12 h 3420"/>
                <a:gd name="T70" fmla="*/ 4 w 964"/>
                <a:gd name="T71" fmla="*/ 11 h 3420"/>
                <a:gd name="T72" fmla="*/ 4 w 964"/>
                <a:gd name="T73" fmla="*/ 10 h 3420"/>
                <a:gd name="T74" fmla="*/ 4 w 964"/>
                <a:gd name="T75" fmla="*/ 9 h 3420"/>
                <a:gd name="T76" fmla="*/ 4 w 964"/>
                <a:gd name="T77" fmla="*/ 8 h 3420"/>
                <a:gd name="T78" fmla="*/ 4 w 964"/>
                <a:gd name="T79" fmla="*/ 7 h 3420"/>
                <a:gd name="T80" fmla="*/ 3 w 964"/>
                <a:gd name="T81" fmla="*/ 6 h 3420"/>
                <a:gd name="T82" fmla="*/ 3 w 964"/>
                <a:gd name="T83" fmla="*/ 5 h 3420"/>
                <a:gd name="T84" fmla="*/ 4 w 964"/>
                <a:gd name="T85" fmla="*/ 5 h 3420"/>
                <a:gd name="T86" fmla="*/ 4 w 964"/>
                <a:gd name="T87" fmla="*/ 5 h 3420"/>
                <a:gd name="T88" fmla="*/ 3 w 964"/>
                <a:gd name="T89" fmla="*/ 4 h 3420"/>
                <a:gd name="T90" fmla="*/ 3 w 964"/>
                <a:gd name="T91" fmla="*/ 3 h 3420"/>
                <a:gd name="T92" fmla="*/ 3 w 964"/>
                <a:gd name="T93" fmla="*/ 3 h 3420"/>
                <a:gd name="T94" fmla="*/ 3 w 964"/>
                <a:gd name="T95" fmla="*/ 2 h 3420"/>
                <a:gd name="T96" fmla="*/ 2 w 964"/>
                <a:gd name="T97" fmla="*/ 2 h 3420"/>
                <a:gd name="T98" fmla="*/ 2 w 964"/>
                <a:gd name="T99" fmla="*/ 2 h 3420"/>
                <a:gd name="T100" fmla="*/ 2 w 964"/>
                <a:gd name="T101" fmla="*/ 2 h 3420"/>
                <a:gd name="T102" fmla="*/ 2 w 964"/>
                <a:gd name="T103" fmla="*/ 1 h 3420"/>
                <a:gd name="T104" fmla="*/ 3 w 964"/>
                <a:gd name="T105" fmla="*/ 1 h 3420"/>
                <a:gd name="T106" fmla="*/ 3 w 964"/>
                <a:gd name="T107" fmla="*/ 1 h 3420"/>
                <a:gd name="T108" fmla="*/ 3 w 964"/>
                <a:gd name="T109" fmla="*/ 0 h 3420"/>
                <a:gd name="T110" fmla="*/ 2 w 964"/>
                <a:gd name="T111" fmla="*/ 0 h 3420"/>
                <a:gd name="T112" fmla="*/ 2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20" name="Freeform 300"/>
            <p:cNvSpPr>
              <a:spLocks/>
            </p:cNvSpPr>
            <p:nvPr/>
          </p:nvSpPr>
          <p:spPr bwMode="auto">
            <a:xfrm>
              <a:off x="1622" y="2979"/>
              <a:ext cx="38" cy="166"/>
            </a:xfrm>
            <a:custGeom>
              <a:avLst/>
              <a:gdLst>
                <a:gd name="T0" fmla="*/ 0 w 113"/>
                <a:gd name="T1" fmla="*/ 2 h 497"/>
                <a:gd name="T2" fmla="*/ 0 w 113"/>
                <a:gd name="T3" fmla="*/ 2 h 497"/>
                <a:gd name="T4" fmla="*/ 0 w 113"/>
                <a:gd name="T5" fmla="*/ 2 h 497"/>
                <a:gd name="T6" fmla="*/ 0 w 113"/>
                <a:gd name="T7" fmla="*/ 2 h 497"/>
                <a:gd name="T8" fmla="*/ 0 w 113"/>
                <a:gd name="T9" fmla="*/ 1 h 497"/>
                <a:gd name="T10" fmla="*/ 0 w 113"/>
                <a:gd name="T11" fmla="*/ 1 h 497"/>
                <a:gd name="T12" fmla="*/ 0 w 113"/>
                <a:gd name="T13" fmla="*/ 1 h 497"/>
                <a:gd name="T14" fmla="*/ 0 w 113"/>
                <a:gd name="T15" fmla="*/ 1 h 497"/>
                <a:gd name="T16" fmla="*/ 0 w 113"/>
                <a:gd name="T17" fmla="*/ 1 h 497"/>
                <a:gd name="T18" fmla="*/ 0 w 113"/>
                <a:gd name="T19" fmla="*/ 0 h 497"/>
                <a:gd name="T20" fmla="*/ 0 w 113"/>
                <a:gd name="T21" fmla="*/ 0 h 497"/>
                <a:gd name="T22" fmla="*/ 0 w 113"/>
                <a:gd name="T23" fmla="*/ 0 h 497"/>
                <a:gd name="T24" fmla="*/ 0 w 113"/>
                <a:gd name="T25" fmla="*/ 0 h 497"/>
                <a:gd name="T26" fmla="*/ 0 w 113"/>
                <a:gd name="T27" fmla="*/ 1 h 497"/>
                <a:gd name="T28" fmla="*/ 0 w 113"/>
                <a:gd name="T29" fmla="*/ 1 h 497"/>
                <a:gd name="T30" fmla="*/ 0 w 113"/>
                <a:gd name="T31" fmla="*/ 1 h 497"/>
                <a:gd name="T32" fmla="*/ 0 w 113"/>
                <a:gd name="T33" fmla="*/ 2 h 497"/>
                <a:gd name="T34" fmla="*/ 0 w 113"/>
                <a:gd name="T35" fmla="*/ 2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6" y="224"/>
                  </a:lnTo>
                  <a:lnTo>
                    <a:pt x="59" y="173"/>
                  </a:lnTo>
                  <a:lnTo>
                    <a:pt x="37" y="114"/>
                  </a:lnTo>
                  <a:lnTo>
                    <a:pt x="22" y="64"/>
                  </a:lnTo>
                  <a:lnTo>
                    <a:pt x="9" y="0"/>
                  </a:lnTo>
                  <a:lnTo>
                    <a:pt x="0" y="79"/>
                  </a:lnTo>
                  <a:lnTo>
                    <a:pt x="3" y="177"/>
                  </a:lnTo>
                  <a:lnTo>
                    <a:pt x="6" y="267"/>
                  </a:lnTo>
                  <a:lnTo>
                    <a:pt x="3" y="342"/>
                  </a:lnTo>
                  <a:lnTo>
                    <a:pt x="6" y="405"/>
                  </a:lnTo>
                  <a:lnTo>
                    <a:pt x="7" y="47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21" name="Freeform 301"/>
            <p:cNvSpPr>
              <a:spLocks/>
            </p:cNvSpPr>
            <p:nvPr/>
          </p:nvSpPr>
          <p:spPr bwMode="auto">
            <a:xfrm>
              <a:off x="1729" y="3365"/>
              <a:ext cx="81" cy="341"/>
            </a:xfrm>
            <a:custGeom>
              <a:avLst/>
              <a:gdLst>
                <a:gd name="T0" fmla="*/ 0 w 244"/>
                <a:gd name="T1" fmla="*/ 4 h 1021"/>
                <a:gd name="T2" fmla="*/ 0 w 244"/>
                <a:gd name="T3" fmla="*/ 4 h 1021"/>
                <a:gd name="T4" fmla="*/ 0 w 244"/>
                <a:gd name="T5" fmla="*/ 4 h 1021"/>
                <a:gd name="T6" fmla="*/ 0 w 244"/>
                <a:gd name="T7" fmla="*/ 4 h 1021"/>
                <a:gd name="T8" fmla="*/ 0 w 244"/>
                <a:gd name="T9" fmla="*/ 3 h 1021"/>
                <a:gd name="T10" fmla="*/ 0 w 244"/>
                <a:gd name="T11" fmla="*/ 3 h 1021"/>
                <a:gd name="T12" fmla="*/ 0 w 244"/>
                <a:gd name="T13" fmla="*/ 3 h 1021"/>
                <a:gd name="T14" fmla="*/ 0 w 244"/>
                <a:gd name="T15" fmla="*/ 2 h 1021"/>
                <a:gd name="T16" fmla="*/ 0 w 244"/>
                <a:gd name="T17" fmla="*/ 2 h 1021"/>
                <a:gd name="T18" fmla="*/ 0 w 244"/>
                <a:gd name="T19" fmla="*/ 1 h 1021"/>
                <a:gd name="T20" fmla="*/ 0 w 244"/>
                <a:gd name="T21" fmla="*/ 1 h 1021"/>
                <a:gd name="T22" fmla="*/ 0 w 244"/>
                <a:gd name="T23" fmla="*/ 1 h 1021"/>
                <a:gd name="T24" fmla="*/ 0 w 244"/>
                <a:gd name="T25" fmla="*/ 1 h 1021"/>
                <a:gd name="T26" fmla="*/ 0 w 244"/>
                <a:gd name="T27" fmla="*/ 0 h 1021"/>
                <a:gd name="T28" fmla="*/ 0 w 244"/>
                <a:gd name="T29" fmla="*/ 0 h 1021"/>
                <a:gd name="T30" fmla="*/ 0 w 244"/>
                <a:gd name="T31" fmla="*/ 0 h 1021"/>
                <a:gd name="T32" fmla="*/ 1 w 244"/>
                <a:gd name="T33" fmla="*/ 0 h 1021"/>
                <a:gd name="T34" fmla="*/ 1 w 244"/>
                <a:gd name="T35" fmla="*/ 0 h 1021"/>
                <a:gd name="T36" fmla="*/ 1 w 244"/>
                <a:gd name="T37" fmla="*/ 0 h 1021"/>
                <a:gd name="T38" fmla="*/ 1 w 244"/>
                <a:gd name="T39" fmla="*/ 1 h 1021"/>
                <a:gd name="T40" fmla="*/ 1 w 244"/>
                <a:gd name="T41" fmla="*/ 1 h 1021"/>
                <a:gd name="T42" fmla="*/ 1 w 244"/>
                <a:gd name="T43" fmla="*/ 1 h 1021"/>
                <a:gd name="T44" fmla="*/ 1 w 244"/>
                <a:gd name="T45" fmla="*/ 1 h 1021"/>
                <a:gd name="T46" fmla="*/ 1 w 244"/>
                <a:gd name="T47" fmla="*/ 1 h 1021"/>
                <a:gd name="T48" fmla="*/ 1 w 244"/>
                <a:gd name="T49" fmla="*/ 2 h 1021"/>
                <a:gd name="T50" fmla="*/ 1 w 244"/>
                <a:gd name="T51" fmla="*/ 2 h 1021"/>
                <a:gd name="T52" fmla="*/ 1 w 244"/>
                <a:gd name="T53" fmla="*/ 2 h 1021"/>
                <a:gd name="T54" fmla="*/ 1 w 244"/>
                <a:gd name="T55" fmla="*/ 3 h 1021"/>
                <a:gd name="T56" fmla="*/ 1 w 244"/>
                <a:gd name="T57" fmla="*/ 3 h 1021"/>
                <a:gd name="T58" fmla="*/ 0 w 244"/>
                <a:gd name="T59" fmla="*/ 3 h 1021"/>
                <a:gd name="T60" fmla="*/ 0 w 244"/>
                <a:gd name="T61" fmla="*/ 4 h 1021"/>
                <a:gd name="T62" fmla="*/ 0 w 244"/>
                <a:gd name="T63" fmla="*/ 4 h 1021"/>
                <a:gd name="T64" fmla="*/ 0 w 244"/>
                <a:gd name="T65" fmla="*/ 4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8" y="610"/>
                  </a:lnTo>
                  <a:lnTo>
                    <a:pt x="14" y="495"/>
                  </a:lnTo>
                  <a:lnTo>
                    <a:pt x="7" y="393"/>
                  </a:lnTo>
                  <a:lnTo>
                    <a:pt x="0" y="324"/>
                  </a:lnTo>
                  <a:lnTo>
                    <a:pt x="5" y="294"/>
                  </a:lnTo>
                  <a:lnTo>
                    <a:pt x="23" y="249"/>
                  </a:lnTo>
                  <a:lnTo>
                    <a:pt x="41" y="191"/>
                  </a:lnTo>
                  <a:lnTo>
                    <a:pt x="50" y="118"/>
                  </a:lnTo>
                  <a:lnTo>
                    <a:pt x="48" y="58"/>
                  </a:lnTo>
                  <a:lnTo>
                    <a:pt x="36" y="14"/>
                  </a:lnTo>
                  <a:lnTo>
                    <a:pt x="193" y="0"/>
                  </a:lnTo>
                  <a:lnTo>
                    <a:pt x="211" y="46"/>
                  </a:lnTo>
                  <a:lnTo>
                    <a:pt x="227" y="93"/>
                  </a:lnTo>
                  <a:lnTo>
                    <a:pt x="244" y="142"/>
                  </a:lnTo>
                  <a:lnTo>
                    <a:pt x="244" y="163"/>
                  </a:lnTo>
                  <a:lnTo>
                    <a:pt x="222" y="205"/>
                  </a:lnTo>
                  <a:lnTo>
                    <a:pt x="193" y="251"/>
                  </a:lnTo>
                  <a:lnTo>
                    <a:pt x="169" y="310"/>
                  </a:lnTo>
                  <a:lnTo>
                    <a:pt x="153" y="365"/>
                  </a:lnTo>
                  <a:lnTo>
                    <a:pt x="148" y="440"/>
                  </a:lnTo>
                  <a:lnTo>
                    <a:pt x="148" y="516"/>
                  </a:lnTo>
                  <a:lnTo>
                    <a:pt x="145" y="624"/>
                  </a:lnTo>
                  <a:lnTo>
                    <a:pt x="139" y="716"/>
                  </a:lnTo>
                  <a:lnTo>
                    <a:pt x="121" y="821"/>
                  </a:lnTo>
                  <a:lnTo>
                    <a:pt x="86" y="935"/>
                  </a:lnTo>
                  <a:lnTo>
                    <a:pt x="67" y="985"/>
                  </a:lnTo>
                  <a:lnTo>
                    <a:pt x="48" y="1021"/>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22" name="Freeform 302"/>
            <p:cNvSpPr>
              <a:spLocks/>
            </p:cNvSpPr>
            <p:nvPr/>
          </p:nvSpPr>
          <p:spPr bwMode="auto">
            <a:xfrm>
              <a:off x="4722" y="2537"/>
              <a:ext cx="380" cy="1212"/>
            </a:xfrm>
            <a:custGeom>
              <a:avLst/>
              <a:gdLst>
                <a:gd name="T0" fmla="*/ 2 w 1138"/>
                <a:gd name="T1" fmla="*/ 10 h 3636"/>
                <a:gd name="T2" fmla="*/ 2 w 1138"/>
                <a:gd name="T3" fmla="*/ 12 h 3636"/>
                <a:gd name="T4" fmla="*/ 2 w 1138"/>
                <a:gd name="T5" fmla="*/ 13 h 3636"/>
                <a:gd name="T6" fmla="*/ 2 w 1138"/>
                <a:gd name="T7" fmla="*/ 14 h 3636"/>
                <a:gd name="T8" fmla="*/ 2 w 1138"/>
                <a:gd name="T9" fmla="*/ 14 h 3636"/>
                <a:gd name="T10" fmla="*/ 1 w 1138"/>
                <a:gd name="T11" fmla="*/ 14 h 3636"/>
                <a:gd name="T12" fmla="*/ 0 w 1138"/>
                <a:gd name="T13" fmla="*/ 15 h 3636"/>
                <a:gd name="T14" fmla="*/ 0 w 1138"/>
                <a:gd name="T15" fmla="*/ 14 h 3636"/>
                <a:gd name="T16" fmla="*/ 0 w 1138"/>
                <a:gd name="T17" fmla="*/ 14 h 3636"/>
                <a:gd name="T18" fmla="*/ 1 w 1138"/>
                <a:gd name="T19" fmla="*/ 14 h 3636"/>
                <a:gd name="T20" fmla="*/ 1 w 1138"/>
                <a:gd name="T21" fmla="*/ 12 h 3636"/>
                <a:gd name="T22" fmla="*/ 1 w 1138"/>
                <a:gd name="T23" fmla="*/ 10 h 3636"/>
                <a:gd name="T24" fmla="*/ 1 w 1138"/>
                <a:gd name="T25" fmla="*/ 9 h 3636"/>
                <a:gd name="T26" fmla="*/ 1 w 1138"/>
                <a:gd name="T27" fmla="*/ 8 h 3636"/>
                <a:gd name="T28" fmla="*/ 0 w 1138"/>
                <a:gd name="T29" fmla="*/ 8 h 3636"/>
                <a:gd name="T30" fmla="*/ 0 w 1138"/>
                <a:gd name="T31" fmla="*/ 7 h 3636"/>
                <a:gd name="T32" fmla="*/ 1 w 1138"/>
                <a:gd name="T33" fmla="*/ 6 h 3636"/>
                <a:gd name="T34" fmla="*/ 1 w 1138"/>
                <a:gd name="T35" fmla="*/ 4 h 3636"/>
                <a:gd name="T36" fmla="*/ 1 w 1138"/>
                <a:gd name="T37" fmla="*/ 3 h 3636"/>
                <a:gd name="T38" fmla="*/ 2 w 1138"/>
                <a:gd name="T39" fmla="*/ 2 h 3636"/>
                <a:gd name="T40" fmla="*/ 1 w 1138"/>
                <a:gd name="T41" fmla="*/ 2 h 3636"/>
                <a:gd name="T42" fmla="*/ 1 w 1138"/>
                <a:gd name="T43" fmla="*/ 1 h 3636"/>
                <a:gd name="T44" fmla="*/ 1 w 1138"/>
                <a:gd name="T45" fmla="*/ 1 h 3636"/>
                <a:gd name="T46" fmla="*/ 1 w 1138"/>
                <a:gd name="T47" fmla="*/ 0 h 3636"/>
                <a:gd name="T48" fmla="*/ 1 w 1138"/>
                <a:gd name="T49" fmla="*/ 0 h 3636"/>
                <a:gd name="T50" fmla="*/ 2 w 1138"/>
                <a:gd name="T51" fmla="*/ 0 h 3636"/>
                <a:gd name="T52" fmla="*/ 2 w 1138"/>
                <a:gd name="T53" fmla="*/ 1 h 3636"/>
                <a:gd name="T54" fmla="*/ 2 w 1138"/>
                <a:gd name="T55" fmla="*/ 1 h 3636"/>
                <a:gd name="T56" fmla="*/ 3 w 1138"/>
                <a:gd name="T57" fmla="*/ 2 h 3636"/>
                <a:gd name="T58" fmla="*/ 4 w 1138"/>
                <a:gd name="T59" fmla="*/ 3 h 3636"/>
                <a:gd name="T60" fmla="*/ 5 w 1138"/>
                <a:gd name="T61" fmla="*/ 5 h 3636"/>
                <a:gd name="T62" fmla="*/ 4 w 1138"/>
                <a:gd name="T63" fmla="*/ 6 h 3636"/>
                <a:gd name="T64" fmla="*/ 4 w 1138"/>
                <a:gd name="T65" fmla="*/ 8 h 3636"/>
                <a:gd name="T66" fmla="*/ 4 w 1138"/>
                <a:gd name="T67" fmla="*/ 8 h 3636"/>
                <a:gd name="T68" fmla="*/ 4 w 1138"/>
                <a:gd name="T69" fmla="*/ 9 h 3636"/>
                <a:gd name="T70" fmla="*/ 4 w 1138"/>
                <a:gd name="T71" fmla="*/ 10 h 3636"/>
                <a:gd name="T72" fmla="*/ 4 w 1138"/>
                <a:gd name="T73" fmla="*/ 12 h 3636"/>
                <a:gd name="T74" fmla="*/ 4 w 1138"/>
                <a:gd name="T75" fmla="*/ 14 h 3636"/>
                <a:gd name="T76" fmla="*/ 4 w 1138"/>
                <a:gd name="T77" fmla="*/ 14 h 3636"/>
                <a:gd name="T78" fmla="*/ 3 w 1138"/>
                <a:gd name="T79" fmla="*/ 15 h 3636"/>
                <a:gd name="T80" fmla="*/ 3 w 1138"/>
                <a:gd name="T81" fmla="*/ 15 h 3636"/>
                <a:gd name="T82" fmla="*/ 2 w 1138"/>
                <a:gd name="T83" fmla="*/ 15 h 3636"/>
                <a:gd name="T84" fmla="*/ 3 w 1138"/>
                <a:gd name="T85" fmla="*/ 14 h 3636"/>
                <a:gd name="T86" fmla="*/ 3 w 1138"/>
                <a:gd name="T87" fmla="*/ 14 h 3636"/>
                <a:gd name="T88" fmla="*/ 3 w 1138"/>
                <a:gd name="T89" fmla="*/ 12 h 3636"/>
                <a:gd name="T90" fmla="*/ 3 w 1138"/>
                <a:gd name="T91" fmla="*/ 11 h 3636"/>
                <a:gd name="T92" fmla="*/ 2 w 1138"/>
                <a:gd name="T93" fmla="*/ 9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4" y="2274"/>
                  </a:moveTo>
                  <a:lnTo>
                    <a:pt x="570" y="2402"/>
                  </a:lnTo>
                  <a:lnTo>
                    <a:pt x="547" y="2531"/>
                  </a:lnTo>
                  <a:lnTo>
                    <a:pt x="531" y="2631"/>
                  </a:lnTo>
                  <a:lnTo>
                    <a:pt x="513" y="2749"/>
                  </a:lnTo>
                  <a:lnTo>
                    <a:pt x="506" y="2891"/>
                  </a:lnTo>
                  <a:lnTo>
                    <a:pt x="498" y="3005"/>
                  </a:lnTo>
                  <a:lnTo>
                    <a:pt x="488" y="3107"/>
                  </a:lnTo>
                  <a:lnTo>
                    <a:pt x="473" y="3205"/>
                  </a:lnTo>
                  <a:lnTo>
                    <a:pt x="459" y="3301"/>
                  </a:lnTo>
                  <a:lnTo>
                    <a:pt x="450" y="3365"/>
                  </a:lnTo>
                  <a:lnTo>
                    <a:pt x="451" y="3414"/>
                  </a:lnTo>
                  <a:lnTo>
                    <a:pt x="456" y="3454"/>
                  </a:lnTo>
                  <a:lnTo>
                    <a:pt x="446" y="3471"/>
                  </a:lnTo>
                  <a:lnTo>
                    <a:pt x="366" y="3491"/>
                  </a:lnTo>
                  <a:lnTo>
                    <a:pt x="350" y="3483"/>
                  </a:lnTo>
                  <a:lnTo>
                    <a:pt x="340" y="3471"/>
                  </a:lnTo>
                  <a:lnTo>
                    <a:pt x="264" y="3501"/>
                  </a:lnTo>
                  <a:lnTo>
                    <a:pt x="167" y="3532"/>
                  </a:lnTo>
                  <a:lnTo>
                    <a:pt x="102" y="3545"/>
                  </a:lnTo>
                  <a:lnTo>
                    <a:pt x="50" y="3542"/>
                  </a:lnTo>
                  <a:lnTo>
                    <a:pt x="20" y="3532"/>
                  </a:lnTo>
                  <a:lnTo>
                    <a:pt x="6" y="3514"/>
                  </a:lnTo>
                  <a:lnTo>
                    <a:pt x="0" y="3496"/>
                  </a:lnTo>
                  <a:lnTo>
                    <a:pt x="9" y="3475"/>
                  </a:lnTo>
                  <a:lnTo>
                    <a:pt x="31" y="3455"/>
                  </a:lnTo>
                  <a:lnTo>
                    <a:pt x="102" y="3417"/>
                  </a:lnTo>
                  <a:lnTo>
                    <a:pt x="164" y="3381"/>
                  </a:lnTo>
                  <a:lnTo>
                    <a:pt x="221" y="3349"/>
                  </a:lnTo>
                  <a:lnTo>
                    <a:pt x="245" y="3322"/>
                  </a:lnTo>
                  <a:lnTo>
                    <a:pt x="243" y="3231"/>
                  </a:lnTo>
                  <a:lnTo>
                    <a:pt x="238" y="3116"/>
                  </a:lnTo>
                  <a:lnTo>
                    <a:pt x="238" y="3001"/>
                  </a:lnTo>
                  <a:lnTo>
                    <a:pt x="232" y="2872"/>
                  </a:lnTo>
                  <a:lnTo>
                    <a:pt x="219" y="2711"/>
                  </a:lnTo>
                  <a:lnTo>
                    <a:pt x="212" y="2545"/>
                  </a:lnTo>
                  <a:lnTo>
                    <a:pt x="213" y="2372"/>
                  </a:lnTo>
                  <a:lnTo>
                    <a:pt x="213" y="2248"/>
                  </a:lnTo>
                  <a:lnTo>
                    <a:pt x="219" y="2123"/>
                  </a:lnTo>
                  <a:lnTo>
                    <a:pt x="217" y="2048"/>
                  </a:lnTo>
                  <a:lnTo>
                    <a:pt x="172" y="2046"/>
                  </a:lnTo>
                  <a:lnTo>
                    <a:pt x="127" y="2030"/>
                  </a:lnTo>
                  <a:lnTo>
                    <a:pt x="89" y="1988"/>
                  </a:lnTo>
                  <a:lnTo>
                    <a:pt x="84" y="1937"/>
                  </a:lnTo>
                  <a:lnTo>
                    <a:pt x="95" y="1868"/>
                  </a:lnTo>
                  <a:lnTo>
                    <a:pt x="119" y="1810"/>
                  </a:lnTo>
                  <a:lnTo>
                    <a:pt x="142" y="1770"/>
                  </a:lnTo>
                  <a:lnTo>
                    <a:pt x="97" y="1754"/>
                  </a:lnTo>
                  <a:lnTo>
                    <a:pt x="84" y="1742"/>
                  </a:lnTo>
                  <a:lnTo>
                    <a:pt x="84" y="1721"/>
                  </a:lnTo>
                  <a:lnTo>
                    <a:pt x="138" y="1577"/>
                  </a:lnTo>
                  <a:lnTo>
                    <a:pt x="153" y="1500"/>
                  </a:lnTo>
                  <a:lnTo>
                    <a:pt x="158" y="1233"/>
                  </a:lnTo>
                  <a:lnTo>
                    <a:pt x="150" y="1042"/>
                  </a:lnTo>
                  <a:lnTo>
                    <a:pt x="148" y="809"/>
                  </a:lnTo>
                  <a:lnTo>
                    <a:pt x="158" y="753"/>
                  </a:lnTo>
                  <a:lnTo>
                    <a:pt x="178" y="705"/>
                  </a:lnTo>
                  <a:lnTo>
                    <a:pt x="219" y="665"/>
                  </a:lnTo>
                  <a:lnTo>
                    <a:pt x="408" y="547"/>
                  </a:lnTo>
                  <a:lnTo>
                    <a:pt x="392" y="496"/>
                  </a:lnTo>
                  <a:lnTo>
                    <a:pt x="360" y="492"/>
                  </a:lnTo>
                  <a:lnTo>
                    <a:pt x="316" y="481"/>
                  </a:lnTo>
                  <a:lnTo>
                    <a:pt x="292" y="457"/>
                  </a:lnTo>
                  <a:lnTo>
                    <a:pt x="257" y="355"/>
                  </a:lnTo>
                  <a:lnTo>
                    <a:pt x="245" y="298"/>
                  </a:lnTo>
                  <a:lnTo>
                    <a:pt x="244" y="243"/>
                  </a:lnTo>
                  <a:lnTo>
                    <a:pt x="237" y="190"/>
                  </a:lnTo>
                  <a:lnTo>
                    <a:pt x="240" y="132"/>
                  </a:lnTo>
                  <a:lnTo>
                    <a:pt x="215" y="159"/>
                  </a:lnTo>
                  <a:lnTo>
                    <a:pt x="202" y="172"/>
                  </a:lnTo>
                  <a:lnTo>
                    <a:pt x="205" y="133"/>
                  </a:lnTo>
                  <a:lnTo>
                    <a:pt x="219" y="92"/>
                  </a:lnTo>
                  <a:lnTo>
                    <a:pt x="242" y="59"/>
                  </a:lnTo>
                  <a:lnTo>
                    <a:pt x="279" y="29"/>
                  </a:lnTo>
                  <a:lnTo>
                    <a:pt x="326" y="8"/>
                  </a:lnTo>
                  <a:lnTo>
                    <a:pt x="391" y="0"/>
                  </a:lnTo>
                  <a:lnTo>
                    <a:pt x="449" y="9"/>
                  </a:lnTo>
                  <a:lnTo>
                    <a:pt x="500" y="31"/>
                  </a:lnTo>
                  <a:lnTo>
                    <a:pt x="540" y="62"/>
                  </a:lnTo>
                  <a:lnTo>
                    <a:pt x="572" y="104"/>
                  </a:lnTo>
                  <a:lnTo>
                    <a:pt x="591" y="163"/>
                  </a:lnTo>
                  <a:lnTo>
                    <a:pt x="602" y="232"/>
                  </a:lnTo>
                  <a:lnTo>
                    <a:pt x="602" y="286"/>
                  </a:lnTo>
                  <a:lnTo>
                    <a:pt x="590" y="361"/>
                  </a:lnTo>
                  <a:lnTo>
                    <a:pt x="594" y="414"/>
                  </a:lnTo>
                  <a:lnTo>
                    <a:pt x="608" y="473"/>
                  </a:lnTo>
                  <a:lnTo>
                    <a:pt x="633" y="503"/>
                  </a:lnTo>
                  <a:lnTo>
                    <a:pt x="874" y="592"/>
                  </a:lnTo>
                  <a:lnTo>
                    <a:pt x="908" y="610"/>
                  </a:lnTo>
                  <a:lnTo>
                    <a:pt x="933" y="646"/>
                  </a:lnTo>
                  <a:lnTo>
                    <a:pt x="1016" y="852"/>
                  </a:lnTo>
                  <a:lnTo>
                    <a:pt x="1126" y="1148"/>
                  </a:lnTo>
                  <a:lnTo>
                    <a:pt x="1138" y="1208"/>
                  </a:lnTo>
                  <a:lnTo>
                    <a:pt x="1137" y="1243"/>
                  </a:lnTo>
                  <a:lnTo>
                    <a:pt x="1124" y="1282"/>
                  </a:lnTo>
                  <a:lnTo>
                    <a:pt x="1006" y="1490"/>
                  </a:lnTo>
                  <a:lnTo>
                    <a:pt x="990" y="1555"/>
                  </a:lnTo>
                  <a:lnTo>
                    <a:pt x="985" y="1621"/>
                  </a:lnTo>
                  <a:lnTo>
                    <a:pt x="1021" y="1848"/>
                  </a:lnTo>
                  <a:lnTo>
                    <a:pt x="1040" y="1947"/>
                  </a:lnTo>
                  <a:lnTo>
                    <a:pt x="1041" y="1982"/>
                  </a:lnTo>
                  <a:lnTo>
                    <a:pt x="1028" y="2007"/>
                  </a:lnTo>
                  <a:lnTo>
                    <a:pt x="991" y="2022"/>
                  </a:lnTo>
                  <a:lnTo>
                    <a:pt x="951" y="2029"/>
                  </a:lnTo>
                  <a:lnTo>
                    <a:pt x="946" y="2144"/>
                  </a:lnTo>
                  <a:lnTo>
                    <a:pt x="952" y="2271"/>
                  </a:lnTo>
                  <a:lnTo>
                    <a:pt x="961" y="2410"/>
                  </a:lnTo>
                  <a:lnTo>
                    <a:pt x="972" y="2539"/>
                  </a:lnTo>
                  <a:lnTo>
                    <a:pt x="998" y="2679"/>
                  </a:lnTo>
                  <a:lnTo>
                    <a:pt x="1010" y="2819"/>
                  </a:lnTo>
                  <a:lnTo>
                    <a:pt x="1024" y="2955"/>
                  </a:lnTo>
                  <a:lnTo>
                    <a:pt x="1029" y="3064"/>
                  </a:lnTo>
                  <a:lnTo>
                    <a:pt x="1029" y="3237"/>
                  </a:lnTo>
                  <a:lnTo>
                    <a:pt x="1036" y="3345"/>
                  </a:lnTo>
                  <a:lnTo>
                    <a:pt x="1036" y="3443"/>
                  </a:lnTo>
                  <a:lnTo>
                    <a:pt x="1033" y="3464"/>
                  </a:lnTo>
                  <a:lnTo>
                    <a:pt x="975" y="3483"/>
                  </a:lnTo>
                  <a:lnTo>
                    <a:pt x="929" y="3510"/>
                  </a:lnTo>
                  <a:lnTo>
                    <a:pt x="885" y="3551"/>
                  </a:lnTo>
                  <a:lnTo>
                    <a:pt x="840" y="3587"/>
                  </a:lnTo>
                  <a:lnTo>
                    <a:pt x="781" y="3613"/>
                  </a:lnTo>
                  <a:lnTo>
                    <a:pt x="719" y="3632"/>
                  </a:lnTo>
                  <a:lnTo>
                    <a:pt x="665" y="3636"/>
                  </a:lnTo>
                  <a:lnTo>
                    <a:pt x="630" y="3625"/>
                  </a:lnTo>
                  <a:lnTo>
                    <a:pt x="605" y="3609"/>
                  </a:lnTo>
                  <a:lnTo>
                    <a:pt x="601" y="3587"/>
                  </a:lnTo>
                  <a:lnTo>
                    <a:pt x="612" y="3557"/>
                  </a:lnTo>
                  <a:lnTo>
                    <a:pt x="643" y="3527"/>
                  </a:lnTo>
                  <a:lnTo>
                    <a:pt x="681" y="3495"/>
                  </a:lnTo>
                  <a:lnTo>
                    <a:pt x="728" y="3451"/>
                  </a:lnTo>
                  <a:lnTo>
                    <a:pt x="768" y="3411"/>
                  </a:lnTo>
                  <a:lnTo>
                    <a:pt x="792" y="3377"/>
                  </a:lnTo>
                  <a:lnTo>
                    <a:pt x="772" y="3198"/>
                  </a:lnTo>
                  <a:lnTo>
                    <a:pt x="766" y="3071"/>
                  </a:lnTo>
                  <a:lnTo>
                    <a:pt x="749" y="2944"/>
                  </a:lnTo>
                  <a:lnTo>
                    <a:pt x="731" y="2830"/>
                  </a:lnTo>
                  <a:lnTo>
                    <a:pt x="705" y="2711"/>
                  </a:lnTo>
                  <a:lnTo>
                    <a:pt x="672" y="2590"/>
                  </a:lnTo>
                  <a:lnTo>
                    <a:pt x="641" y="2477"/>
                  </a:lnTo>
                  <a:lnTo>
                    <a:pt x="617" y="2383"/>
                  </a:lnTo>
                  <a:lnTo>
                    <a:pt x="594" y="2274"/>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23" name="Freeform 303"/>
            <p:cNvSpPr>
              <a:spLocks/>
            </p:cNvSpPr>
            <p:nvPr/>
          </p:nvSpPr>
          <p:spPr bwMode="auto">
            <a:xfrm>
              <a:off x="3144" y="2613"/>
              <a:ext cx="450" cy="1140"/>
            </a:xfrm>
            <a:custGeom>
              <a:avLst/>
              <a:gdLst>
                <a:gd name="T0" fmla="*/ 5 w 1349"/>
                <a:gd name="T1" fmla="*/ 6 h 3420"/>
                <a:gd name="T2" fmla="*/ 4 w 1349"/>
                <a:gd name="T3" fmla="*/ 8 h 3420"/>
                <a:gd name="T4" fmla="*/ 4 w 1349"/>
                <a:gd name="T5" fmla="*/ 9 h 3420"/>
                <a:gd name="T6" fmla="*/ 4 w 1349"/>
                <a:gd name="T7" fmla="*/ 11 h 3420"/>
                <a:gd name="T8" fmla="*/ 4 w 1349"/>
                <a:gd name="T9" fmla="*/ 13 h 3420"/>
                <a:gd name="T10" fmla="*/ 4 w 1349"/>
                <a:gd name="T11" fmla="*/ 13 h 3420"/>
                <a:gd name="T12" fmla="*/ 5 w 1349"/>
                <a:gd name="T13" fmla="*/ 13 h 3420"/>
                <a:gd name="T14" fmla="*/ 5 w 1349"/>
                <a:gd name="T15" fmla="*/ 13 h 3420"/>
                <a:gd name="T16" fmla="*/ 6 w 1349"/>
                <a:gd name="T17" fmla="*/ 13 h 3420"/>
                <a:gd name="T18" fmla="*/ 6 w 1349"/>
                <a:gd name="T19" fmla="*/ 14 h 3420"/>
                <a:gd name="T20" fmla="*/ 4 w 1349"/>
                <a:gd name="T21" fmla="*/ 14 h 3420"/>
                <a:gd name="T22" fmla="*/ 4 w 1349"/>
                <a:gd name="T23" fmla="*/ 14 h 3420"/>
                <a:gd name="T24" fmla="*/ 4 w 1349"/>
                <a:gd name="T25" fmla="*/ 13 h 3420"/>
                <a:gd name="T26" fmla="*/ 4 w 1349"/>
                <a:gd name="T27" fmla="*/ 13 h 3420"/>
                <a:gd name="T28" fmla="*/ 4 w 1349"/>
                <a:gd name="T29" fmla="*/ 13 h 3420"/>
                <a:gd name="T30" fmla="*/ 4 w 1349"/>
                <a:gd name="T31" fmla="*/ 13 h 3420"/>
                <a:gd name="T32" fmla="*/ 3 w 1349"/>
                <a:gd name="T33" fmla="*/ 11 h 3420"/>
                <a:gd name="T34" fmla="*/ 3 w 1349"/>
                <a:gd name="T35" fmla="*/ 9 h 3420"/>
                <a:gd name="T36" fmla="*/ 3 w 1349"/>
                <a:gd name="T37" fmla="*/ 9 h 3420"/>
                <a:gd name="T38" fmla="*/ 3 w 1349"/>
                <a:gd name="T39" fmla="*/ 10 h 3420"/>
                <a:gd name="T40" fmla="*/ 2 w 1349"/>
                <a:gd name="T41" fmla="*/ 11 h 3420"/>
                <a:gd name="T42" fmla="*/ 2 w 1349"/>
                <a:gd name="T43" fmla="*/ 13 h 3420"/>
                <a:gd name="T44" fmla="*/ 2 w 1349"/>
                <a:gd name="T45" fmla="*/ 13 h 3420"/>
                <a:gd name="T46" fmla="*/ 2 w 1349"/>
                <a:gd name="T47" fmla="*/ 14 h 3420"/>
                <a:gd name="T48" fmla="*/ 2 w 1349"/>
                <a:gd name="T49" fmla="*/ 14 h 3420"/>
                <a:gd name="T50" fmla="*/ 2 w 1349"/>
                <a:gd name="T51" fmla="*/ 14 h 3420"/>
                <a:gd name="T52" fmla="*/ 1 w 1349"/>
                <a:gd name="T53" fmla="*/ 14 h 3420"/>
                <a:gd name="T54" fmla="*/ 1 w 1349"/>
                <a:gd name="T55" fmla="*/ 14 h 3420"/>
                <a:gd name="T56" fmla="*/ 1 w 1349"/>
                <a:gd name="T57" fmla="*/ 14 h 3420"/>
                <a:gd name="T58" fmla="*/ 1 w 1349"/>
                <a:gd name="T59" fmla="*/ 13 h 3420"/>
                <a:gd name="T60" fmla="*/ 1 w 1349"/>
                <a:gd name="T61" fmla="*/ 13 h 3420"/>
                <a:gd name="T62" fmla="*/ 1 w 1349"/>
                <a:gd name="T63" fmla="*/ 11 h 3420"/>
                <a:gd name="T64" fmla="*/ 1 w 1349"/>
                <a:gd name="T65" fmla="*/ 10 h 3420"/>
                <a:gd name="T66" fmla="*/ 0 w 1349"/>
                <a:gd name="T67" fmla="*/ 9 h 3420"/>
                <a:gd name="T68" fmla="*/ 0 w 1349"/>
                <a:gd name="T69" fmla="*/ 8 h 3420"/>
                <a:gd name="T70" fmla="*/ 1 w 1349"/>
                <a:gd name="T71" fmla="*/ 8 h 3420"/>
                <a:gd name="T72" fmla="*/ 0 w 1349"/>
                <a:gd name="T73" fmla="*/ 6 h 3420"/>
                <a:gd name="T74" fmla="*/ 0 w 1349"/>
                <a:gd name="T75" fmla="*/ 5 h 3420"/>
                <a:gd name="T76" fmla="*/ 1 w 1349"/>
                <a:gd name="T77" fmla="*/ 3 h 3420"/>
                <a:gd name="T78" fmla="*/ 1 w 1349"/>
                <a:gd name="T79" fmla="*/ 3 h 3420"/>
                <a:gd name="T80" fmla="*/ 2 w 1349"/>
                <a:gd name="T81" fmla="*/ 2 h 3420"/>
                <a:gd name="T82" fmla="*/ 2 w 1349"/>
                <a:gd name="T83" fmla="*/ 2 h 3420"/>
                <a:gd name="T84" fmla="*/ 2 w 1349"/>
                <a:gd name="T85" fmla="*/ 1 h 3420"/>
                <a:gd name="T86" fmla="*/ 2 w 1349"/>
                <a:gd name="T87" fmla="*/ 1 h 3420"/>
                <a:gd name="T88" fmla="*/ 2 w 1349"/>
                <a:gd name="T89" fmla="*/ 0 h 3420"/>
                <a:gd name="T90" fmla="*/ 2 w 1349"/>
                <a:gd name="T91" fmla="*/ 0 h 3420"/>
                <a:gd name="T92" fmla="*/ 3 w 1349"/>
                <a:gd name="T93" fmla="*/ 0 h 3420"/>
                <a:gd name="T94" fmla="*/ 3 w 1349"/>
                <a:gd name="T95" fmla="*/ 0 h 3420"/>
                <a:gd name="T96" fmla="*/ 3 w 1349"/>
                <a:gd name="T97" fmla="*/ 0 h 3420"/>
                <a:gd name="T98" fmla="*/ 3 w 1349"/>
                <a:gd name="T99" fmla="*/ 1 h 3420"/>
                <a:gd name="T100" fmla="*/ 3 w 1349"/>
                <a:gd name="T101" fmla="*/ 1 h 3420"/>
                <a:gd name="T102" fmla="*/ 3 w 1349"/>
                <a:gd name="T103" fmla="*/ 2 h 3420"/>
                <a:gd name="T104" fmla="*/ 3 w 1349"/>
                <a:gd name="T105" fmla="*/ 2 h 3420"/>
                <a:gd name="T106" fmla="*/ 4 w 1349"/>
                <a:gd name="T107" fmla="*/ 3 h 3420"/>
                <a:gd name="T108" fmla="*/ 4 w 1349"/>
                <a:gd name="T109" fmla="*/ 3 h 3420"/>
                <a:gd name="T110" fmla="*/ 4 w 1349"/>
                <a:gd name="T111" fmla="*/ 5 h 3420"/>
                <a:gd name="T112" fmla="*/ 4 w 1349"/>
                <a:gd name="T113" fmla="*/ 5 h 3420"/>
                <a:gd name="T114" fmla="*/ 4 w 1349"/>
                <a:gd name="T115" fmla="*/ 5 h 3420"/>
                <a:gd name="T116" fmla="*/ 5 w 1349"/>
                <a:gd name="T117" fmla="*/ 6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8"/>
                  </a:moveTo>
                  <a:lnTo>
                    <a:pt x="1116" y="1555"/>
                  </a:lnTo>
                  <a:lnTo>
                    <a:pt x="1146" y="1730"/>
                  </a:lnTo>
                  <a:lnTo>
                    <a:pt x="948" y="1865"/>
                  </a:lnTo>
                  <a:lnTo>
                    <a:pt x="952" y="1942"/>
                  </a:lnTo>
                  <a:lnTo>
                    <a:pt x="968" y="2078"/>
                  </a:lnTo>
                  <a:lnTo>
                    <a:pt x="1000" y="2488"/>
                  </a:lnTo>
                  <a:lnTo>
                    <a:pt x="1019" y="2666"/>
                  </a:lnTo>
                  <a:lnTo>
                    <a:pt x="1046" y="2984"/>
                  </a:lnTo>
                  <a:lnTo>
                    <a:pt x="1051" y="3097"/>
                  </a:lnTo>
                  <a:lnTo>
                    <a:pt x="1053" y="3135"/>
                  </a:lnTo>
                  <a:lnTo>
                    <a:pt x="1065" y="3148"/>
                  </a:lnTo>
                  <a:lnTo>
                    <a:pt x="1102" y="3171"/>
                  </a:lnTo>
                  <a:lnTo>
                    <a:pt x="1177" y="3204"/>
                  </a:lnTo>
                  <a:lnTo>
                    <a:pt x="1262" y="3223"/>
                  </a:lnTo>
                  <a:lnTo>
                    <a:pt x="1291" y="3231"/>
                  </a:lnTo>
                  <a:lnTo>
                    <a:pt x="1322" y="3244"/>
                  </a:lnTo>
                  <a:lnTo>
                    <a:pt x="1342" y="3269"/>
                  </a:lnTo>
                  <a:lnTo>
                    <a:pt x="1349" y="3290"/>
                  </a:lnTo>
                  <a:lnTo>
                    <a:pt x="1339" y="3299"/>
                  </a:lnTo>
                  <a:lnTo>
                    <a:pt x="1168" y="3308"/>
                  </a:lnTo>
                  <a:lnTo>
                    <a:pt x="947" y="3332"/>
                  </a:lnTo>
                  <a:lnTo>
                    <a:pt x="908" y="3334"/>
                  </a:lnTo>
                  <a:lnTo>
                    <a:pt x="882" y="3322"/>
                  </a:lnTo>
                  <a:lnTo>
                    <a:pt x="869" y="3298"/>
                  </a:lnTo>
                  <a:lnTo>
                    <a:pt x="866" y="3260"/>
                  </a:lnTo>
                  <a:lnTo>
                    <a:pt x="877" y="3198"/>
                  </a:lnTo>
                  <a:lnTo>
                    <a:pt x="884" y="3189"/>
                  </a:lnTo>
                  <a:lnTo>
                    <a:pt x="902" y="3182"/>
                  </a:lnTo>
                  <a:lnTo>
                    <a:pt x="876" y="3178"/>
                  </a:lnTo>
                  <a:lnTo>
                    <a:pt x="869" y="3167"/>
                  </a:lnTo>
                  <a:lnTo>
                    <a:pt x="860" y="3119"/>
                  </a:lnTo>
                  <a:lnTo>
                    <a:pt x="832" y="3018"/>
                  </a:lnTo>
                  <a:lnTo>
                    <a:pt x="770" y="2778"/>
                  </a:lnTo>
                  <a:lnTo>
                    <a:pt x="754" y="2664"/>
                  </a:lnTo>
                  <a:lnTo>
                    <a:pt x="711" y="2297"/>
                  </a:lnTo>
                  <a:lnTo>
                    <a:pt x="691" y="2206"/>
                  </a:lnTo>
                  <a:lnTo>
                    <a:pt x="653" y="2095"/>
                  </a:lnTo>
                  <a:lnTo>
                    <a:pt x="633" y="2209"/>
                  </a:lnTo>
                  <a:lnTo>
                    <a:pt x="613" y="2325"/>
                  </a:lnTo>
                  <a:lnTo>
                    <a:pt x="582" y="2646"/>
                  </a:lnTo>
                  <a:lnTo>
                    <a:pt x="567" y="2747"/>
                  </a:lnTo>
                  <a:lnTo>
                    <a:pt x="537" y="3103"/>
                  </a:lnTo>
                  <a:lnTo>
                    <a:pt x="540" y="3157"/>
                  </a:lnTo>
                  <a:lnTo>
                    <a:pt x="534" y="3167"/>
                  </a:lnTo>
                  <a:lnTo>
                    <a:pt x="496" y="3185"/>
                  </a:lnTo>
                  <a:lnTo>
                    <a:pt x="508" y="3238"/>
                  </a:lnTo>
                  <a:lnTo>
                    <a:pt x="512" y="3300"/>
                  </a:lnTo>
                  <a:lnTo>
                    <a:pt x="515" y="3337"/>
                  </a:lnTo>
                  <a:lnTo>
                    <a:pt x="500" y="3375"/>
                  </a:lnTo>
                  <a:lnTo>
                    <a:pt x="476" y="3401"/>
                  </a:lnTo>
                  <a:lnTo>
                    <a:pt x="429" y="3417"/>
                  </a:lnTo>
                  <a:lnTo>
                    <a:pt x="380" y="3420"/>
                  </a:lnTo>
                  <a:lnTo>
                    <a:pt x="324" y="3417"/>
                  </a:lnTo>
                  <a:lnTo>
                    <a:pt x="300" y="3398"/>
                  </a:lnTo>
                  <a:lnTo>
                    <a:pt x="289" y="3373"/>
                  </a:lnTo>
                  <a:lnTo>
                    <a:pt x="289" y="3340"/>
                  </a:lnTo>
                  <a:lnTo>
                    <a:pt x="299" y="3293"/>
                  </a:lnTo>
                  <a:lnTo>
                    <a:pt x="334" y="3243"/>
                  </a:lnTo>
                  <a:lnTo>
                    <a:pt x="356" y="3191"/>
                  </a:lnTo>
                  <a:lnTo>
                    <a:pt x="331" y="3192"/>
                  </a:lnTo>
                  <a:lnTo>
                    <a:pt x="312" y="3039"/>
                  </a:lnTo>
                  <a:lnTo>
                    <a:pt x="302" y="2864"/>
                  </a:lnTo>
                  <a:lnTo>
                    <a:pt x="303" y="2745"/>
                  </a:lnTo>
                  <a:lnTo>
                    <a:pt x="313" y="2605"/>
                  </a:lnTo>
                  <a:lnTo>
                    <a:pt x="322" y="2478"/>
                  </a:lnTo>
                  <a:lnTo>
                    <a:pt x="336" y="2376"/>
                  </a:lnTo>
                  <a:lnTo>
                    <a:pt x="14" y="2273"/>
                  </a:lnTo>
                  <a:lnTo>
                    <a:pt x="0" y="1917"/>
                  </a:lnTo>
                  <a:lnTo>
                    <a:pt x="36" y="1890"/>
                  </a:lnTo>
                  <a:lnTo>
                    <a:pt x="184" y="1923"/>
                  </a:lnTo>
                  <a:lnTo>
                    <a:pt x="196" y="1843"/>
                  </a:lnTo>
                  <a:lnTo>
                    <a:pt x="196" y="1748"/>
                  </a:lnTo>
                  <a:lnTo>
                    <a:pt x="109" y="1354"/>
                  </a:lnTo>
                  <a:lnTo>
                    <a:pt x="98" y="1249"/>
                  </a:lnTo>
                  <a:lnTo>
                    <a:pt x="105" y="1124"/>
                  </a:lnTo>
                  <a:lnTo>
                    <a:pt x="152" y="778"/>
                  </a:lnTo>
                  <a:lnTo>
                    <a:pt x="176" y="684"/>
                  </a:lnTo>
                  <a:lnTo>
                    <a:pt x="200" y="645"/>
                  </a:lnTo>
                  <a:lnTo>
                    <a:pt x="225" y="632"/>
                  </a:lnTo>
                  <a:lnTo>
                    <a:pt x="399" y="561"/>
                  </a:lnTo>
                  <a:lnTo>
                    <a:pt x="473" y="533"/>
                  </a:lnTo>
                  <a:lnTo>
                    <a:pt x="496" y="442"/>
                  </a:lnTo>
                  <a:lnTo>
                    <a:pt x="471" y="378"/>
                  </a:lnTo>
                  <a:lnTo>
                    <a:pt x="459" y="340"/>
                  </a:lnTo>
                  <a:lnTo>
                    <a:pt x="457" y="290"/>
                  </a:lnTo>
                  <a:lnTo>
                    <a:pt x="461" y="226"/>
                  </a:lnTo>
                  <a:lnTo>
                    <a:pt x="483" y="136"/>
                  </a:lnTo>
                  <a:lnTo>
                    <a:pt x="495" y="90"/>
                  </a:lnTo>
                  <a:lnTo>
                    <a:pt x="514" y="57"/>
                  </a:lnTo>
                  <a:lnTo>
                    <a:pt x="542" y="28"/>
                  </a:lnTo>
                  <a:lnTo>
                    <a:pt x="567" y="18"/>
                  </a:lnTo>
                  <a:lnTo>
                    <a:pt x="617" y="2"/>
                  </a:lnTo>
                  <a:lnTo>
                    <a:pt x="654" y="0"/>
                  </a:lnTo>
                  <a:lnTo>
                    <a:pt x="705" y="12"/>
                  </a:lnTo>
                  <a:lnTo>
                    <a:pt x="755" y="27"/>
                  </a:lnTo>
                  <a:lnTo>
                    <a:pt x="795" y="54"/>
                  </a:lnTo>
                  <a:lnTo>
                    <a:pt x="812" y="96"/>
                  </a:lnTo>
                  <a:lnTo>
                    <a:pt x="819" y="153"/>
                  </a:lnTo>
                  <a:lnTo>
                    <a:pt x="814" y="206"/>
                  </a:lnTo>
                  <a:lnTo>
                    <a:pt x="807" y="265"/>
                  </a:lnTo>
                  <a:lnTo>
                    <a:pt x="796" y="316"/>
                  </a:lnTo>
                  <a:lnTo>
                    <a:pt x="772" y="367"/>
                  </a:lnTo>
                  <a:lnTo>
                    <a:pt x="748" y="406"/>
                  </a:lnTo>
                  <a:lnTo>
                    <a:pt x="724" y="445"/>
                  </a:lnTo>
                  <a:lnTo>
                    <a:pt x="727" y="508"/>
                  </a:lnTo>
                  <a:lnTo>
                    <a:pt x="785" y="521"/>
                  </a:lnTo>
                  <a:lnTo>
                    <a:pt x="1004" y="637"/>
                  </a:lnTo>
                  <a:lnTo>
                    <a:pt x="1038" y="674"/>
                  </a:lnTo>
                  <a:lnTo>
                    <a:pt x="1049" y="701"/>
                  </a:lnTo>
                  <a:lnTo>
                    <a:pt x="1081" y="1060"/>
                  </a:lnTo>
                  <a:lnTo>
                    <a:pt x="1066" y="1115"/>
                  </a:lnTo>
                  <a:lnTo>
                    <a:pt x="1047" y="1173"/>
                  </a:lnTo>
                  <a:lnTo>
                    <a:pt x="1036" y="1236"/>
                  </a:lnTo>
                  <a:lnTo>
                    <a:pt x="1042" y="1282"/>
                  </a:lnTo>
                  <a:lnTo>
                    <a:pt x="1065" y="1336"/>
                  </a:lnTo>
                  <a:lnTo>
                    <a:pt x="1107" y="1391"/>
                  </a:lnTo>
                  <a:lnTo>
                    <a:pt x="1110" y="1468"/>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24" name="Freeform 304"/>
            <p:cNvSpPr>
              <a:spLocks/>
            </p:cNvSpPr>
            <p:nvPr/>
          </p:nvSpPr>
          <p:spPr bwMode="auto">
            <a:xfrm>
              <a:off x="4039" y="2585"/>
              <a:ext cx="358" cy="1152"/>
            </a:xfrm>
            <a:custGeom>
              <a:avLst/>
              <a:gdLst>
                <a:gd name="T0" fmla="*/ 0 w 1075"/>
                <a:gd name="T1" fmla="*/ 10 h 3455"/>
                <a:gd name="T2" fmla="*/ 1 w 1075"/>
                <a:gd name="T3" fmla="*/ 10 h 3455"/>
                <a:gd name="T4" fmla="*/ 1 w 1075"/>
                <a:gd name="T5" fmla="*/ 11 h 3455"/>
                <a:gd name="T6" fmla="*/ 1 w 1075"/>
                <a:gd name="T7" fmla="*/ 12 h 3455"/>
                <a:gd name="T8" fmla="*/ 1 w 1075"/>
                <a:gd name="T9" fmla="*/ 13 h 3455"/>
                <a:gd name="T10" fmla="*/ 1 w 1075"/>
                <a:gd name="T11" fmla="*/ 13 h 3455"/>
                <a:gd name="T12" fmla="*/ 1 w 1075"/>
                <a:gd name="T13" fmla="*/ 13 h 3455"/>
                <a:gd name="T14" fmla="*/ 0 w 1075"/>
                <a:gd name="T15" fmla="*/ 14 h 3455"/>
                <a:gd name="T16" fmla="*/ 0 w 1075"/>
                <a:gd name="T17" fmla="*/ 14 h 3455"/>
                <a:gd name="T18" fmla="*/ 0 w 1075"/>
                <a:gd name="T19" fmla="*/ 14 h 3455"/>
                <a:gd name="T20" fmla="*/ 1 w 1075"/>
                <a:gd name="T21" fmla="*/ 14 h 3455"/>
                <a:gd name="T22" fmla="*/ 1 w 1075"/>
                <a:gd name="T23" fmla="*/ 14 h 3455"/>
                <a:gd name="T24" fmla="*/ 2 w 1075"/>
                <a:gd name="T25" fmla="*/ 14 h 3455"/>
                <a:gd name="T26" fmla="*/ 2 w 1075"/>
                <a:gd name="T27" fmla="*/ 13 h 3455"/>
                <a:gd name="T28" fmla="*/ 2 w 1075"/>
                <a:gd name="T29" fmla="*/ 11 h 3455"/>
                <a:gd name="T30" fmla="*/ 2 w 1075"/>
                <a:gd name="T31" fmla="*/ 10 h 3455"/>
                <a:gd name="T32" fmla="*/ 3 w 1075"/>
                <a:gd name="T33" fmla="*/ 11 h 3455"/>
                <a:gd name="T34" fmla="*/ 3 w 1075"/>
                <a:gd name="T35" fmla="*/ 12 h 3455"/>
                <a:gd name="T36" fmla="*/ 3 w 1075"/>
                <a:gd name="T37" fmla="*/ 13 h 3455"/>
                <a:gd name="T38" fmla="*/ 3 w 1075"/>
                <a:gd name="T39" fmla="*/ 14 h 3455"/>
                <a:gd name="T40" fmla="*/ 3 w 1075"/>
                <a:gd name="T41" fmla="*/ 14 h 3455"/>
                <a:gd name="T42" fmla="*/ 3 w 1075"/>
                <a:gd name="T43" fmla="*/ 14 h 3455"/>
                <a:gd name="T44" fmla="*/ 4 w 1075"/>
                <a:gd name="T45" fmla="*/ 14 h 3455"/>
                <a:gd name="T46" fmla="*/ 4 w 1075"/>
                <a:gd name="T47" fmla="*/ 14 h 3455"/>
                <a:gd name="T48" fmla="*/ 4 w 1075"/>
                <a:gd name="T49" fmla="*/ 14 h 3455"/>
                <a:gd name="T50" fmla="*/ 4 w 1075"/>
                <a:gd name="T51" fmla="*/ 13 h 3455"/>
                <a:gd name="T52" fmla="*/ 4 w 1075"/>
                <a:gd name="T53" fmla="*/ 13 h 3455"/>
                <a:gd name="T54" fmla="*/ 4 w 1075"/>
                <a:gd name="T55" fmla="*/ 11 h 3455"/>
                <a:gd name="T56" fmla="*/ 4 w 1075"/>
                <a:gd name="T57" fmla="*/ 10 h 3455"/>
                <a:gd name="T58" fmla="*/ 4 w 1075"/>
                <a:gd name="T59" fmla="*/ 10 h 3455"/>
                <a:gd name="T60" fmla="*/ 4 w 1075"/>
                <a:gd name="T61" fmla="*/ 7 h 3455"/>
                <a:gd name="T62" fmla="*/ 4 w 1075"/>
                <a:gd name="T63" fmla="*/ 6 h 3455"/>
                <a:gd name="T64" fmla="*/ 4 w 1075"/>
                <a:gd name="T65" fmla="*/ 5 h 3455"/>
                <a:gd name="T66" fmla="*/ 4 w 1075"/>
                <a:gd name="T67" fmla="*/ 5 h 3455"/>
                <a:gd name="T68" fmla="*/ 4 w 1075"/>
                <a:gd name="T69" fmla="*/ 4 h 3455"/>
                <a:gd name="T70" fmla="*/ 4 w 1075"/>
                <a:gd name="T71" fmla="*/ 3 h 3455"/>
                <a:gd name="T72" fmla="*/ 4 w 1075"/>
                <a:gd name="T73" fmla="*/ 4 h 3455"/>
                <a:gd name="T74" fmla="*/ 4 w 1075"/>
                <a:gd name="T75" fmla="*/ 3 h 3455"/>
                <a:gd name="T76" fmla="*/ 4 w 1075"/>
                <a:gd name="T77" fmla="*/ 3 h 3455"/>
                <a:gd name="T78" fmla="*/ 3 w 1075"/>
                <a:gd name="T79" fmla="*/ 2 h 3455"/>
                <a:gd name="T80" fmla="*/ 3 w 1075"/>
                <a:gd name="T81" fmla="*/ 2 h 3455"/>
                <a:gd name="T82" fmla="*/ 2 w 1075"/>
                <a:gd name="T83" fmla="*/ 2 h 3455"/>
                <a:gd name="T84" fmla="*/ 2 w 1075"/>
                <a:gd name="T85" fmla="*/ 1 h 3455"/>
                <a:gd name="T86" fmla="*/ 3 w 1075"/>
                <a:gd name="T87" fmla="*/ 1 h 3455"/>
                <a:gd name="T88" fmla="*/ 2 w 1075"/>
                <a:gd name="T89" fmla="*/ 0 h 3455"/>
                <a:gd name="T90" fmla="*/ 2 w 1075"/>
                <a:gd name="T91" fmla="*/ 0 h 3455"/>
                <a:gd name="T92" fmla="*/ 2 w 1075"/>
                <a:gd name="T93" fmla="*/ 0 h 3455"/>
                <a:gd name="T94" fmla="*/ 1 w 1075"/>
                <a:gd name="T95" fmla="*/ 0 h 3455"/>
                <a:gd name="T96" fmla="*/ 1 w 1075"/>
                <a:gd name="T97" fmla="*/ 0 h 3455"/>
                <a:gd name="T98" fmla="*/ 1 w 1075"/>
                <a:gd name="T99" fmla="*/ 1 h 3455"/>
                <a:gd name="T100" fmla="*/ 1 w 1075"/>
                <a:gd name="T101" fmla="*/ 1 h 3455"/>
                <a:gd name="T102" fmla="*/ 1 w 1075"/>
                <a:gd name="T103" fmla="*/ 2 h 3455"/>
                <a:gd name="T104" fmla="*/ 1 w 1075"/>
                <a:gd name="T105" fmla="*/ 2 h 3455"/>
                <a:gd name="T106" fmla="*/ 1 w 1075"/>
                <a:gd name="T107" fmla="*/ 2 h 3455"/>
                <a:gd name="T108" fmla="*/ 0 w 1075"/>
                <a:gd name="T109" fmla="*/ 3 h 3455"/>
                <a:gd name="T110" fmla="*/ 0 w 1075"/>
                <a:gd name="T111" fmla="*/ 3 h 3455"/>
                <a:gd name="T112" fmla="*/ 0 w 1075"/>
                <a:gd name="T113" fmla="*/ 4 h 3455"/>
                <a:gd name="T114" fmla="*/ 1 w 1075"/>
                <a:gd name="T115" fmla="*/ 5 h 3455"/>
                <a:gd name="T116" fmla="*/ 1 w 1075"/>
                <a:gd name="T117" fmla="*/ 6 h 3455"/>
                <a:gd name="T118" fmla="*/ 0 w 1075"/>
                <a:gd name="T119" fmla="*/ 7 h 34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5"/>
                <a:gd name="T182" fmla="*/ 1075 w 1075"/>
                <a:gd name="T183" fmla="*/ 3455 h 34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5">
                  <a:moveTo>
                    <a:pt x="98" y="1745"/>
                  </a:moveTo>
                  <a:lnTo>
                    <a:pt x="117" y="2355"/>
                  </a:lnTo>
                  <a:lnTo>
                    <a:pt x="117" y="2485"/>
                  </a:lnTo>
                  <a:lnTo>
                    <a:pt x="167" y="2495"/>
                  </a:lnTo>
                  <a:lnTo>
                    <a:pt x="220" y="2497"/>
                  </a:lnTo>
                  <a:lnTo>
                    <a:pt x="219" y="2617"/>
                  </a:lnTo>
                  <a:lnTo>
                    <a:pt x="223" y="2739"/>
                  </a:lnTo>
                  <a:lnTo>
                    <a:pt x="245" y="3023"/>
                  </a:lnTo>
                  <a:lnTo>
                    <a:pt x="244" y="3118"/>
                  </a:lnTo>
                  <a:lnTo>
                    <a:pt x="241" y="3158"/>
                  </a:lnTo>
                  <a:lnTo>
                    <a:pt x="231" y="3195"/>
                  </a:lnTo>
                  <a:lnTo>
                    <a:pt x="209" y="3221"/>
                  </a:lnTo>
                  <a:lnTo>
                    <a:pt x="174" y="3248"/>
                  </a:lnTo>
                  <a:lnTo>
                    <a:pt x="132" y="3270"/>
                  </a:lnTo>
                  <a:lnTo>
                    <a:pt x="81" y="3300"/>
                  </a:lnTo>
                  <a:lnTo>
                    <a:pt x="49" y="3323"/>
                  </a:lnTo>
                  <a:lnTo>
                    <a:pt x="32" y="3341"/>
                  </a:lnTo>
                  <a:lnTo>
                    <a:pt x="26" y="3365"/>
                  </a:lnTo>
                  <a:lnTo>
                    <a:pt x="32" y="3384"/>
                  </a:lnTo>
                  <a:lnTo>
                    <a:pt x="54" y="3400"/>
                  </a:lnTo>
                  <a:lnTo>
                    <a:pt x="96" y="3402"/>
                  </a:lnTo>
                  <a:lnTo>
                    <a:pt x="169" y="3392"/>
                  </a:lnTo>
                  <a:lnTo>
                    <a:pt x="239" y="3376"/>
                  </a:lnTo>
                  <a:lnTo>
                    <a:pt x="317" y="3363"/>
                  </a:lnTo>
                  <a:lnTo>
                    <a:pt x="393" y="3353"/>
                  </a:lnTo>
                  <a:lnTo>
                    <a:pt x="434" y="3347"/>
                  </a:lnTo>
                  <a:lnTo>
                    <a:pt x="457" y="3340"/>
                  </a:lnTo>
                  <a:lnTo>
                    <a:pt x="465" y="3249"/>
                  </a:lnTo>
                  <a:lnTo>
                    <a:pt x="474" y="3115"/>
                  </a:lnTo>
                  <a:lnTo>
                    <a:pt x="516" y="2747"/>
                  </a:lnTo>
                  <a:lnTo>
                    <a:pt x="529" y="2645"/>
                  </a:lnTo>
                  <a:lnTo>
                    <a:pt x="551" y="2522"/>
                  </a:lnTo>
                  <a:lnTo>
                    <a:pt x="612" y="2535"/>
                  </a:lnTo>
                  <a:lnTo>
                    <a:pt x="617" y="2630"/>
                  </a:lnTo>
                  <a:lnTo>
                    <a:pt x="640" y="2751"/>
                  </a:lnTo>
                  <a:lnTo>
                    <a:pt x="707" y="2958"/>
                  </a:lnTo>
                  <a:lnTo>
                    <a:pt x="744" y="3173"/>
                  </a:lnTo>
                  <a:lnTo>
                    <a:pt x="755" y="3231"/>
                  </a:lnTo>
                  <a:lnTo>
                    <a:pt x="769" y="3261"/>
                  </a:lnTo>
                  <a:lnTo>
                    <a:pt x="757" y="3326"/>
                  </a:lnTo>
                  <a:lnTo>
                    <a:pt x="749" y="3368"/>
                  </a:lnTo>
                  <a:lnTo>
                    <a:pt x="750" y="3395"/>
                  </a:lnTo>
                  <a:lnTo>
                    <a:pt x="772" y="3428"/>
                  </a:lnTo>
                  <a:lnTo>
                    <a:pt x="798" y="3450"/>
                  </a:lnTo>
                  <a:lnTo>
                    <a:pt x="834" y="3455"/>
                  </a:lnTo>
                  <a:lnTo>
                    <a:pt x="873" y="3450"/>
                  </a:lnTo>
                  <a:lnTo>
                    <a:pt x="917" y="3434"/>
                  </a:lnTo>
                  <a:lnTo>
                    <a:pt x="953" y="3410"/>
                  </a:lnTo>
                  <a:lnTo>
                    <a:pt x="981" y="3381"/>
                  </a:lnTo>
                  <a:lnTo>
                    <a:pt x="998" y="3353"/>
                  </a:lnTo>
                  <a:lnTo>
                    <a:pt x="1005" y="3317"/>
                  </a:lnTo>
                  <a:lnTo>
                    <a:pt x="998" y="3270"/>
                  </a:lnTo>
                  <a:lnTo>
                    <a:pt x="985" y="3227"/>
                  </a:lnTo>
                  <a:lnTo>
                    <a:pt x="967" y="3112"/>
                  </a:lnTo>
                  <a:lnTo>
                    <a:pt x="937" y="2842"/>
                  </a:lnTo>
                  <a:lnTo>
                    <a:pt x="921" y="2709"/>
                  </a:lnTo>
                  <a:lnTo>
                    <a:pt x="907" y="2598"/>
                  </a:lnTo>
                  <a:lnTo>
                    <a:pt x="890" y="2503"/>
                  </a:lnTo>
                  <a:lnTo>
                    <a:pt x="965" y="2487"/>
                  </a:lnTo>
                  <a:lnTo>
                    <a:pt x="958" y="2380"/>
                  </a:lnTo>
                  <a:lnTo>
                    <a:pt x="918" y="1710"/>
                  </a:lnTo>
                  <a:lnTo>
                    <a:pt x="910" y="1581"/>
                  </a:lnTo>
                  <a:lnTo>
                    <a:pt x="897" y="1442"/>
                  </a:lnTo>
                  <a:lnTo>
                    <a:pt x="894" y="1366"/>
                  </a:lnTo>
                  <a:lnTo>
                    <a:pt x="927" y="1329"/>
                  </a:lnTo>
                  <a:lnTo>
                    <a:pt x="961" y="1278"/>
                  </a:lnTo>
                  <a:lnTo>
                    <a:pt x="980" y="1237"/>
                  </a:lnTo>
                  <a:lnTo>
                    <a:pt x="988" y="1197"/>
                  </a:lnTo>
                  <a:lnTo>
                    <a:pt x="992" y="1150"/>
                  </a:lnTo>
                  <a:lnTo>
                    <a:pt x="976" y="1066"/>
                  </a:lnTo>
                  <a:lnTo>
                    <a:pt x="961" y="993"/>
                  </a:lnTo>
                  <a:lnTo>
                    <a:pt x="1075" y="824"/>
                  </a:lnTo>
                  <a:lnTo>
                    <a:pt x="1020" y="763"/>
                  </a:lnTo>
                  <a:lnTo>
                    <a:pt x="927" y="899"/>
                  </a:lnTo>
                  <a:lnTo>
                    <a:pt x="913" y="842"/>
                  </a:lnTo>
                  <a:lnTo>
                    <a:pt x="901" y="766"/>
                  </a:lnTo>
                  <a:lnTo>
                    <a:pt x="895" y="702"/>
                  </a:lnTo>
                  <a:lnTo>
                    <a:pt x="890" y="658"/>
                  </a:lnTo>
                  <a:lnTo>
                    <a:pt x="877" y="618"/>
                  </a:lnTo>
                  <a:lnTo>
                    <a:pt x="847" y="592"/>
                  </a:lnTo>
                  <a:lnTo>
                    <a:pt x="808" y="577"/>
                  </a:lnTo>
                  <a:lnTo>
                    <a:pt x="618" y="523"/>
                  </a:lnTo>
                  <a:lnTo>
                    <a:pt x="580" y="511"/>
                  </a:lnTo>
                  <a:lnTo>
                    <a:pt x="572" y="449"/>
                  </a:lnTo>
                  <a:lnTo>
                    <a:pt x="581" y="401"/>
                  </a:lnTo>
                  <a:lnTo>
                    <a:pt x="602" y="345"/>
                  </a:lnTo>
                  <a:lnTo>
                    <a:pt x="619" y="290"/>
                  </a:lnTo>
                  <a:lnTo>
                    <a:pt x="619" y="220"/>
                  </a:lnTo>
                  <a:lnTo>
                    <a:pt x="606" y="140"/>
                  </a:lnTo>
                  <a:lnTo>
                    <a:pt x="587" y="91"/>
                  </a:lnTo>
                  <a:lnTo>
                    <a:pt x="557" y="45"/>
                  </a:lnTo>
                  <a:lnTo>
                    <a:pt x="523" y="21"/>
                  </a:lnTo>
                  <a:lnTo>
                    <a:pt x="453" y="4"/>
                  </a:lnTo>
                  <a:lnTo>
                    <a:pt x="393" y="0"/>
                  </a:lnTo>
                  <a:lnTo>
                    <a:pt x="336" y="8"/>
                  </a:lnTo>
                  <a:lnTo>
                    <a:pt x="296" y="38"/>
                  </a:lnTo>
                  <a:lnTo>
                    <a:pt x="270" y="66"/>
                  </a:lnTo>
                  <a:lnTo>
                    <a:pt x="235" y="115"/>
                  </a:lnTo>
                  <a:lnTo>
                    <a:pt x="210" y="168"/>
                  </a:lnTo>
                  <a:lnTo>
                    <a:pt x="248" y="194"/>
                  </a:lnTo>
                  <a:lnTo>
                    <a:pt x="247" y="257"/>
                  </a:lnTo>
                  <a:lnTo>
                    <a:pt x="247" y="324"/>
                  </a:lnTo>
                  <a:lnTo>
                    <a:pt x="259" y="385"/>
                  </a:lnTo>
                  <a:lnTo>
                    <a:pt x="276" y="432"/>
                  </a:lnTo>
                  <a:lnTo>
                    <a:pt x="291" y="468"/>
                  </a:lnTo>
                  <a:lnTo>
                    <a:pt x="326" y="522"/>
                  </a:lnTo>
                  <a:lnTo>
                    <a:pt x="326" y="536"/>
                  </a:lnTo>
                  <a:lnTo>
                    <a:pt x="277" y="564"/>
                  </a:lnTo>
                  <a:lnTo>
                    <a:pt x="78" y="661"/>
                  </a:lnTo>
                  <a:lnTo>
                    <a:pt x="44" y="696"/>
                  </a:lnTo>
                  <a:lnTo>
                    <a:pt x="21" y="739"/>
                  </a:lnTo>
                  <a:lnTo>
                    <a:pt x="8" y="792"/>
                  </a:lnTo>
                  <a:lnTo>
                    <a:pt x="0" y="861"/>
                  </a:lnTo>
                  <a:lnTo>
                    <a:pt x="29" y="905"/>
                  </a:lnTo>
                  <a:lnTo>
                    <a:pt x="192" y="1092"/>
                  </a:lnTo>
                  <a:lnTo>
                    <a:pt x="214" y="1156"/>
                  </a:lnTo>
                  <a:lnTo>
                    <a:pt x="229" y="1267"/>
                  </a:lnTo>
                  <a:lnTo>
                    <a:pt x="173" y="1452"/>
                  </a:lnTo>
                  <a:lnTo>
                    <a:pt x="103" y="1525"/>
                  </a:lnTo>
                  <a:lnTo>
                    <a:pt x="106" y="1606"/>
                  </a:lnTo>
                  <a:lnTo>
                    <a:pt x="98" y="1745"/>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25" name="Freeform 305"/>
            <p:cNvSpPr>
              <a:spLocks/>
            </p:cNvSpPr>
            <p:nvPr/>
          </p:nvSpPr>
          <p:spPr bwMode="auto">
            <a:xfrm>
              <a:off x="3490" y="2631"/>
              <a:ext cx="313" cy="1091"/>
            </a:xfrm>
            <a:custGeom>
              <a:avLst/>
              <a:gdLst>
                <a:gd name="T0" fmla="*/ 2 w 941"/>
                <a:gd name="T1" fmla="*/ 10 h 3271"/>
                <a:gd name="T2" fmla="*/ 2 w 941"/>
                <a:gd name="T3" fmla="*/ 10 h 3271"/>
                <a:gd name="T4" fmla="*/ 2 w 941"/>
                <a:gd name="T5" fmla="*/ 9 h 3271"/>
                <a:gd name="T6" fmla="*/ 2 w 941"/>
                <a:gd name="T7" fmla="*/ 8 h 3271"/>
                <a:gd name="T8" fmla="*/ 3 w 941"/>
                <a:gd name="T9" fmla="*/ 9 h 3271"/>
                <a:gd name="T10" fmla="*/ 3 w 941"/>
                <a:gd name="T11" fmla="*/ 9 h 3271"/>
                <a:gd name="T12" fmla="*/ 3 w 941"/>
                <a:gd name="T13" fmla="*/ 9 h 3271"/>
                <a:gd name="T14" fmla="*/ 3 w 941"/>
                <a:gd name="T15" fmla="*/ 10 h 3271"/>
                <a:gd name="T16" fmla="*/ 2 w 941"/>
                <a:gd name="T17" fmla="*/ 10 h 3271"/>
                <a:gd name="T18" fmla="*/ 2 w 941"/>
                <a:gd name="T19" fmla="*/ 11 h 3271"/>
                <a:gd name="T20" fmla="*/ 3 w 941"/>
                <a:gd name="T21" fmla="*/ 12 h 3271"/>
                <a:gd name="T22" fmla="*/ 3 w 941"/>
                <a:gd name="T23" fmla="*/ 13 h 3271"/>
                <a:gd name="T24" fmla="*/ 4 w 941"/>
                <a:gd name="T25" fmla="*/ 13 h 3271"/>
                <a:gd name="T26" fmla="*/ 4 w 941"/>
                <a:gd name="T27" fmla="*/ 13 h 3271"/>
                <a:gd name="T28" fmla="*/ 4 w 941"/>
                <a:gd name="T29" fmla="*/ 13 h 3271"/>
                <a:gd name="T30" fmla="*/ 3 w 941"/>
                <a:gd name="T31" fmla="*/ 13 h 3271"/>
                <a:gd name="T32" fmla="*/ 3 w 941"/>
                <a:gd name="T33" fmla="*/ 13 h 3271"/>
                <a:gd name="T34" fmla="*/ 3 w 941"/>
                <a:gd name="T35" fmla="*/ 13 h 3271"/>
                <a:gd name="T36" fmla="*/ 3 w 941"/>
                <a:gd name="T37" fmla="*/ 13 h 3271"/>
                <a:gd name="T38" fmla="*/ 2 w 941"/>
                <a:gd name="T39" fmla="*/ 13 h 3271"/>
                <a:gd name="T40" fmla="*/ 2 w 941"/>
                <a:gd name="T41" fmla="*/ 13 h 3271"/>
                <a:gd name="T42" fmla="*/ 2 w 941"/>
                <a:gd name="T43" fmla="*/ 13 h 3271"/>
                <a:gd name="T44" fmla="*/ 1 w 941"/>
                <a:gd name="T45" fmla="*/ 11 h 3271"/>
                <a:gd name="T46" fmla="*/ 1 w 941"/>
                <a:gd name="T47" fmla="*/ 8 h 3271"/>
                <a:gd name="T48" fmla="*/ 1 w 941"/>
                <a:gd name="T49" fmla="*/ 7 h 3271"/>
                <a:gd name="T50" fmla="*/ 1 w 941"/>
                <a:gd name="T51" fmla="*/ 6 h 3271"/>
                <a:gd name="T52" fmla="*/ 0 w 941"/>
                <a:gd name="T53" fmla="*/ 6 h 3271"/>
                <a:gd name="T54" fmla="*/ 0 w 941"/>
                <a:gd name="T55" fmla="*/ 5 h 3271"/>
                <a:gd name="T56" fmla="*/ 0 w 941"/>
                <a:gd name="T57" fmla="*/ 5 h 3271"/>
                <a:gd name="T58" fmla="*/ 0 w 941"/>
                <a:gd name="T59" fmla="*/ 3 h 3271"/>
                <a:gd name="T60" fmla="*/ 1 w 941"/>
                <a:gd name="T61" fmla="*/ 3 h 3271"/>
                <a:gd name="T62" fmla="*/ 1 w 941"/>
                <a:gd name="T63" fmla="*/ 3 h 3271"/>
                <a:gd name="T64" fmla="*/ 1 w 941"/>
                <a:gd name="T65" fmla="*/ 2 h 3271"/>
                <a:gd name="T66" fmla="*/ 2 w 941"/>
                <a:gd name="T67" fmla="*/ 2 h 3271"/>
                <a:gd name="T68" fmla="*/ 1 w 941"/>
                <a:gd name="T69" fmla="*/ 1 h 3271"/>
                <a:gd name="T70" fmla="*/ 1 w 941"/>
                <a:gd name="T71" fmla="*/ 1 h 3271"/>
                <a:gd name="T72" fmla="*/ 1 w 941"/>
                <a:gd name="T73" fmla="*/ 0 h 3271"/>
                <a:gd name="T74" fmla="*/ 1 w 941"/>
                <a:gd name="T75" fmla="*/ 0 h 3271"/>
                <a:gd name="T76" fmla="*/ 2 w 941"/>
                <a:gd name="T77" fmla="*/ 0 h 3271"/>
                <a:gd name="T78" fmla="*/ 2 w 941"/>
                <a:gd name="T79" fmla="*/ 0 h 3271"/>
                <a:gd name="T80" fmla="*/ 2 w 941"/>
                <a:gd name="T81" fmla="*/ 0 h 3271"/>
                <a:gd name="T82" fmla="*/ 2 w 941"/>
                <a:gd name="T83" fmla="*/ 0 h 3271"/>
                <a:gd name="T84" fmla="*/ 2 w 941"/>
                <a:gd name="T85" fmla="*/ 1 h 3271"/>
                <a:gd name="T86" fmla="*/ 3 w 941"/>
                <a:gd name="T87" fmla="*/ 1 h 3271"/>
                <a:gd name="T88" fmla="*/ 2 w 941"/>
                <a:gd name="T89" fmla="*/ 2 h 3271"/>
                <a:gd name="T90" fmla="*/ 2 w 941"/>
                <a:gd name="T91" fmla="*/ 2 h 3271"/>
                <a:gd name="T92" fmla="*/ 3 w 941"/>
                <a:gd name="T93" fmla="*/ 2 h 3271"/>
                <a:gd name="T94" fmla="*/ 3 w 941"/>
                <a:gd name="T95" fmla="*/ 3 h 3271"/>
                <a:gd name="T96" fmla="*/ 4 w 941"/>
                <a:gd name="T97" fmla="*/ 3 h 3271"/>
                <a:gd name="T98" fmla="*/ 4 w 941"/>
                <a:gd name="T99" fmla="*/ 4 h 3271"/>
                <a:gd name="T100" fmla="*/ 4 w 941"/>
                <a:gd name="T101" fmla="*/ 5 h 3271"/>
                <a:gd name="T102" fmla="*/ 4 w 941"/>
                <a:gd name="T103" fmla="*/ 6 h 3271"/>
                <a:gd name="T104" fmla="*/ 4 w 941"/>
                <a:gd name="T105" fmla="*/ 6 h 3271"/>
                <a:gd name="T106" fmla="*/ 4 w 941"/>
                <a:gd name="T107" fmla="*/ 7 h 3271"/>
                <a:gd name="T108" fmla="*/ 4 w 941"/>
                <a:gd name="T109" fmla="*/ 7 h 3271"/>
                <a:gd name="T110" fmla="*/ 4 w 941"/>
                <a:gd name="T111" fmla="*/ 9 h 3271"/>
                <a:gd name="T112" fmla="*/ 4 w 941"/>
                <a:gd name="T113" fmla="*/ 10 h 3271"/>
                <a:gd name="T114" fmla="*/ 3 w 941"/>
                <a:gd name="T115" fmla="*/ 11 h 3271"/>
                <a:gd name="T116" fmla="*/ 3 w 941"/>
                <a:gd name="T117" fmla="*/ 12 h 3271"/>
                <a:gd name="T118" fmla="*/ 3 w 941"/>
                <a:gd name="T119" fmla="*/ 12 h 32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1"/>
                <a:gd name="T182" fmla="*/ 941 w 941"/>
                <a:gd name="T183" fmla="*/ 3271 h 32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1">
                  <a:moveTo>
                    <a:pt x="555" y="2650"/>
                  </a:moveTo>
                  <a:lnTo>
                    <a:pt x="555" y="2507"/>
                  </a:lnTo>
                  <a:lnTo>
                    <a:pt x="556" y="2443"/>
                  </a:lnTo>
                  <a:lnTo>
                    <a:pt x="557" y="2382"/>
                  </a:lnTo>
                  <a:lnTo>
                    <a:pt x="566" y="2277"/>
                  </a:lnTo>
                  <a:lnTo>
                    <a:pt x="576" y="2204"/>
                  </a:lnTo>
                  <a:lnTo>
                    <a:pt x="593" y="2111"/>
                  </a:lnTo>
                  <a:lnTo>
                    <a:pt x="605" y="2022"/>
                  </a:lnTo>
                  <a:lnTo>
                    <a:pt x="612" y="2084"/>
                  </a:lnTo>
                  <a:lnTo>
                    <a:pt x="618" y="2117"/>
                  </a:lnTo>
                  <a:lnTo>
                    <a:pt x="634" y="2160"/>
                  </a:lnTo>
                  <a:lnTo>
                    <a:pt x="653" y="2196"/>
                  </a:lnTo>
                  <a:lnTo>
                    <a:pt x="665" y="2236"/>
                  </a:lnTo>
                  <a:lnTo>
                    <a:pt x="665" y="2275"/>
                  </a:lnTo>
                  <a:lnTo>
                    <a:pt x="652" y="2316"/>
                  </a:lnTo>
                  <a:lnTo>
                    <a:pt x="626" y="2363"/>
                  </a:lnTo>
                  <a:lnTo>
                    <a:pt x="608" y="2416"/>
                  </a:lnTo>
                  <a:lnTo>
                    <a:pt x="585" y="2483"/>
                  </a:lnTo>
                  <a:lnTo>
                    <a:pt x="568" y="2573"/>
                  </a:lnTo>
                  <a:lnTo>
                    <a:pt x="555" y="2650"/>
                  </a:lnTo>
                  <a:lnTo>
                    <a:pt x="682" y="2950"/>
                  </a:lnTo>
                  <a:lnTo>
                    <a:pt x="671" y="3002"/>
                  </a:lnTo>
                  <a:lnTo>
                    <a:pt x="698" y="3027"/>
                  </a:lnTo>
                  <a:lnTo>
                    <a:pt x="749" y="3050"/>
                  </a:lnTo>
                  <a:lnTo>
                    <a:pt x="865" y="3094"/>
                  </a:lnTo>
                  <a:lnTo>
                    <a:pt x="892" y="3110"/>
                  </a:lnTo>
                  <a:lnTo>
                    <a:pt x="912" y="3137"/>
                  </a:lnTo>
                  <a:lnTo>
                    <a:pt x="920" y="3161"/>
                  </a:lnTo>
                  <a:lnTo>
                    <a:pt x="903" y="3168"/>
                  </a:lnTo>
                  <a:lnTo>
                    <a:pt x="856" y="3173"/>
                  </a:lnTo>
                  <a:lnTo>
                    <a:pt x="815" y="3175"/>
                  </a:lnTo>
                  <a:lnTo>
                    <a:pt x="837" y="3181"/>
                  </a:lnTo>
                  <a:lnTo>
                    <a:pt x="845" y="3191"/>
                  </a:lnTo>
                  <a:lnTo>
                    <a:pt x="846" y="3208"/>
                  </a:lnTo>
                  <a:lnTo>
                    <a:pt x="836" y="3230"/>
                  </a:lnTo>
                  <a:lnTo>
                    <a:pt x="798" y="3247"/>
                  </a:lnTo>
                  <a:lnTo>
                    <a:pt x="728" y="3264"/>
                  </a:lnTo>
                  <a:lnTo>
                    <a:pt x="628" y="3271"/>
                  </a:lnTo>
                  <a:lnTo>
                    <a:pt x="553" y="3265"/>
                  </a:lnTo>
                  <a:lnTo>
                    <a:pt x="484" y="3250"/>
                  </a:lnTo>
                  <a:lnTo>
                    <a:pt x="427" y="3230"/>
                  </a:lnTo>
                  <a:lnTo>
                    <a:pt x="384" y="3206"/>
                  </a:lnTo>
                  <a:lnTo>
                    <a:pt x="377" y="3168"/>
                  </a:lnTo>
                  <a:lnTo>
                    <a:pt x="377" y="3124"/>
                  </a:lnTo>
                  <a:lnTo>
                    <a:pt x="337" y="2889"/>
                  </a:lnTo>
                  <a:lnTo>
                    <a:pt x="322" y="2722"/>
                  </a:lnTo>
                  <a:lnTo>
                    <a:pt x="258" y="2203"/>
                  </a:lnTo>
                  <a:lnTo>
                    <a:pt x="226" y="1886"/>
                  </a:lnTo>
                  <a:lnTo>
                    <a:pt x="222" y="1732"/>
                  </a:lnTo>
                  <a:lnTo>
                    <a:pt x="225" y="1634"/>
                  </a:lnTo>
                  <a:lnTo>
                    <a:pt x="232" y="1548"/>
                  </a:lnTo>
                  <a:lnTo>
                    <a:pt x="239" y="1477"/>
                  </a:lnTo>
                  <a:lnTo>
                    <a:pt x="175" y="1428"/>
                  </a:lnTo>
                  <a:lnTo>
                    <a:pt x="110" y="1377"/>
                  </a:lnTo>
                  <a:lnTo>
                    <a:pt x="69" y="1335"/>
                  </a:lnTo>
                  <a:lnTo>
                    <a:pt x="28" y="1281"/>
                  </a:lnTo>
                  <a:lnTo>
                    <a:pt x="6" y="1227"/>
                  </a:lnTo>
                  <a:lnTo>
                    <a:pt x="0" y="1180"/>
                  </a:lnTo>
                  <a:lnTo>
                    <a:pt x="10" y="1118"/>
                  </a:lnTo>
                  <a:lnTo>
                    <a:pt x="107" y="729"/>
                  </a:lnTo>
                  <a:lnTo>
                    <a:pt x="124" y="684"/>
                  </a:lnTo>
                  <a:lnTo>
                    <a:pt x="138" y="663"/>
                  </a:lnTo>
                  <a:lnTo>
                    <a:pt x="159" y="641"/>
                  </a:lnTo>
                  <a:lnTo>
                    <a:pt x="203" y="610"/>
                  </a:lnTo>
                  <a:lnTo>
                    <a:pt x="329" y="541"/>
                  </a:lnTo>
                  <a:lnTo>
                    <a:pt x="357" y="502"/>
                  </a:lnTo>
                  <a:lnTo>
                    <a:pt x="379" y="457"/>
                  </a:lnTo>
                  <a:lnTo>
                    <a:pt x="387" y="423"/>
                  </a:lnTo>
                  <a:lnTo>
                    <a:pt x="349" y="386"/>
                  </a:lnTo>
                  <a:lnTo>
                    <a:pt x="317" y="336"/>
                  </a:lnTo>
                  <a:lnTo>
                    <a:pt x="293" y="277"/>
                  </a:lnTo>
                  <a:lnTo>
                    <a:pt x="277" y="226"/>
                  </a:lnTo>
                  <a:lnTo>
                    <a:pt x="265" y="161"/>
                  </a:lnTo>
                  <a:lnTo>
                    <a:pt x="270" y="111"/>
                  </a:lnTo>
                  <a:lnTo>
                    <a:pt x="283" y="72"/>
                  </a:lnTo>
                  <a:lnTo>
                    <a:pt x="311" y="37"/>
                  </a:lnTo>
                  <a:lnTo>
                    <a:pt x="350" y="15"/>
                  </a:lnTo>
                  <a:lnTo>
                    <a:pt x="403" y="0"/>
                  </a:lnTo>
                  <a:lnTo>
                    <a:pt x="445" y="1"/>
                  </a:lnTo>
                  <a:lnTo>
                    <a:pt x="490" y="9"/>
                  </a:lnTo>
                  <a:lnTo>
                    <a:pt x="521" y="20"/>
                  </a:lnTo>
                  <a:lnTo>
                    <a:pt x="548" y="39"/>
                  </a:lnTo>
                  <a:lnTo>
                    <a:pt x="563" y="61"/>
                  </a:lnTo>
                  <a:lnTo>
                    <a:pt x="573" y="82"/>
                  </a:lnTo>
                  <a:lnTo>
                    <a:pt x="586" y="133"/>
                  </a:lnTo>
                  <a:lnTo>
                    <a:pt x="598" y="198"/>
                  </a:lnTo>
                  <a:lnTo>
                    <a:pt x="607" y="260"/>
                  </a:lnTo>
                  <a:lnTo>
                    <a:pt x="609" y="300"/>
                  </a:lnTo>
                  <a:lnTo>
                    <a:pt x="599" y="351"/>
                  </a:lnTo>
                  <a:lnTo>
                    <a:pt x="587" y="377"/>
                  </a:lnTo>
                  <a:lnTo>
                    <a:pt x="588" y="426"/>
                  </a:lnTo>
                  <a:lnTo>
                    <a:pt x="592" y="479"/>
                  </a:lnTo>
                  <a:lnTo>
                    <a:pt x="605" y="504"/>
                  </a:lnTo>
                  <a:lnTo>
                    <a:pt x="644" y="528"/>
                  </a:lnTo>
                  <a:lnTo>
                    <a:pt x="776" y="593"/>
                  </a:lnTo>
                  <a:lnTo>
                    <a:pt x="822" y="621"/>
                  </a:lnTo>
                  <a:lnTo>
                    <a:pt x="844" y="671"/>
                  </a:lnTo>
                  <a:lnTo>
                    <a:pt x="886" y="847"/>
                  </a:lnTo>
                  <a:lnTo>
                    <a:pt x="902" y="925"/>
                  </a:lnTo>
                  <a:lnTo>
                    <a:pt x="917" y="993"/>
                  </a:lnTo>
                  <a:lnTo>
                    <a:pt x="933" y="1087"/>
                  </a:lnTo>
                  <a:lnTo>
                    <a:pt x="940" y="1167"/>
                  </a:lnTo>
                  <a:lnTo>
                    <a:pt x="941" y="1270"/>
                  </a:lnTo>
                  <a:lnTo>
                    <a:pt x="933" y="1380"/>
                  </a:lnTo>
                  <a:lnTo>
                    <a:pt x="924" y="1458"/>
                  </a:lnTo>
                  <a:lnTo>
                    <a:pt x="917" y="1544"/>
                  </a:lnTo>
                  <a:lnTo>
                    <a:pt x="904" y="1618"/>
                  </a:lnTo>
                  <a:lnTo>
                    <a:pt x="883" y="1677"/>
                  </a:lnTo>
                  <a:lnTo>
                    <a:pt x="867" y="1739"/>
                  </a:lnTo>
                  <a:lnTo>
                    <a:pt x="865" y="1815"/>
                  </a:lnTo>
                  <a:lnTo>
                    <a:pt x="899" y="2152"/>
                  </a:lnTo>
                  <a:lnTo>
                    <a:pt x="910" y="2272"/>
                  </a:lnTo>
                  <a:lnTo>
                    <a:pt x="912" y="2319"/>
                  </a:lnTo>
                  <a:lnTo>
                    <a:pt x="899" y="2381"/>
                  </a:lnTo>
                  <a:lnTo>
                    <a:pt x="873" y="2454"/>
                  </a:lnTo>
                  <a:lnTo>
                    <a:pt x="809" y="2677"/>
                  </a:lnTo>
                  <a:lnTo>
                    <a:pt x="767" y="2858"/>
                  </a:lnTo>
                  <a:lnTo>
                    <a:pt x="744" y="2923"/>
                  </a:lnTo>
                  <a:lnTo>
                    <a:pt x="712" y="2937"/>
                  </a:lnTo>
                  <a:lnTo>
                    <a:pt x="682" y="2950"/>
                  </a:lnTo>
                  <a:lnTo>
                    <a:pt x="555" y="2650"/>
                  </a:lnTo>
                  <a:close/>
                </a:path>
              </a:pathLst>
            </a:custGeom>
            <a:solidFill>
              <a:srgbClr val="8080FF"/>
            </a:solidFill>
            <a:ln w="0">
              <a:solidFill>
                <a:srgbClr val="000000"/>
              </a:solidFill>
              <a:round/>
              <a:headEnd/>
              <a:tailEnd/>
            </a:ln>
          </p:spPr>
          <p:txBody>
            <a:bodyPr/>
            <a:lstStyle/>
            <a:p>
              <a:pPr eaLnBrk="0" hangingPunct="0"/>
              <a:endParaRPr lang="it-IT">
                <a:solidFill>
                  <a:srgbClr val="333333"/>
                </a:solidFill>
              </a:endParaRPr>
            </a:p>
          </p:txBody>
        </p:sp>
        <p:sp>
          <p:nvSpPr>
            <p:cNvPr id="82026" name="Freeform 306"/>
            <p:cNvSpPr>
              <a:spLocks/>
            </p:cNvSpPr>
            <p:nvPr/>
          </p:nvSpPr>
          <p:spPr bwMode="auto">
            <a:xfrm>
              <a:off x="3794" y="2652"/>
              <a:ext cx="326" cy="1085"/>
            </a:xfrm>
            <a:custGeom>
              <a:avLst/>
              <a:gdLst>
                <a:gd name="T0" fmla="*/ 1 w 978"/>
                <a:gd name="T1" fmla="*/ 0 h 3256"/>
                <a:gd name="T2" fmla="*/ 2 w 978"/>
                <a:gd name="T3" fmla="*/ 0 h 3256"/>
                <a:gd name="T4" fmla="*/ 2 w 978"/>
                <a:gd name="T5" fmla="*/ 0 h 3256"/>
                <a:gd name="T6" fmla="*/ 2 w 978"/>
                <a:gd name="T7" fmla="*/ 1 h 3256"/>
                <a:gd name="T8" fmla="*/ 2 w 978"/>
                <a:gd name="T9" fmla="*/ 1 h 3256"/>
                <a:gd name="T10" fmla="*/ 2 w 978"/>
                <a:gd name="T11" fmla="*/ 2 h 3256"/>
                <a:gd name="T12" fmla="*/ 2 w 978"/>
                <a:gd name="T13" fmla="*/ 2 h 3256"/>
                <a:gd name="T14" fmla="*/ 3 w 978"/>
                <a:gd name="T15" fmla="*/ 2 h 3256"/>
                <a:gd name="T16" fmla="*/ 3 w 978"/>
                <a:gd name="T17" fmla="*/ 3 h 3256"/>
                <a:gd name="T18" fmla="*/ 4 w 978"/>
                <a:gd name="T19" fmla="*/ 4 h 3256"/>
                <a:gd name="T20" fmla="*/ 4 w 978"/>
                <a:gd name="T21" fmla="*/ 5 h 3256"/>
                <a:gd name="T22" fmla="*/ 3 w 978"/>
                <a:gd name="T23" fmla="*/ 6 h 3256"/>
                <a:gd name="T24" fmla="*/ 3 w 978"/>
                <a:gd name="T25" fmla="*/ 6 h 3256"/>
                <a:gd name="T26" fmla="*/ 3 w 978"/>
                <a:gd name="T27" fmla="*/ 7 h 3256"/>
                <a:gd name="T28" fmla="*/ 3 w 978"/>
                <a:gd name="T29" fmla="*/ 7 h 3256"/>
                <a:gd name="T30" fmla="*/ 2 w 978"/>
                <a:gd name="T31" fmla="*/ 10 h 3256"/>
                <a:gd name="T32" fmla="*/ 2 w 978"/>
                <a:gd name="T33" fmla="*/ 11 h 3256"/>
                <a:gd name="T34" fmla="*/ 2 w 978"/>
                <a:gd name="T35" fmla="*/ 12 h 3256"/>
                <a:gd name="T36" fmla="*/ 2 w 978"/>
                <a:gd name="T37" fmla="*/ 12 h 3256"/>
                <a:gd name="T38" fmla="*/ 2 w 978"/>
                <a:gd name="T39" fmla="*/ 13 h 3256"/>
                <a:gd name="T40" fmla="*/ 2 w 978"/>
                <a:gd name="T41" fmla="*/ 13 h 3256"/>
                <a:gd name="T42" fmla="*/ 2 w 978"/>
                <a:gd name="T43" fmla="*/ 13 h 3256"/>
                <a:gd name="T44" fmla="*/ 2 w 978"/>
                <a:gd name="T45" fmla="*/ 13 h 3256"/>
                <a:gd name="T46" fmla="*/ 1 w 978"/>
                <a:gd name="T47" fmla="*/ 13 h 3256"/>
                <a:gd name="T48" fmla="*/ 1 w 978"/>
                <a:gd name="T49" fmla="*/ 13 h 3256"/>
                <a:gd name="T50" fmla="*/ 1 w 978"/>
                <a:gd name="T51" fmla="*/ 13 h 3256"/>
                <a:gd name="T52" fmla="*/ 1 w 978"/>
                <a:gd name="T53" fmla="*/ 13 h 3256"/>
                <a:gd name="T54" fmla="*/ 1 w 978"/>
                <a:gd name="T55" fmla="*/ 13 h 3256"/>
                <a:gd name="T56" fmla="*/ 1 w 978"/>
                <a:gd name="T57" fmla="*/ 12 h 3256"/>
                <a:gd name="T58" fmla="*/ 1 w 978"/>
                <a:gd name="T59" fmla="*/ 12 h 3256"/>
                <a:gd name="T60" fmla="*/ 1 w 978"/>
                <a:gd name="T61" fmla="*/ 10 h 3256"/>
                <a:gd name="T62" fmla="*/ 1 w 978"/>
                <a:gd name="T63" fmla="*/ 10 h 3256"/>
                <a:gd name="T64" fmla="*/ 0 w 978"/>
                <a:gd name="T65" fmla="*/ 7 h 3256"/>
                <a:gd name="T66" fmla="*/ 0 w 978"/>
                <a:gd name="T67" fmla="*/ 7 h 3256"/>
                <a:gd name="T68" fmla="*/ 1 w 978"/>
                <a:gd name="T69" fmla="*/ 6 h 3256"/>
                <a:gd name="T70" fmla="*/ 0 w 978"/>
                <a:gd name="T71" fmla="*/ 6 h 3256"/>
                <a:gd name="T72" fmla="*/ 0 w 978"/>
                <a:gd name="T73" fmla="*/ 5 h 3256"/>
                <a:gd name="T74" fmla="*/ 0 w 978"/>
                <a:gd name="T75" fmla="*/ 4 h 3256"/>
                <a:gd name="T76" fmla="*/ 0 w 978"/>
                <a:gd name="T77" fmla="*/ 3 h 3256"/>
                <a:gd name="T78" fmla="*/ 0 w 978"/>
                <a:gd name="T79" fmla="*/ 3 h 3256"/>
                <a:gd name="T80" fmla="*/ 0 w 978"/>
                <a:gd name="T81" fmla="*/ 3 h 3256"/>
                <a:gd name="T82" fmla="*/ 1 w 978"/>
                <a:gd name="T83" fmla="*/ 2 h 3256"/>
                <a:gd name="T84" fmla="*/ 1 w 978"/>
                <a:gd name="T85" fmla="*/ 2 h 3256"/>
                <a:gd name="T86" fmla="*/ 1 w 978"/>
                <a:gd name="T87" fmla="*/ 2 h 3256"/>
                <a:gd name="T88" fmla="*/ 1 w 978"/>
                <a:gd name="T89" fmla="*/ 2 h 3256"/>
                <a:gd name="T90" fmla="*/ 1 w 978"/>
                <a:gd name="T91" fmla="*/ 2 h 3256"/>
                <a:gd name="T92" fmla="*/ 0 w 978"/>
                <a:gd name="T93" fmla="*/ 2 h 3256"/>
                <a:gd name="T94" fmla="*/ 0 w 978"/>
                <a:gd name="T95" fmla="*/ 1 h 3256"/>
                <a:gd name="T96" fmla="*/ 0 w 978"/>
                <a:gd name="T97" fmla="*/ 1 h 3256"/>
                <a:gd name="T98" fmla="*/ 0 w 978"/>
                <a:gd name="T99" fmla="*/ 0 h 3256"/>
                <a:gd name="T100" fmla="*/ 1 w 978"/>
                <a:gd name="T101" fmla="*/ 0 h 3256"/>
                <a:gd name="T102" fmla="*/ 1 w 978"/>
                <a:gd name="T103" fmla="*/ 0 h 3256"/>
                <a:gd name="T104" fmla="*/ 1 w 978"/>
                <a:gd name="T105" fmla="*/ 0 h 3256"/>
                <a:gd name="T106" fmla="*/ 3 w 978"/>
                <a:gd name="T107" fmla="*/ 4 h 3256"/>
                <a:gd name="T108" fmla="*/ 3 w 978"/>
                <a:gd name="T109" fmla="*/ 5 h 3256"/>
                <a:gd name="T110" fmla="*/ 3 w 978"/>
                <a:gd name="T111" fmla="*/ 4 h 3256"/>
                <a:gd name="T112" fmla="*/ 3 w 978"/>
                <a:gd name="T113" fmla="*/ 4 h 3256"/>
                <a:gd name="T114" fmla="*/ 3 w 978"/>
                <a:gd name="T115" fmla="*/ 4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lnTo>
                    <a:pt x="687" y="940"/>
                  </a:lnTo>
                  <a:lnTo>
                    <a:pt x="686" y="1061"/>
                  </a:lnTo>
                  <a:lnTo>
                    <a:pt x="684" y="1129"/>
                  </a:lnTo>
                  <a:lnTo>
                    <a:pt x="748" y="1134"/>
                  </a:lnTo>
                  <a:lnTo>
                    <a:pt x="762" y="1080"/>
                  </a:lnTo>
                  <a:lnTo>
                    <a:pt x="761" y="1035"/>
                  </a:lnTo>
                  <a:lnTo>
                    <a:pt x="732" y="992"/>
                  </a:lnTo>
                  <a:lnTo>
                    <a:pt x="714" y="962"/>
                  </a:lnTo>
                  <a:lnTo>
                    <a:pt x="697" y="940"/>
                  </a:lnTo>
                  <a:lnTo>
                    <a:pt x="687" y="940"/>
                  </a:lnTo>
                  <a:lnTo>
                    <a:pt x="289" y="0"/>
                  </a:lnTo>
                  <a:close/>
                </a:path>
              </a:pathLst>
            </a:custGeom>
            <a:solidFill>
              <a:schemeClr val="accent1"/>
            </a:solidFill>
            <a:ln w="9525">
              <a:noFill/>
              <a:round/>
              <a:headEnd/>
              <a:tailEnd/>
            </a:ln>
          </p:spPr>
          <p:txBody>
            <a:bodyPr/>
            <a:lstStyle/>
            <a:p>
              <a:pPr eaLnBrk="0" hangingPunct="0"/>
              <a:endParaRPr lang="it-IT">
                <a:solidFill>
                  <a:srgbClr val="333333"/>
                </a:solidFill>
              </a:endParaRPr>
            </a:p>
          </p:txBody>
        </p:sp>
        <p:sp>
          <p:nvSpPr>
            <p:cNvPr id="82027" name="Freeform 307"/>
            <p:cNvSpPr>
              <a:spLocks/>
            </p:cNvSpPr>
            <p:nvPr/>
          </p:nvSpPr>
          <p:spPr bwMode="auto">
            <a:xfrm>
              <a:off x="3794" y="2652"/>
              <a:ext cx="326" cy="1085"/>
            </a:xfrm>
            <a:custGeom>
              <a:avLst/>
              <a:gdLst>
                <a:gd name="T0" fmla="*/ 1 w 978"/>
                <a:gd name="T1" fmla="*/ 0 h 3256"/>
                <a:gd name="T2" fmla="*/ 2 w 978"/>
                <a:gd name="T3" fmla="*/ 0 h 3256"/>
                <a:gd name="T4" fmla="*/ 2 w 978"/>
                <a:gd name="T5" fmla="*/ 0 h 3256"/>
                <a:gd name="T6" fmla="*/ 2 w 978"/>
                <a:gd name="T7" fmla="*/ 1 h 3256"/>
                <a:gd name="T8" fmla="*/ 2 w 978"/>
                <a:gd name="T9" fmla="*/ 1 h 3256"/>
                <a:gd name="T10" fmla="*/ 2 w 978"/>
                <a:gd name="T11" fmla="*/ 2 h 3256"/>
                <a:gd name="T12" fmla="*/ 2 w 978"/>
                <a:gd name="T13" fmla="*/ 2 h 3256"/>
                <a:gd name="T14" fmla="*/ 3 w 978"/>
                <a:gd name="T15" fmla="*/ 2 h 3256"/>
                <a:gd name="T16" fmla="*/ 3 w 978"/>
                <a:gd name="T17" fmla="*/ 3 h 3256"/>
                <a:gd name="T18" fmla="*/ 4 w 978"/>
                <a:gd name="T19" fmla="*/ 4 h 3256"/>
                <a:gd name="T20" fmla="*/ 4 w 978"/>
                <a:gd name="T21" fmla="*/ 5 h 3256"/>
                <a:gd name="T22" fmla="*/ 3 w 978"/>
                <a:gd name="T23" fmla="*/ 6 h 3256"/>
                <a:gd name="T24" fmla="*/ 3 w 978"/>
                <a:gd name="T25" fmla="*/ 6 h 3256"/>
                <a:gd name="T26" fmla="*/ 3 w 978"/>
                <a:gd name="T27" fmla="*/ 7 h 3256"/>
                <a:gd name="T28" fmla="*/ 3 w 978"/>
                <a:gd name="T29" fmla="*/ 7 h 3256"/>
                <a:gd name="T30" fmla="*/ 2 w 978"/>
                <a:gd name="T31" fmla="*/ 10 h 3256"/>
                <a:gd name="T32" fmla="*/ 2 w 978"/>
                <a:gd name="T33" fmla="*/ 11 h 3256"/>
                <a:gd name="T34" fmla="*/ 2 w 978"/>
                <a:gd name="T35" fmla="*/ 12 h 3256"/>
                <a:gd name="T36" fmla="*/ 2 w 978"/>
                <a:gd name="T37" fmla="*/ 12 h 3256"/>
                <a:gd name="T38" fmla="*/ 2 w 978"/>
                <a:gd name="T39" fmla="*/ 13 h 3256"/>
                <a:gd name="T40" fmla="*/ 2 w 978"/>
                <a:gd name="T41" fmla="*/ 13 h 3256"/>
                <a:gd name="T42" fmla="*/ 2 w 978"/>
                <a:gd name="T43" fmla="*/ 13 h 3256"/>
                <a:gd name="T44" fmla="*/ 2 w 978"/>
                <a:gd name="T45" fmla="*/ 13 h 3256"/>
                <a:gd name="T46" fmla="*/ 1 w 978"/>
                <a:gd name="T47" fmla="*/ 13 h 3256"/>
                <a:gd name="T48" fmla="*/ 1 w 978"/>
                <a:gd name="T49" fmla="*/ 13 h 3256"/>
                <a:gd name="T50" fmla="*/ 1 w 978"/>
                <a:gd name="T51" fmla="*/ 13 h 3256"/>
                <a:gd name="T52" fmla="*/ 1 w 978"/>
                <a:gd name="T53" fmla="*/ 13 h 3256"/>
                <a:gd name="T54" fmla="*/ 1 w 978"/>
                <a:gd name="T55" fmla="*/ 13 h 3256"/>
                <a:gd name="T56" fmla="*/ 1 w 978"/>
                <a:gd name="T57" fmla="*/ 12 h 3256"/>
                <a:gd name="T58" fmla="*/ 1 w 978"/>
                <a:gd name="T59" fmla="*/ 12 h 3256"/>
                <a:gd name="T60" fmla="*/ 1 w 978"/>
                <a:gd name="T61" fmla="*/ 10 h 3256"/>
                <a:gd name="T62" fmla="*/ 1 w 978"/>
                <a:gd name="T63" fmla="*/ 10 h 3256"/>
                <a:gd name="T64" fmla="*/ 0 w 978"/>
                <a:gd name="T65" fmla="*/ 7 h 3256"/>
                <a:gd name="T66" fmla="*/ 0 w 978"/>
                <a:gd name="T67" fmla="*/ 7 h 3256"/>
                <a:gd name="T68" fmla="*/ 1 w 978"/>
                <a:gd name="T69" fmla="*/ 6 h 3256"/>
                <a:gd name="T70" fmla="*/ 0 w 978"/>
                <a:gd name="T71" fmla="*/ 6 h 3256"/>
                <a:gd name="T72" fmla="*/ 0 w 978"/>
                <a:gd name="T73" fmla="*/ 5 h 3256"/>
                <a:gd name="T74" fmla="*/ 0 w 978"/>
                <a:gd name="T75" fmla="*/ 4 h 3256"/>
                <a:gd name="T76" fmla="*/ 0 w 978"/>
                <a:gd name="T77" fmla="*/ 3 h 3256"/>
                <a:gd name="T78" fmla="*/ 0 w 978"/>
                <a:gd name="T79" fmla="*/ 3 h 3256"/>
                <a:gd name="T80" fmla="*/ 0 w 978"/>
                <a:gd name="T81" fmla="*/ 3 h 3256"/>
                <a:gd name="T82" fmla="*/ 1 w 978"/>
                <a:gd name="T83" fmla="*/ 2 h 3256"/>
                <a:gd name="T84" fmla="*/ 1 w 978"/>
                <a:gd name="T85" fmla="*/ 2 h 3256"/>
                <a:gd name="T86" fmla="*/ 1 w 978"/>
                <a:gd name="T87" fmla="*/ 2 h 3256"/>
                <a:gd name="T88" fmla="*/ 1 w 978"/>
                <a:gd name="T89" fmla="*/ 2 h 3256"/>
                <a:gd name="T90" fmla="*/ 1 w 978"/>
                <a:gd name="T91" fmla="*/ 2 h 3256"/>
                <a:gd name="T92" fmla="*/ 0 w 978"/>
                <a:gd name="T93" fmla="*/ 2 h 3256"/>
                <a:gd name="T94" fmla="*/ 0 w 978"/>
                <a:gd name="T95" fmla="*/ 1 h 3256"/>
                <a:gd name="T96" fmla="*/ 0 w 978"/>
                <a:gd name="T97" fmla="*/ 1 h 3256"/>
                <a:gd name="T98" fmla="*/ 0 w 978"/>
                <a:gd name="T99" fmla="*/ 0 h 3256"/>
                <a:gd name="T100" fmla="*/ 1 w 978"/>
                <a:gd name="T101" fmla="*/ 0 h 3256"/>
                <a:gd name="T102" fmla="*/ 1 w 978"/>
                <a:gd name="T103" fmla="*/ 0 h 3256"/>
                <a:gd name="T104" fmla="*/ 1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28" name="Freeform 308"/>
            <p:cNvSpPr>
              <a:spLocks/>
            </p:cNvSpPr>
            <p:nvPr/>
          </p:nvSpPr>
          <p:spPr bwMode="auto">
            <a:xfrm>
              <a:off x="4022" y="2965"/>
              <a:ext cx="26" cy="65"/>
            </a:xfrm>
            <a:custGeom>
              <a:avLst/>
              <a:gdLst>
                <a:gd name="T0" fmla="*/ 0 w 79"/>
                <a:gd name="T1" fmla="*/ 0 h 195"/>
                <a:gd name="T2" fmla="*/ 0 w 79"/>
                <a:gd name="T3" fmla="*/ 0 h 195"/>
                <a:gd name="T4" fmla="*/ 0 w 79"/>
                <a:gd name="T5" fmla="*/ 1 h 195"/>
                <a:gd name="T6" fmla="*/ 0 w 79"/>
                <a:gd name="T7" fmla="*/ 1 h 195"/>
                <a:gd name="T8" fmla="*/ 0 w 79"/>
                <a:gd name="T9" fmla="*/ 1 h 195"/>
                <a:gd name="T10" fmla="*/ 0 w 79"/>
                <a:gd name="T11" fmla="*/ 0 h 195"/>
                <a:gd name="T12" fmla="*/ 0 w 79"/>
                <a:gd name="T13" fmla="*/ 0 h 195"/>
                <a:gd name="T14" fmla="*/ 0 w 79"/>
                <a:gd name="T15" fmla="*/ 0 h 195"/>
                <a:gd name="T16" fmla="*/ 0 w 79"/>
                <a:gd name="T17" fmla="*/ 0 h 195"/>
                <a:gd name="T18" fmla="*/ 0 w 79"/>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5"/>
                <a:gd name="T32" fmla="*/ 79 w 79"/>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5">
                  <a:moveTo>
                    <a:pt x="3" y="2"/>
                  </a:moveTo>
                  <a:lnTo>
                    <a:pt x="3" y="121"/>
                  </a:lnTo>
                  <a:lnTo>
                    <a:pt x="0" y="189"/>
                  </a:lnTo>
                  <a:lnTo>
                    <a:pt x="65" y="195"/>
                  </a:lnTo>
                  <a:lnTo>
                    <a:pt x="79" y="140"/>
                  </a:lnTo>
                  <a:lnTo>
                    <a:pt x="77" y="96"/>
                  </a:lnTo>
                  <a:lnTo>
                    <a:pt x="48" y="53"/>
                  </a:lnTo>
                  <a:lnTo>
                    <a:pt x="30" y="22"/>
                  </a:lnTo>
                  <a:lnTo>
                    <a:pt x="14" y="0"/>
                  </a:lnTo>
                  <a:lnTo>
                    <a:pt x="3" y="2"/>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29" name="Freeform 309"/>
            <p:cNvSpPr>
              <a:spLocks/>
            </p:cNvSpPr>
            <p:nvPr/>
          </p:nvSpPr>
          <p:spPr bwMode="auto">
            <a:xfrm>
              <a:off x="4410" y="2602"/>
              <a:ext cx="303" cy="1142"/>
            </a:xfrm>
            <a:custGeom>
              <a:avLst/>
              <a:gdLst>
                <a:gd name="T0" fmla="*/ 2 w 908"/>
                <a:gd name="T1" fmla="*/ 0 h 3426"/>
                <a:gd name="T2" fmla="*/ 3 w 908"/>
                <a:gd name="T3" fmla="*/ 1 h 3426"/>
                <a:gd name="T4" fmla="*/ 2 w 908"/>
                <a:gd name="T5" fmla="*/ 1 h 3426"/>
                <a:gd name="T6" fmla="*/ 2 w 908"/>
                <a:gd name="T7" fmla="*/ 2 h 3426"/>
                <a:gd name="T8" fmla="*/ 3 w 908"/>
                <a:gd name="T9" fmla="*/ 2 h 3426"/>
                <a:gd name="T10" fmla="*/ 3 w 908"/>
                <a:gd name="T11" fmla="*/ 3 h 3426"/>
                <a:gd name="T12" fmla="*/ 3 w 908"/>
                <a:gd name="T13" fmla="*/ 3 h 3426"/>
                <a:gd name="T14" fmla="*/ 3 w 908"/>
                <a:gd name="T15" fmla="*/ 5 h 3426"/>
                <a:gd name="T16" fmla="*/ 3 w 908"/>
                <a:gd name="T17" fmla="*/ 6 h 3426"/>
                <a:gd name="T18" fmla="*/ 4 w 908"/>
                <a:gd name="T19" fmla="*/ 7 h 3426"/>
                <a:gd name="T20" fmla="*/ 3 w 908"/>
                <a:gd name="T21" fmla="*/ 9 h 3426"/>
                <a:gd name="T22" fmla="*/ 3 w 908"/>
                <a:gd name="T23" fmla="*/ 10 h 3426"/>
                <a:gd name="T24" fmla="*/ 3 w 908"/>
                <a:gd name="T25" fmla="*/ 11 h 3426"/>
                <a:gd name="T26" fmla="*/ 2 w 908"/>
                <a:gd name="T27" fmla="*/ 13 h 3426"/>
                <a:gd name="T28" fmla="*/ 2 w 908"/>
                <a:gd name="T29" fmla="*/ 14 h 3426"/>
                <a:gd name="T30" fmla="*/ 2 w 908"/>
                <a:gd name="T31" fmla="*/ 14 h 3426"/>
                <a:gd name="T32" fmla="*/ 1 w 908"/>
                <a:gd name="T33" fmla="*/ 14 h 3426"/>
                <a:gd name="T34" fmla="*/ 1 w 908"/>
                <a:gd name="T35" fmla="*/ 14 h 3426"/>
                <a:gd name="T36" fmla="*/ 1 w 908"/>
                <a:gd name="T37" fmla="*/ 14 h 3426"/>
                <a:gd name="T38" fmla="*/ 0 w 908"/>
                <a:gd name="T39" fmla="*/ 14 h 3426"/>
                <a:gd name="T40" fmla="*/ 0 w 908"/>
                <a:gd name="T41" fmla="*/ 14 h 3426"/>
                <a:gd name="T42" fmla="*/ 1 w 908"/>
                <a:gd name="T43" fmla="*/ 13 h 3426"/>
                <a:gd name="T44" fmla="*/ 1 w 908"/>
                <a:gd name="T45" fmla="*/ 12 h 3426"/>
                <a:gd name="T46" fmla="*/ 0 w 908"/>
                <a:gd name="T47" fmla="*/ 11 h 3426"/>
                <a:gd name="T48" fmla="*/ 0 w 908"/>
                <a:gd name="T49" fmla="*/ 10 h 3426"/>
                <a:gd name="T50" fmla="*/ 0 w 908"/>
                <a:gd name="T51" fmla="*/ 8 h 3426"/>
                <a:gd name="T52" fmla="*/ 0 w 908"/>
                <a:gd name="T53" fmla="*/ 6 h 3426"/>
                <a:gd name="T54" fmla="*/ 0 w 908"/>
                <a:gd name="T55" fmla="*/ 5 h 3426"/>
                <a:gd name="T56" fmla="*/ 0 w 908"/>
                <a:gd name="T57" fmla="*/ 5 h 3426"/>
                <a:gd name="T58" fmla="*/ 0 w 908"/>
                <a:gd name="T59" fmla="*/ 4 h 3426"/>
                <a:gd name="T60" fmla="*/ 1 w 908"/>
                <a:gd name="T61" fmla="*/ 3 h 3426"/>
                <a:gd name="T62" fmla="*/ 1 w 908"/>
                <a:gd name="T63" fmla="*/ 2 h 3426"/>
                <a:gd name="T64" fmla="*/ 1 w 908"/>
                <a:gd name="T65" fmla="*/ 2 h 3426"/>
                <a:gd name="T66" fmla="*/ 1 w 908"/>
                <a:gd name="T67" fmla="*/ 2 h 3426"/>
                <a:gd name="T68" fmla="*/ 1 w 908"/>
                <a:gd name="T69" fmla="*/ 1 h 3426"/>
                <a:gd name="T70" fmla="*/ 1 w 908"/>
                <a:gd name="T71" fmla="*/ 1 h 3426"/>
                <a:gd name="T72" fmla="*/ 1 w 908"/>
                <a:gd name="T73" fmla="*/ 0 h 3426"/>
                <a:gd name="T74" fmla="*/ 2 w 908"/>
                <a:gd name="T75" fmla="*/ 0 h 3426"/>
                <a:gd name="T76" fmla="*/ 3 w 908"/>
                <a:gd name="T77" fmla="*/ 6 h 3426"/>
                <a:gd name="T78" fmla="*/ 3 w 908"/>
                <a:gd name="T79" fmla="*/ 5 h 3426"/>
                <a:gd name="T80" fmla="*/ 3 w 908"/>
                <a:gd name="T81" fmla="*/ 5 h 3426"/>
                <a:gd name="T82" fmla="*/ 3 w 908"/>
                <a:gd name="T83" fmla="*/ 4 h 3426"/>
                <a:gd name="T84" fmla="*/ 3 w 908"/>
                <a:gd name="T85" fmla="*/ 5 h 3426"/>
                <a:gd name="T86" fmla="*/ 3 w 908"/>
                <a:gd name="T87" fmla="*/ 6 h 3426"/>
                <a:gd name="T88" fmla="*/ 2 w 908"/>
                <a:gd name="T89" fmla="*/ 13 h 3426"/>
                <a:gd name="T90" fmla="*/ 2 w 908"/>
                <a:gd name="T91" fmla="*/ 13 h 3426"/>
                <a:gd name="T92" fmla="*/ 2 w 908"/>
                <a:gd name="T93" fmla="*/ 11 h 3426"/>
                <a:gd name="T94" fmla="*/ 2 w 908"/>
                <a:gd name="T95" fmla="*/ 10 h 3426"/>
                <a:gd name="T96" fmla="*/ 2 w 908"/>
                <a:gd name="T97" fmla="*/ 10 h 3426"/>
                <a:gd name="T98" fmla="*/ 2 w 908"/>
                <a:gd name="T99" fmla="*/ 9 h 3426"/>
                <a:gd name="T100" fmla="*/ 1 w 908"/>
                <a:gd name="T101" fmla="*/ 9 h 3426"/>
                <a:gd name="T102" fmla="*/ 1 w 908"/>
                <a:gd name="T103" fmla="*/ 10 h 3426"/>
                <a:gd name="T104" fmla="*/ 1 w 908"/>
                <a:gd name="T105" fmla="*/ 10 h 3426"/>
                <a:gd name="T106" fmla="*/ 1 w 908"/>
                <a:gd name="T107" fmla="*/ 11 h 3426"/>
                <a:gd name="T108" fmla="*/ 2 w 908"/>
                <a:gd name="T109" fmla="*/ 13 h 3426"/>
                <a:gd name="T110" fmla="*/ 2 w 908"/>
                <a:gd name="T111" fmla="*/ 0 h 34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6"/>
                <a:gd name="T170" fmla="*/ 908 w 908"/>
                <a:gd name="T171" fmla="*/ 3426 h 342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lnTo>
                    <a:pt x="722" y="1467"/>
                  </a:lnTo>
                  <a:lnTo>
                    <a:pt x="671" y="1489"/>
                  </a:lnTo>
                  <a:lnTo>
                    <a:pt x="669" y="1404"/>
                  </a:lnTo>
                  <a:lnTo>
                    <a:pt x="662" y="1367"/>
                  </a:lnTo>
                  <a:lnTo>
                    <a:pt x="651" y="1331"/>
                  </a:lnTo>
                  <a:lnTo>
                    <a:pt x="633" y="1296"/>
                  </a:lnTo>
                  <a:lnTo>
                    <a:pt x="611" y="1262"/>
                  </a:lnTo>
                  <a:lnTo>
                    <a:pt x="636" y="1217"/>
                  </a:lnTo>
                  <a:lnTo>
                    <a:pt x="658" y="1165"/>
                  </a:lnTo>
                  <a:lnTo>
                    <a:pt x="678" y="1106"/>
                  </a:lnTo>
                  <a:lnTo>
                    <a:pt x="691" y="1055"/>
                  </a:lnTo>
                  <a:lnTo>
                    <a:pt x="701" y="991"/>
                  </a:lnTo>
                  <a:lnTo>
                    <a:pt x="711" y="1070"/>
                  </a:lnTo>
                  <a:lnTo>
                    <a:pt x="714" y="1167"/>
                  </a:lnTo>
                  <a:lnTo>
                    <a:pt x="715" y="1258"/>
                  </a:lnTo>
                  <a:lnTo>
                    <a:pt x="721" y="1333"/>
                  </a:lnTo>
                  <a:lnTo>
                    <a:pt x="721" y="1395"/>
                  </a:lnTo>
                  <a:lnTo>
                    <a:pt x="722" y="1467"/>
                  </a:lnTo>
                  <a:lnTo>
                    <a:pt x="399" y="3"/>
                  </a:lnTo>
                  <a:lnTo>
                    <a:pt x="446" y="3183"/>
                  </a:lnTo>
                  <a:lnTo>
                    <a:pt x="469" y="3139"/>
                  </a:lnTo>
                  <a:lnTo>
                    <a:pt x="481" y="3095"/>
                  </a:lnTo>
                  <a:lnTo>
                    <a:pt x="485" y="3040"/>
                  </a:lnTo>
                  <a:lnTo>
                    <a:pt x="476" y="2964"/>
                  </a:lnTo>
                  <a:lnTo>
                    <a:pt x="467" y="2875"/>
                  </a:lnTo>
                  <a:lnTo>
                    <a:pt x="460" y="2770"/>
                  </a:lnTo>
                  <a:lnTo>
                    <a:pt x="459" y="2656"/>
                  </a:lnTo>
                  <a:lnTo>
                    <a:pt x="462" y="2554"/>
                  </a:lnTo>
                  <a:lnTo>
                    <a:pt x="465" y="2485"/>
                  </a:lnTo>
                  <a:lnTo>
                    <a:pt x="459" y="2454"/>
                  </a:lnTo>
                  <a:lnTo>
                    <a:pt x="439" y="2409"/>
                  </a:lnTo>
                  <a:lnTo>
                    <a:pt x="419" y="2353"/>
                  </a:lnTo>
                  <a:lnTo>
                    <a:pt x="408" y="2281"/>
                  </a:lnTo>
                  <a:lnTo>
                    <a:pt x="407" y="2220"/>
                  </a:lnTo>
                  <a:lnTo>
                    <a:pt x="417" y="2176"/>
                  </a:lnTo>
                  <a:lnTo>
                    <a:pt x="265" y="2168"/>
                  </a:lnTo>
                  <a:lnTo>
                    <a:pt x="251" y="2215"/>
                  </a:lnTo>
                  <a:lnTo>
                    <a:pt x="235" y="2263"/>
                  </a:lnTo>
                  <a:lnTo>
                    <a:pt x="222" y="2312"/>
                  </a:lnTo>
                  <a:lnTo>
                    <a:pt x="224" y="2334"/>
                  </a:lnTo>
                  <a:lnTo>
                    <a:pt x="245" y="2374"/>
                  </a:lnTo>
                  <a:lnTo>
                    <a:pt x="276" y="2420"/>
                  </a:lnTo>
                  <a:lnTo>
                    <a:pt x="301" y="2477"/>
                  </a:lnTo>
                  <a:lnTo>
                    <a:pt x="320" y="2531"/>
                  </a:lnTo>
                  <a:lnTo>
                    <a:pt x="327" y="2606"/>
                  </a:lnTo>
                  <a:lnTo>
                    <a:pt x="330" y="2683"/>
                  </a:lnTo>
                  <a:lnTo>
                    <a:pt x="337" y="2789"/>
                  </a:lnTo>
                  <a:lnTo>
                    <a:pt x="347" y="2882"/>
                  </a:lnTo>
                  <a:lnTo>
                    <a:pt x="369" y="2986"/>
                  </a:lnTo>
                  <a:lnTo>
                    <a:pt x="407" y="3098"/>
                  </a:lnTo>
                  <a:lnTo>
                    <a:pt x="428" y="3148"/>
                  </a:lnTo>
                  <a:lnTo>
                    <a:pt x="446" y="3183"/>
                  </a:lnTo>
                  <a:lnTo>
                    <a:pt x="399" y="3"/>
                  </a:lnTo>
                  <a:close/>
                </a:path>
              </a:pathLst>
            </a:custGeom>
            <a:solidFill>
              <a:srgbClr val="8080FF"/>
            </a:solidFill>
            <a:ln w="9525">
              <a:noFill/>
              <a:round/>
              <a:headEnd/>
              <a:tailEnd/>
            </a:ln>
          </p:spPr>
          <p:txBody>
            <a:bodyPr/>
            <a:lstStyle/>
            <a:p>
              <a:pPr eaLnBrk="0" hangingPunct="0"/>
              <a:endParaRPr lang="it-IT">
                <a:solidFill>
                  <a:srgbClr val="333333"/>
                </a:solidFill>
              </a:endParaRPr>
            </a:p>
          </p:txBody>
        </p:sp>
        <p:sp>
          <p:nvSpPr>
            <p:cNvPr id="82030" name="Freeform 310"/>
            <p:cNvSpPr>
              <a:spLocks/>
            </p:cNvSpPr>
            <p:nvPr/>
          </p:nvSpPr>
          <p:spPr bwMode="auto">
            <a:xfrm>
              <a:off x="4410" y="2602"/>
              <a:ext cx="303" cy="1142"/>
            </a:xfrm>
            <a:custGeom>
              <a:avLst/>
              <a:gdLst>
                <a:gd name="T0" fmla="*/ 2 w 908"/>
                <a:gd name="T1" fmla="*/ 0 h 3426"/>
                <a:gd name="T2" fmla="*/ 2 w 908"/>
                <a:gd name="T3" fmla="*/ 0 h 3426"/>
                <a:gd name="T4" fmla="*/ 3 w 908"/>
                <a:gd name="T5" fmla="*/ 1 h 3426"/>
                <a:gd name="T6" fmla="*/ 2 w 908"/>
                <a:gd name="T7" fmla="*/ 1 h 3426"/>
                <a:gd name="T8" fmla="*/ 2 w 908"/>
                <a:gd name="T9" fmla="*/ 2 h 3426"/>
                <a:gd name="T10" fmla="*/ 2 w 908"/>
                <a:gd name="T11" fmla="*/ 2 h 3426"/>
                <a:gd name="T12" fmla="*/ 2 w 908"/>
                <a:gd name="T13" fmla="*/ 2 h 3426"/>
                <a:gd name="T14" fmla="*/ 3 w 908"/>
                <a:gd name="T15" fmla="*/ 2 h 3426"/>
                <a:gd name="T16" fmla="*/ 3 w 908"/>
                <a:gd name="T17" fmla="*/ 3 h 3426"/>
                <a:gd name="T18" fmla="*/ 3 w 908"/>
                <a:gd name="T19" fmla="*/ 3 h 3426"/>
                <a:gd name="T20" fmla="*/ 3 w 908"/>
                <a:gd name="T21" fmla="*/ 3 h 3426"/>
                <a:gd name="T22" fmla="*/ 3 w 908"/>
                <a:gd name="T23" fmla="*/ 5 h 3426"/>
                <a:gd name="T24" fmla="*/ 3 w 908"/>
                <a:gd name="T25" fmla="*/ 6 h 3426"/>
                <a:gd name="T26" fmla="*/ 3 w 908"/>
                <a:gd name="T27" fmla="*/ 6 h 3426"/>
                <a:gd name="T28" fmla="*/ 4 w 908"/>
                <a:gd name="T29" fmla="*/ 7 h 3426"/>
                <a:gd name="T30" fmla="*/ 3 w 908"/>
                <a:gd name="T31" fmla="*/ 8 h 3426"/>
                <a:gd name="T32" fmla="*/ 2 w 908"/>
                <a:gd name="T33" fmla="*/ 9 h 3426"/>
                <a:gd name="T34" fmla="*/ 3 w 908"/>
                <a:gd name="T35" fmla="*/ 10 h 3426"/>
                <a:gd name="T36" fmla="*/ 3 w 908"/>
                <a:gd name="T37" fmla="*/ 11 h 3426"/>
                <a:gd name="T38" fmla="*/ 3 w 908"/>
                <a:gd name="T39" fmla="*/ 12 h 3426"/>
                <a:gd name="T40" fmla="*/ 2 w 908"/>
                <a:gd name="T41" fmla="*/ 13 h 3426"/>
                <a:gd name="T42" fmla="*/ 3 w 908"/>
                <a:gd name="T43" fmla="*/ 14 h 3426"/>
                <a:gd name="T44" fmla="*/ 2 w 908"/>
                <a:gd name="T45" fmla="*/ 14 h 3426"/>
                <a:gd name="T46" fmla="*/ 2 w 908"/>
                <a:gd name="T47" fmla="*/ 14 h 3426"/>
                <a:gd name="T48" fmla="*/ 1 w 908"/>
                <a:gd name="T49" fmla="*/ 14 h 3426"/>
                <a:gd name="T50" fmla="*/ 1 w 908"/>
                <a:gd name="T51" fmla="*/ 14 h 3426"/>
                <a:gd name="T52" fmla="*/ 1 w 908"/>
                <a:gd name="T53" fmla="*/ 14 h 3426"/>
                <a:gd name="T54" fmla="*/ 1 w 908"/>
                <a:gd name="T55" fmla="*/ 14 h 3426"/>
                <a:gd name="T56" fmla="*/ 1 w 908"/>
                <a:gd name="T57" fmla="*/ 14 h 3426"/>
                <a:gd name="T58" fmla="*/ 0 w 908"/>
                <a:gd name="T59" fmla="*/ 14 h 3426"/>
                <a:gd name="T60" fmla="*/ 0 w 908"/>
                <a:gd name="T61" fmla="*/ 14 h 3426"/>
                <a:gd name="T62" fmla="*/ 0 w 908"/>
                <a:gd name="T63" fmla="*/ 13 h 3426"/>
                <a:gd name="T64" fmla="*/ 1 w 908"/>
                <a:gd name="T65" fmla="*/ 13 h 3426"/>
                <a:gd name="T66" fmla="*/ 1 w 908"/>
                <a:gd name="T67" fmla="*/ 13 h 3426"/>
                <a:gd name="T68" fmla="*/ 1 w 908"/>
                <a:gd name="T69" fmla="*/ 12 h 3426"/>
                <a:gd name="T70" fmla="*/ 0 w 908"/>
                <a:gd name="T71" fmla="*/ 11 h 3426"/>
                <a:gd name="T72" fmla="*/ 0 w 908"/>
                <a:gd name="T73" fmla="*/ 10 h 3426"/>
                <a:gd name="T74" fmla="*/ 0 w 908"/>
                <a:gd name="T75" fmla="*/ 9 h 3426"/>
                <a:gd name="T76" fmla="*/ 0 w 908"/>
                <a:gd name="T77" fmla="*/ 8 h 3426"/>
                <a:gd name="T78" fmla="*/ 0 w 908"/>
                <a:gd name="T79" fmla="*/ 7 h 3426"/>
                <a:gd name="T80" fmla="*/ 1 w 908"/>
                <a:gd name="T81" fmla="*/ 6 h 3426"/>
                <a:gd name="T82" fmla="*/ 0 w 908"/>
                <a:gd name="T83" fmla="*/ 5 h 3426"/>
                <a:gd name="T84" fmla="*/ 0 w 908"/>
                <a:gd name="T85" fmla="*/ 5 h 3426"/>
                <a:gd name="T86" fmla="*/ 0 w 908"/>
                <a:gd name="T87" fmla="*/ 5 h 3426"/>
                <a:gd name="T88" fmla="*/ 0 w 908"/>
                <a:gd name="T89" fmla="*/ 4 h 3426"/>
                <a:gd name="T90" fmla="*/ 1 w 908"/>
                <a:gd name="T91" fmla="*/ 3 h 3426"/>
                <a:gd name="T92" fmla="*/ 1 w 908"/>
                <a:gd name="T93" fmla="*/ 3 h 3426"/>
                <a:gd name="T94" fmla="*/ 1 w 908"/>
                <a:gd name="T95" fmla="*/ 2 h 3426"/>
                <a:gd name="T96" fmla="*/ 1 w 908"/>
                <a:gd name="T97" fmla="*/ 2 h 3426"/>
                <a:gd name="T98" fmla="*/ 1 w 908"/>
                <a:gd name="T99" fmla="*/ 2 h 3426"/>
                <a:gd name="T100" fmla="*/ 1 w 908"/>
                <a:gd name="T101" fmla="*/ 2 h 3426"/>
                <a:gd name="T102" fmla="*/ 1 w 908"/>
                <a:gd name="T103" fmla="*/ 1 h 3426"/>
                <a:gd name="T104" fmla="*/ 1 w 908"/>
                <a:gd name="T105" fmla="*/ 1 h 3426"/>
                <a:gd name="T106" fmla="*/ 1 w 908"/>
                <a:gd name="T107" fmla="*/ 1 h 3426"/>
                <a:gd name="T108" fmla="*/ 1 w 908"/>
                <a:gd name="T109" fmla="*/ 0 h 3426"/>
                <a:gd name="T110" fmla="*/ 1 w 908"/>
                <a:gd name="T111" fmla="*/ 0 h 3426"/>
                <a:gd name="T112" fmla="*/ 2 w 908"/>
                <a:gd name="T113" fmla="*/ 0 h 34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6"/>
                <a:gd name="T173" fmla="*/ 908 w 908"/>
                <a:gd name="T174" fmla="*/ 3426 h 34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31" name="Freeform 311"/>
            <p:cNvSpPr>
              <a:spLocks/>
            </p:cNvSpPr>
            <p:nvPr/>
          </p:nvSpPr>
          <p:spPr bwMode="auto">
            <a:xfrm>
              <a:off x="4614" y="2932"/>
              <a:ext cx="37" cy="166"/>
            </a:xfrm>
            <a:custGeom>
              <a:avLst/>
              <a:gdLst>
                <a:gd name="T0" fmla="*/ 0 w 111"/>
                <a:gd name="T1" fmla="*/ 2 h 498"/>
                <a:gd name="T2" fmla="*/ 0 w 111"/>
                <a:gd name="T3" fmla="*/ 2 h 498"/>
                <a:gd name="T4" fmla="*/ 0 w 111"/>
                <a:gd name="T5" fmla="*/ 2 h 498"/>
                <a:gd name="T6" fmla="*/ 0 w 111"/>
                <a:gd name="T7" fmla="*/ 2 h 498"/>
                <a:gd name="T8" fmla="*/ 0 w 111"/>
                <a:gd name="T9" fmla="*/ 1 h 498"/>
                <a:gd name="T10" fmla="*/ 0 w 111"/>
                <a:gd name="T11" fmla="*/ 1 h 498"/>
                <a:gd name="T12" fmla="*/ 0 w 111"/>
                <a:gd name="T13" fmla="*/ 1 h 498"/>
                <a:gd name="T14" fmla="*/ 0 w 111"/>
                <a:gd name="T15" fmla="*/ 1 h 498"/>
                <a:gd name="T16" fmla="*/ 0 w 111"/>
                <a:gd name="T17" fmla="*/ 1 h 498"/>
                <a:gd name="T18" fmla="*/ 0 w 111"/>
                <a:gd name="T19" fmla="*/ 0 h 498"/>
                <a:gd name="T20" fmla="*/ 0 w 111"/>
                <a:gd name="T21" fmla="*/ 0 h 498"/>
                <a:gd name="T22" fmla="*/ 0 w 111"/>
                <a:gd name="T23" fmla="*/ 0 h 498"/>
                <a:gd name="T24" fmla="*/ 0 w 111"/>
                <a:gd name="T25" fmla="*/ 0 h 498"/>
                <a:gd name="T26" fmla="*/ 0 w 111"/>
                <a:gd name="T27" fmla="*/ 1 h 498"/>
                <a:gd name="T28" fmla="*/ 0 w 111"/>
                <a:gd name="T29" fmla="*/ 1 h 498"/>
                <a:gd name="T30" fmla="*/ 0 w 111"/>
                <a:gd name="T31" fmla="*/ 1 h 498"/>
                <a:gd name="T32" fmla="*/ 0 w 111"/>
                <a:gd name="T33" fmla="*/ 2 h 498"/>
                <a:gd name="T34" fmla="*/ 0 w 111"/>
                <a:gd name="T35" fmla="*/ 2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8"/>
                <a:gd name="T56" fmla="*/ 111 w 111"/>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8">
                  <a:moveTo>
                    <a:pt x="111" y="476"/>
                  </a:moveTo>
                  <a:lnTo>
                    <a:pt x="60" y="498"/>
                  </a:lnTo>
                  <a:lnTo>
                    <a:pt x="57" y="413"/>
                  </a:lnTo>
                  <a:lnTo>
                    <a:pt x="51" y="375"/>
                  </a:lnTo>
                  <a:lnTo>
                    <a:pt x="40" y="340"/>
                  </a:lnTo>
                  <a:lnTo>
                    <a:pt x="22" y="304"/>
                  </a:lnTo>
                  <a:lnTo>
                    <a:pt x="0" y="271"/>
                  </a:lnTo>
                  <a:lnTo>
                    <a:pt x="25" y="226"/>
                  </a:lnTo>
                  <a:lnTo>
                    <a:pt x="47" y="174"/>
                  </a:lnTo>
                  <a:lnTo>
                    <a:pt x="67" y="115"/>
                  </a:lnTo>
                  <a:lnTo>
                    <a:pt x="79" y="64"/>
                  </a:lnTo>
                  <a:lnTo>
                    <a:pt x="90" y="0"/>
                  </a:lnTo>
                  <a:lnTo>
                    <a:pt x="100" y="78"/>
                  </a:lnTo>
                  <a:lnTo>
                    <a:pt x="103" y="176"/>
                  </a:lnTo>
                  <a:lnTo>
                    <a:pt x="104" y="266"/>
                  </a:lnTo>
                  <a:lnTo>
                    <a:pt x="109" y="341"/>
                  </a:lnTo>
                  <a:lnTo>
                    <a:pt x="109" y="404"/>
                  </a:lnTo>
                  <a:lnTo>
                    <a:pt x="111" y="476"/>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32" name="Freeform 312"/>
            <p:cNvSpPr>
              <a:spLocks/>
            </p:cNvSpPr>
            <p:nvPr/>
          </p:nvSpPr>
          <p:spPr bwMode="auto">
            <a:xfrm>
              <a:off x="4484" y="3324"/>
              <a:ext cx="88" cy="338"/>
            </a:xfrm>
            <a:custGeom>
              <a:avLst/>
              <a:gdLst>
                <a:gd name="T0" fmla="*/ 1 w 263"/>
                <a:gd name="T1" fmla="*/ 4 h 1013"/>
                <a:gd name="T2" fmla="*/ 1 w 263"/>
                <a:gd name="T3" fmla="*/ 4 h 1013"/>
                <a:gd name="T4" fmla="*/ 1 w 263"/>
                <a:gd name="T5" fmla="*/ 4 h 1013"/>
                <a:gd name="T6" fmla="*/ 1 w 263"/>
                <a:gd name="T7" fmla="*/ 4 h 1013"/>
                <a:gd name="T8" fmla="*/ 1 w 263"/>
                <a:gd name="T9" fmla="*/ 3 h 1013"/>
                <a:gd name="T10" fmla="*/ 1 w 263"/>
                <a:gd name="T11" fmla="*/ 3 h 1013"/>
                <a:gd name="T12" fmla="*/ 1 w 263"/>
                <a:gd name="T13" fmla="*/ 2 h 1013"/>
                <a:gd name="T14" fmla="*/ 1 w 263"/>
                <a:gd name="T15" fmla="*/ 2 h 1013"/>
                <a:gd name="T16" fmla="*/ 1 w 263"/>
                <a:gd name="T17" fmla="*/ 2 h 1013"/>
                <a:gd name="T18" fmla="*/ 1 w 263"/>
                <a:gd name="T19" fmla="*/ 1 h 1013"/>
                <a:gd name="T20" fmla="*/ 1 w 263"/>
                <a:gd name="T21" fmla="*/ 1 h 1013"/>
                <a:gd name="T22" fmla="*/ 1 w 263"/>
                <a:gd name="T23" fmla="*/ 1 h 1013"/>
                <a:gd name="T24" fmla="*/ 1 w 263"/>
                <a:gd name="T25" fmla="*/ 1 h 1013"/>
                <a:gd name="T26" fmla="*/ 1 w 263"/>
                <a:gd name="T27" fmla="*/ 0 h 1013"/>
                <a:gd name="T28" fmla="*/ 1 w 263"/>
                <a:gd name="T29" fmla="*/ 0 h 1013"/>
                <a:gd name="T30" fmla="*/ 1 w 263"/>
                <a:gd name="T31" fmla="*/ 0 h 1013"/>
                <a:gd name="T32" fmla="*/ 0 w 263"/>
                <a:gd name="T33" fmla="*/ 0 h 1013"/>
                <a:gd name="T34" fmla="*/ 0 w 263"/>
                <a:gd name="T35" fmla="*/ 0 h 1013"/>
                <a:gd name="T36" fmla="*/ 0 w 263"/>
                <a:gd name="T37" fmla="*/ 0 h 1013"/>
                <a:gd name="T38" fmla="*/ 0 w 263"/>
                <a:gd name="T39" fmla="*/ 1 h 1013"/>
                <a:gd name="T40" fmla="*/ 0 w 263"/>
                <a:gd name="T41" fmla="*/ 1 h 1013"/>
                <a:gd name="T42" fmla="*/ 0 w 263"/>
                <a:gd name="T43" fmla="*/ 1 h 1013"/>
                <a:gd name="T44" fmla="*/ 0 w 263"/>
                <a:gd name="T45" fmla="*/ 1 h 1013"/>
                <a:gd name="T46" fmla="*/ 0 w 263"/>
                <a:gd name="T47" fmla="*/ 1 h 1013"/>
                <a:gd name="T48" fmla="*/ 0 w 263"/>
                <a:gd name="T49" fmla="*/ 1 h 1013"/>
                <a:gd name="T50" fmla="*/ 0 w 263"/>
                <a:gd name="T51" fmla="*/ 2 h 1013"/>
                <a:gd name="T52" fmla="*/ 0 w 263"/>
                <a:gd name="T53" fmla="*/ 2 h 1013"/>
                <a:gd name="T54" fmla="*/ 0 w 263"/>
                <a:gd name="T55" fmla="*/ 3 h 1013"/>
                <a:gd name="T56" fmla="*/ 1 w 263"/>
                <a:gd name="T57" fmla="*/ 3 h 1013"/>
                <a:gd name="T58" fmla="*/ 1 w 263"/>
                <a:gd name="T59" fmla="*/ 3 h 1013"/>
                <a:gd name="T60" fmla="*/ 1 w 263"/>
                <a:gd name="T61" fmla="*/ 4 h 1013"/>
                <a:gd name="T62" fmla="*/ 1 w 263"/>
                <a:gd name="T63" fmla="*/ 4 h 1013"/>
                <a:gd name="T64" fmla="*/ 1 w 263"/>
                <a:gd name="T65" fmla="*/ 4 h 10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3"/>
                <a:gd name="T101" fmla="*/ 263 w 263"/>
                <a:gd name="T102" fmla="*/ 1013 h 10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3">
                  <a:moveTo>
                    <a:pt x="224" y="1013"/>
                  </a:moveTo>
                  <a:lnTo>
                    <a:pt x="247" y="971"/>
                  </a:lnTo>
                  <a:lnTo>
                    <a:pt x="259" y="927"/>
                  </a:lnTo>
                  <a:lnTo>
                    <a:pt x="263" y="871"/>
                  </a:lnTo>
                  <a:lnTo>
                    <a:pt x="254" y="794"/>
                  </a:lnTo>
                  <a:lnTo>
                    <a:pt x="245" y="706"/>
                  </a:lnTo>
                  <a:lnTo>
                    <a:pt x="238" y="601"/>
                  </a:lnTo>
                  <a:lnTo>
                    <a:pt x="236" y="488"/>
                  </a:lnTo>
                  <a:lnTo>
                    <a:pt x="240" y="385"/>
                  </a:lnTo>
                  <a:lnTo>
                    <a:pt x="243" y="316"/>
                  </a:lnTo>
                  <a:lnTo>
                    <a:pt x="237" y="285"/>
                  </a:lnTo>
                  <a:lnTo>
                    <a:pt x="217" y="241"/>
                  </a:lnTo>
                  <a:lnTo>
                    <a:pt x="197" y="183"/>
                  </a:lnTo>
                  <a:lnTo>
                    <a:pt x="186" y="112"/>
                  </a:lnTo>
                  <a:lnTo>
                    <a:pt x="185" y="52"/>
                  </a:lnTo>
                  <a:lnTo>
                    <a:pt x="195" y="7"/>
                  </a:lnTo>
                  <a:lnTo>
                    <a:pt x="43" y="0"/>
                  </a:lnTo>
                  <a:lnTo>
                    <a:pt x="29" y="46"/>
                  </a:lnTo>
                  <a:lnTo>
                    <a:pt x="13" y="95"/>
                  </a:lnTo>
                  <a:lnTo>
                    <a:pt x="0" y="143"/>
                  </a:lnTo>
                  <a:lnTo>
                    <a:pt x="0" y="164"/>
                  </a:lnTo>
                  <a:lnTo>
                    <a:pt x="23" y="205"/>
                  </a:lnTo>
                  <a:lnTo>
                    <a:pt x="54" y="251"/>
                  </a:lnTo>
                  <a:lnTo>
                    <a:pt x="79" y="308"/>
                  </a:lnTo>
                  <a:lnTo>
                    <a:pt x="98" y="362"/>
                  </a:lnTo>
                  <a:lnTo>
                    <a:pt x="105" y="438"/>
                  </a:lnTo>
                  <a:lnTo>
                    <a:pt x="108" y="514"/>
                  </a:lnTo>
                  <a:lnTo>
                    <a:pt x="115" y="620"/>
                  </a:lnTo>
                  <a:lnTo>
                    <a:pt x="125" y="714"/>
                  </a:lnTo>
                  <a:lnTo>
                    <a:pt x="147" y="817"/>
                  </a:lnTo>
                  <a:lnTo>
                    <a:pt x="185" y="929"/>
                  </a:lnTo>
                  <a:lnTo>
                    <a:pt x="205" y="979"/>
                  </a:lnTo>
                  <a:lnTo>
                    <a:pt x="224" y="1013"/>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82033" name="Rectangle 313"/>
            <p:cNvSpPr>
              <a:spLocks noChangeArrowheads="1"/>
            </p:cNvSpPr>
            <p:nvPr/>
          </p:nvSpPr>
          <p:spPr bwMode="auto">
            <a:xfrm>
              <a:off x="468" y="459"/>
              <a:ext cx="4315" cy="446"/>
            </a:xfrm>
            <a:prstGeom prst="rect">
              <a:avLst/>
            </a:prstGeom>
            <a:noFill/>
            <a:ln w="9525">
              <a:noFill/>
              <a:miter lim="800000"/>
              <a:headEnd/>
              <a:tailEnd/>
            </a:ln>
          </p:spPr>
          <p:txBody>
            <a:bodyPr wrap="none" lIns="0" tIns="0" rIns="0" bIns="0">
              <a:spAutoFit/>
            </a:bodyPr>
            <a:lstStyle/>
            <a:p>
              <a:pPr eaLnBrk="0" hangingPunct="0"/>
              <a:r>
                <a:rPr lang="it-IT" sz="4600" b="1" dirty="0">
                  <a:solidFill>
                    <a:srgbClr val="FFFFA7"/>
                  </a:solidFill>
                  <a:latin typeface="Arial" pitchFamily="34" charset="0"/>
                </a:rPr>
                <a:t>1 </a:t>
              </a:r>
              <a:r>
                <a:rPr lang="it-IT" sz="4600" b="1" dirty="0" err="1" smtClean="0">
                  <a:solidFill>
                    <a:srgbClr val="FFFFA7"/>
                  </a:solidFill>
                  <a:latin typeface="Arial" pitchFamily="34" charset="0"/>
                </a:rPr>
                <a:t>individual</a:t>
              </a:r>
              <a:r>
                <a:rPr lang="it-IT" sz="4600" b="1" dirty="0" smtClean="0">
                  <a:solidFill>
                    <a:srgbClr val="FFFFA7"/>
                  </a:solidFill>
                  <a:latin typeface="Arial" pitchFamily="34" charset="0"/>
                </a:rPr>
                <a:t> in </a:t>
              </a:r>
              <a:r>
                <a:rPr lang="it-IT" sz="4600" b="1" dirty="0" err="1" smtClean="0">
                  <a:solidFill>
                    <a:srgbClr val="FFFFA7"/>
                  </a:solidFill>
                  <a:latin typeface="Arial" pitchFamily="34" charset="0"/>
                </a:rPr>
                <a:t>about</a:t>
              </a:r>
              <a:r>
                <a:rPr lang="it-IT" sz="4600" b="1" dirty="0" smtClean="0">
                  <a:solidFill>
                    <a:srgbClr val="FFFFA7"/>
                  </a:solidFill>
                  <a:latin typeface="Arial" pitchFamily="34" charset="0"/>
                </a:rPr>
                <a:t> 100 </a:t>
              </a:r>
              <a:endParaRPr lang="it-IT" dirty="0">
                <a:solidFill>
                  <a:srgbClr val="333333"/>
                </a:solidFill>
              </a:endParaRPr>
            </a:p>
          </p:txBody>
        </p:sp>
        <p:sp>
          <p:nvSpPr>
            <p:cNvPr id="82034" name="Rectangle 314"/>
            <p:cNvSpPr>
              <a:spLocks noChangeArrowheads="1"/>
            </p:cNvSpPr>
            <p:nvPr/>
          </p:nvSpPr>
          <p:spPr bwMode="auto">
            <a:xfrm>
              <a:off x="1199" y="892"/>
              <a:ext cx="4441" cy="446"/>
            </a:xfrm>
            <a:prstGeom prst="rect">
              <a:avLst/>
            </a:prstGeom>
            <a:noFill/>
            <a:ln w="9525">
              <a:noFill/>
              <a:miter lim="800000"/>
              <a:headEnd/>
              <a:tailEnd/>
            </a:ln>
          </p:spPr>
          <p:txBody>
            <a:bodyPr wrap="none" lIns="0" tIns="0" rIns="0" bIns="0">
              <a:spAutoFit/>
            </a:bodyPr>
            <a:lstStyle/>
            <a:p>
              <a:pPr eaLnBrk="0" hangingPunct="0"/>
              <a:r>
                <a:rPr lang="it-IT" sz="4600" b="1" dirty="0" err="1">
                  <a:solidFill>
                    <a:srgbClr val="FFFFA7"/>
                  </a:solidFill>
                  <a:latin typeface="Arial" pitchFamily="34" charset="0"/>
                </a:rPr>
                <a:t>d</a:t>
              </a:r>
              <a:r>
                <a:rPr lang="it-IT" sz="4600" b="1" dirty="0" err="1" smtClean="0">
                  <a:solidFill>
                    <a:srgbClr val="FFFFA7"/>
                  </a:solidFill>
                  <a:latin typeface="Arial" pitchFamily="34" charset="0"/>
                </a:rPr>
                <a:t>evelops</a:t>
              </a:r>
              <a:r>
                <a:rPr lang="it-IT" sz="4600" b="1" dirty="0" smtClean="0">
                  <a:solidFill>
                    <a:srgbClr val="FFFFA7"/>
                  </a:solidFill>
                  <a:latin typeface="Arial" pitchFamily="34" charset="0"/>
                </a:rPr>
                <a:t> </a:t>
              </a:r>
              <a:r>
                <a:rPr lang="it-IT" sz="4600" b="1" dirty="0" err="1" smtClean="0">
                  <a:solidFill>
                    <a:srgbClr val="FFFFA7"/>
                  </a:solidFill>
                  <a:latin typeface="Arial" pitchFamily="34" charset="0"/>
                </a:rPr>
                <a:t>coeliac</a:t>
              </a:r>
              <a:r>
                <a:rPr lang="it-IT" sz="4600" b="1" dirty="0" smtClean="0">
                  <a:solidFill>
                    <a:srgbClr val="FFFFA7"/>
                  </a:solidFill>
                  <a:latin typeface="Arial" pitchFamily="34" charset="0"/>
                </a:rPr>
                <a:t> </a:t>
              </a:r>
              <a:r>
                <a:rPr lang="it-IT" sz="4600" b="1" dirty="0" err="1" smtClean="0">
                  <a:solidFill>
                    <a:srgbClr val="FFFFA7"/>
                  </a:solidFill>
                  <a:latin typeface="Arial" pitchFamily="34" charset="0"/>
                </a:rPr>
                <a:t>disease</a:t>
              </a:r>
              <a:endParaRPr lang="it-IT" dirty="0">
                <a:solidFill>
                  <a:srgbClr val="333333"/>
                </a:solidFill>
              </a:endParaRPr>
            </a:p>
          </p:txBody>
        </p:sp>
      </p:grpSp>
    </p:spTree>
  </p:cSld>
  <p:clrMapOvr>
    <a:overrideClrMapping bg1="lt1" tx1="dk1" bg2="lt2" tx2="dk2" accent1="accent1" accent2="accent2" accent3="accent3" accent4="accent4" accent5="accent5" accent6="accent6" hlink="hlink" folHlink="folHlink"/>
  </p:clrMapOvr>
  <p:timing>
    <p:tnLst>
      <p:par>
        <p:cTn xmlns:p14="http://schemas.microsoft.com/office/powerpoint/2010/mai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00"/>
            </a:gs>
            <a:gs pos="100000">
              <a:srgbClr val="000066"/>
            </a:gs>
          </a:gsLst>
          <a:lin ang="5400000" scaled="1"/>
        </a:gradFill>
        <a:effectLst/>
      </p:bgPr>
    </p:bg>
    <p:spTree>
      <p:nvGrpSpPr>
        <p:cNvPr id="1" name=""/>
        <p:cNvGrpSpPr/>
        <p:nvPr/>
      </p:nvGrpSpPr>
      <p:grpSpPr>
        <a:xfrm>
          <a:off x="0" y="0"/>
          <a:ext cx="0" cy="0"/>
          <a:chOff x="0" y="0"/>
          <a:chExt cx="0" cy="0"/>
        </a:xfrm>
      </p:grpSpPr>
      <p:grpSp>
        <p:nvGrpSpPr>
          <p:cNvPr id="82946" name="Group 2"/>
          <p:cNvGrpSpPr>
            <a:grpSpLocks noChangeAspect="1"/>
          </p:cNvGrpSpPr>
          <p:nvPr/>
        </p:nvGrpSpPr>
        <p:grpSpPr bwMode="auto">
          <a:xfrm>
            <a:off x="0" y="627063"/>
            <a:ext cx="9144000" cy="5605462"/>
            <a:chOff x="0" y="395"/>
            <a:chExt cx="5760" cy="3531"/>
          </a:xfrm>
        </p:grpSpPr>
        <p:sp>
          <p:nvSpPr>
            <p:cNvPr id="82947" name="AutoShape 3"/>
            <p:cNvSpPr>
              <a:spLocks noChangeAspect="1" noChangeArrowheads="1" noTextEdit="1"/>
            </p:cNvSpPr>
            <p:nvPr/>
          </p:nvSpPr>
          <p:spPr bwMode="auto">
            <a:xfrm>
              <a:off x="0" y="395"/>
              <a:ext cx="5760" cy="3531"/>
            </a:xfrm>
            <a:prstGeom prst="rect">
              <a:avLst/>
            </a:prstGeom>
            <a:noFill/>
            <a:ln w="9525">
              <a:noFill/>
              <a:miter lim="800000"/>
              <a:headEnd/>
              <a:tailEnd/>
            </a:ln>
          </p:spPr>
          <p:txBody>
            <a:bodyPr/>
            <a:lstStyle/>
            <a:p>
              <a:endParaRPr lang="it-IT"/>
            </a:p>
          </p:txBody>
        </p:sp>
        <p:grpSp>
          <p:nvGrpSpPr>
            <p:cNvPr id="82948" name="Group 4"/>
            <p:cNvGrpSpPr>
              <a:grpSpLocks/>
            </p:cNvGrpSpPr>
            <p:nvPr/>
          </p:nvGrpSpPr>
          <p:grpSpPr bwMode="auto">
            <a:xfrm>
              <a:off x="649" y="1391"/>
              <a:ext cx="4855" cy="1761"/>
              <a:chOff x="649" y="1391"/>
              <a:chExt cx="4855" cy="1761"/>
            </a:xfrm>
          </p:grpSpPr>
          <p:sp>
            <p:nvSpPr>
              <p:cNvPr id="83465" name="Freeform 5"/>
              <p:cNvSpPr>
                <a:spLocks/>
              </p:cNvSpPr>
              <p:nvPr/>
            </p:nvSpPr>
            <p:spPr bwMode="auto">
              <a:xfrm>
                <a:off x="4849" y="2482"/>
                <a:ext cx="268" cy="608"/>
              </a:xfrm>
              <a:custGeom>
                <a:avLst/>
                <a:gdLst>
                  <a:gd name="T0" fmla="*/ 0 w 804"/>
                  <a:gd name="T1" fmla="*/ 15 h 1822"/>
                  <a:gd name="T2" fmla="*/ 1 w 804"/>
                  <a:gd name="T3" fmla="*/ 21 h 1822"/>
                  <a:gd name="T4" fmla="*/ 4 w 804"/>
                  <a:gd name="T5" fmla="*/ 23 h 1822"/>
                  <a:gd name="T6" fmla="*/ 4 w 804"/>
                  <a:gd name="T7" fmla="*/ 22 h 1822"/>
                  <a:gd name="T8" fmla="*/ 4 w 804"/>
                  <a:gd name="T9" fmla="*/ 20 h 1822"/>
                  <a:gd name="T10" fmla="*/ 4 w 804"/>
                  <a:gd name="T11" fmla="*/ 18 h 1822"/>
                  <a:gd name="T12" fmla="*/ 4 w 804"/>
                  <a:gd name="T13" fmla="*/ 17 h 1822"/>
                  <a:gd name="T14" fmla="*/ 5 w 804"/>
                  <a:gd name="T15" fmla="*/ 15 h 1822"/>
                  <a:gd name="T16" fmla="*/ 5 w 804"/>
                  <a:gd name="T17" fmla="*/ 15 h 1822"/>
                  <a:gd name="T18" fmla="*/ 4 w 804"/>
                  <a:gd name="T19" fmla="*/ 14 h 1822"/>
                  <a:gd name="T20" fmla="*/ 4 w 804"/>
                  <a:gd name="T21" fmla="*/ 12 h 1822"/>
                  <a:gd name="T22" fmla="*/ 4 w 804"/>
                  <a:gd name="T23" fmla="*/ 8 h 1822"/>
                  <a:gd name="T24" fmla="*/ 4 w 804"/>
                  <a:gd name="T25" fmla="*/ 7 h 1822"/>
                  <a:gd name="T26" fmla="*/ 5 w 804"/>
                  <a:gd name="T27" fmla="*/ 6 h 1822"/>
                  <a:gd name="T28" fmla="*/ 5 w 804"/>
                  <a:gd name="T29" fmla="*/ 6 h 1822"/>
                  <a:gd name="T30" fmla="*/ 5 w 804"/>
                  <a:gd name="T31" fmla="*/ 7 h 1822"/>
                  <a:gd name="T32" fmla="*/ 5 w 804"/>
                  <a:gd name="T33" fmla="*/ 8 h 1822"/>
                  <a:gd name="T34" fmla="*/ 6 w 804"/>
                  <a:gd name="T35" fmla="*/ 10 h 1822"/>
                  <a:gd name="T36" fmla="*/ 6 w 804"/>
                  <a:gd name="T37" fmla="*/ 12 h 1822"/>
                  <a:gd name="T38" fmla="*/ 6 w 804"/>
                  <a:gd name="T39" fmla="*/ 13 h 1822"/>
                  <a:gd name="T40" fmla="*/ 6 w 804"/>
                  <a:gd name="T41" fmla="*/ 13 h 1822"/>
                  <a:gd name="T42" fmla="*/ 6 w 804"/>
                  <a:gd name="T43" fmla="*/ 20 h 1822"/>
                  <a:gd name="T44" fmla="*/ 7 w 804"/>
                  <a:gd name="T45" fmla="*/ 22 h 1822"/>
                  <a:gd name="T46" fmla="*/ 7 w 804"/>
                  <a:gd name="T47" fmla="*/ 22 h 1822"/>
                  <a:gd name="T48" fmla="*/ 7 w 804"/>
                  <a:gd name="T49" fmla="*/ 22 h 1822"/>
                  <a:gd name="T50" fmla="*/ 8 w 804"/>
                  <a:gd name="T51" fmla="*/ 21 h 1822"/>
                  <a:gd name="T52" fmla="*/ 8 w 804"/>
                  <a:gd name="T53" fmla="*/ 21 h 1822"/>
                  <a:gd name="T54" fmla="*/ 9 w 804"/>
                  <a:gd name="T55" fmla="*/ 21 h 1822"/>
                  <a:gd name="T56" fmla="*/ 9 w 804"/>
                  <a:gd name="T57" fmla="*/ 22 h 1822"/>
                  <a:gd name="T58" fmla="*/ 9 w 804"/>
                  <a:gd name="T59" fmla="*/ 22 h 1822"/>
                  <a:gd name="T60" fmla="*/ 9 w 804"/>
                  <a:gd name="T61" fmla="*/ 21 h 1822"/>
                  <a:gd name="T62" fmla="*/ 10 w 804"/>
                  <a:gd name="T63" fmla="*/ 20 h 1822"/>
                  <a:gd name="T64" fmla="*/ 10 w 804"/>
                  <a:gd name="T65" fmla="*/ 17 h 1822"/>
                  <a:gd name="T66" fmla="*/ 10 w 804"/>
                  <a:gd name="T67" fmla="*/ 14 h 1822"/>
                  <a:gd name="T68" fmla="*/ 10 w 804"/>
                  <a:gd name="T69" fmla="*/ 11 h 1822"/>
                  <a:gd name="T70" fmla="*/ 10 w 804"/>
                  <a:gd name="T71" fmla="*/ 10 h 1822"/>
                  <a:gd name="T72" fmla="*/ 10 w 804"/>
                  <a:gd name="T73" fmla="*/ 6 h 1822"/>
                  <a:gd name="T74" fmla="*/ 10 w 804"/>
                  <a:gd name="T75" fmla="*/ 2 h 1822"/>
                  <a:gd name="T76" fmla="*/ 10 w 804"/>
                  <a:gd name="T77" fmla="*/ 0 h 1822"/>
                  <a:gd name="T78" fmla="*/ 8 w 804"/>
                  <a:gd name="T79" fmla="*/ 1 h 1822"/>
                  <a:gd name="T80" fmla="*/ 6 w 804"/>
                  <a:gd name="T81" fmla="*/ 1 h 1822"/>
                  <a:gd name="T82" fmla="*/ 4 w 804"/>
                  <a:gd name="T83" fmla="*/ 1 h 1822"/>
                  <a:gd name="T84" fmla="*/ 2 w 804"/>
                  <a:gd name="T85" fmla="*/ 0 h 1822"/>
                  <a:gd name="T86" fmla="*/ 0 w 804"/>
                  <a:gd name="T87" fmla="*/ 0 h 1822"/>
                  <a:gd name="T88" fmla="*/ 0 w 804"/>
                  <a:gd name="T89" fmla="*/ 1 h 1822"/>
                  <a:gd name="T90" fmla="*/ 0 w 804"/>
                  <a:gd name="T91" fmla="*/ 2 h 1822"/>
                  <a:gd name="T92" fmla="*/ 0 w 804"/>
                  <a:gd name="T93" fmla="*/ 4 h 1822"/>
                  <a:gd name="T94" fmla="*/ 0 w 804"/>
                  <a:gd name="T95" fmla="*/ 6 h 1822"/>
                  <a:gd name="T96" fmla="*/ 0 w 804"/>
                  <a:gd name="T97" fmla="*/ 12 h 1822"/>
                  <a:gd name="T98" fmla="*/ 0 w 804"/>
                  <a:gd name="T99" fmla="*/ 13 h 182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04"/>
                  <a:gd name="T151" fmla="*/ 0 h 1822"/>
                  <a:gd name="T152" fmla="*/ 804 w 804"/>
                  <a:gd name="T153" fmla="*/ 1822 h 182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04" h="1822">
                    <a:moveTo>
                      <a:pt x="35" y="1199"/>
                    </a:moveTo>
                    <a:lnTo>
                      <a:pt x="40" y="1254"/>
                    </a:lnTo>
                    <a:lnTo>
                      <a:pt x="77" y="1595"/>
                    </a:lnTo>
                    <a:lnTo>
                      <a:pt x="84" y="1726"/>
                    </a:lnTo>
                    <a:lnTo>
                      <a:pt x="341" y="1820"/>
                    </a:lnTo>
                    <a:lnTo>
                      <a:pt x="351" y="1822"/>
                    </a:lnTo>
                    <a:lnTo>
                      <a:pt x="348" y="1785"/>
                    </a:lnTo>
                    <a:lnTo>
                      <a:pt x="348" y="1748"/>
                    </a:lnTo>
                    <a:lnTo>
                      <a:pt x="344" y="1689"/>
                    </a:lnTo>
                    <a:lnTo>
                      <a:pt x="338" y="1640"/>
                    </a:lnTo>
                    <a:lnTo>
                      <a:pt x="341" y="1515"/>
                    </a:lnTo>
                    <a:lnTo>
                      <a:pt x="351" y="1445"/>
                    </a:lnTo>
                    <a:lnTo>
                      <a:pt x="358" y="1398"/>
                    </a:lnTo>
                    <a:lnTo>
                      <a:pt x="364" y="1351"/>
                    </a:lnTo>
                    <a:lnTo>
                      <a:pt x="368" y="1304"/>
                    </a:lnTo>
                    <a:lnTo>
                      <a:pt x="374" y="1253"/>
                    </a:lnTo>
                    <a:lnTo>
                      <a:pt x="375" y="1206"/>
                    </a:lnTo>
                    <a:lnTo>
                      <a:pt x="372" y="1184"/>
                    </a:lnTo>
                    <a:lnTo>
                      <a:pt x="369" y="1149"/>
                    </a:lnTo>
                    <a:lnTo>
                      <a:pt x="358" y="1099"/>
                    </a:lnTo>
                    <a:lnTo>
                      <a:pt x="348" y="1060"/>
                    </a:lnTo>
                    <a:lnTo>
                      <a:pt x="338" y="1009"/>
                    </a:lnTo>
                    <a:lnTo>
                      <a:pt x="332" y="964"/>
                    </a:lnTo>
                    <a:lnTo>
                      <a:pt x="342" y="670"/>
                    </a:lnTo>
                    <a:lnTo>
                      <a:pt x="348" y="605"/>
                    </a:lnTo>
                    <a:lnTo>
                      <a:pt x="355" y="543"/>
                    </a:lnTo>
                    <a:lnTo>
                      <a:pt x="363" y="502"/>
                    </a:lnTo>
                    <a:lnTo>
                      <a:pt x="374" y="469"/>
                    </a:lnTo>
                    <a:lnTo>
                      <a:pt x="396" y="414"/>
                    </a:lnTo>
                    <a:lnTo>
                      <a:pt x="415" y="448"/>
                    </a:lnTo>
                    <a:lnTo>
                      <a:pt x="427" y="483"/>
                    </a:lnTo>
                    <a:lnTo>
                      <a:pt x="434" y="542"/>
                    </a:lnTo>
                    <a:lnTo>
                      <a:pt x="441" y="611"/>
                    </a:lnTo>
                    <a:lnTo>
                      <a:pt x="444" y="680"/>
                    </a:lnTo>
                    <a:lnTo>
                      <a:pt x="450" y="753"/>
                    </a:lnTo>
                    <a:lnTo>
                      <a:pt x="462" y="836"/>
                    </a:lnTo>
                    <a:lnTo>
                      <a:pt x="469" y="890"/>
                    </a:lnTo>
                    <a:lnTo>
                      <a:pt x="473" y="938"/>
                    </a:lnTo>
                    <a:lnTo>
                      <a:pt x="471" y="990"/>
                    </a:lnTo>
                    <a:lnTo>
                      <a:pt x="473" y="1031"/>
                    </a:lnTo>
                    <a:lnTo>
                      <a:pt x="476" y="1068"/>
                    </a:lnTo>
                    <a:lnTo>
                      <a:pt x="477" y="1089"/>
                    </a:lnTo>
                    <a:lnTo>
                      <a:pt x="473" y="1292"/>
                    </a:lnTo>
                    <a:lnTo>
                      <a:pt x="516" y="1644"/>
                    </a:lnTo>
                    <a:lnTo>
                      <a:pt x="527" y="1689"/>
                    </a:lnTo>
                    <a:lnTo>
                      <a:pt x="536" y="1748"/>
                    </a:lnTo>
                    <a:lnTo>
                      <a:pt x="543" y="1785"/>
                    </a:lnTo>
                    <a:lnTo>
                      <a:pt x="544" y="1785"/>
                    </a:lnTo>
                    <a:lnTo>
                      <a:pt x="561" y="1761"/>
                    </a:lnTo>
                    <a:lnTo>
                      <a:pt x="579" y="1743"/>
                    </a:lnTo>
                    <a:lnTo>
                      <a:pt x="612" y="1723"/>
                    </a:lnTo>
                    <a:lnTo>
                      <a:pt x="639" y="1716"/>
                    </a:lnTo>
                    <a:lnTo>
                      <a:pt x="666" y="1713"/>
                    </a:lnTo>
                    <a:lnTo>
                      <a:pt x="679" y="1714"/>
                    </a:lnTo>
                    <a:lnTo>
                      <a:pt x="691" y="1716"/>
                    </a:lnTo>
                    <a:lnTo>
                      <a:pt x="699" y="1720"/>
                    </a:lnTo>
                    <a:lnTo>
                      <a:pt x="706" y="1726"/>
                    </a:lnTo>
                    <a:lnTo>
                      <a:pt x="719" y="1738"/>
                    </a:lnTo>
                    <a:lnTo>
                      <a:pt x="728" y="1751"/>
                    </a:lnTo>
                    <a:lnTo>
                      <a:pt x="745" y="1785"/>
                    </a:lnTo>
                    <a:lnTo>
                      <a:pt x="746" y="1785"/>
                    </a:lnTo>
                    <a:lnTo>
                      <a:pt x="765" y="1715"/>
                    </a:lnTo>
                    <a:lnTo>
                      <a:pt x="770" y="1679"/>
                    </a:lnTo>
                    <a:lnTo>
                      <a:pt x="775" y="1580"/>
                    </a:lnTo>
                    <a:lnTo>
                      <a:pt x="787" y="1445"/>
                    </a:lnTo>
                    <a:lnTo>
                      <a:pt x="793" y="1365"/>
                    </a:lnTo>
                    <a:lnTo>
                      <a:pt x="799" y="1233"/>
                    </a:lnTo>
                    <a:lnTo>
                      <a:pt x="804" y="1151"/>
                    </a:lnTo>
                    <a:lnTo>
                      <a:pt x="799" y="1034"/>
                    </a:lnTo>
                    <a:lnTo>
                      <a:pt x="793" y="929"/>
                    </a:lnTo>
                    <a:lnTo>
                      <a:pt x="791" y="859"/>
                    </a:lnTo>
                    <a:lnTo>
                      <a:pt x="787" y="776"/>
                    </a:lnTo>
                    <a:lnTo>
                      <a:pt x="793" y="611"/>
                    </a:lnTo>
                    <a:lnTo>
                      <a:pt x="791" y="503"/>
                    </a:lnTo>
                    <a:lnTo>
                      <a:pt x="791" y="256"/>
                    </a:lnTo>
                    <a:lnTo>
                      <a:pt x="784" y="133"/>
                    </a:lnTo>
                    <a:lnTo>
                      <a:pt x="778" y="72"/>
                    </a:lnTo>
                    <a:lnTo>
                      <a:pt x="774" y="28"/>
                    </a:lnTo>
                    <a:lnTo>
                      <a:pt x="724" y="37"/>
                    </a:lnTo>
                    <a:lnTo>
                      <a:pt x="639" y="45"/>
                    </a:lnTo>
                    <a:lnTo>
                      <a:pt x="546" y="47"/>
                    </a:lnTo>
                    <a:lnTo>
                      <a:pt x="449" y="51"/>
                    </a:lnTo>
                    <a:lnTo>
                      <a:pt x="383" y="47"/>
                    </a:lnTo>
                    <a:lnTo>
                      <a:pt x="290" y="41"/>
                    </a:lnTo>
                    <a:lnTo>
                      <a:pt x="207" y="34"/>
                    </a:lnTo>
                    <a:lnTo>
                      <a:pt x="139" y="22"/>
                    </a:lnTo>
                    <a:lnTo>
                      <a:pt x="86" y="14"/>
                    </a:lnTo>
                    <a:lnTo>
                      <a:pt x="28" y="0"/>
                    </a:lnTo>
                    <a:lnTo>
                      <a:pt x="28" y="1"/>
                    </a:lnTo>
                    <a:lnTo>
                      <a:pt x="18" y="62"/>
                    </a:lnTo>
                    <a:lnTo>
                      <a:pt x="11" y="119"/>
                    </a:lnTo>
                    <a:lnTo>
                      <a:pt x="7" y="167"/>
                    </a:lnTo>
                    <a:lnTo>
                      <a:pt x="2" y="237"/>
                    </a:lnTo>
                    <a:lnTo>
                      <a:pt x="0" y="293"/>
                    </a:lnTo>
                    <a:lnTo>
                      <a:pt x="5" y="378"/>
                    </a:lnTo>
                    <a:lnTo>
                      <a:pt x="13" y="453"/>
                    </a:lnTo>
                    <a:lnTo>
                      <a:pt x="22" y="540"/>
                    </a:lnTo>
                    <a:lnTo>
                      <a:pt x="38" y="956"/>
                    </a:lnTo>
                    <a:lnTo>
                      <a:pt x="56" y="1068"/>
                    </a:lnTo>
                    <a:lnTo>
                      <a:pt x="31" y="1081"/>
                    </a:lnTo>
                    <a:lnTo>
                      <a:pt x="35" y="119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66" name="Freeform 6"/>
              <p:cNvSpPr>
                <a:spLocks/>
              </p:cNvSpPr>
              <p:nvPr/>
            </p:nvSpPr>
            <p:spPr bwMode="auto">
              <a:xfrm>
                <a:off x="4756" y="2098"/>
                <a:ext cx="418" cy="402"/>
              </a:xfrm>
              <a:custGeom>
                <a:avLst/>
                <a:gdLst>
                  <a:gd name="T0" fmla="*/ 13 w 1254"/>
                  <a:gd name="T1" fmla="*/ 1 h 1205"/>
                  <a:gd name="T2" fmla="*/ 14 w 1254"/>
                  <a:gd name="T3" fmla="*/ 1 h 1205"/>
                  <a:gd name="T4" fmla="*/ 15 w 1254"/>
                  <a:gd name="T5" fmla="*/ 2 h 1205"/>
                  <a:gd name="T6" fmla="*/ 15 w 1254"/>
                  <a:gd name="T7" fmla="*/ 2 h 1205"/>
                  <a:gd name="T8" fmla="*/ 15 w 1254"/>
                  <a:gd name="T9" fmla="*/ 3 h 1205"/>
                  <a:gd name="T10" fmla="*/ 15 w 1254"/>
                  <a:gd name="T11" fmla="*/ 4 h 1205"/>
                  <a:gd name="T12" fmla="*/ 15 w 1254"/>
                  <a:gd name="T13" fmla="*/ 4 h 1205"/>
                  <a:gd name="T14" fmla="*/ 15 w 1254"/>
                  <a:gd name="T15" fmla="*/ 4 h 1205"/>
                  <a:gd name="T16" fmla="*/ 15 w 1254"/>
                  <a:gd name="T17" fmla="*/ 5 h 1205"/>
                  <a:gd name="T18" fmla="*/ 15 w 1254"/>
                  <a:gd name="T19" fmla="*/ 7 h 1205"/>
                  <a:gd name="T20" fmla="*/ 15 w 1254"/>
                  <a:gd name="T21" fmla="*/ 8 h 1205"/>
                  <a:gd name="T22" fmla="*/ 15 w 1254"/>
                  <a:gd name="T23" fmla="*/ 9 h 1205"/>
                  <a:gd name="T24" fmla="*/ 15 w 1254"/>
                  <a:gd name="T25" fmla="*/ 9 h 1205"/>
                  <a:gd name="T26" fmla="*/ 14 w 1254"/>
                  <a:gd name="T27" fmla="*/ 7 h 1205"/>
                  <a:gd name="T28" fmla="*/ 13 w 1254"/>
                  <a:gd name="T29" fmla="*/ 6 h 1205"/>
                  <a:gd name="T30" fmla="*/ 13 w 1254"/>
                  <a:gd name="T31" fmla="*/ 6 h 1205"/>
                  <a:gd name="T32" fmla="*/ 13 w 1254"/>
                  <a:gd name="T33" fmla="*/ 7 h 1205"/>
                  <a:gd name="T34" fmla="*/ 13 w 1254"/>
                  <a:gd name="T35" fmla="*/ 8 h 1205"/>
                  <a:gd name="T36" fmla="*/ 13 w 1254"/>
                  <a:gd name="T37" fmla="*/ 9 h 1205"/>
                  <a:gd name="T38" fmla="*/ 13 w 1254"/>
                  <a:gd name="T39" fmla="*/ 11 h 1205"/>
                  <a:gd name="T40" fmla="*/ 13 w 1254"/>
                  <a:gd name="T41" fmla="*/ 12 h 1205"/>
                  <a:gd name="T42" fmla="*/ 13 w 1254"/>
                  <a:gd name="T43" fmla="*/ 13 h 1205"/>
                  <a:gd name="T44" fmla="*/ 13 w 1254"/>
                  <a:gd name="T45" fmla="*/ 15 h 1205"/>
                  <a:gd name="T46" fmla="*/ 12 w 1254"/>
                  <a:gd name="T47" fmla="*/ 15 h 1205"/>
                  <a:gd name="T48" fmla="*/ 10 w 1254"/>
                  <a:gd name="T49" fmla="*/ 15 h 1205"/>
                  <a:gd name="T50" fmla="*/ 8 w 1254"/>
                  <a:gd name="T51" fmla="*/ 15 h 1205"/>
                  <a:gd name="T52" fmla="*/ 6 w 1254"/>
                  <a:gd name="T53" fmla="*/ 15 h 1205"/>
                  <a:gd name="T54" fmla="*/ 4 w 1254"/>
                  <a:gd name="T55" fmla="*/ 14 h 1205"/>
                  <a:gd name="T56" fmla="*/ 4 w 1254"/>
                  <a:gd name="T57" fmla="*/ 14 h 1205"/>
                  <a:gd name="T58" fmla="*/ 4 w 1254"/>
                  <a:gd name="T59" fmla="*/ 13 h 1205"/>
                  <a:gd name="T60" fmla="*/ 4 w 1254"/>
                  <a:gd name="T61" fmla="*/ 12 h 1205"/>
                  <a:gd name="T62" fmla="*/ 4 w 1254"/>
                  <a:gd name="T63" fmla="*/ 11 h 1205"/>
                  <a:gd name="T64" fmla="*/ 4 w 1254"/>
                  <a:gd name="T65" fmla="*/ 10 h 1205"/>
                  <a:gd name="T66" fmla="*/ 4 w 1254"/>
                  <a:gd name="T67" fmla="*/ 9 h 1205"/>
                  <a:gd name="T68" fmla="*/ 4 w 1254"/>
                  <a:gd name="T69" fmla="*/ 8 h 1205"/>
                  <a:gd name="T70" fmla="*/ 4 w 1254"/>
                  <a:gd name="T71" fmla="*/ 7 h 1205"/>
                  <a:gd name="T72" fmla="*/ 2 w 1254"/>
                  <a:gd name="T73" fmla="*/ 10 h 1205"/>
                  <a:gd name="T74" fmla="*/ 2 w 1254"/>
                  <a:gd name="T75" fmla="*/ 9 h 1205"/>
                  <a:gd name="T76" fmla="*/ 2 w 1254"/>
                  <a:gd name="T77" fmla="*/ 9 h 1205"/>
                  <a:gd name="T78" fmla="*/ 2 w 1254"/>
                  <a:gd name="T79" fmla="*/ 8 h 1205"/>
                  <a:gd name="T80" fmla="*/ 1 w 1254"/>
                  <a:gd name="T81" fmla="*/ 7 h 1205"/>
                  <a:gd name="T82" fmla="*/ 1 w 1254"/>
                  <a:gd name="T83" fmla="*/ 7 h 1205"/>
                  <a:gd name="T84" fmla="*/ 1 w 1254"/>
                  <a:gd name="T85" fmla="*/ 7 h 1205"/>
                  <a:gd name="T86" fmla="*/ 0 w 1254"/>
                  <a:gd name="T87" fmla="*/ 6 h 1205"/>
                  <a:gd name="T88" fmla="*/ 1 w 1254"/>
                  <a:gd name="T89" fmla="*/ 5 h 1205"/>
                  <a:gd name="T90" fmla="*/ 1 w 1254"/>
                  <a:gd name="T91" fmla="*/ 4 h 1205"/>
                  <a:gd name="T92" fmla="*/ 2 w 1254"/>
                  <a:gd name="T93" fmla="*/ 2 h 1205"/>
                  <a:gd name="T94" fmla="*/ 3 w 1254"/>
                  <a:gd name="T95" fmla="*/ 2 h 1205"/>
                  <a:gd name="T96" fmla="*/ 4 w 1254"/>
                  <a:gd name="T97" fmla="*/ 1 h 1205"/>
                  <a:gd name="T98" fmla="*/ 7 w 1254"/>
                  <a:gd name="T99" fmla="*/ 0 h 1205"/>
                  <a:gd name="T100" fmla="*/ 7 w 1254"/>
                  <a:gd name="T101" fmla="*/ 2 h 1205"/>
                  <a:gd name="T102" fmla="*/ 7 w 1254"/>
                  <a:gd name="T103" fmla="*/ 3 h 1205"/>
                  <a:gd name="T104" fmla="*/ 8 w 1254"/>
                  <a:gd name="T105" fmla="*/ 3 h 1205"/>
                  <a:gd name="T106" fmla="*/ 9 w 1254"/>
                  <a:gd name="T107" fmla="*/ 4 h 1205"/>
                  <a:gd name="T108" fmla="*/ 10 w 1254"/>
                  <a:gd name="T109" fmla="*/ 3 h 1205"/>
                  <a:gd name="T110" fmla="*/ 10 w 1254"/>
                  <a:gd name="T111" fmla="*/ 2 h 1205"/>
                  <a:gd name="T112" fmla="*/ 11 w 1254"/>
                  <a:gd name="T113" fmla="*/ 1 h 120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54"/>
                  <a:gd name="T172" fmla="*/ 0 h 1205"/>
                  <a:gd name="T173" fmla="*/ 1254 w 1254"/>
                  <a:gd name="T174" fmla="*/ 1205 h 120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54" h="1205">
                    <a:moveTo>
                      <a:pt x="832" y="0"/>
                    </a:moveTo>
                    <a:lnTo>
                      <a:pt x="1077" y="83"/>
                    </a:lnTo>
                    <a:lnTo>
                      <a:pt x="1118" y="100"/>
                    </a:lnTo>
                    <a:lnTo>
                      <a:pt x="1144" y="114"/>
                    </a:lnTo>
                    <a:lnTo>
                      <a:pt x="1174" y="136"/>
                    </a:lnTo>
                    <a:lnTo>
                      <a:pt x="1188" y="147"/>
                    </a:lnTo>
                    <a:lnTo>
                      <a:pt x="1211" y="172"/>
                    </a:lnTo>
                    <a:lnTo>
                      <a:pt x="1227" y="192"/>
                    </a:lnTo>
                    <a:lnTo>
                      <a:pt x="1236" y="213"/>
                    </a:lnTo>
                    <a:lnTo>
                      <a:pt x="1248" y="244"/>
                    </a:lnTo>
                    <a:lnTo>
                      <a:pt x="1254" y="278"/>
                    </a:lnTo>
                    <a:lnTo>
                      <a:pt x="1254" y="285"/>
                    </a:lnTo>
                    <a:lnTo>
                      <a:pt x="1246" y="297"/>
                    </a:lnTo>
                    <a:lnTo>
                      <a:pt x="1240" y="309"/>
                    </a:lnTo>
                    <a:lnTo>
                      <a:pt x="1233" y="328"/>
                    </a:lnTo>
                    <a:lnTo>
                      <a:pt x="1227" y="350"/>
                    </a:lnTo>
                    <a:lnTo>
                      <a:pt x="1220" y="382"/>
                    </a:lnTo>
                    <a:lnTo>
                      <a:pt x="1214" y="416"/>
                    </a:lnTo>
                    <a:lnTo>
                      <a:pt x="1208" y="508"/>
                    </a:lnTo>
                    <a:lnTo>
                      <a:pt x="1205" y="559"/>
                    </a:lnTo>
                    <a:lnTo>
                      <a:pt x="1209" y="630"/>
                    </a:lnTo>
                    <a:lnTo>
                      <a:pt x="1214" y="673"/>
                    </a:lnTo>
                    <a:lnTo>
                      <a:pt x="1223" y="712"/>
                    </a:lnTo>
                    <a:lnTo>
                      <a:pt x="1238" y="756"/>
                    </a:lnTo>
                    <a:lnTo>
                      <a:pt x="1240" y="757"/>
                    </a:lnTo>
                    <a:lnTo>
                      <a:pt x="1184" y="693"/>
                    </a:lnTo>
                    <a:lnTo>
                      <a:pt x="1139" y="634"/>
                    </a:lnTo>
                    <a:lnTo>
                      <a:pt x="1104" y="571"/>
                    </a:lnTo>
                    <a:lnTo>
                      <a:pt x="1091" y="548"/>
                    </a:lnTo>
                    <a:lnTo>
                      <a:pt x="1091" y="525"/>
                    </a:lnTo>
                    <a:lnTo>
                      <a:pt x="1091" y="513"/>
                    </a:lnTo>
                    <a:lnTo>
                      <a:pt x="1091" y="477"/>
                    </a:lnTo>
                    <a:lnTo>
                      <a:pt x="1091" y="548"/>
                    </a:lnTo>
                    <a:lnTo>
                      <a:pt x="1082" y="581"/>
                    </a:lnTo>
                    <a:lnTo>
                      <a:pt x="1060" y="634"/>
                    </a:lnTo>
                    <a:lnTo>
                      <a:pt x="1033" y="676"/>
                    </a:lnTo>
                    <a:lnTo>
                      <a:pt x="1033" y="687"/>
                    </a:lnTo>
                    <a:lnTo>
                      <a:pt x="1037" y="736"/>
                    </a:lnTo>
                    <a:lnTo>
                      <a:pt x="1039" y="802"/>
                    </a:lnTo>
                    <a:lnTo>
                      <a:pt x="1037" y="852"/>
                    </a:lnTo>
                    <a:lnTo>
                      <a:pt x="1031" y="896"/>
                    </a:lnTo>
                    <a:lnTo>
                      <a:pt x="1027" y="934"/>
                    </a:lnTo>
                    <a:lnTo>
                      <a:pt x="1024" y="971"/>
                    </a:lnTo>
                    <a:lnTo>
                      <a:pt x="1027" y="1029"/>
                    </a:lnTo>
                    <a:lnTo>
                      <a:pt x="1037" y="1076"/>
                    </a:lnTo>
                    <a:lnTo>
                      <a:pt x="1051" y="1179"/>
                    </a:lnTo>
                    <a:lnTo>
                      <a:pt x="1051" y="1181"/>
                    </a:lnTo>
                    <a:lnTo>
                      <a:pt x="1000" y="1191"/>
                    </a:lnTo>
                    <a:lnTo>
                      <a:pt x="916" y="1199"/>
                    </a:lnTo>
                    <a:lnTo>
                      <a:pt x="822" y="1201"/>
                    </a:lnTo>
                    <a:lnTo>
                      <a:pt x="726" y="1205"/>
                    </a:lnTo>
                    <a:lnTo>
                      <a:pt x="660" y="1201"/>
                    </a:lnTo>
                    <a:lnTo>
                      <a:pt x="567" y="1195"/>
                    </a:lnTo>
                    <a:lnTo>
                      <a:pt x="483" y="1187"/>
                    </a:lnTo>
                    <a:lnTo>
                      <a:pt x="416" y="1175"/>
                    </a:lnTo>
                    <a:lnTo>
                      <a:pt x="363" y="1168"/>
                    </a:lnTo>
                    <a:lnTo>
                      <a:pt x="305" y="1154"/>
                    </a:lnTo>
                    <a:lnTo>
                      <a:pt x="303" y="1109"/>
                    </a:lnTo>
                    <a:lnTo>
                      <a:pt x="307" y="1063"/>
                    </a:lnTo>
                    <a:lnTo>
                      <a:pt x="319" y="1016"/>
                    </a:lnTo>
                    <a:lnTo>
                      <a:pt x="326" y="982"/>
                    </a:lnTo>
                    <a:lnTo>
                      <a:pt x="332" y="934"/>
                    </a:lnTo>
                    <a:lnTo>
                      <a:pt x="329" y="898"/>
                    </a:lnTo>
                    <a:lnTo>
                      <a:pt x="326" y="879"/>
                    </a:lnTo>
                    <a:lnTo>
                      <a:pt x="322" y="851"/>
                    </a:lnTo>
                    <a:lnTo>
                      <a:pt x="322" y="828"/>
                    </a:lnTo>
                    <a:lnTo>
                      <a:pt x="322" y="792"/>
                    </a:lnTo>
                    <a:lnTo>
                      <a:pt x="326" y="746"/>
                    </a:lnTo>
                    <a:lnTo>
                      <a:pt x="329" y="712"/>
                    </a:lnTo>
                    <a:lnTo>
                      <a:pt x="332" y="676"/>
                    </a:lnTo>
                    <a:lnTo>
                      <a:pt x="332" y="653"/>
                    </a:lnTo>
                    <a:lnTo>
                      <a:pt x="326" y="535"/>
                    </a:lnTo>
                    <a:lnTo>
                      <a:pt x="166" y="798"/>
                    </a:lnTo>
                    <a:lnTo>
                      <a:pt x="162" y="797"/>
                    </a:lnTo>
                    <a:lnTo>
                      <a:pt x="158" y="782"/>
                    </a:lnTo>
                    <a:lnTo>
                      <a:pt x="152" y="753"/>
                    </a:lnTo>
                    <a:lnTo>
                      <a:pt x="148" y="736"/>
                    </a:lnTo>
                    <a:lnTo>
                      <a:pt x="145" y="689"/>
                    </a:lnTo>
                    <a:lnTo>
                      <a:pt x="141" y="640"/>
                    </a:lnTo>
                    <a:lnTo>
                      <a:pt x="139" y="625"/>
                    </a:lnTo>
                    <a:lnTo>
                      <a:pt x="131" y="607"/>
                    </a:lnTo>
                    <a:lnTo>
                      <a:pt x="120" y="585"/>
                    </a:lnTo>
                    <a:lnTo>
                      <a:pt x="108" y="567"/>
                    </a:lnTo>
                    <a:lnTo>
                      <a:pt x="93" y="551"/>
                    </a:lnTo>
                    <a:lnTo>
                      <a:pt x="78" y="538"/>
                    </a:lnTo>
                    <a:lnTo>
                      <a:pt x="60" y="527"/>
                    </a:lnTo>
                    <a:lnTo>
                      <a:pt x="42" y="519"/>
                    </a:lnTo>
                    <a:lnTo>
                      <a:pt x="21" y="512"/>
                    </a:lnTo>
                    <a:lnTo>
                      <a:pt x="0" y="507"/>
                    </a:lnTo>
                    <a:lnTo>
                      <a:pt x="46" y="408"/>
                    </a:lnTo>
                    <a:lnTo>
                      <a:pt x="76" y="337"/>
                    </a:lnTo>
                    <a:lnTo>
                      <a:pt x="102" y="288"/>
                    </a:lnTo>
                    <a:lnTo>
                      <a:pt x="135" y="223"/>
                    </a:lnTo>
                    <a:lnTo>
                      <a:pt x="153" y="195"/>
                    </a:lnTo>
                    <a:lnTo>
                      <a:pt x="172" y="173"/>
                    </a:lnTo>
                    <a:lnTo>
                      <a:pt x="215" y="139"/>
                    </a:lnTo>
                    <a:lnTo>
                      <a:pt x="265" y="110"/>
                    </a:lnTo>
                    <a:lnTo>
                      <a:pt x="333" y="79"/>
                    </a:lnTo>
                    <a:lnTo>
                      <a:pt x="504" y="15"/>
                    </a:lnTo>
                    <a:lnTo>
                      <a:pt x="531" y="0"/>
                    </a:lnTo>
                    <a:lnTo>
                      <a:pt x="523" y="103"/>
                    </a:lnTo>
                    <a:lnTo>
                      <a:pt x="537" y="130"/>
                    </a:lnTo>
                    <a:lnTo>
                      <a:pt x="558" y="162"/>
                    </a:lnTo>
                    <a:lnTo>
                      <a:pt x="595" y="212"/>
                    </a:lnTo>
                    <a:lnTo>
                      <a:pt x="620" y="239"/>
                    </a:lnTo>
                    <a:lnTo>
                      <a:pt x="647" y="263"/>
                    </a:lnTo>
                    <a:lnTo>
                      <a:pt x="701" y="318"/>
                    </a:lnTo>
                    <a:lnTo>
                      <a:pt x="734" y="288"/>
                    </a:lnTo>
                    <a:lnTo>
                      <a:pt x="763" y="261"/>
                    </a:lnTo>
                    <a:lnTo>
                      <a:pt x="787" y="233"/>
                    </a:lnTo>
                    <a:lnTo>
                      <a:pt x="801" y="216"/>
                    </a:lnTo>
                    <a:lnTo>
                      <a:pt x="835" y="149"/>
                    </a:lnTo>
                    <a:lnTo>
                      <a:pt x="855" y="97"/>
                    </a:lnTo>
                    <a:lnTo>
                      <a:pt x="867" y="52"/>
                    </a:lnTo>
                    <a:lnTo>
                      <a:pt x="832"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67" name="Freeform 7"/>
              <p:cNvSpPr>
                <a:spLocks/>
              </p:cNvSpPr>
              <p:nvPr/>
            </p:nvSpPr>
            <p:spPr bwMode="auto">
              <a:xfrm>
                <a:off x="4830" y="3057"/>
                <a:ext cx="133" cy="67"/>
              </a:xfrm>
              <a:custGeom>
                <a:avLst/>
                <a:gdLst>
                  <a:gd name="T0" fmla="*/ 2 w 399"/>
                  <a:gd name="T1" fmla="*/ 0 h 201"/>
                  <a:gd name="T2" fmla="*/ 2 w 399"/>
                  <a:gd name="T3" fmla="*/ 0 h 201"/>
                  <a:gd name="T4" fmla="*/ 1 w 399"/>
                  <a:gd name="T5" fmla="*/ 0 h 201"/>
                  <a:gd name="T6" fmla="*/ 1 w 399"/>
                  <a:gd name="T7" fmla="*/ 0 h 201"/>
                  <a:gd name="T8" fmla="*/ 1 w 399"/>
                  <a:gd name="T9" fmla="*/ 1 h 201"/>
                  <a:gd name="T10" fmla="*/ 1 w 399"/>
                  <a:gd name="T11" fmla="*/ 1 h 201"/>
                  <a:gd name="T12" fmla="*/ 0 w 399"/>
                  <a:gd name="T13" fmla="*/ 1 h 201"/>
                  <a:gd name="T14" fmla="*/ 0 w 399"/>
                  <a:gd name="T15" fmla="*/ 1 h 201"/>
                  <a:gd name="T16" fmla="*/ 0 w 399"/>
                  <a:gd name="T17" fmla="*/ 1 h 201"/>
                  <a:gd name="T18" fmla="*/ 0 w 399"/>
                  <a:gd name="T19" fmla="*/ 1 h 201"/>
                  <a:gd name="T20" fmla="*/ 0 w 399"/>
                  <a:gd name="T21" fmla="*/ 2 h 201"/>
                  <a:gd name="T22" fmla="*/ 1 w 399"/>
                  <a:gd name="T23" fmla="*/ 2 h 201"/>
                  <a:gd name="T24" fmla="*/ 1 w 399"/>
                  <a:gd name="T25" fmla="*/ 2 h 201"/>
                  <a:gd name="T26" fmla="*/ 1 w 399"/>
                  <a:gd name="T27" fmla="*/ 2 h 201"/>
                  <a:gd name="T28" fmla="*/ 2 w 399"/>
                  <a:gd name="T29" fmla="*/ 2 h 201"/>
                  <a:gd name="T30" fmla="*/ 2 w 399"/>
                  <a:gd name="T31" fmla="*/ 2 h 201"/>
                  <a:gd name="T32" fmla="*/ 2 w 399"/>
                  <a:gd name="T33" fmla="*/ 2 h 201"/>
                  <a:gd name="T34" fmla="*/ 3 w 399"/>
                  <a:gd name="T35" fmla="*/ 2 h 201"/>
                  <a:gd name="T36" fmla="*/ 3 w 399"/>
                  <a:gd name="T37" fmla="*/ 2 h 201"/>
                  <a:gd name="T38" fmla="*/ 4 w 399"/>
                  <a:gd name="T39" fmla="*/ 2 h 201"/>
                  <a:gd name="T40" fmla="*/ 4 w 399"/>
                  <a:gd name="T41" fmla="*/ 2 h 201"/>
                  <a:gd name="T42" fmla="*/ 5 w 399"/>
                  <a:gd name="T43" fmla="*/ 2 h 201"/>
                  <a:gd name="T44" fmla="*/ 5 w 399"/>
                  <a:gd name="T45" fmla="*/ 2 h 201"/>
                  <a:gd name="T46" fmla="*/ 5 w 399"/>
                  <a:gd name="T47" fmla="*/ 2 h 201"/>
                  <a:gd name="T48" fmla="*/ 5 w 399"/>
                  <a:gd name="T49" fmla="*/ 1 h 201"/>
                  <a:gd name="T50" fmla="*/ 2 w 399"/>
                  <a:gd name="T51" fmla="*/ 0 h 201"/>
                  <a:gd name="T52" fmla="*/ 2 w 399"/>
                  <a:gd name="T53" fmla="*/ 0 h 20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99"/>
                  <a:gd name="T82" fmla="*/ 0 h 201"/>
                  <a:gd name="T83" fmla="*/ 399 w 399"/>
                  <a:gd name="T84" fmla="*/ 201 h 20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99" h="201">
                    <a:moveTo>
                      <a:pt x="141" y="0"/>
                    </a:moveTo>
                    <a:lnTo>
                      <a:pt x="131" y="6"/>
                    </a:lnTo>
                    <a:lnTo>
                      <a:pt x="113" y="18"/>
                    </a:lnTo>
                    <a:lnTo>
                      <a:pt x="97" y="33"/>
                    </a:lnTo>
                    <a:lnTo>
                      <a:pt x="73" y="53"/>
                    </a:lnTo>
                    <a:lnTo>
                      <a:pt x="55" y="68"/>
                    </a:lnTo>
                    <a:lnTo>
                      <a:pt x="26" y="81"/>
                    </a:lnTo>
                    <a:lnTo>
                      <a:pt x="0" y="90"/>
                    </a:lnTo>
                    <a:lnTo>
                      <a:pt x="11" y="105"/>
                    </a:lnTo>
                    <a:lnTo>
                      <a:pt x="23" y="121"/>
                    </a:lnTo>
                    <a:lnTo>
                      <a:pt x="38" y="140"/>
                    </a:lnTo>
                    <a:lnTo>
                      <a:pt x="59" y="175"/>
                    </a:lnTo>
                    <a:lnTo>
                      <a:pt x="73" y="201"/>
                    </a:lnTo>
                    <a:lnTo>
                      <a:pt x="98" y="195"/>
                    </a:lnTo>
                    <a:lnTo>
                      <a:pt x="128" y="188"/>
                    </a:lnTo>
                    <a:lnTo>
                      <a:pt x="156" y="180"/>
                    </a:lnTo>
                    <a:lnTo>
                      <a:pt x="195" y="178"/>
                    </a:lnTo>
                    <a:lnTo>
                      <a:pt x="223" y="182"/>
                    </a:lnTo>
                    <a:lnTo>
                      <a:pt x="264" y="182"/>
                    </a:lnTo>
                    <a:lnTo>
                      <a:pt x="317" y="178"/>
                    </a:lnTo>
                    <a:lnTo>
                      <a:pt x="359" y="175"/>
                    </a:lnTo>
                    <a:lnTo>
                      <a:pt x="376" y="174"/>
                    </a:lnTo>
                    <a:lnTo>
                      <a:pt x="386" y="171"/>
                    </a:lnTo>
                    <a:lnTo>
                      <a:pt x="389" y="163"/>
                    </a:lnTo>
                    <a:lnTo>
                      <a:pt x="399" y="96"/>
                    </a:lnTo>
                    <a:lnTo>
                      <a:pt x="141" y="3"/>
                    </a:lnTo>
                    <a:lnTo>
                      <a:pt x="141"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68" name="Freeform 8"/>
              <p:cNvSpPr>
                <a:spLocks/>
              </p:cNvSpPr>
              <p:nvPr/>
            </p:nvSpPr>
            <p:spPr bwMode="auto">
              <a:xfrm>
                <a:off x="5308" y="3092"/>
                <a:ext cx="32" cy="28"/>
              </a:xfrm>
              <a:custGeom>
                <a:avLst/>
                <a:gdLst>
                  <a:gd name="T0" fmla="*/ 0 w 98"/>
                  <a:gd name="T1" fmla="*/ 1 h 83"/>
                  <a:gd name="T2" fmla="*/ 0 w 98"/>
                  <a:gd name="T3" fmla="*/ 1 h 83"/>
                  <a:gd name="T4" fmla="*/ 1 w 98"/>
                  <a:gd name="T5" fmla="*/ 1 h 83"/>
                  <a:gd name="T6" fmla="*/ 1 w 98"/>
                  <a:gd name="T7" fmla="*/ 1 h 83"/>
                  <a:gd name="T8" fmla="*/ 1 w 98"/>
                  <a:gd name="T9" fmla="*/ 1 h 83"/>
                  <a:gd name="T10" fmla="*/ 1 w 98"/>
                  <a:gd name="T11" fmla="*/ 1 h 83"/>
                  <a:gd name="T12" fmla="*/ 1 w 98"/>
                  <a:gd name="T13" fmla="*/ 1 h 83"/>
                  <a:gd name="T14" fmla="*/ 1 w 98"/>
                  <a:gd name="T15" fmla="*/ 1 h 83"/>
                  <a:gd name="T16" fmla="*/ 1 w 98"/>
                  <a:gd name="T17" fmla="*/ 1 h 83"/>
                  <a:gd name="T18" fmla="*/ 1 w 98"/>
                  <a:gd name="T19" fmla="*/ 1 h 83"/>
                  <a:gd name="T20" fmla="*/ 1 w 98"/>
                  <a:gd name="T21" fmla="*/ 1 h 83"/>
                  <a:gd name="T22" fmla="*/ 1 w 98"/>
                  <a:gd name="T23" fmla="*/ 0 h 83"/>
                  <a:gd name="T24" fmla="*/ 1 w 98"/>
                  <a:gd name="T25" fmla="*/ 0 h 83"/>
                  <a:gd name="T26" fmla="*/ 0 w 98"/>
                  <a:gd name="T27" fmla="*/ 0 h 83"/>
                  <a:gd name="T28" fmla="*/ 0 w 98"/>
                  <a:gd name="T29" fmla="*/ 0 h 83"/>
                  <a:gd name="T30" fmla="*/ 0 w 98"/>
                  <a:gd name="T31" fmla="*/ 0 h 83"/>
                  <a:gd name="T32" fmla="*/ 0 w 98"/>
                  <a:gd name="T33" fmla="*/ 0 h 83"/>
                  <a:gd name="T34" fmla="*/ 0 w 98"/>
                  <a:gd name="T35" fmla="*/ 1 h 83"/>
                  <a:gd name="T36" fmla="*/ 0 w 98"/>
                  <a:gd name="T37" fmla="*/ 1 h 8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8"/>
                  <a:gd name="T58" fmla="*/ 0 h 83"/>
                  <a:gd name="T59" fmla="*/ 98 w 98"/>
                  <a:gd name="T60" fmla="*/ 83 h 83"/>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8" h="83">
                    <a:moveTo>
                      <a:pt x="6" y="60"/>
                    </a:moveTo>
                    <a:lnTo>
                      <a:pt x="13" y="70"/>
                    </a:lnTo>
                    <a:lnTo>
                      <a:pt x="49" y="80"/>
                    </a:lnTo>
                    <a:lnTo>
                      <a:pt x="75" y="83"/>
                    </a:lnTo>
                    <a:lnTo>
                      <a:pt x="85" y="81"/>
                    </a:lnTo>
                    <a:lnTo>
                      <a:pt x="92" y="76"/>
                    </a:lnTo>
                    <a:lnTo>
                      <a:pt x="97" y="70"/>
                    </a:lnTo>
                    <a:lnTo>
                      <a:pt x="98" y="64"/>
                    </a:lnTo>
                    <a:lnTo>
                      <a:pt x="96" y="57"/>
                    </a:lnTo>
                    <a:lnTo>
                      <a:pt x="89" y="49"/>
                    </a:lnTo>
                    <a:lnTo>
                      <a:pt x="83" y="42"/>
                    </a:lnTo>
                    <a:lnTo>
                      <a:pt x="65" y="31"/>
                    </a:lnTo>
                    <a:lnTo>
                      <a:pt x="43" y="22"/>
                    </a:lnTo>
                    <a:lnTo>
                      <a:pt x="19" y="11"/>
                    </a:lnTo>
                    <a:lnTo>
                      <a:pt x="0" y="0"/>
                    </a:lnTo>
                    <a:lnTo>
                      <a:pt x="2" y="20"/>
                    </a:lnTo>
                    <a:lnTo>
                      <a:pt x="4" y="37"/>
                    </a:lnTo>
                    <a:lnTo>
                      <a:pt x="6" y="51"/>
                    </a:lnTo>
                    <a:lnTo>
                      <a:pt x="6" y="6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69" name="Freeform 9"/>
              <p:cNvSpPr>
                <a:spLocks/>
              </p:cNvSpPr>
              <p:nvPr/>
            </p:nvSpPr>
            <p:spPr bwMode="auto">
              <a:xfrm>
                <a:off x="4647" y="3083"/>
                <a:ext cx="53" cy="42"/>
              </a:xfrm>
              <a:custGeom>
                <a:avLst/>
                <a:gdLst>
                  <a:gd name="T0" fmla="*/ 0 w 161"/>
                  <a:gd name="T1" fmla="*/ 1 h 127"/>
                  <a:gd name="T2" fmla="*/ 0 w 161"/>
                  <a:gd name="T3" fmla="*/ 1 h 127"/>
                  <a:gd name="T4" fmla="*/ 0 w 161"/>
                  <a:gd name="T5" fmla="*/ 1 h 127"/>
                  <a:gd name="T6" fmla="*/ 0 w 161"/>
                  <a:gd name="T7" fmla="*/ 1 h 127"/>
                  <a:gd name="T8" fmla="*/ 0 w 161"/>
                  <a:gd name="T9" fmla="*/ 1 h 127"/>
                  <a:gd name="T10" fmla="*/ 0 w 161"/>
                  <a:gd name="T11" fmla="*/ 2 h 127"/>
                  <a:gd name="T12" fmla="*/ 1 w 161"/>
                  <a:gd name="T13" fmla="*/ 2 h 127"/>
                  <a:gd name="T14" fmla="*/ 1 w 161"/>
                  <a:gd name="T15" fmla="*/ 2 h 127"/>
                  <a:gd name="T16" fmla="*/ 1 w 161"/>
                  <a:gd name="T17" fmla="*/ 2 h 127"/>
                  <a:gd name="T18" fmla="*/ 1 w 161"/>
                  <a:gd name="T19" fmla="*/ 1 h 127"/>
                  <a:gd name="T20" fmla="*/ 1 w 161"/>
                  <a:gd name="T21" fmla="*/ 1 h 127"/>
                  <a:gd name="T22" fmla="*/ 1 w 161"/>
                  <a:gd name="T23" fmla="*/ 1 h 127"/>
                  <a:gd name="T24" fmla="*/ 2 w 161"/>
                  <a:gd name="T25" fmla="*/ 1 h 127"/>
                  <a:gd name="T26" fmla="*/ 2 w 161"/>
                  <a:gd name="T27" fmla="*/ 1 h 127"/>
                  <a:gd name="T28" fmla="*/ 2 w 161"/>
                  <a:gd name="T29" fmla="*/ 1 h 127"/>
                  <a:gd name="T30" fmla="*/ 2 w 161"/>
                  <a:gd name="T31" fmla="*/ 0 h 127"/>
                  <a:gd name="T32" fmla="*/ 2 w 161"/>
                  <a:gd name="T33" fmla="*/ 0 h 127"/>
                  <a:gd name="T34" fmla="*/ 2 w 161"/>
                  <a:gd name="T35" fmla="*/ 0 h 127"/>
                  <a:gd name="T36" fmla="*/ 1 w 161"/>
                  <a:gd name="T37" fmla="*/ 0 h 127"/>
                  <a:gd name="T38" fmla="*/ 1 w 161"/>
                  <a:gd name="T39" fmla="*/ 0 h 127"/>
                  <a:gd name="T40" fmla="*/ 1 w 161"/>
                  <a:gd name="T41" fmla="*/ 0 h 127"/>
                  <a:gd name="T42" fmla="*/ 1 w 161"/>
                  <a:gd name="T43" fmla="*/ 0 h 127"/>
                  <a:gd name="T44" fmla="*/ 1 w 161"/>
                  <a:gd name="T45" fmla="*/ 0 h 127"/>
                  <a:gd name="T46" fmla="*/ 1 w 161"/>
                  <a:gd name="T47" fmla="*/ 0 h 127"/>
                  <a:gd name="T48" fmla="*/ 0 w 161"/>
                  <a:gd name="T49" fmla="*/ 1 h 127"/>
                  <a:gd name="T50" fmla="*/ 0 w 161"/>
                  <a:gd name="T51" fmla="*/ 1 h 127"/>
                  <a:gd name="T52" fmla="*/ 0 w 161"/>
                  <a:gd name="T53" fmla="*/ 1 h 12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61"/>
                  <a:gd name="T82" fmla="*/ 0 h 127"/>
                  <a:gd name="T83" fmla="*/ 161 w 161"/>
                  <a:gd name="T84" fmla="*/ 127 h 12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61" h="127">
                    <a:moveTo>
                      <a:pt x="1" y="89"/>
                    </a:moveTo>
                    <a:lnTo>
                      <a:pt x="0" y="98"/>
                    </a:lnTo>
                    <a:lnTo>
                      <a:pt x="5" y="111"/>
                    </a:lnTo>
                    <a:lnTo>
                      <a:pt x="11" y="117"/>
                    </a:lnTo>
                    <a:lnTo>
                      <a:pt x="16" y="121"/>
                    </a:lnTo>
                    <a:lnTo>
                      <a:pt x="37" y="127"/>
                    </a:lnTo>
                    <a:lnTo>
                      <a:pt x="55" y="127"/>
                    </a:lnTo>
                    <a:lnTo>
                      <a:pt x="72" y="127"/>
                    </a:lnTo>
                    <a:lnTo>
                      <a:pt x="84" y="125"/>
                    </a:lnTo>
                    <a:lnTo>
                      <a:pt x="94" y="119"/>
                    </a:lnTo>
                    <a:lnTo>
                      <a:pt x="107" y="111"/>
                    </a:lnTo>
                    <a:lnTo>
                      <a:pt x="123" y="101"/>
                    </a:lnTo>
                    <a:lnTo>
                      <a:pt x="153" y="66"/>
                    </a:lnTo>
                    <a:lnTo>
                      <a:pt x="158" y="53"/>
                    </a:lnTo>
                    <a:lnTo>
                      <a:pt x="161" y="42"/>
                    </a:lnTo>
                    <a:lnTo>
                      <a:pt x="156" y="19"/>
                    </a:lnTo>
                    <a:lnTo>
                      <a:pt x="147" y="10"/>
                    </a:lnTo>
                    <a:lnTo>
                      <a:pt x="136" y="5"/>
                    </a:lnTo>
                    <a:lnTo>
                      <a:pt x="124" y="3"/>
                    </a:lnTo>
                    <a:lnTo>
                      <a:pt x="97" y="0"/>
                    </a:lnTo>
                    <a:lnTo>
                      <a:pt x="78" y="3"/>
                    </a:lnTo>
                    <a:lnTo>
                      <a:pt x="55" y="10"/>
                    </a:lnTo>
                    <a:lnTo>
                      <a:pt x="49" y="29"/>
                    </a:lnTo>
                    <a:lnTo>
                      <a:pt x="45" y="36"/>
                    </a:lnTo>
                    <a:lnTo>
                      <a:pt x="40" y="43"/>
                    </a:lnTo>
                    <a:lnTo>
                      <a:pt x="2" y="88"/>
                    </a:lnTo>
                    <a:lnTo>
                      <a:pt x="1" y="8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70" name="Freeform 10"/>
              <p:cNvSpPr>
                <a:spLocks/>
              </p:cNvSpPr>
              <p:nvPr/>
            </p:nvSpPr>
            <p:spPr bwMode="auto">
              <a:xfrm>
                <a:off x="4791" y="3083"/>
                <a:ext cx="54" cy="46"/>
              </a:xfrm>
              <a:custGeom>
                <a:avLst/>
                <a:gdLst>
                  <a:gd name="T0" fmla="*/ 1 w 161"/>
                  <a:gd name="T1" fmla="*/ 0 h 138"/>
                  <a:gd name="T2" fmla="*/ 1 w 161"/>
                  <a:gd name="T3" fmla="*/ 0 h 138"/>
                  <a:gd name="T4" fmla="*/ 1 w 161"/>
                  <a:gd name="T5" fmla="*/ 0 h 138"/>
                  <a:gd name="T6" fmla="*/ 1 w 161"/>
                  <a:gd name="T7" fmla="*/ 0 h 138"/>
                  <a:gd name="T8" fmla="*/ 1 w 161"/>
                  <a:gd name="T9" fmla="*/ 0 h 138"/>
                  <a:gd name="T10" fmla="*/ 0 w 161"/>
                  <a:gd name="T11" fmla="*/ 0 h 138"/>
                  <a:gd name="T12" fmla="*/ 0 w 161"/>
                  <a:gd name="T13" fmla="*/ 0 h 138"/>
                  <a:gd name="T14" fmla="*/ 0 w 161"/>
                  <a:gd name="T15" fmla="*/ 0 h 138"/>
                  <a:gd name="T16" fmla="*/ 0 w 161"/>
                  <a:gd name="T17" fmla="*/ 0 h 138"/>
                  <a:gd name="T18" fmla="*/ 0 w 161"/>
                  <a:gd name="T19" fmla="*/ 0 h 138"/>
                  <a:gd name="T20" fmla="*/ 0 w 161"/>
                  <a:gd name="T21" fmla="*/ 1 h 138"/>
                  <a:gd name="T22" fmla="*/ 0 w 161"/>
                  <a:gd name="T23" fmla="*/ 1 h 138"/>
                  <a:gd name="T24" fmla="*/ 0 w 161"/>
                  <a:gd name="T25" fmla="*/ 1 h 138"/>
                  <a:gd name="T26" fmla="*/ 0 w 161"/>
                  <a:gd name="T27" fmla="*/ 1 h 138"/>
                  <a:gd name="T28" fmla="*/ 0 w 161"/>
                  <a:gd name="T29" fmla="*/ 1 h 138"/>
                  <a:gd name="T30" fmla="*/ 0 w 161"/>
                  <a:gd name="T31" fmla="*/ 1 h 138"/>
                  <a:gd name="T32" fmla="*/ 1 w 161"/>
                  <a:gd name="T33" fmla="*/ 2 h 138"/>
                  <a:gd name="T34" fmla="*/ 1 w 161"/>
                  <a:gd name="T35" fmla="*/ 2 h 138"/>
                  <a:gd name="T36" fmla="*/ 1 w 161"/>
                  <a:gd name="T37" fmla="*/ 2 h 138"/>
                  <a:gd name="T38" fmla="*/ 1 w 161"/>
                  <a:gd name="T39" fmla="*/ 2 h 138"/>
                  <a:gd name="T40" fmla="*/ 1 w 161"/>
                  <a:gd name="T41" fmla="*/ 2 h 138"/>
                  <a:gd name="T42" fmla="*/ 1 w 161"/>
                  <a:gd name="T43" fmla="*/ 2 h 138"/>
                  <a:gd name="T44" fmla="*/ 2 w 161"/>
                  <a:gd name="T45" fmla="*/ 2 h 138"/>
                  <a:gd name="T46" fmla="*/ 2 w 161"/>
                  <a:gd name="T47" fmla="*/ 2 h 138"/>
                  <a:gd name="T48" fmla="*/ 2 w 161"/>
                  <a:gd name="T49" fmla="*/ 2 h 138"/>
                  <a:gd name="T50" fmla="*/ 2 w 161"/>
                  <a:gd name="T51" fmla="*/ 2 h 138"/>
                  <a:gd name="T52" fmla="*/ 2 w 161"/>
                  <a:gd name="T53" fmla="*/ 1 h 138"/>
                  <a:gd name="T54" fmla="*/ 2 w 161"/>
                  <a:gd name="T55" fmla="*/ 1 h 138"/>
                  <a:gd name="T56" fmla="*/ 2 w 161"/>
                  <a:gd name="T57" fmla="*/ 1 h 138"/>
                  <a:gd name="T58" fmla="*/ 2 w 161"/>
                  <a:gd name="T59" fmla="*/ 1 h 138"/>
                  <a:gd name="T60" fmla="*/ 1 w 161"/>
                  <a:gd name="T61" fmla="*/ 0 h 138"/>
                  <a:gd name="T62" fmla="*/ 1 w 161"/>
                  <a:gd name="T63" fmla="*/ 0 h 13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1"/>
                  <a:gd name="T97" fmla="*/ 0 h 138"/>
                  <a:gd name="T98" fmla="*/ 161 w 161"/>
                  <a:gd name="T99" fmla="*/ 138 h 13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1" h="138">
                    <a:moveTo>
                      <a:pt x="110" y="7"/>
                    </a:moveTo>
                    <a:lnTo>
                      <a:pt x="94" y="3"/>
                    </a:lnTo>
                    <a:lnTo>
                      <a:pt x="81" y="0"/>
                    </a:lnTo>
                    <a:lnTo>
                      <a:pt x="68" y="0"/>
                    </a:lnTo>
                    <a:lnTo>
                      <a:pt x="54" y="0"/>
                    </a:lnTo>
                    <a:lnTo>
                      <a:pt x="36" y="7"/>
                    </a:lnTo>
                    <a:lnTo>
                      <a:pt x="24" y="15"/>
                    </a:lnTo>
                    <a:lnTo>
                      <a:pt x="17" y="20"/>
                    </a:lnTo>
                    <a:lnTo>
                      <a:pt x="8" y="28"/>
                    </a:lnTo>
                    <a:lnTo>
                      <a:pt x="2" y="39"/>
                    </a:lnTo>
                    <a:lnTo>
                      <a:pt x="0" y="52"/>
                    </a:lnTo>
                    <a:lnTo>
                      <a:pt x="2" y="64"/>
                    </a:lnTo>
                    <a:lnTo>
                      <a:pt x="4" y="77"/>
                    </a:lnTo>
                    <a:lnTo>
                      <a:pt x="13" y="89"/>
                    </a:lnTo>
                    <a:lnTo>
                      <a:pt x="24" y="101"/>
                    </a:lnTo>
                    <a:lnTo>
                      <a:pt x="39" y="114"/>
                    </a:lnTo>
                    <a:lnTo>
                      <a:pt x="54" y="123"/>
                    </a:lnTo>
                    <a:lnTo>
                      <a:pt x="63" y="131"/>
                    </a:lnTo>
                    <a:lnTo>
                      <a:pt x="76" y="136"/>
                    </a:lnTo>
                    <a:lnTo>
                      <a:pt x="83" y="138"/>
                    </a:lnTo>
                    <a:lnTo>
                      <a:pt x="94" y="138"/>
                    </a:lnTo>
                    <a:lnTo>
                      <a:pt x="107" y="138"/>
                    </a:lnTo>
                    <a:lnTo>
                      <a:pt x="121" y="135"/>
                    </a:lnTo>
                    <a:lnTo>
                      <a:pt x="132" y="134"/>
                    </a:lnTo>
                    <a:lnTo>
                      <a:pt x="141" y="129"/>
                    </a:lnTo>
                    <a:lnTo>
                      <a:pt x="152" y="123"/>
                    </a:lnTo>
                    <a:lnTo>
                      <a:pt x="158" y="115"/>
                    </a:lnTo>
                    <a:lnTo>
                      <a:pt x="161" y="101"/>
                    </a:lnTo>
                    <a:lnTo>
                      <a:pt x="159" y="82"/>
                    </a:lnTo>
                    <a:lnTo>
                      <a:pt x="155" y="66"/>
                    </a:lnTo>
                    <a:lnTo>
                      <a:pt x="108" y="6"/>
                    </a:lnTo>
                    <a:lnTo>
                      <a:pt x="110" y="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71" name="Freeform 11"/>
              <p:cNvSpPr>
                <a:spLocks/>
              </p:cNvSpPr>
              <p:nvPr/>
            </p:nvSpPr>
            <p:spPr bwMode="auto">
              <a:xfrm>
                <a:off x="4625" y="3076"/>
                <a:ext cx="82" cy="76"/>
              </a:xfrm>
              <a:custGeom>
                <a:avLst/>
                <a:gdLst>
                  <a:gd name="T0" fmla="*/ 3 w 246"/>
                  <a:gd name="T1" fmla="*/ 0 h 229"/>
                  <a:gd name="T2" fmla="*/ 3 w 246"/>
                  <a:gd name="T3" fmla="*/ 0 h 229"/>
                  <a:gd name="T4" fmla="*/ 3 w 246"/>
                  <a:gd name="T5" fmla="*/ 0 h 229"/>
                  <a:gd name="T6" fmla="*/ 3 w 246"/>
                  <a:gd name="T7" fmla="*/ 0 h 229"/>
                  <a:gd name="T8" fmla="*/ 2 w 246"/>
                  <a:gd name="T9" fmla="*/ 0 h 229"/>
                  <a:gd name="T10" fmla="*/ 2 w 246"/>
                  <a:gd name="T11" fmla="*/ 0 h 229"/>
                  <a:gd name="T12" fmla="*/ 2 w 246"/>
                  <a:gd name="T13" fmla="*/ 0 h 229"/>
                  <a:gd name="T14" fmla="*/ 2 w 246"/>
                  <a:gd name="T15" fmla="*/ 0 h 229"/>
                  <a:gd name="T16" fmla="*/ 2 w 246"/>
                  <a:gd name="T17" fmla="*/ 0 h 229"/>
                  <a:gd name="T18" fmla="*/ 1 w 246"/>
                  <a:gd name="T19" fmla="*/ 0 h 229"/>
                  <a:gd name="T20" fmla="*/ 1 w 246"/>
                  <a:gd name="T21" fmla="*/ 0 h 229"/>
                  <a:gd name="T22" fmla="*/ 1 w 246"/>
                  <a:gd name="T23" fmla="*/ 0 h 229"/>
                  <a:gd name="T24" fmla="*/ 2 w 246"/>
                  <a:gd name="T25" fmla="*/ 0 h 229"/>
                  <a:gd name="T26" fmla="*/ 2 w 246"/>
                  <a:gd name="T27" fmla="*/ 0 h 229"/>
                  <a:gd name="T28" fmla="*/ 2 w 246"/>
                  <a:gd name="T29" fmla="*/ 0 h 229"/>
                  <a:gd name="T30" fmla="*/ 2 w 246"/>
                  <a:gd name="T31" fmla="*/ 0 h 229"/>
                  <a:gd name="T32" fmla="*/ 3 w 246"/>
                  <a:gd name="T33" fmla="*/ 0 h 229"/>
                  <a:gd name="T34" fmla="*/ 3 w 246"/>
                  <a:gd name="T35" fmla="*/ 1 h 229"/>
                  <a:gd name="T36" fmla="*/ 3 w 246"/>
                  <a:gd name="T37" fmla="*/ 1 h 229"/>
                  <a:gd name="T38" fmla="*/ 3 w 246"/>
                  <a:gd name="T39" fmla="*/ 1 h 229"/>
                  <a:gd name="T40" fmla="*/ 3 w 246"/>
                  <a:gd name="T41" fmla="*/ 1 h 229"/>
                  <a:gd name="T42" fmla="*/ 2 w 246"/>
                  <a:gd name="T43" fmla="*/ 2 h 229"/>
                  <a:gd name="T44" fmla="*/ 2 w 246"/>
                  <a:gd name="T45" fmla="*/ 2 h 229"/>
                  <a:gd name="T46" fmla="*/ 2 w 246"/>
                  <a:gd name="T47" fmla="*/ 2 h 229"/>
                  <a:gd name="T48" fmla="*/ 2 w 246"/>
                  <a:gd name="T49" fmla="*/ 2 h 229"/>
                  <a:gd name="T50" fmla="*/ 2 w 246"/>
                  <a:gd name="T51" fmla="*/ 2 h 229"/>
                  <a:gd name="T52" fmla="*/ 1 w 246"/>
                  <a:gd name="T53" fmla="*/ 2 h 229"/>
                  <a:gd name="T54" fmla="*/ 1 w 246"/>
                  <a:gd name="T55" fmla="*/ 2 h 229"/>
                  <a:gd name="T56" fmla="*/ 1 w 246"/>
                  <a:gd name="T57" fmla="*/ 2 h 229"/>
                  <a:gd name="T58" fmla="*/ 1 w 246"/>
                  <a:gd name="T59" fmla="*/ 2 h 229"/>
                  <a:gd name="T60" fmla="*/ 1 w 246"/>
                  <a:gd name="T61" fmla="*/ 2 h 229"/>
                  <a:gd name="T62" fmla="*/ 1 w 246"/>
                  <a:gd name="T63" fmla="*/ 1 h 229"/>
                  <a:gd name="T64" fmla="*/ 1 w 246"/>
                  <a:gd name="T65" fmla="*/ 1 h 229"/>
                  <a:gd name="T66" fmla="*/ 1 w 246"/>
                  <a:gd name="T67" fmla="*/ 2 h 229"/>
                  <a:gd name="T68" fmla="*/ 0 w 246"/>
                  <a:gd name="T69" fmla="*/ 2 h 229"/>
                  <a:gd name="T70" fmla="*/ 0 w 246"/>
                  <a:gd name="T71" fmla="*/ 2 h 229"/>
                  <a:gd name="T72" fmla="*/ 0 w 246"/>
                  <a:gd name="T73" fmla="*/ 2 h 229"/>
                  <a:gd name="T74" fmla="*/ 0 w 246"/>
                  <a:gd name="T75" fmla="*/ 2 h 229"/>
                  <a:gd name="T76" fmla="*/ 0 w 246"/>
                  <a:gd name="T77" fmla="*/ 3 h 229"/>
                  <a:gd name="T78" fmla="*/ 0 w 246"/>
                  <a:gd name="T79" fmla="*/ 3 h 229"/>
                  <a:gd name="T80" fmla="*/ 0 w 246"/>
                  <a:gd name="T81" fmla="*/ 3 h 229"/>
                  <a:gd name="T82" fmla="*/ 0 w 246"/>
                  <a:gd name="T83" fmla="*/ 3 h 229"/>
                  <a:gd name="T84" fmla="*/ 1 w 246"/>
                  <a:gd name="T85" fmla="*/ 3 h 229"/>
                  <a:gd name="T86" fmla="*/ 1 w 246"/>
                  <a:gd name="T87" fmla="*/ 3 h 229"/>
                  <a:gd name="T88" fmla="*/ 1 w 246"/>
                  <a:gd name="T89" fmla="*/ 3 h 229"/>
                  <a:gd name="T90" fmla="*/ 1 w 246"/>
                  <a:gd name="T91" fmla="*/ 3 h 229"/>
                  <a:gd name="T92" fmla="*/ 2 w 246"/>
                  <a:gd name="T93" fmla="*/ 3 h 229"/>
                  <a:gd name="T94" fmla="*/ 2 w 246"/>
                  <a:gd name="T95" fmla="*/ 2 h 229"/>
                  <a:gd name="T96" fmla="*/ 3 w 246"/>
                  <a:gd name="T97" fmla="*/ 2 h 229"/>
                  <a:gd name="T98" fmla="*/ 3 w 246"/>
                  <a:gd name="T99" fmla="*/ 1 h 229"/>
                  <a:gd name="T100" fmla="*/ 3 w 246"/>
                  <a:gd name="T101" fmla="*/ 1 h 229"/>
                  <a:gd name="T102" fmla="*/ 3 w 246"/>
                  <a:gd name="T103" fmla="*/ 0 h 229"/>
                  <a:gd name="T104" fmla="*/ 3 w 246"/>
                  <a:gd name="T105" fmla="*/ 0 h 22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46"/>
                  <a:gd name="T160" fmla="*/ 0 h 229"/>
                  <a:gd name="T161" fmla="*/ 246 w 246"/>
                  <a:gd name="T162" fmla="*/ 229 h 22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46" h="229">
                    <a:moveTo>
                      <a:pt x="239" y="21"/>
                    </a:moveTo>
                    <a:lnTo>
                      <a:pt x="233" y="14"/>
                    </a:lnTo>
                    <a:lnTo>
                      <a:pt x="220" y="7"/>
                    </a:lnTo>
                    <a:lnTo>
                      <a:pt x="205" y="2"/>
                    </a:lnTo>
                    <a:lnTo>
                      <a:pt x="184" y="0"/>
                    </a:lnTo>
                    <a:lnTo>
                      <a:pt x="163" y="0"/>
                    </a:lnTo>
                    <a:lnTo>
                      <a:pt x="136" y="5"/>
                    </a:lnTo>
                    <a:lnTo>
                      <a:pt x="127" y="8"/>
                    </a:lnTo>
                    <a:lnTo>
                      <a:pt x="124" y="14"/>
                    </a:lnTo>
                    <a:lnTo>
                      <a:pt x="120" y="28"/>
                    </a:lnTo>
                    <a:lnTo>
                      <a:pt x="119" y="33"/>
                    </a:lnTo>
                    <a:lnTo>
                      <a:pt x="120" y="33"/>
                    </a:lnTo>
                    <a:lnTo>
                      <a:pt x="143" y="26"/>
                    </a:lnTo>
                    <a:lnTo>
                      <a:pt x="163" y="22"/>
                    </a:lnTo>
                    <a:lnTo>
                      <a:pt x="190" y="25"/>
                    </a:lnTo>
                    <a:lnTo>
                      <a:pt x="202" y="27"/>
                    </a:lnTo>
                    <a:lnTo>
                      <a:pt x="213" y="32"/>
                    </a:lnTo>
                    <a:lnTo>
                      <a:pt x="222" y="41"/>
                    </a:lnTo>
                    <a:lnTo>
                      <a:pt x="227" y="64"/>
                    </a:lnTo>
                    <a:lnTo>
                      <a:pt x="224" y="75"/>
                    </a:lnTo>
                    <a:lnTo>
                      <a:pt x="219" y="90"/>
                    </a:lnTo>
                    <a:lnTo>
                      <a:pt x="189" y="123"/>
                    </a:lnTo>
                    <a:lnTo>
                      <a:pt x="174" y="134"/>
                    </a:lnTo>
                    <a:lnTo>
                      <a:pt x="160" y="143"/>
                    </a:lnTo>
                    <a:lnTo>
                      <a:pt x="150" y="147"/>
                    </a:lnTo>
                    <a:lnTo>
                      <a:pt x="137" y="150"/>
                    </a:lnTo>
                    <a:lnTo>
                      <a:pt x="120" y="150"/>
                    </a:lnTo>
                    <a:lnTo>
                      <a:pt x="103" y="150"/>
                    </a:lnTo>
                    <a:lnTo>
                      <a:pt x="81" y="144"/>
                    </a:lnTo>
                    <a:lnTo>
                      <a:pt x="75" y="140"/>
                    </a:lnTo>
                    <a:lnTo>
                      <a:pt x="71" y="134"/>
                    </a:lnTo>
                    <a:lnTo>
                      <a:pt x="66" y="121"/>
                    </a:lnTo>
                    <a:lnTo>
                      <a:pt x="67" y="112"/>
                    </a:lnTo>
                    <a:lnTo>
                      <a:pt x="42" y="128"/>
                    </a:lnTo>
                    <a:lnTo>
                      <a:pt x="19" y="150"/>
                    </a:lnTo>
                    <a:lnTo>
                      <a:pt x="4" y="169"/>
                    </a:lnTo>
                    <a:lnTo>
                      <a:pt x="0" y="183"/>
                    </a:lnTo>
                    <a:lnTo>
                      <a:pt x="0" y="193"/>
                    </a:lnTo>
                    <a:lnTo>
                      <a:pt x="4" y="205"/>
                    </a:lnTo>
                    <a:lnTo>
                      <a:pt x="12" y="217"/>
                    </a:lnTo>
                    <a:lnTo>
                      <a:pt x="25" y="224"/>
                    </a:lnTo>
                    <a:lnTo>
                      <a:pt x="38" y="228"/>
                    </a:lnTo>
                    <a:lnTo>
                      <a:pt x="53" y="229"/>
                    </a:lnTo>
                    <a:lnTo>
                      <a:pt x="67" y="229"/>
                    </a:lnTo>
                    <a:lnTo>
                      <a:pt x="86" y="225"/>
                    </a:lnTo>
                    <a:lnTo>
                      <a:pt x="106" y="220"/>
                    </a:lnTo>
                    <a:lnTo>
                      <a:pt x="126" y="213"/>
                    </a:lnTo>
                    <a:lnTo>
                      <a:pt x="146" y="202"/>
                    </a:lnTo>
                    <a:lnTo>
                      <a:pt x="227" y="132"/>
                    </a:lnTo>
                    <a:lnTo>
                      <a:pt x="242" y="111"/>
                    </a:lnTo>
                    <a:lnTo>
                      <a:pt x="246" y="54"/>
                    </a:lnTo>
                    <a:lnTo>
                      <a:pt x="244" y="37"/>
                    </a:lnTo>
                    <a:lnTo>
                      <a:pt x="239" y="2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72" name="Freeform 12"/>
              <p:cNvSpPr>
                <a:spLocks/>
              </p:cNvSpPr>
              <p:nvPr/>
            </p:nvSpPr>
            <p:spPr bwMode="auto">
              <a:xfrm>
                <a:off x="4661" y="2860"/>
                <a:ext cx="64" cy="224"/>
              </a:xfrm>
              <a:custGeom>
                <a:avLst/>
                <a:gdLst>
                  <a:gd name="T0" fmla="*/ 2 w 193"/>
                  <a:gd name="T1" fmla="*/ 8 h 672"/>
                  <a:gd name="T2" fmla="*/ 2 w 193"/>
                  <a:gd name="T3" fmla="*/ 8 h 672"/>
                  <a:gd name="T4" fmla="*/ 1 w 193"/>
                  <a:gd name="T5" fmla="*/ 8 h 672"/>
                  <a:gd name="T6" fmla="*/ 1 w 193"/>
                  <a:gd name="T7" fmla="*/ 8 h 672"/>
                  <a:gd name="T8" fmla="*/ 1 w 193"/>
                  <a:gd name="T9" fmla="*/ 8 h 672"/>
                  <a:gd name="T10" fmla="*/ 1 w 193"/>
                  <a:gd name="T11" fmla="*/ 8 h 672"/>
                  <a:gd name="T12" fmla="*/ 0 w 193"/>
                  <a:gd name="T13" fmla="*/ 8 h 672"/>
                  <a:gd name="T14" fmla="*/ 0 w 193"/>
                  <a:gd name="T15" fmla="*/ 8 h 672"/>
                  <a:gd name="T16" fmla="*/ 0 w 193"/>
                  <a:gd name="T17" fmla="*/ 8 h 672"/>
                  <a:gd name="T18" fmla="*/ 0 w 193"/>
                  <a:gd name="T19" fmla="*/ 7 h 672"/>
                  <a:gd name="T20" fmla="*/ 0 w 193"/>
                  <a:gd name="T21" fmla="*/ 6 h 672"/>
                  <a:gd name="T22" fmla="*/ 0 w 193"/>
                  <a:gd name="T23" fmla="*/ 5 h 672"/>
                  <a:gd name="T24" fmla="*/ 0 w 193"/>
                  <a:gd name="T25" fmla="*/ 4 h 672"/>
                  <a:gd name="T26" fmla="*/ 0 w 193"/>
                  <a:gd name="T27" fmla="*/ 3 h 672"/>
                  <a:gd name="T28" fmla="*/ 0 w 193"/>
                  <a:gd name="T29" fmla="*/ 2 h 672"/>
                  <a:gd name="T30" fmla="*/ 0 w 193"/>
                  <a:gd name="T31" fmla="*/ 1 h 672"/>
                  <a:gd name="T32" fmla="*/ 0 w 193"/>
                  <a:gd name="T33" fmla="*/ 1 h 672"/>
                  <a:gd name="T34" fmla="*/ 0 w 193"/>
                  <a:gd name="T35" fmla="*/ 0 h 672"/>
                  <a:gd name="T36" fmla="*/ 0 w 193"/>
                  <a:gd name="T37" fmla="*/ 0 h 672"/>
                  <a:gd name="T38" fmla="*/ 0 w 193"/>
                  <a:gd name="T39" fmla="*/ 0 h 672"/>
                  <a:gd name="T40" fmla="*/ 2 w 193"/>
                  <a:gd name="T41" fmla="*/ 0 h 672"/>
                  <a:gd name="T42" fmla="*/ 2 w 193"/>
                  <a:gd name="T43" fmla="*/ 0 h 672"/>
                  <a:gd name="T44" fmla="*/ 2 w 193"/>
                  <a:gd name="T45" fmla="*/ 0 h 672"/>
                  <a:gd name="T46" fmla="*/ 2 w 193"/>
                  <a:gd name="T47" fmla="*/ 1 h 672"/>
                  <a:gd name="T48" fmla="*/ 2 w 193"/>
                  <a:gd name="T49" fmla="*/ 1 h 672"/>
                  <a:gd name="T50" fmla="*/ 2 w 193"/>
                  <a:gd name="T51" fmla="*/ 2 h 672"/>
                  <a:gd name="T52" fmla="*/ 2 w 193"/>
                  <a:gd name="T53" fmla="*/ 2 h 672"/>
                  <a:gd name="T54" fmla="*/ 2 w 193"/>
                  <a:gd name="T55" fmla="*/ 3 h 672"/>
                  <a:gd name="T56" fmla="*/ 2 w 193"/>
                  <a:gd name="T57" fmla="*/ 3 h 672"/>
                  <a:gd name="T58" fmla="*/ 2 w 193"/>
                  <a:gd name="T59" fmla="*/ 4 h 672"/>
                  <a:gd name="T60" fmla="*/ 2 w 193"/>
                  <a:gd name="T61" fmla="*/ 4 h 672"/>
                  <a:gd name="T62" fmla="*/ 2 w 193"/>
                  <a:gd name="T63" fmla="*/ 5 h 672"/>
                  <a:gd name="T64" fmla="*/ 2 w 193"/>
                  <a:gd name="T65" fmla="*/ 6 h 672"/>
                  <a:gd name="T66" fmla="*/ 2 w 193"/>
                  <a:gd name="T67" fmla="*/ 6 h 672"/>
                  <a:gd name="T68" fmla="*/ 2 w 193"/>
                  <a:gd name="T69" fmla="*/ 7 h 672"/>
                  <a:gd name="T70" fmla="*/ 2 w 193"/>
                  <a:gd name="T71" fmla="*/ 7 h 672"/>
                  <a:gd name="T72" fmla="*/ 2 w 193"/>
                  <a:gd name="T73" fmla="*/ 8 h 672"/>
                  <a:gd name="T74" fmla="*/ 2 w 193"/>
                  <a:gd name="T75" fmla="*/ 8 h 672"/>
                  <a:gd name="T76" fmla="*/ 2 w 193"/>
                  <a:gd name="T77" fmla="*/ 8 h 672"/>
                  <a:gd name="T78" fmla="*/ 2 w 193"/>
                  <a:gd name="T79" fmla="*/ 8 h 67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3"/>
                  <a:gd name="T121" fmla="*/ 0 h 672"/>
                  <a:gd name="T122" fmla="*/ 193 w 193"/>
                  <a:gd name="T123" fmla="*/ 672 h 67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3" h="672">
                    <a:moveTo>
                      <a:pt x="131" y="672"/>
                    </a:moveTo>
                    <a:lnTo>
                      <a:pt x="124" y="661"/>
                    </a:lnTo>
                    <a:lnTo>
                      <a:pt x="112" y="654"/>
                    </a:lnTo>
                    <a:lnTo>
                      <a:pt x="97" y="649"/>
                    </a:lnTo>
                    <a:lnTo>
                      <a:pt x="76" y="647"/>
                    </a:lnTo>
                    <a:lnTo>
                      <a:pt x="55" y="647"/>
                    </a:lnTo>
                    <a:lnTo>
                      <a:pt x="28" y="653"/>
                    </a:lnTo>
                    <a:lnTo>
                      <a:pt x="17" y="657"/>
                    </a:lnTo>
                    <a:lnTo>
                      <a:pt x="17" y="656"/>
                    </a:lnTo>
                    <a:lnTo>
                      <a:pt x="22" y="606"/>
                    </a:lnTo>
                    <a:lnTo>
                      <a:pt x="17" y="523"/>
                    </a:lnTo>
                    <a:lnTo>
                      <a:pt x="10" y="430"/>
                    </a:lnTo>
                    <a:lnTo>
                      <a:pt x="6" y="313"/>
                    </a:lnTo>
                    <a:lnTo>
                      <a:pt x="11" y="207"/>
                    </a:lnTo>
                    <a:lnTo>
                      <a:pt x="6" y="147"/>
                    </a:lnTo>
                    <a:lnTo>
                      <a:pt x="3" y="113"/>
                    </a:lnTo>
                    <a:lnTo>
                      <a:pt x="0" y="73"/>
                    </a:lnTo>
                    <a:lnTo>
                      <a:pt x="0" y="36"/>
                    </a:lnTo>
                    <a:lnTo>
                      <a:pt x="6" y="0"/>
                    </a:lnTo>
                    <a:lnTo>
                      <a:pt x="39" y="2"/>
                    </a:lnTo>
                    <a:lnTo>
                      <a:pt x="135" y="8"/>
                    </a:lnTo>
                    <a:lnTo>
                      <a:pt x="190" y="8"/>
                    </a:lnTo>
                    <a:lnTo>
                      <a:pt x="189" y="8"/>
                    </a:lnTo>
                    <a:lnTo>
                      <a:pt x="193" y="46"/>
                    </a:lnTo>
                    <a:lnTo>
                      <a:pt x="193" y="75"/>
                    </a:lnTo>
                    <a:lnTo>
                      <a:pt x="188" y="126"/>
                    </a:lnTo>
                    <a:lnTo>
                      <a:pt x="178" y="171"/>
                    </a:lnTo>
                    <a:lnTo>
                      <a:pt x="176" y="207"/>
                    </a:lnTo>
                    <a:lnTo>
                      <a:pt x="178" y="254"/>
                    </a:lnTo>
                    <a:lnTo>
                      <a:pt x="182" y="300"/>
                    </a:lnTo>
                    <a:lnTo>
                      <a:pt x="185" y="358"/>
                    </a:lnTo>
                    <a:lnTo>
                      <a:pt x="178" y="406"/>
                    </a:lnTo>
                    <a:lnTo>
                      <a:pt x="169" y="452"/>
                    </a:lnTo>
                    <a:lnTo>
                      <a:pt x="158" y="489"/>
                    </a:lnTo>
                    <a:lnTo>
                      <a:pt x="139" y="547"/>
                    </a:lnTo>
                    <a:lnTo>
                      <a:pt x="134" y="582"/>
                    </a:lnTo>
                    <a:lnTo>
                      <a:pt x="128" y="616"/>
                    </a:lnTo>
                    <a:lnTo>
                      <a:pt x="128" y="650"/>
                    </a:lnTo>
                    <a:lnTo>
                      <a:pt x="128" y="662"/>
                    </a:lnTo>
                    <a:lnTo>
                      <a:pt x="131" y="67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73" name="Freeform 13"/>
              <p:cNvSpPr>
                <a:spLocks/>
              </p:cNvSpPr>
              <p:nvPr/>
            </p:nvSpPr>
            <p:spPr bwMode="auto">
              <a:xfrm>
                <a:off x="4620" y="2456"/>
                <a:ext cx="36" cy="200"/>
              </a:xfrm>
              <a:custGeom>
                <a:avLst/>
                <a:gdLst>
                  <a:gd name="T0" fmla="*/ 1 w 108"/>
                  <a:gd name="T1" fmla="*/ 7 h 599"/>
                  <a:gd name="T2" fmla="*/ 1 w 108"/>
                  <a:gd name="T3" fmla="*/ 0 h 599"/>
                  <a:gd name="T4" fmla="*/ 1 w 108"/>
                  <a:gd name="T5" fmla="*/ 0 h 599"/>
                  <a:gd name="T6" fmla="*/ 1 w 108"/>
                  <a:gd name="T7" fmla="*/ 0 h 599"/>
                  <a:gd name="T8" fmla="*/ 1 w 108"/>
                  <a:gd name="T9" fmla="*/ 0 h 599"/>
                  <a:gd name="T10" fmla="*/ 1 w 108"/>
                  <a:gd name="T11" fmla="*/ 0 h 599"/>
                  <a:gd name="T12" fmla="*/ 1 w 108"/>
                  <a:gd name="T13" fmla="*/ 0 h 599"/>
                  <a:gd name="T14" fmla="*/ 1 w 108"/>
                  <a:gd name="T15" fmla="*/ 0 h 599"/>
                  <a:gd name="T16" fmla="*/ 1 w 108"/>
                  <a:gd name="T17" fmla="*/ 0 h 599"/>
                  <a:gd name="T18" fmla="*/ 1 w 108"/>
                  <a:gd name="T19" fmla="*/ 0 h 599"/>
                  <a:gd name="T20" fmla="*/ 1 w 108"/>
                  <a:gd name="T21" fmla="*/ 0 h 599"/>
                  <a:gd name="T22" fmla="*/ 0 w 108"/>
                  <a:gd name="T23" fmla="*/ 0 h 599"/>
                  <a:gd name="T24" fmla="*/ 1 w 108"/>
                  <a:gd name="T25" fmla="*/ 0 h 599"/>
                  <a:gd name="T26" fmla="*/ 1 w 108"/>
                  <a:gd name="T27" fmla="*/ 1 h 599"/>
                  <a:gd name="T28" fmla="*/ 1 w 108"/>
                  <a:gd name="T29" fmla="*/ 1 h 599"/>
                  <a:gd name="T30" fmla="*/ 1 w 108"/>
                  <a:gd name="T31" fmla="*/ 1 h 599"/>
                  <a:gd name="T32" fmla="*/ 1 w 108"/>
                  <a:gd name="T33" fmla="*/ 1 h 599"/>
                  <a:gd name="T34" fmla="*/ 1 w 108"/>
                  <a:gd name="T35" fmla="*/ 1 h 599"/>
                  <a:gd name="T36" fmla="*/ 1 w 108"/>
                  <a:gd name="T37" fmla="*/ 1 h 599"/>
                  <a:gd name="T38" fmla="*/ 1 w 108"/>
                  <a:gd name="T39" fmla="*/ 2 h 599"/>
                  <a:gd name="T40" fmla="*/ 1 w 108"/>
                  <a:gd name="T41" fmla="*/ 2 h 599"/>
                  <a:gd name="T42" fmla="*/ 1 w 108"/>
                  <a:gd name="T43" fmla="*/ 2 h 599"/>
                  <a:gd name="T44" fmla="*/ 1 w 108"/>
                  <a:gd name="T45" fmla="*/ 2 h 599"/>
                  <a:gd name="T46" fmla="*/ 1 w 108"/>
                  <a:gd name="T47" fmla="*/ 2 h 599"/>
                  <a:gd name="T48" fmla="*/ 0 w 108"/>
                  <a:gd name="T49" fmla="*/ 1 h 599"/>
                  <a:gd name="T50" fmla="*/ 0 w 108"/>
                  <a:gd name="T51" fmla="*/ 1 h 599"/>
                  <a:gd name="T52" fmla="*/ 0 w 108"/>
                  <a:gd name="T53" fmla="*/ 1 h 599"/>
                  <a:gd name="T54" fmla="*/ 1 w 108"/>
                  <a:gd name="T55" fmla="*/ 2 h 599"/>
                  <a:gd name="T56" fmla="*/ 1 w 108"/>
                  <a:gd name="T57" fmla="*/ 2 h 599"/>
                  <a:gd name="T58" fmla="*/ 0 w 108"/>
                  <a:gd name="T59" fmla="*/ 2 h 599"/>
                  <a:gd name="T60" fmla="*/ 0 w 108"/>
                  <a:gd name="T61" fmla="*/ 2 h 599"/>
                  <a:gd name="T62" fmla="*/ 0 w 108"/>
                  <a:gd name="T63" fmla="*/ 2 h 599"/>
                  <a:gd name="T64" fmla="*/ 0 w 108"/>
                  <a:gd name="T65" fmla="*/ 2 h 599"/>
                  <a:gd name="T66" fmla="*/ 0 w 108"/>
                  <a:gd name="T67" fmla="*/ 2 h 599"/>
                  <a:gd name="T68" fmla="*/ 0 w 108"/>
                  <a:gd name="T69" fmla="*/ 4 h 599"/>
                  <a:gd name="T70" fmla="*/ 0 w 108"/>
                  <a:gd name="T71" fmla="*/ 6 h 599"/>
                  <a:gd name="T72" fmla="*/ 0 w 108"/>
                  <a:gd name="T73" fmla="*/ 6 h 599"/>
                  <a:gd name="T74" fmla="*/ 0 w 108"/>
                  <a:gd name="T75" fmla="*/ 6 h 599"/>
                  <a:gd name="T76" fmla="*/ 0 w 108"/>
                  <a:gd name="T77" fmla="*/ 7 h 599"/>
                  <a:gd name="T78" fmla="*/ 0 w 108"/>
                  <a:gd name="T79" fmla="*/ 7 h 599"/>
                  <a:gd name="T80" fmla="*/ 1 w 108"/>
                  <a:gd name="T81" fmla="*/ 7 h 599"/>
                  <a:gd name="T82" fmla="*/ 1 w 108"/>
                  <a:gd name="T83" fmla="*/ 7 h 59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8"/>
                  <a:gd name="T127" fmla="*/ 0 h 599"/>
                  <a:gd name="T128" fmla="*/ 108 w 108"/>
                  <a:gd name="T129" fmla="*/ 599 h 59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8" h="599">
                    <a:moveTo>
                      <a:pt x="69" y="599"/>
                    </a:moveTo>
                    <a:lnTo>
                      <a:pt x="108" y="24"/>
                    </a:lnTo>
                    <a:lnTo>
                      <a:pt x="102" y="26"/>
                    </a:lnTo>
                    <a:lnTo>
                      <a:pt x="94" y="27"/>
                    </a:lnTo>
                    <a:lnTo>
                      <a:pt x="87" y="26"/>
                    </a:lnTo>
                    <a:lnTo>
                      <a:pt x="82" y="23"/>
                    </a:lnTo>
                    <a:lnTo>
                      <a:pt x="73" y="10"/>
                    </a:lnTo>
                    <a:lnTo>
                      <a:pt x="67" y="0"/>
                    </a:lnTo>
                    <a:lnTo>
                      <a:pt x="58" y="6"/>
                    </a:lnTo>
                    <a:lnTo>
                      <a:pt x="51" y="12"/>
                    </a:lnTo>
                    <a:lnTo>
                      <a:pt x="45" y="23"/>
                    </a:lnTo>
                    <a:lnTo>
                      <a:pt x="40" y="36"/>
                    </a:lnTo>
                    <a:lnTo>
                      <a:pt x="51" y="40"/>
                    </a:lnTo>
                    <a:lnTo>
                      <a:pt x="61" y="50"/>
                    </a:lnTo>
                    <a:lnTo>
                      <a:pt x="69" y="59"/>
                    </a:lnTo>
                    <a:lnTo>
                      <a:pt x="78" y="71"/>
                    </a:lnTo>
                    <a:lnTo>
                      <a:pt x="82" y="87"/>
                    </a:lnTo>
                    <a:lnTo>
                      <a:pt x="85" y="100"/>
                    </a:lnTo>
                    <a:lnTo>
                      <a:pt x="82" y="116"/>
                    </a:lnTo>
                    <a:lnTo>
                      <a:pt x="78" y="127"/>
                    </a:lnTo>
                    <a:lnTo>
                      <a:pt x="72" y="132"/>
                    </a:lnTo>
                    <a:lnTo>
                      <a:pt x="62" y="132"/>
                    </a:lnTo>
                    <a:lnTo>
                      <a:pt x="54" y="130"/>
                    </a:lnTo>
                    <a:lnTo>
                      <a:pt x="46" y="124"/>
                    </a:lnTo>
                    <a:lnTo>
                      <a:pt x="40" y="118"/>
                    </a:lnTo>
                    <a:lnTo>
                      <a:pt x="27" y="106"/>
                    </a:lnTo>
                    <a:lnTo>
                      <a:pt x="38" y="116"/>
                    </a:lnTo>
                    <a:lnTo>
                      <a:pt x="41" y="127"/>
                    </a:lnTo>
                    <a:lnTo>
                      <a:pt x="41" y="140"/>
                    </a:lnTo>
                    <a:lnTo>
                      <a:pt x="38" y="157"/>
                    </a:lnTo>
                    <a:lnTo>
                      <a:pt x="32" y="164"/>
                    </a:lnTo>
                    <a:lnTo>
                      <a:pt x="23" y="164"/>
                    </a:lnTo>
                    <a:lnTo>
                      <a:pt x="15" y="164"/>
                    </a:lnTo>
                    <a:lnTo>
                      <a:pt x="13" y="165"/>
                    </a:lnTo>
                    <a:lnTo>
                      <a:pt x="0" y="351"/>
                    </a:lnTo>
                    <a:lnTo>
                      <a:pt x="2" y="458"/>
                    </a:lnTo>
                    <a:lnTo>
                      <a:pt x="8" y="480"/>
                    </a:lnTo>
                    <a:lnTo>
                      <a:pt x="13" y="504"/>
                    </a:lnTo>
                    <a:lnTo>
                      <a:pt x="23" y="532"/>
                    </a:lnTo>
                    <a:lnTo>
                      <a:pt x="40" y="562"/>
                    </a:lnTo>
                    <a:lnTo>
                      <a:pt x="53" y="581"/>
                    </a:lnTo>
                    <a:lnTo>
                      <a:pt x="69" y="59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74" name="Freeform 14"/>
              <p:cNvSpPr>
                <a:spLocks/>
              </p:cNvSpPr>
              <p:nvPr/>
            </p:nvSpPr>
            <p:spPr bwMode="auto">
              <a:xfrm>
                <a:off x="4809" y="2432"/>
                <a:ext cx="36" cy="217"/>
              </a:xfrm>
              <a:custGeom>
                <a:avLst/>
                <a:gdLst>
                  <a:gd name="T0" fmla="*/ 1 w 108"/>
                  <a:gd name="T1" fmla="*/ 8 h 653"/>
                  <a:gd name="T2" fmla="*/ 0 w 108"/>
                  <a:gd name="T3" fmla="*/ 5 h 653"/>
                  <a:gd name="T4" fmla="*/ 0 w 108"/>
                  <a:gd name="T5" fmla="*/ 1 h 653"/>
                  <a:gd name="T6" fmla="*/ 0 w 108"/>
                  <a:gd name="T7" fmla="*/ 0 h 653"/>
                  <a:gd name="T8" fmla="*/ 0 w 108"/>
                  <a:gd name="T9" fmla="*/ 0 h 653"/>
                  <a:gd name="T10" fmla="*/ 0 w 108"/>
                  <a:gd name="T11" fmla="*/ 0 h 653"/>
                  <a:gd name="T12" fmla="*/ 1 w 108"/>
                  <a:gd name="T13" fmla="*/ 0 h 653"/>
                  <a:gd name="T14" fmla="*/ 1 w 108"/>
                  <a:gd name="T15" fmla="*/ 0 h 653"/>
                  <a:gd name="T16" fmla="*/ 1 w 108"/>
                  <a:gd name="T17" fmla="*/ 1 h 653"/>
                  <a:gd name="T18" fmla="*/ 1 w 108"/>
                  <a:gd name="T19" fmla="*/ 1 h 653"/>
                  <a:gd name="T20" fmla="*/ 1 w 108"/>
                  <a:gd name="T21" fmla="*/ 1 h 653"/>
                  <a:gd name="T22" fmla="*/ 1 w 108"/>
                  <a:gd name="T23" fmla="*/ 1 h 653"/>
                  <a:gd name="T24" fmla="*/ 1 w 108"/>
                  <a:gd name="T25" fmla="*/ 1 h 653"/>
                  <a:gd name="T26" fmla="*/ 1 w 108"/>
                  <a:gd name="T27" fmla="*/ 2 h 653"/>
                  <a:gd name="T28" fmla="*/ 1 w 108"/>
                  <a:gd name="T29" fmla="*/ 3 h 653"/>
                  <a:gd name="T30" fmla="*/ 1 w 108"/>
                  <a:gd name="T31" fmla="*/ 6 h 653"/>
                  <a:gd name="T32" fmla="*/ 1 w 108"/>
                  <a:gd name="T33" fmla="*/ 6 h 653"/>
                  <a:gd name="T34" fmla="*/ 1 w 108"/>
                  <a:gd name="T35" fmla="*/ 7 h 653"/>
                  <a:gd name="T36" fmla="*/ 1 w 108"/>
                  <a:gd name="T37" fmla="*/ 7 h 653"/>
                  <a:gd name="T38" fmla="*/ 1 w 108"/>
                  <a:gd name="T39" fmla="*/ 7 h 653"/>
                  <a:gd name="T40" fmla="*/ 1 w 108"/>
                  <a:gd name="T41" fmla="*/ 7 h 653"/>
                  <a:gd name="T42" fmla="*/ 1 w 108"/>
                  <a:gd name="T43" fmla="*/ 8 h 653"/>
                  <a:gd name="T44" fmla="*/ 1 w 108"/>
                  <a:gd name="T45" fmla="*/ 8 h 653"/>
                  <a:gd name="T46" fmla="*/ 1 w 108"/>
                  <a:gd name="T47" fmla="*/ 8 h 653"/>
                  <a:gd name="T48" fmla="*/ 1 w 108"/>
                  <a:gd name="T49" fmla="*/ 8 h 6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8"/>
                  <a:gd name="T76" fmla="*/ 0 h 653"/>
                  <a:gd name="T77" fmla="*/ 108 w 108"/>
                  <a:gd name="T78" fmla="*/ 653 h 65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8" h="653">
                    <a:moveTo>
                      <a:pt x="72" y="647"/>
                    </a:moveTo>
                    <a:lnTo>
                      <a:pt x="27" y="368"/>
                    </a:lnTo>
                    <a:lnTo>
                      <a:pt x="4" y="120"/>
                    </a:lnTo>
                    <a:lnTo>
                      <a:pt x="0" y="1"/>
                    </a:lnTo>
                    <a:lnTo>
                      <a:pt x="0" y="0"/>
                    </a:lnTo>
                    <a:lnTo>
                      <a:pt x="40" y="16"/>
                    </a:lnTo>
                    <a:lnTo>
                      <a:pt x="55" y="27"/>
                    </a:lnTo>
                    <a:lnTo>
                      <a:pt x="68" y="38"/>
                    </a:lnTo>
                    <a:lnTo>
                      <a:pt x="81" y="51"/>
                    </a:lnTo>
                    <a:lnTo>
                      <a:pt x="89" y="62"/>
                    </a:lnTo>
                    <a:lnTo>
                      <a:pt x="94" y="74"/>
                    </a:lnTo>
                    <a:lnTo>
                      <a:pt x="102" y="98"/>
                    </a:lnTo>
                    <a:lnTo>
                      <a:pt x="105" y="120"/>
                    </a:lnTo>
                    <a:lnTo>
                      <a:pt x="108" y="191"/>
                    </a:lnTo>
                    <a:lnTo>
                      <a:pt x="108" y="272"/>
                    </a:lnTo>
                    <a:lnTo>
                      <a:pt x="108" y="461"/>
                    </a:lnTo>
                    <a:lnTo>
                      <a:pt x="105" y="495"/>
                    </a:lnTo>
                    <a:lnTo>
                      <a:pt x="105" y="539"/>
                    </a:lnTo>
                    <a:lnTo>
                      <a:pt x="102" y="561"/>
                    </a:lnTo>
                    <a:lnTo>
                      <a:pt x="98" y="588"/>
                    </a:lnTo>
                    <a:lnTo>
                      <a:pt x="96" y="601"/>
                    </a:lnTo>
                    <a:lnTo>
                      <a:pt x="92" y="616"/>
                    </a:lnTo>
                    <a:lnTo>
                      <a:pt x="86" y="635"/>
                    </a:lnTo>
                    <a:lnTo>
                      <a:pt x="75" y="653"/>
                    </a:lnTo>
                    <a:lnTo>
                      <a:pt x="72" y="64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75" name="Freeform 15"/>
              <p:cNvSpPr>
                <a:spLocks/>
              </p:cNvSpPr>
              <p:nvPr/>
            </p:nvSpPr>
            <p:spPr bwMode="auto">
              <a:xfrm>
                <a:off x="4612" y="2409"/>
                <a:ext cx="94" cy="102"/>
              </a:xfrm>
              <a:custGeom>
                <a:avLst/>
                <a:gdLst>
                  <a:gd name="T0" fmla="*/ 2 w 283"/>
                  <a:gd name="T1" fmla="*/ 1 h 306"/>
                  <a:gd name="T2" fmla="*/ 2 w 283"/>
                  <a:gd name="T3" fmla="*/ 1 h 306"/>
                  <a:gd name="T4" fmla="*/ 2 w 283"/>
                  <a:gd name="T5" fmla="*/ 2 h 306"/>
                  <a:gd name="T6" fmla="*/ 2 w 283"/>
                  <a:gd name="T7" fmla="*/ 2 h 306"/>
                  <a:gd name="T8" fmla="*/ 1 w 283"/>
                  <a:gd name="T9" fmla="*/ 2 h 306"/>
                  <a:gd name="T10" fmla="*/ 1 w 283"/>
                  <a:gd name="T11" fmla="*/ 2 h 306"/>
                  <a:gd name="T12" fmla="*/ 1 w 283"/>
                  <a:gd name="T13" fmla="*/ 2 h 306"/>
                  <a:gd name="T14" fmla="*/ 1 w 283"/>
                  <a:gd name="T15" fmla="*/ 2 h 306"/>
                  <a:gd name="T16" fmla="*/ 1 w 283"/>
                  <a:gd name="T17" fmla="*/ 2 h 306"/>
                  <a:gd name="T18" fmla="*/ 1 w 283"/>
                  <a:gd name="T19" fmla="*/ 2 h 306"/>
                  <a:gd name="T20" fmla="*/ 1 w 283"/>
                  <a:gd name="T21" fmla="*/ 3 h 306"/>
                  <a:gd name="T22" fmla="*/ 1 w 283"/>
                  <a:gd name="T23" fmla="*/ 3 h 306"/>
                  <a:gd name="T24" fmla="*/ 1 w 283"/>
                  <a:gd name="T25" fmla="*/ 3 h 306"/>
                  <a:gd name="T26" fmla="*/ 1 w 283"/>
                  <a:gd name="T27" fmla="*/ 3 h 306"/>
                  <a:gd name="T28" fmla="*/ 1 w 283"/>
                  <a:gd name="T29" fmla="*/ 3 h 306"/>
                  <a:gd name="T30" fmla="*/ 1 w 283"/>
                  <a:gd name="T31" fmla="*/ 3 h 306"/>
                  <a:gd name="T32" fmla="*/ 1 w 283"/>
                  <a:gd name="T33" fmla="*/ 3 h 306"/>
                  <a:gd name="T34" fmla="*/ 1 w 283"/>
                  <a:gd name="T35" fmla="*/ 4 h 306"/>
                  <a:gd name="T36" fmla="*/ 0 w 283"/>
                  <a:gd name="T37" fmla="*/ 4 h 306"/>
                  <a:gd name="T38" fmla="*/ 0 w 283"/>
                  <a:gd name="T39" fmla="*/ 3 h 306"/>
                  <a:gd name="T40" fmla="*/ 0 w 283"/>
                  <a:gd name="T41" fmla="*/ 3 h 306"/>
                  <a:gd name="T42" fmla="*/ 0 w 283"/>
                  <a:gd name="T43" fmla="*/ 3 h 306"/>
                  <a:gd name="T44" fmla="*/ 0 w 283"/>
                  <a:gd name="T45" fmla="*/ 3 h 306"/>
                  <a:gd name="T46" fmla="*/ 0 w 283"/>
                  <a:gd name="T47" fmla="*/ 2 h 306"/>
                  <a:gd name="T48" fmla="*/ 0 w 283"/>
                  <a:gd name="T49" fmla="*/ 2 h 306"/>
                  <a:gd name="T50" fmla="*/ 0 w 283"/>
                  <a:gd name="T51" fmla="*/ 2 h 306"/>
                  <a:gd name="T52" fmla="*/ 1 w 283"/>
                  <a:gd name="T53" fmla="*/ 1 h 306"/>
                  <a:gd name="T54" fmla="*/ 1 w 283"/>
                  <a:gd name="T55" fmla="*/ 0 h 306"/>
                  <a:gd name="T56" fmla="*/ 2 w 283"/>
                  <a:gd name="T57" fmla="*/ 0 h 306"/>
                  <a:gd name="T58" fmla="*/ 2 w 283"/>
                  <a:gd name="T59" fmla="*/ 0 h 306"/>
                  <a:gd name="T60" fmla="*/ 3 w 283"/>
                  <a:gd name="T61" fmla="*/ 0 h 306"/>
                  <a:gd name="T62" fmla="*/ 3 w 283"/>
                  <a:gd name="T63" fmla="*/ 0 h 30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83"/>
                  <a:gd name="T97" fmla="*/ 0 h 306"/>
                  <a:gd name="T98" fmla="*/ 283 w 283"/>
                  <a:gd name="T99" fmla="*/ 306 h 30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83" h="306">
                    <a:moveTo>
                      <a:pt x="282" y="22"/>
                    </a:moveTo>
                    <a:lnTo>
                      <a:pt x="173" y="72"/>
                    </a:lnTo>
                    <a:lnTo>
                      <a:pt x="173" y="83"/>
                    </a:lnTo>
                    <a:lnTo>
                      <a:pt x="170" y="106"/>
                    </a:lnTo>
                    <a:lnTo>
                      <a:pt x="159" y="131"/>
                    </a:lnTo>
                    <a:lnTo>
                      <a:pt x="150" y="149"/>
                    </a:lnTo>
                    <a:lnTo>
                      <a:pt x="132" y="165"/>
                    </a:lnTo>
                    <a:lnTo>
                      <a:pt x="127" y="167"/>
                    </a:lnTo>
                    <a:lnTo>
                      <a:pt x="120" y="169"/>
                    </a:lnTo>
                    <a:lnTo>
                      <a:pt x="113" y="167"/>
                    </a:lnTo>
                    <a:lnTo>
                      <a:pt x="109" y="165"/>
                    </a:lnTo>
                    <a:lnTo>
                      <a:pt x="99" y="152"/>
                    </a:lnTo>
                    <a:lnTo>
                      <a:pt x="92" y="142"/>
                    </a:lnTo>
                    <a:lnTo>
                      <a:pt x="83" y="147"/>
                    </a:lnTo>
                    <a:lnTo>
                      <a:pt x="76" y="153"/>
                    </a:lnTo>
                    <a:lnTo>
                      <a:pt x="71" y="165"/>
                    </a:lnTo>
                    <a:lnTo>
                      <a:pt x="65" y="177"/>
                    </a:lnTo>
                    <a:lnTo>
                      <a:pt x="76" y="181"/>
                    </a:lnTo>
                    <a:lnTo>
                      <a:pt x="87" y="192"/>
                    </a:lnTo>
                    <a:lnTo>
                      <a:pt x="96" y="201"/>
                    </a:lnTo>
                    <a:lnTo>
                      <a:pt x="104" y="212"/>
                    </a:lnTo>
                    <a:lnTo>
                      <a:pt x="109" y="228"/>
                    </a:lnTo>
                    <a:lnTo>
                      <a:pt x="110" y="243"/>
                    </a:lnTo>
                    <a:lnTo>
                      <a:pt x="109" y="257"/>
                    </a:lnTo>
                    <a:lnTo>
                      <a:pt x="104" y="268"/>
                    </a:lnTo>
                    <a:lnTo>
                      <a:pt x="98" y="273"/>
                    </a:lnTo>
                    <a:lnTo>
                      <a:pt x="88" y="273"/>
                    </a:lnTo>
                    <a:lnTo>
                      <a:pt x="79" y="271"/>
                    </a:lnTo>
                    <a:lnTo>
                      <a:pt x="71" y="266"/>
                    </a:lnTo>
                    <a:lnTo>
                      <a:pt x="65" y="259"/>
                    </a:lnTo>
                    <a:lnTo>
                      <a:pt x="52" y="248"/>
                    </a:lnTo>
                    <a:lnTo>
                      <a:pt x="64" y="257"/>
                    </a:lnTo>
                    <a:lnTo>
                      <a:pt x="66" y="270"/>
                    </a:lnTo>
                    <a:lnTo>
                      <a:pt x="66" y="281"/>
                    </a:lnTo>
                    <a:lnTo>
                      <a:pt x="64" y="298"/>
                    </a:lnTo>
                    <a:lnTo>
                      <a:pt x="57" y="305"/>
                    </a:lnTo>
                    <a:lnTo>
                      <a:pt x="48" y="306"/>
                    </a:lnTo>
                    <a:lnTo>
                      <a:pt x="40" y="305"/>
                    </a:lnTo>
                    <a:lnTo>
                      <a:pt x="27" y="294"/>
                    </a:lnTo>
                    <a:lnTo>
                      <a:pt x="18" y="283"/>
                    </a:lnTo>
                    <a:lnTo>
                      <a:pt x="10" y="272"/>
                    </a:lnTo>
                    <a:lnTo>
                      <a:pt x="1" y="254"/>
                    </a:lnTo>
                    <a:lnTo>
                      <a:pt x="0" y="240"/>
                    </a:lnTo>
                    <a:lnTo>
                      <a:pt x="1" y="226"/>
                    </a:lnTo>
                    <a:lnTo>
                      <a:pt x="5" y="214"/>
                    </a:lnTo>
                    <a:lnTo>
                      <a:pt x="15" y="226"/>
                    </a:lnTo>
                    <a:lnTo>
                      <a:pt x="5" y="213"/>
                    </a:lnTo>
                    <a:lnTo>
                      <a:pt x="1" y="201"/>
                    </a:lnTo>
                    <a:lnTo>
                      <a:pt x="0" y="188"/>
                    </a:lnTo>
                    <a:lnTo>
                      <a:pt x="0" y="177"/>
                    </a:lnTo>
                    <a:lnTo>
                      <a:pt x="6" y="159"/>
                    </a:lnTo>
                    <a:lnTo>
                      <a:pt x="13" y="141"/>
                    </a:lnTo>
                    <a:lnTo>
                      <a:pt x="34" y="112"/>
                    </a:lnTo>
                    <a:lnTo>
                      <a:pt x="52" y="92"/>
                    </a:lnTo>
                    <a:lnTo>
                      <a:pt x="71" y="73"/>
                    </a:lnTo>
                    <a:lnTo>
                      <a:pt x="119" y="36"/>
                    </a:lnTo>
                    <a:lnTo>
                      <a:pt x="175" y="2"/>
                    </a:lnTo>
                    <a:lnTo>
                      <a:pt x="177" y="0"/>
                    </a:lnTo>
                    <a:lnTo>
                      <a:pt x="189" y="8"/>
                    </a:lnTo>
                    <a:lnTo>
                      <a:pt x="202" y="11"/>
                    </a:lnTo>
                    <a:lnTo>
                      <a:pt x="229" y="14"/>
                    </a:lnTo>
                    <a:lnTo>
                      <a:pt x="256" y="11"/>
                    </a:lnTo>
                    <a:lnTo>
                      <a:pt x="270" y="8"/>
                    </a:lnTo>
                    <a:lnTo>
                      <a:pt x="283" y="3"/>
                    </a:lnTo>
                    <a:lnTo>
                      <a:pt x="282" y="2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76" name="Freeform 16"/>
              <p:cNvSpPr>
                <a:spLocks/>
              </p:cNvSpPr>
              <p:nvPr/>
            </p:nvSpPr>
            <p:spPr bwMode="auto">
              <a:xfrm>
                <a:off x="4706" y="2406"/>
                <a:ext cx="62" cy="43"/>
              </a:xfrm>
              <a:custGeom>
                <a:avLst/>
                <a:gdLst>
                  <a:gd name="T0" fmla="*/ 2 w 186"/>
                  <a:gd name="T1" fmla="*/ 0 h 129"/>
                  <a:gd name="T2" fmla="*/ 2 w 186"/>
                  <a:gd name="T3" fmla="*/ 0 h 129"/>
                  <a:gd name="T4" fmla="*/ 2 w 186"/>
                  <a:gd name="T5" fmla="*/ 0 h 129"/>
                  <a:gd name="T6" fmla="*/ 2 w 186"/>
                  <a:gd name="T7" fmla="*/ 0 h 129"/>
                  <a:gd name="T8" fmla="*/ 1 w 186"/>
                  <a:gd name="T9" fmla="*/ 0 h 129"/>
                  <a:gd name="T10" fmla="*/ 1 w 186"/>
                  <a:gd name="T11" fmla="*/ 0 h 129"/>
                  <a:gd name="T12" fmla="*/ 1 w 186"/>
                  <a:gd name="T13" fmla="*/ 0 h 129"/>
                  <a:gd name="T14" fmla="*/ 1 w 186"/>
                  <a:gd name="T15" fmla="*/ 0 h 129"/>
                  <a:gd name="T16" fmla="*/ 0 w 186"/>
                  <a:gd name="T17" fmla="*/ 0 h 129"/>
                  <a:gd name="T18" fmla="*/ 0 w 186"/>
                  <a:gd name="T19" fmla="*/ 0 h 129"/>
                  <a:gd name="T20" fmla="*/ 0 w 186"/>
                  <a:gd name="T21" fmla="*/ 0 h 129"/>
                  <a:gd name="T22" fmla="*/ 0 w 186"/>
                  <a:gd name="T23" fmla="*/ 0 h 129"/>
                  <a:gd name="T24" fmla="*/ 0 w 186"/>
                  <a:gd name="T25" fmla="*/ 1 h 129"/>
                  <a:gd name="T26" fmla="*/ 0 w 186"/>
                  <a:gd name="T27" fmla="*/ 1 h 129"/>
                  <a:gd name="T28" fmla="*/ 0 w 186"/>
                  <a:gd name="T29" fmla="*/ 1 h 129"/>
                  <a:gd name="T30" fmla="*/ 0 w 186"/>
                  <a:gd name="T31" fmla="*/ 1 h 129"/>
                  <a:gd name="T32" fmla="*/ 0 w 186"/>
                  <a:gd name="T33" fmla="*/ 1 h 129"/>
                  <a:gd name="T34" fmla="*/ 0 w 186"/>
                  <a:gd name="T35" fmla="*/ 1 h 129"/>
                  <a:gd name="T36" fmla="*/ 0 w 186"/>
                  <a:gd name="T37" fmla="*/ 1 h 129"/>
                  <a:gd name="T38" fmla="*/ 0 w 186"/>
                  <a:gd name="T39" fmla="*/ 1 h 129"/>
                  <a:gd name="T40" fmla="*/ 1 w 186"/>
                  <a:gd name="T41" fmla="*/ 2 h 129"/>
                  <a:gd name="T42" fmla="*/ 1 w 186"/>
                  <a:gd name="T43" fmla="*/ 2 h 129"/>
                  <a:gd name="T44" fmla="*/ 1 w 186"/>
                  <a:gd name="T45" fmla="*/ 2 h 129"/>
                  <a:gd name="T46" fmla="*/ 2 w 186"/>
                  <a:gd name="T47" fmla="*/ 2 h 129"/>
                  <a:gd name="T48" fmla="*/ 2 w 186"/>
                  <a:gd name="T49" fmla="*/ 2 h 129"/>
                  <a:gd name="T50" fmla="*/ 2 w 186"/>
                  <a:gd name="T51" fmla="*/ 1 h 129"/>
                  <a:gd name="T52" fmla="*/ 2 w 186"/>
                  <a:gd name="T53" fmla="*/ 1 h 129"/>
                  <a:gd name="T54" fmla="*/ 2 w 186"/>
                  <a:gd name="T55" fmla="*/ 1 h 129"/>
                  <a:gd name="T56" fmla="*/ 2 w 186"/>
                  <a:gd name="T57" fmla="*/ 1 h 129"/>
                  <a:gd name="T58" fmla="*/ 2 w 186"/>
                  <a:gd name="T59" fmla="*/ 1 h 129"/>
                  <a:gd name="T60" fmla="*/ 2 w 186"/>
                  <a:gd name="T61" fmla="*/ 1 h 129"/>
                  <a:gd name="T62" fmla="*/ 2 w 186"/>
                  <a:gd name="T63" fmla="*/ 0 h 129"/>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6"/>
                  <a:gd name="T97" fmla="*/ 0 h 129"/>
                  <a:gd name="T98" fmla="*/ 186 w 186"/>
                  <a:gd name="T99" fmla="*/ 129 h 129"/>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6" h="129">
                    <a:moveTo>
                      <a:pt x="186" y="4"/>
                    </a:moveTo>
                    <a:lnTo>
                      <a:pt x="167" y="17"/>
                    </a:lnTo>
                    <a:lnTo>
                      <a:pt x="153" y="24"/>
                    </a:lnTo>
                    <a:lnTo>
                      <a:pt x="138" y="30"/>
                    </a:lnTo>
                    <a:lnTo>
                      <a:pt x="114" y="35"/>
                    </a:lnTo>
                    <a:lnTo>
                      <a:pt x="94" y="37"/>
                    </a:lnTo>
                    <a:lnTo>
                      <a:pt x="69" y="33"/>
                    </a:lnTo>
                    <a:lnTo>
                      <a:pt x="52" y="28"/>
                    </a:lnTo>
                    <a:lnTo>
                      <a:pt x="30" y="20"/>
                    </a:lnTo>
                    <a:lnTo>
                      <a:pt x="16" y="12"/>
                    </a:lnTo>
                    <a:lnTo>
                      <a:pt x="1" y="0"/>
                    </a:lnTo>
                    <a:lnTo>
                      <a:pt x="1" y="1"/>
                    </a:lnTo>
                    <a:lnTo>
                      <a:pt x="1" y="52"/>
                    </a:lnTo>
                    <a:lnTo>
                      <a:pt x="1" y="54"/>
                    </a:lnTo>
                    <a:lnTo>
                      <a:pt x="0" y="71"/>
                    </a:lnTo>
                    <a:lnTo>
                      <a:pt x="1" y="86"/>
                    </a:lnTo>
                    <a:lnTo>
                      <a:pt x="7" y="96"/>
                    </a:lnTo>
                    <a:lnTo>
                      <a:pt x="16" y="105"/>
                    </a:lnTo>
                    <a:lnTo>
                      <a:pt x="28" y="112"/>
                    </a:lnTo>
                    <a:lnTo>
                      <a:pt x="40" y="118"/>
                    </a:lnTo>
                    <a:lnTo>
                      <a:pt x="61" y="124"/>
                    </a:lnTo>
                    <a:lnTo>
                      <a:pt x="80" y="127"/>
                    </a:lnTo>
                    <a:lnTo>
                      <a:pt x="108" y="129"/>
                    </a:lnTo>
                    <a:lnTo>
                      <a:pt x="124" y="126"/>
                    </a:lnTo>
                    <a:lnTo>
                      <a:pt x="138" y="123"/>
                    </a:lnTo>
                    <a:lnTo>
                      <a:pt x="153" y="118"/>
                    </a:lnTo>
                    <a:lnTo>
                      <a:pt x="167" y="110"/>
                    </a:lnTo>
                    <a:lnTo>
                      <a:pt x="179" y="98"/>
                    </a:lnTo>
                    <a:lnTo>
                      <a:pt x="185" y="83"/>
                    </a:lnTo>
                    <a:lnTo>
                      <a:pt x="185" y="70"/>
                    </a:lnTo>
                    <a:lnTo>
                      <a:pt x="185" y="71"/>
                    </a:lnTo>
                    <a:lnTo>
                      <a:pt x="186" y="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77" name="Freeform 17"/>
              <p:cNvSpPr>
                <a:spLocks/>
              </p:cNvSpPr>
              <p:nvPr/>
            </p:nvSpPr>
            <p:spPr bwMode="auto">
              <a:xfrm>
                <a:off x="5030" y="3053"/>
                <a:ext cx="76" cy="87"/>
              </a:xfrm>
              <a:custGeom>
                <a:avLst/>
                <a:gdLst>
                  <a:gd name="T0" fmla="*/ 2 w 230"/>
                  <a:gd name="T1" fmla="*/ 1 h 259"/>
                  <a:gd name="T2" fmla="*/ 3 w 230"/>
                  <a:gd name="T3" fmla="*/ 2 h 259"/>
                  <a:gd name="T4" fmla="*/ 3 w 230"/>
                  <a:gd name="T5" fmla="*/ 2 h 259"/>
                  <a:gd name="T6" fmla="*/ 3 w 230"/>
                  <a:gd name="T7" fmla="*/ 2 h 259"/>
                  <a:gd name="T8" fmla="*/ 3 w 230"/>
                  <a:gd name="T9" fmla="*/ 3 h 259"/>
                  <a:gd name="T10" fmla="*/ 3 w 230"/>
                  <a:gd name="T11" fmla="*/ 3 h 259"/>
                  <a:gd name="T12" fmla="*/ 3 w 230"/>
                  <a:gd name="T13" fmla="*/ 3 h 259"/>
                  <a:gd name="T14" fmla="*/ 3 w 230"/>
                  <a:gd name="T15" fmla="*/ 3 h 259"/>
                  <a:gd name="T16" fmla="*/ 2 w 230"/>
                  <a:gd name="T17" fmla="*/ 3 h 259"/>
                  <a:gd name="T18" fmla="*/ 2 w 230"/>
                  <a:gd name="T19" fmla="*/ 3 h 259"/>
                  <a:gd name="T20" fmla="*/ 2 w 230"/>
                  <a:gd name="T21" fmla="*/ 3 h 259"/>
                  <a:gd name="T22" fmla="*/ 2 w 230"/>
                  <a:gd name="T23" fmla="*/ 3 h 259"/>
                  <a:gd name="T24" fmla="*/ 2 w 230"/>
                  <a:gd name="T25" fmla="*/ 3 h 259"/>
                  <a:gd name="T26" fmla="*/ 1 w 230"/>
                  <a:gd name="T27" fmla="*/ 3 h 259"/>
                  <a:gd name="T28" fmla="*/ 1 w 230"/>
                  <a:gd name="T29" fmla="*/ 3 h 259"/>
                  <a:gd name="T30" fmla="*/ 1 w 230"/>
                  <a:gd name="T31" fmla="*/ 3 h 259"/>
                  <a:gd name="T32" fmla="*/ 1 w 230"/>
                  <a:gd name="T33" fmla="*/ 3 h 259"/>
                  <a:gd name="T34" fmla="*/ 0 w 230"/>
                  <a:gd name="T35" fmla="*/ 3 h 259"/>
                  <a:gd name="T36" fmla="*/ 0 w 230"/>
                  <a:gd name="T37" fmla="*/ 3 h 259"/>
                  <a:gd name="T38" fmla="*/ 0 w 230"/>
                  <a:gd name="T39" fmla="*/ 3 h 259"/>
                  <a:gd name="T40" fmla="*/ 0 w 230"/>
                  <a:gd name="T41" fmla="*/ 3 h 259"/>
                  <a:gd name="T42" fmla="*/ 0 w 230"/>
                  <a:gd name="T43" fmla="*/ 2 h 259"/>
                  <a:gd name="T44" fmla="*/ 0 w 230"/>
                  <a:gd name="T45" fmla="*/ 2 h 259"/>
                  <a:gd name="T46" fmla="*/ 0 w 230"/>
                  <a:gd name="T47" fmla="*/ 1 h 259"/>
                  <a:gd name="T48" fmla="*/ 0 w 230"/>
                  <a:gd name="T49" fmla="*/ 1 h 259"/>
                  <a:gd name="T50" fmla="*/ 0 w 230"/>
                  <a:gd name="T51" fmla="*/ 1 h 259"/>
                  <a:gd name="T52" fmla="*/ 0 w 230"/>
                  <a:gd name="T53" fmla="*/ 0 h 259"/>
                  <a:gd name="T54" fmla="*/ 1 w 230"/>
                  <a:gd name="T55" fmla="*/ 0 h 259"/>
                  <a:gd name="T56" fmla="*/ 1 w 230"/>
                  <a:gd name="T57" fmla="*/ 0 h 259"/>
                  <a:gd name="T58" fmla="*/ 2 w 230"/>
                  <a:gd name="T59" fmla="*/ 0 h 259"/>
                  <a:gd name="T60" fmla="*/ 2 w 230"/>
                  <a:gd name="T61" fmla="*/ 0 h 259"/>
                  <a:gd name="T62" fmla="*/ 2 w 230"/>
                  <a:gd name="T63" fmla="*/ 0 h 259"/>
                  <a:gd name="T64" fmla="*/ 2 w 230"/>
                  <a:gd name="T65" fmla="*/ 0 h 259"/>
                  <a:gd name="T66" fmla="*/ 2 w 230"/>
                  <a:gd name="T67" fmla="*/ 0 h 259"/>
                  <a:gd name="T68" fmla="*/ 2 w 230"/>
                  <a:gd name="T69" fmla="*/ 0 h 259"/>
                  <a:gd name="T70" fmla="*/ 2 w 230"/>
                  <a:gd name="T71" fmla="*/ 0 h 259"/>
                  <a:gd name="T72" fmla="*/ 2 w 230"/>
                  <a:gd name="T73" fmla="*/ 1 h 25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0"/>
                  <a:gd name="T112" fmla="*/ 0 h 259"/>
                  <a:gd name="T113" fmla="*/ 230 w 230"/>
                  <a:gd name="T114" fmla="*/ 259 h 25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0" h="259">
                    <a:moveTo>
                      <a:pt x="203" y="72"/>
                    </a:moveTo>
                    <a:lnTo>
                      <a:pt x="222" y="128"/>
                    </a:lnTo>
                    <a:lnTo>
                      <a:pt x="228" y="153"/>
                    </a:lnTo>
                    <a:lnTo>
                      <a:pt x="230" y="188"/>
                    </a:lnTo>
                    <a:lnTo>
                      <a:pt x="229" y="211"/>
                    </a:lnTo>
                    <a:lnTo>
                      <a:pt x="225" y="224"/>
                    </a:lnTo>
                    <a:lnTo>
                      <a:pt x="219" y="236"/>
                    </a:lnTo>
                    <a:lnTo>
                      <a:pt x="212" y="241"/>
                    </a:lnTo>
                    <a:lnTo>
                      <a:pt x="206" y="246"/>
                    </a:lnTo>
                    <a:lnTo>
                      <a:pt x="198" y="251"/>
                    </a:lnTo>
                    <a:lnTo>
                      <a:pt x="191" y="253"/>
                    </a:lnTo>
                    <a:lnTo>
                      <a:pt x="171" y="258"/>
                    </a:lnTo>
                    <a:lnTo>
                      <a:pt x="150" y="259"/>
                    </a:lnTo>
                    <a:lnTo>
                      <a:pt x="108" y="259"/>
                    </a:lnTo>
                    <a:lnTo>
                      <a:pt x="80" y="257"/>
                    </a:lnTo>
                    <a:lnTo>
                      <a:pt x="66" y="253"/>
                    </a:lnTo>
                    <a:lnTo>
                      <a:pt x="52" y="249"/>
                    </a:lnTo>
                    <a:lnTo>
                      <a:pt x="37" y="239"/>
                    </a:lnTo>
                    <a:lnTo>
                      <a:pt x="25" y="229"/>
                    </a:lnTo>
                    <a:lnTo>
                      <a:pt x="15" y="217"/>
                    </a:lnTo>
                    <a:lnTo>
                      <a:pt x="9" y="200"/>
                    </a:lnTo>
                    <a:lnTo>
                      <a:pt x="5" y="183"/>
                    </a:lnTo>
                    <a:lnTo>
                      <a:pt x="1" y="166"/>
                    </a:lnTo>
                    <a:lnTo>
                      <a:pt x="0" y="118"/>
                    </a:lnTo>
                    <a:lnTo>
                      <a:pt x="1" y="72"/>
                    </a:lnTo>
                    <a:lnTo>
                      <a:pt x="19" y="48"/>
                    </a:lnTo>
                    <a:lnTo>
                      <a:pt x="37" y="30"/>
                    </a:lnTo>
                    <a:lnTo>
                      <a:pt x="68" y="12"/>
                    </a:lnTo>
                    <a:lnTo>
                      <a:pt x="96" y="3"/>
                    </a:lnTo>
                    <a:lnTo>
                      <a:pt x="124" y="0"/>
                    </a:lnTo>
                    <a:lnTo>
                      <a:pt x="137" y="1"/>
                    </a:lnTo>
                    <a:lnTo>
                      <a:pt x="147" y="3"/>
                    </a:lnTo>
                    <a:lnTo>
                      <a:pt x="156" y="7"/>
                    </a:lnTo>
                    <a:lnTo>
                      <a:pt x="164" y="13"/>
                    </a:lnTo>
                    <a:lnTo>
                      <a:pt x="177" y="25"/>
                    </a:lnTo>
                    <a:lnTo>
                      <a:pt x="185" y="38"/>
                    </a:lnTo>
                    <a:lnTo>
                      <a:pt x="203" y="7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78" name="Freeform 18"/>
              <p:cNvSpPr>
                <a:spLocks/>
              </p:cNvSpPr>
              <p:nvPr/>
            </p:nvSpPr>
            <p:spPr bwMode="auto">
              <a:xfrm>
                <a:off x="4660" y="2265"/>
                <a:ext cx="154" cy="149"/>
              </a:xfrm>
              <a:custGeom>
                <a:avLst/>
                <a:gdLst>
                  <a:gd name="T0" fmla="*/ 2 w 464"/>
                  <a:gd name="T1" fmla="*/ 5 h 447"/>
                  <a:gd name="T2" fmla="*/ 1 w 464"/>
                  <a:gd name="T3" fmla="*/ 5 h 447"/>
                  <a:gd name="T4" fmla="*/ 1 w 464"/>
                  <a:gd name="T5" fmla="*/ 5 h 447"/>
                  <a:gd name="T6" fmla="*/ 0 w 464"/>
                  <a:gd name="T7" fmla="*/ 5 h 447"/>
                  <a:gd name="T8" fmla="*/ 0 w 464"/>
                  <a:gd name="T9" fmla="*/ 5 h 447"/>
                  <a:gd name="T10" fmla="*/ 0 w 464"/>
                  <a:gd name="T11" fmla="*/ 5 h 447"/>
                  <a:gd name="T12" fmla="*/ 0 w 464"/>
                  <a:gd name="T13" fmla="*/ 4 h 447"/>
                  <a:gd name="T14" fmla="*/ 0 w 464"/>
                  <a:gd name="T15" fmla="*/ 3 h 447"/>
                  <a:gd name="T16" fmla="*/ 0 w 464"/>
                  <a:gd name="T17" fmla="*/ 2 h 447"/>
                  <a:gd name="T18" fmla="*/ 0 w 464"/>
                  <a:gd name="T19" fmla="*/ 1 h 447"/>
                  <a:gd name="T20" fmla="*/ 1 w 464"/>
                  <a:gd name="T21" fmla="*/ 1 h 447"/>
                  <a:gd name="T22" fmla="*/ 1 w 464"/>
                  <a:gd name="T23" fmla="*/ 1 h 447"/>
                  <a:gd name="T24" fmla="*/ 1 w 464"/>
                  <a:gd name="T25" fmla="*/ 0 h 447"/>
                  <a:gd name="T26" fmla="*/ 2 w 464"/>
                  <a:gd name="T27" fmla="*/ 0 h 447"/>
                  <a:gd name="T28" fmla="*/ 3 w 464"/>
                  <a:gd name="T29" fmla="*/ 0 h 447"/>
                  <a:gd name="T30" fmla="*/ 3 w 464"/>
                  <a:gd name="T31" fmla="*/ 0 h 447"/>
                  <a:gd name="T32" fmla="*/ 4 w 464"/>
                  <a:gd name="T33" fmla="*/ 0 h 447"/>
                  <a:gd name="T34" fmla="*/ 4 w 464"/>
                  <a:gd name="T35" fmla="*/ 0 h 447"/>
                  <a:gd name="T36" fmla="*/ 4 w 464"/>
                  <a:gd name="T37" fmla="*/ 0 h 447"/>
                  <a:gd name="T38" fmla="*/ 5 w 464"/>
                  <a:gd name="T39" fmla="*/ 1 h 447"/>
                  <a:gd name="T40" fmla="*/ 5 w 464"/>
                  <a:gd name="T41" fmla="*/ 1 h 447"/>
                  <a:gd name="T42" fmla="*/ 5 w 464"/>
                  <a:gd name="T43" fmla="*/ 2 h 447"/>
                  <a:gd name="T44" fmla="*/ 5 w 464"/>
                  <a:gd name="T45" fmla="*/ 3 h 447"/>
                  <a:gd name="T46" fmla="*/ 5 w 464"/>
                  <a:gd name="T47" fmla="*/ 3 h 447"/>
                  <a:gd name="T48" fmla="*/ 6 w 464"/>
                  <a:gd name="T49" fmla="*/ 4 h 447"/>
                  <a:gd name="T50" fmla="*/ 6 w 464"/>
                  <a:gd name="T51" fmla="*/ 5 h 447"/>
                  <a:gd name="T52" fmla="*/ 6 w 464"/>
                  <a:gd name="T53" fmla="*/ 5 h 447"/>
                  <a:gd name="T54" fmla="*/ 5 w 464"/>
                  <a:gd name="T55" fmla="*/ 5 h 447"/>
                  <a:gd name="T56" fmla="*/ 5 w 464"/>
                  <a:gd name="T57" fmla="*/ 5 h 447"/>
                  <a:gd name="T58" fmla="*/ 4 w 464"/>
                  <a:gd name="T59" fmla="*/ 5 h 447"/>
                  <a:gd name="T60" fmla="*/ 4 w 464"/>
                  <a:gd name="T61" fmla="*/ 5 h 447"/>
                  <a:gd name="T62" fmla="*/ 4 w 464"/>
                  <a:gd name="T63" fmla="*/ 5 h 447"/>
                  <a:gd name="T64" fmla="*/ 4 w 464"/>
                  <a:gd name="T65" fmla="*/ 5 h 447"/>
                  <a:gd name="T66" fmla="*/ 5 w 464"/>
                  <a:gd name="T67" fmla="*/ 4 h 447"/>
                  <a:gd name="T68" fmla="*/ 5 w 464"/>
                  <a:gd name="T69" fmla="*/ 3 h 447"/>
                  <a:gd name="T70" fmla="*/ 4 w 464"/>
                  <a:gd name="T71" fmla="*/ 2 h 447"/>
                  <a:gd name="T72" fmla="*/ 4 w 464"/>
                  <a:gd name="T73" fmla="*/ 2 h 447"/>
                  <a:gd name="T74" fmla="*/ 4 w 464"/>
                  <a:gd name="T75" fmla="*/ 2 h 447"/>
                  <a:gd name="T76" fmla="*/ 4 w 464"/>
                  <a:gd name="T77" fmla="*/ 2 h 447"/>
                  <a:gd name="T78" fmla="*/ 4 w 464"/>
                  <a:gd name="T79" fmla="*/ 2 h 447"/>
                  <a:gd name="T80" fmla="*/ 3 w 464"/>
                  <a:gd name="T81" fmla="*/ 2 h 447"/>
                  <a:gd name="T82" fmla="*/ 2 w 464"/>
                  <a:gd name="T83" fmla="*/ 2 h 447"/>
                  <a:gd name="T84" fmla="*/ 1 w 464"/>
                  <a:gd name="T85" fmla="*/ 3 h 447"/>
                  <a:gd name="T86" fmla="*/ 1 w 464"/>
                  <a:gd name="T87" fmla="*/ 4 h 447"/>
                  <a:gd name="T88" fmla="*/ 1 w 464"/>
                  <a:gd name="T89" fmla="*/ 5 h 447"/>
                  <a:gd name="T90" fmla="*/ 2 w 464"/>
                  <a:gd name="T91" fmla="*/ 5 h 44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64"/>
                  <a:gd name="T139" fmla="*/ 0 h 447"/>
                  <a:gd name="T140" fmla="*/ 464 w 464"/>
                  <a:gd name="T141" fmla="*/ 447 h 44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64" h="447">
                    <a:moveTo>
                      <a:pt x="140" y="420"/>
                    </a:moveTo>
                    <a:lnTo>
                      <a:pt x="140" y="435"/>
                    </a:lnTo>
                    <a:lnTo>
                      <a:pt x="127" y="440"/>
                    </a:lnTo>
                    <a:lnTo>
                      <a:pt x="113" y="443"/>
                    </a:lnTo>
                    <a:lnTo>
                      <a:pt x="86" y="446"/>
                    </a:lnTo>
                    <a:lnTo>
                      <a:pt x="58" y="443"/>
                    </a:lnTo>
                    <a:lnTo>
                      <a:pt x="45" y="440"/>
                    </a:lnTo>
                    <a:lnTo>
                      <a:pt x="34" y="432"/>
                    </a:lnTo>
                    <a:lnTo>
                      <a:pt x="27" y="427"/>
                    </a:lnTo>
                    <a:lnTo>
                      <a:pt x="22" y="422"/>
                    </a:lnTo>
                    <a:lnTo>
                      <a:pt x="14" y="409"/>
                    </a:lnTo>
                    <a:lnTo>
                      <a:pt x="7" y="393"/>
                    </a:lnTo>
                    <a:lnTo>
                      <a:pt x="2" y="375"/>
                    </a:lnTo>
                    <a:lnTo>
                      <a:pt x="0" y="327"/>
                    </a:lnTo>
                    <a:lnTo>
                      <a:pt x="2" y="293"/>
                    </a:lnTo>
                    <a:lnTo>
                      <a:pt x="3" y="269"/>
                    </a:lnTo>
                    <a:lnTo>
                      <a:pt x="7" y="234"/>
                    </a:lnTo>
                    <a:lnTo>
                      <a:pt x="5" y="185"/>
                    </a:lnTo>
                    <a:lnTo>
                      <a:pt x="7" y="153"/>
                    </a:lnTo>
                    <a:lnTo>
                      <a:pt x="19" y="117"/>
                    </a:lnTo>
                    <a:lnTo>
                      <a:pt x="31" y="91"/>
                    </a:lnTo>
                    <a:lnTo>
                      <a:pt x="43" y="70"/>
                    </a:lnTo>
                    <a:lnTo>
                      <a:pt x="58" y="57"/>
                    </a:lnTo>
                    <a:lnTo>
                      <a:pt x="73" y="46"/>
                    </a:lnTo>
                    <a:lnTo>
                      <a:pt x="92" y="33"/>
                    </a:lnTo>
                    <a:lnTo>
                      <a:pt x="111" y="23"/>
                    </a:lnTo>
                    <a:lnTo>
                      <a:pt x="133" y="14"/>
                    </a:lnTo>
                    <a:lnTo>
                      <a:pt x="154" y="10"/>
                    </a:lnTo>
                    <a:lnTo>
                      <a:pt x="181" y="4"/>
                    </a:lnTo>
                    <a:lnTo>
                      <a:pt x="206" y="1"/>
                    </a:lnTo>
                    <a:lnTo>
                      <a:pt x="226" y="0"/>
                    </a:lnTo>
                    <a:lnTo>
                      <a:pt x="246" y="1"/>
                    </a:lnTo>
                    <a:lnTo>
                      <a:pt x="271" y="1"/>
                    </a:lnTo>
                    <a:lnTo>
                      <a:pt x="291" y="5"/>
                    </a:lnTo>
                    <a:lnTo>
                      <a:pt x="312" y="10"/>
                    </a:lnTo>
                    <a:lnTo>
                      <a:pt x="333" y="17"/>
                    </a:lnTo>
                    <a:lnTo>
                      <a:pt x="351" y="26"/>
                    </a:lnTo>
                    <a:lnTo>
                      <a:pt x="369" y="36"/>
                    </a:lnTo>
                    <a:lnTo>
                      <a:pt x="385" y="49"/>
                    </a:lnTo>
                    <a:lnTo>
                      <a:pt x="399" y="65"/>
                    </a:lnTo>
                    <a:lnTo>
                      <a:pt x="412" y="83"/>
                    </a:lnTo>
                    <a:lnTo>
                      <a:pt x="422" y="105"/>
                    </a:lnTo>
                    <a:lnTo>
                      <a:pt x="430" y="123"/>
                    </a:lnTo>
                    <a:lnTo>
                      <a:pt x="432" y="138"/>
                    </a:lnTo>
                    <a:lnTo>
                      <a:pt x="436" y="187"/>
                    </a:lnTo>
                    <a:lnTo>
                      <a:pt x="439" y="234"/>
                    </a:lnTo>
                    <a:lnTo>
                      <a:pt x="443" y="251"/>
                    </a:lnTo>
                    <a:lnTo>
                      <a:pt x="449" y="281"/>
                    </a:lnTo>
                    <a:lnTo>
                      <a:pt x="455" y="295"/>
                    </a:lnTo>
                    <a:lnTo>
                      <a:pt x="461" y="315"/>
                    </a:lnTo>
                    <a:lnTo>
                      <a:pt x="464" y="339"/>
                    </a:lnTo>
                    <a:lnTo>
                      <a:pt x="462" y="365"/>
                    </a:lnTo>
                    <a:lnTo>
                      <a:pt x="458" y="375"/>
                    </a:lnTo>
                    <a:lnTo>
                      <a:pt x="454" y="386"/>
                    </a:lnTo>
                    <a:lnTo>
                      <a:pt x="444" y="401"/>
                    </a:lnTo>
                    <a:lnTo>
                      <a:pt x="434" y="416"/>
                    </a:lnTo>
                    <a:lnTo>
                      <a:pt x="416" y="428"/>
                    </a:lnTo>
                    <a:lnTo>
                      <a:pt x="399" y="436"/>
                    </a:lnTo>
                    <a:lnTo>
                      <a:pt x="385" y="441"/>
                    </a:lnTo>
                    <a:lnTo>
                      <a:pt x="368" y="445"/>
                    </a:lnTo>
                    <a:lnTo>
                      <a:pt x="348" y="447"/>
                    </a:lnTo>
                    <a:lnTo>
                      <a:pt x="324" y="445"/>
                    </a:lnTo>
                    <a:lnTo>
                      <a:pt x="324" y="422"/>
                    </a:lnTo>
                    <a:lnTo>
                      <a:pt x="324" y="423"/>
                    </a:lnTo>
                    <a:lnTo>
                      <a:pt x="343" y="402"/>
                    </a:lnTo>
                    <a:lnTo>
                      <a:pt x="356" y="382"/>
                    </a:lnTo>
                    <a:lnTo>
                      <a:pt x="370" y="355"/>
                    </a:lnTo>
                    <a:lnTo>
                      <a:pt x="376" y="333"/>
                    </a:lnTo>
                    <a:lnTo>
                      <a:pt x="379" y="315"/>
                    </a:lnTo>
                    <a:lnTo>
                      <a:pt x="379" y="268"/>
                    </a:lnTo>
                    <a:lnTo>
                      <a:pt x="371" y="222"/>
                    </a:lnTo>
                    <a:lnTo>
                      <a:pt x="368" y="197"/>
                    </a:lnTo>
                    <a:lnTo>
                      <a:pt x="366" y="175"/>
                    </a:lnTo>
                    <a:lnTo>
                      <a:pt x="364" y="157"/>
                    </a:lnTo>
                    <a:lnTo>
                      <a:pt x="361" y="146"/>
                    </a:lnTo>
                    <a:lnTo>
                      <a:pt x="356" y="138"/>
                    </a:lnTo>
                    <a:lnTo>
                      <a:pt x="350" y="132"/>
                    </a:lnTo>
                    <a:lnTo>
                      <a:pt x="340" y="129"/>
                    </a:lnTo>
                    <a:lnTo>
                      <a:pt x="328" y="128"/>
                    </a:lnTo>
                    <a:lnTo>
                      <a:pt x="313" y="129"/>
                    </a:lnTo>
                    <a:lnTo>
                      <a:pt x="290" y="141"/>
                    </a:lnTo>
                    <a:lnTo>
                      <a:pt x="256" y="159"/>
                    </a:lnTo>
                    <a:lnTo>
                      <a:pt x="206" y="176"/>
                    </a:lnTo>
                    <a:lnTo>
                      <a:pt x="151" y="194"/>
                    </a:lnTo>
                    <a:lnTo>
                      <a:pt x="99" y="207"/>
                    </a:lnTo>
                    <a:lnTo>
                      <a:pt x="98" y="210"/>
                    </a:lnTo>
                    <a:lnTo>
                      <a:pt x="95" y="291"/>
                    </a:lnTo>
                    <a:lnTo>
                      <a:pt x="100" y="350"/>
                    </a:lnTo>
                    <a:lnTo>
                      <a:pt x="104" y="363"/>
                    </a:lnTo>
                    <a:lnTo>
                      <a:pt x="108" y="376"/>
                    </a:lnTo>
                    <a:lnTo>
                      <a:pt x="114" y="388"/>
                    </a:lnTo>
                    <a:lnTo>
                      <a:pt x="124" y="401"/>
                    </a:lnTo>
                    <a:lnTo>
                      <a:pt x="140" y="4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79" name="Freeform 19"/>
              <p:cNvSpPr>
                <a:spLocks/>
              </p:cNvSpPr>
              <p:nvPr/>
            </p:nvSpPr>
            <p:spPr bwMode="auto">
              <a:xfrm>
                <a:off x="4691" y="2307"/>
                <a:ext cx="95" cy="110"/>
              </a:xfrm>
              <a:custGeom>
                <a:avLst/>
                <a:gdLst>
                  <a:gd name="T0" fmla="*/ 3 w 284"/>
                  <a:gd name="T1" fmla="*/ 4 h 330"/>
                  <a:gd name="T2" fmla="*/ 3 w 284"/>
                  <a:gd name="T3" fmla="*/ 3 h 330"/>
                  <a:gd name="T4" fmla="*/ 3 w 284"/>
                  <a:gd name="T5" fmla="*/ 3 h 330"/>
                  <a:gd name="T6" fmla="*/ 3 w 284"/>
                  <a:gd name="T7" fmla="*/ 3 h 330"/>
                  <a:gd name="T8" fmla="*/ 3 w 284"/>
                  <a:gd name="T9" fmla="*/ 3 h 330"/>
                  <a:gd name="T10" fmla="*/ 4 w 284"/>
                  <a:gd name="T11" fmla="*/ 2 h 330"/>
                  <a:gd name="T12" fmla="*/ 4 w 284"/>
                  <a:gd name="T13" fmla="*/ 2 h 330"/>
                  <a:gd name="T14" fmla="*/ 3 w 284"/>
                  <a:gd name="T15" fmla="*/ 1 h 330"/>
                  <a:gd name="T16" fmla="*/ 3 w 284"/>
                  <a:gd name="T17" fmla="*/ 1 h 330"/>
                  <a:gd name="T18" fmla="*/ 3 w 284"/>
                  <a:gd name="T19" fmla="*/ 1 h 330"/>
                  <a:gd name="T20" fmla="*/ 3 w 284"/>
                  <a:gd name="T21" fmla="*/ 0 h 330"/>
                  <a:gd name="T22" fmla="*/ 3 w 284"/>
                  <a:gd name="T23" fmla="*/ 0 h 330"/>
                  <a:gd name="T24" fmla="*/ 3 w 284"/>
                  <a:gd name="T25" fmla="*/ 0 h 330"/>
                  <a:gd name="T26" fmla="*/ 3 w 284"/>
                  <a:gd name="T27" fmla="*/ 0 h 330"/>
                  <a:gd name="T28" fmla="*/ 3 w 284"/>
                  <a:gd name="T29" fmla="*/ 0 h 330"/>
                  <a:gd name="T30" fmla="*/ 3 w 284"/>
                  <a:gd name="T31" fmla="*/ 0 h 330"/>
                  <a:gd name="T32" fmla="*/ 3 w 284"/>
                  <a:gd name="T33" fmla="*/ 0 h 330"/>
                  <a:gd name="T34" fmla="*/ 2 w 284"/>
                  <a:gd name="T35" fmla="*/ 0 h 330"/>
                  <a:gd name="T36" fmla="*/ 2 w 284"/>
                  <a:gd name="T37" fmla="*/ 0 h 330"/>
                  <a:gd name="T38" fmla="*/ 1 w 284"/>
                  <a:gd name="T39" fmla="*/ 1 h 330"/>
                  <a:gd name="T40" fmla="*/ 1 w 284"/>
                  <a:gd name="T41" fmla="*/ 1 h 330"/>
                  <a:gd name="T42" fmla="*/ 0 w 284"/>
                  <a:gd name="T43" fmla="*/ 1 h 330"/>
                  <a:gd name="T44" fmla="*/ 0 w 284"/>
                  <a:gd name="T45" fmla="*/ 1 h 330"/>
                  <a:gd name="T46" fmla="*/ 0 w 284"/>
                  <a:gd name="T47" fmla="*/ 2 h 330"/>
                  <a:gd name="T48" fmla="*/ 0 w 284"/>
                  <a:gd name="T49" fmla="*/ 3 h 330"/>
                  <a:gd name="T50" fmla="*/ 0 w 284"/>
                  <a:gd name="T51" fmla="*/ 3 h 330"/>
                  <a:gd name="T52" fmla="*/ 0 w 284"/>
                  <a:gd name="T53" fmla="*/ 3 h 330"/>
                  <a:gd name="T54" fmla="*/ 0 w 284"/>
                  <a:gd name="T55" fmla="*/ 3 h 330"/>
                  <a:gd name="T56" fmla="*/ 0 w 284"/>
                  <a:gd name="T57" fmla="*/ 3 h 330"/>
                  <a:gd name="T58" fmla="*/ 1 w 284"/>
                  <a:gd name="T59" fmla="*/ 4 h 330"/>
                  <a:gd name="T60" fmla="*/ 1 w 284"/>
                  <a:gd name="T61" fmla="*/ 4 h 330"/>
                  <a:gd name="T62" fmla="*/ 1 w 284"/>
                  <a:gd name="T63" fmla="*/ 4 h 330"/>
                  <a:gd name="T64" fmla="*/ 1 w 284"/>
                  <a:gd name="T65" fmla="*/ 4 h 330"/>
                  <a:gd name="T66" fmla="*/ 1 w 284"/>
                  <a:gd name="T67" fmla="*/ 4 h 330"/>
                  <a:gd name="T68" fmla="*/ 2 w 284"/>
                  <a:gd name="T69" fmla="*/ 4 h 330"/>
                  <a:gd name="T70" fmla="*/ 2 w 284"/>
                  <a:gd name="T71" fmla="*/ 4 h 330"/>
                  <a:gd name="T72" fmla="*/ 2 w 284"/>
                  <a:gd name="T73" fmla="*/ 4 h 330"/>
                  <a:gd name="T74" fmla="*/ 2 w 284"/>
                  <a:gd name="T75" fmla="*/ 4 h 330"/>
                  <a:gd name="T76" fmla="*/ 3 w 284"/>
                  <a:gd name="T77" fmla="*/ 4 h 330"/>
                  <a:gd name="T78" fmla="*/ 3 w 284"/>
                  <a:gd name="T79" fmla="*/ 4 h 33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84"/>
                  <a:gd name="T121" fmla="*/ 0 h 330"/>
                  <a:gd name="T122" fmla="*/ 284 w 284"/>
                  <a:gd name="T123" fmla="*/ 330 h 33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84" h="330">
                    <a:moveTo>
                      <a:pt x="229" y="297"/>
                    </a:moveTo>
                    <a:lnTo>
                      <a:pt x="247" y="276"/>
                    </a:lnTo>
                    <a:lnTo>
                      <a:pt x="261" y="256"/>
                    </a:lnTo>
                    <a:lnTo>
                      <a:pt x="274" y="229"/>
                    </a:lnTo>
                    <a:lnTo>
                      <a:pt x="281" y="207"/>
                    </a:lnTo>
                    <a:lnTo>
                      <a:pt x="284" y="189"/>
                    </a:lnTo>
                    <a:lnTo>
                      <a:pt x="284" y="142"/>
                    </a:lnTo>
                    <a:lnTo>
                      <a:pt x="276" y="96"/>
                    </a:lnTo>
                    <a:lnTo>
                      <a:pt x="273" y="71"/>
                    </a:lnTo>
                    <a:lnTo>
                      <a:pt x="270" y="49"/>
                    </a:lnTo>
                    <a:lnTo>
                      <a:pt x="269" y="31"/>
                    </a:lnTo>
                    <a:lnTo>
                      <a:pt x="266" y="20"/>
                    </a:lnTo>
                    <a:lnTo>
                      <a:pt x="261" y="12"/>
                    </a:lnTo>
                    <a:lnTo>
                      <a:pt x="255" y="6"/>
                    </a:lnTo>
                    <a:lnTo>
                      <a:pt x="245" y="3"/>
                    </a:lnTo>
                    <a:lnTo>
                      <a:pt x="231" y="0"/>
                    </a:lnTo>
                    <a:lnTo>
                      <a:pt x="218" y="3"/>
                    </a:lnTo>
                    <a:lnTo>
                      <a:pt x="195" y="15"/>
                    </a:lnTo>
                    <a:lnTo>
                      <a:pt x="161" y="33"/>
                    </a:lnTo>
                    <a:lnTo>
                      <a:pt x="110" y="50"/>
                    </a:lnTo>
                    <a:lnTo>
                      <a:pt x="56" y="68"/>
                    </a:lnTo>
                    <a:lnTo>
                      <a:pt x="4" y="81"/>
                    </a:lnTo>
                    <a:lnTo>
                      <a:pt x="2" y="84"/>
                    </a:lnTo>
                    <a:lnTo>
                      <a:pt x="0" y="165"/>
                    </a:lnTo>
                    <a:lnTo>
                      <a:pt x="5" y="224"/>
                    </a:lnTo>
                    <a:lnTo>
                      <a:pt x="9" y="237"/>
                    </a:lnTo>
                    <a:lnTo>
                      <a:pt x="13" y="250"/>
                    </a:lnTo>
                    <a:lnTo>
                      <a:pt x="19" y="262"/>
                    </a:lnTo>
                    <a:lnTo>
                      <a:pt x="29" y="275"/>
                    </a:lnTo>
                    <a:lnTo>
                      <a:pt x="44" y="294"/>
                    </a:lnTo>
                    <a:lnTo>
                      <a:pt x="58" y="306"/>
                    </a:lnTo>
                    <a:lnTo>
                      <a:pt x="73" y="314"/>
                    </a:lnTo>
                    <a:lnTo>
                      <a:pt x="95" y="322"/>
                    </a:lnTo>
                    <a:lnTo>
                      <a:pt x="112" y="326"/>
                    </a:lnTo>
                    <a:lnTo>
                      <a:pt x="137" y="330"/>
                    </a:lnTo>
                    <a:lnTo>
                      <a:pt x="157" y="329"/>
                    </a:lnTo>
                    <a:lnTo>
                      <a:pt x="181" y="325"/>
                    </a:lnTo>
                    <a:lnTo>
                      <a:pt x="196" y="319"/>
                    </a:lnTo>
                    <a:lnTo>
                      <a:pt x="210" y="310"/>
                    </a:lnTo>
                    <a:lnTo>
                      <a:pt x="229" y="29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80" name="Freeform 20"/>
              <p:cNvSpPr>
                <a:spLocks/>
              </p:cNvSpPr>
              <p:nvPr/>
            </p:nvSpPr>
            <p:spPr bwMode="auto">
              <a:xfrm>
                <a:off x="4910" y="2002"/>
                <a:ext cx="16" cy="42"/>
              </a:xfrm>
              <a:custGeom>
                <a:avLst/>
                <a:gdLst>
                  <a:gd name="T0" fmla="*/ 0 w 48"/>
                  <a:gd name="T1" fmla="*/ 0 h 128"/>
                  <a:gd name="T2" fmla="*/ 0 w 48"/>
                  <a:gd name="T3" fmla="*/ 1 h 128"/>
                  <a:gd name="T4" fmla="*/ 1 w 48"/>
                  <a:gd name="T5" fmla="*/ 1 h 128"/>
                  <a:gd name="T6" fmla="*/ 1 w 48"/>
                  <a:gd name="T7" fmla="*/ 1 h 128"/>
                  <a:gd name="T8" fmla="*/ 1 w 48"/>
                  <a:gd name="T9" fmla="*/ 2 h 128"/>
                  <a:gd name="T10" fmla="*/ 0 w 48"/>
                  <a:gd name="T11" fmla="*/ 1 h 128"/>
                  <a:gd name="T12" fmla="*/ 0 w 48"/>
                  <a:gd name="T13" fmla="*/ 1 h 128"/>
                  <a:gd name="T14" fmla="*/ 0 w 48"/>
                  <a:gd name="T15" fmla="*/ 1 h 128"/>
                  <a:gd name="T16" fmla="*/ 0 w 48"/>
                  <a:gd name="T17" fmla="*/ 1 h 128"/>
                  <a:gd name="T18" fmla="*/ 0 w 48"/>
                  <a:gd name="T19" fmla="*/ 1 h 128"/>
                  <a:gd name="T20" fmla="*/ 0 w 48"/>
                  <a:gd name="T21" fmla="*/ 0 h 128"/>
                  <a:gd name="T22" fmla="*/ 0 w 48"/>
                  <a:gd name="T23" fmla="*/ 0 h 128"/>
                  <a:gd name="T24" fmla="*/ 0 w 48"/>
                  <a:gd name="T25" fmla="*/ 0 h 128"/>
                  <a:gd name="T26" fmla="*/ 0 w 48"/>
                  <a:gd name="T27" fmla="*/ 0 h 128"/>
                  <a:gd name="T28" fmla="*/ 0 w 48"/>
                  <a:gd name="T29" fmla="*/ 0 h 12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8"/>
                  <a:gd name="T46" fmla="*/ 0 h 128"/>
                  <a:gd name="T47" fmla="*/ 48 w 48"/>
                  <a:gd name="T48" fmla="*/ 128 h 12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8" h="128">
                    <a:moveTo>
                      <a:pt x="36" y="32"/>
                    </a:moveTo>
                    <a:lnTo>
                      <a:pt x="35" y="64"/>
                    </a:lnTo>
                    <a:lnTo>
                      <a:pt x="41" y="97"/>
                    </a:lnTo>
                    <a:lnTo>
                      <a:pt x="47" y="126"/>
                    </a:lnTo>
                    <a:lnTo>
                      <a:pt x="48" y="128"/>
                    </a:lnTo>
                    <a:lnTo>
                      <a:pt x="40" y="123"/>
                    </a:lnTo>
                    <a:lnTo>
                      <a:pt x="28" y="112"/>
                    </a:lnTo>
                    <a:lnTo>
                      <a:pt x="16" y="96"/>
                    </a:lnTo>
                    <a:lnTo>
                      <a:pt x="9" y="83"/>
                    </a:lnTo>
                    <a:lnTo>
                      <a:pt x="4" y="72"/>
                    </a:lnTo>
                    <a:lnTo>
                      <a:pt x="0" y="37"/>
                    </a:lnTo>
                    <a:lnTo>
                      <a:pt x="1" y="18"/>
                    </a:lnTo>
                    <a:lnTo>
                      <a:pt x="10" y="0"/>
                    </a:lnTo>
                    <a:lnTo>
                      <a:pt x="36" y="33"/>
                    </a:lnTo>
                    <a:lnTo>
                      <a:pt x="36" y="3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81" name="Freeform 21"/>
              <p:cNvSpPr>
                <a:spLocks/>
              </p:cNvSpPr>
              <p:nvPr/>
            </p:nvSpPr>
            <p:spPr bwMode="auto">
              <a:xfrm>
                <a:off x="4922" y="1944"/>
                <a:ext cx="121" cy="161"/>
              </a:xfrm>
              <a:custGeom>
                <a:avLst/>
                <a:gdLst>
                  <a:gd name="T0" fmla="*/ 4 w 364"/>
                  <a:gd name="T1" fmla="*/ 3 h 483"/>
                  <a:gd name="T2" fmla="*/ 4 w 364"/>
                  <a:gd name="T3" fmla="*/ 3 h 483"/>
                  <a:gd name="T4" fmla="*/ 4 w 364"/>
                  <a:gd name="T5" fmla="*/ 2 h 483"/>
                  <a:gd name="T6" fmla="*/ 4 w 364"/>
                  <a:gd name="T7" fmla="*/ 2 h 483"/>
                  <a:gd name="T8" fmla="*/ 4 w 364"/>
                  <a:gd name="T9" fmla="*/ 1 h 483"/>
                  <a:gd name="T10" fmla="*/ 4 w 364"/>
                  <a:gd name="T11" fmla="*/ 1 h 483"/>
                  <a:gd name="T12" fmla="*/ 4 w 364"/>
                  <a:gd name="T13" fmla="*/ 1 h 483"/>
                  <a:gd name="T14" fmla="*/ 4 w 364"/>
                  <a:gd name="T15" fmla="*/ 1 h 483"/>
                  <a:gd name="T16" fmla="*/ 4 w 364"/>
                  <a:gd name="T17" fmla="*/ 0 h 483"/>
                  <a:gd name="T18" fmla="*/ 4 w 364"/>
                  <a:gd name="T19" fmla="*/ 0 h 483"/>
                  <a:gd name="T20" fmla="*/ 4 w 364"/>
                  <a:gd name="T21" fmla="*/ 0 h 483"/>
                  <a:gd name="T22" fmla="*/ 4 w 364"/>
                  <a:gd name="T23" fmla="*/ 0 h 483"/>
                  <a:gd name="T24" fmla="*/ 3 w 364"/>
                  <a:gd name="T25" fmla="*/ 0 h 483"/>
                  <a:gd name="T26" fmla="*/ 3 w 364"/>
                  <a:gd name="T27" fmla="*/ 0 h 483"/>
                  <a:gd name="T28" fmla="*/ 3 w 364"/>
                  <a:gd name="T29" fmla="*/ 0 h 483"/>
                  <a:gd name="T30" fmla="*/ 3 w 364"/>
                  <a:gd name="T31" fmla="*/ 1 h 483"/>
                  <a:gd name="T32" fmla="*/ 2 w 364"/>
                  <a:gd name="T33" fmla="*/ 1 h 483"/>
                  <a:gd name="T34" fmla="*/ 2 w 364"/>
                  <a:gd name="T35" fmla="*/ 1 h 483"/>
                  <a:gd name="T36" fmla="*/ 2 w 364"/>
                  <a:gd name="T37" fmla="*/ 1 h 483"/>
                  <a:gd name="T38" fmla="*/ 2 w 364"/>
                  <a:gd name="T39" fmla="*/ 1 h 483"/>
                  <a:gd name="T40" fmla="*/ 2 w 364"/>
                  <a:gd name="T41" fmla="*/ 1 h 483"/>
                  <a:gd name="T42" fmla="*/ 2 w 364"/>
                  <a:gd name="T43" fmla="*/ 2 h 483"/>
                  <a:gd name="T44" fmla="*/ 2 w 364"/>
                  <a:gd name="T45" fmla="*/ 2 h 483"/>
                  <a:gd name="T46" fmla="*/ 2 w 364"/>
                  <a:gd name="T47" fmla="*/ 2 h 483"/>
                  <a:gd name="T48" fmla="*/ 1 w 364"/>
                  <a:gd name="T49" fmla="*/ 2 h 483"/>
                  <a:gd name="T50" fmla="*/ 1 w 364"/>
                  <a:gd name="T51" fmla="*/ 2 h 483"/>
                  <a:gd name="T52" fmla="*/ 1 w 364"/>
                  <a:gd name="T53" fmla="*/ 2 h 483"/>
                  <a:gd name="T54" fmla="*/ 1 w 364"/>
                  <a:gd name="T55" fmla="*/ 2 h 483"/>
                  <a:gd name="T56" fmla="*/ 1 w 364"/>
                  <a:gd name="T57" fmla="*/ 2 h 483"/>
                  <a:gd name="T58" fmla="*/ 1 w 364"/>
                  <a:gd name="T59" fmla="*/ 2 h 483"/>
                  <a:gd name="T60" fmla="*/ 0 w 364"/>
                  <a:gd name="T61" fmla="*/ 2 h 483"/>
                  <a:gd name="T62" fmla="*/ 0 w 364"/>
                  <a:gd name="T63" fmla="*/ 2 h 483"/>
                  <a:gd name="T64" fmla="*/ 0 w 364"/>
                  <a:gd name="T65" fmla="*/ 2 h 483"/>
                  <a:gd name="T66" fmla="*/ 0 w 364"/>
                  <a:gd name="T67" fmla="*/ 3 h 483"/>
                  <a:gd name="T68" fmla="*/ 0 w 364"/>
                  <a:gd name="T69" fmla="*/ 3 h 483"/>
                  <a:gd name="T70" fmla="*/ 0 w 364"/>
                  <a:gd name="T71" fmla="*/ 3 h 483"/>
                  <a:gd name="T72" fmla="*/ 0 w 364"/>
                  <a:gd name="T73" fmla="*/ 3 h 483"/>
                  <a:gd name="T74" fmla="*/ 0 w 364"/>
                  <a:gd name="T75" fmla="*/ 4 h 483"/>
                  <a:gd name="T76" fmla="*/ 0 w 364"/>
                  <a:gd name="T77" fmla="*/ 4 h 483"/>
                  <a:gd name="T78" fmla="*/ 1 w 364"/>
                  <a:gd name="T79" fmla="*/ 5 h 483"/>
                  <a:gd name="T80" fmla="*/ 1 w 364"/>
                  <a:gd name="T81" fmla="*/ 5 h 483"/>
                  <a:gd name="T82" fmla="*/ 1 w 364"/>
                  <a:gd name="T83" fmla="*/ 6 h 483"/>
                  <a:gd name="T84" fmla="*/ 1 w 364"/>
                  <a:gd name="T85" fmla="*/ 6 h 483"/>
                  <a:gd name="T86" fmla="*/ 2 w 364"/>
                  <a:gd name="T87" fmla="*/ 6 h 483"/>
                  <a:gd name="T88" fmla="*/ 2 w 364"/>
                  <a:gd name="T89" fmla="*/ 6 h 483"/>
                  <a:gd name="T90" fmla="*/ 3 w 364"/>
                  <a:gd name="T91" fmla="*/ 6 h 483"/>
                  <a:gd name="T92" fmla="*/ 3 w 364"/>
                  <a:gd name="T93" fmla="*/ 6 h 483"/>
                  <a:gd name="T94" fmla="*/ 3 w 364"/>
                  <a:gd name="T95" fmla="*/ 6 h 483"/>
                  <a:gd name="T96" fmla="*/ 3 w 364"/>
                  <a:gd name="T97" fmla="*/ 6 h 483"/>
                  <a:gd name="T98" fmla="*/ 4 w 364"/>
                  <a:gd name="T99" fmla="*/ 5 h 483"/>
                  <a:gd name="T100" fmla="*/ 4 w 364"/>
                  <a:gd name="T101" fmla="*/ 5 h 483"/>
                  <a:gd name="T102" fmla="*/ 4 w 364"/>
                  <a:gd name="T103" fmla="*/ 4 h 483"/>
                  <a:gd name="T104" fmla="*/ 4 w 364"/>
                  <a:gd name="T105" fmla="*/ 4 h 483"/>
                  <a:gd name="T106" fmla="*/ 4 w 364"/>
                  <a:gd name="T107" fmla="*/ 4 h 483"/>
                  <a:gd name="T108" fmla="*/ 4 w 364"/>
                  <a:gd name="T109" fmla="*/ 3 h 483"/>
                  <a:gd name="T110" fmla="*/ 4 w 364"/>
                  <a:gd name="T111" fmla="*/ 3 h 483"/>
                  <a:gd name="T112" fmla="*/ 4 w 364"/>
                  <a:gd name="T113" fmla="*/ 3 h 48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64"/>
                  <a:gd name="T172" fmla="*/ 0 h 483"/>
                  <a:gd name="T173" fmla="*/ 364 w 364"/>
                  <a:gd name="T174" fmla="*/ 483 h 48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64" h="483">
                    <a:moveTo>
                      <a:pt x="362" y="207"/>
                    </a:moveTo>
                    <a:lnTo>
                      <a:pt x="362" y="203"/>
                    </a:lnTo>
                    <a:lnTo>
                      <a:pt x="364" y="154"/>
                    </a:lnTo>
                    <a:lnTo>
                      <a:pt x="358" y="129"/>
                    </a:lnTo>
                    <a:lnTo>
                      <a:pt x="354" y="119"/>
                    </a:lnTo>
                    <a:lnTo>
                      <a:pt x="350" y="96"/>
                    </a:lnTo>
                    <a:lnTo>
                      <a:pt x="343" y="73"/>
                    </a:lnTo>
                    <a:lnTo>
                      <a:pt x="337" y="41"/>
                    </a:lnTo>
                    <a:lnTo>
                      <a:pt x="328" y="23"/>
                    </a:lnTo>
                    <a:lnTo>
                      <a:pt x="316" y="12"/>
                    </a:lnTo>
                    <a:lnTo>
                      <a:pt x="306" y="0"/>
                    </a:lnTo>
                    <a:lnTo>
                      <a:pt x="286" y="4"/>
                    </a:lnTo>
                    <a:lnTo>
                      <a:pt x="267" y="8"/>
                    </a:lnTo>
                    <a:lnTo>
                      <a:pt x="250" y="14"/>
                    </a:lnTo>
                    <a:lnTo>
                      <a:pt x="234" y="25"/>
                    </a:lnTo>
                    <a:lnTo>
                      <a:pt x="217" y="49"/>
                    </a:lnTo>
                    <a:lnTo>
                      <a:pt x="203" y="69"/>
                    </a:lnTo>
                    <a:lnTo>
                      <a:pt x="191" y="83"/>
                    </a:lnTo>
                    <a:lnTo>
                      <a:pt x="177" y="98"/>
                    </a:lnTo>
                    <a:lnTo>
                      <a:pt x="159" y="112"/>
                    </a:lnTo>
                    <a:lnTo>
                      <a:pt x="150" y="116"/>
                    </a:lnTo>
                    <a:lnTo>
                      <a:pt x="140" y="124"/>
                    </a:lnTo>
                    <a:lnTo>
                      <a:pt x="132" y="128"/>
                    </a:lnTo>
                    <a:lnTo>
                      <a:pt x="123" y="132"/>
                    </a:lnTo>
                    <a:lnTo>
                      <a:pt x="110" y="138"/>
                    </a:lnTo>
                    <a:lnTo>
                      <a:pt x="94" y="140"/>
                    </a:lnTo>
                    <a:lnTo>
                      <a:pt x="86" y="140"/>
                    </a:lnTo>
                    <a:lnTo>
                      <a:pt x="77" y="138"/>
                    </a:lnTo>
                    <a:lnTo>
                      <a:pt x="68" y="132"/>
                    </a:lnTo>
                    <a:lnTo>
                      <a:pt x="57" y="144"/>
                    </a:lnTo>
                    <a:lnTo>
                      <a:pt x="35" y="158"/>
                    </a:lnTo>
                    <a:lnTo>
                      <a:pt x="20" y="166"/>
                    </a:lnTo>
                    <a:lnTo>
                      <a:pt x="12" y="154"/>
                    </a:lnTo>
                    <a:lnTo>
                      <a:pt x="1" y="207"/>
                    </a:lnTo>
                    <a:lnTo>
                      <a:pt x="1" y="206"/>
                    </a:lnTo>
                    <a:lnTo>
                      <a:pt x="0" y="237"/>
                    </a:lnTo>
                    <a:lnTo>
                      <a:pt x="6" y="271"/>
                    </a:lnTo>
                    <a:lnTo>
                      <a:pt x="12" y="299"/>
                    </a:lnTo>
                    <a:lnTo>
                      <a:pt x="18" y="318"/>
                    </a:lnTo>
                    <a:lnTo>
                      <a:pt x="59" y="402"/>
                    </a:lnTo>
                    <a:lnTo>
                      <a:pt x="72" y="423"/>
                    </a:lnTo>
                    <a:lnTo>
                      <a:pt x="95" y="449"/>
                    </a:lnTo>
                    <a:lnTo>
                      <a:pt x="108" y="460"/>
                    </a:lnTo>
                    <a:lnTo>
                      <a:pt x="134" y="476"/>
                    </a:lnTo>
                    <a:lnTo>
                      <a:pt x="163" y="483"/>
                    </a:lnTo>
                    <a:lnTo>
                      <a:pt x="205" y="483"/>
                    </a:lnTo>
                    <a:lnTo>
                      <a:pt x="234" y="477"/>
                    </a:lnTo>
                    <a:lnTo>
                      <a:pt x="253" y="469"/>
                    </a:lnTo>
                    <a:lnTo>
                      <a:pt x="271" y="455"/>
                    </a:lnTo>
                    <a:lnTo>
                      <a:pt x="292" y="435"/>
                    </a:lnTo>
                    <a:lnTo>
                      <a:pt x="312" y="399"/>
                    </a:lnTo>
                    <a:lnTo>
                      <a:pt x="338" y="352"/>
                    </a:lnTo>
                    <a:lnTo>
                      <a:pt x="350" y="319"/>
                    </a:lnTo>
                    <a:lnTo>
                      <a:pt x="352" y="307"/>
                    </a:lnTo>
                    <a:lnTo>
                      <a:pt x="356" y="271"/>
                    </a:lnTo>
                    <a:lnTo>
                      <a:pt x="363" y="205"/>
                    </a:lnTo>
                    <a:lnTo>
                      <a:pt x="362" y="20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82" name="Freeform 22"/>
              <p:cNvSpPr>
                <a:spLocks/>
              </p:cNvSpPr>
              <p:nvPr/>
            </p:nvSpPr>
            <p:spPr bwMode="auto">
              <a:xfrm>
                <a:off x="5215" y="2934"/>
                <a:ext cx="41" cy="135"/>
              </a:xfrm>
              <a:custGeom>
                <a:avLst/>
                <a:gdLst>
                  <a:gd name="T0" fmla="*/ 0 w 123"/>
                  <a:gd name="T1" fmla="*/ 3 h 407"/>
                  <a:gd name="T2" fmla="*/ 0 w 123"/>
                  <a:gd name="T3" fmla="*/ 3 h 407"/>
                  <a:gd name="T4" fmla="*/ 0 w 123"/>
                  <a:gd name="T5" fmla="*/ 4 h 407"/>
                  <a:gd name="T6" fmla="*/ 0 w 123"/>
                  <a:gd name="T7" fmla="*/ 4 h 407"/>
                  <a:gd name="T8" fmla="*/ 0 w 123"/>
                  <a:gd name="T9" fmla="*/ 4 h 407"/>
                  <a:gd name="T10" fmla="*/ 1 w 123"/>
                  <a:gd name="T11" fmla="*/ 4 h 407"/>
                  <a:gd name="T12" fmla="*/ 1 w 123"/>
                  <a:gd name="T13" fmla="*/ 4 h 407"/>
                  <a:gd name="T14" fmla="*/ 1 w 123"/>
                  <a:gd name="T15" fmla="*/ 5 h 407"/>
                  <a:gd name="T16" fmla="*/ 1 w 123"/>
                  <a:gd name="T17" fmla="*/ 5 h 407"/>
                  <a:gd name="T18" fmla="*/ 1 w 123"/>
                  <a:gd name="T19" fmla="*/ 5 h 407"/>
                  <a:gd name="T20" fmla="*/ 1 w 123"/>
                  <a:gd name="T21" fmla="*/ 5 h 407"/>
                  <a:gd name="T22" fmla="*/ 1 w 123"/>
                  <a:gd name="T23" fmla="*/ 5 h 407"/>
                  <a:gd name="T24" fmla="*/ 1 w 123"/>
                  <a:gd name="T25" fmla="*/ 4 h 407"/>
                  <a:gd name="T26" fmla="*/ 1 w 123"/>
                  <a:gd name="T27" fmla="*/ 4 h 407"/>
                  <a:gd name="T28" fmla="*/ 1 w 123"/>
                  <a:gd name="T29" fmla="*/ 4 h 407"/>
                  <a:gd name="T30" fmla="*/ 1 w 123"/>
                  <a:gd name="T31" fmla="*/ 4 h 407"/>
                  <a:gd name="T32" fmla="*/ 1 w 123"/>
                  <a:gd name="T33" fmla="*/ 3 h 407"/>
                  <a:gd name="T34" fmla="*/ 1 w 123"/>
                  <a:gd name="T35" fmla="*/ 3 h 407"/>
                  <a:gd name="T36" fmla="*/ 2 w 123"/>
                  <a:gd name="T37" fmla="*/ 3 h 407"/>
                  <a:gd name="T38" fmla="*/ 1 w 123"/>
                  <a:gd name="T39" fmla="*/ 2 h 407"/>
                  <a:gd name="T40" fmla="*/ 1 w 123"/>
                  <a:gd name="T41" fmla="*/ 0 h 407"/>
                  <a:gd name="T42" fmla="*/ 1 w 123"/>
                  <a:gd name="T43" fmla="*/ 0 h 407"/>
                  <a:gd name="T44" fmla="*/ 1 w 123"/>
                  <a:gd name="T45" fmla="*/ 0 h 407"/>
                  <a:gd name="T46" fmla="*/ 0 w 123"/>
                  <a:gd name="T47" fmla="*/ 2 h 407"/>
                  <a:gd name="T48" fmla="*/ 0 w 123"/>
                  <a:gd name="T49" fmla="*/ 3 h 407"/>
                  <a:gd name="T50" fmla="*/ 0 w 123"/>
                  <a:gd name="T51" fmla="*/ 3 h 407"/>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3"/>
                  <a:gd name="T79" fmla="*/ 0 h 407"/>
                  <a:gd name="T80" fmla="*/ 123 w 123"/>
                  <a:gd name="T81" fmla="*/ 407 h 407"/>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3" h="407">
                    <a:moveTo>
                      <a:pt x="0" y="240"/>
                    </a:moveTo>
                    <a:lnTo>
                      <a:pt x="1" y="242"/>
                    </a:lnTo>
                    <a:lnTo>
                      <a:pt x="24" y="290"/>
                    </a:lnTo>
                    <a:lnTo>
                      <a:pt x="31" y="305"/>
                    </a:lnTo>
                    <a:lnTo>
                      <a:pt x="40" y="322"/>
                    </a:lnTo>
                    <a:lnTo>
                      <a:pt x="51" y="335"/>
                    </a:lnTo>
                    <a:lnTo>
                      <a:pt x="60" y="348"/>
                    </a:lnTo>
                    <a:lnTo>
                      <a:pt x="84" y="373"/>
                    </a:lnTo>
                    <a:lnTo>
                      <a:pt x="102" y="389"/>
                    </a:lnTo>
                    <a:lnTo>
                      <a:pt x="114" y="404"/>
                    </a:lnTo>
                    <a:lnTo>
                      <a:pt x="114" y="407"/>
                    </a:lnTo>
                    <a:lnTo>
                      <a:pt x="114" y="385"/>
                    </a:lnTo>
                    <a:lnTo>
                      <a:pt x="111" y="327"/>
                    </a:lnTo>
                    <a:lnTo>
                      <a:pt x="111" y="313"/>
                    </a:lnTo>
                    <a:lnTo>
                      <a:pt x="109" y="301"/>
                    </a:lnTo>
                    <a:lnTo>
                      <a:pt x="109" y="288"/>
                    </a:lnTo>
                    <a:lnTo>
                      <a:pt x="112" y="266"/>
                    </a:lnTo>
                    <a:lnTo>
                      <a:pt x="120" y="230"/>
                    </a:lnTo>
                    <a:lnTo>
                      <a:pt x="123" y="208"/>
                    </a:lnTo>
                    <a:lnTo>
                      <a:pt x="120" y="196"/>
                    </a:lnTo>
                    <a:lnTo>
                      <a:pt x="81" y="0"/>
                    </a:lnTo>
                    <a:lnTo>
                      <a:pt x="83" y="0"/>
                    </a:lnTo>
                    <a:lnTo>
                      <a:pt x="67" y="0"/>
                    </a:lnTo>
                    <a:lnTo>
                      <a:pt x="28" y="177"/>
                    </a:lnTo>
                    <a:lnTo>
                      <a:pt x="1" y="242"/>
                    </a:lnTo>
                    <a:lnTo>
                      <a:pt x="0" y="24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83" name="Freeform 23"/>
              <p:cNvSpPr>
                <a:spLocks/>
              </p:cNvSpPr>
              <p:nvPr/>
            </p:nvSpPr>
            <p:spPr bwMode="auto">
              <a:xfrm>
                <a:off x="5197" y="3014"/>
                <a:ext cx="57" cy="81"/>
              </a:xfrm>
              <a:custGeom>
                <a:avLst/>
                <a:gdLst>
                  <a:gd name="T0" fmla="*/ 1 w 172"/>
                  <a:gd name="T1" fmla="*/ 0 h 242"/>
                  <a:gd name="T2" fmla="*/ 1 w 172"/>
                  <a:gd name="T3" fmla="*/ 0 h 242"/>
                  <a:gd name="T4" fmla="*/ 1 w 172"/>
                  <a:gd name="T5" fmla="*/ 1 h 242"/>
                  <a:gd name="T6" fmla="*/ 1 w 172"/>
                  <a:gd name="T7" fmla="*/ 1 h 242"/>
                  <a:gd name="T8" fmla="*/ 1 w 172"/>
                  <a:gd name="T9" fmla="*/ 1 h 242"/>
                  <a:gd name="T10" fmla="*/ 1 w 172"/>
                  <a:gd name="T11" fmla="*/ 1 h 242"/>
                  <a:gd name="T12" fmla="*/ 1 w 172"/>
                  <a:gd name="T13" fmla="*/ 1 h 242"/>
                  <a:gd name="T14" fmla="*/ 2 w 172"/>
                  <a:gd name="T15" fmla="*/ 2 h 242"/>
                  <a:gd name="T16" fmla="*/ 2 w 172"/>
                  <a:gd name="T17" fmla="*/ 2 h 242"/>
                  <a:gd name="T18" fmla="*/ 2 w 172"/>
                  <a:gd name="T19" fmla="*/ 2 h 242"/>
                  <a:gd name="T20" fmla="*/ 2 w 172"/>
                  <a:gd name="T21" fmla="*/ 2 h 242"/>
                  <a:gd name="T22" fmla="*/ 2 w 172"/>
                  <a:gd name="T23" fmla="*/ 3 h 242"/>
                  <a:gd name="T24" fmla="*/ 2 w 172"/>
                  <a:gd name="T25" fmla="*/ 3 h 242"/>
                  <a:gd name="T26" fmla="*/ 2 w 172"/>
                  <a:gd name="T27" fmla="*/ 3 h 242"/>
                  <a:gd name="T28" fmla="*/ 2 w 172"/>
                  <a:gd name="T29" fmla="*/ 3 h 242"/>
                  <a:gd name="T30" fmla="*/ 2 w 172"/>
                  <a:gd name="T31" fmla="*/ 3 h 242"/>
                  <a:gd name="T32" fmla="*/ 1 w 172"/>
                  <a:gd name="T33" fmla="*/ 2 h 242"/>
                  <a:gd name="T34" fmla="*/ 1 w 172"/>
                  <a:gd name="T35" fmla="*/ 2 h 242"/>
                  <a:gd name="T36" fmla="*/ 1 w 172"/>
                  <a:gd name="T37" fmla="*/ 3 h 242"/>
                  <a:gd name="T38" fmla="*/ 1 w 172"/>
                  <a:gd name="T39" fmla="*/ 3 h 242"/>
                  <a:gd name="T40" fmla="*/ 1 w 172"/>
                  <a:gd name="T41" fmla="*/ 3 h 242"/>
                  <a:gd name="T42" fmla="*/ 0 w 172"/>
                  <a:gd name="T43" fmla="*/ 2 h 242"/>
                  <a:gd name="T44" fmla="*/ 0 w 172"/>
                  <a:gd name="T45" fmla="*/ 2 h 242"/>
                  <a:gd name="T46" fmla="*/ 0 w 172"/>
                  <a:gd name="T47" fmla="*/ 2 h 242"/>
                  <a:gd name="T48" fmla="*/ 0 w 172"/>
                  <a:gd name="T49" fmla="*/ 2 h 242"/>
                  <a:gd name="T50" fmla="*/ 0 w 172"/>
                  <a:gd name="T51" fmla="*/ 2 h 242"/>
                  <a:gd name="T52" fmla="*/ 0 w 172"/>
                  <a:gd name="T53" fmla="*/ 1 h 242"/>
                  <a:gd name="T54" fmla="*/ 0 w 172"/>
                  <a:gd name="T55" fmla="*/ 1 h 242"/>
                  <a:gd name="T56" fmla="*/ 0 w 172"/>
                  <a:gd name="T57" fmla="*/ 1 h 242"/>
                  <a:gd name="T58" fmla="*/ 0 w 172"/>
                  <a:gd name="T59" fmla="*/ 1 h 242"/>
                  <a:gd name="T60" fmla="*/ 0 w 172"/>
                  <a:gd name="T61" fmla="*/ 0 h 242"/>
                  <a:gd name="T62" fmla="*/ 1 w 172"/>
                  <a:gd name="T63" fmla="*/ 0 h 24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2"/>
                  <a:gd name="T97" fmla="*/ 0 h 242"/>
                  <a:gd name="T98" fmla="*/ 172 w 172"/>
                  <a:gd name="T99" fmla="*/ 242 h 24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2" h="242">
                    <a:moveTo>
                      <a:pt x="52" y="0"/>
                    </a:moveTo>
                    <a:lnTo>
                      <a:pt x="54" y="1"/>
                    </a:lnTo>
                    <a:lnTo>
                      <a:pt x="76" y="50"/>
                    </a:lnTo>
                    <a:lnTo>
                      <a:pt x="84" y="64"/>
                    </a:lnTo>
                    <a:lnTo>
                      <a:pt x="93" y="81"/>
                    </a:lnTo>
                    <a:lnTo>
                      <a:pt x="103" y="94"/>
                    </a:lnTo>
                    <a:lnTo>
                      <a:pt x="113" y="109"/>
                    </a:lnTo>
                    <a:lnTo>
                      <a:pt x="137" y="132"/>
                    </a:lnTo>
                    <a:lnTo>
                      <a:pt x="155" y="149"/>
                    </a:lnTo>
                    <a:lnTo>
                      <a:pt x="167" y="163"/>
                    </a:lnTo>
                    <a:lnTo>
                      <a:pt x="172" y="242"/>
                    </a:lnTo>
                    <a:lnTo>
                      <a:pt x="165" y="236"/>
                    </a:lnTo>
                    <a:lnTo>
                      <a:pt x="155" y="228"/>
                    </a:lnTo>
                    <a:lnTo>
                      <a:pt x="144" y="215"/>
                    </a:lnTo>
                    <a:lnTo>
                      <a:pt x="134" y="203"/>
                    </a:lnTo>
                    <a:lnTo>
                      <a:pt x="120" y="184"/>
                    </a:lnTo>
                    <a:lnTo>
                      <a:pt x="107" y="172"/>
                    </a:lnTo>
                    <a:lnTo>
                      <a:pt x="109" y="236"/>
                    </a:lnTo>
                    <a:lnTo>
                      <a:pt x="43" y="236"/>
                    </a:lnTo>
                    <a:lnTo>
                      <a:pt x="41" y="212"/>
                    </a:lnTo>
                    <a:lnTo>
                      <a:pt x="39" y="190"/>
                    </a:lnTo>
                    <a:lnTo>
                      <a:pt x="33" y="166"/>
                    </a:lnTo>
                    <a:lnTo>
                      <a:pt x="26" y="155"/>
                    </a:lnTo>
                    <a:lnTo>
                      <a:pt x="17" y="144"/>
                    </a:lnTo>
                    <a:lnTo>
                      <a:pt x="8" y="132"/>
                    </a:lnTo>
                    <a:lnTo>
                      <a:pt x="4" y="120"/>
                    </a:lnTo>
                    <a:lnTo>
                      <a:pt x="0" y="107"/>
                    </a:lnTo>
                    <a:lnTo>
                      <a:pt x="6" y="80"/>
                    </a:lnTo>
                    <a:lnTo>
                      <a:pt x="17" y="51"/>
                    </a:lnTo>
                    <a:lnTo>
                      <a:pt x="31" y="25"/>
                    </a:lnTo>
                    <a:lnTo>
                      <a:pt x="52"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84" name="Freeform 24"/>
              <p:cNvSpPr>
                <a:spLocks/>
              </p:cNvSpPr>
              <p:nvPr/>
            </p:nvSpPr>
            <p:spPr bwMode="auto">
              <a:xfrm>
                <a:off x="4867" y="2403"/>
                <a:ext cx="15" cy="25"/>
              </a:xfrm>
              <a:custGeom>
                <a:avLst/>
                <a:gdLst>
                  <a:gd name="T0" fmla="*/ 0 w 44"/>
                  <a:gd name="T1" fmla="*/ 0 h 76"/>
                  <a:gd name="T2" fmla="*/ 0 w 44"/>
                  <a:gd name="T3" fmla="*/ 0 h 76"/>
                  <a:gd name="T4" fmla="*/ 0 w 44"/>
                  <a:gd name="T5" fmla="*/ 1 h 76"/>
                  <a:gd name="T6" fmla="*/ 0 w 44"/>
                  <a:gd name="T7" fmla="*/ 1 h 76"/>
                  <a:gd name="T8" fmla="*/ 1 w 44"/>
                  <a:gd name="T9" fmla="*/ 1 h 76"/>
                  <a:gd name="T10" fmla="*/ 0 60000 65536"/>
                  <a:gd name="T11" fmla="*/ 0 60000 65536"/>
                  <a:gd name="T12" fmla="*/ 0 60000 65536"/>
                  <a:gd name="T13" fmla="*/ 0 60000 65536"/>
                  <a:gd name="T14" fmla="*/ 0 60000 65536"/>
                  <a:gd name="T15" fmla="*/ 0 w 44"/>
                  <a:gd name="T16" fmla="*/ 0 h 76"/>
                  <a:gd name="T17" fmla="*/ 44 w 44"/>
                  <a:gd name="T18" fmla="*/ 76 h 76"/>
                </a:gdLst>
                <a:ahLst/>
                <a:cxnLst>
                  <a:cxn ang="T10">
                    <a:pos x="T0" y="T1"/>
                  </a:cxn>
                  <a:cxn ang="T11">
                    <a:pos x="T2" y="T3"/>
                  </a:cxn>
                  <a:cxn ang="T12">
                    <a:pos x="T4" y="T5"/>
                  </a:cxn>
                  <a:cxn ang="T13">
                    <a:pos x="T6" y="T7"/>
                  </a:cxn>
                  <a:cxn ang="T14">
                    <a:pos x="T8" y="T9"/>
                  </a:cxn>
                </a:cxnLst>
                <a:rect l="T15" t="T16" r="T17" b="T18"/>
                <a:pathLst>
                  <a:path w="44" h="76">
                    <a:moveTo>
                      <a:pt x="0" y="0"/>
                    </a:moveTo>
                    <a:lnTo>
                      <a:pt x="4" y="13"/>
                    </a:lnTo>
                    <a:lnTo>
                      <a:pt x="20" y="45"/>
                    </a:lnTo>
                    <a:lnTo>
                      <a:pt x="34" y="63"/>
                    </a:lnTo>
                    <a:lnTo>
                      <a:pt x="44" y="76"/>
                    </a:lnTo>
                  </a:path>
                </a:pathLst>
              </a:custGeom>
              <a:noFill/>
              <a:ln w="0">
                <a:solidFill>
                  <a:srgbClr val="000000"/>
                </a:solidFill>
                <a:round/>
                <a:headEnd/>
                <a:tailEnd/>
              </a:ln>
            </p:spPr>
            <p:txBody>
              <a:bodyPr/>
              <a:lstStyle/>
              <a:p>
                <a:pPr eaLnBrk="0" hangingPunct="0"/>
                <a:endParaRPr lang="it-IT"/>
              </a:p>
            </p:txBody>
          </p:sp>
          <p:sp>
            <p:nvSpPr>
              <p:cNvPr id="83485" name="Freeform 25"/>
              <p:cNvSpPr>
                <a:spLocks/>
              </p:cNvSpPr>
              <p:nvPr/>
            </p:nvSpPr>
            <p:spPr bwMode="auto">
              <a:xfrm>
                <a:off x="5247" y="2138"/>
                <a:ext cx="71" cy="48"/>
              </a:xfrm>
              <a:custGeom>
                <a:avLst/>
                <a:gdLst>
                  <a:gd name="T0" fmla="*/ 2 w 214"/>
                  <a:gd name="T1" fmla="*/ 0 h 143"/>
                  <a:gd name="T2" fmla="*/ 2 w 214"/>
                  <a:gd name="T3" fmla="*/ 1 h 143"/>
                  <a:gd name="T4" fmla="*/ 2 w 214"/>
                  <a:gd name="T5" fmla="*/ 1 h 143"/>
                  <a:gd name="T6" fmla="*/ 1 w 214"/>
                  <a:gd name="T7" fmla="*/ 1 h 143"/>
                  <a:gd name="T8" fmla="*/ 1 w 214"/>
                  <a:gd name="T9" fmla="*/ 1 h 143"/>
                  <a:gd name="T10" fmla="*/ 1 w 214"/>
                  <a:gd name="T11" fmla="*/ 1 h 143"/>
                  <a:gd name="T12" fmla="*/ 1 w 214"/>
                  <a:gd name="T13" fmla="*/ 0 h 143"/>
                  <a:gd name="T14" fmla="*/ 0 w 214"/>
                  <a:gd name="T15" fmla="*/ 0 h 143"/>
                  <a:gd name="T16" fmla="*/ 0 w 214"/>
                  <a:gd name="T17" fmla="*/ 0 h 143"/>
                  <a:gd name="T18" fmla="*/ 0 w 214"/>
                  <a:gd name="T19" fmla="*/ 1 h 143"/>
                  <a:gd name="T20" fmla="*/ 0 w 214"/>
                  <a:gd name="T21" fmla="*/ 1 h 143"/>
                  <a:gd name="T22" fmla="*/ 0 w 214"/>
                  <a:gd name="T23" fmla="*/ 2 h 143"/>
                  <a:gd name="T24" fmla="*/ 1 w 214"/>
                  <a:gd name="T25" fmla="*/ 2 h 143"/>
                  <a:gd name="T26" fmla="*/ 1 w 214"/>
                  <a:gd name="T27" fmla="*/ 2 h 143"/>
                  <a:gd name="T28" fmla="*/ 1 w 214"/>
                  <a:gd name="T29" fmla="*/ 2 h 143"/>
                  <a:gd name="T30" fmla="*/ 1 w 214"/>
                  <a:gd name="T31" fmla="*/ 2 h 143"/>
                  <a:gd name="T32" fmla="*/ 2 w 214"/>
                  <a:gd name="T33" fmla="*/ 2 h 143"/>
                  <a:gd name="T34" fmla="*/ 2 w 214"/>
                  <a:gd name="T35" fmla="*/ 2 h 143"/>
                  <a:gd name="T36" fmla="*/ 2 w 214"/>
                  <a:gd name="T37" fmla="*/ 2 h 143"/>
                  <a:gd name="T38" fmla="*/ 2 w 214"/>
                  <a:gd name="T39" fmla="*/ 2 h 143"/>
                  <a:gd name="T40" fmla="*/ 2 w 214"/>
                  <a:gd name="T41" fmla="*/ 1 h 143"/>
                  <a:gd name="T42" fmla="*/ 3 w 214"/>
                  <a:gd name="T43" fmla="*/ 0 h 143"/>
                  <a:gd name="T44" fmla="*/ 2 w 214"/>
                  <a:gd name="T45" fmla="*/ 0 h 14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14"/>
                  <a:gd name="T70" fmla="*/ 0 h 143"/>
                  <a:gd name="T71" fmla="*/ 214 w 214"/>
                  <a:gd name="T72" fmla="*/ 143 h 14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14" h="143">
                    <a:moveTo>
                      <a:pt x="203" y="30"/>
                    </a:moveTo>
                    <a:lnTo>
                      <a:pt x="175" y="45"/>
                    </a:lnTo>
                    <a:lnTo>
                      <a:pt x="148" y="51"/>
                    </a:lnTo>
                    <a:lnTo>
                      <a:pt x="121" y="51"/>
                    </a:lnTo>
                    <a:lnTo>
                      <a:pt x="100" y="49"/>
                    </a:lnTo>
                    <a:lnTo>
                      <a:pt x="78" y="43"/>
                    </a:lnTo>
                    <a:lnTo>
                      <a:pt x="53" y="28"/>
                    </a:lnTo>
                    <a:lnTo>
                      <a:pt x="26" y="8"/>
                    </a:lnTo>
                    <a:lnTo>
                      <a:pt x="19" y="0"/>
                    </a:lnTo>
                    <a:lnTo>
                      <a:pt x="0" y="97"/>
                    </a:lnTo>
                    <a:lnTo>
                      <a:pt x="10" y="111"/>
                    </a:lnTo>
                    <a:lnTo>
                      <a:pt x="27" y="122"/>
                    </a:lnTo>
                    <a:lnTo>
                      <a:pt x="46" y="131"/>
                    </a:lnTo>
                    <a:lnTo>
                      <a:pt x="65" y="135"/>
                    </a:lnTo>
                    <a:lnTo>
                      <a:pt x="93" y="141"/>
                    </a:lnTo>
                    <a:lnTo>
                      <a:pt x="121" y="143"/>
                    </a:lnTo>
                    <a:lnTo>
                      <a:pt x="154" y="141"/>
                    </a:lnTo>
                    <a:lnTo>
                      <a:pt x="172" y="135"/>
                    </a:lnTo>
                    <a:lnTo>
                      <a:pt x="182" y="129"/>
                    </a:lnTo>
                    <a:lnTo>
                      <a:pt x="190" y="122"/>
                    </a:lnTo>
                    <a:lnTo>
                      <a:pt x="200" y="76"/>
                    </a:lnTo>
                    <a:lnTo>
                      <a:pt x="214" y="22"/>
                    </a:lnTo>
                    <a:lnTo>
                      <a:pt x="203" y="3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86" name="Freeform 26"/>
              <p:cNvSpPr>
                <a:spLocks/>
              </p:cNvSpPr>
              <p:nvPr/>
            </p:nvSpPr>
            <p:spPr bwMode="auto">
              <a:xfrm>
                <a:off x="5379" y="2018"/>
                <a:ext cx="125" cy="84"/>
              </a:xfrm>
              <a:custGeom>
                <a:avLst/>
                <a:gdLst>
                  <a:gd name="T0" fmla="*/ 4 w 377"/>
                  <a:gd name="T1" fmla="*/ 3 h 252"/>
                  <a:gd name="T2" fmla="*/ 4 w 377"/>
                  <a:gd name="T3" fmla="*/ 2 h 252"/>
                  <a:gd name="T4" fmla="*/ 3 w 377"/>
                  <a:gd name="T5" fmla="*/ 2 h 252"/>
                  <a:gd name="T6" fmla="*/ 3 w 377"/>
                  <a:gd name="T7" fmla="*/ 2 h 252"/>
                  <a:gd name="T8" fmla="*/ 3 w 377"/>
                  <a:gd name="T9" fmla="*/ 2 h 252"/>
                  <a:gd name="T10" fmla="*/ 2 w 377"/>
                  <a:gd name="T11" fmla="*/ 2 h 252"/>
                  <a:gd name="T12" fmla="*/ 2 w 377"/>
                  <a:gd name="T13" fmla="*/ 2 h 252"/>
                  <a:gd name="T14" fmla="*/ 1 w 377"/>
                  <a:gd name="T15" fmla="*/ 2 h 252"/>
                  <a:gd name="T16" fmla="*/ 1 w 377"/>
                  <a:gd name="T17" fmla="*/ 2 h 252"/>
                  <a:gd name="T18" fmla="*/ 1 w 377"/>
                  <a:gd name="T19" fmla="*/ 2 h 252"/>
                  <a:gd name="T20" fmla="*/ 1 w 377"/>
                  <a:gd name="T21" fmla="*/ 2 h 252"/>
                  <a:gd name="T22" fmla="*/ 0 w 377"/>
                  <a:gd name="T23" fmla="*/ 3 h 252"/>
                  <a:gd name="T24" fmla="*/ 0 w 377"/>
                  <a:gd name="T25" fmla="*/ 2 h 252"/>
                  <a:gd name="T26" fmla="*/ 0 w 377"/>
                  <a:gd name="T27" fmla="*/ 2 h 252"/>
                  <a:gd name="T28" fmla="*/ 0 w 377"/>
                  <a:gd name="T29" fmla="*/ 2 h 252"/>
                  <a:gd name="T30" fmla="*/ 0 w 377"/>
                  <a:gd name="T31" fmla="*/ 2 h 252"/>
                  <a:gd name="T32" fmla="*/ 0 w 377"/>
                  <a:gd name="T33" fmla="*/ 1 h 252"/>
                  <a:gd name="T34" fmla="*/ 1 w 377"/>
                  <a:gd name="T35" fmla="*/ 1 h 252"/>
                  <a:gd name="T36" fmla="*/ 1 w 377"/>
                  <a:gd name="T37" fmla="*/ 0 h 252"/>
                  <a:gd name="T38" fmla="*/ 1 w 377"/>
                  <a:gd name="T39" fmla="*/ 0 h 252"/>
                  <a:gd name="T40" fmla="*/ 1 w 377"/>
                  <a:gd name="T41" fmla="*/ 0 h 252"/>
                  <a:gd name="T42" fmla="*/ 1 w 377"/>
                  <a:gd name="T43" fmla="*/ 0 h 252"/>
                  <a:gd name="T44" fmla="*/ 2 w 377"/>
                  <a:gd name="T45" fmla="*/ 0 h 252"/>
                  <a:gd name="T46" fmla="*/ 2 w 377"/>
                  <a:gd name="T47" fmla="*/ 0 h 252"/>
                  <a:gd name="T48" fmla="*/ 2 w 377"/>
                  <a:gd name="T49" fmla="*/ 0 h 252"/>
                  <a:gd name="T50" fmla="*/ 3 w 377"/>
                  <a:gd name="T51" fmla="*/ 0 h 252"/>
                  <a:gd name="T52" fmla="*/ 4 w 377"/>
                  <a:gd name="T53" fmla="*/ 0 h 252"/>
                  <a:gd name="T54" fmla="*/ 4 w 377"/>
                  <a:gd name="T55" fmla="*/ 1 h 252"/>
                  <a:gd name="T56" fmla="*/ 4 w 377"/>
                  <a:gd name="T57" fmla="*/ 1 h 252"/>
                  <a:gd name="T58" fmla="*/ 5 w 377"/>
                  <a:gd name="T59" fmla="*/ 2 h 252"/>
                  <a:gd name="T60" fmla="*/ 5 w 377"/>
                  <a:gd name="T61" fmla="*/ 2 h 252"/>
                  <a:gd name="T62" fmla="*/ 4 w 377"/>
                  <a:gd name="T63" fmla="*/ 3 h 252"/>
                  <a:gd name="T64" fmla="*/ 4 w 377"/>
                  <a:gd name="T65" fmla="*/ 3 h 25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77"/>
                  <a:gd name="T100" fmla="*/ 0 h 252"/>
                  <a:gd name="T101" fmla="*/ 377 w 377"/>
                  <a:gd name="T102" fmla="*/ 252 h 25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77" h="252">
                    <a:moveTo>
                      <a:pt x="333" y="248"/>
                    </a:moveTo>
                    <a:lnTo>
                      <a:pt x="330" y="205"/>
                    </a:lnTo>
                    <a:lnTo>
                      <a:pt x="299" y="227"/>
                    </a:lnTo>
                    <a:lnTo>
                      <a:pt x="295" y="200"/>
                    </a:lnTo>
                    <a:lnTo>
                      <a:pt x="290" y="182"/>
                    </a:lnTo>
                    <a:lnTo>
                      <a:pt x="279" y="165"/>
                    </a:lnTo>
                    <a:lnTo>
                      <a:pt x="267" y="153"/>
                    </a:lnTo>
                    <a:lnTo>
                      <a:pt x="253" y="142"/>
                    </a:lnTo>
                    <a:lnTo>
                      <a:pt x="239" y="136"/>
                    </a:lnTo>
                    <a:lnTo>
                      <a:pt x="226" y="133"/>
                    </a:lnTo>
                    <a:lnTo>
                      <a:pt x="212" y="132"/>
                    </a:lnTo>
                    <a:lnTo>
                      <a:pt x="181" y="128"/>
                    </a:lnTo>
                    <a:lnTo>
                      <a:pt x="163" y="130"/>
                    </a:lnTo>
                    <a:lnTo>
                      <a:pt x="147" y="133"/>
                    </a:lnTo>
                    <a:lnTo>
                      <a:pt x="134" y="138"/>
                    </a:lnTo>
                    <a:lnTo>
                      <a:pt x="120" y="143"/>
                    </a:lnTo>
                    <a:lnTo>
                      <a:pt x="107" y="153"/>
                    </a:lnTo>
                    <a:lnTo>
                      <a:pt x="92" y="168"/>
                    </a:lnTo>
                    <a:lnTo>
                      <a:pt x="82" y="132"/>
                    </a:lnTo>
                    <a:lnTo>
                      <a:pt x="68" y="141"/>
                    </a:lnTo>
                    <a:lnTo>
                      <a:pt x="51" y="155"/>
                    </a:lnTo>
                    <a:lnTo>
                      <a:pt x="43" y="171"/>
                    </a:lnTo>
                    <a:lnTo>
                      <a:pt x="39" y="189"/>
                    </a:lnTo>
                    <a:lnTo>
                      <a:pt x="36" y="214"/>
                    </a:lnTo>
                    <a:lnTo>
                      <a:pt x="26" y="201"/>
                    </a:lnTo>
                    <a:lnTo>
                      <a:pt x="21" y="179"/>
                    </a:lnTo>
                    <a:lnTo>
                      <a:pt x="23" y="154"/>
                    </a:lnTo>
                    <a:lnTo>
                      <a:pt x="26" y="142"/>
                    </a:lnTo>
                    <a:lnTo>
                      <a:pt x="36" y="121"/>
                    </a:lnTo>
                    <a:lnTo>
                      <a:pt x="23" y="132"/>
                    </a:lnTo>
                    <a:lnTo>
                      <a:pt x="0" y="146"/>
                    </a:lnTo>
                    <a:lnTo>
                      <a:pt x="3" y="127"/>
                    </a:lnTo>
                    <a:lnTo>
                      <a:pt x="11" y="104"/>
                    </a:lnTo>
                    <a:lnTo>
                      <a:pt x="26" y="84"/>
                    </a:lnTo>
                    <a:lnTo>
                      <a:pt x="49" y="62"/>
                    </a:lnTo>
                    <a:lnTo>
                      <a:pt x="66" y="50"/>
                    </a:lnTo>
                    <a:lnTo>
                      <a:pt x="92" y="37"/>
                    </a:lnTo>
                    <a:lnTo>
                      <a:pt x="70" y="34"/>
                    </a:lnTo>
                    <a:lnTo>
                      <a:pt x="47" y="36"/>
                    </a:lnTo>
                    <a:lnTo>
                      <a:pt x="67" y="27"/>
                    </a:lnTo>
                    <a:lnTo>
                      <a:pt x="83" y="22"/>
                    </a:lnTo>
                    <a:lnTo>
                      <a:pt x="105" y="20"/>
                    </a:lnTo>
                    <a:lnTo>
                      <a:pt x="123" y="26"/>
                    </a:lnTo>
                    <a:lnTo>
                      <a:pt x="114" y="13"/>
                    </a:lnTo>
                    <a:lnTo>
                      <a:pt x="99" y="4"/>
                    </a:lnTo>
                    <a:lnTo>
                      <a:pt x="130" y="0"/>
                    </a:lnTo>
                    <a:lnTo>
                      <a:pt x="159" y="3"/>
                    </a:lnTo>
                    <a:lnTo>
                      <a:pt x="185" y="8"/>
                    </a:lnTo>
                    <a:lnTo>
                      <a:pt x="211" y="15"/>
                    </a:lnTo>
                    <a:lnTo>
                      <a:pt x="195" y="3"/>
                    </a:lnTo>
                    <a:lnTo>
                      <a:pt x="224" y="9"/>
                    </a:lnTo>
                    <a:lnTo>
                      <a:pt x="253" y="16"/>
                    </a:lnTo>
                    <a:lnTo>
                      <a:pt x="279" y="26"/>
                    </a:lnTo>
                    <a:lnTo>
                      <a:pt x="305" y="40"/>
                    </a:lnTo>
                    <a:lnTo>
                      <a:pt x="326" y="53"/>
                    </a:lnTo>
                    <a:lnTo>
                      <a:pt x="338" y="69"/>
                    </a:lnTo>
                    <a:lnTo>
                      <a:pt x="351" y="86"/>
                    </a:lnTo>
                    <a:lnTo>
                      <a:pt x="363" y="108"/>
                    </a:lnTo>
                    <a:lnTo>
                      <a:pt x="371" y="130"/>
                    </a:lnTo>
                    <a:lnTo>
                      <a:pt x="374" y="154"/>
                    </a:lnTo>
                    <a:lnTo>
                      <a:pt x="377" y="171"/>
                    </a:lnTo>
                    <a:lnTo>
                      <a:pt x="374" y="189"/>
                    </a:lnTo>
                    <a:lnTo>
                      <a:pt x="369" y="207"/>
                    </a:lnTo>
                    <a:lnTo>
                      <a:pt x="359" y="226"/>
                    </a:lnTo>
                    <a:lnTo>
                      <a:pt x="350" y="241"/>
                    </a:lnTo>
                    <a:lnTo>
                      <a:pt x="333" y="252"/>
                    </a:lnTo>
                    <a:lnTo>
                      <a:pt x="333" y="24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87" name="Freeform 27"/>
              <p:cNvSpPr>
                <a:spLocks/>
              </p:cNvSpPr>
              <p:nvPr/>
            </p:nvSpPr>
            <p:spPr bwMode="auto">
              <a:xfrm>
                <a:off x="5401" y="2130"/>
                <a:ext cx="89" cy="36"/>
              </a:xfrm>
              <a:custGeom>
                <a:avLst/>
                <a:gdLst>
                  <a:gd name="T0" fmla="*/ 0 w 265"/>
                  <a:gd name="T1" fmla="*/ 1 h 109"/>
                  <a:gd name="T2" fmla="*/ 0 w 265"/>
                  <a:gd name="T3" fmla="*/ 1 h 109"/>
                  <a:gd name="T4" fmla="*/ 0 w 265"/>
                  <a:gd name="T5" fmla="*/ 1 h 109"/>
                  <a:gd name="T6" fmla="*/ 0 w 265"/>
                  <a:gd name="T7" fmla="*/ 1 h 109"/>
                  <a:gd name="T8" fmla="*/ 0 w 265"/>
                  <a:gd name="T9" fmla="*/ 1 h 109"/>
                  <a:gd name="T10" fmla="*/ 0 w 265"/>
                  <a:gd name="T11" fmla="*/ 1 h 109"/>
                  <a:gd name="T12" fmla="*/ 1 w 265"/>
                  <a:gd name="T13" fmla="*/ 1 h 109"/>
                  <a:gd name="T14" fmla="*/ 1 w 265"/>
                  <a:gd name="T15" fmla="*/ 1 h 109"/>
                  <a:gd name="T16" fmla="*/ 1 w 265"/>
                  <a:gd name="T17" fmla="*/ 1 h 109"/>
                  <a:gd name="T18" fmla="*/ 2 w 265"/>
                  <a:gd name="T19" fmla="*/ 1 h 109"/>
                  <a:gd name="T20" fmla="*/ 2 w 265"/>
                  <a:gd name="T21" fmla="*/ 1 h 109"/>
                  <a:gd name="T22" fmla="*/ 2 w 265"/>
                  <a:gd name="T23" fmla="*/ 1 h 109"/>
                  <a:gd name="T24" fmla="*/ 3 w 265"/>
                  <a:gd name="T25" fmla="*/ 1 h 109"/>
                  <a:gd name="T26" fmla="*/ 3 w 265"/>
                  <a:gd name="T27" fmla="*/ 1 h 109"/>
                  <a:gd name="T28" fmla="*/ 3 w 265"/>
                  <a:gd name="T29" fmla="*/ 1 h 109"/>
                  <a:gd name="T30" fmla="*/ 3 w 265"/>
                  <a:gd name="T31" fmla="*/ 1 h 109"/>
                  <a:gd name="T32" fmla="*/ 3 w 265"/>
                  <a:gd name="T33" fmla="*/ 1 h 109"/>
                  <a:gd name="T34" fmla="*/ 3 w 265"/>
                  <a:gd name="T35" fmla="*/ 0 h 109"/>
                  <a:gd name="T36" fmla="*/ 3 w 265"/>
                  <a:gd name="T37" fmla="*/ 0 h 109"/>
                  <a:gd name="T38" fmla="*/ 3 w 265"/>
                  <a:gd name="T39" fmla="*/ 0 h 109"/>
                  <a:gd name="T40" fmla="*/ 3 w 265"/>
                  <a:gd name="T41" fmla="*/ 0 h 109"/>
                  <a:gd name="T42" fmla="*/ 3 w 265"/>
                  <a:gd name="T43" fmla="*/ 0 h 109"/>
                  <a:gd name="T44" fmla="*/ 3 w 265"/>
                  <a:gd name="T45" fmla="*/ 0 h 109"/>
                  <a:gd name="T46" fmla="*/ 3 w 265"/>
                  <a:gd name="T47" fmla="*/ 0 h 109"/>
                  <a:gd name="T48" fmla="*/ 2 w 265"/>
                  <a:gd name="T49" fmla="*/ 0 h 109"/>
                  <a:gd name="T50" fmla="*/ 2 w 265"/>
                  <a:gd name="T51" fmla="*/ 0 h 109"/>
                  <a:gd name="T52" fmla="*/ 2 w 265"/>
                  <a:gd name="T53" fmla="*/ 0 h 109"/>
                  <a:gd name="T54" fmla="*/ 2 w 265"/>
                  <a:gd name="T55" fmla="*/ 1 h 109"/>
                  <a:gd name="T56" fmla="*/ 1 w 265"/>
                  <a:gd name="T57" fmla="*/ 1 h 109"/>
                  <a:gd name="T58" fmla="*/ 1 w 265"/>
                  <a:gd name="T59" fmla="*/ 1 h 109"/>
                  <a:gd name="T60" fmla="*/ 1 w 265"/>
                  <a:gd name="T61" fmla="*/ 1 h 109"/>
                  <a:gd name="T62" fmla="*/ 0 w 265"/>
                  <a:gd name="T63" fmla="*/ 0 h 109"/>
                  <a:gd name="T64" fmla="*/ 0 w 265"/>
                  <a:gd name="T65" fmla="*/ 0 h 109"/>
                  <a:gd name="T66" fmla="*/ 0 w 265"/>
                  <a:gd name="T67" fmla="*/ 1 h 109"/>
                  <a:gd name="T68" fmla="*/ 0 w 265"/>
                  <a:gd name="T69" fmla="*/ 1 h 109"/>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65"/>
                  <a:gd name="T106" fmla="*/ 0 h 109"/>
                  <a:gd name="T107" fmla="*/ 265 w 265"/>
                  <a:gd name="T108" fmla="*/ 109 h 109"/>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65" h="109">
                    <a:moveTo>
                      <a:pt x="9" y="75"/>
                    </a:moveTo>
                    <a:lnTo>
                      <a:pt x="15" y="81"/>
                    </a:lnTo>
                    <a:lnTo>
                      <a:pt x="20" y="86"/>
                    </a:lnTo>
                    <a:lnTo>
                      <a:pt x="27" y="93"/>
                    </a:lnTo>
                    <a:lnTo>
                      <a:pt x="31" y="99"/>
                    </a:lnTo>
                    <a:lnTo>
                      <a:pt x="31" y="100"/>
                    </a:lnTo>
                    <a:lnTo>
                      <a:pt x="59" y="102"/>
                    </a:lnTo>
                    <a:lnTo>
                      <a:pt x="90" y="109"/>
                    </a:lnTo>
                    <a:lnTo>
                      <a:pt x="107" y="92"/>
                    </a:lnTo>
                    <a:lnTo>
                      <a:pt x="128" y="77"/>
                    </a:lnTo>
                    <a:lnTo>
                      <a:pt x="158" y="66"/>
                    </a:lnTo>
                    <a:lnTo>
                      <a:pt x="197" y="54"/>
                    </a:lnTo>
                    <a:lnTo>
                      <a:pt x="233" y="53"/>
                    </a:lnTo>
                    <a:lnTo>
                      <a:pt x="249" y="54"/>
                    </a:lnTo>
                    <a:lnTo>
                      <a:pt x="257" y="58"/>
                    </a:lnTo>
                    <a:lnTo>
                      <a:pt x="265" y="66"/>
                    </a:lnTo>
                    <a:lnTo>
                      <a:pt x="262" y="61"/>
                    </a:lnTo>
                    <a:lnTo>
                      <a:pt x="239" y="35"/>
                    </a:lnTo>
                    <a:lnTo>
                      <a:pt x="235" y="25"/>
                    </a:lnTo>
                    <a:lnTo>
                      <a:pt x="230" y="20"/>
                    </a:lnTo>
                    <a:lnTo>
                      <a:pt x="226" y="1"/>
                    </a:lnTo>
                    <a:lnTo>
                      <a:pt x="226" y="0"/>
                    </a:lnTo>
                    <a:lnTo>
                      <a:pt x="218" y="9"/>
                    </a:lnTo>
                    <a:lnTo>
                      <a:pt x="203" y="20"/>
                    </a:lnTo>
                    <a:lnTo>
                      <a:pt x="187" y="27"/>
                    </a:lnTo>
                    <a:lnTo>
                      <a:pt x="170" y="34"/>
                    </a:lnTo>
                    <a:lnTo>
                      <a:pt x="157" y="38"/>
                    </a:lnTo>
                    <a:lnTo>
                      <a:pt x="143" y="43"/>
                    </a:lnTo>
                    <a:lnTo>
                      <a:pt x="115" y="47"/>
                    </a:lnTo>
                    <a:lnTo>
                      <a:pt x="88" y="47"/>
                    </a:lnTo>
                    <a:lnTo>
                      <a:pt x="54" y="42"/>
                    </a:lnTo>
                    <a:lnTo>
                      <a:pt x="38" y="36"/>
                    </a:lnTo>
                    <a:lnTo>
                      <a:pt x="39" y="38"/>
                    </a:lnTo>
                    <a:lnTo>
                      <a:pt x="0" y="71"/>
                    </a:lnTo>
                    <a:lnTo>
                      <a:pt x="9" y="7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88" name="Freeform 28"/>
              <p:cNvSpPr>
                <a:spLocks/>
              </p:cNvSpPr>
              <p:nvPr/>
            </p:nvSpPr>
            <p:spPr bwMode="auto">
              <a:xfrm>
                <a:off x="5391" y="2061"/>
                <a:ext cx="100" cy="85"/>
              </a:xfrm>
              <a:custGeom>
                <a:avLst/>
                <a:gdLst>
                  <a:gd name="T0" fmla="*/ 1 w 300"/>
                  <a:gd name="T1" fmla="*/ 3 h 253"/>
                  <a:gd name="T2" fmla="*/ 1 w 300"/>
                  <a:gd name="T3" fmla="*/ 3 h 253"/>
                  <a:gd name="T4" fmla="*/ 0 w 300"/>
                  <a:gd name="T5" fmla="*/ 3 h 253"/>
                  <a:gd name="T6" fmla="*/ 0 w 300"/>
                  <a:gd name="T7" fmla="*/ 3 h 253"/>
                  <a:gd name="T8" fmla="*/ 0 w 300"/>
                  <a:gd name="T9" fmla="*/ 2 h 253"/>
                  <a:gd name="T10" fmla="*/ 0 w 300"/>
                  <a:gd name="T11" fmla="*/ 2 h 253"/>
                  <a:gd name="T12" fmla="*/ 0 w 300"/>
                  <a:gd name="T13" fmla="*/ 1 h 253"/>
                  <a:gd name="T14" fmla="*/ 0 w 300"/>
                  <a:gd name="T15" fmla="*/ 1 h 253"/>
                  <a:gd name="T16" fmla="*/ 0 w 300"/>
                  <a:gd name="T17" fmla="*/ 1 h 253"/>
                  <a:gd name="T18" fmla="*/ 0 w 300"/>
                  <a:gd name="T19" fmla="*/ 1 h 253"/>
                  <a:gd name="T20" fmla="*/ 0 w 300"/>
                  <a:gd name="T21" fmla="*/ 0 h 253"/>
                  <a:gd name="T22" fmla="*/ 0 w 300"/>
                  <a:gd name="T23" fmla="*/ 0 h 253"/>
                  <a:gd name="T24" fmla="*/ 1 w 300"/>
                  <a:gd name="T25" fmla="*/ 0 h 253"/>
                  <a:gd name="T26" fmla="*/ 1 w 300"/>
                  <a:gd name="T27" fmla="*/ 0 h 253"/>
                  <a:gd name="T28" fmla="*/ 1 w 300"/>
                  <a:gd name="T29" fmla="*/ 0 h 253"/>
                  <a:gd name="T30" fmla="*/ 1 w 300"/>
                  <a:gd name="T31" fmla="*/ 0 h 253"/>
                  <a:gd name="T32" fmla="*/ 1 w 300"/>
                  <a:gd name="T33" fmla="*/ 0 h 253"/>
                  <a:gd name="T34" fmla="*/ 1 w 300"/>
                  <a:gd name="T35" fmla="*/ 0 h 253"/>
                  <a:gd name="T36" fmla="*/ 2 w 300"/>
                  <a:gd name="T37" fmla="*/ 0 h 253"/>
                  <a:gd name="T38" fmla="*/ 2 w 300"/>
                  <a:gd name="T39" fmla="*/ 0 h 253"/>
                  <a:gd name="T40" fmla="*/ 2 w 300"/>
                  <a:gd name="T41" fmla="*/ 0 h 253"/>
                  <a:gd name="T42" fmla="*/ 2 w 300"/>
                  <a:gd name="T43" fmla="*/ 0 h 253"/>
                  <a:gd name="T44" fmla="*/ 3 w 300"/>
                  <a:gd name="T45" fmla="*/ 0 h 253"/>
                  <a:gd name="T46" fmla="*/ 3 w 300"/>
                  <a:gd name="T47" fmla="*/ 0 h 253"/>
                  <a:gd name="T48" fmla="*/ 3 w 300"/>
                  <a:gd name="T49" fmla="*/ 0 h 253"/>
                  <a:gd name="T50" fmla="*/ 3 w 300"/>
                  <a:gd name="T51" fmla="*/ 0 h 253"/>
                  <a:gd name="T52" fmla="*/ 3 w 300"/>
                  <a:gd name="T53" fmla="*/ 1 h 253"/>
                  <a:gd name="T54" fmla="*/ 3 w 300"/>
                  <a:gd name="T55" fmla="*/ 1 h 253"/>
                  <a:gd name="T56" fmla="*/ 3 w 300"/>
                  <a:gd name="T57" fmla="*/ 1 h 253"/>
                  <a:gd name="T58" fmla="*/ 3 w 300"/>
                  <a:gd name="T59" fmla="*/ 1 h 253"/>
                  <a:gd name="T60" fmla="*/ 4 w 300"/>
                  <a:gd name="T61" fmla="*/ 1 h 253"/>
                  <a:gd name="T62" fmla="*/ 4 w 300"/>
                  <a:gd name="T63" fmla="*/ 1 h 253"/>
                  <a:gd name="T64" fmla="*/ 3 w 300"/>
                  <a:gd name="T65" fmla="*/ 2 h 253"/>
                  <a:gd name="T66" fmla="*/ 3 w 300"/>
                  <a:gd name="T67" fmla="*/ 2 h 253"/>
                  <a:gd name="T68" fmla="*/ 3 w 300"/>
                  <a:gd name="T69" fmla="*/ 3 h 253"/>
                  <a:gd name="T70" fmla="*/ 3 w 300"/>
                  <a:gd name="T71" fmla="*/ 3 h 253"/>
                  <a:gd name="T72" fmla="*/ 3 w 300"/>
                  <a:gd name="T73" fmla="*/ 3 h 253"/>
                  <a:gd name="T74" fmla="*/ 3 w 300"/>
                  <a:gd name="T75" fmla="*/ 3 h 253"/>
                  <a:gd name="T76" fmla="*/ 3 w 300"/>
                  <a:gd name="T77" fmla="*/ 3 h 253"/>
                  <a:gd name="T78" fmla="*/ 3 w 300"/>
                  <a:gd name="T79" fmla="*/ 3 h 253"/>
                  <a:gd name="T80" fmla="*/ 2 w 300"/>
                  <a:gd name="T81" fmla="*/ 3 h 253"/>
                  <a:gd name="T82" fmla="*/ 2 w 300"/>
                  <a:gd name="T83" fmla="*/ 3 h 253"/>
                  <a:gd name="T84" fmla="*/ 2 w 300"/>
                  <a:gd name="T85" fmla="*/ 3 h 253"/>
                  <a:gd name="T86" fmla="*/ 2 w 300"/>
                  <a:gd name="T87" fmla="*/ 3 h 253"/>
                  <a:gd name="T88" fmla="*/ 1 w 300"/>
                  <a:gd name="T89" fmla="*/ 3 h 253"/>
                  <a:gd name="T90" fmla="*/ 1 w 300"/>
                  <a:gd name="T91" fmla="*/ 3 h 25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00"/>
                  <a:gd name="T139" fmla="*/ 0 h 253"/>
                  <a:gd name="T140" fmla="*/ 300 w 300"/>
                  <a:gd name="T141" fmla="*/ 253 h 25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00" h="253">
                    <a:moveTo>
                      <a:pt x="72" y="243"/>
                    </a:moveTo>
                    <a:lnTo>
                      <a:pt x="56" y="234"/>
                    </a:lnTo>
                    <a:lnTo>
                      <a:pt x="40" y="224"/>
                    </a:lnTo>
                    <a:lnTo>
                      <a:pt x="27" y="208"/>
                    </a:lnTo>
                    <a:lnTo>
                      <a:pt x="17" y="189"/>
                    </a:lnTo>
                    <a:lnTo>
                      <a:pt x="6" y="155"/>
                    </a:lnTo>
                    <a:lnTo>
                      <a:pt x="0" y="119"/>
                    </a:lnTo>
                    <a:lnTo>
                      <a:pt x="0" y="85"/>
                    </a:lnTo>
                    <a:lnTo>
                      <a:pt x="3" y="61"/>
                    </a:lnTo>
                    <a:lnTo>
                      <a:pt x="7" y="42"/>
                    </a:lnTo>
                    <a:lnTo>
                      <a:pt x="15" y="26"/>
                    </a:lnTo>
                    <a:lnTo>
                      <a:pt x="32" y="12"/>
                    </a:lnTo>
                    <a:lnTo>
                      <a:pt x="46" y="3"/>
                    </a:lnTo>
                    <a:lnTo>
                      <a:pt x="56" y="39"/>
                    </a:lnTo>
                    <a:lnTo>
                      <a:pt x="71" y="25"/>
                    </a:lnTo>
                    <a:lnTo>
                      <a:pt x="85" y="16"/>
                    </a:lnTo>
                    <a:lnTo>
                      <a:pt x="98" y="9"/>
                    </a:lnTo>
                    <a:lnTo>
                      <a:pt x="111" y="4"/>
                    </a:lnTo>
                    <a:lnTo>
                      <a:pt x="127" y="2"/>
                    </a:lnTo>
                    <a:lnTo>
                      <a:pt x="145" y="0"/>
                    </a:lnTo>
                    <a:lnTo>
                      <a:pt x="176" y="3"/>
                    </a:lnTo>
                    <a:lnTo>
                      <a:pt x="190" y="4"/>
                    </a:lnTo>
                    <a:lnTo>
                      <a:pt x="203" y="8"/>
                    </a:lnTo>
                    <a:lnTo>
                      <a:pt x="218" y="13"/>
                    </a:lnTo>
                    <a:lnTo>
                      <a:pt x="231" y="25"/>
                    </a:lnTo>
                    <a:lnTo>
                      <a:pt x="243" y="36"/>
                    </a:lnTo>
                    <a:lnTo>
                      <a:pt x="255" y="53"/>
                    </a:lnTo>
                    <a:lnTo>
                      <a:pt x="259" y="71"/>
                    </a:lnTo>
                    <a:lnTo>
                      <a:pt x="263" y="98"/>
                    </a:lnTo>
                    <a:lnTo>
                      <a:pt x="277" y="88"/>
                    </a:lnTo>
                    <a:lnTo>
                      <a:pt x="294" y="76"/>
                    </a:lnTo>
                    <a:lnTo>
                      <a:pt x="300" y="118"/>
                    </a:lnTo>
                    <a:lnTo>
                      <a:pt x="283" y="164"/>
                    </a:lnTo>
                    <a:lnTo>
                      <a:pt x="275" y="183"/>
                    </a:lnTo>
                    <a:lnTo>
                      <a:pt x="263" y="201"/>
                    </a:lnTo>
                    <a:lnTo>
                      <a:pt x="261" y="207"/>
                    </a:lnTo>
                    <a:lnTo>
                      <a:pt x="251" y="215"/>
                    </a:lnTo>
                    <a:lnTo>
                      <a:pt x="236" y="227"/>
                    </a:lnTo>
                    <a:lnTo>
                      <a:pt x="221" y="234"/>
                    </a:lnTo>
                    <a:lnTo>
                      <a:pt x="204" y="241"/>
                    </a:lnTo>
                    <a:lnTo>
                      <a:pt x="191" y="246"/>
                    </a:lnTo>
                    <a:lnTo>
                      <a:pt x="176" y="249"/>
                    </a:lnTo>
                    <a:lnTo>
                      <a:pt x="150" y="253"/>
                    </a:lnTo>
                    <a:lnTo>
                      <a:pt x="123" y="253"/>
                    </a:lnTo>
                    <a:lnTo>
                      <a:pt x="87" y="249"/>
                    </a:lnTo>
                    <a:lnTo>
                      <a:pt x="72" y="24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89" name="Freeform 29"/>
              <p:cNvSpPr>
                <a:spLocks/>
              </p:cNvSpPr>
              <p:nvPr/>
            </p:nvSpPr>
            <p:spPr bwMode="auto">
              <a:xfrm>
                <a:off x="5412" y="2148"/>
                <a:ext cx="84" cy="55"/>
              </a:xfrm>
              <a:custGeom>
                <a:avLst/>
                <a:gdLst>
                  <a:gd name="T0" fmla="*/ 0 w 253"/>
                  <a:gd name="T1" fmla="*/ 1 h 165"/>
                  <a:gd name="T2" fmla="*/ 0 w 253"/>
                  <a:gd name="T3" fmla="*/ 1 h 165"/>
                  <a:gd name="T4" fmla="*/ 0 w 253"/>
                  <a:gd name="T5" fmla="*/ 1 h 165"/>
                  <a:gd name="T6" fmla="*/ 0 w 253"/>
                  <a:gd name="T7" fmla="*/ 1 h 165"/>
                  <a:gd name="T8" fmla="*/ 1 w 253"/>
                  <a:gd name="T9" fmla="*/ 2 h 165"/>
                  <a:gd name="T10" fmla="*/ 1 w 253"/>
                  <a:gd name="T11" fmla="*/ 2 h 165"/>
                  <a:gd name="T12" fmla="*/ 1 w 253"/>
                  <a:gd name="T13" fmla="*/ 2 h 165"/>
                  <a:gd name="T14" fmla="*/ 1 w 253"/>
                  <a:gd name="T15" fmla="*/ 2 h 165"/>
                  <a:gd name="T16" fmla="*/ 1 w 253"/>
                  <a:gd name="T17" fmla="*/ 2 h 165"/>
                  <a:gd name="T18" fmla="*/ 1 w 253"/>
                  <a:gd name="T19" fmla="*/ 2 h 165"/>
                  <a:gd name="T20" fmla="*/ 1 w 253"/>
                  <a:gd name="T21" fmla="*/ 1 h 165"/>
                  <a:gd name="T22" fmla="*/ 1 w 253"/>
                  <a:gd name="T23" fmla="*/ 1 h 165"/>
                  <a:gd name="T24" fmla="*/ 1 w 253"/>
                  <a:gd name="T25" fmla="*/ 1 h 165"/>
                  <a:gd name="T26" fmla="*/ 2 w 253"/>
                  <a:gd name="T27" fmla="*/ 1 h 165"/>
                  <a:gd name="T28" fmla="*/ 2 w 253"/>
                  <a:gd name="T29" fmla="*/ 1 h 165"/>
                  <a:gd name="T30" fmla="*/ 2 w 253"/>
                  <a:gd name="T31" fmla="*/ 1 h 165"/>
                  <a:gd name="T32" fmla="*/ 3 w 253"/>
                  <a:gd name="T33" fmla="*/ 1 h 165"/>
                  <a:gd name="T34" fmla="*/ 3 w 253"/>
                  <a:gd name="T35" fmla="*/ 1 h 165"/>
                  <a:gd name="T36" fmla="*/ 3 w 253"/>
                  <a:gd name="T37" fmla="*/ 1 h 165"/>
                  <a:gd name="T38" fmla="*/ 3 w 253"/>
                  <a:gd name="T39" fmla="*/ 1 h 165"/>
                  <a:gd name="T40" fmla="*/ 3 w 253"/>
                  <a:gd name="T41" fmla="*/ 1 h 165"/>
                  <a:gd name="T42" fmla="*/ 3 w 253"/>
                  <a:gd name="T43" fmla="*/ 0 h 165"/>
                  <a:gd name="T44" fmla="*/ 3 w 253"/>
                  <a:gd name="T45" fmla="*/ 0 h 165"/>
                  <a:gd name="T46" fmla="*/ 3 w 253"/>
                  <a:gd name="T47" fmla="*/ 0 h 165"/>
                  <a:gd name="T48" fmla="*/ 3 w 253"/>
                  <a:gd name="T49" fmla="*/ 0 h 165"/>
                  <a:gd name="T50" fmla="*/ 2 w 253"/>
                  <a:gd name="T51" fmla="*/ 0 h 165"/>
                  <a:gd name="T52" fmla="*/ 2 w 253"/>
                  <a:gd name="T53" fmla="*/ 0 h 165"/>
                  <a:gd name="T54" fmla="*/ 2 w 253"/>
                  <a:gd name="T55" fmla="*/ 0 h 165"/>
                  <a:gd name="T56" fmla="*/ 1 w 253"/>
                  <a:gd name="T57" fmla="*/ 0 h 165"/>
                  <a:gd name="T58" fmla="*/ 1 w 253"/>
                  <a:gd name="T59" fmla="*/ 1 h 165"/>
                  <a:gd name="T60" fmla="*/ 1 w 253"/>
                  <a:gd name="T61" fmla="*/ 1 h 165"/>
                  <a:gd name="T62" fmla="*/ 0 w 253"/>
                  <a:gd name="T63" fmla="*/ 1 h 165"/>
                  <a:gd name="T64" fmla="*/ 0 w 253"/>
                  <a:gd name="T65" fmla="*/ 1 h 165"/>
                  <a:gd name="T66" fmla="*/ 0 w 253"/>
                  <a:gd name="T67" fmla="*/ 1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3"/>
                  <a:gd name="T103" fmla="*/ 0 h 165"/>
                  <a:gd name="T104" fmla="*/ 253 w 253"/>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3" h="165">
                    <a:moveTo>
                      <a:pt x="0" y="48"/>
                    </a:moveTo>
                    <a:lnTo>
                      <a:pt x="3" y="60"/>
                    </a:lnTo>
                    <a:lnTo>
                      <a:pt x="9" y="83"/>
                    </a:lnTo>
                    <a:lnTo>
                      <a:pt x="16" y="119"/>
                    </a:lnTo>
                    <a:lnTo>
                      <a:pt x="41" y="132"/>
                    </a:lnTo>
                    <a:lnTo>
                      <a:pt x="58" y="143"/>
                    </a:lnTo>
                    <a:lnTo>
                      <a:pt x="71" y="165"/>
                    </a:lnTo>
                    <a:lnTo>
                      <a:pt x="85" y="153"/>
                    </a:lnTo>
                    <a:lnTo>
                      <a:pt x="107" y="139"/>
                    </a:lnTo>
                    <a:lnTo>
                      <a:pt x="105" y="129"/>
                    </a:lnTo>
                    <a:lnTo>
                      <a:pt x="107" y="106"/>
                    </a:lnTo>
                    <a:lnTo>
                      <a:pt x="112" y="90"/>
                    </a:lnTo>
                    <a:lnTo>
                      <a:pt x="121" y="77"/>
                    </a:lnTo>
                    <a:lnTo>
                      <a:pt x="133" y="66"/>
                    </a:lnTo>
                    <a:lnTo>
                      <a:pt x="166" y="48"/>
                    </a:lnTo>
                    <a:lnTo>
                      <a:pt x="194" y="44"/>
                    </a:lnTo>
                    <a:lnTo>
                      <a:pt x="223" y="47"/>
                    </a:lnTo>
                    <a:lnTo>
                      <a:pt x="238" y="53"/>
                    </a:lnTo>
                    <a:lnTo>
                      <a:pt x="247" y="56"/>
                    </a:lnTo>
                    <a:lnTo>
                      <a:pt x="253" y="63"/>
                    </a:lnTo>
                    <a:lnTo>
                      <a:pt x="252" y="60"/>
                    </a:lnTo>
                    <a:lnTo>
                      <a:pt x="240" y="26"/>
                    </a:lnTo>
                    <a:lnTo>
                      <a:pt x="234" y="13"/>
                    </a:lnTo>
                    <a:lnTo>
                      <a:pt x="226" y="5"/>
                    </a:lnTo>
                    <a:lnTo>
                      <a:pt x="218" y="1"/>
                    </a:lnTo>
                    <a:lnTo>
                      <a:pt x="203" y="0"/>
                    </a:lnTo>
                    <a:lnTo>
                      <a:pt x="166" y="2"/>
                    </a:lnTo>
                    <a:lnTo>
                      <a:pt x="125" y="13"/>
                    </a:lnTo>
                    <a:lnTo>
                      <a:pt x="96" y="26"/>
                    </a:lnTo>
                    <a:lnTo>
                      <a:pt x="74" y="41"/>
                    </a:lnTo>
                    <a:lnTo>
                      <a:pt x="58" y="56"/>
                    </a:lnTo>
                    <a:lnTo>
                      <a:pt x="28" y="49"/>
                    </a:lnTo>
                    <a:lnTo>
                      <a:pt x="1" y="48"/>
                    </a:lnTo>
                    <a:lnTo>
                      <a:pt x="0" y="4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90" name="Freeform 30"/>
              <p:cNvSpPr>
                <a:spLocks/>
              </p:cNvSpPr>
              <p:nvPr/>
            </p:nvSpPr>
            <p:spPr bwMode="auto">
              <a:xfrm>
                <a:off x="5340" y="2284"/>
                <a:ext cx="24" cy="20"/>
              </a:xfrm>
              <a:custGeom>
                <a:avLst/>
                <a:gdLst>
                  <a:gd name="T0" fmla="*/ 0 w 71"/>
                  <a:gd name="T1" fmla="*/ 0 h 59"/>
                  <a:gd name="T2" fmla="*/ 0 w 71"/>
                  <a:gd name="T3" fmla="*/ 0 h 59"/>
                  <a:gd name="T4" fmla="*/ 1 w 71"/>
                  <a:gd name="T5" fmla="*/ 0 h 59"/>
                  <a:gd name="T6" fmla="*/ 1 w 71"/>
                  <a:gd name="T7" fmla="*/ 0 h 59"/>
                  <a:gd name="T8" fmla="*/ 1 w 71"/>
                  <a:gd name="T9" fmla="*/ 1 h 59"/>
                  <a:gd name="T10" fmla="*/ 1 w 71"/>
                  <a:gd name="T11" fmla="*/ 1 h 59"/>
                  <a:gd name="T12" fmla="*/ 1 w 71"/>
                  <a:gd name="T13" fmla="*/ 1 h 59"/>
                  <a:gd name="T14" fmla="*/ 1 w 71"/>
                  <a:gd name="T15" fmla="*/ 1 h 59"/>
                  <a:gd name="T16" fmla="*/ 1 w 71"/>
                  <a:gd name="T17" fmla="*/ 1 h 59"/>
                  <a:gd name="T18" fmla="*/ 0 w 71"/>
                  <a:gd name="T19" fmla="*/ 1 h 59"/>
                  <a:gd name="T20" fmla="*/ 0 w 71"/>
                  <a:gd name="T21" fmla="*/ 0 h 59"/>
                  <a:gd name="T22" fmla="*/ 0 w 71"/>
                  <a:gd name="T23" fmla="*/ 0 h 5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71"/>
                  <a:gd name="T37" fmla="*/ 0 h 59"/>
                  <a:gd name="T38" fmla="*/ 71 w 71"/>
                  <a:gd name="T39" fmla="*/ 59 h 5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71" h="59">
                    <a:moveTo>
                      <a:pt x="20" y="0"/>
                    </a:moveTo>
                    <a:lnTo>
                      <a:pt x="33" y="12"/>
                    </a:lnTo>
                    <a:lnTo>
                      <a:pt x="57" y="26"/>
                    </a:lnTo>
                    <a:lnTo>
                      <a:pt x="66" y="34"/>
                    </a:lnTo>
                    <a:lnTo>
                      <a:pt x="71" y="40"/>
                    </a:lnTo>
                    <a:lnTo>
                      <a:pt x="71" y="46"/>
                    </a:lnTo>
                    <a:lnTo>
                      <a:pt x="70" y="58"/>
                    </a:lnTo>
                    <a:lnTo>
                      <a:pt x="58" y="59"/>
                    </a:lnTo>
                    <a:lnTo>
                      <a:pt x="48" y="58"/>
                    </a:lnTo>
                    <a:lnTo>
                      <a:pt x="20" y="43"/>
                    </a:lnTo>
                    <a:lnTo>
                      <a:pt x="0" y="35"/>
                    </a:lnTo>
                    <a:lnTo>
                      <a:pt x="20"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91" name="Freeform 31"/>
              <p:cNvSpPr>
                <a:spLocks/>
              </p:cNvSpPr>
              <p:nvPr/>
            </p:nvSpPr>
            <p:spPr bwMode="auto">
              <a:xfrm>
                <a:off x="5320" y="2271"/>
                <a:ext cx="112" cy="62"/>
              </a:xfrm>
              <a:custGeom>
                <a:avLst/>
                <a:gdLst>
                  <a:gd name="T0" fmla="*/ 0 w 335"/>
                  <a:gd name="T1" fmla="*/ 2 h 187"/>
                  <a:gd name="T2" fmla="*/ 0 w 335"/>
                  <a:gd name="T3" fmla="*/ 2 h 187"/>
                  <a:gd name="T4" fmla="*/ 0 w 335"/>
                  <a:gd name="T5" fmla="*/ 2 h 187"/>
                  <a:gd name="T6" fmla="*/ 0 w 335"/>
                  <a:gd name="T7" fmla="*/ 2 h 187"/>
                  <a:gd name="T8" fmla="*/ 0 w 335"/>
                  <a:gd name="T9" fmla="*/ 2 h 187"/>
                  <a:gd name="T10" fmla="*/ 0 w 335"/>
                  <a:gd name="T11" fmla="*/ 2 h 187"/>
                  <a:gd name="T12" fmla="*/ 0 w 335"/>
                  <a:gd name="T13" fmla="*/ 2 h 187"/>
                  <a:gd name="T14" fmla="*/ 0 w 335"/>
                  <a:gd name="T15" fmla="*/ 2 h 187"/>
                  <a:gd name="T16" fmla="*/ 0 w 335"/>
                  <a:gd name="T17" fmla="*/ 1 h 187"/>
                  <a:gd name="T18" fmla="*/ 0 w 335"/>
                  <a:gd name="T19" fmla="*/ 1 h 187"/>
                  <a:gd name="T20" fmla="*/ 0 w 335"/>
                  <a:gd name="T21" fmla="*/ 1 h 187"/>
                  <a:gd name="T22" fmla="*/ 0 w 335"/>
                  <a:gd name="T23" fmla="*/ 1 h 187"/>
                  <a:gd name="T24" fmla="*/ 0 w 335"/>
                  <a:gd name="T25" fmla="*/ 1 h 187"/>
                  <a:gd name="T26" fmla="*/ 0 w 335"/>
                  <a:gd name="T27" fmla="*/ 1 h 187"/>
                  <a:gd name="T28" fmla="*/ 0 w 335"/>
                  <a:gd name="T29" fmla="*/ 1 h 187"/>
                  <a:gd name="T30" fmla="*/ 0 w 335"/>
                  <a:gd name="T31" fmla="*/ 1 h 187"/>
                  <a:gd name="T32" fmla="*/ 0 w 335"/>
                  <a:gd name="T33" fmla="*/ 1 h 187"/>
                  <a:gd name="T34" fmla="*/ 0 w 335"/>
                  <a:gd name="T35" fmla="*/ 1 h 187"/>
                  <a:gd name="T36" fmla="*/ 1 w 335"/>
                  <a:gd name="T37" fmla="*/ 1 h 187"/>
                  <a:gd name="T38" fmla="*/ 1 w 335"/>
                  <a:gd name="T39" fmla="*/ 1 h 187"/>
                  <a:gd name="T40" fmla="*/ 1 w 335"/>
                  <a:gd name="T41" fmla="*/ 1 h 187"/>
                  <a:gd name="T42" fmla="*/ 1 w 335"/>
                  <a:gd name="T43" fmla="*/ 1 h 187"/>
                  <a:gd name="T44" fmla="*/ 2 w 335"/>
                  <a:gd name="T45" fmla="*/ 1 h 187"/>
                  <a:gd name="T46" fmla="*/ 2 w 335"/>
                  <a:gd name="T47" fmla="*/ 1 h 187"/>
                  <a:gd name="T48" fmla="*/ 2 w 335"/>
                  <a:gd name="T49" fmla="*/ 1 h 187"/>
                  <a:gd name="T50" fmla="*/ 2 w 335"/>
                  <a:gd name="T51" fmla="*/ 1 h 187"/>
                  <a:gd name="T52" fmla="*/ 1 w 335"/>
                  <a:gd name="T53" fmla="*/ 1 h 187"/>
                  <a:gd name="T54" fmla="*/ 1 w 335"/>
                  <a:gd name="T55" fmla="*/ 1 h 187"/>
                  <a:gd name="T56" fmla="*/ 1 w 335"/>
                  <a:gd name="T57" fmla="*/ 1 h 187"/>
                  <a:gd name="T58" fmla="*/ 1 w 335"/>
                  <a:gd name="T59" fmla="*/ 0 h 187"/>
                  <a:gd name="T60" fmla="*/ 1 w 335"/>
                  <a:gd name="T61" fmla="*/ 0 h 187"/>
                  <a:gd name="T62" fmla="*/ 1 w 335"/>
                  <a:gd name="T63" fmla="*/ 0 h 187"/>
                  <a:gd name="T64" fmla="*/ 1 w 335"/>
                  <a:gd name="T65" fmla="*/ 0 h 187"/>
                  <a:gd name="T66" fmla="*/ 1 w 335"/>
                  <a:gd name="T67" fmla="*/ 0 h 187"/>
                  <a:gd name="T68" fmla="*/ 1 w 335"/>
                  <a:gd name="T69" fmla="*/ 0 h 187"/>
                  <a:gd name="T70" fmla="*/ 2 w 335"/>
                  <a:gd name="T71" fmla="*/ 0 h 187"/>
                  <a:gd name="T72" fmla="*/ 2 w 335"/>
                  <a:gd name="T73" fmla="*/ 1 h 187"/>
                  <a:gd name="T74" fmla="*/ 3 w 335"/>
                  <a:gd name="T75" fmla="*/ 1 h 187"/>
                  <a:gd name="T76" fmla="*/ 3 w 335"/>
                  <a:gd name="T77" fmla="*/ 1 h 187"/>
                  <a:gd name="T78" fmla="*/ 4 w 335"/>
                  <a:gd name="T79" fmla="*/ 1 h 187"/>
                  <a:gd name="T80" fmla="*/ 4 w 335"/>
                  <a:gd name="T81" fmla="*/ 2 h 187"/>
                  <a:gd name="T82" fmla="*/ 4 w 335"/>
                  <a:gd name="T83" fmla="*/ 2 h 187"/>
                  <a:gd name="T84" fmla="*/ 4 w 335"/>
                  <a:gd name="T85" fmla="*/ 2 h 187"/>
                  <a:gd name="T86" fmla="*/ 3 w 335"/>
                  <a:gd name="T87" fmla="*/ 2 h 187"/>
                  <a:gd name="T88" fmla="*/ 3 w 335"/>
                  <a:gd name="T89" fmla="*/ 2 h 187"/>
                  <a:gd name="T90" fmla="*/ 3 w 335"/>
                  <a:gd name="T91" fmla="*/ 2 h 187"/>
                  <a:gd name="T92" fmla="*/ 0 w 335"/>
                  <a:gd name="T93" fmla="*/ 2 h 187"/>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35"/>
                  <a:gd name="T142" fmla="*/ 0 h 187"/>
                  <a:gd name="T143" fmla="*/ 335 w 335"/>
                  <a:gd name="T144" fmla="*/ 187 h 187"/>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35" h="187">
                    <a:moveTo>
                      <a:pt x="26" y="183"/>
                    </a:moveTo>
                    <a:lnTo>
                      <a:pt x="17" y="175"/>
                    </a:lnTo>
                    <a:lnTo>
                      <a:pt x="14" y="165"/>
                    </a:lnTo>
                    <a:lnTo>
                      <a:pt x="19" y="152"/>
                    </a:lnTo>
                    <a:lnTo>
                      <a:pt x="24" y="147"/>
                    </a:lnTo>
                    <a:lnTo>
                      <a:pt x="12" y="140"/>
                    </a:lnTo>
                    <a:lnTo>
                      <a:pt x="8" y="134"/>
                    </a:lnTo>
                    <a:lnTo>
                      <a:pt x="6" y="127"/>
                    </a:lnTo>
                    <a:lnTo>
                      <a:pt x="8" y="119"/>
                    </a:lnTo>
                    <a:lnTo>
                      <a:pt x="14" y="112"/>
                    </a:lnTo>
                    <a:lnTo>
                      <a:pt x="2" y="103"/>
                    </a:lnTo>
                    <a:lnTo>
                      <a:pt x="0" y="95"/>
                    </a:lnTo>
                    <a:lnTo>
                      <a:pt x="0" y="88"/>
                    </a:lnTo>
                    <a:lnTo>
                      <a:pt x="8" y="73"/>
                    </a:lnTo>
                    <a:lnTo>
                      <a:pt x="13" y="67"/>
                    </a:lnTo>
                    <a:lnTo>
                      <a:pt x="19" y="64"/>
                    </a:lnTo>
                    <a:lnTo>
                      <a:pt x="29" y="63"/>
                    </a:lnTo>
                    <a:lnTo>
                      <a:pt x="37" y="66"/>
                    </a:lnTo>
                    <a:lnTo>
                      <a:pt x="61" y="77"/>
                    </a:lnTo>
                    <a:lnTo>
                      <a:pt x="79" y="84"/>
                    </a:lnTo>
                    <a:lnTo>
                      <a:pt x="108" y="99"/>
                    </a:lnTo>
                    <a:lnTo>
                      <a:pt x="118" y="101"/>
                    </a:lnTo>
                    <a:lnTo>
                      <a:pt x="130" y="99"/>
                    </a:lnTo>
                    <a:lnTo>
                      <a:pt x="131" y="88"/>
                    </a:lnTo>
                    <a:lnTo>
                      <a:pt x="130" y="82"/>
                    </a:lnTo>
                    <a:lnTo>
                      <a:pt x="126" y="75"/>
                    </a:lnTo>
                    <a:lnTo>
                      <a:pt x="117" y="67"/>
                    </a:lnTo>
                    <a:lnTo>
                      <a:pt x="93" y="54"/>
                    </a:lnTo>
                    <a:lnTo>
                      <a:pt x="81" y="42"/>
                    </a:lnTo>
                    <a:lnTo>
                      <a:pt x="75" y="30"/>
                    </a:lnTo>
                    <a:lnTo>
                      <a:pt x="78" y="17"/>
                    </a:lnTo>
                    <a:lnTo>
                      <a:pt x="84" y="8"/>
                    </a:lnTo>
                    <a:lnTo>
                      <a:pt x="93" y="0"/>
                    </a:lnTo>
                    <a:lnTo>
                      <a:pt x="105" y="8"/>
                    </a:lnTo>
                    <a:lnTo>
                      <a:pt x="118" y="20"/>
                    </a:lnTo>
                    <a:lnTo>
                      <a:pt x="144" y="31"/>
                    </a:lnTo>
                    <a:lnTo>
                      <a:pt x="158" y="42"/>
                    </a:lnTo>
                    <a:lnTo>
                      <a:pt x="205" y="61"/>
                    </a:lnTo>
                    <a:lnTo>
                      <a:pt x="252" y="90"/>
                    </a:lnTo>
                    <a:lnTo>
                      <a:pt x="296" y="121"/>
                    </a:lnTo>
                    <a:lnTo>
                      <a:pt x="335" y="149"/>
                    </a:lnTo>
                    <a:lnTo>
                      <a:pt x="324" y="160"/>
                    </a:lnTo>
                    <a:lnTo>
                      <a:pt x="299" y="182"/>
                    </a:lnTo>
                    <a:lnTo>
                      <a:pt x="282" y="187"/>
                    </a:lnTo>
                    <a:lnTo>
                      <a:pt x="244" y="187"/>
                    </a:lnTo>
                    <a:lnTo>
                      <a:pt x="244" y="178"/>
                    </a:lnTo>
                    <a:lnTo>
                      <a:pt x="26" y="18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92" name="Freeform 32"/>
              <p:cNvSpPr>
                <a:spLocks/>
              </p:cNvSpPr>
              <p:nvPr/>
            </p:nvSpPr>
            <p:spPr bwMode="auto">
              <a:xfrm>
                <a:off x="5338" y="2372"/>
                <a:ext cx="63" cy="34"/>
              </a:xfrm>
              <a:custGeom>
                <a:avLst/>
                <a:gdLst>
                  <a:gd name="T0" fmla="*/ 0 w 188"/>
                  <a:gd name="T1" fmla="*/ 1 h 102"/>
                  <a:gd name="T2" fmla="*/ 0 w 188"/>
                  <a:gd name="T3" fmla="*/ 1 h 102"/>
                  <a:gd name="T4" fmla="*/ 1 w 188"/>
                  <a:gd name="T5" fmla="*/ 1 h 102"/>
                  <a:gd name="T6" fmla="*/ 2 w 188"/>
                  <a:gd name="T7" fmla="*/ 1 h 102"/>
                  <a:gd name="T8" fmla="*/ 2 w 188"/>
                  <a:gd name="T9" fmla="*/ 0 h 102"/>
                  <a:gd name="T10" fmla="*/ 2 w 188"/>
                  <a:gd name="T11" fmla="*/ 0 h 102"/>
                  <a:gd name="T12" fmla="*/ 1 w 188"/>
                  <a:gd name="T13" fmla="*/ 0 h 102"/>
                  <a:gd name="T14" fmla="*/ 1 w 188"/>
                  <a:gd name="T15" fmla="*/ 0 h 102"/>
                  <a:gd name="T16" fmla="*/ 1 w 188"/>
                  <a:gd name="T17" fmla="*/ 0 h 102"/>
                  <a:gd name="T18" fmla="*/ 0 w 188"/>
                  <a:gd name="T19" fmla="*/ 1 h 102"/>
                  <a:gd name="T20" fmla="*/ 0 w 188"/>
                  <a:gd name="T21" fmla="*/ 1 h 10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8"/>
                  <a:gd name="T34" fmla="*/ 0 h 102"/>
                  <a:gd name="T35" fmla="*/ 188 w 188"/>
                  <a:gd name="T36" fmla="*/ 102 h 10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8" h="102">
                    <a:moveTo>
                      <a:pt x="0" y="42"/>
                    </a:moveTo>
                    <a:lnTo>
                      <a:pt x="30" y="102"/>
                    </a:lnTo>
                    <a:lnTo>
                      <a:pt x="113" y="78"/>
                    </a:lnTo>
                    <a:lnTo>
                      <a:pt x="188" y="41"/>
                    </a:lnTo>
                    <a:lnTo>
                      <a:pt x="165" y="0"/>
                    </a:lnTo>
                    <a:lnTo>
                      <a:pt x="153" y="5"/>
                    </a:lnTo>
                    <a:lnTo>
                      <a:pt x="113" y="19"/>
                    </a:lnTo>
                    <a:lnTo>
                      <a:pt x="87" y="26"/>
                    </a:lnTo>
                    <a:lnTo>
                      <a:pt x="57" y="32"/>
                    </a:lnTo>
                    <a:lnTo>
                      <a:pt x="0" y="41"/>
                    </a:lnTo>
                    <a:lnTo>
                      <a:pt x="0" y="4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93" name="Freeform 33"/>
              <p:cNvSpPr>
                <a:spLocks/>
              </p:cNvSpPr>
              <p:nvPr/>
            </p:nvSpPr>
            <p:spPr bwMode="auto">
              <a:xfrm>
                <a:off x="5391" y="2366"/>
                <a:ext cx="54" cy="82"/>
              </a:xfrm>
              <a:custGeom>
                <a:avLst/>
                <a:gdLst>
                  <a:gd name="T0" fmla="*/ 0 w 162"/>
                  <a:gd name="T1" fmla="*/ 3 h 245"/>
                  <a:gd name="T2" fmla="*/ 1 w 162"/>
                  <a:gd name="T3" fmla="*/ 3 h 245"/>
                  <a:gd name="T4" fmla="*/ 2 w 162"/>
                  <a:gd name="T5" fmla="*/ 2 h 245"/>
                  <a:gd name="T6" fmla="*/ 2 w 162"/>
                  <a:gd name="T7" fmla="*/ 2 h 245"/>
                  <a:gd name="T8" fmla="*/ 2 w 162"/>
                  <a:gd name="T9" fmla="*/ 1 h 245"/>
                  <a:gd name="T10" fmla="*/ 1 w 162"/>
                  <a:gd name="T11" fmla="*/ 0 h 245"/>
                  <a:gd name="T12" fmla="*/ 1 w 162"/>
                  <a:gd name="T13" fmla="*/ 0 h 245"/>
                  <a:gd name="T14" fmla="*/ 0 w 162"/>
                  <a:gd name="T15" fmla="*/ 0 h 245"/>
                  <a:gd name="T16" fmla="*/ 0 w 162"/>
                  <a:gd name="T17" fmla="*/ 0 h 245"/>
                  <a:gd name="T18" fmla="*/ 0 w 162"/>
                  <a:gd name="T19" fmla="*/ 1 h 245"/>
                  <a:gd name="T20" fmla="*/ 1 w 162"/>
                  <a:gd name="T21" fmla="*/ 1 h 245"/>
                  <a:gd name="T22" fmla="*/ 1 w 162"/>
                  <a:gd name="T23" fmla="*/ 2 h 245"/>
                  <a:gd name="T24" fmla="*/ 1 w 162"/>
                  <a:gd name="T25" fmla="*/ 2 h 245"/>
                  <a:gd name="T26" fmla="*/ 1 w 162"/>
                  <a:gd name="T27" fmla="*/ 2 h 245"/>
                  <a:gd name="T28" fmla="*/ 0 w 162"/>
                  <a:gd name="T29" fmla="*/ 3 h 245"/>
                  <a:gd name="T30" fmla="*/ 0 w 162"/>
                  <a:gd name="T31" fmla="*/ 3 h 2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62"/>
                  <a:gd name="T49" fmla="*/ 0 h 245"/>
                  <a:gd name="T50" fmla="*/ 162 w 162"/>
                  <a:gd name="T51" fmla="*/ 245 h 24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62" h="245">
                    <a:moveTo>
                      <a:pt x="5" y="245"/>
                    </a:moveTo>
                    <a:lnTo>
                      <a:pt x="70" y="211"/>
                    </a:lnTo>
                    <a:lnTo>
                      <a:pt x="125" y="180"/>
                    </a:lnTo>
                    <a:lnTo>
                      <a:pt x="162" y="156"/>
                    </a:lnTo>
                    <a:lnTo>
                      <a:pt x="133" y="74"/>
                    </a:lnTo>
                    <a:lnTo>
                      <a:pt x="99" y="0"/>
                    </a:lnTo>
                    <a:lnTo>
                      <a:pt x="66" y="4"/>
                    </a:lnTo>
                    <a:lnTo>
                      <a:pt x="24" y="12"/>
                    </a:lnTo>
                    <a:lnTo>
                      <a:pt x="7" y="19"/>
                    </a:lnTo>
                    <a:lnTo>
                      <a:pt x="28" y="64"/>
                    </a:lnTo>
                    <a:lnTo>
                      <a:pt x="60" y="103"/>
                    </a:lnTo>
                    <a:lnTo>
                      <a:pt x="81" y="124"/>
                    </a:lnTo>
                    <a:lnTo>
                      <a:pt x="92" y="139"/>
                    </a:lnTo>
                    <a:lnTo>
                      <a:pt x="94" y="154"/>
                    </a:lnTo>
                    <a:lnTo>
                      <a:pt x="0" y="223"/>
                    </a:lnTo>
                    <a:lnTo>
                      <a:pt x="5" y="24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94" name="Freeform 34"/>
              <p:cNvSpPr>
                <a:spLocks/>
              </p:cNvSpPr>
              <p:nvPr/>
            </p:nvSpPr>
            <p:spPr bwMode="auto">
              <a:xfrm>
                <a:off x="5350" y="2386"/>
                <a:ext cx="72" cy="74"/>
              </a:xfrm>
              <a:custGeom>
                <a:avLst/>
                <a:gdLst>
                  <a:gd name="T0" fmla="*/ 1 w 216"/>
                  <a:gd name="T1" fmla="*/ 2 h 222"/>
                  <a:gd name="T2" fmla="*/ 3 w 216"/>
                  <a:gd name="T3" fmla="*/ 1 h 222"/>
                  <a:gd name="T4" fmla="*/ 3 w 216"/>
                  <a:gd name="T5" fmla="*/ 1 h 222"/>
                  <a:gd name="T6" fmla="*/ 3 w 216"/>
                  <a:gd name="T7" fmla="*/ 1 h 222"/>
                  <a:gd name="T8" fmla="*/ 2 w 216"/>
                  <a:gd name="T9" fmla="*/ 1 h 222"/>
                  <a:gd name="T10" fmla="*/ 2 w 216"/>
                  <a:gd name="T11" fmla="*/ 0 h 222"/>
                  <a:gd name="T12" fmla="*/ 1 w 216"/>
                  <a:gd name="T13" fmla="*/ 0 h 222"/>
                  <a:gd name="T14" fmla="*/ 1 w 216"/>
                  <a:gd name="T15" fmla="*/ 1 h 222"/>
                  <a:gd name="T16" fmla="*/ 1 w 216"/>
                  <a:gd name="T17" fmla="*/ 1 h 222"/>
                  <a:gd name="T18" fmla="*/ 0 w 216"/>
                  <a:gd name="T19" fmla="*/ 1 h 222"/>
                  <a:gd name="T20" fmla="*/ 0 w 216"/>
                  <a:gd name="T21" fmla="*/ 2 h 222"/>
                  <a:gd name="T22" fmla="*/ 0 w 216"/>
                  <a:gd name="T23" fmla="*/ 2 h 222"/>
                  <a:gd name="T24" fmla="*/ 0 w 216"/>
                  <a:gd name="T25" fmla="*/ 2 h 222"/>
                  <a:gd name="T26" fmla="*/ 0 w 216"/>
                  <a:gd name="T27" fmla="*/ 2 h 222"/>
                  <a:gd name="T28" fmla="*/ 0 w 216"/>
                  <a:gd name="T29" fmla="*/ 3 h 222"/>
                  <a:gd name="T30" fmla="*/ 0 w 216"/>
                  <a:gd name="T31" fmla="*/ 3 h 222"/>
                  <a:gd name="T32" fmla="*/ 0 w 216"/>
                  <a:gd name="T33" fmla="*/ 3 h 222"/>
                  <a:gd name="T34" fmla="*/ 0 w 216"/>
                  <a:gd name="T35" fmla="*/ 3 h 222"/>
                  <a:gd name="T36" fmla="*/ 0 w 216"/>
                  <a:gd name="T37" fmla="*/ 3 h 222"/>
                  <a:gd name="T38" fmla="*/ 1 w 216"/>
                  <a:gd name="T39" fmla="*/ 2 h 222"/>
                  <a:gd name="T40" fmla="*/ 1 w 216"/>
                  <a:gd name="T41" fmla="*/ 2 h 22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6"/>
                  <a:gd name="T64" fmla="*/ 0 h 222"/>
                  <a:gd name="T65" fmla="*/ 216 w 216"/>
                  <a:gd name="T66" fmla="*/ 222 h 22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6" h="222">
                    <a:moveTo>
                      <a:pt x="121" y="164"/>
                    </a:moveTo>
                    <a:lnTo>
                      <a:pt x="216" y="94"/>
                    </a:lnTo>
                    <a:lnTo>
                      <a:pt x="214" y="79"/>
                    </a:lnTo>
                    <a:lnTo>
                      <a:pt x="203" y="64"/>
                    </a:lnTo>
                    <a:lnTo>
                      <a:pt x="181" y="44"/>
                    </a:lnTo>
                    <a:lnTo>
                      <a:pt x="149" y="0"/>
                    </a:lnTo>
                    <a:lnTo>
                      <a:pt x="88" y="31"/>
                    </a:lnTo>
                    <a:lnTo>
                      <a:pt x="41" y="48"/>
                    </a:lnTo>
                    <a:lnTo>
                      <a:pt x="53" y="72"/>
                    </a:lnTo>
                    <a:lnTo>
                      <a:pt x="27" y="119"/>
                    </a:lnTo>
                    <a:lnTo>
                      <a:pt x="9" y="157"/>
                    </a:lnTo>
                    <a:lnTo>
                      <a:pt x="4" y="167"/>
                    </a:lnTo>
                    <a:lnTo>
                      <a:pt x="2" y="179"/>
                    </a:lnTo>
                    <a:lnTo>
                      <a:pt x="0" y="200"/>
                    </a:lnTo>
                    <a:lnTo>
                      <a:pt x="2" y="212"/>
                    </a:lnTo>
                    <a:lnTo>
                      <a:pt x="8" y="217"/>
                    </a:lnTo>
                    <a:lnTo>
                      <a:pt x="13" y="220"/>
                    </a:lnTo>
                    <a:lnTo>
                      <a:pt x="22" y="222"/>
                    </a:lnTo>
                    <a:lnTo>
                      <a:pt x="31" y="220"/>
                    </a:lnTo>
                    <a:lnTo>
                      <a:pt x="67" y="202"/>
                    </a:lnTo>
                    <a:lnTo>
                      <a:pt x="121" y="16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95" name="Freeform 35"/>
              <p:cNvSpPr>
                <a:spLocks/>
              </p:cNvSpPr>
              <p:nvPr/>
            </p:nvSpPr>
            <p:spPr bwMode="auto">
              <a:xfrm>
                <a:off x="5159" y="2157"/>
                <a:ext cx="242" cy="319"/>
              </a:xfrm>
              <a:custGeom>
                <a:avLst/>
                <a:gdLst>
                  <a:gd name="T0" fmla="*/ 2 w 728"/>
                  <a:gd name="T1" fmla="*/ 11 h 955"/>
                  <a:gd name="T2" fmla="*/ 2 w 728"/>
                  <a:gd name="T3" fmla="*/ 10 h 955"/>
                  <a:gd name="T4" fmla="*/ 1 w 728"/>
                  <a:gd name="T5" fmla="*/ 9 h 955"/>
                  <a:gd name="T6" fmla="*/ 1 w 728"/>
                  <a:gd name="T7" fmla="*/ 8 h 955"/>
                  <a:gd name="T8" fmla="*/ 0 w 728"/>
                  <a:gd name="T9" fmla="*/ 7 h 955"/>
                  <a:gd name="T10" fmla="*/ 0 w 728"/>
                  <a:gd name="T11" fmla="*/ 7 h 955"/>
                  <a:gd name="T12" fmla="*/ 0 w 728"/>
                  <a:gd name="T13" fmla="*/ 6 h 955"/>
                  <a:gd name="T14" fmla="*/ 0 w 728"/>
                  <a:gd name="T15" fmla="*/ 4 h 955"/>
                  <a:gd name="T16" fmla="*/ 0 w 728"/>
                  <a:gd name="T17" fmla="*/ 3 h 955"/>
                  <a:gd name="T18" fmla="*/ 0 w 728"/>
                  <a:gd name="T19" fmla="*/ 2 h 955"/>
                  <a:gd name="T20" fmla="*/ 1 w 728"/>
                  <a:gd name="T21" fmla="*/ 1 h 955"/>
                  <a:gd name="T22" fmla="*/ 1 w 728"/>
                  <a:gd name="T23" fmla="*/ 1 h 955"/>
                  <a:gd name="T24" fmla="*/ 1 w 728"/>
                  <a:gd name="T25" fmla="*/ 1 h 955"/>
                  <a:gd name="T26" fmla="*/ 3 w 728"/>
                  <a:gd name="T27" fmla="*/ 0 h 955"/>
                  <a:gd name="T28" fmla="*/ 3 w 728"/>
                  <a:gd name="T29" fmla="*/ 0 h 955"/>
                  <a:gd name="T30" fmla="*/ 3 w 728"/>
                  <a:gd name="T31" fmla="*/ 0 h 955"/>
                  <a:gd name="T32" fmla="*/ 4 w 728"/>
                  <a:gd name="T33" fmla="*/ 1 h 955"/>
                  <a:gd name="T34" fmla="*/ 4 w 728"/>
                  <a:gd name="T35" fmla="*/ 1 h 955"/>
                  <a:gd name="T36" fmla="*/ 5 w 728"/>
                  <a:gd name="T37" fmla="*/ 1 h 955"/>
                  <a:gd name="T38" fmla="*/ 5 w 728"/>
                  <a:gd name="T39" fmla="*/ 1 h 955"/>
                  <a:gd name="T40" fmla="*/ 6 w 728"/>
                  <a:gd name="T41" fmla="*/ 1 h 955"/>
                  <a:gd name="T42" fmla="*/ 8 w 728"/>
                  <a:gd name="T43" fmla="*/ 2 h 955"/>
                  <a:gd name="T44" fmla="*/ 8 w 728"/>
                  <a:gd name="T45" fmla="*/ 3 h 955"/>
                  <a:gd name="T46" fmla="*/ 8 w 728"/>
                  <a:gd name="T47" fmla="*/ 3 h 955"/>
                  <a:gd name="T48" fmla="*/ 7 w 728"/>
                  <a:gd name="T49" fmla="*/ 4 h 955"/>
                  <a:gd name="T50" fmla="*/ 7 w 728"/>
                  <a:gd name="T51" fmla="*/ 4 h 955"/>
                  <a:gd name="T52" fmla="*/ 7 w 728"/>
                  <a:gd name="T53" fmla="*/ 4 h 955"/>
                  <a:gd name="T54" fmla="*/ 7 w 728"/>
                  <a:gd name="T55" fmla="*/ 5 h 955"/>
                  <a:gd name="T56" fmla="*/ 7 w 728"/>
                  <a:gd name="T57" fmla="*/ 5 h 955"/>
                  <a:gd name="T58" fmla="*/ 6 w 728"/>
                  <a:gd name="T59" fmla="*/ 5 h 955"/>
                  <a:gd name="T60" fmla="*/ 6 w 728"/>
                  <a:gd name="T61" fmla="*/ 5 h 955"/>
                  <a:gd name="T62" fmla="*/ 6 w 728"/>
                  <a:gd name="T63" fmla="*/ 5 h 955"/>
                  <a:gd name="T64" fmla="*/ 6 w 728"/>
                  <a:gd name="T65" fmla="*/ 5 h 955"/>
                  <a:gd name="T66" fmla="*/ 6 w 728"/>
                  <a:gd name="T67" fmla="*/ 6 h 955"/>
                  <a:gd name="T68" fmla="*/ 6 w 728"/>
                  <a:gd name="T69" fmla="*/ 6 h 955"/>
                  <a:gd name="T70" fmla="*/ 6 w 728"/>
                  <a:gd name="T71" fmla="*/ 6 h 955"/>
                  <a:gd name="T72" fmla="*/ 6 w 728"/>
                  <a:gd name="T73" fmla="*/ 6 h 955"/>
                  <a:gd name="T74" fmla="*/ 6 w 728"/>
                  <a:gd name="T75" fmla="*/ 6 h 955"/>
                  <a:gd name="T76" fmla="*/ 9 w 728"/>
                  <a:gd name="T77" fmla="*/ 6 h 955"/>
                  <a:gd name="T78" fmla="*/ 9 w 728"/>
                  <a:gd name="T79" fmla="*/ 7 h 955"/>
                  <a:gd name="T80" fmla="*/ 8 w 728"/>
                  <a:gd name="T81" fmla="*/ 8 h 955"/>
                  <a:gd name="T82" fmla="*/ 8 w 728"/>
                  <a:gd name="T83" fmla="*/ 8 h 955"/>
                  <a:gd name="T84" fmla="*/ 7 w 728"/>
                  <a:gd name="T85" fmla="*/ 8 h 955"/>
                  <a:gd name="T86" fmla="*/ 8 w 728"/>
                  <a:gd name="T87" fmla="*/ 9 h 955"/>
                  <a:gd name="T88" fmla="*/ 7 w 728"/>
                  <a:gd name="T89" fmla="*/ 10 h 955"/>
                  <a:gd name="T90" fmla="*/ 7 w 728"/>
                  <a:gd name="T91" fmla="*/ 11 h 955"/>
                  <a:gd name="T92" fmla="*/ 7 w 728"/>
                  <a:gd name="T93" fmla="*/ 11 h 955"/>
                  <a:gd name="T94" fmla="*/ 7 w 728"/>
                  <a:gd name="T95" fmla="*/ 11 h 955"/>
                  <a:gd name="T96" fmla="*/ 7 w 728"/>
                  <a:gd name="T97" fmla="*/ 11 h 955"/>
                  <a:gd name="T98" fmla="*/ 8 w 728"/>
                  <a:gd name="T99" fmla="*/ 11 h 955"/>
                  <a:gd name="T100" fmla="*/ 9 w 728"/>
                  <a:gd name="T101" fmla="*/ 11 h 955"/>
                  <a:gd name="T102" fmla="*/ 9 w 728"/>
                  <a:gd name="T103" fmla="*/ 11 h 955"/>
                  <a:gd name="T104" fmla="*/ 8 w 728"/>
                  <a:gd name="T105" fmla="*/ 12 h 955"/>
                  <a:gd name="T106" fmla="*/ 6 w 728"/>
                  <a:gd name="T107" fmla="*/ 12 h 955"/>
                  <a:gd name="T108" fmla="*/ 4 w 728"/>
                  <a:gd name="T109" fmla="*/ 12 h 955"/>
                  <a:gd name="T110" fmla="*/ 3 w 728"/>
                  <a:gd name="T111" fmla="*/ 12 h 955"/>
                  <a:gd name="T112" fmla="*/ 2 w 728"/>
                  <a:gd name="T113" fmla="*/ 12 h 95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28"/>
                  <a:gd name="T172" fmla="*/ 0 h 955"/>
                  <a:gd name="T173" fmla="*/ 728 w 728"/>
                  <a:gd name="T174" fmla="*/ 955 h 95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28" h="955">
                    <a:moveTo>
                      <a:pt x="135" y="924"/>
                    </a:moveTo>
                    <a:lnTo>
                      <a:pt x="135" y="922"/>
                    </a:lnTo>
                    <a:lnTo>
                      <a:pt x="153" y="872"/>
                    </a:lnTo>
                    <a:lnTo>
                      <a:pt x="166" y="815"/>
                    </a:lnTo>
                    <a:lnTo>
                      <a:pt x="143" y="780"/>
                    </a:lnTo>
                    <a:lnTo>
                      <a:pt x="117" y="745"/>
                    </a:lnTo>
                    <a:lnTo>
                      <a:pt x="95" y="705"/>
                    </a:lnTo>
                    <a:lnTo>
                      <a:pt x="73" y="666"/>
                    </a:lnTo>
                    <a:lnTo>
                      <a:pt x="50" y="620"/>
                    </a:lnTo>
                    <a:lnTo>
                      <a:pt x="33" y="579"/>
                    </a:lnTo>
                    <a:lnTo>
                      <a:pt x="34" y="578"/>
                    </a:lnTo>
                    <a:lnTo>
                      <a:pt x="17" y="535"/>
                    </a:lnTo>
                    <a:lnTo>
                      <a:pt x="9" y="496"/>
                    </a:lnTo>
                    <a:lnTo>
                      <a:pt x="4" y="453"/>
                    </a:lnTo>
                    <a:lnTo>
                      <a:pt x="0" y="382"/>
                    </a:lnTo>
                    <a:lnTo>
                      <a:pt x="2" y="331"/>
                    </a:lnTo>
                    <a:lnTo>
                      <a:pt x="9" y="239"/>
                    </a:lnTo>
                    <a:lnTo>
                      <a:pt x="15" y="205"/>
                    </a:lnTo>
                    <a:lnTo>
                      <a:pt x="21" y="172"/>
                    </a:lnTo>
                    <a:lnTo>
                      <a:pt x="27" y="150"/>
                    </a:lnTo>
                    <a:lnTo>
                      <a:pt x="34" y="131"/>
                    </a:lnTo>
                    <a:lnTo>
                      <a:pt x="41" y="119"/>
                    </a:lnTo>
                    <a:lnTo>
                      <a:pt x="48" y="109"/>
                    </a:lnTo>
                    <a:lnTo>
                      <a:pt x="57" y="100"/>
                    </a:lnTo>
                    <a:lnTo>
                      <a:pt x="67" y="93"/>
                    </a:lnTo>
                    <a:lnTo>
                      <a:pt x="87" y="80"/>
                    </a:lnTo>
                    <a:lnTo>
                      <a:pt x="108" y="68"/>
                    </a:lnTo>
                    <a:lnTo>
                      <a:pt x="272" y="0"/>
                    </a:lnTo>
                    <a:lnTo>
                      <a:pt x="266" y="8"/>
                    </a:lnTo>
                    <a:lnTo>
                      <a:pt x="264" y="20"/>
                    </a:lnTo>
                    <a:lnTo>
                      <a:pt x="264" y="31"/>
                    </a:lnTo>
                    <a:lnTo>
                      <a:pt x="266" y="40"/>
                    </a:lnTo>
                    <a:lnTo>
                      <a:pt x="277" y="54"/>
                    </a:lnTo>
                    <a:lnTo>
                      <a:pt x="293" y="65"/>
                    </a:lnTo>
                    <a:lnTo>
                      <a:pt x="312" y="73"/>
                    </a:lnTo>
                    <a:lnTo>
                      <a:pt x="331" y="78"/>
                    </a:lnTo>
                    <a:lnTo>
                      <a:pt x="359" y="83"/>
                    </a:lnTo>
                    <a:lnTo>
                      <a:pt x="387" y="86"/>
                    </a:lnTo>
                    <a:lnTo>
                      <a:pt x="420" y="83"/>
                    </a:lnTo>
                    <a:lnTo>
                      <a:pt x="438" y="78"/>
                    </a:lnTo>
                    <a:lnTo>
                      <a:pt x="449" y="72"/>
                    </a:lnTo>
                    <a:lnTo>
                      <a:pt x="456" y="65"/>
                    </a:lnTo>
                    <a:lnTo>
                      <a:pt x="614" y="162"/>
                    </a:lnTo>
                    <a:lnTo>
                      <a:pt x="642" y="182"/>
                    </a:lnTo>
                    <a:lnTo>
                      <a:pt x="658" y="197"/>
                    </a:lnTo>
                    <a:lnTo>
                      <a:pt x="658" y="230"/>
                    </a:lnTo>
                    <a:lnTo>
                      <a:pt x="658" y="265"/>
                    </a:lnTo>
                    <a:lnTo>
                      <a:pt x="658" y="266"/>
                    </a:lnTo>
                    <a:lnTo>
                      <a:pt x="631" y="294"/>
                    </a:lnTo>
                    <a:lnTo>
                      <a:pt x="605" y="325"/>
                    </a:lnTo>
                    <a:lnTo>
                      <a:pt x="590" y="348"/>
                    </a:lnTo>
                    <a:lnTo>
                      <a:pt x="577" y="340"/>
                    </a:lnTo>
                    <a:lnTo>
                      <a:pt x="569" y="348"/>
                    </a:lnTo>
                    <a:lnTo>
                      <a:pt x="563" y="357"/>
                    </a:lnTo>
                    <a:lnTo>
                      <a:pt x="559" y="370"/>
                    </a:lnTo>
                    <a:lnTo>
                      <a:pt x="565" y="382"/>
                    </a:lnTo>
                    <a:lnTo>
                      <a:pt x="546" y="416"/>
                    </a:lnTo>
                    <a:lnTo>
                      <a:pt x="543" y="416"/>
                    </a:lnTo>
                    <a:lnTo>
                      <a:pt x="523" y="406"/>
                    </a:lnTo>
                    <a:lnTo>
                      <a:pt x="513" y="402"/>
                    </a:lnTo>
                    <a:lnTo>
                      <a:pt x="504" y="404"/>
                    </a:lnTo>
                    <a:lnTo>
                      <a:pt x="498" y="407"/>
                    </a:lnTo>
                    <a:lnTo>
                      <a:pt x="492" y="411"/>
                    </a:lnTo>
                    <a:lnTo>
                      <a:pt x="485" y="427"/>
                    </a:lnTo>
                    <a:lnTo>
                      <a:pt x="484" y="435"/>
                    </a:lnTo>
                    <a:lnTo>
                      <a:pt x="486" y="442"/>
                    </a:lnTo>
                    <a:lnTo>
                      <a:pt x="498" y="452"/>
                    </a:lnTo>
                    <a:lnTo>
                      <a:pt x="493" y="457"/>
                    </a:lnTo>
                    <a:lnTo>
                      <a:pt x="491" y="467"/>
                    </a:lnTo>
                    <a:lnTo>
                      <a:pt x="493" y="473"/>
                    </a:lnTo>
                    <a:lnTo>
                      <a:pt x="496" y="480"/>
                    </a:lnTo>
                    <a:lnTo>
                      <a:pt x="509" y="487"/>
                    </a:lnTo>
                    <a:lnTo>
                      <a:pt x="504" y="492"/>
                    </a:lnTo>
                    <a:lnTo>
                      <a:pt x="498" y="505"/>
                    </a:lnTo>
                    <a:lnTo>
                      <a:pt x="502" y="515"/>
                    </a:lnTo>
                    <a:lnTo>
                      <a:pt x="510" y="523"/>
                    </a:lnTo>
                    <a:lnTo>
                      <a:pt x="728" y="516"/>
                    </a:lnTo>
                    <a:lnTo>
                      <a:pt x="728" y="567"/>
                    </a:lnTo>
                    <a:lnTo>
                      <a:pt x="724" y="604"/>
                    </a:lnTo>
                    <a:lnTo>
                      <a:pt x="721" y="637"/>
                    </a:lnTo>
                    <a:lnTo>
                      <a:pt x="691" y="650"/>
                    </a:lnTo>
                    <a:lnTo>
                      <a:pt x="651" y="663"/>
                    </a:lnTo>
                    <a:lnTo>
                      <a:pt x="625" y="671"/>
                    </a:lnTo>
                    <a:lnTo>
                      <a:pt x="595" y="677"/>
                    </a:lnTo>
                    <a:lnTo>
                      <a:pt x="537" y="686"/>
                    </a:lnTo>
                    <a:lnTo>
                      <a:pt x="568" y="746"/>
                    </a:lnTo>
                    <a:lnTo>
                      <a:pt x="616" y="733"/>
                    </a:lnTo>
                    <a:lnTo>
                      <a:pt x="629" y="758"/>
                    </a:lnTo>
                    <a:lnTo>
                      <a:pt x="602" y="804"/>
                    </a:lnTo>
                    <a:lnTo>
                      <a:pt x="584" y="842"/>
                    </a:lnTo>
                    <a:lnTo>
                      <a:pt x="579" y="852"/>
                    </a:lnTo>
                    <a:lnTo>
                      <a:pt x="577" y="864"/>
                    </a:lnTo>
                    <a:lnTo>
                      <a:pt x="575" y="885"/>
                    </a:lnTo>
                    <a:lnTo>
                      <a:pt x="577" y="897"/>
                    </a:lnTo>
                    <a:lnTo>
                      <a:pt x="583" y="901"/>
                    </a:lnTo>
                    <a:lnTo>
                      <a:pt x="589" y="905"/>
                    </a:lnTo>
                    <a:lnTo>
                      <a:pt x="598" y="907"/>
                    </a:lnTo>
                    <a:lnTo>
                      <a:pt x="607" y="905"/>
                    </a:lnTo>
                    <a:lnTo>
                      <a:pt x="643" y="887"/>
                    </a:lnTo>
                    <a:lnTo>
                      <a:pt x="697" y="849"/>
                    </a:lnTo>
                    <a:lnTo>
                      <a:pt x="696" y="851"/>
                    </a:lnTo>
                    <a:lnTo>
                      <a:pt x="699" y="863"/>
                    </a:lnTo>
                    <a:lnTo>
                      <a:pt x="704" y="911"/>
                    </a:lnTo>
                    <a:lnTo>
                      <a:pt x="683" y="921"/>
                    </a:lnTo>
                    <a:lnTo>
                      <a:pt x="650" y="929"/>
                    </a:lnTo>
                    <a:lnTo>
                      <a:pt x="617" y="935"/>
                    </a:lnTo>
                    <a:lnTo>
                      <a:pt x="509" y="948"/>
                    </a:lnTo>
                    <a:lnTo>
                      <a:pt x="386" y="955"/>
                    </a:lnTo>
                    <a:lnTo>
                      <a:pt x="328" y="955"/>
                    </a:lnTo>
                    <a:lnTo>
                      <a:pt x="267" y="951"/>
                    </a:lnTo>
                    <a:lnTo>
                      <a:pt x="232" y="950"/>
                    </a:lnTo>
                    <a:lnTo>
                      <a:pt x="196" y="944"/>
                    </a:lnTo>
                    <a:lnTo>
                      <a:pt x="166" y="936"/>
                    </a:lnTo>
                    <a:lnTo>
                      <a:pt x="135" y="92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96" name="Freeform 36"/>
              <p:cNvSpPr>
                <a:spLocks/>
              </p:cNvSpPr>
              <p:nvPr/>
            </p:nvSpPr>
            <p:spPr bwMode="auto">
              <a:xfrm>
                <a:off x="5170" y="2289"/>
                <a:ext cx="167" cy="98"/>
              </a:xfrm>
              <a:custGeom>
                <a:avLst/>
                <a:gdLst>
                  <a:gd name="T0" fmla="*/ 0 w 501"/>
                  <a:gd name="T1" fmla="*/ 0 h 296"/>
                  <a:gd name="T2" fmla="*/ 2 w 501"/>
                  <a:gd name="T3" fmla="*/ 2 h 296"/>
                  <a:gd name="T4" fmla="*/ 2 w 501"/>
                  <a:gd name="T5" fmla="*/ 3 h 296"/>
                  <a:gd name="T6" fmla="*/ 3 w 501"/>
                  <a:gd name="T7" fmla="*/ 3 h 296"/>
                  <a:gd name="T8" fmla="*/ 3 w 501"/>
                  <a:gd name="T9" fmla="*/ 3 h 296"/>
                  <a:gd name="T10" fmla="*/ 3 w 501"/>
                  <a:gd name="T11" fmla="*/ 3 h 296"/>
                  <a:gd name="T12" fmla="*/ 4 w 501"/>
                  <a:gd name="T13" fmla="*/ 3 h 296"/>
                  <a:gd name="T14" fmla="*/ 4 w 501"/>
                  <a:gd name="T15" fmla="*/ 4 h 296"/>
                  <a:gd name="T16" fmla="*/ 4 w 501"/>
                  <a:gd name="T17" fmla="*/ 4 h 296"/>
                  <a:gd name="T18" fmla="*/ 5 w 501"/>
                  <a:gd name="T19" fmla="*/ 4 h 296"/>
                  <a:gd name="T20" fmla="*/ 6 w 501"/>
                  <a:gd name="T21" fmla="*/ 4 h 29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01"/>
                  <a:gd name="T34" fmla="*/ 0 h 296"/>
                  <a:gd name="T35" fmla="*/ 501 w 501"/>
                  <a:gd name="T36" fmla="*/ 296 h 29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01" h="296">
                    <a:moveTo>
                      <a:pt x="0" y="0"/>
                    </a:moveTo>
                    <a:lnTo>
                      <a:pt x="125" y="161"/>
                    </a:lnTo>
                    <a:lnTo>
                      <a:pt x="173" y="211"/>
                    </a:lnTo>
                    <a:lnTo>
                      <a:pt x="213" y="249"/>
                    </a:lnTo>
                    <a:lnTo>
                      <a:pt x="243" y="270"/>
                    </a:lnTo>
                    <a:lnTo>
                      <a:pt x="270" y="282"/>
                    </a:lnTo>
                    <a:lnTo>
                      <a:pt x="291" y="287"/>
                    </a:lnTo>
                    <a:lnTo>
                      <a:pt x="312" y="291"/>
                    </a:lnTo>
                    <a:lnTo>
                      <a:pt x="352" y="296"/>
                    </a:lnTo>
                    <a:lnTo>
                      <a:pt x="393" y="296"/>
                    </a:lnTo>
                    <a:lnTo>
                      <a:pt x="501" y="292"/>
                    </a:lnTo>
                  </a:path>
                </a:pathLst>
              </a:custGeom>
              <a:noFill/>
              <a:ln w="0">
                <a:solidFill>
                  <a:srgbClr val="000000"/>
                </a:solidFill>
                <a:round/>
                <a:headEnd/>
                <a:tailEnd/>
              </a:ln>
            </p:spPr>
            <p:txBody>
              <a:bodyPr/>
              <a:lstStyle/>
              <a:p>
                <a:pPr eaLnBrk="0" hangingPunct="0"/>
                <a:endParaRPr lang="it-IT"/>
              </a:p>
            </p:txBody>
          </p:sp>
          <p:sp>
            <p:nvSpPr>
              <p:cNvPr id="83497" name="Freeform 37"/>
              <p:cNvSpPr>
                <a:spLocks/>
              </p:cNvSpPr>
              <p:nvPr/>
            </p:nvSpPr>
            <p:spPr bwMode="auto">
              <a:xfrm>
                <a:off x="5242" y="2254"/>
                <a:ext cx="86" cy="78"/>
              </a:xfrm>
              <a:custGeom>
                <a:avLst/>
                <a:gdLst>
                  <a:gd name="T0" fmla="*/ 3 w 259"/>
                  <a:gd name="T1" fmla="*/ 3 h 233"/>
                  <a:gd name="T2" fmla="*/ 2 w 259"/>
                  <a:gd name="T3" fmla="*/ 3 h 233"/>
                  <a:gd name="T4" fmla="*/ 2 w 259"/>
                  <a:gd name="T5" fmla="*/ 3 h 233"/>
                  <a:gd name="T6" fmla="*/ 2 w 259"/>
                  <a:gd name="T7" fmla="*/ 3 h 233"/>
                  <a:gd name="T8" fmla="*/ 2 w 259"/>
                  <a:gd name="T9" fmla="*/ 3 h 233"/>
                  <a:gd name="T10" fmla="*/ 2 w 259"/>
                  <a:gd name="T11" fmla="*/ 3 h 233"/>
                  <a:gd name="T12" fmla="*/ 1 w 259"/>
                  <a:gd name="T13" fmla="*/ 3 h 233"/>
                  <a:gd name="T14" fmla="*/ 1 w 259"/>
                  <a:gd name="T15" fmla="*/ 2 h 233"/>
                  <a:gd name="T16" fmla="*/ 0 w 259"/>
                  <a:gd name="T17" fmla="*/ 0 h 23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59"/>
                  <a:gd name="T28" fmla="*/ 0 h 233"/>
                  <a:gd name="T29" fmla="*/ 259 w 259"/>
                  <a:gd name="T30" fmla="*/ 233 h 233"/>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59" h="233">
                    <a:moveTo>
                      <a:pt x="259" y="233"/>
                    </a:moveTo>
                    <a:lnTo>
                      <a:pt x="190" y="233"/>
                    </a:lnTo>
                    <a:lnTo>
                      <a:pt x="164" y="233"/>
                    </a:lnTo>
                    <a:lnTo>
                      <a:pt x="138" y="232"/>
                    </a:lnTo>
                    <a:lnTo>
                      <a:pt x="130" y="226"/>
                    </a:lnTo>
                    <a:lnTo>
                      <a:pt x="124" y="221"/>
                    </a:lnTo>
                    <a:lnTo>
                      <a:pt x="118" y="209"/>
                    </a:lnTo>
                    <a:lnTo>
                      <a:pt x="107" y="186"/>
                    </a:lnTo>
                    <a:lnTo>
                      <a:pt x="0" y="0"/>
                    </a:lnTo>
                  </a:path>
                </a:pathLst>
              </a:custGeom>
              <a:noFill/>
              <a:ln w="0">
                <a:solidFill>
                  <a:srgbClr val="000000"/>
                </a:solidFill>
                <a:round/>
                <a:headEnd/>
                <a:tailEnd/>
              </a:ln>
            </p:spPr>
            <p:txBody>
              <a:bodyPr/>
              <a:lstStyle/>
              <a:p>
                <a:pPr eaLnBrk="0" hangingPunct="0"/>
                <a:endParaRPr lang="it-IT"/>
              </a:p>
            </p:txBody>
          </p:sp>
          <p:sp>
            <p:nvSpPr>
              <p:cNvPr id="83498" name="Freeform 38"/>
              <p:cNvSpPr>
                <a:spLocks/>
              </p:cNvSpPr>
              <p:nvPr/>
            </p:nvSpPr>
            <p:spPr bwMode="auto">
              <a:xfrm>
                <a:off x="4755" y="2856"/>
                <a:ext cx="72" cy="232"/>
              </a:xfrm>
              <a:custGeom>
                <a:avLst/>
                <a:gdLst>
                  <a:gd name="T0" fmla="*/ 3 w 215"/>
                  <a:gd name="T1" fmla="*/ 8 h 696"/>
                  <a:gd name="T2" fmla="*/ 2 w 215"/>
                  <a:gd name="T3" fmla="*/ 8 h 696"/>
                  <a:gd name="T4" fmla="*/ 2 w 215"/>
                  <a:gd name="T5" fmla="*/ 8 h 696"/>
                  <a:gd name="T6" fmla="*/ 2 w 215"/>
                  <a:gd name="T7" fmla="*/ 8 h 696"/>
                  <a:gd name="T8" fmla="*/ 2 w 215"/>
                  <a:gd name="T9" fmla="*/ 8 h 696"/>
                  <a:gd name="T10" fmla="*/ 2 w 215"/>
                  <a:gd name="T11" fmla="*/ 8 h 696"/>
                  <a:gd name="T12" fmla="*/ 2 w 215"/>
                  <a:gd name="T13" fmla="*/ 8 h 696"/>
                  <a:gd name="T14" fmla="*/ 1 w 215"/>
                  <a:gd name="T15" fmla="*/ 8 h 696"/>
                  <a:gd name="T16" fmla="*/ 1 w 215"/>
                  <a:gd name="T17" fmla="*/ 9 h 696"/>
                  <a:gd name="T18" fmla="*/ 1 w 215"/>
                  <a:gd name="T19" fmla="*/ 9 h 696"/>
                  <a:gd name="T20" fmla="*/ 1 w 215"/>
                  <a:gd name="T21" fmla="*/ 9 h 696"/>
                  <a:gd name="T22" fmla="*/ 1 w 215"/>
                  <a:gd name="T23" fmla="*/ 8 h 696"/>
                  <a:gd name="T24" fmla="*/ 1 w 215"/>
                  <a:gd name="T25" fmla="*/ 7 h 696"/>
                  <a:gd name="T26" fmla="*/ 1 w 215"/>
                  <a:gd name="T27" fmla="*/ 7 h 696"/>
                  <a:gd name="T28" fmla="*/ 1 w 215"/>
                  <a:gd name="T29" fmla="*/ 6 h 696"/>
                  <a:gd name="T30" fmla="*/ 1 w 215"/>
                  <a:gd name="T31" fmla="*/ 5 h 696"/>
                  <a:gd name="T32" fmla="*/ 0 w 215"/>
                  <a:gd name="T33" fmla="*/ 4 h 696"/>
                  <a:gd name="T34" fmla="*/ 0 w 215"/>
                  <a:gd name="T35" fmla="*/ 3 h 696"/>
                  <a:gd name="T36" fmla="*/ 0 w 215"/>
                  <a:gd name="T37" fmla="*/ 2 h 696"/>
                  <a:gd name="T38" fmla="*/ 0 w 215"/>
                  <a:gd name="T39" fmla="*/ 2 h 696"/>
                  <a:gd name="T40" fmla="*/ 0 w 215"/>
                  <a:gd name="T41" fmla="*/ 1 h 696"/>
                  <a:gd name="T42" fmla="*/ 0 w 215"/>
                  <a:gd name="T43" fmla="*/ 1 h 696"/>
                  <a:gd name="T44" fmla="*/ 0 w 215"/>
                  <a:gd name="T45" fmla="*/ 0 h 696"/>
                  <a:gd name="T46" fmla="*/ 1 w 215"/>
                  <a:gd name="T47" fmla="*/ 0 h 696"/>
                  <a:gd name="T48" fmla="*/ 2 w 215"/>
                  <a:gd name="T49" fmla="*/ 0 h 696"/>
                  <a:gd name="T50" fmla="*/ 2 w 215"/>
                  <a:gd name="T51" fmla="*/ 1 h 696"/>
                  <a:gd name="T52" fmla="*/ 2 w 215"/>
                  <a:gd name="T53" fmla="*/ 1 h 696"/>
                  <a:gd name="T54" fmla="*/ 2 w 215"/>
                  <a:gd name="T55" fmla="*/ 2 h 696"/>
                  <a:gd name="T56" fmla="*/ 2 w 215"/>
                  <a:gd name="T57" fmla="*/ 2 h 696"/>
                  <a:gd name="T58" fmla="*/ 2 w 215"/>
                  <a:gd name="T59" fmla="*/ 3 h 696"/>
                  <a:gd name="T60" fmla="*/ 2 w 215"/>
                  <a:gd name="T61" fmla="*/ 3 h 696"/>
                  <a:gd name="T62" fmla="*/ 3 w 215"/>
                  <a:gd name="T63" fmla="*/ 4 h 696"/>
                  <a:gd name="T64" fmla="*/ 3 w 215"/>
                  <a:gd name="T65" fmla="*/ 4 h 696"/>
                  <a:gd name="T66" fmla="*/ 3 w 215"/>
                  <a:gd name="T67" fmla="*/ 5 h 696"/>
                  <a:gd name="T68" fmla="*/ 3 w 215"/>
                  <a:gd name="T69" fmla="*/ 6 h 696"/>
                  <a:gd name="T70" fmla="*/ 3 w 215"/>
                  <a:gd name="T71" fmla="*/ 7 h 696"/>
                  <a:gd name="T72" fmla="*/ 2 w 215"/>
                  <a:gd name="T73" fmla="*/ 7 h 696"/>
                  <a:gd name="T74" fmla="*/ 2 w 215"/>
                  <a:gd name="T75" fmla="*/ 7 h 696"/>
                  <a:gd name="T76" fmla="*/ 3 w 215"/>
                  <a:gd name="T77" fmla="*/ 8 h 696"/>
                  <a:gd name="T78" fmla="*/ 3 w 215"/>
                  <a:gd name="T79" fmla="*/ 8 h 69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15"/>
                  <a:gd name="T121" fmla="*/ 0 h 696"/>
                  <a:gd name="T122" fmla="*/ 215 w 215"/>
                  <a:gd name="T123" fmla="*/ 696 h 69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15" h="696">
                    <a:moveTo>
                      <a:pt x="205" y="665"/>
                    </a:moveTo>
                    <a:lnTo>
                      <a:pt x="201" y="662"/>
                    </a:lnTo>
                    <a:lnTo>
                      <a:pt x="190" y="658"/>
                    </a:lnTo>
                    <a:lnTo>
                      <a:pt x="171" y="656"/>
                    </a:lnTo>
                    <a:lnTo>
                      <a:pt x="151" y="659"/>
                    </a:lnTo>
                    <a:lnTo>
                      <a:pt x="137" y="664"/>
                    </a:lnTo>
                    <a:lnTo>
                      <a:pt x="128" y="669"/>
                    </a:lnTo>
                    <a:lnTo>
                      <a:pt x="112" y="678"/>
                    </a:lnTo>
                    <a:lnTo>
                      <a:pt x="97" y="689"/>
                    </a:lnTo>
                    <a:lnTo>
                      <a:pt x="92" y="696"/>
                    </a:lnTo>
                    <a:lnTo>
                      <a:pt x="93" y="695"/>
                    </a:lnTo>
                    <a:lnTo>
                      <a:pt x="93" y="616"/>
                    </a:lnTo>
                    <a:lnTo>
                      <a:pt x="90" y="580"/>
                    </a:lnTo>
                    <a:lnTo>
                      <a:pt x="82" y="546"/>
                    </a:lnTo>
                    <a:lnTo>
                      <a:pt x="54" y="465"/>
                    </a:lnTo>
                    <a:lnTo>
                      <a:pt x="42" y="406"/>
                    </a:lnTo>
                    <a:lnTo>
                      <a:pt x="27" y="324"/>
                    </a:lnTo>
                    <a:lnTo>
                      <a:pt x="27" y="263"/>
                    </a:lnTo>
                    <a:lnTo>
                      <a:pt x="23" y="195"/>
                    </a:lnTo>
                    <a:lnTo>
                      <a:pt x="18" y="158"/>
                    </a:lnTo>
                    <a:lnTo>
                      <a:pt x="6" y="111"/>
                    </a:lnTo>
                    <a:lnTo>
                      <a:pt x="0" y="66"/>
                    </a:lnTo>
                    <a:lnTo>
                      <a:pt x="4" y="19"/>
                    </a:lnTo>
                    <a:lnTo>
                      <a:pt x="97" y="12"/>
                    </a:lnTo>
                    <a:lnTo>
                      <a:pt x="190" y="0"/>
                    </a:lnTo>
                    <a:lnTo>
                      <a:pt x="194" y="53"/>
                    </a:lnTo>
                    <a:lnTo>
                      <a:pt x="194" y="99"/>
                    </a:lnTo>
                    <a:lnTo>
                      <a:pt x="189" y="148"/>
                    </a:lnTo>
                    <a:lnTo>
                      <a:pt x="189" y="179"/>
                    </a:lnTo>
                    <a:lnTo>
                      <a:pt x="191" y="204"/>
                    </a:lnTo>
                    <a:lnTo>
                      <a:pt x="197" y="252"/>
                    </a:lnTo>
                    <a:lnTo>
                      <a:pt x="203" y="298"/>
                    </a:lnTo>
                    <a:lnTo>
                      <a:pt x="212" y="344"/>
                    </a:lnTo>
                    <a:lnTo>
                      <a:pt x="215" y="405"/>
                    </a:lnTo>
                    <a:lnTo>
                      <a:pt x="214" y="463"/>
                    </a:lnTo>
                    <a:lnTo>
                      <a:pt x="205" y="533"/>
                    </a:lnTo>
                    <a:lnTo>
                      <a:pt x="201" y="572"/>
                    </a:lnTo>
                    <a:lnTo>
                      <a:pt x="201" y="601"/>
                    </a:lnTo>
                    <a:lnTo>
                      <a:pt x="204" y="642"/>
                    </a:lnTo>
                    <a:lnTo>
                      <a:pt x="205" y="66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99" name="Freeform 39"/>
              <p:cNvSpPr>
                <a:spLocks/>
              </p:cNvSpPr>
              <p:nvPr/>
            </p:nvSpPr>
            <p:spPr bwMode="auto">
              <a:xfrm>
                <a:off x="4783" y="3075"/>
                <a:ext cx="75" cy="75"/>
              </a:xfrm>
              <a:custGeom>
                <a:avLst/>
                <a:gdLst>
                  <a:gd name="T0" fmla="*/ 0 w 226"/>
                  <a:gd name="T1" fmla="*/ 0 h 226"/>
                  <a:gd name="T2" fmla="*/ 0 w 226"/>
                  <a:gd name="T3" fmla="*/ 0 h 226"/>
                  <a:gd name="T4" fmla="*/ 1 w 226"/>
                  <a:gd name="T5" fmla="*/ 0 h 226"/>
                  <a:gd name="T6" fmla="*/ 1 w 226"/>
                  <a:gd name="T7" fmla="*/ 0 h 226"/>
                  <a:gd name="T8" fmla="*/ 1 w 226"/>
                  <a:gd name="T9" fmla="*/ 0 h 226"/>
                  <a:gd name="T10" fmla="*/ 1 w 226"/>
                  <a:gd name="T11" fmla="*/ 0 h 226"/>
                  <a:gd name="T12" fmla="*/ 2 w 226"/>
                  <a:gd name="T13" fmla="*/ 0 h 226"/>
                  <a:gd name="T14" fmla="*/ 2 w 226"/>
                  <a:gd name="T15" fmla="*/ 0 h 226"/>
                  <a:gd name="T16" fmla="*/ 1 w 226"/>
                  <a:gd name="T17" fmla="*/ 0 h 226"/>
                  <a:gd name="T18" fmla="*/ 1 w 226"/>
                  <a:gd name="T19" fmla="*/ 0 h 226"/>
                  <a:gd name="T20" fmla="*/ 1 w 226"/>
                  <a:gd name="T21" fmla="*/ 0 h 226"/>
                  <a:gd name="T22" fmla="*/ 1 w 226"/>
                  <a:gd name="T23" fmla="*/ 1 h 226"/>
                  <a:gd name="T24" fmla="*/ 0 w 226"/>
                  <a:gd name="T25" fmla="*/ 1 h 226"/>
                  <a:gd name="T26" fmla="*/ 0 w 226"/>
                  <a:gd name="T27" fmla="*/ 1 h 226"/>
                  <a:gd name="T28" fmla="*/ 0 w 226"/>
                  <a:gd name="T29" fmla="*/ 1 h 226"/>
                  <a:gd name="T30" fmla="*/ 1 w 226"/>
                  <a:gd name="T31" fmla="*/ 2 h 226"/>
                  <a:gd name="T32" fmla="*/ 1 w 226"/>
                  <a:gd name="T33" fmla="*/ 2 h 226"/>
                  <a:gd name="T34" fmla="*/ 1 w 226"/>
                  <a:gd name="T35" fmla="*/ 2 h 226"/>
                  <a:gd name="T36" fmla="*/ 2 w 226"/>
                  <a:gd name="T37" fmla="*/ 2 h 226"/>
                  <a:gd name="T38" fmla="*/ 2 w 226"/>
                  <a:gd name="T39" fmla="*/ 2 h 226"/>
                  <a:gd name="T40" fmla="*/ 2 w 226"/>
                  <a:gd name="T41" fmla="*/ 2 h 226"/>
                  <a:gd name="T42" fmla="*/ 2 w 226"/>
                  <a:gd name="T43" fmla="*/ 2 h 226"/>
                  <a:gd name="T44" fmla="*/ 2 w 226"/>
                  <a:gd name="T45" fmla="*/ 1 h 226"/>
                  <a:gd name="T46" fmla="*/ 2 w 226"/>
                  <a:gd name="T47" fmla="*/ 2 h 226"/>
                  <a:gd name="T48" fmla="*/ 3 w 226"/>
                  <a:gd name="T49" fmla="*/ 2 h 226"/>
                  <a:gd name="T50" fmla="*/ 3 w 226"/>
                  <a:gd name="T51" fmla="*/ 2 h 226"/>
                  <a:gd name="T52" fmla="*/ 3 w 226"/>
                  <a:gd name="T53" fmla="*/ 3 h 226"/>
                  <a:gd name="T54" fmla="*/ 2 w 226"/>
                  <a:gd name="T55" fmla="*/ 3 h 226"/>
                  <a:gd name="T56" fmla="*/ 2 w 226"/>
                  <a:gd name="T57" fmla="*/ 3 h 226"/>
                  <a:gd name="T58" fmla="*/ 2 w 226"/>
                  <a:gd name="T59" fmla="*/ 3 h 226"/>
                  <a:gd name="T60" fmla="*/ 1 w 226"/>
                  <a:gd name="T61" fmla="*/ 2 h 226"/>
                  <a:gd name="T62" fmla="*/ 0 w 226"/>
                  <a:gd name="T63" fmla="*/ 1 h 226"/>
                  <a:gd name="T64" fmla="*/ 0 w 226"/>
                  <a:gd name="T65" fmla="*/ 1 h 226"/>
                  <a:gd name="T66" fmla="*/ 0 w 226"/>
                  <a:gd name="T67" fmla="*/ 1 h 22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26"/>
                  <a:gd name="T103" fmla="*/ 0 h 226"/>
                  <a:gd name="T104" fmla="*/ 226 w 226"/>
                  <a:gd name="T105" fmla="*/ 226 h 22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26" h="226">
                    <a:moveTo>
                      <a:pt x="8" y="40"/>
                    </a:moveTo>
                    <a:lnTo>
                      <a:pt x="8" y="40"/>
                    </a:lnTo>
                    <a:lnTo>
                      <a:pt x="14" y="31"/>
                    </a:lnTo>
                    <a:lnTo>
                      <a:pt x="28" y="21"/>
                    </a:lnTo>
                    <a:lnTo>
                      <a:pt x="43" y="11"/>
                    </a:lnTo>
                    <a:lnTo>
                      <a:pt x="54" y="7"/>
                    </a:lnTo>
                    <a:lnTo>
                      <a:pt x="67" y="2"/>
                    </a:lnTo>
                    <a:lnTo>
                      <a:pt x="87" y="0"/>
                    </a:lnTo>
                    <a:lnTo>
                      <a:pt x="106" y="2"/>
                    </a:lnTo>
                    <a:lnTo>
                      <a:pt x="118" y="6"/>
                    </a:lnTo>
                    <a:lnTo>
                      <a:pt x="122" y="9"/>
                    </a:lnTo>
                    <a:lnTo>
                      <a:pt x="122" y="7"/>
                    </a:lnTo>
                    <a:lnTo>
                      <a:pt x="122" y="9"/>
                    </a:lnTo>
                    <a:lnTo>
                      <a:pt x="127" y="11"/>
                    </a:lnTo>
                    <a:lnTo>
                      <a:pt x="133" y="21"/>
                    </a:lnTo>
                    <a:lnTo>
                      <a:pt x="135" y="28"/>
                    </a:lnTo>
                    <a:lnTo>
                      <a:pt x="138" y="31"/>
                    </a:lnTo>
                    <a:lnTo>
                      <a:pt x="120" y="27"/>
                    </a:lnTo>
                    <a:lnTo>
                      <a:pt x="108" y="24"/>
                    </a:lnTo>
                    <a:lnTo>
                      <a:pt x="94" y="24"/>
                    </a:lnTo>
                    <a:lnTo>
                      <a:pt x="80" y="24"/>
                    </a:lnTo>
                    <a:lnTo>
                      <a:pt x="62" y="31"/>
                    </a:lnTo>
                    <a:lnTo>
                      <a:pt x="50" y="37"/>
                    </a:lnTo>
                    <a:lnTo>
                      <a:pt x="43" y="43"/>
                    </a:lnTo>
                    <a:lnTo>
                      <a:pt x="35" y="52"/>
                    </a:lnTo>
                    <a:lnTo>
                      <a:pt x="29" y="62"/>
                    </a:lnTo>
                    <a:lnTo>
                      <a:pt x="27" y="76"/>
                    </a:lnTo>
                    <a:lnTo>
                      <a:pt x="28" y="88"/>
                    </a:lnTo>
                    <a:lnTo>
                      <a:pt x="30" y="101"/>
                    </a:lnTo>
                    <a:lnTo>
                      <a:pt x="39" y="113"/>
                    </a:lnTo>
                    <a:lnTo>
                      <a:pt x="50" y="125"/>
                    </a:lnTo>
                    <a:lnTo>
                      <a:pt x="65" y="138"/>
                    </a:lnTo>
                    <a:lnTo>
                      <a:pt x="80" y="148"/>
                    </a:lnTo>
                    <a:lnTo>
                      <a:pt x="90" y="155"/>
                    </a:lnTo>
                    <a:lnTo>
                      <a:pt x="102" y="161"/>
                    </a:lnTo>
                    <a:lnTo>
                      <a:pt x="112" y="164"/>
                    </a:lnTo>
                    <a:lnTo>
                      <a:pt x="120" y="164"/>
                    </a:lnTo>
                    <a:lnTo>
                      <a:pt x="134" y="162"/>
                    </a:lnTo>
                    <a:lnTo>
                      <a:pt x="148" y="160"/>
                    </a:lnTo>
                    <a:lnTo>
                      <a:pt x="158" y="158"/>
                    </a:lnTo>
                    <a:lnTo>
                      <a:pt x="168" y="154"/>
                    </a:lnTo>
                    <a:lnTo>
                      <a:pt x="178" y="147"/>
                    </a:lnTo>
                    <a:lnTo>
                      <a:pt x="185" y="139"/>
                    </a:lnTo>
                    <a:lnTo>
                      <a:pt x="188" y="125"/>
                    </a:lnTo>
                    <a:lnTo>
                      <a:pt x="186" y="106"/>
                    </a:lnTo>
                    <a:lnTo>
                      <a:pt x="181" y="89"/>
                    </a:lnTo>
                    <a:lnTo>
                      <a:pt x="193" y="108"/>
                    </a:lnTo>
                    <a:lnTo>
                      <a:pt x="201" y="125"/>
                    </a:lnTo>
                    <a:lnTo>
                      <a:pt x="218" y="156"/>
                    </a:lnTo>
                    <a:lnTo>
                      <a:pt x="225" y="176"/>
                    </a:lnTo>
                    <a:lnTo>
                      <a:pt x="226" y="189"/>
                    </a:lnTo>
                    <a:lnTo>
                      <a:pt x="225" y="195"/>
                    </a:lnTo>
                    <a:lnTo>
                      <a:pt x="218" y="207"/>
                    </a:lnTo>
                    <a:lnTo>
                      <a:pt x="211" y="214"/>
                    </a:lnTo>
                    <a:lnTo>
                      <a:pt x="202" y="219"/>
                    </a:lnTo>
                    <a:lnTo>
                      <a:pt x="188" y="222"/>
                    </a:lnTo>
                    <a:lnTo>
                      <a:pt x="174" y="226"/>
                    </a:lnTo>
                    <a:lnTo>
                      <a:pt x="148" y="226"/>
                    </a:lnTo>
                    <a:lnTo>
                      <a:pt x="135" y="224"/>
                    </a:lnTo>
                    <a:lnTo>
                      <a:pt x="127" y="222"/>
                    </a:lnTo>
                    <a:lnTo>
                      <a:pt x="108" y="214"/>
                    </a:lnTo>
                    <a:lnTo>
                      <a:pt x="66" y="184"/>
                    </a:lnTo>
                    <a:lnTo>
                      <a:pt x="7" y="123"/>
                    </a:lnTo>
                    <a:lnTo>
                      <a:pt x="2" y="113"/>
                    </a:lnTo>
                    <a:lnTo>
                      <a:pt x="1" y="103"/>
                    </a:lnTo>
                    <a:lnTo>
                      <a:pt x="0" y="89"/>
                    </a:lnTo>
                    <a:lnTo>
                      <a:pt x="1" y="75"/>
                    </a:lnTo>
                    <a:lnTo>
                      <a:pt x="2" y="47"/>
                    </a:lnTo>
                    <a:lnTo>
                      <a:pt x="8" y="4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00" name="Freeform 40"/>
              <p:cNvSpPr>
                <a:spLocks/>
              </p:cNvSpPr>
              <p:nvPr/>
            </p:nvSpPr>
            <p:spPr bwMode="auto">
              <a:xfrm>
                <a:off x="4859" y="2217"/>
                <a:ext cx="6" cy="59"/>
              </a:xfrm>
              <a:custGeom>
                <a:avLst/>
                <a:gdLst>
                  <a:gd name="T0" fmla="*/ 0 w 18"/>
                  <a:gd name="T1" fmla="*/ 2 h 177"/>
                  <a:gd name="T2" fmla="*/ 0 w 18"/>
                  <a:gd name="T3" fmla="*/ 2 h 177"/>
                  <a:gd name="T4" fmla="*/ 0 w 18"/>
                  <a:gd name="T5" fmla="*/ 1 h 177"/>
                  <a:gd name="T6" fmla="*/ 0 w 18"/>
                  <a:gd name="T7" fmla="*/ 0 h 177"/>
                  <a:gd name="T8" fmla="*/ 0 60000 65536"/>
                  <a:gd name="T9" fmla="*/ 0 60000 65536"/>
                  <a:gd name="T10" fmla="*/ 0 60000 65536"/>
                  <a:gd name="T11" fmla="*/ 0 60000 65536"/>
                  <a:gd name="T12" fmla="*/ 0 w 18"/>
                  <a:gd name="T13" fmla="*/ 0 h 177"/>
                  <a:gd name="T14" fmla="*/ 18 w 18"/>
                  <a:gd name="T15" fmla="*/ 177 h 177"/>
                </a:gdLst>
                <a:ahLst/>
                <a:cxnLst>
                  <a:cxn ang="T8">
                    <a:pos x="T0" y="T1"/>
                  </a:cxn>
                  <a:cxn ang="T9">
                    <a:pos x="T2" y="T3"/>
                  </a:cxn>
                  <a:cxn ang="T10">
                    <a:pos x="T4" y="T5"/>
                  </a:cxn>
                  <a:cxn ang="T11">
                    <a:pos x="T6" y="T7"/>
                  </a:cxn>
                </a:cxnLst>
                <a:rect l="T12" t="T13" r="T14" b="T15"/>
                <a:pathLst>
                  <a:path w="18" h="177">
                    <a:moveTo>
                      <a:pt x="18" y="177"/>
                    </a:moveTo>
                    <a:lnTo>
                      <a:pt x="13" y="135"/>
                    </a:lnTo>
                    <a:lnTo>
                      <a:pt x="4" y="56"/>
                    </a:lnTo>
                    <a:lnTo>
                      <a:pt x="0" y="0"/>
                    </a:lnTo>
                  </a:path>
                </a:pathLst>
              </a:custGeom>
              <a:noFill/>
              <a:ln w="0">
                <a:solidFill>
                  <a:srgbClr val="000000"/>
                </a:solidFill>
                <a:round/>
                <a:headEnd/>
                <a:tailEnd/>
              </a:ln>
            </p:spPr>
            <p:txBody>
              <a:bodyPr/>
              <a:lstStyle/>
              <a:p>
                <a:pPr eaLnBrk="0" hangingPunct="0"/>
                <a:endParaRPr lang="it-IT"/>
              </a:p>
            </p:txBody>
          </p:sp>
          <p:sp>
            <p:nvSpPr>
              <p:cNvPr id="83501" name="Freeform 41"/>
              <p:cNvSpPr>
                <a:spLocks/>
              </p:cNvSpPr>
              <p:nvPr/>
            </p:nvSpPr>
            <p:spPr bwMode="auto">
              <a:xfrm>
                <a:off x="5410" y="2030"/>
                <a:ext cx="7" cy="3"/>
              </a:xfrm>
              <a:custGeom>
                <a:avLst/>
                <a:gdLst>
                  <a:gd name="T0" fmla="*/ 0 w 22"/>
                  <a:gd name="T1" fmla="*/ 0 h 9"/>
                  <a:gd name="T2" fmla="*/ 0 w 22"/>
                  <a:gd name="T3" fmla="*/ 0 h 9"/>
                  <a:gd name="T4" fmla="*/ 0 w 22"/>
                  <a:gd name="T5" fmla="*/ 0 h 9"/>
                  <a:gd name="T6" fmla="*/ 0 60000 65536"/>
                  <a:gd name="T7" fmla="*/ 0 60000 65536"/>
                  <a:gd name="T8" fmla="*/ 0 60000 65536"/>
                  <a:gd name="T9" fmla="*/ 0 w 22"/>
                  <a:gd name="T10" fmla="*/ 0 h 9"/>
                  <a:gd name="T11" fmla="*/ 22 w 22"/>
                  <a:gd name="T12" fmla="*/ 9 h 9"/>
                </a:gdLst>
                <a:ahLst/>
                <a:cxnLst>
                  <a:cxn ang="T6">
                    <a:pos x="T0" y="T1"/>
                  </a:cxn>
                  <a:cxn ang="T7">
                    <a:pos x="T2" y="T3"/>
                  </a:cxn>
                  <a:cxn ang="T8">
                    <a:pos x="T4" y="T5"/>
                  </a:cxn>
                </a:cxnLst>
                <a:rect l="T9" t="T10" r="T11" b="T12"/>
                <a:pathLst>
                  <a:path w="22" h="9">
                    <a:moveTo>
                      <a:pt x="0" y="0"/>
                    </a:moveTo>
                    <a:lnTo>
                      <a:pt x="12" y="4"/>
                    </a:lnTo>
                    <a:lnTo>
                      <a:pt x="22" y="9"/>
                    </a:lnTo>
                  </a:path>
                </a:pathLst>
              </a:custGeom>
              <a:noFill/>
              <a:ln w="0">
                <a:solidFill>
                  <a:srgbClr val="000000"/>
                </a:solidFill>
                <a:round/>
                <a:headEnd/>
                <a:tailEnd/>
              </a:ln>
            </p:spPr>
            <p:txBody>
              <a:bodyPr/>
              <a:lstStyle/>
              <a:p>
                <a:pPr eaLnBrk="0" hangingPunct="0"/>
                <a:endParaRPr lang="it-IT"/>
              </a:p>
            </p:txBody>
          </p:sp>
          <p:sp>
            <p:nvSpPr>
              <p:cNvPr id="83502" name="Freeform 42"/>
              <p:cNvSpPr>
                <a:spLocks/>
              </p:cNvSpPr>
              <p:nvPr/>
            </p:nvSpPr>
            <p:spPr bwMode="auto">
              <a:xfrm>
                <a:off x="5039" y="2008"/>
                <a:ext cx="12" cy="39"/>
              </a:xfrm>
              <a:custGeom>
                <a:avLst/>
                <a:gdLst>
                  <a:gd name="T0" fmla="*/ 0 w 35"/>
                  <a:gd name="T1" fmla="*/ 1 h 117"/>
                  <a:gd name="T2" fmla="*/ 0 w 35"/>
                  <a:gd name="T3" fmla="*/ 1 h 117"/>
                  <a:gd name="T4" fmla="*/ 0 w 35"/>
                  <a:gd name="T5" fmla="*/ 1 h 117"/>
                  <a:gd name="T6" fmla="*/ 0 w 35"/>
                  <a:gd name="T7" fmla="*/ 1 h 117"/>
                  <a:gd name="T8" fmla="*/ 0 w 35"/>
                  <a:gd name="T9" fmla="*/ 1 h 117"/>
                  <a:gd name="T10" fmla="*/ 0 w 35"/>
                  <a:gd name="T11" fmla="*/ 1 h 117"/>
                  <a:gd name="T12" fmla="*/ 0 w 35"/>
                  <a:gd name="T13" fmla="*/ 0 h 117"/>
                  <a:gd name="T14" fmla="*/ 0 w 35"/>
                  <a:gd name="T15" fmla="*/ 0 h 117"/>
                  <a:gd name="T16" fmla="*/ 0 w 35"/>
                  <a:gd name="T17" fmla="*/ 0 h 117"/>
                  <a:gd name="T18" fmla="*/ 0 w 35"/>
                  <a:gd name="T19" fmla="*/ 0 h 117"/>
                  <a:gd name="T20" fmla="*/ 0 w 35"/>
                  <a:gd name="T21" fmla="*/ 0 h 117"/>
                  <a:gd name="T22" fmla="*/ 0 w 35"/>
                  <a:gd name="T23" fmla="*/ 1 h 11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5"/>
                  <a:gd name="T37" fmla="*/ 0 h 117"/>
                  <a:gd name="T38" fmla="*/ 35 w 35"/>
                  <a:gd name="T39" fmla="*/ 117 h 11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5" h="117">
                    <a:moveTo>
                      <a:pt x="4" y="81"/>
                    </a:moveTo>
                    <a:lnTo>
                      <a:pt x="0" y="117"/>
                    </a:lnTo>
                    <a:lnTo>
                      <a:pt x="19" y="99"/>
                    </a:lnTo>
                    <a:lnTo>
                      <a:pt x="27" y="82"/>
                    </a:lnTo>
                    <a:lnTo>
                      <a:pt x="33" y="59"/>
                    </a:lnTo>
                    <a:lnTo>
                      <a:pt x="35" y="46"/>
                    </a:lnTo>
                    <a:lnTo>
                      <a:pt x="33" y="16"/>
                    </a:lnTo>
                    <a:lnTo>
                      <a:pt x="25" y="0"/>
                    </a:lnTo>
                    <a:lnTo>
                      <a:pt x="22" y="5"/>
                    </a:lnTo>
                    <a:lnTo>
                      <a:pt x="16" y="9"/>
                    </a:lnTo>
                    <a:lnTo>
                      <a:pt x="10" y="18"/>
                    </a:lnTo>
                    <a:lnTo>
                      <a:pt x="4" y="8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03" name="Freeform 43"/>
              <p:cNvSpPr>
                <a:spLocks/>
              </p:cNvSpPr>
              <p:nvPr/>
            </p:nvSpPr>
            <p:spPr bwMode="auto">
              <a:xfrm>
                <a:off x="4908" y="1918"/>
                <a:ext cx="150" cy="95"/>
              </a:xfrm>
              <a:custGeom>
                <a:avLst/>
                <a:gdLst>
                  <a:gd name="T0" fmla="*/ 5 w 448"/>
                  <a:gd name="T1" fmla="*/ 3 h 285"/>
                  <a:gd name="T2" fmla="*/ 5 w 448"/>
                  <a:gd name="T3" fmla="*/ 3 h 285"/>
                  <a:gd name="T4" fmla="*/ 5 w 448"/>
                  <a:gd name="T5" fmla="*/ 2 h 285"/>
                  <a:gd name="T6" fmla="*/ 5 w 448"/>
                  <a:gd name="T7" fmla="*/ 1 h 285"/>
                  <a:gd name="T8" fmla="*/ 4 w 448"/>
                  <a:gd name="T9" fmla="*/ 1 h 285"/>
                  <a:gd name="T10" fmla="*/ 4 w 448"/>
                  <a:gd name="T11" fmla="*/ 1 h 285"/>
                  <a:gd name="T12" fmla="*/ 4 w 448"/>
                  <a:gd name="T13" fmla="*/ 1 h 285"/>
                  <a:gd name="T14" fmla="*/ 3 w 448"/>
                  <a:gd name="T15" fmla="*/ 2 h 285"/>
                  <a:gd name="T16" fmla="*/ 3 w 448"/>
                  <a:gd name="T17" fmla="*/ 2 h 285"/>
                  <a:gd name="T18" fmla="*/ 2 w 448"/>
                  <a:gd name="T19" fmla="*/ 2 h 285"/>
                  <a:gd name="T20" fmla="*/ 2 w 448"/>
                  <a:gd name="T21" fmla="*/ 3 h 285"/>
                  <a:gd name="T22" fmla="*/ 2 w 448"/>
                  <a:gd name="T23" fmla="*/ 3 h 285"/>
                  <a:gd name="T24" fmla="*/ 2 w 448"/>
                  <a:gd name="T25" fmla="*/ 3 h 285"/>
                  <a:gd name="T26" fmla="*/ 1 w 448"/>
                  <a:gd name="T27" fmla="*/ 3 h 285"/>
                  <a:gd name="T28" fmla="*/ 1 w 448"/>
                  <a:gd name="T29" fmla="*/ 3 h 285"/>
                  <a:gd name="T30" fmla="*/ 1 w 448"/>
                  <a:gd name="T31" fmla="*/ 3 h 285"/>
                  <a:gd name="T32" fmla="*/ 0 w 448"/>
                  <a:gd name="T33" fmla="*/ 3 h 285"/>
                  <a:gd name="T34" fmla="*/ 0 w 448"/>
                  <a:gd name="T35" fmla="*/ 3 h 285"/>
                  <a:gd name="T36" fmla="*/ 0 w 448"/>
                  <a:gd name="T37" fmla="*/ 2 h 285"/>
                  <a:gd name="T38" fmla="*/ 0 w 448"/>
                  <a:gd name="T39" fmla="*/ 1 h 285"/>
                  <a:gd name="T40" fmla="*/ 0 w 448"/>
                  <a:gd name="T41" fmla="*/ 1 h 285"/>
                  <a:gd name="T42" fmla="*/ 1 w 448"/>
                  <a:gd name="T43" fmla="*/ 0 h 285"/>
                  <a:gd name="T44" fmla="*/ 2 w 448"/>
                  <a:gd name="T45" fmla="*/ 0 h 285"/>
                  <a:gd name="T46" fmla="*/ 3 w 448"/>
                  <a:gd name="T47" fmla="*/ 0 h 285"/>
                  <a:gd name="T48" fmla="*/ 4 w 448"/>
                  <a:gd name="T49" fmla="*/ 0 h 285"/>
                  <a:gd name="T50" fmla="*/ 4 w 448"/>
                  <a:gd name="T51" fmla="*/ 0 h 285"/>
                  <a:gd name="T52" fmla="*/ 5 w 448"/>
                  <a:gd name="T53" fmla="*/ 1 h 285"/>
                  <a:gd name="T54" fmla="*/ 5 w 448"/>
                  <a:gd name="T55" fmla="*/ 1 h 285"/>
                  <a:gd name="T56" fmla="*/ 5 w 448"/>
                  <a:gd name="T57" fmla="*/ 1 h 285"/>
                  <a:gd name="T58" fmla="*/ 6 w 448"/>
                  <a:gd name="T59" fmla="*/ 2 h 285"/>
                  <a:gd name="T60" fmla="*/ 6 w 448"/>
                  <a:gd name="T61" fmla="*/ 2 h 285"/>
                  <a:gd name="T62" fmla="*/ 5 w 448"/>
                  <a:gd name="T63" fmla="*/ 3 h 285"/>
                  <a:gd name="T64" fmla="*/ 5 w 448"/>
                  <a:gd name="T65" fmla="*/ 3 h 285"/>
                  <a:gd name="T66" fmla="*/ 5 w 448"/>
                  <a:gd name="T67" fmla="*/ 4 h 28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48"/>
                  <a:gd name="T103" fmla="*/ 0 h 285"/>
                  <a:gd name="T104" fmla="*/ 448 w 448"/>
                  <a:gd name="T105" fmla="*/ 285 h 28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48" h="285">
                    <a:moveTo>
                      <a:pt x="403" y="285"/>
                    </a:moveTo>
                    <a:lnTo>
                      <a:pt x="403" y="281"/>
                    </a:lnTo>
                    <a:lnTo>
                      <a:pt x="404" y="232"/>
                    </a:lnTo>
                    <a:lnTo>
                      <a:pt x="398" y="208"/>
                    </a:lnTo>
                    <a:lnTo>
                      <a:pt x="395" y="197"/>
                    </a:lnTo>
                    <a:lnTo>
                      <a:pt x="391" y="175"/>
                    </a:lnTo>
                    <a:lnTo>
                      <a:pt x="383" y="151"/>
                    </a:lnTo>
                    <a:lnTo>
                      <a:pt x="377" y="119"/>
                    </a:lnTo>
                    <a:lnTo>
                      <a:pt x="368" y="102"/>
                    </a:lnTo>
                    <a:lnTo>
                      <a:pt x="352" y="87"/>
                    </a:lnTo>
                    <a:lnTo>
                      <a:pt x="343" y="79"/>
                    </a:lnTo>
                    <a:lnTo>
                      <a:pt x="335" y="84"/>
                    </a:lnTo>
                    <a:lnTo>
                      <a:pt x="322" y="87"/>
                    </a:lnTo>
                    <a:lnTo>
                      <a:pt x="306" y="99"/>
                    </a:lnTo>
                    <a:lnTo>
                      <a:pt x="258" y="127"/>
                    </a:lnTo>
                    <a:lnTo>
                      <a:pt x="244" y="148"/>
                    </a:lnTo>
                    <a:lnTo>
                      <a:pt x="231" y="162"/>
                    </a:lnTo>
                    <a:lnTo>
                      <a:pt x="218" y="176"/>
                    </a:lnTo>
                    <a:lnTo>
                      <a:pt x="200" y="190"/>
                    </a:lnTo>
                    <a:lnTo>
                      <a:pt x="191" y="195"/>
                    </a:lnTo>
                    <a:lnTo>
                      <a:pt x="180" y="202"/>
                    </a:lnTo>
                    <a:lnTo>
                      <a:pt x="173" y="206"/>
                    </a:lnTo>
                    <a:lnTo>
                      <a:pt x="163" y="210"/>
                    </a:lnTo>
                    <a:lnTo>
                      <a:pt x="150" y="216"/>
                    </a:lnTo>
                    <a:lnTo>
                      <a:pt x="134" y="218"/>
                    </a:lnTo>
                    <a:lnTo>
                      <a:pt x="127" y="218"/>
                    </a:lnTo>
                    <a:lnTo>
                      <a:pt x="117" y="216"/>
                    </a:lnTo>
                    <a:lnTo>
                      <a:pt x="108" y="210"/>
                    </a:lnTo>
                    <a:lnTo>
                      <a:pt x="97" y="222"/>
                    </a:lnTo>
                    <a:lnTo>
                      <a:pt x="76" y="236"/>
                    </a:lnTo>
                    <a:lnTo>
                      <a:pt x="60" y="244"/>
                    </a:lnTo>
                    <a:lnTo>
                      <a:pt x="53" y="232"/>
                    </a:lnTo>
                    <a:lnTo>
                      <a:pt x="42" y="285"/>
                    </a:lnTo>
                    <a:lnTo>
                      <a:pt x="16" y="252"/>
                    </a:lnTo>
                    <a:lnTo>
                      <a:pt x="8" y="235"/>
                    </a:lnTo>
                    <a:lnTo>
                      <a:pt x="5" y="218"/>
                    </a:lnTo>
                    <a:lnTo>
                      <a:pt x="0" y="196"/>
                    </a:lnTo>
                    <a:lnTo>
                      <a:pt x="0" y="172"/>
                    </a:lnTo>
                    <a:lnTo>
                      <a:pt x="6" y="138"/>
                    </a:lnTo>
                    <a:lnTo>
                      <a:pt x="14" y="116"/>
                    </a:lnTo>
                    <a:lnTo>
                      <a:pt x="22" y="96"/>
                    </a:lnTo>
                    <a:lnTo>
                      <a:pt x="34" y="81"/>
                    </a:lnTo>
                    <a:lnTo>
                      <a:pt x="56" y="57"/>
                    </a:lnTo>
                    <a:lnTo>
                      <a:pt x="97" y="33"/>
                    </a:lnTo>
                    <a:lnTo>
                      <a:pt x="121" y="20"/>
                    </a:lnTo>
                    <a:lnTo>
                      <a:pt x="150" y="11"/>
                    </a:lnTo>
                    <a:lnTo>
                      <a:pt x="192" y="1"/>
                    </a:lnTo>
                    <a:lnTo>
                      <a:pt x="218" y="0"/>
                    </a:lnTo>
                    <a:lnTo>
                      <a:pt x="258" y="1"/>
                    </a:lnTo>
                    <a:lnTo>
                      <a:pt x="286" y="5"/>
                    </a:lnTo>
                    <a:lnTo>
                      <a:pt x="311" y="11"/>
                    </a:lnTo>
                    <a:lnTo>
                      <a:pt x="343" y="20"/>
                    </a:lnTo>
                    <a:lnTo>
                      <a:pt x="362" y="28"/>
                    </a:lnTo>
                    <a:lnTo>
                      <a:pt x="383" y="41"/>
                    </a:lnTo>
                    <a:lnTo>
                      <a:pt x="404" y="60"/>
                    </a:lnTo>
                    <a:lnTo>
                      <a:pt x="422" y="83"/>
                    </a:lnTo>
                    <a:lnTo>
                      <a:pt x="431" y="97"/>
                    </a:lnTo>
                    <a:lnTo>
                      <a:pt x="437" y="116"/>
                    </a:lnTo>
                    <a:lnTo>
                      <a:pt x="443" y="138"/>
                    </a:lnTo>
                    <a:lnTo>
                      <a:pt x="445" y="160"/>
                    </a:lnTo>
                    <a:lnTo>
                      <a:pt x="448" y="179"/>
                    </a:lnTo>
                    <a:lnTo>
                      <a:pt x="447" y="198"/>
                    </a:lnTo>
                    <a:lnTo>
                      <a:pt x="442" y="216"/>
                    </a:lnTo>
                    <a:lnTo>
                      <a:pt x="434" y="234"/>
                    </a:lnTo>
                    <a:lnTo>
                      <a:pt x="423" y="258"/>
                    </a:lnTo>
                    <a:lnTo>
                      <a:pt x="418" y="269"/>
                    </a:lnTo>
                    <a:lnTo>
                      <a:pt x="410" y="277"/>
                    </a:lnTo>
                    <a:lnTo>
                      <a:pt x="403" y="28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04" name="Freeform 44"/>
              <p:cNvSpPr>
                <a:spLocks/>
              </p:cNvSpPr>
              <p:nvPr/>
            </p:nvSpPr>
            <p:spPr bwMode="auto">
              <a:xfrm>
                <a:off x="5001" y="2090"/>
                <a:ext cx="45" cy="80"/>
              </a:xfrm>
              <a:custGeom>
                <a:avLst/>
                <a:gdLst>
                  <a:gd name="T0" fmla="*/ 1 w 136"/>
                  <a:gd name="T1" fmla="*/ 3 h 241"/>
                  <a:gd name="T2" fmla="*/ 1 w 136"/>
                  <a:gd name="T3" fmla="*/ 2 h 241"/>
                  <a:gd name="T4" fmla="*/ 2 w 136"/>
                  <a:gd name="T5" fmla="*/ 1 h 241"/>
                  <a:gd name="T6" fmla="*/ 2 w 136"/>
                  <a:gd name="T7" fmla="*/ 1 h 241"/>
                  <a:gd name="T8" fmla="*/ 1 w 136"/>
                  <a:gd name="T9" fmla="*/ 0 h 241"/>
                  <a:gd name="T10" fmla="*/ 1 w 136"/>
                  <a:gd name="T11" fmla="*/ 0 h 241"/>
                  <a:gd name="T12" fmla="*/ 1 w 136"/>
                  <a:gd name="T13" fmla="*/ 0 h 241"/>
                  <a:gd name="T14" fmla="*/ 1 w 136"/>
                  <a:gd name="T15" fmla="*/ 1 h 241"/>
                  <a:gd name="T16" fmla="*/ 1 w 136"/>
                  <a:gd name="T17" fmla="*/ 1 h 241"/>
                  <a:gd name="T18" fmla="*/ 1 w 136"/>
                  <a:gd name="T19" fmla="*/ 1 h 241"/>
                  <a:gd name="T20" fmla="*/ 0 w 136"/>
                  <a:gd name="T21" fmla="*/ 1 h 241"/>
                  <a:gd name="T22" fmla="*/ 0 w 136"/>
                  <a:gd name="T23" fmla="*/ 2 h 241"/>
                  <a:gd name="T24" fmla="*/ 0 w 136"/>
                  <a:gd name="T25" fmla="*/ 2 h 241"/>
                  <a:gd name="T26" fmla="*/ 1 w 136"/>
                  <a:gd name="T27" fmla="*/ 3 h 241"/>
                  <a:gd name="T28" fmla="*/ 1 w 136"/>
                  <a:gd name="T29" fmla="*/ 3 h 24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6"/>
                  <a:gd name="T46" fmla="*/ 0 h 241"/>
                  <a:gd name="T47" fmla="*/ 136 w 136"/>
                  <a:gd name="T48" fmla="*/ 241 h 241"/>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6" h="241">
                    <a:moveTo>
                      <a:pt x="70" y="241"/>
                    </a:moveTo>
                    <a:lnTo>
                      <a:pt x="104" y="175"/>
                    </a:lnTo>
                    <a:lnTo>
                      <a:pt x="124" y="122"/>
                    </a:lnTo>
                    <a:lnTo>
                      <a:pt x="136" y="77"/>
                    </a:lnTo>
                    <a:lnTo>
                      <a:pt x="84" y="2"/>
                    </a:lnTo>
                    <a:lnTo>
                      <a:pt x="78" y="0"/>
                    </a:lnTo>
                    <a:lnTo>
                      <a:pt x="75" y="23"/>
                    </a:lnTo>
                    <a:lnTo>
                      <a:pt x="67" y="54"/>
                    </a:lnTo>
                    <a:lnTo>
                      <a:pt x="58" y="77"/>
                    </a:lnTo>
                    <a:lnTo>
                      <a:pt x="41" y="98"/>
                    </a:lnTo>
                    <a:lnTo>
                      <a:pt x="24" y="117"/>
                    </a:lnTo>
                    <a:lnTo>
                      <a:pt x="11" y="129"/>
                    </a:lnTo>
                    <a:lnTo>
                      <a:pt x="0" y="141"/>
                    </a:lnTo>
                    <a:lnTo>
                      <a:pt x="67" y="240"/>
                    </a:lnTo>
                    <a:lnTo>
                      <a:pt x="70" y="24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05" name="Freeform 45"/>
              <p:cNvSpPr>
                <a:spLocks/>
              </p:cNvSpPr>
              <p:nvPr/>
            </p:nvSpPr>
            <p:spPr bwMode="auto">
              <a:xfrm>
                <a:off x="4922" y="2090"/>
                <a:ext cx="59" cy="78"/>
              </a:xfrm>
              <a:custGeom>
                <a:avLst/>
                <a:gdLst>
                  <a:gd name="T0" fmla="*/ 2 w 175"/>
                  <a:gd name="T1" fmla="*/ 2 h 236"/>
                  <a:gd name="T2" fmla="*/ 2 w 175"/>
                  <a:gd name="T3" fmla="*/ 2 h 236"/>
                  <a:gd name="T4" fmla="*/ 2 w 175"/>
                  <a:gd name="T5" fmla="*/ 2 h 236"/>
                  <a:gd name="T6" fmla="*/ 2 w 175"/>
                  <a:gd name="T7" fmla="*/ 1 h 236"/>
                  <a:gd name="T8" fmla="*/ 1 w 175"/>
                  <a:gd name="T9" fmla="*/ 1 h 236"/>
                  <a:gd name="T10" fmla="*/ 1 w 175"/>
                  <a:gd name="T11" fmla="*/ 1 h 236"/>
                  <a:gd name="T12" fmla="*/ 1 w 175"/>
                  <a:gd name="T13" fmla="*/ 1 h 236"/>
                  <a:gd name="T14" fmla="*/ 1 w 175"/>
                  <a:gd name="T15" fmla="*/ 0 h 236"/>
                  <a:gd name="T16" fmla="*/ 1 w 175"/>
                  <a:gd name="T17" fmla="*/ 0 h 236"/>
                  <a:gd name="T18" fmla="*/ 1 w 175"/>
                  <a:gd name="T19" fmla="*/ 0 h 236"/>
                  <a:gd name="T20" fmla="*/ 1 w 175"/>
                  <a:gd name="T21" fmla="*/ 0 h 236"/>
                  <a:gd name="T22" fmla="*/ 0 w 175"/>
                  <a:gd name="T23" fmla="*/ 1 h 236"/>
                  <a:gd name="T24" fmla="*/ 0 w 175"/>
                  <a:gd name="T25" fmla="*/ 2 h 236"/>
                  <a:gd name="T26" fmla="*/ 0 w 175"/>
                  <a:gd name="T27" fmla="*/ 2 h 236"/>
                  <a:gd name="T28" fmla="*/ 1 w 175"/>
                  <a:gd name="T29" fmla="*/ 2 h 236"/>
                  <a:gd name="T30" fmla="*/ 1 w 175"/>
                  <a:gd name="T31" fmla="*/ 3 h 236"/>
                  <a:gd name="T32" fmla="*/ 1 w 175"/>
                  <a:gd name="T33" fmla="*/ 3 h 236"/>
                  <a:gd name="T34" fmla="*/ 2 w 175"/>
                  <a:gd name="T35" fmla="*/ 2 h 2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5"/>
                  <a:gd name="T55" fmla="*/ 0 h 236"/>
                  <a:gd name="T56" fmla="*/ 175 w 175"/>
                  <a:gd name="T57" fmla="*/ 236 h 2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5" h="236">
                    <a:moveTo>
                      <a:pt x="175" y="139"/>
                    </a:moveTo>
                    <a:lnTo>
                      <a:pt x="151" y="131"/>
                    </a:lnTo>
                    <a:lnTo>
                      <a:pt x="135" y="124"/>
                    </a:lnTo>
                    <a:lnTo>
                      <a:pt x="124" y="117"/>
                    </a:lnTo>
                    <a:lnTo>
                      <a:pt x="108" y="104"/>
                    </a:lnTo>
                    <a:lnTo>
                      <a:pt x="98" y="91"/>
                    </a:lnTo>
                    <a:lnTo>
                      <a:pt x="64" y="49"/>
                    </a:lnTo>
                    <a:lnTo>
                      <a:pt x="55" y="33"/>
                    </a:lnTo>
                    <a:lnTo>
                      <a:pt x="51" y="17"/>
                    </a:lnTo>
                    <a:lnTo>
                      <a:pt x="52" y="0"/>
                    </a:lnTo>
                    <a:lnTo>
                      <a:pt x="42" y="9"/>
                    </a:lnTo>
                    <a:lnTo>
                      <a:pt x="0" y="71"/>
                    </a:lnTo>
                    <a:lnTo>
                      <a:pt x="26" y="126"/>
                    </a:lnTo>
                    <a:lnTo>
                      <a:pt x="40" y="154"/>
                    </a:lnTo>
                    <a:lnTo>
                      <a:pt x="62" y="185"/>
                    </a:lnTo>
                    <a:lnTo>
                      <a:pt x="98" y="236"/>
                    </a:lnTo>
                    <a:lnTo>
                      <a:pt x="98" y="235"/>
                    </a:lnTo>
                    <a:lnTo>
                      <a:pt x="175" y="13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06" name="Freeform 46"/>
              <p:cNvSpPr>
                <a:spLocks/>
              </p:cNvSpPr>
              <p:nvPr/>
            </p:nvSpPr>
            <p:spPr bwMode="auto">
              <a:xfrm>
                <a:off x="4938" y="2073"/>
                <a:ext cx="88" cy="64"/>
              </a:xfrm>
              <a:custGeom>
                <a:avLst/>
                <a:gdLst>
                  <a:gd name="T0" fmla="*/ 3 w 264"/>
                  <a:gd name="T1" fmla="*/ 1 h 190"/>
                  <a:gd name="T2" fmla="*/ 3 w 264"/>
                  <a:gd name="T3" fmla="*/ 1 h 190"/>
                  <a:gd name="T4" fmla="*/ 3 w 264"/>
                  <a:gd name="T5" fmla="*/ 0 h 190"/>
                  <a:gd name="T6" fmla="*/ 3 w 264"/>
                  <a:gd name="T7" fmla="*/ 0 h 190"/>
                  <a:gd name="T8" fmla="*/ 3 w 264"/>
                  <a:gd name="T9" fmla="*/ 1 h 190"/>
                  <a:gd name="T10" fmla="*/ 3 w 264"/>
                  <a:gd name="T11" fmla="*/ 1 h 190"/>
                  <a:gd name="T12" fmla="*/ 3 w 264"/>
                  <a:gd name="T13" fmla="*/ 1 h 190"/>
                  <a:gd name="T14" fmla="*/ 2 w 264"/>
                  <a:gd name="T15" fmla="*/ 1 h 190"/>
                  <a:gd name="T16" fmla="*/ 2 w 264"/>
                  <a:gd name="T17" fmla="*/ 1 h 190"/>
                  <a:gd name="T18" fmla="*/ 1 w 264"/>
                  <a:gd name="T19" fmla="*/ 1 h 190"/>
                  <a:gd name="T20" fmla="*/ 1 w 264"/>
                  <a:gd name="T21" fmla="*/ 1 h 190"/>
                  <a:gd name="T22" fmla="*/ 1 w 264"/>
                  <a:gd name="T23" fmla="*/ 1 h 190"/>
                  <a:gd name="T24" fmla="*/ 1 w 264"/>
                  <a:gd name="T25" fmla="*/ 1 h 190"/>
                  <a:gd name="T26" fmla="*/ 0 w 264"/>
                  <a:gd name="T27" fmla="*/ 0 h 190"/>
                  <a:gd name="T28" fmla="*/ 0 w 264"/>
                  <a:gd name="T29" fmla="*/ 0 h 190"/>
                  <a:gd name="T30" fmla="*/ 0 w 264"/>
                  <a:gd name="T31" fmla="*/ 0 h 190"/>
                  <a:gd name="T32" fmla="*/ 0 w 264"/>
                  <a:gd name="T33" fmla="*/ 0 h 190"/>
                  <a:gd name="T34" fmla="*/ 0 w 264"/>
                  <a:gd name="T35" fmla="*/ 1 h 190"/>
                  <a:gd name="T36" fmla="*/ 0 w 264"/>
                  <a:gd name="T37" fmla="*/ 1 h 190"/>
                  <a:gd name="T38" fmla="*/ 0 w 264"/>
                  <a:gd name="T39" fmla="*/ 1 h 190"/>
                  <a:gd name="T40" fmla="*/ 0 w 264"/>
                  <a:gd name="T41" fmla="*/ 1 h 190"/>
                  <a:gd name="T42" fmla="*/ 0 w 264"/>
                  <a:gd name="T43" fmla="*/ 1 h 190"/>
                  <a:gd name="T44" fmla="*/ 1 w 264"/>
                  <a:gd name="T45" fmla="*/ 2 h 190"/>
                  <a:gd name="T46" fmla="*/ 1 w 264"/>
                  <a:gd name="T47" fmla="*/ 2 h 190"/>
                  <a:gd name="T48" fmla="*/ 1 w 264"/>
                  <a:gd name="T49" fmla="*/ 2 h 190"/>
                  <a:gd name="T50" fmla="*/ 1 w 264"/>
                  <a:gd name="T51" fmla="*/ 2 h 190"/>
                  <a:gd name="T52" fmla="*/ 1 w 264"/>
                  <a:gd name="T53" fmla="*/ 2 h 190"/>
                  <a:gd name="T54" fmla="*/ 2 w 264"/>
                  <a:gd name="T55" fmla="*/ 2 h 190"/>
                  <a:gd name="T56" fmla="*/ 2 w 264"/>
                  <a:gd name="T57" fmla="*/ 2 h 190"/>
                  <a:gd name="T58" fmla="*/ 2 w 264"/>
                  <a:gd name="T59" fmla="*/ 2 h 190"/>
                  <a:gd name="T60" fmla="*/ 3 w 264"/>
                  <a:gd name="T61" fmla="*/ 2 h 190"/>
                  <a:gd name="T62" fmla="*/ 3 w 264"/>
                  <a:gd name="T63" fmla="*/ 2 h 190"/>
                  <a:gd name="T64" fmla="*/ 3 w 264"/>
                  <a:gd name="T65" fmla="*/ 2 h 190"/>
                  <a:gd name="T66" fmla="*/ 3 w 264"/>
                  <a:gd name="T67" fmla="*/ 1 h 190"/>
                  <a:gd name="T68" fmla="*/ 3 w 264"/>
                  <a:gd name="T69" fmla="*/ 1 h 190"/>
                  <a:gd name="T70" fmla="*/ 3 w 264"/>
                  <a:gd name="T71" fmla="*/ 1 h 19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64"/>
                  <a:gd name="T109" fmla="*/ 0 h 190"/>
                  <a:gd name="T110" fmla="*/ 264 w 264"/>
                  <a:gd name="T111" fmla="*/ 190 h 19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64" h="190">
                    <a:moveTo>
                      <a:pt x="264" y="49"/>
                    </a:moveTo>
                    <a:lnTo>
                      <a:pt x="264" y="54"/>
                    </a:lnTo>
                    <a:lnTo>
                      <a:pt x="262" y="16"/>
                    </a:lnTo>
                    <a:lnTo>
                      <a:pt x="262" y="12"/>
                    </a:lnTo>
                    <a:lnTo>
                      <a:pt x="242" y="46"/>
                    </a:lnTo>
                    <a:lnTo>
                      <a:pt x="222" y="67"/>
                    </a:lnTo>
                    <a:lnTo>
                      <a:pt x="203" y="81"/>
                    </a:lnTo>
                    <a:lnTo>
                      <a:pt x="185" y="89"/>
                    </a:lnTo>
                    <a:lnTo>
                      <a:pt x="155" y="95"/>
                    </a:lnTo>
                    <a:lnTo>
                      <a:pt x="112" y="95"/>
                    </a:lnTo>
                    <a:lnTo>
                      <a:pt x="85" y="87"/>
                    </a:lnTo>
                    <a:lnTo>
                      <a:pt x="58" y="72"/>
                    </a:lnTo>
                    <a:lnTo>
                      <a:pt x="45" y="61"/>
                    </a:lnTo>
                    <a:lnTo>
                      <a:pt x="22" y="34"/>
                    </a:lnTo>
                    <a:lnTo>
                      <a:pt x="2" y="0"/>
                    </a:lnTo>
                    <a:lnTo>
                      <a:pt x="4" y="17"/>
                    </a:lnTo>
                    <a:lnTo>
                      <a:pt x="4" y="25"/>
                    </a:lnTo>
                    <a:lnTo>
                      <a:pt x="2" y="60"/>
                    </a:lnTo>
                    <a:lnTo>
                      <a:pt x="0" y="65"/>
                    </a:lnTo>
                    <a:lnTo>
                      <a:pt x="6" y="83"/>
                    </a:lnTo>
                    <a:lnTo>
                      <a:pt x="16" y="99"/>
                    </a:lnTo>
                    <a:lnTo>
                      <a:pt x="28" y="118"/>
                    </a:lnTo>
                    <a:lnTo>
                      <a:pt x="49" y="142"/>
                    </a:lnTo>
                    <a:lnTo>
                      <a:pt x="59" y="154"/>
                    </a:lnTo>
                    <a:lnTo>
                      <a:pt x="72" y="165"/>
                    </a:lnTo>
                    <a:lnTo>
                      <a:pt x="86" y="174"/>
                    </a:lnTo>
                    <a:lnTo>
                      <a:pt x="103" y="181"/>
                    </a:lnTo>
                    <a:lnTo>
                      <a:pt x="127" y="190"/>
                    </a:lnTo>
                    <a:lnTo>
                      <a:pt x="187" y="190"/>
                    </a:lnTo>
                    <a:lnTo>
                      <a:pt x="197" y="179"/>
                    </a:lnTo>
                    <a:lnTo>
                      <a:pt x="209" y="166"/>
                    </a:lnTo>
                    <a:lnTo>
                      <a:pt x="228" y="147"/>
                    </a:lnTo>
                    <a:lnTo>
                      <a:pt x="244" y="126"/>
                    </a:lnTo>
                    <a:lnTo>
                      <a:pt x="254" y="102"/>
                    </a:lnTo>
                    <a:lnTo>
                      <a:pt x="263" y="72"/>
                    </a:lnTo>
                    <a:lnTo>
                      <a:pt x="264" y="4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07" name="Freeform 47"/>
              <p:cNvSpPr>
                <a:spLocks/>
              </p:cNvSpPr>
              <p:nvPr/>
            </p:nvSpPr>
            <p:spPr bwMode="auto">
              <a:xfrm>
                <a:off x="4971" y="2137"/>
                <a:ext cx="40" cy="67"/>
              </a:xfrm>
              <a:custGeom>
                <a:avLst/>
                <a:gdLst>
                  <a:gd name="T0" fmla="*/ 1 w 122"/>
                  <a:gd name="T1" fmla="*/ 0 h 202"/>
                  <a:gd name="T2" fmla="*/ 1 w 122"/>
                  <a:gd name="T3" fmla="*/ 1 h 202"/>
                  <a:gd name="T4" fmla="*/ 1 w 122"/>
                  <a:gd name="T5" fmla="*/ 2 h 202"/>
                  <a:gd name="T6" fmla="*/ 1 w 122"/>
                  <a:gd name="T7" fmla="*/ 2 h 202"/>
                  <a:gd name="T8" fmla="*/ 0 w 122"/>
                  <a:gd name="T9" fmla="*/ 2 h 202"/>
                  <a:gd name="T10" fmla="*/ 0 w 122"/>
                  <a:gd name="T11" fmla="*/ 1 h 202"/>
                  <a:gd name="T12" fmla="*/ 0 w 122"/>
                  <a:gd name="T13" fmla="*/ 0 h 202"/>
                  <a:gd name="T14" fmla="*/ 0 w 122"/>
                  <a:gd name="T15" fmla="*/ 0 h 202"/>
                  <a:gd name="T16" fmla="*/ 1 w 122"/>
                  <a:gd name="T17" fmla="*/ 0 h 202"/>
                  <a:gd name="T18" fmla="*/ 1 w 122"/>
                  <a:gd name="T19" fmla="*/ 0 h 20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22"/>
                  <a:gd name="T31" fmla="*/ 0 h 202"/>
                  <a:gd name="T32" fmla="*/ 122 w 122"/>
                  <a:gd name="T33" fmla="*/ 202 h 20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22" h="202">
                    <a:moveTo>
                      <a:pt x="117" y="36"/>
                    </a:moveTo>
                    <a:lnTo>
                      <a:pt x="89" y="84"/>
                    </a:lnTo>
                    <a:lnTo>
                      <a:pt x="122" y="146"/>
                    </a:lnTo>
                    <a:lnTo>
                      <a:pt x="58" y="202"/>
                    </a:lnTo>
                    <a:lnTo>
                      <a:pt x="0" y="146"/>
                    </a:lnTo>
                    <a:lnTo>
                      <a:pt x="31" y="83"/>
                    </a:lnTo>
                    <a:lnTo>
                      <a:pt x="0" y="35"/>
                    </a:lnTo>
                    <a:lnTo>
                      <a:pt x="30" y="0"/>
                    </a:lnTo>
                    <a:lnTo>
                      <a:pt x="89" y="0"/>
                    </a:lnTo>
                    <a:lnTo>
                      <a:pt x="117" y="3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08" name="Freeform 48"/>
              <p:cNvSpPr>
                <a:spLocks/>
              </p:cNvSpPr>
              <p:nvPr/>
            </p:nvSpPr>
            <p:spPr bwMode="auto">
              <a:xfrm>
                <a:off x="5001" y="2149"/>
                <a:ext cx="23" cy="36"/>
              </a:xfrm>
              <a:custGeom>
                <a:avLst/>
                <a:gdLst>
                  <a:gd name="T0" fmla="*/ 0 w 69"/>
                  <a:gd name="T1" fmla="*/ 0 h 108"/>
                  <a:gd name="T2" fmla="*/ 1 w 69"/>
                  <a:gd name="T3" fmla="*/ 0 h 108"/>
                  <a:gd name="T4" fmla="*/ 1 w 69"/>
                  <a:gd name="T5" fmla="*/ 1 h 108"/>
                  <a:gd name="T6" fmla="*/ 1 w 69"/>
                  <a:gd name="T7" fmla="*/ 1 h 108"/>
                  <a:gd name="T8" fmla="*/ 1 w 69"/>
                  <a:gd name="T9" fmla="*/ 1 h 108"/>
                  <a:gd name="T10" fmla="*/ 1 w 69"/>
                  <a:gd name="T11" fmla="*/ 1 h 108"/>
                  <a:gd name="T12" fmla="*/ 0 w 69"/>
                  <a:gd name="T13" fmla="*/ 1 h 108"/>
                  <a:gd name="T14" fmla="*/ 0 w 69"/>
                  <a:gd name="T15" fmla="*/ 1 h 108"/>
                  <a:gd name="T16" fmla="*/ 0 w 69"/>
                  <a:gd name="T17" fmla="*/ 1 h 108"/>
                  <a:gd name="T18" fmla="*/ 0 w 69"/>
                  <a:gd name="T19" fmla="*/ 1 h 108"/>
                  <a:gd name="T20" fmla="*/ 0 w 69"/>
                  <a:gd name="T21" fmla="*/ 0 h 108"/>
                  <a:gd name="T22" fmla="*/ 0 w 69"/>
                  <a:gd name="T23" fmla="*/ 0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9"/>
                  <a:gd name="T37" fmla="*/ 0 h 108"/>
                  <a:gd name="T38" fmla="*/ 69 w 69"/>
                  <a:gd name="T39" fmla="*/ 108 h 10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9" h="108">
                    <a:moveTo>
                      <a:pt x="28" y="0"/>
                    </a:moveTo>
                    <a:lnTo>
                      <a:pt x="43" y="20"/>
                    </a:lnTo>
                    <a:lnTo>
                      <a:pt x="56" y="42"/>
                    </a:lnTo>
                    <a:lnTo>
                      <a:pt x="67" y="62"/>
                    </a:lnTo>
                    <a:lnTo>
                      <a:pt x="69" y="63"/>
                    </a:lnTo>
                    <a:lnTo>
                      <a:pt x="55" y="82"/>
                    </a:lnTo>
                    <a:lnTo>
                      <a:pt x="32" y="108"/>
                    </a:lnTo>
                    <a:lnTo>
                      <a:pt x="23" y="95"/>
                    </a:lnTo>
                    <a:lnTo>
                      <a:pt x="13" y="73"/>
                    </a:lnTo>
                    <a:lnTo>
                      <a:pt x="0" y="47"/>
                    </a:lnTo>
                    <a:lnTo>
                      <a:pt x="15" y="20"/>
                    </a:lnTo>
                    <a:lnTo>
                      <a:pt x="28"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09" name="Freeform 49"/>
              <p:cNvSpPr>
                <a:spLocks/>
              </p:cNvSpPr>
              <p:nvPr/>
            </p:nvSpPr>
            <p:spPr bwMode="auto">
              <a:xfrm>
                <a:off x="4955" y="2148"/>
                <a:ext cx="26" cy="38"/>
              </a:xfrm>
              <a:custGeom>
                <a:avLst/>
                <a:gdLst>
                  <a:gd name="T0" fmla="*/ 0 w 78"/>
                  <a:gd name="T1" fmla="*/ 1 h 113"/>
                  <a:gd name="T2" fmla="*/ 0 w 78"/>
                  <a:gd name="T3" fmla="*/ 1 h 113"/>
                  <a:gd name="T4" fmla="*/ 1 w 78"/>
                  <a:gd name="T5" fmla="*/ 1 h 113"/>
                  <a:gd name="T6" fmla="*/ 1 w 78"/>
                  <a:gd name="T7" fmla="*/ 1 h 113"/>
                  <a:gd name="T8" fmla="*/ 1 w 78"/>
                  <a:gd name="T9" fmla="*/ 0 h 113"/>
                  <a:gd name="T10" fmla="*/ 0 w 78"/>
                  <a:gd name="T11" fmla="*/ 1 h 113"/>
                  <a:gd name="T12" fmla="*/ 0 w 78"/>
                  <a:gd name="T13" fmla="*/ 1 h 113"/>
                  <a:gd name="T14" fmla="*/ 0 60000 65536"/>
                  <a:gd name="T15" fmla="*/ 0 60000 65536"/>
                  <a:gd name="T16" fmla="*/ 0 60000 65536"/>
                  <a:gd name="T17" fmla="*/ 0 60000 65536"/>
                  <a:gd name="T18" fmla="*/ 0 60000 65536"/>
                  <a:gd name="T19" fmla="*/ 0 60000 65536"/>
                  <a:gd name="T20" fmla="*/ 0 60000 65536"/>
                  <a:gd name="T21" fmla="*/ 0 w 78"/>
                  <a:gd name="T22" fmla="*/ 0 h 113"/>
                  <a:gd name="T23" fmla="*/ 78 w 78"/>
                  <a:gd name="T24" fmla="*/ 113 h 11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8" h="113">
                    <a:moveTo>
                      <a:pt x="0" y="61"/>
                    </a:moveTo>
                    <a:lnTo>
                      <a:pt x="26" y="88"/>
                    </a:lnTo>
                    <a:lnTo>
                      <a:pt x="50" y="113"/>
                    </a:lnTo>
                    <a:lnTo>
                      <a:pt x="78" y="49"/>
                    </a:lnTo>
                    <a:lnTo>
                      <a:pt x="48" y="0"/>
                    </a:lnTo>
                    <a:lnTo>
                      <a:pt x="1" y="59"/>
                    </a:lnTo>
                    <a:lnTo>
                      <a:pt x="0" y="6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10" name="Freeform 50"/>
              <p:cNvSpPr>
                <a:spLocks/>
              </p:cNvSpPr>
              <p:nvPr/>
            </p:nvSpPr>
            <p:spPr bwMode="auto">
              <a:xfrm>
                <a:off x="4615" y="2413"/>
                <a:ext cx="253" cy="450"/>
              </a:xfrm>
              <a:custGeom>
                <a:avLst/>
                <a:gdLst>
                  <a:gd name="T0" fmla="*/ 9 w 757"/>
                  <a:gd name="T1" fmla="*/ 14 h 1349"/>
                  <a:gd name="T2" fmla="*/ 9 w 757"/>
                  <a:gd name="T3" fmla="*/ 13 h 1349"/>
                  <a:gd name="T4" fmla="*/ 8 w 757"/>
                  <a:gd name="T5" fmla="*/ 9 h 1349"/>
                  <a:gd name="T6" fmla="*/ 8 w 757"/>
                  <a:gd name="T7" fmla="*/ 5 h 1349"/>
                  <a:gd name="T8" fmla="*/ 7 w 757"/>
                  <a:gd name="T9" fmla="*/ 2 h 1349"/>
                  <a:gd name="T10" fmla="*/ 7 w 757"/>
                  <a:gd name="T11" fmla="*/ 1 h 1349"/>
                  <a:gd name="T12" fmla="*/ 6 w 757"/>
                  <a:gd name="T13" fmla="*/ 0 h 1349"/>
                  <a:gd name="T14" fmla="*/ 6 w 757"/>
                  <a:gd name="T15" fmla="*/ 1 h 1349"/>
                  <a:gd name="T16" fmla="*/ 6 w 757"/>
                  <a:gd name="T17" fmla="*/ 1 h 1349"/>
                  <a:gd name="T18" fmla="*/ 6 w 757"/>
                  <a:gd name="T19" fmla="*/ 1 h 1349"/>
                  <a:gd name="T20" fmla="*/ 5 w 757"/>
                  <a:gd name="T21" fmla="*/ 1 h 1349"/>
                  <a:gd name="T22" fmla="*/ 5 w 757"/>
                  <a:gd name="T23" fmla="*/ 1 h 1349"/>
                  <a:gd name="T24" fmla="*/ 5 w 757"/>
                  <a:gd name="T25" fmla="*/ 1 h 1349"/>
                  <a:gd name="T26" fmla="*/ 5 w 757"/>
                  <a:gd name="T27" fmla="*/ 1 h 1349"/>
                  <a:gd name="T28" fmla="*/ 5 w 757"/>
                  <a:gd name="T29" fmla="*/ 1 h 1349"/>
                  <a:gd name="T30" fmla="*/ 4 w 757"/>
                  <a:gd name="T31" fmla="*/ 1 h 1349"/>
                  <a:gd name="T32" fmla="*/ 4 w 757"/>
                  <a:gd name="T33" fmla="*/ 1 h 1349"/>
                  <a:gd name="T34" fmla="*/ 4 w 757"/>
                  <a:gd name="T35" fmla="*/ 1 h 1349"/>
                  <a:gd name="T36" fmla="*/ 4 w 757"/>
                  <a:gd name="T37" fmla="*/ 1 h 1349"/>
                  <a:gd name="T38" fmla="*/ 4 w 757"/>
                  <a:gd name="T39" fmla="*/ 1 h 1349"/>
                  <a:gd name="T40" fmla="*/ 3 w 757"/>
                  <a:gd name="T41" fmla="*/ 1 h 1349"/>
                  <a:gd name="T42" fmla="*/ 3 w 757"/>
                  <a:gd name="T43" fmla="*/ 1 h 1349"/>
                  <a:gd name="T44" fmla="*/ 3 w 757"/>
                  <a:gd name="T45" fmla="*/ 1 h 1349"/>
                  <a:gd name="T46" fmla="*/ 3 w 757"/>
                  <a:gd name="T47" fmla="*/ 0 h 1349"/>
                  <a:gd name="T48" fmla="*/ 3 w 757"/>
                  <a:gd name="T49" fmla="*/ 0 h 1349"/>
                  <a:gd name="T50" fmla="*/ 3 w 757"/>
                  <a:gd name="T51" fmla="*/ 0 h 1349"/>
                  <a:gd name="T52" fmla="*/ 2 w 757"/>
                  <a:gd name="T53" fmla="*/ 1 h 1349"/>
                  <a:gd name="T54" fmla="*/ 2 w 757"/>
                  <a:gd name="T55" fmla="*/ 1 h 1349"/>
                  <a:gd name="T56" fmla="*/ 2 w 757"/>
                  <a:gd name="T57" fmla="*/ 1 h 1349"/>
                  <a:gd name="T58" fmla="*/ 2 w 757"/>
                  <a:gd name="T59" fmla="*/ 1 h 1349"/>
                  <a:gd name="T60" fmla="*/ 2 w 757"/>
                  <a:gd name="T61" fmla="*/ 2 h 1349"/>
                  <a:gd name="T62" fmla="*/ 1 w 757"/>
                  <a:gd name="T63" fmla="*/ 2 h 1349"/>
                  <a:gd name="T64" fmla="*/ 2 w 757"/>
                  <a:gd name="T65" fmla="*/ 2 h 1349"/>
                  <a:gd name="T66" fmla="*/ 1 w 757"/>
                  <a:gd name="T67" fmla="*/ 9 h 1349"/>
                  <a:gd name="T68" fmla="*/ 0 w 757"/>
                  <a:gd name="T69" fmla="*/ 16 h 1349"/>
                  <a:gd name="T70" fmla="*/ 1 w 757"/>
                  <a:gd name="T71" fmla="*/ 16 h 1349"/>
                  <a:gd name="T72" fmla="*/ 1 w 757"/>
                  <a:gd name="T73" fmla="*/ 16 h 1349"/>
                  <a:gd name="T74" fmla="*/ 2 w 757"/>
                  <a:gd name="T75" fmla="*/ 17 h 1349"/>
                  <a:gd name="T76" fmla="*/ 2 w 757"/>
                  <a:gd name="T77" fmla="*/ 17 h 1349"/>
                  <a:gd name="T78" fmla="*/ 3 w 757"/>
                  <a:gd name="T79" fmla="*/ 17 h 1349"/>
                  <a:gd name="T80" fmla="*/ 4 w 757"/>
                  <a:gd name="T81" fmla="*/ 17 h 1349"/>
                  <a:gd name="T82" fmla="*/ 5 w 757"/>
                  <a:gd name="T83" fmla="*/ 17 h 1349"/>
                  <a:gd name="T84" fmla="*/ 6 w 757"/>
                  <a:gd name="T85" fmla="*/ 17 h 1349"/>
                  <a:gd name="T86" fmla="*/ 8 w 757"/>
                  <a:gd name="T87" fmla="*/ 16 h 1349"/>
                  <a:gd name="T88" fmla="*/ 8 w 757"/>
                  <a:gd name="T89" fmla="*/ 16 h 1349"/>
                  <a:gd name="T90" fmla="*/ 9 w 757"/>
                  <a:gd name="T91" fmla="*/ 16 h 1349"/>
                  <a:gd name="T92" fmla="*/ 9 w 757"/>
                  <a:gd name="T93" fmla="*/ 16 h 1349"/>
                  <a:gd name="T94" fmla="*/ 9 w 757"/>
                  <a:gd name="T95" fmla="*/ 16 h 1349"/>
                  <a:gd name="T96" fmla="*/ 9 w 757"/>
                  <a:gd name="T97" fmla="*/ 14 h 134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57"/>
                  <a:gd name="T148" fmla="*/ 0 h 1349"/>
                  <a:gd name="T149" fmla="*/ 757 w 757"/>
                  <a:gd name="T150" fmla="*/ 1349 h 1349"/>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57" h="1349">
                    <a:moveTo>
                      <a:pt x="739" y="1164"/>
                    </a:moveTo>
                    <a:lnTo>
                      <a:pt x="716" y="1032"/>
                    </a:lnTo>
                    <a:lnTo>
                      <a:pt x="654" y="703"/>
                    </a:lnTo>
                    <a:lnTo>
                      <a:pt x="609" y="423"/>
                    </a:lnTo>
                    <a:lnTo>
                      <a:pt x="585" y="176"/>
                    </a:lnTo>
                    <a:lnTo>
                      <a:pt x="582" y="57"/>
                    </a:lnTo>
                    <a:lnTo>
                      <a:pt x="456" y="0"/>
                    </a:lnTo>
                    <a:lnTo>
                      <a:pt x="456" y="46"/>
                    </a:lnTo>
                    <a:lnTo>
                      <a:pt x="455" y="59"/>
                    </a:lnTo>
                    <a:lnTo>
                      <a:pt x="449" y="74"/>
                    </a:lnTo>
                    <a:lnTo>
                      <a:pt x="437" y="87"/>
                    </a:lnTo>
                    <a:lnTo>
                      <a:pt x="424" y="94"/>
                    </a:lnTo>
                    <a:lnTo>
                      <a:pt x="409" y="100"/>
                    </a:lnTo>
                    <a:lnTo>
                      <a:pt x="395" y="103"/>
                    </a:lnTo>
                    <a:lnTo>
                      <a:pt x="379" y="105"/>
                    </a:lnTo>
                    <a:lnTo>
                      <a:pt x="351" y="104"/>
                    </a:lnTo>
                    <a:lnTo>
                      <a:pt x="332" y="101"/>
                    </a:lnTo>
                    <a:lnTo>
                      <a:pt x="311" y="95"/>
                    </a:lnTo>
                    <a:lnTo>
                      <a:pt x="298" y="89"/>
                    </a:lnTo>
                    <a:lnTo>
                      <a:pt x="286" y="81"/>
                    </a:lnTo>
                    <a:lnTo>
                      <a:pt x="278" y="72"/>
                    </a:lnTo>
                    <a:lnTo>
                      <a:pt x="271" y="62"/>
                    </a:lnTo>
                    <a:lnTo>
                      <a:pt x="271" y="48"/>
                    </a:lnTo>
                    <a:lnTo>
                      <a:pt x="272" y="31"/>
                    </a:lnTo>
                    <a:lnTo>
                      <a:pt x="272" y="11"/>
                    </a:lnTo>
                    <a:lnTo>
                      <a:pt x="271" y="10"/>
                    </a:lnTo>
                    <a:lnTo>
                      <a:pt x="162" y="59"/>
                    </a:lnTo>
                    <a:lnTo>
                      <a:pt x="162" y="71"/>
                    </a:lnTo>
                    <a:lnTo>
                      <a:pt x="159" y="94"/>
                    </a:lnTo>
                    <a:lnTo>
                      <a:pt x="148" y="118"/>
                    </a:lnTo>
                    <a:lnTo>
                      <a:pt x="139" y="137"/>
                    </a:lnTo>
                    <a:lnTo>
                      <a:pt x="121" y="153"/>
                    </a:lnTo>
                    <a:lnTo>
                      <a:pt x="122" y="153"/>
                    </a:lnTo>
                    <a:lnTo>
                      <a:pt x="85" y="728"/>
                    </a:lnTo>
                    <a:lnTo>
                      <a:pt x="0" y="1313"/>
                    </a:lnTo>
                    <a:lnTo>
                      <a:pt x="43" y="1324"/>
                    </a:lnTo>
                    <a:lnTo>
                      <a:pt x="95" y="1334"/>
                    </a:lnTo>
                    <a:lnTo>
                      <a:pt x="143" y="1341"/>
                    </a:lnTo>
                    <a:lnTo>
                      <a:pt x="176" y="1343"/>
                    </a:lnTo>
                    <a:lnTo>
                      <a:pt x="272" y="1349"/>
                    </a:lnTo>
                    <a:lnTo>
                      <a:pt x="327" y="1349"/>
                    </a:lnTo>
                    <a:lnTo>
                      <a:pt x="422" y="1349"/>
                    </a:lnTo>
                    <a:lnTo>
                      <a:pt x="516" y="1341"/>
                    </a:lnTo>
                    <a:lnTo>
                      <a:pt x="608" y="1330"/>
                    </a:lnTo>
                    <a:lnTo>
                      <a:pt x="644" y="1321"/>
                    </a:lnTo>
                    <a:lnTo>
                      <a:pt x="690" y="1305"/>
                    </a:lnTo>
                    <a:lnTo>
                      <a:pt x="730" y="1290"/>
                    </a:lnTo>
                    <a:lnTo>
                      <a:pt x="757" y="1276"/>
                    </a:lnTo>
                    <a:lnTo>
                      <a:pt x="739" y="116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11" name="Freeform 51"/>
              <p:cNvSpPr>
                <a:spLocks/>
              </p:cNvSpPr>
              <p:nvPr/>
            </p:nvSpPr>
            <p:spPr bwMode="auto">
              <a:xfrm>
                <a:off x="5161" y="2461"/>
                <a:ext cx="275" cy="476"/>
              </a:xfrm>
              <a:custGeom>
                <a:avLst/>
                <a:gdLst>
                  <a:gd name="T0" fmla="*/ 9 w 825"/>
                  <a:gd name="T1" fmla="*/ 1 h 1428"/>
                  <a:gd name="T2" fmla="*/ 9 w 825"/>
                  <a:gd name="T3" fmla="*/ 2 h 1428"/>
                  <a:gd name="T4" fmla="*/ 9 w 825"/>
                  <a:gd name="T5" fmla="*/ 3 h 1428"/>
                  <a:gd name="T6" fmla="*/ 9 w 825"/>
                  <a:gd name="T7" fmla="*/ 4 h 1428"/>
                  <a:gd name="T8" fmla="*/ 9 w 825"/>
                  <a:gd name="T9" fmla="*/ 8 h 1428"/>
                  <a:gd name="T10" fmla="*/ 10 w 825"/>
                  <a:gd name="T11" fmla="*/ 11 h 1428"/>
                  <a:gd name="T12" fmla="*/ 10 w 825"/>
                  <a:gd name="T13" fmla="*/ 14 h 1428"/>
                  <a:gd name="T14" fmla="*/ 10 w 825"/>
                  <a:gd name="T15" fmla="*/ 15 h 1428"/>
                  <a:gd name="T16" fmla="*/ 10 w 825"/>
                  <a:gd name="T17" fmla="*/ 16 h 1428"/>
                  <a:gd name="T18" fmla="*/ 10 w 825"/>
                  <a:gd name="T19" fmla="*/ 16 h 1428"/>
                  <a:gd name="T20" fmla="*/ 9 w 825"/>
                  <a:gd name="T21" fmla="*/ 17 h 1428"/>
                  <a:gd name="T22" fmla="*/ 9 w 825"/>
                  <a:gd name="T23" fmla="*/ 17 h 1428"/>
                  <a:gd name="T24" fmla="*/ 8 w 825"/>
                  <a:gd name="T25" fmla="*/ 17 h 1428"/>
                  <a:gd name="T26" fmla="*/ 7 w 825"/>
                  <a:gd name="T27" fmla="*/ 17 h 1428"/>
                  <a:gd name="T28" fmla="*/ 6 w 825"/>
                  <a:gd name="T29" fmla="*/ 17 h 1428"/>
                  <a:gd name="T30" fmla="*/ 6 w 825"/>
                  <a:gd name="T31" fmla="*/ 18 h 1428"/>
                  <a:gd name="T32" fmla="*/ 5 w 825"/>
                  <a:gd name="T33" fmla="*/ 18 h 1428"/>
                  <a:gd name="T34" fmla="*/ 5 w 825"/>
                  <a:gd name="T35" fmla="*/ 18 h 1428"/>
                  <a:gd name="T36" fmla="*/ 4 w 825"/>
                  <a:gd name="T37" fmla="*/ 18 h 1428"/>
                  <a:gd name="T38" fmla="*/ 3 w 825"/>
                  <a:gd name="T39" fmla="*/ 18 h 1428"/>
                  <a:gd name="T40" fmla="*/ 2 w 825"/>
                  <a:gd name="T41" fmla="*/ 17 h 1428"/>
                  <a:gd name="T42" fmla="*/ 2 w 825"/>
                  <a:gd name="T43" fmla="*/ 17 h 1428"/>
                  <a:gd name="T44" fmla="*/ 1 w 825"/>
                  <a:gd name="T45" fmla="*/ 17 h 1428"/>
                  <a:gd name="T46" fmla="*/ 1 w 825"/>
                  <a:gd name="T47" fmla="*/ 17 h 1428"/>
                  <a:gd name="T48" fmla="*/ 1 w 825"/>
                  <a:gd name="T49" fmla="*/ 17 h 1428"/>
                  <a:gd name="T50" fmla="*/ 0 w 825"/>
                  <a:gd name="T51" fmla="*/ 17 h 1428"/>
                  <a:gd name="T52" fmla="*/ 0 w 825"/>
                  <a:gd name="T53" fmla="*/ 17 h 1428"/>
                  <a:gd name="T54" fmla="*/ 1 w 825"/>
                  <a:gd name="T55" fmla="*/ 4 h 1428"/>
                  <a:gd name="T56" fmla="*/ 1 w 825"/>
                  <a:gd name="T57" fmla="*/ 3 h 1428"/>
                  <a:gd name="T58" fmla="*/ 1 w 825"/>
                  <a:gd name="T59" fmla="*/ 2 h 1428"/>
                  <a:gd name="T60" fmla="*/ 1 w 825"/>
                  <a:gd name="T61" fmla="*/ 2 h 1428"/>
                  <a:gd name="T62" fmla="*/ 1 w 825"/>
                  <a:gd name="T63" fmla="*/ 1 h 1428"/>
                  <a:gd name="T64" fmla="*/ 1 w 825"/>
                  <a:gd name="T65" fmla="*/ 1 h 1428"/>
                  <a:gd name="T66" fmla="*/ 1 w 825"/>
                  <a:gd name="T67" fmla="*/ 1 h 1428"/>
                  <a:gd name="T68" fmla="*/ 2 w 825"/>
                  <a:gd name="T69" fmla="*/ 0 h 1428"/>
                  <a:gd name="T70" fmla="*/ 2 w 825"/>
                  <a:gd name="T71" fmla="*/ 0 h 1428"/>
                  <a:gd name="T72" fmla="*/ 2 w 825"/>
                  <a:gd name="T73" fmla="*/ 0 h 1428"/>
                  <a:gd name="T74" fmla="*/ 2 w 825"/>
                  <a:gd name="T75" fmla="*/ 0 h 1428"/>
                  <a:gd name="T76" fmla="*/ 3 w 825"/>
                  <a:gd name="T77" fmla="*/ 0 h 1428"/>
                  <a:gd name="T78" fmla="*/ 3 w 825"/>
                  <a:gd name="T79" fmla="*/ 1 h 1428"/>
                  <a:gd name="T80" fmla="*/ 4 w 825"/>
                  <a:gd name="T81" fmla="*/ 1 h 1428"/>
                  <a:gd name="T82" fmla="*/ 5 w 825"/>
                  <a:gd name="T83" fmla="*/ 1 h 1428"/>
                  <a:gd name="T84" fmla="*/ 6 w 825"/>
                  <a:gd name="T85" fmla="*/ 0 h 1428"/>
                  <a:gd name="T86" fmla="*/ 8 w 825"/>
                  <a:gd name="T87" fmla="*/ 0 h 1428"/>
                  <a:gd name="T88" fmla="*/ 8 w 825"/>
                  <a:gd name="T89" fmla="*/ 0 h 1428"/>
                  <a:gd name="T90" fmla="*/ 8 w 825"/>
                  <a:gd name="T91" fmla="*/ 0 h 1428"/>
                  <a:gd name="T92" fmla="*/ 9 w 825"/>
                  <a:gd name="T93" fmla="*/ 0 h 1428"/>
                  <a:gd name="T94" fmla="*/ 9 w 825"/>
                  <a:gd name="T95" fmla="*/ 0 h 1428"/>
                  <a:gd name="T96" fmla="*/ 9 w 825"/>
                  <a:gd name="T97" fmla="*/ 0 h 1428"/>
                  <a:gd name="T98" fmla="*/ 9 w 825"/>
                  <a:gd name="T99" fmla="*/ 1 h 1428"/>
                  <a:gd name="T100" fmla="*/ 9 w 825"/>
                  <a:gd name="T101" fmla="*/ 1 h 142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25"/>
                  <a:gd name="T154" fmla="*/ 0 h 1428"/>
                  <a:gd name="T155" fmla="*/ 825 w 825"/>
                  <a:gd name="T156" fmla="*/ 1428 h 142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25" h="1428">
                    <a:moveTo>
                      <a:pt x="714" y="104"/>
                    </a:moveTo>
                    <a:lnTo>
                      <a:pt x="716" y="139"/>
                    </a:lnTo>
                    <a:lnTo>
                      <a:pt x="710" y="210"/>
                    </a:lnTo>
                    <a:lnTo>
                      <a:pt x="716" y="303"/>
                    </a:lnTo>
                    <a:lnTo>
                      <a:pt x="742" y="666"/>
                    </a:lnTo>
                    <a:lnTo>
                      <a:pt x="770" y="913"/>
                    </a:lnTo>
                    <a:lnTo>
                      <a:pt x="797" y="1148"/>
                    </a:lnTo>
                    <a:lnTo>
                      <a:pt x="812" y="1252"/>
                    </a:lnTo>
                    <a:lnTo>
                      <a:pt x="825" y="1311"/>
                    </a:lnTo>
                    <a:lnTo>
                      <a:pt x="786" y="1335"/>
                    </a:lnTo>
                    <a:lnTo>
                      <a:pt x="743" y="1356"/>
                    </a:lnTo>
                    <a:lnTo>
                      <a:pt x="695" y="1376"/>
                    </a:lnTo>
                    <a:lnTo>
                      <a:pt x="637" y="1394"/>
                    </a:lnTo>
                    <a:lnTo>
                      <a:pt x="559" y="1411"/>
                    </a:lnTo>
                    <a:lnTo>
                      <a:pt x="523" y="1417"/>
                    </a:lnTo>
                    <a:lnTo>
                      <a:pt x="489" y="1421"/>
                    </a:lnTo>
                    <a:lnTo>
                      <a:pt x="419" y="1425"/>
                    </a:lnTo>
                    <a:lnTo>
                      <a:pt x="379" y="1428"/>
                    </a:lnTo>
                    <a:lnTo>
                      <a:pt x="326" y="1428"/>
                    </a:lnTo>
                    <a:lnTo>
                      <a:pt x="245" y="1421"/>
                    </a:lnTo>
                    <a:lnTo>
                      <a:pt x="189" y="1416"/>
                    </a:lnTo>
                    <a:lnTo>
                      <a:pt x="150" y="1411"/>
                    </a:lnTo>
                    <a:lnTo>
                      <a:pt x="110" y="1404"/>
                    </a:lnTo>
                    <a:lnTo>
                      <a:pt x="80" y="1395"/>
                    </a:lnTo>
                    <a:lnTo>
                      <a:pt x="51" y="1384"/>
                    </a:lnTo>
                    <a:lnTo>
                      <a:pt x="24" y="1371"/>
                    </a:lnTo>
                    <a:lnTo>
                      <a:pt x="0" y="1358"/>
                    </a:lnTo>
                    <a:lnTo>
                      <a:pt x="69" y="315"/>
                    </a:lnTo>
                    <a:lnTo>
                      <a:pt x="73" y="209"/>
                    </a:lnTo>
                    <a:lnTo>
                      <a:pt x="81" y="152"/>
                    </a:lnTo>
                    <a:lnTo>
                      <a:pt x="87" y="123"/>
                    </a:lnTo>
                    <a:lnTo>
                      <a:pt x="95" y="91"/>
                    </a:lnTo>
                    <a:lnTo>
                      <a:pt x="102" y="67"/>
                    </a:lnTo>
                    <a:lnTo>
                      <a:pt x="109" y="50"/>
                    </a:lnTo>
                    <a:lnTo>
                      <a:pt x="127" y="11"/>
                    </a:lnTo>
                    <a:lnTo>
                      <a:pt x="129" y="13"/>
                    </a:lnTo>
                    <a:lnTo>
                      <a:pt x="159" y="25"/>
                    </a:lnTo>
                    <a:lnTo>
                      <a:pt x="189" y="33"/>
                    </a:lnTo>
                    <a:lnTo>
                      <a:pt x="225" y="39"/>
                    </a:lnTo>
                    <a:lnTo>
                      <a:pt x="260" y="41"/>
                    </a:lnTo>
                    <a:lnTo>
                      <a:pt x="322" y="44"/>
                    </a:lnTo>
                    <a:lnTo>
                      <a:pt x="379" y="44"/>
                    </a:lnTo>
                    <a:lnTo>
                      <a:pt x="502" y="37"/>
                    </a:lnTo>
                    <a:lnTo>
                      <a:pt x="610" y="24"/>
                    </a:lnTo>
                    <a:lnTo>
                      <a:pt x="643" y="18"/>
                    </a:lnTo>
                    <a:lnTo>
                      <a:pt x="676" y="10"/>
                    </a:lnTo>
                    <a:lnTo>
                      <a:pt x="697" y="0"/>
                    </a:lnTo>
                    <a:lnTo>
                      <a:pt x="697" y="1"/>
                    </a:lnTo>
                    <a:lnTo>
                      <a:pt x="703" y="34"/>
                    </a:lnTo>
                    <a:lnTo>
                      <a:pt x="708" y="67"/>
                    </a:lnTo>
                    <a:lnTo>
                      <a:pt x="714" y="10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12" name="Freeform 52"/>
              <p:cNvSpPr>
                <a:spLocks/>
              </p:cNvSpPr>
              <p:nvPr/>
            </p:nvSpPr>
            <p:spPr bwMode="auto">
              <a:xfrm>
                <a:off x="5395" y="2421"/>
                <a:ext cx="66" cy="75"/>
              </a:xfrm>
              <a:custGeom>
                <a:avLst/>
                <a:gdLst>
                  <a:gd name="T0" fmla="*/ 1 w 197"/>
                  <a:gd name="T1" fmla="*/ 1 h 225"/>
                  <a:gd name="T2" fmla="*/ 0 w 197"/>
                  <a:gd name="T3" fmla="*/ 1 h 225"/>
                  <a:gd name="T4" fmla="*/ 1 w 197"/>
                  <a:gd name="T5" fmla="*/ 0 h 225"/>
                  <a:gd name="T6" fmla="*/ 2 w 197"/>
                  <a:gd name="T7" fmla="*/ 0 h 225"/>
                  <a:gd name="T8" fmla="*/ 2 w 197"/>
                  <a:gd name="T9" fmla="*/ 0 h 225"/>
                  <a:gd name="T10" fmla="*/ 2 w 197"/>
                  <a:gd name="T11" fmla="*/ 0 h 225"/>
                  <a:gd name="T12" fmla="*/ 2 w 197"/>
                  <a:gd name="T13" fmla="*/ 0 h 225"/>
                  <a:gd name="T14" fmla="*/ 2 w 197"/>
                  <a:gd name="T15" fmla="*/ 1 h 225"/>
                  <a:gd name="T16" fmla="*/ 2 w 197"/>
                  <a:gd name="T17" fmla="*/ 1 h 225"/>
                  <a:gd name="T18" fmla="*/ 2 w 197"/>
                  <a:gd name="T19" fmla="*/ 1 h 225"/>
                  <a:gd name="T20" fmla="*/ 2 w 197"/>
                  <a:gd name="T21" fmla="*/ 1 h 225"/>
                  <a:gd name="T22" fmla="*/ 2 w 197"/>
                  <a:gd name="T23" fmla="*/ 1 h 225"/>
                  <a:gd name="T24" fmla="*/ 2 w 197"/>
                  <a:gd name="T25" fmla="*/ 1 h 225"/>
                  <a:gd name="T26" fmla="*/ 2 w 197"/>
                  <a:gd name="T27" fmla="*/ 1 h 225"/>
                  <a:gd name="T28" fmla="*/ 0 w 197"/>
                  <a:gd name="T29" fmla="*/ 3 h 225"/>
                  <a:gd name="T30" fmla="*/ 0 w 197"/>
                  <a:gd name="T31" fmla="*/ 2 h 225"/>
                  <a:gd name="T32" fmla="*/ 0 w 197"/>
                  <a:gd name="T33" fmla="*/ 2 h 225"/>
                  <a:gd name="T34" fmla="*/ 1 w 197"/>
                  <a:gd name="T35" fmla="*/ 1 h 22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7"/>
                  <a:gd name="T55" fmla="*/ 0 h 225"/>
                  <a:gd name="T56" fmla="*/ 197 w 197"/>
                  <a:gd name="T57" fmla="*/ 225 h 22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7" h="225">
                    <a:moveTo>
                      <a:pt x="48" y="77"/>
                    </a:moveTo>
                    <a:lnTo>
                      <a:pt x="31" y="60"/>
                    </a:lnTo>
                    <a:lnTo>
                      <a:pt x="90" y="28"/>
                    </a:lnTo>
                    <a:lnTo>
                      <a:pt x="126" y="5"/>
                    </a:lnTo>
                    <a:lnTo>
                      <a:pt x="136" y="0"/>
                    </a:lnTo>
                    <a:lnTo>
                      <a:pt x="151" y="20"/>
                    </a:lnTo>
                    <a:lnTo>
                      <a:pt x="164" y="34"/>
                    </a:lnTo>
                    <a:lnTo>
                      <a:pt x="172" y="41"/>
                    </a:lnTo>
                    <a:lnTo>
                      <a:pt x="182" y="52"/>
                    </a:lnTo>
                    <a:lnTo>
                      <a:pt x="190" y="61"/>
                    </a:lnTo>
                    <a:lnTo>
                      <a:pt x="196" y="73"/>
                    </a:lnTo>
                    <a:lnTo>
                      <a:pt x="197" y="84"/>
                    </a:lnTo>
                    <a:lnTo>
                      <a:pt x="188" y="92"/>
                    </a:lnTo>
                    <a:lnTo>
                      <a:pt x="166" y="108"/>
                    </a:lnTo>
                    <a:lnTo>
                      <a:pt x="11" y="225"/>
                    </a:lnTo>
                    <a:lnTo>
                      <a:pt x="5" y="187"/>
                    </a:lnTo>
                    <a:lnTo>
                      <a:pt x="0" y="154"/>
                    </a:lnTo>
                    <a:lnTo>
                      <a:pt x="48" y="7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13" name="Freeform 53"/>
              <p:cNvSpPr>
                <a:spLocks/>
              </p:cNvSpPr>
              <p:nvPr/>
            </p:nvSpPr>
            <p:spPr bwMode="auto">
              <a:xfrm>
                <a:off x="5255" y="3104"/>
                <a:ext cx="67" cy="47"/>
              </a:xfrm>
              <a:custGeom>
                <a:avLst/>
                <a:gdLst>
                  <a:gd name="T0" fmla="*/ 0 w 200"/>
                  <a:gd name="T1" fmla="*/ 0 h 140"/>
                  <a:gd name="T2" fmla="*/ 0 w 200"/>
                  <a:gd name="T3" fmla="*/ 0 h 140"/>
                  <a:gd name="T4" fmla="*/ 0 w 200"/>
                  <a:gd name="T5" fmla="*/ 1 h 140"/>
                  <a:gd name="T6" fmla="*/ 0 w 200"/>
                  <a:gd name="T7" fmla="*/ 1 h 140"/>
                  <a:gd name="T8" fmla="*/ 0 w 200"/>
                  <a:gd name="T9" fmla="*/ 1 h 140"/>
                  <a:gd name="T10" fmla="*/ 0 w 200"/>
                  <a:gd name="T11" fmla="*/ 1 h 140"/>
                  <a:gd name="T12" fmla="*/ 1 w 200"/>
                  <a:gd name="T13" fmla="*/ 1 h 140"/>
                  <a:gd name="T14" fmla="*/ 1 w 200"/>
                  <a:gd name="T15" fmla="*/ 1 h 140"/>
                  <a:gd name="T16" fmla="*/ 1 w 200"/>
                  <a:gd name="T17" fmla="*/ 2 h 140"/>
                  <a:gd name="T18" fmla="*/ 1 w 200"/>
                  <a:gd name="T19" fmla="*/ 2 h 140"/>
                  <a:gd name="T20" fmla="*/ 1 w 200"/>
                  <a:gd name="T21" fmla="*/ 2 h 140"/>
                  <a:gd name="T22" fmla="*/ 2 w 200"/>
                  <a:gd name="T23" fmla="*/ 2 h 140"/>
                  <a:gd name="T24" fmla="*/ 2 w 200"/>
                  <a:gd name="T25" fmla="*/ 2 h 140"/>
                  <a:gd name="T26" fmla="*/ 2 w 200"/>
                  <a:gd name="T27" fmla="*/ 2 h 140"/>
                  <a:gd name="T28" fmla="*/ 2 w 200"/>
                  <a:gd name="T29" fmla="*/ 2 h 140"/>
                  <a:gd name="T30" fmla="*/ 2 w 200"/>
                  <a:gd name="T31" fmla="*/ 2 h 140"/>
                  <a:gd name="T32" fmla="*/ 2 w 200"/>
                  <a:gd name="T33" fmla="*/ 2 h 140"/>
                  <a:gd name="T34" fmla="*/ 2 w 200"/>
                  <a:gd name="T35" fmla="*/ 1 h 140"/>
                  <a:gd name="T36" fmla="*/ 2 w 200"/>
                  <a:gd name="T37" fmla="*/ 1 h 140"/>
                  <a:gd name="T38" fmla="*/ 2 w 200"/>
                  <a:gd name="T39" fmla="*/ 1 h 140"/>
                  <a:gd name="T40" fmla="*/ 2 w 200"/>
                  <a:gd name="T41" fmla="*/ 1 h 140"/>
                  <a:gd name="T42" fmla="*/ 2 w 200"/>
                  <a:gd name="T43" fmla="*/ 1 h 140"/>
                  <a:gd name="T44" fmla="*/ 2 w 200"/>
                  <a:gd name="T45" fmla="*/ 0 h 140"/>
                  <a:gd name="T46" fmla="*/ 2 w 200"/>
                  <a:gd name="T47" fmla="*/ 0 h 140"/>
                  <a:gd name="T48" fmla="*/ 2 w 200"/>
                  <a:gd name="T49" fmla="*/ 0 h 140"/>
                  <a:gd name="T50" fmla="*/ 2 w 200"/>
                  <a:gd name="T51" fmla="*/ 1 h 140"/>
                  <a:gd name="T52" fmla="*/ 2 w 200"/>
                  <a:gd name="T53" fmla="*/ 1 h 140"/>
                  <a:gd name="T54" fmla="*/ 1 w 200"/>
                  <a:gd name="T55" fmla="*/ 1 h 140"/>
                  <a:gd name="T56" fmla="*/ 1 w 200"/>
                  <a:gd name="T57" fmla="*/ 1 h 140"/>
                  <a:gd name="T58" fmla="*/ 1 w 200"/>
                  <a:gd name="T59" fmla="*/ 1 h 140"/>
                  <a:gd name="T60" fmla="*/ 1 w 200"/>
                  <a:gd name="T61" fmla="*/ 0 h 140"/>
                  <a:gd name="T62" fmla="*/ 1 w 200"/>
                  <a:gd name="T63" fmla="*/ 0 h 140"/>
                  <a:gd name="T64" fmla="*/ 0 w 200"/>
                  <a:gd name="T65" fmla="*/ 0 h 140"/>
                  <a:gd name="T66" fmla="*/ 0 w 200"/>
                  <a:gd name="T67" fmla="*/ 0 h 140"/>
                  <a:gd name="T68" fmla="*/ 0 w 200"/>
                  <a:gd name="T69" fmla="*/ 0 h 140"/>
                  <a:gd name="T70" fmla="*/ 0 w 200"/>
                  <a:gd name="T71" fmla="*/ 0 h 140"/>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00"/>
                  <a:gd name="T109" fmla="*/ 0 h 140"/>
                  <a:gd name="T110" fmla="*/ 200 w 200"/>
                  <a:gd name="T111" fmla="*/ 140 h 140"/>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00" h="140">
                    <a:moveTo>
                      <a:pt x="0" y="1"/>
                    </a:moveTo>
                    <a:lnTo>
                      <a:pt x="8" y="25"/>
                    </a:lnTo>
                    <a:lnTo>
                      <a:pt x="18" y="47"/>
                    </a:lnTo>
                    <a:lnTo>
                      <a:pt x="25" y="60"/>
                    </a:lnTo>
                    <a:lnTo>
                      <a:pt x="29" y="68"/>
                    </a:lnTo>
                    <a:lnTo>
                      <a:pt x="37" y="80"/>
                    </a:lnTo>
                    <a:lnTo>
                      <a:pt x="50" y="99"/>
                    </a:lnTo>
                    <a:lnTo>
                      <a:pt x="62" y="112"/>
                    </a:lnTo>
                    <a:lnTo>
                      <a:pt x="77" y="123"/>
                    </a:lnTo>
                    <a:lnTo>
                      <a:pt x="88" y="130"/>
                    </a:lnTo>
                    <a:lnTo>
                      <a:pt x="101" y="136"/>
                    </a:lnTo>
                    <a:lnTo>
                      <a:pt x="124" y="140"/>
                    </a:lnTo>
                    <a:lnTo>
                      <a:pt x="143" y="140"/>
                    </a:lnTo>
                    <a:lnTo>
                      <a:pt x="157" y="140"/>
                    </a:lnTo>
                    <a:lnTo>
                      <a:pt x="178" y="137"/>
                    </a:lnTo>
                    <a:lnTo>
                      <a:pt x="189" y="132"/>
                    </a:lnTo>
                    <a:lnTo>
                      <a:pt x="195" y="124"/>
                    </a:lnTo>
                    <a:lnTo>
                      <a:pt x="199" y="116"/>
                    </a:lnTo>
                    <a:lnTo>
                      <a:pt x="200" y="104"/>
                    </a:lnTo>
                    <a:lnTo>
                      <a:pt x="200" y="96"/>
                    </a:lnTo>
                    <a:lnTo>
                      <a:pt x="196" y="83"/>
                    </a:lnTo>
                    <a:lnTo>
                      <a:pt x="185" y="58"/>
                    </a:lnTo>
                    <a:lnTo>
                      <a:pt x="165" y="21"/>
                    </a:lnTo>
                    <a:lnTo>
                      <a:pt x="159" y="33"/>
                    </a:lnTo>
                    <a:lnTo>
                      <a:pt x="154" y="37"/>
                    </a:lnTo>
                    <a:lnTo>
                      <a:pt x="143" y="44"/>
                    </a:lnTo>
                    <a:lnTo>
                      <a:pt x="127" y="47"/>
                    </a:lnTo>
                    <a:lnTo>
                      <a:pt x="116" y="48"/>
                    </a:lnTo>
                    <a:lnTo>
                      <a:pt x="106" y="47"/>
                    </a:lnTo>
                    <a:lnTo>
                      <a:pt x="93" y="45"/>
                    </a:lnTo>
                    <a:lnTo>
                      <a:pt x="74" y="40"/>
                    </a:lnTo>
                    <a:lnTo>
                      <a:pt x="53" y="32"/>
                    </a:lnTo>
                    <a:lnTo>
                      <a:pt x="28" y="19"/>
                    </a:lnTo>
                    <a:lnTo>
                      <a:pt x="5" y="4"/>
                    </a:lnTo>
                    <a:lnTo>
                      <a:pt x="2" y="0"/>
                    </a:lnTo>
                    <a:lnTo>
                      <a:pt x="0" y="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14" name="Freeform 54"/>
              <p:cNvSpPr>
                <a:spLocks/>
              </p:cNvSpPr>
              <p:nvPr/>
            </p:nvSpPr>
            <p:spPr bwMode="auto">
              <a:xfrm>
                <a:off x="5242" y="2934"/>
                <a:ext cx="68" cy="187"/>
              </a:xfrm>
              <a:custGeom>
                <a:avLst/>
                <a:gdLst>
                  <a:gd name="T0" fmla="*/ 3 w 202"/>
                  <a:gd name="T1" fmla="*/ 7 h 560"/>
                  <a:gd name="T2" fmla="*/ 2 w 202"/>
                  <a:gd name="T3" fmla="*/ 6 h 560"/>
                  <a:gd name="T4" fmla="*/ 2 w 202"/>
                  <a:gd name="T5" fmla="*/ 5 h 560"/>
                  <a:gd name="T6" fmla="*/ 2 w 202"/>
                  <a:gd name="T7" fmla="*/ 5 h 560"/>
                  <a:gd name="T8" fmla="*/ 2 w 202"/>
                  <a:gd name="T9" fmla="*/ 4 h 560"/>
                  <a:gd name="T10" fmla="*/ 2 w 202"/>
                  <a:gd name="T11" fmla="*/ 4 h 560"/>
                  <a:gd name="T12" fmla="*/ 2 w 202"/>
                  <a:gd name="T13" fmla="*/ 4 h 560"/>
                  <a:gd name="T14" fmla="*/ 2 w 202"/>
                  <a:gd name="T15" fmla="*/ 4 h 560"/>
                  <a:gd name="T16" fmla="*/ 2 w 202"/>
                  <a:gd name="T17" fmla="*/ 3 h 560"/>
                  <a:gd name="T18" fmla="*/ 2 w 202"/>
                  <a:gd name="T19" fmla="*/ 3 h 560"/>
                  <a:gd name="T20" fmla="*/ 2 w 202"/>
                  <a:gd name="T21" fmla="*/ 2 h 560"/>
                  <a:gd name="T22" fmla="*/ 2 w 202"/>
                  <a:gd name="T23" fmla="*/ 1 h 560"/>
                  <a:gd name="T24" fmla="*/ 2 w 202"/>
                  <a:gd name="T25" fmla="*/ 0 h 560"/>
                  <a:gd name="T26" fmla="*/ 2 w 202"/>
                  <a:gd name="T27" fmla="*/ 0 h 560"/>
                  <a:gd name="T28" fmla="*/ 1 w 202"/>
                  <a:gd name="T29" fmla="*/ 0 h 560"/>
                  <a:gd name="T30" fmla="*/ 0 w 202"/>
                  <a:gd name="T31" fmla="*/ 0 h 560"/>
                  <a:gd name="T32" fmla="*/ 0 w 202"/>
                  <a:gd name="T33" fmla="*/ 2 h 560"/>
                  <a:gd name="T34" fmla="*/ 0 w 202"/>
                  <a:gd name="T35" fmla="*/ 3 h 560"/>
                  <a:gd name="T36" fmla="*/ 0 w 202"/>
                  <a:gd name="T37" fmla="*/ 3 h 560"/>
                  <a:gd name="T38" fmla="*/ 0 w 202"/>
                  <a:gd name="T39" fmla="*/ 3 h 560"/>
                  <a:gd name="T40" fmla="*/ 0 w 202"/>
                  <a:gd name="T41" fmla="*/ 4 h 560"/>
                  <a:gd name="T42" fmla="*/ 0 w 202"/>
                  <a:gd name="T43" fmla="*/ 4 h 560"/>
                  <a:gd name="T44" fmla="*/ 0 w 202"/>
                  <a:gd name="T45" fmla="*/ 4 h 560"/>
                  <a:gd name="T46" fmla="*/ 0 w 202"/>
                  <a:gd name="T47" fmla="*/ 4 h 560"/>
                  <a:gd name="T48" fmla="*/ 0 w 202"/>
                  <a:gd name="T49" fmla="*/ 5 h 560"/>
                  <a:gd name="T50" fmla="*/ 0 w 202"/>
                  <a:gd name="T51" fmla="*/ 5 h 560"/>
                  <a:gd name="T52" fmla="*/ 0 w 202"/>
                  <a:gd name="T53" fmla="*/ 6 h 560"/>
                  <a:gd name="T54" fmla="*/ 0 w 202"/>
                  <a:gd name="T55" fmla="*/ 6 h 560"/>
                  <a:gd name="T56" fmla="*/ 1 w 202"/>
                  <a:gd name="T57" fmla="*/ 6 h 560"/>
                  <a:gd name="T58" fmla="*/ 1 w 202"/>
                  <a:gd name="T59" fmla="*/ 7 h 560"/>
                  <a:gd name="T60" fmla="*/ 1 w 202"/>
                  <a:gd name="T61" fmla="*/ 7 h 560"/>
                  <a:gd name="T62" fmla="*/ 1 w 202"/>
                  <a:gd name="T63" fmla="*/ 7 h 560"/>
                  <a:gd name="T64" fmla="*/ 2 w 202"/>
                  <a:gd name="T65" fmla="*/ 7 h 560"/>
                  <a:gd name="T66" fmla="*/ 2 w 202"/>
                  <a:gd name="T67" fmla="*/ 7 h 560"/>
                  <a:gd name="T68" fmla="*/ 2 w 202"/>
                  <a:gd name="T69" fmla="*/ 7 h 560"/>
                  <a:gd name="T70" fmla="*/ 2 w 202"/>
                  <a:gd name="T71" fmla="*/ 7 h 560"/>
                  <a:gd name="T72" fmla="*/ 2 w 202"/>
                  <a:gd name="T73" fmla="*/ 7 h 560"/>
                  <a:gd name="T74" fmla="*/ 2 w 202"/>
                  <a:gd name="T75" fmla="*/ 7 h 560"/>
                  <a:gd name="T76" fmla="*/ 3 w 202"/>
                  <a:gd name="T77" fmla="*/ 7 h 560"/>
                  <a:gd name="T78" fmla="*/ 3 w 202"/>
                  <a:gd name="T79" fmla="*/ 7 h 56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2"/>
                  <a:gd name="T121" fmla="*/ 0 h 560"/>
                  <a:gd name="T122" fmla="*/ 202 w 202"/>
                  <a:gd name="T123" fmla="*/ 560 h 56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2" h="560">
                    <a:moveTo>
                      <a:pt x="202" y="535"/>
                    </a:moveTo>
                    <a:lnTo>
                      <a:pt x="195" y="488"/>
                    </a:lnTo>
                    <a:lnTo>
                      <a:pt x="187" y="429"/>
                    </a:lnTo>
                    <a:lnTo>
                      <a:pt x="175" y="380"/>
                    </a:lnTo>
                    <a:lnTo>
                      <a:pt x="163" y="333"/>
                    </a:lnTo>
                    <a:lnTo>
                      <a:pt x="161" y="318"/>
                    </a:lnTo>
                    <a:lnTo>
                      <a:pt x="158" y="299"/>
                    </a:lnTo>
                    <a:lnTo>
                      <a:pt x="158" y="286"/>
                    </a:lnTo>
                    <a:lnTo>
                      <a:pt x="158" y="275"/>
                    </a:lnTo>
                    <a:lnTo>
                      <a:pt x="161" y="227"/>
                    </a:lnTo>
                    <a:lnTo>
                      <a:pt x="162" y="148"/>
                    </a:lnTo>
                    <a:lnTo>
                      <a:pt x="166" y="77"/>
                    </a:lnTo>
                    <a:lnTo>
                      <a:pt x="174" y="4"/>
                    </a:lnTo>
                    <a:lnTo>
                      <a:pt x="134" y="7"/>
                    </a:lnTo>
                    <a:lnTo>
                      <a:pt x="81" y="7"/>
                    </a:lnTo>
                    <a:lnTo>
                      <a:pt x="0" y="0"/>
                    </a:lnTo>
                    <a:lnTo>
                      <a:pt x="39" y="194"/>
                    </a:lnTo>
                    <a:lnTo>
                      <a:pt x="40" y="206"/>
                    </a:lnTo>
                    <a:lnTo>
                      <a:pt x="39" y="229"/>
                    </a:lnTo>
                    <a:lnTo>
                      <a:pt x="30" y="265"/>
                    </a:lnTo>
                    <a:lnTo>
                      <a:pt x="27" y="287"/>
                    </a:lnTo>
                    <a:lnTo>
                      <a:pt x="27" y="299"/>
                    </a:lnTo>
                    <a:lnTo>
                      <a:pt x="28" y="311"/>
                    </a:lnTo>
                    <a:lnTo>
                      <a:pt x="29" y="326"/>
                    </a:lnTo>
                    <a:lnTo>
                      <a:pt x="33" y="383"/>
                    </a:lnTo>
                    <a:lnTo>
                      <a:pt x="33" y="404"/>
                    </a:lnTo>
                    <a:lnTo>
                      <a:pt x="40" y="510"/>
                    </a:lnTo>
                    <a:lnTo>
                      <a:pt x="44" y="514"/>
                    </a:lnTo>
                    <a:lnTo>
                      <a:pt x="66" y="529"/>
                    </a:lnTo>
                    <a:lnTo>
                      <a:pt x="92" y="542"/>
                    </a:lnTo>
                    <a:lnTo>
                      <a:pt x="112" y="550"/>
                    </a:lnTo>
                    <a:lnTo>
                      <a:pt x="130" y="556"/>
                    </a:lnTo>
                    <a:lnTo>
                      <a:pt x="145" y="558"/>
                    </a:lnTo>
                    <a:lnTo>
                      <a:pt x="154" y="560"/>
                    </a:lnTo>
                    <a:lnTo>
                      <a:pt x="166" y="558"/>
                    </a:lnTo>
                    <a:lnTo>
                      <a:pt x="181" y="555"/>
                    </a:lnTo>
                    <a:lnTo>
                      <a:pt x="193" y="548"/>
                    </a:lnTo>
                    <a:lnTo>
                      <a:pt x="198" y="543"/>
                    </a:lnTo>
                    <a:lnTo>
                      <a:pt x="202" y="53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15" name="Freeform 55"/>
              <p:cNvSpPr>
                <a:spLocks/>
              </p:cNvSpPr>
              <p:nvPr/>
            </p:nvSpPr>
            <p:spPr bwMode="auto">
              <a:xfrm>
                <a:off x="5201" y="1992"/>
                <a:ext cx="159" cy="169"/>
              </a:xfrm>
              <a:custGeom>
                <a:avLst/>
                <a:gdLst>
                  <a:gd name="T0" fmla="*/ 4 w 478"/>
                  <a:gd name="T1" fmla="*/ 6 h 505"/>
                  <a:gd name="T2" fmla="*/ 5 w 478"/>
                  <a:gd name="T3" fmla="*/ 6 h 505"/>
                  <a:gd name="T4" fmla="*/ 5 w 478"/>
                  <a:gd name="T5" fmla="*/ 6 h 505"/>
                  <a:gd name="T6" fmla="*/ 5 w 478"/>
                  <a:gd name="T7" fmla="*/ 6 h 505"/>
                  <a:gd name="T8" fmla="*/ 6 w 478"/>
                  <a:gd name="T9" fmla="*/ 5 h 505"/>
                  <a:gd name="T10" fmla="*/ 6 w 478"/>
                  <a:gd name="T11" fmla="*/ 5 h 505"/>
                  <a:gd name="T12" fmla="*/ 6 w 478"/>
                  <a:gd name="T13" fmla="*/ 4 h 505"/>
                  <a:gd name="T14" fmla="*/ 6 w 478"/>
                  <a:gd name="T15" fmla="*/ 2 h 505"/>
                  <a:gd name="T16" fmla="*/ 6 w 478"/>
                  <a:gd name="T17" fmla="*/ 1 h 505"/>
                  <a:gd name="T18" fmla="*/ 5 w 478"/>
                  <a:gd name="T19" fmla="*/ 1 h 505"/>
                  <a:gd name="T20" fmla="*/ 5 w 478"/>
                  <a:gd name="T21" fmla="*/ 1 h 505"/>
                  <a:gd name="T22" fmla="*/ 4 w 478"/>
                  <a:gd name="T23" fmla="*/ 0 h 505"/>
                  <a:gd name="T24" fmla="*/ 4 w 478"/>
                  <a:gd name="T25" fmla="*/ 0 h 505"/>
                  <a:gd name="T26" fmla="*/ 3 w 478"/>
                  <a:gd name="T27" fmla="*/ 0 h 505"/>
                  <a:gd name="T28" fmla="*/ 2 w 478"/>
                  <a:gd name="T29" fmla="*/ 0 h 505"/>
                  <a:gd name="T30" fmla="*/ 2 w 478"/>
                  <a:gd name="T31" fmla="*/ 0 h 505"/>
                  <a:gd name="T32" fmla="*/ 1 w 478"/>
                  <a:gd name="T33" fmla="*/ 0 h 505"/>
                  <a:gd name="T34" fmla="*/ 1 w 478"/>
                  <a:gd name="T35" fmla="*/ 1 h 505"/>
                  <a:gd name="T36" fmla="*/ 0 w 478"/>
                  <a:gd name="T37" fmla="*/ 1 h 505"/>
                  <a:gd name="T38" fmla="*/ 0 w 478"/>
                  <a:gd name="T39" fmla="*/ 2 h 505"/>
                  <a:gd name="T40" fmla="*/ 0 w 478"/>
                  <a:gd name="T41" fmla="*/ 2 h 505"/>
                  <a:gd name="T42" fmla="*/ 0 w 478"/>
                  <a:gd name="T43" fmla="*/ 3 h 505"/>
                  <a:gd name="T44" fmla="*/ 0 w 478"/>
                  <a:gd name="T45" fmla="*/ 4 h 505"/>
                  <a:gd name="T46" fmla="*/ 0 w 478"/>
                  <a:gd name="T47" fmla="*/ 6 h 505"/>
                  <a:gd name="T48" fmla="*/ 0 w 478"/>
                  <a:gd name="T49" fmla="*/ 6 h 505"/>
                  <a:gd name="T50" fmla="*/ 1 w 478"/>
                  <a:gd name="T51" fmla="*/ 6 h 505"/>
                  <a:gd name="T52" fmla="*/ 1 w 478"/>
                  <a:gd name="T53" fmla="*/ 6 h 505"/>
                  <a:gd name="T54" fmla="*/ 2 w 478"/>
                  <a:gd name="T55" fmla="*/ 6 h 505"/>
                  <a:gd name="T56" fmla="*/ 2 w 478"/>
                  <a:gd name="T57" fmla="*/ 6 h 505"/>
                  <a:gd name="T58" fmla="*/ 2 w 478"/>
                  <a:gd name="T59" fmla="*/ 5 h 505"/>
                  <a:gd name="T60" fmla="*/ 2 w 478"/>
                  <a:gd name="T61" fmla="*/ 5 h 505"/>
                  <a:gd name="T62" fmla="*/ 1 w 478"/>
                  <a:gd name="T63" fmla="*/ 5 h 505"/>
                  <a:gd name="T64" fmla="*/ 1 w 478"/>
                  <a:gd name="T65" fmla="*/ 4 h 505"/>
                  <a:gd name="T66" fmla="*/ 1 w 478"/>
                  <a:gd name="T67" fmla="*/ 3 h 505"/>
                  <a:gd name="T68" fmla="*/ 1 w 478"/>
                  <a:gd name="T69" fmla="*/ 2 h 505"/>
                  <a:gd name="T70" fmla="*/ 2 w 478"/>
                  <a:gd name="T71" fmla="*/ 2 h 505"/>
                  <a:gd name="T72" fmla="*/ 2 w 478"/>
                  <a:gd name="T73" fmla="*/ 2 h 505"/>
                  <a:gd name="T74" fmla="*/ 2 w 478"/>
                  <a:gd name="T75" fmla="*/ 1 h 505"/>
                  <a:gd name="T76" fmla="*/ 3 w 478"/>
                  <a:gd name="T77" fmla="*/ 1 h 505"/>
                  <a:gd name="T78" fmla="*/ 4 w 478"/>
                  <a:gd name="T79" fmla="*/ 1 h 505"/>
                  <a:gd name="T80" fmla="*/ 4 w 478"/>
                  <a:gd name="T81" fmla="*/ 1 h 505"/>
                  <a:gd name="T82" fmla="*/ 5 w 478"/>
                  <a:gd name="T83" fmla="*/ 2 h 505"/>
                  <a:gd name="T84" fmla="*/ 5 w 478"/>
                  <a:gd name="T85" fmla="*/ 2 h 505"/>
                  <a:gd name="T86" fmla="*/ 5 w 478"/>
                  <a:gd name="T87" fmla="*/ 3 h 505"/>
                  <a:gd name="T88" fmla="*/ 5 w 478"/>
                  <a:gd name="T89" fmla="*/ 4 h 505"/>
                  <a:gd name="T90" fmla="*/ 5 w 478"/>
                  <a:gd name="T91" fmla="*/ 4 h 505"/>
                  <a:gd name="T92" fmla="*/ 5 w 478"/>
                  <a:gd name="T93" fmla="*/ 5 h 505"/>
                  <a:gd name="T94" fmla="*/ 5 w 478"/>
                  <a:gd name="T95" fmla="*/ 5 h 505"/>
                  <a:gd name="T96" fmla="*/ 4 w 478"/>
                  <a:gd name="T97" fmla="*/ 6 h 50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78"/>
                  <a:gd name="T148" fmla="*/ 0 h 505"/>
                  <a:gd name="T149" fmla="*/ 478 w 478"/>
                  <a:gd name="T150" fmla="*/ 505 h 50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78" h="505">
                    <a:moveTo>
                      <a:pt x="353" y="461"/>
                    </a:moveTo>
                    <a:lnTo>
                      <a:pt x="350" y="476"/>
                    </a:lnTo>
                    <a:lnTo>
                      <a:pt x="382" y="476"/>
                    </a:lnTo>
                    <a:lnTo>
                      <a:pt x="399" y="474"/>
                    </a:lnTo>
                    <a:lnTo>
                      <a:pt x="412" y="470"/>
                    </a:lnTo>
                    <a:lnTo>
                      <a:pt x="426" y="463"/>
                    </a:lnTo>
                    <a:lnTo>
                      <a:pt x="435" y="456"/>
                    </a:lnTo>
                    <a:lnTo>
                      <a:pt x="441" y="451"/>
                    </a:lnTo>
                    <a:lnTo>
                      <a:pt x="450" y="441"/>
                    </a:lnTo>
                    <a:lnTo>
                      <a:pt x="456" y="430"/>
                    </a:lnTo>
                    <a:lnTo>
                      <a:pt x="464" y="414"/>
                    </a:lnTo>
                    <a:lnTo>
                      <a:pt x="469" y="396"/>
                    </a:lnTo>
                    <a:lnTo>
                      <a:pt x="475" y="362"/>
                    </a:lnTo>
                    <a:lnTo>
                      <a:pt x="478" y="299"/>
                    </a:lnTo>
                    <a:lnTo>
                      <a:pt x="475" y="242"/>
                    </a:lnTo>
                    <a:lnTo>
                      <a:pt x="469" y="172"/>
                    </a:lnTo>
                    <a:lnTo>
                      <a:pt x="462" y="143"/>
                    </a:lnTo>
                    <a:lnTo>
                      <a:pt x="451" y="112"/>
                    </a:lnTo>
                    <a:lnTo>
                      <a:pt x="443" y="95"/>
                    </a:lnTo>
                    <a:lnTo>
                      <a:pt x="431" y="80"/>
                    </a:lnTo>
                    <a:lnTo>
                      <a:pt x="422" y="68"/>
                    </a:lnTo>
                    <a:lnTo>
                      <a:pt x="404" y="52"/>
                    </a:lnTo>
                    <a:lnTo>
                      <a:pt x="385" y="37"/>
                    </a:lnTo>
                    <a:lnTo>
                      <a:pt x="363" y="25"/>
                    </a:lnTo>
                    <a:lnTo>
                      <a:pt x="339" y="15"/>
                    </a:lnTo>
                    <a:lnTo>
                      <a:pt x="314" y="8"/>
                    </a:lnTo>
                    <a:lnTo>
                      <a:pt x="287" y="5"/>
                    </a:lnTo>
                    <a:lnTo>
                      <a:pt x="247" y="0"/>
                    </a:lnTo>
                    <a:lnTo>
                      <a:pt x="207" y="5"/>
                    </a:lnTo>
                    <a:lnTo>
                      <a:pt x="185" y="8"/>
                    </a:lnTo>
                    <a:lnTo>
                      <a:pt x="168" y="12"/>
                    </a:lnTo>
                    <a:lnTo>
                      <a:pt x="154" y="15"/>
                    </a:lnTo>
                    <a:lnTo>
                      <a:pt x="138" y="22"/>
                    </a:lnTo>
                    <a:lnTo>
                      <a:pt x="108" y="37"/>
                    </a:lnTo>
                    <a:lnTo>
                      <a:pt x="83" y="55"/>
                    </a:lnTo>
                    <a:lnTo>
                      <a:pt x="66" y="68"/>
                    </a:lnTo>
                    <a:lnTo>
                      <a:pt x="52" y="85"/>
                    </a:lnTo>
                    <a:lnTo>
                      <a:pt x="37" y="101"/>
                    </a:lnTo>
                    <a:lnTo>
                      <a:pt x="26" y="120"/>
                    </a:lnTo>
                    <a:lnTo>
                      <a:pt x="13" y="145"/>
                    </a:lnTo>
                    <a:lnTo>
                      <a:pt x="4" y="172"/>
                    </a:lnTo>
                    <a:lnTo>
                      <a:pt x="0" y="194"/>
                    </a:lnTo>
                    <a:lnTo>
                      <a:pt x="0" y="219"/>
                    </a:lnTo>
                    <a:lnTo>
                      <a:pt x="1" y="255"/>
                    </a:lnTo>
                    <a:lnTo>
                      <a:pt x="7" y="302"/>
                    </a:lnTo>
                    <a:lnTo>
                      <a:pt x="13" y="360"/>
                    </a:lnTo>
                    <a:lnTo>
                      <a:pt x="19" y="420"/>
                    </a:lnTo>
                    <a:lnTo>
                      <a:pt x="20" y="455"/>
                    </a:lnTo>
                    <a:lnTo>
                      <a:pt x="19" y="489"/>
                    </a:lnTo>
                    <a:lnTo>
                      <a:pt x="14" y="505"/>
                    </a:lnTo>
                    <a:lnTo>
                      <a:pt x="43" y="505"/>
                    </a:lnTo>
                    <a:lnTo>
                      <a:pt x="72" y="499"/>
                    </a:lnTo>
                    <a:lnTo>
                      <a:pt x="85" y="495"/>
                    </a:lnTo>
                    <a:lnTo>
                      <a:pt x="99" y="489"/>
                    </a:lnTo>
                    <a:lnTo>
                      <a:pt x="112" y="483"/>
                    </a:lnTo>
                    <a:lnTo>
                      <a:pt x="123" y="476"/>
                    </a:lnTo>
                    <a:lnTo>
                      <a:pt x="134" y="466"/>
                    </a:lnTo>
                    <a:lnTo>
                      <a:pt x="140" y="455"/>
                    </a:lnTo>
                    <a:lnTo>
                      <a:pt x="147" y="443"/>
                    </a:lnTo>
                    <a:lnTo>
                      <a:pt x="152" y="428"/>
                    </a:lnTo>
                    <a:lnTo>
                      <a:pt x="151" y="428"/>
                    </a:lnTo>
                    <a:lnTo>
                      <a:pt x="141" y="417"/>
                    </a:lnTo>
                    <a:lnTo>
                      <a:pt x="122" y="387"/>
                    </a:lnTo>
                    <a:lnTo>
                      <a:pt x="114" y="367"/>
                    </a:lnTo>
                    <a:lnTo>
                      <a:pt x="103" y="337"/>
                    </a:lnTo>
                    <a:lnTo>
                      <a:pt x="98" y="304"/>
                    </a:lnTo>
                    <a:lnTo>
                      <a:pt x="93" y="259"/>
                    </a:lnTo>
                    <a:lnTo>
                      <a:pt x="98" y="226"/>
                    </a:lnTo>
                    <a:lnTo>
                      <a:pt x="102" y="202"/>
                    </a:lnTo>
                    <a:lnTo>
                      <a:pt x="108" y="181"/>
                    </a:lnTo>
                    <a:lnTo>
                      <a:pt x="115" y="167"/>
                    </a:lnTo>
                    <a:lnTo>
                      <a:pt x="122" y="154"/>
                    </a:lnTo>
                    <a:lnTo>
                      <a:pt x="132" y="145"/>
                    </a:lnTo>
                    <a:lnTo>
                      <a:pt x="140" y="136"/>
                    </a:lnTo>
                    <a:lnTo>
                      <a:pt x="156" y="124"/>
                    </a:lnTo>
                    <a:lnTo>
                      <a:pt x="174" y="114"/>
                    </a:lnTo>
                    <a:lnTo>
                      <a:pt x="197" y="107"/>
                    </a:lnTo>
                    <a:lnTo>
                      <a:pt x="219" y="103"/>
                    </a:lnTo>
                    <a:lnTo>
                      <a:pt x="252" y="100"/>
                    </a:lnTo>
                    <a:lnTo>
                      <a:pt x="287" y="103"/>
                    </a:lnTo>
                    <a:lnTo>
                      <a:pt x="307" y="107"/>
                    </a:lnTo>
                    <a:lnTo>
                      <a:pt x="329" y="113"/>
                    </a:lnTo>
                    <a:lnTo>
                      <a:pt x="350" y="124"/>
                    </a:lnTo>
                    <a:lnTo>
                      <a:pt x="367" y="139"/>
                    </a:lnTo>
                    <a:lnTo>
                      <a:pt x="382" y="154"/>
                    </a:lnTo>
                    <a:lnTo>
                      <a:pt x="393" y="173"/>
                    </a:lnTo>
                    <a:lnTo>
                      <a:pt x="403" y="197"/>
                    </a:lnTo>
                    <a:lnTo>
                      <a:pt x="408" y="220"/>
                    </a:lnTo>
                    <a:lnTo>
                      <a:pt x="411" y="252"/>
                    </a:lnTo>
                    <a:lnTo>
                      <a:pt x="413" y="289"/>
                    </a:lnTo>
                    <a:lnTo>
                      <a:pt x="412" y="323"/>
                    </a:lnTo>
                    <a:lnTo>
                      <a:pt x="411" y="348"/>
                    </a:lnTo>
                    <a:lnTo>
                      <a:pt x="408" y="370"/>
                    </a:lnTo>
                    <a:lnTo>
                      <a:pt x="404" y="387"/>
                    </a:lnTo>
                    <a:lnTo>
                      <a:pt x="395" y="407"/>
                    </a:lnTo>
                    <a:lnTo>
                      <a:pt x="385" y="424"/>
                    </a:lnTo>
                    <a:lnTo>
                      <a:pt x="370" y="443"/>
                    </a:lnTo>
                    <a:lnTo>
                      <a:pt x="354" y="459"/>
                    </a:lnTo>
                    <a:lnTo>
                      <a:pt x="353" y="46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16" name="Freeform 56"/>
              <p:cNvSpPr>
                <a:spLocks/>
              </p:cNvSpPr>
              <p:nvPr/>
            </p:nvSpPr>
            <p:spPr bwMode="auto">
              <a:xfrm>
                <a:off x="5232" y="2026"/>
                <a:ext cx="106" cy="129"/>
              </a:xfrm>
              <a:custGeom>
                <a:avLst/>
                <a:gdLst>
                  <a:gd name="T0" fmla="*/ 3 w 319"/>
                  <a:gd name="T1" fmla="*/ 4 h 387"/>
                  <a:gd name="T2" fmla="*/ 3 w 319"/>
                  <a:gd name="T3" fmla="*/ 4 h 387"/>
                  <a:gd name="T4" fmla="*/ 4 w 319"/>
                  <a:gd name="T5" fmla="*/ 4 h 387"/>
                  <a:gd name="T6" fmla="*/ 4 w 319"/>
                  <a:gd name="T7" fmla="*/ 4 h 387"/>
                  <a:gd name="T8" fmla="*/ 4 w 319"/>
                  <a:gd name="T9" fmla="*/ 4 h 387"/>
                  <a:gd name="T10" fmla="*/ 4 w 319"/>
                  <a:gd name="T11" fmla="*/ 3 h 387"/>
                  <a:gd name="T12" fmla="*/ 4 w 319"/>
                  <a:gd name="T13" fmla="*/ 3 h 387"/>
                  <a:gd name="T14" fmla="*/ 4 w 319"/>
                  <a:gd name="T15" fmla="*/ 3 h 387"/>
                  <a:gd name="T16" fmla="*/ 4 w 319"/>
                  <a:gd name="T17" fmla="*/ 2 h 387"/>
                  <a:gd name="T18" fmla="*/ 4 w 319"/>
                  <a:gd name="T19" fmla="*/ 2 h 387"/>
                  <a:gd name="T20" fmla="*/ 4 w 319"/>
                  <a:gd name="T21" fmla="*/ 1 h 387"/>
                  <a:gd name="T22" fmla="*/ 4 w 319"/>
                  <a:gd name="T23" fmla="*/ 1 h 387"/>
                  <a:gd name="T24" fmla="*/ 4 w 319"/>
                  <a:gd name="T25" fmla="*/ 1 h 387"/>
                  <a:gd name="T26" fmla="*/ 4 w 319"/>
                  <a:gd name="T27" fmla="*/ 1 h 387"/>
                  <a:gd name="T28" fmla="*/ 3 w 319"/>
                  <a:gd name="T29" fmla="*/ 0 h 387"/>
                  <a:gd name="T30" fmla="*/ 3 w 319"/>
                  <a:gd name="T31" fmla="*/ 0 h 387"/>
                  <a:gd name="T32" fmla="*/ 3 w 319"/>
                  <a:gd name="T33" fmla="*/ 0 h 387"/>
                  <a:gd name="T34" fmla="*/ 3 w 319"/>
                  <a:gd name="T35" fmla="*/ 0 h 387"/>
                  <a:gd name="T36" fmla="*/ 2 w 319"/>
                  <a:gd name="T37" fmla="*/ 0 h 387"/>
                  <a:gd name="T38" fmla="*/ 2 w 319"/>
                  <a:gd name="T39" fmla="*/ 0 h 387"/>
                  <a:gd name="T40" fmla="*/ 2 w 319"/>
                  <a:gd name="T41" fmla="*/ 0 h 387"/>
                  <a:gd name="T42" fmla="*/ 1 w 319"/>
                  <a:gd name="T43" fmla="*/ 0 h 387"/>
                  <a:gd name="T44" fmla="*/ 1 w 319"/>
                  <a:gd name="T45" fmla="*/ 0 h 387"/>
                  <a:gd name="T46" fmla="*/ 1 w 319"/>
                  <a:gd name="T47" fmla="*/ 0 h 387"/>
                  <a:gd name="T48" fmla="*/ 1 w 319"/>
                  <a:gd name="T49" fmla="*/ 0 h 387"/>
                  <a:gd name="T50" fmla="*/ 0 w 319"/>
                  <a:gd name="T51" fmla="*/ 1 h 387"/>
                  <a:gd name="T52" fmla="*/ 0 w 319"/>
                  <a:gd name="T53" fmla="*/ 1 h 387"/>
                  <a:gd name="T54" fmla="*/ 0 w 319"/>
                  <a:gd name="T55" fmla="*/ 1 h 387"/>
                  <a:gd name="T56" fmla="*/ 0 w 319"/>
                  <a:gd name="T57" fmla="*/ 1 h 387"/>
                  <a:gd name="T58" fmla="*/ 0 w 319"/>
                  <a:gd name="T59" fmla="*/ 1 h 387"/>
                  <a:gd name="T60" fmla="*/ 0 w 319"/>
                  <a:gd name="T61" fmla="*/ 2 h 387"/>
                  <a:gd name="T62" fmla="*/ 0 w 319"/>
                  <a:gd name="T63" fmla="*/ 2 h 387"/>
                  <a:gd name="T64" fmla="*/ 0 w 319"/>
                  <a:gd name="T65" fmla="*/ 3 h 387"/>
                  <a:gd name="T66" fmla="*/ 0 w 319"/>
                  <a:gd name="T67" fmla="*/ 3 h 387"/>
                  <a:gd name="T68" fmla="*/ 0 w 319"/>
                  <a:gd name="T69" fmla="*/ 3 h 387"/>
                  <a:gd name="T70" fmla="*/ 0 w 319"/>
                  <a:gd name="T71" fmla="*/ 4 h 387"/>
                  <a:gd name="T72" fmla="*/ 1 w 319"/>
                  <a:gd name="T73" fmla="*/ 4 h 387"/>
                  <a:gd name="T74" fmla="*/ 1 w 319"/>
                  <a:gd name="T75" fmla="*/ 4 h 387"/>
                  <a:gd name="T76" fmla="*/ 1 w 319"/>
                  <a:gd name="T77" fmla="*/ 4 h 387"/>
                  <a:gd name="T78" fmla="*/ 1 w 319"/>
                  <a:gd name="T79" fmla="*/ 4 h 387"/>
                  <a:gd name="T80" fmla="*/ 1 w 319"/>
                  <a:gd name="T81" fmla="*/ 4 h 387"/>
                  <a:gd name="T82" fmla="*/ 1 w 319"/>
                  <a:gd name="T83" fmla="*/ 4 h 387"/>
                  <a:gd name="T84" fmla="*/ 2 w 319"/>
                  <a:gd name="T85" fmla="*/ 5 h 387"/>
                  <a:gd name="T86" fmla="*/ 2 w 319"/>
                  <a:gd name="T87" fmla="*/ 5 h 387"/>
                  <a:gd name="T88" fmla="*/ 2 w 319"/>
                  <a:gd name="T89" fmla="*/ 5 h 387"/>
                  <a:gd name="T90" fmla="*/ 2 w 319"/>
                  <a:gd name="T91" fmla="*/ 5 h 387"/>
                  <a:gd name="T92" fmla="*/ 3 w 319"/>
                  <a:gd name="T93" fmla="*/ 5 h 387"/>
                  <a:gd name="T94" fmla="*/ 3 w 319"/>
                  <a:gd name="T95" fmla="*/ 5 h 387"/>
                  <a:gd name="T96" fmla="*/ 3 w 319"/>
                  <a:gd name="T97" fmla="*/ 4 h 38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19"/>
                  <a:gd name="T148" fmla="*/ 0 h 387"/>
                  <a:gd name="T149" fmla="*/ 319 w 319"/>
                  <a:gd name="T150" fmla="*/ 387 h 387"/>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19" h="387">
                    <a:moveTo>
                      <a:pt x="260" y="359"/>
                    </a:moveTo>
                    <a:lnTo>
                      <a:pt x="276" y="343"/>
                    </a:lnTo>
                    <a:lnTo>
                      <a:pt x="291" y="324"/>
                    </a:lnTo>
                    <a:lnTo>
                      <a:pt x="302" y="307"/>
                    </a:lnTo>
                    <a:lnTo>
                      <a:pt x="310" y="287"/>
                    </a:lnTo>
                    <a:lnTo>
                      <a:pt x="315" y="270"/>
                    </a:lnTo>
                    <a:lnTo>
                      <a:pt x="318" y="248"/>
                    </a:lnTo>
                    <a:lnTo>
                      <a:pt x="318" y="223"/>
                    </a:lnTo>
                    <a:lnTo>
                      <a:pt x="319" y="189"/>
                    </a:lnTo>
                    <a:lnTo>
                      <a:pt x="318" y="152"/>
                    </a:lnTo>
                    <a:lnTo>
                      <a:pt x="315" y="120"/>
                    </a:lnTo>
                    <a:lnTo>
                      <a:pt x="309" y="97"/>
                    </a:lnTo>
                    <a:lnTo>
                      <a:pt x="299" y="73"/>
                    </a:lnTo>
                    <a:lnTo>
                      <a:pt x="287" y="53"/>
                    </a:lnTo>
                    <a:lnTo>
                      <a:pt x="273" y="39"/>
                    </a:lnTo>
                    <a:lnTo>
                      <a:pt x="256" y="24"/>
                    </a:lnTo>
                    <a:lnTo>
                      <a:pt x="236" y="13"/>
                    </a:lnTo>
                    <a:lnTo>
                      <a:pt x="214" y="7"/>
                    </a:lnTo>
                    <a:lnTo>
                      <a:pt x="194" y="3"/>
                    </a:lnTo>
                    <a:lnTo>
                      <a:pt x="158" y="0"/>
                    </a:lnTo>
                    <a:lnTo>
                      <a:pt x="126" y="3"/>
                    </a:lnTo>
                    <a:lnTo>
                      <a:pt x="104" y="7"/>
                    </a:lnTo>
                    <a:lnTo>
                      <a:pt x="81" y="14"/>
                    </a:lnTo>
                    <a:lnTo>
                      <a:pt x="63" y="24"/>
                    </a:lnTo>
                    <a:lnTo>
                      <a:pt x="46" y="36"/>
                    </a:lnTo>
                    <a:lnTo>
                      <a:pt x="38" y="44"/>
                    </a:lnTo>
                    <a:lnTo>
                      <a:pt x="29" y="54"/>
                    </a:lnTo>
                    <a:lnTo>
                      <a:pt x="21" y="67"/>
                    </a:lnTo>
                    <a:lnTo>
                      <a:pt x="15" y="81"/>
                    </a:lnTo>
                    <a:lnTo>
                      <a:pt x="9" y="102"/>
                    </a:lnTo>
                    <a:lnTo>
                      <a:pt x="3" y="126"/>
                    </a:lnTo>
                    <a:lnTo>
                      <a:pt x="0" y="158"/>
                    </a:lnTo>
                    <a:lnTo>
                      <a:pt x="3" y="204"/>
                    </a:lnTo>
                    <a:lnTo>
                      <a:pt x="9" y="237"/>
                    </a:lnTo>
                    <a:lnTo>
                      <a:pt x="20" y="267"/>
                    </a:lnTo>
                    <a:lnTo>
                      <a:pt x="29" y="287"/>
                    </a:lnTo>
                    <a:lnTo>
                      <a:pt x="48" y="316"/>
                    </a:lnTo>
                    <a:lnTo>
                      <a:pt x="58" y="328"/>
                    </a:lnTo>
                    <a:lnTo>
                      <a:pt x="65" y="336"/>
                    </a:lnTo>
                    <a:lnTo>
                      <a:pt x="65" y="337"/>
                    </a:lnTo>
                    <a:lnTo>
                      <a:pt x="72" y="343"/>
                    </a:lnTo>
                    <a:lnTo>
                      <a:pt x="99" y="364"/>
                    </a:lnTo>
                    <a:lnTo>
                      <a:pt x="124" y="379"/>
                    </a:lnTo>
                    <a:lnTo>
                      <a:pt x="145" y="384"/>
                    </a:lnTo>
                    <a:lnTo>
                      <a:pt x="167" y="387"/>
                    </a:lnTo>
                    <a:lnTo>
                      <a:pt x="194" y="387"/>
                    </a:lnTo>
                    <a:lnTo>
                      <a:pt x="221" y="381"/>
                    </a:lnTo>
                    <a:lnTo>
                      <a:pt x="249" y="367"/>
                    </a:lnTo>
                    <a:lnTo>
                      <a:pt x="260" y="35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17" name="Freeform 57"/>
              <p:cNvSpPr>
                <a:spLocks/>
              </p:cNvSpPr>
              <p:nvPr/>
            </p:nvSpPr>
            <p:spPr bwMode="auto">
              <a:xfrm>
                <a:off x="5338" y="2179"/>
                <a:ext cx="48" cy="42"/>
              </a:xfrm>
              <a:custGeom>
                <a:avLst/>
                <a:gdLst>
                  <a:gd name="T0" fmla="*/ 2 w 145"/>
                  <a:gd name="T1" fmla="*/ 0 h 126"/>
                  <a:gd name="T2" fmla="*/ 2 w 145"/>
                  <a:gd name="T3" fmla="*/ 0 h 126"/>
                  <a:gd name="T4" fmla="*/ 1 w 145"/>
                  <a:gd name="T5" fmla="*/ 0 h 126"/>
                  <a:gd name="T6" fmla="*/ 1 w 145"/>
                  <a:gd name="T7" fmla="*/ 0 h 126"/>
                  <a:gd name="T8" fmla="*/ 0 w 145"/>
                  <a:gd name="T9" fmla="*/ 1 h 126"/>
                  <a:gd name="T10" fmla="*/ 1 w 145"/>
                  <a:gd name="T11" fmla="*/ 1 h 126"/>
                  <a:gd name="T12" fmla="*/ 1 w 145"/>
                  <a:gd name="T13" fmla="*/ 2 h 126"/>
                  <a:gd name="T14" fmla="*/ 2 w 145"/>
                  <a:gd name="T15" fmla="*/ 0 h 126"/>
                  <a:gd name="T16" fmla="*/ 2 w 145"/>
                  <a:gd name="T17" fmla="*/ 0 h 12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45"/>
                  <a:gd name="T28" fmla="*/ 0 h 126"/>
                  <a:gd name="T29" fmla="*/ 145 w 145"/>
                  <a:gd name="T30" fmla="*/ 126 h 12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45" h="126">
                    <a:moveTo>
                      <a:pt x="145" y="35"/>
                    </a:moveTo>
                    <a:lnTo>
                      <a:pt x="129" y="27"/>
                    </a:lnTo>
                    <a:lnTo>
                      <a:pt x="104" y="0"/>
                    </a:lnTo>
                    <a:lnTo>
                      <a:pt x="0" y="52"/>
                    </a:lnTo>
                    <a:lnTo>
                      <a:pt x="81" y="102"/>
                    </a:lnTo>
                    <a:lnTo>
                      <a:pt x="111" y="126"/>
                    </a:lnTo>
                    <a:lnTo>
                      <a:pt x="144" y="40"/>
                    </a:lnTo>
                    <a:lnTo>
                      <a:pt x="145" y="3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18" name="Freeform 58"/>
              <p:cNvSpPr>
                <a:spLocks/>
              </p:cNvSpPr>
              <p:nvPr/>
            </p:nvSpPr>
            <p:spPr bwMode="auto">
              <a:xfrm>
                <a:off x="5370" y="2150"/>
                <a:ext cx="130" cy="91"/>
              </a:xfrm>
              <a:custGeom>
                <a:avLst/>
                <a:gdLst>
                  <a:gd name="T0" fmla="*/ 1 w 389"/>
                  <a:gd name="T1" fmla="*/ 1 h 271"/>
                  <a:gd name="T2" fmla="*/ 1 w 389"/>
                  <a:gd name="T3" fmla="*/ 2 h 271"/>
                  <a:gd name="T4" fmla="*/ 1 w 389"/>
                  <a:gd name="T5" fmla="*/ 2 h 271"/>
                  <a:gd name="T6" fmla="*/ 1 w 389"/>
                  <a:gd name="T7" fmla="*/ 2 h 271"/>
                  <a:gd name="T8" fmla="*/ 1 w 389"/>
                  <a:gd name="T9" fmla="*/ 3 h 271"/>
                  <a:gd name="T10" fmla="*/ 1 w 389"/>
                  <a:gd name="T11" fmla="*/ 3 h 271"/>
                  <a:gd name="T12" fmla="*/ 2 w 389"/>
                  <a:gd name="T13" fmla="*/ 3 h 271"/>
                  <a:gd name="T14" fmla="*/ 2 w 389"/>
                  <a:gd name="T15" fmla="*/ 3 h 271"/>
                  <a:gd name="T16" fmla="*/ 2 w 389"/>
                  <a:gd name="T17" fmla="*/ 3 h 271"/>
                  <a:gd name="T18" fmla="*/ 2 w 389"/>
                  <a:gd name="T19" fmla="*/ 3 h 271"/>
                  <a:gd name="T20" fmla="*/ 3 w 389"/>
                  <a:gd name="T21" fmla="*/ 3 h 271"/>
                  <a:gd name="T22" fmla="*/ 3 w 389"/>
                  <a:gd name="T23" fmla="*/ 3 h 271"/>
                  <a:gd name="T24" fmla="*/ 3 w 389"/>
                  <a:gd name="T25" fmla="*/ 3 h 271"/>
                  <a:gd name="T26" fmla="*/ 4 w 389"/>
                  <a:gd name="T27" fmla="*/ 3 h 271"/>
                  <a:gd name="T28" fmla="*/ 4 w 389"/>
                  <a:gd name="T29" fmla="*/ 2 h 271"/>
                  <a:gd name="T30" fmla="*/ 4 w 389"/>
                  <a:gd name="T31" fmla="*/ 3 h 271"/>
                  <a:gd name="T32" fmla="*/ 4 w 389"/>
                  <a:gd name="T33" fmla="*/ 3 h 271"/>
                  <a:gd name="T34" fmla="*/ 4 w 389"/>
                  <a:gd name="T35" fmla="*/ 3 h 271"/>
                  <a:gd name="T36" fmla="*/ 4 w 389"/>
                  <a:gd name="T37" fmla="*/ 3 h 271"/>
                  <a:gd name="T38" fmla="*/ 5 w 389"/>
                  <a:gd name="T39" fmla="*/ 2 h 271"/>
                  <a:gd name="T40" fmla="*/ 5 w 389"/>
                  <a:gd name="T41" fmla="*/ 2 h 271"/>
                  <a:gd name="T42" fmla="*/ 5 w 389"/>
                  <a:gd name="T43" fmla="*/ 2 h 271"/>
                  <a:gd name="T44" fmla="*/ 5 w 389"/>
                  <a:gd name="T45" fmla="*/ 1 h 271"/>
                  <a:gd name="T46" fmla="*/ 5 w 389"/>
                  <a:gd name="T47" fmla="*/ 1 h 271"/>
                  <a:gd name="T48" fmla="*/ 5 w 389"/>
                  <a:gd name="T49" fmla="*/ 1 h 271"/>
                  <a:gd name="T50" fmla="*/ 5 w 389"/>
                  <a:gd name="T51" fmla="*/ 1 h 271"/>
                  <a:gd name="T52" fmla="*/ 5 w 389"/>
                  <a:gd name="T53" fmla="*/ 1 h 271"/>
                  <a:gd name="T54" fmla="*/ 5 w 389"/>
                  <a:gd name="T55" fmla="*/ 1 h 271"/>
                  <a:gd name="T56" fmla="*/ 4 w 389"/>
                  <a:gd name="T57" fmla="*/ 0 h 271"/>
                  <a:gd name="T58" fmla="*/ 4 w 389"/>
                  <a:gd name="T59" fmla="*/ 0 h 271"/>
                  <a:gd name="T60" fmla="*/ 4 w 389"/>
                  <a:gd name="T61" fmla="*/ 0 h 271"/>
                  <a:gd name="T62" fmla="*/ 3 w 389"/>
                  <a:gd name="T63" fmla="*/ 1 h 271"/>
                  <a:gd name="T64" fmla="*/ 3 w 389"/>
                  <a:gd name="T65" fmla="*/ 1 h 271"/>
                  <a:gd name="T66" fmla="*/ 3 w 389"/>
                  <a:gd name="T67" fmla="*/ 1 h 271"/>
                  <a:gd name="T68" fmla="*/ 3 w 389"/>
                  <a:gd name="T69" fmla="*/ 1 h 271"/>
                  <a:gd name="T70" fmla="*/ 3 w 389"/>
                  <a:gd name="T71" fmla="*/ 2 h 271"/>
                  <a:gd name="T72" fmla="*/ 3 w 389"/>
                  <a:gd name="T73" fmla="*/ 2 h 271"/>
                  <a:gd name="T74" fmla="*/ 3 w 389"/>
                  <a:gd name="T75" fmla="*/ 2 h 271"/>
                  <a:gd name="T76" fmla="*/ 2 w 389"/>
                  <a:gd name="T77" fmla="*/ 2 h 271"/>
                  <a:gd name="T78" fmla="*/ 2 w 389"/>
                  <a:gd name="T79" fmla="*/ 2 h 271"/>
                  <a:gd name="T80" fmla="*/ 2 w 389"/>
                  <a:gd name="T81" fmla="*/ 2 h 271"/>
                  <a:gd name="T82" fmla="*/ 2 w 389"/>
                  <a:gd name="T83" fmla="*/ 1 h 271"/>
                  <a:gd name="T84" fmla="*/ 2 w 389"/>
                  <a:gd name="T85" fmla="*/ 1 h 271"/>
                  <a:gd name="T86" fmla="*/ 2 w 389"/>
                  <a:gd name="T87" fmla="*/ 1 h 271"/>
                  <a:gd name="T88" fmla="*/ 2 w 389"/>
                  <a:gd name="T89" fmla="*/ 0 h 271"/>
                  <a:gd name="T90" fmla="*/ 1 w 389"/>
                  <a:gd name="T91" fmla="*/ 0 h 271"/>
                  <a:gd name="T92" fmla="*/ 1 w 389"/>
                  <a:gd name="T93" fmla="*/ 0 h 271"/>
                  <a:gd name="T94" fmla="*/ 1 w 389"/>
                  <a:gd name="T95" fmla="*/ 0 h 271"/>
                  <a:gd name="T96" fmla="*/ 1 w 389"/>
                  <a:gd name="T97" fmla="*/ 0 h 271"/>
                  <a:gd name="T98" fmla="*/ 1 w 389"/>
                  <a:gd name="T99" fmla="*/ 0 h 271"/>
                  <a:gd name="T100" fmla="*/ 1 w 389"/>
                  <a:gd name="T101" fmla="*/ 0 h 271"/>
                  <a:gd name="T102" fmla="*/ 1 w 389"/>
                  <a:gd name="T103" fmla="*/ 0 h 271"/>
                  <a:gd name="T104" fmla="*/ 1 w 389"/>
                  <a:gd name="T105" fmla="*/ 0 h 271"/>
                  <a:gd name="T106" fmla="*/ 0 w 389"/>
                  <a:gd name="T107" fmla="*/ 0 h 271"/>
                  <a:gd name="T108" fmla="*/ 0 w 389"/>
                  <a:gd name="T109" fmla="*/ 0 h 271"/>
                  <a:gd name="T110" fmla="*/ 0 w 389"/>
                  <a:gd name="T111" fmla="*/ 0 h 271"/>
                  <a:gd name="T112" fmla="*/ 0 w 389"/>
                  <a:gd name="T113" fmla="*/ 1 h 271"/>
                  <a:gd name="T114" fmla="*/ 0 w 389"/>
                  <a:gd name="T115" fmla="*/ 1 h 271"/>
                  <a:gd name="T116" fmla="*/ 0 w 389"/>
                  <a:gd name="T117" fmla="*/ 1 h 271"/>
                  <a:gd name="T118" fmla="*/ 1 w 389"/>
                  <a:gd name="T119" fmla="*/ 1 h 2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89"/>
                  <a:gd name="T181" fmla="*/ 0 h 271"/>
                  <a:gd name="T182" fmla="*/ 389 w 389"/>
                  <a:gd name="T183" fmla="*/ 271 h 2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89" h="271">
                    <a:moveTo>
                      <a:pt x="47" y="120"/>
                    </a:moveTo>
                    <a:lnTo>
                      <a:pt x="62" y="133"/>
                    </a:lnTo>
                    <a:lnTo>
                      <a:pt x="72" y="154"/>
                    </a:lnTo>
                    <a:lnTo>
                      <a:pt x="77" y="168"/>
                    </a:lnTo>
                    <a:lnTo>
                      <a:pt x="93" y="203"/>
                    </a:lnTo>
                    <a:lnTo>
                      <a:pt x="108" y="223"/>
                    </a:lnTo>
                    <a:lnTo>
                      <a:pt x="127" y="242"/>
                    </a:lnTo>
                    <a:lnTo>
                      <a:pt x="160" y="259"/>
                    </a:lnTo>
                    <a:lnTo>
                      <a:pt x="182" y="267"/>
                    </a:lnTo>
                    <a:lnTo>
                      <a:pt x="198" y="271"/>
                    </a:lnTo>
                    <a:lnTo>
                      <a:pt x="219" y="265"/>
                    </a:lnTo>
                    <a:lnTo>
                      <a:pt x="242" y="254"/>
                    </a:lnTo>
                    <a:lnTo>
                      <a:pt x="280" y="227"/>
                    </a:lnTo>
                    <a:lnTo>
                      <a:pt x="305" y="203"/>
                    </a:lnTo>
                    <a:lnTo>
                      <a:pt x="332" y="157"/>
                    </a:lnTo>
                    <a:lnTo>
                      <a:pt x="305" y="205"/>
                    </a:lnTo>
                    <a:lnTo>
                      <a:pt x="320" y="223"/>
                    </a:lnTo>
                    <a:lnTo>
                      <a:pt x="333" y="238"/>
                    </a:lnTo>
                    <a:lnTo>
                      <a:pt x="356" y="223"/>
                    </a:lnTo>
                    <a:lnTo>
                      <a:pt x="371" y="201"/>
                    </a:lnTo>
                    <a:lnTo>
                      <a:pt x="383" y="168"/>
                    </a:lnTo>
                    <a:lnTo>
                      <a:pt x="387" y="133"/>
                    </a:lnTo>
                    <a:lnTo>
                      <a:pt x="389" y="111"/>
                    </a:lnTo>
                    <a:lnTo>
                      <a:pt x="387" y="87"/>
                    </a:lnTo>
                    <a:lnTo>
                      <a:pt x="380" y="56"/>
                    </a:lnTo>
                    <a:lnTo>
                      <a:pt x="378" y="54"/>
                    </a:lnTo>
                    <a:lnTo>
                      <a:pt x="372" y="47"/>
                    </a:lnTo>
                    <a:lnTo>
                      <a:pt x="366" y="43"/>
                    </a:lnTo>
                    <a:lnTo>
                      <a:pt x="347" y="38"/>
                    </a:lnTo>
                    <a:lnTo>
                      <a:pt x="319" y="35"/>
                    </a:lnTo>
                    <a:lnTo>
                      <a:pt x="291" y="40"/>
                    </a:lnTo>
                    <a:lnTo>
                      <a:pt x="258" y="56"/>
                    </a:lnTo>
                    <a:lnTo>
                      <a:pt x="246" y="69"/>
                    </a:lnTo>
                    <a:lnTo>
                      <a:pt x="237" y="82"/>
                    </a:lnTo>
                    <a:lnTo>
                      <a:pt x="232" y="97"/>
                    </a:lnTo>
                    <a:lnTo>
                      <a:pt x="230" y="121"/>
                    </a:lnTo>
                    <a:lnTo>
                      <a:pt x="232" y="130"/>
                    </a:lnTo>
                    <a:lnTo>
                      <a:pt x="209" y="145"/>
                    </a:lnTo>
                    <a:lnTo>
                      <a:pt x="195" y="157"/>
                    </a:lnTo>
                    <a:lnTo>
                      <a:pt x="182" y="135"/>
                    </a:lnTo>
                    <a:lnTo>
                      <a:pt x="166" y="124"/>
                    </a:lnTo>
                    <a:lnTo>
                      <a:pt x="141" y="109"/>
                    </a:lnTo>
                    <a:lnTo>
                      <a:pt x="135" y="74"/>
                    </a:lnTo>
                    <a:lnTo>
                      <a:pt x="128" y="51"/>
                    </a:lnTo>
                    <a:lnTo>
                      <a:pt x="125" y="40"/>
                    </a:lnTo>
                    <a:lnTo>
                      <a:pt x="121" y="32"/>
                    </a:lnTo>
                    <a:lnTo>
                      <a:pt x="118" y="28"/>
                    </a:lnTo>
                    <a:lnTo>
                      <a:pt x="113" y="22"/>
                    </a:lnTo>
                    <a:lnTo>
                      <a:pt x="105" y="15"/>
                    </a:lnTo>
                    <a:lnTo>
                      <a:pt x="87" y="6"/>
                    </a:lnTo>
                    <a:lnTo>
                      <a:pt x="75" y="0"/>
                    </a:lnTo>
                    <a:lnTo>
                      <a:pt x="62" y="0"/>
                    </a:lnTo>
                    <a:lnTo>
                      <a:pt x="44" y="1"/>
                    </a:lnTo>
                    <a:lnTo>
                      <a:pt x="24" y="7"/>
                    </a:lnTo>
                    <a:lnTo>
                      <a:pt x="11" y="21"/>
                    </a:lnTo>
                    <a:lnTo>
                      <a:pt x="1" y="40"/>
                    </a:lnTo>
                    <a:lnTo>
                      <a:pt x="0" y="64"/>
                    </a:lnTo>
                    <a:lnTo>
                      <a:pt x="8" y="85"/>
                    </a:lnTo>
                    <a:lnTo>
                      <a:pt x="32" y="111"/>
                    </a:lnTo>
                    <a:lnTo>
                      <a:pt x="47" y="1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19" name="Freeform 59"/>
              <p:cNvSpPr>
                <a:spLocks/>
              </p:cNvSpPr>
              <p:nvPr/>
            </p:nvSpPr>
            <p:spPr bwMode="auto">
              <a:xfrm>
                <a:off x="5355" y="2190"/>
                <a:ext cx="132" cy="130"/>
              </a:xfrm>
              <a:custGeom>
                <a:avLst/>
                <a:gdLst>
                  <a:gd name="T0" fmla="*/ 3 w 396"/>
                  <a:gd name="T1" fmla="*/ 5 h 389"/>
                  <a:gd name="T2" fmla="*/ 2 w 396"/>
                  <a:gd name="T3" fmla="*/ 4 h 389"/>
                  <a:gd name="T4" fmla="*/ 2 w 396"/>
                  <a:gd name="T5" fmla="*/ 4 h 389"/>
                  <a:gd name="T6" fmla="*/ 1 w 396"/>
                  <a:gd name="T7" fmla="*/ 3 h 389"/>
                  <a:gd name="T8" fmla="*/ 0 w 396"/>
                  <a:gd name="T9" fmla="*/ 3 h 389"/>
                  <a:gd name="T10" fmla="*/ 0 w 396"/>
                  <a:gd name="T11" fmla="*/ 3 h 389"/>
                  <a:gd name="T12" fmla="*/ 0 w 396"/>
                  <a:gd name="T13" fmla="*/ 3 h 389"/>
                  <a:gd name="T14" fmla="*/ 1 w 396"/>
                  <a:gd name="T15" fmla="*/ 2 h 389"/>
                  <a:gd name="T16" fmla="*/ 1 w 396"/>
                  <a:gd name="T17" fmla="*/ 2 h 389"/>
                  <a:gd name="T18" fmla="*/ 1 w 396"/>
                  <a:gd name="T19" fmla="*/ 2 h 389"/>
                  <a:gd name="T20" fmla="*/ 1 w 396"/>
                  <a:gd name="T21" fmla="*/ 1 h 389"/>
                  <a:gd name="T22" fmla="*/ 1 w 396"/>
                  <a:gd name="T23" fmla="*/ 1 h 389"/>
                  <a:gd name="T24" fmla="*/ 1 w 396"/>
                  <a:gd name="T25" fmla="*/ 1 h 389"/>
                  <a:gd name="T26" fmla="*/ 1 w 396"/>
                  <a:gd name="T27" fmla="*/ 0 h 389"/>
                  <a:gd name="T28" fmla="*/ 1 w 396"/>
                  <a:gd name="T29" fmla="*/ 0 h 389"/>
                  <a:gd name="T30" fmla="*/ 1 w 396"/>
                  <a:gd name="T31" fmla="*/ 0 h 389"/>
                  <a:gd name="T32" fmla="*/ 1 w 396"/>
                  <a:gd name="T33" fmla="*/ 0 h 389"/>
                  <a:gd name="T34" fmla="*/ 1 w 396"/>
                  <a:gd name="T35" fmla="*/ 0 h 389"/>
                  <a:gd name="T36" fmla="*/ 2 w 396"/>
                  <a:gd name="T37" fmla="*/ 1 h 389"/>
                  <a:gd name="T38" fmla="*/ 2 w 396"/>
                  <a:gd name="T39" fmla="*/ 1 h 389"/>
                  <a:gd name="T40" fmla="*/ 2 w 396"/>
                  <a:gd name="T41" fmla="*/ 2 h 389"/>
                  <a:gd name="T42" fmla="*/ 3 w 396"/>
                  <a:gd name="T43" fmla="*/ 2 h 389"/>
                  <a:gd name="T44" fmla="*/ 3 w 396"/>
                  <a:gd name="T45" fmla="*/ 2 h 389"/>
                  <a:gd name="T46" fmla="*/ 3 w 396"/>
                  <a:gd name="T47" fmla="*/ 2 h 389"/>
                  <a:gd name="T48" fmla="*/ 3 w 396"/>
                  <a:gd name="T49" fmla="*/ 2 h 389"/>
                  <a:gd name="T50" fmla="*/ 4 w 396"/>
                  <a:gd name="T51" fmla="*/ 1 h 389"/>
                  <a:gd name="T52" fmla="*/ 4 w 396"/>
                  <a:gd name="T53" fmla="*/ 1 h 389"/>
                  <a:gd name="T54" fmla="*/ 5 w 396"/>
                  <a:gd name="T55" fmla="*/ 0 h 389"/>
                  <a:gd name="T56" fmla="*/ 4 w 396"/>
                  <a:gd name="T57" fmla="*/ 1 h 389"/>
                  <a:gd name="T58" fmla="*/ 5 w 396"/>
                  <a:gd name="T59" fmla="*/ 1 h 389"/>
                  <a:gd name="T60" fmla="*/ 5 w 396"/>
                  <a:gd name="T61" fmla="*/ 1 h 389"/>
                  <a:gd name="T62" fmla="*/ 5 w 396"/>
                  <a:gd name="T63" fmla="*/ 1 h 389"/>
                  <a:gd name="T64" fmla="*/ 5 w 396"/>
                  <a:gd name="T65" fmla="*/ 2 h 389"/>
                  <a:gd name="T66" fmla="*/ 5 w 396"/>
                  <a:gd name="T67" fmla="*/ 2 h 389"/>
                  <a:gd name="T68" fmla="*/ 5 w 396"/>
                  <a:gd name="T69" fmla="*/ 3 h 389"/>
                  <a:gd name="T70" fmla="*/ 5 w 396"/>
                  <a:gd name="T71" fmla="*/ 3 h 389"/>
                  <a:gd name="T72" fmla="*/ 5 w 396"/>
                  <a:gd name="T73" fmla="*/ 4 h 389"/>
                  <a:gd name="T74" fmla="*/ 4 w 396"/>
                  <a:gd name="T75" fmla="*/ 4 h 389"/>
                  <a:gd name="T76" fmla="*/ 4 w 396"/>
                  <a:gd name="T77" fmla="*/ 4 h 389"/>
                  <a:gd name="T78" fmla="*/ 4 w 396"/>
                  <a:gd name="T79" fmla="*/ 4 h 389"/>
                  <a:gd name="T80" fmla="*/ 3 w 396"/>
                  <a:gd name="T81" fmla="*/ 4 h 389"/>
                  <a:gd name="T82" fmla="*/ 3 w 396"/>
                  <a:gd name="T83" fmla="*/ 4 h 389"/>
                  <a:gd name="T84" fmla="*/ 3 w 396"/>
                  <a:gd name="T85" fmla="*/ 5 h 389"/>
                  <a:gd name="T86" fmla="*/ 3 w 396"/>
                  <a:gd name="T87" fmla="*/ 5 h 38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96"/>
                  <a:gd name="T133" fmla="*/ 0 h 389"/>
                  <a:gd name="T134" fmla="*/ 396 w 396"/>
                  <a:gd name="T135" fmla="*/ 389 h 38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96" h="389">
                    <a:moveTo>
                      <a:pt x="230" y="389"/>
                    </a:moveTo>
                    <a:lnTo>
                      <a:pt x="192" y="361"/>
                    </a:lnTo>
                    <a:lnTo>
                      <a:pt x="147" y="331"/>
                    </a:lnTo>
                    <a:lnTo>
                      <a:pt x="41" y="279"/>
                    </a:lnTo>
                    <a:lnTo>
                      <a:pt x="15" y="262"/>
                    </a:lnTo>
                    <a:lnTo>
                      <a:pt x="0" y="249"/>
                    </a:lnTo>
                    <a:lnTo>
                      <a:pt x="12" y="225"/>
                    </a:lnTo>
                    <a:lnTo>
                      <a:pt x="69" y="167"/>
                    </a:lnTo>
                    <a:lnTo>
                      <a:pt x="96" y="153"/>
                    </a:lnTo>
                    <a:lnTo>
                      <a:pt x="69" y="167"/>
                    </a:lnTo>
                    <a:lnTo>
                      <a:pt x="69" y="109"/>
                    </a:lnTo>
                    <a:lnTo>
                      <a:pt x="67" y="97"/>
                    </a:lnTo>
                    <a:lnTo>
                      <a:pt x="61" y="91"/>
                    </a:lnTo>
                    <a:lnTo>
                      <a:pt x="93" y="4"/>
                    </a:lnTo>
                    <a:lnTo>
                      <a:pt x="94" y="1"/>
                    </a:lnTo>
                    <a:lnTo>
                      <a:pt x="93" y="0"/>
                    </a:lnTo>
                    <a:lnTo>
                      <a:pt x="108" y="13"/>
                    </a:lnTo>
                    <a:lnTo>
                      <a:pt x="118" y="34"/>
                    </a:lnTo>
                    <a:lnTo>
                      <a:pt x="123" y="48"/>
                    </a:lnTo>
                    <a:lnTo>
                      <a:pt x="140" y="83"/>
                    </a:lnTo>
                    <a:lnTo>
                      <a:pt x="174" y="122"/>
                    </a:lnTo>
                    <a:lnTo>
                      <a:pt x="207" y="139"/>
                    </a:lnTo>
                    <a:lnTo>
                      <a:pt x="230" y="147"/>
                    </a:lnTo>
                    <a:lnTo>
                      <a:pt x="245" y="152"/>
                    </a:lnTo>
                    <a:lnTo>
                      <a:pt x="266" y="146"/>
                    </a:lnTo>
                    <a:lnTo>
                      <a:pt x="327" y="109"/>
                    </a:lnTo>
                    <a:lnTo>
                      <a:pt x="351" y="83"/>
                    </a:lnTo>
                    <a:lnTo>
                      <a:pt x="378" y="37"/>
                    </a:lnTo>
                    <a:lnTo>
                      <a:pt x="351" y="85"/>
                    </a:lnTo>
                    <a:lnTo>
                      <a:pt x="367" y="103"/>
                    </a:lnTo>
                    <a:lnTo>
                      <a:pt x="380" y="118"/>
                    </a:lnTo>
                    <a:lnTo>
                      <a:pt x="380" y="119"/>
                    </a:lnTo>
                    <a:lnTo>
                      <a:pt x="391" y="164"/>
                    </a:lnTo>
                    <a:lnTo>
                      <a:pt x="396" y="199"/>
                    </a:lnTo>
                    <a:lnTo>
                      <a:pt x="392" y="236"/>
                    </a:lnTo>
                    <a:lnTo>
                      <a:pt x="383" y="270"/>
                    </a:lnTo>
                    <a:lnTo>
                      <a:pt x="365" y="305"/>
                    </a:lnTo>
                    <a:lnTo>
                      <a:pt x="339" y="333"/>
                    </a:lnTo>
                    <a:lnTo>
                      <a:pt x="317" y="342"/>
                    </a:lnTo>
                    <a:lnTo>
                      <a:pt x="290" y="349"/>
                    </a:lnTo>
                    <a:lnTo>
                      <a:pt x="278" y="354"/>
                    </a:lnTo>
                    <a:lnTo>
                      <a:pt x="264" y="362"/>
                    </a:lnTo>
                    <a:lnTo>
                      <a:pt x="232" y="388"/>
                    </a:lnTo>
                    <a:lnTo>
                      <a:pt x="230" y="38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20" name="Freeform 60"/>
              <p:cNvSpPr>
                <a:spLocks/>
              </p:cNvSpPr>
              <p:nvPr/>
            </p:nvSpPr>
            <p:spPr bwMode="auto">
              <a:xfrm>
                <a:off x="5399" y="2302"/>
                <a:ext cx="73" cy="68"/>
              </a:xfrm>
              <a:custGeom>
                <a:avLst/>
                <a:gdLst>
                  <a:gd name="T0" fmla="*/ 3 w 221"/>
                  <a:gd name="T1" fmla="*/ 0 h 204"/>
                  <a:gd name="T2" fmla="*/ 2 w 221"/>
                  <a:gd name="T3" fmla="*/ 0 h 204"/>
                  <a:gd name="T4" fmla="*/ 2 w 221"/>
                  <a:gd name="T5" fmla="*/ 0 h 204"/>
                  <a:gd name="T6" fmla="*/ 2 w 221"/>
                  <a:gd name="T7" fmla="*/ 0 h 204"/>
                  <a:gd name="T8" fmla="*/ 2 w 221"/>
                  <a:gd name="T9" fmla="*/ 0 h 204"/>
                  <a:gd name="T10" fmla="*/ 1 w 221"/>
                  <a:gd name="T11" fmla="*/ 1 h 204"/>
                  <a:gd name="T12" fmla="*/ 1 w 221"/>
                  <a:gd name="T13" fmla="*/ 1 h 204"/>
                  <a:gd name="T14" fmla="*/ 1 w 221"/>
                  <a:gd name="T15" fmla="*/ 1 h 204"/>
                  <a:gd name="T16" fmla="*/ 1 w 221"/>
                  <a:gd name="T17" fmla="*/ 1 h 204"/>
                  <a:gd name="T18" fmla="*/ 1 w 221"/>
                  <a:gd name="T19" fmla="*/ 1 h 204"/>
                  <a:gd name="T20" fmla="*/ 1 w 221"/>
                  <a:gd name="T21" fmla="*/ 1 h 204"/>
                  <a:gd name="T22" fmla="*/ 0 w 221"/>
                  <a:gd name="T23" fmla="*/ 1 h 204"/>
                  <a:gd name="T24" fmla="*/ 0 w 221"/>
                  <a:gd name="T25" fmla="*/ 2 h 204"/>
                  <a:gd name="T26" fmla="*/ 0 w 221"/>
                  <a:gd name="T27" fmla="*/ 2 h 204"/>
                  <a:gd name="T28" fmla="*/ 0 w 221"/>
                  <a:gd name="T29" fmla="*/ 2 h 204"/>
                  <a:gd name="T30" fmla="*/ 0 w 221"/>
                  <a:gd name="T31" fmla="*/ 2 h 204"/>
                  <a:gd name="T32" fmla="*/ 0 w 221"/>
                  <a:gd name="T33" fmla="*/ 3 h 204"/>
                  <a:gd name="T34" fmla="*/ 1 w 221"/>
                  <a:gd name="T35" fmla="*/ 2 h 204"/>
                  <a:gd name="T36" fmla="*/ 1 w 221"/>
                  <a:gd name="T37" fmla="*/ 2 h 204"/>
                  <a:gd name="T38" fmla="*/ 2 w 221"/>
                  <a:gd name="T39" fmla="*/ 2 h 204"/>
                  <a:gd name="T40" fmla="*/ 2 w 221"/>
                  <a:gd name="T41" fmla="*/ 2 h 204"/>
                  <a:gd name="T42" fmla="*/ 2 w 221"/>
                  <a:gd name="T43" fmla="*/ 2 h 204"/>
                  <a:gd name="T44" fmla="*/ 2 w 221"/>
                  <a:gd name="T45" fmla="*/ 1 h 204"/>
                  <a:gd name="T46" fmla="*/ 2 w 221"/>
                  <a:gd name="T47" fmla="*/ 1 h 204"/>
                  <a:gd name="T48" fmla="*/ 3 w 221"/>
                  <a:gd name="T49" fmla="*/ 1 h 204"/>
                  <a:gd name="T50" fmla="*/ 3 w 221"/>
                  <a:gd name="T51" fmla="*/ 0 h 204"/>
                  <a:gd name="T52" fmla="*/ 3 w 221"/>
                  <a:gd name="T53" fmla="*/ 0 h 204"/>
                  <a:gd name="T54" fmla="*/ 3 w 221"/>
                  <a:gd name="T55" fmla="*/ 0 h 204"/>
                  <a:gd name="T56" fmla="*/ 3 w 221"/>
                  <a:gd name="T57" fmla="*/ 0 h 204"/>
                  <a:gd name="T58" fmla="*/ 3 w 221"/>
                  <a:gd name="T59" fmla="*/ 0 h 204"/>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21"/>
                  <a:gd name="T91" fmla="*/ 0 h 204"/>
                  <a:gd name="T92" fmla="*/ 221 w 221"/>
                  <a:gd name="T93" fmla="*/ 204 h 204"/>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21" h="204">
                    <a:moveTo>
                      <a:pt x="208" y="0"/>
                    </a:moveTo>
                    <a:lnTo>
                      <a:pt x="186" y="8"/>
                    </a:lnTo>
                    <a:lnTo>
                      <a:pt x="159" y="16"/>
                    </a:lnTo>
                    <a:lnTo>
                      <a:pt x="146" y="20"/>
                    </a:lnTo>
                    <a:lnTo>
                      <a:pt x="133" y="28"/>
                    </a:lnTo>
                    <a:lnTo>
                      <a:pt x="100" y="54"/>
                    </a:lnTo>
                    <a:lnTo>
                      <a:pt x="98" y="56"/>
                    </a:lnTo>
                    <a:lnTo>
                      <a:pt x="98" y="54"/>
                    </a:lnTo>
                    <a:lnTo>
                      <a:pt x="88" y="67"/>
                    </a:lnTo>
                    <a:lnTo>
                      <a:pt x="63" y="89"/>
                    </a:lnTo>
                    <a:lnTo>
                      <a:pt x="46" y="93"/>
                    </a:lnTo>
                    <a:lnTo>
                      <a:pt x="7" y="92"/>
                    </a:lnTo>
                    <a:lnTo>
                      <a:pt x="8" y="127"/>
                    </a:lnTo>
                    <a:lnTo>
                      <a:pt x="4" y="162"/>
                    </a:lnTo>
                    <a:lnTo>
                      <a:pt x="6" y="164"/>
                    </a:lnTo>
                    <a:lnTo>
                      <a:pt x="0" y="202"/>
                    </a:lnTo>
                    <a:lnTo>
                      <a:pt x="0" y="204"/>
                    </a:lnTo>
                    <a:lnTo>
                      <a:pt x="57" y="195"/>
                    </a:lnTo>
                    <a:lnTo>
                      <a:pt x="100" y="188"/>
                    </a:lnTo>
                    <a:lnTo>
                      <a:pt x="125" y="182"/>
                    </a:lnTo>
                    <a:lnTo>
                      <a:pt x="142" y="171"/>
                    </a:lnTo>
                    <a:lnTo>
                      <a:pt x="152" y="159"/>
                    </a:lnTo>
                    <a:lnTo>
                      <a:pt x="180" y="113"/>
                    </a:lnTo>
                    <a:lnTo>
                      <a:pt x="194" y="75"/>
                    </a:lnTo>
                    <a:lnTo>
                      <a:pt x="208" y="59"/>
                    </a:lnTo>
                    <a:lnTo>
                      <a:pt x="219" y="30"/>
                    </a:lnTo>
                    <a:lnTo>
                      <a:pt x="221" y="13"/>
                    </a:lnTo>
                    <a:lnTo>
                      <a:pt x="219" y="1"/>
                    </a:lnTo>
                    <a:lnTo>
                      <a:pt x="213" y="0"/>
                    </a:lnTo>
                    <a:lnTo>
                      <a:pt x="208"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21" name="Freeform 61"/>
              <p:cNvSpPr>
                <a:spLocks/>
              </p:cNvSpPr>
              <p:nvPr/>
            </p:nvSpPr>
            <p:spPr bwMode="auto">
              <a:xfrm>
                <a:off x="651" y="2142"/>
                <a:ext cx="44" cy="75"/>
              </a:xfrm>
              <a:custGeom>
                <a:avLst/>
                <a:gdLst>
                  <a:gd name="T0" fmla="*/ 2 w 132"/>
                  <a:gd name="T1" fmla="*/ 0 h 224"/>
                  <a:gd name="T2" fmla="*/ 2 w 132"/>
                  <a:gd name="T3" fmla="*/ 0 h 224"/>
                  <a:gd name="T4" fmla="*/ 1 w 132"/>
                  <a:gd name="T5" fmla="*/ 0 h 224"/>
                  <a:gd name="T6" fmla="*/ 1 w 132"/>
                  <a:gd name="T7" fmla="*/ 0 h 224"/>
                  <a:gd name="T8" fmla="*/ 0 w 132"/>
                  <a:gd name="T9" fmla="*/ 1 h 224"/>
                  <a:gd name="T10" fmla="*/ 0 w 132"/>
                  <a:gd name="T11" fmla="*/ 1 h 224"/>
                  <a:gd name="T12" fmla="*/ 0 w 132"/>
                  <a:gd name="T13" fmla="*/ 1 h 224"/>
                  <a:gd name="T14" fmla="*/ 0 w 132"/>
                  <a:gd name="T15" fmla="*/ 1 h 224"/>
                  <a:gd name="T16" fmla="*/ 0 w 132"/>
                  <a:gd name="T17" fmla="*/ 1 h 224"/>
                  <a:gd name="T18" fmla="*/ 0 w 132"/>
                  <a:gd name="T19" fmla="*/ 2 h 224"/>
                  <a:gd name="T20" fmla="*/ 0 w 132"/>
                  <a:gd name="T21" fmla="*/ 2 h 224"/>
                  <a:gd name="T22" fmla="*/ 0 w 132"/>
                  <a:gd name="T23" fmla="*/ 2 h 224"/>
                  <a:gd name="T24" fmla="*/ 0 w 132"/>
                  <a:gd name="T25" fmla="*/ 2 h 224"/>
                  <a:gd name="T26" fmla="*/ 0 w 132"/>
                  <a:gd name="T27" fmla="*/ 3 h 224"/>
                  <a:gd name="T28" fmla="*/ 0 w 132"/>
                  <a:gd name="T29" fmla="*/ 3 h 224"/>
                  <a:gd name="T30" fmla="*/ 1 w 132"/>
                  <a:gd name="T31" fmla="*/ 3 h 224"/>
                  <a:gd name="T32" fmla="*/ 1 w 132"/>
                  <a:gd name="T33" fmla="*/ 3 h 224"/>
                  <a:gd name="T34" fmla="*/ 1 w 132"/>
                  <a:gd name="T35" fmla="*/ 3 h 224"/>
                  <a:gd name="T36" fmla="*/ 1 w 132"/>
                  <a:gd name="T37" fmla="*/ 3 h 224"/>
                  <a:gd name="T38" fmla="*/ 1 w 132"/>
                  <a:gd name="T39" fmla="*/ 3 h 224"/>
                  <a:gd name="T40" fmla="*/ 1 w 132"/>
                  <a:gd name="T41" fmla="*/ 2 h 224"/>
                  <a:gd name="T42" fmla="*/ 1 w 132"/>
                  <a:gd name="T43" fmla="*/ 2 h 224"/>
                  <a:gd name="T44" fmla="*/ 1 w 132"/>
                  <a:gd name="T45" fmla="*/ 2 h 224"/>
                  <a:gd name="T46" fmla="*/ 1 w 132"/>
                  <a:gd name="T47" fmla="*/ 2 h 224"/>
                  <a:gd name="T48" fmla="*/ 1 w 132"/>
                  <a:gd name="T49" fmla="*/ 2 h 224"/>
                  <a:gd name="T50" fmla="*/ 1 w 132"/>
                  <a:gd name="T51" fmla="*/ 2 h 224"/>
                  <a:gd name="T52" fmla="*/ 1 w 132"/>
                  <a:gd name="T53" fmla="*/ 2 h 224"/>
                  <a:gd name="T54" fmla="*/ 1 w 132"/>
                  <a:gd name="T55" fmla="*/ 2 h 224"/>
                  <a:gd name="T56" fmla="*/ 1 w 132"/>
                  <a:gd name="T57" fmla="*/ 2 h 224"/>
                  <a:gd name="T58" fmla="*/ 1 w 132"/>
                  <a:gd name="T59" fmla="*/ 1 h 224"/>
                  <a:gd name="T60" fmla="*/ 1 w 132"/>
                  <a:gd name="T61" fmla="*/ 1 h 224"/>
                  <a:gd name="T62" fmla="*/ 2 w 132"/>
                  <a:gd name="T63" fmla="*/ 1 h 224"/>
                  <a:gd name="T64" fmla="*/ 2 w 132"/>
                  <a:gd name="T65" fmla="*/ 0 h 2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2"/>
                  <a:gd name="T100" fmla="*/ 0 h 224"/>
                  <a:gd name="T101" fmla="*/ 132 w 132"/>
                  <a:gd name="T102" fmla="*/ 224 h 2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2" h="224">
                    <a:moveTo>
                      <a:pt x="132" y="32"/>
                    </a:moveTo>
                    <a:lnTo>
                      <a:pt x="123" y="27"/>
                    </a:lnTo>
                    <a:lnTo>
                      <a:pt x="74" y="0"/>
                    </a:lnTo>
                    <a:lnTo>
                      <a:pt x="58" y="26"/>
                    </a:lnTo>
                    <a:lnTo>
                      <a:pt x="38" y="50"/>
                    </a:lnTo>
                    <a:lnTo>
                      <a:pt x="24" y="67"/>
                    </a:lnTo>
                    <a:lnTo>
                      <a:pt x="14" y="83"/>
                    </a:lnTo>
                    <a:lnTo>
                      <a:pt x="8" y="97"/>
                    </a:lnTo>
                    <a:lnTo>
                      <a:pt x="5" y="106"/>
                    </a:lnTo>
                    <a:lnTo>
                      <a:pt x="0" y="130"/>
                    </a:lnTo>
                    <a:lnTo>
                      <a:pt x="2" y="150"/>
                    </a:lnTo>
                    <a:lnTo>
                      <a:pt x="6" y="170"/>
                    </a:lnTo>
                    <a:lnTo>
                      <a:pt x="12" y="188"/>
                    </a:lnTo>
                    <a:lnTo>
                      <a:pt x="22" y="202"/>
                    </a:lnTo>
                    <a:lnTo>
                      <a:pt x="31" y="211"/>
                    </a:lnTo>
                    <a:lnTo>
                      <a:pt x="48" y="222"/>
                    </a:lnTo>
                    <a:lnTo>
                      <a:pt x="64" y="224"/>
                    </a:lnTo>
                    <a:lnTo>
                      <a:pt x="80" y="223"/>
                    </a:lnTo>
                    <a:lnTo>
                      <a:pt x="86" y="217"/>
                    </a:lnTo>
                    <a:lnTo>
                      <a:pt x="91" y="204"/>
                    </a:lnTo>
                    <a:lnTo>
                      <a:pt x="88" y="195"/>
                    </a:lnTo>
                    <a:lnTo>
                      <a:pt x="81" y="183"/>
                    </a:lnTo>
                    <a:lnTo>
                      <a:pt x="79" y="177"/>
                    </a:lnTo>
                    <a:lnTo>
                      <a:pt x="79" y="172"/>
                    </a:lnTo>
                    <a:lnTo>
                      <a:pt x="81" y="170"/>
                    </a:lnTo>
                    <a:lnTo>
                      <a:pt x="83" y="163"/>
                    </a:lnTo>
                    <a:lnTo>
                      <a:pt x="85" y="157"/>
                    </a:lnTo>
                    <a:lnTo>
                      <a:pt x="101" y="139"/>
                    </a:lnTo>
                    <a:lnTo>
                      <a:pt x="108" y="128"/>
                    </a:lnTo>
                    <a:lnTo>
                      <a:pt x="113" y="111"/>
                    </a:lnTo>
                    <a:lnTo>
                      <a:pt x="118" y="71"/>
                    </a:lnTo>
                    <a:lnTo>
                      <a:pt x="124" y="50"/>
                    </a:lnTo>
                    <a:lnTo>
                      <a:pt x="132" y="3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22" name="Freeform 62"/>
              <p:cNvSpPr>
                <a:spLocks/>
              </p:cNvSpPr>
              <p:nvPr/>
            </p:nvSpPr>
            <p:spPr bwMode="auto">
              <a:xfrm>
                <a:off x="807" y="2153"/>
                <a:ext cx="51" cy="72"/>
              </a:xfrm>
              <a:custGeom>
                <a:avLst/>
                <a:gdLst>
                  <a:gd name="T0" fmla="*/ 2 w 152"/>
                  <a:gd name="T1" fmla="*/ 0 h 217"/>
                  <a:gd name="T2" fmla="*/ 1 w 152"/>
                  <a:gd name="T3" fmla="*/ 0 h 217"/>
                  <a:gd name="T4" fmla="*/ 1 w 152"/>
                  <a:gd name="T5" fmla="*/ 1 h 217"/>
                  <a:gd name="T6" fmla="*/ 0 w 152"/>
                  <a:gd name="T7" fmla="*/ 1 h 217"/>
                  <a:gd name="T8" fmla="*/ 0 w 152"/>
                  <a:gd name="T9" fmla="*/ 1 h 217"/>
                  <a:gd name="T10" fmla="*/ 0 w 152"/>
                  <a:gd name="T11" fmla="*/ 1 h 217"/>
                  <a:gd name="T12" fmla="*/ 0 w 152"/>
                  <a:gd name="T13" fmla="*/ 1 h 217"/>
                  <a:gd name="T14" fmla="*/ 0 w 152"/>
                  <a:gd name="T15" fmla="*/ 1 h 217"/>
                  <a:gd name="T16" fmla="*/ 0 w 152"/>
                  <a:gd name="T17" fmla="*/ 2 h 217"/>
                  <a:gd name="T18" fmla="*/ 0 w 152"/>
                  <a:gd name="T19" fmla="*/ 2 h 217"/>
                  <a:gd name="T20" fmla="*/ 0 w 152"/>
                  <a:gd name="T21" fmla="*/ 2 h 217"/>
                  <a:gd name="T22" fmla="*/ 0 w 152"/>
                  <a:gd name="T23" fmla="*/ 2 h 217"/>
                  <a:gd name="T24" fmla="*/ 0 w 152"/>
                  <a:gd name="T25" fmla="*/ 2 h 217"/>
                  <a:gd name="T26" fmla="*/ 0 w 152"/>
                  <a:gd name="T27" fmla="*/ 2 h 217"/>
                  <a:gd name="T28" fmla="*/ 0 w 152"/>
                  <a:gd name="T29" fmla="*/ 3 h 217"/>
                  <a:gd name="T30" fmla="*/ 1 w 152"/>
                  <a:gd name="T31" fmla="*/ 3 h 217"/>
                  <a:gd name="T32" fmla="*/ 1 w 152"/>
                  <a:gd name="T33" fmla="*/ 3 h 217"/>
                  <a:gd name="T34" fmla="*/ 1 w 152"/>
                  <a:gd name="T35" fmla="*/ 3 h 217"/>
                  <a:gd name="T36" fmla="*/ 1 w 152"/>
                  <a:gd name="T37" fmla="*/ 2 h 217"/>
                  <a:gd name="T38" fmla="*/ 1 w 152"/>
                  <a:gd name="T39" fmla="*/ 2 h 217"/>
                  <a:gd name="T40" fmla="*/ 2 w 152"/>
                  <a:gd name="T41" fmla="*/ 2 h 217"/>
                  <a:gd name="T42" fmla="*/ 2 w 152"/>
                  <a:gd name="T43" fmla="*/ 2 h 217"/>
                  <a:gd name="T44" fmla="*/ 2 w 152"/>
                  <a:gd name="T45" fmla="*/ 1 h 217"/>
                  <a:gd name="T46" fmla="*/ 2 w 152"/>
                  <a:gd name="T47" fmla="*/ 1 h 217"/>
                  <a:gd name="T48" fmla="*/ 2 w 152"/>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2"/>
                  <a:gd name="T76" fmla="*/ 0 h 217"/>
                  <a:gd name="T77" fmla="*/ 152 w 152"/>
                  <a:gd name="T78" fmla="*/ 217 h 2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2" h="217">
                    <a:moveTo>
                      <a:pt x="152" y="32"/>
                    </a:moveTo>
                    <a:lnTo>
                      <a:pt x="92" y="0"/>
                    </a:lnTo>
                    <a:lnTo>
                      <a:pt x="53" y="44"/>
                    </a:lnTo>
                    <a:lnTo>
                      <a:pt x="26" y="83"/>
                    </a:lnTo>
                    <a:lnTo>
                      <a:pt x="15" y="96"/>
                    </a:lnTo>
                    <a:lnTo>
                      <a:pt x="9" y="101"/>
                    </a:lnTo>
                    <a:lnTo>
                      <a:pt x="4" y="111"/>
                    </a:lnTo>
                    <a:lnTo>
                      <a:pt x="2" y="120"/>
                    </a:lnTo>
                    <a:lnTo>
                      <a:pt x="6" y="130"/>
                    </a:lnTo>
                    <a:lnTo>
                      <a:pt x="0" y="152"/>
                    </a:lnTo>
                    <a:lnTo>
                      <a:pt x="1" y="170"/>
                    </a:lnTo>
                    <a:lnTo>
                      <a:pt x="1" y="180"/>
                    </a:lnTo>
                    <a:lnTo>
                      <a:pt x="2" y="189"/>
                    </a:lnTo>
                    <a:lnTo>
                      <a:pt x="4" y="196"/>
                    </a:lnTo>
                    <a:lnTo>
                      <a:pt x="17" y="212"/>
                    </a:lnTo>
                    <a:lnTo>
                      <a:pt x="46" y="217"/>
                    </a:lnTo>
                    <a:lnTo>
                      <a:pt x="61" y="213"/>
                    </a:lnTo>
                    <a:lnTo>
                      <a:pt x="75" y="209"/>
                    </a:lnTo>
                    <a:lnTo>
                      <a:pt x="96" y="195"/>
                    </a:lnTo>
                    <a:lnTo>
                      <a:pt x="115" y="166"/>
                    </a:lnTo>
                    <a:lnTo>
                      <a:pt x="127" y="145"/>
                    </a:lnTo>
                    <a:lnTo>
                      <a:pt x="133" y="126"/>
                    </a:lnTo>
                    <a:lnTo>
                      <a:pt x="135" y="110"/>
                    </a:lnTo>
                    <a:lnTo>
                      <a:pt x="141" y="74"/>
                    </a:lnTo>
                    <a:lnTo>
                      <a:pt x="152" y="3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23" name="Freeform 63"/>
              <p:cNvSpPr>
                <a:spLocks/>
              </p:cNvSpPr>
              <p:nvPr/>
            </p:nvSpPr>
            <p:spPr bwMode="auto">
              <a:xfrm>
                <a:off x="649" y="2484"/>
                <a:ext cx="109" cy="53"/>
              </a:xfrm>
              <a:custGeom>
                <a:avLst/>
                <a:gdLst>
                  <a:gd name="T0" fmla="*/ 4 w 328"/>
                  <a:gd name="T1" fmla="*/ 0 h 159"/>
                  <a:gd name="T2" fmla="*/ 2 w 328"/>
                  <a:gd name="T3" fmla="*/ 0 h 159"/>
                  <a:gd name="T4" fmla="*/ 2 w 328"/>
                  <a:gd name="T5" fmla="*/ 0 h 159"/>
                  <a:gd name="T6" fmla="*/ 1 w 328"/>
                  <a:gd name="T7" fmla="*/ 1 h 159"/>
                  <a:gd name="T8" fmla="*/ 1 w 328"/>
                  <a:gd name="T9" fmla="*/ 1 h 159"/>
                  <a:gd name="T10" fmla="*/ 1 w 328"/>
                  <a:gd name="T11" fmla="*/ 1 h 159"/>
                  <a:gd name="T12" fmla="*/ 0 w 328"/>
                  <a:gd name="T13" fmla="*/ 1 h 159"/>
                  <a:gd name="T14" fmla="*/ 0 w 328"/>
                  <a:gd name="T15" fmla="*/ 1 h 159"/>
                  <a:gd name="T16" fmla="*/ 0 w 328"/>
                  <a:gd name="T17" fmla="*/ 1 h 159"/>
                  <a:gd name="T18" fmla="*/ 0 w 328"/>
                  <a:gd name="T19" fmla="*/ 2 h 159"/>
                  <a:gd name="T20" fmla="*/ 0 w 328"/>
                  <a:gd name="T21" fmla="*/ 2 h 159"/>
                  <a:gd name="T22" fmla="*/ 0 w 328"/>
                  <a:gd name="T23" fmla="*/ 2 h 159"/>
                  <a:gd name="T24" fmla="*/ 1 w 328"/>
                  <a:gd name="T25" fmla="*/ 2 h 159"/>
                  <a:gd name="T26" fmla="*/ 2 w 328"/>
                  <a:gd name="T27" fmla="*/ 2 h 159"/>
                  <a:gd name="T28" fmla="*/ 2 w 328"/>
                  <a:gd name="T29" fmla="*/ 2 h 159"/>
                  <a:gd name="T30" fmla="*/ 3 w 328"/>
                  <a:gd name="T31" fmla="*/ 2 h 159"/>
                  <a:gd name="T32" fmla="*/ 4 w 328"/>
                  <a:gd name="T33" fmla="*/ 2 h 159"/>
                  <a:gd name="T34" fmla="*/ 4 w 328"/>
                  <a:gd name="T35" fmla="*/ 2 h 159"/>
                  <a:gd name="T36" fmla="*/ 4 w 328"/>
                  <a:gd name="T37" fmla="*/ 1 h 159"/>
                  <a:gd name="T38" fmla="*/ 4 w 328"/>
                  <a:gd name="T39" fmla="*/ 1 h 159"/>
                  <a:gd name="T40" fmla="*/ 4 w 328"/>
                  <a:gd name="T41" fmla="*/ 1 h 159"/>
                  <a:gd name="T42" fmla="*/ 4 w 328"/>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28"/>
                  <a:gd name="T67" fmla="*/ 0 h 159"/>
                  <a:gd name="T68" fmla="*/ 328 w 328"/>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28" h="159">
                    <a:moveTo>
                      <a:pt x="316" y="38"/>
                    </a:moveTo>
                    <a:lnTo>
                      <a:pt x="169" y="0"/>
                    </a:lnTo>
                    <a:lnTo>
                      <a:pt x="150" y="28"/>
                    </a:lnTo>
                    <a:lnTo>
                      <a:pt x="117" y="53"/>
                    </a:lnTo>
                    <a:lnTo>
                      <a:pt x="92" y="68"/>
                    </a:lnTo>
                    <a:lnTo>
                      <a:pt x="62" y="81"/>
                    </a:lnTo>
                    <a:lnTo>
                      <a:pt x="26" y="89"/>
                    </a:lnTo>
                    <a:lnTo>
                      <a:pt x="13" y="99"/>
                    </a:lnTo>
                    <a:lnTo>
                      <a:pt x="4" y="110"/>
                    </a:lnTo>
                    <a:lnTo>
                      <a:pt x="0" y="132"/>
                    </a:lnTo>
                    <a:lnTo>
                      <a:pt x="11" y="142"/>
                    </a:lnTo>
                    <a:lnTo>
                      <a:pt x="32" y="153"/>
                    </a:lnTo>
                    <a:lnTo>
                      <a:pt x="67" y="156"/>
                    </a:lnTo>
                    <a:lnTo>
                      <a:pt x="125" y="159"/>
                    </a:lnTo>
                    <a:lnTo>
                      <a:pt x="163" y="155"/>
                    </a:lnTo>
                    <a:lnTo>
                      <a:pt x="213" y="146"/>
                    </a:lnTo>
                    <a:lnTo>
                      <a:pt x="309" y="139"/>
                    </a:lnTo>
                    <a:lnTo>
                      <a:pt x="322" y="134"/>
                    </a:lnTo>
                    <a:lnTo>
                      <a:pt x="328" y="110"/>
                    </a:lnTo>
                    <a:lnTo>
                      <a:pt x="326" y="73"/>
                    </a:lnTo>
                    <a:lnTo>
                      <a:pt x="322" y="54"/>
                    </a:lnTo>
                    <a:lnTo>
                      <a:pt x="316" y="3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24" name="Freeform 64"/>
              <p:cNvSpPr>
                <a:spLocks/>
              </p:cNvSpPr>
              <p:nvPr/>
            </p:nvSpPr>
            <p:spPr bwMode="auto">
              <a:xfrm>
                <a:off x="799" y="2491"/>
                <a:ext cx="58" cy="62"/>
              </a:xfrm>
              <a:custGeom>
                <a:avLst/>
                <a:gdLst>
                  <a:gd name="T0" fmla="*/ 2 w 175"/>
                  <a:gd name="T1" fmla="*/ 0 h 186"/>
                  <a:gd name="T2" fmla="*/ 2 w 175"/>
                  <a:gd name="T3" fmla="*/ 1 h 186"/>
                  <a:gd name="T4" fmla="*/ 2 w 175"/>
                  <a:gd name="T5" fmla="*/ 2 h 186"/>
                  <a:gd name="T6" fmla="*/ 2 w 175"/>
                  <a:gd name="T7" fmla="*/ 2 h 186"/>
                  <a:gd name="T8" fmla="*/ 2 w 175"/>
                  <a:gd name="T9" fmla="*/ 2 h 186"/>
                  <a:gd name="T10" fmla="*/ 2 w 175"/>
                  <a:gd name="T11" fmla="*/ 2 h 186"/>
                  <a:gd name="T12" fmla="*/ 1 w 175"/>
                  <a:gd name="T13" fmla="*/ 2 h 186"/>
                  <a:gd name="T14" fmla="*/ 0 w 175"/>
                  <a:gd name="T15" fmla="*/ 2 h 186"/>
                  <a:gd name="T16" fmla="*/ 0 w 175"/>
                  <a:gd name="T17" fmla="*/ 2 h 186"/>
                  <a:gd name="T18" fmla="*/ 0 w 175"/>
                  <a:gd name="T19" fmla="*/ 2 h 186"/>
                  <a:gd name="T20" fmla="*/ 0 w 175"/>
                  <a:gd name="T21" fmla="*/ 2 h 186"/>
                  <a:gd name="T22" fmla="*/ 0 w 175"/>
                  <a:gd name="T23" fmla="*/ 2 h 186"/>
                  <a:gd name="T24" fmla="*/ 0 w 175"/>
                  <a:gd name="T25" fmla="*/ 1 h 186"/>
                  <a:gd name="T26" fmla="*/ 0 w 175"/>
                  <a:gd name="T27" fmla="*/ 1 h 186"/>
                  <a:gd name="T28" fmla="*/ 0 w 175"/>
                  <a:gd name="T29" fmla="*/ 1 h 186"/>
                  <a:gd name="T30" fmla="*/ 1 w 175"/>
                  <a:gd name="T31" fmla="*/ 0 h 186"/>
                  <a:gd name="T32" fmla="*/ 2 w 175"/>
                  <a:gd name="T33" fmla="*/ 0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75"/>
                  <a:gd name="T52" fmla="*/ 0 h 186"/>
                  <a:gd name="T53" fmla="*/ 175 w 175"/>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75" h="186">
                    <a:moveTo>
                      <a:pt x="151" y="0"/>
                    </a:moveTo>
                    <a:lnTo>
                      <a:pt x="175" y="119"/>
                    </a:lnTo>
                    <a:lnTo>
                      <a:pt x="175" y="150"/>
                    </a:lnTo>
                    <a:lnTo>
                      <a:pt x="169" y="168"/>
                    </a:lnTo>
                    <a:lnTo>
                      <a:pt x="163" y="180"/>
                    </a:lnTo>
                    <a:lnTo>
                      <a:pt x="149" y="186"/>
                    </a:lnTo>
                    <a:lnTo>
                      <a:pt x="112" y="186"/>
                    </a:lnTo>
                    <a:lnTo>
                      <a:pt x="31" y="184"/>
                    </a:lnTo>
                    <a:lnTo>
                      <a:pt x="10" y="181"/>
                    </a:lnTo>
                    <a:lnTo>
                      <a:pt x="3" y="172"/>
                    </a:lnTo>
                    <a:lnTo>
                      <a:pt x="0" y="152"/>
                    </a:lnTo>
                    <a:lnTo>
                      <a:pt x="3" y="133"/>
                    </a:lnTo>
                    <a:lnTo>
                      <a:pt x="11" y="112"/>
                    </a:lnTo>
                    <a:lnTo>
                      <a:pt x="32" y="75"/>
                    </a:lnTo>
                    <a:lnTo>
                      <a:pt x="39" y="65"/>
                    </a:lnTo>
                    <a:lnTo>
                      <a:pt x="50" y="0"/>
                    </a:lnTo>
                    <a:lnTo>
                      <a:pt x="151"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25" name="Freeform 65"/>
              <p:cNvSpPr>
                <a:spLocks/>
              </p:cNvSpPr>
              <p:nvPr/>
            </p:nvSpPr>
            <p:spPr bwMode="auto">
              <a:xfrm>
                <a:off x="783" y="1902"/>
                <a:ext cx="46" cy="49"/>
              </a:xfrm>
              <a:custGeom>
                <a:avLst/>
                <a:gdLst>
                  <a:gd name="T0" fmla="*/ 0 w 137"/>
                  <a:gd name="T1" fmla="*/ 1 h 147"/>
                  <a:gd name="T2" fmla="*/ 0 w 137"/>
                  <a:gd name="T3" fmla="*/ 1 h 147"/>
                  <a:gd name="T4" fmla="*/ 0 w 137"/>
                  <a:gd name="T5" fmla="*/ 1 h 147"/>
                  <a:gd name="T6" fmla="*/ 0 w 137"/>
                  <a:gd name="T7" fmla="*/ 1 h 147"/>
                  <a:gd name="T8" fmla="*/ 0 w 137"/>
                  <a:gd name="T9" fmla="*/ 1 h 147"/>
                  <a:gd name="T10" fmla="*/ 0 w 137"/>
                  <a:gd name="T11" fmla="*/ 2 h 147"/>
                  <a:gd name="T12" fmla="*/ 1 w 137"/>
                  <a:gd name="T13" fmla="*/ 2 h 147"/>
                  <a:gd name="T14" fmla="*/ 1 w 137"/>
                  <a:gd name="T15" fmla="*/ 2 h 147"/>
                  <a:gd name="T16" fmla="*/ 1 w 137"/>
                  <a:gd name="T17" fmla="*/ 2 h 147"/>
                  <a:gd name="T18" fmla="*/ 1 w 137"/>
                  <a:gd name="T19" fmla="*/ 2 h 147"/>
                  <a:gd name="T20" fmla="*/ 1 w 137"/>
                  <a:gd name="T21" fmla="*/ 2 h 147"/>
                  <a:gd name="T22" fmla="*/ 1 w 137"/>
                  <a:gd name="T23" fmla="*/ 2 h 147"/>
                  <a:gd name="T24" fmla="*/ 1 w 137"/>
                  <a:gd name="T25" fmla="*/ 2 h 147"/>
                  <a:gd name="T26" fmla="*/ 1 w 137"/>
                  <a:gd name="T27" fmla="*/ 2 h 147"/>
                  <a:gd name="T28" fmla="*/ 1 w 137"/>
                  <a:gd name="T29" fmla="*/ 1 h 147"/>
                  <a:gd name="T30" fmla="*/ 1 w 137"/>
                  <a:gd name="T31" fmla="*/ 1 h 147"/>
                  <a:gd name="T32" fmla="*/ 2 w 137"/>
                  <a:gd name="T33" fmla="*/ 1 h 147"/>
                  <a:gd name="T34" fmla="*/ 2 w 137"/>
                  <a:gd name="T35" fmla="*/ 1 h 147"/>
                  <a:gd name="T36" fmla="*/ 2 w 137"/>
                  <a:gd name="T37" fmla="*/ 1 h 147"/>
                  <a:gd name="T38" fmla="*/ 2 w 137"/>
                  <a:gd name="T39" fmla="*/ 0 h 147"/>
                  <a:gd name="T40" fmla="*/ 2 w 137"/>
                  <a:gd name="T41" fmla="*/ 0 h 147"/>
                  <a:gd name="T42" fmla="*/ 2 w 137"/>
                  <a:gd name="T43" fmla="*/ 0 h 147"/>
                  <a:gd name="T44" fmla="*/ 2 w 137"/>
                  <a:gd name="T45" fmla="*/ 0 h 147"/>
                  <a:gd name="T46" fmla="*/ 1 w 137"/>
                  <a:gd name="T47" fmla="*/ 0 h 147"/>
                  <a:gd name="T48" fmla="*/ 1 w 137"/>
                  <a:gd name="T49" fmla="*/ 0 h 147"/>
                  <a:gd name="T50" fmla="*/ 1 w 137"/>
                  <a:gd name="T51" fmla="*/ 0 h 147"/>
                  <a:gd name="T52" fmla="*/ 1 w 137"/>
                  <a:gd name="T53" fmla="*/ 0 h 147"/>
                  <a:gd name="T54" fmla="*/ 1 w 137"/>
                  <a:gd name="T55" fmla="*/ 0 h 147"/>
                  <a:gd name="T56" fmla="*/ 1 w 137"/>
                  <a:gd name="T57" fmla="*/ 1 h 147"/>
                  <a:gd name="T58" fmla="*/ 1 w 137"/>
                  <a:gd name="T59" fmla="*/ 1 h 147"/>
                  <a:gd name="T60" fmla="*/ 1 w 137"/>
                  <a:gd name="T61" fmla="*/ 1 h 147"/>
                  <a:gd name="T62" fmla="*/ 1 w 137"/>
                  <a:gd name="T63" fmla="*/ 1 h 147"/>
                  <a:gd name="T64" fmla="*/ 1 w 137"/>
                  <a:gd name="T65" fmla="*/ 1 h 147"/>
                  <a:gd name="T66" fmla="*/ 0 w 137"/>
                  <a:gd name="T67" fmla="*/ 1 h 147"/>
                  <a:gd name="T68" fmla="*/ 0 w 137"/>
                  <a:gd name="T69" fmla="*/ 1 h 1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37"/>
                  <a:gd name="T106" fmla="*/ 0 h 147"/>
                  <a:gd name="T107" fmla="*/ 137 w 137"/>
                  <a:gd name="T108" fmla="*/ 147 h 14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37" h="147">
                    <a:moveTo>
                      <a:pt x="0" y="86"/>
                    </a:moveTo>
                    <a:lnTo>
                      <a:pt x="0" y="87"/>
                    </a:lnTo>
                    <a:lnTo>
                      <a:pt x="0" y="92"/>
                    </a:lnTo>
                    <a:lnTo>
                      <a:pt x="5" y="98"/>
                    </a:lnTo>
                    <a:lnTo>
                      <a:pt x="15" y="107"/>
                    </a:lnTo>
                    <a:lnTo>
                      <a:pt x="37" y="122"/>
                    </a:lnTo>
                    <a:lnTo>
                      <a:pt x="59" y="138"/>
                    </a:lnTo>
                    <a:lnTo>
                      <a:pt x="72" y="145"/>
                    </a:lnTo>
                    <a:lnTo>
                      <a:pt x="78" y="146"/>
                    </a:lnTo>
                    <a:lnTo>
                      <a:pt x="83" y="147"/>
                    </a:lnTo>
                    <a:lnTo>
                      <a:pt x="88" y="146"/>
                    </a:lnTo>
                    <a:lnTo>
                      <a:pt x="92" y="144"/>
                    </a:lnTo>
                    <a:lnTo>
                      <a:pt x="97" y="139"/>
                    </a:lnTo>
                    <a:lnTo>
                      <a:pt x="101" y="126"/>
                    </a:lnTo>
                    <a:lnTo>
                      <a:pt x="110" y="112"/>
                    </a:lnTo>
                    <a:lnTo>
                      <a:pt x="119" y="95"/>
                    </a:lnTo>
                    <a:lnTo>
                      <a:pt x="130" y="75"/>
                    </a:lnTo>
                    <a:lnTo>
                      <a:pt x="134" y="58"/>
                    </a:lnTo>
                    <a:lnTo>
                      <a:pt x="137" y="48"/>
                    </a:lnTo>
                    <a:lnTo>
                      <a:pt x="137" y="39"/>
                    </a:lnTo>
                    <a:lnTo>
                      <a:pt x="134" y="30"/>
                    </a:lnTo>
                    <a:lnTo>
                      <a:pt x="130" y="23"/>
                    </a:lnTo>
                    <a:lnTo>
                      <a:pt x="121" y="15"/>
                    </a:lnTo>
                    <a:lnTo>
                      <a:pt x="111" y="7"/>
                    </a:lnTo>
                    <a:lnTo>
                      <a:pt x="100" y="1"/>
                    </a:lnTo>
                    <a:lnTo>
                      <a:pt x="88" y="0"/>
                    </a:lnTo>
                    <a:lnTo>
                      <a:pt x="88" y="3"/>
                    </a:lnTo>
                    <a:lnTo>
                      <a:pt x="90" y="39"/>
                    </a:lnTo>
                    <a:lnTo>
                      <a:pt x="88" y="43"/>
                    </a:lnTo>
                    <a:lnTo>
                      <a:pt x="85" y="49"/>
                    </a:lnTo>
                    <a:lnTo>
                      <a:pt x="78" y="58"/>
                    </a:lnTo>
                    <a:lnTo>
                      <a:pt x="64" y="68"/>
                    </a:lnTo>
                    <a:lnTo>
                      <a:pt x="47" y="75"/>
                    </a:lnTo>
                    <a:lnTo>
                      <a:pt x="22" y="84"/>
                    </a:lnTo>
                    <a:lnTo>
                      <a:pt x="0" y="8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26" name="Freeform 66"/>
              <p:cNvSpPr>
                <a:spLocks/>
              </p:cNvSpPr>
              <p:nvPr/>
            </p:nvSpPr>
            <p:spPr bwMode="auto">
              <a:xfrm>
                <a:off x="747" y="1907"/>
                <a:ext cx="34" cy="44"/>
              </a:xfrm>
              <a:custGeom>
                <a:avLst/>
                <a:gdLst>
                  <a:gd name="T0" fmla="*/ 0 w 102"/>
                  <a:gd name="T1" fmla="*/ 0 h 132"/>
                  <a:gd name="T2" fmla="*/ 0 w 102"/>
                  <a:gd name="T3" fmla="*/ 1 h 132"/>
                  <a:gd name="T4" fmla="*/ 0 w 102"/>
                  <a:gd name="T5" fmla="*/ 1 h 132"/>
                  <a:gd name="T6" fmla="*/ 0 w 102"/>
                  <a:gd name="T7" fmla="*/ 1 h 132"/>
                  <a:gd name="T8" fmla="*/ 0 w 102"/>
                  <a:gd name="T9" fmla="*/ 1 h 132"/>
                  <a:gd name="T10" fmla="*/ 0 w 102"/>
                  <a:gd name="T11" fmla="*/ 1 h 132"/>
                  <a:gd name="T12" fmla="*/ 0 w 102"/>
                  <a:gd name="T13" fmla="*/ 1 h 132"/>
                  <a:gd name="T14" fmla="*/ 0 w 102"/>
                  <a:gd name="T15" fmla="*/ 2 h 132"/>
                  <a:gd name="T16" fmla="*/ 0 w 102"/>
                  <a:gd name="T17" fmla="*/ 2 h 132"/>
                  <a:gd name="T18" fmla="*/ 0 w 102"/>
                  <a:gd name="T19" fmla="*/ 2 h 132"/>
                  <a:gd name="T20" fmla="*/ 0 w 102"/>
                  <a:gd name="T21" fmla="*/ 2 h 132"/>
                  <a:gd name="T22" fmla="*/ 0 w 102"/>
                  <a:gd name="T23" fmla="*/ 2 h 132"/>
                  <a:gd name="T24" fmla="*/ 0 w 102"/>
                  <a:gd name="T25" fmla="*/ 2 h 132"/>
                  <a:gd name="T26" fmla="*/ 0 w 102"/>
                  <a:gd name="T27" fmla="*/ 2 h 132"/>
                  <a:gd name="T28" fmla="*/ 1 w 102"/>
                  <a:gd name="T29" fmla="*/ 2 h 132"/>
                  <a:gd name="T30" fmla="*/ 1 w 102"/>
                  <a:gd name="T31" fmla="*/ 1 h 132"/>
                  <a:gd name="T32" fmla="*/ 1 w 102"/>
                  <a:gd name="T33" fmla="*/ 1 h 132"/>
                  <a:gd name="T34" fmla="*/ 1 w 102"/>
                  <a:gd name="T35" fmla="*/ 1 h 132"/>
                  <a:gd name="T36" fmla="*/ 1 w 102"/>
                  <a:gd name="T37" fmla="*/ 1 h 132"/>
                  <a:gd name="T38" fmla="*/ 1 w 102"/>
                  <a:gd name="T39" fmla="*/ 1 h 132"/>
                  <a:gd name="T40" fmla="*/ 1 w 102"/>
                  <a:gd name="T41" fmla="*/ 1 h 132"/>
                  <a:gd name="T42" fmla="*/ 1 w 102"/>
                  <a:gd name="T43" fmla="*/ 1 h 132"/>
                  <a:gd name="T44" fmla="*/ 1 w 102"/>
                  <a:gd name="T45" fmla="*/ 1 h 132"/>
                  <a:gd name="T46" fmla="*/ 1 w 102"/>
                  <a:gd name="T47" fmla="*/ 1 h 132"/>
                  <a:gd name="T48" fmla="*/ 1 w 102"/>
                  <a:gd name="T49" fmla="*/ 1 h 132"/>
                  <a:gd name="T50" fmla="*/ 1 w 102"/>
                  <a:gd name="T51" fmla="*/ 1 h 132"/>
                  <a:gd name="T52" fmla="*/ 1 w 102"/>
                  <a:gd name="T53" fmla="*/ 0 h 132"/>
                  <a:gd name="T54" fmla="*/ 1 w 102"/>
                  <a:gd name="T55" fmla="*/ 0 h 132"/>
                  <a:gd name="T56" fmla="*/ 1 w 102"/>
                  <a:gd name="T57" fmla="*/ 0 h 132"/>
                  <a:gd name="T58" fmla="*/ 1 w 102"/>
                  <a:gd name="T59" fmla="*/ 0 h 132"/>
                  <a:gd name="T60" fmla="*/ 0 w 102"/>
                  <a:gd name="T61" fmla="*/ 0 h 132"/>
                  <a:gd name="T62" fmla="*/ 0 w 102"/>
                  <a:gd name="T63" fmla="*/ 0 h 132"/>
                  <a:gd name="T64" fmla="*/ 0 w 102"/>
                  <a:gd name="T65" fmla="*/ 0 h 132"/>
                  <a:gd name="T66" fmla="*/ 0 w 102"/>
                  <a:gd name="T67" fmla="*/ 0 h 132"/>
                  <a:gd name="T68" fmla="*/ 0 w 102"/>
                  <a:gd name="T69" fmla="*/ 0 h 132"/>
                  <a:gd name="T70" fmla="*/ 0 w 102"/>
                  <a:gd name="T71" fmla="*/ 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2"/>
                  <a:gd name="T109" fmla="*/ 0 h 132"/>
                  <a:gd name="T110" fmla="*/ 102 w 102"/>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2" h="132">
                    <a:moveTo>
                      <a:pt x="3" y="38"/>
                    </a:moveTo>
                    <a:lnTo>
                      <a:pt x="2" y="45"/>
                    </a:lnTo>
                    <a:lnTo>
                      <a:pt x="2" y="53"/>
                    </a:lnTo>
                    <a:lnTo>
                      <a:pt x="0" y="61"/>
                    </a:lnTo>
                    <a:lnTo>
                      <a:pt x="2" y="75"/>
                    </a:lnTo>
                    <a:lnTo>
                      <a:pt x="4" y="92"/>
                    </a:lnTo>
                    <a:lnTo>
                      <a:pt x="6" y="106"/>
                    </a:lnTo>
                    <a:lnTo>
                      <a:pt x="10" y="124"/>
                    </a:lnTo>
                    <a:lnTo>
                      <a:pt x="10" y="128"/>
                    </a:lnTo>
                    <a:lnTo>
                      <a:pt x="12" y="132"/>
                    </a:lnTo>
                    <a:lnTo>
                      <a:pt x="15" y="132"/>
                    </a:lnTo>
                    <a:lnTo>
                      <a:pt x="19" y="132"/>
                    </a:lnTo>
                    <a:lnTo>
                      <a:pt x="28" y="131"/>
                    </a:lnTo>
                    <a:lnTo>
                      <a:pt x="36" y="127"/>
                    </a:lnTo>
                    <a:lnTo>
                      <a:pt x="45" y="124"/>
                    </a:lnTo>
                    <a:lnTo>
                      <a:pt x="62" y="113"/>
                    </a:lnTo>
                    <a:lnTo>
                      <a:pt x="76" y="103"/>
                    </a:lnTo>
                    <a:lnTo>
                      <a:pt x="86" y="92"/>
                    </a:lnTo>
                    <a:lnTo>
                      <a:pt x="96" y="81"/>
                    </a:lnTo>
                    <a:lnTo>
                      <a:pt x="98" y="77"/>
                    </a:lnTo>
                    <a:lnTo>
                      <a:pt x="102" y="73"/>
                    </a:lnTo>
                    <a:lnTo>
                      <a:pt x="92" y="71"/>
                    </a:lnTo>
                    <a:lnTo>
                      <a:pt x="84" y="67"/>
                    </a:lnTo>
                    <a:lnTo>
                      <a:pt x="71" y="60"/>
                    </a:lnTo>
                    <a:lnTo>
                      <a:pt x="61" y="53"/>
                    </a:lnTo>
                    <a:lnTo>
                      <a:pt x="52" y="42"/>
                    </a:lnTo>
                    <a:lnTo>
                      <a:pt x="49" y="35"/>
                    </a:lnTo>
                    <a:lnTo>
                      <a:pt x="46" y="25"/>
                    </a:lnTo>
                    <a:lnTo>
                      <a:pt x="48" y="0"/>
                    </a:lnTo>
                    <a:lnTo>
                      <a:pt x="32" y="6"/>
                    </a:lnTo>
                    <a:lnTo>
                      <a:pt x="18" y="16"/>
                    </a:lnTo>
                    <a:lnTo>
                      <a:pt x="15" y="20"/>
                    </a:lnTo>
                    <a:lnTo>
                      <a:pt x="10" y="25"/>
                    </a:lnTo>
                    <a:lnTo>
                      <a:pt x="6" y="31"/>
                    </a:lnTo>
                    <a:lnTo>
                      <a:pt x="3" y="3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27" name="Freeform 67"/>
              <p:cNvSpPr>
                <a:spLocks/>
              </p:cNvSpPr>
              <p:nvPr/>
            </p:nvSpPr>
            <p:spPr bwMode="auto">
              <a:xfrm>
                <a:off x="673" y="1910"/>
                <a:ext cx="225" cy="270"/>
              </a:xfrm>
              <a:custGeom>
                <a:avLst/>
                <a:gdLst>
                  <a:gd name="T0" fmla="*/ 4 w 676"/>
                  <a:gd name="T1" fmla="*/ 1 h 808"/>
                  <a:gd name="T2" fmla="*/ 4 w 676"/>
                  <a:gd name="T3" fmla="*/ 1 h 808"/>
                  <a:gd name="T4" fmla="*/ 5 w 676"/>
                  <a:gd name="T5" fmla="*/ 1 h 808"/>
                  <a:gd name="T6" fmla="*/ 5 w 676"/>
                  <a:gd name="T7" fmla="*/ 1 h 808"/>
                  <a:gd name="T8" fmla="*/ 5 w 676"/>
                  <a:gd name="T9" fmla="*/ 1 h 808"/>
                  <a:gd name="T10" fmla="*/ 5 w 676"/>
                  <a:gd name="T11" fmla="*/ 1 h 808"/>
                  <a:gd name="T12" fmla="*/ 6 w 676"/>
                  <a:gd name="T13" fmla="*/ 1 h 808"/>
                  <a:gd name="T14" fmla="*/ 6 w 676"/>
                  <a:gd name="T15" fmla="*/ 0 h 808"/>
                  <a:gd name="T16" fmla="*/ 6 w 676"/>
                  <a:gd name="T17" fmla="*/ 0 h 808"/>
                  <a:gd name="T18" fmla="*/ 6 w 676"/>
                  <a:gd name="T19" fmla="*/ 0 h 808"/>
                  <a:gd name="T20" fmla="*/ 6 w 676"/>
                  <a:gd name="T21" fmla="*/ 0 h 808"/>
                  <a:gd name="T22" fmla="*/ 7 w 676"/>
                  <a:gd name="T23" fmla="*/ 1 h 808"/>
                  <a:gd name="T24" fmla="*/ 7 w 676"/>
                  <a:gd name="T25" fmla="*/ 1 h 808"/>
                  <a:gd name="T26" fmla="*/ 8 w 676"/>
                  <a:gd name="T27" fmla="*/ 1 h 808"/>
                  <a:gd name="T28" fmla="*/ 8 w 676"/>
                  <a:gd name="T29" fmla="*/ 2 h 808"/>
                  <a:gd name="T30" fmla="*/ 8 w 676"/>
                  <a:gd name="T31" fmla="*/ 3 h 808"/>
                  <a:gd name="T32" fmla="*/ 8 w 676"/>
                  <a:gd name="T33" fmla="*/ 3 h 808"/>
                  <a:gd name="T34" fmla="*/ 8 w 676"/>
                  <a:gd name="T35" fmla="*/ 4 h 808"/>
                  <a:gd name="T36" fmla="*/ 8 w 676"/>
                  <a:gd name="T37" fmla="*/ 5 h 808"/>
                  <a:gd name="T38" fmla="*/ 8 w 676"/>
                  <a:gd name="T39" fmla="*/ 6 h 808"/>
                  <a:gd name="T40" fmla="*/ 8 w 676"/>
                  <a:gd name="T41" fmla="*/ 6 h 808"/>
                  <a:gd name="T42" fmla="*/ 8 w 676"/>
                  <a:gd name="T43" fmla="*/ 7 h 808"/>
                  <a:gd name="T44" fmla="*/ 8 w 676"/>
                  <a:gd name="T45" fmla="*/ 8 h 808"/>
                  <a:gd name="T46" fmla="*/ 8 w 676"/>
                  <a:gd name="T47" fmla="*/ 8 h 808"/>
                  <a:gd name="T48" fmla="*/ 8 w 676"/>
                  <a:gd name="T49" fmla="*/ 8 h 808"/>
                  <a:gd name="T50" fmla="*/ 7 w 676"/>
                  <a:gd name="T51" fmla="*/ 9 h 808"/>
                  <a:gd name="T52" fmla="*/ 7 w 676"/>
                  <a:gd name="T53" fmla="*/ 9 h 808"/>
                  <a:gd name="T54" fmla="*/ 7 w 676"/>
                  <a:gd name="T55" fmla="*/ 10 h 808"/>
                  <a:gd name="T56" fmla="*/ 6 w 676"/>
                  <a:gd name="T57" fmla="*/ 10 h 808"/>
                  <a:gd name="T58" fmla="*/ 5 w 676"/>
                  <a:gd name="T59" fmla="*/ 10 h 808"/>
                  <a:gd name="T60" fmla="*/ 4 w 676"/>
                  <a:gd name="T61" fmla="*/ 10 h 808"/>
                  <a:gd name="T62" fmla="*/ 4 w 676"/>
                  <a:gd name="T63" fmla="*/ 10 h 808"/>
                  <a:gd name="T64" fmla="*/ 3 w 676"/>
                  <a:gd name="T65" fmla="*/ 10 h 808"/>
                  <a:gd name="T66" fmla="*/ 2 w 676"/>
                  <a:gd name="T67" fmla="*/ 10 h 808"/>
                  <a:gd name="T68" fmla="*/ 2 w 676"/>
                  <a:gd name="T69" fmla="*/ 10 h 808"/>
                  <a:gd name="T70" fmla="*/ 2 w 676"/>
                  <a:gd name="T71" fmla="*/ 8 h 808"/>
                  <a:gd name="T72" fmla="*/ 1 w 676"/>
                  <a:gd name="T73" fmla="*/ 9 h 808"/>
                  <a:gd name="T74" fmla="*/ 1 w 676"/>
                  <a:gd name="T75" fmla="*/ 9 h 808"/>
                  <a:gd name="T76" fmla="*/ 0 w 676"/>
                  <a:gd name="T77" fmla="*/ 9 h 808"/>
                  <a:gd name="T78" fmla="*/ 0 w 676"/>
                  <a:gd name="T79" fmla="*/ 8 h 808"/>
                  <a:gd name="T80" fmla="*/ 0 w 676"/>
                  <a:gd name="T81" fmla="*/ 8 h 808"/>
                  <a:gd name="T82" fmla="*/ 0 w 676"/>
                  <a:gd name="T83" fmla="*/ 7 h 808"/>
                  <a:gd name="T84" fmla="*/ 1 w 676"/>
                  <a:gd name="T85" fmla="*/ 6 h 808"/>
                  <a:gd name="T86" fmla="*/ 1 w 676"/>
                  <a:gd name="T87" fmla="*/ 5 h 808"/>
                  <a:gd name="T88" fmla="*/ 1 w 676"/>
                  <a:gd name="T89" fmla="*/ 4 h 808"/>
                  <a:gd name="T90" fmla="*/ 1 w 676"/>
                  <a:gd name="T91" fmla="*/ 3 h 808"/>
                  <a:gd name="T92" fmla="*/ 1 w 676"/>
                  <a:gd name="T93" fmla="*/ 2 h 808"/>
                  <a:gd name="T94" fmla="*/ 1 w 676"/>
                  <a:gd name="T95" fmla="*/ 2 h 808"/>
                  <a:gd name="T96" fmla="*/ 1 w 676"/>
                  <a:gd name="T97" fmla="*/ 1 h 808"/>
                  <a:gd name="T98" fmla="*/ 3 w 676"/>
                  <a:gd name="T99" fmla="*/ 0 h 808"/>
                  <a:gd name="T100" fmla="*/ 3 w 676"/>
                  <a:gd name="T101" fmla="*/ 0 h 808"/>
                  <a:gd name="T102" fmla="*/ 3 w 676"/>
                  <a:gd name="T103" fmla="*/ 1 h 808"/>
                  <a:gd name="T104" fmla="*/ 3 w 676"/>
                  <a:gd name="T105" fmla="*/ 1 h 808"/>
                  <a:gd name="T106" fmla="*/ 3 w 676"/>
                  <a:gd name="T107" fmla="*/ 1 h 808"/>
                  <a:gd name="T108" fmla="*/ 3 w 676"/>
                  <a:gd name="T109" fmla="*/ 1 h 808"/>
                  <a:gd name="T110" fmla="*/ 3 w 676"/>
                  <a:gd name="T111" fmla="*/ 1 h 808"/>
                  <a:gd name="T112" fmla="*/ 4 w 676"/>
                  <a:gd name="T113" fmla="*/ 1 h 808"/>
                  <a:gd name="T114" fmla="*/ 4 w 676"/>
                  <a:gd name="T115" fmla="*/ 1 h 808"/>
                  <a:gd name="T116" fmla="*/ 4 w 676"/>
                  <a:gd name="T117" fmla="*/ 1 h 808"/>
                  <a:gd name="T118" fmla="*/ 4 w 676"/>
                  <a:gd name="T119" fmla="*/ 1 h 80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76"/>
                  <a:gd name="T181" fmla="*/ 0 h 808"/>
                  <a:gd name="T182" fmla="*/ 676 w 676"/>
                  <a:gd name="T183" fmla="*/ 808 h 80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76" h="808">
                    <a:moveTo>
                      <a:pt x="332" y="63"/>
                    </a:moveTo>
                    <a:lnTo>
                      <a:pt x="332" y="63"/>
                    </a:lnTo>
                    <a:lnTo>
                      <a:pt x="333" y="68"/>
                    </a:lnTo>
                    <a:lnTo>
                      <a:pt x="337" y="74"/>
                    </a:lnTo>
                    <a:lnTo>
                      <a:pt x="347" y="82"/>
                    </a:lnTo>
                    <a:lnTo>
                      <a:pt x="392" y="113"/>
                    </a:lnTo>
                    <a:lnTo>
                      <a:pt x="404" y="120"/>
                    </a:lnTo>
                    <a:lnTo>
                      <a:pt x="410" y="121"/>
                    </a:lnTo>
                    <a:lnTo>
                      <a:pt x="415" y="122"/>
                    </a:lnTo>
                    <a:lnTo>
                      <a:pt x="420" y="121"/>
                    </a:lnTo>
                    <a:lnTo>
                      <a:pt x="425" y="119"/>
                    </a:lnTo>
                    <a:lnTo>
                      <a:pt x="429" y="114"/>
                    </a:lnTo>
                    <a:lnTo>
                      <a:pt x="433" y="101"/>
                    </a:lnTo>
                    <a:lnTo>
                      <a:pt x="451" y="71"/>
                    </a:lnTo>
                    <a:lnTo>
                      <a:pt x="463" y="51"/>
                    </a:lnTo>
                    <a:lnTo>
                      <a:pt x="468" y="34"/>
                    </a:lnTo>
                    <a:lnTo>
                      <a:pt x="469" y="24"/>
                    </a:lnTo>
                    <a:lnTo>
                      <a:pt x="469" y="15"/>
                    </a:lnTo>
                    <a:lnTo>
                      <a:pt x="466" y="8"/>
                    </a:lnTo>
                    <a:lnTo>
                      <a:pt x="463" y="1"/>
                    </a:lnTo>
                    <a:lnTo>
                      <a:pt x="463" y="0"/>
                    </a:lnTo>
                    <a:lnTo>
                      <a:pt x="472" y="5"/>
                    </a:lnTo>
                    <a:lnTo>
                      <a:pt x="482" y="14"/>
                    </a:lnTo>
                    <a:lnTo>
                      <a:pt x="547" y="54"/>
                    </a:lnTo>
                    <a:lnTo>
                      <a:pt x="568" y="63"/>
                    </a:lnTo>
                    <a:lnTo>
                      <a:pt x="590" y="76"/>
                    </a:lnTo>
                    <a:lnTo>
                      <a:pt x="605" y="87"/>
                    </a:lnTo>
                    <a:lnTo>
                      <a:pt x="620" y="102"/>
                    </a:lnTo>
                    <a:lnTo>
                      <a:pt x="630" y="116"/>
                    </a:lnTo>
                    <a:lnTo>
                      <a:pt x="644" y="141"/>
                    </a:lnTo>
                    <a:lnTo>
                      <a:pt x="655" y="175"/>
                    </a:lnTo>
                    <a:lnTo>
                      <a:pt x="663" y="219"/>
                    </a:lnTo>
                    <a:lnTo>
                      <a:pt x="668" y="244"/>
                    </a:lnTo>
                    <a:lnTo>
                      <a:pt x="670" y="272"/>
                    </a:lnTo>
                    <a:lnTo>
                      <a:pt x="674" y="304"/>
                    </a:lnTo>
                    <a:lnTo>
                      <a:pt x="676" y="343"/>
                    </a:lnTo>
                    <a:lnTo>
                      <a:pt x="676" y="359"/>
                    </a:lnTo>
                    <a:lnTo>
                      <a:pt x="674" y="389"/>
                    </a:lnTo>
                    <a:lnTo>
                      <a:pt x="673" y="417"/>
                    </a:lnTo>
                    <a:lnTo>
                      <a:pt x="670" y="446"/>
                    </a:lnTo>
                    <a:lnTo>
                      <a:pt x="670" y="464"/>
                    </a:lnTo>
                    <a:lnTo>
                      <a:pt x="670" y="494"/>
                    </a:lnTo>
                    <a:lnTo>
                      <a:pt x="673" y="521"/>
                    </a:lnTo>
                    <a:lnTo>
                      <a:pt x="673" y="558"/>
                    </a:lnTo>
                    <a:lnTo>
                      <a:pt x="670" y="591"/>
                    </a:lnTo>
                    <a:lnTo>
                      <a:pt x="666" y="606"/>
                    </a:lnTo>
                    <a:lnTo>
                      <a:pt x="661" y="621"/>
                    </a:lnTo>
                    <a:lnTo>
                      <a:pt x="656" y="631"/>
                    </a:lnTo>
                    <a:lnTo>
                      <a:pt x="648" y="642"/>
                    </a:lnTo>
                    <a:lnTo>
                      <a:pt x="633" y="664"/>
                    </a:lnTo>
                    <a:lnTo>
                      <a:pt x="621" y="679"/>
                    </a:lnTo>
                    <a:lnTo>
                      <a:pt x="608" y="694"/>
                    </a:lnTo>
                    <a:lnTo>
                      <a:pt x="590" y="720"/>
                    </a:lnTo>
                    <a:lnTo>
                      <a:pt x="582" y="736"/>
                    </a:lnTo>
                    <a:lnTo>
                      <a:pt x="576" y="752"/>
                    </a:lnTo>
                    <a:lnTo>
                      <a:pt x="568" y="773"/>
                    </a:lnTo>
                    <a:lnTo>
                      <a:pt x="496" y="732"/>
                    </a:lnTo>
                    <a:lnTo>
                      <a:pt x="449" y="789"/>
                    </a:lnTo>
                    <a:lnTo>
                      <a:pt x="446" y="792"/>
                    </a:lnTo>
                    <a:lnTo>
                      <a:pt x="416" y="798"/>
                    </a:lnTo>
                    <a:lnTo>
                      <a:pt x="389" y="802"/>
                    </a:lnTo>
                    <a:lnTo>
                      <a:pt x="363" y="805"/>
                    </a:lnTo>
                    <a:lnTo>
                      <a:pt x="334" y="807"/>
                    </a:lnTo>
                    <a:lnTo>
                      <a:pt x="298" y="808"/>
                    </a:lnTo>
                    <a:lnTo>
                      <a:pt x="270" y="807"/>
                    </a:lnTo>
                    <a:lnTo>
                      <a:pt x="239" y="804"/>
                    </a:lnTo>
                    <a:lnTo>
                      <a:pt x="201" y="796"/>
                    </a:lnTo>
                    <a:lnTo>
                      <a:pt x="171" y="788"/>
                    </a:lnTo>
                    <a:lnTo>
                      <a:pt x="159" y="785"/>
                    </a:lnTo>
                    <a:lnTo>
                      <a:pt x="151" y="781"/>
                    </a:lnTo>
                    <a:lnTo>
                      <a:pt x="145" y="779"/>
                    </a:lnTo>
                    <a:lnTo>
                      <a:pt x="161" y="634"/>
                    </a:lnTo>
                    <a:lnTo>
                      <a:pt x="133" y="662"/>
                    </a:lnTo>
                    <a:lnTo>
                      <a:pt x="110" y="692"/>
                    </a:lnTo>
                    <a:lnTo>
                      <a:pt x="98" y="709"/>
                    </a:lnTo>
                    <a:lnTo>
                      <a:pt x="86" y="727"/>
                    </a:lnTo>
                    <a:lnTo>
                      <a:pt x="77" y="739"/>
                    </a:lnTo>
                    <a:lnTo>
                      <a:pt x="0" y="694"/>
                    </a:lnTo>
                    <a:lnTo>
                      <a:pt x="4" y="684"/>
                    </a:lnTo>
                    <a:lnTo>
                      <a:pt x="10" y="668"/>
                    </a:lnTo>
                    <a:lnTo>
                      <a:pt x="15" y="653"/>
                    </a:lnTo>
                    <a:lnTo>
                      <a:pt x="17" y="640"/>
                    </a:lnTo>
                    <a:lnTo>
                      <a:pt x="22" y="620"/>
                    </a:lnTo>
                    <a:lnTo>
                      <a:pt x="27" y="575"/>
                    </a:lnTo>
                    <a:lnTo>
                      <a:pt x="32" y="545"/>
                    </a:lnTo>
                    <a:lnTo>
                      <a:pt x="41" y="503"/>
                    </a:lnTo>
                    <a:lnTo>
                      <a:pt x="47" y="478"/>
                    </a:lnTo>
                    <a:lnTo>
                      <a:pt x="54" y="439"/>
                    </a:lnTo>
                    <a:lnTo>
                      <a:pt x="61" y="402"/>
                    </a:lnTo>
                    <a:lnTo>
                      <a:pt x="65" y="361"/>
                    </a:lnTo>
                    <a:lnTo>
                      <a:pt x="66" y="312"/>
                    </a:lnTo>
                    <a:lnTo>
                      <a:pt x="68" y="267"/>
                    </a:lnTo>
                    <a:lnTo>
                      <a:pt x="76" y="201"/>
                    </a:lnTo>
                    <a:lnTo>
                      <a:pt x="81" y="180"/>
                    </a:lnTo>
                    <a:lnTo>
                      <a:pt x="88" y="152"/>
                    </a:lnTo>
                    <a:lnTo>
                      <a:pt x="92" y="130"/>
                    </a:lnTo>
                    <a:lnTo>
                      <a:pt x="100" y="112"/>
                    </a:lnTo>
                    <a:lnTo>
                      <a:pt x="109" y="97"/>
                    </a:lnTo>
                    <a:lnTo>
                      <a:pt x="120" y="82"/>
                    </a:lnTo>
                    <a:lnTo>
                      <a:pt x="226" y="27"/>
                    </a:lnTo>
                    <a:lnTo>
                      <a:pt x="225" y="28"/>
                    </a:lnTo>
                    <a:lnTo>
                      <a:pt x="224" y="34"/>
                    </a:lnTo>
                    <a:lnTo>
                      <a:pt x="222" y="42"/>
                    </a:lnTo>
                    <a:lnTo>
                      <a:pt x="222" y="50"/>
                    </a:lnTo>
                    <a:lnTo>
                      <a:pt x="224" y="66"/>
                    </a:lnTo>
                    <a:lnTo>
                      <a:pt x="232" y="112"/>
                    </a:lnTo>
                    <a:lnTo>
                      <a:pt x="232" y="116"/>
                    </a:lnTo>
                    <a:lnTo>
                      <a:pt x="234" y="119"/>
                    </a:lnTo>
                    <a:lnTo>
                      <a:pt x="237" y="120"/>
                    </a:lnTo>
                    <a:lnTo>
                      <a:pt x="241" y="119"/>
                    </a:lnTo>
                    <a:lnTo>
                      <a:pt x="248" y="117"/>
                    </a:lnTo>
                    <a:lnTo>
                      <a:pt x="258" y="115"/>
                    </a:lnTo>
                    <a:lnTo>
                      <a:pt x="267" y="112"/>
                    </a:lnTo>
                    <a:lnTo>
                      <a:pt x="308" y="81"/>
                    </a:lnTo>
                    <a:lnTo>
                      <a:pt x="317" y="70"/>
                    </a:lnTo>
                    <a:lnTo>
                      <a:pt x="320" y="66"/>
                    </a:lnTo>
                    <a:lnTo>
                      <a:pt x="324" y="63"/>
                    </a:lnTo>
                    <a:lnTo>
                      <a:pt x="331" y="62"/>
                    </a:lnTo>
                    <a:lnTo>
                      <a:pt x="324" y="63"/>
                    </a:lnTo>
                    <a:lnTo>
                      <a:pt x="332" y="6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28" name="Freeform 68"/>
              <p:cNvSpPr>
                <a:spLocks/>
              </p:cNvSpPr>
              <p:nvPr/>
            </p:nvSpPr>
            <p:spPr bwMode="auto">
              <a:xfrm>
                <a:off x="821" y="1810"/>
                <a:ext cx="7" cy="7"/>
              </a:xfrm>
              <a:custGeom>
                <a:avLst/>
                <a:gdLst>
                  <a:gd name="T0" fmla="*/ 0 w 21"/>
                  <a:gd name="T1" fmla="*/ 0 h 21"/>
                  <a:gd name="T2" fmla="*/ 0 w 21"/>
                  <a:gd name="T3" fmla="*/ 0 h 21"/>
                  <a:gd name="T4" fmla="*/ 0 w 21"/>
                  <a:gd name="T5" fmla="*/ 0 h 21"/>
                  <a:gd name="T6" fmla="*/ 0 w 21"/>
                  <a:gd name="T7" fmla="*/ 0 h 21"/>
                  <a:gd name="T8" fmla="*/ 0 60000 65536"/>
                  <a:gd name="T9" fmla="*/ 0 60000 65536"/>
                  <a:gd name="T10" fmla="*/ 0 60000 65536"/>
                  <a:gd name="T11" fmla="*/ 0 60000 65536"/>
                  <a:gd name="T12" fmla="*/ 0 w 21"/>
                  <a:gd name="T13" fmla="*/ 0 h 21"/>
                  <a:gd name="T14" fmla="*/ 21 w 21"/>
                  <a:gd name="T15" fmla="*/ 21 h 21"/>
                </a:gdLst>
                <a:ahLst/>
                <a:cxnLst>
                  <a:cxn ang="T8">
                    <a:pos x="T0" y="T1"/>
                  </a:cxn>
                  <a:cxn ang="T9">
                    <a:pos x="T2" y="T3"/>
                  </a:cxn>
                  <a:cxn ang="T10">
                    <a:pos x="T4" y="T5"/>
                  </a:cxn>
                  <a:cxn ang="T11">
                    <a:pos x="T6" y="T7"/>
                  </a:cxn>
                </a:cxnLst>
                <a:rect l="T12" t="T13" r="T14" b="T15"/>
                <a:pathLst>
                  <a:path w="21" h="21">
                    <a:moveTo>
                      <a:pt x="21" y="21"/>
                    </a:moveTo>
                    <a:lnTo>
                      <a:pt x="18" y="18"/>
                    </a:lnTo>
                    <a:lnTo>
                      <a:pt x="7" y="10"/>
                    </a:lnTo>
                    <a:lnTo>
                      <a:pt x="0" y="0"/>
                    </a:lnTo>
                  </a:path>
                </a:pathLst>
              </a:custGeom>
              <a:noFill/>
              <a:ln w="0">
                <a:solidFill>
                  <a:srgbClr val="000000"/>
                </a:solidFill>
                <a:round/>
                <a:headEnd/>
                <a:tailEnd/>
              </a:ln>
            </p:spPr>
            <p:txBody>
              <a:bodyPr/>
              <a:lstStyle/>
              <a:p>
                <a:pPr eaLnBrk="0" hangingPunct="0"/>
                <a:endParaRPr lang="it-IT"/>
              </a:p>
            </p:txBody>
          </p:sp>
          <p:sp>
            <p:nvSpPr>
              <p:cNvPr id="83529" name="Freeform 69"/>
              <p:cNvSpPr>
                <a:spLocks/>
              </p:cNvSpPr>
              <p:nvPr/>
            </p:nvSpPr>
            <p:spPr bwMode="auto">
              <a:xfrm>
                <a:off x="801" y="1806"/>
                <a:ext cx="10" cy="8"/>
              </a:xfrm>
              <a:custGeom>
                <a:avLst/>
                <a:gdLst>
                  <a:gd name="T0" fmla="*/ 0 w 32"/>
                  <a:gd name="T1" fmla="*/ 0 h 24"/>
                  <a:gd name="T2" fmla="*/ 0 w 32"/>
                  <a:gd name="T3" fmla="*/ 0 h 24"/>
                  <a:gd name="T4" fmla="*/ 0 w 32"/>
                  <a:gd name="T5" fmla="*/ 0 h 24"/>
                  <a:gd name="T6" fmla="*/ 0 w 32"/>
                  <a:gd name="T7" fmla="*/ 0 h 24"/>
                  <a:gd name="T8" fmla="*/ 0 60000 65536"/>
                  <a:gd name="T9" fmla="*/ 0 60000 65536"/>
                  <a:gd name="T10" fmla="*/ 0 60000 65536"/>
                  <a:gd name="T11" fmla="*/ 0 60000 65536"/>
                  <a:gd name="T12" fmla="*/ 0 w 32"/>
                  <a:gd name="T13" fmla="*/ 0 h 24"/>
                  <a:gd name="T14" fmla="*/ 32 w 32"/>
                  <a:gd name="T15" fmla="*/ 24 h 24"/>
                </a:gdLst>
                <a:ahLst/>
                <a:cxnLst>
                  <a:cxn ang="T8">
                    <a:pos x="T0" y="T1"/>
                  </a:cxn>
                  <a:cxn ang="T9">
                    <a:pos x="T2" y="T3"/>
                  </a:cxn>
                  <a:cxn ang="T10">
                    <a:pos x="T4" y="T5"/>
                  </a:cxn>
                  <a:cxn ang="T11">
                    <a:pos x="T6" y="T7"/>
                  </a:cxn>
                </a:cxnLst>
                <a:rect l="T12" t="T13" r="T14" b="T15"/>
                <a:pathLst>
                  <a:path w="32" h="24">
                    <a:moveTo>
                      <a:pt x="32" y="24"/>
                    </a:moveTo>
                    <a:lnTo>
                      <a:pt x="19" y="17"/>
                    </a:lnTo>
                    <a:lnTo>
                      <a:pt x="6" y="6"/>
                    </a:lnTo>
                    <a:lnTo>
                      <a:pt x="0" y="0"/>
                    </a:lnTo>
                  </a:path>
                </a:pathLst>
              </a:custGeom>
              <a:noFill/>
              <a:ln w="0">
                <a:solidFill>
                  <a:srgbClr val="000000"/>
                </a:solidFill>
                <a:round/>
                <a:headEnd/>
                <a:tailEnd/>
              </a:ln>
            </p:spPr>
            <p:txBody>
              <a:bodyPr/>
              <a:lstStyle/>
              <a:p>
                <a:pPr eaLnBrk="0" hangingPunct="0"/>
                <a:endParaRPr lang="it-IT"/>
              </a:p>
            </p:txBody>
          </p:sp>
          <p:sp>
            <p:nvSpPr>
              <p:cNvPr id="83530" name="Freeform 70"/>
              <p:cNvSpPr>
                <a:spLocks/>
              </p:cNvSpPr>
              <p:nvPr/>
            </p:nvSpPr>
            <p:spPr bwMode="auto">
              <a:xfrm>
                <a:off x="785" y="1806"/>
                <a:ext cx="5" cy="3"/>
              </a:xfrm>
              <a:custGeom>
                <a:avLst/>
                <a:gdLst>
                  <a:gd name="T0" fmla="*/ 0 w 17"/>
                  <a:gd name="T1" fmla="*/ 0 h 9"/>
                  <a:gd name="T2" fmla="*/ 0 w 17"/>
                  <a:gd name="T3" fmla="*/ 0 h 9"/>
                  <a:gd name="T4" fmla="*/ 0 w 17"/>
                  <a:gd name="T5" fmla="*/ 0 h 9"/>
                  <a:gd name="T6" fmla="*/ 0 60000 65536"/>
                  <a:gd name="T7" fmla="*/ 0 60000 65536"/>
                  <a:gd name="T8" fmla="*/ 0 60000 65536"/>
                  <a:gd name="T9" fmla="*/ 0 w 17"/>
                  <a:gd name="T10" fmla="*/ 0 h 9"/>
                  <a:gd name="T11" fmla="*/ 17 w 17"/>
                  <a:gd name="T12" fmla="*/ 9 h 9"/>
                </a:gdLst>
                <a:ahLst/>
                <a:cxnLst>
                  <a:cxn ang="T6">
                    <a:pos x="T0" y="T1"/>
                  </a:cxn>
                  <a:cxn ang="T7">
                    <a:pos x="T2" y="T3"/>
                  </a:cxn>
                  <a:cxn ang="T8">
                    <a:pos x="T4" y="T5"/>
                  </a:cxn>
                </a:cxnLst>
                <a:rect l="T9" t="T10" r="T11" b="T12"/>
                <a:pathLst>
                  <a:path w="17" h="9">
                    <a:moveTo>
                      <a:pt x="17" y="9"/>
                    </a:moveTo>
                    <a:lnTo>
                      <a:pt x="9" y="6"/>
                    </a:lnTo>
                    <a:lnTo>
                      <a:pt x="0" y="0"/>
                    </a:lnTo>
                  </a:path>
                </a:pathLst>
              </a:custGeom>
              <a:noFill/>
              <a:ln w="0">
                <a:solidFill>
                  <a:srgbClr val="000000"/>
                </a:solidFill>
                <a:round/>
                <a:headEnd/>
                <a:tailEnd/>
              </a:ln>
            </p:spPr>
            <p:txBody>
              <a:bodyPr/>
              <a:lstStyle/>
              <a:p>
                <a:pPr eaLnBrk="0" hangingPunct="0"/>
                <a:endParaRPr lang="it-IT"/>
              </a:p>
            </p:txBody>
          </p:sp>
          <p:sp>
            <p:nvSpPr>
              <p:cNvPr id="83531" name="Freeform 71"/>
              <p:cNvSpPr>
                <a:spLocks/>
              </p:cNvSpPr>
              <p:nvPr/>
            </p:nvSpPr>
            <p:spPr bwMode="auto">
              <a:xfrm>
                <a:off x="835" y="1999"/>
                <a:ext cx="25" cy="154"/>
              </a:xfrm>
              <a:custGeom>
                <a:avLst/>
                <a:gdLst>
                  <a:gd name="T0" fmla="*/ 0 w 73"/>
                  <a:gd name="T1" fmla="*/ 6 h 462"/>
                  <a:gd name="T2" fmla="*/ 0 w 73"/>
                  <a:gd name="T3" fmla="*/ 6 h 462"/>
                  <a:gd name="T4" fmla="*/ 0 w 73"/>
                  <a:gd name="T5" fmla="*/ 6 h 462"/>
                  <a:gd name="T6" fmla="*/ 0 w 73"/>
                  <a:gd name="T7" fmla="*/ 5 h 462"/>
                  <a:gd name="T8" fmla="*/ 1 w 73"/>
                  <a:gd name="T9" fmla="*/ 4 h 462"/>
                  <a:gd name="T10" fmla="*/ 1 w 73"/>
                  <a:gd name="T11" fmla="*/ 4 h 462"/>
                  <a:gd name="T12" fmla="*/ 1 w 73"/>
                  <a:gd name="T13" fmla="*/ 3 h 462"/>
                  <a:gd name="T14" fmla="*/ 1 w 73"/>
                  <a:gd name="T15" fmla="*/ 2 h 462"/>
                  <a:gd name="T16" fmla="*/ 1 w 73"/>
                  <a:gd name="T17" fmla="*/ 1 h 462"/>
                  <a:gd name="T18" fmla="*/ 1 w 73"/>
                  <a:gd name="T19" fmla="*/ 0 h 462"/>
                  <a:gd name="T20" fmla="*/ 1 w 73"/>
                  <a:gd name="T21" fmla="*/ 0 h 4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3"/>
                  <a:gd name="T34" fmla="*/ 0 h 462"/>
                  <a:gd name="T35" fmla="*/ 73 w 73"/>
                  <a:gd name="T36" fmla="*/ 462 h 4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3" h="462">
                    <a:moveTo>
                      <a:pt x="4" y="462"/>
                    </a:moveTo>
                    <a:lnTo>
                      <a:pt x="0" y="459"/>
                    </a:lnTo>
                    <a:lnTo>
                      <a:pt x="1" y="454"/>
                    </a:lnTo>
                    <a:lnTo>
                      <a:pt x="15" y="427"/>
                    </a:lnTo>
                    <a:lnTo>
                      <a:pt x="60" y="308"/>
                    </a:lnTo>
                    <a:lnTo>
                      <a:pt x="68" y="285"/>
                    </a:lnTo>
                    <a:lnTo>
                      <a:pt x="73" y="260"/>
                    </a:lnTo>
                    <a:lnTo>
                      <a:pt x="73" y="196"/>
                    </a:lnTo>
                    <a:lnTo>
                      <a:pt x="66" y="43"/>
                    </a:lnTo>
                    <a:lnTo>
                      <a:pt x="63" y="25"/>
                    </a:lnTo>
                    <a:lnTo>
                      <a:pt x="66" y="0"/>
                    </a:lnTo>
                  </a:path>
                </a:pathLst>
              </a:custGeom>
              <a:noFill/>
              <a:ln w="0">
                <a:solidFill>
                  <a:srgbClr val="000000"/>
                </a:solidFill>
                <a:round/>
                <a:headEnd/>
                <a:tailEnd/>
              </a:ln>
            </p:spPr>
            <p:txBody>
              <a:bodyPr/>
              <a:lstStyle/>
              <a:p>
                <a:pPr eaLnBrk="0" hangingPunct="0"/>
                <a:endParaRPr lang="it-IT"/>
              </a:p>
            </p:txBody>
          </p:sp>
          <p:sp>
            <p:nvSpPr>
              <p:cNvPr id="83532" name="Freeform 72"/>
              <p:cNvSpPr>
                <a:spLocks/>
              </p:cNvSpPr>
              <p:nvPr/>
            </p:nvSpPr>
            <p:spPr bwMode="auto">
              <a:xfrm>
                <a:off x="726" y="1993"/>
                <a:ext cx="7" cy="127"/>
              </a:xfrm>
              <a:custGeom>
                <a:avLst/>
                <a:gdLst>
                  <a:gd name="T0" fmla="*/ 0 w 20"/>
                  <a:gd name="T1" fmla="*/ 5 h 382"/>
                  <a:gd name="T2" fmla="*/ 0 w 20"/>
                  <a:gd name="T3" fmla="*/ 3 h 382"/>
                  <a:gd name="T4" fmla="*/ 0 w 20"/>
                  <a:gd name="T5" fmla="*/ 0 h 382"/>
                  <a:gd name="T6" fmla="*/ 0 60000 65536"/>
                  <a:gd name="T7" fmla="*/ 0 60000 65536"/>
                  <a:gd name="T8" fmla="*/ 0 60000 65536"/>
                  <a:gd name="T9" fmla="*/ 0 w 20"/>
                  <a:gd name="T10" fmla="*/ 0 h 382"/>
                  <a:gd name="T11" fmla="*/ 20 w 20"/>
                  <a:gd name="T12" fmla="*/ 382 h 382"/>
                </a:gdLst>
                <a:ahLst/>
                <a:cxnLst>
                  <a:cxn ang="T6">
                    <a:pos x="T0" y="T1"/>
                  </a:cxn>
                  <a:cxn ang="T7">
                    <a:pos x="T2" y="T3"/>
                  </a:cxn>
                  <a:cxn ang="T8">
                    <a:pos x="T4" y="T5"/>
                  </a:cxn>
                </a:cxnLst>
                <a:rect l="T9" t="T10" r="T11" b="T12"/>
                <a:pathLst>
                  <a:path w="20" h="382">
                    <a:moveTo>
                      <a:pt x="0" y="382"/>
                    </a:moveTo>
                    <a:lnTo>
                      <a:pt x="12" y="235"/>
                    </a:lnTo>
                    <a:lnTo>
                      <a:pt x="20" y="0"/>
                    </a:lnTo>
                  </a:path>
                </a:pathLst>
              </a:custGeom>
              <a:noFill/>
              <a:ln w="0">
                <a:solidFill>
                  <a:srgbClr val="000000"/>
                </a:solidFill>
                <a:round/>
                <a:headEnd/>
                <a:tailEnd/>
              </a:ln>
            </p:spPr>
            <p:txBody>
              <a:bodyPr/>
              <a:lstStyle/>
              <a:p>
                <a:pPr eaLnBrk="0" hangingPunct="0"/>
                <a:endParaRPr lang="it-IT"/>
              </a:p>
            </p:txBody>
          </p:sp>
          <p:sp>
            <p:nvSpPr>
              <p:cNvPr id="83533" name="Freeform 73"/>
              <p:cNvSpPr>
                <a:spLocks/>
              </p:cNvSpPr>
              <p:nvPr/>
            </p:nvSpPr>
            <p:spPr bwMode="auto">
              <a:xfrm>
                <a:off x="726" y="1802"/>
                <a:ext cx="120" cy="103"/>
              </a:xfrm>
              <a:custGeom>
                <a:avLst/>
                <a:gdLst>
                  <a:gd name="T0" fmla="*/ 4 w 358"/>
                  <a:gd name="T1" fmla="*/ 1 h 311"/>
                  <a:gd name="T2" fmla="*/ 4 w 358"/>
                  <a:gd name="T3" fmla="*/ 1 h 311"/>
                  <a:gd name="T4" fmla="*/ 4 w 358"/>
                  <a:gd name="T5" fmla="*/ 1 h 311"/>
                  <a:gd name="T6" fmla="*/ 4 w 358"/>
                  <a:gd name="T7" fmla="*/ 1 h 311"/>
                  <a:gd name="T8" fmla="*/ 4 w 358"/>
                  <a:gd name="T9" fmla="*/ 1 h 311"/>
                  <a:gd name="T10" fmla="*/ 4 w 358"/>
                  <a:gd name="T11" fmla="*/ 1 h 311"/>
                  <a:gd name="T12" fmla="*/ 3 w 358"/>
                  <a:gd name="T13" fmla="*/ 1 h 311"/>
                  <a:gd name="T14" fmla="*/ 3 w 358"/>
                  <a:gd name="T15" fmla="*/ 1 h 311"/>
                  <a:gd name="T16" fmla="*/ 3 w 358"/>
                  <a:gd name="T17" fmla="*/ 1 h 311"/>
                  <a:gd name="T18" fmla="*/ 3 w 358"/>
                  <a:gd name="T19" fmla="*/ 1 h 311"/>
                  <a:gd name="T20" fmla="*/ 3 w 358"/>
                  <a:gd name="T21" fmla="*/ 1 h 311"/>
                  <a:gd name="T22" fmla="*/ 3 w 358"/>
                  <a:gd name="T23" fmla="*/ 0 h 311"/>
                  <a:gd name="T24" fmla="*/ 2 w 358"/>
                  <a:gd name="T25" fmla="*/ 0 h 311"/>
                  <a:gd name="T26" fmla="*/ 2 w 358"/>
                  <a:gd name="T27" fmla="*/ 0 h 311"/>
                  <a:gd name="T28" fmla="*/ 2 w 358"/>
                  <a:gd name="T29" fmla="*/ 0 h 311"/>
                  <a:gd name="T30" fmla="*/ 2 w 358"/>
                  <a:gd name="T31" fmla="*/ 0 h 311"/>
                  <a:gd name="T32" fmla="*/ 2 w 358"/>
                  <a:gd name="T33" fmla="*/ 0 h 311"/>
                  <a:gd name="T34" fmla="*/ 1 w 358"/>
                  <a:gd name="T35" fmla="*/ 0 h 311"/>
                  <a:gd name="T36" fmla="*/ 1 w 358"/>
                  <a:gd name="T37" fmla="*/ 0 h 311"/>
                  <a:gd name="T38" fmla="*/ 1 w 358"/>
                  <a:gd name="T39" fmla="*/ 0 h 311"/>
                  <a:gd name="T40" fmla="*/ 1 w 358"/>
                  <a:gd name="T41" fmla="*/ 0 h 311"/>
                  <a:gd name="T42" fmla="*/ 1 w 358"/>
                  <a:gd name="T43" fmla="*/ 0 h 311"/>
                  <a:gd name="T44" fmla="*/ 1 w 358"/>
                  <a:gd name="T45" fmla="*/ 1 h 311"/>
                  <a:gd name="T46" fmla="*/ 1 w 358"/>
                  <a:gd name="T47" fmla="*/ 2 h 311"/>
                  <a:gd name="T48" fmla="*/ 0 w 358"/>
                  <a:gd name="T49" fmla="*/ 1 h 311"/>
                  <a:gd name="T50" fmla="*/ 0 w 358"/>
                  <a:gd name="T51" fmla="*/ 1 h 311"/>
                  <a:gd name="T52" fmla="*/ 0 w 358"/>
                  <a:gd name="T53" fmla="*/ 1 h 311"/>
                  <a:gd name="T54" fmla="*/ 0 w 358"/>
                  <a:gd name="T55" fmla="*/ 1 h 311"/>
                  <a:gd name="T56" fmla="*/ 0 w 358"/>
                  <a:gd name="T57" fmla="*/ 1 h 311"/>
                  <a:gd name="T58" fmla="*/ 0 w 358"/>
                  <a:gd name="T59" fmla="*/ 2 h 311"/>
                  <a:gd name="T60" fmla="*/ 0 w 358"/>
                  <a:gd name="T61" fmla="*/ 2 h 311"/>
                  <a:gd name="T62" fmla="*/ 0 w 358"/>
                  <a:gd name="T63" fmla="*/ 2 h 311"/>
                  <a:gd name="T64" fmla="*/ 0 w 358"/>
                  <a:gd name="T65" fmla="*/ 2 h 311"/>
                  <a:gd name="T66" fmla="*/ 0 w 358"/>
                  <a:gd name="T67" fmla="*/ 2 h 311"/>
                  <a:gd name="T68" fmla="*/ 1 w 358"/>
                  <a:gd name="T69" fmla="*/ 3 h 311"/>
                  <a:gd name="T70" fmla="*/ 1 w 358"/>
                  <a:gd name="T71" fmla="*/ 3 h 311"/>
                  <a:gd name="T72" fmla="*/ 1 w 358"/>
                  <a:gd name="T73" fmla="*/ 3 h 311"/>
                  <a:gd name="T74" fmla="*/ 1 w 358"/>
                  <a:gd name="T75" fmla="*/ 4 h 311"/>
                  <a:gd name="T76" fmla="*/ 2 w 358"/>
                  <a:gd name="T77" fmla="*/ 4 h 311"/>
                  <a:gd name="T78" fmla="*/ 2 w 358"/>
                  <a:gd name="T79" fmla="*/ 4 h 311"/>
                  <a:gd name="T80" fmla="*/ 3 w 358"/>
                  <a:gd name="T81" fmla="*/ 4 h 311"/>
                  <a:gd name="T82" fmla="*/ 3 w 358"/>
                  <a:gd name="T83" fmla="*/ 4 h 311"/>
                  <a:gd name="T84" fmla="*/ 3 w 358"/>
                  <a:gd name="T85" fmla="*/ 3 h 311"/>
                  <a:gd name="T86" fmla="*/ 4 w 358"/>
                  <a:gd name="T87" fmla="*/ 3 h 311"/>
                  <a:gd name="T88" fmla="*/ 4 w 358"/>
                  <a:gd name="T89" fmla="*/ 3 h 311"/>
                  <a:gd name="T90" fmla="*/ 4 w 358"/>
                  <a:gd name="T91" fmla="*/ 2 h 311"/>
                  <a:gd name="T92" fmla="*/ 4 w 358"/>
                  <a:gd name="T93" fmla="*/ 2 h 311"/>
                  <a:gd name="T94" fmla="*/ 4 w 358"/>
                  <a:gd name="T95" fmla="*/ 2 h 311"/>
                  <a:gd name="T96" fmla="*/ 4 w 358"/>
                  <a:gd name="T97" fmla="*/ 2 h 311"/>
                  <a:gd name="T98" fmla="*/ 4 w 358"/>
                  <a:gd name="T99" fmla="*/ 2 h 311"/>
                  <a:gd name="T100" fmla="*/ 4 w 358"/>
                  <a:gd name="T101" fmla="*/ 1 h 311"/>
                  <a:gd name="T102" fmla="*/ 4 w 358"/>
                  <a:gd name="T103" fmla="*/ 1 h 311"/>
                  <a:gd name="T104" fmla="*/ 4 w 358"/>
                  <a:gd name="T105" fmla="*/ 1 h 311"/>
                  <a:gd name="T106" fmla="*/ 4 w 358"/>
                  <a:gd name="T107" fmla="*/ 1 h 311"/>
                  <a:gd name="T108" fmla="*/ 4 w 358"/>
                  <a:gd name="T109" fmla="*/ 1 h 311"/>
                  <a:gd name="T110" fmla="*/ 4 w 358"/>
                  <a:gd name="T111" fmla="*/ 2 h 311"/>
                  <a:gd name="T112" fmla="*/ 4 w 358"/>
                  <a:gd name="T113" fmla="*/ 1 h 311"/>
                  <a:gd name="T114" fmla="*/ 4 w 358"/>
                  <a:gd name="T115" fmla="*/ 1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58"/>
                  <a:gd name="T175" fmla="*/ 0 h 311"/>
                  <a:gd name="T176" fmla="*/ 358 w 358"/>
                  <a:gd name="T177" fmla="*/ 311 h 31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58" h="311">
                    <a:moveTo>
                      <a:pt x="317" y="58"/>
                    </a:moveTo>
                    <a:lnTo>
                      <a:pt x="309" y="56"/>
                    </a:lnTo>
                    <a:lnTo>
                      <a:pt x="304" y="52"/>
                    </a:lnTo>
                    <a:lnTo>
                      <a:pt x="301" y="58"/>
                    </a:lnTo>
                    <a:lnTo>
                      <a:pt x="294" y="57"/>
                    </a:lnTo>
                    <a:lnTo>
                      <a:pt x="281" y="54"/>
                    </a:lnTo>
                    <a:lnTo>
                      <a:pt x="267" y="49"/>
                    </a:lnTo>
                    <a:lnTo>
                      <a:pt x="255" y="43"/>
                    </a:lnTo>
                    <a:lnTo>
                      <a:pt x="250" y="49"/>
                    </a:lnTo>
                    <a:lnTo>
                      <a:pt x="243" y="49"/>
                    </a:lnTo>
                    <a:lnTo>
                      <a:pt x="230" y="44"/>
                    </a:lnTo>
                    <a:lnTo>
                      <a:pt x="212" y="37"/>
                    </a:lnTo>
                    <a:lnTo>
                      <a:pt x="192" y="27"/>
                    </a:lnTo>
                    <a:lnTo>
                      <a:pt x="185" y="30"/>
                    </a:lnTo>
                    <a:lnTo>
                      <a:pt x="182" y="32"/>
                    </a:lnTo>
                    <a:lnTo>
                      <a:pt x="165" y="30"/>
                    </a:lnTo>
                    <a:lnTo>
                      <a:pt x="138" y="23"/>
                    </a:lnTo>
                    <a:lnTo>
                      <a:pt x="116" y="12"/>
                    </a:lnTo>
                    <a:lnTo>
                      <a:pt x="93" y="0"/>
                    </a:lnTo>
                    <a:lnTo>
                      <a:pt x="87" y="3"/>
                    </a:lnTo>
                    <a:lnTo>
                      <a:pt x="78" y="12"/>
                    </a:lnTo>
                    <a:lnTo>
                      <a:pt x="69" y="29"/>
                    </a:lnTo>
                    <a:lnTo>
                      <a:pt x="60" y="49"/>
                    </a:lnTo>
                    <a:lnTo>
                      <a:pt x="46" y="128"/>
                    </a:lnTo>
                    <a:lnTo>
                      <a:pt x="38" y="87"/>
                    </a:lnTo>
                    <a:lnTo>
                      <a:pt x="28" y="79"/>
                    </a:lnTo>
                    <a:lnTo>
                      <a:pt x="17" y="80"/>
                    </a:lnTo>
                    <a:lnTo>
                      <a:pt x="7" y="87"/>
                    </a:lnTo>
                    <a:lnTo>
                      <a:pt x="3" y="104"/>
                    </a:lnTo>
                    <a:lnTo>
                      <a:pt x="0" y="129"/>
                    </a:lnTo>
                    <a:lnTo>
                      <a:pt x="1" y="139"/>
                    </a:lnTo>
                    <a:lnTo>
                      <a:pt x="14" y="161"/>
                    </a:lnTo>
                    <a:lnTo>
                      <a:pt x="27" y="177"/>
                    </a:lnTo>
                    <a:lnTo>
                      <a:pt x="40" y="188"/>
                    </a:lnTo>
                    <a:lnTo>
                      <a:pt x="47" y="217"/>
                    </a:lnTo>
                    <a:lnTo>
                      <a:pt x="60" y="244"/>
                    </a:lnTo>
                    <a:lnTo>
                      <a:pt x="77" y="267"/>
                    </a:lnTo>
                    <a:lnTo>
                      <a:pt x="103" y="291"/>
                    </a:lnTo>
                    <a:lnTo>
                      <a:pt x="136" y="306"/>
                    </a:lnTo>
                    <a:lnTo>
                      <a:pt x="171" y="311"/>
                    </a:lnTo>
                    <a:lnTo>
                      <a:pt x="210" y="306"/>
                    </a:lnTo>
                    <a:lnTo>
                      <a:pt x="241" y="291"/>
                    </a:lnTo>
                    <a:lnTo>
                      <a:pt x="263" y="274"/>
                    </a:lnTo>
                    <a:lnTo>
                      <a:pt x="287" y="250"/>
                    </a:lnTo>
                    <a:lnTo>
                      <a:pt x="301" y="228"/>
                    </a:lnTo>
                    <a:lnTo>
                      <a:pt x="317" y="197"/>
                    </a:lnTo>
                    <a:lnTo>
                      <a:pt x="336" y="183"/>
                    </a:lnTo>
                    <a:lnTo>
                      <a:pt x="345" y="170"/>
                    </a:lnTo>
                    <a:lnTo>
                      <a:pt x="353" y="158"/>
                    </a:lnTo>
                    <a:lnTo>
                      <a:pt x="358" y="132"/>
                    </a:lnTo>
                    <a:lnTo>
                      <a:pt x="358" y="110"/>
                    </a:lnTo>
                    <a:lnTo>
                      <a:pt x="351" y="98"/>
                    </a:lnTo>
                    <a:lnTo>
                      <a:pt x="344" y="95"/>
                    </a:lnTo>
                    <a:lnTo>
                      <a:pt x="331" y="96"/>
                    </a:lnTo>
                    <a:lnTo>
                      <a:pt x="322" y="105"/>
                    </a:lnTo>
                    <a:lnTo>
                      <a:pt x="315" y="131"/>
                    </a:lnTo>
                    <a:lnTo>
                      <a:pt x="316" y="57"/>
                    </a:lnTo>
                    <a:lnTo>
                      <a:pt x="317" y="5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34" name="Freeform 74"/>
              <p:cNvSpPr>
                <a:spLocks/>
              </p:cNvSpPr>
              <p:nvPr/>
            </p:nvSpPr>
            <p:spPr bwMode="auto">
              <a:xfrm>
                <a:off x="736" y="1770"/>
                <a:ext cx="106" cy="80"/>
              </a:xfrm>
              <a:custGeom>
                <a:avLst/>
                <a:gdLst>
                  <a:gd name="T0" fmla="*/ 4 w 319"/>
                  <a:gd name="T1" fmla="*/ 2 h 239"/>
                  <a:gd name="T2" fmla="*/ 3 w 319"/>
                  <a:gd name="T3" fmla="*/ 3 h 239"/>
                  <a:gd name="T4" fmla="*/ 4 w 319"/>
                  <a:gd name="T5" fmla="*/ 3 h 239"/>
                  <a:gd name="T6" fmla="*/ 4 w 319"/>
                  <a:gd name="T7" fmla="*/ 3 h 239"/>
                  <a:gd name="T8" fmla="*/ 4 w 319"/>
                  <a:gd name="T9" fmla="*/ 2 h 239"/>
                  <a:gd name="T10" fmla="*/ 4 w 319"/>
                  <a:gd name="T11" fmla="*/ 2 h 239"/>
                  <a:gd name="T12" fmla="*/ 4 w 319"/>
                  <a:gd name="T13" fmla="*/ 2 h 239"/>
                  <a:gd name="T14" fmla="*/ 4 w 319"/>
                  <a:gd name="T15" fmla="*/ 2 h 239"/>
                  <a:gd name="T16" fmla="*/ 4 w 319"/>
                  <a:gd name="T17" fmla="*/ 1 h 239"/>
                  <a:gd name="T18" fmla="*/ 4 w 319"/>
                  <a:gd name="T19" fmla="*/ 1 h 239"/>
                  <a:gd name="T20" fmla="*/ 4 w 319"/>
                  <a:gd name="T21" fmla="*/ 1 h 239"/>
                  <a:gd name="T22" fmla="*/ 3 w 319"/>
                  <a:gd name="T23" fmla="*/ 1 h 239"/>
                  <a:gd name="T24" fmla="*/ 3 w 319"/>
                  <a:gd name="T25" fmla="*/ 0 h 239"/>
                  <a:gd name="T26" fmla="*/ 3 w 319"/>
                  <a:gd name="T27" fmla="*/ 0 h 239"/>
                  <a:gd name="T28" fmla="*/ 3 w 319"/>
                  <a:gd name="T29" fmla="*/ 0 h 239"/>
                  <a:gd name="T30" fmla="*/ 2 w 319"/>
                  <a:gd name="T31" fmla="*/ 0 h 239"/>
                  <a:gd name="T32" fmla="*/ 2 w 319"/>
                  <a:gd name="T33" fmla="*/ 0 h 239"/>
                  <a:gd name="T34" fmla="*/ 1 w 319"/>
                  <a:gd name="T35" fmla="*/ 0 h 239"/>
                  <a:gd name="T36" fmla="*/ 1 w 319"/>
                  <a:gd name="T37" fmla="*/ 0 h 239"/>
                  <a:gd name="T38" fmla="*/ 1 w 319"/>
                  <a:gd name="T39" fmla="*/ 0 h 239"/>
                  <a:gd name="T40" fmla="*/ 1 w 319"/>
                  <a:gd name="T41" fmla="*/ 1 h 239"/>
                  <a:gd name="T42" fmla="*/ 0 w 319"/>
                  <a:gd name="T43" fmla="*/ 1 h 239"/>
                  <a:gd name="T44" fmla="*/ 0 w 319"/>
                  <a:gd name="T45" fmla="*/ 1 h 239"/>
                  <a:gd name="T46" fmla="*/ 0 w 319"/>
                  <a:gd name="T47" fmla="*/ 1 h 239"/>
                  <a:gd name="T48" fmla="*/ 0 w 319"/>
                  <a:gd name="T49" fmla="*/ 2 h 239"/>
                  <a:gd name="T50" fmla="*/ 0 w 319"/>
                  <a:gd name="T51" fmla="*/ 2 h 239"/>
                  <a:gd name="T52" fmla="*/ 0 w 319"/>
                  <a:gd name="T53" fmla="*/ 2 h 239"/>
                  <a:gd name="T54" fmla="*/ 0 w 319"/>
                  <a:gd name="T55" fmla="*/ 3 h 239"/>
                  <a:gd name="T56" fmla="*/ 0 w 319"/>
                  <a:gd name="T57" fmla="*/ 2 h 239"/>
                  <a:gd name="T58" fmla="*/ 1 w 319"/>
                  <a:gd name="T59" fmla="*/ 2 h 239"/>
                  <a:gd name="T60" fmla="*/ 1 w 319"/>
                  <a:gd name="T61" fmla="*/ 1 h 239"/>
                  <a:gd name="T62" fmla="*/ 1 w 319"/>
                  <a:gd name="T63" fmla="*/ 1 h 239"/>
                  <a:gd name="T64" fmla="*/ 1 w 319"/>
                  <a:gd name="T65" fmla="*/ 2 h 239"/>
                  <a:gd name="T66" fmla="*/ 1 w 319"/>
                  <a:gd name="T67" fmla="*/ 2 h 239"/>
                  <a:gd name="T68" fmla="*/ 2 w 319"/>
                  <a:gd name="T69" fmla="*/ 2 h 239"/>
                  <a:gd name="T70" fmla="*/ 2 w 319"/>
                  <a:gd name="T71" fmla="*/ 2 h 239"/>
                  <a:gd name="T72" fmla="*/ 2 w 319"/>
                  <a:gd name="T73" fmla="*/ 2 h 239"/>
                  <a:gd name="T74" fmla="*/ 2 w 319"/>
                  <a:gd name="T75" fmla="*/ 2 h 239"/>
                  <a:gd name="T76" fmla="*/ 2 w 319"/>
                  <a:gd name="T77" fmla="*/ 2 h 239"/>
                  <a:gd name="T78" fmla="*/ 3 w 319"/>
                  <a:gd name="T79" fmla="*/ 2 h 239"/>
                  <a:gd name="T80" fmla="*/ 3 w 319"/>
                  <a:gd name="T81" fmla="*/ 2 h 239"/>
                  <a:gd name="T82" fmla="*/ 3 w 319"/>
                  <a:gd name="T83" fmla="*/ 2 h 239"/>
                  <a:gd name="T84" fmla="*/ 3 w 319"/>
                  <a:gd name="T85" fmla="*/ 2 h 239"/>
                  <a:gd name="T86" fmla="*/ 3 w 319"/>
                  <a:gd name="T87" fmla="*/ 2 h 239"/>
                  <a:gd name="T88" fmla="*/ 3 w 319"/>
                  <a:gd name="T89" fmla="*/ 2 h 239"/>
                  <a:gd name="T90" fmla="*/ 3 w 319"/>
                  <a:gd name="T91" fmla="*/ 2 h 239"/>
                  <a:gd name="T92" fmla="*/ 3 w 319"/>
                  <a:gd name="T93" fmla="*/ 2 h 239"/>
                  <a:gd name="T94" fmla="*/ 3 w 319"/>
                  <a:gd name="T95" fmla="*/ 2 h 239"/>
                  <a:gd name="T96" fmla="*/ 3 w 319"/>
                  <a:gd name="T97" fmla="*/ 2 h 239"/>
                  <a:gd name="T98" fmla="*/ 4 w 319"/>
                  <a:gd name="T99" fmla="*/ 2 h 2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19"/>
                  <a:gd name="T151" fmla="*/ 0 h 239"/>
                  <a:gd name="T152" fmla="*/ 319 w 319"/>
                  <a:gd name="T153" fmla="*/ 239 h 23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19" h="239">
                    <a:moveTo>
                      <a:pt x="286" y="162"/>
                    </a:moveTo>
                    <a:lnTo>
                      <a:pt x="282" y="239"/>
                    </a:lnTo>
                    <a:lnTo>
                      <a:pt x="287" y="227"/>
                    </a:lnTo>
                    <a:lnTo>
                      <a:pt x="293" y="207"/>
                    </a:lnTo>
                    <a:lnTo>
                      <a:pt x="303" y="201"/>
                    </a:lnTo>
                    <a:lnTo>
                      <a:pt x="312" y="185"/>
                    </a:lnTo>
                    <a:lnTo>
                      <a:pt x="315" y="158"/>
                    </a:lnTo>
                    <a:lnTo>
                      <a:pt x="319" y="129"/>
                    </a:lnTo>
                    <a:lnTo>
                      <a:pt x="314" y="100"/>
                    </a:lnTo>
                    <a:lnTo>
                      <a:pt x="307" y="76"/>
                    </a:lnTo>
                    <a:lnTo>
                      <a:pt x="297" y="63"/>
                    </a:lnTo>
                    <a:lnTo>
                      <a:pt x="282" y="45"/>
                    </a:lnTo>
                    <a:lnTo>
                      <a:pt x="261" y="29"/>
                    </a:lnTo>
                    <a:lnTo>
                      <a:pt x="229" y="15"/>
                    </a:lnTo>
                    <a:lnTo>
                      <a:pt x="206" y="8"/>
                    </a:lnTo>
                    <a:lnTo>
                      <a:pt x="160" y="0"/>
                    </a:lnTo>
                    <a:lnTo>
                      <a:pt x="128" y="2"/>
                    </a:lnTo>
                    <a:lnTo>
                      <a:pt x="98" y="7"/>
                    </a:lnTo>
                    <a:lnTo>
                      <a:pt x="69" y="20"/>
                    </a:lnTo>
                    <a:lnTo>
                      <a:pt x="58" y="30"/>
                    </a:lnTo>
                    <a:lnTo>
                      <a:pt x="45" y="46"/>
                    </a:lnTo>
                    <a:lnTo>
                      <a:pt x="35" y="54"/>
                    </a:lnTo>
                    <a:lnTo>
                      <a:pt x="19" y="76"/>
                    </a:lnTo>
                    <a:lnTo>
                      <a:pt x="9" y="101"/>
                    </a:lnTo>
                    <a:lnTo>
                      <a:pt x="2" y="132"/>
                    </a:lnTo>
                    <a:lnTo>
                      <a:pt x="0" y="161"/>
                    </a:lnTo>
                    <a:lnTo>
                      <a:pt x="3" y="188"/>
                    </a:lnTo>
                    <a:lnTo>
                      <a:pt x="17" y="232"/>
                    </a:lnTo>
                    <a:lnTo>
                      <a:pt x="31" y="153"/>
                    </a:lnTo>
                    <a:lnTo>
                      <a:pt x="42" y="127"/>
                    </a:lnTo>
                    <a:lnTo>
                      <a:pt x="50" y="113"/>
                    </a:lnTo>
                    <a:lnTo>
                      <a:pt x="59" y="105"/>
                    </a:lnTo>
                    <a:lnTo>
                      <a:pt x="97" y="124"/>
                    </a:lnTo>
                    <a:lnTo>
                      <a:pt x="114" y="132"/>
                    </a:lnTo>
                    <a:lnTo>
                      <a:pt x="132" y="135"/>
                    </a:lnTo>
                    <a:lnTo>
                      <a:pt x="149" y="138"/>
                    </a:lnTo>
                    <a:lnTo>
                      <a:pt x="157" y="135"/>
                    </a:lnTo>
                    <a:lnTo>
                      <a:pt x="157" y="131"/>
                    </a:lnTo>
                    <a:lnTo>
                      <a:pt x="193" y="148"/>
                    </a:lnTo>
                    <a:lnTo>
                      <a:pt x="207" y="153"/>
                    </a:lnTo>
                    <a:lnTo>
                      <a:pt x="218" y="153"/>
                    </a:lnTo>
                    <a:lnTo>
                      <a:pt x="221" y="148"/>
                    </a:lnTo>
                    <a:lnTo>
                      <a:pt x="223" y="147"/>
                    </a:lnTo>
                    <a:lnTo>
                      <a:pt x="247" y="160"/>
                    </a:lnTo>
                    <a:lnTo>
                      <a:pt x="261" y="164"/>
                    </a:lnTo>
                    <a:lnTo>
                      <a:pt x="268" y="164"/>
                    </a:lnTo>
                    <a:lnTo>
                      <a:pt x="273" y="157"/>
                    </a:lnTo>
                    <a:lnTo>
                      <a:pt x="279" y="161"/>
                    </a:lnTo>
                    <a:lnTo>
                      <a:pt x="283" y="161"/>
                    </a:lnTo>
                    <a:lnTo>
                      <a:pt x="286" y="16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35" name="Freeform 75"/>
              <p:cNvSpPr>
                <a:spLocks/>
              </p:cNvSpPr>
              <p:nvPr/>
            </p:nvSpPr>
            <p:spPr bwMode="auto">
              <a:xfrm>
                <a:off x="762" y="1893"/>
                <a:ext cx="52" cy="38"/>
              </a:xfrm>
              <a:custGeom>
                <a:avLst/>
                <a:gdLst>
                  <a:gd name="T0" fmla="*/ 2 w 156"/>
                  <a:gd name="T1" fmla="*/ 0 h 113"/>
                  <a:gd name="T2" fmla="*/ 2 w 156"/>
                  <a:gd name="T3" fmla="*/ 1 h 113"/>
                  <a:gd name="T4" fmla="*/ 2 w 156"/>
                  <a:gd name="T5" fmla="*/ 1 h 113"/>
                  <a:gd name="T6" fmla="*/ 2 w 156"/>
                  <a:gd name="T7" fmla="*/ 1 h 113"/>
                  <a:gd name="T8" fmla="*/ 2 w 156"/>
                  <a:gd name="T9" fmla="*/ 1 h 113"/>
                  <a:gd name="T10" fmla="*/ 1 w 156"/>
                  <a:gd name="T11" fmla="*/ 1 h 113"/>
                  <a:gd name="T12" fmla="*/ 1 w 156"/>
                  <a:gd name="T13" fmla="*/ 1 h 113"/>
                  <a:gd name="T14" fmla="*/ 1 w 156"/>
                  <a:gd name="T15" fmla="*/ 1 h 113"/>
                  <a:gd name="T16" fmla="*/ 1 w 156"/>
                  <a:gd name="T17" fmla="*/ 1 h 113"/>
                  <a:gd name="T18" fmla="*/ 0 w 156"/>
                  <a:gd name="T19" fmla="*/ 1 h 113"/>
                  <a:gd name="T20" fmla="*/ 0 w 156"/>
                  <a:gd name="T21" fmla="*/ 1 h 113"/>
                  <a:gd name="T22" fmla="*/ 0 w 156"/>
                  <a:gd name="T23" fmla="*/ 1 h 113"/>
                  <a:gd name="T24" fmla="*/ 0 w 156"/>
                  <a:gd name="T25" fmla="*/ 1 h 113"/>
                  <a:gd name="T26" fmla="*/ 0 w 156"/>
                  <a:gd name="T27" fmla="*/ 0 h 113"/>
                  <a:gd name="T28" fmla="*/ 0 w 156"/>
                  <a:gd name="T29" fmla="*/ 0 h 113"/>
                  <a:gd name="T30" fmla="*/ 0 w 156"/>
                  <a:gd name="T31" fmla="*/ 0 h 113"/>
                  <a:gd name="T32" fmla="*/ 1 w 156"/>
                  <a:gd name="T33" fmla="*/ 0 h 113"/>
                  <a:gd name="T34" fmla="*/ 1 w 156"/>
                  <a:gd name="T35" fmla="*/ 0 h 113"/>
                  <a:gd name="T36" fmla="*/ 1 w 156"/>
                  <a:gd name="T37" fmla="*/ 0 h 113"/>
                  <a:gd name="T38" fmla="*/ 1 w 156"/>
                  <a:gd name="T39" fmla="*/ 0 h 113"/>
                  <a:gd name="T40" fmla="*/ 2 w 156"/>
                  <a:gd name="T41" fmla="*/ 0 h 113"/>
                  <a:gd name="T42" fmla="*/ 2 w 156"/>
                  <a:gd name="T43" fmla="*/ 0 h 113"/>
                  <a:gd name="T44" fmla="*/ 2 w 156"/>
                  <a:gd name="T45" fmla="*/ 0 h 1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56"/>
                  <a:gd name="T70" fmla="*/ 0 h 113"/>
                  <a:gd name="T71" fmla="*/ 156 w 156"/>
                  <a:gd name="T72" fmla="*/ 113 h 1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56" h="113">
                    <a:moveTo>
                      <a:pt x="153" y="0"/>
                    </a:moveTo>
                    <a:lnTo>
                      <a:pt x="156" y="68"/>
                    </a:lnTo>
                    <a:lnTo>
                      <a:pt x="149" y="78"/>
                    </a:lnTo>
                    <a:lnTo>
                      <a:pt x="142" y="87"/>
                    </a:lnTo>
                    <a:lnTo>
                      <a:pt x="128" y="97"/>
                    </a:lnTo>
                    <a:lnTo>
                      <a:pt x="107" y="105"/>
                    </a:lnTo>
                    <a:lnTo>
                      <a:pt x="90" y="110"/>
                    </a:lnTo>
                    <a:lnTo>
                      <a:pt x="65" y="113"/>
                    </a:lnTo>
                    <a:lnTo>
                      <a:pt x="49" y="112"/>
                    </a:lnTo>
                    <a:lnTo>
                      <a:pt x="31" y="104"/>
                    </a:lnTo>
                    <a:lnTo>
                      <a:pt x="14" y="93"/>
                    </a:lnTo>
                    <a:lnTo>
                      <a:pt x="5" y="81"/>
                    </a:lnTo>
                    <a:lnTo>
                      <a:pt x="3" y="75"/>
                    </a:lnTo>
                    <a:lnTo>
                      <a:pt x="0" y="14"/>
                    </a:lnTo>
                    <a:lnTo>
                      <a:pt x="14" y="22"/>
                    </a:lnTo>
                    <a:lnTo>
                      <a:pt x="30" y="27"/>
                    </a:lnTo>
                    <a:lnTo>
                      <a:pt x="44" y="31"/>
                    </a:lnTo>
                    <a:lnTo>
                      <a:pt x="59" y="35"/>
                    </a:lnTo>
                    <a:lnTo>
                      <a:pt x="87" y="33"/>
                    </a:lnTo>
                    <a:lnTo>
                      <a:pt x="105" y="28"/>
                    </a:lnTo>
                    <a:lnTo>
                      <a:pt x="123" y="22"/>
                    </a:lnTo>
                    <a:lnTo>
                      <a:pt x="143" y="7"/>
                    </a:lnTo>
                    <a:lnTo>
                      <a:pt x="153"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36" name="Freeform 76"/>
              <p:cNvSpPr>
                <a:spLocks/>
              </p:cNvSpPr>
              <p:nvPr/>
            </p:nvSpPr>
            <p:spPr bwMode="auto">
              <a:xfrm>
                <a:off x="698" y="2163"/>
                <a:ext cx="167" cy="335"/>
              </a:xfrm>
              <a:custGeom>
                <a:avLst/>
                <a:gdLst>
                  <a:gd name="T0" fmla="*/ 6 w 502"/>
                  <a:gd name="T1" fmla="*/ 0 h 1004"/>
                  <a:gd name="T2" fmla="*/ 6 w 502"/>
                  <a:gd name="T3" fmla="*/ 0 h 1004"/>
                  <a:gd name="T4" fmla="*/ 6 w 502"/>
                  <a:gd name="T5" fmla="*/ 0 h 1004"/>
                  <a:gd name="T6" fmla="*/ 6 w 502"/>
                  <a:gd name="T7" fmla="*/ 0 h 1004"/>
                  <a:gd name="T8" fmla="*/ 6 w 502"/>
                  <a:gd name="T9" fmla="*/ 1 h 1004"/>
                  <a:gd name="T10" fmla="*/ 6 w 502"/>
                  <a:gd name="T11" fmla="*/ 2 h 1004"/>
                  <a:gd name="T12" fmla="*/ 5 w 502"/>
                  <a:gd name="T13" fmla="*/ 2 h 1004"/>
                  <a:gd name="T14" fmla="*/ 5 w 502"/>
                  <a:gd name="T15" fmla="*/ 2 h 1004"/>
                  <a:gd name="T16" fmla="*/ 5 w 502"/>
                  <a:gd name="T17" fmla="*/ 2 h 1004"/>
                  <a:gd name="T18" fmla="*/ 4 w 502"/>
                  <a:gd name="T19" fmla="*/ 2 h 1004"/>
                  <a:gd name="T20" fmla="*/ 4 w 502"/>
                  <a:gd name="T21" fmla="*/ 2 h 1004"/>
                  <a:gd name="T22" fmla="*/ 4 w 502"/>
                  <a:gd name="T23" fmla="*/ 2 h 1004"/>
                  <a:gd name="T24" fmla="*/ 4 w 502"/>
                  <a:gd name="T25" fmla="*/ 1 h 1004"/>
                  <a:gd name="T26" fmla="*/ 4 w 502"/>
                  <a:gd name="T27" fmla="*/ 1 h 1004"/>
                  <a:gd name="T28" fmla="*/ 4 w 502"/>
                  <a:gd name="T29" fmla="*/ 1 h 1004"/>
                  <a:gd name="T30" fmla="*/ 4 w 502"/>
                  <a:gd name="T31" fmla="*/ 1 h 1004"/>
                  <a:gd name="T32" fmla="*/ 4 w 502"/>
                  <a:gd name="T33" fmla="*/ 1 h 1004"/>
                  <a:gd name="T34" fmla="*/ 4 w 502"/>
                  <a:gd name="T35" fmla="*/ 1 h 1004"/>
                  <a:gd name="T36" fmla="*/ 5 w 502"/>
                  <a:gd name="T37" fmla="*/ 0 h 1004"/>
                  <a:gd name="T38" fmla="*/ 4 w 502"/>
                  <a:gd name="T39" fmla="*/ 0 h 1004"/>
                  <a:gd name="T40" fmla="*/ 4 w 502"/>
                  <a:gd name="T41" fmla="*/ 0 h 1004"/>
                  <a:gd name="T42" fmla="*/ 3 w 502"/>
                  <a:gd name="T43" fmla="*/ 1 h 1004"/>
                  <a:gd name="T44" fmla="*/ 2 w 502"/>
                  <a:gd name="T45" fmla="*/ 1 h 1004"/>
                  <a:gd name="T46" fmla="*/ 2 w 502"/>
                  <a:gd name="T47" fmla="*/ 0 h 1004"/>
                  <a:gd name="T48" fmla="*/ 1 w 502"/>
                  <a:gd name="T49" fmla="*/ 0 h 1004"/>
                  <a:gd name="T50" fmla="*/ 1 w 502"/>
                  <a:gd name="T51" fmla="*/ 0 h 1004"/>
                  <a:gd name="T52" fmla="*/ 1 w 502"/>
                  <a:gd name="T53" fmla="*/ 1 h 1004"/>
                  <a:gd name="T54" fmla="*/ 0 w 502"/>
                  <a:gd name="T55" fmla="*/ 5 h 1004"/>
                  <a:gd name="T56" fmla="*/ 0 w 502"/>
                  <a:gd name="T57" fmla="*/ 6 h 1004"/>
                  <a:gd name="T58" fmla="*/ 0 w 502"/>
                  <a:gd name="T59" fmla="*/ 6 h 1004"/>
                  <a:gd name="T60" fmla="*/ 0 w 502"/>
                  <a:gd name="T61" fmla="*/ 7 h 1004"/>
                  <a:gd name="T62" fmla="*/ 0 w 502"/>
                  <a:gd name="T63" fmla="*/ 7 h 1004"/>
                  <a:gd name="T64" fmla="*/ 0 w 502"/>
                  <a:gd name="T65" fmla="*/ 8 h 1004"/>
                  <a:gd name="T66" fmla="*/ 0 w 502"/>
                  <a:gd name="T67" fmla="*/ 9 h 1004"/>
                  <a:gd name="T68" fmla="*/ 0 w 502"/>
                  <a:gd name="T69" fmla="*/ 12 h 1004"/>
                  <a:gd name="T70" fmla="*/ 2 w 502"/>
                  <a:gd name="T71" fmla="*/ 12 h 1004"/>
                  <a:gd name="T72" fmla="*/ 3 w 502"/>
                  <a:gd name="T73" fmla="*/ 9 h 1004"/>
                  <a:gd name="T74" fmla="*/ 3 w 502"/>
                  <a:gd name="T75" fmla="*/ 8 h 1004"/>
                  <a:gd name="T76" fmla="*/ 3 w 502"/>
                  <a:gd name="T77" fmla="*/ 8 h 1004"/>
                  <a:gd name="T78" fmla="*/ 3 w 502"/>
                  <a:gd name="T79" fmla="*/ 7 h 1004"/>
                  <a:gd name="T80" fmla="*/ 3 w 502"/>
                  <a:gd name="T81" fmla="*/ 7 h 1004"/>
                  <a:gd name="T82" fmla="*/ 3 w 502"/>
                  <a:gd name="T83" fmla="*/ 6 h 1004"/>
                  <a:gd name="T84" fmla="*/ 3 w 502"/>
                  <a:gd name="T85" fmla="*/ 3 h 1004"/>
                  <a:gd name="T86" fmla="*/ 4 w 502"/>
                  <a:gd name="T87" fmla="*/ 5 h 1004"/>
                  <a:gd name="T88" fmla="*/ 4 w 502"/>
                  <a:gd name="T89" fmla="*/ 7 h 1004"/>
                  <a:gd name="T90" fmla="*/ 4 w 502"/>
                  <a:gd name="T91" fmla="*/ 7 h 1004"/>
                  <a:gd name="T92" fmla="*/ 4 w 502"/>
                  <a:gd name="T93" fmla="*/ 8 h 1004"/>
                  <a:gd name="T94" fmla="*/ 4 w 502"/>
                  <a:gd name="T95" fmla="*/ 8 h 1004"/>
                  <a:gd name="T96" fmla="*/ 4 w 502"/>
                  <a:gd name="T97" fmla="*/ 9 h 1004"/>
                  <a:gd name="T98" fmla="*/ 4 w 502"/>
                  <a:gd name="T99" fmla="*/ 12 h 1004"/>
                  <a:gd name="T100" fmla="*/ 6 w 502"/>
                  <a:gd name="T101" fmla="*/ 12 h 1004"/>
                  <a:gd name="T102" fmla="*/ 6 w 502"/>
                  <a:gd name="T103" fmla="*/ 7 h 1004"/>
                  <a:gd name="T104" fmla="*/ 6 w 502"/>
                  <a:gd name="T105" fmla="*/ 6 h 1004"/>
                  <a:gd name="T106" fmla="*/ 6 w 502"/>
                  <a:gd name="T107" fmla="*/ 0 h 1004"/>
                  <a:gd name="T108" fmla="*/ 6 w 502"/>
                  <a:gd name="T109" fmla="*/ 0 h 10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02"/>
                  <a:gd name="T166" fmla="*/ 0 h 1004"/>
                  <a:gd name="T167" fmla="*/ 502 w 502"/>
                  <a:gd name="T168" fmla="*/ 1004 h 100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02" h="1004">
                    <a:moveTo>
                      <a:pt x="499" y="4"/>
                    </a:moveTo>
                    <a:lnTo>
                      <a:pt x="494" y="9"/>
                    </a:lnTo>
                    <a:lnTo>
                      <a:pt x="478" y="0"/>
                    </a:lnTo>
                    <a:lnTo>
                      <a:pt x="468" y="35"/>
                    </a:lnTo>
                    <a:lnTo>
                      <a:pt x="461" y="88"/>
                    </a:lnTo>
                    <a:lnTo>
                      <a:pt x="447" y="127"/>
                    </a:lnTo>
                    <a:lnTo>
                      <a:pt x="421" y="164"/>
                    </a:lnTo>
                    <a:lnTo>
                      <a:pt x="402" y="177"/>
                    </a:lnTo>
                    <a:lnTo>
                      <a:pt x="374" y="184"/>
                    </a:lnTo>
                    <a:lnTo>
                      <a:pt x="346" y="179"/>
                    </a:lnTo>
                    <a:lnTo>
                      <a:pt x="331" y="162"/>
                    </a:lnTo>
                    <a:lnTo>
                      <a:pt x="328" y="125"/>
                    </a:lnTo>
                    <a:lnTo>
                      <a:pt x="329" y="112"/>
                    </a:lnTo>
                    <a:lnTo>
                      <a:pt x="334" y="99"/>
                    </a:lnTo>
                    <a:lnTo>
                      <a:pt x="331" y="87"/>
                    </a:lnTo>
                    <a:lnTo>
                      <a:pt x="336" y="70"/>
                    </a:lnTo>
                    <a:lnTo>
                      <a:pt x="347" y="59"/>
                    </a:lnTo>
                    <a:lnTo>
                      <a:pt x="361" y="45"/>
                    </a:lnTo>
                    <a:lnTo>
                      <a:pt x="370" y="27"/>
                    </a:lnTo>
                    <a:lnTo>
                      <a:pt x="341" y="33"/>
                    </a:lnTo>
                    <a:lnTo>
                      <a:pt x="286" y="40"/>
                    </a:lnTo>
                    <a:lnTo>
                      <a:pt x="234" y="45"/>
                    </a:lnTo>
                    <a:lnTo>
                      <a:pt x="194" y="43"/>
                    </a:lnTo>
                    <a:lnTo>
                      <a:pt x="135" y="35"/>
                    </a:lnTo>
                    <a:lnTo>
                      <a:pt x="96" y="25"/>
                    </a:lnTo>
                    <a:lnTo>
                      <a:pt x="84" y="21"/>
                    </a:lnTo>
                    <a:lnTo>
                      <a:pt x="80" y="65"/>
                    </a:lnTo>
                    <a:lnTo>
                      <a:pt x="38" y="404"/>
                    </a:lnTo>
                    <a:lnTo>
                      <a:pt x="26" y="469"/>
                    </a:lnTo>
                    <a:lnTo>
                      <a:pt x="18" y="507"/>
                    </a:lnTo>
                    <a:lnTo>
                      <a:pt x="18" y="546"/>
                    </a:lnTo>
                    <a:lnTo>
                      <a:pt x="26" y="582"/>
                    </a:lnTo>
                    <a:lnTo>
                      <a:pt x="32" y="635"/>
                    </a:lnTo>
                    <a:lnTo>
                      <a:pt x="31" y="708"/>
                    </a:lnTo>
                    <a:lnTo>
                      <a:pt x="0" y="963"/>
                    </a:lnTo>
                    <a:lnTo>
                      <a:pt x="188" y="1004"/>
                    </a:lnTo>
                    <a:lnTo>
                      <a:pt x="221" y="742"/>
                    </a:lnTo>
                    <a:lnTo>
                      <a:pt x="225" y="671"/>
                    </a:lnTo>
                    <a:lnTo>
                      <a:pt x="222" y="621"/>
                    </a:lnTo>
                    <a:lnTo>
                      <a:pt x="218" y="577"/>
                    </a:lnTo>
                    <a:lnTo>
                      <a:pt x="221" y="534"/>
                    </a:lnTo>
                    <a:lnTo>
                      <a:pt x="241" y="463"/>
                    </a:lnTo>
                    <a:lnTo>
                      <a:pt x="282" y="263"/>
                    </a:lnTo>
                    <a:lnTo>
                      <a:pt x="298" y="411"/>
                    </a:lnTo>
                    <a:lnTo>
                      <a:pt x="295" y="546"/>
                    </a:lnTo>
                    <a:lnTo>
                      <a:pt x="296" y="588"/>
                    </a:lnTo>
                    <a:lnTo>
                      <a:pt x="304" y="628"/>
                    </a:lnTo>
                    <a:lnTo>
                      <a:pt x="319" y="678"/>
                    </a:lnTo>
                    <a:lnTo>
                      <a:pt x="320" y="755"/>
                    </a:lnTo>
                    <a:lnTo>
                      <a:pt x="319" y="986"/>
                    </a:lnTo>
                    <a:lnTo>
                      <a:pt x="495" y="986"/>
                    </a:lnTo>
                    <a:lnTo>
                      <a:pt x="494" y="603"/>
                    </a:lnTo>
                    <a:lnTo>
                      <a:pt x="502" y="465"/>
                    </a:lnTo>
                    <a:lnTo>
                      <a:pt x="501" y="4"/>
                    </a:lnTo>
                    <a:lnTo>
                      <a:pt x="499" y="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37" name="Freeform 77"/>
              <p:cNvSpPr>
                <a:spLocks/>
              </p:cNvSpPr>
              <p:nvPr/>
            </p:nvSpPr>
            <p:spPr bwMode="auto">
              <a:xfrm>
                <a:off x="4505" y="2085"/>
                <a:ext cx="45" cy="74"/>
              </a:xfrm>
              <a:custGeom>
                <a:avLst/>
                <a:gdLst>
                  <a:gd name="T0" fmla="*/ 0 w 136"/>
                  <a:gd name="T1" fmla="*/ 0 h 224"/>
                  <a:gd name="T2" fmla="*/ 0 w 136"/>
                  <a:gd name="T3" fmla="*/ 0 h 224"/>
                  <a:gd name="T4" fmla="*/ 1 w 136"/>
                  <a:gd name="T5" fmla="*/ 0 h 224"/>
                  <a:gd name="T6" fmla="*/ 1 w 136"/>
                  <a:gd name="T7" fmla="*/ 0 h 224"/>
                  <a:gd name="T8" fmla="*/ 1 w 136"/>
                  <a:gd name="T9" fmla="*/ 1 h 224"/>
                  <a:gd name="T10" fmla="*/ 1 w 136"/>
                  <a:gd name="T11" fmla="*/ 1 h 224"/>
                  <a:gd name="T12" fmla="*/ 1 w 136"/>
                  <a:gd name="T13" fmla="*/ 1 h 224"/>
                  <a:gd name="T14" fmla="*/ 2 w 136"/>
                  <a:gd name="T15" fmla="*/ 1 h 224"/>
                  <a:gd name="T16" fmla="*/ 2 w 136"/>
                  <a:gd name="T17" fmla="*/ 1 h 224"/>
                  <a:gd name="T18" fmla="*/ 2 w 136"/>
                  <a:gd name="T19" fmla="*/ 2 h 224"/>
                  <a:gd name="T20" fmla="*/ 2 w 136"/>
                  <a:gd name="T21" fmla="*/ 2 h 224"/>
                  <a:gd name="T22" fmla="*/ 2 w 136"/>
                  <a:gd name="T23" fmla="*/ 2 h 224"/>
                  <a:gd name="T24" fmla="*/ 2 w 136"/>
                  <a:gd name="T25" fmla="*/ 2 h 224"/>
                  <a:gd name="T26" fmla="*/ 1 w 136"/>
                  <a:gd name="T27" fmla="*/ 2 h 224"/>
                  <a:gd name="T28" fmla="*/ 1 w 136"/>
                  <a:gd name="T29" fmla="*/ 3 h 224"/>
                  <a:gd name="T30" fmla="*/ 1 w 136"/>
                  <a:gd name="T31" fmla="*/ 3 h 224"/>
                  <a:gd name="T32" fmla="*/ 1 w 136"/>
                  <a:gd name="T33" fmla="*/ 3 h 224"/>
                  <a:gd name="T34" fmla="*/ 1 w 136"/>
                  <a:gd name="T35" fmla="*/ 3 h 224"/>
                  <a:gd name="T36" fmla="*/ 1 w 136"/>
                  <a:gd name="T37" fmla="*/ 3 h 224"/>
                  <a:gd name="T38" fmla="*/ 1 w 136"/>
                  <a:gd name="T39" fmla="*/ 2 h 224"/>
                  <a:gd name="T40" fmla="*/ 1 w 136"/>
                  <a:gd name="T41" fmla="*/ 2 h 224"/>
                  <a:gd name="T42" fmla="*/ 1 w 136"/>
                  <a:gd name="T43" fmla="*/ 2 h 224"/>
                  <a:gd name="T44" fmla="*/ 1 w 136"/>
                  <a:gd name="T45" fmla="*/ 2 h 224"/>
                  <a:gd name="T46" fmla="*/ 1 w 136"/>
                  <a:gd name="T47" fmla="*/ 2 h 224"/>
                  <a:gd name="T48" fmla="*/ 1 w 136"/>
                  <a:gd name="T49" fmla="*/ 2 h 224"/>
                  <a:gd name="T50" fmla="*/ 1 w 136"/>
                  <a:gd name="T51" fmla="*/ 2 h 224"/>
                  <a:gd name="T52" fmla="*/ 1 w 136"/>
                  <a:gd name="T53" fmla="*/ 2 h 224"/>
                  <a:gd name="T54" fmla="*/ 0 w 136"/>
                  <a:gd name="T55" fmla="*/ 2 h 224"/>
                  <a:gd name="T56" fmla="*/ 0 w 136"/>
                  <a:gd name="T57" fmla="*/ 2 h 224"/>
                  <a:gd name="T58" fmla="*/ 0 w 136"/>
                  <a:gd name="T59" fmla="*/ 1 h 224"/>
                  <a:gd name="T60" fmla="*/ 0 w 136"/>
                  <a:gd name="T61" fmla="*/ 1 h 224"/>
                  <a:gd name="T62" fmla="*/ 0 w 136"/>
                  <a:gd name="T63" fmla="*/ 1 h 224"/>
                  <a:gd name="T64" fmla="*/ 0 w 136"/>
                  <a:gd name="T65" fmla="*/ 0 h 2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224"/>
                  <a:gd name="T101" fmla="*/ 136 w 136"/>
                  <a:gd name="T102" fmla="*/ 224 h 2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224">
                    <a:moveTo>
                      <a:pt x="0" y="32"/>
                    </a:moveTo>
                    <a:lnTo>
                      <a:pt x="9" y="27"/>
                    </a:lnTo>
                    <a:lnTo>
                      <a:pt x="60" y="0"/>
                    </a:lnTo>
                    <a:lnTo>
                      <a:pt x="76" y="26"/>
                    </a:lnTo>
                    <a:lnTo>
                      <a:pt x="97" y="49"/>
                    </a:lnTo>
                    <a:lnTo>
                      <a:pt x="113" y="67"/>
                    </a:lnTo>
                    <a:lnTo>
                      <a:pt x="122" y="83"/>
                    </a:lnTo>
                    <a:lnTo>
                      <a:pt x="128" y="97"/>
                    </a:lnTo>
                    <a:lnTo>
                      <a:pt x="132" y="106"/>
                    </a:lnTo>
                    <a:lnTo>
                      <a:pt x="136" y="130"/>
                    </a:lnTo>
                    <a:lnTo>
                      <a:pt x="134" y="150"/>
                    </a:lnTo>
                    <a:lnTo>
                      <a:pt x="130" y="170"/>
                    </a:lnTo>
                    <a:lnTo>
                      <a:pt x="123" y="187"/>
                    </a:lnTo>
                    <a:lnTo>
                      <a:pt x="113" y="202"/>
                    </a:lnTo>
                    <a:lnTo>
                      <a:pt x="104" y="211"/>
                    </a:lnTo>
                    <a:lnTo>
                      <a:pt x="86" y="222"/>
                    </a:lnTo>
                    <a:lnTo>
                      <a:pt x="70" y="224"/>
                    </a:lnTo>
                    <a:lnTo>
                      <a:pt x="54" y="223"/>
                    </a:lnTo>
                    <a:lnTo>
                      <a:pt x="48" y="217"/>
                    </a:lnTo>
                    <a:lnTo>
                      <a:pt x="42" y="204"/>
                    </a:lnTo>
                    <a:lnTo>
                      <a:pt x="45" y="194"/>
                    </a:lnTo>
                    <a:lnTo>
                      <a:pt x="53" y="183"/>
                    </a:lnTo>
                    <a:lnTo>
                      <a:pt x="55" y="177"/>
                    </a:lnTo>
                    <a:lnTo>
                      <a:pt x="54" y="172"/>
                    </a:lnTo>
                    <a:lnTo>
                      <a:pt x="51" y="170"/>
                    </a:lnTo>
                    <a:lnTo>
                      <a:pt x="50" y="163"/>
                    </a:lnTo>
                    <a:lnTo>
                      <a:pt x="48" y="157"/>
                    </a:lnTo>
                    <a:lnTo>
                      <a:pt x="31" y="139"/>
                    </a:lnTo>
                    <a:lnTo>
                      <a:pt x="24" y="127"/>
                    </a:lnTo>
                    <a:lnTo>
                      <a:pt x="20" y="111"/>
                    </a:lnTo>
                    <a:lnTo>
                      <a:pt x="14" y="71"/>
                    </a:lnTo>
                    <a:lnTo>
                      <a:pt x="9" y="49"/>
                    </a:lnTo>
                    <a:lnTo>
                      <a:pt x="0" y="3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38" name="Freeform 78"/>
              <p:cNvSpPr>
                <a:spLocks/>
              </p:cNvSpPr>
              <p:nvPr/>
            </p:nvSpPr>
            <p:spPr bwMode="auto">
              <a:xfrm>
                <a:off x="4337" y="2095"/>
                <a:ext cx="52" cy="73"/>
              </a:xfrm>
              <a:custGeom>
                <a:avLst/>
                <a:gdLst>
                  <a:gd name="T0" fmla="*/ 0 w 158"/>
                  <a:gd name="T1" fmla="*/ 0 h 217"/>
                  <a:gd name="T2" fmla="*/ 1 w 158"/>
                  <a:gd name="T3" fmla="*/ 0 h 217"/>
                  <a:gd name="T4" fmla="*/ 1 w 158"/>
                  <a:gd name="T5" fmla="*/ 1 h 217"/>
                  <a:gd name="T6" fmla="*/ 2 w 158"/>
                  <a:gd name="T7" fmla="*/ 1 h 217"/>
                  <a:gd name="T8" fmla="*/ 2 w 158"/>
                  <a:gd name="T9" fmla="*/ 1 h 217"/>
                  <a:gd name="T10" fmla="*/ 2 w 158"/>
                  <a:gd name="T11" fmla="*/ 1 h 217"/>
                  <a:gd name="T12" fmla="*/ 2 w 158"/>
                  <a:gd name="T13" fmla="*/ 1 h 217"/>
                  <a:gd name="T14" fmla="*/ 2 w 158"/>
                  <a:gd name="T15" fmla="*/ 1 h 217"/>
                  <a:gd name="T16" fmla="*/ 2 w 158"/>
                  <a:gd name="T17" fmla="*/ 2 h 217"/>
                  <a:gd name="T18" fmla="*/ 2 w 158"/>
                  <a:gd name="T19" fmla="*/ 2 h 217"/>
                  <a:gd name="T20" fmla="*/ 2 w 158"/>
                  <a:gd name="T21" fmla="*/ 2 h 217"/>
                  <a:gd name="T22" fmla="*/ 2 w 158"/>
                  <a:gd name="T23" fmla="*/ 2 h 217"/>
                  <a:gd name="T24" fmla="*/ 2 w 158"/>
                  <a:gd name="T25" fmla="*/ 2 h 217"/>
                  <a:gd name="T26" fmla="*/ 2 w 158"/>
                  <a:gd name="T27" fmla="*/ 2 h 217"/>
                  <a:gd name="T28" fmla="*/ 2 w 158"/>
                  <a:gd name="T29" fmla="*/ 3 h 217"/>
                  <a:gd name="T30" fmla="*/ 1 w 158"/>
                  <a:gd name="T31" fmla="*/ 3 h 217"/>
                  <a:gd name="T32" fmla="*/ 1 w 158"/>
                  <a:gd name="T33" fmla="*/ 3 h 217"/>
                  <a:gd name="T34" fmla="*/ 1 w 158"/>
                  <a:gd name="T35" fmla="*/ 3 h 217"/>
                  <a:gd name="T36" fmla="*/ 1 w 158"/>
                  <a:gd name="T37" fmla="*/ 2 h 217"/>
                  <a:gd name="T38" fmla="*/ 0 w 158"/>
                  <a:gd name="T39" fmla="*/ 2 h 217"/>
                  <a:gd name="T40" fmla="*/ 0 w 158"/>
                  <a:gd name="T41" fmla="*/ 2 h 217"/>
                  <a:gd name="T42" fmla="*/ 0 w 158"/>
                  <a:gd name="T43" fmla="*/ 2 h 217"/>
                  <a:gd name="T44" fmla="*/ 0 w 158"/>
                  <a:gd name="T45" fmla="*/ 1 h 217"/>
                  <a:gd name="T46" fmla="*/ 0 w 158"/>
                  <a:gd name="T47" fmla="*/ 1 h 217"/>
                  <a:gd name="T48" fmla="*/ 0 w 15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8"/>
                  <a:gd name="T76" fmla="*/ 0 h 217"/>
                  <a:gd name="T77" fmla="*/ 158 w 158"/>
                  <a:gd name="T78" fmla="*/ 217 h 2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8" h="217">
                    <a:moveTo>
                      <a:pt x="0" y="32"/>
                    </a:moveTo>
                    <a:lnTo>
                      <a:pt x="64" y="0"/>
                    </a:lnTo>
                    <a:lnTo>
                      <a:pt x="103" y="43"/>
                    </a:lnTo>
                    <a:lnTo>
                      <a:pt x="131" y="82"/>
                    </a:lnTo>
                    <a:lnTo>
                      <a:pt x="143" y="95"/>
                    </a:lnTo>
                    <a:lnTo>
                      <a:pt x="149" y="101"/>
                    </a:lnTo>
                    <a:lnTo>
                      <a:pt x="153" y="111"/>
                    </a:lnTo>
                    <a:lnTo>
                      <a:pt x="156" y="120"/>
                    </a:lnTo>
                    <a:lnTo>
                      <a:pt x="152" y="129"/>
                    </a:lnTo>
                    <a:lnTo>
                      <a:pt x="158" y="152"/>
                    </a:lnTo>
                    <a:lnTo>
                      <a:pt x="158" y="170"/>
                    </a:lnTo>
                    <a:lnTo>
                      <a:pt x="157" y="180"/>
                    </a:lnTo>
                    <a:lnTo>
                      <a:pt x="156" y="188"/>
                    </a:lnTo>
                    <a:lnTo>
                      <a:pt x="153" y="196"/>
                    </a:lnTo>
                    <a:lnTo>
                      <a:pt x="140" y="212"/>
                    </a:lnTo>
                    <a:lnTo>
                      <a:pt x="110" y="217"/>
                    </a:lnTo>
                    <a:lnTo>
                      <a:pt x="96" y="213"/>
                    </a:lnTo>
                    <a:lnTo>
                      <a:pt x="80" y="208"/>
                    </a:lnTo>
                    <a:lnTo>
                      <a:pt x="58" y="194"/>
                    </a:lnTo>
                    <a:lnTo>
                      <a:pt x="39" y="166"/>
                    </a:lnTo>
                    <a:lnTo>
                      <a:pt x="26" y="145"/>
                    </a:lnTo>
                    <a:lnTo>
                      <a:pt x="20" y="126"/>
                    </a:lnTo>
                    <a:lnTo>
                      <a:pt x="19" y="109"/>
                    </a:lnTo>
                    <a:lnTo>
                      <a:pt x="12" y="74"/>
                    </a:lnTo>
                    <a:lnTo>
                      <a:pt x="0" y="3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39" name="Freeform 79"/>
              <p:cNvSpPr>
                <a:spLocks/>
              </p:cNvSpPr>
              <p:nvPr/>
            </p:nvSpPr>
            <p:spPr bwMode="auto">
              <a:xfrm>
                <a:off x="4440" y="2426"/>
                <a:ext cx="113" cy="53"/>
              </a:xfrm>
              <a:custGeom>
                <a:avLst/>
                <a:gdLst>
                  <a:gd name="T0" fmla="*/ 0 w 339"/>
                  <a:gd name="T1" fmla="*/ 0 h 159"/>
                  <a:gd name="T2" fmla="*/ 2 w 339"/>
                  <a:gd name="T3" fmla="*/ 0 h 159"/>
                  <a:gd name="T4" fmla="*/ 2 w 339"/>
                  <a:gd name="T5" fmla="*/ 0 h 159"/>
                  <a:gd name="T6" fmla="*/ 3 w 339"/>
                  <a:gd name="T7" fmla="*/ 1 h 159"/>
                  <a:gd name="T8" fmla="*/ 3 w 339"/>
                  <a:gd name="T9" fmla="*/ 1 h 159"/>
                  <a:gd name="T10" fmla="*/ 3 w 339"/>
                  <a:gd name="T11" fmla="*/ 1 h 159"/>
                  <a:gd name="T12" fmla="*/ 4 w 339"/>
                  <a:gd name="T13" fmla="*/ 1 h 159"/>
                  <a:gd name="T14" fmla="*/ 4 w 339"/>
                  <a:gd name="T15" fmla="*/ 1 h 159"/>
                  <a:gd name="T16" fmla="*/ 4 w 339"/>
                  <a:gd name="T17" fmla="*/ 1 h 159"/>
                  <a:gd name="T18" fmla="*/ 4 w 339"/>
                  <a:gd name="T19" fmla="*/ 2 h 159"/>
                  <a:gd name="T20" fmla="*/ 4 w 339"/>
                  <a:gd name="T21" fmla="*/ 2 h 159"/>
                  <a:gd name="T22" fmla="*/ 4 w 339"/>
                  <a:gd name="T23" fmla="*/ 2 h 159"/>
                  <a:gd name="T24" fmla="*/ 3 w 339"/>
                  <a:gd name="T25" fmla="*/ 2 h 159"/>
                  <a:gd name="T26" fmla="*/ 3 w 339"/>
                  <a:gd name="T27" fmla="*/ 2 h 159"/>
                  <a:gd name="T28" fmla="*/ 2 w 339"/>
                  <a:gd name="T29" fmla="*/ 2 h 159"/>
                  <a:gd name="T30" fmla="*/ 1 w 339"/>
                  <a:gd name="T31" fmla="*/ 2 h 159"/>
                  <a:gd name="T32" fmla="*/ 0 w 339"/>
                  <a:gd name="T33" fmla="*/ 2 h 159"/>
                  <a:gd name="T34" fmla="*/ 0 w 339"/>
                  <a:gd name="T35" fmla="*/ 2 h 159"/>
                  <a:gd name="T36" fmla="*/ 0 w 339"/>
                  <a:gd name="T37" fmla="*/ 1 h 159"/>
                  <a:gd name="T38" fmla="*/ 0 w 339"/>
                  <a:gd name="T39" fmla="*/ 1 h 159"/>
                  <a:gd name="T40" fmla="*/ 0 w 339"/>
                  <a:gd name="T41" fmla="*/ 1 h 159"/>
                  <a:gd name="T42" fmla="*/ 0 w 339"/>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39"/>
                  <a:gd name="T67" fmla="*/ 0 h 159"/>
                  <a:gd name="T68" fmla="*/ 339 w 339"/>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39" h="159">
                    <a:moveTo>
                      <a:pt x="12" y="39"/>
                    </a:moveTo>
                    <a:lnTo>
                      <a:pt x="165" y="0"/>
                    </a:lnTo>
                    <a:lnTo>
                      <a:pt x="184" y="29"/>
                    </a:lnTo>
                    <a:lnTo>
                      <a:pt x="218" y="53"/>
                    </a:lnTo>
                    <a:lnTo>
                      <a:pt x="244" y="69"/>
                    </a:lnTo>
                    <a:lnTo>
                      <a:pt x="274" y="82"/>
                    </a:lnTo>
                    <a:lnTo>
                      <a:pt x="312" y="90"/>
                    </a:lnTo>
                    <a:lnTo>
                      <a:pt x="326" y="99"/>
                    </a:lnTo>
                    <a:lnTo>
                      <a:pt x="336" y="111"/>
                    </a:lnTo>
                    <a:lnTo>
                      <a:pt x="339" y="132"/>
                    </a:lnTo>
                    <a:lnTo>
                      <a:pt x="328" y="143"/>
                    </a:lnTo>
                    <a:lnTo>
                      <a:pt x="306" y="153"/>
                    </a:lnTo>
                    <a:lnTo>
                      <a:pt x="270" y="157"/>
                    </a:lnTo>
                    <a:lnTo>
                      <a:pt x="210" y="159"/>
                    </a:lnTo>
                    <a:lnTo>
                      <a:pt x="171" y="156"/>
                    </a:lnTo>
                    <a:lnTo>
                      <a:pt x="119" y="146"/>
                    </a:lnTo>
                    <a:lnTo>
                      <a:pt x="20" y="139"/>
                    </a:lnTo>
                    <a:lnTo>
                      <a:pt x="7" y="135"/>
                    </a:lnTo>
                    <a:lnTo>
                      <a:pt x="0" y="111"/>
                    </a:lnTo>
                    <a:lnTo>
                      <a:pt x="1" y="73"/>
                    </a:lnTo>
                    <a:lnTo>
                      <a:pt x="6" y="54"/>
                    </a:lnTo>
                    <a:lnTo>
                      <a:pt x="12" y="3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40" name="Freeform 80"/>
              <p:cNvSpPr>
                <a:spLocks/>
              </p:cNvSpPr>
              <p:nvPr/>
            </p:nvSpPr>
            <p:spPr bwMode="auto">
              <a:xfrm>
                <a:off x="4337" y="2433"/>
                <a:ext cx="61" cy="62"/>
              </a:xfrm>
              <a:custGeom>
                <a:avLst/>
                <a:gdLst>
                  <a:gd name="T0" fmla="*/ 0 w 181"/>
                  <a:gd name="T1" fmla="*/ 0 h 186"/>
                  <a:gd name="T2" fmla="*/ 0 w 181"/>
                  <a:gd name="T3" fmla="*/ 1 h 186"/>
                  <a:gd name="T4" fmla="*/ 0 w 181"/>
                  <a:gd name="T5" fmla="*/ 2 h 186"/>
                  <a:gd name="T6" fmla="*/ 0 w 181"/>
                  <a:gd name="T7" fmla="*/ 2 h 186"/>
                  <a:gd name="T8" fmla="*/ 0 w 181"/>
                  <a:gd name="T9" fmla="*/ 2 h 186"/>
                  <a:gd name="T10" fmla="*/ 0 w 181"/>
                  <a:gd name="T11" fmla="*/ 2 h 186"/>
                  <a:gd name="T12" fmla="*/ 1 w 181"/>
                  <a:gd name="T13" fmla="*/ 2 h 186"/>
                  <a:gd name="T14" fmla="*/ 2 w 181"/>
                  <a:gd name="T15" fmla="*/ 2 h 186"/>
                  <a:gd name="T16" fmla="*/ 2 w 181"/>
                  <a:gd name="T17" fmla="*/ 2 h 186"/>
                  <a:gd name="T18" fmla="*/ 2 w 181"/>
                  <a:gd name="T19" fmla="*/ 2 h 186"/>
                  <a:gd name="T20" fmla="*/ 2 w 181"/>
                  <a:gd name="T21" fmla="*/ 2 h 186"/>
                  <a:gd name="T22" fmla="*/ 2 w 181"/>
                  <a:gd name="T23" fmla="*/ 2 h 186"/>
                  <a:gd name="T24" fmla="*/ 2 w 181"/>
                  <a:gd name="T25" fmla="*/ 1 h 186"/>
                  <a:gd name="T26" fmla="*/ 2 w 181"/>
                  <a:gd name="T27" fmla="*/ 1 h 186"/>
                  <a:gd name="T28" fmla="*/ 2 w 181"/>
                  <a:gd name="T29" fmla="*/ 1 h 186"/>
                  <a:gd name="T30" fmla="*/ 2 w 181"/>
                  <a:gd name="T31" fmla="*/ 0 h 186"/>
                  <a:gd name="T32" fmla="*/ 0 w 181"/>
                  <a:gd name="T33" fmla="*/ 0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1"/>
                  <a:gd name="T52" fmla="*/ 0 h 186"/>
                  <a:gd name="T53" fmla="*/ 181 w 181"/>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1" h="186">
                    <a:moveTo>
                      <a:pt x="24" y="0"/>
                    </a:moveTo>
                    <a:lnTo>
                      <a:pt x="0" y="119"/>
                    </a:lnTo>
                    <a:lnTo>
                      <a:pt x="0" y="149"/>
                    </a:lnTo>
                    <a:lnTo>
                      <a:pt x="5" y="168"/>
                    </a:lnTo>
                    <a:lnTo>
                      <a:pt x="12" y="180"/>
                    </a:lnTo>
                    <a:lnTo>
                      <a:pt x="28" y="186"/>
                    </a:lnTo>
                    <a:lnTo>
                      <a:pt x="64" y="186"/>
                    </a:lnTo>
                    <a:lnTo>
                      <a:pt x="149" y="184"/>
                    </a:lnTo>
                    <a:lnTo>
                      <a:pt x="170" y="181"/>
                    </a:lnTo>
                    <a:lnTo>
                      <a:pt x="177" y="172"/>
                    </a:lnTo>
                    <a:lnTo>
                      <a:pt x="181" y="152"/>
                    </a:lnTo>
                    <a:lnTo>
                      <a:pt x="177" y="133"/>
                    </a:lnTo>
                    <a:lnTo>
                      <a:pt x="169" y="112"/>
                    </a:lnTo>
                    <a:lnTo>
                      <a:pt x="148" y="75"/>
                    </a:lnTo>
                    <a:lnTo>
                      <a:pt x="140" y="64"/>
                    </a:lnTo>
                    <a:lnTo>
                      <a:pt x="129" y="0"/>
                    </a:lnTo>
                    <a:lnTo>
                      <a:pt x="24"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41" name="Freeform 81"/>
              <p:cNvSpPr>
                <a:spLocks/>
              </p:cNvSpPr>
              <p:nvPr/>
            </p:nvSpPr>
            <p:spPr bwMode="auto">
              <a:xfrm>
                <a:off x="4367" y="1844"/>
                <a:ext cx="47" cy="49"/>
              </a:xfrm>
              <a:custGeom>
                <a:avLst/>
                <a:gdLst>
                  <a:gd name="T0" fmla="*/ 2 w 141"/>
                  <a:gd name="T1" fmla="*/ 1 h 148"/>
                  <a:gd name="T2" fmla="*/ 2 w 141"/>
                  <a:gd name="T3" fmla="*/ 1 h 148"/>
                  <a:gd name="T4" fmla="*/ 2 w 141"/>
                  <a:gd name="T5" fmla="*/ 1 h 148"/>
                  <a:gd name="T6" fmla="*/ 2 w 141"/>
                  <a:gd name="T7" fmla="*/ 1 h 148"/>
                  <a:gd name="T8" fmla="*/ 2 w 141"/>
                  <a:gd name="T9" fmla="*/ 1 h 148"/>
                  <a:gd name="T10" fmla="*/ 1 w 141"/>
                  <a:gd name="T11" fmla="*/ 2 h 148"/>
                  <a:gd name="T12" fmla="*/ 1 w 141"/>
                  <a:gd name="T13" fmla="*/ 2 h 148"/>
                  <a:gd name="T14" fmla="*/ 1 w 141"/>
                  <a:gd name="T15" fmla="*/ 2 h 148"/>
                  <a:gd name="T16" fmla="*/ 1 w 141"/>
                  <a:gd name="T17" fmla="*/ 2 h 148"/>
                  <a:gd name="T18" fmla="*/ 1 w 141"/>
                  <a:gd name="T19" fmla="*/ 2 h 148"/>
                  <a:gd name="T20" fmla="*/ 1 w 141"/>
                  <a:gd name="T21" fmla="*/ 2 h 148"/>
                  <a:gd name="T22" fmla="*/ 1 w 141"/>
                  <a:gd name="T23" fmla="*/ 2 h 148"/>
                  <a:gd name="T24" fmla="*/ 1 w 141"/>
                  <a:gd name="T25" fmla="*/ 2 h 148"/>
                  <a:gd name="T26" fmla="*/ 0 w 141"/>
                  <a:gd name="T27" fmla="*/ 2 h 148"/>
                  <a:gd name="T28" fmla="*/ 0 w 141"/>
                  <a:gd name="T29" fmla="*/ 1 h 148"/>
                  <a:gd name="T30" fmla="*/ 0 w 141"/>
                  <a:gd name="T31" fmla="*/ 1 h 148"/>
                  <a:gd name="T32" fmla="*/ 0 w 141"/>
                  <a:gd name="T33" fmla="*/ 1 h 148"/>
                  <a:gd name="T34" fmla="*/ 0 w 141"/>
                  <a:gd name="T35" fmla="*/ 1 h 148"/>
                  <a:gd name="T36" fmla="*/ 0 w 141"/>
                  <a:gd name="T37" fmla="*/ 1 h 148"/>
                  <a:gd name="T38" fmla="*/ 0 w 141"/>
                  <a:gd name="T39" fmla="*/ 0 h 148"/>
                  <a:gd name="T40" fmla="*/ 0 w 141"/>
                  <a:gd name="T41" fmla="*/ 0 h 148"/>
                  <a:gd name="T42" fmla="*/ 0 w 141"/>
                  <a:gd name="T43" fmla="*/ 0 h 148"/>
                  <a:gd name="T44" fmla="*/ 0 w 141"/>
                  <a:gd name="T45" fmla="*/ 0 h 148"/>
                  <a:gd name="T46" fmla="*/ 0 w 141"/>
                  <a:gd name="T47" fmla="*/ 0 h 148"/>
                  <a:gd name="T48" fmla="*/ 0 w 141"/>
                  <a:gd name="T49" fmla="*/ 0 h 148"/>
                  <a:gd name="T50" fmla="*/ 1 w 141"/>
                  <a:gd name="T51" fmla="*/ 0 h 148"/>
                  <a:gd name="T52" fmla="*/ 1 w 141"/>
                  <a:gd name="T53" fmla="*/ 0 h 148"/>
                  <a:gd name="T54" fmla="*/ 1 w 141"/>
                  <a:gd name="T55" fmla="*/ 0 h 148"/>
                  <a:gd name="T56" fmla="*/ 1 w 141"/>
                  <a:gd name="T57" fmla="*/ 1 h 148"/>
                  <a:gd name="T58" fmla="*/ 1 w 141"/>
                  <a:gd name="T59" fmla="*/ 1 h 148"/>
                  <a:gd name="T60" fmla="*/ 1 w 141"/>
                  <a:gd name="T61" fmla="*/ 1 h 148"/>
                  <a:gd name="T62" fmla="*/ 1 w 141"/>
                  <a:gd name="T63" fmla="*/ 1 h 148"/>
                  <a:gd name="T64" fmla="*/ 1 w 141"/>
                  <a:gd name="T65" fmla="*/ 1 h 148"/>
                  <a:gd name="T66" fmla="*/ 1 w 141"/>
                  <a:gd name="T67" fmla="*/ 1 h 148"/>
                  <a:gd name="T68" fmla="*/ 2 w 141"/>
                  <a:gd name="T69" fmla="*/ 1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1"/>
                  <a:gd name="T106" fmla="*/ 0 h 148"/>
                  <a:gd name="T107" fmla="*/ 141 w 141"/>
                  <a:gd name="T108" fmla="*/ 148 h 1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1" h="148">
                    <a:moveTo>
                      <a:pt x="141" y="86"/>
                    </a:moveTo>
                    <a:lnTo>
                      <a:pt x="141" y="88"/>
                    </a:lnTo>
                    <a:lnTo>
                      <a:pt x="141" y="92"/>
                    </a:lnTo>
                    <a:lnTo>
                      <a:pt x="136" y="98"/>
                    </a:lnTo>
                    <a:lnTo>
                      <a:pt x="125" y="108"/>
                    </a:lnTo>
                    <a:lnTo>
                      <a:pt x="103" y="123"/>
                    </a:lnTo>
                    <a:lnTo>
                      <a:pt x="80" y="138"/>
                    </a:lnTo>
                    <a:lnTo>
                      <a:pt x="67" y="145"/>
                    </a:lnTo>
                    <a:lnTo>
                      <a:pt x="61" y="147"/>
                    </a:lnTo>
                    <a:lnTo>
                      <a:pt x="56" y="148"/>
                    </a:lnTo>
                    <a:lnTo>
                      <a:pt x="50" y="147"/>
                    </a:lnTo>
                    <a:lnTo>
                      <a:pt x="46" y="144"/>
                    </a:lnTo>
                    <a:lnTo>
                      <a:pt x="42" y="139"/>
                    </a:lnTo>
                    <a:lnTo>
                      <a:pt x="36" y="126"/>
                    </a:lnTo>
                    <a:lnTo>
                      <a:pt x="28" y="112"/>
                    </a:lnTo>
                    <a:lnTo>
                      <a:pt x="19" y="96"/>
                    </a:lnTo>
                    <a:lnTo>
                      <a:pt x="7" y="76"/>
                    </a:lnTo>
                    <a:lnTo>
                      <a:pt x="2" y="58"/>
                    </a:lnTo>
                    <a:lnTo>
                      <a:pt x="0" y="49"/>
                    </a:lnTo>
                    <a:lnTo>
                      <a:pt x="0" y="39"/>
                    </a:lnTo>
                    <a:lnTo>
                      <a:pt x="2" y="31"/>
                    </a:lnTo>
                    <a:lnTo>
                      <a:pt x="7" y="24"/>
                    </a:lnTo>
                    <a:lnTo>
                      <a:pt x="16" y="16"/>
                    </a:lnTo>
                    <a:lnTo>
                      <a:pt x="26" y="7"/>
                    </a:lnTo>
                    <a:lnTo>
                      <a:pt x="37" y="2"/>
                    </a:lnTo>
                    <a:lnTo>
                      <a:pt x="49" y="0"/>
                    </a:lnTo>
                    <a:lnTo>
                      <a:pt x="49" y="4"/>
                    </a:lnTo>
                    <a:lnTo>
                      <a:pt x="48" y="39"/>
                    </a:lnTo>
                    <a:lnTo>
                      <a:pt x="50" y="44"/>
                    </a:lnTo>
                    <a:lnTo>
                      <a:pt x="54" y="50"/>
                    </a:lnTo>
                    <a:lnTo>
                      <a:pt x="61" y="58"/>
                    </a:lnTo>
                    <a:lnTo>
                      <a:pt x="75" y="69"/>
                    </a:lnTo>
                    <a:lnTo>
                      <a:pt x="93" y="76"/>
                    </a:lnTo>
                    <a:lnTo>
                      <a:pt x="118" y="84"/>
                    </a:lnTo>
                    <a:lnTo>
                      <a:pt x="141" y="8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42" name="Freeform 82"/>
              <p:cNvSpPr>
                <a:spLocks/>
              </p:cNvSpPr>
              <p:nvPr/>
            </p:nvSpPr>
            <p:spPr bwMode="auto">
              <a:xfrm>
                <a:off x="4417" y="1849"/>
                <a:ext cx="35" cy="44"/>
              </a:xfrm>
              <a:custGeom>
                <a:avLst/>
                <a:gdLst>
                  <a:gd name="T0" fmla="*/ 1 w 104"/>
                  <a:gd name="T1" fmla="*/ 0 h 132"/>
                  <a:gd name="T2" fmla="*/ 1 w 104"/>
                  <a:gd name="T3" fmla="*/ 1 h 132"/>
                  <a:gd name="T4" fmla="*/ 1 w 104"/>
                  <a:gd name="T5" fmla="*/ 1 h 132"/>
                  <a:gd name="T6" fmla="*/ 1 w 104"/>
                  <a:gd name="T7" fmla="*/ 1 h 132"/>
                  <a:gd name="T8" fmla="*/ 1 w 104"/>
                  <a:gd name="T9" fmla="*/ 1 h 132"/>
                  <a:gd name="T10" fmla="*/ 1 w 104"/>
                  <a:gd name="T11" fmla="*/ 1 h 132"/>
                  <a:gd name="T12" fmla="*/ 1 w 104"/>
                  <a:gd name="T13" fmla="*/ 1 h 132"/>
                  <a:gd name="T14" fmla="*/ 1 w 104"/>
                  <a:gd name="T15" fmla="*/ 2 h 132"/>
                  <a:gd name="T16" fmla="*/ 1 w 104"/>
                  <a:gd name="T17" fmla="*/ 2 h 132"/>
                  <a:gd name="T18" fmla="*/ 1 w 104"/>
                  <a:gd name="T19" fmla="*/ 2 h 132"/>
                  <a:gd name="T20" fmla="*/ 1 w 104"/>
                  <a:gd name="T21" fmla="*/ 2 h 132"/>
                  <a:gd name="T22" fmla="*/ 1 w 104"/>
                  <a:gd name="T23" fmla="*/ 2 h 132"/>
                  <a:gd name="T24" fmla="*/ 1 w 104"/>
                  <a:gd name="T25" fmla="*/ 2 h 132"/>
                  <a:gd name="T26" fmla="*/ 1 w 104"/>
                  <a:gd name="T27" fmla="*/ 2 h 132"/>
                  <a:gd name="T28" fmla="*/ 1 w 104"/>
                  <a:gd name="T29" fmla="*/ 2 h 132"/>
                  <a:gd name="T30" fmla="*/ 0 w 104"/>
                  <a:gd name="T31" fmla="*/ 1 h 132"/>
                  <a:gd name="T32" fmla="*/ 0 w 104"/>
                  <a:gd name="T33" fmla="*/ 1 h 132"/>
                  <a:gd name="T34" fmla="*/ 0 w 104"/>
                  <a:gd name="T35" fmla="*/ 1 h 132"/>
                  <a:gd name="T36" fmla="*/ 0 w 104"/>
                  <a:gd name="T37" fmla="*/ 1 h 132"/>
                  <a:gd name="T38" fmla="*/ 0 w 104"/>
                  <a:gd name="T39" fmla="*/ 1 h 132"/>
                  <a:gd name="T40" fmla="*/ 0 w 104"/>
                  <a:gd name="T41" fmla="*/ 1 h 132"/>
                  <a:gd name="T42" fmla="*/ 0 w 104"/>
                  <a:gd name="T43" fmla="*/ 1 h 132"/>
                  <a:gd name="T44" fmla="*/ 0 w 104"/>
                  <a:gd name="T45" fmla="*/ 1 h 132"/>
                  <a:gd name="T46" fmla="*/ 0 w 104"/>
                  <a:gd name="T47" fmla="*/ 1 h 132"/>
                  <a:gd name="T48" fmla="*/ 1 w 104"/>
                  <a:gd name="T49" fmla="*/ 1 h 132"/>
                  <a:gd name="T50" fmla="*/ 1 w 104"/>
                  <a:gd name="T51" fmla="*/ 1 h 132"/>
                  <a:gd name="T52" fmla="*/ 1 w 104"/>
                  <a:gd name="T53" fmla="*/ 0 h 132"/>
                  <a:gd name="T54" fmla="*/ 1 w 104"/>
                  <a:gd name="T55" fmla="*/ 0 h 132"/>
                  <a:gd name="T56" fmla="*/ 1 w 104"/>
                  <a:gd name="T57" fmla="*/ 0 h 132"/>
                  <a:gd name="T58" fmla="*/ 1 w 104"/>
                  <a:gd name="T59" fmla="*/ 0 h 132"/>
                  <a:gd name="T60" fmla="*/ 1 w 104"/>
                  <a:gd name="T61" fmla="*/ 0 h 132"/>
                  <a:gd name="T62" fmla="*/ 1 w 104"/>
                  <a:gd name="T63" fmla="*/ 0 h 132"/>
                  <a:gd name="T64" fmla="*/ 1 w 104"/>
                  <a:gd name="T65" fmla="*/ 0 h 132"/>
                  <a:gd name="T66" fmla="*/ 1 w 104"/>
                  <a:gd name="T67" fmla="*/ 0 h 132"/>
                  <a:gd name="T68" fmla="*/ 1 w 104"/>
                  <a:gd name="T69" fmla="*/ 0 h 132"/>
                  <a:gd name="T70" fmla="*/ 1 w 104"/>
                  <a:gd name="T71" fmla="*/ 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4"/>
                  <a:gd name="T109" fmla="*/ 0 h 132"/>
                  <a:gd name="T110" fmla="*/ 104 w 104"/>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4" h="132">
                    <a:moveTo>
                      <a:pt x="101" y="37"/>
                    </a:moveTo>
                    <a:lnTo>
                      <a:pt x="102" y="44"/>
                    </a:lnTo>
                    <a:lnTo>
                      <a:pt x="103" y="53"/>
                    </a:lnTo>
                    <a:lnTo>
                      <a:pt x="104" y="61"/>
                    </a:lnTo>
                    <a:lnTo>
                      <a:pt x="102" y="75"/>
                    </a:lnTo>
                    <a:lnTo>
                      <a:pt x="101" y="91"/>
                    </a:lnTo>
                    <a:lnTo>
                      <a:pt x="99" y="106"/>
                    </a:lnTo>
                    <a:lnTo>
                      <a:pt x="94" y="123"/>
                    </a:lnTo>
                    <a:lnTo>
                      <a:pt x="94" y="128"/>
                    </a:lnTo>
                    <a:lnTo>
                      <a:pt x="91" y="132"/>
                    </a:lnTo>
                    <a:lnTo>
                      <a:pt x="89" y="132"/>
                    </a:lnTo>
                    <a:lnTo>
                      <a:pt x="84" y="132"/>
                    </a:lnTo>
                    <a:lnTo>
                      <a:pt x="76" y="130"/>
                    </a:lnTo>
                    <a:lnTo>
                      <a:pt x="67" y="127"/>
                    </a:lnTo>
                    <a:lnTo>
                      <a:pt x="57" y="123"/>
                    </a:lnTo>
                    <a:lnTo>
                      <a:pt x="40" y="113"/>
                    </a:lnTo>
                    <a:lnTo>
                      <a:pt x="25" y="102"/>
                    </a:lnTo>
                    <a:lnTo>
                      <a:pt x="15" y="91"/>
                    </a:lnTo>
                    <a:lnTo>
                      <a:pt x="5" y="81"/>
                    </a:lnTo>
                    <a:lnTo>
                      <a:pt x="3" y="76"/>
                    </a:lnTo>
                    <a:lnTo>
                      <a:pt x="0" y="73"/>
                    </a:lnTo>
                    <a:lnTo>
                      <a:pt x="9" y="70"/>
                    </a:lnTo>
                    <a:lnTo>
                      <a:pt x="17" y="67"/>
                    </a:lnTo>
                    <a:lnTo>
                      <a:pt x="31" y="60"/>
                    </a:lnTo>
                    <a:lnTo>
                      <a:pt x="42" y="53"/>
                    </a:lnTo>
                    <a:lnTo>
                      <a:pt x="50" y="42"/>
                    </a:lnTo>
                    <a:lnTo>
                      <a:pt x="54" y="35"/>
                    </a:lnTo>
                    <a:lnTo>
                      <a:pt x="56" y="24"/>
                    </a:lnTo>
                    <a:lnTo>
                      <a:pt x="55" y="0"/>
                    </a:lnTo>
                    <a:lnTo>
                      <a:pt x="71" y="5"/>
                    </a:lnTo>
                    <a:lnTo>
                      <a:pt x="86" y="16"/>
                    </a:lnTo>
                    <a:lnTo>
                      <a:pt x="89" y="20"/>
                    </a:lnTo>
                    <a:lnTo>
                      <a:pt x="94" y="24"/>
                    </a:lnTo>
                    <a:lnTo>
                      <a:pt x="99" y="30"/>
                    </a:lnTo>
                    <a:lnTo>
                      <a:pt x="101" y="3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43" name="Freeform 83"/>
              <p:cNvSpPr>
                <a:spLocks/>
              </p:cNvSpPr>
              <p:nvPr/>
            </p:nvSpPr>
            <p:spPr bwMode="auto">
              <a:xfrm>
                <a:off x="4295" y="1852"/>
                <a:ext cx="233" cy="270"/>
              </a:xfrm>
              <a:custGeom>
                <a:avLst/>
                <a:gdLst>
                  <a:gd name="T0" fmla="*/ 4 w 700"/>
                  <a:gd name="T1" fmla="*/ 1 h 809"/>
                  <a:gd name="T2" fmla="*/ 4 w 700"/>
                  <a:gd name="T3" fmla="*/ 1 h 809"/>
                  <a:gd name="T4" fmla="*/ 4 w 700"/>
                  <a:gd name="T5" fmla="*/ 1 h 809"/>
                  <a:gd name="T6" fmla="*/ 3 w 700"/>
                  <a:gd name="T7" fmla="*/ 2 h 809"/>
                  <a:gd name="T8" fmla="*/ 3 w 700"/>
                  <a:gd name="T9" fmla="*/ 2 h 809"/>
                  <a:gd name="T10" fmla="*/ 3 w 700"/>
                  <a:gd name="T11" fmla="*/ 1 h 809"/>
                  <a:gd name="T12" fmla="*/ 3 w 700"/>
                  <a:gd name="T13" fmla="*/ 1 h 809"/>
                  <a:gd name="T14" fmla="*/ 3 w 700"/>
                  <a:gd name="T15" fmla="*/ 0 h 809"/>
                  <a:gd name="T16" fmla="*/ 3 w 700"/>
                  <a:gd name="T17" fmla="*/ 0 h 809"/>
                  <a:gd name="T18" fmla="*/ 3 w 700"/>
                  <a:gd name="T19" fmla="*/ 0 h 809"/>
                  <a:gd name="T20" fmla="*/ 3 w 700"/>
                  <a:gd name="T21" fmla="*/ 0 h 809"/>
                  <a:gd name="T22" fmla="*/ 2 w 700"/>
                  <a:gd name="T23" fmla="*/ 1 h 809"/>
                  <a:gd name="T24" fmla="*/ 1 w 700"/>
                  <a:gd name="T25" fmla="*/ 1 h 809"/>
                  <a:gd name="T26" fmla="*/ 1 w 700"/>
                  <a:gd name="T27" fmla="*/ 1 h 809"/>
                  <a:gd name="T28" fmla="*/ 0 w 700"/>
                  <a:gd name="T29" fmla="*/ 2 h 809"/>
                  <a:gd name="T30" fmla="*/ 0 w 700"/>
                  <a:gd name="T31" fmla="*/ 3 h 809"/>
                  <a:gd name="T32" fmla="*/ 0 w 700"/>
                  <a:gd name="T33" fmla="*/ 3 h 809"/>
                  <a:gd name="T34" fmla="*/ 0 w 700"/>
                  <a:gd name="T35" fmla="*/ 4 h 809"/>
                  <a:gd name="T36" fmla="*/ 0 w 700"/>
                  <a:gd name="T37" fmla="*/ 5 h 809"/>
                  <a:gd name="T38" fmla="*/ 0 w 700"/>
                  <a:gd name="T39" fmla="*/ 6 h 809"/>
                  <a:gd name="T40" fmla="*/ 0 w 700"/>
                  <a:gd name="T41" fmla="*/ 6 h 809"/>
                  <a:gd name="T42" fmla="*/ 0 w 700"/>
                  <a:gd name="T43" fmla="*/ 7 h 809"/>
                  <a:gd name="T44" fmla="*/ 0 w 700"/>
                  <a:gd name="T45" fmla="*/ 7 h 809"/>
                  <a:gd name="T46" fmla="*/ 0 w 700"/>
                  <a:gd name="T47" fmla="*/ 8 h 809"/>
                  <a:gd name="T48" fmla="*/ 1 w 700"/>
                  <a:gd name="T49" fmla="*/ 8 h 809"/>
                  <a:gd name="T50" fmla="*/ 1 w 700"/>
                  <a:gd name="T51" fmla="*/ 9 h 809"/>
                  <a:gd name="T52" fmla="*/ 1 w 700"/>
                  <a:gd name="T53" fmla="*/ 9 h 809"/>
                  <a:gd name="T54" fmla="*/ 1 w 700"/>
                  <a:gd name="T55" fmla="*/ 10 h 809"/>
                  <a:gd name="T56" fmla="*/ 3 w 700"/>
                  <a:gd name="T57" fmla="*/ 10 h 809"/>
                  <a:gd name="T58" fmla="*/ 3 w 700"/>
                  <a:gd name="T59" fmla="*/ 10 h 809"/>
                  <a:gd name="T60" fmla="*/ 4 w 700"/>
                  <a:gd name="T61" fmla="*/ 10 h 809"/>
                  <a:gd name="T62" fmla="*/ 5 w 700"/>
                  <a:gd name="T63" fmla="*/ 10 h 809"/>
                  <a:gd name="T64" fmla="*/ 6 w 700"/>
                  <a:gd name="T65" fmla="*/ 10 h 809"/>
                  <a:gd name="T66" fmla="*/ 6 w 700"/>
                  <a:gd name="T67" fmla="*/ 10 h 809"/>
                  <a:gd name="T68" fmla="*/ 7 w 700"/>
                  <a:gd name="T69" fmla="*/ 10 h 809"/>
                  <a:gd name="T70" fmla="*/ 7 w 700"/>
                  <a:gd name="T71" fmla="*/ 8 h 809"/>
                  <a:gd name="T72" fmla="*/ 7 w 700"/>
                  <a:gd name="T73" fmla="*/ 9 h 809"/>
                  <a:gd name="T74" fmla="*/ 8 w 700"/>
                  <a:gd name="T75" fmla="*/ 9 h 809"/>
                  <a:gd name="T76" fmla="*/ 9 w 700"/>
                  <a:gd name="T77" fmla="*/ 9 h 809"/>
                  <a:gd name="T78" fmla="*/ 9 w 700"/>
                  <a:gd name="T79" fmla="*/ 8 h 809"/>
                  <a:gd name="T80" fmla="*/ 8 w 700"/>
                  <a:gd name="T81" fmla="*/ 8 h 809"/>
                  <a:gd name="T82" fmla="*/ 8 w 700"/>
                  <a:gd name="T83" fmla="*/ 7 h 809"/>
                  <a:gd name="T84" fmla="*/ 8 w 700"/>
                  <a:gd name="T85" fmla="*/ 6 h 809"/>
                  <a:gd name="T86" fmla="*/ 8 w 700"/>
                  <a:gd name="T87" fmla="*/ 5 h 809"/>
                  <a:gd name="T88" fmla="*/ 8 w 700"/>
                  <a:gd name="T89" fmla="*/ 4 h 809"/>
                  <a:gd name="T90" fmla="*/ 8 w 700"/>
                  <a:gd name="T91" fmla="*/ 3 h 809"/>
                  <a:gd name="T92" fmla="*/ 8 w 700"/>
                  <a:gd name="T93" fmla="*/ 2 h 809"/>
                  <a:gd name="T94" fmla="*/ 7 w 700"/>
                  <a:gd name="T95" fmla="*/ 2 h 809"/>
                  <a:gd name="T96" fmla="*/ 7 w 700"/>
                  <a:gd name="T97" fmla="*/ 1 h 809"/>
                  <a:gd name="T98" fmla="*/ 6 w 700"/>
                  <a:gd name="T99" fmla="*/ 0 h 809"/>
                  <a:gd name="T100" fmla="*/ 6 w 700"/>
                  <a:gd name="T101" fmla="*/ 0 h 809"/>
                  <a:gd name="T102" fmla="*/ 6 w 700"/>
                  <a:gd name="T103" fmla="*/ 1 h 809"/>
                  <a:gd name="T104" fmla="*/ 6 w 700"/>
                  <a:gd name="T105" fmla="*/ 1 h 809"/>
                  <a:gd name="T106" fmla="*/ 6 w 700"/>
                  <a:gd name="T107" fmla="*/ 1 h 809"/>
                  <a:gd name="T108" fmla="*/ 6 w 700"/>
                  <a:gd name="T109" fmla="*/ 1 h 809"/>
                  <a:gd name="T110" fmla="*/ 5 w 700"/>
                  <a:gd name="T111" fmla="*/ 1 h 809"/>
                  <a:gd name="T112" fmla="*/ 5 w 700"/>
                  <a:gd name="T113" fmla="*/ 1 h 809"/>
                  <a:gd name="T114" fmla="*/ 5 w 700"/>
                  <a:gd name="T115" fmla="*/ 1 h 809"/>
                  <a:gd name="T116" fmla="*/ 4 w 700"/>
                  <a:gd name="T117" fmla="*/ 1 h 809"/>
                  <a:gd name="T118" fmla="*/ 4 w 700"/>
                  <a:gd name="T119" fmla="*/ 1 h 8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00"/>
                  <a:gd name="T181" fmla="*/ 0 h 809"/>
                  <a:gd name="T182" fmla="*/ 700 w 700"/>
                  <a:gd name="T183" fmla="*/ 809 h 8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00" h="809">
                    <a:moveTo>
                      <a:pt x="356" y="64"/>
                    </a:moveTo>
                    <a:lnTo>
                      <a:pt x="356" y="64"/>
                    </a:lnTo>
                    <a:lnTo>
                      <a:pt x="356" y="68"/>
                    </a:lnTo>
                    <a:lnTo>
                      <a:pt x="351" y="74"/>
                    </a:lnTo>
                    <a:lnTo>
                      <a:pt x="340" y="83"/>
                    </a:lnTo>
                    <a:lnTo>
                      <a:pt x="295" y="113"/>
                    </a:lnTo>
                    <a:lnTo>
                      <a:pt x="282" y="120"/>
                    </a:lnTo>
                    <a:lnTo>
                      <a:pt x="276" y="122"/>
                    </a:lnTo>
                    <a:lnTo>
                      <a:pt x="271" y="123"/>
                    </a:lnTo>
                    <a:lnTo>
                      <a:pt x="265" y="122"/>
                    </a:lnTo>
                    <a:lnTo>
                      <a:pt x="261" y="119"/>
                    </a:lnTo>
                    <a:lnTo>
                      <a:pt x="257" y="114"/>
                    </a:lnTo>
                    <a:lnTo>
                      <a:pt x="251" y="101"/>
                    </a:lnTo>
                    <a:lnTo>
                      <a:pt x="234" y="72"/>
                    </a:lnTo>
                    <a:lnTo>
                      <a:pt x="222" y="52"/>
                    </a:lnTo>
                    <a:lnTo>
                      <a:pt x="217" y="34"/>
                    </a:lnTo>
                    <a:lnTo>
                      <a:pt x="215" y="25"/>
                    </a:lnTo>
                    <a:lnTo>
                      <a:pt x="215" y="15"/>
                    </a:lnTo>
                    <a:lnTo>
                      <a:pt x="217" y="8"/>
                    </a:lnTo>
                    <a:lnTo>
                      <a:pt x="222" y="1"/>
                    </a:lnTo>
                    <a:lnTo>
                      <a:pt x="222" y="0"/>
                    </a:lnTo>
                    <a:lnTo>
                      <a:pt x="211" y="6"/>
                    </a:lnTo>
                    <a:lnTo>
                      <a:pt x="202" y="14"/>
                    </a:lnTo>
                    <a:lnTo>
                      <a:pt x="135" y="54"/>
                    </a:lnTo>
                    <a:lnTo>
                      <a:pt x="112" y="64"/>
                    </a:lnTo>
                    <a:lnTo>
                      <a:pt x="90" y="77"/>
                    </a:lnTo>
                    <a:lnTo>
                      <a:pt x="73" y="87"/>
                    </a:lnTo>
                    <a:lnTo>
                      <a:pt x="59" y="103"/>
                    </a:lnTo>
                    <a:lnTo>
                      <a:pt x="47" y="117"/>
                    </a:lnTo>
                    <a:lnTo>
                      <a:pt x="33" y="142"/>
                    </a:lnTo>
                    <a:lnTo>
                      <a:pt x="23" y="176"/>
                    </a:lnTo>
                    <a:lnTo>
                      <a:pt x="13" y="219"/>
                    </a:lnTo>
                    <a:lnTo>
                      <a:pt x="10" y="244"/>
                    </a:lnTo>
                    <a:lnTo>
                      <a:pt x="7" y="272"/>
                    </a:lnTo>
                    <a:lnTo>
                      <a:pt x="3" y="304"/>
                    </a:lnTo>
                    <a:lnTo>
                      <a:pt x="0" y="343"/>
                    </a:lnTo>
                    <a:lnTo>
                      <a:pt x="0" y="360"/>
                    </a:lnTo>
                    <a:lnTo>
                      <a:pt x="3" y="389"/>
                    </a:lnTo>
                    <a:lnTo>
                      <a:pt x="5" y="417"/>
                    </a:lnTo>
                    <a:lnTo>
                      <a:pt x="7" y="447"/>
                    </a:lnTo>
                    <a:lnTo>
                      <a:pt x="7" y="465"/>
                    </a:lnTo>
                    <a:lnTo>
                      <a:pt x="7" y="494"/>
                    </a:lnTo>
                    <a:lnTo>
                      <a:pt x="5" y="521"/>
                    </a:lnTo>
                    <a:lnTo>
                      <a:pt x="4" y="559"/>
                    </a:lnTo>
                    <a:lnTo>
                      <a:pt x="7" y="592"/>
                    </a:lnTo>
                    <a:lnTo>
                      <a:pt x="11" y="606"/>
                    </a:lnTo>
                    <a:lnTo>
                      <a:pt x="15" y="621"/>
                    </a:lnTo>
                    <a:lnTo>
                      <a:pt x="21" y="632"/>
                    </a:lnTo>
                    <a:lnTo>
                      <a:pt x="30" y="643"/>
                    </a:lnTo>
                    <a:lnTo>
                      <a:pt x="46" y="665"/>
                    </a:lnTo>
                    <a:lnTo>
                      <a:pt x="58" y="679"/>
                    </a:lnTo>
                    <a:lnTo>
                      <a:pt x="71" y="694"/>
                    </a:lnTo>
                    <a:lnTo>
                      <a:pt x="90" y="720"/>
                    </a:lnTo>
                    <a:lnTo>
                      <a:pt x="98" y="737"/>
                    </a:lnTo>
                    <a:lnTo>
                      <a:pt x="104" y="752"/>
                    </a:lnTo>
                    <a:lnTo>
                      <a:pt x="112" y="773"/>
                    </a:lnTo>
                    <a:lnTo>
                      <a:pt x="188" y="732"/>
                    </a:lnTo>
                    <a:lnTo>
                      <a:pt x="235" y="790"/>
                    </a:lnTo>
                    <a:lnTo>
                      <a:pt x="237" y="792"/>
                    </a:lnTo>
                    <a:lnTo>
                      <a:pt x="269" y="798"/>
                    </a:lnTo>
                    <a:lnTo>
                      <a:pt x="298" y="803"/>
                    </a:lnTo>
                    <a:lnTo>
                      <a:pt x="324" y="805"/>
                    </a:lnTo>
                    <a:lnTo>
                      <a:pt x="354" y="808"/>
                    </a:lnTo>
                    <a:lnTo>
                      <a:pt x="391" y="809"/>
                    </a:lnTo>
                    <a:lnTo>
                      <a:pt x="421" y="808"/>
                    </a:lnTo>
                    <a:lnTo>
                      <a:pt x="453" y="804"/>
                    </a:lnTo>
                    <a:lnTo>
                      <a:pt x="492" y="797"/>
                    </a:lnTo>
                    <a:lnTo>
                      <a:pt x="523" y="789"/>
                    </a:lnTo>
                    <a:lnTo>
                      <a:pt x="535" y="785"/>
                    </a:lnTo>
                    <a:lnTo>
                      <a:pt x="543" y="782"/>
                    </a:lnTo>
                    <a:lnTo>
                      <a:pt x="551" y="779"/>
                    </a:lnTo>
                    <a:lnTo>
                      <a:pt x="534" y="634"/>
                    </a:lnTo>
                    <a:lnTo>
                      <a:pt x="562" y="663"/>
                    </a:lnTo>
                    <a:lnTo>
                      <a:pt x="586" y="692"/>
                    </a:lnTo>
                    <a:lnTo>
                      <a:pt x="599" y="710"/>
                    </a:lnTo>
                    <a:lnTo>
                      <a:pt x="611" y="727"/>
                    </a:lnTo>
                    <a:lnTo>
                      <a:pt x="620" y="739"/>
                    </a:lnTo>
                    <a:lnTo>
                      <a:pt x="700" y="694"/>
                    </a:lnTo>
                    <a:lnTo>
                      <a:pt x="696" y="685"/>
                    </a:lnTo>
                    <a:lnTo>
                      <a:pt x="690" y="669"/>
                    </a:lnTo>
                    <a:lnTo>
                      <a:pt x="685" y="653"/>
                    </a:lnTo>
                    <a:lnTo>
                      <a:pt x="681" y="640"/>
                    </a:lnTo>
                    <a:lnTo>
                      <a:pt x="677" y="620"/>
                    </a:lnTo>
                    <a:lnTo>
                      <a:pt x="672" y="575"/>
                    </a:lnTo>
                    <a:lnTo>
                      <a:pt x="667" y="546"/>
                    </a:lnTo>
                    <a:lnTo>
                      <a:pt x="658" y="503"/>
                    </a:lnTo>
                    <a:lnTo>
                      <a:pt x="651" y="479"/>
                    </a:lnTo>
                    <a:lnTo>
                      <a:pt x="644" y="440"/>
                    </a:lnTo>
                    <a:lnTo>
                      <a:pt x="637" y="402"/>
                    </a:lnTo>
                    <a:lnTo>
                      <a:pt x="633" y="362"/>
                    </a:lnTo>
                    <a:lnTo>
                      <a:pt x="632" y="313"/>
                    </a:lnTo>
                    <a:lnTo>
                      <a:pt x="630" y="268"/>
                    </a:lnTo>
                    <a:lnTo>
                      <a:pt x="620" y="202"/>
                    </a:lnTo>
                    <a:lnTo>
                      <a:pt x="617" y="180"/>
                    </a:lnTo>
                    <a:lnTo>
                      <a:pt x="609" y="152"/>
                    </a:lnTo>
                    <a:lnTo>
                      <a:pt x="605" y="131"/>
                    </a:lnTo>
                    <a:lnTo>
                      <a:pt x="597" y="112"/>
                    </a:lnTo>
                    <a:lnTo>
                      <a:pt x="587" y="98"/>
                    </a:lnTo>
                    <a:lnTo>
                      <a:pt x="575" y="83"/>
                    </a:lnTo>
                    <a:lnTo>
                      <a:pt x="467" y="27"/>
                    </a:lnTo>
                    <a:lnTo>
                      <a:pt x="467" y="28"/>
                    </a:lnTo>
                    <a:lnTo>
                      <a:pt x="469" y="34"/>
                    </a:lnTo>
                    <a:lnTo>
                      <a:pt x="469" y="43"/>
                    </a:lnTo>
                    <a:lnTo>
                      <a:pt x="470" y="51"/>
                    </a:lnTo>
                    <a:lnTo>
                      <a:pt x="469" y="66"/>
                    </a:lnTo>
                    <a:lnTo>
                      <a:pt x="461" y="112"/>
                    </a:lnTo>
                    <a:lnTo>
                      <a:pt x="460" y="117"/>
                    </a:lnTo>
                    <a:lnTo>
                      <a:pt x="457" y="119"/>
                    </a:lnTo>
                    <a:lnTo>
                      <a:pt x="455" y="120"/>
                    </a:lnTo>
                    <a:lnTo>
                      <a:pt x="450" y="119"/>
                    </a:lnTo>
                    <a:lnTo>
                      <a:pt x="442" y="118"/>
                    </a:lnTo>
                    <a:lnTo>
                      <a:pt x="433" y="116"/>
                    </a:lnTo>
                    <a:lnTo>
                      <a:pt x="423" y="112"/>
                    </a:lnTo>
                    <a:lnTo>
                      <a:pt x="381" y="81"/>
                    </a:lnTo>
                    <a:lnTo>
                      <a:pt x="371" y="71"/>
                    </a:lnTo>
                    <a:lnTo>
                      <a:pt x="369" y="66"/>
                    </a:lnTo>
                    <a:lnTo>
                      <a:pt x="366" y="64"/>
                    </a:lnTo>
                    <a:lnTo>
                      <a:pt x="357" y="63"/>
                    </a:lnTo>
                    <a:lnTo>
                      <a:pt x="366" y="64"/>
                    </a:lnTo>
                    <a:lnTo>
                      <a:pt x="356" y="6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44" name="Freeform 84"/>
              <p:cNvSpPr>
                <a:spLocks/>
              </p:cNvSpPr>
              <p:nvPr/>
            </p:nvSpPr>
            <p:spPr bwMode="auto">
              <a:xfrm>
                <a:off x="4368" y="1752"/>
                <a:ext cx="8" cy="7"/>
              </a:xfrm>
              <a:custGeom>
                <a:avLst/>
                <a:gdLst>
                  <a:gd name="T0" fmla="*/ 0 w 23"/>
                  <a:gd name="T1" fmla="*/ 0 h 21"/>
                  <a:gd name="T2" fmla="*/ 0 w 23"/>
                  <a:gd name="T3" fmla="*/ 0 h 21"/>
                  <a:gd name="T4" fmla="*/ 0 w 23"/>
                  <a:gd name="T5" fmla="*/ 0 h 21"/>
                  <a:gd name="T6" fmla="*/ 0 w 23"/>
                  <a:gd name="T7" fmla="*/ 0 h 21"/>
                  <a:gd name="T8" fmla="*/ 0 60000 65536"/>
                  <a:gd name="T9" fmla="*/ 0 60000 65536"/>
                  <a:gd name="T10" fmla="*/ 0 60000 65536"/>
                  <a:gd name="T11" fmla="*/ 0 60000 65536"/>
                  <a:gd name="T12" fmla="*/ 0 w 23"/>
                  <a:gd name="T13" fmla="*/ 0 h 21"/>
                  <a:gd name="T14" fmla="*/ 23 w 23"/>
                  <a:gd name="T15" fmla="*/ 21 h 21"/>
                </a:gdLst>
                <a:ahLst/>
                <a:cxnLst>
                  <a:cxn ang="T8">
                    <a:pos x="T0" y="T1"/>
                  </a:cxn>
                  <a:cxn ang="T9">
                    <a:pos x="T2" y="T3"/>
                  </a:cxn>
                  <a:cxn ang="T10">
                    <a:pos x="T4" y="T5"/>
                  </a:cxn>
                  <a:cxn ang="T11">
                    <a:pos x="T6" y="T7"/>
                  </a:cxn>
                </a:cxnLst>
                <a:rect l="T12" t="T13" r="T14" b="T15"/>
                <a:pathLst>
                  <a:path w="23" h="21">
                    <a:moveTo>
                      <a:pt x="0" y="21"/>
                    </a:moveTo>
                    <a:lnTo>
                      <a:pt x="4" y="17"/>
                    </a:lnTo>
                    <a:lnTo>
                      <a:pt x="15" y="9"/>
                    </a:lnTo>
                    <a:lnTo>
                      <a:pt x="23" y="0"/>
                    </a:lnTo>
                  </a:path>
                </a:pathLst>
              </a:custGeom>
              <a:noFill/>
              <a:ln w="0">
                <a:solidFill>
                  <a:srgbClr val="000000"/>
                </a:solidFill>
                <a:round/>
                <a:headEnd/>
                <a:tailEnd/>
              </a:ln>
            </p:spPr>
            <p:txBody>
              <a:bodyPr/>
              <a:lstStyle/>
              <a:p>
                <a:pPr eaLnBrk="0" hangingPunct="0"/>
                <a:endParaRPr lang="it-IT"/>
              </a:p>
            </p:txBody>
          </p:sp>
          <p:sp>
            <p:nvSpPr>
              <p:cNvPr id="83545" name="Freeform 85"/>
              <p:cNvSpPr>
                <a:spLocks/>
              </p:cNvSpPr>
              <p:nvPr/>
            </p:nvSpPr>
            <p:spPr bwMode="auto">
              <a:xfrm>
                <a:off x="4385" y="1748"/>
                <a:ext cx="11" cy="8"/>
              </a:xfrm>
              <a:custGeom>
                <a:avLst/>
                <a:gdLst>
                  <a:gd name="T0" fmla="*/ 0 w 33"/>
                  <a:gd name="T1" fmla="*/ 0 h 23"/>
                  <a:gd name="T2" fmla="*/ 0 w 33"/>
                  <a:gd name="T3" fmla="*/ 0 h 23"/>
                  <a:gd name="T4" fmla="*/ 0 w 33"/>
                  <a:gd name="T5" fmla="*/ 0 h 23"/>
                  <a:gd name="T6" fmla="*/ 0 w 33"/>
                  <a:gd name="T7" fmla="*/ 0 h 23"/>
                  <a:gd name="T8" fmla="*/ 0 60000 65536"/>
                  <a:gd name="T9" fmla="*/ 0 60000 65536"/>
                  <a:gd name="T10" fmla="*/ 0 60000 65536"/>
                  <a:gd name="T11" fmla="*/ 0 60000 65536"/>
                  <a:gd name="T12" fmla="*/ 0 w 33"/>
                  <a:gd name="T13" fmla="*/ 0 h 23"/>
                  <a:gd name="T14" fmla="*/ 33 w 33"/>
                  <a:gd name="T15" fmla="*/ 23 h 23"/>
                </a:gdLst>
                <a:ahLst/>
                <a:cxnLst>
                  <a:cxn ang="T8">
                    <a:pos x="T0" y="T1"/>
                  </a:cxn>
                  <a:cxn ang="T9">
                    <a:pos x="T2" y="T3"/>
                  </a:cxn>
                  <a:cxn ang="T10">
                    <a:pos x="T4" y="T5"/>
                  </a:cxn>
                  <a:cxn ang="T11">
                    <a:pos x="T6" y="T7"/>
                  </a:cxn>
                </a:cxnLst>
                <a:rect l="T12" t="T13" r="T14" b="T15"/>
                <a:pathLst>
                  <a:path w="33" h="23">
                    <a:moveTo>
                      <a:pt x="0" y="23"/>
                    </a:moveTo>
                    <a:lnTo>
                      <a:pt x="14" y="16"/>
                    </a:lnTo>
                    <a:lnTo>
                      <a:pt x="27" y="6"/>
                    </a:lnTo>
                    <a:lnTo>
                      <a:pt x="33" y="0"/>
                    </a:lnTo>
                  </a:path>
                </a:pathLst>
              </a:custGeom>
              <a:noFill/>
              <a:ln w="0">
                <a:solidFill>
                  <a:srgbClr val="000000"/>
                </a:solidFill>
                <a:round/>
                <a:headEnd/>
                <a:tailEnd/>
              </a:ln>
            </p:spPr>
            <p:txBody>
              <a:bodyPr/>
              <a:lstStyle/>
              <a:p>
                <a:pPr eaLnBrk="0" hangingPunct="0"/>
                <a:endParaRPr lang="it-IT"/>
              </a:p>
            </p:txBody>
          </p:sp>
          <p:sp>
            <p:nvSpPr>
              <p:cNvPr id="83546" name="Freeform 86"/>
              <p:cNvSpPr>
                <a:spLocks/>
              </p:cNvSpPr>
              <p:nvPr/>
            </p:nvSpPr>
            <p:spPr bwMode="auto">
              <a:xfrm>
                <a:off x="4407" y="1748"/>
                <a:ext cx="6" cy="3"/>
              </a:xfrm>
              <a:custGeom>
                <a:avLst/>
                <a:gdLst>
                  <a:gd name="T0" fmla="*/ 0 w 18"/>
                  <a:gd name="T1" fmla="*/ 0 h 9"/>
                  <a:gd name="T2" fmla="*/ 0 w 18"/>
                  <a:gd name="T3" fmla="*/ 0 h 9"/>
                  <a:gd name="T4" fmla="*/ 0 w 18"/>
                  <a:gd name="T5" fmla="*/ 0 h 9"/>
                  <a:gd name="T6" fmla="*/ 0 60000 65536"/>
                  <a:gd name="T7" fmla="*/ 0 60000 65536"/>
                  <a:gd name="T8" fmla="*/ 0 60000 65536"/>
                  <a:gd name="T9" fmla="*/ 0 w 18"/>
                  <a:gd name="T10" fmla="*/ 0 h 9"/>
                  <a:gd name="T11" fmla="*/ 18 w 18"/>
                  <a:gd name="T12" fmla="*/ 9 h 9"/>
                </a:gdLst>
                <a:ahLst/>
                <a:cxnLst>
                  <a:cxn ang="T6">
                    <a:pos x="T0" y="T1"/>
                  </a:cxn>
                  <a:cxn ang="T7">
                    <a:pos x="T2" y="T3"/>
                  </a:cxn>
                  <a:cxn ang="T8">
                    <a:pos x="T4" y="T5"/>
                  </a:cxn>
                </a:cxnLst>
                <a:rect l="T9" t="T10" r="T11" b="T12"/>
                <a:pathLst>
                  <a:path w="18" h="9">
                    <a:moveTo>
                      <a:pt x="0" y="9"/>
                    </a:moveTo>
                    <a:lnTo>
                      <a:pt x="8" y="5"/>
                    </a:lnTo>
                    <a:lnTo>
                      <a:pt x="18" y="0"/>
                    </a:lnTo>
                  </a:path>
                </a:pathLst>
              </a:custGeom>
              <a:noFill/>
              <a:ln w="0">
                <a:solidFill>
                  <a:srgbClr val="000000"/>
                </a:solidFill>
                <a:round/>
                <a:headEnd/>
                <a:tailEnd/>
              </a:ln>
            </p:spPr>
            <p:txBody>
              <a:bodyPr/>
              <a:lstStyle/>
              <a:p>
                <a:pPr eaLnBrk="0" hangingPunct="0"/>
                <a:endParaRPr lang="it-IT"/>
              </a:p>
            </p:txBody>
          </p:sp>
          <p:sp>
            <p:nvSpPr>
              <p:cNvPr id="83547" name="Freeform 87"/>
              <p:cNvSpPr>
                <a:spLocks/>
              </p:cNvSpPr>
              <p:nvPr/>
            </p:nvSpPr>
            <p:spPr bwMode="auto">
              <a:xfrm>
                <a:off x="4335" y="1941"/>
                <a:ext cx="25" cy="154"/>
              </a:xfrm>
              <a:custGeom>
                <a:avLst/>
                <a:gdLst>
                  <a:gd name="T0" fmla="*/ 1 w 76"/>
                  <a:gd name="T1" fmla="*/ 6 h 462"/>
                  <a:gd name="T2" fmla="*/ 1 w 76"/>
                  <a:gd name="T3" fmla="*/ 6 h 462"/>
                  <a:gd name="T4" fmla="*/ 1 w 76"/>
                  <a:gd name="T5" fmla="*/ 6 h 462"/>
                  <a:gd name="T6" fmla="*/ 1 w 76"/>
                  <a:gd name="T7" fmla="*/ 5 h 462"/>
                  <a:gd name="T8" fmla="*/ 0 w 76"/>
                  <a:gd name="T9" fmla="*/ 4 h 462"/>
                  <a:gd name="T10" fmla="*/ 0 w 76"/>
                  <a:gd name="T11" fmla="*/ 4 h 462"/>
                  <a:gd name="T12" fmla="*/ 0 w 76"/>
                  <a:gd name="T13" fmla="*/ 3 h 462"/>
                  <a:gd name="T14" fmla="*/ 0 w 76"/>
                  <a:gd name="T15" fmla="*/ 2 h 462"/>
                  <a:gd name="T16" fmla="*/ 0 w 76"/>
                  <a:gd name="T17" fmla="*/ 1 h 462"/>
                  <a:gd name="T18" fmla="*/ 0 w 76"/>
                  <a:gd name="T19" fmla="*/ 0 h 462"/>
                  <a:gd name="T20" fmla="*/ 0 w 76"/>
                  <a:gd name="T21" fmla="*/ 0 h 4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462"/>
                  <a:gd name="T35" fmla="*/ 76 w 76"/>
                  <a:gd name="T36" fmla="*/ 462 h 4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462">
                    <a:moveTo>
                      <a:pt x="70" y="462"/>
                    </a:moveTo>
                    <a:lnTo>
                      <a:pt x="76" y="458"/>
                    </a:lnTo>
                    <a:lnTo>
                      <a:pt x="75" y="454"/>
                    </a:lnTo>
                    <a:lnTo>
                      <a:pt x="60" y="426"/>
                    </a:lnTo>
                    <a:lnTo>
                      <a:pt x="13" y="307"/>
                    </a:lnTo>
                    <a:lnTo>
                      <a:pt x="5" y="285"/>
                    </a:lnTo>
                    <a:lnTo>
                      <a:pt x="0" y="259"/>
                    </a:lnTo>
                    <a:lnTo>
                      <a:pt x="0" y="195"/>
                    </a:lnTo>
                    <a:lnTo>
                      <a:pt x="7" y="42"/>
                    </a:lnTo>
                    <a:lnTo>
                      <a:pt x="10" y="24"/>
                    </a:lnTo>
                    <a:lnTo>
                      <a:pt x="7" y="0"/>
                    </a:lnTo>
                  </a:path>
                </a:pathLst>
              </a:custGeom>
              <a:noFill/>
              <a:ln w="0">
                <a:solidFill>
                  <a:srgbClr val="000000"/>
                </a:solidFill>
                <a:round/>
                <a:headEnd/>
                <a:tailEnd/>
              </a:ln>
            </p:spPr>
            <p:txBody>
              <a:bodyPr/>
              <a:lstStyle/>
              <a:p>
                <a:pPr eaLnBrk="0" hangingPunct="0"/>
                <a:endParaRPr lang="it-IT"/>
              </a:p>
            </p:txBody>
          </p:sp>
          <p:sp>
            <p:nvSpPr>
              <p:cNvPr id="83548" name="Freeform 88"/>
              <p:cNvSpPr>
                <a:spLocks/>
              </p:cNvSpPr>
              <p:nvPr/>
            </p:nvSpPr>
            <p:spPr bwMode="auto">
              <a:xfrm>
                <a:off x="4466" y="1935"/>
                <a:ext cx="7" cy="127"/>
              </a:xfrm>
              <a:custGeom>
                <a:avLst/>
                <a:gdLst>
                  <a:gd name="T0" fmla="*/ 0 w 21"/>
                  <a:gd name="T1" fmla="*/ 5 h 382"/>
                  <a:gd name="T2" fmla="*/ 0 w 21"/>
                  <a:gd name="T3" fmla="*/ 3 h 382"/>
                  <a:gd name="T4" fmla="*/ 0 w 21"/>
                  <a:gd name="T5" fmla="*/ 0 h 382"/>
                  <a:gd name="T6" fmla="*/ 0 60000 65536"/>
                  <a:gd name="T7" fmla="*/ 0 60000 65536"/>
                  <a:gd name="T8" fmla="*/ 0 60000 65536"/>
                  <a:gd name="T9" fmla="*/ 0 w 21"/>
                  <a:gd name="T10" fmla="*/ 0 h 382"/>
                  <a:gd name="T11" fmla="*/ 21 w 21"/>
                  <a:gd name="T12" fmla="*/ 382 h 382"/>
                </a:gdLst>
                <a:ahLst/>
                <a:cxnLst>
                  <a:cxn ang="T6">
                    <a:pos x="T0" y="T1"/>
                  </a:cxn>
                  <a:cxn ang="T7">
                    <a:pos x="T2" y="T3"/>
                  </a:cxn>
                  <a:cxn ang="T8">
                    <a:pos x="T4" y="T5"/>
                  </a:cxn>
                </a:cxnLst>
                <a:rect l="T9" t="T10" r="T11" b="T12"/>
                <a:pathLst>
                  <a:path w="21" h="382">
                    <a:moveTo>
                      <a:pt x="21" y="382"/>
                    </a:moveTo>
                    <a:lnTo>
                      <a:pt x="9" y="234"/>
                    </a:lnTo>
                    <a:lnTo>
                      <a:pt x="0" y="0"/>
                    </a:lnTo>
                  </a:path>
                </a:pathLst>
              </a:custGeom>
              <a:noFill/>
              <a:ln w="0">
                <a:solidFill>
                  <a:srgbClr val="000000"/>
                </a:solidFill>
                <a:round/>
                <a:headEnd/>
                <a:tailEnd/>
              </a:ln>
            </p:spPr>
            <p:txBody>
              <a:bodyPr/>
              <a:lstStyle/>
              <a:p>
                <a:pPr eaLnBrk="0" hangingPunct="0"/>
                <a:endParaRPr lang="it-IT"/>
              </a:p>
            </p:txBody>
          </p:sp>
          <p:sp>
            <p:nvSpPr>
              <p:cNvPr id="83549" name="Freeform 89"/>
              <p:cNvSpPr>
                <a:spLocks/>
              </p:cNvSpPr>
              <p:nvPr/>
            </p:nvSpPr>
            <p:spPr bwMode="auto">
              <a:xfrm>
                <a:off x="4349" y="1744"/>
                <a:ext cx="124" cy="103"/>
              </a:xfrm>
              <a:custGeom>
                <a:avLst/>
                <a:gdLst>
                  <a:gd name="T0" fmla="*/ 1 w 371"/>
                  <a:gd name="T1" fmla="*/ 1 h 311"/>
                  <a:gd name="T2" fmla="*/ 1 w 371"/>
                  <a:gd name="T3" fmla="*/ 1 h 311"/>
                  <a:gd name="T4" fmla="*/ 1 w 371"/>
                  <a:gd name="T5" fmla="*/ 1 h 311"/>
                  <a:gd name="T6" fmla="*/ 1 w 371"/>
                  <a:gd name="T7" fmla="*/ 1 h 311"/>
                  <a:gd name="T8" fmla="*/ 1 w 371"/>
                  <a:gd name="T9" fmla="*/ 1 h 311"/>
                  <a:gd name="T10" fmla="*/ 1 w 371"/>
                  <a:gd name="T11" fmla="*/ 1 h 311"/>
                  <a:gd name="T12" fmla="*/ 1 w 371"/>
                  <a:gd name="T13" fmla="*/ 1 h 311"/>
                  <a:gd name="T14" fmla="*/ 1 w 371"/>
                  <a:gd name="T15" fmla="*/ 1 h 311"/>
                  <a:gd name="T16" fmla="*/ 1 w 371"/>
                  <a:gd name="T17" fmla="*/ 1 h 311"/>
                  <a:gd name="T18" fmla="*/ 1 w 371"/>
                  <a:gd name="T19" fmla="*/ 1 h 311"/>
                  <a:gd name="T20" fmla="*/ 2 w 371"/>
                  <a:gd name="T21" fmla="*/ 1 h 311"/>
                  <a:gd name="T22" fmla="*/ 2 w 371"/>
                  <a:gd name="T23" fmla="*/ 0 h 311"/>
                  <a:gd name="T24" fmla="*/ 2 w 371"/>
                  <a:gd name="T25" fmla="*/ 0 h 311"/>
                  <a:gd name="T26" fmla="*/ 2 w 371"/>
                  <a:gd name="T27" fmla="*/ 0 h 311"/>
                  <a:gd name="T28" fmla="*/ 2 w 371"/>
                  <a:gd name="T29" fmla="*/ 0 h 311"/>
                  <a:gd name="T30" fmla="*/ 2 w 371"/>
                  <a:gd name="T31" fmla="*/ 0 h 311"/>
                  <a:gd name="T32" fmla="*/ 3 w 371"/>
                  <a:gd name="T33" fmla="*/ 0 h 311"/>
                  <a:gd name="T34" fmla="*/ 3 w 371"/>
                  <a:gd name="T35" fmla="*/ 0 h 311"/>
                  <a:gd name="T36" fmla="*/ 3 w 371"/>
                  <a:gd name="T37" fmla="*/ 0 h 311"/>
                  <a:gd name="T38" fmla="*/ 3 w 371"/>
                  <a:gd name="T39" fmla="*/ 0 h 311"/>
                  <a:gd name="T40" fmla="*/ 4 w 371"/>
                  <a:gd name="T41" fmla="*/ 0 h 311"/>
                  <a:gd name="T42" fmla="*/ 4 w 371"/>
                  <a:gd name="T43" fmla="*/ 0 h 311"/>
                  <a:gd name="T44" fmla="*/ 4 w 371"/>
                  <a:gd name="T45" fmla="*/ 1 h 311"/>
                  <a:gd name="T46" fmla="*/ 4 w 371"/>
                  <a:gd name="T47" fmla="*/ 2 h 311"/>
                  <a:gd name="T48" fmla="*/ 4 w 371"/>
                  <a:gd name="T49" fmla="*/ 1 h 311"/>
                  <a:gd name="T50" fmla="*/ 4 w 371"/>
                  <a:gd name="T51" fmla="*/ 1 h 311"/>
                  <a:gd name="T52" fmla="*/ 4 w 371"/>
                  <a:gd name="T53" fmla="*/ 1 h 311"/>
                  <a:gd name="T54" fmla="*/ 4 w 371"/>
                  <a:gd name="T55" fmla="*/ 1 h 311"/>
                  <a:gd name="T56" fmla="*/ 5 w 371"/>
                  <a:gd name="T57" fmla="*/ 1 h 311"/>
                  <a:gd name="T58" fmla="*/ 5 w 371"/>
                  <a:gd name="T59" fmla="*/ 2 h 311"/>
                  <a:gd name="T60" fmla="*/ 5 w 371"/>
                  <a:gd name="T61" fmla="*/ 2 h 311"/>
                  <a:gd name="T62" fmla="*/ 4 w 371"/>
                  <a:gd name="T63" fmla="*/ 2 h 311"/>
                  <a:gd name="T64" fmla="*/ 4 w 371"/>
                  <a:gd name="T65" fmla="*/ 2 h 311"/>
                  <a:gd name="T66" fmla="*/ 4 w 371"/>
                  <a:gd name="T67" fmla="*/ 2 h 311"/>
                  <a:gd name="T68" fmla="*/ 4 w 371"/>
                  <a:gd name="T69" fmla="*/ 3 h 311"/>
                  <a:gd name="T70" fmla="*/ 4 w 371"/>
                  <a:gd name="T71" fmla="*/ 3 h 311"/>
                  <a:gd name="T72" fmla="*/ 4 w 371"/>
                  <a:gd name="T73" fmla="*/ 3 h 311"/>
                  <a:gd name="T74" fmla="*/ 3 w 371"/>
                  <a:gd name="T75" fmla="*/ 4 h 311"/>
                  <a:gd name="T76" fmla="*/ 3 w 371"/>
                  <a:gd name="T77" fmla="*/ 4 h 311"/>
                  <a:gd name="T78" fmla="*/ 2 w 371"/>
                  <a:gd name="T79" fmla="*/ 4 h 311"/>
                  <a:gd name="T80" fmla="*/ 2 w 371"/>
                  <a:gd name="T81" fmla="*/ 4 h 311"/>
                  <a:gd name="T82" fmla="*/ 1 w 371"/>
                  <a:gd name="T83" fmla="*/ 4 h 311"/>
                  <a:gd name="T84" fmla="*/ 1 w 371"/>
                  <a:gd name="T85" fmla="*/ 3 h 311"/>
                  <a:gd name="T86" fmla="*/ 1 w 371"/>
                  <a:gd name="T87" fmla="*/ 3 h 311"/>
                  <a:gd name="T88" fmla="*/ 1 w 371"/>
                  <a:gd name="T89" fmla="*/ 3 h 311"/>
                  <a:gd name="T90" fmla="*/ 1 w 371"/>
                  <a:gd name="T91" fmla="*/ 2 h 311"/>
                  <a:gd name="T92" fmla="*/ 0 w 371"/>
                  <a:gd name="T93" fmla="*/ 2 h 311"/>
                  <a:gd name="T94" fmla="*/ 0 w 371"/>
                  <a:gd name="T95" fmla="*/ 2 h 311"/>
                  <a:gd name="T96" fmla="*/ 0 w 371"/>
                  <a:gd name="T97" fmla="*/ 2 h 311"/>
                  <a:gd name="T98" fmla="*/ 0 w 371"/>
                  <a:gd name="T99" fmla="*/ 2 h 311"/>
                  <a:gd name="T100" fmla="*/ 0 w 371"/>
                  <a:gd name="T101" fmla="*/ 1 h 311"/>
                  <a:gd name="T102" fmla="*/ 0 w 371"/>
                  <a:gd name="T103" fmla="*/ 1 h 311"/>
                  <a:gd name="T104" fmla="*/ 0 w 371"/>
                  <a:gd name="T105" fmla="*/ 1 h 311"/>
                  <a:gd name="T106" fmla="*/ 0 w 371"/>
                  <a:gd name="T107" fmla="*/ 1 h 311"/>
                  <a:gd name="T108" fmla="*/ 0 w 371"/>
                  <a:gd name="T109" fmla="*/ 1 h 311"/>
                  <a:gd name="T110" fmla="*/ 1 w 371"/>
                  <a:gd name="T111" fmla="*/ 2 h 311"/>
                  <a:gd name="T112" fmla="*/ 1 w 371"/>
                  <a:gd name="T113" fmla="*/ 1 h 311"/>
                  <a:gd name="T114" fmla="*/ 1 w 371"/>
                  <a:gd name="T115" fmla="*/ 1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1"/>
                  <a:gd name="T175" fmla="*/ 0 h 311"/>
                  <a:gd name="T176" fmla="*/ 371 w 371"/>
                  <a:gd name="T177" fmla="*/ 311 h 31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1" h="311">
                    <a:moveTo>
                      <a:pt x="42" y="58"/>
                    </a:moveTo>
                    <a:lnTo>
                      <a:pt x="50" y="55"/>
                    </a:lnTo>
                    <a:lnTo>
                      <a:pt x="56" y="52"/>
                    </a:lnTo>
                    <a:lnTo>
                      <a:pt x="60" y="58"/>
                    </a:lnTo>
                    <a:lnTo>
                      <a:pt x="67" y="56"/>
                    </a:lnTo>
                    <a:lnTo>
                      <a:pt x="80" y="54"/>
                    </a:lnTo>
                    <a:lnTo>
                      <a:pt x="94" y="48"/>
                    </a:lnTo>
                    <a:lnTo>
                      <a:pt x="107" y="42"/>
                    </a:lnTo>
                    <a:lnTo>
                      <a:pt x="112" y="48"/>
                    </a:lnTo>
                    <a:lnTo>
                      <a:pt x="119" y="48"/>
                    </a:lnTo>
                    <a:lnTo>
                      <a:pt x="133" y="43"/>
                    </a:lnTo>
                    <a:lnTo>
                      <a:pt x="151" y="36"/>
                    </a:lnTo>
                    <a:lnTo>
                      <a:pt x="171" y="27"/>
                    </a:lnTo>
                    <a:lnTo>
                      <a:pt x="179" y="29"/>
                    </a:lnTo>
                    <a:lnTo>
                      <a:pt x="182" y="32"/>
                    </a:lnTo>
                    <a:lnTo>
                      <a:pt x="199" y="29"/>
                    </a:lnTo>
                    <a:lnTo>
                      <a:pt x="227" y="22"/>
                    </a:lnTo>
                    <a:lnTo>
                      <a:pt x="250" y="12"/>
                    </a:lnTo>
                    <a:lnTo>
                      <a:pt x="273" y="0"/>
                    </a:lnTo>
                    <a:lnTo>
                      <a:pt x="280" y="2"/>
                    </a:lnTo>
                    <a:lnTo>
                      <a:pt x="290" y="12"/>
                    </a:lnTo>
                    <a:lnTo>
                      <a:pt x="299" y="28"/>
                    </a:lnTo>
                    <a:lnTo>
                      <a:pt x="307" y="48"/>
                    </a:lnTo>
                    <a:lnTo>
                      <a:pt x="323" y="127"/>
                    </a:lnTo>
                    <a:lnTo>
                      <a:pt x="331" y="87"/>
                    </a:lnTo>
                    <a:lnTo>
                      <a:pt x="340" y="79"/>
                    </a:lnTo>
                    <a:lnTo>
                      <a:pt x="353" y="80"/>
                    </a:lnTo>
                    <a:lnTo>
                      <a:pt x="363" y="87"/>
                    </a:lnTo>
                    <a:lnTo>
                      <a:pt x="368" y="103"/>
                    </a:lnTo>
                    <a:lnTo>
                      <a:pt x="371" y="128"/>
                    </a:lnTo>
                    <a:lnTo>
                      <a:pt x="369" y="139"/>
                    </a:lnTo>
                    <a:lnTo>
                      <a:pt x="356" y="160"/>
                    </a:lnTo>
                    <a:lnTo>
                      <a:pt x="342" y="177"/>
                    </a:lnTo>
                    <a:lnTo>
                      <a:pt x="329" y="187"/>
                    </a:lnTo>
                    <a:lnTo>
                      <a:pt x="322" y="217"/>
                    </a:lnTo>
                    <a:lnTo>
                      <a:pt x="307" y="244"/>
                    </a:lnTo>
                    <a:lnTo>
                      <a:pt x="291" y="266"/>
                    </a:lnTo>
                    <a:lnTo>
                      <a:pt x="264" y="291"/>
                    </a:lnTo>
                    <a:lnTo>
                      <a:pt x="230" y="305"/>
                    </a:lnTo>
                    <a:lnTo>
                      <a:pt x="193" y="311"/>
                    </a:lnTo>
                    <a:lnTo>
                      <a:pt x="153" y="305"/>
                    </a:lnTo>
                    <a:lnTo>
                      <a:pt x="121" y="291"/>
                    </a:lnTo>
                    <a:lnTo>
                      <a:pt x="98" y="273"/>
                    </a:lnTo>
                    <a:lnTo>
                      <a:pt x="74" y="250"/>
                    </a:lnTo>
                    <a:lnTo>
                      <a:pt x="60" y="227"/>
                    </a:lnTo>
                    <a:lnTo>
                      <a:pt x="42" y="197"/>
                    </a:lnTo>
                    <a:lnTo>
                      <a:pt x="23" y="182"/>
                    </a:lnTo>
                    <a:lnTo>
                      <a:pt x="13" y="170"/>
                    </a:lnTo>
                    <a:lnTo>
                      <a:pt x="6" y="158"/>
                    </a:lnTo>
                    <a:lnTo>
                      <a:pt x="0" y="132"/>
                    </a:lnTo>
                    <a:lnTo>
                      <a:pt x="0" y="109"/>
                    </a:lnTo>
                    <a:lnTo>
                      <a:pt x="7" y="98"/>
                    </a:lnTo>
                    <a:lnTo>
                      <a:pt x="15" y="94"/>
                    </a:lnTo>
                    <a:lnTo>
                      <a:pt x="27" y="95"/>
                    </a:lnTo>
                    <a:lnTo>
                      <a:pt x="38" y="105"/>
                    </a:lnTo>
                    <a:lnTo>
                      <a:pt x="45" y="131"/>
                    </a:lnTo>
                    <a:lnTo>
                      <a:pt x="43" y="56"/>
                    </a:lnTo>
                    <a:lnTo>
                      <a:pt x="42" y="5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50" name="Freeform 90"/>
              <p:cNvSpPr>
                <a:spLocks/>
              </p:cNvSpPr>
              <p:nvPr/>
            </p:nvSpPr>
            <p:spPr bwMode="auto">
              <a:xfrm>
                <a:off x="4354" y="1712"/>
                <a:ext cx="109" cy="80"/>
              </a:xfrm>
              <a:custGeom>
                <a:avLst/>
                <a:gdLst>
                  <a:gd name="T0" fmla="*/ 0 w 329"/>
                  <a:gd name="T1" fmla="*/ 2 h 240"/>
                  <a:gd name="T2" fmla="*/ 0 w 329"/>
                  <a:gd name="T3" fmla="*/ 3 h 240"/>
                  <a:gd name="T4" fmla="*/ 0 w 329"/>
                  <a:gd name="T5" fmla="*/ 3 h 240"/>
                  <a:gd name="T6" fmla="*/ 0 w 329"/>
                  <a:gd name="T7" fmla="*/ 3 h 240"/>
                  <a:gd name="T8" fmla="*/ 0 w 329"/>
                  <a:gd name="T9" fmla="*/ 2 h 240"/>
                  <a:gd name="T10" fmla="*/ 0 w 329"/>
                  <a:gd name="T11" fmla="*/ 2 h 240"/>
                  <a:gd name="T12" fmla="*/ 0 w 329"/>
                  <a:gd name="T13" fmla="*/ 2 h 240"/>
                  <a:gd name="T14" fmla="*/ 0 w 329"/>
                  <a:gd name="T15" fmla="*/ 2 h 240"/>
                  <a:gd name="T16" fmla="*/ 0 w 329"/>
                  <a:gd name="T17" fmla="*/ 1 h 240"/>
                  <a:gd name="T18" fmla="*/ 0 w 329"/>
                  <a:gd name="T19" fmla="*/ 1 h 240"/>
                  <a:gd name="T20" fmla="*/ 0 w 329"/>
                  <a:gd name="T21" fmla="*/ 1 h 240"/>
                  <a:gd name="T22" fmla="*/ 0 w 329"/>
                  <a:gd name="T23" fmla="*/ 1 h 240"/>
                  <a:gd name="T24" fmla="*/ 1 w 329"/>
                  <a:gd name="T25" fmla="*/ 0 h 240"/>
                  <a:gd name="T26" fmla="*/ 1 w 329"/>
                  <a:gd name="T27" fmla="*/ 0 h 240"/>
                  <a:gd name="T28" fmla="*/ 1 w 329"/>
                  <a:gd name="T29" fmla="*/ 0 h 240"/>
                  <a:gd name="T30" fmla="*/ 2 w 329"/>
                  <a:gd name="T31" fmla="*/ 0 h 240"/>
                  <a:gd name="T32" fmla="*/ 2 w 329"/>
                  <a:gd name="T33" fmla="*/ 0 h 240"/>
                  <a:gd name="T34" fmla="*/ 3 w 329"/>
                  <a:gd name="T35" fmla="*/ 0 h 240"/>
                  <a:gd name="T36" fmla="*/ 3 w 329"/>
                  <a:gd name="T37" fmla="*/ 0 h 240"/>
                  <a:gd name="T38" fmla="*/ 3 w 329"/>
                  <a:gd name="T39" fmla="*/ 0 h 240"/>
                  <a:gd name="T40" fmla="*/ 3 w 329"/>
                  <a:gd name="T41" fmla="*/ 1 h 240"/>
                  <a:gd name="T42" fmla="*/ 4 w 329"/>
                  <a:gd name="T43" fmla="*/ 1 h 240"/>
                  <a:gd name="T44" fmla="*/ 4 w 329"/>
                  <a:gd name="T45" fmla="*/ 1 h 240"/>
                  <a:gd name="T46" fmla="*/ 4 w 329"/>
                  <a:gd name="T47" fmla="*/ 1 h 240"/>
                  <a:gd name="T48" fmla="*/ 4 w 329"/>
                  <a:gd name="T49" fmla="*/ 2 h 240"/>
                  <a:gd name="T50" fmla="*/ 4 w 329"/>
                  <a:gd name="T51" fmla="*/ 2 h 240"/>
                  <a:gd name="T52" fmla="*/ 4 w 329"/>
                  <a:gd name="T53" fmla="*/ 2 h 240"/>
                  <a:gd name="T54" fmla="*/ 4 w 329"/>
                  <a:gd name="T55" fmla="*/ 3 h 240"/>
                  <a:gd name="T56" fmla="*/ 4 w 329"/>
                  <a:gd name="T57" fmla="*/ 2 h 240"/>
                  <a:gd name="T58" fmla="*/ 3 w 329"/>
                  <a:gd name="T59" fmla="*/ 2 h 240"/>
                  <a:gd name="T60" fmla="*/ 3 w 329"/>
                  <a:gd name="T61" fmla="*/ 1 h 240"/>
                  <a:gd name="T62" fmla="*/ 3 w 329"/>
                  <a:gd name="T63" fmla="*/ 1 h 240"/>
                  <a:gd name="T64" fmla="*/ 3 w 329"/>
                  <a:gd name="T65" fmla="*/ 2 h 240"/>
                  <a:gd name="T66" fmla="*/ 3 w 329"/>
                  <a:gd name="T67" fmla="*/ 2 h 240"/>
                  <a:gd name="T68" fmla="*/ 2 w 329"/>
                  <a:gd name="T69" fmla="*/ 2 h 240"/>
                  <a:gd name="T70" fmla="*/ 2 w 329"/>
                  <a:gd name="T71" fmla="*/ 2 h 240"/>
                  <a:gd name="T72" fmla="*/ 2 w 329"/>
                  <a:gd name="T73" fmla="*/ 2 h 240"/>
                  <a:gd name="T74" fmla="*/ 2 w 329"/>
                  <a:gd name="T75" fmla="*/ 2 h 240"/>
                  <a:gd name="T76" fmla="*/ 2 w 329"/>
                  <a:gd name="T77" fmla="*/ 2 h 240"/>
                  <a:gd name="T78" fmla="*/ 1 w 329"/>
                  <a:gd name="T79" fmla="*/ 2 h 240"/>
                  <a:gd name="T80" fmla="*/ 1 w 329"/>
                  <a:gd name="T81" fmla="*/ 2 h 240"/>
                  <a:gd name="T82" fmla="*/ 1 w 329"/>
                  <a:gd name="T83" fmla="*/ 2 h 240"/>
                  <a:gd name="T84" fmla="*/ 1 w 329"/>
                  <a:gd name="T85" fmla="*/ 2 h 240"/>
                  <a:gd name="T86" fmla="*/ 1 w 329"/>
                  <a:gd name="T87" fmla="*/ 2 h 240"/>
                  <a:gd name="T88" fmla="*/ 1 w 329"/>
                  <a:gd name="T89" fmla="*/ 2 h 240"/>
                  <a:gd name="T90" fmla="*/ 1 w 329"/>
                  <a:gd name="T91" fmla="*/ 2 h 240"/>
                  <a:gd name="T92" fmla="*/ 1 w 329"/>
                  <a:gd name="T93" fmla="*/ 2 h 240"/>
                  <a:gd name="T94" fmla="*/ 1 w 329"/>
                  <a:gd name="T95" fmla="*/ 2 h 240"/>
                  <a:gd name="T96" fmla="*/ 0 w 329"/>
                  <a:gd name="T97" fmla="*/ 2 h 240"/>
                  <a:gd name="T98" fmla="*/ 0 w 329"/>
                  <a:gd name="T99" fmla="*/ 2 h 240"/>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29"/>
                  <a:gd name="T151" fmla="*/ 0 h 240"/>
                  <a:gd name="T152" fmla="*/ 329 w 329"/>
                  <a:gd name="T153" fmla="*/ 240 h 240"/>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29" h="240">
                    <a:moveTo>
                      <a:pt x="33" y="163"/>
                    </a:moveTo>
                    <a:lnTo>
                      <a:pt x="36" y="240"/>
                    </a:lnTo>
                    <a:lnTo>
                      <a:pt x="32" y="228"/>
                    </a:lnTo>
                    <a:lnTo>
                      <a:pt x="26" y="208"/>
                    </a:lnTo>
                    <a:lnTo>
                      <a:pt x="15" y="202"/>
                    </a:lnTo>
                    <a:lnTo>
                      <a:pt x="7" y="185"/>
                    </a:lnTo>
                    <a:lnTo>
                      <a:pt x="2" y="158"/>
                    </a:lnTo>
                    <a:lnTo>
                      <a:pt x="0" y="130"/>
                    </a:lnTo>
                    <a:lnTo>
                      <a:pt x="3" y="100"/>
                    </a:lnTo>
                    <a:lnTo>
                      <a:pt x="10" y="77"/>
                    </a:lnTo>
                    <a:lnTo>
                      <a:pt x="21" y="64"/>
                    </a:lnTo>
                    <a:lnTo>
                      <a:pt x="36" y="45"/>
                    </a:lnTo>
                    <a:lnTo>
                      <a:pt x="59" y="30"/>
                    </a:lnTo>
                    <a:lnTo>
                      <a:pt x="92" y="16"/>
                    </a:lnTo>
                    <a:lnTo>
                      <a:pt x="116" y="9"/>
                    </a:lnTo>
                    <a:lnTo>
                      <a:pt x="164" y="0"/>
                    </a:lnTo>
                    <a:lnTo>
                      <a:pt x="197" y="3"/>
                    </a:lnTo>
                    <a:lnTo>
                      <a:pt x="227" y="7"/>
                    </a:lnTo>
                    <a:lnTo>
                      <a:pt x="258" y="20"/>
                    </a:lnTo>
                    <a:lnTo>
                      <a:pt x="268" y="31"/>
                    </a:lnTo>
                    <a:lnTo>
                      <a:pt x="281" y="46"/>
                    </a:lnTo>
                    <a:lnTo>
                      <a:pt x="292" y="54"/>
                    </a:lnTo>
                    <a:lnTo>
                      <a:pt x="309" y="77"/>
                    </a:lnTo>
                    <a:lnTo>
                      <a:pt x="319" y="102"/>
                    </a:lnTo>
                    <a:lnTo>
                      <a:pt x="326" y="132"/>
                    </a:lnTo>
                    <a:lnTo>
                      <a:pt x="329" y="162"/>
                    </a:lnTo>
                    <a:lnTo>
                      <a:pt x="325" y="189"/>
                    </a:lnTo>
                    <a:lnTo>
                      <a:pt x="311" y="233"/>
                    </a:lnTo>
                    <a:lnTo>
                      <a:pt x="297" y="154"/>
                    </a:lnTo>
                    <a:lnTo>
                      <a:pt x="286" y="128"/>
                    </a:lnTo>
                    <a:lnTo>
                      <a:pt x="277" y="113"/>
                    </a:lnTo>
                    <a:lnTo>
                      <a:pt x="267" y="105"/>
                    </a:lnTo>
                    <a:lnTo>
                      <a:pt x="228" y="124"/>
                    </a:lnTo>
                    <a:lnTo>
                      <a:pt x="212" y="132"/>
                    </a:lnTo>
                    <a:lnTo>
                      <a:pt x="192" y="136"/>
                    </a:lnTo>
                    <a:lnTo>
                      <a:pt x="175" y="138"/>
                    </a:lnTo>
                    <a:lnTo>
                      <a:pt x="166" y="136"/>
                    </a:lnTo>
                    <a:lnTo>
                      <a:pt x="166" y="131"/>
                    </a:lnTo>
                    <a:lnTo>
                      <a:pt x="129" y="149"/>
                    </a:lnTo>
                    <a:lnTo>
                      <a:pt x="114" y="154"/>
                    </a:lnTo>
                    <a:lnTo>
                      <a:pt x="102" y="154"/>
                    </a:lnTo>
                    <a:lnTo>
                      <a:pt x="101" y="149"/>
                    </a:lnTo>
                    <a:lnTo>
                      <a:pt x="99" y="148"/>
                    </a:lnTo>
                    <a:lnTo>
                      <a:pt x="73" y="161"/>
                    </a:lnTo>
                    <a:lnTo>
                      <a:pt x="59" y="164"/>
                    </a:lnTo>
                    <a:lnTo>
                      <a:pt x="52" y="164"/>
                    </a:lnTo>
                    <a:lnTo>
                      <a:pt x="47" y="157"/>
                    </a:lnTo>
                    <a:lnTo>
                      <a:pt x="41" y="162"/>
                    </a:lnTo>
                    <a:lnTo>
                      <a:pt x="35" y="162"/>
                    </a:lnTo>
                    <a:lnTo>
                      <a:pt x="33" y="16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51" name="Freeform 91"/>
              <p:cNvSpPr>
                <a:spLocks/>
              </p:cNvSpPr>
              <p:nvPr/>
            </p:nvSpPr>
            <p:spPr bwMode="auto">
              <a:xfrm>
                <a:off x="4383" y="1835"/>
                <a:ext cx="53" cy="38"/>
              </a:xfrm>
              <a:custGeom>
                <a:avLst/>
                <a:gdLst>
                  <a:gd name="T0" fmla="*/ 0 w 161"/>
                  <a:gd name="T1" fmla="*/ 0 h 114"/>
                  <a:gd name="T2" fmla="*/ 0 w 161"/>
                  <a:gd name="T3" fmla="*/ 1 h 114"/>
                  <a:gd name="T4" fmla="*/ 0 w 161"/>
                  <a:gd name="T5" fmla="*/ 1 h 114"/>
                  <a:gd name="T6" fmla="*/ 0 w 161"/>
                  <a:gd name="T7" fmla="*/ 1 h 114"/>
                  <a:gd name="T8" fmla="*/ 0 w 161"/>
                  <a:gd name="T9" fmla="*/ 1 h 114"/>
                  <a:gd name="T10" fmla="*/ 1 w 161"/>
                  <a:gd name="T11" fmla="*/ 1 h 114"/>
                  <a:gd name="T12" fmla="*/ 1 w 161"/>
                  <a:gd name="T13" fmla="*/ 1 h 114"/>
                  <a:gd name="T14" fmla="*/ 1 w 161"/>
                  <a:gd name="T15" fmla="*/ 1 h 114"/>
                  <a:gd name="T16" fmla="*/ 1 w 161"/>
                  <a:gd name="T17" fmla="*/ 1 h 114"/>
                  <a:gd name="T18" fmla="*/ 2 w 161"/>
                  <a:gd name="T19" fmla="*/ 1 h 114"/>
                  <a:gd name="T20" fmla="*/ 2 w 161"/>
                  <a:gd name="T21" fmla="*/ 1 h 114"/>
                  <a:gd name="T22" fmla="*/ 2 w 161"/>
                  <a:gd name="T23" fmla="*/ 1 h 114"/>
                  <a:gd name="T24" fmla="*/ 2 w 161"/>
                  <a:gd name="T25" fmla="*/ 1 h 114"/>
                  <a:gd name="T26" fmla="*/ 2 w 161"/>
                  <a:gd name="T27" fmla="*/ 0 h 114"/>
                  <a:gd name="T28" fmla="*/ 2 w 161"/>
                  <a:gd name="T29" fmla="*/ 0 h 114"/>
                  <a:gd name="T30" fmla="*/ 2 w 161"/>
                  <a:gd name="T31" fmla="*/ 0 h 114"/>
                  <a:gd name="T32" fmla="*/ 1 w 161"/>
                  <a:gd name="T33" fmla="*/ 0 h 114"/>
                  <a:gd name="T34" fmla="*/ 1 w 161"/>
                  <a:gd name="T35" fmla="*/ 0 h 114"/>
                  <a:gd name="T36" fmla="*/ 1 w 161"/>
                  <a:gd name="T37" fmla="*/ 0 h 114"/>
                  <a:gd name="T38" fmla="*/ 1 w 161"/>
                  <a:gd name="T39" fmla="*/ 0 h 114"/>
                  <a:gd name="T40" fmla="*/ 0 w 161"/>
                  <a:gd name="T41" fmla="*/ 0 h 114"/>
                  <a:gd name="T42" fmla="*/ 0 w 161"/>
                  <a:gd name="T43" fmla="*/ 0 h 114"/>
                  <a:gd name="T44" fmla="*/ 0 w 161"/>
                  <a:gd name="T45" fmla="*/ 0 h 11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1"/>
                  <a:gd name="T70" fmla="*/ 0 h 114"/>
                  <a:gd name="T71" fmla="*/ 161 w 161"/>
                  <a:gd name="T72" fmla="*/ 114 h 114"/>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1" h="114">
                    <a:moveTo>
                      <a:pt x="1" y="0"/>
                    </a:moveTo>
                    <a:lnTo>
                      <a:pt x="0" y="69"/>
                    </a:lnTo>
                    <a:lnTo>
                      <a:pt x="6" y="78"/>
                    </a:lnTo>
                    <a:lnTo>
                      <a:pt x="14" y="88"/>
                    </a:lnTo>
                    <a:lnTo>
                      <a:pt x="28" y="97"/>
                    </a:lnTo>
                    <a:lnTo>
                      <a:pt x="49" y="105"/>
                    </a:lnTo>
                    <a:lnTo>
                      <a:pt x="68" y="110"/>
                    </a:lnTo>
                    <a:lnTo>
                      <a:pt x="94" y="114"/>
                    </a:lnTo>
                    <a:lnTo>
                      <a:pt x="111" y="112"/>
                    </a:lnTo>
                    <a:lnTo>
                      <a:pt x="128" y="104"/>
                    </a:lnTo>
                    <a:lnTo>
                      <a:pt x="146" y="94"/>
                    </a:lnTo>
                    <a:lnTo>
                      <a:pt x="157" y="82"/>
                    </a:lnTo>
                    <a:lnTo>
                      <a:pt x="159" y="76"/>
                    </a:lnTo>
                    <a:lnTo>
                      <a:pt x="161" y="15"/>
                    </a:lnTo>
                    <a:lnTo>
                      <a:pt x="146" y="23"/>
                    </a:lnTo>
                    <a:lnTo>
                      <a:pt x="131" y="28"/>
                    </a:lnTo>
                    <a:lnTo>
                      <a:pt x="115" y="31"/>
                    </a:lnTo>
                    <a:lnTo>
                      <a:pt x="99" y="36"/>
                    </a:lnTo>
                    <a:lnTo>
                      <a:pt x="71" y="33"/>
                    </a:lnTo>
                    <a:lnTo>
                      <a:pt x="52" y="29"/>
                    </a:lnTo>
                    <a:lnTo>
                      <a:pt x="34" y="23"/>
                    </a:lnTo>
                    <a:lnTo>
                      <a:pt x="13" y="7"/>
                    </a:lnTo>
                    <a:lnTo>
                      <a:pt x="1"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52" name="Freeform 92"/>
              <p:cNvSpPr>
                <a:spLocks/>
              </p:cNvSpPr>
              <p:nvPr/>
            </p:nvSpPr>
            <p:spPr bwMode="auto">
              <a:xfrm>
                <a:off x="4328" y="2105"/>
                <a:ext cx="174" cy="335"/>
              </a:xfrm>
              <a:custGeom>
                <a:avLst/>
                <a:gdLst>
                  <a:gd name="T0" fmla="*/ 0 w 521"/>
                  <a:gd name="T1" fmla="*/ 0 h 1005"/>
                  <a:gd name="T2" fmla="*/ 0 w 521"/>
                  <a:gd name="T3" fmla="*/ 0 h 1005"/>
                  <a:gd name="T4" fmla="*/ 0 w 521"/>
                  <a:gd name="T5" fmla="*/ 0 h 1005"/>
                  <a:gd name="T6" fmla="*/ 0 w 521"/>
                  <a:gd name="T7" fmla="*/ 0 h 1005"/>
                  <a:gd name="T8" fmla="*/ 1 w 521"/>
                  <a:gd name="T9" fmla="*/ 1 h 1005"/>
                  <a:gd name="T10" fmla="*/ 1 w 521"/>
                  <a:gd name="T11" fmla="*/ 2 h 1005"/>
                  <a:gd name="T12" fmla="*/ 1 w 521"/>
                  <a:gd name="T13" fmla="*/ 2 h 1005"/>
                  <a:gd name="T14" fmla="*/ 1 w 521"/>
                  <a:gd name="T15" fmla="*/ 2 h 1005"/>
                  <a:gd name="T16" fmla="*/ 2 w 521"/>
                  <a:gd name="T17" fmla="*/ 2 h 1005"/>
                  <a:gd name="T18" fmla="*/ 2 w 521"/>
                  <a:gd name="T19" fmla="*/ 2 h 1005"/>
                  <a:gd name="T20" fmla="*/ 2 w 521"/>
                  <a:gd name="T21" fmla="*/ 2 h 1005"/>
                  <a:gd name="T22" fmla="*/ 2 w 521"/>
                  <a:gd name="T23" fmla="*/ 2 h 1005"/>
                  <a:gd name="T24" fmla="*/ 2 w 521"/>
                  <a:gd name="T25" fmla="*/ 1 h 1005"/>
                  <a:gd name="T26" fmla="*/ 2 w 521"/>
                  <a:gd name="T27" fmla="*/ 1 h 1005"/>
                  <a:gd name="T28" fmla="*/ 2 w 521"/>
                  <a:gd name="T29" fmla="*/ 1 h 1005"/>
                  <a:gd name="T30" fmla="*/ 2 w 521"/>
                  <a:gd name="T31" fmla="*/ 1 h 1005"/>
                  <a:gd name="T32" fmla="*/ 2 w 521"/>
                  <a:gd name="T33" fmla="*/ 1 h 1005"/>
                  <a:gd name="T34" fmla="*/ 2 w 521"/>
                  <a:gd name="T35" fmla="*/ 1 h 1005"/>
                  <a:gd name="T36" fmla="*/ 2 w 521"/>
                  <a:gd name="T37" fmla="*/ 0 h 1005"/>
                  <a:gd name="T38" fmla="*/ 2 w 521"/>
                  <a:gd name="T39" fmla="*/ 0 h 1005"/>
                  <a:gd name="T40" fmla="*/ 3 w 521"/>
                  <a:gd name="T41" fmla="*/ 1 h 1005"/>
                  <a:gd name="T42" fmla="*/ 3 w 521"/>
                  <a:gd name="T43" fmla="*/ 1 h 1005"/>
                  <a:gd name="T44" fmla="*/ 4 w 521"/>
                  <a:gd name="T45" fmla="*/ 1 h 1005"/>
                  <a:gd name="T46" fmla="*/ 5 w 521"/>
                  <a:gd name="T47" fmla="*/ 0 h 1005"/>
                  <a:gd name="T48" fmla="*/ 5 w 521"/>
                  <a:gd name="T49" fmla="*/ 0 h 1005"/>
                  <a:gd name="T50" fmla="*/ 5 w 521"/>
                  <a:gd name="T51" fmla="*/ 0 h 1005"/>
                  <a:gd name="T52" fmla="*/ 5 w 521"/>
                  <a:gd name="T53" fmla="*/ 1 h 1005"/>
                  <a:gd name="T54" fmla="*/ 6 w 521"/>
                  <a:gd name="T55" fmla="*/ 5 h 1005"/>
                  <a:gd name="T56" fmla="*/ 6 w 521"/>
                  <a:gd name="T57" fmla="*/ 6 h 1005"/>
                  <a:gd name="T58" fmla="*/ 6 w 521"/>
                  <a:gd name="T59" fmla="*/ 6 h 1005"/>
                  <a:gd name="T60" fmla="*/ 6 w 521"/>
                  <a:gd name="T61" fmla="*/ 7 h 1005"/>
                  <a:gd name="T62" fmla="*/ 6 w 521"/>
                  <a:gd name="T63" fmla="*/ 7 h 1005"/>
                  <a:gd name="T64" fmla="*/ 6 w 521"/>
                  <a:gd name="T65" fmla="*/ 8 h 1005"/>
                  <a:gd name="T66" fmla="*/ 6 w 521"/>
                  <a:gd name="T67" fmla="*/ 9 h 1005"/>
                  <a:gd name="T68" fmla="*/ 6 w 521"/>
                  <a:gd name="T69" fmla="*/ 12 h 1005"/>
                  <a:gd name="T70" fmla="*/ 4 w 521"/>
                  <a:gd name="T71" fmla="*/ 12 h 1005"/>
                  <a:gd name="T72" fmla="*/ 4 w 521"/>
                  <a:gd name="T73" fmla="*/ 9 h 1005"/>
                  <a:gd name="T74" fmla="*/ 4 w 521"/>
                  <a:gd name="T75" fmla="*/ 8 h 1005"/>
                  <a:gd name="T76" fmla="*/ 4 w 521"/>
                  <a:gd name="T77" fmla="*/ 8 h 1005"/>
                  <a:gd name="T78" fmla="*/ 4 w 521"/>
                  <a:gd name="T79" fmla="*/ 7 h 1005"/>
                  <a:gd name="T80" fmla="*/ 4 w 521"/>
                  <a:gd name="T81" fmla="*/ 7 h 1005"/>
                  <a:gd name="T82" fmla="*/ 3 w 521"/>
                  <a:gd name="T83" fmla="*/ 6 h 1005"/>
                  <a:gd name="T84" fmla="*/ 3 w 521"/>
                  <a:gd name="T85" fmla="*/ 3 h 1005"/>
                  <a:gd name="T86" fmla="*/ 3 w 521"/>
                  <a:gd name="T87" fmla="*/ 5 h 1005"/>
                  <a:gd name="T88" fmla="*/ 3 w 521"/>
                  <a:gd name="T89" fmla="*/ 7 h 1005"/>
                  <a:gd name="T90" fmla="*/ 3 w 521"/>
                  <a:gd name="T91" fmla="*/ 7 h 1005"/>
                  <a:gd name="T92" fmla="*/ 3 w 521"/>
                  <a:gd name="T93" fmla="*/ 8 h 1005"/>
                  <a:gd name="T94" fmla="*/ 2 w 521"/>
                  <a:gd name="T95" fmla="*/ 8 h 1005"/>
                  <a:gd name="T96" fmla="*/ 2 w 521"/>
                  <a:gd name="T97" fmla="*/ 9 h 1005"/>
                  <a:gd name="T98" fmla="*/ 2 w 521"/>
                  <a:gd name="T99" fmla="*/ 12 h 1005"/>
                  <a:gd name="T100" fmla="*/ 0 w 521"/>
                  <a:gd name="T101" fmla="*/ 12 h 1005"/>
                  <a:gd name="T102" fmla="*/ 0 w 521"/>
                  <a:gd name="T103" fmla="*/ 7 h 1005"/>
                  <a:gd name="T104" fmla="*/ 0 w 521"/>
                  <a:gd name="T105" fmla="*/ 6 h 1005"/>
                  <a:gd name="T106" fmla="*/ 0 w 521"/>
                  <a:gd name="T107" fmla="*/ 0 h 1005"/>
                  <a:gd name="T108" fmla="*/ 0 w 521"/>
                  <a:gd name="T109" fmla="*/ 0 h 100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21"/>
                  <a:gd name="T166" fmla="*/ 0 h 1005"/>
                  <a:gd name="T167" fmla="*/ 521 w 521"/>
                  <a:gd name="T168" fmla="*/ 1005 h 100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21" h="1005">
                    <a:moveTo>
                      <a:pt x="5" y="5"/>
                    </a:moveTo>
                    <a:lnTo>
                      <a:pt x="10" y="10"/>
                    </a:lnTo>
                    <a:lnTo>
                      <a:pt x="26" y="0"/>
                    </a:lnTo>
                    <a:lnTo>
                      <a:pt x="37" y="36"/>
                    </a:lnTo>
                    <a:lnTo>
                      <a:pt x="44" y="89"/>
                    </a:lnTo>
                    <a:lnTo>
                      <a:pt x="59" y="128"/>
                    </a:lnTo>
                    <a:lnTo>
                      <a:pt x="85" y="164"/>
                    </a:lnTo>
                    <a:lnTo>
                      <a:pt x="105" y="177"/>
                    </a:lnTo>
                    <a:lnTo>
                      <a:pt x="134" y="184"/>
                    </a:lnTo>
                    <a:lnTo>
                      <a:pt x="163" y="180"/>
                    </a:lnTo>
                    <a:lnTo>
                      <a:pt x="178" y="163"/>
                    </a:lnTo>
                    <a:lnTo>
                      <a:pt x="182" y="125"/>
                    </a:lnTo>
                    <a:lnTo>
                      <a:pt x="179" y="112"/>
                    </a:lnTo>
                    <a:lnTo>
                      <a:pt x="176" y="99"/>
                    </a:lnTo>
                    <a:lnTo>
                      <a:pt x="178" y="88"/>
                    </a:lnTo>
                    <a:lnTo>
                      <a:pt x="174" y="71"/>
                    </a:lnTo>
                    <a:lnTo>
                      <a:pt x="162" y="59"/>
                    </a:lnTo>
                    <a:lnTo>
                      <a:pt x="148" y="45"/>
                    </a:lnTo>
                    <a:lnTo>
                      <a:pt x="137" y="28"/>
                    </a:lnTo>
                    <a:lnTo>
                      <a:pt x="168" y="33"/>
                    </a:lnTo>
                    <a:lnTo>
                      <a:pt x="225" y="41"/>
                    </a:lnTo>
                    <a:lnTo>
                      <a:pt x="278" y="45"/>
                    </a:lnTo>
                    <a:lnTo>
                      <a:pt x="320" y="44"/>
                    </a:lnTo>
                    <a:lnTo>
                      <a:pt x="381" y="36"/>
                    </a:lnTo>
                    <a:lnTo>
                      <a:pt x="422" y="25"/>
                    </a:lnTo>
                    <a:lnTo>
                      <a:pt x="434" y="22"/>
                    </a:lnTo>
                    <a:lnTo>
                      <a:pt x="438" y="65"/>
                    </a:lnTo>
                    <a:lnTo>
                      <a:pt x="481" y="405"/>
                    </a:lnTo>
                    <a:lnTo>
                      <a:pt x="493" y="470"/>
                    </a:lnTo>
                    <a:lnTo>
                      <a:pt x="501" y="507"/>
                    </a:lnTo>
                    <a:lnTo>
                      <a:pt x="502" y="546"/>
                    </a:lnTo>
                    <a:lnTo>
                      <a:pt x="493" y="583"/>
                    </a:lnTo>
                    <a:lnTo>
                      <a:pt x="487" y="636"/>
                    </a:lnTo>
                    <a:lnTo>
                      <a:pt x="488" y="709"/>
                    </a:lnTo>
                    <a:lnTo>
                      <a:pt x="521" y="964"/>
                    </a:lnTo>
                    <a:lnTo>
                      <a:pt x="326" y="1005"/>
                    </a:lnTo>
                    <a:lnTo>
                      <a:pt x="293" y="743"/>
                    </a:lnTo>
                    <a:lnTo>
                      <a:pt x="287" y="671"/>
                    </a:lnTo>
                    <a:lnTo>
                      <a:pt x="291" y="622"/>
                    </a:lnTo>
                    <a:lnTo>
                      <a:pt x="295" y="578"/>
                    </a:lnTo>
                    <a:lnTo>
                      <a:pt x="293" y="534"/>
                    </a:lnTo>
                    <a:lnTo>
                      <a:pt x="273" y="464"/>
                    </a:lnTo>
                    <a:lnTo>
                      <a:pt x="229" y="263"/>
                    </a:lnTo>
                    <a:lnTo>
                      <a:pt x="212" y="412"/>
                    </a:lnTo>
                    <a:lnTo>
                      <a:pt x="216" y="546"/>
                    </a:lnTo>
                    <a:lnTo>
                      <a:pt x="214" y="589"/>
                    </a:lnTo>
                    <a:lnTo>
                      <a:pt x="205" y="629"/>
                    </a:lnTo>
                    <a:lnTo>
                      <a:pt x="191" y="678"/>
                    </a:lnTo>
                    <a:lnTo>
                      <a:pt x="190" y="756"/>
                    </a:lnTo>
                    <a:lnTo>
                      <a:pt x="191" y="987"/>
                    </a:lnTo>
                    <a:lnTo>
                      <a:pt x="9" y="987"/>
                    </a:lnTo>
                    <a:lnTo>
                      <a:pt x="10" y="604"/>
                    </a:lnTo>
                    <a:lnTo>
                      <a:pt x="0" y="466"/>
                    </a:lnTo>
                    <a:lnTo>
                      <a:pt x="3" y="5"/>
                    </a:lnTo>
                    <a:lnTo>
                      <a:pt x="5" y="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53" name="Freeform 93"/>
              <p:cNvSpPr>
                <a:spLocks/>
              </p:cNvSpPr>
              <p:nvPr/>
            </p:nvSpPr>
            <p:spPr bwMode="auto">
              <a:xfrm>
                <a:off x="3811" y="1909"/>
                <a:ext cx="258" cy="557"/>
              </a:xfrm>
              <a:custGeom>
                <a:avLst/>
                <a:gdLst>
                  <a:gd name="T0" fmla="*/ 9 w 773"/>
                  <a:gd name="T1" fmla="*/ 14 h 1672"/>
                  <a:gd name="T2" fmla="*/ 9 w 773"/>
                  <a:gd name="T3" fmla="*/ 20 h 1672"/>
                  <a:gd name="T4" fmla="*/ 5 w 773"/>
                  <a:gd name="T5" fmla="*/ 21 h 1672"/>
                  <a:gd name="T6" fmla="*/ 5 w 773"/>
                  <a:gd name="T7" fmla="*/ 20 h 1672"/>
                  <a:gd name="T8" fmla="*/ 6 w 773"/>
                  <a:gd name="T9" fmla="*/ 19 h 1672"/>
                  <a:gd name="T10" fmla="*/ 5 w 773"/>
                  <a:gd name="T11" fmla="*/ 16 h 1672"/>
                  <a:gd name="T12" fmla="*/ 5 w 773"/>
                  <a:gd name="T13" fmla="*/ 15 h 1672"/>
                  <a:gd name="T14" fmla="*/ 5 w 773"/>
                  <a:gd name="T15" fmla="*/ 14 h 1672"/>
                  <a:gd name="T16" fmla="*/ 5 w 773"/>
                  <a:gd name="T17" fmla="*/ 13 h 1672"/>
                  <a:gd name="T18" fmla="*/ 5 w 773"/>
                  <a:gd name="T19" fmla="*/ 12 h 1672"/>
                  <a:gd name="T20" fmla="*/ 6 w 773"/>
                  <a:gd name="T21" fmla="*/ 11 h 1672"/>
                  <a:gd name="T22" fmla="*/ 6 w 773"/>
                  <a:gd name="T23" fmla="*/ 8 h 1672"/>
                  <a:gd name="T24" fmla="*/ 5 w 773"/>
                  <a:gd name="T25" fmla="*/ 6 h 1672"/>
                  <a:gd name="T26" fmla="*/ 5 w 773"/>
                  <a:gd name="T27" fmla="*/ 5 h 1672"/>
                  <a:gd name="T28" fmla="*/ 5 w 773"/>
                  <a:gd name="T29" fmla="*/ 5 h 1672"/>
                  <a:gd name="T30" fmla="*/ 4 w 773"/>
                  <a:gd name="T31" fmla="*/ 6 h 1672"/>
                  <a:gd name="T32" fmla="*/ 4 w 773"/>
                  <a:gd name="T33" fmla="*/ 8 h 1672"/>
                  <a:gd name="T34" fmla="*/ 4 w 773"/>
                  <a:gd name="T35" fmla="*/ 9 h 1672"/>
                  <a:gd name="T36" fmla="*/ 4 w 773"/>
                  <a:gd name="T37" fmla="*/ 11 h 1672"/>
                  <a:gd name="T38" fmla="*/ 4 w 773"/>
                  <a:gd name="T39" fmla="*/ 12 h 1672"/>
                  <a:gd name="T40" fmla="*/ 4 w 773"/>
                  <a:gd name="T41" fmla="*/ 12 h 1672"/>
                  <a:gd name="T42" fmla="*/ 3 w 773"/>
                  <a:gd name="T43" fmla="*/ 19 h 1672"/>
                  <a:gd name="T44" fmla="*/ 3 w 773"/>
                  <a:gd name="T45" fmla="*/ 20 h 1672"/>
                  <a:gd name="T46" fmla="*/ 3 w 773"/>
                  <a:gd name="T47" fmla="*/ 20 h 1672"/>
                  <a:gd name="T48" fmla="*/ 3 w 773"/>
                  <a:gd name="T49" fmla="*/ 20 h 1672"/>
                  <a:gd name="T50" fmla="*/ 2 w 773"/>
                  <a:gd name="T51" fmla="*/ 19 h 1672"/>
                  <a:gd name="T52" fmla="*/ 1 w 773"/>
                  <a:gd name="T53" fmla="*/ 19 h 1672"/>
                  <a:gd name="T54" fmla="*/ 1 w 773"/>
                  <a:gd name="T55" fmla="*/ 19 h 1672"/>
                  <a:gd name="T56" fmla="*/ 1 w 773"/>
                  <a:gd name="T57" fmla="*/ 20 h 1672"/>
                  <a:gd name="T58" fmla="*/ 1 w 773"/>
                  <a:gd name="T59" fmla="*/ 20 h 1672"/>
                  <a:gd name="T60" fmla="*/ 0 w 773"/>
                  <a:gd name="T61" fmla="*/ 19 h 1672"/>
                  <a:gd name="T62" fmla="*/ 0 w 773"/>
                  <a:gd name="T63" fmla="*/ 18 h 1672"/>
                  <a:gd name="T64" fmla="*/ 0 w 773"/>
                  <a:gd name="T65" fmla="*/ 15 h 1672"/>
                  <a:gd name="T66" fmla="*/ 0 w 773"/>
                  <a:gd name="T67" fmla="*/ 13 h 1672"/>
                  <a:gd name="T68" fmla="*/ 0 w 773"/>
                  <a:gd name="T69" fmla="*/ 11 h 1672"/>
                  <a:gd name="T70" fmla="*/ 0 w 773"/>
                  <a:gd name="T71" fmla="*/ 9 h 1672"/>
                  <a:gd name="T72" fmla="*/ 0 w 773"/>
                  <a:gd name="T73" fmla="*/ 6 h 1672"/>
                  <a:gd name="T74" fmla="*/ 0 w 773"/>
                  <a:gd name="T75" fmla="*/ 2 h 1672"/>
                  <a:gd name="T76" fmla="*/ 0 w 773"/>
                  <a:gd name="T77" fmla="*/ 0 h 1672"/>
                  <a:gd name="T78" fmla="*/ 2 w 773"/>
                  <a:gd name="T79" fmla="*/ 1 h 1672"/>
                  <a:gd name="T80" fmla="*/ 4 w 773"/>
                  <a:gd name="T81" fmla="*/ 1 h 1672"/>
                  <a:gd name="T82" fmla="*/ 6 w 773"/>
                  <a:gd name="T83" fmla="*/ 0 h 1672"/>
                  <a:gd name="T84" fmla="*/ 8 w 773"/>
                  <a:gd name="T85" fmla="*/ 0 h 1672"/>
                  <a:gd name="T86" fmla="*/ 9 w 773"/>
                  <a:gd name="T87" fmla="*/ 0 h 1672"/>
                  <a:gd name="T88" fmla="*/ 9 w 773"/>
                  <a:gd name="T89" fmla="*/ 1 h 1672"/>
                  <a:gd name="T90" fmla="*/ 9 w 773"/>
                  <a:gd name="T91" fmla="*/ 2 h 1672"/>
                  <a:gd name="T92" fmla="*/ 10 w 773"/>
                  <a:gd name="T93" fmla="*/ 3 h 1672"/>
                  <a:gd name="T94" fmla="*/ 9 w 773"/>
                  <a:gd name="T95" fmla="*/ 5 h 1672"/>
                  <a:gd name="T96" fmla="*/ 9 w 773"/>
                  <a:gd name="T97" fmla="*/ 11 h 1672"/>
                  <a:gd name="T98" fmla="*/ 9 w 773"/>
                  <a:gd name="T99" fmla="*/ 12 h 16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73"/>
                  <a:gd name="T151" fmla="*/ 0 h 1672"/>
                  <a:gd name="T152" fmla="*/ 773 w 773"/>
                  <a:gd name="T153" fmla="*/ 1672 h 16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73" h="1672">
                    <a:moveTo>
                      <a:pt x="739" y="1100"/>
                    </a:moveTo>
                    <a:lnTo>
                      <a:pt x="735" y="1151"/>
                    </a:lnTo>
                    <a:lnTo>
                      <a:pt x="700" y="1463"/>
                    </a:lnTo>
                    <a:lnTo>
                      <a:pt x="692" y="1583"/>
                    </a:lnTo>
                    <a:lnTo>
                      <a:pt x="446" y="1669"/>
                    </a:lnTo>
                    <a:lnTo>
                      <a:pt x="436" y="1672"/>
                    </a:lnTo>
                    <a:lnTo>
                      <a:pt x="439" y="1637"/>
                    </a:lnTo>
                    <a:lnTo>
                      <a:pt x="439" y="1603"/>
                    </a:lnTo>
                    <a:lnTo>
                      <a:pt x="442" y="1549"/>
                    </a:lnTo>
                    <a:lnTo>
                      <a:pt x="448" y="1504"/>
                    </a:lnTo>
                    <a:lnTo>
                      <a:pt x="446" y="1390"/>
                    </a:lnTo>
                    <a:lnTo>
                      <a:pt x="436" y="1326"/>
                    </a:lnTo>
                    <a:lnTo>
                      <a:pt x="429" y="1283"/>
                    </a:lnTo>
                    <a:lnTo>
                      <a:pt x="423" y="1239"/>
                    </a:lnTo>
                    <a:lnTo>
                      <a:pt x="420" y="1197"/>
                    </a:lnTo>
                    <a:lnTo>
                      <a:pt x="414" y="1149"/>
                    </a:lnTo>
                    <a:lnTo>
                      <a:pt x="413" y="1106"/>
                    </a:lnTo>
                    <a:lnTo>
                      <a:pt x="415" y="1086"/>
                    </a:lnTo>
                    <a:lnTo>
                      <a:pt x="419" y="1054"/>
                    </a:lnTo>
                    <a:lnTo>
                      <a:pt x="429" y="1008"/>
                    </a:lnTo>
                    <a:lnTo>
                      <a:pt x="439" y="973"/>
                    </a:lnTo>
                    <a:lnTo>
                      <a:pt x="448" y="925"/>
                    </a:lnTo>
                    <a:lnTo>
                      <a:pt x="454" y="884"/>
                    </a:lnTo>
                    <a:lnTo>
                      <a:pt x="445" y="614"/>
                    </a:lnTo>
                    <a:lnTo>
                      <a:pt x="439" y="555"/>
                    </a:lnTo>
                    <a:lnTo>
                      <a:pt x="433" y="498"/>
                    </a:lnTo>
                    <a:lnTo>
                      <a:pt x="425" y="461"/>
                    </a:lnTo>
                    <a:lnTo>
                      <a:pt x="415" y="430"/>
                    </a:lnTo>
                    <a:lnTo>
                      <a:pt x="393" y="380"/>
                    </a:lnTo>
                    <a:lnTo>
                      <a:pt x="375" y="411"/>
                    </a:lnTo>
                    <a:lnTo>
                      <a:pt x="363" y="443"/>
                    </a:lnTo>
                    <a:lnTo>
                      <a:pt x="356" y="498"/>
                    </a:lnTo>
                    <a:lnTo>
                      <a:pt x="349" y="560"/>
                    </a:lnTo>
                    <a:lnTo>
                      <a:pt x="346" y="624"/>
                    </a:lnTo>
                    <a:lnTo>
                      <a:pt x="341" y="691"/>
                    </a:lnTo>
                    <a:lnTo>
                      <a:pt x="329" y="766"/>
                    </a:lnTo>
                    <a:lnTo>
                      <a:pt x="322" y="817"/>
                    </a:lnTo>
                    <a:lnTo>
                      <a:pt x="320" y="861"/>
                    </a:lnTo>
                    <a:lnTo>
                      <a:pt x="320" y="908"/>
                    </a:lnTo>
                    <a:lnTo>
                      <a:pt x="319" y="945"/>
                    </a:lnTo>
                    <a:lnTo>
                      <a:pt x="316" y="980"/>
                    </a:lnTo>
                    <a:lnTo>
                      <a:pt x="314" y="1000"/>
                    </a:lnTo>
                    <a:lnTo>
                      <a:pt x="319" y="1186"/>
                    </a:lnTo>
                    <a:lnTo>
                      <a:pt x="277" y="1509"/>
                    </a:lnTo>
                    <a:lnTo>
                      <a:pt x="267" y="1549"/>
                    </a:lnTo>
                    <a:lnTo>
                      <a:pt x="257" y="1603"/>
                    </a:lnTo>
                    <a:lnTo>
                      <a:pt x="250" y="1637"/>
                    </a:lnTo>
                    <a:lnTo>
                      <a:pt x="234" y="1615"/>
                    </a:lnTo>
                    <a:lnTo>
                      <a:pt x="216" y="1599"/>
                    </a:lnTo>
                    <a:lnTo>
                      <a:pt x="185" y="1582"/>
                    </a:lnTo>
                    <a:lnTo>
                      <a:pt x="159" y="1574"/>
                    </a:lnTo>
                    <a:lnTo>
                      <a:pt x="132" y="1571"/>
                    </a:lnTo>
                    <a:lnTo>
                      <a:pt x="121" y="1573"/>
                    </a:lnTo>
                    <a:lnTo>
                      <a:pt x="110" y="1574"/>
                    </a:lnTo>
                    <a:lnTo>
                      <a:pt x="102" y="1577"/>
                    </a:lnTo>
                    <a:lnTo>
                      <a:pt x="95" y="1583"/>
                    </a:lnTo>
                    <a:lnTo>
                      <a:pt x="82" y="1594"/>
                    </a:lnTo>
                    <a:lnTo>
                      <a:pt x="73" y="1606"/>
                    </a:lnTo>
                    <a:lnTo>
                      <a:pt x="57" y="1637"/>
                    </a:lnTo>
                    <a:lnTo>
                      <a:pt x="56" y="1637"/>
                    </a:lnTo>
                    <a:lnTo>
                      <a:pt x="38" y="1574"/>
                    </a:lnTo>
                    <a:lnTo>
                      <a:pt x="33" y="1540"/>
                    </a:lnTo>
                    <a:lnTo>
                      <a:pt x="29" y="1449"/>
                    </a:lnTo>
                    <a:lnTo>
                      <a:pt x="17" y="1326"/>
                    </a:lnTo>
                    <a:lnTo>
                      <a:pt x="10" y="1252"/>
                    </a:lnTo>
                    <a:lnTo>
                      <a:pt x="5" y="1132"/>
                    </a:lnTo>
                    <a:lnTo>
                      <a:pt x="0" y="1055"/>
                    </a:lnTo>
                    <a:lnTo>
                      <a:pt x="5" y="949"/>
                    </a:lnTo>
                    <a:lnTo>
                      <a:pt x="10" y="852"/>
                    </a:lnTo>
                    <a:lnTo>
                      <a:pt x="13" y="788"/>
                    </a:lnTo>
                    <a:lnTo>
                      <a:pt x="17" y="711"/>
                    </a:lnTo>
                    <a:lnTo>
                      <a:pt x="10" y="560"/>
                    </a:lnTo>
                    <a:lnTo>
                      <a:pt x="13" y="461"/>
                    </a:lnTo>
                    <a:lnTo>
                      <a:pt x="13" y="235"/>
                    </a:lnTo>
                    <a:lnTo>
                      <a:pt x="20" y="123"/>
                    </a:lnTo>
                    <a:lnTo>
                      <a:pt x="26" y="66"/>
                    </a:lnTo>
                    <a:lnTo>
                      <a:pt x="29" y="25"/>
                    </a:lnTo>
                    <a:lnTo>
                      <a:pt x="78" y="33"/>
                    </a:lnTo>
                    <a:lnTo>
                      <a:pt x="158" y="41"/>
                    </a:lnTo>
                    <a:lnTo>
                      <a:pt x="248" y="44"/>
                    </a:lnTo>
                    <a:lnTo>
                      <a:pt x="341" y="47"/>
                    </a:lnTo>
                    <a:lnTo>
                      <a:pt x="405" y="44"/>
                    </a:lnTo>
                    <a:lnTo>
                      <a:pt x="494" y="38"/>
                    </a:lnTo>
                    <a:lnTo>
                      <a:pt x="574" y="31"/>
                    </a:lnTo>
                    <a:lnTo>
                      <a:pt x="639" y="20"/>
                    </a:lnTo>
                    <a:lnTo>
                      <a:pt x="691" y="13"/>
                    </a:lnTo>
                    <a:lnTo>
                      <a:pt x="745" y="0"/>
                    </a:lnTo>
                    <a:lnTo>
                      <a:pt x="745" y="1"/>
                    </a:lnTo>
                    <a:lnTo>
                      <a:pt x="756" y="57"/>
                    </a:lnTo>
                    <a:lnTo>
                      <a:pt x="763" y="110"/>
                    </a:lnTo>
                    <a:lnTo>
                      <a:pt x="766" y="153"/>
                    </a:lnTo>
                    <a:lnTo>
                      <a:pt x="771" y="218"/>
                    </a:lnTo>
                    <a:lnTo>
                      <a:pt x="773" y="269"/>
                    </a:lnTo>
                    <a:lnTo>
                      <a:pt x="769" y="347"/>
                    </a:lnTo>
                    <a:lnTo>
                      <a:pt x="761" y="415"/>
                    </a:lnTo>
                    <a:lnTo>
                      <a:pt x="752" y="495"/>
                    </a:lnTo>
                    <a:lnTo>
                      <a:pt x="737" y="877"/>
                    </a:lnTo>
                    <a:lnTo>
                      <a:pt x="719" y="980"/>
                    </a:lnTo>
                    <a:lnTo>
                      <a:pt x="744" y="993"/>
                    </a:lnTo>
                    <a:lnTo>
                      <a:pt x="739" y="110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54" name="Freeform 94"/>
              <p:cNvSpPr>
                <a:spLocks/>
              </p:cNvSpPr>
              <p:nvPr/>
            </p:nvSpPr>
            <p:spPr bwMode="auto">
              <a:xfrm>
                <a:off x="3756" y="1556"/>
                <a:ext cx="402" cy="369"/>
              </a:xfrm>
              <a:custGeom>
                <a:avLst/>
                <a:gdLst>
                  <a:gd name="T0" fmla="*/ 2 w 1206"/>
                  <a:gd name="T1" fmla="*/ 1 h 1106"/>
                  <a:gd name="T2" fmla="*/ 1 w 1206"/>
                  <a:gd name="T3" fmla="*/ 1 h 1106"/>
                  <a:gd name="T4" fmla="*/ 1 w 1206"/>
                  <a:gd name="T5" fmla="*/ 2 h 1106"/>
                  <a:gd name="T6" fmla="*/ 0 w 1206"/>
                  <a:gd name="T7" fmla="*/ 2 h 1106"/>
                  <a:gd name="T8" fmla="*/ 0 w 1206"/>
                  <a:gd name="T9" fmla="*/ 3 h 1106"/>
                  <a:gd name="T10" fmla="*/ 0 w 1206"/>
                  <a:gd name="T11" fmla="*/ 3 h 1106"/>
                  <a:gd name="T12" fmla="*/ 0 w 1206"/>
                  <a:gd name="T13" fmla="*/ 3 h 1106"/>
                  <a:gd name="T14" fmla="*/ 0 w 1206"/>
                  <a:gd name="T15" fmla="*/ 4 h 1106"/>
                  <a:gd name="T16" fmla="*/ 0 w 1206"/>
                  <a:gd name="T17" fmla="*/ 5 h 1106"/>
                  <a:gd name="T18" fmla="*/ 1 w 1206"/>
                  <a:gd name="T19" fmla="*/ 6 h 1106"/>
                  <a:gd name="T20" fmla="*/ 0 w 1206"/>
                  <a:gd name="T21" fmla="*/ 8 h 1106"/>
                  <a:gd name="T22" fmla="*/ 0 w 1206"/>
                  <a:gd name="T23" fmla="*/ 9 h 1106"/>
                  <a:gd name="T24" fmla="*/ 1 w 1206"/>
                  <a:gd name="T25" fmla="*/ 8 h 1106"/>
                  <a:gd name="T26" fmla="*/ 2 w 1206"/>
                  <a:gd name="T27" fmla="*/ 6 h 1106"/>
                  <a:gd name="T28" fmla="*/ 2 w 1206"/>
                  <a:gd name="T29" fmla="*/ 6 h 1106"/>
                  <a:gd name="T30" fmla="*/ 2 w 1206"/>
                  <a:gd name="T31" fmla="*/ 5 h 1106"/>
                  <a:gd name="T32" fmla="*/ 2 w 1206"/>
                  <a:gd name="T33" fmla="*/ 7 h 1106"/>
                  <a:gd name="T34" fmla="*/ 3 w 1206"/>
                  <a:gd name="T35" fmla="*/ 8 h 1106"/>
                  <a:gd name="T36" fmla="*/ 3 w 1206"/>
                  <a:gd name="T37" fmla="*/ 8 h 1106"/>
                  <a:gd name="T38" fmla="*/ 3 w 1206"/>
                  <a:gd name="T39" fmla="*/ 10 h 1106"/>
                  <a:gd name="T40" fmla="*/ 3 w 1206"/>
                  <a:gd name="T41" fmla="*/ 11 h 1106"/>
                  <a:gd name="T42" fmla="*/ 3 w 1206"/>
                  <a:gd name="T43" fmla="*/ 12 h 1106"/>
                  <a:gd name="T44" fmla="*/ 2 w 1206"/>
                  <a:gd name="T45" fmla="*/ 13 h 1106"/>
                  <a:gd name="T46" fmla="*/ 3 w 1206"/>
                  <a:gd name="T47" fmla="*/ 14 h 1106"/>
                  <a:gd name="T48" fmla="*/ 5 w 1206"/>
                  <a:gd name="T49" fmla="*/ 14 h 1106"/>
                  <a:gd name="T50" fmla="*/ 7 w 1206"/>
                  <a:gd name="T51" fmla="*/ 14 h 1106"/>
                  <a:gd name="T52" fmla="*/ 9 w 1206"/>
                  <a:gd name="T53" fmla="*/ 13 h 1106"/>
                  <a:gd name="T54" fmla="*/ 11 w 1206"/>
                  <a:gd name="T55" fmla="*/ 13 h 1106"/>
                  <a:gd name="T56" fmla="*/ 11 w 1206"/>
                  <a:gd name="T57" fmla="*/ 13 h 1106"/>
                  <a:gd name="T58" fmla="*/ 11 w 1206"/>
                  <a:gd name="T59" fmla="*/ 12 h 1106"/>
                  <a:gd name="T60" fmla="*/ 11 w 1206"/>
                  <a:gd name="T61" fmla="*/ 11 h 1106"/>
                  <a:gd name="T62" fmla="*/ 11 w 1206"/>
                  <a:gd name="T63" fmla="*/ 10 h 1106"/>
                  <a:gd name="T64" fmla="*/ 11 w 1206"/>
                  <a:gd name="T65" fmla="*/ 9 h 1106"/>
                  <a:gd name="T66" fmla="*/ 11 w 1206"/>
                  <a:gd name="T67" fmla="*/ 8 h 1106"/>
                  <a:gd name="T68" fmla="*/ 11 w 1206"/>
                  <a:gd name="T69" fmla="*/ 8 h 1106"/>
                  <a:gd name="T70" fmla="*/ 11 w 1206"/>
                  <a:gd name="T71" fmla="*/ 6 h 1106"/>
                  <a:gd name="T72" fmla="*/ 13 w 1206"/>
                  <a:gd name="T73" fmla="*/ 9 h 1106"/>
                  <a:gd name="T74" fmla="*/ 13 w 1206"/>
                  <a:gd name="T75" fmla="*/ 9 h 1106"/>
                  <a:gd name="T76" fmla="*/ 13 w 1206"/>
                  <a:gd name="T77" fmla="*/ 8 h 1106"/>
                  <a:gd name="T78" fmla="*/ 13 w 1206"/>
                  <a:gd name="T79" fmla="*/ 7 h 1106"/>
                  <a:gd name="T80" fmla="*/ 13 w 1206"/>
                  <a:gd name="T81" fmla="*/ 7 h 1106"/>
                  <a:gd name="T82" fmla="*/ 14 w 1206"/>
                  <a:gd name="T83" fmla="*/ 6 h 1106"/>
                  <a:gd name="T84" fmla="*/ 14 w 1206"/>
                  <a:gd name="T85" fmla="*/ 6 h 1106"/>
                  <a:gd name="T86" fmla="*/ 15 w 1206"/>
                  <a:gd name="T87" fmla="*/ 6 h 1106"/>
                  <a:gd name="T88" fmla="*/ 14 w 1206"/>
                  <a:gd name="T89" fmla="*/ 5 h 1106"/>
                  <a:gd name="T90" fmla="*/ 14 w 1206"/>
                  <a:gd name="T91" fmla="*/ 3 h 1106"/>
                  <a:gd name="T92" fmla="*/ 13 w 1206"/>
                  <a:gd name="T93" fmla="*/ 2 h 1106"/>
                  <a:gd name="T94" fmla="*/ 12 w 1206"/>
                  <a:gd name="T95" fmla="*/ 2 h 1106"/>
                  <a:gd name="T96" fmla="*/ 11 w 1206"/>
                  <a:gd name="T97" fmla="*/ 1 h 1106"/>
                  <a:gd name="T98" fmla="*/ 9 w 1206"/>
                  <a:gd name="T99" fmla="*/ 0 h 1106"/>
                  <a:gd name="T100" fmla="*/ 9 w 1206"/>
                  <a:gd name="T101" fmla="*/ 1 h 1106"/>
                  <a:gd name="T102" fmla="*/ 8 w 1206"/>
                  <a:gd name="T103" fmla="*/ 2 h 1106"/>
                  <a:gd name="T104" fmla="*/ 7 w 1206"/>
                  <a:gd name="T105" fmla="*/ 3 h 1106"/>
                  <a:gd name="T106" fmla="*/ 6 w 1206"/>
                  <a:gd name="T107" fmla="*/ 3 h 1106"/>
                  <a:gd name="T108" fmla="*/ 6 w 1206"/>
                  <a:gd name="T109" fmla="*/ 3 h 1106"/>
                  <a:gd name="T110" fmla="*/ 5 w 1206"/>
                  <a:gd name="T111" fmla="*/ 2 h 1106"/>
                  <a:gd name="T112" fmla="*/ 5 w 1206"/>
                  <a:gd name="T113" fmla="*/ 1 h 1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06"/>
                  <a:gd name="T172" fmla="*/ 0 h 1106"/>
                  <a:gd name="T173" fmla="*/ 1206 w 1206"/>
                  <a:gd name="T174" fmla="*/ 1106 h 1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06" h="1106">
                    <a:moveTo>
                      <a:pt x="407" y="0"/>
                    </a:moveTo>
                    <a:lnTo>
                      <a:pt x="171" y="77"/>
                    </a:lnTo>
                    <a:lnTo>
                      <a:pt x="131" y="92"/>
                    </a:lnTo>
                    <a:lnTo>
                      <a:pt x="106" y="105"/>
                    </a:lnTo>
                    <a:lnTo>
                      <a:pt x="78" y="124"/>
                    </a:lnTo>
                    <a:lnTo>
                      <a:pt x="64" y="136"/>
                    </a:lnTo>
                    <a:lnTo>
                      <a:pt x="41" y="158"/>
                    </a:lnTo>
                    <a:lnTo>
                      <a:pt x="27" y="177"/>
                    </a:lnTo>
                    <a:lnTo>
                      <a:pt x="18" y="197"/>
                    </a:lnTo>
                    <a:lnTo>
                      <a:pt x="6" y="224"/>
                    </a:lnTo>
                    <a:lnTo>
                      <a:pt x="0" y="256"/>
                    </a:lnTo>
                    <a:lnTo>
                      <a:pt x="1" y="263"/>
                    </a:lnTo>
                    <a:lnTo>
                      <a:pt x="8" y="273"/>
                    </a:lnTo>
                    <a:lnTo>
                      <a:pt x="15" y="283"/>
                    </a:lnTo>
                    <a:lnTo>
                      <a:pt x="21" y="301"/>
                    </a:lnTo>
                    <a:lnTo>
                      <a:pt x="27" y="321"/>
                    </a:lnTo>
                    <a:lnTo>
                      <a:pt x="33" y="351"/>
                    </a:lnTo>
                    <a:lnTo>
                      <a:pt x="39" y="382"/>
                    </a:lnTo>
                    <a:lnTo>
                      <a:pt x="45" y="467"/>
                    </a:lnTo>
                    <a:lnTo>
                      <a:pt x="47" y="513"/>
                    </a:lnTo>
                    <a:lnTo>
                      <a:pt x="44" y="579"/>
                    </a:lnTo>
                    <a:lnTo>
                      <a:pt x="39" y="619"/>
                    </a:lnTo>
                    <a:lnTo>
                      <a:pt x="31" y="655"/>
                    </a:lnTo>
                    <a:lnTo>
                      <a:pt x="15" y="694"/>
                    </a:lnTo>
                    <a:lnTo>
                      <a:pt x="15" y="695"/>
                    </a:lnTo>
                    <a:lnTo>
                      <a:pt x="68" y="636"/>
                    </a:lnTo>
                    <a:lnTo>
                      <a:pt x="111" y="582"/>
                    </a:lnTo>
                    <a:lnTo>
                      <a:pt x="145" y="525"/>
                    </a:lnTo>
                    <a:lnTo>
                      <a:pt x="158" y="504"/>
                    </a:lnTo>
                    <a:lnTo>
                      <a:pt x="158" y="481"/>
                    </a:lnTo>
                    <a:lnTo>
                      <a:pt x="158" y="471"/>
                    </a:lnTo>
                    <a:lnTo>
                      <a:pt x="158" y="439"/>
                    </a:lnTo>
                    <a:lnTo>
                      <a:pt x="158" y="504"/>
                    </a:lnTo>
                    <a:lnTo>
                      <a:pt x="166" y="534"/>
                    </a:lnTo>
                    <a:lnTo>
                      <a:pt x="187" y="582"/>
                    </a:lnTo>
                    <a:lnTo>
                      <a:pt x="212" y="621"/>
                    </a:lnTo>
                    <a:lnTo>
                      <a:pt x="212" y="631"/>
                    </a:lnTo>
                    <a:lnTo>
                      <a:pt x="210" y="676"/>
                    </a:lnTo>
                    <a:lnTo>
                      <a:pt x="206" y="736"/>
                    </a:lnTo>
                    <a:lnTo>
                      <a:pt x="210" y="783"/>
                    </a:lnTo>
                    <a:lnTo>
                      <a:pt x="215" y="822"/>
                    </a:lnTo>
                    <a:lnTo>
                      <a:pt x="219" y="857"/>
                    </a:lnTo>
                    <a:lnTo>
                      <a:pt x="222" y="892"/>
                    </a:lnTo>
                    <a:lnTo>
                      <a:pt x="219" y="945"/>
                    </a:lnTo>
                    <a:lnTo>
                      <a:pt x="210" y="988"/>
                    </a:lnTo>
                    <a:lnTo>
                      <a:pt x="196" y="1083"/>
                    </a:lnTo>
                    <a:lnTo>
                      <a:pt x="196" y="1085"/>
                    </a:lnTo>
                    <a:lnTo>
                      <a:pt x="245" y="1093"/>
                    </a:lnTo>
                    <a:lnTo>
                      <a:pt x="325" y="1100"/>
                    </a:lnTo>
                    <a:lnTo>
                      <a:pt x="415" y="1103"/>
                    </a:lnTo>
                    <a:lnTo>
                      <a:pt x="508" y="1106"/>
                    </a:lnTo>
                    <a:lnTo>
                      <a:pt x="572" y="1103"/>
                    </a:lnTo>
                    <a:lnTo>
                      <a:pt x="661" y="1098"/>
                    </a:lnTo>
                    <a:lnTo>
                      <a:pt x="741" y="1090"/>
                    </a:lnTo>
                    <a:lnTo>
                      <a:pt x="806" y="1079"/>
                    </a:lnTo>
                    <a:lnTo>
                      <a:pt x="858" y="1073"/>
                    </a:lnTo>
                    <a:lnTo>
                      <a:pt x="912" y="1059"/>
                    </a:lnTo>
                    <a:lnTo>
                      <a:pt x="915" y="1019"/>
                    </a:lnTo>
                    <a:lnTo>
                      <a:pt x="911" y="977"/>
                    </a:lnTo>
                    <a:lnTo>
                      <a:pt x="899" y="933"/>
                    </a:lnTo>
                    <a:lnTo>
                      <a:pt x="893" y="901"/>
                    </a:lnTo>
                    <a:lnTo>
                      <a:pt x="887" y="857"/>
                    </a:lnTo>
                    <a:lnTo>
                      <a:pt x="890" y="824"/>
                    </a:lnTo>
                    <a:lnTo>
                      <a:pt x="893" y="807"/>
                    </a:lnTo>
                    <a:lnTo>
                      <a:pt x="897" y="782"/>
                    </a:lnTo>
                    <a:lnTo>
                      <a:pt x="897" y="761"/>
                    </a:lnTo>
                    <a:lnTo>
                      <a:pt x="897" y="728"/>
                    </a:lnTo>
                    <a:lnTo>
                      <a:pt x="893" y="685"/>
                    </a:lnTo>
                    <a:lnTo>
                      <a:pt x="890" y="655"/>
                    </a:lnTo>
                    <a:lnTo>
                      <a:pt x="887" y="621"/>
                    </a:lnTo>
                    <a:lnTo>
                      <a:pt x="887" y="600"/>
                    </a:lnTo>
                    <a:lnTo>
                      <a:pt x="893" y="491"/>
                    </a:lnTo>
                    <a:lnTo>
                      <a:pt x="1047" y="733"/>
                    </a:lnTo>
                    <a:lnTo>
                      <a:pt x="1049" y="731"/>
                    </a:lnTo>
                    <a:lnTo>
                      <a:pt x="1055" y="718"/>
                    </a:lnTo>
                    <a:lnTo>
                      <a:pt x="1060" y="691"/>
                    </a:lnTo>
                    <a:lnTo>
                      <a:pt x="1063" y="676"/>
                    </a:lnTo>
                    <a:lnTo>
                      <a:pt x="1068" y="632"/>
                    </a:lnTo>
                    <a:lnTo>
                      <a:pt x="1070" y="588"/>
                    </a:lnTo>
                    <a:lnTo>
                      <a:pt x="1072" y="573"/>
                    </a:lnTo>
                    <a:lnTo>
                      <a:pt x="1081" y="557"/>
                    </a:lnTo>
                    <a:lnTo>
                      <a:pt x="1090" y="537"/>
                    </a:lnTo>
                    <a:lnTo>
                      <a:pt x="1102" y="520"/>
                    </a:lnTo>
                    <a:lnTo>
                      <a:pt x="1116" y="505"/>
                    </a:lnTo>
                    <a:lnTo>
                      <a:pt x="1131" y="494"/>
                    </a:lnTo>
                    <a:lnTo>
                      <a:pt x="1149" y="485"/>
                    </a:lnTo>
                    <a:lnTo>
                      <a:pt x="1166" y="477"/>
                    </a:lnTo>
                    <a:lnTo>
                      <a:pt x="1187" y="470"/>
                    </a:lnTo>
                    <a:lnTo>
                      <a:pt x="1206" y="466"/>
                    </a:lnTo>
                    <a:lnTo>
                      <a:pt x="1162" y="374"/>
                    </a:lnTo>
                    <a:lnTo>
                      <a:pt x="1133" y="309"/>
                    </a:lnTo>
                    <a:lnTo>
                      <a:pt x="1107" y="265"/>
                    </a:lnTo>
                    <a:lnTo>
                      <a:pt x="1076" y="204"/>
                    </a:lnTo>
                    <a:lnTo>
                      <a:pt x="1060" y="180"/>
                    </a:lnTo>
                    <a:lnTo>
                      <a:pt x="1041" y="160"/>
                    </a:lnTo>
                    <a:lnTo>
                      <a:pt x="998" y="128"/>
                    </a:lnTo>
                    <a:lnTo>
                      <a:pt x="951" y="102"/>
                    </a:lnTo>
                    <a:lnTo>
                      <a:pt x="885" y="74"/>
                    </a:lnTo>
                    <a:lnTo>
                      <a:pt x="721" y="15"/>
                    </a:lnTo>
                    <a:lnTo>
                      <a:pt x="695" y="0"/>
                    </a:lnTo>
                    <a:lnTo>
                      <a:pt x="702" y="95"/>
                    </a:lnTo>
                    <a:lnTo>
                      <a:pt x="689" y="120"/>
                    </a:lnTo>
                    <a:lnTo>
                      <a:pt x="669" y="149"/>
                    </a:lnTo>
                    <a:lnTo>
                      <a:pt x="634" y="195"/>
                    </a:lnTo>
                    <a:lnTo>
                      <a:pt x="610" y="220"/>
                    </a:lnTo>
                    <a:lnTo>
                      <a:pt x="585" y="242"/>
                    </a:lnTo>
                    <a:lnTo>
                      <a:pt x="533" y="293"/>
                    </a:lnTo>
                    <a:lnTo>
                      <a:pt x="501" y="265"/>
                    </a:lnTo>
                    <a:lnTo>
                      <a:pt x="473" y="240"/>
                    </a:lnTo>
                    <a:lnTo>
                      <a:pt x="449" y="215"/>
                    </a:lnTo>
                    <a:lnTo>
                      <a:pt x="436" y="198"/>
                    </a:lnTo>
                    <a:lnTo>
                      <a:pt x="403" y="137"/>
                    </a:lnTo>
                    <a:lnTo>
                      <a:pt x="383" y="89"/>
                    </a:lnTo>
                    <a:lnTo>
                      <a:pt x="372" y="48"/>
                    </a:lnTo>
                    <a:lnTo>
                      <a:pt x="407"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55" name="Freeform 95"/>
              <p:cNvSpPr>
                <a:spLocks/>
              </p:cNvSpPr>
              <p:nvPr/>
            </p:nvSpPr>
            <p:spPr bwMode="auto">
              <a:xfrm>
                <a:off x="3959" y="2436"/>
                <a:ext cx="128" cy="62"/>
              </a:xfrm>
              <a:custGeom>
                <a:avLst/>
                <a:gdLst>
                  <a:gd name="T0" fmla="*/ 3 w 385"/>
                  <a:gd name="T1" fmla="*/ 0 h 184"/>
                  <a:gd name="T2" fmla="*/ 3 w 385"/>
                  <a:gd name="T3" fmla="*/ 0 h 184"/>
                  <a:gd name="T4" fmla="*/ 3 w 385"/>
                  <a:gd name="T5" fmla="*/ 0 h 184"/>
                  <a:gd name="T6" fmla="*/ 4 w 385"/>
                  <a:gd name="T7" fmla="*/ 0 h 184"/>
                  <a:gd name="T8" fmla="*/ 4 w 385"/>
                  <a:gd name="T9" fmla="*/ 1 h 184"/>
                  <a:gd name="T10" fmla="*/ 4 w 385"/>
                  <a:gd name="T11" fmla="*/ 1 h 184"/>
                  <a:gd name="T12" fmla="*/ 4 w 385"/>
                  <a:gd name="T13" fmla="*/ 1 h 184"/>
                  <a:gd name="T14" fmla="*/ 5 w 385"/>
                  <a:gd name="T15" fmla="*/ 1 h 184"/>
                  <a:gd name="T16" fmla="*/ 5 w 385"/>
                  <a:gd name="T17" fmla="*/ 1 h 184"/>
                  <a:gd name="T18" fmla="*/ 4 w 385"/>
                  <a:gd name="T19" fmla="*/ 1 h 184"/>
                  <a:gd name="T20" fmla="*/ 4 w 385"/>
                  <a:gd name="T21" fmla="*/ 2 h 184"/>
                  <a:gd name="T22" fmla="*/ 4 w 385"/>
                  <a:gd name="T23" fmla="*/ 2 h 184"/>
                  <a:gd name="T24" fmla="*/ 4 w 385"/>
                  <a:gd name="T25" fmla="*/ 2 h 184"/>
                  <a:gd name="T26" fmla="*/ 4 w 385"/>
                  <a:gd name="T27" fmla="*/ 2 h 184"/>
                  <a:gd name="T28" fmla="*/ 3 w 385"/>
                  <a:gd name="T29" fmla="*/ 2 h 184"/>
                  <a:gd name="T30" fmla="*/ 3 w 385"/>
                  <a:gd name="T31" fmla="*/ 2 h 184"/>
                  <a:gd name="T32" fmla="*/ 2 w 385"/>
                  <a:gd name="T33" fmla="*/ 2 h 184"/>
                  <a:gd name="T34" fmla="*/ 2 w 385"/>
                  <a:gd name="T35" fmla="*/ 2 h 184"/>
                  <a:gd name="T36" fmla="*/ 2 w 385"/>
                  <a:gd name="T37" fmla="*/ 2 h 184"/>
                  <a:gd name="T38" fmla="*/ 1 w 385"/>
                  <a:gd name="T39" fmla="*/ 2 h 184"/>
                  <a:gd name="T40" fmla="*/ 1 w 385"/>
                  <a:gd name="T41" fmla="*/ 2 h 184"/>
                  <a:gd name="T42" fmla="*/ 0 w 385"/>
                  <a:gd name="T43" fmla="*/ 2 h 184"/>
                  <a:gd name="T44" fmla="*/ 0 w 385"/>
                  <a:gd name="T45" fmla="*/ 2 h 184"/>
                  <a:gd name="T46" fmla="*/ 0 w 385"/>
                  <a:gd name="T47" fmla="*/ 2 h 184"/>
                  <a:gd name="T48" fmla="*/ 0 w 385"/>
                  <a:gd name="T49" fmla="*/ 1 h 184"/>
                  <a:gd name="T50" fmla="*/ 3 w 385"/>
                  <a:gd name="T51" fmla="*/ 0 h 184"/>
                  <a:gd name="T52" fmla="*/ 3 w 385"/>
                  <a:gd name="T53" fmla="*/ 0 h 1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5"/>
                  <a:gd name="T82" fmla="*/ 0 h 184"/>
                  <a:gd name="T83" fmla="*/ 385 w 385"/>
                  <a:gd name="T84" fmla="*/ 184 h 18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5" h="184">
                    <a:moveTo>
                      <a:pt x="249" y="0"/>
                    </a:moveTo>
                    <a:lnTo>
                      <a:pt x="259" y="6"/>
                    </a:lnTo>
                    <a:lnTo>
                      <a:pt x="276" y="15"/>
                    </a:lnTo>
                    <a:lnTo>
                      <a:pt x="292" y="30"/>
                    </a:lnTo>
                    <a:lnTo>
                      <a:pt x="314" y="48"/>
                    </a:lnTo>
                    <a:lnTo>
                      <a:pt x="332" y="61"/>
                    </a:lnTo>
                    <a:lnTo>
                      <a:pt x="359" y="74"/>
                    </a:lnTo>
                    <a:lnTo>
                      <a:pt x="385" y="83"/>
                    </a:lnTo>
                    <a:lnTo>
                      <a:pt x="374" y="96"/>
                    </a:lnTo>
                    <a:lnTo>
                      <a:pt x="363" y="111"/>
                    </a:lnTo>
                    <a:lnTo>
                      <a:pt x="348" y="129"/>
                    </a:lnTo>
                    <a:lnTo>
                      <a:pt x="328" y="160"/>
                    </a:lnTo>
                    <a:lnTo>
                      <a:pt x="314" y="184"/>
                    </a:lnTo>
                    <a:lnTo>
                      <a:pt x="289" y="179"/>
                    </a:lnTo>
                    <a:lnTo>
                      <a:pt x="262" y="172"/>
                    </a:lnTo>
                    <a:lnTo>
                      <a:pt x="235" y="164"/>
                    </a:lnTo>
                    <a:lnTo>
                      <a:pt x="197" y="164"/>
                    </a:lnTo>
                    <a:lnTo>
                      <a:pt x="170" y="166"/>
                    </a:lnTo>
                    <a:lnTo>
                      <a:pt x="130" y="166"/>
                    </a:lnTo>
                    <a:lnTo>
                      <a:pt x="79" y="164"/>
                    </a:lnTo>
                    <a:lnTo>
                      <a:pt x="41" y="160"/>
                    </a:lnTo>
                    <a:lnTo>
                      <a:pt x="23" y="159"/>
                    </a:lnTo>
                    <a:lnTo>
                      <a:pt x="15" y="157"/>
                    </a:lnTo>
                    <a:lnTo>
                      <a:pt x="10" y="150"/>
                    </a:lnTo>
                    <a:lnTo>
                      <a:pt x="0" y="88"/>
                    </a:lnTo>
                    <a:lnTo>
                      <a:pt x="249" y="2"/>
                    </a:lnTo>
                    <a:lnTo>
                      <a:pt x="249"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56" name="Freeform 96"/>
              <p:cNvSpPr>
                <a:spLocks/>
              </p:cNvSpPr>
              <p:nvPr/>
            </p:nvSpPr>
            <p:spPr bwMode="auto">
              <a:xfrm>
                <a:off x="3596" y="2469"/>
                <a:ext cx="32" cy="25"/>
              </a:xfrm>
              <a:custGeom>
                <a:avLst/>
                <a:gdLst>
                  <a:gd name="T0" fmla="*/ 1 w 95"/>
                  <a:gd name="T1" fmla="*/ 1 h 76"/>
                  <a:gd name="T2" fmla="*/ 1 w 95"/>
                  <a:gd name="T3" fmla="*/ 1 h 76"/>
                  <a:gd name="T4" fmla="*/ 1 w 95"/>
                  <a:gd name="T5" fmla="*/ 1 h 76"/>
                  <a:gd name="T6" fmla="*/ 0 w 95"/>
                  <a:gd name="T7" fmla="*/ 1 h 76"/>
                  <a:gd name="T8" fmla="*/ 0 w 95"/>
                  <a:gd name="T9" fmla="*/ 1 h 76"/>
                  <a:gd name="T10" fmla="*/ 0 w 95"/>
                  <a:gd name="T11" fmla="*/ 1 h 76"/>
                  <a:gd name="T12" fmla="*/ 0 w 95"/>
                  <a:gd name="T13" fmla="*/ 1 h 76"/>
                  <a:gd name="T14" fmla="*/ 0 w 95"/>
                  <a:gd name="T15" fmla="*/ 1 h 76"/>
                  <a:gd name="T16" fmla="*/ 0 w 95"/>
                  <a:gd name="T17" fmla="*/ 1 h 76"/>
                  <a:gd name="T18" fmla="*/ 0 w 95"/>
                  <a:gd name="T19" fmla="*/ 1 h 76"/>
                  <a:gd name="T20" fmla="*/ 0 w 95"/>
                  <a:gd name="T21" fmla="*/ 0 h 76"/>
                  <a:gd name="T22" fmla="*/ 0 w 95"/>
                  <a:gd name="T23" fmla="*/ 0 h 76"/>
                  <a:gd name="T24" fmla="*/ 1 w 95"/>
                  <a:gd name="T25" fmla="*/ 0 h 76"/>
                  <a:gd name="T26" fmla="*/ 1 w 95"/>
                  <a:gd name="T27" fmla="*/ 0 h 76"/>
                  <a:gd name="T28" fmla="*/ 1 w 95"/>
                  <a:gd name="T29" fmla="*/ 0 h 76"/>
                  <a:gd name="T30" fmla="*/ 1 w 95"/>
                  <a:gd name="T31" fmla="*/ 0 h 76"/>
                  <a:gd name="T32" fmla="*/ 1 w 95"/>
                  <a:gd name="T33" fmla="*/ 0 h 76"/>
                  <a:gd name="T34" fmla="*/ 1 w 95"/>
                  <a:gd name="T35" fmla="*/ 1 h 76"/>
                  <a:gd name="T36" fmla="*/ 1 w 95"/>
                  <a:gd name="T37" fmla="*/ 1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5"/>
                  <a:gd name="T58" fmla="*/ 0 h 76"/>
                  <a:gd name="T59" fmla="*/ 95 w 95"/>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5" h="76">
                    <a:moveTo>
                      <a:pt x="88" y="55"/>
                    </a:moveTo>
                    <a:lnTo>
                      <a:pt x="82" y="65"/>
                    </a:lnTo>
                    <a:lnTo>
                      <a:pt x="48" y="73"/>
                    </a:lnTo>
                    <a:lnTo>
                      <a:pt x="22" y="76"/>
                    </a:lnTo>
                    <a:lnTo>
                      <a:pt x="12" y="74"/>
                    </a:lnTo>
                    <a:lnTo>
                      <a:pt x="5" y="70"/>
                    </a:lnTo>
                    <a:lnTo>
                      <a:pt x="1" y="65"/>
                    </a:lnTo>
                    <a:lnTo>
                      <a:pt x="0" y="59"/>
                    </a:lnTo>
                    <a:lnTo>
                      <a:pt x="2" y="52"/>
                    </a:lnTo>
                    <a:lnTo>
                      <a:pt x="9" y="45"/>
                    </a:lnTo>
                    <a:lnTo>
                      <a:pt x="15" y="39"/>
                    </a:lnTo>
                    <a:lnTo>
                      <a:pt x="33" y="29"/>
                    </a:lnTo>
                    <a:lnTo>
                      <a:pt x="53" y="20"/>
                    </a:lnTo>
                    <a:lnTo>
                      <a:pt x="76" y="10"/>
                    </a:lnTo>
                    <a:lnTo>
                      <a:pt x="95" y="0"/>
                    </a:lnTo>
                    <a:lnTo>
                      <a:pt x="93" y="17"/>
                    </a:lnTo>
                    <a:lnTo>
                      <a:pt x="90" y="34"/>
                    </a:lnTo>
                    <a:lnTo>
                      <a:pt x="89" y="47"/>
                    </a:lnTo>
                    <a:lnTo>
                      <a:pt x="88" y="5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57" name="Freeform 97"/>
              <p:cNvSpPr>
                <a:spLocks/>
              </p:cNvSpPr>
              <p:nvPr/>
            </p:nvSpPr>
            <p:spPr bwMode="auto">
              <a:xfrm>
                <a:off x="4212" y="2460"/>
                <a:ext cx="51" cy="39"/>
              </a:xfrm>
              <a:custGeom>
                <a:avLst/>
                <a:gdLst>
                  <a:gd name="T0" fmla="*/ 2 w 155"/>
                  <a:gd name="T1" fmla="*/ 1 h 116"/>
                  <a:gd name="T2" fmla="*/ 2 w 155"/>
                  <a:gd name="T3" fmla="*/ 1 h 116"/>
                  <a:gd name="T4" fmla="*/ 2 w 155"/>
                  <a:gd name="T5" fmla="*/ 1 h 116"/>
                  <a:gd name="T6" fmla="*/ 2 w 155"/>
                  <a:gd name="T7" fmla="*/ 1 h 116"/>
                  <a:gd name="T8" fmla="*/ 2 w 155"/>
                  <a:gd name="T9" fmla="*/ 1 h 116"/>
                  <a:gd name="T10" fmla="*/ 1 w 155"/>
                  <a:gd name="T11" fmla="*/ 1 h 116"/>
                  <a:gd name="T12" fmla="*/ 1 w 155"/>
                  <a:gd name="T13" fmla="*/ 1 h 116"/>
                  <a:gd name="T14" fmla="*/ 1 w 155"/>
                  <a:gd name="T15" fmla="*/ 1 h 116"/>
                  <a:gd name="T16" fmla="*/ 1 w 155"/>
                  <a:gd name="T17" fmla="*/ 1 h 116"/>
                  <a:gd name="T18" fmla="*/ 1 w 155"/>
                  <a:gd name="T19" fmla="*/ 1 h 116"/>
                  <a:gd name="T20" fmla="*/ 1 w 155"/>
                  <a:gd name="T21" fmla="*/ 1 h 116"/>
                  <a:gd name="T22" fmla="*/ 0 w 155"/>
                  <a:gd name="T23" fmla="*/ 1 h 116"/>
                  <a:gd name="T24" fmla="*/ 0 w 155"/>
                  <a:gd name="T25" fmla="*/ 1 h 116"/>
                  <a:gd name="T26" fmla="*/ 0 w 155"/>
                  <a:gd name="T27" fmla="*/ 1 h 116"/>
                  <a:gd name="T28" fmla="*/ 0 w 155"/>
                  <a:gd name="T29" fmla="*/ 0 h 116"/>
                  <a:gd name="T30" fmla="*/ 0 w 155"/>
                  <a:gd name="T31" fmla="*/ 0 h 116"/>
                  <a:gd name="T32" fmla="*/ 0 w 155"/>
                  <a:gd name="T33" fmla="*/ 0 h 116"/>
                  <a:gd name="T34" fmla="*/ 0 w 155"/>
                  <a:gd name="T35" fmla="*/ 0 h 116"/>
                  <a:gd name="T36" fmla="*/ 0 w 155"/>
                  <a:gd name="T37" fmla="*/ 0 h 116"/>
                  <a:gd name="T38" fmla="*/ 1 w 155"/>
                  <a:gd name="T39" fmla="*/ 0 h 116"/>
                  <a:gd name="T40" fmla="*/ 1 w 155"/>
                  <a:gd name="T41" fmla="*/ 0 h 116"/>
                  <a:gd name="T42" fmla="*/ 1 w 155"/>
                  <a:gd name="T43" fmla="*/ 0 h 116"/>
                  <a:gd name="T44" fmla="*/ 1 w 155"/>
                  <a:gd name="T45" fmla="*/ 0 h 116"/>
                  <a:gd name="T46" fmla="*/ 1 w 155"/>
                  <a:gd name="T47" fmla="*/ 0 h 116"/>
                  <a:gd name="T48" fmla="*/ 1 w 155"/>
                  <a:gd name="T49" fmla="*/ 0 h 116"/>
                  <a:gd name="T50" fmla="*/ 2 w 155"/>
                  <a:gd name="T51" fmla="*/ 1 h 116"/>
                  <a:gd name="T52" fmla="*/ 2 w 155"/>
                  <a:gd name="T53" fmla="*/ 1 h 1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5"/>
                  <a:gd name="T82" fmla="*/ 0 h 116"/>
                  <a:gd name="T83" fmla="*/ 155 w 155"/>
                  <a:gd name="T84" fmla="*/ 116 h 11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5" h="116">
                    <a:moveTo>
                      <a:pt x="154" y="81"/>
                    </a:moveTo>
                    <a:lnTo>
                      <a:pt x="155" y="91"/>
                    </a:lnTo>
                    <a:lnTo>
                      <a:pt x="150" y="101"/>
                    </a:lnTo>
                    <a:lnTo>
                      <a:pt x="144" y="107"/>
                    </a:lnTo>
                    <a:lnTo>
                      <a:pt x="139" y="111"/>
                    </a:lnTo>
                    <a:lnTo>
                      <a:pt x="119" y="115"/>
                    </a:lnTo>
                    <a:lnTo>
                      <a:pt x="103" y="116"/>
                    </a:lnTo>
                    <a:lnTo>
                      <a:pt x="86" y="116"/>
                    </a:lnTo>
                    <a:lnTo>
                      <a:pt x="75" y="114"/>
                    </a:lnTo>
                    <a:lnTo>
                      <a:pt x="64" y="109"/>
                    </a:lnTo>
                    <a:lnTo>
                      <a:pt x="51" y="102"/>
                    </a:lnTo>
                    <a:lnTo>
                      <a:pt x="37" y="92"/>
                    </a:lnTo>
                    <a:lnTo>
                      <a:pt x="7" y="61"/>
                    </a:lnTo>
                    <a:lnTo>
                      <a:pt x="3" y="49"/>
                    </a:lnTo>
                    <a:lnTo>
                      <a:pt x="0" y="37"/>
                    </a:lnTo>
                    <a:lnTo>
                      <a:pt x="5" y="17"/>
                    </a:lnTo>
                    <a:lnTo>
                      <a:pt x="14" y="9"/>
                    </a:lnTo>
                    <a:lnTo>
                      <a:pt x="25" y="4"/>
                    </a:lnTo>
                    <a:lnTo>
                      <a:pt x="37" y="2"/>
                    </a:lnTo>
                    <a:lnTo>
                      <a:pt x="63" y="0"/>
                    </a:lnTo>
                    <a:lnTo>
                      <a:pt x="80" y="3"/>
                    </a:lnTo>
                    <a:lnTo>
                      <a:pt x="103" y="9"/>
                    </a:lnTo>
                    <a:lnTo>
                      <a:pt x="108" y="26"/>
                    </a:lnTo>
                    <a:lnTo>
                      <a:pt x="112" y="33"/>
                    </a:lnTo>
                    <a:lnTo>
                      <a:pt x="117" y="40"/>
                    </a:lnTo>
                    <a:lnTo>
                      <a:pt x="154" y="80"/>
                    </a:lnTo>
                    <a:lnTo>
                      <a:pt x="154" y="8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558" name="Freeform 98"/>
              <p:cNvSpPr>
                <a:spLocks/>
              </p:cNvSpPr>
              <p:nvPr/>
            </p:nvSpPr>
            <p:spPr bwMode="auto">
              <a:xfrm>
                <a:off x="4072" y="2460"/>
                <a:ext cx="52" cy="42"/>
              </a:xfrm>
              <a:custGeom>
                <a:avLst/>
                <a:gdLst>
                  <a:gd name="T0" fmla="*/ 1 w 154"/>
                  <a:gd name="T1" fmla="*/ 0 h 126"/>
                  <a:gd name="T2" fmla="*/ 1 w 154"/>
                  <a:gd name="T3" fmla="*/ 0 h 126"/>
                  <a:gd name="T4" fmla="*/ 1 w 154"/>
                  <a:gd name="T5" fmla="*/ 0 h 126"/>
                  <a:gd name="T6" fmla="*/ 1 w 154"/>
                  <a:gd name="T7" fmla="*/ 0 h 126"/>
                  <a:gd name="T8" fmla="*/ 1 w 154"/>
                  <a:gd name="T9" fmla="*/ 0 h 126"/>
                  <a:gd name="T10" fmla="*/ 2 w 154"/>
                  <a:gd name="T11" fmla="*/ 0 h 126"/>
                  <a:gd name="T12" fmla="*/ 2 w 154"/>
                  <a:gd name="T13" fmla="*/ 0 h 126"/>
                  <a:gd name="T14" fmla="*/ 2 w 154"/>
                  <a:gd name="T15" fmla="*/ 0 h 126"/>
                  <a:gd name="T16" fmla="*/ 2 w 154"/>
                  <a:gd name="T17" fmla="*/ 0 h 126"/>
                  <a:gd name="T18" fmla="*/ 2 w 154"/>
                  <a:gd name="T19" fmla="*/ 0 h 126"/>
                  <a:gd name="T20" fmla="*/ 2 w 154"/>
                  <a:gd name="T21" fmla="*/ 1 h 126"/>
                  <a:gd name="T22" fmla="*/ 2 w 154"/>
                  <a:gd name="T23" fmla="*/ 1 h 126"/>
                  <a:gd name="T24" fmla="*/ 2 w 154"/>
                  <a:gd name="T25" fmla="*/ 1 h 126"/>
                  <a:gd name="T26" fmla="*/ 2 w 154"/>
                  <a:gd name="T27" fmla="*/ 1 h 126"/>
                  <a:gd name="T28" fmla="*/ 2 w 154"/>
                  <a:gd name="T29" fmla="*/ 1 h 126"/>
                  <a:gd name="T30" fmla="*/ 2 w 154"/>
                  <a:gd name="T31" fmla="*/ 1 h 126"/>
                  <a:gd name="T32" fmla="*/ 1 w 154"/>
                  <a:gd name="T33" fmla="*/ 1 h 126"/>
                  <a:gd name="T34" fmla="*/ 1 w 154"/>
                  <a:gd name="T35" fmla="*/ 1 h 126"/>
                  <a:gd name="T36" fmla="*/ 1 w 154"/>
                  <a:gd name="T37" fmla="*/ 2 h 126"/>
                  <a:gd name="T38" fmla="*/ 1 w 154"/>
                  <a:gd name="T39" fmla="*/ 2 h 126"/>
                  <a:gd name="T40" fmla="*/ 1 w 154"/>
                  <a:gd name="T41" fmla="*/ 2 h 126"/>
                  <a:gd name="T42" fmla="*/ 1 w 154"/>
                  <a:gd name="T43" fmla="*/ 2 h 126"/>
                  <a:gd name="T44" fmla="*/ 0 w 154"/>
                  <a:gd name="T45" fmla="*/ 2 h 126"/>
                  <a:gd name="T46" fmla="*/ 0 w 154"/>
                  <a:gd name="T47" fmla="*/ 1 h 126"/>
                  <a:gd name="T48" fmla="*/ 0 w 154"/>
                  <a:gd name="T49" fmla="*/ 1 h 126"/>
                  <a:gd name="T50" fmla="*/ 0 w 154"/>
                  <a:gd name="T51" fmla="*/ 1 h 126"/>
                  <a:gd name="T52" fmla="*/ 0 w 154"/>
                  <a:gd name="T53" fmla="*/ 1 h 126"/>
                  <a:gd name="T54" fmla="*/ 0 w 154"/>
                  <a:gd name="T55" fmla="*/ 1 h 126"/>
                  <a:gd name="T56" fmla="*/ 0 w 154"/>
                  <a:gd name="T57" fmla="*/ 1 h 126"/>
                  <a:gd name="T58" fmla="*/ 0 w 154"/>
                  <a:gd name="T59" fmla="*/ 1 h 126"/>
                  <a:gd name="T60" fmla="*/ 1 w 154"/>
                  <a:gd name="T61" fmla="*/ 0 h 126"/>
                  <a:gd name="T62" fmla="*/ 1 w 154"/>
                  <a:gd name="T63" fmla="*/ 0 h 1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4"/>
                  <a:gd name="T97" fmla="*/ 0 h 126"/>
                  <a:gd name="T98" fmla="*/ 154 w 154"/>
                  <a:gd name="T99" fmla="*/ 126 h 1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4" h="126">
                    <a:moveTo>
                      <a:pt x="48" y="7"/>
                    </a:moveTo>
                    <a:lnTo>
                      <a:pt x="65" y="2"/>
                    </a:lnTo>
                    <a:lnTo>
                      <a:pt x="77" y="0"/>
                    </a:lnTo>
                    <a:lnTo>
                      <a:pt x="89" y="0"/>
                    </a:lnTo>
                    <a:lnTo>
                      <a:pt x="102" y="0"/>
                    </a:lnTo>
                    <a:lnTo>
                      <a:pt x="120" y="7"/>
                    </a:lnTo>
                    <a:lnTo>
                      <a:pt x="131" y="13"/>
                    </a:lnTo>
                    <a:lnTo>
                      <a:pt x="138" y="18"/>
                    </a:lnTo>
                    <a:lnTo>
                      <a:pt x="146" y="25"/>
                    </a:lnTo>
                    <a:lnTo>
                      <a:pt x="152" y="35"/>
                    </a:lnTo>
                    <a:lnTo>
                      <a:pt x="154" y="47"/>
                    </a:lnTo>
                    <a:lnTo>
                      <a:pt x="153" y="59"/>
                    </a:lnTo>
                    <a:lnTo>
                      <a:pt x="151" y="70"/>
                    </a:lnTo>
                    <a:lnTo>
                      <a:pt x="141" y="80"/>
                    </a:lnTo>
                    <a:lnTo>
                      <a:pt x="131" y="91"/>
                    </a:lnTo>
                    <a:lnTo>
                      <a:pt x="118" y="104"/>
                    </a:lnTo>
                    <a:lnTo>
                      <a:pt x="102" y="112"/>
                    </a:lnTo>
                    <a:lnTo>
                      <a:pt x="93" y="119"/>
                    </a:lnTo>
                    <a:lnTo>
                      <a:pt x="81" y="125"/>
                    </a:lnTo>
                    <a:lnTo>
                      <a:pt x="74" y="126"/>
                    </a:lnTo>
                    <a:lnTo>
                      <a:pt x="65" y="126"/>
                    </a:lnTo>
                    <a:lnTo>
                      <a:pt x="52" y="126"/>
                    </a:lnTo>
                    <a:lnTo>
                      <a:pt x="38" y="124"/>
                    </a:lnTo>
                    <a:lnTo>
                      <a:pt x="28" y="121"/>
                    </a:lnTo>
                    <a:lnTo>
                      <a:pt x="19" y="118"/>
                    </a:lnTo>
                    <a:lnTo>
                      <a:pt x="9" y="112"/>
                    </a:lnTo>
                    <a:lnTo>
                      <a:pt x="2" y="105"/>
                    </a:lnTo>
                    <a:lnTo>
                      <a:pt x="0" y="91"/>
                    </a:lnTo>
                    <a:lnTo>
                      <a:pt x="2" y="74"/>
                    </a:lnTo>
                    <a:lnTo>
                      <a:pt x="6" y="60"/>
                    </a:lnTo>
                    <a:lnTo>
                      <a:pt x="51" y="5"/>
                    </a:lnTo>
                    <a:lnTo>
                      <a:pt x="48" y="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559" name="Freeform 99"/>
              <p:cNvSpPr>
                <a:spLocks/>
              </p:cNvSpPr>
              <p:nvPr/>
            </p:nvSpPr>
            <p:spPr bwMode="auto">
              <a:xfrm>
                <a:off x="4205" y="2453"/>
                <a:ext cx="79" cy="70"/>
              </a:xfrm>
              <a:custGeom>
                <a:avLst/>
                <a:gdLst>
                  <a:gd name="T0" fmla="*/ 0 w 237"/>
                  <a:gd name="T1" fmla="*/ 0 h 209"/>
                  <a:gd name="T2" fmla="*/ 0 w 237"/>
                  <a:gd name="T3" fmla="*/ 0 h 209"/>
                  <a:gd name="T4" fmla="*/ 0 w 237"/>
                  <a:gd name="T5" fmla="*/ 0 h 209"/>
                  <a:gd name="T6" fmla="*/ 1 w 237"/>
                  <a:gd name="T7" fmla="*/ 0 h 209"/>
                  <a:gd name="T8" fmla="*/ 1 w 237"/>
                  <a:gd name="T9" fmla="*/ 0 h 209"/>
                  <a:gd name="T10" fmla="*/ 1 w 237"/>
                  <a:gd name="T11" fmla="*/ 0 h 209"/>
                  <a:gd name="T12" fmla="*/ 1 w 237"/>
                  <a:gd name="T13" fmla="*/ 0 h 209"/>
                  <a:gd name="T14" fmla="*/ 1 w 237"/>
                  <a:gd name="T15" fmla="*/ 0 h 209"/>
                  <a:gd name="T16" fmla="*/ 1 w 237"/>
                  <a:gd name="T17" fmla="*/ 0 h 209"/>
                  <a:gd name="T18" fmla="*/ 2 w 237"/>
                  <a:gd name="T19" fmla="*/ 0 h 209"/>
                  <a:gd name="T20" fmla="*/ 2 w 237"/>
                  <a:gd name="T21" fmla="*/ 0 h 209"/>
                  <a:gd name="T22" fmla="*/ 2 w 237"/>
                  <a:gd name="T23" fmla="*/ 0 h 209"/>
                  <a:gd name="T24" fmla="*/ 1 w 237"/>
                  <a:gd name="T25" fmla="*/ 0 h 209"/>
                  <a:gd name="T26" fmla="*/ 1 w 237"/>
                  <a:gd name="T27" fmla="*/ 0 h 209"/>
                  <a:gd name="T28" fmla="*/ 1 w 237"/>
                  <a:gd name="T29" fmla="*/ 0 h 209"/>
                  <a:gd name="T30" fmla="*/ 1 w 237"/>
                  <a:gd name="T31" fmla="*/ 0 h 209"/>
                  <a:gd name="T32" fmla="*/ 0 w 237"/>
                  <a:gd name="T33" fmla="*/ 0 h 209"/>
                  <a:gd name="T34" fmla="*/ 0 w 237"/>
                  <a:gd name="T35" fmla="*/ 0 h 209"/>
                  <a:gd name="T36" fmla="*/ 0 w 237"/>
                  <a:gd name="T37" fmla="*/ 1 h 209"/>
                  <a:gd name="T38" fmla="*/ 0 w 237"/>
                  <a:gd name="T39" fmla="*/ 1 h 209"/>
                  <a:gd name="T40" fmla="*/ 0 w 237"/>
                  <a:gd name="T41" fmla="*/ 1 h 209"/>
                  <a:gd name="T42" fmla="*/ 1 w 237"/>
                  <a:gd name="T43" fmla="*/ 1 h 209"/>
                  <a:gd name="T44" fmla="*/ 1 w 237"/>
                  <a:gd name="T45" fmla="*/ 2 h 209"/>
                  <a:gd name="T46" fmla="*/ 1 w 237"/>
                  <a:gd name="T47" fmla="*/ 2 h 209"/>
                  <a:gd name="T48" fmla="*/ 1 w 237"/>
                  <a:gd name="T49" fmla="*/ 2 h 209"/>
                  <a:gd name="T50" fmla="*/ 1 w 237"/>
                  <a:gd name="T51" fmla="*/ 2 h 209"/>
                  <a:gd name="T52" fmla="*/ 2 w 237"/>
                  <a:gd name="T53" fmla="*/ 2 h 209"/>
                  <a:gd name="T54" fmla="*/ 2 w 237"/>
                  <a:gd name="T55" fmla="*/ 2 h 209"/>
                  <a:gd name="T56" fmla="*/ 2 w 237"/>
                  <a:gd name="T57" fmla="*/ 2 h 209"/>
                  <a:gd name="T58" fmla="*/ 2 w 237"/>
                  <a:gd name="T59" fmla="*/ 2 h 209"/>
                  <a:gd name="T60" fmla="*/ 2 w 237"/>
                  <a:gd name="T61" fmla="*/ 2 h 209"/>
                  <a:gd name="T62" fmla="*/ 2 w 237"/>
                  <a:gd name="T63" fmla="*/ 1 h 209"/>
                  <a:gd name="T64" fmla="*/ 2 w 237"/>
                  <a:gd name="T65" fmla="*/ 1 h 209"/>
                  <a:gd name="T66" fmla="*/ 2 w 237"/>
                  <a:gd name="T67" fmla="*/ 1 h 209"/>
                  <a:gd name="T68" fmla="*/ 3 w 237"/>
                  <a:gd name="T69" fmla="*/ 2 h 209"/>
                  <a:gd name="T70" fmla="*/ 3 w 237"/>
                  <a:gd name="T71" fmla="*/ 2 h 209"/>
                  <a:gd name="T72" fmla="*/ 3 w 237"/>
                  <a:gd name="T73" fmla="*/ 2 h 209"/>
                  <a:gd name="T74" fmla="*/ 3 w 237"/>
                  <a:gd name="T75" fmla="*/ 2 h 209"/>
                  <a:gd name="T76" fmla="*/ 3 w 237"/>
                  <a:gd name="T77" fmla="*/ 2 h 209"/>
                  <a:gd name="T78" fmla="*/ 3 w 237"/>
                  <a:gd name="T79" fmla="*/ 2 h 209"/>
                  <a:gd name="T80" fmla="*/ 3 w 237"/>
                  <a:gd name="T81" fmla="*/ 3 h 209"/>
                  <a:gd name="T82" fmla="*/ 2 w 237"/>
                  <a:gd name="T83" fmla="*/ 3 h 209"/>
                  <a:gd name="T84" fmla="*/ 2 w 237"/>
                  <a:gd name="T85" fmla="*/ 3 h 209"/>
                  <a:gd name="T86" fmla="*/ 2 w 237"/>
                  <a:gd name="T87" fmla="*/ 3 h 209"/>
                  <a:gd name="T88" fmla="*/ 2 w 237"/>
                  <a:gd name="T89" fmla="*/ 3 h 209"/>
                  <a:gd name="T90" fmla="*/ 2 w 237"/>
                  <a:gd name="T91" fmla="*/ 3 h 209"/>
                  <a:gd name="T92" fmla="*/ 1 w 237"/>
                  <a:gd name="T93" fmla="*/ 2 h 209"/>
                  <a:gd name="T94" fmla="*/ 1 w 237"/>
                  <a:gd name="T95" fmla="*/ 2 h 209"/>
                  <a:gd name="T96" fmla="*/ 0 w 237"/>
                  <a:gd name="T97" fmla="*/ 2 h 209"/>
                  <a:gd name="T98" fmla="*/ 0 w 237"/>
                  <a:gd name="T99" fmla="*/ 1 h 209"/>
                  <a:gd name="T100" fmla="*/ 0 w 237"/>
                  <a:gd name="T101" fmla="*/ 1 h 209"/>
                  <a:gd name="T102" fmla="*/ 0 w 237"/>
                  <a:gd name="T103" fmla="*/ 0 h 209"/>
                  <a:gd name="T104" fmla="*/ 0 w 237"/>
                  <a:gd name="T105" fmla="*/ 0 h 20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7"/>
                  <a:gd name="T160" fmla="*/ 0 h 209"/>
                  <a:gd name="T161" fmla="*/ 237 w 237"/>
                  <a:gd name="T162" fmla="*/ 209 h 20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7" h="209">
                    <a:moveTo>
                      <a:pt x="8" y="20"/>
                    </a:moveTo>
                    <a:lnTo>
                      <a:pt x="13" y="13"/>
                    </a:lnTo>
                    <a:lnTo>
                      <a:pt x="25" y="7"/>
                    </a:lnTo>
                    <a:lnTo>
                      <a:pt x="41" y="2"/>
                    </a:lnTo>
                    <a:lnTo>
                      <a:pt x="61" y="0"/>
                    </a:lnTo>
                    <a:lnTo>
                      <a:pt x="81" y="0"/>
                    </a:lnTo>
                    <a:lnTo>
                      <a:pt x="108" y="4"/>
                    </a:lnTo>
                    <a:lnTo>
                      <a:pt x="116" y="8"/>
                    </a:lnTo>
                    <a:lnTo>
                      <a:pt x="118" y="13"/>
                    </a:lnTo>
                    <a:lnTo>
                      <a:pt x="122" y="25"/>
                    </a:lnTo>
                    <a:lnTo>
                      <a:pt x="123" y="30"/>
                    </a:lnTo>
                    <a:lnTo>
                      <a:pt x="122" y="30"/>
                    </a:lnTo>
                    <a:lnTo>
                      <a:pt x="99" y="23"/>
                    </a:lnTo>
                    <a:lnTo>
                      <a:pt x="81" y="21"/>
                    </a:lnTo>
                    <a:lnTo>
                      <a:pt x="55" y="22"/>
                    </a:lnTo>
                    <a:lnTo>
                      <a:pt x="44" y="24"/>
                    </a:lnTo>
                    <a:lnTo>
                      <a:pt x="32" y="29"/>
                    </a:lnTo>
                    <a:lnTo>
                      <a:pt x="24" y="37"/>
                    </a:lnTo>
                    <a:lnTo>
                      <a:pt x="18" y="57"/>
                    </a:lnTo>
                    <a:lnTo>
                      <a:pt x="22" y="69"/>
                    </a:lnTo>
                    <a:lnTo>
                      <a:pt x="26" y="82"/>
                    </a:lnTo>
                    <a:lnTo>
                      <a:pt x="56" y="113"/>
                    </a:lnTo>
                    <a:lnTo>
                      <a:pt x="70" y="123"/>
                    </a:lnTo>
                    <a:lnTo>
                      <a:pt x="83" y="130"/>
                    </a:lnTo>
                    <a:lnTo>
                      <a:pt x="94" y="135"/>
                    </a:lnTo>
                    <a:lnTo>
                      <a:pt x="105" y="137"/>
                    </a:lnTo>
                    <a:lnTo>
                      <a:pt x="122" y="137"/>
                    </a:lnTo>
                    <a:lnTo>
                      <a:pt x="140" y="136"/>
                    </a:lnTo>
                    <a:lnTo>
                      <a:pt x="158" y="132"/>
                    </a:lnTo>
                    <a:lnTo>
                      <a:pt x="164" y="128"/>
                    </a:lnTo>
                    <a:lnTo>
                      <a:pt x="169" y="122"/>
                    </a:lnTo>
                    <a:lnTo>
                      <a:pt x="174" y="112"/>
                    </a:lnTo>
                    <a:lnTo>
                      <a:pt x="174" y="102"/>
                    </a:lnTo>
                    <a:lnTo>
                      <a:pt x="197" y="117"/>
                    </a:lnTo>
                    <a:lnTo>
                      <a:pt x="218" y="137"/>
                    </a:lnTo>
                    <a:lnTo>
                      <a:pt x="234" y="154"/>
                    </a:lnTo>
                    <a:lnTo>
                      <a:pt x="237" y="167"/>
                    </a:lnTo>
                    <a:lnTo>
                      <a:pt x="237" y="176"/>
                    </a:lnTo>
                    <a:lnTo>
                      <a:pt x="234" y="188"/>
                    </a:lnTo>
                    <a:lnTo>
                      <a:pt x="226" y="199"/>
                    </a:lnTo>
                    <a:lnTo>
                      <a:pt x="214" y="206"/>
                    </a:lnTo>
                    <a:lnTo>
                      <a:pt x="201" y="208"/>
                    </a:lnTo>
                    <a:lnTo>
                      <a:pt x="187" y="209"/>
                    </a:lnTo>
                    <a:lnTo>
                      <a:pt x="174" y="209"/>
                    </a:lnTo>
                    <a:lnTo>
                      <a:pt x="155" y="206"/>
                    </a:lnTo>
                    <a:lnTo>
                      <a:pt x="136" y="202"/>
                    </a:lnTo>
                    <a:lnTo>
                      <a:pt x="116" y="195"/>
                    </a:lnTo>
                    <a:lnTo>
                      <a:pt x="97" y="185"/>
                    </a:lnTo>
                    <a:lnTo>
                      <a:pt x="18" y="121"/>
                    </a:lnTo>
                    <a:lnTo>
                      <a:pt x="4" y="101"/>
                    </a:lnTo>
                    <a:lnTo>
                      <a:pt x="0" y="50"/>
                    </a:lnTo>
                    <a:lnTo>
                      <a:pt x="3" y="33"/>
                    </a:lnTo>
                    <a:lnTo>
                      <a:pt x="8" y="2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560" name="Freeform 100"/>
              <p:cNvSpPr>
                <a:spLocks/>
              </p:cNvSpPr>
              <p:nvPr/>
            </p:nvSpPr>
            <p:spPr bwMode="auto">
              <a:xfrm>
                <a:off x="4188" y="2255"/>
                <a:ext cx="61" cy="206"/>
              </a:xfrm>
              <a:custGeom>
                <a:avLst/>
                <a:gdLst>
                  <a:gd name="T0" fmla="*/ 1 w 185"/>
                  <a:gd name="T1" fmla="*/ 8 h 616"/>
                  <a:gd name="T2" fmla="*/ 1 w 185"/>
                  <a:gd name="T3" fmla="*/ 8 h 616"/>
                  <a:gd name="T4" fmla="*/ 1 w 185"/>
                  <a:gd name="T5" fmla="*/ 7 h 616"/>
                  <a:gd name="T6" fmla="*/ 1 w 185"/>
                  <a:gd name="T7" fmla="*/ 7 h 616"/>
                  <a:gd name="T8" fmla="*/ 1 w 185"/>
                  <a:gd name="T9" fmla="*/ 7 h 616"/>
                  <a:gd name="T10" fmla="*/ 2 w 185"/>
                  <a:gd name="T11" fmla="*/ 7 h 616"/>
                  <a:gd name="T12" fmla="*/ 2 w 185"/>
                  <a:gd name="T13" fmla="*/ 7 h 616"/>
                  <a:gd name="T14" fmla="*/ 2 w 185"/>
                  <a:gd name="T15" fmla="*/ 7 h 616"/>
                  <a:gd name="T16" fmla="*/ 2 w 185"/>
                  <a:gd name="T17" fmla="*/ 7 h 616"/>
                  <a:gd name="T18" fmla="*/ 2 w 185"/>
                  <a:gd name="T19" fmla="*/ 7 h 616"/>
                  <a:gd name="T20" fmla="*/ 2 w 185"/>
                  <a:gd name="T21" fmla="*/ 6 h 616"/>
                  <a:gd name="T22" fmla="*/ 2 w 185"/>
                  <a:gd name="T23" fmla="*/ 5 h 616"/>
                  <a:gd name="T24" fmla="*/ 2 w 185"/>
                  <a:gd name="T25" fmla="*/ 4 h 616"/>
                  <a:gd name="T26" fmla="*/ 2 w 185"/>
                  <a:gd name="T27" fmla="*/ 2 h 616"/>
                  <a:gd name="T28" fmla="*/ 2 w 185"/>
                  <a:gd name="T29" fmla="*/ 2 h 616"/>
                  <a:gd name="T30" fmla="*/ 2 w 185"/>
                  <a:gd name="T31" fmla="*/ 1 h 616"/>
                  <a:gd name="T32" fmla="*/ 2 w 185"/>
                  <a:gd name="T33" fmla="*/ 1 h 616"/>
                  <a:gd name="T34" fmla="*/ 2 w 185"/>
                  <a:gd name="T35" fmla="*/ 0 h 616"/>
                  <a:gd name="T36" fmla="*/ 2 w 185"/>
                  <a:gd name="T37" fmla="*/ 0 h 616"/>
                  <a:gd name="T38" fmla="*/ 2 w 185"/>
                  <a:gd name="T39" fmla="*/ 0 h 616"/>
                  <a:gd name="T40" fmla="*/ 1 w 185"/>
                  <a:gd name="T41" fmla="*/ 0 h 616"/>
                  <a:gd name="T42" fmla="*/ 0 w 185"/>
                  <a:gd name="T43" fmla="*/ 0 h 616"/>
                  <a:gd name="T44" fmla="*/ 0 w 185"/>
                  <a:gd name="T45" fmla="*/ 0 h 616"/>
                  <a:gd name="T46" fmla="*/ 0 w 185"/>
                  <a:gd name="T47" fmla="*/ 1 h 616"/>
                  <a:gd name="T48" fmla="*/ 0 w 185"/>
                  <a:gd name="T49" fmla="*/ 1 h 616"/>
                  <a:gd name="T50" fmla="*/ 0 w 185"/>
                  <a:gd name="T51" fmla="*/ 1 h 616"/>
                  <a:gd name="T52" fmla="*/ 0 w 185"/>
                  <a:gd name="T53" fmla="*/ 2 h 616"/>
                  <a:gd name="T54" fmla="*/ 0 w 185"/>
                  <a:gd name="T55" fmla="*/ 2 h 616"/>
                  <a:gd name="T56" fmla="*/ 0 w 185"/>
                  <a:gd name="T57" fmla="*/ 3 h 616"/>
                  <a:gd name="T58" fmla="*/ 0 w 185"/>
                  <a:gd name="T59" fmla="*/ 3 h 616"/>
                  <a:gd name="T60" fmla="*/ 0 w 185"/>
                  <a:gd name="T61" fmla="*/ 4 h 616"/>
                  <a:gd name="T62" fmla="*/ 0 w 185"/>
                  <a:gd name="T63" fmla="*/ 5 h 616"/>
                  <a:gd name="T64" fmla="*/ 0 w 185"/>
                  <a:gd name="T65" fmla="*/ 5 h 616"/>
                  <a:gd name="T66" fmla="*/ 0 w 185"/>
                  <a:gd name="T67" fmla="*/ 6 h 616"/>
                  <a:gd name="T68" fmla="*/ 1 w 185"/>
                  <a:gd name="T69" fmla="*/ 6 h 616"/>
                  <a:gd name="T70" fmla="*/ 1 w 185"/>
                  <a:gd name="T71" fmla="*/ 7 h 616"/>
                  <a:gd name="T72" fmla="*/ 1 w 185"/>
                  <a:gd name="T73" fmla="*/ 7 h 616"/>
                  <a:gd name="T74" fmla="*/ 1 w 185"/>
                  <a:gd name="T75" fmla="*/ 7 h 616"/>
                  <a:gd name="T76" fmla="*/ 1 w 185"/>
                  <a:gd name="T77" fmla="*/ 8 h 616"/>
                  <a:gd name="T78" fmla="*/ 1 w 185"/>
                  <a:gd name="T79" fmla="*/ 8 h 6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5"/>
                  <a:gd name="T121" fmla="*/ 0 h 616"/>
                  <a:gd name="T122" fmla="*/ 185 w 185"/>
                  <a:gd name="T123" fmla="*/ 616 h 6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5" h="616">
                    <a:moveTo>
                      <a:pt x="59" y="616"/>
                    </a:moveTo>
                    <a:lnTo>
                      <a:pt x="65" y="606"/>
                    </a:lnTo>
                    <a:lnTo>
                      <a:pt x="77" y="600"/>
                    </a:lnTo>
                    <a:lnTo>
                      <a:pt x="92" y="595"/>
                    </a:lnTo>
                    <a:lnTo>
                      <a:pt x="112" y="593"/>
                    </a:lnTo>
                    <a:lnTo>
                      <a:pt x="134" y="593"/>
                    </a:lnTo>
                    <a:lnTo>
                      <a:pt x="158" y="597"/>
                    </a:lnTo>
                    <a:lnTo>
                      <a:pt x="169" y="602"/>
                    </a:lnTo>
                    <a:lnTo>
                      <a:pt x="169" y="601"/>
                    </a:lnTo>
                    <a:lnTo>
                      <a:pt x="165" y="555"/>
                    </a:lnTo>
                    <a:lnTo>
                      <a:pt x="169" y="479"/>
                    </a:lnTo>
                    <a:lnTo>
                      <a:pt x="177" y="393"/>
                    </a:lnTo>
                    <a:lnTo>
                      <a:pt x="180" y="286"/>
                    </a:lnTo>
                    <a:lnTo>
                      <a:pt x="175" y="189"/>
                    </a:lnTo>
                    <a:lnTo>
                      <a:pt x="180" y="134"/>
                    </a:lnTo>
                    <a:lnTo>
                      <a:pt x="183" y="102"/>
                    </a:lnTo>
                    <a:lnTo>
                      <a:pt x="185" y="66"/>
                    </a:lnTo>
                    <a:lnTo>
                      <a:pt x="184" y="33"/>
                    </a:lnTo>
                    <a:lnTo>
                      <a:pt x="180" y="0"/>
                    </a:lnTo>
                    <a:lnTo>
                      <a:pt x="148" y="2"/>
                    </a:lnTo>
                    <a:lnTo>
                      <a:pt x="56" y="7"/>
                    </a:lnTo>
                    <a:lnTo>
                      <a:pt x="3" y="7"/>
                    </a:lnTo>
                    <a:lnTo>
                      <a:pt x="4" y="7"/>
                    </a:lnTo>
                    <a:lnTo>
                      <a:pt x="0" y="41"/>
                    </a:lnTo>
                    <a:lnTo>
                      <a:pt x="0" y="68"/>
                    </a:lnTo>
                    <a:lnTo>
                      <a:pt x="5" y="114"/>
                    </a:lnTo>
                    <a:lnTo>
                      <a:pt x="15" y="155"/>
                    </a:lnTo>
                    <a:lnTo>
                      <a:pt x="16" y="189"/>
                    </a:lnTo>
                    <a:lnTo>
                      <a:pt x="15" y="233"/>
                    </a:lnTo>
                    <a:lnTo>
                      <a:pt x="10" y="275"/>
                    </a:lnTo>
                    <a:lnTo>
                      <a:pt x="7" y="328"/>
                    </a:lnTo>
                    <a:lnTo>
                      <a:pt x="15" y="373"/>
                    </a:lnTo>
                    <a:lnTo>
                      <a:pt x="24" y="415"/>
                    </a:lnTo>
                    <a:lnTo>
                      <a:pt x="33" y="448"/>
                    </a:lnTo>
                    <a:lnTo>
                      <a:pt x="52" y="501"/>
                    </a:lnTo>
                    <a:lnTo>
                      <a:pt x="58" y="532"/>
                    </a:lnTo>
                    <a:lnTo>
                      <a:pt x="63" y="564"/>
                    </a:lnTo>
                    <a:lnTo>
                      <a:pt x="63" y="596"/>
                    </a:lnTo>
                    <a:lnTo>
                      <a:pt x="63" y="607"/>
                    </a:lnTo>
                    <a:lnTo>
                      <a:pt x="59" y="61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561" name="Freeform 101"/>
              <p:cNvSpPr>
                <a:spLocks/>
              </p:cNvSpPr>
              <p:nvPr/>
            </p:nvSpPr>
            <p:spPr bwMode="auto">
              <a:xfrm>
                <a:off x="4254" y="1885"/>
                <a:ext cx="35" cy="183"/>
              </a:xfrm>
              <a:custGeom>
                <a:avLst/>
                <a:gdLst>
                  <a:gd name="T0" fmla="*/ 0 w 104"/>
                  <a:gd name="T1" fmla="*/ 7 h 549"/>
                  <a:gd name="T2" fmla="*/ 0 w 104"/>
                  <a:gd name="T3" fmla="*/ 0 h 549"/>
                  <a:gd name="T4" fmla="*/ 0 w 104"/>
                  <a:gd name="T5" fmla="*/ 0 h 549"/>
                  <a:gd name="T6" fmla="*/ 0 w 104"/>
                  <a:gd name="T7" fmla="*/ 0 h 549"/>
                  <a:gd name="T8" fmla="*/ 0 w 104"/>
                  <a:gd name="T9" fmla="*/ 0 h 549"/>
                  <a:gd name="T10" fmla="*/ 0 w 104"/>
                  <a:gd name="T11" fmla="*/ 0 h 549"/>
                  <a:gd name="T12" fmla="*/ 0 w 104"/>
                  <a:gd name="T13" fmla="*/ 0 h 549"/>
                  <a:gd name="T14" fmla="*/ 0 w 104"/>
                  <a:gd name="T15" fmla="*/ 0 h 549"/>
                  <a:gd name="T16" fmla="*/ 1 w 104"/>
                  <a:gd name="T17" fmla="*/ 0 h 549"/>
                  <a:gd name="T18" fmla="*/ 1 w 104"/>
                  <a:gd name="T19" fmla="*/ 0 h 549"/>
                  <a:gd name="T20" fmla="*/ 1 w 104"/>
                  <a:gd name="T21" fmla="*/ 0 h 549"/>
                  <a:gd name="T22" fmla="*/ 1 w 104"/>
                  <a:gd name="T23" fmla="*/ 0 h 549"/>
                  <a:gd name="T24" fmla="*/ 1 w 104"/>
                  <a:gd name="T25" fmla="*/ 0 h 549"/>
                  <a:gd name="T26" fmla="*/ 1 w 104"/>
                  <a:gd name="T27" fmla="*/ 1 h 549"/>
                  <a:gd name="T28" fmla="*/ 0 w 104"/>
                  <a:gd name="T29" fmla="*/ 1 h 549"/>
                  <a:gd name="T30" fmla="*/ 0 w 104"/>
                  <a:gd name="T31" fmla="*/ 1 h 549"/>
                  <a:gd name="T32" fmla="*/ 0 w 104"/>
                  <a:gd name="T33" fmla="*/ 1 h 549"/>
                  <a:gd name="T34" fmla="*/ 0 w 104"/>
                  <a:gd name="T35" fmla="*/ 1 h 549"/>
                  <a:gd name="T36" fmla="*/ 0 w 104"/>
                  <a:gd name="T37" fmla="*/ 1 h 549"/>
                  <a:gd name="T38" fmla="*/ 0 w 104"/>
                  <a:gd name="T39" fmla="*/ 1 h 549"/>
                  <a:gd name="T40" fmla="*/ 0 w 104"/>
                  <a:gd name="T41" fmla="*/ 2 h 549"/>
                  <a:gd name="T42" fmla="*/ 1 w 104"/>
                  <a:gd name="T43" fmla="*/ 2 h 549"/>
                  <a:gd name="T44" fmla="*/ 1 w 104"/>
                  <a:gd name="T45" fmla="*/ 1 h 549"/>
                  <a:gd name="T46" fmla="*/ 1 w 104"/>
                  <a:gd name="T47" fmla="*/ 1 h 549"/>
                  <a:gd name="T48" fmla="*/ 1 w 104"/>
                  <a:gd name="T49" fmla="*/ 1 h 549"/>
                  <a:gd name="T50" fmla="*/ 1 w 104"/>
                  <a:gd name="T51" fmla="*/ 1 h 549"/>
                  <a:gd name="T52" fmla="*/ 1 w 104"/>
                  <a:gd name="T53" fmla="*/ 1 h 549"/>
                  <a:gd name="T54" fmla="*/ 1 w 104"/>
                  <a:gd name="T55" fmla="*/ 1 h 549"/>
                  <a:gd name="T56" fmla="*/ 1 w 104"/>
                  <a:gd name="T57" fmla="*/ 2 h 549"/>
                  <a:gd name="T58" fmla="*/ 1 w 104"/>
                  <a:gd name="T59" fmla="*/ 2 h 549"/>
                  <a:gd name="T60" fmla="*/ 1 w 104"/>
                  <a:gd name="T61" fmla="*/ 2 h 549"/>
                  <a:gd name="T62" fmla="*/ 1 w 104"/>
                  <a:gd name="T63" fmla="*/ 2 h 549"/>
                  <a:gd name="T64" fmla="*/ 1 w 104"/>
                  <a:gd name="T65" fmla="*/ 2 h 549"/>
                  <a:gd name="T66" fmla="*/ 1 w 104"/>
                  <a:gd name="T67" fmla="*/ 2 h 549"/>
                  <a:gd name="T68" fmla="*/ 1 w 104"/>
                  <a:gd name="T69" fmla="*/ 4 h 549"/>
                  <a:gd name="T70" fmla="*/ 1 w 104"/>
                  <a:gd name="T71" fmla="*/ 5 h 549"/>
                  <a:gd name="T72" fmla="*/ 1 w 104"/>
                  <a:gd name="T73" fmla="*/ 5 h 549"/>
                  <a:gd name="T74" fmla="*/ 1 w 104"/>
                  <a:gd name="T75" fmla="*/ 6 h 549"/>
                  <a:gd name="T76" fmla="*/ 1 w 104"/>
                  <a:gd name="T77" fmla="*/ 6 h 549"/>
                  <a:gd name="T78" fmla="*/ 1 w 104"/>
                  <a:gd name="T79" fmla="*/ 6 h 549"/>
                  <a:gd name="T80" fmla="*/ 1 w 104"/>
                  <a:gd name="T81" fmla="*/ 7 h 549"/>
                  <a:gd name="T82" fmla="*/ 0 w 104"/>
                  <a:gd name="T83" fmla="*/ 7 h 5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4"/>
                  <a:gd name="T127" fmla="*/ 0 h 549"/>
                  <a:gd name="T128" fmla="*/ 104 w 104"/>
                  <a:gd name="T129" fmla="*/ 549 h 54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4" h="549">
                    <a:moveTo>
                      <a:pt x="36" y="549"/>
                    </a:moveTo>
                    <a:lnTo>
                      <a:pt x="0" y="21"/>
                    </a:lnTo>
                    <a:lnTo>
                      <a:pt x="5" y="24"/>
                    </a:lnTo>
                    <a:lnTo>
                      <a:pt x="13" y="25"/>
                    </a:lnTo>
                    <a:lnTo>
                      <a:pt x="20" y="24"/>
                    </a:lnTo>
                    <a:lnTo>
                      <a:pt x="24" y="21"/>
                    </a:lnTo>
                    <a:lnTo>
                      <a:pt x="33" y="10"/>
                    </a:lnTo>
                    <a:lnTo>
                      <a:pt x="40" y="0"/>
                    </a:lnTo>
                    <a:lnTo>
                      <a:pt x="48" y="5"/>
                    </a:lnTo>
                    <a:lnTo>
                      <a:pt x="55" y="11"/>
                    </a:lnTo>
                    <a:lnTo>
                      <a:pt x="60" y="21"/>
                    </a:lnTo>
                    <a:lnTo>
                      <a:pt x="66" y="32"/>
                    </a:lnTo>
                    <a:lnTo>
                      <a:pt x="55" y="37"/>
                    </a:lnTo>
                    <a:lnTo>
                      <a:pt x="44" y="46"/>
                    </a:lnTo>
                    <a:lnTo>
                      <a:pt x="36" y="54"/>
                    </a:lnTo>
                    <a:lnTo>
                      <a:pt x="29" y="65"/>
                    </a:lnTo>
                    <a:lnTo>
                      <a:pt x="24" y="80"/>
                    </a:lnTo>
                    <a:lnTo>
                      <a:pt x="22" y="92"/>
                    </a:lnTo>
                    <a:lnTo>
                      <a:pt x="24" y="106"/>
                    </a:lnTo>
                    <a:lnTo>
                      <a:pt x="29" y="117"/>
                    </a:lnTo>
                    <a:lnTo>
                      <a:pt x="35" y="122"/>
                    </a:lnTo>
                    <a:lnTo>
                      <a:pt x="43" y="122"/>
                    </a:lnTo>
                    <a:lnTo>
                      <a:pt x="51" y="118"/>
                    </a:lnTo>
                    <a:lnTo>
                      <a:pt x="60" y="114"/>
                    </a:lnTo>
                    <a:lnTo>
                      <a:pt x="66" y="107"/>
                    </a:lnTo>
                    <a:lnTo>
                      <a:pt x="79" y="98"/>
                    </a:lnTo>
                    <a:lnTo>
                      <a:pt x="67" y="106"/>
                    </a:lnTo>
                    <a:lnTo>
                      <a:pt x="64" y="117"/>
                    </a:lnTo>
                    <a:lnTo>
                      <a:pt x="64" y="129"/>
                    </a:lnTo>
                    <a:lnTo>
                      <a:pt x="67" y="144"/>
                    </a:lnTo>
                    <a:lnTo>
                      <a:pt x="74" y="150"/>
                    </a:lnTo>
                    <a:lnTo>
                      <a:pt x="81" y="151"/>
                    </a:lnTo>
                    <a:lnTo>
                      <a:pt x="89" y="150"/>
                    </a:lnTo>
                    <a:lnTo>
                      <a:pt x="92" y="151"/>
                    </a:lnTo>
                    <a:lnTo>
                      <a:pt x="104" y="323"/>
                    </a:lnTo>
                    <a:lnTo>
                      <a:pt x="101" y="420"/>
                    </a:lnTo>
                    <a:lnTo>
                      <a:pt x="96" y="440"/>
                    </a:lnTo>
                    <a:lnTo>
                      <a:pt x="92" y="462"/>
                    </a:lnTo>
                    <a:lnTo>
                      <a:pt x="81" y="488"/>
                    </a:lnTo>
                    <a:lnTo>
                      <a:pt x="66" y="516"/>
                    </a:lnTo>
                    <a:lnTo>
                      <a:pt x="53" y="534"/>
                    </a:lnTo>
                    <a:lnTo>
                      <a:pt x="36" y="549"/>
                    </a:lnTo>
                    <a:close/>
                  </a:path>
                </a:pathLst>
              </a:custGeom>
              <a:solidFill>
                <a:srgbClr val="FF8080"/>
              </a:solidFill>
              <a:ln w="0">
                <a:solidFill>
                  <a:srgbClr val="000000"/>
                </a:solidFill>
                <a:round/>
                <a:headEnd/>
                <a:tailEnd/>
              </a:ln>
            </p:spPr>
            <p:txBody>
              <a:bodyPr/>
              <a:lstStyle/>
              <a:p>
                <a:pPr eaLnBrk="0" hangingPunct="0"/>
                <a:endParaRPr lang="it-IT"/>
              </a:p>
            </p:txBody>
          </p:sp>
          <p:sp>
            <p:nvSpPr>
              <p:cNvPr id="83562" name="Freeform 102"/>
              <p:cNvSpPr>
                <a:spLocks/>
              </p:cNvSpPr>
              <p:nvPr/>
            </p:nvSpPr>
            <p:spPr bwMode="auto">
              <a:xfrm>
                <a:off x="4072" y="1862"/>
                <a:ext cx="35" cy="200"/>
              </a:xfrm>
              <a:custGeom>
                <a:avLst/>
                <a:gdLst>
                  <a:gd name="T0" fmla="*/ 0 w 104"/>
                  <a:gd name="T1" fmla="*/ 7 h 599"/>
                  <a:gd name="T2" fmla="*/ 1 w 104"/>
                  <a:gd name="T3" fmla="*/ 4 h 599"/>
                  <a:gd name="T4" fmla="*/ 1 w 104"/>
                  <a:gd name="T5" fmla="*/ 1 h 599"/>
                  <a:gd name="T6" fmla="*/ 1 w 104"/>
                  <a:gd name="T7" fmla="*/ 0 h 599"/>
                  <a:gd name="T8" fmla="*/ 1 w 104"/>
                  <a:gd name="T9" fmla="*/ 0 h 599"/>
                  <a:gd name="T10" fmla="*/ 1 w 104"/>
                  <a:gd name="T11" fmla="*/ 0 h 599"/>
                  <a:gd name="T12" fmla="*/ 1 w 104"/>
                  <a:gd name="T13" fmla="*/ 0 h 599"/>
                  <a:gd name="T14" fmla="*/ 0 w 104"/>
                  <a:gd name="T15" fmla="*/ 0 h 599"/>
                  <a:gd name="T16" fmla="*/ 0 w 104"/>
                  <a:gd name="T17" fmla="*/ 1 h 599"/>
                  <a:gd name="T18" fmla="*/ 0 w 104"/>
                  <a:gd name="T19" fmla="*/ 1 h 599"/>
                  <a:gd name="T20" fmla="*/ 0 w 104"/>
                  <a:gd name="T21" fmla="*/ 1 h 599"/>
                  <a:gd name="T22" fmla="*/ 0 w 104"/>
                  <a:gd name="T23" fmla="*/ 1 h 599"/>
                  <a:gd name="T24" fmla="*/ 0 w 104"/>
                  <a:gd name="T25" fmla="*/ 1 h 599"/>
                  <a:gd name="T26" fmla="*/ 0 w 104"/>
                  <a:gd name="T27" fmla="*/ 2 h 599"/>
                  <a:gd name="T28" fmla="*/ 0 w 104"/>
                  <a:gd name="T29" fmla="*/ 3 h 599"/>
                  <a:gd name="T30" fmla="*/ 0 w 104"/>
                  <a:gd name="T31" fmla="*/ 5 h 599"/>
                  <a:gd name="T32" fmla="*/ 0 w 104"/>
                  <a:gd name="T33" fmla="*/ 6 h 599"/>
                  <a:gd name="T34" fmla="*/ 0 w 104"/>
                  <a:gd name="T35" fmla="*/ 6 h 599"/>
                  <a:gd name="T36" fmla="*/ 0 w 104"/>
                  <a:gd name="T37" fmla="*/ 6 h 599"/>
                  <a:gd name="T38" fmla="*/ 0 w 104"/>
                  <a:gd name="T39" fmla="*/ 7 h 599"/>
                  <a:gd name="T40" fmla="*/ 0 w 104"/>
                  <a:gd name="T41" fmla="*/ 7 h 599"/>
                  <a:gd name="T42" fmla="*/ 0 w 104"/>
                  <a:gd name="T43" fmla="*/ 7 h 599"/>
                  <a:gd name="T44" fmla="*/ 0 w 104"/>
                  <a:gd name="T45" fmla="*/ 7 h 599"/>
                  <a:gd name="T46" fmla="*/ 0 w 104"/>
                  <a:gd name="T47" fmla="*/ 7 h 599"/>
                  <a:gd name="T48" fmla="*/ 0 w 104"/>
                  <a:gd name="T49" fmla="*/ 7 h 5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599"/>
                  <a:gd name="T77" fmla="*/ 104 w 104"/>
                  <a:gd name="T78" fmla="*/ 599 h 5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599">
                    <a:moveTo>
                      <a:pt x="34" y="594"/>
                    </a:moveTo>
                    <a:lnTo>
                      <a:pt x="78" y="337"/>
                    </a:lnTo>
                    <a:lnTo>
                      <a:pt x="99" y="109"/>
                    </a:lnTo>
                    <a:lnTo>
                      <a:pt x="104" y="1"/>
                    </a:lnTo>
                    <a:lnTo>
                      <a:pt x="104" y="0"/>
                    </a:lnTo>
                    <a:lnTo>
                      <a:pt x="66" y="15"/>
                    </a:lnTo>
                    <a:lnTo>
                      <a:pt x="51" y="25"/>
                    </a:lnTo>
                    <a:lnTo>
                      <a:pt x="38" y="34"/>
                    </a:lnTo>
                    <a:lnTo>
                      <a:pt x="26" y="46"/>
                    </a:lnTo>
                    <a:lnTo>
                      <a:pt x="18" y="56"/>
                    </a:lnTo>
                    <a:lnTo>
                      <a:pt x="14" y="67"/>
                    </a:lnTo>
                    <a:lnTo>
                      <a:pt x="6" y="89"/>
                    </a:lnTo>
                    <a:lnTo>
                      <a:pt x="2" y="111"/>
                    </a:lnTo>
                    <a:lnTo>
                      <a:pt x="0" y="175"/>
                    </a:lnTo>
                    <a:lnTo>
                      <a:pt x="0" y="250"/>
                    </a:lnTo>
                    <a:lnTo>
                      <a:pt x="0" y="422"/>
                    </a:lnTo>
                    <a:lnTo>
                      <a:pt x="2" y="454"/>
                    </a:lnTo>
                    <a:lnTo>
                      <a:pt x="2" y="494"/>
                    </a:lnTo>
                    <a:lnTo>
                      <a:pt x="6" y="514"/>
                    </a:lnTo>
                    <a:lnTo>
                      <a:pt x="9" y="540"/>
                    </a:lnTo>
                    <a:lnTo>
                      <a:pt x="11" y="551"/>
                    </a:lnTo>
                    <a:lnTo>
                      <a:pt x="15" y="564"/>
                    </a:lnTo>
                    <a:lnTo>
                      <a:pt x="21" y="582"/>
                    </a:lnTo>
                    <a:lnTo>
                      <a:pt x="32" y="599"/>
                    </a:lnTo>
                    <a:lnTo>
                      <a:pt x="34" y="594"/>
                    </a:lnTo>
                    <a:close/>
                  </a:path>
                </a:pathLst>
              </a:custGeom>
              <a:solidFill>
                <a:srgbClr val="FF8080"/>
              </a:solidFill>
              <a:ln w="0">
                <a:solidFill>
                  <a:srgbClr val="000000"/>
                </a:solidFill>
                <a:round/>
                <a:headEnd/>
                <a:tailEnd/>
              </a:ln>
            </p:spPr>
            <p:txBody>
              <a:bodyPr/>
              <a:lstStyle/>
              <a:p>
                <a:pPr eaLnBrk="0" hangingPunct="0"/>
                <a:endParaRPr lang="it-IT"/>
              </a:p>
            </p:txBody>
          </p:sp>
          <p:sp>
            <p:nvSpPr>
              <p:cNvPr id="83563" name="Freeform 103"/>
              <p:cNvSpPr>
                <a:spLocks/>
              </p:cNvSpPr>
              <p:nvPr/>
            </p:nvSpPr>
            <p:spPr bwMode="auto">
              <a:xfrm>
                <a:off x="4206" y="1842"/>
                <a:ext cx="91" cy="93"/>
              </a:xfrm>
              <a:custGeom>
                <a:avLst/>
                <a:gdLst>
                  <a:gd name="T0" fmla="*/ 1 w 273"/>
                  <a:gd name="T1" fmla="*/ 1 h 281"/>
                  <a:gd name="T2" fmla="*/ 1 w 273"/>
                  <a:gd name="T3" fmla="*/ 1 h 281"/>
                  <a:gd name="T4" fmla="*/ 2 w 273"/>
                  <a:gd name="T5" fmla="*/ 2 h 281"/>
                  <a:gd name="T6" fmla="*/ 2 w 273"/>
                  <a:gd name="T7" fmla="*/ 2 h 281"/>
                  <a:gd name="T8" fmla="*/ 2 w 273"/>
                  <a:gd name="T9" fmla="*/ 2 h 281"/>
                  <a:gd name="T10" fmla="*/ 2 w 273"/>
                  <a:gd name="T11" fmla="*/ 2 h 281"/>
                  <a:gd name="T12" fmla="*/ 2 w 273"/>
                  <a:gd name="T13" fmla="*/ 2 h 281"/>
                  <a:gd name="T14" fmla="*/ 3 w 273"/>
                  <a:gd name="T15" fmla="*/ 2 h 281"/>
                  <a:gd name="T16" fmla="*/ 2 w 273"/>
                  <a:gd name="T17" fmla="*/ 2 h 281"/>
                  <a:gd name="T18" fmla="*/ 2 w 273"/>
                  <a:gd name="T19" fmla="*/ 2 h 281"/>
                  <a:gd name="T20" fmla="*/ 2 w 273"/>
                  <a:gd name="T21" fmla="*/ 3 h 281"/>
                  <a:gd name="T22" fmla="*/ 2 w 273"/>
                  <a:gd name="T23" fmla="*/ 3 h 281"/>
                  <a:gd name="T24" fmla="*/ 2 w 273"/>
                  <a:gd name="T25" fmla="*/ 3 h 281"/>
                  <a:gd name="T26" fmla="*/ 2 w 273"/>
                  <a:gd name="T27" fmla="*/ 3 h 281"/>
                  <a:gd name="T28" fmla="*/ 3 w 273"/>
                  <a:gd name="T29" fmla="*/ 3 h 281"/>
                  <a:gd name="T30" fmla="*/ 3 w 273"/>
                  <a:gd name="T31" fmla="*/ 3 h 281"/>
                  <a:gd name="T32" fmla="*/ 3 w 273"/>
                  <a:gd name="T33" fmla="*/ 3 h 281"/>
                  <a:gd name="T34" fmla="*/ 3 w 273"/>
                  <a:gd name="T35" fmla="*/ 3 h 281"/>
                  <a:gd name="T36" fmla="*/ 3 w 273"/>
                  <a:gd name="T37" fmla="*/ 3 h 281"/>
                  <a:gd name="T38" fmla="*/ 3 w 273"/>
                  <a:gd name="T39" fmla="*/ 3 h 281"/>
                  <a:gd name="T40" fmla="*/ 3 w 273"/>
                  <a:gd name="T41" fmla="*/ 3 h 281"/>
                  <a:gd name="T42" fmla="*/ 3 w 273"/>
                  <a:gd name="T43" fmla="*/ 3 h 281"/>
                  <a:gd name="T44" fmla="*/ 3 w 273"/>
                  <a:gd name="T45" fmla="*/ 3 h 281"/>
                  <a:gd name="T46" fmla="*/ 3 w 273"/>
                  <a:gd name="T47" fmla="*/ 2 h 281"/>
                  <a:gd name="T48" fmla="*/ 3 w 273"/>
                  <a:gd name="T49" fmla="*/ 2 h 281"/>
                  <a:gd name="T50" fmla="*/ 3 w 273"/>
                  <a:gd name="T51" fmla="*/ 2 h 281"/>
                  <a:gd name="T52" fmla="*/ 3 w 273"/>
                  <a:gd name="T53" fmla="*/ 1 h 281"/>
                  <a:gd name="T54" fmla="*/ 2 w 273"/>
                  <a:gd name="T55" fmla="*/ 0 h 281"/>
                  <a:gd name="T56" fmla="*/ 1 w 273"/>
                  <a:gd name="T57" fmla="*/ 0 h 281"/>
                  <a:gd name="T58" fmla="*/ 1 w 273"/>
                  <a:gd name="T59" fmla="*/ 0 h 281"/>
                  <a:gd name="T60" fmla="*/ 0 w 273"/>
                  <a:gd name="T61" fmla="*/ 0 h 281"/>
                  <a:gd name="T62" fmla="*/ 0 w 273"/>
                  <a:gd name="T63" fmla="*/ 0 h 28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3"/>
                  <a:gd name="T97" fmla="*/ 0 h 281"/>
                  <a:gd name="T98" fmla="*/ 273 w 273"/>
                  <a:gd name="T99" fmla="*/ 281 h 28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3" h="281">
                    <a:moveTo>
                      <a:pt x="1" y="21"/>
                    </a:moveTo>
                    <a:lnTo>
                      <a:pt x="106" y="66"/>
                    </a:lnTo>
                    <a:lnTo>
                      <a:pt x="106" y="77"/>
                    </a:lnTo>
                    <a:lnTo>
                      <a:pt x="109" y="98"/>
                    </a:lnTo>
                    <a:lnTo>
                      <a:pt x="119" y="120"/>
                    </a:lnTo>
                    <a:lnTo>
                      <a:pt x="128" y="137"/>
                    </a:lnTo>
                    <a:lnTo>
                      <a:pt x="146" y="153"/>
                    </a:lnTo>
                    <a:lnTo>
                      <a:pt x="149" y="154"/>
                    </a:lnTo>
                    <a:lnTo>
                      <a:pt x="157" y="155"/>
                    </a:lnTo>
                    <a:lnTo>
                      <a:pt x="165" y="154"/>
                    </a:lnTo>
                    <a:lnTo>
                      <a:pt x="168" y="151"/>
                    </a:lnTo>
                    <a:lnTo>
                      <a:pt x="178" y="140"/>
                    </a:lnTo>
                    <a:lnTo>
                      <a:pt x="184" y="131"/>
                    </a:lnTo>
                    <a:lnTo>
                      <a:pt x="193" y="135"/>
                    </a:lnTo>
                    <a:lnTo>
                      <a:pt x="200" y="141"/>
                    </a:lnTo>
                    <a:lnTo>
                      <a:pt x="205" y="151"/>
                    </a:lnTo>
                    <a:lnTo>
                      <a:pt x="210" y="163"/>
                    </a:lnTo>
                    <a:lnTo>
                      <a:pt x="200" y="167"/>
                    </a:lnTo>
                    <a:lnTo>
                      <a:pt x="188" y="176"/>
                    </a:lnTo>
                    <a:lnTo>
                      <a:pt x="180" y="184"/>
                    </a:lnTo>
                    <a:lnTo>
                      <a:pt x="173" y="195"/>
                    </a:lnTo>
                    <a:lnTo>
                      <a:pt x="168" y="210"/>
                    </a:lnTo>
                    <a:lnTo>
                      <a:pt x="167" y="223"/>
                    </a:lnTo>
                    <a:lnTo>
                      <a:pt x="168" y="236"/>
                    </a:lnTo>
                    <a:lnTo>
                      <a:pt x="173" y="247"/>
                    </a:lnTo>
                    <a:lnTo>
                      <a:pt x="179" y="252"/>
                    </a:lnTo>
                    <a:lnTo>
                      <a:pt x="187" y="252"/>
                    </a:lnTo>
                    <a:lnTo>
                      <a:pt x="195" y="249"/>
                    </a:lnTo>
                    <a:lnTo>
                      <a:pt x="204" y="244"/>
                    </a:lnTo>
                    <a:lnTo>
                      <a:pt x="210" y="239"/>
                    </a:lnTo>
                    <a:lnTo>
                      <a:pt x="223" y="228"/>
                    </a:lnTo>
                    <a:lnTo>
                      <a:pt x="212" y="236"/>
                    </a:lnTo>
                    <a:lnTo>
                      <a:pt x="210" y="248"/>
                    </a:lnTo>
                    <a:lnTo>
                      <a:pt x="210" y="259"/>
                    </a:lnTo>
                    <a:lnTo>
                      <a:pt x="212" y="274"/>
                    </a:lnTo>
                    <a:lnTo>
                      <a:pt x="218" y="280"/>
                    </a:lnTo>
                    <a:lnTo>
                      <a:pt x="226" y="281"/>
                    </a:lnTo>
                    <a:lnTo>
                      <a:pt x="233" y="280"/>
                    </a:lnTo>
                    <a:lnTo>
                      <a:pt x="246" y="270"/>
                    </a:lnTo>
                    <a:lnTo>
                      <a:pt x="256" y="260"/>
                    </a:lnTo>
                    <a:lnTo>
                      <a:pt x="264" y="250"/>
                    </a:lnTo>
                    <a:lnTo>
                      <a:pt x="271" y="234"/>
                    </a:lnTo>
                    <a:lnTo>
                      <a:pt x="273" y="221"/>
                    </a:lnTo>
                    <a:lnTo>
                      <a:pt x="271" y="208"/>
                    </a:lnTo>
                    <a:lnTo>
                      <a:pt x="267" y="197"/>
                    </a:lnTo>
                    <a:lnTo>
                      <a:pt x="258" y="208"/>
                    </a:lnTo>
                    <a:lnTo>
                      <a:pt x="267" y="196"/>
                    </a:lnTo>
                    <a:lnTo>
                      <a:pt x="271" y="184"/>
                    </a:lnTo>
                    <a:lnTo>
                      <a:pt x="273" y="174"/>
                    </a:lnTo>
                    <a:lnTo>
                      <a:pt x="273" y="162"/>
                    </a:lnTo>
                    <a:lnTo>
                      <a:pt x="267" y="147"/>
                    </a:lnTo>
                    <a:lnTo>
                      <a:pt x="259" y="130"/>
                    </a:lnTo>
                    <a:lnTo>
                      <a:pt x="240" y="103"/>
                    </a:lnTo>
                    <a:lnTo>
                      <a:pt x="223" y="84"/>
                    </a:lnTo>
                    <a:lnTo>
                      <a:pt x="205" y="68"/>
                    </a:lnTo>
                    <a:lnTo>
                      <a:pt x="158" y="33"/>
                    </a:lnTo>
                    <a:lnTo>
                      <a:pt x="105" y="2"/>
                    </a:lnTo>
                    <a:lnTo>
                      <a:pt x="102" y="0"/>
                    </a:lnTo>
                    <a:lnTo>
                      <a:pt x="92" y="8"/>
                    </a:lnTo>
                    <a:lnTo>
                      <a:pt x="79" y="11"/>
                    </a:lnTo>
                    <a:lnTo>
                      <a:pt x="53" y="13"/>
                    </a:lnTo>
                    <a:lnTo>
                      <a:pt x="27" y="11"/>
                    </a:lnTo>
                    <a:lnTo>
                      <a:pt x="13" y="8"/>
                    </a:lnTo>
                    <a:lnTo>
                      <a:pt x="0" y="4"/>
                    </a:lnTo>
                    <a:lnTo>
                      <a:pt x="1" y="2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64" name="Freeform 104"/>
              <p:cNvSpPr>
                <a:spLocks/>
              </p:cNvSpPr>
              <p:nvPr/>
            </p:nvSpPr>
            <p:spPr bwMode="auto">
              <a:xfrm>
                <a:off x="4147" y="1839"/>
                <a:ext cx="60" cy="39"/>
              </a:xfrm>
              <a:custGeom>
                <a:avLst/>
                <a:gdLst>
                  <a:gd name="T0" fmla="*/ 0 w 179"/>
                  <a:gd name="T1" fmla="*/ 0 h 117"/>
                  <a:gd name="T2" fmla="*/ 0 w 179"/>
                  <a:gd name="T3" fmla="*/ 0 h 117"/>
                  <a:gd name="T4" fmla="*/ 0 w 179"/>
                  <a:gd name="T5" fmla="*/ 0 h 117"/>
                  <a:gd name="T6" fmla="*/ 1 w 179"/>
                  <a:gd name="T7" fmla="*/ 0 h 117"/>
                  <a:gd name="T8" fmla="*/ 1 w 179"/>
                  <a:gd name="T9" fmla="*/ 0 h 117"/>
                  <a:gd name="T10" fmla="*/ 1 w 179"/>
                  <a:gd name="T11" fmla="*/ 0 h 117"/>
                  <a:gd name="T12" fmla="*/ 1 w 179"/>
                  <a:gd name="T13" fmla="*/ 0 h 117"/>
                  <a:gd name="T14" fmla="*/ 2 w 179"/>
                  <a:gd name="T15" fmla="*/ 0 h 117"/>
                  <a:gd name="T16" fmla="*/ 2 w 179"/>
                  <a:gd name="T17" fmla="*/ 0 h 117"/>
                  <a:gd name="T18" fmla="*/ 2 w 179"/>
                  <a:gd name="T19" fmla="*/ 0 h 117"/>
                  <a:gd name="T20" fmla="*/ 2 w 179"/>
                  <a:gd name="T21" fmla="*/ 0 h 117"/>
                  <a:gd name="T22" fmla="*/ 2 w 179"/>
                  <a:gd name="T23" fmla="*/ 0 h 117"/>
                  <a:gd name="T24" fmla="*/ 2 w 179"/>
                  <a:gd name="T25" fmla="*/ 1 h 117"/>
                  <a:gd name="T26" fmla="*/ 2 w 179"/>
                  <a:gd name="T27" fmla="*/ 1 h 117"/>
                  <a:gd name="T28" fmla="*/ 2 w 179"/>
                  <a:gd name="T29" fmla="*/ 1 h 117"/>
                  <a:gd name="T30" fmla="*/ 2 w 179"/>
                  <a:gd name="T31" fmla="*/ 1 h 117"/>
                  <a:gd name="T32" fmla="*/ 2 w 179"/>
                  <a:gd name="T33" fmla="*/ 1 h 117"/>
                  <a:gd name="T34" fmla="*/ 2 w 179"/>
                  <a:gd name="T35" fmla="*/ 1 h 117"/>
                  <a:gd name="T36" fmla="*/ 2 w 179"/>
                  <a:gd name="T37" fmla="*/ 1 h 117"/>
                  <a:gd name="T38" fmla="*/ 2 w 179"/>
                  <a:gd name="T39" fmla="*/ 1 h 117"/>
                  <a:gd name="T40" fmla="*/ 1 w 179"/>
                  <a:gd name="T41" fmla="*/ 1 h 117"/>
                  <a:gd name="T42" fmla="*/ 1 w 179"/>
                  <a:gd name="T43" fmla="*/ 1 h 117"/>
                  <a:gd name="T44" fmla="*/ 1 w 179"/>
                  <a:gd name="T45" fmla="*/ 1 h 117"/>
                  <a:gd name="T46" fmla="*/ 1 w 179"/>
                  <a:gd name="T47" fmla="*/ 1 h 117"/>
                  <a:gd name="T48" fmla="*/ 1 w 179"/>
                  <a:gd name="T49" fmla="*/ 1 h 117"/>
                  <a:gd name="T50" fmla="*/ 0 w 179"/>
                  <a:gd name="T51" fmla="*/ 1 h 117"/>
                  <a:gd name="T52" fmla="*/ 0 w 179"/>
                  <a:gd name="T53" fmla="*/ 1 h 117"/>
                  <a:gd name="T54" fmla="*/ 0 w 179"/>
                  <a:gd name="T55" fmla="*/ 1 h 117"/>
                  <a:gd name="T56" fmla="*/ 0 w 179"/>
                  <a:gd name="T57" fmla="*/ 1 h 117"/>
                  <a:gd name="T58" fmla="*/ 0 w 179"/>
                  <a:gd name="T59" fmla="*/ 1 h 117"/>
                  <a:gd name="T60" fmla="*/ 0 w 179"/>
                  <a:gd name="T61" fmla="*/ 1 h 117"/>
                  <a:gd name="T62" fmla="*/ 0 w 179"/>
                  <a:gd name="T63" fmla="*/ 0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9"/>
                  <a:gd name="T97" fmla="*/ 0 h 117"/>
                  <a:gd name="T98" fmla="*/ 179 w 179"/>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9" h="117">
                    <a:moveTo>
                      <a:pt x="0" y="2"/>
                    </a:moveTo>
                    <a:lnTo>
                      <a:pt x="18" y="14"/>
                    </a:lnTo>
                    <a:lnTo>
                      <a:pt x="32" y="21"/>
                    </a:lnTo>
                    <a:lnTo>
                      <a:pt x="46" y="27"/>
                    </a:lnTo>
                    <a:lnTo>
                      <a:pt x="69" y="32"/>
                    </a:lnTo>
                    <a:lnTo>
                      <a:pt x="88" y="33"/>
                    </a:lnTo>
                    <a:lnTo>
                      <a:pt x="112" y="30"/>
                    </a:lnTo>
                    <a:lnTo>
                      <a:pt x="129" y="25"/>
                    </a:lnTo>
                    <a:lnTo>
                      <a:pt x="148" y="18"/>
                    </a:lnTo>
                    <a:lnTo>
                      <a:pt x="164" y="11"/>
                    </a:lnTo>
                    <a:lnTo>
                      <a:pt x="178" y="0"/>
                    </a:lnTo>
                    <a:lnTo>
                      <a:pt x="178" y="46"/>
                    </a:lnTo>
                    <a:lnTo>
                      <a:pt x="178" y="50"/>
                    </a:lnTo>
                    <a:lnTo>
                      <a:pt x="179" y="65"/>
                    </a:lnTo>
                    <a:lnTo>
                      <a:pt x="178" y="78"/>
                    </a:lnTo>
                    <a:lnTo>
                      <a:pt x="172" y="87"/>
                    </a:lnTo>
                    <a:lnTo>
                      <a:pt x="164" y="96"/>
                    </a:lnTo>
                    <a:lnTo>
                      <a:pt x="152" y="103"/>
                    </a:lnTo>
                    <a:lnTo>
                      <a:pt x="140" y="107"/>
                    </a:lnTo>
                    <a:lnTo>
                      <a:pt x="120" y="113"/>
                    </a:lnTo>
                    <a:lnTo>
                      <a:pt x="101" y="117"/>
                    </a:lnTo>
                    <a:lnTo>
                      <a:pt x="75" y="117"/>
                    </a:lnTo>
                    <a:lnTo>
                      <a:pt x="60" y="116"/>
                    </a:lnTo>
                    <a:lnTo>
                      <a:pt x="46" y="112"/>
                    </a:lnTo>
                    <a:lnTo>
                      <a:pt x="32" y="107"/>
                    </a:lnTo>
                    <a:lnTo>
                      <a:pt x="19" y="100"/>
                    </a:lnTo>
                    <a:lnTo>
                      <a:pt x="7" y="88"/>
                    </a:lnTo>
                    <a:lnTo>
                      <a:pt x="1" y="75"/>
                    </a:lnTo>
                    <a:lnTo>
                      <a:pt x="1" y="64"/>
                    </a:lnTo>
                    <a:lnTo>
                      <a:pt x="1" y="65"/>
                    </a:lnTo>
                    <a:lnTo>
                      <a:pt x="0" y="2"/>
                    </a:lnTo>
                    <a:close/>
                  </a:path>
                </a:pathLst>
              </a:custGeom>
              <a:solidFill>
                <a:srgbClr val="FF8080"/>
              </a:solidFill>
              <a:ln w="0">
                <a:solidFill>
                  <a:srgbClr val="000000"/>
                </a:solidFill>
                <a:round/>
                <a:headEnd/>
                <a:tailEnd/>
              </a:ln>
            </p:spPr>
            <p:txBody>
              <a:bodyPr/>
              <a:lstStyle/>
              <a:p>
                <a:pPr eaLnBrk="0" hangingPunct="0"/>
                <a:endParaRPr lang="it-IT"/>
              </a:p>
            </p:txBody>
          </p:sp>
          <p:sp>
            <p:nvSpPr>
              <p:cNvPr id="83565" name="Freeform 105"/>
              <p:cNvSpPr>
                <a:spLocks/>
              </p:cNvSpPr>
              <p:nvPr/>
            </p:nvSpPr>
            <p:spPr bwMode="auto">
              <a:xfrm>
                <a:off x="3822" y="2432"/>
                <a:ext cx="73" cy="80"/>
              </a:xfrm>
              <a:custGeom>
                <a:avLst/>
                <a:gdLst>
                  <a:gd name="T0" fmla="*/ 0 w 220"/>
                  <a:gd name="T1" fmla="*/ 1 h 238"/>
                  <a:gd name="T2" fmla="*/ 0 w 220"/>
                  <a:gd name="T3" fmla="*/ 1 h 238"/>
                  <a:gd name="T4" fmla="*/ 0 w 220"/>
                  <a:gd name="T5" fmla="*/ 2 h 238"/>
                  <a:gd name="T6" fmla="*/ 0 w 220"/>
                  <a:gd name="T7" fmla="*/ 2 h 238"/>
                  <a:gd name="T8" fmla="*/ 0 w 220"/>
                  <a:gd name="T9" fmla="*/ 2 h 238"/>
                  <a:gd name="T10" fmla="*/ 0 w 220"/>
                  <a:gd name="T11" fmla="*/ 3 h 238"/>
                  <a:gd name="T12" fmla="*/ 0 w 220"/>
                  <a:gd name="T13" fmla="*/ 3 h 238"/>
                  <a:gd name="T14" fmla="*/ 0 w 220"/>
                  <a:gd name="T15" fmla="*/ 3 h 238"/>
                  <a:gd name="T16" fmla="*/ 0 w 220"/>
                  <a:gd name="T17" fmla="*/ 3 h 238"/>
                  <a:gd name="T18" fmla="*/ 0 w 220"/>
                  <a:gd name="T19" fmla="*/ 3 h 238"/>
                  <a:gd name="T20" fmla="*/ 0 w 220"/>
                  <a:gd name="T21" fmla="*/ 3 h 238"/>
                  <a:gd name="T22" fmla="*/ 1 w 220"/>
                  <a:gd name="T23" fmla="*/ 3 h 238"/>
                  <a:gd name="T24" fmla="*/ 1 w 220"/>
                  <a:gd name="T25" fmla="*/ 3 h 238"/>
                  <a:gd name="T26" fmla="*/ 1 w 220"/>
                  <a:gd name="T27" fmla="*/ 3 h 238"/>
                  <a:gd name="T28" fmla="*/ 2 w 220"/>
                  <a:gd name="T29" fmla="*/ 3 h 238"/>
                  <a:gd name="T30" fmla="*/ 2 w 220"/>
                  <a:gd name="T31" fmla="*/ 3 h 238"/>
                  <a:gd name="T32" fmla="*/ 2 w 220"/>
                  <a:gd name="T33" fmla="*/ 3 h 238"/>
                  <a:gd name="T34" fmla="*/ 2 w 220"/>
                  <a:gd name="T35" fmla="*/ 3 h 238"/>
                  <a:gd name="T36" fmla="*/ 2 w 220"/>
                  <a:gd name="T37" fmla="*/ 3 h 238"/>
                  <a:gd name="T38" fmla="*/ 3 w 220"/>
                  <a:gd name="T39" fmla="*/ 3 h 238"/>
                  <a:gd name="T40" fmla="*/ 3 w 220"/>
                  <a:gd name="T41" fmla="*/ 2 h 238"/>
                  <a:gd name="T42" fmla="*/ 3 w 220"/>
                  <a:gd name="T43" fmla="*/ 2 h 238"/>
                  <a:gd name="T44" fmla="*/ 3 w 220"/>
                  <a:gd name="T45" fmla="*/ 2 h 238"/>
                  <a:gd name="T46" fmla="*/ 3 w 220"/>
                  <a:gd name="T47" fmla="*/ 1 h 238"/>
                  <a:gd name="T48" fmla="*/ 3 w 220"/>
                  <a:gd name="T49" fmla="*/ 1 h 238"/>
                  <a:gd name="T50" fmla="*/ 2 w 220"/>
                  <a:gd name="T51" fmla="*/ 1 h 238"/>
                  <a:gd name="T52" fmla="*/ 2 w 220"/>
                  <a:gd name="T53" fmla="*/ 0 h 238"/>
                  <a:gd name="T54" fmla="*/ 2 w 220"/>
                  <a:gd name="T55" fmla="*/ 0 h 238"/>
                  <a:gd name="T56" fmla="*/ 2 w 220"/>
                  <a:gd name="T57" fmla="*/ 0 h 238"/>
                  <a:gd name="T58" fmla="*/ 1 w 220"/>
                  <a:gd name="T59" fmla="*/ 0 h 238"/>
                  <a:gd name="T60" fmla="*/ 1 w 220"/>
                  <a:gd name="T61" fmla="*/ 0 h 238"/>
                  <a:gd name="T62" fmla="*/ 1 w 220"/>
                  <a:gd name="T63" fmla="*/ 0 h 238"/>
                  <a:gd name="T64" fmla="*/ 1 w 220"/>
                  <a:gd name="T65" fmla="*/ 0 h 238"/>
                  <a:gd name="T66" fmla="*/ 1 w 220"/>
                  <a:gd name="T67" fmla="*/ 0 h 238"/>
                  <a:gd name="T68" fmla="*/ 1 w 220"/>
                  <a:gd name="T69" fmla="*/ 0 h 238"/>
                  <a:gd name="T70" fmla="*/ 1 w 220"/>
                  <a:gd name="T71" fmla="*/ 0 h 238"/>
                  <a:gd name="T72" fmla="*/ 0 w 220"/>
                  <a:gd name="T73" fmla="*/ 1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238"/>
                  <a:gd name="T113" fmla="*/ 220 w 220"/>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238">
                    <a:moveTo>
                      <a:pt x="26" y="66"/>
                    </a:moveTo>
                    <a:lnTo>
                      <a:pt x="7" y="118"/>
                    </a:lnTo>
                    <a:lnTo>
                      <a:pt x="1" y="142"/>
                    </a:lnTo>
                    <a:lnTo>
                      <a:pt x="0" y="174"/>
                    </a:lnTo>
                    <a:lnTo>
                      <a:pt x="1" y="194"/>
                    </a:lnTo>
                    <a:lnTo>
                      <a:pt x="5" y="207"/>
                    </a:lnTo>
                    <a:lnTo>
                      <a:pt x="11" y="217"/>
                    </a:lnTo>
                    <a:lnTo>
                      <a:pt x="17" y="222"/>
                    </a:lnTo>
                    <a:lnTo>
                      <a:pt x="22" y="227"/>
                    </a:lnTo>
                    <a:lnTo>
                      <a:pt x="31" y="231"/>
                    </a:lnTo>
                    <a:lnTo>
                      <a:pt x="38" y="232"/>
                    </a:lnTo>
                    <a:lnTo>
                      <a:pt x="57" y="237"/>
                    </a:lnTo>
                    <a:lnTo>
                      <a:pt x="78" y="238"/>
                    </a:lnTo>
                    <a:lnTo>
                      <a:pt x="117" y="238"/>
                    </a:lnTo>
                    <a:lnTo>
                      <a:pt x="144" y="236"/>
                    </a:lnTo>
                    <a:lnTo>
                      <a:pt x="157" y="232"/>
                    </a:lnTo>
                    <a:lnTo>
                      <a:pt x="171" y="229"/>
                    </a:lnTo>
                    <a:lnTo>
                      <a:pt x="186" y="221"/>
                    </a:lnTo>
                    <a:lnTo>
                      <a:pt x="197" y="210"/>
                    </a:lnTo>
                    <a:lnTo>
                      <a:pt x="206" y="199"/>
                    </a:lnTo>
                    <a:lnTo>
                      <a:pt x="212" y="185"/>
                    </a:lnTo>
                    <a:lnTo>
                      <a:pt x="216" y="168"/>
                    </a:lnTo>
                    <a:lnTo>
                      <a:pt x="220" y="154"/>
                    </a:lnTo>
                    <a:lnTo>
                      <a:pt x="220" y="109"/>
                    </a:lnTo>
                    <a:lnTo>
                      <a:pt x="219" y="66"/>
                    </a:lnTo>
                    <a:lnTo>
                      <a:pt x="203" y="45"/>
                    </a:lnTo>
                    <a:lnTo>
                      <a:pt x="186" y="29"/>
                    </a:lnTo>
                    <a:lnTo>
                      <a:pt x="154" y="11"/>
                    </a:lnTo>
                    <a:lnTo>
                      <a:pt x="128" y="4"/>
                    </a:lnTo>
                    <a:lnTo>
                      <a:pt x="101" y="0"/>
                    </a:lnTo>
                    <a:lnTo>
                      <a:pt x="90" y="1"/>
                    </a:lnTo>
                    <a:lnTo>
                      <a:pt x="79" y="4"/>
                    </a:lnTo>
                    <a:lnTo>
                      <a:pt x="71" y="7"/>
                    </a:lnTo>
                    <a:lnTo>
                      <a:pt x="64" y="12"/>
                    </a:lnTo>
                    <a:lnTo>
                      <a:pt x="52" y="23"/>
                    </a:lnTo>
                    <a:lnTo>
                      <a:pt x="42" y="36"/>
                    </a:lnTo>
                    <a:lnTo>
                      <a:pt x="26" y="6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66" name="Freeform 106"/>
              <p:cNvSpPr>
                <a:spLocks/>
              </p:cNvSpPr>
              <p:nvPr/>
            </p:nvSpPr>
            <p:spPr bwMode="auto">
              <a:xfrm>
                <a:off x="4102" y="1709"/>
                <a:ext cx="149" cy="137"/>
              </a:xfrm>
              <a:custGeom>
                <a:avLst/>
                <a:gdLst>
                  <a:gd name="T0" fmla="*/ 4 w 448"/>
                  <a:gd name="T1" fmla="*/ 5 h 410"/>
                  <a:gd name="T2" fmla="*/ 4 w 448"/>
                  <a:gd name="T3" fmla="*/ 5 h 410"/>
                  <a:gd name="T4" fmla="*/ 5 w 448"/>
                  <a:gd name="T5" fmla="*/ 5 h 410"/>
                  <a:gd name="T6" fmla="*/ 5 w 448"/>
                  <a:gd name="T7" fmla="*/ 5 h 410"/>
                  <a:gd name="T8" fmla="*/ 5 w 448"/>
                  <a:gd name="T9" fmla="*/ 5 h 410"/>
                  <a:gd name="T10" fmla="*/ 5 w 448"/>
                  <a:gd name="T11" fmla="*/ 4 h 410"/>
                  <a:gd name="T12" fmla="*/ 6 w 448"/>
                  <a:gd name="T13" fmla="*/ 4 h 410"/>
                  <a:gd name="T14" fmla="*/ 5 w 448"/>
                  <a:gd name="T15" fmla="*/ 3 h 410"/>
                  <a:gd name="T16" fmla="*/ 5 w 448"/>
                  <a:gd name="T17" fmla="*/ 2 h 410"/>
                  <a:gd name="T18" fmla="*/ 5 w 448"/>
                  <a:gd name="T19" fmla="*/ 1 h 410"/>
                  <a:gd name="T20" fmla="*/ 5 w 448"/>
                  <a:gd name="T21" fmla="*/ 1 h 410"/>
                  <a:gd name="T22" fmla="*/ 5 w 448"/>
                  <a:gd name="T23" fmla="*/ 1 h 410"/>
                  <a:gd name="T24" fmla="*/ 4 w 448"/>
                  <a:gd name="T25" fmla="*/ 0 h 410"/>
                  <a:gd name="T26" fmla="*/ 4 w 448"/>
                  <a:gd name="T27" fmla="*/ 0 h 410"/>
                  <a:gd name="T28" fmla="*/ 3 w 448"/>
                  <a:gd name="T29" fmla="*/ 0 h 410"/>
                  <a:gd name="T30" fmla="*/ 3 w 448"/>
                  <a:gd name="T31" fmla="*/ 0 h 410"/>
                  <a:gd name="T32" fmla="*/ 2 w 448"/>
                  <a:gd name="T33" fmla="*/ 0 h 410"/>
                  <a:gd name="T34" fmla="*/ 2 w 448"/>
                  <a:gd name="T35" fmla="*/ 0 h 410"/>
                  <a:gd name="T36" fmla="*/ 1 w 448"/>
                  <a:gd name="T37" fmla="*/ 0 h 410"/>
                  <a:gd name="T38" fmla="*/ 1 w 448"/>
                  <a:gd name="T39" fmla="*/ 1 h 410"/>
                  <a:gd name="T40" fmla="*/ 1 w 448"/>
                  <a:gd name="T41" fmla="*/ 1 h 410"/>
                  <a:gd name="T42" fmla="*/ 0 w 448"/>
                  <a:gd name="T43" fmla="*/ 2 h 410"/>
                  <a:gd name="T44" fmla="*/ 0 w 448"/>
                  <a:gd name="T45" fmla="*/ 3 h 410"/>
                  <a:gd name="T46" fmla="*/ 0 w 448"/>
                  <a:gd name="T47" fmla="*/ 3 h 410"/>
                  <a:gd name="T48" fmla="*/ 0 w 448"/>
                  <a:gd name="T49" fmla="*/ 4 h 410"/>
                  <a:gd name="T50" fmla="*/ 0 w 448"/>
                  <a:gd name="T51" fmla="*/ 4 h 410"/>
                  <a:gd name="T52" fmla="*/ 0 w 448"/>
                  <a:gd name="T53" fmla="*/ 4 h 410"/>
                  <a:gd name="T54" fmla="*/ 0 w 448"/>
                  <a:gd name="T55" fmla="*/ 5 h 410"/>
                  <a:gd name="T56" fmla="*/ 1 w 448"/>
                  <a:gd name="T57" fmla="*/ 5 h 410"/>
                  <a:gd name="T58" fmla="*/ 1 w 448"/>
                  <a:gd name="T59" fmla="*/ 5 h 410"/>
                  <a:gd name="T60" fmla="*/ 2 w 448"/>
                  <a:gd name="T61" fmla="*/ 5 h 410"/>
                  <a:gd name="T62" fmla="*/ 2 w 448"/>
                  <a:gd name="T63" fmla="*/ 5 h 410"/>
                  <a:gd name="T64" fmla="*/ 1 w 448"/>
                  <a:gd name="T65" fmla="*/ 4 h 410"/>
                  <a:gd name="T66" fmla="*/ 1 w 448"/>
                  <a:gd name="T67" fmla="*/ 4 h 410"/>
                  <a:gd name="T68" fmla="*/ 1 w 448"/>
                  <a:gd name="T69" fmla="*/ 3 h 410"/>
                  <a:gd name="T70" fmla="*/ 1 w 448"/>
                  <a:gd name="T71" fmla="*/ 2 h 410"/>
                  <a:gd name="T72" fmla="*/ 1 w 448"/>
                  <a:gd name="T73" fmla="*/ 2 h 410"/>
                  <a:gd name="T74" fmla="*/ 1 w 448"/>
                  <a:gd name="T75" fmla="*/ 2 h 410"/>
                  <a:gd name="T76" fmla="*/ 1 w 448"/>
                  <a:gd name="T77" fmla="*/ 1 h 410"/>
                  <a:gd name="T78" fmla="*/ 2 w 448"/>
                  <a:gd name="T79" fmla="*/ 1 h 410"/>
                  <a:gd name="T80" fmla="*/ 2 w 448"/>
                  <a:gd name="T81" fmla="*/ 2 h 410"/>
                  <a:gd name="T82" fmla="*/ 4 w 448"/>
                  <a:gd name="T83" fmla="*/ 2 h 410"/>
                  <a:gd name="T84" fmla="*/ 4 w 448"/>
                  <a:gd name="T85" fmla="*/ 2 h 410"/>
                  <a:gd name="T86" fmla="*/ 4 w 448"/>
                  <a:gd name="T87" fmla="*/ 4 h 410"/>
                  <a:gd name="T88" fmla="*/ 4 w 448"/>
                  <a:gd name="T89" fmla="*/ 4 h 410"/>
                  <a:gd name="T90" fmla="*/ 4 w 448"/>
                  <a:gd name="T91" fmla="*/ 5 h 4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8"/>
                  <a:gd name="T139" fmla="*/ 0 h 410"/>
                  <a:gd name="T140" fmla="*/ 448 w 448"/>
                  <a:gd name="T141" fmla="*/ 410 h 4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8" h="410">
                    <a:moveTo>
                      <a:pt x="313" y="386"/>
                    </a:moveTo>
                    <a:lnTo>
                      <a:pt x="313" y="400"/>
                    </a:lnTo>
                    <a:lnTo>
                      <a:pt x="326" y="405"/>
                    </a:lnTo>
                    <a:lnTo>
                      <a:pt x="340" y="408"/>
                    </a:lnTo>
                    <a:lnTo>
                      <a:pt x="366" y="409"/>
                    </a:lnTo>
                    <a:lnTo>
                      <a:pt x="392" y="408"/>
                    </a:lnTo>
                    <a:lnTo>
                      <a:pt x="405" y="405"/>
                    </a:lnTo>
                    <a:lnTo>
                      <a:pt x="415" y="397"/>
                    </a:lnTo>
                    <a:lnTo>
                      <a:pt x="421" y="393"/>
                    </a:lnTo>
                    <a:lnTo>
                      <a:pt x="426" y="388"/>
                    </a:lnTo>
                    <a:lnTo>
                      <a:pt x="434" y="376"/>
                    </a:lnTo>
                    <a:lnTo>
                      <a:pt x="440" y="361"/>
                    </a:lnTo>
                    <a:lnTo>
                      <a:pt x="445" y="344"/>
                    </a:lnTo>
                    <a:lnTo>
                      <a:pt x="448" y="300"/>
                    </a:lnTo>
                    <a:lnTo>
                      <a:pt x="445" y="269"/>
                    </a:lnTo>
                    <a:lnTo>
                      <a:pt x="444" y="248"/>
                    </a:lnTo>
                    <a:lnTo>
                      <a:pt x="441" y="215"/>
                    </a:lnTo>
                    <a:lnTo>
                      <a:pt x="442" y="171"/>
                    </a:lnTo>
                    <a:lnTo>
                      <a:pt x="440" y="142"/>
                    </a:lnTo>
                    <a:lnTo>
                      <a:pt x="429" y="107"/>
                    </a:lnTo>
                    <a:lnTo>
                      <a:pt x="418" y="84"/>
                    </a:lnTo>
                    <a:lnTo>
                      <a:pt x="406" y="65"/>
                    </a:lnTo>
                    <a:lnTo>
                      <a:pt x="392" y="53"/>
                    </a:lnTo>
                    <a:lnTo>
                      <a:pt x="378" y="43"/>
                    </a:lnTo>
                    <a:lnTo>
                      <a:pt x="360" y="31"/>
                    </a:lnTo>
                    <a:lnTo>
                      <a:pt x="341" y="21"/>
                    </a:lnTo>
                    <a:lnTo>
                      <a:pt x="320" y="14"/>
                    </a:lnTo>
                    <a:lnTo>
                      <a:pt x="300" y="8"/>
                    </a:lnTo>
                    <a:lnTo>
                      <a:pt x="274" y="4"/>
                    </a:lnTo>
                    <a:lnTo>
                      <a:pt x="249" y="1"/>
                    </a:lnTo>
                    <a:lnTo>
                      <a:pt x="230" y="0"/>
                    </a:lnTo>
                    <a:lnTo>
                      <a:pt x="210" y="1"/>
                    </a:lnTo>
                    <a:lnTo>
                      <a:pt x="187" y="3"/>
                    </a:lnTo>
                    <a:lnTo>
                      <a:pt x="168" y="6"/>
                    </a:lnTo>
                    <a:lnTo>
                      <a:pt x="148" y="10"/>
                    </a:lnTo>
                    <a:lnTo>
                      <a:pt x="127" y="17"/>
                    </a:lnTo>
                    <a:lnTo>
                      <a:pt x="110" y="25"/>
                    </a:lnTo>
                    <a:lnTo>
                      <a:pt x="94" y="33"/>
                    </a:lnTo>
                    <a:lnTo>
                      <a:pt x="77" y="45"/>
                    </a:lnTo>
                    <a:lnTo>
                      <a:pt x="63" y="60"/>
                    </a:lnTo>
                    <a:lnTo>
                      <a:pt x="51" y="77"/>
                    </a:lnTo>
                    <a:lnTo>
                      <a:pt x="42" y="97"/>
                    </a:lnTo>
                    <a:lnTo>
                      <a:pt x="35" y="113"/>
                    </a:lnTo>
                    <a:lnTo>
                      <a:pt x="32" y="128"/>
                    </a:lnTo>
                    <a:lnTo>
                      <a:pt x="29" y="172"/>
                    </a:lnTo>
                    <a:lnTo>
                      <a:pt x="25" y="215"/>
                    </a:lnTo>
                    <a:lnTo>
                      <a:pt x="22" y="231"/>
                    </a:lnTo>
                    <a:lnTo>
                      <a:pt x="16" y="258"/>
                    </a:lnTo>
                    <a:lnTo>
                      <a:pt x="11" y="271"/>
                    </a:lnTo>
                    <a:lnTo>
                      <a:pt x="4" y="289"/>
                    </a:lnTo>
                    <a:lnTo>
                      <a:pt x="0" y="311"/>
                    </a:lnTo>
                    <a:lnTo>
                      <a:pt x="4" y="335"/>
                    </a:lnTo>
                    <a:lnTo>
                      <a:pt x="6" y="344"/>
                    </a:lnTo>
                    <a:lnTo>
                      <a:pt x="11" y="355"/>
                    </a:lnTo>
                    <a:lnTo>
                      <a:pt x="21" y="369"/>
                    </a:lnTo>
                    <a:lnTo>
                      <a:pt x="31" y="382"/>
                    </a:lnTo>
                    <a:lnTo>
                      <a:pt x="48" y="394"/>
                    </a:lnTo>
                    <a:lnTo>
                      <a:pt x="63" y="402"/>
                    </a:lnTo>
                    <a:lnTo>
                      <a:pt x="77" y="406"/>
                    </a:lnTo>
                    <a:lnTo>
                      <a:pt x="94" y="409"/>
                    </a:lnTo>
                    <a:lnTo>
                      <a:pt x="114" y="410"/>
                    </a:lnTo>
                    <a:lnTo>
                      <a:pt x="136" y="409"/>
                    </a:lnTo>
                    <a:lnTo>
                      <a:pt x="136" y="388"/>
                    </a:lnTo>
                    <a:lnTo>
                      <a:pt x="136" y="389"/>
                    </a:lnTo>
                    <a:lnTo>
                      <a:pt x="118" y="369"/>
                    </a:lnTo>
                    <a:lnTo>
                      <a:pt x="105" y="351"/>
                    </a:lnTo>
                    <a:lnTo>
                      <a:pt x="92" y="327"/>
                    </a:lnTo>
                    <a:lnTo>
                      <a:pt x="85" y="307"/>
                    </a:lnTo>
                    <a:lnTo>
                      <a:pt x="83" y="290"/>
                    </a:lnTo>
                    <a:lnTo>
                      <a:pt x="83" y="247"/>
                    </a:lnTo>
                    <a:lnTo>
                      <a:pt x="91" y="204"/>
                    </a:lnTo>
                    <a:lnTo>
                      <a:pt x="94" y="182"/>
                    </a:lnTo>
                    <a:lnTo>
                      <a:pt x="96" y="162"/>
                    </a:lnTo>
                    <a:lnTo>
                      <a:pt x="97" y="145"/>
                    </a:lnTo>
                    <a:lnTo>
                      <a:pt x="101" y="136"/>
                    </a:lnTo>
                    <a:lnTo>
                      <a:pt x="105" y="128"/>
                    </a:lnTo>
                    <a:lnTo>
                      <a:pt x="111" y="122"/>
                    </a:lnTo>
                    <a:lnTo>
                      <a:pt x="120" y="118"/>
                    </a:lnTo>
                    <a:lnTo>
                      <a:pt x="134" y="117"/>
                    </a:lnTo>
                    <a:lnTo>
                      <a:pt x="147" y="119"/>
                    </a:lnTo>
                    <a:lnTo>
                      <a:pt x="169" y="130"/>
                    </a:lnTo>
                    <a:lnTo>
                      <a:pt x="202" y="146"/>
                    </a:lnTo>
                    <a:lnTo>
                      <a:pt x="249" y="162"/>
                    </a:lnTo>
                    <a:lnTo>
                      <a:pt x="302" y="178"/>
                    </a:lnTo>
                    <a:lnTo>
                      <a:pt x="353" y="191"/>
                    </a:lnTo>
                    <a:lnTo>
                      <a:pt x="354" y="194"/>
                    </a:lnTo>
                    <a:lnTo>
                      <a:pt x="355" y="268"/>
                    </a:lnTo>
                    <a:lnTo>
                      <a:pt x="351" y="322"/>
                    </a:lnTo>
                    <a:lnTo>
                      <a:pt x="347" y="334"/>
                    </a:lnTo>
                    <a:lnTo>
                      <a:pt x="343" y="346"/>
                    </a:lnTo>
                    <a:lnTo>
                      <a:pt x="338" y="357"/>
                    </a:lnTo>
                    <a:lnTo>
                      <a:pt x="329" y="369"/>
                    </a:lnTo>
                    <a:lnTo>
                      <a:pt x="313" y="38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567" name="Freeform 107"/>
              <p:cNvSpPr>
                <a:spLocks/>
              </p:cNvSpPr>
              <p:nvPr/>
            </p:nvSpPr>
            <p:spPr bwMode="auto">
              <a:xfrm>
                <a:off x="4129" y="1749"/>
                <a:ext cx="91" cy="101"/>
              </a:xfrm>
              <a:custGeom>
                <a:avLst/>
                <a:gdLst>
                  <a:gd name="T0" fmla="*/ 1 w 273"/>
                  <a:gd name="T1" fmla="*/ 3 h 303"/>
                  <a:gd name="T2" fmla="*/ 0 w 273"/>
                  <a:gd name="T3" fmla="*/ 3 h 303"/>
                  <a:gd name="T4" fmla="*/ 0 w 273"/>
                  <a:gd name="T5" fmla="*/ 3 h 303"/>
                  <a:gd name="T6" fmla="*/ 0 w 273"/>
                  <a:gd name="T7" fmla="*/ 3 h 303"/>
                  <a:gd name="T8" fmla="*/ 0 w 273"/>
                  <a:gd name="T9" fmla="*/ 2 h 303"/>
                  <a:gd name="T10" fmla="*/ 0 w 273"/>
                  <a:gd name="T11" fmla="*/ 2 h 303"/>
                  <a:gd name="T12" fmla="*/ 0 w 273"/>
                  <a:gd name="T13" fmla="*/ 2 h 303"/>
                  <a:gd name="T14" fmla="*/ 0 w 273"/>
                  <a:gd name="T15" fmla="*/ 1 h 303"/>
                  <a:gd name="T16" fmla="*/ 0 w 273"/>
                  <a:gd name="T17" fmla="*/ 1 h 303"/>
                  <a:gd name="T18" fmla="*/ 0 w 273"/>
                  <a:gd name="T19" fmla="*/ 1 h 303"/>
                  <a:gd name="T20" fmla="*/ 0 w 273"/>
                  <a:gd name="T21" fmla="*/ 0 h 303"/>
                  <a:gd name="T22" fmla="*/ 0 w 273"/>
                  <a:gd name="T23" fmla="*/ 0 h 303"/>
                  <a:gd name="T24" fmla="*/ 0 w 273"/>
                  <a:gd name="T25" fmla="*/ 0 h 303"/>
                  <a:gd name="T26" fmla="*/ 0 w 273"/>
                  <a:gd name="T27" fmla="*/ 0 h 303"/>
                  <a:gd name="T28" fmla="*/ 0 w 273"/>
                  <a:gd name="T29" fmla="*/ 0 h 303"/>
                  <a:gd name="T30" fmla="*/ 1 w 273"/>
                  <a:gd name="T31" fmla="*/ 0 h 303"/>
                  <a:gd name="T32" fmla="*/ 1 w 273"/>
                  <a:gd name="T33" fmla="*/ 0 h 303"/>
                  <a:gd name="T34" fmla="*/ 1 w 273"/>
                  <a:gd name="T35" fmla="*/ 0 h 303"/>
                  <a:gd name="T36" fmla="*/ 1 w 273"/>
                  <a:gd name="T37" fmla="*/ 0 h 303"/>
                  <a:gd name="T38" fmla="*/ 2 w 273"/>
                  <a:gd name="T39" fmla="*/ 1 h 303"/>
                  <a:gd name="T40" fmla="*/ 3 w 273"/>
                  <a:gd name="T41" fmla="*/ 1 h 303"/>
                  <a:gd name="T42" fmla="*/ 3 w 273"/>
                  <a:gd name="T43" fmla="*/ 1 h 303"/>
                  <a:gd name="T44" fmla="*/ 3 w 273"/>
                  <a:gd name="T45" fmla="*/ 1 h 303"/>
                  <a:gd name="T46" fmla="*/ 3 w 273"/>
                  <a:gd name="T47" fmla="*/ 2 h 303"/>
                  <a:gd name="T48" fmla="*/ 3 w 273"/>
                  <a:gd name="T49" fmla="*/ 3 h 303"/>
                  <a:gd name="T50" fmla="*/ 3 w 273"/>
                  <a:gd name="T51" fmla="*/ 3 h 303"/>
                  <a:gd name="T52" fmla="*/ 3 w 273"/>
                  <a:gd name="T53" fmla="*/ 3 h 303"/>
                  <a:gd name="T54" fmla="*/ 3 w 273"/>
                  <a:gd name="T55" fmla="*/ 3 h 303"/>
                  <a:gd name="T56" fmla="*/ 3 w 273"/>
                  <a:gd name="T57" fmla="*/ 3 h 303"/>
                  <a:gd name="T58" fmla="*/ 3 w 273"/>
                  <a:gd name="T59" fmla="*/ 3 h 303"/>
                  <a:gd name="T60" fmla="*/ 3 w 273"/>
                  <a:gd name="T61" fmla="*/ 3 h 303"/>
                  <a:gd name="T62" fmla="*/ 2 w 273"/>
                  <a:gd name="T63" fmla="*/ 4 h 303"/>
                  <a:gd name="T64" fmla="*/ 2 w 273"/>
                  <a:gd name="T65" fmla="*/ 4 h 303"/>
                  <a:gd name="T66" fmla="*/ 2 w 273"/>
                  <a:gd name="T67" fmla="*/ 4 h 303"/>
                  <a:gd name="T68" fmla="*/ 2 w 273"/>
                  <a:gd name="T69" fmla="*/ 4 h 303"/>
                  <a:gd name="T70" fmla="*/ 2 w 273"/>
                  <a:gd name="T71" fmla="*/ 4 h 303"/>
                  <a:gd name="T72" fmla="*/ 1 w 273"/>
                  <a:gd name="T73" fmla="*/ 4 h 303"/>
                  <a:gd name="T74" fmla="*/ 1 w 273"/>
                  <a:gd name="T75" fmla="*/ 4 h 303"/>
                  <a:gd name="T76" fmla="*/ 1 w 273"/>
                  <a:gd name="T77" fmla="*/ 4 h 303"/>
                  <a:gd name="T78" fmla="*/ 1 w 273"/>
                  <a:gd name="T79" fmla="*/ 3 h 3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3"/>
                  <a:gd name="T121" fmla="*/ 0 h 303"/>
                  <a:gd name="T122" fmla="*/ 273 w 273"/>
                  <a:gd name="T123" fmla="*/ 303 h 3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3" h="303">
                    <a:moveTo>
                      <a:pt x="53" y="272"/>
                    </a:moveTo>
                    <a:lnTo>
                      <a:pt x="35" y="252"/>
                    </a:lnTo>
                    <a:lnTo>
                      <a:pt x="22" y="235"/>
                    </a:lnTo>
                    <a:lnTo>
                      <a:pt x="9" y="210"/>
                    </a:lnTo>
                    <a:lnTo>
                      <a:pt x="3" y="189"/>
                    </a:lnTo>
                    <a:lnTo>
                      <a:pt x="0" y="173"/>
                    </a:lnTo>
                    <a:lnTo>
                      <a:pt x="0" y="130"/>
                    </a:lnTo>
                    <a:lnTo>
                      <a:pt x="8" y="87"/>
                    </a:lnTo>
                    <a:lnTo>
                      <a:pt x="10" y="65"/>
                    </a:lnTo>
                    <a:lnTo>
                      <a:pt x="13" y="44"/>
                    </a:lnTo>
                    <a:lnTo>
                      <a:pt x="14" y="28"/>
                    </a:lnTo>
                    <a:lnTo>
                      <a:pt x="17" y="18"/>
                    </a:lnTo>
                    <a:lnTo>
                      <a:pt x="22" y="11"/>
                    </a:lnTo>
                    <a:lnTo>
                      <a:pt x="28" y="5"/>
                    </a:lnTo>
                    <a:lnTo>
                      <a:pt x="38" y="1"/>
                    </a:lnTo>
                    <a:lnTo>
                      <a:pt x="50" y="0"/>
                    </a:lnTo>
                    <a:lnTo>
                      <a:pt x="63" y="2"/>
                    </a:lnTo>
                    <a:lnTo>
                      <a:pt x="86" y="13"/>
                    </a:lnTo>
                    <a:lnTo>
                      <a:pt x="119" y="30"/>
                    </a:lnTo>
                    <a:lnTo>
                      <a:pt x="167" y="45"/>
                    </a:lnTo>
                    <a:lnTo>
                      <a:pt x="220" y="61"/>
                    </a:lnTo>
                    <a:lnTo>
                      <a:pt x="270" y="73"/>
                    </a:lnTo>
                    <a:lnTo>
                      <a:pt x="271" y="77"/>
                    </a:lnTo>
                    <a:lnTo>
                      <a:pt x="273" y="151"/>
                    </a:lnTo>
                    <a:lnTo>
                      <a:pt x="267" y="205"/>
                    </a:lnTo>
                    <a:lnTo>
                      <a:pt x="265" y="217"/>
                    </a:lnTo>
                    <a:lnTo>
                      <a:pt x="260" y="229"/>
                    </a:lnTo>
                    <a:lnTo>
                      <a:pt x="254" y="239"/>
                    </a:lnTo>
                    <a:lnTo>
                      <a:pt x="246" y="252"/>
                    </a:lnTo>
                    <a:lnTo>
                      <a:pt x="231" y="269"/>
                    </a:lnTo>
                    <a:lnTo>
                      <a:pt x="217" y="279"/>
                    </a:lnTo>
                    <a:lnTo>
                      <a:pt x="201" y="288"/>
                    </a:lnTo>
                    <a:lnTo>
                      <a:pt x="182" y="295"/>
                    </a:lnTo>
                    <a:lnTo>
                      <a:pt x="165" y="298"/>
                    </a:lnTo>
                    <a:lnTo>
                      <a:pt x="140" y="303"/>
                    </a:lnTo>
                    <a:lnTo>
                      <a:pt x="122" y="301"/>
                    </a:lnTo>
                    <a:lnTo>
                      <a:pt x="99" y="296"/>
                    </a:lnTo>
                    <a:lnTo>
                      <a:pt x="85" y="291"/>
                    </a:lnTo>
                    <a:lnTo>
                      <a:pt x="71" y="284"/>
                    </a:lnTo>
                    <a:lnTo>
                      <a:pt x="53" y="272"/>
                    </a:lnTo>
                    <a:close/>
                  </a:path>
                </a:pathLst>
              </a:custGeom>
              <a:solidFill>
                <a:srgbClr val="FF8080"/>
              </a:solidFill>
              <a:ln w="0">
                <a:solidFill>
                  <a:srgbClr val="000000"/>
                </a:solidFill>
                <a:round/>
                <a:headEnd/>
                <a:tailEnd/>
              </a:ln>
            </p:spPr>
            <p:txBody>
              <a:bodyPr/>
              <a:lstStyle/>
              <a:p>
                <a:pPr eaLnBrk="0" hangingPunct="0"/>
                <a:endParaRPr lang="it-IT"/>
              </a:p>
            </p:txBody>
          </p:sp>
          <p:sp>
            <p:nvSpPr>
              <p:cNvPr id="83568" name="Freeform 108"/>
              <p:cNvSpPr>
                <a:spLocks/>
              </p:cNvSpPr>
              <p:nvPr/>
            </p:nvSpPr>
            <p:spPr bwMode="auto">
              <a:xfrm>
                <a:off x="3995" y="1468"/>
                <a:ext cx="15" cy="39"/>
              </a:xfrm>
              <a:custGeom>
                <a:avLst/>
                <a:gdLst>
                  <a:gd name="T0" fmla="*/ 0 w 46"/>
                  <a:gd name="T1" fmla="*/ 0 h 117"/>
                  <a:gd name="T2" fmla="*/ 0 w 46"/>
                  <a:gd name="T3" fmla="*/ 1 h 117"/>
                  <a:gd name="T4" fmla="*/ 0 w 46"/>
                  <a:gd name="T5" fmla="*/ 1 h 117"/>
                  <a:gd name="T6" fmla="*/ 0 w 46"/>
                  <a:gd name="T7" fmla="*/ 1 h 117"/>
                  <a:gd name="T8" fmla="*/ 0 w 46"/>
                  <a:gd name="T9" fmla="*/ 1 h 117"/>
                  <a:gd name="T10" fmla="*/ 0 w 46"/>
                  <a:gd name="T11" fmla="*/ 1 h 117"/>
                  <a:gd name="T12" fmla="*/ 0 w 46"/>
                  <a:gd name="T13" fmla="*/ 1 h 117"/>
                  <a:gd name="T14" fmla="*/ 0 w 46"/>
                  <a:gd name="T15" fmla="*/ 1 h 117"/>
                  <a:gd name="T16" fmla="*/ 0 w 46"/>
                  <a:gd name="T17" fmla="*/ 1 h 117"/>
                  <a:gd name="T18" fmla="*/ 0 w 46"/>
                  <a:gd name="T19" fmla="*/ 1 h 117"/>
                  <a:gd name="T20" fmla="*/ 1 w 46"/>
                  <a:gd name="T21" fmla="*/ 0 h 117"/>
                  <a:gd name="T22" fmla="*/ 1 w 46"/>
                  <a:gd name="T23" fmla="*/ 0 h 117"/>
                  <a:gd name="T24" fmla="*/ 0 w 46"/>
                  <a:gd name="T25" fmla="*/ 0 h 117"/>
                  <a:gd name="T26" fmla="*/ 0 w 46"/>
                  <a:gd name="T27" fmla="*/ 0 h 117"/>
                  <a:gd name="T28" fmla="*/ 0 w 46"/>
                  <a:gd name="T29" fmla="*/ 0 h 1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7"/>
                  <a:gd name="T47" fmla="*/ 46 w 46"/>
                  <a:gd name="T48" fmla="*/ 117 h 1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7">
                    <a:moveTo>
                      <a:pt x="10" y="30"/>
                    </a:moveTo>
                    <a:lnTo>
                      <a:pt x="12" y="58"/>
                    </a:lnTo>
                    <a:lnTo>
                      <a:pt x="7" y="89"/>
                    </a:lnTo>
                    <a:lnTo>
                      <a:pt x="1" y="115"/>
                    </a:lnTo>
                    <a:lnTo>
                      <a:pt x="0" y="117"/>
                    </a:lnTo>
                    <a:lnTo>
                      <a:pt x="7" y="112"/>
                    </a:lnTo>
                    <a:lnTo>
                      <a:pt x="19" y="102"/>
                    </a:lnTo>
                    <a:lnTo>
                      <a:pt x="30" y="86"/>
                    </a:lnTo>
                    <a:lnTo>
                      <a:pt x="37" y="76"/>
                    </a:lnTo>
                    <a:lnTo>
                      <a:pt x="41" y="65"/>
                    </a:lnTo>
                    <a:lnTo>
                      <a:pt x="46" y="33"/>
                    </a:lnTo>
                    <a:lnTo>
                      <a:pt x="45" y="16"/>
                    </a:lnTo>
                    <a:lnTo>
                      <a:pt x="35" y="0"/>
                    </a:lnTo>
                    <a:lnTo>
                      <a:pt x="10" y="31"/>
                    </a:lnTo>
                    <a:lnTo>
                      <a:pt x="10" y="3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69" name="Freeform 109"/>
              <p:cNvSpPr>
                <a:spLocks/>
              </p:cNvSpPr>
              <p:nvPr/>
            </p:nvSpPr>
            <p:spPr bwMode="auto">
              <a:xfrm>
                <a:off x="3882" y="1415"/>
                <a:ext cx="117" cy="147"/>
              </a:xfrm>
              <a:custGeom>
                <a:avLst/>
                <a:gdLst>
                  <a:gd name="T0" fmla="*/ 0 w 351"/>
                  <a:gd name="T1" fmla="*/ 2 h 443"/>
                  <a:gd name="T2" fmla="*/ 0 w 351"/>
                  <a:gd name="T3" fmla="*/ 2 h 443"/>
                  <a:gd name="T4" fmla="*/ 0 w 351"/>
                  <a:gd name="T5" fmla="*/ 2 h 443"/>
                  <a:gd name="T6" fmla="*/ 0 w 351"/>
                  <a:gd name="T7" fmla="*/ 1 h 443"/>
                  <a:gd name="T8" fmla="*/ 0 w 351"/>
                  <a:gd name="T9" fmla="*/ 1 h 443"/>
                  <a:gd name="T10" fmla="*/ 0 w 351"/>
                  <a:gd name="T11" fmla="*/ 1 h 443"/>
                  <a:gd name="T12" fmla="*/ 0 w 351"/>
                  <a:gd name="T13" fmla="*/ 1 h 443"/>
                  <a:gd name="T14" fmla="*/ 0 w 351"/>
                  <a:gd name="T15" fmla="*/ 0 h 443"/>
                  <a:gd name="T16" fmla="*/ 0 w 351"/>
                  <a:gd name="T17" fmla="*/ 0 h 443"/>
                  <a:gd name="T18" fmla="*/ 1 w 351"/>
                  <a:gd name="T19" fmla="*/ 0 h 443"/>
                  <a:gd name="T20" fmla="*/ 1 w 351"/>
                  <a:gd name="T21" fmla="*/ 0 h 443"/>
                  <a:gd name="T22" fmla="*/ 1 w 351"/>
                  <a:gd name="T23" fmla="*/ 0 h 443"/>
                  <a:gd name="T24" fmla="*/ 1 w 351"/>
                  <a:gd name="T25" fmla="*/ 0 h 443"/>
                  <a:gd name="T26" fmla="*/ 1 w 351"/>
                  <a:gd name="T27" fmla="*/ 0 h 443"/>
                  <a:gd name="T28" fmla="*/ 2 w 351"/>
                  <a:gd name="T29" fmla="*/ 0 h 443"/>
                  <a:gd name="T30" fmla="*/ 2 w 351"/>
                  <a:gd name="T31" fmla="*/ 1 h 443"/>
                  <a:gd name="T32" fmla="*/ 2 w 351"/>
                  <a:gd name="T33" fmla="*/ 1 h 443"/>
                  <a:gd name="T34" fmla="*/ 2 w 351"/>
                  <a:gd name="T35" fmla="*/ 1 h 443"/>
                  <a:gd name="T36" fmla="*/ 2 w 351"/>
                  <a:gd name="T37" fmla="*/ 1 h 443"/>
                  <a:gd name="T38" fmla="*/ 2 w 351"/>
                  <a:gd name="T39" fmla="*/ 1 h 443"/>
                  <a:gd name="T40" fmla="*/ 3 w 351"/>
                  <a:gd name="T41" fmla="*/ 1 h 443"/>
                  <a:gd name="T42" fmla="*/ 3 w 351"/>
                  <a:gd name="T43" fmla="*/ 1 h 443"/>
                  <a:gd name="T44" fmla="*/ 3 w 351"/>
                  <a:gd name="T45" fmla="*/ 1 h 443"/>
                  <a:gd name="T46" fmla="*/ 3 w 351"/>
                  <a:gd name="T47" fmla="*/ 1 h 443"/>
                  <a:gd name="T48" fmla="*/ 3 w 351"/>
                  <a:gd name="T49" fmla="*/ 2 h 443"/>
                  <a:gd name="T50" fmla="*/ 3 w 351"/>
                  <a:gd name="T51" fmla="*/ 2 h 443"/>
                  <a:gd name="T52" fmla="*/ 3 w 351"/>
                  <a:gd name="T53" fmla="*/ 2 h 443"/>
                  <a:gd name="T54" fmla="*/ 3 w 351"/>
                  <a:gd name="T55" fmla="*/ 2 h 443"/>
                  <a:gd name="T56" fmla="*/ 4 w 351"/>
                  <a:gd name="T57" fmla="*/ 1 h 443"/>
                  <a:gd name="T58" fmla="*/ 4 w 351"/>
                  <a:gd name="T59" fmla="*/ 2 h 443"/>
                  <a:gd name="T60" fmla="*/ 4 w 351"/>
                  <a:gd name="T61" fmla="*/ 2 h 443"/>
                  <a:gd name="T62" fmla="*/ 4 w 351"/>
                  <a:gd name="T63" fmla="*/ 2 h 443"/>
                  <a:gd name="T64" fmla="*/ 4 w 351"/>
                  <a:gd name="T65" fmla="*/ 2 h 443"/>
                  <a:gd name="T66" fmla="*/ 4 w 351"/>
                  <a:gd name="T67" fmla="*/ 2 h 443"/>
                  <a:gd name="T68" fmla="*/ 4 w 351"/>
                  <a:gd name="T69" fmla="*/ 2 h 443"/>
                  <a:gd name="T70" fmla="*/ 4 w 351"/>
                  <a:gd name="T71" fmla="*/ 3 h 443"/>
                  <a:gd name="T72" fmla="*/ 4 w 351"/>
                  <a:gd name="T73" fmla="*/ 3 h 443"/>
                  <a:gd name="T74" fmla="*/ 4 w 351"/>
                  <a:gd name="T75" fmla="*/ 3 h 443"/>
                  <a:gd name="T76" fmla="*/ 4 w 351"/>
                  <a:gd name="T77" fmla="*/ 4 h 443"/>
                  <a:gd name="T78" fmla="*/ 4 w 351"/>
                  <a:gd name="T79" fmla="*/ 4 h 443"/>
                  <a:gd name="T80" fmla="*/ 3 w 351"/>
                  <a:gd name="T81" fmla="*/ 5 h 443"/>
                  <a:gd name="T82" fmla="*/ 3 w 351"/>
                  <a:gd name="T83" fmla="*/ 5 h 443"/>
                  <a:gd name="T84" fmla="*/ 3 w 351"/>
                  <a:gd name="T85" fmla="*/ 5 h 443"/>
                  <a:gd name="T86" fmla="*/ 3 w 351"/>
                  <a:gd name="T87" fmla="*/ 5 h 443"/>
                  <a:gd name="T88" fmla="*/ 2 w 351"/>
                  <a:gd name="T89" fmla="*/ 5 h 443"/>
                  <a:gd name="T90" fmla="*/ 2 w 351"/>
                  <a:gd name="T91" fmla="*/ 5 h 443"/>
                  <a:gd name="T92" fmla="*/ 2 w 351"/>
                  <a:gd name="T93" fmla="*/ 5 h 443"/>
                  <a:gd name="T94" fmla="*/ 1 w 351"/>
                  <a:gd name="T95" fmla="*/ 5 h 443"/>
                  <a:gd name="T96" fmla="*/ 1 w 351"/>
                  <a:gd name="T97" fmla="*/ 5 h 443"/>
                  <a:gd name="T98" fmla="*/ 1 w 351"/>
                  <a:gd name="T99" fmla="*/ 5 h 443"/>
                  <a:gd name="T100" fmla="*/ 1 w 351"/>
                  <a:gd name="T101" fmla="*/ 4 h 443"/>
                  <a:gd name="T102" fmla="*/ 0 w 351"/>
                  <a:gd name="T103" fmla="*/ 4 h 443"/>
                  <a:gd name="T104" fmla="*/ 0 w 351"/>
                  <a:gd name="T105" fmla="*/ 4 h 443"/>
                  <a:gd name="T106" fmla="*/ 0 w 351"/>
                  <a:gd name="T107" fmla="*/ 3 h 443"/>
                  <a:gd name="T108" fmla="*/ 0 w 351"/>
                  <a:gd name="T109" fmla="*/ 3 h 443"/>
                  <a:gd name="T110" fmla="*/ 0 w 351"/>
                  <a:gd name="T111" fmla="*/ 2 h 443"/>
                  <a:gd name="T112" fmla="*/ 0 w 351"/>
                  <a:gd name="T113" fmla="*/ 2 h 4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1"/>
                  <a:gd name="T172" fmla="*/ 0 h 443"/>
                  <a:gd name="T173" fmla="*/ 351 w 351"/>
                  <a:gd name="T174" fmla="*/ 443 h 4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1" h="443">
                    <a:moveTo>
                      <a:pt x="3" y="190"/>
                    </a:moveTo>
                    <a:lnTo>
                      <a:pt x="3" y="185"/>
                    </a:lnTo>
                    <a:lnTo>
                      <a:pt x="0" y="142"/>
                    </a:lnTo>
                    <a:lnTo>
                      <a:pt x="6" y="119"/>
                    </a:lnTo>
                    <a:lnTo>
                      <a:pt x="11" y="110"/>
                    </a:lnTo>
                    <a:lnTo>
                      <a:pt x="13" y="88"/>
                    </a:lnTo>
                    <a:lnTo>
                      <a:pt x="22" y="67"/>
                    </a:lnTo>
                    <a:lnTo>
                      <a:pt x="26" y="38"/>
                    </a:lnTo>
                    <a:lnTo>
                      <a:pt x="36" y="21"/>
                    </a:lnTo>
                    <a:lnTo>
                      <a:pt x="48" y="11"/>
                    </a:lnTo>
                    <a:lnTo>
                      <a:pt x="56" y="0"/>
                    </a:lnTo>
                    <a:lnTo>
                      <a:pt x="76" y="5"/>
                    </a:lnTo>
                    <a:lnTo>
                      <a:pt x="94" y="7"/>
                    </a:lnTo>
                    <a:lnTo>
                      <a:pt x="111" y="13"/>
                    </a:lnTo>
                    <a:lnTo>
                      <a:pt x="124" y="22"/>
                    </a:lnTo>
                    <a:lnTo>
                      <a:pt x="142" y="45"/>
                    </a:lnTo>
                    <a:lnTo>
                      <a:pt x="156" y="64"/>
                    </a:lnTo>
                    <a:lnTo>
                      <a:pt x="167" y="77"/>
                    </a:lnTo>
                    <a:lnTo>
                      <a:pt x="180" y="90"/>
                    </a:lnTo>
                    <a:lnTo>
                      <a:pt x="197" y="103"/>
                    </a:lnTo>
                    <a:lnTo>
                      <a:pt x="207" y="107"/>
                    </a:lnTo>
                    <a:lnTo>
                      <a:pt x="216" y="113"/>
                    </a:lnTo>
                    <a:lnTo>
                      <a:pt x="223" y="118"/>
                    </a:lnTo>
                    <a:lnTo>
                      <a:pt x="233" y="121"/>
                    </a:lnTo>
                    <a:lnTo>
                      <a:pt x="246" y="127"/>
                    </a:lnTo>
                    <a:lnTo>
                      <a:pt x="260" y="129"/>
                    </a:lnTo>
                    <a:lnTo>
                      <a:pt x="267" y="129"/>
                    </a:lnTo>
                    <a:lnTo>
                      <a:pt x="277" y="126"/>
                    </a:lnTo>
                    <a:lnTo>
                      <a:pt x="286" y="121"/>
                    </a:lnTo>
                    <a:lnTo>
                      <a:pt x="296" y="132"/>
                    </a:lnTo>
                    <a:lnTo>
                      <a:pt x="316" y="145"/>
                    </a:lnTo>
                    <a:lnTo>
                      <a:pt x="332" y="153"/>
                    </a:lnTo>
                    <a:lnTo>
                      <a:pt x="339" y="142"/>
                    </a:lnTo>
                    <a:lnTo>
                      <a:pt x="349" y="190"/>
                    </a:lnTo>
                    <a:lnTo>
                      <a:pt x="349" y="189"/>
                    </a:lnTo>
                    <a:lnTo>
                      <a:pt x="351" y="218"/>
                    </a:lnTo>
                    <a:lnTo>
                      <a:pt x="345" y="249"/>
                    </a:lnTo>
                    <a:lnTo>
                      <a:pt x="339" y="275"/>
                    </a:lnTo>
                    <a:lnTo>
                      <a:pt x="334" y="291"/>
                    </a:lnTo>
                    <a:lnTo>
                      <a:pt x="294" y="369"/>
                    </a:lnTo>
                    <a:lnTo>
                      <a:pt x="281" y="388"/>
                    </a:lnTo>
                    <a:lnTo>
                      <a:pt x="260" y="411"/>
                    </a:lnTo>
                    <a:lnTo>
                      <a:pt x="246" y="422"/>
                    </a:lnTo>
                    <a:lnTo>
                      <a:pt x="221" y="436"/>
                    </a:lnTo>
                    <a:lnTo>
                      <a:pt x="194" y="443"/>
                    </a:lnTo>
                    <a:lnTo>
                      <a:pt x="154" y="443"/>
                    </a:lnTo>
                    <a:lnTo>
                      <a:pt x="124" y="437"/>
                    </a:lnTo>
                    <a:lnTo>
                      <a:pt x="107" y="430"/>
                    </a:lnTo>
                    <a:lnTo>
                      <a:pt x="90" y="417"/>
                    </a:lnTo>
                    <a:lnTo>
                      <a:pt x="70" y="399"/>
                    </a:lnTo>
                    <a:lnTo>
                      <a:pt x="50" y="367"/>
                    </a:lnTo>
                    <a:lnTo>
                      <a:pt x="25" y="323"/>
                    </a:lnTo>
                    <a:lnTo>
                      <a:pt x="13" y="294"/>
                    </a:lnTo>
                    <a:lnTo>
                      <a:pt x="12" y="282"/>
                    </a:lnTo>
                    <a:lnTo>
                      <a:pt x="9" y="249"/>
                    </a:lnTo>
                    <a:lnTo>
                      <a:pt x="2" y="189"/>
                    </a:lnTo>
                    <a:lnTo>
                      <a:pt x="3" y="1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70" name="Freeform 110"/>
              <p:cNvSpPr>
                <a:spLocks/>
              </p:cNvSpPr>
              <p:nvPr/>
            </p:nvSpPr>
            <p:spPr bwMode="auto">
              <a:xfrm>
                <a:off x="3678" y="2323"/>
                <a:ext cx="39" cy="125"/>
              </a:xfrm>
              <a:custGeom>
                <a:avLst/>
                <a:gdLst>
                  <a:gd name="T0" fmla="*/ 1 w 117"/>
                  <a:gd name="T1" fmla="*/ 3 h 373"/>
                  <a:gd name="T2" fmla="*/ 1 w 117"/>
                  <a:gd name="T3" fmla="*/ 3 h 373"/>
                  <a:gd name="T4" fmla="*/ 1 w 117"/>
                  <a:gd name="T5" fmla="*/ 3 h 373"/>
                  <a:gd name="T6" fmla="*/ 1 w 117"/>
                  <a:gd name="T7" fmla="*/ 3 h 373"/>
                  <a:gd name="T8" fmla="*/ 1 w 117"/>
                  <a:gd name="T9" fmla="*/ 4 h 373"/>
                  <a:gd name="T10" fmla="*/ 1 w 117"/>
                  <a:gd name="T11" fmla="*/ 4 h 373"/>
                  <a:gd name="T12" fmla="*/ 1 w 117"/>
                  <a:gd name="T13" fmla="*/ 4 h 373"/>
                  <a:gd name="T14" fmla="*/ 0 w 117"/>
                  <a:gd name="T15" fmla="*/ 4 h 373"/>
                  <a:gd name="T16" fmla="*/ 0 w 117"/>
                  <a:gd name="T17" fmla="*/ 4 h 373"/>
                  <a:gd name="T18" fmla="*/ 0 w 117"/>
                  <a:gd name="T19" fmla="*/ 5 h 373"/>
                  <a:gd name="T20" fmla="*/ 0 w 117"/>
                  <a:gd name="T21" fmla="*/ 5 h 373"/>
                  <a:gd name="T22" fmla="*/ 0 w 117"/>
                  <a:gd name="T23" fmla="*/ 4 h 373"/>
                  <a:gd name="T24" fmla="*/ 0 w 117"/>
                  <a:gd name="T25" fmla="*/ 4 h 373"/>
                  <a:gd name="T26" fmla="*/ 0 w 117"/>
                  <a:gd name="T27" fmla="*/ 4 h 373"/>
                  <a:gd name="T28" fmla="*/ 0 w 117"/>
                  <a:gd name="T29" fmla="*/ 3 h 373"/>
                  <a:gd name="T30" fmla="*/ 0 w 117"/>
                  <a:gd name="T31" fmla="*/ 3 h 373"/>
                  <a:gd name="T32" fmla="*/ 0 w 117"/>
                  <a:gd name="T33" fmla="*/ 3 h 373"/>
                  <a:gd name="T34" fmla="*/ 0 w 117"/>
                  <a:gd name="T35" fmla="*/ 3 h 373"/>
                  <a:gd name="T36" fmla="*/ 0 w 117"/>
                  <a:gd name="T37" fmla="*/ 2 h 373"/>
                  <a:gd name="T38" fmla="*/ 0 w 117"/>
                  <a:gd name="T39" fmla="*/ 2 h 373"/>
                  <a:gd name="T40" fmla="*/ 0 w 117"/>
                  <a:gd name="T41" fmla="*/ 0 h 373"/>
                  <a:gd name="T42" fmla="*/ 0 w 117"/>
                  <a:gd name="T43" fmla="*/ 0 h 373"/>
                  <a:gd name="T44" fmla="*/ 1 w 117"/>
                  <a:gd name="T45" fmla="*/ 0 h 373"/>
                  <a:gd name="T46" fmla="*/ 1 w 117"/>
                  <a:gd name="T47" fmla="*/ 2 h 373"/>
                  <a:gd name="T48" fmla="*/ 1 w 117"/>
                  <a:gd name="T49" fmla="*/ 3 h 373"/>
                  <a:gd name="T50" fmla="*/ 1 w 117"/>
                  <a:gd name="T51" fmla="*/ 3 h 37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7"/>
                  <a:gd name="T79" fmla="*/ 0 h 373"/>
                  <a:gd name="T80" fmla="*/ 117 w 117"/>
                  <a:gd name="T81" fmla="*/ 373 h 37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7" h="373">
                    <a:moveTo>
                      <a:pt x="117" y="220"/>
                    </a:moveTo>
                    <a:lnTo>
                      <a:pt x="115" y="222"/>
                    </a:lnTo>
                    <a:lnTo>
                      <a:pt x="94" y="266"/>
                    </a:lnTo>
                    <a:lnTo>
                      <a:pt x="87" y="279"/>
                    </a:lnTo>
                    <a:lnTo>
                      <a:pt x="78" y="294"/>
                    </a:lnTo>
                    <a:lnTo>
                      <a:pt x="68" y="307"/>
                    </a:lnTo>
                    <a:lnTo>
                      <a:pt x="59" y="319"/>
                    </a:lnTo>
                    <a:lnTo>
                      <a:pt x="36" y="343"/>
                    </a:lnTo>
                    <a:lnTo>
                      <a:pt x="19" y="357"/>
                    </a:lnTo>
                    <a:lnTo>
                      <a:pt x="7" y="370"/>
                    </a:lnTo>
                    <a:lnTo>
                      <a:pt x="7" y="373"/>
                    </a:lnTo>
                    <a:lnTo>
                      <a:pt x="7" y="352"/>
                    </a:lnTo>
                    <a:lnTo>
                      <a:pt x="10" y="299"/>
                    </a:lnTo>
                    <a:lnTo>
                      <a:pt x="10" y="287"/>
                    </a:lnTo>
                    <a:lnTo>
                      <a:pt x="12" y="275"/>
                    </a:lnTo>
                    <a:lnTo>
                      <a:pt x="12" y="264"/>
                    </a:lnTo>
                    <a:lnTo>
                      <a:pt x="9" y="244"/>
                    </a:lnTo>
                    <a:lnTo>
                      <a:pt x="1" y="212"/>
                    </a:lnTo>
                    <a:lnTo>
                      <a:pt x="0" y="189"/>
                    </a:lnTo>
                    <a:lnTo>
                      <a:pt x="1" y="179"/>
                    </a:lnTo>
                    <a:lnTo>
                      <a:pt x="39" y="1"/>
                    </a:lnTo>
                    <a:lnTo>
                      <a:pt x="38" y="0"/>
                    </a:lnTo>
                    <a:lnTo>
                      <a:pt x="52" y="0"/>
                    </a:lnTo>
                    <a:lnTo>
                      <a:pt x="89" y="162"/>
                    </a:lnTo>
                    <a:lnTo>
                      <a:pt x="115" y="222"/>
                    </a:lnTo>
                    <a:lnTo>
                      <a:pt x="117" y="2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71" name="Freeform 111"/>
              <p:cNvSpPr>
                <a:spLocks/>
              </p:cNvSpPr>
              <p:nvPr/>
            </p:nvSpPr>
            <p:spPr bwMode="auto">
              <a:xfrm>
                <a:off x="3679" y="2397"/>
                <a:ext cx="55" cy="74"/>
              </a:xfrm>
              <a:custGeom>
                <a:avLst/>
                <a:gdLst>
                  <a:gd name="T0" fmla="*/ 1 w 166"/>
                  <a:gd name="T1" fmla="*/ 0 h 223"/>
                  <a:gd name="T2" fmla="*/ 1 w 166"/>
                  <a:gd name="T3" fmla="*/ 0 h 223"/>
                  <a:gd name="T4" fmla="*/ 1 w 166"/>
                  <a:gd name="T5" fmla="*/ 1 h 223"/>
                  <a:gd name="T6" fmla="*/ 1 w 166"/>
                  <a:gd name="T7" fmla="*/ 1 h 223"/>
                  <a:gd name="T8" fmla="*/ 1 w 166"/>
                  <a:gd name="T9" fmla="*/ 1 h 223"/>
                  <a:gd name="T10" fmla="*/ 1 w 166"/>
                  <a:gd name="T11" fmla="*/ 1 h 223"/>
                  <a:gd name="T12" fmla="*/ 1 w 166"/>
                  <a:gd name="T13" fmla="*/ 1 h 223"/>
                  <a:gd name="T14" fmla="*/ 0 w 166"/>
                  <a:gd name="T15" fmla="*/ 2 h 223"/>
                  <a:gd name="T16" fmla="*/ 0 w 166"/>
                  <a:gd name="T17" fmla="*/ 2 h 223"/>
                  <a:gd name="T18" fmla="*/ 0 w 166"/>
                  <a:gd name="T19" fmla="*/ 2 h 223"/>
                  <a:gd name="T20" fmla="*/ 0 w 166"/>
                  <a:gd name="T21" fmla="*/ 2 h 223"/>
                  <a:gd name="T22" fmla="*/ 0 w 166"/>
                  <a:gd name="T23" fmla="*/ 3 h 223"/>
                  <a:gd name="T24" fmla="*/ 0 w 166"/>
                  <a:gd name="T25" fmla="*/ 3 h 223"/>
                  <a:gd name="T26" fmla="*/ 0 w 166"/>
                  <a:gd name="T27" fmla="*/ 3 h 223"/>
                  <a:gd name="T28" fmla="*/ 0 w 166"/>
                  <a:gd name="T29" fmla="*/ 2 h 223"/>
                  <a:gd name="T30" fmla="*/ 0 w 166"/>
                  <a:gd name="T31" fmla="*/ 2 h 223"/>
                  <a:gd name="T32" fmla="*/ 1 w 166"/>
                  <a:gd name="T33" fmla="*/ 2 h 223"/>
                  <a:gd name="T34" fmla="*/ 1 w 166"/>
                  <a:gd name="T35" fmla="*/ 2 h 223"/>
                  <a:gd name="T36" fmla="*/ 1 w 166"/>
                  <a:gd name="T37" fmla="*/ 3 h 223"/>
                  <a:gd name="T38" fmla="*/ 2 w 166"/>
                  <a:gd name="T39" fmla="*/ 3 h 223"/>
                  <a:gd name="T40" fmla="*/ 2 w 166"/>
                  <a:gd name="T41" fmla="*/ 2 h 223"/>
                  <a:gd name="T42" fmla="*/ 2 w 166"/>
                  <a:gd name="T43" fmla="*/ 2 h 223"/>
                  <a:gd name="T44" fmla="*/ 2 w 166"/>
                  <a:gd name="T45" fmla="*/ 2 h 223"/>
                  <a:gd name="T46" fmla="*/ 2 w 166"/>
                  <a:gd name="T47" fmla="*/ 2 h 223"/>
                  <a:gd name="T48" fmla="*/ 2 w 166"/>
                  <a:gd name="T49" fmla="*/ 2 h 223"/>
                  <a:gd name="T50" fmla="*/ 2 w 166"/>
                  <a:gd name="T51" fmla="*/ 1 h 223"/>
                  <a:gd name="T52" fmla="*/ 2 w 166"/>
                  <a:gd name="T53" fmla="*/ 1 h 223"/>
                  <a:gd name="T54" fmla="*/ 2 w 166"/>
                  <a:gd name="T55" fmla="*/ 1 h 223"/>
                  <a:gd name="T56" fmla="*/ 2 w 166"/>
                  <a:gd name="T57" fmla="*/ 1 h 223"/>
                  <a:gd name="T58" fmla="*/ 2 w 166"/>
                  <a:gd name="T59" fmla="*/ 1 h 223"/>
                  <a:gd name="T60" fmla="*/ 2 w 166"/>
                  <a:gd name="T61" fmla="*/ 0 h 223"/>
                  <a:gd name="T62" fmla="*/ 1 w 166"/>
                  <a:gd name="T63" fmla="*/ 0 h 2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6"/>
                  <a:gd name="T97" fmla="*/ 0 h 223"/>
                  <a:gd name="T98" fmla="*/ 166 w 166"/>
                  <a:gd name="T99" fmla="*/ 223 h 2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6" h="223">
                    <a:moveTo>
                      <a:pt x="117" y="0"/>
                    </a:moveTo>
                    <a:lnTo>
                      <a:pt x="114" y="2"/>
                    </a:lnTo>
                    <a:lnTo>
                      <a:pt x="93" y="46"/>
                    </a:lnTo>
                    <a:lnTo>
                      <a:pt x="86" y="59"/>
                    </a:lnTo>
                    <a:lnTo>
                      <a:pt x="77" y="74"/>
                    </a:lnTo>
                    <a:lnTo>
                      <a:pt x="67" y="87"/>
                    </a:lnTo>
                    <a:lnTo>
                      <a:pt x="58" y="99"/>
                    </a:lnTo>
                    <a:lnTo>
                      <a:pt x="34" y="123"/>
                    </a:lnTo>
                    <a:lnTo>
                      <a:pt x="18" y="137"/>
                    </a:lnTo>
                    <a:lnTo>
                      <a:pt x="6" y="150"/>
                    </a:lnTo>
                    <a:lnTo>
                      <a:pt x="0" y="223"/>
                    </a:lnTo>
                    <a:lnTo>
                      <a:pt x="8" y="217"/>
                    </a:lnTo>
                    <a:lnTo>
                      <a:pt x="19" y="210"/>
                    </a:lnTo>
                    <a:lnTo>
                      <a:pt x="28" y="198"/>
                    </a:lnTo>
                    <a:lnTo>
                      <a:pt x="38" y="186"/>
                    </a:lnTo>
                    <a:lnTo>
                      <a:pt x="51" y="170"/>
                    </a:lnTo>
                    <a:lnTo>
                      <a:pt x="64" y="158"/>
                    </a:lnTo>
                    <a:lnTo>
                      <a:pt x="62" y="217"/>
                    </a:lnTo>
                    <a:lnTo>
                      <a:pt x="125" y="217"/>
                    </a:lnTo>
                    <a:lnTo>
                      <a:pt x="127" y="196"/>
                    </a:lnTo>
                    <a:lnTo>
                      <a:pt x="128" y="174"/>
                    </a:lnTo>
                    <a:lnTo>
                      <a:pt x="134" y="153"/>
                    </a:lnTo>
                    <a:lnTo>
                      <a:pt x="141" y="143"/>
                    </a:lnTo>
                    <a:lnTo>
                      <a:pt x="151" y="132"/>
                    </a:lnTo>
                    <a:lnTo>
                      <a:pt x="159" y="121"/>
                    </a:lnTo>
                    <a:lnTo>
                      <a:pt x="163" y="111"/>
                    </a:lnTo>
                    <a:lnTo>
                      <a:pt x="166" y="99"/>
                    </a:lnTo>
                    <a:lnTo>
                      <a:pt x="161" y="74"/>
                    </a:lnTo>
                    <a:lnTo>
                      <a:pt x="151" y="47"/>
                    </a:lnTo>
                    <a:lnTo>
                      <a:pt x="137" y="24"/>
                    </a:lnTo>
                    <a:lnTo>
                      <a:pt x="117"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72" name="Freeform 112"/>
              <p:cNvSpPr>
                <a:spLocks/>
              </p:cNvSpPr>
              <p:nvPr/>
            </p:nvSpPr>
            <p:spPr bwMode="auto">
              <a:xfrm>
                <a:off x="4037" y="1836"/>
                <a:ext cx="15" cy="24"/>
              </a:xfrm>
              <a:custGeom>
                <a:avLst/>
                <a:gdLst>
                  <a:gd name="T0" fmla="*/ 1 w 44"/>
                  <a:gd name="T1" fmla="*/ 0 h 71"/>
                  <a:gd name="T2" fmla="*/ 0 w 44"/>
                  <a:gd name="T3" fmla="*/ 0 h 71"/>
                  <a:gd name="T4" fmla="*/ 0 w 44"/>
                  <a:gd name="T5" fmla="*/ 1 h 71"/>
                  <a:gd name="T6" fmla="*/ 0 w 44"/>
                  <a:gd name="T7" fmla="*/ 1 h 71"/>
                  <a:gd name="T8" fmla="*/ 0 w 44"/>
                  <a:gd name="T9" fmla="*/ 1 h 71"/>
                  <a:gd name="T10" fmla="*/ 0 60000 65536"/>
                  <a:gd name="T11" fmla="*/ 0 60000 65536"/>
                  <a:gd name="T12" fmla="*/ 0 60000 65536"/>
                  <a:gd name="T13" fmla="*/ 0 60000 65536"/>
                  <a:gd name="T14" fmla="*/ 0 60000 65536"/>
                  <a:gd name="T15" fmla="*/ 0 w 44"/>
                  <a:gd name="T16" fmla="*/ 0 h 71"/>
                  <a:gd name="T17" fmla="*/ 44 w 44"/>
                  <a:gd name="T18" fmla="*/ 71 h 71"/>
                </a:gdLst>
                <a:ahLst/>
                <a:cxnLst>
                  <a:cxn ang="T10">
                    <a:pos x="T0" y="T1"/>
                  </a:cxn>
                  <a:cxn ang="T11">
                    <a:pos x="T2" y="T3"/>
                  </a:cxn>
                  <a:cxn ang="T12">
                    <a:pos x="T4" y="T5"/>
                  </a:cxn>
                  <a:cxn ang="T13">
                    <a:pos x="T6" y="T7"/>
                  </a:cxn>
                  <a:cxn ang="T14">
                    <a:pos x="T8" y="T9"/>
                  </a:cxn>
                </a:cxnLst>
                <a:rect l="T15" t="T16" r="T17" b="T18"/>
                <a:pathLst>
                  <a:path w="44" h="71">
                    <a:moveTo>
                      <a:pt x="44" y="0"/>
                    </a:moveTo>
                    <a:lnTo>
                      <a:pt x="39" y="13"/>
                    </a:lnTo>
                    <a:lnTo>
                      <a:pt x="24" y="42"/>
                    </a:lnTo>
                    <a:lnTo>
                      <a:pt x="11" y="59"/>
                    </a:lnTo>
                    <a:lnTo>
                      <a:pt x="0" y="71"/>
                    </a:lnTo>
                  </a:path>
                </a:pathLst>
              </a:custGeom>
              <a:noFill/>
              <a:ln w="0">
                <a:solidFill>
                  <a:srgbClr val="000000"/>
                </a:solidFill>
                <a:round/>
                <a:headEnd/>
                <a:tailEnd/>
              </a:ln>
            </p:spPr>
            <p:txBody>
              <a:bodyPr/>
              <a:lstStyle/>
              <a:p>
                <a:pPr eaLnBrk="0" hangingPunct="0"/>
                <a:endParaRPr lang="it-IT"/>
              </a:p>
            </p:txBody>
          </p:sp>
          <p:sp>
            <p:nvSpPr>
              <p:cNvPr id="83573" name="Freeform 113"/>
              <p:cNvSpPr>
                <a:spLocks/>
              </p:cNvSpPr>
              <p:nvPr/>
            </p:nvSpPr>
            <p:spPr bwMode="auto">
              <a:xfrm>
                <a:off x="3617" y="1593"/>
                <a:ext cx="70" cy="44"/>
              </a:xfrm>
              <a:custGeom>
                <a:avLst/>
                <a:gdLst>
                  <a:gd name="T0" fmla="*/ 0 w 208"/>
                  <a:gd name="T1" fmla="*/ 0 h 132"/>
                  <a:gd name="T2" fmla="*/ 0 w 208"/>
                  <a:gd name="T3" fmla="*/ 1 h 132"/>
                  <a:gd name="T4" fmla="*/ 1 w 208"/>
                  <a:gd name="T5" fmla="*/ 1 h 132"/>
                  <a:gd name="T6" fmla="*/ 1 w 208"/>
                  <a:gd name="T7" fmla="*/ 1 h 132"/>
                  <a:gd name="T8" fmla="*/ 1 w 208"/>
                  <a:gd name="T9" fmla="*/ 1 h 132"/>
                  <a:gd name="T10" fmla="*/ 2 w 208"/>
                  <a:gd name="T11" fmla="*/ 0 h 132"/>
                  <a:gd name="T12" fmla="*/ 2 w 208"/>
                  <a:gd name="T13" fmla="*/ 0 h 132"/>
                  <a:gd name="T14" fmla="*/ 2 w 208"/>
                  <a:gd name="T15" fmla="*/ 0 h 132"/>
                  <a:gd name="T16" fmla="*/ 2 w 208"/>
                  <a:gd name="T17" fmla="*/ 0 h 132"/>
                  <a:gd name="T18" fmla="*/ 3 w 208"/>
                  <a:gd name="T19" fmla="*/ 1 h 132"/>
                  <a:gd name="T20" fmla="*/ 2 w 208"/>
                  <a:gd name="T21" fmla="*/ 1 h 132"/>
                  <a:gd name="T22" fmla="*/ 2 w 208"/>
                  <a:gd name="T23" fmla="*/ 1 h 132"/>
                  <a:gd name="T24" fmla="*/ 2 w 208"/>
                  <a:gd name="T25" fmla="*/ 2 h 132"/>
                  <a:gd name="T26" fmla="*/ 2 w 208"/>
                  <a:gd name="T27" fmla="*/ 2 h 132"/>
                  <a:gd name="T28" fmla="*/ 1 w 208"/>
                  <a:gd name="T29" fmla="*/ 2 h 132"/>
                  <a:gd name="T30" fmla="*/ 1 w 208"/>
                  <a:gd name="T31" fmla="*/ 2 h 132"/>
                  <a:gd name="T32" fmla="*/ 1 w 208"/>
                  <a:gd name="T33" fmla="*/ 2 h 132"/>
                  <a:gd name="T34" fmla="*/ 1 w 208"/>
                  <a:gd name="T35" fmla="*/ 2 h 132"/>
                  <a:gd name="T36" fmla="*/ 0 w 208"/>
                  <a:gd name="T37" fmla="*/ 1 h 132"/>
                  <a:gd name="T38" fmla="*/ 0 w 208"/>
                  <a:gd name="T39" fmla="*/ 1 h 132"/>
                  <a:gd name="T40" fmla="*/ 0 w 208"/>
                  <a:gd name="T41" fmla="*/ 1 h 132"/>
                  <a:gd name="T42" fmla="*/ 0 w 208"/>
                  <a:gd name="T43" fmla="*/ 0 h 132"/>
                  <a:gd name="T44" fmla="*/ 0 w 208"/>
                  <a:gd name="T45" fmla="*/ 0 h 1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132"/>
                  <a:gd name="T71" fmla="*/ 208 w 208"/>
                  <a:gd name="T72" fmla="*/ 132 h 1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132">
                    <a:moveTo>
                      <a:pt x="12" y="28"/>
                    </a:moveTo>
                    <a:lnTo>
                      <a:pt x="39" y="43"/>
                    </a:lnTo>
                    <a:lnTo>
                      <a:pt x="65" y="47"/>
                    </a:lnTo>
                    <a:lnTo>
                      <a:pt x="90" y="47"/>
                    </a:lnTo>
                    <a:lnTo>
                      <a:pt x="111" y="46"/>
                    </a:lnTo>
                    <a:lnTo>
                      <a:pt x="132" y="40"/>
                    </a:lnTo>
                    <a:lnTo>
                      <a:pt x="156" y="26"/>
                    </a:lnTo>
                    <a:lnTo>
                      <a:pt x="182" y="7"/>
                    </a:lnTo>
                    <a:lnTo>
                      <a:pt x="189" y="0"/>
                    </a:lnTo>
                    <a:lnTo>
                      <a:pt x="208" y="90"/>
                    </a:lnTo>
                    <a:lnTo>
                      <a:pt x="197" y="103"/>
                    </a:lnTo>
                    <a:lnTo>
                      <a:pt x="180" y="113"/>
                    </a:lnTo>
                    <a:lnTo>
                      <a:pt x="163" y="122"/>
                    </a:lnTo>
                    <a:lnTo>
                      <a:pt x="145" y="125"/>
                    </a:lnTo>
                    <a:lnTo>
                      <a:pt x="117" y="130"/>
                    </a:lnTo>
                    <a:lnTo>
                      <a:pt x="90" y="132"/>
                    </a:lnTo>
                    <a:lnTo>
                      <a:pt x="58" y="130"/>
                    </a:lnTo>
                    <a:lnTo>
                      <a:pt x="41" y="125"/>
                    </a:lnTo>
                    <a:lnTo>
                      <a:pt x="31" y="119"/>
                    </a:lnTo>
                    <a:lnTo>
                      <a:pt x="25" y="113"/>
                    </a:lnTo>
                    <a:lnTo>
                      <a:pt x="14" y="71"/>
                    </a:lnTo>
                    <a:lnTo>
                      <a:pt x="0" y="20"/>
                    </a:lnTo>
                    <a:lnTo>
                      <a:pt x="12" y="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74" name="Freeform 114"/>
              <p:cNvSpPr>
                <a:spLocks/>
              </p:cNvSpPr>
              <p:nvPr/>
            </p:nvSpPr>
            <p:spPr bwMode="auto">
              <a:xfrm>
                <a:off x="3439" y="1483"/>
                <a:ext cx="121" cy="77"/>
              </a:xfrm>
              <a:custGeom>
                <a:avLst/>
                <a:gdLst>
                  <a:gd name="T0" fmla="*/ 1 w 363"/>
                  <a:gd name="T1" fmla="*/ 2 h 232"/>
                  <a:gd name="T2" fmla="*/ 1 w 363"/>
                  <a:gd name="T3" fmla="*/ 2 h 232"/>
                  <a:gd name="T4" fmla="*/ 1 w 363"/>
                  <a:gd name="T5" fmla="*/ 2 h 232"/>
                  <a:gd name="T6" fmla="*/ 1 w 363"/>
                  <a:gd name="T7" fmla="*/ 2 h 232"/>
                  <a:gd name="T8" fmla="*/ 2 w 363"/>
                  <a:gd name="T9" fmla="*/ 2 h 232"/>
                  <a:gd name="T10" fmla="*/ 2 w 363"/>
                  <a:gd name="T11" fmla="*/ 1 h 232"/>
                  <a:gd name="T12" fmla="*/ 3 w 363"/>
                  <a:gd name="T13" fmla="*/ 2 h 232"/>
                  <a:gd name="T14" fmla="*/ 3 w 363"/>
                  <a:gd name="T15" fmla="*/ 2 h 232"/>
                  <a:gd name="T16" fmla="*/ 3 w 363"/>
                  <a:gd name="T17" fmla="*/ 2 h 232"/>
                  <a:gd name="T18" fmla="*/ 4 w 363"/>
                  <a:gd name="T19" fmla="*/ 2 h 232"/>
                  <a:gd name="T20" fmla="*/ 4 w 363"/>
                  <a:gd name="T21" fmla="*/ 2 h 232"/>
                  <a:gd name="T22" fmla="*/ 4 w 363"/>
                  <a:gd name="T23" fmla="*/ 2 h 232"/>
                  <a:gd name="T24" fmla="*/ 4 w 363"/>
                  <a:gd name="T25" fmla="*/ 2 h 232"/>
                  <a:gd name="T26" fmla="*/ 4 w 363"/>
                  <a:gd name="T27" fmla="*/ 2 h 232"/>
                  <a:gd name="T28" fmla="*/ 4 w 363"/>
                  <a:gd name="T29" fmla="*/ 1 h 232"/>
                  <a:gd name="T30" fmla="*/ 4 w 363"/>
                  <a:gd name="T31" fmla="*/ 1 h 232"/>
                  <a:gd name="T32" fmla="*/ 4 w 363"/>
                  <a:gd name="T33" fmla="*/ 1 h 232"/>
                  <a:gd name="T34" fmla="*/ 4 w 363"/>
                  <a:gd name="T35" fmla="*/ 1 h 232"/>
                  <a:gd name="T36" fmla="*/ 4 w 363"/>
                  <a:gd name="T37" fmla="*/ 0 h 232"/>
                  <a:gd name="T38" fmla="*/ 4 w 363"/>
                  <a:gd name="T39" fmla="*/ 0 h 232"/>
                  <a:gd name="T40" fmla="*/ 3 w 363"/>
                  <a:gd name="T41" fmla="*/ 0 h 232"/>
                  <a:gd name="T42" fmla="*/ 3 w 363"/>
                  <a:gd name="T43" fmla="*/ 0 h 232"/>
                  <a:gd name="T44" fmla="*/ 3 w 363"/>
                  <a:gd name="T45" fmla="*/ 0 h 232"/>
                  <a:gd name="T46" fmla="*/ 2 w 363"/>
                  <a:gd name="T47" fmla="*/ 0 h 232"/>
                  <a:gd name="T48" fmla="*/ 2 w 363"/>
                  <a:gd name="T49" fmla="*/ 0 h 232"/>
                  <a:gd name="T50" fmla="*/ 1 w 363"/>
                  <a:gd name="T51" fmla="*/ 0 h 232"/>
                  <a:gd name="T52" fmla="*/ 1 w 363"/>
                  <a:gd name="T53" fmla="*/ 0 h 232"/>
                  <a:gd name="T54" fmla="*/ 0 w 363"/>
                  <a:gd name="T55" fmla="*/ 1 h 232"/>
                  <a:gd name="T56" fmla="*/ 0 w 363"/>
                  <a:gd name="T57" fmla="*/ 1 h 232"/>
                  <a:gd name="T58" fmla="*/ 0 w 363"/>
                  <a:gd name="T59" fmla="*/ 2 h 232"/>
                  <a:gd name="T60" fmla="*/ 0 w 363"/>
                  <a:gd name="T61" fmla="*/ 2 h 232"/>
                  <a:gd name="T62" fmla="*/ 0 w 363"/>
                  <a:gd name="T63" fmla="*/ 3 h 232"/>
                  <a:gd name="T64" fmla="*/ 1 w 363"/>
                  <a:gd name="T65" fmla="*/ 3 h 2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3"/>
                  <a:gd name="T100" fmla="*/ 0 h 232"/>
                  <a:gd name="T101" fmla="*/ 363 w 363"/>
                  <a:gd name="T102" fmla="*/ 232 h 2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3" h="232">
                    <a:moveTo>
                      <a:pt x="42" y="228"/>
                    </a:moveTo>
                    <a:lnTo>
                      <a:pt x="45" y="187"/>
                    </a:lnTo>
                    <a:lnTo>
                      <a:pt x="75" y="209"/>
                    </a:lnTo>
                    <a:lnTo>
                      <a:pt x="79" y="184"/>
                    </a:lnTo>
                    <a:lnTo>
                      <a:pt x="84" y="167"/>
                    </a:lnTo>
                    <a:lnTo>
                      <a:pt x="94" y="151"/>
                    </a:lnTo>
                    <a:lnTo>
                      <a:pt x="106" y="141"/>
                    </a:lnTo>
                    <a:lnTo>
                      <a:pt x="119" y="130"/>
                    </a:lnTo>
                    <a:lnTo>
                      <a:pt x="132" y="125"/>
                    </a:lnTo>
                    <a:lnTo>
                      <a:pt x="146" y="123"/>
                    </a:lnTo>
                    <a:lnTo>
                      <a:pt x="159" y="121"/>
                    </a:lnTo>
                    <a:lnTo>
                      <a:pt x="188" y="118"/>
                    </a:lnTo>
                    <a:lnTo>
                      <a:pt x="205" y="119"/>
                    </a:lnTo>
                    <a:lnTo>
                      <a:pt x="221" y="123"/>
                    </a:lnTo>
                    <a:lnTo>
                      <a:pt x="233" y="126"/>
                    </a:lnTo>
                    <a:lnTo>
                      <a:pt x="246" y="132"/>
                    </a:lnTo>
                    <a:lnTo>
                      <a:pt x="259" y="141"/>
                    </a:lnTo>
                    <a:lnTo>
                      <a:pt x="275" y="154"/>
                    </a:lnTo>
                    <a:lnTo>
                      <a:pt x="283" y="121"/>
                    </a:lnTo>
                    <a:lnTo>
                      <a:pt x="297" y="130"/>
                    </a:lnTo>
                    <a:lnTo>
                      <a:pt x="312" y="143"/>
                    </a:lnTo>
                    <a:lnTo>
                      <a:pt x="320" y="157"/>
                    </a:lnTo>
                    <a:lnTo>
                      <a:pt x="325" y="173"/>
                    </a:lnTo>
                    <a:lnTo>
                      <a:pt x="328" y="197"/>
                    </a:lnTo>
                    <a:lnTo>
                      <a:pt x="338" y="184"/>
                    </a:lnTo>
                    <a:lnTo>
                      <a:pt x="342" y="164"/>
                    </a:lnTo>
                    <a:lnTo>
                      <a:pt x="341" y="141"/>
                    </a:lnTo>
                    <a:lnTo>
                      <a:pt x="338" y="130"/>
                    </a:lnTo>
                    <a:lnTo>
                      <a:pt x="328" y="111"/>
                    </a:lnTo>
                    <a:lnTo>
                      <a:pt x="341" y="121"/>
                    </a:lnTo>
                    <a:lnTo>
                      <a:pt x="363" y="133"/>
                    </a:lnTo>
                    <a:lnTo>
                      <a:pt x="359" y="117"/>
                    </a:lnTo>
                    <a:lnTo>
                      <a:pt x="351" y="97"/>
                    </a:lnTo>
                    <a:lnTo>
                      <a:pt x="338" y="78"/>
                    </a:lnTo>
                    <a:lnTo>
                      <a:pt x="315" y="57"/>
                    </a:lnTo>
                    <a:lnTo>
                      <a:pt x="299" y="46"/>
                    </a:lnTo>
                    <a:lnTo>
                      <a:pt x="275" y="34"/>
                    </a:lnTo>
                    <a:lnTo>
                      <a:pt x="295" y="32"/>
                    </a:lnTo>
                    <a:lnTo>
                      <a:pt x="318" y="33"/>
                    </a:lnTo>
                    <a:lnTo>
                      <a:pt x="298" y="25"/>
                    </a:lnTo>
                    <a:lnTo>
                      <a:pt x="282" y="21"/>
                    </a:lnTo>
                    <a:lnTo>
                      <a:pt x="262" y="19"/>
                    </a:lnTo>
                    <a:lnTo>
                      <a:pt x="244" y="24"/>
                    </a:lnTo>
                    <a:lnTo>
                      <a:pt x="253" y="12"/>
                    </a:lnTo>
                    <a:lnTo>
                      <a:pt x="267" y="4"/>
                    </a:lnTo>
                    <a:lnTo>
                      <a:pt x="237" y="0"/>
                    </a:lnTo>
                    <a:lnTo>
                      <a:pt x="210" y="2"/>
                    </a:lnTo>
                    <a:lnTo>
                      <a:pt x="185" y="7"/>
                    </a:lnTo>
                    <a:lnTo>
                      <a:pt x="159" y="14"/>
                    </a:lnTo>
                    <a:lnTo>
                      <a:pt x="174" y="2"/>
                    </a:lnTo>
                    <a:lnTo>
                      <a:pt x="147" y="8"/>
                    </a:lnTo>
                    <a:lnTo>
                      <a:pt x="119" y="15"/>
                    </a:lnTo>
                    <a:lnTo>
                      <a:pt x="94" y="24"/>
                    </a:lnTo>
                    <a:lnTo>
                      <a:pt x="69" y="37"/>
                    </a:lnTo>
                    <a:lnTo>
                      <a:pt x="49" y="48"/>
                    </a:lnTo>
                    <a:lnTo>
                      <a:pt x="38" y="64"/>
                    </a:lnTo>
                    <a:lnTo>
                      <a:pt x="25" y="79"/>
                    </a:lnTo>
                    <a:lnTo>
                      <a:pt x="14" y="99"/>
                    </a:lnTo>
                    <a:lnTo>
                      <a:pt x="6" y="119"/>
                    </a:lnTo>
                    <a:lnTo>
                      <a:pt x="3" y="141"/>
                    </a:lnTo>
                    <a:lnTo>
                      <a:pt x="0" y="157"/>
                    </a:lnTo>
                    <a:lnTo>
                      <a:pt x="3" y="173"/>
                    </a:lnTo>
                    <a:lnTo>
                      <a:pt x="8" y="190"/>
                    </a:lnTo>
                    <a:lnTo>
                      <a:pt x="16" y="207"/>
                    </a:lnTo>
                    <a:lnTo>
                      <a:pt x="27" y="220"/>
                    </a:lnTo>
                    <a:lnTo>
                      <a:pt x="42" y="232"/>
                    </a:lnTo>
                    <a:lnTo>
                      <a:pt x="42" y="228"/>
                    </a:lnTo>
                    <a:close/>
                  </a:path>
                </a:pathLst>
              </a:custGeom>
              <a:solidFill>
                <a:srgbClr val="FF80FF"/>
              </a:solidFill>
              <a:ln w="0">
                <a:solidFill>
                  <a:srgbClr val="000000"/>
                </a:solidFill>
                <a:round/>
                <a:headEnd/>
                <a:tailEnd/>
              </a:ln>
            </p:spPr>
            <p:txBody>
              <a:bodyPr/>
              <a:lstStyle/>
              <a:p>
                <a:pPr eaLnBrk="0" hangingPunct="0"/>
                <a:endParaRPr lang="it-IT"/>
              </a:p>
            </p:txBody>
          </p:sp>
          <p:sp>
            <p:nvSpPr>
              <p:cNvPr id="83575" name="Freeform 115"/>
              <p:cNvSpPr>
                <a:spLocks/>
              </p:cNvSpPr>
              <p:nvPr/>
            </p:nvSpPr>
            <p:spPr bwMode="auto">
              <a:xfrm>
                <a:off x="3452" y="1586"/>
                <a:ext cx="86" cy="33"/>
              </a:xfrm>
              <a:custGeom>
                <a:avLst/>
                <a:gdLst>
                  <a:gd name="T0" fmla="*/ 3 w 256"/>
                  <a:gd name="T1" fmla="*/ 1 h 100"/>
                  <a:gd name="T2" fmla="*/ 3 w 256"/>
                  <a:gd name="T3" fmla="*/ 1 h 100"/>
                  <a:gd name="T4" fmla="*/ 3 w 256"/>
                  <a:gd name="T5" fmla="*/ 1 h 100"/>
                  <a:gd name="T6" fmla="*/ 3 w 256"/>
                  <a:gd name="T7" fmla="*/ 1 h 100"/>
                  <a:gd name="T8" fmla="*/ 3 w 256"/>
                  <a:gd name="T9" fmla="*/ 1 h 100"/>
                  <a:gd name="T10" fmla="*/ 3 w 256"/>
                  <a:gd name="T11" fmla="*/ 1 h 100"/>
                  <a:gd name="T12" fmla="*/ 3 w 256"/>
                  <a:gd name="T13" fmla="*/ 1 h 100"/>
                  <a:gd name="T14" fmla="*/ 2 w 256"/>
                  <a:gd name="T15" fmla="*/ 1 h 100"/>
                  <a:gd name="T16" fmla="*/ 2 w 256"/>
                  <a:gd name="T17" fmla="*/ 1 h 100"/>
                  <a:gd name="T18" fmla="*/ 2 w 256"/>
                  <a:gd name="T19" fmla="*/ 1 h 100"/>
                  <a:gd name="T20" fmla="*/ 1 w 256"/>
                  <a:gd name="T21" fmla="*/ 1 h 100"/>
                  <a:gd name="T22" fmla="*/ 1 w 256"/>
                  <a:gd name="T23" fmla="*/ 1 h 100"/>
                  <a:gd name="T24" fmla="*/ 0 w 256"/>
                  <a:gd name="T25" fmla="*/ 1 h 100"/>
                  <a:gd name="T26" fmla="*/ 0 w 256"/>
                  <a:gd name="T27" fmla="*/ 1 h 100"/>
                  <a:gd name="T28" fmla="*/ 0 w 256"/>
                  <a:gd name="T29" fmla="*/ 1 h 100"/>
                  <a:gd name="T30" fmla="*/ 0 w 256"/>
                  <a:gd name="T31" fmla="*/ 1 h 100"/>
                  <a:gd name="T32" fmla="*/ 0 w 256"/>
                  <a:gd name="T33" fmla="*/ 1 h 100"/>
                  <a:gd name="T34" fmla="*/ 0 w 256"/>
                  <a:gd name="T35" fmla="*/ 0 h 100"/>
                  <a:gd name="T36" fmla="*/ 0 w 256"/>
                  <a:gd name="T37" fmla="*/ 0 h 100"/>
                  <a:gd name="T38" fmla="*/ 0 w 256"/>
                  <a:gd name="T39" fmla="*/ 0 h 100"/>
                  <a:gd name="T40" fmla="*/ 0 w 256"/>
                  <a:gd name="T41" fmla="*/ 0 h 100"/>
                  <a:gd name="T42" fmla="*/ 0 w 256"/>
                  <a:gd name="T43" fmla="*/ 0 h 100"/>
                  <a:gd name="T44" fmla="*/ 1 w 256"/>
                  <a:gd name="T45" fmla="*/ 0 h 100"/>
                  <a:gd name="T46" fmla="*/ 1 w 256"/>
                  <a:gd name="T47" fmla="*/ 0 h 100"/>
                  <a:gd name="T48" fmla="*/ 1 w 256"/>
                  <a:gd name="T49" fmla="*/ 0 h 100"/>
                  <a:gd name="T50" fmla="*/ 1 w 256"/>
                  <a:gd name="T51" fmla="*/ 0 h 100"/>
                  <a:gd name="T52" fmla="*/ 1 w 256"/>
                  <a:gd name="T53" fmla="*/ 0 h 100"/>
                  <a:gd name="T54" fmla="*/ 1 w 256"/>
                  <a:gd name="T55" fmla="*/ 0 h 100"/>
                  <a:gd name="T56" fmla="*/ 2 w 256"/>
                  <a:gd name="T57" fmla="*/ 1 h 100"/>
                  <a:gd name="T58" fmla="*/ 2 w 256"/>
                  <a:gd name="T59" fmla="*/ 1 h 100"/>
                  <a:gd name="T60" fmla="*/ 3 w 256"/>
                  <a:gd name="T61" fmla="*/ 0 h 100"/>
                  <a:gd name="T62" fmla="*/ 3 w 256"/>
                  <a:gd name="T63" fmla="*/ 0 h 100"/>
                  <a:gd name="T64" fmla="*/ 3 w 256"/>
                  <a:gd name="T65" fmla="*/ 0 h 100"/>
                  <a:gd name="T66" fmla="*/ 3 w 256"/>
                  <a:gd name="T67" fmla="*/ 1 h 100"/>
                  <a:gd name="T68" fmla="*/ 3 w 256"/>
                  <a:gd name="T69" fmla="*/ 1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6"/>
                  <a:gd name="T106" fmla="*/ 0 h 100"/>
                  <a:gd name="T107" fmla="*/ 256 w 25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6" h="100">
                    <a:moveTo>
                      <a:pt x="246" y="69"/>
                    </a:moveTo>
                    <a:lnTo>
                      <a:pt x="241" y="74"/>
                    </a:lnTo>
                    <a:lnTo>
                      <a:pt x="236" y="79"/>
                    </a:lnTo>
                    <a:lnTo>
                      <a:pt x="230" y="86"/>
                    </a:lnTo>
                    <a:lnTo>
                      <a:pt x="226" y="91"/>
                    </a:lnTo>
                    <a:lnTo>
                      <a:pt x="225" y="92"/>
                    </a:lnTo>
                    <a:lnTo>
                      <a:pt x="198" y="93"/>
                    </a:lnTo>
                    <a:lnTo>
                      <a:pt x="170" y="100"/>
                    </a:lnTo>
                    <a:lnTo>
                      <a:pt x="152" y="84"/>
                    </a:lnTo>
                    <a:lnTo>
                      <a:pt x="132" y="71"/>
                    </a:lnTo>
                    <a:lnTo>
                      <a:pt x="104" y="60"/>
                    </a:lnTo>
                    <a:lnTo>
                      <a:pt x="66" y="49"/>
                    </a:lnTo>
                    <a:lnTo>
                      <a:pt x="32" y="48"/>
                    </a:lnTo>
                    <a:lnTo>
                      <a:pt x="17" y="49"/>
                    </a:lnTo>
                    <a:lnTo>
                      <a:pt x="8" y="53"/>
                    </a:lnTo>
                    <a:lnTo>
                      <a:pt x="0" y="60"/>
                    </a:lnTo>
                    <a:lnTo>
                      <a:pt x="4" y="56"/>
                    </a:lnTo>
                    <a:lnTo>
                      <a:pt x="26" y="32"/>
                    </a:lnTo>
                    <a:lnTo>
                      <a:pt x="30" y="23"/>
                    </a:lnTo>
                    <a:lnTo>
                      <a:pt x="34" y="18"/>
                    </a:lnTo>
                    <a:lnTo>
                      <a:pt x="38" y="1"/>
                    </a:lnTo>
                    <a:lnTo>
                      <a:pt x="38" y="0"/>
                    </a:lnTo>
                    <a:lnTo>
                      <a:pt x="46" y="8"/>
                    </a:lnTo>
                    <a:lnTo>
                      <a:pt x="61" y="18"/>
                    </a:lnTo>
                    <a:lnTo>
                      <a:pt x="76" y="25"/>
                    </a:lnTo>
                    <a:lnTo>
                      <a:pt x="92" y="32"/>
                    </a:lnTo>
                    <a:lnTo>
                      <a:pt x="105" y="35"/>
                    </a:lnTo>
                    <a:lnTo>
                      <a:pt x="119" y="39"/>
                    </a:lnTo>
                    <a:lnTo>
                      <a:pt x="144" y="42"/>
                    </a:lnTo>
                    <a:lnTo>
                      <a:pt x="170" y="42"/>
                    </a:lnTo>
                    <a:lnTo>
                      <a:pt x="204" y="39"/>
                    </a:lnTo>
                    <a:lnTo>
                      <a:pt x="219" y="33"/>
                    </a:lnTo>
                    <a:lnTo>
                      <a:pt x="218" y="35"/>
                    </a:lnTo>
                    <a:lnTo>
                      <a:pt x="256" y="66"/>
                    </a:lnTo>
                    <a:lnTo>
                      <a:pt x="246" y="69"/>
                    </a:lnTo>
                    <a:close/>
                  </a:path>
                </a:pathLst>
              </a:custGeom>
              <a:solidFill>
                <a:srgbClr val="FF80FF"/>
              </a:solidFill>
              <a:ln w="0">
                <a:solidFill>
                  <a:srgbClr val="000000"/>
                </a:solidFill>
                <a:round/>
                <a:headEnd/>
                <a:tailEnd/>
              </a:ln>
            </p:spPr>
            <p:txBody>
              <a:bodyPr/>
              <a:lstStyle/>
              <a:p>
                <a:pPr eaLnBrk="0" hangingPunct="0"/>
                <a:endParaRPr lang="it-IT"/>
              </a:p>
            </p:txBody>
          </p:sp>
          <p:sp>
            <p:nvSpPr>
              <p:cNvPr id="83576" name="Freeform 116"/>
              <p:cNvSpPr>
                <a:spLocks/>
              </p:cNvSpPr>
              <p:nvPr/>
            </p:nvSpPr>
            <p:spPr bwMode="auto">
              <a:xfrm>
                <a:off x="3452" y="1522"/>
                <a:ext cx="96" cy="78"/>
              </a:xfrm>
              <a:custGeom>
                <a:avLst/>
                <a:gdLst>
                  <a:gd name="T0" fmla="*/ 3 w 288"/>
                  <a:gd name="T1" fmla="*/ 3 h 233"/>
                  <a:gd name="T2" fmla="*/ 3 w 288"/>
                  <a:gd name="T3" fmla="*/ 3 h 233"/>
                  <a:gd name="T4" fmla="*/ 3 w 288"/>
                  <a:gd name="T5" fmla="*/ 3 h 233"/>
                  <a:gd name="T6" fmla="*/ 3 w 288"/>
                  <a:gd name="T7" fmla="*/ 2 h 233"/>
                  <a:gd name="T8" fmla="*/ 3 w 288"/>
                  <a:gd name="T9" fmla="*/ 2 h 233"/>
                  <a:gd name="T10" fmla="*/ 3 w 288"/>
                  <a:gd name="T11" fmla="*/ 2 h 233"/>
                  <a:gd name="T12" fmla="*/ 4 w 288"/>
                  <a:gd name="T13" fmla="*/ 1 h 233"/>
                  <a:gd name="T14" fmla="*/ 4 w 288"/>
                  <a:gd name="T15" fmla="*/ 1 h 233"/>
                  <a:gd name="T16" fmla="*/ 4 w 288"/>
                  <a:gd name="T17" fmla="*/ 1 h 233"/>
                  <a:gd name="T18" fmla="*/ 3 w 288"/>
                  <a:gd name="T19" fmla="*/ 0 h 233"/>
                  <a:gd name="T20" fmla="*/ 3 w 288"/>
                  <a:gd name="T21" fmla="*/ 0 h 233"/>
                  <a:gd name="T22" fmla="*/ 3 w 288"/>
                  <a:gd name="T23" fmla="*/ 0 h 233"/>
                  <a:gd name="T24" fmla="*/ 3 w 288"/>
                  <a:gd name="T25" fmla="*/ 0 h 233"/>
                  <a:gd name="T26" fmla="*/ 3 w 288"/>
                  <a:gd name="T27" fmla="*/ 0 h 233"/>
                  <a:gd name="T28" fmla="*/ 3 w 288"/>
                  <a:gd name="T29" fmla="*/ 0 h 233"/>
                  <a:gd name="T30" fmla="*/ 3 w 288"/>
                  <a:gd name="T31" fmla="*/ 0 h 233"/>
                  <a:gd name="T32" fmla="*/ 2 w 288"/>
                  <a:gd name="T33" fmla="*/ 0 h 233"/>
                  <a:gd name="T34" fmla="*/ 2 w 288"/>
                  <a:gd name="T35" fmla="*/ 0 h 233"/>
                  <a:gd name="T36" fmla="*/ 2 w 288"/>
                  <a:gd name="T37" fmla="*/ 0 h 233"/>
                  <a:gd name="T38" fmla="*/ 2 w 288"/>
                  <a:gd name="T39" fmla="*/ 0 h 233"/>
                  <a:gd name="T40" fmla="*/ 1 w 288"/>
                  <a:gd name="T41" fmla="*/ 0 h 233"/>
                  <a:gd name="T42" fmla="*/ 1 w 288"/>
                  <a:gd name="T43" fmla="*/ 0 h 233"/>
                  <a:gd name="T44" fmla="*/ 1 w 288"/>
                  <a:gd name="T45" fmla="*/ 0 h 233"/>
                  <a:gd name="T46" fmla="*/ 1 w 288"/>
                  <a:gd name="T47" fmla="*/ 0 h 233"/>
                  <a:gd name="T48" fmla="*/ 1 w 288"/>
                  <a:gd name="T49" fmla="*/ 0 h 233"/>
                  <a:gd name="T50" fmla="*/ 1 w 288"/>
                  <a:gd name="T51" fmla="*/ 0 h 233"/>
                  <a:gd name="T52" fmla="*/ 1 w 288"/>
                  <a:gd name="T53" fmla="*/ 1 h 233"/>
                  <a:gd name="T54" fmla="*/ 0 w 288"/>
                  <a:gd name="T55" fmla="*/ 1 h 233"/>
                  <a:gd name="T56" fmla="*/ 0 w 288"/>
                  <a:gd name="T57" fmla="*/ 1 h 233"/>
                  <a:gd name="T58" fmla="*/ 0 w 288"/>
                  <a:gd name="T59" fmla="*/ 1 h 233"/>
                  <a:gd name="T60" fmla="*/ 0 w 288"/>
                  <a:gd name="T61" fmla="*/ 1 h 233"/>
                  <a:gd name="T62" fmla="*/ 0 w 288"/>
                  <a:gd name="T63" fmla="*/ 1 h 233"/>
                  <a:gd name="T64" fmla="*/ 0 w 288"/>
                  <a:gd name="T65" fmla="*/ 2 h 233"/>
                  <a:gd name="T66" fmla="*/ 0 w 288"/>
                  <a:gd name="T67" fmla="*/ 2 h 233"/>
                  <a:gd name="T68" fmla="*/ 0 w 288"/>
                  <a:gd name="T69" fmla="*/ 2 h 233"/>
                  <a:gd name="T70" fmla="*/ 0 w 288"/>
                  <a:gd name="T71" fmla="*/ 2 h 233"/>
                  <a:gd name="T72" fmla="*/ 1 w 288"/>
                  <a:gd name="T73" fmla="*/ 2 h 233"/>
                  <a:gd name="T74" fmla="*/ 1 w 288"/>
                  <a:gd name="T75" fmla="*/ 3 h 233"/>
                  <a:gd name="T76" fmla="*/ 1 w 288"/>
                  <a:gd name="T77" fmla="*/ 3 h 233"/>
                  <a:gd name="T78" fmla="*/ 1 w 288"/>
                  <a:gd name="T79" fmla="*/ 3 h 233"/>
                  <a:gd name="T80" fmla="*/ 1 w 288"/>
                  <a:gd name="T81" fmla="*/ 3 h 233"/>
                  <a:gd name="T82" fmla="*/ 1 w 288"/>
                  <a:gd name="T83" fmla="*/ 3 h 233"/>
                  <a:gd name="T84" fmla="*/ 2 w 288"/>
                  <a:gd name="T85" fmla="*/ 3 h 233"/>
                  <a:gd name="T86" fmla="*/ 2 w 288"/>
                  <a:gd name="T87" fmla="*/ 3 h 233"/>
                  <a:gd name="T88" fmla="*/ 3 w 288"/>
                  <a:gd name="T89" fmla="*/ 3 h 233"/>
                  <a:gd name="T90" fmla="*/ 3 w 288"/>
                  <a:gd name="T91" fmla="*/ 3 h 2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8"/>
                  <a:gd name="T139" fmla="*/ 0 h 233"/>
                  <a:gd name="T140" fmla="*/ 288 w 288"/>
                  <a:gd name="T141" fmla="*/ 233 h 2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8" h="233">
                    <a:moveTo>
                      <a:pt x="219" y="224"/>
                    </a:moveTo>
                    <a:lnTo>
                      <a:pt x="235" y="216"/>
                    </a:lnTo>
                    <a:lnTo>
                      <a:pt x="249" y="206"/>
                    </a:lnTo>
                    <a:lnTo>
                      <a:pt x="262" y="191"/>
                    </a:lnTo>
                    <a:lnTo>
                      <a:pt x="272" y="174"/>
                    </a:lnTo>
                    <a:lnTo>
                      <a:pt x="283" y="143"/>
                    </a:lnTo>
                    <a:lnTo>
                      <a:pt x="288" y="110"/>
                    </a:lnTo>
                    <a:lnTo>
                      <a:pt x="288" y="79"/>
                    </a:lnTo>
                    <a:lnTo>
                      <a:pt x="285" y="55"/>
                    </a:lnTo>
                    <a:lnTo>
                      <a:pt x="281" y="39"/>
                    </a:lnTo>
                    <a:lnTo>
                      <a:pt x="272" y="25"/>
                    </a:lnTo>
                    <a:lnTo>
                      <a:pt x="257" y="12"/>
                    </a:lnTo>
                    <a:lnTo>
                      <a:pt x="243" y="3"/>
                    </a:lnTo>
                    <a:lnTo>
                      <a:pt x="235" y="36"/>
                    </a:lnTo>
                    <a:lnTo>
                      <a:pt x="219" y="23"/>
                    </a:lnTo>
                    <a:lnTo>
                      <a:pt x="206" y="14"/>
                    </a:lnTo>
                    <a:lnTo>
                      <a:pt x="193" y="8"/>
                    </a:lnTo>
                    <a:lnTo>
                      <a:pt x="182" y="5"/>
                    </a:lnTo>
                    <a:lnTo>
                      <a:pt x="165" y="2"/>
                    </a:lnTo>
                    <a:lnTo>
                      <a:pt x="147" y="0"/>
                    </a:lnTo>
                    <a:lnTo>
                      <a:pt x="119" y="3"/>
                    </a:lnTo>
                    <a:lnTo>
                      <a:pt x="105" y="5"/>
                    </a:lnTo>
                    <a:lnTo>
                      <a:pt x="92" y="7"/>
                    </a:lnTo>
                    <a:lnTo>
                      <a:pt x="79" y="13"/>
                    </a:lnTo>
                    <a:lnTo>
                      <a:pt x="66" y="23"/>
                    </a:lnTo>
                    <a:lnTo>
                      <a:pt x="54" y="33"/>
                    </a:lnTo>
                    <a:lnTo>
                      <a:pt x="44" y="49"/>
                    </a:lnTo>
                    <a:lnTo>
                      <a:pt x="39" y="66"/>
                    </a:lnTo>
                    <a:lnTo>
                      <a:pt x="36" y="91"/>
                    </a:lnTo>
                    <a:lnTo>
                      <a:pt x="21" y="81"/>
                    </a:lnTo>
                    <a:lnTo>
                      <a:pt x="5" y="69"/>
                    </a:lnTo>
                    <a:lnTo>
                      <a:pt x="0" y="110"/>
                    </a:lnTo>
                    <a:lnTo>
                      <a:pt x="15" y="151"/>
                    </a:lnTo>
                    <a:lnTo>
                      <a:pt x="24" y="168"/>
                    </a:lnTo>
                    <a:lnTo>
                      <a:pt x="34" y="185"/>
                    </a:lnTo>
                    <a:lnTo>
                      <a:pt x="38" y="190"/>
                    </a:lnTo>
                    <a:lnTo>
                      <a:pt x="46" y="198"/>
                    </a:lnTo>
                    <a:lnTo>
                      <a:pt x="60" y="209"/>
                    </a:lnTo>
                    <a:lnTo>
                      <a:pt x="76" y="216"/>
                    </a:lnTo>
                    <a:lnTo>
                      <a:pt x="92" y="222"/>
                    </a:lnTo>
                    <a:lnTo>
                      <a:pt x="105" y="225"/>
                    </a:lnTo>
                    <a:lnTo>
                      <a:pt x="119" y="230"/>
                    </a:lnTo>
                    <a:lnTo>
                      <a:pt x="144" y="233"/>
                    </a:lnTo>
                    <a:lnTo>
                      <a:pt x="170" y="233"/>
                    </a:lnTo>
                    <a:lnTo>
                      <a:pt x="203" y="229"/>
                    </a:lnTo>
                    <a:lnTo>
                      <a:pt x="219" y="224"/>
                    </a:lnTo>
                    <a:close/>
                  </a:path>
                </a:pathLst>
              </a:custGeom>
              <a:solidFill>
                <a:srgbClr val="FF80FF"/>
              </a:solidFill>
              <a:ln w="0">
                <a:solidFill>
                  <a:srgbClr val="000000"/>
                </a:solidFill>
                <a:round/>
                <a:headEnd/>
                <a:tailEnd/>
              </a:ln>
            </p:spPr>
            <p:txBody>
              <a:bodyPr/>
              <a:lstStyle/>
              <a:p>
                <a:pPr eaLnBrk="0" hangingPunct="0"/>
                <a:endParaRPr lang="it-IT"/>
              </a:p>
            </p:txBody>
          </p:sp>
          <p:sp>
            <p:nvSpPr>
              <p:cNvPr id="83577" name="Freeform 117"/>
              <p:cNvSpPr>
                <a:spLocks/>
              </p:cNvSpPr>
              <p:nvPr/>
            </p:nvSpPr>
            <p:spPr bwMode="auto">
              <a:xfrm>
                <a:off x="3446" y="1601"/>
                <a:ext cx="82" cy="51"/>
              </a:xfrm>
              <a:custGeom>
                <a:avLst/>
                <a:gdLst>
                  <a:gd name="T0" fmla="*/ 3 w 244"/>
                  <a:gd name="T1" fmla="*/ 1 h 153"/>
                  <a:gd name="T2" fmla="*/ 3 w 244"/>
                  <a:gd name="T3" fmla="*/ 1 h 153"/>
                  <a:gd name="T4" fmla="*/ 3 w 244"/>
                  <a:gd name="T5" fmla="*/ 1 h 153"/>
                  <a:gd name="T6" fmla="*/ 3 w 244"/>
                  <a:gd name="T7" fmla="*/ 1 h 153"/>
                  <a:gd name="T8" fmla="*/ 3 w 244"/>
                  <a:gd name="T9" fmla="*/ 2 h 153"/>
                  <a:gd name="T10" fmla="*/ 2 w 244"/>
                  <a:gd name="T11" fmla="*/ 2 h 153"/>
                  <a:gd name="T12" fmla="*/ 2 w 244"/>
                  <a:gd name="T13" fmla="*/ 2 h 153"/>
                  <a:gd name="T14" fmla="*/ 2 w 244"/>
                  <a:gd name="T15" fmla="*/ 2 h 153"/>
                  <a:gd name="T16" fmla="*/ 2 w 244"/>
                  <a:gd name="T17" fmla="*/ 2 h 153"/>
                  <a:gd name="T18" fmla="*/ 2 w 244"/>
                  <a:gd name="T19" fmla="*/ 1 h 153"/>
                  <a:gd name="T20" fmla="*/ 2 w 244"/>
                  <a:gd name="T21" fmla="*/ 1 h 153"/>
                  <a:gd name="T22" fmla="*/ 2 w 244"/>
                  <a:gd name="T23" fmla="*/ 1 h 153"/>
                  <a:gd name="T24" fmla="*/ 2 w 244"/>
                  <a:gd name="T25" fmla="*/ 1 h 153"/>
                  <a:gd name="T26" fmla="*/ 1 w 244"/>
                  <a:gd name="T27" fmla="*/ 1 h 153"/>
                  <a:gd name="T28" fmla="*/ 1 w 244"/>
                  <a:gd name="T29" fmla="*/ 1 h 153"/>
                  <a:gd name="T30" fmla="*/ 1 w 244"/>
                  <a:gd name="T31" fmla="*/ 1 h 153"/>
                  <a:gd name="T32" fmla="*/ 0 w 244"/>
                  <a:gd name="T33" fmla="*/ 1 h 153"/>
                  <a:gd name="T34" fmla="*/ 0 w 244"/>
                  <a:gd name="T35" fmla="*/ 1 h 153"/>
                  <a:gd name="T36" fmla="*/ 0 w 244"/>
                  <a:gd name="T37" fmla="*/ 1 h 153"/>
                  <a:gd name="T38" fmla="*/ 0 w 244"/>
                  <a:gd name="T39" fmla="*/ 1 h 153"/>
                  <a:gd name="T40" fmla="*/ 0 w 244"/>
                  <a:gd name="T41" fmla="*/ 1 h 153"/>
                  <a:gd name="T42" fmla="*/ 0 w 244"/>
                  <a:gd name="T43" fmla="*/ 0 h 153"/>
                  <a:gd name="T44" fmla="*/ 0 w 244"/>
                  <a:gd name="T45" fmla="*/ 0 h 153"/>
                  <a:gd name="T46" fmla="*/ 0 w 244"/>
                  <a:gd name="T47" fmla="*/ 0 h 153"/>
                  <a:gd name="T48" fmla="*/ 0 w 244"/>
                  <a:gd name="T49" fmla="*/ 0 h 153"/>
                  <a:gd name="T50" fmla="*/ 1 w 244"/>
                  <a:gd name="T51" fmla="*/ 0 h 153"/>
                  <a:gd name="T52" fmla="*/ 1 w 244"/>
                  <a:gd name="T53" fmla="*/ 0 h 153"/>
                  <a:gd name="T54" fmla="*/ 2 w 244"/>
                  <a:gd name="T55" fmla="*/ 0 h 153"/>
                  <a:gd name="T56" fmla="*/ 2 w 244"/>
                  <a:gd name="T57" fmla="*/ 0 h 153"/>
                  <a:gd name="T58" fmla="*/ 2 w 244"/>
                  <a:gd name="T59" fmla="*/ 0 h 153"/>
                  <a:gd name="T60" fmla="*/ 2 w 244"/>
                  <a:gd name="T61" fmla="*/ 1 h 153"/>
                  <a:gd name="T62" fmla="*/ 3 w 244"/>
                  <a:gd name="T63" fmla="*/ 1 h 153"/>
                  <a:gd name="T64" fmla="*/ 3 w 244"/>
                  <a:gd name="T65" fmla="*/ 1 h 153"/>
                  <a:gd name="T66" fmla="*/ 3 w 244"/>
                  <a:gd name="T67" fmla="*/ 1 h 1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4"/>
                  <a:gd name="T103" fmla="*/ 0 h 153"/>
                  <a:gd name="T104" fmla="*/ 244 w 244"/>
                  <a:gd name="T105" fmla="*/ 153 h 1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4" h="153">
                    <a:moveTo>
                      <a:pt x="244" y="45"/>
                    </a:moveTo>
                    <a:lnTo>
                      <a:pt x="241" y="55"/>
                    </a:lnTo>
                    <a:lnTo>
                      <a:pt x="235" y="78"/>
                    </a:lnTo>
                    <a:lnTo>
                      <a:pt x="228" y="110"/>
                    </a:lnTo>
                    <a:lnTo>
                      <a:pt x="204" y="123"/>
                    </a:lnTo>
                    <a:lnTo>
                      <a:pt x="189" y="133"/>
                    </a:lnTo>
                    <a:lnTo>
                      <a:pt x="176" y="153"/>
                    </a:lnTo>
                    <a:lnTo>
                      <a:pt x="163" y="143"/>
                    </a:lnTo>
                    <a:lnTo>
                      <a:pt x="141" y="129"/>
                    </a:lnTo>
                    <a:lnTo>
                      <a:pt x="143" y="120"/>
                    </a:lnTo>
                    <a:lnTo>
                      <a:pt x="141" y="98"/>
                    </a:lnTo>
                    <a:lnTo>
                      <a:pt x="137" y="85"/>
                    </a:lnTo>
                    <a:lnTo>
                      <a:pt x="128" y="73"/>
                    </a:lnTo>
                    <a:lnTo>
                      <a:pt x="116" y="61"/>
                    </a:lnTo>
                    <a:lnTo>
                      <a:pt x="84" y="45"/>
                    </a:lnTo>
                    <a:lnTo>
                      <a:pt x="58" y="42"/>
                    </a:lnTo>
                    <a:lnTo>
                      <a:pt x="30" y="44"/>
                    </a:lnTo>
                    <a:lnTo>
                      <a:pt x="16" y="50"/>
                    </a:lnTo>
                    <a:lnTo>
                      <a:pt x="6" y="53"/>
                    </a:lnTo>
                    <a:lnTo>
                      <a:pt x="0" y="59"/>
                    </a:lnTo>
                    <a:lnTo>
                      <a:pt x="2" y="57"/>
                    </a:lnTo>
                    <a:lnTo>
                      <a:pt x="13" y="25"/>
                    </a:lnTo>
                    <a:lnTo>
                      <a:pt x="18" y="13"/>
                    </a:lnTo>
                    <a:lnTo>
                      <a:pt x="26" y="7"/>
                    </a:lnTo>
                    <a:lnTo>
                      <a:pt x="35" y="2"/>
                    </a:lnTo>
                    <a:lnTo>
                      <a:pt x="50" y="0"/>
                    </a:lnTo>
                    <a:lnTo>
                      <a:pt x="84" y="4"/>
                    </a:lnTo>
                    <a:lnTo>
                      <a:pt x="124" y="13"/>
                    </a:lnTo>
                    <a:lnTo>
                      <a:pt x="151" y="25"/>
                    </a:lnTo>
                    <a:lnTo>
                      <a:pt x="173" y="39"/>
                    </a:lnTo>
                    <a:lnTo>
                      <a:pt x="188" y="53"/>
                    </a:lnTo>
                    <a:lnTo>
                      <a:pt x="217" y="47"/>
                    </a:lnTo>
                    <a:lnTo>
                      <a:pt x="243" y="45"/>
                    </a:lnTo>
                    <a:lnTo>
                      <a:pt x="244" y="45"/>
                    </a:lnTo>
                    <a:close/>
                  </a:path>
                </a:pathLst>
              </a:custGeom>
              <a:solidFill>
                <a:srgbClr val="FF80FF"/>
              </a:solidFill>
              <a:ln w="0">
                <a:solidFill>
                  <a:srgbClr val="000000"/>
                </a:solidFill>
                <a:round/>
                <a:headEnd/>
                <a:tailEnd/>
              </a:ln>
            </p:spPr>
            <p:txBody>
              <a:bodyPr/>
              <a:lstStyle/>
              <a:p>
                <a:pPr eaLnBrk="0" hangingPunct="0"/>
                <a:endParaRPr lang="it-IT"/>
              </a:p>
            </p:txBody>
          </p:sp>
          <p:sp>
            <p:nvSpPr>
              <p:cNvPr id="83578" name="Freeform 118"/>
              <p:cNvSpPr>
                <a:spLocks/>
              </p:cNvSpPr>
              <p:nvPr/>
            </p:nvSpPr>
            <p:spPr bwMode="auto">
              <a:xfrm>
                <a:off x="3574" y="1727"/>
                <a:ext cx="23" cy="18"/>
              </a:xfrm>
              <a:custGeom>
                <a:avLst/>
                <a:gdLst>
                  <a:gd name="T0" fmla="*/ 1 w 68"/>
                  <a:gd name="T1" fmla="*/ 0 h 54"/>
                  <a:gd name="T2" fmla="*/ 0 w 68"/>
                  <a:gd name="T3" fmla="*/ 0 h 54"/>
                  <a:gd name="T4" fmla="*/ 0 w 68"/>
                  <a:gd name="T5" fmla="*/ 0 h 54"/>
                  <a:gd name="T6" fmla="*/ 0 w 68"/>
                  <a:gd name="T7" fmla="*/ 0 h 54"/>
                  <a:gd name="T8" fmla="*/ 0 w 68"/>
                  <a:gd name="T9" fmla="*/ 0 h 54"/>
                  <a:gd name="T10" fmla="*/ 0 w 68"/>
                  <a:gd name="T11" fmla="*/ 1 h 54"/>
                  <a:gd name="T12" fmla="*/ 0 w 68"/>
                  <a:gd name="T13" fmla="*/ 1 h 54"/>
                  <a:gd name="T14" fmla="*/ 0 w 68"/>
                  <a:gd name="T15" fmla="*/ 1 h 54"/>
                  <a:gd name="T16" fmla="*/ 0 w 68"/>
                  <a:gd name="T17" fmla="*/ 1 h 54"/>
                  <a:gd name="T18" fmla="*/ 1 w 68"/>
                  <a:gd name="T19" fmla="*/ 0 h 54"/>
                  <a:gd name="T20" fmla="*/ 1 w 68"/>
                  <a:gd name="T21" fmla="*/ 0 h 54"/>
                  <a:gd name="T22" fmla="*/ 1 w 68"/>
                  <a:gd name="T23" fmla="*/ 0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
                  <a:gd name="T37" fmla="*/ 0 h 54"/>
                  <a:gd name="T38" fmla="*/ 68 w 68"/>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 h="54">
                    <a:moveTo>
                      <a:pt x="48" y="0"/>
                    </a:moveTo>
                    <a:lnTo>
                      <a:pt x="36" y="12"/>
                    </a:lnTo>
                    <a:lnTo>
                      <a:pt x="14" y="24"/>
                    </a:lnTo>
                    <a:lnTo>
                      <a:pt x="4" y="31"/>
                    </a:lnTo>
                    <a:lnTo>
                      <a:pt x="1" y="38"/>
                    </a:lnTo>
                    <a:lnTo>
                      <a:pt x="0" y="43"/>
                    </a:lnTo>
                    <a:lnTo>
                      <a:pt x="1" y="53"/>
                    </a:lnTo>
                    <a:lnTo>
                      <a:pt x="11" y="54"/>
                    </a:lnTo>
                    <a:lnTo>
                      <a:pt x="22" y="53"/>
                    </a:lnTo>
                    <a:lnTo>
                      <a:pt x="49" y="40"/>
                    </a:lnTo>
                    <a:lnTo>
                      <a:pt x="68" y="33"/>
                    </a:lnTo>
                    <a:lnTo>
                      <a:pt x="48" y="0"/>
                    </a:lnTo>
                    <a:close/>
                  </a:path>
                </a:pathLst>
              </a:custGeom>
              <a:solidFill>
                <a:srgbClr val="FF80FF"/>
              </a:solidFill>
              <a:ln w="0">
                <a:solidFill>
                  <a:srgbClr val="000000"/>
                </a:solidFill>
                <a:round/>
                <a:headEnd/>
                <a:tailEnd/>
              </a:ln>
            </p:spPr>
            <p:txBody>
              <a:bodyPr/>
              <a:lstStyle/>
              <a:p>
                <a:pPr eaLnBrk="0" hangingPunct="0"/>
                <a:endParaRPr lang="it-IT"/>
              </a:p>
            </p:txBody>
          </p:sp>
          <p:sp>
            <p:nvSpPr>
              <p:cNvPr id="83579" name="Freeform 119"/>
              <p:cNvSpPr>
                <a:spLocks/>
              </p:cNvSpPr>
              <p:nvPr/>
            </p:nvSpPr>
            <p:spPr bwMode="auto">
              <a:xfrm>
                <a:off x="3509" y="1715"/>
                <a:ext cx="107" cy="56"/>
              </a:xfrm>
              <a:custGeom>
                <a:avLst/>
                <a:gdLst>
                  <a:gd name="T0" fmla="*/ 4 w 323"/>
                  <a:gd name="T1" fmla="*/ 2 h 170"/>
                  <a:gd name="T2" fmla="*/ 4 w 323"/>
                  <a:gd name="T3" fmla="*/ 2 h 170"/>
                  <a:gd name="T4" fmla="*/ 4 w 323"/>
                  <a:gd name="T5" fmla="*/ 2 h 170"/>
                  <a:gd name="T6" fmla="*/ 4 w 323"/>
                  <a:gd name="T7" fmla="*/ 2 h 170"/>
                  <a:gd name="T8" fmla="*/ 4 w 323"/>
                  <a:gd name="T9" fmla="*/ 2 h 170"/>
                  <a:gd name="T10" fmla="*/ 4 w 323"/>
                  <a:gd name="T11" fmla="*/ 2 h 170"/>
                  <a:gd name="T12" fmla="*/ 4 w 323"/>
                  <a:gd name="T13" fmla="*/ 1 h 170"/>
                  <a:gd name="T14" fmla="*/ 4 w 323"/>
                  <a:gd name="T15" fmla="*/ 1 h 170"/>
                  <a:gd name="T16" fmla="*/ 4 w 323"/>
                  <a:gd name="T17" fmla="*/ 1 h 170"/>
                  <a:gd name="T18" fmla="*/ 4 w 323"/>
                  <a:gd name="T19" fmla="*/ 1 h 170"/>
                  <a:gd name="T20" fmla="*/ 4 w 323"/>
                  <a:gd name="T21" fmla="*/ 1 h 170"/>
                  <a:gd name="T22" fmla="*/ 4 w 323"/>
                  <a:gd name="T23" fmla="*/ 1 h 170"/>
                  <a:gd name="T24" fmla="*/ 4 w 323"/>
                  <a:gd name="T25" fmla="*/ 1 h 170"/>
                  <a:gd name="T26" fmla="*/ 4 w 323"/>
                  <a:gd name="T27" fmla="*/ 1 h 170"/>
                  <a:gd name="T28" fmla="*/ 4 w 323"/>
                  <a:gd name="T29" fmla="*/ 1 h 170"/>
                  <a:gd name="T30" fmla="*/ 4 w 323"/>
                  <a:gd name="T31" fmla="*/ 1 h 170"/>
                  <a:gd name="T32" fmla="*/ 4 w 323"/>
                  <a:gd name="T33" fmla="*/ 1 h 170"/>
                  <a:gd name="T34" fmla="*/ 3 w 323"/>
                  <a:gd name="T35" fmla="*/ 1 h 170"/>
                  <a:gd name="T36" fmla="*/ 3 w 323"/>
                  <a:gd name="T37" fmla="*/ 1 h 170"/>
                  <a:gd name="T38" fmla="*/ 3 w 323"/>
                  <a:gd name="T39" fmla="*/ 1 h 170"/>
                  <a:gd name="T40" fmla="*/ 3 w 323"/>
                  <a:gd name="T41" fmla="*/ 1 h 170"/>
                  <a:gd name="T42" fmla="*/ 3 w 323"/>
                  <a:gd name="T43" fmla="*/ 1 h 170"/>
                  <a:gd name="T44" fmla="*/ 2 w 323"/>
                  <a:gd name="T45" fmla="*/ 1 h 170"/>
                  <a:gd name="T46" fmla="*/ 2 w 323"/>
                  <a:gd name="T47" fmla="*/ 1 h 170"/>
                  <a:gd name="T48" fmla="*/ 2 w 323"/>
                  <a:gd name="T49" fmla="*/ 1 h 170"/>
                  <a:gd name="T50" fmla="*/ 2 w 323"/>
                  <a:gd name="T51" fmla="*/ 1 h 170"/>
                  <a:gd name="T52" fmla="*/ 3 w 323"/>
                  <a:gd name="T53" fmla="*/ 1 h 170"/>
                  <a:gd name="T54" fmla="*/ 3 w 323"/>
                  <a:gd name="T55" fmla="*/ 1 h 170"/>
                  <a:gd name="T56" fmla="*/ 3 w 323"/>
                  <a:gd name="T57" fmla="*/ 0 h 170"/>
                  <a:gd name="T58" fmla="*/ 3 w 323"/>
                  <a:gd name="T59" fmla="*/ 0 h 170"/>
                  <a:gd name="T60" fmla="*/ 3 w 323"/>
                  <a:gd name="T61" fmla="*/ 0 h 170"/>
                  <a:gd name="T62" fmla="*/ 3 w 323"/>
                  <a:gd name="T63" fmla="*/ 0 h 170"/>
                  <a:gd name="T64" fmla="*/ 3 w 323"/>
                  <a:gd name="T65" fmla="*/ 0 h 170"/>
                  <a:gd name="T66" fmla="*/ 3 w 323"/>
                  <a:gd name="T67" fmla="*/ 0 h 170"/>
                  <a:gd name="T68" fmla="*/ 3 w 323"/>
                  <a:gd name="T69" fmla="*/ 0 h 170"/>
                  <a:gd name="T70" fmla="*/ 2 w 323"/>
                  <a:gd name="T71" fmla="*/ 0 h 170"/>
                  <a:gd name="T72" fmla="*/ 2 w 323"/>
                  <a:gd name="T73" fmla="*/ 0 h 170"/>
                  <a:gd name="T74" fmla="*/ 2 w 323"/>
                  <a:gd name="T75" fmla="*/ 1 h 170"/>
                  <a:gd name="T76" fmla="*/ 1 w 323"/>
                  <a:gd name="T77" fmla="*/ 1 h 170"/>
                  <a:gd name="T78" fmla="*/ 0 w 323"/>
                  <a:gd name="T79" fmla="*/ 1 h 170"/>
                  <a:gd name="T80" fmla="*/ 0 w 323"/>
                  <a:gd name="T81" fmla="*/ 2 h 170"/>
                  <a:gd name="T82" fmla="*/ 0 w 323"/>
                  <a:gd name="T83" fmla="*/ 2 h 170"/>
                  <a:gd name="T84" fmla="*/ 0 w 323"/>
                  <a:gd name="T85" fmla="*/ 2 h 170"/>
                  <a:gd name="T86" fmla="*/ 1 w 323"/>
                  <a:gd name="T87" fmla="*/ 2 h 170"/>
                  <a:gd name="T88" fmla="*/ 1 w 323"/>
                  <a:gd name="T89" fmla="*/ 2 h 170"/>
                  <a:gd name="T90" fmla="*/ 1 w 323"/>
                  <a:gd name="T91" fmla="*/ 2 h 170"/>
                  <a:gd name="T92" fmla="*/ 4 w 323"/>
                  <a:gd name="T93" fmla="*/ 2 h 17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23"/>
                  <a:gd name="T142" fmla="*/ 0 h 170"/>
                  <a:gd name="T143" fmla="*/ 323 w 323"/>
                  <a:gd name="T144" fmla="*/ 170 h 17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23" h="170">
                    <a:moveTo>
                      <a:pt x="298" y="168"/>
                    </a:moveTo>
                    <a:lnTo>
                      <a:pt x="306" y="161"/>
                    </a:lnTo>
                    <a:lnTo>
                      <a:pt x="308" y="150"/>
                    </a:lnTo>
                    <a:lnTo>
                      <a:pt x="304" y="139"/>
                    </a:lnTo>
                    <a:lnTo>
                      <a:pt x="299" y="134"/>
                    </a:lnTo>
                    <a:lnTo>
                      <a:pt x="311" y="128"/>
                    </a:lnTo>
                    <a:lnTo>
                      <a:pt x="313" y="122"/>
                    </a:lnTo>
                    <a:lnTo>
                      <a:pt x="316" y="116"/>
                    </a:lnTo>
                    <a:lnTo>
                      <a:pt x="313" y="108"/>
                    </a:lnTo>
                    <a:lnTo>
                      <a:pt x="308" y="102"/>
                    </a:lnTo>
                    <a:lnTo>
                      <a:pt x="320" y="94"/>
                    </a:lnTo>
                    <a:lnTo>
                      <a:pt x="323" y="87"/>
                    </a:lnTo>
                    <a:lnTo>
                      <a:pt x="321" y="80"/>
                    </a:lnTo>
                    <a:lnTo>
                      <a:pt x="314" y="66"/>
                    </a:lnTo>
                    <a:lnTo>
                      <a:pt x="310" y="61"/>
                    </a:lnTo>
                    <a:lnTo>
                      <a:pt x="304" y="58"/>
                    </a:lnTo>
                    <a:lnTo>
                      <a:pt x="294" y="57"/>
                    </a:lnTo>
                    <a:lnTo>
                      <a:pt x="287" y="60"/>
                    </a:lnTo>
                    <a:lnTo>
                      <a:pt x="263" y="70"/>
                    </a:lnTo>
                    <a:lnTo>
                      <a:pt x="246" y="77"/>
                    </a:lnTo>
                    <a:lnTo>
                      <a:pt x="218" y="90"/>
                    </a:lnTo>
                    <a:lnTo>
                      <a:pt x="208" y="91"/>
                    </a:lnTo>
                    <a:lnTo>
                      <a:pt x="198" y="90"/>
                    </a:lnTo>
                    <a:lnTo>
                      <a:pt x="197" y="80"/>
                    </a:lnTo>
                    <a:lnTo>
                      <a:pt x="197" y="75"/>
                    </a:lnTo>
                    <a:lnTo>
                      <a:pt x="201" y="68"/>
                    </a:lnTo>
                    <a:lnTo>
                      <a:pt x="211" y="61"/>
                    </a:lnTo>
                    <a:lnTo>
                      <a:pt x="233" y="48"/>
                    </a:lnTo>
                    <a:lnTo>
                      <a:pt x="245" y="38"/>
                    </a:lnTo>
                    <a:lnTo>
                      <a:pt x="250" y="27"/>
                    </a:lnTo>
                    <a:lnTo>
                      <a:pt x="247" y="16"/>
                    </a:lnTo>
                    <a:lnTo>
                      <a:pt x="241" y="7"/>
                    </a:lnTo>
                    <a:lnTo>
                      <a:pt x="233" y="0"/>
                    </a:lnTo>
                    <a:lnTo>
                      <a:pt x="220" y="7"/>
                    </a:lnTo>
                    <a:lnTo>
                      <a:pt x="209" y="17"/>
                    </a:lnTo>
                    <a:lnTo>
                      <a:pt x="184" y="28"/>
                    </a:lnTo>
                    <a:lnTo>
                      <a:pt x="171" y="38"/>
                    </a:lnTo>
                    <a:lnTo>
                      <a:pt x="126" y="56"/>
                    </a:lnTo>
                    <a:lnTo>
                      <a:pt x="80" y="82"/>
                    </a:lnTo>
                    <a:lnTo>
                      <a:pt x="37" y="110"/>
                    </a:lnTo>
                    <a:lnTo>
                      <a:pt x="0" y="136"/>
                    </a:lnTo>
                    <a:lnTo>
                      <a:pt x="10" y="147"/>
                    </a:lnTo>
                    <a:lnTo>
                      <a:pt x="35" y="167"/>
                    </a:lnTo>
                    <a:lnTo>
                      <a:pt x="52" y="170"/>
                    </a:lnTo>
                    <a:lnTo>
                      <a:pt x="88" y="170"/>
                    </a:lnTo>
                    <a:lnTo>
                      <a:pt x="88" y="162"/>
                    </a:lnTo>
                    <a:lnTo>
                      <a:pt x="298" y="16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80" name="Freeform 120"/>
              <p:cNvSpPr>
                <a:spLocks/>
              </p:cNvSpPr>
              <p:nvPr/>
            </p:nvSpPr>
            <p:spPr bwMode="auto">
              <a:xfrm>
                <a:off x="3539" y="1808"/>
                <a:ext cx="60" cy="31"/>
              </a:xfrm>
              <a:custGeom>
                <a:avLst/>
                <a:gdLst>
                  <a:gd name="T0" fmla="*/ 2 w 181"/>
                  <a:gd name="T1" fmla="*/ 0 h 93"/>
                  <a:gd name="T2" fmla="*/ 2 w 181"/>
                  <a:gd name="T3" fmla="*/ 1 h 93"/>
                  <a:gd name="T4" fmla="*/ 1 w 181"/>
                  <a:gd name="T5" fmla="*/ 1 h 93"/>
                  <a:gd name="T6" fmla="*/ 0 w 181"/>
                  <a:gd name="T7" fmla="*/ 0 h 93"/>
                  <a:gd name="T8" fmla="*/ 0 w 181"/>
                  <a:gd name="T9" fmla="*/ 0 h 93"/>
                  <a:gd name="T10" fmla="*/ 0 w 181"/>
                  <a:gd name="T11" fmla="*/ 0 h 93"/>
                  <a:gd name="T12" fmla="*/ 1 w 181"/>
                  <a:gd name="T13" fmla="*/ 0 h 93"/>
                  <a:gd name="T14" fmla="*/ 1 w 181"/>
                  <a:gd name="T15" fmla="*/ 0 h 93"/>
                  <a:gd name="T16" fmla="*/ 2 w 181"/>
                  <a:gd name="T17" fmla="*/ 0 h 93"/>
                  <a:gd name="T18" fmla="*/ 2 w 181"/>
                  <a:gd name="T19" fmla="*/ 0 h 93"/>
                  <a:gd name="T20" fmla="*/ 2 w 181"/>
                  <a:gd name="T21" fmla="*/ 0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1"/>
                  <a:gd name="T34" fmla="*/ 0 h 93"/>
                  <a:gd name="T35" fmla="*/ 181 w 181"/>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1" h="93">
                    <a:moveTo>
                      <a:pt x="181" y="39"/>
                    </a:moveTo>
                    <a:lnTo>
                      <a:pt x="152" y="93"/>
                    </a:lnTo>
                    <a:lnTo>
                      <a:pt x="71" y="71"/>
                    </a:lnTo>
                    <a:lnTo>
                      <a:pt x="0" y="37"/>
                    </a:lnTo>
                    <a:lnTo>
                      <a:pt x="22" y="0"/>
                    </a:lnTo>
                    <a:lnTo>
                      <a:pt x="33" y="5"/>
                    </a:lnTo>
                    <a:lnTo>
                      <a:pt x="72" y="17"/>
                    </a:lnTo>
                    <a:lnTo>
                      <a:pt x="97" y="24"/>
                    </a:lnTo>
                    <a:lnTo>
                      <a:pt x="127" y="30"/>
                    </a:lnTo>
                    <a:lnTo>
                      <a:pt x="181" y="37"/>
                    </a:lnTo>
                    <a:lnTo>
                      <a:pt x="181" y="3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81" name="Freeform 121"/>
              <p:cNvSpPr>
                <a:spLocks/>
              </p:cNvSpPr>
              <p:nvPr/>
            </p:nvSpPr>
            <p:spPr bwMode="auto">
              <a:xfrm>
                <a:off x="3496" y="1802"/>
                <a:ext cx="52" cy="75"/>
              </a:xfrm>
              <a:custGeom>
                <a:avLst/>
                <a:gdLst>
                  <a:gd name="T0" fmla="*/ 2 w 156"/>
                  <a:gd name="T1" fmla="*/ 3 h 227"/>
                  <a:gd name="T2" fmla="*/ 1 w 156"/>
                  <a:gd name="T3" fmla="*/ 2 h 227"/>
                  <a:gd name="T4" fmla="*/ 0 w 156"/>
                  <a:gd name="T5" fmla="*/ 2 h 227"/>
                  <a:gd name="T6" fmla="*/ 0 w 156"/>
                  <a:gd name="T7" fmla="*/ 2 h 227"/>
                  <a:gd name="T8" fmla="*/ 0 w 156"/>
                  <a:gd name="T9" fmla="*/ 1 h 227"/>
                  <a:gd name="T10" fmla="*/ 1 w 156"/>
                  <a:gd name="T11" fmla="*/ 0 h 227"/>
                  <a:gd name="T12" fmla="*/ 1 w 156"/>
                  <a:gd name="T13" fmla="*/ 0 h 227"/>
                  <a:gd name="T14" fmla="*/ 2 w 156"/>
                  <a:gd name="T15" fmla="*/ 0 h 227"/>
                  <a:gd name="T16" fmla="*/ 2 w 156"/>
                  <a:gd name="T17" fmla="*/ 0 h 227"/>
                  <a:gd name="T18" fmla="*/ 2 w 156"/>
                  <a:gd name="T19" fmla="*/ 1 h 227"/>
                  <a:gd name="T20" fmla="*/ 1 w 156"/>
                  <a:gd name="T21" fmla="*/ 1 h 227"/>
                  <a:gd name="T22" fmla="*/ 1 w 156"/>
                  <a:gd name="T23" fmla="*/ 1 h 227"/>
                  <a:gd name="T24" fmla="*/ 1 w 156"/>
                  <a:gd name="T25" fmla="*/ 2 h 227"/>
                  <a:gd name="T26" fmla="*/ 1 w 156"/>
                  <a:gd name="T27" fmla="*/ 2 h 227"/>
                  <a:gd name="T28" fmla="*/ 2 w 156"/>
                  <a:gd name="T29" fmla="*/ 2 h 227"/>
                  <a:gd name="T30" fmla="*/ 2 w 156"/>
                  <a:gd name="T31" fmla="*/ 3 h 2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6"/>
                  <a:gd name="T49" fmla="*/ 0 h 227"/>
                  <a:gd name="T50" fmla="*/ 156 w 156"/>
                  <a:gd name="T51" fmla="*/ 227 h 22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6" h="227">
                    <a:moveTo>
                      <a:pt x="151" y="227"/>
                    </a:moveTo>
                    <a:lnTo>
                      <a:pt x="89" y="195"/>
                    </a:lnTo>
                    <a:lnTo>
                      <a:pt x="34" y="166"/>
                    </a:lnTo>
                    <a:lnTo>
                      <a:pt x="0" y="143"/>
                    </a:lnTo>
                    <a:lnTo>
                      <a:pt x="27" y="70"/>
                    </a:lnTo>
                    <a:lnTo>
                      <a:pt x="60" y="0"/>
                    </a:lnTo>
                    <a:lnTo>
                      <a:pt x="91" y="5"/>
                    </a:lnTo>
                    <a:lnTo>
                      <a:pt x="132" y="11"/>
                    </a:lnTo>
                    <a:lnTo>
                      <a:pt x="149" y="18"/>
                    </a:lnTo>
                    <a:lnTo>
                      <a:pt x="127" y="59"/>
                    </a:lnTo>
                    <a:lnTo>
                      <a:pt x="98" y="96"/>
                    </a:lnTo>
                    <a:lnTo>
                      <a:pt x="77" y="115"/>
                    </a:lnTo>
                    <a:lnTo>
                      <a:pt x="66" y="128"/>
                    </a:lnTo>
                    <a:lnTo>
                      <a:pt x="64" y="142"/>
                    </a:lnTo>
                    <a:lnTo>
                      <a:pt x="156" y="205"/>
                    </a:lnTo>
                    <a:lnTo>
                      <a:pt x="151" y="227"/>
                    </a:lnTo>
                    <a:close/>
                  </a:path>
                </a:pathLst>
              </a:custGeom>
              <a:solidFill>
                <a:srgbClr val="FF80FF"/>
              </a:solidFill>
              <a:ln w="0">
                <a:solidFill>
                  <a:srgbClr val="000000"/>
                </a:solidFill>
                <a:round/>
                <a:headEnd/>
                <a:tailEnd/>
              </a:ln>
            </p:spPr>
            <p:txBody>
              <a:bodyPr/>
              <a:lstStyle/>
              <a:p>
                <a:pPr eaLnBrk="0" hangingPunct="0"/>
                <a:endParaRPr lang="it-IT"/>
              </a:p>
            </p:txBody>
          </p:sp>
          <p:sp>
            <p:nvSpPr>
              <p:cNvPr id="83582" name="Freeform 122"/>
              <p:cNvSpPr>
                <a:spLocks/>
              </p:cNvSpPr>
              <p:nvPr/>
            </p:nvSpPr>
            <p:spPr bwMode="auto">
              <a:xfrm>
                <a:off x="3518" y="1820"/>
                <a:ext cx="70" cy="68"/>
              </a:xfrm>
              <a:custGeom>
                <a:avLst/>
                <a:gdLst>
                  <a:gd name="T0" fmla="*/ 1 w 210"/>
                  <a:gd name="T1" fmla="*/ 2 h 202"/>
                  <a:gd name="T2" fmla="*/ 0 w 210"/>
                  <a:gd name="T3" fmla="*/ 1 h 202"/>
                  <a:gd name="T4" fmla="*/ 0 w 210"/>
                  <a:gd name="T5" fmla="*/ 1 h 202"/>
                  <a:gd name="T6" fmla="*/ 0 w 210"/>
                  <a:gd name="T7" fmla="*/ 1 h 202"/>
                  <a:gd name="T8" fmla="*/ 0 w 210"/>
                  <a:gd name="T9" fmla="*/ 0 h 202"/>
                  <a:gd name="T10" fmla="*/ 1 w 210"/>
                  <a:gd name="T11" fmla="*/ 0 h 202"/>
                  <a:gd name="T12" fmla="*/ 2 w 210"/>
                  <a:gd name="T13" fmla="*/ 0 h 202"/>
                  <a:gd name="T14" fmla="*/ 2 w 210"/>
                  <a:gd name="T15" fmla="*/ 1 h 202"/>
                  <a:gd name="T16" fmla="*/ 2 w 210"/>
                  <a:gd name="T17" fmla="*/ 1 h 202"/>
                  <a:gd name="T18" fmla="*/ 2 w 210"/>
                  <a:gd name="T19" fmla="*/ 1 h 202"/>
                  <a:gd name="T20" fmla="*/ 2 w 210"/>
                  <a:gd name="T21" fmla="*/ 2 h 202"/>
                  <a:gd name="T22" fmla="*/ 3 w 210"/>
                  <a:gd name="T23" fmla="*/ 2 h 202"/>
                  <a:gd name="T24" fmla="*/ 3 w 210"/>
                  <a:gd name="T25" fmla="*/ 2 h 202"/>
                  <a:gd name="T26" fmla="*/ 3 w 210"/>
                  <a:gd name="T27" fmla="*/ 2 h 202"/>
                  <a:gd name="T28" fmla="*/ 3 w 210"/>
                  <a:gd name="T29" fmla="*/ 2 h 202"/>
                  <a:gd name="T30" fmla="*/ 2 w 210"/>
                  <a:gd name="T31" fmla="*/ 3 h 202"/>
                  <a:gd name="T32" fmla="*/ 2 w 210"/>
                  <a:gd name="T33" fmla="*/ 3 h 202"/>
                  <a:gd name="T34" fmla="*/ 2 w 210"/>
                  <a:gd name="T35" fmla="*/ 3 h 202"/>
                  <a:gd name="T36" fmla="*/ 2 w 210"/>
                  <a:gd name="T37" fmla="*/ 3 h 202"/>
                  <a:gd name="T38" fmla="*/ 2 w 210"/>
                  <a:gd name="T39" fmla="*/ 2 h 202"/>
                  <a:gd name="T40" fmla="*/ 1 w 210"/>
                  <a:gd name="T41" fmla="*/ 2 h 2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0"/>
                  <a:gd name="T64" fmla="*/ 0 h 202"/>
                  <a:gd name="T65" fmla="*/ 210 w 210"/>
                  <a:gd name="T66" fmla="*/ 202 h 2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0" h="202">
                    <a:moveTo>
                      <a:pt x="93" y="149"/>
                    </a:moveTo>
                    <a:lnTo>
                      <a:pt x="0" y="87"/>
                    </a:lnTo>
                    <a:lnTo>
                      <a:pt x="3" y="73"/>
                    </a:lnTo>
                    <a:lnTo>
                      <a:pt x="13" y="59"/>
                    </a:lnTo>
                    <a:lnTo>
                      <a:pt x="35" y="40"/>
                    </a:lnTo>
                    <a:lnTo>
                      <a:pt x="66" y="0"/>
                    </a:lnTo>
                    <a:lnTo>
                      <a:pt x="124" y="28"/>
                    </a:lnTo>
                    <a:lnTo>
                      <a:pt x="170" y="43"/>
                    </a:lnTo>
                    <a:lnTo>
                      <a:pt x="158" y="66"/>
                    </a:lnTo>
                    <a:lnTo>
                      <a:pt x="182" y="109"/>
                    </a:lnTo>
                    <a:lnTo>
                      <a:pt x="200" y="143"/>
                    </a:lnTo>
                    <a:lnTo>
                      <a:pt x="204" y="153"/>
                    </a:lnTo>
                    <a:lnTo>
                      <a:pt x="206" y="163"/>
                    </a:lnTo>
                    <a:lnTo>
                      <a:pt x="210" y="184"/>
                    </a:lnTo>
                    <a:lnTo>
                      <a:pt x="206" y="194"/>
                    </a:lnTo>
                    <a:lnTo>
                      <a:pt x="201" y="198"/>
                    </a:lnTo>
                    <a:lnTo>
                      <a:pt x="195" y="202"/>
                    </a:lnTo>
                    <a:lnTo>
                      <a:pt x="187" y="202"/>
                    </a:lnTo>
                    <a:lnTo>
                      <a:pt x="179" y="202"/>
                    </a:lnTo>
                    <a:lnTo>
                      <a:pt x="144" y="185"/>
                    </a:lnTo>
                    <a:lnTo>
                      <a:pt x="93" y="149"/>
                    </a:lnTo>
                    <a:close/>
                  </a:path>
                </a:pathLst>
              </a:custGeom>
              <a:solidFill>
                <a:srgbClr val="FF80FF"/>
              </a:solidFill>
              <a:ln w="0">
                <a:solidFill>
                  <a:srgbClr val="000000"/>
                </a:solidFill>
                <a:round/>
                <a:headEnd/>
                <a:tailEnd/>
              </a:ln>
            </p:spPr>
            <p:txBody>
              <a:bodyPr/>
              <a:lstStyle/>
              <a:p>
                <a:pPr eaLnBrk="0" hangingPunct="0"/>
                <a:endParaRPr lang="it-IT"/>
              </a:p>
            </p:txBody>
          </p:sp>
          <p:sp>
            <p:nvSpPr>
              <p:cNvPr id="83583" name="Freeform 123"/>
              <p:cNvSpPr>
                <a:spLocks/>
              </p:cNvSpPr>
              <p:nvPr/>
            </p:nvSpPr>
            <p:spPr bwMode="auto">
              <a:xfrm>
                <a:off x="3538" y="1610"/>
                <a:ext cx="234" cy="293"/>
              </a:xfrm>
              <a:custGeom>
                <a:avLst/>
                <a:gdLst>
                  <a:gd name="T0" fmla="*/ 7 w 700"/>
                  <a:gd name="T1" fmla="*/ 11 h 877"/>
                  <a:gd name="T2" fmla="*/ 7 w 700"/>
                  <a:gd name="T3" fmla="*/ 9 h 877"/>
                  <a:gd name="T4" fmla="*/ 7 w 700"/>
                  <a:gd name="T5" fmla="*/ 9 h 877"/>
                  <a:gd name="T6" fmla="*/ 8 w 700"/>
                  <a:gd name="T7" fmla="*/ 8 h 877"/>
                  <a:gd name="T8" fmla="*/ 8 w 700"/>
                  <a:gd name="T9" fmla="*/ 7 h 877"/>
                  <a:gd name="T10" fmla="*/ 8 w 700"/>
                  <a:gd name="T11" fmla="*/ 6 h 877"/>
                  <a:gd name="T12" fmla="*/ 9 w 700"/>
                  <a:gd name="T13" fmla="*/ 5 h 877"/>
                  <a:gd name="T14" fmla="*/ 9 w 700"/>
                  <a:gd name="T15" fmla="*/ 4 h 877"/>
                  <a:gd name="T16" fmla="*/ 9 w 700"/>
                  <a:gd name="T17" fmla="*/ 2 h 877"/>
                  <a:gd name="T18" fmla="*/ 8 w 700"/>
                  <a:gd name="T19" fmla="*/ 2 h 877"/>
                  <a:gd name="T20" fmla="*/ 8 w 700"/>
                  <a:gd name="T21" fmla="*/ 1 h 877"/>
                  <a:gd name="T22" fmla="*/ 8 w 700"/>
                  <a:gd name="T23" fmla="*/ 1 h 877"/>
                  <a:gd name="T24" fmla="*/ 8 w 700"/>
                  <a:gd name="T25" fmla="*/ 1 h 877"/>
                  <a:gd name="T26" fmla="*/ 5 w 700"/>
                  <a:gd name="T27" fmla="*/ 0 h 877"/>
                  <a:gd name="T28" fmla="*/ 6 w 700"/>
                  <a:gd name="T29" fmla="*/ 0 h 877"/>
                  <a:gd name="T30" fmla="*/ 6 w 700"/>
                  <a:gd name="T31" fmla="*/ 0 h 877"/>
                  <a:gd name="T32" fmla="*/ 5 w 700"/>
                  <a:gd name="T33" fmla="*/ 1 h 877"/>
                  <a:gd name="T34" fmla="*/ 5 w 700"/>
                  <a:gd name="T35" fmla="*/ 1 h 877"/>
                  <a:gd name="T36" fmla="*/ 4 w 700"/>
                  <a:gd name="T37" fmla="*/ 1 h 877"/>
                  <a:gd name="T38" fmla="*/ 3 w 700"/>
                  <a:gd name="T39" fmla="*/ 1 h 877"/>
                  <a:gd name="T40" fmla="*/ 3 w 700"/>
                  <a:gd name="T41" fmla="*/ 1 h 877"/>
                  <a:gd name="T42" fmla="*/ 1 w 700"/>
                  <a:gd name="T43" fmla="*/ 2 h 877"/>
                  <a:gd name="T44" fmla="*/ 1 w 700"/>
                  <a:gd name="T45" fmla="*/ 3 h 877"/>
                  <a:gd name="T46" fmla="*/ 1 w 700"/>
                  <a:gd name="T47" fmla="*/ 3 h 877"/>
                  <a:gd name="T48" fmla="*/ 1 w 700"/>
                  <a:gd name="T49" fmla="*/ 4 h 877"/>
                  <a:gd name="T50" fmla="*/ 2 w 700"/>
                  <a:gd name="T51" fmla="*/ 4 h 877"/>
                  <a:gd name="T52" fmla="*/ 2 w 700"/>
                  <a:gd name="T53" fmla="*/ 4 h 877"/>
                  <a:gd name="T54" fmla="*/ 2 w 700"/>
                  <a:gd name="T55" fmla="*/ 4 h 877"/>
                  <a:gd name="T56" fmla="*/ 2 w 700"/>
                  <a:gd name="T57" fmla="*/ 5 h 877"/>
                  <a:gd name="T58" fmla="*/ 2 w 700"/>
                  <a:gd name="T59" fmla="*/ 5 h 877"/>
                  <a:gd name="T60" fmla="*/ 3 w 700"/>
                  <a:gd name="T61" fmla="*/ 5 h 877"/>
                  <a:gd name="T62" fmla="*/ 3 w 700"/>
                  <a:gd name="T63" fmla="*/ 5 h 877"/>
                  <a:gd name="T64" fmla="*/ 3 w 700"/>
                  <a:gd name="T65" fmla="*/ 5 h 877"/>
                  <a:gd name="T66" fmla="*/ 3 w 700"/>
                  <a:gd name="T67" fmla="*/ 5 h 877"/>
                  <a:gd name="T68" fmla="*/ 3 w 700"/>
                  <a:gd name="T69" fmla="*/ 5 h 877"/>
                  <a:gd name="T70" fmla="*/ 3 w 700"/>
                  <a:gd name="T71" fmla="*/ 5 h 877"/>
                  <a:gd name="T72" fmla="*/ 3 w 700"/>
                  <a:gd name="T73" fmla="*/ 6 h 877"/>
                  <a:gd name="T74" fmla="*/ 3 w 700"/>
                  <a:gd name="T75" fmla="*/ 6 h 877"/>
                  <a:gd name="T76" fmla="*/ 0 w 700"/>
                  <a:gd name="T77" fmla="*/ 6 h 877"/>
                  <a:gd name="T78" fmla="*/ 0 w 700"/>
                  <a:gd name="T79" fmla="*/ 7 h 877"/>
                  <a:gd name="T80" fmla="*/ 0 w 700"/>
                  <a:gd name="T81" fmla="*/ 7 h 877"/>
                  <a:gd name="T82" fmla="*/ 1 w 700"/>
                  <a:gd name="T83" fmla="*/ 8 h 877"/>
                  <a:gd name="T84" fmla="*/ 2 w 700"/>
                  <a:gd name="T85" fmla="*/ 8 h 877"/>
                  <a:gd name="T86" fmla="*/ 1 w 700"/>
                  <a:gd name="T87" fmla="*/ 8 h 877"/>
                  <a:gd name="T88" fmla="*/ 2 w 700"/>
                  <a:gd name="T89" fmla="*/ 9 h 877"/>
                  <a:gd name="T90" fmla="*/ 2 w 700"/>
                  <a:gd name="T91" fmla="*/ 10 h 877"/>
                  <a:gd name="T92" fmla="*/ 2 w 700"/>
                  <a:gd name="T93" fmla="*/ 10 h 877"/>
                  <a:gd name="T94" fmla="*/ 2 w 700"/>
                  <a:gd name="T95" fmla="*/ 10 h 877"/>
                  <a:gd name="T96" fmla="*/ 2 w 700"/>
                  <a:gd name="T97" fmla="*/ 10 h 877"/>
                  <a:gd name="T98" fmla="*/ 1 w 700"/>
                  <a:gd name="T99" fmla="*/ 10 h 877"/>
                  <a:gd name="T100" fmla="*/ 0 w 700"/>
                  <a:gd name="T101" fmla="*/ 10 h 877"/>
                  <a:gd name="T102" fmla="*/ 0 w 700"/>
                  <a:gd name="T103" fmla="*/ 10 h 877"/>
                  <a:gd name="T104" fmla="*/ 1 w 700"/>
                  <a:gd name="T105" fmla="*/ 11 h 877"/>
                  <a:gd name="T106" fmla="*/ 3 w 700"/>
                  <a:gd name="T107" fmla="*/ 11 h 877"/>
                  <a:gd name="T108" fmla="*/ 5 w 700"/>
                  <a:gd name="T109" fmla="*/ 11 h 877"/>
                  <a:gd name="T110" fmla="*/ 6 w 700"/>
                  <a:gd name="T111" fmla="*/ 11 h 877"/>
                  <a:gd name="T112" fmla="*/ 7 w 700"/>
                  <a:gd name="T113" fmla="*/ 11 h 8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0"/>
                  <a:gd name="T172" fmla="*/ 0 h 877"/>
                  <a:gd name="T173" fmla="*/ 700 w 700"/>
                  <a:gd name="T174" fmla="*/ 877 h 8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0" h="877">
                    <a:moveTo>
                      <a:pt x="570" y="849"/>
                    </a:moveTo>
                    <a:lnTo>
                      <a:pt x="571" y="847"/>
                    </a:lnTo>
                    <a:lnTo>
                      <a:pt x="553" y="801"/>
                    </a:lnTo>
                    <a:lnTo>
                      <a:pt x="541" y="748"/>
                    </a:lnTo>
                    <a:lnTo>
                      <a:pt x="562" y="717"/>
                    </a:lnTo>
                    <a:lnTo>
                      <a:pt x="587" y="684"/>
                    </a:lnTo>
                    <a:lnTo>
                      <a:pt x="608" y="647"/>
                    </a:lnTo>
                    <a:lnTo>
                      <a:pt x="630" y="612"/>
                    </a:lnTo>
                    <a:lnTo>
                      <a:pt x="651" y="570"/>
                    </a:lnTo>
                    <a:lnTo>
                      <a:pt x="669" y="532"/>
                    </a:lnTo>
                    <a:lnTo>
                      <a:pt x="667" y="531"/>
                    </a:lnTo>
                    <a:lnTo>
                      <a:pt x="683" y="492"/>
                    </a:lnTo>
                    <a:lnTo>
                      <a:pt x="692" y="456"/>
                    </a:lnTo>
                    <a:lnTo>
                      <a:pt x="696" y="416"/>
                    </a:lnTo>
                    <a:lnTo>
                      <a:pt x="700" y="350"/>
                    </a:lnTo>
                    <a:lnTo>
                      <a:pt x="698" y="304"/>
                    </a:lnTo>
                    <a:lnTo>
                      <a:pt x="692" y="219"/>
                    </a:lnTo>
                    <a:lnTo>
                      <a:pt x="686" y="189"/>
                    </a:lnTo>
                    <a:lnTo>
                      <a:pt x="679" y="159"/>
                    </a:lnTo>
                    <a:lnTo>
                      <a:pt x="674" y="138"/>
                    </a:lnTo>
                    <a:lnTo>
                      <a:pt x="667" y="120"/>
                    </a:lnTo>
                    <a:lnTo>
                      <a:pt x="661" y="110"/>
                    </a:lnTo>
                    <a:lnTo>
                      <a:pt x="653" y="100"/>
                    </a:lnTo>
                    <a:lnTo>
                      <a:pt x="645" y="92"/>
                    </a:lnTo>
                    <a:lnTo>
                      <a:pt x="636" y="86"/>
                    </a:lnTo>
                    <a:lnTo>
                      <a:pt x="617" y="74"/>
                    </a:lnTo>
                    <a:lnTo>
                      <a:pt x="595" y="64"/>
                    </a:lnTo>
                    <a:lnTo>
                      <a:pt x="439" y="0"/>
                    </a:lnTo>
                    <a:lnTo>
                      <a:pt x="445" y="8"/>
                    </a:lnTo>
                    <a:lnTo>
                      <a:pt x="447" y="19"/>
                    </a:lnTo>
                    <a:lnTo>
                      <a:pt x="447" y="28"/>
                    </a:lnTo>
                    <a:lnTo>
                      <a:pt x="445" y="38"/>
                    </a:lnTo>
                    <a:lnTo>
                      <a:pt x="434" y="50"/>
                    </a:lnTo>
                    <a:lnTo>
                      <a:pt x="417" y="60"/>
                    </a:lnTo>
                    <a:lnTo>
                      <a:pt x="400" y="69"/>
                    </a:lnTo>
                    <a:lnTo>
                      <a:pt x="382" y="72"/>
                    </a:lnTo>
                    <a:lnTo>
                      <a:pt x="354" y="77"/>
                    </a:lnTo>
                    <a:lnTo>
                      <a:pt x="328" y="79"/>
                    </a:lnTo>
                    <a:lnTo>
                      <a:pt x="296" y="77"/>
                    </a:lnTo>
                    <a:lnTo>
                      <a:pt x="280" y="72"/>
                    </a:lnTo>
                    <a:lnTo>
                      <a:pt x="269" y="67"/>
                    </a:lnTo>
                    <a:lnTo>
                      <a:pt x="262" y="60"/>
                    </a:lnTo>
                    <a:lnTo>
                      <a:pt x="110" y="149"/>
                    </a:lnTo>
                    <a:lnTo>
                      <a:pt x="83" y="168"/>
                    </a:lnTo>
                    <a:lnTo>
                      <a:pt x="66" y="182"/>
                    </a:lnTo>
                    <a:lnTo>
                      <a:pt x="66" y="211"/>
                    </a:lnTo>
                    <a:lnTo>
                      <a:pt x="66" y="244"/>
                    </a:lnTo>
                    <a:lnTo>
                      <a:pt x="66" y="245"/>
                    </a:lnTo>
                    <a:lnTo>
                      <a:pt x="92" y="270"/>
                    </a:lnTo>
                    <a:lnTo>
                      <a:pt x="118" y="300"/>
                    </a:lnTo>
                    <a:lnTo>
                      <a:pt x="132" y="320"/>
                    </a:lnTo>
                    <a:lnTo>
                      <a:pt x="145" y="311"/>
                    </a:lnTo>
                    <a:lnTo>
                      <a:pt x="153" y="320"/>
                    </a:lnTo>
                    <a:lnTo>
                      <a:pt x="158" y="329"/>
                    </a:lnTo>
                    <a:lnTo>
                      <a:pt x="162" y="340"/>
                    </a:lnTo>
                    <a:lnTo>
                      <a:pt x="157" y="351"/>
                    </a:lnTo>
                    <a:lnTo>
                      <a:pt x="157" y="350"/>
                    </a:lnTo>
                    <a:lnTo>
                      <a:pt x="175" y="382"/>
                    </a:lnTo>
                    <a:lnTo>
                      <a:pt x="178" y="382"/>
                    </a:lnTo>
                    <a:lnTo>
                      <a:pt x="198" y="373"/>
                    </a:lnTo>
                    <a:lnTo>
                      <a:pt x="207" y="370"/>
                    </a:lnTo>
                    <a:lnTo>
                      <a:pt x="216" y="371"/>
                    </a:lnTo>
                    <a:lnTo>
                      <a:pt x="222" y="374"/>
                    </a:lnTo>
                    <a:lnTo>
                      <a:pt x="227" y="379"/>
                    </a:lnTo>
                    <a:lnTo>
                      <a:pt x="234" y="393"/>
                    </a:lnTo>
                    <a:lnTo>
                      <a:pt x="235" y="400"/>
                    </a:lnTo>
                    <a:lnTo>
                      <a:pt x="232" y="407"/>
                    </a:lnTo>
                    <a:lnTo>
                      <a:pt x="221" y="415"/>
                    </a:lnTo>
                    <a:lnTo>
                      <a:pt x="225" y="421"/>
                    </a:lnTo>
                    <a:lnTo>
                      <a:pt x="228" y="429"/>
                    </a:lnTo>
                    <a:lnTo>
                      <a:pt x="225" y="435"/>
                    </a:lnTo>
                    <a:lnTo>
                      <a:pt x="223" y="441"/>
                    </a:lnTo>
                    <a:lnTo>
                      <a:pt x="211" y="447"/>
                    </a:lnTo>
                    <a:lnTo>
                      <a:pt x="216" y="452"/>
                    </a:lnTo>
                    <a:lnTo>
                      <a:pt x="221" y="463"/>
                    </a:lnTo>
                    <a:lnTo>
                      <a:pt x="218" y="473"/>
                    </a:lnTo>
                    <a:lnTo>
                      <a:pt x="209" y="481"/>
                    </a:lnTo>
                    <a:lnTo>
                      <a:pt x="0" y="475"/>
                    </a:lnTo>
                    <a:lnTo>
                      <a:pt x="0" y="521"/>
                    </a:lnTo>
                    <a:lnTo>
                      <a:pt x="4" y="554"/>
                    </a:lnTo>
                    <a:lnTo>
                      <a:pt x="7" y="584"/>
                    </a:lnTo>
                    <a:lnTo>
                      <a:pt x="34" y="597"/>
                    </a:lnTo>
                    <a:lnTo>
                      <a:pt x="75" y="608"/>
                    </a:lnTo>
                    <a:lnTo>
                      <a:pt x="98" y="615"/>
                    </a:lnTo>
                    <a:lnTo>
                      <a:pt x="128" y="621"/>
                    </a:lnTo>
                    <a:lnTo>
                      <a:pt x="184" y="630"/>
                    </a:lnTo>
                    <a:lnTo>
                      <a:pt x="153" y="686"/>
                    </a:lnTo>
                    <a:lnTo>
                      <a:pt x="108" y="673"/>
                    </a:lnTo>
                    <a:lnTo>
                      <a:pt x="95" y="696"/>
                    </a:lnTo>
                    <a:lnTo>
                      <a:pt x="122" y="738"/>
                    </a:lnTo>
                    <a:lnTo>
                      <a:pt x="138" y="772"/>
                    </a:lnTo>
                    <a:lnTo>
                      <a:pt x="143" y="783"/>
                    </a:lnTo>
                    <a:lnTo>
                      <a:pt x="145" y="793"/>
                    </a:lnTo>
                    <a:lnTo>
                      <a:pt x="148" y="812"/>
                    </a:lnTo>
                    <a:lnTo>
                      <a:pt x="145" y="823"/>
                    </a:lnTo>
                    <a:lnTo>
                      <a:pt x="139" y="828"/>
                    </a:lnTo>
                    <a:lnTo>
                      <a:pt x="135" y="831"/>
                    </a:lnTo>
                    <a:lnTo>
                      <a:pt x="125" y="832"/>
                    </a:lnTo>
                    <a:lnTo>
                      <a:pt x="117" y="831"/>
                    </a:lnTo>
                    <a:lnTo>
                      <a:pt x="82" y="814"/>
                    </a:lnTo>
                    <a:lnTo>
                      <a:pt x="30" y="779"/>
                    </a:lnTo>
                    <a:lnTo>
                      <a:pt x="31" y="782"/>
                    </a:lnTo>
                    <a:lnTo>
                      <a:pt x="29" y="792"/>
                    </a:lnTo>
                    <a:lnTo>
                      <a:pt x="23" y="837"/>
                    </a:lnTo>
                    <a:lnTo>
                      <a:pt x="43" y="845"/>
                    </a:lnTo>
                    <a:lnTo>
                      <a:pt x="75" y="852"/>
                    </a:lnTo>
                    <a:lnTo>
                      <a:pt x="106" y="858"/>
                    </a:lnTo>
                    <a:lnTo>
                      <a:pt x="211" y="870"/>
                    </a:lnTo>
                    <a:lnTo>
                      <a:pt x="329" y="877"/>
                    </a:lnTo>
                    <a:lnTo>
                      <a:pt x="383" y="877"/>
                    </a:lnTo>
                    <a:lnTo>
                      <a:pt x="443" y="874"/>
                    </a:lnTo>
                    <a:lnTo>
                      <a:pt x="478" y="872"/>
                    </a:lnTo>
                    <a:lnTo>
                      <a:pt x="511" y="868"/>
                    </a:lnTo>
                    <a:lnTo>
                      <a:pt x="541" y="860"/>
                    </a:lnTo>
                    <a:lnTo>
                      <a:pt x="570" y="84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84" name="Freeform 124"/>
              <p:cNvSpPr>
                <a:spLocks/>
              </p:cNvSpPr>
              <p:nvPr/>
            </p:nvSpPr>
            <p:spPr bwMode="auto">
              <a:xfrm>
                <a:off x="3600" y="1731"/>
                <a:ext cx="161" cy="90"/>
              </a:xfrm>
              <a:custGeom>
                <a:avLst/>
                <a:gdLst>
                  <a:gd name="T0" fmla="*/ 6 w 482"/>
                  <a:gd name="T1" fmla="*/ 0 h 272"/>
                  <a:gd name="T2" fmla="*/ 4 w 482"/>
                  <a:gd name="T3" fmla="*/ 2 h 272"/>
                  <a:gd name="T4" fmla="*/ 4 w 482"/>
                  <a:gd name="T5" fmla="*/ 2 h 272"/>
                  <a:gd name="T6" fmla="*/ 3 w 482"/>
                  <a:gd name="T7" fmla="*/ 3 h 272"/>
                  <a:gd name="T8" fmla="*/ 3 w 482"/>
                  <a:gd name="T9" fmla="*/ 3 h 272"/>
                  <a:gd name="T10" fmla="*/ 3 w 482"/>
                  <a:gd name="T11" fmla="*/ 3 h 272"/>
                  <a:gd name="T12" fmla="*/ 3 w 482"/>
                  <a:gd name="T13" fmla="*/ 3 h 272"/>
                  <a:gd name="T14" fmla="*/ 2 w 482"/>
                  <a:gd name="T15" fmla="*/ 3 h 272"/>
                  <a:gd name="T16" fmla="*/ 2 w 482"/>
                  <a:gd name="T17" fmla="*/ 3 h 272"/>
                  <a:gd name="T18" fmla="*/ 1 w 482"/>
                  <a:gd name="T19" fmla="*/ 3 h 272"/>
                  <a:gd name="T20" fmla="*/ 0 w 482"/>
                  <a:gd name="T21" fmla="*/ 3 h 2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2"/>
                  <a:gd name="T34" fmla="*/ 0 h 272"/>
                  <a:gd name="T35" fmla="*/ 482 w 482"/>
                  <a:gd name="T36" fmla="*/ 272 h 2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2" h="272">
                    <a:moveTo>
                      <a:pt x="482" y="0"/>
                    </a:moveTo>
                    <a:lnTo>
                      <a:pt x="362" y="148"/>
                    </a:lnTo>
                    <a:lnTo>
                      <a:pt x="315" y="194"/>
                    </a:lnTo>
                    <a:lnTo>
                      <a:pt x="277" y="229"/>
                    </a:lnTo>
                    <a:lnTo>
                      <a:pt x="249" y="249"/>
                    </a:lnTo>
                    <a:lnTo>
                      <a:pt x="222" y="259"/>
                    </a:lnTo>
                    <a:lnTo>
                      <a:pt x="203" y="264"/>
                    </a:lnTo>
                    <a:lnTo>
                      <a:pt x="183" y="267"/>
                    </a:lnTo>
                    <a:lnTo>
                      <a:pt x="143" y="272"/>
                    </a:lnTo>
                    <a:lnTo>
                      <a:pt x="104" y="272"/>
                    </a:lnTo>
                    <a:lnTo>
                      <a:pt x="0" y="269"/>
                    </a:lnTo>
                  </a:path>
                </a:pathLst>
              </a:custGeom>
              <a:noFill/>
              <a:ln w="0">
                <a:solidFill>
                  <a:srgbClr val="000000"/>
                </a:solidFill>
                <a:round/>
                <a:headEnd/>
                <a:tailEnd/>
              </a:ln>
            </p:spPr>
            <p:txBody>
              <a:bodyPr/>
              <a:lstStyle/>
              <a:p>
                <a:pPr eaLnBrk="0" hangingPunct="0"/>
                <a:endParaRPr lang="it-IT"/>
              </a:p>
            </p:txBody>
          </p:sp>
          <p:sp>
            <p:nvSpPr>
              <p:cNvPr id="83585" name="Freeform 125"/>
              <p:cNvSpPr>
                <a:spLocks/>
              </p:cNvSpPr>
              <p:nvPr/>
            </p:nvSpPr>
            <p:spPr bwMode="auto">
              <a:xfrm>
                <a:off x="3608" y="1699"/>
                <a:ext cx="83" cy="72"/>
              </a:xfrm>
              <a:custGeom>
                <a:avLst/>
                <a:gdLst>
                  <a:gd name="T0" fmla="*/ 0 w 249"/>
                  <a:gd name="T1" fmla="*/ 3 h 214"/>
                  <a:gd name="T2" fmla="*/ 1 w 249"/>
                  <a:gd name="T3" fmla="*/ 3 h 214"/>
                  <a:gd name="T4" fmla="*/ 1 w 249"/>
                  <a:gd name="T5" fmla="*/ 3 h 214"/>
                  <a:gd name="T6" fmla="*/ 1 w 249"/>
                  <a:gd name="T7" fmla="*/ 3 h 214"/>
                  <a:gd name="T8" fmla="*/ 2 w 249"/>
                  <a:gd name="T9" fmla="*/ 3 h 214"/>
                  <a:gd name="T10" fmla="*/ 2 w 249"/>
                  <a:gd name="T11" fmla="*/ 3 h 214"/>
                  <a:gd name="T12" fmla="*/ 2 w 249"/>
                  <a:gd name="T13" fmla="*/ 2 h 214"/>
                  <a:gd name="T14" fmla="*/ 2 w 249"/>
                  <a:gd name="T15" fmla="*/ 2 h 214"/>
                  <a:gd name="T16" fmla="*/ 3 w 249"/>
                  <a:gd name="T17" fmla="*/ 0 h 2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9"/>
                  <a:gd name="T28" fmla="*/ 0 h 214"/>
                  <a:gd name="T29" fmla="*/ 249 w 249"/>
                  <a:gd name="T30" fmla="*/ 214 h 2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9" h="214">
                    <a:moveTo>
                      <a:pt x="0" y="214"/>
                    </a:moveTo>
                    <a:lnTo>
                      <a:pt x="66" y="214"/>
                    </a:lnTo>
                    <a:lnTo>
                      <a:pt x="92" y="214"/>
                    </a:lnTo>
                    <a:lnTo>
                      <a:pt x="116" y="212"/>
                    </a:lnTo>
                    <a:lnTo>
                      <a:pt x="124" y="207"/>
                    </a:lnTo>
                    <a:lnTo>
                      <a:pt x="129" y="201"/>
                    </a:lnTo>
                    <a:lnTo>
                      <a:pt x="134" y="192"/>
                    </a:lnTo>
                    <a:lnTo>
                      <a:pt x="147" y="170"/>
                    </a:lnTo>
                    <a:lnTo>
                      <a:pt x="249" y="0"/>
                    </a:lnTo>
                  </a:path>
                </a:pathLst>
              </a:custGeom>
              <a:noFill/>
              <a:ln w="0">
                <a:solidFill>
                  <a:srgbClr val="000000"/>
                </a:solidFill>
                <a:round/>
                <a:headEnd/>
                <a:tailEnd/>
              </a:ln>
            </p:spPr>
            <p:txBody>
              <a:bodyPr/>
              <a:lstStyle/>
              <a:p>
                <a:pPr eaLnBrk="0" hangingPunct="0"/>
                <a:endParaRPr lang="it-IT"/>
              </a:p>
            </p:txBody>
          </p:sp>
          <p:sp>
            <p:nvSpPr>
              <p:cNvPr id="83586" name="Freeform 126"/>
              <p:cNvSpPr>
                <a:spLocks/>
              </p:cNvSpPr>
              <p:nvPr/>
            </p:nvSpPr>
            <p:spPr bwMode="auto">
              <a:xfrm>
                <a:off x="4090" y="2252"/>
                <a:ext cx="69" cy="213"/>
              </a:xfrm>
              <a:custGeom>
                <a:avLst/>
                <a:gdLst>
                  <a:gd name="T0" fmla="*/ 0 w 206"/>
                  <a:gd name="T1" fmla="*/ 8 h 639"/>
                  <a:gd name="T2" fmla="*/ 0 w 206"/>
                  <a:gd name="T3" fmla="*/ 7 h 639"/>
                  <a:gd name="T4" fmla="*/ 0 w 206"/>
                  <a:gd name="T5" fmla="*/ 7 h 639"/>
                  <a:gd name="T6" fmla="*/ 1 w 206"/>
                  <a:gd name="T7" fmla="*/ 7 h 639"/>
                  <a:gd name="T8" fmla="*/ 1 w 206"/>
                  <a:gd name="T9" fmla="*/ 7 h 639"/>
                  <a:gd name="T10" fmla="*/ 1 w 206"/>
                  <a:gd name="T11" fmla="*/ 8 h 639"/>
                  <a:gd name="T12" fmla="*/ 1 w 206"/>
                  <a:gd name="T13" fmla="*/ 8 h 639"/>
                  <a:gd name="T14" fmla="*/ 1 w 206"/>
                  <a:gd name="T15" fmla="*/ 8 h 639"/>
                  <a:gd name="T16" fmla="*/ 1 w 206"/>
                  <a:gd name="T17" fmla="*/ 8 h 639"/>
                  <a:gd name="T18" fmla="*/ 1 w 206"/>
                  <a:gd name="T19" fmla="*/ 8 h 639"/>
                  <a:gd name="T20" fmla="*/ 1 w 206"/>
                  <a:gd name="T21" fmla="*/ 8 h 639"/>
                  <a:gd name="T22" fmla="*/ 1 w 206"/>
                  <a:gd name="T23" fmla="*/ 7 h 639"/>
                  <a:gd name="T24" fmla="*/ 2 w 206"/>
                  <a:gd name="T25" fmla="*/ 7 h 639"/>
                  <a:gd name="T26" fmla="*/ 2 w 206"/>
                  <a:gd name="T27" fmla="*/ 6 h 639"/>
                  <a:gd name="T28" fmla="*/ 2 w 206"/>
                  <a:gd name="T29" fmla="*/ 5 h 639"/>
                  <a:gd name="T30" fmla="*/ 2 w 206"/>
                  <a:gd name="T31" fmla="*/ 5 h 639"/>
                  <a:gd name="T32" fmla="*/ 2 w 206"/>
                  <a:gd name="T33" fmla="*/ 4 h 639"/>
                  <a:gd name="T34" fmla="*/ 2 w 206"/>
                  <a:gd name="T35" fmla="*/ 3 h 639"/>
                  <a:gd name="T36" fmla="*/ 2 w 206"/>
                  <a:gd name="T37" fmla="*/ 2 h 639"/>
                  <a:gd name="T38" fmla="*/ 2 w 206"/>
                  <a:gd name="T39" fmla="*/ 2 h 639"/>
                  <a:gd name="T40" fmla="*/ 3 w 206"/>
                  <a:gd name="T41" fmla="*/ 1 h 639"/>
                  <a:gd name="T42" fmla="*/ 3 w 206"/>
                  <a:gd name="T43" fmla="*/ 1 h 639"/>
                  <a:gd name="T44" fmla="*/ 3 w 206"/>
                  <a:gd name="T45" fmla="*/ 0 h 639"/>
                  <a:gd name="T46" fmla="*/ 1 w 206"/>
                  <a:gd name="T47" fmla="*/ 0 h 639"/>
                  <a:gd name="T48" fmla="*/ 0 w 206"/>
                  <a:gd name="T49" fmla="*/ 0 h 639"/>
                  <a:gd name="T50" fmla="*/ 0 w 206"/>
                  <a:gd name="T51" fmla="*/ 1 h 639"/>
                  <a:gd name="T52" fmla="*/ 0 w 206"/>
                  <a:gd name="T53" fmla="*/ 1 h 639"/>
                  <a:gd name="T54" fmla="*/ 0 w 206"/>
                  <a:gd name="T55" fmla="*/ 2 h 639"/>
                  <a:gd name="T56" fmla="*/ 0 w 206"/>
                  <a:gd name="T57" fmla="*/ 2 h 639"/>
                  <a:gd name="T58" fmla="*/ 0 w 206"/>
                  <a:gd name="T59" fmla="*/ 2 h 639"/>
                  <a:gd name="T60" fmla="*/ 0 w 206"/>
                  <a:gd name="T61" fmla="*/ 3 h 639"/>
                  <a:gd name="T62" fmla="*/ 0 w 206"/>
                  <a:gd name="T63" fmla="*/ 3 h 639"/>
                  <a:gd name="T64" fmla="*/ 0 w 206"/>
                  <a:gd name="T65" fmla="*/ 4 h 639"/>
                  <a:gd name="T66" fmla="*/ 0 w 206"/>
                  <a:gd name="T67" fmla="*/ 5 h 639"/>
                  <a:gd name="T68" fmla="*/ 0 w 206"/>
                  <a:gd name="T69" fmla="*/ 5 h 639"/>
                  <a:gd name="T70" fmla="*/ 0 w 206"/>
                  <a:gd name="T71" fmla="*/ 6 h 639"/>
                  <a:gd name="T72" fmla="*/ 0 w 206"/>
                  <a:gd name="T73" fmla="*/ 6 h 639"/>
                  <a:gd name="T74" fmla="*/ 0 w 206"/>
                  <a:gd name="T75" fmla="*/ 7 h 639"/>
                  <a:gd name="T76" fmla="*/ 0 w 206"/>
                  <a:gd name="T77" fmla="*/ 7 h 639"/>
                  <a:gd name="T78" fmla="*/ 0 w 206"/>
                  <a:gd name="T79" fmla="*/ 8 h 6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6"/>
                  <a:gd name="T121" fmla="*/ 0 h 639"/>
                  <a:gd name="T122" fmla="*/ 206 w 206"/>
                  <a:gd name="T123" fmla="*/ 639 h 6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6" h="639">
                    <a:moveTo>
                      <a:pt x="10" y="611"/>
                    </a:moveTo>
                    <a:lnTo>
                      <a:pt x="14" y="607"/>
                    </a:lnTo>
                    <a:lnTo>
                      <a:pt x="25" y="604"/>
                    </a:lnTo>
                    <a:lnTo>
                      <a:pt x="43" y="602"/>
                    </a:lnTo>
                    <a:lnTo>
                      <a:pt x="63" y="605"/>
                    </a:lnTo>
                    <a:lnTo>
                      <a:pt x="76" y="609"/>
                    </a:lnTo>
                    <a:lnTo>
                      <a:pt x="85" y="613"/>
                    </a:lnTo>
                    <a:lnTo>
                      <a:pt x="100" y="622"/>
                    </a:lnTo>
                    <a:lnTo>
                      <a:pt x="113" y="632"/>
                    </a:lnTo>
                    <a:lnTo>
                      <a:pt x="118" y="639"/>
                    </a:lnTo>
                    <a:lnTo>
                      <a:pt x="117" y="638"/>
                    </a:lnTo>
                    <a:lnTo>
                      <a:pt x="117" y="565"/>
                    </a:lnTo>
                    <a:lnTo>
                      <a:pt x="122" y="533"/>
                    </a:lnTo>
                    <a:lnTo>
                      <a:pt x="129" y="501"/>
                    </a:lnTo>
                    <a:lnTo>
                      <a:pt x="155" y="427"/>
                    </a:lnTo>
                    <a:lnTo>
                      <a:pt x="167" y="373"/>
                    </a:lnTo>
                    <a:lnTo>
                      <a:pt x="180" y="297"/>
                    </a:lnTo>
                    <a:lnTo>
                      <a:pt x="182" y="242"/>
                    </a:lnTo>
                    <a:lnTo>
                      <a:pt x="185" y="179"/>
                    </a:lnTo>
                    <a:lnTo>
                      <a:pt x="190" y="145"/>
                    </a:lnTo>
                    <a:lnTo>
                      <a:pt x="202" y="103"/>
                    </a:lnTo>
                    <a:lnTo>
                      <a:pt x="206" y="60"/>
                    </a:lnTo>
                    <a:lnTo>
                      <a:pt x="203" y="18"/>
                    </a:lnTo>
                    <a:lnTo>
                      <a:pt x="113" y="11"/>
                    </a:lnTo>
                    <a:lnTo>
                      <a:pt x="25" y="0"/>
                    </a:lnTo>
                    <a:lnTo>
                      <a:pt x="21" y="50"/>
                    </a:lnTo>
                    <a:lnTo>
                      <a:pt x="20" y="91"/>
                    </a:lnTo>
                    <a:lnTo>
                      <a:pt x="26" y="136"/>
                    </a:lnTo>
                    <a:lnTo>
                      <a:pt x="26" y="165"/>
                    </a:lnTo>
                    <a:lnTo>
                      <a:pt x="24" y="187"/>
                    </a:lnTo>
                    <a:lnTo>
                      <a:pt x="18" y="232"/>
                    </a:lnTo>
                    <a:lnTo>
                      <a:pt x="12" y="273"/>
                    </a:lnTo>
                    <a:lnTo>
                      <a:pt x="4" y="316"/>
                    </a:lnTo>
                    <a:lnTo>
                      <a:pt x="0" y="371"/>
                    </a:lnTo>
                    <a:lnTo>
                      <a:pt x="2" y="426"/>
                    </a:lnTo>
                    <a:lnTo>
                      <a:pt x="10" y="489"/>
                    </a:lnTo>
                    <a:lnTo>
                      <a:pt x="14" y="525"/>
                    </a:lnTo>
                    <a:lnTo>
                      <a:pt x="14" y="552"/>
                    </a:lnTo>
                    <a:lnTo>
                      <a:pt x="11" y="589"/>
                    </a:lnTo>
                    <a:lnTo>
                      <a:pt x="10" y="61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587" name="Freeform 127"/>
              <p:cNvSpPr>
                <a:spLocks/>
              </p:cNvSpPr>
              <p:nvPr/>
            </p:nvSpPr>
            <p:spPr bwMode="auto">
              <a:xfrm>
                <a:off x="4060" y="2452"/>
                <a:ext cx="73" cy="70"/>
              </a:xfrm>
              <a:custGeom>
                <a:avLst/>
                <a:gdLst>
                  <a:gd name="T0" fmla="*/ 3 w 219"/>
                  <a:gd name="T1" fmla="*/ 0 h 208"/>
                  <a:gd name="T2" fmla="*/ 2 w 219"/>
                  <a:gd name="T3" fmla="*/ 0 h 208"/>
                  <a:gd name="T4" fmla="*/ 2 w 219"/>
                  <a:gd name="T5" fmla="*/ 0 h 208"/>
                  <a:gd name="T6" fmla="*/ 2 w 219"/>
                  <a:gd name="T7" fmla="*/ 0 h 208"/>
                  <a:gd name="T8" fmla="*/ 1 w 219"/>
                  <a:gd name="T9" fmla="*/ 0 h 208"/>
                  <a:gd name="T10" fmla="*/ 1 w 219"/>
                  <a:gd name="T11" fmla="*/ 0 h 208"/>
                  <a:gd name="T12" fmla="*/ 1 w 219"/>
                  <a:gd name="T13" fmla="*/ 0 h 208"/>
                  <a:gd name="T14" fmla="*/ 1 w 219"/>
                  <a:gd name="T15" fmla="*/ 0 h 208"/>
                  <a:gd name="T16" fmla="*/ 1 w 219"/>
                  <a:gd name="T17" fmla="*/ 0 h 208"/>
                  <a:gd name="T18" fmla="*/ 2 w 219"/>
                  <a:gd name="T19" fmla="*/ 0 h 208"/>
                  <a:gd name="T20" fmla="*/ 2 w 219"/>
                  <a:gd name="T21" fmla="*/ 0 h 208"/>
                  <a:gd name="T22" fmla="*/ 2 w 219"/>
                  <a:gd name="T23" fmla="*/ 0 h 208"/>
                  <a:gd name="T24" fmla="*/ 2 w 219"/>
                  <a:gd name="T25" fmla="*/ 1 h 208"/>
                  <a:gd name="T26" fmla="*/ 2 w 219"/>
                  <a:gd name="T27" fmla="*/ 1 h 208"/>
                  <a:gd name="T28" fmla="*/ 2 w 219"/>
                  <a:gd name="T29" fmla="*/ 1 h 208"/>
                  <a:gd name="T30" fmla="*/ 2 w 219"/>
                  <a:gd name="T31" fmla="*/ 2 h 208"/>
                  <a:gd name="T32" fmla="*/ 2 w 219"/>
                  <a:gd name="T33" fmla="*/ 2 h 208"/>
                  <a:gd name="T34" fmla="*/ 1 w 219"/>
                  <a:gd name="T35" fmla="*/ 2 h 208"/>
                  <a:gd name="T36" fmla="*/ 1 w 219"/>
                  <a:gd name="T37" fmla="*/ 2 h 208"/>
                  <a:gd name="T38" fmla="*/ 1 w 219"/>
                  <a:gd name="T39" fmla="*/ 2 h 208"/>
                  <a:gd name="T40" fmla="*/ 1 w 219"/>
                  <a:gd name="T41" fmla="*/ 2 h 208"/>
                  <a:gd name="T42" fmla="*/ 0 w 219"/>
                  <a:gd name="T43" fmla="*/ 1 h 208"/>
                  <a:gd name="T44" fmla="*/ 1 w 219"/>
                  <a:gd name="T45" fmla="*/ 1 h 208"/>
                  <a:gd name="T46" fmla="*/ 0 w 219"/>
                  <a:gd name="T47" fmla="*/ 1 h 208"/>
                  <a:gd name="T48" fmla="*/ 0 w 219"/>
                  <a:gd name="T49" fmla="*/ 2 h 208"/>
                  <a:gd name="T50" fmla="*/ 0 w 219"/>
                  <a:gd name="T51" fmla="*/ 2 h 208"/>
                  <a:gd name="T52" fmla="*/ 0 w 219"/>
                  <a:gd name="T53" fmla="*/ 2 h 208"/>
                  <a:gd name="T54" fmla="*/ 0 w 219"/>
                  <a:gd name="T55" fmla="*/ 3 h 208"/>
                  <a:gd name="T56" fmla="*/ 1 w 219"/>
                  <a:gd name="T57" fmla="*/ 3 h 208"/>
                  <a:gd name="T58" fmla="*/ 1 w 219"/>
                  <a:gd name="T59" fmla="*/ 3 h 208"/>
                  <a:gd name="T60" fmla="*/ 2 w 219"/>
                  <a:gd name="T61" fmla="*/ 2 h 208"/>
                  <a:gd name="T62" fmla="*/ 3 w 219"/>
                  <a:gd name="T63" fmla="*/ 1 h 208"/>
                  <a:gd name="T64" fmla="*/ 3 w 219"/>
                  <a:gd name="T65" fmla="*/ 1 h 208"/>
                  <a:gd name="T66" fmla="*/ 3 w 219"/>
                  <a:gd name="T67" fmla="*/ 1 h 208"/>
                  <a:gd name="T68" fmla="*/ 3 w 219"/>
                  <a:gd name="T69" fmla="*/ 0 h 20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9"/>
                  <a:gd name="T106" fmla="*/ 0 h 208"/>
                  <a:gd name="T107" fmla="*/ 219 w 219"/>
                  <a:gd name="T108" fmla="*/ 208 h 20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9" h="208">
                    <a:moveTo>
                      <a:pt x="211" y="37"/>
                    </a:moveTo>
                    <a:lnTo>
                      <a:pt x="210" y="37"/>
                    </a:lnTo>
                    <a:lnTo>
                      <a:pt x="205" y="30"/>
                    </a:lnTo>
                    <a:lnTo>
                      <a:pt x="191" y="20"/>
                    </a:lnTo>
                    <a:lnTo>
                      <a:pt x="177" y="11"/>
                    </a:lnTo>
                    <a:lnTo>
                      <a:pt x="166" y="7"/>
                    </a:lnTo>
                    <a:lnTo>
                      <a:pt x="153" y="3"/>
                    </a:lnTo>
                    <a:lnTo>
                      <a:pt x="135" y="0"/>
                    </a:lnTo>
                    <a:lnTo>
                      <a:pt x="117" y="2"/>
                    </a:lnTo>
                    <a:lnTo>
                      <a:pt x="106" y="5"/>
                    </a:lnTo>
                    <a:lnTo>
                      <a:pt x="100" y="9"/>
                    </a:lnTo>
                    <a:lnTo>
                      <a:pt x="100" y="7"/>
                    </a:lnTo>
                    <a:lnTo>
                      <a:pt x="100" y="9"/>
                    </a:lnTo>
                    <a:lnTo>
                      <a:pt x="97" y="11"/>
                    </a:lnTo>
                    <a:lnTo>
                      <a:pt x="90" y="19"/>
                    </a:lnTo>
                    <a:lnTo>
                      <a:pt x="87" y="26"/>
                    </a:lnTo>
                    <a:lnTo>
                      <a:pt x="86" y="30"/>
                    </a:lnTo>
                    <a:lnTo>
                      <a:pt x="103" y="25"/>
                    </a:lnTo>
                    <a:lnTo>
                      <a:pt x="115" y="23"/>
                    </a:lnTo>
                    <a:lnTo>
                      <a:pt x="127" y="23"/>
                    </a:lnTo>
                    <a:lnTo>
                      <a:pt x="142" y="23"/>
                    </a:lnTo>
                    <a:lnTo>
                      <a:pt x="159" y="30"/>
                    </a:lnTo>
                    <a:lnTo>
                      <a:pt x="169" y="36"/>
                    </a:lnTo>
                    <a:lnTo>
                      <a:pt x="177" y="40"/>
                    </a:lnTo>
                    <a:lnTo>
                      <a:pt x="185" y="48"/>
                    </a:lnTo>
                    <a:lnTo>
                      <a:pt x="190" y="58"/>
                    </a:lnTo>
                    <a:lnTo>
                      <a:pt x="193" y="71"/>
                    </a:lnTo>
                    <a:lnTo>
                      <a:pt x="191" y="82"/>
                    </a:lnTo>
                    <a:lnTo>
                      <a:pt x="189" y="94"/>
                    </a:lnTo>
                    <a:lnTo>
                      <a:pt x="181" y="104"/>
                    </a:lnTo>
                    <a:lnTo>
                      <a:pt x="169" y="115"/>
                    </a:lnTo>
                    <a:lnTo>
                      <a:pt x="156" y="127"/>
                    </a:lnTo>
                    <a:lnTo>
                      <a:pt x="142" y="136"/>
                    </a:lnTo>
                    <a:lnTo>
                      <a:pt x="132" y="143"/>
                    </a:lnTo>
                    <a:lnTo>
                      <a:pt x="120" y="148"/>
                    </a:lnTo>
                    <a:lnTo>
                      <a:pt x="111" y="150"/>
                    </a:lnTo>
                    <a:lnTo>
                      <a:pt x="103" y="150"/>
                    </a:lnTo>
                    <a:lnTo>
                      <a:pt x="90" y="150"/>
                    </a:lnTo>
                    <a:lnTo>
                      <a:pt x="76" y="147"/>
                    </a:lnTo>
                    <a:lnTo>
                      <a:pt x="66" y="145"/>
                    </a:lnTo>
                    <a:lnTo>
                      <a:pt x="57" y="142"/>
                    </a:lnTo>
                    <a:lnTo>
                      <a:pt x="47" y="136"/>
                    </a:lnTo>
                    <a:lnTo>
                      <a:pt x="40" y="128"/>
                    </a:lnTo>
                    <a:lnTo>
                      <a:pt x="37" y="115"/>
                    </a:lnTo>
                    <a:lnTo>
                      <a:pt x="40" y="98"/>
                    </a:lnTo>
                    <a:lnTo>
                      <a:pt x="44" y="83"/>
                    </a:lnTo>
                    <a:lnTo>
                      <a:pt x="33" y="99"/>
                    </a:lnTo>
                    <a:lnTo>
                      <a:pt x="25" y="115"/>
                    </a:lnTo>
                    <a:lnTo>
                      <a:pt x="8" y="144"/>
                    </a:lnTo>
                    <a:lnTo>
                      <a:pt x="3" y="162"/>
                    </a:lnTo>
                    <a:lnTo>
                      <a:pt x="0" y="174"/>
                    </a:lnTo>
                    <a:lnTo>
                      <a:pt x="3" y="181"/>
                    </a:lnTo>
                    <a:lnTo>
                      <a:pt x="8" y="191"/>
                    </a:lnTo>
                    <a:lnTo>
                      <a:pt x="16" y="197"/>
                    </a:lnTo>
                    <a:lnTo>
                      <a:pt x="24" y="201"/>
                    </a:lnTo>
                    <a:lnTo>
                      <a:pt x="37" y="205"/>
                    </a:lnTo>
                    <a:lnTo>
                      <a:pt x="51" y="208"/>
                    </a:lnTo>
                    <a:lnTo>
                      <a:pt x="76" y="208"/>
                    </a:lnTo>
                    <a:lnTo>
                      <a:pt x="87" y="207"/>
                    </a:lnTo>
                    <a:lnTo>
                      <a:pt x="97" y="204"/>
                    </a:lnTo>
                    <a:lnTo>
                      <a:pt x="115" y="197"/>
                    </a:lnTo>
                    <a:lnTo>
                      <a:pt x="156" y="169"/>
                    </a:lnTo>
                    <a:lnTo>
                      <a:pt x="211" y="114"/>
                    </a:lnTo>
                    <a:lnTo>
                      <a:pt x="217" y="104"/>
                    </a:lnTo>
                    <a:lnTo>
                      <a:pt x="217" y="96"/>
                    </a:lnTo>
                    <a:lnTo>
                      <a:pt x="219" y="83"/>
                    </a:lnTo>
                    <a:lnTo>
                      <a:pt x="217" y="70"/>
                    </a:lnTo>
                    <a:lnTo>
                      <a:pt x="217" y="44"/>
                    </a:lnTo>
                    <a:lnTo>
                      <a:pt x="210" y="37"/>
                    </a:lnTo>
                    <a:lnTo>
                      <a:pt x="211" y="3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588" name="Freeform 128"/>
              <p:cNvSpPr>
                <a:spLocks/>
              </p:cNvSpPr>
              <p:nvPr/>
            </p:nvSpPr>
            <p:spPr bwMode="auto">
              <a:xfrm>
                <a:off x="4053" y="1665"/>
                <a:ext cx="6" cy="55"/>
              </a:xfrm>
              <a:custGeom>
                <a:avLst/>
                <a:gdLst>
                  <a:gd name="T0" fmla="*/ 0 w 19"/>
                  <a:gd name="T1" fmla="*/ 2 h 163"/>
                  <a:gd name="T2" fmla="*/ 0 w 19"/>
                  <a:gd name="T3" fmla="*/ 2 h 163"/>
                  <a:gd name="T4" fmla="*/ 0 w 19"/>
                  <a:gd name="T5" fmla="*/ 1 h 163"/>
                  <a:gd name="T6" fmla="*/ 0 w 19"/>
                  <a:gd name="T7" fmla="*/ 0 h 163"/>
                  <a:gd name="T8" fmla="*/ 0 60000 65536"/>
                  <a:gd name="T9" fmla="*/ 0 60000 65536"/>
                  <a:gd name="T10" fmla="*/ 0 60000 65536"/>
                  <a:gd name="T11" fmla="*/ 0 60000 65536"/>
                  <a:gd name="T12" fmla="*/ 0 w 19"/>
                  <a:gd name="T13" fmla="*/ 0 h 163"/>
                  <a:gd name="T14" fmla="*/ 19 w 19"/>
                  <a:gd name="T15" fmla="*/ 163 h 163"/>
                </a:gdLst>
                <a:ahLst/>
                <a:cxnLst>
                  <a:cxn ang="T8">
                    <a:pos x="T0" y="T1"/>
                  </a:cxn>
                  <a:cxn ang="T9">
                    <a:pos x="T2" y="T3"/>
                  </a:cxn>
                  <a:cxn ang="T10">
                    <a:pos x="T4" y="T5"/>
                  </a:cxn>
                  <a:cxn ang="T11">
                    <a:pos x="T6" y="T7"/>
                  </a:cxn>
                </a:cxnLst>
                <a:rect l="T12" t="T13" r="T14" b="T15"/>
                <a:pathLst>
                  <a:path w="19" h="163">
                    <a:moveTo>
                      <a:pt x="0" y="163"/>
                    </a:moveTo>
                    <a:lnTo>
                      <a:pt x="6" y="124"/>
                    </a:lnTo>
                    <a:lnTo>
                      <a:pt x="14" y="51"/>
                    </a:lnTo>
                    <a:lnTo>
                      <a:pt x="19" y="0"/>
                    </a:lnTo>
                  </a:path>
                </a:pathLst>
              </a:custGeom>
              <a:noFill/>
              <a:ln w="0">
                <a:solidFill>
                  <a:srgbClr val="000000"/>
                </a:solidFill>
                <a:round/>
                <a:headEnd/>
                <a:tailEnd/>
              </a:ln>
            </p:spPr>
            <p:txBody>
              <a:bodyPr/>
              <a:lstStyle/>
              <a:p>
                <a:pPr eaLnBrk="0" hangingPunct="0"/>
                <a:endParaRPr lang="it-IT"/>
              </a:p>
            </p:txBody>
          </p:sp>
          <p:sp>
            <p:nvSpPr>
              <p:cNvPr id="83589" name="Freeform 129"/>
              <p:cNvSpPr>
                <a:spLocks/>
              </p:cNvSpPr>
              <p:nvPr/>
            </p:nvSpPr>
            <p:spPr bwMode="auto">
              <a:xfrm>
                <a:off x="3522" y="1494"/>
                <a:ext cx="8" cy="2"/>
              </a:xfrm>
              <a:custGeom>
                <a:avLst/>
                <a:gdLst>
                  <a:gd name="T0" fmla="*/ 0 w 22"/>
                  <a:gd name="T1" fmla="*/ 0 h 7"/>
                  <a:gd name="T2" fmla="*/ 0 w 22"/>
                  <a:gd name="T3" fmla="*/ 0 h 7"/>
                  <a:gd name="T4" fmla="*/ 0 w 22"/>
                  <a:gd name="T5" fmla="*/ 0 h 7"/>
                  <a:gd name="T6" fmla="*/ 0 60000 65536"/>
                  <a:gd name="T7" fmla="*/ 0 60000 65536"/>
                  <a:gd name="T8" fmla="*/ 0 60000 65536"/>
                  <a:gd name="T9" fmla="*/ 0 w 22"/>
                  <a:gd name="T10" fmla="*/ 0 h 7"/>
                  <a:gd name="T11" fmla="*/ 22 w 22"/>
                  <a:gd name="T12" fmla="*/ 7 h 7"/>
                </a:gdLst>
                <a:ahLst/>
                <a:cxnLst>
                  <a:cxn ang="T6">
                    <a:pos x="T0" y="T1"/>
                  </a:cxn>
                  <a:cxn ang="T7">
                    <a:pos x="T2" y="T3"/>
                  </a:cxn>
                  <a:cxn ang="T8">
                    <a:pos x="T4" y="T5"/>
                  </a:cxn>
                </a:cxnLst>
                <a:rect l="T9" t="T10" r="T11" b="T12"/>
                <a:pathLst>
                  <a:path w="22" h="7">
                    <a:moveTo>
                      <a:pt x="22" y="0"/>
                    </a:moveTo>
                    <a:lnTo>
                      <a:pt x="11" y="4"/>
                    </a:lnTo>
                    <a:lnTo>
                      <a:pt x="0" y="7"/>
                    </a:lnTo>
                  </a:path>
                </a:pathLst>
              </a:custGeom>
              <a:noFill/>
              <a:ln w="0">
                <a:solidFill>
                  <a:srgbClr val="000000"/>
                </a:solidFill>
                <a:round/>
                <a:headEnd/>
                <a:tailEnd/>
              </a:ln>
            </p:spPr>
            <p:txBody>
              <a:bodyPr/>
              <a:lstStyle/>
              <a:p>
                <a:pPr eaLnBrk="0" hangingPunct="0"/>
                <a:endParaRPr lang="it-IT"/>
              </a:p>
            </p:txBody>
          </p:sp>
          <p:sp>
            <p:nvSpPr>
              <p:cNvPr id="83590" name="Freeform 130"/>
              <p:cNvSpPr>
                <a:spLocks/>
              </p:cNvSpPr>
              <p:nvPr/>
            </p:nvSpPr>
            <p:spPr bwMode="auto">
              <a:xfrm>
                <a:off x="3875" y="1473"/>
                <a:ext cx="11" cy="36"/>
              </a:xfrm>
              <a:custGeom>
                <a:avLst/>
                <a:gdLst>
                  <a:gd name="T0" fmla="*/ 0 w 34"/>
                  <a:gd name="T1" fmla="*/ 1 h 107"/>
                  <a:gd name="T2" fmla="*/ 0 w 34"/>
                  <a:gd name="T3" fmla="*/ 1 h 107"/>
                  <a:gd name="T4" fmla="*/ 0 w 34"/>
                  <a:gd name="T5" fmla="*/ 1 h 107"/>
                  <a:gd name="T6" fmla="*/ 0 w 34"/>
                  <a:gd name="T7" fmla="*/ 1 h 107"/>
                  <a:gd name="T8" fmla="*/ 0 w 34"/>
                  <a:gd name="T9" fmla="*/ 1 h 107"/>
                  <a:gd name="T10" fmla="*/ 0 w 34"/>
                  <a:gd name="T11" fmla="*/ 1 h 107"/>
                  <a:gd name="T12" fmla="*/ 0 w 34"/>
                  <a:gd name="T13" fmla="*/ 0 h 107"/>
                  <a:gd name="T14" fmla="*/ 0 w 34"/>
                  <a:gd name="T15" fmla="*/ 0 h 107"/>
                  <a:gd name="T16" fmla="*/ 0 w 34"/>
                  <a:gd name="T17" fmla="*/ 0 h 107"/>
                  <a:gd name="T18" fmla="*/ 0 w 34"/>
                  <a:gd name="T19" fmla="*/ 0 h 107"/>
                  <a:gd name="T20" fmla="*/ 0 w 34"/>
                  <a:gd name="T21" fmla="*/ 0 h 107"/>
                  <a:gd name="T22" fmla="*/ 0 w 34"/>
                  <a:gd name="T23" fmla="*/ 1 h 1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107"/>
                  <a:gd name="T38" fmla="*/ 34 w 34"/>
                  <a:gd name="T39" fmla="*/ 107 h 1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107">
                    <a:moveTo>
                      <a:pt x="30" y="74"/>
                    </a:moveTo>
                    <a:lnTo>
                      <a:pt x="34" y="107"/>
                    </a:lnTo>
                    <a:lnTo>
                      <a:pt x="17" y="90"/>
                    </a:lnTo>
                    <a:lnTo>
                      <a:pt x="8" y="75"/>
                    </a:lnTo>
                    <a:lnTo>
                      <a:pt x="2" y="54"/>
                    </a:lnTo>
                    <a:lnTo>
                      <a:pt x="0" y="42"/>
                    </a:lnTo>
                    <a:lnTo>
                      <a:pt x="2" y="14"/>
                    </a:lnTo>
                    <a:lnTo>
                      <a:pt x="10" y="0"/>
                    </a:lnTo>
                    <a:lnTo>
                      <a:pt x="14" y="4"/>
                    </a:lnTo>
                    <a:lnTo>
                      <a:pt x="19" y="8"/>
                    </a:lnTo>
                    <a:lnTo>
                      <a:pt x="24" y="16"/>
                    </a:lnTo>
                    <a:lnTo>
                      <a:pt x="30" y="7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91" name="Freeform 131"/>
              <p:cNvSpPr>
                <a:spLocks/>
              </p:cNvSpPr>
              <p:nvPr/>
            </p:nvSpPr>
            <p:spPr bwMode="auto">
              <a:xfrm>
                <a:off x="3868" y="1391"/>
                <a:ext cx="144" cy="87"/>
              </a:xfrm>
              <a:custGeom>
                <a:avLst/>
                <a:gdLst>
                  <a:gd name="T0" fmla="*/ 1 w 432"/>
                  <a:gd name="T1" fmla="*/ 3 h 262"/>
                  <a:gd name="T2" fmla="*/ 1 w 432"/>
                  <a:gd name="T3" fmla="*/ 2 h 262"/>
                  <a:gd name="T4" fmla="*/ 1 w 432"/>
                  <a:gd name="T5" fmla="*/ 2 h 262"/>
                  <a:gd name="T6" fmla="*/ 1 w 432"/>
                  <a:gd name="T7" fmla="*/ 1 h 262"/>
                  <a:gd name="T8" fmla="*/ 1 w 432"/>
                  <a:gd name="T9" fmla="*/ 1 h 262"/>
                  <a:gd name="T10" fmla="*/ 1 w 432"/>
                  <a:gd name="T11" fmla="*/ 1 h 262"/>
                  <a:gd name="T12" fmla="*/ 2 w 432"/>
                  <a:gd name="T13" fmla="*/ 1 h 262"/>
                  <a:gd name="T14" fmla="*/ 2 w 432"/>
                  <a:gd name="T15" fmla="*/ 2 h 262"/>
                  <a:gd name="T16" fmla="*/ 3 w 432"/>
                  <a:gd name="T17" fmla="*/ 2 h 262"/>
                  <a:gd name="T18" fmla="*/ 3 w 432"/>
                  <a:gd name="T19" fmla="*/ 2 h 262"/>
                  <a:gd name="T20" fmla="*/ 3 w 432"/>
                  <a:gd name="T21" fmla="*/ 2 h 262"/>
                  <a:gd name="T22" fmla="*/ 4 w 432"/>
                  <a:gd name="T23" fmla="*/ 2 h 262"/>
                  <a:gd name="T24" fmla="*/ 4 w 432"/>
                  <a:gd name="T25" fmla="*/ 2 h 262"/>
                  <a:gd name="T26" fmla="*/ 4 w 432"/>
                  <a:gd name="T27" fmla="*/ 2 h 262"/>
                  <a:gd name="T28" fmla="*/ 4 w 432"/>
                  <a:gd name="T29" fmla="*/ 3 h 262"/>
                  <a:gd name="T30" fmla="*/ 5 w 432"/>
                  <a:gd name="T31" fmla="*/ 3 h 262"/>
                  <a:gd name="T32" fmla="*/ 5 w 432"/>
                  <a:gd name="T33" fmla="*/ 3 h 262"/>
                  <a:gd name="T34" fmla="*/ 5 w 432"/>
                  <a:gd name="T35" fmla="*/ 2 h 262"/>
                  <a:gd name="T36" fmla="*/ 5 w 432"/>
                  <a:gd name="T37" fmla="*/ 2 h 262"/>
                  <a:gd name="T38" fmla="*/ 5 w 432"/>
                  <a:gd name="T39" fmla="*/ 1 h 262"/>
                  <a:gd name="T40" fmla="*/ 5 w 432"/>
                  <a:gd name="T41" fmla="*/ 1 h 262"/>
                  <a:gd name="T42" fmla="*/ 4 w 432"/>
                  <a:gd name="T43" fmla="*/ 0 h 262"/>
                  <a:gd name="T44" fmla="*/ 4 w 432"/>
                  <a:gd name="T45" fmla="*/ 0 h 262"/>
                  <a:gd name="T46" fmla="*/ 3 w 432"/>
                  <a:gd name="T47" fmla="*/ 0 h 262"/>
                  <a:gd name="T48" fmla="*/ 2 w 432"/>
                  <a:gd name="T49" fmla="*/ 0 h 262"/>
                  <a:gd name="T50" fmla="*/ 1 w 432"/>
                  <a:gd name="T51" fmla="*/ 0 h 262"/>
                  <a:gd name="T52" fmla="*/ 1 w 432"/>
                  <a:gd name="T53" fmla="*/ 0 h 262"/>
                  <a:gd name="T54" fmla="*/ 0 w 432"/>
                  <a:gd name="T55" fmla="*/ 1 h 262"/>
                  <a:gd name="T56" fmla="*/ 0 w 432"/>
                  <a:gd name="T57" fmla="*/ 1 h 262"/>
                  <a:gd name="T58" fmla="*/ 0 w 432"/>
                  <a:gd name="T59" fmla="*/ 2 h 262"/>
                  <a:gd name="T60" fmla="*/ 0 w 432"/>
                  <a:gd name="T61" fmla="*/ 2 h 262"/>
                  <a:gd name="T62" fmla="*/ 0 w 432"/>
                  <a:gd name="T63" fmla="*/ 3 h 262"/>
                  <a:gd name="T64" fmla="*/ 0 w 432"/>
                  <a:gd name="T65" fmla="*/ 3 h 262"/>
                  <a:gd name="T66" fmla="*/ 1 w 432"/>
                  <a:gd name="T67" fmla="*/ 3 h 2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2"/>
                  <a:gd name="T103" fmla="*/ 0 h 262"/>
                  <a:gd name="T104" fmla="*/ 432 w 432"/>
                  <a:gd name="T105" fmla="*/ 262 h 2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2" h="262">
                    <a:moveTo>
                      <a:pt x="44" y="262"/>
                    </a:moveTo>
                    <a:lnTo>
                      <a:pt x="44" y="257"/>
                    </a:lnTo>
                    <a:lnTo>
                      <a:pt x="43" y="214"/>
                    </a:lnTo>
                    <a:lnTo>
                      <a:pt x="49" y="190"/>
                    </a:lnTo>
                    <a:lnTo>
                      <a:pt x="52" y="181"/>
                    </a:lnTo>
                    <a:lnTo>
                      <a:pt x="56" y="159"/>
                    </a:lnTo>
                    <a:lnTo>
                      <a:pt x="63" y="138"/>
                    </a:lnTo>
                    <a:lnTo>
                      <a:pt x="69" y="109"/>
                    </a:lnTo>
                    <a:lnTo>
                      <a:pt x="77" y="93"/>
                    </a:lnTo>
                    <a:lnTo>
                      <a:pt x="92" y="81"/>
                    </a:lnTo>
                    <a:lnTo>
                      <a:pt x="100" y="73"/>
                    </a:lnTo>
                    <a:lnTo>
                      <a:pt x="109" y="77"/>
                    </a:lnTo>
                    <a:lnTo>
                      <a:pt x="122" y="81"/>
                    </a:lnTo>
                    <a:lnTo>
                      <a:pt x="137" y="91"/>
                    </a:lnTo>
                    <a:lnTo>
                      <a:pt x="183" y="117"/>
                    </a:lnTo>
                    <a:lnTo>
                      <a:pt x="197" y="135"/>
                    </a:lnTo>
                    <a:lnTo>
                      <a:pt x="209" y="149"/>
                    </a:lnTo>
                    <a:lnTo>
                      <a:pt x="222" y="162"/>
                    </a:lnTo>
                    <a:lnTo>
                      <a:pt x="238" y="175"/>
                    </a:lnTo>
                    <a:lnTo>
                      <a:pt x="248" y="180"/>
                    </a:lnTo>
                    <a:lnTo>
                      <a:pt x="257" y="185"/>
                    </a:lnTo>
                    <a:lnTo>
                      <a:pt x="265" y="189"/>
                    </a:lnTo>
                    <a:lnTo>
                      <a:pt x="275" y="194"/>
                    </a:lnTo>
                    <a:lnTo>
                      <a:pt x="287" y="198"/>
                    </a:lnTo>
                    <a:lnTo>
                      <a:pt x="302" y="201"/>
                    </a:lnTo>
                    <a:lnTo>
                      <a:pt x="309" y="201"/>
                    </a:lnTo>
                    <a:lnTo>
                      <a:pt x="318" y="198"/>
                    </a:lnTo>
                    <a:lnTo>
                      <a:pt x="327" y="194"/>
                    </a:lnTo>
                    <a:lnTo>
                      <a:pt x="338" y="204"/>
                    </a:lnTo>
                    <a:lnTo>
                      <a:pt x="357" y="216"/>
                    </a:lnTo>
                    <a:lnTo>
                      <a:pt x="374" y="224"/>
                    </a:lnTo>
                    <a:lnTo>
                      <a:pt x="381" y="214"/>
                    </a:lnTo>
                    <a:lnTo>
                      <a:pt x="390" y="262"/>
                    </a:lnTo>
                    <a:lnTo>
                      <a:pt x="415" y="231"/>
                    </a:lnTo>
                    <a:lnTo>
                      <a:pt x="423" y="216"/>
                    </a:lnTo>
                    <a:lnTo>
                      <a:pt x="427" y="201"/>
                    </a:lnTo>
                    <a:lnTo>
                      <a:pt x="432" y="180"/>
                    </a:lnTo>
                    <a:lnTo>
                      <a:pt x="432" y="158"/>
                    </a:lnTo>
                    <a:lnTo>
                      <a:pt x="426" y="128"/>
                    </a:lnTo>
                    <a:lnTo>
                      <a:pt x="419" y="105"/>
                    </a:lnTo>
                    <a:lnTo>
                      <a:pt x="410" y="89"/>
                    </a:lnTo>
                    <a:lnTo>
                      <a:pt x="399" y="75"/>
                    </a:lnTo>
                    <a:lnTo>
                      <a:pt x="376" y="52"/>
                    </a:lnTo>
                    <a:lnTo>
                      <a:pt x="338" y="30"/>
                    </a:lnTo>
                    <a:lnTo>
                      <a:pt x="315" y="19"/>
                    </a:lnTo>
                    <a:lnTo>
                      <a:pt x="288" y="10"/>
                    </a:lnTo>
                    <a:lnTo>
                      <a:pt x="247" y="2"/>
                    </a:lnTo>
                    <a:lnTo>
                      <a:pt x="222" y="0"/>
                    </a:lnTo>
                    <a:lnTo>
                      <a:pt x="183" y="2"/>
                    </a:lnTo>
                    <a:lnTo>
                      <a:pt x="157" y="5"/>
                    </a:lnTo>
                    <a:lnTo>
                      <a:pt x="132" y="10"/>
                    </a:lnTo>
                    <a:lnTo>
                      <a:pt x="102" y="18"/>
                    </a:lnTo>
                    <a:lnTo>
                      <a:pt x="83" y="26"/>
                    </a:lnTo>
                    <a:lnTo>
                      <a:pt x="63" y="38"/>
                    </a:lnTo>
                    <a:lnTo>
                      <a:pt x="43" y="55"/>
                    </a:lnTo>
                    <a:lnTo>
                      <a:pt x="26" y="77"/>
                    </a:lnTo>
                    <a:lnTo>
                      <a:pt x="17" y="89"/>
                    </a:lnTo>
                    <a:lnTo>
                      <a:pt x="11" y="105"/>
                    </a:lnTo>
                    <a:lnTo>
                      <a:pt x="6" y="126"/>
                    </a:lnTo>
                    <a:lnTo>
                      <a:pt x="3" y="148"/>
                    </a:lnTo>
                    <a:lnTo>
                      <a:pt x="0" y="165"/>
                    </a:lnTo>
                    <a:lnTo>
                      <a:pt x="3" y="182"/>
                    </a:lnTo>
                    <a:lnTo>
                      <a:pt x="6" y="198"/>
                    </a:lnTo>
                    <a:lnTo>
                      <a:pt x="14" y="215"/>
                    </a:lnTo>
                    <a:lnTo>
                      <a:pt x="24" y="237"/>
                    </a:lnTo>
                    <a:lnTo>
                      <a:pt x="30" y="247"/>
                    </a:lnTo>
                    <a:lnTo>
                      <a:pt x="37" y="255"/>
                    </a:lnTo>
                    <a:lnTo>
                      <a:pt x="44" y="26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92" name="Freeform 132"/>
              <p:cNvSpPr>
                <a:spLocks/>
              </p:cNvSpPr>
              <p:nvPr/>
            </p:nvSpPr>
            <p:spPr bwMode="auto">
              <a:xfrm>
                <a:off x="3880" y="1549"/>
                <a:ext cx="43" cy="73"/>
              </a:xfrm>
              <a:custGeom>
                <a:avLst/>
                <a:gdLst>
                  <a:gd name="T0" fmla="*/ 1 w 129"/>
                  <a:gd name="T1" fmla="*/ 3 h 219"/>
                  <a:gd name="T2" fmla="*/ 0 w 129"/>
                  <a:gd name="T3" fmla="*/ 2 h 219"/>
                  <a:gd name="T4" fmla="*/ 0 w 129"/>
                  <a:gd name="T5" fmla="*/ 1 h 219"/>
                  <a:gd name="T6" fmla="*/ 0 w 129"/>
                  <a:gd name="T7" fmla="*/ 1 h 219"/>
                  <a:gd name="T8" fmla="*/ 1 w 129"/>
                  <a:gd name="T9" fmla="*/ 0 h 219"/>
                  <a:gd name="T10" fmla="*/ 1 w 129"/>
                  <a:gd name="T11" fmla="*/ 0 h 219"/>
                  <a:gd name="T12" fmla="*/ 1 w 129"/>
                  <a:gd name="T13" fmla="*/ 0 h 219"/>
                  <a:gd name="T14" fmla="*/ 1 w 129"/>
                  <a:gd name="T15" fmla="*/ 1 h 219"/>
                  <a:gd name="T16" fmla="*/ 1 w 129"/>
                  <a:gd name="T17" fmla="*/ 1 h 219"/>
                  <a:gd name="T18" fmla="*/ 1 w 129"/>
                  <a:gd name="T19" fmla="*/ 1 h 219"/>
                  <a:gd name="T20" fmla="*/ 1 w 129"/>
                  <a:gd name="T21" fmla="*/ 1 h 219"/>
                  <a:gd name="T22" fmla="*/ 1 w 129"/>
                  <a:gd name="T23" fmla="*/ 1 h 219"/>
                  <a:gd name="T24" fmla="*/ 2 w 129"/>
                  <a:gd name="T25" fmla="*/ 2 h 219"/>
                  <a:gd name="T26" fmla="*/ 1 w 129"/>
                  <a:gd name="T27" fmla="*/ 3 h 219"/>
                  <a:gd name="T28" fmla="*/ 1 w 129"/>
                  <a:gd name="T29" fmla="*/ 3 h 2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9"/>
                  <a:gd name="T46" fmla="*/ 0 h 219"/>
                  <a:gd name="T47" fmla="*/ 129 w 129"/>
                  <a:gd name="T48" fmla="*/ 219 h 2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9" h="219">
                    <a:moveTo>
                      <a:pt x="62" y="219"/>
                    </a:moveTo>
                    <a:lnTo>
                      <a:pt x="30" y="159"/>
                    </a:lnTo>
                    <a:lnTo>
                      <a:pt x="10" y="111"/>
                    </a:lnTo>
                    <a:lnTo>
                      <a:pt x="0" y="70"/>
                    </a:lnTo>
                    <a:lnTo>
                      <a:pt x="49" y="1"/>
                    </a:lnTo>
                    <a:lnTo>
                      <a:pt x="55" y="0"/>
                    </a:lnTo>
                    <a:lnTo>
                      <a:pt x="56" y="20"/>
                    </a:lnTo>
                    <a:lnTo>
                      <a:pt x="64" y="48"/>
                    </a:lnTo>
                    <a:lnTo>
                      <a:pt x="74" y="70"/>
                    </a:lnTo>
                    <a:lnTo>
                      <a:pt x="89" y="88"/>
                    </a:lnTo>
                    <a:lnTo>
                      <a:pt x="107" y="106"/>
                    </a:lnTo>
                    <a:lnTo>
                      <a:pt x="119" y="118"/>
                    </a:lnTo>
                    <a:lnTo>
                      <a:pt x="129" y="127"/>
                    </a:lnTo>
                    <a:lnTo>
                      <a:pt x="64" y="218"/>
                    </a:lnTo>
                    <a:lnTo>
                      <a:pt x="62" y="21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93" name="Freeform 133"/>
              <p:cNvSpPr>
                <a:spLocks/>
              </p:cNvSpPr>
              <p:nvPr/>
            </p:nvSpPr>
            <p:spPr bwMode="auto">
              <a:xfrm>
                <a:off x="3942" y="1549"/>
                <a:ext cx="56" cy="72"/>
              </a:xfrm>
              <a:custGeom>
                <a:avLst/>
                <a:gdLst>
                  <a:gd name="T0" fmla="*/ 0 w 167"/>
                  <a:gd name="T1" fmla="*/ 2 h 217"/>
                  <a:gd name="T2" fmla="*/ 0 w 167"/>
                  <a:gd name="T3" fmla="*/ 1 h 217"/>
                  <a:gd name="T4" fmla="*/ 0 w 167"/>
                  <a:gd name="T5" fmla="*/ 1 h 217"/>
                  <a:gd name="T6" fmla="*/ 1 w 167"/>
                  <a:gd name="T7" fmla="*/ 1 h 217"/>
                  <a:gd name="T8" fmla="*/ 1 w 167"/>
                  <a:gd name="T9" fmla="*/ 1 h 217"/>
                  <a:gd name="T10" fmla="*/ 1 w 167"/>
                  <a:gd name="T11" fmla="*/ 1 h 217"/>
                  <a:gd name="T12" fmla="*/ 1 w 167"/>
                  <a:gd name="T13" fmla="*/ 1 h 217"/>
                  <a:gd name="T14" fmla="*/ 1 w 167"/>
                  <a:gd name="T15" fmla="*/ 0 h 217"/>
                  <a:gd name="T16" fmla="*/ 1 w 167"/>
                  <a:gd name="T17" fmla="*/ 0 h 217"/>
                  <a:gd name="T18" fmla="*/ 1 w 167"/>
                  <a:gd name="T19" fmla="*/ 0 h 217"/>
                  <a:gd name="T20" fmla="*/ 2 w 167"/>
                  <a:gd name="T21" fmla="*/ 0 h 217"/>
                  <a:gd name="T22" fmla="*/ 2 w 167"/>
                  <a:gd name="T23" fmla="*/ 1 h 217"/>
                  <a:gd name="T24" fmla="*/ 2 w 167"/>
                  <a:gd name="T25" fmla="*/ 1 h 217"/>
                  <a:gd name="T26" fmla="*/ 2 w 167"/>
                  <a:gd name="T27" fmla="*/ 2 h 217"/>
                  <a:gd name="T28" fmla="*/ 1 w 167"/>
                  <a:gd name="T29" fmla="*/ 2 h 217"/>
                  <a:gd name="T30" fmla="*/ 1 w 167"/>
                  <a:gd name="T31" fmla="*/ 3 h 217"/>
                  <a:gd name="T32" fmla="*/ 1 w 167"/>
                  <a:gd name="T33" fmla="*/ 3 h 217"/>
                  <a:gd name="T34" fmla="*/ 0 w 167"/>
                  <a:gd name="T35" fmla="*/ 2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7"/>
                  <a:gd name="T55" fmla="*/ 0 h 217"/>
                  <a:gd name="T56" fmla="*/ 167 w 167"/>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7" h="217">
                    <a:moveTo>
                      <a:pt x="0" y="128"/>
                    </a:moveTo>
                    <a:lnTo>
                      <a:pt x="22" y="120"/>
                    </a:lnTo>
                    <a:lnTo>
                      <a:pt x="38" y="115"/>
                    </a:lnTo>
                    <a:lnTo>
                      <a:pt x="48" y="108"/>
                    </a:lnTo>
                    <a:lnTo>
                      <a:pt x="63" y="96"/>
                    </a:lnTo>
                    <a:lnTo>
                      <a:pt x="74" y="84"/>
                    </a:lnTo>
                    <a:lnTo>
                      <a:pt x="106" y="45"/>
                    </a:lnTo>
                    <a:lnTo>
                      <a:pt x="115" y="31"/>
                    </a:lnTo>
                    <a:lnTo>
                      <a:pt x="119" y="16"/>
                    </a:lnTo>
                    <a:lnTo>
                      <a:pt x="118" y="0"/>
                    </a:lnTo>
                    <a:lnTo>
                      <a:pt x="127" y="8"/>
                    </a:lnTo>
                    <a:lnTo>
                      <a:pt x="167" y="65"/>
                    </a:lnTo>
                    <a:lnTo>
                      <a:pt x="142" y="117"/>
                    </a:lnTo>
                    <a:lnTo>
                      <a:pt x="129" y="142"/>
                    </a:lnTo>
                    <a:lnTo>
                      <a:pt x="108" y="171"/>
                    </a:lnTo>
                    <a:lnTo>
                      <a:pt x="74" y="217"/>
                    </a:lnTo>
                    <a:lnTo>
                      <a:pt x="73" y="216"/>
                    </a:lnTo>
                    <a:lnTo>
                      <a:pt x="0" y="1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94" name="Freeform 134"/>
              <p:cNvSpPr>
                <a:spLocks/>
              </p:cNvSpPr>
              <p:nvPr/>
            </p:nvSpPr>
            <p:spPr bwMode="auto">
              <a:xfrm>
                <a:off x="3898" y="1533"/>
                <a:ext cx="85" cy="59"/>
              </a:xfrm>
              <a:custGeom>
                <a:avLst/>
                <a:gdLst>
                  <a:gd name="T0" fmla="*/ 0 w 254"/>
                  <a:gd name="T1" fmla="*/ 1 h 175"/>
                  <a:gd name="T2" fmla="*/ 0 w 254"/>
                  <a:gd name="T3" fmla="*/ 1 h 175"/>
                  <a:gd name="T4" fmla="*/ 0 w 254"/>
                  <a:gd name="T5" fmla="*/ 0 h 175"/>
                  <a:gd name="T6" fmla="*/ 0 w 254"/>
                  <a:gd name="T7" fmla="*/ 0 h 175"/>
                  <a:gd name="T8" fmla="*/ 0 w 254"/>
                  <a:gd name="T9" fmla="*/ 1 h 175"/>
                  <a:gd name="T10" fmla="*/ 1 w 254"/>
                  <a:gd name="T11" fmla="*/ 1 h 175"/>
                  <a:gd name="T12" fmla="*/ 1 w 254"/>
                  <a:gd name="T13" fmla="*/ 1 h 175"/>
                  <a:gd name="T14" fmla="*/ 1 w 254"/>
                  <a:gd name="T15" fmla="*/ 1 h 175"/>
                  <a:gd name="T16" fmla="*/ 1 w 254"/>
                  <a:gd name="T17" fmla="*/ 1 h 175"/>
                  <a:gd name="T18" fmla="*/ 2 w 254"/>
                  <a:gd name="T19" fmla="*/ 1 h 175"/>
                  <a:gd name="T20" fmla="*/ 2 w 254"/>
                  <a:gd name="T21" fmla="*/ 1 h 175"/>
                  <a:gd name="T22" fmla="*/ 2 w 254"/>
                  <a:gd name="T23" fmla="*/ 1 h 175"/>
                  <a:gd name="T24" fmla="*/ 3 w 254"/>
                  <a:gd name="T25" fmla="*/ 1 h 175"/>
                  <a:gd name="T26" fmla="*/ 3 w 254"/>
                  <a:gd name="T27" fmla="*/ 0 h 175"/>
                  <a:gd name="T28" fmla="*/ 3 w 254"/>
                  <a:gd name="T29" fmla="*/ 0 h 175"/>
                  <a:gd name="T30" fmla="*/ 3 w 254"/>
                  <a:gd name="T31" fmla="*/ 0 h 175"/>
                  <a:gd name="T32" fmla="*/ 3 w 254"/>
                  <a:gd name="T33" fmla="*/ 0 h 175"/>
                  <a:gd name="T34" fmla="*/ 3 w 254"/>
                  <a:gd name="T35" fmla="*/ 1 h 175"/>
                  <a:gd name="T36" fmla="*/ 3 w 254"/>
                  <a:gd name="T37" fmla="*/ 1 h 175"/>
                  <a:gd name="T38" fmla="*/ 3 w 254"/>
                  <a:gd name="T39" fmla="*/ 1 h 175"/>
                  <a:gd name="T40" fmla="*/ 3 w 254"/>
                  <a:gd name="T41" fmla="*/ 1 h 175"/>
                  <a:gd name="T42" fmla="*/ 3 w 254"/>
                  <a:gd name="T43" fmla="*/ 1 h 175"/>
                  <a:gd name="T44" fmla="*/ 3 w 254"/>
                  <a:gd name="T45" fmla="*/ 2 h 175"/>
                  <a:gd name="T46" fmla="*/ 2 w 254"/>
                  <a:gd name="T47" fmla="*/ 2 h 175"/>
                  <a:gd name="T48" fmla="*/ 2 w 254"/>
                  <a:gd name="T49" fmla="*/ 2 h 175"/>
                  <a:gd name="T50" fmla="*/ 2 w 254"/>
                  <a:gd name="T51" fmla="*/ 2 h 175"/>
                  <a:gd name="T52" fmla="*/ 2 w 254"/>
                  <a:gd name="T53" fmla="*/ 2 h 175"/>
                  <a:gd name="T54" fmla="*/ 2 w 254"/>
                  <a:gd name="T55" fmla="*/ 2 h 175"/>
                  <a:gd name="T56" fmla="*/ 1 w 254"/>
                  <a:gd name="T57" fmla="*/ 2 h 175"/>
                  <a:gd name="T58" fmla="*/ 1 w 254"/>
                  <a:gd name="T59" fmla="*/ 2 h 175"/>
                  <a:gd name="T60" fmla="*/ 1 w 254"/>
                  <a:gd name="T61" fmla="*/ 2 h 175"/>
                  <a:gd name="T62" fmla="*/ 0 w 254"/>
                  <a:gd name="T63" fmla="*/ 2 h 175"/>
                  <a:gd name="T64" fmla="*/ 0 w 254"/>
                  <a:gd name="T65" fmla="*/ 1 h 175"/>
                  <a:gd name="T66" fmla="*/ 0 w 254"/>
                  <a:gd name="T67" fmla="*/ 1 h 175"/>
                  <a:gd name="T68" fmla="*/ 0 w 254"/>
                  <a:gd name="T69" fmla="*/ 1 h 175"/>
                  <a:gd name="T70" fmla="*/ 0 w 254"/>
                  <a:gd name="T71" fmla="*/ 1 h 1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4"/>
                  <a:gd name="T109" fmla="*/ 0 h 175"/>
                  <a:gd name="T110" fmla="*/ 254 w 254"/>
                  <a:gd name="T111" fmla="*/ 175 h 17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4" h="175">
                    <a:moveTo>
                      <a:pt x="0" y="46"/>
                    </a:moveTo>
                    <a:lnTo>
                      <a:pt x="1" y="51"/>
                    </a:lnTo>
                    <a:lnTo>
                      <a:pt x="2" y="15"/>
                    </a:lnTo>
                    <a:lnTo>
                      <a:pt x="2" y="11"/>
                    </a:lnTo>
                    <a:lnTo>
                      <a:pt x="22" y="44"/>
                    </a:lnTo>
                    <a:lnTo>
                      <a:pt x="41" y="61"/>
                    </a:lnTo>
                    <a:lnTo>
                      <a:pt x="59" y="76"/>
                    </a:lnTo>
                    <a:lnTo>
                      <a:pt x="76" y="83"/>
                    </a:lnTo>
                    <a:lnTo>
                      <a:pt x="105" y="88"/>
                    </a:lnTo>
                    <a:lnTo>
                      <a:pt x="146" y="88"/>
                    </a:lnTo>
                    <a:lnTo>
                      <a:pt x="173" y="81"/>
                    </a:lnTo>
                    <a:lnTo>
                      <a:pt x="198" y="66"/>
                    </a:lnTo>
                    <a:lnTo>
                      <a:pt x="211" y="57"/>
                    </a:lnTo>
                    <a:lnTo>
                      <a:pt x="233" y="33"/>
                    </a:lnTo>
                    <a:lnTo>
                      <a:pt x="253" y="0"/>
                    </a:lnTo>
                    <a:lnTo>
                      <a:pt x="251" y="18"/>
                    </a:lnTo>
                    <a:lnTo>
                      <a:pt x="251" y="24"/>
                    </a:lnTo>
                    <a:lnTo>
                      <a:pt x="253" y="55"/>
                    </a:lnTo>
                    <a:lnTo>
                      <a:pt x="254" y="60"/>
                    </a:lnTo>
                    <a:lnTo>
                      <a:pt x="248" y="78"/>
                    </a:lnTo>
                    <a:lnTo>
                      <a:pt x="239" y="92"/>
                    </a:lnTo>
                    <a:lnTo>
                      <a:pt x="227" y="109"/>
                    </a:lnTo>
                    <a:lnTo>
                      <a:pt x="207" y="132"/>
                    </a:lnTo>
                    <a:lnTo>
                      <a:pt x="197" y="143"/>
                    </a:lnTo>
                    <a:lnTo>
                      <a:pt x="185" y="153"/>
                    </a:lnTo>
                    <a:lnTo>
                      <a:pt x="171" y="160"/>
                    </a:lnTo>
                    <a:lnTo>
                      <a:pt x="155" y="167"/>
                    </a:lnTo>
                    <a:lnTo>
                      <a:pt x="133" y="175"/>
                    </a:lnTo>
                    <a:lnTo>
                      <a:pt x="75" y="175"/>
                    </a:lnTo>
                    <a:lnTo>
                      <a:pt x="65" y="165"/>
                    </a:lnTo>
                    <a:lnTo>
                      <a:pt x="53" y="153"/>
                    </a:lnTo>
                    <a:lnTo>
                      <a:pt x="35" y="136"/>
                    </a:lnTo>
                    <a:lnTo>
                      <a:pt x="20" y="117"/>
                    </a:lnTo>
                    <a:lnTo>
                      <a:pt x="10" y="96"/>
                    </a:lnTo>
                    <a:lnTo>
                      <a:pt x="1" y="66"/>
                    </a:lnTo>
                    <a:lnTo>
                      <a:pt x="0" y="4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95" name="Freeform 135"/>
              <p:cNvSpPr>
                <a:spLocks/>
              </p:cNvSpPr>
              <p:nvPr/>
            </p:nvSpPr>
            <p:spPr bwMode="auto">
              <a:xfrm>
                <a:off x="3912" y="1592"/>
                <a:ext cx="39" cy="62"/>
              </a:xfrm>
              <a:custGeom>
                <a:avLst/>
                <a:gdLst>
                  <a:gd name="T0" fmla="*/ 0 w 117"/>
                  <a:gd name="T1" fmla="*/ 0 h 186"/>
                  <a:gd name="T2" fmla="*/ 0 w 117"/>
                  <a:gd name="T3" fmla="*/ 1 h 186"/>
                  <a:gd name="T4" fmla="*/ 0 w 117"/>
                  <a:gd name="T5" fmla="*/ 2 h 186"/>
                  <a:gd name="T6" fmla="*/ 1 w 117"/>
                  <a:gd name="T7" fmla="*/ 2 h 186"/>
                  <a:gd name="T8" fmla="*/ 1 w 117"/>
                  <a:gd name="T9" fmla="*/ 2 h 186"/>
                  <a:gd name="T10" fmla="*/ 1 w 117"/>
                  <a:gd name="T11" fmla="*/ 1 h 186"/>
                  <a:gd name="T12" fmla="*/ 1 w 117"/>
                  <a:gd name="T13" fmla="*/ 0 h 186"/>
                  <a:gd name="T14" fmla="*/ 1 w 117"/>
                  <a:gd name="T15" fmla="*/ 0 h 186"/>
                  <a:gd name="T16" fmla="*/ 0 w 117"/>
                  <a:gd name="T17" fmla="*/ 0 h 186"/>
                  <a:gd name="T18" fmla="*/ 0 w 117"/>
                  <a:gd name="T19" fmla="*/ 0 h 1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
                  <a:gd name="T31" fmla="*/ 0 h 186"/>
                  <a:gd name="T32" fmla="*/ 117 w 117"/>
                  <a:gd name="T33" fmla="*/ 186 h 1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 h="186">
                    <a:moveTo>
                      <a:pt x="5" y="34"/>
                    </a:moveTo>
                    <a:lnTo>
                      <a:pt x="32" y="77"/>
                    </a:lnTo>
                    <a:lnTo>
                      <a:pt x="0" y="134"/>
                    </a:lnTo>
                    <a:lnTo>
                      <a:pt x="60" y="186"/>
                    </a:lnTo>
                    <a:lnTo>
                      <a:pt x="117" y="134"/>
                    </a:lnTo>
                    <a:lnTo>
                      <a:pt x="87" y="76"/>
                    </a:lnTo>
                    <a:lnTo>
                      <a:pt x="117" y="31"/>
                    </a:lnTo>
                    <a:lnTo>
                      <a:pt x="89" y="0"/>
                    </a:lnTo>
                    <a:lnTo>
                      <a:pt x="32" y="0"/>
                    </a:lnTo>
                    <a:lnTo>
                      <a:pt x="5" y="3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96" name="Freeform 136"/>
              <p:cNvSpPr>
                <a:spLocks/>
              </p:cNvSpPr>
              <p:nvPr/>
            </p:nvSpPr>
            <p:spPr bwMode="auto">
              <a:xfrm>
                <a:off x="3901" y="1603"/>
                <a:ext cx="22" cy="33"/>
              </a:xfrm>
              <a:custGeom>
                <a:avLst/>
                <a:gdLst>
                  <a:gd name="T0" fmla="*/ 0 w 67"/>
                  <a:gd name="T1" fmla="*/ 0 h 99"/>
                  <a:gd name="T2" fmla="*/ 0 w 67"/>
                  <a:gd name="T3" fmla="*/ 0 h 99"/>
                  <a:gd name="T4" fmla="*/ 0 w 67"/>
                  <a:gd name="T5" fmla="*/ 0 h 99"/>
                  <a:gd name="T6" fmla="*/ 0 w 67"/>
                  <a:gd name="T7" fmla="*/ 1 h 99"/>
                  <a:gd name="T8" fmla="*/ 0 w 67"/>
                  <a:gd name="T9" fmla="*/ 1 h 99"/>
                  <a:gd name="T10" fmla="*/ 0 w 67"/>
                  <a:gd name="T11" fmla="*/ 1 h 99"/>
                  <a:gd name="T12" fmla="*/ 0 w 67"/>
                  <a:gd name="T13" fmla="*/ 1 h 99"/>
                  <a:gd name="T14" fmla="*/ 1 w 67"/>
                  <a:gd name="T15" fmla="*/ 1 h 99"/>
                  <a:gd name="T16" fmla="*/ 1 w 67"/>
                  <a:gd name="T17" fmla="*/ 1 h 99"/>
                  <a:gd name="T18" fmla="*/ 1 w 67"/>
                  <a:gd name="T19" fmla="*/ 1 h 99"/>
                  <a:gd name="T20" fmla="*/ 1 w 67"/>
                  <a:gd name="T21" fmla="*/ 0 h 99"/>
                  <a:gd name="T22" fmla="*/ 0 w 67"/>
                  <a:gd name="T23" fmla="*/ 0 h 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
                  <a:gd name="T37" fmla="*/ 0 h 99"/>
                  <a:gd name="T38" fmla="*/ 67 w 67"/>
                  <a:gd name="T39" fmla="*/ 99 h 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 h="99">
                    <a:moveTo>
                      <a:pt x="40" y="0"/>
                    </a:moveTo>
                    <a:lnTo>
                      <a:pt x="25" y="20"/>
                    </a:lnTo>
                    <a:lnTo>
                      <a:pt x="12" y="38"/>
                    </a:lnTo>
                    <a:lnTo>
                      <a:pt x="2" y="56"/>
                    </a:lnTo>
                    <a:lnTo>
                      <a:pt x="0" y="57"/>
                    </a:lnTo>
                    <a:lnTo>
                      <a:pt x="14" y="75"/>
                    </a:lnTo>
                    <a:lnTo>
                      <a:pt x="37" y="99"/>
                    </a:lnTo>
                    <a:lnTo>
                      <a:pt x="45" y="87"/>
                    </a:lnTo>
                    <a:lnTo>
                      <a:pt x="54" y="68"/>
                    </a:lnTo>
                    <a:lnTo>
                      <a:pt x="67" y="44"/>
                    </a:lnTo>
                    <a:lnTo>
                      <a:pt x="53" y="20"/>
                    </a:lnTo>
                    <a:lnTo>
                      <a:pt x="40"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97" name="Freeform 137"/>
              <p:cNvSpPr>
                <a:spLocks/>
              </p:cNvSpPr>
              <p:nvPr/>
            </p:nvSpPr>
            <p:spPr bwMode="auto">
              <a:xfrm>
                <a:off x="3942" y="1603"/>
                <a:ext cx="25" cy="34"/>
              </a:xfrm>
              <a:custGeom>
                <a:avLst/>
                <a:gdLst>
                  <a:gd name="T0" fmla="*/ 1 w 74"/>
                  <a:gd name="T1" fmla="*/ 1 h 103"/>
                  <a:gd name="T2" fmla="*/ 1 w 74"/>
                  <a:gd name="T3" fmla="*/ 1 h 103"/>
                  <a:gd name="T4" fmla="*/ 0 w 74"/>
                  <a:gd name="T5" fmla="*/ 1 h 103"/>
                  <a:gd name="T6" fmla="*/ 0 w 74"/>
                  <a:gd name="T7" fmla="*/ 1 h 103"/>
                  <a:gd name="T8" fmla="*/ 0 w 74"/>
                  <a:gd name="T9" fmla="*/ 0 h 103"/>
                  <a:gd name="T10" fmla="*/ 1 w 74"/>
                  <a:gd name="T11" fmla="*/ 1 h 103"/>
                  <a:gd name="T12" fmla="*/ 1 w 74"/>
                  <a:gd name="T13" fmla="*/ 1 h 103"/>
                  <a:gd name="T14" fmla="*/ 0 60000 65536"/>
                  <a:gd name="T15" fmla="*/ 0 60000 65536"/>
                  <a:gd name="T16" fmla="*/ 0 60000 65536"/>
                  <a:gd name="T17" fmla="*/ 0 60000 65536"/>
                  <a:gd name="T18" fmla="*/ 0 60000 65536"/>
                  <a:gd name="T19" fmla="*/ 0 60000 65536"/>
                  <a:gd name="T20" fmla="*/ 0 60000 65536"/>
                  <a:gd name="T21" fmla="*/ 0 w 74"/>
                  <a:gd name="T22" fmla="*/ 0 h 103"/>
                  <a:gd name="T23" fmla="*/ 74 w 74"/>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103">
                    <a:moveTo>
                      <a:pt x="74" y="56"/>
                    </a:moveTo>
                    <a:lnTo>
                      <a:pt x="50" y="81"/>
                    </a:lnTo>
                    <a:lnTo>
                      <a:pt x="28" y="103"/>
                    </a:lnTo>
                    <a:lnTo>
                      <a:pt x="0" y="44"/>
                    </a:lnTo>
                    <a:lnTo>
                      <a:pt x="28" y="0"/>
                    </a:lnTo>
                    <a:lnTo>
                      <a:pt x="74" y="54"/>
                    </a:lnTo>
                    <a:lnTo>
                      <a:pt x="74" y="5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598" name="Freeform 138"/>
              <p:cNvSpPr>
                <a:spLocks/>
              </p:cNvSpPr>
              <p:nvPr/>
            </p:nvSpPr>
            <p:spPr bwMode="auto">
              <a:xfrm>
                <a:off x="4051" y="1846"/>
                <a:ext cx="243" cy="412"/>
              </a:xfrm>
              <a:custGeom>
                <a:avLst/>
                <a:gdLst>
                  <a:gd name="T0" fmla="*/ 0 w 729"/>
                  <a:gd name="T1" fmla="*/ 13 h 1236"/>
                  <a:gd name="T2" fmla="*/ 0 w 729"/>
                  <a:gd name="T3" fmla="*/ 12 h 1236"/>
                  <a:gd name="T4" fmla="*/ 1 w 729"/>
                  <a:gd name="T5" fmla="*/ 8 h 1236"/>
                  <a:gd name="T6" fmla="*/ 2 w 729"/>
                  <a:gd name="T7" fmla="*/ 5 h 1236"/>
                  <a:gd name="T8" fmla="*/ 2 w 729"/>
                  <a:gd name="T9" fmla="*/ 2 h 1236"/>
                  <a:gd name="T10" fmla="*/ 2 w 729"/>
                  <a:gd name="T11" fmla="*/ 1 h 1236"/>
                  <a:gd name="T12" fmla="*/ 4 w 729"/>
                  <a:gd name="T13" fmla="*/ 0 h 1236"/>
                  <a:gd name="T14" fmla="*/ 4 w 729"/>
                  <a:gd name="T15" fmla="*/ 1 h 1236"/>
                  <a:gd name="T16" fmla="*/ 4 w 729"/>
                  <a:gd name="T17" fmla="*/ 1 h 1236"/>
                  <a:gd name="T18" fmla="*/ 4 w 729"/>
                  <a:gd name="T19" fmla="*/ 1 h 1236"/>
                  <a:gd name="T20" fmla="*/ 4 w 729"/>
                  <a:gd name="T21" fmla="*/ 1 h 1236"/>
                  <a:gd name="T22" fmla="*/ 4 w 729"/>
                  <a:gd name="T23" fmla="*/ 1 h 1236"/>
                  <a:gd name="T24" fmla="*/ 4 w 729"/>
                  <a:gd name="T25" fmla="*/ 1 h 1236"/>
                  <a:gd name="T26" fmla="*/ 4 w 729"/>
                  <a:gd name="T27" fmla="*/ 1 h 1236"/>
                  <a:gd name="T28" fmla="*/ 4 w 729"/>
                  <a:gd name="T29" fmla="*/ 1 h 1236"/>
                  <a:gd name="T30" fmla="*/ 5 w 729"/>
                  <a:gd name="T31" fmla="*/ 1 h 1236"/>
                  <a:gd name="T32" fmla="*/ 5 w 729"/>
                  <a:gd name="T33" fmla="*/ 1 h 1236"/>
                  <a:gd name="T34" fmla="*/ 5 w 729"/>
                  <a:gd name="T35" fmla="*/ 1 h 1236"/>
                  <a:gd name="T36" fmla="*/ 5 w 729"/>
                  <a:gd name="T37" fmla="*/ 1 h 1236"/>
                  <a:gd name="T38" fmla="*/ 6 w 729"/>
                  <a:gd name="T39" fmla="*/ 1 h 1236"/>
                  <a:gd name="T40" fmla="*/ 6 w 729"/>
                  <a:gd name="T41" fmla="*/ 1 h 1236"/>
                  <a:gd name="T42" fmla="*/ 6 w 729"/>
                  <a:gd name="T43" fmla="*/ 1 h 1236"/>
                  <a:gd name="T44" fmla="*/ 6 w 729"/>
                  <a:gd name="T45" fmla="*/ 1 h 1236"/>
                  <a:gd name="T46" fmla="*/ 6 w 729"/>
                  <a:gd name="T47" fmla="*/ 0 h 1236"/>
                  <a:gd name="T48" fmla="*/ 6 w 729"/>
                  <a:gd name="T49" fmla="*/ 0 h 1236"/>
                  <a:gd name="T50" fmla="*/ 6 w 729"/>
                  <a:gd name="T51" fmla="*/ 0 h 1236"/>
                  <a:gd name="T52" fmla="*/ 7 w 729"/>
                  <a:gd name="T53" fmla="*/ 1 h 1236"/>
                  <a:gd name="T54" fmla="*/ 7 w 729"/>
                  <a:gd name="T55" fmla="*/ 1 h 1236"/>
                  <a:gd name="T56" fmla="*/ 7 w 729"/>
                  <a:gd name="T57" fmla="*/ 1 h 1236"/>
                  <a:gd name="T58" fmla="*/ 7 w 729"/>
                  <a:gd name="T59" fmla="*/ 1 h 1236"/>
                  <a:gd name="T60" fmla="*/ 7 w 729"/>
                  <a:gd name="T61" fmla="*/ 2 h 1236"/>
                  <a:gd name="T62" fmla="*/ 8 w 729"/>
                  <a:gd name="T63" fmla="*/ 2 h 1236"/>
                  <a:gd name="T64" fmla="*/ 8 w 729"/>
                  <a:gd name="T65" fmla="*/ 2 h 1236"/>
                  <a:gd name="T66" fmla="*/ 8 w 729"/>
                  <a:gd name="T67" fmla="*/ 8 h 1236"/>
                  <a:gd name="T68" fmla="*/ 9 w 729"/>
                  <a:gd name="T69" fmla="*/ 15 h 1236"/>
                  <a:gd name="T70" fmla="*/ 8 w 729"/>
                  <a:gd name="T71" fmla="*/ 15 h 1236"/>
                  <a:gd name="T72" fmla="*/ 8 w 729"/>
                  <a:gd name="T73" fmla="*/ 15 h 1236"/>
                  <a:gd name="T74" fmla="*/ 7 w 729"/>
                  <a:gd name="T75" fmla="*/ 15 h 1236"/>
                  <a:gd name="T76" fmla="*/ 7 w 729"/>
                  <a:gd name="T77" fmla="*/ 15 h 1236"/>
                  <a:gd name="T78" fmla="*/ 6 w 729"/>
                  <a:gd name="T79" fmla="*/ 15 h 1236"/>
                  <a:gd name="T80" fmla="*/ 5 w 729"/>
                  <a:gd name="T81" fmla="*/ 15 h 1236"/>
                  <a:gd name="T82" fmla="*/ 4 w 729"/>
                  <a:gd name="T83" fmla="*/ 15 h 1236"/>
                  <a:gd name="T84" fmla="*/ 3 w 729"/>
                  <a:gd name="T85" fmla="*/ 15 h 1236"/>
                  <a:gd name="T86" fmla="*/ 2 w 729"/>
                  <a:gd name="T87" fmla="*/ 15 h 1236"/>
                  <a:gd name="T88" fmla="*/ 1 w 729"/>
                  <a:gd name="T89" fmla="*/ 15 h 1236"/>
                  <a:gd name="T90" fmla="*/ 1 w 729"/>
                  <a:gd name="T91" fmla="*/ 15 h 1236"/>
                  <a:gd name="T92" fmla="*/ 0 w 729"/>
                  <a:gd name="T93" fmla="*/ 15 h 1236"/>
                  <a:gd name="T94" fmla="*/ 0 w 729"/>
                  <a:gd name="T95" fmla="*/ 14 h 1236"/>
                  <a:gd name="T96" fmla="*/ 0 w 729"/>
                  <a:gd name="T97" fmla="*/ 13 h 12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29"/>
                  <a:gd name="T148" fmla="*/ 0 h 1236"/>
                  <a:gd name="T149" fmla="*/ 729 w 729"/>
                  <a:gd name="T150" fmla="*/ 1236 h 12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29" h="1236">
                    <a:moveTo>
                      <a:pt x="18" y="1067"/>
                    </a:moveTo>
                    <a:lnTo>
                      <a:pt x="39" y="946"/>
                    </a:lnTo>
                    <a:lnTo>
                      <a:pt x="99" y="644"/>
                    </a:lnTo>
                    <a:lnTo>
                      <a:pt x="143" y="387"/>
                    </a:lnTo>
                    <a:lnTo>
                      <a:pt x="165" y="159"/>
                    </a:lnTo>
                    <a:lnTo>
                      <a:pt x="169" y="51"/>
                    </a:lnTo>
                    <a:lnTo>
                      <a:pt x="289" y="0"/>
                    </a:lnTo>
                    <a:lnTo>
                      <a:pt x="289" y="42"/>
                    </a:lnTo>
                    <a:lnTo>
                      <a:pt x="290" y="53"/>
                    </a:lnTo>
                    <a:lnTo>
                      <a:pt x="296" y="66"/>
                    </a:lnTo>
                    <a:lnTo>
                      <a:pt x="308" y="78"/>
                    </a:lnTo>
                    <a:lnTo>
                      <a:pt x="321" y="85"/>
                    </a:lnTo>
                    <a:lnTo>
                      <a:pt x="335" y="90"/>
                    </a:lnTo>
                    <a:lnTo>
                      <a:pt x="349" y="93"/>
                    </a:lnTo>
                    <a:lnTo>
                      <a:pt x="363" y="96"/>
                    </a:lnTo>
                    <a:lnTo>
                      <a:pt x="390" y="95"/>
                    </a:lnTo>
                    <a:lnTo>
                      <a:pt x="408" y="91"/>
                    </a:lnTo>
                    <a:lnTo>
                      <a:pt x="429" y="86"/>
                    </a:lnTo>
                    <a:lnTo>
                      <a:pt x="441" y="80"/>
                    </a:lnTo>
                    <a:lnTo>
                      <a:pt x="453" y="73"/>
                    </a:lnTo>
                    <a:lnTo>
                      <a:pt x="461" y="65"/>
                    </a:lnTo>
                    <a:lnTo>
                      <a:pt x="467" y="56"/>
                    </a:lnTo>
                    <a:lnTo>
                      <a:pt x="468" y="43"/>
                    </a:lnTo>
                    <a:lnTo>
                      <a:pt x="466" y="27"/>
                    </a:lnTo>
                    <a:lnTo>
                      <a:pt x="466" y="10"/>
                    </a:lnTo>
                    <a:lnTo>
                      <a:pt x="468" y="7"/>
                    </a:lnTo>
                    <a:lnTo>
                      <a:pt x="572" y="53"/>
                    </a:lnTo>
                    <a:lnTo>
                      <a:pt x="572" y="65"/>
                    </a:lnTo>
                    <a:lnTo>
                      <a:pt x="575" y="85"/>
                    </a:lnTo>
                    <a:lnTo>
                      <a:pt x="585" y="108"/>
                    </a:lnTo>
                    <a:lnTo>
                      <a:pt x="594" y="124"/>
                    </a:lnTo>
                    <a:lnTo>
                      <a:pt x="612" y="139"/>
                    </a:lnTo>
                    <a:lnTo>
                      <a:pt x="610" y="139"/>
                    </a:lnTo>
                    <a:lnTo>
                      <a:pt x="646" y="666"/>
                    </a:lnTo>
                    <a:lnTo>
                      <a:pt x="729" y="1204"/>
                    </a:lnTo>
                    <a:lnTo>
                      <a:pt x="686" y="1214"/>
                    </a:lnTo>
                    <a:lnTo>
                      <a:pt x="636" y="1223"/>
                    </a:lnTo>
                    <a:lnTo>
                      <a:pt x="591" y="1229"/>
                    </a:lnTo>
                    <a:lnTo>
                      <a:pt x="559" y="1231"/>
                    </a:lnTo>
                    <a:lnTo>
                      <a:pt x="466" y="1236"/>
                    </a:lnTo>
                    <a:lnTo>
                      <a:pt x="414" y="1236"/>
                    </a:lnTo>
                    <a:lnTo>
                      <a:pt x="322" y="1236"/>
                    </a:lnTo>
                    <a:lnTo>
                      <a:pt x="232" y="1230"/>
                    </a:lnTo>
                    <a:lnTo>
                      <a:pt x="144" y="1219"/>
                    </a:lnTo>
                    <a:lnTo>
                      <a:pt x="109" y="1210"/>
                    </a:lnTo>
                    <a:lnTo>
                      <a:pt x="64" y="1197"/>
                    </a:lnTo>
                    <a:lnTo>
                      <a:pt x="25" y="1183"/>
                    </a:lnTo>
                    <a:lnTo>
                      <a:pt x="0" y="1170"/>
                    </a:lnTo>
                    <a:lnTo>
                      <a:pt x="18" y="1067"/>
                    </a:lnTo>
                    <a:close/>
                  </a:path>
                </a:pathLst>
              </a:custGeom>
              <a:solidFill>
                <a:srgbClr val="FF8080"/>
              </a:solidFill>
              <a:ln w="0">
                <a:solidFill>
                  <a:srgbClr val="404040"/>
                </a:solidFill>
                <a:round/>
                <a:headEnd/>
                <a:tailEnd/>
              </a:ln>
            </p:spPr>
            <p:txBody>
              <a:bodyPr/>
              <a:lstStyle/>
              <a:p>
                <a:pPr eaLnBrk="0" hangingPunct="0"/>
                <a:endParaRPr lang="it-IT"/>
              </a:p>
            </p:txBody>
          </p:sp>
          <p:sp>
            <p:nvSpPr>
              <p:cNvPr id="83599" name="Freeform 139"/>
              <p:cNvSpPr>
                <a:spLocks/>
              </p:cNvSpPr>
              <p:nvPr/>
            </p:nvSpPr>
            <p:spPr bwMode="auto">
              <a:xfrm>
                <a:off x="3505" y="1889"/>
                <a:ext cx="265" cy="437"/>
              </a:xfrm>
              <a:custGeom>
                <a:avLst/>
                <a:gdLst>
                  <a:gd name="T0" fmla="*/ 1 w 793"/>
                  <a:gd name="T1" fmla="*/ 1 h 1310"/>
                  <a:gd name="T2" fmla="*/ 1 w 793"/>
                  <a:gd name="T3" fmla="*/ 2 h 1310"/>
                  <a:gd name="T4" fmla="*/ 1 w 793"/>
                  <a:gd name="T5" fmla="*/ 2 h 1310"/>
                  <a:gd name="T6" fmla="*/ 1 w 793"/>
                  <a:gd name="T7" fmla="*/ 3 h 1310"/>
                  <a:gd name="T8" fmla="*/ 1 w 793"/>
                  <a:gd name="T9" fmla="*/ 8 h 1310"/>
                  <a:gd name="T10" fmla="*/ 1 w 793"/>
                  <a:gd name="T11" fmla="*/ 10 h 1310"/>
                  <a:gd name="T12" fmla="*/ 0 w 793"/>
                  <a:gd name="T13" fmla="*/ 13 h 1310"/>
                  <a:gd name="T14" fmla="*/ 0 w 793"/>
                  <a:gd name="T15" fmla="*/ 14 h 1310"/>
                  <a:gd name="T16" fmla="*/ 0 w 793"/>
                  <a:gd name="T17" fmla="*/ 15 h 1310"/>
                  <a:gd name="T18" fmla="*/ 0 w 793"/>
                  <a:gd name="T19" fmla="*/ 15 h 1310"/>
                  <a:gd name="T20" fmla="*/ 1 w 793"/>
                  <a:gd name="T21" fmla="*/ 15 h 1310"/>
                  <a:gd name="T22" fmla="*/ 2 w 793"/>
                  <a:gd name="T23" fmla="*/ 16 h 1310"/>
                  <a:gd name="T24" fmla="*/ 2 w 793"/>
                  <a:gd name="T25" fmla="*/ 16 h 1310"/>
                  <a:gd name="T26" fmla="*/ 3 w 793"/>
                  <a:gd name="T27" fmla="*/ 16 h 1310"/>
                  <a:gd name="T28" fmla="*/ 4 w 793"/>
                  <a:gd name="T29" fmla="*/ 16 h 1310"/>
                  <a:gd name="T30" fmla="*/ 4 w 793"/>
                  <a:gd name="T31" fmla="*/ 16 h 1310"/>
                  <a:gd name="T32" fmla="*/ 5 w 793"/>
                  <a:gd name="T33" fmla="*/ 16 h 1310"/>
                  <a:gd name="T34" fmla="*/ 5 w 793"/>
                  <a:gd name="T35" fmla="*/ 16 h 1310"/>
                  <a:gd name="T36" fmla="*/ 6 w 793"/>
                  <a:gd name="T37" fmla="*/ 16 h 1310"/>
                  <a:gd name="T38" fmla="*/ 7 w 793"/>
                  <a:gd name="T39" fmla="*/ 16 h 1310"/>
                  <a:gd name="T40" fmla="*/ 8 w 793"/>
                  <a:gd name="T41" fmla="*/ 16 h 1310"/>
                  <a:gd name="T42" fmla="*/ 8 w 793"/>
                  <a:gd name="T43" fmla="*/ 16 h 1310"/>
                  <a:gd name="T44" fmla="*/ 9 w 793"/>
                  <a:gd name="T45" fmla="*/ 16 h 1310"/>
                  <a:gd name="T46" fmla="*/ 9 w 793"/>
                  <a:gd name="T47" fmla="*/ 16 h 1310"/>
                  <a:gd name="T48" fmla="*/ 9 w 793"/>
                  <a:gd name="T49" fmla="*/ 16 h 1310"/>
                  <a:gd name="T50" fmla="*/ 10 w 793"/>
                  <a:gd name="T51" fmla="*/ 16 h 1310"/>
                  <a:gd name="T52" fmla="*/ 10 w 793"/>
                  <a:gd name="T53" fmla="*/ 15 h 1310"/>
                  <a:gd name="T54" fmla="*/ 9 w 793"/>
                  <a:gd name="T55" fmla="*/ 4 h 1310"/>
                  <a:gd name="T56" fmla="*/ 9 w 793"/>
                  <a:gd name="T57" fmla="*/ 2 h 1310"/>
                  <a:gd name="T58" fmla="*/ 9 w 793"/>
                  <a:gd name="T59" fmla="*/ 2 h 1310"/>
                  <a:gd name="T60" fmla="*/ 9 w 793"/>
                  <a:gd name="T61" fmla="*/ 1 h 1310"/>
                  <a:gd name="T62" fmla="*/ 9 w 793"/>
                  <a:gd name="T63" fmla="*/ 1 h 1310"/>
                  <a:gd name="T64" fmla="*/ 9 w 793"/>
                  <a:gd name="T65" fmla="*/ 1 h 1310"/>
                  <a:gd name="T66" fmla="*/ 9 w 793"/>
                  <a:gd name="T67" fmla="*/ 1 h 1310"/>
                  <a:gd name="T68" fmla="*/ 8 w 793"/>
                  <a:gd name="T69" fmla="*/ 0 h 1310"/>
                  <a:gd name="T70" fmla="*/ 8 w 793"/>
                  <a:gd name="T71" fmla="*/ 0 h 1310"/>
                  <a:gd name="T72" fmla="*/ 8 w 793"/>
                  <a:gd name="T73" fmla="*/ 0 h 1310"/>
                  <a:gd name="T74" fmla="*/ 8 w 793"/>
                  <a:gd name="T75" fmla="*/ 0 h 1310"/>
                  <a:gd name="T76" fmla="*/ 7 w 793"/>
                  <a:gd name="T77" fmla="*/ 0 h 1310"/>
                  <a:gd name="T78" fmla="*/ 7 w 793"/>
                  <a:gd name="T79" fmla="*/ 0 h 1310"/>
                  <a:gd name="T80" fmla="*/ 6 w 793"/>
                  <a:gd name="T81" fmla="*/ 0 h 1310"/>
                  <a:gd name="T82" fmla="*/ 5 w 793"/>
                  <a:gd name="T83" fmla="*/ 0 h 1310"/>
                  <a:gd name="T84" fmla="*/ 4 w 793"/>
                  <a:gd name="T85" fmla="*/ 0 h 1310"/>
                  <a:gd name="T86" fmla="*/ 3 w 793"/>
                  <a:gd name="T87" fmla="*/ 0 h 1310"/>
                  <a:gd name="T88" fmla="*/ 2 w 793"/>
                  <a:gd name="T89" fmla="*/ 0 h 1310"/>
                  <a:gd name="T90" fmla="*/ 2 w 793"/>
                  <a:gd name="T91" fmla="*/ 0 h 1310"/>
                  <a:gd name="T92" fmla="*/ 2 w 793"/>
                  <a:gd name="T93" fmla="*/ 0 h 1310"/>
                  <a:gd name="T94" fmla="*/ 2 w 793"/>
                  <a:gd name="T95" fmla="*/ 0 h 1310"/>
                  <a:gd name="T96" fmla="*/ 1 w 793"/>
                  <a:gd name="T97" fmla="*/ 0 h 1310"/>
                  <a:gd name="T98" fmla="*/ 1 w 793"/>
                  <a:gd name="T99" fmla="*/ 1 h 1310"/>
                  <a:gd name="T100" fmla="*/ 1 w 793"/>
                  <a:gd name="T101" fmla="*/ 1 h 131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93"/>
                  <a:gd name="T154" fmla="*/ 0 h 1310"/>
                  <a:gd name="T155" fmla="*/ 793 w 793"/>
                  <a:gd name="T156" fmla="*/ 1310 h 131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93" h="1310">
                    <a:moveTo>
                      <a:pt x="108" y="95"/>
                    </a:moveTo>
                    <a:lnTo>
                      <a:pt x="105" y="127"/>
                    </a:lnTo>
                    <a:lnTo>
                      <a:pt x="111" y="193"/>
                    </a:lnTo>
                    <a:lnTo>
                      <a:pt x="105" y="278"/>
                    </a:lnTo>
                    <a:lnTo>
                      <a:pt x="80" y="611"/>
                    </a:lnTo>
                    <a:lnTo>
                      <a:pt x="53" y="837"/>
                    </a:lnTo>
                    <a:lnTo>
                      <a:pt x="26" y="1053"/>
                    </a:lnTo>
                    <a:lnTo>
                      <a:pt x="13" y="1149"/>
                    </a:lnTo>
                    <a:lnTo>
                      <a:pt x="0" y="1204"/>
                    </a:lnTo>
                    <a:lnTo>
                      <a:pt x="38" y="1224"/>
                    </a:lnTo>
                    <a:lnTo>
                      <a:pt x="79" y="1244"/>
                    </a:lnTo>
                    <a:lnTo>
                      <a:pt x="125" y="1261"/>
                    </a:lnTo>
                    <a:lnTo>
                      <a:pt x="182" y="1279"/>
                    </a:lnTo>
                    <a:lnTo>
                      <a:pt x="256" y="1294"/>
                    </a:lnTo>
                    <a:lnTo>
                      <a:pt x="290" y="1300"/>
                    </a:lnTo>
                    <a:lnTo>
                      <a:pt x="324" y="1303"/>
                    </a:lnTo>
                    <a:lnTo>
                      <a:pt x="390" y="1307"/>
                    </a:lnTo>
                    <a:lnTo>
                      <a:pt x="429" y="1310"/>
                    </a:lnTo>
                    <a:lnTo>
                      <a:pt x="480" y="1310"/>
                    </a:lnTo>
                    <a:lnTo>
                      <a:pt x="559" y="1303"/>
                    </a:lnTo>
                    <a:lnTo>
                      <a:pt x="611" y="1299"/>
                    </a:lnTo>
                    <a:lnTo>
                      <a:pt x="650" y="1294"/>
                    </a:lnTo>
                    <a:lnTo>
                      <a:pt x="687" y="1287"/>
                    </a:lnTo>
                    <a:lnTo>
                      <a:pt x="717" y="1280"/>
                    </a:lnTo>
                    <a:lnTo>
                      <a:pt x="744" y="1270"/>
                    </a:lnTo>
                    <a:lnTo>
                      <a:pt x="770" y="1258"/>
                    </a:lnTo>
                    <a:lnTo>
                      <a:pt x="793" y="1246"/>
                    </a:lnTo>
                    <a:lnTo>
                      <a:pt x="727" y="289"/>
                    </a:lnTo>
                    <a:lnTo>
                      <a:pt x="724" y="191"/>
                    </a:lnTo>
                    <a:lnTo>
                      <a:pt x="716" y="139"/>
                    </a:lnTo>
                    <a:lnTo>
                      <a:pt x="711" y="113"/>
                    </a:lnTo>
                    <a:lnTo>
                      <a:pt x="703" y="84"/>
                    </a:lnTo>
                    <a:lnTo>
                      <a:pt x="694" y="61"/>
                    </a:lnTo>
                    <a:lnTo>
                      <a:pt x="689" y="46"/>
                    </a:lnTo>
                    <a:lnTo>
                      <a:pt x="672" y="9"/>
                    </a:lnTo>
                    <a:lnTo>
                      <a:pt x="670" y="12"/>
                    </a:lnTo>
                    <a:lnTo>
                      <a:pt x="641" y="22"/>
                    </a:lnTo>
                    <a:lnTo>
                      <a:pt x="611" y="31"/>
                    </a:lnTo>
                    <a:lnTo>
                      <a:pt x="578" y="35"/>
                    </a:lnTo>
                    <a:lnTo>
                      <a:pt x="544" y="38"/>
                    </a:lnTo>
                    <a:lnTo>
                      <a:pt x="483" y="40"/>
                    </a:lnTo>
                    <a:lnTo>
                      <a:pt x="429" y="40"/>
                    </a:lnTo>
                    <a:lnTo>
                      <a:pt x="311" y="33"/>
                    </a:lnTo>
                    <a:lnTo>
                      <a:pt x="207" y="21"/>
                    </a:lnTo>
                    <a:lnTo>
                      <a:pt x="175" y="16"/>
                    </a:lnTo>
                    <a:lnTo>
                      <a:pt x="143" y="8"/>
                    </a:lnTo>
                    <a:lnTo>
                      <a:pt x="123" y="0"/>
                    </a:lnTo>
                    <a:lnTo>
                      <a:pt x="124" y="1"/>
                    </a:lnTo>
                    <a:lnTo>
                      <a:pt x="118" y="32"/>
                    </a:lnTo>
                    <a:lnTo>
                      <a:pt x="113" y="61"/>
                    </a:lnTo>
                    <a:lnTo>
                      <a:pt x="108" y="9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00" name="Freeform 140"/>
              <p:cNvSpPr>
                <a:spLocks/>
              </p:cNvSpPr>
              <p:nvPr/>
            </p:nvSpPr>
            <p:spPr bwMode="auto">
              <a:xfrm>
                <a:off x="3481" y="1852"/>
                <a:ext cx="63" cy="69"/>
              </a:xfrm>
              <a:custGeom>
                <a:avLst/>
                <a:gdLst>
                  <a:gd name="T0" fmla="*/ 2 w 190"/>
                  <a:gd name="T1" fmla="*/ 1 h 207"/>
                  <a:gd name="T2" fmla="*/ 2 w 190"/>
                  <a:gd name="T3" fmla="*/ 1 h 207"/>
                  <a:gd name="T4" fmla="*/ 1 w 190"/>
                  <a:gd name="T5" fmla="*/ 0 h 207"/>
                  <a:gd name="T6" fmla="*/ 1 w 190"/>
                  <a:gd name="T7" fmla="*/ 0 h 207"/>
                  <a:gd name="T8" fmla="*/ 1 w 190"/>
                  <a:gd name="T9" fmla="*/ 0 h 207"/>
                  <a:gd name="T10" fmla="*/ 1 w 190"/>
                  <a:gd name="T11" fmla="*/ 0 h 207"/>
                  <a:gd name="T12" fmla="*/ 0 w 190"/>
                  <a:gd name="T13" fmla="*/ 0 h 207"/>
                  <a:gd name="T14" fmla="*/ 0 w 190"/>
                  <a:gd name="T15" fmla="*/ 0 h 207"/>
                  <a:gd name="T16" fmla="*/ 0 w 190"/>
                  <a:gd name="T17" fmla="*/ 1 h 207"/>
                  <a:gd name="T18" fmla="*/ 0 w 190"/>
                  <a:gd name="T19" fmla="*/ 1 h 207"/>
                  <a:gd name="T20" fmla="*/ 0 w 190"/>
                  <a:gd name="T21" fmla="*/ 1 h 207"/>
                  <a:gd name="T22" fmla="*/ 0 w 190"/>
                  <a:gd name="T23" fmla="*/ 1 h 207"/>
                  <a:gd name="T24" fmla="*/ 0 w 190"/>
                  <a:gd name="T25" fmla="*/ 1 h 207"/>
                  <a:gd name="T26" fmla="*/ 0 w 190"/>
                  <a:gd name="T27" fmla="*/ 1 h 207"/>
                  <a:gd name="T28" fmla="*/ 2 w 190"/>
                  <a:gd name="T29" fmla="*/ 3 h 207"/>
                  <a:gd name="T30" fmla="*/ 2 w 190"/>
                  <a:gd name="T31" fmla="*/ 2 h 207"/>
                  <a:gd name="T32" fmla="*/ 2 w 190"/>
                  <a:gd name="T33" fmla="*/ 2 h 207"/>
                  <a:gd name="T34" fmla="*/ 2 w 190"/>
                  <a:gd name="T35" fmla="*/ 1 h 2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0"/>
                  <a:gd name="T55" fmla="*/ 0 h 207"/>
                  <a:gd name="T56" fmla="*/ 190 w 190"/>
                  <a:gd name="T57" fmla="*/ 207 h 2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0" h="207">
                    <a:moveTo>
                      <a:pt x="143" y="71"/>
                    </a:moveTo>
                    <a:lnTo>
                      <a:pt x="160" y="55"/>
                    </a:lnTo>
                    <a:lnTo>
                      <a:pt x="104" y="26"/>
                    </a:lnTo>
                    <a:lnTo>
                      <a:pt x="67" y="5"/>
                    </a:lnTo>
                    <a:lnTo>
                      <a:pt x="59" y="0"/>
                    </a:lnTo>
                    <a:lnTo>
                      <a:pt x="45" y="18"/>
                    </a:lnTo>
                    <a:lnTo>
                      <a:pt x="32" y="31"/>
                    </a:lnTo>
                    <a:lnTo>
                      <a:pt x="25" y="37"/>
                    </a:lnTo>
                    <a:lnTo>
                      <a:pt x="16" y="47"/>
                    </a:lnTo>
                    <a:lnTo>
                      <a:pt x="7" y="57"/>
                    </a:lnTo>
                    <a:lnTo>
                      <a:pt x="1" y="67"/>
                    </a:lnTo>
                    <a:lnTo>
                      <a:pt x="0" y="77"/>
                    </a:lnTo>
                    <a:lnTo>
                      <a:pt x="10" y="85"/>
                    </a:lnTo>
                    <a:lnTo>
                      <a:pt x="31" y="99"/>
                    </a:lnTo>
                    <a:lnTo>
                      <a:pt x="179" y="207"/>
                    </a:lnTo>
                    <a:lnTo>
                      <a:pt x="185" y="172"/>
                    </a:lnTo>
                    <a:lnTo>
                      <a:pt x="190" y="142"/>
                    </a:lnTo>
                    <a:lnTo>
                      <a:pt x="143" y="71"/>
                    </a:lnTo>
                    <a:close/>
                  </a:path>
                </a:pathLst>
              </a:custGeom>
              <a:solidFill>
                <a:srgbClr val="FF80FF"/>
              </a:solidFill>
              <a:ln w="0">
                <a:solidFill>
                  <a:srgbClr val="000000"/>
                </a:solidFill>
                <a:round/>
                <a:headEnd/>
                <a:tailEnd/>
              </a:ln>
            </p:spPr>
            <p:txBody>
              <a:bodyPr/>
              <a:lstStyle/>
              <a:p>
                <a:pPr eaLnBrk="0" hangingPunct="0"/>
                <a:endParaRPr lang="it-IT"/>
              </a:p>
            </p:txBody>
          </p:sp>
          <p:sp>
            <p:nvSpPr>
              <p:cNvPr id="83601" name="Freeform 141"/>
              <p:cNvSpPr>
                <a:spLocks/>
              </p:cNvSpPr>
              <p:nvPr/>
            </p:nvSpPr>
            <p:spPr bwMode="auto">
              <a:xfrm>
                <a:off x="3614" y="2480"/>
                <a:ext cx="65" cy="43"/>
              </a:xfrm>
              <a:custGeom>
                <a:avLst/>
                <a:gdLst>
                  <a:gd name="T0" fmla="*/ 2 w 193"/>
                  <a:gd name="T1" fmla="*/ 0 h 128"/>
                  <a:gd name="T2" fmla="*/ 2 w 193"/>
                  <a:gd name="T3" fmla="*/ 0 h 128"/>
                  <a:gd name="T4" fmla="*/ 2 w 193"/>
                  <a:gd name="T5" fmla="*/ 1 h 128"/>
                  <a:gd name="T6" fmla="*/ 2 w 193"/>
                  <a:gd name="T7" fmla="*/ 1 h 128"/>
                  <a:gd name="T8" fmla="*/ 2 w 193"/>
                  <a:gd name="T9" fmla="*/ 1 h 128"/>
                  <a:gd name="T10" fmla="*/ 2 w 193"/>
                  <a:gd name="T11" fmla="*/ 1 h 128"/>
                  <a:gd name="T12" fmla="*/ 2 w 193"/>
                  <a:gd name="T13" fmla="*/ 1 h 128"/>
                  <a:gd name="T14" fmla="*/ 2 w 193"/>
                  <a:gd name="T15" fmla="*/ 1 h 128"/>
                  <a:gd name="T16" fmla="*/ 1 w 193"/>
                  <a:gd name="T17" fmla="*/ 1 h 128"/>
                  <a:gd name="T18" fmla="*/ 1 w 193"/>
                  <a:gd name="T19" fmla="*/ 1 h 128"/>
                  <a:gd name="T20" fmla="*/ 1 w 193"/>
                  <a:gd name="T21" fmla="*/ 2 h 128"/>
                  <a:gd name="T22" fmla="*/ 1 w 193"/>
                  <a:gd name="T23" fmla="*/ 2 h 128"/>
                  <a:gd name="T24" fmla="*/ 1 w 193"/>
                  <a:gd name="T25" fmla="*/ 2 h 128"/>
                  <a:gd name="T26" fmla="*/ 1 w 193"/>
                  <a:gd name="T27" fmla="*/ 2 h 128"/>
                  <a:gd name="T28" fmla="*/ 0 w 193"/>
                  <a:gd name="T29" fmla="*/ 2 h 128"/>
                  <a:gd name="T30" fmla="*/ 0 w 193"/>
                  <a:gd name="T31" fmla="*/ 1 h 128"/>
                  <a:gd name="T32" fmla="*/ 0 w 193"/>
                  <a:gd name="T33" fmla="*/ 1 h 128"/>
                  <a:gd name="T34" fmla="*/ 0 w 193"/>
                  <a:gd name="T35" fmla="*/ 1 h 128"/>
                  <a:gd name="T36" fmla="*/ 0 w 193"/>
                  <a:gd name="T37" fmla="*/ 1 h 128"/>
                  <a:gd name="T38" fmla="*/ 0 w 193"/>
                  <a:gd name="T39" fmla="*/ 1 h 128"/>
                  <a:gd name="T40" fmla="*/ 0 w 193"/>
                  <a:gd name="T41" fmla="*/ 1 h 128"/>
                  <a:gd name="T42" fmla="*/ 0 w 193"/>
                  <a:gd name="T43" fmla="*/ 1 h 128"/>
                  <a:gd name="T44" fmla="*/ 0 w 193"/>
                  <a:gd name="T45" fmla="*/ 0 h 128"/>
                  <a:gd name="T46" fmla="*/ 0 w 193"/>
                  <a:gd name="T47" fmla="*/ 0 h 128"/>
                  <a:gd name="T48" fmla="*/ 1 w 193"/>
                  <a:gd name="T49" fmla="*/ 0 h 128"/>
                  <a:gd name="T50" fmla="*/ 1 w 193"/>
                  <a:gd name="T51" fmla="*/ 0 h 128"/>
                  <a:gd name="T52" fmla="*/ 1 w 193"/>
                  <a:gd name="T53" fmla="*/ 1 h 128"/>
                  <a:gd name="T54" fmla="*/ 1 w 193"/>
                  <a:gd name="T55" fmla="*/ 1 h 128"/>
                  <a:gd name="T56" fmla="*/ 1 w 193"/>
                  <a:gd name="T57" fmla="*/ 1 h 128"/>
                  <a:gd name="T58" fmla="*/ 1 w 193"/>
                  <a:gd name="T59" fmla="*/ 1 h 128"/>
                  <a:gd name="T60" fmla="*/ 2 w 193"/>
                  <a:gd name="T61" fmla="*/ 0 h 128"/>
                  <a:gd name="T62" fmla="*/ 2 w 193"/>
                  <a:gd name="T63" fmla="*/ 0 h 128"/>
                  <a:gd name="T64" fmla="*/ 2 w 193"/>
                  <a:gd name="T65" fmla="*/ 0 h 128"/>
                  <a:gd name="T66" fmla="*/ 2 w 193"/>
                  <a:gd name="T67" fmla="*/ 0 h 128"/>
                  <a:gd name="T68" fmla="*/ 2 w 193"/>
                  <a:gd name="T69" fmla="*/ 0 h 128"/>
                  <a:gd name="T70" fmla="*/ 2 w 193"/>
                  <a:gd name="T71" fmla="*/ 0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3"/>
                  <a:gd name="T109" fmla="*/ 0 h 128"/>
                  <a:gd name="T110" fmla="*/ 193 w 193"/>
                  <a:gd name="T111" fmla="*/ 128 h 1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3" h="128">
                    <a:moveTo>
                      <a:pt x="193" y="1"/>
                    </a:moveTo>
                    <a:lnTo>
                      <a:pt x="185" y="22"/>
                    </a:lnTo>
                    <a:lnTo>
                      <a:pt x="174" y="42"/>
                    </a:lnTo>
                    <a:lnTo>
                      <a:pt x="168" y="54"/>
                    </a:lnTo>
                    <a:lnTo>
                      <a:pt x="164" y="62"/>
                    </a:lnTo>
                    <a:lnTo>
                      <a:pt x="156" y="73"/>
                    </a:lnTo>
                    <a:lnTo>
                      <a:pt x="145" y="91"/>
                    </a:lnTo>
                    <a:lnTo>
                      <a:pt x="132" y="102"/>
                    </a:lnTo>
                    <a:lnTo>
                      <a:pt x="119" y="112"/>
                    </a:lnTo>
                    <a:lnTo>
                      <a:pt x="108" y="119"/>
                    </a:lnTo>
                    <a:lnTo>
                      <a:pt x="95" y="124"/>
                    </a:lnTo>
                    <a:lnTo>
                      <a:pt x="73" y="128"/>
                    </a:lnTo>
                    <a:lnTo>
                      <a:pt x="54" y="128"/>
                    </a:lnTo>
                    <a:lnTo>
                      <a:pt x="41" y="128"/>
                    </a:lnTo>
                    <a:lnTo>
                      <a:pt x="21" y="126"/>
                    </a:lnTo>
                    <a:lnTo>
                      <a:pt x="10" y="120"/>
                    </a:lnTo>
                    <a:lnTo>
                      <a:pt x="6" y="113"/>
                    </a:lnTo>
                    <a:lnTo>
                      <a:pt x="1" y="106"/>
                    </a:lnTo>
                    <a:lnTo>
                      <a:pt x="0" y="95"/>
                    </a:lnTo>
                    <a:lnTo>
                      <a:pt x="0" y="87"/>
                    </a:lnTo>
                    <a:lnTo>
                      <a:pt x="3" y="77"/>
                    </a:lnTo>
                    <a:lnTo>
                      <a:pt x="15" y="53"/>
                    </a:lnTo>
                    <a:lnTo>
                      <a:pt x="34" y="20"/>
                    </a:lnTo>
                    <a:lnTo>
                      <a:pt x="40" y="29"/>
                    </a:lnTo>
                    <a:lnTo>
                      <a:pt x="45" y="33"/>
                    </a:lnTo>
                    <a:lnTo>
                      <a:pt x="55" y="40"/>
                    </a:lnTo>
                    <a:lnTo>
                      <a:pt x="70" y="44"/>
                    </a:lnTo>
                    <a:lnTo>
                      <a:pt x="81" y="44"/>
                    </a:lnTo>
                    <a:lnTo>
                      <a:pt x="90" y="44"/>
                    </a:lnTo>
                    <a:lnTo>
                      <a:pt x="103" y="41"/>
                    </a:lnTo>
                    <a:lnTo>
                      <a:pt x="121" y="36"/>
                    </a:lnTo>
                    <a:lnTo>
                      <a:pt x="141" y="29"/>
                    </a:lnTo>
                    <a:lnTo>
                      <a:pt x="166" y="18"/>
                    </a:lnTo>
                    <a:lnTo>
                      <a:pt x="187" y="2"/>
                    </a:lnTo>
                    <a:lnTo>
                      <a:pt x="191" y="0"/>
                    </a:lnTo>
                    <a:lnTo>
                      <a:pt x="193" y="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02" name="Freeform 142"/>
              <p:cNvSpPr>
                <a:spLocks/>
              </p:cNvSpPr>
              <p:nvPr/>
            </p:nvSpPr>
            <p:spPr bwMode="auto">
              <a:xfrm>
                <a:off x="3626" y="2324"/>
                <a:ext cx="65" cy="171"/>
              </a:xfrm>
              <a:custGeom>
                <a:avLst/>
                <a:gdLst>
                  <a:gd name="T0" fmla="*/ 0 w 196"/>
                  <a:gd name="T1" fmla="*/ 6 h 513"/>
                  <a:gd name="T2" fmla="*/ 0 w 196"/>
                  <a:gd name="T3" fmla="*/ 6 h 513"/>
                  <a:gd name="T4" fmla="*/ 0 w 196"/>
                  <a:gd name="T5" fmla="*/ 5 h 513"/>
                  <a:gd name="T6" fmla="*/ 0 w 196"/>
                  <a:gd name="T7" fmla="*/ 4 h 513"/>
                  <a:gd name="T8" fmla="*/ 0 w 196"/>
                  <a:gd name="T9" fmla="*/ 4 h 513"/>
                  <a:gd name="T10" fmla="*/ 0 w 196"/>
                  <a:gd name="T11" fmla="*/ 4 h 513"/>
                  <a:gd name="T12" fmla="*/ 1 w 196"/>
                  <a:gd name="T13" fmla="*/ 3 h 513"/>
                  <a:gd name="T14" fmla="*/ 1 w 196"/>
                  <a:gd name="T15" fmla="*/ 3 h 513"/>
                  <a:gd name="T16" fmla="*/ 1 w 196"/>
                  <a:gd name="T17" fmla="*/ 3 h 513"/>
                  <a:gd name="T18" fmla="*/ 0 w 196"/>
                  <a:gd name="T19" fmla="*/ 3 h 513"/>
                  <a:gd name="T20" fmla="*/ 0 w 196"/>
                  <a:gd name="T21" fmla="*/ 2 h 513"/>
                  <a:gd name="T22" fmla="*/ 0 w 196"/>
                  <a:gd name="T23" fmla="*/ 1 h 513"/>
                  <a:gd name="T24" fmla="*/ 0 w 196"/>
                  <a:gd name="T25" fmla="*/ 0 h 513"/>
                  <a:gd name="T26" fmla="*/ 1 w 196"/>
                  <a:gd name="T27" fmla="*/ 0 h 513"/>
                  <a:gd name="T28" fmla="*/ 1 w 196"/>
                  <a:gd name="T29" fmla="*/ 0 h 513"/>
                  <a:gd name="T30" fmla="*/ 2 w 196"/>
                  <a:gd name="T31" fmla="*/ 0 h 513"/>
                  <a:gd name="T32" fmla="*/ 2 w 196"/>
                  <a:gd name="T33" fmla="*/ 2 h 513"/>
                  <a:gd name="T34" fmla="*/ 2 w 196"/>
                  <a:gd name="T35" fmla="*/ 2 h 513"/>
                  <a:gd name="T36" fmla="*/ 2 w 196"/>
                  <a:gd name="T37" fmla="*/ 3 h 513"/>
                  <a:gd name="T38" fmla="*/ 2 w 196"/>
                  <a:gd name="T39" fmla="*/ 3 h 513"/>
                  <a:gd name="T40" fmla="*/ 2 w 196"/>
                  <a:gd name="T41" fmla="*/ 3 h 513"/>
                  <a:gd name="T42" fmla="*/ 2 w 196"/>
                  <a:gd name="T43" fmla="*/ 3 h 513"/>
                  <a:gd name="T44" fmla="*/ 2 w 196"/>
                  <a:gd name="T45" fmla="*/ 4 h 513"/>
                  <a:gd name="T46" fmla="*/ 2 w 196"/>
                  <a:gd name="T47" fmla="*/ 4 h 513"/>
                  <a:gd name="T48" fmla="*/ 2 w 196"/>
                  <a:gd name="T49" fmla="*/ 4 h 513"/>
                  <a:gd name="T50" fmla="*/ 2 w 196"/>
                  <a:gd name="T51" fmla="*/ 5 h 513"/>
                  <a:gd name="T52" fmla="*/ 2 w 196"/>
                  <a:gd name="T53" fmla="*/ 6 h 513"/>
                  <a:gd name="T54" fmla="*/ 2 w 196"/>
                  <a:gd name="T55" fmla="*/ 6 h 513"/>
                  <a:gd name="T56" fmla="*/ 2 w 196"/>
                  <a:gd name="T57" fmla="*/ 6 h 513"/>
                  <a:gd name="T58" fmla="*/ 2 w 196"/>
                  <a:gd name="T59" fmla="*/ 6 h 513"/>
                  <a:gd name="T60" fmla="*/ 1 w 196"/>
                  <a:gd name="T61" fmla="*/ 6 h 513"/>
                  <a:gd name="T62" fmla="*/ 1 w 196"/>
                  <a:gd name="T63" fmla="*/ 6 h 513"/>
                  <a:gd name="T64" fmla="*/ 1 w 196"/>
                  <a:gd name="T65" fmla="*/ 6 h 513"/>
                  <a:gd name="T66" fmla="*/ 1 w 196"/>
                  <a:gd name="T67" fmla="*/ 6 h 513"/>
                  <a:gd name="T68" fmla="*/ 1 w 196"/>
                  <a:gd name="T69" fmla="*/ 6 h 513"/>
                  <a:gd name="T70" fmla="*/ 0 w 196"/>
                  <a:gd name="T71" fmla="*/ 6 h 513"/>
                  <a:gd name="T72" fmla="*/ 0 w 196"/>
                  <a:gd name="T73" fmla="*/ 6 h 513"/>
                  <a:gd name="T74" fmla="*/ 0 w 196"/>
                  <a:gd name="T75" fmla="*/ 6 h 513"/>
                  <a:gd name="T76" fmla="*/ 0 w 196"/>
                  <a:gd name="T77" fmla="*/ 6 h 513"/>
                  <a:gd name="T78" fmla="*/ 0 w 196"/>
                  <a:gd name="T79" fmla="*/ 6 h 5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6"/>
                  <a:gd name="T121" fmla="*/ 0 h 513"/>
                  <a:gd name="T122" fmla="*/ 196 w 196"/>
                  <a:gd name="T123" fmla="*/ 513 h 51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6" h="513">
                    <a:moveTo>
                      <a:pt x="0" y="490"/>
                    </a:moveTo>
                    <a:lnTo>
                      <a:pt x="7" y="446"/>
                    </a:lnTo>
                    <a:lnTo>
                      <a:pt x="14" y="392"/>
                    </a:lnTo>
                    <a:lnTo>
                      <a:pt x="26" y="349"/>
                    </a:lnTo>
                    <a:lnTo>
                      <a:pt x="38" y="305"/>
                    </a:lnTo>
                    <a:lnTo>
                      <a:pt x="40" y="292"/>
                    </a:lnTo>
                    <a:lnTo>
                      <a:pt x="44" y="274"/>
                    </a:lnTo>
                    <a:lnTo>
                      <a:pt x="44" y="263"/>
                    </a:lnTo>
                    <a:lnTo>
                      <a:pt x="44" y="252"/>
                    </a:lnTo>
                    <a:lnTo>
                      <a:pt x="40" y="207"/>
                    </a:lnTo>
                    <a:lnTo>
                      <a:pt x="39" y="135"/>
                    </a:lnTo>
                    <a:lnTo>
                      <a:pt x="35" y="70"/>
                    </a:lnTo>
                    <a:lnTo>
                      <a:pt x="28" y="3"/>
                    </a:lnTo>
                    <a:lnTo>
                      <a:pt x="66" y="6"/>
                    </a:lnTo>
                    <a:lnTo>
                      <a:pt x="117" y="6"/>
                    </a:lnTo>
                    <a:lnTo>
                      <a:pt x="196" y="0"/>
                    </a:lnTo>
                    <a:lnTo>
                      <a:pt x="158" y="178"/>
                    </a:lnTo>
                    <a:lnTo>
                      <a:pt x="157" y="188"/>
                    </a:lnTo>
                    <a:lnTo>
                      <a:pt x="158" y="210"/>
                    </a:lnTo>
                    <a:lnTo>
                      <a:pt x="166" y="243"/>
                    </a:lnTo>
                    <a:lnTo>
                      <a:pt x="168" y="263"/>
                    </a:lnTo>
                    <a:lnTo>
                      <a:pt x="168" y="274"/>
                    </a:lnTo>
                    <a:lnTo>
                      <a:pt x="167" y="284"/>
                    </a:lnTo>
                    <a:lnTo>
                      <a:pt x="167" y="298"/>
                    </a:lnTo>
                    <a:lnTo>
                      <a:pt x="164" y="351"/>
                    </a:lnTo>
                    <a:lnTo>
                      <a:pt x="164" y="370"/>
                    </a:lnTo>
                    <a:lnTo>
                      <a:pt x="157" y="468"/>
                    </a:lnTo>
                    <a:lnTo>
                      <a:pt x="152" y="471"/>
                    </a:lnTo>
                    <a:lnTo>
                      <a:pt x="131" y="485"/>
                    </a:lnTo>
                    <a:lnTo>
                      <a:pt x="107" y="497"/>
                    </a:lnTo>
                    <a:lnTo>
                      <a:pt x="87" y="504"/>
                    </a:lnTo>
                    <a:lnTo>
                      <a:pt x="69" y="509"/>
                    </a:lnTo>
                    <a:lnTo>
                      <a:pt x="56" y="511"/>
                    </a:lnTo>
                    <a:lnTo>
                      <a:pt x="46" y="513"/>
                    </a:lnTo>
                    <a:lnTo>
                      <a:pt x="35" y="511"/>
                    </a:lnTo>
                    <a:lnTo>
                      <a:pt x="20" y="509"/>
                    </a:lnTo>
                    <a:lnTo>
                      <a:pt x="9" y="502"/>
                    </a:lnTo>
                    <a:lnTo>
                      <a:pt x="5" y="498"/>
                    </a:lnTo>
                    <a:lnTo>
                      <a:pt x="0" y="4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03" name="Freeform 143"/>
              <p:cNvSpPr>
                <a:spLocks/>
              </p:cNvSpPr>
              <p:nvPr/>
            </p:nvSpPr>
            <p:spPr bwMode="auto">
              <a:xfrm>
                <a:off x="3578" y="1459"/>
                <a:ext cx="153" cy="155"/>
              </a:xfrm>
              <a:custGeom>
                <a:avLst/>
                <a:gdLst>
                  <a:gd name="T0" fmla="*/ 2 w 460"/>
                  <a:gd name="T1" fmla="*/ 5 h 464"/>
                  <a:gd name="T2" fmla="*/ 1 w 460"/>
                  <a:gd name="T3" fmla="*/ 5 h 464"/>
                  <a:gd name="T4" fmla="*/ 1 w 460"/>
                  <a:gd name="T5" fmla="*/ 5 h 464"/>
                  <a:gd name="T6" fmla="*/ 0 w 460"/>
                  <a:gd name="T7" fmla="*/ 5 h 464"/>
                  <a:gd name="T8" fmla="*/ 0 w 460"/>
                  <a:gd name="T9" fmla="*/ 5 h 464"/>
                  <a:gd name="T10" fmla="*/ 0 w 460"/>
                  <a:gd name="T11" fmla="*/ 5 h 464"/>
                  <a:gd name="T12" fmla="*/ 0 w 460"/>
                  <a:gd name="T13" fmla="*/ 3 h 464"/>
                  <a:gd name="T14" fmla="*/ 0 w 460"/>
                  <a:gd name="T15" fmla="*/ 2 h 464"/>
                  <a:gd name="T16" fmla="*/ 0 w 460"/>
                  <a:gd name="T17" fmla="*/ 1 h 464"/>
                  <a:gd name="T18" fmla="*/ 1 w 460"/>
                  <a:gd name="T19" fmla="*/ 1 h 464"/>
                  <a:gd name="T20" fmla="*/ 1 w 460"/>
                  <a:gd name="T21" fmla="*/ 1 h 464"/>
                  <a:gd name="T22" fmla="*/ 1 w 460"/>
                  <a:gd name="T23" fmla="*/ 0 h 464"/>
                  <a:gd name="T24" fmla="*/ 2 w 460"/>
                  <a:gd name="T25" fmla="*/ 0 h 464"/>
                  <a:gd name="T26" fmla="*/ 3 w 460"/>
                  <a:gd name="T27" fmla="*/ 0 h 464"/>
                  <a:gd name="T28" fmla="*/ 3 w 460"/>
                  <a:gd name="T29" fmla="*/ 0 h 464"/>
                  <a:gd name="T30" fmla="*/ 4 w 460"/>
                  <a:gd name="T31" fmla="*/ 0 h 464"/>
                  <a:gd name="T32" fmla="*/ 4 w 460"/>
                  <a:gd name="T33" fmla="*/ 0 h 464"/>
                  <a:gd name="T34" fmla="*/ 5 w 460"/>
                  <a:gd name="T35" fmla="*/ 1 h 464"/>
                  <a:gd name="T36" fmla="*/ 5 w 460"/>
                  <a:gd name="T37" fmla="*/ 1 h 464"/>
                  <a:gd name="T38" fmla="*/ 6 w 460"/>
                  <a:gd name="T39" fmla="*/ 2 h 464"/>
                  <a:gd name="T40" fmla="*/ 6 w 460"/>
                  <a:gd name="T41" fmla="*/ 2 h 464"/>
                  <a:gd name="T42" fmla="*/ 6 w 460"/>
                  <a:gd name="T43" fmla="*/ 3 h 464"/>
                  <a:gd name="T44" fmla="*/ 6 w 460"/>
                  <a:gd name="T45" fmla="*/ 4 h 464"/>
                  <a:gd name="T46" fmla="*/ 5 w 460"/>
                  <a:gd name="T47" fmla="*/ 5 h 464"/>
                  <a:gd name="T48" fmla="*/ 5 w 460"/>
                  <a:gd name="T49" fmla="*/ 6 h 464"/>
                  <a:gd name="T50" fmla="*/ 5 w 460"/>
                  <a:gd name="T51" fmla="*/ 6 h 464"/>
                  <a:gd name="T52" fmla="*/ 4 w 460"/>
                  <a:gd name="T53" fmla="*/ 6 h 464"/>
                  <a:gd name="T54" fmla="*/ 4 w 460"/>
                  <a:gd name="T55" fmla="*/ 5 h 464"/>
                  <a:gd name="T56" fmla="*/ 4 w 460"/>
                  <a:gd name="T57" fmla="*/ 5 h 464"/>
                  <a:gd name="T58" fmla="*/ 4 w 460"/>
                  <a:gd name="T59" fmla="*/ 5 h 464"/>
                  <a:gd name="T60" fmla="*/ 4 w 460"/>
                  <a:gd name="T61" fmla="*/ 5 h 464"/>
                  <a:gd name="T62" fmla="*/ 4 w 460"/>
                  <a:gd name="T63" fmla="*/ 4 h 464"/>
                  <a:gd name="T64" fmla="*/ 5 w 460"/>
                  <a:gd name="T65" fmla="*/ 3 h 464"/>
                  <a:gd name="T66" fmla="*/ 5 w 460"/>
                  <a:gd name="T67" fmla="*/ 3 h 464"/>
                  <a:gd name="T68" fmla="*/ 4 w 460"/>
                  <a:gd name="T69" fmla="*/ 2 h 464"/>
                  <a:gd name="T70" fmla="*/ 4 w 460"/>
                  <a:gd name="T71" fmla="*/ 2 h 464"/>
                  <a:gd name="T72" fmla="*/ 4 w 460"/>
                  <a:gd name="T73" fmla="*/ 2 h 464"/>
                  <a:gd name="T74" fmla="*/ 4 w 460"/>
                  <a:gd name="T75" fmla="*/ 1 h 464"/>
                  <a:gd name="T76" fmla="*/ 3 w 460"/>
                  <a:gd name="T77" fmla="*/ 1 h 464"/>
                  <a:gd name="T78" fmla="*/ 2 w 460"/>
                  <a:gd name="T79" fmla="*/ 1 h 464"/>
                  <a:gd name="T80" fmla="*/ 2 w 460"/>
                  <a:gd name="T81" fmla="*/ 1 h 464"/>
                  <a:gd name="T82" fmla="*/ 1 w 460"/>
                  <a:gd name="T83" fmla="*/ 2 h 464"/>
                  <a:gd name="T84" fmla="*/ 1 w 460"/>
                  <a:gd name="T85" fmla="*/ 2 h 464"/>
                  <a:gd name="T86" fmla="*/ 1 w 460"/>
                  <a:gd name="T87" fmla="*/ 2 h 464"/>
                  <a:gd name="T88" fmla="*/ 1 w 460"/>
                  <a:gd name="T89" fmla="*/ 3 h 464"/>
                  <a:gd name="T90" fmla="*/ 1 w 460"/>
                  <a:gd name="T91" fmla="*/ 4 h 464"/>
                  <a:gd name="T92" fmla="*/ 1 w 460"/>
                  <a:gd name="T93" fmla="*/ 4 h 464"/>
                  <a:gd name="T94" fmla="*/ 1 w 460"/>
                  <a:gd name="T95" fmla="*/ 5 h 464"/>
                  <a:gd name="T96" fmla="*/ 1 w 460"/>
                  <a:gd name="T97" fmla="*/ 5 h 4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60"/>
                  <a:gd name="T148" fmla="*/ 0 h 464"/>
                  <a:gd name="T149" fmla="*/ 460 w 460"/>
                  <a:gd name="T150" fmla="*/ 464 h 4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60" h="464">
                    <a:moveTo>
                      <a:pt x="120" y="422"/>
                    </a:moveTo>
                    <a:lnTo>
                      <a:pt x="124" y="437"/>
                    </a:lnTo>
                    <a:lnTo>
                      <a:pt x="93" y="437"/>
                    </a:lnTo>
                    <a:lnTo>
                      <a:pt x="76" y="434"/>
                    </a:lnTo>
                    <a:lnTo>
                      <a:pt x="64" y="431"/>
                    </a:lnTo>
                    <a:lnTo>
                      <a:pt x="50" y="425"/>
                    </a:lnTo>
                    <a:lnTo>
                      <a:pt x="41" y="419"/>
                    </a:lnTo>
                    <a:lnTo>
                      <a:pt x="35" y="414"/>
                    </a:lnTo>
                    <a:lnTo>
                      <a:pt x="27" y="405"/>
                    </a:lnTo>
                    <a:lnTo>
                      <a:pt x="21" y="395"/>
                    </a:lnTo>
                    <a:lnTo>
                      <a:pt x="14" y="380"/>
                    </a:lnTo>
                    <a:lnTo>
                      <a:pt x="10" y="364"/>
                    </a:lnTo>
                    <a:lnTo>
                      <a:pt x="4" y="332"/>
                    </a:lnTo>
                    <a:lnTo>
                      <a:pt x="0" y="274"/>
                    </a:lnTo>
                    <a:lnTo>
                      <a:pt x="4" y="222"/>
                    </a:lnTo>
                    <a:lnTo>
                      <a:pt x="10" y="158"/>
                    </a:lnTo>
                    <a:lnTo>
                      <a:pt x="15" y="130"/>
                    </a:lnTo>
                    <a:lnTo>
                      <a:pt x="26" y="103"/>
                    </a:lnTo>
                    <a:lnTo>
                      <a:pt x="33" y="88"/>
                    </a:lnTo>
                    <a:lnTo>
                      <a:pt x="46" y="74"/>
                    </a:lnTo>
                    <a:lnTo>
                      <a:pt x="54" y="63"/>
                    </a:lnTo>
                    <a:lnTo>
                      <a:pt x="71" y="48"/>
                    </a:lnTo>
                    <a:lnTo>
                      <a:pt x="89" y="33"/>
                    </a:lnTo>
                    <a:lnTo>
                      <a:pt x="111" y="23"/>
                    </a:lnTo>
                    <a:lnTo>
                      <a:pt x="133" y="13"/>
                    </a:lnTo>
                    <a:lnTo>
                      <a:pt x="157" y="8"/>
                    </a:lnTo>
                    <a:lnTo>
                      <a:pt x="184" y="4"/>
                    </a:lnTo>
                    <a:lnTo>
                      <a:pt x="222" y="0"/>
                    </a:lnTo>
                    <a:lnTo>
                      <a:pt x="261" y="4"/>
                    </a:lnTo>
                    <a:lnTo>
                      <a:pt x="282" y="8"/>
                    </a:lnTo>
                    <a:lnTo>
                      <a:pt x="298" y="11"/>
                    </a:lnTo>
                    <a:lnTo>
                      <a:pt x="311" y="15"/>
                    </a:lnTo>
                    <a:lnTo>
                      <a:pt x="327" y="21"/>
                    </a:lnTo>
                    <a:lnTo>
                      <a:pt x="356" y="33"/>
                    </a:lnTo>
                    <a:lnTo>
                      <a:pt x="380" y="51"/>
                    </a:lnTo>
                    <a:lnTo>
                      <a:pt x="396" y="63"/>
                    </a:lnTo>
                    <a:lnTo>
                      <a:pt x="410" y="78"/>
                    </a:lnTo>
                    <a:lnTo>
                      <a:pt x="423" y="92"/>
                    </a:lnTo>
                    <a:lnTo>
                      <a:pt x="435" y="110"/>
                    </a:lnTo>
                    <a:lnTo>
                      <a:pt x="448" y="132"/>
                    </a:lnTo>
                    <a:lnTo>
                      <a:pt x="456" y="158"/>
                    </a:lnTo>
                    <a:lnTo>
                      <a:pt x="460" y="178"/>
                    </a:lnTo>
                    <a:lnTo>
                      <a:pt x="460" y="201"/>
                    </a:lnTo>
                    <a:lnTo>
                      <a:pt x="459" y="234"/>
                    </a:lnTo>
                    <a:lnTo>
                      <a:pt x="454" y="277"/>
                    </a:lnTo>
                    <a:lnTo>
                      <a:pt x="448" y="331"/>
                    </a:lnTo>
                    <a:lnTo>
                      <a:pt x="442" y="385"/>
                    </a:lnTo>
                    <a:lnTo>
                      <a:pt x="441" y="417"/>
                    </a:lnTo>
                    <a:lnTo>
                      <a:pt x="442" y="448"/>
                    </a:lnTo>
                    <a:lnTo>
                      <a:pt x="446" y="464"/>
                    </a:lnTo>
                    <a:lnTo>
                      <a:pt x="419" y="463"/>
                    </a:lnTo>
                    <a:lnTo>
                      <a:pt x="390" y="458"/>
                    </a:lnTo>
                    <a:lnTo>
                      <a:pt x="378" y="454"/>
                    </a:lnTo>
                    <a:lnTo>
                      <a:pt x="365" y="448"/>
                    </a:lnTo>
                    <a:lnTo>
                      <a:pt x="353" y="444"/>
                    </a:lnTo>
                    <a:lnTo>
                      <a:pt x="341" y="437"/>
                    </a:lnTo>
                    <a:lnTo>
                      <a:pt x="331" y="427"/>
                    </a:lnTo>
                    <a:lnTo>
                      <a:pt x="325" y="418"/>
                    </a:lnTo>
                    <a:lnTo>
                      <a:pt x="318" y="406"/>
                    </a:lnTo>
                    <a:lnTo>
                      <a:pt x="314" y="392"/>
                    </a:lnTo>
                    <a:lnTo>
                      <a:pt x="315" y="392"/>
                    </a:lnTo>
                    <a:lnTo>
                      <a:pt x="324" y="382"/>
                    </a:lnTo>
                    <a:lnTo>
                      <a:pt x="342" y="355"/>
                    </a:lnTo>
                    <a:lnTo>
                      <a:pt x="350" y="336"/>
                    </a:lnTo>
                    <a:lnTo>
                      <a:pt x="361" y="309"/>
                    </a:lnTo>
                    <a:lnTo>
                      <a:pt x="367" y="279"/>
                    </a:lnTo>
                    <a:lnTo>
                      <a:pt x="370" y="237"/>
                    </a:lnTo>
                    <a:lnTo>
                      <a:pt x="367" y="208"/>
                    </a:lnTo>
                    <a:lnTo>
                      <a:pt x="361" y="184"/>
                    </a:lnTo>
                    <a:lnTo>
                      <a:pt x="356" y="167"/>
                    </a:lnTo>
                    <a:lnTo>
                      <a:pt x="349" y="154"/>
                    </a:lnTo>
                    <a:lnTo>
                      <a:pt x="342" y="142"/>
                    </a:lnTo>
                    <a:lnTo>
                      <a:pt x="334" y="132"/>
                    </a:lnTo>
                    <a:lnTo>
                      <a:pt x="325" y="124"/>
                    </a:lnTo>
                    <a:lnTo>
                      <a:pt x="309" y="114"/>
                    </a:lnTo>
                    <a:lnTo>
                      <a:pt x="292" y="105"/>
                    </a:lnTo>
                    <a:lnTo>
                      <a:pt x="271" y="98"/>
                    </a:lnTo>
                    <a:lnTo>
                      <a:pt x="249" y="94"/>
                    </a:lnTo>
                    <a:lnTo>
                      <a:pt x="218" y="92"/>
                    </a:lnTo>
                    <a:lnTo>
                      <a:pt x="184" y="94"/>
                    </a:lnTo>
                    <a:lnTo>
                      <a:pt x="164" y="98"/>
                    </a:lnTo>
                    <a:lnTo>
                      <a:pt x="144" y="104"/>
                    </a:lnTo>
                    <a:lnTo>
                      <a:pt x="124" y="114"/>
                    </a:lnTo>
                    <a:lnTo>
                      <a:pt x="107" y="128"/>
                    </a:lnTo>
                    <a:lnTo>
                      <a:pt x="93" y="142"/>
                    </a:lnTo>
                    <a:lnTo>
                      <a:pt x="81" y="160"/>
                    </a:lnTo>
                    <a:lnTo>
                      <a:pt x="72" y="181"/>
                    </a:lnTo>
                    <a:lnTo>
                      <a:pt x="67" y="202"/>
                    </a:lnTo>
                    <a:lnTo>
                      <a:pt x="65" y="232"/>
                    </a:lnTo>
                    <a:lnTo>
                      <a:pt x="63" y="266"/>
                    </a:lnTo>
                    <a:lnTo>
                      <a:pt x="64" y="298"/>
                    </a:lnTo>
                    <a:lnTo>
                      <a:pt x="65" y="319"/>
                    </a:lnTo>
                    <a:lnTo>
                      <a:pt x="67" y="340"/>
                    </a:lnTo>
                    <a:lnTo>
                      <a:pt x="72" y="355"/>
                    </a:lnTo>
                    <a:lnTo>
                      <a:pt x="80" y="374"/>
                    </a:lnTo>
                    <a:lnTo>
                      <a:pt x="90" y="389"/>
                    </a:lnTo>
                    <a:lnTo>
                      <a:pt x="104" y="407"/>
                    </a:lnTo>
                    <a:lnTo>
                      <a:pt x="119" y="420"/>
                    </a:lnTo>
                    <a:lnTo>
                      <a:pt x="120" y="42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04" name="Freeform 144"/>
              <p:cNvSpPr>
                <a:spLocks/>
              </p:cNvSpPr>
              <p:nvPr/>
            </p:nvSpPr>
            <p:spPr bwMode="auto">
              <a:xfrm>
                <a:off x="3599" y="1490"/>
                <a:ext cx="102" cy="118"/>
              </a:xfrm>
              <a:custGeom>
                <a:avLst/>
                <a:gdLst>
                  <a:gd name="T0" fmla="*/ 1 w 307"/>
                  <a:gd name="T1" fmla="*/ 4 h 356"/>
                  <a:gd name="T2" fmla="*/ 1 w 307"/>
                  <a:gd name="T3" fmla="*/ 4 h 356"/>
                  <a:gd name="T4" fmla="*/ 0 w 307"/>
                  <a:gd name="T5" fmla="*/ 4 h 356"/>
                  <a:gd name="T6" fmla="*/ 0 w 307"/>
                  <a:gd name="T7" fmla="*/ 3 h 356"/>
                  <a:gd name="T8" fmla="*/ 0 w 307"/>
                  <a:gd name="T9" fmla="*/ 3 h 356"/>
                  <a:gd name="T10" fmla="*/ 0 w 307"/>
                  <a:gd name="T11" fmla="*/ 3 h 356"/>
                  <a:gd name="T12" fmla="*/ 0 w 307"/>
                  <a:gd name="T13" fmla="*/ 3 h 356"/>
                  <a:gd name="T14" fmla="*/ 0 w 307"/>
                  <a:gd name="T15" fmla="*/ 3 h 356"/>
                  <a:gd name="T16" fmla="*/ 0 w 307"/>
                  <a:gd name="T17" fmla="*/ 2 h 356"/>
                  <a:gd name="T18" fmla="*/ 0 w 307"/>
                  <a:gd name="T19" fmla="*/ 2 h 356"/>
                  <a:gd name="T20" fmla="*/ 0 w 307"/>
                  <a:gd name="T21" fmla="*/ 1 h 356"/>
                  <a:gd name="T22" fmla="*/ 0 w 307"/>
                  <a:gd name="T23" fmla="*/ 1 h 356"/>
                  <a:gd name="T24" fmla="*/ 0 w 307"/>
                  <a:gd name="T25" fmla="*/ 1 h 356"/>
                  <a:gd name="T26" fmla="*/ 0 w 307"/>
                  <a:gd name="T27" fmla="*/ 1 h 356"/>
                  <a:gd name="T28" fmla="*/ 1 w 307"/>
                  <a:gd name="T29" fmla="*/ 0 h 356"/>
                  <a:gd name="T30" fmla="*/ 1 w 307"/>
                  <a:gd name="T31" fmla="*/ 0 h 356"/>
                  <a:gd name="T32" fmla="*/ 1 w 307"/>
                  <a:gd name="T33" fmla="*/ 0 h 356"/>
                  <a:gd name="T34" fmla="*/ 1 w 307"/>
                  <a:gd name="T35" fmla="*/ 0 h 356"/>
                  <a:gd name="T36" fmla="*/ 1 w 307"/>
                  <a:gd name="T37" fmla="*/ 0 h 356"/>
                  <a:gd name="T38" fmla="*/ 2 w 307"/>
                  <a:gd name="T39" fmla="*/ 0 h 356"/>
                  <a:gd name="T40" fmla="*/ 2 w 307"/>
                  <a:gd name="T41" fmla="*/ 0 h 356"/>
                  <a:gd name="T42" fmla="*/ 3 w 307"/>
                  <a:gd name="T43" fmla="*/ 0 h 356"/>
                  <a:gd name="T44" fmla="*/ 3 w 307"/>
                  <a:gd name="T45" fmla="*/ 0 h 356"/>
                  <a:gd name="T46" fmla="*/ 3 w 307"/>
                  <a:gd name="T47" fmla="*/ 0 h 356"/>
                  <a:gd name="T48" fmla="*/ 3 w 307"/>
                  <a:gd name="T49" fmla="*/ 0 h 356"/>
                  <a:gd name="T50" fmla="*/ 3 w 307"/>
                  <a:gd name="T51" fmla="*/ 1 h 356"/>
                  <a:gd name="T52" fmla="*/ 3 w 307"/>
                  <a:gd name="T53" fmla="*/ 1 h 356"/>
                  <a:gd name="T54" fmla="*/ 4 w 307"/>
                  <a:gd name="T55" fmla="*/ 1 h 356"/>
                  <a:gd name="T56" fmla="*/ 4 w 307"/>
                  <a:gd name="T57" fmla="*/ 1 h 356"/>
                  <a:gd name="T58" fmla="*/ 4 w 307"/>
                  <a:gd name="T59" fmla="*/ 1 h 356"/>
                  <a:gd name="T60" fmla="*/ 4 w 307"/>
                  <a:gd name="T61" fmla="*/ 1 h 356"/>
                  <a:gd name="T62" fmla="*/ 4 w 307"/>
                  <a:gd name="T63" fmla="*/ 2 h 356"/>
                  <a:gd name="T64" fmla="*/ 4 w 307"/>
                  <a:gd name="T65" fmla="*/ 2 h 356"/>
                  <a:gd name="T66" fmla="*/ 4 w 307"/>
                  <a:gd name="T67" fmla="*/ 3 h 356"/>
                  <a:gd name="T68" fmla="*/ 4 w 307"/>
                  <a:gd name="T69" fmla="*/ 3 h 356"/>
                  <a:gd name="T70" fmla="*/ 3 w 307"/>
                  <a:gd name="T71" fmla="*/ 3 h 356"/>
                  <a:gd name="T72" fmla="*/ 3 w 307"/>
                  <a:gd name="T73" fmla="*/ 4 h 356"/>
                  <a:gd name="T74" fmla="*/ 3 w 307"/>
                  <a:gd name="T75" fmla="*/ 4 h 356"/>
                  <a:gd name="T76" fmla="*/ 3 w 307"/>
                  <a:gd name="T77" fmla="*/ 4 h 356"/>
                  <a:gd name="T78" fmla="*/ 3 w 307"/>
                  <a:gd name="T79" fmla="*/ 4 h 356"/>
                  <a:gd name="T80" fmla="*/ 3 w 307"/>
                  <a:gd name="T81" fmla="*/ 4 h 356"/>
                  <a:gd name="T82" fmla="*/ 3 w 307"/>
                  <a:gd name="T83" fmla="*/ 4 h 356"/>
                  <a:gd name="T84" fmla="*/ 2 w 307"/>
                  <a:gd name="T85" fmla="*/ 4 h 356"/>
                  <a:gd name="T86" fmla="*/ 2 w 307"/>
                  <a:gd name="T87" fmla="*/ 4 h 356"/>
                  <a:gd name="T88" fmla="*/ 2 w 307"/>
                  <a:gd name="T89" fmla="*/ 4 h 356"/>
                  <a:gd name="T90" fmla="*/ 1 w 307"/>
                  <a:gd name="T91" fmla="*/ 4 h 356"/>
                  <a:gd name="T92" fmla="*/ 1 w 307"/>
                  <a:gd name="T93" fmla="*/ 4 h 356"/>
                  <a:gd name="T94" fmla="*/ 1 w 307"/>
                  <a:gd name="T95" fmla="*/ 4 h 356"/>
                  <a:gd name="T96" fmla="*/ 1 w 307"/>
                  <a:gd name="T97" fmla="*/ 4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7"/>
                  <a:gd name="T148" fmla="*/ 0 h 356"/>
                  <a:gd name="T149" fmla="*/ 307 w 307"/>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7" h="356">
                    <a:moveTo>
                      <a:pt x="56" y="329"/>
                    </a:moveTo>
                    <a:lnTo>
                      <a:pt x="42" y="316"/>
                    </a:lnTo>
                    <a:lnTo>
                      <a:pt x="27" y="298"/>
                    </a:lnTo>
                    <a:lnTo>
                      <a:pt x="17" y="282"/>
                    </a:lnTo>
                    <a:lnTo>
                      <a:pt x="9" y="263"/>
                    </a:lnTo>
                    <a:lnTo>
                      <a:pt x="4" y="248"/>
                    </a:lnTo>
                    <a:lnTo>
                      <a:pt x="2" y="228"/>
                    </a:lnTo>
                    <a:lnTo>
                      <a:pt x="1" y="205"/>
                    </a:lnTo>
                    <a:lnTo>
                      <a:pt x="0" y="175"/>
                    </a:lnTo>
                    <a:lnTo>
                      <a:pt x="2" y="141"/>
                    </a:lnTo>
                    <a:lnTo>
                      <a:pt x="4" y="111"/>
                    </a:lnTo>
                    <a:lnTo>
                      <a:pt x="10" y="90"/>
                    </a:lnTo>
                    <a:lnTo>
                      <a:pt x="18" y="69"/>
                    </a:lnTo>
                    <a:lnTo>
                      <a:pt x="30" y="50"/>
                    </a:lnTo>
                    <a:lnTo>
                      <a:pt x="44" y="36"/>
                    </a:lnTo>
                    <a:lnTo>
                      <a:pt x="61" y="23"/>
                    </a:lnTo>
                    <a:lnTo>
                      <a:pt x="81" y="13"/>
                    </a:lnTo>
                    <a:lnTo>
                      <a:pt x="101" y="7"/>
                    </a:lnTo>
                    <a:lnTo>
                      <a:pt x="121" y="3"/>
                    </a:lnTo>
                    <a:lnTo>
                      <a:pt x="155" y="0"/>
                    </a:lnTo>
                    <a:lnTo>
                      <a:pt x="186" y="3"/>
                    </a:lnTo>
                    <a:lnTo>
                      <a:pt x="208" y="7"/>
                    </a:lnTo>
                    <a:lnTo>
                      <a:pt x="229" y="14"/>
                    </a:lnTo>
                    <a:lnTo>
                      <a:pt x="246" y="21"/>
                    </a:lnTo>
                    <a:lnTo>
                      <a:pt x="262" y="33"/>
                    </a:lnTo>
                    <a:lnTo>
                      <a:pt x="271" y="41"/>
                    </a:lnTo>
                    <a:lnTo>
                      <a:pt x="279" y="51"/>
                    </a:lnTo>
                    <a:lnTo>
                      <a:pt x="286" y="63"/>
                    </a:lnTo>
                    <a:lnTo>
                      <a:pt x="293" y="76"/>
                    </a:lnTo>
                    <a:lnTo>
                      <a:pt x="298" y="93"/>
                    </a:lnTo>
                    <a:lnTo>
                      <a:pt x="304" y="116"/>
                    </a:lnTo>
                    <a:lnTo>
                      <a:pt x="307" y="146"/>
                    </a:lnTo>
                    <a:lnTo>
                      <a:pt x="304" y="188"/>
                    </a:lnTo>
                    <a:lnTo>
                      <a:pt x="298" y="218"/>
                    </a:lnTo>
                    <a:lnTo>
                      <a:pt x="287" y="245"/>
                    </a:lnTo>
                    <a:lnTo>
                      <a:pt x="279" y="263"/>
                    </a:lnTo>
                    <a:lnTo>
                      <a:pt x="261" y="291"/>
                    </a:lnTo>
                    <a:lnTo>
                      <a:pt x="252" y="301"/>
                    </a:lnTo>
                    <a:lnTo>
                      <a:pt x="245" y="309"/>
                    </a:lnTo>
                    <a:lnTo>
                      <a:pt x="245" y="310"/>
                    </a:lnTo>
                    <a:lnTo>
                      <a:pt x="238" y="316"/>
                    </a:lnTo>
                    <a:lnTo>
                      <a:pt x="212" y="335"/>
                    </a:lnTo>
                    <a:lnTo>
                      <a:pt x="188" y="348"/>
                    </a:lnTo>
                    <a:lnTo>
                      <a:pt x="167" y="354"/>
                    </a:lnTo>
                    <a:lnTo>
                      <a:pt x="146" y="356"/>
                    </a:lnTo>
                    <a:lnTo>
                      <a:pt x="121" y="356"/>
                    </a:lnTo>
                    <a:lnTo>
                      <a:pt x="95" y="350"/>
                    </a:lnTo>
                    <a:lnTo>
                      <a:pt x="68" y="337"/>
                    </a:lnTo>
                    <a:lnTo>
                      <a:pt x="56" y="3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05" name="Freeform 145"/>
              <p:cNvSpPr>
                <a:spLocks/>
              </p:cNvSpPr>
              <p:nvPr/>
            </p:nvSpPr>
            <p:spPr bwMode="auto">
              <a:xfrm>
                <a:off x="3552" y="1630"/>
                <a:ext cx="47" cy="39"/>
              </a:xfrm>
              <a:custGeom>
                <a:avLst/>
                <a:gdLst>
                  <a:gd name="T0" fmla="*/ 0 w 139"/>
                  <a:gd name="T1" fmla="*/ 0 h 116"/>
                  <a:gd name="T2" fmla="*/ 0 w 139"/>
                  <a:gd name="T3" fmla="*/ 0 h 116"/>
                  <a:gd name="T4" fmla="*/ 0 w 139"/>
                  <a:gd name="T5" fmla="*/ 0 h 116"/>
                  <a:gd name="T6" fmla="*/ 0 w 139"/>
                  <a:gd name="T7" fmla="*/ 0 h 116"/>
                  <a:gd name="T8" fmla="*/ 2 w 139"/>
                  <a:gd name="T9" fmla="*/ 1 h 116"/>
                  <a:gd name="T10" fmla="*/ 1 w 139"/>
                  <a:gd name="T11" fmla="*/ 1 h 116"/>
                  <a:gd name="T12" fmla="*/ 0 w 139"/>
                  <a:gd name="T13" fmla="*/ 1 h 116"/>
                  <a:gd name="T14" fmla="*/ 0 w 139"/>
                  <a:gd name="T15" fmla="*/ 0 h 116"/>
                  <a:gd name="T16" fmla="*/ 0 w 139"/>
                  <a:gd name="T17" fmla="*/ 0 h 1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9"/>
                  <a:gd name="T28" fmla="*/ 0 h 116"/>
                  <a:gd name="T29" fmla="*/ 139 w 139"/>
                  <a:gd name="T30" fmla="*/ 116 h 1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9" h="116">
                    <a:moveTo>
                      <a:pt x="0" y="33"/>
                    </a:moveTo>
                    <a:lnTo>
                      <a:pt x="15" y="25"/>
                    </a:lnTo>
                    <a:lnTo>
                      <a:pt x="38" y="1"/>
                    </a:lnTo>
                    <a:lnTo>
                      <a:pt x="38" y="0"/>
                    </a:lnTo>
                    <a:lnTo>
                      <a:pt x="139" y="48"/>
                    </a:lnTo>
                    <a:lnTo>
                      <a:pt x="60" y="94"/>
                    </a:lnTo>
                    <a:lnTo>
                      <a:pt x="31" y="116"/>
                    </a:lnTo>
                    <a:lnTo>
                      <a:pt x="1" y="38"/>
                    </a:lnTo>
                    <a:lnTo>
                      <a:pt x="0" y="3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06" name="Freeform 146"/>
              <p:cNvSpPr>
                <a:spLocks/>
              </p:cNvSpPr>
              <p:nvPr/>
            </p:nvSpPr>
            <p:spPr bwMode="auto">
              <a:xfrm>
                <a:off x="3443" y="1604"/>
                <a:ext cx="125" cy="83"/>
              </a:xfrm>
              <a:custGeom>
                <a:avLst/>
                <a:gdLst>
                  <a:gd name="T0" fmla="*/ 4 w 375"/>
                  <a:gd name="T1" fmla="*/ 1 h 250"/>
                  <a:gd name="T2" fmla="*/ 4 w 375"/>
                  <a:gd name="T3" fmla="*/ 2 h 250"/>
                  <a:gd name="T4" fmla="*/ 4 w 375"/>
                  <a:gd name="T5" fmla="*/ 2 h 250"/>
                  <a:gd name="T6" fmla="*/ 4 w 375"/>
                  <a:gd name="T7" fmla="*/ 2 h 250"/>
                  <a:gd name="T8" fmla="*/ 4 w 375"/>
                  <a:gd name="T9" fmla="*/ 2 h 250"/>
                  <a:gd name="T10" fmla="*/ 3 w 375"/>
                  <a:gd name="T11" fmla="*/ 3 h 250"/>
                  <a:gd name="T12" fmla="*/ 3 w 375"/>
                  <a:gd name="T13" fmla="*/ 3 h 250"/>
                  <a:gd name="T14" fmla="*/ 3 w 375"/>
                  <a:gd name="T15" fmla="*/ 3 h 250"/>
                  <a:gd name="T16" fmla="*/ 2 w 375"/>
                  <a:gd name="T17" fmla="*/ 3 h 250"/>
                  <a:gd name="T18" fmla="*/ 2 w 375"/>
                  <a:gd name="T19" fmla="*/ 3 h 250"/>
                  <a:gd name="T20" fmla="*/ 2 w 375"/>
                  <a:gd name="T21" fmla="*/ 3 h 250"/>
                  <a:gd name="T22" fmla="*/ 2 w 375"/>
                  <a:gd name="T23" fmla="*/ 3 h 250"/>
                  <a:gd name="T24" fmla="*/ 1 w 375"/>
                  <a:gd name="T25" fmla="*/ 3 h 250"/>
                  <a:gd name="T26" fmla="*/ 1 w 375"/>
                  <a:gd name="T27" fmla="*/ 2 h 250"/>
                  <a:gd name="T28" fmla="*/ 1 w 375"/>
                  <a:gd name="T29" fmla="*/ 2 h 250"/>
                  <a:gd name="T30" fmla="*/ 1 w 375"/>
                  <a:gd name="T31" fmla="*/ 2 h 250"/>
                  <a:gd name="T32" fmla="*/ 1 w 375"/>
                  <a:gd name="T33" fmla="*/ 3 h 250"/>
                  <a:gd name="T34" fmla="*/ 1 w 375"/>
                  <a:gd name="T35" fmla="*/ 3 h 250"/>
                  <a:gd name="T36" fmla="*/ 0 w 375"/>
                  <a:gd name="T37" fmla="*/ 3 h 250"/>
                  <a:gd name="T38" fmla="*/ 0 w 375"/>
                  <a:gd name="T39" fmla="*/ 2 h 250"/>
                  <a:gd name="T40" fmla="*/ 0 w 375"/>
                  <a:gd name="T41" fmla="*/ 2 h 250"/>
                  <a:gd name="T42" fmla="*/ 0 w 375"/>
                  <a:gd name="T43" fmla="*/ 2 h 250"/>
                  <a:gd name="T44" fmla="*/ 0 w 375"/>
                  <a:gd name="T45" fmla="*/ 1 h 250"/>
                  <a:gd name="T46" fmla="*/ 0 w 375"/>
                  <a:gd name="T47" fmla="*/ 1 h 250"/>
                  <a:gd name="T48" fmla="*/ 0 w 375"/>
                  <a:gd name="T49" fmla="*/ 1 h 250"/>
                  <a:gd name="T50" fmla="*/ 0 w 375"/>
                  <a:gd name="T51" fmla="*/ 1 h 250"/>
                  <a:gd name="T52" fmla="*/ 0 w 375"/>
                  <a:gd name="T53" fmla="*/ 1 h 250"/>
                  <a:gd name="T54" fmla="*/ 0 w 375"/>
                  <a:gd name="T55" fmla="*/ 1 h 250"/>
                  <a:gd name="T56" fmla="*/ 0 w 375"/>
                  <a:gd name="T57" fmla="*/ 0 h 250"/>
                  <a:gd name="T58" fmla="*/ 1 w 375"/>
                  <a:gd name="T59" fmla="*/ 0 h 250"/>
                  <a:gd name="T60" fmla="*/ 1 w 375"/>
                  <a:gd name="T61" fmla="*/ 0 h 250"/>
                  <a:gd name="T62" fmla="*/ 2 w 375"/>
                  <a:gd name="T63" fmla="*/ 1 h 250"/>
                  <a:gd name="T64" fmla="*/ 2 w 375"/>
                  <a:gd name="T65" fmla="*/ 1 h 250"/>
                  <a:gd name="T66" fmla="*/ 2 w 375"/>
                  <a:gd name="T67" fmla="*/ 1 h 250"/>
                  <a:gd name="T68" fmla="*/ 2 w 375"/>
                  <a:gd name="T69" fmla="*/ 1 h 250"/>
                  <a:gd name="T70" fmla="*/ 2 w 375"/>
                  <a:gd name="T71" fmla="*/ 1 h 250"/>
                  <a:gd name="T72" fmla="*/ 2 w 375"/>
                  <a:gd name="T73" fmla="*/ 1 h 250"/>
                  <a:gd name="T74" fmla="*/ 2 w 375"/>
                  <a:gd name="T75" fmla="*/ 2 h 250"/>
                  <a:gd name="T76" fmla="*/ 2 w 375"/>
                  <a:gd name="T77" fmla="*/ 2 h 250"/>
                  <a:gd name="T78" fmla="*/ 2 w 375"/>
                  <a:gd name="T79" fmla="*/ 2 h 250"/>
                  <a:gd name="T80" fmla="*/ 3 w 375"/>
                  <a:gd name="T81" fmla="*/ 1 h 250"/>
                  <a:gd name="T82" fmla="*/ 3 w 375"/>
                  <a:gd name="T83" fmla="*/ 1 h 250"/>
                  <a:gd name="T84" fmla="*/ 3 w 375"/>
                  <a:gd name="T85" fmla="*/ 1 h 250"/>
                  <a:gd name="T86" fmla="*/ 3 w 375"/>
                  <a:gd name="T87" fmla="*/ 1 h 250"/>
                  <a:gd name="T88" fmla="*/ 3 w 375"/>
                  <a:gd name="T89" fmla="*/ 0 h 250"/>
                  <a:gd name="T90" fmla="*/ 3 w 375"/>
                  <a:gd name="T91" fmla="*/ 0 h 250"/>
                  <a:gd name="T92" fmla="*/ 3 w 375"/>
                  <a:gd name="T93" fmla="*/ 0 h 250"/>
                  <a:gd name="T94" fmla="*/ 3 w 375"/>
                  <a:gd name="T95" fmla="*/ 0 h 250"/>
                  <a:gd name="T96" fmla="*/ 3 w 375"/>
                  <a:gd name="T97" fmla="*/ 0 h 250"/>
                  <a:gd name="T98" fmla="*/ 4 w 375"/>
                  <a:gd name="T99" fmla="*/ 0 h 250"/>
                  <a:gd name="T100" fmla="*/ 4 w 375"/>
                  <a:gd name="T101" fmla="*/ 0 h 250"/>
                  <a:gd name="T102" fmla="*/ 4 w 375"/>
                  <a:gd name="T103" fmla="*/ 0 h 250"/>
                  <a:gd name="T104" fmla="*/ 4 w 375"/>
                  <a:gd name="T105" fmla="*/ 0 h 250"/>
                  <a:gd name="T106" fmla="*/ 4 w 375"/>
                  <a:gd name="T107" fmla="*/ 0 h 250"/>
                  <a:gd name="T108" fmla="*/ 4 w 375"/>
                  <a:gd name="T109" fmla="*/ 0 h 250"/>
                  <a:gd name="T110" fmla="*/ 5 w 375"/>
                  <a:gd name="T111" fmla="*/ 0 h 250"/>
                  <a:gd name="T112" fmla="*/ 5 w 375"/>
                  <a:gd name="T113" fmla="*/ 1 h 250"/>
                  <a:gd name="T114" fmla="*/ 5 w 375"/>
                  <a:gd name="T115" fmla="*/ 1 h 250"/>
                  <a:gd name="T116" fmla="*/ 4 w 375"/>
                  <a:gd name="T117" fmla="*/ 1 h 250"/>
                  <a:gd name="T118" fmla="*/ 4 w 375"/>
                  <a:gd name="T119" fmla="*/ 1 h 2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5"/>
                  <a:gd name="T181" fmla="*/ 0 h 250"/>
                  <a:gd name="T182" fmla="*/ 375 w 375"/>
                  <a:gd name="T183" fmla="*/ 250 h 2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5" h="250">
                    <a:moveTo>
                      <a:pt x="329" y="111"/>
                    </a:moveTo>
                    <a:lnTo>
                      <a:pt x="315" y="123"/>
                    </a:lnTo>
                    <a:lnTo>
                      <a:pt x="305" y="143"/>
                    </a:lnTo>
                    <a:lnTo>
                      <a:pt x="299" y="155"/>
                    </a:lnTo>
                    <a:lnTo>
                      <a:pt x="284" y="187"/>
                    </a:lnTo>
                    <a:lnTo>
                      <a:pt x="271" y="205"/>
                    </a:lnTo>
                    <a:lnTo>
                      <a:pt x="252" y="223"/>
                    </a:lnTo>
                    <a:lnTo>
                      <a:pt x="220" y="238"/>
                    </a:lnTo>
                    <a:lnTo>
                      <a:pt x="199" y="247"/>
                    </a:lnTo>
                    <a:lnTo>
                      <a:pt x="184" y="250"/>
                    </a:lnTo>
                    <a:lnTo>
                      <a:pt x="164" y="244"/>
                    </a:lnTo>
                    <a:lnTo>
                      <a:pt x="141" y="234"/>
                    </a:lnTo>
                    <a:lnTo>
                      <a:pt x="104" y="210"/>
                    </a:lnTo>
                    <a:lnTo>
                      <a:pt x="81" y="187"/>
                    </a:lnTo>
                    <a:lnTo>
                      <a:pt x="55" y="144"/>
                    </a:lnTo>
                    <a:lnTo>
                      <a:pt x="81" y="189"/>
                    </a:lnTo>
                    <a:lnTo>
                      <a:pt x="66" y="205"/>
                    </a:lnTo>
                    <a:lnTo>
                      <a:pt x="54" y="220"/>
                    </a:lnTo>
                    <a:lnTo>
                      <a:pt x="33" y="205"/>
                    </a:lnTo>
                    <a:lnTo>
                      <a:pt x="17" y="187"/>
                    </a:lnTo>
                    <a:lnTo>
                      <a:pt x="6" y="155"/>
                    </a:lnTo>
                    <a:lnTo>
                      <a:pt x="1" y="123"/>
                    </a:lnTo>
                    <a:lnTo>
                      <a:pt x="0" y="103"/>
                    </a:lnTo>
                    <a:lnTo>
                      <a:pt x="1" y="82"/>
                    </a:lnTo>
                    <a:lnTo>
                      <a:pt x="9" y="53"/>
                    </a:lnTo>
                    <a:lnTo>
                      <a:pt x="11" y="51"/>
                    </a:lnTo>
                    <a:lnTo>
                      <a:pt x="17" y="44"/>
                    </a:lnTo>
                    <a:lnTo>
                      <a:pt x="22" y="42"/>
                    </a:lnTo>
                    <a:lnTo>
                      <a:pt x="40" y="36"/>
                    </a:lnTo>
                    <a:lnTo>
                      <a:pt x="67" y="33"/>
                    </a:lnTo>
                    <a:lnTo>
                      <a:pt x="94" y="37"/>
                    </a:lnTo>
                    <a:lnTo>
                      <a:pt x="126" y="53"/>
                    </a:lnTo>
                    <a:lnTo>
                      <a:pt x="138" y="64"/>
                    </a:lnTo>
                    <a:lnTo>
                      <a:pt x="146" y="77"/>
                    </a:lnTo>
                    <a:lnTo>
                      <a:pt x="151" y="90"/>
                    </a:lnTo>
                    <a:lnTo>
                      <a:pt x="153" y="112"/>
                    </a:lnTo>
                    <a:lnTo>
                      <a:pt x="151" y="119"/>
                    </a:lnTo>
                    <a:lnTo>
                      <a:pt x="173" y="133"/>
                    </a:lnTo>
                    <a:lnTo>
                      <a:pt x="186" y="144"/>
                    </a:lnTo>
                    <a:lnTo>
                      <a:pt x="199" y="125"/>
                    </a:lnTo>
                    <a:lnTo>
                      <a:pt x="215" y="113"/>
                    </a:lnTo>
                    <a:lnTo>
                      <a:pt x="238" y="102"/>
                    </a:lnTo>
                    <a:lnTo>
                      <a:pt x="244" y="69"/>
                    </a:lnTo>
                    <a:lnTo>
                      <a:pt x="251" y="47"/>
                    </a:lnTo>
                    <a:lnTo>
                      <a:pt x="255" y="37"/>
                    </a:lnTo>
                    <a:lnTo>
                      <a:pt x="257" y="31"/>
                    </a:lnTo>
                    <a:lnTo>
                      <a:pt x="261" y="26"/>
                    </a:lnTo>
                    <a:lnTo>
                      <a:pt x="265" y="21"/>
                    </a:lnTo>
                    <a:lnTo>
                      <a:pt x="273" y="16"/>
                    </a:lnTo>
                    <a:lnTo>
                      <a:pt x="291" y="6"/>
                    </a:lnTo>
                    <a:lnTo>
                      <a:pt x="303" y="1"/>
                    </a:lnTo>
                    <a:lnTo>
                      <a:pt x="314" y="0"/>
                    </a:lnTo>
                    <a:lnTo>
                      <a:pt x="331" y="1"/>
                    </a:lnTo>
                    <a:lnTo>
                      <a:pt x="350" y="7"/>
                    </a:lnTo>
                    <a:lnTo>
                      <a:pt x="363" y="20"/>
                    </a:lnTo>
                    <a:lnTo>
                      <a:pt x="374" y="37"/>
                    </a:lnTo>
                    <a:lnTo>
                      <a:pt x="375" y="59"/>
                    </a:lnTo>
                    <a:lnTo>
                      <a:pt x="367" y="78"/>
                    </a:lnTo>
                    <a:lnTo>
                      <a:pt x="344" y="103"/>
                    </a:lnTo>
                    <a:lnTo>
                      <a:pt x="329" y="111"/>
                    </a:lnTo>
                    <a:close/>
                  </a:path>
                </a:pathLst>
              </a:custGeom>
              <a:solidFill>
                <a:srgbClr val="FF80FF"/>
              </a:solidFill>
              <a:ln w="0">
                <a:solidFill>
                  <a:srgbClr val="000000"/>
                </a:solidFill>
                <a:round/>
                <a:headEnd/>
                <a:tailEnd/>
              </a:ln>
            </p:spPr>
            <p:txBody>
              <a:bodyPr/>
              <a:lstStyle/>
              <a:p>
                <a:pPr eaLnBrk="0" hangingPunct="0"/>
                <a:endParaRPr lang="it-IT"/>
              </a:p>
            </p:txBody>
          </p:sp>
          <p:sp>
            <p:nvSpPr>
              <p:cNvPr id="83607" name="Freeform 147"/>
              <p:cNvSpPr>
                <a:spLocks/>
              </p:cNvSpPr>
              <p:nvPr/>
            </p:nvSpPr>
            <p:spPr bwMode="auto">
              <a:xfrm>
                <a:off x="3456" y="1641"/>
                <a:ext cx="126" cy="119"/>
              </a:xfrm>
              <a:custGeom>
                <a:avLst/>
                <a:gdLst>
                  <a:gd name="T0" fmla="*/ 2 w 379"/>
                  <a:gd name="T1" fmla="*/ 4 h 357"/>
                  <a:gd name="T2" fmla="*/ 2 w 379"/>
                  <a:gd name="T3" fmla="*/ 4 h 357"/>
                  <a:gd name="T4" fmla="*/ 3 w 379"/>
                  <a:gd name="T5" fmla="*/ 4 h 357"/>
                  <a:gd name="T6" fmla="*/ 4 w 379"/>
                  <a:gd name="T7" fmla="*/ 3 h 357"/>
                  <a:gd name="T8" fmla="*/ 4 w 379"/>
                  <a:gd name="T9" fmla="*/ 3 h 357"/>
                  <a:gd name="T10" fmla="*/ 5 w 379"/>
                  <a:gd name="T11" fmla="*/ 3 h 357"/>
                  <a:gd name="T12" fmla="*/ 5 w 379"/>
                  <a:gd name="T13" fmla="*/ 3 h 357"/>
                  <a:gd name="T14" fmla="*/ 4 w 379"/>
                  <a:gd name="T15" fmla="*/ 2 h 357"/>
                  <a:gd name="T16" fmla="*/ 4 w 379"/>
                  <a:gd name="T17" fmla="*/ 2 h 357"/>
                  <a:gd name="T18" fmla="*/ 4 w 379"/>
                  <a:gd name="T19" fmla="*/ 2 h 357"/>
                  <a:gd name="T20" fmla="*/ 4 w 379"/>
                  <a:gd name="T21" fmla="*/ 1 h 357"/>
                  <a:gd name="T22" fmla="*/ 4 w 379"/>
                  <a:gd name="T23" fmla="*/ 1 h 357"/>
                  <a:gd name="T24" fmla="*/ 4 w 379"/>
                  <a:gd name="T25" fmla="*/ 1 h 357"/>
                  <a:gd name="T26" fmla="*/ 4 w 379"/>
                  <a:gd name="T27" fmla="*/ 0 h 357"/>
                  <a:gd name="T28" fmla="*/ 4 w 379"/>
                  <a:gd name="T29" fmla="*/ 0 h 357"/>
                  <a:gd name="T30" fmla="*/ 4 w 379"/>
                  <a:gd name="T31" fmla="*/ 0 h 357"/>
                  <a:gd name="T32" fmla="*/ 3 w 379"/>
                  <a:gd name="T33" fmla="*/ 0 h 357"/>
                  <a:gd name="T34" fmla="*/ 3 w 379"/>
                  <a:gd name="T35" fmla="*/ 0 h 357"/>
                  <a:gd name="T36" fmla="*/ 3 w 379"/>
                  <a:gd name="T37" fmla="*/ 1 h 357"/>
                  <a:gd name="T38" fmla="*/ 3 w 379"/>
                  <a:gd name="T39" fmla="*/ 1 h 357"/>
                  <a:gd name="T40" fmla="*/ 3 w 379"/>
                  <a:gd name="T41" fmla="*/ 1 h 357"/>
                  <a:gd name="T42" fmla="*/ 2 w 379"/>
                  <a:gd name="T43" fmla="*/ 2 h 357"/>
                  <a:gd name="T44" fmla="*/ 2 w 379"/>
                  <a:gd name="T45" fmla="*/ 2 h 357"/>
                  <a:gd name="T46" fmla="*/ 2 w 379"/>
                  <a:gd name="T47" fmla="*/ 2 h 357"/>
                  <a:gd name="T48" fmla="*/ 2 w 379"/>
                  <a:gd name="T49" fmla="*/ 2 h 357"/>
                  <a:gd name="T50" fmla="*/ 1 w 379"/>
                  <a:gd name="T51" fmla="*/ 1 h 357"/>
                  <a:gd name="T52" fmla="*/ 1 w 379"/>
                  <a:gd name="T53" fmla="*/ 1 h 357"/>
                  <a:gd name="T54" fmla="*/ 0 w 379"/>
                  <a:gd name="T55" fmla="*/ 0 h 357"/>
                  <a:gd name="T56" fmla="*/ 1 w 379"/>
                  <a:gd name="T57" fmla="*/ 1 h 357"/>
                  <a:gd name="T58" fmla="*/ 0 w 379"/>
                  <a:gd name="T59" fmla="*/ 1 h 357"/>
                  <a:gd name="T60" fmla="*/ 0 w 379"/>
                  <a:gd name="T61" fmla="*/ 1 h 357"/>
                  <a:gd name="T62" fmla="*/ 0 w 379"/>
                  <a:gd name="T63" fmla="*/ 1 h 357"/>
                  <a:gd name="T64" fmla="*/ 0 w 379"/>
                  <a:gd name="T65" fmla="*/ 2 h 357"/>
                  <a:gd name="T66" fmla="*/ 0 w 379"/>
                  <a:gd name="T67" fmla="*/ 2 h 357"/>
                  <a:gd name="T68" fmla="*/ 0 w 379"/>
                  <a:gd name="T69" fmla="*/ 3 h 357"/>
                  <a:gd name="T70" fmla="*/ 0 w 379"/>
                  <a:gd name="T71" fmla="*/ 3 h 357"/>
                  <a:gd name="T72" fmla="*/ 0 w 379"/>
                  <a:gd name="T73" fmla="*/ 3 h 357"/>
                  <a:gd name="T74" fmla="*/ 1 w 379"/>
                  <a:gd name="T75" fmla="*/ 4 h 357"/>
                  <a:gd name="T76" fmla="*/ 1 w 379"/>
                  <a:gd name="T77" fmla="*/ 4 h 357"/>
                  <a:gd name="T78" fmla="*/ 1 w 379"/>
                  <a:gd name="T79" fmla="*/ 4 h 357"/>
                  <a:gd name="T80" fmla="*/ 1 w 379"/>
                  <a:gd name="T81" fmla="*/ 4 h 357"/>
                  <a:gd name="T82" fmla="*/ 2 w 379"/>
                  <a:gd name="T83" fmla="*/ 4 h 357"/>
                  <a:gd name="T84" fmla="*/ 2 w 379"/>
                  <a:gd name="T85" fmla="*/ 4 h 357"/>
                  <a:gd name="T86" fmla="*/ 2 w 379"/>
                  <a:gd name="T87" fmla="*/ 4 h 3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9"/>
                  <a:gd name="T133" fmla="*/ 0 h 357"/>
                  <a:gd name="T134" fmla="*/ 379 w 379"/>
                  <a:gd name="T135" fmla="*/ 357 h 35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9" h="357">
                    <a:moveTo>
                      <a:pt x="159" y="357"/>
                    </a:moveTo>
                    <a:lnTo>
                      <a:pt x="195" y="331"/>
                    </a:lnTo>
                    <a:lnTo>
                      <a:pt x="239" y="303"/>
                    </a:lnTo>
                    <a:lnTo>
                      <a:pt x="340" y="256"/>
                    </a:lnTo>
                    <a:lnTo>
                      <a:pt x="365" y="241"/>
                    </a:lnTo>
                    <a:lnTo>
                      <a:pt x="379" y="228"/>
                    </a:lnTo>
                    <a:lnTo>
                      <a:pt x="369" y="206"/>
                    </a:lnTo>
                    <a:lnTo>
                      <a:pt x="312" y="152"/>
                    </a:lnTo>
                    <a:lnTo>
                      <a:pt x="286" y="140"/>
                    </a:lnTo>
                    <a:lnTo>
                      <a:pt x="312" y="152"/>
                    </a:lnTo>
                    <a:lnTo>
                      <a:pt x="313" y="99"/>
                    </a:lnTo>
                    <a:lnTo>
                      <a:pt x="316" y="88"/>
                    </a:lnTo>
                    <a:lnTo>
                      <a:pt x="320" y="84"/>
                    </a:lnTo>
                    <a:lnTo>
                      <a:pt x="291" y="4"/>
                    </a:lnTo>
                    <a:lnTo>
                      <a:pt x="289" y="0"/>
                    </a:lnTo>
                    <a:lnTo>
                      <a:pt x="290" y="0"/>
                    </a:lnTo>
                    <a:lnTo>
                      <a:pt x="276" y="11"/>
                    </a:lnTo>
                    <a:lnTo>
                      <a:pt x="266" y="31"/>
                    </a:lnTo>
                    <a:lnTo>
                      <a:pt x="260" y="44"/>
                    </a:lnTo>
                    <a:lnTo>
                      <a:pt x="245" y="76"/>
                    </a:lnTo>
                    <a:lnTo>
                      <a:pt x="212" y="111"/>
                    </a:lnTo>
                    <a:lnTo>
                      <a:pt x="180" y="127"/>
                    </a:lnTo>
                    <a:lnTo>
                      <a:pt x="159" y="136"/>
                    </a:lnTo>
                    <a:lnTo>
                      <a:pt x="145" y="139"/>
                    </a:lnTo>
                    <a:lnTo>
                      <a:pt x="125" y="133"/>
                    </a:lnTo>
                    <a:lnTo>
                      <a:pt x="65" y="99"/>
                    </a:lnTo>
                    <a:lnTo>
                      <a:pt x="42" y="76"/>
                    </a:lnTo>
                    <a:lnTo>
                      <a:pt x="16" y="33"/>
                    </a:lnTo>
                    <a:lnTo>
                      <a:pt x="42" y="77"/>
                    </a:lnTo>
                    <a:lnTo>
                      <a:pt x="27" y="94"/>
                    </a:lnTo>
                    <a:lnTo>
                      <a:pt x="14" y="109"/>
                    </a:lnTo>
                    <a:lnTo>
                      <a:pt x="14" y="110"/>
                    </a:lnTo>
                    <a:lnTo>
                      <a:pt x="3" y="150"/>
                    </a:lnTo>
                    <a:lnTo>
                      <a:pt x="0" y="183"/>
                    </a:lnTo>
                    <a:lnTo>
                      <a:pt x="3" y="216"/>
                    </a:lnTo>
                    <a:lnTo>
                      <a:pt x="12" y="248"/>
                    </a:lnTo>
                    <a:lnTo>
                      <a:pt x="29" y="281"/>
                    </a:lnTo>
                    <a:lnTo>
                      <a:pt x="53" y="305"/>
                    </a:lnTo>
                    <a:lnTo>
                      <a:pt x="74" y="312"/>
                    </a:lnTo>
                    <a:lnTo>
                      <a:pt x="101" y="321"/>
                    </a:lnTo>
                    <a:lnTo>
                      <a:pt x="113" y="324"/>
                    </a:lnTo>
                    <a:lnTo>
                      <a:pt x="126" y="331"/>
                    </a:lnTo>
                    <a:lnTo>
                      <a:pt x="157" y="356"/>
                    </a:lnTo>
                    <a:lnTo>
                      <a:pt x="159" y="357"/>
                    </a:lnTo>
                    <a:close/>
                  </a:path>
                </a:pathLst>
              </a:custGeom>
              <a:solidFill>
                <a:srgbClr val="FF80FF"/>
              </a:solidFill>
              <a:ln w="0">
                <a:solidFill>
                  <a:srgbClr val="000000"/>
                </a:solidFill>
                <a:round/>
                <a:headEnd/>
                <a:tailEnd/>
              </a:ln>
            </p:spPr>
            <p:txBody>
              <a:bodyPr/>
              <a:lstStyle/>
              <a:p>
                <a:pPr eaLnBrk="0" hangingPunct="0"/>
                <a:endParaRPr lang="it-IT"/>
              </a:p>
            </p:txBody>
          </p:sp>
          <p:sp>
            <p:nvSpPr>
              <p:cNvPr id="83608" name="Freeform 148"/>
              <p:cNvSpPr>
                <a:spLocks/>
              </p:cNvSpPr>
              <p:nvPr/>
            </p:nvSpPr>
            <p:spPr bwMode="auto">
              <a:xfrm>
                <a:off x="3470" y="1743"/>
                <a:ext cx="71" cy="62"/>
              </a:xfrm>
              <a:custGeom>
                <a:avLst/>
                <a:gdLst>
                  <a:gd name="T0" fmla="*/ 0 w 213"/>
                  <a:gd name="T1" fmla="*/ 0 h 188"/>
                  <a:gd name="T2" fmla="*/ 0 w 213"/>
                  <a:gd name="T3" fmla="*/ 0 h 188"/>
                  <a:gd name="T4" fmla="*/ 1 w 213"/>
                  <a:gd name="T5" fmla="*/ 0 h 188"/>
                  <a:gd name="T6" fmla="*/ 1 w 213"/>
                  <a:gd name="T7" fmla="*/ 0 h 188"/>
                  <a:gd name="T8" fmla="*/ 1 w 213"/>
                  <a:gd name="T9" fmla="*/ 0 h 188"/>
                  <a:gd name="T10" fmla="*/ 1 w 213"/>
                  <a:gd name="T11" fmla="*/ 1 h 188"/>
                  <a:gd name="T12" fmla="*/ 1 w 213"/>
                  <a:gd name="T13" fmla="*/ 1 h 188"/>
                  <a:gd name="T14" fmla="*/ 1 w 213"/>
                  <a:gd name="T15" fmla="*/ 1 h 188"/>
                  <a:gd name="T16" fmla="*/ 2 w 213"/>
                  <a:gd name="T17" fmla="*/ 1 h 188"/>
                  <a:gd name="T18" fmla="*/ 2 w 213"/>
                  <a:gd name="T19" fmla="*/ 1 h 188"/>
                  <a:gd name="T20" fmla="*/ 2 w 213"/>
                  <a:gd name="T21" fmla="*/ 1 h 188"/>
                  <a:gd name="T22" fmla="*/ 3 w 213"/>
                  <a:gd name="T23" fmla="*/ 1 h 188"/>
                  <a:gd name="T24" fmla="*/ 3 w 213"/>
                  <a:gd name="T25" fmla="*/ 1 h 188"/>
                  <a:gd name="T26" fmla="*/ 3 w 213"/>
                  <a:gd name="T27" fmla="*/ 2 h 188"/>
                  <a:gd name="T28" fmla="*/ 3 w 213"/>
                  <a:gd name="T29" fmla="*/ 2 h 188"/>
                  <a:gd name="T30" fmla="*/ 3 w 213"/>
                  <a:gd name="T31" fmla="*/ 2 h 188"/>
                  <a:gd name="T32" fmla="*/ 3 w 213"/>
                  <a:gd name="T33" fmla="*/ 2 h 188"/>
                  <a:gd name="T34" fmla="*/ 2 w 213"/>
                  <a:gd name="T35" fmla="*/ 2 h 188"/>
                  <a:gd name="T36" fmla="*/ 1 w 213"/>
                  <a:gd name="T37" fmla="*/ 2 h 188"/>
                  <a:gd name="T38" fmla="*/ 1 w 213"/>
                  <a:gd name="T39" fmla="*/ 2 h 188"/>
                  <a:gd name="T40" fmla="*/ 1 w 213"/>
                  <a:gd name="T41" fmla="*/ 2 h 188"/>
                  <a:gd name="T42" fmla="*/ 1 w 213"/>
                  <a:gd name="T43" fmla="*/ 2 h 188"/>
                  <a:gd name="T44" fmla="*/ 0 w 213"/>
                  <a:gd name="T45" fmla="*/ 1 h 188"/>
                  <a:gd name="T46" fmla="*/ 0 w 213"/>
                  <a:gd name="T47" fmla="*/ 1 h 188"/>
                  <a:gd name="T48" fmla="*/ 0 w 213"/>
                  <a:gd name="T49" fmla="*/ 1 h 188"/>
                  <a:gd name="T50" fmla="*/ 0 w 213"/>
                  <a:gd name="T51" fmla="*/ 0 h 188"/>
                  <a:gd name="T52" fmla="*/ 0 w 213"/>
                  <a:gd name="T53" fmla="*/ 0 h 188"/>
                  <a:gd name="T54" fmla="*/ 0 w 213"/>
                  <a:gd name="T55" fmla="*/ 0 h 188"/>
                  <a:gd name="T56" fmla="*/ 0 w 213"/>
                  <a:gd name="T57" fmla="*/ 0 h 188"/>
                  <a:gd name="T58" fmla="*/ 0 w 213"/>
                  <a:gd name="T59" fmla="*/ 0 h 18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3"/>
                  <a:gd name="T91" fmla="*/ 0 h 188"/>
                  <a:gd name="T92" fmla="*/ 213 w 213"/>
                  <a:gd name="T93" fmla="*/ 188 h 18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3" h="188">
                    <a:moveTo>
                      <a:pt x="13" y="0"/>
                    </a:moveTo>
                    <a:lnTo>
                      <a:pt x="34" y="9"/>
                    </a:lnTo>
                    <a:lnTo>
                      <a:pt x="61" y="16"/>
                    </a:lnTo>
                    <a:lnTo>
                      <a:pt x="73" y="19"/>
                    </a:lnTo>
                    <a:lnTo>
                      <a:pt x="86" y="26"/>
                    </a:lnTo>
                    <a:lnTo>
                      <a:pt x="117" y="51"/>
                    </a:lnTo>
                    <a:lnTo>
                      <a:pt x="119" y="52"/>
                    </a:lnTo>
                    <a:lnTo>
                      <a:pt x="119" y="51"/>
                    </a:lnTo>
                    <a:lnTo>
                      <a:pt x="128" y="62"/>
                    </a:lnTo>
                    <a:lnTo>
                      <a:pt x="153" y="82"/>
                    </a:lnTo>
                    <a:lnTo>
                      <a:pt x="170" y="86"/>
                    </a:lnTo>
                    <a:lnTo>
                      <a:pt x="206" y="85"/>
                    </a:lnTo>
                    <a:lnTo>
                      <a:pt x="206" y="117"/>
                    </a:lnTo>
                    <a:lnTo>
                      <a:pt x="209" y="150"/>
                    </a:lnTo>
                    <a:lnTo>
                      <a:pt x="209" y="151"/>
                    </a:lnTo>
                    <a:lnTo>
                      <a:pt x="213" y="187"/>
                    </a:lnTo>
                    <a:lnTo>
                      <a:pt x="213" y="188"/>
                    </a:lnTo>
                    <a:lnTo>
                      <a:pt x="159" y="181"/>
                    </a:lnTo>
                    <a:lnTo>
                      <a:pt x="118" y="174"/>
                    </a:lnTo>
                    <a:lnTo>
                      <a:pt x="94" y="168"/>
                    </a:lnTo>
                    <a:lnTo>
                      <a:pt x="77" y="157"/>
                    </a:lnTo>
                    <a:lnTo>
                      <a:pt x="67" y="147"/>
                    </a:lnTo>
                    <a:lnTo>
                      <a:pt x="40" y="104"/>
                    </a:lnTo>
                    <a:lnTo>
                      <a:pt x="27" y="70"/>
                    </a:lnTo>
                    <a:lnTo>
                      <a:pt x="13" y="55"/>
                    </a:lnTo>
                    <a:lnTo>
                      <a:pt x="2" y="28"/>
                    </a:lnTo>
                    <a:lnTo>
                      <a:pt x="0" y="12"/>
                    </a:lnTo>
                    <a:lnTo>
                      <a:pt x="2" y="2"/>
                    </a:lnTo>
                    <a:lnTo>
                      <a:pt x="8" y="0"/>
                    </a:lnTo>
                    <a:lnTo>
                      <a:pt x="13"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09" name="Freeform 149"/>
              <p:cNvSpPr>
                <a:spLocks/>
              </p:cNvSpPr>
              <p:nvPr/>
            </p:nvSpPr>
            <p:spPr bwMode="auto">
              <a:xfrm>
                <a:off x="1177" y="1918"/>
                <a:ext cx="258" cy="557"/>
              </a:xfrm>
              <a:custGeom>
                <a:avLst/>
                <a:gdLst>
                  <a:gd name="T0" fmla="*/ 9 w 773"/>
                  <a:gd name="T1" fmla="*/ 14 h 1672"/>
                  <a:gd name="T2" fmla="*/ 9 w 773"/>
                  <a:gd name="T3" fmla="*/ 20 h 1672"/>
                  <a:gd name="T4" fmla="*/ 5 w 773"/>
                  <a:gd name="T5" fmla="*/ 21 h 1672"/>
                  <a:gd name="T6" fmla="*/ 5 w 773"/>
                  <a:gd name="T7" fmla="*/ 20 h 1672"/>
                  <a:gd name="T8" fmla="*/ 6 w 773"/>
                  <a:gd name="T9" fmla="*/ 19 h 1672"/>
                  <a:gd name="T10" fmla="*/ 5 w 773"/>
                  <a:gd name="T11" fmla="*/ 16 h 1672"/>
                  <a:gd name="T12" fmla="*/ 5 w 773"/>
                  <a:gd name="T13" fmla="*/ 15 h 1672"/>
                  <a:gd name="T14" fmla="*/ 5 w 773"/>
                  <a:gd name="T15" fmla="*/ 14 h 1672"/>
                  <a:gd name="T16" fmla="*/ 5 w 773"/>
                  <a:gd name="T17" fmla="*/ 13 h 1672"/>
                  <a:gd name="T18" fmla="*/ 5 w 773"/>
                  <a:gd name="T19" fmla="*/ 12 h 1672"/>
                  <a:gd name="T20" fmla="*/ 6 w 773"/>
                  <a:gd name="T21" fmla="*/ 11 h 1672"/>
                  <a:gd name="T22" fmla="*/ 5 w 773"/>
                  <a:gd name="T23" fmla="*/ 8 h 1672"/>
                  <a:gd name="T24" fmla="*/ 5 w 773"/>
                  <a:gd name="T25" fmla="*/ 6 h 1672"/>
                  <a:gd name="T26" fmla="*/ 5 w 773"/>
                  <a:gd name="T27" fmla="*/ 5 h 1672"/>
                  <a:gd name="T28" fmla="*/ 5 w 773"/>
                  <a:gd name="T29" fmla="*/ 5 h 1672"/>
                  <a:gd name="T30" fmla="*/ 4 w 773"/>
                  <a:gd name="T31" fmla="*/ 6 h 1672"/>
                  <a:gd name="T32" fmla="*/ 4 w 773"/>
                  <a:gd name="T33" fmla="*/ 8 h 1672"/>
                  <a:gd name="T34" fmla="*/ 4 w 773"/>
                  <a:gd name="T35" fmla="*/ 9 h 1672"/>
                  <a:gd name="T36" fmla="*/ 4 w 773"/>
                  <a:gd name="T37" fmla="*/ 11 h 1672"/>
                  <a:gd name="T38" fmla="*/ 4 w 773"/>
                  <a:gd name="T39" fmla="*/ 12 h 1672"/>
                  <a:gd name="T40" fmla="*/ 4 w 773"/>
                  <a:gd name="T41" fmla="*/ 12 h 1672"/>
                  <a:gd name="T42" fmla="*/ 3 w 773"/>
                  <a:gd name="T43" fmla="*/ 19 h 1672"/>
                  <a:gd name="T44" fmla="*/ 3 w 773"/>
                  <a:gd name="T45" fmla="*/ 20 h 1672"/>
                  <a:gd name="T46" fmla="*/ 3 w 773"/>
                  <a:gd name="T47" fmla="*/ 20 h 1672"/>
                  <a:gd name="T48" fmla="*/ 3 w 773"/>
                  <a:gd name="T49" fmla="*/ 20 h 1672"/>
                  <a:gd name="T50" fmla="*/ 2 w 773"/>
                  <a:gd name="T51" fmla="*/ 19 h 1672"/>
                  <a:gd name="T52" fmla="*/ 1 w 773"/>
                  <a:gd name="T53" fmla="*/ 19 h 1672"/>
                  <a:gd name="T54" fmla="*/ 1 w 773"/>
                  <a:gd name="T55" fmla="*/ 19 h 1672"/>
                  <a:gd name="T56" fmla="*/ 1 w 773"/>
                  <a:gd name="T57" fmla="*/ 20 h 1672"/>
                  <a:gd name="T58" fmla="*/ 1 w 773"/>
                  <a:gd name="T59" fmla="*/ 20 h 1672"/>
                  <a:gd name="T60" fmla="*/ 0 w 773"/>
                  <a:gd name="T61" fmla="*/ 19 h 1672"/>
                  <a:gd name="T62" fmla="*/ 0 w 773"/>
                  <a:gd name="T63" fmla="*/ 18 h 1672"/>
                  <a:gd name="T64" fmla="*/ 0 w 773"/>
                  <a:gd name="T65" fmla="*/ 15 h 1672"/>
                  <a:gd name="T66" fmla="*/ 0 w 773"/>
                  <a:gd name="T67" fmla="*/ 13 h 1672"/>
                  <a:gd name="T68" fmla="*/ 0 w 773"/>
                  <a:gd name="T69" fmla="*/ 11 h 1672"/>
                  <a:gd name="T70" fmla="*/ 0 w 773"/>
                  <a:gd name="T71" fmla="*/ 9 h 1672"/>
                  <a:gd name="T72" fmla="*/ 0 w 773"/>
                  <a:gd name="T73" fmla="*/ 6 h 1672"/>
                  <a:gd name="T74" fmla="*/ 0 w 773"/>
                  <a:gd name="T75" fmla="*/ 2 h 1672"/>
                  <a:gd name="T76" fmla="*/ 0 w 773"/>
                  <a:gd name="T77" fmla="*/ 0 h 1672"/>
                  <a:gd name="T78" fmla="*/ 2 w 773"/>
                  <a:gd name="T79" fmla="*/ 1 h 1672"/>
                  <a:gd name="T80" fmla="*/ 4 w 773"/>
                  <a:gd name="T81" fmla="*/ 1 h 1672"/>
                  <a:gd name="T82" fmla="*/ 6 w 773"/>
                  <a:gd name="T83" fmla="*/ 0 h 1672"/>
                  <a:gd name="T84" fmla="*/ 8 w 773"/>
                  <a:gd name="T85" fmla="*/ 0 h 1672"/>
                  <a:gd name="T86" fmla="*/ 9 w 773"/>
                  <a:gd name="T87" fmla="*/ 0 h 1672"/>
                  <a:gd name="T88" fmla="*/ 9 w 773"/>
                  <a:gd name="T89" fmla="*/ 1 h 1672"/>
                  <a:gd name="T90" fmla="*/ 9 w 773"/>
                  <a:gd name="T91" fmla="*/ 2 h 1672"/>
                  <a:gd name="T92" fmla="*/ 10 w 773"/>
                  <a:gd name="T93" fmla="*/ 3 h 1672"/>
                  <a:gd name="T94" fmla="*/ 9 w 773"/>
                  <a:gd name="T95" fmla="*/ 5 h 1672"/>
                  <a:gd name="T96" fmla="*/ 9 w 773"/>
                  <a:gd name="T97" fmla="*/ 11 h 1672"/>
                  <a:gd name="T98" fmla="*/ 9 w 773"/>
                  <a:gd name="T99" fmla="*/ 12 h 16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73"/>
                  <a:gd name="T151" fmla="*/ 0 h 1672"/>
                  <a:gd name="T152" fmla="*/ 773 w 773"/>
                  <a:gd name="T153" fmla="*/ 1672 h 16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73" h="1672">
                    <a:moveTo>
                      <a:pt x="739" y="1100"/>
                    </a:moveTo>
                    <a:lnTo>
                      <a:pt x="734" y="1151"/>
                    </a:lnTo>
                    <a:lnTo>
                      <a:pt x="700" y="1463"/>
                    </a:lnTo>
                    <a:lnTo>
                      <a:pt x="692" y="1583"/>
                    </a:lnTo>
                    <a:lnTo>
                      <a:pt x="445" y="1669"/>
                    </a:lnTo>
                    <a:lnTo>
                      <a:pt x="436" y="1672"/>
                    </a:lnTo>
                    <a:lnTo>
                      <a:pt x="438" y="1638"/>
                    </a:lnTo>
                    <a:lnTo>
                      <a:pt x="438" y="1603"/>
                    </a:lnTo>
                    <a:lnTo>
                      <a:pt x="442" y="1549"/>
                    </a:lnTo>
                    <a:lnTo>
                      <a:pt x="448" y="1504"/>
                    </a:lnTo>
                    <a:lnTo>
                      <a:pt x="445" y="1390"/>
                    </a:lnTo>
                    <a:lnTo>
                      <a:pt x="436" y="1326"/>
                    </a:lnTo>
                    <a:lnTo>
                      <a:pt x="429" y="1283"/>
                    </a:lnTo>
                    <a:lnTo>
                      <a:pt x="423" y="1239"/>
                    </a:lnTo>
                    <a:lnTo>
                      <a:pt x="420" y="1197"/>
                    </a:lnTo>
                    <a:lnTo>
                      <a:pt x="414" y="1150"/>
                    </a:lnTo>
                    <a:lnTo>
                      <a:pt x="412" y="1106"/>
                    </a:lnTo>
                    <a:lnTo>
                      <a:pt x="415" y="1086"/>
                    </a:lnTo>
                    <a:lnTo>
                      <a:pt x="418" y="1054"/>
                    </a:lnTo>
                    <a:lnTo>
                      <a:pt x="429" y="1008"/>
                    </a:lnTo>
                    <a:lnTo>
                      <a:pt x="438" y="973"/>
                    </a:lnTo>
                    <a:lnTo>
                      <a:pt x="448" y="926"/>
                    </a:lnTo>
                    <a:lnTo>
                      <a:pt x="454" y="884"/>
                    </a:lnTo>
                    <a:lnTo>
                      <a:pt x="444" y="614"/>
                    </a:lnTo>
                    <a:lnTo>
                      <a:pt x="438" y="555"/>
                    </a:lnTo>
                    <a:lnTo>
                      <a:pt x="432" y="498"/>
                    </a:lnTo>
                    <a:lnTo>
                      <a:pt x="424" y="461"/>
                    </a:lnTo>
                    <a:lnTo>
                      <a:pt x="415" y="430"/>
                    </a:lnTo>
                    <a:lnTo>
                      <a:pt x="392" y="380"/>
                    </a:lnTo>
                    <a:lnTo>
                      <a:pt x="375" y="412"/>
                    </a:lnTo>
                    <a:lnTo>
                      <a:pt x="363" y="443"/>
                    </a:lnTo>
                    <a:lnTo>
                      <a:pt x="356" y="498"/>
                    </a:lnTo>
                    <a:lnTo>
                      <a:pt x="349" y="560"/>
                    </a:lnTo>
                    <a:lnTo>
                      <a:pt x="345" y="624"/>
                    </a:lnTo>
                    <a:lnTo>
                      <a:pt x="341" y="691"/>
                    </a:lnTo>
                    <a:lnTo>
                      <a:pt x="329" y="766"/>
                    </a:lnTo>
                    <a:lnTo>
                      <a:pt x="322" y="817"/>
                    </a:lnTo>
                    <a:lnTo>
                      <a:pt x="319" y="861"/>
                    </a:lnTo>
                    <a:lnTo>
                      <a:pt x="319" y="908"/>
                    </a:lnTo>
                    <a:lnTo>
                      <a:pt x="318" y="946"/>
                    </a:lnTo>
                    <a:lnTo>
                      <a:pt x="316" y="980"/>
                    </a:lnTo>
                    <a:lnTo>
                      <a:pt x="313" y="1000"/>
                    </a:lnTo>
                    <a:lnTo>
                      <a:pt x="318" y="1186"/>
                    </a:lnTo>
                    <a:lnTo>
                      <a:pt x="277" y="1509"/>
                    </a:lnTo>
                    <a:lnTo>
                      <a:pt x="266" y="1549"/>
                    </a:lnTo>
                    <a:lnTo>
                      <a:pt x="257" y="1603"/>
                    </a:lnTo>
                    <a:lnTo>
                      <a:pt x="250" y="1638"/>
                    </a:lnTo>
                    <a:lnTo>
                      <a:pt x="233" y="1615"/>
                    </a:lnTo>
                    <a:lnTo>
                      <a:pt x="216" y="1599"/>
                    </a:lnTo>
                    <a:lnTo>
                      <a:pt x="185" y="1582"/>
                    </a:lnTo>
                    <a:lnTo>
                      <a:pt x="159" y="1574"/>
                    </a:lnTo>
                    <a:lnTo>
                      <a:pt x="132" y="1572"/>
                    </a:lnTo>
                    <a:lnTo>
                      <a:pt x="120" y="1573"/>
                    </a:lnTo>
                    <a:lnTo>
                      <a:pt x="110" y="1574"/>
                    </a:lnTo>
                    <a:lnTo>
                      <a:pt x="101" y="1577"/>
                    </a:lnTo>
                    <a:lnTo>
                      <a:pt x="94" y="1583"/>
                    </a:lnTo>
                    <a:lnTo>
                      <a:pt x="81" y="1594"/>
                    </a:lnTo>
                    <a:lnTo>
                      <a:pt x="73" y="1606"/>
                    </a:lnTo>
                    <a:lnTo>
                      <a:pt x="57" y="1638"/>
                    </a:lnTo>
                    <a:lnTo>
                      <a:pt x="55" y="1638"/>
                    </a:lnTo>
                    <a:lnTo>
                      <a:pt x="38" y="1574"/>
                    </a:lnTo>
                    <a:lnTo>
                      <a:pt x="33" y="1540"/>
                    </a:lnTo>
                    <a:lnTo>
                      <a:pt x="28" y="1449"/>
                    </a:lnTo>
                    <a:lnTo>
                      <a:pt x="16" y="1326"/>
                    </a:lnTo>
                    <a:lnTo>
                      <a:pt x="9" y="1252"/>
                    </a:lnTo>
                    <a:lnTo>
                      <a:pt x="5" y="1132"/>
                    </a:lnTo>
                    <a:lnTo>
                      <a:pt x="0" y="1055"/>
                    </a:lnTo>
                    <a:lnTo>
                      <a:pt x="5" y="949"/>
                    </a:lnTo>
                    <a:lnTo>
                      <a:pt x="9" y="852"/>
                    </a:lnTo>
                    <a:lnTo>
                      <a:pt x="13" y="788"/>
                    </a:lnTo>
                    <a:lnTo>
                      <a:pt x="16" y="711"/>
                    </a:lnTo>
                    <a:lnTo>
                      <a:pt x="9" y="560"/>
                    </a:lnTo>
                    <a:lnTo>
                      <a:pt x="13" y="461"/>
                    </a:lnTo>
                    <a:lnTo>
                      <a:pt x="13" y="235"/>
                    </a:lnTo>
                    <a:lnTo>
                      <a:pt x="20" y="123"/>
                    </a:lnTo>
                    <a:lnTo>
                      <a:pt x="26" y="66"/>
                    </a:lnTo>
                    <a:lnTo>
                      <a:pt x="28" y="25"/>
                    </a:lnTo>
                    <a:lnTo>
                      <a:pt x="78" y="33"/>
                    </a:lnTo>
                    <a:lnTo>
                      <a:pt x="158" y="41"/>
                    </a:lnTo>
                    <a:lnTo>
                      <a:pt x="247" y="44"/>
                    </a:lnTo>
                    <a:lnTo>
                      <a:pt x="341" y="47"/>
                    </a:lnTo>
                    <a:lnTo>
                      <a:pt x="404" y="44"/>
                    </a:lnTo>
                    <a:lnTo>
                      <a:pt x="494" y="38"/>
                    </a:lnTo>
                    <a:lnTo>
                      <a:pt x="574" y="31"/>
                    </a:lnTo>
                    <a:lnTo>
                      <a:pt x="639" y="20"/>
                    </a:lnTo>
                    <a:lnTo>
                      <a:pt x="691" y="13"/>
                    </a:lnTo>
                    <a:lnTo>
                      <a:pt x="745" y="0"/>
                    </a:lnTo>
                    <a:lnTo>
                      <a:pt x="745" y="1"/>
                    </a:lnTo>
                    <a:lnTo>
                      <a:pt x="755" y="57"/>
                    </a:lnTo>
                    <a:lnTo>
                      <a:pt x="762" y="110"/>
                    </a:lnTo>
                    <a:lnTo>
                      <a:pt x="766" y="153"/>
                    </a:lnTo>
                    <a:lnTo>
                      <a:pt x="771" y="218"/>
                    </a:lnTo>
                    <a:lnTo>
                      <a:pt x="773" y="269"/>
                    </a:lnTo>
                    <a:lnTo>
                      <a:pt x="768" y="347"/>
                    </a:lnTo>
                    <a:lnTo>
                      <a:pt x="760" y="415"/>
                    </a:lnTo>
                    <a:lnTo>
                      <a:pt x="752" y="495"/>
                    </a:lnTo>
                    <a:lnTo>
                      <a:pt x="737" y="877"/>
                    </a:lnTo>
                    <a:lnTo>
                      <a:pt x="719" y="980"/>
                    </a:lnTo>
                    <a:lnTo>
                      <a:pt x="744" y="993"/>
                    </a:lnTo>
                    <a:lnTo>
                      <a:pt x="739" y="110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10" name="Freeform 150"/>
              <p:cNvSpPr>
                <a:spLocks/>
              </p:cNvSpPr>
              <p:nvPr/>
            </p:nvSpPr>
            <p:spPr bwMode="auto">
              <a:xfrm>
                <a:off x="1122" y="1566"/>
                <a:ext cx="401" cy="368"/>
              </a:xfrm>
              <a:custGeom>
                <a:avLst/>
                <a:gdLst>
                  <a:gd name="T0" fmla="*/ 2 w 1205"/>
                  <a:gd name="T1" fmla="*/ 1 h 1105"/>
                  <a:gd name="T2" fmla="*/ 1 w 1205"/>
                  <a:gd name="T3" fmla="*/ 1 h 1105"/>
                  <a:gd name="T4" fmla="*/ 1 w 1205"/>
                  <a:gd name="T5" fmla="*/ 2 h 1105"/>
                  <a:gd name="T6" fmla="*/ 0 w 1205"/>
                  <a:gd name="T7" fmla="*/ 2 h 1105"/>
                  <a:gd name="T8" fmla="*/ 0 w 1205"/>
                  <a:gd name="T9" fmla="*/ 3 h 1105"/>
                  <a:gd name="T10" fmla="*/ 0 w 1205"/>
                  <a:gd name="T11" fmla="*/ 3 h 1105"/>
                  <a:gd name="T12" fmla="*/ 0 w 1205"/>
                  <a:gd name="T13" fmla="*/ 3 h 1105"/>
                  <a:gd name="T14" fmla="*/ 0 w 1205"/>
                  <a:gd name="T15" fmla="*/ 4 h 1105"/>
                  <a:gd name="T16" fmla="*/ 0 w 1205"/>
                  <a:gd name="T17" fmla="*/ 5 h 1105"/>
                  <a:gd name="T18" fmla="*/ 1 w 1205"/>
                  <a:gd name="T19" fmla="*/ 6 h 1105"/>
                  <a:gd name="T20" fmla="*/ 0 w 1205"/>
                  <a:gd name="T21" fmla="*/ 8 h 1105"/>
                  <a:gd name="T22" fmla="*/ 0 w 1205"/>
                  <a:gd name="T23" fmla="*/ 9 h 1105"/>
                  <a:gd name="T24" fmla="*/ 1 w 1205"/>
                  <a:gd name="T25" fmla="*/ 8 h 1105"/>
                  <a:gd name="T26" fmla="*/ 2 w 1205"/>
                  <a:gd name="T27" fmla="*/ 6 h 1105"/>
                  <a:gd name="T28" fmla="*/ 2 w 1205"/>
                  <a:gd name="T29" fmla="*/ 6 h 1105"/>
                  <a:gd name="T30" fmla="*/ 2 w 1205"/>
                  <a:gd name="T31" fmla="*/ 5 h 1105"/>
                  <a:gd name="T32" fmla="*/ 2 w 1205"/>
                  <a:gd name="T33" fmla="*/ 7 h 1105"/>
                  <a:gd name="T34" fmla="*/ 3 w 1205"/>
                  <a:gd name="T35" fmla="*/ 8 h 1105"/>
                  <a:gd name="T36" fmla="*/ 3 w 1205"/>
                  <a:gd name="T37" fmla="*/ 8 h 1105"/>
                  <a:gd name="T38" fmla="*/ 3 w 1205"/>
                  <a:gd name="T39" fmla="*/ 10 h 1105"/>
                  <a:gd name="T40" fmla="*/ 3 w 1205"/>
                  <a:gd name="T41" fmla="*/ 11 h 1105"/>
                  <a:gd name="T42" fmla="*/ 3 w 1205"/>
                  <a:gd name="T43" fmla="*/ 12 h 1105"/>
                  <a:gd name="T44" fmla="*/ 2 w 1205"/>
                  <a:gd name="T45" fmla="*/ 13 h 1105"/>
                  <a:gd name="T46" fmla="*/ 3 w 1205"/>
                  <a:gd name="T47" fmla="*/ 13 h 1105"/>
                  <a:gd name="T48" fmla="*/ 5 w 1205"/>
                  <a:gd name="T49" fmla="*/ 14 h 1105"/>
                  <a:gd name="T50" fmla="*/ 7 w 1205"/>
                  <a:gd name="T51" fmla="*/ 14 h 1105"/>
                  <a:gd name="T52" fmla="*/ 9 w 1205"/>
                  <a:gd name="T53" fmla="*/ 13 h 1105"/>
                  <a:gd name="T54" fmla="*/ 11 w 1205"/>
                  <a:gd name="T55" fmla="*/ 13 h 1105"/>
                  <a:gd name="T56" fmla="*/ 11 w 1205"/>
                  <a:gd name="T57" fmla="*/ 13 h 1105"/>
                  <a:gd name="T58" fmla="*/ 11 w 1205"/>
                  <a:gd name="T59" fmla="*/ 11 h 1105"/>
                  <a:gd name="T60" fmla="*/ 11 w 1205"/>
                  <a:gd name="T61" fmla="*/ 11 h 1105"/>
                  <a:gd name="T62" fmla="*/ 11 w 1205"/>
                  <a:gd name="T63" fmla="*/ 10 h 1105"/>
                  <a:gd name="T64" fmla="*/ 11 w 1205"/>
                  <a:gd name="T65" fmla="*/ 9 h 1105"/>
                  <a:gd name="T66" fmla="*/ 11 w 1205"/>
                  <a:gd name="T67" fmla="*/ 8 h 1105"/>
                  <a:gd name="T68" fmla="*/ 11 w 1205"/>
                  <a:gd name="T69" fmla="*/ 8 h 1105"/>
                  <a:gd name="T70" fmla="*/ 11 w 1205"/>
                  <a:gd name="T71" fmla="*/ 6 h 1105"/>
                  <a:gd name="T72" fmla="*/ 13 w 1205"/>
                  <a:gd name="T73" fmla="*/ 9 h 1105"/>
                  <a:gd name="T74" fmla="*/ 13 w 1205"/>
                  <a:gd name="T75" fmla="*/ 9 h 1105"/>
                  <a:gd name="T76" fmla="*/ 13 w 1205"/>
                  <a:gd name="T77" fmla="*/ 8 h 1105"/>
                  <a:gd name="T78" fmla="*/ 13 w 1205"/>
                  <a:gd name="T79" fmla="*/ 7 h 1105"/>
                  <a:gd name="T80" fmla="*/ 13 w 1205"/>
                  <a:gd name="T81" fmla="*/ 7 h 1105"/>
                  <a:gd name="T82" fmla="*/ 14 w 1205"/>
                  <a:gd name="T83" fmla="*/ 6 h 1105"/>
                  <a:gd name="T84" fmla="*/ 14 w 1205"/>
                  <a:gd name="T85" fmla="*/ 6 h 1105"/>
                  <a:gd name="T86" fmla="*/ 15 w 1205"/>
                  <a:gd name="T87" fmla="*/ 6 h 1105"/>
                  <a:gd name="T88" fmla="*/ 14 w 1205"/>
                  <a:gd name="T89" fmla="*/ 5 h 1105"/>
                  <a:gd name="T90" fmla="*/ 14 w 1205"/>
                  <a:gd name="T91" fmla="*/ 3 h 1105"/>
                  <a:gd name="T92" fmla="*/ 13 w 1205"/>
                  <a:gd name="T93" fmla="*/ 2 h 1105"/>
                  <a:gd name="T94" fmla="*/ 12 w 1205"/>
                  <a:gd name="T95" fmla="*/ 2 h 1105"/>
                  <a:gd name="T96" fmla="*/ 11 w 1205"/>
                  <a:gd name="T97" fmla="*/ 1 h 1105"/>
                  <a:gd name="T98" fmla="*/ 9 w 1205"/>
                  <a:gd name="T99" fmla="*/ 0 h 1105"/>
                  <a:gd name="T100" fmla="*/ 8 w 1205"/>
                  <a:gd name="T101" fmla="*/ 1 h 1105"/>
                  <a:gd name="T102" fmla="*/ 8 w 1205"/>
                  <a:gd name="T103" fmla="*/ 2 h 1105"/>
                  <a:gd name="T104" fmla="*/ 7 w 1205"/>
                  <a:gd name="T105" fmla="*/ 3 h 1105"/>
                  <a:gd name="T106" fmla="*/ 6 w 1205"/>
                  <a:gd name="T107" fmla="*/ 3 h 1105"/>
                  <a:gd name="T108" fmla="*/ 6 w 1205"/>
                  <a:gd name="T109" fmla="*/ 3 h 1105"/>
                  <a:gd name="T110" fmla="*/ 5 w 1205"/>
                  <a:gd name="T111" fmla="*/ 2 h 1105"/>
                  <a:gd name="T112" fmla="*/ 5 w 1205"/>
                  <a:gd name="T113" fmla="*/ 1 h 110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05"/>
                  <a:gd name="T172" fmla="*/ 0 h 1105"/>
                  <a:gd name="T173" fmla="*/ 1205 w 1205"/>
                  <a:gd name="T174" fmla="*/ 1105 h 110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05" h="1105">
                    <a:moveTo>
                      <a:pt x="406" y="0"/>
                    </a:moveTo>
                    <a:lnTo>
                      <a:pt x="171" y="76"/>
                    </a:lnTo>
                    <a:lnTo>
                      <a:pt x="131" y="92"/>
                    </a:lnTo>
                    <a:lnTo>
                      <a:pt x="106" y="105"/>
                    </a:lnTo>
                    <a:lnTo>
                      <a:pt x="78" y="124"/>
                    </a:lnTo>
                    <a:lnTo>
                      <a:pt x="63" y="135"/>
                    </a:lnTo>
                    <a:lnTo>
                      <a:pt x="41" y="158"/>
                    </a:lnTo>
                    <a:lnTo>
                      <a:pt x="27" y="177"/>
                    </a:lnTo>
                    <a:lnTo>
                      <a:pt x="17" y="197"/>
                    </a:lnTo>
                    <a:lnTo>
                      <a:pt x="6" y="224"/>
                    </a:lnTo>
                    <a:lnTo>
                      <a:pt x="0" y="256"/>
                    </a:lnTo>
                    <a:lnTo>
                      <a:pt x="1" y="263"/>
                    </a:lnTo>
                    <a:lnTo>
                      <a:pt x="8" y="272"/>
                    </a:lnTo>
                    <a:lnTo>
                      <a:pt x="15" y="283"/>
                    </a:lnTo>
                    <a:lnTo>
                      <a:pt x="21" y="300"/>
                    </a:lnTo>
                    <a:lnTo>
                      <a:pt x="27" y="320"/>
                    </a:lnTo>
                    <a:lnTo>
                      <a:pt x="33" y="350"/>
                    </a:lnTo>
                    <a:lnTo>
                      <a:pt x="39" y="382"/>
                    </a:lnTo>
                    <a:lnTo>
                      <a:pt x="45" y="467"/>
                    </a:lnTo>
                    <a:lnTo>
                      <a:pt x="47" y="513"/>
                    </a:lnTo>
                    <a:lnTo>
                      <a:pt x="43" y="579"/>
                    </a:lnTo>
                    <a:lnTo>
                      <a:pt x="39" y="619"/>
                    </a:lnTo>
                    <a:lnTo>
                      <a:pt x="30" y="654"/>
                    </a:lnTo>
                    <a:lnTo>
                      <a:pt x="15" y="693"/>
                    </a:lnTo>
                    <a:lnTo>
                      <a:pt x="15" y="694"/>
                    </a:lnTo>
                    <a:lnTo>
                      <a:pt x="68" y="635"/>
                    </a:lnTo>
                    <a:lnTo>
                      <a:pt x="111" y="581"/>
                    </a:lnTo>
                    <a:lnTo>
                      <a:pt x="145" y="524"/>
                    </a:lnTo>
                    <a:lnTo>
                      <a:pt x="158" y="503"/>
                    </a:lnTo>
                    <a:lnTo>
                      <a:pt x="158" y="481"/>
                    </a:lnTo>
                    <a:lnTo>
                      <a:pt x="158" y="470"/>
                    </a:lnTo>
                    <a:lnTo>
                      <a:pt x="158" y="438"/>
                    </a:lnTo>
                    <a:lnTo>
                      <a:pt x="158" y="503"/>
                    </a:lnTo>
                    <a:lnTo>
                      <a:pt x="166" y="534"/>
                    </a:lnTo>
                    <a:lnTo>
                      <a:pt x="187" y="581"/>
                    </a:lnTo>
                    <a:lnTo>
                      <a:pt x="212" y="620"/>
                    </a:lnTo>
                    <a:lnTo>
                      <a:pt x="212" y="630"/>
                    </a:lnTo>
                    <a:lnTo>
                      <a:pt x="210" y="675"/>
                    </a:lnTo>
                    <a:lnTo>
                      <a:pt x="206" y="735"/>
                    </a:lnTo>
                    <a:lnTo>
                      <a:pt x="210" y="782"/>
                    </a:lnTo>
                    <a:lnTo>
                      <a:pt x="214" y="821"/>
                    </a:lnTo>
                    <a:lnTo>
                      <a:pt x="219" y="857"/>
                    </a:lnTo>
                    <a:lnTo>
                      <a:pt x="221" y="891"/>
                    </a:lnTo>
                    <a:lnTo>
                      <a:pt x="219" y="944"/>
                    </a:lnTo>
                    <a:lnTo>
                      <a:pt x="210" y="988"/>
                    </a:lnTo>
                    <a:lnTo>
                      <a:pt x="195" y="1082"/>
                    </a:lnTo>
                    <a:lnTo>
                      <a:pt x="195" y="1084"/>
                    </a:lnTo>
                    <a:lnTo>
                      <a:pt x="245" y="1093"/>
                    </a:lnTo>
                    <a:lnTo>
                      <a:pt x="325" y="1100"/>
                    </a:lnTo>
                    <a:lnTo>
                      <a:pt x="415" y="1102"/>
                    </a:lnTo>
                    <a:lnTo>
                      <a:pt x="508" y="1105"/>
                    </a:lnTo>
                    <a:lnTo>
                      <a:pt x="571" y="1102"/>
                    </a:lnTo>
                    <a:lnTo>
                      <a:pt x="661" y="1097"/>
                    </a:lnTo>
                    <a:lnTo>
                      <a:pt x="741" y="1089"/>
                    </a:lnTo>
                    <a:lnTo>
                      <a:pt x="806" y="1078"/>
                    </a:lnTo>
                    <a:lnTo>
                      <a:pt x="858" y="1072"/>
                    </a:lnTo>
                    <a:lnTo>
                      <a:pt x="912" y="1058"/>
                    </a:lnTo>
                    <a:lnTo>
                      <a:pt x="914" y="1018"/>
                    </a:lnTo>
                    <a:lnTo>
                      <a:pt x="911" y="976"/>
                    </a:lnTo>
                    <a:lnTo>
                      <a:pt x="899" y="932"/>
                    </a:lnTo>
                    <a:lnTo>
                      <a:pt x="893" y="900"/>
                    </a:lnTo>
                    <a:lnTo>
                      <a:pt x="887" y="857"/>
                    </a:lnTo>
                    <a:lnTo>
                      <a:pt x="890" y="824"/>
                    </a:lnTo>
                    <a:lnTo>
                      <a:pt x="893" y="806"/>
                    </a:lnTo>
                    <a:lnTo>
                      <a:pt x="897" y="781"/>
                    </a:lnTo>
                    <a:lnTo>
                      <a:pt x="897" y="760"/>
                    </a:lnTo>
                    <a:lnTo>
                      <a:pt x="897" y="727"/>
                    </a:lnTo>
                    <a:lnTo>
                      <a:pt x="893" y="685"/>
                    </a:lnTo>
                    <a:lnTo>
                      <a:pt x="890" y="654"/>
                    </a:lnTo>
                    <a:lnTo>
                      <a:pt x="887" y="620"/>
                    </a:lnTo>
                    <a:lnTo>
                      <a:pt x="887" y="600"/>
                    </a:lnTo>
                    <a:lnTo>
                      <a:pt x="893" y="490"/>
                    </a:lnTo>
                    <a:lnTo>
                      <a:pt x="1046" y="732"/>
                    </a:lnTo>
                    <a:lnTo>
                      <a:pt x="1049" y="731"/>
                    </a:lnTo>
                    <a:lnTo>
                      <a:pt x="1055" y="718"/>
                    </a:lnTo>
                    <a:lnTo>
                      <a:pt x="1059" y="691"/>
                    </a:lnTo>
                    <a:lnTo>
                      <a:pt x="1063" y="675"/>
                    </a:lnTo>
                    <a:lnTo>
                      <a:pt x="1068" y="632"/>
                    </a:lnTo>
                    <a:lnTo>
                      <a:pt x="1070" y="587"/>
                    </a:lnTo>
                    <a:lnTo>
                      <a:pt x="1072" y="573"/>
                    </a:lnTo>
                    <a:lnTo>
                      <a:pt x="1081" y="556"/>
                    </a:lnTo>
                    <a:lnTo>
                      <a:pt x="1090" y="536"/>
                    </a:lnTo>
                    <a:lnTo>
                      <a:pt x="1102" y="520"/>
                    </a:lnTo>
                    <a:lnTo>
                      <a:pt x="1116" y="504"/>
                    </a:lnTo>
                    <a:lnTo>
                      <a:pt x="1131" y="494"/>
                    </a:lnTo>
                    <a:lnTo>
                      <a:pt x="1149" y="484"/>
                    </a:lnTo>
                    <a:lnTo>
                      <a:pt x="1165" y="476"/>
                    </a:lnTo>
                    <a:lnTo>
                      <a:pt x="1187" y="469"/>
                    </a:lnTo>
                    <a:lnTo>
                      <a:pt x="1205" y="465"/>
                    </a:lnTo>
                    <a:lnTo>
                      <a:pt x="1162" y="373"/>
                    </a:lnTo>
                    <a:lnTo>
                      <a:pt x="1132" y="309"/>
                    </a:lnTo>
                    <a:lnTo>
                      <a:pt x="1106" y="264"/>
                    </a:lnTo>
                    <a:lnTo>
                      <a:pt x="1076" y="204"/>
                    </a:lnTo>
                    <a:lnTo>
                      <a:pt x="1059" y="179"/>
                    </a:lnTo>
                    <a:lnTo>
                      <a:pt x="1040" y="159"/>
                    </a:lnTo>
                    <a:lnTo>
                      <a:pt x="998" y="127"/>
                    </a:lnTo>
                    <a:lnTo>
                      <a:pt x="951" y="101"/>
                    </a:lnTo>
                    <a:lnTo>
                      <a:pt x="885" y="73"/>
                    </a:lnTo>
                    <a:lnTo>
                      <a:pt x="721" y="14"/>
                    </a:lnTo>
                    <a:lnTo>
                      <a:pt x="695" y="0"/>
                    </a:lnTo>
                    <a:lnTo>
                      <a:pt x="702" y="94"/>
                    </a:lnTo>
                    <a:lnTo>
                      <a:pt x="689" y="119"/>
                    </a:lnTo>
                    <a:lnTo>
                      <a:pt x="669" y="148"/>
                    </a:lnTo>
                    <a:lnTo>
                      <a:pt x="634" y="194"/>
                    </a:lnTo>
                    <a:lnTo>
                      <a:pt x="610" y="219"/>
                    </a:lnTo>
                    <a:lnTo>
                      <a:pt x="584" y="241"/>
                    </a:lnTo>
                    <a:lnTo>
                      <a:pt x="532" y="292"/>
                    </a:lnTo>
                    <a:lnTo>
                      <a:pt x="501" y="264"/>
                    </a:lnTo>
                    <a:lnTo>
                      <a:pt x="472" y="239"/>
                    </a:lnTo>
                    <a:lnTo>
                      <a:pt x="449" y="214"/>
                    </a:lnTo>
                    <a:lnTo>
                      <a:pt x="436" y="198"/>
                    </a:lnTo>
                    <a:lnTo>
                      <a:pt x="403" y="136"/>
                    </a:lnTo>
                    <a:lnTo>
                      <a:pt x="383" y="88"/>
                    </a:lnTo>
                    <a:lnTo>
                      <a:pt x="372" y="47"/>
                    </a:lnTo>
                    <a:lnTo>
                      <a:pt x="406"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11" name="Freeform 151"/>
              <p:cNvSpPr>
                <a:spLocks/>
              </p:cNvSpPr>
              <p:nvPr/>
            </p:nvSpPr>
            <p:spPr bwMode="auto">
              <a:xfrm>
                <a:off x="1325" y="2445"/>
                <a:ext cx="128" cy="62"/>
              </a:xfrm>
              <a:custGeom>
                <a:avLst/>
                <a:gdLst>
                  <a:gd name="T0" fmla="*/ 3 w 384"/>
                  <a:gd name="T1" fmla="*/ 0 h 184"/>
                  <a:gd name="T2" fmla="*/ 3 w 384"/>
                  <a:gd name="T3" fmla="*/ 0 h 184"/>
                  <a:gd name="T4" fmla="*/ 3 w 384"/>
                  <a:gd name="T5" fmla="*/ 0 h 184"/>
                  <a:gd name="T6" fmla="*/ 4 w 384"/>
                  <a:gd name="T7" fmla="*/ 0 h 184"/>
                  <a:gd name="T8" fmla="*/ 4 w 384"/>
                  <a:gd name="T9" fmla="*/ 1 h 184"/>
                  <a:gd name="T10" fmla="*/ 4 w 384"/>
                  <a:gd name="T11" fmla="*/ 1 h 184"/>
                  <a:gd name="T12" fmla="*/ 4 w 384"/>
                  <a:gd name="T13" fmla="*/ 1 h 184"/>
                  <a:gd name="T14" fmla="*/ 5 w 384"/>
                  <a:gd name="T15" fmla="*/ 1 h 184"/>
                  <a:gd name="T16" fmla="*/ 5 w 384"/>
                  <a:gd name="T17" fmla="*/ 1 h 184"/>
                  <a:gd name="T18" fmla="*/ 4 w 384"/>
                  <a:gd name="T19" fmla="*/ 1 h 184"/>
                  <a:gd name="T20" fmla="*/ 4 w 384"/>
                  <a:gd name="T21" fmla="*/ 2 h 184"/>
                  <a:gd name="T22" fmla="*/ 4 w 384"/>
                  <a:gd name="T23" fmla="*/ 2 h 184"/>
                  <a:gd name="T24" fmla="*/ 4 w 384"/>
                  <a:gd name="T25" fmla="*/ 2 h 184"/>
                  <a:gd name="T26" fmla="*/ 4 w 384"/>
                  <a:gd name="T27" fmla="*/ 2 h 184"/>
                  <a:gd name="T28" fmla="*/ 3 w 384"/>
                  <a:gd name="T29" fmla="*/ 2 h 184"/>
                  <a:gd name="T30" fmla="*/ 3 w 384"/>
                  <a:gd name="T31" fmla="*/ 2 h 184"/>
                  <a:gd name="T32" fmla="*/ 2 w 384"/>
                  <a:gd name="T33" fmla="*/ 2 h 184"/>
                  <a:gd name="T34" fmla="*/ 2 w 384"/>
                  <a:gd name="T35" fmla="*/ 2 h 184"/>
                  <a:gd name="T36" fmla="*/ 2 w 384"/>
                  <a:gd name="T37" fmla="*/ 2 h 184"/>
                  <a:gd name="T38" fmla="*/ 1 w 384"/>
                  <a:gd name="T39" fmla="*/ 2 h 184"/>
                  <a:gd name="T40" fmla="*/ 0 w 384"/>
                  <a:gd name="T41" fmla="*/ 2 h 184"/>
                  <a:gd name="T42" fmla="*/ 0 w 384"/>
                  <a:gd name="T43" fmla="*/ 2 h 184"/>
                  <a:gd name="T44" fmla="*/ 0 w 384"/>
                  <a:gd name="T45" fmla="*/ 2 h 184"/>
                  <a:gd name="T46" fmla="*/ 0 w 384"/>
                  <a:gd name="T47" fmla="*/ 2 h 184"/>
                  <a:gd name="T48" fmla="*/ 0 w 384"/>
                  <a:gd name="T49" fmla="*/ 1 h 184"/>
                  <a:gd name="T50" fmla="*/ 3 w 384"/>
                  <a:gd name="T51" fmla="*/ 0 h 184"/>
                  <a:gd name="T52" fmla="*/ 3 w 384"/>
                  <a:gd name="T53" fmla="*/ 0 h 1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4"/>
                  <a:gd name="T82" fmla="*/ 0 h 184"/>
                  <a:gd name="T83" fmla="*/ 384 w 384"/>
                  <a:gd name="T84" fmla="*/ 184 h 18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4" h="184">
                    <a:moveTo>
                      <a:pt x="249" y="0"/>
                    </a:moveTo>
                    <a:lnTo>
                      <a:pt x="258" y="6"/>
                    </a:lnTo>
                    <a:lnTo>
                      <a:pt x="276" y="15"/>
                    </a:lnTo>
                    <a:lnTo>
                      <a:pt x="291" y="30"/>
                    </a:lnTo>
                    <a:lnTo>
                      <a:pt x="314" y="48"/>
                    </a:lnTo>
                    <a:lnTo>
                      <a:pt x="331" y="61"/>
                    </a:lnTo>
                    <a:lnTo>
                      <a:pt x="359" y="74"/>
                    </a:lnTo>
                    <a:lnTo>
                      <a:pt x="384" y="83"/>
                    </a:lnTo>
                    <a:lnTo>
                      <a:pt x="374" y="96"/>
                    </a:lnTo>
                    <a:lnTo>
                      <a:pt x="363" y="111"/>
                    </a:lnTo>
                    <a:lnTo>
                      <a:pt x="348" y="129"/>
                    </a:lnTo>
                    <a:lnTo>
                      <a:pt x="328" y="160"/>
                    </a:lnTo>
                    <a:lnTo>
                      <a:pt x="314" y="184"/>
                    </a:lnTo>
                    <a:lnTo>
                      <a:pt x="289" y="179"/>
                    </a:lnTo>
                    <a:lnTo>
                      <a:pt x="262" y="172"/>
                    </a:lnTo>
                    <a:lnTo>
                      <a:pt x="235" y="164"/>
                    </a:lnTo>
                    <a:lnTo>
                      <a:pt x="197" y="164"/>
                    </a:lnTo>
                    <a:lnTo>
                      <a:pt x="170" y="166"/>
                    </a:lnTo>
                    <a:lnTo>
                      <a:pt x="130" y="166"/>
                    </a:lnTo>
                    <a:lnTo>
                      <a:pt x="79" y="164"/>
                    </a:lnTo>
                    <a:lnTo>
                      <a:pt x="40" y="160"/>
                    </a:lnTo>
                    <a:lnTo>
                      <a:pt x="23" y="159"/>
                    </a:lnTo>
                    <a:lnTo>
                      <a:pt x="14" y="157"/>
                    </a:lnTo>
                    <a:lnTo>
                      <a:pt x="10" y="150"/>
                    </a:lnTo>
                    <a:lnTo>
                      <a:pt x="0" y="89"/>
                    </a:lnTo>
                    <a:lnTo>
                      <a:pt x="249" y="3"/>
                    </a:lnTo>
                    <a:lnTo>
                      <a:pt x="249"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12" name="Freeform 152"/>
              <p:cNvSpPr>
                <a:spLocks/>
              </p:cNvSpPr>
              <p:nvPr/>
            </p:nvSpPr>
            <p:spPr bwMode="auto">
              <a:xfrm>
                <a:off x="962" y="2478"/>
                <a:ext cx="32" cy="26"/>
              </a:xfrm>
              <a:custGeom>
                <a:avLst/>
                <a:gdLst>
                  <a:gd name="T0" fmla="*/ 1 w 96"/>
                  <a:gd name="T1" fmla="*/ 1 h 77"/>
                  <a:gd name="T2" fmla="*/ 1 w 96"/>
                  <a:gd name="T3" fmla="*/ 1 h 77"/>
                  <a:gd name="T4" fmla="*/ 1 w 96"/>
                  <a:gd name="T5" fmla="*/ 1 h 77"/>
                  <a:gd name="T6" fmla="*/ 0 w 96"/>
                  <a:gd name="T7" fmla="*/ 1 h 77"/>
                  <a:gd name="T8" fmla="*/ 0 w 96"/>
                  <a:gd name="T9" fmla="*/ 1 h 77"/>
                  <a:gd name="T10" fmla="*/ 0 w 96"/>
                  <a:gd name="T11" fmla="*/ 1 h 77"/>
                  <a:gd name="T12" fmla="*/ 0 w 96"/>
                  <a:gd name="T13" fmla="*/ 1 h 77"/>
                  <a:gd name="T14" fmla="*/ 0 w 96"/>
                  <a:gd name="T15" fmla="*/ 1 h 77"/>
                  <a:gd name="T16" fmla="*/ 0 w 96"/>
                  <a:gd name="T17" fmla="*/ 1 h 77"/>
                  <a:gd name="T18" fmla="*/ 0 w 96"/>
                  <a:gd name="T19" fmla="*/ 1 h 77"/>
                  <a:gd name="T20" fmla="*/ 0 w 96"/>
                  <a:gd name="T21" fmla="*/ 0 h 77"/>
                  <a:gd name="T22" fmla="*/ 0 w 96"/>
                  <a:gd name="T23" fmla="*/ 0 h 77"/>
                  <a:gd name="T24" fmla="*/ 1 w 96"/>
                  <a:gd name="T25" fmla="*/ 0 h 77"/>
                  <a:gd name="T26" fmla="*/ 1 w 96"/>
                  <a:gd name="T27" fmla="*/ 0 h 77"/>
                  <a:gd name="T28" fmla="*/ 1 w 96"/>
                  <a:gd name="T29" fmla="*/ 0 h 77"/>
                  <a:gd name="T30" fmla="*/ 1 w 96"/>
                  <a:gd name="T31" fmla="*/ 0 h 77"/>
                  <a:gd name="T32" fmla="*/ 1 w 96"/>
                  <a:gd name="T33" fmla="*/ 0 h 77"/>
                  <a:gd name="T34" fmla="*/ 1 w 96"/>
                  <a:gd name="T35" fmla="*/ 1 h 77"/>
                  <a:gd name="T36" fmla="*/ 1 w 96"/>
                  <a:gd name="T37" fmla="*/ 1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6"/>
                  <a:gd name="T58" fmla="*/ 0 h 77"/>
                  <a:gd name="T59" fmla="*/ 96 w 96"/>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6" h="77">
                    <a:moveTo>
                      <a:pt x="89" y="55"/>
                    </a:moveTo>
                    <a:lnTo>
                      <a:pt x="83" y="65"/>
                    </a:lnTo>
                    <a:lnTo>
                      <a:pt x="49" y="73"/>
                    </a:lnTo>
                    <a:lnTo>
                      <a:pt x="23" y="77"/>
                    </a:lnTo>
                    <a:lnTo>
                      <a:pt x="13" y="74"/>
                    </a:lnTo>
                    <a:lnTo>
                      <a:pt x="6" y="71"/>
                    </a:lnTo>
                    <a:lnTo>
                      <a:pt x="1" y="65"/>
                    </a:lnTo>
                    <a:lnTo>
                      <a:pt x="0" y="59"/>
                    </a:lnTo>
                    <a:lnTo>
                      <a:pt x="3" y="52"/>
                    </a:lnTo>
                    <a:lnTo>
                      <a:pt x="10" y="45"/>
                    </a:lnTo>
                    <a:lnTo>
                      <a:pt x="16" y="39"/>
                    </a:lnTo>
                    <a:lnTo>
                      <a:pt x="33" y="29"/>
                    </a:lnTo>
                    <a:lnTo>
                      <a:pt x="53" y="20"/>
                    </a:lnTo>
                    <a:lnTo>
                      <a:pt x="77" y="11"/>
                    </a:lnTo>
                    <a:lnTo>
                      <a:pt x="96" y="0"/>
                    </a:lnTo>
                    <a:lnTo>
                      <a:pt x="93" y="18"/>
                    </a:lnTo>
                    <a:lnTo>
                      <a:pt x="91" y="34"/>
                    </a:lnTo>
                    <a:lnTo>
                      <a:pt x="90" y="47"/>
                    </a:lnTo>
                    <a:lnTo>
                      <a:pt x="89" y="5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13" name="Freeform 153"/>
              <p:cNvSpPr>
                <a:spLocks/>
              </p:cNvSpPr>
              <p:nvPr/>
            </p:nvSpPr>
            <p:spPr bwMode="auto">
              <a:xfrm>
                <a:off x="1577" y="2469"/>
                <a:ext cx="52" cy="39"/>
              </a:xfrm>
              <a:custGeom>
                <a:avLst/>
                <a:gdLst>
                  <a:gd name="T0" fmla="*/ 2 w 154"/>
                  <a:gd name="T1" fmla="*/ 1 h 117"/>
                  <a:gd name="T2" fmla="*/ 2 w 154"/>
                  <a:gd name="T3" fmla="*/ 1 h 117"/>
                  <a:gd name="T4" fmla="*/ 2 w 154"/>
                  <a:gd name="T5" fmla="*/ 1 h 117"/>
                  <a:gd name="T6" fmla="*/ 2 w 154"/>
                  <a:gd name="T7" fmla="*/ 1 h 117"/>
                  <a:gd name="T8" fmla="*/ 2 w 154"/>
                  <a:gd name="T9" fmla="*/ 1 h 117"/>
                  <a:gd name="T10" fmla="*/ 2 w 154"/>
                  <a:gd name="T11" fmla="*/ 1 h 117"/>
                  <a:gd name="T12" fmla="*/ 1 w 154"/>
                  <a:gd name="T13" fmla="*/ 1 h 117"/>
                  <a:gd name="T14" fmla="*/ 1 w 154"/>
                  <a:gd name="T15" fmla="*/ 1 h 117"/>
                  <a:gd name="T16" fmla="*/ 1 w 154"/>
                  <a:gd name="T17" fmla="*/ 1 h 117"/>
                  <a:gd name="T18" fmla="*/ 1 w 154"/>
                  <a:gd name="T19" fmla="*/ 1 h 117"/>
                  <a:gd name="T20" fmla="*/ 1 w 154"/>
                  <a:gd name="T21" fmla="*/ 1 h 117"/>
                  <a:gd name="T22" fmla="*/ 0 w 154"/>
                  <a:gd name="T23" fmla="*/ 1 h 117"/>
                  <a:gd name="T24" fmla="*/ 0 w 154"/>
                  <a:gd name="T25" fmla="*/ 1 h 117"/>
                  <a:gd name="T26" fmla="*/ 0 w 154"/>
                  <a:gd name="T27" fmla="*/ 1 h 117"/>
                  <a:gd name="T28" fmla="*/ 0 w 154"/>
                  <a:gd name="T29" fmla="*/ 0 h 117"/>
                  <a:gd name="T30" fmla="*/ 0 w 154"/>
                  <a:gd name="T31" fmla="*/ 0 h 117"/>
                  <a:gd name="T32" fmla="*/ 0 w 154"/>
                  <a:gd name="T33" fmla="*/ 0 h 117"/>
                  <a:gd name="T34" fmla="*/ 0 w 154"/>
                  <a:gd name="T35" fmla="*/ 0 h 117"/>
                  <a:gd name="T36" fmla="*/ 0 w 154"/>
                  <a:gd name="T37" fmla="*/ 0 h 117"/>
                  <a:gd name="T38" fmla="*/ 1 w 154"/>
                  <a:gd name="T39" fmla="*/ 0 h 117"/>
                  <a:gd name="T40" fmla="*/ 1 w 154"/>
                  <a:gd name="T41" fmla="*/ 0 h 117"/>
                  <a:gd name="T42" fmla="*/ 1 w 154"/>
                  <a:gd name="T43" fmla="*/ 0 h 117"/>
                  <a:gd name="T44" fmla="*/ 1 w 154"/>
                  <a:gd name="T45" fmla="*/ 0 h 117"/>
                  <a:gd name="T46" fmla="*/ 1 w 154"/>
                  <a:gd name="T47" fmla="*/ 0 h 117"/>
                  <a:gd name="T48" fmla="*/ 2 w 154"/>
                  <a:gd name="T49" fmla="*/ 0 h 117"/>
                  <a:gd name="T50" fmla="*/ 2 w 154"/>
                  <a:gd name="T51" fmla="*/ 1 h 117"/>
                  <a:gd name="T52" fmla="*/ 2 w 154"/>
                  <a:gd name="T53" fmla="*/ 1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4"/>
                  <a:gd name="T82" fmla="*/ 0 h 117"/>
                  <a:gd name="T83" fmla="*/ 154 w 154"/>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4" h="117">
                    <a:moveTo>
                      <a:pt x="153" y="81"/>
                    </a:moveTo>
                    <a:lnTo>
                      <a:pt x="154" y="91"/>
                    </a:lnTo>
                    <a:lnTo>
                      <a:pt x="150" y="101"/>
                    </a:lnTo>
                    <a:lnTo>
                      <a:pt x="144" y="107"/>
                    </a:lnTo>
                    <a:lnTo>
                      <a:pt x="139" y="111"/>
                    </a:lnTo>
                    <a:lnTo>
                      <a:pt x="119" y="116"/>
                    </a:lnTo>
                    <a:lnTo>
                      <a:pt x="102" y="117"/>
                    </a:lnTo>
                    <a:lnTo>
                      <a:pt x="86" y="117"/>
                    </a:lnTo>
                    <a:lnTo>
                      <a:pt x="74" y="114"/>
                    </a:lnTo>
                    <a:lnTo>
                      <a:pt x="64" y="110"/>
                    </a:lnTo>
                    <a:lnTo>
                      <a:pt x="51" y="103"/>
                    </a:lnTo>
                    <a:lnTo>
                      <a:pt x="36" y="92"/>
                    </a:lnTo>
                    <a:lnTo>
                      <a:pt x="7" y="61"/>
                    </a:lnTo>
                    <a:lnTo>
                      <a:pt x="2" y="50"/>
                    </a:lnTo>
                    <a:lnTo>
                      <a:pt x="0" y="38"/>
                    </a:lnTo>
                    <a:lnTo>
                      <a:pt x="5" y="18"/>
                    </a:lnTo>
                    <a:lnTo>
                      <a:pt x="14" y="9"/>
                    </a:lnTo>
                    <a:lnTo>
                      <a:pt x="25" y="5"/>
                    </a:lnTo>
                    <a:lnTo>
                      <a:pt x="36" y="2"/>
                    </a:lnTo>
                    <a:lnTo>
                      <a:pt x="62" y="0"/>
                    </a:lnTo>
                    <a:lnTo>
                      <a:pt x="80" y="4"/>
                    </a:lnTo>
                    <a:lnTo>
                      <a:pt x="102" y="9"/>
                    </a:lnTo>
                    <a:lnTo>
                      <a:pt x="107" y="26"/>
                    </a:lnTo>
                    <a:lnTo>
                      <a:pt x="112" y="33"/>
                    </a:lnTo>
                    <a:lnTo>
                      <a:pt x="117" y="40"/>
                    </a:lnTo>
                    <a:lnTo>
                      <a:pt x="153" y="80"/>
                    </a:lnTo>
                    <a:lnTo>
                      <a:pt x="153" y="8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614" name="Freeform 154"/>
              <p:cNvSpPr>
                <a:spLocks/>
              </p:cNvSpPr>
              <p:nvPr/>
            </p:nvSpPr>
            <p:spPr bwMode="auto">
              <a:xfrm>
                <a:off x="1438" y="2470"/>
                <a:ext cx="51" cy="42"/>
              </a:xfrm>
              <a:custGeom>
                <a:avLst/>
                <a:gdLst>
                  <a:gd name="T0" fmla="*/ 1 w 154"/>
                  <a:gd name="T1" fmla="*/ 0 h 126"/>
                  <a:gd name="T2" fmla="*/ 1 w 154"/>
                  <a:gd name="T3" fmla="*/ 0 h 126"/>
                  <a:gd name="T4" fmla="*/ 1 w 154"/>
                  <a:gd name="T5" fmla="*/ 0 h 126"/>
                  <a:gd name="T6" fmla="*/ 1 w 154"/>
                  <a:gd name="T7" fmla="*/ 0 h 126"/>
                  <a:gd name="T8" fmla="*/ 1 w 154"/>
                  <a:gd name="T9" fmla="*/ 0 h 126"/>
                  <a:gd name="T10" fmla="*/ 1 w 154"/>
                  <a:gd name="T11" fmla="*/ 0 h 126"/>
                  <a:gd name="T12" fmla="*/ 2 w 154"/>
                  <a:gd name="T13" fmla="*/ 0 h 126"/>
                  <a:gd name="T14" fmla="*/ 2 w 154"/>
                  <a:gd name="T15" fmla="*/ 0 h 126"/>
                  <a:gd name="T16" fmla="*/ 2 w 154"/>
                  <a:gd name="T17" fmla="*/ 0 h 126"/>
                  <a:gd name="T18" fmla="*/ 2 w 154"/>
                  <a:gd name="T19" fmla="*/ 0 h 126"/>
                  <a:gd name="T20" fmla="*/ 2 w 154"/>
                  <a:gd name="T21" fmla="*/ 1 h 126"/>
                  <a:gd name="T22" fmla="*/ 2 w 154"/>
                  <a:gd name="T23" fmla="*/ 1 h 126"/>
                  <a:gd name="T24" fmla="*/ 2 w 154"/>
                  <a:gd name="T25" fmla="*/ 1 h 126"/>
                  <a:gd name="T26" fmla="*/ 2 w 154"/>
                  <a:gd name="T27" fmla="*/ 1 h 126"/>
                  <a:gd name="T28" fmla="*/ 2 w 154"/>
                  <a:gd name="T29" fmla="*/ 1 h 126"/>
                  <a:gd name="T30" fmla="*/ 1 w 154"/>
                  <a:gd name="T31" fmla="*/ 1 h 126"/>
                  <a:gd name="T32" fmla="*/ 1 w 154"/>
                  <a:gd name="T33" fmla="*/ 1 h 126"/>
                  <a:gd name="T34" fmla="*/ 1 w 154"/>
                  <a:gd name="T35" fmla="*/ 1 h 126"/>
                  <a:gd name="T36" fmla="*/ 1 w 154"/>
                  <a:gd name="T37" fmla="*/ 2 h 126"/>
                  <a:gd name="T38" fmla="*/ 1 w 154"/>
                  <a:gd name="T39" fmla="*/ 2 h 126"/>
                  <a:gd name="T40" fmla="*/ 1 w 154"/>
                  <a:gd name="T41" fmla="*/ 2 h 126"/>
                  <a:gd name="T42" fmla="*/ 1 w 154"/>
                  <a:gd name="T43" fmla="*/ 2 h 126"/>
                  <a:gd name="T44" fmla="*/ 0 w 154"/>
                  <a:gd name="T45" fmla="*/ 2 h 126"/>
                  <a:gd name="T46" fmla="*/ 0 w 154"/>
                  <a:gd name="T47" fmla="*/ 2 h 126"/>
                  <a:gd name="T48" fmla="*/ 0 w 154"/>
                  <a:gd name="T49" fmla="*/ 1 h 126"/>
                  <a:gd name="T50" fmla="*/ 0 w 154"/>
                  <a:gd name="T51" fmla="*/ 1 h 126"/>
                  <a:gd name="T52" fmla="*/ 0 w 154"/>
                  <a:gd name="T53" fmla="*/ 1 h 126"/>
                  <a:gd name="T54" fmla="*/ 0 w 154"/>
                  <a:gd name="T55" fmla="*/ 1 h 126"/>
                  <a:gd name="T56" fmla="*/ 0 w 154"/>
                  <a:gd name="T57" fmla="*/ 1 h 126"/>
                  <a:gd name="T58" fmla="*/ 0 w 154"/>
                  <a:gd name="T59" fmla="*/ 1 h 126"/>
                  <a:gd name="T60" fmla="*/ 1 w 154"/>
                  <a:gd name="T61" fmla="*/ 0 h 126"/>
                  <a:gd name="T62" fmla="*/ 1 w 154"/>
                  <a:gd name="T63" fmla="*/ 0 h 1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4"/>
                  <a:gd name="T97" fmla="*/ 0 h 126"/>
                  <a:gd name="T98" fmla="*/ 154 w 154"/>
                  <a:gd name="T99" fmla="*/ 126 h 1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4" h="126">
                    <a:moveTo>
                      <a:pt x="48" y="7"/>
                    </a:moveTo>
                    <a:lnTo>
                      <a:pt x="64" y="3"/>
                    </a:lnTo>
                    <a:lnTo>
                      <a:pt x="76" y="0"/>
                    </a:lnTo>
                    <a:lnTo>
                      <a:pt x="89" y="0"/>
                    </a:lnTo>
                    <a:lnTo>
                      <a:pt x="102" y="0"/>
                    </a:lnTo>
                    <a:lnTo>
                      <a:pt x="120" y="7"/>
                    </a:lnTo>
                    <a:lnTo>
                      <a:pt x="130" y="13"/>
                    </a:lnTo>
                    <a:lnTo>
                      <a:pt x="137" y="18"/>
                    </a:lnTo>
                    <a:lnTo>
                      <a:pt x="146" y="25"/>
                    </a:lnTo>
                    <a:lnTo>
                      <a:pt x="152" y="36"/>
                    </a:lnTo>
                    <a:lnTo>
                      <a:pt x="154" y="47"/>
                    </a:lnTo>
                    <a:lnTo>
                      <a:pt x="153" y="59"/>
                    </a:lnTo>
                    <a:lnTo>
                      <a:pt x="150" y="70"/>
                    </a:lnTo>
                    <a:lnTo>
                      <a:pt x="141" y="80"/>
                    </a:lnTo>
                    <a:lnTo>
                      <a:pt x="130" y="91"/>
                    </a:lnTo>
                    <a:lnTo>
                      <a:pt x="117" y="104"/>
                    </a:lnTo>
                    <a:lnTo>
                      <a:pt x="102" y="112"/>
                    </a:lnTo>
                    <a:lnTo>
                      <a:pt x="93" y="119"/>
                    </a:lnTo>
                    <a:lnTo>
                      <a:pt x="81" y="125"/>
                    </a:lnTo>
                    <a:lnTo>
                      <a:pt x="74" y="126"/>
                    </a:lnTo>
                    <a:lnTo>
                      <a:pt x="64" y="126"/>
                    </a:lnTo>
                    <a:lnTo>
                      <a:pt x="51" y="126"/>
                    </a:lnTo>
                    <a:lnTo>
                      <a:pt x="37" y="124"/>
                    </a:lnTo>
                    <a:lnTo>
                      <a:pt x="28" y="122"/>
                    </a:lnTo>
                    <a:lnTo>
                      <a:pt x="18" y="118"/>
                    </a:lnTo>
                    <a:lnTo>
                      <a:pt x="9" y="112"/>
                    </a:lnTo>
                    <a:lnTo>
                      <a:pt x="2" y="105"/>
                    </a:lnTo>
                    <a:lnTo>
                      <a:pt x="0" y="91"/>
                    </a:lnTo>
                    <a:lnTo>
                      <a:pt x="2" y="75"/>
                    </a:lnTo>
                    <a:lnTo>
                      <a:pt x="5" y="60"/>
                    </a:lnTo>
                    <a:lnTo>
                      <a:pt x="50" y="5"/>
                    </a:lnTo>
                    <a:lnTo>
                      <a:pt x="48" y="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615" name="Freeform 155"/>
              <p:cNvSpPr>
                <a:spLocks/>
              </p:cNvSpPr>
              <p:nvPr/>
            </p:nvSpPr>
            <p:spPr bwMode="auto">
              <a:xfrm>
                <a:off x="1571" y="2462"/>
                <a:ext cx="79" cy="70"/>
              </a:xfrm>
              <a:custGeom>
                <a:avLst/>
                <a:gdLst>
                  <a:gd name="T0" fmla="*/ 0 w 237"/>
                  <a:gd name="T1" fmla="*/ 0 h 210"/>
                  <a:gd name="T2" fmla="*/ 0 w 237"/>
                  <a:gd name="T3" fmla="*/ 0 h 210"/>
                  <a:gd name="T4" fmla="*/ 0 w 237"/>
                  <a:gd name="T5" fmla="*/ 0 h 210"/>
                  <a:gd name="T6" fmla="*/ 0 w 237"/>
                  <a:gd name="T7" fmla="*/ 0 h 210"/>
                  <a:gd name="T8" fmla="*/ 1 w 237"/>
                  <a:gd name="T9" fmla="*/ 0 h 210"/>
                  <a:gd name="T10" fmla="*/ 1 w 237"/>
                  <a:gd name="T11" fmla="*/ 0 h 210"/>
                  <a:gd name="T12" fmla="*/ 1 w 237"/>
                  <a:gd name="T13" fmla="*/ 0 h 210"/>
                  <a:gd name="T14" fmla="*/ 1 w 237"/>
                  <a:gd name="T15" fmla="*/ 0 h 210"/>
                  <a:gd name="T16" fmla="*/ 1 w 237"/>
                  <a:gd name="T17" fmla="*/ 0 h 210"/>
                  <a:gd name="T18" fmla="*/ 1 w 237"/>
                  <a:gd name="T19" fmla="*/ 0 h 210"/>
                  <a:gd name="T20" fmla="*/ 2 w 237"/>
                  <a:gd name="T21" fmla="*/ 0 h 210"/>
                  <a:gd name="T22" fmla="*/ 1 w 237"/>
                  <a:gd name="T23" fmla="*/ 0 h 210"/>
                  <a:gd name="T24" fmla="*/ 1 w 237"/>
                  <a:gd name="T25" fmla="*/ 0 h 210"/>
                  <a:gd name="T26" fmla="*/ 1 w 237"/>
                  <a:gd name="T27" fmla="*/ 0 h 210"/>
                  <a:gd name="T28" fmla="*/ 1 w 237"/>
                  <a:gd name="T29" fmla="*/ 0 h 210"/>
                  <a:gd name="T30" fmla="*/ 1 w 237"/>
                  <a:gd name="T31" fmla="*/ 0 h 210"/>
                  <a:gd name="T32" fmla="*/ 0 w 237"/>
                  <a:gd name="T33" fmla="*/ 0 h 210"/>
                  <a:gd name="T34" fmla="*/ 0 w 237"/>
                  <a:gd name="T35" fmla="*/ 0 h 210"/>
                  <a:gd name="T36" fmla="*/ 0 w 237"/>
                  <a:gd name="T37" fmla="*/ 1 h 210"/>
                  <a:gd name="T38" fmla="*/ 0 w 237"/>
                  <a:gd name="T39" fmla="*/ 1 h 210"/>
                  <a:gd name="T40" fmla="*/ 0 w 237"/>
                  <a:gd name="T41" fmla="*/ 1 h 210"/>
                  <a:gd name="T42" fmla="*/ 1 w 237"/>
                  <a:gd name="T43" fmla="*/ 1 h 210"/>
                  <a:gd name="T44" fmla="*/ 1 w 237"/>
                  <a:gd name="T45" fmla="*/ 2 h 210"/>
                  <a:gd name="T46" fmla="*/ 1 w 237"/>
                  <a:gd name="T47" fmla="*/ 2 h 210"/>
                  <a:gd name="T48" fmla="*/ 1 w 237"/>
                  <a:gd name="T49" fmla="*/ 2 h 210"/>
                  <a:gd name="T50" fmla="*/ 1 w 237"/>
                  <a:gd name="T51" fmla="*/ 2 h 210"/>
                  <a:gd name="T52" fmla="*/ 1 w 237"/>
                  <a:gd name="T53" fmla="*/ 2 h 210"/>
                  <a:gd name="T54" fmla="*/ 2 w 237"/>
                  <a:gd name="T55" fmla="*/ 2 h 210"/>
                  <a:gd name="T56" fmla="*/ 2 w 237"/>
                  <a:gd name="T57" fmla="*/ 2 h 210"/>
                  <a:gd name="T58" fmla="*/ 2 w 237"/>
                  <a:gd name="T59" fmla="*/ 2 h 210"/>
                  <a:gd name="T60" fmla="*/ 2 w 237"/>
                  <a:gd name="T61" fmla="*/ 2 h 210"/>
                  <a:gd name="T62" fmla="*/ 2 w 237"/>
                  <a:gd name="T63" fmla="*/ 1 h 210"/>
                  <a:gd name="T64" fmla="*/ 2 w 237"/>
                  <a:gd name="T65" fmla="*/ 1 h 210"/>
                  <a:gd name="T66" fmla="*/ 2 w 237"/>
                  <a:gd name="T67" fmla="*/ 1 h 210"/>
                  <a:gd name="T68" fmla="*/ 3 w 237"/>
                  <a:gd name="T69" fmla="*/ 2 h 210"/>
                  <a:gd name="T70" fmla="*/ 3 w 237"/>
                  <a:gd name="T71" fmla="*/ 2 h 210"/>
                  <a:gd name="T72" fmla="*/ 3 w 237"/>
                  <a:gd name="T73" fmla="*/ 2 h 210"/>
                  <a:gd name="T74" fmla="*/ 3 w 237"/>
                  <a:gd name="T75" fmla="*/ 2 h 210"/>
                  <a:gd name="T76" fmla="*/ 3 w 237"/>
                  <a:gd name="T77" fmla="*/ 2 h 210"/>
                  <a:gd name="T78" fmla="*/ 3 w 237"/>
                  <a:gd name="T79" fmla="*/ 2 h 210"/>
                  <a:gd name="T80" fmla="*/ 3 w 237"/>
                  <a:gd name="T81" fmla="*/ 3 h 210"/>
                  <a:gd name="T82" fmla="*/ 2 w 237"/>
                  <a:gd name="T83" fmla="*/ 3 h 210"/>
                  <a:gd name="T84" fmla="*/ 2 w 237"/>
                  <a:gd name="T85" fmla="*/ 3 h 210"/>
                  <a:gd name="T86" fmla="*/ 2 w 237"/>
                  <a:gd name="T87" fmla="*/ 3 h 210"/>
                  <a:gd name="T88" fmla="*/ 2 w 237"/>
                  <a:gd name="T89" fmla="*/ 3 h 210"/>
                  <a:gd name="T90" fmla="*/ 2 w 237"/>
                  <a:gd name="T91" fmla="*/ 3 h 210"/>
                  <a:gd name="T92" fmla="*/ 1 w 237"/>
                  <a:gd name="T93" fmla="*/ 2 h 210"/>
                  <a:gd name="T94" fmla="*/ 1 w 237"/>
                  <a:gd name="T95" fmla="*/ 2 h 210"/>
                  <a:gd name="T96" fmla="*/ 0 w 237"/>
                  <a:gd name="T97" fmla="*/ 1 h 210"/>
                  <a:gd name="T98" fmla="*/ 0 w 237"/>
                  <a:gd name="T99" fmla="*/ 1 h 210"/>
                  <a:gd name="T100" fmla="*/ 0 w 237"/>
                  <a:gd name="T101" fmla="*/ 1 h 210"/>
                  <a:gd name="T102" fmla="*/ 0 w 237"/>
                  <a:gd name="T103" fmla="*/ 0 h 210"/>
                  <a:gd name="T104" fmla="*/ 0 w 237"/>
                  <a:gd name="T105" fmla="*/ 0 h 2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7"/>
                  <a:gd name="T160" fmla="*/ 0 h 210"/>
                  <a:gd name="T161" fmla="*/ 237 w 237"/>
                  <a:gd name="T162" fmla="*/ 210 h 21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7" h="210">
                    <a:moveTo>
                      <a:pt x="7" y="20"/>
                    </a:moveTo>
                    <a:lnTo>
                      <a:pt x="13" y="13"/>
                    </a:lnTo>
                    <a:lnTo>
                      <a:pt x="25" y="7"/>
                    </a:lnTo>
                    <a:lnTo>
                      <a:pt x="40" y="2"/>
                    </a:lnTo>
                    <a:lnTo>
                      <a:pt x="60" y="0"/>
                    </a:lnTo>
                    <a:lnTo>
                      <a:pt x="80" y="0"/>
                    </a:lnTo>
                    <a:lnTo>
                      <a:pt x="107" y="5"/>
                    </a:lnTo>
                    <a:lnTo>
                      <a:pt x="116" y="8"/>
                    </a:lnTo>
                    <a:lnTo>
                      <a:pt x="118" y="13"/>
                    </a:lnTo>
                    <a:lnTo>
                      <a:pt x="121" y="26"/>
                    </a:lnTo>
                    <a:lnTo>
                      <a:pt x="123" y="30"/>
                    </a:lnTo>
                    <a:lnTo>
                      <a:pt x="121" y="30"/>
                    </a:lnTo>
                    <a:lnTo>
                      <a:pt x="99" y="23"/>
                    </a:lnTo>
                    <a:lnTo>
                      <a:pt x="80" y="21"/>
                    </a:lnTo>
                    <a:lnTo>
                      <a:pt x="54" y="22"/>
                    </a:lnTo>
                    <a:lnTo>
                      <a:pt x="44" y="25"/>
                    </a:lnTo>
                    <a:lnTo>
                      <a:pt x="32" y="29"/>
                    </a:lnTo>
                    <a:lnTo>
                      <a:pt x="24" y="38"/>
                    </a:lnTo>
                    <a:lnTo>
                      <a:pt x="18" y="58"/>
                    </a:lnTo>
                    <a:lnTo>
                      <a:pt x="21" y="69"/>
                    </a:lnTo>
                    <a:lnTo>
                      <a:pt x="26" y="82"/>
                    </a:lnTo>
                    <a:lnTo>
                      <a:pt x="55" y="113"/>
                    </a:lnTo>
                    <a:lnTo>
                      <a:pt x="70" y="124"/>
                    </a:lnTo>
                    <a:lnTo>
                      <a:pt x="83" y="131"/>
                    </a:lnTo>
                    <a:lnTo>
                      <a:pt x="93" y="135"/>
                    </a:lnTo>
                    <a:lnTo>
                      <a:pt x="105" y="138"/>
                    </a:lnTo>
                    <a:lnTo>
                      <a:pt x="121" y="138"/>
                    </a:lnTo>
                    <a:lnTo>
                      <a:pt x="139" y="137"/>
                    </a:lnTo>
                    <a:lnTo>
                      <a:pt x="158" y="132"/>
                    </a:lnTo>
                    <a:lnTo>
                      <a:pt x="164" y="128"/>
                    </a:lnTo>
                    <a:lnTo>
                      <a:pt x="169" y="122"/>
                    </a:lnTo>
                    <a:lnTo>
                      <a:pt x="173" y="112"/>
                    </a:lnTo>
                    <a:lnTo>
                      <a:pt x="173" y="102"/>
                    </a:lnTo>
                    <a:lnTo>
                      <a:pt x="197" y="118"/>
                    </a:lnTo>
                    <a:lnTo>
                      <a:pt x="218" y="138"/>
                    </a:lnTo>
                    <a:lnTo>
                      <a:pt x="233" y="154"/>
                    </a:lnTo>
                    <a:lnTo>
                      <a:pt x="237" y="167"/>
                    </a:lnTo>
                    <a:lnTo>
                      <a:pt x="237" y="177"/>
                    </a:lnTo>
                    <a:lnTo>
                      <a:pt x="233" y="188"/>
                    </a:lnTo>
                    <a:lnTo>
                      <a:pt x="225" y="199"/>
                    </a:lnTo>
                    <a:lnTo>
                      <a:pt x="213" y="206"/>
                    </a:lnTo>
                    <a:lnTo>
                      <a:pt x="200" y="208"/>
                    </a:lnTo>
                    <a:lnTo>
                      <a:pt x="186" y="210"/>
                    </a:lnTo>
                    <a:lnTo>
                      <a:pt x="173" y="210"/>
                    </a:lnTo>
                    <a:lnTo>
                      <a:pt x="154" y="206"/>
                    </a:lnTo>
                    <a:lnTo>
                      <a:pt x="136" y="203"/>
                    </a:lnTo>
                    <a:lnTo>
                      <a:pt x="116" y="196"/>
                    </a:lnTo>
                    <a:lnTo>
                      <a:pt x="97" y="185"/>
                    </a:lnTo>
                    <a:lnTo>
                      <a:pt x="18" y="121"/>
                    </a:lnTo>
                    <a:lnTo>
                      <a:pt x="4" y="101"/>
                    </a:lnTo>
                    <a:lnTo>
                      <a:pt x="0" y="51"/>
                    </a:lnTo>
                    <a:lnTo>
                      <a:pt x="2" y="33"/>
                    </a:lnTo>
                    <a:lnTo>
                      <a:pt x="7" y="2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616" name="Freeform 156"/>
              <p:cNvSpPr>
                <a:spLocks/>
              </p:cNvSpPr>
              <p:nvPr/>
            </p:nvSpPr>
            <p:spPr bwMode="auto">
              <a:xfrm>
                <a:off x="1553" y="2265"/>
                <a:ext cx="62" cy="205"/>
              </a:xfrm>
              <a:custGeom>
                <a:avLst/>
                <a:gdLst>
                  <a:gd name="T0" fmla="*/ 1 w 185"/>
                  <a:gd name="T1" fmla="*/ 8 h 616"/>
                  <a:gd name="T2" fmla="*/ 1 w 185"/>
                  <a:gd name="T3" fmla="*/ 7 h 616"/>
                  <a:gd name="T4" fmla="*/ 1 w 185"/>
                  <a:gd name="T5" fmla="*/ 7 h 616"/>
                  <a:gd name="T6" fmla="*/ 1 w 185"/>
                  <a:gd name="T7" fmla="*/ 7 h 616"/>
                  <a:gd name="T8" fmla="*/ 1 w 185"/>
                  <a:gd name="T9" fmla="*/ 7 h 616"/>
                  <a:gd name="T10" fmla="*/ 2 w 185"/>
                  <a:gd name="T11" fmla="*/ 7 h 616"/>
                  <a:gd name="T12" fmla="*/ 2 w 185"/>
                  <a:gd name="T13" fmla="*/ 7 h 616"/>
                  <a:gd name="T14" fmla="*/ 2 w 185"/>
                  <a:gd name="T15" fmla="*/ 7 h 616"/>
                  <a:gd name="T16" fmla="*/ 2 w 185"/>
                  <a:gd name="T17" fmla="*/ 7 h 616"/>
                  <a:gd name="T18" fmla="*/ 2 w 185"/>
                  <a:gd name="T19" fmla="*/ 7 h 616"/>
                  <a:gd name="T20" fmla="*/ 2 w 185"/>
                  <a:gd name="T21" fmla="*/ 6 h 616"/>
                  <a:gd name="T22" fmla="*/ 2 w 185"/>
                  <a:gd name="T23" fmla="*/ 5 h 616"/>
                  <a:gd name="T24" fmla="*/ 2 w 185"/>
                  <a:gd name="T25" fmla="*/ 4 h 616"/>
                  <a:gd name="T26" fmla="*/ 2 w 185"/>
                  <a:gd name="T27" fmla="*/ 2 h 616"/>
                  <a:gd name="T28" fmla="*/ 2 w 185"/>
                  <a:gd name="T29" fmla="*/ 2 h 616"/>
                  <a:gd name="T30" fmla="*/ 2 w 185"/>
                  <a:gd name="T31" fmla="*/ 1 h 616"/>
                  <a:gd name="T32" fmla="*/ 2 w 185"/>
                  <a:gd name="T33" fmla="*/ 1 h 616"/>
                  <a:gd name="T34" fmla="*/ 2 w 185"/>
                  <a:gd name="T35" fmla="*/ 0 h 616"/>
                  <a:gd name="T36" fmla="*/ 2 w 185"/>
                  <a:gd name="T37" fmla="*/ 0 h 616"/>
                  <a:gd name="T38" fmla="*/ 2 w 185"/>
                  <a:gd name="T39" fmla="*/ 0 h 616"/>
                  <a:gd name="T40" fmla="*/ 1 w 185"/>
                  <a:gd name="T41" fmla="*/ 0 h 616"/>
                  <a:gd name="T42" fmla="*/ 0 w 185"/>
                  <a:gd name="T43" fmla="*/ 0 h 616"/>
                  <a:gd name="T44" fmla="*/ 0 w 185"/>
                  <a:gd name="T45" fmla="*/ 0 h 616"/>
                  <a:gd name="T46" fmla="*/ 0 w 185"/>
                  <a:gd name="T47" fmla="*/ 1 h 616"/>
                  <a:gd name="T48" fmla="*/ 0 w 185"/>
                  <a:gd name="T49" fmla="*/ 1 h 616"/>
                  <a:gd name="T50" fmla="*/ 0 w 185"/>
                  <a:gd name="T51" fmla="*/ 1 h 616"/>
                  <a:gd name="T52" fmla="*/ 0 w 185"/>
                  <a:gd name="T53" fmla="*/ 2 h 616"/>
                  <a:gd name="T54" fmla="*/ 0 w 185"/>
                  <a:gd name="T55" fmla="*/ 2 h 616"/>
                  <a:gd name="T56" fmla="*/ 0 w 185"/>
                  <a:gd name="T57" fmla="*/ 3 h 616"/>
                  <a:gd name="T58" fmla="*/ 0 w 185"/>
                  <a:gd name="T59" fmla="*/ 3 h 616"/>
                  <a:gd name="T60" fmla="*/ 0 w 185"/>
                  <a:gd name="T61" fmla="*/ 4 h 616"/>
                  <a:gd name="T62" fmla="*/ 0 w 185"/>
                  <a:gd name="T63" fmla="*/ 5 h 616"/>
                  <a:gd name="T64" fmla="*/ 0 w 185"/>
                  <a:gd name="T65" fmla="*/ 5 h 616"/>
                  <a:gd name="T66" fmla="*/ 0 w 185"/>
                  <a:gd name="T67" fmla="*/ 6 h 616"/>
                  <a:gd name="T68" fmla="*/ 1 w 185"/>
                  <a:gd name="T69" fmla="*/ 6 h 616"/>
                  <a:gd name="T70" fmla="*/ 1 w 185"/>
                  <a:gd name="T71" fmla="*/ 7 h 616"/>
                  <a:gd name="T72" fmla="*/ 1 w 185"/>
                  <a:gd name="T73" fmla="*/ 7 h 616"/>
                  <a:gd name="T74" fmla="*/ 1 w 185"/>
                  <a:gd name="T75" fmla="*/ 7 h 616"/>
                  <a:gd name="T76" fmla="*/ 1 w 185"/>
                  <a:gd name="T77" fmla="*/ 7 h 616"/>
                  <a:gd name="T78" fmla="*/ 1 w 185"/>
                  <a:gd name="T79" fmla="*/ 8 h 6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5"/>
                  <a:gd name="T121" fmla="*/ 0 h 616"/>
                  <a:gd name="T122" fmla="*/ 185 w 185"/>
                  <a:gd name="T123" fmla="*/ 616 h 6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5" h="616">
                    <a:moveTo>
                      <a:pt x="59" y="616"/>
                    </a:moveTo>
                    <a:lnTo>
                      <a:pt x="65" y="606"/>
                    </a:lnTo>
                    <a:lnTo>
                      <a:pt x="77" y="600"/>
                    </a:lnTo>
                    <a:lnTo>
                      <a:pt x="92" y="595"/>
                    </a:lnTo>
                    <a:lnTo>
                      <a:pt x="112" y="593"/>
                    </a:lnTo>
                    <a:lnTo>
                      <a:pt x="133" y="593"/>
                    </a:lnTo>
                    <a:lnTo>
                      <a:pt x="158" y="598"/>
                    </a:lnTo>
                    <a:lnTo>
                      <a:pt x="169" y="602"/>
                    </a:lnTo>
                    <a:lnTo>
                      <a:pt x="169" y="601"/>
                    </a:lnTo>
                    <a:lnTo>
                      <a:pt x="165" y="555"/>
                    </a:lnTo>
                    <a:lnTo>
                      <a:pt x="169" y="480"/>
                    </a:lnTo>
                    <a:lnTo>
                      <a:pt x="177" y="394"/>
                    </a:lnTo>
                    <a:lnTo>
                      <a:pt x="179" y="286"/>
                    </a:lnTo>
                    <a:lnTo>
                      <a:pt x="174" y="190"/>
                    </a:lnTo>
                    <a:lnTo>
                      <a:pt x="179" y="134"/>
                    </a:lnTo>
                    <a:lnTo>
                      <a:pt x="183" y="102"/>
                    </a:lnTo>
                    <a:lnTo>
                      <a:pt x="185" y="66"/>
                    </a:lnTo>
                    <a:lnTo>
                      <a:pt x="184" y="33"/>
                    </a:lnTo>
                    <a:lnTo>
                      <a:pt x="179" y="0"/>
                    </a:lnTo>
                    <a:lnTo>
                      <a:pt x="147" y="2"/>
                    </a:lnTo>
                    <a:lnTo>
                      <a:pt x="55" y="7"/>
                    </a:lnTo>
                    <a:lnTo>
                      <a:pt x="2" y="7"/>
                    </a:lnTo>
                    <a:lnTo>
                      <a:pt x="4" y="7"/>
                    </a:lnTo>
                    <a:lnTo>
                      <a:pt x="0" y="41"/>
                    </a:lnTo>
                    <a:lnTo>
                      <a:pt x="0" y="68"/>
                    </a:lnTo>
                    <a:lnTo>
                      <a:pt x="5" y="114"/>
                    </a:lnTo>
                    <a:lnTo>
                      <a:pt x="14" y="155"/>
                    </a:lnTo>
                    <a:lnTo>
                      <a:pt x="15" y="190"/>
                    </a:lnTo>
                    <a:lnTo>
                      <a:pt x="14" y="233"/>
                    </a:lnTo>
                    <a:lnTo>
                      <a:pt x="9" y="276"/>
                    </a:lnTo>
                    <a:lnTo>
                      <a:pt x="7" y="329"/>
                    </a:lnTo>
                    <a:lnTo>
                      <a:pt x="14" y="374"/>
                    </a:lnTo>
                    <a:lnTo>
                      <a:pt x="24" y="415"/>
                    </a:lnTo>
                    <a:lnTo>
                      <a:pt x="33" y="448"/>
                    </a:lnTo>
                    <a:lnTo>
                      <a:pt x="52" y="501"/>
                    </a:lnTo>
                    <a:lnTo>
                      <a:pt x="58" y="533"/>
                    </a:lnTo>
                    <a:lnTo>
                      <a:pt x="62" y="565"/>
                    </a:lnTo>
                    <a:lnTo>
                      <a:pt x="62" y="596"/>
                    </a:lnTo>
                    <a:lnTo>
                      <a:pt x="62" y="607"/>
                    </a:lnTo>
                    <a:lnTo>
                      <a:pt x="59" y="61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617" name="Freeform 157"/>
              <p:cNvSpPr>
                <a:spLocks/>
              </p:cNvSpPr>
              <p:nvPr/>
            </p:nvSpPr>
            <p:spPr bwMode="auto">
              <a:xfrm>
                <a:off x="1620" y="1894"/>
                <a:ext cx="35" cy="183"/>
              </a:xfrm>
              <a:custGeom>
                <a:avLst/>
                <a:gdLst>
                  <a:gd name="T0" fmla="*/ 0 w 105"/>
                  <a:gd name="T1" fmla="*/ 7 h 550"/>
                  <a:gd name="T2" fmla="*/ 0 w 105"/>
                  <a:gd name="T3" fmla="*/ 0 h 550"/>
                  <a:gd name="T4" fmla="*/ 0 w 105"/>
                  <a:gd name="T5" fmla="*/ 0 h 550"/>
                  <a:gd name="T6" fmla="*/ 0 w 105"/>
                  <a:gd name="T7" fmla="*/ 0 h 550"/>
                  <a:gd name="T8" fmla="*/ 0 w 105"/>
                  <a:gd name="T9" fmla="*/ 0 h 550"/>
                  <a:gd name="T10" fmla="*/ 0 w 105"/>
                  <a:gd name="T11" fmla="*/ 0 h 550"/>
                  <a:gd name="T12" fmla="*/ 0 w 105"/>
                  <a:gd name="T13" fmla="*/ 0 h 550"/>
                  <a:gd name="T14" fmla="*/ 0 w 105"/>
                  <a:gd name="T15" fmla="*/ 0 h 550"/>
                  <a:gd name="T16" fmla="*/ 1 w 105"/>
                  <a:gd name="T17" fmla="*/ 0 h 550"/>
                  <a:gd name="T18" fmla="*/ 1 w 105"/>
                  <a:gd name="T19" fmla="*/ 0 h 550"/>
                  <a:gd name="T20" fmla="*/ 1 w 105"/>
                  <a:gd name="T21" fmla="*/ 0 h 550"/>
                  <a:gd name="T22" fmla="*/ 1 w 105"/>
                  <a:gd name="T23" fmla="*/ 0 h 550"/>
                  <a:gd name="T24" fmla="*/ 1 w 105"/>
                  <a:gd name="T25" fmla="*/ 0 h 550"/>
                  <a:gd name="T26" fmla="*/ 1 w 105"/>
                  <a:gd name="T27" fmla="*/ 1 h 550"/>
                  <a:gd name="T28" fmla="*/ 0 w 105"/>
                  <a:gd name="T29" fmla="*/ 1 h 550"/>
                  <a:gd name="T30" fmla="*/ 0 w 105"/>
                  <a:gd name="T31" fmla="*/ 1 h 550"/>
                  <a:gd name="T32" fmla="*/ 0 w 105"/>
                  <a:gd name="T33" fmla="*/ 1 h 550"/>
                  <a:gd name="T34" fmla="*/ 0 w 105"/>
                  <a:gd name="T35" fmla="*/ 1 h 550"/>
                  <a:gd name="T36" fmla="*/ 0 w 105"/>
                  <a:gd name="T37" fmla="*/ 1 h 550"/>
                  <a:gd name="T38" fmla="*/ 0 w 105"/>
                  <a:gd name="T39" fmla="*/ 1 h 550"/>
                  <a:gd name="T40" fmla="*/ 0 w 105"/>
                  <a:gd name="T41" fmla="*/ 2 h 550"/>
                  <a:gd name="T42" fmla="*/ 1 w 105"/>
                  <a:gd name="T43" fmla="*/ 2 h 550"/>
                  <a:gd name="T44" fmla="*/ 1 w 105"/>
                  <a:gd name="T45" fmla="*/ 1 h 550"/>
                  <a:gd name="T46" fmla="*/ 1 w 105"/>
                  <a:gd name="T47" fmla="*/ 1 h 550"/>
                  <a:gd name="T48" fmla="*/ 1 w 105"/>
                  <a:gd name="T49" fmla="*/ 1 h 550"/>
                  <a:gd name="T50" fmla="*/ 1 w 105"/>
                  <a:gd name="T51" fmla="*/ 1 h 550"/>
                  <a:gd name="T52" fmla="*/ 1 w 105"/>
                  <a:gd name="T53" fmla="*/ 1 h 550"/>
                  <a:gd name="T54" fmla="*/ 1 w 105"/>
                  <a:gd name="T55" fmla="*/ 1 h 550"/>
                  <a:gd name="T56" fmla="*/ 1 w 105"/>
                  <a:gd name="T57" fmla="*/ 2 h 550"/>
                  <a:gd name="T58" fmla="*/ 1 w 105"/>
                  <a:gd name="T59" fmla="*/ 2 h 550"/>
                  <a:gd name="T60" fmla="*/ 1 w 105"/>
                  <a:gd name="T61" fmla="*/ 2 h 550"/>
                  <a:gd name="T62" fmla="*/ 1 w 105"/>
                  <a:gd name="T63" fmla="*/ 2 h 550"/>
                  <a:gd name="T64" fmla="*/ 1 w 105"/>
                  <a:gd name="T65" fmla="*/ 2 h 550"/>
                  <a:gd name="T66" fmla="*/ 1 w 105"/>
                  <a:gd name="T67" fmla="*/ 2 h 550"/>
                  <a:gd name="T68" fmla="*/ 1 w 105"/>
                  <a:gd name="T69" fmla="*/ 4 h 550"/>
                  <a:gd name="T70" fmla="*/ 1 w 105"/>
                  <a:gd name="T71" fmla="*/ 5 h 550"/>
                  <a:gd name="T72" fmla="*/ 1 w 105"/>
                  <a:gd name="T73" fmla="*/ 5 h 550"/>
                  <a:gd name="T74" fmla="*/ 1 w 105"/>
                  <a:gd name="T75" fmla="*/ 6 h 550"/>
                  <a:gd name="T76" fmla="*/ 1 w 105"/>
                  <a:gd name="T77" fmla="*/ 6 h 550"/>
                  <a:gd name="T78" fmla="*/ 1 w 105"/>
                  <a:gd name="T79" fmla="*/ 6 h 550"/>
                  <a:gd name="T80" fmla="*/ 1 w 105"/>
                  <a:gd name="T81" fmla="*/ 7 h 550"/>
                  <a:gd name="T82" fmla="*/ 0 w 105"/>
                  <a:gd name="T83" fmla="*/ 7 h 5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5"/>
                  <a:gd name="T127" fmla="*/ 0 h 550"/>
                  <a:gd name="T128" fmla="*/ 105 w 105"/>
                  <a:gd name="T129" fmla="*/ 550 h 5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5" h="550">
                    <a:moveTo>
                      <a:pt x="37" y="550"/>
                    </a:moveTo>
                    <a:lnTo>
                      <a:pt x="0" y="21"/>
                    </a:lnTo>
                    <a:lnTo>
                      <a:pt x="6" y="24"/>
                    </a:lnTo>
                    <a:lnTo>
                      <a:pt x="13" y="25"/>
                    </a:lnTo>
                    <a:lnTo>
                      <a:pt x="20" y="24"/>
                    </a:lnTo>
                    <a:lnTo>
                      <a:pt x="25" y="21"/>
                    </a:lnTo>
                    <a:lnTo>
                      <a:pt x="33" y="10"/>
                    </a:lnTo>
                    <a:lnTo>
                      <a:pt x="40" y="0"/>
                    </a:lnTo>
                    <a:lnTo>
                      <a:pt x="49" y="5"/>
                    </a:lnTo>
                    <a:lnTo>
                      <a:pt x="56" y="11"/>
                    </a:lnTo>
                    <a:lnTo>
                      <a:pt x="60" y="21"/>
                    </a:lnTo>
                    <a:lnTo>
                      <a:pt x="66" y="32"/>
                    </a:lnTo>
                    <a:lnTo>
                      <a:pt x="56" y="37"/>
                    </a:lnTo>
                    <a:lnTo>
                      <a:pt x="45" y="46"/>
                    </a:lnTo>
                    <a:lnTo>
                      <a:pt x="37" y="54"/>
                    </a:lnTo>
                    <a:lnTo>
                      <a:pt x="30" y="65"/>
                    </a:lnTo>
                    <a:lnTo>
                      <a:pt x="25" y="80"/>
                    </a:lnTo>
                    <a:lnTo>
                      <a:pt x="23" y="92"/>
                    </a:lnTo>
                    <a:lnTo>
                      <a:pt x="25" y="106"/>
                    </a:lnTo>
                    <a:lnTo>
                      <a:pt x="30" y="117"/>
                    </a:lnTo>
                    <a:lnTo>
                      <a:pt x="36" y="122"/>
                    </a:lnTo>
                    <a:lnTo>
                      <a:pt x="44" y="122"/>
                    </a:lnTo>
                    <a:lnTo>
                      <a:pt x="52" y="118"/>
                    </a:lnTo>
                    <a:lnTo>
                      <a:pt x="60" y="115"/>
                    </a:lnTo>
                    <a:lnTo>
                      <a:pt x="66" y="108"/>
                    </a:lnTo>
                    <a:lnTo>
                      <a:pt x="79" y="98"/>
                    </a:lnTo>
                    <a:lnTo>
                      <a:pt x="68" y="106"/>
                    </a:lnTo>
                    <a:lnTo>
                      <a:pt x="65" y="117"/>
                    </a:lnTo>
                    <a:lnTo>
                      <a:pt x="65" y="129"/>
                    </a:lnTo>
                    <a:lnTo>
                      <a:pt x="68" y="144"/>
                    </a:lnTo>
                    <a:lnTo>
                      <a:pt x="75" y="150"/>
                    </a:lnTo>
                    <a:lnTo>
                      <a:pt x="82" y="151"/>
                    </a:lnTo>
                    <a:lnTo>
                      <a:pt x="90" y="150"/>
                    </a:lnTo>
                    <a:lnTo>
                      <a:pt x="92" y="151"/>
                    </a:lnTo>
                    <a:lnTo>
                      <a:pt x="105" y="323"/>
                    </a:lnTo>
                    <a:lnTo>
                      <a:pt x="102" y="420"/>
                    </a:lnTo>
                    <a:lnTo>
                      <a:pt x="97" y="440"/>
                    </a:lnTo>
                    <a:lnTo>
                      <a:pt x="92" y="462"/>
                    </a:lnTo>
                    <a:lnTo>
                      <a:pt x="82" y="488"/>
                    </a:lnTo>
                    <a:lnTo>
                      <a:pt x="66" y="517"/>
                    </a:lnTo>
                    <a:lnTo>
                      <a:pt x="53" y="534"/>
                    </a:lnTo>
                    <a:lnTo>
                      <a:pt x="37" y="55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618" name="Freeform 158"/>
              <p:cNvSpPr>
                <a:spLocks/>
              </p:cNvSpPr>
              <p:nvPr/>
            </p:nvSpPr>
            <p:spPr bwMode="auto">
              <a:xfrm>
                <a:off x="1438" y="1872"/>
                <a:ext cx="35" cy="199"/>
              </a:xfrm>
              <a:custGeom>
                <a:avLst/>
                <a:gdLst>
                  <a:gd name="T0" fmla="*/ 0 w 103"/>
                  <a:gd name="T1" fmla="*/ 7 h 599"/>
                  <a:gd name="T2" fmla="*/ 1 w 103"/>
                  <a:gd name="T3" fmla="*/ 4 h 599"/>
                  <a:gd name="T4" fmla="*/ 1 w 103"/>
                  <a:gd name="T5" fmla="*/ 1 h 599"/>
                  <a:gd name="T6" fmla="*/ 1 w 103"/>
                  <a:gd name="T7" fmla="*/ 0 h 599"/>
                  <a:gd name="T8" fmla="*/ 1 w 103"/>
                  <a:gd name="T9" fmla="*/ 0 h 599"/>
                  <a:gd name="T10" fmla="*/ 1 w 103"/>
                  <a:gd name="T11" fmla="*/ 0 h 599"/>
                  <a:gd name="T12" fmla="*/ 1 w 103"/>
                  <a:gd name="T13" fmla="*/ 0 h 599"/>
                  <a:gd name="T14" fmla="*/ 0 w 103"/>
                  <a:gd name="T15" fmla="*/ 0 h 599"/>
                  <a:gd name="T16" fmla="*/ 0 w 103"/>
                  <a:gd name="T17" fmla="*/ 1 h 599"/>
                  <a:gd name="T18" fmla="*/ 0 w 103"/>
                  <a:gd name="T19" fmla="*/ 1 h 599"/>
                  <a:gd name="T20" fmla="*/ 0 w 103"/>
                  <a:gd name="T21" fmla="*/ 1 h 599"/>
                  <a:gd name="T22" fmla="*/ 0 w 103"/>
                  <a:gd name="T23" fmla="*/ 1 h 599"/>
                  <a:gd name="T24" fmla="*/ 0 w 103"/>
                  <a:gd name="T25" fmla="*/ 1 h 599"/>
                  <a:gd name="T26" fmla="*/ 0 w 103"/>
                  <a:gd name="T27" fmla="*/ 2 h 599"/>
                  <a:gd name="T28" fmla="*/ 0 w 103"/>
                  <a:gd name="T29" fmla="*/ 3 h 599"/>
                  <a:gd name="T30" fmla="*/ 0 w 103"/>
                  <a:gd name="T31" fmla="*/ 5 h 599"/>
                  <a:gd name="T32" fmla="*/ 0 w 103"/>
                  <a:gd name="T33" fmla="*/ 6 h 599"/>
                  <a:gd name="T34" fmla="*/ 0 w 103"/>
                  <a:gd name="T35" fmla="*/ 6 h 599"/>
                  <a:gd name="T36" fmla="*/ 0 w 103"/>
                  <a:gd name="T37" fmla="*/ 6 h 599"/>
                  <a:gd name="T38" fmla="*/ 0 w 103"/>
                  <a:gd name="T39" fmla="*/ 7 h 599"/>
                  <a:gd name="T40" fmla="*/ 0 w 103"/>
                  <a:gd name="T41" fmla="*/ 7 h 599"/>
                  <a:gd name="T42" fmla="*/ 0 w 103"/>
                  <a:gd name="T43" fmla="*/ 7 h 599"/>
                  <a:gd name="T44" fmla="*/ 0 w 103"/>
                  <a:gd name="T45" fmla="*/ 7 h 599"/>
                  <a:gd name="T46" fmla="*/ 0 w 103"/>
                  <a:gd name="T47" fmla="*/ 7 h 599"/>
                  <a:gd name="T48" fmla="*/ 0 w 103"/>
                  <a:gd name="T49" fmla="*/ 7 h 5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3"/>
                  <a:gd name="T76" fmla="*/ 0 h 599"/>
                  <a:gd name="T77" fmla="*/ 103 w 103"/>
                  <a:gd name="T78" fmla="*/ 599 h 5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3" h="599">
                    <a:moveTo>
                      <a:pt x="34" y="594"/>
                    </a:moveTo>
                    <a:lnTo>
                      <a:pt x="77" y="337"/>
                    </a:lnTo>
                    <a:lnTo>
                      <a:pt x="99" y="110"/>
                    </a:lnTo>
                    <a:lnTo>
                      <a:pt x="103" y="1"/>
                    </a:lnTo>
                    <a:lnTo>
                      <a:pt x="103" y="0"/>
                    </a:lnTo>
                    <a:lnTo>
                      <a:pt x="66" y="15"/>
                    </a:lnTo>
                    <a:lnTo>
                      <a:pt x="50" y="25"/>
                    </a:lnTo>
                    <a:lnTo>
                      <a:pt x="37" y="34"/>
                    </a:lnTo>
                    <a:lnTo>
                      <a:pt x="26" y="46"/>
                    </a:lnTo>
                    <a:lnTo>
                      <a:pt x="17" y="57"/>
                    </a:lnTo>
                    <a:lnTo>
                      <a:pt x="14" y="67"/>
                    </a:lnTo>
                    <a:lnTo>
                      <a:pt x="6" y="90"/>
                    </a:lnTo>
                    <a:lnTo>
                      <a:pt x="2" y="111"/>
                    </a:lnTo>
                    <a:lnTo>
                      <a:pt x="0" y="176"/>
                    </a:lnTo>
                    <a:lnTo>
                      <a:pt x="0" y="250"/>
                    </a:lnTo>
                    <a:lnTo>
                      <a:pt x="0" y="422"/>
                    </a:lnTo>
                    <a:lnTo>
                      <a:pt x="2" y="454"/>
                    </a:lnTo>
                    <a:lnTo>
                      <a:pt x="2" y="494"/>
                    </a:lnTo>
                    <a:lnTo>
                      <a:pt x="6" y="514"/>
                    </a:lnTo>
                    <a:lnTo>
                      <a:pt x="9" y="540"/>
                    </a:lnTo>
                    <a:lnTo>
                      <a:pt x="10" y="552"/>
                    </a:lnTo>
                    <a:lnTo>
                      <a:pt x="15" y="565"/>
                    </a:lnTo>
                    <a:lnTo>
                      <a:pt x="21" y="582"/>
                    </a:lnTo>
                    <a:lnTo>
                      <a:pt x="32" y="599"/>
                    </a:lnTo>
                    <a:lnTo>
                      <a:pt x="34" y="594"/>
                    </a:lnTo>
                    <a:close/>
                  </a:path>
                </a:pathLst>
              </a:custGeom>
              <a:solidFill>
                <a:srgbClr val="FF8080"/>
              </a:solidFill>
              <a:ln w="0">
                <a:solidFill>
                  <a:srgbClr val="000000"/>
                </a:solidFill>
                <a:round/>
                <a:headEnd/>
                <a:tailEnd/>
              </a:ln>
            </p:spPr>
            <p:txBody>
              <a:bodyPr/>
              <a:lstStyle/>
              <a:p>
                <a:pPr eaLnBrk="0" hangingPunct="0"/>
                <a:endParaRPr lang="it-IT"/>
              </a:p>
            </p:txBody>
          </p:sp>
          <p:sp>
            <p:nvSpPr>
              <p:cNvPr id="83619" name="Freeform 159"/>
              <p:cNvSpPr>
                <a:spLocks/>
              </p:cNvSpPr>
              <p:nvPr/>
            </p:nvSpPr>
            <p:spPr bwMode="auto">
              <a:xfrm>
                <a:off x="1572" y="1851"/>
                <a:ext cx="91" cy="93"/>
              </a:xfrm>
              <a:custGeom>
                <a:avLst/>
                <a:gdLst>
                  <a:gd name="T0" fmla="*/ 1 w 274"/>
                  <a:gd name="T1" fmla="*/ 1 h 280"/>
                  <a:gd name="T2" fmla="*/ 1 w 274"/>
                  <a:gd name="T3" fmla="*/ 1 h 280"/>
                  <a:gd name="T4" fmla="*/ 2 w 274"/>
                  <a:gd name="T5" fmla="*/ 2 h 280"/>
                  <a:gd name="T6" fmla="*/ 2 w 274"/>
                  <a:gd name="T7" fmla="*/ 2 h 280"/>
                  <a:gd name="T8" fmla="*/ 2 w 274"/>
                  <a:gd name="T9" fmla="*/ 2 h 280"/>
                  <a:gd name="T10" fmla="*/ 2 w 274"/>
                  <a:gd name="T11" fmla="*/ 2 h 280"/>
                  <a:gd name="T12" fmla="*/ 2 w 274"/>
                  <a:gd name="T13" fmla="*/ 2 h 280"/>
                  <a:gd name="T14" fmla="*/ 3 w 274"/>
                  <a:gd name="T15" fmla="*/ 2 h 280"/>
                  <a:gd name="T16" fmla="*/ 2 w 274"/>
                  <a:gd name="T17" fmla="*/ 2 h 280"/>
                  <a:gd name="T18" fmla="*/ 2 w 274"/>
                  <a:gd name="T19" fmla="*/ 2 h 280"/>
                  <a:gd name="T20" fmla="*/ 2 w 274"/>
                  <a:gd name="T21" fmla="*/ 3 h 280"/>
                  <a:gd name="T22" fmla="*/ 2 w 274"/>
                  <a:gd name="T23" fmla="*/ 3 h 280"/>
                  <a:gd name="T24" fmla="*/ 2 w 274"/>
                  <a:gd name="T25" fmla="*/ 3 h 280"/>
                  <a:gd name="T26" fmla="*/ 2 w 274"/>
                  <a:gd name="T27" fmla="*/ 3 h 280"/>
                  <a:gd name="T28" fmla="*/ 3 w 274"/>
                  <a:gd name="T29" fmla="*/ 3 h 280"/>
                  <a:gd name="T30" fmla="*/ 3 w 274"/>
                  <a:gd name="T31" fmla="*/ 3 h 280"/>
                  <a:gd name="T32" fmla="*/ 3 w 274"/>
                  <a:gd name="T33" fmla="*/ 3 h 280"/>
                  <a:gd name="T34" fmla="*/ 3 w 274"/>
                  <a:gd name="T35" fmla="*/ 3 h 280"/>
                  <a:gd name="T36" fmla="*/ 3 w 274"/>
                  <a:gd name="T37" fmla="*/ 3 h 280"/>
                  <a:gd name="T38" fmla="*/ 3 w 274"/>
                  <a:gd name="T39" fmla="*/ 3 h 280"/>
                  <a:gd name="T40" fmla="*/ 3 w 274"/>
                  <a:gd name="T41" fmla="*/ 3 h 280"/>
                  <a:gd name="T42" fmla="*/ 3 w 274"/>
                  <a:gd name="T43" fmla="*/ 3 h 280"/>
                  <a:gd name="T44" fmla="*/ 3 w 274"/>
                  <a:gd name="T45" fmla="*/ 3 h 280"/>
                  <a:gd name="T46" fmla="*/ 3 w 274"/>
                  <a:gd name="T47" fmla="*/ 2 h 280"/>
                  <a:gd name="T48" fmla="*/ 3 w 274"/>
                  <a:gd name="T49" fmla="*/ 2 h 280"/>
                  <a:gd name="T50" fmla="*/ 3 w 274"/>
                  <a:gd name="T51" fmla="*/ 2 h 280"/>
                  <a:gd name="T52" fmla="*/ 3 w 274"/>
                  <a:gd name="T53" fmla="*/ 1 h 280"/>
                  <a:gd name="T54" fmla="*/ 2 w 274"/>
                  <a:gd name="T55" fmla="*/ 0 h 280"/>
                  <a:gd name="T56" fmla="*/ 1 w 274"/>
                  <a:gd name="T57" fmla="*/ 0 h 280"/>
                  <a:gd name="T58" fmla="*/ 1 w 274"/>
                  <a:gd name="T59" fmla="*/ 0 h 280"/>
                  <a:gd name="T60" fmla="*/ 0 w 274"/>
                  <a:gd name="T61" fmla="*/ 0 h 280"/>
                  <a:gd name="T62" fmla="*/ 0 w 274"/>
                  <a:gd name="T63" fmla="*/ 0 h 2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4"/>
                  <a:gd name="T97" fmla="*/ 0 h 280"/>
                  <a:gd name="T98" fmla="*/ 274 w 274"/>
                  <a:gd name="T99" fmla="*/ 280 h 2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4" h="280">
                    <a:moveTo>
                      <a:pt x="2" y="20"/>
                    </a:moveTo>
                    <a:lnTo>
                      <a:pt x="106" y="66"/>
                    </a:lnTo>
                    <a:lnTo>
                      <a:pt x="106" y="76"/>
                    </a:lnTo>
                    <a:lnTo>
                      <a:pt x="110" y="97"/>
                    </a:lnTo>
                    <a:lnTo>
                      <a:pt x="119" y="119"/>
                    </a:lnTo>
                    <a:lnTo>
                      <a:pt x="129" y="136"/>
                    </a:lnTo>
                    <a:lnTo>
                      <a:pt x="147" y="152"/>
                    </a:lnTo>
                    <a:lnTo>
                      <a:pt x="150" y="153"/>
                    </a:lnTo>
                    <a:lnTo>
                      <a:pt x="157" y="154"/>
                    </a:lnTo>
                    <a:lnTo>
                      <a:pt x="165" y="153"/>
                    </a:lnTo>
                    <a:lnTo>
                      <a:pt x="169" y="150"/>
                    </a:lnTo>
                    <a:lnTo>
                      <a:pt x="178" y="139"/>
                    </a:lnTo>
                    <a:lnTo>
                      <a:pt x="184" y="130"/>
                    </a:lnTo>
                    <a:lnTo>
                      <a:pt x="194" y="134"/>
                    </a:lnTo>
                    <a:lnTo>
                      <a:pt x="201" y="140"/>
                    </a:lnTo>
                    <a:lnTo>
                      <a:pt x="205" y="150"/>
                    </a:lnTo>
                    <a:lnTo>
                      <a:pt x="210" y="162"/>
                    </a:lnTo>
                    <a:lnTo>
                      <a:pt x="201" y="166"/>
                    </a:lnTo>
                    <a:lnTo>
                      <a:pt x="189" y="175"/>
                    </a:lnTo>
                    <a:lnTo>
                      <a:pt x="181" y="183"/>
                    </a:lnTo>
                    <a:lnTo>
                      <a:pt x="174" y="194"/>
                    </a:lnTo>
                    <a:lnTo>
                      <a:pt x="169" y="209"/>
                    </a:lnTo>
                    <a:lnTo>
                      <a:pt x="168" y="222"/>
                    </a:lnTo>
                    <a:lnTo>
                      <a:pt x="169" y="235"/>
                    </a:lnTo>
                    <a:lnTo>
                      <a:pt x="174" y="246"/>
                    </a:lnTo>
                    <a:lnTo>
                      <a:pt x="180" y="251"/>
                    </a:lnTo>
                    <a:lnTo>
                      <a:pt x="188" y="251"/>
                    </a:lnTo>
                    <a:lnTo>
                      <a:pt x="196" y="248"/>
                    </a:lnTo>
                    <a:lnTo>
                      <a:pt x="204" y="244"/>
                    </a:lnTo>
                    <a:lnTo>
                      <a:pt x="210" y="238"/>
                    </a:lnTo>
                    <a:lnTo>
                      <a:pt x="223" y="227"/>
                    </a:lnTo>
                    <a:lnTo>
                      <a:pt x="213" y="235"/>
                    </a:lnTo>
                    <a:lnTo>
                      <a:pt x="210" y="247"/>
                    </a:lnTo>
                    <a:lnTo>
                      <a:pt x="210" y="258"/>
                    </a:lnTo>
                    <a:lnTo>
                      <a:pt x="213" y="273"/>
                    </a:lnTo>
                    <a:lnTo>
                      <a:pt x="218" y="279"/>
                    </a:lnTo>
                    <a:lnTo>
                      <a:pt x="227" y="280"/>
                    </a:lnTo>
                    <a:lnTo>
                      <a:pt x="234" y="279"/>
                    </a:lnTo>
                    <a:lnTo>
                      <a:pt x="247" y="270"/>
                    </a:lnTo>
                    <a:lnTo>
                      <a:pt x="256" y="259"/>
                    </a:lnTo>
                    <a:lnTo>
                      <a:pt x="264" y="249"/>
                    </a:lnTo>
                    <a:lnTo>
                      <a:pt x="271" y="233"/>
                    </a:lnTo>
                    <a:lnTo>
                      <a:pt x="274" y="220"/>
                    </a:lnTo>
                    <a:lnTo>
                      <a:pt x="271" y="207"/>
                    </a:lnTo>
                    <a:lnTo>
                      <a:pt x="268" y="196"/>
                    </a:lnTo>
                    <a:lnTo>
                      <a:pt x="259" y="207"/>
                    </a:lnTo>
                    <a:lnTo>
                      <a:pt x="268" y="195"/>
                    </a:lnTo>
                    <a:lnTo>
                      <a:pt x="271" y="183"/>
                    </a:lnTo>
                    <a:lnTo>
                      <a:pt x="274" y="173"/>
                    </a:lnTo>
                    <a:lnTo>
                      <a:pt x="274" y="161"/>
                    </a:lnTo>
                    <a:lnTo>
                      <a:pt x="268" y="146"/>
                    </a:lnTo>
                    <a:lnTo>
                      <a:pt x="260" y="129"/>
                    </a:lnTo>
                    <a:lnTo>
                      <a:pt x="241" y="102"/>
                    </a:lnTo>
                    <a:lnTo>
                      <a:pt x="223" y="83"/>
                    </a:lnTo>
                    <a:lnTo>
                      <a:pt x="205" y="67"/>
                    </a:lnTo>
                    <a:lnTo>
                      <a:pt x="158" y="33"/>
                    </a:lnTo>
                    <a:lnTo>
                      <a:pt x="105" y="1"/>
                    </a:lnTo>
                    <a:lnTo>
                      <a:pt x="103" y="0"/>
                    </a:lnTo>
                    <a:lnTo>
                      <a:pt x="92" y="7"/>
                    </a:lnTo>
                    <a:lnTo>
                      <a:pt x="79" y="10"/>
                    </a:lnTo>
                    <a:lnTo>
                      <a:pt x="53" y="13"/>
                    </a:lnTo>
                    <a:lnTo>
                      <a:pt x="28" y="10"/>
                    </a:lnTo>
                    <a:lnTo>
                      <a:pt x="13" y="7"/>
                    </a:lnTo>
                    <a:lnTo>
                      <a:pt x="0" y="3"/>
                    </a:lnTo>
                    <a:lnTo>
                      <a:pt x="2"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20" name="Freeform 160"/>
              <p:cNvSpPr>
                <a:spLocks/>
              </p:cNvSpPr>
              <p:nvPr/>
            </p:nvSpPr>
            <p:spPr bwMode="auto">
              <a:xfrm>
                <a:off x="1512" y="1848"/>
                <a:ext cx="60" cy="39"/>
              </a:xfrm>
              <a:custGeom>
                <a:avLst/>
                <a:gdLst>
                  <a:gd name="T0" fmla="*/ 0 w 180"/>
                  <a:gd name="T1" fmla="*/ 0 h 117"/>
                  <a:gd name="T2" fmla="*/ 0 w 180"/>
                  <a:gd name="T3" fmla="*/ 0 h 117"/>
                  <a:gd name="T4" fmla="*/ 0 w 180"/>
                  <a:gd name="T5" fmla="*/ 0 h 117"/>
                  <a:gd name="T6" fmla="*/ 1 w 180"/>
                  <a:gd name="T7" fmla="*/ 0 h 117"/>
                  <a:gd name="T8" fmla="*/ 1 w 180"/>
                  <a:gd name="T9" fmla="*/ 0 h 117"/>
                  <a:gd name="T10" fmla="*/ 1 w 180"/>
                  <a:gd name="T11" fmla="*/ 0 h 117"/>
                  <a:gd name="T12" fmla="*/ 1 w 180"/>
                  <a:gd name="T13" fmla="*/ 0 h 117"/>
                  <a:gd name="T14" fmla="*/ 2 w 180"/>
                  <a:gd name="T15" fmla="*/ 0 h 117"/>
                  <a:gd name="T16" fmla="*/ 2 w 180"/>
                  <a:gd name="T17" fmla="*/ 0 h 117"/>
                  <a:gd name="T18" fmla="*/ 2 w 180"/>
                  <a:gd name="T19" fmla="*/ 0 h 117"/>
                  <a:gd name="T20" fmla="*/ 2 w 180"/>
                  <a:gd name="T21" fmla="*/ 0 h 117"/>
                  <a:gd name="T22" fmla="*/ 2 w 180"/>
                  <a:gd name="T23" fmla="*/ 0 h 117"/>
                  <a:gd name="T24" fmla="*/ 2 w 180"/>
                  <a:gd name="T25" fmla="*/ 1 h 117"/>
                  <a:gd name="T26" fmla="*/ 2 w 180"/>
                  <a:gd name="T27" fmla="*/ 1 h 117"/>
                  <a:gd name="T28" fmla="*/ 2 w 180"/>
                  <a:gd name="T29" fmla="*/ 1 h 117"/>
                  <a:gd name="T30" fmla="*/ 2 w 180"/>
                  <a:gd name="T31" fmla="*/ 1 h 117"/>
                  <a:gd name="T32" fmla="*/ 2 w 180"/>
                  <a:gd name="T33" fmla="*/ 1 h 117"/>
                  <a:gd name="T34" fmla="*/ 2 w 180"/>
                  <a:gd name="T35" fmla="*/ 1 h 117"/>
                  <a:gd name="T36" fmla="*/ 2 w 180"/>
                  <a:gd name="T37" fmla="*/ 1 h 117"/>
                  <a:gd name="T38" fmla="*/ 2 w 180"/>
                  <a:gd name="T39" fmla="*/ 1 h 117"/>
                  <a:gd name="T40" fmla="*/ 1 w 180"/>
                  <a:gd name="T41" fmla="*/ 1 h 117"/>
                  <a:gd name="T42" fmla="*/ 1 w 180"/>
                  <a:gd name="T43" fmla="*/ 1 h 117"/>
                  <a:gd name="T44" fmla="*/ 1 w 180"/>
                  <a:gd name="T45" fmla="*/ 1 h 117"/>
                  <a:gd name="T46" fmla="*/ 1 w 180"/>
                  <a:gd name="T47" fmla="*/ 1 h 117"/>
                  <a:gd name="T48" fmla="*/ 1 w 180"/>
                  <a:gd name="T49" fmla="*/ 1 h 117"/>
                  <a:gd name="T50" fmla="*/ 0 w 180"/>
                  <a:gd name="T51" fmla="*/ 1 h 117"/>
                  <a:gd name="T52" fmla="*/ 0 w 180"/>
                  <a:gd name="T53" fmla="*/ 1 h 117"/>
                  <a:gd name="T54" fmla="*/ 0 w 180"/>
                  <a:gd name="T55" fmla="*/ 1 h 117"/>
                  <a:gd name="T56" fmla="*/ 0 w 180"/>
                  <a:gd name="T57" fmla="*/ 1 h 117"/>
                  <a:gd name="T58" fmla="*/ 0 w 180"/>
                  <a:gd name="T59" fmla="*/ 1 h 117"/>
                  <a:gd name="T60" fmla="*/ 0 w 180"/>
                  <a:gd name="T61" fmla="*/ 1 h 117"/>
                  <a:gd name="T62" fmla="*/ 0 w 180"/>
                  <a:gd name="T63" fmla="*/ 0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80"/>
                  <a:gd name="T97" fmla="*/ 0 h 117"/>
                  <a:gd name="T98" fmla="*/ 180 w 180"/>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80" h="117">
                    <a:moveTo>
                      <a:pt x="0" y="3"/>
                    </a:moveTo>
                    <a:lnTo>
                      <a:pt x="18" y="14"/>
                    </a:lnTo>
                    <a:lnTo>
                      <a:pt x="32" y="21"/>
                    </a:lnTo>
                    <a:lnTo>
                      <a:pt x="46" y="27"/>
                    </a:lnTo>
                    <a:lnTo>
                      <a:pt x="70" y="32"/>
                    </a:lnTo>
                    <a:lnTo>
                      <a:pt x="89" y="33"/>
                    </a:lnTo>
                    <a:lnTo>
                      <a:pt x="112" y="30"/>
                    </a:lnTo>
                    <a:lnTo>
                      <a:pt x="130" y="25"/>
                    </a:lnTo>
                    <a:lnTo>
                      <a:pt x="149" y="18"/>
                    </a:lnTo>
                    <a:lnTo>
                      <a:pt x="164" y="11"/>
                    </a:lnTo>
                    <a:lnTo>
                      <a:pt x="178" y="0"/>
                    </a:lnTo>
                    <a:lnTo>
                      <a:pt x="178" y="46"/>
                    </a:lnTo>
                    <a:lnTo>
                      <a:pt x="178" y="50"/>
                    </a:lnTo>
                    <a:lnTo>
                      <a:pt x="180" y="65"/>
                    </a:lnTo>
                    <a:lnTo>
                      <a:pt x="178" y="78"/>
                    </a:lnTo>
                    <a:lnTo>
                      <a:pt x="173" y="87"/>
                    </a:lnTo>
                    <a:lnTo>
                      <a:pt x="164" y="96"/>
                    </a:lnTo>
                    <a:lnTo>
                      <a:pt x="152" y="103"/>
                    </a:lnTo>
                    <a:lnTo>
                      <a:pt x="141" y="107"/>
                    </a:lnTo>
                    <a:lnTo>
                      <a:pt x="121" y="113"/>
                    </a:lnTo>
                    <a:lnTo>
                      <a:pt x="102" y="117"/>
                    </a:lnTo>
                    <a:lnTo>
                      <a:pt x="76" y="117"/>
                    </a:lnTo>
                    <a:lnTo>
                      <a:pt x="61" y="116"/>
                    </a:lnTo>
                    <a:lnTo>
                      <a:pt x="46" y="112"/>
                    </a:lnTo>
                    <a:lnTo>
                      <a:pt x="32" y="107"/>
                    </a:lnTo>
                    <a:lnTo>
                      <a:pt x="19" y="100"/>
                    </a:lnTo>
                    <a:lnTo>
                      <a:pt x="8" y="89"/>
                    </a:lnTo>
                    <a:lnTo>
                      <a:pt x="2" y="76"/>
                    </a:lnTo>
                    <a:lnTo>
                      <a:pt x="2" y="64"/>
                    </a:lnTo>
                    <a:lnTo>
                      <a:pt x="2" y="65"/>
                    </a:lnTo>
                    <a:lnTo>
                      <a:pt x="0" y="3"/>
                    </a:lnTo>
                    <a:close/>
                  </a:path>
                </a:pathLst>
              </a:custGeom>
              <a:solidFill>
                <a:srgbClr val="FF8080"/>
              </a:solidFill>
              <a:ln w="0">
                <a:solidFill>
                  <a:srgbClr val="000000"/>
                </a:solidFill>
                <a:round/>
                <a:headEnd/>
                <a:tailEnd/>
              </a:ln>
            </p:spPr>
            <p:txBody>
              <a:bodyPr/>
              <a:lstStyle/>
              <a:p>
                <a:pPr eaLnBrk="0" hangingPunct="0"/>
                <a:endParaRPr lang="it-IT"/>
              </a:p>
            </p:txBody>
          </p:sp>
          <p:sp>
            <p:nvSpPr>
              <p:cNvPr id="83621" name="Freeform 161"/>
              <p:cNvSpPr>
                <a:spLocks/>
              </p:cNvSpPr>
              <p:nvPr/>
            </p:nvSpPr>
            <p:spPr bwMode="auto">
              <a:xfrm>
                <a:off x="1188" y="2442"/>
                <a:ext cx="73" cy="79"/>
              </a:xfrm>
              <a:custGeom>
                <a:avLst/>
                <a:gdLst>
                  <a:gd name="T0" fmla="*/ 0 w 220"/>
                  <a:gd name="T1" fmla="*/ 1 h 238"/>
                  <a:gd name="T2" fmla="*/ 0 w 220"/>
                  <a:gd name="T3" fmla="*/ 1 h 238"/>
                  <a:gd name="T4" fmla="*/ 0 w 220"/>
                  <a:gd name="T5" fmla="*/ 2 h 238"/>
                  <a:gd name="T6" fmla="*/ 0 w 220"/>
                  <a:gd name="T7" fmla="*/ 2 h 238"/>
                  <a:gd name="T8" fmla="*/ 0 w 220"/>
                  <a:gd name="T9" fmla="*/ 2 h 238"/>
                  <a:gd name="T10" fmla="*/ 0 w 220"/>
                  <a:gd name="T11" fmla="*/ 3 h 238"/>
                  <a:gd name="T12" fmla="*/ 0 w 220"/>
                  <a:gd name="T13" fmla="*/ 3 h 238"/>
                  <a:gd name="T14" fmla="*/ 0 w 220"/>
                  <a:gd name="T15" fmla="*/ 3 h 238"/>
                  <a:gd name="T16" fmla="*/ 0 w 220"/>
                  <a:gd name="T17" fmla="*/ 3 h 238"/>
                  <a:gd name="T18" fmla="*/ 0 w 220"/>
                  <a:gd name="T19" fmla="*/ 3 h 238"/>
                  <a:gd name="T20" fmla="*/ 0 w 220"/>
                  <a:gd name="T21" fmla="*/ 3 h 238"/>
                  <a:gd name="T22" fmla="*/ 1 w 220"/>
                  <a:gd name="T23" fmla="*/ 3 h 238"/>
                  <a:gd name="T24" fmla="*/ 1 w 220"/>
                  <a:gd name="T25" fmla="*/ 3 h 238"/>
                  <a:gd name="T26" fmla="*/ 1 w 220"/>
                  <a:gd name="T27" fmla="*/ 3 h 238"/>
                  <a:gd name="T28" fmla="*/ 2 w 220"/>
                  <a:gd name="T29" fmla="*/ 3 h 238"/>
                  <a:gd name="T30" fmla="*/ 2 w 220"/>
                  <a:gd name="T31" fmla="*/ 3 h 238"/>
                  <a:gd name="T32" fmla="*/ 2 w 220"/>
                  <a:gd name="T33" fmla="*/ 3 h 238"/>
                  <a:gd name="T34" fmla="*/ 2 w 220"/>
                  <a:gd name="T35" fmla="*/ 3 h 238"/>
                  <a:gd name="T36" fmla="*/ 2 w 220"/>
                  <a:gd name="T37" fmla="*/ 3 h 238"/>
                  <a:gd name="T38" fmla="*/ 3 w 220"/>
                  <a:gd name="T39" fmla="*/ 2 h 238"/>
                  <a:gd name="T40" fmla="*/ 3 w 220"/>
                  <a:gd name="T41" fmla="*/ 2 h 238"/>
                  <a:gd name="T42" fmla="*/ 3 w 220"/>
                  <a:gd name="T43" fmla="*/ 2 h 238"/>
                  <a:gd name="T44" fmla="*/ 3 w 220"/>
                  <a:gd name="T45" fmla="*/ 2 h 238"/>
                  <a:gd name="T46" fmla="*/ 3 w 220"/>
                  <a:gd name="T47" fmla="*/ 1 h 238"/>
                  <a:gd name="T48" fmla="*/ 3 w 220"/>
                  <a:gd name="T49" fmla="*/ 1 h 238"/>
                  <a:gd name="T50" fmla="*/ 2 w 220"/>
                  <a:gd name="T51" fmla="*/ 1 h 238"/>
                  <a:gd name="T52" fmla="*/ 2 w 220"/>
                  <a:gd name="T53" fmla="*/ 0 h 238"/>
                  <a:gd name="T54" fmla="*/ 2 w 220"/>
                  <a:gd name="T55" fmla="*/ 0 h 238"/>
                  <a:gd name="T56" fmla="*/ 2 w 220"/>
                  <a:gd name="T57" fmla="*/ 0 h 238"/>
                  <a:gd name="T58" fmla="*/ 1 w 220"/>
                  <a:gd name="T59" fmla="*/ 0 h 238"/>
                  <a:gd name="T60" fmla="*/ 1 w 220"/>
                  <a:gd name="T61" fmla="*/ 0 h 238"/>
                  <a:gd name="T62" fmla="*/ 1 w 220"/>
                  <a:gd name="T63" fmla="*/ 0 h 238"/>
                  <a:gd name="T64" fmla="*/ 1 w 220"/>
                  <a:gd name="T65" fmla="*/ 0 h 238"/>
                  <a:gd name="T66" fmla="*/ 1 w 220"/>
                  <a:gd name="T67" fmla="*/ 0 h 238"/>
                  <a:gd name="T68" fmla="*/ 1 w 220"/>
                  <a:gd name="T69" fmla="*/ 0 h 238"/>
                  <a:gd name="T70" fmla="*/ 1 w 220"/>
                  <a:gd name="T71" fmla="*/ 0 h 238"/>
                  <a:gd name="T72" fmla="*/ 0 w 220"/>
                  <a:gd name="T73" fmla="*/ 1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238"/>
                  <a:gd name="T113" fmla="*/ 220 w 220"/>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238">
                    <a:moveTo>
                      <a:pt x="26" y="66"/>
                    </a:moveTo>
                    <a:lnTo>
                      <a:pt x="7" y="117"/>
                    </a:lnTo>
                    <a:lnTo>
                      <a:pt x="1" y="141"/>
                    </a:lnTo>
                    <a:lnTo>
                      <a:pt x="0" y="173"/>
                    </a:lnTo>
                    <a:lnTo>
                      <a:pt x="1" y="193"/>
                    </a:lnTo>
                    <a:lnTo>
                      <a:pt x="4" y="206"/>
                    </a:lnTo>
                    <a:lnTo>
                      <a:pt x="10" y="216"/>
                    </a:lnTo>
                    <a:lnTo>
                      <a:pt x="16" y="221"/>
                    </a:lnTo>
                    <a:lnTo>
                      <a:pt x="22" y="226"/>
                    </a:lnTo>
                    <a:lnTo>
                      <a:pt x="30" y="231"/>
                    </a:lnTo>
                    <a:lnTo>
                      <a:pt x="37" y="232"/>
                    </a:lnTo>
                    <a:lnTo>
                      <a:pt x="56" y="236"/>
                    </a:lnTo>
                    <a:lnTo>
                      <a:pt x="78" y="238"/>
                    </a:lnTo>
                    <a:lnTo>
                      <a:pt x="116" y="238"/>
                    </a:lnTo>
                    <a:lnTo>
                      <a:pt x="144" y="235"/>
                    </a:lnTo>
                    <a:lnTo>
                      <a:pt x="157" y="232"/>
                    </a:lnTo>
                    <a:lnTo>
                      <a:pt x="171" y="228"/>
                    </a:lnTo>
                    <a:lnTo>
                      <a:pt x="186" y="220"/>
                    </a:lnTo>
                    <a:lnTo>
                      <a:pt x="197" y="209"/>
                    </a:lnTo>
                    <a:lnTo>
                      <a:pt x="206" y="199"/>
                    </a:lnTo>
                    <a:lnTo>
                      <a:pt x="212" y="185"/>
                    </a:lnTo>
                    <a:lnTo>
                      <a:pt x="215" y="167"/>
                    </a:lnTo>
                    <a:lnTo>
                      <a:pt x="220" y="153"/>
                    </a:lnTo>
                    <a:lnTo>
                      <a:pt x="220" y="108"/>
                    </a:lnTo>
                    <a:lnTo>
                      <a:pt x="219" y="66"/>
                    </a:lnTo>
                    <a:lnTo>
                      <a:pt x="202" y="44"/>
                    </a:lnTo>
                    <a:lnTo>
                      <a:pt x="186" y="28"/>
                    </a:lnTo>
                    <a:lnTo>
                      <a:pt x="154" y="10"/>
                    </a:lnTo>
                    <a:lnTo>
                      <a:pt x="128" y="3"/>
                    </a:lnTo>
                    <a:lnTo>
                      <a:pt x="101" y="0"/>
                    </a:lnTo>
                    <a:lnTo>
                      <a:pt x="89" y="1"/>
                    </a:lnTo>
                    <a:lnTo>
                      <a:pt x="79" y="3"/>
                    </a:lnTo>
                    <a:lnTo>
                      <a:pt x="70" y="7"/>
                    </a:lnTo>
                    <a:lnTo>
                      <a:pt x="63" y="11"/>
                    </a:lnTo>
                    <a:lnTo>
                      <a:pt x="52" y="22"/>
                    </a:lnTo>
                    <a:lnTo>
                      <a:pt x="42" y="35"/>
                    </a:lnTo>
                    <a:lnTo>
                      <a:pt x="26" y="6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22" name="Freeform 162"/>
              <p:cNvSpPr>
                <a:spLocks/>
              </p:cNvSpPr>
              <p:nvPr/>
            </p:nvSpPr>
            <p:spPr bwMode="auto">
              <a:xfrm>
                <a:off x="1468" y="1719"/>
                <a:ext cx="149" cy="137"/>
              </a:xfrm>
              <a:custGeom>
                <a:avLst/>
                <a:gdLst>
                  <a:gd name="T0" fmla="*/ 4 w 448"/>
                  <a:gd name="T1" fmla="*/ 5 h 411"/>
                  <a:gd name="T2" fmla="*/ 4 w 448"/>
                  <a:gd name="T3" fmla="*/ 5 h 411"/>
                  <a:gd name="T4" fmla="*/ 5 w 448"/>
                  <a:gd name="T5" fmla="*/ 5 h 411"/>
                  <a:gd name="T6" fmla="*/ 5 w 448"/>
                  <a:gd name="T7" fmla="*/ 5 h 411"/>
                  <a:gd name="T8" fmla="*/ 5 w 448"/>
                  <a:gd name="T9" fmla="*/ 5 h 411"/>
                  <a:gd name="T10" fmla="*/ 5 w 448"/>
                  <a:gd name="T11" fmla="*/ 4 h 411"/>
                  <a:gd name="T12" fmla="*/ 6 w 448"/>
                  <a:gd name="T13" fmla="*/ 4 h 411"/>
                  <a:gd name="T14" fmla="*/ 5 w 448"/>
                  <a:gd name="T15" fmla="*/ 3 h 411"/>
                  <a:gd name="T16" fmla="*/ 5 w 448"/>
                  <a:gd name="T17" fmla="*/ 2 h 411"/>
                  <a:gd name="T18" fmla="*/ 5 w 448"/>
                  <a:gd name="T19" fmla="*/ 1 h 411"/>
                  <a:gd name="T20" fmla="*/ 5 w 448"/>
                  <a:gd name="T21" fmla="*/ 1 h 411"/>
                  <a:gd name="T22" fmla="*/ 5 w 448"/>
                  <a:gd name="T23" fmla="*/ 1 h 411"/>
                  <a:gd name="T24" fmla="*/ 4 w 448"/>
                  <a:gd name="T25" fmla="*/ 0 h 411"/>
                  <a:gd name="T26" fmla="*/ 4 w 448"/>
                  <a:gd name="T27" fmla="*/ 0 h 411"/>
                  <a:gd name="T28" fmla="*/ 3 w 448"/>
                  <a:gd name="T29" fmla="*/ 0 h 411"/>
                  <a:gd name="T30" fmla="*/ 3 w 448"/>
                  <a:gd name="T31" fmla="*/ 0 h 411"/>
                  <a:gd name="T32" fmla="*/ 2 w 448"/>
                  <a:gd name="T33" fmla="*/ 0 h 411"/>
                  <a:gd name="T34" fmla="*/ 2 w 448"/>
                  <a:gd name="T35" fmla="*/ 0 h 411"/>
                  <a:gd name="T36" fmla="*/ 1 w 448"/>
                  <a:gd name="T37" fmla="*/ 0 h 411"/>
                  <a:gd name="T38" fmla="*/ 1 w 448"/>
                  <a:gd name="T39" fmla="*/ 1 h 411"/>
                  <a:gd name="T40" fmla="*/ 1 w 448"/>
                  <a:gd name="T41" fmla="*/ 1 h 411"/>
                  <a:gd name="T42" fmla="*/ 0 w 448"/>
                  <a:gd name="T43" fmla="*/ 2 h 411"/>
                  <a:gd name="T44" fmla="*/ 0 w 448"/>
                  <a:gd name="T45" fmla="*/ 3 h 411"/>
                  <a:gd name="T46" fmla="*/ 0 w 448"/>
                  <a:gd name="T47" fmla="*/ 3 h 411"/>
                  <a:gd name="T48" fmla="*/ 0 w 448"/>
                  <a:gd name="T49" fmla="*/ 4 h 411"/>
                  <a:gd name="T50" fmla="*/ 0 w 448"/>
                  <a:gd name="T51" fmla="*/ 4 h 411"/>
                  <a:gd name="T52" fmla="*/ 0 w 448"/>
                  <a:gd name="T53" fmla="*/ 4 h 411"/>
                  <a:gd name="T54" fmla="*/ 0 w 448"/>
                  <a:gd name="T55" fmla="*/ 5 h 411"/>
                  <a:gd name="T56" fmla="*/ 1 w 448"/>
                  <a:gd name="T57" fmla="*/ 5 h 411"/>
                  <a:gd name="T58" fmla="*/ 1 w 448"/>
                  <a:gd name="T59" fmla="*/ 5 h 411"/>
                  <a:gd name="T60" fmla="*/ 2 w 448"/>
                  <a:gd name="T61" fmla="*/ 5 h 411"/>
                  <a:gd name="T62" fmla="*/ 2 w 448"/>
                  <a:gd name="T63" fmla="*/ 5 h 411"/>
                  <a:gd name="T64" fmla="*/ 1 w 448"/>
                  <a:gd name="T65" fmla="*/ 4 h 411"/>
                  <a:gd name="T66" fmla="*/ 1 w 448"/>
                  <a:gd name="T67" fmla="*/ 4 h 411"/>
                  <a:gd name="T68" fmla="*/ 1 w 448"/>
                  <a:gd name="T69" fmla="*/ 3 h 411"/>
                  <a:gd name="T70" fmla="*/ 1 w 448"/>
                  <a:gd name="T71" fmla="*/ 2 h 411"/>
                  <a:gd name="T72" fmla="*/ 1 w 448"/>
                  <a:gd name="T73" fmla="*/ 2 h 411"/>
                  <a:gd name="T74" fmla="*/ 1 w 448"/>
                  <a:gd name="T75" fmla="*/ 2 h 411"/>
                  <a:gd name="T76" fmla="*/ 1 w 448"/>
                  <a:gd name="T77" fmla="*/ 1 h 411"/>
                  <a:gd name="T78" fmla="*/ 2 w 448"/>
                  <a:gd name="T79" fmla="*/ 1 h 411"/>
                  <a:gd name="T80" fmla="*/ 2 w 448"/>
                  <a:gd name="T81" fmla="*/ 2 h 411"/>
                  <a:gd name="T82" fmla="*/ 4 w 448"/>
                  <a:gd name="T83" fmla="*/ 2 h 411"/>
                  <a:gd name="T84" fmla="*/ 4 w 448"/>
                  <a:gd name="T85" fmla="*/ 2 h 411"/>
                  <a:gd name="T86" fmla="*/ 4 w 448"/>
                  <a:gd name="T87" fmla="*/ 4 h 411"/>
                  <a:gd name="T88" fmla="*/ 4 w 448"/>
                  <a:gd name="T89" fmla="*/ 4 h 411"/>
                  <a:gd name="T90" fmla="*/ 4 w 448"/>
                  <a:gd name="T91" fmla="*/ 5 h 4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8"/>
                  <a:gd name="T139" fmla="*/ 0 h 411"/>
                  <a:gd name="T140" fmla="*/ 448 w 448"/>
                  <a:gd name="T141" fmla="*/ 411 h 4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8" h="411">
                    <a:moveTo>
                      <a:pt x="312" y="386"/>
                    </a:moveTo>
                    <a:lnTo>
                      <a:pt x="312" y="400"/>
                    </a:lnTo>
                    <a:lnTo>
                      <a:pt x="325" y="405"/>
                    </a:lnTo>
                    <a:lnTo>
                      <a:pt x="340" y="408"/>
                    </a:lnTo>
                    <a:lnTo>
                      <a:pt x="365" y="410"/>
                    </a:lnTo>
                    <a:lnTo>
                      <a:pt x="391" y="408"/>
                    </a:lnTo>
                    <a:lnTo>
                      <a:pt x="404" y="405"/>
                    </a:lnTo>
                    <a:lnTo>
                      <a:pt x="415" y="398"/>
                    </a:lnTo>
                    <a:lnTo>
                      <a:pt x="421" y="393"/>
                    </a:lnTo>
                    <a:lnTo>
                      <a:pt x="426" y="388"/>
                    </a:lnTo>
                    <a:lnTo>
                      <a:pt x="434" y="377"/>
                    </a:lnTo>
                    <a:lnTo>
                      <a:pt x="440" y="361"/>
                    </a:lnTo>
                    <a:lnTo>
                      <a:pt x="444" y="345"/>
                    </a:lnTo>
                    <a:lnTo>
                      <a:pt x="448" y="300"/>
                    </a:lnTo>
                    <a:lnTo>
                      <a:pt x="444" y="269"/>
                    </a:lnTo>
                    <a:lnTo>
                      <a:pt x="443" y="248"/>
                    </a:lnTo>
                    <a:lnTo>
                      <a:pt x="441" y="215"/>
                    </a:lnTo>
                    <a:lnTo>
                      <a:pt x="442" y="171"/>
                    </a:lnTo>
                    <a:lnTo>
                      <a:pt x="440" y="142"/>
                    </a:lnTo>
                    <a:lnTo>
                      <a:pt x="429" y="108"/>
                    </a:lnTo>
                    <a:lnTo>
                      <a:pt x="417" y="84"/>
                    </a:lnTo>
                    <a:lnTo>
                      <a:pt x="406" y="65"/>
                    </a:lnTo>
                    <a:lnTo>
                      <a:pt x="391" y="54"/>
                    </a:lnTo>
                    <a:lnTo>
                      <a:pt x="377" y="43"/>
                    </a:lnTo>
                    <a:lnTo>
                      <a:pt x="360" y="31"/>
                    </a:lnTo>
                    <a:lnTo>
                      <a:pt x="341" y="22"/>
                    </a:lnTo>
                    <a:lnTo>
                      <a:pt x="319" y="15"/>
                    </a:lnTo>
                    <a:lnTo>
                      <a:pt x="299" y="9"/>
                    </a:lnTo>
                    <a:lnTo>
                      <a:pt x="274" y="4"/>
                    </a:lnTo>
                    <a:lnTo>
                      <a:pt x="249" y="2"/>
                    </a:lnTo>
                    <a:lnTo>
                      <a:pt x="230" y="0"/>
                    </a:lnTo>
                    <a:lnTo>
                      <a:pt x="210" y="2"/>
                    </a:lnTo>
                    <a:lnTo>
                      <a:pt x="186" y="3"/>
                    </a:lnTo>
                    <a:lnTo>
                      <a:pt x="167" y="6"/>
                    </a:lnTo>
                    <a:lnTo>
                      <a:pt x="147" y="10"/>
                    </a:lnTo>
                    <a:lnTo>
                      <a:pt x="126" y="17"/>
                    </a:lnTo>
                    <a:lnTo>
                      <a:pt x="110" y="25"/>
                    </a:lnTo>
                    <a:lnTo>
                      <a:pt x="93" y="33"/>
                    </a:lnTo>
                    <a:lnTo>
                      <a:pt x="77" y="45"/>
                    </a:lnTo>
                    <a:lnTo>
                      <a:pt x="63" y="61"/>
                    </a:lnTo>
                    <a:lnTo>
                      <a:pt x="51" y="77"/>
                    </a:lnTo>
                    <a:lnTo>
                      <a:pt x="41" y="97"/>
                    </a:lnTo>
                    <a:lnTo>
                      <a:pt x="34" y="114"/>
                    </a:lnTo>
                    <a:lnTo>
                      <a:pt x="32" y="128"/>
                    </a:lnTo>
                    <a:lnTo>
                      <a:pt x="28" y="173"/>
                    </a:lnTo>
                    <a:lnTo>
                      <a:pt x="25" y="215"/>
                    </a:lnTo>
                    <a:lnTo>
                      <a:pt x="21" y="232"/>
                    </a:lnTo>
                    <a:lnTo>
                      <a:pt x="15" y="259"/>
                    </a:lnTo>
                    <a:lnTo>
                      <a:pt x="11" y="272"/>
                    </a:lnTo>
                    <a:lnTo>
                      <a:pt x="4" y="289"/>
                    </a:lnTo>
                    <a:lnTo>
                      <a:pt x="0" y="312"/>
                    </a:lnTo>
                    <a:lnTo>
                      <a:pt x="4" y="335"/>
                    </a:lnTo>
                    <a:lnTo>
                      <a:pt x="6" y="345"/>
                    </a:lnTo>
                    <a:lnTo>
                      <a:pt x="11" y="355"/>
                    </a:lnTo>
                    <a:lnTo>
                      <a:pt x="20" y="369"/>
                    </a:lnTo>
                    <a:lnTo>
                      <a:pt x="31" y="382"/>
                    </a:lnTo>
                    <a:lnTo>
                      <a:pt x="47" y="394"/>
                    </a:lnTo>
                    <a:lnTo>
                      <a:pt x="63" y="402"/>
                    </a:lnTo>
                    <a:lnTo>
                      <a:pt x="77" y="406"/>
                    </a:lnTo>
                    <a:lnTo>
                      <a:pt x="93" y="410"/>
                    </a:lnTo>
                    <a:lnTo>
                      <a:pt x="113" y="411"/>
                    </a:lnTo>
                    <a:lnTo>
                      <a:pt x="136" y="410"/>
                    </a:lnTo>
                    <a:lnTo>
                      <a:pt x="136" y="388"/>
                    </a:lnTo>
                    <a:lnTo>
                      <a:pt x="136" y="390"/>
                    </a:lnTo>
                    <a:lnTo>
                      <a:pt x="118" y="369"/>
                    </a:lnTo>
                    <a:lnTo>
                      <a:pt x="105" y="352"/>
                    </a:lnTo>
                    <a:lnTo>
                      <a:pt x="92" y="327"/>
                    </a:lnTo>
                    <a:lnTo>
                      <a:pt x="85" y="307"/>
                    </a:lnTo>
                    <a:lnTo>
                      <a:pt x="83" y="290"/>
                    </a:lnTo>
                    <a:lnTo>
                      <a:pt x="83" y="247"/>
                    </a:lnTo>
                    <a:lnTo>
                      <a:pt x="91" y="204"/>
                    </a:lnTo>
                    <a:lnTo>
                      <a:pt x="93" y="182"/>
                    </a:lnTo>
                    <a:lnTo>
                      <a:pt x="96" y="162"/>
                    </a:lnTo>
                    <a:lnTo>
                      <a:pt x="97" y="145"/>
                    </a:lnTo>
                    <a:lnTo>
                      <a:pt x="100" y="136"/>
                    </a:lnTo>
                    <a:lnTo>
                      <a:pt x="105" y="128"/>
                    </a:lnTo>
                    <a:lnTo>
                      <a:pt x="111" y="122"/>
                    </a:lnTo>
                    <a:lnTo>
                      <a:pt x="119" y="118"/>
                    </a:lnTo>
                    <a:lnTo>
                      <a:pt x="133" y="117"/>
                    </a:lnTo>
                    <a:lnTo>
                      <a:pt x="146" y="120"/>
                    </a:lnTo>
                    <a:lnTo>
                      <a:pt x="169" y="130"/>
                    </a:lnTo>
                    <a:lnTo>
                      <a:pt x="202" y="147"/>
                    </a:lnTo>
                    <a:lnTo>
                      <a:pt x="249" y="162"/>
                    </a:lnTo>
                    <a:lnTo>
                      <a:pt x="302" y="178"/>
                    </a:lnTo>
                    <a:lnTo>
                      <a:pt x="352" y="191"/>
                    </a:lnTo>
                    <a:lnTo>
                      <a:pt x="354" y="194"/>
                    </a:lnTo>
                    <a:lnTo>
                      <a:pt x="355" y="268"/>
                    </a:lnTo>
                    <a:lnTo>
                      <a:pt x="350" y="322"/>
                    </a:lnTo>
                    <a:lnTo>
                      <a:pt x="347" y="334"/>
                    </a:lnTo>
                    <a:lnTo>
                      <a:pt x="343" y="346"/>
                    </a:lnTo>
                    <a:lnTo>
                      <a:pt x="337" y="358"/>
                    </a:lnTo>
                    <a:lnTo>
                      <a:pt x="329" y="369"/>
                    </a:lnTo>
                    <a:lnTo>
                      <a:pt x="312" y="38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623" name="Freeform 163"/>
              <p:cNvSpPr>
                <a:spLocks/>
              </p:cNvSpPr>
              <p:nvPr/>
            </p:nvSpPr>
            <p:spPr bwMode="auto">
              <a:xfrm>
                <a:off x="1495" y="1758"/>
                <a:ext cx="91" cy="101"/>
              </a:xfrm>
              <a:custGeom>
                <a:avLst/>
                <a:gdLst>
                  <a:gd name="T0" fmla="*/ 1 w 274"/>
                  <a:gd name="T1" fmla="*/ 3 h 303"/>
                  <a:gd name="T2" fmla="*/ 0 w 274"/>
                  <a:gd name="T3" fmla="*/ 3 h 303"/>
                  <a:gd name="T4" fmla="*/ 0 w 274"/>
                  <a:gd name="T5" fmla="*/ 3 h 303"/>
                  <a:gd name="T6" fmla="*/ 0 w 274"/>
                  <a:gd name="T7" fmla="*/ 3 h 303"/>
                  <a:gd name="T8" fmla="*/ 0 w 274"/>
                  <a:gd name="T9" fmla="*/ 2 h 303"/>
                  <a:gd name="T10" fmla="*/ 0 w 274"/>
                  <a:gd name="T11" fmla="*/ 2 h 303"/>
                  <a:gd name="T12" fmla="*/ 0 w 274"/>
                  <a:gd name="T13" fmla="*/ 2 h 303"/>
                  <a:gd name="T14" fmla="*/ 0 w 274"/>
                  <a:gd name="T15" fmla="*/ 1 h 303"/>
                  <a:gd name="T16" fmla="*/ 0 w 274"/>
                  <a:gd name="T17" fmla="*/ 1 h 303"/>
                  <a:gd name="T18" fmla="*/ 0 w 274"/>
                  <a:gd name="T19" fmla="*/ 1 h 303"/>
                  <a:gd name="T20" fmla="*/ 0 w 274"/>
                  <a:gd name="T21" fmla="*/ 0 h 303"/>
                  <a:gd name="T22" fmla="*/ 0 w 274"/>
                  <a:gd name="T23" fmla="*/ 0 h 303"/>
                  <a:gd name="T24" fmla="*/ 0 w 274"/>
                  <a:gd name="T25" fmla="*/ 0 h 303"/>
                  <a:gd name="T26" fmla="*/ 0 w 274"/>
                  <a:gd name="T27" fmla="*/ 0 h 303"/>
                  <a:gd name="T28" fmla="*/ 0 w 274"/>
                  <a:gd name="T29" fmla="*/ 0 h 303"/>
                  <a:gd name="T30" fmla="*/ 1 w 274"/>
                  <a:gd name="T31" fmla="*/ 0 h 303"/>
                  <a:gd name="T32" fmla="*/ 1 w 274"/>
                  <a:gd name="T33" fmla="*/ 0 h 303"/>
                  <a:gd name="T34" fmla="*/ 1 w 274"/>
                  <a:gd name="T35" fmla="*/ 0 h 303"/>
                  <a:gd name="T36" fmla="*/ 1 w 274"/>
                  <a:gd name="T37" fmla="*/ 0 h 303"/>
                  <a:gd name="T38" fmla="*/ 2 w 274"/>
                  <a:gd name="T39" fmla="*/ 1 h 303"/>
                  <a:gd name="T40" fmla="*/ 3 w 274"/>
                  <a:gd name="T41" fmla="*/ 1 h 303"/>
                  <a:gd name="T42" fmla="*/ 3 w 274"/>
                  <a:gd name="T43" fmla="*/ 1 h 303"/>
                  <a:gd name="T44" fmla="*/ 3 w 274"/>
                  <a:gd name="T45" fmla="*/ 1 h 303"/>
                  <a:gd name="T46" fmla="*/ 3 w 274"/>
                  <a:gd name="T47" fmla="*/ 2 h 303"/>
                  <a:gd name="T48" fmla="*/ 3 w 274"/>
                  <a:gd name="T49" fmla="*/ 3 h 303"/>
                  <a:gd name="T50" fmla="*/ 3 w 274"/>
                  <a:gd name="T51" fmla="*/ 3 h 303"/>
                  <a:gd name="T52" fmla="*/ 3 w 274"/>
                  <a:gd name="T53" fmla="*/ 3 h 303"/>
                  <a:gd name="T54" fmla="*/ 3 w 274"/>
                  <a:gd name="T55" fmla="*/ 3 h 303"/>
                  <a:gd name="T56" fmla="*/ 3 w 274"/>
                  <a:gd name="T57" fmla="*/ 3 h 303"/>
                  <a:gd name="T58" fmla="*/ 3 w 274"/>
                  <a:gd name="T59" fmla="*/ 3 h 303"/>
                  <a:gd name="T60" fmla="*/ 3 w 274"/>
                  <a:gd name="T61" fmla="*/ 3 h 303"/>
                  <a:gd name="T62" fmla="*/ 2 w 274"/>
                  <a:gd name="T63" fmla="*/ 4 h 303"/>
                  <a:gd name="T64" fmla="*/ 2 w 274"/>
                  <a:gd name="T65" fmla="*/ 4 h 303"/>
                  <a:gd name="T66" fmla="*/ 2 w 274"/>
                  <a:gd name="T67" fmla="*/ 4 h 303"/>
                  <a:gd name="T68" fmla="*/ 2 w 274"/>
                  <a:gd name="T69" fmla="*/ 4 h 303"/>
                  <a:gd name="T70" fmla="*/ 2 w 274"/>
                  <a:gd name="T71" fmla="*/ 4 h 303"/>
                  <a:gd name="T72" fmla="*/ 1 w 274"/>
                  <a:gd name="T73" fmla="*/ 4 h 303"/>
                  <a:gd name="T74" fmla="*/ 1 w 274"/>
                  <a:gd name="T75" fmla="*/ 4 h 303"/>
                  <a:gd name="T76" fmla="*/ 1 w 274"/>
                  <a:gd name="T77" fmla="*/ 4 h 303"/>
                  <a:gd name="T78" fmla="*/ 1 w 274"/>
                  <a:gd name="T79" fmla="*/ 3 h 3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4"/>
                  <a:gd name="T121" fmla="*/ 0 h 303"/>
                  <a:gd name="T122" fmla="*/ 274 w 274"/>
                  <a:gd name="T123" fmla="*/ 303 h 3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4" h="303">
                    <a:moveTo>
                      <a:pt x="53" y="273"/>
                    </a:moveTo>
                    <a:lnTo>
                      <a:pt x="36" y="253"/>
                    </a:lnTo>
                    <a:lnTo>
                      <a:pt x="23" y="235"/>
                    </a:lnTo>
                    <a:lnTo>
                      <a:pt x="10" y="210"/>
                    </a:lnTo>
                    <a:lnTo>
                      <a:pt x="4" y="189"/>
                    </a:lnTo>
                    <a:lnTo>
                      <a:pt x="0" y="174"/>
                    </a:lnTo>
                    <a:lnTo>
                      <a:pt x="0" y="130"/>
                    </a:lnTo>
                    <a:lnTo>
                      <a:pt x="9" y="88"/>
                    </a:lnTo>
                    <a:lnTo>
                      <a:pt x="11" y="65"/>
                    </a:lnTo>
                    <a:lnTo>
                      <a:pt x="13" y="44"/>
                    </a:lnTo>
                    <a:lnTo>
                      <a:pt x="15" y="29"/>
                    </a:lnTo>
                    <a:lnTo>
                      <a:pt x="18" y="18"/>
                    </a:lnTo>
                    <a:lnTo>
                      <a:pt x="23" y="11"/>
                    </a:lnTo>
                    <a:lnTo>
                      <a:pt x="29" y="5"/>
                    </a:lnTo>
                    <a:lnTo>
                      <a:pt x="38" y="2"/>
                    </a:lnTo>
                    <a:lnTo>
                      <a:pt x="51" y="0"/>
                    </a:lnTo>
                    <a:lnTo>
                      <a:pt x="64" y="3"/>
                    </a:lnTo>
                    <a:lnTo>
                      <a:pt x="86" y="13"/>
                    </a:lnTo>
                    <a:lnTo>
                      <a:pt x="119" y="30"/>
                    </a:lnTo>
                    <a:lnTo>
                      <a:pt x="168" y="45"/>
                    </a:lnTo>
                    <a:lnTo>
                      <a:pt x="221" y="62"/>
                    </a:lnTo>
                    <a:lnTo>
                      <a:pt x="270" y="73"/>
                    </a:lnTo>
                    <a:lnTo>
                      <a:pt x="271" y="77"/>
                    </a:lnTo>
                    <a:lnTo>
                      <a:pt x="274" y="151"/>
                    </a:lnTo>
                    <a:lnTo>
                      <a:pt x="268" y="205"/>
                    </a:lnTo>
                    <a:lnTo>
                      <a:pt x="266" y="217"/>
                    </a:lnTo>
                    <a:lnTo>
                      <a:pt x="261" y="229"/>
                    </a:lnTo>
                    <a:lnTo>
                      <a:pt x="255" y="240"/>
                    </a:lnTo>
                    <a:lnTo>
                      <a:pt x="247" y="253"/>
                    </a:lnTo>
                    <a:lnTo>
                      <a:pt x="231" y="269"/>
                    </a:lnTo>
                    <a:lnTo>
                      <a:pt x="217" y="280"/>
                    </a:lnTo>
                    <a:lnTo>
                      <a:pt x="202" y="288"/>
                    </a:lnTo>
                    <a:lnTo>
                      <a:pt x="183" y="295"/>
                    </a:lnTo>
                    <a:lnTo>
                      <a:pt x="165" y="299"/>
                    </a:lnTo>
                    <a:lnTo>
                      <a:pt x="141" y="303"/>
                    </a:lnTo>
                    <a:lnTo>
                      <a:pt x="123" y="301"/>
                    </a:lnTo>
                    <a:lnTo>
                      <a:pt x="99" y="296"/>
                    </a:lnTo>
                    <a:lnTo>
                      <a:pt x="85" y="292"/>
                    </a:lnTo>
                    <a:lnTo>
                      <a:pt x="71" y="284"/>
                    </a:lnTo>
                    <a:lnTo>
                      <a:pt x="53" y="273"/>
                    </a:lnTo>
                    <a:close/>
                  </a:path>
                </a:pathLst>
              </a:custGeom>
              <a:solidFill>
                <a:srgbClr val="FF8080"/>
              </a:solidFill>
              <a:ln w="0">
                <a:solidFill>
                  <a:srgbClr val="000000"/>
                </a:solidFill>
                <a:round/>
                <a:headEnd/>
                <a:tailEnd/>
              </a:ln>
            </p:spPr>
            <p:txBody>
              <a:bodyPr/>
              <a:lstStyle/>
              <a:p>
                <a:pPr eaLnBrk="0" hangingPunct="0"/>
                <a:endParaRPr lang="it-IT"/>
              </a:p>
            </p:txBody>
          </p:sp>
          <p:sp>
            <p:nvSpPr>
              <p:cNvPr id="83624" name="Freeform 164"/>
              <p:cNvSpPr>
                <a:spLocks/>
              </p:cNvSpPr>
              <p:nvPr/>
            </p:nvSpPr>
            <p:spPr bwMode="auto">
              <a:xfrm>
                <a:off x="1360" y="1478"/>
                <a:ext cx="16" cy="38"/>
              </a:xfrm>
              <a:custGeom>
                <a:avLst/>
                <a:gdLst>
                  <a:gd name="T0" fmla="*/ 0 w 46"/>
                  <a:gd name="T1" fmla="*/ 0 h 116"/>
                  <a:gd name="T2" fmla="*/ 0 w 46"/>
                  <a:gd name="T3" fmla="*/ 1 h 116"/>
                  <a:gd name="T4" fmla="*/ 0 w 46"/>
                  <a:gd name="T5" fmla="*/ 1 h 116"/>
                  <a:gd name="T6" fmla="*/ 0 w 46"/>
                  <a:gd name="T7" fmla="*/ 1 h 116"/>
                  <a:gd name="T8" fmla="*/ 0 w 46"/>
                  <a:gd name="T9" fmla="*/ 1 h 116"/>
                  <a:gd name="T10" fmla="*/ 0 w 46"/>
                  <a:gd name="T11" fmla="*/ 1 h 116"/>
                  <a:gd name="T12" fmla="*/ 0 w 46"/>
                  <a:gd name="T13" fmla="*/ 1 h 116"/>
                  <a:gd name="T14" fmla="*/ 0 w 46"/>
                  <a:gd name="T15" fmla="*/ 1 h 116"/>
                  <a:gd name="T16" fmla="*/ 1 w 46"/>
                  <a:gd name="T17" fmla="*/ 1 h 116"/>
                  <a:gd name="T18" fmla="*/ 1 w 46"/>
                  <a:gd name="T19" fmla="*/ 1 h 116"/>
                  <a:gd name="T20" fmla="*/ 1 w 46"/>
                  <a:gd name="T21" fmla="*/ 0 h 116"/>
                  <a:gd name="T22" fmla="*/ 1 w 46"/>
                  <a:gd name="T23" fmla="*/ 0 h 116"/>
                  <a:gd name="T24" fmla="*/ 1 w 46"/>
                  <a:gd name="T25" fmla="*/ 0 h 116"/>
                  <a:gd name="T26" fmla="*/ 0 w 46"/>
                  <a:gd name="T27" fmla="*/ 0 h 116"/>
                  <a:gd name="T28" fmla="*/ 0 w 46"/>
                  <a:gd name="T29" fmla="*/ 0 h 1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6"/>
                  <a:gd name="T47" fmla="*/ 46 w 46"/>
                  <a:gd name="T48" fmla="*/ 116 h 1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6">
                    <a:moveTo>
                      <a:pt x="11" y="29"/>
                    </a:moveTo>
                    <a:lnTo>
                      <a:pt x="12" y="57"/>
                    </a:lnTo>
                    <a:lnTo>
                      <a:pt x="7" y="88"/>
                    </a:lnTo>
                    <a:lnTo>
                      <a:pt x="2" y="114"/>
                    </a:lnTo>
                    <a:lnTo>
                      <a:pt x="0" y="116"/>
                    </a:lnTo>
                    <a:lnTo>
                      <a:pt x="7" y="112"/>
                    </a:lnTo>
                    <a:lnTo>
                      <a:pt x="19" y="101"/>
                    </a:lnTo>
                    <a:lnTo>
                      <a:pt x="31" y="86"/>
                    </a:lnTo>
                    <a:lnTo>
                      <a:pt x="38" y="75"/>
                    </a:lnTo>
                    <a:lnTo>
                      <a:pt x="42" y="65"/>
                    </a:lnTo>
                    <a:lnTo>
                      <a:pt x="46" y="33"/>
                    </a:lnTo>
                    <a:lnTo>
                      <a:pt x="45" y="15"/>
                    </a:lnTo>
                    <a:lnTo>
                      <a:pt x="36" y="0"/>
                    </a:lnTo>
                    <a:lnTo>
                      <a:pt x="11" y="30"/>
                    </a:lnTo>
                    <a:lnTo>
                      <a:pt x="11" y="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25" name="Freeform 165"/>
              <p:cNvSpPr>
                <a:spLocks/>
              </p:cNvSpPr>
              <p:nvPr/>
            </p:nvSpPr>
            <p:spPr bwMode="auto">
              <a:xfrm>
                <a:off x="1248" y="1424"/>
                <a:ext cx="116" cy="148"/>
              </a:xfrm>
              <a:custGeom>
                <a:avLst/>
                <a:gdLst>
                  <a:gd name="T0" fmla="*/ 0 w 350"/>
                  <a:gd name="T1" fmla="*/ 2 h 444"/>
                  <a:gd name="T2" fmla="*/ 0 w 350"/>
                  <a:gd name="T3" fmla="*/ 2 h 444"/>
                  <a:gd name="T4" fmla="*/ 0 w 350"/>
                  <a:gd name="T5" fmla="*/ 2 h 444"/>
                  <a:gd name="T6" fmla="*/ 0 w 350"/>
                  <a:gd name="T7" fmla="*/ 1 h 444"/>
                  <a:gd name="T8" fmla="*/ 0 w 350"/>
                  <a:gd name="T9" fmla="*/ 1 h 444"/>
                  <a:gd name="T10" fmla="*/ 0 w 350"/>
                  <a:gd name="T11" fmla="*/ 1 h 444"/>
                  <a:gd name="T12" fmla="*/ 0 w 350"/>
                  <a:gd name="T13" fmla="*/ 1 h 444"/>
                  <a:gd name="T14" fmla="*/ 0 w 350"/>
                  <a:gd name="T15" fmla="*/ 0 h 444"/>
                  <a:gd name="T16" fmla="*/ 0 w 350"/>
                  <a:gd name="T17" fmla="*/ 0 h 444"/>
                  <a:gd name="T18" fmla="*/ 1 w 350"/>
                  <a:gd name="T19" fmla="*/ 0 h 444"/>
                  <a:gd name="T20" fmla="*/ 1 w 350"/>
                  <a:gd name="T21" fmla="*/ 0 h 444"/>
                  <a:gd name="T22" fmla="*/ 1 w 350"/>
                  <a:gd name="T23" fmla="*/ 0 h 444"/>
                  <a:gd name="T24" fmla="*/ 1 w 350"/>
                  <a:gd name="T25" fmla="*/ 0 h 444"/>
                  <a:gd name="T26" fmla="*/ 1 w 350"/>
                  <a:gd name="T27" fmla="*/ 0 h 444"/>
                  <a:gd name="T28" fmla="*/ 2 w 350"/>
                  <a:gd name="T29" fmla="*/ 0 h 444"/>
                  <a:gd name="T30" fmla="*/ 2 w 350"/>
                  <a:gd name="T31" fmla="*/ 1 h 444"/>
                  <a:gd name="T32" fmla="*/ 2 w 350"/>
                  <a:gd name="T33" fmla="*/ 1 h 444"/>
                  <a:gd name="T34" fmla="*/ 2 w 350"/>
                  <a:gd name="T35" fmla="*/ 1 h 444"/>
                  <a:gd name="T36" fmla="*/ 2 w 350"/>
                  <a:gd name="T37" fmla="*/ 1 h 444"/>
                  <a:gd name="T38" fmla="*/ 2 w 350"/>
                  <a:gd name="T39" fmla="*/ 1 h 444"/>
                  <a:gd name="T40" fmla="*/ 3 w 350"/>
                  <a:gd name="T41" fmla="*/ 1 h 444"/>
                  <a:gd name="T42" fmla="*/ 3 w 350"/>
                  <a:gd name="T43" fmla="*/ 1 h 444"/>
                  <a:gd name="T44" fmla="*/ 3 w 350"/>
                  <a:gd name="T45" fmla="*/ 1 h 444"/>
                  <a:gd name="T46" fmla="*/ 3 w 350"/>
                  <a:gd name="T47" fmla="*/ 2 h 444"/>
                  <a:gd name="T48" fmla="*/ 3 w 350"/>
                  <a:gd name="T49" fmla="*/ 2 h 444"/>
                  <a:gd name="T50" fmla="*/ 3 w 350"/>
                  <a:gd name="T51" fmla="*/ 2 h 444"/>
                  <a:gd name="T52" fmla="*/ 3 w 350"/>
                  <a:gd name="T53" fmla="*/ 2 h 444"/>
                  <a:gd name="T54" fmla="*/ 3 w 350"/>
                  <a:gd name="T55" fmla="*/ 2 h 444"/>
                  <a:gd name="T56" fmla="*/ 3 w 350"/>
                  <a:gd name="T57" fmla="*/ 2 h 444"/>
                  <a:gd name="T58" fmla="*/ 4 w 350"/>
                  <a:gd name="T59" fmla="*/ 2 h 444"/>
                  <a:gd name="T60" fmla="*/ 4 w 350"/>
                  <a:gd name="T61" fmla="*/ 2 h 444"/>
                  <a:gd name="T62" fmla="*/ 4 w 350"/>
                  <a:gd name="T63" fmla="*/ 2 h 444"/>
                  <a:gd name="T64" fmla="*/ 4 w 350"/>
                  <a:gd name="T65" fmla="*/ 2 h 444"/>
                  <a:gd name="T66" fmla="*/ 4 w 350"/>
                  <a:gd name="T67" fmla="*/ 2 h 444"/>
                  <a:gd name="T68" fmla="*/ 4 w 350"/>
                  <a:gd name="T69" fmla="*/ 2 h 444"/>
                  <a:gd name="T70" fmla="*/ 4 w 350"/>
                  <a:gd name="T71" fmla="*/ 3 h 444"/>
                  <a:gd name="T72" fmla="*/ 4 w 350"/>
                  <a:gd name="T73" fmla="*/ 3 h 444"/>
                  <a:gd name="T74" fmla="*/ 4 w 350"/>
                  <a:gd name="T75" fmla="*/ 3 h 444"/>
                  <a:gd name="T76" fmla="*/ 4 w 350"/>
                  <a:gd name="T77" fmla="*/ 4 h 444"/>
                  <a:gd name="T78" fmla="*/ 4 w 350"/>
                  <a:gd name="T79" fmla="*/ 5 h 444"/>
                  <a:gd name="T80" fmla="*/ 3 w 350"/>
                  <a:gd name="T81" fmla="*/ 5 h 444"/>
                  <a:gd name="T82" fmla="*/ 3 w 350"/>
                  <a:gd name="T83" fmla="*/ 5 h 444"/>
                  <a:gd name="T84" fmla="*/ 3 w 350"/>
                  <a:gd name="T85" fmla="*/ 5 h 444"/>
                  <a:gd name="T86" fmla="*/ 3 w 350"/>
                  <a:gd name="T87" fmla="*/ 5 h 444"/>
                  <a:gd name="T88" fmla="*/ 2 w 350"/>
                  <a:gd name="T89" fmla="*/ 5 h 444"/>
                  <a:gd name="T90" fmla="*/ 2 w 350"/>
                  <a:gd name="T91" fmla="*/ 5 h 444"/>
                  <a:gd name="T92" fmla="*/ 2 w 350"/>
                  <a:gd name="T93" fmla="*/ 5 h 444"/>
                  <a:gd name="T94" fmla="*/ 1 w 350"/>
                  <a:gd name="T95" fmla="*/ 5 h 444"/>
                  <a:gd name="T96" fmla="*/ 1 w 350"/>
                  <a:gd name="T97" fmla="*/ 5 h 444"/>
                  <a:gd name="T98" fmla="*/ 1 w 350"/>
                  <a:gd name="T99" fmla="*/ 5 h 444"/>
                  <a:gd name="T100" fmla="*/ 1 w 350"/>
                  <a:gd name="T101" fmla="*/ 5 h 444"/>
                  <a:gd name="T102" fmla="*/ 0 w 350"/>
                  <a:gd name="T103" fmla="*/ 4 h 444"/>
                  <a:gd name="T104" fmla="*/ 0 w 350"/>
                  <a:gd name="T105" fmla="*/ 4 h 444"/>
                  <a:gd name="T106" fmla="*/ 0 w 350"/>
                  <a:gd name="T107" fmla="*/ 3 h 444"/>
                  <a:gd name="T108" fmla="*/ 0 w 350"/>
                  <a:gd name="T109" fmla="*/ 3 h 444"/>
                  <a:gd name="T110" fmla="*/ 0 w 350"/>
                  <a:gd name="T111" fmla="*/ 2 h 444"/>
                  <a:gd name="T112" fmla="*/ 0 w 350"/>
                  <a:gd name="T113" fmla="*/ 2 h 444"/>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0"/>
                  <a:gd name="T172" fmla="*/ 0 h 444"/>
                  <a:gd name="T173" fmla="*/ 350 w 350"/>
                  <a:gd name="T174" fmla="*/ 444 h 444"/>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0" h="444">
                    <a:moveTo>
                      <a:pt x="2" y="190"/>
                    </a:moveTo>
                    <a:lnTo>
                      <a:pt x="2" y="185"/>
                    </a:lnTo>
                    <a:lnTo>
                      <a:pt x="0" y="142"/>
                    </a:lnTo>
                    <a:lnTo>
                      <a:pt x="6" y="119"/>
                    </a:lnTo>
                    <a:lnTo>
                      <a:pt x="11" y="110"/>
                    </a:lnTo>
                    <a:lnTo>
                      <a:pt x="13" y="89"/>
                    </a:lnTo>
                    <a:lnTo>
                      <a:pt x="21" y="68"/>
                    </a:lnTo>
                    <a:lnTo>
                      <a:pt x="26" y="38"/>
                    </a:lnTo>
                    <a:lnTo>
                      <a:pt x="35" y="22"/>
                    </a:lnTo>
                    <a:lnTo>
                      <a:pt x="47" y="11"/>
                    </a:lnTo>
                    <a:lnTo>
                      <a:pt x="55" y="0"/>
                    </a:lnTo>
                    <a:lnTo>
                      <a:pt x="76" y="5"/>
                    </a:lnTo>
                    <a:lnTo>
                      <a:pt x="93" y="7"/>
                    </a:lnTo>
                    <a:lnTo>
                      <a:pt x="111" y="13"/>
                    </a:lnTo>
                    <a:lnTo>
                      <a:pt x="124" y="23"/>
                    </a:lnTo>
                    <a:lnTo>
                      <a:pt x="142" y="45"/>
                    </a:lnTo>
                    <a:lnTo>
                      <a:pt x="156" y="64"/>
                    </a:lnTo>
                    <a:lnTo>
                      <a:pt x="166" y="77"/>
                    </a:lnTo>
                    <a:lnTo>
                      <a:pt x="179" y="90"/>
                    </a:lnTo>
                    <a:lnTo>
                      <a:pt x="197" y="103"/>
                    </a:lnTo>
                    <a:lnTo>
                      <a:pt x="206" y="108"/>
                    </a:lnTo>
                    <a:lnTo>
                      <a:pt x="216" y="114"/>
                    </a:lnTo>
                    <a:lnTo>
                      <a:pt x="223" y="118"/>
                    </a:lnTo>
                    <a:lnTo>
                      <a:pt x="232" y="122"/>
                    </a:lnTo>
                    <a:lnTo>
                      <a:pt x="245" y="128"/>
                    </a:lnTo>
                    <a:lnTo>
                      <a:pt x="259" y="129"/>
                    </a:lnTo>
                    <a:lnTo>
                      <a:pt x="266" y="129"/>
                    </a:lnTo>
                    <a:lnTo>
                      <a:pt x="277" y="127"/>
                    </a:lnTo>
                    <a:lnTo>
                      <a:pt x="285" y="122"/>
                    </a:lnTo>
                    <a:lnTo>
                      <a:pt x="296" y="132"/>
                    </a:lnTo>
                    <a:lnTo>
                      <a:pt x="316" y="145"/>
                    </a:lnTo>
                    <a:lnTo>
                      <a:pt x="331" y="154"/>
                    </a:lnTo>
                    <a:lnTo>
                      <a:pt x="338" y="142"/>
                    </a:lnTo>
                    <a:lnTo>
                      <a:pt x="349" y="190"/>
                    </a:lnTo>
                    <a:lnTo>
                      <a:pt x="349" y="189"/>
                    </a:lnTo>
                    <a:lnTo>
                      <a:pt x="350" y="218"/>
                    </a:lnTo>
                    <a:lnTo>
                      <a:pt x="344" y="249"/>
                    </a:lnTo>
                    <a:lnTo>
                      <a:pt x="338" y="275"/>
                    </a:lnTo>
                    <a:lnTo>
                      <a:pt x="334" y="292"/>
                    </a:lnTo>
                    <a:lnTo>
                      <a:pt x="294" y="369"/>
                    </a:lnTo>
                    <a:lnTo>
                      <a:pt x="281" y="388"/>
                    </a:lnTo>
                    <a:lnTo>
                      <a:pt x="259" y="412"/>
                    </a:lnTo>
                    <a:lnTo>
                      <a:pt x="245" y="422"/>
                    </a:lnTo>
                    <a:lnTo>
                      <a:pt x="220" y="437"/>
                    </a:lnTo>
                    <a:lnTo>
                      <a:pt x="193" y="444"/>
                    </a:lnTo>
                    <a:lnTo>
                      <a:pt x="153" y="444"/>
                    </a:lnTo>
                    <a:lnTo>
                      <a:pt x="124" y="438"/>
                    </a:lnTo>
                    <a:lnTo>
                      <a:pt x="106" y="431"/>
                    </a:lnTo>
                    <a:lnTo>
                      <a:pt x="90" y="418"/>
                    </a:lnTo>
                    <a:lnTo>
                      <a:pt x="70" y="399"/>
                    </a:lnTo>
                    <a:lnTo>
                      <a:pt x="50" y="367"/>
                    </a:lnTo>
                    <a:lnTo>
                      <a:pt x="25" y="323"/>
                    </a:lnTo>
                    <a:lnTo>
                      <a:pt x="13" y="294"/>
                    </a:lnTo>
                    <a:lnTo>
                      <a:pt x="12" y="282"/>
                    </a:lnTo>
                    <a:lnTo>
                      <a:pt x="8" y="249"/>
                    </a:lnTo>
                    <a:lnTo>
                      <a:pt x="1" y="189"/>
                    </a:lnTo>
                    <a:lnTo>
                      <a:pt x="2" y="1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26" name="Freeform 166"/>
              <p:cNvSpPr>
                <a:spLocks/>
              </p:cNvSpPr>
              <p:nvPr/>
            </p:nvSpPr>
            <p:spPr bwMode="auto">
              <a:xfrm>
                <a:off x="1044" y="2333"/>
                <a:ext cx="39" cy="124"/>
              </a:xfrm>
              <a:custGeom>
                <a:avLst/>
                <a:gdLst>
                  <a:gd name="T0" fmla="*/ 1 w 117"/>
                  <a:gd name="T1" fmla="*/ 3 h 374"/>
                  <a:gd name="T2" fmla="*/ 1 w 117"/>
                  <a:gd name="T3" fmla="*/ 3 h 374"/>
                  <a:gd name="T4" fmla="*/ 1 w 117"/>
                  <a:gd name="T5" fmla="*/ 3 h 374"/>
                  <a:gd name="T6" fmla="*/ 1 w 117"/>
                  <a:gd name="T7" fmla="*/ 3 h 374"/>
                  <a:gd name="T8" fmla="*/ 1 w 117"/>
                  <a:gd name="T9" fmla="*/ 4 h 374"/>
                  <a:gd name="T10" fmla="*/ 1 w 117"/>
                  <a:gd name="T11" fmla="*/ 4 h 374"/>
                  <a:gd name="T12" fmla="*/ 1 w 117"/>
                  <a:gd name="T13" fmla="*/ 4 h 374"/>
                  <a:gd name="T14" fmla="*/ 0 w 117"/>
                  <a:gd name="T15" fmla="*/ 4 h 374"/>
                  <a:gd name="T16" fmla="*/ 0 w 117"/>
                  <a:gd name="T17" fmla="*/ 4 h 374"/>
                  <a:gd name="T18" fmla="*/ 0 w 117"/>
                  <a:gd name="T19" fmla="*/ 5 h 374"/>
                  <a:gd name="T20" fmla="*/ 0 w 117"/>
                  <a:gd name="T21" fmla="*/ 5 h 374"/>
                  <a:gd name="T22" fmla="*/ 0 w 117"/>
                  <a:gd name="T23" fmla="*/ 4 h 374"/>
                  <a:gd name="T24" fmla="*/ 0 w 117"/>
                  <a:gd name="T25" fmla="*/ 4 h 374"/>
                  <a:gd name="T26" fmla="*/ 0 w 117"/>
                  <a:gd name="T27" fmla="*/ 3 h 374"/>
                  <a:gd name="T28" fmla="*/ 0 w 117"/>
                  <a:gd name="T29" fmla="*/ 3 h 374"/>
                  <a:gd name="T30" fmla="*/ 0 w 117"/>
                  <a:gd name="T31" fmla="*/ 3 h 374"/>
                  <a:gd name="T32" fmla="*/ 0 w 117"/>
                  <a:gd name="T33" fmla="*/ 3 h 374"/>
                  <a:gd name="T34" fmla="*/ 0 w 117"/>
                  <a:gd name="T35" fmla="*/ 3 h 374"/>
                  <a:gd name="T36" fmla="*/ 0 w 117"/>
                  <a:gd name="T37" fmla="*/ 2 h 374"/>
                  <a:gd name="T38" fmla="*/ 0 w 117"/>
                  <a:gd name="T39" fmla="*/ 2 h 374"/>
                  <a:gd name="T40" fmla="*/ 0 w 117"/>
                  <a:gd name="T41" fmla="*/ 0 h 374"/>
                  <a:gd name="T42" fmla="*/ 0 w 117"/>
                  <a:gd name="T43" fmla="*/ 0 h 374"/>
                  <a:gd name="T44" fmla="*/ 1 w 117"/>
                  <a:gd name="T45" fmla="*/ 0 h 374"/>
                  <a:gd name="T46" fmla="*/ 1 w 117"/>
                  <a:gd name="T47" fmla="*/ 2 h 374"/>
                  <a:gd name="T48" fmla="*/ 1 w 117"/>
                  <a:gd name="T49" fmla="*/ 3 h 374"/>
                  <a:gd name="T50" fmla="*/ 1 w 117"/>
                  <a:gd name="T51" fmla="*/ 3 h 3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7"/>
                  <a:gd name="T79" fmla="*/ 0 h 374"/>
                  <a:gd name="T80" fmla="*/ 117 w 117"/>
                  <a:gd name="T81" fmla="*/ 374 h 3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7" h="374">
                    <a:moveTo>
                      <a:pt x="117" y="220"/>
                    </a:moveTo>
                    <a:lnTo>
                      <a:pt x="116" y="223"/>
                    </a:lnTo>
                    <a:lnTo>
                      <a:pt x="95" y="266"/>
                    </a:lnTo>
                    <a:lnTo>
                      <a:pt x="88" y="279"/>
                    </a:lnTo>
                    <a:lnTo>
                      <a:pt x="78" y="295"/>
                    </a:lnTo>
                    <a:lnTo>
                      <a:pt x="69" y="308"/>
                    </a:lnTo>
                    <a:lnTo>
                      <a:pt x="59" y="319"/>
                    </a:lnTo>
                    <a:lnTo>
                      <a:pt x="37" y="343"/>
                    </a:lnTo>
                    <a:lnTo>
                      <a:pt x="19" y="357"/>
                    </a:lnTo>
                    <a:lnTo>
                      <a:pt x="7" y="370"/>
                    </a:lnTo>
                    <a:lnTo>
                      <a:pt x="7" y="374"/>
                    </a:lnTo>
                    <a:lnTo>
                      <a:pt x="7" y="352"/>
                    </a:lnTo>
                    <a:lnTo>
                      <a:pt x="11" y="299"/>
                    </a:lnTo>
                    <a:lnTo>
                      <a:pt x="11" y="287"/>
                    </a:lnTo>
                    <a:lnTo>
                      <a:pt x="12" y="276"/>
                    </a:lnTo>
                    <a:lnTo>
                      <a:pt x="12" y="264"/>
                    </a:lnTo>
                    <a:lnTo>
                      <a:pt x="10" y="244"/>
                    </a:lnTo>
                    <a:lnTo>
                      <a:pt x="2" y="212"/>
                    </a:lnTo>
                    <a:lnTo>
                      <a:pt x="0" y="190"/>
                    </a:lnTo>
                    <a:lnTo>
                      <a:pt x="2" y="179"/>
                    </a:lnTo>
                    <a:lnTo>
                      <a:pt x="39" y="1"/>
                    </a:lnTo>
                    <a:lnTo>
                      <a:pt x="38" y="0"/>
                    </a:lnTo>
                    <a:lnTo>
                      <a:pt x="52" y="0"/>
                    </a:lnTo>
                    <a:lnTo>
                      <a:pt x="90" y="163"/>
                    </a:lnTo>
                    <a:lnTo>
                      <a:pt x="116" y="223"/>
                    </a:lnTo>
                    <a:lnTo>
                      <a:pt x="117" y="2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27" name="Freeform 167"/>
              <p:cNvSpPr>
                <a:spLocks/>
              </p:cNvSpPr>
              <p:nvPr/>
            </p:nvSpPr>
            <p:spPr bwMode="auto">
              <a:xfrm>
                <a:off x="1044" y="2406"/>
                <a:ext cx="56" cy="74"/>
              </a:xfrm>
              <a:custGeom>
                <a:avLst/>
                <a:gdLst>
                  <a:gd name="T0" fmla="*/ 1 w 166"/>
                  <a:gd name="T1" fmla="*/ 0 h 223"/>
                  <a:gd name="T2" fmla="*/ 1 w 166"/>
                  <a:gd name="T3" fmla="*/ 0 h 223"/>
                  <a:gd name="T4" fmla="*/ 1 w 166"/>
                  <a:gd name="T5" fmla="*/ 1 h 223"/>
                  <a:gd name="T6" fmla="*/ 1 w 166"/>
                  <a:gd name="T7" fmla="*/ 1 h 223"/>
                  <a:gd name="T8" fmla="*/ 1 w 166"/>
                  <a:gd name="T9" fmla="*/ 1 h 223"/>
                  <a:gd name="T10" fmla="*/ 1 w 166"/>
                  <a:gd name="T11" fmla="*/ 1 h 223"/>
                  <a:gd name="T12" fmla="*/ 1 w 166"/>
                  <a:gd name="T13" fmla="*/ 1 h 223"/>
                  <a:gd name="T14" fmla="*/ 0 w 166"/>
                  <a:gd name="T15" fmla="*/ 2 h 223"/>
                  <a:gd name="T16" fmla="*/ 0 w 166"/>
                  <a:gd name="T17" fmla="*/ 2 h 223"/>
                  <a:gd name="T18" fmla="*/ 0 w 166"/>
                  <a:gd name="T19" fmla="*/ 2 h 223"/>
                  <a:gd name="T20" fmla="*/ 0 w 166"/>
                  <a:gd name="T21" fmla="*/ 2 h 223"/>
                  <a:gd name="T22" fmla="*/ 0 w 166"/>
                  <a:gd name="T23" fmla="*/ 3 h 223"/>
                  <a:gd name="T24" fmla="*/ 0 w 166"/>
                  <a:gd name="T25" fmla="*/ 3 h 223"/>
                  <a:gd name="T26" fmla="*/ 0 w 166"/>
                  <a:gd name="T27" fmla="*/ 3 h 223"/>
                  <a:gd name="T28" fmla="*/ 0 w 166"/>
                  <a:gd name="T29" fmla="*/ 2 h 223"/>
                  <a:gd name="T30" fmla="*/ 0 w 166"/>
                  <a:gd name="T31" fmla="*/ 2 h 223"/>
                  <a:gd name="T32" fmla="*/ 1 w 166"/>
                  <a:gd name="T33" fmla="*/ 2 h 223"/>
                  <a:gd name="T34" fmla="*/ 1 w 166"/>
                  <a:gd name="T35" fmla="*/ 2 h 223"/>
                  <a:gd name="T36" fmla="*/ 1 w 166"/>
                  <a:gd name="T37" fmla="*/ 3 h 223"/>
                  <a:gd name="T38" fmla="*/ 2 w 166"/>
                  <a:gd name="T39" fmla="*/ 3 h 223"/>
                  <a:gd name="T40" fmla="*/ 2 w 166"/>
                  <a:gd name="T41" fmla="*/ 2 h 223"/>
                  <a:gd name="T42" fmla="*/ 2 w 166"/>
                  <a:gd name="T43" fmla="*/ 2 h 223"/>
                  <a:gd name="T44" fmla="*/ 2 w 166"/>
                  <a:gd name="T45" fmla="*/ 2 h 223"/>
                  <a:gd name="T46" fmla="*/ 2 w 166"/>
                  <a:gd name="T47" fmla="*/ 2 h 223"/>
                  <a:gd name="T48" fmla="*/ 2 w 166"/>
                  <a:gd name="T49" fmla="*/ 2 h 223"/>
                  <a:gd name="T50" fmla="*/ 2 w 166"/>
                  <a:gd name="T51" fmla="*/ 1 h 223"/>
                  <a:gd name="T52" fmla="*/ 2 w 166"/>
                  <a:gd name="T53" fmla="*/ 1 h 223"/>
                  <a:gd name="T54" fmla="*/ 2 w 166"/>
                  <a:gd name="T55" fmla="*/ 1 h 223"/>
                  <a:gd name="T56" fmla="*/ 2 w 166"/>
                  <a:gd name="T57" fmla="*/ 1 h 223"/>
                  <a:gd name="T58" fmla="*/ 2 w 166"/>
                  <a:gd name="T59" fmla="*/ 1 h 223"/>
                  <a:gd name="T60" fmla="*/ 2 w 166"/>
                  <a:gd name="T61" fmla="*/ 0 h 223"/>
                  <a:gd name="T62" fmla="*/ 1 w 166"/>
                  <a:gd name="T63" fmla="*/ 0 h 2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6"/>
                  <a:gd name="T97" fmla="*/ 0 h 223"/>
                  <a:gd name="T98" fmla="*/ 166 w 166"/>
                  <a:gd name="T99" fmla="*/ 223 h 2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6" h="223">
                    <a:moveTo>
                      <a:pt x="116" y="0"/>
                    </a:moveTo>
                    <a:lnTo>
                      <a:pt x="114" y="2"/>
                    </a:lnTo>
                    <a:lnTo>
                      <a:pt x="93" y="46"/>
                    </a:lnTo>
                    <a:lnTo>
                      <a:pt x="86" y="59"/>
                    </a:lnTo>
                    <a:lnTo>
                      <a:pt x="76" y="74"/>
                    </a:lnTo>
                    <a:lnTo>
                      <a:pt x="67" y="87"/>
                    </a:lnTo>
                    <a:lnTo>
                      <a:pt x="57" y="99"/>
                    </a:lnTo>
                    <a:lnTo>
                      <a:pt x="34" y="123"/>
                    </a:lnTo>
                    <a:lnTo>
                      <a:pt x="17" y="137"/>
                    </a:lnTo>
                    <a:lnTo>
                      <a:pt x="5" y="150"/>
                    </a:lnTo>
                    <a:lnTo>
                      <a:pt x="0" y="223"/>
                    </a:lnTo>
                    <a:lnTo>
                      <a:pt x="8" y="217"/>
                    </a:lnTo>
                    <a:lnTo>
                      <a:pt x="18" y="210"/>
                    </a:lnTo>
                    <a:lnTo>
                      <a:pt x="28" y="198"/>
                    </a:lnTo>
                    <a:lnTo>
                      <a:pt x="37" y="186"/>
                    </a:lnTo>
                    <a:lnTo>
                      <a:pt x="50" y="170"/>
                    </a:lnTo>
                    <a:lnTo>
                      <a:pt x="63" y="158"/>
                    </a:lnTo>
                    <a:lnTo>
                      <a:pt x="62" y="217"/>
                    </a:lnTo>
                    <a:lnTo>
                      <a:pt x="125" y="217"/>
                    </a:lnTo>
                    <a:lnTo>
                      <a:pt x="127" y="196"/>
                    </a:lnTo>
                    <a:lnTo>
                      <a:pt x="128" y="175"/>
                    </a:lnTo>
                    <a:lnTo>
                      <a:pt x="134" y="153"/>
                    </a:lnTo>
                    <a:lnTo>
                      <a:pt x="141" y="143"/>
                    </a:lnTo>
                    <a:lnTo>
                      <a:pt x="150" y="132"/>
                    </a:lnTo>
                    <a:lnTo>
                      <a:pt x="159" y="122"/>
                    </a:lnTo>
                    <a:lnTo>
                      <a:pt x="162" y="111"/>
                    </a:lnTo>
                    <a:lnTo>
                      <a:pt x="166" y="99"/>
                    </a:lnTo>
                    <a:lnTo>
                      <a:pt x="161" y="74"/>
                    </a:lnTo>
                    <a:lnTo>
                      <a:pt x="150" y="47"/>
                    </a:lnTo>
                    <a:lnTo>
                      <a:pt x="136" y="24"/>
                    </a:lnTo>
                    <a:lnTo>
                      <a:pt x="116"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28" name="Freeform 168"/>
              <p:cNvSpPr>
                <a:spLocks/>
              </p:cNvSpPr>
              <p:nvPr/>
            </p:nvSpPr>
            <p:spPr bwMode="auto">
              <a:xfrm>
                <a:off x="1403" y="1845"/>
                <a:ext cx="14" cy="24"/>
              </a:xfrm>
              <a:custGeom>
                <a:avLst/>
                <a:gdLst>
                  <a:gd name="T0" fmla="*/ 1 w 43"/>
                  <a:gd name="T1" fmla="*/ 0 h 71"/>
                  <a:gd name="T2" fmla="*/ 0 w 43"/>
                  <a:gd name="T3" fmla="*/ 0 h 71"/>
                  <a:gd name="T4" fmla="*/ 0 w 43"/>
                  <a:gd name="T5" fmla="*/ 1 h 71"/>
                  <a:gd name="T6" fmla="*/ 0 w 43"/>
                  <a:gd name="T7" fmla="*/ 1 h 71"/>
                  <a:gd name="T8" fmla="*/ 0 w 43"/>
                  <a:gd name="T9" fmla="*/ 1 h 71"/>
                  <a:gd name="T10" fmla="*/ 0 60000 65536"/>
                  <a:gd name="T11" fmla="*/ 0 60000 65536"/>
                  <a:gd name="T12" fmla="*/ 0 60000 65536"/>
                  <a:gd name="T13" fmla="*/ 0 60000 65536"/>
                  <a:gd name="T14" fmla="*/ 0 60000 65536"/>
                  <a:gd name="T15" fmla="*/ 0 w 43"/>
                  <a:gd name="T16" fmla="*/ 0 h 71"/>
                  <a:gd name="T17" fmla="*/ 43 w 43"/>
                  <a:gd name="T18" fmla="*/ 71 h 71"/>
                </a:gdLst>
                <a:ahLst/>
                <a:cxnLst>
                  <a:cxn ang="T10">
                    <a:pos x="T0" y="T1"/>
                  </a:cxn>
                  <a:cxn ang="T11">
                    <a:pos x="T2" y="T3"/>
                  </a:cxn>
                  <a:cxn ang="T12">
                    <a:pos x="T4" y="T5"/>
                  </a:cxn>
                  <a:cxn ang="T13">
                    <a:pos x="T6" y="T7"/>
                  </a:cxn>
                  <a:cxn ang="T14">
                    <a:pos x="T8" y="T9"/>
                  </a:cxn>
                </a:cxnLst>
                <a:rect l="T15" t="T16" r="T17" b="T18"/>
                <a:pathLst>
                  <a:path w="43" h="71">
                    <a:moveTo>
                      <a:pt x="43" y="0"/>
                    </a:moveTo>
                    <a:lnTo>
                      <a:pt x="39" y="13"/>
                    </a:lnTo>
                    <a:lnTo>
                      <a:pt x="23" y="42"/>
                    </a:lnTo>
                    <a:lnTo>
                      <a:pt x="10" y="59"/>
                    </a:lnTo>
                    <a:lnTo>
                      <a:pt x="0" y="71"/>
                    </a:lnTo>
                  </a:path>
                </a:pathLst>
              </a:custGeom>
              <a:noFill/>
              <a:ln w="0">
                <a:solidFill>
                  <a:srgbClr val="000000"/>
                </a:solidFill>
                <a:round/>
                <a:headEnd/>
                <a:tailEnd/>
              </a:ln>
            </p:spPr>
            <p:txBody>
              <a:bodyPr/>
              <a:lstStyle/>
              <a:p>
                <a:pPr eaLnBrk="0" hangingPunct="0"/>
                <a:endParaRPr lang="it-IT"/>
              </a:p>
            </p:txBody>
          </p:sp>
          <p:sp>
            <p:nvSpPr>
              <p:cNvPr id="83629" name="Freeform 169"/>
              <p:cNvSpPr>
                <a:spLocks/>
              </p:cNvSpPr>
              <p:nvPr/>
            </p:nvSpPr>
            <p:spPr bwMode="auto">
              <a:xfrm>
                <a:off x="983" y="1602"/>
                <a:ext cx="69" cy="44"/>
              </a:xfrm>
              <a:custGeom>
                <a:avLst/>
                <a:gdLst>
                  <a:gd name="T0" fmla="*/ 0 w 207"/>
                  <a:gd name="T1" fmla="*/ 0 h 132"/>
                  <a:gd name="T2" fmla="*/ 0 w 207"/>
                  <a:gd name="T3" fmla="*/ 1 h 132"/>
                  <a:gd name="T4" fmla="*/ 1 w 207"/>
                  <a:gd name="T5" fmla="*/ 1 h 132"/>
                  <a:gd name="T6" fmla="*/ 1 w 207"/>
                  <a:gd name="T7" fmla="*/ 1 h 132"/>
                  <a:gd name="T8" fmla="*/ 1 w 207"/>
                  <a:gd name="T9" fmla="*/ 1 h 132"/>
                  <a:gd name="T10" fmla="*/ 2 w 207"/>
                  <a:gd name="T11" fmla="*/ 0 h 132"/>
                  <a:gd name="T12" fmla="*/ 2 w 207"/>
                  <a:gd name="T13" fmla="*/ 0 h 132"/>
                  <a:gd name="T14" fmla="*/ 2 w 207"/>
                  <a:gd name="T15" fmla="*/ 0 h 132"/>
                  <a:gd name="T16" fmla="*/ 2 w 207"/>
                  <a:gd name="T17" fmla="*/ 0 h 132"/>
                  <a:gd name="T18" fmla="*/ 3 w 207"/>
                  <a:gd name="T19" fmla="*/ 1 h 132"/>
                  <a:gd name="T20" fmla="*/ 2 w 207"/>
                  <a:gd name="T21" fmla="*/ 1 h 132"/>
                  <a:gd name="T22" fmla="*/ 2 w 207"/>
                  <a:gd name="T23" fmla="*/ 1 h 132"/>
                  <a:gd name="T24" fmla="*/ 2 w 207"/>
                  <a:gd name="T25" fmla="*/ 2 h 132"/>
                  <a:gd name="T26" fmla="*/ 2 w 207"/>
                  <a:gd name="T27" fmla="*/ 2 h 132"/>
                  <a:gd name="T28" fmla="*/ 1 w 207"/>
                  <a:gd name="T29" fmla="*/ 2 h 132"/>
                  <a:gd name="T30" fmla="*/ 1 w 207"/>
                  <a:gd name="T31" fmla="*/ 2 h 132"/>
                  <a:gd name="T32" fmla="*/ 1 w 207"/>
                  <a:gd name="T33" fmla="*/ 2 h 132"/>
                  <a:gd name="T34" fmla="*/ 1 w 207"/>
                  <a:gd name="T35" fmla="*/ 2 h 132"/>
                  <a:gd name="T36" fmla="*/ 0 w 207"/>
                  <a:gd name="T37" fmla="*/ 1 h 132"/>
                  <a:gd name="T38" fmla="*/ 0 w 207"/>
                  <a:gd name="T39" fmla="*/ 1 h 132"/>
                  <a:gd name="T40" fmla="*/ 0 w 207"/>
                  <a:gd name="T41" fmla="*/ 1 h 132"/>
                  <a:gd name="T42" fmla="*/ 0 w 207"/>
                  <a:gd name="T43" fmla="*/ 0 h 132"/>
                  <a:gd name="T44" fmla="*/ 0 w 207"/>
                  <a:gd name="T45" fmla="*/ 0 h 1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7"/>
                  <a:gd name="T70" fmla="*/ 0 h 132"/>
                  <a:gd name="T71" fmla="*/ 207 w 207"/>
                  <a:gd name="T72" fmla="*/ 132 h 1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7" h="132">
                    <a:moveTo>
                      <a:pt x="12" y="29"/>
                    </a:moveTo>
                    <a:lnTo>
                      <a:pt x="39" y="43"/>
                    </a:lnTo>
                    <a:lnTo>
                      <a:pt x="65" y="48"/>
                    </a:lnTo>
                    <a:lnTo>
                      <a:pt x="89" y="48"/>
                    </a:lnTo>
                    <a:lnTo>
                      <a:pt x="111" y="46"/>
                    </a:lnTo>
                    <a:lnTo>
                      <a:pt x="132" y="40"/>
                    </a:lnTo>
                    <a:lnTo>
                      <a:pt x="155" y="26"/>
                    </a:lnTo>
                    <a:lnTo>
                      <a:pt x="181" y="7"/>
                    </a:lnTo>
                    <a:lnTo>
                      <a:pt x="188" y="0"/>
                    </a:lnTo>
                    <a:lnTo>
                      <a:pt x="207" y="90"/>
                    </a:lnTo>
                    <a:lnTo>
                      <a:pt x="197" y="103"/>
                    </a:lnTo>
                    <a:lnTo>
                      <a:pt x="180" y="114"/>
                    </a:lnTo>
                    <a:lnTo>
                      <a:pt x="163" y="122"/>
                    </a:lnTo>
                    <a:lnTo>
                      <a:pt x="145" y="125"/>
                    </a:lnTo>
                    <a:lnTo>
                      <a:pt x="117" y="130"/>
                    </a:lnTo>
                    <a:lnTo>
                      <a:pt x="89" y="132"/>
                    </a:lnTo>
                    <a:lnTo>
                      <a:pt x="58" y="130"/>
                    </a:lnTo>
                    <a:lnTo>
                      <a:pt x="41" y="125"/>
                    </a:lnTo>
                    <a:lnTo>
                      <a:pt x="31" y="119"/>
                    </a:lnTo>
                    <a:lnTo>
                      <a:pt x="25" y="114"/>
                    </a:lnTo>
                    <a:lnTo>
                      <a:pt x="14" y="71"/>
                    </a:lnTo>
                    <a:lnTo>
                      <a:pt x="0" y="20"/>
                    </a:lnTo>
                    <a:lnTo>
                      <a:pt x="12" y="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30" name="Freeform 170"/>
              <p:cNvSpPr>
                <a:spLocks/>
              </p:cNvSpPr>
              <p:nvPr/>
            </p:nvSpPr>
            <p:spPr bwMode="auto">
              <a:xfrm>
                <a:off x="805" y="1492"/>
                <a:ext cx="121" cy="78"/>
              </a:xfrm>
              <a:custGeom>
                <a:avLst/>
                <a:gdLst>
                  <a:gd name="T0" fmla="*/ 1 w 363"/>
                  <a:gd name="T1" fmla="*/ 2 h 233"/>
                  <a:gd name="T2" fmla="*/ 1 w 363"/>
                  <a:gd name="T3" fmla="*/ 2 h 233"/>
                  <a:gd name="T4" fmla="*/ 1 w 363"/>
                  <a:gd name="T5" fmla="*/ 2 h 233"/>
                  <a:gd name="T6" fmla="*/ 1 w 363"/>
                  <a:gd name="T7" fmla="*/ 2 h 233"/>
                  <a:gd name="T8" fmla="*/ 2 w 363"/>
                  <a:gd name="T9" fmla="*/ 2 h 233"/>
                  <a:gd name="T10" fmla="*/ 2 w 363"/>
                  <a:gd name="T11" fmla="*/ 1 h 233"/>
                  <a:gd name="T12" fmla="*/ 3 w 363"/>
                  <a:gd name="T13" fmla="*/ 2 h 233"/>
                  <a:gd name="T14" fmla="*/ 3 w 363"/>
                  <a:gd name="T15" fmla="*/ 2 h 233"/>
                  <a:gd name="T16" fmla="*/ 3 w 363"/>
                  <a:gd name="T17" fmla="*/ 2 h 233"/>
                  <a:gd name="T18" fmla="*/ 4 w 363"/>
                  <a:gd name="T19" fmla="*/ 2 h 233"/>
                  <a:gd name="T20" fmla="*/ 4 w 363"/>
                  <a:gd name="T21" fmla="*/ 2 h 233"/>
                  <a:gd name="T22" fmla="*/ 4 w 363"/>
                  <a:gd name="T23" fmla="*/ 2 h 233"/>
                  <a:gd name="T24" fmla="*/ 4 w 363"/>
                  <a:gd name="T25" fmla="*/ 2 h 233"/>
                  <a:gd name="T26" fmla="*/ 4 w 363"/>
                  <a:gd name="T27" fmla="*/ 2 h 233"/>
                  <a:gd name="T28" fmla="*/ 4 w 363"/>
                  <a:gd name="T29" fmla="*/ 2 h 233"/>
                  <a:gd name="T30" fmla="*/ 4 w 363"/>
                  <a:gd name="T31" fmla="*/ 1 h 233"/>
                  <a:gd name="T32" fmla="*/ 4 w 363"/>
                  <a:gd name="T33" fmla="*/ 1 h 233"/>
                  <a:gd name="T34" fmla="*/ 4 w 363"/>
                  <a:gd name="T35" fmla="*/ 1 h 233"/>
                  <a:gd name="T36" fmla="*/ 4 w 363"/>
                  <a:gd name="T37" fmla="*/ 0 h 233"/>
                  <a:gd name="T38" fmla="*/ 4 w 363"/>
                  <a:gd name="T39" fmla="*/ 0 h 233"/>
                  <a:gd name="T40" fmla="*/ 3 w 363"/>
                  <a:gd name="T41" fmla="*/ 0 h 233"/>
                  <a:gd name="T42" fmla="*/ 3 w 363"/>
                  <a:gd name="T43" fmla="*/ 0 h 233"/>
                  <a:gd name="T44" fmla="*/ 3 w 363"/>
                  <a:gd name="T45" fmla="*/ 0 h 233"/>
                  <a:gd name="T46" fmla="*/ 2 w 363"/>
                  <a:gd name="T47" fmla="*/ 0 h 233"/>
                  <a:gd name="T48" fmla="*/ 2 w 363"/>
                  <a:gd name="T49" fmla="*/ 0 h 233"/>
                  <a:gd name="T50" fmla="*/ 1 w 363"/>
                  <a:gd name="T51" fmla="*/ 0 h 233"/>
                  <a:gd name="T52" fmla="*/ 1 w 363"/>
                  <a:gd name="T53" fmla="*/ 0 h 233"/>
                  <a:gd name="T54" fmla="*/ 0 w 363"/>
                  <a:gd name="T55" fmla="*/ 1 h 233"/>
                  <a:gd name="T56" fmla="*/ 0 w 363"/>
                  <a:gd name="T57" fmla="*/ 1 h 233"/>
                  <a:gd name="T58" fmla="*/ 0 w 363"/>
                  <a:gd name="T59" fmla="*/ 2 h 233"/>
                  <a:gd name="T60" fmla="*/ 0 w 363"/>
                  <a:gd name="T61" fmla="*/ 2 h 233"/>
                  <a:gd name="T62" fmla="*/ 0 w 363"/>
                  <a:gd name="T63" fmla="*/ 3 h 233"/>
                  <a:gd name="T64" fmla="*/ 1 w 363"/>
                  <a:gd name="T65" fmla="*/ 3 h 2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3"/>
                  <a:gd name="T100" fmla="*/ 0 h 233"/>
                  <a:gd name="T101" fmla="*/ 363 w 363"/>
                  <a:gd name="T102" fmla="*/ 233 h 2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3" h="233">
                    <a:moveTo>
                      <a:pt x="42" y="228"/>
                    </a:moveTo>
                    <a:lnTo>
                      <a:pt x="44" y="188"/>
                    </a:lnTo>
                    <a:lnTo>
                      <a:pt x="75" y="209"/>
                    </a:lnTo>
                    <a:lnTo>
                      <a:pt x="79" y="184"/>
                    </a:lnTo>
                    <a:lnTo>
                      <a:pt x="83" y="168"/>
                    </a:lnTo>
                    <a:lnTo>
                      <a:pt x="94" y="151"/>
                    </a:lnTo>
                    <a:lnTo>
                      <a:pt x="106" y="142"/>
                    </a:lnTo>
                    <a:lnTo>
                      <a:pt x="119" y="130"/>
                    </a:lnTo>
                    <a:lnTo>
                      <a:pt x="132" y="125"/>
                    </a:lnTo>
                    <a:lnTo>
                      <a:pt x="146" y="123"/>
                    </a:lnTo>
                    <a:lnTo>
                      <a:pt x="159" y="122"/>
                    </a:lnTo>
                    <a:lnTo>
                      <a:pt x="188" y="118"/>
                    </a:lnTo>
                    <a:lnTo>
                      <a:pt x="205" y="119"/>
                    </a:lnTo>
                    <a:lnTo>
                      <a:pt x="221" y="123"/>
                    </a:lnTo>
                    <a:lnTo>
                      <a:pt x="233" y="126"/>
                    </a:lnTo>
                    <a:lnTo>
                      <a:pt x="246" y="132"/>
                    </a:lnTo>
                    <a:lnTo>
                      <a:pt x="259" y="142"/>
                    </a:lnTo>
                    <a:lnTo>
                      <a:pt x="274" y="155"/>
                    </a:lnTo>
                    <a:lnTo>
                      <a:pt x="283" y="122"/>
                    </a:lnTo>
                    <a:lnTo>
                      <a:pt x="297" y="130"/>
                    </a:lnTo>
                    <a:lnTo>
                      <a:pt x="312" y="143"/>
                    </a:lnTo>
                    <a:lnTo>
                      <a:pt x="320" y="157"/>
                    </a:lnTo>
                    <a:lnTo>
                      <a:pt x="325" y="174"/>
                    </a:lnTo>
                    <a:lnTo>
                      <a:pt x="327" y="197"/>
                    </a:lnTo>
                    <a:lnTo>
                      <a:pt x="338" y="184"/>
                    </a:lnTo>
                    <a:lnTo>
                      <a:pt x="341" y="164"/>
                    </a:lnTo>
                    <a:lnTo>
                      <a:pt x="340" y="142"/>
                    </a:lnTo>
                    <a:lnTo>
                      <a:pt x="338" y="130"/>
                    </a:lnTo>
                    <a:lnTo>
                      <a:pt x="327" y="111"/>
                    </a:lnTo>
                    <a:lnTo>
                      <a:pt x="340" y="122"/>
                    </a:lnTo>
                    <a:lnTo>
                      <a:pt x="363" y="134"/>
                    </a:lnTo>
                    <a:lnTo>
                      <a:pt x="359" y="117"/>
                    </a:lnTo>
                    <a:lnTo>
                      <a:pt x="351" y="97"/>
                    </a:lnTo>
                    <a:lnTo>
                      <a:pt x="338" y="78"/>
                    </a:lnTo>
                    <a:lnTo>
                      <a:pt x="314" y="57"/>
                    </a:lnTo>
                    <a:lnTo>
                      <a:pt x="299" y="46"/>
                    </a:lnTo>
                    <a:lnTo>
                      <a:pt x="274" y="34"/>
                    </a:lnTo>
                    <a:lnTo>
                      <a:pt x="294" y="32"/>
                    </a:lnTo>
                    <a:lnTo>
                      <a:pt x="318" y="33"/>
                    </a:lnTo>
                    <a:lnTo>
                      <a:pt x="298" y="25"/>
                    </a:lnTo>
                    <a:lnTo>
                      <a:pt x="281" y="22"/>
                    </a:lnTo>
                    <a:lnTo>
                      <a:pt x="261" y="19"/>
                    </a:lnTo>
                    <a:lnTo>
                      <a:pt x="244" y="24"/>
                    </a:lnTo>
                    <a:lnTo>
                      <a:pt x="253" y="12"/>
                    </a:lnTo>
                    <a:lnTo>
                      <a:pt x="267" y="4"/>
                    </a:lnTo>
                    <a:lnTo>
                      <a:pt x="237" y="0"/>
                    </a:lnTo>
                    <a:lnTo>
                      <a:pt x="209" y="3"/>
                    </a:lnTo>
                    <a:lnTo>
                      <a:pt x="185" y="7"/>
                    </a:lnTo>
                    <a:lnTo>
                      <a:pt x="159" y="14"/>
                    </a:lnTo>
                    <a:lnTo>
                      <a:pt x="174" y="3"/>
                    </a:lnTo>
                    <a:lnTo>
                      <a:pt x="147" y="9"/>
                    </a:lnTo>
                    <a:lnTo>
                      <a:pt x="119" y="16"/>
                    </a:lnTo>
                    <a:lnTo>
                      <a:pt x="94" y="24"/>
                    </a:lnTo>
                    <a:lnTo>
                      <a:pt x="69" y="37"/>
                    </a:lnTo>
                    <a:lnTo>
                      <a:pt x="49" y="49"/>
                    </a:lnTo>
                    <a:lnTo>
                      <a:pt x="37" y="64"/>
                    </a:lnTo>
                    <a:lnTo>
                      <a:pt x="24" y="79"/>
                    </a:lnTo>
                    <a:lnTo>
                      <a:pt x="14" y="99"/>
                    </a:lnTo>
                    <a:lnTo>
                      <a:pt x="6" y="119"/>
                    </a:lnTo>
                    <a:lnTo>
                      <a:pt x="3" y="142"/>
                    </a:lnTo>
                    <a:lnTo>
                      <a:pt x="0" y="157"/>
                    </a:lnTo>
                    <a:lnTo>
                      <a:pt x="3" y="174"/>
                    </a:lnTo>
                    <a:lnTo>
                      <a:pt x="8" y="190"/>
                    </a:lnTo>
                    <a:lnTo>
                      <a:pt x="16" y="208"/>
                    </a:lnTo>
                    <a:lnTo>
                      <a:pt x="27" y="221"/>
                    </a:lnTo>
                    <a:lnTo>
                      <a:pt x="42" y="233"/>
                    </a:lnTo>
                    <a:lnTo>
                      <a:pt x="42" y="2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31" name="Freeform 171"/>
              <p:cNvSpPr>
                <a:spLocks/>
              </p:cNvSpPr>
              <p:nvPr/>
            </p:nvSpPr>
            <p:spPr bwMode="auto">
              <a:xfrm>
                <a:off x="818" y="1595"/>
                <a:ext cx="86" cy="33"/>
              </a:xfrm>
              <a:custGeom>
                <a:avLst/>
                <a:gdLst>
                  <a:gd name="T0" fmla="*/ 3 w 256"/>
                  <a:gd name="T1" fmla="*/ 1 h 100"/>
                  <a:gd name="T2" fmla="*/ 3 w 256"/>
                  <a:gd name="T3" fmla="*/ 1 h 100"/>
                  <a:gd name="T4" fmla="*/ 3 w 256"/>
                  <a:gd name="T5" fmla="*/ 1 h 100"/>
                  <a:gd name="T6" fmla="*/ 3 w 256"/>
                  <a:gd name="T7" fmla="*/ 1 h 100"/>
                  <a:gd name="T8" fmla="*/ 3 w 256"/>
                  <a:gd name="T9" fmla="*/ 1 h 100"/>
                  <a:gd name="T10" fmla="*/ 3 w 256"/>
                  <a:gd name="T11" fmla="*/ 1 h 100"/>
                  <a:gd name="T12" fmla="*/ 3 w 256"/>
                  <a:gd name="T13" fmla="*/ 1 h 100"/>
                  <a:gd name="T14" fmla="*/ 2 w 256"/>
                  <a:gd name="T15" fmla="*/ 1 h 100"/>
                  <a:gd name="T16" fmla="*/ 2 w 256"/>
                  <a:gd name="T17" fmla="*/ 1 h 100"/>
                  <a:gd name="T18" fmla="*/ 2 w 256"/>
                  <a:gd name="T19" fmla="*/ 1 h 100"/>
                  <a:gd name="T20" fmla="*/ 1 w 256"/>
                  <a:gd name="T21" fmla="*/ 1 h 100"/>
                  <a:gd name="T22" fmla="*/ 1 w 256"/>
                  <a:gd name="T23" fmla="*/ 1 h 100"/>
                  <a:gd name="T24" fmla="*/ 0 w 256"/>
                  <a:gd name="T25" fmla="*/ 1 h 100"/>
                  <a:gd name="T26" fmla="*/ 0 w 256"/>
                  <a:gd name="T27" fmla="*/ 1 h 100"/>
                  <a:gd name="T28" fmla="*/ 0 w 256"/>
                  <a:gd name="T29" fmla="*/ 1 h 100"/>
                  <a:gd name="T30" fmla="*/ 0 w 256"/>
                  <a:gd name="T31" fmla="*/ 1 h 100"/>
                  <a:gd name="T32" fmla="*/ 0 w 256"/>
                  <a:gd name="T33" fmla="*/ 1 h 100"/>
                  <a:gd name="T34" fmla="*/ 0 w 256"/>
                  <a:gd name="T35" fmla="*/ 0 h 100"/>
                  <a:gd name="T36" fmla="*/ 0 w 256"/>
                  <a:gd name="T37" fmla="*/ 0 h 100"/>
                  <a:gd name="T38" fmla="*/ 0 w 256"/>
                  <a:gd name="T39" fmla="*/ 0 h 100"/>
                  <a:gd name="T40" fmla="*/ 0 w 256"/>
                  <a:gd name="T41" fmla="*/ 0 h 100"/>
                  <a:gd name="T42" fmla="*/ 0 w 256"/>
                  <a:gd name="T43" fmla="*/ 0 h 100"/>
                  <a:gd name="T44" fmla="*/ 1 w 256"/>
                  <a:gd name="T45" fmla="*/ 0 h 100"/>
                  <a:gd name="T46" fmla="*/ 1 w 256"/>
                  <a:gd name="T47" fmla="*/ 0 h 100"/>
                  <a:gd name="T48" fmla="*/ 1 w 256"/>
                  <a:gd name="T49" fmla="*/ 0 h 100"/>
                  <a:gd name="T50" fmla="*/ 1 w 256"/>
                  <a:gd name="T51" fmla="*/ 0 h 100"/>
                  <a:gd name="T52" fmla="*/ 1 w 256"/>
                  <a:gd name="T53" fmla="*/ 0 h 100"/>
                  <a:gd name="T54" fmla="*/ 1 w 256"/>
                  <a:gd name="T55" fmla="*/ 0 h 100"/>
                  <a:gd name="T56" fmla="*/ 2 w 256"/>
                  <a:gd name="T57" fmla="*/ 1 h 100"/>
                  <a:gd name="T58" fmla="*/ 2 w 256"/>
                  <a:gd name="T59" fmla="*/ 1 h 100"/>
                  <a:gd name="T60" fmla="*/ 3 w 256"/>
                  <a:gd name="T61" fmla="*/ 0 h 100"/>
                  <a:gd name="T62" fmla="*/ 3 w 256"/>
                  <a:gd name="T63" fmla="*/ 0 h 100"/>
                  <a:gd name="T64" fmla="*/ 3 w 256"/>
                  <a:gd name="T65" fmla="*/ 0 h 100"/>
                  <a:gd name="T66" fmla="*/ 3 w 256"/>
                  <a:gd name="T67" fmla="*/ 1 h 100"/>
                  <a:gd name="T68" fmla="*/ 3 w 256"/>
                  <a:gd name="T69" fmla="*/ 1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6"/>
                  <a:gd name="T106" fmla="*/ 0 h 100"/>
                  <a:gd name="T107" fmla="*/ 256 w 256"/>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6" h="100">
                    <a:moveTo>
                      <a:pt x="246" y="70"/>
                    </a:moveTo>
                    <a:lnTo>
                      <a:pt x="240" y="74"/>
                    </a:lnTo>
                    <a:lnTo>
                      <a:pt x="236" y="79"/>
                    </a:lnTo>
                    <a:lnTo>
                      <a:pt x="230" y="86"/>
                    </a:lnTo>
                    <a:lnTo>
                      <a:pt x="226" y="91"/>
                    </a:lnTo>
                    <a:lnTo>
                      <a:pt x="225" y="92"/>
                    </a:lnTo>
                    <a:lnTo>
                      <a:pt x="198" y="93"/>
                    </a:lnTo>
                    <a:lnTo>
                      <a:pt x="170" y="100"/>
                    </a:lnTo>
                    <a:lnTo>
                      <a:pt x="152" y="84"/>
                    </a:lnTo>
                    <a:lnTo>
                      <a:pt x="132" y="71"/>
                    </a:lnTo>
                    <a:lnTo>
                      <a:pt x="104" y="60"/>
                    </a:lnTo>
                    <a:lnTo>
                      <a:pt x="66" y="49"/>
                    </a:lnTo>
                    <a:lnTo>
                      <a:pt x="32" y="48"/>
                    </a:lnTo>
                    <a:lnTo>
                      <a:pt x="16" y="49"/>
                    </a:lnTo>
                    <a:lnTo>
                      <a:pt x="8" y="53"/>
                    </a:lnTo>
                    <a:lnTo>
                      <a:pt x="0" y="60"/>
                    </a:lnTo>
                    <a:lnTo>
                      <a:pt x="3" y="57"/>
                    </a:lnTo>
                    <a:lnTo>
                      <a:pt x="26" y="32"/>
                    </a:lnTo>
                    <a:lnTo>
                      <a:pt x="29" y="24"/>
                    </a:lnTo>
                    <a:lnTo>
                      <a:pt x="34" y="18"/>
                    </a:lnTo>
                    <a:lnTo>
                      <a:pt x="38" y="1"/>
                    </a:lnTo>
                    <a:lnTo>
                      <a:pt x="38" y="0"/>
                    </a:lnTo>
                    <a:lnTo>
                      <a:pt x="46" y="8"/>
                    </a:lnTo>
                    <a:lnTo>
                      <a:pt x="61" y="18"/>
                    </a:lnTo>
                    <a:lnTo>
                      <a:pt x="75" y="25"/>
                    </a:lnTo>
                    <a:lnTo>
                      <a:pt x="92" y="32"/>
                    </a:lnTo>
                    <a:lnTo>
                      <a:pt x="105" y="35"/>
                    </a:lnTo>
                    <a:lnTo>
                      <a:pt x="119" y="39"/>
                    </a:lnTo>
                    <a:lnTo>
                      <a:pt x="144" y="42"/>
                    </a:lnTo>
                    <a:lnTo>
                      <a:pt x="170" y="42"/>
                    </a:lnTo>
                    <a:lnTo>
                      <a:pt x="204" y="39"/>
                    </a:lnTo>
                    <a:lnTo>
                      <a:pt x="219" y="33"/>
                    </a:lnTo>
                    <a:lnTo>
                      <a:pt x="218" y="35"/>
                    </a:lnTo>
                    <a:lnTo>
                      <a:pt x="256" y="66"/>
                    </a:lnTo>
                    <a:lnTo>
                      <a:pt x="246" y="7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32" name="Freeform 172"/>
              <p:cNvSpPr>
                <a:spLocks/>
              </p:cNvSpPr>
              <p:nvPr/>
            </p:nvSpPr>
            <p:spPr bwMode="auto">
              <a:xfrm>
                <a:off x="818" y="1531"/>
                <a:ext cx="96" cy="78"/>
              </a:xfrm>
              <a:custGeom>
                <a:avLst/>
                <a:gdLst>
                  <a:gd name="T0" fmla="*/ 3 w 287"/>
                  <a:gd name="T1" fmla="*/ 3 h 234"/>
                  <a:gd name="T2" fmla="*/ 3 w 287"/>
                  <a:gd name="T3" fmla="*/ 3 h 234"/>
                  <a:gd name="T4" fmla="*/ 3 w 287"/>
                  <a:gd name="T5" fmla="*/ 3 h 234"/>
                  <a:gd name="T6" fmla="*/ 3 w 287"/>
                  <a:gd name="T7" fmla="*/ 2 h 234"/>
                  <a:gd name="T8" fmla="*/ 3 w 287"/>
                  <a:gd name="T9" fmla="*/ 2 h 234"/>
                  <a:gd name="T10" fmla="*/ 4 w 287"/>
                  <a:gd name="T11" fmla="*/ 2 h 234"/>
                  <a:gd name="T12" fmla="*/ 4 w 287"/>
                  <a:gd name="T13" fmla="*/ 1 h 234"/>
                  <a:gd name="T14" fmla="*/ 4 w 287"/>
                  <a:gd name="T15" fmla="*/ 1 h 234"/>
                  <a:gd name="T16" fmla="*/ 4 w 287"/>
                  <a:gd name="T17" fmla="*/ 1 h 234"/>
                  <a:gd name="T18" fmla="*/ 3 w 287"/>
                  <a:gd name="T19" fmla="*/ 0 h 234"/>
                  <a:gd name="T20" fmla="*/ 3 w 287"/>
                  <a:gd name="T21" fmla="*/ 0 h 234"/>
                  <a:gd name="T22" fmla="*/ 3 w 287"/>
                  <a:gd name="T23" fmla="*/ 0 h 234"/>
                  <a:gd name="T24" fmla="*/ 3 w 287"/>
                  <a:gd name="T25" fmla="*/ 0 h 234"/>
                  <a:gd name="T26" fmla="*/ 3 w 287"/>
                  <a:gd name="T27" fmla="*/ 0 h 234"/>
                  <a:gd name="T28" fmla="*/ 3 w 287"/>
                  <a:gd name="T29" fmla="*/ 0 h 234"/>
                  <a:gd name="T30" fmla="*/ 3 w 287"/>
                  <a:gd name="T31" fmla="*/ 0 h 234"/>
                  <a:gd name="T32" fmla="*/ 2 w 287"/>
                  <a:gd name="T33" fmla="*/ 0 h 234"/>
                  <a:gd name="T34" fmla="*/ 2 w 287"/>
                  <a:gd name="T35" fmla="*/ 0 h 234"/>
                  <a:gd name="T36" fmla="*/ 2 w 287"/>
                  <a:gd name="T37" fmla="*/ 0 h 234"/>
                  <a:gd name="T38" fmla="*/ 2 w 287"/>
                  <a:gd name="T39" fmla="*/ 0 h 234"/>
                  <a:gd name="T40" fmla="*/ 1 w 287"/>
                  <a:gd name="T41" fmla="*/ 0 h 234"/>
                  <a:gd name="T42" fmla="*/ 1 w 287"/>
                  <a:gd name="T43" fmla="*/ 0 h 234"/>
                  <a:gd name="T44" fmla="*/ 1 w 287"/>
                  <a:gd name="T45" fmla="*/ 0 h 234"/>
                  <a:gd name="T46" fmla="*/ 1 w 287"/>
                  <a:gd name="T47" fmla="*/ 0 h 234"/>
                  <a:gd name="T48" fmla="*/ 1 w 287"/>
                  <a:gd name="T49" fmla="*/ 0 h 234"/>
                  <a:gd name="T50" fmla="*/ 1 w 287"/>
                  <a:gd name="T51" fmla="*/ 0 h 234"/>
                  <a:gd name="T52" fmla="*/ 1 w 287"/>
                  <a:gd name="T53" fmla="*/ 1 h 234"/>
                  <a:gd name="T54" fmla="*/ 0 w 287"/>
                  <a:gd name="T55" fmla="*/ 1 h 234"/>
                  <a:gd name="T56" fmla="*/ 0 w 287"/>
                  <a:gd name="T57" fmla="*/ 1 h 234"/>
                  <a:gd name="T58" fmla="*/ 0 w 287"/>
                  <a:gd name="T59" fmla="*/ 1 h 234"/>
                  <a:gd name="T60" fmla="*/ 0 w 287"/>
                  <a:gd name="T61" fmla="*/ 1 h 234"/>
                  <a:gd name="T62" fmla="*/ 0 w 287"/>
                  <a:gd name="T63" fmla="*/ 1 h 234"/>
                  <a:gd name="T64" fmla="*/ 0 w 287"/>
                  <a:gd name="T65" fmla="*/ 2 h 234"/>
                  <a:gd name="T66" fmla="*/ 0 w 287"/>
                  <a:gd name="T67" fmla="*/ 2 h 234"/>
                  <a:gd name="T68" fmla="*/ 0 w 287"/>
                  <a:gd name="T69" fmla="*/ 2 h 234"/>
                  <a:gd name="T70" fmla="*/ 0 w 287"/>
                  <a:gd name="T71" fmla="*/ 2 h 234"/>
                  <a:gd name="T72" fmla="*/ 1 w 287"/>
                  <a:gd name="T73" fmla="*/ 2 h 234"/>
                  <a:gd name="T74" fmla="*/ 1 w 287"/>
                  <a:gd name="T75" fmla="*/ 3 h 234"/>
                  <a:gd name="T76" fmla="*/ 1 w 287"/>
                  <a:gd name="T77" fmla="*/ 3 h 234"/>
                  <a:gd name="T78" fmla="*/ 1 w 287"/>
                  <a:gd name="T79" fmla="*/ 3 h 234"/>
                  <a:gd name="T80" fmla="*/ 1 w 287"/>
                  <a:gd name="T81" fmla="*/ 3 h 234"/>
                  <a:gd name="T82" fmla="*/ 1 w 287"/>
                  <a:gd name="T83" fmla="*/ 3 h 234"/>
                  <a:gd name="T84" fmla="*/ 2 w 287"/>
                  <a:gd name="T85" fmla="*/ 3 h 234"/>
                  <a:gd name="T86" fmla="*/ 2 w 287"/>
                  <a:gd name="T87" fmla="*/ 3 h 234"/>
                  <a:gd name="T88" fmla="*/ 3 w 287"/>
                  <a:gd name="T89" fmla="*/ 3 h 234"/>
                  <a:gd name="T90" fmla="*/ 3 w 287"/>
                  <a:gd name="T91" fmla="*/ 3 h 23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7"/>
                  <a:gd name="T139" fmla="*/ 0 h 234"/>
                  <a:gd name="T140" fmla="*/ 287 w 287"/>
                  <a:gd name="T141" fmla="*/ 234 h 23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7" h="234">
                    <a:moveTo>
                      <a:pt x="219" y="224"/>
                    </a:moveTo>
                    <a:lnTo>
                      <a:pt x="234" y="216"/>
                    </a:lnTo>
                    <a:lnTo>
                      <a:pt x="248" y="206"/>
                    </a:lnTo>
                    <a:lnTo>
                      <a:pt x="261" y="191"/>
                    </a:lnTo>
                    <a:lnTo>
                      <a:pt x="272" y="175"/>
                    </a:lnTo>
                    <a:lnTo>
                      <a:pt x="283" y="143"/>
                    </a:lnTo>
                    <a:lnTo>
                      <a:pt x="287" y="110"/>
                    </a:lnTo>
                    <a:lnTo>
                      <a:pt x="287" y="79"/>
                    </a:lnTo>
                    <a:lnTo>
                      <a:pt x="285" y="56"/>
                    </a:lnTo>
                    <a:lnTo>
                      <a:pt x="280" y="39"/>
                    </a:lnTo>
                    <a:lnTo>
                      <a:pt x="272" y="25"/>
                    </a:lnTo>
                    <a:lnTo>
                      <a:pt x="257" y="12"/>
                    </a:lnTo>
                    <a:lnTo>
                      <a:pt x="243" y="4"/>
                    </a:lnTo>
                    <a:lnTo>
                      <a:pt x="234" y="37"/>
                    </a:lnTo>
                    <a:lnTo>
                      <a:pt x="219" y="24"/>
                    </a:lnTo>
                    <a:lnTo>
                      <a:pt x="206" y="14"/>
                    </a:lnTo>
                    <a:lnTo>
                      <a:pt x="193" y="8"/>
                    </a:lnTo>
                    <a:lnTo>
                      <a:pt x="181" y="5"/>
                    </a:lnTo>
                    <a:lnTo>
                      <a:pt x="165" y="3"/>
                    </a:lnTo>
                    <a:lnTo>
                      <a:pt x="147" y="0"/>
                    </a:lnTo>
                    <a:lnTo>
                      <a:pt x="119" y="4"/>
                    </a:lnTo>
                    <a:lnTo>
                      <a:pt x="105" y="5"/>
                    </a:lnTo>
                    <a:lnTo>
                      <a:pt x="92" y="7"/>
                    </a:lnTo>
                    <a:lnTo>
                      <a:pt x="79" y="13"/>
                    </a:lnTo>
                    <a:lnTo>
                      <a:pt x="66" y="24"/>
                    </a:lnTo>
                    <a:lnTo>
                      <a:pt x="54" y="33"/>
                    </a:lnTo>
                    <a:lnTo>
                      <a:pt x="43" y="50"/>
                    </a:lnTo>
                    <a:lnTo>
                      <a:pt x="39" y="66"/>
                    </a:lnTo>
                    <a:lnTo>
                      <a:pt x="35" y="91"/>
                    </a:lnTo>
                    <a:lnTo>
                      <a:pt x="21" y="82"/>
                    </a:lnTo>
                    <a:lnTo>
                      <a:pt x="4" y="70"/>
                    </a:lnTo>
                    <a:lnTo>
                      <a:pt x="0" y="110"/>
                    </a:lnTo>
                    <a:lnTo>
                      <a:pt x="15" y="151"/>
                    </a:lnTo>
                    <a:lnTo>
                      <a:pt x="23" y="169"/>
                    </a:lnTo>
                    <a:lnTo>
                      <a:pt x="34" y="185"/>
                    </a:lnTo>
                    <a:lnTo>
                      <a:pt x="37" y="190"/>
                    </a:lnTo>
                    <a:lnTo>
                      <a:pt x="46" y="198"/>
                    </a:lnTo>
                    <a:lnTo>
                      <a:pt x="60" y="209"/>
                    </a:lnTo>
                    <a:lnTo>
                      <a:pt x="75" y="216"/>
                    </a:lnTo>
                    <a:lnTo>
                      <a:pt x="92" y="222"/>
                    </a:lnTo>
                    <a:lnTo>
                      <a:pt x="105" y="225"/>
                    </a:lnTo>
                    <a:lnTo>
                      <a:pt x="119" y="230"/>
                    </a:lnTo>
                    <a:lnTo>
                      <a:pt x="144" y="234"/>
                    </a:lnTo>
                    <a:lnTo>
                      <a:pt x="169" y="234"/>
                    </a:lnTo>
                    <a:lnTo>
                      <a:pt x="202" y="229"/>
                    </a:lnTo>
                    <a:lnTo>
                      <a:pt x="219" y="22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33" name="Freeform 173"/>
              <p:cNvSpPr>
                <a:spLocks/>
              </p:cNvSpPr>
              <p:nvPr/>
            </p:nvSpPr>
            <p:spPr bwMode="auto">
              <a:xfrm>
                <a:off x="812" y="1610"/>
                <a:ext cx="81" cy="51"/>
              </a:xfrm>
              <a:custGeom>
                <a:avLst/>
                <a:gdLst>
                  <a:gd name="T0" fmla="*/ 3 w 244"/>
                  <a:gd name="T1" fmla="*/ 1 h 153"/>
                  <a:gd name="T2" fmla="*/ 3 w 244"/>
                  <a:gd name="T3" fmla="*/ 1 h 153"/>
                  <a:gd name="T4" fmla="*/ 3 w 244"/>
                  <a:gd name="T5" fmla="*/ 1 h 153"/>
                  <a:gd name="T6" fmla="*/ 3 w 244"/>
                  <a:gd name="T7" fmla="*/ 1 h 153"/>
                  <a:gd name="T8" fmla="*/ 3 w 244"/>
                  <a:gd name="T9" fmla="*/ 2 h 153"/>
                  <a:gd name="T10" fmla="*/ 2 w 244"/>
                  <a:gd name="T11" fmla="*/ 2 h 153"/>
                  <a:gd name="T12" fmla="*/ 2 w 244"/>
                  <a:gd name="T13" fmla="*/ 2 h 153"/>
                  <a:gd name="T14" fmla="*/ 2 w 244"/>
                  <a:gd name="T15" fmla="*/ 2 h 153"/>
                  <a:gd name="T16" fmla="*/ 2 w 244"/>
                  <a:gd name="T17" fmla="*/ 2 h 153"/>
                  <a:gd name="T18" fmla="*/ 2 w 244"/>
                  <a:gd name="T19" fmla="*/ 1 h 153"/>
                  <a:gd name="T20" fmla="*/ 2 w 244"/>
                  <a:gd name="T21" fmla="*/ 1 h 153"/>
                  <a:gd name="T22" fmla="*/ 2 w 244"/>
                  <a:gd name="T23" fmla="*/ 1 h 153"/>
                  <a:gd name="T24" fmla="*/ 2 w 244"/>
                  <a:gd name="T25" fmla="*/ 1 h 153"/>
                  <a:gd name="T26" fmla="*/ 1 w 244"/>
                  <a:gd name="T27" fmla="*/ 1 h 153"/>
                  <a:gd name="T28" fmla="*/ 1 w 244"/>
                  <a:gd name="T29" fmla="*/ 1 h 153"/>
                  <a:gd name="T30" fmla="*/ 1 w 244"/>
                  <a:gd name="T31" fmla="*/ 1 h 153"/>
                  <a:gd name="T32" fmla="*/ 0 w 244"/>
                  <a:gd name="T33" fmla="*/ 1 h 153"/>
                  <a:gd name="T34" fmla="*/ 0 w 244"/>
                  <a:gd name="T35" fmla="*/ 1 h 153"/>
                  <a:gd name="T36" fmla="*/ 0 w 244"/>
                  <a:gd name="T37" fmla="*/ 1 h 153"/>
                  <a:gd name="T38" fmla="*/ 0 w 244"/>
                  <a:gd name="T39" fmla="*/ 1 h 153"/>
                  <a:gd name="T40" fmla="*/ 0 w 244"/>
                  <a:gd name="T41" fmla="*/ 1 h 153"/>
                  <a:gd name="T42" fmla="*/ 0 w 244"/>
                  <a:gd name="T43" fmla="*/ 0 h 153"/>
                  <a:gd name="T44" fmla="*/ 0 w 244"/>
                  <a:gd name="T45" fmla="*/ 0 h 153"/>
                  <a:gd name="T46" fmla="*/ 0 w 244"/>
                  <a:gd name="T47" fmla="*/ 0 h 153"/>
                  <a:gd name="T48" fmla="*/ 0 w 244"/>
                  <a:gd name="T49" fmla="*/ 0 h 153"/>
                  <a:gd name="T50" fmla="*/ 1 w 244"/>
                  <a:gd name="T51" fmla="*/ 0 h 153"/>
                  <a:gd name="T52" fmla="*/ 1 w 244"/>
                  <a:gd name="T53" fmla="*/ 0 h 153"/>
                  <a:gd name="T54" fmla="*/ 2 w 244"/>
                  <a:gd name="T55" fmla="*/ 0 h 153"/>
                  <a:gd name="T56" fmla="*/ 2 w 244"/>
                  <a:gd name="T57" fmla="*/ 0 h 153"/>
                  <a:gd name="T58" fmla="*/ 2 w 244"/>
                  <a:gd name="T59" fmla="*/ 0 h 153"/>
                  <a:gd name="T60" fmla="*/ 2 w 244"/>
                  <a:gd name="T61" fmla="*/ 1 h 153"/>
                  <a:gd name="T62" fmla="*/ 3 w 244"/>
                  <a:gd name="T63" fmla="*/ 1 h 153"/>
                  <a:gd name="T64" fmla="*/ 3 w 244"/>
                  <a:gd name="T65" fmla="*/ 1 h 153"/>
                  <a:gd name="T66" fmla="*/ 3 w 244"/>
                  <a:gd name="T67" fmla="*/ 1 h 1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4"/>
                  <a:gd name="T103" fmla="*/ 0 h 153"/>
                  <a:gd name="T104" fmla="*/ 244 w 244"/>
                  <a:gd name="T105" fmla="*/ 153 h 1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4" h="153">
                    <a:moveTo>
                      <a:pt x="244" y="45"/>
                    </a:moveTo>
                    <a:lnTo>
                      <a:pt x="241" y="56"/>
                    </a:lnTo>
                    <a:lnTo>
                      <a:pt x="235" y="78"/>
                    </a:lnTo>
                    <a:lnTo>
                      <a:pt x="228" y="110"/>
                    </a:lnTo>
                    <a:lnTo>
                      <a:pt x="204" y="123"/>
                    </a:lnTo>
                    <a:lnTo>
                      <a:pt x="189" y="133"/>
                    </a:lnTo>
                    <a:lnTo>
                      <a:pt x="176" y="153"/>
                    </a:lnTo>
                    <a:lnTo>
                      <a:pt x="163" y="143"/>
                    </a:lnTo>
                    <a:lnTo>
                      <a:pt x="140" y="129"/>
                    </a:lnTo>
                    <a:lnTo>
                      <a:pt x="143" y="120"/>
                    </a:lnTo>
                    <a:lnTo>
                      <a:pt x="140" y="98"/>
                    </a:lnTo>
                    <a:lnTo>
                      <a:pt x="137" y="85"/>
                    </a:lnTo>
                    <a:lnTo>
                      <a:pt x="127" y="73"/>
                    </a:lnTo>
                    <a:lnTo>
                      <a:pt x="116" y="61"/>
                    </a:lnTo>
                    <a:lnTo>
                      <a:pt x="84" y="45"/>
                    </a:lnTo>
                    <a:lnTo>
                      <a:pt x="58" y="43"/>
                    </a:lnTo>
                    <a:lnTo>
                      <a:pt x="30" y="44"/>
                    </a:lnTo>
                    <a:lnTo>
                      <a:pt x="15" y="50"/>
                    </a:lnTo>
                    <a:lnTo>
                      <a:pt x="6" y="53"/>
                    </a:lnTo>
                    <a:lnTo>
                      <a:pt x="0" y="59"/>
                    </a:lnTo>
                    <a:lnTo>
                      <a:pt x="1" y="57"/>
                    </a:lnTo>
                    <a:lnTo>
                      <a:pt x="13" y="25"/>
                    </a:lnTo>
                    <a:lnTo>
                      <a:pt x="18" y="13"/>
                    </a:lnTo>
                    <a:lnTo>
                      <a:pt x="26" y="7"/>
                    </a:lnTo>
                    <a:lnTo>
                      <a:pt x="34" y="2"/>
                    </a:lnTo>
                    <a:lnTo>
                      <a:pt x="50" y="0"/>
                    </a:lnTo>
                    <a:lnTo>
                      <a:pt x="84" y="4"/>
                    </a:lnTo>
                    <a:lnTo>
                      <a:pt x="124" y="13"/>
                    </a:lnTo>
                    <a:lnTo>
                      <a:pt x="151" y="25"/>
                    </a:lnTo>
                    <a:lnTo>
                      <a:pt x="172" y="39"/>
                    </a:lnTo>
                    <a:lnTo>
                      <a:pt x="187" y="53"/>
                    </a:lnTo>
                    <a:lnTo>
                      <a:pt x="217" y="47"/>
                    </a:lnTo>
                    <a:lnTo>
                      <a:pt x="243" y="45"/>
                    </a:lnTo>
                    <a:lnTo>
                      <a:pt x="244" y="4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34" name="Freeform 174"/>
              <p:cNvSpPr>
                <a:spLocks/>
              </p:cNvSpPr>
              <p:nvPr/>
            </p:nvSpPr>
            <p:spPr bwMode="auto">
              <a:xfrm>
                <a:off x="940" y="1737"/>
                <a:ext cx="22" cy="18"/>
              </a:xfrm>
              <a:custGeom>
                <a:avLst/>
                <a:gdLst>
                  <a:gd name="T0" fmla="*/ 1 w 68"/>
                  <a:gd name="T1" fmla="*/ 0 h 54"/>
                  <a:gd name="T2" fmla="*/ 0 w 68"/>
                  <a:gd name="T3" fmla="*/ 0 h 54"/>
                  <a:gd name="T4" fmla="*/ 0 w 68"/>
                  <a:gd name="T5" fmla="*/ 0 h 54"/>
                  <a:gd name="T6" fmla="*/ 0 w 68"/>
                  <a:gd name="T7" fmla="*/ 0 h 54"/>
                  <a:gd name="T8" fmla="*/ 0 w 68"/>
                  <a:gd name="T9" fmla="*/ 0 h 54"/>
                  <a:gd name="T10" fmla="*/ 0 w 68"/>
                  <a:gd name="T11" fmla="*/ 1 h 54"/>
                  <a:gd name="T12" fmla="*/ 0 w 68"/>
                  <a:gd name="T13" fmla="*/ 1 h 54"/>
                  <a:gd name="T14" fmla="*/ 0 w 68"/>
                  <a:gd name="T15" fmla="*/ 1 h 54"/>
                  <a:gd name="T16" fmla="*/ 0 w 68"/>
                  <a:gd name="T17" fmla="*/ 1 h 54"/>
                  <a:gd name="T18" fmla="*/ 1 w 68"/>
                  <a:gd name="T19" fmla="*/ 0 h 54"/>
                  <a:gd name="T20" fmla="*/ 1 w 68"/>
                  <a:gd name="T21" fmla="*/ 0 h 54"/>
                  <a:gd name="T22" fmla="*/ 1 w 68"/>
                  <a:gd name="T23" fmla="*/ 0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
                  <a:gd name="T37" fmla="*/ 0 h 54"/>
                  <a:gd name="T38" fmla="*/ 68 w 68"/>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 h="54">
                    <a:moveTo>
                      <a:pt x="48" y="0"/>
                    </a:moveTo>
                    <a:lnTo>
                      <a:pt x="37" y="11"/>
                    </a:lnTo>
                    <a:lnTo>
                      <a:pt x="14" y="23"/>
                    </a:lnTo>
                    <a:lnTo>
                      <a:pt x="5" y="30"/>
                    </a:lnTo>
                    <a:lnTo>
                      <a:pt x="1" y="37"/>
                    </a:lnTo>
                    <a:lnTo>
                      <a:pt x="0" y="42"/>
                    </a:lnTo>
                    <a:lnTo>
                      <a:pt x="1" y="53"/>
                    </a:lnTo>
                    <a:lnTo>
                      <a:pt x="12" y="54"/>
                    </a:lnTo>
                    <a:lnTo>
                      <a:pt x="23" y="53"/>
                    </a:lnTo>
                    <a:lnTo>
                      <a:pt x="50" y="40"/>
                    </a:lnTo>
                    <a:lnTo>
                      <a:pt x="68" y="33"/>
                    </a:lnTo>
                    <a:lnTo>
                      <a:pt x="48"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35" name="Freeform 175"/>
              <p:cNvSpPr>
                <a:spLocks/>
              </p:cNvSpPr>
              <p:nvPr/>
            </p:nvSpPr>
            <p:spPr bwMode="auto">
              <a:xfrm>
                <a:off x="874" y="1724"/>
                <a:ext cx="108" cy="57"/>
              </a:xfrm>
              <a:custGeom>
                <a:avLst/>
                <a:gdLst>
                  <a:gd name="T0" fmla="*/ 4 w 323"/>
                  <a:gd name="T1" fmla="*/ 2 h 171"/>
                  <a:gd name="T2" fmla="*/ 4 w 323"/>
                  <a:gd name="T3" fmla="*/ 2 h 171"/>
                  <a:gd name="T4" fmla="*/ 4 w 323"/>
                  <a:gd name="T5" fmla="*/ 2 h 171"/>
                  <a:gd name="T6" fmla="*/ 4 w 323"/>
                  <a:gd name="T7" fmla="*/ 2 h 171"/>
                  <a:gd name="T8" fmla="*/ 4 w 323"/>
                  <a:gd name="T9" fmla="*/ 2 h 171"/>
                  <a:gd name="T10" fmla="*/ 4 w 323"/>
                  <a:gd name="T11" fmla="*/ 2 h 171"/>
                  <a:gd name="T12" fmla="*/ 4 w 323"/>
                  <a:gd name="T13" fmla="*/ 2 h 171"/>
                  <a:gd name="T14" fmla="*/ 4 w 323"/>
                  <a:gd name="T15" fmla="*/ 1 h 171"/>
                  <a:gd name="T16" fmla="*/ 4 w 323"/>
                  <a:gd name="T17" fmla="*/ 1 h 171"/>
                  <a:gd name="T18" fmla="*/ 4 w 323"/>
                  <a:gd name="T19" fmla="*/ 1 h 171"/>
                  <a:gd name="T20" fmla="*/ 4 w 323"/>
                  <a:gd name="T21" fmla="*/ 1 h 171"/>
                  <a:gd name="T22" fmla="*/ 4 w 323"/>
                  <a:gd name="T23" fmla="*/ 1 h 171"/>
                  <a:gd name="T24" fmla="*/ 4 w 323"/>
                  <a:gd name="T25" fmla="*/ 1 h 171"/>
                  <a:gd name="T26" fmla="*/ 4 w 323"/>
                  <a:gd name="T27" fmla="*/ 1 h 171"/>
                  <a:gd name="T28" fmla="*/ 4 w 323"/>
                  <a:gd name="T29" fmla="*/ 1 h 171"/>
                  <a:gd name="T30" fmla="*/ 4 w 323"/>
                  <a:gd name="T31" fmla="*/ 1 h 171"/>
                  <a:gd name="T32" fmla="*/ 4 w 323"/>
                  <a:gd name="T33" fmla="*/ 1 h 171"/>
                  <a:gd name="T34" fmla="*/ 4 w 323"/>
                  <a:gd name="T35" fmla="*/ 1 h 171"/>
                  <a:gd name="T36" fmla="*/ 3 w 323"/>
                  <a:gd name="T37" fmla="*/ 1 h 171"/>
                  <a:gd name="T38" fmla="*/ 3 w 323"/>
                  <a:gd name="T39" fmla="*/ 1 h 171"/>
                  <a:gd name="T40" fmla="*/ 3 w 323"/>
                  <a:gd name="T41" fmla="*/ 1 h 171"/>
                  <a:gd name="T42" fmla="*/ 3 w 323"/>
                  <a:gd name="T43" fmla="*/ 1 h 171"/>
                  <a:gd name="T44" fmla="*/ 2 w 323"/>
                  <a:gd name="T45" fmla="*/ 1 h 171"/>
                  <a:gd name="T46" fmla="*/ 2 w 323"/>
                  <a:gd name="T47" fmla="*/ 1 h 171"/>
                  <a:gd name="T48" fmla="*/ 2 w 323"/>
                  <a:gd name="T49" fmla="*/ 1 h 171"/>
                  <a:gd name="T50" fmla="*/ 3 w 323"/>
                  <a:gd name="T51" fmla="*/ 1 h 171"/>
                  <a:gd name="T52" fmla="*/ 3 w 323"/>
                  <a:gd name="T53" fmla="*/ 1 h 171"/>
                  <a:gd name="T54" fmla="*/ 3 w 323"/>
                  <a:gd name="T55" fmla="*/ 1 h 171"/>
                  <a:gd name="T56" fmla="*/ 3 w 323"/>
                  <a:gd name="T57" fmla="*/ 0 h 171"/>
                  <a:gd name="T58" fmla="*/ 3 w 323"/>
                  <a:gd name="T59" fmla="*/ 0 h 171"/>
                  <a:gd name="T60" fmla="*/ 3 w 323"/>
                  <a:gd name="T61" fmla="*/ 0 h 171"/>
                  <a:gd name="T62" fmla="*/ 3 w 323"/>
                  <a:gd name="T63" fmla="*/ 0 h 171"/>
                  <a:gd name="T64" fmla="*/ 3 w 323"/>
                  <a:gd name="T65" fmla="*/ 0 h 171"/>
                  <a:gd name="T66" fmla="*/ 3 w 323"/>
                  <a:gd name="T67" fmla="*/ 0 h 171"/>
                  <a:gd name="T68" fmla="*/ 3 w 323"/>
                  <a:gd name="T69" fmla="*/ 0 h 171"/>
                  <a:gd name="T70" fmla="*/ 2 w 323"/>
                  <a:gd name="T71" fmla="*/ 0 h 171"/>
                  <a:gd name="T72" fmla="*/ 2 w 323"/>
                  <a:gd name="T73" fmla="*/ 0 h 171"/>
                  <a:gd name="T74" fmla="*/ 2 w 323"/>
                  <a:gd name="T75" fmla="*/ 1 h 171"/>
                  <a:gd name="T76" fmla="*/ 1 w 323"/>
                  <a:gd name="T77" fmla="*/ 1 h 171"/>
                  <a:gd name="T78" fmla="*/ 0 w 323"/>
                  <a:gd name="T79" fmla="*/ 1 h 171"/>
                  <a:gd name="T80" fmla="*/ 0 w 323"/>
                  <a:gd name="T81" fmla="*/ 2 h 171"/>
                  <a:gd name="T82" fmla="*/ 0 w 323"/>
                  <a:gd name="T83" fmla="*/ 2 h 171"/>
                  <a:gd name="T84" fmla="*/ 0 w 323"/>
                  <a:gd name="T85" fmla="*/ 2 h 171"/>
                  <a:gd name="T86" fmla="*/ 1 w 323"/>
                  <a:gd name="T87" fmla="*/ 2 h 171"/>
                  <a:gd name="T88" fmla="*/ 1 w 323"/>
                  <a:gd name="T89" fmla="*/ 2 h 171"/>
                  <a:gd name="T90" fmla="*/ 1 w 323"/>
                  <a:gd name="T91" fmla="*/ 2 h 171"/>
                  <a:gd name="T92" fmla="*/ 4 w 323"/>
                  <a:gd name="T93" fmla="*/ 2 h 17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23"/>
                  <a:gd name="T142" fmla="*/ 0 h 171"/>
                  <a:gd name="T143" fmla="*/ 323 w 323"/>
                  <a:gd name="T144" fmla="*/ 171 h 17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23" h="171">
                    <a:moveTo>
                      <a:pt x="298" y="168"/>
                    </a:moveTo>
                    <a:lnTo>
                      <a:pt x="307" y="161"/>
                    </a:lnTo>
                    <a:lnTo>
                      <a:pt x="309" y="151"/>
                    </a:lnTo>
                    <a:lnTo>
                      <a:pt x="304" y="139"/>
                    </a:lnTo>
                    <a:lnTo>
                      <a:pt x="300" y="134"/>
                    </a:lnTo>
                    <a:lnTo>
                      <a:pt x="311" y="128"/>
                    </a:lnTo>
                    <a:lnTo>
                      <a:pt x="314" y="122"/>
                    </a:lnTo>
                    <a:lnTo>
                      <a:pt x="316" y="116"/>
                    </a:lnTo>
                    <a:lnTo>
                      <a:pt x="314" y="108"/>
                    </a:lnTo>
                    <a:lnTo>
                      <a:pt x="309" y="102"/>
                    </a:lnTo>
                    <a:lnTo>
                      <a:pt x="321" y="94"/>
                    </a:lnTo>
                    <a:lnTo>
                      <a:pt x="323" y="87"/>
                    </a:lnTo>
                    <a:lnTo>
                      <a:pt x="322" y="80"/>
                    </a:lnTo>
                    <a:lnTo>
                      <a:pt x="315" y="66"/>
                    </a:lnTo>
                    <a:lnTo>
                      <a:pt x="310" y="61"/>
                    </a:lnTo>
                    <a:lnTo>
                      <a:pt x="304" y="59"/>
                    </a:lnTo>
                    <a:lnTo>
                      <a:pt x="295" y="57"/>
                    </a:lnTo>
                    <a:lnTo>
                      <a:pt x="288" y="60"/>
                    </a:lnTo>
                    <a:lnTo>
                      <a:pt x="263" y="70"/>
                    </a:lnTo>
                    <a:lnTo>
                      <a:pt x="247" y="77"/>
                    </a:lnTo>
                    <a:lnTo>
                      <a:pt x="218" y="90"/>
                    </a:lnTo>
                    <a:lnTo>
                      <a:pt x="209" y="92"/>
                    </a:lnTo>
                    <a:lnTo>
                      <a:pt x="198" y="90"/>
                    </a:lnTo>
                    <a:lnTo>
                      <a:pt x="197" y="80"/>
                    </a:lnTo>
                    <a:lnTo>
                      <a:pt x="197" y="75"/>
                    </a:lnTo>
                    <a:lnTo>
                      <a:pt x="202" y="68"/>
                    </a:lnTo>
                    <a:lnTo>
                      <a:pt x="211" y="61"/>
                    </a:lnTo>
                    <a:lnTo>
                      <a:pt x="234" y="48"/>
                    </a:lnTo>
                    <a:lnTo>
                      <a:pt x="245" y="39"/>
                    </a:lnTo>
                    <a:lnTo>
                      <a:pt x="250" y="27"/>
                    </a:lnTo>
                    <a:lnTo>
                      <a:pt x="248" y="16"/>
                    </a:lnTo>
                    <a:lnTo>
                      <a:pt x="242" y="7"/>
                    </a:lnTo>
                    <a:lnTo>
                      <a:pt x="234" y="0"/>
                    </a:lnTo>
                    <a:lnTo>
                      <a:pt x="221" y="7"/>
                    </a:lnTo>
                    <a:lnTo>
                      <a:pt x="210" y="17"/>
                    </a:lnTo>
                    <a:lnTo>
                      <a:pt x="184" y="28"/>
                    </a:lnTo>
                    <a:lnTo>
                      <a:pt x="171" y="39"/>
                    </a:lnTo>
                    <a:lnTo>
                      <a:pt x="126" y="56"/>
                    </a:lnTo>
                    <a:lnTo>
                      <a:pt x="80" y="82"/>
                    </a:lnTo>
                    <a:lnTo>
                      <a:pt x="38" y="110"/>
                    </a:lnTo>
                    <a:lnTo>
                      <a:pt x="0" y="136"/>
                    </a:lnTo>
                    <a:lnTo>
                      <a:pt x="11" y="147"/>
                    </a:lnTo>
                    <a:lnTo>
                      <a:pt x="36" y="167"/>
                    </a:lnTo>
                    <a:lnTo>
                      <a:pt x="52" y="171"/>
                    </a:lnTo>
                    <a:lnTo>
                      <a:pt x="89" y="171"/>
                    </a:lnTo>
                    <a:lnTo>
                      <a:pt x="89" y="162"/>
                    </a:lnTo>
                    <a:lnTo>
                      <a:pt x="298" y="16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36" name="Freeform 176"/>
              <p:cNvSpPr>
                <a:spLocks/>
              </p:cNvSpPr>
              <p:nvPr/>
            </p:nvSpPr>
            <p:spPr bwMode="auto">
              <a:xfrm>
                <a:off x="905" y="1817"/>
                <a:ext cx="60" cy="32"/>
              </a:xfrm>
              <a:custGeom>
                <a:avLst/>
                <a:gdLst>
                  <a:gd name="T0" fmla="*/ 2 w 181"/>
                  <a:gd name="T1" fmla="*/ 0 h 94"/>
                  <a:gd name="T2" fmla="*/ 2 w 181"/>
                  <a:gd name="T3" fmla="*/ 1 h 94"/>
                  <a:gd name="T4" fmla="*/ 1 w 181"/>
                  <a:gd name="T5" fmla="*/ 1 h 94"/>
                  <a:gd name="T6" fmla="*/ 0 w 181"/>
                  <a:gd name="T7" fmla="*/ 0 h 94"/>
                  <a:gd name="T8" fmla="*/ 0 w 181"/>
                  <a:gd name="T9" fmla="*/ 0 h 94"/>
                  <a:gd name="T10" fmla="*/ 0 w 181"/>
                  <a:gd name="T11" fmla="*/ 0 h 94"/>
                  <a:gd name="T12" fmla="*/ 1 w 181"/>
                  <a:gd name="T13" fmla="*/ 0 h 94"/>
                  <a:gd name="T14" fmla="*/ 1 w 181"/>
                  <a:gd name="T15" fmla="*/ 0 h 94"/>
                  <a:gd name="T16" fmla="*/ 2 w 181"/>
                  <a:gd name="T17" fmla="*/ 0 h 94"/>
                  <a:gd name="T18" fmla="*/ 2 w 181"/>
                  <a:gd name="T19" fmla="*/ 0 h 94"/>
                  <a:gd name="T20" fmla="*/ 2 w 181"/>
                  <a:gd name="T21" fmla="*/ 0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1"/>
                  <a:gd name="T34" fmla="*/ 0 h 94"/>
                  <a:gd name="T35" fmla="*/ 181 w 181"/>
                  <a:gd name="T36" fmla="*/ 94 h 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1" h="94">
                    <a:moveTo>
                      <a:pt x="181" y="39"/>
                    </a:moveTo>
                    <a:lnTo>
                      <a:pt x="152" y="94"/>
                    </a:lnTo>
                    <a:lnTo>
                      <a:pt x="71" y="71"/>
                    </a:lnTo>
                    <a:lnTo>
                      <a:pt x="0" y="37"/>
                    </a:lnTo>
                    <a:lnTo>
                      <a:pt x="21" y="0"/>
                    </a:lnTo>
                    <a:lnTo>
                      <a:pt x="33" y="5"/>
                    </a:lnTo>
                    <a:lnTo>
                      <a:pt x="72" y="17"/>
                    </a:lnTo>
                    <a:lnTo>
                      <a:pt x="97" y="24"/>
                    </a:lnTo>
                    <a:lnTo>
                      <a:pt x="126" y="30"/>
                    </a:lnTo>
                    <a:lnTo>
                      <a:pt x="181" y="37"/>
                    </a:lnTo>
                    <a:lnTo>
                      <a:pt x="181" y="3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37" name="Freeform 177"/>
              <p:cNvSpPr>
                <a:spLocks/>
              </p:cNvSpPr>
              <p:nvPr/>
            </p:nvSpPr>
            <p:spPr bwMode="auto">
              <a:xfrm>
                <a:off x="862" y="1811"/>
                <a:ext cx="52" cy="76"/>
              </a:xfrm>
              <a:custGeom>
                <a:avLst/>
                <a:gdLst>
                  <a:gd name="T0" fmla="*/ 2 w 155"/>
                  <a:gd name="T1" fmla="*/ 3 h 226"/>
                  <a:gd name="T2" fmla="*/ 1 w 155"/>
                  <a:gd name="T3" fmla="*/ 2 h 226"/>
                  <a:gd name="T4" fmla="*/ 0 w 155"/>
                  <a:gd name="T5" fmla="*/ 2 h 226"/>
                  <a:gd name="T6" fmla="*/ 0 w 155"/>
                  <a:gd name="T7" fmla="*/ 2 h 226"/>
                  <a:gd name="T8" fmla="*/ 0 w 155"/>
                  <a:gd name="T9" fmla="*/ 1 h 226"/>
                  <a:gd name="T10" fmla="*/ 1 w 155"/>
                  <a:gd name="T11" fmla="*/ 0 h 226"/>
                  <a:gd name="T12" fmla="*/ 1 w 155"/>
                  <a:gd name="T13" fmla="*/ 0 h 226"/>
                  <a:gd name="T14" fmla="*/ 2 w 155"/>
                  <a:gd name="T15" fmla="*/ 0 h 226"/>
                  <a:gd name="T16" fmla="*/ 2 w 155"/>
                  <a:gd name="T17" fmla="*/ 0 h 226"/>
                  <a:gd name="T18" fmla="*/ 2 w 155"/>
                  <a:gd name="T19" fmla="*/ 1 h 226"/>
                  <a:gd name="T20" fmla="*/ 1 w 155"/>
                  <a:gd name="T21" fmla="*/ 1 h 226"/>
                  <a:gd name="T22" fmla="*/ 1 w 155"/>
                  <a:gd name="T23" fmla="*/ 1 h 226"/>
                  <a:gd name="T24" fmla="*/ 1 w 155"/>
                  <a:gd name="T25" fmla="*/ 2 h 226"/>
                  <a:gd name="T26" fmla="*/ 1 w 155"/>
                  <a:gd name="T27" fmla="*/ 2 h 226"/>
                  <a:gd name="T28" fmla="*/ 2 w 155"/>
                  <a:gd name="T29" fmla="*/ 3 h 226"/>
                  <a:gd name="T30" fmla="*/ 2 w 155"/>
                  <a:gd name="T31" fmla="*/ 3 h 2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5"/>
                  <a:gd name="T49" fmla="*/ 0 h 226"/>
                  <a:gd name="T50" fmla="*/ 155 w 155"/>
                  <a:gd name="T51" fmla="*/ 226 h 2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5" h="226">
                    <a:moveTo>
                      <a:pt x="151" y="226"/>
                    </a:moveTo>
                    <a:lnTo>
                      <a:pt x="88" y="194"/>
                    </a:lnTo>
                    <a:lnTo>
                      <a:pt x="34" y="166"/>
                    </a:lnTo>
                    <a:lnTo>
                      <a:pt x="0" y="142"/>
                    </a:lnTo>
                    <a:lnTo>
                      <a:pt x="27" y="69"/>
                    </a:lnTo>
                    <a:lnTo>
                      <a:pt x="60" y="0"/>
                    </a:lnTo>
                    <a:lnTo>
                      <a:pt x="91" y="4"/>
                    </a:lnTo>
                    <a:lnTo>
                      <a:pt x="132" y="10"/>
                    </a:lnTo>
                    <a:lnTo>
                      <a:pt x="148" y="17"/>
                    </a:lnTo>
                    <a:lnTo>
                      <a:pt x="127" y="58"/>
                    </a:lnTo>
                    <a:lnTo>
                      <a:pt x="98" y="95"/>
                    </a:lnTo>
                    <a:lnTo>
                      <a:pt x="76" y="114"/>
                    </a:lnTo>
                    <a:lnTo>
                      <a:pt x="66" y="127"/>
                    </a:lnTo>
                    <a:lnTo>
                      <a:pt x="63" y="141"/>
                    </a:lnTo>
                    <a:lnTo>
                      <a:pt x="155" y="205"/>
                    </a:lnTo>
                    <a:lnTo>
                      <a:pt x="151" y="22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38" name="Freeform 178"/>
              <p:cNvSpPr>
                <a:spLocks/>
              </p:cNvSpPr>
              <p:nvPr/>
            </p:nvSpPr>
            <p:spPr bwMode="auto">
              <a:xfrm>
                <a:off x="883" y="1829"/>
                <a:ext cx="70" cy="68"/>
              </a:xfrm>
              <a:custGeom>
                <a:avLst/>
                <a:gdLst>
                  <a:gd name="T0" fmla="*/ 1 w 210"/>
                  <a:gd name="T1" fmla="*/ 2 h 203"/>
                  <a:gd name="T2" fmla="*/ 0 w 210"/>
                  <a:gd name="T3" fmla="*/ 1 h 203"/>
                  <a:gd name="T4" fmla="*/ 0 w 210"/>
                  <a:gd name="T5" fmla="*/ 1 h 203"/>
                  <a:gd name="T6" fmla="*/ 0 w 210"/>
                  <a:gd name="T7" fmla="*/ 1 h 203"/>
                  <a:gd name="T8" fmla="*/ 0 w 210"/>
                  <a:gd name="T9" fmla="*/ 0 h 203"/>
                  <a:gd name="T10" fmla="*/ 1 w 210"/>
                  <a:gd name="T11" fmla="*/ 0 h 203"/>
                  <a:gd name="T12" fmla="*/ 2 w 210"/>
                  <a:gd name="T13" fmla="*/ 0 h 203"/>
                  <a:gd name="T14" fmla="*/ 2 w 210"/>
                  <a:gd name="T15" fmla="*/ 1 h 203"/>
                  <a:gd name="T16" fmla="*/ 2 w 210"/>
                  <a:gd name="T17" fmla="*/ 1 h 203"/>
                  <a:gd name="T18" fmla="*/ 2 w 210"/>
                  <a:gd name="T19" fmla="*/ 1 h 203"/>
                  <a:gd name="T20" fmla="*/ 2 w 210"/>
                  <a:gd name="T21" fmla="*/ 2 h 203"/>
                  <a:gd name="T22" fmla="*/ 3 w 210"/>
                  <a:gd name="T23" fmla="*/ 2 h 203"/>
                  <a:gd name="T24" fmla="*/ 3 w 210"/>
                  <a:gd name="T25" fmla="*/ 2 h 203"/>
                  <a:gd name="T26" fmla="*/ 3 w 210"/>
                  <a:gd name="T27" fmla="*/ 2 h 203"/>
                  <a:gd name="T28" fmla="*/ 3 w 210"/>
                  <a:gd name="T29" fmla="*/ 2 h 203"/>
                  <a:gd name="T30" fmla="*/ 2 w 210"/>
                  <a:gd name="T31" fmla="*/ 2 h 203"/>
                  <a:gd name="T32" fmla="*/ 2 w 210"/>
                  <a:gd name="T33" fmla="*/ 3 h 203"/>
                  <a:gd name="T34" fmla="*/ 2 w 210"/>
                  <a:gd name="T35" fmla="*/ 3 h 203"/>
                  <a:gd name="T36" fmla="*/ 2 w 210"/>
                  <a:gd name="T37" fmla="*/ 3 h 203"/>
                  <a:gd name="T38" fmla="*/ 2 w 210"/>
                  <a:gd name="T39" fmla="*/ 2 h 203"/>
                  <a:gd name="T40" fmla="*/ 1 w 210"/>
                  <a:gd name="T41" fmla="*/ 2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0"/>
                  <a:gd name="T64" fmla="*/ 0 h 203"/>
                  <a:gd name="T65" fmla="*/ 210 w 210"/>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0" h="203">
                    <a:moveTo>
                      <a:pt x="94" y="149"/>
                    </a:moveTo>
                    <a:lnTo>
                      <a:pt x="0" y="87"/>
                    </a:lnTo>
                    <a:lnTo>
                      <a:pt x="4" y="73"/>
                    </a:lnTo>
                    <a:lnTo>
                      <a:pt x="13" y="59"/>
                    </a:lnTo>
                    <a:lnTo>
                      <a:pt x="36" y="40"/>
                    </a:lnTo>
                    <a:lnTo>
                      <a:pt x="66" y="0"/>
                    </a:lnTo>
                    <a:lnTo>
                      <a:pt x="124" y="28"/>
                    </a:lnTo>
                    <a:lnTo>
                      <a:pt x="170" y="43"/>
                    </a:lnTo>
                    <a:lnTo>
                      <a:pt x="158" y="66"/>
                    </a:lnTo>
                    <a:lnTo>
                      <a:pt x="183" y="109"/>
                    </a:lnTo>
                    <a:lnTo>
                      <a:pt x="201" y="144"/>
                    </a:lnTo>
                    <a:lnTo>
                      <a:pt x="204" y="153"/>
                    </a:lnTo>
                    <a:lnTo>
                      <a:pt x="207" y="164"/>
                    </a:lnTo>
                    <a:lnTo>
                      <a:pt x="210" y="184"/>
                    </a:lnTo>
                    <a:lnTo>
                      <a:pt x="207" y="194"/>
                    </a:lnTo>
                    <a:lnTo>
                      <a:pt x="202" y="198"/>
                    </a:lnTo>
                    <a:lnTo>
                      <a:pt x="196" y="203"/>
                    </a:lnTo>
                    <a:lnTo>
                      <a:pt x="188" y="203"/>
                    </a:lnTo>
                    <a:lnTo>
                      <a:pt x="180" y="203"/>
                    </a:lnTo>
                    <a:lnTo>
                      <a:pt x="144" y="185"/>
                    </a:lnTo>
                    <a:lnTo>
                      <a:pt x="94" y="14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39" name="Freeform 179"/>
              <p:cNvSpPr>
                <a:spLocks/>
              </p:cNvSpPr>
              <p:nvPr/>
            </p:nvSpPr>
            <p:spPr bwMode="auto">
              <a:xfrm>
                <a:off x="904" y="1619"/>
                <a:ext cx="233" cy="293"/>
              </a:xfrm>
              <a:custGeom>
                <a:avLst/>
                <a:gdLst>
                  <a:gd name="T0" fmla="*/ 7 w 700"/>
                  <a:gd name="T1" fmla="*/ 11 h 877"/>
                  <a:gd name="T2" fmla="*/ 7 w 700"/>
                  <a:gd name="T3" fmla="*/ 9 h 877"/>
                  <a:gd name="T4" fmla="*/ 7 w 700"/>
                  <a:gd name="T5" fmla="*/ 9 h 877"/>
                  <a:gd name="T6" fmla="*/ 8 w 700"/>
                  <a:gd name="T7" fmla="*/ 8 h 877"/>
                  <a:gd name="T8" fmla="*/ 8 w 700"/>
                  <a:gd name="T9" fmla="*/ 7 h 877"/>
                  <a:gd name="T10" fmla="*/ 8 w 700"/>
                  <a:gd name="T11" fmla="*/ 6 h 877"/>
                  <a:gd name="T12" fmla="*/ 9 w 700"/>
                  <a:gd name="T13" fmla="*/ 5 h 877"/>
                  <a:gd name="T14" fmla="*/ 9 w 700"/>
                  <a:gd name="T15" fmla="*/ 4 h 877"/>
                  <a:gd name="T16" fmla="*/ 8 w 700"/>
                  <a:gd name="T17" fmla="*/ 2 h 877"/>
                  <a:gd name="T18" fmla="*/ 8 w 700"/>
                  <a:gd name="T19" fmla="*/ 2 h 877"/>
                  <a:gd name="T20" fmla="*/ 8 w 700"/>
                  <a:gd name="T21" fmla="*/ 1 h 877"/>
                  <a:gd name="T22" fmla="*/ 8 w 700"/>
                  <a:gd name="T23" fmla="*/ 1 h 877"/>
                  <a:gd name="T24" fmla="*/ 8 w 700"/>
                  <a:gd name="T25" fmla="*/ 1 h 877"/>
                  <a:gd name="T26" fmla="*/ 5 w 700"/>
                  <a:gd name="T27" fmla="*/ 0 h 877"/>
                  <a:gd name="T28" fmla="*/ 6 w 700"/>
                  <a:gd name="T29" fmla="*/ 0 h 877"/>
                  <a:gd name="T30" fmla="*/ 5 w 700"/>
                  <a:gd name="T31" fmla="*/ 0 h 877"/>
                  <a:gd name="T32" fmla="*/ 5 w 700"/>
                  <a:gd name="T33" fmla="*/ 1 h 877"/>
                  <a:gd name="T34" fmla="*/ 5 w 700"/>
                  <a:gd name="T35" fmla="*/ 1 h 877"/>
                  <a:gd name="T36" fmla="*/ 4 w 700"/>
                  <a:gd name="T37" fmla="*/ 1 h 877"/>
                  <a:gd name="T38" fmla="*/ 3 w 700"/>
                  <a:gd name="T39" fmla="*/ 1 h 877"/>
                  <a:gd name="T40" fmla="*/ 3 w 700"/>
                  <a:gd name="T41" fmla="*/ 1 h 877"/>
                  <a:gd name="T42" fmla="*/ 1 w 700"/>
                  <a:gd name="T43" fmla="*/ 2 h 877"/>
                  <a:gd name="T44" fmla="*/ 1 w 700"/>
                  <a:gd name="T45" fmla="*/ 3 h 877"/>
                  <a:gd name="T46" fmla="*/ 1 w 700"/>
                  <a:gd name="T47" fmla="*/ 3 h 877"/>
                  <a:gd name="T48" fmla="*/ 1 w 700"/>
                  <a:gd name="T49" fmla="*/ 4 h 877"/>
                  <a:gd name="T50" fmla="*/ 2 w 700"/>
                  <a:gd name="T51" fmla="*/ 4 h 877"/>
                  <a:gd name="T52" fmla="*/ 2 w 700"/>
                  <a:gd name="T53" fmla="*/ 4 h 877"/>
                  <a:gd name="T54" fmla="*/ 2 w 700"/>
                  <a:gd name="T55" fmla="*/ 4 h 877"/>
                  <a:gd name="T56" fmla="*/ 2 w 700"/>
                  <a:gd name="T57" fmla="*/ 5 h 877"/>
                  <a:gd name="T58" fmla="*/ 2 w 700"/>
                  <a:gd name="T59" fmla="*/ 5 h 877"/>
                  <a:gd name="T60" fmla="*/ 3 w 700"/>
                  <a:gd name="T61" fmla="*/ 5 h 877"/>
                  <a:gd name="T62" fmla="*/ 3 w 700"/>
                  <a:gd name="T63" fmla="*/ 5 h 877"/>
                  <a:gd name="T64" fmla="*/ 3 w 700"/>
                  <a:gd name="T65" fmla="*/ 5 h 877"/>
                  <a:gd name="T66" fmla="*/ 3 w 700"/>
                  <a:gd name="T67" fmla="*/ 5 h 877"/>
                  <a:gd name="T68" fmla="*/ 3 w 700"/>
                  <a:gd name="T69" fmla="*/ 5 h 877"/>
                  <a:gd name="T70" fmla="*/ 3 w 700"/>
                  <a:gd name="T71" fmla="*/ 5 h 877"/>
                  <a:gd name="T72" fmla="*/ 3 w 700"/>
                  <a:gd name="T73" fmla="*/ 6 h 877"/>
                  <a:gd name="T74" fmla="*/ 3 w 700"/>
                  <a:gd name="T75" fmla="*/ 6 h 877"/>
                  <a:gd name="T76" fmla="*/ 0 w 700"/>
                  <a:gd name="T77" fmla="*/ 6 h 877"/>
                  <a:gd name="T78" fmla="*/ 0 w 700"/>
                  <a:gd name="T79" fmla="*/ 7 h 877"/>
                  <a:gd name="T80" fmla="*/ 0 w 700"/>
                  <a:gd name="T81" fmla="*/ 7 h 877"/>
                  <a:gd name="T82" fmla="*/ 1 w 700"/>
                  <a:gd name="T83" fmla="*/ 8 h 877"/>
                  <a:gd name="T84" fmla="*/ 2 w 700"/>
                  <a:gd name="T85" fmla="*/ 8 h 877"/>
                  <a:gd name="T86" fmla="*/ 1 w 700"/>
                  <a:gd name="T87" fmla="*/ 8 h 877"/>
                  <a:gd name="T88" fmla="*/ 1 w 700"/>
                  <a:gd name="T89" fmla="*/ 9 h 877"/>
                  <a:gd name="T90" fmla="*/ 2 w 700"/>
                  <a:gd name="T91" fmla="*/ 10 h 877"/>
                  <a:gd name="T92" fmla="*/ 2 w 700"/>
                  <a:gd name="T93" fmla="*/ 10 h 877"/>
                  <a:gd name="T94" fmla="*/ 2 w 700"/>
                  <a:gd name="T95" fmla="*/ 10 h 877"/>
                  <a:gd name="T96" fmla="*/ 2 w 700"/>
                  <a:gd name="T97" fmla="*/ 10 h 877"/>
                  <a:gd name="T98" fmla="*/ 1 w 700"/>
                  <a:gd name="T99" fmla="*/ 10 h 877"/>
                  <a:gd name="T100" fmla="*/ 0 w 700"/>
                  <a:gd name="T101" fmla="*/ 10 h 877"/>
                  <a:gd name="T102" fmla="*/ 0 w 700"/>
                  <a:gd name="T103" fmla="*/ 10 h 877"/>
                  <a:gd name="T104" fmla="*/ 1 w 700"/>
                  <a:gd name="T105" fmla="*/ 11 h 877"/>
                  <a:gd name="T106" fmla="*/ 3 w 700"/>
                  <a:gd name="T107" fmla="*/ 11 h 877"/>
                  <a:gd name="T108" fmla="*/ 5 w 700"/>
                  <a:gd name="T109" fmla="*/ 11 h 877"/>
                  <a:gd name="T110" fmla="*/ 6 w 700"/>
                  <a:gd name="T111" fmla="*/ 11 h 877"/>
                  <a:gd name="T112" fmla="*/ 7 w 700"/>
                  <a:gd name="T113" fmla="*/ 11 h 8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0"/>
                  <a:gd name="T172" fmla="*/ 0 h 877"/>
                  <a:gd name="T173" fmla="*/ 700 w 700"/>
                  <a:gd name="T174" fmla="*/ 877 h 8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0" h="877">
                    <a:moveTo>
                      <a:pt x="569" y="849"/>
                    </a:moveTo>
                    <a:lnTo>
                      <a:pt x="570" y="847"/>
                    </a:lnTo>
                    <a:lnTo>
                      <a:pt x="553" y="801"/>
                    </a:lnTo>
                    <a:lnTo>
                      <a:pt x="541" y="748"/>
                    </a:lnTo>
                    <a:lnTo>
                      <a:pt x="562" y="717"/>
                    </a:lnTo>
                    <a:lnTo>
                      <a:pt x="587" y="684"/>
                    </a:lnTo>
                    <a:lnTo>
                      <a:pt x="608" y="647"/>
                    </a:lnTo>
                    <a:lnTo>
                      <a:pt x="629" y="612"/>
                    </a:lnTo>
                    <a:lnTo>
                      <a:pt x="650" y="570"/>
                    </a:lnTo>
                    <a:lnTo>
                      <a:pt x="668" y="532"/>
                    </a:lnTo>
                    <a:lnTo>
                      <a:pt x="667" y="531"/>
                    </a:lnTo>
                    <a:lnTo>
                      <a:pt x="682" y="492"/>
                    </a:lnTo>
                    <a:lnTo>
                      <a:pt x="692" y="456"/>
                    </a:lnTo>
                    <a:lnTo>
                      <a:pt x="695" y="416"/>
                    </a:lnTo>
                    <a:lnTo>
                      <a:pt x="700" y="350"/>
                    </a:lnTo>
                    <a:lnTo>
                      <a:pt x="698" y="304"/>
                    </a:lnTo>
                    <a:lnTo>
                      <a:pt x="692" y="220"/>
                    </a:lnTo>
                    <a:lnTo>
                      <a:pt x="686" y="189"/>
                    </a:lnTo>
                    <a:lnTo>
                      <a:pt x="679" y="159"/>
                    </a:lnTo>
                    <a:lnTo>
                      <a:pt x="674" y="138"/>
                    </a:lnTo>
                    <a:lnTo>
                      <a:pt x="667" y="120"/>
                    </a:lnTo>
                    <a:lnTo>
                      <a:pt x="661" y="110"/>
                    </a:lnTo>
                    <a:lnTo>
                      <a:pt x="653" y="100"/>
                    </a:lnTo>
                    <a:lnTo>
                      <a:pt x="645" y="92"/>
                    </a:lnTo>
                    <a:lnTo>
                      <a:pt x="635" y="86"/>
                    </a:lnTo>
                    <a:lnTo>
                      <a:pt x="616" y="75"/>
                    </a:lnTo>
                    <a:lnTo>
                      <a:pt x="595" y="64"/>
                    </a:lnTo>
                    <a:lnTo>
                      <a:pt x="438" y="0"/>
                    </a:lnTo>
                    <a:lnTo>
                      <a:pt x="444" y="8"/>
                    </a:lnTo>
                    <a:lnTo>
                      <a:pt x="447" y="19"/>
                    </a:lnTo>
                    <a:lnTo>
                      <a:pt x="447" y="29"/>
                    </a:lnTo>
                    <a:lnTo>
                      <a:pt x="444" y="38"/>
                    </a:lnTo>
                    <a:lnTo>
                      <a:pt x="434" y="50"/>
                    </a:lnTo>
                    <a:lnTo>
                      <a:pt x="417" y="60"/>
                    </a:lnTo>
                    <a:lnTo>
                      <a:pt x="399" y="69"/>
                    </a:lnTo>
                    <a:lnTo>
                      <a:pt x="382" y="72"/>
                    </a:lnTo>
                    <a:lnTo>
                      <a:pt x="353" y="77"/>
                    </a:lnTo>
                    <a:lnTo>
                      <a:pt x="327" y="79"/>
                    </a:lnTo>
                    <a:lnTo>
                      <a:pt x="296" y="77"/>
                    </a:lnTo>
                    <a:lnTo>
                      <a:pt x="279" y="72"/>
                    </a:lnTo>
                    <a:lnTo>
                      <a:pt x="269" y="67"/>
                    </a:lnTo>
                    <a:lnTo>
                      <a:pt x="261" y="60"/>
                    </a:lnTo>
                    <a:lnTo>
                      <a:pt x="109" y="149"/>
                    </a:lnTo>
                    <a:lnTo>
                      <a:pt x="82" y="168"/>
                    </a:lnTo>
                    <a:lnTo>
                      <a:pt x="66" y="182"/>
                    </a:lnTo>
                    <a:lnTo>
                      <a:pt x="66" y="211"/>
                    </a:lnTo>
                    <a:lnTo>
                      <a:pt x="66" y="244"/>
                    </a:lnTo>
                    <a:lnTo>
                      <a:pt x="66" y="245"/>
                    </a:lnTo>
                    <a:lnTo>
                      <a:pt x="92" y="270"/>
                    </a:lnTo>
                    <a:lnTo>
                      <a:pt x="118" y="300"/>
                    </a:lnTo>
                    <a:lnTo>
                      <a:pt x="132" y="320"/>
                    </a:lnTo>
                    <a:lnTo>
                      <a:pt x="145" y="311"/>
                    </a:lnTo>
                    <a:lnTo>
                      <a:pt x="153" y="320"/>
                    </a:lnTo>
                    <a:lnTo>
                      <a:pt x="158" y="329"/>
                    </a:lnTo>
                    <a:lnTo>
                      <a:pt x="161" y="340"/>
                    </a:lnTo>
                    <a:lnTo>
                      <a:pt x="157" y="352"/>
                    </a:lnTo>
                    <a:lnTo>
                      <a:pt x="157" y="350"/>
                    </a:lnTo>
                    <a:lnTo>
                      <a:pt x="174" y="382"/>
                    </a:lnTo>
                    <a:lnTo>
                      <a:pt x="178" y="382"/>
                    </a:lnTo>
                    <a:lnTo>
                      <a:pt x="198" y="373"/>
                    </a:lnTo>
                    <a:lnTo>
                      <a:pt x="206" y="370"/>
                    </a:lnTo>
                    <a:lnTo>
                      <a:pt x="216" y="372"/>
                    </a:lnTo>
                    <a:lnTo>
                      <a:pt x="221" y="374"/>
                    </a:lnTo>
                    <a:lnTo>
                      <a:pt x="226" y="379"/>
                    </a:lnTo>
                    <a:lnTo>
                      <a:pt x="233" y="393"/>
                    </a:lnTo>
                    <a:lnTo>
                      <a:pt x="234" y="400"/>
                    </a:lnTo>
                    <a:lnTo>
                      <a:pt x="232" y="407"/>
                    </a:lnTo>
                    <a:lnTo>
                      <a:pt x="220" y="415"/>
                    </a:lnTo>
                    <a:lnTo>
                      <a:pt x="225" y="421"/>
                    </a:lnTo>
                    <a:lnTo>
                      <a:pt x="227" y="429"/>
                    </a:lnTo>
                    <a:lnTo>
                      <a:pt x="225" y="435"/>
                    </a:lnTo>
                    <a:lnTo>
                      <a:pt x="223" y="441"/>
                    </a:lnTo>
                    <a:lnTo>
                      <a:pt x="211" y="447"/>
                    </a:lnTo>
                    <a:lnTo>
                      <a:pt x="216" y="452"/>
                    </a:lnTo>
                    <a:lnTo>
                      <a:pt x="220" y="464"/>
                    </a:lnTo>
                    <a:lnTo>
                      <a:pt x="218" y="473"/>
                    </a:lnTo>
                    <a:lnTo>
                      <a:pt x="208" y="481"/>
                    </a:lnTo>
                    <a:lnTo>
                      <a:pt x="0" y="475"/>
                    </a:lnTo>
                    <a:lnTo>
                      <a:pt x="0" y="521"/>
                    </a:lnTo>
                    <a:lnTo>
                      <a:pt x="3" y="554"/>
                    </a:lnTo>
                    <a:lnTo>
                      <a:pt x="7" y="584"/>
                    </a:lnTo>
                    <a:lnTo>
                      <a:pt x="34" y="597"/>
                    </a:lnTo>
                    <a:lnTo>
                      <a:pt x="74" y="609"/>
                    </a:lnTo>
                    <a:lnTo>
                      <a:pt x="98" y="616"/>
                    </a:lnTo>
                    <a:lnTo>
                      <a:pt x="127" y="621"/>
                    </a:lnTo>
                    <a:lnTo>
                      <a:pt x="184" y="630"/>
                    </a:lnTo>
                    <a:lnTo>
                      <a:pt x="153" y="686"/>
                    </a:lnTo>
                    <a:lnTo>
                      <a:pt x="107" y="673"/>
                    </a:lnTo>
                    <a:lnTo>
                      <a:pt x="94" y="696"/>
                    </a:lnTo>
                    <a:lnTo>
                      <a:pt x="121" y="738"/>
                    </a:lnTo>
                    <a:lnTo>
                      <a:pt x="138" y="772"/>
                    </a:lnTo>
                    <a:lnTo>
                      <a:pt x="142" y="783"/>
                    </a:lnTo>
                    <a:lnTo>
                      <a:pt x="145" y="794"/>
                    </a:lnTo>
                    <a:lnTo>
                      <a:pt x="147" y="812"/>
                    </a:lnTo>
                    <a:lnTo>
                      <a:pt x="145" y="823"/>
                    </a:lnTo>
                    <a:lnTo>
                      <a:pt x="139" y="828"/>
                    </a:lnTo>
                    <a:lnTo>
                      <a:pt x="134" y="831"/>
                    </a:lnTo>
                    <a:lnTo>
                      <a:pt x="125" y="833"/>
                    </a:lnTo>
                    <a:lnTo>
                      <a:pt x="117" y="831"/>
                    </a:lnTo>
                    <a:lnTo>
                      <a:pt x="81" y="814"/>
                    </a:lnTo>
                    <a:lnTo>
                      <a:pt x="29" y="779"/>
                    </a:lnTo>
                    <a:lnTo>
                      <a:pt x="31" y="782"/>
                    </a:lnTo>
                    <a:lnTo>
                      <a:pt x="28" y="792"/>
                    </a:lnTo>
                    <a:lnTo>
                      <a:pt x="22" y="837"/>
                    </a:lnTo>
                    <a:lnTo>
                      <a:pt x="42" y="845"/>
                    </a:lnTo>
                    <a:lnTo>
                      <a:pt x="74" y="853"/>
                    </a:lnTo>
                    <a:lnTo>
                      <a:pt x="106" y="858"/>
                    </a:lnTo>
                    <a:lnTo>
                      <a:pt x="211" y="870"/>
                    </a:lnTo>
                    <a:lnTo>
                      <a:pt x="329" y="877"/>
                    </a:lnTo>
                    <a:lnTo>
                      <a:pt x="383" y="877"/>
                    </a:lnTo>
                    <a:lnTo>
                      <a:pt x="443" y="874"/>
                    </a:lnTo>
                    <a:lnTo>
                      <a:pt x="477" y="873"/>
                    </a:lnTo>
                    <a:lnTo>
                      <a:pt x="510" y="868"/>
                    </a:lnTo>
                    <a:lnTo>
                      <a:pt x="541" y="860"/>
                    </a:lnTo>
                    <a:lnTo>
                      <a:pt x="569" y="84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40" name="Freeform 180"/>
              <p:cNvSpPr>
                <a:spLocks/>
              </p:cNvSpPr>
              <p:nvPr/>
            </p:nvSpPr>
            <p:spPr bwMode="auto">
              <a:xfrm>
                <a:off x="966" y="1740"/>
                <a:ext cx="160" cy="91"/>
              </a:xfrm>
              <a:custGeom>
                <a:avLst/>
                <a:gdLst>
                  <a:gd name="T0" fmla="*/ 6 w 482"/>
                  <a:gd name="T1" fmla="*/ 0 h 272"/>
                  <a:gd name="T2" fmla="*/ 4 w 482"/>
                  <a:gd name="T3" fmla="*/ 2 h 272"/>
                  <a:gd name="T4" fmla="*/ 4 w 482"/>
                  <a:gd name="T5" fmla="*/ 2 h 272"/>
                  <a:gd name="T6" fmla="*/ 3 w 482"/>
                  <a:gd name="T7" fmla="*/ 3 h 272"/>
                  <a:gd name="T8" fmla="*/ 3 w 482"/>
                  <a:gd name="T9" fmla="*/ 3 h 272"/>
                  <a:gd name="T10" fmla="*/ 3 w 482"/>
                  <a:gd name="T11" fmla="*/ 3 h 272"/>
                  <a:gd name="T12" fmla="*/ 2 w 482"/>
                  <a:gd name="T13" fmla="*/ 3 h 272"/>
                  <a:gd name="T14" fmla="*/ 2 w 482"/>
                  <a:gd name="T15" fmla="*/ 3 h 272"/>
                  <a:gd name="T16" fmla="*/ 2 w 482"/>
                  <a:gd name="T17" fmla="*/ 3 h 272"/>
                  <a:gd name="T18" fmla="*/ 1 w 482"/>
                  <a:gd name="T19" fmla="*/ 3 h 272"/>
                  <a:gd name="T20" fmla="*/ 0 w 482"/>
                  <a:gd name="T21" fmla="*/ 3 h 2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2"/>
                  <a:gd name="T34" fmla="*/ 0 h 272"/>
                  <a:gd name="T35" fmla="*/ 482 w 482"/>
                  <a:gd name="T36" fmla="*/ 272 h 2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2" h="272">
                    <a:moveTo>
                      <a:pt x="482" y="0"/>
                    </a:moveTo>
                    <a:lnTo>
                      <a:pt x="362" y="149"/>
                    </a:lnTo>
                    <a:lnTo>
                      <a:pt x="315" y="195"/>
                    </a:lnTo>
                    <a:lnTo>
                      <a:pt x="277" y="229"/>
                    </a:lnTo>
                    <a:lnTo>
                      <a:pt x="249" y="249"/>
                    </a:lnTo>
                    <a:lnTo>
                      <a:pt x="221" y="259"/>
                    </a:lnTo>
                    <a:lnTo>
                      <a:pt x="203" y="264"/>
                    </a:lnTo>
                    <a:lnTo>
                      <a:pt x="183" y="268"/>
                    </a:lnTo>
                    <a:lnTo>
                      <a:pt x="142" y="272"/>
                    </a:lnTo>
                    <a:lnTo>
                      <a:pt x="104" y="272"/>
                    </a:lnTo>
                    <a:lnTo>
                      <a:pt x="0" y="269"/>
                    </a:lnTo>
                  </a:path>
                </a:pathLst>
              </a:custGeom>
              <a:noFill/>
              <a:ln w="0">
                <a:solidFill>
                  <a:srgbClr val="000000"/>
                </a:solidFill>
                <a:round/>
                <a:headEnd/>
                <a:tailEnd/>
              </a:ln>
            </p:spPr>
            <p:txBody>
              <a:bodyPr/>
              <a:lstStyle/>
              <a:p>
                <a:pPr eaLnBrk="0" hangingPunct="0"/>
                <a:endParaRPr lang="it-IT"/>
              </a:p>
            </p:txBody>
          </p:sp>
          <p:sp>
            <p:nvSpPr>
              <p:cNvPr id="83641" name="Freeform 181"/>
              <p:cNvSpPr>
                <a:spLocks/>
              </p:cNvSpPr>
              <p:nvPr/>
            </p:nvSpPr>
            <p:spPr bwMode="auto">
              <a:xfrm>
                <a:off x="974" y="1708"/>
                <a:ext cx="83" cy="72"/>
              </a:xfrm>
              <a:custGeom>
                <a:avLst/>
                <a:gdLst>
                  <a:gd name="T0" fmla="*/ 0 w 248"/>
                  <a:gd name="T1" fmla="*/ 3 h 214"/>
                  <a:gd name="T2" fmla="*/ 1 w 248"/>
                  <a:gd name="T3" fmla="*/ 3 h 214"/>
                  <a:gd name="T4" fmla="*/ 1 w 248"/>
                  <a:gd name="T5" fmla="*/ 3 h 214"/>
                  <a:gd name="T6" fmla="*/ 1 w 248"/>
                  <a:gd name="T7" fmla="*/ 3 h 214"/>
                  <a:gd name="T8" fmla="*/ 2 w 248"/>
                  <a:gd name="T9" fmla="*/ 3 h 214"/>
                  <a:gd name="T10" fmla="*/ 2 w 248"/>
                  <a:gd name="T11" fmla="*/ 3 h 214"/>
                  <a:gd name="T12" fmla="*/ 2 w 248"/>
                  <a:gd name="T13" fmla="*/ 2 h 214"/>
                  <a:gd name="T14" fmla="*/ 2 w 248"/>
                  <a:gd name="T15" fmla="*/ 2 h 214"/>
                  <a:gd name="T16" fmla="*/ 3 w 248"/>
                  <a:gd name="T17" fmla="*/ 0 h 2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8"/>
                  <a:gd name="T28" fmla="*/ 0 h 214"/>
                  <a:gd name="T29" fmla="*/ 248 w 248"/>
                  <a:gd name="T30" fmla="*/ 214 h 2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8" h="214">
                    <a:moveTo>
                      <a:pt x="0" y="214"/>
                    </a:moveTo>
                    <a:lnTo>
                      <a:pt x="66" y="214"/>
                    </a:lnTo>
                    <a:lnTo>
                      <a:pt x="92" y="214"/>
                    </a:lnTo>
                    <a:lnTo>
                      <a:pt x="115" y="212"/>
                    </a:lnTo>
                    <a:lnTo>
                      <a:pt x="123" y="207"/>
                    </a:lnTo>
                    <a:lnTo>
                      <a:pt x="128" y="201"/>
                    </a:lnTo>
                    <a:lnTo>
                      <a:pt x="134" y="192"/>
                    </a:lnTo>
                    <a:lnTo>
                      <a:pt x="147" y="171"/>
                    </a:lnTo>
                    <a:lnTo>
                      <a:pt x="248" y="0"/>
                    </a:lnTo>
                  </a:path>
                </a:pathLst>
              </a:custGeom>
              <a:noFill/>
              <a:ln w="0">
                <a:solidFill>
                  <a:srgbClr val="000000"/>
                </a:solidFill>
                <a:round/>
                <a:headEnd/>
                <a:tailEnd/>
              </a:ln>
            </p:spPr>
            <p:txBody>
              <a:bodyPr/>
              <a:lstStyle/>
              <a:p>
                <a:pPr eaLnBrk="0" hangingPunct="0"/>
                <a:endParaRPr lang="it-IT"/>
              </a:p>
            </p:txBody>
          </p:sp>
          <p:sp>
            <p:nvSpPr>
              <p:cNvPr id="83642" name="Freeform 182"/>
              <p:cNvSpPr>
                <a:spLocks/>
              </p:cNvSpPr>
              <p:nvPr/>
            </p:nvSpPr>
            <p:spPr bwMode="auto">
              <a:xfrm>
                <a:off x="1456" y="2261"/>
                <a:ext cx="69" cy="213"/>
              </a:xfrm>
              <a:custGeom>
                <a:avLst/>
                <a:gdLst>
                  <a:gd name="T0" fmla="*/ 0 w 206"/>
                  <a:gd name="T1" fmla="*/ 8 h 639"/>
                  <a:gd name="T2" fmla="*/ 0 w 206"/>
                  <a:gd name="T3" fmla="*/ 7 h 639"/>
                  <a:gd name="T4" fmla="*/ 0 w 206"/>
                  <a:gd name="T5" fmla="*/ 7 h 639"/>
                  <a:gd name="T6" fmla="*/ 1 w 206"/>
                  <a:gd name="T7" fmla="*/ 7 h 639"/>
                  <a:gd name="T8" fmla="*/ 1 w 206"/>
                  <a:gd name="T9" fmla="*/ 7 h 639"/>
                  <a:gd name="T10" fmla="*/ 1 w 206"/>
                  <a:gd name="T11" fmla="*/ 8 h 639"/>
                  <a:gd name="T12" fmla="*/ 1 w 206"/>
                  <a:gd name="T13" fmla="*/ 8 h 639"/>
                  <a:gd name="T14" fmla="*/ 1 w 206"/>
                  <a:gd name="T15" fmla="*/ 8 h 639"/>
                  <a:gd name="T16" fmla="*/ 1 w 206"/>
                  <a:gd name="T17" fmla="*/ 8 h 639"/>
                  <a:gd name="T18" fmla="*/ 1 w 206"/>
                  <a:gd name="T19" fmla="*/ 8 h 639"/>
                  <a:gd name="T20" fmla="*/ 1 w 206"/>
                  <a:gd name="T21" fmla="*/ 8 h 639"/>
                  <a:gd name="T22" fmla="*/ 1 w 206"/>
                  <a:gd name="T23" fmla="*/ 7 h 639"/>
                  <a:gd name="T24" fmla="*/ 2 w 206"/>
                  <a:gd name="T25" fmla="*/ 7 h 639"/>
                  <a:gd name="T26" fmla="*/ 2 w 206"/>
                  <a:gd name="T27" fmla="*/ 6 h 639"/>
                  <a:gd name="T28" fmla="*/ 2 w 206"/>
                  <a:gd name="T29" fmla="*/ 5 h 639"/>
                  <a:gd name="T30" fmla="*/ 2 w 206"/>
                  <a:gd name="T31" fmla="*/ 5 h 639"/>
                  <a:gd name="T32" fmla="*/ 2 w 206"/>
                  <a:gd name="T33" fmla="*/ 4 h 639"/>
                  <a:gd name="T34" fmla="*/ 2 w 206"/>
                  <a:gd name="T35" fmla="*/ 3 h 639"/>
                  <a:gd name="T36" fmla="*/ 2 w 206"/>
                  <a:gd name="T37" fmla="*/ 2 h 639"/>
                  <a:gd name="T38" fmla="*/ 2 w 206"/>
                  <a:gd name="T39" fmla="*/ 2 h 639"/>
                  <a:gd name="T40" fmla="*/ 2 w 206"/>
                  <a:gd name="T41" fmla="*/ 1 h 639"/>
                  <a:gd name="T42" fmla="*/ 3 w 206"/>
                  <a:gd name="T43" fmla="*/ 1 h 639"/>
                  <a:gd name="T44" fmla="*/ 3 w 206"/>
                  <a:gd name="T45" fmla="*/ 0 h 639"/>
                  <a:gd name="T46" fmla="*/ 1 w 206"/>
                  <a:gd name="T47" fmla="*/ 0 h 639"/>
                  <a:gd name="T48" fmla="*/ 0 w 206"/>
                  <a:gd name="T49" fmla="*/ 0 h 639"/>
                  <a:gd name="T50" fmla="*/ 0 w 206"/>
                  <a:gd name="T51" fmla="*/ 1 h 639"/>
                  <a:gd name="T52" fmla="*/ 0 w 206"/>
                  <a:gd name="T53" fmla="*/ 1 h 639"/>
                  <a:gd name="T54" fmla="*/ 0 w 206"/>
                  <a:gd name="T55" fmla="*/ 2 h 639"/>
                  <a:gd name="T56" fmla="*/ 0 w 206"/>
                  <a:gd name="T57" fmla="*/ 2 h 639"/>
                  <a:gd name="T58" fmla="*/ 0 w 206"/>
                  <a:gd name="T59" fmla="*/ 2 h 639"/>
                  <a:gd name="T60" fmla="*/ 0 w 206"/>
                  <a:gd name="T61" fmla="*/ 3 h 639"/>
                  <a:gd name="T62" fmla="*/ 0 w 206"/>
                  <a:gd name="T63" fmla="*/ 3 h 639"/>
                  <a:gd name="T64" fmla="*/ 0 w 206"/>
                  <a:gd name="T65" fmla="*/ 4 h 639"/>
                  <a:gd name="T66" fmla="*/ 0 w 206"/>
                  <a:gd name="T67" fmla="*/ 5 h 639"/>
                  <a:gd name="T68" fmla="*/ 0 w 206"/>
                  <a:gd name="T69" fmla="*/ 5 h 639"/>
                  <a:gd name="T70" fmla="*/ 0 w 206"/>
                  <a:gd name="T71" fmla="*/ 6 h 639"/>
                  <a:gd name="T72" fmla="*/ 0 w 206"/>
                  <a:gd name="T73" fmla="*/ 6 h 639"/>
                  <a:gd name="T74" fmla="*/ 0 w 206"/>
                  <a:gd name="T75" fmla="*/ 7 h 639"/>
                  <a:gd name="T76" fmla="*/ 0 w 206"/>
                  <a:gd name="T77" fmla="*/ 7 h 639"/>
                  <a:gd name="T78" fmla="*/ 0 w 206"/>
                  <a:gd name="T79" fmla="*/ 8 h 6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6"/>
                  <a:gd name="T121" fmla="*/ 0 h 639"/>
                  <a:gd name="T122" fmla="*/ 206 w 206"/>
                  <a:gd name="T123" fmla="*/ 639 h 6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6" h="639">
                    <a:moveTo>
                      <a:pt x="9" y="611"/>
                    </a:moveTo>
                    <a:lnTo>
                      <a:pt x="14" y="607"/>
                    </a:lnTo>
                    <a:lnTo>
                      <a:pt x="24" y="604"/>
                    </a:lnTo>
                    <a:lnTo>
                      <a:pt x="42" y="603"/>
                    </a:lnTo>
                    <a:lnTo>
                      <a:pt x="62" y="605"/>
                    </a:lnTo>
                    <a:lnTo>
                      <a:pt x="75" y="610"/>
                    </a:lnTo>
                    <a:lnTo>
                      <a:pt x="85" y="613"/>
                    </a:lnTo>
                    <a:lnTo>
                      <a:pt x="100" y="623"/>
                    </a:lnTo>
                    <a:lnTo>
                      <a:pt x="113" y="632"/>
                    </a:lnTo>
                    <a:lnTo>
                      <a:pt x="118" y="639"/>
                    </a:lnTo>
                    <a:lnTo>
                      <a:pt x="116" y="638"/>
                    </a:lnTo>
                    <a:lnTo>
                      <a:pt x="116" y="565"/>
                    </a:lnTo>
                    <a:lnTo>
                      <a:pt x="121" y="533"/>
                    </a:lnTo>
                    <a:lnTo>
                      <a:pt x="128" y="501"/>
                    </a:lnTo>
                    <a:lnTo>
                      <a:pt x="154" y="427"/>
                    </a:lnTo>
                    <a:lnTo>
                      <a:pt x="167" y="373"/>
                    </a:lnTo>
                    <a:lnTo>
                      <a:pt x="180" y="297"/>
                    </a:lnTo>
                    <a:lnTo>
                      <a:pt x="181" y="242"/>
                    </a:lnTo>
                    <a:lnTo>
                      <a:pt x="185" y="179"/>
                    </a:lnTo>
                    <a:lnTo>
                      <a:pt x="189" y="145"/>
                    </a:lnTo>
                    <a:lnTo>
                      <a:pt x="201" y="103"/>
                    </a:lnTo>
                    <a:lnTo>
                      <a:pt x="206" y="60"/>
                    </a:lnTo>
                    <a:lnTo>
                      <a:pt x="202" y="18"/>
                    </a:lnTo>
                    <a:lnTo>
                      <a:pt x="113" y="11"/>
                    </a:lnTo>
                    <a:lnTo>
                      <a:pt x="24" y="0"/>
                    </a:lnTo>
                    <a:lnTo>
                      <a:pt x="21" y="50"/>
                    </a:lnTo>
                    <a:lnTo>
                      <a:pt x="20" y="91"/>
                    </a:lnTo>
                    <a:lnTo>
                      <a:pt x="26" y="136"/>
                    </a:lnTo>
                    <a:lnTo>
                      <a:pt x="26" y="165"/>
                    </a:lnTo>
                    <a:lnTo>
                      <a:pt x="23" y="188"/>
                    </a:lnTo>
                    <a:lnTo>
                      <a:pt x="17" y="233"/>
                    </a:lnTo>
                    <a:lnTo>
                      <a:pt x="12" y="274"/>
                    </a:lnTo>
                    <a:lnTo>
                      <a:pt x="3" y="316"/>
                    </a:lnTo>
                    <a:lnTo>
                      <a:pt x="0" y="372"/>
                    </a:lnTo>
                    <a:lnTo>
                      <a:pt x="2" y="426"/>
                    </a:lnTo>
                    <a:lnTo>
                      <a:pt x="9" y="489"/>
                    </a:lnTo>
                    <a:lnTo>
                      <a:pt x="14" y="525"/>
                    </a:lnTo>
                    <a:lnTo>
                      <a:pt x="14" y="552"/>
                    </a:lnTo>
                    <a:lnTo>
                      <a:pt x="10" y="590"/>
                    </a:lnTo>
                    <a:lnTo>
                      <a:pt x="9" y="61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643" name="Freeform 183"/>
              <p:cNvSpPr>
                <a:spLocks/>
              </p:cNvSpPr>
              <p:nvPr/>
            </p:nvSpPr>
            <p:spPr bwMode="auto">
              <a:xfrm>
                <a:off x="1426" y="2462"/>
                <a:ext cx="73" cy="69"/>
              </a:xfrm>
              <a:custGeom>
                <a:avLst/>
                <a:gdLst>
                  <a:gd name="T0" fmla="*/ 3 w 219"/>
                  <a:gd name="T1" fmla="*/ 0 h 207"/>
                  <a:gd name="T2" fmla="*/ 2 w 219"/>
                  <a:gd name="T3" fmla="*/ 0 h 207"/>
                  <a:gd name="T4" fmla="*/ 2 w 219"/>
                  <a:gd name="T5" fmla="*/ 0 h 207"/>
                  <a:gd name="T6" fmla="*/ 2 w 219"/>
                  <a:gd name="T7" fmla="*/ 0 h 207"/>
                  <a:gd name="T8" fmla="*/ 1 w 219"/>
                  <a:gd name="T9" fmla="*/ 0 h 207"/>
                  <a:gd name="T10" fmla="*/ 1 w 219"/>
                  <a:gd name="T11" fmla="*/ 0 h 207"/>
                  <a:gd name="T12" fmla="*/ 1 w 219"/>
                  <a:gd name="T13" fmla="*/ 0 h 207"/>
                  <a:gd name="T14" fmla="*/ 1 w 219"/>
                  <a:gd name="T15" fmla="*/ 0 h 207"/>
                  <a:gd name="T16" fmla="*/ 1 w 219"/>
                  <a:gd name="T17" fmla="*/ 0 h 207"/>
                  <a:gd name="T18" fmla="*/ 2 w 219"/>
                  <a:gd name="T19" fmla="*/ 0 h 207"/>
                  <a:gd name="T20" fmla="*/ 2 w 219"/>
                  <a:gd name="T21" fmla="*/ 0 h 207"/>
                  <a:gd name="T22" fmla="*/ 2 w 219"/>
                  <a:gd name="T23" fmla="*/ 0 h 207"/>
                  <a:gd name="T24" fmla="*/ 2 w 219"/>
                  <a:gd name="T25" fmla="*/ 1 h 207"/>
                  <a:gd name="T26" fmla="*/ 2 w 219"/>
                  <a:gd name="T27" fmla="*/ 1 h 207"/>
                  <a:gd name="T28" fmla="*/ 2 w 219"/>
                  <a:gd name="T29" fmla="*/ 1 h 207"/>
                  <a:gd name="T30" fmla="*/ 2 w 219"/>
                  <a:gd name="T31" fmla="*/ 2 h 207"/>
                  <a:gd name="T32" fmla="*/ 2 w 219"/>
                  <a:gd name="T33" fmla="*/ 2 h 207"/>
                  <a:gd name="T34" fmla="*/ 1 w 219"/>
                  <a:gd name="T35" fmla="*/ 2 h 207"/>
                  <a:gd name="T36" fmla="*/ 1 w 219"/>
                  <a:gd name="T37" fmla="*/ 2 h 207"/>
                  <a:gd name="T38" fmla="*/ 1 w 219"/>
                  <a:gd name="T39" fmla="*/ 2 h 207"/>
                  <a:gd name="T40" fmla="*/ 1 w 219"/>
                  <a:gd name="T41" fmla="*/ 2 h 207"/>
                  <a:gd name="T42" fmla="*/ 0 w 219"/>
                  <a:gd name="T43" fmla="*/ 1 h 207"/>
                  <a:gd name="T44" fmla="*/ 1 w 219"/>
                  <a:gd name="T45" fmla="*/ 1 h 207"/>
                  <a:gd name="T46" fmla="*/ 0 w 219"/>
                  <a:gd name="T47" fmla="*/ 1 h 207"/>
                  <a:gd name="T48" fmla="*/ 0 w 219"/>
                  <a:gd name="T49" fmla="*/ 2 h 207"/>
                  <a:gd name="T50" fmla="*/ 0 w 219"/>
                  <a:gd name="T51" fmla="*/ 2 h 207"/>
                  <a:gd name="T52" fmla="*/ 0 w 219"/>
                  <a:gd name="T53" fmla="*/ 2 h 207"/>
                  <a:gd name="T54" fmla="*/ 0 w 219"/>
                  <a:gd name="T55" fmla="*/ 3 h 207"/>
                  <a:gd name="T56" fmla="*/ 1 w 219"/>
                  <a:gd name="T57" fmla="*/ 3 h 207"/>
                  <a:gd name="T58" fmla="*/ 1 w 219"/>
                  <a:gd name="T59" fmla="*/ 3 h 207"/>
                  <a:gd name="T60" fmla="*/ 2 w 219"/>
                  <a:gd name="T61" fmla="*/ 2 h 207"/>
                  <a:gd name="T62" fmla="*/ 3 w 219"/>
                  <a:gd name="T63" fmla="*/ 1 h 207"/>
                  <a:gd name="T64" fmla="*/ 3 w 219"/>
                  <a:gd name="T65" fmla="*/ 1 h 207"/>
                  <a:gd name="T66" fmla="*/ 3 w 219"/>
                  <a:gd name="T67" fmla="*/ 1 h 207"/>
                  <a:gd name="T68" fmla="*/ 3 w 219"/>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9"/>
                  <a:gd name="T106" fmla="*/ 0 h 207"/>
                  <a:gd name="T107" fmla="*/ 219 w 219"/>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9" h="207">
                    <a:moveTo>
                      <a:pt x="211" y="36"/>
                    </a:moveTo>
                    <a:lnTo>
                      <a:pt x="210" y="36"/>
                    </a:lnTo>
                    <a:lnTo>
                      <a:pt x="205" y="29"/>
                    </a:lnTo>
                    <a:lnTo>
                      <a:pt x="191" y="20"/>
                    </a:lnTo>
                    <a:lnTo>
                      <a:pt x="177" y="10"/>
                    </a:lnTo>
                    <a:lnTo>
                      <a:pt x="166" y="7"/>
                    </a:lnTo>
                    <a:lnTo>
                      <a:pt x="153" y="2"/>
                    </a:lnTo>
                    <a:lnTo>
                      <a:pt x="134" y="0"/>
                    </a:lnTo>
                    <a:lnTo>
                      <a:pt x="117" y="1"/>
                    </a:lnTo>
                    <a:lnTo>
                      <a:pt x="106" y="4"/>
                    </a:lnTo>
                    <a:lnTo>
                      <a:pt x="100" y="8"/>
                    </a:lnTo>
                    <a:lnTo>
                      <a:pt x="100" y="7"/>
                    </a:lnTo>
                    <a:lnTo>
                      <a:pt x="100" y="8"/>
                    </a:lnTo>
                    <a:lnTo>
                      <a:pt x="97" y="10"/>
                    </a:lnTo>
                    <a:lnTo>
                      <a:pt x="90" y="19"/>
                    </a:lnTo>
                    <a:lnTo>
                      <a:pt x="87" y="26"/>
                    </a:lnTo>
                    <a:lnTo>
                      <a:pt x="86" y="29"/>
                    </a:lnTo>
                    <a:lnTo>
                      <a:pt x="103" y="24"/>
                    </a:lnTo>
                    <a:lnTo>
                      <a:pt x="114" y="22"/>
                    </a:lnTo>
                    <a:lnTo>
                      <a:pt x="127" y="22"/>
                    </a:lnTo>
                    <a:lnTo>
                      <a:pt x="141" y="22"/>
                    </a:lnTo>
                    <a:lnTo>
                      <a:pt x="159" y="29"/>
                    </a:lnTo>
                    <a:lnTo>
                      <a:pt x="169" y="35"/>
                    </a:lnTo>
                    <a:lnTo>
                      <a:pt x="177" y="40"/>
                    </a:lnTo>
                    <a:lnTo>
                      <a:pt x="185" y="47"/>
                    </a:lnTo>
                    <a:lnTo>
                      <a:pt x="190" y="57"/>
                    </a:lnTo>
                    <a:lnTo>
                      <a:pt x="193" y="70"/>
                    </a:lnTo>
                    <a:lnTo>
                      <a:pt x="191" y="81"/>
                    </a:lnTo>
                    <a:lnTo>
                      <a:pt x="189" y="93"/>
                    </a:lnTo>
                    <a:lnTo>
                      <a:pt x="180" y="103"/>
                    </a:lnTo>
                    <a:lnTo>
                      <a:pt x="169" y="114"/>
                    </a:lnTo>
                    <a:lnTo>
                      <a:pt x="156" y="126"/>
                    </a:lnTo>
                    <a:lnTo>
                      <a:pt x="141" y="135"/>
                    </a:lnTo>
                    <a:lnTo>
                      <a:pt x="132" y="142"/>
                    </a:lnTo>
                    <a:lnTo>
                      <a:pt x="120" y="147"/>
                    </a:lnTo>
                    <a:lnTo>
                      <a:pt x="111" y="149"/>
                    </a:lnTo>
                    <a:lnTo>
                      <a:pt x="103" y="149"/>
                    </a:lnTo>
                    <a:lnTo>
                      <a:pt x="90" y="149"/>
                    </a:lnTo>
                    <a:lnTo>
                      <a:pt x="75" y="146"/>
                    </a:lnTo>
                    <a:lnTo>
                      <a:pt x="66" y="145"/>
                    </a:lnTo>
                    <a:lnTo>
                      <a:pt x="57" y="141"/>
                    </a:lnTo>
                    <a:lnTo>
                      <a:pt x="47" y="135"/>
                    </a:lnTo>
                    <a:lnTo>
                      <a:pt x="40" y="127"/>
                    </a:lnTo>
                    <a:lnTo>
                      <a:pt x="37" y="114"/>
                    </a:lnTo>
                    <a:lnTo>
                      <a:pt x="40" y="98"/>
                    </a:lnTo>
                    <a:lnTo>
                      <a:pt x="44" y="82"/>
                    </a:lnTo>
                    <a:lnTo>
                      <a:pt x="33" y="99"/>
                    </a:lnTo>
                    <a:lnTo>
                      <a:pt x="25" y="114"/>
                    </a:lnTo>
                    <a:lnTo>
                      <a:pt x="8" y="143"/>
                    </a:lnTo>
                    <a:lnTo>
                      <a:pt x="2" y="161"/>
                    </a:lnTo>
                    <a:lnTo>
                      <a:pt x="0" y="173"/>
                    </a:lnTo>
                    <a:lnTo>
                      <a:pt x="2" y="180"/>
                    </a:lnTo>
                    <a:lnTo>
                      <a:pt x="8" y="191"/>
                    </a:lnTo>
                    <a:lnTo>
                      <a:pt x="15" y="197"/>
                    </a:lnTo>
                    <a:lnTo>
                      <a:pt x="24" y="200"/>
                    </a:lnTo>
                    <a:lnTo>
                      <a:pt x="37" y="205"/>
                    </a:lnTo>
                    <a:lnTo>
                      <a:pt x="51" y="207"/>
                    </a:lnTo>
                    <a:lnTo>
                      <a:pt x="75" y="207"/>
                    </a:lnTo>
                    <a:lnTo>
                      <a:pt x="87" y="206"/>
                    </a:lnTo>
                    <a:lnTo>
                      <a:pt x="97" y="204"/>
                    </a:lnTo>
                    <a:lnTo>
                      <a:pt x="114" y="197"/>
                    </a:lnTo>
                    <a:lnTo>
                      <a:pt x="156" y="168"/>
                    </a:lnTo>
                    <a:lnTo>
                      <a:pt x="211" y="113"/>
                    </a:lnTo>
                    <a:lnTo>
                      <a:pt x="217" y="103"/>
                    </a:lnTo>
                    <a:lnTo>
                      <a:pt x="217" y="95"/>
                    </a:lnTo>
                    <a:lnTo>
                      <a:pt x="219" y="82"/>
                    </a:lnTo>
                    <a:lnTo>
                      <a:pt x="217" y="69"/>
                    </a:lnTo>
                    <a:lnTo>
                      <a:pt x="217" y="43"/>
                    </a:lnTo>
                    <a:lnTo>
                      <a:pt x="210" y="36"/>
                    </a:lnTo>
                    <a:lnTo>
                      <a:pt x="211" y="3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644" name="Freeform 184"/>
              <p:cNvSpPr>
                <a:spLocks/>
              </p:cNvSpPr>
              <p:nvPr/>
            </p:nvSpPr>
            <p:spPr bwMode="auto">
              <a:xfrm>
                <a:off x="1419" y="1674"/>
                <a:ext cx="6" cy="55"/>
              </a:xfrm>
              <a:custGeom>
                <a:avLst/>
                <a:gdLst>
                  <a:gd name="T0" fmla="*/ 0 w 19"/>
                  <a:gd name="T1" fmla="*/ 2 h 163"/>
                  <a:gd name="T2" fmla="*/ 0 w 19"/>
                  <a:gd name="T3" fmla="*/ 2 h 163"/>
                  <a:gd name="T4" fmla="*/ 0 w 19"/>
                  <a:gd name="T5" fmla="*/ 1 h 163"/>
                  <a:gd name="T6" fmla="*/ 0 w 19"/>
                  <a:gd name="T7" fmla="*/ 0 h 163"/>
                  <a:gd name="T8" fmla="*/ 0 60000 65536"/>
                  <a:gd name="T9" fmla="*/ 0 60000 65536"/>
                  <a:gd name="T10" fmla="*/ 0 60000 65536"/>
                  <a:gd name="T11" fmla="*/ 0 60000 65536"/>
                  <a:gd name="T12" fmla="*/ 0 w 19"/>
                  <a:gd name="T13" fmla="*/ 0 h 163"/>
                  <a:gd name="T14" fmla="*/ 19 w 19"/>
                  <a:gd name="T15" fmla="*/ 163 h 163"/>
                </a:gdLst>
                <a:ahLst/>
                <a:cxnLst>
                  <a:cxn ang="T8">
                    <a:pos x="T0" y="T1"/>
                  </a:cxn>
                  <a:cxn ang="T9">
                    <a:pos x="T2" y="T3"/>
                  </a:cxn>
                  <a:cxn ang="T10">
                    <a:pos x="T4" y="T5"/>
                  </a:cxn>
                  <a:cxn ang="T11">
                    <a:pos x="T6" y="T7"/>
                  </a:cxn>
                </a:cxnLst>
                <a:rect l="T12" t="T13" r="T14" b="T15"/>
                <a:pathLst>
                  <a:path w="19" h="163">
                    <a:moveTo>
                      <a:pt x="0" y="163"/>
                    </a:moveTo>
                    <a:lnTo>
                      <a:pt x="6" y="124"/>
                    </a:lnTo>
                    <a:lnTo>
                      <a:pt x="14" y="51"/>
                    </a:lnTo>
                    <a:lnTo>
                      <a:pt x="19" y="0"/>
                    </a:lnTo>
                  </a:path>
                </a:pathLst>
              </a:custGeom>
              <a:noFill/>
              <a:ln w="0">
                <a:solidFill>
                  <a:srgbClr val="000000"/>
                </a:solidFill>
                <a:round/>
                <a:headEnd/>
                <a:tailEnd/>
              </a:ln>
            </p:spPr>
            <p:txBody>
              <a:bodyPr/>
              <a:lstStyle/>
              <a:p>
                <a:pPr eaLnBrk="0" hangingPunct="0"/>
                <a:endParaRPr lang="it-IT"/>
              </a:p>
            </p:txBody>
          </p:sp>
          <p:sp>
            <p:nvSpPr>
              <p:cNvPr id="83645" name="Freeform 185"/>
              <p:cNvSpPr>
                <a:spLocks/>
              </p:cNvSpPr>
              <p:nvPr/>
            </p:nvSpPr>
            <p:spPr bwMode="auto">
              <a:xfrm>
                <a:off x="888" y="1503"/>
                <a:ext cx="7" cy="3"/>
              </a:xfrm>
              <a:custGeom>
                <a:avLst/>
                <a:gdLst>
                  <a:gd name="T0" fmla="*/ 0 w 22"/>
                  <a:gd name="T1" fmla="*/ 0 h 8"/>
                  <a:gd name="T2" fmla="*/ 0 w 22"/>
                  <a:gd name="T3" fmla="*/ 0 h 8"/>
                  <a:gd name="T4" fmla="*/ 0 w 22"/>
                  <a:gd name="T5" fmla="*/ 0 h 8"/>
                  <a:gd name="T6" fmla="*/ 0 60000 65536"/>
                  <a:gd name="T7" fmla="*/ 0 60000 65536"/>
                  <a:gd name="T8" fmla="*/ 0 60000 65536"/>
                  <a:gd name="T9" fmla="*/ 0 w 22"/>
                  <a:gd name="T10" fmla="*/ 0 h 8"/>
                  <a:gd name="T11" fmla="*/ 22 w 22"/>
                  <a:gd name="T12" fmla="*/ 8 h 8"/>
                </a:gdLst>
                <a:ahLst/>
                <a:cxnLst>
                  <a:cxn ang="T6">
                    <a:pos x="T0" y="T1"/>
                  </a:cxn>
                  <a:cxn ang="T7">
                    <a:pos x="T2" y="T3"/>
                  </a:cxn>
                  <a:cxn ang="T8">
                    <a:pos x="T4" y="T5"/>
                  </a:cxn>
                </a:cxnLst>
                <a:rect l="T9" t="T10" r="T11" b="T12"/>
                <a:pathLst>
                  <a:path w="22" h="8">
                    <a:moveTo>
                      <a:pt x="22" y="0"/>
                    </a:moveTo>
                    <a:lnTo>
                      <a:pt x="10" y="4"/>
                    </a:lnTo>
                    <a:lnTo>
                      <a:pt x="0" y="8"/>
                    </a:lnTo>
                  </a:path>
                </a:pathLst>
              </a:custGeom>
              <a:noFill/>
              <a:ln w="0">
                <a:solidFill>
                  <a:srgbClr val="000000"/>
                </a:solidFill>
                <a:round/>
                <a:headEnd/>
                <a:tailEnd/>
              </a:ln>
            </p:spPr>
            <p:txBody>
              <a:bodyPr/>
              <a:lstStyle/>
              <a:p>
                <a:pPr eaLnBrk="0" hangingPunct="0"/>
                <a:endParaRPr lang="it-IT"/>
              </a:p>
            </p:txBody>
          </p:sp>
          <p:sp>
            <p:nvSpPr>
              <p:cNvPr id="83646" name="Freeform 186"/>
              <p:cNvSpPr>
                <a:spLocks/>
              </p:cNvSpPr>
              <p:nvPr/>
            </p:nvSpPr>
            <p:spPr bwMode="auto">
              <a:xfrm>
                <a:off x="1241" y="1482"/>
                <a:ext cx="11" cy="36"/>
              </a:xfrm>
              <a:custGeom>
                <a:avLst/>
                <a:gdLst>
                  <a:gd name="T0" fmla="*/ 0 w 34"/>
                  <a:gd name="T1" fmla="*/ 1 h 107"/>
                  <a:gd name="T2" fmla="*/ 0 w 34"/>
                  <a:gd name="T3" fmla="*/ 1 h 107"/>
                  <a:gd name="T4" fmla="*/ 0 w 34"/>
                  <a:gd name="T5" fmla="*/ 1 h 107"/>
                  <a:gd name="T6" fmla="*/ 0 w 34"/>
                  <a:gd name="T7" fmla="*/ 1 h 107"/>
                  <a:gd name="T8" fmla="*/ 0 w 34"/>
                  <a:gd name="T9" fmla="*/ 1 h 107"/>
                  <a:gd name="T10" fmla="*/ 0 w 34"/>
                  <a:gd name="T11" fmla="*/ 1 h 107"/>
                  <a:gd name="T12" fmla="*/ 0 w 34"/>
                  <a:gd name="T13" fmla="*/ 0 h 107"/>
                  <a:gd name="T14" fmla="*/ 0 w 34"/>
                  <a:gd name="T15" fmla="*/ 0 h 107"/>
                  <a:gd name="T16" fmla="*/ 0 w 34"/>
                  <a:gd name="T17" fmla="*/ 0 h 107"/>
                  <a:gd name="T18" fmla="*/ 0 w 34"/>
                  <a:gd name="T19" fmla="*/ 0 h 107"/>
                  <a:gd name="T20" fmla="*/ 0 w 34"/>
                  <a:gd name="T21" fmla="*/ 0 h 107"/>
                  <a:gd name="T22" fmla="*/ 0 w 34"/>
                  <a:gd name="T23" fmla="*/ 1 h 1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107"/>
                  <a:gd name="T38" fmla="*/ 34 w 34"/>
                  <a:gd name="T39" fmla="*/ 107 h 1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107">
                    <a:moveTo>
                      <a:pt x="29" y="74"/>
                    </a:moveTo>
                    <a:lnTo>
                      <a:pt x="34" y="107"/>
                    </a:lnTo>
                    <a:lnTo>
                      <a:pt x="16" y="91"/>
                    </a:lnTo>
                    <a:lnTo>
                      <a:pt x="8" y="75"/>
                    </a:lnTo>
                    <a:lnTo>
                      <a:pt x="2" y="54"/>
                    </a:lnTo>
                    <a:lnTo>
                      <a:pt x="0" y="42"/>
                    </a:lnTo>
                    <a:lnTo>
                      <a:pt x="2" y="14"/>
                    </a:lnTo>
                    <a:lnTo>
                      <a:pt x="9" y="0"/>
                    </a:lnTo>
                    <a:lnTo>
                      <a:pt x="14" y="5"/>
                    </a:lnTo>
                    <a:lnTo>
                      <a:pt x="19" y="8"/>
                    </a:lnTo>
                    <a:lnTo>
                      <a:pt x="23" y="16"/>
                    </a:lnTo>
                    <a:lnTo>
                      <a:pt x="29" y="7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47" name="Freeform 187"/>
              <p:cNvSpPr>
                <a:spLocks/>
              </p:cNvSpPr>
              <p:nvPr/>
            </p:nvSpPr>
            <p:spPr bwMode="auto">
              <a:xfrm>
                <a:off x="1234" y="1400"/>
                <a:ext cx="144" cy="87"/>
              </a:xfrm>
              <a:custGeom>
                <a:avLst/>
                <a:gdLst>
                  <a:gd name="T0" fmla="*/ 1 w 431"/>
                  <a:gd name="T1" fmla="*/ 3 h 262"/>
                  <a:gd name="T2" fmla="*/ 1 w 431"/>
                  <a:gd name="T3" fmla="*/ 2 h 262"/>
                  <a:gd name="T4" fmla="*/ 1 w 431"/>
                  <a:gd name="T5" fmla="*/ 2 h 262"/>
                  <a:gd name="T6" fmla="*/ 1 w 431"/>
                  <a:gd name="T7" fmla="*/ 1 h 262"/>
                  <a:gd name="T8" fmla="*/ 1 w 431"/>
                  <a:gd name="T9" fmla="*/ 1 h 262"/>
                  <a:gd name="T10" fmla="*/ 1 w 431"/>
                  <a:gd name="T11" fmla="*/ 1 h 262"/>
                  <a:gd name="T12" fmla="*/ 2 w 431"/>
                  <a:gd name="T13" fmla="*/ 1 h 262"/>
                  <a:gd name="T14" fmla="*/ 2 w 431"/>
                  <a:gd name="T15" fmla="*/ 2 h 262"/>
                  <a:gd name="T16" fmla="*/ 3 w 431"/>
                  <a:gd name="T17" fmla="*/ 2 h 262"/>
                  <a:gd name="T18" fmla="*/ 3 w 431"/>
                  <a:gd name="T19" fmla="*/ 2 h 262"/>
                  <a:gd name="T20" fmla="*/ 3 w 431"/>
                  <a:gd name="T21" fmla="*/ 2 h 262"/>
                  <a:gd name="T22" fmla="*/ 4 w 431"/>
                  <a:gd name="T23" fmla="*/ 2 h 262"/>
                  <a:gd name="T24" fmla="*/ 4 w 431"/>
                  <a:gd name="T25" fmla="*/ 2 h 262"/>
                  <a:gd name="T26" fmla="*/ 4 w 431"/>
                  <a:gd name="T27" fmla="*/ 2 h 262"/>
                  <a:gd name="T28" fmla="*/ 4 w 431"/>
                  <a:gd name="T29" fmla="*/ 3 h 262"/>
                  <a:gd name="T30" fmla="*/ 5 w 431"/>
                  <a:gd name="T31" fmla="*/ 3 h 262"/>
                  <a:gd name="T32" fmla="*/ 5 w 431"/>
                  <a:gd name="T33" fmla="*/ 3 h 262"/>
                  <a:gd name="T34" fmla="*/ 5 w 431"/>
                  <a:gd name="T35" fmla="*/ 2 h 262"/>
                  <a:gd name="T36" fmla="*/ 5 w 431"/>
                  <a:gd name="T37" fmla="*/ 2 h 262"/>
                  <a:gd name="T38" fmla="*/ 5 w 431"/>
                  <a:gd name="T39" fmla="*/ 1 h 262"/>
                  <a:gd name="T40" fmla="*/ 5 w 431"/>
                  <a:gd name="T41" fmla="*/ 1 h 262"/>
                  <a:gd name="T42" fmla="*/ 4 w 431"/>
                  <a:gd name="T43" fmla="*/ 0 h 262"/>
                  <a:gd name="T44" fmla="*/ 4 w 431"/>
                  <a:gd name="T45" fmla="*/ 0 h 262"/>
                  <a:gd name="T46" fmla="*/ 3 w 431"/>
                  <a:gd name="T47" fmla="*/ 0 h 262"/>
                  <a:gd name="T48" fmla="*/ 2 w 431"/>
                  <a:gd name="T49" fmla="*/ 0 h 262"/>
                  <a:gd name="T50" fmla="*/ 1 w 431"/>
                  <a:gd name="T51" fmla="*/ 0 h 262"/>
                  <a:gd name="T52" fmla="*/ 1 w 431"/>
                  <a:gd name="T53" fmla="*/ 0 h 262"/>
                  <a:gd name="T54" fmla="*/ 0 w 431"/>
                  <a:gd name="T55" fmla="*/ 1 h 262"/>
                  <a:gd name="T56" fmla="*/ 0 w 431"/>
                  <a:gd name="T57" fmla="*/ 1 h 262"/>
                  <a:gd name="T58" fmla="*/ 0 w 431"/>
                  <a:gd name="T59" fmla="*/ 2 h 262"/>
                  <a:gd name="T60" fmla="*/ 0 w 431"/>
                  <a:gd name="T61" fmla="*/ 2 h 262"/>
                  <a:gd name="T62" fmla="*/ 0 w 431"/>
                  <a:gd name="T63" fmla="*/ 3 h 262"/>
                  <a:gd name="T64" fmla="*/ 0 w 431"/>
                  <a:gd name="T65" fmla="*/ 3 h 262"/>
                  <a:gd name="T66" fmla="*/ 1 w 431"/>
                  <a:gd name="T67" fmla="*/ 3 h 2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1"/>
                  <a:gd name="T103" fmla="*/ 0 h 262"/>
                  <a:gd name="T104" fmla="*/ 431 w 431"/>
                  <a:gd name="T105" fmla="*/ 262 h 2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1" h="262">
                    <a:moveTo>
                      <a:pt x="43" y="262"/>
                    </a:moveTo>
                    <a:lnTo>
                      <a:pt x="43" y="257"/>
                    </a:lnTo>
                    <a:lnTo>
                      <a:pt x="42" y="214"/>
                    </a:lnTo>
                    <a:lnTo>
                      <a:pt x="48" y="190"/>
                    </a:lnTo>
                    <a:lnTo>
                      <a:pt x="52" y="181"/>
                    </a:lnTo>
                    <a:lnTo>
                      <a:pt x="55" y="160"/>
                    </a:lnTo>
                    <a:lnTo>
                      <a:pt x="62" y="138"/>
                    </a:lnTo>
                    <a:lnTo>
                      <a:pt x="68" y="109"/>
                    </a:lnTo>
                    <a:lnTo>
                      <a:pt x="76" y="94"/>
                    </a:lnTo>
                    <a:lnTo>
                      <a:pt x="92" y="81"/>
                    </a:lnTo>
                    <a:lnTo>
                      <a:pt x="100" y="74"/>
                    </a:lnTo>
                    <a:lnTo>
                      <a:pt x="108" y="77"/>
                    </a:lnTo>
                    <a:lnTo>
                      <a:pt x="121" y="81"/>
                    </a:lnTo>
                    <a:lnTo>
                      <a:pt x="137" y="91"/>
                    </a:lnTo>
                    <a:lnTo>
                      <a:pt x="183" y="117"/>
                    </a:lnTo>
                    <a:lnTo>
                      <a:pt x="197" y="135"/>
                    </a:lnTo>
                    <a:lnTo>
                      <a:pt x="208" y="149"/>
                    </a:lnTo>
                    <a:lnTo>
                      <a:pt x="221" y="162"/>
                    </a:lnTo>
                    <a:lnTo>
                      <a:pt x="238" y="175"/>
                    </a:lnTo>
                    <a:lnTo>
                      <a:pt x="247" y="180"/>
                    </a:lnTo>
                    <a:lnTo>
                      <a:pt x="257" y="186"/>
                    </a:lnTo>
                    <a:lnTo>
                      <a:pt x="265" y="189"/>
                    </a:lnTo>
                    <a:lnTo>
                      <a:pt x="274" y="194"/>
                    </a:lnTo>
                    <a:lnTo>
                      <a:pt x="286" y="199"/>
                    </a:lnTo>
                    <a:lnTo>
                      <a:pt x="302" y="201"/>
                    </a:lnTo>
                    <a:lnTo>
                      <a:pt x="309" y="201"/>
                    </a:lnTo>
                    <a:lnTo>
                      <a:pt x="318" y="199"/>
                    </a:lnTo>
                    <a:lnTo>
                      <a:pt x="326" y="194"/>
                    </a:lnTo>
                    <a:lnTo>
                      <a:pt x="338" y="204"/>
                    </a:lnTo>
                    <a:lnTo>
                      <a:pt x="357" y="216"/>
                    </a:lnTo>
                    <a:lnTo>
                      <a:pt x="373" y="224"/>
                    </a:lnTo>
                    <a:lnTo>
                      <a:pt x="381" y="214"/>
                    </a:lnTo>
                    <a:lnTo>
                      <a:pt x="390" y="262"/>
                    </a:lnTo>
                    <a:lnTo>
                      <a:pt x="415" y="232"/>
                    </a:lnTo>
                    <a:lnTo>
                      <a:pt x="423" y="216"/>
                    </a:lnTo>
                    <a:lnTo>
                      <a:pt x="426" y="201"/>
                    </a:lnTo>
                    <a:lnTo>
                      <a:pt x="431" y="180"/>
                    </a:lnTo>
                    <a:lnTo>
                      <a:pt x="431" y="158"/>
                    </a:lnTo>
                    <a:lnTo>
                      <a:pt x="425" y="128"/>
                    </a:lnTo>
                    <a:lnTo>
                      <a:pt x="418" y="105"/>
                    </a:lnTo>
                    <a:lnTo>
                      <a:pt x="410" y="89"/>
                    </a:lnTo>
                    <a:lnTo>
                      <a:pt x="398" y="75"/>
                    </a:lnTo>
                    <a:lnTo>
                      <a:pt x="376" y="52"/>
                    </a:lnTo>
                    <a:lnTo>
                      <a:pt x="338" y="30"/>
                    </a:lnTo>
                    <a:lnTo>
                      <a:pt x="315" y="19"/>
                    </a:lnTo>
                    <a:lnTo>
                      <a:pt x="287" y="10"/>
                    </a:lnTo>
                    <a:lnTo>
                      <a:pt x="246" y="2"/>
                    </a:lnTo>
                    <a:lnTo>
                      <a:pt x="221" y="0"/>
                    </a:lnTo>
                    <a:lnTo>
                      <a:pt x="183" y="2"/>
                    </a:lnTo>
                    <a:lnTo>
                      <a:pt x="157" y="5"/>
                    </a:lnTo>
                    <a:lnTo>
                      <a:pt x="132" y="10"/>
                    </a:lnTo>
                    <a:lnTo>
                      <a:pt x="101" y="18"/>
                    </a:lnTo>
                    <a:lnTo>
                      <a:pt x="82" y="26"/>
                    </a:lnTo>
                    <a:lnTo>
                      <a:pt x="62" y="38"/>
                    </a:lnTo>
                    <a:lnTo>
                      <a:pt x="42" y="55"/>
                    </a:lnTo>
                    <a:lnTo>
                      <a:pt x="26" y="77"/>
                    </a:lnTo>
                    <a:lnTo>
                      <a:pt x="16" y="89"/>
                    </a:lnTo>
                    <a:lnTo>
                      <a:pt x="10" y="105"/>
                    </a:lnTo>
                    <a:lnTo>
                      <a:pt x="6" y="127"/>
                    </a:lnTo>
                    <a:lnTo>
                      <a:pt x="2" y="148"/>
                    </a:lnTo>
                    <a:lnTo>
                      <a:pt x="0" y="165"/>
                    </a:lnTo>
                    <a:lnTo>
                      <a:pt x="2" y="182"/>
                    </a:lnTo>
                    <a:lnTo>
                      <a:pt x="6" y="199"/>
                    </a:lnTo>
                    <a:lnTo>
                      <a:pt x="14" y="215"/>
                    </a:lnTo>
                    <a:lnTo>
                      <a:pt x="23" y="237"/>
                    </a:lnTo>
                    <a:lnTo>
                      <a:pt x="29" y="247"/>
                    </a:lnTo>
                    <a:lnTo>
                      <a:pt x="36" y="255"/>
                    </a:lnTo>
                    <a:lnTo>
                      <a:pt x="43" y="26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48" name="Freeform 188"/>
              <p:cNvSpPr>
                <a:spLocks/>
              </p:cNvSpPr>
              <p:nvPr/>
            </p:nvSpPr>
            <p:spPr bwMode="auto">
              <a:xfrm>
                <a:off x="1246" y="1558"/>
                <a:ext cx="43" cy="73"/>
              </a:xfrm>
              <a:custGeom>
                <a:avLst/>
                <a:gdLst>
                  <a:gd name="T0" fmla="*/ 1 w 130"/>
                  <a:gd name="T1" fmla="*/ 3 h 220"/>
                  <a:gd name="T2" fmla="*/ 0 w 130"/>
                  <a:gd name="T3" fmla="*/ 2 h 220"/>
                  <a:gd name="T4" fmla="*/ 0 w 130"/>
                  <a:gd name="T5" fmla="*/ 1 h 220"/>
                  <a:gd name="T6" fmla="*/ 0 w 130"/>
                  <a:gd name="T7" fmla="*/ 1 h 220"/>
                  <a:gd name="T8" fmla="*/ 1 w 130"/>
                  <a:gd name="T9" fmla="*/ 0 h 220"/>
                  <a:gd name="T10" fmla="*/ 1 w 130"/>
                  <a:gd name="T11" fmla="*/ 0 h 220"/>
                  <a:gd name="T12" fmla="*/ 1 w 130"/>
                  <a:gd name="T13" fmla="*/ 0 h 220"/>
                  <a:gd name="T14" fmla="*/ 1 w 130"/>
                  <a:gd name="T15" fmla="*/ 1 h 220"/>
                  <a:gd name="T16" fmla="*/ 1 w 130"/>
                  <a:gd name="T17" fmla="*/ 1 h 220"/>
                  <a:gd name="T18" fmla="*/ 1 w 130"/>
                  <a:gd name="T19" fmla="*/ 1 h 220"/>
                  <a:gd name="T20" fmla="*/ 1 w 130"/>
                  <a:gd name="T21" fmla="*/ 1 h 220"/>
                  <a:gd name="T22" fmla="*/ 1 w 130"/>
                  <a:gd name="T23" fmla="*/ 1 h 220"/>
                  <a:gd name="T24" fmla="*/ 2 w 130"/>
                  <a:gd name="T25" fmla="*/ 2 h 220"/>
                  <a:gd name="T26" fmla="*/ 1 w 130"/>
                  <a:gd name="T27" fmla="*/ 3 h 220"/>
                  <a:gd name="T28" fmla="*/ 1 w 130"/>
                  <a:gd name="T29" fmla="*/ 3 h 2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30"/>
                  <a:gd name="T46" fmla="*/ 0 h 220"/>
                  <a:gd name="T47" fmla="*/ 130 w 130"/>
                  <a:gd name="T48" fmla="*/ 220 h 2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30" h="220">
                    <a:moveTo>
                      <a:pt x="63" y="220"/>
                    </a:moveTo>
                    <a:lnTo>
                      <a:pt x="31" y="159"/>
                    </a:lnTo>
                    <a:lnTo>
                      <a:pt x="11" y="111"/>
                    </a:lnTo>
                    <a:lnTo>
                      <a:pt x="0" y="70"/>
                    </a:lnTo>
                    <a:lnTo>
                      <a:pt x="50" y="2"/>
                    </a:lnTo>
                    <a:lnTo>
                      <a:pt x="56" y="0"/>
                    </a:lnTo>
                    <a:lnTo>
                      <a:pt x="57" y="20"/>
                    </a:lnTo>
                    <a:lnTo>
                      <a:pt x="65" y="49"/>
                    </a:lnTo>
                    <a:lnTo>
                      <a:pt x="74" y="70"/>
                    </a:lnTo>
                    <a:lnTo>
                      <a:pt x="90" y="89"/>
                    </a:lnTo>
                    <a:lnTo>
                      <a:pt x="107" y="106"/>
                    </a:lnTo>
                    <a:lnTo>
                      <a:pt x="119" y="118"/>
                    </a:lnTo>
                    <a:lnTo>
                      <a:pt x="130" y="128"/>
                    </a:lnTo>
                    <a:lnTo>
                      <a:pt x="65" y="218"/>
                    </a:lnTo>
                    <a:lnTo>
                      <a:pt x="63" y="2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49" name="Freeform 189"/>
              <p:cNvSpPr>
                <a:spLocks/>
              </p:cNvSpPr>
              <p:nvPr/>
            </p:nvSpPr>
            <p:spPr bwMode="auto">
              <a:xfrm>
                <a:off x="1308" y="1558"/>
                <a:ext cx="56" cy="72"/>
              </a:xfrm>
              <a:custGeom>
                <a:avLst/>
                <a:gdLst>
                  <a:gd name="T0" fmla="*/ 0 w 168"/>
                  <a:gd name="T1" fmla="*/ 2 h 217"/>
                  <a:gd name="T2" fmla="*/ 0 w 168"/>
                  <a:gd name="T3" fmla="*/ 1 h 217"/>
                  <a:gd name="T4" fmla="*/ 0 w 168"/>
                  <a:gd name="T5" fmla="*/ 1 h 217"/>
                  <a:gd name="T6" fmla="*/ 1 w 168"/>
                  <a:gd name="T7" fmla="*/ 1 h 217"/>
                  <a:gd name="T8" fmla="*/ 1 w 168"/>
                  <a:gd name="T9" fmla="*/ 1 h 217"/>
                  <a:gd name="T10" fmla="*/ 1 w 168"/>
                  <a:gd name="T11" fmla="*/ 1 h 217"/>
                  <a:gd name="T12" fmla="*/ 1 w 168"/>
                  <a:gd name="T13" fmla="*/ 1 h 217"/>
                  <a:gd name="T14" fmla="*/ 1 w 168"/>
                  <a:gd name="T15" fmla="*/ 0 h 217"/>
                  <a:gd name="T16" fmla="*/ 1 w 168"/>
                  <a:gd name="T17" fmla="*/ 0 h 217"/>
                  <a:gd name="T18" fmla="*/ 1 w 168"/>
                  <a:gd name="T19" fmla="*/ 0 h 217"/>
                  <a:gd name="T20" fmla="*/ 2 w 168"/>
                  <a:gd name="T21" fmla="*/ 0 h 217"/>
                  <a:gd name="T22" fmla="*/ 2 w 168"/>
                  <a:gd name="T23" fmla="*/ 1 h 217"/>
                  <a:gd name="T24" fmla="*/ 2 w 168"/>
                  <a:gd name="T25" fmla="*/ 1 h 217"/>
                  <a:gd name="T26" fmla="*/ 2 w 168"/>
                  <a:gd name="T27" fmla="*/ 2 h 217"/>
                  <a:gd name="T28" fmla="*/ 1 w 168"/>
                  <a:gd name="T29" fmla="*/ 2 h 217"/>
                  <a:gd name="T30" fmla="*/ 1 w 168"/>
                  <a:gd name="T31" fmla="*/ 3 h 217"/>
                  <a:gd name="T32" fmla="*/ 1 w 168"/>
                  <a:gd name="T33" fmla="*/ 3 h 217"/>
                  <a:gd name="T34" fmla="*/ 0 w 168"/>
                  <a:gd name="T35" fmla="*/ 2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8"/>
                  <a:gd name="T55" fmla="*/ 0 h 217"/>
                  <a:gd name="T56" fmla="*/ 168 w 168"/>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8" h="217">
                    <a:moveTo>
                      <a:pt x="0" y="128"/>
                    </a:moveTo>
                    <a:lnTo>
                      <a:pt x="23" y="121"/>
                    </a:lnTo>
                    <a:lnTo>
                      <a:pt x="38" y="115"/>
                    </a:lnTo>
                    <a:lnTo>
                      <a:pt x="49" y="108"/>
                    </a:lnTo>
                    <a:lnTo>
                      <a:pt x="64" y="96"/>
                    </a:lnTo>
                    <a:lnTo>
                      <a:pt x="75" y="84"/>
                    </a:lnTo>
                    <a:lnTo>
                      <a:pt x="106" y="45"/>
                    </a:lnTo>
                    <a:lnTo>
                      <a:pt x="116" y="31"/>
                    </a:lnTo>
                    <a:lnTo>
                      <a:pt x="119" y="16"/>
                    </a:lnTo>
                    <a:lnTo>
                      <a:pt x="118" y="0"/>
                    </a:lnTo>
                    <a:lnTo>
                      <a:pt x="128" y="9"/>
                    </a:lnTo>
                    <a:lnTo>
                      <a:pt x="168" y="65"/>
                    </a:lnTo>
                    <a:lnTo>
                      <a:pt x="143" y="117"/>
                    </a:lnTo>
                    <a:lnTo>
                      <a:pt x="130" y="142"/>
                    </a:lnTo>
                    <a:lnTo>
                      <a:pt x="109" y="171"/>
                    </a:lnTo>
                    <a:lnTo>
                      <a:pt x="75" y="217"/>
                    </a:lnTo>
                    <a:lnTo>
                      <a:pt x="73" y="216"/>
                    </a:lnTo>
                    <a:lnTo>
                      <a:pt x="0" y="1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50" name="Freeform 190"/>
              <p:cNvSpPr>
                <a:spLocks/>
              </p:cNvSpPr>
              <p:nvPr/>
            </p:nvSpPr>
            <p:spPr bwMode="auto">
              <a:xfrm>
                <a:off x="1264" y="1542"/>
                <a:ext cx="85" cy="59"/>
              </a:xfrm>
              <a:custGeom>
                <a:avLst/>
                <a:gdLst>
                  <a:gd name="T0" fmla="*/ 0 w 255"/>
                  <a:gd name="T1" fmla="*/ 1 h 175"/>
                  <a:gd name="T2" fmla="*/ 0 w 255"/>
                  <a:gd name="T3" fmla="*/ 1 h 175"/>
                  <a:gd name="T4" fmla="*/ 0 w 255"/>
                  <a:gd name="T5" fmla="*/ 0 h 175"/>
                  <a:gd name="T6" fmla="*/ 0 w 255"/>
                  <a:gd name="T7" fmla="*/ 0 h 175"/>
                  <a:gd name="T8" fmla="*/ 0 w 255"/>
                  <a:gd name="T9" fmla="*/ 1 h 175"/>
                  <a:gd name="T10" fmla="*/ 1 w 255"/>
                  <a:gd name="T11" fmla="*/ 1 h 175"/>
                  <a:gd name="T12" fmla="*/ 1 w 255"/>
                  <a:gd name="T13" fmla="*/ 1 h 175"/>
                  <a:gd name="T14" fmla="*/ 1 w 255"/>
                  <a:gd name="T15" fmla="*/ 1 h 175"/>
                  <a:gd name="T16" fmla="*/ 1 w 255"/>
                  <a:gd name="T17" fmla="*/ 1 h 175"/>
                  <a:gd name="T18" fmla="*/ 2 w 255"/>
                  <a:gd name="T19" fmla="*/ 1 h 175"/>
                  <a:gd name="T20" fmla="*/ 2 w 255"/>
                  <a:gd name="T21" fmla="*/ 1 h 175"/>
                  <a:gd name="T22" fmla="*/ 2 w 255"/>
                  <a:gd name="T23" fmla="*/ 1 h 175"/>
                  <a:gd name="T24" fmla="*/ 3 w 255"/>
                  <a:gd name="T25" fmla="*/ 1 h 175"/>
                  <a:gd name="T26" fmla="*/ 3 w 255"/>
                  <a:gd name="T27" fmla="*/ 0 h 175"/>
                  <a:gd name="T28" fmla="*/ 3 w 255"/>
                  <a:gd name="T29" fmla="*/ 0 h 175"/>
                  <a:gd name="T30" fmla="*/ 3 w 255"/>
                  <a:gd name="T31" fmla="*/ 0 h 175"/>
                  <a:gd name="T32" fmla="*/ 3 w 255"/>
                  <a:gd name="T33" fmla="*/ 0 h 175"/>
                  <a:gd name="T34" fmla="*/ 3 w 255"/>
                  <a:gd name="T35" fmla="*/ 1 h 175"/>
                  <a:gd name="T36" fmla="*/ 3 w 255"/>
                  <a:gd name="T37" fmla="*/ 1 h 175"/>
                  <a:gd name="T38" fmla="*/ 3 w 255"/>
                  <a:gd name="T39" fmla="*/ 1 h 175"/>
                  <a:gd name="T40" fmla="*/ 3 w 255"/>
                  <a:gd name="T41" fmla="*/ 1 h 175"/>
                  <a:gd name="T42" fmla="*/ 3 w 255"/>
                  <a:gd name="T43" fmla="*/ 1 h 175"/>
                  <a:gd name="T44" fmla="*/ 3 w 255"/>
                  <a:gd name="T45" fmla="*/ 2 h 175"/>
                  <a:gd name="T46" fmla="*/ 2 w 255"/>
                  <a:gd name="T47" fmla="*/ 2 h 175"/>
                  <a:gd name="T48" fmla="*/ 2 w 255"/>
                  <a:gd name="T49" fmla="*/ 2 h 175"/>
                  <a:gd name="T50" fmla="*/ 2 w 255"/>
                  <a:gd name="T51" fmla="*/ 2 h 175"/>
                  <a:gd name="T52" fmla="*/ 2 w 255"/>
                  <a:gd name="T53" fmla="*/ 2 h 175"/>
                  <a:gd name="T54" fmla="*/ 2 w 255"/>
                  <a:gd name="T55" fmla="*/ 2 h 175"/>
                  <a:gd name="T56" fmla="*/ 1 w 255"/>
                  <a:gd name="T57" fmla="*/ 2 h 175"/>
                  <a:gd name="T58" fmla="*/ 1 w 255"/>
                  <a:gd name="T59" fmla="*/ 2 h 175"/>
                  <a:gd name="T60" fmla="*/ 1 w 255"/>
                  <a:gd name="T61" fmla="*/ 2 h 175"/>
                  <a:gd name="T62" fmla="*/ 0 w 255"/>
                  <a:gd name="T63" fmla="*/ 2 h 175"/>
                  <a:gd name="T64" fmla="*/ 0 w 255"/>
                  <a:gd name="T65" fmla="*/ 1 h 175"/>
                  <a:gd name="T66" fmla="*/ 0 w 255"/>
                  <a:gd name="T67" fmla="*/ 1 h 175"/>
                  <a:gd name="T68" fmla="*/ 0 w 255"/>
                  <a:gd name="T69" fmla="*/ 1 h 175"/>
                  <a:gd name="T70" fmla="*/ 0 w 255"/>
                  <a:gd name="T71" fmla="*/ 1 h 1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5"/>
                  <a:gd name="T109" fmla="*/ 0 h 175"/>
                  <a:gd name="T110" fmla="*/ 255 w 255"/>
                  <a:gd name="T111" fmla="*/ 175 h 17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5" h="175">
                    <a:moveTo>
                      <a:pt x="0" y="46"/>
                    </a:moveTo>
                    <a:lnTo>
                      <a:pt x="2" y="51"/>
                    </a:lnTo>
                    <a:lnTo>
                      <a:pt x="3" y="16"/>
                    </a:lnTo>
                    <a:lnTo>
                      <a:pt x="3" y="11"/>
                    </a:lnTo>
                    <a:lnTo>
                      <a:pt x="23" y="44"/>
                    </a:lnTo>
                    <a:lnTo>
                      <a:pt x="42" y="61"/>
                    </a:lnTo>
                    <a:lnTo>
                      <a:pt x="59" y="76"/>
                    </a:lnTo>
                    <a:lnTo>
                      <a:pt x="77" y="83"/>
                    </a:lnTo>
                    <a:lnTo>
                      <a:pt x="105" y="89"/>
                    </a:lnTo>
                    <a:lnTo>
                      <a:pt x="147" y="89"/>
                    </a:lnTo>
                    <a:lnTo>
                      <a:pt x="174" y="82"/>
                    </a:lnTo>
                    <a:lnTo>
                      <a:pt x="198" y="66"/>
                    </a:lnTo>
                    <a:lnTo>
                      <a:pt x="211" y="57"/>
                    </a:lnTo>
                    <a:lnTo>
                      <a:pt x="234" y="33"/>
                    </a:lnTo>
                    <a:lnTo>
                      <a:pt x="254" y="0"/>
                    </a:lnTo>
                    <a:lnTo>
                      <a:pt x="251" y="18"/>
                    </a:lnTo>
                    <a:lnTo>
                      <a:pt x="251" y="24"/>
                    </a:lnTo>
                    <a:lnTo>
                      <a:pt x="254" y="56"/>
                    </a:lnTo>
                    <a:lnTo>
                      <a:pt x="255" y="60"/>
                    </a:lnTo>
                    <a:lnTo>
                      <a:pt x="249" y="78"/>
                    </a:lnTo>
                    <a:lnTo>
                      <a:pt x="240" y="92"/>
                    </a:lnTo>
                    <a:lnTo>
                      <a:pt x="228" y="109"/>
                    </a:lnTo>
                    <a:lnTo>
                      <a:pt x="208" y="132"/>
                    </a:lnTo>
                    <a:lnTo>
                      <a:pt x="197" y="143"/>
                    </a:lnTo>
                    <a:lnTo>
                      <a:pt x="185" y="153"/>
                    </a:lnTo>
                    <a:lnTo>
                      <a:pt x="171" y="161"/>
                    </a:lnTo>
                    <a:lnTo>
                      <a:pt x="156" y="168"/>
                    </a:lnTo>
                    <a:lnTo>
                      <a:pt x="134" y="175"/>
                    </a:lnTo>
                    <a:lnTo>
                      <a:pt x="76" y="175"/>
                    </a:lnTo>
                    <a:lnTo>
                      <a:pt x="65" y="165"/>
                    </a:lnTo>
                    <a:lnTo>
                      <a:pt x="53" y="153"/>
                    </a:lnTo>
                    <a:lnTo>
                      <a:pt x="36" y="136"/>
                    </a:lnTo>
                    <a:lnTo>
                      <a:pt x="20" y="117"/>
                    </a:lnTo>
                    <a:lnTo>
                      <a:pt x="11" y="96"/>
                    </a:lnTo>
                    <a:lnTo>
                      <a:pt x="2" y="66"/>
                    </a:lnTo>
                    <a:lnTo>
                      <a:pt x="0" y="4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51" name="Freeform 191"/>
              <p:cNvSpPr>
                <a:spLocks/>
              </p:cNvSpPr>
              <p:nvPr/>
            </p:nvSpPr>
            <p:spPr bwMode="auto">
              <a:xfrm>
                <a:off x="1278" y="1601"/>
                <a:ext cx="39" cy="62"/>
              </a:xfrm>
              <a:custGeom>
                <a:avLst/>
                <a:gdLst>
                  <a:gd name="T0" fmla="*/ 0 w 117"/>
                  <a:gd name="T1" fmla="*/ 0 h 186"/>
                  <a:gd name="T2" fmla="*/ 0 w 117"/>
                  <a:gd name="T3" fmla="*/ 1 h 186"/>
                  <a:gd name="T4" fmla="*/ 0 w 117"/>
                  <a:gd name="T5" fmla="*/ 2 h 186"/>
                  <a:gd name="T6" fmla="*/ 1 w 117"/>
                  <a:gd name="T7" fmla="*/ 2 h 186"/>
                  <a:gd name="T8" fmla="*/ 1 w 117"/>
                  <a:gd name="T9" fmla="*/ 2 h 186"/>
                  <a:gd name="T10" fmla="*/ 1 w 117"/>
                  <a:gd name="T11" fmla="*/ 1 h 186"/>
                  <a:gd name="T12" fmla="*/ 1 w 117"/>
                  <a:gd name="T13" fmla="*/ 0 h 186"/>
                  <a:gd name="T14" fmla="*/ 1 w 117"/>
                  <a:gd name="T15" fmla="*/ 0 h 186"/>
                  <a:gd name="T16" fmla="*/ 0 w 117"/>
                  <a:gd name="T17" fmla="*/ 0 h 186"/>
                  <a:gd name="T18" fmla="*/ 0 w 117"/>
                  <a:gd name="T19" fmla="*/ 0 h 1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
                  <a:gd name="T31" fmla="*/ 0 h 186"/>
                  <a:gd name="T32" fmla="*/ 117 w 117"/>
                  <a:gd name="T33" fmla="*/ 186 h 1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 h="186">
                    <a:moveTo>
                      <a:pt x="5" y="34"/>
                    </a:moveTo>
                    <a:lnTo>
                      <a:pt x="32" y="78"/>
                    </a:lnTo>
                    <a:lnTo>
                      <a:pt x="0" y="134"/>
                    </a:lnTo>
                    <a:lnTo>
                      <a:pt x="60" y="186"/>
                    </a:lnTo>
                    <a:lnTo>
                      <a:pt x="117" y="134"/>
                    </a:lnTo>
                    <a:lnTo>
                      <a:pt x="87" y="76"/>
                    </a:lnTo>
                    <a:lnTo>
                      <a:pt x="117" y="32"/>
                    </a:lnTo>
                    <a:lnTo>
                      <a:pt x="88" y="0"/>
                    </a:lnTo>
                    <a:lnTo>
                      <a:pt x="32" y="0"/>
                    </a:lnTo>
                    <a:lnTo>
                      <a:pt x="5" y="3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52" name="Freeform 192"/>
              <p:cNvSpPr>
                <a:spLocks/>
              </p:cNvSpPr>
              <p:nvPr/>
            </p:nvSpPr>
            <p:spPr bwMode="auto">
              <a:xfrm>
                <a:off x="1267" y="1612"/>
                <a:ext cx="22" cy="33"/>
              </a:xfrm>
              <a:custGeom>
                <a:avLst/>
                <a:gdLst>
                  <a:gd name="T0" fmla="*/ 0 w 67"/>
                  <a:gd name="T1" fmla="*/ 0 h 99"/>
                  <a:gd name="T2" fmla="*/ 0 w 67"/>
                  <a:gd name="T3" fmla="*/ 0 h 99"/>
                  <a:gd name="T4" fmla="*/ 0 w 67"/>
                  <a:gd name="T5" fmla="*/ 0 h 99"/>
                  <a:gd name="T6" fmla="*/ 0 w 67"/>
                  <a:gd name="T7" fmla="*/ 1 h 99"/>
                  <a:gd name="T8" fmla="*/ 0 w 67"/>
                  <a:gd name="T9" fmla="*/ 1 h 99"/>
                  <a:gd name="T10" fmla="*/ 0 w 67"/>
                  <a:gd name="T11" fmla="*/ 1 h 99"/>
                  <a:gd name="T12" fmla="*/ 0 w 67"/>
                  <a:gd name="T13" fmla="*/ 1 h 99"/>
                  <a:gd name="T14" fmla="*/ 1 w 67"/>
                  <a:gd name="T15" fmla="*/ 1 h 99"/>
                  <a:gd name="T16" fmla="*/ 1 w 67"/>
                  <a:gd name="T17" fmla="*/ 1 h 99"/>
                  <a:gd name="T18" fmla="*/ 1 w 67"/>
                  <a:gd name="T19" fmla="*/ 1 h 99"/>
                  <a:gd name="T20" fmla="*/ 1 w 67"/>
                  <a:gd name="T21" fmla="*/ 0 h 99"/>
                  <a:gd name="T22" fmla="*/ 0 w 67"/>
                  <a:gd name="T23" fmla="*/ 0 h 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
                  <a:gd name="T37" fmla="*/ 0 h 99"/>
                  <a:gd name="T38" fmla="*/ 67 w 67"/>
                  <a:gd name="T39" fmla="*/ 99 h 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 h="99">
                    <a:moveTo>
                      <a:pt x="40" y="0"/>
                    </a:moveTo>
                    <a:lnTo>
                      <a:pt x="24" y="20"/>
                    </a:lnTo>
                    <a:lnTo>
                      <a:pt x="11" y="39"/>
                    </a:lnTo>
                    <a:lnTo>
                      <a:pt x="2" y="56"/>
                    </a:lnTo>
                    <a:lnTo>
                      <a:pt x="0" y="58"/>
                    </a:lnTo>
                    <a:lnTo>
                      <a:pt x="14" y="75"/>
                    </a:lnTo>
                    <a:lnTo>
                      <a:pt x="36" y="99"/>
                    </a:lnTo>
                    <a:lnTo>
                      <a:pt x="44" y="87"/>
                    </a:lnTo>
                    <a:lnTo>
                      <a:pt x="54" y="68"/>
                    </a:lnTo>
                    <a:lnTo>
                      <a:pt x="67" y="45"/>
                    </a:lnTo>
                    <a:lnTo>
                      <a:pt x="53" y="20"/>
                    </a:lnTo>
                    <a:lnTo>
                      <a:pt x="40"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53" name="Freeform 193"/>
              <p:cNvSpPr>
                <a:spLocks/>
              </p:cNvSpPr>
              <p:nvPr/>
            </p:nvSpPr>
            <p:spPr bwMode="auto">
              <a:xfrm>
                <a:off x="1308" y="1612"/>
                <a:ext cx="25" cy="34"/>
              </a:xfrm>
              <a:custGeom>
                <a:avLst/>
                <a:gdLst>
                  <a:gd name="T0" fmla="*/ 1 w 75"/>
                  <a:gd name="T1" fmla="*/ 1 h 103"/>
                  <a:gd name="T2" fmla="*/ 1 w 75"/>
                  <a:gd name="T3" fmla="*/ 1 h 103"/>
                  <a:gd name="T4" fmla="*/ 0 w 75"/>
                  <a:gd name="T5" fmla="*/ 1 h 103"/>
                  <a:gd name="T6" fmla="*/ 0 w 75"/>
                  <a:gd name="T7" fmla="*/ 1 h 103"/>
                  <a:gd name="T8" fmla="*/ 0 w 75"/>
                  <a:gd name="T9" fmla="*/ 0 h 103"/>
                  <a:gd name="T10" fmla="*/ 1 w 75"/>
                  <a:gd name="T11" fmla="*/ 1 h 103"/>
                  <a:gd name="T12" fmla="*/ 1 w 75"/>
                  <a:gd name="T13" fmla="*/ 1 h 103"/>
                  <a:gd name="T14" fmla="*/ 0 60000 65536"/>
                  <a:gd name="T15" fmla="*/ 0 60000 65536"/>
                  <a:gd name="T16" fmla="*/ 0 60000 65536"/>
                  <a:gd name="T17" fmla="*/ 0 60000 65536"/>
                  <a:gd name="T18" fmla="*/ 0 60000 65536"/>
                  <a:gd name="T19" fmla="*/ 0 60000 65536"/>
                  <a:gd name="T20" fmla="*/ 0 60000 65536"/>
                  <a:gd name="T21" fmla="*/ 0 w 75"/>
                  <a:gd name="T22" fmla="*/ 0 h 103"/>
                  <a:gd name="T23" fmla="*/ 75 w 75"/>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5" h="103">
                    <a:moveTo>
                      <a:pt x="75" y="56"/>
                    </a:moveTo>
                    <a:lnTo>
                      <a:pt x="51" y="81"/>
                    </a:lnTo>
                    <a:lnTo>
                      <a:pt x="29" y="103"/>
                    </a:lnTo>
                    <a:lnTo>
                      <a:pt x="0" y="44"/>
                    </a:lnTo>
                    <a:lnTo>
                      <a:pt x="29" y="0"/>
                    </a:lnTo>
                    <a:lnTo>
                      <a:pt x="75" y="54"/>
                    </a:lnTo>
                    <a:lnTo>
                      <a:pt x="75" y="5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54" name="Freeform 194"/>
              <p:cNvSpPr>
                <a:spLocks/>
              </p:cNvSpPr>
              <p:nvPr/>
            </p:nvSpPr>
            <p:spPr bwMode="auto">
              <a:xfrm>
                <a:off x="1417" y="1855"/>
                <a:ext cx="242" cy="412"/>
              </a:xfrm>
              <a:custGeom>
                <a:avLst/>
                <a:gdLst>
                  <a:gd name="T0" fmla="*/ 0 w 728"/>
                  <a:gd name="T1" fmla="*/ 13 h 1235"/>
                  <a:gd name="T2" fmla="*/ 0 w 728"/>
                  <a:gd name="T3" fmla="*/ 12 h 1235"/>
                  <a:gd name="T4" fmla="*/ 1 w 728"/>
                  <a:gd name="T5" fmla="*/ 8 h 1235"/>
                  <a:gd name="T6" fmla="*/ 2 w 728"/>
                  <a:gd name="T7" fmla="*/ 5 h 1235"/>
                  <a:gd name="T8" fmla="*/ 2 w 728"/>
                  <a:gd name="T9" fmla="*/ 2 h 1235"/>
                  <a:gd name="T10" fmla="*/ 2 w 728"/>
                  <a:gd name="T11" fmla="*/ 1 h 1235"/>
                  <a:gd name="T12" fmla="*/ 4 w 728"/>
                  <a:gd name="T13" fmla="*/ 0 h 1235"/>
                  <a:gd name="T14" fmla="*/ 4 w 728"/>
                  <a:gd name="T15" fmla="*/ 1 h 1235"/>
                  <a:gd name="T16" fmla="*/ 4 w 728"/>
                  <a:gd name="T17" fmla="*/ 1 h 1235"/>
                  <a:gd name="T18" fmla="*/ 4 w 728"/>
                  <a:gd name="T19" fmla="*/ 1 h 1235"/>
                  <a:gd name="T20" fmla="*/ 4 w 728"/>
                  <a:gd name="T21" fmla="*/ 1 h 1235"/>
                  <a:gd name="T22" fmla="*/ 4 w 728"/>
                  <a:gd name="T23" fmla="*/ 1 h 1235"/>
                  <a:gd name="T24" fmla="*/ 4 w 728"/>
                  <a:gd name="T25" fmla="*/ 1 h 1235"/>
                  <a:gd name="T26" fmla="*/ 4 w 728"/>
                  <a:gd name="T27" fmla="*/ 1 h 1235"/>
                  <a:gd name="T28" fmla="*/ 4 w 728"/>
                  <a:gd name="T29" fmla="*/ 1 h 1235"/>
                  <a:gd name="T30" fmla="*/ 5 w 728"/>
                  <a:gd name="T31" fmla="*/ 1 h 1235"/>
                  <a:gd name="T32" fmla="*/ 5 w 728"/>
                  <a:gd name="T33" fmla="*/ 1 h 1235"/>
                  <a:gd name="T34" fmla="*/ 5 w 728"/>
                  <a:gd name="T35" fmla="*/ 1 h 1235"/>
                  <a:gd name="T36" fmla="*/ 5 w 728"/>
                  <a:gd name="T37" fmla="*/ 1 h 1235"/>
                  <a:gd name="T38" fmla="*/ 6 w 728"/>
                  <a:gd name="T39" fmla="*/ 1 h 1235"/>
                  <a:gd name="T40" fmla="*/ 6 w 728"/>
                  <a:gd name="T41" fmla="*/ 1 h 1235"/>
                  <a:gd name="T42" fmla="*/ 6 w 728"/>
                  <a:gd name="T43" fmla="*/ 1 h 1235"/>
                  <a:gd name="T44" fmla="*/ 6 w 728"/>
                  <a:gd name="T45" fmla="*/ 1 h 1235"/>
                  <a:gd name="T46" fmla="*/ 6 w 728"/>
                  <a:gd name="T47" fmla="*/ 0 h 1235"/>
                  <a:gd name="T48" fmla="*/ 6 w 728"/>
                  <a:gd name="T49" fmla="*/ 0 h 1235"/>
                  <a:gd name="T50" fmla="*/ 6 w 728"/>
                  <a:gd name="T51" fmla="*/ 0 h 1235"/>
                  <a:gd name="T52" fmla="*/ 7 w 728"/>
                  <a:gd name="T53" fmla="*/ 1 h 1235"/>
                  <a:gd name="T54" fmla="*/ 7 w 728"/>
                  <a:gd name="T55" fmla="*/ 1 h 1235"/>
                  <a:gd name="T56" fmla="*/ 7 w 728"/>
                  <a:gd name="T57" fmla="*/ 1 h 1235"/>
                  <a:gd name="T58" fmla="*/ 7 w 728"/>
                  <a:gd name="T59" fmla="*/ 1 h 1235"/>
                  <a:gd name="T60" fmla="*/ 7 w 728"/>
                  <a:gd name="T61" fmla="*/ 2 h 1235"/>
                  <a:gd name="T62" fmla="*/ 7 w 728"/>
                  <a:gd name="T63" fmla="*/ 2 h 1235"/>
                  <a:gd name="T64" fmla="*/ 7 w 728"/>
                  <a:gd name="T65" fmla="*/ 2 h 1235"/>
                  <a:gd name="T66" fmla="*/ 8 w 728"/>
                  <a:gd name="T67" fmla="*/ 8 h 1235"/>
                  <a:gd name="T68" fmla="*/ 9 w 728"/>
                  <a:gd name="T69" fmla="*/ 15 h 1235"/>
                  <a:gd name="T70" fmla="*/ 8 w 728"/>
                  <a:gd name="T71" fmla="*/ 15 h 1235"/>
                  <a:gd name="T72" fmla="*/ 8 w 728"/>
                  <a:gd name="T73" fmla="*/ 15 h 1235"/>
                  <a:gd name="T74" fmla="*/ 7 w 728"/>
                  <a:gd name="T75" fmla="*/ 15 h 1235"/>
                  <a:gd name="T76" fmla="*/ 7 w 728"/>
                  <a:gd name="T77" fmla="*/ 15 h 1235"/>
                  <a:gd name="T78" fmla="*/ 6 w 728"/>
                  <a:gd name="T79" fmla="*/ 15 h 1235"/>
                  <a:gd name="T80" fmla="*/ 5 w 728"/>
                  <a:gd name="T81" fmla="*/ 15 h 1235"/>
                  <a:gd name="T82" fmla="*/ 4 w 728"/>
                  <a:gd name="T83" fmla="*/ 15 h 1235"/>
                  <a:gd name="T84" fmla="*/ 3 w 728"/>
                  <a:gd name="T85" fmla="*/ 15 h 1235"/>
                  <a:gd name="T86" fmla="*/ 2 w 728"/>
                  <a:gd name="T87" fmla="*/ 15 h 1235"/>
                  <a:gd name="T88" fmla="*/ 1 w 728"/>
                  <a:gd name="T89" fmla="*/ 15 h 1235"/>
                  <a:gd name="T90" fmla="*/ 1 w 728"/>
                  <a:gd name="T91" fmla="*/ 15 h 1235"/>
                  <a:gd name="T92" fmla="*/ 0 w 728"/>
                  <a:gd name="T93" fmla="*/ 15 h 1235"/>
                  <a:gd name="T94" fmla="*/ 0 w 728"/>
                  <a:gd name="T95" fmla="*/ 14 h 1235"/>
                  <a:gd name="T96" fmla="*/ 0 w 728"/>
                  <a:gd name="T97" fmla="*/ 13 h 123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28"/>
                  <a:gd name="T148" fmla="*/ 0 h 1235"/>
                  <a:gd name="T149" fmla="*/ 728 w 728"/>
                  <a:gd name="T150" fmla="*/ 1235 h 123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28" h="1235">
                    <a:moveTo>
                      <a:pt x="18" y="1066"/>
                    </a:moveTo>
                    <a:lnTo>
                      <a:pt x="39" y="945"/>
                    </a:lnTo>
                    <a:lnTo>
                      <a:pt x="99" y="643"/>
                    </a:lnTo>
                    <a:lnTo>
                      <a:pt x="142" y="386"/>
                    </a:lnTo>
                    <a:lnTo>
                      <a:pt x="165" y="159"/>
                    </a:lnTo>
                    <a:lnTo>
                      <a:pt x="168" y="50"/>
                    </a:lnTo>
                    <a:lnTo>
                      <a:pt x="289" y="0"/>
                    </a:lnTo>
                    <a:lnTo>
                      <a:pt x="289" y="41"/>
                    </a:lnTo>
                    <a:lnTo>
                      <a:pt x="290" y="53"/>
                    </a:lnTo>
                    <a:lnTo>
                      <a:pt x="296" y="66"/>
                    </a:lnTo>
                    <a:lnTo>
                      <a:pt x="307" y="77"/>
                    </a:lnTo>
                    <a:lnTo>
                      <a:pt x="320" y="84"/>
                    </a:lnTo>
                    <a:lnTo>
                      <a:pt x="335" y="89"/>
                    </a:lnTo>
                    <a:lnTo>
                      <a:pt x="349" y="93"/>
                    </a:lnTo>
                    <a:lnTo>
                      <a:pt x="363" y="95"/>
                    </a:lnTo>
                    <a:lnTo>
                      <a:pt x="390" y="94"/>
                    </a:lnTo>
                    <a:lnTo>
                      <a:pt x="408" y="90"/>
                    </a:lnTo>
                    <a:lnTo>
                      <a:pt x="429" y="86"/>
                    </a:lnTo>
                    <a:lnTo>
                      <a:pt x="441" y="80"/>
                    </a:lnTo>
                    <a:lnTo>
                      <a:pt x="452" y="73"/>
                    </a:lnTo>
                    <a:lnTo>
                      <a:pt x="461" y="64"/>
                    </a:lnTo>
                    <a:lnTo>
                      <a:pt x="467" y="55"/>
                    </a:lnTo>
                    <a:lnTo>
                      <a:pt x="468" y="42"/>
                    </a:lnTo>
                    <a:lnTo>
                      <a:pt x="465" y="27"/>
                    </a:lnTo>
                    <a:lnTo>
                      <a:pt x="465" y="9"/>
                    </a:lnTo>
                    <a:lnTo>
                      <a:pt x="468" y="7"/>
                    </a:lnTo>
                    <a:lnTo>
                      <a:pt x="571" y="53"/>
                    </a:lnTo>
                    <a:lnTo>
                      <a:pt x="571" y="64"/>
                    </a:lnTo>
                    <a:lnTo>
                      <a:pt x="575" y="84"/>
                    </a:lnTo>
                    <a:lnTo>
                      <a:pt x="584" y="107"/>
                    </a:lnTo>
                    <a:lnTo>
                      <a:pt x="594" y="123"/>
                    </a:lnTo>
                    <a:lnTo>
                      <a:pt x="612" y="139"/>
                    </a:lnTo>
                    <a:lnTo>
                      <a:pt x="609" y="139"/>
                    </a:lnTo>
                    <a:lnTo>
                      <a:pt x="646" y="666"/>
                    </a:lnTo>
                    <a:lnTo>
                      <a:pt x="728" y="1203"/>
                    </a:lnTo>
                    <a:lnTo>
                      <a:pt x="686" y="1214"/>
                    </a:lnTo>
                    <a:lnTo>
                      <a:pt x="635" y="1222"/>
                    </a:lnTo>
                    <a:lnTo>
                      <a:pt x="590" y="1228"/>
                    </a:lnTo>
                    <a:lnTo>
                      <a:pt x="559" y="1230"/>
                    </a:lnTo>
                    <a:lnTo>
                      <a:pt x="465" y="1235"/>
                    </a:lnTo>
                    <a:lnTo>
                      <a:pt x="414" y="1235"/>
                    </a:lnTo>
                    <a:lnTo>
                      <a:pt x="322" y="1235"/>
                    </a:lnTo>
                    <a:lnTo>
                      <a:pt x="232" y="1229"/>
                    </a:lnTo>
                    <a:lnTo>
                      <a:pt x="144" y="1218"/>
                    </a:lnTo>
                    <a:lnTo>
                      <a:pt x="108" y="1209"/>
                    </a:lnTo>
                    <a:lnTo>
                      <a:pt x="64" y="1196"/>
                    </a:lnTo>
                    <a:lnTo>
                      <a:pt x="25" y="1182"/>
                    </a:lnTo>
                    <a:lnTo>
                      <a:pt x="0" y="1169"/>
                    </a:lnTo>
                    <a:lnTo>
                      <a:pt x="18" y="1066"/>
                    </a:lnTo>
                    <a:close/>
                  </a:path>
                </a:pathLst>
              </a:custGeom>
              <a:solidFill>
                <a:srgbClr val="FF8080"/>
              </a:solidFill>
              <a:ln w="0">
                <a:solidFill>
                  <a:srgbClr val="404040"/>
                </a:solidFill>
                <a:round/>
                <a:headEnd/>
                <a:tailEnd/>
              </a:ln>
            </p:spPr>
            <p:txBody>
              <a:bodyPr/>
              <a:lstStyle/>
              <a:p>
                <a:pPr eaLnBrk="0" hangingPunct="0"/>
                <a:endParaRPr lang="it-IT"/>
              </a:p>
            </p:txBody>
          </p:sp>
          <p:sp>
            <p:nvSpPr>
              <p:cNvPr id="83655" name="Freeform 195"/>
              <p:cNvSpPr>
                <a:spLocks/>
              </p:cNvSpPr>
              <p:nvPr/>
            </p:nvSpPr>
            <p:spPr bwMode="auto">
              <a:xfrm>
                <a:off x="871" y="1898"/>
                <a:ext cx="264" cy="437"/>
              </a:xfrm>
              <a:custGeom>
                <a:avLst/>
                <a:gdLst>
                  <a:gd name="T0" fmla="*/ 1 w 793"/>
                  <a:gd name="T1" fmla="*/ 1 h 1310"/>
                  <a:gd name="T2" fmla="*/ 1 w 793"/>
                  <a:gd name="T3" fmla="*/ 2 h 1310"/>
                  <a:gd name="T4" fmla="*/ 1 w 793"/>
                  <a:gd name="T5" fmla="*/ 2 h 1310"/>
                  <a:gd name="T6" fmla="*/ 1 w 793"/>
                  <a:gd name="T7" fmla="*/ 3 h 1310"/>
                  <a:gd name="T8" fmla="*/ 1 w 793"/>
                  <a:gd name="T9" fmla="*/ 8 h 1310"/>
                  <a:gd name="T10" fmla="*/ 1 w 793"/>
                  <a:gd name="T11" fmla="*/ 10 h 1310"/>
                  <a:gd name="T12" fmla="*/ 0 w 793"/>
                  <a:gd name="T13" fmla="*/ 13 h 1310"/>
                  <a:gd name="T14" fmla="*/ 0 w 793"/>
                  <a:gd name="T15" fmla="*/ 14 h 1310"/>
                  <a:gd name="T16" fmla="*/ 0 w 793"/>
                  <a:gd name="T17" fmla="*/ 15 h 1310"/>
                  <a:gd name="T18" fmla="*/ 0 w 793"/>
                  <a:gd name="T19" fmla="*/ 15 h 1310"/>
                  <a:gd name="T20" fmla="*/ 1 w 793"/>
                  <a:gd name="T21" fmla="*/ 15 h 1310"/>
                  <a:gd name="T22" fmla="*/ 2 w 793"/>
                  <a:gd name="T23" fmla="*/ 16 h 1310"/>
                  <a:gd name="T24" fmla="*/ 2 w 793"/>
                  <a:gd name="T25" fmla="*/ 16 h 1310"/>
                  <a:gd name="T26" fmla="*/ 3 w 793"/>
                  <a:gd name="T27" fmla="*/ 16 h 1310"/>
                  <a:gd name="T28" fmla="*/ 4 w 793"/>
                  <a:gd name="T29" fmla="*/ 16 h 1310"/>
                  <a:gd name="T30" fmla="*/ 4 w 793"/>
                  <a:gd name="T31" fmla="*/ 16 h 1310"/>
                  <a:gd name="T32" fmla="*/ 5 w 793"/>
                  <a:gd name="T33" fmla="*/ 16 h 1310"/>
                  <a:gd name="T34" fmla="*/ 5 w 793"/>
                  <a:gd name="T35" fmla="*/ 16 h 1310"/>
                  <a:gd name="T36" fmla="*/ 6 w 793"/>
                  <a:gd name="T37" fmla="*/ 16 h 1310"/>
                  <a:gd name="T38" fmla="*/ 7 w 793"/>
                  <a:gd name="T39" fmla="*/ 16 h 1310"/>
                  <a:gd name="T40" fmla="*/ 8 w 793"/>
                  <a:gd name="T41" fmla="*/ 16 h 1310"/>
                  <a:gd name="T42" fmla="*/ 8 w 793"/>
                  <a:gd name="T43" fmla="*/ 16 h 1310"/>
                  <a:gd name="T44" fmla="*/ 8 w 793"/>
                  <a:gd name="T45" fmla="*/ 16 h 1310"/>
                  <a:gd name="T46" fmla="*/ 9 w 793"/>
                  <a:gd name="T47" fmla="*/ 16 h 1310"/>
                  <a:gd name="T48" fmla="*/ 9 w 793"/>
                  <a:gd name="T49" fmla="*/ 16 h 1310"/>
                  <a:gd name="T50" fmla="*/ 9 w 793"/>
                  <a:gd name="T51" fmla="*/ 16 h 1310"/>
                  <a:gd name="T52" fmla="*/ 10 w 793"/>
                  <a:gd name="T53" fmla="*/ 15 h 1310"/>
                  <a:gd name="T54" fmla="*/ 9 w 793"/>
                  <a:gd name="T55" fmla="*/ 4 h 1310"/>
                  <a:gd name="T56" fmla="*/ 9 w 793"/>
                  <a:gd name="T57" fmla="*/ 2 h 1310"/>
                  <a:gd name="T58" fmla="*/ 9 w 793"/>
                  <a:gd name="T59" fmla="*/ 2 h 1310"/>
                  <a:gd name="T60" fmla="*/ 9 w 793"/>
                  <a:gd name="T61" fmla="*/ 1 h 1310"/>
                  <a:gd name="T62" fmla="*/ 9 w 793"/>
                  <a:gd name="T63" fmla="*/ 1 h 1310"/>
                  <a:gd name="T64" fmla="*/ 9 w 793"/>
                  <a:gd name="T65" fmla="*/ 1 h 1310"/>
                  <a:gd name="T66" fmla="*/ 8 w 793"/>
                  <a:gd name="T67" fmla="*/ 1 h 1310"/>
                  <a:gd name="T68" fmla="*/ 8 w 793"/>
                  <a:gd name="T69" fmla="*/ 0 h 1310"/>
                  <a:gd name="T70" fmla="*/ 8 w 793"/>
                  <a:gd name="T71" fmla="*/ 0 h 1310"/>
                  <a:gd name="T72" fmla="*/ 8 w 793"/>
                  <a:gd name="T73" fmla="*/ 0 h 1310"/>
                  <a:gd name="T74" fmla="*/ 8 w 793"/>
                  <a:gd name="T75" fmla="*/ 0 h 1310"/>
                  <a:gd name="T76" fmla="*/ 7 w 793"/>
                  <a:gd name="T77" fmla="*/ 0 h 1310"/>
                  <a:gd name="T78" fmla="*/ 7 w 793"/>
                  <a:gd name="T79" fmla="*/ 0 h 1310"/>
                  <a:gd name="T80" fmla="*/ 6 w 793"/>
                  <a:gd name="T81" fmla="*/ 0 h 1310"/>
                  <a:gd name="T82" fmla="*/ 5 w 793"/>
                  <a:gd name="T83" fmla="*/ 0 h 1310"/>
                  <a:gd name="T84" fmla="*/ 4 w 793"/>
                  <a:gd name="T85" fmla="*/ 0 h 1310"/>
                  <a:gd name="T86" fmla="*/ 3 w 793"/>
                  <a:gd name="T87" fmla="*/ 0 h 1310"/>
                  <a:gd name="T88" fmla="*/ 2 w 793"/>
                  <a:gd name="T89" fmla="*/ 0 h 1310"/>
                  <a:gd name="T90" fmla="*/ 2 w 793"/>
                  <a:gd name="T91" fmla="*/ 0 h 1310"/>
                  <a:gd name="T92" fmla="*/ 2 w 793"/>
                  <a:gd name="T93" fmla="*/ 0 h 1310"/>
                  <a:gd name="T94" fmla="*/ 2 w 793"/>
                  <a:gd name="T95" fmla="*/ 0 h 1310"/>
                  <a:gd name="T96" fmla="*/ 1 w 793"/>
                  <a:gd name="T97" fmla="*/ 0 h 1310"/>
                  <a:gd name="T98" fmla="*/ 1 w 793"/>
                  <a:gd name="T99" fmla="*/ 1 h 1310"/>
                  <a:gd name="T100" fmla="*/ 1 w 793"/>
                  <a:gd name="T101" fmla="*/ 1 h 131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93"/>
                  <a:gd name="T154" fmla="*/ 0 h 1310"/>
                  <a:gd name="T155" fmla="*/ 793 w 793"/>
                  <a:gd name="T156" fmla="*/ 1310 h 131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93" h="1310">
                    <a:moveTo>
                      <a:pt x="107" y="96"/>
                    </a:moveTo>
                    <a:lnTo>
                      <a:pt x="105" y="128"/>
                    </a:lnTo>
                    <a:lnTo>
                      <a:pt x="111" y="194"/>
                    </a:lnTo>
                    <a:lnTo>
                      <a:pt x="105" y="278"/>
                    </a:lnTo>
                    <a:lnTo>
                      <a:pt x="80" y="611"/>
                    </a:lnTo>
                    <a:lnTo>
                      <a:pt x="53" y="837"/>
                    </a:lnTo>
                    <a:lnTo>
                      <a:pt x="26" y="1053"/>
                    </a:lnTo>
                    <a:lnTo>
                      <a:pt x="13" y="1150"/>
                    </a:lnTo>
                    <a:lnTo>
                      <a:pt x="0" y="1204"/>
                    </a:lnTo>
                    <a:lnTo>
                      <a:pt x="38" y="1224"/>
                    </a:lnTo>
                    <a:lnTo>
                      <a:pt x="79" y="1244"/>
                    </a:lnTo>
                    <a:lnTo>
                      <a:pt x="125" y="1262"/>
                    </a:lnTo>
                    <a:lnTo>
                      <a:pt x="181" y="1279"/>
                    </a:lnTo>
                    <a:lnTo>
                      <a:pt x="256" y="1295"/>
                    </a:lnTo>
                    <a:lnTo>
                      <a:pt x="290" y="1300"/>
                    </a:lnTo>
                    <a:lnTo>
                      <a:pt x="324" y="1303"/>
                    </a:lnTo>
                    <a:lnTo>
                      <a:pt x="390" y="1308"/>
                    </a:lnTo>
                    <a:lnTo>
                      <a:pt x="429" y="1310"/>
                    </a:lnTo>
                    <a:lnTo>
                      <a:pt x="480" y="1310"/>
                    </a:lnTo>
                    <a:lnTo>
                      <a:pt x="558" y="1303"/>
                    </a:lnTo>
                    <a:lnTo>
                      <a:pt x="610" y="1299"/>
                    </a:lnTo>
                    <a:lnTo>
                      <a:pt x="649" y="1295"/>
                    </a:lnTo>
                    <a:lnTo>
                      <a:pt x="687" y="1288"/>
                    </a:lnTo>
                    <a:lnTo>
                      <a:pt x="716" y="1280"/>
                    </a:lnTo>
                    <a:lnTo>
                      <a:pt x="744" y="1270"/>
                    </a:lnTo>
                    <a:lnTo>
                      <a:pt x="769" y="1258"/>
                    </a:lnTo>
                    <a:lnTo>
                      <a:pt x="793" y="1246"/>
                    </a:lnTo>
                    <a:lnTo>
                      <a:pt x="727" y="289"/>
                    </a:lnTo>
                    <a:lnTo>
                      <a:pt x="723" y="191"/>
                    </a:lnTo>
                    <a:lnTo>
                      <a:pt x="715" y="139"/>
                    </a:lnTo>
                    <a:lnTo>
                      <a:pt x="711" y="113"/>
                    </a:lnTo>
                    <a:lnTo>
                      <a:pt x="702" y="84"/>
                    </a:lnTo>
                    <a:lnTo>
                      <a:pt x="694" y="62"/>
                    </a:lnTo>
                    <a:lnTo>
                      <a:pt x="688" y="46"/>
                    </a:lnTo>
                    <a:lnTo>
                      <a:pt x="672" y="10"/>
                    </a:lnTo>
                    <a:lnTo>
                      <a:pt x="669" y="12"/>
                    </a:lnTo>
                    <a:lnTo>
                      <a:pt x="641" y="23"/>
                    </a:lnTo>
                    <a:lnTo>
                      <a:pt x="610" y="31"/>
                    </a:lnTo>
                    <a:lnTo>
                      <a:pt x="577" y="36"/>
                    </a:lnTo>
                    <a:lnTo>
                      <a:pt x="543" y="38"/>
                    </a:lnTo>
                    <a:lnTo>
                      <a:pt x="483" y="40"/>
                    </a:lnTo>
                    <a:lnTo>
                      <a:pt x="429" y="40"/>
                    </a:lnTo>
                    <a:lnTo>
                      <a:pt x="311" y="33"/>
                    </a:lnTo>
                    <a:lnTo>
                      <a:pt x="206" y="21"/>
                    </a:lnTo>
                    <a:lnTo>
                      <a:pt x="174" y="17"/>
                    </a:lnTo>
                    <a:lnTo>
                      <a:pt x="142" y="8"/>
                    </a:lnTo>
                    <a:lnTo>
                      <a:pt x="122" y="0"/>
                    </a:lnTo>
                    <a:lnTo>
                      <a:pt x="124" y="1"/>
                    </a:lnTo>
                    <a:lnTo>
                      <a:pt x="118" y="32"/>
                    </a:lnTo>
                    <a:lnTo>
                      <a:pt x="113" y="62"/>
                    </a:lnTo>
                    <a:lnTo>
                      <a:pt x="107" y="9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56" name="Freeform 196"/>
              <p:cNvSpPr>
                <a:spLocks/>
              </p:cNvSpPr>
              <p:nvPr/>
            </p:nvSpPr>
            <p:spPr bwMode="auto">
              <a:xfrm>
                <a:off x="847" y="1861"/>
                <a:ext cx="63" cy="69"/>
              </a:xfrm>
              <a:custGeom>
                <a:avLst/>
                <a:gdLst>
                  <a:gd name="T0" fmla="*/ 2 w 190"/>
                  <a:gd name="T1" fmla="*/ 1 h 207"/>
                  <a:gd name="T2" fmla="*/ 2 w 190"/>
                  <a:gd name="T3" fmla="*/ 1 h 207"/>
                  <a:gd name="T4" fmla="*/ 1 w 190"/>
                  <a:gd name="T5" fmla="*/ 0 h 207"/>
                  <a:gd name="T6" fmla="*/ 1 w 190"/>
                  <a:gd name="T7" fmla="*/ 0 h 207"/>
                  <a:gd name="T8" fmla="*/ 1 w 190"/>
                  <a:gd name="T9" fmla="*/ 0 h 207"/>
                  <a:gd name="T10" fmla="*/ 1 w 190"/>
                  <a:gd name="T11" fmla="*/ 0 h 207"/>
                  <a:gd name="T12" fmla="*/ 0 w 190"/>
                  <a:gd name="T13" fmla="*/ 0 h 207"/>
                  <a:gd name="T14" fmla="*/ 0 w 190"/>
                  <a:gd name="T15" fmla="*/ 0 h 207"/>
                  <a:gd name="T16" fmla="*/ 0 w 190"/>
                  <a:gd name="T17" fmla="*/ 1 h 207"/>
                  <a:gd name="T18" fmla="*/ 0 w 190"/>
                  <a:gd name="T19" fmla="*/ 1 h 207"/>
                  <a:gd name="T20" fmla="*/ 0 w 190"/>
                  <a:gd name="T21" fmla="*/ 1 h 207"/>
                  <a:gd name="T22" fmla="*/ 0 w 190"/>
                  <a:gd name="T23" fmla="*/ 1 h 207"/>
                  <a:gd name="T24" fmla="*/ 0 w 190"/>
                  <a:gd name="T25" fmla="*/ 1 h 207"/>
                  <a:gd name="T26" fmla="*/ 0 w 190"/>
                  <a:gd name="T27" fmla="*/ 1 h 207"/>
                  <a:gd name="T28" fmla="*/ 2 w 190"/>
                  <a:gd name="T29" fmla="*/ 3 h 207"/>
                  <a:gd name="T30" fmla="*/ 2 w 190"/>
                  <a:gd name="T31" fmla="*/ 2 h 207"/>
                  <a:gd name="T32" fmla="*/ 2 w 190"/>
                  <a:gd name="T33" fmla="*/ 2 h 207"/>
                  <a:gd name="T34" fmla="*/ 2 w 190"/>
                  <a:gd name="T35" fmla="*/ 1 h 2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0"/>
                  <a:gd name="T55" fmla="*/ 0 h 207"/>
                  <a:gd name="T56" fmla="*/ 190 w 190"/>
                  <a:gd name="T57" fmla="*/ 207 h 2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0" h="207">
                    <a:moveTo>
                      <a:pt x="142" y="71"/>
                    </a:moveTo>
                    <a:lnTo>
                      <a:pt x="160" y="55"/>
                    </a:lnTo>
                    <a:lnTo>
                      <a:pt x="104" y="26"/>
                    </a:lnTo>
                    <a:lnTo>
                      <a:pt x="67" y="5"/>
                    </a:lnTo>
                    <a:lnTo>
                      <a:pt x="59" y="0"/>
                    </a:lnTo>
                    <a:lnTo>
                      <a:pt x="45" y="18"/>
                    </a:lnTo>
                    <a:lnTo>
                      <a:pt x="32" y="31"/>
                    </a:lnTo>
                    <a:lnTo>
                      <a:pt x="25" y="37"/>
                    </a:lnTo>
                    <a:lnTo>
                      <a:pt x="15" y="48"/>
                    </a:lnTo>
                    <a:lnTo>
                      <a:pt x="7" y="57"/>
                    </a:lnTo>
                    <a:lnTo>
                      <a:pt x="1" y="68"/>
                    </a:lnTo>
                    <a:lnTo>
                      <a:pt x="0" y="77"/>
                    </a:lnTo>
                    <a:lnTo>
                      <a:pt x="9" y="85"/>
                    </a:lnTo>
                    <a:lnTo>
                      <a:pt x="30" y="99"/>
                    </a:lnTo>
                    <a:lnTo>
                      <a:pt x="179" y="207"/>
                    </a:lnTo>
                    <a:lnTo>
                      <a:pt x="185" y="173"/>
                    </a:lnTo>
                    <a:lnTo>
                      <a:pt x="190" y="142"/>
                    </a:lnTo>
                    <a:lnTo>
                      <a:pt x="142" y="7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57" name="Freeform 197"/>
              <p:cNvSpPr>
                <a:spLocks/>
              </p:cNvSpPr>
              <p:nvPr/>
            </p:nvSpPr>
            <p:spPr bwMode="auto">
              <a:xfrm>
                <a:off x="980" y="2489"/>
                <a:ext cx="64" cy="43"/>
              </a:xfrm>
              <a:custGeom>
                <a:avLst/>
                <a:gdLst>
                  <a:gd name="T0" fmla="*/ 2 w 194"/>
                  <a:gd name="T1" fmla="*/ 0 h 129"/>
                  <a:gd name="T2" fmla="*/ 2 w 194"/>
                  <a:gd name="T3" fmla="*/ 0 h 129"/>
                  <a:gd name="T4" fmla="*/ 2 w 194"/>
                  <a:gd name="T5" fmla="*/ 1 h 129"/>
                  <a:gd name="T6" fmla="*/ 2 w 194"/>
                  <a:gd name="T7" fmla="*/ 1 h 129"/>
                  <a:gd name="T8" fmla="*/ 2 w 194"/>
                  <a:gd name="T9" fmla="*/ 1 h 129"/>
                  <a:gd name="T10" fmla="*/ 2 w 194"/>
                  <a:gd name="T11" fmla="*/ 1 h 129"/>
                  <a:gd name="T12" fmla="*/ 2 w 194"/>
                  <a:gd name="T13" fmla="*/ 1 h 129"/>
                  <a:gd name="T14" fmla="*/ 2 w 194"/>
                  <a:gd name="T15" fmla="*/ 1 h 129"/>
                  <a:gd name="T16" fmla="*/ 1 w 194"/>
                  <a:gd name="T17" fmla="*/ 1 h 129"/>
                  <a:gd name="T18" fmla="*/ 1 w 194"/>
                  <a:gd name="T19" fmla="*/ 1 h 129"/>
                  <a:gd name="T20" fmla="*/ 1 w 194"/>
                  <a:gd name="T21" fmla="*/ 2 h 129"/>
                  <a:gd name="T22" fmla="*/ 1 w 194"/>
                  <a:gd name="T23" fmla="*/ 2 h 129"/>
                  <a:gd name="T24" fmla="*/ 1 w 194"/>
                  <a:gd name="T25" fmla="*/ 2 h 129"/>
                  <a:gd name="T26" fmla="*/ 1 w 194"/>
                  <a:gd name="T27" fmla="*/ 2 h 129"/>
                  <a:gd name="T28" fmla="*/ 0 w 194"/>
                  <a:gd name="T29" fmla="*/ 2 h 129"/>
                  <a:gd name="T30" fmla="*/ 0 w 194"/>
                  <a:gd name="T31" fmla="*/ 1 h 129"/>
                  <a:gd name="T32" fmla="*/ 0 w 194"/>
                  <a:gd name="T33" fmla="*/ 1 h 129"/>
                  <a:gd name="T34" fmla="*/ 0 w 194"/>
                  <a:gd name="T35" fmla="*/ 1 h 129"/>
                  <a:gd name="T36" fmla="*/ 0 w 194"/>
                  <a:gd name="T37" fmla="*/ 1 h 129"/>
                  <a:gd name="T38" fmla="*/ 0 w 194"/>
                  <a:gd name="T39" fmla="*/ 1 h 129"/>
                  <a:gd name="T40" fmla="*/ 0 w 194"/>
                  <a:gd name="T41" fmla="*/ 1 h 129"/>
                  <a:gd name="T42" fmla="*/ 0 w 194"/>
                  <a:gd name="T43" fmla="*/ 1 h 129"/>
                  <a:gd name="T44" fmla="*/ 0 w 194"/>
                  <a:gd name="T45" fmla="*/ 0 h 129"/>
                  <a:gd name="T46" fmla="*/ 0 w 194"/>
                  <a:gd name="T47" fmla="*/ 0 h 129"/>
                  <a:gd name="T48" fmla="*/ 1 w 194"/>
                  <a:gd name="T49" fmla="*/ 0 h 129"/>
                  <a:gd name="T50" fmla="*/ 1 w 194"/>
                  <a:gd name="T51" fmla="*/ 0 h 129"/>
                  <a:gd name="T52" fmla="*/ 1 w 194"/>
                  <a:gd name="T53" fmla="*/ 1 h 129"/>
                  <a:gd name="T54" fmla="*/ 1 w 194"/>
                  <a:gd name="T55" fmla="*/ 1 h 129"/>
                  <a:gd name="T56" fmla="*/ 1 w 194"/>
                  <a:gd name="T57" fmla="*/ 1 h 129"/>
                  <a:gd name="T58" fmla="*/ 1 w 194"/>
                  <a:gd name="T59" fmla="*/ 1 h 129"/>
                  <a:gd name="T60" fmla="*/ 1 w 194"/>
                  <a:gd name="T61" fmla="*/ 0 h 129"/>
                  <a:gd name="T62" fmla="*/ 2 w 194"/>
                  <a:gd name="T63" fmla="*/ 0 h 129"/>
                  <a:gd name="T64" fmla="*/ 2 w 194"/>
                  <a:gd name="T65" fmla="*/ 0 h 129"/>
                  <a:gd name="T66" fmla="*/ 2 w 194"/>
                  <a:gd name="T67" fmla="*/ 0 h 129"/>
                  <a:gd name="T68" fmla="*/ 2 w 194"/>
                  <a:gd name="T69" fmla="*/ 0 h 129"/>
                  <a:gd name="T70" fmla="*/ 2 w 194"/>
                  <a:gd name="T71" fmla="*/ 0 h 1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4"/>
                  <a:gd name="T109" fmla="*/ 0 h 129"/>
                  <a:gd name="T110" fmla="*/ 194 w 194"/>
                  <a:gd name="T111" fmla="*/ 129 h 1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4" h="129">
                    <a:moveTo>
                      <a:pt x="194" y="1"/>
                    </a:moveTo>
                    <a:lnTo>
                      <a:pt x="185" y="23"/>
                    </a:lnTo>
                    <a:lnTo>
                      <a:pt x="175" y="43"/>
                    </a:lnTo>
                    <a:lnTo>
                      <a:pt x="169" y="54"/>
                    </a:lnTo>
                    <a:lnTo>
                      <a:pt x="164" y="63"/>
                    </a:lnTo>
                    <a:lnTo>
                      <a:pt x="157" y="73"/>
                    </a:lnTo>
                    <a:lnTo>
                      <a:pt x="145" y="91"/>
                    </a:lnTo>
                    <a:lnTo>
                      <a:pt x="132" y="103"/>
                    </a:lnTo>
                    <a:lnTo>
                      <a:pt x="119" y="112"/>
                    </a:lnTo>
                    <a:lnTo>
                      <a:pt x="109" y="119"/>
                    </a:lnTo>
                    <a:lnTo>
                      <a:pt x="96" y="124"/>
                    </a:lnTo>
                    <a:lnTo>
                      <a:pt x="73" y="129"/>
                    </a:lnTo>
                    <a:lnTo>
                      <a:pt x="55" y="129"/>
                    </a:lnTo>
                    <a:lnTo>
                      <a:pt x="42" y="129"/>
                    </a:lnTo>
                    <a:lnTo>
                      <a:pt x="22" y="126"/>
                    </a:lnTo>
                    <a:lnTo>
                      <a:pt x="11" y="120"/>
                    </a:lnTo>
                    <a:lnTo>
                      <a:pt x="6" y="113"/>
                    </a:lnTo>
                    <a:lnTo>
                      <a:pt x="1" y="106"/>
                    </a:lnTo>
                    <a:lnTo>
                      <a:pt x="0" y="96"/>
                    </a:lnTo>
                    <a:lnTo>
                      <a:pt x="0" y="87"/>
                    </a:lnTo>
                    <a:lnTo>
                      <a:pt x="4" y="77"/>
                    </a:lnTo>
                    <a:lnTo>
                      <a:pt x="16" y="53"/>
                    </a:lnTo>
                    <a:lnTo>
                      <a:pt x="34" y="20"/>
                    </a:lnTo>
                    <a:lnTo>
                      <a:pt x="40" y="30"/>
                    </a:lnTo>
                    <a:lnTo>
                      <a:pt x="45" y="33"/>
                    </a:lnTo>
                    <a:lnTo>
                      <a:pt x="56" y="40"/>
                    </a:lnTo>
                    <a:lnTo>
                      <a:pt x="71" y="44"/>
                    </a:lnTo>
                    <a:lnTo>
                      <a:pt x="82" y="44"/>
                    </a:lnTo>
                    <a:lnTo>
                      <a:pt x="91" y="44"/>
                    </a:lnTo>
                    <a:lnTo>
                      <a:pt x="104" y="41"/>
                    </a:lnTo>
                    <a:lnTo>
                      <a:pt x="122" y="37"/>
                    </a:lnTo>
                    <a:lnTo>
                      <a:pt x="142" y="30"/>
                    </a:lnTo>
                    <a:lnTo>
                      <a:pt x="166" y="18"/>
                    </a:lnTo>
                    <a:lnTo>
                      <a:pt x="188" y="3"/>
                    </a:lnTo>
                    <a:lnTo>
                      <a:pt x="191" y="0"/>
                    </a:lnTo>
                    <a:lnTo>
                      <a:pt x="194" y="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58" name="Freeform 198"/>
              <p:cNvSpPr>
                <a:spLocks/>
              </p:cNvSpPr>
              <p:nvPr/>
            </p:nvSpPr>
            <p:spPr bwMode="auto">
              <a:xfrm>
                <a:off x="991" y="2333"/>
                <a:ext cx="65" cy="171"/>
              </a:xfrm>
              <a:custGeom>
                <a:avLst/>
                <a:gdLst>
                  <a:gd name="T0" fmla="*/ 0 w 196"/>
                  <a:gd name="T1" fmla="*/ 6 h 513"/>
                  <a:gd name="T2" fmla="*/ 0 w 196"/>
                  <a:gd name="T3" fmla="*/ 6 h 513"/>
                  <a:gd name="T4" fmla="*/ 0 w 196"/>
                  <a:gd name="T5" fmla="*/ 5 h 513"/>
                  <a:gd name="T6" fmla="*/ 0 w 196"/>
                  <a:gd name="T7" fmla="*/ 4 h 513"/>
                  <a:gd name="T8" fmla="*/ 0 w 196"/>
                  <a:gd name="T9" fmla="*/ 4 h 513"/>
                  <a:gd name="T10" fmla="*/ 1 w 196"/>
                  <a:gd name="T11" fmla="*/ 4 h 513"/>
                  <a:gd name="T12" fmla="*/ 1 w 196"/>
                  <a:gd name="T13" fmla="*/ 3 h 513"/>
                  <a:gd name="T14" fmla="*/ 1 w 196"/>
                  <a:gd name="T15" fmla="*/ 3 h 513"/>
                  <a:gd name="T16" fmla="*/ 1 w 196"/>
                  <a:gd name="T17" fmla="*/ 3 h 513"/>
                  <a:gd name="T18" fmla="*/ 1 w 196"/>
                  <a:gd name="T19" fmla="*/ 3 h 513"/>
                  <a:gd name="T20" fmla="*/ 0 w 196"/>
                  <a:gd name="T21" fmla="*/ 2 h 513"/>
                  <a:gd name="T22" fmla="*/ 0 w 196"/>
                  <a:gd name="T23" fmla="*/ 1 h 513"/>
                  <a:gd name="T24" fmla="*/ 0 w 196"/>
                  <a:gd name="T25" fmla="*/ 0 h 513"/>
                  <a:gd name="T26" fmla="*/ 1 w 196"/>
                  <a:gd name="T27" fmla="*/ 0 h 513"/>
                  <a:gd name="T28" fmla="*/ 1 w 196"/>
                  <a:gd name="T29" fmla="*/ 0 h 513"/>
                  <a:gd name="T30" fmla="*/ 2 w 196"/>
                  <a:gd name="T31" fmla="*/ 0 h 513"/>
                  <a:gd name="T32" fmla="*/ 2 w 196"/>
                  <a:gd name="T33" fmla="*/ 2 h 513"/>
                  <a:gd name="T34" fmla="*/ 2 w 196"/>
                  <a:gd name="T35" fmla="*/ 2 h 513"/>
                  <a:gd name="T36" fmla="*/ 2 w 196"/>
                  <a:gd name="T37" fmla="*/ 3 h 513"/>
                  <a:gd name="T38" fmla="*/ 2 w 196"/>
                  <a:gd name="T39" fmla="*/ 3 h 513"/>
                  <a:gd name="T40" fmla="*/ 2 w 196"/>
                  <a:gd name="T41" fmla="*/ 3 h 513"/>
                  <a:gd name="T42" fmla="*/ 2 w 196"/>
                  <a:gd name="T43" fmla="*/ 3 h 513"/>
                  <a:gd name="T44" fmla="*/ 2 w 196"/>
                  <a:gd name="T45" fmla="*/ 4 h 513"/>
                  <a:gd name="T46" fmla="*/ 2 w 196"/>
                  <a:gd name="T47" fmla="*/ 4 h 513"/>
                  <a:gd name="T48" fmla="*/ 2 w 196"/>
                  <a:gd name="T49" fmla="*/ 4 h 513"/>
                  <a:gd name="T50" fmla="*/ 2 w 196"/>
                  <a:gd name="T51" fmla="*/ 5 h 513"/>
                  <a:gd name="T52" fmla="*/ 2 w 196"/>
                  <a:gd name="T53" fmla="*/ 6 h 513"/>
                  <a:gd name="T54" fmla="*/ 2 w 196"/>
                  <a:gd name="T55" fmla="*/ 6 h 513"/>
                  <a:gd name="T56" fmla="*/ 2 w 196"/>
                  <a:gd name="T57" fmla="*/ 6 h 513"/>
                  <a:gd name="T58" fmla="*/ 2 w 196"/>
                  <a:gd name="T59" fmla="*/ 6 h 513"/>
                  <a:gd name="T60" fmla="*/ 1 w 196"/>
                  <a:gd name="T61" fmla="*/ 6 h 513"/>
                  <a:gd name="T62" fmla="*/ 1 w 196"/>
                  <a:gd name="T63" fmla="*/ 6 h 513"/>
                  <a:gd name="T64" fmla="*/ 1 w 196"/>
                  <a:gd name="T65" fmla="*/ 6 h 513"/>
                  <a:gd name="T66" fmla="*/ 1 w 196"/>
                  <a:gd name="T67" fmla="*/ 6 h 513"/>
                  <a:gd name="T68" fmla="*/ 1 w 196"/>
                  <a:gd name="T69" fmla="*/ 6 h 513"/>
                  <a:gd name="T70" fmla="*/ 0 w 196"/>
                  <a:gd name="T71" fmla="*/ 6 h 513"/>
                  <a:gd name="T72" fmla="*/ 0 w 196"/>
                  <a:gd name="T73" fmla="*/ 6 h 513"/>
                  <a:gd name="T74" fmla="*/ 0 w 196"/>
                  <a:gd name="T75" fmla="*/ 6 h 513"/>
                  <a:gd name="T76" fmla="*/ 0 w 196"/>
                  <a:gd name="T77" fmla="*/ 6 h 513"/>
                  <a:gd name="T78" fmla="*/ 0 w 196"/>
                  <a:gd name="T79" fmla="*/ 6 h 5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6"/>
                  <a:gd name="T121" fmla="*/ 0 h 513"/>
                  <a:gd name="T122" fmla="*/ 196 w 196"/>
                  <a:gd name="T123" fmla="*/ 513 h 51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6" h="513">
                    <a:moveTo>
                      <a:pt x="0" y="490"/>
                    </a:moveTo>
                    <a:lnTo>
                      <a:pt x="8" y="447"/>
                    </a:lnTo>
                    <a:lnTo>
                      <a:pt x="15" y="392"/>
                    </a:lnTo>
                    <a:lnTo>
                      <a:pt x="26" y="349"/>
                    </a:lnTo>
                    <a:lnTo>
                      <a:pt x="38" y="305"/>
                    </a:lnTo>
                    <a:lnTo>
                      <a:pt x="41" y="292"/>
                    </a:lnTo>
                    <a:lnTo>
                      <a:pt x="44" y="274"/>
                    </a:lnTo>
                    <a:lnTo>
                      <a:pt x="44" y="263"/>
                    </a:lnTo>
                    <a:lnTo>
                      <a:pt x="44" y="252"/>
                    </a:lnTo>
                    <a:lnTo>
                      <a:pt x="41" y="207"/>
                    </a:lnTo>
                    <a:lnTo>
                      <a:pt x="39" y="135"/>
                    </a:lnTo>
                    <a:lnTo>
                      <a:pt x="36" y="71"/>
                    </a:lnTo>
                    <a:lnTo>
                      <a:pt x="29" y="3"/>
                    </a:lnTo>
                    <a:lnTo>
                      <a:pt x="66" y="6"/>
                    </a:lnTo>
                    <a:lnTo>
                      <a:pt x="117" y="6"/>
                    </a:lnTo>
                    <a:lnTo>
                      <a:pt x="196" y="0"/>
                    </a:lnTo>
                    <a:lnTo>
                      <a:pt x="158" y="178"/>
                    </a:lnTo>
                    <a:lnTo>
                      <a:pt x="157" y="188"/>
                    </a:lnTo>
                    <a:lnTo>
                      <a:pt x="158" y="210"/>
                    </a:lnTo>
                    <a:lnTo>
                      <a:pt x="167" y="243"/>
                    </a:lnTo>
                    <a:lnTo>
                      <a:pt x="169" y="263"/>
                    </a:lnTo>
                    <a:lnTo>
                      <a:pt x="169" y="274"/>
                    </a:lnTo>
                    <a:lnTo>
                      <a:pt x="168" y="284"/>
                    </a:lnTo>
                    <a:lnTo>
                      <a:pt x="168" y="298"/>
                    </a:lnTo>
                    <a:lnTo>
                      <a:pt x="164" y="351"/>
                    </a:lnTo>
                    <a:lnTo>
                      <a:pt x="164" y="370"/>
                    </a:lnTo>
                    <a:lnTo>
                      <a:pt x="157" y="468"/>
                    </a:lnTo>
                    <a:lnTo>
                      <a:pt x="153" y="471"/>
                    </a:lnTo>
                    <a:lnTo>
                      <a:pt x="131" y="486"/>
                    </a:lnTo>
                    <a:lnTo>
                      <a:pt x="108" y="497"/>
                    </a:lnTo>
                    <a:lnTo>
                      <a:pt x="88" y="504"/>
                    </a:lnTo>
                    <a:lnTo>
                      <a:pt x="70" y="509"/>
                    </a:lnTo>
                    <a:lnTo>
                      <a:pt x="57" y="511"/>
                    </a:lnTo>
                    <a:lnTo>
                      <a:pt x="46" y="513"/>
                    </a:lnTo>
                    <a:lnTo>
                      <a:pt x="36" y="511"/>
                    </a:lnTo>
                    <a:lnTo>
                      <a:pt x="21" y="509"/>
                    </a:lnTo>
                    <a:lnTo>
                      <a:pt x="10" y="502"/>
                    </a:lnTo>
                    <a:lnTo>
                      <a:pt x="5" y="498"/>
                    </a:lnTo>
                    <a:lnTo>
                      <a:pt x="0" y="4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59" name="Freeform 199"/>
              <p:cNvSpPr>
                <a:spLocks/>
              </p:cNvSpPr>
              <p:nvPr/>
            </p:nvSpPr>
            <p:spPr bwMode="auto">
              <a:xfrm>
                <a:off x="943" y="1469"/>
                <a:ext cx="153" cy="154"/>
              </a:xfrm>
              <a:custGeom>
                <a:avLst/>
                <a:gdLst>
                  <a:gd name="T0" fmla="*/ 2 w 459"/>
                  <a:gd name="T1" fmla="*/ 5 h 463"/>
                  <a:gd name="T2" fmla="*/ 1 w 459"/>
                  <a:gd name="T3" fmla="*/ 5 h 463"/>
                  <a:gd name="T4" fmla="*/ 1 w 459"/>
                  <a:gd name="T5" fmla="*/ 5 h 463"/>
                  <a:gd name="T6" fmla="*/ 0 w 459"/>
                  <a:gd name="T7" fmla="*/ 5 h 463"/>
                  <a:gd name="T8" fmla="*/ 0 w 459"/>
                  <a:gd name="T9" fmla="*/ 5 h 463"/>
                  <a:gd name="T10" fmla="*/ 0 w 459"/>
                  <a:gd name="T11" fmla="*/ 4 h 463"/>
                  <a:gd name="T12" fmla="*/ 0 w 459"/>
                  <a:gd name="T13" fmla="*/ 3 h 463"/>
                  <a:gd name="T14" fmla="*/ 0 w 459"/>
                  <a:gd name="T15" fmla="*/ 2 h 463"/>
                  <a:gd name="T16" fmla="*/ 0 w 459"/>
                  <a:gd name="T17" fmla="*/ 1 h 463"/>
                  <a:gd name="T18" fmla="*/ 1 w 459"/>
                  <a:gd name="T19" fmla="*/ 1 h 463"/>
                  <a:gd name="T20" fmla="*/ 1 w 459"/>
                  <a:gd name="T21" fmla="*/ 1 h 463"/>
                  <a:gd name="T22" fmla="*/ 1 w 459"/>
                  <a:gd name="T23" fmla="*/ 0 h 463"/>
                  <a:gd name="T24" fmla="*/ 2 w 459"/>
                  <a:gd name="T25" fmla="*/ 0 h 463"/>
                  <a:gd name="T26" fmla="*/ 3 w 459"/>
                  <a:gd name="T27" fmla="*/ 0 h 463"/>
                  <a:gd name="T28" fmla="*/ 3 w 459"/>
                  <a:gd name="T29" fmla="*/ 0 h 463"/>
                  <a:gd name="T30" fmla="*/ 4 w 459"/>
                  <a:gd name="T31" fmla="*/ 0 h 463"/>
                  <a:gd name="T32" fmla="*/ 4 w 459"/>
                  <a:gd name="T33" fmla="*/ 0 h 463"/>
                  <a:gd name="T34" fmla="*/ 5 w 459"/>
                  <a:gd name="T35" fmla="*/ 1 h 463"/>
                  <a:gd name="T36" fmla="*/ 5 w 459"/>
                  <a:gd name="T37" fmla="*/ 1 h 463"/>
                  <a:gd name="T38" fmla="*/ 6 w 459"/>
                  <a:gd name="T39" fmla="*/ 2 h 463"/>
                  <a:gd name="T40" fmla="*/ 6 w 459"/>
                  <a:gd name="T41" fmla="*/ 2 h 463"/>
                  <a:gd name="T42" fmla="*/ 6 w 459"/>
                  <a:gd name="T43" fmla="*/ 3 h 463"/>
                  <a:gd name="T44" fmla="*/ 6 w 459"/>
                  <a:gd name="T45" fmla="*/ 4 h 463"/>
                  <a:gd name="T46" fmla="*/ 5 w 459"/>
                  <a:gd name="T47" fmla="*/ 5 h 463"/>
                  <a:gd name="T48" fmla="*/ 5 w 459"/>
                  <a:gd name="T49" fmla="*/ 6 h 463"/>
                  <a:gd name="T50" fmla="*/ 5 w 459"/>
                  <a:gd name="T51" fmla="*/ 6 h 463"/>
                  <a:gd name="T52" fmla="*/ 5 w 459"/>
                  <a:gd name="T53" fmla="*/ 6 h 463"/>
                  <a:gd name="T54" fmla="*/ 4 w 459"/>
                  <a:gd name="T55" fmla="*/ 5 h 463"/>
                  <a:gd name="T56" fmla="*/ 4 w 459"/>
                  <a:gd name="T57" fmla="*/ 5 h 463"/>
                  <a:gd name="T58" fmla="*/ 4 w 459"/>
                  <a:gd name="T59" fmla="*/ 5 h 463"/>
                  <a:gd name="T60" fmla="*/ 4 w 459"/>
                  <a:gd name="T61" fmla="*/ 5 h 463"/>
                  <a:gd name="T62" fmla="*/ 4 w 459"/>
                  <a:gd name="T63" fmla="*/ 4 h 463"/>
                  <a:gd name="T64" fmla="*/ 5 w 459"/>
                  <a:gd name="T65" fmla="*/ 3 h 463"/>
                  <a:gd name="T66" fmla="*/ 5 w 459"/>
                  <a:gd name="T67" fmla="*/ 3 h 463"/>
                  <a:gd name="T68" fmla="*/ 4 w 459"/>
                  <a:gd name="T69" fmla="*/ 2 h 463"/>
                  <a:gd name="T70" fmla="*/ 4 w 459"/>
                  <a:gd name="T71" fmla="*/ 2 h 463"/>
                  <a:gd name="T72" fmla="*/ 4 w 459"/>
                  <a:gd name="T73" fmla="*/ 2 h 463"/>
                  <a:gd name="T74" fmla="*/ 4 w 459"/>
                  <a:gd name="T75" fmla="*/ 1 h 463"/>
                  <a:gd name="T76" fmla="*/ 3 w 459"/>
                  <a:gd name="T77" fmla="*/ 1 h 463"/>
                  <a:gd name="T78" fmla="*/ 2 w 459"/>
                  <a:gd name="T79" fmla="*/ 1 h 463"/>
                  <a:gd name="T80" fmla="*/ 2 w 459"/>
                  <a:gd name="T81" fmla="*/ 1 h 463"/>
                  <a:gd name="T82" fmla="*/ 1 w 459"/>
                  <a:gd name="T83" fmla="*/ 2 h 463"/>
                  <a:gd name="T84" fmla="*/ 1 w 459"/>
                  <a:gd name="T85" fmla="*/ 2 h 463"/>
                  <a:gd name="T86" fmla="*/ 1 w 459"/>
                  <a:gd name="T87" fmla="*/ 2 h 463"/>
                  <a:gd name="T88" fmla="*/ 1 w 459"/>
                  <a:gd name="T89" fmla="*/ 3 h 463"/>
                  <a:gd name="T90" fmla="*/ 1 w 459"/>
                  <a:gd name="T91" fmla="*/ 4 h 463"/>
                  <a:gd name="T92" fmla="*/ 1 w 459"/>
                  <a:gd name="T93" fmla="*/ 4 h 463"/>
                  <a:gd name="T94" fmla="*/ 1 w 459"/>
                  <a:gd name="T95" fmla="*/ 5 h 463"/>
                  <a:gd name="T96" fmla="*/ 1 w 459"/>
                  <a:gd name="T97" fmla="*/ 5 h 4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9"/>
                  <a:gd name="T148" fmla="*/ 0 h 463"/>
                  <a:gd name="T149" fmla="*/ 459 w 459"/>
                  <a:gd name="T150" fmla="*/ 463 h 4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9" h="463">
                    <a:moveTo>
                      <a:pt x="120" y="422"/>
                    </a:moveTo>
                    <a:lnTo>
                      <a:pt x="123" y="436"/>
                    </a:lnTo>
                    <a:lnTo>
                      <a:pt x="93" y="436"/>
                    </a:lnTo>
                    <a:lnTo>
                      <a:pt x="75" y="434"/>
                    </a:lnTo>
                    <a:lnTo>
                      <a:pt x="63" y="430"/>
                    </a:lnTo>
                    <a:lnTo>
                      <a:pt x="49" y="424"/>
                    </a:lnTo>
                    <a:lnTo>
                      <a:pt x="41" y="418"/>
                    </a:lnTo>
                    <a:lnTo>
                      <a:pt x="35" y="414"/>
                    </a:lnTo>
                    <a:lnTo>
                      <a:pt x="27" y="404"/>
                    </a:lnTo>
                    <a:lnTo>
                      <a:pt x="21" y="395"/>
                    </a:lnTo>
                    <a:lnTo>
                      <a:pt x="14" y="379"/>
                    </a:lnTo>
                    <a:lnTo>
                      <a:pt x="9" y="363"/>
                    </a:lnTo>
                    <a:lnTo>
                      <a:pt x="3" y="331"/>
                    </a:lnTo>
                    <a:lnTo>
                      <a:pt x="0" y="273"/>
                    </a:lnTo>
                    <a:lnTo>
                      <a:pt x="3" y="221"/>
                    </a:lnTo>
                    <a:lnTo>
                      <a:pt x="9" y="158"/>
                    </a:lnTo>
                    <a:lnTo>
                      <a:pt x="15" y="129"/>
                    </a:lnTo>
                    <a:lnTo>
                      <a:pt x="26" y="102"/>
                    </a:lnTo>
                    <a:lnTo>
                      <a:pt x="33" y="87"/>
                    </a:lnTo>
                    <a:lnTo>
                      <a:pt x="46" y="73"/>
                    </a:lnTo>
                    <a:lnTo>
                      <a:pt x="54" y="62"/>
                    </a:lnTo>
                    <a:lnTo>
                      <a:pt x="70" y="47"/>
                    </a:lnTo>
                    <a:lnTo>
                      <a:pt x="88" y="33"/>
                    </a:lnTo>
                    <a:lnTo>
                      <a:pt x="110" y="22"/>
                    </a:lnTo>
                    <a:lnTo>
                      <a:pt x="133" y="13"/>
                    </a:lnTo>
                    <a:lnTo>
                      <a:pt x="156" y="7"/>
                    </a:lnTo>
                    <a:lnTo>
                      <a:pt x="184" y="3"/>
                    </a:lnTo>
                    <a:lnTo>
                      <a:pt x="221" y="0"/>
                    </a:lnTo>
                    <a:lnTo>
                      <a:pt x="260" y="3"/>
                    </a:lnTo>
                    <a:lnTo>
                      <a:pt x="281" y="7"/>
                    </a:lnTo>
                    <a:lnTo>
                      <a:pt x="298" y="10"/>
                    </a:lnTo>
                    <a:lnTo>
                      <a:pt x="311" y="14"/>
                    </a:lnTo>
                    <a:lnTo>
                      <a:pt x="326" y="20"/>
                    </a:lnTo>
                    <a:lnTo>
                      <a:pt x="356" y="33"/>
                    </a:lnTo>
                    <a:lnTo>
                      <a:pt x="379" y="50"/>
                    </a:lnTo>
                    <a:lnTo>
                      <a:pt x="396" y="62"/>
                    </a:lnTo>
                    <a:lnTo>
                      <a:pt x="410" y="78"/>
                    </a:lnTo>
                    <a:lnTo>
                      <a:pt x="423" y="92"/>
                    </a:lnTo>
                    <a:lnTo>
                      <a:pt x="435" y="109"/>
                    </a:lnTo>
                    <a:lnTo>
                      <a:pt x="448" y="132"/>
                    </a:lnTo>
                    <a:lnTo>
                      <a:pt x="456" y="158"/>
                    </a:lnTo>
                    <a:lnTo>
                      <a:pt x="459" y="178"/>
                    </a:lnTo>
                    <a:lnTo>
                      <a:pt x="459" y="200"/>
                    </a:lnTo>
                    <a:lnTo>
                      <a:pt x="458" y="233"/>
                    </a:lnTo>
                    <a:lnTo>
                      <a:pt x="453" y="277"/>
                    </a:lnTo>
                    <a:lnTo>
                      <a:pt x="448" y="330"/>
                    </a:lnTo>
                    <a:lnTo>
                      <a:pt x="442" y="384"/>
                    </a:lnTo>
                    <a:lnTo>
                      <a:pt x="440" y="416"/>
                    </a:lnTo>
                    <a:lnTo>
                      <a:pt x="442" y="448"/>
                    </a:lnTo>
                    <a:lnTo>
                      <a:pt x="445" y="463"/>
                    </a:lnTo>
                    <a:lnTo>
                      <a:pt x="418" y="462"/>
                    </a:lnTo>
                    <a:lnTo>
                      <a:pt x="390" y="457"/>
                    </a:lnTo>
                    <a:lnTo>
                      <a:pt x="378" y="454"/>
                    </a:lnTo>
                    <a:lnTo>
                      <a:pt x="365" y="448"/>
                    </a:lnTo>
                    <a:lnTo>
                      <a:pt x="352" y="443"/>
                    </a:lnTo>
                    <a:lnTo>
                      <a:pt x="340" y="436"/>
                    </a:lnTo>
                    <a:lnTo>
                      <a:pt x="331" y="426"/>
                    </a:lnTo>
                    <a:lnTo>
                      <a:pt x="325" y="417"/>
                    </a:lnTo>
                    <a:lnTo>
                      <a:pt x="318" y="405"/>
                    </a:lnTo>
                    <a:lnTo>
                      <a:pt x="313" y="391"/>
                    </a:lnTo>
                    <a:lnTo>
                      <a:pt x="314" y="391"/>
                    </a:lnTo>
                    <a:lnTo>
                      <a:pt x="324" y="382"/>
                    </a:lnTo>
                    <a:lnTo>
                      <a:pt x="341" y="355"/>
                    </a:lnTo>
                    <a:lnTo>
                      <a:pt x="350" y="336"/>
                    </a:lnTo>
                    <a:lnTo>
                      <a:pt x="360" y="309"/>
                    </a:lnTo>
                    <a:lnTo>
                      <a:pt x="366" y="278"/>
                    </a:lnTo>
                    <a:lnTo>
                      <a:pt x="370" y="237"/>
                    </a:lnTo>
                    <a:lnTo>
                      <a:pt x="366" y="207"/>
                    </a:lnTo>
                    <a:lnTo>
                      <a:pt x="360" y="184"/>
                    </a:lnTo>
                    <a:lnTo>
                      <a:pt x="356" y="166"/>
                    </a:lnTo>
                    <a:lnTo>
                      <a:pt x="349" y="153"/>
                    </a:lnTo>
                    <a:lnTo>
                      <a:pt x="341" y="141"/>
                    </a:lnTo>
                    <a:lnTo>
                      <a:pt x="333" y="132"/>
                    </a:lnTo>
                    <a:lnTo>
                      <a:pt x="325" y="124"/>
                    </a:lnTo>
                    <a:lnTo>
                      <a:pt x="308" y="113"/>
                    </a:lnTo>
                    <a:lnTo>
                      <a:pt x="292" y="105"/>
                    </a:lnTo>
                    <a:lnTo>
                      <a:pt x="271" y="98"/>
                    </a:lnTo>
                    <a:lnTo>
                      <a:pt x="248" y="93"/>
                    </a:lnTo>
                    <a:lnTo>
                      <a:pt x="218" y="92"/>
                    </a:lnTo>
                    <a:lnTo>
                      <a:pt x="184" y="93"/>
                    </a:lnTo>
                    <a:lnTo>
                      <a:pt x="164" y="98"/>
                    </a:lnTo>
                    <a:lnTo>
                      <a:pt x="143" y="103"/>
                    </a:lnTo>
                    <a:lnTo>
                      <a:pt x="123" y="113"/>
                    </a:lnTo>
                    <a:lnTo>
                      <a:pt x="107" y="127"/>
                    </a:lnTo>
                    <a:lnTo>
                      <a:pt x="93" y="141"/>
                    </a:lnTo>
                    <a:lnTo>
                      <a:pt x="81" y="159"/>
                    </a:lnTo>
                    <a:lnTo>
                      <a:pt x="72" y="180"/>
                    </a:lnTo>
                    <a:lnTo>
                      <a:pt x="67" y="201"/>
                    </a:lnTo>
                    <a:lnTo>
                      <a:pt x="65" y="231"/>
                    </a:lnTo>
                    <a:lnTo>
                      <a:pt x="62" y="265"/>
                    </a:lnTo>
                    <a:lnTo>
                      <a:pt x="63" y="297"/>
                    </a:lnTo>
                    <a:lnTo>
                      <a:pt x="65" y="318"/>
                    </a:lnTo>
                    <a:lnTo>
                      <a:pt x="67" y="339"/>
                    </a:lnTo>
                    <a:lnTo>
                      <a:pt x="72" y="355"/>
                    </a:lnTo>
                    <a:lnTo>
                      <a:pt x="80" y="373"/>
                    </a:lnTo>
                    <a:lnTo>
                      <a:pt x="89" y="389"/>
                    </a:lnTo>
                    <a:lnTo>
                      <a:pt x="103" y="406"/>
                    </a:lnTo>
                    <a:lnTo>
                      <a:pt x="119" y="419"/>
                    </a:lnTo>
                    <a:lnTo>
                      <a:pt x="120" y="42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60" name="Freeform 200"/>
              <p:cNvSpPr>
                <a:spLocks/>
              </p:cNvSpPr>
              <p:nvPr/>
            </p:nvSpPr>
            <p:spPr bwMode="auto">
              <a:xfrm>
                <a:off x="964" y="1499"/>
                <a:ext cx="103" cy="119"/>
              </a:xfrm>
              <a:custGeom>
                <a:avLst/>
                <a:gdLst>
                  <a:gd name="T0" fmla="*/ 1 w 308"/>
                  <a:gd name="T1" fmla="*/ 4 h 356"/>
                  <a:gd name="T2" fmla="*/ 1 w 308"/>
                  <a:gd name="T3" fmla="*/ 4 h 356"/>
                  <a:gd name="T4" fmla="*/ 0 w 308"/>
                  <a:gd name="T5" fmla="*/ 4 h 356"/>
                  <a:gd name="T6" fmla="*/ 0 w 308"/>
                  <a:gd name="T7" fmla="*/ 3 h 356"/>
                  <a:gd name="T8" fmla="*/ 0 w 308"/>
                  <a:gd name="T9" fmla="*/ 3 h 356"/>
                  <a:gd name="T10" fmla="*/ 0 w 308"/>
                  <a:gd name="T11" fmla="*/ 3 h 356"/>
                  <a:gd name="T12" fmla="*/ 0 w 308"/>
                  <a:gd name="T13" fmla="*/ 3 h 356"/>
                  <a:gd name="T14" fmla="*/ 0 w 308"/>
                  <a:gd name="T15" fmla="*/ 3 h 356"/>
                  <a:gd name="T16" fmla="*/ 0 w 308"/>
                  <a:gd name="T17" fmla="*/ 2 h 356"/>
                  <a:gd name="T18" fmla="*/ 0 w 308"/>
                  <a:gd name="T19" fmla="*/ 2 h 356"/>
                  <a:gd name="T20" fmla="*/ 0 w 308"/>
                  <a:gd name="T21" fmla="*/ 1 h 356"/>
                  <a:gd name="T22" fmla="*/ 0 w 308"/>
                  <a:gd name="T23" fmla="*/ 1 h 356"/>
                  <a:gd name="T24" fmla="*/ 0 w 308"/>
                  <a:gd name="T25" fmla="*/ 1 h 356"/>
                  <a:gd name="T26" fmla="*/ 0 w 308"/>
                  <a:gd name="T27" fmla="*/ 1 h 356"/>
                  <a:gd name="T28" fmla="*/ 1 w 308"/>
                  <a:gd name="T29" fmla="*/ 0 h 356"/>
                  <a:gd name="T30" fmla="*/ 1 w 308"/>
                  <a:gd name="T31" fmla="*/ 0 h 356"/>
                  <a:gd name="T32" fmla="*/ 1 w 308"/>
                  <a:gd name="T33" fmla="*/ 0 h 356"/>
                  <a:gd name="T34" fmla="*/ 1 w 308"/>
                  <a:gd name="T35" fmla="*/ 0 h 356"/>
                  <a:gd name="T36" fmla="*/ 2 w 308"/>
                  <a:gd name="T37" fmla="*/ 0 h 356"/>
                  <a:gd name="T38" fmla="*/ 2 w 308"/>
                  <a:gd name="T39" fmla="*/ 0 h 356"/>
                  <a:gd name="T40" fmla="*/ 2 w 308"/>
                  <a:gd name="T41" fmla="*/ 0 h 356"/>
                  <a:gd name="T42" fmla="*/ 3 w 308"/>
                  <a:gd name="T43" fmla="*/ 0 h 356"/>
                  <a:gd name="T44" fmla="*/ 3 w 308"/>
                  <a:gd name="T45" fmla="*/ 0 h 356"/>
                  <a:gd name="T46" fmla="*/ 3 w 308"/>
                  <a:gd name="T47" fmla="*/ 0 h 356"/>
                  <a:gd name="T48" fmla="*/ 3 w 308"/>
                  <a:gd name="T49" fmla="*/ 0 h 356"/>
                  <a:gd name="T50" fmla="*/ 3 w 308"/>
                  <a:gd name="T51" fmla="*/ 1 h 356"/>
                  <a:gd name="T52" fmla="*/ 3 w 308"/>
                  <a:gd name="T53" fmla="*/ 1 h 356"/>
                  <a:gd name="T54" fmla="*/ 4 w 308"/>
                  <a:gd name="T55" fmla="*/ 1 h 356"/>
                  <a:gd name="T56" fmla="*/ 4 w 308"/>
                  <a:gd name="T57" fmla="*/ 1 h 356"/>
                  <a:gd name="T58" fmla="*/ 4 w 308"/>
                  <a:gd name="T59" fmla="*/ 1 h 356"/>
                  <a:gd name="T60" fmla="*/ 4 w 308"/>
                  <a:gd name="T61" fmla="*/ 1 h 356"/>
                  <a:gd name="T62" fmla="*/ 4 w 308"/>
                  <a:gd name="T63" fmla="*/ 2 h 356"/>
                  <a:gd name="T64" fmla="*/ 4 w 308"/>
                  <a:gd name="T65" fmla="*/ 2 h 356"/>
                  <a:gd name="T66" fmla="*/ 4 w 308"/>
                  <a:gd name="T67" fmla="*/ 3 h 356"/>
                  <a:gd name="T68" fmla="*/ 4 w 308"/>
                  <a:gd name="T69" fmla="*/ 3 h 356"/>
                  <a:gd name="T70" fmla="*/ 3 w 308"/>
                  <a:gd name="T71" fmla="*/ 3 h 356"/>
                  <a:gd name="T72" fmla="*/ 3 w 308"/>
                  <a:gd name="T73" fmla="*/ 4 h 356"/>
                  <a:gd name="T74" fmla="*/ 3 w 308"/>
                  <a:gd name="T75" fmla="*/ 4 h 356"/>
                  <a:gd name="T76" fmla="*/ 3 w 308"/>
                  <a:gd name="T77" fmla="*/ 4 h 356"/>
                  <a:gd name="T78" fmla="*/ 3 w 308"/>
                  <a:gd name="T79" fmla="*/ 4 h 356"/>
                  <a:gd name="T80" fmla="*/ 3 w 308"/>
                  <a:gd name="T81" fmla="*/ 4 h 356"/>
                  <a:gd name="T82" fmla="*/ 3 w 308"/>
                  <a:gd name="T83" fmla="*/ 4 h 356"/>
                  <a:gd name="T84" fmla="*/ 2 w 308"/>
                  <a:gd name="T85" fmla="*/ 4 h 356"/>
                  <a:gd name="T86" fmla="*/ 2 w 308"/>
                  <a:gd name="T87" fmla="*/ 4 h 356"/>
                  <a:gd name="T88" fmla="*/ 2 w 308"/>
                  <a:gd name="T89" fmla="*/ 4 h 356"/>
                  <a:gd name="T90" fmla="*/ 2 w 308"/>
                  <a:gd name="T91" fmla="*/ 4 h 356"/>
                  <a:gd name="T92" fmla="*/ 1 w 308"/>
                  <a:gd name="T93" fmla="*/ 4 h 356"/>
                  <a:gd name="T94" fmla="*/ 1 w 308"/>
                  <a:gd name="T95" fmla="*/ 4 h 356"/>
                  <a:gd name="T96" fmla="*/ 1 w 308"/>
                  <a:gd name="T97" fmla="*/ 4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8"/>
                  <a:gd name="T148" fmla="*/ 0 h 356"/>
                  <a:gd name="T149" fmla="*/ 308 w 308"/>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8" h="356">
                    <a:moveTo>
                      <a:pt x="57" y="328"/>
                    </a:moveTo>
                    <a:lnTo>
                      <a:pt x="43" y="315"/>
                    </a:lnTo>
                    <a:lnTo>
                      <a:pt x="27" y="298"/>
                    </a:lnTo>
                    <a:lnTo>
                      <a:pt x="18" y="281"/>
                    </a:lnTo>
                    <a:lnTo>
                      <a:pt x="10" y="262"/>
                    </a:lnTo>
                    <a:lnTo>
                      <a:pt x="5" y="247"/>
                    </a:lnTo>
                    <a:lnTo>
                      <a:pt x="3" y="227"/>
                    </a:lnTo>
                    <a:lnTo>
                      <a:pt x="1" y="205"/>
                    </a:lnTo>
                    <a:lnTo>
                      <a:pt x="0" y="174"/>
                    </a:lnTo>
                    <a:lnTo>
                      <a:pt x="3" y="140"/>
                    </a:lnTo>
                    <a:lnTo>
                      <a:pt x="5" y="110"/>
                    </a:lnTo>
                    <a:lnTo>
                      <a:pt x="11" y="89"/>
                    </a:lnTo>
                    <a:lnTo>
                      <a:pt x="19" y="68"/>
                    </a:lnTo>
                    <a:lnTo>
                      <a:pt x="31" y="49"/>
                    </a:lnTo>
                    <a:lnTo>
                      <a:pt x="45" y="35"/>
                    </a:lnTo>
                    <a:lnTo>
                      <a:pt x="61" y="22"/>
                    </a:lnTo>
                    <a:lnTo>
                      <a:pt x="81" y="12"/>
                    </a:lnTo>
                    <a:lnTo>
                      <a:pt x="102" y="7"/>
                    </a:lnTo>
                    <a:lnTo>
                      <a:pt x="122" y="2"/>
                    </a:lnTo>
                    <a:lnTo>
                      <a:pt x="156" y="0"/>
                    </a:lnTo>
                    <a:lnTo>
                      <a:pt x="186" y="2"/>
                    </a:lnTo>
                    <a:lnTo>
                      <a:pt x="209" y="7"/>
                    </a:lnTo>
                    <a:lnTo>
                      <a:pt x="230" y="14"/>
                    </a:lnTo>
                    <a:lnTo>
                      <a:pt x="246" y="21"/>
                    </a:lnTo>
                    <a:lnTo>
                      <a:pt x="263" y="33"/>
                    </a:lnTo>
                    <a:lnTo>
                      <a:pt x="271" y="41"/>
                    </a:lnTo>
                    <a:lnTo>
                      <a:pt x="279" y="50"/>
                    </a:lnTo>
                    <a:lnTo>
                      <a:pt x="287" y="62"/>
                    </a:lnTo>
                    <a:lnTo>
                      <a:pt x="294" y="75"/>
                    </a:lnTo>
                    <a:lnTo>
                      <a:pt x="298" y="93"/>
                    </a:lnTo>
                    <a:lnTo>
                      <a:pt x="304" y="115"/>
                    </a:lnTo>
                    <a:lnTo>
                      <a:pt x="308" y="146"/>
                    </a:lnTo>
                    <a:lnTo>
                      <a:pt x="304" y="187"/>
                    </a:lnTo>
                    <a:lnTo>
                      <a:pt x="298" y="218"/>
                    </a:lnTo>
                    <a:lnTo>
                      <a:pt x="288" y="245"/>
                    </a:lnTo>
                    <a:lnTo>
                      <a:pt x="279" y="262"/>
                    </a:lnTo>
                    <a:lnTo>
                      <a:pt x="262" y="291"/>
                    </a:lnTo>
                    <a:lnTo>
                      <a:pt x="252" y="300"/>
                    </a:lnTo>
                    <a:lnTo>
                      <a:pt x="245" y="308"/>
                    </a:lnTo>
                    <a:lnTo>
                      <a:pt x="245" y="310"/>
                    </a:lnTo>
                    <a:lnTo>
                      <a:pt x="238" y="315"/>
                    </a:lnTo>
                    <a:lnTo>
                      <a:pt x="212" y="334"/>
                    </a:lnTo>
                    <a:lnTo>
                      <a:pt x="189" y="347"/>
                    </a:lnTo>
                    <a:lnTo>
                      <a:pt x="168" y="353"/>
                    </a:lnTo>
                    <a:lnTo>
                      <a:pt x="146" y="356"/>
                    </a:lnTo>
                    <a:lnTo>
                      <a:pt x="122" y="356"/>
                    </a:lnTo>
                    <a:lnTo>
                      <a:pt x="96" y="350"/>
                    </a:lnTo>
                    <a:lnTo>
                      <a:pt x="69" y="337"/>
                    </a:lnTo>
                    <a:lnTo>
                      <a:pt x="57" y="3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61" name="Freeform 201"/>
              <p:cNvSpPr>
                <a:spLocks/>
              </p:cNvSpPr>
              <p:nvPr/>
            </p:nvSpPr>
            <p:spPr bwMode="auto">
              <a:xfrm>
                <a:off x="918" y="1639"/>
                <a:ext cx="46" cy="39"/>
              </a:xfrm>
              <a:custGeom>
                <a:avLst/>
                <a:gdLst>
                  <a:gd name="T0" fmla="*/ 0 w 139"/>
                  <a:gd name="T1" fmla="*/ 0 h 116"/>
                  <a:gd name="T2" fmla="*/ 0 w 139"/>
                  <a:gd name="T3" fmla="*/ 0 h 116"/>
                  <a:gd name="T4" fmla="*/ 0 w 139"/>
                  <a:gd name="T5" fmla="*/ 0 h 116"/>
                  <a:gd name="T6" fmla="*/ 0 w 139"/>
                  <a:gd name="T7" fmla="*/ 0 h 116"/>
                  <a:gd name="T8" fmla="*/ 2 w 139"/>
                  <a:gd name="T9" fmla="*/ 1 h 116"/>
                  <a:gd name="T10" fmla="*/ 1 w 139"/>
                  <a:gd name="T11" fmla="*/ 1 h 116"/>
                  <a:gd name="T12" fmla="*/ 0 w 139"/>
                  <a:gd name="T13" fmla="*/ 1 h 116"/>
                  <a:gd name="T14" fmla="*/ 0 w 139"/>
                  <a:gd name="T15" fmla="*/ 0 h 116"/>
                  <a:gd name="T16" fmla="*/ 0 w 139"/>
                  <a:gd name="T17" fmla="*/ 0 h 1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9"/>
                  <a:gd name="T28" fmla="*/ 0 h 116"/>
                  <a:gd name="T29" fmla="*/ 139 w 139"/>
                  <a:gd name="T30" fmla="*/ 116 h 1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9" h="116">
                    <a:moveTo>
                      <a:pt x="0" y="33"/>
                    </a:moveTo>
                    <a:lnTo>
                      <a:pt x="16" y="25"/>
                    </a:lnTo>
                    <a:lnTo>
                      <a:pt x="39" y="2"/>
                    </a:lnTo>
                    <a:lnTo>
                      <a:pt x="39" y="0"/>
                    </a:lnTo>
                    <a:lnTo>
                      <a:pt x="139" y="49"/>
                    </a:lnTo>
                    <a:lnTo>
                      <a:pt x="60" y="95"/>
                    </a:lnTo>
                    <a:lnTo>
                      <a:pt x="32" y="116"/>
                    </a:lnTo>
                    <a:lnTo>
                      <a:pt x="1" y="38"/>
                    </a:lnTo>
                    <a:lnTo>
                      <a:pt x="0" y="3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62" name="Freeform 202"/>
              <p:cNvSpPr>
                <a:spLocks/>
              </p:cNvSpPr>
              <p:nvPr/>
            </p:nvSpPr>
            <p:spPr bwMode="auto">
              <a:xfrm>
                <a:off x="809" y="1613"/>
                <a:ext cx="125" cy="83"/>
              </a:xfrm>
              <a:custGeom>
                <a:avLst/>
                <a:gdLst>
                  <a:gd name="T0" fmla="*/ 4 w 374"/>
                  <a:gd name="T1" fmla="*/ 1 h 250"/>
                  <a:gd name="T2" fmla="*/ 4 w 374"/>
                  <a:gd name="T3" fmla="*/ 2 h 250"/>
                  <a:gd name="T4" fmla="*/ 4 w 374"/>
                  <a:gd name="T5" fmla="*/ 2 h 250"/>
                  <a:gd name="T6" fmla="*/ 4 w 374"/>
                  <a:gd name="T7" fmla="*/ 2 h 250"/>
                  <a:gd name="T8" fmla="*/ 4 w 374"/>
                  <a:gd name="T9" fmla="*/ 2 h 250"/>
                  <a:gd name="T10" fmla="*/ 3 w 374"/>
                  <a:gd name="T11" fmla="*/ 3 h 250"/>
                  <a:gd name="T12" fmla="*/ 3 w 374"/>
                  <a:gd name="T13" fmla="*/ 3 h 250"/>
                  <a:gd name="T14" fmla="*/ 3 w 374"/>
                  <a:gd name="T15" fmla="*/ 3 h 250"/>
                  <a:gd name="T16" fmla="*/ 2 w 374"/>
                  <a:gd name="T17" fmla="*/ 3 h 250"/>
                  <a:gd name="T18" fmla="*/ 2 w 374"/>
                  <a:gd name="T19" fmla="*/ 3 h 250"/>
                  <a:gd name="T20" fmla="*/ 2 w 374"/>
                  <a:gd name="T21" fmla="*/ 3 h 250"/>
                  <a:gd name="T22" fmla="*/ 2 w 374"/>
                  <a:gd name="T23" fmla="*/ 3 h 250"/>
                  <a:gd name="T24" fmla="*/ 1 w 374"/>
                  <a:gd name="T25" fmla="*/ 3 h 250"/>
                  <a:gd name="T26" fmla="*/ 1 w 374"/>
                  <a:gd name="T27" fmla="*/ 2 h 250"/>
                  <a:gd name="T28" fmla="*/ 1 w 374"/>
                  <a:gd name="T29" fmla="*/ 2 h 250"/>
                  <a:gd name="T30" fmla="*/ 1 w 374"/>
                  <a:gd name="T31" fmla="*/ 2 h 250"/>
                  <a:gd name="T32" fmla="*/ 1 w 374"/>
                  <a:gd name="T33" fmla="*/ 3 h 250"/>
                  <a:gd name="T34" fmla="*/ 1 w 374"/>
                  <a:gd name="T35" fmla="*/ 3 h 250"/>
                  <a:gd name="T36" fmla="*/ 0 w 374"/>
                  <a:gd name="T37" fmla="*/ 3 h 250"/>
                  <a:gd name="T38" fmla="*/ 0 w 374"/>
                  <a:gd name="T39" fmla="*/ 2 h 250"/>
                  <a:gd name="T40" fmla="*/ 0 w 374"/>
                  <a:gd name="T41" fmla="*/ 2 h 250"/>
                  <a:gd name="T42" fmla="*/ 0 w 374"/>
                  <a:gd name="T43" fmla="*/ 2 h 250"/>
                  <a:gd name="T44" fmla="*/ 0 w 374"/>
                  <a:gd name="T45" fmla="*/ 1 h 250"/>
                  <a:gd name="T46" fmla="*/ 0 w 374"/>
                  <a:gd name="T47" fmla="*/ 1 h 250"/>
                  <a:gd name="T48" fmla="*/ 0 w 374"/>
                  <a:gd name="T49" fmla="*/ 1 h 250"/>
                  <a:gd name="T50" fmla="*/ 0 w 374"/>
                  <a:gd name="T51" fmla="*/ 1 h 250"/>
                  <a:gd name="T52" fmla="*/ 0 w 374"/>
                  <a:gd name="T53" fmla="*/ 1 h 250"/>
                  <a:gd name="T54" fmla="*/ 0 w 374"/>
                  <a:gd name="T55" fmla="*/ 1 h 250"/>
                  <a:gd name="T56" fmla="*/ 0 w 374"/>
                  <a:gd name="T57" fmla="*/ 0 h 250"/>
                  <a:gd name="T58" fmla="*/ 1 w 374"/>
                  <a:gd name="T59" fmla="*/ 0 h 250"/>
                  <a:gd name="T60" fmla="*/ 1 w 374"/>
                  <a:gd name="T61" fmla="*/ 0 h 250"/>
                  <a:gd name="T62" fmla="*/ 2 w 374"/>
                  <a:gd name="T63" fmla="*/ 1 h 250"/>
                  <a:gd name="T64" fmla="*/ 2 w 374"/>
                  <a:gd name="T65" fmla="*/ 1 h 250"/>
                  <a:gd name="T66" fmla="*/ 2 w 374"/>
                  <a:gd name="T67" fmla="*/ 1 h 250"/>
                  <a:gd name="T68" fmla="*/ 2 w 374"/>
                  <a:gd name="T69" fmla="*/ 1 h 250"/>
                  <a:gd name="T70" fmla="*/ 2 w 374"/>
                  <a:gd name="T71" fmla="*/ 1 h 250"/>
                  <a:gd name="T72" fmla="*/ 2 w 374"/>
                  <a:gd name="T73" fmla="*/ 1 h 250"/>
                  <a:gd name="T74" fmla="*/ 2 w 374"/>
                  <a:gd name="T75" fmla="*/ 2 h 250"/>
                  <a:gd name="T76" fmla="*/ 2 w 374"/>
                  <a:gd name="T77" fmla="*/ 2 h 250"/>
                  <a:gd name="T78" fmla="*/ 2 w 374"/>
                  <a:gd name="T79" fmla="*/ 2 h 250"/>
                  <a:gd name="T80" fmla="*/ 3 w 374"/>
                  <a:gd name="T81" fmla="*/ 1 h 250"/>
                  <a:gd name="T82" fmla="*/ 3 w 374"/>
                  <a:gd name="T83" fmla="*/ 1 h 250"/>
                  <a:gd name="T84" fmla="*/ 3 w 374"/>
                  <a:gd name="T85" fmla="*/ 1 h 250"/>
                  <a:gd name="T86" fmla="*/ 3 w 374"/>
                  <a:gd name="T87" fmla="*/ 1 h 250"/>
                  <a:gd name="T88" fmla="*/ 3 w 374"/>
                  <a:gd name="T89" fmla="*/ 0 h 250"/>
                  <a:gd name="T90" fmla="*/ 3 w 374"/>
                  <a:gd name="T91" fmla="*/ 0 h 250"/>
                  <a:gd name="T92" fmla="*/ 3 w 374"/>
                  <a:gd name="T93" fmla="*/ 0 h 250"/>
                  <a:gd name="T94" fmla="*/ 3 w 374"/>
                  <a:gd name="T95" fmla="*/ 0 h 250"/>
                  <a:gd name="T96" fmla="*/ 3 w 374"/>
                  <a:gd name="T97" fmla="*/ 0 h 250"/>
                  <a:gd name="T98" fmla="*/ 4 w 374"/>
                  <a:gd name="T99" fmla="*/ 0 h 250"/>
                  <a:gd name="T100" fmla="*/ 4 w 374"/>
                  <a:gd name="T101" fmla="*/ 0 h 250"/>
                  <a:gd name="T102" fmla="*/ 4 w 374"/>
                  <a:gd name="T103" fmla="*/ 0 h 250"/>
                  <a:gd name="T104" fmla="*/ 4 w 374"/>
                  <a:gd name="T105" fmla="*/ 0 h 250"/>
                  <a:gd name="T106" fmla="*/ 4 w 374"/>
                  <a:gd name="T107" fmla="*/ 0 h 250"/>
                  <a:gd name="T108" fmla="*/ 4 w 374"/>
                  <a:gd name="T109" fmla="*/ 0 h 250"/>
                  <a:gd name="T110" fmla="*/ 5 w 374"/>
                  <a:gd name="T111" fmla="*/ 0 h 250"/>
                  <a:gd name="T112" fmla="*/ 5 w 374"/>
                  <a:gd name="T113" fmla="*/ 1 h 250"/>
                  <a:gd name="T114" fmla="*/ 5 w 374"/>
                  <a:gd name="T115" fmla="*/ 1 h 250"/>
                  <a:gd name="T116" fmla="*/ 4 w 374"/>
                  <a:gd name="T117" fmla="*/ 1 h 250"/>
                  <a:gd name="T118" fmla="*/ 4 w 374"/>
                  <a:gd name="T119" fmla="*/ 1 h 2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4"/>
                  <a:gd name="T181" fmla="*/ 0 h 250"/>
                  <a:gd name="T182" fmla="*/ 374 w 374"/>
                  <a:gd name="T183" fmla="*/ 250 h 2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4" h="250">
                    <a:moveTo>
                      <a:pt x="328" y="111"/>
                    </a:moveTo>
                    <a:lnTo>
                      <a:pt x="314" y="123"/>
                    </a:lnTo>
                    <a:lnTo>
                      <a:pt x="305" y="143"/>
                    </a:lnTo>
                    <a:lnTo>
                      <a:pt x="299" y="155"/>
                    </a:lnTo>
                    <a:lnTo>
                      <a:pt x="284" y="187"/>
                    </a:lnTo>
                    <a:lnTo>
                      <a:pt x="271" y="206"/>
                    </a:lnTo>
                    <a:lnTo>
                      <a:pt x="252" y="223"/>
                    </a:lnTo>
                    <a:lnTo>
                      <a:pt x="220" y="239"/>
                    </a:lnTo>
                    <a:lnTo>
                      <a:pt x="199" y="247"/>
                    </a:lnTo>
                    <a:lnTo>
                      <a:pt x="184" y="250"/>
                    </a:lnTo>
                    <a:lnTo>
                      <a:pt x="163" y="244"/>
                    </a:lnTo>
                    <a:lnTo>
                      <a:pt x="141" y="234"/>
                    </a:lnTo>
                    <a:lnTo>
                      <a:pt x="103" y="210"/>
                    </a:lnTo>
                    <a:lnTo>
                      <a:pt x="81" y="187"/>
                    </a:lnTo>
                    <a:lnTo>
                      <a:pt x="55" y="144"/>
                    </a:lnTo>
                    <a:lnTo>
                      <a:pt x="81" y="189"/>
                    </a:lnTo>
                    <a:lnTo>
                      <a:pt x="66" y="206"/>
                    </a:lnTo>
                    <a:lnTo>
                      <a:pt x="54" y="220"/>
                    </a:lnTo>
                    <a:lnTo>
                      <a:pt x="33" y="206"/>
                    </a:lnTo>
                    <a:lnTo>
                      <a:pt x="16" y="187"/>
                    </a:lnTo>
                    <a:lnTo>
                      <a:pt x="6" y="155"/>
                    </a:lnTo>
                    <a:lnTo>
                      <a:pt x="1" y="123"/>
                    </a:lnTo>
                    <a:lnTo>
                      <a:pt x="0" y="103"/>
                    </a:lnTo>
                    <a:lnTo>
                      <a:pt x="1" y="82"/>
                    </a:lnTo>
                    <a:lnTo>
                      <a:pt x="9" y="53"/>
                    </a:lnTo>
                    <a:lnTo>
                      <a:pt x="10" y="51"/>
                    </a:lnTo>
                    <a:lnTo>
                      <a:pt x="16" y="44"/>
                    </a:lnTo>
                    <a:lnTo>
                      <a:pt x="22" y="42"/>
                    </a:lnTo>
                    <a:lnTo>
                      <a:pt x="40" y="36"/>
                    </a:lnTo>
                    <a:lnTo>
                      <a:pt x="67" y="33"/>
                    </a:lnTo>
                    <a:lnTo>
                      <a:pt x="94" y="37"/>
                    </a:lnTo>
                    <a:lnTo>
                      <a:pt x="126" y="53"/>
                    </a:lnTo>
                    <a:lnTo>
                      <a:pt x="138" y="64"/>
                    </a:lnTo>
                    <a:lnTo>
                      <a:pt x="146" y="77"/>
                    </a:lnTo>
                    <a:lnTo>
                      <a:pt x="151" y="90"/>
                    </a:lnTo>
                    <a:lnTo>
                      <a:pt x="153" y="112"/>
                    </a:lnTo>
                    <a:lnTo>
                      <a:pt x="151" y="119"/>
                    </a:lnTo>
                    <a:lnTo>
                      <a:pt x="173" y="134"/>
                    </a:lnTo>
                    <a:lnTo>
                      <a:pt x="186" y="144"/>
                    </a:lnTo>
                    <a:lnTo>
                      <a:pt x="199" y="125"/>
                    </a:lnTo>
                    <a:lnTo>
                      <a:pt x="214" y="114"/>
                    </a:lnTo>
                    <a:lnTo>
                      <a:pt x="238" y="102"/>
                    </a:lnTo>
                    <a:lnTo>
                      <a:pt x="244" y="69"/>
                    </a:lnTo>
                    <a:lnTo>
                      <a:pt x="251" y="48"/>
                    </a:lnTo>
                    <a:lnTo>
                      <a:pt x="254" y="37"/>
                    </a:lnTo>
                    <a:lnTo>
                      <a:pt x="257" y="31"/>
                    </a:lnTo>
                    <a:lnTo>
                      <a:pt x="260" y="26"/>
                    </a:lnTo>
                    <a:lnTo>
                      <a:pt x="265" y="22"/>
                    </a:lnTo>
                    <a:lnTo>
                      <a:pt x="273" y="16"/>
                    </a:lnTo>
                    <a:lnTo>
                      <a:pt x="291" y="6"/>
                    </a:lnTo>
                    <a:lnTo>
                      <a:pt x="303" y="2"/>
                    </a:lnTo>
                    <a:lnTo>
                      <a:pt x="313" y="0"/>
                    </a:lnTo>
                    <a:lnTo>
                      <a:pt x="331" y="2"/>
                    </a:lnTo>
                    <a:lnTo>
                      <a:pt x="350" y="7"/>
                    </a:lnTo>
                    <a:lnTo>
                      <a:pt x="363" y="20"/>
                    </a:lnTo>
                    <a:lnTo>
                      <a:pt x="373" y="37"/>
                    </a:lnTo>
                    <a:lnTo>
                      <a:pt x="374" y="59"/>
                    </a:lnTo>
                    <a:lnTo>
                      <a:pt x="366" y="78"/>
                    </a:lnTo>
                    <a:lnTo>
                      <a:pt x="344" y="103"/>
                    </a:lnTo>
                    <a:lnTo>
                      <a:pt x="328" y="11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63" name="Freeform 203"/>
              <p:cNvSpPr>
                <a:spLocks/>
              </p:cNvSpPr>
              <p:nvPr/>
            </p:nvSpPr>
            <p:spPr bwMode="auto">
              <a:xfrm>
                <a:off x="821" y="1650"/>
                <a:ext cx="127" cy="119"/>
              </a:xfrm>
              <a:custGeom>
                <a:avLst/>
                <a:gdLst>
                  <a:gd name="T0" fmla="*/ 2 w 380"/>
                  <a:gd name="T1" fmla="*/ 4 h 357"/>
                  <a:gd name="T2" fmla="*/ 2 w 380"/>
                  <a:gd name="T3" fmla="*/ 4 h 357"/>
                  <a:gd name="T4" fmla="*/ 3 w 380"/>
                  <a:gd name="T5" fmla="*/ 4 h 357"/>
                  <a:gd name="T6" fmla="*/ 4 w 380"/>
                  <a:gd name="T7" fmla="*/ 3 h 357"/>
                  <a:gd name="T8" fmla="*/ 5 w 380"/>
                  <a:gd name="T9" fmla="*/ 3 h 357"/>
                  <a:gd name="T10" fmla="*/ 5 w 380"/>
                  <a:gd name="T11" fmla="*/ 3 h 357"/>
                  <a:gd name="T12" fmla="*/ 5 w 380"/>
                  <a:gd name="T13" fmla="*/ 3 h 357"/>
                  <a:gd name="T14" fmla="*/ 4 w 380"/>
                  <a:gd name="T15" fmla="*/ 2 h 357"/>
                  <a:gd name="T16" fmla="*/ 4 w 380"/>
                  <a:gd name="T17" fmla="*/ 2 h 357"/>
                  <a:gd name="T18" fmla="*/ 4 w 380"/>
                  <a:gd name="T19" fmla="*/ 2 h 357"/>
                  <a:gd name="T20" fmla="*/ 4 w 380"/>
                  <a:gd name="T21" fmla="*/ 1 h 357"/>
                  <a:gd name="T22" fmla="*/ 4 w 380"/>
                  <a:gd name="T23" fmla="*/ 1 h 357"/>
                  <a:gd name="T24" fmla="*/ 4 w 380"/>
                  <a:gd name="T25" fmla="*/ 1 h 357"/>
                  <a:gd name="T26" fmla="*/ 4 w 380"/>
                  <a:gd name="T27" fmla="*/ 0 h 357"/>
                  <a:gd name="T28" fmla="*/ 4 w 380"/>
                  <a:gd name="T29" fmla="*/ 0 h 357"/>
                  <a:gd name="T30" fmla="*/ 4 w 380"/>
                  <a:gd name="T31" fmla="*/ 0 h 357"/>
                  <a:gd name="T32" fmla="*/ 3 w 380"/>
                  <a:gd name="T33" fmla="*/ 0 h 357"/>
                  <a:gd name="T34" fmla="*/ 3 w 380"/>
                  <a:gd name="T35" fmla="*/ 0 h 357"/>
                  <a:gd name="T36" fmla="*/ 3 w 380"/>
                  <a:gd name="T37" fmla="*/ 1 h 357"/>
                  <a:gd name="T38" fmla="*/ 3 w 380"/>
                  <a:gd name="T39" fmla="*/ 1 h 357"/>
                  <a:gd name="T40" fmla="*/ 3 w 380"/>
                  <a:gd name="T41" fmla="*/ 1 h 357"/>
                  <a:gd name="T42" fmla="*/ 2 w 380"/>
                  <a:gd name="T43" fmla="*/ 2 h 357"/>
                  <a:gd name="T44" fmla="*/ 2 w 380"/>
                  <a:gd name="T45" fmla="*/ 2 h 357"/>
                  <a:gd name="T46" fmla="*/ 2 w 380"/>
                  <a:gd name="T47" fmla="*/ 2 h 357"/>
                  <a:gd name="T48" fmla="*/ 2 w 380"/>
                  <a:gd name="T49" fmla="*/ 2 h 357"/>
                  <a:gd name="T50" fmla="*/ 1 w 380"/>
                  <a:gd name="T51" fmla="*/ 1 h 357"/>
                  <a:gd name="T52" fmla="*/ 1 w 380"/>
                  <a:gd name="T53" fmla="*/ 1 h 357"/>
                  <a:gd name="T54" fmla="*/ 0 w 380"/>
                  <a:gd name="T55" fmla="*/ 0 h 357"/>
                  <a:gd name="T56" fmla="*/ 1 w 380"/>
                  <a:gd name="T57" fmla="*/ 1 h 357"/>
                  <a:gd name="T58" fmla="*/ 0 w 380"/>
                  <a:gd name="T59" fmla="*/ 1 h 357"/>
                  <a:gd name="T60" fmla="*/ 0 w 380"/>
                  <a:gd name="T61" fmla="*/ 1 h 357"/>
                  <a:gd name="T62" fmla="*/ 0 w 380"/>
                  <a:gd name="T63" fmla="*/ 1 h 357"/>
                  <a:gd name="T64" fmla="*/ 0 w 380"/>
                  <a:gd name="T65" fmla="*/ 2 h 357"/>
                  <a:gd name="T66" fmla="*/ 0 w 380"/>
                  <a:gd name="T67" fmla="*/ 2 h 357"/>
                  <a:gd name="T68" fmla="*/ 0 w 380"/>
                  <a:gd name="T69" fmla="*/ 3 h 357"/>
                  <a:gd name="T70" fmla="*/ 0 w 380"/>
                  <a:gd name="T71" fmla="*/ 3 h 357"/>
                  <a:gd name="T72" fmla="*/ 0 w 380"/>
                  <a:gd name="T73" fmla="*/ 3 h 357"/>
                  <a:gd name="T74" fmla="*/ 1 w 380"/>
                  <a:gd name="T75" fmla="*/ 4 h 357"/>
                  <a:gd name="T76" fmla="*/ 1 w 380"/>
                  <a:gd name="T77" fmla="*/ 4 h 357"/>
                  <a:gd name="T78" fmla="*/ 1 w 380"/>
                  <a:gd name="T79" fmla="*/ 4 h 357"/>
                  <a:gd name="T80" fmla="*/ 1 w 380"/>
                  <a:gd name="T81" fmla="*/ 4 h 357"/>
                  <a:gd name="T82" fmla="*/ 2 w 380"/>
                  <a:gd name="T83" fmla="*/ 4 h 357"/>
                  <a:gd name="T84" fmla="*/ 2 w 380"/>
                  <a:gd name="T85" fmla="*/ 4 h 357"/>
                  <a:gd name="T86" fmla="*/ 2 w 380"/>
                  <a:gd name="T87" fmla="*/ 4 h 3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80"/>
                  <a:gd name="T133" fmla="*/ 0 h 357"/>
                  <a:gd name="T134" fmla="*/ 380 w 380"/>
                  <a:gd name="T135" fmla="*/ 357 h 35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80" h="357">
                    <a:moveTo>
                      <a:pt x="159" y="357"/>
                    </a:moveTo>
                    <a:lnTo>
                      <a:pt x="196" y="331"/>
                    </a:lnTo>
                    <a:lnTo>
                      <a:pt x="240" y="303"/>
                    </a:lnTo>
                    <a:lnTo>
                      <a:pt x="341" y="256"/>
                    </a:lnTo>
                    <a:lnTo>
                      <a:pt x="366" y="241"/>
                    </a:lnTo>
                    <a:lnTo>
                      <a:pt x="380" y="228"/>
                    </a:lnTo>
                    <a:lnTo>
                      <a:pt x="369" y="206"/>
                    </a:lnTo>
                    <a:lnTo>
                      <a:pt x="313" y="152"/>
                    </a:lnTo>
                    <a:lnTo>
                      <a:pt x="287" y="140"/>
                    </a:lnTo>
                    <a:lnTo>
                      <a:pt x="313" y="152"/>
                    </a:lnTo>
                    <a:lnTo>
                      <a:pt x="314" y="99"/>
                    </a:lnTo>
                    <a:lnTo>
                      <a:pt x="316" y="89"/>
                    </a:lnTo>
                    <a:lnTo>
                      <a:pt x="321" y="84"/>
                    </a:lnTo>
                    <a:lnTo>
                      <a:pt x="291" y="4"/>
                    </a:lnTo>
                    <a:lnTo>
                      <a:pt x="289" y="0"/>
                    </a:lnTo>
                    <a:lnTo>
                      <a:pt x="290" y="0"/>
                    </a:lnTo>
                    <a:lnTo>
                      <a:pt x="276" y="11"/>
                    </a:lnTo>
                    <a:lnTo>
                      <a:pt x="267" y="31"/>
                    </a:lnTo>
                    <a:lnTo>
                      <a:pt x="261" y="44"/>
                    </a:lnTo>
                    <a:lnTo>
                      <a:pt x="246" y="76"/>
                    </a:lnTo>
                    <a:lnTo>
                      <a:pt x="213" y="111"/>
                    </a:lnTo>
                    <a:lnTo>
                      <a:pt x="181" y="128"/>
                    </a:lnTo>
                    <a:lnTo>
                      <a:pt x="159" y="136"/>
                    </a:lnTo>
                    <a:lnTo>
                      <a:pt x="145" y="139"/>
                    </a:lnTo>
                    <a:lnTo>
                      <a:pt x="125" y="133"/>
                    </a:lnTo>
                    <a:lnTo>
                      <a:pt x="65" y="99"/>
                    </a:lnTo>
                    <a:lnTo>
                      <a:pt x="43" y="76"/>
                    </a:lnTo>
                    <a:lnTo>
                      <a:pt x="17" y="33"/>
                    </a:lnTo>
                    <a:lnTo>
                      <a:pt x="43" y="77"/>
                    </a:lnTo>
                    <a:lnTo>
                      <a:pt x="27" y="95"/>
                    </a:lnTo>
                    <a:lnTo>
                      <a:pt x="15" y="109"/>
                    </a:lnTo>
                    <a:lnTo>
                      <a:pt x="15" y="110"/>
                    </a:lnTo>
                    <a:lnTo>
                      <a:pt x="4" y="150"/>
                    </a:lnTo>
                    <a:lnTo>
                      <a:pt x="0" y="183"/>
                    </a:lnTo>
                    <a:lnTo>
                      <a:pt x="4" y="216"/>
                    </a:lnTo>
                    <a:lnTo>
                      <a:pt x="12" y="248"/>
                    </a:lnTo>
                    <a:lnTo>
                      <a:pt x="30" y="281"/>
                    </a:lnTo>
                    <a:lnTo>
                      <a:pt x="53" y="306"/>
                    </a:lnTo>
                    <a:lnTo>
                      <a:pt x="75" y="313"/>
                    </a:lnTo>
                    <a:lnTo>
                      <a:pt x="102" y="321"/>
                    </a:lnTo>
                    <a:lnTo>
                      <a:pt x="114" y="324"/>
                    </a:lnTo>
                    <a:lnTo>
                      <a:pt x="126" y="331"/>
                    </a:lnTo>
                    <a:lnTo>
                      <a:pt x="157" y="356"/>
                    </a:lnTo>
                    <a:lnTo>
                      <a:pt x="159" y="35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664" name="Freeform 204"/>
              <p:cNvSpPr>
                <a:spLocks/>
              </p:cNvSpPr>
              <p:nvPr/>
            </p:nvSpPr>
            <p:spPr bwMode="auto">
              <a:xfrm>
                <a:off x="835" y="1752"/>
                <a:ext cx="71" cy="63"/>
              </a:xfrm>
              <a:custGeom>
                <a:avLst/>
                <a:gdLst>
                  <a:gd name="T0" fmla="*/ 0 w 213"/>
                  <a:gd name="T1" fmla="*/ 0 h 187"/>
                  <a:gd name="T2" fmla="*/ 0 w 213"/>
                  <a:gd name="T3" fmla="*/ 0 h 187"/>
                  <a:gd name="T4" fmla="*/ 1 w 213"/>
                  <a:gd name="T5" fmla="*/ 0 h 187"/>
                  <a:gd name="T6" fmla="*/ 1 w 213"/>
                  <a:gd name="T7" fmla="*/ 0 h 187"/>
                  <a:gd name="T8" fmla="*/ 1 w 213"/>
                  <a:gd name="T9" fmla="*/ 0 h 187"/>
                  <a:gd name="T10" fmla="*/ 1 w 213"/>
                  <a:gd name="T11" fmla="*/ 1 h 187"/>
                  <a:gd name="T12" fmla="*/ 1 w 213"/>
                  <a:gd name="T13" fmla="*/ 1 h 187"/>
                  <a:gd name="T14" fmla="*/ 1 w 213"/>
                  <a:gd name="T15" fmla="*/ 1 h 187"/>
                  <a:gd name="T16" fmla="*/ 2 w 213"/>
                  <a:gd name="T17" fmla="*/ 1 h 187"/>
                  <a:gd name="T18" fmla="*/ 2 w 213"/>
                  <a:gd name="T19" fmla="*/ 1 h 187"/>
                  <a:gd name="T20" fmla="*/ 2 w 213"/>
                  <a:gd name="T21" fmla="*/ 1 h 187"/>
                  <a:gd name="T22" fmla="*/ 3 w 213"/>
                  <a:gd name="T23" fmla="*/ 1 h 187"/>
                  <a:gd name="T24" fmla="*/ 3 w 213"/>
                  <a:gd name="T25" fmla="*/ 1 h 187"/>
                  <a:gd name="T26" fmla="*/ 3 w 213"/>
                  <a:gd name="T27" fmla="*/ 2 h 187"/>
                  <a:gd name="T28" fmla="*/ 3 w 213"/>
                  <a:gd name="T29" fmla="*/ 2 h 187"/>
                  <a:gd name="T30" fmla="*/ 3 w 213"/>
                  <a:gd name="T31" fmla="*/ 2 h 187"/>
                  <a:gd name="T32" fmla="*/ 3 w 213"/>
                  <a:gd name="T33" fmla="*/ 2 h 187"/>
                  <a:gd name="T34" fmla="*/ 2 w 213"/>
                  <a:gd name="T35" fmla="*/ 2 h 187"/>
                  <a:gd name="T36" fmla="*/ 1 w 213"/>
                  <a:gd name="T37" fmla="*/ 2 h 187"/>
                  <a:gd name="T38" fmla="*/ 1 w 213"/>
                  <a:gd name="T39" fmla="*/ 2 h 187"/>
                  <a:gd name="T40" fmla="*/ 1 w 213"/>
                  <a:gd name="T41" fmla="*/ 2 h 187"/>
                  <a:gd name="T42" fmla="*/ 1 w 213"/>
                  <a:gd name="T43" fmla="*/ 2 h 187"/>
                  <a:gd name="T44" fmla="*/ 0 w 213"/>
                  <a:gd name="T45" fmla="*/ 1 h 187"/>
                  <a:gd name="T46" fmla="*/ 0 w 213"/>
                  <a:gd name="T47" fmla="*/ 1 h 187"/>
                  <a:gd name="T48" fmla="*/ 0 w 213"/>
                  <a:gd name="T49" fmla="*/ 1 h 187"/>
                  <a:gd name="T50" fmla="*/ 0 w 213"/>
                  <a:gd name="T51" fmla="*/ 0 h 187"/>
                  <a:gd name="T52" fmla="*/ 0 w 213"/>
                  <a:gd name="T53" fmla="*/ 0 h 187"/>
                  <a:gd name="T54" fmla="*/ 0 w 213"/>
                  <a:gd name="T55" fmla="*/ 0 h 187"/>
                  <a:gd name="T56" fmla="*/ 0 w 213"/>
                  <a:gd name="T57" fmla="*/ 0 h 187"/>
                  <a:gd name="T58" fmla="*/ 0 w 213"/>
                  <a:gd name="T59" fmla="*/ 0 h 18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3"/>
                  <a:gd name="T91" fmla="*/ 0 h 187"/>
                  <a:gd name="T92" fmla="*/ 213 w 213"/>
                  <a:gd name="T93" fmla="*/ 187 h 18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3" h="187">
                    <a:moveTo>
                      <a:pt x="13" y="0"/>
                    </a:moveTo>
                    <a:lnTo>
                      <a:pt x="34" y="8"/>
                    </a:lnTo>
                    <a:lnTo>
                      <a:pt x="61" y="15"/>
                    </a:lnTo>
                    <a:lnTo>
                      <a:pt x="73" y="19"/>
                    </a:lnTo>
                    <a:lnTo>
                      <a:pt x="86" y="26"/>
                    </a:lnTo>
                    <a:lnTo>
                      <a:pt x="116" y="50"/>
                    </a:lnTo>
                    <a:lnTo>
                      <a:pt x="119" y="52"/>
                    </a:lnTo>
                    <a:lnTo>
                      <a:pt x="119" y="50"/>
                    </a:lnTo>
                    <a:lnTo>
                      <a:pt x="128" y="61"/>
                    </a:lnTo>
                    <a:lnTo>
                      <a:pt x="153" y="81"/>
                    </a:lnTo>
                    <a:lnTo>
                      <a:pt x="169" y="86"/>
                    </a:lnTo>
                    <a:lnTo>
                      <a:pt x="206" y="85"/>
                    </a:lnTo>
                    <a:lnTo>
                      <a:pt x="206" y="116"/>
                    </a:lnTo>
                    <a:lnTo>
                      <a:pt x="208" y="149"/>
                    </a:lnTo>
                    <a:lnTo>
                      <a:pt x="208" y="151"/>
                    </a:lnTo>
                    <a:lnTo>
                      <a:pt x="213" y="186"/>
                    </a:lnTo>
                    <a:lnTo>
                      <a:pt x="213" y="187"/>
                    </a:lnTo>
                    <a:lnTo>
                      <a:pt x="159" y="180"/>
                    </a:lnTo>
                    <a:lnTo>
                      <a:pt x="117" y="173"/>
                    </a:lnTo>
                    <a:lnTo>
                      <a:pt x="94" y="167"/>
                    </a:lnTo>
                    <a:lnTo>
                      <a:pt x="76" y="156"/>
                    </a:lnTo>
                    <a:lnTo>
                      <a:pt x="67" y="146"/>
                    </a:lnTo>
                    <a:lnTo>
                      <a:pt x="40" y="103"/>
                    </a:lnTo>
                    <a:lnTo>
                      <a:pt x="27" y="69"/>
                    </a:lnTo>
                    <a:lnTo>
                      <a:pt x="13" y="54"/>
                    </a:lnTo>
                    <a:lnTo>
                      <a:pt x="2" y="27"/>
                    </a:lnTo>
                    <a:lnTo>
                      <a:pt x="0" y="11"/>
                    </a:lnTo>
                    <a:lnTo>
                      <a:pt x="2" y="1"/>
                    </a:lnTo>
                    <a:lnTo>
                      <a:pt x="8" y="0"/>
                    </a:lnTo>
                    <a:lnTo>
                      <a:pt x="13" y="0"/>
                    </a:lnTo>
                    <a:close/>
                  </a:path>
                </a:pathLst>
              </a:custGeom>
              <a:solidFill>
                <a:srgbClr val="80FFFF"/>
              </a:solidFill>
              <a:ln w="0">
                <a:solidFill>
                  <a:srgbClr val="000000"/>
                </a:solidFill>
                <a:round/>
                <a:headEnd/>
                <a:tailEnd/>
              </a:ln>
            </p:spPr>
            <p:txBody>
              <a:bodyPr/>
              <a:lstStyle/>
              <a:p>
                <a:pPr eaLnBrk="0" hangingPunct="0"/>
                <a:endParaRPr lang="it-IT"/>
              </a:p>
            </p:txBody>
          </p:sp>
        </p:grpSp>
        <p:grpSp>
          <p:nvGrpSpPr>
            <p:cNvPr id="82949" name="Group 205"/>
            <p:cNvGrpSpPr>
              <a:grpSpLocks/>
            </p:cNvGrpSpPr>
            <p:nvPr/>
          </p:nvGrpSpPr>
          <p:grpSpPr bwMode="auto">
            <a:xfrm>
              <a:off x="673" y="1847"/>
              <a:ext cx="3798" cy="1375"/>
              <a:chOff x="673" y="1847"/>
              <a:chExt cx="3798" cy="1375"/>
            </a:xfrm>
          </p:grpSpPr>
          <p:sp>
            <p:nvSpPr>
              <p:cNvPr id="83265" name="Freeform 206"/>
              <p:cNvSpPr>
                <a:spLocks/>
              </p:cNvSpPr>
              <p:nvPr/>
            </p:nvSpPr>
            <p:spPr bwMode="auto">
              <a:xfrm>
                <a:off x="1863" y="2369"/>
                <a:ext cx="241" cy="557"/>
              </a:xfrm>
              <a:custGeom>
                <a:avLst/>
                <a:gdLst>
                  <a:gd name="T0" fmla="*/ 0 w 723"/>
                  <a:gd name="T1" fmla="*/ 14 h 1672"/>
                  <a:gd name="T2" fmla="*/ 1 w 723"/>
                  <a:gd name="T3" fmla="*/ 20 h 1672"/>
                  <a:gd name="T4" fmla="*/ 4 w 723"/>
                  <a:gd name="T5" fmla="*/ 21 h 1672"/>
                  <a:gd name="T6" fmla="*/ 4 w 723"/>
                  <a:gd name="T7" fmla="*/ 20 h 1672"/>
                  <a:gd name="T8" fmla="*/ 4 w 723"/>
                  <a:gd name="T9" fmla="*/ 19 h 1672"/>
                  <a:gd name="T10" fmla="*/ 4 w 723"/>
                  <a:gd name="T11" fmla="*/ 16 h 1672"/>
                  <a:gd name="T12" fmla="*/ 4 w 723"/>
                  <a:gd name="T13" fmla="*/ 15 h 1672"/>
                  <a:gd name="T14" fmla="*/ 4 w 723"/>
                  <a:gd name="T15" fmla="*/ 14 h 1672"/>
                  <a:gd name="T16" fmla="*/ 4 w 723"/>
                  <a:gd name="T17" fmla="*/ 13 h 1672"/>
                  <a:gd name="T18" fmla="*/ 4 w 723"/>
                  <a:gd name="T19" fmla="*/ 12 h 1672"/>
                  <a:gd name="T20" fmla="*/ 4 w 723"/>
                  <a:gd name="T21" fmla="*/ 11 h 1672"/>
                  <a:gd name="T22" fmla="*/ 4 w 723"/>
                  <a:gd name="T23" fmla="*/ 8 h 1672"/>
                  <a:gd name="T24" fmla="*/ 4 w 723"/>
                  <a:gd name="T25" fmla="*/ 6 h 1672"/>
                  <a:gd name="T26" fmla="*/ 4 w 723"/>
                  <a:gd name="T27" fmla="*/ 5 h 1672"/>
                  <a:gd name="T28" fmla="*/ 5 w 723"/>
                  <a:gd name="T29" fmla="*/ 5 h 1672"/>
                  <a:gd name="T30" fmla="*/ 5 w 723"/>
                  <a:gd name="T31" fmla="*/ 6 h 1672"/>
                  <a:gd name="T32" fmla="*/ 5 w 723"/>
                  <a:gd name="T33" fmla="*/ 8 h 1672"/>
                  <a:gd name="T34" fmla="*/ 5 w 723"/>
                  <a:gd name="T35" fmla="*/ 9 h 1672"/>
                  <a:gd name="T36" fmla="*/ 5 w 723"/>
                  <a:gd name="T37" fmla="*/ 11 h 1672"/>
                  <a:gd name="T38" fmla="*/ 5 w 723"/>
                  <a:gd name="T39" fmla="*/ 12 h 1672"/>
                  <a:gd name="T40" fmla="*/ 5 w 723"/>
                  <a:gd name="T41" fmla="*/ 12 h 1672"/>
                  <a:gd name="T42" fmla="*/ 6 w 723"/>
                  <a:gd name="T43" fmla="*/ 19 h 1672"/>
                  <a:gd name="T44" fmla="*/ 6 w 723"/>
                  <a:gd name="T45" fmla="*/ 20 h 1672"/>
                  <a:gd name="T46" fmla="*/ 6 w 723"/>
                  <a:gd name="T47" fmla="*/ 20 h 1672"/>
                  <a:gd name="T48" fmla="*/ 6 w 723"/>
                  <a:gd name="T49" fmla="*/ 20 h 1672"/>
                  <a:gd name="T50" fmla="*/ 7 w 723"/>
                  <a:gd name="T51" fmla="*/ 19 h 1672"/>
                  <a:gd name="T52" fmla="*/ 8 w 723"/>
                  <a:gd name="T53" fmla="*/ 19 h 1672"/>
                  <a:gd name="T54" fmla="*/ 8 w 723"/>
                  <a:gd name="T55" fmla="*/ 19 h 1672"/>
                  <a:gd name="T56" fmla="*/ 8 w 723"/>
                  <a:gd name="T57" fmla="*/ 20 h 1672"/>
                  <a:gd name="T58" fmla="*/ 8 w 723"/>
                  <a:gd name="T59" fmla="*/ 20 h 1672"/>
                  <a:gd name="T60" fmla="*/ 8 w 723"/>
                  <a:gd name="T61" fmla="*/ 19 h 1672"/>
                  <a:gd name="T62" fmla="*/ 9 w 723"/>
                  <a:gd name="T63" fmla="*/ 18 h 1672"/>
                  <a:gd name="T64" fmla="*/ 9 w 723"/>
                  <a:gd name="T65" fmla="*/ 15 h 1672"/>
                  <a:gd name="T66" fmla="*/ 9 w 723"/>
                  <a:gd name="T67" fmla="*/ 13 h 1672"/>
                  <a:gd name="T68" fmla="*/ 9 w 723"/>
                  <a:gd name="T69" fmla="*/ 11 h 1672"/>
                  <a:gd name="T70" fmla="*/ 9 w 723"/>
                  <a:gd name="T71" fmla="*/ 9 h 1672"/>
                  <a:gd name="T72" fmla="*/ 9 w 723"/>
                  <a:gd name="T73" fmla="*/ 6 h 1672"/>
                  <a:gd name="T74" fmla="*/ 9 w 723"/>
                  <a:gd name="T75" fmla="*/ 2 h 1672"/>
                  <a:gd name="T76" fmla="*/ 9 w 723"/>
                  <a:gd name="T77" fmla="*/ 0 h 1672"/>
                  <a:gd name="T78" fmla="*/ 7 w 723"/>
                  <a:gd name="T79" fmla="*/ 1 h 1672"/>
                  <a:gd name="T80" fmla="*/ 5 w 723"/>
                  <a:gd name="T81" fmla="*/ 1 h 1672"/>
                  <a:gd name="T82" fmla="*/ 3 w 723"/>
                  <a:gd name="T83" fmla="*/ 0 h 1672"/>
                  <a:gd name="T84" fmla="*/ 2 w 723"/>
                  <a:gd name="T85" fmla="*/ 0 h 1672"/>
                  <a:gd name="T86" fmla="*/ 0 w 723"/>
                  <a:gd name="T87" fmla="*/ 0 h 1672"/>
                  <a:gd name="T88" fmla="*/ 0 w 723"/>
                  <a:gd name="T89" fmla="*/ 1 h 1672"/>
                  <a:gd name="T90" fmla="*/ 0 w 723"/>
                  <a:gd name="T91" fmla="*/ 2 h 1672"/>
                  <a:gd name="T92" fmla="*/ 0 w 723"/>
                  <a:gd name="T93" fmla="*/ 3 h 1672"/>
                  <a:gd name="T94" fmla="*/ 0 w 723"/>
                  <a:gd name="T95" fmla="*/ 5 h 1672"/>
                  <a:gd name="T96" fmla="*/ 0 w 723"/>
                  <a:gd name="T97" fmla="*/ 11 h 1672"/>
                  <a:gd name="T98" fmla="*/ 0 w 723"/>
                  <a:gd name="T99" fmla="*/ 12 h 16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23"/>
                  <a:gd name="T151" fmla="*/ 0 h 1672"/>
                  <a:gd name="T152" fmla="*/ 723 w 723"/>
                  <a:gd name="T153" fmla="*/ 1672 h 16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23" h="1672">
                    <a:moveTo>
                      <a:pt x="31" y="1100"/>
                    </a:moveTo>
                    <a:lnTo>
                      <a:pt x="36" y="1151"/>
                    </a:lnTo>
                    <a:lnTo>
                      <a:pt x="68" y="1463"/>
                    </a:lnTo>
                    <a:lnTo>
                      <a:pt x="75" y="1583"/>
                    </a:lnTo>
                    <a:lnTo>
                      <a:pt x="306" y="1670"/>
                    </a:lnTo>
                    <a:lnTo>
                      <a:pt x="315" y="1672"/>
                    </a:lnTo>
                    <a:lnTo>
                      <a:pt x="313" y="1638"/>
                    </a:lnTo>
                    <a:lnTo>
                      <a:pt x="313" y="1603"/>
                    </a:lnTo>
                    <a:lnTo>
                      <a:pt x="309" y="1549"/>
                    </a:lnTo>
                    <a:lnTo>
                      <a:pt x="304" y="1504"/>
                    </a:lnTo>
                    <a:lnTo>
                      <a:pt x="306" y="1390"/>
                    </a:lnTo>
                    <a:lnTo>
                      <a:pt x="315" y="1326"/>
                    </a:lnTo>
                    <a:lnTo>
                      <a:pt x="321" y="1283"/>
                    </a:lnTo>
                    <a:lnTo>
                      <a:pt x="327" y="1239"/>
                    </a:lnTo>
                    <a:lnTo>
                      <a:pt x="331" y="1197"/>
                    </a:lnTo>
                    <a:lnTo>
                      <a:pt x="337" y="1150"/>
                    </a:lnTo>
                    <a:lnTo>
                      <a:pt x="337" y="1106"/>
                    </a:lnTo>
                    <a:lnTo>
                      <a:pt x="334" y="1086"/>
                    </a:lnTo>
                    <a:lnTo>
                      <a:pt x="332" y="1054"/>
                    </a:lnTo>
                    <a:lnTo>
                      <a:pt x="321" y="1008"/>
                    </a:lnTo>
                    <a:lnTo>
                      <a:pt x="313" y="973"/>
                    </a:lnTo>
                    <a:lnTo>
                      <a:pt x="304" y="926"/>
                    </a:lnTo>
                    <a:lnTo>
                      <a:pt x="299" y="884"/>
                    </a:lnTo>
                    <a:lnTo>
                      <a:pt x="307" y="614"/>
                    </a:lnTo>
                    <a:lnTo>
                      <a:pt x="313" y="556"/>
                    </a:lnTo>
                    <a:lnTo>
                      <a:pt x="319" y="498"/>
                    </a:lnTo>
                    <a:lnTo>
                      <a:pt x="326" y="461"/>
                    </a:lnTo>
                    <a:lnTo>
                      <a:pt x="335" y="431"/>
                    </a:lnTo>
                    <a:lnTo>
                      <a:pt x="355" y="380"/>
                    </a:lnTo>
                    <a:lnTo>
                      <a:pt x="373" y="412"/>
                    </a:lnTo>
                    <a:lnTo>
                      <a:pt x="384" y="444"/>
                    </a:lnTo>
                    <a:lnTo>
                      <a:pt x="391" y="498"/>
                    </a:lnTo>
                    <a:lnTo>
                      <a:pt x="397" y="560"/>
                    </a:lnTo>
                    <a:lnTo>
                      <a:pt x="399" y="624"/>
                    </a:lnTo>
                    <a:lnTo>
                      <a:pt x="405" y="691"/>
                    </a:lnTo>
                    <a:lnTo>
                      <a:pt x="416" y="767"/>
                    </a:lnTo>
                    <a:lnTo>
                      <a:pt x="421" y="817"/>
                    </a:lnTo>
                    <a:lnTo>
                      <a:pt x="425" y="861"/>
                    </a:lnTo>
                    <a:lnTo>
                      <a:pt x="424" y="908"/>
                    </a:lnTo>
                    <a:lnTo>
                      <a:pt x="425" y="946"/>
                    </a:lnTo>
                    <a:lnTo>
                      <a:pt x="427" y="980"/>
                    </a:lnTo>
                    <a:lnTo>
                      <a:pt x="430" y="1000"/>
                    </a:lnTo>
                    <a:lnTo>
                      <a:pt x="425" y="1186"/>
                    </a:lnTo>
                    <a:lnTo>
                      <a:pt x="464" y="1509"/>
                    </a:lnTo>
                    <a:lnTo>
                      <a:pt x="474" y="1549"/>
                    </a:lnTo>
                    <a:lnTo>
                      <a:pt x="483" y="1603"/>
                    </a:lnTo>
                    <a:lnTo>
                      <a:pt x="489" y="1638"/>
                    </a:lnTo>
                    <a:lnTo>
                      <a:pt x="490" y="1638"/>
                    </a:lnTo>
                    <a:lnTo>
                      <a:pt x="505" y="1615"/>
                    </a:lnTo>
                    <a:lnTo>
                      <a:pt x="520" y="1599"/>
                    </a:lnTo>
                    <a:lnTo>
                      <a:pt x="550" y="1582"/>
                    </a:lnTo>
                    <a:lnTo>
                      <a:pt x="575" y="1574"/>
                    </a:lnTo>
                    <a:lnTo>
                      <a:pt x="599" y="1572"/>
                    </a:lnTo>
                    <a:lnTo>
                      <a:pt x="611" y="1573"/>
                    </a:lnTo>
                    <a:lnTo>
                      <a:pt x="621" y="1574"/>
                    </a:lnTo>
                    <a:lnTo>
                      <a:pt x="629" y="1578"/>
                    </a:lnTo>
                    <a:lnTo>
                      <a:pt x="635" y="1583"/>
                    </a:lnTo>
                    <a:lnTo>
                      <a:pt x="647" y="1594"/>
                    </a:lnTo>
                    <a:lnTo>
                      <a:pt x="655" y="1606"/>
                    </a:lnTo>
                    <a:lnTo>
                      <a:pt x="670" y="1638"/>
                    </a:lnTo>
                    <a:lnTo>
                      <a:pt x="671" y="1638"/>
                    </a:lnTo>
                    <a:lnTo>
                      <a:pt x="688" y="1574"/>
                    </a:lnTo>
                    <a:lnTo>
                      <a:pt x="691" y="1540"/>
                    </a:lnTo>
                    <a:lnTo>
                      <a:pt x="697" y="1449"/>
                    </a:lnTo>
                    <a:lnTo>
                      <a:pt x="708" y="1326"/>
                    </a:lnTo>
                    <a:lnTo>
                      <a:pt x="714" y="1252"/>
                    </a:lnTo>
                    <a:lnTo>
                      <a:pt x="720" y="1132"/>
                    </a:lnTo>
                    <a:lnTo>
                      <a:pt x="723" y="1055"/>
                    </a:lnTo>
                    <a:lnTo>
                      <a:pt x="720" y="949"/>
                    </a:lnTo>
                    <a:lnTo>
                      <a:pt x="714" y="853"/>
                    </a:lnTo>
                    <a:lnTo>
                      <a:pt x="711" y="788"/>
                    </a:lnTo>
                    <a:lnTo>
                      <a:pt x="708" y="711"/>
                    </a:lnTo>
                    <a:lnTo>
                      <a:pt x="714" y="560"/>
                    </a:lnTo>
                    <a:lnTo>
                      <a:pt x="711" y="461"/>
                    </a:lnTo>
                    <a:lnTo>
                      <a:pt x="711" y="235"/>
                    </a:lnTo>
                    <a:lnTo>
                      <a:pt x="704" y="123"/>
                    </a:lnTo>
                    <a:lnTo>
                      <a:pt x="700" y="66"/>
                    </a:lnTo>
                    <a:lnTo>
                      <a:pt x="696" y="25"/>
                    </a:lnTo>
                    <a:lnTo>
                      <a:pt x="650" y="33"/>
                    </a:lnTo>
                    <a:lnTo>
                      <a:pt x="575" y="42"/>
                    </a:lnTo>
                    <a:lnTo>
                      <a:pt x="491" y="44"/>
                    </a:lnTo>
                    <a:lnTo>
                      <a:pt x="404" y="47"/>
                    </a:lnTo>
                    <a:lnTo>
                      <a:pt x="345" y="44"/>
                    </a:lnTo>
                    <a:lnTo>
                      <a:pt x="261" y="38"/>
                    </a:lnTo>
                    <a:lnTo>
                      <a:pt x="186" y="31"/>
                    </a:lnTo>
                    <a:lnTo>
                      <a:pt x="124" y="20"/>
                    </a:lnTo>
                    <a:lnTo>
                      <a:pt x="76" y="13"/>
                    </a:lnTo>
                    <a:lnTo>
                      <a:pt x="25" y="0"/>
                    </a:lnTo>
                    <a:lnTo>
                      <a:pt x="25" y="1"/>
                    </a:lnTo>
                    <a:lnTo>
                      <a:pt x="16" y="57"/>
                    </a:lnTo>
                    <a:lnTo>
                      <a:pt x="9" y="110"/>
                    </a:lnTo>
                    <a:lnTo>
                      <a:pt x="7" y="154"/>
                    </a:lnTo>
                    <a:lnTo>
                      <a:pt x="2" y="218"/>
                    </a:lnTo>
                    <a:lnTo>
                      <a:pt x="0" y="269"/>
                    </a:lnTo>
                    <a:lnTo>
                      <a:pt x="4" y="347"/>
                    </a:lnTo>
                    <a:lnTo>
                      <a:pt x="11" y="415"/>
                    </a:lnTo>
                    <a:lnTo>
                      <a:pt x="20" y="495"/>
                    </a:lnTo>
                    <a:lnTo>
                      <a:pt x="34" y="877"/>
                    </a:lnTo>
                    <a:lnTo>
                      <a:pt x="50" y="980"/>
                    </a:lnTo>
                    <a:lnTo>
                      <a:pt x="27" y="993"/>
                    </a:lnTo>
                    <a:lnTo>
                      <a:pt x="31" y="110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66" name="Freeform 207"/>
              <p:cNvSpPr>
                <a:spLocks/>
              </p:cNvSpPr>
              <p:nvPr/>
            </p:nvSpPr>
            <p:spPr bwMode="auto">
              <a:xfrm>
                <a:off x="1780" y="2016"/>
                <a:ext cx="376" cy="369"/>
              </a:xfrm>
              <a:custGeom>
                <a:avLst/>
                <a:gdLst>
                  <a:gd name="T0" fmla="*/ 12 w 1129"/>
                  <a:gd name="T1" fmla="*/ 1 h 1106"/>
                  <a:gd name="T2" fmla="*/ 13 w 1129"/>
                  <a:gd name="T3" fmla="*/ 1 h 1106"/>
                  <a:gd name="T4" fmla="*/ 13 w 1129"/>
                  <a:gd name="T5" fmla="*/ 2 h 1106"/>
                  <a:gd name="T6" fmla="*/ 14 w 1129"/>
                  <a:gd name="T7" fmla="*/ 2 h 1106"/>
                  <a:gd name="T8" fmla="*/ 14 w 1129"/>
                  <a:gd name="T9" fmla="*/ 3 h 1106"/>
                  <a:gd name="T10" fmla="*/ 14 w 1129"/>
                  <a:gd name="T11" fmla="*/ 3 h 1106"/>
                  <a:gd name="T12" fmla="*/ 14 w 1129"/>
                  <a:gd name="T13" fmla="*/ 3 h 1106"/>
                  <a:gd name="T14" fmla="*/ 14 w 1129"/>
                  <a:gd name="T15" fmla="*/ 4 h 1106"/>
                  <a:gd name="T16" fmla="*/ 13 w 1129"/>
                  <a:gd name="T17" fmla="*/ 5 h 1106"/>
                  <a:gd name="T18" fmla="*/ 13 w 1129"/>
                  <a:gd name="T19" fmla="*/ 6 h 1106"/>
                  <a:gd name="T20" fmla="*/ 13 w 1129"/>
                  <a:gd name="T21" fmla="*/ 8 h 1106"/>
                  <a:gd name="T22" fmla="*/ 14 w 1129"/>
                  <a:gd name="T23" fmla="*/ 9 h 1106"/>
                  <a:gd name="T24" fmla="*/ 13 w 1129"/>
                  <a:gd name="T25" fmla="*/ 8 h 1106"/>
                  <a:gd name="T26" fmla="*/ 12 w 1129"/>
                  <a:gd name="T27" fmla="*/ 6 h 1106"/>
                  <a:gd name="T28" fmla="*/ 12 w 1129"/>
                  <a:gd name="T29" fmla="*/ 6 h 1106"/>
                  <a:gd name="T30" fmla="*/ 12 w 1129"/>
                  <a:gd name="T31" fmla="*/ 5 h 1106"/>
                  <a:gd name="T32" fmla="*/ 12 w 1129"/>
                  <a:gd name="T33" fmla="*/ 7 h 1106"/>
                  <a:gd name="T34" fmla="*/ 11 w 1129"/>
                  <a:gd name="T35" fmla="*/ 8 h 1106"/>
                  <a:gd name="T36" fmla="*/ 12 w 1129"/>
                  <a:gd name="T37" fmla="*/ 8 h 1106"/>
                  <a:gd name="T38" fmla="*/ 12 w 1129"/>
                  <a:gd name="T39" fmla="*/ 10 h 1106"/>
                  <a:gd name="T40" fmla="*/ 11 w 1129"/>
                  <a:gd name="T41" fmla="*/ 11 h 1106"/>
                  <a:gd name="T42" fmla="*/ 11 w 1129"/>
                  <a:gd name="T43" fmla="*/ 12 h 1106"/>
                  <a:gd name="T44" fmla="*/ 12 w 1129"/>
                  <a:gd name="T45" fmla="*/ 13 h 1106"/>
                  <a:gd name="T46" fmla="*/ 11 w 1129"/>
                  <a:gd name="T47" fmla="*/ 14 h 1106"/>
                  <a:gd name="T48" fmla="*/ 9 w 1129"/>
                  <a:gd name="T49" fmla="*/ 14 h 1106"/>
                  <a:gd name="T50" fmla="*/ 7 w 1129"/>
                  <a:gd name="T51" fmla="*/ 14 h 1106"/>
                  <a:gd name="T52" fmla="*/ 5 w 1129"/>
                  <a:gd name="T53" fmla="*/ 13 h 1106"/>
                  <a:gd name="T54" fmla="*/ 4 w 1129"/>
                  <a:gd name="T55" fmla="*/ 13 h 1106"/>
                  <a:gd name="T56" fmla="*/ 3 w 1129"/>
                  <a:gd name="T57" fmla="*/ 13 h 1106"/>
                  <a:gd name="T58" fmla="*/ 4 w 1129"/>
                  <a:gd name="T59" fmla="*/ 12 h 1106"/>
                  <a:gd name="T60" fmla="*/ 4 w 1129"/>
                  <a:gd name="T61" fmla="*/ 11 h 1106"/>
                  <a:gd name="T62" fmla="*/ 4 w 1129"/>
                  <a:gd name="T63" fmla="*/ 10 h 1106"/>
                  <a:gd name="T64" fmla="*/ 4 w 1129"/>
                  <a:gd name="T65" fmla="*/ 9 h 1106"/>
                  <a:gd name="T66" fmla="*/ 4 w 1129"/>
                  <a:gd name="T67" fmla="*/ 8 h 1106"/>
                  <a:gd name="T68" fmla="*/ 4 w 1129"/>
                  <a:gd name="T69" fmla="*/ 8 h 1106"/>
                  <a:gd name="T70" fmla="*/ 4 w 1129"/>
                  <a:gd name="T71" fmla="*/ 6 h 1106"/>
                  <a:gd name="T72" fmla="*/ 2 w 1129"/>
                  <a:gd name="T73" fmla="*/ 9 h 1106"/>
                  <a:gd name="T74" fmla="*/ 2 w 1129"/>
                  <a:gd name="T75" fmla="*/ 9 h 1106"/>
                  <a:gd name="T76" fmla="*/ 2 w 1129"/>
                  <a:gd name="T77" fmla="*/ 8 h 1106"/>
                  <a:gd name="T78" fmla="*/ 2 w 1129"/>
                  <a:gd name="T79" fmla="*/ 7 h 1106"/>
                  <a:gd name="T80" fmla="*/ 1 w 1129"/>
                  <a:gd name="T81" fmla="*/ 7 h 1106"/>
                  <a:gd name="T82" fmla="*/ 1 w 1129"/>
                  <a:gd name="T83" fmla="*/ 6 h 1106"/>
                  <a:gd name="T84" fmla="*/ 1 w 1129"/>
                  <a:gd name="T85" fmla="*/ 6 h 1106"/>
                  <a:gd name="T86" fmla="*/ 0 w 1129"/>
                  <a:gd name="T87" fmla="*/ 6 h 1106"/>
                  <a:gd name="T88" fmla="*/ 1 w 1129"/>
                  <a:gd name="T89" fmla="*/ 5 h 1106"/>
                  <a:gd name="T90" fmla="*/ 1 w 1129"/>
                  <a:gd name="T91" fmla="*/ 3 h 1106"/>
                  <a:gd name="T92" fmla="*/ 2 w 1129"/>
                  <a:gd name="T93" fmla="*/ 2 h 1106"/>
                  <a:gd name="T94" fmla="*/ 2 w 1129"/>
                  <a:gd name="T95" fmla="*/ 2 h 1106"/>
                  <a:gd name="T96" fmla="*/ 4 w 1129"/>
                  <a:gd name="T97" fmla="*/ 1 h 1106"/>
                  <a:gd name="T98" fmla="*/ 6 w 1129"/>
                  <a:gd name="T99" fmla="*/ 0 h 1106"/>
                  <a:gd name="T100" fmla="*/ 6 w 1129"/>
                  <a:gd name="T101" fmla="*/ 1 h 1106"/>
                  <a:gd name="T102" fmla="*/ 7 w 1129"/>
                  <a:gd name="T103" fmla="*/ 2 h 1106"/>
                  <a:gd name="T104" fmla="*/ 7 w 1129"/>
                  <a:gd name="T105" fmla="*/ 3 h 1106"/>
                  <a:gd name="T106" fmla="*/ 8 w 1129"/>
                  <a:gd name="T107" fmla="*/ 3 h 1106"/>
                  <a:gd name="T108" fmla="*/ 9 w 1129"/>
                  <a:gd name="T109" fmla="*/ 3 h 1106"/>
                  <a:gd name="T110" fmla="*/ 9 w 1129"/>
                  <a:gd name="T111" fmla="*/ 2 h 1106"/>
                  <a:gd name="T112" fmla="*/ 10 w 1129"/>
                  <a:gd name="T113" fmla="*/ 1 h 1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29"/>
                  <a:gd name="T172" fmla="*/ 0 h 1106"/>
                  <a:gd name="T173" fmla="*/ 1129 w 1129"/>
                  <a:gd name="T174" fmla="*/ 1106 h 1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29" h="1106">
                    <a:moveTo>
                      <a:pt x="750" y="0"/>
                    </a:moveTo>
                    <a:lnTo>
                      <a:pt x="970" y="76"/>
                    </a:lnTo>
                    <a:lnTo>
                      <a:pt x="1007" y="92"/>
                    </a:lnTo>
                    <a:lnTo>
                      <a:pt x="1030" y="105"/>
                    </a:lnTo>
                    <a:lnTo>
                      <a:pt x="1057" y="124"/>
                    </a:lnTo>
                    <a:lnTo>
                      <a:pt x="1070" y="135"/>
                    </a:lnTo>
                    <a:lnTo>
                      <a:pt x="1091" y="158"/>
                    </a:lnTo>
                    <a:lnTo>
                      <a:pt x="1104" y="177"/>
                    </a:lnTo>
                    <a:lnTo>
                      <a:pt x="1114" y="197"/>
                    </a:lnTo>
                    <a:lnTo>
                      <a:pt x="1124" y="224"/>
                    </a:lnTo>
                    <a:lnTo>
                      <a:pt x="1129" y="256"/>
                    </a:lnTo>
                    <a:lnTo>
                      <a:pt x="1129" y="263"/>
                    </a:lnTo>
                    <a:lnTo>
                      <a:pt x="1122" y="272"/>
                    </a:lnTo>
                    <a:lnTo>
                      <a:pt x="1116" y="283"/>
                    </a:lnTo>
                    <a:lnTo>
                      <a:pt x="1109" y="300"/>
                    </a:lnTo>
                    <a:lnTo>
                      <a:pt x="1104" y="321"/>
                    </a:lnTo>
                    <a:lnTo>
                      <a:pt x="1098" y="350"/>
                    </a:lnTo>
                    <a:lnTo>
                      <a:pt x="1093" y="382"/>
                    </a:lnTo>
                    <a:lnTo>
                      <a:pt x="1088" y="467"/>
                    </a:lnTo>
                    <a:lnTo>
                      <a:pt x="1085" y="513"/>
                    </a:lnTo>
                    <a:lnTo>
                      <a:pt x="1089" y="579"/>
                    </a:lnTo>
                    <a:lnTo>
                      <a:pt x="1093" y="619"/>
                    </a:lnTo>
                    <a:lnTo>
                      <a:pt x="1101" y="654"/>
                    </a:lnTo>
                    <a:lnTo>
                      <a:pt x="1115" y="693"/>
                    </a:lnTo>
                    <a:lnTo>
                      <a:pt x="1116" y="694"/>
                    </a:lnTo>
                    <a:lnTo>
                      <a:pt x="1065" y="635"/>
                    </a:lnTo>
                    <a:lnTo>
                      <a:pt x="1025" y="581"/>
                    </a:lnTo>
                    <a:lnTo>
                      <a:pt x="995" y="524"/>
                    </a:lnTo>
                    <a:lnTo>
                      <a:pt x="982" y="503"/>
                    </a:lnTo>
                    <a:lnTo>
                      <a:pt x="982" y="481"/>
                    </a:lnTo>
                    <a:lnTo>
                      <a:pt x="982" y="470"/>
                    </a:lnTo>
                    <a:lnTo>
                      <a:pt x="982" y="438"/>
                    </a:lnTo>
                    <a:lnTo>
                      <a:pt x="982" y="503"/>
                    </a:lnTo>
                    <a:lnTo>
                      <a:pt x="975" y="534"/>
                    </a:lnTo>
                    <a:lnTo>
                      <a:pt x="955" y="581"/>
                    </a:lnTo>
                    <a:lnTo>
                      <a:pt x="931" y="620"/>
                    </a:lnTo>
                    <a:lnTo>
                      <a:pt x="931" y="631"/>
                    </a:lnTo>
                    <a:lnTo>
                      <a:pt x="933" y="675"/>
                    </a:lnTo>
                    <a:lnTo>
                      <a:pt x="936" y="735"/>
                    </a:lnTo>
                    <a:lnTo>
                      <a:pt x="933" y="783"/>
                    </a:lnTo>
                    <a:lnTo>
                      <a:pt x="929" y="822"/>
                    </a:lnTo>
                    <a:lnTo>
                      <a:pt x="925" y="857"/>
                    </a:lnTo>
                    <a:lnTo>
                      <a:pt x="923" y="891"/>
                    </a:lnTo>
                    <a:lnTo>
                      <a:pt x="925" y="944"/>
                    </a:lnTo>
                    <a:lnTo>
                      <a:pt x="933" y="988"/>
                    </a:lnTo>
                    <a:lnTo>
                      <a:pt x="946" y="1082"/>
                    </a:lnTo>
                    <a:lnTo>
                      <a:pt x="946" y="1084"/>
                    </a:lnTo>
                    <a:lnTo>
                      <a:pt x="900" y="1093"/>
                    </a:lnTo>
                    <a:lnTo>
                      <a:pt x="825" y="1100"/>
                    </a:lnTo>
                    <a:lnTo>
                      <a:pt x="741" y="1102"/>
                    </a:lnTo>
                    <a:lnTo>
                      <a:pt x="654" y="1106"/>
                    </a:lnTo>
                    <a:lnTo>
                      <a:pt x="594" y="1102"/>
                    </a:lnTo>
                    <a:lnTo>
                      <a:pt x="510" y="1097"/>
                    </a:lnTo>
                    <a:lnTo>
                      <a:pt x="436" y="1089"/>
                    </a:lnTo>
                    <a:lnTo>
                      <a:pt x="375" y="1079"/>
                    </a:lnTo>
                    <a:lnTo>
                      <a:pt x="327" y="1073"/>
                    </a:lnTo>
                    <a:lnTo>
                      <a:pt x="276" y="1058"/>
                    </a:lnTo>
                    <a:lnTo>
                      <a:pt x="273" y="1018"/>
                    </a:lnTo>
                    <a:lnTo>
                      <a:pt x="277" y="976"/>
                    </a:lnTo>
                    <a:lnTo>
                      <a:pt x="288" y="932"/>
                    </a:lnTo>
                    <a:lnTo>
                      <a:pt x="294" y="900"/>
                    </a:lnTo>
                    <a:lnTo>
                      <a:pt x="299" y="857"/>
                    </a:lnTo>
                    <a:lnTo>
                      <a:pt x="296" y="824"/>
                    </a:lnTo>
                    <a:lnTo>
                      <a:pt x="294" y="806"/>
                    </a:lnTo>
                    <a:lnTo>
                      <a:pt x="290" y="781"/>
                    </a:lnTo>
                    <a:lnTo>
                      <a:pt x="290" y="760"/>
                    </a:lnTo>
                    <a:lnTo>
                      <a:pt x="290" y="727"/>
                    </a:lnTo>
                    <a:lnTo>
                      <a:pt x="294" y="685"/>
                    </a:lnTo>
                    <a:lnTo>
                      <a:pt x="296" y="654"/>
                    </a:lnTo>
                    <a:lnTo>
                      <a:pt x="299" y="620"/>
                    </a:lnTo>
                    <a:lnTo>
                      <a:pt x="299" y="600"/>
                    </a:lnTo>
                    <a:lnTo>
                      <a:pt x="294" y="490"/>
                    </a:lnTo>
                    <a:lnTo>
                      <a:pt x="150" y="732"/>
                    </a:lnTo>
                    <a:lnTo>
                      <a:pt x="147" y="731"/>
                    </a:lnTo>
                    <a:lnTo>
                      <a:pt x="143" y="718"/>
                    </a:lnTo>
                    <a:lnTo>
                      <a:pt x="137" y="691"/>
                    </a:lnTo>
                    <a:lnTo>
                      <a:pt x="134" y="675"/>
                    </a:lnTo>
                    <a:lnTo>
                      <a:pt x="131" y="632"/>
                    </a:lnTo>
                    <a:lnTo>
                      <a:pt x="127" y="587"/>
                    </a:lnTo>
                    <a:lnTo>
                      <a:pt x="125" y="573"/>
                    </a:lnTo>
                    <a:lnTo>
                      <a:pt x="118" y="556"/>
                    </a:lnTo>
                    <a:lnTo>
                      <a:pt x="108" y="536"/>
                    </a:lnTo>
                    <a:lnTo>
                      <a:pt x="98" y="520"/>
                    </a:lnTo>
                    <a:lnTo>
                      <a:pt x="85" y="504"/>
                    </a:lnTo>
                    <a:lnTo>
                      <a:pt x="70" y="494"/>
                    </a:lnTo>
                    <a:lnTo>
                      <a:pt x="54" y="484"/>
                    </a:lnTo>
                    <a:lnTo>
                      <a:pt x="39" y="476"/>
                    </a:lnTo>
                    <a:lnTo>
                      <a:pt x="19" y="469"/>
                    </a:lnTo>
                    <a:lnTo>
                      <a:pt x="0" y="466"/>
                    </a:lnTo>
                    <a:lnTo>
                      <a:pt x="41" y="374"/>
                    </a:lnTo>
                    <a:lnTo>
                      <a:pt x="70" y="309"/>
                    </a:lnTo>
                    <a:lnTo>
                      <a:pt x="93" y="264"/>
                    </a:lnTo>
                    <a:lnTo>
                      <a:pt x="121" y="204"/>
                    </a:lnTo>
                    <a:lnTo>
                      <a:pt x="138" y="179"/>
                    </a:lnTo>
                    <a:lnTo>
                      <a:pt x="154" y="159"/>
                    </a:lnTo>
                    <a:lnTo>
                      <a:pt x="195" y="127"/>
                    </a:lnTo>
                    <a:lnTo>
                      <a:pt x="239" y="101"/>
                    </a:lnTo>
                    <a:lnTo>
                      <a:pt x="301" y="73"/>
                    </a:lnTo>
                    <a:lnTo>
                      <a:pt x="454" y="14"/>
                    </a:lnTo>
                    <a:lnTo>
                      <a:pt x="479" y="0"/>
                    </a:lnTo>
                    <a:lnTo>
                      <a:pt x="471" y="94"/>
                    </a:lnTo>
                    <a:lnTo>
                      <a:pt x="483" y="119"/>
                    </a:lnTo>
                    <a:lnTo>
                      <a:pt x="503" y="148"/>
                    </a:lnTo>
                    <a:lnTo>
                      <a:pt x="535" y="194"/>
                    </a:lnTo>
                    <a:lnTo>
                      <a:pt x="559" y="219"/>
                    </a:lnTo>
                    <a:lnTo>
                      <a:pt x="582" y="242"/>
                    </a:lnTo>
                    <a:lnTo>
                      <a:pt x="631" y="292"/>
                    </a:lnTo>
                    <a:lnTo>
                      <a:pt x="661" y="264"/>
                    </a:lnTo>
                    <a:lnTo>
                      <a:pt x="687" y="239"/>
                    </a:lnTo>
                    <a:lnTo>
                      <a:pt x="708" y="214"/>
                    </a:lnTo>
                    <a:lnTo>
                      <a:pt x="721" y="198"/>
                    </a:lnTo>
                    <a:lnTo>
                      <a:pt x="752" y="137"/>
                    </a:lnTo>
                    <a:lnTo>
                      <a:pt x="771" y="88"/>
                    </a:lnTo>
                    <a:lnTo>
                      <a:pt x="781" y="47"/>
                    </a:lnTo>
                    <a:lnTo>
                      <a:pt x="750"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67" name="Freeform 208"/>
              <p:cNvSpPr>
                <a:spLocks/>
              </p:cNvSpPr>
              <p:nvPr/>
            </p:nvSpPr>
            <p:spPr bwMode="auto">
              <a:xfrm>
                <a:off x="1846" y="2896"/>
                <a:ext cx="119" cy="61"/>
              </a:xfrm>
              <a:custGeom>
                <a:avLst/>
                <a:gdLst>
                  <a:gd name="T0" fmla="*/ 2 w 358"/>
                  <a:gd name="T1" fmla="*/ 0 h 184"/>
                  <a:gd name="T2" fmla="*/ 1 w 358"/>
                  <a:gd name="T3" fmla="*/ 0 h 184"/>
                  <a:gd name="T4" fmla="*/ 1 w 358"/>
                  <a:gd name="T5" fmla="*/ 0 h 184"/>
                  <a:gd name="T6" fmla="*/ 1 w 358"/>
                  <a:gd name="T7" fmla="*/ 0 h 184"/>
                  <a:gd name="T8" fmla="*/ 1 w 358"/>
                  <a:gd name="T9" fmla="*/ 1 h 184"/>
                  <a:gd name="T10" fmla="*/ 1 w 358"/>
                  <a:gd name="T11" fmla="*/ 1 h 184"/>
                  <a:gd name="T12" fmla="*/ 0 w 358"/>
                  <a:gd name="T13" fmla="*/ 1 h 184"/>
                  <a:gd name="T14" fmla="*/ 0 w 358"/>
                  <a:gd name="T15" fmla="*/ 1 h 184"/>
                  <a:gd name="T16" fmla="*/ 0 w 358"/>
                  <a:gd name="T17" fmla="*/ 1 h 184"/>
                  <a:gd name="T18" fmla="*/ 0 w 358"/>
                  <a:gd name="T19" fmla="*/ 1 h 184"/>
                  <a:gd name="T20" fmla="*/ 0 w 358"/>
                  <a:gd name="T21" fmla="*/ 2 h 184"/>
                  <a:gd name="T22" fmla="*/ 1 w 358"/>
                  <a:gd name="T23" fmla="*/ 2 h 184"/>
                  <a:gd name="T24" fmla="*/ 1 w 358"/>
                  <a:gd name="T25" fmla="*/ 2 h 184"/>
                  <a:gd name="T26" fmla="*/ 1 w 358"/>
                  <a:gd name="T27" fmla="*/ 2 h 184"/>
                  <a:gd name="T28" fmla="*/ 1 w 358"/>
                  <a:gd name="T29" fmla="*/ 2 h 184"/>
                  <a:gd name="T30" fmla="*/ 2 w 358"/>
                  <a:gd name="T31" fmla="*/ 2 h 184"/>
                  <a:gd name="T32" fmla="*/ 2 w 358"/>
                  <a:gd name="T33" fmla="*/ 2 h 184"/>
                  <a:gd name="T34" fmla="*/ 2 w 358"/>
                  <a:gd name="T35" fmla="*/ 2 h 184"/>
                  <a:gd name="T36" fmla="*/ 3 w 358"/>
                  <a:gd name="T37" fmla="*/ 2 h 184"/>
                  <a:gd name="T38" fmla="*/ 4 w 358"/>
                  <a:gd name="T39" fmla="*/ 2 h 184"/>
                  <a:gd name="T40" fmla="*/ 4 w 358"/>
                  <a:gd name="T41" fmla="*/ 2 h 184"/>
                  <a:gd name="T42" fmla="*/ 4 w 358"/>
                  <a:gd name="T43" fmla="*/ 2 h 184"/>
                  <a:gd name="T44" fmla="*/ 4 w 358"/>
                  <a:gd name="T45" fmla="*/ 2 h 184"/>
                  <a:gd name="T46" fmla="*/ 4 w 358"/>
                  <a:gd name="T47" fmla="*/ 2 h 184"/>
                  <a:gd name="T48" fmla="*/ 4 w 358"/>
                  <a:gd name="T49" fmla="*/ 1 h 184"/>
                  <a:gd name="T50" fmla="*/ 2 w 358"/>
                  <a:gd name="T51" fmla="*/ 0 h 184"/>
                  <a:gd name="T52" fmla="*/ 2 w 358"/>
                  <a:gd name="T53" fmla="*/ 0 h 1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58"/>
                  <a:gd name="T82" fmla="*/ 0 h 184"/>
                  <a:gd name="T83" fmla="*/ 358 w 358"/>
                  <a:gd name="T84" fmla="*/ 184 h 18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58" h="184">
                    <a:moveTo>
                      <a:pt x="126" y="0"/>
                    </a:moveTo>
                    <a:lnTo>
                      <a:pt x="118" y="6"/>
                    </a:lnTo>
                    <a:lnTo>
                      <a:pt x="101" y="15"/>
                    </a:lnTo>
                    <a:lnTo>
                      <a:pt x="87" y="30"/>
                    </a:lnTo>
                    <a:lnTo>
                      <a:pt x="66" y="48"/>
                    </a:lnTo>
                    <a:lnTo>
                      <a:pt x="48" y="61"/>
                    </a:lnTo>
                    <a:lnTo>
                      <a:pt x="23" y="74"/>
                    </a:lnTo>
                    <a:lnTo>
                      <a:pt x="0" y="83"/>
                    </a:lnTo>
                    <a:lnTo>
                      <a:pt x="9" y="96"/>
                    </a:lnTo>
                    <a:lnTo>
                      <a:pt x="20" y="111"/>
                    </a:lnTo>
                    <a:lnTo>
                      <a:pt x="33" y="129"/>
                    </a:lnTo>
                    <a:lnTo>
                      <a:pt x="53" y="160"/>
                    </a:lnTo>
                    <a:lnTo>
                      <a:pt x="66" y="184"/>
                    </a:lnTo>
                    <a:lnTo>
                      <a:pt x="88" y="179"/>
                    </a:lnTo>
                    <a:lnTo>
                      <a:pt x="114" y="172"/>
                    </a:lnTo>
                    <a:lnTo>
                      <a:pt x="139" y="164"/>
                    </a:lnTo>
                    <a:lnTo>
                      <a:pt x="174" y="164"/>
                    </a:lnTo>
                    <a:lnTo>
                      <a:pt x="200" y="166"/>
                    </a:lnTo>
                    <a:lnTo>
                      <a:pt x="237" y="166"/>
                    </a:lnTo>
                    <a:lnTo>
                      <a:pt x="285" y="164"/>
                    </a:lnTo>
                    <a:lnTo>
                      <a:pt x="322" y="160"/>
                    </a:lnTo>
                    <a:lnTo>
                      <a:pt x="338" y="159"/>
                    </a:lnTo>
                    <a:lnTo>
                      <a:pt x="346" y="157"/>
                    </a:lnTo>
                    <a:lnTo>
                      <a:pt x="350" y="150"/>
                    </a:lnTo>
                    <a:lnTo>
                      <a:pt x="358" y="89"/>
                    </a:lnTo>
                    <a:lnTo>
                      <a:pt x="126" y="2"/>
                    </a:lnTo>
                    <a:lnTo>
                      <a:pt x="126"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68" name="Freeform 209"/>
              <p:cNvSpPr>
                <a:spLocks/>
              </p:cNvSpPr>
              <p:nvPr/>
            </p:nvSpPr>
            <p:spPr bwMode="auto">
              <a:xfrm>
                <a:off x="2275" y="2928"/>
                <a:ext cx="30" cy="26"/>
              </a:xfrm>
              <a:custGeom>
                <a:avLst/>
                <a:gdLst>
                  <a:gd name="T0" fmla="*/ 0 w 89"/>
                  <a:gd name="T1" fmla="*/ 1 h 77"/>
                  <a:gd name="T2" fmla="*/ 0 w 89"/>
                  <a:gd name="T3" fmla="*/ 1 h 77"/>
                  <a:gd name="T4" fmla="*/ 1 w 89"/>
                  <a:gd name="T5" fmla="*/ 1 h 77"/>
                  <a:gd name="T6" fmla="*/ 1 w 89"/>
                  <a:gd name="T7" fmla="*/ 1 h 77"/>
                  <a:gd name="T8" fmla="*/ 1 w 89"/>
                  <a:gd name="T9" fmla="*/ 1 h 77"/>
                  <a:gd name="T10" fmla="*/ 1 w 89"/>
                  <a:gd name="T11" fmla="*/ 1 h 77"/>
                  <a:gd name="T12" fmla="*/ 1 w 89"/>
                  <a:gd name="T13" fmla="*/ 1 h 77"/>
                  <a:gd name="T14" fmla="*/ 1 w 89"/>
                  <a:gd name="T15" fmla="*/ 1 h 77"/>
                  <a:gd name="T16" fmla="*/ 1 w 89"/>
                  <a:gd name="T17" fmla="*/ 1 h 77"/>
                  <a:gd name="T18" fmla="*/ 1 w 89"/>
                  <a:gd name="T19" fmla="*/ 1 h 77"/>
                  <a:gd name="T20" fmla="*/ 1 w 89"/>
                  <a:gd name="T21" fmla="*/ 0 h 77"/>
                  <a:gd name="T22" fmla="*/ 1 w 89"/>
                  <a:gd name="T23" fmla="*/ 0 h 77"/>
                  <a:gd name="T24" fmla="*/ 0 w 89"/>
                  <a:gd name="T25" fmla="*/ 0 h 77"/>
                  <a:gd name="T26" fmla="*/ 0 w 89"/>
                  <a:gd name="T27" fmla="*/ 0 h 77"/>
                  <a:gd name="T28" fmla="*/ 0 w 89"/>
                  <a:gd name="T29" fmla="*/ 0 h 77"/>
                  <a:gd name="T30" fmla="*/ 0 w 89"/>
                  <a:gd name="T31" fmla="*/ 0 h 77"/>
                  <a:gd name="T32" fmla="*/ 0 w 89"/>
                  <a:gd name="T33" fmla="*/ 0 h 77"/>
                  <a:gd name="T34" fmla="*/ 0 w 89"/>
                  <a:gd name="T35" fmla="*/ 1 h 77"/>
                  <a:gd name="T36" fmla="*/ 0 w 89"/>
                  <a:gd name="T37" fmla="*/ 1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9"/>
                  <a:gd name="T58" fmla="*/ 0 h 77"/>
                  <a:gd name="T59" fmla="*/ 89 w 89"/>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9" h="77">
                    <a:moveTo>
                      <a:pt x="6" y="55"/>
                    </a:moveTo>
                    <a:lnTo>
                      <a:pt x="12" y="65"/>
                    </a:lnTo>
                    <a:lnTo>
                      <a:pt x="44" y="73"/>
                    </a:lnTo>
                    <a:lnTo>
                      <a:pt x="67" y="77"/>
                    </a:lnTo>
                    <a:lnTo>
                      <a:pt x="77" y="74"/>
                    </a:lnTo>
                    <a:lnTo>
                      <a:pt x="84" y="71"/>
                    </a:lnTo>
                    <a:lnTo>
                      <a:pt x="87" y="65"/>
                    </a:lnTo>
                    <a:lnTo>
                      <a:pt x="89" y="59"/>
                    </a:lnTo>
                    <a:lnTo>
                      <a:pt x="86" y="52"/>
                    </a:lnTo>
                    <a:lnTo>
                      <a:pt x="80" y="45"/>
                    </a:lnTo>
                    <a:lnTo>
                      <a:pt x="74" y="39"/>
                    </a:lnTo>
                    <a:lnTo>
                      <a:pt x="58" y="29"/>
                    </a:lnTo>
                    <a:lnTo>
                      <a:pt x="39" y="20"/>
                    </a:lnTo>
                    <a:lnTo>
                      <a:pt x="18" y="11"/>
                    </a:lnTo>
                    <a:lnTo>
                      <a:pt x="0" y="0"/>
                    </a:lnTo>
                    <a:lnTo>
                      <a:pt x="1" y="18"/>
                    </a:lnTo>
                    <a:lnTo>
                      <a:pt x="4" y="34"/>
                    </a:lnTo>
                    <a:lnTo>
                      <a:pt x="6" y="47"/>
                    </a:lnTo>
                    <a:lnTo>
                      <a:pt x="6" y="5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69" name="Freeform 210"/>
              <p:cNvSpPr>
                <a:spLocks/>
              </p:cNvSpPr>
              <p:nvPr/>
            </p:nvSpPr>
            <p:spPr bwMode="auto">
              <a:xfrm>
                <a:off x="1681" y="2920"/>
                <a:ext cx="48" cy="39"/>
              </a:xfrm>
              <a:custGeom>
                <a:avLst/>
                <a:gdLst>
                  <a:gd name="T0" fmla="*/ 0 w 145"/>
                  <a:gd name="T1" fmla="*/ 1 h 117"/>
                  <a:gd name="T2" fmla="*/ 0 w 145"/>
                  <a:gd name="T3" fmla="*/ 1 h 117"/>
                  <a:gd name="T4" fmla="*/ 0 w 145"/>
                  <a:gd name="T5" fmla="*/ 1 h 117"/>
                  <a:gd name="T6" fmla="*/ 0 w 145"/>
                  <a:gd name="T7" fmla="*/ 1 h 117"/>
                  <a:gd name="T8" fmla="*/ 0 w 145"/>
                  <a:gd name="T9" fmla="*/ 1 h 117"/>
                  <a:gd name="T10" fmla="*/ 0 w 145"/>
                  <a:gd name="T11" fmla="*/ 1 h 117"/>
                  <a:gd name="T12" fmla="*/ 1 w 145"/>
                  <a:gd name="T13" fmla="*/ 1 h 117"/>
                  <a:gd name="T14" fmla="*/ 1 w 145"/>
                  <a:gd name="T15" fmla="*/ 1 h 117"/>
                  <a:gd name="T16" fmla="*/ 1 w 145"/>
                  <a:gd name="T17" fmla="*/ 1 h 117"/>
                  <a:gd name="T18" fmla="*/ 1 w 145"/>
                  <a:gd name="T19" fmla="*/ 1 h 117"/>
                  <a:gd name="T20" fmla="*/ 1 w 145"/>
                  <a:gd name="T21" fmla="*/ 1 h 117"/>
                  <a:gd name="T22" fmla="*/ 1 w 145"/>
                  <a:gd name="T23" fmla="*/ 1 h 117"/>
                  <a:gd name="T24" fmla="*/ 2 w 145"/>
                  <a:gd name="T25" fmla="*/ 1 h 117"/>
                  <a:gd name="T26" fmla="*/ 2 w 145"/>
                  <a:gd name="T27" fmla="*/ 1 h 117"/>
                  <a:gd name="T28" fmla="*/ 2 w 145"/>
                  <a:gd name="T29" fmla="*/ 0 h 117"/>
                  <a:gd name="T30" fmla="*/ 2 w 145"/>
                  <a:gd name="T31" fmla="*/ 0 h 117"/>
                  <a:gd name="T32" fmla="*/ 2 w 145"/>
                  <a:gd name="T33" fmla="*/ 0 h 117"/>
                  <a:gd name="T34" fmla="*/ 1 w 145"/>
                  <a:gd name="T35" fmla="*/ 0 h 117"/>
                  <a:gd name="T36" fmla="*/ 1 w 145"/>
                  <a:gd name="T37" fmla="*/ 0 h 117"/>
                  <a:gd name="T38" fmla="*/ 1 w 145"/>
                  <a:gd name="T39" fmla="*/ 0 h 117"/>
                  <a:gd name="T40" fmla="*/ 1 w 145"/>
                  <a:gd name="T41" fmla="*/ 0 h 117"/>
                  <a:gd name="T42" fmla="*/ 1 w 145"/>
                  <a:gd name="T43" fmla="*/ 0 h 117"/>
                  <a:gd name="T44" fmla="*/ 1 w 145"/>
                  <a:gd name="T45" fmla="*/ 0 h 117"/>
                  <a:gd name="T46" fmla="*/ 0 w 145"/>
                  <a:gd name="T47" fmla="*/ 0 h 117"/>
                  <a:gd name="T48" fmla="*/ 0 w 145"/>
                  <a:gd name="T49" fmla="*/ 0 h 117"/>
                  <a:gd name="T50" fmla="*/ 0 w 145"/>
                  <a:gd name="T51" fmla="*/ 1 h 117"/>
                  <a:gd name="T52" fmla="*/ 0 w 145"/>
                  <a:gd name="T53" fmla="*/ 1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5"/>
                  <a:gd name="T82" fmla="*/ 0 h 117"/>
                  <a:gd name="T83" fmla="*/ 145 w 145"/>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5" h="117">
                    <a:moveTo>
                      <a:pt x="1" y="81"/>
                    </a:moveTo>
                    <a:lnTo>
                      <a:pt x="0" y="91"/>
                    </a:lnTo>
                    <a:lnTo>
                      <a:pt x="5" y="101"/>
                    </a:lnTo>
                    <a:lnTo>
                      <a:pt x="9" y="107"/>
                    </a:lnTo>
                    <a:lnTo>
                      <a:pt x="15" y="111"/>
                    </a:lnTo>
                    <a:lnTo>
                      <a:pt x="33" y="116"/>
                    </a:lnTo>
                    <a:lnTo>
                      <a:pt x="50" y="117"/>
                    </a:lnTo>
                    <a:lnTo>
                      <a:pt x="65" y="117"/>
                    </a:lnTo>
                    <a:lnTo>
                      <a:pt x="74" y="114"/>
                    </a:lnTo>
                    <a:lnTo>
                      <a:pt x="85" y="110"/>
                    </a:lnTo>
                    <a:lnTo>
                      <a:pt x="97" y="103"/>
                    </a:lnTo>
                    <a:lnTo>
                      <a:pt x="110" y="92"/>
                    </a:lnTo>
                    <a:lnTo>
                      <a:pt x="138" y="61"/>
                    </a:lnTo>
                    <a:lnTo>
                      <a:pt x="143" y="50"/>
                    </a:lnTo>
                    <a:lnTo>
                      <a:pt x="145" y="38"/>
                    </a:lnTo>
                    <a:lnTo>
                      <a:pt x="140" y="18"/>
                    </a:lnTo>
                    <a:lnTo>
                      <a:pt x="132" y="9"/>
                    </a:lnTo>
                    <a:lnTo>
                      <a:pt x="121" y="5"/>
                    </a:lnTo>
                    <a:lnTo>
                      <a:pt x="111" y="2"/>
                    </a:lnTo>
                    <a:lnTo>
                      <a:pt x="86" y="0"/>
                    </a:lnTo>
                    <a:lnTo>
                      <a:pt x="70" y="4"/>
                    </a:lnTo>
                    <a:lnTo>
                      <a:pt x="50" y="9"/>
                    </a:lnTo>
                    <a:lnTo>
                      <a:pt x="44" y="26"/>
                    </a:lnTo>
                    <a:lnTo>
                      <a:pt x="40" y="33"/>
                    </a:lnTo>
                    <a:lnTo>
                      <a:pt x="37" y="40"/>
                    </a:lnTo>
                    <a:lnTo>
                      <a:pt x="1" y="80"/>
                    </a:lnTo>
                    <a:lnTo>
                      <a:pt x="1" y="8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70" name="Freeform 211"/>
              <p:cNvSpPr>
                <a:spLocks/>
              </p:cNvSpPr>
              <p:nvPr/>
            </p:nvSpPr>
            <p:spPr bwMode="auto">
              <a:xfrm>
                <a:off x="1811" y="2920"/>
                <a:ext cx="49" cy="42"/>
              </a:xfrm>
              <a:custGeom>
                <a:avLst/>
                <a:gdLst>
                  <a:gd name="T0" fmla="*/ 1 w 145"/>
                  <a:gd name="T1" fmla="*/ 0 h 126"/>
                  <a:gd name="T2" fmla="*/ 1 w 145"/>
                  <a:gd name="T3" fmla="*/ 0 h 126"/>
                  <a:gd name="T4" fmla="*/ 1 w 145"/>
                  <a:gd name="T5" fmla="*/ 0 h 126"/>
                  <a:gd name="T6" fmla="*/ 1 w 145"/>
                  <a:gd name="T7" fmla="*/ 0 h 126"/>
                  <a:gd name="T8" fmla="*/ 1 w 145"/>
                  <a:gd name="T9" fmla="*/ 0 h 126"/>
                  <a:gd name="T10" fmla="*/ 0 w 145"/>
                  <a:gd name="T11" fmla="*/ 0 h 126"/>
                  <a:gd name="T12" fmla="*/ 0 w 145"/>
                  <a:gd name="T13" fmla="*/ 0 h 126"/>
                  <a:gd name="T14" fmla="*/ 0 w 145"/>
                  <a:gd name="T15" fmla="*/ 0 h 126"/>
                  <a:gd name="T16" fmla="*/ 0 w 145"/>
                  <a:gd name="T17" fmla="*/ 0 h 126"/>
                  <a:gd name="T18" fmla="*/ 0 w 145"/>
                  <a:gd name="T19" fmla="*/ 0 h 126"/>
                  <a:gd name="T20" fmla="*/ 0 w 145"/>
                  <a:gd name="T21" fmla="*/ 1 h 126"/>
                  <a:gd name="T22" fmla="*/ 0 w 145"/>
                  <a:gd name="T23" fmla="*/ 1 h 126"/>
                  <a:gd name="T24" fmla="*/ 0 w 145"/>
                  <a:gd name="T25" fmla="*/ 1 h 126"/>
                  <a:gd name="T26" fmla="*/ 0 w 145"/>
                  <a:gd name="T27" fmla="*/ 1 h 126"/>
                  <a:gd name="T28" fmla="*/ 0 w 145"/>
                  <a:gd name="T29" fmla="*/ 1 h 126"/>
                  <a:gd name="T30" fmla="*/ 0 w 145"/>
                  <a:gd name="T31" fmla="*/ 1 h 126"/>
                  <a:gd name="T32" fmla="*/ 1 w 145"/>
                  <a:gd name="T33" fmla="*/ 1 h 126"/>
                  <a:gd name="T34" fmla="*/ 1 w 145"/>
                  <a:gd name="T35" fmla="*/ 1 h 126"/>
                  <a:gd name="T36" fmla="*/ 1 w 145"/>
                  <a:gd name="T37" fmla="*/ 2 h 126"/>
                  <a:gd name="T38" fmla="*/ 1 w 145"/>
                  <a:gd name="T39" fmla="*/ 2 h 126"/>
                  <a:gd name="T40" fmla="*/ 1 w 145"/>
                  <a:gd name="T41" fmla="*/ 2 h 126"/>
                  <a:gd name="T42" fmla="*/ 1 w 145"/>
                  <a:gd name="T43" fmla="*/ 2 h 126"/>
                  <a:gd name="T44" fmla="*/ 1 w 145"/>
                  <a:gd name="T45" fmla="*/ 2 h 126"/>
                  <a:gd name="T46" fmla="*/ 2 w 145"/>
                  <a:gd name="T47" fmla="*/ 2 h 126"/>
                  <a:gd name="T48" fmla="*/ 2 w 145"/>
                  <a:gd name="T49" fmla="*/ 1 h 126"/>
                  <a:gd name="T50" fmla="*/ 2 w 145"/>
                  <a:gd name="T51" fmla="*/ 1 h 126"/>
                  <a:gd name="T52" fmla="*/ 2 w 145"/>
                  <a:gd name="T53" fmla="*/ 1 h 126"/>
                  <a:gd name="T54" fmla="*/ 2 w 145"/>
                  <a:gd name="T55" fmla="*/ 1 h 126"/>
                  <a:gd name="T56" fmla="*/ 2 w 145"/>
                  <a:gd name="T57" fmla="*/ 1 h 126"/>
                  <a:gd name="T58" fmla="*/ 2 w 145"/>
                  <a:gd name="T59" fmla="*/ 1 h 126"/>
                  <a:gd name="T60" fmla="*/ 1 w 145"/>
                  <a:gd name="T61" fmla="*/ 0 h 126"/>
                  <a:gd name="T62" fmla="*/ 1 w 145"/>
                  <a:gd name="T63" fmla="*/ 0 h 1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5"/>
                  <a:gd name="T97" fmla="*/ 0 h 126"/>
                  <a:gd name="T98" fmla="*/ 145 w 145"/>
                  <a:gd name="T99" fmla="*/ 126 h 1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5" h="126">
                    <a:moveTo>
                      <a:pt x="101" y="7"/>
                    </a:moveTo>
                    <a:lnTo>
                      <a:pt x="85" y="3"/>
                    </a:lnTo>
                    <a:lnTo>
                      <a:pt x="73" y="0"/>
                    </a:lnTo>
                    <a:lnTo>
                      <a:pt x="62" y="0"/>
                    </a:lnTo>
                    <a:lnTo>
                      <a:pt x="49" y="0"/>
                    </a:lnTo>
                    <a:lnTo>
                      <a:pt x="32" y="7"/>
                    </a:lnTo>
                    <a:lnTo>
                      <a:pt x="23" y="13"/>
                    </a:lnTo>
                    <a:lnTo>
                      <a:pt x="16" y="18"/>
                    </a:lnTo>
                    <a:lnTo>
                      <a:pt x="7" y="25"/>
                    </a:lnTo>
                    <a:lnTo>
                      <a:pt x="3" y="36"/>
                    </a:lnTo>
                    <a:lnTo>
                      <a:pt x="0" y="47"/>
                    </a:lnTo>
                    <a:lnTo>
                      <a:pt x="2" y="59"/>
                    </a:lnTo>
                    <a:lnTo>
                      <a:pt x="4" y="70"/>
                    </a:lnTo>
                    <a:lnTo>
                      <a:pt x="12" y="80"/>
                    </a:lnTo>
                    <a:lnTo>
                      <a:pt x="23" y="91"/>
                    </a:lnTo>
                    <a:lnTo>
                      <a:pt x="35" y="104"/>
                    </a:lnTo>
                    <a:lnTo>
                      <a:pt x="49" y="112"/>
                    </a:lnTo>
                    <a:lnTo>
                      <a:pt x="58" y="119"/>
                    </a:lnTo>
                    <a:lnTo>
                      <a:pt x="69" y="125"/>
                    </a:lnTo>
                    <a:lnTo>
                      <a:pt x="76" y="126"/>
                    </a:lnTo>
                    <a:lnTo>
                      <a:pt x="85" y="126"/>
                    </a:lnTo>
                    <a:lnTo>
                      <a:pt x="97" y="126"/>
                    </a:lnTo>
                    <a:lnTo>
                      <a:pt x="110" y="124"/>
                    </a:lnTo>
                    <a:lnTo>
                      <a:pt x="118" y="122"/>
                    </a:lnTo>
                    <a:lnTo>
                      <a:pt x="128" y="118"/>
                    </a:lnTo>
                    <a:lnTo>
                      <a:pt x="137" y="112"/>
                    </a:lnTo>
                    <a:lnTo>
                      <a:pt x="143" y="105"/>
                    </a:lnTo>
                    <a:lnTo>
                      <a:pt x="145" y="91"/>
                    </a:lnTo>
                    <a:lnTo>
                      <a:pt x="143" y="74"/>
                    </a:lnTo>
                    <a:lnTo>
                      <a:pt x="139" y="60"/>
                    </a:lnTo>
                    <a:lnTo>
                      <a:pt x="98" y="5"/>
                    </a:lnTo>
                    <a:lnTo>
                      <a:pt x="101" y="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71" name="Freeform 212"/>
              <p:cNvSpPr>
                <a:spLocks/>
              </p:cNvSpPr>
              <p:nvPr/>
            </p:nvSpPr>
            <p:spPr bwMode="auto">
              <a:xfrm>
                <a:off x="1661" y="2913"/>
                <a:ext cx="74" cy="70"/>
              </a:xfrm>
              <a:custGeom>
                <a:avLst/>
                <a:gdLst>
                  <a:gd name="T0" fmla="*/ 3 w 223"/>
                  <a:gd name="T1" fmla="*/ 0 h 210"/>
                  <a:gd name="T2" fmla="*/ 3 w 223"/>
                  <a:gd name="T3" fmla="*/ 0 h 210"/>
                  <a:gd name="T4" fmla="*/ 2 w 223"/>
                  <a:gd name="T5" fmla="*/ 0 h 210"/>
                  <a:gd name="T6" fmla="*/ 2 w 223"/>
                  <a:gd name="T7" fmla="*/ 0 h 210"/>
                  <a:gd name="T8" fmla="*/ 2 w 223"/>
                  <a:gd name="T9" fmla="*/ 0 h 210"/>
                  <a:gd name="T10" fmla="*/ 2 w 223"/>
                  <a:gd name="T11" fmla="*/ 0 h 210"/>
                  <a:gd name="T12" fmla="*/ 2 w 223"/>
                  <a:gd name="T13" fmla="*/ 0 h 210"/>
                  <a:gd name="T14" fmla="*/ 1 w 223"/>
                  <a:gd name="T15" fmla="*/ 0 h 210"/>
                  <a:gd name="T16" fmla="*/ 1 w 223"/>
                  <a:gd name="T17" fmla="*/ 0 h 210"/>
                  <a:gd name="T18" fmla="*/ 1 w 223"/>
                  <a:gd name="T19" fmla="*/ 0 h 210"/>
                  <a:gd name="T20" fmla="*/ 1 w 223"/>
                  <a:gd name="T21" fmla="*/ 0 h 210"/>
                  <a:gd name="T22" fmla="*/ 1 w 223"/>
                  <a:gd name="T23" fmla="*/ 0 h 210"/>
                  <a:gd name="T24" fmla="*/ 2 w 223"/>
                  <a:gd name="T25" fmla="*/ 0 h 210"/>
                  <a:gd name="T26" fmla="*/ 2 w 223"/>
                  <a:gd name="T27" fmla="*/ 0 h 210"/>
                  <a:gd name="T28" fmla="*/ 2 w 223"/>
                  <a:gd name="T29" fmla="*/ 0 h 210"/>
                  <a:gd name="T30" fmla="*/ 2 w 223"/>
                  <a:gd name="T31" fmla="*/ 0 h 210"/>
                  <a:gd name="T32" fmla="*/ 2 w 223"/>
                  <a:gd name="T33" fmla="*/ 0 h 210"/>
                  <a:gd name="T34" fmla="*/ 2 w 223"/>
                  <a:gd name="T35" fmla="*/ 0 h 210"/>
                  <a:gd name="T36" fmla="*/ 3 w 223"/>
                  <a:gd name="T37" fmla="*/ 1 h 210"/>
                  <a:gd name="T38" fmla="*/ 2 w 223"/>
                  <a:gd name="T39" fmla="*/ 1 h 210"/>
                  <a:gd name="T40" fmla="*/ 2 w 223"/>
                  <a:gd name="T41" fmla="*/ 1 h 210"/>
                  <a:gd name="T42" fmla="*/ 2 w 223"/>
                  <a:gd name="T43" fmla="*/ 1 h 210"/>
                  <a:gd name="T44" fmla="*/ 2 w 223"/>
                  <a:gd name="T45" fmla="*/ 2 h 210"/>
                  <a:gd name="T46" fmla="*/ 2 w 223"/>
                  <a:gd name="T47" fmla="*/ 2 h 210"/>
                  <a:gd name="T48" fmla="*/ 2 w 223"/>
                  <a:gd name="T49" fmla="*/ 2 h 210"/>
                  <a:gd name="T50" fmla="*/ 2 w 223"/>
                  <a:gd name="T51" fmla="*/ 2 h 210"/>
                  <a:gd name="T52" fmla="*/ 1 w 223"/>
                  <a:gd name="T53" fmla="*/ 2 h 210"/>
                  <a:gd name="T54" fmla="*/ 1 w 223"/>
                  <a:gd name="T55" fmla="*/ 2 h 210"/>
                  <a:gd name="T56" fmla="*/ 1 w 223"/>
                  <a:gd name="T57" fmla="*/ 2 h 210"/>
                  <a:gd name="T58" fmla="*/ 1 w 223"/>
                  <a:gd name="T59" fmla="*/ 2 h 210"/>
                  <a:gd name="T60" fmla="*/ 1 w 223"/>
                  <a:gd name="T61" fmla="*/ 2 h 210"/>
                  <a:gd name="T62" fmla="*/ 1 w 223"/>
                  <a:gd name="T63" fmla="*/ 1 h 210"/>
                  <a:gd name="T64" fmla="*/ 1 w 223"/>
                  <a:gd name="T65" fmla="*/ 1 h 210"/>
                  <a:gd name="T66" fmla="*/ 0 w 223"/>
                  <a:gd name="T67" fmla="*/ 1 h 210"/>
                  <a:gd name="T68" fmla="*/ 0 w 223"/>
                  <a:gd name="T69" fmla="*/ 2 h 210"/>
                  <a:gd name="T70" fmla="*/ 0 w 223"/>
                  <a:gd name="T71" fmla="*/ 2 h 210"/>
                  <a:gd name="T72" fmla="*/ 0 w 223"/>
                  <a:gd name="T73" fmla="*/ 2 h 210"/>
                  <a:gd name="T74" fmla="*/ 0 w 223"/>
                  <a:gd name="T75" fmla="*/ 2 h 210"/>
                  <a:gd name="T76" fmla="*/ 0 w 223"/>
                  <a:gd name="T77" fmla="*/ 2 h 210"/>
                  <a:gd name="T78" fmla="*/ 0 w 223"/>
                  <a:gd name="T79" fmla="*/ 2 h 210"/>
                  <a:gd name="T80" fmla="*/ 0 w 223"/>
                  <a:gd name="T81" fmla="*/ 3 h 210"/>
                  <a:gd name="T82" fmla="*/ 0 w 223"/>
                  <a:gd name="T83" fmla="*/ 3 h 210"/>
                  <a:gd name="T84" fmla="*/ 1 w 223"/>
                  <a:gd name="T85" fmla="*/ 3 h 210"/>
                  <a:gd name="T86" fmla="*/ 1 w 223"/>
                  <a:gd name="T87" fmla="*/ 3 h 210"/>
                  <a:gd name="T88" fmla="*/ 1 w 223"/>
                  <a:gd name="T89" fmla="*/ 3 h 210"/>
                  <a:gd name="T90" fmla="*/ 1 w 223"/>
                  <a:gd name="T91" fmla="*/ 3 h 210"/>
                  <a:gd name="T92" fmla="*/ 1 w 223"/>
                  <a:gd name="T93" fmla="*/ 2 h 210"/>
                  <a:gd name="T94" fmla="*/ 2 w 223"/>
                  <a:gd name="T95" fmla="*/ 2 h 210"/>
                  <a:gd name="T96" fmla="*/ 3 w 223"/>
                  <a:gd name="T97" fmla="*/ 1 h 210"/>
                  <a:gd name="T98" fmla="*/ 3 w 223"/>
                  <a:gd name="T99" fmla="*/ 1 h 210"/>
                  <a:gd name="T100" fmla="*/ 3 w 223"/>
                  <a:gd name="T101" fmla="*/ 1 h 210"/>
                  <a:gd name="T102" fmla="*/ 3 w 223"/>
                  <a:gd name="T103" fmla="*/ 0 h 210"/>
                  <a:gd name="T104" fmla="*/ 3 w 223"/>
                  <a:gd name="T105" fmla="*/ 0 h 2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3"/>
                  <a:gd name="T160" fmla="*/ 0 h 210"/>
                  <a:gd name="T161" fmla="*/ 223 w 223"/>
                  <a:gd name="T162" fmla="*/ 210 h 21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3" h="210">
                    <a:moveTo>
                      <a:pt x="216" y="20"/>
                    </a:moveTo>
                    <a:lnTo>
                      <a:pt x="210" y="13"/>
                    </a:lnTo>
                    <a:lnTo>
                      <a:pt x="198" y="7"/>
                    </a:lnTo>
                    <a:lnTo>
                      <a:pt x="185" y="2"/>
                    </a:lnTo>
                    <a:lnTo>
                      <a:pt x="166" y="0"/>
                    </a:lnTo>
                    <a:lnTo>
                      <a:pt x="146" y="0"/>
                    </a:lnTo>
                    <a:lnTo>
                      <a:pt x="123" y="5"/>
                    </a:lnTo>
                    <a:lnTo>
                      <a:pt x="114" y="8"/>
                    </a:lnTo>
                    <a:lnTo>
                      <a:pt x="112" y="13"/>
                    </a:lnTo>
                    <a:lnTo>
                      <a:pt x="108" y="26"/>
                    </a:lnTo>
                    <a:lnTo>
                      <a:pt x="107" y="30"/>
                    </a:lnTo>
                    <a:lnTo>
                      <a:pt x="108" y="30"/>
                    </a:lnTo>
                    <a:lnTo>
                      <a:pt x="130" y="23"/>
                    </a:lnTo>
                    <a:lnTo>
                      <a:pt x="146" y="21"/>
                    </a:lnTo>
                    <a:lnTo>
                      <a:pt x="171" y="22"/>
                    </a:lnTo>
                    <a:lnTo>
                      <a:pt x="181" y="25"/>
                    </a:lnTo>
                    <a:lnTo>
                      <a:pt x="192" y="29"/>
                    </a:lnTo>
                    <a:lnTo>
                      <a:pt x="200" y="38"/>
                    </a:lnTo>
                    <a:lnTo>
                      <a:pt x="205" y="58"/>
                    </a:lnTo>
                    <a:lnTo>
                      <a:pt x="203" y="69"/>
                    </a:lnTo>
                    <a:lnTo>
                      <a:pt x="198" y="82"/>
                    </a:lnTo>
                    <a:lnTo>
                      <a:pt x="171" y="113"/>
                    </a:lnTo>
                    <a:lnTo>
                      <a:pt x="158" y="124"/>
                    </a:lnTo>
                    <a:lnTo>
                      <a:pt x="145" y="131"/>
                    </a:lnTo>
                    <a:lnTo>
                      <a:pt x="135" y="135"/>
                    </a:lnTo>
                    <a:lnTo>
                      <a:pt x="124" y="138"/>
                    </a:lnTo>
                    <a:lnTo>
                      <a:pt x="108" y="138"/>
                    </a:lnTo>
                    <a:lnTo>
                      <a:pt x="92" y="137"/>
                    </a:lnTo>
                    <a:lnTo>
                      <a:pt x="74" y="132"/>
                    </a:lnTo>
                    <a:lnTo>
                      <a:pt x="68" y="128"/>
                    </a:lnTo>
                    <a:lnTo>
                      <a:pt x="65" y="122"/>
                    </a:lnTo>
                    <a:lnTo>
                      <a:pt x="60" y="112"/>
                    </a:lnTo>
                    <a:lnTo>
                      <a:pt x="60" y="102"/>
                    </a:lnTo>
                    <a:lnTo>
                      <a:pt x="38" y="118"/>
                    </a:lnTo>
                    <a:lnTo>
                      <a:pt x="18" y="138"/>
                    </a:lnTo>
                    <a:lnTo>
                      <a:pt x="3" y="154"/>
                    </a:lnTo>
                    <a:lnTo>
                      <a:pt x="0" y="167"/>
                    </a:lnTo>
                    <a:lnTo>
                      <a:pt x="0" y="177"/>
                    </a:lnTo>
                    <a:lnTo>
                      <a:pt x="3" y="188"/>
                    </a:lnTo>
                    <a:lnTo>
                      <a:pt x="12" y="199"/>
                    </a:lnTo>
                    <a:lnTo>
                      <a:pt x="22" y="206"/>
                    </a:lnTo>
                    <a:lnTo>
                      <a:pt x="34" y="208"/>
                    </a:lnTo>
                    <a:lnTo>
                      <a:pt x="48" y="210"/>
                    </a:lnTo>
                    <a:lnTo>
                      <a:pt x="60" y="210"/>
                    </a:lnTo>
                    <a:lnTo>
                      <a:pt x="78" y="206"/>
                    </a:lnTo>
                    <a:lnTo>
                      <a:pt x="95" y="203"/>
                    </a:lnTo>
                    <a:lnTo>
                      <a:pt x="114" y="195"/>
                    </a:lnTo>
                    <a:lnTo>
                      <a:pt x="132" y="185"/>
                    </a:lnTo>
                    <a:lnTo>
                      <a:pt x="205" y="121"/>
                    </a:lnTo>
                    <a:lnTo>
                      <a:pt x="218" y="101"/>
                    </a:lnTo>
                    <a:lnTo>
                      <a:pt x="223" y="50"/>
                    </a:lnTo>
                    <a:lnTo>
                      <a:pt x="220" y="33"/>
                    </a:lnTo>
                    <a:lnTo>
                      <a:pt x="216"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72" name="Freeform 213"/>
              <p:cNvSpPr>
                <a:spLocks/>
              </p:cNvSpPr>
              <p:nvPr/>
            </p:nvSpPr>
            <p:spPr bwMode="auto">
              <a:xfrm>
                <a:off x="1694" y="2715"/>
                <a:ext cx="58" cy="205"/>
              </a:xfrm>
              <a:custGeom>
                <a:avLst/>
                <a:gdLst>
                  <a:gd name="T0" fmla="*/ 1 w 173"/>
                  <a:gd name="T1" fmla="*/ 8 h 616"/>
                  <a:gd name="T2" fmla="*/ 1 w 173"/>
                  <a:gd name="T3" fmla="*/ 7 h 616"/>
                  <a:gd name="T4" fmla="*/ 1 w 173"/>
                  <a:gd name="T5" fmla="*/ 7 h 616"/>
                  <a:gd name="T6" fmla="*/ 1 w 173"/>
                  <a:gd name="T7" fmla="*/ 7 h 616"/>
                  <a:gd name="T8" fmla="*/ 1 w 173"/>
                  <a:gd name="T9" fmla="*/ 7 h 616"/>
                  <a:gd name="T10" fmla="*/ 1 w 173"/>
                  <a:gd name="T11" fmla="*/ 7 h 616"/>
                  <a:gd name="T12" fmla="*/ 0 w 173"/>
                  <a:gd name="T13" fmla="*/ 7 h 616"/>
                  <a:gd name="T14" fmla="*/ 0 w 173"/>
                  <a:gd name="T15" fmla="*/ 7 h 616"/>
                  <a:gd name="T16" fmla="*/ 0 w 173"/>
                  <a:gd name="T17" fmla="*/ 7 h 616"/>
                  <a:gd name="T18" fmla="*/ 0 w 173"/>
                  <a:gd name="T19" fmla="*/ 7 h 616"/>
                  <a:gd name="T20" fmla="*/ 0 w 173"/>
                  <a:gd name="T21" fmla="*/ 6 h 616"/>
                  <a:gd name="T22" fmla="*/ 0 w 173"/>
                  <a:gd name="T23" fmla="*/ 5 h 616"/>
                  <a:gd name="T24" fmla="*/ 0 w 173"/>
                  <a:gd name="T25" fmla="*/ 4 h 616"/>
                  <a:gd name="T26" fmla="*/ 0 w 173"/>
                  <a:gd name="T27" fmla="*/ 2 h 616"/>
                  <a:gd name="T28" fmla="*/ 0 w 173"/>
                  <a:gd name="T29" fmla="*/ 2 h 616"/>
                  <a:gd name="T30" fmla="*/ 0 w 173"/>
                  <a:gd name="T31" fmla="*/ 1 h 616"/>
                  <a:gd name="T32" fmla="*/ 0 w 173"/>
                  <a:gd name="T33" fmla="*/ 1 h 616"/>
                  <a:gd name="T34" fmla="*/ 0 w 173"/>
                  <a:gd name="T35" fmla="*/ 0 h 616"/>
                  <a:gd name="T36" fmla="*/ 0 w 173"/>
                  <a:gd name="T37" fmla="*/ 0 h 616"/>
                  <a:gd name="T38" fmla="*/ 0 w 173"/>
                  <a:gd name="T39" fmla="*/ 0 h 616"/>
                  <a:gd name="T40" fmla="*/ 2 w 173"/>
                  <a:gd name="T41" fmla="*/ 0 h 616"/>
                  <a:gd name="T42" fmla="*/ 2 w 173"/>
                  <a:gd name="T43" fmla="*/ 0 h 616"/>
                  <a:gd name="T44" fmla="*/ 2 w 173"/>
                  <a:gd name="T45" fmla="*/ 0 h 616"/>
                  <a:gd name="T46" fmla="*/ 2 w 173"/>
                  <a:gd name="T47" fmla="*/ 1 h 616"/>
                  <a:gd name="T48" fmla="*/ 2 w 173"/>
                  <a:gd name="T49" fmla="*/ 1 h 616"/>
                  <a:gd name="T50" fmla="*/ 2 w 173"/>
                  <a:gd name="T51" fmla="*/ 1 h 616"/>
                  <a:gd name="T52" fmla="*/ 2 w 173"/>
                  <a:gd name="T53" fmla="*/ 2 h 616"/>
                  <a:gd name="T54" fmla="*/ 2 w 173"/>
                  <a:gd name="T55" fmla="*/ 2 h 616"/>
                  <a:gd name="T56" fmla="*/ 2 w 173"/>
                  <a:gd name="T57" fmla="*/ 3 h 616"/>
                  <a:gd name="T58" fmla="*/ 2 w 173"/>
                  <a:gd name="T59" fmla="*/ 3 h 616"/>
                  <a:gd name="T60" fmla="*/ 2 w 173"/>
                  <a:gd name="T61" fmla="*/ 4 h 616"/>
                  <a:gd name="T62" fmla="*/ 2 w 173"/>
                  <a:gd name="T63" fmla="*/ 5 h 616"/>
                  <a:gd name="T64" fmla="*/ 2 w 173"/>
                  <a:gd name="T65" fmla="*/ 5 h 616"/>
                  <a:gd name="T66" fmla="*/ 2 w 173"/>
                  <a:gd name="T67" fmla="*/ 6 h 616"/>
                  <a:gd name="T68" fmla="*/ 2 w 173"/>
                  <a:gd name="T69" fmla="*/ 6 h 616"/>
                  <a:gd name="T70" fmla="*/ 1 w 173"/>
                  <a:gd name="T71" fmla="*/ 7 h 616"/>
                  <a:gd name="T72" fmla="*/ 1 w 173"/>
                  <a:gd name="T73" fmla="*/ 7 h 616"/>
                  <a:gd name="T74" fmla="*/ 1 w 173"/>
                  <a:gd name="T75" fmla="*/ 7 h 616"/>
                  <a:gd name="T76" fmla="*/ 1 w 173"/>
                  <a:gd name="T77" fmla="*/ 7 h 616"/>
                  <a:gd name="T78" fmla="*/ 1 w 173"/>
                  <a:gd name="T79" fmla="*/ 8 h 6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3"/>
                  <a:gd name="T121" fmla="*/ 0 h 616"/>
                  <a:gd name="T122" fmla="*/ 173 w 173"/>
                  <a:gd name="T123" fmla="*/ 616 h 6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3" h="616">
                    <a:moveTo>
                      <a:pt x="118" y="616"/>
                    </a:moveTo>
                    <a:lnTo>
                      <a:pt x="112" y="606"/>
                    </a:lnTo>
                    <a:lnTo>
                      <a:pt x="101" y="600"/>
                    </a:lnTo>
                    <a:lnTo>
                      <a:pt x="87" y="595"/>
                    </a:lnTo>
                    <a:lnTo>
                      <a:pt x="68" y="593"/>
                    </a:lnTo>
                    <a:lnTo>
                      <a:pt x="48" y="593"/>
                    </a:lnTo>
                    <a:lnTo>
                      <a:pt x="25" y="598"/>
                    </a:lnTo>
                    <a:lnTo>
                      <a:pt x="15" y="602"/>
                    </a:lnTo>
                    <a:lnTo>
                      <a:pt x="15" y="601"/>
                    </a:lnTo>
                    <a:lnTo>
                      <a:pt x="19" y="555"/>
                    </a:lnTo>
                    <a:lnTo>
                      <a:pt x="15" y="480"/>
                    </a:lnTo>
                    <a:lnTo>
                      <a:pt x="8" y="394"/>
                    </a:lnTo>
                    <a:lnTo>
                      <a:pt x="6" y="286"/>
                    </a:lnTo>
                    <a:lnTo>
                      <a:pt x="10" y="190"/>
                    </a:lnTo>
                    <a:lnTo>
                      <a:pt x="6" y="134"/>
                    </a:lnTo>
                    <a:lnTo>
                      <a:pt x="2" y="102"/>
                    </a:lnTo>
                    <a:lnTo>
                      <a:pt x="0" y="66"/>
                    </a:lnTo>
                    <a:lnTo>
                      <a:pt x="0" y="33"/>
                    </a:lnTo>
                    <a:lnTo>
                      <a:pt x="5" y="0"/>
                    </a:lnTo>
                    <a:lnTo>
                      <a:pt x="35" y="2"/>
                    </a:lnTo>
                    <a:lnTo>
                      <a:pt x="122" y="7"/>
                    </a:lnTo>
                    <a:lnTo>
                      <a:pt x="171" y="7"/>
                    </a:lnTo>
                    <a:lnTo>
                      <a:pt x="170" y="7"/>
                    </a:lnTo>
                    <a:lnTo>
                      <a:pt x="173" y="41"/>
                    </a:lnTo>
                    <a:lnTo>
                      <a:pt x="173" y="68"/>
                    </a:lnTo>
                    <a:lnTo>
                      <a:pt x="169" y="114"/>
                    </a:lnTo>
                    <a:lnTo>
                      <a:pt x="160" y="155"/>
                    </a:lnTo>
                    <a:lnTo>
                      <a:pt x="159" y="190"/>
                    </a:lnTo>
                    <a:lnTo>
                      <a:pt x="160" y="233"/>
                    </a:lnTo>
                    <a:lnTo>
                      <a:pt x="164" y="276"/>
                    </a:lnTo>
                    <a:lnTo>
                      <a:pt x="167" y="329"/>
                    </a:lnTo>
                    <a:lnTo>
                      <a:pt x="160" y="374"/>
                    </a:lnTo>
                    <a:lnTo>
                      <a:pt x="152" y="415"/>
                    </a:lnTo>
                    <a:lnTo>
                      <a:pt x="143" y="448"/>
                    </a:lnTo>
                    <a:lnTo>
                      <a:pt x="125" y="501"/>
                    </a:lnTo>
                    <a:lnTo>
                      <a:pt x="119" y="533"/>
                    </a:lnTo>
                    <a:lnTo>
                      <a:pt x="116" y="564"/>
                    </a:lnTo>
                    <a:lnTo>
                      <a:pt x="114" y="596"/>
                    </a:lnTo>
                    <a:lnTo>
                      <a:pt x="116" y="607"/>
                    </a:lnTo>
                    <a:lnTo>
                      <a:pt x="118" y="61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73" name="Freeform 214"/>
              <p:cNvSpPr>
                <a:spLocks/>
              </p:cNvSpPr>
              <p:nvPr/>
            </p:nvSpPr>
            <p:spPr bwMode="auto">
              <a:xfrm>
                <a:off x="1657" y="2345"/>
                <a:ext cx="33" cy="183"/>
              </a:xfrm>
              <a:custGeom>
                <a:avLst/>
                <a:gdLst>
                  <a:gd name="T0" fmla="*/ 1 w 98"/>
                  <a:gd name="T1" fmla="*/ 7 h 550"/>
                  <a:gd name="T2" fmla="*/ 1 w 98"/>
                  <a:gd name="T3" fmla="*/ 0 h 550"/>
                  <a:gd name="T4" fmla="*/ 1 w 98"/>
                  <a:gd name="T5" fmla="*/ 0 h 550"/>
                  <a:gd name="T6" fmla="*/ 1 w 98"/>
                  <a:gd name="T7" fmla="*/ 0 h 550"/>
                  <a:gd name="T8" fmla="*/ 1 w 98"/>
                  <a:gd name="T9" fmla="*/ 0 h 550"/>
                  <a:gd name="T10" fmla="*/ 1 w 98"/>
                  <a:gd name="T11" fmla="*/ 0 h 550"/>
                  <a:gd name="T12" fmla="*/ 1 w 98"/>
                  <a:gd name="T13" fmla="*/ 0 h 550"/>
                  <a:gd name="T14" fmla="*/ 1 w 98"/>
                  <a:gd name="T15" fmla="*/ 0 h 550"/>
                  <a:gd name="T16" fmla="*/ 1 w 98"/>
                  <a:gd name="T17" fmla="*/ 0 h 550"/>
                  <a:gd name="T18" fmla="*/ 1 w 98"/>
                  <a:gd name="T19" fmla="*/ 0 h 550"/>
                  <a:gd name="T20" fmla="*/ 1 w 98"/>
                  <a:gd name="T21" fmla="*/ 0 h 550"/>
                  <a:gd name="T22" fmla="*/ 0 w 98"/>
                  <a:gd name="T23" fmla="*/ 0 h 550"/>
                  <a:gd name="T24" fmla="*/ 1 w 98"/>
                  <a:gd name="T25" fmla="*/ 0 h 550"/>
                  <a:gd name="T26" fmla="*/ 1 w 98"/>
                  <a:gd name="T27" fmla="*/ 1 h 550"/>
                  <a:gd name="T28" fmla="*/ 1 w 98"/>
                  <a:gd name="T29" fmla="*/ 1 h 550"/>
                  <a:gd name="T30" fmla="*/ 1 w 98"/>
                  <a:gd name="T31" fmla="*/ 1 h 550"/>
                  <a:gd name="T32" fmla="*/ 1 w 98"/>
                  <a:gd name="T33" fmla="*/ 1 h 550"/>
                  <a:gd name="T34" fmla="*/ 1 w 98"/>
                  <a:gd name="T35" fmla="*/ 1 h 550"/>
                  <a:gd name="T36" fmla="*/ 1 w 98"/>
                  <a:gd name="T37" fmla="*/ 1 h 550"/>
                  <a:gd name="T38" fmla="*/ 1 w 98"/>
                  <a:gd name="T39" fmla="*/ 1 h 550"/>
                  <a:gd name="T40" fmla="*/ 1 w 98"/>
                  <a:gd name="T41" fmla="*/ 2 h 550"/>
                  <a:gd name="T42" fmla="*/ 1 w 98"/>
                  <a:gd name="T43" fmla="*/ 2 h 550"/>
                  <a:gd name="T44" fmla="*/ 1 w 98"/>
                  <a:gd name="T45" fmla="*/ 1 h 550"/>
                  <a:gd name="T46" fmla="*/ 1 w 98"/>
                  <a:gd name="T47" fmla="*/ 1 h 550"/>
                  <a:gd name="T48" fmla="*/ 0 w 98"/>
                  <a:gd name="T49" fmla="*/ 1 h 550"/>
                  <a:gd name="T50" fmla="*/ 0 w 98"/>
                  <a:gd name="T51" fmla="*/ 1 h 550"/>
                  <a:gd name="T52" fmla="*/ 0 w 98"/>
                  <a:gd name="T53" fmla="*/ 1 h 550"/>
                  <a:gd name="T54" fmla="*/ 0 w 98"/>
                  <a:gd name="T55" fmla="*/ 1 h 550"/>
                  <a:gd name="T56" fmla="*/ 0 w 98"/>
                  <a:gd name="T57" fmla="*/ 2 h 550"/>
                  <a:gd name="T58" fmla="*/ 0 w 98"/>
                  <a:gd name="T59" fmla="*/ 2 h 550"/>
                  <a:gd name="T60" fmla="*/ 0 w 98"/>
                  <a:gd name="T61" fmla="*/ 2 h 550"/>
                  <a:gd name="T62" fmla="*/ 0 w 98"/>
                  <a:gd name="T63" fmla="*/ 2 h 550"/>
                  <a:gd name="T64" fmla="*/ 0 w 98"/>
                  <a:gd name="T65" fmla="*/ 2 h 550"/>
                  <a:gd name="T66" fmla="*/ 0 w 98"/>
                  <a:gd name="T67" fmla="*/ 2 h 550"/>
                  <a:gd name="T68" fmla="*/ 0 w 98"/>
                  <a:gd name="T69" fmla="*/ 4 h 550"/>
                  <a:gd name="T70" fmla="*/ 0 w 98"/>
                  <a:gd name="T71" fmla="*/ 5 h 550"/>
                  <a:gd name="T72" fmla="*/ 0 w 98"/>
                  <a:gd name="T73" fmla="*/ 5 h 550"/>
                  <a:gd name="T74" fmla="*/ 0 w 98"/>
                  <a:gd name="T75" fmla="*/ 6 h 550"/>
                  <a:gd name="T76" fmla="*/ 0 w 98"/>
                  <a:gd name="T77" fmla="*/ 6 h 550"/>
                  <a:gd name="T78" fmla="*/ 0 w 98"/>
                  <a:gd name="T79" fmla="*/ 6 h 550"/>
                  <a:gd name="T80" fmla="*/ 1 w 98"/>
                  <a:gd name="T81" fmla="*/ 7 h 550"/>
                  <a:gd name="T82" fmla="*/ 1 w 98"/>
                  <a:gd name="T83" fmla="*/ 7 h 5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8"/>
                  <a:gd name="T127" fmla="*/ 0 h 550"/>
                  <a:gd name="T128" fmla="*/ 98 w 98"/>
                  <a:gd name="T129" fmla="*/ 550 h 5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8" h="550">
                    <a:moveTo>
                      <a:pt x="64" y="550"/>
                    </a:moveTo>
                    <a:lnTo>
                      <a:pt x="98" y="22"/>
                    </a:lnTo>
                    <a:lnTo>
                      <a:pt x="92" y="24"/>
                    </a:lnTo>
                    <a:lnTo>
                      <a:pt x="86" y="25"/>
                    </a:lnTo>
                    <a:lnTo>
                      <a:pt x="79" y="24"/>
                    </a:lnTo>
                    <a:lnTo>
                      <a:pt x="76" y="22"/>
                    </a:lnTo>
                    <a:lnTo>
                      <a:pt x="67" y="10"/>
                    </a:lnTo>
                    <a:lnTo>
                      <a:pt x="61" y="0"/>
                    </a:lnTo>
                    <a:lnTo>
                      <a:pt x="52" y="5"/>
                    </a:lnTo>
                    <a:lnTo>
                      <a:pt x="46" y="11"/>
                    </a:lnTo>
                    <a:lnTo>
                      <a:pt x="41" y="22"/>
                    </a:lnTo>
                    <a:lnTo>
                      <a:pt x="37" y="32"/>
                    </a:lnTo>
                    <a:lnTo>
                      <a:pt x="46" y="37"/>
                    </a:lnTo>
                    <a:lnTo>
                      <a:pt x="56" y="46"/>
                    </a:lnTo>
                    <a:lnTo>
                      <a:pt x="64" y="55"/>
                    </a:lnTo>
                    <a:lnTo>
                      <a:pt x="71" y="65"/>
                    </a:lnTo>
                    <a:lnTo>
                      <a:pt x="76" y="81"/>
                    </a:lnTo>
                    <a:lnTo>
                      <a:pt x="77" y="92"/>
                    </a:lnTo>
                    <a:lnTo>
                      <a:pt x="76" y="106"/>
                    </a:lnTo>
                    <a:lnTo>
                      <a:pt x="71" y="117"/>
                    </a:lnTo>
                    <a:lnTo>
                      <a:pt x="65" y="122"/>
                    </a:lnTo>
                    <a:lnTo>
                      <a:pt x="58" y="122"/>
                    </a:lnTo>
                    <a:lnTo>
                      <a:pt x="50" y="118"/>
                    </a:lnTo>
                    <a:lnTo>
                      <a:pt x="43" y="115"/>
                    </a:lnTo>
                    <a:lnTo>
                      <a:pt x="37" y="108"/>
                    </a:lnTo>
                    <a:lnTo>
                      <a:pt x="25" y="98"/>
                    </a:lnTo>
                    <a:lnTo>
                      <a:pt x="36" y="106"/>
                    </a:lnTo>
                    <a:lnTo>
                      <a:pt x="38" y="117"/>
                    </a:lnTo>
                    <a:lnTo>
                      <a:pt x="38" y="129"/>
                    </a:lnTo>
                    <a:lnTo>
                      <a:pt x="36" y="144"/>
                    </a:lnTo>
                    <a:lnTo>
                      <a:pt x="30" y="150"/>
                    </a:lnTo>
                    <a:lnTo>
                      <a:pt x="21" y="151"/>
                    </a:lnTo>
                    <a:lnTo>
                      <a:pt x="14" y="150"/>
                    </a:lnTo>
                    <a:lnTo>
                      <a:pt x="12" y="151"/>
                    </a:lnTo>
                    <a:lnTo>
                      <a:pt x="0" y="323"/>
                    </a:lnTo>
                    <a:lnTo>
                      <a:pt x="4" y="420"/>
                    </a:lnTo>
                    <a:lnTo>
                      <a:pt x="7" y="440"/>
                    </a:lnTo>
                    <a:lnTo>
                      <a:pt x="12" y="462"/>
                    </a:lnTo>
                    <a:lnTo>
                      <a:pt x="23" y="488"/>
                    </a:lnTo>
                    <a:lnTo>
                      <a:pt x="37" y="517"/>
                    </a:lnTo>
                    <a:lnTo>
                      <a:pt x="48" y="534"/>
                    </a:lnTo>
                    <a:lnTo>
                      <a:pt x="64" y="55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74" name="Freeform 215"/>
              <p:cNvSpPr>
                <a:spLocks/>
              </p:cNvSpPr>
              <p:nvPr/>
            </p:nvSpPr>
            <p:spPr bwMode="auto">
              <a:xfrm>
                <a:off x="1828" y="2322"/>
                <a:ext cx="32" cy="200"/>
              </a:xfrm>
              <a:custGeom>
                <a:avLst/>
                <a:gdLst>
                  <a:gd name="T0" fmla="*/ 1 w 96"/>
                  <a:gd name="T1" fmla="*/ 7 h 599"/>
                  <a:gd name="T2" fmla="*/ 0 w 96"/>
                  <a:gd name="T3" fmla="*/ 4 h 599"/>
                  <a:gd name="T4" fmla="*/ 0 w 96"/>
                  <a:gd name="T5" fmla="*/ 1 h 599"/>
                  <a:gd name="T6" fmla="*/ 0 w 96"/>
                  <a:gd name="T7" fmla="*/ 0 h 599"/>
                  <a:gd name="T8" fmla="*/ 0 w 96"/>
                  <a:gd name="T9" fmla="*/ 0 h 599"/>
                  <a:gd name="T10" fmla="*/ 0 w 96"/>
                  <a:gd name="T11" fmla="*/ 0 h 599"/>
                  <a:gd name="T12" fmla="*/ 1 w 96"/>
                  <a:gd name="T13" fmla="*/ 0 h 599"/>
                  <a:gd name="T14" fmla="*/ 1 w 96"/>
                  <a:gd name="T15" fmla="*/ 0 h 599"/>
                  <a:gd name="T16" fmla="*/ 1 w 96"/>
                  <a:gd name="T17" fmla="*/ 1 h 599"/>
                  <a:gd name="T18" fmla="*/ 1 w 96"/>
                  <a:gd name="T19" fmla="*/ 1 h 599"/>
                  <a:gd name="T20" fmla="*/ 1 w 96"/>
                  <a:gd name="T21" fmla="*/ 1 h 599"/>
                  <a:gd name="T22" fmla="*/ 1 w 96"/>
                  <a:gd name="T23" fmla="*/ 1 h 599"/>
                  <a:gd name="T24" fmla="*/ 1 w 96"/>
                  <a:gd name="T25" fmla="*/ 1 h 599"/>
                  <a:gd name="T26" fmla="*/ 1 w 96"/>
                  <a:gd name="T27" fmla="*/ 2 h 599"/>
                  <a:gd name="T28" fmla="*/ 1 w 96"/>
                  <a:gd name="T29" fmla="*/ 3 h 599"/>
                  <a:gd name="T30" fmla="*/ 1 w 96"/>
                  <a:gd name="T31" fmla="*/ 5 h 599"/>
                  <a:gd name="T32" fmla="*/ 1 w 96"/>
                  <a:gd name="T33" fmla="*/ 6 h 599"/>
                  <a:gd name="T34" fmla="*/ 1 w 96"/>
                  <a:gd name="T35" fmla="*/ 6 h 599"/>
                  <a:gd name="T36" fmla="*/ 1 w 96"/>
                  <a:gd name="T37" fmla="*/ 6 h 599"/>
                  <a:gd name="T38" fmla="*/ 1 w 96"/>
                  <a:gd name="T39" fmla="*/ 7 h 599"/>
                  <a:gd name="T40" fmla="*/ 1 w 96"/>
                  <a:gd name="T41" fmla="*/ 7 h 599"/>
                  <a:gd name="T42" fmla="*/ 1 w 96"/>
                  <a:gd name="T43" fmla="*/ 7 h 599"/>
                  <a:gd name="T44" fmla="*/ 1 w 96"/>
                  <a:gd name="T45" fmla="*/ 7 h 599"/>
                  <a:gd name="T46" fmla="*/ 1 w 96"/>
                  <a:gd name="T47" fmla="*/ 7 h 599"/>
                  <a:gd name="T48" fmla="*/ 1 w 96"/>
                  <a:gd name="T49" fmla="*/ 7 h 5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6"/>
                  <a:gd name="T76" fmla="*/ 0 h 599"/>
                  <a:gd name="T77" fmla="*/ 96 w 96"/>
                  <a:gd name="T78" fmla="*/ 599 h 5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6" h="599">
                    <a:moveTo>
                      <a:pt x="65" y="594"/>
                    </a:moveTo>
                    <a:lnTo>
                      <a:pt x="25" y="337"/>
                    </a:lnTo>
                    <a:lnTo>
                      <a:pt x="3" y="110"/>
                    </a:lnTo>
                    <a:lnTo>
                      <a:pt x="0" y="1"/>
                    </a:lnTo>
                    <a:lnTo>
                      <a:pt x="0" y="0"/>
                    </a:lnTo>
                    <a:lnTo>
                      <a:pt x="35" y="16"/>
                    </a:lnTo>
                    <a:lnTo>
                      <a:pt x="49" y="25"/>
                    </a:lnTo>
                    <a:lnTo>
                      <a:pt x="61" y="34"/>
                    </a:lnTo>
                    <a:lnTo>
                      <a:pt x="73" y="46"/>
                    </a:lnTo>
                    <a:lnTo>
                      <a:pt x="80" y="57"/>
                    </a:lnTo>
                    <a:lnTo>
                      <a:pt x="84" y="67"/>
                    </a:lnTo>
                    <a:lnTo>
                      <a:pt x="91" y="90"/>
                    </a:lnTo>
                    <a:lnTo>
                      <a:pt x="94" y="111"/>
                    </a:lnTo>
                    <a:lnTo>
                      <a:pt x="96" y="176"/>
                    </a:lnTo>
                    <a:lnTo>
                      <a:pt x="96" y="250"/>
                    </a:lnTo>
                    <a:lnTo>
                      <a:pt x="96" y="422"/>
                    </a:lnTo>
                    <a:lnTo>
                      <a:pt x="94" y="454"/>
                    </a:lnTo>
                    <a:lnTo>
                      <a:pt x="94" y="494"/>
                    </a:lnTo>
                    <a:lnTo>
                      <a:pt x="91" y="514"/>
                    </a:lnTo>
                    <a:lnTo>
                      <a:pt x="88" y="540"/>
                    </a:lnTo>
                    <a:lnTo>
                      <a:pt x="86" y="552"/>
                    </a:lnTo>
                    <a:lnTo>
                      <a:pt x="82" y="565"/>
                    </a:lnTo>
                    <a:lnTo>
                      <a:pt x="76" y="583"/>
                    </a:lnTo>
                    <a:lnTo>
                      <a:pt x="67" y="599"/>
                    </a:lnTo>
                    <a:lnTo>
                      <a:pt x="65" y="59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75" name="Freeform 216"/>
              <p:cNvSpPr>
                <a:spLocks/>
              </p:cNvSpPr>
              <p:nvPr/>
            </p:nvSpPr>
            <p:spPr bwMode="auto">
              <a:xfrm>
                <a:off x="1649" y="2302"/>
                <a:ext cx="85" cy="93"/>
              </a:xfrm>
              <a:custGeom>
                <a:avLst/>
                <a:gdLst>
                  <a:gd name="T0" fmla="*/ 2 w 254"/>
                  <a:gd name="T1" fmla="*/ 1 h 280"/>
                  <a:gd name="T2" fmla="*/ 2 w 254"/>
                  <a:gd name="T3" fmla="*/ 1 h 280"/>
                  <a:gd name="T4" fmla="*/ 2 w 254"/>
                  <a:gd name="T5" fmla="*/ 2 h 280"/>
                  <a:gd name="T6" fmla="*/ 1 w 254"/>
                  <a:gd name="T7" fmla="*/ 2 h 280"/>
                  <a:gd name="T8" fmla="*/ 1 w 254"/>
                  <a:gd name="T9" fmla="*/ 2 h 280"/>
                  <a:gd name="T10" fmla="*/ 1 w 254"/>
                  <a:gd name="T11" fmla="*/ 2 h 280"/>
                  <a:gd name="T12" fmla="*/ 1 w 254"/>
                  <a:gd name="T13" fmla="*/ 2 h 280"/>
                  <a:gd name="T14" fmla="*/ 1 w 254"/>
                  <a:gd name="T15" fmla="*/ 2 h 280"/>
                  <a:gd name="T16" fmla="*/ 1 w 254"/>
                  <a:gd name="T17" fmla="*/ 2 h 280"/>
                  <a:gd name="T18" fmla="*/ 1 w 254"/>
                  <a:gd name="T19" fmla="*/ 2 h 280"/>
                  <a:gd name="T20" fmla="*/ 1 w 254"/>
                  <a:gd name="T21" fmla="*/ 3 h 280"/>
                  <a:gd name="T22" fmla="*/ 1 w 254"/>
                  <a:gd name="T23" fmla="*/ 3 h 280"/>
                  <a:gd name="T24" fmla="*/ 1 w 254"/>
                  <a:gd name="T25" fmla="*/ 3 h 280"/>
                  <a:gd name="T26" fmla="*/ 1 w 254"/>
                  <a:gd name="T27" fmla="*/ 3 h 280"/>
                  <a:gd name="T28" fmla="*/ 1 w 254"/>
                  <a:gd name="T29" fmla="*/ 3 h 280"/>
                  <a:gd name="T30" fmla="*/ 1 w 254"/>
                  <a:gd name="T31" fmla="*/ 3 h 280"/>
                  <a:gd name="T32" fmla="*/ 1 w 254"/>
                  <a:gd name="T33" fmla="*/ 3 h 280"/>
                  <a:gd name="T34" fmla="*/ 1 w 254"/>
                  <a:gd name="T35" fmla="*/ 3 h 280"/>
                  <a:gd name="T36" fmla="*/ 0 w 254"/>
                  <a:gd name="T37" fmla="*/ 3 h 280"/>
                  <a:gd name="T38" fmla="*/ 0 w 254"/>
                  <a:gd name="T39" fmla="*/ 3 h 280"/>
                  <a:gd name="T40" fmla="*/ 0 w 254"/>
                  <a:gd name="T41" fmla="*/ 3 h 280"/>
                  <a:gd name="T42" fmla="*/ 0 w 254"/>
                  <a:gd name="T43" fmla="*/ 3 h 280"/>
                  <a:gd name="T44" fmla="*/ 0 w 254"/>
                  <a:gd name="T45" fmla="*/ 3 h 280"/>
                  <a:gd name="T46" fmla="*/ 0 w 254"/>
                  <a:gd name="T47" fmla="*/ 2 h 280"/>
                  <a:gd name="T48" fmla="*/ 0 w 254"/>
                  <a:gd name="T49" fmla="*/ 2 h 280"/>
                  <a:gd name="T50" fmla="*/ 0 w 254"/>
                  <a:gd name="T51" fmla="*/ 2 h 280"/>
                  <a:gd name="T52" fmla="*/ 1 w 254"/>
                  <a:gd name="T53" fmla="*/ 1 h 280"/>
                  <a:gd name="T54" fmla="*/ 1 w 254"/>
                  <a:gd name="T55" fmla="*/ 0 h 280"/>
                  <a:gd name="T56" fmla="*/ 2 w 254"/>
                  <a:gd name="T57" fmla="*/ 0 h 280"/>
                  <a:gd name="T58" fmla="*/ 2 w 254"/>
                  <a:gd name="T59" fmla="*/ 0 h 280"/>
                  <a:gd name="T60" fmla="*/ 3 w 254"/>
                  <a:gd name="T61" fmla="*/ 0 h 280"/>
                  <a:gd name="T62" fmla="*/ 3 w 254"/>
                  <a:gd name="T63" fmla="*/ 0 h 2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4"/>
                  <a:gd name="T97" fmla="*/ 0 h 280"/>
                  <a:gd name="T98" fmla="*/ 254 w 254"/>
                  <a:gd name="T99" fmla="*/ 280 h 2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4" h="280">
                    <a:moveTo>
                      <a:pt x="253" y="20"/>
                    </a:moveTo>
                    <a:lnTo>
                      <a:pt x="156" y="66"/>
                    </a:lnTo>
                    <a:lnTo>
                      <a:pt x="156" y="77"/>
                    </a:lnTo>
                    <a:lnTo>
                      <a:pt x="152" y="98"/>
                    </a:lnTo>
                    <a:lnTo>
                      <a:pt x="143" y="119"/>
                    </a:lnTo>
                    <a:lnTo>
                      <a:pt x="134" y="137"/>
                    </a:lnTo>
                    <a:lnTo>
                      <a:pt x="119" y="152"/>
                    </a:lnTo>
                    <a:lnTo>
                      <a:pt x="115" y="153"/>
                    </a:lnTo>
                    <a:lnTo>
                      <a:pt x="108" y="154"/>
                    </a:lnTo>
                    <a:lnTo>
                      <a:pt x="101" y="153"/>
                    </a:lnTo>
                    <a:lnTo>
                      <a:pt x="97" y="151"/>
                    </a:lnTo>
                    <a:lnTo>
                      <a:pt x="89" y="139"/>
                    </a:lnTo>
                    <a:lnTo>
                      <a:pt x="82" y="131"/>
                    </a:lnTo>
                    <a:lnTo>
                      <a:pt x="74" y="134"/>
                    </a:lnTo>
                    <a:lnTo>
                      <a:pt x="67" y="140"/>
                    </a:lnTo>
                    <a:lnTo>
                      <a:pt x="63" y="151"/>
                    </a:lnTo>
                    <a:lnTo>
                      <a:pt x="59" y="163"/>
                    </a:lnTo>
                    <a:lnTo>
                      <a:pt x="67" y="166"/>
                    </a:lnTo>
                    <a:lnTo>
                      <a:pt x="79" y="176"/>
                    </a:lnTo>
                    <a:lnTo>
                      <a:pt x="86" y="184"/>
                    </a:lnTo>
                    <a:lnTo>
                      <a:pt x="93" y="194"/>
                    </a:lnTo>
                    <a:lnTo>
                      <a:pt x="97" y="210"/>
                    </a:lnTo>
                    <a:lnTo>
                      <a:pt x="99" y="223"/>
                    </a:lnTo>
                    <a:lnTo>
                      <a:pt x="97" y="236"/>
                    </a:lnTo>
                    <a:lnTo>
                      <a:pt x="93" y="246"/>
                    </a:lnTo>
                    <a:lnTo>
                      <a:pt x="87" y="251"/>
                    </a:lnTo>
                    <a:lnTo>
                      <a:pt x="80" y="251"/>
                    </a:lnTo>
                    <a:lnTo>
                      <a:pt x="71" y="249"/>
                    </a:lnTo>
                    <a:lnTo>
                      <a:pt x="63" y="244"/>
                    </a:lnTo>
                    <a:lnTo>
                      <a:pt x="59" y="238"/>
                    </a:lnTo>
                    <a:lnTo>
                      <a:pt x="46" y="227"/>
                    </a:lnTo>
                    <a:lnTo>
                      <a:pt x="56" y="236"/>
                    </a:lnTo>
                    <a:lnTo>
                      <a:pt x="59" y="247"/>
                    </a:lnTo>
                    <a:lnTo>
                      <a:pt x="59" y="258"/>
                    </a:lnTo>
                    <a:lnTo>
                      <a:pt x="56" y="273"/>
                    </a:lnTo>
                    <a:lnTo>
                      <a:pt x="50" y="279"/>
                    </a:lnTo>
                    <a:lnTo>
                      <a:pt x="43" y="280"/>
                    </a:lnTo>
                    <a:lnTo>
                      <a:pt x="36" y="279"/>
                    </a:lnTo>
                    <a:lnTo>
                      <a:pt x="24" y="270"/>
                    </a:lnTo>
                    <a:lnTo>
                      <a:pt x="15" y="259"/>
                    </a:lnTo>
                    <a:lnTo>
                      <a:pt x="8" y="250"/>
                    </a:lnTo>
                    <a:lnTo>
                      <a:pt x="1" y="233"/>
                    </a:lnTo>
                    <a:lnTo>
                      <a:pt x="0" y="220"/>
                    </a:lnTo>
                    <a:lnTo>
                      <a:pt x="1" y="207"/>
                    </a:lnTo>
                    <a:lnTo>
                      <a:pt x="4" y="197"/>
                    </a:lnTo>
                    <a:lnTo>
                      <a:pt x="14" y="207"/>
                    </a:lnTo>
                    <a:lnTo>
                      <a:pt x="4" y="196"/>
                    </a:lnTo>
                    <a:lnTo>
                      <a:pt x="1" y="184"/>
                    </a:lnTo>
                    <a:lnTo>
                      <a:pt x="0" y="173"/>
                    </a:lnTo>
                    <a:lnTo>
                      <a:pt x="0" y="161"/>
                    </a:lnTo>
                    <a:lnTo>
                      <a:pt x="4" y="146"/>
                    </a:lnTo>
                    <a:lnTo>
                      <a:pt x="11" y="130"/>
                    </a:lnTo>
                    <a:lnTo>
                      <a:pt x="30" y="102"/>
                    </a:lnTo>
                    <a:lnTo>
                      <a:pt x="46" y="84"/>
                    </a:lnTo>
                    <a:lnTo>
                      <a:pt x="63" y="67"/>
                    </a:lnTo>
                    <a:lnTo>
                      <a:pt x="107" y="33"/>
                    </a:lnTo>
                    <a:lnTo>
                      <a:pt x="156" y="1"/>
                    </a:lnTo>
                    <a:lnTo>
                      <a:pt x="159" y="0"/>
                    </a:lnTo>
                    <a:lnTo>
                      <a:pt x="169" y="7"/>
                    </a:lnTo>
                    <a:lnTo>
                      <a:pt x="181" y="10"/>
                    </a:lnTo>
                    <a:lnTo>
                      <a:pt x="206" y="13"/>
                    </a:lnTo>
                    <a:lnTo>
                      <a:pt x="229" y="10"/>
                    </a:lnTo>
                    <a:lnTo>
                      <a:pt x="242" y="7"/>
                    </a:lnTo>
                    <a:lnTo>
                      <a:pt x="254" y="3"/>
                    </a:lnTo>
                    <a:lnTo>
                      <a:pt x="253"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76" name="Freeform 217"/>
              <p:cNvSpPr>
                <a:spLocks/>
              </p:cNvSpPr>
              <p:nvPr/>
            </p:nvSpPr>
            <p:spPr bwMode="auto">
              <a:xfrm>
                <a:off x="1734" y="2299"/>
                <a:ext cx="56" cy="39"/>
              </a:xfrm>
              <a:custGeom>
                <a:avLst/>
                <a:gdLst>
                  <a:gd name="T0" fmla="*/ 2 w 168"/>
                  <a:gd name="T1" fmla="*/ 0 h 117"/>
                  <a:gd name="T2" fmla="*/ 2 w 168"/>
                  <a:gd name="T3" fmla="*/ 0 h 117"/>
                  <a:gd name="T4" fmla="*/ 2 w 168"/>
                  <a:gd name="T5" fmla="*/ 0 h 117"/>
                  <a:gd name="T6" fmla="*/ 2 w 168"/>
                  <a:gd name="T7" fmla="*/ 0 h 117"/>
                  <a:gd name="T8" fmla="*/ 1 w 168"/>
                  <a:gd name="T9" fmla="*/ 0 h 117"/>
                  <a:gd name="T10" fmla="*/ 1 w 168"/>
                  <a:gd name="T11" fmla="*/ 0 h 117"/>
                  <a:gd name="T12" fmla="*/ 1 w 168"/>
                  <a:gd name="T13" fmla="*/ 0 h 117"/>
                  <a:gd name="T14" fmla="*/ 1 w 168"/>
                  <a:gd name="T15" fmla="*/ 0 h 117"/>
                  <a:gd name="T16" fmla="*/ 0 w 168"/>
                  <a:gd name="T17" fmla="*/ 0 h 117"/>
                  <a:gd name="T18" fmla="*/ 0 w 168"/>
                  <a:gd name="T19" fmla="*/ 0 h 117"/>
                  <a:gd name="T20" fmla="*/ 0 w 168"/>
                  <a:gd name="T21" fmla="*/ 0 h 117"/>
                  <a:gd name="T22" fmla="*/ 0 w 168"/>
                  <a:gd name="T23" fmla="*/ 0 h 117"/>
                  <a:gd name="T24" fmla="*/ 0 w 168"/>
                  <a:gd name="T25" fmla="*/ 1 h 117"/>
                  <a:gd name="T26" fmla="*/ 0 w 168"/>
                  <a:gd name="T27" fmla="*/ 1 h 117"/>
                  <a:gd name="T28" fmla="*/ 0 w 168"/>
                  <a:gd name="T29" fmla="*/ 1 h 117"/>
                  <a:gd name="T30" fmla="*/ 0 w 168"/>
                  <a:gd name="T31" fmla="*/ 1 h 117"/>
                  <a:gd name="T32" fmla="*/ 0 w 168"/>
                  <a:gd name="T33" fmla="*/ 1 h 117"/>
                  <a:gd name="T34" fmla="*/ 0 w 168"/>
                  <a:gd name="T35" fmla="*/ 1 h 117"/>
                  <a:gd name="T36" fmla="*/ 0 w 168"/>
                  <a:gd name="T37" fmla="*/ 1 h 117"/>
                  <a:gd name="T38" fmla="*/ 0 w 168"/>
                  <a:gd name="T39" fmla="*/ 1 h 117"/>
                  <a:gd name="T40" fmla="*/ 1 w 168"/>
                  <a:gd name="T41" fmla="*/ 1 h 117"/>
                  <a:gd name="T42" fmla="*/ 1 w 168"/>
                  <a:gd name="T43" fmla="*/ 1 h 117"/>
                  <a:gd name="T44" fmla="*/ 1 w 168"/>
                  <a:gd name="T45" fmla="*/ 1 h 117"/>
                  <a:gd name="T46" fmla="*/ 1 w 168"/>
                  <a:gd name="T47" fmla="*/ 1 h 117"/>
                  <a:gd name="T48" fmla="*/ 2 w 168"/>
                  <a:gd name="T49" fmla="*/ 1 h 117"/>
                  <a:gd name="T50" fmla="*/ 2 w 168"/>
                  <a:gd name="T51" fmla="*/ 1 h 117"/>
                  <a:gd name="T52" fmla="*/ 2 w 168"/>
                  <a:gd name="T53" fmla="*/ 1 h 117"/>
                  <a:gd name="T54" fmla="*/ 2 w 168"/>
                  <a:gd name="T55" fmla="*/ 1 h 117"/>
                  <a:gd name="T56" fmla="*/ 2 w 168"/>
                  <a:gd name="T57" fmla="*/ 1 h 117"/>
                  <a:gd name="T58" fmla="*/ 2 w 168"/>
                  <a:gd name="T59" fmla="*/ 1 h 117"/>
                  <a:gd name="T60" fmla="*/ 2 w 168"/>
                  <a:gd name="T61" fmla="*/ 1 h 117"/>
                  <a:gd name="T62" fmla="*/ 2 w 168"/>
                  <a:gd name="T63" fmla="*/ 0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8"/>
                  <a:gd name="T97" fmla="*/ 0 h 117"/>
                  <a:gd name="T98" fmla="*/ 168 w 168"/>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8" h="117">
                    <a:moveTo>
                      <a:pt x="168" y="3"/>
                    </a:moveTo>
                    <a:lnTo>
                      <a:pt x="151" y="15"/>
                    </a:lnTo>
                    <a:lnTo>
                      <a:pt x="138" y="22"/>
                    </a:lnTo>
                    <a:lnTo>
                      <a:pt x="124" y="28"/>
                    </a:lnTo>
                    <a:lnTo>
                      <a:pt x="103" y="32"/>
                    </a:lnTo>
                    <a:lnTo>
                      <a:pt x="85" y="33"/>
                    </a:lnTo>
                    <a:lnTo>
                      <a:pt x="63" y="30"/>
                    </a:lnTo>
                    <a:lnTo>
                      <a:pt x="46" y="25"/>
                    </a:lnTo>
                    <a:lnTo>
                      <a:pt x="28" y="18"/>
                    </a:lnTo>
                    <a:lnTo>
                      <a:pt x="14" y="11"/>
                    </a:lnTo>
                    <a:lnTo>
                      <a:pt x="1" y="0"/>
                    </a:lnTo>
                    <a:lnTo>
                      <a:pt x="0" y="0"/>
                    </a:lnTo>
                    <a:lnTo>
                      <a:pt x="1" y="46"/>
                    </a:lnTo>
                    <a:lnTo>
                      <a:pt x="1" y="50"/>
                    </a:lnTo>
                    <a:lnTo>
                      <a:pt x="0" y="65"/>
                    </a:lnTo>
                    <a:lnTo>
                      <a:pt x="0" y="78"/>
                    </a:lnTo>
                    <a:lnTo>
                      <a:pt x="7" y="88"/>
                    </a:lnTo>
                    <a:lnTo>
                      <a:pt x="14" y="96"/>
                    </a:lnTo>
                    <a:lnTo>
                      <a:pt x="25" y="103"/>
                    </a:lnTo>
                    <a:lnTo>
                      <a:pt x="37" y="108"/>
                    </a:lnTo>
                    <a:lnTo>
                      <a:pt x="56" y="114"/>
                    </a:lnTo>
                    <a:lnTo>
                      <a:pt x="72" y="117"/>
                    </a:lnTo>
                    <a:lnTo>
                      <a:pt x="98" y="117"/>
                    </a:lnTo>
                    <a:lnTo>
                      <a:pt x="111" y="116"/>
                    </a:lnTo>
                    <a:lnTo>
                      <a:pt x="124" y="112"/>
                    </a:lnTo>
                    <a:lnTo>
                      <a:pt x="138" y="108"/>
                    </a:lnTo>
                    <a:lnTo>
                      <a:pt x="150" y="101"/>
                    </a:lnTo>
                    <a:lnTo>
                      <a:pt x="160" y="89"/>
                    </a:lnTo>
                    <a:lnTo>
                      <a:pt x="166" y="76"/>
                    </a:lnTo>
                    <a:lnTo>
                      <a:pt x="168" y="64"/>
                    </a:lnTo>
                    <a:lnTo>
                      <a:pt x="168" y="65"/>
                    </a:lnTo>
                    <a:lnTo>
                      <a:pt x="168" y="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77" name="Freeform 218"/>
              <p:cNvSpPr>
                <a:spLocks/>
              </p:cNvSpPr>
              <p:nvPr/>
            </p:nvSpPr>
            <p:spPr bwMode="auto">
              <a:xfrm>
                <a:off x="2026" y="2892"/>
                <a:ext cx="69" cy="80"/>
              </a:xfrm>
              <a:custGeom>
                <a:avLst/>
                <a:gdLst>
                  <a:gd name="T0" fmla="*/ 2 w 206"/>
                  <a:gd name="T1" fmla="*/ 1 h 239"/>
                  <a:gd name="T2" fmla="*/ 2 w 206"/>
                  <a:gd name="T3" fmla="*/ 1 h 239"/>
                  <a:gd name="T4" fmla="*/ 3 w 206"/>
                  <a:gd name="T5" fmla="*/ 2 h 239"/>
                  <a:gd name="T6" fmla="*/ 3 w 206"/>
                  <a:gd name="T7" fmla="*/ 2 h 239"/>
                  <a:gd name="T8" fmla="*/ 3 w 206"/>
                  <a:gd name="T9" fmla="*/ 2 h 239"/>
                  <a:gd name="T10" fmla="*/ 2 w 206"/>
                  <a:gd name="T11" fmla="*/ 3 h 239"/>
                  <a:gd name="T12" fmla="*/ 2 w 206"/>
                  <a:gd name="T13" fmla="*/ 3 h 239"/>
                  <a:gd name="T14" fmla="*/ 2 w 206"/>
                  <a:gd name="T15" fmla="*/ 3 h 239"/>
                  <a:gd name="T16" fmla="*/ 2 w 206"/>
                  <a:gd name="T17" fmla="*/ 3 h 239"/>
                  <a:gd name="T18" fmla="*/ 2 w 206"/>
                  <a:gd name="T19" fmla="*/ 3 h 239"/>
                  <a:gd name="T20" fmla="*/ 2 w 206"/>
                  <a:gd name="T21" fmla="*/ 3 h 239"/>
                  <a:gd name="T22" fmla="*/ 2 w 206"/>
                  <a:gd name="T23" fmla="*/ 3 h 239"/>
                  <a:gd name="T24" fmla="*/ 2 w 206"/>
                  <a:gd name="T25" fmla="*/ 3 h 239"/>
                  <a:gd name="T26" fmla="*/ 1 w 206"/>
                  <a:gd name="T27" fmla="*/ 3 h 239"/>
                  <a:gd name="T28" fmla="*/ 1 w 206"/>
                  <a:gd name="T29" fmla="*/ 3 h 239"/>
                  <a:gd name="T30" fmla="*/ 1 w 206"/>
                  <a:gd name="T31" fmla="*/ 3 h 239"/>
                  <a:gd name="T32" fmla="*/ 1 w 206"/>
                  <a:gd name="T33" fmla="*/ 3 h 239"/>
                  <a:gd name="T34" fmla="*/ 0 w 206"/>
                  <a:gd name="T35" fmla="*/ 3 h 239"/>
                  <a:gd name="T36" fmla="*/ 0 w 206"/>
                  <a:gd name="T37" fmla="*/ 3 h 239"/>
                  <a:gd name="T38" fmla="*/ 0 w 206"/>
                  <a:gd name="T39" fmla="*/ 2 h 239"/>
                  <a:gd name="T40" fmla="*/ 0 w 206"/>
                  <a:gd name="T41" fmla="*/ 2 h 239"/>
                  <a:gd name="T42" fmla="*/ 0 w 206"/>
                  <a:gd name="T43" fmla="*/ 2 h 239"/>
                  <a:gd name="T44" fmla="*/ 0 w 206"/>
                  <a:gd name="T45" fmla="*/ 2 h 239"/>
                  <a:gd name="T46" fmla="*/ 0 w 206"/>
                  <a:gd name="T47" fmla="*/ 1 h 239"/>
                  <a:gd name="T48" fmla="*/ 0 w 206"/>
                  <a:gd name="T49" fmla="*/ 1 h 239"/>
                  <a:gd name="T50" fmla="*/ 0 w 206"/>
                  <a:gd name="T51" fmla="*/ 1 h 239"/>
                  <a:gd name="T52" fmla="*/ 0 w 206"/>
                  <a:gd name="T53" fmla="*/ 0 h 239"/>
                  <a:gd name="T54" fmla="*/ 1 w 206"/>
                  <a:gd name="T55" fmla="*/ 0 h 239"/>
                  <a:gd name="T56" fmla="*/ 1 w 206"/>
                  <a:gd name="T57" fmla="*/ 0 h 239"/>
                  <a:gd name="T58" fmla="*/ 1 w 206"/>
                  <a:gd name="T59" fmla="*/ 0 h 239"/>
                  <a:gd name="T60" fmla="*/ 2 w 206"/>
                  <a:gd name="T61" fmla="*/ 0 h 239"/>
                  <a:gd name="T62" fmla="*/ 2 w 206"/>
                  <a:gd name="T63" fmla="*/ 0 h 239"/>
                  <a:gd name="T64" fmla="*/ 2 w 206"/>
                  <a:gd name="T65" fmla="*/ 0 h 239"/>
                  <a:gd name="T66" fmla="*/ 2 w 206"/>
                  <a:gd name="T67" fmla="*/ 0 h 239"/>
                  <a:gd name="T68" fmla="*/ 2 w 206"/>
                  <a:gd name="T69" fmla="*/ 0 h 239"/>
                  <a:gd name="T70" fmla="*/ 2 w 206"/>
                  <a:gd name="T71" fmla="*/ 0 h 239"/>
                  <a:gd name="T72" fmla="*/ 2 w 206"/>
                  <a:gd name="T73" fmla="*/ 1 h 2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6"/>
                  <a:gd name="T112" fmla="*/ 0 h 239"/>
                  <a:gd name="T113" fmla="*/ 206 w 206"/>
                  <a:gd name="T114" fmla="*/ 239 h 2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6" h="239">
                    <a:moveTo>
                      <a:pt x="181" y="67"/>
                    </a:moveTo>
                    <a:lnTo>
                      <a:pt x="199" y="118"/>
                    </a:lnTo>
                    <a:lnTo>
                      <a:pt x="205" y="142"/>
                    </a:lnTo>
                    <a:lnTo>
                      <a:pt x="206" y="174"/>
                    </a:lnTo>
                    <a:lnTo>
                      <a:pt x="205" y="194"/>
                    </a:lnTo>
                    <a:lnTo>
                      <a:pt x="201" y="207"/>
                    </a:lnTo>
                    <a:lnTo>
                      <a:pt x="197" y="217"/>
                    </a:lnTo>
                    <a:lnTo>
                      <a:pt x="190" y="222"/>
                    </a:lnTo>
                    <a:lnTo>
                      <a:pt x="185" y="227"/>
                    </a:lnTo>
                    <a:lnTo>
                      <a:pt x="178" y="232"/>
                    </a:lnTo>
                    <a:lnTo>
                      <a:pt x="171" y="233"/>
                    </a:lnTo>
                    <a:lnTo>
                      <a:pt x="153" y="237"/>
                    </a:lnTo>
                    <a:lnTo>
                      <a:pt x="134" y="239"/>
                    </a:lnTo>
                    <a:lnTo>
                      <a:pt x="96" y="239"/>
                    </a:lnTo>
                    <a:lnTo>
                      <a:pt x="72" y="236"/>
                    </a:lnTo>
                    <a:lnTo>
                      <a:pt x="59" y="233"/>
                    </a:lnTo>
                    <a:lnTo>
                      <a:pt x="46" y="229"/>
                    </a:lnTo>
                    <a:lnTo>
                      <a:pt x="32" y="221"/>
                    </a:lnTo>
                    <a:lnTo>
                      <a:pt x="21" y="210"/>
                    </a:lnTo>
                    <a:lnTo>
                      <a:pt x="13" y="200"/>
                    </a:lnTo>
                    <a:lnTo>
                      <a:pt x="8" y="186"/>
                    </a:lnTo>
                    <a:lnTo>
                      <a:pt x="3" y="168"/>
                    </a:lnTo>
                    <a:lnTo>
                      <a:pt x="0" y="154"/>
                    </a:lnTo>
                    <a:lnTo>
                      <a:pt x="0" y="109"/>
                    </a:lnTo>
                    <a:lnTo>
                      <a:pt x="1" y="67"/>
                    </a:lnTo>
                    <a:lnTo>
                      <a:pt x="16" y="45"/>
                    </a:lnTo>
                    <a:lnTo>
                      <a:pt x="32" y="29"/>
                    </a:lnTo>
                    <a:lnTo>
                      <a:pt x="61" y="11"/>
                    </a:lnTo>
                    <a:lnTo>
                      <a:pt x="86" y="4"/>
                    </a:lnTo>
                    <a:lnTo>
                      <a:pt x="111" y="0"/>
                    </a:lnTo>
                    <a:lnTo>
                      <a:pt x="122" y="2"/>
                    </a:lnTo>
                    <a:lnTo>
                      <a:pt x="132" y="4"/>
                    </a:lnTo>
                    <a:lnTo>
                      <a:pt x="140" y="8"/>
                    </a:lnTo>
                    <a:lnTo>
                      <a:pt x="147" y="12"/>
                    </a:lnTo>
                    <a:lnTo>
                      <a:pt x="158" y="23"/>
                    </a:lnTo>
                    <a:lnTo>
                      <a:pt x="166" y="36"/>
                    </a:lnTo>
                    <a:lnTo>
                      <a:pt x="181" y="6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78" name="Freeform 219"/>
              <p:cNvSpPr>
                <a:spLocks/>
              </p:cNvSpPr>
              <p:nvPr/>
            </p:nvSpPr>
            <p:spPr bwMode="auto">
              <a:xfrm>
                <a:off x="1693" y="2170"/>
                <a:ext cx="139" cy="137"/>
              </a:xfrm>
              <a:custGeom>
                <a:avLst/>
                <a:gdLst>
                  <a:gd name="T0" fmla="*/ 2 w 418"/>
                  <a:gd name="T1" fmla="*/ 5 h 410"/>
                  <a:gd name="T2" fmla="*/ 1 w 418"/>
                  <a:gd name="T3" fmla="*/ 5 h 410"/>
                  <a:gd name="T4" fmla="*/ 1 w 418"/>
                  <a:gd name="T5" fmla="*/ 5 h 410"/>
                  <a:gd name="T6" fmla="*/ 0 w 418"/>
                  <a:gd name="T7" fmla="*/ 5 h 410"/>
                  <a:gd name="T8" fmla="*/ 0 w 418"/>
                  <a:gd name="T9" fmla="*/ 5 h 410"/>
                  <a:gd name="T10" fmla="*/ 0 w 418"/>
                  <a:gd name="T11" fmla="*/ 4 h 410"/>
                  <a:gd name="T12" fmla="*/ 0 w 418"/>
                  <a:gd name="T13" fmla="*/ 4 h 410"/>
                  <a:gd name="T14" fmla="*/ 0 w 418"/>
                  <a:gd name="T15" fmla="*/ 3 h 410"/>
                  <a:gd name="T16" fmla="*/ 0 w 418"/>
                  <a:gd name="T17" fmla="*/ 2 h 410"/>
                  <a:gd name="T18" fmla="*/ 0 w 418"/>
                  <a:gd name="T19" fmla="*/ 1 h 410"/>
                  <a:gd name="T20" fmla="*/ 0 w 418"/>
                  <a:gd name="T21" fmla="*/ 1 h 410"/>
                  <a:gd name="T22" fmla="*/ 1 w 418"/>
                  <a:gd name="T23" fmla="*/ 1 h 410"/>
                  <a:gd name="T24" fmla="*/ 1 w 418"/>
                  <a:gd name="T25" fmla="*/ 0 h 410"/>
                  <a:gd name="T26" fmla="*/ 2 w 418"/>
                  <a:gd name="T27" fmla="*/ 0 h 410"/>
                  <a:gd name="T28" fmla="*/ 2 w 418"/>
                  <a:gd name="T29" fmla="*/ 0 h 410"/>
                  <a:gd name="T30" fmla="*/ 3 w 418"/>
                  <a:gd name="T31" fmla="*/ 0 h 410"/>
                  <a:gd name="T32" fmla="*/ 3 w 418"/>
                  <a:gd name="T33" fmla="*/ 0 h 410"/>
                  <a:gd name="T34" fmla="*/ 4 w 418"/>
                  <a:gd name="T35" fmla="*/ 0 h 410"/>
                  <a:gd name="T36" fmla="*/ 4 w 418"/>
                  <a:gd name="T37" fmla="*/ 0 h 410"/>
                  <a:gd name="T38" fmla="*/ 4 w 418"/>
                  <a:gd name="T39" fmla="*/ 1 h 410"/>
                  <a:gd name="T40" fmla="*/ 5 w 418"/>
                  <a:gd name="T41" fmla="*/ 1 h 410"/>
                  <a:gd name="T42" fmla="*/ 5 w 418"/>
                  <a:gd name="T43" fmla="*/ 2 h 410"/>
                  <a:gd name="T44" fmla="*/ 5 w 418"/>
                  <a:gd name="T45" fmla="*/ 3 h 410"/>
                  <a:gd name="T46" fmla="*/ 5 w 418"/>
                  <a:gd name="T47" fmla="*/ 3 h 410"/>
                  <a:gd name="T48" fmla="*/ 5 w 418"/>
                  <a:gd name="T49" fmla="*/ 4 h 410"/>
                  <a:gd name="T50" fmla="*/ 5 w 418"/>
                  <a:gd name="T51" fmla="*/ 4 h 410"/>
                  <a:gd name="T52" fmla="*/ 5 w 418"/>
                  <a:gd name="T53" fmla="*/ 4 h 410"/>
                  <a:gd name="T54" fmla="*/ 5 w 418"/>
                  <a:gd name="T55" fmla="*/ 5 h 410"/>
                  <a:gd name="T56" fmla="*/ 4 w 418"/>
                  <a:gd name="T57" fmla="*/ 5 h 410"/>
                  <a:gd name="T58" fmla="*/ 4 w 418"/>
                  <a:gd name="T59" fmla="*/ 5 h 410"/>
                  <a:gd name="T60" fmla="*/ 4 w 418"/>
                  <a:gd name="T61" fmla="*/ 5 h 410"/>
                  <a:gd name="T62" fmla="*/ 4 w 418"/>
                  <a:gd name="T63" fmla="*/ 5 h 410"/>
                  <a:gd name="T64" fmla="*/ 4 w 418"/>
                  <a:gd name="T65" fmla="*/ 4 h 410"/>
                  <a:gd name="T66" fmla="*/ 4 w 418"/>
                  <a:gd name="T67" fmla="*/ 4 h 410"/>
                  <a:gd name="T68" fmla="*/ 4 w 418"/>
                  <a:gd name="T69" fmla="*/ 3 h 410"/>
                  <a:gd name="T70" fmla="*/ 4 w 418"/>
                  <a:gd name="T71" fmla="*/ 2 h 410"/>
                  <a:gd name="T72" fmla="*/ 4 w 418"/>
                  <a:gd name="T73" fmla="*/ 2 h 410"/>
                  <a:gd name="T74" fmla="*/ 4 w 418"/>
                  <a:gd name="T75" fmla="*/ 2 h 410"/>
                  <a:gd name="T76" fmla="*/ 4 w 418"/>
                  <a:gd name="T77" fmla="*/ 1 h 410"/>
                  <a:gd name="T78" fmla="*/ 3 w 418"/>
                  <a:gd name="T79" fmla="*/ 1 h 410"/>
                  <a:gd name="T80" fmla="*/ 3 w 418"/>
                  <a:gd name="T81" fmla="*/ 2 h 410"/>
                  <a:gd name="T82" fmla="*/ 2 w 418"/>
                  <a:gd name="T83" fmla="*/ 2 h 410"/>
                  <a:gd name="T84" fmla="*/ 1 w 418"/>
                  <a:gd name="T85" fmla="*/ 2 h 410"/>
                  <a:gd name="T86" fmla="*/ 1 w 418"/>
                  <a:gd name="T87" fmla="*/ 4 h 410"/>
                  <a:gd name="T88" fmla="*/ 1 w 418"/>
                  <a:gd name="T89" fmla="*/ 4 h 410"/>
                  <a:gd name="T90" fmla="*/ 1 w 418"/>
                  <a:gd name="T91" fmla="*/ 5 h 4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18"/>
                  <a:gd name="T139" fmla="*/ 0 h 410"/>
                  <a:gd name="T140" fmla="*/ 418 w 418"/>
                  <a:gd name="T141" fmla="*/ 410 h 4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18" h="410">
                    <a:moveTo>
                      <a:pt x="125" y="385"/>
                    </a:moveTo>
                    <a:lnTo>
                      <a:pt x="125" y="399"/>
                    </a:lnTo>
                    <a:lnTo>
                      <a:pt x="115" y="404"/>
                    </a:lnTo>
                    <a:lnTo>
                      <a:pt x="102" y="408"/>
                    </a:lnTo>
                    <a:lnTo>
                      <a:pt x="77" y="409"/>
                    </a:lnTo>
                    <a:lnTo>
                      <a:pt x="52" y="408"/>
                    </a:lnTo>
                    <a:lnTo>
                      <a:pt x="40" y="404"/>
                    </a:lnTo>
                    <a:lnTo>
                      <a:pt x="30" y="397"/>
                    </a:lnTo>
                    <a:lnTo>
                      <a:pt x="24" y="392"/>
                    </a:lnTo>
                    <a:lnTo>
                      <a:pt x="20" y="388"/>
                    </a:lnTo>
                    <a:lnTo>
                      <a:pt x="13" y="376"/>
                    </a:lnTo>
                    <a:lnTo>
                      <a:pt x="6" y="361"/>
                    </a:lnTo>
                    <a:lnTo>
                      <a:pt x="3" y="344"/>
                    </a:lnTo>
                    <a:lnTo>
                      <a:pt x="0" y="299"/>
                    </a:lnTo>
                    <a:lnTo>
                      <a:pt x="3" y="269"/>
                    </a:lnTo>
                    <a:lnTo>
                      <a:pt x="4" y="247"/>
                    </a:lnTo>
                    <a:lnTo>
                      <a:pt x="6" y="214"/>
                    </a:lnTo>
                    <a:lnTo>
                      <a:pt x="4" y="171"/>
                    </a:lnTo>
                    <a:lnTo>
                      <a:pt x="6" y="141"/>
                    </a:lnTo>
                    <a:lnTo>
                      <a:pt x="17" y="107"/>
                    </a:lnTo>
                    <a:lnTo>
                      <a:pt x="29" y="83"/>
                    </a:lnTo>
                    <a:lnTo>
                      <a:pt x="39" y="65"/>
                    </a:lnTo>
                    <a:lnTo>
                      <a:pt x="52" y="53"/>
                    </a:lnTo>
                    <a:lnTo>
                      <a:pt x="65" y="42"/>
                    </a:lnTo>
                    <a:lnTo>
                      <a:pt x="83" y="30"/>
                    </a:lnTo>
                    <a:lnTo>
                      <a:pt x="99" y="21"/>
                    </a:lnTo>
                    <a:lnTo>
                      <a:pt x="119" y="14"/>
                    </a:lnTo>
                    <a:lnTo>
                      <a:pt x="138" y="8"/>
                    </a:lnTo>
                    <a:lnTo>
                      <a:pt x="163" y="3"/>
                    </a:lnTo>
                    <a:lnTo>
                      <a:pt x="185" y="1"/>
                    </a:lnTo>
                    <a:lnTo>
                      <a:pt x="203" y="0"/>
                    </a:lnTo>
                    <a:lnTo>
                      <a:pt x="222" y="1"/>
                    </a:lnTo>
                    <a:lnTo>
                      <a:pt x="244" y="2"/>
                    </a:lnTo>
                    <a:lnTo>
                      <a:pt x="262" y="6"/>
                    </a:lnTo>
                    <a:lnTo>
                      <a:pt x="281" y="9"/>
                    </a:lnTo>
                    <a:lnTo>
                      <a:pt x="301" y="16"/>
                    </a:lnTo>
                    <a:lnTo>
                      <a:pt x="316" y="25"/>
                    </a:lnTo>
                    <a:lnTo>
                      <a:pt x="332" y="33"/>
                    </a:lnTo>
                    <a:lnTo>
                      <a:pt x="347" y="45"/>
                    </a:lnTo>
                    <a:lnTo>
                      <a:pt x="360" y="60"/>
                    </a:lnTo>
                    <a:lnTo>
                      <a:pt x="370" y="76"/>
                    </a:lnTo>
                    <a:lnTo>
                      <a:pt x="380" y="96"/>
                    </a:lnTo>
                    <a:lnTo>
                      <a:pt x="387" y="113"/>
                    </a:lnTo>
                    <a:lnTo>
                      <a:pt x="389" y="127"/>
                    </a:lnTo>
                    <a:lnTo>
                      <a:pt x="392" y="172"/>
                    </a:lnTo>
                    <a:lnTo>
                      <a:pt x="396" y="214"/>
                    </a:lnTo>
                    <a:lnTo>
                      <a:pt x="399" y="231"/>
                    </a:lnTo>
                    <a:lnTo>
                      <a:pt x="405" y="258"/>
                    </a:lnTo>
                    <a:lnTo>
                      <a:pt x="409" y="271"/>
                    </a:lnTo>
                    <a:lnTo>
                      <a:pt x="415" y="289"/>
                    </a:lnTo>
                    <a:lnTo>
                      <a:pt x="418" y="311"/>
                    </a:lnTo>
                    <a:lnTo>
                      <a:pt x="415" y="335"/>
                    </a:lnTo>
                    <a:lnTo>
                      <a:pt x="413" y="344"/>
                    </a:lnTo>
                    <a:lnTo>
                      <a:pt x="408" y="355"/>
                    </a:lnTo>
                    <a:lnTo>
                      <a:pt x="400" y="369"/>
                    </a:lnTo>
                    <a:lnTo>
                      <a:pt x="389" y="382"/>
                    </a:lnTo>
                    <a:lnTo>
                      <a:pt x="375" y="394"/>
                    </a:lnTo>
                    <a:lnTo>
                      <a:pt x="360" y="402"/>
                    </a:lnTo>
                    <a:lnTo>
                      <a:pt x="347" y="405"/>
                    </a:lnTo>
                    <a:lnTo>
                      <a:pt x="332" y="409"/>
                    </a:lnTo>
                    <a:lnTo>
                      <a:pt x="313" y="410"/>
                    </a:lnTo>
                    <a:lnTo>
                      <a:pt x="293" y="409"/>
                    </a:lnTo>
                    <a:lnTo>
                      <a:pt x="293" y="388"/>
                    </a:lnTo>
                    <a:lnTo>
                      <a:pt x="293" y="389"/>
                    </a:lnTo>
                    <a:lnTo>
                      <a:pt x="308" y="369"/>
                    </a:lnTo>
                    <a:lnTo>
                      <a:pt x="321" y="351"/>
                    </a:lnTo>
                    <a:lnTo>
                      <a:pt x="333" y="326"/>
                    </a:lnTo>
                    <a:lnTo>
                      <a:pt x="339" y="306"/>
                    </a:lnTo>
                    <a:lnTo>
                      <a:pt x="342" y="290"/>
                    </a:lnTo>
                    <a:lnTo>
                      <a:pt x="342" y="246"/>
                    </a:lnTo>
                    <a:lnTo>
                      <a:pt x="334" y="204"/>
                    </a:lnTo>
                    <a:lnTo>
                      <a:pt x="332" y="181"/>
                    </a:lnTo>
                    <a:lnTo>
                      <a:pt x="329" y="161"/>
                    </a:lnTo>
                    <a:lnTo>
                      <a:pt x="328" y="145"/>
                    </a:lnTo>
                    <a:lnTo>
                      <a:pt x="325" y="135"/>
                    </a:lnTo>
                    <a:lnTo>
                      <a:pt x="321" y="127"/>
                    </a:lnTo>
                    <a:lnTo>
                      <a:pt x="315" y="121"/>
                    </a:lnTo>
                    <a:lnTo>
                      <a:pt x="307" y="118"/>
                    </a:lnTo>
                    <a:lnTo>
                      <a:pt x="295" y="116"/>
                    </a:lnTo>
                    <a:lnTo>
                      <a:pt x="282" y="119"/>
                    </a:lnTo>
                    <a:lnTo>
                      <a:pt x="261" y="129"/>
                    </a:lnTo>
                    <a:lnTo>
                      <a:pt x="230" y="146"/>
                    </a:lnTo>
                    <a:lnTo>
                      <a:pt x="185" y="161"/>
                    </a:lnTo>
                    <a:lnTo>
                      <a:pt x="136" y="178"/>
                    </a:lnTo>
                    <a:lnTo>
                      <a:pt x="89" y="191"/>
                    </a:lnTo>
                    <a:lnTo>
                      <a:pt x="88" y="193"/>
                    </a:lnTo>
                    <a:lnTo>
                      <a:pt x="86" y="267"/>
                    </a:lnTo>
                    <a:lnTo>
                      <a:pt x="91" y="322"/>
                    </a:lnTo>
                    <a:lnTo>
                      <a:pt x="94" y="333"/>
                    </a:lnTo>
                    <a:lnTo>
                      <a:pt x="97" y="345"/>
                    </a:lnTo>
                    <a:lnTo>
                      <a:pt x="103" y="357"/>
                    </a:lnTo>
                    <a:lnTo>
                      <a:pt x="111" y="369"/>
                    </a:lnTo>
                    <a:lnTo>
                      <a:pt x="125" y="38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79" name="Freeform 220"/>
              <p:cNvSpPr>
                <a:spLocks/>
              </p:cNvSpPr>
              <p:nvPr/>
            </p:nvSpPr>
            <p:spPr bwMode="auto">
              <a:xfrm>
                <a:off x="1721" y="2209"/>
                <a:ext cx="85" cy="101"/>
              </a:xfrm>
              <a:custGeom>
                <a:avLst/>
                <a:gdLst>
                  <a:gd name="T0" fmla="*/ 3 w 256"/>
                  <a:gd name="T1" fmla="*/ 3 h 303"/>
                  <a:gd name="T2" fmla="*/ 3 w 256"/>
                  <a:gd name="T3" fmla="*/ 3 h 303"/>
                  <a:gd name="T4" fmla="*/ 3 w 256"/>
                  <a:gd name="T5" fmla="*/ 3 h 303"/>
                  <a:gd name="T6" fmla="*/ 3 w 256"/>
                  <a:gd name="T7" fmla="*/ 3 h 303"/>
                  <a:gd name="T8" fmla="*/ 3 w 256"/>
                  <a:gd name="T9" fmla="*/ 2 h 303"/>
                  <a:gd name="T10" fmla="*/ 3 w 256"/>
                  <a:gd name="T11" fmla="*/ 2 h 303"/>
                  <a:gd name="T12" fmla="*/ 3 w 256"/>
                  <a:gd name="T13" fmla="*/ 2 h 303"/>
                  <a:gd name="T14" fmla="*/ 3 w 256"/>
                  <a:gd name="T15" fmla="*/ 1 h 303"/>
                  <a:gd name="T16" fmla="*/ 3 w 256"/>
                  <a:gd name="T17" fmla="*/ 1 h 303"/>
                  <a:gd name="T18" fmla="*/ 3 w 256"/>
                  <a:gd name="T19" fmla="*/ 1 h 303"/>
                  <a:gd name="T20" fmla="*/ 3 w 256"/>
                  <a:gd name="T21" fmla="*/ 0 h 303"/>
                  <a:gd name="T22" fmla="*/ 3 w 256"/>
                  <a:gd name="T23" fmla="*/ 0 h 303"/>
                  <a:gd name="T24" fmla="*/ 3 w 256"/>
                  <a:gd name="T25" fmla="*/ 0 h 303"/>
                  <a:gd name="T26" fmla="*/ 3 w 256"/>
                  <a:gd name="T27" fmla="*/ 0 h 303"/>
                  <a:gd name="T28" fmla="*/ 3 w 256"/>
                  <a:gd name="T29" fmla="*/ 0 h 303"/>
                  <a:gd name="T30" fmla="*/ 3 w 256"/>
                  <a:gd name="T31" fmla="*/ 0 h 303"/>
                  <a:gd name="T32" fmla="*/ 2 w 256"/>
                  <a:gd name="T33" fmla="*/ 0 h 303"/>
                  <a:gd name="T34" fmla="*/ 2 w 256"/>
                  <a:gd name="T35" fmla="*/ 0 h 303"/>
                  <a:gd name="T36" fmla="*/ 2 w 256"/>
                  <a:gd name="T37" fmla="*/ 0 h 303"/>
                  <a:gd name="T38" fmla="*/ 1 w 256"/>
                  <a:gd name="T39" fmla="*/ 1 h 303"/>
                  <a:gd name="T40" fmla="*/ 1 w 256"/>
                  <a:gd name="T41" fmla="*/ 1 h 303"/>
                  <a:gd name="T42" fmla="*/ 0 w 256"/>
                  <a:gd name="T43" fmla="*/ 1 h 303"/>
                  <a:gd name="T44" fmla="*/ 0 w 256"/>
                  <a:gd name="T45" fmla="*/ 1 h 303"/>
                  <a:gd name="T46" fmla="*/ 0 w 256"/>
                  <a:gd name="T47" fmla="*/ 2 h 303"/>
                  <a:gd name="T48" fmla="*/ 0 w 256"/>
                  <a:gd name="T49" fmla="*/ 3 h 303"/>
                  <a:gd name="T50" fmla="*/ 0 w 256"/>
                  <a:gd name="T51" fmla="*/ 3 h 303"/>
                  <a:gd name="T52" fmla="*/ 0 w 256"/>
                  <a:gd name="T53" fmla="*/ 3 h 303"/>
                  <a:gd name="T54" fmla="*/ 0 w 256"/>
                  <a:gd name="T55" fmla="*/ 3 h 303"/>
                  <a:gd name="T56" fmla="*/ 0 w 256"/>
                  <a:gd name="T57" fmla="*/ 3 h 303"/>
                  <a:gd name="T58" fmla="*/ 0 w 256"/>
                  <a:gd name="T59" fmla="*/ 3 h 303"/>
                  <a:gd name="T60" fmla="*/ 1 w 256"/>
                  <a:gd name="T61" fmla="*/ 3 h 303"/>
                  <a:gd name="T62" fmla="*/ 1 w 256"/>
                  <a:gd name="T63" fmla="*/ 4 h 303"/>
                  <a:gd name="T64" fmla="*/ 1 w 256"/>
                  <a:gd name="T65" fmla="*/ 4 h 303"/>
                  <a:gd name="T66" fmla="*/ 1 w 256"/>
                  <a:gd name="T67" fmla="*/ 4 h 303"/>
                  <a:gd name="T68" fmla="*/ 2 w 256"/>
                  <a:gd name="T69" fmla="*/ 4 h 303"/>
                  <a:gd name="T70" fmla="*/ 2 w 256"/>
                  <a:gd name="T71" fmla="*/ 4 h 303"/>
                  <a:gd name="T72" fmla="*/ 2 w 256"/>
                  <a:gd name="T73" fmla="*/ 4 h 303"/>
                  <a:gd name="T74" fmla="*/ 2 w 256"/>
                  <a:gd name="T75" fmla="*/ 4 h 303"/>
                  <a:gd name="T76" fmla="*/ 2 w 256"/>
                  <a:gd name="T77" fmla="*/ 4 h 303"/>
                  <a:gd name="T78" fmla="*/ 3 w 256"/>
                  <a:gd name="T79" fmla="*/ 3 h 3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6"/>
                  <a:gd name="T121" fmla="*/ 0 h 303"/>
                  <a:gd name="T122" fmla="*/ 256 w 256"/>
                  <a:gd name="T123" fmla="*/ 303 h 3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6" h="303">
                    <a:moveTo>
                      <a:pt x="207" y="273"/>
                    </a:moveTo>
                    <a:lnTo>
                      <a:pt x="222" y="253"/>
                    </a:lnTo>
                    <a:lnTo>
                      <a:pt x="235" y="235"/>
                    </a:lnTo>
                    <a:lnTo>
                      <a:pt x="247" y="210"/>
                    </a:lnTo>
                    <a:lnTo>
                      <a:pt x="252" y="189"/>
                    </a:lnTo>
                    <a:lnTo>
                      <a:pt x="256" y="174"/>
                    </a:lnTo>
                    <a:lnTo>
                      <a:pt x="256" y="130"/>
                    </a:lnTo>
                    <a:lnTo>
                      <a:pt x="248" y="88"/>
                    </a:lnTo>
                    <a:lnTo>
                      <a:pt x="245" y="65"/>
                    </a:lnTo>
                    <a:lnTo>
                      <a:pt x="243" y="44"/>
                    </a:lnTo>
                    <a:lnTo>
                      <a:pt x="242" y="29"/>
                    </a:lnTo>
                    <a:lnTo>
                      <a:pt x="240" y="18"/>
                    </a:lnTo>
                    <a:lnTo>
                      <a:pt x="235" y="11"/>
                    </a:lnTo>
                    <a:lnTo>
                      <a:pt x="229" y="5"/>
                    </a:lnTo>
                    <a:lnTo>
                      <a:pt x="221" y="2"/>
                    </a:lnTo>
                    <a:lnTo>
                      <a:pt x="209" y="0"/>
                    </a:lnTo>
                    <a:lnTo>
                      <a:pt x="196" y="3"/>
                    </a:lnTo>
                    <a:lnTo>
                      <a:pt x="175" y="13"/>
                    </a:lnTo>
                    <a:lnTo>
                      <a:pt x="144" y="30"/>
                    </a:lnTo>
                    <a:lnTo>
                      <a:pt x="99" y="45"/>
                    </a:lnTo>
                    <a:lnTo>
                      <a:pt x="50" y="62"/>
                    </a:lnTo>
                    <a:lnTo>
                      <a:pt x="3" y="74"/>
                    </a:lnTo>
                    <a:lnTo>
                      <a:pt x="1" y="77"/>
                    </a:lnTo>
                    <a:lnTo>
                      <a:pt x="0" y="151"/>
                    </a:lnTo>
                    <a:lnTo>
                      <a:pt x="5" y="206"/>
                    </a:lnTo>
                    <a:lnTo>
                      <a:pt x="7" y="217"/>
                    </a:lnTo>
                    <a:lnTo>
                      <a:pt x="12" y="229"/>
                    </a:lnTo>
                    <a:lnTo>
                      <a:pt x="17" y="240"/>
                    </a:lnTo>
                    <a:lnTo>
                      <a:pt x="25" y="253"/>
                    </a:lnTo>
                    <a:lnTo>
                      <a:pt x="40" y="269"/>
                    </a:lnTo>
                    <a:lnTo>
                      <a:pt x="53" y="280"/>
                    </a:lnTo>
                    <a:lnTo>
                      <a:pt x="66" y="288"/>
                    </a:lnTo>
                    <a:lnTo>
                      <a:pt x="85" y="295"/>
                    </a:lnTo>
                    <a:lnTo>
                      <a:pt x="100" y="299"/>
                    </a:lnTo>
                    <a:lnTo>
                      <a:pt x="124" y="303"/>
                    </a:lnTo>
                    <a:lnTo>
                      <a:pt x="142" y="301"/>
                    </a:lnTo>
                    <a:lnTo>
                      <a:pt x="163" y="296"/>
                    </a:lnTo>
                    <a:lnTo>
                      <a:pt x="176" y="292"/>
                    </a:lnTo>
                    <a:lnTo>
                      <a:pt x="189" y="285"/>
                    </a:lnTo>
                    <a:lnTo>
                      <a:pt x="207" y="27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80" name="Freeform 221"/>
              <p:cNvSpPr>
                <a:spLocks/>
              </p:cNvSpPr>
              <p:nvPr/>
            </p:nvSpPr>
            <p:spPr bwMode="auto">
              <a:xfrm>
                <a:off x="1918" y="1929"/>
                <a:ext cx="14" cy="39"/>
              </a:xfrm>
              <a:custGeom>
                <a:avLst/>
                <a:gdLst>
                  <a:gd name="T0" fmla="*/ 0 w 43"/>
                  <a:gd name="T1" fmla="*/ 0 h 117"/>
                  <a:gd name="T2" fmla="*/ 0 w 43"/>
                  <a:gd name="T3" fmla="*/ 1 h 117"/>
                  <a:gd name="T4" fmla="*/ 0 w 43"/>
                  <a:gd name="T5" fmla="*/ 1 h 117"/>
                  <a:gd name="T6" fmla="*/ 1 w 43"/>
                  <a:gd name="T7" fmla="*/ 1 h 117"/>
                  <a:gd name="T8" fmla="*/ 1 w 43"/>
                  <a:gd name="T9" fmla="*/ 1 h 117"/>
                  <a:gd name="T10" fmla="*/ 0 w 43"/>
                  <a:gd name="T11" fmla="*/ 1 h 117"/>
                  <a:gd name="T12" fmla="*/ 0 w 43"/>
                  <a:gd name="T13" fmla="*/ 1 h 117"/>
                  <a:gd name="T14" fmla="*/ 0 w 43"/>
                  <a:gd name="T15" fmla="*/ 1 h 117"/>
                  <a:gd name="T16" fmla="*/ 0 w 43"/>
                  <a:gd name="T17" fmla="*/ 1 h 117"/>
                  <a:gd name="T18" fmla="*/ 0 w 43"/>
                  <a:gd name="T19" fmla="*/ 1 h 117"/>
                  <a:gd name="T20" fmla="*/ 0 w 43"/>
                  <a:gd name="T21" fmla="*/ 0 h 117"/>
                  <a:gd name="T22" fmla="*/ 0 w 43"/>
                  <a:gd name="T23" fmla="*/ 0 h 117"/>
                  <a:gd name="T24" fmla="*/ 0 w 43"/>
                  <a:gd name="T25" fmla="*/ 0 h 117"/>
                  <a:gd name="T26" fmla="*/ 0 w 43"/>
                  <a:gd name="T27" fmla="*/ 0 h 117"/>
                  <a:gd name="T28" fmla="*/ 0 w 43"/>
                  <a:gd name="T29" fmla="*/ 0 h 1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
                  <a:gd name="T46" fmla="*/ 0 h 117"/>
                  <a:gd name="T47" fmla="*/ 43 w 43"/>
                  <a:gd name="T48" fmla="*/ 117 h 1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 h="117">
                    <a:moveTo>
                      <a:pt x="33" y="29"/>
                    </a:moveTo>
                    <a:lnTo>
                      <a:pt x="32" y="58"/>
                    </a:lnTo>
                    <a:lnTo>
                      <a:pt x="37" y="88"/>
                    </a:lnTo>
                    <a:lnTo>
                      <a:pt x="42" y="114"/>
                    </a:lnTo>
                    <a:lnTo>
                      <a:pt x="43" y="117"/>
                    </a:lnTo>
                    <a:lnTo>
                      <a:pt x="36" y="112"/>
                    </a:lnTo>
                    <a:lnTo>
                      <a:pt x="26" y="101"/>
                    </a:lnTo>
                    <a:lnTo>
                      <a:pt x="14" y="86"/>
                    </a:lnTo>
                    <a:lnTo>
                      <a:pt x="8" y="75"/>
                    </a:lnTo>
                    <a:lnTo>
                      <a:pt x="4" y="65"/>
                    </a:lnTo>
                    <a:lnTo>
                      <a:pt x="0" y="33"/>
                    </a:lnTo>
                    <a:lnTo>
                      <a:pt x="1" y="15"/>
                    </a:lnTo>
                    <a:lnTo>
                      <a:pt x="9" y="0"/>
                    </a:lnTo>
                    <a:lnTo>
                      <a:pt x="33" y="31"/>
                    </a:lnTo>
                    <a:lnTo>
                      <a:pt x="33" y="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81" name="Freeform 222"/>
              <p:cNvSpPr>
                <a:spLocks/>
              </p:cNvSpPr>
              <p:nvPr/>
            </p:nvSpPr>
            <p:spPr bwMode="auto">
              <a:xfrm>
                <a:off x="1929" y="1875"/>
                <a:ext cx="109" cy="148"/>
              </a:xfrm>
              <a:custGeom>
                <a:avLst/>
                <a:gdLst>
                  <a:gd name="T0" fmla="*/ 4 w 327"/>
                  <a:gd name="T1" fmla="*/ 2 h 443"/>
                  <a:gd name="T2" fmla="*/ 4 w 327"/>
                  <a:gd name="T3" fmla="*/ 2 h 443"/>
                  <a:gd name="T4" fmla="*/ 4 w 327"/>
                  <a:gd name="T5" fmla="*/ 2 h 443"/>
                  <a:gd name="T6" fmla="*/ 4 w 327"/>
                  <a:gd name="T7" fmla="*/ 1 h 443"/>
                  <a:gd name="T8" fmla="*/ 4 w 327"/>
                  <a:gd name="T9" fmla="*/ 1 h 443"/>
                  <a:gd name="T10" fmla="*/ 4 w 327"/>
                  <a:gd name="T11" fmla="*/ 1 h 443"/>
                  <a:gd name="T12" fmla="*/ 4 w 327"/>
                  <a:gd name="T13" fmla="*/ 1 h 443"/>
                  <a:gd name="T14" fmla="*/ 4 w 327"/>
                  <a:gd name="T15" fmla="*/ 0 h 443"/>
                  <a:gd name="T16" fmla="*/ 4 w 327"/>
                  <a:gd name="T17" fmla="*/ 0 h 443"/>
                  <a:gd name="T18" fmla="*/ 4 w 327"/>
                  <a:gd name="T19" fmla="*/ 0 h 443"/>
                  <a:gd name="T20" fmla="*/ 3 w 327"/>
                  <a:gd name="T21" fmla="*/ 0 h 443"/>
                  <a:gd name="T22" fmla="*/ 3 w 327"/>
                  <a:gd name="T23" fmla="*/ 0 h 443"/>
                  <a:gd name="T24" fmla="*/ 3 w 327"/>
                  <a:gd name="T25" fmla="*/ 0 h 443"/>
                  <a:gd name="T26" fmla="*/ 3 w 327"/>
                  <a:gd name="T27" fmla="*/ 0 h 443"/>
                  <a:gd name="T28" fmla="*/ 3 w 327"/>
                  <a:gd name="T29" fmla="*/ 0 h 443"/>
                  <a:gd name="T30" fmla="*/ 2 w 327"/>
                  <a:gd name="T31" fmla="*/ 1 h 443"/>
                  <a:gd name="T32" fmla="*/ 2 w 327"/>
                  <a:gd name="T33" fmla="*/ 1 h 443"/>
                  <a:gd name="T34" fmla="*/ 2 w 327"/>
                  <a:gd name="T35" fmla="*/ 1 h 443"/>
                  <a:gd name="T36" fmla="*/ 2 w 327"/>
                  <a:gd name="T37" fmla="*/ 1 h 443"/>
                  <a:gd name="T38" fmla="*/ 2 w 327"/>
                  <a:gd name="T39" fmla="*/ 1 h 443"/>
                  <a:gd name="T40" fmla="*/ 2 w 327"/>
                  <a:gd name="T41" fmla="*/ 1 h 443"/>
                  <a:gd name="T42" fmla="*/ 2 w 327"/>
                  <a:gd name="T43" fmla="*/ 1 h 443"/>
                  <a:gd name="T44" fmla="*/ 1 w 327"/>
                  <a:gd name="T45" fmla="*/ 1 h 443"/>
                  <a:gd name="T46" fmla="*/ 1 w 327"/>
                  <a:gd name="T47" fmla="*/ 1 h 443"/>
                  <a:gd name="T48" fmla="*/ 1 w 327"/>
                  <a:gd name="T49" fmla="*/ 2 h 443"/>
                  <a:gd name="T50" fmla="*/ 1 w 327"/>
                  <a:gd name="T51" fmla="*/ 2 h 443"/>
                  <a:gd name="T52" fmla="*/ 1 w 327"/>
                  <a:gd name="T53" fmla="*/ 2 h 443"/>
                  <a:gd name="T54" fmla="*/ 1 w 327"/>
                  <a:gd name="T55" fmla="*/ 2 h 443"/>
                  <a:gd name="T56" fmla="*/ 1 w 327"/>
                  <a:gd name="T57" fmla="*/ 1 h 443"/>
                  <a:gd name="T58" fmla="*/ 1 w 327"/>
                  <a:gd name="T59" fmla="*/ 2 h 443"/>
                  <a:gd name="T60" fmla="*/ 0 w 327"/>
                  <a:gd name="T61" fmla="*/ 2 h 443"/>
                  <a:gd name="T62" fmla="*/ 0 w 327"/>
                  <a:gd name="T63" fmla="*/ 2 h 443"/>
                  <a:gd name="T64" fmla="*/ 0 w 327"/>
                  <a:gd name="T65" fmla="*/ 2 h 443"/>
                  <a:gd name="T66" fmla="*/ 0 w 327"/>
                  <a:gd name="T67" fmla="*/ 2 h 443"/>
                  <a:gd name="T68" fmla="*/ 0 w 327"/>
                  <a:gd name="T69" fmla="*/ 2 h 443"/>
                  <a:gd name="T70" fmla="*/ 0 w 327"/>
                  <a:gd name="T71" fmla="*/ 3 h 443"/>
                  <a:gd name="T72" fmla="*/ 0 w 327"/>
                  <a:gd name="T73" fmla="*/ 3 h 443"/>
                  <a:gd name="T74" fmla="*/ 0 w 327"/>
                  <a:gd name="T75" fmla="*/ 3 h 443"/>
                  <a:gd name="T76" fmla="*/ 0 w 327"/>
                  <a:gd name="T77" fmla="*/ 4 h 443"/>
                  <a:gd name="T78" fmla="*/ 1 w 327"/>
                  <a:gd name="T79" fmla="*/ 5 h 443"/>
                  <a:gd name="T80" fmla="*/ 1 w 327"/>
                  <a:gd name="T81" fmla="*/ 5 h 443"/>
                  <a:gd name="T82" fmla="*/ 1 w 327"/>
                  <a:gd name="T83" fmla="*/ 5 h 443"/>
                  <a:gd name="T84" fmla="*/ 1 w 327"/>
                  <a:gd name="T85" fmla="*/ 5 h 443"/>
                  <a:gd name="T86" fmla="*/ 1 w 327"/>
                  <a:gd name="T87" fmla="*/ 5 h 443"/>
                  <a:gd name="T88" fmla="*/ 2 w 327"/>
                  <a:gd name="T89" fmla="*/ 5 h 443"/>
                  <a:gd name="T90" fmla="*/ 2 w 327"/>
                  <a:gd name="T91" fmla="*/ 5 h 443"/>
                  <a:gd name="T92" fmla="*/ 3 w 327"/>
                  <a:gd name="T93" fmla="*/ 5 h 443"/>
                  <a:gd name="T94" fmla="*/ 3 w 327"/>
                  <a:gd name="T95" fmla="*/ 5 h 443"/>
                  <a:gd name="T96" fmla="*/ 3 w 327"/>
                  <a:gd name="T97" fmla="*/ 5 h 443"/>
                  <a:gd name="T98" fmla="*/ 3 w 327"/>
                  <a:gd name="T99" fmla="*/ 5 h 443"/>
                  <a:gd name="T100" fmla="*/ 3 w 327"/>
                  <a:gd name="T101" fmla="*/ 5 h 443"/>
                  <a:gd name="T102" fmla="*/ 4 w 327"/>
                  <a:gd name="T103" fmla="*/ 4 h 443"/>
                  <a:gd name="T104" fmla="*/ 4 w 327"/>
                  <a:gd name="T105" fmla="*/ 4 h 443"/>
                  <a:gd name="T106" fmla="*/ 4 w 327"/>
                  <a:gd name="T107" fmla="*/ 3 h 443"/>
                  <a:gd name="T108" fmla="*/ 4 w 327"/>
                  <a:gd name="T109" fmla="*/ 3 h 443"/>
                  <a:gd name="T110" fmla="*/ 4 w 327"/>
                  <a:gd name="T111" fmla="*/ 2 h 443"/>
                  <a:gd name="T112" fmla="*/ 4 w 327"/>
                  <a:gd name="T113" fmla="*/ 2 h 4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7"/>
                  <a:gd name="T172" fmla="*/ 0 h 443"/>
                  <a:gd name="T173" fmla="*/ 327 w 327"/>
                  <a:gd name="T174" fmla="*/ 443 h 4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7" h="443">
                    <a:moveTo>
                      <a:pt x="326" y="189"/>
                    </a:moveTo>
                    <a:lnTo>
                      <a:pt x="326" y="185"/>
                    </a:lnTo>
                    <a:lnTo>
                      <a:pt x="327" y="141"/>
                    </a:lnTo>
                    <a:lnTo>
                      <a:pt x="322" y="119"/>
                    </a:lnTo>
                    <a:lnTo>
                      <a:pt x="318" y="109"/>
                    </a:lnTo>
                    <a:lnTo>
                      <a:pt x="315" y="88"/>
                    </a:lnTo>
                    <a:lnTo>
                      <a:pt x="308" y="67"/>
                    </a:lnTo>
                    <a:lnTo>
                      <a:pt x="302" y="37"/>
                    </a:lnTo>
                    <a:lnTo>
                      <a:pt x="294" y="21"/>
                    </a:lnTo>
                    <a:lnTo>
                      <a:pt x="284" y="10"/>
                    </a:lnTo>
                    <a:lnTo>
                      <a:pt x="276" y="0"/>
                    </a:lnTo>
                    <a:lnTo>
                      <a:pt x="258" y="4"/>
                    </a:lnTo>
                    <a:lnTo>
                      <a:pt x="240" y="7"/>
                    </a:lnTo>
                    <a:lnTo>
                      <a:pt x="225" y="13"/>
                    </a:lnTo>
                    <a:lnTo>
                      <a:pt x="212" y="22"/>
                    </a:lnTo>
                    <a:lnTo>
                      <a:pt x="195" y="44"/>
                    </a:lnTo>
                    <a:lnTo>
                      <a:pt x="182" y="63"/>
                    </a:lnTo>
                    <a:lnTo>
                      <a:pt x="172" y="76"/>
                    </a:lnTo>
                    <a:lnTo>
                      <a:pt x="160" y="89"/>
                    </a:lnTo>
                    <a:lnTo>
                      <a:pt x="143" y="102"/>
                    </a:lnTo>
                    <a:lnTo>
                      <a:pt x="135" y="107"/>
                    </a:lnTo>
                    <a:lnTo>
                      <a:pt x="126" y="113"/>
                    </a:lnTo>
                    <a:lnTo>
                      <a:pt x="119" y="118"/>
                    </a:lnTo>
                    <a:lnTo>
                      <a:pt x="110" y="121"/>
                    </a:lnTo>
                    <a:lnTo>
                      <a:pt x="99" y="127"/>
                    </a:lnTo>
                    <a:lnTo>
                      <a:pt x="84" y="128"/>
                    </a:lnTo>
                    <a:lnTo>
                      <a:pt x="77" y="128"/>
                    </a:lnTo>
                    <a:lnTo>
                      <a:pt x="69" y="126"/>
                    </a:lnTo>
                    <a:lnTo>
                      <a:pt x="61" y="121"/>
                    </a:lnTo>
                    <a:lnTo>
                      <a:pt x="50" y="132"/>
                    </a:lnTo>
                    <a:lnTo>
                      <a:pt x="33" y="145"/>
                    </a:lnTo>
                    <a:lnTo>
                      <a:pt x="17" y="153"/>
                    </a:lnTo>
                    <a:lnTo>
                      <a:pt x="10" y="141"/>
                    </a:lnTo>
                    <a:lnTo>
                      <a:pt x="2" y="189"/>
                    </a:lnTo>
                    <a:lnTo>
                      <a:pt x="2" y="188"/>
                    </a:lnTo>
                    <a:lnTo>
                      <a:pt x="0" y="218"/>
                    </a:lnTo>
                    <a:lnTo>
                      <a:pt x="5" y="248"/>
                    </a:lnTo>
                    <a:lnTo>
                      <a:pt x="10" y="274"/>
                    </a:lnTo>
                    <a:lnTo>
                      <a:pt x="16" y="291"/>
                    </a:lnTo>
                    <a:lnTo>
                      <a:pt x="53" y="369"/>
                    </a:lnTo>
                    <a:lnTo>
                      <a:pt x="64" y="388"/>
                    </a:lnTo>
                    <a:lnTo>
                      <a:pt x="86" y="411"/>
                    </a:lnTo>
                    <a:lnTo>
                      <a:pt x="97" y="422"/>
                    </a:lnTo>
                    <a:lnTo>
                      <a:pt x="121" y="436"/>
                    </a:lnTo>
                    <a:lnTo>
                      <a:pt x="147" y="443"/>
                    </a:lnTo>
                    <a:lnTo>
                      <a:pt x="185" y="443"/>
                    </a:lnTo>
                    <a:lnTo>
                      <a:pt x="212" y="437"/>
                    </a:lnTo>
                    <a:lnTo>
                      <a:pt x="228" y="430"/>
                    </a:lnTo>
                    <a:lnTo>
                      <a:pt x="245" y="417"/>
                    </a:lnTo>
                    <a:lnTo>
                      <a:pt x="262" y="398"/>
                    </a:lnTo>
                    <a:lnTo>
                      <a:pt x="281" y="366"/>
                    </a:lnTo>
                    <a:lnTo>
                      <a:pt x="305" y="323"/>
                    </a:lnTo>
                    <a:lnTo>
                      <a:pt x="315" y="293"/>
                    </a:lnTo>
                    <a:lnTo>
                      <a:pt x="317" y="281"/>
                    </a:lnTo>
                    <a:lnTo>
                      <a:pt x="320" y="248"/>
                    </a:lnTo>
                    <a:lnTo>
                      <a:pt x="327" y="188"/>
                    </a:lnTo>
                    <a:lnTo>
                      <a:pt x="326" y="18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82" name="Freeform 223"/>
              <p:cNvSpPr>
                <a:spLocks/>
              </p:cNvSpPr>
              <p:nvPr/>
            </p:nvSpPr>
            <p:spPr bwMode="auto">
              <a:xfrm>
                <a:off x="2193" y="2783"/>
                <a:ext cx="36" cy="124"/>
              </a:xfrm>
              <a:custGeom>
                <a:avLst/>
                <a:gdLst>
                  <a:gd name="T0" fmla="*/ 0 w 109"/>
                  <a:gd name="T1" fmla="*/ 3 h 373"/>
                  <a:gd name="T2" fmla="*/ 0 w 109"/>
                  <a:gd name="T3" fmla="*/ 3 h 373"/>
                  <a:gd name="T4" fmla="*/ 0 w 109"/>
                  <a:gd name="T5" fmla="*/ 3 h 373"/>
                  <a:gd name="T6" fmla="*/ 0 w 109"/>
                  <a:gd name="T7" fmla="*/ 3 h 373"/>
                  <a:gd name="T8" fmla="*/ 0 w 109"/>
                  <a:gd name="T9" fmla="*/ 4 h 373"/>
                  <a:gd name="T10" fmla="*/ 1 w 109"/>
                  <a:gd name="T11" fmla="*/ 4 h 373"/>
                  <a:gd name="T12" fmla="*/ 1 w 109"/>
                  <a:gd name="T13" fmla="*/ 4 h 373"/>
                  <a:gd name="T14" fmla="*/ 1 w 109"/>
                  <a:gd name="T15" fmla="*/ 4 h 373"/>
                  <a:gd name="T16" fmla="*/ 1 w 109"/>
                  <a:gd name="T17" fmla="*/ 4 h 373"/>
                  <a:gd name="T18" fmla="*/ 1 w 109"/>
                  <a:gd name="T19" fmla="*/ 5 h 373"/>
                  <a:gd name="T20" fmla="*/ 1 w 109"/>
                  <a:gd name="T21" fmla="*/ 5 h 373"/>
                  <a:gd name="T22" fmla="*/ 1 w 109"/>
                  <a:gd name="T23" fmla="*/ 4 h 373"/>
                  <a:gd name="T24" fmla="*/ 1 w 109"/>
                  <a:gd name="T25" fmla="*/ 4 h 373"/>
                  <a:gd name="T26" fmla="*/ 1 w 109"/>
                  <a:gd name="T27" fmla="*/ 4 h 373"/>
                  <a:gd name="T28" fmla="*/ 1 w 109"/>
                  <a:gd name="T29" fmla="*/ 3 h 373"/>
                  <a:gd name="T30" fmla="*/ 1 w 109"/>
                  <a:gd name="T31" fmla="*/ 3 h 373"/>
                  <a:gd name="T32" fmla="*/ 1 w 109"/>
                  <a:gd name="T33" fmla="*/ 3 h 373"/>
                  <a:gd name="T34" fmla="*/ 1 w 109"/>
                  <a:gd name="T35" fmla="*/ 3 h 373"/>
                  <a:gd name="T36" fmla="*/ 1 w 109"/>
                  <a:gd name="T37" fmla="*/ 2 h 373"/>
                  <a:gd name="T38" fmla="*/ 1 w 109"/>
                  <a:gd name="T39" fmla="*/ 2 h 373"/>
                  <a:gd name="T40" fmla="*/ 1 w 109"/>
                  <a:gd name="T41" fmla="*/ 0 h 373"/>
                  <a:gd name="T42" fmla="*/ 1 w 109"/>
                  <a:gd name="T43" fmla="*/ 0 h 373"/>
                  <a:gd name="T44" fmla="*/ 1 w 109"/>
                  <a:gd name="T45" fmla="*/ 0 h 373"/>
                  <a:gd name="T46" fmla="*/ 0 w 109"/>
                  <a:gd name="T47" fmla="*/ 2 h 373"/>
                  <a:gd name="T48" fmla="*/ 0 w 109"/>
                  <a:gd name="T49" fmla="*/ 3 h 373"/>
                  <a:gd name="T50" fmla="*/ 0 w 109"/>
                  <a:gd name="T51" fmla="*/ 3 h 37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373"/>
                  <a:gd name="T80" fmla="*/ 109 w 109"/>
                  <a:gd name="T81" fmla="*/ 373 h 37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373">
                    <a:moveTo>
                      <a:pt x="0" y="220"/>
                    </a:moveTo>
                    <a:lnTo>
                      <a:pt x="1" y="223"/>
                    </a:lnTo>
                    <a:lnTo>
                      <a:pt x="21" y="266"/>
                    </a:lnTo>
                    <a:lnTo>
                      <a:pt x="28" y="279"/>
                    </a:lnTo>
                    <a:lnTo>
                      <a:pt x="36" y="294"/>
                    </a:lnTo>
                    <a:lnTo>
                      <a:pt x="45" y="307"/>
                    </a:lnTo>
                    <a:lnTo>
                      <a:pt x="54" y="319"/>
                    </a:lnTo>
                    <a:lnTo>
                      <a:pt x="75" y="343"/>
                    </a:lnTo>
                    <a:lnTo>
                      <a:pt x="91" y="357"/>
                    </a:lnTo>
                    <a:lnTo>
                      <a:pt x="103" y="370"/>
                    </a:lnTo>
                    <a:lnTo>
                      <a:pt x="103" y="373"/>
                    </a:lnTo>
                    <a:lnTo>
                      <a:pt x="103" y="352"/>
                    </a:lnTo>
                    <a:lnTo>
                      <a:pt x="100" y="299"/>
                    </a:lnTo>
                    <a:lnTo>
                      <a:pt x="99" y="287"/>
                    </a:lnTo>
                    <a:lnTo>
                      <a:pt x="97" y="276"/>
                    </a:lnTo>
                    <a:lnTo>
                      <a:pt x="97" y="264"/>
                    </a:lnTo>
                    <a:lnTo>
                      <a:pt x="101" y="244"/>
                    </a:lnTo>
                    <a:lnTo>
                      <a:pt x="108" y="212"/>
                    </a:lnTo>
                    <a:lnTo>
                      <a:pt x="109" y="190"/>
                    </a:lnTo>
                    <a:lnTo>
                      <a:pt x="108" y="179"/>
                    </a:lnTo>
                    <a:lnTo>
                      <a:pt x="73" y="1"/>
                    </a:lnTo>
                    <a:lnTo>
                      <a:pt x="74" y="0"/>
                    </a:lnTo>
                    <a:lnTo>
                      <a:pt x="61" y="0"/>
                    </a:lnTo>
                    <a:lnTo>
                      <a:pt x="24" y="162"/>
                    </a:lnTo>
                    <a:lnTo>
                      <a:pt x="1" y="223"/>
                    </a:lnTo>
                    <a:lnTo>
                      <a:pt x="0" y="2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83" name="Freeform 224"/>
              <p:cNvSpPr>
                <a:spLocks/>
              </p:cNvSpPr>
              <p:nvPr/>
            </p:nvSpPr>
            <p:spPr bwMode="auto">
              <a:xfrm>
                <a:off x="2177" y="2856"/>
                <a:ext cx="51" cy="74"/>
              </a:xfrm>
              <a:custGeom>
                <a:avLst/>
                <a:gdLst>
                  <a:gd name="T0" fmla="*/ 1 w 155"/>
                  <a:gd name="T1" fmla="*/ 0 h 223"/>
                  <a:gd name="T2" fmla="*/ 1 w 155"/>
                  <a:gd name="T3" fmla="*/ 0 h 223"/>
                  <a:gd name="T4" fmla="*/ 1 w 155"/>
                  <a:gd name="T5" fmla="*/ 1 h 223"/>
                  <a:gd name="T6" fmla="*/ 1 w 155"/>
                  <a:gd name="T7" fmla="*/ 1 h 223"/>
                  <a:gd name="T8" fmla="*/ 1 w 155"/>
                  <a:gd name="T9" fmla="*/ 1 h 223"/>
                  <a:gd name="T10" fmla="*/ 1 w 155"/>
                  <a:gd name="T11" fmla="*/ 1 h 223"/>
                  <a:gd name="T12" fmla="*/ 1 w 155"/>
                  <a:gd name="T13" fmla="*/ 1 h 223"/>
                  <a:gd name="T14" fmla="*/ 1 w 155"/>
                  <a:gd name="T15" fmla="*/ 2 h 223"/>
                  <a:gd name="T16" fmla="*/ 2 w 155"/>
                  <a:gd name="T17" fmla="*/ 2 h 223"/>
                  <a:gd name="T18" fmla="*/ 2 w 155"/>
                  <a:gd name="T19" fmla="*/ 2 h 223"/>
                  <a:gd name="T20" fmla="*/ 2 w 155"/>
                  <a:gd name="T21" fmla="*/ 2 h 223"/>
                  <a:gd name="T22" fmla="*/ 2 w 155"/>
                  <a:gd name="T23" fmla="*/ 3 h 223"/>
                  <a:gd name="T24" fmla="*/ 2 w 155"/>
                  <a:gd name="T25" fmla="*/ 3 h 223"/>
                  <a:gd name="T26" fmla="*/ 2 w 155"/>
                  <a:gd name="T27" fmla="*/ 3 h 223"/>
                  <a:gd name="T28" fmla="*/ 2 w 155"/>
                  <a:gd name="T29" fmla="*/ 2 h 223"/>
                  <a:gd name="T30" fmla="*/ 1 w 155"/>
                  <a:gd name="T31" fmla="*/ 2 h 223"/>
                  <a:gd name="T32" fmla="*/ 1 w 155"/>
                  <a:gd name="T33" fmla="*/ 2 h 223"/>
                  <a:gd name="T34" fmla="*/ 1 w 155"/>
                  <a:gd name="T35" fmla="*/ 2 h 223"/>
                  <a:gd name="T36" fmla="*/ 1 w 155"/>
                  <a:gd name="T37" fmla="*/ 3 h 223"/>
                  <a:gd name="T38" fmla="*/ 0 w 155"/>
                  <a:gd name="T39" fmla="*/ 3 h 223"/>
                  <a:gd name="T40" fmla="*/ 0 w 155"/>
                  <a:gd name="T41" fmla="*/ 2 h 223"/>
                  <a:gd name="T42" fmla="*/ 0 w 155"/>
                  <a:gd name="T43" fmla="*/ 2 h 223"/>
                  <a:gd name="T44" fmla="*/ 0 w 155"/>
                  <a:gd name="T45" fmla="*/ 2 h 223"/>
                  <a:gd name="T46" fmla="*/ 0 w 155"/>
                  <a:gd name="T47" fmla="*/ 2 h 223"/>
                  <a:gd name="T48" fmla="*/ 0 w 155"/>
                  <a:gd name="T49" fmla="*/ 2 h 223"/>
                  <a:gd name="T50" fmla="*/ 0 w 155"/>
                  <a:gd name="T51" fmla="*/ 1 h 223"/>
                  <a:gd name="T52" fmla="*/ 0 w 155"/>
                  <a:gd name="T53" fmla="*/ 1 h 223"/>
                  <a:gd name="T54" fmla="*/ 0 w 155"/>
                  <a:gd name="T55" fmla="*/ 1 h 223"/>
                  <a:gd name="T56" fmla="*/ 0 w 155"/>
                  <a:gd name="T57" fmla="*/ 1 h 223"/>
                  <a:gd name="T58" fmla="*/ 0 w 155"/>
                  <a:gd name="T59" fmla="*/ 1 h 223"/>
                  <a:gd name="T60" fmla="*/ 0 w 155"/>
                  <a:gd name="T61" fmla="*/ 0 h 223"/>
                  <a:gd name="T62" fmla="*/ 1 w 155"/>
                  <a:gd name="T63" fmla="*/ 0 h 2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5"/>
                  <a:gd name="T97" fmla="*/ 0 h 223"/>
                  <a:gd name="T98" fmla="*/ 155 w 155"/>
                  <a:gd name="T99" fmla="*/ 223 h 2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5" h="223">
                    <a:moveTo>
                      <a:pt x="46" y="0"/>
                    </a:moveTo>
                    <a:lnTo>
                      <a:pt x="48" y="2"/>
                    </a:lnTo>
                    <a:lnTo>
                      <a:pt x="68" y="46"/>
                    </a:lnTo>
                    <a:lnTo>
                      <a:pt x="75" y="59"/>
                    </a:lnTo>
                    <a:lnTo>
                      <a:pt x="83" y="74"/>
                    </a:lnTo>
                    <a:lnTo>
                      <a:pt x="92" y="87"/>
                    </a:lnTo>
                    <a:lnTo>
                      <a:pt x="102" y="99"/>
                    </a:lnTo>
                    <a:lnTo>
                      <a:pt x="123" y="123"/>
                    </a:lnTo>
                    <a:lnTo>
                      <a:pt x="138" y="137"/>
                    </a:lnTo>
                    <a:lnTo>
                      <a:pt x="150" y="150"/>
                    </a:lnTo>
                    <a:lnTo>
                      <a:pt x="155" y="223"/>
                    </a:lnTo>
                    <a:lnTo>
                      <a:pt x="148" y="217"/>
                    </a:lnTo>
                    <a:lnTo>
                      <a:pt x="138" y="210"/>
                    </a:lnTo>
                    <a:lnTo>
                      <a:pt x="129" y="198"/>
                    </a:lnTo>
                    <a:lnTo>
                      <a:pt x="121" y="186"/>
                    </a:lnTo>
                    <a:lnTo>
                      <a:pt x="108" y="170"/>
                    </a:lnTo>
                    <a:lnTo>
                      <a:pt x="96" y="158"/>
                    </a:lnTo>
                    <a:lnTo>
                      <a:pt x="97" y="217"/>
                    </a:lnTo>
                    <a:lnTo>
                      <a:pt x="38" y="217"/>
                    </a:lnTo>
                    <a:lnTo>
                      <a:pt x="37" y="196"/>
                    </a:lnTo>
                    <a:lnTo>
                      <a:pt x="35" y="175"/>
                    </a:lnTo>
                    <a:lnTo>
                      <a:pt x="30" y="153"/>
                    </a:lnTo>
                    <a:lnTo>
                      <a:pt x="23" y="143"/>
                    </a:lnTo>
                    <a:lnTo>
                      <a:pt x="15" y="132"/>
                    </a:lnTo>
                    <a:lnTo>
                      <a:pt x="6" y="121"/>
                    </a:lnTo>
                    <a:lnTo>
                      <a:pt x="3" y="111"/>
                    </a:lnTo>
                    <a:lnTo>
                      <a:pt x="0" y="99"/>
                    </a:lnTo>
                    <a:lnTo>
                      <a:pt x="4" y="74"/>
                    </a:lnTo>
                    <a:lnTo>
                      <a:pt x="15" y="47"/>
                    </a:lnTo>
                    <a:lnTo>
                      <a:pt x="27" y="24"/>
                    </a:lnTo>
                    <a:lnTo>
                      <a:pt x="46"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84" name="Freeform 225"/>
              <p:cNvSpPr>
                <a:spLocks/>
              </p:cNvSpPr>
              <p:nvPr/>
            </p:nvSpPr>
            <p:spPr bwMode="auto">
              <a:xfrm>
                <a:off x="1879" y="2296"/>
                <a:ext cx="13" cy="24"/>
              </a:xfrm>
              <a:custGeom>
                <a:avLst/>
                <a:gdLst>
                  <a:gd name="T0" fmla="*/ 0 w 40"/>
                  <a:gd name="T1" fmla="*/ 0 h 71"/>
                  <a:gd name="T2" fmla="*/ 0 w 40"/>
                  <a:gd name="T3" fmla="*/ 0 h 71"/>
                  <a:gd name="T4" fmla="*/ 0 w 40"/>
                  <a:gd name="T5" fmla="*/ 1 h 71"/>
                  <a:gd name="T6" fmla="*/ 0 w 40"/>
                  <a:gd name="T7" fmla="*/ 1 h 71"/>
                  <a:gd name="T8" fmla="*/ 0 w 40"/>
                  <a:gd name="T9" fmla="*/ 1 h 71"/>
                  <a:gd name="T10" fmla="*/ 0 60000 65536"/>
                  <a:gd name="T11" fmla="*/ 0 60000 65536"/>
                  <a:gd name="T12" fmla="*/ 0 60000 65536"/>
                  <a:gd name="T13" fmla="*/ 0 60000 65536"/>
                  <a:gd name="T14" fmla="*/ 0 60000 65536"/>
                  <a:gd name="T15" fmla="*/ 0 w 40"/>
                  <a:gd name="T16" fmla="*/ 0 h 71"/>
                  <a:gd name="T17" fmla="*/ 40 w 40"/>
                  <a:gd name="T18" fmla="*/ 71 h 71"/>
                </a:gdLst>
                <a:ahLst/>
                <a:cxnLst>
                  <a:cxn ang="T10">
                    <a:pos x="T0" y="T1"/>
                  </a:cxn>
                  <a:cxn ang="T11">
                    <a:pos x="T2" y="T3"/>
                  </a:cxn>
                  <a:cxn ang="T12">
                    <a:pos x="T4" y="T5"/>
                  </a:cxn>
                  <a:cxn ang="T13">
                    <a:pos x="T6" y="T7"/>
                  </a:cxn>
                  <a:cxn ang="T14">
                    <a:pos x="T8" y="T9"/>
                  </a:cxn>
                </a:cxnLst>
                <a:rect l="T15" t="T16" r="T17" b="T18"/>
                <a:pathLst>
                  <a:path w="40" h="71">
                    <a:moveTo>
                      <a:pt x="0" y="0"/>
                    </a:moveTo>
                    <a:lnTo>
                      <a:pt x="5" y="13"/>
                    </a:lnTo>
                    <a:lnTo>
                      <a:pt x="19" y="43"/>
                    </a:lnTo>
                    <a:lnTo>
                      <a:pt x="32" y="59"/>
                    </a:lnTo>
                    <a:lnTo>
                      <a:pt x="40" y="71"/>
                    </a:lnTo>
                  </a:path>
                </a:pathLst>
              </a:custGeom>
              <a:noFill/>
              <a:ln w="0">
                <a:solidFill>
                  <a:srgbClr val="000000"/>
                </a:solidFill>
                <a:round/>
                <a:headEnd/>
                <a:tailEnd/>
              </a:ln>
            </p:spPr>
            <p:txBody>
              <a:bodyPr/>
              <a:lstStyle/>
              <a:p>
                <a:pPr eaLnBrk="0" hangingPunct="0"/>
                <a:endParaRPr lang="it-IT"/>
              </a:p>
            </p:txBody>
          </p:sp>
          <p:sp>
            <p:nvSpPr>
              <p:cNvPr id="83285" name="Freeform 226"/>
              <p:cNvSpPr>
                <a:spLocks/>
              </p:cNvSpPr>
              <p:nvPr/>
            </p:nvSpPr>
            <p:spPr bwMode="auto">
              <a:xfrm>
                <a:off x="2221" y="2053"/>
                <a:ext cx="65" cy="44"/>
              </a:xfrm>
              <a:custGeom>
                <a:avLst/>
                <a:gdLst>
                  <a:gd name="T0" fmla="*/ 2 w 193"/>
                  <a:gd name="T1" fmla="*/ 0 h 133"/>
                  <a:gd name="T2" fmla="*/ 2 w 193"/>
                  <a:gd name="T3" fmla="*/ 1 h 133"/>
                  <a:gd name="T4" fmla="*/ 2 w 193"/>
                  <a:gd name="T5" fmla="*/ 1 h 133"/>
                  <a:gd name="T6" fmla="*/ 1 w 193"/>
                  <a:gd name="T7" fmla="*/ 1 h 133"/>
                  <a:gd name="T8" fmla="*/ 1 w 193"/>
                  <a:gd name="T9" fmla="*/ 1 h 133"/>
                  <a:gd name="T10" fmla="*/ 1 w 193"/>
                  <a:gd name="T11" fmla="*/ 1 h 133"/>
                  <a:gd name="T12" fmla="*/ 1 w 193"/>
                  <a:gd name="T13" fmla="*/ 0 h 133"/>
                  <a:gd name="T14" fmla="*/ 0 w 193"/>
                  <a:gd name="T15" fmla="*/ 0 h 133"/>
                  <a:gd name="T16" fmla="*/ 0 w 193"/>
                  <a:gd name="T17" fmla="*/ 0 h 133"/>
                  <a:gd name="T18" fmla="*/ 0 w 193"/>
                  <a:gd name="T19" fmla="*/ 1 h 133"/>
                  <a:gd name="T20" fmla="*/ 0 w 193"/>
                  <a:gd name="T21" fmla="*/ 1 h 133"/>
                  <a:gd name="T22" fmla="*/ 0 w 193"/>
                  <a:gd name="T23" fmla="*/ 1 h 133"/>
                  <a:gd name="T24" fmla="*/ 1 w 193"/>
                  <a:gd name="T25" fmla="*/ 1 h 133"/>
                  <a:gd name="T26" fmla="*/ 1 w 193"/>
                  <a:gd name="T27" fmla="*/ 2 h 133"/>
                  <a:gd name="T28" fmla="*/ 1 w 193"/>
                  <a:gd name="T29" fmla="*/ 2 h 133"/>
                  <a:gd name="T30" fmla="*/ 1 w 193"/>
                  <a:gd name="T31" fmla="*/ 2 h 133"/>
                  <a:gd name="T32" fmla="*/ 2 w 193"/>
                  <a:gd name="T33" fmla="*/ 2 h 133"/>
                  <a:gd name="T34" fmla="*/ 2 w 193"/>
                  <a:gd name="T35" fmla="*/ 2 h 133"/>
                  <a:gd name="T36" fmla="*/ 2 w 193"/>
                  <a:gd name="T37" fmla="*/ 1 h 133"/>
                  <a:gd name="T38" fmla="*/ 2 w 193"/>
                  <a:gd name="T39" fmla="*/ 1 h 133"/>
                  <a:gd name="T40" fmla="*/ 2 w 193"/>
                  <a:gd name="T41" fmla="*/ 1 h 133"/>
                  <a:gd name="T42" fmla="*/ 2 w 193"/>
                  <a:gd name="T43" fmla="*/ 0 h 133"/>
                  <a:gd name="T44" fmla="*/ 2 w 193"/>
                  <a:gd name="T45" fmla="*/ 0 h 13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3"/>
                  <a:gd name="T70" fmla="*/ 0 h 133"/>
                  <a:gd name="T71" fmla="*/ 193 w 193"/>
                  <a:gd name="T72" fmla="*/ 133 h 13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3" h="133">
                    <a:moveTo>
                      <a:pt x="182" y="29"/>
                    </a:moveTo>
                    <a:lnTo>
                      <a:pt x="157" y="43"/>
                    </a:lnTo>
                    <a:lnTo>
                      <a:pt x="133" y="48"/>
                    </a:lnTo>
                    <a:lnTo>
                      <a:pt x="109" y="48"/>
                    </a:lnTo>
                    <a:lnTo>
                      <a:pt x="89" y="46"/>
                    </a:lnTo>
                    <a:lnTo>
                      <a:pt x="69" y="41"/>
                    </a:lnTo>
                    <a:lnTo>
                      <a:pt x="48" y="26"/>
                    </a:lnTo>
                    <a:lnTo>
                      <a:pt x="23" y="8"/>
                    </a:lnTo>
                    <a:lnTo>
                      <a:pt x="17" y="0"/>
                    </a:lnTo>
                    <a:lnTo>
                      <a:pt x="0" y="90"/>
                    </a:lnTo>
                    <a:lnTo>
                      <a:pt x="9" y="103"/>
                    </a:lnTo>
                    <a:lnTo>
                      <a:pt x="24" y="114"/>
                    </a:lnTo>
                    <a:lnTo>
                      <a:pt x="41" y="122"/>
                    </a:lnTo>
                    <a:lnTo>
                      <a:pt x="58" y="125"/>
                    </a:lnTo>
                    <a:lnTo>
                      <a:pt x="84" y="130"/>
                    </a:lnTo>
                    <a:lnTo>
                      <a:pt x="109" y="133"/>
                    </a:lnTo>
                    <a:lnTo>
                      <a:pt x="139" y="130"/>
                    </a:lnTo>
                    <a:lnTo>
                      <a:pt x="154" y="125"/>
                    </a:lnTo>
                    <a:lnTo>
                      <a:pt x="165" y="120"/>
                    </a:lnTo>
                    <a:lnTo>
                      <a:pt x="170" y="114"/>
                    </a:lnTo>
                    <a:lnTo>
                      <a:pt x="180" y="71"/>
                    </a:lnTo>
                    <a:lnTo>
                      <a:pt x="193" y="21"/>
                    </a:lnTo>
                    <a:lnTo>
                      <a:pt x="182" y="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86" name="Freeform 227"/>
              <p:cNvSpPr>
                <a:spLocks/>
              </p:cNvSpPr>
              <p:nvPr/>
            </p:nvSpPr>
            <p:spPr bwMode="auto">
              <a:xfrm>
                <a:off x="2339" y="1943"/>
                <a:ext cx="114" cy="78"/>
              </a:xfrm>
              <a:custGeom>
                <a:avLst/>
                <a:gdLst>
                  <a:gd name="T0" fmla="*/ 4 w 340"/>
                  <a:gd name="T1" fmla="*/ 2 h 232"/>
                  <a:gd name="T2" fmla="*/ 3 w 340"/>
                  <a:gd name="T3" fmla="*/ 2 h 232"/>
                  <a:gd name="T4" fmla="*/ 3 w 340"/>
                  <a:gd name="T5" fmla="*/ 2 h 232"/>
                  <a:gd name="T6" fmla="*/ 3 w 340"/>
                  <a:gd name="T7" fmla="*/ 2 h 232"/>
                  <a:gd name="T8" fmla="*/ 3 w 340"/>
                  <a:gd name="T9" fmla="*/ 2 h 232"/>
                  <a:gd name="T10" fmla="*/ 2 w 340"/>
                  <a:gd name="T11" fmla="*/ 1 h 232"/>
                  <a:gd name="T12" fmla="*/ 2 w 340"/>
                  <a:gd name="T13" fmla="*/ 2 h 232"/>
                  <a:gd name="T14" fmla="*/ 1 w 340"/>
                  <a:gd name="T15" fmla="*/ 2 h 232"/>
                  <a:gd name="T16" fmla="*/ 1 w 340"/>
                  <a:gd name="T17" fmla="*/ 2 h 232"/>
                  <a:gd name="T18" fmla="*/ 1 w 340"/>
                  <a:gd name="T19" fmla="*/ 2 h 232"/>
                  <a:gd name="T20" fmla="*/ 0 w 340"/>
                  <a:gd name="T21" fmla="*/ 2 h 232"/>
                  <a:gd name="T22" fmla="*/ 0 w 340"/>
                  <a:gd name="T23" fmla="*/ 2 h 232"/>
                  <a:gd name="T24" fmla="*/ 0 w 340"/>
                  <a:gd name="T25" fmla="*/ 2 h 232"/>
                  <a:gd name="T26" fmla="*/ 0 w 340"/>
                  <a:gd name="T27" fmla="*/ 2 h 232"/>
                  <a:gd name="T28" fmla="*/ 0 w 340"/>
                  <a:gd name="T29" fmla="*/ 2 h 232"/>
                  <a:gd name="T30" fmla="*/ 0 w 340"/>
                  <a:gd name="T31" fmla="*/ 1 h 232"/>
                  <a:gd name="T32" fmla="*/ 0 w 340"/>
                  <a:gd name="T33" fmla="*/ 1 h 232"/>
                  <a:gd name="T34" fmla="*/ 1 w 340"/>
                  <a:gd name="T35" fmla="*/ 1 h 232"/>
                  <a:gd name="T36" fmla="*/ 1 w 340"/>
                  <a:gd name="T37" fmla="*/ 0 h 232"/>
                  <a:gd name="T38" fmla="*/ 1 w 340"/>
                  <a:gd name="T39" fmla="*/ 0 h 232"/>
                  <a:gd name="T40" fmla="*/ 1 w 340"/>
                  <a:gd name="T41" fmla="*/ 0 h 232"/>
                  <a:gd name="T42" fmla="*/ 1 w 340"/>
                  <a:gd name="T43" fmla="*/ 0 h 232"/>
                  <a:gd name="T44" fmla="*/ 1 w 340"/>
                  <a:gd name="T45" fmla="*/ 0 h 232"/>
                  <a:gd name="T46" fmla="*/ 2 w 340"/>
                  <a:gd name="T47" fmla="*/ 0 h 232"/>
                  <a:gd name="T48" fmla="*/ 2 w 340"/>
                  <a:gd name="T49" fmla="*/ 0 h 232"/>
                  <a:gd name="T50" fmla="*/ 3 w 340"/>
                  <a:gd name="T51" fmla="*/ 0 h 232"/>
                  <a:gd name="T52" fmla="*/ 3 w 340"/>
                  <a:gd name="T53" fmla="*/ 0 h 232"/>
                  <a:gd name="T54" fmla="*/ 4 w 340"/>
                  <a:gd name="T55" fmla="*/ 1 h 232"/>
                  <a:gd name="T56" fmla="*/ 4 w 340"/>
                  <a:gd name="T57" fmla="*/ 1 h 232"/>
                  <a:gd name="T58" fmla="*/ 4 w 340"/>
                  <a:gd name="T59" fmla="*/ 2 h 232"/>
                  <a:gd name="T60" fmla="*/ 4 w 340"/>
                  <a:gd name="T61" fmla="*/ 2 h 232"/>
                  <a:gd name="T62" fmla="*/ 4 w 340"/>
                  <a:gd name="T63" fmla="*/ 3 h 232"/>
                  <a:gd name="T64" fmla="*/ 4 w 340"/>
                  <a:gd name="T65" fmla="*/ 3 h 2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40"/>
                  <a:gd name="T100" fmla="*/ 0 h 232"/>
                  <a:gd name="T101" fmla="*/ 340 w 340"/>
                  <a:gd name="T102" fmla="*/ 232 h 2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40" h="232">
                    <a:moveTo>
                      <a:pt x="301" y="227"/>
                    </a:moveTo>
                    <a:lnTo>
                      <a:pt x="297" y="187"/>
                    </a:lnTo>
                    <a:lnTo>
                      <a:pt x="269" y="208"/>
                    </a:lnTo>
                    <a:lnTo>
                      <a:pt x="267" y="184"/>
                    </a:lnTo>
                    <a:lnTo>
                      <a:pt x="262" y="167"/>
                    </a:lnTo>
                    <a:lnTo>
                      <a:pt x="251" y="150"/>
                    </a:lnTo>
                    <a:lnTo>
                      <a:pt x="241" y="141"/>
                    </a:lnTo>
                    <a:lnTo>
                      <a:pt x="229" y="129"/>
                    </a:lnTo>
                    <a:lnTo>
                      <a:pt x="216" y="125"/>
                    </a:lnTo>
                    <a:lnTo>
                      <a:pt x="203" y="122"/>
                    </a:lnTo>
                    <a:lnTo>
                      <a:pt x="191" y="121"/>
                    </a:lnTo>
                    <a:lnTo>
                      <a:pt x="164" y="117"/>
                    </a:lnTo>
                    <a:lnTo>
                      <a:pt x="148" y="119"/>
                    </a:lnTo>
                    <a:lnTo>
                      <a:pt x="132" y="122"/>
                    </a:lnTo>
                    <a:lnTo>
                      <a:pt x="122" y="126"/>
                    </a:lnTo>
                    <a:lnTo>
                      <a:pt x="109" y="132"/>
                    </a:lnTo>
                    <a:lnTo>
                      <a:pt x="97" y="141"/>
                    </a:lnTo>
                    <a:lnTo>
                      <a:pt x="83" y="154"/>
                    </a:lnTo>
                    <a:lnTo>
                      <a:pt x="75" y="121"/>
                    </a:lnTo>
                    <a:lnTo>
                      <a:pt x="62" y="129"/>
                    </a:lnTo>
                    <a:lnTo>
                      <a:pt x="47" y="142"/>
                    </a:lnTo>
                    <a:lnTo>
                      <a:pt x="39" y="156"/>
                    </a:lnTo>
                    <a:lnTo>
                      <a:pt x="34" y="173"/>
                    </a:lnTo>
                    <a:lnTo>
                      <a:pt x="33" y="196"/>
                    </a:lnTo>
                    <a:lnTo>
                      <a:pt x="24" y="184"/>
                    </a:lnTo>
                    <a:lnTo>
                      <a:pt x="19" y="163"/>
                    </a:lnTo>
                    <a:lnTo>
                      <a:pt x="22" y="141"/>
                    </a:lnTo>
                    <a:lnTo>
                      <a:pt x="24" y="129"/>
                    </a:lnTo>
                    <a:lnTo>
                      <a:pt x="33" y="110"/>
                    </a:lnTo>
                    <a:lnTo>
                      <a:pt x="22" y="121"/>
                    </a:lnTo>
                    <a:lnTo>
                      <a:pt x="0" y="133"/>
                    </a:lnTo>
                    <a:lnTo>
                      <a:pt x="4" y="116"/>
                    </a:lnTo>
                    <a:lnTo>
                      <a:pt x="11" y="96"/>
                    </a:lnTo>
                    <a:lnTo>
                      <a:pt x="24" y="77"/>
                    </a:lnTo>
                    <a:lnTo>
                      <a:pt x="45" y="56"/>
                    </a:lnTo>
                    <a:lnTo>
                      <a:pt x="60" y="46"/>
                    </a:lnTo>
                    <a:lnTo>
                      <a:pt x="83" y="34"/>
                    </a:lnTo>
                    <a:lnTo>
                      <a:pt x="64" y="31"/>
                    </a:lnTo>
                    <a:lnTo>
                      <a:pt x="43" y="33"/>
                    </a:lnTo>
                    <a:lnTo>
                      <a:pt x="60" y="24"/>
                    </a:lnTo>
                    <a:lnTo>
                      <a:pt x="76" y="21"/>
                    </a:lnTo>
                    <a:lnTo>
                      <a:pt x="95" y="18"/>
                    </a:lnTo>
                    <a:lnTo>
                      <a:pt x="112" y="23"/>
                    </a:lnTo>
                    <a:lnTo>
                      <a:pt x="103" y="11"/>
                    </a:lnTo>
                    <a:lnTo>
                      <a:pt x="90" y="3"/>
                    </a:lnTo>
                    <a:lnTo>
                      <a:pt x="118" y="0"/>
                    </a:lnTo>
                    <a:lnTo>
                      <a:pt x="143" y="2"/>
                    </a:lnTo>
                    <a:lnTo>
                      <a:pt x="166" y="7"/>
                    </a:lnTo>
                    <a:lnTo>
                      <a:pt x="190" y="14"/>
                    </a:lnTo>
                    <a:lnTo>
                      <a:pt x="176" y="2"/>
                    </a:lnTo>
                    <a:lnTo>
                      <a:pt x="202" y="8"/>
                    </a:lnTo>
                    <a:lnTo>
                      <a:pt x="229" y="15"/>
                    </a:lnTo>
                    <a:lnTo>
                      <a:pt x="251" y="23"/>
                    </a:lnTo>
                    <a:lnTo>
                      <a:pt x="275" y="36"/>
                    </a:lnTo>
                    <a:lnTo>
                      <a:pt x="294" y="48"/>
                    </a:lnTo>
                    <a:lnTo>
                      <a:pt x="306" y="63"/>
                    </a:lnTo>
                    <a:lnTo>
                      <a:pt x="316" y="79"/>
                    </a:lnTo>
                    <a:lnTo>
                      <a:pt x="327" y="99"/>
                    </a:lnTo>
                    <a:lnTo>
                      <a:pt x="334" y="119"/>
                    </a:lnTo>
                    <a:lnTo>
                      <a:pt x="337" y="141"/>
                    </a:lnTo>
                    <a:lnTo>
                      <a:pt x="340" y="156"/>
                    </a:lnTo>
                    <a:lnTo>
                      <a:pt x="337" y="173"/>
                    </a:lnTo>
                    <a:lnTo>
                      <a:pt x="333" y="189"/>
                    </a:lnTo>
                    <a:lnTo>
                      <a:pt x="324" y="207"/>
                    </a:lnTo>
                    <a:lnTo>
                      <a:pt x="315" y="220"/>
                    </a:lnTo>
                    <a:lnTo>
                      <a:pt x="301" y="232"/>
                    </a:lnTo>
                    <a:lnTo>
                      <a:pt x="301" y="22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87" name="Freeform 228"/>
              <p:cNvSpPr>
                <a:spLocks/>
              </p:cNvSpPr>
              <p:nvPr/>
            </p:nvSpPr>
            <p:spPr bwMode="auto">
              <a:xfrm>
                <a:off x="2360" y="2046"/>
                <a:ext cx="80" cy="33"/>
              </a:xfrm>
              <a:custGeom>
                <a:avLst/>
                <a:gdLst>
                  <a:gd name="T0" fmla="*/ 0 w 239"/>
                  <a:gd name="T1" fmla="*/ 1 h 100"/>
                  <a:gd name="T2" fmla="*/ 0 w 239"/>
                  <a:gd name="T3" fmla="*/ 1 h 100"/>
                  <a:gd name="T4" fmla="*/ 0 w 239"/>
                  <a:gd name="T5" fmla="*/ 1 h 100"/>
                  <a:gd name="T6" fmla="*/ 0 w 239"/>
                  <a:gd name="T7" fmla="*/ 1 h 100"/>
                  <a:gd name="T8" fmla="*/ 0 w 239"/>
                  <a:gd name="T9" fmla="*/ 1 h 100"/>
                  <a:gd name="T10" fmla="*/ 0 w 239"/>
                  <a:gd name="T11" fmla="*/ 1 h 100"/>
                  <a:gd name="T12" fmla="*/ 1 w 239"/>
                  <a:gd name="T13" fmla="*/ 1 h 100"/>
                  <a:gd name="T14" fmla="*/ 1 w 239"/>
                  <a:gd name="T15" fmla="*/ 1 h 100"/>
                  <a:gd name="T16" fmla="*/ 1 w 239"/>
                  <a:gd name="T17" fmla="*/ 1 h 100"/>
                  <a:gd name="T18" fmla="*/ 1 w 239"/>
                  <a:gd name="T19" fmla="*/ 1 h 100"/>
                  <a:gd name="T20" fmla="*/ 2 w 239"/>
                  <a:gd name="T21" fmla="*/ 1 h 100"/>
                  <a:gd name="T22" fmla="*/ 2 w 239"/>
                  <a:gd name="T23" fmla="*/ 1 h 100"/>
                  <a:gd name="T24" fmla="*/ 3 w 239"/>
                  <a:gd name="T25" fmla="*/ 1 h 100"/>
                  <a:gd name="T26" fmla="*/ 3 w 239"/>
                  <a:gd name="T27" fmla="*/ 1 h 100"/>
                  <a:gd name="T28" fmla="*/ 3 w 239"/>
                  <a:gd name="T29" fmla="*/ 1 h 100"/>
                  <a:gd name="T30" fmla="*/ 3 w 239"/>
                  <a:gd name="T31" fmla="*/ 1 h 100"/>
                  <a:gd name="T32" fmla="*/ 3 w 239"/>
                  <a:gd name="T33" fmla="*/ 1 h 100"/>
                  <a:gd name="T34" fmla="*/ 3 w 239"/>
                  <a:gd name="T35" fmla="*/ 0 h 100"/>
                  <a:gd name="T36" fmla="*/ 3 w 239"/>
                  <a:gd name="T37" fmla="*/ 0 h 100"/>
                  <a:gd name="T38" fmla="*/ 3 w 239"/>
                  <a:gd name="T39" fmla="*/ 0 h 100"/>
                  <a:gd name="T40" fmla="*/ 3 w 239"/>
                  <a:gd name="T41" fmla="*/ 0 h 100"/>
                  <a:gd name="T42" fmla="*/ 3 w 239"/>
                  <a:gd name="T43" fmla="*/ 0 h 100"/>
                  <a:gd name="T44" fmla="*/ 2 w 239"/>
                  <a:gd name="T45" fmla="*/ 0 h 100"/>
                  <a:gd name="T46" fmla="*/ 2 w 239"/>
                  <a:gd name="T47" fmla="*/ 0 h 100"/>
                  <a:gd name="T48" fmla="*/ 2 w 239"/>
                  <a:gd name="T49" fmla="*/ 0 h 100"/>
                  <a:gd name="T50" fmla="*/ 2 w 239"/>
                  <a:gd name="T51" fmla="*/ 0 h 100"/>
                  <a:gd name="T52" fmla="*/ 2 w 239"/>
                  <a:gd name="T53" fmla="*/ 0 h 100"/>
                  <a:gd name="T54" fmla="*/ 2 w 239"/>
                  <a:gd name="T55" fmla="*/ 0 h 100"/>
                  <a:gd name="T56" fmla="*/ 1 w 239"/>
                  <a:gd name="T57" fmla="*/ 1 h 100"/>
                  <a:gd name="T58" fmla="*/ 1 w 239"/>
                  <a:gd name="T59" fmla="*/ 1 h 100"/>
                  <a:gd name="T60" fmla="*/ 1 w 239"/>
                  <a:gd name="T61" fmla="*/ 0 h 100"/>
                  <a:gd name="T62" fmla="*/ 0 w 239"/>
                  <a:gd name="T63" fmla="*/ 0 h 100"/>
                  <a:gd name="T64" fmla="*/ 0 w 239"/>
                  <a:gd name="T65" fmla="*/ 0 h 100"/>
                  <a:gd name="T66" fmla="*/ 0 w 239"/>
                  <a:gd name="T67" fmla="*/ 1 h 100"/>
                  <a:gd name="T68" fmla="*/ 0 w 239"/>
                  <a:gd name="T69" fmla="*/ 1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9"/>
                  <a:gd name="T106" fmla="*/ 0 h 100"/>
                  <a:gd name="T107" fmla="*/ 239 w 239"/>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9" h="100">
                    <a:moveTo>
                      <a:pt x="8" y="70"/>
                    </a:moveTo>
                    <a:lnTo>
                      <a:pt x="14" y="75"/>
                    </a:lnTo>
                    <a:lnTo>
                      <a:pt x="19" y="79"/>
                    </a:lnTo>
                    <a:lnTo>
                      <a:pt x="25" y="86"/>
                    </a:lnTo>
                    <a:lnTo>
                      <a:pt x="27" y="91"/>
                    </a:lnTo>
                    <a:lnTo>
                      <a:pt x="28" y="92"/>
                    </a:lnTo>
                    <a:lnTo>
                      <a:pt x="53" y="93"/>
                    </a:lnTo>
                    <a:lnTo>
                      <a:pt x="81" y="100"/>
                    </a:lnTo>
                    <a:lnTo>
                      <a:pt x="96" y="84"/>
                    </a:lnTo>
                    <a:lnTo>
                      <a:pt x="115" y="71"/>
                    </a:lnTo>
                    <a:lnTo>
                      <a:pt x="141" y="60"/>
                    </a:lnTo>
                    <a:lnTo>
                      <a:pt x="177" y="50"/>
                    </a:lnTo>
                    <a:lnTo>
                      <a:pt x="210" y="49"/>
                    </a:lnTo>
                    <a:lnTo>
                      <a:pt x="224" y="50"/>
                    </a:lnTo>
                    <a:lnTo>
                      <a:pt x="232" y="53"/>
                    </a:lnTo>
                    <a:lnTo>
                      <a:pt x="239" y="60"/>
                    </a:lnTo>
                    <a:lnTo>
                      <a:pt x="235" y="57"/>
                    </a:lnTo>
                    <a:lnTo>
                      <a:pt x="215" y="32"/>
                    </a:lnTo>
                    <a:lnTo>
                      <a:pt x="211" y="24"/>
                    </a:lnTo>
                    <a:lnTo>
                      <a:pt x="207" y="18"/>
                    </a:lnTo>
                    <a:lnTo>
                      <a:pt x="204" y="1"/>
                    </a:lnTo>
                    <a:lnTo>
                      <a:pt x="204" y="0"/>
                    </a:lnTo>
                    <a:lnTo>
                      <a:pt x="195" y="9"/>
                    </a:lnTo>
                    <a:lnTo>
                      <a:pt x="182" y="18"/>
                    </a:lnTo>
                    <a:lnTo>
                      <a:pt x="168" y="25"/>
                    </a:lnTo>
                    <a:lnTo>
                      <a:pt x="153" y="32"/>
                    </a:lnTo>
                    <a:lnTo>
                      <a:pt x="141" y="36"/>
                    </a:lnTo>
                    <a:lnTo>
                      <a:pt x="128" y="39"/>
                    </a:lnTo>
                    <a:lnTo>
                      <a:pt x="105" y="43"/>
                    </a:lnTo>
                    <a:lnTo>
                      <a:pt x="80" y="43"/>
                    </a:lnTo>
                    <a:lnTo>
                      <a:pt x="48" y="39"/>
                    </a:lnTo>
                    <a:lnTo>
                      <a:pt x="34" y="33"/>
                    </a:lnTo>
                    <a:lnTo>
                      <a:pt x="35" y="36"/>
                    </a:lnTo>
                    <a:lnTo>
                      <a:pt x="0" y="66"/>
                    </a:lnTo>
                    <a:lnTo>
                      <a:pt x="8" y="7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88" name="Freeform 229"/>
              <p:cNvSpPr>
                <a:spLocks/>
              </p:cNvSpPr>
              <p:nvPr/>
            </p:nvSpPr>
            <p:spPr bwMode="auto">
              <a:xfrm>
                <a:off x="2350" y="1982"/>
                <a:ext cx="90" cy="78"/>
              </a:xfrm>
              <a:custGeom>
                <a:avLst/>
                <a:gdLst>
                  <a:gd name="T0" fmla="*/ 1 w 269"/>
                  <a:gd name="T1" fmla="*/ 3 h 234"/>
                  <a:gd name="T2" fmla="*/ 1 w 269"/>
                  <a:gd name="T3" fmla="*/ 3 h 234"/>
                  <a:gd name="T4" fmla="*/ 0 w 269"/>
                  <a:gd name="T5" fmla="*/ 3 h 234"/>
                  <a:gd name="T6" fmla="*/ 0 w 269"/>
                  <a:gd name="T7" fmla="*/ 2 h 234"/>
                  <a:gd name="T8" fmla="*/ 0 w 269"/>
                  <a:gd name="T9" fmla="*/ 2 h 234"/>
                  <a:gd name="T10" fmla="*/ 0 w 269"/>
                  <a:gd name="T11" fmla="*/ 2 h 234"/>
                  <a:gd name="T12" fmla="*/ 0 w 269"/>
                  <a:gd name="T13" fmla="*/ 1 h 234"/>
                  <a:gd name="T14" fmla="*/ 0 w 269"/>
                  <a:gd name="T15" fmla="*/ 1 h 234"/>
                  <a:gd name="T16" fmla="*/ 0 w 269"/>
                  <a:gd name="T17" fmla="*/ 1 h 234"/>
                  <a:gd name="T18" fmla="*/ 0 w 269"/>
                  <a:gd name="T19" fmla="*/ 0 h 234"/>
                  <a:gd name="T20" fmla="*/ 0 w 269"/>
                  <a:gd name="T21" fmla="*/ 0 h 234"/>
                  <a:gd name="T22" fmla="*/ 0 w 269"/>
                  <a:gd name="T23" fmla="*/ 0 h 234"/>
                  <a:gd name="T24" fmla="*/ 1 w 269"/>
                  <a:gd name="T25" fmla="*/ 0 h 234"/>
                  <a:gd name="T26" fmla="*/ 1 w 269"/>
                  <a:gd name="T27" fmla="*/ 0 h 234"/>
                  <a:gd name="T28" fmla="*/ 1 w 269"/>
                  <a:gd name="T29" fmla="*/ 0 h 234"/>
                  <a:gd name="T30" fmla="*/ 1 w 269"/>
                  <a:gd name="T31" fmla="*/ 0 h 234"/>
                  <a:gd name="T32" fmla="*/ 1 w 269"/>
                  <a:gd name="T33" fmla="*/ 0 h 234"/>
                  <a:gd name="T34" fmla="*/ 1 w 269"/>
                  <a:gd name="T35" fmla="*/ 0 h 234"/>
                  <a:gd name="T36" fmla="*/ 1 w 269"/>
                  <a:gd name="T37" fmla="*/ 0 h 234"/>
                  <a:gd name="T38" fmla="*/ 2 w 269"/>
                  <a:gd name="T39" fmla="*/ 0 h 234"/>
                  <a:gd name="T40" fmla="*/ 2 w 269"/>
                  <a:gd name="T41" fmla="*/ 0 h 234"/>
                  <a:gd name="T42" fmla="*/ 2 w 269"/>
                  <a:gd name="T43" fmla="*/ 0 h 234"/>
                  <a:gd name="T44" fmla="*/ 2 w 269"/>
                  <a:gd name="T45" fmla="*/ 0 h 234"/>
                  <a:gd name="T46" fmla="*/ 2 w 269"/>
                  <a:gd name="T47" fmla="*/ 0 h 234"/>
                  <a:gd name="T48" fmla="*/ 3 w 269"/>
                  <a:gd name="T49" fmla="*/ 0 h 234"/>
                  <a:gd name="T50" fmla="*/ 3 w 269"/>
                  <a:gd name="T51" fmla="*/ 0 h 234"/>
                  <a:gd name="T52" fmla="*/ 3 w 269"/>
                  <a:gd name="T53" fmla="*/ 1 h 234"/>
                  <a:gd name="T54" fmla="*/ 3 w 269"/>
                  <a:gd name="T55" fmla="*/ 1 h 234"/>
                  <a:gd name="T56" fmla="*/ 3 w 269"/>
                  <a:gd name="T57" fmla="*/ 1 h 234"/>
                  <a:gd name="T58" fmla="*/ 3 w 269"/>
                  <a:gd name="T59" fmla="*/ 1 h 234"/>
                  <a:gd name="T60" fmla="*/ 3 w 269"/>
                  <a:gd name="T61" fmla="*/ 1 h 234"/>
                  <a:gd name="T62" fmla="*/ 3 w 269"/>
                  <a:gd name="T63" fmla="*/ 1 h 234"/>
                  <a:gd name="T64" fmla="*/ 3 w 269"/>
                  <a:gd name="T65" fmla="*/ 2 h 234"/>
                  <a:gd name="T66" fmla="*/ 3 w 269"/>
                  <a:gd name="T67" fmla="*/ 2 h 234"/>
                  <a:gd name="T68" fmla="*/ 3 w 269"/>
                  <a:gd name="T69" fmla="*/ 2 h 234"/>
                  <a:gd name="T70" fmla="*/ 3 w 269"/>
                  <a:gd name="T71" fmla="*/ 2 h 234"/>
                  <a:gd name="T72" fmla="*/ 3 w 269"/>
                  <a:gd name="T73" fmla="*/ 2 h 234"/>
                  <a:gd name="T74" fmla="*/ 3 w 269"/>
                  <a:gd name="T75" fmla="*/ 3 h 234"/>
                  <a:gd name="T76" fmla="*/ 2 w 269"/>
                  <a:gd name="T77" fmla="*/ 3 h 234"/>
                  <a:gd name="T78" fmla="*/ 2 w 269"/>
                  <a:gd name="T79" fmla="*/ 3 h 234"/>
                  <a:gd name="T80" fmla="*/ 2 w 269"/>
                  <a:gd name="T81" fmla="*/ 3 h 234"/>
                  <a:gd name="T82" fmla="*/ 2 w 269"/>
                  <a:gd name="T83" fmla="*/ 3 h 234"/>
                  <a:gd name="T84" fmla="*/ 2 w 269"/>
                  <a:gd name="T85" fmla="*/ 3 h 234"/>
                  <a:gd name="T86" fmla="*/ 1 w 269"/>
                  <a:gd name="T87" fmla="*/ 3 h 234"/>
                  <a:gd name="T88" fmla="*/ 1 w 269"/>
                  <a:gd name="T89" fmla="*/ 3 h 234"/>
                  <a:gd name="T90" fmla="*/ 1 w 269"/>
                  <a:gd name="T91" fmla="*/ 3 h 23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69"/>
                  <a:gd name="T139" fmla="*/ 0 h 234"/>
                  <a:gd name="T140" fmla="*/ 269 w 269"/>
                  <a:gd name="T141" fmla="*/ 234 h 23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69" h="234">
                    <a:moveTo>
                      <a:pt x="64" y="224"/>
                    </a:moveTo>
                    <a:lnTo>
                      <a:pt x="50" y="216"/>
                    </a:lnTo>
                    <a:lnTo>
                      <a:pt x="36" y="207"/>
                    </a:lnTo>
                    <a:lnTo>
                      <a:pt x="25" y="191"/>
                    </a:lnTo>
                    <a:lnTo>
                      <a:pt x="14" y="175"/>
                    </a:lnTo>
                    <a:lnTo>
                      <a:pt x="5" y="143"/>
                    </a:lnTo>
                    <a:lnTo>
                      <a:pt x="0" y="110"/>
                    </a:lnTo>
                    <a:lnTo>
                      <a:pt x="0" y="79"/>
                    </a:lnTo>
                    <a:lnTo>
                      <a:pt x="1" y="56"/>
                    </a:lnTo>
                    <a:lnTo>
                      <a:pt x="6" y="39"/>
                    </a:lnTo>
                    <a:lnTo>
                      <a:pt x="14" y="25"/>
                    </a:lnTo>
                    <a:lnTo>
                      <a:pt x="29" y="12"/>
                    </a:lnTo>
                    <a:lnTo>
                      <a:pt x="42" y="4"/>
                    </a:lnTo>
                    <a:lnTo>
                      <a:pt x="50" y="37"/>
                    </a:lnTo>
                    <a:lnTo>
                      <a:pt x="64" y="24"/>
                    </a:lnTo>
                    <a:lnTo>
                      <a:pt x="76" y="15"/>
                    </a:lnTo>
                    <a:lnTo>
                      <a:pt x="89" y="9"/>
                    </a:lnTo>
                    <a:lnTo>
                      <a:pt x="99" y="5"/>
                    </a:lnTo>
                    <a:lnTo>
                      <a:pt x="115" y="3"/>
                    </a:lnTo>
                    <a:lnTo>
                      <a:pt x="131" y="0"/>
                    </a:lnTo>
                    <a:lnTo>
                      <a:pt x="158" y="4"/>
                    </a:lnTo>
                    <a:lnTo>
                      <a:pt x="170" y="5"/>
                    </a:lnTo>
                    <a:lnTo>
                      <a:pt x="183" y="8"/>
                    </a:lnTo>
                    <a:lnTo>
                      <a:pt x="196" y="13"/>
                    </a:lnTo>
                    <a:lnTo>
                      <a:pt x="208" y="24"/>
                    </a:lnTo>
                    <a:lnTo>
                      <a:pt x="218" y="33"/>
                    </a:lnTo>
                    <a:lnTo>
                      <a:pt x="229" y="50"/>
                    </a:lnTo>
                    <a:lnTo>
                      <a:pt x="234" y="67"/>
                    </a:lnTo>
                    <a:lnTo>
                      <a:pt x="236" y="91"/>
                    </a:lnTo>
                    <a:lnTo>
                      <a:pt x="249" y="82"/>
                    </a:lnTo>
                    <a:lnTo>
                      <a:pt x="264" y="70"/>
                    </a:lnTo>
                    <a:lnTo>
                      <a:pt x="269" y="110"/>
                    </a:lnTo>
                    <a:lnTo>
                      <a:pt x="255" y="151"/>
                    </a:lnTo>
                    <a:lnTo>
                      <a:pt x="248" y="169"/>
                    </a:lnTo>
                    <a:lnTo>
                      <a:pt x="237" y="186"/>
                    </a:lnTo>
                    <a:lnTo>
                      <a:pt x="234" y="190"/>
                    </a:lnTo>
                    <a:lnTo>
                      <a:pt x="227" y="199"/>
                    </a:lnTo>
                    <a:lnTo>
                      <a:pt x="212" y="209"/>
                    </a:lnTo>
                    <a:lnTo>
                      <a:pt x="198" y="216"/>
                    </a:lnTo>
                    <a:lnTo>
                      <a:pt x="183" y="222"/>
                    </a:lnTo>
                    <a:lnTo>
                      <a:pt x="171" y="226"/>
                    </a:lnTo>
                    <a:lnTo>
                      <a:pt x="158" y="230"/>
                    </a:lnTo>
                    <a:lnTo>
                      <a:pt x="135" y="234"/>
                    </a:lnTo>
                    <a:lnTo>
                      <a:pt x="110" y="234"/>
                    </a:lnTo>
                    <a:lnTo>
                      <a:pt x="79" y="229"/>
                    </a:lnTo>
                    <a:lnTo>
                      <a:pt x="64" y="224"/>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89" name="Freeform 230"/>
              <p:cNvSpPr>
                <a:spLocks/>
              </p:cNvSpPr>
              <p:nvPr/>
            </p:nvSpPr>
            <p:spPr bwMode="auto">
              <a:xfrm>
                <a:off x="2370" y="2061"/>
                <a:ext cx="76" cy="52"/>
              </a:xfrm>
              <a:custGeom>
                <a:avLst/>
                <a:gdLst>
                  <a:gd name="T0" fmla="*/ 0 w 228"/>
                  <a:gd name="T1" fmla="*/ 1 h 154"/>
                  <a:gd name="T2" fmla="*/ 0 w 228"/>
                  <a:gd name="T3" fmla="*/ 1 h 154"/>
                  <a:gd name="T4" fmla="*/ 0 w 228"/>
                  <a:gd name="T5" fmla="*/ 1 h 154"/>
                  <a:gd name="T6" fmla="*/ 0 w 228"/>
                  <a:gd name="T7" fmla="*/ 1 h 154"/>
                  <a:gd name="T8" fmla="*/ 0 w 228"/>
                  <a:gd name="T9" fmla="*/ 2 h 154"/>
                  <a:gd name="T10" fmla="*/ 1 w 228"/>
                  <a:gd name="T11" fmla="*/ 2 h 154"/>
                  <a:gd name="T12" fmla="*/ 1 w 228"/>
                  <a:gd name="T13" fmla="*/ 2 h 154"/>
                  <a:gd name="T14" fmla="*/ 1 w 228"/>
                  <a:gd name="T15" fmla="*/ 2 h 154"/>
                  <a:gd name="T16" fmla="*/ 1 w 228"/>
                  <a:gd name="T17" fmla="*/ 2 h 154"/>
                  <a:gd name="T18" fmla="*/ 1 w 228"/>
                  <a:gd name="T19" fmla="*/ 2 h 154"/>
                  <a:gd name="T20" fmla="*/ 1 w 228"/>
                  <a:gd name="T21" fmla="*/ 1 h 154"/>
                  <a:gd name="T22" fmla="*/ 1 w 228"/>
                  <a:gd name="T23" fmla="*/ 1 h 154"/>
                  <a:gd name="T24" fmla="*/ 1 w 228"/>
                  <a:gd name="T25" fmla="*/ 1 h 154"/>
                  <a:gd name="T26" fmla="*/ 1 w 228"/>
                  <a:gd name="T27" fmla="*/ 1 h 154"/>
                  <a:gd name="T28" fmla="*/ 2 w 228"/>
                  <a:gd name="T29" fmla="*/ 1 h 154"/>
                  <a:gd name="T30" fmla="*/ 2 w 228"/>
                  <a:gd name="T31" fmla="*/ 1 h 154"/>
                  <a:gd name="T32" fmla="*/ 2 w 228"/>
                  <a:gd name="T33" fmla="*/ 1 h 154"/>
                  <a:gd name="T34" fmla="*/ 3 w 228"/>
                  <a:gd name="T35" fmla="*/ 1 h 154"/>
                  <a:gd name="T36" fmla="*/ 3 w 228"/>
                  <a:gd name="T37" fmla="*/ 1 h 154"/>
                  <a:gd name="T38" fmla="*/ 3 w 228"/>
                  <a:gd name="T39" fmla="*/ 1 h 154"/>
                  <a:gd name="T40" fmla="*/ 3 w 228"/>
                  <a:gd name="T41" fmla="*/ 1 h 154"/>
                  <a:gd name="T42" fmla="*/ 3 w 228"/>
                  <a:gd name="T43" fmla="*/ 0 h 154"/>
                  <a:gd name="T44" fmla="*/ 3 w 228"/>
                  <a:gd name="T45" fmla="*/ 0 h 154"/>
                  <a:gd name="T46" fmla="*/ 3 w 228"/>
                  <a:gd name="T47" fmla="*/ 0 h 154"/>
                  <a:gd name="T48" fmla="*/ 2 w 228"/>
                  <a:gd name="T49" fmla="*/ 0 h 154"/>
                  <a:gd name="T50" fmla="*/ 2 w 228"/>
                  <a:gd name="T51" fmla="*/ 0 h 154"/>
                  <a:gd name="T52" fmla="*/ 2 w 228"/>
                  <a:gd name="T53" fmla="*/ 0 h 154"/>
                  <a:gd name="T54" fmla="*/ 1 w 228"/>
                  <a:gd name="T55" fmla="*/ 0 h 154"/>
                  <a:gd name="T56" fmla="*/ 1 w 228"/>
                  <a:gd name="T57" fmla="*/ 0 h 154"/>
                  <a:gd name="T58" fmla="*/ 1 w 228"/>
                  <a:gd name="T59" fmla="*/ 0 h 154"/>
                  <a:gd name="T60" fmla="*/ 1 w 228"/>
                  <a:gd name="T61" fmla="*/ 1 h 154"/>
                  <a:gd name="T62" fmla="*/ 0 w 228"/>
                  <a:gd name="T63" fmla="*/ 1 h 154"/>
                  <a:gd name="T64" fmla="*/ 0 w 228"/>
                  <a:gd name="T65" fmla="*/ 1 h 15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8"/>
                  <a:gd name="T100" fmla="*/ 0 h 154"/>
                  <a:gd name="T101" fmla="*/ 228 w 228"/>
                  <a:gd name="T102" fmla="*/ 154 h 15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8" h="154">
                    <a:moveTo>
                      <a:pt x="0" y="45"/>
                    </a:moveTo>
                    <a:lnTo>
                      <a:pt x="3" y="56"/>
                    </a:lnTo>
                    <a:lnTo>
                      <a:pt x="8" y="78"/>
                    </a:lnTo>
                    <a:lnTo>
                      <a:pt x="14" y="110"/>
                    </a:lnTo>
                    <a:lnTo>
                      <a:pt x="37" y="123"/>
                    </a:lnTo>
                    <a:lnTo>
                      <a:pt x="52" y="134"/>
                    </a:lnTo>
                    <a:lnTo>
                      <a:pt x="64" y="154"/>
                    </a:lnTo>
                    <a:lnTo>
                      <a:pt x="76" y="143"/>
                    </a:lnTo>
                    <a:lnTo>
                      <a:pt x="97" y="129"/>
                    </a:lnTo>
                    <a:lnTo>
                      <a:pt x="95" y="121"/>
                    </a:lnTo>
                    <a:lnTo>
                      <a:pt x="97" y="98"/>
                    </a:lnTo>
                    <a:lnTo>
                      <a:pt x="100" y="85"/>
                    </a:lnTo>
                    <a:lnTo>
                      <a:pt x="109" y="74"/>
                    </a:lnTo>
                    <a:lnTo>
                      <a:pt x="119" y="62"/>
                    </a:lnTo>
                    <a:lnTo>
                      <a:pt x="149" y="45"/>
                    </a:lnTo>
                    <a:lnTo>
                      <a:pt x="175" y="43"/>
                    </a:lnTo>
                    <a:lnTo>
                      <a:pt x="201" y="44"/>
                    </a:lnTo>
                    <a:lnTo>
                      <a:pt x="214" y="50"/>
                    </a:lnTo>
                    <a:lnTo>
                      <a:pt x="223" y="53"/>
                    </a:lnTo>
                    <a:lnTo>
                      <a:pt x="228" y="59"/>
                    </a:lnTo>
                    <a:lnTo>
                      <a:pt x="227" y="57"/>
                    </a:lnTo>
                    <a:lnTo>
                      <a:pt x="216" y="25"/>
                    </a:lnTo>
                    <a:lnTo>
                      <a:pt x="211" y="13"/>
                    </a:lnTo>
                    <a:lnTo>
                      <a:pt x="203" y="8"/>
                    </a:lnTo>
                    <a:lnTo>
                      <a:pt x="196" y="3"/>
                    </a:lnTo>
                    <a:lnTo>
                      <a:pt x="182" y="0"/>
                    </a:lnTo>
                    <a:lnTo>
                      <a:pt x="149" y="4"/>
                    </a:lnTo>
                    <a:lnTo>
                      <a:pt x="112" y="13"/>
                    </a:lnTo>
                    <a:lnTo>
                      <a:pt x="86" y="25"/>
                    </a:lnTo>
                    <a:lnTo>
                      <a:pt x="67" y="39"/>
                    </a:lnTo>
                    <a:lnTo>
                      <a:pt x="52" y="53"/>
                    </a:lnTo>
                    <a:lnTo>
                      <a:pt x="26" y="48"/>
                    </a:lnTo>
                    <a:lnTo>
                      <a:pt x="0" y="45"/>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90" name="Freeform 231"/>
              <p:cNvSpPr>
                <a:spLocks/>
              </p:cNvSpPr>
              <p:nvPr/>
            </p:nvSpPr>
            <p:spPr bwMode="auto">
              <a:xfrm>
                <a:off x="2305" y="2188"/>
                <a:ext cx="21" cy="18"/>
              </a:xfrm>
              <a:custGeom>
                <a:avLst/>
                <a:gdLst>
                  <a:gd name="T0" fmla="*/ 0 w 63"/>
                  <a:gd name="T1" fmla="*/ 0 h 54"/>
                  <a:gd name="T2" fmla="*/ 0 w 63"/>
                  <a:gd name="T3" fmla="*/ 0 h 54"/>
                  <a:gd name="T4" fmla="*/ 1 w 63"/>
                  <a:gd name="T5" fmla="*/ 0 h 54"/>
                  <a:gd name="T6" fmla="*/ 1 w 63"/>
                  <a:gd name="T7" fmla="*/ 0 h 54"/>
                  <a:gd name="T8" fmla="*/ 1 w 63"/>
                  <a:gd name="T9" fmla="*/ 0 h 54"/>
                  <a:gd name="T10" fmla="*/ 1 w 63"/>
                  <a:gd name="T11" fmla="*/ 1 h 54"/>
                  <a:gd name="T12" fmla="*/ 1 w 63"/>
                  <a:gd name="T13" fmla="*/ 1 h 54"/>
                  <a:gd name="T14" fmla="*/ 1 w 63"/>
                  <a:gd name="T15" fmla="*/ 1 h 54"/>
                  <a:gd name="T16" fmla="*/ 1 w 63"/>
                  <a:gd name="T17" fmla="*/ 1 h 54"/>
                  <a:gd name="T18" fmla="*/ 0 w 63"/>
                  <a:gd name="T19" fmla="*/ 0 h 54"/>
                  <a:gd name="T20" fmla="*/ 0 w 63"/>
                  <a:gd name="T21" fmla="*/ 0 h 54"/>
                  <a:gd name="T22" fmla="*/ 0 w 63"/>
                  <a:gd name="T23" fmla="*/ 0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
                  <a:gd name="T37" fmla="*/ 0 h 54"/>
                  <a:gd name="T38" fmla="*/ 63 w 63"/>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 h="54">
                    <a:moveTo>
                      <a:pt x="18" y="0"/>
                    </a:moveTo>
                    <a:lnTo>
                      <a:pt x="29" y="12"/>
                    </a:lnTo>
                    <a:lnTo>
                      <a:pt x="50" y="23"/>
                    </a:lnTo>
                    <a:lnTo>
                      <a:pt x="59" y="30"/>
                    </a:lnTo>
                    <a:lnTo>
                      <a:pt x="63" y="38"/>
                    </a:lnTo>
                    <a:lnTo>
                      <a:pt x="63" y="42"/>
                    </a:lnTo>
                    <a:lnTo>
                      <a:pt x="62" y="53"/>
                    </a:lnTo>
                    <a:lnTo>
                      <a:pt x="51" y="54"/>
                    </a:lnTo>
                    <a:lnTo>
                      <a:pt x="43" y="53"/>
                    </a:lnTo>
                    <a:lnTo>
                      <a:pt x="17" y="40"/>
                    </a:lnTo>
                    <a:lnTo>
                      <a:pt x="0" y="33"/>
                    </a:lnTo>
                    <a:lnTo>
                      <a:pt x="18"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91" name="Freeform 232"/>
              <p:cNvSpPr>
                <a:spLocks/>
              </p:cNvSpPr>
              <p:nvPr/>
            </p:nvSpPr>
            <p:spPr bwMode="auto">
              <a:xfrm>
                <a:off x="2287" y="2175"/>
                <a:ext cx="100" cy="57"/>
              </a:xfrm>
              <a:custGeom>
                <a:avLst/>
                <a:gdLst>
                  <a:gd name="T0" fmla="*/ 0 w 302"/>
                  <a:gd name="T1" fmla="*/ 2 h 171"/>
                  <a:gd name="T2" fmla="*/ 0 w 302"/>
                  <a:gd name="T3" fmla="*/ 2 h 171"/>
                  <a:gd name="T4" fmla="*/ 0 w 302"/>
                  <a:gd name="T5" fmla="*/ 2 h 171"/>
                  <a:gd name="T6" fmla="*/ 0 w 302"/>
                  <a:gd name="T7" fmla="*/ 2 h 171"/>
                  <a:gd name="T8" fmla="*/ 0 w 302"/>
                  <a:gd name="T9" fmla="*/ 2 h 171"/>
                  <a:gd name="T10" fmla="*/ 0 w 302"/>
                  <a:gd name="T11" fmla="*/ 2 h 171"/>
                  <a:gd name="T12" fmla="*/ 0 w 302"/>
                  <a:gd name="T13" fmla="*/ 2 h 171"/>
                  <a:gd name="T14" fmla="*/ 0 w 302"/>
                  <a:gd name="T15" fmla="*/ 1 h 171"/>
                  <a:gd name="T16" fmla="*/ 0 w 302"/>
                  <a:gd name="T17" fmla="*/ 1 h 171"/>
                  <a:gd name="T18" fmla="*/ 0 w 302"/>
                  <a:gd name="T19" fmla="*/ 1 h 171"/>
                  <a:gd name="T20" fmla="*/ 0 w 302"/>
                  <a:gd name="T21" fmla="*/ 1 h 171"/>
                  <a:gd name="T22" fmla="*/ 0 w 302"/>
                  <a:gd name="T23" fmla="*/ 1 h 171"/>
                  <a:gd name="T24" fmla="*/ 0 w 302"/>
                  <a:gd name="T25" fmla="*/ 1 h 171"/>
                  <a:gd name="T26" fmla="*/ 0 w 302"/>
                  <a:gd name="T27" fmla="*/ 1 h 171"/>
                  <a:gd name="T28" fmla="*/ 0 w 302"/>
                  <a:gd name="T29" fmla="*/ 1 h 171"/>
                  <a:gd name="T30" fmla="*/ 0 w 302"/>
                  <a:gd name="T31" fmla="*/ 1 h 171"/>
                  <a:gd name="T32" fmla="*/ 0 w 302"/>
                  <a:gd name="T33" fmla="*/ 1 h 171"/>
                  <a:gd name="T34" fmla="*/ 0 w 302"/>
                  <a:gd name="T35" fmla="*/ 1 h 171"/>
                  <a:gd name="T36" fmla="*/ 1 w 302"/>
                  <a:gd name="T37" fmla="*/ 1 h 171"/>
                  <a:gd name="T38" fmla="*/ 1 w 302"/>
                  <a:gd name="T39" fmla="*/ 1 h 171"/>
                  <a:gd name="T40" fmla="*/ 1 w 302"/>
                  <a:gd name="T41" fmla="*/ 1 h 171"/>
                  <a:gd name="T42" fmla="*/ 1 w 302"/>
                  <a:gd name="T43" fmla="*/ 1 h 171"/>
                  <a:gd name="T44" fmla="*/ 1 w 302"/>
                  <a:gd name="T45" fmla="*/ 1 h 171"/>
                  <a:gd name="T46" fmla="*/ 1 w 302"/>
                  <a:gd name="T47" fmla="*/ 1 h 171"/>
                  <a:gd name="T48" fmla="*/ 1 w 302"/>
                  <a:gd name="T49" fmla="*/ 1 h 171"/>
                  <a:gd name="T50" fmla="*/ 1 w 302"/>
                  <a:gd name="T51" fmla="*/ 1 h 171"/>
                  <a:gd name="T52" fmla="*/ 1 w 302"/>
                  <a:gd name="T53" fmla="*/ 1 h 171"/>
                  <a:gd name="T54" fmla="*/ 1 w 302"/>
                  <a:gd name="T55" fmla="*/ 1 h 171"/>
                  <a:gd name="T56" fmla="*/ 1 w 302"/>
                  <a:gd name="T57" fmla="*/ 0 h 171"/>
                  <a:gd name="T58" fmla="*/ 1 w 302"/>
                  <a:gd name="T59" fmla="*/ 0 h 171"/>
                  <a:gd name="T60" fmla="*/ 1 w 302"/>
                  <a:gd name="T61" fmla="*/ 0 h 171"/>
                  <a:gd name="T62" fmla="*/ 1 w 302"/>
                  <a:gd name="T63" fmla="*/ 0 h 171"/>
                  <a:gd name="T64" fmla="*/ 1 w 302"/>
                  <a:gd name="T65" fmla="*/ 0 h 171"/>
                  <a:gd name="T66" fmla="*/ 1 w 302"/>
                  <a:gd name="T67" fmla="*/ 0 h 171"/>
                  <a:gd name="T68" fmla="*/ 1 w 302"/>
                  <a:gd name="T69" fmla="*/ 0 h 171"/>
                  <a:gd name="T70" fmla="*/ 2 w 302"/>
                  <a:gd name="T71" fmla="*/ 0 h 171"/>
                  <a:gd name="T72" fmla="*/ 2 w 302"/>
                  <a:gd name="T73" fmla="*/ 0 h 171"/>
                  <a:gd name="T74" fmla="*/ 2 w 302"/>
                  <a:gd name="T75" fmla="*/ 1 h 171"/>
                  <a:gd name="T76" fmla="*/ 3 w 302"/>
                  <a:gd name="T77" fmla="*/ 1 h 171"/>
                  <a:gd name="T78" fmla="*/ 3 w 302"/>
                  <a:gd name="T79" fmla="*/ 1 h 171"/>
                  <a:gd name="T80" fmla="*/ 4 w 302"/>
                  <a:gd name="T81" fmla="*/ 2 h 171"/>
                  <a:gd name="T82" fmla="*/ 4 w 302"/>
                  <a:gd name="T83" fmla="*/ 2 h 171"/>
                  <a:gd name="T84" fmla="*/ 3 w 302"/>
                  <a:gd name="T85" fmla="*/ 2 h 171"/>
                  <a:gd name="T86" fmla="*/ 3 w 302"/>
                  <a:gd name="T87" fmla="*/ 2 h 171"/>
                  <a:gd name="T88" fmla="*/ 3 w 302"/>
                  <a:gd name="T89" fmla="*/ 2 h 171"/>
                  <a:gd name="T90" fmla="*/ 3 w 302"/>
                  <a:gd name="T91" fmla="*/ 2 h 171"/>
                  <a:gd name="T92" fmla="*/ 0 w 302"/>
                  <a:gd name="T93" fmla="*/ 2 h 17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02"/>
                  <a:gd name="T142" fmla="*/ 0 h 171"/>
                  <a:gd name="T143" fmla="*/ 302 w 302"/>
                  <a:gd name="T144" fmla="*/ 171 h 17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02" h="171">
                    <a:moveTo>
                      <a:pt x="24" y="169"/>
                    </a:moveTo>
                    <a:lnTo>
                      <a:pt x="16" y="161"/>
                    </a:lnTo>
                    <a:lnTo>
                      <a:pt x="13" y="151"/>
                    </a:lnTo>
                    <a:lnTo>
                      <a:pt x="18" y="139"/>
                    </a:lnTo>
                    <a:lnTo>
                      <a:pt x="23" y="134"/>
                    </a:lnTo>
                    <a:lnTo>
                      <a:pt x="11" y="128"/>
                    </a:lnTo>
                    <a:lnTo>
                      <a:pt x="9" y="123"/>
                    </a:lnTo>
                    <a:lnTo>
                      <a:pt x="6" y="117"/>
                    </a:lnTo>
                    <a:lnTo>
                      <a:pt x="9" y="108"/>
                    </a:lnTo>
                    <a:lnTo>
                      <a:pt x="13" y="102"/>
                    </a:lnTo>
                    <a:lnTo>
                      <a:pt x="3" y="94"/>
                    </a:lnTo>
                    <a:lnTo>
                      <a:pt x="0" y="87"/>
                    </a:lnTo>
                    <a:lnTo>
                      <a:pt x="0" y="80"/>
                    </a:lnTo>
                    <a:lnTo>
                      <a:pt x="7" y="66"/>
                    </a:lnTo>
                    <a:lnTo>
                      <a:pt x="12" y="61"/>
                    </a:lnTo>
                    <a:lnTo>
                      <a:pt x="18" y="59"/>
                    </a:lnTo>
                    <a:lnTo>
                      <a:pt x="26" y="58"/>
                    </a:lnTo>
                    <a:lnTo>
                      <a:pt x="33" y="60"/>
                    </a:lnTo>
                    <a:lnTo>
                      <a:pt x="56" y="71"/>
                    </a:lnTo>
                    <a:lnTo>
                      <a:pt x="72" y="78"/>
                    </a:lnTo>
                    <a:lnTo>
                      <a:pt x="98" y="91"/>
                    </a:lnTo>
                    <a:lnTo>
                      <a:pt x="106" y="92"/>
                    </a:lnTo>
                    <a:lnTo>
                      <a:pt x="117" y="91"/>
                    </a:lnTo>
                    <a:lnTo>
                      <a:pt x="118" y="80"/>
                    </a:lnTo>
                    <a:lnTo>
                      <a:pt x="118" y="75"/>
                    </a:lnTo>
                    <a:lnTo>
                      <a:pt x="114" y="68"/>
                    </a:lnTo>
                    <a:lnTo>
                      <a:pt x="105" y="61"/>
                    </a:lnTo>
                    <a:lnTo>
                      <a:pt x="84" y="48"/>
                    </a:lnTo>
                    <a:lnTo>
                      <a:pt x="73" y="39"/>
                    </a:lnTo>
                    <a:lnTo>
                      <a:pt x="68" y="27"/>
                    </a:lnTo>
                    <a:lnTo>
                      <a:pt x="71" y="16"/>
                    </a:lnTo>
                    <a:lnTo>
                      <a:pt x="77" y="7"/>
                    </a:lnTo>
                    <a:lnTo>
                      <a:pt x="84" y="0"/>
                    </a:lnTo>
                    <a:lnTo>
                      <a:pt x="96" y="7"/>
                    </a:lnTo>
                    <a:lnTo>
                      <a:pt x="106" y="18"/>
                    </a:lnTo>
                    <a:lnTo>
                      <a:pt x="130" y="28"/>
                    </a:lnTo>
                    <a:lnTo>
                      <a:pt x="143" y="39"/>
                    </a:lnTo>
                    <a:lnTo>
                      <a:pt x="184" y="57"/>
                    </a:lnTo>
                    <a:lnTo>
                      <a:pt x="228" y="82"/>
                    </a:lnTo>
                    <a:lnTo>
                      <a:pt x="267" y="111"/>
                    </a:lnTo>
                    <a:lnTo>
                      <a:pt x="302" y="137"/>
                    </a:lnTo>
                    <a:lnTo>
                      <a:pt x="293" y="147"/>
                    </a:lnTo>
                    <a:lnTo>
                      <a:pt x="269" y="167"/>
                    </a:lnTo>
                    <a:lnTo>
                      <a:pt x="254" y="171"/>
                    </a:lnTo>
                    <a:lnTo>
                      <a:pt x="220" y="171"/>
                    </a:lnTo>
                    <a:lnTo>
                      <a:pt x="220" y="163"/>
                    </a:lnTo>
                    <a:lnTo>
                      <a:pt x="24" y="16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92" name="Freeform 233"/>
              <p:cNvSpPr>
                <a:spLocks/>
              </p:cNvSpPr>
              <p:nvPr/>
            </p:nvSpPr>
            <p:spPr bwMode="auto">
              <a:xfrm>
                <a:off x="2303" y="2269"/>
                <a:ext cx="56" cy="31"/>
              </a:xfrm>
              <a:custGeom>
                <a:avLst/>
                <a:gdLst>
                  <a:gd name="T0" fmla="*/ 0 w 168"/>
                  <a:gd name="T1" fmla="*/ 0 h 93"/>
                  <a:gd name="T2" fmla="*/ 0 w 168"/>
                  <a:gd name="T3" fmla="*/ 1 h 93"/>
                  <a:gd name="T4" fmla="*/ 1 w 168"/>
                  <a:gd name="T5" fmla="*/ 1 h 93"/>
                  <a:gd name="T6" fmla="*/ 2 w 168"/>
                  <a:gd name="T7" fmla="*/ 0 h 93"/>
                  <a:gd name="T8" fmla="*/ 2 w 168"/>
                  <a:gd name="T9" fmla="*/ 0 h 93"/>
                  <a:gd name="T10" fmla="*/ 2 w 168"/>
                  <a:gd name="T11" fmla="*/ 0 h 93"/>
                  <a:gd name="T12" fmla="*/ 1 w 168"/>
                  <a:gd name="T13" fmla="*/ 0 h 93"/>
                  <a:gd name="T14" fmla="*/ 1 w 168"/>
                  <a:gd name="T15" fmla="*/ 0 h 93"/>
                  <a:gd name="T16" fmla="*/ 1 w 168"/>
                  <a:gd name="T17" fmla="*/ 0 h 93"/>
                  <a:gd name="T18" fmla="*/ 0 w 168"/>
                  <a:gd name="T19" fmla="*/ 0 h 93"/>
                  <a:gd name="T20" fmla="*/ 0 w 168"/>
                  <a:gd name="T21" fmla="*/ 0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8"/>
                  <a:gd name="T34" fmla="*/ 0 h 93"/>
                  <a:gd name="T35" fmla="*/ 168 w 16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8" h="93">
                    <a:moveTo>
                      <a:pt x="0" y="39"/>
                    </a:moveTo>
                    <a:lnTo>
                      <a:pt x="26" y="93"/>
                    </a:lnTo>
                    <a:lnTo>
                      <a:pt x="102" y="70"/>
                    </a:lnTo>
                    <a:lnTo>
                      <a:pt x="168" y="36"/>
                    </a:lnTo>
                    <a:lnTo>
                      <a:pt x="148" y="0"/>
                    </a:lnTo>
                    <a:lnTo>
                      <a:pt x="138" y="4"/>
                    </a:lnTo>
                    <a:lnTo>
                      <a:pt x="101" y="16"/>
                    </a:lnTo>
                    <a:lnTo>
                      <a:pt x="78" y="23"/>
                    </a:lnTo>
                    <a:lnTo>
                      <a:pt x="51" y="29"/>
                    </a:lnTo>
                    <a:lnTo>
                      <a:pt x="0" y="36"/>
                    </a:lnTo>
                    <a:lnTo>
                      <a:pt x="0" y="39"/>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93" name="Freeform 234"/>
              <p:cNvSpPr>
                <a:spLocks/>
              </p:cNvSpPr>
              <p:nvPr/>
            </p:nvSpPr>
            <p:spPr bwMode="auto">
              <a:xfrm>
                <a:off x="2350" y="2262"/>
                <a:ext cx="49" cy="75"/>
              </a:xfrm>
              <a:custGeom>
                <a:avLst/>
                <a:gdLst>
                  <a:gd name="T0" fmla="*/ 0 w 146"/>
                  <a:gd name="T1" fmla="*/ 3 h 226"/>
                  <a:gd name="T2" fmla="*/ 1 w 146"/>
                  <a:gd name="T3" fmla="*/ 2 h 226"/>
                  <a:gd name="T4" fmla="*/ 1 w 146"/>
                  <a:gd name="T5" fmla="*/ 2 h 226"/>
                  <a:gd name="T6" fmla="*/ 2 w 146"/>
                  <a:gd name="T7" fmla="*/ 2 h 226"/>
                  <a:gd name="T8" fmla="*/ 2 w 146"/>
                  <a:gd name="T9" fmla="*/ 1 h 226"/>
                  <a:gd name="T10" fmla="*/ 1 w 146"/>
                  <a:gd name="T11" fmla="*/ 0 h 226"/>
                  <a:gd name="T12" fmla="*/ 1 w 146"/>
                  <a:gd name="T13" fmla="*/ 0 h 226"/>
                  <a:gd name="T14" fmla="*/ 0 w 146"/>
                  <a:gd name="T15" fmla="*/ 0 h 226"/>
                  <a:gd name="T16" fmla="*/ 0 w 146"/>
                  <a:gd name="T17" fmla="*/ 0 h 226"/>
                  <a:gd name="T18" fmla="*/ 0 w 146"/>
                  <a:gd name="T19" fmla="*/ 1 h 226"/>
                  <a:gd name="T20" fmla="*/ 1 w 146"/>
                  <a:gd name="T21" fmla="*/ 1 h 226"/>
                  <a:gd name="T22" fmla="*/ 1 w 146"/>
                  <a:gd name="T23" fmla="*/ 1 h 226"/>
                  <a:gd name="T24" fmla="*/ 1 w 146"/>
                  <a:gd name="T25" fmla="*/ 2 h 226"/>
                  <a:gd name="T26" fmla="*/ 1 w 146"/>
                  <a:gd name="T27" fmla="*/ 2 h 226"/>
                  <a:gd name="T28" fmla="*/ 0 w 146"/>
                  <a:gd name="T29" fmla="*/ 3 h 226"/>
                  <a:gd name="T30" fmla="*/ 0 w 146"/>
                  <a:gd name="T31" fmla="*/ 3 h 2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6"/>
                  <a:gd name="T49" fmla="*/ 0 h 226"/>
                  <a:gd name="T50" fmla="*/ 146 w 146"/>
                  <a:gd name="T51" fmla="*/ 226 h 2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6" h="226">
                    <a:moveTo>
                      <a:pt x="5" y="226"/>
                    </a:moveTo>
                    <a:lnTo>
                      <a:pt x="64" y="194"/>
                    </a:lnTo>
                    <a:lnTo>
                      <a:pt x="113" y="166"/>
                    </a:lnTo>
                    <a:lnTo>
                      <a:pt x="146" y="142"/>
                    </a:lnTo>
                    <a:lnTo>
                      <a:pt x="121" y="69"/>
                    </a:lnTo>
                    <a:lnTo>
                      <a:pt x="90" y="0"/>
                    </a:lnTo>
                    <a:lnTo>
                      <a:pt x="60" y="4"/>
                    </a:lnTo>
                    <a:lnTo>
                      <a:pt x="23" y="10"/>
                    </a:lnTo>
                    <a:lnTo>
                      <a:pt x="7" y="17"/>
                    </a:lnTo>
                    <a:lnTo>
                      <a:pt x="27" y="59"/>
                    </a:lnTo>
                    <a:lnTo>
                      <a:pt x="55" y="95"/>
                    </a:lnTo>
                    <a:lnTo>
                      <a:pt x="75" y="114"/>
                    </a:lnTo>
                    <a:lnTo>
                      <a:pt x="84" y="127"/>
                    </a:lnTo>
                    <a:lnTo>
                      <a:pt x="86" y="141"/>
                    </a:lnTo>
                    <a:lnTo>
                      <a:pt x="0" y="205"/>
                    </a:lnTo>
                    <a:lnTo>
                      <a:pt x="5" y="22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94" name="Freeform 235"/>
              <p:cNvSpPr>
                <a:spLocks/>
              </p:cNvSpPr>
              <p:nvPr/>
            </p:nvSpPr>
            <p:spPr bwMode="auto">
              <a:xfrm>
                <a:off x="2314" y="2280"/>
                <a:ext cx="65" cy="68"/>
              </a:xfrm>
              <a:custGeom>
                <a:avLst/>
                <a:gdLst>
                  <a:gd name="T0" fmla="*/ 1 w 195"/>
                  <a:gd name="T1" fmla="*/ 2 h 203"/>
                  <a:gd name="T2" fmla="*/ 2 w 195"/>
                  <a:gd name="T3" fmla="*/ 1 h 203"/>
                  <a:gd name="T4" fmla="*/ 2 w 195"/>
                  <a:gd name="T5" fmla="*/ 1 h 203"/>
                  <a:gd name="T6" fmla="*/ 2 w 195"/>
                  <a:gd name="T7" fmla="*/ 1 h 203"/>
                  <a:gd name="T8" fmla="*/ 2 w 195"/>
                  <a:gd name="T9" fmla="*/ 0 h 203"/>
                  <a:gd name="T10" fmla="*/ 2 w 195"/>
                  <a:gd name="T11" fmla="*/ 0 h 203"/>
                  <a:gd name="T12" fmla="*/ 1 w 195"/>
                  <a:gd name="T13" fmla="*/ 0 h 203"/>
                  <a:gd name="T14" fmla="*/ 0 w 195"/>
                  <a:gd name="T15" fmla="*/ 1 h 203"/>
                  <a:gd name="T16" fmla="*/ 1 w 195"/>
                  <a:gd name="T17" fmla="*/ 1 h 203"/>
                  <a:gd name="T18" fmla="*/ 0 w 195"/>
                  <a:gd name="T19" fmla="*/ 1 h 203"/>
                  <a:gd name="T20" fmla="*/ 0 w 195"/>
                  <a:gd name="T21" fmla="*/ 2 h 203"/>
                  <a:gd name="T22" fmla="*/ 0 w 195"/>
                  <a:gd name="T23" fmla="*/ 2 h 203"/>
                  <a:gd name="T24" fmla="*/ 0 w 195"/>
                  <a:gd name="T25" fmla="*/ 2 h 203"/>
                  <a:gd name="T26" fmla="*/ 0 w 195"/>
                  <a:gd name="T27" fmla="*/ 2 h 203"/>
                  <a:gd name="T28" fmla="*/ 0 w 195"/>
                  <a:gd name="T29" fmla="*/ 2 h 203"/>
                  <a:gd name="T30" fmla="*/ 0 w 195"/>
                  <a:gd name="T31" fmla="*/ 2 h 203"/>
                  <a:gd name="T32" fmla="*/ 0 w 195"/>
                  <a:gd name="T33" fmla="*/ 3 h 203"/>
                  <a:gd name="T34" fmla="*/ 0 w 195"/>
                  <a:gd name="T35" fmla="*/ 3 h 203"/>
                  <a:gd name="T36" fmla="*/ 0 w 195"/>
                  <a:gd name="T37" fmla="*/ 3 h 203"/>
                  <a:gd name="T38" fmla="*/ 1 w 195"/>
                  <a:gd name="T39" fmla="*/ 2 h 203"/>
                  <a:gd name="T40" fmla="*/ 1 w 195"/>
                  <a:gd name="T41" fmla="*/ 2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5"/>
                  <a:gd name="T64" fmla="*/ 0 h 203"/>
                  <a:gd name="T65" fmla="*/ 195 w 195"/>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5" h="203">
                    <a:moveTo>
                      <a:pt x="109" y="150"/>
                    </a:moveTo>
                    <a:lnTo>
                      <a:pt x="195" y="87"/>
                    </a:lnTo>
                    <a:lnTo>
                      <a:pt x="193" y="73"/>
                    </a:lnTo>
                    <a:lnTo>
                      <a:pt x="184" y="59"/>
                    </a:lnTo>
                    <a:lnTo>
                      <a:pt x="164" y="40"/>
                    </a:lnTo>
                    <a:lnTo>
                      <a:pt x="134" y="0"/>
                    </a:lnTo>
                    <a:lnTo>
                      <a:pt x="80" y="28"/>
                    </a:lnTo>
                    <a:lnTo>
                      <a:pt x="37" y="44"/>
                    </a:lnTo>
                    <a:lnTo>
                      <a:pt x="48" y="66"/>
                    </a:lnTo>
                    <a:lnTo>
                      <a:pt x="24" y="110"/>
                    </a:lnTo>
                    <a:lnTo>
                      <a:pt x="8" y="144"/>
                    </a:lnTo>
                    <a:lnTo>
                      <a:pt x="4" y="153"/>
                    </a:lnTo>
                    <a:lnTo>
                      <a:pt x="2" y="164"/>
                    </a:lnTo>
                    <a:lnTo>
                      <a:pt x="0" y="184"/>
                    </a:lnTo>
                    <a:lnTo>
                      <a:pt x="2" y="195"/>
                    </a:lnTo>
                    <a:lnTo>
                      <a:pt x="8" y="198"/>
                    </a:lnTo>
                    <a:lnTo>
                      <a:pt x="11" y="203"/>
                    </a:lnTo>
                    <a:lnTo>
                      <a:pt x="21" y="203"/>
                    </a:lnTo>
                    <a:lnTo>
                      <a:pt x="28" y="203"/>
                    </a:lnTo>
                    <a:lnTo>
                      <a:pt x="61" y="185"/>
                    </a:lnTo>
                    <a:lnTo>
                      <a:pt x="109" y="15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95" name="Freeform 236"/>
              <p:cNvSpPr>
                <a:spLocks/>
              </p:cNvSpPr>
              <p:nvPr/>
            </p:nvSpPr>
            <p:spPr bwMode="auto">
              <a:xfrm>
                <a:off x="2141" y="2071"/>
                <a:ext cx="218" cy="292"/>
              </a:xfrm>
              <a:custGeom>
                <a:avLst/>
                <a:gdLst>
                  <a:gd name="T0" fmla="*/ 2 w 655"/>
                  <a:gd name="T1" fmla="*/ 10 h 877"/>
                  <a:gd name="T2" fmla="*/ 2 w 655"/>
                  <a:gd name="T3" fmla="*/ 9 h 877"/>
                  <a:gd name="T4" fmla="*/ 1 w 655"/>
                  <a:gd name="T5" fmla="*/ 8 h 877"/>
                  <a:gd name="T6" fmla="*/ 1 w 655"/>
                  <a:gd name="T7" fmla="*/ 8 h 877"/>
                  <a:gd name="T8" fmla="*/ 0 w 655"/>
                  <a:gd name="T9" fmla="*/ 7 h 877"/>
                  <a:gd name="T10" fmla="*/ 0 w 655"/>
                  <a:gd name="T11" fmla="*/ 6 h 877"/>
                  <a:gd name="T12" fmla="*/ 0 w 655"/>
                  <a:gd name="T13" fmla="*/ 5 h 877"/>
                  <a:gd name="T14" fmla="*/ 0 w 655"/>
                  <a:gd name="T15" fmla="*/ 4 h 877"/>
                  <a:gd name="T16" fmla="*/ 0 w 655"/>
                  <a:gd name="T17" fmla="*/ 2 h 877"/>
                  <a:gd name="T18" fmla="*/ 0 w 655"/>
                  <a:gd name="T19" fmla="*/ 2 h 877"/>
                  <a:gd name="T20" fmla="*/ 0 w 655"/>
                  <a:gd name="T21" fmla="*/ 1 h 877"/>
                  <a:gd name="T22" fmla="*/ 1 w 655"/>
                  <a:gd name="T23" fmla="*/ 1 h 877"/>
                  <a:gd name="T24" fmla="*/ 1 w 655"/>
                  <a:gd name="T25" fmla="*/ 1 h 877"/>
                  <a:gd name="T26" fmla="*/ 3 w 655"/>
                  <a:gd name="T27" fmla="*/ 0 h 877"/>
                  <a:gd name="T28" fmla="*/ 3 w 655"/>
                  <a:gd name="T29" fmla="*/ 0 h 877"/>
                  <a:gd name="T30" fmla="*/ 3 w 655"/>
                  <a:gd name="T31" fmla="*/ 0 h 877"/>
                  <a:gd name="T32" fmla="*/ 3 w 655"/>
                  <a:gd name="T33" fmla="*/ 1 h 877"/>
                  <a:gd name="T34" fmla="*/ 4 w 655"/>
                  <a:gd name="T35" fmla="*/ 1 h 877"/>
                  <a:gd name="T36" fmla="*/ 4 w 655"/>
                  <a:gd name="T37" fmla="*/ 1 h 877"/>
                  <a:gd name="T38" fmla="*/ 5 w 655"/>
                  <a:gd name="T39" fmla="*/ 1 h 877"/>
                  <a:gd name="T40" fmla="*/ 5 w 655"/>
                  <a:gd name="T41" fmla="*/ 1 h 877"/>
                  <a:gd name="T42" fmla="*/ 7 w 655"/>
                  <a:gd name="T43" fmla="*/ 2 h 877"/>
                  <a:gd name="T44" fmla="*/ 7 w 655"/>
                  <a:gd name="T45" fmla="*/ 3 h 877"/>
                  <a:gd name="T46" fmla="*/ 7 w 655"/>
                  <a:gd name="T47" fmla="*/ 3 h 877"/>
                  <a:gd name="T48" fmla="*/ 7 w 655"/>
                  <a:gd name="T49" fmla="*/ 4 h 877"/>
                  <a:gd name="T50" fmla="*/ 6 w 655"/>
                  <a:gd name="T51" fmla="*/ 4 h 877"/>
                  <a:gd name="T52" fmla="*/ 6 w 655"/>
                  <a:gd name="T53" fmla="*/ 4 h 877"/>
                  <a:gd name="T54" fmla="*/ 6 w 655"/>
                  <a:gd name="T55" fmla="*/ 4 h 877"/>
                  <a:gd name="T56" fmla="*/ 6 w 655"/>
                  <a:gd name="T57" fmla="*/ 5 h 877"/>
                  <a:gd name="T58" fmla="*/ 6 w 655"/>
                  <a:gd name="T59" fmla="*/ 5 h 877"/>
                  <a:gd name="T60" fmla="*/ 6 w 655"/>
                  <a:gd name="T61" fmla="*/ 5 h 877"/>
                  <a:gd name="T62" fmla="*/ 5 w 655"/>
                  <a:gd name="T63" fmla="*/ 5 h 877"/>
                  <a:gd name="T64" fmla="*/ 5 w 655"/>
                  <a:gd name="T65" fmla="*/ 5 h 877"/>
                  <a:gd name="T66" fmla="*/ 6 w 655"/>
                  <a:gd name="T67" fmla="*/ 5 h 877"/>
                  <a:gd name="T68" fmla="*/ 5 w 655"/>
                  <a:gd name="T69" fmla="*/ 5 h 877"/>
                  <a:gd name="T70" fmla="*/ 6 w 655"/>
                  <a:gd name="T71" fmla="*/ 5 h 877"/>
                  <a:gd name="T72" fmla="*/ 6 w 655"/>
                  <a:gd name="T73" fmla="*/ 6 h 877"/>
                  <a:gd name="T74" fmla="*/ 6 w 655"/>
                  <a:gd name="T75" fmla="*/ 6 h 877"/>
                  <a:gd name="T76" fmla="*/ 8 w 655"/>
                  <a:gd name="T77" fmla="*/ 6 h 877"/>
                  <a:gd name="T78" fmla="*/ 8 w 655"/>
                  <a:gd name="T79" fmla="*/ 7 h 877"/>
                  <a:gd name="T80" fmla="*/ 8 w 655"/>
                  <a:gd name="T81" fmla="*/ 7 h 877"/>
                  <a:gd name="T82" fmla="*/ 7 w 655"/>
                  <a:gd name="T83" fmla="*/ 8 h 877"/>
                  <a:gd name="T84" fmla="*/ 6 w 655"/>
                  <a:gd name="T85" fmla="*/ 8 h 877"/>
                  <a:gd name="T86" fmla="*/ 7 w 655"/>
                  <a:gd name="T87" fmla="*/ 8 h 877"/>
                  <a:gd name="T88" fmla="*/ 7 w 655"/>
                  <a:gd name="T89" fmla="*/ 9 h 877"/>
                  <a:gd name="T90" fmla="*/ 6 w 655"/>
                  <a:gd name="T91" fmla="*/ 10 h 877"/>
                  <a:gd name="T92" fmla="*/ 6 w 655"/>
                  <a:gd name="T93" fmla="*/ 10 h 877"/>
                  <a:gd name="T94" fmla="*/ 6 w 655"/>
                  <a:gd name="T95" fmla="*/ 10 h 877"/>
                  <a:gd name="T96" fmla="*/ 7 w 655"/>
                  <a:gd name="T97" fmla="*/ 10 h 877"/>
                  <a:gd name="T98" fmla="*/ 7 w 655"/>
                  <a:gd name="T99" fmla="*/ 10 h 877"/>
                  <a:gd name="T100" fmla="*/ 8 w 655"/>
                  <a:gd name="T101" fmla="*/ 10 h 877"/>
                  <a:gd name="T102" fmla="*/ 8 w 655"/>
                  <a:gd name="T103" fmla="*/ 10 h 877"/>
                  <a:gd name="T104" fmla="*/ 7 w 655"/>
                  <a:gd name="T105" fmla="*/ 11 h 877"/>
                  <a:gd name="T106" fmla="*/ 6 w 655"/>
                  <a:gd name="T107" fmla="*/ 11 h 877"/>
                  <a:gd name="T108" fmla="*/ 4 w 655"/>
                  <a:gd name="T109" fmla="*/ 11 h 877"/>
                  <a:gd name="T110" fmla="*/ 3 w 655"/>
                  <a:gd name="T111" fmla="*/ 11 h 877"/>
                  <a:gd name="T112" fmla="*/ 2 w 655"/>
                  <a:gd name="T113" fmla="*/ 11 h 8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55"/>
                  <a:gd name="T172" fmla="*/ 0 h 877"/>
                  <a:gd name="T173" fmla="*/ 655 w 655"/>
                  <a:gd name="T174" fmla="*/ 877 h 8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55" h="877">
                    <a:moveTo>
                      <a:pt x="123" y="848"/>
                    </a:moveTo>
                    <a:lnTo>
                      <a:pt x="122" y="846"/>
                    </a:lnTo>
                    <a:lnTo>
                      <a:pt x="138" y="800"/>
                    </a:lnTo>
                    <a:lnTo>
                      <a:pt x="149" y="747"/>
                    </a:lnTo>
                    <a:lnTo>
                      <a:pt x="130" y="716"/>
                    </a:lnTo>
                    <a:lnTo>
                      <a:pt x="106" y="683"/>
                    </a:lnTo>
                    <a:lnTo>
                      <a:pt x="86" y="647"/>
                    </a:lnTo>
                    <a:lnTo>
                      <a:pt x="66" y="611"/>
                    </a:lnTo>
                    <a:lnTo>
                      <a:pt x="46" y="569"/>
                    </a:lnTo>
                    <a:lnTo>
                      <a:pt x="30" y="531"/>
                    </a:lnTo>
                    <a:lnTo>
                      <a:pt x="31" y="530"/>
                    </a:lnTo>
                    <a:lnTo>
                      <a:pt x="17" y="491"/>
                    </a:lnTo>
                    <a:lnTo>
                      <a:pt x="8" y="456"/>
                    </a:lnTo>
                    <a:lnTo>
                      <a:pt x="4" y="416"/>
                    </a:lnTo>
                    <a:lnTo>
                      <a:pt x="0" y="350"/>
                    </a:lnTo>
                    <a:lnTo>
                      <a:pt x="2" y="304"/>
                    </a:lnTo>
                    <a:lnTo>
                      <a:pt x="8" y="219"/>
                    </a:lnTo>
                    <a:lnTo>
                      <a:pt x="13" y="188"/>
                    </a:lnTo>
                    <a:lnTo>
                      <a:pt x="19" y="159"/>
                    </a:lnTo>
                    <a:lnTo>
                      <a:pt x="25" y="137"/>
                    </a:lnTo>
                    <a:lnTo>
                      <a:pt x="31" y="120"/>
                    </a:lnTo>
                    <a:lnTo>
                      <a:pt x="37" y="109"/>
                    </a:lnTo>
                    <a:lnTo>
                      <a:pt x="44" y="100"/>
                    </a:lnTo>
                    <a:lnTo>
                      <a:pt x="52" y="91"/>
                    </a:lnTo>
                    <a:lnTo>
                      <a:pt x="60" y="86"/>
                    </a:lnTo>
                    <a:lnTo>
                      <a:pt x="78" y="74"/>
                    </a:lnTo>
                    <a:lnTo>
                      <a:pt x="98" y="63"/>
                    </a:lnTo>
                    <a:lnTo>
                      <a:pt x="244" y="0"/>
                    </a:lnTo>
                    <a:lnTo>
                      <a:pt x="241" y="8"/>
                    </a:lnTo>
                    <a:lnTo>
                      <a:pt x="238" y="18"/>
                    </a:lnTo>
                    <a:lnTo>
                      <a:pt x="238" y="28"/>
                    </a:lnTo>
                    <a:lnTo>
                      <a:pt x="239" y="37"/>
                    </a:lnTo>
                    <a:lnTo>
                      <a:pt x="249" y="49"/>
                    </a:lnTo>
                    <a:lnTo>
                      <a:pt x="264" y="60"/>
                    </a:lnTo>
                    <a:lnTo>
                      <a:pt x="282" y="68"/>
                    </a:lnTo>
                    <a:lnTo>
                      <a:pt x="298" y="71"/>
                    </a:lnTo>
                    <a:lnTo>
                      <a:pt x="324" y="76"/>
                    </a:lnTo>
                    <a:lnTo>
                      <a:pt x="349" y="79"/>
                    </a:lnTo>
                    <a:lnTo>
                      <a:pt x="378" y="76"/>
                    </a:lnTo>
                    <a:lnTo>
                      <a:pt x="394" y="71"/>
                    </a:lnTo>
                    <a:lnTo>
                      <a:pt x="404" y="67"/>
                    </a:lnTo>
                    <a:lnTo>
                      <a:pt x="410" y="60"/>
                    </a:lnTo>
                    <a:lnTo>
                      <a:pt x="553" y="148"/>
                    </a:lnTo>
                    <a:lnTo>
                      <a:pt x="578" y="167"/>
                    </a:lnTo>
                    <a:lnTo>
                      <a:pt x="593" y="181"/>
                    </a:lnTo>
                    <a:lnTo>
                      <a:pt x="593" y="211"/>
                    </a:lnTo>
                    <a:lnTo>
                      <a:pt x="593" y="244"/>
                    </a:lnTo>
                    <a:lnTo>
                      <a:pt x="593" y="245"/>
                    </a:lnTo>
                    <a:lnTo>
                      <a:pt x="569" y="270"/>
                    </a:lnTo>
                    <a:lnTo>
                      <a:pt x="546" y="299"/>
                    </a:lnTo>
                    <a:lnTo>
                      <a:pt x="532" y="319"/>
                    </a:lnTo>
                    <a:lnTo>
                      <a:pt x="520" y="311"/>
                    </a:lnTo>
                    <a:lnTo>
                      <a:pt x="513" y="319"/>
                    </a:lnTo>
                    <a:lnTo>
                      <a:pt x="507" y="328"/>
                    </a:lnTo>
                    <a:lnTo>
                      <a:pt x="505" y="339"/>
                    </a:lnTo>
                    <a:lnTo>
                      <a:pt x="508" y="351"/>
                    </a:lnTo>
                    <a:lnTo>
                      <a:pt x="508" y="350"/>
                    </a:lnTo>
                    <a:lnTo>
                      <a:pt x="492" y="381"/>
                    </a:lnTo>
                    <a:lnTo>
                      <a:pt x="489" y="381"/>
                    </a:lnTo>
                    <a:lnTo>
                      <a:pt x="470" y="372"/>
                    </a:lnTo>
                    <a:lnTo>
                      <a:pt x="463" y="370"/>
                    </a:lnTo>
                    <a:lnTo>
                      <a:pt x="454" y="371"/>
                    </a:lnTo>
                    <a:lnTo>
                      <a:pt x="448" y="373"/>
                    </a:lnTo>
                    <a:lnTo>
                      <a:pt x="443" y="378"/>
                    </a:lnTo>
                    <a:lnTo>
                      <a:pt x="437" y="392"/>
                    </a:lnTo>
                    <a:lnTo>
                      <a:pt x="436" y="399"/>
                    </a:lnTo>
                    <a:lnTo>
                      <a:pt x="439" y="406"/>
                    </a:lnTo>
                    <a:lnTo>
                      <a:pt x="449" y="414"/>
                    </a:lnTo>
                    <a:lnTo>
                      <a:pt x="444" y="420"/>
                    </a:lnTo>
                    <a:lnTo>
                      <a:pt x="442" y="429"/>
                    </a:lnTo>
                    <a:lnTo>
                      <a:pt x="444" y="435"/>
                    </a:lnTo>
                    <a:lnTo>
                      <a:pt x="447" y="440"/>
                    </a:lnTo>
                    <a:lnTo>
                      <a:pt x="459" y="446"/>
                    </a:lnTo>
                    <a:lnTo>
                      <a:pt x="454" y="451"/>
                    </a:lnTo>
                    <a:lnTo>
                      <a:pt x="449" y="463"/>
                    </a:lnTo>
                    <a:lnTo>
                      <a:pt x="452" y="472"/>
                    </a:lnTo>
                    <a:lnTo>
                      <a:pt x="460" y="481"/>
                    </a:lnTo>
                    <a:lnTo>
                      <a:pt x="655" y="475"/>
                    </a:lnTo>
                    <a:lnTo>
                      <a:pt x="655" y="521"/>
                    </a:lnTo>
                    <a:lnTo>
                      <a:pt x="652" y="554"/>
                    </a:lnTo>
                    <a:lnTo>
                      <a:pt x="650" y="583"/>
                    </a:lnTo>
                    <a:lnTo>
                      <a:pt x="624" y="596"/>
                    </a:lnTo>
                    <a:lnTo>
                      <a:pt x="587" y="608"/>
                    </a:lnTo>
                    <a:lnTo>
                      <a:pt x="563" y="615"/>
                    </a:lnTo>
                    <a:lnTo>
                      <a:pt x="536" y="621"/>
                    </a:lnTo>
                    <a:lnTo>
                      <a:pt x="483" y="629"/>
                    </a:lnTo>
                    <a:lnTo>
                      <a:pt x="512" y="686"/>
                    </a:lnTo>
                    <a:lnTo>
                      <a:pt x="555" y="673"/>
                    </a:lnTo>
                    <a:lnTo>
                      <a:pt x="567" y="695"/>
                    </a:lnTo>
                    <a:lnTo>
                      <a:pt x="542" y="737"/>
                    </a:lnTo>
                    <a:lnTo>
                      <a:pt x="526" y="772"/>
                    </a:lnTo>
                    <a:lnTo>
                      <a:pt x="522" y="782"/>
                    </a:lnTo>
                    <a:lnTo>
                      <a:pt x="520" y="793"/>
                    </a:lnTo>
                    <a:lnTo>
                      <a:pt x="518" y="812"/>
                    </a:lnTo>
                    <a:lnTo>
                      <a:pt x="520" y="822"/>
                    </a:lnTo>
                    <a:lnTo>
                      <a:pt x="526" y="827"/>
                    </a:lnTo>
                    <a:lnTo>
                      <a:pt x="530" y="831"/>
                    </a:lnTo>
                    <a:lnTo>
                      <a:pt x="539" y="832"/>
                    </a:lnTo>
                    <a:lnTo>
                      <a:pt x="546" y="831"/>
                    </a:lnTo>
                    <a:lnTo>
                      <a:pt x="579" y="813"/>
                    </a:lnTo>
                    <a:lnTo>
                      <a:pt x="627" y="779"/>
                    </a:lnTo>
                    <a:lnTo>
                      <a:pt x="627" y="781"/>
                    </a:lnTo>
                    <a:lnTo>
                      <a:pt x="629" y="792"/>
                    </a:lnTo>
                    <a:lnTo>
                      <a:pt x="634" y="837"/>
                    </a:lnTo>
                    <a:lnTo>
                      <a:pt x="615" y="845"/>
                    </a:lnTo>
                    <a:lnTo>
                      <a:pt x="586" y="852"/>
                    </a:lnTo>
                    <a:lnTo>
                      <a:pt x="556" y="858"/>
                    </a:lnTo>
                    <a:lnTo>
                      <a:pt x="459" y="870"/>
                    </a:lnTo>
                    <a:lnTo>
                      <a:pt x="348" y="877"/>
                    </a:lnTo>
                    <a:lnTo>
                      <a:pt x="296" y="877"/>
                    </a:lnTo>
                    <a:lnTo>
                      <a:pt x="241" y="873"/>
                    </a:lnTo>
                    <a:lnTo>
                      <a:pt x="209" y="872"/>
                    </a:lnTo>
                    <a:lnTo>
                      <a:pt x="177" y="867"/>
                    </a:lnTo>
                    <a:lnTo>
                      <a:pt x="149" y="859"/>
                    </a:lnTo>
                    <a:lnTo>
                      <a:pt x="123" y="84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96" name="Freeform 237"/>
              <p:cNvSpPr>
                <a:spLocks/>
              </p:cNvSpPr>
              <p:nvPr/>
            </p:nvSpPr>
            <p:spPr bwMode="auto">
              <a:xfrm>
                <a:off x="2151" y="2191"/>
                <a:ext cx="151" cy="91"/>
              </a:xfrm>
              <a:custGeom>
                <a:avLst/>
                <a:gdLst>
                  <a:gd name="T0" fmla="*/ 0 w 451"/>
                  <a:gd name="T1" fmla="*/ 0 h 273"/>
                  <a:gd name="T2" fmla="*/ 1 w 451"/>
                  <a:gd name="T3" fmla="*/ 2 h 273"/>
                  <a:gd name="T4" fmla="*/ 2 w 451"/>
                  <a:gd name="T5" fmla="*/ 2 h 273"/>
                  <a:gd name="T6" fmla="*/ 2 w 451"/>
                  <a:gd name="T7" fmla="*/ 3 h 273"/>
                  <a:gd name="T8" fmla="*/ 3 w 451"/>
                  <a:gd name="T9" fmla="*/ 3 h 273"/>
                  <a:gd name="T10" fmla="*/ 3 w 451"/>
                  <a:gd name="T11" fmla="*/ 3 h 273"/>
                  <a:gd name="T12" fmla="*/ 3 w 451"/>
                  <a:gd name="T13" fmla="*/ 3 h 273"/>
                  <a:gd name="T14" fmla="*/ 3 w 451"/>
                  <a:gd name="T15" fmla="*/ 3 h 273"/>
                  <a:gd name="T16" fmla="*/ 4 w 451"/>
                  <a:gd name="T17" fmla="*/ 3 h 273"/>
                  <a:gd name="T18" fmla="*/ 4 w 451"/>
                  <a:gd name="T19" fmla="*/ 3 h 273"/>
                  <a:gd name="T20" fmla="*/ 6 w 451"/>
                  <a:gd name="T21" fmla="*/ 3 h 27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1"/>
                  <a:gd name="T34" fmla="*/ 0 h 273"/>
                  <a:gd name="T35" fmla="*/ 451 w 451"/>
                  <a:gd name="T36" fmla="*/ 273 h 27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1" h="273">
                    <a:moveTo>
                      <a:pt x="0" y="0"/>
                    </a:moveTo>
                    <a:lnTo>
                      <a:pt x="113" y="149"/>
                    </a:lnTo>
                    <a:lnTo>
                      <a:pt x="157" y="195"/>
                    </a:lnTo>
                    <a:lnTo>
                      <a:pt x="192" y="229"/>
                    </a:lnTo>
                    <a:lnTo>
                      <a:pt x="219" y="249"/>
                    </a:lnTo>
                    <a:lnTo>
                      <a:pt x="244" y="260"/>
                    </a:lnTo>
                    <a:lnTo>
                      <a:pt x="261" y="265"/>
                    </a:lnTo>
                    <a:lnTo>
                      <a:pt x="280" y="268"/>
                    </a:lnTo>
                    <a:lnTo>
                      <a:pt x="317" y="273"/>
                    </a:lnTo>
                    <a:lnTo>
                      <a:pt x="353" y="273"/>
                    </a:lnTo>
                    <a:lnTo>
                      <a:pt x="451" y="269"/>
                    </a:lnTo>
                  </a:path>
                </a:pathLst>
              </a:custGeom>
              <a:noFill/>
              <a:ln w="0">
                <a:solidFill>
                  <a:srgbClr val="000000"/>
                </a:solidFill>
                <a:round/>
                <a:headEnd/>
                <a:tailEnd/>
              </a:ln>
            </p:spPr>
            <p:txBody>
              <a:bodyPr/>
              <a:lstStyle/>
              <a:p>
                <a:pPr eaLnBrk="0" hangingPunct="0"/>
                <a:endParaRPr lang="it-IT"/>
              </a:p>
            </p:txBody>
          </p:sp>
          <p:sp>
            <p:nvSpPr>
              <p:cNvPr id="83297" name="Freeform 238"/>
              <p:cNvSpPr>
                <a:spLocks/>
              </p:cNvSpPr>
              <p:nvPr/>
            </p:nvSpPr>
            <p:spPr bwMode="auto">
              <a:xfrm>
                <a:off x="2216" y="2159"/>
                <a:ext cx="78" cy="72"/>
              </a:xfrm>
              <a:custGeom>
                <a:avLst/>
                <a:gdLst>
                  <a:gd name="T0" fmla="*/ 3 w 233"/>
                  <a:gd name="T1" fmla="*/ 3 h 215"/>
                  <a:gd name="T2" fmla="*/ 2 w 233"/>
                  <a:gd name="T3" fmla="*/ 3 h 215"/>
                  <a:gd name="T4" fmla="*/ 2 w 233"/>
                  <a:gd name="T5" fmla="*/ 3 h 215"/>
                  <a:gd name="T6" fmla="*/ 2 w 233"/>
                  <a:gd name="T7" fmla="*/ 3 h 215"/>
                  <a:gd name="T8" fmla="*/ 1 w 233"/>
                  <a:gd name="T9" fmla="*/ 3 h 215"/>
                  <a:gd name="T10" fmla="*/ 1 w 233"/>
                  <a:gd name="T11" fmla="*/ 3 h 215"/>
                  <a:gd name="T12" fmla="*/ 1 w 233"/>
                  <a:gd name="T13" fmla="*/ 2 h 215"/>
                  <a:gd name="T14" fmla="*/ 1 w 233"/>
                  <a:gd name="T15" fmla="*/ 2 h 215"/>
                  <a:gd name="T16" fmla="*/ 0 w 233"/>
                  <a:gd name="T17" fmla="*/ 0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3"/>
                  <a:gd name="T28" fmla="*/ 0 h 215"/>
                  <a:gd name="T29" fmla="*/ 233 w 233"/>
                  <a:gd name="T30" fmla="*/ 215 h 2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3" h="215">
                    <a:moveTo>
                      <a:pt x="233" y="215"/>
                    </a:moveTo>
                    <a:lnTo>
                      <a:pt x="171" y="215"/>
                    </a:lnTo>
                    <a:lnTo>
                      <a:pt x="148" y="215"/>
                    </a:lnTo>
                    <a:lnTo>
                      <a:pt x="124" y="212"/>
                    </a:lnTo>
                    <a:lnTo>
                      <a:pt x="117" y="207"/>
                    </a:lnTo>
                    <a:lnTo>
                      <a:pt x="112" y="202"/>
                    </a:lnTo>
                    <a:lnTo>
                      <a:pt x="106" y="192"/>
                    </a:lnTo>
                    <a:lnTo>
                      <a:pt x="96" y="171"/>
                    </a:lnTo>
                    <a:lnTo>
                      <a:pt x="0" y="0"/>
                    </a:lnTo>
                  </a:path>
                </a:pathLst>
              </a:custGeom>
              <a:noFill/>
              <a:ln w="0">
                <a:solidFill>
                  <a:srgbClr val="000000"/>
                </a:solidFill>
                <a:round/>
                <a:headEnd/>
                <a:tailEnd/>
              </a:ln>
            </p:spPr>
            <p:txBody>
              <a:bodyPr/>
              <a:lstStyle/>
              <a:p>
                <a:pPr eaLnBrk="0" hangingPunct="0"/>
                <a:endParaRPr lang="it-IT"/>
              </a:p>
            </p:txBody>
          </p:sp>
          <p:sp>
            <p:nvSpPr>
              <p:cNvPr id="83298" name="Freeform 239"/>
              <p:cNvSpPr>
                <a:spLocks/>
              </p:cNvSpPr>
              <p:nvPr/>
            </p:nvSpPr>
            <p:spPr bwMode="auto">
              <a:xfrm>
                <a:off x="1778" y="2711"/>
                <a:ext cx="64" cy="213"/>
              </a:xfrm>
              <a:custGeom>
                <a:avLst/>
                <a:gdLst>
                  <a:gd name="T0" fmla="*/ 2 w 193"/>
                  <a:gd name="T1" fmla="*/ 8 h 639"/>
                  <a:gd name="T2" fmla="*/ 2 w 193"/>
                  <a:gd name="T3" fmla="*/ 7 h 639"/>
                  <a:gd name="T4" fmla="*/ 2 w 193"/>
                  <a:gd name="T5" fmla="*/ 7 h 639"/>
                  <a:gd name="T6" fmla="*/ 2 w 193"/>
                  <a:gd name="T7" fmla="*/ 7 h 639"/>
                  <a:gd name="T8" fmla="*/ 2 w 193"/>
                  <a:gd name="T9" fmla="*/ 7 h 639"/>
                  <a:gd name="T10" fmla="*/ 2 w 193"/>
                  <a:gd name="T11" fmla="*/ 8 h 639"/>
                  <a:gd name="T12" fmla="*/ 1 w 193"/>
                  <a:gd name="T13" fmla="*/ 8 h 639"/>
                  <a:gd name="T14" fmla="*/ 1 w 193"/>
                  <a:gd name="T15" fmla="*/ 8 h 639"/>
                  <a:gd name="T16" fmla="*/ 1 w 193"/>
                  <a:gd name="T17" fmla="*/ 8 h 639"/>
                  <a:gd name="T18" fmla="*/ 1 w 193"/>
                  <a:gd name="T19" fmla="*/ 8 h 639"/>
                  <a:gd name="T20" fmla="*/ 1 w 193"/>
                  <a:gd name="T21" fmla="*/ 8 h 639"/>
                  <a:gd name="T22" fmla="*/ 1 w 193"/>
                  <a:gd name="T23" fmla="*/ 7 h 639"/>
                  <a:gd name="T24" fmla="*/ 1 w 193"/>
                  <a:gd name="T25" fmla="*/ 7 h 639"/>
                  <a:gd name="T26" fmla="*/ 1 w 193"/>
                  <a:gd name="T27" fmla="*/ 6 h 639"/>
                  <a:gd name="T28" fmla="*/ 1 w 193"/>
                  <a:gd name="T29" fmla="*/ 5 h 639"/>
                  <a:gd name="T30" fmla="*/ 0 w 193"/>
                  <a:gd name="T31" fmla="*/ 5 h 639"/>
                  <a:gd name="T32" fmla="*/ 0 w 193"/>
                  <a:gd name="T33" fmla="*/ 4 h 639"/>
                  <a:gd name="T34" fmla="*/ 0 w 193"/>
                  <a:gd name="T35" fmla="*/ 3 h 639"/>
                  <a:gd name="T36" fmla="*/ 0 w 193"/>
                  <a:gd name="T37" fmla="*/ 2 h 639"/>
                  <a:gd name="T38" fmla="*/ 0 w 193"/>
                  <a:gd name="T39" fmla="*/ 2 h 639"/>
                  <a:gd name="T40" fmla="*/ 0 w 193"/>
                  <a:gd name="T41" fmla="*/ 1 h 639"/>
                  <a:gd name="T42" fmla="*/ 0 w 193"/>
                  <a:gd name="T43" fmla="*/ 1 h 639"/>
                  <a:gd name="T44" fmla="*/ 0 w 193"/>
                  <a:gd name="T45" fmla="*/ 0 h 639"/>
                  <a:gd name="T46" fmla="*/ 1 w 193"/>
                  <a:gd name="T47" fmla="*/ 0 h 639"/>
                  <a:gd name="T48" fmla="*/ 2 w 193"/>
                  <a:gd name="T49" fmla="*/ 0 h 639"/>
                  <a:gd name="T50" fmla="*/ 2 w 193"/>
                  <a:gd name="T51" fmla="*/ 1 h 639"/>
                  <a:gd name="T52" fmla="*/ 2 w 193"/>
                  <a:gd name="T53" fmla="*/ 1 h 639"/>
                  <a:gd name="T54" fmla="*/ 2 w 193"/>
                  <a:gd name="T55" fmla="*/ 2 h 639"/>
                  <a:gd name="T56" fmla="*/ 2 w 193"/>
                  <a:gd name="T57" fmla="*/ 2 h 639"/>
                  <a:gd name="T58" fmla="*/ 2 w 193"/>
                  <a:gd name="T59" fmla="*/ 2 h 639"/>
                  <a:gd name="T60" fmla="*/ 2 w 193"/>
                  <a:gd name="T61" fmla="*/ 3 h 639"/>
                  <a:gd name="T62" fmla="*/ 2 w 193"/>
                  <a:gd name="T63" fmla="*/ 3 h 639"/>
                  <a:gd name="T64" fmla="*/ 2 w 193"/>
                  <a:gd name="T65" fmla="*/ 4 h 639"/>
                  <a:gd name="T66" fmla="*/ 2 w 193"/>
                  <a:gd name="T67" fmla="*/ 5 h 639"/>
                  <a:gd name="T68" fmla="*/ 2 w 193"/>
                  <a:gd name="T69" fmla="*/ 5 h 639"/>
                  <a:gd name="T70" fmla="*/ 2 w 193"/>
                  <a:gd name="T71" fmla="*/ 6 h 639"/>
                  <a:gd name="T72" fmla="*/ 2 w 193"/>
                  <a:gd name="T73" fmla="*/ 6 h 639"/>
                  <a:gd name="T74" fmla="*/ 2 w 193"/>
                  <a:gd name="T75" fmla="*/ 7 h 639"/>
                  <a:gd name="T76" fmla="*/ 2 w 193"/>
                  <a:gd name="T77" fmla="*/ 7 h 639"/>
                  <a:gd name="T78" fmla="*/ 2 w 193"/>
                  <a:gd name="T79" fmla="*/ 8 h 6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3"/>
                  <a:gd name="T121" fmla="*/ 0 h 639"/>
                  <a:gd name="T122" fmla="*/ 193 w 193"/>
                  <a:gd name="T123" fmla="*/ 639 h 6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3" h="639">
                    <a:moveTo>
                      <a:pt x="185" y="611"/>
                    </a:moveTo>
                    <a:lnTo>
                      <a:pt x="180" y="607"/>
                    </a:lnTo>
                    <a:lnTo>
                      <a:pt x="171" y="604"/>
                    </a:lnTo>
                    <a:lnTo>
                      <a:pt x="155" y="603"/>
                    </a:lnTo>
                    <a:lnTo>
                      <a:pt x="136" y="605"/>
                    </a:lnTo>
                    <a:lnTo>
                      <a:pt x="124" y="610"/>
                    </a:lnTo>
                    <a:lnTo>
                      <a:pt x="114" y="613"/>
                    </a:lnTo>
                    <a:lnTo>
                      <a:pt x="100" y="623"/>
                    </a:lnTo>
                    <a:lnTo>
                      <a:pt x="87" y="632"/>
                    </a:lnTo>
                    <a:lnTo>
                      <a:pt x="83" y="639"/>
                    </a:lnTo>
                    <a:lnTo>
                      <a:pt x="85" y="638"/>
                    </a:lnTo>
                    <a:lnTo>
                      <a:pt x="85" y="565"/>
                    </a:lnTo>
                    <a:lnTo>
                      <a:pt x="80" y="533"/>
                    </a:lnTo>
                    <a:lnTo>
                      <a:pt x="74" y="501"/>
                    </a:lnTo>
                    <a:lnTo>
                      <a:pt x="50" y="427"/>
                    </a:lnTo>
                    <a:lnTo>
                      <a:pt x="37" y="373"/>
                    </a:lnTo>
                    <a:lnTo>
                      <a:pt x="25" y="297"/>
                    </a:lnTo>
                    <a:lnTo>
                      <a:pt x="24" y="242"/>
                    </a:lnTo>
                    <a:lnTo>
                      <a:pt x="20" y="179"/>
                    </a:lnTo>
                    <a:lnTo>
                      <a:pt x="15" y="145"/>
                    </a:lnTo>
                    <a:lnTo>
                      <a:pt x="5" y="103"/>
                    </a:lnTo>
                    <a:lnTo>
                      <a:pt x="0" y="60"/>
                    </a:lnTo>
                    <a:lnTo>
                      <a:pt x="4" y="18"/>
                    </a:lnTo>
                    <a:lnTo>
                      <a:pt x="87" y="11"/>
                    </a:lnTo>
                    <a:lnTo>
                      <a:pt x="171" y="0"/>
                    </a:lnTo>
                    <a:lnTo>
                      <a:pt x="173" y="50"/>
                    </a:lnTo>
                    <a:lnTo>
                      <a:pt x="175" y="91"/>
                    </a:lnTo>
                    <a:lnTo>
                      <a:pt x="170" y="136"/>
                    </a:lnTo>
                    <a:lnTo>
                      <a:pt x="170" y="165"/>
                    </a:lnTo>
                    <a:lnTo>
                      <a:pt x="172" y="188"/>
                    </a:lnTo>
                    <a:lnTo>
                      <a:pt x="177" y="232"/>
                    </a:lnTo>
                    <a:lnTo>
                      <a:pt x="183" y="274"/>
                    </a:lnTo>
                    <a:lnTo>
                      <a:pt x="191" y="316"/>
                    </a:lnTo>
                    <a:lnTo>
                      <a:pt x="193" y="372"/>
                    </a:lnTo>
                    <a:lnTo>
                      <a:pt x="192" y="426"/>
                    </a:lnTo>
                    <a:lnTo>
                      <a:pt x="185" y="489"/>
                    </a:lnTo>
                    <a:lnTo>
                      <a:pt x="180" y="525"/>
                    </a:lnTo>
                    <a:lnTo>
                      <a:pt x="180" y="552"/>
                    </a:lnTo>
                    <a:lnTo>
                      <a:pt x="184" y="590"/>
                    </a:lnTo>
                    <a:lnTo>
                      <a:pt x="185" y="61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99" name="Freeform 240"/>
              <p:cNvSpPr>
                <a:spLocks/>
              </p:cNvSpPr>
              <p:nvPr/>
            </p:nvSpPr>
            <p:spPr bwMode="auto">
              <a:xfrm>
                <a:off x="1803" y="2912"/>
                <a:ext cx="68" cy="69"/>
              </a:xfrm>
              <a:custGeom>
                <a:avLst/>
                <a:gdLst>
                  <a:gd name="T0" fmla="*/ 0 w 205"/>
                  <a:gd name="T1" fmla="*/ 0 h 207"/>
                  <a:gd name="T2" fmla="*/ 0 w 205"/>
                  <a:gd name="T3" fmla="*/ 0 h 207"/>
                  <a:gd name="T4" fmla="*/ 1 w 205"/>
                  <a:gd name="T5" fmla="*/ 0 h 207"/>
                  <a:gd name="T6" fmla="*/ 1 w 205"/>
                  <a:gd name="T7" fmla="*/ 0 h 207"/>
                  <a:gd name="T8" fmla="*/ 1 w 205"/>
                  <a:gd name="T9" fmla="*/ 0 h 207"/>
                  <a:gd name="T10" fmla="*/ 1 w 205"/>
                  <a:gd name="T11" fmla="*/ 0 h 207"/>
                  <a:gd name="T12" fmla="*/ 1 w 205"/>
                  <a:gd name="T13" fmla="*/ 0 h 207"/>
                  <a:gd name="T14" fmla="*/ 2 w 205"/>
                  <a:gd name="T15" fmla="*/ 0 h 207"/>
                  <a:gd name="T16" fmla="*/ 1 w 205"/>
                  <a:gd name="T17" fmla="*/ 0 h 207"/>
                  <a:gd name="T18" fmla="*/ 1 w 205"/>
                  <a:gd name="T19" fmla="*/ 0 h 207"/>
                  <a:gd name="T20" fmla="*/ 1 w 205"/>
                  <a:gd name="T21" fmla="*/ 0 h 207"/>
                  <a:gd name="T22" fmla="*/ 0 w 205"/>
                  <a:gd name="T23" fmla="*/ 0 h 207"/>
                  <a:gd name="T24" fmla="*/ 0 w 205"/>
                  <a:gd name="T25" fmla="*/ 1 h 207"/>
                  <a:gd name="T26" fmla="*/ 0 w 205"/>
                  <a:gd name="T27" fmla="*/ 1 h 207"/>
                  <a:gd name="T28" fmla="*/ 0 w 205"/>
                  <a:gd name="T29" fmla="*/ 1 h 207"/>
                  <a:gd name="T30" fmla="*/ 1 w 205"/>
                  <a:gd name="T31" fmla="*/ 2 h 207"/>
                  <a:gd name="T32" fmla="*/ 1 w 205"/>
                  <a:gd name="T33" fmla="*/ 2 h 207"/>
                  <a:gd name="T34" fmla="*/ 1 w 205"/>
                  <a:gd name="T35" fmla="*/ 2 h 207"/>
                  <a:gd name="T36" fmla="*/ 1 w 205"/>
                  <a:gd name="T37" fmla="*/ 2 h 207"/>
                  <a:gd name="T38" fmla="*/ 2 w 205"/>
                  <a:gd name="T39" fmla="*/ 2 h 207"/>
                  <a:gd name="T40" fmla="*/ 2 w 205"/>
                  <a:gd name="T41" fmla="*/ 2 h 207"/>
                  <a:gd name="T42" fmla="*/ 2 w 205"/>
                  <a:gd name="T43" fmla="*/ 1 h 207"/>
                  <a:gd name="T44" fmla="*/ 2 w 205"/>
                  <a:gd name="T45" fmla="*/ 1 h 207"/>
                  <a:gd name="T46" fmla="*/ 2 w 205"/>
                  <a:gd name="T47" fmla="*/ 1 h 207"/>
                  <a:gd name="T48" fmla="*/ 2 w 205"/>
                  <a:gd name="T49" fmla="*/ 2 h 207"/>
                  <a:gd name="T50" fmla="*/ 2 w 205"/>
                  <a:gd name="T51" fmla="*/ 2 h 207"/>
                  <a:gd name="T52" fmla="*/ 2 w 205"/>
                  <a:gd name="T53" fmla="*/ 2 h 207"/>
                  <a:gd name="T54" fmla="*/ 2 w 205"/>
                  <a:gd name="T55" fmla="*/ 3 h 207"/>
                  <a:gd name="T56" fmla="*/ 2 w 205"/>
                  <a:gd name="T57" fmla="*/ 3 h 207"/>
                  <a:gd name="T58" fmla="*/ 1 w 205"/>
                  <a:gd name="T59" fmla="*/ 3 h 207"/>
                  <a:gd name="T60" fmla="*/ 1 w 205"/>
                  <a:gd name="T61" fmla="*/ 2 h 207"/>
                  <a:gd name="T62" fmla="*/ 0 w 205"/>
                  <a:gd name="T63" fmla="*/ 1 h 207"/>
                  <a:gd name="T64" fmla="*/ 0 w 205"/>
                  <a:gd name="T65" fmla="*/ 1 h 207"/>
                  <a:gd name="T66" fmla="*/ 0 w 205"/>
                  <a:gd name="T67" fmla="*/ 1 h 20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5"/>
                  <a:gd name="T103" fmla="*/ 0 h 207"/>
                  <a:gd name="T104" fmla="*/ 205 w 205"/>
                  <a:gd name="T105" fmla="*/ 207 h 20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5" h="207">
                    <a:moveTo>
                      <a:pt x="9" y="36"/>
                    </a:moveTo>
                    <a:lnTo>
                      <a:pt x="9" y="36"/>
                    </a:lnTo>
                    <a:lnTo>
                      <a:pt x="13" y="29"/>
                    </a:lnTo>
                    <a:lnTo>
                      <a:pt x="26" y="20"/>
                    </a:lnTo>
                    <a:lnTo>
                      <a:pt x="40" y="10"/>
                    </a:lnTo>
                    <a:lnTo>
                      <a:pt x="50" y="7"/>
                    </a:lnTo>
                    <a:lnTo>
                      <a:pt x="62" y="2"/>
                    </a:lnTo>
                    <a:lnTo>
                      <a:pt x="81" y="0"/>
                    </a:lnTo>
                    <a:lnTo>
                      <a:pt x="97" y="1"/>
                    </a:lnTo>
                    <a:lnTo>
                      <a:pt x="106" y="4"/>
                    </a:lnTo>
                    <a:lnTo>
                      <a:pt x="111" y="8"/>
                    </a:lnTo>
                    <a:lnTo>
                      <a:pt x="111" y="7"/>
                    </a:lnTo>
                    <a:lnTo>
                      <a:pt x="111" y="8"/>
                    </a:lnTo>
                    <a:lnTo>
                      <a:pt x="115" y="10"/>
                    </a:lnTo>
                    <a:lnTo>
                      <a:pt x="122" y="18"/>
                    </a:lnTo>
                    <a:lnTo>
                      <a:pt x="123" y="26"/>
                    </a:lnTo>
                    <a:lnTo>
                      <a:pt x="125" y="29"/>
                    </a:lnTo>
                    <a:lnTo>
                      <a:pt x="110" y="24"/>
                    </a:lnTo>
                    <a:lnTo>
                      <a:pt x="98" y="22"/>
                    </a:lnTo>
                    <a:lnTo>
                      <a:pt x="86" y="22"/>
                    </a:lnTo>
                    <a:lnTo>
                      <a:pt x="73" y="22"/>
                    </a:lnTo>
                    <a:lnTo>
                      <a:pt x="57" y="29"/>
                    </a:lnTo>
                    <a:lnTo>
                      <a:pt x="48" y="35"/>
                    </a:lnTo>
                    <a:lnTo>
                      <a:pt x="40" y="40"/>
                    </a:lnTo>
                    <a:lnTo>
                      <a:pt x="32" y="47"/>
                    </a:lnTo>
                    <a:lnTo>
                      <a:pt x="28" y="57"/>
                    </a:lnTo>
                    <a:lnTo>
                      <a:pt x="25" y="70"/>
                    </a:lnTo>
                    <a:lnTo>
                      <a:pt x="26" y="81"/>
                    </a:lnTo>
                    <a:lnTo>
                      <a:pt x="29" y="93"/>
                    </a:lnTo>
                    <a:lnTo>
                      <a:pt x="37" y="103"/>
                    </a:lnTo>
                    <a:lnTo>
                      <a:pt x="48" y="114"/>
                    </a:lnTo>
                    <a:lnTo>
                      <a:pt x="59" y="126"/>
                    </a:lnTo>
                    <a:lnTo>
                      <a:pt x="73" y="135"/>
                    </a:lnTo>
                    <a:lnTo>
                      <a:pt x="83" y="142"/>
                    </a:lnTo>
                    <a:lnTo>
                      <a:pt x="94" y="147"/>
                    </a:lnTo>
                    <a:lnTo>
                      <a:pt x="102" y="149"/>
                    </a:lnTo>
                    <a:lnTo>
                      <a:pt x="110" y="149"/>
                    </a:lnTo>
                    <a:lnTo>
                      <a:pt x="122" y="149"/>
                    </a:lnTo>
                    <a:lnTo>
                      <a:pt x="135" y="146"/>
                    </a:lnTo>
                    <a:lnTo>
                      <a:pt x="143" y="145"/>
                    </a:lnTo>
                    <a:lnTo>
                      <a:pt x="152" y="141"/>
                    </a:lnTo>
                    <a:lnTo>
                      <a:pt x="162" y="135"/>
                    </a:lnTo>
                    <a:lnTo>
                      <a:pt x="168" y="127"/>
                    </a:lnTo>
                    <a:lnTo>
                      <a:pt x="171" y="114"/>
                    </a:lnTo>
                    <a:lnTo>
                      <a:pt x="169" y="97"/>
                    </a:lnTo>
                    <a:lnTo>
                      <a:pt x="164" y="82"/>
                    </a:lnTo>
                    <a:lnTo>
                      <a:pt x="175" y="99"/>
                    </a:lnTo>
                    <a:lnTo>
                      <a:pt x="182" y="114"/>
                    </a:lnTo>
                    <a:lnTo>
                      <a:pt x="197" y="143"/>
                    </a:lnTo>
                    <a:lnTo>
                      <a:pt x="203" y="161"/>
                    </a:lnTo>
                    <a:lnTo>
                      <a:pt x="205" y="173"/>
                    </a:lnTo>
                    <a:lnTo>
                      <a:pt x="203" y="180"/>
                    </a:lnTo>
                    <a:lnTo>
                      <a:pt x="197" y="191"/>
                    </a:lnTo>
                    <a:lnTo>
                      <a:pt x="190" y="196"/>
                    </a:lnTo>
                    <a:lnTo>
                      <a:pt x="183" y="200"/>
                    </a:lnTo>
                    <a:lnTo>
                      <a:pt x="171" y="205"/>
                    </a:lnTo>
                    <a:lnTo>
                      <a:pt x="158" y="207"/>
                    </a:lnTo>
                    <a:lnTo>
                      <a:pt x="135" y="207"/>
                    </a:lnTo>
                    <a:lnTo>
                      <a:pt x="123" y="206"/>
                    </a:lnTo>
                    <a:lnTo>
                      <a:pt x="115" y="204"/>
                    </a:lnTo>
                    <a:lnTo>
                      <a:pt x="98" y="196"/>
                    </a:lnTo>
                    <a:lnTo>
                      <a:pt x="61" y="168"/>
                    </a:lnTo>
                    <a:lnTo>
                      <a:pt x="7" y="113"/>
                    </a:lnTo>
                    <a:lnTo>
                      <a:pt x="3" y="103"/>
                    </a:lnTo>
                    <a:lnTo>
                      <a:pt x="3" y="95"/>
                    </a:lnTo>
                    <a:lnTo>
                      <a:pt x="0" y="82"/>
                    </a:lnTo>
                    <a:lnTo>
                      <a:pt x="3" y="69"/>
                    </a:lnTo>
                    <a:lnTo>
                      <a:pt x="3" y="43"/>
                    </a:lnTo>
                    <a:lnTo>
                      <a:pt x="9" y="3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00" name="Freeform 241"/>
              <p:cNvSpPr>
                <a:spLocks/>
              </p:cNvSpPr>
              <p:nvPr/>
            </p:nvSpPr>
            <p:spPr bwMode="auto">
              <a:xfrm>
                <a:off x="1872" y="2126"/>
                <a:ext cx="5" cy="54"/>
              </a:xfrm>
              <a:custGeom>
                <a:avLst/>
                <a:gdLst>
                  <a:gd name="T0" fmla="*/ 0 w 16"/>
                  <a:gd name="T1" fmla="*/ 2 h 162"/>
                  <a:gd name="T2" fmla="*/ 0 w 16"/>
                  <a:gd name="T3" fmla="*/ 2 h 162"/>
                  <a:gd name="T4" fmla="*/ 0 w 16"/>
                  <a:gd name="T5" fmla="*/ 1 h 162"/>
                  <a:gd name="T6" fmla="*/ 0 w 16"/>
                  <a:gd name="T7" fmla="*/ 0 h 162"/>
                  <a:gd name="T8" fmla="*/ 0 60000 65536"/>
                  <a:gd name="T9" fmla="*/ 0 60000 65536"/>
                  <a:gd name="T10" fmla="*/ 0 60000 65536"/>
                  <a:gd name="T11" fmla="*/ 0 60000 65536"/>
                  <a:gd name="T12" fmla="*/ 0 w 16"/>
                  <a:gd name="T13" fmla="*/ 0 h 162"/>
                  <a:gd name="T14" fmla="*/ 16 w 16"/>
                  <a:gd name="T15" fmla="*/ 162 h 162"/>
                </a:gdLst>
                <a:ahLst/>
                <a:cxnLst>
                  <a:cxn ang="T8">
                    <a:pos x="T0" y="T1"/>
                  </a:cxn>
                  <a:cxn ang="T9">
                    <a:pos x="T2" y="T3"/>
                  </a:cxn>
                  <a:cxn ang="T10">
                    <a:pos x="T4" y="T5"/>
                  </a:cxn>
                  <a:cxn ang="T11">
                    <a:pos x="T6" y="T7"/>
                  </a:cxn>
                </a:cxnLst>
                <a:rect l="T12" t="T13" r="T14" b="T15"/>
                <a:pathLst>
                  <a:path w="16" h="162">
                    <a:moveTo>
                      <a:pt x="16" y="162"/>
                    </a:moveTo>
                    <a:lnTo>
                      <a:pt x="12" y="123"/>
                    </a:lnTo>
                    <a:lnTo>
                      <a:pt x="3" y="50"/>
                    </a:lnTo>
                    <a:lnTo>
                      <a:pt x="0" y="0"/>
                    </a:lnTo>
                  </a:path>
                </a:pathLst>
              </a:custGeom>
              <a:noFill/>
              <a:ln w="0">
                <a:solidFill>
                  <a:srgbClr val="000000"/>
                </a:solidFill>
                <a:round/>
                <a:headEnd/>
                <a:tailEnd/>
              </a:ln>
            </p:spPr>
            <p:txBody>
              <a:bodyPr/>
              <a:lstStyle/>
              <a:p>
                <a:pPr eaLnBrk="0" hangingPunct="0"/>
                <a:endParaRPr lang="it-IT"/>
              </a:p>
            </p:txBody>
          </p:sp>
          <p:sp>
            <p:nvSpPr>
              <p:cNvPr id="83301" name="Freeform 242"/>
              <p:cNvSpPr>
                <a:spLocks/>
              </p:cNvSpPr>
              <p:nvPr/>
            </p:nvSpPr>
            <p:spPr bwMode="auto">
              <a:xfrm>
                <a:off x="2368" y="1955"/>
                <a:ext cx="6" cy="2"/>
              </a:xfrm>
              <a:custGeom>
                <a:avLst/>
                <a:gdLst>
                  <a:gd name="T0" fmla="*/ 0 w 20"/>
                  <a:gd name="T1" fmla="*/ 0 h 7"/>
                  <a:gd name="T2" fmla="*/ 0 w 20"/>
                  <a:gd name="T3" fmla="*/ 0 h 7"/>
                  <a:gd name="T4" fmla="*/ 0 w 20"/>
                  <a:gd name="T5" fmla="*/ 0 h 7"/>
                  <a:gd name="T6" fmla="*/ 0 60000 65536"/>
                  <a:gd name="T7" fmla="*/ 0 60000 65536"/>
                  <a:gd name="T8" fmla="*/ 0 60000 65536"/>
                  <a:gd name="T9" fmla="*/ 0 w 20"/>
                  <a:gd name="T10" fmla="*/ 0 h 7"/>
                  <a:gd name="T11" fmla="*/ 20 w 20"/>
                  <a:gd name="T12" fmla="*/ 7 h 7"/>
                </a:gdLst>
                <a:ahLst/>
                <a:cxnLst>
                  <a:cxn ang="T6">
                    <a:pos x="T0" y="T1"/>
                  </a:cxn>
                  <a:cxn ang="T7">
                    <a:pos x="T2" y="T3"/>
                  </a:cxn>
                  <a:cxn ang="T8">
                    <a:pos x="T4" y="T5"/>
                  </a:cxn>
                </a:cxnLst>
                <a:rect l="T9" t="T10" r="T11" b="T12"/>
                <a:pathLst>
                  <a:path w="20" h="7">
                    <a:moveTo>
                      <a:pt x="0" y="0"/>
                    </a:moveTo>
                    <a:lnTo>
                      <a:pt x="11" y="3"/>
                    </a:lnTo>
                    <a:lnTo>
                      <a:pt x="20" y="7"/>
                    </a:lnTo>
                  </a:path>
                </a:pathLst>
              </a:custGeom>
              <a:noFill/>
              <a:ln w="0">
                <a:solidFill>
                  <a:srgbClr val="000000"/>
                </a:solidFill>
                <a:round/>
                <a:headEnd/>
                <a:tailEnd/>
              </a:ln>
            </p:spPr>
            <p:txBody>
              <a:bodyPr/>
              <a:lstStyle/>
              <a:p>
                <a:pPr eaLnBrk="0" hangingPunct="0"/>
                <a:endParaRPr lang="it-IT"/>
              </a:p>
            </p:txBody>
          </p:sp>
          <p:sp>
            <p:nvSpPr>
              <p:cNvPr id="83302" name="Freeform 243"/>
              <p:cNvSpPr>
                <a:spLocks/>
              </p:cNvSpPr>
              <p:nvPr/>
            </p:nvSpPr>
            <p:spPr bwMode="auto">
              <a:xfrm>
                <a:off x="2034" y="1933"/>
                <a:ext cx="10" cy="36"/>
              </a:xfrm>
              <a:custGeom>
                <a:avLst/>
                <a:gdLst>
                  <a:gd name="T0" fmla="*/ 0 w 32"/>
                  <a:gd name="T1" fmla="*/ 1 h 107"/>
                  <a:gd name="T2" fmla="*/ 0 w 32"/>
                  <a:gd name="T3" fmla="*/ 1 h 107"/>
                  <a:gd name="T4" fmla="*/ 0 w 32"/>
                  <a:gd name="T5" fmla="*/ 1 h 107"/>
                  <a:gd name="T6" fmla="*/ 0 w 32"/>
                  <a:gd name="T7" fmla="*/ 1 h 107"/>
                  <a:gd name="T8" fmla="*/ 0 w 32"/>
                  <a:gd name="T9" fmla="*/ 1 h 107"/>
                  <a:gd name="T10" fmla="*/ 0 w 32"/>
                  <a:gd name="T11" fmla="*/ 1 h 107"/>
                  <a:gd name="T12" fmla="*/ 0 w 32"/>
                  <a:gd name="T13" fmla="*/ 0 h 107"/>
                  <a:gd name="T14" fmla="*/ 0 w 32"/>
                  <a:gd name="T15" fmla="*/ 0 h 107"/>
                  <a:gd name="T16" fmla="*/ 0 w 32"/>
                  <a:gd name="T17" fmla="*/ 0 h 107"/>
                  <a:gd name="T18" fmla="*/ 0 w 32"/>
                  <a:gd name="T19" fmla="*/ 0 h 107"/>
                  <a:gd name="T20" fmla="*/ 0 w 32"/>
                  <a:gd name="T21" fmla="*/ 0 h 107"/>
                  <a:gd name="T22" fmla="*/ 0 w 32"/>
                  <a:gd name="T23" fmla="*/ 1 h 1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107"/>
                  <a:gd name="T38" fmla="*/ 32 w 32"/>
                  <a:gd name="T39" fmla="*/ 107 h 1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107">
                    <a:moveTo>
                      <a:pt x="4" y="74"/>
                    </a:moveTo>
                    <a:lnTo>
                      <a:pt x="0" y="107"/>
                    </a:lnTo>
                    <a:lnTo>
                      <a:pt x="17" y="91"/>
                    </a:lnTo>
                    <a:lnTo>
                      <a:pt x="25" y="76"/>
                    </a:lnTo>
                    <a:lnTo>
                      <a:pt x="30" y="54"/>
                    </a:lnTo>
                    <a:lnTo>
                      <a:pt x="32" y="43"/>
                    </a:lnTo>
                    <a:lnTo>
                      <a:pt x="30" y="14"/>
                    </a:lnTo>
                    <a:lnTo>
                      <a:pt x="24" y="0"/>
                    </a:lnTo>
                    <a:lnTo>
                      <a:pt x="19" y="5"/>
                    </a:lnTo>
                    <a:lnTo>
                      <a:pt x="15" y="8"/>
                    </a:lnTo>
                    <a:lnTo>
                      <a:pt x="10" y="17"/>
                    </a:lnTo>
                    <a:lnTo>
                      <a:pt x="4" y="7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03" name="Freeform 244"/>
              <p:cNvSpPr>
                <a:spLocks/>
              </p:cNvSpPr>
              <p:nvPr/>
            </p:nvSpPr>
            <p:spPr bwMode="auto">
              <a:xfrm>
                <a:off x="1916" y="1851"/>
                <a:ext cx="134" cy="87"/>
              </a:xfrm>
              <a:custGeom>
                <a:avLst/>
                <a:gdLst>
                  <a:gd name="T0" fmla="*/ 4 w 403"/>
                  <a:gd name="T1" fmla="*/ 3 h 261"/>
                  <a:gd name="T2" fmla="*/ 4 w 403"/>
                  <a:gd name="T3" fmla="*/ 2 h 261"/>
                  <a:gd name="T4" fmla="*/ 4 w 403"/>
                  <a:gd name="T5" fmla="*/ 2 h 261"/>
                  <a:gd name="T6" fmla="*/ 4 w 403"/>
                  <a:gd name="T7" fmla="*/ 1 h 261"/>
                  <a:gd name="T8" fmla="*/ 4 w 403"/>
                  <a:gd name="T9" fmla="*/ 1 h 261"/>
                  <a:gd name="T10" fmla="*/ 4 w 403"/>
                  <a:gd name="T11" fmla="*/ 1 h 261"/>
                  <a:gd name="T12" fmla="*/ 3 w 403"/>
                  <a:gd name="T13" fmla="*/ 1 h 261"/>
                  <a:gd name="T14" fmla="*/ 3 w 403"/>
                  <a:gd name="T15" fmla="*/ 2 h 261"/>
                  <a:gd name="T16" fmla="*/ 2 w 403"/>
                  <a:gd name="T17" fmla="*/ 2 h 261"/>
                  <a:gd name="T18" fmla="*/ 2 w 403"/>
                  <a:gd name="T19" fmla="*/ 2 h 261"/>
                  <a:gd name="T20" fmla="*/ 2 w 403"/>
                  <a:gd name="T21" fmla="*/ 2 h 261"/>
                  <a:gd name="T22" fmla="*/ 2 w 403"/>
                  <a:gd name="T23" fmla="*/ 2 h 261"/>
                  <a:gd name="T24" fmla="*/ 1 w 403"/>
                  <a:gd name="T25" fmla="*/ 2 h 261"/>
                  <a:gd name="T26" fmla="*/ 1 w 403"/>
                  <a:gd name="T27" fmla="*/ 2 h 261"/>
                  <a:gd name="T28" fmla="*/ 1 w 403"/>
                  <a:gd name="T29" fmla="*/ 3 h 261"/>
                  <a:gd name="T30" fmla="*/ 1 w 403"/>
                  <a:gd name="T31" fmla="*/ 3 h 261"/>
                  <a:gd name="T32" fmla="*/ 0 w 403"/>
                  <a:gd name="T33" fmla="*/ 3 h 261"/>
                  <a:gd name="T34" fmla="*/ 0 w 403"/>
                  <a:gd name="T35" fmla="*/ 2 h 261"/>
                  <a:gd name="T36" fmla="*/ 0 w 403"/>
                  <a:gd name="T37" fmla="*/ 2 h 261"/>
                  <a:gd name="T38" fmla="*/ 0 w 403"/>
                  <a:gd name="T39" fmla="*/ 1 h 261"/>
                  <a:gd name="T40" fmla="*/ 0 w 403"/>
                  <a:gd name="T41" fmla="*/ 1 h 261"/>
                  <a:gd name="T42" fmla="*/ 1 w 403"/>
                  <a:gd name="T43" fmla="*/ 0 h 261"/>
                  <a:gd name="T44" fmla="*/ 2 w 403"/>
                  <a:gd name="T45" fmla="*/ 0 h 261"/>
                  <a:gd name="T46" fmla="*/ 2 w 403"/>
                  <a:gd name="T47" fmla="*/ 0 h 261"/>
                  <a:gd name="T48" fmla="*/ 3 w 403"/>
                  <a:gd name="T49" fmla="*/ 0 h 261"/>
                  <a:gd name="T50" fmla="*/ 4 w 403"/>
                  <a:gd name="T51" fmla="*/ 0 h 261"/>
                  <a:gd name="T52" fmla="*/ 4 w 403"/>
                  <a:gd name="T53" fmla="*/ 0 h 261"/>
                  <a:gd name="T54" fmla="*/ 5 w 403"/>
                  <a:gd name="T55" fmla="*/ 1 h 261"/>
                  <a:gd name="T56" fmla="*/ 5 w 403"/>
                  <a:gd name="T57" fmla="*/ 1 h 261"/>
                  <a:gd name="T58" fmla="*/ 5 w 403"/>
                  <a:gd name="T59" fmla="*/ 2 h 261"/>
                  <a:gd name="T60" fmla="*/ 5 w 403"/>
                  <a:gd name="T61" fmla="*/ 2 h 261"/>
                  <a:gd name="T62" fmla="*/ 5 w 403"/>
                  <a:gd name="T63" fmla="*/ 3 h 261"/>
                  <a:gd name="T64" fmla="*/ 5 w 403"/>
                  <a:gd name="T65" fmla="*/ 3 h 261"/>
                  <a:gd name="T66" fmla="*/ 4 w 403"/>
                  <a:gd name="T67" fmla="*/ 3 h 26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3"/>
                  <a:gd name="T103" fmla="*/ 0 h 261"/>
                  <a:gd name="T104" fmla="*/ 403 w 403"/>
                  <a:gd name="T105" fmla="*/ 261 h 26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3" h="261">
                    <a:moveTo>
                      <a:pt x="363" y="261"/>
                    </a:moveTo>
                    <a:lnTo>
                      <a:pt x="363" y="257"/>
                    </a:lnTo>
                    <a:lnTo>
                      <a:pt x="364" y="213"/>
                    </a:lnTo>
                    <a:lnTo>
                      <a:pt x="358" y="190"/>
                    </a:lnTo>
                    <a:lnTo>
                      <a:pt x="355" y="180"/>
                    </a:lnTo>
                    <a:lnTo>
                      <a:pt x="352" y="159"/>
                    </a:lnTo>
                    <a:lnTo>
                      <a:pt x="345" y="138"/>
                    </a:lnTo>
                    <a:lnTo>
                      <a:pt x="339" y="108"/>
                    </a:lnTo>
                    <a:lnTo>
                      <a:pt x="331" y="93"/>
                    </a:lnTo>
                    <a:lnTo>
                      <a:pt x="317" y="80"/>
                    </a:lnTo>
                    <a:lnTo>
                      <a:pt x="309" y="73"/>
                    </a:lnTo>
                    <a:lnTo>
                      <a:pt x="302" y="76"/>
                    </a:lnTo>
                    <a:lnTo>
                      <a:pt x="290" y="80"/>
                    </a:lnTo>
                    <a:lnTo>
                      <a:pt x="276" y="91"/>
                    </a:lnTo>
                    <a:lnTo>
                      <a:pt x="232" y="116"/>
                    </a:lnTo>
                    <a:lnTo>
                      <a:pt x="219" y="134"/>
                    </a:lnTo>
                    <a:lnTo>
                      <a:pt x="208" y="148"/>
                    </a:lnTo>
                    <a:lnTo>
                      <a:pt x="195" y="161"/>
                    </a:lnTo>
                    <a:lnTo>
                      <a:pt x="180" y="174"/>
                    </a:lnTo>
                    <a:lnTo>
                      <a:pt x="172" y="179"/>
                    </a:lnTo>
                    <a:lnTo>
                      <a:pt x="162" y="185"/>
                    </a:lnTo>
                    <a:lnTo>
                      <a:pt x="155" y="188"/>
                    </a:lnTo>
                    <a:lnTo>
                      <a:pt x="146" y="193"/>
                    </a:lnTo>
                    <a:lnTo>
                      <a:pt x="135" y="198"/>
                    </a:lnTo>
                    <a:lnTo>
                      <a:pt x="121" y="200"/>
                    </a:lnTo>
                    <a:lnTo>
                      <a:pt x="114" y="200"/>
                    </a:lnTo>
                    <a:lnTo>
                      <a:pt x="105" y="198"/>
                    </a:lnTo>
                    <a:lnTo>
                      <a:pt x="98" y="193"/>
                    </a:lnTo>
                    <a:lnTo>
                      <a:pt x="87" y="204"/>
                    </a:lnTo>
                    <a:lnTo>
                      <a:pt x="68" y="215"/>
                    </a:lnTo>
                    <a:lnTo>
                      <a:pt x="54" y="224"/>
                    </a:lnTo>
                    <a:lnTo>
                      <a:pt x="47" y="213"/>
                    </a:lnTo>
                    <a:lnTo>
                      <a:pt x="38" y="261"/>
                    </a:lnTo>
                    <a:lnTo>
                      <a:pt x="14" y="231"/>
                    </a:lnTo>
                    <a:lnTo>
                      <a:pt x="8" y="215"/>
                    </a:lnTo>
                    <a:lnTo>
                      <a:pt x="3" y="200"/>
                    </a:lnTo>
                    <a:lnTo>
                      <a:pt x="0" y="179"/>
                    </a:lnTo>
                    <a:lnTo>
                      <a:pt x="0" y="158"/>
                    </a:lnTo>
                    <a:lnTo>
                      <a:pt x="6" y="127"/>
                    </a:lnTo>
                    <a:lnTo>
                      <a:pt x="12" y="105"/>
                    </a:lnTo>
                    <a:lnTo>
                      <a:pt x="20" y="88"/>
                    </a:lnTo>
                    <a:lnTo>
                      <a:pt x="30" y="74"/>
                    </a:lnTo>
                    <a:lnTo>
                      <a:pt x="50" y="52"/>
                    </a:lnTo>
                    <a:lnTo>
                      <a:pt x="87" y="29"/>
                    </a:lnTo>
                    <a:lnTo>
                      <a:pt x="109" y="19"/>
                    </a:lnTo>
                    <a:lnTo>
                      <a:pt x="134" y="9"/>
                    </a:lnTo>
                    <a:lnTo>
                      <a:pt x="172" y="1"/>
                    </a:lnTo>
                    <a:lnTo>
                      <a:pt x="195" y="0"/>
                    </a:lnTo>
                    <a:lnTo>
                      <a:pt x="232" y="1"/>
                    </a:lnTo>
                    <a:lnTo>
                      <a:pt x="257" y="4"/>
                    </a:lnTo>
                    <a:lnTo>
                      <a:pt x="280" y="9"/>
                    </a:lnTo>
                    <a:lnTo>
                      <a:pt x="309" y="17"/>
                    </a:lnTo>
                    <a:lnTo>
                      <a:pt x="326" y="26"/>
                    </a:lnTo>
                    <a:lnTo>
                      <a:pt x="345" y="37"/>
                    </a:lnTo>
                    <a:lnTo>
                      <a:pt x="364" y="54"/>
                    </a:lnTo>
                    <a:lnTo>
                      <a:pt x="379" y="76"/>
                    </a:lnTo>
                    <a:lnTo>
                      <a:pt x="388" y="88"/>
                    </a:lnTo>
                    <a:lnTo>
                      <a:pt x="393" y="105"/>
                    </a:lnTo>
                    <a:lnTo>
                      <a:pt x="398" y="126"/>
                    </a:lnTo>
                    <a:lnTo>
                      <a:pt x="401" y="147"/>
                    </a:lnTo>
                    <a:lnTo>
                      <a:pt x="403" y="165"/>
                    </a:lnTo>
                    <a:lnTo>
                      <a:pt x="402" y="181"/>
                    </a:lnTo>
                    <a:lnTo>
                      <a:pt x="397" y="198"/>
                    </a:lnTo>
                    <a:lnTo>
                      <a:pt x="390" y="214"/>
                    </a:lnTo>
                    <a:lnTo>
                      <a:pt x="380" y="237"/>
                    </a:lnTo>
                    <a:lnTo>
                      <a:pt x="376" y="246"/>
                    </a:lnTo>
                    <a:lnTo>
                      <a:pt x="369" y="254"/>
                    </a:lnTo>
                    <a:lnTo>
                      <a:pt x="363" y="26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04" name="Freeform 245"/>
              <p:cNvSpPr>
                <a:spLocks/>
              </p:cNvSpPr>
              <p:nvPr/>
            </p:nvSpPr>
            <p:spPr bwMode="auto">
              <a:xfrm>
                <a:off x="2000" y="2009"/>
                <a:ext cx="40" cy="73"/>
              </a:xfrm>
              <a:custGeom>
                <a:avLst/>
                <a:gdLst>
                  <a:gd name="T0" fmla="*/ 1 w 121"/>
                  <a:gd name="T1" fmla="*/ 3 h 219"/>
                  <a:gd name="T2" fmla="*/ 1 w 121"/>
                  <a:gd name="T3" fmla="*/ 2 h 219"/>
                  <a:gd name="T4" fmla="*/ 1 w 121"/>
                  <a:gd name="T5" fmla="*/ 1 h 219"/>
                  <a:gd name="T6" fmla="*/ 1 w 121"/>
                  <a:gd name="T7" fmla="*/ 1 h 219"/>
                  <a:gd name="T8" fmla="*/ 1 w 121"/>
                  <a:gd name="T9" fmla="*/ 0 h 219"/>
                  <a:gd name="T10" fmla="*/ 1 w 121"/>
                  <a:gd name="T11" fmla="*/ 0 h 219"/>
                  <a:gd name="T12" fmla="*/ 1 w 121"/>
                  <a:gd name="T13" fmla="*/ 0 h 219"/>
                  <a:gd name="T14" fmla="*/ 1 w 121"/>
                  <a:gd name="T15" fmla="*/ 1 h 219"/>
                  <a:gd name="T16" fmla="*/ 1 w 121"/>
                  <a:gd name="T17" fmla="*/ 1 h 219"/>
                  <a:gd name="T18" fmla="*/ 0 w 121"/>
                  <a:gd name="T19" fmla="*/ 1 h 219"/>
                  <a:gd name="T20" fmla="*/ 0 w 121"/>
                  <a:gd name="T21" fmla="*/ 1 h 219"/>
                  <a:gd name="T22" fmla="*/ 0 w 121"/>
                  <a:gd name="T23" fmla="*/ 1 h 219"/>
                  <a:gd name="T24" fmla="*/ 0 w 121"/>
                  <a:gd name="T25" fmla="*/ 2 h 219"/>
                  <a:gd name="T26" fmla="*/ 1 w 121"/>
                  <a:gd name="T27" fmla="*/ 3 h 219"/>
                  <a:gd name="T28" fmla="*/ 1 w 121"/>
                  <a:gd name="T29" fmla="*/ 3 h 2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1"/>
                  <a:gd name="T46" fmla="*/ 0 h 219"/>
                  <a:gd name="T47" fmla="*/ 121 w 121"/>
                  <a:gd name="T48" fmla="*/ 219 h 2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1" h="219">
                    <a:moveTo>
                      <a:pt x="62" y="219"/>
                    </a:moveTo>
                    <a:lnTo>
                      <a:pt x="92" y="159"/>
                    </a:lnTo>
                    <a:lnTo>
                      <a:pt x="111" y="110"/>
                    </a:lnTo>
                    <a:lnTo>
                      <a:pt x="121" y="69"/>
                    </a:lnTo>
                    <a:lnTo>
                      <a:pt x="74" y="1"/>
                    </a:lnTo>
                    <a:lnTo>
                      <a:pt x="70" y="0"/>
                    </a:lnTo>
                    <a:lnTo>
                      <a:pt x="68" y="20"/>
                    </a:lnTo>
                    <a:lnTo>
                      <a:pt x="60" y="48"/>
                    </a:lnTo>
                    <a:lnTo>
                      <a:pt x="52" y="69"/>
                    </a:lnTo>
                    <a:lnTo>
                      <a:pt x="37" y="88"/>
                    </a:lnTo>
                    <a:lnTo>
                      <a:pt x="20" y="106"/>
                    </a:lnTo>
                    <a:lnTo>
                      <a:pt x="9" y="118"/>
                    </a:lnTo>
                    <a:lnTo>
                      <a:pt x="0" y="127"/>
                    </a:lnTo>
                    <a:lnTo>
                      <a:pt x="60" y="218"/>
                    </a:lnTo>
                    <a:lnTo>
                      <a:pt x="62" y="21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05" name="Freeform 246"/>
              <p:cNvSpPr>
                <a:spLocks/>
              </p:cNvSpPr>
              <p:nvPr/>
            </p:nvSpPr>
            <p:spPr bwMode="auto">
              <a:xfrm>
                <a:off x="1929" y="2009"/>
                <a:ext cx="53" cy="73"/>
              </a:xfrm>
              <a:custGeom>
                <a:avLst/>
                <a:gdLst>
                  <a:gd name="T0" fmla="*/ 2 w 158"/>
                  <a:gd name="T1" fmla="*/ 2 h 217"/>
                  <a:gd name="T2" fmla="*/ 2 w 158"/>
                  <a:gd name="T3" fmla="*/ 1 h 217"/>
                  <a:gd name="T4" fmla="*/ 2 w 158"/>
                  <a:gd name="T5" fmla="*/ 1 h 217"/>
                  <a:gd name="T6" fmla="*/ 1 w 158"/>
                  <a:gd name="T7" fmla="*/ 1 h 217"/>
                  <a:gd name="T8" fmla="*/ 1 w 158"/>
                  <a:gd name="T9" fmla="*/ 1 h 217"/>
                  <a:gd name="T10" fmla="*/ 1 w 158"/>
                  <a:gd name="T11" fmla="*/ 1 h 217"/>
                  <a:gd name="T12" fmla="*/ 1 w 158"/>
                  <a:gd name="T13" fmla="*/ 1 h 217"/>
                  <a:gd name="T14" fmla="*/ 1 w 158"/>
                  <a:gd name="T15" fmla="*/ 0 h 217"/>
                  <a:gd name="T16" fmla="*/ 1 w 158"/>
                  <a:gd name="T17" fmla="*/ 0 h 217"/>
                  <a:gd name="T18" fmla="*/ 1 w 158"/>
                  <a:gd name="T19" fmla="*/ 0 h 217"/>
                  <a:gd name="T20" fmla="*/ 0 w 158"/>
                  <a:gd name="T21" fmla="*/ 0 h 217"/>
                  <a:gd name="T22" fmla="*/ 0 w 158"/>
                  <a:gd name="T23" fmla="*/ 1 h 217"/>
                  <a:gd name="T24" fmla="*/ 0 w 158"/>
                  <a:gd name="T25" fmla="*/ 1 h 217"/>
                  <a:gd name="T26" fmla="*/ 0 w 158"/>
                  <a:gd name="T27" fmla="*/ 2 h 217"/>
                  <a:gd name="T28" fmla="*/ 1 w 158"/>
                  <a:gd name="T29" fmla="*/ 2 h 217"/>
                  <a:gd name="T30" fmla="*/ 1 w 158"/>
                  <a:gd name="T31" fmla="*/ 3 h 217"/>
                  <a:gd name="T32" fmla="*/ 1 w 158"/>
                  <a:gd name="T33" fmla="*/ 3 h 217"/>
                  <a:gd name="T34" fmla="*/ 2 w 158"/>
                  <a:gd name="T35" fmla="*/ 2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8"/>
                  <a:gd name="T55" fmla="*/ 0 h 217"/>
                  <a:gd name="T56" fmla="*/ 158 w 158"/>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8" h="217">
                    <a:moveTo>
                      <a:pt x="158" y="127"/>
                    </a:moveTo>
                    <a:lnTo>
                      <a:pt x="136" y="120"/>
                    </a:lnTo>
                    <a:lnTo>
                      <a:pt x="121" y="114"/>
                    </a:lnTo>
                    <a:lnTo>
                      <a:pt x="112" y="107"/>
                    </a:lnTo>
                    <a:lnTo>
                      <a:pt x="98" y="95"/>
                    </a:lnTo>
                    <a:lnTo>
                      <a:pt x="88" y="83"/>
                    </a:lnTo>
                    <a:lnTo>
                      <a:pt x="57" y="44"/>
                    </a:lnTo>
                    <a:lnTo>
                      <a:pt x="49" y="30"/>
                    </a:lnTo>
                    <a:lnTo>
                      <a:pt x="46" y="15"/>
                    </a:lnTo>
                    <a:lnTo>
                      <a:pt x="47" y="0"/>
                    </a:lnTo>
                    <a:lnTo>
                      <a:pt x="37" y="8"/>
                    </a:lnTo>
                    <a:lnTo>
                      <a:pt x="0" y="64"/>
                    </a:lnTo>
                    <a:lnTo>
                      <a:pt x="23" y="116"/>
                    </a:lnTo>
                    <a:lnTo>
                      <a:pt x="36" y="141"/>
                    </a:lnTo>
                    <a:lnTo>
                      <a:pt x="55" y="171"/>
                    </a:lnTo>
                    <a:lnTo>
                      <a:pt x="88" y="217"/>
                    </a:lnTo>
                    <a:lnTo>
                      <a:pt x="88" y="215"/>
                    </a:lnTo>
                    <a:lnTo>
                      <a:pt x="158" y="12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06" name="Freeform 247"/>
              <p:cNvSpPr>
                <a:spLocks/>
              </p:cNvSpPr>
              <p:nvPr/>
            </p:nvSpPr>
            <p:spPr bwMode="auto">
              <a:xfrm>
                <a:off x="1943" y="1993"/>
                <a:ext cx="80" cy="59"/>
              </a:xfrm>
              <a:custGeom>
                <a:avLst/>
                <a:gdLst>
                  <a:gd name="T0" fmla="*/ 3 w 238"/>
                  <a:gd name="T1" fmla="*/ 1 h 175"/>
                  <a:gd name="T2" fmla="*/ 3 w 238"/>
                  <a:gd name="T3" fmla="*/ 1 h 175"/>
                  <a:gd name="T4" fmla="*/ 3 w 238"/>
                  <a:gd name="T5" fmla="*/ 0 h 175"/>
                  <a:gd name="T6" fmla="*/ 3 w 238"/>
                  <a:gd name="T7" fmla="*/ 0 h 175"/>
                  <a:gd name="T8" fmla="*/ 3 w 238"/>
                  <a:gd name="T9" fmla="*/ 1 h 175"/>
                  <a:gd name="T10" fmla="*/ 3 w 238"/>
                  <a:gd name="T11" fmla="*/ 1 h 175"/>
                  <a:gd name="T12" fmla="*/ 2 w 238"/>
                  <a:gd name="T13" fmla="*/ 1 h 175"/>
                  <a:gd name="T14" fmla="*/ 2 w 238"/>
                  <a:gd name="T15" fmla="*/ 1 h 175"/>
                  <a:gd name="T16" fmla="*/ 2 w 238"/>
                  <a:gd name="T17" fmla="*/ 1 h 175"/>
                  <a:gd name="T18" fmla="*/ 1 w 238"/>
                  <a:gd name="T19" fmla="*/ 1 h 175"/>
                  <a:gd name="T20" fmla="*/ 1 w 238"/>
                  <a:gd name="T21" fmla="*/ 1 h 175"/>
                  <a:gd name="T22" fmla="*/ 1 w 238"/>
                  <a:gd name="T23" fmla="*/ 1 h 175"/>
                  <a:gd name="T24" fmla="*/ 0 w 238"/>
                  <a:gd name="T25" fmla="*/ 1 h 175"/>
                  <a:gd name="T26" fmla="*/ 0 w 238"/>
                  <a:gd name="T27" fmla="*/ 0 h 175"/>
                  <a:gd name="T28" fmla="*/ 0 w 238"/>
                  <a:gd name="T29" fmla="*/ 0 h 175"/>
                  <a:gd name="T30" fmla="*/ 0 w 238"/>
                  <a:gd name="T31" fmla="*/ 0 h 175"/>
                  <a:gd name="T32" fmla="*/ 0 w 238"/>
                  <a:gd name="T33" fmla="*/ 0 h 175"/>
                  <a:gd name="T34" fmla="*/ 0 w 238"/>
                  <a:gd name="T35" fmla="*/ 1 h 175"/>
                  <a:gd name="T36" fmla="*/ 0 w 238"/>
                  <a:gd name="T37" fmla="*/ 1 h 175"/>
                  <a:gd name="T38" fmla="*/ 0 w 238"/>
                  <a:gd name="T39" fmla="*/ 1 h 175"/>
                  <a:gd name="T40" fmla="*/ 0 w 238"/>
                  <a:gd name="T41" fmla="*/ 1 h 175"/>
                  <a:gd name="T42" fmla="*/ 0 w 238"/>
                  <a:gd name="T43" fmla="*/ 1 h 175"/>
                  <a:gd name="T44" fmla="*/ 1 w 238"/>
                  <a:gd name="T45" fmla="*/ 2 h 175"/>
                  <a:gd name="T46" fmla="*/ 1 w 238"/>
                  <a:gd name="T47" fmla="*/ 2 h 175"/>
                  <a:gd name="T48" fmla="*/ 1 w 238"/>
                  <a:gd name="T49" fmla="*/ 2 h 175"/>
                  <a:gd name="T50" fmla="*/ 1 w 238"/>
                  <a:gd name="T51" fmla="*/ 2 h 175"/>
                  <a:gd name="T52" fmla="*/ 1 w 238"/>
                  <a:gd name="T53" fmla="*/ 2 h 175"/>
                  <a:gd name="T54" fmla="*/ 1 w 238"/>
                  <a:gd name="T55" fmla="*/ 2 h 175"/>
                  <a:gd name="T56" fmla="*/ 2 w 238"/>
                  <a:gd name="T57" fmla="*/ 2 h 175"/>
                  <a:gd name="T58" fmla="*/ 2 w 238"/>
                  <a:gd name="T59" fmla="*/ 2 h 175"/>
                  <a:gd name="T60" fmla="*/ 2 w 238"/>
                  <a:gd name="T61" fmla="*/ 2 h 175"/>
                  <a:gd name="T62" fmla="*/ 3 w 238"/>
                  <a:gd name="T63" fmla="*/ 2 h 175"/>
                  <a:gd name="T64" fmla="*/ 3 w 238"/>
                  <a:gd name="T65" fmla="*/ 1 h 175"/>
                  <a:gd name="T66" fmla="*/ 3 w 238"/>
                  <a:gd name="T67" fmla="*/ 1 h 175"/>
                  <a:gd name="T68" fmla="*/ 3 w 238"/>
                  <a:gd name="T69" fmla="*/ 1 h 175"/>
                  <a:gd name="T70" fmla="*/ 3 w 238"/>
                  <a:gd name="T71" fmla="*/ 1 h 1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8"/>
                  <a:gd name="T109" fmla="*/ 0 h 175"/>
                  <a:gd name="T110" fmla="*/ 238 w 238"/>
                  <a:gd name="T111" fmla="*/ 175 h 17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8" h="175">
                    <a:moveTo>
                      <a:pt x="238" y="46"/>
                    </a:moveTo>
                    <a:lnTo>
                      <a:pt x="237" y="51"/>
                    </a:lnTo>
                    <a:lnTo>
                      <a:pt x="236" y="16"/>
                    </a:lnTo>
                    <a:lnTo>
                      <a:pt x="236" y="11"/>
                    </a:lnTo>
                    <a:lnTo>
                      <a:pt x="218" y="44"/>
                    </a:lnTo>
                    <a:lnTo>
                      <a:pt x="199" y="62"/>
                    </a:lnTo>
                    <a:lnTo>
                      <a:pt x="183" y="76"/>
                    </a:lnTo>
                    <a:lnTo>
                      <a:pt x="166" y="83"/>
                    </a:lnTo>
                    <a:lnTo>
                      <a:pt x="139" y="89"/>
                    </a:lnTo>
                    <a:lnTo>
                      <a:pt x="102" y="89"/>
                    </a:lnTo>
                    <a:lnTo>
                      <a:pt x="77" y="82"/>
                    </a:lnTo>
                    <a:lnTo>
                      <a:pt x="53" y="67"/>
                    </a:lnTo>
                    <a:lnTo>
                      <a:pt x="40" y="57"/>
                    </a:lnTo>
                    <a:lnTo>
                      <a:pt x="20" y="34"/>
                    </a:lnTo>
                    <a:lnTo>
                      <a:pt x="1" y="0"/>
                    </a:lnTo>
                    <a:lnTo>
                      <a:pt x="4" y="18"/>
                    </a:lnTo>
                    <a:lnTo>
                      <a:pt x="4" y="24"/>
                    </a:lnTo>
                    <a:lnTo>
                      <a:pt x="1" y="56"/>
                    </a:lnTo>
                    <a:lnTo>
                      <a:pt x="0" y="61"/>
                    </a:lnTo>
                    <a:lnTo>
                      <a:pt x="6" y="78"/>
                    </a:lnTo>
                    <a:lnTo>
                      <a:pt x="14" y="92"/>
                    </a:lnTo>
                    <a:lnTo>
                      <a:pt x="25" y="109"/>
                    </a:lnTo>
                    <a:lnTo>
                      <a:pt x="44" y="133"/>
                    </a:lnTo>
                    <a:lnTo>
                      <a:pt x="53" y="143"/>
                    </a:lnTo>
                    <a:lnTo>
                      <a:pt x="65" y="154"/>
                    </a:lnTo>
                    <a:lnTo>
                      <a:pt x="78" y="161"/>
                    </a:lnTo>
                    <a:lnTo>
                      <a:pt x="92" y="168"/>
                    </a:lnTo>
                    <a:lnTo>
                      <a:pt x="113" y="175"/>
                    </a:lnTo>
                    <a:lnTo>
                      <a:pt x="168" y="175"/>
                    </a:lnTo>
                    <a:lnTo>
                      <a:pt x="178" y="166"/>
                    </a:lnTo>
                    <a:lnTo>
                      <a:pt x="189" y="154"/>
                    </a:lnTo>
                    <a:lnTo>
                      <a:pt x="205" y="136"/>
                    </a:lnTo>
                    <a:lnTo>
                      <a:pt x="220" y="117"/>
                    </a:lnTo>
                    <a:lnTo>
                      <a:pt x="229" y="96"/>
                    </a:lnTo>
                    <a:lnTo>
                      <a:pt x="237" y="67"/>
                    </a:lnTo>
                    <a:lnTo>
                      <a:pt x="238" y="4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07" name="Freeform 248"/>
              <p:cNvSpPr>
                <a:spLocks/>
              </p:cNvSpPr>
              <p:nvPr/>
            </p:nvSpPr>
            <p:spPr bwMode="auto">
              <a:xfrm>
                <a:off x="1973" y="2052"/>
                <a:ext cx="36" cy="62"/>
              </a:xfrm>
              <a:custGeom>
                <a:avLst/>
                <a:gdLst>
                  <a:gd name="T0" fmla="*/ 1 w 109"/>
                  <a:gd name="T1" fmla="*/ 0 h 186"/>
                  <a:gd name="T2" fmla="*/ 1 w 109"/>
                  <a:gd name="T3" fmla="*/ 1 h 186"/>
                  <a:gd name="T4" fmla="*/ 1 w 109"/>
                  <a:gd name="T5" fmla="*/ 2 h 186"/>
                  <a:gd name="T6" fmla="*/ 1 w 109"/>
                  <a:gd name="T7" fmla="*/ 2 h 186"/>
                  <a:gd name="T8" fmla="*/ 0 w 109"/>
                  <a:gd name="T9" fmla="*/ 2 h 186"/>
                  <a:gd name="T10" fmla="*/ 0 w 109"/>
                  <a:gd name="T11" fmla="*/ 1 h 186"/>
                  <a:gd name="T12" fmla="*/ 0 w 109"/>
                  <a:gd name="T13" fmla="*/ 0 h 186"/>
                  <a:gd name="T14" fmla="*/ 0 w 109"/>
                  <a:gd name="T15" fmla="*/ 0 h 186"/>
                  <a:gd name="T16" fmla="*/ 1 w 109"/>
                  <a:gd name="T17" fmla="*/ 0 h 186"/>
                  <a:gd name="T18" fmla="*/ 1 w 109"/>
                  <a:gd name="T19" fmla="*/ 0 h 1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9"/>
                  <a:gd name="T31" fmla="*/ 0 h 186"/>
                  <a:gd name="T32" fmla="*/ 109 w 109"/>
                  <a:gd name="T33" fmla="*/ 186 h 1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9" h="186">
                    <a:moveTo>
                      <a:pt x="105" y="34"/>
                    </a:moveTo>
                    <a:lnTo>
                      <a:pt x="79" y="78"/>
                    </a:lnTo>
                    <a:lnTo>
                      <a:pt x="109" y="134"/>
                    </a:lnTo>
                    <a:lnTo>
                      <a:pt x="53" y="186"/>
                    </a:lnTo>
                    <a:lnTo>
                      <a:pt x="0" y="134"/>
                    </a:lnTo>
                    <a:lnTo>
                      <a:pt x="27" y="77"/>
                    </a:lnTo>
                    <a:lnTo>
                      <a:pt x="0" y="32"/>
                    </a:lnTo>
                    <a:lnTo>
                      <a:pt x="27" y="0"/>
                    </a:lnTo>
                    <a:lnTo>
                      <a:pt x="80" y="0"/>
                    </a:lnTo>
                    <a:lnTo>
                      <a:pt x="105" y="3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08" name="Freeform 249"/>
              <p:cNvSpPr>
                <a:spLocks/>
              </p:cNvSpPr>
              <p:nvPr/>
            </p:nvSpPr>
            <p:spPr bwMode="auto">
              <a:xfrm>
                <a:off x="1999" y="2063"/>
                <a:ext cx="21" cy="33"/>
              </a:xfrm>
              <a:custGeom>
                <a:avLst/>
                <a:gdLst>
                  <a:gd name="T0" fmla="*/ 0 w 62"/>
                  <a:gd name="T1" fmla="*/ 0 h 99"/>
                  <a:gd name="T2" fmla="*/ 0 w 62"/>
                  <a:gd name="T3" fmla="*/ 0 h 99"/>
                  <a:gd name="T4" fmla="*/ 1 w 62"/>
                  <a:gd name="T5" fmla="*/ 0 h 99"/>
                  <a:gd name="T6" fmla="*/ 1 w 62"/>
                  <a:gd name="T7" fmla="*/ 1 h 99"/>
                  <a:gd name="T8" fmla="*/ 1 w 62"/>
                  <a:gd name="T9" fmla="*/ 1 h 99"/>
                  <a:gd name="T10" fmla="*/ 1 w 62"/>
                  <a:gd name="T11" fmla="*/ 1 h 99"/>
                  <a:gd name="T12" fmla="*/ 0 w 62"/>
                  <a:gd name="T13" fmla="*/ 1 h 99"/>
                  <a:gd name="T14" fmla="*/ 0 w 62"/>
                  <a:gd name="T15" fmla="*/ 1 h 99"/>
                  <a:gd name="T16" fmla="*/ 0 w 62"/>
                  <a:gd name="T17" fmla="*/ 1 h 99"/>
                  <a:gd name="T18" fmla="*/ 0 w 62"/>
                  <a:gd name="T19" fmla="*/ 1 h 99"/>
                  <a:gd name="T20" fmla="*/ 0 w 62"/>
                  <a:gd name="T21" fmla="*/ 0 h 99"/>
                  <a:gd name="T22" fmla="*/ 0 w 62"/>
                  <a:gd name="T23" fmla="*/ 0 h 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2"/>
                  <a:gd name="T37" fmla="*/ 0 h 99"/>
                  <a:gd name="T38" fmla="*/ 62 w 62"/>
                  <a:gd name="T39" fmla="*/ 99 h 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2" h="99">
                    <a:moveTo>
                      <a:pt x="26" y="0"/>
                    </a:moveTo>
                    <a:lnTo>
                      <a:pt x="39" y="20"/>
                    </a:lnTo>
                    <a:lnTo>
                      <a:pt x="50" y="39"/>
                    </a:lnTo>
                    <a:lnTo>
                      <a:pt x="60" y="57"/>
                    </a:lnTo>
                    <a:lnTo>
                      <a:pt x="62" y="58"/>
                    </a:lnTo>
                    <a:lnTo>
                      <a:pt x="49" y="76"/>
                    </a:lnTo>
                    <a:lnTo>
                      <a:pt x="28" y="99"/>
                    </a:lnTo>
                    <a:lnTo>
                      <a:pt x="21" y="87"/>
                    </a:lnTo>
                    <a:lnTo>
                      <a:pt x="11" y="69"/>
                    </a:lnTo>
                    <a:lnTo>
                      <a:pt x="0" y="45"/>
                    </a:lnTo>
                    <a:lnTo>
                      <a:pt x="13" y="20"/>
                    </a:lnTo>
                    <a:lnTo>
                      <a:pt x="26"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09" name="Freeform 250"/>
              <p:cNvSpPr>
                <a:spLocks/>
              </p:cNvSpPr>
              <p:nvPr/>
            </p:nvSpPr>
            <p:spPr bwMode="auto">
              <a:xfrm>
                <a:off x="1958" y="2063"/>
                <a:ext cx="24" cy="34"/>
              </a:xfrm>
              <a:custGeom>
                <a:avLst/>
                <a:gdLst>
                  <a:gd name="T0" fmla="*/ 0 w 70"/>
                  <a:gd name="T1" fmla="*/ 1 h 104"/>
                  <a:gd name="T2" fmla="*/ 0 w 70"/>
                  <a:gd name="T3" fmla="*/ 1 h 104"/>
                  <a:gd name="T4" fmla="*/ 1 w 70"/>
                  <a:gd name="T5" fmla="*/ 1 h 104"/>
                  <a:gd name="T6" fmla="*/ 1 w 70"/>
                  <a:gd name="T7" fmla="*/ 1 h 104"/>
                  <a:gd name="T8" fmla="*/ 1 w 70"/>
                  <a:gd name="T9" fmla="*/ 0 h 104"/>
                  <a:gd name="T10" fmla="*/ 0 w 70"/>
                  <a:gd name="T11" fmla="*/ 1 h 104"/>
                  <a:gd name="T12" fmla="*/ 0 w 70"/>
                  <a:gd name="T13" fmla="*/ 1 h 104"/>
                  <a:gd name="T14" fmla="*/ 0 60000 65536"/>
                  <a:gd name="T15" fmla="*/ 0 60000 65536"/>
                  <a:gd name="T16" fmla="*/ 0 60000 65536"/>
                  <a:gd name="T17" fmla="*/ 0 60000 65536"/>
                  <a:gd name="T18" fmla="*/ 0 60000 65536"/>
                  <a:gd name="T19" fmla="*/ 0 60000 65536"/>
                  <a:gd name="T20" fmla="*/ 0 60000 65536"/>
                  <a:gd name="T21" fmla="*/ 0 w 70"/>
                  <a:gd name="T22" fmla="*/ 0 h 104"/>
                  <a:gd name="T23" fmla="*/ 70 w 70"/>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104">
                    <a:moveTo>
                      <a:pt x="0" y="57"/>
                    </a:moveTo>
                    <a:lnTo>
                      <a:pt x="22" y="81"/>
                    </a:lnTo>
                    <a:lnTo>
                      <a:pt x="44" y="104"/>
                    </a:lnTo>
                    <a:lnTo>
                      <a:pt x="70" y="45"/>
                    </a:lnTo>
                    <a:lnTo>
                      <a:pt x="43" y="0"/>
                    </a:lnTo>
                    <a:lnTo>
                      <a:pt x="0" y="54"/>
                    </a:lnTo>
                    <a:lnTo>
                      <a:pt x="0" y="5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10" name="Freeform 251"/>
              <p:cNvSpPr>
                <a:spLocks/>
              </p:cNvSpPr>
              <p:nvPr/>
            </p:nvSpPr>
            <p:spPr bwMode="auto">
              <a:xfrm>
                <a:off x="1653" y="2306"/>
                <a:ext cx="227" cy="412"/>
              </a:xfrm>
              <a:custGeom>
                <a:avLst/>
                <a:gdLst>
                  <a:gd name="T0" fmla="*/ 8 w 681"/>
                  <a:gd name="T1" fmla="*/ 13 h 1235"/>
                  <a:gd name="T2" fmla="*/ 8 w 681"/>
                  <a:gd name="T3" fmla="*/ 12 h 1235"/>
                  <a:gd name="T4" fmla="*/ 7 w 681"/>
                  <a:gd name="T5" fmla="*/ 8 h 1235"/>
                  <a:gd name="T6" fmla="*/ 7 w 681"/>
                  <a:gd name="T7" fmla="*/ 5 h 1235"/>
                  <a:gd name="T8" fmla="*/ 7 w 681"/>
                  <a:gd name="T9" fmla="*/ 2 h 1235"/>
                  <a:gd name="T10" fmla="*/ 6 w 681"/>
                  <a:gd name="T11" fmla="*/ 1 h 1235"/>
                  <a:gd name="T12" fmla="*/ 5 w 681"/>
                  <a:gd name="T13" fmla="*/ 0 h 1235"/>
                  <a:gd name="T14" fmla="*/ 5 w 681"/>
                  <a:gd name="T15" fmla="*/ 1 h 1235"/>
                  <a:gd name="T16" fmla="*/ 5 w 681"/>
                  <a:gd name="T17" fmla="*/ 1 h 1235"/>
                  <a:gd name="T18" fmla="*/ 5 w 681"/>
                  <a:gd name="T19" fmla="*/ 1 h 1235"/>
                  <a:gd name="T20" fmla="*/ 5 w 681"/>
                  <a:gd name="T21" fmla="*/ 1 h 1235"/>
                  <a:gd name="T22" fmla="*/ 5 w 681"/>
                  <a:gd name="T23" fmla="*/ 1 h 1235"/>
                  <a:gd name="T24" fmla="*/ 5 w 681"/>
                  <a:gd name="T25" fmla="*/ 1 h 1235"/>
                  <a:gd name="T26" fmla="*/ 4 w 681"/>
                  <a:gd name="T27" fmla="*/ 1 h 1235"/>
                  <a:gd name="T28" fmla="*/ 4 w 681"/>
                  <a:gd name="T29" fmla="*/ 1 h 1235"/>
                  <a:gd name="T30" fmla="*/ 4 w 681"/>
                  <a:gd name="T31" fmla="*/ 1 h 1235"/>
                  <a:gd name="T32" fmla="*/ 4 w 681"/>
                  <a:gd name="T33" fmla="*/ 1 h 1235"/>
                  <a:gd name="T34" fmla="*/ 3 w 681"/>
                  <a:gd name="T35" fmla="*/ 1 h 1235"/>
                  <a:gd name="T36" fmla="*/ 3 w 681"/>
                  <a:gd name="T37" fmla="*/ 1 h 1235"/>
                  <a:gd name="T38" fmla="*/ 3 w 681"/>
                  <a:gd name="T39" fmla="*/ 1 h 1235"/>
                  <a:gd name="T40" fmla="*/ 3 w 681"/>
                  <a:gd name="T41" fmla="*/ 1 h 1235"/>
                  <a:gd name="T42" fmla="*/ 3 w 681"/>
                  <a:gd name="T43" fmla="*/ 1 h 1235"/>
                  <a:gd name="T44" fmla="*/ 3 w 681"/>
                  <a:gd name="T45" fmla="*/ 1 h 1235"/>
                  <a:gd name="T46" fmla="*/ 3 w 681"/>
                  <a:gd name="T47" fmla="*/ 0 h 1235"/>
                  <a:gd name="T48" fmla="*/ 3 w 681"/>
                  <a:gd name="T49" fmla="*/ 0 h 1235"/>
                  <a:gd name="T50" fmla="*/ 3 w 681"/>
                  <a:gd name="T51" fmla="*/ 0 h 1235"/>
                  <a:gd name="T52" fmla="*/ 2 w 681"/>
                  <a:gd name="T53" fmla="*/ 1 h 1235"/>
                  <a:gd name="T54" fmla="*/ 2 w 681"/>
                  <a:gd name="T55" fmla="*/ 1 h 1235"/>
                  <a:gd name="T56" fmla="*/ 2 w 681"/>
                  <a:gd name="T57" fmla="*/ 1 h 1235"/>
                  <a:gd name="T58" fmla="*/ 2 w 681"/>
                  <a:gd name="T59" fmla="*/ 1 h 1235"/>
                  <a:gd name="T60" fmla="*/ 2 w 681"/>
                  <a:gd name="T61" fmla="*/ 2 h 1235"/>
                  <a:gd name="T62" fmla="*/ 1 w 681"/>
                  <a:gd name="T63" fmla="*/ 2 h 1235"/>
                  <a:gd name="T64" fmla="*/ 1 w 681"/>
                  <a:gd name="T65" fmla="*/ 2 h 1235"/>
                  <a:gd name="T66" fmla="*/ 1 w 681"/>
                  <a:gd name="T67" fmla="*/ 8 h 1235"/>
                  <a:gd name="T68" fmla="*/ 0 w 681"/>
                  <a:gd name="T69" fmla="*/ 15 h 1235"/>
                  <a:gd name="T70" fmla="*/ 0 w 681"/>
                  <a:gd name="T71" fmla="*/ 15 h 1235"/>
                  <a:gd name="T72" fmla="*/ 1 w 681"/>
                  <a:gd name="T73" fmla="*/ 15 h 1235"/>
                  <a:gd name="T74" fmla="*/ 2 w 681"/>
                  <a:gd name="T75" fmla="*/ 15 h 1235"/>
                  <a:gd name="T76" fmla="*/ 2 w 681"/>
                  <a:gd name="T77" fmla="*/ 15 h 1235"/>
                  <a:gd name="T78" fmla="*/ 3 w 681"/>
                  <a:gd name="T79" fmla="*/ 15 h 1235"/>
                  <a:gd name="T80" fmla="*/ 4 w 681"/>
                  <a:gd name="T81" fmla="*/ 15 h 1235"/>
                  <a:gd name="T82" fmla="*/ 5 w 681"/>
                  <a:gd name="T83" fmla="*/ 15 h 1235"/>
                  <a:gd name="T84" fmla="*/ 6 w 681"/>
                  <a:gd name="T85" fmla="*/ 15 h 1235"/>
                  <a:gd name="T86" fmla="*/ 7 w 681"/>
                  <a:gd name="T87" fmla="*/ 15 h 1235"/>
                  <a:gd name="T88" fmla="*/ 7 w 681"/>
                  <a:gd name="T89" fmla="*/ 15 h 1235"/>
                  <a:gd name="T90" fmla="*/ 8 w 681"/>
                  <a:gd name="T91" fmla="*/ 15 h 1235"/>
                  <a:gd name="T92" fmla="*/ 8 w 681"/>
                  <a:gd name="T93" fmla="*/ 15 h 1235"/>
                  <a:gd name="T94" fmla="*/ 8 w 681"/>
                  <a:gd name="T95" fmla="*/ 14 h 1235"/>
                  <a:gd name="T96" fmla="*/ 8 w 681"/>
                  <a:gd name="T97" fmla="*/ 13 h 123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1"/>
                  <a:gd name="T148" fmla="*/ 0 h 1235"/>
                  <a:gd name="T149" fmla="*/ 681 w 681"/>
                  <a:gd name="T150" fmla="*/ 1235 h 123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1" h="1235">
                    <a:moveTo>
                      <a:pt x="665" y="1067"/>
                    </a:moveTo>
                    <a:lnTo>
                      <a:pt x="645" y="945"/>
                    </a:lnTo>
                    <a:lnTo>
                      <a:pt x="588" y="643"/>
                    </a:lnTo>
                    <a:lnTo>
                      <a:pt x="548" y="386"/>
                    </a:lnTo>
                    <a:lnTo>
                      <a:pt x="528" y="159"/>
                    </a:lnTo>
                    <a:lnTo>
                      <a:pt x="523" y="50"/>
                    </a:lnTo>
                    <a:lnTo>
                      <a:pt x="412" y="0"/>
                    </a:lnTo>
                    <a:lnTo>
                      <a:pt x="412" y="41"/>
                    </a:lnTo>
                    <a:lnTo>
                      <a:pt x="410" y="53"/>
                    </a:lnTo>
                    <a:lnTo>
                      <a:pt x="404" y="66"/>
                    </a:lnTo>
                    <a:lnTo>
                      <a:pt x="394" y="77"/>
                    </a:lnTo>
                    <a:lnTo>
                      <a:pt x="382" y="85"/>
                    </a:lnTo>
                    <a:lnTo>
                      <a:pt x="368" y="89"/>
                    </a:lnTo>
                    <a:lnTo>
                      <a:pt x="355" y="93"/>
                    </a:lnTo>
                    <a:lnTo>
                      <a:pt x="342" y="95"/>
                    </a:lnTo>
                    <a:lnTo>
                      <a:pt x="316" y="94"/>
                    </a:lnTo>
                    <a:lnTo>
                      <a:pt x="300" y="90"/>
                    </a:lnTo>
                    <a:lnTo>
                      <a:pt x="281" y="86"/>
                    </a:lnTo>
                    <a:lnTo>
                      <a:pt x="269" y="80"/>
                    </a:lnTo>
                    <a:lnTo>
                      <a:pt x="258" y="73"/>
                    </a:lnTo>
                    <a:lnTo>
                      <a:pt x="251" y="65"/>
                    </a:lnTo>
                    <a:lnTo>
                      <a:pt x="244" y="55"/>
                    </a:lnTo>
                    <a:lnTo>
                      <a:pt x="244" y="42"/>
                    </a:lnTo>
                    <a:lnTo>
                      <a:pt x="245" y="27"/>
                    </a:lnTo>
                    <a:lnTo>
                      <a:pt x="245" y="9"/>
                    </a:lnTo>
                    <a:lnTo>
                      <a:pt x="244" y="7"/>
                    </a:lnTo>
                    <a:lnTo>
                      <a:pt x="148" y="53"/>
                    </a:lnTo>
                    <a:lnTo>
                      <a:pt x="148" y="65"/>
                    </a:lnTo>
                    <a:lnTo>
                      <a:pt x="143" y="85"/>
                    </a:lnTo>
                    <a:lnTo>
                      <a:pt x="135" y="107"/>
                    </a:lnTo>
                    <a:lnTo>
                      <a:pt x="125" y="123"/>
                    </a:lnTo>
                    <a:lnTo>
                      <a:pt x="110" y="139"/>
                    </a:lnTo>
                    <a:lnTo>
                      <a:pt x="111" y="139"/>
                    </a:lnTo>
                    <a:lnTo>
                      <a:pt x="77" y="666"/>
                    </a:lnTo>
                    <a:lnTo>
                      <a:pt x="0" y="1203"/>
                    </a:lnTo>
                    <a:lnTo>
                      <a:pt x="39" y="1214"/>
                    </a:lnTo>
                    <a:lnTo>
                      <a:pt x="86" y="1222"/>
                    </a:lnTo>
                    <a:lnTo>
                      <a:pt x="130" y="1228"/>
                    </a:lnTo>
                    <a:lnTo>
                      <a:pt x="159" y="1230"/>
                    </a:lnTo>
                    <a:lnTo>
                      <a:pt x="245" y="1235"/>
                    </a:lnTo>
                    <a:lnTo>
                      <a:pt x="295" y="1235"/>
                    </a:lnTo>
                    <a:lnTo>
                      <a:pt x="381" y="1235"/>
                    </a:lnTo>
                    <a:lnTo>
                      <a:pt x="465" y="1229"/>
                    </a:lnTo>
                    <a:lnTo>
                      <a:pt x="547" y="1219"/>
                    </a:lnTo>
                    <a:lnTo>
                      <a:pt x="580" y="1209"/>
                    </a:lnTo>
                    <a:lnTo>
                      <a:pt x="621" y="1196"/>
                    </a:lnTo>
                    <a:lnTo>
                      <a:pt x="658" y="1182"/>
                    </a:lnTo>
                    <a:lnTo>
                      <a:pt x="681" y="1169"/>
                    </a:lnTo>
                    <a:lnTo>
                      <a:pt x="665" y="106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11" name="Freeform 252"/>
              <p:cNvSpPr>
                <a:spLocks/>
              </p:cNvSpPr>
              <p:nvPr/>
            </p:nvSpPr>
            <p:spPr bwMode="auto">
              <a:xfrm>
                <a:off x="2143" y="2349"/>
                <a:ext cx="248" cy="437"/>
              </a:xfrm>
              <a:custGeom>
                <a:avLst/>
                <a:gdLst>
                  <a:gd name="T0" fmla="*/ 8 w 743"/>
                  <a:gd name="T1" fmla="*/ 1 h 1310"/>
                  <a:gd name="T2" fmla="*/ 8 w 743"/>
                  <a:gd name="T3" fmla="*/ 2 h 1310"/>
                  <a:gd name="T4" fmla="*/ 8 w 743"/>
                  <a:gd name="T5" fmla="*/ 2 h 1310"/>
                  <a:gd name="T6" fmla="*/ 8 w 743"/>
                  <a:gd name="T7" fmla="*/ 3 h 1310"/>
                  <a:gd name="T8" fmla="*/ 8 w 743"/>
                  <a:gd name="T9" fmla="*/ 8 h 1310"/>
                  <a:gd name="T10" fmla="*/ 9 w 743"/>
                  <a:gd name="T11" fmla="*/ 10 h 1310"/>
                  <a:gd name="T12" fmla="*/ 9 w 743"/>
                  <a:gd name="T13" fmla="*/ 13 h 1310"/>
                  <a:gd name="T14" fmla="*/ 9 w 743"/>
                  <a:gd name="T15" fmla="*/ 14 h 1310"/>
                  <a:gd name="T16" fmla="*/ 9 w 743"/>
                  <a:gd name="T17" fmla="*/ 15 h 1310"/>
                  <a:gd name="T18" fmla="*/ 9 w 743"/>
                  <a:gd name="T19" fmla="*/ 15 h 1310"/>
                  <a:gd name="T20" fmla="*/ 8 w 743"/>
                  <a:gd name="T21" fmla="*/ 15 h 1310"/>
                  <a:gd name="T22" fmla="*/ 8 w 743"/>
                  <a:gd name="T23" fmla="*/ 16 h 1310"/>
                  <a:gd name="T24" fmla="*/ 7 w 743"/>
                  <a:gd name="T25" fmla="*/ 16 h 1310"/>
                  <a:gd name="T26" fmla="*/ 6 w 743"/>
                  <a:gd name="T27" fmla="*/ 16 h 1310"/>
                  <a:gd name="T28" fmla="*/ 6 w 743"/>
                  <a:gd name="T29" fmla="*/ 16 h 1310"/>
                  <a:gd name="T30" fmla="*/ 5 w 743"/>
                  <a:gd name="T31" fmla="*/ 16 h 1310"/>
                  <a:gd name="T32" fmla="*/ 5 w 743"/>
                  <a:gd name="T33" fmla="*/ 16 h 1310"/>
                  <a:gd name="T34" fmla="*/ 4 w 743"/>
                  <a:gd name="T35" fmla="*/ 16 h 1310"/>
                  <a:gd name="T36" fmla="*/ 4 w 743"/>
                  <a:gd name="T37" fmla="*/ 16 h 1310"/>
                  <a:gd name="T38" fmla="*/ 3 w 743"/>
                  <a:gd name="T39" fmla="*/ 16 h 1310"/>
                  <a:gd name="T40" fmla="*/ 2 w 743"/>
                  <a:gd name="T41" fmla="*/ 16 h 1310"/>
                  <a:gd name="T42" fmla="*/ 2 w 743"/>
                  <a:gd name="T43" fmla="*/ 16 h 1310"/>
                  <a:gd name="T44" fmla="*/ 1 w 743"/>
                  <a:gd name="T45" fmla="*/ 16 h 1310"/>
                  <a:gd name="T46" fmla="*/ 1 w 743"/>
                  <a:gd name="T47" fmla="*/ 16 h 1310"/>
                  <a:gd name="T48" fmla="*/ 1 w 743"/>
                  <a:gd name="T49" fmla="*/ 16 h 1310"/>
                  <a:gd name="T50" fmla="*/ 0 w 743"/>
                  <a:gd name="T51" fmla="*/ 16 h 1310"/>
                  <a:gd name="T52" fmla="*/ 0 w 743"/>
                  <a:gd name="T53" fmla="*/ 15 h 1310"/>
                  <a:gd name="T54" fmla="*/ 1 w 743"/>
                  <a:gd name="T55" fmla="*/ 4 h 1310"/>
                  <a:gd name="T56" fmla="*/ 1 w 743"/>
                  <a:gd name="T57" fmla="*/ 2 h 1310"/>
                  <a:gd name="T58" fmla="*/ 1 w 743"/>
                  <a:gd name="T59" fmla="*/ 2 h 1310"/>
                  <a:gd name="T60" fmla="*/ 1 w 743"/>
                  <a:gd name="T61" fmla="*/ 1 h 1310"/>
                  <a:gd name="T62" fmla="*/ 1 w 743"/>
                  <a:gd name="T63" fmla="*/ 1 h 1310"/>
                  <a:gd name="T64" fmla="*/ 1 w 743"/>
                  <a:gd name="T65" fmla="*/ 1 h 1310"/>
                  <a:gd name="T66" fmla="*/ 1 w 743"/>
                  <a:gd name="T67" fmla="*/ 1 h 1310"/>
                  <a:gd name="T68" fmla="*/ 1 w 743"/>
                  <a:gd name="T69" fmla="*/ 0 h 1310"/>
                  <a:gd name="T70" fmla="*/ 1 w 743"/>
                  <a:gd name="T71" fmla="*/ 0 h 1310"/>
                  <a:gd name="T72" fmla="*/ 2 w 743"/>
                  <a:gd name="T73" fmla="*/ 0 h 1310"/>
                  <a:gd name="T74" fmla="*/ 2 w 743"/>
                  <a:gd name="T75" fmla="*/ 0 h 1310"/>
                  <a:gd name="T76" fmla="*/ 3 w 743"/>
                  <a:gd name="T77" fmla="*/ 0 h 1310"/>
                  <a:gd name="T78" fmla="*/ 3 w 743"/>
                  <a:gd name="T79" fmla="*/ 0 h 1310"/>
                  <a:gd name="T80" fmla="*/ 4 w 743"/>
                  <a:gd name="T81" fmla="*/ 0 h 1310"/>
                  <a:gd name="T82" fmla="*/ 4 w 743"/>
                  <a:gd name="T83" fmla="*/ 0 h 1310"/>
                  <a:gd name="T84" fmla="*/ 6 w 743"/>
                  <a:gd name="T85" fmla="*/ 0 h 1310"/>
                  <a:gd name="T86" fmla="*/ 7 w 743"/>
                  <a:gd name="T87" fmla="*/ 0 h 1310"/>
                  <a:gd name="T88" fmla="*/ 7 w 743"/>
                  <a:gd name="T89" fmla="*/ 0 h 1310"/>
                  <a:gd name="T90" fmla="*/ 8 w 743"/>
                  <a:gd name="T91" fmla="*/ 0 h 1310"/>
                  <a:gd name="T92" fmla="*/ 8 w 743"/>
                  <a:gd name="T93" fmla="*/ 0 h 1310"/>
                  <a:gd name="T94" fmla="*/ 8 w 743"/>
                  <a:gd name="T95" fmla="*/ 0 h 1310"/>
                  <a:gd name="T96" fmla="*/ 8 w 743"/>
                  <a:gd name="T97" fmla="*/ 0 h 1310"/>
                  <a:gd name="T98" fmla="*/ 8 w 743"/>
                  <a:gd name="T99" fmla="*/ 1 h 1310"/>
                  <a:gd name="T100" fmla="*/ 8 w 743"/>
                  <a:gd name="T101" fmla="*/ 1 h 131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43"/>
                  <a:gd name="T154" fmla="*/ 0 h 1310"/>
                  <a:gd name="T155" fmla="*/ 743 w 743"/>
                  <a:gd name="T156" fmla="*/ 1310 h 131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43" h="1310">
                    <a:moveTo>
                      <a:pt x="644" y="96"/>
                    </a:moveTo>
                    <a:lnTo>
                      <a:pt x="645" y="128"/>
                    </a:lnTo>
                    <a:lnTo>
                      <a:pt x="640" y="194"/>
                    </a:lnTo>
                    <a:lnTo>
                      <a:pt x="645" y="279"/>
                    </a:lnTo>
                    <a:lnTo>
                      <a:pt x="668" y="611"/>
                    </a:lnTo>
                    <a:lnTo>
                      <a:pt x="693" y="837"/>
                    </a:lnTo>
                    <a:lnTo>
                      <a:pt x="719" y="1053"/>
                    </a:lnTo>
                    <a:lnTo>
                      <a:pt x="731" y="1150"/>
                    </a:lnTo>
                    <a:lnTo>
                      <a:pt x="743" y="1204"/>
                    </a:lnTo>
                    <a:lnTo>
                      <a:pt x="708" y="1224"/>
                    </a:lnTo>
                    <a:lnTo>
                      <a:pt x="669" y="1244"/>
                    </a:lnTo>
                    <a:lnTo>
                      <a:pt x="626" y="1262"/>
                    </a:lnTo>
                    <a:lnTo>
                      <a:pt x="574" y="1279"/>
                    </a:lnTo>
                    <a:lnTo>
                      <a:pt x="504" y="1295"/>
                    </a:lnTo>
                    <a:lnTo>
                      <a:pt x="471" y="1301"/>
                    </a:lnTo>
                    <a:lnTo>
                      <a:pt x="440" y="1303"/>
                    </a:lnTo>
                    <a:lnTo>
                      <a:pt x="377" y="1308"/>
                    </a:lnTo>
                    <a:lnTo>
                      <a:pt x="342" y="1310"/>
                    </a:lnTo>
                    <a:lnTo>
                      <a:pt x="295" y="1310"/>
                    </a:lnTo>
                    <a:lnTo>
                      <a:pt x="220" y="1303"/>
                    </a:lnTo>
                    <a:lnTo>
                      <a:pt x="171" y="1299"/>
                    </a:lnTo>
                    <a:lnTo>
                      <a:pt x="136" y="1295"/>
                    </a:lnTo>
                    <a:lnTo>
                      <a:pt x="99" y="1288"/>
                    </a:lnTo>
                    <a:lnTo>
                      <a:pt x="72" y="1281"/>
                    </a:lnTo>
                    <a:lnTo>
                      <a:pt x="47" y="1270"/>
                    </a:lnTo>
                    <a:lnTo>
                      <a:pt x="22" y="1258"/>
                    </a:lnTo>
                    <a:lnTo>
                      <a:pt x="0" y="1246"/>
                    </a:lnTo>
                    <a:lnTo>
                      <a:pt x="62" y="289"/>
                    </a:lnTo>
                    <a:lnTo>
                      <a:pt x="66" y="191"/>
                    </a:lnTo>
                    <a:lnTo>
                      <a:pt x="73" y="139"/>
                    </a:lnTo>
                    <a:lnTo>
                      <a:pt x="78" y="114"/>
                    </a:lnTo>
                    <a:lnTo>
                      <a:pt x="86" y="84"/>
                    </a:lnTo>
                    <a:lnTo>
                      <a:pt x="93" y="62"/>
                    </a:lnTo>
                    <a:lnTo>
                      <a:pt x="99" y="46"/>
                    </a:lnTo>
                    <a:lnTo>
                      <a:pt x="114" y="10"/>
                    </a:lnTo>
                    <a:lnTo>
                      <a:pt x="117" y="12"/>
                    </a:lnTo>
                    <a:lnTo>
                      <a:pt x="143" y="23"/>
                    </a:lnTo>
                    <a:lnTo>
                      <a:pt x="171" y="31"/>
                    </a:lnTo>
                    <a:lnTo>
                      <a:pt x="203" y="36"/>
                    </a:lnTo>
                    <a:lnTo>
                      <a:pt x="235" y="38"/>
                    </a:lnTo>
                    <a:lnTo>
                      <a:pt x="290" y="40"/>
                    </a:lnTo>
                    <a:lnTo>
                      <a:pt x="342" y="40"/>
                    </a:lnTo>
                    <a:lnTo>
                      <a:pt x="453" y="33"/>
                    </a:lnTo>
                    <a:lnTo>
                      <a:pt x="550" y="22"/>
                    </a:lnTo>
                    <a:lnTo>
                      <a:pt x="580" y="17"/>
                    </a:lnTo>
                    <a:lnTo>
                      <a:pt x="609" y="9"/>
                    </a:lnTo>
                    <a:lnTo>
                      <a:pt x="628" y="0"/>
                    </a:lnTo>
                    <a:lnTo>
                      <a:pt x="628" y="2"/>
                    </a:lnTo>
                    <a:lnTo>
                      <a:pt x="633" y="32"/>
                    </a:lnTo>
                    <a:lnTo>
                      <a:pt x="638" y="62"/>
                    </a:lnTo>
                    <a:lnTo>
                      <a:pt x="644" y="9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12" name="Freeform 253"/>
              <p:cNvSpPr>
                <a:spLocks/>
              </p:cNvSpPr>
              <p:nvPr/>
            </p:nvSpPr>
            <p:spPr bwMode="auto">
              <a:xfrm>
                <a:off x="2354" y="2313"/>
                <a:ext cx="59" cy="68"/>
              </a:xfrm>
              <a:custGeom>
                <a:avLst/>
                <a:gdLst>
                  <a:gd name="T0" fmla="*/ 1 w 178"/>
                  <a:gd name="T1" fmla="*/ 1 h 206"/>
                  <a:gd name="T2" fmla="*/ 0 w 178"/>
                  <a:gd name="T3" fmla="*/ 1 h 206"/>
                  <a:gd name="T4" fmla="*/ 1 w 178"/>
                  <a:gd name="T5" fmla="*/ 0 h 206"/>
                  <a:gd name="T6" fmla="*/ 1 w 178"/>
                  <a:gd name="T7" fmla="*/ 0 h 206"/>
                  <a:gd name="T8" fmla="*/ 1 w 178"/>
                  <a:gd name="T9" fmla="*/ 0 h 206"/>
                  <a:gd name="T10" fmla="*/ 2 w 178"/>
                  <a:gd name="T11" fmla="*/ 0 h 206"/>
                  <a:gd name="T12" fmla="*/ 2 w 178"/>
                  <a:gd name="T13" fmla="*/ 0 h 206"/>
                  <a:gd name="T14" fmla="*/ 2 w 178"/>
                  <a:gd name="T15" fmla="*/ 0 h 206"/>
                  <a:gd name="T16" fmla="*/ 2 w 178"/>
                  <a:gd name="T17" fmla="*/ 1 h 206"/>
                  <a:gd name="T18" fmla="*/ 2 w 178"/>
                  <a:gd name="T19" fmla="*/ 1 h 206"/>
                  <a:gd name="T20" fmla="*/ 2 w 178"/>
                  <a:gd name="T21" fmla="*/ 1 h 206"/>
                  <a:gd name="T22" fmla="*/ 2 w 178"/>
                  <a:gd name="T23" fmla="*/ 1 h 206"/>
                  <a:gd name="T24" fmla="*/ 2 w 178"/>
                  <a:gd name="T25" fmla="*/ 1 h 206"/>
                  <a:gd name="T26" fmla="*/ 2 w 178"/>
                  <a:gd name="T27" fmla="*/ 1 h 206"/>
                  <a:gd name="T28" fmla="*/ 0 w 178"/>
                  <a:gd name="T29" fmla="*/ 2 h 206"/>
                  <a:gd name="T30" fmla="*/ 0 w 178"/>
                  <a:gd name="T31" fmla="*/ 2 h 206"/>
                  <a:gd name="T32" fmla="*/ 0 w 178"/>
                  <a:gd name="T33" fmla="*/ 2 h 206"/>
                  <a:gd name="T34" fmla="*/ 1 w 178"/>
                  <a:gd name="T35" fmla="*/ 1 h 2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8"/>
                  <a:gd name="T55" fmla="*/ 0 h 206"/>
                  <a:gd name="T56" fmla="*/ 178 w 178"/>
                  <a:gd name="T57" fmla="*/ 206 h 2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8" h="206">
                    <a:moveTo>
                      <a:pt x="44" y="70"/>
                    </a:moveTo>
                    <a:lnTo>
                      <a:pt x="28" y="54"/>
                    </a:lnTo>
                    <a:lnTo>
                      <a:pt x="81" y="26"/>
                    </a:lnTo>
                    <a:lnTo>
                      <a:pt x="114" y="4"/>
                    </a:lnTo>
                    <a:lnTo>
                      <a:pt x="122" y="0"/>
                    </a:lnTo>
                    <a:lnTo>
                      <a:pt x="135" y="17"/>
                    </a:lnTo>
                    <a:lnTo>
                      <a:pt x="148" y="30"/>
                    </a:lnTo>
                    <a:lnTo>
                      <a:pt x="154" y="36"/>
                    </a:lnTo>
                    <a:lnTo>
                      <a:pt x="164" y="47"/>
                    </a:lnTo>
                    <a:lnTo>
                      <a:pt x="172" y="56"/>
                    </a:lnTo>
                    <a:lnTo>
                      <a:pt x="176" y="67"/>
                    </a:lnTo>
                    <a:lnTo>
                      <a:pt x="178" y="76"/>
                    </a:lnTo>
                    <a:lnTo>
                      <a:pt x="168" y="85"/>
                    </a:lnTo>
                    <a:lnTo>
                      <a:pt x="150" y="99"/>
                    </a:lnTo>
                    <a:lnTo>
                      <a:pt x="9" y="206"/>
                    </a:lnTo>
                    <a:lnTo>
                      <a:pt x="5" y="172"/>
                    </a:lnTo>
                    <a:lnTo>
                      <a:pt x="0" y="141"/>
                    </a:lnTo>
                    <a:lnTo>
                      <a:pt x="44" y="7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13" name="Freeform 254"/>
              <p:cNvSpPr>
                <a:spLocks/>
              </p:cNvSpPr>
              <p:nvPr/>
            </p:nvSpPr>
            <p:spPr bwMode="auto">
              <a:xfrm>
                <a:off x="2228" y="2940"/>
                <a:ext cx="60" cy="43"/>
              </a:xfrm>
              <a:custGeom>
                <a:avLst/>
                <a:gdLst>
                  <a:gd name="T0" fmla="*/ 0 w 179"/>
                  <a:gd name="T1" fmla="*/ 0 h 129"/>
                  <a:gd name="T2" fmla="*/ 0 w 179"/>
                  <a:gd name="T3" fmla="*/ 0 h 129"/>
                  <a:gd name="T4" fmla="*/ 0 w 179"/>
                  <a:gd name="T5" fmla="*/ 1 h 129"/>
                  <a:gd name="T6" fmla="*/ 0 w 179"/>
                  <a:gd name="T7" fmla="*/ 1 h 129"/>
                  <a:gd name="T8" fmla="*/ 0 w 179"/>
                  <a:gd name="T9" fmla="*/ 1 h 129"/>
                  <a:gd name="T10" fmla="*/ 0 w 179"/>
                  <a:gd name="T11" fmla="*/ 1 h 129"/>
                  <a:gd name="T12" fmla="*/ 1 w 179"/>
                  <a:gd name="T13" fmla="*/ 1 h 129"/>
                  <a:gd name="T14" fmla="*/ 1 w 179"/>
                  <a:gd name="T15" fmla="*/ 1 h 129"/>
                  <a:gd name="T16" fmla="*/ 1 w 179"/>
                  <a:gd name="T17" fmla="*/ 1 h 129"/>
                  <a:gd name="T18" fmla="*/ 1 w 179"/>
                  <a:gd name="T19" fmla="*/ 1 h 129"/>
                  <a:gd name="T20" fmla="*/ 1 w 179"/>
                  <a:gd name="T21" fmla="*/ 2 h 129"/>
                  <a:gd name="T22" fmla="*/ 1 w 179"/>
                  <a:gd name="T23" fmla="*/ 2 h 129"/>
                  <a:gd name="T24" fmla="*/ 2 w 179"/>
                  <a:gd name="T25" fmla="*/ 2 h 129"/>
                  <a:gd name="T26" fmla="*/ 2 w 179"/>
                  <a:gd name="T27" fmla="*/ 2 h 129"/>
                  <a:gd name="T28" fmla="*/ 2 w 179"/>
                  <a:gd name="T29" fmla="*/ 2 h 129"/>
                  <a:gd name="T30" fmla="*/ 2 w 179"/>
                  <a:gd name="T31" fmla="*/ 1 h 129"/>
                  <a:gd name="T32" fmla="*/ 2 w 179"/>
                  <a:gd name="T33" fmla="*/ 1 h 129"/>
                  <a:gd name="T34" fmla="*/ 2 w 179"/>
                  <a:gd name="T35" fmla="*/ 1 h 129"/>
                  <a:gd name="T36" fmla="*/ 2 w 179"/>
                  <a:gd name="T37" fmla="*/ 1 h 129"/>
                  <a:gd name="T38" fmla="*/ 2 w 179"/>
                  <a:gd name="T39" fmla="*/ 1 h 129"/>
                  <a:gd name="T40" fmla="*/ 2 w 179"/>
                  <a:gd name="T41" fmla="*/ 1 h 129"/>
                  <a:gd name="T42" fmla="*/ 2 w 179"/>
                  <a:gd name="T43" fmla="*/ 1 h 129"/>
                  <a:gd name="T44" fmla="*/ 2 w 179"/>
                  <a:gd name="T45" fmla="*/ 0 h 129"/>
                  <a:gd name="T46" fmla="*/ 2 w 179"/>
                  <a:gd name="T47" fmla="*/ 0 h 129"/>
                  <a:gd name="T48" fmla="*/ 2 w 179"/>
                  <a:gd name="T49" fmla="*/ 0 h 129"/>
                  <a:gd name="T50" fmla="*/ 2 w 179"/>
                  <a:gd name="T51" fmla="*/ 0 h 129"/>
                  <a:gd name="T52" fmla="*/ 1 w 179"/>
                  <a:gd name="T53" fmla="*/ 1 h 129"/>
                  <a:gd name="T54" fmla="*/ 1 w 179"/>
                  <a:gd name="T55" fmla="*/ 1 h 129"/>
                  <a:gd name="T56" fmla="*/ 1 w 179"/>
                  <a:gd name="T57" fmla="*/ 1 h 129"/>
                  <a:gd name="T58" fmla="*/ 1 w 179"/>
                  <a:gd name="T59" fmla="*/ 1 h 129"/>
                  <a:gd name="T60" fmla="*/ 1 w 179"/>
                  <a:gd name="T61" fmla="*/ 0 h 129"/>
                  <a:gd name="T62" fmla="*/ 1 w 179"/>
                  <a:gd name="T63" fmla="*/ 0 h 129"/>
                  <a:gd name="T64" fmla="*/ 0 w 179"/>
                  <a:gd name="T65" fmla="*/ 0 h 129"/>
                  <a:gd name="T66" fmla="*/ 0 w 179"/>
                  <a:gd name="T67" fmla="*/ 0 h 129"/>
                  <a:gd name="T68" fmla="*/ 0 w 179"/>
                  <a:gd name="T69" fmla="*/ 0 h 129"/>
                  <a:gd name="T70" fmla="*/ 0 w 179"/>
                  <a:gd name="T71" fmla="*/ 0 h 1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9"/>
                  <a:gd name="T109" fmla="*/ 0 h 129"/>
                  <a:gd name="T110" fmla="*/ 179 w 179"/>
                  <a:gd name="T111" fmla="*/ 129 h 1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9" h="129">
                    <a:moveTo>
                      <a:pt x="0" y="1"/>
                    </a:moveTo>
                    <a:lnTo>
                      <a:pt x="6" y="23"/>
                    </a:lnTo>
                    <a:lnTo>
                      <a:pt x="16" y="43"/>
                    </a:lnTo>
                    <a:lnTo>
                      <a:pt x="22" y="54"/>
                    </a:lnTo>
                    <a:lnTo>
                      <a:pt x="26" y="63"/>
                    </a:lnTo>
                    <a:lnTo>
                      <a:pt x="33" y="73"/>
                    </a:lnTo>
                    <a:lnTo>
                      <a:pt x="45" y="91"/>
                    </a:lnTo>
                    <a:lnTo>
                      <a:pt x="56" y="103"/>
                    </a:lnTo>
                    <a:lnTo>
                      <a:pt x="69" y="112"/>
                    </a:lnTo>
                    <a:lnTo>
                      <a:pt x="79" y="119"/>
                    </a:lnTo>
                    <a:lnTo>
                      <a:pt x="91" y="124"/>
                    </a:lnTo>
                    <a:lnTo>
                      <a:pt x="112" y="129"/>
                    </a:lnTo>
                    <a:lnTo>
                      <a:pt x="129" y="129"/>
                    </a:lnTo>
                    <a:lnTo>
                      <a:pt x="141" y="129"/>
                    </a:lnTo>
                    <a:lnTo>
                      <a:pt x="160" y="126"/>
                    </a:lnTo>
                    <a:lnTo>
                      <a:pt x="169" y="120"/>
                    </a:lnTo>
                    <a:lnTo>
                      <a:pt x="175" y="113"/>
                    </a:lnTo>
                    <a:lnTo>
                      <a:pt x="179" y="106"/>
                    </a:lnTo>
                    <a:lnTo>
                      <a:pt x="179" y="96"/>
                    </a:lnTo>
                    <a:lnTo>
                      <a:pt x="179" y="87"/>
                    </a:lnTo>
                    <a:lnTo>
                      <a:pt x="177" y="77"/>
                    </a:lnTo>
                    <a:lnTo>
                      <a:pt x="166" y="53"/>
                    </a:lnTo>
                    <a:lnTo>
                      <a:pt x="148" y="20"/>
                    </a:lnTo>
                    <a:lnTo>
                      <a:pt x="142" y="30"/>
                    </a:lnTo>
                    <a:lnTo>
                      <a:pt x="138" y="33"/>
                    </a:lnTo>
                    <a:lnTo>
                      <a:pt x="128" y="40"/>
                    </a:lnTo>
                    <a:lnTo>
                      <a:pt x="114" y="44"/>
                    </a:lnTo>
                    <a:lnTo>
                      <a:pt x="103" y="44"/>
                    </a:lnTo>
                    <a:lnTo>
                      <a:pt x="95" y="44"/>
                    </a:lnTo>
                    <a:lnTo>
                      <a:pt x="82" y="41"/>
                    </a:lnTo>
                    <a:lnTo>
                      <a:pt x="66" y="37"/>
                    </a:lnTo>
                    <a:lnTo>
                      <a:pt x="47" y="30"/>
                    </a:lnTo>
                    <a:lnTo>
                      <a:pt x="25" y="18"/>
                    </a:lnTo>
                    <a:lnTo>
                      <a:pt x="4" y="2"/>
                    </a:lnTo>
                    <a:lnTo>
                      <a:pt x="1" y="0"/>
                    </a:lnTo>
                    <a:lnTo>
                      <a:pt x="0" y="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14" name="Freeform 255"/>
              <p:cNvSpPr>
                <a:spLocks/>
              </p:cNvSpPr>
              <p:nvPr/>
            </p:nvSpPr>
            <p:spPr bwMode="auto">
              <a:xfrm>
                <a:off x="2217" y="2783"/>
                <a:ext cx="61" cy="171"/>
              </a:xfrm>
              <a:custGeom>
                <a:avLst/>
                <a:gdLst>
                  <a:gd name="T0" fmla="*/ 2 w 183"/>
                  <a:gd name="T1" fmla="*/ 6 h 513"/>
                  <a:gd name="T2" fmla="*/ 2 w 183"/>
                  <a:gd name="T3" fmla="*/ 6 h 513"/>
                  <a:gd name="T4" fmla="*/ 2 w 183"/>
                  <a:gd name="T5" fmla="*/ 5 h 513"/>
                  <a:gd name="T6" fmla="*/ 2 w 183"/>
                  <a:gd name="T7" fmla="*/ 4 h 513"/>
                  <a:gd name="T8" fmla="*/ 2 w 183"/>
                  <a:gd name="T9" fmla="*/ 4 h 513"/>
                  <a:gd name="T10" fmla="*/ 2 w 183"/>
                  <a:gd name="T11" fmla="*/ 4 h 513"/>
                  <a:gd name="T12" fmla="*/ 2 w 183"/>
                  <a:gd name="T13" fmla="*/ 3 h 513"/>
                  <a:gd name="T14" fmla="*/ 2 w 183"/>
                  <a:gd name="T15" fmla="*/ 3 h 513"/>
                  <a:gd name="T16" fmla="*/ 2 w 183"/>
                  <a:gd name="T17" fmla="*/ 3 h 513"/>
                  <a:gd name="T18" fmla="*/ 2 w 183"/>
                  <a:gd name="T19" fmla="*/ 3 h 513"/>
                  <a:gd name="T20" fmla="*/ 2 w 183"/>
                  <a:gd name="T21" fmla="*/ 2 h 513"/>
                  <a:gd name="T22" fmla="*/ 2 w 183"/>
                  <a:gd name="T23" fmla="*/ 1 h 513"/>
                  <a:gd name="T24" fmla="*/ 2 w 183"/>
                  <a:gd name="T25" fmla="*/ 0 h 513"/>
                  <a:gd name="T26" fmla="*/ 1 w 183"/>
                  <a:gd name="T27" fmla="*/ 0 h 513"/>
                  <a:gd name="T28" fmla="*/ 1 w 183"/>
                  <a:gd name="T29" fmla="*/ 0 h 513"/>
                  <a:gd name="T30" fmla="*/ 0 w 183"/>
                  <a:gd name="T31" fmla="*/ 0 h 513"/>
                  <a:gd name="T32" fmla="*/ 0 w 183"/>
                  <a:gd name="T33" fmla="*/ 2 h 513"/>
                  <a:gd name="T34" fmla="*/ 0 w 183"/>
                  <a:gd name="T35" fmla="*/ 2 h 513"/>
                  <a:gd name="T36" fmla="*/ 0 w 183"/>
                  <a:gd name="T37" fmla="*/ 3 h 513"/>
                  <a:gd name="T38" fmla="*/ 0 w 183"/>
                  <a:gd name="T39" fmla="*/ 3 h 513"/>
                  <a:gd name="T40" fmla="*/ 0 w 183"/>
                  <a:gd name="T41" fmla="*/ 3 h 513"/>
                  <a:gd name="T42" fmla="*/ 0 w 183"/>
                  <a:gd name="T43" fmla="*/ 3 h 513"/>
                  <a:gd name="T44" fmla="*/ 0 w 183"/>
                  <a:gd name="T45" fmla="*/ 4 h 513"/>
                  <a:gd name="T46" fmla="*/ 0 w 183"/>
                  <a:gd name="T47" fmla="*/ 4 h 513"/>
                  <a:gd name="T48" fmla="*/ 0 w 183"/>
                  <a:gd name="T49" fmla="*/ 4 h 513"/>
                  <a:gd name="T50" fmla="*/ 0 w 183"/>
                  <a:gd name="T51" fmla="*/ 5 h 513"/>
                  <a:gd name="T52" fmla="*/ 0 w 183"/>
                  <a:gd name="T53" fmla="*/ 6 h 513"/>
                  <a:gd name="T54" fmla="*/ 0 w 183"/>
                  <a:gd name="T55" fmla="*/ 6 h 513"/>
                  <a:gd name="T56" fmla="*/ 1 w 183"/>
                  <a:gd name="T57" fmla="*/ 6 h 513"/>
                  <a:gd name="T58" fmla="*/ 1 w 183"/>
                  <a:gd name="T59" fmla="*/ 6 h 513"/>
                  <a:gd name="T60" fmla="*/ 1 w 183"/>
                  <a:gd name="T61" fmla="*/ 6 h 513"/>
                  <a:gd name="T62" fmla="*/ 1 w 183"/>
                  <a:gd name="T63" fmla="*/ 6 h 513"/>
                  <a:gd name="T64" fmla="*/ 1 w 183"/>
                  <a:gd name="T65" fmla="*/ 6 h 513"/>
                  <a:gd name="T66" fmla="*/ 2 w 183"/>
                  <a:gd name="T67" fmla="*/ 6 h 513"/>
                  <a:gd name="T68" fmla="*/ 2 w 183"/>
                  <a:gd name="T69" fmla="*/ 6 h 513"/>
                  <a:gd name="T70" fmla="*/ 2 w 183"/>
                  <a:gd name="T71" fmla="*/ 6 h 513"/>
                  <a:gd name="T72" fmla="*/ 2 w 183"/>
                  <a:gd name="T73" fmla="*/ 6 h 513"/>
                  <a:gd name="T74" fmla="*/ 2 w 183"/>
                  <a:gd name="T75" fmla="*/ 6 h 513"/>
                  <a:gd name="T76" fmla="*/ 2 w 183"/>
                  <a:gd name="T77" fmla="*/ 6 h 513"/>
                  <a:gd name="T78" fmla="*/ 2 w 183"/>
                  <a:gd name="T79" fmla="*/ 6 h 5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3"/>
                  <a:gd name="T121" fmla="*/ 0 h 513"/>
                  <a:gd name="T122" fmla="*/ 183 w 183"/>
                  <a:gd name="T123" fmla="*/ 513 h 51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3" h="513">
                    <a:moveTo>
                      <a:pt x="183" y="490"/>
                    </a:moveTo>
                    <a:lnTo>
                      <a:pt x="176" y="447"/>
                    </a:lnTo>
                    <a:lnTo>
                      <a:pt x="169" y="392"/>
                    </a:lnTo>
                    <a:lnTo>
                      <a:pt x="159" y="349"/>
                    </a:lnTo>
                    <a:lnTo>
                      <a:pt x="148" y="305"/>
                    </a:lnTo>
                    <a:lnTo>
                      <a:pt x="146" y="292"/>
                    </a:lnTo>
                    <a:lnTo>
                      <a:pt x="142" y="274"/>
                    </a:lnTo>
                    <a:lnTo>
                      <a:pt x="142" y="263"/>
                    </a:lnTo>
                    <a:lnTo>
                      <a:pt x="142" y="252"/>
                    </a:lnTo>
                    <a:lnTo>
                      <a:pt x="146" y="207"/>
                    </a:lnTo>
                    <a:lnTo>
                      <a:pt x="147" y="135"/>
                    </a:lnTo>
                    <a:lnTo>
                      <a:pt x="150" y="71"/>
                    </a:lnTo>
                    <a:lnTo>
                      <a:pt x="158" y="3"/>
                    </a:lnTo>
                    <a:lnTo>
                      <a:pt x="121" y="6"/>
                    </a:lnTo>
                    <a:lnTo>
                      <a:pt x="74" y="6"/>
                    </a:lnTo>
                    <a:lnTo>
                      <a:pt x="0" y="0"/>
                    </a:lnTo>
                    <a:lnTo>
                      <a:pt x="35" y="178"/>
                    </a:lnTo>
                    <a:lnTo>
                      <a:pt x="36" y="188"/>
                    </a:lnTo>
                    <a:lnTo>
                      <a:pt x="35" y="210"/>
                    </a:lnTo>
                    <a:lnTo>
                      <a:pt x="28" y="243"/>
                    </a:lnTo>
                    <a:lnTo>
                      <a:pt x="26" y="263"/>
                    </a:lnTo>
                    <a:lnTo>
                      <a:pt x="26" y="274"/>
                    </a:lnTo>
                    <a:lnTo>
                      <a:pt x="26" y="284"/>
                    </a:lnTo>
                    <a:lnTo>
                      <a:pt x="27" y="298"/>
                    </a:lnTo>
                    <a:lnTo>
                      <a:pt x="30" y="351"/>
                    </a:lnTo>
                    <a:lnTo>
                      <a:pt x="30" y="370"/>
                    </a:lnTo>
                    <a:lnTo>
                      <a:pt x="36" y="468"/>
                    </a:lnTo>
                    <a:lnTo>
                      <a:pt x="41" y="471"/>
                    </a:lnTo>
                    <a:lnTo>
                      <a:pt x="60" y="485"/>
                    </a:lnTo>
                    <a:lnTo>
                      <a:pt x="83" y="497"/>
                    </a:lnTo>
                    <a:lnTo>
                      <a:pt x="101" y="504"/>
                    </a:lnTo>
                    <a:lnTo>
                      <a:pt x="119" y="509"/>
                    </a:lnTo>
                    <a:lnTo>
                      <a:pt x="130" y="511"/>
                    </a:lnTo>
                    <a:lnTo>
                      <a:pt x="140" y="513"/>
                    </a:lnTo>
                    <a:lnTo>
                      <a:pt x="149" y="511"/>
                    </a:lnTo>
                    <a:lnTo>
                      <a:pt x="165" y="509"/>
                    </a:lnTo>
                    <a:lnTo>
                      <a:pt x="174" y="502"/>
                    </a:lnTo>
                    <a:lnTo>
                      <a:pt x="179" y="498"/>
                    </a:lnTo>
                    <a:lnTo>
                      <a:pt x="183" y="4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15" name="Freeform 256"/>
              <p:cNvSpPr>
                <a:spLocks/>
              </p:cNvSpPr>
              <p:nvPr/>
            </p:nvSpPr>
            <p:spPr bwMode="auto">
              <a:xfrm>
                <a:off x="2179" y="1920"/>
                <a:ext cx="144" cy="154"/>
              </a:xfrm>
              <a:custGeom>
                <a:avLst/>
                <a:gdLst>
                  <a:gd name="T0" fmla="*/ 4 w 432"/>
                  <a:gd name="T1" fmla="*/ 5 h 463"/>
                  <a:gd name="T2" fmla="*/ 4 w 432"/>
                  <a:gd name="T3" fmla="*/ 5 h 463"/>
                  <a:gd name="T4" fmla="*/ 5 w 432"/>
                  <a:gd name="T5" fmla="*/ 5 h 463"/>
                  <a:gd name="T6" fmla="*/ 5 w 432"/>
                  <a:gd name="T7" fmla="*/ 5 h 463"/>
                  <a:gd name="T8" fmla="*/ 5 w 432"/>
                  <a:gd name="T9" fmla="*/ 5 h 463"/>
                  <a:gd name="T10" fmla="*/ 5 w 432"/>
                  <a:gd name="T11" fmla="*/ 4 h 463"/>
                  <a:gd name="T12" fmla="*/ 5 w 432"/>
                  <a:gd name="T13" fmla="*/ 3 h 463"/>
                  <a:gd name="T14" fmla="*/ 5 w 432"/>
                  <a:gd name="T15" fmla="*/ 2 h 463"/>
                  <a:gd name="T16" fmla="*/ 5 w 432"/>
                  <a:gd name="T17" fmla="*/ 1 h 463"/>
                  <a:gd name="T18" fmla="*/ 5 w 432"/>
                  <a:gd name="T19" fmla="*/ 1 h 463"/>
                  <a:gd name="T20" fmla="*/ 5 w 432"/>
                  <a:gd name="T21" fmla="*/ 1 h 463"/>
                  <a:gd name="T22" fmla="*/ 4 w 432"/>
                  <a:gd name="T23" fmla="*/ 0 h 463"/>
                  <a:gd name="T24" fmla="*/ 4 w 432"/>
                  <a:gd name="T25" fmla="*/ 0 h 463"/>
                  <a:gd name="T26" fmla="*/ 3 w 432"/>
                  <a:gd name="T27" fmla="*/ 0 h 463"/>
                  <a:gd name="T28" fmla="*/ 2 w 432"/>
                  <a:gd name="T29" fmla="*/ 0 h 463"/>
                  <a:gd name="T30" fmla="*/ 2 w 432"/>
                  <a:gd name="T31" fmla="*/ 0 h 463"/>
                  <a:gd name="T32" fmla="*/ 1 w 432"/>
                  <a:gd name="T33" fmla="*/ 0 h 463"/>
                  <a:gd name="T34" fmla="*/ 1 w 432"/>
                  <a:gd name="T35" fmla="*/ 1 h 463"/>
                  <a:gd name="T36" fmla="*/ 0 w 432"/>
                  <a:gd name="T37" fmla="*/ 1 h 463"/>
                  <a:gd name="T38" fmla="*/ 0 w 432"/>
                  <a:gd name="T39" fmla="*/ 2 h 463"/>
                  <a:gd name="T40" fmla="*/ 0 w 432"/>
                  <a:gd name="T41" fmla="*/ 2 h 463"/>
                  <a:gd name="T42" fmla="*/ 0 w 432"/>
                  <a:gd name="T43" fmla="*/ 3 h 463"/>
                  <a:gd name="T44" fmla="*/ 0 w 432"/>
                  <a:gd name="T45" fmla="*/ 4 h 463"/>
                  <a:gd name="T46" fmla="*/ 0 w 432"/>
                  <a:gd name="T47" fmla="*/ 5 h 463"/>
                  <a:gd name="T48" fmla="*/ 0 w 432"/>
                  <a:gd name="T49" fmla="*/ 6 h 463"/>
                  <a:gd name="T50" fmla="*/ 1 w 432"/>
                  <a:gd name="T51" fmla="*/ 6 h 463"/>
                  <a:gd name="T52" fmla="*/ 1 w 432"/>
                  <a:gd name="T53" fmla="*/ 6 h 463"/>
                  <a:gd name="T54" fmla="*/ 1 w 432"/>
                  <a:gd name="T55" fmla="*/ 5 h 463"/>
                  <a:gd name="T56" fmla="*/ 2 w 432"/>
                  <a:gd name="T57" fmla="*/ 5 h 463"/>
                  <a:gd name="T58" fmla="*/ 2 w 432"/>
                  <a:gd name="T59" fmla="*/ 5 h 463"/>
                  <a:gd name="T60" fmla="*/ 2 w 432"/>
                  <a:gd name="T61" fmla="*/ 5 h 463"/>
                  <a:gd name="T62" fmla="*/ 1 w 432"/>
                  <a:gd name="T63" fmla="*/ 4 h 463"/>
                  <a:gd name="T64" fmla="*/ 1 w 432"/>
                  <a:gd name="T65" fmla="*/ 3 h 463"/>
                  <a:gd name="T66" fmla="*/ 1 w 432"/>
                  <a:gd name="T67" fmla="*/ 3 h 463"/>
                  <a:gd name="T68" fmla="*/ 1 w 432"/>
                  <a:gd name="T69" fmla="*/ 2 h 463"/>
                  <a:gd name="T70" fmla="*/ 1 w 432"/>
                  <a:gd name="T71" fmla="*/ 2 h 463"/>
                  <a:gd name="T72" fmla="*/ 2 w 432"/>
                  <a:gd name="T73" fmla="*/ 2 h 463"/>
                  <a:gd name="T74" fmla="*/ 2 w 432"/>
                  <a:gd name="T75" fmla="*/ 1 h 463"/>
                  <a:gd name="T76" fmla="*/ 2 w 432"/>
                  <a:gd name="T77" fmla="*/ 1 h 463"/>
                  <a:gd name="T78" fmla="*/ 3 w 432"/>
                  <a:gd name="T79" fmla="*/ 1 h 463"/>
                  <a:gd name="T80" fmla="*/ 4 w 432"/>
                  <a:gd name="T81" fmla="*/ 1 h 463"/>
                  <a:gd name="T82" fmla="*/ 4 w 432"/>
                  <a:gd name="T83" fmla="*/ 2 h 463"/>
                  <a:gd name="T84" fmla="*/ 4 w 432"/>
                  <a:gd name="T85" fmla="*/ 2 h 463"/>
                  <a:gd name="T86" fmla="*/ 5 w 432"/>
                  <a:gd name="T87" fmla="*/ 2 h 463"/>
                  <a:gd name="T88" fmla="*/ 5 w 432"/>
                  <a:gd name="T89" fmla="*/ 3 h 463"/>
                  <a:gd name="T90" fmla="*/ 5 w 432"/>
                  <a:gd name="T91" fmla="*/ 4 h 463"/>
                  <a:gd name="T92" fmla="*/ 5 w 432"/>
                  <a:gd name="T93" fmla="*/ 4 h 463"/>
                  <a:gd name="T94" fmla="*/ 4 w 432"/>
                  <a:gd name="T95" fmla="*/ 5 h 463"/>
                  <a:gd name="T96" fmla="*/ 4 w 432"/>
                  <a:gd name="T97" fmla="*/ 5 h 4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2"/>
                  <a:gd name="T148" fmla="*/ 0 h 463"/>
                  <a:gd name="T149" fmla="*/ 432 w 432"/>
                  <a:gd name="T150" fmla="*/ 463 h 4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2" h="463">
                    <a:moveTo>
                      <a:pt x="319" y="422"/>
                    </a:moveTo>
                    <a:lnTo>
                      <a:pt x="315" y="436"/>
                    </a:lnTo>
                    <a:lnTo>
                      <a:pt x="345" y="436"/>
                    </a:lnTo>
                    <a:lnTo>
                      <a:pt x="360" y="434"/>
                    </a:lnTo>
                    <a:lnTo>
                      <a:pt x="372" y="430"/>
                    </a:lnTo>
                    <a:lnTo>
                      <a:pt x="385" y="424"/>
                    </a:lnTo>
                    <a:lnTo>
                      <a:pt x="393" y="418"/>
                    </a:lnTo>
                    <a:lnTo>
                      <a:pt x="398" y="414"/>
                    </a:lnTo>
                    <a:lnTo>
                      <a:pt x="406" y="404"/>
                    </a:lnTo>
                    <a:lnTo>
                      <a:pt x="412" y="395"/>
                    </a:lnTo>
                    <a:lnTo>
                      <a:pt x="419" y="379"/>
                    </a:lnTo>
                    <a:lnTo>
                      <a:pt x="422" y="363"/>
                    </a:lnTo>
                    <a:lnTo>
                      <a:pt x="428" y="331"/>
                    </a:lnTo>
                    <a:lnTo>
                      <a:pt x="432" y="273"/>
                    </a:lnTo>
                    <a:lnTo>
                      <a:pt x="428" y="221"/>
                    </a:lnTo>
                    <a:lnTo>
                      <a:pt x="422" y="158"/>
                    </a:lnTo>
                    <a:lnTo>
                      <a:pt x="416" y="130"/>
                    </a:lnTo>
                    <a:lnTo>
                      <a:pt x="407" y="102"/>
                    </a:lnTo>
                    <a:lnTo>
                      <a:pt x="400" y="87"/>
                    </a:lnTo>
                    <a:lnTo>
                      <a:pt x="388" y="73"/>
                    </a:lnTo>
                    <a:lnTo>
                      <a:pt x="380" y="62"/>
                    </a:lnTo>
                    <a:lnTo>
                      <a:pt x="365" y="47"/>
                    </a:lnTo>
                    <a:lnTo>
                      <a:pt x="348" y="33"/>
                    </a:lnTo>
                    <a:lnTo>
                      <a:pt x="328" y="22"/>
                    </a:lnTo>
                    <a:lnTo>
                      <a:pt x="306" y="13"/>
                    </a:lnTo>
                    <a:lnTo>
                      <a:pt x="284" y="7"/>
                    </a:lnTo>
                    <a:lnTo>
                      <a:pt x="260" y="3"/>
                    </a:lnTo>
                    <a:lnTo>
                      <a:pt x="223" y="0"/>
                    </a:lnTo>
                    <a:lnTo>
                      <a:pt x="188" y="3"/>
                    </a:lnTo>
                    <a:lnTo>
                      <a:pt x="168" y="7"/>
                    </a:lnTo>
                    <a:lnTo>
                      <a:pt x="152" y="10"/>
                    </a:lnTo>
                    <a:lnTo>
                      <a:pt x="140" y="14"/>
                    </a:lnTo>
                    <a:lnTo>
                      <a:pt x="125" y="20"/>
                    </a:lnTo>
                    <a:lnTo>
                      <a:pt x="98" y="33"/>
                    </a:lnTo>
                    <a:lnTo>
                      <a:pt x="76" y="51"/>
                    </a:lnTo>
                    <a:lnTo>
                      <a:pt x="61" y="62"/>
                    </a:lnTo>
                    <a:lnTo>
                      <a:pt x="48" y="78"/>
                    </a:lnTo>
                    <a:lnTo>
                      <a:pt x="36" y="92"/>
                    </a:lnTo>
                    <a:lnTo>
                      <a:pt x="24" y="110"/>
                    </a:lnTo>
                    <a:lnTo>
                      <a:pt x="12" y="132"/>
                    </a:lnTo>
                    <a:lnTo>
                      <a:pt x="5" y="158"/>
                    </a:lnTo>
                    <a:lnTo>
                      <a:pt x="0" y="178"/>
                    </a:lnTo>
                    <a:lnTo>
                      <a:pt x="0" y="200"/>
                    </a:lnTo>
                    <a:lnTo>
                      <a:pt x="2" y="233"/>
                    </a:lnTo>
                    <a:lnTo>
                      <a:pt x="8" y="277"/>
                    </a:lnTo>
                    <a:lnTo>
                      <a:pt x="12" y="330"/>
                    </a:lnTo>
                    <a:lnTo>
                      <a:pt x="18" y="384"/>
                    </a:lnTo>
                    <a:lnTo>
                      <a:pt x="18" y="416"/>
                    </a:lnTo>
                    <a:lnTo>
                      <a:pt x="18" y="448"/>
                    </a:lnTo>
                    <a:lnTo>
                      <a:pt x="13" y="463"/>
                    </a:lnTo>
                    <a:lnTo>
                      <a:pt x="39" y="462"/>
                    </a:lnTo>
                    <a:lnTo>
                      <a:pt x="65" y="457"/>
                    </a:lnTo>
                    <a:lnTo>
                      <a:pt x="77" y="454"/>
                    </a:lnTo>
                    <a:lnTo>
                      <a:pt x="90" y="448"/>
                    </a:lnTo>
                    <a:lnTo>
                      <a:pt x="102" y="443"/>
                    </a:lnTo>
                    <a:lnTo>
                      <a:pt x="112" y="436"/>
                    </a:lnTo>
                    <a:lnTo>
                      <a:pt x="122" y="427"/>
                    </a:lnTo>
                    <a:lnTo>
                      <a:pt x="127" y="417"/>
                    </a:lnTo>
                    <a:lnTo>
                      <a:pt x="134" y="405"/>
                    </a:lnTo>
                    <a:lnTo>
                      <a:pt x="137" y="391"/>
                    </a:lnTo>
                    <a:lnTo>
                      <a:pt x="129" y="382"/>
                    </a:lnTo>
                    <a:lnTo>
                      <a:pt x="111" y="355"/>
                    </a:lnTo>
                    <a:lnTo>
                      <a:pt x="103" y="336"/>
                    </a:lnTo>
                    <a:lnTo>
                      <a:pt x="94" y="309"/>
                    </a:lnTo>
                    <a:lnTo>
                      <a:pt x="89" y="278"/>
                    </a:lnTo>
                    <a:lnTo>
                      <a:pt x="85" y="237"/>
                    </a:lnTo>
                    <a:lnTo>
                      <a:pt x="89" y="207"/>
                    </a:lnTo>
                    <a:lnTo>
                      <a:pt x="94" y="184"/>
                    </a:lnTo>
                    <a:lnTo>
                      <a:pt x="98" y="166"/>
                    </a:lnTo>
                    <a:lnTo>
                      <a:pt x="104" y="153"/>
                    </a:lnTo>
                    <a:lnTo>
                      <a:pt x="111" y="141"/>
                    </a:lnTo>
                    <a:lnTo>
                      <a:pt x="119" y="132"/>
                    </a:lnTo>
                    <a:lnTo>
                      <a:pt x="127" y="124"/>
                    </a:lnTo>
                    <a:lnTo>
                      <a:pt x="142" y="113"/>
                    </a:lnTo>
                    <a:lnTo>
                      <a:pt x="158" y="105"/>
                    </a:lnTo>
                    <a:lnTo>
                      <a:pt x="178" y="98"/>
                    </a:lnTo>
                    <a:lnTo>
                      <a:pt x="198" y="93"/>
                    </a:lnTo>
                    <a:lnTo>
                      <a:pt x="228" y="92"/>
                    </a:lnTo>
                    <a:lnTo>
                      <a:pt x="260" y="93"/>
                    </a:lnTo>
                    <a:lnTo>
                      <a:pt x="277" y="98"/>
                    </a:lnTo>
                    <a:lnTo>
                      <a:pt x="297" y="104"/>
                    </a:lnTo>
                    <a:lnTo>
                      <a:pt x="315" y="113"/>
                    </a:lnTo>
                    <a:lnTo>
                      <a:pt x="332" y="127"/>
                    </a:lnTo>
                    <a:lnTo>
                      <a:pt x="345" y="141"/>
                    </a:lnTo>
                    <a:lnTo>
                      <a:pt x="355" y="159"/>
                    </a:lnTo>
                    <a:lnTo>
                      <a:pt x="363" y="180"/>
                    </a:lnTo>
                    <a:lnTo>
                      <a:pt x="368" y="201"/>
                    </a:lnTo>
                    <a:lnTo>
                      <a:pt x="371" y="231"/>
                    </a:lnTo>
                    <a:lnTo>
                      <a:pt x="373" y="265"/>
                    </a:lnTo>
                    <a:lnTo>
                      <a:pt x="372" y="297"/>
                    </a:lnTo>
                    <a:lnTo>
                      <a:pt x="371" y="318"/>
                    </a:lnTo>
                    <a:lnTo>
                      <a:pt x="368" y="339"/>
                    </a:lnTo>
                    <a:lnTo>
                      <a:pt x="365" y="355"/>
                    </a:lnTo>
                    <a:lnTo>
                      <a:pt x="356" y="374"/>
                    </a:lnTo>
                    <a:lnTo>
                      <a:pt x="347" y="389"/>
                    </a:lnTo>
                    <a:lnTo>
                      <a:pt x="334" y="407"/>
                    </a:lnTo>
                    <a:lnTo>
                      <a:pt x="320" y="420"/>
                    </a:lnTo>
                    <a:lnTo>
                      <a:pt x="319" y="42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16" name="Freeform 257"/>
              <p:cNvSpPr>
                <a:spLocks/>
              </p:cNvSpPr>
              <p:nvPr/>
            </p:nvSpPr>
            <p:spPr bwMode="auto">
              <a:xfrm>
                <a:off x="2207" y="1950"/>
                <a:ext cx="96" cy="119"/>
              </a:xfrm>
              <a:custGeom>
                <a:avLst/>
                <a:gdLst>
                  <a:gd name="T0" fmla="*/ 3 w 288"/>
                  <a:gd name="T1" fmla="*/ 4 h 356"/>
                  <a:gd name="T2" fmla="*/ 3 w 288"/>
                  <a:gd name="T3" fmla="*/ 4 h 356"/>
                  <a:gd name="T4" fmla="*/ 3 w 288"/>
                  <a:gd name="T5" fmla="*/ 4 h 356"/>
                  <a:gd name="T6" fmla="*/ 3 w 288"/>
                  <a:gd name="T7" fmla="*/ 3 h 356"/>
                  <a:gd name="T8" fmla="*/ 3 w 288"/>
                  <a:gd name="T9" fmla="*/ 3 h 356"/>
                  <a:gd name="T10" fmla="*/ 3 w 288"/>
                  <a:gd name="T11" fmla="*/ 3 h 356"/>
                  <a:gd name="T12" fmla="*/ 4 w 288"/>
                  <a:gd name="T13" fmla="*/ 3 h 356"/>
                  <a:gd name="T14" fmla="*/ 4 w 288"/>
                  <a:gd name="T15" fmla="*/ 3 h 356"/>
                  <a:gd name="T16" fmla="*/ 4 w 288"/>
                  <a:gd name="T17" fmla="*/ 2 h 356"/>
                  <a:gd name="T18" fmla="*/ 4 w 288"/>
                  <a:gd name="T19" fmla="*/ 2 h 356"/>
                  <a:gd name="T20" fmla="*/ 3 w 288"/>
                  <a:gd name="T21" fmla="*/ 1 h 356"/>
                  <a:gd name="T22" fmla="*/ 3 w 288"/>
                  <a:gd name="T23" fmla="*/ 1 h 356"/>
                  <a:gd name="T24" fmla="*/ 3 w 288"/>
                  <a:gd name="T25" fmla="*/ 1 h 356"/>
                  <a:gd name="T26" fmla="*/ 3 w 288"/>
                  <a:gd name="T27" fmla="*/ 1 h 356"/>
                  <a:gd name="T28" fmla="*/ 3 w 288"/>
                  <a:gd name="T29" fmla="*/ 0 h 356"/>
                  <a:gd name="T30" fmla="*/ 3 w 288"/>
                  <a:gd name="T31" fmla="*/ 0 h 356"/>
                  <a:gd name="T32" fmla="*/ 3 w 288"/>
                  <a:gd name="T33" fmla="*/ 0 h 356"/>
                  <a:gd name="T34" fmla="*/ 2 w 288"/>
                  <a:gd name="T35" fmla="*/ 0 h 356"/>
                  <a:gd name="T36" fmla="*/ 2 w 288"/>
                  <a:gd name="T37" fmla="*/ 0 h 356"/>
                  <a:gd name="T38" fmla="*/ 2 w 288"/>
                  <a:gd name="T39" fmla="*/ 0 h 356"/>
                  <a:gd name="T40" fmla="*/ 1 w 288"/>
                  <a:gd name="T41" fmla="*/ 0 h 356"/>
                  <a:gd name="T42" fmla="*/ 1 w 288"/>
                  <a:gd name="T43" fmla="*/ 0 h 356"/>
                  <a:gd name="T44" fmla="*/ 1 w 288"/>
                  <a:gd name="T45" fmla="*/ 0 h 356"/>
                  <a:gd name="T46" fmla="*/ 1 w 288"/>
                  <a:gd name="T47" fmla="*/ 0 h 356"/>
                  <a:gd name="T48" fmla="*/ 1 w 288"/>
                  <a:gd name="T49" fmla="*/ 0 h 356"/>
                  <a:gd name="T50" fmla="*/ 0 w 288"/>
                  <a:gd name="T51" fmla="*/ 1 h 356"/>
                  <a:gd name="T52" fmla="*/ 0 w 288"/>
                  <a:gd name="T53" fmla="*/ 1 h 356"/>
                  <a:gd name="T54" fmla="*/ 0 w 288"/>
                  <a:gd name="T55" fmla="*/ 1 h 356"/>
                  <a:gd name="T56" fmla="*/ 0 w 288"/>
                  <a:gd name="T57" fmla="*/ 1 h 356"/>
                  <a:gd name="T58" fmla="*/ 0 w 288"/>
                  <a:gd name="T59" fmla="*/ 1 h 356"/>
                  <a:gd name="T60" fmla="*/ 0 w 288"/>
                  <a:gd name="T61" fmla="*/ 1 h 356"/>
                  <a:gd name="T62" fmla="*/ 0 w 288"/>
                  <a:gd name="T63" fmla="*/ 2 h 356"/>
                  <a:gd name="T64" fmla="*/ 0 w 288"/>
                  <a:gd name="T65" fmla="*/ 2 h 356"/>
                  <a:gd name="T66" fmla="*/ 0 w 288"/>
                  <a:gd name="T67" fmla="*/ 3 h 356"/>
                  <a:gd name="T68" fmla="*/ 0 w 288"/>
                  <a:gd name="T69" fmla="*/ 3 h 356"/>
                  <a:gd name="T70" fmla="*/ 0 w 288"/>
                  <a:gd name="T71" fmla="*/ 3 h 356"/>
                  <a:gd name="T72" fmla="*/ 1 w 288"/>
                  <a:gd name="T73" fmla="*/ 4 h 356"/>
                  <a:gd name="T74" fmla="*/ 1 w 288"/>
                  <a:gd name="T75" fmla="*/ 4 h 356"/>
                  <a:gd name="T76" fmla="*/ 1 w 288"/>
                  <a:gd name="T77" fmla="*/ 4 h 356"/>
                  <a:gd name="T78" fmla="*/ 1 w 288"/>
                  <a:gd name="T79" fmla="*/ 4 h 356"/>
                  <a:gd name="T80" fmla="*/ 1 w 288"/>
                  <a:gd name="T81" fmla="*/ 4 h 356"/>
                  <a:gd name="T82" fmla="*/ 1 w 288"/>
                  <a:gd name="T83" fmla="*/ 4 h 356"/>
                  <a:gd name="T84" fmla="*/ 1 w 288"/>
                  <a:gd name="T85" fmla="*/ 4 h 356"/>
                  <a:gd name="T86" fmla="*/ 2 w 288"/>
                  <a:gd name="T87" fmla="*/ 4 h 356"/>
                  <a:gd name="T88" fmla="*/ 2 w 288"/>
                  <a:gd name="T89" fmla="*/ 4 h 356"/>
                  <a:gd name="T90" fmla="*/ 2 w 288"/>
                  <a:gd name="T91" fmla="*/ 4 h 356"/>
                  <a:gd name="T92" fmla="*/ 2 w 288"/>
                  <a:gd name="T93" fmla="*/ 4 h 356"/>
                  <a:gd name="T94" fmla="*/ 3 w 288"/>
                  <a:gd name="T95" fmla="*/ 4 h 356"/>
                  <a:gd name="T96" fmla="*/ 3 w 288"/>
                  <a:gd name="T97" fmla="*/ 4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8"/>
                  <a:gd name="T148" fmla="*/ 0 h 356"/>
                  <a:gd name="T149" fmla="*/ 288 w 288"/>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8" h="356">
                    <a:moveTo>
                      <a:pt x="236" y="329"/>
                    </a:moveTo>
                    <a:lnTo>
                      <a:pt x="249" y="316"/>
                    </a:lnTo>
                    <a:lnTo>
                      <a:pt x="263" y="298"/>
                    </a:lnTo>
                    <a:lnTo>
                      <a:pt x="272" y="282"/>
                    </a:lnTo>
                    <a:lnTo>
                      <a:pt x="279" y="263"/>
                    </a:lnTo>
                    <a:lnTo>
                      <a:pt x="283" y="247"/>
                    </a:lnTo>
                    <a:lnTo>
                      <a:pt x="287" y="227"/>
                    </a:lnTo>
                    <a:lnTo>
                      <a:pt x="288" y="205"/>
                    </a:lnTo>
                    <a:lnTo>
                      <a:pt x="288" y="174"/>
                    </a:lnTo>
                    <a:lnTo>
                      <a:pt x="287" y="140"/>
                    </a:lnTo>
                    <a:lnTo>
                      <a:pt x="283" y="111"/>
                    </a:lnTo>
                    <a:lnTo>
                      <a:pt x="279" y="89"/>
                    </a:lnTo>
                    <a:lnTo>
                      <a:pt x="270" y="68"/>
                    </a:lnTo>
                    <a:lnTo>
                      <a:pt x="259" y="49"/>
                    </a:lnTo>
                    <a:lnTo>
                      <a:pt x="246" y="35"/>
                    </a:lnTo>
                    <a:lnTo>
                      <a:pt x="231" y="22"/>
                    </a:lnTo>
                    <a:lnTo>
                      <a:pt x="212" y="13"/>
                    </a:lnTo>
                    <a:lnTo>
                      <a:pt x="193" y="7"/>
                    </a:lnTo>
                    <a:lnTo>
                      <a:pt x="176" y="2"/>
                    </a:lnTo>
                    <a:lnTo>
                      <a:pt x="143" y="0"/>
                    </a:lnTo>
                    <a:lnTo>
                      <a:pt x="114" y="2"/>
                    </a:lnTo>
                    <a:lnTo>
                      <a:pt x="93" y="7"/>
                    </a:lnTo>
                    <a:lnTo>
                      <a:pt x="73" y="14"/>
                    </a:lnTo>
                    <a:lnTo>
                      <a:pt x="58" y="21"/>
                    </a:lnTo>
                    <a:lnTo>
                      <a:pt x="43" y="33"/>
                    </a:lnTo>
                    <a:lnTo>
                      <a:pt x="34" y="41"/>
                    </a:lnTo>
                    <a:lnTo>
                      <a:pt x="27" y="51"/>
                    </a:lnTo>
                    <a:lnTo>
                      <a:pt x="20" y="62"/>
                    </a:lnTo>
                    <a:lnTo>
                      <a:pt x="14" y="75"/>
                    </a:lnTo>
                    <a:lnTo>
                      <a:pt x="8" y="93"/>
                    </a:lnTo>
                    <a:lnTo>
                      <a:pt x="5" y="115"/>
                    </a:lnTo>
                    <a:lnTo>
                      <a:pt x="0" y="146"/>
                    </a:lnTo>
                    <a:lnTo>
                      <a:pt x="5" y="187"/>
                    </a:lnTo>
                    <a:lnTo>
                      <a:pt x="10" y="218"/>
                    </a:lnTo>
                    <a:lnTo>
                      <a:pt x="19" y="245"/>
                    </a:lnTo>
                    <a:lnTo>
                      <a:pt x="27" y="263"/>
                    </a:lnTo>
                    <a:lnTo>
                      <a:pt x="44" y="291"/>
                    </a:lnTo>
                    <a:lnTo>
                      <a:pt x="52" y="300"/>
                    </a:lnTo>
                    <a:lnTo>
                      <a:pt x="59" y="309"/>
                    </a:lnTo>
                    <a:lnTo>
                      <a:pt x="59" y="310"/>
                    </a:lnTo>
                    <a:lnTo>
                      <a:pt x="65" y="316"/>
                    </a:lnTo>
                    <a:lnTo>
                      <a:pt x="90" y="335"/>
                    </a:lnTo>
                    <a:lnTo>
                      <a:pt x="112" y="348"/>
                    </a:lnTo>
                    <a:lnTo>
                      <a:pt x="132" y="353"/>
                    </a:lnTo>
                    <a:lnTo>
                      <a:pt x="151" y="356"/>
                    </a:lnTo>
                    <a:lnTo>
                      <a:pt x="176" y="356"/>
                    </a:lnTo>
                    <a:lnTo>
                      <a:pt x="199" y="350"/>
                    </a:lnTo>
                    <a:lnTo>
                      <a:pt x="225" y="337"/>
                    </a:lnTo>
                    <a:lnTo>
                      <a:pt x="236" y="3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17" name="Freeform 258"/>
              <p:cNvSpPr>
                <a:spLocks/>
              </p:cNvSpPr>
              <p:nvPr/>
            </p:nvSpPr>
            <p:spPr bwMode="auto">
              <a:xfrm>
                <a:off x="2303" y="2090"/>
                <a:ext cx="44" cy="39"/>
              </a:xfrm>
              <a:custGeom>
                <a:avLst/>
                <a:gdLst>
                  <a:gd name="T0" fmla="*/ 2 w 131"/>
                  <a:gd name="T1" fmla="*/ 0 h 116"/>
                  <a:gd name="T2" fmla="*/ 1 w 131"/>
                  <a:gd name="T3" fmla="*/ 0 h 116"/>
                  <a:gd name="T4" fmla="*/ 1 w 131"/>
                  <a:gd name="T5" fmla="*/ 0 h 116"/>
                  <a:gd name="T6" fmla="*/ 1 w 131"/>
                  <a:gd name="T7" fmla="*/ 0 h 116"/>
                  <a:gd name="T8" fmla="*/ 0 w 131"/>
                  <a:gd name="T9" fmla="*/ 1 h 116"/>
                  <a:gd name="T10" fmla="*/ 1 w 131"/>
                  <a:gd name="T11" fmla="*/ 1 h 116"/>
                  <a:gd name="T12" fmla="*/ 1 w 131"/>
                  <a:gd name="T13" fmla="*/ 1 h 116"/>
                  <a:gd name="T14" fmla="*/ 2 w 131"/>
                  <a:gd name="T15" fmla="*/ 0 h 116"/>
                  <a:gd name="T16" fmla="*/ 2 w 131"/>
                  <a:gd name="T17" fmla="*/ 0 h 1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116"/>
                  <a:gd name="T29" fmla="*/ 131 w 131"/>
                  <a:gd name="T30" fmla="*/ 116 h 1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116">
                    <a:moveTo>
                      <a:pt x="131" y="33"/>
                    </a:moveTo>
                    <a:lnTo>
                      <a:pt x="115" y="25"/>
                    </a:lnTo>
                    <a:lnTo>
                      <a:pt x="94" y="2"/>
                    </a:lnTo>
                    <a:lnTo>
                      <a:pt x="93" y="0"/>
                    </a:lnTo>
                    <a:lnTo>
                      <a:pt x="0" y="49"/>
                    </a:lnTo>
                    <a:lnTo>
                      <a:pt x="73" y="95"/>
                    </a:lnTo>
                    <a:lnTo>
                      <a:pt x="100" y="116"/>
                    </a:lnTo>
                    <a:lnTo>
                      <a:pt x="130" y="38"/>
                    </a:lnTo>
                    <a:lnTo>
                      <a:pt x="131" y="3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18" name="Freeform 259"/>
              <p:cNvSpPr>
                <a:spLocks/>
              </p:cNvSpPr>
              <p:nvPr/>
            </p:nvSpPr>
            <p:spPr bwMode="auto">
              <a:xfrm>
                <a:off x="2332" y="2064"/>
                <a:ext cx="117" cy="84"/>
              </a:xfrm>
              <a:custGeom>
                <a:avLst/>
                <a:gdLst>
                  <a:gd name="T0" fmla="*/ 1 w 351"/>
                  <a:gd name="T1" fmla="*/ 1 h 250"/>
                  <a:gd name="T2" fmla="*/ 1 w 351"/>
                  <a:gd name="T3" fmla="*/ 2 h 250"/>
                  <a:gd name="T4" fmla="*/ 1 w 351"/>
                  <a:gd name="T5" fmla="*/ 2 h 250"/>
                  <a:gd name="T6" fmla="*/ 1 w 351"/>
                  <a:gd name="T7" fmla="*/ 2 h 250"/>
                  <a:gd name="T8" fmla="*/ 1 w 351"/>
                  <a:gd name="T9" fmla="*/ 2 h 250"/>
                  <a:gd name="T10" fmla="*/ 1 w 351"/>
                  <a:gd name="T11" fmla="*/ 3 h 250"/>
                  <a:gd name="T12" fmla="*/ 1 w 351"/>
                  <a:gd name="T13" fmla="*/ 3 h 250"/>
                  <a:gd name="T14" fmla="*/ 2 w 351"/>
                  <a:gd name="T15" fmla="*/ 3 h 250"/>
                  <a:gd name="T16" fmla="*/ 2 w 351"/>
                  <a:gd name="T17" fmla="*/ 3 h 250"/>
                  <a:gd name="T18" fmla="*/ 2 w 351"/>
                  <a:gd name="T19" fmla="*/ 3 h 250"/>
                  <a:gd name="T20" fmla="*/ 2 w 351"/>
                  <a:gd name="T21" fmla="*/ 3 h 250"/>
                  <a:gd name="T22" fmla="*/ 3 w 351"/>
                  <a:gd name="T23" fmla="*/ 3 h 250"/>
                  <a:gd name="T24" fmla="*/ 3 w 351"/>
                  <a:gd name="T25" fmla="*/ 3 h 250"/>
                  <a:gd name="T26" fmla="*/ 3 w 351"/>
                  <a:gd name="T27" fmla="*/ 2 h 250"/>
                  <a:gd name="T28" fmla="*/ 4 w 351"/>
                  <a:gd name="T29" fmla="*/ 2 h 250"/>
                  <a:gd name="T30" fmla="*/ 3 w 351"/>
                  <a:gd name="T31" fmla="*/ 2 h 250"/>
                  <a:gd name="T32" fmla="*/ 4 w 351"/>
                  <a:gd name="T33" fmla="*/ 3 h 250"/>
                  <a:gd name="T34" fmla="*/ 4 w 351"/>
                  <a:gd name="T35" fmla="*/ 3 h 250"/>
                  <a:gd name="T36" fmla="*/ 4 w 351"/>
                  <a:gd name="T37" fmla="*/ 3 h 250"/>
                  <a:gd name="T38" fmla="*/ 4 w 351"/>
                  <a:gd name="T39" fmla="*/ 2 h 250"/>
                  <a:gd name="T40" fmla="*/ 4 w 351"/>
                  <a:gd name="T41" fmla="*/ 2 h 250"/>
                  <a:gd name="T42" fmla="*/ 4 w 351"/>
                  <a:gd name="T43" fmla="*/ 2 h 250"/>
                  <a:gd name="T44" fmla="*/ 4 w 351"/>
                  <a:gd name="T45" fmla="*/ 1 h 250"/>
                  <a:gd name="T46" fmla="*/ 4 w 351"/>
                  <a:gd name="T47" fmla="*/ 1 h 250"/>
                  <a:gd name="T48" fmla="*/ 4 w 351"/>
                  <a:gd name="T49" fmla="*/ 1 h 250"/>
                  <a:gd name="T50" fmla="*/ 4 w 351"/>
                  <a:gd name="T51" fmla="*/ 1 h 250"/>
                  <a:gd name="T52" fmla="*/ 4 w 351"/>
                  <a:gd name="T53" fmla="*/ 1 h 250"/>
                  <a:gd name="T54" fmla="*/ 4 w 351"/>
                  <a:gd name="T55" fmla="*/ 1 h 250"/>
                  <a:gd name="T56" fmla="*/ 4 w 351"/>
                  <a:gd name="T57" fmla="*/ 0 h 250"/>
                  <a:gd name="T58" fmla="*/ 4 w 351"/>
                  <a:gd name="T59" fmla="*/ 0 h 250"/>
                  <a:gd name="T60" fmla="*/ 3 w 351"/>
                  <a:gd name="T61" fmla="*/ 0 h 250"/>
                  <a:gd name="T62" fmla="*/ 3 w 351"/>
                  <a:gd name="T63" fmla="*/ 1 h 250"/>
                  <a:gd name="T64" fmla="*/ 3 w 351"/>
                  <a:gd name="T65" fmla="*/ 1 h 250"/>
                  <a:gd name="T66" fmla="*/ 3 w 351"/>
                  <a:gd name="T67" fmla="*/ 1 h 250"/>
                  <a:gd name="T68" fmla="*/ 3 w 351"/>
                  <a:gd name="T69" fmla="*/ 1 h 250"/>
                  <a:gd name="T70" fmla="*/ 3 w 351"/>
                  <a:gd name="T71" fmla="*/ 1 h 250"/>
                  <a:gd name="T72" fmla="*/ 3 w 351"/>
                  <a:gd name="T73" fmla="*/ 1 h 250"/>
                  <a:gd name="T74" fmla="*/ 2 w 351"/>
                  <a:gd name="T75" fmla="*/ 2 h 250"/>
                  <a:gd name="T76" fmla="*/ 2 w 351"/>
                  <a:gd name="T77" fmla="*/ 2 h 250"/>
                  <a:gd name="T78" fmla="*/ 2 w 351"/>
                  <a:gd name="T79" fmla="*/ 2 h 250"/>
                  <a:gd name="T80" fmla="*/ 2 w 351"/>
                  <a:gd name="T81" fmla="*/ 1 h 250"/>
                  <a:gd name="T82" fmla="*/ 2 w 351"/>
                  <a:gd name="T83" fmla="*/ 1 h 250"/>
                  <a:gd name="T84" fmla="*/ 2 w 351"/>
                  <a:gd name="T85" fmla="*/ 1 h 250"/>
                  <a:gd name="T86" fmla="*/ 1 w 351"/>
                  <a:gd name="T87" fmla="*/ 1 h 250"/>
                  <a:gd name="T88" fmla="*/ 1 w 351"/>
                  <a:gd name="T89" fmla="*/ 0 h 250"/>
                  <a:gd name="T90" fmla="*/ 1 w 351"/>
                  <a:gd name="T91" fmla="*/ 0 h 250"/>
                  <a:gd name="T92" fmla="*/ 1 w 351"/>
                  <a:gd name="T93" fmla="*/ 0 h 250"/>
                  <a:gd name="T94" fmla="*/ 1 w 351"/>
                  <a:gd name="T95" fmla="*/ 0 h 250"/>
                  <a:gd name="T96" fmla="*/ 1 w 351"/>
                  <a:gd name="T97" fmla="*/ 0 h 250"/>
                  <a:gd name="T98" fmla="*/ 1 w 351"/>
                  <a:gd name="T99" fmla="*/ 0 h 250"/>
                  <a:gd name="T100" fmla="*/ 1 w 351"/>
                  <a:gd name="T101" fmla="*/ 0 h 250"/>
                  <a:gd name="T102" fmla="*/ 1 w 351"/>
                  <a:gd name="T103" fmla="*/ 0 h 250"/>
                  <a:gd name="T104" fmla="*/ 1 w 351"/>
                  <a:gd name="T105" fmla="*/ 0 h 250"/>
                  <a:gd name="T106" fmla="*/ 0 w 351"/>
                  <a:gd name="T107" fmla="*/ 0 h 250"/>
                  <a:gd name="T108" fmla="*/ 0 w 351"/>
                  <a:gd name="T109" fmla="*/ 0 h 250"/>
                  <a:gd name="T110" fmla="*/ 0 w 351"/>
                  <a:gd name="T111" fmla="*/ 0 h 250"/>
                  <a:gd name="T112" fmla="*/ 0 w 351"/>
                  <a:gd name="T113" fmla="*/ 1 h 250"/>
                  <a:gd name="T114" fmla="*/ 0 w 351"/>
                  <a:gd name="T115" fmla="*/ 1 h 250"/>
                  <a:gd name="T116" fmla="*/ 0 w 351"/>
                  <a:gd name="T117" fmla="*/ 1 h 250"/>
                  <a:gd name="T118" fmla="*/ 1 w 351"/>
                  <a:gd name="T119" fmla="*/ 1 h 2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51"/>
                  <a:gd name="T181" fmla="*/ 0 h 250"/>
                  <a:gd name="T182" fmla="*/ 351 w 351"/>
                  <a:gd name="T183" fmla="*/ 250 h 2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51" h="250">
                    <a:moveTo>
                      <a:pt x="42" y="110"/>
                    </a:moveTo>
                    <a:lnTo>
                      <a:pt x="56" y="122"/>
                    </a:lnTo>
                    <a:lnTo>
                      <a:pt x="65" y="142"/>
                    </a:lnTo>
                    <a:lnTo>
                      <a:pt x="71" y="154"/>
                    </a:lnTo>
                    <a:lnTo>
                      <a:pt x="85" y="186"/>
                    </a:lnTo>
                    <a:lnTo>
                      <a:pt x="98" y="205"/>
                    </a:lnTo>
                    <a:lnTo>
                      <a:pt x="115" y="222"/>
                    </a:lnTo>
                    <a:lnTo>
                      <a:pt x="145" y="238"/>
                    </a:lnTo>
                    <a:lnTo>
                      <a:pt x="165" y="246"/>
                    </a:lnTo>
                    <a:lnTo>
                      <a:pt x="179" y="250"/>
                    </a:lnTo>
                    <a:lnTo>
                      <a:pt x="198" y="244"/>
                    </a:lnTo>
                    <a:lnTo>
                      <a:pt x="219" y="233"/>
                    </a:lnTo>
                    <a:lnTo>
                      <a:pt x="253" y="210"/>
                    </a:lnTo>
                    <a:lnTo>
                      <a:pt x="275" y="186"/>
                    </a:lnTo>
                    <a:lnTo>
                      <a:pt x="299" y="144"/>
                    </a:lnTo>
                    <a:lnTo>
                      <a:pt x="275" y="188"/>
                    </a:lnTo>
                    <a:lnTo>
                      <a:pt x="289" y="205"/>
                    </a:lnTo>
                    <a:lnTo>
                      <a:pt x="300" y="219"/>
                    </a:lnTo>
                    <a:lnTo>
                      <a:pt x="320" y="205"/>
                    </a:lnTo>
                    <a:lnTo>
                      <a:pt x="335" y="186"/>
                    </a:lnTo>
                    <a:lnTo>
                      <a:pt x="345" y="154"/>
                    </a:lnTo>
                    <a:lnTo>
                      <a:pt x="350" y="122"/>
                    </a:lnTo>
                    <a:lnTo>
                      <a:pt x="351" y="102"/>
                    </a:lnTo>
                    <a:lnTo>
                      <a:pt x="350" y="81"/>
                    </a:lnTo>
                    <a:lnTo>
                      <a:pt x="343" y="53"/>
                    </a:lnTo>
                    <a:lnTo>
                      <a:pt x="342" y="50"/>
                    </a:lnTo>
                    <a:lnTo>
                      <a:pt x="336" y="43"/>
                    </a:lnTo>
                    <a:lnTo>
                      <a:pt x="330" y="41"/>
                    </a:lnTo>
                    <a:lnTo>
                      <a:pt x="313" y="35"/>
                    </a:lnTo>
                    <a:lnTo>
                      <a:pt x="287" y="33"/>
                    </a:lnTo>
                    <a:lnTo>
                      <a:pt x="263" y="36"/>
                    </a:lnTo>
                    <a:lnTo>
                      <a:pt x="233" y="53"/>
                    </a:lnTo>
                    <a:lnTo>
                      <a:pt x="223" y="63"/>
                    </a:lnTo>
                    <a:lnTo>
                      <a:pt x="213" y="76"/>
                    </a:lnTo>
                    <a:lnTo>
                      <a:pt x="210" y="89"/>
                    </a:lnTo>
                    <a:lnTo>
                      <a:pt x="207" y="112"/>
                    </a:lnTo>
                    <a:lnTo>
                      <a:pt x="210" y="119"/>
                    </a:lnTo>
                    <a:lnTo>
                      <a:pt x="190" y="133"/>
                    </a:lnTo>
                    <a:lnTo>
                      <a:pt x="177" y="144"/>
                    </a:lnTo>
                    <a:lnTo>
                      <a:pt x="165" y="125"/>
                    </a:lnTo>
                    <a:lnTo>
                      <a:pt x="151" y="113"/>
                    </a:lnTo>
                    <a:lnTo>
                      <a:pt x="128" y="101"/>
                    </a:lnTo>
                    <a:lnTo>
                      <a:pt x="122" y="68"/>
                    </a:lnTo>
                    <a:lnTo>
                      <a:pt x="115" y="47"/>
                    </a:lnTo>
                    <a:lnTo>
                      <a:pt x="113" y="36"/>
                    </a:lnTo>
                    <a:lnTo>
                      <a:pt x="110" y="30"/>
                    </a:lnTo>
                    <a:lnTo>
                      <a:pt x="107" y="26"/>
                    </a:lnTo>
                    <a:lnTo>
                      <a:pt x="102" y="21"/>
                    </a:lnTo>
                    <a:lnTo>
                      <a:pt x="94" y="15"/>
                    </a:lnTo>
                    <a:lnTo>
                      <a:pt x="79" y="6"/>
                    </a:lnTo>
                    <a:lnTo>
                      <a:pt x="68" y="1"/>
                    </a:lnTo>
                    <a:lnTo>
                      <a:pt x="58" y="0"/>
                    </a:lnTo>
                    <a:lnTo>
                      <a:pt x="41" y="1"/>
                    </a:lnTo>
                    <a:lnTo>
                      <a:pt x="22" y="7"/>
                    </a:lnTo>
                    <a:lnTo>
                      <a:pt x="11" y="20"/>
                    </a:lnTo>
                    <a:lnTo>
                      <a:pt x="1" y="36"/>
                    </a:lnTo>
                    <a:lnTo>
                      <a:pt x="0" y="59"/>
                    </a:lnTo>
                    <a:lnTo>
                      <a:pt x="8" y="77"/>
                    </a:lnTo>
                    <a:lnTo>
                      <a:pt x="29" y="102"/>
                    </a:lnTo>
                    <a:lnTo>
                      <a:pt x="42" y="11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19" name="Freeform 260"/>
              <p:cNvSpPr>
                <a:spLocks/>
              </p:cNvSpPr>
              <p:nvPr/>
            </p:nvSpPr>
            <p:spPr bwMode="auto">
              <a:xfrm>
                <a:off x="2318" y="2101"/>
                <a:ext cx="119" cy="119"/>
              </a:xfrm>
              <a:custGeom>
                <a:avLst/>
                <a:gdLst>
                  <a:gd name="T0" fmla="*/ 3 w 356"/>
                  <a:gd name="T1" fmla="*/ 4 h 358"/>
                  <a:gd name="T2" fmla="*/ 2 w 356"/>
                  <a:gd name="T3" fmla="*/ 4 h 358"/>
                  <a:gd name="T4" fmla="*/ 2 w 356"/>
                  <a:gd name="T5" fmla="*/ 4 h 358"/>
                  <a:gd name="T6" fmla="*/ 0 w 356"/>
                  <a:gd name="T7" fmla="*/ 3 h 358"/>
                  <a:gd name="T8" fmla="*/ 0 w 356"/>
                  <a:gd name="T9" fmla="*/ 3 h 358"/>
                  <a:gd name="T10" fmla="*/ 0 w 356"/>
                  <a:gd name="T11" fmla="*/ 3 h 358"/>
                  <a:gd name="T12" fmla="*/ 0 w 356"/>
                  <a:gd name="T13" fmla="*/ 3 h 358"/>
                  <a:gd name="T14" fmla="*/ 1 w 356"/>
                  <a:gd name="T15" fmla="*/ 2 h 358"/>
                  <a:gd name="T16" fmla="*/ 1 w 356"/>
                  <a:gd name="T17" fmla="*/ 2 h 358"/>
                  <a:gd name="T18" fmla="*/ 1 w 356"/>
                  <a:gd name="T19" fmla="*/ 2 h 358"/>
                  <a:gd name="T20" fmla="*/ 1 w 356"/>
                  <a:gd name="T21" fmla="*/ 1 h 358"/>
                  <a:gd name="T22" fmla="*/ 1 w 356"/>
                  <a:gd name="T23" fmla="*/ 1 h 358"/>
                  <a:gd name="T24" fmla="*/ 1 w 356"/>
                  <a:gd name="T25" fmla="*/ 1 h 358"/>
                  <a:gd name="T26" fmla="*/ 1 w 356"/>
                  <a:gd name="T27" fmla="*/ 0 h 358"/>
                  <a:gd name="T28" fmla="*/ 1 w 356"/>
                  <a:gd name="T29" fmla="*/ 0 h 358"/>
                  <a:gd name="T30" fmla="*/ 1 w 356"/>
                  <a:gd name="T31" fmla="*/ 0 h 358"/>
                  <a:gd name="T32" fmla="*/ 1 w 356"/>
                  <a:gd name="T33" fmla="*/ 0 h 358"/>
                  <a:gd name="T34" fmla="*/ 1 w 356"/>
                  <a:gd name="T35" fmla="*/ 0 h 358"/>
                  <a:gd name="T36" fmla="*/ 1 w 356"/>
                  <a:gd name="T37" fmla="*/ 1 h 358"/>
                  <a:gd name="T38" fmla="*/ 2 w 356"/>
                  <a:gd name="T39" fmla="*/ 1 h 358"/>
                  <a:gd name="T40" fmla="*/ 2 w 356"/>
                  <a:gd name="T41" fmla="*/ 1 h 358"/>
                  <a:gd name="T42" fmla="*/ 2 w 356"/>
                  <a:gd name="T43" fmla="*/ 2 h 358"/>
                  <a:gd name="T44" fmla="*/ 3 w 356"/>
                  <a:gd name="T45" fmla="*/ 2 h 358"/>
                  <a:gd name="T46" fmla="*/ 3 w 356"/>
                  <a:gd name="T47" fmla="*/ 2 h 358"/>
                  <a:gd name="T48" fmla="*/ 3 w 356"/>
                  <a:gd name="T49" fmla="*/ 2 h 358"/>
                  <a:gd name="T50" fmla="*/ 4 w 356"/>
                  <a:gd name="T51" fmla="*/ 1 h 358"/>
                  <a:gd name="T52" fmla="*/ 4 w 356"/>
                  <a:gd name="T53" fmla="*/ 1 h 358"/>
                  <a:gd name="T54" fmla="*/ 4 w 356"/>
                  <a:gd name="T55" fmla="*/ 0 h 358"/>
                  <a:gd name="T56" fmla="*/ 4 w 356"/>
                  <a:gd name="T57" fmla="*/ 1 h 358"/>
                  <a:gd name="T58" fmla="*/ 4 w 356"/>
                  <a:gd name="T59" fmla="*/ 1 h 358"/>
                  <a:gd name="T60" fmla="*/ 4 w 356"/>
                  <a:gd name="T61" fmla="*/ 1 h 358"/>
                  <a:gd name="T62" fmla="*/ 4 w 356"/>
                  <a:gd name="T63" fmla="*/ 1 h 358"/>
                  <a:gd name="T64" fmla="*/ 4 w 356"/>
                  <a:gd name="T65" fmla="*/ 2 h 358"/>
                  <a:gd name="T66" fmla="*/ 4 w 356"/>
                  <a:gd name="T67" fmla="*/ 2 h 358"/>
                  <a:gd name="T68" fmla="*/ 4 w 356"/>
                  <a:gd name="T69" fmla="*/ 3 h 358"/>
                  <a:gd name="T70" fmla="*/ 4 w 356"/>
                  <a:gd name="T71" fmla="*/ 3 h 358"/>
                  <a:gd name="T72" fmla="*/ 4 w 356"/>
                  <a:gd name="T73" fmla="*/ 3 h 358"/>
                  <a:gd name="T74" fmla="*/ 4 w 356"/>
                  <a:gd name="T75" fmla="*/ 4 h 358"/>
                  <a:gd name="T76" fmla="*/ 4 w 356"/>
                  <a:gd name="T77" fmla="*/ 4 h 358"/>
                  <a:gd name="T78" fmla="*/ 3 w 356"/>
                  <a:gd name="T79" fmla="*/ 4 h 358"/>
                  <a:gd name="T80" fmla="*/ 3 w 356"/>
                  <a:gd name="T81" fmla="*/ 4 h 358"/>
                  <a:gd name="T82" fmla="*/ 3 w 356"/>
                  <a:gd name="T83" fmla="*/ 4 h 358"/>
                  <a:gd name="T84" fmla="*/ 3 w 356"/>
                  <a:gd name="T85" fmla="*/ 4 h 358"/>
                  <a:gd name="T86" fmla="*/ 3 w 356"/>
                  <a:gd name="T87" fmla="*/ 4 h 3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6"/>
                  <a:gd name="T133" fmla="*/ 0 h 358"/>
                  <a:gd name="T134" fmla="*/ 356 w 356"/>
                  <a:gd name="T135" fmla="*/ 358 h 3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6" h="358">
                    <a:moveTo>
                      <a:pt x="206" y="358"/>
                    </a:moveTo>
                    <a:lnTo>
                      <a:pt x="172" y="332"/>
                    </a:lnTo>
                    <a:lnTo>
                      <a:pt x="132" y="303"/>
                    </a:lnTo>
                    <a:lnTo>
                      <a:pt x="36" y="256"/>
                    </a:lnTo>
                    <a:lnTo>
                      <a:pt x="13" y="241"/>
                    </a:lnTo>
                    <a:lnTo>
                      <a:pt x="0" y="228"/>
                    </a:lnTo>
                    <a:lnTo>
                      <a:pt x="10" y="207"/>
                    </a:lnTo>
                    <a:lnTo>
                      <a:pt x="62" y="153"/>
                    </a:lnTo>
                    <a:lnTo>
                      <a:pt x="87" y="141"/>
                    </a:lnTo>
                    <a:lnTo>
                      <a:pt x="62" y="153"/>
                    </a:lnTo>
                    <a:lnTo>
                      <a:pt x="62" y="100"/>
                    </a:lnTo>
                    <a:lnTo>
                      <a:pt x="60" y="89"/>
                    </a:lnTo>
                    <a:lnTo>
                      <a:pt x="55" y="84"/>
                    </a:lnTo>
                    <a:lnTo>
                      <a:pt x="83" y="4"/>
                    </a:lnTo>
                    <a:lnTo>
                      <a:pt x="85" y="0"/>
                    </a:lnTo>
                    <a:lnTo>
                      <a:pt x="83" y="0"/>
                    </a:lnTo>
                    <a:lnTo>
                      <a:pt x="97" y="11"/>
                    </a:lnTo>
                    <a:lnTo>
                      <a:pt x="106" y="31"/>
                    </a:lnTo>
                    <a:lnTo>
                      <a:pt x="112" y="44"/>
                    </a:lnTo>
                    <a:lnTo>
                      <a:pt x="126" y="76"/>
                    </a:lnTo>
                    <a:lnTo>
                      <a:pt x="156" y="111"/>
                    </a:lnTo>
                    <a:lnTo>
                      <a:pt x="186" y="128"/>
                    </a:lnTo>
                    <a:lnTo>
                      <a:pt x="206" y="136"/>
                    </a:lnTo>
                    <a:lnTo>
                      <a:pt x="220" y="140"/>
                    </a:lnTo>
                    <a:lnTo>
                      <a:pt x="239" y="134"/>
                    </a:lnTo>
                    <a:lnTo>
                      <a:pt x="294" y="100"/>
                    </a:lnTo>
                    <a:lnTo>
                      <a:pt x="316" y="76"/>
                    </a:lnTo>
                    <a:lnTo>
                      <a:pt x="340" y="34"/>
                    </a:lnTo>
                    <a:lnTo>
                      <a:pt x="316" y="77"/>
                    </a:lnTo>
                    <a:lnTo>
                      <a:pt x="331" y="95"/>
                    </a:lnTo>
                    <a:lnTo>
                      <a:pt x="341" y="109"/>
                    </a:lnTo>
                    <a:lnTo>
                      <a:pt x="341" y="110"/>
                    </a:lnTo>
                    <a:lnTo>
                      <a:pt x="352" y="150"/>
                    </a:lnTo>
                    <a:lnTo>
                      <a:pt x="356" y="183"/>
                    </a:lnTo>
                    <a:lnTo>
                      <a:pt x="352" y="216"/>
                    </a:lnTo>
                    <a:lnTo>
                      <a:pt x="344" y="248"/>
                    </a:lnTo>
                    <a:lnTo>
                      <a:pt x="328" y="281"/>
                    </a:lnTo>
                    <a:lnTo>
                      <a:pt x="305" y="306"/>
                    </a:lnTo>
                    <a:lnTo>
                      <a:pt x="285" y="313"/>
                    </a:lnTo>
                    <a:lnTo>
                      <a:pt x="261" y="321"/>
                    </a:lnTo>
                    <a:lnTo>
                      <a:pt x="250" y="325"/>
                    </a:lnTo>
                    <a:lnTo>
                      <a:pt x="238" y="332"/>
                    </a:lnTo>
                    <a:lnTo>
                      <a:pt x="208" y="357"/>
                    </a:lnTo>
                    <a:lnTo>
                      <a:pt x="206" y="358"/>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20" name="Freeform 261"/>
              <p:cNvSpPr>
                <a:spLocks/>
              </p:cNvSpPr>
              <p:nvPr/>
            </p:nvSpPr>
            <p:spPr bwMode="auto">
              <a:xfrm>
                <a:off x="2358" y="2203"/>
                <a:ext cx="66" cy="63"/>
              </a:xfrm>
              <a:custGeom>
                <a:avLst/>
                <a:gdLst>
                  <a:gd name="T0" fmla="*/ 2 w 199"/>
                  <a:gd name="T1" fmla="*/ 0 h 187"/>
                  <a:gd name="T2" fmla="*/ 2 w 199"/>
                  <a:gd name="T3" fmla="*/ 0 h 187"/>
                  <a:gd name="T4" fmla="*/ 2 w 199"/>
                  <a:gd name="T5" fmla="*/ 0 h 187"/>
                  <a:gd name="T6" fmla="*/ 2 w 199"/>
                  <a:gd name="T7" fmla="*/ 0 h 187"/>
                  <a:gd name="T8" fmla="*/ 1 w 199"/>
                  <a:gd name="T9" fmla="*/ 0 h 187"/>
                  <a:gd name="T10" fmla="*/ 1 w 199"/>
                  <a:gd name="T11" fmla="*/ 1 h 187"/>
                  <a:gd name="T12" fmla="*/ 1 w 199"/>
                  <a:gd name="T13" fmla="*/ 1 h 187"/>
                  <a:gd name="T14" fmla="*/ 1 w 199"/>
                  <a:gd name="T15" fmla="*/ 1 h 187"/>
                  <a:gd name="T16" fmla="*/ 1 w 199"/>
                  <a:gd name="T17" fmla="*/ 1 h 187"/>
                  <a:gd name="T18" fmla="*/ 1 w 199"/>
                  <a:gd name="T19" fmla="*/ 1 h 187"/>
                  <a:gd name="T20" fmla="*/ 1 w 199"/>
                  <a:gd name="T21" fmla="*/ 1 h 187"/>
                  <a:gd name="T22" fmla="*/ 0 w 199"/>
                  <a:gd name="T23" fmla="*/ 1 h 187"/>
                  <a:gd name="T24" fmla="*/ 0 w 199"/>
                  <a:gd name="T25" fmla="*/ 1 h 187"/>
                  <a:gd name="T26" fmla="*/ 0 w 199"/>
                  <a:gd name="T27" fmla="*/ 2 h 187"/>
                  <a:gd name="T28" fmla="*/ 0 w 199"/>
                  <a:gd name="T29" fmla="*/ 2 h 187"/>
                  <a:gd name="T30" fmla="*/ 0 w 199"/>
                  <a:gd name="T31" fmla="*/ 2 h 187"/>
                  <a:gd name="T32" fmla="*/ 0 w 199"/>
                  <a:gd name="T33" fmla="*/ 2 h 187"/>
                  <a:gd name="T34" fmla="*/ 1 w 199"/>
                  <a:gd name="T35" fmla="*/ 2 h 187"/>
                  <a:gd name="T36" fmla="*/ 1 w 199"/>
                  <a:gd name="T37" fmla="*/ 2 h 187"/>
                  <a:gd name="T38" fmla="*/ 1 w 199"/>
                  <a:gd name="T39" fmla="*/ 2 h 187"/>
                  <a:gd name="T40" fmla="*/ 2 w 199"/>
                  <a:gd name="T41" fmla="*/ 2 h 187"/>
                  <a:gd name="T42" fmla="*/ 2 w 199"/>
                  <a:gd name="T43" fmla="*/ 2 h 187"/>
                  <a:gd name="T44" fmla="*/ 2 w 199"/>
                  <a:gd name="T45" fmla="*/ 1 h 187"/>
                  <a:gd name="T46" fmla="*/ 2 w 199"/>
                  <a:gd name="T47" fmla="*/ 1 h 187"/>
                  <a:gd name="T48" fmla="*/ 2 w 199"/>
                  <a:gd name="T49" fmla="*/ 1 h 187"/>
                  <a:gd name="T50" fmla="*/ 2 w 199"/>
                  <a:gd name="T51" fmla="*/ 0 h 187"/>
                  <a:gd name="T52" fmla="*/ 2 w 199"/>
                  <a:gd name="T53" fmla="*/ 0 h 187"/>
                  <a:gd name="T54" fmla="*/ 2 w 199"/>
                  <a:gd name="T55" fmla="*/ 0 h 187"/>
                  <a:gd name="T56" fmla="*/ 2 w 199"/>
                  <a:gd name="T57" fmla="*/ 0 h 187"/>
                  <a:gd name="T58" fmla="*/ 2 w 199"/>
                  <a:gd name="T59" fmla="*/ 0 h 18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9"/>
                  <a:gd name="T91" fmla="*/ 0 h 187"/>
                  <a:gd name="T92" fmla="*/ 199 w 199"/>
                  <a:gd name="T93" fmla="*/ 187 h 18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9" h="187">
                    <a:moveTo>
                      <a:pt x="186" y="0"/>
                    </a:moveTo>
                    <a:lnTo>
                      <a:pt x="167" y="8"/>
                    </a:lnTo>
                    <a:lnTo>
                      <a:pt x="142" y="15"/>
                    </a:lnTo>
                    <a:lnTo>
                      <a:pt x="131" y="19"/>
                    </a:lnTo>
                    <a:lnTo>
                      <a:pt x="119" y="26"/>
                    </a:lnTo>
                    <a:lnTo>
                      <a:pt x="89" y="51"/>
                    </a:lnTo>
                    <a:lnTo>
                      <a:pt x="87" y="52"/>
                    </a:lnTo>
                    <a:lnTo>
                      <a:pt x="87" y="51"/>
                    </a:lnTo>
                    <a:lnTo>
                      <a:pt x="79" y="61"/>
                    </a:lnTo>
                    <a:lnTo>
                      <a:pt x="56" y="81"/>
                    </a:lnTo>
                    <a:lnTo>
                      <a:pt x="41" y="86"/>
                    </a:lnTo>
                    <a:lnTo>
                      <a:pt x="6" y="85"/>
                    </a:lnTo>
                    <a:lnTo>
                      <a:pt x="7" y="117"/>
                    </a:lnTo>
                    <a:lnTo>
                      <a:pt x="3" y="150"/>
                    </a:lnTo>
                    <a:lnTo>
                      <a:pt x="4" y="151"/>
                    </a:lnTo>
                    <a:lnTo>
                      <a:pt x="0" y="186"/>
                    </a:lnTo>
                    <a:lnTo>
                      <a:pt x="0" y="187"/>
                    </a:lnTo>
                    <a:lnTo>
                      <a:pt x="50" y="180"/>
                    </a:lnTo>
                    <a:lnTo>
                      <a:pt x="89" y="173"/>
                    </a:lnTo>
                    <a:lnTo>
                      <a:pt x="110" y="167"/>
                    </a:lnTo>
                    <a:lnTo>
                      <a:pt x="127" y="157"/>
                    </a:lnTo>
                    <a:lnTo>
                      <a:pt x="136" y="146"/>
                    </a:lnTo>
                    <a:lnTo>
                      <a:pt x="161" y="104"/>
                    </a:lnTo>
                    <a:lnTo>
                      <a:pt x="173" y="70"/>
                    </a:lnTo>
                    <a:lnTo>
                      <a:pt x="186" y="54"/>
                    </a:lnTo>
                    <a:lnTo>
                      <a:pt x="197" y="27"/>
                    </a:lnTo>
                    <a:lnTo>
                      <a:pt x="199" y="12"/>
                    </a:lnTo>
                    <a:lnTo>
                      <a:pt x="197" y="1"/>
                    </a:lnTo>
                    <a:lnTo>
                      <a:pt x="191" y="0"/>
                    </a:lnTo>
                    <a:lnTo>
                      <a:pt x="186"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21" name="Freeform 262"/>
              <p:cNvSpPr>
                <a:spLocks/>
              </p:cNvSpPr>
              <p:nvPr/>
            </p:nvSpPr>
            <p:spPr bwMode="auto">
              <a:xfrm>
                <a:off x="3881" y="2608"/>
                <a:ext cx="241" cy="557"/>
              </a:xfrm>
              <a:custGeom>
                <a:avLst/>
                <a:gdLst>
                  <a:gd name="T0" fmla="*/ 0 w 723"/>
                  <a:gd name="T1" fmla="*/ 14 h 1672"/>
                  <a:gd name="T2" fmla="*/ 1 w 723"/>
                  <a:gd name="T3" fmla="*/ 20 h 1672"/>
                  <a:gd name="T4" fmla="*/ 4 w 723"/>
                  <a:gd name="T5" fmla="*/ 21 h 1672"/>
                  <a:gd name="T6" fmla="*/ 4 w 723"/>
                  <a:gd name="T7" fmla="*/ 20 h 1672"/>
                  <a:gd name="T8" fmla="*/ 4 w 723"/>
                  <a:gd name="T9" fmla="*/ 19 h 1672"/>
                  <a:gd name="T10" fmla="*/ 4 w 723"/>
                  <a:gd name="T11" fmla="*/ 16 h 1672"/>
                  <a:gd name="T12" fmla="*/ 4 w 723"/>
                  <a:gd name="T13" fmla="*/ 15 h 1672"/>
                  <a:gd name="T14" fmla="*/ 4 w 723"/>
                  <a:gd name="T15" fmla="*/ 14 h 1672"/>
                  <a:gd name="T16" fmla="*/ 4 w 723"/>
                  <a:gd name="T17" fmla="*/ 13 h 1672"/>
                  <a:gd name="T18" fmla="*/ 4 w 723"/>
                  <a:gd name="T19" fmla="*/ 12 h 1672"/>
                  <a:gd name="T20" fmla="*/ 4 w 723"/>
                  <a:gd name="T21" fmla="*/ 11 h 1672"/>
                  <a:gd name="T22" fmla="*/ 4 w 723"/>
                  <a:gd name="T23" fmla="*/ 8 h 1672"/>
                  <a:gd name="T24" fmla="*/ 4 w 723"/>
                  <a:gd name="T25" fmla="*/ 6 h 1672"/>
                  <a:gd name="T26" fmla="*/ 4 w 723"/>
                  <a:gd name="T27" fmla="*/ 5 h 1672"/>
                  <a:gd name="T28" fmla="*/ 5 w 723"/>
                  <a:gd name="T29" fmla="*/ 5 h 1672"/>
                  <a:gd name="T30" fmla="*/ 5 w 723"/>
                  <a:gd name="T31" fmla="*/ 6 h 1672"/>
                  <a:gd name="T32" fmla="*/ 5 w 723"/>
                  <a:gd name="T33" fmla="*/ 8 h 1672"/>
                  <a:gd name="T34" fmla="*/ 5 w 723"/>
                  <a:gd name="T35" fmla="*/ 9 h 1672"/>
                  <a:gd name="T36" fmla="*/ 5 w 723"/>
                  <a:gd name="T37" fmla="*/ 11 h 1672"/>
                  <a:gd name="T38" fmla="*/ 5 w 723"/>
                  <a:gd name="T39" fmla="*/ 12 h 1672"/>
                  <a:gd name="T40" fmla="*/ 5 w 723"/>
                  <a:gd name="T41" fmla="*/ 12 h 1672"/>
                  <a:gd name="T42" fmla="*/ 6 w 723"/>
                  <a:gd name="T43" fmla="*/ 19 h 1672"/>
                  <a:gd name="T44" fmla="*/ 6 w 723"/>
                  <a:gd name="T45" fmla="*/ 20 h 1672"/>
                  <a:gd name="T46" fmla="*/ 6 w 723"/>
                  <a:gd name="T47" fmla="*/ 20 h 1672"/>
                  <a:gd name="T48" fmla="*/ 6 w 723"/>
                  <a:gd name="T49" fmla="*/ 20 h 1672"/>
                  <a:gd name="T50" fmla="*/ 7 w 723"/>
                  <a:gd name="T51" fmla="*/ 19 h 1672"/>
                  <a:gd name="T52" fmla="*/ 8 w 723"/>
                  <a:gd name="T53" fmla="*/ 19 h 1672"/>
                  <a:gd name="T54" fmla="*/ 8 w 723"/>
                  <a:gd name="T55" fmla="*/ 19 h 1672"/>
                  <a:gd name="T56" fmla="*/ 8 w 723"/>
                  <a:gd name="T57" fmla="*/ 20 h 1672"/>
                  <a:gd name="T58" fmla="*/ 8 w 723"/>
                  <a:gd name="T59" fmla="*/ 20 h 1672"/>
                  <a:gd name="T60" fmla="*/ 8 w 723"/>
                  <a:gd name="T61" fmla="*/ 19 h 1672"/>
                  <a:gd name="T62" fmla="*/ 9 w 723"/>
                  <a:gd name="T63" fmla="*/ 18 h 1672"/>
                  <a:gd name="T64" fmla="*/ 9 w 723"/>
                  <a:gd name="T65" fmla="*/ 15 h 1672"/>
                  <a:gd name="T66" fmla="*/ 9 w 723"/>
                  <a:gd name="T67" fmla="*/ 13 h 1672"/>
                  <a:gd name="T68" fmla="*/ 9 w 723"/>
                  <a:gd name="T69" fmla="*/ 11 h 1672"/>
                  <a:gd name="T70" fmla="*/ 9 w 723"/>
                  <a:gd name="T71" fmla="*/ 9 h 1672"/>
                  <a:gd name="T72" fmla="*/ 9 w 723"/>
                  <a:gd name="T73" fmla="*/ 6 h 1672"/>
                  <a:gd name="T74" fmla="*/ 9 w 723"/>
                  <a:gd name="T75" fmla="*/ 2 h 1672"/>
                  <a:gd name="T76" fmla="*/ 9 w 723"/>
                  <a:gd name="T77" fmla="*/ 0 h 1672"/>
                  <a:gd name="T78" fmla="*/ 7 w 723"/>
                  <a:gd name="T79" fmla="*/ 1 h 1672"/>
                  <a:gd name="T80" fmla="*/ 5 w 723"/>
                  <a:gd name="T81" fmla="*/ 1 h 1672"/>
                  <a:gd name="T82" fmla="*/ 3 w 723"/>
                  <a:gd name="T83" fmla="*/ 0 h 1672"/>
                  <a:gd name="T84" fmla="*/ 2 w 723"/>
                  <a:gd name="T85" fmla="*/ 0 h 1672"/>
                  <a:gd name="T86" fmla="*/ 0 w 723"/>
                  <a:gd name="T87" fmla="*/ 0 h 1672"/>
                  <a:gd name="T88" fmla="*/ 0 w 723"/>
                  <a:gd name="T89" fmla="*/ 1 h 1672"/>
                  <a:gd name="T90" fmla="*/ 0 w 723"/>
                  <a:gd name="T91" fmla="*/ 2 h 1672"/>
                  <a:gd name="T92" fmla="*/ 0 w 723"/>
                  <a:gd name="T93" fmla="*/ 3 h 1672"/>
                  <a:gd name="T94" fmla="*/ 0 w 723"/>
                  <a:gd name="T95" fmla="*/ 5 h 1672"/>
                  <a:gd name="T96" fmla="*/ 0 w 723"/>
                  <a:gd name="T97" fmla="*/ 11 h 1672"/>
                  <a:gd name="T98" fmla="*/ 0 w 723"/>
                  <a:gd name="T99" fmla="*/ 12 h 16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23"/>
                  <a:gd name="T151" fmla="*/ 0 h 1672"/>
                  <a:gd name="T152" fmla="*/ 723 w 723"/>
                  <a:gd name="T153" fmla="*/ 1672 h 16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23" h="1672">
                    <a:moveTo>
                      <a:pt x="32" y="1100"/>
                    </a:moveTo>
                    <a:lnTo>
                      <a:pt x="36" y="1151"/>
                    </a:lnTo>
                    <a:lnTo>
                      <a:pt x="68" y="1463"/>
                    </a:lnTo>
                    <a:lnTo>
                      <a:pt x="75" y="1583"/>
                    </a:lnTo>
                    <a:lnTo>
                      <a:pt x="306" y="1669"/>
                    </a:lnTo>
                    <a:lnTo>
                      <a:pt x="316" y="1672"/>
                    </a:lnTo>
                    <a:lnTo>
                      <a:pt x="313" y="1638"/>
                    </a:lnTo>
                    <a:lnTo>
                      <a:pt x="313" y="1603"/>
                    </a:lnTo>
                    <a:lnTo>
                      <a:pt x="310" y="1549"/>
                    </a:lnTo>
                    <a:lnTo>
                      <a:pt x="304" y="1504"/>
                    </a:lnTo>
                    <a:lnTo>
                      <a:pt x="306" y="1390"/>
                    </a:lnTo>
                    <a:lnTo>
                      <a:pt x="316" y="1326"/>
                    </a:lnTo>
                    <a:lnTo>
                      <a:pt x="322" y="1283"/>
                    </a:lnTo>
                    <a:lnTo>
                      <a:pt x="327" y="1239"/>
                    </a:lnTo>
                    <a:lnTo>
                      <a:pt x="331" y="1197"/>
                    </a:lnTo>
                    <a:lnTo>
                      <a:pt x="337" y="1150"/>
                    </a:lnTo>
                    <a:lnTo>
                      <a:pt x="337" y="1106"/>
                    </a:lnTo>
                    <a:lnTo>
                      <a:pt x="334" y="1086"/>
                    </a:lnTo>
                    <a:lnTo>
                      <a:pt x="332" y="1054"/>
                    </a:lnTo>
                    <a:lnTo>
                      <a:pt x="322" y="1008"/>
                    </a:lnTo>
                    <a:lnTo>
                      <a:pt x="313" y="973"/>
                    </a:lnTo>
                    <a:lnTo>
                      <a:pt x="304" y="926"/>
                    </a:lnTo>
                    <a:lnTo>
                      <a:pt x="299" y="884"/>
                    </a:lnTo>
                    <a:lnTo>
                      <a:pt x="307" y="614"/>
                    </a:lnTo>
                    <a:lnTo>
                      <a:pt x="313" y="555"/>
                    </a:lnTo>
                    <a:lnTo>
                      <a:pt x="319" y="498"/>
                    </a:lnTo>
                    <a:lnTo>
                      <a:pt x="326" y="461"/>
                    </a:lnTo>
                    <a:lnTo>
                      <a:pt x="336" y="430"/>
                    </a:lnTo>
                    <a:lnTo>
                      <a:pt x="356" y="380"/>
                    </a:lnTo>
                    <a:lnTo>
                      <a:pt x="373" y="412"/>
                    </a:lnTo>
                    <a:lnTo>
                      <a:pt x="384" y="443"/>
                    </a:lnTo>
                    <a:lnTo>
                      <a:pt x="391" y="498"/>
                    </a:lnTo>
                    <a:lnTo>
                      <a:pt x="397" y="560"/>
                    </a:lnTo>
                    <a:lnTo>
                      <a:pt x="399" y="624"/>
                    </a:lnTo>
                    <a:lnTo>
                      <a:pt x="405" y="691"/>
                    </a:lnTo>
                    <a:lnTo>
                      <a:pt x="416" y="766"/>
                    </a:lnTo>
                    <a:lnTo>
                      <a:pt x="422" y="817"/>
                    </a:lnTo>
                    <a:lnTo>
                      <a:pt x="425" y="861"/>
                    </a:lnTo>
                    <a:lnTo>
                      <a:pt x="424" y="908"/>
                    </a:lnTo>
                    <a:lnTo>
                      <a:pt x="425" y="946"/>
                    </a:lnTo>
                    <a:lnTo>
                      <a:pt x="428" y="980"/>
                    </a:lnTo>
                    <a:lnTo>
                      <a:pt x="430" y="1000"/>
                    </a:lnTo>
                    <a:lnTo>
                      <a:pt x="425" y="1186"/>
                    </a:lnTo>
                    <a:lnTo>
                      <a:pt x="464" y="1509"/>
                    </a:lnTo>
                    <a:lnTo>
                      <a:pt x="475" y="1549"/>
                    </a:lnTo>
                    <a:lnTo>
                      <a:pt x="483" y="1603"/>
                    </a:lnTo>
                    <a:lnTo>
                      <a:pt x="489" y="1638"/>
                    </a:lnTo>
                    <a:lnTo>
                      <a:pt x="490" y="1638"/>
                    </a:lnTo>
                    <a:lnTo>
                      <a:pt x="505" y="1615"/>
                    </a:lnTo>
                    <a:lnTo>
                      <a:pt x="521" y="1599"/>
                    </a:lnTo>
                    <a:lnTo>
                      <a:pt x="550" y="1582"/>
                    </a:lnTo>
                    <a:lnTo>
                      <a:pt x="575" y="1574"/>
                    </a:lnTo>
                    <a:lnTo>
                      <a:pt x="600" y="1572"/>
                    </a:lnTo>
                    <a:lnTo>
                      <a:pt x="611" y="1573"/>
                    </a:lnTo>
                    <a:lnTo>
                      <a:pt x="621" y="1574"/>
                    </a:lnTo>
                    <a:lnTo>
                      <a:pt x="629" y="1577"/>
                    </a:lnTo>
                    <a:lnTo>
                      <a:pt x="635" y="1583"/>
                    </a:lnTo>
                    <a:lnTo>
                      <a:pt x="647" y="1594"/>
                    </a:lnTo>
                    <a:lnTo>
                      <a:pt x="655" y="1606"/>
                    </a:lnTo>
                    <a:lnTo>
                      <a:pt x="670" y="1638"/>
                    </a:lnTo>
                    <a:lnTo>
                      <a:pt x="672" y="1638"/>
                    </a:lnTo>
                    <a:lnTo>
                      <a:pt x="688" y="1574"/>
                    </a:lnTo>
                    <a:lnTo>
                      <a:pt x="692" y="1540"/>
                    </a:lnTo>
                    <a:lnTo>
                      <a:pt x="697" y="1449"/>
                    </a:lnTo>
                    <a:lnTo>
                      <a:pt x="708" y="1326"/>
                    </a:lnTo>
                    <a:lnTo>
                      <a:pt x="714" y="1252"/>
                    </a:lnTo>
                    <a:lnTo>
                      <a:pt x="720" y="1132"/>
                    </a:lnTo>
                    <a:lnTo>
                      <a:pt x="723" y="1055"/>
                    </a:lnTo>
                    <a:lnTo>
                      <a:pt x="720" y="949"/>
                    </a:lnTo>
                    <a:lnTo>
                      <a:pt x="714" y="852"/>
                    </a:lnTo>
                    <a:lnTo>
                      <a:pt x="712" y="788"/>
                    </a:lnTo>
                    <a:lnTo>
                      <a:pt x="708" y="711"/>
                    </a:lnTo>
                    <a:lnTo>
                      <a:pt x="714" y="560"/>
                    </a:lnTo>
                    <a:lnTo>
                      <a:pt x="712" y="461"/>
                    </a:lnTo>
                    <a:lnTo>
                      <a:pt x="712" y="235"/>
                    </a:lnTo>
                    <a:lnTo>
                      <a:pt x="705" y="123"/>
                    </a:lnTo>
                    <a:lnTo>
                      <a:pt x="700" y="66"/>
                    </a:lnTo>
                    <a:lnTo>
                      <a:pt x="696" y="25"/>
                    </a:lnTo>
                    <a:lnTo>
                      <a:pt x="650" y="33"/>
                    </a:lnTo>
                    <a:lnTo>
                      <a:pt x="575" y="41"/>
                    </a:lnTo>
                    <a:lnTo>
                      <a:pt x="491" y="44"/>
                    </a:lnTo>
                    <a:lnTo>
                      <a:pt x="404" y="47"/>
                    </a:lnTo>
                    <a:lnTo>
                      <a:pt x="345" y="44"/>
                    </a:lnTo>
                    <a:lnTo>
                      <a:pt x="261" y="38"/>
                    </a:lnTo>
                    <a:lnTo>
                      <a:pt x="186" y="31"/>
                    </a:lnTo>
                    <a:lnTo>
                      <a:pt x="125" y="20"/>
                    </a:lnTo>
                    <a:lnTo>
                      <a:pt x="76" y="13"/>
                    </a:lnTo>
                    <a:lnTo>
                      <a:pt x="26" y="0"/>
                    </a:lnTo>
                    <a:lnTo>
                      <a:pt x="26" y="1"/>
                    </a:lnTo>
                    <a:lnTo>
                      <a:pt x="16" y="57"/>
                    </a:lnTo>
                    <a:lnTo>
                      <a:pt x="9" y="110"/>
                    </a:lnTo>
                    <a:lnTo>
                      <a:pt x="7" y="153"/>
                    </a:lnTo>
                    <a:lnTo>
                      <a:pt x="2" y="218"/>
                    </a:lnTo>
                    <a:lnTo>
                      <a:pt x="0" y="269"/>
                    </a:lnTo>
                    <a:lnTo>
                      <a:pt x="4" y="347"/>
                    </a:lnTo>
                    <a:lnTo>
                      <a:pt x="12" y="415"/>
                    </a:lnTo>
                    <a:lnTo>
                      <a:pt x="20" y="495"/>
                    </a:lnTo>
                    <a:lnTo>
                      <a:pt x="34" y="877"/>
                    </a:lnTo>
                    <a:lnTo>
                      <a:pt x="50" y="980"/>
                    </a:lnTo>
                    <a:lnTo>
                      <a:pt x="27" y="993"/>
                    </a:lnTo>
                    <a:lnTo>
                      <a:pt x="32" y="110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22" name="Freeform 263"/>
              <p:cNvSpPr>
                <a:spLocks/>
              </p:cNvSpPr>
              <p:nvPr/>
            </p:nvSpPr>
            <p:spPr bwMode="auto">
              <a:xfrm>
                <a:off x="3798" y="2256"/>
                <a:ext cx="376" cy="369"/>
              </a:xfrm>
              <a:custGeom>
                <a:avLst/>
                <a:gdLst>
                  <a:gd name="T0" fmla="*/ 12 w 1129"/>
                  <a:gd name="T1" fmla="*/ 1 h 1106"/>
                  <a:gd name="T2" fmla="*/ 13 w 1129"/>
                  <a:gd name="T3" fmla="*/ 1 h 1106"/>
                  <a:gd name="T4" fmla="*/ 13 w 1129"/>
                  <a:gd name="T5" fmla="*/ 2 h 1106"/>
                  <a:gd name="T6" fmla="*/ 14 w 1129"/>
                  <a:gd name="T7" fmla="*/ 2 h 1106"/>
                  <a:gd name="T8" fmla="*/ 14 w 1129"/>
                  <a:gd name="T9" fmla="*/ 3 h 1106"/>
                  <a:gd name="T10" fmla="*/ 14 w 1129"/>
                  <a:gd name="T11" fmla="*/ 3 h 1106"/>
                  <a:gd name="T12" fmla="*/ 14 w 1129"/>
                  <a:gd name="T13" fmla="*/ 3 h 1106"/>
                  <a:gd name="T14" fmla="*/ 14 w 1129"/>
                  <a:gd name="T15" fmla="*/ 4 h 1106"/>
                  <a:gd name="T16" fmla="*/ 13 w 1129"/>
                  <a:gd name="T17" fmla="*/ 5 h 1106"/>
                  <a:gd name="T18" fmla="*/ 13 w 1129"/>
                  <a:gd name="T19" fmla="*/ 6 h 1106"/>
                  <a:gd name="T20" fmla="*/ 13 w 1129"/>
                  <a:gd name="T21" fmla="*/ 8 h 1106"/>
                  <a:gd name="T22" fmla="*/ 14 w 1129"/>
                  <a:gd name="T23" fmla="*/ 9 h 1106"/>
                  <a:gd name="T24" fmla="*/ 13 w 1129"/>
                  <a:gd name="T25" fmla="*/ 8 h 1106"/>
                  <a:gd name="T26" fmla="*/ 12 w 1129"/>
                  <a:gd name="T27" fmla="*/ 6 h 1106"/>
                  <a:gd name="T28" fmla="*/ 12 w 1129"/>
                  <a:gd name="T29" fmla="*/ 6 h 1106"/>
                  <a:gd name="T30" fmla="*/ 12 w 1129"/>
                  <a:gd name="T31" fmla="*/ 5 h 1106"/>
                  <a:gd name="T32" fmla="*/ 12 w 1129"/>
                  <a:gd name="T33" fmla="*/ 7 h 1106"/>
                  <a:gd name="T34" fmla="*/ 11 w 1129"/>
                  <a:gd name="T35" fmla="*/ 8 h 1106"/>
                  <a:gd name="T36" fmla="*/ 12 w 1129"/>
                  <a:gd name="T37" fmla="*/ 8 h 1106"/>
                  <a:gd name="T38" fmla="*/ 12 w 1129"/>
                  <a:gd name="T39" fmla="*/ 10 h 1106"/>
                  <a:gd name="T40" fmla="*/ 11 w 1129"/>
                  <a:gd name="T41" fmla="*/ 11 h 1106"/>
                  <a:gd name="T42" fmla="*/ 11 w 1129"/>
                  <a:gd name="T43" fmla="*/ 12 h 1106"/>
                  <a:gd name="T44" fmla="*/ 12 w 1129"/>
                  <a:gd name="T45" fmla="*/ 13 h 1106"/>
                  <a:gd name="T46" fmla="*/ 11 w 1129"/>
                  <a:gd name="T47" fmla="*/ 14 h 1106"/>
                  <a:gd name="T48" fmla="*/ 9 w 1129"/>
                  <a:gd name="T49" fmla="*/ 14 h 1106"/>
                  <a:gd name="T50" fmla="*/ 7 w 1129"/>
                  <a:gd name="T51" fmla="*/ 14 h 1106"/>
                  <a:gd name="T52" fmla="*/ 5 w 1129"/>
                  <a:gd name="T53" fmla="*/ 13 h 1106"/>
                  <a:gd name="T54" fmla="*/ 4 w 1129"/>
                  <a:gd name="T55" fmla="*/ 13 h 1106"/>
                  <a:gd name="T56" fmla="*/ 3 w 1129"/>
                  <a:gd name="T57" fmla="*/ 13 h 1106"/>
                  <a:gd name="T58" fmla="*/ 4 w 1129"/>
                  <a:gd name="T59" fmla="*/ 12 h 1106"/>
                  <a:gd name="T60" fmla="*/ 4 w 1129"/>
                  <a:gd name="T61" fmla="*/ 11 h 1106"/>
                  <a:gd name="T62" fmla="*/ 4 w 1129"/>
                  <a:gd name="T63" fmla="*/ 10 h 1106"/>
                  <a:gd name="T64" fmla="*/ 4 w 1129"/>
                  <a:gd name="T65" fmla="*/ 9 h 1106"/>
                  <a:gd name="T66" fmla="*/ 4 w 1129"/>
                  <a:gd name="T67" fmla="*/ 8 h 1106"/>
                  <a:gd name="T68" fmla="*/ 4 w 1129"/>
                  <a:gd name="T69" fmla="*/ 8 h 1106"/>
                  <a:gd name="T70" fmla="*/ 4 w 1129"/>
                  <a:gd name="T71" fmla="*/ 6 h 1106"/>
                  <a:gd name="T72" fmla="*/ 2 w 1129"/>
                  <a:gd name="T73" fmla="*/ 9 h 1106"/>
                  <a:gd name="T74" fmla="*/ 2 w 1129"/>
                  <a:gd name="T75" fmla="*/ 9 h 1106"/>
                  <a:gd name="T76" fmla="*/ 2 w 1129"/>
                  <a:gd name="T77" fmla="*/ 8 h 1106"/>
                  <a:gd name="T78" fmla="*/ 2 w 1129"/>
                  <a:gd name="T79" fmla="*/ 7 h 1106"/>
                  <a:gd name="T80" fmla="*/ 1 w 1129"/>
                  <a:gd name="T81" fmla="*/ 7 h 1106"/>
                  <a:gd name="T82" fmla="*/ 1 w 1129"/>
                  <a:gd name="T83" fmla="*/ 6 h 1106"/>
                  <a:gd name="T84" fmla="*/ 1 w 1129"/>
                  <a:gd name="T85" fmla="*/ 6 h 1106"/>
                  <a:gd name="T86" fmla="*/ 0 w 1129"/>
                  <a:gd name="T87" fmla="*/ 6 h 1106"/>
                  <a:gd name="T88" fmla="*/ 1 w 1129"/>
                  <a:gd name="T89" fmla="*/ 5 h 1106"/>
                  <a:gd name="T90" fmla="*/ 1 w 1129"/>
                  <a:gd name="T91" fmla="*/ 3 h 1106"/>
                  <a:gd name="T92" fmla="*/ 2 w 1129"/>
                  <a:gd name="T93" fmla="*/ 2 h 1106"/>
                  <a:gd name="T94" fmla="*/ 2 w 1129"/>
                  <a:gd name="T95" fmla="*/ 2 h 1106"/>
                  <a:gd name="T96" fmla="*/ 4 w 1129"/>
                  <a:gd name="T97" fmla="*/ 1 h 1106"/>
                  <a:gd name="T98" fmla="*/ 6 w 1129"/>
                  <a:gd name="T99" fmla="*/ 0 h 1106"/>
                  <a:gd name="T100" fmla="*/ 6 w 1129"/>
                  <a:gd name="T101" fmla="*/ 1 h 1106"/>
                  <a:gd name="T102" fmla="*/ 7 w 1129"/>
                  <a:gd name="T103" fmla="*/ 2 h 1106"/>
                  <a:gd name="T104" fmla="*/ 7 w 1129"/>
                  <a:gd name="T105" fmla="*/ 3 h 1106"/>
                  <a:gd name="T106" fmla="*/ 8 w 1129"/>
                  <a:gd name="T107" fmla="*/ 3 h 1106"/>
                  <a:gd name="T108" fmla="*/ 9 w 1129"/>
                  <a:gd name="T109" fmla="*/ 3 h 1106"/>
                  <a:gd name="T110" fmla="*/ 9 w 1129"/>
                  <a:gd name="T111" fmla="*/ 2 h 1106"/>
                  <a:gd name="T112" fmla="*/ 10 w 1129"/>
                  <a:gd name="T113" fmla="*/ 1 h 1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29"/>
                  <a:gd name="T172" fmla="*/ 0 h 1106"/>
                  <a:gd name="T173" fmla="*/ 1129 w 1129"/>
                  <a:gd name="T174" fmla="*/ 1106 h 1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29" h="1106">
                    <a:moveTo>
                      <a:pt x="750" y="0"/>
                    </a:moveTo>
                    <a:lnTo>
                      <a:pt x="970" y="77"/>
                    </a:lnTo>
                    <a:lnTo>
                      <a:pt x="1007" y="92"/>
                    </a:lnTo>
                    <a:lnTo>
                      <a:pt x="1030" y="105"/>
                    </a:lnTo>
                    <a:lnTo>
                      <a:pt x="1057" y="124"/>
                    </a:lnTo>
                    <a:lnTo>
                      <a:pt x="1070" y="136"/>
                    </a:lnTo>
                    <a:lnTo>
                      <a:pt x="1092" y="158"/>
                    </a:lnTo>
                    <a:lnTo>
                      <a:pt x="1105" y="177"/>
                    </a:lnTo>
                    <a:lnTo>
                      <a:pt x="1114" y="197"/>
                    </a:lnTo>
                    <a:lnTo>
                      <a:pt x="1125" y="224"/>
                    </a:lnTo>
                    <a:lnTo>
                      <a:pt x="1129" y="256"/>
                    </a:lnTo>
                    <a:lnTo>
                      <a:pt x="1129" y="263"/>
                    </a:lnTo>
                    <a:lnTo>
                      <a:pt x="1122" y="272"/>
                    </a:lnTo>
                    <a:lnTo>
                      <a:pt x="1116" y="283"/>
                    </a:lnTo>
                    <a:lnTo>
                      <a:pt x="1109" y="301"/>
                    </a:lnTo>
                    <a:lnTo>
                      <a:pt x="1105" y="321"/>
                    </a:lnTo>
                    <a:lnTo>
                      <a:pt x="1099" y="350"/>
                    </a:lnTo>
                    <a:lnTo>
                      <a:pt x="1093" y="382"/>
                    </a:lnTo>
                    <a:lnTo>
                      <a:pt x="1088" y="467"/>
                    </a:lnTo>
                    <a:lnTo>
                      <a:pt x="1086" y="513"/>
                    </a:lnTo>
                    <a:lnTo>
                      <a:pt x="1089" y="579"/>
                    </a:lnTo>
                    <a:lnTo>
                      <a:pt x="1093" y="619"/>
                    </a:lnTo>
                    <a:lnTo>
                      <a:pt x="1101" y="654"/>
                    </a:lnTo>
                    <a:lnTo>
                      <a:pt x="1115" y="693"/>
                    </a:lnTo>
                    <a:lnTo>
                      <a:pt x="1116" y="694"/>
                    </a:lnTo>
                    <a:lnTo>
                      <a:pt x="1066" y="635"/>
                    </a:lnTo>
                    <a:lnTo>
                      <a:pt x="1026" y="581"/>
                    </a:lnTo>
                    <a:lnTo>
                      <a:pt x="995" y="525"/>
                    </a:lnTo>
                    <a:lnTo>
                      <a:pt x="982" y="503"/>
                    </a:lnTo>
                    <a:lnTo>
                      <a:pt x="982" y="481"/>
                    </a:lnTo>
                    <a:lnTo>
                      <a:pt x="982" y="470"/>
                    </a:lnTo>
                    <a:lnTo>
                      <a:pt x="982" y="438"/>
                    </a:lnTo>
                    <a:lnTo>
                      <a:pt x="982" y="503"/>
                    </a:lnTo>
                    <a:lnTo>
                      <a:pt x="975" y="534"/>
                    </a:lnTo>
                    <a:lnTo>
                      <a:pt x="955" y="581"/>
                    </a:lnTo>
                    <a:lnTo>
                      <a:pt x="931" y="620"/>
                    </a:lnTo>
                    <a:lnTo>
                      <a:pt x="931" y="631"/>
                    </a:lnTo>
                    <a:lnTo>
                      <a:pt x="934" y="675"/>
                    </a:lnTo>
                    <a:lnTo>
                      <a:pt x="936" y="736"/>
                    </a:lnTo>
                    <a:lnTo>
                      <a:pt x="934" y="783"/>
                    </a:lnTo>
                    <a:lnTo>
                      <a:pt x="929" y="822"/>
                    </a:lnTo>
                    <a:lnTo>
                      <a:pt x="925" y="857"/>
                    </a:lnTo>
                    <a:lnTo>
                      <a:pt x="923" y="891"/>
                    </a:lnTo>
                    <a:lnTo>
                      <a:pt x="925" y="944"/>
                    </a:lnTo>
                    <a:lnTo>
                      <a:pt x="934" y="988"/>
                    </a:lnTo>
                    <a:lnTo>
                      <a:pt x="947" y="1082"/>
                    </a:lnTo>
                    <a:lnTo>
                      <a:pt x="947" y="1084"/>
                    </a:lnTo>
                    <a:lnTo>
                      <a:pt x="901" y="1093"/>
                    </a:lnTo>
                    <a:lnTo>
                      <a:pt x="825" y="1100"/>
                    </a:lnTo>
                    <a:lnTo>
                      <a:pt x="742" y="1102"/>
                    </a:lnTo>
                    <a:lnTo>
                      <a:pt x="654" y="1106"/>
                    </a:lnTo>
                    <a:lnTo>
                      <a:pt x="594" y="1102"/>
                    </a:lnTo>
                    <a:lnTo>
                      <a:pt x="511" y="1097"/>
                    </a:lnTo>
                    <a:lnTo>
                      <a:pt x="436" y="1089"/>
                    </a:lnTo>
                    <a:lnTo>
                      <a:pt x="375" y="1079"/>
                    </a:lnTo>
                    <a:lnTo>
                      <a:pt x="327" y="1073"/>
                    </a:lnTo>
                    <a:lnTo>
                      <a:pt x="276" y="1059"/>
                    </a:lnTo>
                    <a:lnTo>
                      <a:pt x="274" y="1018"/>
                    </a:lnTo>
                    <a:lnTo>
                      <a:pt x="277" y="976"/>
                    </a:lnTo>
                    <a:lnTo>
                      <a:pt x="288" y="932"/>
                    </a:lnTo>
                    <a:lnTo>
                      <a:pt x="294" y="901"/>
                    </a:lnTo>
                    <a:lnTo>
                      <a:pt x="300" y="857"/>
                    </a:lnTo>
                    <a:lnTo>
                      <a:pt x="296" y="824"/>
                    </a:lnTo>
                    <a:lnTo>
                      <a:pt x="294" y="806"/>
                    </a:lnTo>
                    <a:lnTo>
                      <a:pt x="290" y="782"/>
                    </a:lnTo>
                    <a:lnTo>
                      <a:pt x="290" y="760"/>
                    </a:lnTo>
                    <a:lnTo>
                      <a:pt x="290" y="727"/>
                    </a:lnTo>
                    <a:lnTo>
                      <a:pt x="294" y="685"/>
                    </a:lnTo>
                    <a:lnTo>
                      <a:pt x="296" y="654"/>
                    </a:lnTo>
                    <a:lnTo>
                      <a:pt x="300" y="620"/>
                    </a:lnTo>
                    <a:lnTo>
                      <a:pt x="300" y="600"/>
                    </a:lnTo>
                    <a:lnTo>
                      <a:pt x="294" y="490"/>
                    </a:lnTo>
                    <a:lnTo>
                      <a:pt x="150" y="732"/>
                    </a:lnTo>
                    <a:lnTo>
                      <a:pt x="148" y="731"/>
                    </a:lnTo>
                    <a:lnTo>
                      <a:pt x="143" y="718"/>
                    </a:lnTo>
                    <a:lnTo>
                      <a:pt x="137" y="691"/>
                    </a:lnTo>
                    <a:lnTo>
                      <a:pt x="135" y="675"/>
                    </a:lnTo>
                    <a:lnTo>
                      <a:pt x="131" y="632"/>
                    </a:lnTo>
                    <a:lnTo>
                      <a:pt x="128" y="587"/>
                    </a:lnTo>
                    <a:lnTo>
                      <a:pt x="125" y="573"/>
                    </a:lnTo>
                    <a:lnTo>
                      <a:pt x="118" y="556"/>
                    </a:lnTo>
                    <a:lnTo>
                      <a:pt x="109" y="536"/>
                    </a:lnTo>
                    <a:lnTo>
                      <a:pt x="98" y="520"/>
                    </a:lnTo>
                    <a:lnTo>
                      <a:pt x="85" y="504"/>
                    </a:lnTo>
                    <a:lnTo>
                      <a:pt x="70" y="494"/>
                    </a:lnTo>
                    <a:lnTo>
                      <a:pt x="55" y="484"/>
                    </a:lnTo>
                    <a:lnTo>
                      <a:pt x="39" y="476"/>
                    </a:lnTo>
                    <a:lnTo>
                      <a:pt x="19" y="469"/>
                    </a:lnTo>
                    <a:lnTo>
                      <a:pt x="0" y="466"/>
                    </a:lnTo>
                    <a:lnTo>
                      <a:pt x="42" y="374"/>
                    </a:lnTo>
                    <a:lnTo>
                      <a:pt x="70" y="309"/>
                    </a:lnTo>
                    <a:lnTo>
                      <a:pt x="93" y="264"/>
                    </a:lnTo>
                    <a:lnTo>
                      <a:pt x="122" y="204"/>
                    </a:lnTo>
                    <a:lnTo>
                      <a:pt x="138" y="179"/>
                    </a:lnTo>
                    <a:lnTo>
                      <a:pt x="155" y="159"/>
                    </a:lnTo>
                    <a:lnTo>
                      <a:pt x="195" y="127"/>
                    </a:lnTo>
                    <a:lnTo>
                      <a:pt x="240" y="101"/>
                    </a:lnTo>
                    <a:lnTo>
                      <a:pt x="301" y="73"/>
                    </a:lnTo>
                    <a:lnTo>
                      <a:pt x="454" y="14"/>
                    </a:lnTo>
                    <a:lnTo>
                      <a:pt x="479" y="0"/>
                    </a:lnTo>
                    <a:lnTo>
                      <a:pt x="472" y="94"/>
                    </a:lnTo>
                    <a:lnTo>
                      <a:pt x="483" y="119"/>
                    </a:lnTo>
                    <a:lnTo>
                      <a:pt x="504" y="148"/>
                    </a:lnTo>
                    <a:lnTo>
                      <a:pt x="535" y="194"/>
                    </a:lnTo>
                    <a:lnTo>
                      <a:pt x="559" y="219"/>
                    </a:lnTo>
                    <a:lnTo>
                      <a:pt x="582" y="242"/>
                    </a:lnTo>
                    <a:lnTo>
                      <a:pt x="631" y="292"/>
                    </a:lnTo>
                    <a:lnTo>
                      <a:pt x="661" y="264"/>
                    </a:lnTo>
                    <a:lnTo>
                      <a:pt x="687" y="239"/>
                    </a:lnTo>
                    <a:lnTo>
                      <a:pt x="709" y="215"/>
                    </a:lnTo>
                    <a:lnTo>
                      <a:pt x="722" y="198"/>
                    </a:lnTo>
                    <a:lnTo>
                      <a:pt x="752" y="137"/>
                    </a:lnTo>
                    <a:lnTo>
                      <a:pt x="771" y="88"/>
                    </a:lnTo>
                    <a:lnTo>
                      <a:pt x="782" y="47"/>
                    </a:lnTo>
                    <a:lnTo>
                      <a:pt x="750"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23" name="Freeform 264"/>
              <p:cNvSpPr>
                <a:spLocks/>
              </p:cNvSpPr>
              <p:nvPr/>
            </p:nvSpPr>
            <p:spPr bwMode="auto">
              <a:xfrm>
                <a:off x="3864" y="3135"/>
                <a:ext cx="120" cy="62"/>
              </a:xfrm>
              <a:custGeom>
                <a:avLst/>
                <a:gdLst>
                  <a:gd name="T0" fmla="*/ 2 w 359"/>
                  <a:gd name="T1" fmla="*/ 0 h 184"/>
                  <a:gd name="T2" fmla="*/ 1 w 359"/>
                  <a:gd name="T3" fmla="*/ 0 h 184"/>
                  <a:gd name="T4" fmla="*/ 1 w 359"/>
                  <a:gd name="T5" fmla="*/ 0 h 184"/>
                  <a:gd name="T6" fmla="*/ 1 w 359"/>
                  <a:gd name="T7" fmla="*/ 0 h 184"/>
                  <a:gd name="T8" fmla="*/ 1 w 359"/>
                  <a:gd name="T9" fmla="*/ 1 h 184"/>
                  <a:gd name="T10" fmla="*/ 1 w 359"/>
                  <a:gd name="T11" fmla="*/ 1 h 184"/>
                  <a:gd name="T12" fmla="*/ 0 w 359"/>
                  <a:gd name="T13" fmla="*/ 1 h 184"/>
                  <a:gd name="T14" fmla="*/ 0 w 359"/>
                  <a:gd name="T15" fmla="*/ 1 h 184"/>
                  <a:gd name="T16" fmla="*/ 0 w 359"/>
                  <a:gd name="T17" fmla="*/ 1 h 184"/>
                  <a:gd name="T18" fmla="*/ 0 w 359"/>
                  <a:gd name="T19" fmla="*/ 1 h 184"/>
                  <a:gd name="T20" fmla="*/ 0 w 359"/>
                  <a:gd name="T21" fmla="*/ 2 h 184"/>
                  <a:gd name="T22" fmla="*/ 1 w 359"/>
                  <a:gd name="T23" fmla="*/ 2 h 184"/>
                  <a:gd name="T24" fmla="*/ 1 w 359"/>
                  <a:gd name="T25" fmla="*/ 2 h 184"/>
                  <a:gd name="T26" fmla="*/ 1 w 359"/>
                  <a:gd name="T27" fmla="*/ 2 h 184"/>
                  <a:gd name="T28" fmla="*/ 1 w 359"/>
                  <a:gd name="T29" fmla="*/ 2 h 184"/>
                  <a:gd name="T30" fmla="*/ 2 w 359"/>
                  <a:gd name="T31" fmla="*/ 2 h 184"/>
                  <a:gd name="T32" fmla="*/ 2 w 359"/>
                  <a:gd name="T33" fmla="*/ 2 h 184"/>
                  <a:gd name="T34" fmla="*/ 2 w 359"/>
                  <a:gd name="T35" fmla="*/ 2 h 184"/>
                  <a:gd name="T36" fmla="*/ 3 w 359"/>
                  <a:gd name="T37" fmla="*/ 2 h 184"/>
                  <a:gd name="T38" fmla="*/ 4 w 359"/>
                  <a:gd name="T39" fmla="*/ 2 h 184"/>
                  <a:gd name="T40" fmla="*/ 4 w 359"/>
                  <a:gd name="T41" fmla="*/ 2 h 184"/>
                  <a:gd name="T42" fmla="*/ 4 w 359"/>
                  <a:gd name="T43" fmla="*/ 2 h 184"/>
                  <a:gd name="T44" fmla="*/ 4 w 359"/>
                  <a:gd name="T45" fmla="*/ 2 h 184"/>
                  <a:gd name="T46" fmla="*/ 4 w 359"/>
                  <a:gd name="T47" fmla="*/ 2 h 184"/>
                  <a:gd name="T48" fmla="*/ 4 w 359"/>
                  <a:gd name="T49" fmla="*/ 1 h 184"/>
                  <a:gd name="T50" fmla="*/ 2 w 359"/>
                  <a:gd name="T51" fmla="*/ 0 h 184"/>
                  <a:gd name="T52" fmla="*/ 2 w 359"/>
                  <a:gd name="T53" fmla="*/ 0 h 1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59"/>
                  <a:gd name="T82" fmla="*/ 0 h 184"/>
                  <a:gd name="T83" fmla="*/ 359 w 359"/>
                  <a:gd name="T84" fmla="*/ 184 h 18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59" h="184">
                    <a:moveTo>
                      <a:pt x="126" y="0"/>
                    </a:moveTo>
                    <a:lnTo>
                      <a:pt x="118" y="6"/>
                    </a:lnTo>
                    <a:lnTo>
                      <a:pt x="102" y="16"/>
                    </a:lnTo>
                    <a:lnTo>
                      <a:pt x="87" y="30"/>
                    </a:lnTo>
                    <a:lnTo>
                      <a:pt x="66" y="49"/>
                    </a:lnTo>
                    <a:lnTo>
                      <a:pt x="49" y="61"/>
                    </a:lnTo>
                    <a:lnTo>
                      <a:pt x="24" y="74"/>
                    </a:lnTo>
                    <a:lnTo>
                      <a:pt x="0" y="83"/>
                    </a:lnTo>
                    <a:lnTo>
                      <a:pt x="10" y="96"/>
                    </a:lnTo>
                    <a:lnTo>
                      <a:pt x="20" y="111"/>
                    </a:lnTo>
                    <a:lnTo>
                      <a:pt x="33" y="129"/>
                    </a:lnTo>
                    <a:lnTo>
                      <a:pt x="53" y="161"/>
                    </a:lnTo>
                    <a:lnTo>
                      <a:pt x="66" y="184"/>
                    </a:lnTo>
                    <a:lnTo>
                      <a:pt x="89" y="179"/>
                    </a:lnTo>
                    <a:lnTo>
                      <a:pt x="115" y="172"/>
                    </a:lnTo>
                    <a:lnTo>
                      <a:pt x="139" y="164"/>
                    </a:lnTo>
                    <a:lnTo>
                      <a:pt x="175" y="164"/>
                    </a:lnTo>
                    <a:lnTo>
                      <a:pt x="201" y="166"/>
                    </a:lnTo>
                    <a:lnTo>
                      <a:pt x="237" y="166"/>
                    </a:lnTo>
                    <a:lnTo>
                      <a:pt x="285" y="164"/>
                    </a:lnTo>
                    <a:lnTo>
                      <a:pt x="322" y="161"/>
                    </a:lnTo>
                    <a:lnTo>
                      <a:pt x="339" y="159"/>
                    </a:lnTo>
                    <a:lnTo>
                      <a:pt x="347" y="157"/>
                    </a:lnTo>
                    <a:lnTo>
                      <a:pt x="350" y="150"/>
                    </a:lnTo>
                    <a:lnTo>
                      <a:pt x="359" y="89"/>
                    </a:lnTo>
                    <a:lnTo>
                      <a:pt x="126" y="3"/>
                    </a:lnTo>
                    <a:lnTo>
                      <a:pt x="126"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24" name="Freeform 265"/>
              <p:cNvSpPr>
                <a:spLocks/>
              </p:cNvSpPr>
              <p:nvPr/>
            </p:nvSpPr>
            <p:spPr bwMode="auto">
              <a:xfrm>
                <a:off x="4294" y="3168"/>
                <a:ext cx="29" cy="26"/>
              </a:xfrm>
              <a:custGeom>
                <a:avLst/>
                <a:gdLst>
                  <a:gd name="T0" fmla="*/ 0 w 88"/>
                  <a:gd name="T1" fmla="*/ 1 h 77"/>
                  <a:gd name="T2" fmla="*/ 0 w 88"/>
                  <a:gd name="T3" fmla="*/ 1 h 77"/>
                  <a:gd name="T4" fmla="*/ 1 w 88"/>
                  <a:gd name="T5" fmla="*/ 1 h 77"/>
                  <a:gd name="T6" fmla="*/ 1 w 88"/>
                  <a:gd name="T7" fmla="*/ 1 h 77"/>
                  <a:gd name="T8" fmla="*/ 1 w 88"/>
                  <a:gd name="T9" fmla="*/ 1 h 77"/>
                  <a:gd name="T10" fmla="*/ 1 w 88"/>
                  <a:gd name="T11" fmla="*/ 1 h 77"/>
                  <a:gd name="T12" fmla="*/ 1 w 88"/>
                  <a:gd name="T13" fmla="*/ 1 h 77"/>
                  <a:gd name="T14" fmla="*/ 1 w 88"/>
                  <a:gd name="T15" fmla="*/ 1 h 77"/>
                  <a:gd name="T16" fmla="*/ 1 w 88"/>
                  <a:gd name="T17" fmla="*/ 1 h 77"/>
                  <a:gd name="T18" fmla="*/ 1 w 88"/>
                  <a:gd name="T19" fmla="*/ 1 h 77"/>
                  <a:gd name="T20" fmla="*/ 1 w 88"/>
                  <a:gd name="T21" fmla="*/ 0 h 77"/>
                  <a:gd name="T22" fmla="*/ 1 w 88"/>
                  <a:gd name="T23" fmla="*/ 0 h 77"/>
                  <a:gd name="T24" fmla="*/ 0 w 88"/>
                  <a:gd name="T25" fmla="*/ 0 h 77"/>
                  <a:gd name="T26" fmla="*/ 0 w 88"/>
                  <a:gd name="T27" fmla="*/ 0 h 77"/>
                  <a:gd name="T28" fmla="*/ 0 w 88"/>
                  <a:gd name="T29" fmla="*/ 0 h 77"/>
                  <a:gd name="T30" fmla="*/ 0 w 88"/>
                  <a:gd name="T31" fmla="*/ 0 h 77"/>
                  <a:gd name="T32" fmla="*/ 0 w 88"/>
                  <a:gd name="T33" fmla="*/ 0 h 77"/>
                  <a:gd name="T34" fmla="*/ 0 w 88"/>
                  <a:gd name="T35" fmla="*/ 1 h 77"/>
                  <a:gd name="T36" fmla="*/ 0 w 88"/>
                  <a:gd name="T37" fmla="*/ 1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8"/>
                  <a:gd name="T58" fmla="*/ 0 h 77"/>
                  <a:gd name="T59" fmla="*/ 88 w 88"/>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8" h="77">
                    <a:moveTo>
                      <a:pt x="6" y="55"/>
                    </a:moveTo>
                    <a:lnTo>
                      <a:pt x="11" y="65"/>
                    </a:lnTo>
                    <a:lnTo>
                      <a:pt x="43" y="73"/>
                    </a:lnTo>
                    <a:lnTo>
                      <a:pt x="67" y="77"/>
                    </a:lnTo>
                    <a:lnTo>
                      <a:pt x="76" y="74"/>
                    </a:lnTo>
                    <a:lnTo>
                      <a:pt x="83" y="71"/>
                    </a:lnTo>
                    <a:lnTo>
                      <a:pt x="87" y="65"/>
                    </a:lnTo>
                    <a:lnTo>
                      <a:pt x="88" y="59"/>
                    </a:lnTo>
                    <a:lnTo>
                      <a:pt x="86" y="52"/>
                    </a:lnTo>
                    <a:lnTo>
                      <a:pt x="80" y="45"/>
                    </a:lnTo>
                    <a:lnTo>
                      <a:pt x="74" y="39"/>
                    </a:lnTo>
                    <a:lnTo>
                      <a:pt x="57" y="30"/>
                    </a:lnTo>
                    <a:lnTo>
                      <a:pt x="39" y="20"/>
                    </a:lnTo>
                    <a:lnTo>
                      <a:pt x="17" y="11"/>
                    </a:lnTo>
                    <a:lnTo>
                      <a:pt x="0" y="0"/>
                    </a:lnTo>
                    <a:lnTo>
                      <a:pt x="1" y="18"/>
                    </a:lnTo>
                    <a:lnTo>
                      <a:pt x="3" y="34"/>
                    </a:lnTo>
                    <a:lnTo>
                      <a:pt x="6" y="47"/>
                    </a:lnTo>
                    <a:lnTo>
                      <a:pt x="6" y="5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25" name="Freeform 266"/>
              <p:cNvSpPr>
                <a:spLocks/>
              </p:cNvSpPr>
              <p:nvPr/>
            </p:nvSpPr>
            <p:spPr bwMode="auto">
              <a:xfrm>
                <a:off x="3699" y="3159"/>
                <a:ext cx="49" cy="39"/>
              </a:xfrm>
              <a:custGeom>
                <a:avLst/>
                <a:gdLst>
                  <a:gd name="T0" fmla="*/ 0 w 145"/>
                  <a:gd name="T1" fmla="*/ 1 h 117"/>
                  <a:gd name="T2" fmla="*/ 0 w 145"/>
                  <a:gd name="T3" fmla="*/ 1 h 117"/>
                  <a:gd name="T4" fmla="*/ 0 w 145"/>
                  <a:gd name="T5" fmla="*/ 1 h 117"/>
                  <a:gd name="T6" fmla="*/ 0 w 145"/>
                  <a:gd name="T7" fmla="*/ 1 h 117"/>
                  <a:gd name="T8" fmla="*/ 0 w 145"/>
                  <a:gd name="T9" fmla="*/ 1 h 117"/>
                  <a:gd name="T10" fmla="*/ 0 w 145"/>
                  <a:gd name="T11" fmla="*/ 1 h 117"/>
                  <a:gd name="T12" fmla="*/ 1 w 145"/>
                  <a:gd name="T13" fmla="*/ 1 h 117"/>
                  <a:gd name="T14" fmla="*/ 1 w 145"/>
                  <a:gd name="T15" fmla="*/ 1 h 117"/>
                  <a:gd name="T16" fmla="*/ 1 w 145"/>
                  <a:gd name="T17" fmla="*/ 1 h 117"/>
                  <a:gd name="T18" fmla="*/ 1 w 145"/>
                  <a:gd name="T19" fmla="*/ 1 h 117"/>
                  <a:gd name="T20" fmla="*/ 1 w 145"/>
                  <a:gd name="T21" fmla="*/ 1 h 117"/>
                  <a:gd name="T22" fmla="*/ 1 w 145"/>
                  <a:gd name="T23" fmla="*/ 1 h 117"/>
                  <a:gd name="T24" fmla="*/ 2 w 145"/>
                  <a:gd name="T25" fmla="*/ 1 h 117"/>
                  <a:gd name="T26" fmla="*/ 2 w 145"/>
                  <a:gd name="T27" fmla="*/ 1 h 117"/>
                  <a:gd name="T28" fmla="*/ 2 w 145"/>
                  <a:gd name="T29" fmla="*/ 0 h 117"/>
                  <a:gd name="T30" fmla="*/ 2 w 145"/>
                  <a:gd name="T31" fmla="*/ 0 h 117"/>
                  <a:gd name="T32" fmla="*/ 2 w 145"/>
                  <a:gd name="T33" fmla="*/ 0 h 117"/>
                  <a:gd name="T34" fmla="*/ 2 w 145"/>
                  <a:gd name="T35" fmla="*/ 0 h 117"/>
                  <a:gd name="T36" fmla="*/ 1 w 145"/>
                  <a:gd name="T37" fmla="*/ 0 h 117"/>
                  <a:gd name="T38" fmla="*/ 1 w 145"/>
                  <a:gd name="T39" fmla="*/ 0 h 117"/>
                  <a:gd name="T40" fmla="*/ 1 w 145"/>
                  <a:gd name="T41" fmla="*/ 0 h 117"/>
                  <a:gd name="T42" fmla="*/ 1 w 145"/>
                  <a:gd name="T43" fmla="*/ 0 h 117"/>
                  <a:gd name="T44" fmla="*/ 1 w 145"/>
                  <a:gd name="T45" fmla="*/ 0 h 117"/>
                  <a:gd name="T46" fmla="*/ 1 w 145"/>
                  <a:gd name="T47" fmla="*/ 0 h 117"/>
                  <a:gd name="T48" fmla="*/ 0 w 145"/>
                  <a:gd name="T49" fmla="*/ 0 h 117"/>
                  <a:gd name="T50" fmla="*/ 0 w 145"/>
                  <a:gd name="T51" fmla="*/ 1 h 117"/>
                  <a:gd name="T52" fmla="*/ 0 w 145"/>
                  <a:gd name="T53" fmla="*/ 1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45"/>
                  <a:gd name="T82" fmla="*/ 0 h 117"/>
                  <a:gd name="T83" fmla="*/ 145 w 145"/>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45" h="117">
                    <a:moveTo>
                      <a:pt x="2" y="81"/>
                    </a:moveTo>
                    <a:lnTo>
                      <a:pt x="0" y="91"/>
                    </a:lnTo>
                    <a:lnTo>
                      <a:pt x="5" y="101"/>
                    </a:lnTo>
                    <a:lnTo>
                      <a:pt x="10" y="107"/>
                    </a:lnTo>
                    <a:lnTo>
                      <a:pt x="16" y="111"/>
                    </a:lnTo>
                    <a:lnTo>
                      <a:pt x="33" y="116"/>
                    </a:lnTo>
                    <a:lnTo>
                      <a:pt x="50" y="117"/>
                    </a:lnTo>
                    <a:lnTo>
                      <a:pt x="65" y="117"/>
                    </a:lnTo>
                    <a:lnTo>
                      <a:pt x="75" y="114"/>
                    </a:lnTo>
                    <a:lnTo>
                      <a:pt x="85" y="110"/>
                    </a:lnTo>
                    <a:lnTo>
                      <a:pt x="97" y="103"/>
                    </a:lnTo>
                    <a:lnTo>
                      <a:pt x="110" y="92"/>
                    </a:lnTo>
                    <a:lnTo>
                      <a:pt x="138" y="61"/>
                    </a:lnTo>
                    <a:lnTo>
                      <a:pt x="143" y="50"/>
                    </a:lnTo>
                    <a:lnTo>
                      <a:pt x="145" y="38"/>
                    </a:lnTo>
                    <a:lnTo>
                      <a:pt x="141" y="18"/>
                    </a:lnTo>
                    <a:lnTo>
                      <a:pt x="132" y="10"/>
                    </a:lnTo>
                    <a:lnTo>
                      <a:pt x="122" y="5"/>
                    </a:lnTo>
                    <a:lnTo>
                      <a:pt x="111" y="2"/>
                    </a:lnTo>
                    <a:lnTo>
                      <a:pt x="87" y="0"/>
                    </a:lnTo>
                    <a:lnTo>
                      <a:pt x="70" y="4"/>
                    </a:lnTo>
                    <a:lnTo>
                      <a:pt x="50" y="10"/>
                    </a:lnTo>
                    <a:lnTo>
                      <a:pt x="44" y="26"/>
                    </a:lnTo>
                    <a:lnTo>
                      <a:pt x="41" y="33"/>
                    </a:lnTo>
                    <a:lnTo>
                      <a:pt x="37" y="40"/>
                    </a:lnTo>
                    <a:lnTo>
                      <a:pt x="2" y="80"/>
                    </a:lnTo>
                    <a:lnTo>
                      <a:pt x="2" y="8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26" name="Freeform 267"/>
              <p:cNvSpPr>
                <a:spLocks/>
              </p:cNvSpPr>
              <p:nvPr/>
            </p:nvSpPr>
            <p:spPr bwMode="auto">
              <a:xfrm>
                <a:off x="3830" y="3160"/>
                <a:ext cx="48" cy="42"/>
              </a:xfrm>
              <a:custGeom>
                <a:avLst/>
                <a:gdLst>
                  <a:gd name="T0" fmla="*/ 1 w 145"/>
                  <a:gd name="T1" fmla="*/ 0 h 126"/>
                  <a:gd name="T2" fmla="*/ 1 w 145"/>
                  <a:gd name="T3" fmla="*/ 0 h 126"/>
                  <a:gd name="T4" fmla="*/ 1 w 145"/>
                  <a:gd name="T5" fmla="*/ 0 h 126"/>
                  <a:gd name="T6" fmla="*/ 1 w 145"/>
                  <a:gd name="T7" fmla="*/ 0 h 126"/>
                  <a:gd name="T8" fmla="*/ 1 w 145"/>
                  <a:gd name="T9" fmla="*/ 0 h 126"/>
                  <a:gd name="T10" fmla="*/ 0 w 145"/>
                  <a:gd name="T11" fmla="*/ 0 h 126"/>
                  <a:gd name="T12" fmla="*/ 0 w 145"/>
                  <a:gd name="T13" fmla="*/ 0 h 126"/>
                  <a:gd name="T14" fmla="*/ 0 w 145"/>
                  <a:gd name="T15" fmla="*/ 0 h 126"/>
                  <a:gd name="T16" fmla="*/ 0 w 145"/>
                  <a:gd name="T17" fmla="*/ 0 h 126"/>
                  <a:gd name="T18" fmla="*/ 0 w 145"/>
                  <a:gd name="T19" fmla="*/ 0 h 126"/>
                  <a:gd name="T20" fmla="*/ 0 w 145"/>
                  <a:gd name="T21" fmla="*/ 1 h 126"/>
                  <a:gd name="T22" fmla="*/ 0 w 145"/>
                  <a:gd name="T23" fmla="*/ 1 h 126"/>
                  <a:gd name="T24" fmla="*/ 0 w 145"/>
                  <a:gd name="T25" fmla="*/ 1 h 126"/>
                  <a:gd name="T26" fmla="*/ 0 w 145"/>
                  <a:gd name="T27" fmla="*/ 1 h 126"/>
                  <a:gd name="T28" fmla="*/ 0 w 145"/>
                  <a:gd name="T29" fmla="*/ 1 h 126"/>
                  <a:gd name="T30" fmla="*/ 0 w 145"/>
                  <a:gd name="T31" fmla="*/ 1 h 126"/>
                  <a:gd name="T32" fmla="*/ 1 w 145"/>
                  <a:gd name="T33" fmla="*/ 1 h 126"/>
                  <a:gd name="T34" fmla="*/ 1 w 145"/>
                  <a:gd name="T35" fmla="*/ 1 h 126"/>
                  <a:gd name="T36" fmla="*/ 1 w 145"/>
                  <a:gd name="T37" fmla="*/ 2 h 126"/>
                  <a:gd name="T38" fmla="*/ 1 w 145"/>
                  <a:gd name="T39" fmla="*/ 2 h 126"/>
                  <a:gd name="T40" fmla="*/ 1 w 145"/>
                  <a:gd name="T41" fmla="*/ 2 h 126"/>
                  <a:gd name="T42" fmla="*/ 1 w 145"/>
                  <a:gd name="T43" fmla="*/ 2 h 126"/>
                  <a:gd name="T44" fmla="*/ 1 w 145"/>
                  <a:gd name="T45" fmla="*/ 2 h 126"/>
                  <a:gd name="T46" fmla="*/ 1 w 145"/>
                  <a:gd name="T47" fmla="*/ 2 h 126"/>
                  <a:gd name="T48" fmla="*/ 2 w 145"/>
                  <a:gd name="T49" fmla="*/ 1 h 126"/>
                  <a:gd name="T50" fmla="*/ 2 w 145"/>
                  <a:gd name="T51" fmla="*/ 1 h 126"/>
                  <a:gd name="T52" fmla="*/ 2 w 145"/>
                  <a:gd name="T53" fmla="*/ 1 h 126"/>
                  <a:gd name="T54" fmla="*/ 2 w 145"/>
                  <a:gd name="T55" fmla="*/ 1 h 126"/>
                  <a:gd name="T56" fmla="*/ 2 w 145"/>
                  <a:gd name="T57" fmla="*/ 1 h 126"/>
                  <a:gd name="T58" fmla="*/ 2 w 145"/>
                  <a:gd name="T59" fmla="*/ 1 h 126"/>
                  <a:gd name="T60" fmla="*/ 1 w 145"/>
                  <a:gd name="T61" fmla="*/ 0 h 126"/>
                  <a:gd name="T62" fmla="*/ 1 w 145"/>
                  <a:gd name="T63" fmla="*/ 0 h 1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5"/>
                  <a:gd name="T97" fmla="*/ 0 h 126"/>
                  <a:gd name="T98" fmla="*/ 145 w 145"/>
                  <a:gd name="T99" fmla="*/ 126 h 1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5" h="126">
                    <a:moveTo>
                      <a:pt x="100" y="7"/>
                    </a:moveTo>
                    <a:lnTo>
                      <a:pt x="85" y="3"/>
                    </a:lnTo>
                    <a:lnTo>
                      <a:pt x="73" y="0"/>
                    </a:lnTo>
                    <a:lnTo>
                      <a:pt x="61" y="0"/>
                    </a:lnTo>
                    <a:lnTo>
                      <a:pt x="48" y="0"/>
                    </a:lnTo>
                    <a:lnTo>
                      <a:pt x="32" y="7"/>
                    </a:lnTo>
                    <a:lnTo>
                      <a:pt x="22" y="13"/>
                    </a:lnTo>
                    <a:lnTo>
                      <a:pt x="15" y="18"/>
                    </a:lnTo>
                    <a:lnTo>
                      <a:pt x="7" y="25"/>
                    </a:lnTo>
                    <a:lnTo>
                      <a:pt x="2" y="36"/>
                    </a:lnTo>
                    <a:lnTo>
                      <a:pt x="0" y="47"/>
                    </a:lnTo>
                    <a:lnTo>
                      <a:pt x="1" y="59"/>
                    </a:lnTo>
                    <a:lnTo>
                      <a:pt x="3" y="70"/>
                    </a:lnTo>
                    <a:lnTo>
                      <a:pt x="12" y="80"/>
                    </a:lnTo>
                    <a:lnTo>
                      <a:pt x="22" y="91"/>
                    </a:lnTo>
                    <a:lnTo>
                      <a:pt x="34" y="104"/>
                    </a:lnTo>
                    <a:lnTo>
                      <a:pt x="48" y="112"/>
                    </a:lnTo>
                    <a:lnTo>
                      <a:pt x="57" y="119"/>
                    </a:lnTo>
                    <a:lnTo>
                      <a:pt x="68" y="125"/>
                    </a:lnTo>
                    <a:lnTo>
                      <a:pt x="75" y="126"/>
                    </a:lnTo>
                    <a:lnTo>
                      <a:pt x="85" y="126"/>
                    </a:lnTo>
                    <a:lnTo>
                      <a:pt x="96" y="126"/>
                    </a:lnTo>
                    <a:lnTo>
                      <a:pt x="109" y="124"/>
                    </a:lnTo>
                    <a:lnTo>
                      <a:pt x="118" y="122"/>
                    </a:lnTo>
                    <a:lnTo>
                      <a:pt x="127" y="118"/>
                    </a:lnTo>
                    <a:lnTo>
                      <a:pt x="136" y="112"/>
                    </a:lnTo>
                    <a:lnTo>
                      <a:pt x="142" y="105"/>
                    </a:lnTo>
                    <a:lnTo>
                      <a:pt x="145" y="91"/>
                    </a:lnTo>
                    <a:lnTo>
                      <a:pt x="142" y="75"/>
                    </a:lnTo>
                    <a:lnTo>
                      <a:pt x="139" y="60"/>
                    </a:lnTo>
                    <a:lnTo>
                      <a:pt x="98" y="5"/>
                    </a:lnTo>
                    <a:lnTo>
                      <a:pt x="100" y="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27" name="Freeform 268"/>
              <p:cNvSpPr>
                <a:spLocks/>
              </p:cNvSpPr>
              <p:nvPr/>
            </p:nvSpPr>
            <p:spPr bwMode="auto">
              <a:xfrm>
                <a:off x="3679" y="3152"/>
                <a:ext cx="75" cy="70"/>
              </a:xfrm>
              <a:custGeom>
                <a:avLst/>
                <a:gdLst>
                  <a:gd name="T0" fmla="*/ 3 w 223"/>
                  <a:gd name="T1" fmla="*/ 0 h 210"/>
                  <a:gd name="T2" fmla="*/ 3 w 223"/>
                  <a:gd name="T3" fmla="*/ 0 h 210"/>
                  <a:gd name="T4" fmla="*/ 3 w 223"/>
                  <a:gd name="T5" fmla="*/ 0 h 210"/>
                  <a:gd name="T6" fmla="*/ 2 w 223"/>
                  <a:gd name="T7" fmla="*/ 0 h 210"/>
                  <a:gd name="T8" fmla="*/ 2 w 223"/>
                  <a:gd name="T9" fmla="*/ 0 h 210"/>
                  <a:gd name="T10" fmla="*/ 2 w 223"/>
                  <a:gd name="T11" fmla="*/ 0 h 210"/>
                  <a:gd name="T12" fmla="*/ 2 w 223"/>
                  <a:gd name="T13" fmla="*/ 0 h 210"/>
                  <a:gd name="T14" fmla="*/ 1 w 223"/>
                  <a:gd name="T15" fmla="*/ 0 h 210"/>
                  <a:gd name="T16" fmla="*/ 1 w 223"/>
                  <a:gd name="T17" fmla="*/ 0 h 210"/>
                  <a:gd name="T18" fmla="*/ 1 w 223"/>
                  <a:gd name="T19" fmla="*/ 0 h 210"/>
                  <a:gd name="T20" fmla="*/ 1 w 223"/>
                  <a:gd name="T21" fmla="*/ 0 h 210"/>
                  <a:gd name="T22" fmla="*/ 1 w 223"/>
                  <a:gd name="T23" fmla="*/ 0 h 210"/>
                  <a:gd name="T24" fmla="*/ 2 w 223"/>
                  <a:gd name="T25" fmla="*/ 0 h 210"/>
                  <a:gd name="T26" fmla="*/ 2 w 223"/>
                  <a:gd name="T27" fmla="*/ 0 h 210"/>
                  <a:gd name="T28" fmla="*/ 2 w 223"/>
                  <a:gd name="T29" fmla="*/ 0 h 210"/>
                  <a:gd name="T30" fmla="*/ 2 w 223"/>
                  <a:gd name="T31" fmla="*/ 0 h 210"/>
                  <a:gd name="T32" fmla="*/ 2 w 223"/>
                  <a:gd name="T33" fmla="*/ 0 h 210"/>
                  <a:gd name="T34" fmla="*/ 3 w 223"/>
                  <a:gd name="T35" fmla="*/ 0 h 210"/>
                  <a:gd name="T36" fmla="*/ 3 w 223"/>
                  <a:gd name="T37" fmla="*/ 1 h 210"/>
                  <a:gd name="T38" fmla="*/ 3 w 223"/>
                  <a:gd name="T39" fmla="*/ 1 h 210"/>
                  <a:gd name="T40" fmla="*/ 3 w 223"/>
                  <a:gd name="T41" fmla="*/ 1 h 210"/>
                  <a:gd name="T42" fmla="*/ 2 w 223"/>
                  <a:gd name="T43" fmla="*/ 1 h 210"/>
                  <a:gd name="T44" fmla="*/ 2 w 223"/>
                  <a:gd name="T45" fmla="*/ 2 h 210"/>
                  <a:gd name="T46" fmla="*/ 2 w 223"/>
                  <a:gd name="T47" fmla="*/ 2 h 210"/>
                  <a:gd name="T48" fmla="*/ 2 w 223"/>
                  <a:gd name="T49" fmla="*/ 2 h 210"/>
                  <a:gd name="T50" fmla="*/ 2 w 223"/>
                  <a:gd name="T51" fmla="*/ 2 h 210"/>
                  <a:gd name="T52" fmla="*/ 1 w 223"/>
                  <a:gd name="T53" fmla="*/ 2 h 210"/>
                  <a:gd name="T54" fmla="*/ 1 w 223"/>
                  <a:gd name="T55" fmla="*/ 2 h 210"/>
                  <a:gd name="T56" fmla="*/ 1 w 223"/>
                  <a:gd name="T57" fmla="*/ 2 h 210"/>
                  <a:gd name="T58" fmla="*/ 1 w 223"/>
                  <a:gd name="T59" fmla="*/ 2 h 210"/>
                  <a:gd name="T60" fmla="*/ 1 w 223"/>
                  <a:gd name="T61" fmla="*/ 2 h 210"/>
                  <a:gd name="T62" fmla="*/ 1 w 223"/>
                  <a:gd name="T63" fmla="*/ 1 h 210"/>
                  <a:gd name="T64" fmla="*/ 1 w 223"/>
                  <a:gd name="T65" fmla="*/ 1 h 210"/>
                  <a:gd name="T66" fmla="*/ 0 w 223"/>
                  <a:gd name="T67" fmla="*/ 1 h 210"/>
                  <a:gd name="T68" fmla="*/ 0 w 223"/>
                  <a:gd name="T69" fmla="*/ 2 h 210"/>
                  <a:gd name="T70" fmla="*/ 0 w 223"/>
                  <a:gd name="T71" fmla="*/ 2 h 210"/>
                  <a:gd name="T72" fmla="*/ 0 w 223"/>
                  <a:gd name="T73" fmla="*/ 2 h 210"/>
                  <a:gd name="T74" fmla="*/ 0 w 223"/>
                  <a:gd name="T75" fmla="*/ 2 h 210"/>
                  <a:gd name="T76" fmla="*/ 0 w 223"/>
                  <a:gd name="T77" fmla="*/ 2 h 210"/>
                  <a:gd name="T78" fmla="*/ 0 w 223"/>
                  <a:gd name="T79" fmla="*/ 2 h 210"/>
                  <a:gd name="T80" fmla="*/ 0 w 223"/>
                  <a:gd name="T81" fmla="*/ 3 h 210"/>
                  <a:gd name="T82" fmla="*/ 0 w 223"/>
                  <a:gd name="T83" fmla="*/ 3 h 210"/>
                  <a:gd name="T84" fmla="*/ 1 w 223"/>
                  <a:gd name="T85" fmla="*/ 3 h 210"/>
                  <a:gd name="T86" fmla="*/ 1 w 223"/>
                  <a:gd name="T87" fmla="*/ 3 h 210"/>
                  <a:gd name="T88" fmla="*/ 1 w 223"/>
                  <a:gd name="T89" fmla="*/ 3 h 210"/>
                  <a:gd name="T90" fmla="*/ 1 w 223"/>
                  <a:gd name="T91" fmla="*/ 3 h 210"/>
                  <a:gd name="T92" fmla="*/ 1 w 223"/>
                  <a:gd name="T93" fmla="*/ 2 h 210"/>
                  <a:gd name="T94" fmla="*/ 2 w 223"/>
                  <a:gd name="T95" fmla="*/ 2 h 210"/>
                  <a:gd name="T96" fmla="*/ 3 w 223"/>
                  <a:gd name="T97" fmla="*/ 1 h 210"/>
                  <a:gd name="T98" fmla="*/ 3 w 223"/>
                  <a:gd name="T99" fmla="*/ 1 h 210"/>
                  <a:gd name="T100" fmla="*/ 3 w 223"/>
                  <a:gd name="T101" fmla="*/ 1 h 210"/>
                  <a:gd name="T102" fmla="*/ 3 w 223"/>
                  <a:gd name="T103" fmla="*/ 0 h 210"/>
                  <a:gd name="T104" fmla="*/ 3 w 223"/>
                  <a:gd name="T105" fmla="*/ 0 h 2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3"/>
                  <a:gd name="T160" fmla="*/ 0 h 210"/>
                  <a:gd name="T161" fmla="*/ 223 w 223"/>
                  <a:gd name="T162" fmla="*/ 210 h 21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3" h="210">
                    <a:moveTo>
                      <a:pt x="216" y="20"/>
                    </a:moveTo>
                    <a:lnTo>
                      <a:pt x="210" y="13"/>
                    </a:lnTo>
                    <a:lnTo>
                      <a:pt x="198" y="7"/>
                    </a:lnTo>
                    <a:lnTo>
                      <a:pt x="185" y="2"/>
                    </a:lnTo>
                    <a:lnTo>
                      <a:pt x="167" y="0"/>
                    </a:lnTo>
                    <a:lnTo>
                      <a:pt x="147" y="0"/>
                    </a:lnTo>
                    <a:lnTo>
                      <a:pt x="123" y="5"/>
                    </a:lnTo>
                    <a:lnTo>
                      <a:pt x="115" y="8"/>
                    </a:lnTo>
                    <a:lnTo>
                      <a:pt x="112" y="13"/>
                    </a:lnTo>
                    <a:lnTo>
                      <a:pt x="109" y="26"/>
                    </a:lnTo>
                    <a:lnTo>
                      <a:pt x="108" y="31"/>
                    </a:lnTo>
                    <a:lnTo>
                      <a:pt x="109" y="31"/>
                    </a:lnTo>
                    <a:lnTo>
                      <a:pt x="130" y="23"/>
                    </a:lnTo>
                    <a:lnTo>
                      <a:pt x="147" y="21"/>
                    </a:lnTo>
                    <a:lnTo>
                      <a:pt x="171" y="22"/>
                    </a:lnTo>
                    <a:lnTo>
                      <a:pt x="182" y="25"/>
                    </a:lnTo>
                    <a:lnTo>
                      <a:pt x="192" y="29"/>
                    </a:lnTo>
                    <a:lnTo>
                      <a:pt x="201" y="38"/>
                    </a:lnTo>
                    <a:lnTo>
                      <a:pt x="205" y="58"/>
                    </a:lnTo>
                    <a:lnTo>
                      <a:pt x="203" y="69"/>
                    </a:lnTo>
                    <a:lnTo>
                      <a:pt x="198" y="82"/>
                    </a:lnTo>
                    <a:lnTo>
                      <a:pt x="171" y="113"/>
                    </a:lnTo>
                    <a:lnTo>
                      <a:pt x="158" y="124"/>
                    </a:lnTo>
                    <a:lnTo>
                      <a:pt x="145" y="131"/>
                    </a:lnTo>
                    <a:lnTo>
                      <a:pt x="136" y="135"/>
                    </a:lnTo>
                    <a:lnTo>
                      <a:pt x="124" y="138"/>
                    </a:lnTo>
                    <a:lnTo>
                      <a:pt x="109" y="138"/>
                    </a:lnTo>
                    <a:lnTo>
                      <a:pt x="92" y="137"/>
                    </a:lnTo>
                    <a:lnTo>
                      <a:pt x="75" y="132"/>
                    </a:lnTo>
                    <a:lnTo>
                      <a:pt x="69" y="128"/>
                    </a:lnTo>
                    <a:lnTo>
                      <a:pt x="65" y="122"/>
                    </a:lnTo>
                    <a:lnTo>
                      <a:pt x="60" y="112"/>
                    </a:lnTo>
                    <a:lnTo>
                      <a:pt x="60" y="102"/>
                    </a:lnTo>
                    <a:lnTo>
                      <a:pt x="38" y="118"/>
                    </a:lnTo>
                    <a:lnTo>
                      <a:pt x="18" y="138"/>
                    </a:lnTo>
                    <a:lnTo>
                      <a:pt x="4" y="154"/>
                    </a:lnTo>
                    <a:lnTo>
                      <a:pt x="0" y="167"/>
                    </a:lnTo>
                    <a:lnTo>
                      <a:pt x="0" y="177"/>
                    </a:lnTo>
                    <a:lnTo>
                      <a:pt x="4" y="188"/>
                    </a:lnTo>
                    <a:lnTo>
                      <a:pt x="12" y="199"/>
                    </a:lnTo>
                    <a:lnTo>
                      <a:pt x="23" y="206"/>
                    </a:lnTo>
                    <a:lnTo>
                      <a:pt x="35" y="209"/>
                    </a:lnTo>
                    <a:lnTo>
                      <a:pt x="49" y="210"/>
                    </a:lnTo>
                    <a:lnTo>
                      <a:pt x="60" y="210"/>
                    </a:lnTo>
                    <a:lnTo>
                      <a:pt x="78" y="206"/>
                    </a:lnTo>
                    <a:lnTo>
                      <a:pt x="96" y="203"/>
                    </a:lnTo>
                    <a:lnTo>
                      <a:pt x="115" y="196"/>
                    </a:lnTo>
                    <a:lnTo>
                      <a:pt x="132" y="185"/>
                    </a:lnTo>
                    <a:lnTo>
                      <a:pt x="205" y="121"/>
                    </a:lnTo>
                    <a:lnTo>
                      <a:pt x="218" y="101"/>
                    </a:lnTo>
                    <a:lnTo>
                      <a:pt x="223" y="51"/>
                    </a:lnTo>
                    <a:lnTo>
                      <a:pt x="221" y="33"/>
                    </a:lnTo>
                    <a:lnTo>
                      <a:pt x="216"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28" name="Freeform 269"/>
              <p:cNvSpPr>
                <a:spLocks/>
              </p:cNvSpPr>
              <p:nvPr/>
            </p:nvSpPr>
            <p:spPr bwMode="auto">
              <a:xfrm>
                <a:off x="3712" y="2955"/>
                <a:ext cx="58" cy="205"/>
              </a:xfrm>
              <a:custGeom>
                <a:avLst/>
                <a:gdLst>
                  <a:gd name="T0" fmla="*/ 1 w 174"/>
                  <a:gd name="T1" fmla="*/ 8 h 616"/>
                  <a:gd name="T2" fmla="*/ 1 w 174"/>
                  <a:gd name="T3" fmla="*/ 7 h 616"/>
                  <a:gd name="T4" fmla="*/ 1 w 174"/>
                  <a:gd name="T5" fmla="*/ 7 h 616"/>
                  <a:gd name="T6" fmla="*/ 1 w 174"/>
                  <a:gd name="T7" fmla="*/ 7 h 616"/>
                  <a:gd name="T8" fmla="*/ 1 w 174"/>
                  <a:gd name="T9" fmla="*/ 7 h 616"/>
                  <a:gd name="T10" fmla="*/ 1 w 174"/>
                  <a:gd name="T11" fmla="*/ 7 h 616"/>
                  <a:gd name="T12" fmla="*/ 0 w 174"/>
                  <a:gd name="T13" fmla="*/ 7 h 616"/>
                  <a:gd name="T14" fmla="*/ 0 w 174"/>
                  <a:gd name="T15" fmla="*/ 7 h 616"/>
                  <a:gd name="T16" fmla="*/ 0 w 174"/>
                  <a:gd name="T17" fmla="*/ 7 h 616"/>
                  <a:gd name="T18" fmla="*/ 0 w 174"/>
                  <a:gd name="T19" fmla="*/ 7 h 616"/>
                  <a:gd name="T20" fmla="*/ 0 w 174"/>
                  <a:gd name="T21" fmla="*/ 6 h 616"/>
                  <a:gd name="T22" fmla="*/ 0 w 174"/>
                  <a:gd name="T23" fmla="*/ 5 h 616"/>
                  <a:gd name="T24" fmla="*/ 0 w 174"/>
                  <a:gd name="T25" fmla="*/ 4 h 616"/>
                  <a:gd name="T26" fmla="*/ 0 w 174"/>
                  <a:gd name="T27" fmla="*/ 2 h 616"/>
                  <a:gd name="T28" fmla="*/ 0 w 174"/>
                  <a:gd name="T29" fmla="*/ 2 h 616"/>
                  <a:gd name="T30" fmla="*/ 0 w 174"/>
                  <a:gd name="T31" fmla="*/ 1 h 616"/>
                  <a:gd name="T32" fmla="*/ 0 w 174"/>
                  <a:gd name="T33" fmla="*/ 1 h 616"/>
                  <a:gd name="T34" fmla="*/ 0 w 174"/>
                  <a:gd name="T35" fmla="*/ 0 h 616"/>
                  <a:gd name="T36" fmla="*/ 0 w 174"/>
                  <a:gd name="T37" fmla="*/ 0 h 616"/>
                  <a:gd name="T38" fmla="*/ 0 w 174"/>
                  <a:gd name="T39" fmla="*/ 0 h 616"/>
                  <a:gd name="T40" fmla="*/ 2 w 174"/>
                  <a:gd name="T41" fmla="*/ 0 h 616"/>
                  <a:gd name="T42" fmla="*/ 2 w 174"/>
                  <a:gd name="T43" fmla="*/ 0 h 616"/>
                  <a:gd name="T44" fmla="*/ 2 w 174"/>
                  <a:gd name="T45" fmla="*/ 0 h 616"/>
                  <a:gd name="T46" fmla="*/ 2 w 174"/>
                  <a:gd name="T47" fmla="*/ 1 h 616"/>
                  <a:gd name="T48" fmla="*/ 2 w 174"/>
                  <a:gd name="T49" fmla="*/ 1 h 616"/>
                  <a:gd name="T50" fmla="*/ 2 w 174"/>
                  <a:gd name="T51" fmla="*/ 1 h 616"/>
                  <a:gd name="T52" fmla="*/ 2 w 174"/>
                  <a:gd name="T53" fmla="*/ 2 h 616"/>
                  <a:gd name="T54" fmla="*/ 2 w 174"/>
                  <a:gd name="T55" fmla="*/ 2 h 616"/>
                  <a:gd name="T56" fmla="*/ 2 w 174"/>
                  <a:gd name="T57" fmla="*/ 3 h 616"/>
                  <a:gd name="T58" fmla="*/ 2 w 174"/>
                  <a:gd name="T59" fmla="*/ 3 h 616"/>
                  <a:gd name="T60" fmla="*/ 2 w 174"/>
                  <a:gd name="T61" fmla="*/ 4 h 616"/>
                  <a:gd name="T62" fmla="*/ 2 w 174"/>
                  <a:gd name="T63" fmla="*/ 5 h 616"/>
                  <a:gd name="T64" fmla="*/ 2 w 174"/>
                  <a:gd name="T65" fmla="*/ 5 h 616"/>
                  <a:gd name="T66" fmla="*/ 2 w 174"/>
                  <a:gd name="T67" fmla="*/ 6 h 616"/>
                  <a:gd name="T68" fmla="*/ 2 w 174"/>
                  <a:gd name="T69" fmla="*/ 6 h 616"/>
                  <a:gd name="T70" fmla="*/ 1 w 174"/>
                  <a:gd name="T71" fmla="*/ 7 h 616"/>
                  <a:gd name="T72" fmla="*/ 1 w 174"/>
                  <a:gd name="T73" fmla="*/ 7 h 616"/>
                  <a:gd name="T74" fmla="*/ 1 w 174"/>
                  <a:gd name="T75" fmla="*/ 7 h 616"/>
                  <a:gd name="T76" fmla="*/ 1 w 174"/>
                  <a:gd name="T77" fmla="*/ 7 h 616"/>
                  <a:gd name="T78" fmla="*/ 1 w 174"/>
                  <a:gd name="T79" fmla="*/ 8 h 6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4"/>
                  <a:gd name="T121" fmla="*/ 0 h 616"/>
                  <a:gd name="T122" fmla="*/ 174 w 174"/>
                  <a:gd name="T123" fmla="*/ 616 h 6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4" h="616">
                    <a:moveTo>
                      <a:pt x="118" y="616"/>
                    </a:moveTo>
                    <a:lnTo>
                      <a:pt x="112" y="606"/>
                    </a:lnTo>
                    <a:lnTo>
                      <a:pt x="102" y="600"/>
                    </a:lnTo>
                    <a:lnTo>
                      <a:pt x="88" y="595"/>
                    </a:lnTo>
                    <a:lnTo>
                      <a:pt x="69" y="593"/>
                    </a:lnTo>
                    <a:lnTo>
                      <a:pt x="49" y="593"/>
                    </a:lnTo>
                    <a:lnTo>
                      <a:pt x="25" y="598"/>
                    </a:lnTo>
                    <a:lnTo>
                      <a:pt x="16" y="602"/>
                    </a:lnTo>
                    <a:lnTo>
                      <a:pt x="16" y="601"/>
                    </a:lnTo>
                    <a:lnTo>
                      <a:pt x="19" y="555"/>
                    </a:lnTo>
                    <a:lnTo>
                      <a:pt x="16" y="480"/>
                    </a:lnTo>
                    <a:lnTo>
                      <a:pt x="9" y="394"/>
                    </a:lnTo>
                    <a:lnTo>
                      <a:pt x="6" y="286"/>
                    </a:lnTo>
                    <a:lnTo>
                      <a:pt x="10" y="190"/>
                    </a:lnTo>
                    <a:lnTo>
                      <a:pt x="6" y="134"/>
                    </a:lnTo>
                    <a:lnTo>
                      <a:pt x="3" y="102"/>
                    </a:lnTo>
                    <a:lnTo>
                      <a:pt x="0" y="66"/>
                    </a:lnTo>
                    <a:lnTo>
                      <a:pt x="0" y="33"/>
                    </a:lnTo>
                    <a:lnTo>
                      <a:pt x="5" y="0"/>
                    </a:lnTo>
                    <a:lnTo>
                      <a:pt x="36" y="2"/>
                    </a:lnTo>
                    <a:lnTo>
                      <a:pt x="122" y="7"/>
                    </a:lnTo>
                    <a:lnTo>
                      <a:pt x="171" y="7"/>
                    </a:lnTo>
                    <a:lnTo>
                      <a:pt x="170" y="7"/>
                    </a:lnTo>
                    <a:lnTo>
                      <a:pt x="174" y="41"/>
                    </a:lnTo>
                    <a:lnTo>
                      <a:pt x="174" y="68"/>
                    </a:lnTo>
                    <a:lnTo>
                      <a:pt x="169" y="114"/>
                    </a:lnTo>
                    <a:lnTo>
                      <a:pt x="161" y="156"/>
                    </a:lnTo>
                    <a:lnTo>
                      <a:pt x="159" y="190"/>
                    </a:lnTo>
                    <a:lnTo>
                      <a:pt x="161" y="233"/>
                    </a:lnTo>
                    <a:lnTo>
                      <a:pt x="164" y="276"/>
                    </a:lnTo>
                    <a:lnTo>
                      <a:pt x="168" y="329"/>
                    </a:lnTo>
                    <a:lnTo>
                      <a:pt x="161" y="374"/>
                    </a:lnTo>
                    <a:lnTo>
                      <a:pt x="152" y="415"/>
                    </a:lnTo>
                    <a:lnTo>
                      <a:pt x="143" y="448"/>
                    </a:lnTo>
                    <a:lnTo>
                      <a:pt x="125" y="501"/>
                    </a:lnTo>
                    <a:lnTo>
                      <a:pt x="119" y="533"/>
                    </a:lnTo>
                    <a:lnTo>
                      <a:pt x="116" y="565"/>
                    </a:lnTo>
                    <a:lnTo>
                      <a:pt x="115" y="596"/>
                    </a:lnTo>
                    <a:lnTo>
                      <a:pt x="116" y="607"/>
                    </a:lnTo>
                    <a:lnTo>
                      <a:pt x="118" y="61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29" name="Freeform 270"/>
              <p:cNvSpPr>
                <a:spLocks/>
              </p:cNvSpPr>
              <p:nvPr/>
            </p:nvSpPr>
            <p:spPr bwMode="auto">
              <a:xfrm>
                <a:off x="3676" y="2584"/>
                <a:ext cx="32" cy="184"/>
              </a:xfrm>
              <a:custGeom>
                <a:avLst/>
                <a:gdLst>
                  <a:gd name="T0" fmla="*/ 1 w 97"/>
                  <a:gd name="T1" fmla="*/ 7 h 550"/>
                  <a:gd name="T2" fmla="*/ 1 w 97"/>
                  <a:gd name="T3" fmla="*/ 0 h 550"/>
                  <a:gd name="T4" fmla="*/ 1 w 97"/>
                  <a:gd name="T5" fmla="*/ 0 h 550"/>
                  <a:gd name="T6" fmla="*/ 1 w 97"/>
                  <a:gd name="T7" fmla="*/ 0 h 550"/>
                  <a:gd name="T8" fmla="*/ 1 w 97"/>
                  <a:gd name="T9" fmla="*/ 0 h 550"/>
                  <a:gd name="T10" fmla="*/ 1 w 97"/>
                  <a:gd name="T11" fmla="*/ 0 h 550"/>
                  <a:gd name="T12" fmla="*/ 1 w 97"/>
                  <a:gd name="T13" fmla="*/ 0 h 550"/>
                  <a:gd name="T14" fmla="*/ 1 w 97"/>
                  <a:gd name="T15" fmla="*/ 0 h 550"/>
                  <a:gd name="T16" fmla="*/ 1 w 97"/>
                  <a:gd name="T17" fmla="*/ 0 h 550"/>
                  <a:gd name="T18" fmla="*/ 1 w 97"/>
                  <a:gd name="T19" fmla="*/ 0 h 550"/>
                  <a:gd name="T20" fmla="*/ 1 w 97"/>
                  <a:gd name="T21" fmla="*/ 0 h 550"/>
                  <a:gd name="T22" fmla="*/ 0 w 97"/>
                  <a:gd name="T23" fmla="*/ 0 h 550"/>
                  <a:gd name="T24" fmla="*/ 1 w 97"/>
                  <a:gd name="T25" fmla="*/ 0 h 550"/>
                  <a:gd name="T26" fmla="*/ 1 w 97"/>
                  <a:gd name="T27" fmla="*/ 1 h 550"/>
                  <a:gd name="T28" fmla="*/ 1 w 97"/>
                  <a:gd name="T29" fmla="*/ 1 h 550"/>
                  <a:gd name="T30" fmla="*/ 1 w 97"/>
                  <a:gd name="T31" fmla="*/ 1 h 550"/>
                  <a:gd name="T32" fmla="*/ 1 w 97"/>
                  <a:gd name="T33" fmla="*/ 1 h 550"/>
                  <a:gd name="T34" fmla="*/ 1 w 97"/>
                  <a:gd name="T35" fmla="*/ 1 h 550"/>
                  <a:gd name="T36" fmla="*/ 1 w 97"/>
                  <a:gd name="T37" fmla="*/ 1 h 550"/>
                  <a:gd name="T38" fmla="*/ 1 w 97"/>
                  <a:gd name="T39" fmla="*/ 1 h 550"/>
                  <a:gd name="T40" fmla="*/ 1 w 97"/>
                  <a:gd name="T41" fmla="*/ 2 h 550"/>
                  <a:gd name="T42" fmla="*/ 1 w 97"/>
                  <a:gd name="T43" fmla="*/ 2 h 550"/>
                  <a:gd name="T44" fmla="*/ 1 w 97"/>
                  <a:gd name="T45" fmla="*/ 1 h 550"/>
                  <a:gd name="T46" fmla="*/ 1 w 97"/>
                  <a:gd name="T47" fmla="*/ 1 h 550"/>
                  <a:gd name="T48" fmla="*/ 0 w 97"/>
                  <a:gd name="T49" fmla="*/ 1 h 550"/>
                  <a:gd name="T50" fmla="*/ 0 w 97"/>
                  <a:gd name="T51" fmla="*/ 1 h 550"/>
                  <a:gd name="T52" fmla="*/ 0 w 97"/>
                  <a:gd name="T53" fmla="*/ 1 h 550"/>
                  <a:gd name="T54" fmla="*/ 0 w 97"/>
                  <a:gd name="T55" fmla="*/ 1 h 550"/>
                  <a:gd name="T56" fmla="*/ 0 w 97"/>
                  <a:gd name="T57" fmla="*/ 2 h 550"/>
                  <a:gd name="T58" fmla="*/ 0 w 97"/>
                  <a:gd name="T59" fmla="*/ 2 h 550"/>
                  <a:gd name="T60" fmla="*/ 0 w 97"/>
                  <a:gd name="T61" fmla="*/ 2 h 550"/>
                  <a:gd name="T62" fmla="*/ 0 w 97"/>
                  <a:gd name="T63" fmla="*/ 2 h 550"/>
                  <a:gd name="T64" fmla="*/ 0 w 97"/>
                  <a:gd name="T65" fmla="*/ 2 h 550"/>
                  <a:gd name="T66" fmla="*/ 0 w 97"/>
                  <a:gd name="T67" fmla="*/ 2 h 550"/>
                  <a:gd name="T68" fmla="*/ 0 w 97"/>
                  <a:gd name="T69" fmla="*/ 4 h 550"/>
                  <a:gd name="T70" fmla="*/ 0 w 97"/>
                  <a:gd name="T71" fmla="*/ 5 h 550"/>
                  <a:gd name="T72" fmla="*/ 0 w 97"/>
                  <a:gd name="T73" fmla="*/ 5 h 550"/>
                  <a:gd name="T74" fmla="*/ 0 w 97"/>
                  <a:gd name="T75" fmla="*/ 6 h 550"/>
                  <a:gd name="T76" fmla="*/ 0 w 97"/>
                  <a:gd name="T77" fmla="*/ 6 h 550"/>
                  <a:gd name="T78" fmla="*/ 0 w 97"/>
                  <a:gd name="T79" fmla="*/ 6 h 550"/>
                  <a:gd name="T80" fmla="*/ 1 w 97"/>
                  <a:gd name="T81" fmla="*/ 7 h 550"/>
                  <a:gd name="T82" fmla="*/ 1 w 97"/>
                  <a:gd name="T83" fmla="*/ 7 h 5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7"/>
                  <a:gd name="T127" fmla="*/ 0 h 550"/>
                  <a:gd name="T128" fmla="*/ 97 w 97"/>
                  <a:gd name="T129" fmla="*/ 550 h 5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7" h="550">
                    <a:moveTo>
                      <a:pt x="63" y="550"/>
                    </a:moveTo>
                    <a:lnTo>
                      <a:pt x="97" y="22"/>
                    </a:lnTo>
                    <a:lnTo>
                      <a:pt x="92" y="24"/>
                    </a:lnTo>
                    <a:lnTo>
                      <a:pt x="86" y="25"/>
                    </a:lnTo>
                    <a:lnTo>
                      <a:pt x="79" y="24"/>
                    </a:lnTo>
                    <a:lnTo>
                      <a:pt x="75" y="22"/>
                    </a:lnTo>
                    <a:lnTo>
                      <a:pt x="67" y="10"/>
                    </a:lnTo>
                    <a:lnTo>
                      <a:pt x="61" y="0"/>
                    </a:lnTo>
                    <a:lnTo>
                      <a:pt x="51" y="5"/>
                    </a:lnTo>
                    <a:lnTo>
                      <a:pt x="46" y="11"/>
                    </a:lnTo>
                    <a:lnTo>
                      <a:pt x="41" y="22"/>
                    </a:lnTo>
                    <a:lnTo>
                      <a:pt x="36" y="32"/>
                    </a:lnTo>
                    <a:lnTo>
                      <a:pt x="46" y="37"/>
                    </a:lnTo>
                    <a:lnTo>
                      <a:pt x="55" y="46"/>
                    </a:lnTo>
                    <a:lnTo>
                      <a:pt x="63" y="55"/>
                    </a:lnTo>
                    <a:lnTo>
                      <a:pt x="70" y="65"/>
                    </a:lnTo>
                    <a:lnTo>
                      <a:pt x="75" y="81"/>
                    </a:lnTo>
                    <a:lnTo>
                      <a:pt x="76" y="92"/>
                    </a:lnTo>
                    <a:lnTo>
                      <a:pt x="75" y="107"/>
                    </a:lnTo>
                    <a:lnTo>
                      <a:pt x="70" y="117"/>
                    </a:lnTo>
                    <a:lnTo>
                      <a:pt x="64" y="122"/>
                    </a:lnTo>
                    <a:lnTo>
                      <a:pt x="57" y="122"/>
                    </a:lnTo>
                    <a:lnTo>
                      <a:pt x="49" y="118"/>
                    </a:lnTo>
                    <a:lnTo>
                      <a:pt x="42" y="115"/>
                    </a:lnTo>
                    <a:lnTo>
                      <a:pt x="36" y="108"/>
                    </a:lnTo>
                    <a:lnTo>
                      <a:pt x="24" y="98"/>
                    </a:lnTo>
                    <a:lnTo>
                      <a:pt x="35" y="107"/>
                    </a:lnTo>
                    <a:lnTo>
                      <a:pt x="37" y="117"/>
                    </a:lnTo>
                    <a:lnTo>
                      <a:pt x="37" y="129"/>
                    </a:lnTo>
                    <a:lnTo>
                      <a:pt x="35" y="144"/>
                    </a:lnTo>
                    <a:lnTo>
                      <a:pt x="29" y="150"/>
                    </a:lnTo>
                    <a:lnTo>
                      <a:pt x="21" y="151"/>
                    </a:lnTo>
                    <a:lnTo>
                      <a:pt x="14" y="150"/>
                    </a:lnTo>
                    <a:lnTo>
                      <a:pt x="11" y="151"/>
                    </a:lnTo>
                    <a:lnTo>
                      <a:pt x="0" y="323"/>
                    </a:lnTo>
                    <a:lnTo>
                      <a:pt x="3" y="420"/>
                    </a:lnTo>
                    <a:lnTo>
                      <a:pt x="7" y="440"/>
                    </a:lnTo>
                    <a:lnTo>
                      <a:pt x="11" y="463"/>
                    </a:lnTo>
                    <a:lnTo>
                      <a:pt x="22" y="488"/>
                    </a:lnTo>
                    <a:lnTo>
                      <a:pt x="36" y="517"/>
                    </a:lnTo>
                    <a:lnTo>
                      <a:pt x="48" y="534"/>
                    </a:lnTo>
                    <a:lnTo>
                      <a:pt x="63" y="55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30" name="Freeform 271"/>
              <p:cNvSpPr>
                <a:spLocks/>
              </p:cNvSpPr>
              <p:nvPr/>
            </p:nvSpPr>
            <p:spPr bwMode="auto">
              <a:xfrm>
                <a:off x="3846" y="2562"/>
                <a:ext cx="32" cy="200"/>
              </a:xfrm>
              <a:custGeom>
                <a:avLst/>
                <a:gdLst>
                  <a:gd name="T0" fmla="*/ 1 w 97"/>
                  <a:gd name="T1" fmla="*/ 7 h 599"/>
                  <a:gd name="T2" fmla="*/ 0 w 97"/>
                  <a:gd name="T3" fmla="*/ 4 h 599"/>
                  <a:gd name="T4" fmla="*/ 0 w 97"/>
                  <a:gd name="T5" fmla="*/ 1 h 599"/>
                  <a:gd name="T6" fmla="*/ 0 w 97"/>
                  <a:gd name="T7" fmla="*/ 0 h 599"/>
                  <a:gd name="T8" fmla="*/ 0 w 97"/>
                  <a:gd name="T9" fmla="*/ 0 h 599"/>
                  <a:gd name="T10" fmla="*/ 0 w 97"/>
                  <a:gd name="T11" fmla="*/ 0 h 599"/>
                  <a:gd name="T12" fmla="*/ 1 w 97"/>
                  <a:gd name="T13" fmla="*/ 0 h 599"/>
                  <a:gd name="T14" fmla="*/ 1 w 97"/>
                  <a:gd name="T15" fmla="*/ 0 h 599"/>
                  <a:gd name="T16" fmla="*/ 1 w 97"/>
                  <a:gd name="T17" fmla="*/ 1 h 599"/>
                  <a:gd name="T18" fmla="*/ 1 w 97"/>
                  <a:gd name="T19" fmla="*/ 1 h 599"/>
                  <a:gd name="T20" fmla="*/ 1 w 97"/>
                  <a:gd name="T21" fmla="*/ 1 h 599"/>
                  <a:gd name="T22" fmla="*/ 1 w 97"/>
                  <a:gd name="T23" fmla="*/ 1 h 599"/>
                  <a:gd name="T24" fmla="*/ 1 w 97"/>
                  <a:gd name="T25" fmla="*/ 1 h 599"/>
                  <a:gd name="T26" fmla="*/ 1 w 97"/>
                  <a:gd name="T27" fmla="*/ 2 h 599"/>
                  <a:gd name="T28" fmla="*/ 1 w 97"/>
                  <a:gd name="T29" fmla="*/ 3 h 599"/>
                  <a:gd name="T30" fmla="*/ 1 w 97"/>
                  <a:gd name="T31" fmla="*/ 5 h 599"/>
                  <a:gd name="T32" fmla="*/ 1 w 97"/>
                  <a:gd name="T33" fmla="*/ 6 h 599"/>
                  <a:gd name="T34" fmla="*/ 1 w 97"/>
                  <a:gd name="T35" fmla="*/ 6 h 599"/>
                  <a:gd name="T36" fmla="*/ 1 w 97"/>
                  <a:gd name="T37" fmla="*/ 6 h 599"/>
                  <a:gd name="T38" fmla="*/ 1 w 97"/>
                  <a:gd name="T39" fmla="*/ 7 h 599"/>
                  <a:gd name="T40" fmla="*/ 1 w 97"/>
                  <a:gd name="T41" fmla="*/ 7 h 599"/>
                  <a:gd name="T42" fmla="*/ 1 w 97"/>
                  <a:gd name="T43" fmla="*/ 7 h 599"/>
                  <a:gd name="T44" fmla="*/ 1 w 97"/>
                  <a:gd name="T45" fmla="*/ 7 h 599"/>
                  <a:gd name="T46" fmla="*/ 1 w 97"/>
                  <a:gd name="T47" fmla="*/ 7 h 599"/>
                  <a:gd name="T48" fmla="*/ 1 w 97"/>
                  <a:gd name="T49" fmla="*/ 7 h 5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7"/>
                  <a:gd name="T76" fmla="*/ 0 h 599"/>
                  <a:gd name="T77" fmla="*/ 97 w 97"/>
                  <a:gd name="T78" fmla="*/ 599 h 5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7" h="599">
                    <a:moveTo>
                      <a:pt x="65" y="594"/>
                    </a:moveTo>
                    <a:lnTo>
                      <a:pt x="25" y="337"/>
                    </a:lnTo>
                    <a:lnTo>
                      <a:pt x="4" y="110"/>
                    </a:lnTo>
                    <a:lnTo>
                      <a:pt x="0" y="1"/>
                    </a:lnTo>
                    <a:lnTo>
                      <a:pt x="0" y="0"/>
                    </a:lnTo>
                    <a:lnTo>
                      <a:pt x="35" y="16"/>
                    </a:lnTo>
                    <a:lnTo>
                      <a:pt x="50" y="25"/>
                    </a:lnTo>
                    <a:lnTo>
                      <a:pt x="61" y="34"/>
                    </a:lnTo>
                    <a:lnTo>
                      <a:pt x="73" y="46"/>
                    </a:lnTo>
                    <a:lnTo>
                      <a:pt x="80" y="57"/>
                    </a:lnTo>
                    <a:lnTo>
                      <a:pt x="84" y="67"/>
                    </a:lnTo>
                    <a:lnTo>
                      <a:pt x="91" y="90"/>
                    </a:lnTo>
                    <a:lnTo>
                      <a:pt x="94" y="111"/>
                    </a:lnTo>
                    <a:lnTo>
                      <a:pt x="97" y="176"/>
                    </a:lnTo>
                    <a:lnTo>
                      <a:pt x="97" y="250"/>
                    </a:lnTo>
                    <a:lnTo>
                      <a:pt x="97" y="422"/>
                    </a:lnTo>
                    <a:lnTo>
                      <a:pt x="94" y="454"/>
                    </a:lnTo>
                    <a:lnTo>
                      <a:pt x="94" y="494"/>
                    </a:lnTo>
                    <a:lnTo>
                      <a:pt x="91" y="514"/>
                    </a:lnTo>
                    <a:lnTo>
                      <a:pt x="88" y="540"/>
                    </a:lnTo>
                    <a:lnTo>
                      <a:pt x="86" y="552"/>
                    </a:lnTo>
                    <a:lnTo>
                      <a:pt x="83" y="565"/>
                    </a:lnTo>
                    <a:lnTo>
                      <a:pt x="77" y="583"/>
                    </a:lnTo>
                    <a:lnTo>
                      <a:pt x="67" y="599"/>
                    </a:lnTo>
                    <a:lnTo>
                      <a:pt x="65" y="59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31" name="Freeform 272"/>
              <p:cNvSpPr>
                <a:spLocks/>
              </p:cNvSpPr>
              <p:nvPr/>
            </p:nvSpPr>
            <p:spPr bwMode="auto">
              <a:xfrm>
                <a:off x="3668" y="2542"/>
                <a:ext cx="85" cy="93"/>
              </a:xfrm>
              <a:custGeom>
                <a:avLst/>
                <a:gdLst>
                  <a:gd name="T0" fmla="*/ 2 w 255"/>
                  <a:gd name="T1" fmla="*/ 1 h 281"/>
                  <a:gd name="T2" fmla="*/ 2 w 255"/>
                  <a:gd name="T3" fmla="*/ 1 h 281"/>
                  <a:gd name="T4" fmla="*/ 2 w 255"/>
                  <a:gd name="T5" fmla="*/ 2 h 281"/>
                  <a:gd name="T6" fmla="*/ 1 w 255"/>
                  <a:gd name="T7" fmla="*/ 2 h 281"/>
                  <a:gd name="T8" fmla="*/ 1 w 255"/>
                  <a:gd name="T9" fmla="*/ 2 h 281"/>
                  <a:gd name="T10" fmla="*/ 1 w 255"/>
                  <a:gd name="T11" fmla="*/ 2 h 281"/>
                  <a:gd name="T12" fmla="*/ 1 w 255"/>
                  <a:gd name="T13" fmla="*/ 2 h 281"/>
                  <a:gd name="T14" fmla="*/ 1 w 255"/>
                  <a:gd name="T15" fmla="*/ 2 h 281"/>
                  <a:gd name="T16" fmla="*/ 1 w 255"/>
                  <a:gd name="T17" fmla="*/ 2 h 281"/>
                  <a:gd name="T18" fmla="*/ 1 w 255"/>
                  <a:gd name="T19" fmla="*/ 2 h 281"/>
                  <a:gd name="T20" fmla="*/ 1 w 255"/>
                  <a:gd name="T21" fmla="*/ 3 h 281"/>
                  <a:gd name="T22" fmla="*/ 1 w 255"/>
                  <a:gd name="T23" fmla="*/ 3 h 281"/>
                  <a:gd name="T24" fmla="*/ 1 w 255"/>
                  <a:gd name="T25" fmla="*/ 3 h 281"/>
                  <a:gd name="T26" fmla="*/ 1 w 255"/>
                  <a:gd name="T27" fmla="*/ 3 h 281"/>
                  <a:gd name="T28" fmla="*/ 1 w 255"/>
                  <a:gd name="T29" fmla="*/ 3 h 281"/>
                  <a:gd name="T30" fmla="*/ 1 w 255"/>
                  <a:gd name="T31" fmla="*/ 3 h 281"/>
                  <a:gd name="T32" fmla="*/ 1 w 255"/>
                  <a:gd name="T33" fmla="*/ 3 h 281"/>
                  <a:gd name="T34" fmla="*/ 1 w 255"/>
                  <a:gd name="T35" fmla="*/ 3 h 281"/>
                  <a:gd name="T36" fmla="*/ 0 w 255"/>
                  <a:gd name="T37" fmla="*/ 3 h 281"/>
                  <a:gd name="T38" fmla="*/ 0 w 255"/>
                  <a:gd name="T39" fmla="*/ 3 h 281"/>
                  <a:gd name="T40" fmla="*/ 0 w 255"/>
                  <a:gd name="T41" fmla="*/ 3 h 281"/>
                  <a:gd name="T42" fmla="*/ 0 w 255"/>
                  <a:gd name="T43" fmla="*/ 3 h 281"/>
                  <a:gd name="T44" fmla="*/ 0 w 255"/>
                  <a:gd name="T45" fmla="*/ 3 h 281"/>
                  <a:gd name="T46" fmla="*/ 0 w 255"/>
                  <a:gd name="T47" fmla="*/ 2 h 281"/>
                  <a:gd name="T48" fmla="*/ 0 w 255"/>
                  <a:gd name="T49" fmla="*/ 2 h 281"/>
                  <a:gd name="T50" fmla="*/ 0 w 255"/>
                  <a:gd name="T51" fmla="*/ 2 h 281"/>
                  <a:gd name="T52" fmla="*/ 1 w 255"/>
                  <a:gd name="T53" fmla="*/ 1 h 281"/>
                  <a:gd name="T54" fmla="*/ 1 w 255"/>
                  <a:gd name="T55" fmla="*/ 0 h 281"/>
                  <a:gd name="T56" fmla="*/ 2 w 255"/>
                  <a:gd name="T57" fmla="*/ 0 h 281"/>
                  <a:gd name="T58" fmla="*/ 2 w 255"/>
                  <a:gd name="T59" fmla="*/ 0 h 281"/>
                  <a:gd name="T60" fmla="*/ 3 w 255"/>
                  <a:gd name="T61" fmla="*/ 0 h 281"/>
                  <a:gd name="T62" fmla="*/ 3 w 255"/>
                  <a:gd name="T63" fmla="*/ 0 h 28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55"/>
                  <a:gd name="T97" fmla="*/ 0 h 281"/>
                  <a:gd name="T98" fmla="*/ 255 w 255"/>
                  <a:gd name="T99" fmla="*/ 281 h 28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55" h="281">
                    <a:moveTo>
                      <a:pt x="253" y="20"/>
                    </a:moveTo>
                    <a:lnTo>
                      <a:pt x="157" y="66"/>
                    </a:lnTo>
                    <a:lnTo>
                      <a:pt x="157" y="77"/>
                    </a:lnTo>
                    <a:lnTo>
                      <a:pt x="152" y="98"/>
                    </a:lnTo>
                    <a:lnTo>
                      <a:pt x="144" y="119"/>
                    </a:lnTo>
                    <a:lnTo>
                      <a:pt x="134" y="137"/>
                    </a:lnTo>
                    <a:lnTo>
                      <a:pt x="119" y="152"/>
                    </a:lnTo>
                    <a:lnTo>
                      <a:pt x="116" y="153"/>
                    </a:lnTo>
                    <a:lnTo>
                      <a:pt x="108" y="154"/>
                    </a:lnTo>
                    <a:lnTo>
                      <a:pt x="101" y="153"/>
                    </a:lnTo>
                    <a:lnTo>
                      <a:pt x="98" y="151"/>
                    </a:lnTo>
                    <a:lnTo>
                      <a:pt x="90" y="139"/>
                    </a:lnTo>
                    <a:lnTo>
                      <a:pt x="83" y="131"/>
                    </a:lnTo>
                    <a:lnTo>
                      <a:pt x="74" y="134"/>
                    </a:lnTo>
                    <a:lnTo>
                      <a:pt x="67" y="140"/>
                    </a:lnTo>
                    <a:lnTo>
                      <a:pt x="64" y="151"/>
                    </a:lnTo>
                    <a:lnTo>
                      <a:pt x="59" y="163"/>
                    </a:lnTo>
                    <a:lnTo>
                      <a:pt x="67" y="166"/>
                    </a:lnTo>
                    <a:lnTo>
                      <a:pt x="79" y="176"/>
                    </a:lnTo>
                    <a:lnTo>
                      <a:pt x="86" y="184"/>
                    </a:lnTo>
                    <a:lnTo>
                      <a:pt x="93" y="194"/>
                    </a:lnTo>
                    <a:lnTo>
                      <a:pt x="98" y="210"/>
                    </a:lnTo>
                    <a:lnTo>
                      <a:pt x="99" y="223"/>
                    </a:lnTo>
                    <a:lnTo>
                      <a:pt x="98" y="236"/>
                    </a:lnTo>
                    <a:lnTo>
                      <a:pt x="93" y="246"/>
                    </a:lnTo>
                    <a:lnTo>
                      <a:pt x="87" y="251"/>
                    </a:lnTo>
                    <a:lnTo>
                      <a:pt x="80" y="251"/>
                    </a:lnTo>
                    <a:lnTo>
                      <a:pt x="72" y="249"/>
                    </a:lnTo>
                    <a:lnTo>
                      <a:pt x="64" y="244"/>
                    </a:lnTo>
                    <a:lnTo>
                      <a:pt x="59" y="238"/>
                    </a:lnTo>
                    <a:lnTo>
                      <a:pt x="46" y="227"/>
                    </a:lnTo>
                    <a:lnTo>
                      <a:pt x="57" y="236"/>
                    </a:lnTo>
                    <a:lnTo>
                      <a:pt x="59" y="248"/>
                    </a:lnTo>
                    <a:lnTo>
                      <a:pt x="59" y="258"/>
                    </a:lnTo>
                    <a:lnTo>
                      <a:pt x="57" y="273"/>
                    </a:lnTo>
                    <a:lnTo>
                      <a:pt x="51" y="279"/>
                    </a:lnTo>
                    <a:lnTo>
                      <a:pt x="44" y="281"/>
                    </a:lnTo>
                    <a:lnTo>
                      <a:pt x="37" y="279"/>
                    </a:lnTo>
                    <a:lnTo>
                      <a:pt x="25" y="270"/>
                    </a:lnTo>
                    <a:lnTo>
                      <a:pt x="15" y="259"/>
                    </a:lnTo>
                    <a:lnTo>
                      <a:pt x="8" y="250"/>
                    </a:lnTo>
                    <a:lnTo>
                      <a:pt x="1" y="233"/>
                    </a:lnTo>
                    <a:lnTo>
                      <a:pt x="0" y="220"/>
                    </a:lnTo>
                    <a:lnTo>
                      <a:pt x="1" y="207"/>
                    </a:lnTo>
                    <a:lnTo>
                      <a:pt x="5" y="197"/>
                    </a:lnTo>
                    <a:lnTo>
                      <a:pt x="14" y="207"/>
                    </a:lnTo>
                    <a:lnTo>
                      <a:pt x="5" y="196"/>
                    </a:lnTo>
                    <a:lnTo>
                      <a:pt x="1" y="184"/>
                    </a:lnTo>
                    <a:lnTo>
                      <a:pt x="0" y="173"/>
                    </a:lnTo>
                    <a:lnTo>
                      <a:pt x="0" y="161"/>
                    </a:lnTo>
                    <a:lnTo>
                      <a:pt x="5" y="146"/>
                    </a:lnTo>
                    <a:lnTo>
                      <a:pt x="12" y="130"/>
                    </a:lnTo>
                    <a:lnTo>
                      <a:pt x="31" y="103"/>
                    </a:lnTo>
                    <a:lnTo>
                      <a:pt x="46" y="84"/>
                    </a:lnTo>
                    <a:lnTo>
                      <a:pt x="64" y="67"/>
                    </a:lnTo>
                    <a:lnTo>
                      <a:pt x="107" y="33"/>
                    </a:lnTo>
                    <a:lnTo>
                      <a:pt x="157" y="1"/>
                    </a:lnTo>
                    <a:lnTo>
                      <a:pt x="159" y="0"/>
                    </a:lnTo>
                    <a:lnTo>
                      <a:pt x="170" y="7"/>
                    </a:lnTo>
                    <a:lnTo>
                      <a:pt x="182" y="11"/>
                    </a:lnTo>
                    <a:lnTo>
                      <a:pt x="206" y="13"/>
                    </a:lnTo>
                    <a:lnTo>
                      <a:pt x="230" y="11"/>
                    </a:lnTo>
                    <a:lnTo>
                      <a:pt x="243" y="7"/>
                    </a:lnTo>
                    <a:lnTo>
                      <a:pt x="255" y="4"/>
                    </a:lnTo>
                    <a:lnTo>
                      <a:pt x="253"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32" name="Freeform 273"/>
              <p:cNvSpPr>
                <a:spLocks/>
              </p:cNvSpPr>
              <p:nvPr/>
            </p:nvSpPr>
            <p:spPr bwMode="auto">
              <a:xfrm>
                <a:off x="3753" y="2539"/>
                <a:ext cx="55" cy="38"/>
              </a:xfrm>
              <a:custGeom>
                <a:avLst/>
                <a:gdLst>
                  <a:gd name="T0" fmla="*/ 2 w 167"/>
                  <a:gd name="T1" fmla="*/ 0 h 116"/>
                  <a:gd name="T2" fmla="*/ 2 w 167"/>
                  <a:gd name="T3" fmla="*/ 0 h 116"/>
                  <a:gd name="T4" fmla="*/ 2 w 167"/>
                  <a:gd name="T5" fmla="*/ 0 h 116"/>
                  <a:gd name="T6" fmla="*/ 2 w 167"/>
                  <a:gd name="T7" fmla="*/ 0 h 116"/>
                  <a:gd name="T8" fmla="*/ 1 w 167"/>
                  <a:gd name="T9" fmla="*/ 0 h 116"/>
                  <a:gd name="T10" fmla="*/ 1 w 167"/>
                  <a:gd name="T11" fmla="*/ 0 h 116"/>
                  <a:gd name="T12" fmla="*/ 1 w 167"/>
                  <a:gd name="T13" fmla="*/ 0 h 116"/>
                  <a:gd name="T14" fmla="*/ 1 w 167"/>
                  <a:gd name="T15" fmla="*/ 0 h 116"/>
                  <a:gd name="T16" fmla="*/ 0 w 167"/>
                  <a:gd name="T17" fmla="*/ 0 h 116"/>
                  <a:gd name="T18" fmla="*/ 0 w 167"/>
                  <a:gd name="T19" fmla="*/ 0 h 116"/>
                  <a:gd name="T20" fmla="*/ 0 w 167"/>
                  <a:gd name="T21" fmla="*/ 0 h 116"/>
                  <a:gd name="T22" fmla="*/ 0 w 167"/>
                  <a:gd name="T23" fmla="*/ 0 h 116"/>
                  <a:gd name="T24" fmla="*/ 0 w 167"/>
                  <a:gd name="T25" fmla="*/ 1 h 116"/>
                  <a:gd name="T26" fmla="*/ 0 w 167"/>
                  <a:gd name="T27" fmla="*/ 1 h 116"/>
                  <a:gd name="T28" fmla="*/ 0 w 167"/>
                  <a:gd name="T29" fmla="*/ 1 h 116"/>
                  <a:gd name="T30" fmla="*/ 0 w 167"/>
                  <a:gd name="T31" fmla="*/ 1 h 116"/>
                  <a:gd name="T32" fmla="*/ 0 w 167"/>
                  <a:gd name="T33" fmla="*/ 1 h 116"/>
                  <a:gd name="T34" fmla="*/ 0 w 167"/>
                  <a:gd name="T35" fmla="*/ 1 h 116"/>
                  <a:gd name="T36" fmla="*/ 0 w 167"/>
                  <a:gd name="T37" fmla="*/ 1 h 116"/>
                  <a:gd name="T38" fmla="*/ 0 w 167"/>
                  <a:gd name="T39" fmla="*/ 1 h 116"/>
                  <a:gd name="T40" fmla="*/ 1 w 167"/>
                  <a:gd name="T41" fmla="*/ 1 h 116"/>
                  <a:gd name="T42" fmla="*/ 1 w 167"/>
                  <a:gd name="T43" fmla="*/ 1 h 116"/>
                  <a:gd name="T44" fmla="*/ 1 w 167"/>
                  <a:gd name="T45" fmla="*/ 1 h 116"/>
                  <a:gd name="T46" fmla="*/ 1 w 167"/>
                  <a:gd name="T47" fmla="*/ 1 h 116"/>
                  <a:gd name="T48" fmla="*/ 2 w 167"/>
                  <a:gd name="T49" fmla="*/ 1 h 116"/>
                  <a:gd name="T50" fmla="*/ 2 w 167"/>
                  <a:gd name="T51" fmla="*/ 1 h 116"/>
                  <a:gd name="T52" fmla="*/ 2 w 167"/>
                  <a:gd name="T53" fmla="*/ 1 h 116"/>
                  <a:gd name="T54" fmla="*/ 2 w 167"/>
                  <a:gd name="T55" fmla="*/ 1 h 116"/>
                  <a:gd name="T56" fmla="*/ 2 w 167"/>
                  <a:gd name="T57" fmla="*/ 1 h 116"/>
                  <a:gd name="T58" fmla="*/ 2 w 167"/>
                  <a:gd name="T59" fmla="*/ 1 h 116"/>
                  <a:gd name="T60" fmla="*/ 2 w 167"/>
                  <a:gd name="T61" fmla="*/ 1 h 116"/>
                  <a:gd name="T62" fmla="*/ 2 w 167"/>
                  <a:gd name="T63" fmla="*/ 0 h 1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7"/>
                  <a:gd name="T97" fmla="*/ 0 h 116"/>
                  <a:gd name="T98" fmla="*/ 167 w 167"/>
                  <a:gd name="T99" fmla="*/ 116 h 11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7" h="116">
                    <a:moveTo>
                      <a:pt x="167" y="2"/>
                    </a:moveTo>
                    <a:lnTo>
                      <a:pt x="150" y="14"/>
                    </a:lnTo>
                    <a:lnTo>
                      <a:pt x="137" y="21"/>
                    </a:lnTo>
                    <a:lnTo>
                      <a:pt x="123" y="27"/>
                    </a:lnTo>
                    <a:lnTo>
                      <a:pt x="102" y="31"/>
                    </a:lnTo>
                    <a:lnTo>
                      <a:pt x="84" y="33"/>
                    </a:lnTo>
                    <a:lnTo>
                      <a:pt x="62" y="29"/>
                    </a:lnTo>
                    <a:lnTo>
                      <a:pt x="46" y="24"/>
                    </a:lnTo>
                    <a:lnTo>
                      <a:pt x="28" y="17"/>
                    </a:lnTo>
                    <a:lnTo>
                      <a:pt x="14" y="10"/>
                    </a:lnTo>
                    <a:lnTo>
                      <a:pt x="1" y="0"/>
                    </a:lnTo>
                    <a:lnTo>
                      <a:pt x="0" y="0"/>
                    </a:lnTo>
                    <a:lnTo>
                      <a:pt x="1" y="46"/>
                    </a:lnTo>
                    <a:lnTo>
                      <a:pt x="1" y="49"/>
                    </a:lnTo>
                    <a:lnTo>
                      <a:pt x="0" y="64"/>
                    </a:lnTo>
                    <a:lnTo>
                      <a:pt x="0" y="77"/>
                    </a:lnTo>
                    <a:lnTo>
                      <a:pt x="7" y="87"/>
                    </a:lnTo>
                    <a:lnTo>
                      <a:pt x="14" y="95"/>
                    </a:lnTo>
                    <a:lnTo>
                      <a:pt x="24" y="102"/>
                    </a:lnTo>
                    <a:lnTo>
                      <a:pt x="36" y="107"/>
                    </a:lnTo>
                    <a:lnTo>
                      <a:pt x="55" y="113"/>
                    </a:lnTo>
                    <a:lnTo>
                      <a:pt x="71" y="116"/>
                    </a:lnTo>
                    <a:lnTo>
                      <a:pt x="97" y="116"/>
                    </a:lnTo>
                    <a:lnTo>
                      <a:pt x="110" y="115"/>
                    </a:lnTo>
                    <a:lnTo>
                      <a:pt x="123" y="112"/>
                    </a:lnTo>
                    <a:lnTo>
                      <a:pt x="137" y="107"/>
                    </a:lnTo>
                    <a:lnTo>
                      <a:pt x="149" y="100"/>
                    </a:lnTo>
                    <a:lnTo>
                      <a:pt x="160" y="88"/>
                    </a:lnTo>
                    <a:lnTo>
                      <a:pt x="166" y="75"/>
                    </a:lnTo>
                    <a:lnTo>
                      <a:pt x="167" y="63"/>
                    </a:lnTo>
                    <a:lnTo>
                      <a:pt x="167" y="64"/>
                    </a:lnTo>
                    <a:lnTo>
                      <a:pt x="167" y="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33" name="Freeform 274"/>
              <p:cNvSpPr>
                <a:spLocks/>
              </p:cNvSpPr>
              <p:nvPr/>
            </p:nvSpPr>
            <p:spPr bwMode="auto">
              <a:xfrm>
                <a:off x="4044" y="3132"/>
                <a:ext cx="68" cy="79"/>
              </a:xfrm>
              <a:custGeom>
                <a:avLst/>
                <a:gdLst>
                  <a:gd name="T0" fmla="*/ 2 w 206"/>
                  <a:gd name="T1" fmla="*/ 1 h 238"/>
                  <a:gd name="T2" fmla="*/ 2 w 206"/>
                  <a:gd name="T3" fmla="*/ 1 h 238"/>
                  <a:gd name="T4" fmla="*/ 2 w 206"/>
                  <a:gd name="T5" fmla="*/ 2 h 238"/>
                  <a:gd name="T6" fmla="*/ 2 w 206"/>
                  <a:gd name="T7" fmla="*/ 2 h 238"/>
                  <a:gd name="T8" fmla="*/ 2 w 206"/>
                  <a:gd name="T9" fmla="*/ 2 h 238"/>
                  <a:gd name="T10" fmla="*/ 2 w 206"/>
                  <a:gd name="T11" fmla="*/ 3 h 238"/>
                  <a:gd name="T12" fmla="*/ 2 w 206"/>
                  <a:gd name="T13" fmla="*/ 3 h 238"/>
                  <a:gd name="T14" fmla="*/ 2 w 206"/>
                  <a:gd name="T15" fmla="*/ 3 h 238"/>
                  <a:gd name="T16" fmla="*/ 2 w 206"/>
                  <a:gd name="T17" fmla="*/ 3 h 238"/>
                  <a:gd name="T18" fmla="*/ 2 w 206"/>
                  <a:gd name="T19" fmla="*/ 3 h 238"/>
                  <a:gd name="T20" fmla="*/ 2 w 206"/>
                  <a:gd name="T21" fmla="*/ 3 h 238"/>
                  <a:gd name="T22" fmla="*/ 2 w 206"/>
                  <a:gd name="T23" fmla="*/ 3 h 238"/>
                  <a:gd name="T24" fmla="*/ 2 w 206"/>
                  <a:gd name="T25" fmla="*/ 3 h 238"/>
                  <a:gd name="T26" fmla="*/ 1 w 206"/>
                  <a:gd name="T27" fmla="*/ 3 h 238"/>
                  <a:gd name="T28" fmla="*/ 1 w 206"/>
                  <a:gd name="T29" fmla="*/ 3 h 238"/>
                  <a:gd name="T30" fmla="*/ 1 w 206"/>
                  <a:gd name="T31" fmla="*/ 3 h 238"/>
                  <a:gd name="T32" fmla="*/ 1 w 206"/>
                  <a:gd name="T33" fmla="*/ 3 h 238"/>
                  <a:gd name="T34" fmla="*/ 0 w 206"/>
                  <a:gd name="T35" fmla="*/ 3 h 238"/>
                  <a:gd name="T36" fmla="*/ 0 w 206"/>
                  <a:gd name="T37" fmla="*/ 3 h 238"/>
                  <a:gd name="T38" fmla="*/ 0 w 206"/>
                  <a:gd name="T39" fmla="*/ 2 h 238"/>
                  <a:gd name="T40" fmla="*/ 0 w 206"/>
                  <a:gd name="T41" fmla="*/ 2 h 238"/>
                  <a:gd name="T42" fmla="*/ 0 w 206"/>
                  <a:gd name="T43" fmla="*/ 2 h 238"/>
                  <a:gd name="T44" fmla="*/ 0 w 206"/>
                  <a:gd name="T45" fmla="*/ 2 h 238"/>
                  <a:gd name="T46" fmla="*/ 0 w 206"/>
                  <a:gd name="T47" fmla="*/ 1 h 238"/>
                  <a:gd name="T48" fmla="*/ 0 w 206"/>
                  <a:gd name="T49" fmla="*/ 1 h 238"/>
                  <a:gd name="T50" fmla="*/ 0 w 206"/>
                  <a:gd name="T51" fmla="*/ 1 h 238"/>
                  <a:gd name="T52" fmla="*/ 0 w 206"/>
                  <a:gd name="T53" fmla="*/ 0 h 238"/>
                  <a:gd name="T54" fmla="*/ 1 w 206"/>
                  <a:gd name="T55" fmla="*/ 0 h 238"/>
                  <a:gd name="T56" fmla="*/ 1 w 206"/>
                  <a:gd name="T57" fmla="*/ 0 h 238"/>
                  <a:gd name="T58" fmla="*/ 1 w 206"/>
                  <a:gd name="T59" fmla="*/ 0 h 238"/>
                  <a:gd name="T60" fmla="*/ 1 w 206"/>
                  <a:gd name="T61" fmla="*/ 0 h 238"/>
                  <a:gd name="T62" fmla="*/ 2 w 206"/>
                  <a:gd name="T63" fmla="*/ 0 h 238"/>
                  <a:gd name="T64" fmla="*/ 2 w 206"/>
                  <a:gd name="T65" fmla="*/ 0 h 238"/>
                  <a:gd name="T66" fmla="*/ 2 w 206"/>
                  <a:gd name="T67" fmla="*/ 0 h 238"/>
                  <a:gd name="T68" fmla="*/ 2 w 206"/>
                  <a:gd name="T69" fmla="*/ 0 h 238"/>
                  <a:gd name="T70" fmla="*/ 2 w 206"/>
                  <a:gd name="T71" fmla="*/ 0 h 238"/>
                  <a:gd name="T72" fmla="*/ 2 w 206"/>
                  <a:gd name="T73" fmla="*/ 1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6"/>
                  <a:gd name="T112" fmla="*/ 0 h 238"/>
                  <a:gd name="T113" fmla="*/ 206 w 206"/>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6" h="238">
                    <a:moveTo>
                      <a:pt x="181" y="66"/>
                    </a:moveTo>
                    <a:lnTo>
                      <a:pt x="199" y="117"/>
                    </a:lnTo>
                    <a:lnTo>
                      <a:pt x="205" y="141"/>
                    </a:lnTo>
                    <a:lnTo>
                      <a:pt x="206" y="173"/>
                    </a:lnTo>
                    <a:lnTo>
                      <a:pt x="205" y="193"/>
                    </a:lnTo>
                    <a:lnTo>
                      <a:pt x="201" y="206"/>
                    </a:lnTo>
                    <a:lnTo>
                      <a:pt x="197" y="216"/>
                    </a:lnTo>
                    <a:lnTo>
                      <a:pt x="190" y="221"/>
                    </a:lnTo>
                    <a:lnTo>
                      <a:pt x="185" y="226"/>
                    </a:lnTo>
                    <a:lnTo>
                      <a:pt x="178" y="231"/>
                    </a:lnTo>
                    <a:lnTo>
                      <a:pt x="171" y="232"/>
                    </a:lnTo>
                    <a:lnTo>
                      <a:pt x="153" y="237"/>
                    </a:lnTo>
                    <a:lnTo>
                      <a:pt x="134" y="238"/>
                    </a:lnTo>
                    <a:lnTo>
                      <a:pt x="97" y="238"/>
                    </a:lnTo>
                    <a:lnTo>
                      <a:pt x="72" y="235"/>
                    </a:lnTo>
                    <a:lnTo>
                      <a:pt x="59" y="232"/>
                    </a:lnTo>
                    <a:lnTo>
                      <a:pt x="46" y="228"/>
                    </a:lnTo>
                    <a:lnTo>
                      <a:pt x="32" y="220"/>
                    </a:lnTo>
                    <a:lnTo>
                      <a:pt x="21" y="209"/>
                    </a:lnTo>
                    <a:lnTo>
                      <a:pt x="13" y="199"/>
                    </a:lnTo>
                    <a:lnTo>
                      <a:pt x="8" y="185"/>
                    </a:lnTo>
                    <a:lnTo>
                      <a:pt x="3" y="167"/>
                    </a:lnTo>
                    <a:lnTo>
                      <a:pt x="0" y="153"/>
                    </a:lnTo>
                    <a:lnTo>
                      <a:pt x="0" y="108"/>
                    </a:lnTo>
                    <a:lnTo>
                      <a:pt x="1" y="66"/>
                    </a:lnTo>
                    <a:lnTo>
                      <a:pt x="16" y="44"/>
                    </a:lnTo>
                    <a:lnTo>
                      <a:pt x="32" y="28"/>
                    </a:lnTo>
                    <a:lnTo>
                      <a:pt x="61" y="10"/>
                    </a:lnTo>
                    <a:lnTo>
                      <a:pt x="86" y="3"/>
                    </a:lnTo>
                    <a:lnTo>
                      <a:pt x="111" y="0"/>
                    </a:lnTo>
                    <a:lnTo>
                      <a:pt x="122" y="1"/>
                    </a:lnTo>
                    <a:lnTo>
                      <a:pt x="132" y="3"/>
                    </a:lnTo>
                    <a:lnTo>
                      <a:pt x="140" y="7"/>
                    </a:lnTo>
                    <a:lnTo>
                      <a:pt x="147" y="11"/>
                    </a:lnTo>
                    <a:lnTo>
                      <a:pt x="158" y="22"/>
                    </a:lnTo>
                    <a:lnTo>
                      <a:pt x="166" y="35"/>
                    </a:lnTo>
                    <a:lnTo>
                      <a:pt x="181" y="6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34" name="Freeform 275"/>
              <p:cNvSpPr>
                <a:spLocks/>
              </p:cNvSpPr>
              <p:nvPr/>
            </p:nvSpPr>
            <p:spPr bwMode="auto">
              <a:xfrm>
                <a:off x="3711" y="2410"/>
                <a:ext cx="139" cy="136"/>
              </a:xfrm>
              <a:custGeom>
                <a:avLst/>
                <a:gdLst>
                  <a:gd name="T0" fmla="*/ 2 w 417"/>
                  <a:gd name="T1" fmla="*/ 5 h 410"/>
                  <a:gd name="T2" fmla="*/ 1 w 417"/>
                  <a:gd name="T3" fmla="*/ 5 h 410"/>
                  <a:gd name="T4" fmla="*/ 1 w 417"/>
                  <a:gd name="T5" fmla="*/ 5 h 410"/>
                  <a:gd name="T6" fmla="*/ 0 w 417"/>
                  <a:gd name="T7" fmla="*/ 5 h 410"/>
                  <a:gd name="T8" fmla="*/ 0 w 417"/>
                  <a:gd name="T9" fmla="*/ 5 h 410"/>
                  <a:gd name="T10" fmla="*/ 0 w 417"/>
                  <a:gd name="T11" fmla="*/ 4 h 410"/>
                  <a:gd name="T12" fmla="*/ 0 w 417"/>
                  <a:gd name="T13" fmla="*/ 4 h 410"/>
                  <a:gd name="T14" fmla="*/ 0 w 417"/>
                  <a:gd name="T15" fmla="*/ 3 h 410"/>
                  <a:gd name="T16" fmla="*/ 0 w 417"/>
                  <a:gd name="T17" fmla="*/ 2 h 410"/>
                  <a:gd name="T18" fmla="*/ 0 w 417"/>
                  <a:gd name="T19" fmla="*/ 1 h 410"/>
                  <a:gd name="T20" fmla="*/ 0 w 417"/>
                  <a:gd name="T21" fmla="*/ 1 h 410"/>
                  <a:gd name="T22" fmla="*/ 1 w 417"/>
                  <a:gd name="T23" fmla="*/ 1 h 410"/>
                  <a:gd name="T24" fmla="*/ 1 w 417"/>
                  <a:gd name="T25" fmla="*/ 0 h 410"/>
                  <a:gd name="T26" fmla="*/ 2 w 417"/>
                  <a:gd name="T27" fmla="*/ 0 h 410"/>
                  <a:gd name="T28" fmla="*/ 2 w 417"/>
                  <a:gd name="T29" fmla="*/ 0 h 410"/>
                  <a:gd name="T30" fmla="*/ 3 w 417"/>
                  <a:gd name="T31" fmla="*/ 0 h 410"/>
                  <a:gd name="T32" fmla="*/ 3 w 417"/>
                  <a:gd name="T33" fmla="*/ 0 h 410"/>
                  <a:gd name="T34" fmla="*/ 4 w 417"/>
                  <a:gd name="T35" fmla="*/ 0 h 410"/>
                  <a:gd name="T36" fmla="*/ 4 w 417"/>
                  <a:gd name="T37" fmla="*/ 0 h 410"/>
                  <a:gd name="T38" fmla="*/ 4 w 417"/>
                  <a:gd name="T39" fmla="*/ 1 h 410"/>
                  <a:gd name="T40" fmla="*/ 5 w 417"/>
                  <a:gd name="T41" fmla="*/ 1 h 410"/>
                  <a:gd name="T42" fmla="*/ 5 w 417"/>
                  <a:gd name="T43" fmla="*/ 2 h 410"/>
                  <a:gd name="T44" fmla="*/ 5 w 417"/>
                  <a:gd name="T45" fmla="*/ 3 h 410"/>
                  <a:gd name="T46" fmla="*/ 5 w 417"/>
                  <a:gd name="T47" fmla="*/ 3 h 410"/>
                  <a:gd name="T48" fmla="*/ 5 w 417"/>
                  <a:gd name="T49" fmla="*/ 4 h 410"/>
                  <a:gd name="T50" fmla="*/ 5 w 417"/>
                  <a:gd name="T51" fmla="*/ 4 h 410"/>
                  <a:gd name="T52" fmla="*/ 5 w 417"/>
                  <a:gd name="T53" fmla="*/ 4 h 410"/>
                  <a:gd name="T54" fmla="*/ 5 w 417"/>
                  <a:gd name="T55" fmla="*/ 5 h 410"/>
                  <a:gd name="T56" fmla="*/ 4 w 417"/>
                  <a:gd name="T57" fmla="*/ 5 h 410"/>
                  <a:gd name="T58" fmla="*/ 4 w 417"/>
                  <a:gd name="T59" fmla="*/ 5 h 410"/>
                  <a:gd name="T60" fmla="*/ 4 w 417"/>
                  <a:gd name="T61" fmla="*/ 5 h 410"/>
                  <a:gd name="T62" fmla="*/ 4 w 417"/>
                  <a:gd name="T63" fmla="*/ 5 h 410"/>
                  <a:gd name="T64" fmla="*/ 4 w 417"/>
                  <a:gd name="T65" fmla="*/ 4 h 410"/>
                  <a:gd name="T66" fmla="*/ 4 w 417"/>
                  <a:gd name="T67" fmla="*/ 4 h 410"/>
                  <a:gd name="T68" fmla="*/ 4 w 417"/>
                  <a:gd name="T69" fmla="*/ 3 h 410"/>
                  <a:gd name="T70" fmla="*/ 4 w 417"/>
                  <a:gd name="T71" fmla="*/ 2 h 410"/>
                  <a:gd name="T72" fmla="*/ 4 w 417"/>
                  <a:gd name="T73" fmla="*/ 2 h 410"/>
                  <a:gd name="T74" fmla="*/ 4 w 417"/>
                  <a:gd name="T75" fmla="*/ 2 h 410"/>
                  <a:gd name="T76" fmla="*/ 4 w 417"/>
                  <a:gd name="T77" fmla="*/ 1 h 410"/>
                  <a:gd name="T78" fmla="*/ 3 w 417"/>
                  <a:gd name="T79" fmla="*/ 1 h 410"/>
                  <a:gd name="T80" fmla="*/ 3 w 417"/>
                  <a:gd name="T81" fmla="*/ 2 h 410"/>
                  <a:gd name="T82" fmla="*/ 2 w 417"/>
                  <a:gd name="T83" fmla="*/ 2 h 410"/>
                  <a:gd name="T84" fmla="*/ 1 w 417"/>
                  <a:gd name="T85" fmla="*/ 2 h 410"/>
                  <a:gd name="T86" fmla="*/ 1 w 417"/>
                  <a:gd name="T87" fmla="*/ 4 h 410"/>
                  <a:gd name="T88" fmla="*/ 1 w 417"/>
                  <a:gd name="T89" fmla="*/ 4 h 410"/>
                  <a:gd name="T90" fmla="*/ 1 w 417"/>
                  <a:gd name="T91" fmla="*/ 4 h 4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17"/>
                  <a:gd name="T139" fmla="*/ 0 h 410"/>
                  <a:gd name="T140" fmla="*/ 417 w 417"/>
                  <a:gd name="T141" fmla="*/ 410 h 4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17" h="410">
                    <a:moveTo>
                      <a:pt x="125" y="385"/>
                    </a:moveTo>
                    <a:lnTo>
                      <a:pt x="125" y="400"/>
                    </a:lnTo>
                    <a:lnTo>
                      <a:pt x="114" y="404"/>
                    </a:lnTo>
                    <a:lnTo>
                      <a:pt x="101" y="408"/>
                    </a:lnTo>
                    <a:lnTo>
                      <a:pt x="76" y="409"/>
                    </a:lnTo>
                    <a:lnTo>
                      <a:pt x="52" y="408"/>
                    </a:lnTo>
                    <a:lnTo>
                      <a:pt x="40" y="404"/>
                    </a:lnTo>
                    <a:lnTo>
                      <a:pt x="29" y="397"/>
                    </a:lnTo>
                    <a:lnTo>
                      <a:pt x="23" y="392"/>
                    </a:lnTo>
                    <a:lnTo>
                      <a:pt x="20" y="388"/>
                    </a:lnTo>
                    <a:lnTo>
                      <a:pt x="13" y="376"/>
                    </a:lnTo>
                    <a:lnTo>
                      <a:pt x="6" y="361"/>
                    </a:lnTo>
                    <a:lnTo>
                      <a:pt x="2" y="344"/>
                    </a:lnTo>
                    <a:lnTo>
                      <a:pt x="0" y="299"/>
                    </a:lnTo>
                    <a:lnTo>
                      <a:pt x="2" y="269"/>
                    </a:lnTo>
                    <a:lnTo>
                      <a:pt x="3" y="247"/>
                    </a:lnTo>
                    <a:lnTo>
                      <a:pt x="6" y="214"/>
                    </a:lnTo>
                    <a:lnTo>
                      <a:pt x="3" y="171"/>
                    </a:lnTo>
                    <a:lnTo>
                      <a:pt x="6" y="141"/>
                    </a:lnTo>
                    <a:lnTo>
                      <a:pt x="16" y="107"/>
                    </a:lnTo>
                    <a:lnTo>
                      <a:pt x="28" y="84"/>
                    </a:lnTo>
                    <a:lnTo>
                      <a:pt x="39" y="65"/>
                    </a:lnTo>
                    <a:lnTo>
                      <a:pt x="52" y="53"/>
                    </a:lnTo>
                    <a:lnTo>
                      <a:pt x="65" y="42"/>
                    </a:lnTo>
                    <a:lnTo>
                      <a:pt x="82" y="31"/>
                    </a:lnTo>
                    <a:lnTo>
                      <a:pt x="99" y="21"/>
                    </a:lnTo>
                    <a:lnTo>
                      <a:pt x="119" y="14"/>
                    </a:lnTo>
                    <a:lnTo>
                      <a:pt x="138" y="8"/>
                    </a:lnTo>
                    <a:lnTo>
                      <a:pt x="162" y="3"/>
                    </a:lnTo>
                    <a:lnTo>
                      <a:pt x="185" y="1"/>
                    </a:lnTo>
                    <a:lnTo>
                      <a:pt x="203" y="0"/>
                    </a:lnTo>
                    <a:lnTo>
                      <a:pt x="221" y="1"/>
                    </a:lnTo>
                    <a:lnTo>
                      <a:pt x="244" y="2"/>
                    </a:lnTo>
                    <a:lnTo>
                      <a:pt x="261" y="6"/>
                    </a:lnTo>
                    <a:lnTo>
                      <a:pt x="280" y="9"/>
                    </a:lnTo>
                    <a:lnTo>
                      <a:pt x="300" y="16"/>
                    </a:lnTo>
                    <a:lnTo>
                      <a:pt x="316" y="25"/>
                    </a:lnTo>
                    <a:lnTo>
                      <a:pt x="331" y="33"/>
                    </a:lnTo>
                    <a:lnTo>
                      <a:pt x="346" y="45"/>
                    </a:lnTo>
                    <a:lnTo>
                      <a:pt x="359" y="60"/>
                    </a:lnTo>
                    <a:lnTo>
                      <a:pt x="370" y="77"/>
                    </a:lnTo>
                    <a:lnTo>
                      <a:pt x="379" y="97"/>
                    </a:lnTo>
                    <a:lnTo>
                      <a:pt x="386" y="113"/>
                    </a:lnTo>
                    <a:lnTo>
                      <a:pt x="389" y="127"/>
                    </a:lnTo>
                    <a:lnTo>
                      <a:pt x="391" y="172"/>
                    </a:lnTo>
                    <a:lnTo>
                      <a:pt x="396" y="214"/>
                    </a:lnTo>
                    <a:lnTo>
                      <a:pt x="398" y="231"/>
                    </a:lnTo>
                    <a:lnTo>
                      <a:pt x="404" y="258"/>
                    </a:lnTo>
                    <a:lnTo>
                      <a:pt x="409" y="271"/>
                    </a:lnTo>
                    <a:lnTo>
                      <a:pt x="415" y="289"/>
                    </a:lnTo>
                    <a:lnTo>
                      <a:pt x="417" y="311"/>
                    </a:lnTo>
                    <a:lnTo>
                      <a:pt x="415" y="335"/>
                    </a:lnTo>
                    <a:lnTo>
                      <a:pt x="412" y="344"/>
                    </a:lnTo>
                    <a:lnTo>
                      <a:pt x="408" y="355"/>
                    </a:lnTo>
                    <a:lnTo>
                      <a:pt x="399" y="369"/>
                    </a:lnTo>
                    <a:lnTo>
                      <a:pt x="389" y="382"/>
                    </a:lnTo>
                    <a:lnTo>
                      <a:pt x="375" y="394"/>
                    </a:lnTo>
                    <a:lnTo>
                      <a:pt x="359" y="402"/>
                    </a:lnTo>
                    <a:lnTo>
                      <a:pt x="346" y="405"/>
                    </a:lnTo>
                    <a:lnTo>
                      <a:pt x="331" y="409"/>
                    </a:lnTo>
                    <a:lnTo>
                      <a:pt x="312" y="410"/>
                    </a:lnTo>
                    <a:lnTo>
                      <a:pt x="292" y="409"/>
                    </a:lnTo>
                    <a:lnTo>
                      <a:pt x="292" y="388"/>
                    </a:lnTo>
                    <a:lnTo>
                      <a:pt x="292" y="389"/>
                    </a:lnTo>
                    <a:lnTo>
                      <a:pt x="307" y="369"/>
                    </a:lnTo>
                    <a:lnTo>
                      <a:pt x="320" y="351"/>
                    </a:lnTo>
                    <a:lnTo>
                      <a:pt x="332" y="326"/>
                    </a:lnTo>
                    <a:lnTo>
                      <a:pt x="338" y="306"/>
                    </a:lnTo>
                    <a:lnTo>
                      <a:pt x="342" y="290"/>
                    </a:lnTo>
                    <a:lnTo>
                      <a:pt x="342" y="246"/>
                    </a:lnTo>
                    <a:lnTo>
                      <a:pt x="333" y="204"/>
                    </a:lnTo>
                    <a:lnTo>
                      <a:pt x="331" y="181"/>
                    </a:lnTo>
                    <a:lnTo>
                      <a:pt x="329" y="161"/>
                    </a:lnTo>
                    <a:lnTo>
                      <a:pt x="327" y="145"/>
                    </a:lnTo>
                    <a:lnTo>
                      <a:pt x="324" y="135"/>
                    </a:lnTo>
                    <a:lnTo>
                      <a:pt x="320" y="127"/>
                    </a:lnTo>
                    <a:lnTo>
                      <a:pt x="315" y="121"/>
                    </a:lnTo>
                    <a:lnTo>
                      <a:pt x="306" y="118"/>
                    </a:lnTo>
                    <a:lnTo>
                      <a:pt x="294" y="117"/>
                    </a:lnTo>
                    <a:lnTo>
                      <a:pt x="282" y="119"/>
                    </a:lnTo>
                    <a:lnTo>
                      <a:pt x="260" y="130"/>
                    </a:lnTo>
                    <a:lnTo>
                      <a:pt x="230" y="146"/>
                    </a:lnTo>
                    <a:lnTo>
                      <a:pt x="185" y="161"/>
                    </a:lnTo>
                    <a:lnTo>
                      <a:pt x="135" y="178"/>
                    </a:lnTo>
                    <a:lnTo>
                      <a:pt x="88" y="191"/>
                    </a:lnTo>
                    <a:lnTo>
                      <a:pt x="87" y="193"/>
                    </a:lnTo>
                    <a:lnTo>
                      <a:pt x="86" y="267"/>
                    </a:lnTo>
                    <a:lnTo>
                      <a:pt x="91" y="322"/>
                    </a:lnTo>
                    <a:lnTo>
                      <a:pt x="93" y="333"/>
                    </a:lnTo>
                    <a:lnTo>
                      <a:pt x="96" y="345"/>
                    </a:lnTo>
                    <a:lnTo>
                      <a:pt x="102" y="357"/>
                    </a:lnTo>
                    <a:lnTo>
                      <a:pt x="111" y="369"/>
                    </a:lnTo>
                    <a:lnTo>
                      <a:pt x="125" y="38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35" name="Freeform 276"/>
              <p:cNvSpPr>
                <a:spLocks/>
              </p:cNvSpPr>
              <p:nvPr/>
            </p:nvSpPr>
            <p:spPr bwMode="auto">
              <a:xfrm>
                <a:off x="3739" y="2449"/>
                <a:ext cx="85" cy="101"/>
              </a:xfrm>
              <a:custGeom>
                <a:avLst/>
                <a:gdLst>
                  <a:gd name="T0" fmla="*/ 3 w 255"/>
                  <a:gd name="T1" fmla="*/ 3 h 303"/>
                  <a:gd name="T2" fmla="*/ 3 w 255"/>
                  <a:gd name="T3" fmla="*/ 3 h 303"/>
                  <a:gd name="T4" fmla="*/ 3 w 255"/>
                  <a:gd name="T5" fmla="*/ 3 h 303"/>
                  <a:gd name="T6" fmla="*/ 3 w 255"/>
                  <a:gd name="T7" fmla="*/ 3 h 303"/>
                  <a:gd name="T8" fmla="*/ 3 w 255"/>
                  <a:gd name="T9" fmla="*/ 2 h 303"/>
                  <a:gd name="T10" fmla="*/ 3 w 255"/>
                  <a:gd name="T11" fmla="*/ 2 h 303"/>
                  <a:gd name="T12" fmla="*/ 3 w 255"/>
                  <a:gd name="T13" fmla="*/ 2 h 303"/>
                  <a:gd name="T14" fmla="*/ 3 w 255"/>
                  <a:gd name="T15" fmla="*/ 1 h 303"/>
                  <a:gd name="T16" fmla="*/ 3 w 255"/>
                  <a:gd name="T17" fmla="*/ 1 h 303"/>
                  <a:gd name="T18" fmla="*/ 3 w 255"/>
                  <a:gd name="T19" fmla="*/ 1 h 303"/>
                  <a:gd name="T20" fmla="*/ 3 w 255"/>
                  <a:gd name="T21" fmla="*/ 0 h 303"/>
                  <a:gd name="T22" fmla="*/ 3 w 255"/>
                  <a:gd name="T23" fmla="*/ 0 h 303"/>
                  <a:gd name="T24" fmla="*/ 3 w 255"/>
                  <a:gd name="T25" fmla="*/ 0 h 303"/>
                  <a:gd name="T26" fmla="*/ 3 w 255"/>
                  <a:gd name="T27" fmla="*/ 0 h 303"/>
                  <a:gd name="T28" fmla="*/ 3 w 255"/>
                  <a:gd name="T29" fmla="*/ 0 h 303"/>
                  <a:gd name="T30" fmla="*/ 3 w 255"/>
                  <a:gd name="T31" fmla="*/ 0 h 303"/>
                  <a:gd name="T32" fmla="*/ 2 w 255"/>
                  <a:gd name="T33" fmla="*/ 0 h 303"/>
                  <a:gd name="T34" fmla="*/ 2 w 255"/>
                  <a:gd name="T35" fmla="*/ 0 h 303"/>
                  <a:gd name="T36" fmla="*/ 2 w 255"/>
                  <a:gd name="T37" fmla="*/ 0 h 303"/>
                  <a:gd name="T38" fmla="*/ 1 w 255"/>
                  <a:gd name="T39" fmla="*/ 1 h 303"/>
                  <a:gd name="T40" fmla="*/ 1 w 255"/>
                  <a:gd name="T41" fmla="*/ 1 h 303"/>
                  <a:gd name="T42" fmla="*/ 0 w 255"/>
                  <a:gd name="T43" fmla="*/ 1 h 303"/>
                  <a:gd name="T44" fmla="*/ 0 w 255"/>
                  <a:gd name="T45" fmla="*/ 1 h 303"/>
                  <a:gd name="T46" fmla="*/ 0 w 255"/>
                  <a:gd name="T47" fmla="*/ 2 h 303"/>
                  <a:gd name="T48" fmla="*/ 0 w 255"/>
                  <a:gd name="T49" fmla="*/ 3 h 303"/>
                  <a:gd name="T50" fmla="*/ 0 w 255"/>
                  <a:gd name="T51" fmla="*/ 3 h 303"/>
                  <a:gd name="T52" fmla="*/ 0 w 255"/>
                  <a:gd name="T53" fmla="*/ 3 h 303"/>
                  <a:gd name="T54" fmla="*/ 0 w 255"/>
                  <a:gd name="T55" fmla="*/ 3 h 303"/>
                  <a:gd name="T56" fmla="*/ 0 w 255"/>
                  <a:gd name="T57" fmla="*/ 3 h 303"/>
                  <a:gd name="T58" fmla="*/ 0 w 255"/>
                  <a:gd name="T59" fmla="*/ 3 h 303"/>
                  <a:gd name="T60" fmla="*/ 1 w 255"/>
                  <a:gd name="T61" fmla="*/ 3 h 303"/>
                  <a:gd name="T62" fmla="*/ 1 w 255"/>
                  <a:gd name="T63" fmla="*/ 4 h 303"/>
                  <a:gd name="T64" fmla="*/ 1 w 255"/>
                  <a:gd name="T65" fmla="*/ 4 h 303"/>
                  <a:gd name="T66" fmla="*/ 1 w 255"/>
                  <a:gd name="T67" fmla="*/ 4 h 303"/>
                  <a:gd name="T68" fmla="*/ 2 w 255"/>
                  <a:gd name="T69" fmla="*/ 4 h 303"/>
                  <a:gd name="T70" fmla="*/ 2 w 255"/>
                  <a:gd name="T71" fmla="*/ 4 h 303"/>
                  <a:gd name="T72" fmla="*/ 2 w 255"/>
                  <a:gd name="T73" fmla="*/ 4 h 303"/>
                  <a:gd name="T74" fmla="*/ 2 w 255"/>
                  <a:gd name="T75" fmla="*/ 4 h 303"/>
                  <a:gd name="T76" fmla="*/ 2 w 255"/>
                  <a:gd name="T77" fmla="*/ 4 h 303"/>
                  <a:gd name="T78" fmla="*/ 3 w 255"/>
                  <a:gd name="T79" fmla="*/ 3 h 3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55"/>
                  <a:gd name="T121" fmla="*/ 0 h 303"/>
                  <a:gd name="T122" fmla="*/ 255 w 255"/>
                  <a:gd name="T123" fmla="*/ 303 h 3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55" h="303">
                    <a:moveTo>
                      <a:pt x="206" y="272"/>
                    </a:moveTo>
                    <a:lnTo>
                      <a:pt x="221" y="252"/>
                    </a:lnTo>
                    <a:lnTo>
                      <a:pt x="234" y="234"/>
                    </a:lnTo>
                    <a:lnTo>
                      <a:pt x="246" y="209"/>
                    </a:lnTo>
                    <a:lnTo>
                      <a:pt x="252" y="188"/>
                    </a:lnTo>
                    <a:lnTo>
                      <a:pt x="255" y="173"/>
                    </a:lnTo>
                    <a:lnTo>
                      <a:pt x="255" y="129"/>
                    </a:lnTo>
                    <a:lnTo>
                      <a:pt x="247" y="87"/>
                    </a:lnTo>
                    <a:lnTo>
                      <a:pt x="245" y="64"/>
                    </a:lnTo>
                    <a:lnTo>
                      <a:pt x="242" y="43"/>
                    </a:lnTo>
                    <a:lnTo>
                      <a:pt x="241" y="28"/>
                    </a:lnTo>
                    <a:lnTo>
                      <a:pt x="239" y="17"/>
                    </a:lnTo>
                    <a:lnTo>
                      <a:pt x="234" y="10"/>
                    </a:lnTo>
                    <a:lnTo>
                      <a:pt x="228" y="4"/>
                    </a:lnTo>
                    <a:lnTo>
                      <a:pt x="220" y="1"/>
                    </a:lnTo>
                    <a:lnTo>
                      <a:pt x="208" y="0"/>
                    </a:lnTo>
                    <a:lnTo>
                      <a:pt x="195" y="2"/>
                    </a:lnTo>
                    <a:lnTo>
                      <a:pt x="174" y="13"/>
                    </a:lnTo>
                    <a:lnTo>
                      <a:pt x="143" y="29"/>
                    </a:lnTo>
                    <a:lnTo>
                      <a:pt x="99" y="44"/>
                    </a:lnTo>
                    <a:lnTo>
                      <a:pt x="49" y="61"/>
                    </a:lnTo>
                    <a:lnTo>
                      <a:pt x="2" y="73"/>
                    </a:lnTo>
                    <a:lnTo>
                      <a:pt x="1" y="76"/>
                    </a:lnTo>
                    <a:lnTo>
                      <a:pt x="0" y="150"/>
                    </a:lnTo>
                    <a:lnTo>
                      <a:pt x="4" y="205"/>
                    </a:lnTo>
                    <a:lnTo>
                      <a:pt x="7" y="216"/>
                    </a:lnTo>
                    <a:lnTo>
                      <a:pt x="11" y="228"/>
                    </a:lnTo>
                    <a:lnTo>
                      <a:pt x="16" y="239"/>
                    </a:lnTo>
                    <a:lnTo>
                      <a:pt x="24" y="252"/>
                    </a:lnTo>
                    <a:lnTo>
                      <a:pt x="40" y="268"/>
                    </a:lnTo>
                    <a:lnTo>
                      <a:pt x="53" y="279"/>
                    </a:lnTo>
                    <a:lnTo>
                      <a:pt x="66" y="287"/>
                    </a:lnTo>
                    <a:lnTo>
                      <a:pt x="84" y="294"/>
                    </a:lnTo>
                    <a:lnTo>
                      <a:pt x="100" y="298"/>
                    </a:lnTo>
                    <a:lnTo>
                      <a:pt x="123" y="303"/>
                    </a:lnTo>
                    <a:lnTo>
                      <a:pt x="141" y="300"/>
                    </a:lnTo>
                    <a:lnTo>
                      <a:pt x="162" y="295"/>
                    </a:lnTo>
                    <a:lnTo>
                      <a:pt x="175" y="291"/>
                    </a:lnTo>
                    <a:lnTo>
                      <a:pt x="188" y="284"/>
                    </a:lnTo>
                    <a:lnTo>
                      <a:pt x="206" y="27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36" name="Freeform 277"/>
              <p:cNvSpPr>
                <a:spLocks/>
              </p:cNvSpPr>
              <p:nvPr/>
            </p:nvSpPr>
            <p:spPr bwMode="auto">
              <a:xfrm>
                <a:off x="3936" y="2168"/>
                <a:ext cx="15" cy="39"/>
              </a:xfrm>
              <a:custGeom>
                <a:avLst/>
                <a:gdLst>
                  <a:gd name="T0" fmla="*/ 0 w 44"/>
                  <a:gd name="T1" fmla="*/ 0 h 117"/>
                  <a:gd name="T2" fmla="*/ 0 w 44"/>
                  <a:gd name="T3" fmla="*/ 1 h 117"/>
                  <a:gd name="T4" fmla="*/ 0 w 44"/>
                  <a:gd name="T5" fmla="*/ 1 h 117"/>
                  <a:gd name="T6" fmla="*/ 1 w 44"/>
                  <a:gd name="T7" fmla="*/ 1 h 117"/>
                  <a:gd name="T8" fmla="*/ 1 w 44"/>
                  <a:gd name="T9" fmla="*/ 1 h 117"/>
                  <a:gd name="T10" fmla="*/ 0 w 44"/>
                  <a:gd name="T11" fmla="*/ 1 h 117"/>
                  <a:gd name="T12" fmla="*/ 0 w 44"/>
                  <a:gd name="T13" fmla="*/ 1 h 117"/>
                  <a:gd name="T14" fmla="*/ 0 w 44"/>
                  <a:gd name="T15" fmla="*/ 1 h 117"/>
                  <a:gd name="T16" fmla="*/ 0 w 44"/>
                  <a:gd name="T17" fmla="*/ 1 h 117"/>
                  <a:gd name="T18" fmla="*/ 0 w 44"/>
                  <a:gd name="T19" fmla="*/ 1 h 117"/>
                  <a:gd name="T20" fmla="*/ 0 w 44"/>
                  <a:gd name="T21" fmla="*/ 0 h 117"/>
                  <a:gd name="T22" fmla="*/ 0 w 44"/>
                  <a:gd name="T23" fmla="*/ 0 h 117"/>
                  <a:gd name="T24" fmla="*/ 0 w 44"/>
                  <a:gd name="T25" fmla="*/ 0 h 117"/>
                  <a:gd name="T26" fmla="*/ 0 w 44"/>
                  <a:gd name="T27" fmla="*/ 0 h 117"/>
                  <a:gd name="T28" fmla="*/ 0 w 44"/>
                  <a:gd name="T29" fmla="*/ 0 h 1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4"/>
                  <a:gd name="T46" fmla="*/ 0 h 117"/>
                  <a:gd name="T47" fmla="*/ 44 w 44"/>
                  <a:gd name="T48" fmla="*/ 117 h 1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4" h="117">
                    <a:moveTo>
                      <a:pt x="33" y="30"/>
                    </a:moveTo>
                    <a:lnTo>
                      <a:pt x="32" y="58"/>
                    </a:lnTo>
                    <a:lnTo>
                      <a:pt x="38" y="88"/>
                    </a:lnTo>
                    <a:lnTo>
                      <a:pt x="42" y="114"/>
                    </a:lnTo>
                    <a:lnTo>
                      <a:pt x="44" y="117"/>
                    </a:lnTo>
                    <a:lnTo>
                      <a:pt x="36" y="112"/>
                    </a:lnTo>
                    <a:lnTo>
                      <a:pt x="26" y="101"/>
                    </a:lnTo>
                    <a:lnTo>
                      <a:pt x="14" y="86"/>
                    </a:lnTo>
                    <a:lnTo>
                      <a:pt x="8" y="76"/>
                    </a:lnTo>
                    <a:lnTo>
                      <a:pt x="5" y="65"/>
                    </a:lnTo>
                    <a:lnTo>
                      <a:pt x="0" y="33"/>
                    </a:lnTo>
                    <a:lnTo>
                      <a:pt x="1" y="15"/>
                    </a:lnTo>
                    <a:lnTo>
                      <a:pt x="9" y="0"/>
                    </a:lnTo>
                    <a:lnTo>
                      <a:pt x="33" y="31"/>
                    </a:lnTo>
                    <a:lnTo>
                      <a:pt x="33" y="3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37" name="Freeform 278"/>
              <p:cNvSpPr>
                <a:spLocks/>
              </p:cNvSpPr>
              <p:nvPr/>
            </p:nvSpPr>
            <p:spPr bwMode="auto">
              <a:xfrm>
                <a:off x="3947" y="2115"/>
                <a:ext cx="109" cy="148"/>
              </a:xfrm>
              <a:custGeom>
                <a:avLst/>
                <a:gdLst>
                  <a:gd name="T0" fmla="*/ 4 w 327"/>
                  <a:gd name="T1" fmla="*/ 2 h 443"/>
                  <a:gd name="T2" fmla="*/ 4 w 327"/>
                  <a:gd name="T3" fmla="*/ 2 h 443"/>
                  <a:gd name="T4" fmla="*/ 4 w 327"/>
                  <a:gd name="T5" fmla="*/ 2 h 443"/>
                  <a:gd name="T6" fmla="*/ 4 w 327"/>
                  <a:gd name="T7" fmla="*/ 1 h 443"/>
                  <a:gd name="T8" fmla="*/ 4 w 327"/>
                  <a:gd name="T9" fmla="*/ 1 h 443"/>
                  <a:gd name="T10" fmla="*/ 4 w 327"/>
                  <a:gd name="T11" fmla="*/ 1 h 443"/>
                  <a:gd name="T12" fmla="*/ 4 w 327"/>
                  <a:gd name="T13" fmla="*/ 1 h 443"/>
                  <a:gd name="T14" fmla="*/ 4 w 327"/>
                  <a:gd name="T15" fmla="*/ 0 h 443"/>
                  <a:gd name="T16" fmla="*/ 4 w 327"/>
                  <a:gd name="T17" fmla="*/ 0 h 443"/>
                  <a:gd name="T18" fmla="*/ 4 w 327"/>
                  <a:gd name="T19" fmla="*/ 0 h 443"/>
                  <a:gd name="T20" fmla="*/ 3 w 327"/>
                  <a:gd name="T21" fmla="*/ 0 h 443"/>
                  <a:gd name="T22" fmla="*/ 3 w 327"/>
                  <a:gd name="T23" fmla="*/ 0 h 443"/>
                  <a:gd name="T24" fmla="*/ 3 w 327"/>
                  <a:gd name="T25" fmla="*/ 0 h 443"/>
                  <a:gd name="T26" fmla="*/ 3 w 327"/>
                  <a:gd name="T27" fmla="*/ 0 h 443"/>
                  <a:gd name="T28" fmla="*/ 3 w 327"/>
                  <a:gd name="T29" fmla="*/ 0 h 443"/>
                  <a:gd name="T30" fmla="*/ 2 w 327"/>
                  <a:gd name="T31" fmla="*/ 1 h 443"/>
                  <a:gd name="T32" fmla="*/ 2 w 327"/>
                  <a:gd name="T33" fmla="*/ 1 h 443"/>
                  <a:gd name="T34" fmla="*/ 2 w 327"/>
                  <a:gd name="T35" fmla="*/ 1 h 443"/>
                  <a:gd name="T36" fmla="*/ 2 w 327"/>
                  <a:gd name="T37" fmla="*/ 1 h 443"/>
                  <a:gd name="T38" fmla="*/ 2 w 327"/>
                  <a:gd name="T39" fmla="*/ 1 h 443"/>
                  <a:gd name="T40" fmla="*/ 2 w 327"/>
                  <a:gd name="T41" fmla="*/ 1 h 443"/>
                  <a:gd name="T42" fmla="*/ 2 w 327"/>
                  <a:gd name="T43" fmla="*/ 1 h 443"/>
                  <a:gd name="T44" fmla="*/ 1 w 327"/>
                  <a:gd name="T45" fmla="*/ 1 h 443"/>
                  <a:gd name="T46" fmla="*/ 1 w 327"/>
                  <a:gd name="T47" fmla="*/ 1 h 443"/>
                  <a:gd name="T48" fmla="*/ 1 w 327"/>
                  <a:gd name="T49" fmla="*/ 2 h 443"/>
                  <a:gd name="T50" fmla="*/ 1 w 327"/>
                  <a:gd name="T51" fmla="*/ 2 h 443"/>
                  <a:gd name="T52" fmla="*/ 1 w 327"/>
                  <a:gd name="T53" fmla="*/ 2 h 443"/>
                  <a:gd name="T54" fmla="*/ 1 w 327"/>
                  <a:gd name="T55" fmla="*/ 2 h 443"/>
                  <a:gd name="T56" fmla="*/ 1 w 327"/>
                  <a:gd name="T57" fmla="*/ 1 h 443"/>
                  <a:gd name="T58" fmla="*/ 1 w 327"/>
                  <a:gd name="T59" fmla="*/ 2 h 443"/>
                  <a:gd name="T60" fmla="*/ 0 w 327"/>
                  <a:gd name="T61" fmla="*/ 2 h 443"/>
                  <a:gd name="T62" fmla="*/ 0 w 327"/>
                  <a:gd name="T63" fmla="*/ 2 h 443"/>
                  <a:gd name="T64" fmla="*/ 0 w 327"/>
                  <a:gd name="T65" fmla="*/ 2 h 443"/>
                  <a:gd name="T66" fmla="*/ 0 w 327"/>
                  <a:gd name="T67" fmla="*/ 2 h 443"/>
                  <a:gd name="T68" fmla="*/ 0 w 327"/>
                  <a:gd name="T69" fmla="*/ 2 h 443"/>
                  <a:gd name="T70" fmla="*/ 0 w 327"/>
                  <a:gd name="T71" fmla="*/ 3 h 443"/>
                  <a:gd name="T72" fmla="*/ 0 w 327"/>
                  <a:gd name="T73" fmla="*/ 3 h 443"/>
                  <a:gd name="T74" fmla="*/ 0 w 327"/>
                  <a:gd name="T75" fmla="*/ 3 h 443"/>
                  <a:gd name="T76" fmla="*/ 0 w 327"/>
                  <a:gd name="T77" fmla="*/ 4 h 443"/>
                  <a:gd name="T78" fmla="*/ 1 w 327"/>
                  <a:gd name="T79" fmla="*/ 5 h 443"/>
                  <a:gd name="T80" fmla="*/ 1 w 327"/>
                  <a:gd name="T81" fmla="*/ 5 h 443"/>
                  <a:gd name="T82" fmla="*/ 1 w 327"/>
                  <a:gd name="T83" fmla="*/ 5 h 443"/>
                  <a:gd name="T84" fmla="*/ 1 w 327"/>
                  <a:gd name="T85" fmla="*/ 5 h 443"/>
                  <a:gd name="T86" fmla="*/ 1 w 327"/>
                  <a:gd name="T87" fmla="*/ 5 h 443"/>
                  <a:gd name="T88" fmla="*/ 2 w 327"/>
                  <a:gd name="T89" fmla="*/ 5 h 443"/>
                  <a:gd name="T90" fmla="*/ 2 w 327"/>
                  <a:gd name="T91" fmla="*/ 5 h 443"/>
                  <a:gd name="T92" fmla="*/ 3 w 327"/>
                  <a:gd name="T93" fmla="*/ 5 h 443"/>
                  <a:gd name="T94" fmla="*/ 3 w 327"/>
                  <a:gd name="T95" fmla="*/ 5 h 443"/>
                  <a:gd name="T96" fmla="*/ 3 w 327"/>
                  <a:gd name="T97" fmla="*/ 5 h 443"/>
                  <a:gd name="T98" fmla="*/ 3 w 327"/>
                  <a:gd name="T99" fmla="*/ 5 h 443"/>
                  <a:gd name="T100" fmla="*/ 3 w 327"/>
                  <a:gd name="T101" fmla="*/ 5 h 443"/>
                  <a:gd name="T102" fmla="*/ 4 w 327"/>
                  <a:gd name="T103" fmla="*/ 4 h 443"/>
                  <a:gd name="T104" fmla="*/ 4 w 327"/>
                  <a:gd name="T105" fmla="*/ 4 h 443"/>
                  <a:gd name="T106" fmla="*/ 4 w 327"/>
                  <a:gd name="T107" fmla="*/ 3 h 443"/>
                  <a:gd name="T108" fmla="*/ 4 w 327"/>
                  <a:gd name="T109" fmla="*/ 3 h 443"/>
                  <a:gd name="T110" fmla="*/ 4 w 327"/>
                  <a:gd name="T111" fmla="*/ 2 h 443"/>
                  <a:gd name="T112" fmla="*/ 4 w 327"/>
                  <a:gd name="T113" fmla="*/ 2 h 4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27"/>
                  <a:gd name="T172" fmla="*/ 0 h 443"/>
                  <a:gd name="T173" fmla="*/ 327 w 327"/>
                  <a:gd name="T174" fmla="*/ 443 h 4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27" h="443">
                    <a:moveTo>
                      <a:pt x="326" y="190"/>
                    </a:moveTo>
                    <a:lnTo>
                      <a:pt x="326" y="185"/>
                    </a:lnTo>
                    <a:lnTo>
                      <a:pt x="327" y="141"/>
                    </a:lnTo>
                    <a:lnTo>
                      <a:pt x="323" y="119"/>
                    </a:lnTo>
                    <a:lnTo>
                      <a:pt x="318" y="109"/>
                    </a:lnTo>
                    <a:lnTo>
                      <a:pt x="316" y="88"/>
                    </a:lnTo>
                    <a:lnTo>
                      <a:pt x="309" y="67"/>
                    </a:lnTo>
                    <a:lnTo>
                      <a:pt x="303" y="37"/>
                    </a:lnTo>
                    <a:lnTo>
                      <a:pt x="294" y="21"/>
                    </a:lnTo>
                    <a:lnTo>
                      <a:pt x="284" y="10"/>
                    </a:lnTo>
                    <a:lnTo>
                      <a:pt x="277" y="0"/>
                    </a:lnTo>
                    <a:lnTo>
                      <a:pt x="258" y="4"/>
                    </a:lnTo>
                    <a:lnTo>
                      <a:pt x="240" y="7"/>
                    </a:lnTo>
                    <a:lnTo>
                      <a:pt x="225" y="13"/>
                    </a:lnTo>
                    <a:lnTo>
                      <a:pt x="212" y="22"/>
                    </a:lnTo>
                    <a:lnTo>
                      <a:pt x="195" y="45"/>
                    </a:lnTo>
                    <a:lnTo>
                      <a:pt x="182" y="63"/>
                    </a:lnTo>
                    <a:lnTo>
                      <a:pt x="172" y="76"/>
                    </a:lnTo>
                    <a:lnTo>
                      <a:pt x="160" y="89"/>
                    </a:lnTo>
                    <a:lnTo>
                      <a:pt x="144" y="102"/>
                    </a:lnTo>
                    <a:lnTo>
                      <a:pt x="135" y="107"/>
                    </a:lnTo>
                    <a:lnTo>
                      <a:pt x="126" y="113"/>
                    </a:lnTo>
                    <a:lnTo>
                      <a:pt x="119" y="118"/>
                    </a:lnTo>
                    <a:lnTo>
                      <a:pt x="111" y="121"/>
                    </a:lnTo>
                    <a:lnTo>
                      <a:pt x="99" y="127"/>
                    </a:lnTo>
                    <a:lnTo>
                      <a:pt x="85" y="128"/>
                    </a:lnTo>
                    <a:lnTo>
                      <a:pt x="78" y="128"/>
                    </a:lnTo>
                    <a:lnTo>
                      <a:pt x="69" y="126"/>
                    </a:lnTo>
                    <a:lnTo>
                      <a:pt x="61" y="121"/>
                    </a:lnTo>
                    <a:lnTo>
                      <a:pt x="50" y="132"/>
                    </a:lnTo>
                    <a:lnTo>
                      <a:pt x="33" y="145"/>
                    </a:lnTo>
                    <a:lnTo>
                      <a:pt x="17" y="153"/>
                    </a:lnTo>
                    <a:lnTo>
                      <a:pt x="10" y="141"/>
                    </a:lnTo>
                    <a:lnTo>
                      <a:pt x="2" y="190"/>
                    </a:lnTo>
                    <a:lnTo>
                      <a:pt x="2" y="188"/>
                    </a:lnTo>
                    <a:lnTo>
                      <a:pt x="0" y="218"/>
                    </a:lnTo>
                    <a:lnTo>
                      <a:pt x="6" y="248"/>
                    </a:lnTo>
                    <a:lnTo>
                      <a:pt x="10" y="274"/>
                    </a:lnTo>
                    <a:lnTo>
                      <a:pt x="16" y="291"/>
                    </a:lnTo>
                    <a:lnTo>
                      <a:pt x="53" y="369"/>
                    </a:lnTo>
                    <a:lnTo>
                      <a:pt x="65" y="388"/>
                    </a:lnTo>
                    <a:lnTo>
                      <a:pt x="86" y="411"/>
                    </a:lnTo>
                    <a:lnTo>
                      <a:pt x="98" y="422"/>
                    </a:lnTo>
                    <a:lnTo>
                      <a:pt x="121" y="436"/>
                    </a:lnTo>
                    <a:lnTo>
                      <a:pt x="147" y="443"/>
                    </a:lnTo>
                    <a:lnTo>
                      <a:pt x="185" y="443"/>
                    </a:lnTo>
                    <a:lnTo>
                      <a:pt x="212" y="437"/>
                    </a:lnTo>
                    <a:lnTo>
                      <a:pt x="228" y="430"/>
                    </a:lnTo>
                    <a:lnTo>
                      <a:pt x="245" y="417"/>
                    </a:lnTo>
                    <a:lnTo>
                      <a:pt x="263" y="398"/>
                    </a:lnTo>
                    <a:lnTo>
                      <a:pt x="281" y="366"/>
                    </a:lnTo>
                    <a:lnTo>
                      <a:pt x="305" y="323"/>
                    </a:lnTo>
                    <a:lnTo>
                      <a:pt x="316" y="293"/>
                    </a:lnTo>
                    <a:lnTo>
                      <a:pt x="317" y="281"/>
                    </a:lnTo>
                    <a:lnTo>
                      <a:pt x="320" y="248"/>
                    </a:lnTo>
                    <a:lnTo>
                      <a:pt x="327" y="188"/>
                    </a:lnTo>
                    <a:lnTo>
                      <a:pt x="326" y="1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38" name="Freeform 279"/>
              <p:cNvSpPr>
                <a:spLocks/>
              </p:cNvSpPr>
              <p:nvPr/>
            </p:nvSpPr>
            <p:spPr bwMode="auto">
              <a:xfrm>
                <a:off x="4211" y="3023"/>
                <a:ext cx="36" cy="124"/>
              </a:xfrm>
              <a:custGeom>
                <a:avLst/>
                <a:gdLst>
                  <a:gd name="T0" fmla="*/ 0 w 109"/>
                  <a:gd name="T1" fmla="*/ 3 h 374"/>
                  <a:gd name="T2" fmla="*/ 0 w 109"/>
                  <a:gd name="T3" fmla="*/ 3 h 374"/>
                  <a:gd name="T4" fmla="*/ 0 w 109"/>
                  <a:gd name="T5" fmla="*/ 3 h 374"/>
                  <a:gd name="T6" fmla="*/ 0 w 109"/>
                  <a:gd name="T7" fmla="*/ 3 h 374"/>
                  <a:gd name="T8" fmla="*/ 0 w 109"/>
                  <a:gd name="T9" fmla="*/ 4 h 374"/>
                  <a:gd name="T10" fmla="*/ 1 w 109"/>
                  <a:gd name="T11" fmla="*/ 4 h 374"/>
                  <a:gd name="T12" fmla="*/ 1 w 109"/>
                  <a:gd name="T13" fmla="*/ 4 h 374"/>
                  <a:gd name="T14" fmla="*/ 1 w 109"/>
                  <a:gd name="T15" fmla="*/ 4 h 374"/>
                  <a:gd name="T16" fmla="*/ 1 w 109"/>
                  <a:gd name="T17" fmla="*/ 4 h 374"/>
                  <a:gd name="T18" fmla="*/ 1 w 109"/>
                  <a:gd name="T19" fmla="*/ 5 h 374"/>
                  <a:gd name="T20" fmla="*/ 1 w 109"/>
                  <a:gd name="T21" fmla="*/ 5 h 374"/>
                  <a:gd name="T22" fmla="*/ 1 w 109"/>
                  <a:gd name="T23" fmla="*/ 4 h 374"/>
                  <a:gd name="T24" fmla="*/ 1 w 109"/>
                  <a:gd name="T25" fmla="*/ 4 h 374"/>
                  <a:gd name="T26" fmla="*/ 1 w 109"/>
                  <a:gd name="T27" fmla="*/ 3 h 374"/>
                  <a:gd name="T28" fmla="*/ 1 w 109"/>
                  <a:gd name="T29" fmla="*/ 3 h 374"/>
                  <a:gd name="T30" fmla="*/ 1 w 109"/>
                  <a:gd name="T31" fmla="*/ 3 h 374"/>
                  <a:gd name="T32" fmla="*/ 1 w 109"/>
                  <a:gd name="T33" fmla="*/ 3 h 374"/>
                  <a:gd name="T34" fmla="*/ 1 w 109"/>
                  <a:gd name="T35" fmla="*/ 3 h 374"/>
                  <a:gd name="T36" fmla="*/ 1 w 109"/>
                  <a:gd name="T37" fmla="*/ 2 h 374"/>
                  <a:gd name="T38" fmla="*/ 1 w 109"/>
                  <a:gd name="T39" fmla="*/ 2 h 374"/>
                  <a:gd name="T40" fmla="*/ 1 w 109"/>
                  <a:gd name="T41" fmla="*/ 0 h 374"/>
                  <a:gd name="T42" fmla="*/ 1 w 109"/>
                  <a:gd name="T43" fmla="*/ 0 h 374"/>
                  <a:gd name="T44" fmla="*/ 1 w 109"/>
                  <a:gd name="T45" fmla="*/ 0 h 374"/>
                  <a:gd name="T46" fmla="*/ 0 w 109"/>
                  <a:gd name="T47" fmla="*/ 2 h 374"/>
                  <a:gd name="T48" fmla="*/ 0 w 109"/>
                  <a:gd name="T49" fmla="*/ 3 h 374"/>
                  <a:gd name="T50" fmla="*/ 0 w 109"/>
                  <a:gd name="T51" fmla="*/ 3 h 3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9"/>
                  <a:gd name="T79" fmla="*/ 0 h 374"/>
                  <a:gd name="T80" fmla="*/ 109 w 109"/>
                  <a:gd name="T81" fmla="*/ 374 h 3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9" h="374">
                    <a:moveTo>
                      <a:pt x="0" y="220"/>
                    </a:moveTo>
                    <a:lnTo>
                      <a:pt x="1" y="223"/>
                    </a:lnTo>
                    <a:lnTo>
                      <a:pt x="21" y="266"/>
                    </a:lnTo>
                    <a:lnTo>
                      <a:pt x="28" y="279"/>
                    </a:lnTo>
                    <a:lnTo>
                      <a:pt x="36" y="295"/>
                    </a:lnTo>
                    <a:lnTo>
                      <a:pt x="46" y="308"/>
                    </a:lnTo>
                    <a:lnTo>
                      <a:pt x="54" y="319"/>
                    </a:lnTo>
                    <a:lnTo>
                      <a:pt x="75" y="343"/>
                    </a:lnTo>
                    <a:lnTo>
                      <a:pt x="92" y="357"/>
                    </a:lnTo>
                    <a:lnTo>
                      <a:pt x="103" y="370"/>
                    </a:lnTo>
                    <a:lnTo>
                      <a:pt x="103" y="374"/>
                    </a:lnTo>
                    <a:lnTo>
                      <a:pt x="103" y="352"/>
                    </a:lnTo>
                    <a:lnTo>
                      <a:pt x="100" y="299"/>
                    </a:lnTo>
                    <a:lnTo>
                      <a:pt x="99" y="287"/>
                    </a:lnTo>
                    <a:lnTo>
                      <a:pt x="98" y="276"/>
                    </a:lnTo>
                    <a:lnTo>
                      <a:pt x="98" y="264"/>
                    </a:lnTo>
                    <a:lnTo>
                      <a:pt x="101" y="244"/>
                    </a:lnTo>
                    <a:lnTo>
                      <a:pt x="108" y="212"/>
                    </a:lnTo>
                    <a:lnTo>
                      <a:pt x="109" y="190"/>
                    </a:lnTo>
                    <a:lnTo>
                      <a:pt x="108" y="179"/>
                    </a:lnTo>
                    <a:lnTo>
                      <a:pt x="73" y="1"/>
                    </a:lnTo>
                    <a:lnTo>
                      <a:pt x="74" y="0"/>
                    </a:lnTo>
                    <a:lnTo>
                      <a:pt x="61" y="0"/>
                    </a:lnTo>
                    <a:lnTo>
                      <a:pt x="25" y="163"/>
                    </a:lnTo>
                    <a:lnTo>
                      <a:pt x="1" y="223"/>
                    </a:lnTo>
                    <a:lnTo>
                      <a:pt x="0" y="2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39" name="Freeform 280"/>
              <p:cNvSpPr>
                <a:spLocks/>
              </p:cNvSpPr>
              <p:nvPr/>
            </p:nvSpPr>
            <p:spPr bwMode="auto">
              <a:xfrm>
                <a:off x="4195" y="3096"/>
                <a:ext cx="52" cy="74"/>
              </a:xfrm>
              <a:custGeom>
                <a:avLst/>
                <a:gdLst>
                  <a:gd name="T0" fmla="*/ 1 w 154"/>
                  <a:gd name="T1" fmla="*/ 0 h 223"/>
                  <a:gd name="T2" fmla="*/ 1 w 154"/>
                  <a:gd name="T3" fmla="*/ 0 h 223"/>
                  <a:gd name="T4" fmla="*/ 1 w 154"/>
                  <a:gd name="T5" fmla="*/ 1 h 223"/>
                  <a:gd name="T6" fmla="*/ 1 w 154"/>
                  <a:gd name="T7" fmla="*/ 1 h 223"/>
                  <a:gd name="T8" fmla="*/ 1 w 154"/>
                  <a:gd name="T9" fmla="*/ 1 h 223"/>
                  <a:gd name="T10" fmla="*/ 1 w 154"/>
                  <a:gd name="T11" fmla="*/ 1 h 223"/>
                  <a:gd name="T12" fmla="*/ 1 w 154"/>
                  <a:gd name="T13" fmla="*/ 1 h 223"/>
                  <a:gd name="T14" fmla="*/ 2 w 154"/>
                  <a:gd name="T15" fmla="*/ 2 h 223"/>
                  <a:gd name="T16" fmla="*/ 2 w 154"/>
                  <a:gd name="T17" fmla="*/ 2 h 223"/>
                  <a:gd name="T18" fmla="*/ 2 w 154"/>
                  <a:gd name="T19" fmla="*/ 2 h 223"/>
                  <a:gd name="T20" fmla="*/ 2 w 154"/>
                  <a:gd name="T21" fmla="*/ 2 h 223"/>
                  <a:gd name="T22" fmla="*/ 2 w 154"/>
                  <a:gd name="T23" fmla="*/ 3 h 223"/>
                  <a:gd name="T24" fmla="*/ 2 w 154"/>
                  <a:gd name="T25" fmla="*/ 3 h 223"/>
                  <a:gd name="T26" fmla="*/ 2 w 154"/>
                  <a:gd name="T27" fmla="*/ 3 h 223"/>
                  <a:gd name="T28" fmla="*/ 2 w 154"/>
                  <a:gd name="T29" fmla="*/ 2 h 223"/>
                  <a:gd name="T30" fmla="*/ 2 w 154"/>
                  <a:gd name="T31" fmla="*/ 2 h 223"/>
                  <a:gd name="T32" fmla="*/ 1 w 154"/>
                  <a:gd name="T33" fmla="*/ 2 h 223"/>
                  <a:gd name="T34" fmla="*/ 1 w 154"/>
                  <a:gd name="T35" fmla="*/ 2 h 223"/>
                  <a:gd name="T36" fmla="*/ 1 w 154"/>
                  <a:gd name="T37" fmla="*/ 3 h 223"/>
                  <a:gd name="T38" fmla="*/ 0 w 154"/>
                  <a:gd name="T39" fmla="*/ 3 h 223"/>
                  <a:gd name="T40" fmla="*/ 0 w 154"/>
                  <a:gd name="T41" fmla="*/ 2 h 223"/>
                  <a:gd name="T42" fmla="*/ 0 w 154"/>
                  <a:gd name="T43" fmla="*/ 2 h 223"/>
                  <a:gd name="T44" fmla="*/ 0 w 154"/>
                  <a:gd name="T45" fmla="*/ 2 h 223"/>
                  <a:gd name="T46" fmla="*/ 0 w 154"/>
                  <a:gd name="T47" fmla="*/ 2 h 223"/>
                  <a:gd name="T48" fmla="*/ 0 w 154"/>
                  <a:gd name="T49" fmla="*/ 2 h 223"/>
                  <a:gd name="T50" fmla="*/ 0 w 154"/>
                  <a:gd name="T51" fmla="*/ 1 h 223"/>
                  <a:gd name="T52" fmla="*/ 0 w 154"/>
                  <a:gd name="T53" fmla="*/ 1 h 223"/>
                  <a:gd name="T54" fmla="*/ 0 w 154"/>
                  <a:gd name="T55" fmla="*/ 1 h 223"/>
                  <a:gd name="T56" fmla="*/ 0 w 154"/>
                  <a:gd name="T57" fmla="*/ 1 h 223"/>
                  <a:gd name="T58" fmla="*/ 0 w 154"/>
                  <a:gd name="T59" fmla="*/ 1 h 223"/>
                  <a:gd name="T60" fmla="*/ 0 w 154"/>
                  <a:gd name="T61" fmla="*/ 0 h 223"/>
                  <a:gd name="T62" fmla="*/ 1 w 154"/>
                  <a:gd name="T63" fmla="*/ 0 h 2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4"/>
                  <a:gd name="T97" fmla="*/ 0 h 223"/>
                  <a:gd name="T98" fmla="*/ 154 w 154"/>
                  <a:gd name="T99" fmla="*/ 223 h 2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4" h="223">
                    <a:moveTo>
                      <a:pt x="46" y="0"/>
                    </a:moveTo>
                    <a:lnTo>
                      <a:pt x="47" y="2"/>
                    </a:lnTo>
                    <a:lnTo>
                      <a:pt x="67" y="46"/>
                    </a:lnTo>
                    <a:lnTo>
                      <a:pt x="74" y="59"/>
                    </a:lnTo>
                    <a:lnTo>
                      <a:pt x="82" y="74"/>
                    </a:lnTo>
                    <a:lnTo>
                      <a:pt x="92" y="87"/>
                    </a:lnTo>
                    <a:lnTo>
                      <a:pt x="101" y="99"/>
                    </a:lnTo>
                    <a:lnTo>
                      <a:pt x="122" y="123"/>
                    </a:lnTo>
                    <a:lnTo>
                      <a:pt x="138" y="137"/>
                    </a:lnTo>
                    <a:lnTo>
                      <a:pt x="149" y="150"/>
                    </a:lnTo>
                    <a:lnTo>
                      <a:pt x="154" y="223"/>
                    </a:lnTo>
                    <a:lnTo>
                      <a:pt x="147" y="217"/>
                    </a:lnTo>
                    <a:lnTo>
                      <a:pt x="138" y="210"/>
                    </a:lnTo>
                    <a:lnTo>
                      <a:pt x="128" y="198"/>
                    </a:lnTo>
                    <a:lnTo>
                      <a:pt x="120" y="186"/>
                    </a:lnTo>
                    <a:lnTo>
                      <a:pt x="107" y="170"/>
                    </a:lnTo>
                    <a:lnTo>
                      <a:pt x="95" y="158"/>
                    </a:lnTo>
                    <a:lnTo>
                      <a:pt x="96" y="217"/>
                    </a:lnTo>
                    <a:lnTo>
                      <a:pt x="38" y="217"/>
                    </a:lnTo>
                    <a:lnTo>
                      <a:pt x="36" y="196"/>
                    </a:lnTo>
                    <a:lnTo>
                      <a:pt x="34" y="175"/>
                    </a:lnTo>
                    <a:lnTo>
                      <a:pt x="29" y="153"/>
                    </a:lnTo>
                    <a:lnTo>
                      <a:pt x="22" y="143"/>
                    </a:lnTo>
                    <a:lnTo>
                      <a:pt x="14" y="132"/>
                    </a:lnTo>
                    <a:lnTo>
                      <a:pt x="6" y="122"/>
                    </a:lnTo>
                    <a:lnTo>
                      <a:pt x="2" y="111"/>
                    </a:lnTo>
                    <a:lnTo>
                      <a:pt x="0" y="99"/>
                    </a:lnTo>
                    <a:lnTo>
                      <a:pt x="3" y="74"/>
                    </a:lnTo>
                    <a:lnTo>
                      <a:pt x="14" y="47"/>
                    </a:lnTo>
                    <a:lnTo>
                      <a:pt x="27" y="24"/>
                    </a:lnTo>
                    <a:lnTo>
                      <a:pt x="46"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40" name="Freeform 281"/>
              <p:cNvSpPr>
                <a:spLocks/>
              </p:cNvSpPr>
              <p:nvPr/>
            </p:nvSpPr>
            <p:spPr bwMode="auto">
              <a:xfrm>
                <a:off x="3897" y="2536"/>
                <a:ext cx="13" cy="23"/>
              </a:xfrm>
              <a:custGeom>
                <a:avLst/>
                <a:gdLst>
                  <a:gd name="T0" fmla="*/ 0 w 40"/>
                  <a:gd name="T1" fmla="*/ 0 h 71"/>
                  <a:gd name="T2" fmla="*/ 0 w 40"/>
                  <a:gd name="T3" fmla="*/ 0 h 71"/>
                  <a:gd name="T4" fmla="*/ 0 w 40"/>
                  <a:gd name="T5" fmla="*/ 1 h 71"/>
                  <a:gd name="T6" fmla="*/ 0 w 40"/>
                  <a:gd name="T7" fmla="*/ 1 h 71"/>
                  <a:gd name="T8" fmla="*/ 0 w 40"/>
                  <a:gd name="T9" fmla="*/ 1 h 71"/>
                  <a:gd name="T10" fmla="*/ 0 60000 65536"/>
                  <a:gd name="T11" fmla="*/ 0 60000 65536"/>
                  <a:gd name="T12" fmla="*/ 0 60000 65536"/>
                  <a:gd name="T13" fmla="*/ 0 60000 65536"/>
                  <a:gd name="T14" fmla="*/ 0 60000 65536"/>
                  <a:gd name="T15" fmla="*/ 0 w 40"/>
                  <a:gd name="T16" fmla="*/ 0 h 71"/>
                  <a:gd name="T17" fmla="*/ 40 w 40"/>
                  <a:gd name="T18" fmla="*/ 71 h 71"/>
                </a:gdLst>
                <a:ahLst/>
                <a:cxnLst>
                  <a:cxn ang="T10">
                    <a:pos x="T0" y="T1"/>
                  </a:cxn>
                  <a:cxn ang="T11">
                    <a:pos x="T2" y="T3"/>
                  </a:cxn>
                  <a:cxn ang="T12">
                    <a:pos x="T4" y="T5"/>
                  </a:cxn>
                  <a:cxn ang="T13">
                    <a:pos x="T6" y="T7"/>
                  </a:cxn>
                  <a:cxn ang="T14">
                    <a:pos x="T8" y="T9"/>
                  </a:cxn>
                </a:cxnLst>
                <a:rect l="T15" t="T16" r="T17" b="T18"/>
                <a:pathLst>
                  <a:path w="40" h="71">
                    <a:moveTo>
                      <a:pt x="0" y="0"/>
                    </a:moveTo>
                    <a:lnTo>
                      <a:pt x="5" y="13"/>
                    </a:lnTo>
                    <a:lnTo>
                      <a:pt x="19" y="43"/>
                    </a:lnTo>
                    <a:lnTo>
                      <a:pt x="32" y="59"/>
                    </a:lnTo>
                    <a:lnTo>
                      <a:pt x="40" y="71"/>
                    </a:lnTo>
                  </a:path>
                </a:pathLst>
              </a:custGeom>
              <a:noFill/>
              <a:ln w="0">
                <a:solidFill>
                  <a:srgbClr val="000000"/>
                </a:solidFill>
                <a:round/>
                <a:headEnd/>
                <a:tailEnd/>
              </a:ln>
            </p:spPr>
            <p:txBody>
              <a:bodyPr/>
              <a:lstStyle/>
              <a:p>
                <a:pPr eaLnBrk="0" hangingPunct="0"/>
                <a:endParaRPr lang="it-IT"/>
              </a:p>
            </p:txBody>
          </p:sp>
          <p:sp>
            <p:nvSpPr>
              <p:cNvPr id="83341" name="Freeform 282"/>
              <p:cNvSpPr>
                <a:spLocks/>
              </p:cNvSpPr>
              <p:nvPr/>
            </p:nvSpPr>
            <p:spPr bwMode="auto">
              <a:xfrm>
                <a:off x="4240" y="2293"/>
                <a:ext cx="64" cy="44"/>
              </a:xfrm>
              <a:custGeom>
                <a:avLst/>
                <a:gdLst>
                  <a:gd name="T0" fmla="*/ 2 w 193"/>
                  <a:gd name="T1" fmla="*/ 0 h 132"/>
                  <a:gd name="T2" fmla="*/ 2 w 193"/>
                  <a:gd name="T3" fmla="*/ 1 h 132"/>
                  <a:gd name="T4" fmla="*/ 2 w 193"/>
                  <a:gd name="T5" fmla="*/ 1 h 132"/>
                  <a:gd name="T6" fmla="*/ 1 w 193"/>
                  <a:gd name="T7" fmla="*/ 1 h 132"/>
                  <a:gd name="T8" fmla="*/ 1 w 193"/>
                  <a:gd name="T9" fmla="*/ 1 h 132"/>
                  <a:gd name="T10" fmla="*/ 1 w 193"/>
                  <a:gd name="T11" fmla="*/ 0 h 132"/>
                  <a:gd name="T12" fmla="*/ 1 w 193"/>
                  <a:gd name="T13" fmla="*/ 0 h 132"/>
                  <a:gd name="T14" fmla="*/ 0 w 193"/>
                  <a:gd name="T15" fmla="*/ 0 h 132"/>
                  <a:gd name="T16" fmla="*/ 0 w 193"/>
                  <a:gd name="T17" fmla="*/ 0 h 132"/>
                  <a:gd name="T18" fmla="*/ 0 w 193"/>
                  <a:gd name="T19" fmla="*/ 1 h 132"/>
                  <a:gd name="T20" fmla="*/ 0 w 193"/>
                  <a:gd name="T21" fmla="*/ 1 h 132"/>
                  <a:gd name="T22" fmla="*/ 0 w 193"/>
                  <a:gd name="T23" fmla="*/ 1 h 132"/>
                  <a:gd name="T24" fmla="*/ 1 w 193"/>
                  <a:gd name="T25" fmla="*/ 1 h 132"/>
                  <a:gd name="T26" fmla="*/ 1 w 193"/>
                  <a:gd name="T27" fmla="*/ 2 h 132"/>
                  <a:gd name="T28" fmla="*/ 1 w 193"/>
                  <a:gd name="T29" fmla="*/ 2 h 132"/>
                  <a:gd name="T30" fmla="*/ 1 w 193"/>
                  <a:gd name="T31" fmla="*/ 2 h 132"/>
                  <a:gd name="T32" fmla="*/ 2 w 193"/>
                  <a:gd name="T33" fmla="*/ 2 h 132"/>
                  <a:gd name="T34" fmla="*/ 2 w 193"/>
                  <a:gd name="T35" fmla="*/ 2 h 132"/>
                  <a:gd name="T36" fmla="*/ 2 w 193"/>
                  <a:gd name="T37" fmla="*/ 1 h 132"/>
                  <a:gd name="T38" fmla="*/ 2 w 193"/>
                  <a:gd name="T39" fmla="*/ 1 h 132"/>
                  <a:gd name="T40" fmla="*/ 2 w 193"/>
                  <a:gd name="T41" fmla="*/ 1 h 132"/>
                  <a:gd name="T42" fmla="*/ 2 w 193"/>
                  <a:gd name="T43" fmla="*/ 0 h 132"/>
                  <a:gd name="T44" fmla="*/ 2 w 193"/>
                  <a:gd name="T45" fmla="*/ 0 h 1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93"/>
                  <a:gd name="T70" fmla="*/ 0 h 132"/>
                  <a:gd name="T71" fmla="*/ 193 w 193"/>
                  <a:gd name="T72" fmla="*/ 132 h 1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93" h="132">
                    <a:moveTo>
                      <a:pt x="183" y="28"/>
                    </a:moveTo>
                    <a:lnTo>
                      <a:pt x="158" y="42"/>
                    </a:lnTo>
                    <a:lnTo>
                      <a:pt x="133" y="47"/>
                    </a:lnTo>
                    <a:lnTo>
                      <a:pt x="110" y="47"/>
                    </a:lnTo>
                    <a:lnTo>
                      <a:pt x="90" y="46"/>
                    </a:lnTo>
                    <a:lnTo>
                      <a:pt x="70" y="40"/>
                    </a:lnTo>
                    <a:lnTo>
                      <a:pt x="48" y="26"/>
                    </a:lnTo>
                    <a:lnTo>
                      <a:pt x="24" y="7"/>
                    </a:lnTo>
                    <a:lnTo>
                      <a:pt x="18" y="0"/>
                    </a:lnTo>
                    <a:lnTo>
                      <a:pt x="0" y="89"/>
                    </a:lnTo>
                    <a:lnTo>
                      <a:pt x="9" y="102"/>
                    </a:lnTo>
                    <a:lnTo>
                      <a:pt x="25" y="113"/>
                    </a:lnTo>
                    <a:lnTo>
                      <a:pt x="41" y="121"/>
                    </a:lnTo>
                    <a:lnTo>
                      <a:pt x="59" y="125"/>
                    </a:lnTo>
                    <a:lnTo>
                      <a:pt x="85" y="129"/>
                    </a:lnTo>
                    <a:lnTo>
                      <a:pt x="110" y="132"/>
                    </a:lnTo>
                    <a:lnTo>
                      <a:pt x="139" y="129"/>
                    </a:lnTo>
                    <a:lnTo>
                      <a:pt x="154" y="125"/>
                    </a:lnTo>
                    <a:lnTo>
                      <a:pt x="165" y="119"/>
                    </a:lnTo>
                    <a:lnTo>
                      <a:pt x="171" y="113"/>
                    </a:lnTo>
                    <a:lnTo>
                      <a:pt x="180" y="70"/>
                    </a:lnTo>
                    <a:lnTo>
                      <a:pt x="193" y="20"/>
                    </a:lnTo>
                    <a:lnTo>
                      <a:pt x="183" y="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42" name="Freeform 283"/>
              <p:cNvSpPr>
                <a:spLocks/>
              </p:cNvSpPr>
              <p:nvPr/>
            </p:nvSpPr>
            <p:spPr bwMode="auto">
              <a:xfrm>
                <a:off x="4358" y="2183"/>
                <a:ext cx="113" cy="77"/>
              </a:xfrm>
              <a:custGeom>
                <a:avLst/>
                <a:gdLst>
                  <a:gd name="T0" fmla="*/ 4 w 339"/>
                  <a:gd name="T1" fmla="*/ 2 h 232"/>
                  <a:gd name="T2" fmla="*/ 3 w 339"/>
                  <a:gd name="T3" fmla="*/ 2 h 232"/>
                  <a:gd name="T4" fmla="*/ 3 w 339"/>
                  <a:gd name="T5" fmla="*/ 2 h 232"/>
                  <a:gd name="T6" fmla="*/ 3 w 339"/>
                  <a:gd name="T7" fmla="*/ 2 h 232"/>
                  <a:gd name="T8" fmla="*/ 2 w 339"/>
                  <a:gd name="T9" fmla="*/ 1 h 232"/>
                  <a:gd name="T10" fmla="*/ 2 w 339"/>
                  <a:gd name="T11" fmla="*/ 1 h 232"/>
                  <a:gd name="T12" fmla="*/ 2 w 339"/>
                  <a:gd name="T13" fmla="*/ 1 h 232"/>
                  <a:gd name="T14" fmla="*/ 1 w 339"/>
                  <a:gd name="T15" fmla="*/ 2 h 232"/>
                  <a:gd name="T16" fmla="*/ 1 w 339"/>
                  <a:gd name="T17" fmla="*/ 2 h 232"/>
                  <a:gd name="T18" fmla="*/ 1 w 339"/>
                  <a:gd name="T19" fmla="*/ 2 h 232"/>
                  <a:gd name="T20" fmla="*/ 0 w 339"/>
                  <a:gd name="T21" fmla="*/ 2 h 232"/>
                  <a:gd name="T22" fmla="*/ 0 w 339"/>
                  <a:gd name="T23" fmla="*/ 2 h 232"/>
                  <a:gd name="T24" fmla="*/ 0 w 339"/>
                  <a:gd name="T25" fmla="*/ 2 h 232"/>
                  <a:gd name="T26" fmla="*/ 0 w 339"/>
                  <a:gd name="T27" fmla="*/ 2 h 232"/>
                  <a:gd name="T28" fmla="*/ 0 w 339"/>
                  <a:gd name="T29" fmla="*/ 1 h 232"/>
                  <a:gd name="T30" fmla="*/ 0 w 339"/>
                  <a:gd name="T31" fmla="*/ 1 h 232"/>
                  <a:gd name="T32" fmla="*/ 0 w 339"/>
                  <a:gd name="T33" fmla="*/ 1 h 232"/>
                  <a:gd name="T34" fmla="*/ 1 w 339"/>
                  <a:gd name="T35" fmla="*/ 1 h 232"/>
                  <a:gd name="T36" fmla="*/ 1 w 339"/>
                  <a:gd name="T37" fmla="*/ 0 h 232"/>
                  <a:gd name="T38" fmla="*/ 1 w 339"/>
                  <a:gd name="T39" fmla="*/ 0 h 232"/>
                  <a:gd name="T40" fmla="*/ 1 w 339"/>
                  <a:gd name="T41" fmla="*/ 0 h 232"/>
                  <a:gd name="T42" fmla="*/ 1 w 339"/>
                  <a:gd name="T43" fmla="*/ 0 h 232"/>
                  <a:gd name="T44" fmla="*/ 1 w 339"/>
                  <a:gd name="T45" fmla="*/ 0 h 232"/>
                  <a:gd name="T46" fmla="*/ 2 w 339"/>
                  <a:gd name="T47" fmla="*/ 0 h 232"/>
                  <a:gd name="T48" fmla="*/ 2 w 339"/>
                  <a:gd name="T49" fmla="*/ 0 h 232"/>
                  <a:gd name="T50" fmla="*/ 3 w 339"/>
                  <a:gd name="T51" fmla="*/ 0 h 232"/>
                  <a:gd name="T52" fmla="*/ 3 w 339"/>
                  <a:gd name="T53" fmla="*/ 0 h 232"/>
                  <a:gd name="T54" fmla="*/ 4 w 339"/>
                  <a:gd name="T55" fmla="*/ 1 h 232"/>
                  <a:gd name="T56" fmla="*/ 4 w 339"/>
                  <a:gd name="T57" fmla="*/ 1 h 232"/>
                  <a:gd name="T58" fmla="*/ 4 w 339"/>
                  <a:gd name="T59" fmla="*/ 2 h 232"/>
                  <a:gd name="T60" fmla="*/ 4 w 339"/>
                  <a:gd name="T61" fmla="*/ 2 h 232"/>
                  <a:gd name="T62" fmla="*/ 4 w 339"/>
                  <a:gd name="T63" fmla="*/ 3 h 232"/>
                  <a:gd name="T64" fmla="*/ 4 w 339"/>
                  <a:gd name="T65" fmla="*/ 3 h 2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39"/>
                  <a:gd name="T100" fmla="*/ 0 h 232"/>
                  <a:gd name="T101" fmla="*/ 339 w 339"/>
                  <a:gd name="T102" fmla="*/ 232 h 2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39" h="232">
                    <a:moveTo>
                      <a:pt x="300" y="227"/>
                    </a:moveTo>
                    <a:lnTo>
                      <a:pt x="297" y="187"/>
                    </a:lnTo>
                    <a:lnTo>
                      <a:pt x="268" y="208"/>
                    </a:lnTo>
                    <a:lnTo>
                      <a:pt x="266" y="184"/>
                    </a:lnTo>
                    <a:lnTo>
                      <a:pt x="261" y="167"/>
                    </a:lnTo>
                    <a:lnTo>
                      <a:pt x="251" y="151"/>
                    </a:lnTo>
                    <a:lnTo>
                      <a:pt x="240" y="141"/>
                    </a:lnTo>
                    <a:lnTo>
                      <a:pt x="228" y="129"/>
                    </a:lnTo>
                    <a:lnTo>
                      <a:pt x="215" y="125"/>
                    </a:lnTo>
                    <a:lnTo>
                      <a:pt x="202" y="122"/>
                    </a:lnTo>
                    <a:lnTo>
                      <a:pt x="191" y="121"/>
                    </a:lnTo>
                    <a:lnTo>
                      <a:pt x="164" y="118"/>
                    </a:lnTo>
                    <a:lnTo>
                      <a:pt x="147" y="119"/>
                    </a:lnTo>
                    <a:lnTo>
                      <a:pt x="132" y="122"/>
                    </a:lnTo>
                    <a:lnTo>
                      <a:pt x="121" y="126"/>
                    </a:lnTo>
                    <a:lnTo>
                      <a:pt x="108" y="132"/>
                    </a:lnTo>
                    <a:lnTo>
                      <a:pt x="96" y="141"/>
                    </a:lnTo>
                    <a:lnTo>
                      <a:pt x="82" y="154"/>
                    </a:lnTo>
                    <a:lnTo>
                      <a:pt x="74" y="121"/>
                    </a:lnTo>
                    <a:lnTo>
                      <a:pt x="61" y="129"/>
                    </a:lnTo>
                    <a:lnTo>
                      <a:pt x="47" y="142"/>
                    </a:lnTo>
                    <a:lnTo>
                      <a:pt x="39" y="156"/>
                    </a:lnTo>
                    <a:lnTo>
                      <a:pt x="34" y="173"/>
                    </a:lnTo>
                    <a:lnTo>
                      <a:pt x="33" y="197"/>
                    </a:lnTo>
                    <a:lnTo>
                      <a:pt x="23" y="184"/>
                    </a:lnTo>
                    <a:lnTo>
                      <a:pt x="19" y="164"/>
                    </a:lnTo>
                    <a:lnTo>
                      <a:pt x="21" y="141"/>
                    </a:lnTo>
                    <a:lnTo>
                      <a:pt x="23" y="129"/>
                    </a:lnTo>
                    <a:lnTo>
                      <a:pt x="33" y="111"/>
                    </a:lnTo>
                    <a:lnTo>
                      <a:pt x="21" y="121"/>
                    </a:lnTo>
                    <a:lnTo>
                      <a:pt x="0" y="133"/>
                    </a:lnTo>
                    <a:lnTo>
                      <a:pt x="3" y="116"/>
                    </a:lnTo>
                    <a:lnTo>
                      <a:pt x="10" y="96"/>
                    </a:lnTo>
                    <a:lnTo>
                      <a:pt x="23" y="77"/>
                    </a:lnTo>
                    <a:lnTo>
                      <a:pt x="45" y="56"/>
                    </a:lnTo>
                    <a:lnTo>
                      <a:pt x="60" y="46"/>
                    </a:lnTo>
                    <a:lnTo>
                      <a:pt x="82" y="34"/>
                    </a:lnTo>
                    <a:lnTo>
                      <a:pt x="63" y="32"/>
                    </a:lnTo>
                    <a:lnTo>
                      <a:pt x="42" y="33"/>
                    </a:lnTo>
                    <a:lnTo>
                      <a:pt x="60" y="24"/>
                    </a:lnTo>
                    <a:lnTo>
                      <a:pt x="75" y="21"/>
                    </a:lnTo>
                    <a:lnTo>
                      <a:pt x="94" y="19"/>
                    </a:lnTo>
                    <a:lnTo>
                      <a:pt x="112" y="23"/>
                    </a:lnTo>
                    <a:lnTo>
                      <a:pt x="102" y="11"/>
                    </a:lnTo>
                    <a:lnTo>
                      <a:pt x="89" y="3"/>
                    </a:lnTo>
                    <a:lnTo>
                      <a:pt x="118" y="0"/>
                    </a:lnTo>
                    <a:lnTo>
                      <a:pt x="142" y="2"/>
                    </a:lnTo>
                    <a:lnTo>
                      <a:pt x="166" y="7"/>
                    </a:lnTo>
                    <a:lnTo>
                      <a:pt x="189" y="14"/>
                    </a:lnTo>
                    <a:lnTo>
                      <a:pt x="175" y="2"/>
                    </a:lnTo>
                    <a:lnTo>
                      <a:pt x="201" y="8"/>
                    </a:lnTo>
                    <a:lnTo>
                      <a:pt x="228" y="15"/>
                    </a:lnTo>
                    <a:lnTo>
                      <a:pt x="251" y="23"/>
                    </a:lnTo>
                    <a:lnTo>
                      <a:pt x="274" y="36"/>
                    </a:lnTo>
                    <a:lnTo>
                      <a:pt x="293" y="48"/>
                    </a:lnTo>
                    <a:lnTo>
                      <a:pt x="305" y="63"/>
                    </a:lnTo>
                    <a:lnTo>
                      <a:pt x="316" y="79"/>
                    </a:lnTo>
                    <a:lnTo>
                      <a:pt x="326" y="99"/>
                    </a:lnTo>
                    <a:lnTo>
                      <a:pt x="333" y="119"/>
                    </a:lnTo>
                    <a:lnTo>
                      <a:pt x="337" y="141"/>
                    </a:lnTo>
                    <a:lnTo>
                      <a:pt x="339" y="156"/>
                    </a:lnTo>
                    <a:lnTo>
                      <a:pt x="337" y="173"/>
                    </a:lnTo>
                    <a:lnTo>
                      <a:pt x="332" y="189"/>
                    </a:lnTo>
                    <a:lnTo>
                      <a:pt x="324" y="207"/>
                    </a:lnTo>
                    <a:lnTo>
                      <a:pt x="314" y="220"/>
                    </a:lnTo>
                    <a:lnTo>
                      <a:pt x="300" y="232"/>
                    </a:lnTo>
                    <a:lnTo>
                      <a:pt x="300" y="22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43" name="Freeform 284"/>
              <p:cNvSpPr>
                <a:spLocks/>
              </p:cNvSpPr>
              <p:nvPr/>
            </p:nvSpPr>
            <p:spPr bwMode="auto">
              <a:xfrm>
                <a:off x="4379" y="2285"/>
                <a:ext cx="79" cy="34"/>
              </a:xfrm>
              <a:custGeom>
                <a:avLst/>
                <a:gdLst>
                  <a:gd name="T0" fmla="*/ 0 w 239"/>
                  <a:gd name="T1" fmla="*/ 1 h 101"/>
                  <a:gd name="T2" fmla="*/ 0 w 239"/>
                  <a:gd name="T3" fmla="*/ 1 h 101"/>
                  <a:gd name="T4" fmla="*/ 0 w 239"/>
                  <a:gd name="T5" fmla="*/ 1 h 101"/>
                  <a:gd name="T6" fmla="*/ 0 w 239"/>
                  <a:gd name="T7" fmla="*/ 1 h 101"/>
                  <a:gd name="T8" fmla="*/ 0 w 239"/>
                  <a:gd name="T9" fmla="*/ 1 h 101"/>
                  <a:gd name="T10" fmla="*/ 0 w 239"/>
                  <a:gd name="T11" fmla="*/ 1 h 101"/>
                  <a:gd name="T12" fmla="*/ 1 w 239"/>
                  <a:gd name="T13" fmla="*/ 1 h 101"/>
                  <a:gd name="T14" fmla="*/ 1 w 239"/>
                  <a:gd name="T15" fmla="*/ 1 h 101"/>
                  <a:gd name="T16" fmla="*/ 1 w 239"/>
                  <a:gd name="T17" fmla="*/ 1 h 101"/>
                  <a:gd name="T18" fmla="*/ 1 w 239"/>
                  <a:gd name="T19" fmla="*/ 1 h 101"/>
                  <a:gd name="T20" fmla="*/ 2 w 239"/>
                  <a:gd name="T21" fmla="*/ 1 h 101"/>
                  <a:gd name="T22" fmla="*/ 2 w 239"/>
                  <a:gd name="T23" fmla="*/ 1 h 101"/>
                  <a:gd name="T24" fmla="*/ 3 w 239"/>
                  <a:gd name="T25" fmla="*/ 1 h 101"/>
                  <a:gd name="T26" fmla="*/ 3 w 239"/>
                  <a:gd name="T27" fmla="*/ 1 h 101"/>
                  <a:gd name="T28" fmla="*/ 3 w 239"/>
                  <a:gd name="T29" fmla="*/ 1 h 101"/>
                  <a:gd name="T30" fmla="*/ 3 w 239"/>
                  <a:gd name="T31" fmla="*/ 1 h 101"/>
                  <a:gd name="T32" fmla="*/ 3 w 239"/>
                  <a:gd name="T33" fmla="*/ 1 h 101"/>
                  <a:gd name="T34" fmla="*/ 3 w 239"/>
                  <a:gd name="T35" fmla="*/ 0 h 101"/>
                  <a:gd name="T36" fmla="*/ 3 w 239"/>
                  <a:gd name="T37" fmla="*/ 0 h 101"/>
                  <a:gd name="T38" fmla="*/ 3 w 239"/>
                  <a:gd name="T39" fmla="*/ 0 h 101"/>
                  <a:gd name="T40" fmla="*/ 2 w 239"/>
                  <a:gd name="T41" fmla="*/ 0 h 101"/>
                  <a:gd name="T42" fmla="*/ 2 w 239"/>
                  <a:gd name="T43" fmla="*/ 0 h 101"/>
                  <a:gd name="T44" fmla="*/ 2 w 239"/>
                  <a:gd name="T45" fmla="*/ 0 h 101"/>
                  <a:gd name="T46" fmla="*/ 2 w 239"/>
                  <a:gd name="T47" fmla="*/ 0 h 101"/>
                  <a:gd name="T48" fmla="*/ 2 w 239"/>
                  <a:gd name="T49" fmla="*/ 0 h 101"/>
                  <a:gd name="T50" fmla="*/ 2 w 239"/>
                  <a:gd name="T51" fmla="*/ 0 h 101"/>
                  <a:gd name="T52" fmla="*/ 2 w 239"/>
                  <a:gd name="T53" fmla="*/ 0 h 101"/>
                  <a:gd name="T54" fmla="*/ 2 w 239"/>
                  <a:gd name="T55" fmla="*/ 0 h 101"/>
                  <a:gd name="T56" fmla="*/ 1 w 239"/>
                  <a:gd name="T57" fmla="*/ 1 h 101"/>
                  <a:gd name="T58" fmla="*/ 1 w 239"/>
                  <a:gd name="T59" fmla="*/ 1 h 101"/>
                  <a:gd name="T60" fmla="*/ 1 w 239"/>
                  <a:gd name="T61" fmla="*/ 0 h 101"/>
                  <a:gd name="T62" fmla="*/ 0 w 239"/>
                  <a:gd name="T63" fmla="*/ 0 h 101"/>
                  <a:gd name="T64" fmla="*/ 0 w 239"/>
                  <a:gd name="T65" fmla="*/ 0 h 101"/>
                  <a:gd name="T66" fmla="*/ 0 w 239"/>
                  <a:gd name="T67" fmla="*/ 1 h 101"/>
                  <a:gd name="T68" fmla="*/ 0 w 239"/>
                  <a:gd name="T69" fmla="*/ 1 h 10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9"/>
                  <a:gd name="T106" fmla="*/ 0 h 101"/>
                  <a:gd name="T107" fmla="*/ 239 w 239"/>
                  <a:gd name="T108" fmla="*/ 101 h 10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9" h="101">
                    <a:moveTo>
                      <a:pt x="8" y="70"/>
                    </a:moveTo>
                    <a:lnTo>
                      <a:pt x="14" y="75"/>
                    </a:lnTo>
                    <a:lnTo>
                      <a:pt x="19" y="79"/>
                    </a:lnTo>
                    <a:lnTo>
                      <a:pt x="25" y="86"/>
                    </a:lnTo>
                    <a:lnTo>
                      <a:pt x="27" y="91"/>
                    </a:lnTo>
                    <a:lnTo>
                      <a:pt x="28" y="92"/>
                    </a:lnTo>
                    <a:lnTo>
                      <a:pt x="53" y="93"/>
                    </a:lnTo>
                    <a:lnTo>
                      <a:pt x="82" y="101"/>
                    </a:lnTo>
                    <a:lnTo>
                      <a:pt x="97" y="84"/>
                    </a:lnTo>
                    <a:lnTo>
                      <a:pt x="116" y="71"/>
                    </a:lnTo>
                    <a:lnTo>
                      <a:pt x="142" y="60"/>
                    </a:lnTo>
                    <a:lnTo>
                      <a:pt x="177" y="50"/>
                    </a:lnTo>
                    <a:lnTo>
                      <a:pt x="210" y="49"/>
                    </a:lnTo>
                    <a:lnTo>
                      <a:pt x="224" y="50"/>
                    </a:lnTo>
                    <a:lnTo>
                      <a:pt x="232" y="53"/>
                    </a:lnTo>
                    <a:lnTo>
                      <a:pt x="239" y="60"/>
                    </a:lnTo>
                    <a:lnTo>
                      <a:pt x="236" y="57"/>
                    </a:lnTo>
                    <a:lnTo>
                      <a:pt x="216" y="32"/>
                    </a:lnTo>
                    <a:lnTo>
                      <a:pt x="211" y="24"/>
                    </a:lnTo>
                    <a:lnTo>
                      <a:pt x="208" y="18"/>
                    </a:lnTo>
                    <a:lnTo>
                      <a:pt x="204" y="2"/>
                    </a:lnTo>
                    <a:lnTo>
                      <a:pt x="204" y="0"/>
                    </a:lnTo>
                    <a:lnTo>
                      <a:pt x="196" y="9"/>
                    </a:lnTo>
                    <a:lnTo>
                      <a:pt x="183" y="18"/>
                    </a:lnTo>
                    <a:lnTo>
                      <a:pt x="169" y="25"/>
                    </a:lnTo>
                    <a:lnTo>
                      <a:pt x="153" y="32"/>
                    </a:lnTo>
                    <a:lnTo>
                      <a:pt x="142" y="36"/>
                    </a:lnTo>
                    <a:lnTo>
                      <a:pt x="129" y="39"/>
                    </a:lnTo>
                    <a:lnTo>
                      <a:pt x="105" y="43"/>
                    </a:lnTo>
                    <a:lnTo>
                      <a:pt x="80" y="43"/>
                    </a:lnTo>
                    <a:lnTo>
                      <a:pt x="49" y="39"/>
                    </a:lnTo>
                    <a:lnTo>
                      <a:pt x="34" y="33"/>
                    </a:lnTo>
                    <a:lnTo>
                      <a:pt x="36" y="36"/>
                    </a:lnTo>
                    <a:lnTo>
                      <a:pt x="0" y="66"/>
                    </a:lnTo>
                    <a:lnTo>
                      <a:pt x="8" y="7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44" name="Freeform 285"/>
              <p:cNvSpPr>
                <a:spLocks/>
              </p:cNvSpPr>
              <p:nvPr/>
            </p:nvSpPr>
            <p:spPr bwMode="auto">
              <a:xfrm>
                <a:off x="4369" y="2222"/>
                <a:ext cx="89" cy="78"/>
              </a:xfrm>
              <a:custGeom>
                <a:avLst/>
                <a:gdLst>
                  <a:gd name="T0" fmla="*/ 1 w 268"/>
                  <a:gd name="T1" fmla="*/ 3 h 233"/>
                  <a:gd name="T2" fmla="*/ 1 w 268"/>
                  <a:gd name="T3" fmla="*/ 3 h 233"/>
                  <a:gd name="T4" fmla="*/ 0 w 268"/>
                  <a:gd name="T5" fmla="*/ 3 h 233"/>
                  <a:gd name="T6" fmla="*/ 0 w 268"/>
                  <a:gd name="T7" fmla="*/ 2 h 233"/>
                  <a:gd name="T8" fmla="*/ 0 w 268"/>
                  <a:gd name="T9" fmla="*/ 2 h 233"/>
                  <a:gd name="T10" fmla="*/ 0 w 268"/>
                  <a:gd name="T11" fmla="*/ 2 h 233"/>
                  <a:gd name="T12" fmla="*/ 0 w 268"/>
                  <a:gd name="T13" fmla="*/ 1 h 233"/>
                  <a:gd name="T14" fmla="*/ 0 w 268"/>
                  <a:gd name="T15" fmla="*/ 1 h 233"/>
                  <a:gd name="T16" fmla="*/ 0 w 268"/>
                  <a:gd name="T17" fmla="*/ 1 h 233"/>
                  <a:gd name="T18" fmla="*/ 0 w 268"/>
                  <a:gd name="T19" fmla="*/ 0 h 233"/>
                  <a:gd name="T20" fmla="*/ 0 w 268"/>
                  <a:gd name="T21" fmla="*/ 0 h 233"/>
                  <a:gd name="T22" fmla="*/ 0 w 268"/>
                  <a:gd name="T23" fmla="*/ 0 h 233"/>
                  <a:gd name="T24" fmla="*/ 1 w 268"/>
                  <a:gd name="T25" fmla="*/ 0 h 233"/>
                  <a:gd name="T26" fmla="*/ 1 w 268"/>
                  <a:gd name="T27" fmla="*/ 0 h 233"/>
                  <a:gd name="T28" fmla="*/ 1 w 268"/>
                  <a:gd name="T29" fmla="*/ 0 h 233"/>
                  <a:gd name="T30" fmla="*/ 1 w 268"/>
                  <a:gd name="T31" fmla="*/ 0 h 233"/>
                  <a:gd name="T32" fmla="*/ 1 w 268"/>
                  <a:gd name="T33" fmla="*/ 0 h 233"/>
                  <a:gd name="T34" fmla="*/ 1 w 268"/>
                  <a:gd name="T35" fmla="*/ 0 h 233"/>
                  <a:gd name="T36" fmla="*/ 1 w 268"/>
                  <a:gd name="T37" fmla="*/ 0 h 233"/>
                  <a:gd name="T38" fmla="*/ 2 w 268"/>
                  <a:gd name="T39" fmla="*/ 0 h 233"/>
                  <a:gd name="T40" fmla="*/ 2 w 268"/>
                  <a:gd name="T41" fmla="*/ 0 h 233"/>
                  <a:gd name="T42" fmla="*/ 2 w 268"/>
                  <a:gd name="T43" fmla="*/ 0 h 233"/>
                  <a:gd name="T44" fmla="*/ 2 w 268"/>
                  <a:gd name="T45" fmla="*/ 0 h 233"/>
                  <a:gd name="T46" fmla="*/ 2 w 268"/>
                  <a:gd name="T47" fmla="*/ 0 h 233"/>
                  <a:gd name="T48" fmla="*/ 3 w 268"/>
                  <a:gd name="T49" fmla="*/ 0 h 233"/>
                  <a:gd name="T50" fmla="*/ 3 w 268"/>
                  <a:gd name="T51" fmla="*/ 0 h 233"/>
                  <a:gd name="T52" fmla="*/ 3 w 268"/>
                  <a:gd name="T53" fmla="*/ 1 h 233"/>
                  <a:gd name="T54" fmla="*/ 3 w 268"/>
                  <a:gd name="T55" fmla="*/ 1 h 233"/>
                  <a:gd name="T56" fmla="*/ 3 w 268"/>
                  <a:gd name="T57" fmla="*/ 1 h 233"/>
                  <a:gd name="T58" fmla="*/ 3 w 268"/>
                  <a:gd name="T59" fmla="*/ 1 h 233"/>
                  <a:gd name="T60" fmla="*/ 3 w 268"/>
                  <a:gd name="T61" fmla="*/ 1 h 233"/>
                  <a:gd name="T62" fmla="*/ 3 w 268"/>
                  <a:gd name="T63" fmla="*/ 1 h 233"/>
                  <a:gd name="T64" fmla="*/ 3 w 268"/>
                  <a:gd name="T65" fmla="*/ 2 h 233"/>
                  <a:gd name="T66" fmla="*/ 3 w 268"/>
                  <a:gd name="T67" fmla="*/ 2 h 233"/>
                  <a:gd name="T68" fmla="*/ 3 w 268"/>
                  <a:gd name="T69" fmla="*/ 2 h 233"/>
                  <a:gd name="T70" fmla="*/ 3 w 268"/>
                  <a:gd name="T71" fmla="*/ 2 h 233"/>
                  <a:gd name="T72" fmla="*/ 3 w 268"/>
                  <a:gd name="T73" fmla="*/ 2 h 233"/>
                  <a:gd name="T74" fmla="*/ 3 w 268"/>
                  <a:gd name="T75" fmla="*/ 3 h 233"/>
                  <a:gd name="T76" fmla="*/ 2 w 268"/>
                  <a:gd name="T77" fmla="*/ 3 h 233"/>
                  <a:gd name="T78" fmla="*/ 2 w 268"/>
                  <a:gd name="T79" fmla="*/ 3 h 233"/>
                  <a:gd name="T80" fmla="*/ 2 w 268"/>
                  <a:gd name="T81" fmla="*/ 3 h 233"/>
                  <a:gd name="T82" fmla="*/ 2 w 268"/>
                  <a:gd name="T83" fmla="*/ 3 h 233"/>
                  <a:gd name="T84" fmla="*/ 2 w 268"/>
                  <a:gd name="T85" fmla="*/ 3 h 233"/>
                  <a:gd name="T86" fmla="*/ 1 w 268"/>
                  <a:gd name="T87" fmla="*/ 3 h 233"/>
                  <a:gd name="T88" fmla="*/ 1 w 268"/>
                  <a:gd name="T89" fmla="*/ 3 h 233"/>
                  <a:gd name="T90" fmla="*/ 1 w 268"/>
                  <a:gd name="T91" fmla="*/ 3 h 2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68"/>
                  <a:gd name="T139" fmla="*/ 0 h 233"/>
                  <a:gd name="T140" fmla="*/ 268 w 268"/>
                  <a:gd name="T141" fmla="*/ 233 h 2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68" h="233">
                    <a:moveTo>
                      <a:pt x="63" y="224"/>
                    </a:moveTo>
                    <a:lnTo>
                      <a:pt x="49" y="215"/>
                    </a:lnTo>
                    <a:lnTo>
                      <a:pt x="35" y="206"/>
                    </a:lnTo>
                    <a:lnTo>
                      <a:pt x="24" y="191"/>
                    </a:lnTo>
                    <a:lnTo>
                      <a:pt x="14" y="174"/>
                    </a:lnTo>
                    <a:lnTo>
                      <a:pt x="4" y="142"/>
                    </a:lnTo>
                    <a:lnTo>
                      <a:pt x="0" y="109"/>
                    </a:lnTo>
                    <a:lnTo>
                      <a:pt x="0" y="79"/>
                    </a:lnTo>
                    <a:lnTo>
                      <a:pt x="1" y="55"/>
                    </a:lnTo>
                    <a:lnTo>
                      <a:pt x="6" y="38"/>
                    </a:lnTo>
                    <a:lnTo>
                      <a:pt x="14" y="24"/>
                    </a:lnTo>
                    <a:lnTo>
                      <a:pt x="28" y="11"/>
                    </a:lnTo>
                    <a:lnTo>
                      <a:pt x="41" y="3"/>
                    </a:lnTo>
                    <a:lnTo>
                      <a:pt x="49" y="36"/>
                    </a:lnTo>
                    <a:lnTo>
                      <a:pt x="63" y="23"/>
                    </a:lnTo>
                    <a:lnTo>
                      <a:pt x="75" y="14"/>
                    </a:lnTo>
                    <a:lnTo>
                      <a:pt x="88" y="8"/>
                    </a:lnTo>
                    <a:lnTo>
                      <a:pt x="99" y="4"/>
                    </a:lnTo>
                    <a:lnTo>
                      <a:pt x="114" y="2"/>
                    </a:lnTo>
                    <a:lnTo>
                      <a:pt x="131" y="0"/>
                    </a:lnTo>
                    <a:lnTo>
                      <a:pt x="158" y="3"/>
                    </a:lnTo>
                    <a:lnTo>
                      <a:pt x="169" y="4"/>
                    </a:lnTo>
                    <a:lnTo>
                      <a:pt x="182" y="7"/>
                    </a:lnTo>
                    <a:lnTo>
                      <a:pt x="195" y="13"/>
                    </a:lnTo>
                    <a:lnTo>
                      <a:pt x="207" y="23"/>
                    </a:lnTo>
                    <a:lnTo>
                      <a:pt x="218" y="33"/>
                    </a:lnTo>
                    <a:lnTo>
                      <a:pt x="228" y="49"/>
                    </a:lnTo>
                    <a:lnTo>
                      <a:pt x="233" y="66"/>
                    </a:lnTo>
                    <a:lnTo>
                      <a:pt x="235" y="90"/>
                    </a:lnTo>
                    <a:lnTo>
                      <a:pt x="248" y="81"/>
                    </a:lnTo>
                    <a:lnTo>
                      <a:pt x="264" y="69"/>
                    </a:lnTo>
                    <a:lnTo>
                      <a:pt x="268" y="109"/>
                    </a:lnTo>
                    <a:lnTo>
                      <a:pt x="254" y="150"/>
                    </a:lnTo>
                    <a:lnTo>
                      <a:pt x="247" y="168"/>
                    </a:lnTo>
                    <a:lnTo>
                      <a:pt x="237" y="185"/>
                    </a:lnTo>
                    <a:lnTo>
                      <a:pt x="233" y="189"/>
                    </a:lnTo>
                    <a:lnTo>
                      <a:pt x="226" y="198"/>
                    </a:lnTo>
                    <a:lnTo>
                      <a:pt x="212" y="208"/>
                    </a:lnTo>
                    <a:lnTo>
                      <a:pt x="198" y="215"/>
                    </a:lnTo>
                    <a:lnTo>
                      <a:pt x="182" y="221"/>
                    </a:lnTo>
                    <a:lnTo>
                      <a:pt x="171" y="225"/>
                    </a:lnTo>
                    <a:lnTo>
                      <a:pt x="158" y="229"/>
                    </a:lnTo>
                    <a:lnTo>
                      <a:pt x="134" y="233"/>
                    </a:lnTo>
                    <a:lnTo>
                      <a:pt x="109" y="233"/>
                    </a:lnTo>
                    <a:lnTo>
                      <a:pt x="79" y="228"/>
                    </a:lnTo>
                    <a:lnTo>
                      <a:pt x="63" y="224"/>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45" name="Freeform 286"/>
              <p:cNvSpPr>
                <a:spLocks/>
              </p:cNvSpPr>
              <p:nvPr/>
            </p:nvSpPr>
            <p:spPr bwMode="auto">
              <a:xfrm>
                <a:off x="4389" y="2301"/>
                <a:ext cx="75" cy="51"/>
              </a:xfrm>
              <a:custGeom>
                <a:avLst/>
                <a:gdLst>
                  <a:gd name="T0" fmla="*/ 0 w 227"/>
                  <a:gd name="T1" fmla="*/ 1 h 153"/>
                  <a:gd name="T2" fmla="*/ 0 w 227"/>
                  <a:gd name="T3" fmla="*/ 1 h 153"/>
                  <a:gd name="T4" fmla="*/ 0 w 227"/>
                  <a:gd name="T5" fmla="*/ 1 h 153"/>
                  <a:gd name="T6" fmla="*/ 0 w 227"/>
                  <a:gd name="T7" fmla="*/ 1 h 153"/>
                  <a:gd name="T8" fmla="*/ 0 w 227"/>
                  <a:gd name="T9" fmla="*/ 2 h 153"/>
                  <a:gd name="T10" fmla="*/ 1 w 227"/>
                  <a:gd name="T11" fmla="*/ 2 h 153"/>
                  <a:gd name="T12" fmla="*/ 1 w 227"/>
                  <a:gd name="T13" fmla="*/ 2 h 153"/>
                  <a:gd name="T14" fmla="*/ 1 w 227"/>
                  <a:gd name="T15" fmla="*/ 2 h 153"/>
                  <a:gd name="T16" fmla="*/ 1 w 227"/>
                  <a:gd name="T17" fmla="*/ 2 h 153"/>
                  <a:gd name="T18" fmla="*/ 1 w 227"/>
                  <a:gd name="T19" fmla="*/ 1 h 153"/>
                  <a:gd name="T20" fmla="*/ 1 w 227"/>
                  <a:gd name="T21" fmla="*/ 1 h 153"/>
                  <a:gd name="T22" fmla="*/ 1 w 227"/>
                  <a:gd name="T23" fmla="*/ 1 h 153"/>
                  <a:gd name="T24" fmla="*/ 1 w 227"/>
                  <a:gd name="T25" fmla="*/ 1 h 153"/>
                  <a:gd name="T26" fmla="*/ 1 w 227"/>
                  <a:gd name="T27" fmla="*/ 1 h 153"/>
                  <a:gd name="T28" fmla="*/ 2 w 227"/>
                  <a:gd name="T29" fmla="*/ 1 h 153"/>
                  <a:gd name="T30" fmla="*/ 2 w 227"/>
                  <a:gd name="T31" fmla="*/ 1 h 153"/>
                  <a:gd name="T32" fmla="*/ 2 w 227"/>
                  <a:gd name="T33" fmla="*/ 1 h 153"/>
                  <a:gd name="T34" fmla="*/ 3 w 227"/>
                  <a:gd name="T35" fmla="*/ 1 h 153"/>
                  <a:gd name="T36" fmla="*/ 3 w 227"/>
                  <a:gd name="T37" fmla="*/ 1 h 153"/>
                  <a:gd name="T38" fmla="*/ 3 w 227"/>
                  <a:gd name="T39" fmla="*/ 1 h 153"/>
                  <a:gd name="T40" fmla="*/ 3 w 227"/>
                  <a:gd name="T41" fmla="*/ 1 h 153"/>
                  <a:gd name="T42" fmla="*/ 3 w 227"/>
                  <a:gd name="T43" fmla="*/ 0 h 153"/>
                  <a:gd name="T44" fmla="*/ 3 w 227"/>
                  <a:gd name="T45" fmla="*/ 0 h 153"/>
                  <a:gd name="T46" fmla="*/ 2 w 227"/>
                  <a:gd name="T47" fmla="*/ 0 h 153"/>
                  <a:gd name="T48" fmla="*/ 2 w 227"/>
                  <a:gd name="T49" fmla="*/ 0 h 153"/>
                  <a:gd name="T50" fmla="*/ 2 w 227"/>
                  <a:gd name="T51" fmla="*/ 0 h 153"/>
                  <a:gd name="T52" fmla="*/ 2 w 227"/>
                  <a:gd name="T53" fmla="*/ 0 h 153"/>
                  <a:gd name="T54" fmla="*/ 1 w 227"/>
                  <a:gd name="T55" fmla="*/ 0 h 153"/>
                  <a:gd name="T56" fmla="*/ 1 w 227"/>
                  <a:gd name="T57" fmla="*/ 0 h 153"/>
                  <a:gd name="T58" fmla="*/ 1 w 227"/>
                  <a:gd name="T59" fmla="*/ 0 h 153"/>
                  <a:gd name="T60" fmla="*/ 1 w 227"/>
                  <a:gd name="T61" fmla="*/ 1 h 153"/>
                  <a:gd name="T62" fmla="*/ 0 w 227"/>
                  <a:gd name="T63" fmla="*/ 1 h 153"/>
                  <a:gd name="T64" fmla="*/ 0 w 227"/>
                  <a:gd name="T65" fmla="*/ 1 h 15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7"/>
                  <a:gd name="T100" fmla="*/ 0 h 153"/>
                  <a:gd name="T101" fmla="*/ 227 w 227"/>
                  <a:gd name="T102" fmla="*/ 153 h 15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7" h="153">
                    <a:moveTo>
                      <a:pt x="0" y="44"/>
                    </a:moveTo>
                    <a:lnTo>
                      <a:pt x="2" y="55"/>
                    </a:lnTo>
                    <a:lnTo>
                      <a:pt x="8" y="77"/>
                    </a:lnTo>
                    <a:lnTo>
                      <a:pt x="14" y="109"/>
                    </a:lnTo>
                    <a:lnTo>
                      <a:pt x="36" y="122"/>
                    </a:lnTo>
                    <a:lnTo>
                      <a:pt x="52" y="133"/>
                    </a:lnTo>
                    <a:lnTo>
                      <a:pt x="63" y="153"/>
                    </a:lnTo>
                    <a:lnTo>
                      <a:pt x="75" y="142"/>
                    </a:lnTo>
                    <a:lnTo>
                      <a:pt x="96" y="128"/>
                    </a:lnTo>
                    <a:lnTo>
                      <a:pt x="94" y="120"/>
                    </a:lnTo>
                    <a:lnTo>
                      <a:pt x="96" y="97"/>
                    </a:lnTo>
                    <a:lnTo>
                      <a:pt x="100" y="84"/>
                    </a:lnTo>
                    <a:lnTo>
                      <a:pt x="108" y="73"/>
                    </a:lnTo>
                    <a:lnTo>
                      <a:pt x="119" y="61"/>
                    </a:lnTo>
                    <a:lnTo>
                      <a:pt x="148" y="44"/>
                    </a:lnTo>
                    <a:lnTo>
                      <a:pt x="174" y="42"/>
                    </a:lnTo>
                    <a:lnTo>
                      <a:pt x="200" y="43"/>
                    </a:lnTo>
                    <a:lnTo>
                      <a:pt x="213" y="49"/>
                    </a:lnTo>
                    <a:lnTo>
                      <a:pt x="222" y="53"/>
                    </a:lnTo>
                    <a:lnTo>
                      <a:pt x="227" y="58"/>
                    </a:lnTo>
                    <a:lnTo>
                      <a:pt x="226" y="56"/>
                    </a:lnTo>
                    <a:lnTo>
                      <a:pt x="215" y="24"/>
                    </a:lnTo>
                    <a:lnTo>
                      <a:pt x="211" y="12"/>
                    </a:lnTo>
                    <a:lnTo>
                      <a:pt x="202" y="7"/>
                    </a:lnTo>
                    <a:lnTo>
                      <a:pt x="195" y="2"/>
                    </a:lnTo>
                    <a:lnTo>
                      <a:pt x="181" y="0"/>
                    </a:lnTo>
                    <a:lnTo>
                      <a:pt x="148" y="3"/>
                    </a:lnTo>
                    <a:lnTo>
                      <a:pt x="112" y="12"/>
                    </a:lnTo>
                    <a:lnTo>
                      <a:pt x="86" y="24"/>
                    </a:lnTo>
                    <a:lnTo>
                      <a:pt x="67" y="38"/>
                    </a:lnTo>
                    <a:lnTo>
                      <a:pt x="52" y="53"/>
                    </a:lnTo>
                    <a:lnTo>
                      <a:pt x="26" y="47"/>
                    </a:lnTo>
                    <a:lnTo>
                      <a:pt x="0" y="44"/>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46" name="Freeform 287"/>
              <p:cNvSpPr>
                <a:spLocks/>
              </p:cNvSpPr>
              <p:nvPr/>
            </p:nvSpPr>
            <p:spPr bwMode="auto">
              <a:xfrm>
                <a:off x="4323" y="2427"/>
                <a:ext cx="22" cy="18"/>
              </a:xfrm>
              <a:custGeom>
                <a:avLst/>
                <a:gdLst>
                  <a:gd name="T0" fmla="*/ 0 w 64"/>
                  <a:gd name="T1" fmla="*/ 0 h 54"/>
                  <a:gd name="T2" fmla="*/ 0 w 64"/>
                  <a:gd name="T3" fmla="*/ 0 h 54"/>
                  <a:gd name="T4" fmla="*/ 1 w 64"/>
                  <a:gd name="T5" fmla="*/ 0 h 54"/>
                  <a:gd name="T6" fmla="*/ 1 w 64"/>
                  <a:gd name="T7" fmla="*/ 0 h 54"/>
                  <a:gd name="T8" fmla="*/ 1 w 64"/>
                  <a:gd name="T9" fmla="*/ 0 h 54"/>
                  <a:gd name="T10" fmla="*/ 1 w 64"/>
                  <a:gd name="T11" fmla="*/ 1 h 54"/>
                  <a:gd name="T12" fmla="*/ 1 w 64"/>
                  <a:gd name="T13" fmla="*/ 1 h 54"/>
                  <a:gd name="T14" fmla="*/ 1 w 64"/>
                  <a:gd name="T15" fmla="*/ 1 h 54"/>
                  <a:gd name="T16" fmla="*/ 1 w 64"/>
                  <a:gd name="T17" fmla="*/ 1 h 54"/>
                  <a:gd name="T18" fmla="*/ 0 w 64"/>
                  <a:gd name="T19" fmla="*/ 0 h 54"/>
                  <a:gd name="T20" fmla="*/ 0 w 64"/>
                  <a:gd name="T21" fmla="*/ 0 h 54"/>
                  <a:gd name="T22" fmla="*/ 0 w 64"/>
                  <a:gd name="T23" fmla="*/ 0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4"/>
                  <a:gd name="T37" fmla="*/ 0 h 54"/>
                  <a:gd name="T38" fmla="*/ 64 w 64"/>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4" h="54">
                    <a:moveTo>
                      <a:pt x="19" y="0"/>
                    </a:moveTo>
                    <a:lnTo>
                      <a:pt x="29" y="12"/>
                    </a:lnTo>
                    <a:lnTo>
                      <a:pt x="51" y="24"/>
                    </a:lnTo>
                    <a:lnTo>
                      <a:pt x="59" y="31"/>
                    </a:lnTo>
                    <a:lnTo>
                      <a:pt x="64" y="38"/>
                    </a:lnTo>
                    <a:lnTo>
                      <a:pt x="64" y="42"/>
                    </a:lnTo>
                    <a:lnTo>
                      <a:pt x="62" y="53"/>
                    </a:lnTo>
                    <a:lnTo>
                      <a:pt x="52" y="54"/>
                    </a:lnTo>
                    <a:lnTo>
                      <a:pt x="44" y="53"/>
                    </a:lnTo>
                    <a:lnTo>
                      <a:pt x="18" y="40"/>
                    </a:lnTo>
                    <a:lnTo>
                      <a:pt x="0" y="33"/>
                    </a:lnTo>
                    <a:lnTo>
                      <a:pt x="19"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47" name="Freeform 288"/>
              <p:cNvSpPr>
                <a:spLocks/>
              </p:cNvSpPr>
              <p:nvPr/>
            </p:nvSpPr>
            <p:spPr bwMode="auto">
              <a:xfrm>
                <a:off x="4305" y="2414"/>
                <a:ext cx="101" cy="57"/>
              </a:xfrm>
              <a:custGeom>
                <a:avLst/>
                <a:gdLst>
                  <a:gd name="T0" fmla="*/ 0 w 302"/>
                  <a:gd name="T1" fmla="*/ 2 h 171"/>
                  <a:gd name="T2" fmla="*/ 0 w 302"/>
                  <a:gd name="T3" fmla="*/ 2 h 171"/>
                  <a:gd name="T4" fmla="*/ 0 w 302"/>
                  <a:gd name="T5" fmla="*/ 2 h 171"/>
                  <a:gd name="T6" fmla="*/ 0 w 302"/>
                  <a:gd name="T7" fmla="*/ 2 h 171"/>
                  <a:gd name="T8" fmla="*/ 0 w 302"/>
                  <a:gd name="T9" fmla="*/ 2 h 171"/>
                  <a:gd name="T10" fmla="*/ 0 w 302"/>
                  <a:gd name="T11" fmla="*/ 2 h 171"/>
                  <a:gd name="T12" fmla="*/ 0 w 302"/>
                  <a:gd name="T13" fmla="*/ 2 h 171"/>
                  <a:gd name="T14" fmla="*/ 0 w 302"/>
                  <a:gd name="T15" fmla="*/ 1 h 171"/>
                  <a:gd name="T16" fmla="*/ 0 w 302"/>
                  <a:gd name="T17" fmla="*/ 1 h 171"/>
                  <a:gd name="T18" fmla="*/ 0 w 302"/>
                  <a:gd name="T19" fmla="*/ 1 h 171"/>
                  <a:gd name="T20" fmla="*/ 0 w 302"/>
                  <a:gd name="T21" fmla="*/ 1 h 171"/>
                  <a:gd name="T22" fmla="*/ 0 w 302"/>
                  <a:gd name="T23" fmla="*/ 1 h 171"/>
                  <a:gd name="T24" fmla="*/ 0 w 302"/>
                  <a:gd name="T25" fmla="*/ 1 h 171"/>
                  <a:gd name="T26" fmla="*/ 0 w 302"/>
                  <a:gd name="T27" fmla="*/ 1 h 171"/>
                  <a:gd name="T28" fmla="*/ 0 w 302"/>
                  <a:gd name="T29" fmla="*/ 1 h 171"/>
                  <a:gd name="T30" fmla="*/ 0 w 302"/>
                  <a:gd name="T31" fmla="*/ 1 h 171"/>
                  <a:gd name="T32" fmla="*/ 0 w 302"/>
                  <a:gd name="T33" fmla="*/ 1 h 171"/>
                  <a:gd name="T34" fmla="*/ 0 w 302"/>
                  <a:gd name="T35" fmla="*/ 1 h 171"/>
                  <a:gd name="T36" fmla="*/ 1 w 302"/>
                  <a:gd name="T37" fmla="*/ 1 h 171"/>
                  <a:gd name="T38" fmla="*/ 1 w 302"/>
                  <a:gd name="T39" fmla="*/ 1 h 171"/>
                  <a:gd name="T40" fmla="*/ 1 w 302"/>
                  <a:gd name="T41" fmla="*/ 1 h 171"/>
                  <a:gd name="T42" fmla="*/ 1 w 302"/>
                  <a:gd name="T43" fmla="*/ 1 h 171"/>
                  <a:gd name="T44" fmla="*/ 1 w 302"/>
                  <a:gd name="T45" fmla="*/ 1 h 171"/>
                  <a:gd name="T46" fmla="*/ 1 w 302"/>
                  <a:gd name="T47" fmla="*/ 1 h 171"/>
                  <a:gd name="T48" fmla="*/ 1 w 302"/>
                  <a:gd name="T49" fmla="*/ 1 h 171"/>
                  <a:gd name="T50" fmla="*/ 1 w 302"/>
                  <a:gd name="T51" fmla="*/ 1 h 171"/>
                  <a:gd name="T52" fmla="*/ 1 w 302"/>
                  <a:gd name="T53" fmla="*/ 1 h 171"/>
                  <a:gd name="T54" fmla="*/ 1 w 302"/>
                  <a:gd name="T55" fmla="*/ 1 h 171"/>
                  <a:gd name="T56" fmla="*/ 1 w 302"/>
                  <a:gd name="T57" fmla="*/ 0 h 171"/>
                  <a:gd name="T58" fmla="*/ 1 w 302"/>
                  <a:gd name="T59" fmla="*/ 0 h 171"/>
                  <a:gd name="T60" fmla="*/ 1 w 302"/>
                  <a:gd name="T61" fmla="*/ 0 h 171"/>
                  <a:gd name="T62" fmla="*/ 1 w 302"/>
                  <a:gd name="T63" fmla="*/ 0 h 171"/>
                  <a:gd name="T64" fmla="*/ 1 w 302"/>
                  <a:gd name="T65" fmla="*/ 0 h 171"/>
                  <a:gd name="T66" fmla="*/ 1 w 302"/>
                  <a:gd name="T67" fmla="*/ 0 h 171"/>
                  <a:gd name="T68" fmla="*/ 1 w 302"/>
                  <a:gd name="T69" fmla="*/ 0 h 171"/>
                  <a:gd name="T70" fmla="*/ 2 w 302"/>
                  <a:gd name="T71" fmla="*/ 0 h 171"/>
                  <a:gd name="T72" fmla="*/ 2 w 302"/>
                  <a:gd name="T73" fmla="*/ 0 h 171"/>
                  <a:gd name="T74" fmla="*/ 2 w 302"/>
                  <a:gd name="T75" fmla="*/ 1 h 171"/>
                  <a:gd name="T76" fmla="*/ 3 w 302"/>
                  <a:gd name="T77" fmla="*/ 1 h 171"/>
                  <a:gd name="T78" fmla="*/ 3 w 302"/>
                  <a:gd name="T79" fmla="*/ 1 h 171"/>
                  <a:gd name="T80" fmla="*/ 4 w 302"/>
                  <a:gd name="T81" fmla="*/ 2 h 171"/>
                  <a:gd name="T82" fmla="*/ 4 w 302"/>
                  <a:gd name="T83" fmla="*/ 2 h 171"/>
                  <a:gd name="T84" fmla="*/ 3 w 302"/>
                  <a:gd name="T85" fmla="*/ 2 h 171"/>
                  <a:gd name="T86" fmla="*/ 3 w 302"/>
                  <a:gd name="T87" fmla="*/ 2 h 171"/>
                  <a:gd name="T88" fmla="*/ 3 w 302"/>
                  <a:gd name="T89" fmla="*/ 2 h 171"/>
                  <a:gd name="T90" fmla="*/ 3 w 302"/>
                  <a:gd name="T91" fmla="*/ 2 h 171"/>
                  <a:gd name="T92" fmla="*/ 0 w 302"/>
                  <a:gd name="T93" fmla="*/ 2 h 17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02"/>
                  <a:gd name="T142" fmla="*/ 0 h 171"/>
                  <a:gd name="T143" fmla="*/ 302 w 302"/>
                  <a:gd name="T144" fmla="*/ 171 h 17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02" h="171">
                    <a:moveTo>
                      <a:pt x="23" y="169"/>
                    </a:moveTo>
                    <a:lnTo>
                      <a:pt x="15" y="162"/>
                    </a:lnTo>
                    <a:lnTo>
                      <a:pt x="13" y="151"/>
                    </a:lnTo>
                    <a:lnTo>
                      <a:pt x="17" y="139"/>
                    </a:lnTo>
                    <a:lnTo>
                      <a:pt x="22" y="134"/>
                    </a:lnTo>
                    <a:lnTo>
                      <a:pt x="10" y="129"/>
                    </a:lnTo>
                    <a:lnTo>
                      <a:pt x="8" y="123"/>
                    </a:lnTo>
                    <a:lnTo>
                      <a:pt x="6" y="117"/>
                    </a:lnTo>
                    <a:lnTo>
                      <a:pt x="8" y="108"/>
                    </a:lnTo>
                    <a:lnTo>
                      <a:pt x="13" y="103"/>
                    </a:lnTo>
                    <a:lnTo>
                      <a:pt x="2" y="94"/>
                    </a:lnTo>
                    <a:lnTo>
                      <a:pt x="0" y="87"/>
                    </a:lnTo>
                    <a:lnTo>
                      <a:pt x="0" y="80"/>
                    </a:lnTo>
                    <a:lnTo>
                      <a:pt x="7" y="66"/>
                    </a:lnTo>
                    <a:lnTo>
                      <a:pt x="12" y="61"/>
                    </a:lnTo>
                    <a:lnTo>
                      <a:pt x="17" y="59"/>
                    </a:lnTo>
                    <a:lnTo>
                      <a:pt x="26" y="58"/>
                    </a:lnTo>
                    <a:lnTo>
                      <a:pt x="33" y="60"/>
                    </a:lnTo>
                    <a:lnTo>
                      <a:pt x="55" y="71"/>
                    </a:lnTo>
                    <a:lnTo>
                      <a:pt x="72" y="78"/>
                    </a:lnTo>
                    <a:lnTo>
                      <a:pt x="98" y="91"/>
                    </a:lnTo>
                    <a:lnTo>
                      <a:pt x="106" y="92"/>
                    </a:lnTo>
                    <a:lnTo>
                      <a:pt x="116" y="91"/>
                    </a:lnTo>
                    <a:lnTo>
                      <a:pt x="118" y="80"/>
                    </a:lnTo>
                    <a:lnTo>
                      <a:pt x="118" y="75"/>
                    </a:lnTo>
                    <a:lnTo>
                      <a:pt x="113" y="68"/>
                    </a:lnTo>
                    <a:lnTo>
                      <a:pt x="105" y="61"/>
                    </a:lnTo>
                    <a:lnTo>
                      <a:pt x="83" y="48"/>
                    </a:lnTo>
                    <a:lnTo>
                      <a:pt x="73" y="39"/>
                    </a:lnTo>
                    <a:lnTo>
                      <a:pt x="67" y="27"/>
                    </a:lnTo>
                    <a:lnTo>
                      <a:pt x="71" y="17"/>
                    </a:lnTo>
                    <a:lnTo>
                      <a:pt x="76" y="7"/>
                    </a:lnTo>
                    <a:lnTo>
                      <a:pt x="83" y="0"/>
                    </a:lnTo>
                    <a:lnTo>
                      <a:pt x="95" y="7"/>
                    </a:lnTo>
                    <a:lnTo>
                      <a:pt x="106" y="18"/>
                    </a:lnTo>
                    <a:lnTo>
                      <a:pt x="129" y="28"/>
                    </a:lnTo>
                    <a:lnTo>
                      <a:pt x="142" y="39"/>
                    </a:lnTo>
                    <a:lnTo>
                      <a:pt x="184" y="57"/>
                    </a:lnTo>
                    <a:lnTo>
                      <a:pt x="227" y="83"/>
                    </a:lnTo>
                    <a:lnTo>
                      <a:pt x="266" y="111"/>
                    </a:lnTo>
                    <a:lnTo>
                      <a:pt x="302" y="137"/>
                    </a:lnTo>
                    <a:lnTo>
                      <a:pt x="292" y="147"/>
                    </a:lnTo>
                    <a:lnTo>
                      <a:pt x="269" y="167"/>
                    </a:lnTo>
                    <a:lnTo>
                      <a:pt x="253" y="171"/>
                    </a:lnTo>
                    <a:lnTo>
                      <a:pt x="219" y="171"/>
                    </a:lnTo>
                    <a:lnTo>
                      <a:pt x="219" y="163"/>
                    </a:lnTo>
                    <a:lnTo>
                      <a:pt x="23" y="16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48" name="Freeform 289"/>
              <p:cNvSpPr>
                <a:spLocks/>
              </p:cNvSpPr>
              <p:nvPr/>
            </p:nvSpPr>
            <p:spPr bwMode="auto">
              <a:xfrm>
                <a:off x="4321" y="2508"/>
                <a:ext cx="57" cy="31"/>
              </a:xfrm>
              <a:custGeom>
                <a:avLst/>
                <a:gdLst>
                  <a:gd name="T0" fmla="*/ 0 w 169"/>
                  <a:gd name="T1" fmla="*/ 0 h 93"/>
                  <a:gd name="T2" fmla="*/ 0 w 169"/>
                  <a:gd name="T3" fmla="*/ 1 h 93"/>
                  <a:gd name="T4" fmla="*/ 1 w 169"/>
                  <a:gd name="T5" fmla="*/ 1 h 93"/>
                  <a:gd name="T6" fmla="*/ 2 w 169"/>
                  <a:gd name="T7" fmla="*/ 0 h 93"/>
                  <a:gd name="T8" fmla="*/ 2 w 169"/>
                  <a:gd name="T9" fmla="*/ 0 h 93"/>
                  <a:gd name="T10" fmla="*/ 2 w 169"/>
                  <a:gd name="T11" fmla="*/ 0 h 93"/>
                  <a:gd name="T12" fmla="*/ 1 w 169"/>
                  <a:gd name="T13" fmla="*/ 0 h 93"/>
                  <a:gd name="T14" fmla="*/ 1 w 169"/>
                  <a:gd name="T15" fmla="*/ 0 h 93"/>
                  <a:gd name="T16" fmla="*/ 1 w 169"/>
                  <a:gd name="T17" fmla="*/ 0 h 93"/>
                  <a:gd name="T18" fmla="*/ 0 w 169"/>
                  <a:gd name="T19" fmla="*/ 0 h 93"/>
                  <a:gd name="T20" fmla="*/ 0 w 169"/>
                  <a:gd name="T21" fmla="*/ 0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9"/>
                  <a:gd name="T34" fmla="*/ 0 h 93"/>
                  <a:gd name="T35" fmla="*/ 169 w 169"/>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9" h="93">
                    <a:moveTo>
                      <a:pt x="0" y="39"/>
                    </a:moveTo>
                    <a:lnTo>
                      <a:pt x="26" y="93"/>
                    </a:lnTo>
                    <a:lnTo>
                      <a:pt x="103" y="70"/>
                    </a:lnTo>
                    <a:lnTo>
                      <a:pt x="169" y="36"/>
                    </a:lnTo>
                    <a:lnTo>
                      <a:pt x="149" y="0"/>
                    </a:lnTo>
                    <a:lnTo>
                      <a:pt x="138" y="4"/>
                    </a:lnTo>
                    <a:lnTo>
                      <a:pt x="101" y="16"/>
                    </a:lnTo>
                    <a:lnTo>
                      <a:pt x="78" y="23"/>
                    </a:lnTo>
                    <a:lnTo>
                      <a:pt x="51" y="29"/>
                    </a:lnTo>
                    <a:lnTo>
                      <a:pt x="0" y="36"/>
                    </a:lnTo>
                    <a:lnTo>
                      <a:pt x="0" y="39"/>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49" name="Freeform 290"/>
              <p:cNvSpPr>
                <a:spLocks/>
              </p:cNvSpPr>
              <p:nvPr/>
            </p:nvSpPr>
            <p:spPr bwMode="auto">
              <a:xfrm>
                <a:off x="4369" y="2502"/>
                <a:ext cx="49" cy="75"/>
              </a:xfrm>
              <a:custGeom>
                <a:avLst/>
                <a:gdLst>
                  <a:gd name="T0" fmla="*/ 0 w 146"/>
                  <a:gd name="T1" fmla="*/ 3 h 226"/>
                  <a:gd name="T2" fmla="*/ 1 w 146"/>
                  <a:gd name="T3" fmla="*/ 2 h 226"/>
                  <a:gd name="T4" fmla="*/ 1 w 146"/>
                  <a:gd name="T5" fmla="*/ 2 h 226"/>
                  <a:gd name="T6" fmla="*/ 2 w 146"/>
                  <a:gd name="T7" fmla="*/ 2 h 226"/>
                  <a:gd name="T8" fmla="*/ 1 w 146"/>
                  <a:gd name="T9" fmla="*/ 1 h 226"/>
                  <a:gd name="T10" fmla="*/ 1 w 146"/>
                  <a:gd name="T11" fmla="*/ 0 h 226"/>
                  <a:gd name="T12" fmla="*/ 1 w 146"/>
                  <a:gd name="T13" fmla="*/ 0 h 226"/>
                  <a:gd name="T14" fmla="*/ 0 w 146"/>
                  <a:gd name="T15" fmla="*/ 0 h 226"/>
                  <a:gd name="T16" fmla="*/ 0 w 146"/>
                  <a:gd name="T17" fmla="*/ 0 h 226"/>
                  <a:gd name="T18" fmla="*/ 0 w 146"/>
                  <a:gd name="T19" fmla="*/ 1 h 226"/>
                  <a:gd name="T20" fmla="*/ 1 w 146"/>
                  <a:gd name="T21" fmla="*/ 1 h 226"/>
                  <a:gd name="T22" fmla="*/ 1 w 146"/>
                  <a:gd name="T23" fmla="*/ 1 h 226"/>
                  <a:gd name="T24" fmla="*/ 1 w 146"/>
                  <a:gd name="T25" fmla="*/ 2 h 226"/>
                  <a:gd name="T26" fmla="*/ 1 w 146"/>
                  <a:gd name="T27" fmla="*/ 2 h 226"/>
                  <a:gd name="T28" fmla="*/ 0 w 146"/>
                  <a:gd name="T29" fmla="*/ 3 h 226"/>
                  <a:gd name="T30" fmla="*/ 0 w 146"/>
                  <a:gd name="T31" fmla="*/ 3 h 2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6"/>
                  <a:gd name="T49" fmla="*/ 0 h 226"/>
                  <a:gd name="T50" fmla="*/ 146 w 146"/>
                  <a:gd name="T51" fmla="*/ 226 h 2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6" h="226">
                    <a:moveTo>
                      <a:pt x="4" y="226"/>
                    </a:moveTo>
                    <a:lnTo>
                      <a:pt x="63" y="194"/>
                    </a:lnTo>
                    <a:lnTo>
                      <a:pt x="113" y="166"/>
                    </a:lnTo>
                    <a:lnTo>
                      <a:pt x="146" y="142"/>
                    </a:lnTo>
                    <a:lnTo>
                      <a:pt x="120" y="69"/>
                    </a:lnTo>
                    <a:lnTo>
                      <a:pt x="89" y="0"/>
                    </a:lnTo>
                    <a:lnTo>
                      <a:pt x="60" y="4"/>
                    </a:lnTo>
                    <a:lnTo>
                      <a:pt x="22" y="10"/>
                    </a:lnTo>
                    <a:lnTo>
                      <a:pt x="7" y="17"/>
                    </a:lnTo>
                    <a:lnTo>
                      <a:pt x="27" y="59"/>
                    </a:lnTo>
                    <a:lnTo>
                      <a:pt x="54" y="95"/>
                    </a:lnTo>
                    <a:lnTo>
                      <a:pt x="74" y="114"/>
                    </a:lnTo>
                    <a:lnTo>
                      <a:pt x="83" y="127"/>
                    </a:lnTo>
                    <a:lnTo>
                      <a:pt x="86" y="141"/>
                    </a:lnTo>
                    <a:lnTo>
                      <a:pt x="0" y="205"/>
                    </a:lnTo>
                    <a:lnTo>
                      <a:pt x="4" y="22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50" name="Freeform 291"/>
              <p:cNvSpPr>
                <a:spLocks/>
              </p:cNvSpPr>
              <p:nvPr/>
            </p:nvSpPr>
            <p:spPr bwMode="auto">
              <a:xfrm>
                <a:off x="4332" y="2520"/>
                <a:ext cx="65" cy="68"/>
              </a:xfrm>
              <a:custGeom>
                <a:avLst/>
                <a:gdLst>
                  <a:gd name="T0" fmla="*/ 1 w 196"/>
                  <a:gd name="T1" fmla="*/ 2 h 203"/>
                  <a:gd name="T2" fmla="*/ 2 w 196"/>
                  <a:gd name="T3" fmla="*/ 1 h 203"/>
                  <a:gd name="T4" fmla="*/ 2 w 196"/>
                  <a:gd name="T5" fmla="*/ 1 h 203"/>
                  <a:gd name="T6" fmla="*/ 2 w 196"/>
                  <a:gd name="T7" fmla="*/ 1 h 203"/>
                  <a:gd name="T8" fmla="*/ 2 w 196"/>
                  <a:gd name="T9" fmla="*/ 0 h 203"/>
                  <a:gd name="T10" fmla="*/ 2 w 196"/>
                  <a:gd name="T11" fmla="*/ 0 h 203"/>
                  <a:gd name="T12" fmla="*/ 1 w 196"/>
                  <a:gd name="T13" fmla="*/ 0 h 203"/>
                  <a:gd name="T14" fmla="*/ 0 w 196"/>
                  <a:gd name="T15" fmla="*/ 1 h 203"/>
                  <a:gd name="T16" fmla="*/ 1 w 196"/>
                  <a:gd name="T17" fmla="*/ 1 h 203"/>
                  <a:gd name="T18" fmla="*/ 0 w 196"/>
                  <a:gd name="T19" fmla="*/ 1 h 203"/>
                  <a:gd name="T20" fmla="*/ 0 w 196"/>
                  <a:gd name="T21" fmla="*/ 2 h 203"/>
                  <a:gd name="T22" fmla="*/ 0 w 196"/>
                  <a:gd name="T23" fmla="*/ 2 h 203"/>
                  <a:gd name="T24" fmla="*/ 0 w 196"/>
                  <a:gd name="T25" fmla="*/ 2 h 203"/>
                  <a:gd name="T26" fmla="*/ 0 w 196"/>
                  <a:gd name="T27" fmla="*/ 2 h 203"/>
                  <a:gd name="T28" fmla="*/ 0 w 196"/>
                  <a:gd name="T29" fmla="*/ 2 h 203"/>
                  <a:gd name="T30" fmla="*/ 0 w 196"/>
                  <a:gd name="T31" fmla="*/ 2 h 203"/>
                  <a:gd name="T32" fmla="*/ 0 w 196"/>
                  <a:gd name="T33" fmla="*/ 3 h 203"/>
                  <a:gd name="T34" fmla="*/ 0 w 196"/>
                  <a:gd name="T35" fmla="*/ 3 h 203"/>
                  <a:gd name="T36" fmla="*/ 0 w 196"/>
                  <a:gd name="T37" fmla="*/ 3 h 203"/>
                  <a:gd name="T38" fmla="*/ 1 w 196"/>
                  <a:gd name="T39" fmla="*/ 2 h 203"/>
                  <a:gd name="T40" fmla="*/ 1 w 196"/>
                  <a:gd name="T41" fmla="*/ 2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96"/>
                  <a:gd name="T64" fmla="*/ 0 h 203"/>
                  <a:gd name="T65" fmla="*/ 196 w 196"/>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96" h="203">
                    <a:moveTo>
                      <a:pt x="110" y="150"/>
                    </a:moveTo>
                    <a:lnTo>
                      <a:pt x="196" y="87"/>
                    </a:lnTo>
                    <a:lnTo>
                      <a:pt x="193" y="73"/>
                    </a:lnTo>
                    <a:lnTo>
                      <a:pt x="184" y="59"/>
                    </a:lnTo>
                    <a:lnTo>
                      <a:pt x="164" y="40"/>
                    </a:lnTo>
                    <a:lnTo>
                      <a:pt x="134" y="0"/>
                    </a:lnTo>
                    <a:lnTo>
                      <a:pt x="80" y="28"/>
                    </a:lnTo>
                    <a:lnTo>
                      <a:pt x="38" y="44"/>
                    </a:lnTo>
                    <a:lnTo>
                      <a:pt x="48" y="66"/>
                    </a:lnTo>
                    <a:lnTo>
                      <a:pt x="25" y="110"/>
                    </a:lnTo>
                    <a:lnTo>
                      <a:pt x="8" y="144"/>
                    </a:lnTo>
                    <a:lnTo>
                      <a:pt x="5" y="153"/>
                    </a:lnTo>
                    <a:lnTo>
                      <a:pt x="2" y="164"/>
                    </a:lnTo>
                    <a:lnTo>
                      <a:pt x="0" y="184"/>
                    </a:lnTo>
                    <a:lnTo>
                      <a:pt x="2" y="195"/>
                    </a:lnTo>
                    <a:lnTo>
                      <a:pt x="8" y="198"/>
                    </a:lnTo>
                    <a:lnTo>
                      <a:pt x="12" y="203"/>
                    </a:lnTo>
                    <a:lnTo>
                      <a:pt x="21" y="203"/>
                    </a:lnTo>
                    <a:lnTo>
                      <a:pt x="28" y="203"/>
                    </a:lnTo>
                    <a:lnTo>
                      <a:pt x="61" y="185"/>
                    </a:lnTo>
                    <a:lnTo>
                      <a:pt x="110" y="15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51" name="Freeform 292"/>
              <p:cNvSpPr>
                <a:spLocks/>
              </p:cNvSpPr>
              <p:nvPr/>
            </p:nvSpPr>
            <p:spPr bwMode="auto">
              <a:xfrm>
                <a:off x="4160" y="2310"/>
                <a:ext cx="218" cy="293"/>
              </a:xfrm>
              <a:custGeom>
                <a:avLst/>
                <a:gdLst>
                  <a:gd name="T0" fmla="*/ 1 w 655"/>
                  <a:gd name="T1" fmla="*/ 11 h 877"/>
                  <a:gd name="T2" fmla="*/ 2 w 655"/>
                  <a:gd name="T3" fmla="*/ 9 h 877"/>
                  <a:gd name="T4" fmla="*/ 1 w 655"/>
                  <a:gd name="T5" fmla="*/ 8 h 877"/>
                  <a:gd name="T6" fmla="*/ 1 w 655"/>
                  <a:gd name="T7" fmla="*/ 8 h 877"/>
                  <a:gd name="T8" fmla="*/ 0 w 655"/>
                  <a:gd name="T9" fmla="*/ 7 h 877"/>
                  <a:gd name="T10" fmla="*/ 0 w 655"/>
                  <a:gd name="T11" fmla="*/ 6 h 877"/>
                  <a:gd name="T12" fmla="*/ 0 w 655"/>
                  <a:gd name="T13" fmla="*/ 5 h 877"/>
                  <a:gd name="T14" fmla="*/ 0 w 655"/>
                  <a:gd name="T15" fmla="*/ 4 h 877"/>
                  <a:gd name="T16" fmla="*/ 0 w 655"/>
                  <a:gd name="T17" fmla="*/ 2 h 877"/>
                  <a:gd name="T18" fmla="*/ 0 w 655"/>
                  <a:gd name="T19" fmla="*/ 2 h 877"/>
                  <a:gd name="T20" fmla="*/ 0 w 655"/>
                  <a:gd name="T21" fmla="*/ 1 h 877"/>
                  <a:gd name="T22" fmla="*/ 1 w 655"/>
                  <a:gd name="T23" fmla="*/ 1 h 877"/>
                  <a:gd name="T24" fmla="*/ 1 w 655"/>
                  <a:gd name="T25" fmla="*/ 1 h 877"/>
                  <a:gd name="T26" fmla="*/ 3 w 655"/>
                  <a:gd name="T27" fmla="*/ 0 h 877"/>
                  <a:gd name="T28" fmla="*/ 3 w 655"/>
                  <a:gd name="T29" fmla="*/ 0 h 877"/>
                  <a:gd name="T30" fmla="*/ 3 w 655"/>
                  <a:gd name="T31" fmla="*/ 0 h 877"/>
                  <a:gd name="T32" fmla="*/ 3 w 655"/>
                  <a:gd name="T33" fmla="*/ 1 h 877"/>
                  <a:gd name="T34" fmla="*/ 4 w 655"/>
                  <a:gd name="T35" fmla="*/ 1 h 877"/>
                  <a:gd name="T36" fmla="*/ 4 w 655"/>
                  <a:gd name="T37" fmla="*/ 1 h 877"/>
                  <a:gd name="T38" fmla="*/ 5 w 655"/>
                  <a:gd name="T39" fmla="*/ 1 h 877"/>
                  <a:gd name="T40" fmla="*/ 5 w 655"/>
                  <a:gd name="T41" fmla="*/ 1 h 877"/>
                  <a:gd name="T42" fmla="*/ 7 w 655"/>
                  <a:gd name="T43" fmla="*/ 2 h 877"/>
                  <a:gd name="T44" fmla="*/ 7 w 655"/>
                  <a:gd name="T45" fmla="*/ 3 h 877"/>
                  <a:gd name="T46" fmla="*/ 7 w 655"/>
                  <a:gd name="T47" fmla="*/ 3 h 877"/>
                  <a:gd name="T48" fmla="*/ 7 w 655"/>
                  <a:gd name="T49" fmla="*/ 4 h 877"/>
                  <a:gd name="T50" fmla="*/ 6 w 655"/>
                  <a:gd name="T51" fmla="*/ 4 h 877"/>
                  <a:gd name="T52" fmla="*/ 6 w 655"/>
                  <a:gd name="T53" fmla="*/ 4 h 877"/>
                  <a:gd name="T54" fmla="*/ 6 w 655"/>
                  <a:gd name="T55" fmla="*/ 4 h 877"/>
                  <a:gd name="T56" fmla="*/ 6 w 655"/>
                  <a:gd name="T57" fmla="*/ 5 h 877"/>
                  <a:gd name="T58" fmla="*/ 6 w 655"/>
                  <a:gd name="T59" fmla="*/ 5 h 877"/>
                  <a:gd name="T60" fmla="*/ 6 w 655"/>
                  <a:gd name="T61" fmla="*/ 5 h 877"/>
                  <a:gd name="T62" fmla="*/ 5 w 655"/>
                  <a:gd name="T63" fmla="*/ 5 h 877"/>
                  <a:gd name="T64" fmla="*/ 5 w 655"/>
                  <a:gd name="T65" fmla="*/ 5 h 877"/>
                  <a:gd name="T66" fmla="*/ 6 w 655"/>
                  <a:gd name="T67" fmla="*/ 5 h 877"/>
                  <a:gd name="T68" fmla="*/ 5 w 655"/>
                  <a:gd name="T69" fmla="*/ 5 h 877"/>
                  <a:gd name="T70" fmla="*/ 5 w 655"/>
                  <a:gd name="T71" fmla="*/ 5 h 877"/>
                  <a:gd name="T72" fmla="*/ 6 w 655"/>
                  <a:gd name="T73" fmla="*/ 6 h 877"/>
                  <a:gd name="T74" fmla="*/ 6 w 655"/>
                  <a:gd name="T75" fmla="*/ 6 h 877"/>
                  <a:gd name="T76" fmla="*/ 8 w 655"/>
                  <a:gd name="T77" fmla="*/ 6 h 877"/>
                  <a:gd name="T78" fmla="*/ 8 w 655"/>
                  <a:gd name="T79" fmla="*/ 7 h 877"/>
                  <a:gd name="T80" fmla="*/ 8 w 655"/>
                  <a:gd name="T81" fmla="*/ 7 h 877"/>
                  <a:gd name="T82" fmla="*/ 7 w 655"/>
                  <a:gd name="T83" fmla="*/ 8 h 877"/>
                  <a:gd name="T84" fmla="*/ 6 w 655"/>
                  <a:gd name="T85" fmla="*/ 8 h 877"/>
                  <a:gd name="T86" fmla="*/ 7 w 655"/>
                  <a:gd name="T87" fmla="*/ 8 h 877"/>
                  <a:gd name="T88" fmla="*/ 7 w 655"/>
                  <a:gd name="T89" fmla="*/ 9 h 877"/>
                  <a:gd name="T90" fmla="*/ 6 w 655"/>
                  <a:gd name="T91" fmla="*/ 10 h 877"/>
                  <a:gd name="T92" fmla="*/ 6 w 655"/>
                  <a:gd name="T93" fmla="*/ 10 h 877"/>
                  <a:gd name="T94" fmla="*/ 6 w 655"/>
                  <a:gd name="T95" fmla="*/ 10 h 877"/>
                  <a:gd name="T96" fmla="*/ 7 w 655"/>
                  <a:gd name="T97" fmla="*/ 10 h 877"/>
                  <a:gd name="T98" fmla="*/ 7 w 655"/>
                  <a:gd name="T99" fmla="*/ 10 h 877"/>
                  <a:gd name="T100" fmla="*/ 8 w 655"/>
                  <a:gd name="T101" fmla="*/ 10 h 877"/>
                  <a:gd name="T102" fmla="*/ 8 w 655"/>
                  <a:gd name="T103" fmla="*/ 10 h 877"/>
                  <a:gd name="T104" fmla="*/ 7 w 655"/>
                  <a:gd name="T105" fmla="*/ 11 h 877"/>
                  <a:gd name="T106" fmla="*/ 6 w 655"/>
                  <a:gd name="T107" fmla="*/ 11 h 877"/>
                  <a:gd name="T108" fmla="*/ 4 w 655"/>
                  <a:gd name="T109" fmla="*/ 11 h 877"/>
                  <a:gd name="T110" fmla="*/ 3 w 655"/>
                  <a:gd name="T111" fmla="*/ 11 h 877"/>
                  <a:gd name="T112" fmla="*/ 2 w 655"/>
                  <a:gd name="T113" fmla="*/ 11 h 8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55"/>
                  <a:gd name="T172" fmla="*/ 0 h 877"/>
                  <a:gd name="T173" fmla="*/ 655 w 655"/>
                  <a:gd name="T174" fmla="*/ 877 h 8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55" h="877">
                    <a:moveTo>
                      <a:pt x="122" y="848"/>
                    </a:moveTo>
                    <a:lnTo>
                      <a:pt x="121" y="846"/>
                    </a:lnTo>
                    <a:lnTo>
                      <a:pt x="137" y="800"/>
                    </a:lnTo>
                    <a:lnTo>
                      <a:pt x="148" y="747"/>
                    </a:lnTo>
                    <a:lnTo>
                      <a:pt x="129" y="716"/>
                    </a:lnTo>
                    <a:lnTo>
                      <a:pt x="106" y="683"/>
                    </a:lnTo>
                    <a:lnTo>
                      <a:pt x="86" y="647"/>
                    </a:lnTo>
                    <a:lnTo>
                      <a:pt x="66" y="611"/>
                    </a:lnTo>
                    <a:lnTo>
                      <a:pt x="46" y="569"/>
                    </a:lnTo>
                    <a:lnTo>
                      <a:pt x="29" y="531"/>
                    </a:lnTo>
                    <a:lnTo>
                      <a:pt x="30" y="530"/>
                    </a:lnTo>
                    <a:lnTo>
                      <a:pt x="16" y="491"/>
                    </a:lnTo>
                    <a:lnTo>
                      <a:pt x="8" y="456"/>
                    </a:lnTo>
                    <a:lnTo>
                      <a:pt x="3" y="416"/>
                    </a:lnTo>
                    <a:lnTo>
                      <a:pt x="0" y="350"/>
                    </a:lnTo>
                    <a:lnTo>
                      <a:pt x="2" y="304"/>
                    </a:lnTo>
                    <a:lnTo>
                      <a:pt x="8" y="219"/>
                    </a:lnTo>
                    <a:lnTo>
                      <a:pt x="13" y="188"/>
                    </a:lnTo>
                    <a:lnTo>
                      <a:pt x="18" y="159"/>
                    </a:lnTo>
                    <a:lnTo>
                      <a:pt x="24" y="138"/>
                    </a:lnTo>
                    <a:lnTo>
                      <a:pt x="30" y="120"/>
                    </a:lnTo>
                    <a:lnTo>
                      <a:pt x="36" y="109"/>
                    </a:lnTo>
                    <a:lnTo>
                      <a:pt x="43" y="100"/>
                    </a:lnTo>
                    <a:lnTo>
                      <a:pt x="51" y="92"/>
                    </a:lnTo>
                    <a:lnTo>
                      <a:pt x="60" y="86"/>
                    </a:lnTo>
                    <a:lnTo>
                      <a:pt x="77" y="74"/>
                    </a:lnTo>
                    <a:lnTo>
                      <a:pt x="97" y="63"/>
                    </a:lnTo>
                    <a:lnTo>
                      <a:pt x="244" y="0"/>
                    </a:lnTo>
                    <a:lnTo>
                      <a:pt x="240" y="8"/>
                    </a:lnTo>
                    <a:lnTo>
                      <a:pt x="238" y="18"/>
                    </a:lnTo>
                    <a:lnTo>
                      <a:pt x="238" y="28"/>
                    </a:lnTo>
                    <a:lnTo>
                      <a:pt x="239" y="37"/>
                    </a:lnTo>
                    <a:lnTo>
                      <a:pt x="248" y="49"/>
                    </a:lnTo>
                    <a:lnTo>
                      <a:pt x="264" y="60"/>
                    </a:lnTo>
                    <a:lnTo>
                      <a:pt x="281" y="68"/>
                    </a:lnTo>
                    <a:lnTo>
                      <a:pt x="298" y="72"/>
                    </a:lnTo>
                    <a:lnTo>
                      <a:pt x="324" y="76"/>
                    </a:lnTo>
                    <a:lnTo>
                      <a:pt x="348" y="79"/>
                    </a:lnTo>
                    <a:lnTo>
                      <a:pt x="378" y="76"/>
                    </a:lnTo>
                    <a:lnTo>
                      <a:pt x="393" y="72"/>
                    </a:lnTo>
                    <a:lnTo>
                      <a:pt x="404" y="67"/>
                    </a:lnTo>
                    <a:lnTo>
                      <a:pt x="410" y="60"/>
                    </a:lnTo>
                    <a:lnTo>
                      <a:pt x="552" y="148"/>
                    </a:lnTo>
                    <a:lnTo>
                      <a:pt x="577" y="167"/>
                    </a:lnTo>
                    <a:lnTo>
                      <a:pt x="592" y="181"/>
                    </a:lnTo>
                    <a:lnTo>
                      <a:pt x="592" y="211"/>
                    </a:lnTo>
                    <a:lnTo>
                      <a:pt x="592" y="244"/>
                    </a:lnTo>
                    <a:lnTo>
                      <a:pt x="592" y="245"/>
                    </a:lnTo>
                    <a:lnTo>
                      <a:pt x="569" y="270"/>
                    </a:lnTo>
                    <a:lnTo>
                      <a:pt x="545" y="299"/>
                    </a:lnTo>
                    <a:lnTo>
                      <a:pt x="531" y="319"/>
                    </a:lnTo>
                    <a:lnTo>
                      <a:pt x="519" y="311"/>
                    </a:lnTo>
                    <a:lnTo>
                      <a:pt x="512" y="319"/>
                    </a:lnTo>
                    <a:lnTo>
                      <a:pt x="506" y="329"/>
                    </a:lnTo>
                    <a:lnTo>
                      <a:pt x="504" y="339"/>
                    </a:lnTo>
                    <a:lnTo>
                      <a:pt x="508" y="351"/>
                    </a:lnTo>
                    <a:lnTo>
                      <a:pt x="508" y="350"/>
                    </a:lnTo>
                    <a:lnTo>
                      <a:pt x="491" y="382"/>
                    </a:lnTo>
                    <a:lnTo>
                      <a:pt x="489" y="382"/>
                    </a:lnTo>
                    <a:lnTo>
                      <a:pt x="470" y="372"/>
                    </a:lnTo>
                    <a:lnTo>
                      <a:pt x="463" y="370"/>
                    </a:lnTo>
                    <a:lnTo>
                      <a:pt x="453" y="371"/>
                    </a:lnTo>
                    <a:lnTo>
                      <a:pt x="447" y="373"/>
                    </a:lnTo>
                    <a:lnTo>
                      <a:pt x="443" y="378"/>
                    </a:lnTo>
                    <a:lnTo>
                      <a:pt x="437" y="392"/>
                    </a:lnTo>
                    <a:lnTo>
                      <a:pt x="436" y="399"/>
                    </a:lnTo>
                    <a:lnTo>
                      <a:pt x="438" y="406"/>
                    </a:lnTo>
                    <a:lnTo>
                      <a:pt x="449" y="415"/>
                    </a:lnTo>
                    <a:lnTo>
                      <a:pt x="444" y="420"/>
                    </a:lnTo>
                    <a:lnTo>
                      <a:pt x="442" y="429"/>
                    </a:lnTo>
                    <a:lnTo>
                      <a:pt x="444" y="435"/>
                    </a:lnTo>
                    <a:lnTo>
                      <a:pt x="446" y="441"/>
                    </a:lnTo>
                    <a:lnTo>
                      <a:pt x="458" y="446"/>
                    </a:lnTo>
                    <a:lnTo>
                      <a:pt x="453" y="451"/>
                    </a:lnTo>
                    <a:lnTo>
                      <a:pt x="449" y="463"/>
                    </a:lnTo>
                    <a:lnTo>
                      <a:pt x="451" y="472"/>
                    </a:lnTo>
                    <a:lnTo>
                      <a:pt x="459" y="481"/>
                    </a:lnTo>
                    <a:lnTo>
                      <a:pt x="655" y="475"/>
                    </a:lnTo>
                    <a:lnTo>
                      <a:pt x="655" y="521"/>
                    </a:lnTo>
                    <a:lnTo>
                      <a:pt x="651" y="554"/>
                    </a:lnTo>
                    <a:lnTo>
                      <a:pt x="649" y="583"/>
                    </a:lnTo>
                    <a:lnTo>
                      <a:pt x="623" y="596"/>
                    </a:lnTo>
                    <a:lnTo>
                      <a:pt x="586" y="608"/>
                    </a:lnTo>
                    <a:lnTo>
                      <a:pt x="563" y="615"/>
                    </a:lnTo>
                    <a:lnTo>
                      <a:pt x="536" y="621"/>
                    </a:lnTo>
                    <a:lnTo>
                      <a:pt x="483" y="629"/>
                    </a:lnTo>
                    <a:lnTo>
                      <a:pt x="511" y="686"/>
                    </a:lnTo>
                    <a:lnTo>
                      <a:pt x="555" y="673"/>
                    </a:lnTo>
                    <a:lnTo>
                      <a:pt x="566" y="695"/>
                    </a:lnTo>
                    <a:lnTo>
                      <a:pt x="542" y="738"/>
                    </a:lnTo>
                    <a:lnTo>
                      <a:pt x="525" y="772"/>
                    </a:lnTo>
                    <a:lnTo>
                      <a:pt x="522" y="782"/>
                    </a:lnTo>
                    <a:lnTo>
                      <a:pt x="519" y="793"/>
                    </a:lnTo>
                    <a:lnTo>
                      <a:pt x="517" y="812"/>
                    </a:lnTo>
                    <a:lnTo>
                      <a:pt x="519" y="822"/>
                    </a:lnTo>
                    <a:lnTo>
                      <a:pt x="525" y="827"/>
                    </a:lnTo>
                    <a:lnTo>
                      <a:pt x="530" y="831"/>
                    </a:lnTo>
                    <a:lnTo>
                      <a:pt x="538" y="832"/>
                    </a:lnTo>
                    <a:lnTo>
                      <a:pt x="545" y="831"/>
                    </a:lnTo>
                    <a:lnTo>
                      <a:pt x="578" y="813"/>
                    </a:lnTo>
                    <a:lnTo>
                      <a:pt x="627" y="779"/>
                    </a:lnTo>
                    <a:lnTo>
                      <a:pt x="627" y="781"/>
                    </a:lnTo>
                    <a:lnTo>
                      <a:pt x="629" y="792"/>
                    </a:lnTo>
                    <a:lnTo>
                      <a:pt x="634" y="837"/>
                    </a:lnTo>
                    <a:lnTo>
                      <a:pt x="615" y="845"/>
                    </a:lnTo>
                    <a:lnTo>
                      <a:pt x="585" y="852"/>
                    </a:lnTo>
                    <a:lnTo>
                      <a:pt x="556" y="858"/>
                    </a:lnTo>
                    <a:lnTo>
                      <a:pt x="458" y="870"/>
                    </a:lnTo>
                    <a:lnTo>
                      <a:pt x="347" y="877"/>
                    </a:lnTo>
                    <a:lnTo>
                      <a:pt x="295" y="877"/>
                    </a:lnTo>
                    <a:lnTo>
                      <a:pt x="240" y="873"/>
                    </a:lnTo>
                    <a:lnTo>
                      <a:pt x="208" y="872"/>
                    </a:lnTo>
                    <a:lnTo>
                      <a:pt x="176" y="867"/>
                    </a:lnTo>
                    <a:lnTo>
                      <a:pt x="148" y="859"/>
                    </a:lnTo>
                    <a:lnTo>
                      <a:pt x="122" y="84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52" name="Freeform 293"/>
              <p:cNvSpPr>
                <a:spLocks/>
              </p:cNvSpPr>
              <p:nvPr/>
            </p:nvSpPr>
            <p:spPr bwMode="auto">
              <a:xfrm>
                <a:off x="4170" y="2431"/>
                <a:ext cx="150" cy="91"/>
              </a:xfrm>
              <a:custGeom>
                <a:avLst/>
                <a:gdLst>
                  <a:gd name="T0" fmla="*/ 0 w 452"/>
                  <a:gd name="T1" fmla="*/ 0 h 272"/>
                  <a:gd name="T2" fmla="*/ 1 w 452"/>
                  <a:gd name="T3" fmla="*/ 2 h 272"/>
                  <a:gd name="T4" fmla="*/ 2 w 452"/>
                  <a:gd name="T5" fmla="*/ 2 h 272"/>
                  <a:gd name="T6" fmla="*/ 2 w 452"/>
                  <a:gd name="T7" fmla="*/ 3 h 272"/>
                  <a:gd name="T8" fmla="*/ 3 w 452"/>
                  <a:gd name="T9" fmla="*/ 3 h 272"/>
                  <a:gd name="T10" fmla="*/ 3 w 452"/>
                  <a:gd name="T11" fmla="*/ 3 h 272"/>
                  <a:gd name="T12" fmla="*/ 3 w 452"/>
                  <a:gd name="T13" fmla="*/ 3 h 272"/>
                  <a:gd name="T14" fmla="*/ 3 w 452"/>
                  <a:gd name="T15" fmla="*/ 3 h 272"/>
                  <a:gd name="T16" fmla="*/ 4 w 452"/>
                  <a:gd name="T17" fmla="*/ 3 h 272"/>
                  <a:gd name="T18" fmla="*/ 4 w 452"/>
                  <a:gd name="T19" fmla="*/ 3 h 272"/>
                  <a:gd name="T20" fmla="*/ 6 w 452"/>
                  <a:gd name="T21" fmla="*/ 3 h 2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52"/>
                  <a:gd name="T34" fmla="*/ 0 h 272"/>
                  <a:gd name="T35" fmla="*/ 452 w 452"/>
                  <a:gd name="T36" fmla="*/ 272 h 2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52" h="272">
                    <a:moveTo>
                      <a:pt x="0" y="0"/>
                    </a:moveTo>
                    <a:lnTo>
                      <a:pt x="113" y="148"/>
                    </a:lnTo>
                    <a:lnTo>
                      <a:pt x="157" y="194"/>
                    </a:lnTo>
                    <a:lnTo>
                      <a:pt x="192" y="228"/>
                    </a:lnTo>
                    <a:lnTo>
                      <a:pt x="219" y="248"/>
                    </a:lnTo>
                    <a:lnTo>
                      <a:pt x="244" y="259"/>
                    </a:lnTo>
                    <a:lnTo>
                      <a:pt x="262" y="264"/>
                    </a:lnTo>
                    <a:lnTo>
                      <a:pt x="281" y="267"/>
                    </a:lnTo>
                    <a:lnTo>
                      <a:pt x="317" y="272"/>
                    </a:lnTo>
                    <a:lnTo>
                      <a:pt x="354" y="272"/>
                    </a:lnTo>
                    <a:lnTo>
                      <a:pt x="452" y="268"/>
                    </a:lnTo>
                  </a:path>
                </a:pathLst>
              </a:custGeom>
              <a:noFill/>
              <a:ln w="0">
                <a:solidFill>
                  <a:srgbClr val="000000"/>
                </a:solidFill>
                <a:round/>
                <a:headEnd/>
                <a:tailEnd/>
              </a:ln>
            </p:spPr>
            <p:txBody>
              <a:bodyPr/>
              <a:lstStyle/>
              <a:p>
                <a:pPr eaLnBrk="0" hangingPunct="0"/>
                <a:endParaRPr lang="it-IT"/>
              </a:p>
            </p:txBody>
          </p:sp>
          <p:sp>
            <p:nvSpPr>
              <p:cNvPr id="83353" name="Freeform 294"/>
              <p:cNvSpPr>
                <a:spLocks/>
              </p:cNvSpPr>
              <p:nvPr/>
            </p:nvSpPr>
            <p:spPr bwMode="auto">
              <a:xfrm>
                <a:off x="4235" y="2399"/>
                <a:ext cx="77" cy="72"/>
              </a:xfrm>
              <a:custGeom>
                <a:avLst/>
                <a:gdLst>
                  <a:gd name="T0" fmla="*/ 3 w 232"/>
                  <a:gd name="T1" fmla="*/ 3 h 215"/>
                  <a:gd name="T2" fmla="*/ 2 w 232"/>
                  <a:gd name="T3" fmla="*/ 3 h 215"/>
                  <a:gd name="T4" fmla="*/ 2 w 232"/>
                  <a:gd name="T5" fmla="*/ 3 h 215"/>
                  <a:gd name="T6" fmla="*/ 2 w 232"/>
                  <a:gd name="T7" fmla="*/ 3 h 215"/>
                  <a:gd name="T8" fmla="*/ 1 w 232"/>
                  <a:gd name="T9" fmla="*/ 3 h 215"/>
                  <a:gd name="T10" fmla="*/ 1 w 232"/>
                  <a:gd name="T11" fmla="*/ 3 h 215"/>
                  <a:gd name="T12" fmla="*/ 1 w 232"/>
                  <a:gd name="T13" fmla="*/ 2 h 215"/>
                  <a:gd name="T14" fmla="*/ 1 w 232"/>
                  <a:gd name="T15" fmla="*/ 2 h 215"/>
                  <a:gd name="T16" fmla="*/ 0 w 232"/>
                  <a:gd name="T17" fmla="*/ 0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32"/>
                  <a:gd name="T28" fmla="*/ 0 h 215"/>
                  <a:gd name="T29" fmla="*/ 232 w 232"/>
                  <a:gd name="T30" fmla="*/ 215 h 2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32" h="215">
                    <a:moveTo>
                      <a:pt x="232" y="215"/>
                    </a:moveTo>
                    <a:lnTo>
                      <a:pt x="171" y="215"/>
                    </a:lnTo>
                    <a:lnTo>
                      <a:pt x="147" y="215"/>
                    </a:lnTo>
                    <a:lnTo>
                      <a:pt x="124" y="212"/>
                    </a:lnTo>
                    <a:lnTo>
                      <a:pt x="117" y="208"/>
                    </a:lnTo>
                    <a:lnTo>
                      <a:pt x="112" y="202"/>
                    </a:lnTo>
                    <a:lnTo>
                      <a:pt x="106" y="192"/>
                    </a:lnTo>
                    <a:lnTo>
                      <a:pt x="95" y="171"/>
                    </a:lnTo>
                    <a:lnTo>
                      <a:pt x="0" y="0"/>
                    </a:lnTo>
                  </a:path>
                </a:pathLst>
              </a:custGeom>
              <a:noFill/>
              <a:ln w="0">
                <a:solidFill>
                  <a:srgbClr val="000000"/>
                </a:solidFill>
                <a:round/>
                <a:headEnd/>
                <a:tailEnd/>
              </a:ln>
            </p:spPr>
            <p:txBody>
              <a:bodyPr/>
              <a:lstStyle/>
              <a:p>
                <a:pPr eaLnBrk="0" hangingPunct="0"/>
                <a:endParaRPr lang="it-IT"/>
              </a:p>
            </p:txBody>
          </p:sp>
          <p:sp>
            <p:nvSpPr>
              <p:cNvPr id="83354" name="Freeform 295"/>
              <p:cNvSpPr>
                <a:spLocks/>
              </p:cNvSpPr>
              <p:nvPr/>
            </p:nvSpPr>
            <p:spPr bwMode="auto">
              <a:xfrm>
                <a:off x="3796" y="2951"/>
                <a:ext cx="65" cy="213"/>
              </a:xfrm>
              <a:custGeom>
                <a:avLst/>
                <a:gdLst>
                  <a:gd name="T0" fmla="*/ 2 w 194"/>
                  <a:gd name="T1" fmla="*/ 8 h 639"/>
                  <a:gd name="T2" fmla="*/ 2 w 194"/>
                  <a:gd name="T3" fmla="*/ 7 h 639"/>
                  <a:gd name="T4" fmla="*/ 2 w 194"/>
                  <a:gd name="T5" fmla="*/ 7 h 639"/>
                  <a:gd name="T6" fmla="*/ 2 w 194"/>
                  <a:gd name="T7" fmla="*/ 7 h 639"/>
                  <a:gd name="T8" fmla="*/ 2 w 194"/>
                  <a:gd name="T9" fmla="*/ 7 h 639"/>
                  <a:gd name="T10" fmla="*/ 2 w 194"/>
                  <a:gd name="T11" fmla="*/ 8 h 639"/>
                  <a:gd name="T12" fmla="*/ 1 w 194"/>
                  <a:gd name="T13" fmla="*/ 8 h 639"/>
                  <a:gd name="T14" fmla="*/ 1 w 194"/>
                  <a:gd name="T15" fmla="*/ 8 h 639"/>
                  <a:gd name="T16" fmla="*/ 1 w 194"/>
                  <a:gd name="T17" fmla="*/ 8 h 639"/>
                  <a:gd name="T18" fmla="*/ 1 w 194"/>
                  <a:gd name="T19" fmla="*/ 8 h 639"/>
                  <a:gd name="T20" fmla="*/ 1 w 194"/>
                  <a:gd name="T21" fmla="*/ 8 h 639"/>
                  <a:gd name="T22" fmla="*/ 1 w 194"/>
                  <a:gd name="T23" fmla="*/ 7 h 639"/>
                  <a:gd name="T24" fmla="*/ 1 w 194"/>
                  <a:gd name="T25" fmla="*/ 7 h 639"/>
                  <a:gd name="T26" fmla="*/ 1 w 194"/>
                  <a:gd name="T27" fmla="*/ 6 h 639"/>
                  <a:gd name="T28" fmla="*/ 1 w 194"/>
                  <a:gd name="T29" fmla="*/ 5 h 639"/>
                  <a:gd name="T30" fmla="*/ 0 w 194"/>
                  <a:gd name="T31" fmla="*/ 5 h 639"/>
                  <a:gd name="T32" fmla="*/ 0 w 194"/>
                  <a:gd name="T33" fmla="*/ 4 h 639"/>
                  <a:gd name="T34" fmla="*/ 0 w 194"/>
                  <a:gd name="T35" fmla="*/ 3 h 639"/>
                  <a:gd name="T36" fmla="*/ 0 w 194"/>
                  <a:gd name="T37" fmla="*/ 2 h 639"/>
                  <a:gd name="T38" fmla="*/ 0 w 194"/>
                  <a:gd name="T39" fmla="*/ 2 h 639"/>
                  <a:gd name="T40" fmla="*/ 0 w 194"/>
                  <a:gd name="T41" fmla="*/ 1 h 639"/>
                  <a:gd name="T42" fmla="*/ 0 w 194"/>
                  <a:gd name="T43" fmla="*/ 1 h 639"/>
                  <a:gd name="T44" fmla="*/ 0 w 194"/>
                  <a:gd name="T45" fmla="*/ 0 h 639"/>
                  <a:gd name="T46" fmla="*/ 1 w 194"/>
                  <a:gd name="T47" fmla="*/ 0 h 639"/>
                  <a:gd name="T48" fmla="*/ 2 w 194"/>
                  <a:gd name="T49" fmla="*/ 0 h 639"/>
                  <a:gd name="T50" fmla="*/ 2 w 194"/>
                  <a:gd name="T51" fmla="*/ 1 h 639"/>
                  <a:gd name="T52" fmla="*/ 2 w 194"/>
                  <a:gd name="T53" fmla="*/ 1 h 639"/>
                  <a:gd name="T54" fmla="*/ 2 w 194"/>
                  <a:gd name="T55" fmla="*/ 2 h 639"/>
                  <a:gd name="T56" fmla="*/ 2 w 194"/>
                  <a:gd name="T57" fmla="*/ 2 h 639"/>
                  <a:gd name="T58" fmla="*/ 2 w 194"/>
                  <a:gd name="T59" fmla="*/ 2 h 639"/>
                  <a:gd name="T60" fmla="*/ 2 w 194"/>
                  <a:gd name="T61" fmla="*/ 3 h 639"/>
                  <a:gd name="T62" fmla="*/ 2 w 194"/>
                  <a:gd name="T63" fmla="*/ 3 h 639"/>
                  <a:gd name="T64" fmla="*/ 2 w 194"/>
                  <a:gd name="T65" fmla="*/ 4 h 639"/>
                  <a:gd name="T66" fmla="*/ 2 w 194"/>
                  <a:gd name="T67" fmla="*/ 5 h 639"/>
                  <a:gd name="T68" fmla="*/ 2 w 194"/>
                  <a:gd name="T69" fmla="*/ 5 h 639"/>
                  <a:gd name="T70" fmla="*/ 2 w 194"/>
                  <a:gd name="T71" fmla="*/ 6 h 639"/>
                  <a:gd name="T72" fmla="*/ 2 w 194"/>
                  <a:gd name="T73" fmla="*/ 6 h 639"/>
                  <a:gd name="T74" fmla="*/ 2 w 194"/>
                  <a:gd name="T75" fmla="*/ 7 h 639"/>
                  <a:gd name="T76" fmla="*/ 2 w 194"/>
                  <a:gd name="T77" fmla="*/ 7 h 639"/>
                  <a:gd name="T78" fmla="*/ 2 w 194"/>
                  <a:gd name="T79" fmla="*/ 8 h 6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4"/>
                  <a:gd name="T121" fmla="*/ 0 h 639"/>
                  <a:gd name="T122" fmla="*/ 194 w 194"/>
                  <a:gd name="T123" fmla="*/ 639 h 6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4" h="639">
                    <a:moveTo>
                      <a:pt x="185" y="611"/>
                    </a:moveTo>
                    <a:lnTo>
                      <a:pt x="181" y="607"/>
                    </a:lnTo>
                    <a:lnTo>
                      <a:pt x="171" y="604"/>
                    </a:lnTo>
                    <a:lnTo>
                      <a:pt x="155" y="603"/>
                    </a:lnTo>
                    <a:lnTo>
                      <a:pt x="136" y="605"/>
                    </a:lnTo>
                    <a:lnTo>
                      <a:pt x="124" y="610"/>
                    </a:lnTo>
                    <a:lnTo>
                      <a:pt x="115" y="613"/>
                    </a:lnTo>
                    <a:lnTo>
                      <a:pt x="101" y="623"/>
                    </a:lnTo>
                    <a:lnTo>
                      <a:pt x="88" y="632"/>
                    </a:lnTo>
                    <a:lnTo>
                      <a:pt x="83" y="639"/>
                    </a:lnTo>
                    <a:lnTo>
                      <a:pt x="85" y="638"/>
                    </a:lnTo>
                    <a:lnTo>
                      <a:pt x="85" y="565"/>
                    </a:lnTo>
                    <a:lnTo>
                      <a:pt x="81" y="533"/>
                    </a:lnTo>
                    <a:lnTo>
                      <a:pt x="75" y="501"/>
                    </a:lnTo>
                    <a:lnTo>
                      <a:pt x="50" y="427"/>
                    </a:lnTo>
                    <a:lnTo>
                      <a:pt x="37" y="373"/>
                    </a:lnTo>
                    <a:lnTo>
                      <a:pt x="25" y="297"/>
                    </a:lnTo>
                    <a:lnTo>
                      <a:pt x="24" y="242"/>
                    </a:lnTo>
                    <a:lnTo>
                      <a:pt x="20" y="179"/>
                    </a:lnTo>
                    <a:lnTo>
                      <a:pt x="16" y="145"/>
                    </a:lnTo>
                    <a:lnTo>
                      <a:pt x="5" y="103"/>
                    </a:lnTo>
                    <a:lnTo>
                      <a:pt x="0" y="60"/>
                    </a:lnTo>
                    <a:lnTo>
                      <a:pt x="4" y="18"/>
                    </a:lnTo>
                    <a:lnTo>
                      <a:pt x="88" y="11"/>
                    </a:lnTo>
                    <a:lnTo>
                      <a:pt x="171" y="0"/>
                    </a:lnTo>
                    <a:lnTo>
                      <a:pt x="174" y="50"/>
                    </a:lnTo>
                    <a:lnTo>
                      <a:pt x="175" y="91"/>
                    </a:lnTo>
                    <a:lnTo>
                      <a:pt x="170" y="136"/>
                    </a:lnTo>
                    <a:lnTo>
                      <a:pt x="170" y="165"/>
                    </a:lnTo>
                    <a:lnTo>
                      <a:pt x="172" y="188"/>
                    </a:lnTo>
                    <a:lnTo>
                      <a:pt x="177" y="233"/>
                    </a:lnTo>
                    <a:lnTo>
                      <a:pt x="183" y="274"/>
                    </a:lnTo>
                    <a:lnTo>
                      <a:pt x="191" y="316"/>
                    </a:lnTo>
                    <a:lnTo>
                      <a:pt x="194" y="372"/>
                    </a:lnTo>
                    <a:lnTo>
                      <a:pt x="192" y="426"/>
                    </a:lnTo>
                    <a:lnTo>
                      <a:pt x="185" y="490"/>
                    </a:lnTo>
                    <a:lnTo>
                      <a:pt x="181" y="525"/>
                    </a:lnTo>
                    <a:lnTo>
                      <a:pt x="181" y="552"/>
                    </a:lnTo>
                    <a:lnTo>
                      <a:pt x="184" y="590"/>
                    </a:lnTo>
                    <a:lnTo>
                      <a:pt x="185" y="61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55" name="Freeform 296"/>
              <p:cNvSpPr>
                <a:spLocks/>
              </p:cNvSpPr>
              <p:nvPr/>
            </p:nvSpPr>
            <p:spPr bwMode="auto">
              <a:xfrm>
                <a:off x="3821" y="3152"/>
                <a:ext cx="68" cy="69"/>
              </a:xfrm>
              <a:custGeom>
                <a:avLst/>
                <a:gdLst>
                  <a:gd name="T0" fmla="*/ 0 w 205"/>
                  <a:gd name="T1" fmla="*/ 0 h 207"/>
                  <a:gd name="T2" fmla="*/ 0 w 205"/>
                  <a:gd name="T3" fmla="*/ 0 h 207"/>
                  <a:gd name="T4" fmla="*/ 1 w 205"/>
                  <a:gd name="T5" fmla="*/ 0 h 207"/>
                  <a:gd name="T6" fmla="*/ 1 w 205"/>
                  <a:gd name="T7" fmla="*/ 0 h 207"/>
                  <a:gd name="T8" fmla="*/ 1 w 205"/>
                  <a:gd name="T9" fmla="*/ 0 h 207"/>
                  <a:gd name="T10" fmla="*/ 1 w 205"/>
                  <a:gd name="T11" fmla="*/ 0 h 207"/>
                  <a:gd name="T12" fmla="*/ 1 w 205"/>
                  <a:gd name="T13" fmla="*/ 0 h 207"/>
                  <a:gd name="T14" fmla="*/ 1 w 205"/>
                  <a:gd name="T15" fmla="*/ 0 h 207"/>
                  <a:gd name="T16" fmla="*/ 1 w 205"/>
                  <a:gd name="T17" fmla="*/ 0 h 207"/>
                  <a:gd name="T18" fmla="*/ 1 w 205"/>
                  <a:gd name="T19" fmla="*/ 0 h 207"/>
                  <a:gd name="T20" fmla="*/ 1 w 205"/>
                  <a:gd name="T21" fmla="*/ 0 h 207"/>
                  <a:gd name="T22" fmla="*/ 0 w 205"/>
                  <a:gd name="T23" fmla="*/ 0 h 207"/>
                  <a:gd name="T24" fmla="*/ 0 w 205"/>
                  <a:gd name="T25" fmla="*/ 1 h 207"/>
                  <a:gd name="T26" fmla="*/ 0 w 205"/>
                  <a:gd name="T27" fmla="*/ 1 h 207"/>
                  <a:gd name="T28" fmla="*/ 0 w 205"/>
                  <a:gd name="T29" fmla="*/ 1 h 207"/>
                  <a:gd name="T30" fmla="*/ 1 w 205"/>
                  <a:gd name="T31" fmla="*/ 2 h 207"/>
                  <a:gd name="T32" fmla="*/ 1 w 205"/>
                  <a:gd name="T33" fmla="*/ 2 h 207"/>
                  <a:gd name="T34" fmla="*/ 1 w 205"/>
                  <a:gd name="T35" fmla="*/ 2 h 207"/>
                  <a:gd name="T36" fmla="*/ 1 w 205"/>
                  <a:gd name="T37" fmla="*/ 2 h 207"/>
                  <a:gd name="T38" fmla="*/ 2 w 205"/>
                  <a:gd name="T39" fmla="*/ 2 h 207"/>
                  <a:gd name="T40" fmla="*/ 2 w 205"/>
                  <a:gd name="T41" fmla="*/ 2 h 207"/>
                  <a:gd name="T42" fmla="*/ 2 w 205"/>
                  <a:gd name="T43" fmla="*/ 1 h 207"/>
                  <a:gd name="T44" fmla="*/ 2 w 205"/>
                  <a:gd name="T45" fmla="*/ 1 h 207"/>
                  <a:gd name="T46" fmla="*/ 2 w 205"/>
                  <a:gd name="T47" fmla="*/ 1 h 207"/>
                  <a:gd name="T48" fmla="*/ 2 w 205"/>
                  <a:gd name="T49" fmla="*/ 2 h 207"/>
                  <a:gd name="T50" fmla="*/ 2 w 205"/>
                  <a:gd name="T51" fmla="*/ 2 h 207"/>
                  <a:gd name="T52" fmla="*/ 2 w 205"/>
                  <a:gd name="T53" fmla="*/ 2 h 207"/>
                  <a:gd name="T54" fmla="*/ 2 w 205"/>
                  <a:gd name="T55" fmla="*/ 3 h 207"/>
                  <a:gd name="T56" fmla="*/ 2 w 205"/>
                  <a:gd name="T57" fmla="*/ 3 h 207"/>
                  <a:gd name="T58" fmla="*/ 1 w 205"/>
                  <a:gd name="T59" fmla="*/ 3 h 207"/>
                  <a:gd name="T60" fmla="*/ 1 w 205"/>
                  <a:gd name="T61" fmla="*/ 2 h 207"/>
                  <a:gd name="T62" fmla="*/ 0 w 205"/>
                  <a:gd name="T63" fmla="*/ 1 h 207"/>
                  <a:gd name="T64" fmla="*/ 0 w 205"/>
                  <a:gd name="T65" fmla="*/ 1 h 207"/>
                  <a:gd name="T66" fmla="*/ 0 w 205"/>
                  <a:gd name="T67" fmla="*/ 1 h 20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5"/>
                  <a:gd name="T103" fmla="*/ 0 h 207"/>
                  <a:gd name="T104" fmla="*/ 205 w 205"/>
                  <a:gd name="T105" fmla="*/ 207 h 207"/>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5" h="207">
                    <a:moveTo>
                      <a:pt x="8" y="36"/>
                    </a:moveTo>
                    <a:lnTo>
                      <a:pt x="8" y="36"/>
                    </a:lnTo>
                    <a:lnTo>
                      <a:pt x="13" y="29"/>
                    </a:lnTo>
                    <a:lnTo>
                      <a:pt x="26" y="20"/>
                    </a:lnTo>
                    <a:lnTo>
                      <a:pt x="40" y="10"/>
                    </a:lnTo>
                    <a:lnTo>
                      <a:pt x="49" y="7"/>
                    </a:lnTo>
                    <a:lnTo>
                      <a:pt x="61" y="2"/>
                    </a:lnTo>
                    <a:lnTo>
                      <a:pt x="80" y="0"/>
                    </a:lnTo>
                    <a:lnTo>
                      <a:pt x="96" y="1"/>
                    </a:lnTo>
                    <a:lnTo>
                      <a:pt x="106" y="4"/>
                    </a:lnTo>
                    <a:lnTo>
                      <a:pt x="110" y="8"/>
                    </a:lnTo>
                    <a:lnTo>
                      <a:pt x="110" y="7"/>
                    </a:lnTo>
                    <a:lnTo>
                      <a:pt x="110" y="8"/>
                    </a:lnTo>
                    <a:lnTo>
                      <a:pt x="114" y="10"/>
                    </a:lnTo>
                    <a:lnTo>
                      <a:pt x="121" y="19"/>
                    </a:lnTo>
                    <a:lnTo>
                      <a:pt x="122" y="26"/>
                    </a:lnTo>
                    <a:lnTo>
                      <a:pt x="125" y="29"/>
                    </a:lnTo>
                    <a:lnTo>
                      <a:pt x="109" y="24"/>
                    </a:lnTo>
                    <a:lnTo>
                      <a:pt x="97" y="22"/>
                    </a:lnTo>
                    <a:lnTo>
                      <a:pt x="86" y="22"/>
                    </a:lnTo>
                    <a:lnTo>
                      <a:pt x="73" y="22"/>
                    </a:lnTo>
                    <a:lnTo>
                      <a:pt x="56" y="29"/>
                    </a:lnTo>
                    <a:lnTo>
                      <a:pt x="47" y="35"/>
                    </a:lnTo>
                    <a:lnTo>
                      <a:pt x="40" y="40"/>
                    </a:lnTo>
                    <a:lnTo>
                      <a:pt x="31" y="47"/>
                    </a:lnTo>
                    <a:lnTo>
                      <a:pt x="27" y="57"/>
                    </a:lnTo>
                    <a:lnTo>
                      <a:pt x="24" y="70"/>
                    </a:lnTo>
                    <a:lnTo>
                      <a:pt x="26" y="81"/>
                    </a:lnTo>
                    <a:lnTo>
                      <a:pt x="28" y="93"/>
                    </a:lnTo>
                    <a:lnTo>
                      <a:pt x="36" y="103"/>
                    </a:lnTo>
                    <a:lnTo>
                      <a:pt x="47" y="114"/>
                    </a:lnTo>
                    <a:lnTo>
                      <a:pt x="59" y="126"/>
                    </a:lnTo>
                    <a:lnTo>
                      <a:pt x="73" y="135"/>
                    </a:lnTo>
                    <a:lnTo>
                      <a:pt x="82" y="142"/>
                    </a:lnTo>
                    <a:lnTo>
                      <a:pt x="93" y="147"/>
                    </a:lnTo>
                    <a:lnTo>
                      <a:pt x="101" y="149"/>
                    </a:lnTo>
                    <a:lnTo>
                      <a:pt x="109" y="149"/>
                    </a:lnTo>
                    <a:lnTo>
                      <a:pt x="121" y="149"/>
                    </a:lnTo>
                    <a:lnTo>
                      <a:pt x="134" y="146"/>
                    </a:lnTo>
                    <a:lnTo>
                      <a:pt x="142" y="145"/>
                    </a:lnTo>
                    <a:lnTo>
                      <a:pt x="152" y="141"/>
                    </a:lnTo>
                    <a:lnTo>
                      <a:pt x="161" y="135"/>
                    </a:lnTo>
                    <a:lnTo>
                      <a:pt x="167" y="127"/>
                    </a:lnTo>
                    <a:lnTo>
                      <a:pt x="171" y="114"/>
                    </a:lnTo>
                    <a:lnTo>
                      <a:pt x="168" y="98"/>
                    </a:lnTo>
                    <a:lnTo>
                      <a:pt x="163" y="82"/>
                    </a:lnTo>
                    <a:lnTo>
                      <a:pt x="174" y="99"/>
                    </a:lnTo>
                    <a:lnTo>
                      <a:pt x="181" y="114"/>
                    </a:lnTo>
                    <a:lnTo>
                      <a:pt x="196" y="144"/>
                    </a:lnTo>
                    <a:lnTo>
                      <a:pt x="202" y="161"/>
                    </a:lnTo>
                    <a:lnTo>
                      <a:pt x="205" y="173"/>
                    </a:lnTo>
                    <a:lnTo>
                      <a:pt x="202" y="180"/>
                    </a:lnTo>
                    <a:lnTo>
                      <a:pt x="196" y="191"/>
                    </a:lnTo>
                    <a:lnTo>
                      <a:pt x="189" y="197"/>
                    </a:lnTo>
                    <a:lnTo>
                      <a:pt x="182" y="200"/>
                    </a:lnTo>
                    <a:lnTo>
                      <a:pt x="171" y="205"/>
                    </a:lnTo>
                    <a:lnTo>
                      <a:pt x="158" y="207"/>
                    </a:lnTo>
                    <a:lnTo>
                      <a:pt x="134" y="207"/>
                    </a:lnTo>
                    <a:lnTo>
                      <a:pt x="122" y="206"/>
                    </a:lnTo>
                    <a:lnTo>
                      <a:pt x="114" y="204"/>
                    </a:lnTo>
                    <a:lnTo>
                      <a:pt x="97" y="197"/>
                    </a:lnTo>
                    <a:lnTo>
                      <a:pt x="60" y="168"/>
                    </a:lnTo>
                    <a:lnTo>
                      <a:pt x="7" y="113"/>
                    </a:lnTo>
                    <a:lnTo>
                      <a:pt x="2" y="103"/>
                    </a:lnTo>
                    <a:lnTo>
                      <a:pt x="2" y="95"/>
                    </a:lnTo>
                    <a:lnTo>
                      <a:pt x="0" y="82"/>
                    </a:lnTo>
                    <a:lnTo>
                      <a:pt x="2" y="69"/>
                    </a:lnTo>
                    <a:lnTo>
                      <a:pt x="2" y="43"/>
                    </a:lnTo>
                    <a:lnTo>
                      <a:pt x="8" y="3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56" name="Freeform 297"/>
              <p:cNvSpPr>
                <a:spLocks/>
              </p:cNvSpPr>
              <p:nvPr/>
            </p:nvSpPr>
            <p:spPr bwMode="auto">
              <a:xfrm>
                <a:off x="3890" y="2365"/>
                <a:ext cx="6" cy="54"/>
              </a:xfrm>
              <a:custGeom>
                <a:avLst/>
                <a:gdLst>
                  <a:gd name="T0" fmla="*/ 0 w 17"/>
                  <a:gd name="T1" fmla="*/ 2 h 162"/>
                  <a:gd name="T2" fmla="*/ 0 w 17"/>
                  <a:gd name="T3" fmla="*/ 2 h 162"/>
                  <a:gd name="T4" fmla="*/ 0 w 17"/>
                  <a:gd name="T5" fmla="*/ 1 h 162"/>
                  <a:gd name="T6" fmla="*/ 0 w 17"/>
                  <a:gd name="T7" fmla="*/ 0 h 162"/>
                  <a:gd name="T8" fmla="*/ 0 60000 65536"/>
                  <a:gd name="T9" fmla="*/ 0 60000 65536"/>
                  <a:gd name="T10" fmla="*/ 0 60000 65536"/>
                  <a:gd name="T11" fmla="*/ 0 60000 65536"/>
                  <a:gd name="T12" fmla="*/ 0 w 17"/>
                  <a:gd name="T13" fmla="*/ 0 h 162"/>
                  <a:gd name="T14" fmla="*/ 17 w 17"/>
                  <a:gd name="T15" fmla="*/ 162 h 162"/>
                </a:gdLst>
                <a:ahLst/>
                <a:cxnLst>
                  <a:cxn ang="T8">
                    <a:pos x="T0" y="T1"/>
                  </a:cxn>
                  <a:cxn ang="T9">
                    <a:pos x="T2" y="T3"/>
                  </a:cxn>
                  <a:cxn ang="T10">
                    <a:pos x="T4" y="T5"/>
                  </a:cxn>
                  <a:cxn ang="T11">
                    <a:pos x="T6" y="T7"/>
                  </a:cxn>
                </a:cxnLst>
                <a:rect l="T12" t="T13" r="T14" b="T15"/>
                <a:pathLst>
                  <a:path w="17" h="162">
                    <a:moveTo>
                      <a:pt x="17" y="162"/>
                    </a:moveTo>
                    <a:lnTo>
                      <a:pt x="12" y="123"/>
                    </a:lnTo>
                    <a:lnTo>
                      <a:pt x="4" y="50"/>
                    </a:lnTo>
                    <a:lnTo>
                      <a:pt x="0" y="0"/>
                    </a:lnTo>
                  </a:path>
                </a:pathLst>
              </a:custGeom>
              <a:noFill/>
              <a:ln w="0">
                <a:solidFill>
                  <a:srgbClr val="000000"/>
                </a:solidFill>
                <a:round/>
                <a:headEnd/>
                <a:tailEnd/>
              </a:ln>
            </p:spPr>
            <p:txBody>
              <a:bodyPr/>
              <a:lstStyle/>
              <a:p>
                <a:pPr eaLnBrk="0" hangingPunct="0"/>
                <a:endParaRPr lang="it-IT"/>
              </a:p>
            </p:txBody>
          </p:sp>
          <p:sp>
            <p:nvSpPr>
              <p:cNvPr id="83357" name="Freeform 298"/>
              <p:cNvSpPr>
                <a:spLocks/>
              </p:cNvSpPr>
              <p:nvPr/>
            </p:nvSpPr>
            <p:spPr bwMode="auto">
              <a:xfrm>
                <a:off x="4386" y="2194"/>
                <a:ext cx="6" cy="3"/>
              </a:xfrm>
              <a:custGeom>
                <a:avLst/>
                <a:gdLst>
                  <a:gd name="T0" fmla="*/ 0 w 20"/>
                  <a:gd name="T1" fmla="*/ 0 h 7"/>
                  <a:gd name="T2" fmla="*/ 0 w 20"/>
                  <a:gd name="T3" fmla="*/ 0 h 7"/>
                  <a:gd name="T4" fmla="*/ 0 w 20"/>
                  <a:gd name="T5" fmla="*/ 0 h 7"/>
                  <a:gd name="T6" fmla="*/ 0 60000 65536"/>
                  <a:gd name="T7" fmla="*/ 0 60000 65536"/>
                  <a:gd name="T8" fmla="*/ 0 60000 65536"/>
                  <a:gd name="T9" fmla="*/ 0 w 20"/>
                  <a:gd name="T10" fmla="*/ 0 h 7"/>
                  <a:gd name="T11" fmla="*/ 20 w 20"/>
                  <a:gd name="T12" fmla="*/ 7 h 7"/>
                </a:gdLst>
                <a:ahLst/>
                <a:cxnLst>
                  <a:cxn ang="T6">
                    <a:pos x="T0" y="T1"/>
                  </a:cxn>
                  <a:cxn ang="T7">
                    <a:pos x="T2" y="T3"/>
                  </a:cxn>
                  <a:cxn ang="T8">
                    <a:pos x="T4" y="T5"/>
                  </a:cxn>
                </a:cxnLst>
                <a:rect l="T9" t="T10" r="T11" b="T12"/>
                <a:pathLst>
                  <a:path w="20" h="7">
                    <a:moveTo>
                      <a:pt x="0" y="0"/>
                    </a:moveTo>
                    <a:lnTo>
                      <a:pt x="11" y="3"/>
                    </a:lnTo>
                    <a:lnTo>
                      <a:pt x="20" y="7"/>
                    </a:lnTo>
                  </a:path>
                </a:pathLst>
              </a:custGeom>
              <a:noFill/>
              <a:ln w="0">
                <a:solidFill>
                  <a:srgbClr val="000000"/>
                </a:solidFill>
                <a:round/>
                <a:headEnd/>
                <a:tailEnd/>
              </a:ln>
            </p:spPr>
            <p:txBody>
              <a:bodyPr/>
              <a:lstStyle/>
              <a:p>
                <a:pPr eaLnBrk="0" hangingPunct="0"/>
                <a:endParaRPr lang="it-IT"/>
              </a:p>
            </p:txBody>
          </p:sp>
          <p:sp>
            <p:nvSpPr>
              <p:cNvPr id="83358" name="Freeform 299"/>
              <p:cNvSpPr>
                <a:spLocks/>
              </p:cNvSpPr>
              <p:nvPr/>
            </p:nvSpPr>
            <p:spPr bwMode="auto">
              <a:xfrm>
                <a:off x="4052" y="2173"/>
                <a:ext cx="11" cy="36"/>
              </a:xfrm>
              <a:custGeom>
                <a:avLst/>
                <a:gdLst>
                  <a:gd name="T0" fmla="*/ 0 w 32"/>
                  <a:gd name="T1" fmla="*/ 1 h 107"/>
                  <a:gd name="T2" fmla="*/ 0 w 32"/>
                  <a:gd name="T3" fmla="*/ 1 h 107"/>
                  <a:gd name="T4" fmla="*/ 0 w 32"/>
                  <a:gd name="T5" fmla="*/ 1 h 107"/>
                  <a:gd name="T6" fmla="*/ 0 w 32"/>
                  <a:gd name="T7" fmla="*/ 1 h 107"/>
                  <a:gd name="T8" fmla="*/ 0 w 32"/>
                  <a:gd name="T9" fmla="*/ 1 h 107"/>
                  <a:gd name="T10" fmla="*/ 0 w 32"/>
                  <a:gd name="T11" fmla="*/ 1 h 107"/>
                  <a:gd name="T12" fmla="*/ 0 w 32"/>
                  <a:gd name="T13" fmla="*/ 0 h 107"/>
                  <a:gd name="T14" fmla="*/ 0 w 32"/>
                  <a:gd name="T15" fmla="*/ 0 h 107"/>
                  <a:gd name="T16" fmla="*/ 0 w 32"/>
                  <a:gd name="T17" fmla="*/ 0 h 107"/>
                  <a:gd name="T18" fmla="*/ 0 w 32"/>
                  <a:gd name="T19" fmla="*/ 0 h 107"/>
                  <a:gd name="T20" fmla="*/ 0 w 32"/>
                  <a:gd name="T21" fmla="*/ 0 h 107"/>
                  <a:gd name="T22" fmla="*/ 0 w 32"/>
                  <a:gd name="T23" fmla="*/ 1 h 1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107"/>
                  <a:gd name="T38" fmla="*/ 32 w 32"/>
                  <a:gd name="T39" fmla="*/ 107 h 1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107">
                    <a:moveTo>
                      <a:pt x="3" y="74"/>
                    </a:moveTo>
                    <a:lnTo>
                      <a:pt x="0" y="107"/>
                    </a:lnTo>
                    <a:lnTo>
                      <a:pt x="16" y="91"/>
                    </a:lnTo>
                    <a:lnTo>
                      <a:pt x="25" y="76"/>
                    </a:lnTo>
                    <a:lnTo>
                      <a:pt x="29" y="54"/>
                    </a:lnTo>
                    <a:lnTo>
                      <a:pt x="32" y="43"/>
                    </a:lnTo>
                    <a:lnTo>
                      <a:pt x="29" y="14"/>
                    </a:lnTo>
                    <a:lnTo>
                      <a:pt x="23" y="0"/>
                    </a:lnTo>
                    <a:lnTo>
                      <a:pt x="19" y="5"/>
                    </a:lnTo>
                    <a:lnTo>
                      <a:pt x="14" y="8"/>
                    </a:lnTo>
                    <a:lnTo>
                      <a:pt x="9" y="17"/>
                    </a:lnTo>
                    <a:lnTo>
                      <a:pt x="3" y="7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59" name="Freeform 300"/>
              <p:cNvSpPr>
                <a:spLocks/>
              </p:cNvSpPr>
              <p:nvPr/>
            </p:nvSpPr>
            <p:spPr bwMode="auto">
              <a:xfrm>
                <a:off x="3934" y="2091"/>
                <a:ext cx="134" cy="87"/>
              </a:xfrm>
              <a:custGeom>
                <a:avLst/>
                <a:gdLst>
                  <a:gd name="T0" fmla="*/ 4 w 403"/>
                  <a:gd name="T1" fmla="*/ 3 h 262"/>
                  <a:gd name="T2" fmla="*/ 4 w 403"/>
                  <a:gd name="T3" fmla="*/ 2 h 262"/>
                  <a:gd name="T4" fmla="*/ 4 w 403"/>
                  <a:gd name="T5" fmla="*/ 2 h 262"/>
                  <a:gd name="T6" fmla="*/ 4 w 403"/>
                  <a:gd name="T7" fmla="*/ 1 h 262"/>
                  <a:gd name="T8" fmla="*/ 4 w 403"/>
                  <a:gd name="T9" fmla="*/ 1 h 262"/>
                  <a:gd name="T10" fmla="*/ 4 w 403"/>
                  <a:gd name="T11" fmla="*/ 1 h 262"/>
                  <a:gd name="T12" fmla="*/ 3 w 403"/>
                  <a:gd name="T13" fmla="*/ 1 h 262"/>
                  <a:gd name="T14" fmla="*/ 3 w 403"/>
                  <a:gd name="T15" fmla="*/ 2 h 262"/>
                  <a:gd name="T16" fmla="*/ 2 w 403"/>
                  <a:gd name="T17" fmla="*/ 2 h 262"/>
                  <a:gd name="T18" fmla="*/ 2 w 403"/>
                  <a:gd name="T19" fmla="*/ 2 h 262"/>
                  <a:gd name="T20" fmla="*/ 2 w 403"/>
                  <a:gd name="T21" fmla="*/ 2 h 262"/>
                  <a:gd name="T22" fmla="*/ 2 w 403"/>
                  <a:gd name="T23" fmla="*/ 2 h 262"/>
                  <a:gd name="T24" fmla="*/ 1 w 403"/>
                  <a:gd name="T25" fmla="*/ 2 h 262"/>
                  <a:gd name="T26" fmla="*/ 1 w 403"/>
                  <a:gd name="T27" fmla="*/ 2 h 262"/>
                  <a:gd name="T28" fmla="*/ 1 w 403"/>
                  <a:gd name="T29" fmla="*/ 3 h 262"/>
                  <a:gd name="T30" fmla="*/ 1 w 403"/>
                  <a:gd name="T31" fmla="*/ 3 h 262"/>
                  <a:gd name="T32" fmla="*/ 0 w 403"/>
                  <a:gd name="T33" fmla="*/ 3 h 262"/>
                  <a:gd name="T34" fmla="*/ 0 w 403"/>
                  <a:gd name="T35" fmla="*/ 2 h 262"/>
                  <a:gd name="T36" fmla="*/ 0 w 403"/>
                  <a:gd name="T37" fmla="*/ 2 h 262"/>
                  <a:gd name="T38" fmla="*/ 0 w 403"/>
                  <a:gd name="T39" fmla="*/ 1 h 262"/>
                  <a:gd name="T40" fmla="*/ 0 w 403"/>
                  <a:gd name="T41" fmla="*/ 1 h 262"/>
                  <a:gd name="T42" fmla="*/ 1 w 403"/>
                  <a:gd name="T43" fmla="*/ 0 h 262"/>
                  <a:gd name="T44" fmla="*/ 2 w 403"/>
                  <a:gd name="T45" fmla="*/ 0 h 262"/>
                  <a:gd name="T46" fmla="*/ 2 w 403"/>
                  <a:gd name="T47" fmla="*/ 0 h 262"/>
                  <a:gd name="T48" fmla="*/ 3 w 403"/>
                  <a:gd name="T49" fmla="*/ 0 h 262"/>
                  <a:gd name="T50" fmla="*/ 4 w 403"/>
                  <a:gd name="T51" fmla="*/ 0 h 262"/>
                  <a:gd name="T52" fmla="*/ 4 w 403"/>
                  <a:gd name="T53" fmla="*/ 0 h 262"/>
                  <a:gd name="T54" fmla="*/ 5 w 403"/>
                  <a:gd name="T55" fmla="*/ 1 h 262"/>
                  <a:gd name="T56" fmla="*/ 5 w 403"/>
                  <a:gd name="T57" fmla="*/ 1 h 262"/>
                  <a:gd name="T58" fmla="*/ 5 w 403"/>
                  <a:gd name="T59" fmla="*/ 2 h 262"/>
                  <a:gd name="T60" fmla="*/ 5 w 403"/>
                  <a:gd name="T61" fmla="*/ 2 h 262"/>
                  <a:gd name="T62" fmla="*/ 5 w 403"/>
                  <a:gd name="T63" fmla="*/ 3 h 262"/>
                  <a:gd name="T64" fmla="*/ 5 w 403"/>
                  <a:gd name="T65" fmla="*/ 3 h 262"/>
                  <a:gd name="T66" fmla="*/ 4 w 403"/>
                  <a:gd name="T67" fmla="*/ 3 h 2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3"/>
                  <a:gd name="T103" fmla="*/ 0 h 262"/>
                  <a:gd name="T104" fmla="*/ 403 w 403"/>
                  <a:gd name="T105" fmla="*/ 262 h 2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3" h="262">
                    <a:moveTo>
                      <a:pt x="363" y="262"/>
                    </a:moveTo>
                    <a:lnTo>
                      <a:pt x="363" y="257"/>
                    </a:lnTo>
                    <a:lnTo>
                      <a:pt x="364" y="213"/>
                    </a:lnTo>
                    <a:lnTo>
                      <a:pt x="358" y="190"/>
                    </a:lnTo>
                    <a:lnTo>
                      <a:pt x="355" y="180"/>
                    </a:lnTo>
                    <a:lnTo>
                      <a:pt x="352" y="159"/>
                    </a:lnTo>
                    <a:lnTo>
                      <a:pt x="345" y="138"/>
                    </a:lnTo>
                    <a:lnTo>
                      <a:pt x="339" y="108"/>
                    </a:lnTo>
                    <a:lnTo>
                      <a:pt x="331" y="93"/>
                    </a:lnTo>
                    <a:lnTo>
                      <a:pt x="317" y="80"/>
                    </a:lnTo>
                    <a:lnTo>
                      <a:pt x="309" y="73"/>
                    </a:lnTo>
                    <a:lnTo>
                      <a:pt x="302" y="76"/>
                    </a:lnTo>
                    <a:lnTo>
                      <a:pt x="290" y="80"/>
                    </a:lnTo>
                    <a:lnTo>
                      <a:pt x="276" y="91"/>
                    </a:lnTo>
                    <a:lnTo>
                      <a:pt x="232" y="117"/>
                    </a:lnTo>
                    <a:lnTo>
                      <a:pt x="219" y="134"/>
                    </a:lnTo>
                    <a:lnTo>
                      <a:pt x="209" y="148"/>
                    </a:lnTo>
                    <a:lnTo>
                      <a:pt x="196" y="161"/>
                    </a:lnTo>
                    <a:lnTo>
                      <a:pt x="180" y="174"/>
                    </a:lnTo>
                    <a:lnTo>
                      <a:pt x="172" y="179"/>
                    </a:lnTo>
                    <a:lnTo>
                      <a:pt x="163" y="185"/>
                    </a:lnTo>
                    <a:lnTo>
                      <a:pt x="156" y="188"/>
                    </a:lnTo>
                    <a:lnTo>
                      <a:pt x="146" y="193"/>
                    </a:lnTo>
                    <a:lnTo>
                      <a:pt x="136" y="198"/>
                    </a:lnTo>
                    <a:lnTo>
                      <a:pt x="121" y="200"/>
                    </a:lnTo>
                    <a:lnTo>
                      <a:pt x="114" y="200"/>
                    </a:lnTo>
                    <a:lnTo>
                      <a:pt x="105" y="198"/>
                    </a:lnTo>
                    <a:lnTo>
                      <a:pt x="98" y="193"/>
                    </a:lnTo>
                    <a:lnTo>
                      <a:pt x="87" y="204"/>
                    </a:lnTo>
                    <a:lnTo>
                      <a:pt x="68" y="216"/>
                    </a:lnTo>
                    <a:lnTo>
                      <a:pt x="54" y="224"/>
                    </a:lnTo>
                    <a:lnTo>
                      <a:pt x="47" y="213"/>
                    </a:lnTo>
                    <a:lnTo>
                      <a:pt x="38" y="262"/>
                    </a:lnTo>
                    <a:lnTo>
                      <a:pt x="14" y="231"/>
                    </a:lnTo>
                    <a:lnTo>
                      <a:pt x="8" y="216"/>
                    </a:lnTo>
                    <a:lnTo>
                      <a:pt x="4" y="200"/>
                    </a:lnTo>
                    <a:lnTo>
                      <a:pt x="0" y="179"/>
                    </a:lnTo>
                    <a:lnTo>
                      <a:pt x="0" y="158"/>
                    </a:lnTo>
                    <a:lnTo>
                      <a:pt x="6" y="127"/>
                    </a:lnTo>
                    <a:lnTo>
                      <a:pt x="12" y="105"/>
                    </a:lnTo>
                    <a:lnTo>
                      <a:pt x="20" y="88"/>
                    </a:lnTo>
                    <a:lnTo>
                      <a:pt x="31" y="74"/>
                    </a:lnTo>
                    <a:lnTo>
                      <a:pt x="51" y="52"/>
                    </a:lnTo>
                    <a:lnTo>
                      <a:pt x="87" y="29"/>
                    </a:lnTo>
                    <a:lnTo>
                      <a:pt x="110" y="19"/>
                    </a:lnTo>
                    <a:lnTo>
                      <a:pt x="134" y="9"/>
                    </a:lnTo>
                    <a:lnTo>
                      <a:pt x="172" y="1"/>
                    </a:lnTo>
                    <a:lnTo>
                      <a:pt x="196" y="0"/>
                    </a:lnTo>
                    <a:lnTo>
                      <a:pt x="232" y="1"/>
                    </a:lnTo>
                    <a:lnTo>
                      <a:pt x="257" y="5"/>
                    </a:lnTo>
                    <a:lnTo>
                      <a:pt x="281" y="9"/>
                    </a:lnTo>
                    <a:lnTo>
                      <a:pt x="309" y="18"/>
                    </a:lnTo>
                    <a:lnTo>
                      <a:pt x="327" y="26"/>
                    </a:lnTo>
                    <a:lnTo>
                      <a:pt x="345" y="38"/>
                    </a:lnTo>
                    <a:lnTo>
                      <a:pt x="364" y="54"/>
                    </a:lnTo>
                    <a:lnTo>
                      <a:pt x="380" y="76"/>
                    </a:lnTo>
                    <a:lnTo>
                      <a:pt x="388" y="88"/>
                    </a:lnTo>
                    <a:lnTo>
                      <a:pt x="394" y="105"/>
                    </a:lnTo>
                    <a:lnTo>
                      <a:pt x="398" y="126"/>
                    </a:lnTo>
                    <a:lnTo>
                      <a:pt x="401" y="147"/>
                    </a:lnTo>
                    <a:lnTo>
                      <a:pt x="403" y="165"/>
                    </a:lnTo>
                    <a:lnTo>
                      <a:pt x="402" y="181"/>
                    </a:lnTo>
                    <a:lnTo>
                      <a:pt x="397" y="198"/>
                    </a:lnTo>
                    <a:lnTo>
                      <a:pt x="390" y="214"/>
                    </a:lnTo>
                    <a:lnTo>
                      <a:pt x="381" y="237"/>
                    </a:lnTo>
                    <a:lnTo>
                      <a:pt x="376" y="246"/>
                    </a:lnTo>
                    <a:lnTo>
                      <a:pt x="369" y="254"/>
                    </a:lnTo>
                    <a:lnTo>
                      <a:pt x="363" y="26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60" name="Freeform 301"/>
              <p:cNvSpPr>
                <a:spLocks/>
              </p:cNvSpPr>
              <p:nvPr/>
            </p:nvSpPr>
            <p:spPr bwMode="auto">
              <a:xfrm>
                <a:off x="4018" y="2249"/>
                <a:ext cx="41" cy="73"/>
              </a:xfrm>
              <a:custGeom>
                <a:avLst/>
                <a:gdLst>
                  <a:gd name="T0" fmla="*/ 1 w 122"/>
                  <a:gd name="T1" fmla="*/ 3 h 219"/>
                  <a:gd name="T2" fmla="*/ 1 w 122"/>
                  <a:gd name="T3" fmla="*/ 2 h 219"/>
                  <a:gd name="T4" fmla="*/ 1 w 122"/>
                  <a:gd name="T5" fmla="*/ 1 h 219"/>
                  <a:gd name="T6" fmla="*/ 2 w 122"/>
                  <a:gd name="T7" fmla="*/ 1 h 219"/>
                  <a:gd name="T8" fmla="*/ 1 w 122"/>
                  <a:gd name="T9" fmla="*/ 0 h 219"/>
                  <a:gd name="T10" fmla="*/ 1 w 122"/>
                  <a:gd name="T11" fmla="*/ 0 h 219"/>
                  <a:gd name="T12" fmla="*/ 1 w 122"/>
                  <a:gd name="T13" fmla="*/ 0 h 219"/>
                  <a:gd name="T14" fmla="*/ 1 w 122"/>
                  <a:gd name="T15" fmla="*/ 1 h 219"/>
                  <a:gd name="T16" fmla="*/ 1 w 122"/>
                  <a:gd name="T17" fmla="*/ 1 h 219"/>
                  <a:gd name="T18" fmla="*/ 0 w 122"/>
                  <a:gd name="T19" fmla="*/ 1 h 219"/>
                  <a:gd name="T20" fmla="*/ 0 w 122"/>
                  <a:gd name="T21" fmla="*/ 1 h 219"/>
                  <a:gd name="T22" fmla="*/ 0 w 122"/>
                  <a:gd name="T23" fmla="*/ 1 h 219"/>
                  <a:gd name="T24" fmla="*/ 0 w 122"/>
                  <a:gd name="T25" fmla="*/ 2 h 219"/>
                  <a:gd name="T26" fmla="*/ 1 w 122"/>
                  <a:gd name="T27" fmla="*/ 3 h 219"/>
                  <a:gd name="T28" fmla="*/ 1 w 122"/>
                  <a:gd name="T29" fmla="*/ 3 h 2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2"/>
                  <a:gd name="T46" fmla="*/ 0 h 219"/>
                  <a:gd name="T47" fmla="*/ 122 w 122"/>
                  <a:gd name="T48" fmla="*/ 219 h 2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2" h="219">
                    <a:moveTo>
                      <a:pt x="63" y="219"/>
                    </a:moveTo>
                    <a:lnTo>
                      <a:pt x="92" y="159"/>
                    </a:lnTo>
                    <a:lnTo>
                      <a:pt x="111" y="111"/>
                    </a:lnTo>
                    <a:lnTo>
                      <a:pt x="122" y="69"/>
                    </a:lnTo>
                    <a:lnTo>
                      <a:pt x="75" y="1"/>
                    </a:lnTo>
                    <a:lnTo>
                      <a:pt x="70" y="0"/>
                    </a:lnTo>
                    <a:lnTo>
                      <a:pt x="69" y="20"/>
                    </a:lnTo>
                    <a:lnTo>
                      <a:pt x="60" y="48"/>
                    </a:lnTo>
                    <a:lnTo>
                      <a:pt x="52" y="69"/>
                    </a:lnTo>
                    <a:lnTo>
                      <a:pt x="37" y="88"/>
                    </a:lnTo>
                    <a:lnTo>
                      <a:pt x="20" y="106"/>
                    </a:lnTo>
                    <a:lnTo>
                      <a:pt x="10" y="118"/>
                    </a:lnTo>
                    <a:lnTo>
                      <a:pt x="0" y="127"/>
                    </a:lnTo>
                    <a:lnTo>
                      <a:pt x="60" y="218"/>
                    </a:lnTo>
                    <a:lnTo>
                      <a:pt x="63" y="21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61" name="Freeform 302"/>
              <p:cNvSpPr>
                <a:spLocks/>
              </p:cNvSpPr>
              <p:nvPr/>
            </p:nvSpPr>
            <p:spPr bwMode="auto">
              <a:xfrm>
                <a:off x="3947" y="2249"/>
                <a:ext cx="53" cy="72"/>
              </a:xfrm>
              <a:custGeom>
                <a:avLst/>
                <a:gdLst>
                  <a:gd name="T0" fmla="*/ 2 w 158"/>
                  <a:gd name="T1" fmla="*/ 2 h 217"/>
                  <a:gd name="T2" fmla="*/ 2 w 158"/>
                  <a:gd name="T3" fmla="*/ 1 h 217"/>
                  <a:gd name="T4" fmla="*/ 2 w 158"/>
                  <a:gd name="T5" fmla="*/ 1 h 217"/>
                  <a:gd name="T6" fmla="*/ 1 w 158"/>
                  <a:gd name="T7" fmla="*/ 1 h 217"/>
                  <a:gd name="T8" fmla="*/ 1 w 158"/>
                  <a:gd name="T9" fmla="*/ 1 h 217"/>
                  <a:gd name="T10" fmla="*/ 1 w 158"/>
                  <a:gd name="T11" fmla="*/ 1 h 217"/>
                  <a:gd name="T12" fmla="*/ 1 w 158"/>
                  <a:gd name="T13" fmla="*/ 1 h 217"/>
                  <a:gd name="T14" fmla="*/ 1 w 158"/>
                  <a:gd name="T15" fmla="*/ 0 h 217"/>
                  <a:gd name="T16" fmla="*/ 1 w 158"/>
                  <a:gd name="T17" fmla="*/ 0 h 217"/>
                  <a:gd name="T18" fmla="*/ 1 w 158"/>
                  <a:gd name="T19" fmla="*/ 0 h 217"/>
                  <a:gd name="T20" fmla="*/ 0 w 158"/>
                  <a:gd name="T21" fmla="*/ 0 h 217"/>
                  <a:gd name="T22" fmla="*/ 0 w 158"/>
                  <a:gd name="T23" fmla="*/ 1 h 217"/>
                  <a:gd name="T24" fmla="*/ 0 w 158"/>
                  <a:gd name="T25" fmla="*/ 1 h 217"/>
                  <a:gd name="T26" fmla="*/ 0 w 158"/>
                  <a:gd name="T27" fmla="*/ 2 h 217"/>
                  <a:gd name="T28" fmla="*/ 1 w 158"/>
                  <a:gd name="T29" fmla="*/ 2 h 217"/>
                  <a:gd name="T30" fmla="*/ 1 w 158"/>
                  <a:gd name="T31" fmla="*/ 3 h 217"/>
                  <a:gd name="T32" fmla="*/ 1 w 158"/>
                  <a:gd name="T33" fmla="*/ 3 h 217"/>
                  <a:gd name="T34" fmla="*/ 2 w 158"/>
                  <a:gd name="T35" fmla="*/ 2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8"/>
                  <a:gd name="T55" fmla="*/ 0 h 217"/>
                  <a:gd name="T56" fmla="*/ 158 w 158"/>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8" h="217">
                    <a:moveTo>
                      <a:pt x="158" y="127"/>
                    </a:moveTo>
                    <a:lnTo>
                      <a:pt x="137" y="120"/>
                    </a:lnTo>
                    <a:lnTo>
                      <a:pt x="122" y="114"/>
                    </a:lnTo>
                    <a:lnTo>
                      <a:pt x="112" y="107"/>
                    </a:lnTo>
                    <a:lnTo>
                      <a:pt x="98" y="95"/>
                    </a:lnTo>
                    <a:lnTo>
                      <a:pt x="89" y="83"/>
                    </a:lnTo>
                    <a:lnTo>
                      <a:pt x="58" y="45"/>
                    </a:lnTo>
                    <a:lnTo>
                      <a:pt x="50" y="30"/>
                    </a:lnTo>
                    <a:lnTo>
                      <a:pt x="46" y="15"/>
                    </a:lnTo>
                    <a:lnTo>
                      <a:pt x="47" y="0"/>
                    </a:lnTo>
                    <a:lnTo>
                      <a:pt x="38" y="8"/>
                    </a:lnTo>
                    <a:lnTo>
                      <a:pt x="0" y="65"/>
                    </a:lnTo>
                    <a:lnTo>
                      <a:pt x="24" y="116"/>
                    </a:lnTo>
                    <a:lnTo>
                      <a:pt x="37" y="141"/>
                    </a:lnTo>
                    <a:lnTo>
                      <a:pt x="56" y="171"/>
                    </a:lnTo>
                    <a:lnTo>
                      <a:pt x="89" y="217"/>
                    </a:lnTo>
                    <a:lnTo>
                      <a:pt x="89" y="215"/>
                    </a:lnTo>
                    <a:lnTo>
                      <a:pt x="158" y="12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62" name="Freeform 303"/>
              <p:cNvSpPr>
                <a:spLocks/>
              </p:cNvSpPr>
              <p:nvPr/>
            </p:nvSpPr>
            <p:spPr bwMode="auto">
              <a:xfrm>
                <a:off x="3962" y="2233"/>
                <a:ext cx="79" cy="58"/>
              </a:xfrm>
              <a:custGeom>
                <a:avLst/>
                <a:gdLst>
                  <a:gd name="T0" fmla="*/ 3 w 238"/>
                  <a:gd name="T1" fmla="*/ 1 h 174"/>
                  <a:gd name="T2" fmla="*/ 3 w 238"/>
                  <a:gd name="T3" fmla="*/ 1 h 174"/>
                  <a:gd name="T4" fmla="*/ 3 w 238"/>
                  <a:gd name="T5" fmla="*/ 0 h 174"/>
                  <a:gd name="T6" fmla="*/ 3 w 238"/>
                  <a:gd name="T7" fmla="*/ 0 h 174"/>
                  <a:gd name="T8" fmla="*/ 3 w 238"/>
                  <a:gd name="T9" fmla="*/ 1 h 174"/>
                  <a:gd name="T10" fmla="*/ 2 w 238"/>
                  <a:gd name="T11" fmla="*/ 1 h 174"/>
                  <a:gd name="T12" fmla="*/ 2 w 238"/>
                  <a:gd name="T13" fmla="*/ 1 h 174"/>
                  <a:gd name="T14" fmla="*/ 2 w 238"/>
                  <a:gd name="T15" fmla="*/ 1 h 174"/>
                  <a:gd name="T16" fmla="*/ 2 w 238"/>
                  <a:gd name="T17" fmla="*/ 1 h 174"/>
                  <a:gd name="T18" fmla="*/ 1 w 238"/>
                  <a:gd name="T19" fmla="*/ 1 h 174"/>
                  <a:gd name="T20" fmla="*/ 1 w 238"/>
                  <a:gd name="T21" fmla="*/ 1 h 174"/>
                  <a:gd name="T22" fmla="*/ 1 w 238"/>
                  <a:gd name="T23" fmla="*/ 1 h 174"/>
                  <a:gd name="T24" fmla="*/ 0 w 238"/>
                  <a:gd name="T25" fmla="*/ 1 h 174"/>
                  <a:gd name="T26" fmla="*/ 0 w 238"/>
                  <a:gd name="T27" fmla="*/ 0 h 174"/>
                  <a:gd name="T28" fmla="*/ 0 w 238"/>
                  <a:gd name="T29" fmla="*/ 0 h 174"/>
                  <a:gd name="T30" fmla="*/ 0 w 238"/>
                  <a:gd name="T31" fmla="*/ 0 h 174"/>
                  <a:gd name="T32" fmla="*/ 0 w 238"/>
                  <a:gd name="T33" fmla="*/ 0 h 174"/>
                  <a:gd name="T34" fmla="*/ 0 w 238"/>
                  <a:gd name="T35" fmla="*/ 1 h 174"/>
                  <a:gd name="T36" fmla="*/ 0 w 238"/>
                  <a:gd name="T37" fmla="*/ 1 h 174"/>
                  <a:gd name="T38" fmla="*/ 0 w 238"/>
                  <a:gd name="T39" fmla="*/ 1 h 174"/>
                  <a:gd name="T40" fmla="*/ 0 w 238"/>
                  <a:gd name="T41" fmla="*/ 1 h 174"/>
                  <a:gd name="T42" fmla="*/ 0 w 238"/>
                  <a:gd name="T43" fmla="*/ 1 h 174"/>
                  <a:gd name="T44" fmla="*/ 1 w 238"/>
                  <a:gd name="T45" fmla="*/ 2 h 174"/>
                  <a:gd name="T46" fmla="*/ 1 w 238"/>
                  <a:gd name="T47" fmla="*/ 2 h 174"/>
                  <a:gd name="T48" fmla="*/ 1 w 238"/>
                  <a:gd name="T49" fmla="*/ 2 h 174"/>
                  <a:gd name="T50" fmla="*/ 1 w 238"/>
                  <a:gd name="T51" fmla="*/ 2 h 174"/>
                  <a:gd name="T52" fmla="*/ 1 w 238"/>
                  <a:gd name="T53" fmla="*/ 2 h 174"/>
                  <a:gd name="T54" fmla="*/ 1 w 238"/>
                  <a:gd name="T55" fmla="*/ 2 h 174"/>
                  <a:gd name="T56" fmla="*/ 2 w 238"/>
                  <a:gd name="T57" fmla="*/ 2 h 174"/>
                  <a:gd name="T58" fmla="*/ 2 w 238"/>
                  <a:gd name="T59" fmla="*/ 2 h 174"/>
                  <a:gd name="T60" fmla="*/ 2 w 238"/>
                  <a:gd name="T61" fmla="*/ 2 h 174"/>
                  <a:gd name="T62" fmla="*/ 3 w 238"/>
                  <a:gd name="T63" fmla="*/ 2 h 174"/>
                  <a:gd name="T64" fmla="*/ 3 w 238"/>
                  <a:gd name="T65" fmla="*/ 1 h 174"/>
                  <a:gd name="T66" fmla="*/ 3 w 238"/>
                  <a:gd name="T67" fmla="*/ 1 h 174"/>
                  <a:gd name="T68" fmla="*/ 3 w 238"/>
                  <a:gd name="T69" fmla="*/ 1 h 174"/>
                  <a:gd name="T70" fmla="*/ 3 w 238"/>
                  <a:gd name="T71" fmla="*/ 1 h 1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38"/>
                  <a:gd name="T109" fmla="*/ 0 h 174"/>
                  <a:gd name="T110" fmla="*/ 238 w 238"/>
                  <a:gd name="T111" fmla="*/ 174 h 1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38" h="174">
                    <a:moveTo>
                      <a:pt x="238" y="46"/>
                    </a:moveTo>
                    <a:lnTo>
                      <a:pt x="236" y="50"/>
                    </a:lnTo>
                    <a:lnTo>
                      <a:pt x="235" y="15"/>
                    </a:lnTo>
                    <a:lnTo>
                      <a:pt x="235" y="10"/>
                    </a:lnTo>
                    <a:lnTo>
                      <a:pt x="218" y="43"/>
                    </a:lnTo>
                    <a:lnTo>
                      <a:pt x="199" y="61"/>
                    </a:lnTo>
                    <a:lnTo>
                      <a:pt x="182" y="75"/>
                    </a:lnTo>
                    <a:lnTo>
                      <a:pt x="166" y="82"/>
                    </a:lnTo>
                    <a:lnTo>
                      <a:pt x="139" y="88"/>
                    </a:lnTo>
                    <a:lnTo>
                      <a:pt x="101" y="88"/>
                    </a:lnTo>
                    <a:lnTo>
                      <a:pt x="76" y="81"/>
                    </a:lnTo>
                    <a:lnTo>
                      <a:pt x="53" y="66"/>
                    </a:lnTo>
                    <a:lnTo>
                      <a:pt x="40" y="56"/>
                    </a:lnTo>
                    <a:lnTo>
                      <a:pt x="20" y="33"/>
                    </a:lnTo>
                    <a:lnTo>
                      <a:pt x="1" y="0"/>
                    </a:lnTo>
                    <a:lnTo>
                      <a:pt x="3" y="17"/>
                    </a:lnTo>
                    <a:lnTo>
                      <a:pt x="3" y="23"/>
                    </a:lnTo>
                    <a:lnTo>
                      <a:pt x="1" y="55"/>
                    </a:lnTo>
                    <a:lnTo>
                      <a:pt x="0" y="60"/>
                    </a:lnTo>
                    <a:lnTo>
                      <a:pt x="5" y="77"/>
                    </a:lnTo>
                    <a:lnTo>
                      <a:pt x="14" y="92"/>
                    </a:lnTo>
                    <a:lnTo>
                      <a:pt x="24" y="108"/>
                    </a:lnTo>
                    <a:lnTo>
                      <a:pt x="43" y="132"/>
                    </a:lnTo>
                    <a:lnTo>
                      <a:pt x="53" y="142"/>
                    </a:lnTo>
                    <a:lnTo>
                      <a:pt x="64" y="153"/>
                    </a:lnTo>
                    <a:lnTo>
                      <a:pt x="77" y="160"/>
                    </a:lnTo>
                    <a:lnTo>
                      <a:pt x="91" y="167"/>
                    </a:lnTo>
                    <a:lnTo>
                      <a:pt x="113" y="174"/>
                    </a:lnTo>
                    <a:lnTo>
                      <a:pt x="167" y="174"/>
                    </a:lnTo>
                    <a:lnTo>
                      <a:pt x="178" y="165"/>
                    </a:lnTo>
                    <a:lnTo>
                      <a:pt x="188" y="153"/>
                    </a:lnTo>
                    <a:lnTo>
                      <a:pt x="205" y="135"/>
                    </a:lnTo>
                    <a:lnTo>
                      <a:pt x="219" y="116"/>
                    </a:lnTo>
                    <a:lnTo>
                      <a:pt x="228" y="95"/>
                    </a:lnTo>
                    <a:lnTo>
                      <a:pt x="236" y="66"/>
                    </a:lnTo>
                    <a:lnTo>
                      <a:pt x="238" y="4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63" name="Freeform 304"/>
              <p:cNvSpPr>
                <a:spLocks/>
              </p:cNvSpPr>
              <p:nvPr/>
            </p:nvSpPr>
            <p:spPr bwMode="auto">
              <a:xfrm>
                <a:off x="3991" y="2291"/>
                <a:ext cx="37" cy="62"/>
              </a:xfrm>
              <a:custGeom>
                <a:avLst/>
                <a:gdLst>
                  <a:gd name="T0" fmla="*/ 1 w 110"/>
                  <a:gd name="T1" fmla="*/ 0 h 186"/>
                  <a:gd name="T2" fmla="*/ 1 w 110"/>
                  <a:gd name="T3" fmla="*/ 1 h 186"/>
                  <a:gd name="T4" fmla="*/ 1 w 110"/>
                  <a:gd name="T5" fmla="*/ 2 h 186"/>
                  <a:gd name="T6" fmla="*/ 1 w 110"/>
                  <a:gd name="T7" fmla="*/ 2 h 186"/>
                  <a:gd name="T8" fmla="*/ 0 w 110"/>
                  <a:gd name="T9" fmla="*/ 2 h 186"/>
                  <a:gd name="T10" fmla="*/ 0 w 110"/>
                  <a:gd name="T11" fmla="*/ 1 h 186"/>
                  <a:gd name="T12" fmla="*/ 0 w 110"/>
                  <a:gd name="T13" fmla="*/ 0 h 186"/>
                  <a:gd name="T14" fmla="*/ 0 w 110"/>
                  <a:gd name="T15" fmla="*/ 0 h 186"/>
                  <a:gd name="T16" fmla="*/ 1 w 110"/>
                  <a:gd name="T17" fmla="*/ 0 h 186"/>
                  <a:gd name="T18" fmla="*/ 1 w 110"/>
                  <a:gd name="T19" fmla="*/ 0 h 1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0"/>
                  <a:gd name="T31" fmla="*/ 0 h 186"/>
                  <a:gd name="T32" fmla="*/ 110 w 110"/>
                  <a:gd name="T33" fmla="*/ 186 h 1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0" h="186">
                    <a:moveTo>
                      <a:pt x="105" y="34"/>
                    </a:moveTo>
                    <a:lnTo>
                      <a:pt x="79" y="78"/>
                    </a:lnTo>
                    <a:lnTo>
                      <a:pt x="110" y="134"/>
                    </a:lnTo>
                    <a:lnTo>
                      <a:pt x="53" y="186"/>
                    </a:lnTo>
                    <a:lnTo>
                      <a:pt x="0" y="134"/>
                    </a:lnTo>
                    <a:lnTo>
                      <a:pt x="27" y="77"/>
                    </a:lnTo>
                    <a:lnTo>
                      <a:pt x="0" y="32"/>
                    </a:lnTo>
                    <a:lnTo>
                      <a:pt x="27" y="0"/>
                    </a:lnTo>
                    <a:lnTo>
                      <a:pt x="80" y="0"/>
                    </a:lnTo>
                    <a:lnTo>
                      <a:pt x="105" y="3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64" name="Freeform 305"/>
              <p:cNvSpPr>
                <a:spLocks/>
              </p:cNvSpPr>
              <p:nvPr/>
            </p:nvSpPr>
            <p:spPr bwMode="auto">
              <a:xfrm>
                <a:off x="4018" y="2303"/>
                <a:ext cx="21" cy="33"/>
              </a:xfrm>
              <a:custGeom>
                <a:avLst/>
                <a:gdLst>
                  <a:gd name="T0" fmla="*/ 0 w 63"/>
                  <a:gd name="T1" fmla="*/ 0 h 99"/>
                  <a:gd name="T2" fmla="*/ 0 w 63"/>
                  <a:gd name="T3" fmla="*/ 0 h 99"/>
                  <a:gd name="T4" fmla="*/ 1 w 63"/>
                  <a:gd name="T5" fmla="*/ 0 h 99"/>
                  <a:gd name="T6" fmla="*/ 1 w 63"/>
                  <a:gd name="T7" fmla="*/ 1 h 99"/>
                  <a:gd name="T8" fmla="*/ 1 w 63"/>
                  <a:gd name="T9" fmla="*/ 1 h 99"/>
                  <a:gd name="T10" fmla="*/ 1 w 63"/>
                  <a:gd name="T11" fmla="*/ 1 h 99"/>
                  <a:gd name="T12" fmla="*/ 0 w 63"/>
                  <a:gd name="T13" fmla="*/ 1 h 99"/>
                  <a:gd name="T14" fmla="*/ 0 w 63"/>
                  <a:gd name="T15" fmla="*/ 1 h 99"/>
                  <a:gd name="T16" fmla="*/ 0 w 63"/>
                  <a:gd name="T17" fmla="*/ 1 h 99"/>
                  <a:gd name="T18" fmla="*/ 0 w 63"/>
                  <a:gd name="T19" fmla="*/ 1 h 99"/>
                  <a:gd name="T20" fmla="*/ 0 w 63"/>
                  <a:gd name="T21" fmla="*/ 0 h 99"/>
                  <a:gd name="T22" fmla="*/ 0 w 63"/>
                  <a:gd name="T23" fmla="*/ 0 h 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
                  <a:gd name="T37" fmla="*/ 0 h 99"/>
                  <a:gd name="T38" fmla="*/ 63 w 63"/>
                  <a:gd name="T39" fmla="*/ 99 h 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 h="99">
                    <a:moveTo>
                      <a:pt x="26" y="0"/>
                    </a:moveTo>
                    <a:lnTo>
                      <a:pt x="39" y="20"/>
                    </a:lnTo>
                    <a:lnTo>
                      <a:pt x="51" y="39"/>
                    </a:lnTo>
                    <a:lnTo>
                      <a:pt x="60" y="57"/>
                    </a:lnTo>
                    <a:lnTo>
                      <a:pt x="63" y="58"/>
                    </a:lnTo>
                    <a:lnTo>
                      <a:pt x="50" y="76"/>
                    </a:lnTo>
                    <a:lnTo>
                      <a:pt x="28" y="99"/>
                    </a:lnTo>
                    <a:lnTo>
                      <a:pt x="21" y="87"/>
                    </a:lnTo>
                    <a:lnTo>
                      <a:pt x="12" y="69"/>
                    </a:lnTo>
                    <a:lnTo>
                      <a:pt x="0" y="45"/>
                    </a:lnTo>
                    <a:lnTo>
                      <a:pt x="13" y="20"/>
                    </a:lnTo>
                    <a:lnTo>
                      <a:pt x="26"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65" name="Freeform 306"/>
              <p:cNvSpPr>
                <a:spLocks/>
              </p:cNvSpPr>
              <p:nvPr/>
            </p:nvSpPr>
            <p:spPr bwMode="auto">
              <a:xfrm>
                <a:off x="3976" y="2302"/>
                <a:ext cx="24" cy="35"/>
              </a:xfrm>
              <a:custGeom>
                <a:avLst/>
                <a:gdLst>
                  <a:gd name="T0" fmla="*/ 0 w 70"/>
                  <a:gd name="T1" fmla="*/ 1 h 104"/>
                  <a:gd name="T2" fmla="*/ 0 w 70"/>
                  <a:gd name="T3" fmla="*/ 1 h 104"/>
                  <a:gd name="T4" fmla="*/ 1 w 70"/>
                  <a:gd name="T5" fmla="*/ 1 h 104"/>
                  <a:gd name="T6" fmla="*/ 1 w 70"/>
                  <a:gd name="T7" fmla="*/ 1 h 104"/>
                  <a:gd name="T8" fmla="*/ 1 w 70"/>
                  <a:gd name="T9" fmla="*/ 0 h 104"/>
                  <a:gd name="T10" fmla="*/ 0 w 70"/>
                  <a:gd name="T11" fmla="*/ 1 h 104"/>
                  <a:gd name="T12" fmla="*/ 0 w 70"/>
                  <a:gd name="T13" fmla="*/ 1 h 104"/>
                  <a:gd name="T14" fmla="*/ 0 60000 65536"/>
                  <a:gd name="T15" fmla="*/ 0 60000 65536"/>
                  <a:gd name="T16" fmla="*/ 0 60000 65536"/>
                  <a:gd name="T17" fmla="*/ 0 60000 65536"/>
                  <a:gd name="T18" fmla="*/ 0 60000 65536"/>
                  <a:gd name="T19" fmla="*/ 0 60000 65536"/>
                  <a:gd name="T20" fmla="*/ 0 60000 65536"/>
                  <a:gd name="T21" fmla="*/ 0 w 70"/>
                  <a:gd name="T22" fmla="*/ 0 h 104"/>
                  <a:gd name="T23" fmla="*/ 70 w 70"/>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0" h="104">
                    <a:moveTo>
                      <a:pt x="0" y="57"/>
                    </a:moveTo>
                    <a:lnTo>
                      <a:pt x="23" y="81"/>
                    </a:lnTo>
                    <a:lnTo>
                      <a:pt x="44" y="104"/>
                    </a:lnTo>
                    <a:lnTo>
                      <a:pt x="70" y="45"/>
                    </a:lnTo>
                    <a:lnTo>
                      <a:pt x="43" y="0"/>
                    </a:lnTo>
                    <a:lnTo>
                      <a:pt x="0" y="54"/>
                    </a:lnTo>
                    <a:lnTo>
                      <a:pt x="0" y="5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66" name="Freeform 307"/>
              <p:cNvSpPr>
                <a:spLocks/>
              </p:cNvSpPr>
              <p:nvPr/>
            </p:nvSpPr>
            <p:spPr bwMode="auto">
              <a:xfrm>
                <a:off x="3671" y="2546"/>
                <a:ext cx="227" cy="411"/>
              </a:xfrm>
              <a:custGeom>
                <a:avLst/>
                <a:gdLst>
                  <a:gd name="T0" fmla="*/ 8 w 682"/>
                  <a:gd name="T1" fmla="*/ 13 h 1235"/>
                  <a:gd name="T2" fmla="*/ 8 w 682"/>
                  <a:gd name="T3" fmla="*/ 12 h 1235"/>
                  <a:gd name="T4" fmla="*/ 7 w 682"/>
                  <a:gd name="T5" fmla="*/ 8 h 1235"/>
                  <a:gd name="T6" fmla="*/ 7 w 682"/>
                  <a:gd name="T7" fmla="*/ 5 h 1235"/>
                  <a:gd name="T8" fmla="*/ 7 w 682"/>
                  <a:gd name="T9" fmla="*/ 2 h 1235"/>
                  <a:gd name="T10" fmla="*/ 6 w 682"/>
                  <a:gd name="T11" fmla="*/ 1 h 1235"/>
                  <a:gd name="T12" fmla="*/ 5 w 682"/>
                  <a:gd name="T13" fmla="*/ 0 h 1235"/>
                  <a:gd name="T14" fmla="*/ 5 w 682"/>
                  <a:gd name="T15" fmla="*/ 1 h 1235"/>
                  <a:gd name="T16" fmla="*/ 5 w 682"/>
                  <a:gd name="T17" fmla="*/ 1 h 1235"/>
                  <a:gd name="T18" fmla="*/ 5 w 682"/>
                  <a:gd name="T19" fmla="*/ 1 h 1235"/>
                  <a:gd name="T20" fmla="*/ 5 w 682"/>
                  <a:gd name="T21" fmla="*/ 1 h 1235"/>
                  <a:gd name="T22" fmla="*/ 5 w 682"/>
                  <a:gd name="T23" fmla="*/ 1 h 1235"/>
                  <a:gd name="T24" fmla="*/ 5 w 682"/>
                  <a:gd name="T25" fmla="*/ 1 h 1235"/>
                  <a:gd name="T26" fmla="*/ 4 w 682"/>
                  <a:gd name="T27" fmla="*/ 1 h 1235"/>
                  <a:gd name="T28" fmla="*/ 4 w 682"/>
                  <a:gd name="T29" fmla="*/ 1 h 1235"/>
                  <a:gd name="T30" fmla="*/ 4 w 682"/>
                  <a:gd name="T31" fmla="*/ 1 h 1235"/>
                  <a:gd name="T32" fmla="*/ 4 w 682"/>
                  <a:gd name="T33" fmla="*/ 1 h 1235"/>
                  <a:gd name="T34" fmla="*/ 3 w 682"/>
                  <a:gd name="T35" fmla="*/ 1 h 1235"/>
                  <a:gd name="T36" fmla="*/ 3 w 682"/>
                  <a:gd name="T37" fmla="*/ 1 h 1235"/>
                  <a:gd name="T38" fmla="*/ 3 w 682"/>
                  <a:gd name="T39" fmla="*/ 1 h 1235"/>
                  <a:gd name="T40" fmla="*/ 3 w 682"/>
                  <a:gd name="T41" fmla="*/ 1 h 1235"/>
                  <a:gd name="T42" fmla="*/ 3 w 682"/>
                  <a:gd name="T43" fmla="*/ 1 h 1235"/>
                  <a:gd name="T44" fmla="*/ 3 w 682"/>
                  <a:gd name="T45" fmla="*/ 1 h 1235"/>
                  <a:gd name="T46" fmla="*/ 3 w 682"/>
                  <a:gd name="T47" fmla="*/ 0 h 1235"/>
                  <a:gd name="T48" fmla="*/ 3 w 682"/>
                  <a:gd name="T49" fmla="*/ 0 h 1235"/>
                  <a:gd name="T50" fmla="*/ 3 w 682"/>
                  <a:gd name="T51" fmla="*/ 0 h 1235"/>
                  <a:gd name="T52" fmla="*/ 2 w 682"/>
                  <a:gd name="T53" fmla="*/ 1 h 1235"/>
                  <a:gd name="T54" fmla="*/ 2 w 682"/>
                  <a:gd name="T55" fmla="*/ 1 h 1235"/>
                  <a:gd name="T56" fmla="*/ 2 w 682"/>
                  <a:gd name="T57" fmla="*/ 1 h 1235"/>
                  <a:gd name="T58" fmla="*/ 2 w 682"/>
                  <a:gd name="T59" fmla="*/ 1 h 1235"/>
                  <a:gd name="T60" fmla="*/ 2 w 682"/>
                  <a:gd name="T61" fmla="*/ 2 h 1235"/>
                  <a:gd name="T62" fmla="*/ 1 w 682"/>
                  <a:gd name="T63" fmla="*/ 2 h 1235"/>
                  <a:gd name="T64" fmla="*/ 1 w 682"/>
                  <a:gd name="T65" fmla="*/ 2 h 1235"/>
                  <a:gd name="T66" fmla="*/ 1 w 682"/>
                  <a:gd name="T67" fmla="*/ 8 h 1235"/>
                  <a:gd name="T68" fmla="*/ 0 w 682"/>
                  <a:gd name="T69" fmla="*/ 15 h 1235"/>
                  <a:gd name="T70" fmla="*/ 0 w 682"/>
                  <a:gd name="T71" fmla="*/ 15 h 1235"/>
                  <a:gd name="T72" fmla="*/ 1 w 682"/>
                  <a:gd name="T73" fmla="*/ 15 h 1235"/>
                  <a:gd name="T74" fmla="*/ 2 w 682"/>
                  <a:gd name="T75" fmla="*/ 15 h 1235"/>
                  <a:gd name="T76" fmla="*/ 2 w 682"/>
                  <a:gd name="T77" fmla="*/ 15 h 1235"/>
                  <a:gd name="T78" fmla="*/ 3 w 682"/>
                  <a:gd name="T79" fmla="*/ 15 h 1235"/>
                  <a:gd name="T80" fmla="*/ 4 w 682"/>
                  <a:gd name="T81" fmla="*/ 15 h 1235"/>
                  <a:gd name="T82" fmla="*/ 5 w 682"/>
                  <a:gd name="T83" fmla="*/ 15 h 1235"/>
                  <a:gd name="T84" fmla="*/ 6 w 682"/>
                  <a:gd name="T85" fmla="*/ 15 h 1235"/>
                  <a:gd name="T86" fmla="*/ 7 w 682"/>
                  <a:gd name="T87" fmla="*/ 15 h 1235"/>
                  <a:gd name="T88" fmla="*/ 7 w 682"/>
                  <a:gd name="T89" fmla="*/ 15 h 1235"/>
                  <a:gd name="T90" fmla="*/ 8 w 682"/>
                  <a:gd name="T91" fmla="*/ 15 h 1235"/>
                  <a:gd name="T92" fmla="*/ 8 w 682"/>
                  <a:gd name="T93" fmla="*/ 15 h 1235"/>
                  <a:gd name="T94" fmla="*/ 8 w 682"/>
                  <a:gd name="T95" fmla="*/ 14 h 1235"/>
                  <a:gd name="T96" fmla="*/ 8 w 682"/>
                  <a:gd name="T97" fmla="*/ 13 h 123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2"/>
                  <a:gd name="T148" fmla="*/ 0 h 1235"/>
                  <a:gd name="T149" fmla="*/ 682 w 682"/>
                  <a:gd name="T150" fmla="*/ 1235 h 123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2" h="1235">
                    <a:moveTo>
                      <a:pt x="665" y="1067"/>
                    </a:moveTo>
                    <a:lnTo>
                      <a:pt x="645" y="945"/>
                    </a:lnTo>
                    <a:lnTo>
                      <a:pt x="589" y="643"/>
                    </a:lnTo>
                    <a:lnTo>
                      <a:pt x="548" y="386"/>
                    </a:lnTo>
                    <a:lnTo>
                      <a:pt x="528" y="159"/>
                    </a:lnTo>
                    <a:lnTo>
                      <a:pt x="524" y="50"/>
                    </a:lnTo>
                    <a:lnTo>
                      <a:pt x="412" y="0"/>
                    </a:lnTo>
                    <a:lnTo>
                      <a:pt x="412" y="41"/>
                    </a:lnTo>
                    <a:lnTo>
                      <a:pt x="411" y="53"/>
                    </a:lnTo>
                    <a:lnTo>
                      <a:pt x="405" y="66"/>
                    </a:lnTo>
                    <a:lnTo>
                      <a:pt x="394" y="78"/>
                    </a:lnTo>
                    <a:lnTo>
                      <a:pt x="382" y="85"/>
                    </a:lnTo>
                    <a:lnTo>
                      <a:pt x="368" y="89"/>
                    </a:lnTo>
                    <a:lnTo>
                      <a:pt x="355" y="93"/>
                    </a:lnTo>
                    <a:lnTo>
                      <a:pt x="342" y="95"/>
                    </a:lnTo>
                    <a:lnTo>
                      <a:pt x="316" y="94"/>
                    </a:lnTo>
                    <a:lnTo>
                      <a:pt x="300" y="91"/>
                    </a:lnTo>
                    <a:lnTo>
                      <a:pt x="281" y="86"/>
                    </a:lnTo>
                    <a:lnTo>
                      <a:pt x="269" y="80"/>
                    </a:lnTo>
                    <a:lnTo>
                      <a:pt x="259" y="73"/>
                    </a:lnTo>
                    <a:lnTo>
                      <a:pt x="251" y="65"/>
                    </a:lnTo>
                    <a:lnTo>
                      <a:pt x="244" y="55"/>
                    </a:lnTo>
                    <a:lnTo>
                      <a:pt x="244" y="42"/>
                    </a:lnTo>
                    <a:lnTo>
                      <a:pt x="246" y="27"/>
                    </a:lnTo>
                    <a:lnTo>
                      <a:pt x="246" y="9"/>
                    </a:lnTo>
                    <a:lnTo>
                      <a:pt x="244" y="7"/>
                    </a:lnTo>
                    <a:lnTo>
                      <a:pt x="148" y="53"/>
                    </a:lnTo>
                    <a:lnTo>
                      <a:pt x="148" y="65"/>
                    </a:lnTo>
                    <a:lnTo>
                      <a:pt x="143" y="85"/>
                    </a:lnTo>
                    <a:lnTo>
                      <a:pt x="135" y="107"/>
                    </a:lnTo>
                    <a:lnTo>
                      <a:pt x="125" y="124"/>
                    </a:lnTo>
                    <a:lnTo>
                      <a:pt x="110" y="139"/>
                    </a:lnTo>
                    <a:lnTo>
                      <a:pt x="111" y="139"/>
                    </a:lnTo>
                    <a:lnTo>
                      <a:pt x="77" y="666"/>
                    </a:lnTo>
                    <a:lnTo>
                      <a:pt x="0" y="1203"/>
                    </a:lnTo>
                    <a:lnTo>
                      <a:pt x="39" y="1214"/>
                    </a:lnTo>
                    <a:lnTo>
                      <a:pt x="86" y="1222"/>
                    </a:lnTo>
                    <a:lnTo>
                      <a:pt x="130" y="1228"/>
                    </a:lnTo>
                    <a:lnTo>
                      <a:pt x="160" y="1230"/>
                    </a:lnTo>
                    <a:lnTo>
                      <a:pt x="246" y="1235"/>
                    </a:lnTo>
                    <a:lnTo>
                      <a:pt x="295" y="1235"/>
                    </a:lnTo>
                    <a:lnTo>
                      <a:pt x="381" y="1235"/>
                    </a:lnTo>
                    <a:lnTo>
                      <a:pt x="465" y="1229"/>
                    </a:lnTo>
                    <a:lnTo>
                      <a:pt x="547" y="1219"/>
                    </a:lnTo>
                    <a:lnTo>
                      <a:pt x="580" y="1209"/>
                    </a:lnTo>
                    <a:lnTo>
                      <a:pt x="622" y="1196"/>
                    </a:lnTo>
                    <a:lnTo>
                      <a:pt x="658" y="1182"/>
                    </a:lnTo>
                    <a:lnTo>
                      <a:pt x="682" y="1169"/>
                    </a:lnTo>
                    <a:lnTo>
                      <a:pt x="665" y="106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67" name="Freeform 308"/>
              <p:cNvSpPr>
                <a:spLocks/>
              </p:cNvSpPr>
              <p:nvPr/>
            </p:nvSpPr>
            <p:spPr bwMode="auto">
              <a:xfrm>
                <a:off x="4161" y="2589"/>
                <a:ext cx="248" cy="436"/>
              </a:xfrm>
              <a:custGeom>
                <a:avLst/>
                <a:gdLst>
                  <a:gd name="T0" fmla="*/ 8 w 743"/>
                  <a:gd name="T1" fmla="*/ 1 h 1310"/>
                  <a:gd name="T2" fmla="*/ 8 w 743"/>
                  <a:gd name="T3" fmla="*/ 2 h 1310"/>
                  <a:gd name="T4" fmla="*/ 8 w 743"/>
                  <a:gd name="T5" fmla="*/ 2 h 1310"/>
                  <a:gd name="T6" fmla="*/ 8 w 743"/>
                  <a:gd name="T7" fmla="*/ 3 h 1310"/>
                  <a:gd name="T8" fmla="*/ 8 w 743"/>
                  <a:gd name="T9" fmla="*/ 8 h 1310"/>
                  <a:gd name="T10" fmla="*/ 9 w 743"/>
                  <a:gd name="T11" fmla="*/ 10 h 1310"/>
                  <a:gd name="T12" fmla="*/ 9 w 743"/>
                  <a:gd name="T13" fmla="*/ 13 h 1310"/>
                  <a:gd name="T14" fmla="*/ 9 w 743"/>
                  <a:gd name="T15" fmla="*/ 14 h 1310"/>
                  <a:gd name="T16" fmla="*/ 9 w 743"/>
                  <a:gd name="T17" fmla="*/ 15 h 1310"/>
                  <a:gd name="T18" fmla="*/ 9 w 743"/>
                  <a:gd name="T19" fmla="*/ 15 h 1310"/>
                  <a:gd name="T20" fmla="*/ 8 w 743"/>
                  <a:gd name="T21" fmla="*/ 15 h 1310"/>
                  <a:gd name="T22" fmla="*/ 8 w 743"/>
                  <a:gd name="T23" fmla="*/ 16 h 1310"/>
                  <a:gd name="T24" fmla="*/ 7 w 743"/>
                  <a:gd name="T25" fmla="*/ 16 h 1310"/>
                  <a:gd name="T26" fmla="*/ 6 w 743"/>
                  <a:gd name="T27" fmla="*/ 16 h 1310"/>
                  <a:gd name="T28" fmla="*/ 6 w 743"/>
                  <a:gd name="T29" fmla="*/ 16 h 1310"/>
                  <a:gd name="T30" fmla="*/ 5 w 743"/>
                  <a:gd name="T31" fmla="*/ 16 h 1310"/>
                  <a:gd name="T32" fmla="*/ 5 w 743"/>
                  <a:gd name="T33" fmla="*/ 16 h 1310"/>
                  <a:gd name="T34" fmla="*/ 4 w 743"/>
                  <a:gd name="T35" fmla="*/ 16 h 1310"/>
                  <a:gd name="T36" fmla="*/ 4 w 743"/>
                  <a:gd name="T37" fmla="*/ 16 h 1310"/>
                  <a:gd name="T38" fmla="*/ 3 w 743"/>
                  <a:gd name="T39" fmla="*/ 16 h 1310"/>
                  <a:gd name="T40" fmla="*/ 2 w 743"/>
                  <a:gd name="T41" fmla="*/ 16 h 1310"/>
                  <a:gd name="T42" fmla="*/ 2 w 743"/>
                  <a:gd name="T43" fmla="*/ 16 h 1310"/>
                  <a:gd name="T44" fmla="*/ 1 w 743"/>
                  <a:gd name="T45" fmla="*/ 16 h 1310"/>
                  <a:gd name="T46" fmla="*/ 1 w 743"/>
                  <a:gd name="T47" fmla="*/ 16 h 1310"/>
                  <a:gd name="T48" fmla="*/ 1 w 743"/>
                  <a:gd name="T49" fmla="*/ 16 h 1310"/>
                  <a:gd name="T50" fmla="*/ 0 w 743"/>
                  <a:gd name="T51" fmla="*/ 15 h 1310"/>
                  <a:gd name="T52" fmla="*/ 0 w 743"/>
                  <a:gd name="T53" fmla="*/ 15 h 1310"/>
                  <a:gd name="T54" fmla="*/ 1 w 743"/>
                  <a:gd name="T55" fmla="*/ 4 h 1310"/>
                  <a:gd name="T56" fmla="*/ 1 w 743"/>
                  <a:gd name="T57" fmla="*/ 2 h 1310"/>
                  <a:gd name="T58" fmla="*/ 1 w 743"/>
                  <a:gd name="T59" fmla="*/ 2 h 1310"/>
                  <a:gd name="T60" fmla="*/ 1 w 743"/>
                  <a:gd name="T61" fmla="*/ 1 h 1310"/>
                  <a:gd name="T62" fmla="*/ 1 w 743"/>
                  <a:gd name="T63" fmla="*/ 1 h 1310"/>
                  <a:gd name="T64" fmla="*/ 1 w 743"/>
                  <a:gd name="T65" fmla="*/ 1 h 1310"/>
                  <a:gd name="T66" fmla="*/ 1 w 743"/>
                  <a:gd name="T67" fmla="*/ 1 h 1310"/>
                  <a:gd name="T68" fmla="*/ 1 w 743"/>
                  <a:gd name="T69" fmla="*/ 0 h 1310"/>
                  <a:gd name="T70" fmla="*/ 1 w 743"/>
                  <a:gd name="T71" fmla="*/ 0 h 1310"/>
                  <a:gd name="T72" fmla="*/ 2 w 743"/>
                  <a:gd name="T73" fmla="*/ 0 h 1310"/>
                  <a:gd name="T74" fmla="*/ 2 w 743"/>
                  <a:gd name="T75" fmla="*/ 0 h 1310"/>
                  <a:gd name="T76" fmla="*/ 3 w 743"/>
                  <a:gd name="T77" fmla="*/ 0 h 1310"/>
                  <a:gd name="T78" fmla="*/ 3 w 743"/>
                  <a:gd name="T79" fmla="*/ 0 h 1310"/>
                  <a:gd name="T80" fmla="*/ 4 w 743"/>
                  <a:gd name="T81" fmla="*/ 1 h 1310"/>
                  <a:gd name="T82" fmla="*/ 4 w 743"/>
                  <a:gd name="T83" fmla="*/ 1 h 1310"/>
                  <a:gd name="T84" fmla="*/ 6 w 743"/>
                  <a:gd name="T85" fmla="*/ 0 h 1310"/>
                  <a:gd name="T86" fmla="*/ 7 w 743"/>
                  <a:gd name="T87" fmla="*/ 0 h 1310"/>
                  <a:gd name="T88" fmla="*/ 7 w 743"/>
                  <a:gd name="T89" fmla="*/ 0 h 1310"/>
                  <a:gd name="T90" fmla="*/ 8 w 743"/>
                  <a:gd name="T91" fmla="*/ 0 h 1310"/>
                  <a:gd name="T92" fmla="*/ 8 w 743"/>
                  <a:gd name="T93" fmla="*/ 0 h 1310"/>
                  <a:gd name="T94" fmla="*/ 8 w 743"/>
                  <a:gd name="T95" fmla="*/ 0 h 1310"/>
                  <a:gd name="T96" fmla="*/ 8 w 743"/>
                  <a:gd name="T97" fmla="*/ 0 h 1310"/>
                  <a:gd name="T98" fmla="*/ 8 w 743"/>
                  <a:gd name="T99" fmla="*/ 1 h 1310"/>
                  <a:gd name="T100" fmla="*/ 8 w 743"/>
                  <a:gd name="T101" fmla="*/ 1 h 131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43"/>
                  <a:gd name="T154" fmla="*/ 0 h 1310"/>
                  <a:gd name="T155" fmla="*/ 743 w 743"/>
                  <a:gd name="T156" fmla="*/ 1310 h 131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43" h="1310">
                    <a:moveTo>
                      <a:pt x="644" y="96"/>
                    </a:moveTo>
                    <a:lnTo>
                      <a:pt x="645" y="128"/>
                    </a:lnTo>
                    <a:lnTo>
                      <a:pt x="640" y="194"/>
                    </a:lnTo>
                    <a:lnTo>
                      <a:pt x="645" y="279"/>
                    </a:lnTo>
                    <a:lnTo>
                      <a:pt x="669" y="611"/>
                    </a:lnTo>
                    <a:lnTo>
                      <a:pt x="693" y="837"/>
                    </a:lnTo>
                    <a:lnTo>
                      <a:pt x="719" y="1053"/>
                    </a:lnTo>
                    <a:lnTo>
                      <a:pt x="731" y="1150"/>
                    </a:lnTo>
                    <a:lnTo>
                      <a:pt x="743" y="1204"/>
                    </a:lnTo>
                    <a:lnTo>
                      <a:pt x="709" y="1224"/>
                    </a:lnTo>
                    <a:lnTo>
                      <a:pt x="670" y="1244"/>
                    </a:lnTo>
                    <a:lnTo>
                      <a:pt x="626" y="1262"/>
                    </a:lnTo>
                    <a:lnTo>
                      <a:pt x="574" y="1279"/>
                    </a:lnTo>
                    <a:lnTo>
                      <a:pt x="505" y="1295"/>
                    </a:lnTo>
                    <a:lnTo>
                      <a:pt x="472" y="1301"/>
                    </a:lnTo>
                    <a:lnTo>
                      <a:pt x="440" y="1303"/>
                    </a:lnTo>
                    <a:lnTo>
                      <a:pt x="378" y="1308"/>
                    </a:lnTo>
                    <a:lnTo>
                      <a:pt x="342" y="1310"/>
                    </a:lnTo>
                    <a:lnTo>
                      <a:pt x="295" y="1310"/>
                    </a:lnTo>
                    <a:lnTo>
                      <a:pt x="221" y="1303"/>
                    </a:lnTo>
                    <a:lnTo>
                      <a:pt x="171" y="1300"/>
                    </a:lnTo>
                    <a:lnTo>
                      <a:pt x="136" y="1295"/>
                    </a:lnTo>
                    <a:lnTo>
                      <a:pt x="99" y="1288"/>
                    </a:lnTo>
                    <a:lnTo>
                      <a:pt x="72" y="1281"/>
                    </a:lnTo>
                    <a:lnTo>
                      <a:pt x="48" y="1270"/>
                    </a:lnTo>
                    <a:lnTo>
                      <a:pt x="23" y="1258"/>
                    </a:lnTo>
                    <a:lnTo>
                      <a:pt x="0" y="1246"/>
                    </a:lnTo>
                    <a:lnTo>
                      <a:pt x="63" y="289"/>
                    </a:lnTo>
                    <a:lnTo>
                      <a:pt x="66" y="191"/>
                    </a:lnTo>
                    <a:lnTo>
                      <a:pt x="74" y="140"/>
                    </a:lnTo>
                    <a:lnTo>
                      <a:pt x="78" y="114"/>
                    </a:lnTo>
                    <a:lnTo>
                      <a:pt x="86" y="84"/>
                    </a:lnTo>
                    <a:lnTo>
                      <a:pt x="94" y="62"/>
                    </a:lnTo>
                    <a:lnTo>
                      <a:pt x="99" y="46"/>
                    </a:lnTo>
                    <a:lnTo>
                      <a:pt x="115" y="10"/>
                    </a:lnTo>
                    <a:lnTo>
                      <a:pt x="117" y="12"/>
                    </a:lnTo>
                    <a:lnTo>
                      <a:pt x="143" y="23"/>
                    </a:lnTo>
                    <a:lnTo>
                      <a:pt x="171" y="31"/>
                    </a:lnTo>
                    <a:lnTo>
                      <a:pt x="203" y="36"/>
                    </a:lnTo>
                    <a:lnTo>
                      <a:pt x="235" y="38"/>
                    </a:lnTo>
                    <a:lnTo>
                      <a:pt x="290" y="41"/>
                    </a:lnTo>
                    <a:lnTo>
                      <a:pt x="342" y="41"/>
                    </a:lnTo>
                    <a:lnTo>
                      <a:pt x="453" y="33"/>
                    </a:lnTo>
                    <a:lnTo>
                      <a:pt x="551" y="22"/>
                    </a:lnTo>
                    <a:lnTo>
                      <a:pt x="580" y="17"/>
                    </a:lnTo>
                    <a:lnTo>
                      <a:pt x="610" y="9"/>
                    </a:lnTo>
                    <a:lnTo>
                      <a:pt x="629" y="0"/>
                    </a:lnTo>
                    <a:lnTo>
                      <a:pt x="629" y="2"/>
                    </a:lnTo>
                    <a:lnTo>
                      <a:pt x="633" y="32"/>
                    </a:lnTo>
                    <a:lnTo>
                      <a:pt x="638" y="62"/>
                    </a:lnTo>
                    <a:lnTo>
                      <a:pt x="644" y="9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68" name="Freeform 309"/>
              <p:cNvSpPr>
                <a:spLocks/>
              </p:cNvSpPr>
              <p:nvPr/>
            </p:nvSpPr>
            <p:spPr bwMode="auto">
              <a:xfrm>
                <a:off x="4372" y="2552"/>
                <a:ext cx="60" cy="69"/>
              </a:xfrm>
              <a:custGeom>
                <a:avLst/>
                <a:gdLst>
                  <a:gd name="T0" fmla="*/ 1 w 178"/>
                  <a:gd name="T1" fmla="*/ 1 h 206"/>
                  <a:gd name="T2" fmla="*/ 0 w 178"/>
                  <a:gd name="T3" fmla="*/ 1 h 206"/>
                  <a:gd name="T4" fmla="*/ 1 w 178"/>
                  <a:gd name="T5" fmla="*/ 0 h 206"/>
                  <a:gd name="T6" fmla="*/ 1 w 178"/>
                  <a:gd name="T7" fmla="*/ 0 h 206"/>
                  <a:gd name="T8" fmla="*/ 2 w 178"/>
                  <a:gd name="T9" fmla="*/ 0 h 206"/>
                  <a:gd name="T10" fmla="*/ 2 w 178"/>
                  <a:gd name="T11" fmla="*/ 0 h 206"/>
                  <a:gd name="T12" fmla="*/ 2 w 178"/>
                  <a:gd name="T13" fmla="*/ 0 h 206"/>
                  <a:gd name="T14" fmla="*/ 2 w 178"/>
                  <a:gd name="T15" fmla="*/ 0 h 206"/>
                  <a:gd name="T16" fmla="*/ 2 w 178"/>
                  <a:gd name="T17" fmla="*/ 1 h 206"/>
                  <a:gd name="T18" fmla="*/ 2 w 178"/>
                  <a:gd name="T19" fmla="*/ 1 h 206"/>
                  <a:gd name="T20" fmla="*/ 2 w 178"/>
                  <a:gd name="T21" fmla="*/ 1 h 206"/>
                  <a:gd name="T22" fmla="*/ 2 w 178"/>
                  <a:gd name="T23" fmla="*/ 1 h 206"/>
                  <a:gd name="T24" fmla="*/ 2 w 178"/>
                  <a:gd name="T25" fmla="*/ 1 h 206"/>
                  <a:gd name="T26" fmla="*/ 2 w 178"/>
                  <a:gd name="T27" fmla="*/ 1 h 206"/>
                  <a:gd name="T28" fmla="*/ 0 w 178"/>
                  <a:gd name="T29" fmla="*/ 3 h 206"/>
                  <a:gd name="T30" fmla="*/ 0 w 178"/>
                  <a:gd name="T31" fmla="*/ 2 h 206"/>
                  <a:gd name="T32" fmla="*/ 0 w 178"/>
                  <a:gd name="T33" fmla="*/ 2 h 206"/>
                  <a:gd name="T34" fmla="*/ 1 w 178"/>
                  <a:gd name="T35" fmla="*/ 1 h 2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8"/>
                  <a:gd name="T55" fmla="*/ 0 h 206"/>
                  <a:gd name="T56" fmla="*/ 178 w 178"/>
                  <a:gd name="T57" fmla="*/ 206 h 2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8" h="206">
                    <a:moveTo>
                      <a:pt x="44" y="71"/>
                    </a:moveTo>
                    <a:lnTo>
                      <a:pt x="29" y="54"/>
                    </a:lnTo>
                    <a:lnTo>
                      <a:pt x="82" y="26"/>
                    </a:lnTo>
                    <a:lnTo>
                      <a:pt x="115" y="5"/>
                    </a:lnTo>
                    <a:lnTo>
                      <a:pt x="123" y="0"/>
                    </a:lnTo>
                    <a:lnTo>
                      <a:pt x="136" y="17"/>
                    </a:lnTo>
                    <a:lnTo>
                      <a:pt x="149" y="30"/>
                    </a:lnTo>
                    <a:lnTo>
                      <a:pt x="155" y="36"/>
                    </a:lnTo>
                    <a:lnTo>
                      <a:pt x="164" y="47"/>
                    </a:lnTo>
                    <a:lnTo>
                      <a:pt x="172" y="56"/>
                    </a:lnTo>
                    <a:lnTo>
                      <a:pt x="176" y="67"/>
                    </a:lnTo>
                    <a:lnTo>
                      <a:pt x="178" y="76"/>
                    </a:lnTo>
                    <a:lnTo>
                      <a:pt x="169" y="85"/>
                    </a:lnTo>
                    <a:lnTo>
                      <a:pt x="150" y="99"/>
                    </a:lnTo>
                    <a:lnTo>
                      <a:pt x="10" y="206"/>
                    </a:lnTo>
                    <a:lnTo>
                      <a:pt x="5" y="172"/>
                    </a:lnTo>
                    <a:lnTo>
                      <a:pt x="0" y="141"/>
                    </a:lnTo>
                    <a:lnTo>
                      <a:pt x="44" y="7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69" name="Freeform 310"/>
              <p:cNvSpPr>
                <a:spLocks/>
              </p:cNvSpPr>
              <p:nvPr/>
            </p:nvSpPr>
            <p:spPr bwMode="auto">
              <a:xfrm>
                <a:off x="4246" y="3179"/>
                <a:ext cx="60" cy="43"/>
              </a:xfrm>
              <a:custGeom>
                <a:avLst/>
                <a:gdLst>
                  <a:gd name="T0" fmla="*/ 0 w 179"/>
                  <a:gd name="T1" fmla="*/ 0 h 129"/>
                  <a:gd name="T2" fmla="*/ 0 w 179"/>
                  <a:gd name="T3" fmla="*/ 0 h 129"/>
                  <a:gd name="T4" fmla="*/ 0 w 179"/>
                  <a:gd name="T5" fmla="*/ 1 h 129"/>
                  <a:gd name="T6" fmla="*/ 0 w 179"/>
                  <a:gd name="T7" fmla="*/ 1 h 129"/>
                  <a:gd name="T8" fmla="*/ 0 w 179"/>
                  <a:gd name="T9" fmla="*/ 1 h 129"/>
                  <a:gd name="T10" fmla="*/ 0 w 179"/>
                  <a:gd name="T11" fmla="*/ 1 h 129"/>
                  <a:gd name="T12" fmla="*/ 1 w 179"/>
                  <a:gd name="T13" fmla="*/ 1 h 129"/>
                  <a:gd name="T14" fmla="*/ 1 w 179"/>
                  <a:gd name="T15" fmla="*/ 1 h 129"/>
                  <a:gd name="T16" fmla="*/ 1 w 179"/>
                  <a:gd name="T17" fmla="*/ 1 h 129"/>
                  <a:gd name="T18" fmla="*/ 1 w 179"/>
                  <a:gd name="T19" fmla="*/ 1 h 129"/>
                  <a:gd name="T20" fmla="*/ 1 w 179"/>
                  <a:gd name="T21" fmla="*/ 2 h 129"/>
                  <a:gd name="T22" fmla="*/ 1 w 179"/>
                  <a:gd name="T23" fmla="*/ 2 h 129"/>
                  <a:gd name="T24" fmla="*/ 2 w 179"/>
                  <a:gd name="T25" fmla="*/ 2 h 129"/>
                  <a:gd name="T26" fmla="*/ 2 w 179"/>
                  <a:gd name="T27" fmla="*/ 2 h 129"/>
                  <a:gd name="T28" fmla="*/ 2 w 179"/>
                  <a:gd name="T29" fmla="*/ 2 h 129"/>
                  <a:gd name="T30" fmla="*/ 2 w 179"/>
                  <a:gd name="T31" fmla="*/ 1 h 129"/>
                  <a:gd name="T32" fmla="*/ 2 w 179"/>
                  <a:gd name="T33" fmla="*/ 1 h 129"/>
                  <a:gd name="T34" fmla="*/ 2 w 179"/>
                  <a:gd name="T35" fmla="*/ 1 h 129"/>
                  <a:gd name="T36" fmla="*/ 2 w 179"/>
                  <a:gd name="T37" fmla="*/ 1 h 129"/>
                  <a:gd name="T38" fmla="*/ 2 w 179"/>
                  <a:gd name="T39" fmla="*/ 1 h 129"/>
                  <a:gd name="T40" fmla="*/ 2 w 179"/>
                  <a:gd name="T41" fmla="*/ 1 h 129"/>
                  <a:gd name="T42" fmla="*/ 2 w 179"/>
                  <a:gd name="T43" fmla="*/ 1 h 129"/>
                  <a:gd name="T44" fmla="*/ 2 w 179"/>
                  <a:gd name="T45" fmla="*/ 0 h 129"/>
                  <a:gd name="T46" fmla="*/ 2 w 179"/>
                  <a:gd name="T47" fmla="*/ 0 h 129"/>
                  <a:gd name="T48" fmla="*/ 2 w 179"/>
                  <a:gd name="T49" fmla="*/ 0 h 129"/>
                  <a:gd name="T50" fmla="*/ 2 w 179"/>
                  <a:gd name="T51" fmla="*/ 0 h 129"/>
                  <a:gd name="T52" fmla="*/ 1 w 179"/>
                  <a:gd name="T53" fmla="*/ 1 h 129"/>
                  <a:gd name="T54" fmla="*/ 1 w 179"/>
                  <a:gd name="T55" fmla="*/ 1 h 129"/>
                  <a:gd name="T56" fmla="*/ 1 w 179"/>
                  <a:gd name="T57" fmla="*/ 1 h 129"/>
                  <a:gd name="T58" fmla="*/ 1 w 179"/>
                  <a:gd name="T59" fmla="*/ 1 h 129"/>
                  <a:gd name="T60" fmla="*/ 1 w 179"/>
                  <a:gd name="T61" fmla="*/ 0 h 129"/>
                  <a:gd name="T62" fmla="*/ 1 w 179"/>
                  <a:gd name="T63" fmla="*/ 0 h 129"/>
                  <a:gd name="T64" fmla="*/ 0 w 179"/>
                  <a:gd name="T65" fmla="*/ 0 h 129"/>
                  <a:gd name="T66" fmla="*/ 0 w 179"/>
                  <a:gd name="T67" fmla="*/ 0 h 129"/>
                  <a:gd name="T68" fmla="*/ 0 w 179"/>
                  <a:gd name="T69" fmla="*/ 0 h 129"/>
                  <a:gd name="T70" fmla="*/ 0 w 179"/>
                  <a:gd name="T71" fmla="*/ 0 h 1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9"/>
                  <a:gd name="T109" fmla="*/ 0 h 129"/>
                  <a:gd name="T110" fmla="*/ 179 w 179"/>
                  <a:gd name="T111" fmla="*/ 129 h 1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9" h="129">
                    <a:moveTo>
                      <a:pt x="0" y="1"/>
                    </a:moveTo>
                    <a:lnTo>
                      <a:pt x="6" y="23"/>
                    </a:lnTo>
                    <a:lnTo>
                      <a:pt x="17" y="43"/>
                    </a:lnTo>
                    <a:lnTo>
                      <a:pt x="22" y="54"/>
                    </a:lnTo>
                    <a:lnTo>
                      <a:pt x="26" y="63"/>
                    </a:lnTo>
                    <a:lnTo>
                      <a:pt x="33" y="73"/>
                    </a:lnTo>
                    <a:lnTo>
                      <a:pt x="45" y="91"/>
                    </a:lnTo>
                    <a:lnTo>
                      <a:pt x="57" y="103"/>
                    </a:lnTo>
                    <a:lnTo>
                      <a:pt x="70" y="112"/>
                    </a:lnTo>
                    <a:lnTo>
                      <a:pt x="79" y="119"/>
                    </a:lnTo>
                    <a:lnTo>
                      <a:pt x="91" y="124"/>
                    </a:lnTo>
                    <a:lnTo>
                      <a:pt x="112" y="129"/>
                    </a:lnTo>
                    <a:lnTo>
                      <a:pt x="130" y="129"/>
                    </a:lnTo>
                    <a:lnTo>
                      <a:pt x="141" y="129"/>
                    </a:lnTo>
                    <a:lnTo>
                      <a:pt x="160" y="126"/>
                    </a:lnTo>
                    <a:lnTo>
                      <a:pt x="170" y="120"/>
                    </a:lnTo>
                    <a:lnTo>
                      <a:pt x="176" y="113"/>
                    </a:lnTo>
                    <a:lnTo>
                      <a:pt x="179" y="106"/>
                    </a:lnTo>
                    <a:lnTo>
                      <a:pt x="179" y="96"/>
                    </a:lnTo>
                    <a:lnTo>
                      <a:pt x="179" y="87"/>
                    </a:lnTo>
                    <a:lnTo>
                      <a:pt x="177" y="77"/>
                    </a:lnTo>
                    <a:lnTo>
                      <a:pt x="166" y="53"/>
                    </a:lnTo>
                    <a:lnTo>
                      <a:pt x="149" y="20"/>
                    </a:lnTo>
                    <a:lnTo>
                      <a:pt x="143" y="30"/>
                    </a:lnTo>
                    <a:lnTo>
                      <a:pt x="138" y="33"/>
                    </a:lnTo>
                    <a:lnTo>
                      <a:pt x="128" y="40"/>
                    </a:lnTo>
                    <a:lnTo>
                      <a:pt x="114" y="44"/>
                    </a:lnTo>
                    <a:lnTo>
                      <a:pt x="104" y="44"/>
                    </a:lnTo>
                    <a:lnTo>
                      <a:pt x="95" y="44"/>
                    </a:lnTo>
                    <a:lnTo>
                      <a:pt x="83" y="41"/>
                    </a:lnTo>
                    <a:lnTo>
                      <a:pt x="66" y="37"/>
                    </a:lnTo>
                    <a:lnTo>
                      <a:pt x="47" y="30"/>
                    </a:lnTo>
                    <a:lnTo>
                      <a:pt x="25" y="18"/>
                    </a:lnTo>
                    <a:lnTo>
                      <a:pt x="5" y="3"/>
                    </a:lnTo>
                    <a:lnTo>
                      <a:pt x="1" y="0"/>
                    </a:lnTo>
                    <a:lnTo>
                      <a:pt x="0" y="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70" name="Freeform 311"/>
              <p:cNvSpPr>
                <a:spLocks/>
              </p:cNvSpPr>
              <p:nvPr/>
            </p:nvSpPr>
            <p:spPr bwMode="auto">
              <a:xfrm>
                <a:off x="4235" y="3023"/>
                <a:ext cx="61" cy="171"/>
              </a:xfrm>
              <a:custGeom>
                <a:avLst/>
                <a:gdLst>
                  <a:gd name="T0" fmla="*/ 2 w 184"/>
                  <a:gd name="T1" fmla="*/ 6 h 513"/>
                  <a:gd name="T2" fmla="*/ 2 w 184"/>
                  <a:gd name="T3" fmla="*/ 6 h 513"/>
                  <a:gd name="T4" fmla="*/ 2 w 184"/>
                  <a:gd name="T5" fmla="*/ 5 h 513"/>
                  <a:gd name="T6" fmla="*/ 2 w 184"/>
                  <a:gd name="T7" fmla="*/ 4 h 513"/>
                  <a:gd name="T8" fmla="*/ 2 w 184"/>
                  <a:gd name="T9" fmla="*/ 4 h 513"/>
                  <a:gd name="T10" fmla="*/ 2 w 184"/>
                  <a:gd name="T11" fmla="*/ 4 h 513"/>
                  <a:gd name="T12" fmla="*/ 2 w 184"/>
                  <a:gd name="T13" fmla="*/ 3 h 513"/>
                  <a:gd name="T14" fmla="*/ 2 w 184"/>
                  <a:gd name="T15" fmla="*/ 3 h 513"/>
                  <a:gd name="T16" fmla="*/ 2 w 184"/>
                  <a:gd name="T17" fmla="*/ 3 h 513"/>
                  <a:gd name="T18" fmla="*/ 2 w 184"/>
                  <a:gd name="T19" fmla="*/ 3 h 513"/>
                  <a:gd name="T20" fmla="*/ 2 w 184"/>
                  <a:gd name="T21" fmla="*/ 2 h 513"/>
                  <a:gd name="T22" fmla="*/ 2 w 184"/>
                  <a:gd name="T23" fmla="*/ 1 h 513"/>
                  <a:gd name="T24" fmla="*/ 2 w 184"/>
                  <a:gd name="T25" fmla="*/ 0 h 513"/>
                  <a:gd name="T26" fmla="*/ 1 w 184"/>
                  <a:gd name="T27" fmla="*/ 0 h 513"/>
                  <a:gd name="T28" fmla="*/ 1 w 184"/>
                  <a:gd name="T29" fmla="*/ 0 h 513"/>
                  <a:gd name="T30" fmla="*/ 0 w 184"/>
                  <a:gd name="T31" fmla="*/ 0 h 513"/>
                  <a:gd name="T32" fmla="*/ 0 w 184"/>
                  <a:gd name="T33" fmla="*/ 2 h 513"/>
                  <a:gd name="T34" fmla="*/ 0 w 184"/>
                  <a:gd name="T35" fmla="*/ 2 h 513"/>
                  <a:gd name="T36" fmla="*/ 0 w 184"/>
                  <a:gd name="T37" fmla="*/ 3 h 513"/>
                  <a:gd name="T38" fmla="*/ 0 w 184"/>
                  <a:gd name="T39" fmla="*/ 3 h 513"/>
                  <a:gd name="T40" fmla="*/ 0 w 184"/>
                  <a:gd name="T41" fmla="*/ 3 h 513"/>
                  <a:gd name="T42" fmla="*/ 0 w 184"/>
                  <a:gd name="T43" fmla="*/ 3 h 513"/>
                  <a:gd name="T44" fmla="*/ 0 w 184"/>
                  <a:gd name="T45" fmla="*/ 4 h 513"/>
                  <a:gd name="T46" fmla="*/ 0 w 184"/>
                  <a:gd name="T47" fmla="*/ 4 h 513"/>
                  <a:gd name="T48" fmla="*/ 0 w 184"/>
                  <a:gd name="T49" fmla="*/ 4 h 513"/>
                  <a:gd name="T50" fmla="*/ 0 w 184"/>
                  <a:gd name="T51" fmla="*/ 5 h 513"/>
                  <a:gd name="T52" fmla="*/ 0 w 184"/>
                  <a:gd name="T53" fmla="*/ 6 h 513"/>
                  <a:gd name="T54" fmla="*/ 0 w 184"/>
                  <a:gd name="T55" fmla="*/ 6 h 513"/>
                  <a:gd name="T56" fmla="*/ 1 w 184"/>
                  <a:gd name="T57" fmla="*/ 6 h 513"/>
                  <a:gd name="T58" fmla="*/ 1 w 184"/>
                  <a:gd name="T59" fmla="*/ 6 h 513"/>
                  <a:gd name="T60" fmla="*/ 1 w 184"/>
                  <a:gd name="T61" fmla="*/ 6 h 513"/>
                  <a:gd name="T62" fmla="*/ 1 w 184"/>
                  <a:gd name="T63" fmla="*/ 6 h 513"/>
                  <a:gd name="T64" fmla="*/ 1 w 184"/>
                  <a:gd name="T65" fmla="*/ 6 h 513"/>
                  <a:gd name="T66" fmla="*/ 2 w 184"/>
                  <a:gd name="T67" fmla="*/ 6 h 513"/>
                  <a:gd name="T68" fmla="*/ 2 w 184"/>
                  <a:gd name="T69" fmla="*/ 6 h 513"/>
                  <a:gd name="T70" fmla="*/ 2 w 184"/>
                  <a:gd name="T71" fmla="*/ 6 h 513"/>
                  <a:gd name="T72" fmla="*/ 2 w 184"/>
                  <a:gd name="T73" fmla="*/ 6 h 513"/>
                  <a:gd name="T74" fmla="*/ 2 w 184"/>
                  <a:gd name="T75" fmla="*/ 6 h 513"/>
                  <a:gd name="T76" fmla="*/ 2 w 184"/>
                  <a:gd name="T77" fmla="*/ 6 h 513"/>
                  <a:gd name="T78" fmla="*/ 2 w 184"/>
                  <a:gd name="T79" fmla="*/ 6 h 5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4"/>
                  <a:gd name="T121" fmla="*/ 0 h 513"/>
                  <a:gd name="T122" fmla="*/ 184 w 184"/>
                  <a:gd name="T123" fmla="*/ 513 h 51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4" h="513">
                    <a:moveTo>
                      <a:pt x="184" y="490"/>
                    </a:moveTo>
                    <a:lnTo>
                      <a:pt x="177" y="447"/>
                    </a:lnTo>
                    <a:lnTo>
                      <a:pt x="170" y="392"/>
                    </a:lnTo>
                    <a:lnTo>
                      <a:pt x="159" y="349"/>
                    </a:lnTo>
                    <a:lnTo>
                      <a:pt x="148" y="305"/>
                    </a:lnTo>
                    <a:lnTo>
                      <a:pt x="146" y="292"/>
                    </a:lnTo>
                    <a:lnTo>
                      <a:pt x="142" y="275"/>
                    </a:lnTo>
                    <a:lnTo>
                      <a:pt x="142" y="263"/>
                    </a:lnTo>
                    <a:lnTo>
                      <a:pt x="142" y="252"/>
                    </a:lnTo>
                    <a:lnTo>
                      <a:pt x="146" y="207"/>
                    </a:lnTo>
                    <a:lnTo>
                      <a:pt x="147" y="135"/>
                    </a:lnTo>
                    <a:lnTo>
                      <a:pt x="151" y="71"/>
                    </a:lnTo>
                    <a:lnTo>
                      <a:pt x="158" y="3"/>
                    </a:lnTo>
                    <a:lnTo>
                      <a:pt x="121" y="6"/>
                    </a:lnTo>
                    <a:lnTo>
                      <a:pt x="74" y="6"/>
                    </a:lnTo>
                    <a:lnTo>
                      <a:pt x="0" y="0"/>
                    </a:lnTo>
                    <a:lnTo>
                      <a:pt x="35" y="178"/>
                    </a:lnTo>
                    <a:lnTo>
                      <a:pt x="36" y="188"/>
                    </a:lnTo>
                    <a:lnTo>
                      <a:pt x="35" y="210"/>
                    </a:lnTo>
                    <a:lnTo>
                      <a:pt x="28" y="243"/>
                    </a:lnTo>
                    <a:lnTo>
                      <a:pt x="26" y="263"/>
                    </a:lnTo>
                    <a:lnTo>
                      <a:pt x="26" y="275"/>
                    </a:lnTo>
                    <a:lnTo>
                      <a:pt x="26" y="284"/>
                    </a:lnTo>
                    <a:lnTo>
                      <a:pt x="27" y="298"/>
                    </a:lnTo>
                    <a:lnTo>
                      <a:pt x="30" y="351"/>
                    </a:lnTo>
                    <a:lnTo>
                      <a:pt x="30" y="370"/>
                    </a:lnTo>
                    <a:lnTo>
                      <a:pt x="36" y="468"/>
                    </a:lnTo>
                    <a:lnTo>
                      <a:pt x="41" y="471"/>
                    </a:lnTo>
                    <a:lnTo>
                      <a:pt x="60" y="486"/>
                    </a:lnTo>
                    <a:lnTo>
                      <a:pt x="84" y="497"/>
                    </a:lnTo>
                    <a:lnTo>
                      <a:pt x="101" y="504"/>
                    </a:lnTo>
                    <a:lnTo>
                      <a:pt x="119" y="509"/>
                    </a:lnTo>
                    <a:lnTo>
                      <a:pt x="131" y="511"/>
                    </a:lnTo>
                    <a:lnTo>
                      <a:pt x="140" y="513"/>
                    </a:lnTo>
                    <a:lnTo>
                      <a:pt x="150" y="511"/>
                    </a:lnTo>
                    <a:lnTo>
                      <a:pt x="165" y="509"/>
                    </a:lnTo>
                    <a:lnTo>
                      <a:pt x="174" y="502"/>
                    </a:lnTo>
                    <a:lnTo>
                      <a:pt x="179" y="499"/>
                    </a:lnTo>
                    <a:lnTo>
                      <a:pt x="184" y="4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71" name="Freeform 312"/>
              <p:cNvSpPr>
                <a:spLocks/>
              </p:cNvSpPr>
              <p:nvPr/>
            </p:nvSpPr>
            <p:spPr bwMode="auto">
              <a:xfrm>
                <a:off x="4197" y="2159"/>
                <a:ext cx="144" cy="155"/>
              </a:xfrm>
              <a:custGeom>
                <a:avLst/>
                <a:gdLst>
                  <a:gd name="T0" fmla="*/ 4 w 431"/>
                  <a:gd name="T1" fmla="*/ 5 h 463"/>
                  <a:gd name="T2" fmla="*/ 4 w 431"/>
                  <a:gd name="T3" fmla="*/ 5 h 463"/>
                  <a:gd name="T4" fmla="*/ 5 w 431"/>
                  <a:gd name="T5" fmla="*/ 5 h 463"/>
                  <a:gd name="T6" fmla="*/ 5 w 431"/>
                  <a:gd name="T7" fmla="*/ 5 h 463"/>
                  <a:gd name="T8" fmla="*/ 5 w 431"/>
                  <a:gd name="T9" fmla="*/ 5 h 463"/>
                  <a:gd name="T10" fmla="*/ 5 w 431"/>
                  <a:gd name="T11" fmla="*/ 5 h 463"/>
                  <a:gd name="T12" fmla="*/ 5 w 431"/>
                  <a:gd name="T13" fmla="*/ 3 h 463"/>
                  <a:gd name="T14" fmla="*/ 5 w 431"/>
                  <a:gd name="T15" fmla="*/ 2 h 463"/>
                  <a:gd name="T16" fmla="*/ 5 w 431"/>
                  <a:gd name="T17" fmla="*/ 1 h 463"/>
                  <a:gd name="T18" fmla="*/ 5 w 431"/>
                  <a:gd name="T19" fmla="*/ 1 h 463"/>
                  <a:gd name="T20" fmla="*/ 5 w 431"/>
                  <a:gd name="T21" fmla="*/ 1 h 463"/>
                  <a:gd name="T22" fmla="*/ 4 w 431"/>
                  <a:gd name="T23" fmla="*/ 0 h 463"/>
                  <a:gd name="T24" fmla="*/ 4 w 431"/>
                  <a:gd name="T25" fmla="*/ 0 h 463"/>
                  <a:gd name="T26" fmla="*/ 3 w 431"/>
                  <a:gd name="T27" fmla="*/ 0 h 463"/>
                  <a:gd name="T28" fmla="*/ 2 w 431"/>
                  <a:gd name="T29" fmla="*/ 0 h 463"/>
                  <a:gd name="T30" fmla="*/ 2 w 431"/>
                  <a:gd name="T31" fmla="*/ 0 h 463"/>
                  <a:gd name="T32" fmla="*/ 1 w 431"/>
                  <a:gd name="T33" fmla="*/ 0 h 463"/>
                  <a:gd name="T34" fmla="*/ 1 w 431"/>
                  <a:gd name="T35" fmla="*/ 1 h 463"/>
                  <a:gd name="T36" fmla="*/ 0 w 431"/>
                  <a:gd name="T37" fmla="*/ 1 h 463"/>
                  <a:gd name="T38" fmla="*/ 0 w 431"/>
                  <a:gd name="T39" fmla="*/ 2 h 463"/>
                  <a:gd name="T40" fmla="*/ 0 w 431"/>
                  <a:gd name="T41" fmla="*/ 2 h 463"/>
                  <a:gd name="T42" fmla="*/ 0 w 431"/>
                  <a:gd name="T43" fmla="*/ 3 h 463"/>
                  <a:gd name="T44" fmla="*/ 0 w 431"/>
                  <a:gd name="T45" fmla="*/ 4 h 463"/>
                  <a:gd name="T46" fmla="*/ 0 w 431"/>
                  <a:gd name="T47" fmla="*/ 5 h 463"/>
                  <a:gd name="T48" fmla="*/ 0 w 431"/>
                  <a:gd name="T49" fmla="*/ 6 h 463"/>
                  <a:gd name="T50" fmla="*/ 1 w 431"/>
                  <a:gd name="T51" fmla="*/ 6 h 463"/>
                  <a:gd name="T52" fmla="*/ 1 w 431"/>
                  <a:gd name="T53" fmla="*/ 6 h 463"/>
                  <a:gd name="T54" fmla="*/ 1 w 431"/>
                  <a:gd name="T55" fmla="*/ 5 h 463"/>
                  <a:gd name="T56" fmla="*/ 2 w 431"/>
                  <a:gd name="T57" fmla="*/ 5 h 463"/>
                  <a:gd name="T58" fmla="*/ 2 w 431"/>
                  <a:gd name="T59" fmla="*/ 5 h 463"/>
                  <a:gd name="T60" fmla="*/ 2 w 431"/>
                  <a:gd name="T61" fmla="*/ 5 h 463"/>
                  <a:gd name="T62" fmla="*/ 1 w 431"/>
                  <a:gd name="T63" fmla="*/ 4 h 463"/>
                  <a:gd name="T64" fmla="*/ 1 w 431"/>
                  <a:gd name="T65" fmla="*/ 3 h 463"/>
                  <a:gd name="T66" fmla="*/ 1 w 431"/>
                  <a:gd name="T67" fmla="*/ 3 h 463"/>
                  <a:gd name="T68" fmla="*/ 1 w 431"/>
                  <a:gd name="T69" fmla="*/ 2 h 463"/>
                  <a:gd name="T70" fmla="*/ 1 w 431"/>
                  <a:gd name="T71" fmla="*/ 2 h 463"/>
                  <a:gd name="T72" fmla="*/ 2 w 431"/>
                  <a:gd name="T73" fmla="*/ 2 h 463"/>
                  <a:gd name="T74" fmla="*/ 2 w 431"/>
                  <a:gd name="T75" fmla="*/ 1 h 463"/>
                  <a:gd name="T76" fmla="*/ 2 w 431"/>
                  <a:gd name="T77" fmla="*/ 1 h 463"/>
                  <a:gd name="T78" fmla="*/ 3 w 431"/>
                  <a:gd name="T79" fmla="*/ 1 h 463"/>
                  <a:gd name="T80" fmla="*/ 4 w 431"/>
                  <a:gd name="T81" fmla="*/ 1 h 463"/>
                  <a:gd name="T82" fmla="*/ 4 w 431"/>
                  <a:gd name="T83" fmla="*/ 2 h 463"/>
                  <a:gd name="T84" fmla="*/ 4 w 431"/>
                  <a:gd name="T85" fmla="*/ 2 h 463"/>
                  <a:gd name="T86" fmla="*/ 5 w 431"/>
                  <a:gd name="T87" fmla="*/ 3 h 463"/>
                  <a:gd name="T88" fmla="*/ 5 w 431"/>
                  <a:gd name="T89" fmla="*/ 3 h 463"/>
                  <a:gd name="T90" fmla="*/ 5 w 431"/>
                  <a:gd name="T91" fmla="*/ 4 h 463"/>
                  <a:gd name="T92" fmla="*/ 5 w 431"/>
                  <a:gd name="T93" fmla="*/ 4 h 463"/>
                  <a:gd name="T94" fmla="*/ 4 w 431"/>
                  <a:gd name="T95" fmla="*/ 5 h 463"/>
                  <a:gd name="T96" fmla="*/ 4 w 431"/>
                  <a:gd name="T97" fmla="*/ 5 h 4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31"/>
                  <a:gd name="T148" fmla="*/ 0 h 463"/>
                  <a:gd name="T149" fmla="*/ 431 w 431"/>
                  <a:gd name="T150" fmla="*/ 463 h 4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31" h="463">
                    <a:moveTo>
                      <a:pt x="318" y="422"/>
                    </a:moveTo>
                    <a:lnTo>
                      <a:pt x="314" y="436"/>
                    </a:lnTo>
                    <a:lnTo>
                      <a:pt x="344" y="436"/>
                    </a:lnTo>
                    <a:lnTo>
                      <a:pt x="359" y="434"/>
                    </a:lnTo>
                    <a:lnTo>
                      <a:pt x="371" y="430"/>
                    </a:lnTo>
                    <a:lnTo>
                      <a:pt x="384" y="424"/>
                    </a:lnTo>
                    <a:lnTo>
                      <a:pt x="392" y="418"/>
                    </a:lnTo>
                    <a:lnTo>
                      <a:pt x="397" y="414"/>
                    </a:lnTo>
                    <a:lnTo>
                      <a:pt x="405" y="404"/>
                    </a:lnTo>
                    <a:lnTo>
                      <a:pt x="411" y="395"/>
                    </a:lnTo>
                    <a:lnTo>
                      <a:pt x="418" y="380"/>
                    </a:lnTo>
                    <a:lnTo>
                      <a:pt x="422" y="363"/>
                    </a:lnTo>
                    <a:lnTo>
                      <a:pt x="428" y="331"/>
                    </a:lnTo>
                    <a:lnTo>
                      <a:pt x="431" y="273"/>
                    </a:lnTo>
                    <a:lnTo>
                      <a:pt x="428" y="222"/>
                    </a:lnTo>
                    <a:lnTo>
                      <a:pt x="422" y="158"/>
                    </a:lnTo>
                    <a:lnTo>
                      <a:pt x="416" y="130"/>
                    </a:lnTo>
                    <a:lnTo>
                      <a:pt x="406" y="103"/>
                    </a:lnTo>
                    <a:lnTo>
                      <a:pt x="399" y="87"/>
                    </a:lnTo>
                    <a:lnTo>
                      <a:pt x="387" y="73"/>
                    </a:lnTo>
                    <a:lnTo>
                      <a:pt x="379" y="62"/>
                    </a:lnTo>
                    <a:lnTo>
                      <a:pt x="364" y="47"/>
                    </a:lnTo>
                    <a:lnTo>
                      <a:pt x="347" y="33"/>
                    </a:lnTo>
                    <a:lnTo>
                      <a:pt x="327" y="22"/>
                    </a:lnTo>
                    <a:lnTo>
                      <a:pt x="305" y="13"/>
                    </a:lnTo>
                    <a:lnTo>
                      <a:pt x="284" y="7"/>
                    </a:lnTo>
                    <a:lnTo>
                      <a:pt x="259" y="4"/>
                    </a:lnTo>
                    <a:lnTo>
                      <a:pt x="222" y="0"/>
                    </a:lnTo>
                    <a:lnTo>
                      <a:pt x="187" y="4"/>
                    </a:lnTo>
                    <a:lnTo>
                      <a:pt x="167" y="7"/>
                    </a:lnTo>
                    <a:lnTo>
                      <a:pt x="152" y="11"/>
                    </a:lnTo>
                    <a:lnTo>
                      <a:pt x="139" y="14"/>
                    </a:lnTo>
                    <a:lnTo>
                      <a:pt x="125" y="20"/>
                    </a:lnTo>
                    <a:lnTo>
                      <a:pt x="98" y="33"/>
                    </a:lnTo>
                    <a:lnTo>
                      <a:pt x="75" y="51"/>
                    </a:lnTo>
                    <a:lnTo>
                      <a:pt x="60" y="62"/>
                    </a:lnTo>
                    <a:lnTo>
                      <a:pt x="47" y="78"/>
                    </a:lnTo>
                    <a:lnTo>
                      <a:pt x="35" y="92"/>
                    </a:lnTo>
                    <a:lnTo>
                      <a:pt x="23" y="110"/>
                    </a:lnTo>
                    <a:lnTo>
                      <a:pt x="11" y="132"/>
                    </a:lnTo>
                    <a:lnTo>
                      <a:pt x="4" y="158"/>
                    </a:lnTo>
                    <a:lnTo>
                      <a:pt x="0" y="178"/>
                    </a:lnTo>
                    <a:lnTo>
                      <a:pt x="0" y="200"/>
                    </a:lnTo>
                    <a:lnTo>
                      <a:pt x="1" y="233"/>
                    </a:lnTo>
                    <a:lnTo>
                      <a:pt x="7" y="277"/>
                    </a:lnTo>
                    <a:lnTo>
                      <a:pt x="11" y="330"/>
                    </a:lnTo>
                    <a:lnTo>
                      <a:pt x="17" y="384"/>
                    </a:lnTo>
                    <a:lnTo>
                      <a:pt x="17" y="416"/>
                    </a:lnTo>
                    <a:lnTo>
                      <a:pt x="17" y="448"/>
                    </a:lnTo>
                    <a:lnTo>
                      <a:pt x="13" y="463"/>
                    </a:lnTo>
                    <a:lnTo>
                      <a:pt x="39" y="462"/>
                    </a:lnTo>
                    <a:lnTo>
                      <a:pt x="65" y="457"/>
                    </a:lnTo>
                    <a:lnTo>
                      <a:pt x="76" y="454"/>
                    </a:lnTo>
                    <a:lnTo>
                      <a:pt x="89" y="448"/>
                    </a:lnTo>
                    <a:lnTo>
                      <a:pt x="101" y="443"/>
                    </a:lnTo>
                    <a:lnTo>
                      <a:pt x="112" y="436"/>
                    </a:lnTo>
                    <a:lnTo>
                      <a:pt x="121" y="427"/>
                    </a:lnTo>
                    <a:lnTo>
                      <a:pt x="126" y="417"/>
                    </a:lnTo>
                    <a:lnTo>
                      <a:pt x="133" y="405"/>
                    </a:lnTo>
                    <a:lnTo>
                      <a:pt x="136" y="391"/>
                    </a:lnTo>
                    <a:lnTo>
                      <a:pt x="128" y="382"/>
                    </a:lnTo>
                    <a:lnTo>
                      <a:pt x="110" y="355"/>
                    </a:lnTo>
                    <a:lnTo>
                      <a:pt x="102" y="336"/>
                    </a:lnTo>
                    <a:lnTo>
                      <a:pt x="93" y="309"/>
                    </a:lnTo>
                    <a:lnTo>
                      <a:pt x="88" y="278"/>
                    </a:lnTo>
                    <a:lnTo>
                      <a:pt x="85" y="237"/>
                    </a:lnTo>
                    <a:lnTo>
                      <a:pt x="88" y="207"/>
                    </a:lnTo>
                    <a:lnTo>
                      <a:pt x="93" y="184"/>
                    </a:lnTo>
                    <a:lnTo>
                      <a:pt x="98" y="166"/>
                    </a:lnTo>
                    <a:lnTo>
                      <a:pt x="103" y="153"/>
                    </a:lnTo>
                    <a:lnTo>
                      <a:pt x="110" y="141"/>
                    </a:lnTo>
                    <a:lnTo>
                      <a:pt x="119" y="132"/>
                    </a:lnTo>
                    <a:lnTo>
                      <a:pt x="126" y="124"/>
                    </a:lnTo>
                    <a:lnTo>
                      <a:pt x="141" y="113"/>
                    </a:lnTo>
                    <a:lnTo>
                      <a:pt x="158" y="105"/>
                    </a:lnTo>
                    <a:lnTo>
                      <a:pt x="178" y="98"/>
                    </a:lnTo>
                    <a:lnTo>
                      <a:pt x="198" y="93"/>
                    </a:lnTo>
                    <a:lnTo>
                      <a:pt x="227" y="92"/>
                    </a:lnTo>
                    <a:lnTo>
                      <a:pt x="259" y="93"/>
                    </a:lnTo>
                    <a:lnTo>
                      <a:pt x="277" y="98"/>
                    </a:lnTo>
                    <a:lnTo>
                      <a:pt x="297" y="104"/>
                    </a:lnTo>
                    <a:lnTo>
                      <a:pt x="314" y="113"/>
                    </a:lnTo>
                    <a:lnTo>
                      <a:pt x="331" y="127"/>
                    </a:lnTo>
                    <a:lnTo>
                      <a:pt x="344" y="141"/>
                    </a:lnTo>
                    <a:lnTo>
                      <a:pt x="354" y="159"/>
                    </a:lnTo>
                    <a:lnTo>
                      <a:pt x="363" y="180"/>
                    </a:lnTo>
                    <a:lnTo>
                      <a:pt x="367" y="202"/>
                    </a:lnTo>
                    <a:lnTo>
                      <a:pt x="370" y="231"/>
                    </a:lnTo>
                    <a:lnTo>
                      <a:pt x="372" y="265"/>
                    </a:lnTo>
                    <a:lnTo>
                      <a:pt x="371" y="297"/>
                    </a:lnTo>
                    <a:lnTo>
                      <a:pt x="370" y="318"/>
                    </a:lnTo>
                    <a:lnTo>
                      <a:pt x="367" y="339"/>
                    </a:lnTo>
                    <a:lnTo>
                      <a:pt x="364" y="355"/>
                    </a:lnTo>
                    <a:lnTo>
                      <a:pt x="356" y="374"/>
                    </a:lnTo>
                    <a:lnTo>
                      <a:pt x="346" y="389"/>
                    </a:lnTo>
                    <a:lnTo>
                      <a:pt x="333" y="407"/>
                    </a:lnTo>
                    <a:lnTo>
                      <a:pt x="319" y="420"/>
                    </a:lnTo>
                    <a:lnTo>
                      <a:pt x="318" y="42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72" name="Freeform 313"/>
              <p:cNvSpPr>
                <a:spLocks/>
              </p:cNvSpPr>
              <p:nvPr/>
            </p:nvSpPr>
            <p:spPr bwMode="auto">
              <a:xfrm>
                <a:off x="4226" y="2190"/>
                <a:ext cx="95" cy="119"/>
              </a:xfrm>
              <a:custGeom>
                <a:avLst/>
                <a:gdLst>
                  <a:gd name="T0" fmla="*/ 3 w 287"/>
                  <a:gd name="T1" fmla="*/ 4 h 356"/>
                  <a:gd name="T2" fmla="*/ 3 w 287"/>
                  <a:gd name="T3" fmla="*/ 4 h 356"/>
                  <a:gd name="T4" fmla="*/ 3 w 287"/>
                  <a:gd name="T5" fmla="*/ 4 h 356"/>
                  <a:gd name="T6" fmla="*/ 3 w 287"/>
                  <a:gd name="T7" fmla="*/ 3 h 356"/>
                  <a:gd name="T8" fmla="*/ 3 w 287"/>
                  <a:gd name="T9" fmla="*/ 3 h 356"/>
                  <a:gd name="T10" fmla="*/ 3 w 287"/>
                  <a:gd name="T11" fmla="*/ 3 h 356"/>
                  <a:gd name="T12" fmla="*/ 3 w 287"/>
                  <a:gd name="T13" fmla="*/ 3 h 356"/>
                  <a:gd name="T14" fmla="*/ 3 w 287"/>
                  <a:gd name="T15" fmla="*/ 3 h 356"/>
                  <a:gd name="T16" fmla="*/ 3 w 287"/>
                  <a:gd name="T17" fmla="*/ 2 h 356"/>
                  <a:gd name="T18" fmla="*/ 3 w 287"/>
                  <a:gd name="T19" fmla="*/ 2 h 356"/>
                  <a:gd name="T20" fmla="*/ 3 w 287"/>
                  <a:gd name="T21" fmla="*/ 1 h 356"/>
                  <a:gd name="T22" fmla="*/ 3 w 287"/>
                  <a:gd name="T23" fmla="*/ 1 h 356"/>
                  <a:gd name="T24" fmla="*/ 3 w 287"/>
                  <a:gd name="T25" fmla="*/ 1 h 356"/>
                  <a:gd name="T26" fmla="*/ 3 w 287"/>
                  <a:gd name="T27" fmla="*/ 1 h 356"/>
                  <a:gd name="T28" fmla="*/ 3 w 287"/>
                  <a:gd name="T29" fmla="*/ 0 h 356"/>
                  <a:gd name="T30" fmla="*/ 3 w 287"/>
                  <a:gd name="T31" fmla="*/ 0 h 356"/>
                  <a:gd name="T32" fmla="*/ 3 w 287"/>
                  <a:gd name="T33" fmla="*/ 0 h 356"/>
                  <a:gd name="T34" fmla="*/ 2 w 287"/>
                  <a:gd name="T35" fmla="*/ 0 h 356"/>
                  <a:gd name="T36" fmla="*/ 2 w 287"/>
                  <a:gd name="T37" fmla="*/ 0 h 356"/>
                  <a:gd name="T38" fmla="*/ 2 w 287"/>
                  <a:gd name="T39" fmla="*/ 0 h 356"/>
                  <a:gd name="T40" fmla="*/ 1 w 287"/>
                  <a:gd name="T41" fmla="*/ 0 h 356"/>
                  <a:gd name="T42" fmla="*/ 1 w 287"/>
                  <a:gd name="T43" fmla="*/ 0 h 356"/>
                  <a:gd name="T44" fmla="*/ 1 w 287"/>
                  <a:gd name="T45" fmla="*/ 0 h 356"/>
                  <a:gd name="T46" fmla="*/ 1 w 287"/>
                  <a:gd name="T47" fmla="*/ 0 h 356"/>
                  <a:gd name="T48" fmla="*/ 1 w 287"/>
                  <a:gd name="T49" fmla="*/ 0 h 356"/>
                  <a:gd name="T50" fmla="*/ 0 w 287"/>
                  <a:gd name="T51" fmla="*/ 1 h 356"/>
                  <a:gd name="T52" fmla="*/ 0 w 287"/>
                  <a:gd name="T53" fmla="*/ 1 h 356"/>
                  <a:gd name="T54" fmla="*/ 0 w 287"/>
                  <a:gd name="T55" fmla="*/ 1 h 356"/>
                  <a:gd name="T56" fmla="*/ 0 w 287"/>
                  <a:gd name="T57" fmla="*/ 1 h 356"/>
                  <a:gd name="T58" fmla="*/ 0 w 287"/>
                  <a:gd name="T59" fmla="*/ 1 h 356"/>
                  <a:gd name="T60" fmla="*/ 0 w 287"/>
                  <a:gd name="T61" fmla="*/ 1 h 356"/>
                  <a:gd name="T62" fmla="*/ 0 w 287"/>
                  <a:gd name="T63" fmla="*/ 2 h 356"/>
                  <a:gd name="T64" fmla="*/ 0 w 287"/>
                  <a:gd name="T65" fmla="*/ 2 h 356"/>
                  <a:gd name="T66" fmla="*/ 0 w 287"/>
                  <a:gd name="T67" fmla="*/ 3 h 356"/>
                  <a:gd name="T68" fmla="*/ 0 w 287"/>
                  <a:gd name="T69" fmla="*/ 3 h 356"/>
                  <a:gd name="T70" fmla="*/ 0 w 287"/>
                  <a:gd name="T71" fmla="*/ 3 h 356"/>
                  <a:gd name="T72" fmla="*/ 1 w 287"/>
                  <a:gd name="T73" fmla="*/ 4 h 356"/>
                  <a:gd name="T74" fmla="*/ 1 w 287"/>
                  <a:gd name="T75" fmla="*/ 4 h 356"/>
                  <a:gd name="T76" fmla="*/ 1 w 287"/>
                  <a:gd name="T77" fmla="*/ 4 h 356"/>
                  <a:gd name="T78" fmla="*/ 1 w 287"/>
                  <a:gd name="T79" fmla="*/ 4 h 356"/>
                  <a:gd name="T80" fmla="*/ 1 w 287"/>
                  <a:gd name="T81" fmla="*/ 4 h 356"/>
                  <a:gd name="T82" fmla="*/ 1 w 287"/>
                  <a:gd name="T83" fmla="*/ 4 h 356"/>
                  <a:gd name="T84" fmla="*/ 1 w 287"/>
                  <a:gd name="T85" fmla="*/ 4 h 356"/>
                  <a:gd name="T86" fmla="*/ 2 w 287"/>
                  <a:gd name="T87" fmla="*/ 4 h 356"/>
                  <a:gd name="T88" fmla="*/ 2 w 287"/>
                  <a:gd name="T89" fmla="*/ 4 h 356"/>
                  <a:gd name="T90" fmla="*/ 2 w 287"/>
                  <a:gd name="T91" fmla="*/ 4 h 356"/>
                  <a:gd name="T92" fmla="*/ 2 w 287"/>
                  <a:gd name="T93" fmla="*/ 4 h 356"/>
                  <a:gd name="T94" fmla="*/ 3 w 287"/>
                  <a:gd name="T95" fmla="*/ 4 h 356"/>
                  <a:gd name="T96" fmla="*/ 3 w 287"/>
                  <a:gd name="T97" fmla="*/ 4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87"/>
                  <a:gd name="T148" fmla="*/ 0 h 356"/>
                  <a:gd name="T149" fmla="*/ 287 w 287"/>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87" h="356">
                    <a:moveTo>
                      <a:pt x="235" y="329"/>
                    </a:moveTo>
                    <a:lnTo>
                      <a:pt x="248" y="316"/>
                    </a:lnTo>
                    <a:lnTo>
                      <a:pt x="262" y="298"/>
                    </a:lnTo>
                    <a:lnTo>
                      <a:pt x="272" y="282"/>
                    </a:lnTo>
                    <a:lnTo>
                      <a:pt x="279" y="263"/>
                    </a:lnTo>
                    <a:lnTo>
                      <a:pt x="282" y="247"/>
                    </a:lnTo>
                    <a:lnTo>
                      <a:pt x="286" y="227"/>
                    </a:lnTo>
                    <a:lnTo>
                      <a:pt x="287" y="205"/>
                    </a:lnTo>
                    <a:lnTo>
                      <a:pt x="287" y="174"/>
                    </a:lnTo>
                    <a:lnTo>
                      <a:pt x="286" y="140"/>
                    </a:lnTo>
                    <a:lnTo>
                      <a:pt x="282" y="111"/>
                    </a:lnTo>
                    <a:lnTo>
                      <a:pt x="279" y="90"/>
                    </a:lnTo>
                    <a:lnTo>
                      <a:pt x="269" y="68"/>
                    </a:lnTo>
                    <a:lnTo>
                      <a:pt x="259" y="49"/>
                    </a:lnTo>
                    <a:lnTo>
                      <a:pt x="246" y="35"/>
                    </a:lnTo>
                    <a:lnTo>
                      <a:pt x="231" y="22"/>
                    </a:lnTo>
                    <a:lnTo>
                      <a:pt x="212" y="13"/>
                    </a:lnTo>
                    <a:lnTo>
                      <a:pt x="193" y="7"/>
                    </a:lnTo>
                    <a:lnTo>
                      <a:pt x="175" y="2"/>
                    </a:lnTo>
                    <a:lnTo>
                      <a:pt x="142" y="0"/>
                    </a:lnTo>
                    <a:lnTo>
                      <a:pt x="114" y="2"/>
                    </a:lnTo>
                    <a:lnTo>
                      <a:pt x="93" y="7"/>
                    </a:lnTo>
                    <a:lnTo>
                      <a:pt x="73" y="14"/>
                    </a:lnTo>
                    <a:lnTo>
                      <a:pt x="57" y="21"/>
                    </a:lnTo>
                    <a:lnTo>
                      <a:pt x="42" y="33"/>
                    </a:lnTo>
                    <a:lnTo>
                      <a:pt x="34" y="41"/>
                    </a:lnTo>
                    <a:lnTo>
                      <a:pt x="27" y="51"/>
                    </a:lnTo>
                    <a:lnTo>
                      <a:pt x="20" y="62"/>
                    </a:lnTo>
                    <a:lnTo>
                      <a:pt x="14" y="75"/>
                    </a:lnTo>
                    <a:lnTo>
                      <a:pt x="8" y="93"/>
                    </a:lnTo>
                    <a:lnTo>
                      <a:pt x="4" y="115"/>
                    </a:lnTo>
                    <a:lnTo>
                      <a:pt x="0" y="146"/>
                    </a:lnTo>
                    <a:lnTo>
                      <a:pt x="4" y="187"/>
                    </a:lnTo>
                    <a:lnTo>
                      <a:pt x="9" y="218"/>
                    </a:lnTo>
                    <a:lnTo>
                      <a:pt x="18" y="245"/>
                    </a:lnTo>
                    <a:lnTo>
                      <a:pt x="27" y="263"/>
                    </a:lnTo>
                    <a:lnTo>
                      <a:pt x="43" y="291"/>
                    </a:lnTo>
                    <a:lnTo>
                      <a:pt x="51" y="301"/>
                    </a:lnTo>
                    <a:lnTo>
                      <a:pt x="58" y="309"/>
                    </a:lnTo>
                    <a:lnTo>
                      <a:pt x="58" y="310"/>
                    </a:lnTo>
                    <a:lnTo>
                      <a:pt x="64" y="316"/>
                    </a:lnTo>
                    <a:lnTo>
                      <a:pt x="89" y="335"/>
                    </a:lnTo>
                    <a:lnTo>
                      <a:pt x="112" y="348"/>
                    </a:lnTo>
                    <a:lnTo>
                      <a:pt x="132" y="354"/>
                    </a:lnTo>
                    <a:lnTo>
                      <a:pt x="150" y="356"/>
                    </a:lnTo>
                    <a:lnTo>
                      <a:pt x="175" y="356"/>
                    </a:lnTo>
                    <a:lnTo>
                      <a:pt x="199" y="350"/>
                    </a:lnTo>
                    <a:lnTo>
                      <a:pt x="225" y="337"/>
                    </a:lnTo>
                    <a:lnTo>
                      <a:pt x="235" y="3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73" name="Freeform 314"/>
              <p:cNvSpPr>
                <a:spLocks/>
              </p:cNvSpPr>
              <p:nvPr/>
            </p:nvSpPr>
            <p:spPr bwMode="auto">
              <a:xfrm>
                <a:off x="4321" y="2330"/>
                <a:ext cx="44" cy="38"/>
              </a:xfrm>
              <a:custGeom>
                <a:avLst/>
                <a:gdLst>
                  <a:gd name="T0" fmla="*/ 2 w 131"/>
                  <a:gd name="T1" fmla="*/ 0 h 115"/>
                  <a:gd name="T2" fmla="*/ 1 w 131"/>
                  <a:gd name="T3" fmla="*/ 0 h 115"/>
                  <a:gd name="T4" fmla="*/ 1 w 131"/>
                  <a:gd name="T5" fmla="*/ 0 h 115"/>
                  <a:gd name="T6" fmla="*/ 1 w 131"/>
                  <a:gd name="T7" fmla="*/ 0 h 115"/>
                  <a:gd name="T8" fmla="*/ 0 w 131"/>
                  <a:gd name="T9" fmla="*/ 1 h 115"/>
                  <a:gd name="T10" fmla="*/ 1 w 131"/>
                  <a:gd name="T11" fmla="*/ 1 h 115"/>
                  <a:gd name="T12" fmla="*/ 1 w 131"/>
                  <a:gd name="T13" fmla="*/ 1 h 115"/>
                  <a:gd name="T14" fmla="*/ 2 w 131"/>
                  <a:gd name="T15" fmla="*/ 0 h 115"/>
                  <a:gd name="T16" fmla="*/ 2 w 131"/>
                  <a:gd name="T17" fmla="*/ 0 h 1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1"/>
                  <a:gd name="T28" fmla="*/ 0 h 115"/>
                  <a:gd name="T29" fmla="*/ 131 w 131"/>
                  <a:gd name="T30" fmla="*/ 115 h 1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1" h="115">
                    <a:moveTo>
                      <a:pt x="131" y="33"/>
                    </a:moveTo>
                    <a:lnTo>
                      <a:pt x="116" y="24"/>
                    </a:lnTo>
                    <a:lnTo>
                      <a:pt x="94" y="1"/>
                    </a:lnTo>
                    <a:lnTo>
                      <a:pt x="93" y="0"/>
                    </a:lnTo>
                    <a:lnTo>
                      <a:pt x="0" y="48"/>
                    </a:lnTo>
                    <a:lnTo>
                      <a:pt x="73" y="94"/>
                    </a:lnTo>
                    <a:lnTo>
                      <a:pt x="100" y="115"/>
                    </a:lnTo>
                    <a:lnTo>
                      <a:pt x="130" y="37"/>
                    </a:lnTo>
                    <a:lnTo>
                      <a:pt x="131" y="3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74" name="Freeform 315"/>
              <p:cNvSpPr>
                <a:spLocks/>
              </p:cNvSpPr>
              <p:nvPr/>
            </p:nvSpPr>
            <p:spPr bwMode="auto">
              <a:xfrm>
                <a:off x="4350" y="2304"/>
                <a:ext cx="117" cy="83"/>
              </a:xfrm>
              <a:custGeom>
                <a:avLst/>
                <a:gdLst>
                  <a:gd name="T0" fmla="*/ 1 w 351"/>
                  <a:gd name="T1" fmla="*/ 1 h 250"/>
                  <a:gd name="T2" fmla="*/ 1 w 351"/>
                  <a:gd name="T3" fmla="*/ 2 h 250"/>
                  <a:gd name="T4" fmla="*/ 1 w 351"/>
                  <a:gd name="T5" fmla="*/ 2 h 250"/>
                  <a:gd name="T6" fmla="*/ 1 w 351"/>
                  <a:gd name="T7" fmla="*/ 2 h 250"/>
                  <a:gd name="T8" fmla="*/ 1 w 351"/>
                  <a:gd name="T9" fmla="*/ 2 h 250"/>
                  <a:gd name="T10" fmla="*/ 1 w 351"/>
                  <a:gd name="T11" fmla="*/ 3 h 250"/>
                  <a:gd name="T12" fmla="*/ 1 w 351"/>
                  <a:gd name="T13" fmla="*/ 3 h 250"/>
                  <a:gd name="T14" fmla="*/ 2 w 351"/>
                  <a:gd name="T15" fmla="*/ 3 h 250"/>
                  <a:gd name="T16" fmla="*/ 2 w 351"/>
                  <a:gd name="T17" fmla="*/ 3 h 250"/>
                  <a:gd name="T18" fmla="*/ 2 w 351"/>
                  <a:gd name="T19" fmla="*/ 3 h 250"/>
                  <a:gd name="T20" fmla="*/ 2 w 351"/>
                  <a:gd name="T21" fmla="*/ 3 h 250"/>
                  <a:gd name="T22" fmla="*/ 3 w 351"/>
                  <a:gd name="T23" fmla="*/ 3 h 250"/>
                  <a:gd name="T24" fmla="*/ 3 w 351"/>
                  <a:gd name="T25" fmla="*/ 3 h 250"/>
                  <a:gd name="T26" fmla="*/ 3 w 351"/>
                  <a:gd name="T27" fmla="*/ 2 h 250"/>
                  <a:gd name="T28" fmla="*/ 4 w 351"/>
                  <a:gd name="T29" fmla="*/ 2 h 250"/>
                  <a:gd name="T30" fmla="*/ 3 w 351"/>
                  <a:gd name="T31" fmla="*/ 2 h 250"/>
                  <a:gd name="T32" fmla="*/ 4 w 351"/>
                  <a:gd name="T33" fmla="*/ 3 h 250"/>
                  <a:gd name="T34" fmla="*/ 4 w 351"/>
                  <a:gd name="T35" fmla="*/ 3 h 250"/>
                  <a:gd name="T36" fmla="*/ 4 w 351"/>
                  <a:gd name="T37" fmla="*/ 3 h 250"/>
                  <a:gd name="T38" fmla="*/ 4 w 351"/>
                  <a:gd name="T39" fmla="*/ 2 h 250"/>
                  <a:gd name="T40" fmla="*/ 4 w 351"/>
                  <a:gd name="T41" fmla="*/ 2 h 250"/>
                  <a:gd name="T42" fmla="*/ 4 w 351"/>
                  <a:gd name="T43" fmla="*/ 2 h 250"/>
                  <a:gd name="T44" fmla="*/ 4 w 351"/>
                  <a:gd name="T45" fmla="*/ 1 h 250"/>
                  <a:gd name="T46" fmla="*/ 4 w 351"/>
                  <a:gd name="T47" fmla="*/ 1 h 250"/>
                  <a:gd name="T48" fmla="*/ 4 w 351"/>
                  <a:gd name="T49" fmla="*/ 1 h 250"/>
                  <a:gd name="T50" fmla="*/ 4 w 351"/>
                  <a:gd name="T51" fmla="*/ 1 h 250"/>
                  <a:gd name="T52" fmla="*/ 4 w 351"/>
                  <a:gd name="T53" fmla="*/ 1 h 250"/>
                  <a:gd name="T54" fmla="*/ 4 w 351"/>
                  <a:gd name="T55" fmla="*/ 1 h 250"/>
                  <a:gd name="T56" fmla="*/ 4 w 351"/>
                  <a:gd name="T57" fmla="*/ 0 h 250"/>
                  <a:gd name="T58" fmla="*/ 4 w 351"/>
                  <a:gd name="T59" fmla="*/ 0 h 250"/>
                  <a:gd name="T60" fmla="*/ 3 w 351"/>
                  <a:gd name="T61" fmla="*/ 0 h 250"/>
                  <a:gd name="T62" fmla="*/ 3 w 351"/>
                  <a:gd name="T63" fmla="*/ 1 h 250"/>
                  <a:gd name="T64" fmla="*/ 3 w 351"/>
                  <a:gd name="T65" fmla="*/ 1 h 250"/>
                  <a:gd name="T66" fmla="*/ 3 w 351"/>
                  <a:gd name="T67" fmla="*/ 1 h 250"/>
                  <a:gd name="T68" fmla="*/ 3 w 351"/>
                  <a:gd name="T69" fmla="*/ 1 h 250"/>
                  <a:gd name="T70" fmla="*/ 3 w 351"/>
                  <a:gd name="T71" fmla="*/ 1 h 250"/>
                  <a:gd name="T72" fmla="*/ 3 w 351"/>
                  <a:gd name="T73" fmla="*/ 1 h 250"/>
                  <a:gd name="T74" fmla="*/ 2 w 351"/>
                  <a:gd name="T75" fmla="*/ 2 h 250"/>
                  <a:gd name="T76" fmla="*/ 2 w 351"/>
                  <a:gd name="T77" fmla="*/ 2 h 250"/>
                  <a:gd name="T78" fmla="*/ 2 w 351"/>
                  <a:gd name="T79" fmla="*/ 2 h 250"/>
                  <a:gd name="T80" fmla="*/ 2 w 351"/>
                  <a:gd name="T81" fmla="*/ 1 h 250"/>
                  <a:gd name="T82" fmla="*/ 2 w 351"/>
                  <a:gd name="T83" fmla="*/ 1 h 250"/>
                  <a:gd name="T84" fmla="*/ 2 w 351"/>
                  <a:gd name="T85" fmla="*/ 1 h 250"/>
                  <a:gd name="T86" fmla="*/ 1 w 351"/>
                  <a:gd name="T87" fmla="*/ 1 h 250"/>
                  <a:gd name="T88" fmla="*/ 1 w 351"/>
                  <a:gd name="T89" fmla="*/ 0 h 250"/>
                  <a:gd name="T90" fmla="*/ 1 w 351"/>
                  <a:gd name="T91" fmla="*/ 0 h 250"/>
                  <a:gd name="T92" fmla="*/ 1 w 351"/>
                  <a:gd name="T93" fmla="*/ 0 h 250"/>
                  <a:gd name="T94" fmla="*/ 1 w 351"/>
                  <a:gd name="T95" fmla="*/ 0 h 250"/>
                  <a:gd name="T96" fmla="*/ 1 w 351"/>
                  <a:gd name="T97" fmla="*/ 0 h 250"/>
                  <a:gd name="T98" fmla="*/ 1 w 351"/>
                  <a:gd name="T99" fmla="*/ 0 h 250"/>
                  <a:gd name="T100" fmla="*/ 1 w 351"/>
                  <a:gd name="T101" fmla="*/ 0 h 250"/>
                  <a:gd name="T102" fmla="*/ 1 w 351"/>
                  <a:gd name="T103" fmla="*/ 0 h 250"/>
                  <a:gd name="T104" fmla="*/ 1 w 351"/>
                  <a:gd name="T105" fmla="*/ 0 h 250"/>
                  <a:gd name="T106" fmla="*/ 0 w 351"/>
                  <a:gd name="T107" fmla="*/ 0 h 250"/>
                  <a:gd name="T108" fmla="*/ 0 w 351"/>
                  <a:gd name="T109" fmla="*/ 0 h 250"/>
                  <a:gd name="T110" fmla="*/ 0 w 351"/>
                  <a:gd name="T111" fmla="*/ 0 h 250"/>
                  <a:gd name="T112" fmla="*/ 0 w 351"/>
                  <a:gd name="T113" fmla="*/ 1 h 250"/>
                  <a:gd name="T114" fmla="*/ 0 w 351"/>
                  <a:gd name="T115" fmla="*/ 1 h 250"/>
                  <a:gd name="T116" fmla="*/ 0 w 351"/>
                  <a:gd name="T117" fmla="*/ 1 h 250"/>
                  <a:gd name="T118" fmla="*/ 1 w 351"/>
                  <a:gd name="T119" fmla="*/ 1 h 2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51"/>
                  <a:gd name="T181" fmla="*/ 0 h 250"/>
                  <a:gd name="T182" fmla="*/ 351 w 351"/>
                  <a:gd name="T183" fmla="*/ 250 h 2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51" h="250">
                    <a:moveTo>
                      <a:pt x="43" y="111"/>
                    </a:moveTo>
                    <a:lnTo>
                      <a:pt x="57" y="122"/>
                    </a:lnTo>
                    <a:lnTo>
                      <a:pt x="65" y="142"/>
                    </a:lnTo>
                    <a:lnTo>
                      <a:pt x="71" y="154"/>
                    </a:lnTo>
                    <a:lnTo>
                      <a:pt x="85" y="186"/>
                    </a:lnTo>
                    <a:lnTo>
                      <a:pt x="98" y="205"/>
                    </a:lnTo>
                    <a:lnTo>
                      <a:pt x="116" y="223"/>
                    </a:lnTo>
                    <a:lnTo>
                      <a:pt x="145" y="238"/>
                    </a:lnTo>
                    <a:lnTo>
                      <a:pt x="165" y="246"/>
                    </a:lnTo>
                    <a:lnTo>
                      <a:pt x="179" y="250"/>
                    </a:lnTo>
                    <a:lnTo>
                      <a:pt x="198" y="244"/>
                    </a:lnTo>
                    <a:lnTo>
                      <a:pt x="219" y="233"/>
                    </a:lnTo>
                    <a:lnTo>
                      <a:pt x="254" y="210"/>
                    </a:lnTo>
                    <a:lnTo>
                      <a:pt x="275" y="186"/>
                    </a:lnTo>
                    <a:lnTo>
                      <a:pt x="300" y="144"/>
                    </a:lnTo>
                    <a:lnTo>
                      <a:pt x="275" y="188"/>
                    </a:lnTo>
                    <a:lnTo>
                      <a:pt x="289" y="205"/>
                    </a:lnTo>
                    <a:lnTo>
                      <a:pt x="301" y="219"/>
                    </a:lnTo>
                    <a:lnTo>
                      <a:pt x="321" y="205"/>
                    </a:lnTo>
                    <a:lnTo>
                      <a:pt x="335" y="186"/>
                    </a:lnTo>
                    <a:lnTo>
                      <a:pt x="345" y="154"/>
                    </a:lnTo>
                    <a:lnTo>
                      <a:pt x="350" y="122"/>
                    </a:lnTo>
                    <a:lnTo>
                      <a:pt x="351" y="102"/>
                    </a:lnTo>
                    <a:lnTo>
                      <a:pt x="350" y="81"/>
                    </a:lnTo>
                    <a:lnTo>
                      <a:pt x="343" y="53"/>
                    </a:lnTo>
                    <a:lnTo>
                      <a:pt x="342" y="50"/>
                    </a:lnTo>
                    <a:lnTo>
                      <a:pt x="336" y="43"/>
                    </a:lnTo>
                    <a:lnTo>
                      <a:pt x="330" y="41"/>
                    </a:lnTo>
                    <a:lnTo>
                      <a:pt x="314" y="35"/>
                    </a:lnTo>
                    <a:lnTo>
                      <a:pt x="288" y="33"/>
                    </a:lnTo>
                    <a:lnTo>
                      <a:pt x="263" y="36"/>
                    </a:lnTo>
                    <a:lnTo>
                      <a:pt x="234" y="53"/>
                    </a:lnTo>
                    <a:lnTo>
                      <a:pt x="223" y="63"/>
                    </a:lnTo>
                    <a:lnTo>
                      <a:pt x="213" y="76"/>
                    </a:lnTo>
                    <a:lnTo>
                      <a:pt x="210" y="89"/>
                    </a:lnTo>
                    <a:lnTo>
                      <a:pt x="208" y="112"/>
                    </a:lnTo>
                    <a:lnTo>
                      <a:pt x="210" y="119"/>
                    </a:lnTo>
                    <a:lnTo>
                      <a:pt x="190" y="133"/>
                    </a:lnTo>
                    <a:lnTo>
                      <a:pt x="177" y="144"/>
                    </a:lnTo>
                    <a:lnTo>
                      <a:pt x="165" y="125"/>
                    </a:lnTo>
                    <a:lnTo>
                      <a:pt x="151" y="113"/>
                    </a:lnTo>
                    <a:lnTo>
                      <a:pt x="129" y="101"/>
                    </a:lnTo>
                    <a:lnTo>
                      <a:pt x="123" y="68"/>
                    </a:lnTo>
                    <a:lnTo>
                      <a:pt x="116" y="47"/>
                    </a:lnTo>
                    <a:lnTo>
                      <a:pt x="113" y="36"/>
                    </a:lnTo>
                    <a:lnTo>
                      <a:pt x="110" y="30"/>
                    </a:lnTo>
                    <a:lnTo>
                      <a:pt x="107" y="26"/>
                    </a:lnTo>
                    <a:lnTo>
                      <a:pt x="103" y="21"/>
                    </a:lnTo>
                    <a:lnTo>
                      <a:pt x="94" y="15"/>
                    </a:lnTo>
                    <a:lnTo>
                      <a:pt x="79" y="6"/>
                    </a:lnTo>
                    <a:lnTo>
                      <a:pt x="69" y="1"/>
                    </a:lnTo>
                    <a:lnTo>
                      <a:pt x="58" y="0"/>
                    </a:lnTo>
                    <a:lnTo>
                      <a:pt x="41" y="1"/>
                    </a:lnTo>
                    <a:lnTo>
                      <a:pt x="23" y="7"/>
                    </a:lnTo>
                    <a:lnTo>
                      <a:pt x="11" y="20"/>
                    </a:lnTo>
                    <a:lnTo>
                      <a:pt x="1" y="36"/>
                    </a:lnTo>
                    <a:lnTo>
                      <a:pt x="0" y="59"/>
                    </a:lnTo>
                    <a:lnTo>
                      <a:pt x="8" y="78"/>
                    </a:lnTo>
                    <a:lnTo>
                      <a:pt x="30" y="102"/>
                    </a:lnTo>
                    <a:lnTo>
                      <a:pt x="43" y="11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75" name="Freeform 316"/>
              <p:cNvSpPr>
                <a:spLocks/>
              </p:cNvSpPr>
              <p:nvPr/>
            </p:nvSpPr>
            <p:spPr bwMode="auto">
              <a:xfrm>
                <a:off x="4337" y="2341"/>
                <a:ext cx="118" cy="119"/>
              </a:xfrm>
              <a:custGeom>
                <a:avLst/>
                <a:gdLst>
                  <a:gd name="T0" fmla="*/ 3 w 356"/>
                  <a:gd name="T1" fmla="*/ 4 h 357"/>
                  <a:gd name="T2" fmla="*/ 2 w 356"/>
                  <a:gd name="T3" fmla="*/ 4 h 357"/>
                  <a:gd name="T4" fmla="*/ 2 w 356"/>
                  <a:gd name="T5" fmla="*/ 4 h 357"/>
                  <a:gd name="T6" fmla="*/ 0 w 356"/>
                  <a:gd name="T7" fmla="*/ 3 h 357"/>
                  <a:gd name="T8" fmla="*/ 0 w 356"/>
                  <a:gd name="T9" fmla="*/ 3 h 357"/>
                  <a:gd name="T10" fmla="*/ 0 w 356"/>
                  <a:gd name="T11" fmla="*/ 3 h 357"/>
                  <a:gd name="T12" fmla="*/ 0 w 356"/>
                  <a:gd name="T13" fmla="*/ 3 h 357"/>
                  <a:gd name="T14" fmla="*/ 1 w 356"/>
                  <a:gd name="T15" fmla="*/ 2 h 357"/>
                  <a:gd name="T16" fmla="*/ 1 w 356"/>
                  <a:gd name="T17" fmla="*/ 2 h 357"/>
                  <a:gd name="T18" fmla="*/ 1 w 356"/>
                  <a:gd name="T19" fmla="*/ 2 h 357"/>
                  <a:gd name="T20" fmla="*/ 1 w 356"/>
                  <a:gd name="T21" fmla="*/ 1 h 357"/>
                  <a:gd name="T22" fmla="*/ 1 w 356"/>
                  <a:gd name="T23" fmla="*/ 1 h 357"/>
                  <a:gd name="T24" fmla="*/ 1 w 356"/>
                  <a:gd name="T25" fmla="*/ 1 h 357"/>
                  <a:gd name="T26" fmla="*/ 1 w 356"/>
                  <a:gd name="T27" fmla="*/ 0 h 357"/>
                  <a:gd name="T28" fmla="*/ 1 w 356"/>
                  <a:gd name="T29" fmla="*/ 0 h 357"/>
                  <a:gd name="T30" fmla="*/ 1 w 356"/>
                  <a:gd name="T31" fmla="*/ 0 h 357"/>
                  <a:gd name="T32" fmla="*/ 1 w 356"/>
                  <a:gd name="T33" fmla="*/ 0 h 357"/>
                  <a:gd name="T34" fmla="*/ 1 w 356"/>
                  <a:gd name="T35" fmla="*/ 0 h 357"/>
                  <a:gd name="T36" fmla="*/ 1 w 356"/>
                  <a:gd name="T37" fmla="*/ 1 h 357"/>
                  <a:gd name="T38" fmla="*/ 2 w 356"/>
                  <a:gd name="T39" fmla="*/ 1 h 357"/>
                  <a:gd name="T40" fmla="*/ 2 w 356"/>
                  <a:gd name="T41" fmla="*/ 1 h 357"/>
                  <a:gd name="T42" fmla="*/ 2 w 356"/>
                  <a:gd name="T43" fmla="*/ 2 h 357"/>
                  <a:gd name="T44" fmla="*/ 3 w 356"/>
                  <a:gd name="T45" fmla="*/ 2 h 357"/>
                  <a:gd name="T46" fmla="*/ 3 w 356"/>
                  <a:gd name="T47" fmla="*/ 2 h 357"/>
                  <a:gd name="T48" fmla="*/ 3 w 356"/>
                  <a:gd name="T49" fmla="*/ 2 h 357"/>
                  <a:gd name="T50" fmla="*/ 4 w 356"/>
                  <a:gd name="T51" fmla="*/ 1 h 357"/>
                  <a:gd name="T52" fmla="*/ 4 w 356"/>
                  <a:gd name="T53" fmla="*/ 1 h 357"/>
                  <a:gd name="T54" fmla="*/ 4 w 356"/>
                  <a:gd name="T55" fmla="*/ 0 h 357"/>
                  <a:gd name="T56" fmla="*/ 4 w 356"/>
                  <a:gd name="T57" fmla="*/ 1 h 357"/>
                  <a:gd name="T58" fmla="*/ 4 w 356"/>
                  <a:gd name="T59" fmla="*/ 1 h 357"/>
                  <a:gd name="T60" fmla="*/ 4 w 356"/>
                  <a:gd name="T61" fmla="*/ 1 h 357"/>
                  <a:gd name="T62" fmla="*/ 4 w 356"/>
                  <a:gd name="T63" fmla="*/ 1 h 357"/>
                  <a:gd name="T64" fmla="*/ 4 w 356"/>
                  <a:gd name="T65" fmla="*/ 2 h 357"/>
                  <a:gd name="T66" fmla="*/ 4 w 356"/>
                  <a:gd name="T67" fmla="*/ 2 h 357"/>
                  <a:gd name="T68" fmla="*/ 4 w 356"/>
                  <a:gd name="T69" fmla="*/ 3 h 357"/>
                  <a:gd name="T70" fmla="*/ 4 w 356"/>
                  <a:gd name="T71" fmla="*/ 3 h 357"/>
                  <a:gd name="T72" fmla="*/ 4 w 356"/>
                  <a:gd name="T73" fmla="*/ 3 h 357"/>
                  <a:gd name="T74" fmla="*/ 4 w 356"/>
                  <a:gd name="T75" fmla="*/ 4 h 357"/>
                  <a:gd name="T76" fmla="*/ 3 w 356"/>
                  <a:gd name="T77" fmla="*/ 4 h 357"/>
                  <a:gd name="T78" fmla="*/ 3 w 356"/>
                  <a:gd name="T79" fmla="*/ 4 h 357"/>
                  <a:gd name="T80" fmla="*/ 3 w 356"/>
                  <a:gd name="T81" fmla="*/ 4 h 357"/>
                  <a:gd name="T82" fmla="*/ 3 w 356"/>
                  <a:gd name="T83" fmla="*/ 4 h 357"/>
                  <a:gd name="T84" fmla="*/ 3 w 356"/>
                  <a:gd name="T85" fmla="*/ 4 h 357"/>
                  <a:gd name="T86" fmla="*/ 3 w 356"/>
                  <a:gd name="T87" fmla="*/ 4 h 3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56"/>
                  <a:gd name="T133" fmla="*/ 0 h 357"/>
                  <a:gd name="T134" fmla="*/ 356 w 356"/>
                  <a:gd name="T135" fmla="*/ 357 h 35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56" h="357">
                    <a:moveTo>
                      <a:pt x="206" y="357"/>
                    </a:moveTo>
                    <a:lnTo>
                      <a:pt x="172" y="331"/>
                    </a:lnTo>
                    <a:lnTo>
                      <a:pt x="132" y="303"/>
                    </a:lnTo>
                    <a:lnTo>
                      <a:pt x="37" y="255"/>
                    </a:lnTo>
                    <a:lnTo>
                      <a:pt x="13" y="240"/>
                    </a:lnTo>
                    <a:lnTo>
                      <a:pt x="0" y="227"/>
                    </a:lnTo>
                    <a:lnTo>
                      <a:pt x="11" y="206"/>
                    </a:lnTo>
                    <a:lnTo>
                      <a:pt x="63" y="152"/>
                    </a:lnTo>
                    <a:lnTo>
                      <a:pt x="87" y="140"/>
                    </a:lnTo>
                    <a:lnTo>
                      <a:pt x="63" y="152"/>
                    </a:lnTo>
                    <a:lnTo>
                      <a:pt x="63" y="99"/>
                    </a:lnTo>
                    <a:lnTo>
                      <a:pt x="60" y="88"/>
                    </a:lnTo>
                    <a:lnTo>
                      <a:pt x="55" y="83"/>
                    </a:lnTo>
                    <a:lnTo>
                      <a:pt x="84" y="3"/>
                    </a:lnTo>
                    <a:lnTo>
                      <a:pt x="85" y="0"/>
                    </a:lnTo>
                    <a:lnTo>
                      <a:pt x="84" y="0"/>
                    </a:lnTo>
                    <a:lnTo>
                      <a:pt x="98" y="10"/>
                    </a:lnTo>
                    <a:lnTo>
                      <a:pt x="106" y="30"/>
                    </a:lnTo>
                    <a:lnTo>
                      <a:pt x="112" y="43"/>
                    </a:lnTo>
                    <a:lnTo>
                      <a:pt x="126" y="75"/>
                    </a:lnTo>
                    <a:lnTo>
                      <a:pt x="157" y="110"/>
                    </a:lnTo>
                    <a:lnTo>
                      <a:pt x="186" y="127"/>
                    </a:lnTo>
                    <a:lnTo>
                      <a:pt x="206" y="135"/>
                    </a:lnTo>
                    <a:lnTo>
                      <a:pt x="220" y="139"/>
                    </a:lnTo>
                    <a:lnTo>
                      <a:pt x="239" y="133"/>
                    </a:lnTo>
                    <a:lnTo>
                      <a:pt x="295" y="99"/>
                    </a:lnTo>
                    <a:lnTo>
                      <a:pt x="316" y="75"/>
                    </a:lnTo>
                    <a:lnTo>
                      <a:pt x="341" y="33"/>
                    </a:lnTo>
                    <a:lnTo>
                      <a:pt x="316" y="76"/>
                    </a:lnTo>
                    <a:lnTo>
                      <a:pt x="331" y="94"/>
                    </a:lnTo>
                    <a:lnTo>
                      <a:pt x="342" y="108"/>
                    </a:lnTo>
                    <a:lnTo>
                      <a:pt x="342" y="109"/>
                    </a:lnTo>
                    <a:lnTo>
                      <a:pt x="352" y="149"/>
                    </a:lnTo>
                    <a:lnTo>
                      <a:pt x="356" y="182"/>
                    </a:lnTo>
                    <a:lnTo>
                      <a:pt x="352" y="215"/>
                    </a:lnTo>
                    <a:lnTo>
                      <a:pt x="344" y="247"/>
                    </a:lnTo>
                    <a:lnTo>
                      <a:pt x="329" y="280"/>
                    </a:lnTo>
                    <a:lnTo>
                      <a:pt x="305" y="305"/>
                    </a:lnTo>
                    <a:lnTo>
                      <a:pt x="285" y="312"/>
                    </a:lnTo>
                    <a:lnTo>
                      <a:pt x="262" y="320"/>
                    </a:lnTo>
                    <a:lnTo>
                      <a:pt x="250" y="324"/>
                    </a:lnTo>
                    <a:lnTo>
                      <a:pt x="238" y="331"/>
                    </a:lnTo>
                    <a:lnTo>
                      <a:pt x="209" y="356"/>
                    </a:lnTo>
                    <a:lnTo>
                      <a:pt x="206" y="35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76" name="Freeform 317"/>
              <p:cNvSpPr>
                <a:spLocks/>
              </p:cNvSpPr>
              <p:nvPr/>
            </p:nvSpPr>
            <p:spPr bwMode="auto">
              <a:xfrm>
                <a:off x="4376" y="2443"/>
                <a:ext cx="66" cy="63"/>
              </a:xfrm>
              <a:custGeom>
                <a:avLst/>
                <a:gdLst>
                  <a:gd name="T0" fmla="*/ 2 w 199"/>
                  <a:gd name="T1" fmla="*/ 0 h 188"/>
                  <a:gd name="T2" fmla="*/ 2 w 199"/>
                  <a:gd name="T3" fmla="*/ 0 h 188"/>
                  <a:gd name="T4" fmla="*/ 2 w 199"/>
                  <a:gd name="T5" fmla="*/ 0 h 188"/>
                  <a:gd name="T6" fmla="*/ 2 w 199"/>
                  <a:gd name="T7" fmla="*/ 0 h 188"/>
                  <a:gd name="T8" fmla="*/ 1 w 199"/>
                  <a:gd name="T9" fmla="*/ 0 h 188"/>
                  <a:gd name="T10" fmla="*/ 1 w 199"/>
                  <a:gd name="T11" fmla="*/ 1 h 188"/>
                  <a:gd name="T12" fmla="*/ 1 w 199"/>
                  <a:gd name="T13" fmla="*/ 1 h 188"/>
                  <a:gd name="T14" fmla="*/ 1 w 199"/>
                  <a:gd name="T15" fmla="*/ 1 h 188"/>
                  <a:gd name="T16" fmla="*/ 1 w 199"/>
                  <a:gd name="T17" fmla="*/ 1 h 188"/>
                  <a:gd name="T18" fmla="*/ 1 w 199"/>
                  <a:gd name="T19" fmla="*/ 1 h 188"/>
                  <a:gd name="T20" fmla="*/ 1 w 199"/>
                  <a:gd name="T21" fmla="*/ 1 h 188"/>
                  <a:gd name="T22" fmla="*/ 0 w 199"/>
                  <a:gd name="T23" fmla="*/ 1 h 188"/>
                  <a:gd name="T24" fmla="*/ 0 w 199"/>
                  <a:gd name="T25" fmla="*/ 1 h 188"/>
                  <a:gd name="T26" fmla="*/ 0 w 199"/>
                  <a:gd name="T27" fmla="*/ 2 h 188"/>
                  <a:gd name="T28" fmla="*/ 0 w 199"/>
                  <a:gd name="T29" fmla="*/ 2 h 188"/>
                  <a:gd name="T30" fmla="*/ 0 w 199"/>
                  <a:gd name="T31" fmla="*/ 2 h 188"/>
                  <a:gd name="T32" fmla="*/ 0 w 199"/>
                  <a:gd name="T33" fmla="*/ 2 h 188"/>
                  <a:gd name="T34" fmla="*/ 1 w 199"/>
                  <a:gd name="T35" fmla="*/ 2 h 188"/>
                  <a:gd name="T36" fmla="*/ 1 w 199"/>
                  <a:gd name="T37" fmla="*/ 2 h 188"/>
                  <a:gd name="T38" fmla="*/ 1 w 199"/>
                  <a:gd name="T39" fmla="*/ 2 h 188"/>
                  <a:gd name="T40" fmla="*/ 2 w 199"/>
                  <a:gd name="T41" fmla="*/ 2 h 188"/>
                  <a:gd name="T42" fmla="*/ 2 w 199"/>
                  <a:gd name="T43" fmla="*/ 2 h 188"/>
                  <a:gd name="T44" fmla="*/ 2 w 199"/>
                  <a:gd name="T45" fmla="*/ 1 h 188"/>
                  <a:gd name="T46" fmla="*/ 2 w 199"/>
                  <a:gd name="T47" fmla="*/ 1 h 188"/>
                  <a:gd name="T48" fmla="*/ 2 w 199"/>
                  <a:gd name="T49" fmla="*/ 1 h 188"/>
                  <a:gd name="T50" fmla="*/ 2 w 199"/>
                  <a:gd name="T51" fmla="*/ 0 h 188"/>
                  <a:gd name="T52" fmla="*/ 2 w 199"/>
                  <a:gd name="T53" fmla="*/ 0 h 188"/>
                  <a:gd name="T54" fmla="*/ 2 w 199"/>
                  <a:gd name="T55" fmla="*/ 0 h 188"/>
                  <a:gd name="T56" fmla="*/ 2 w 199"/>
                  <a:gd name="T57" fmla="*/ 0 h 188"/>
                  <a:gd name="T58" fmla="*/ 2 w 199"/>
                  <a:gd name="T59" fmla="*/ 0 h 18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9"/>
                  <a:gd name="T91" fmla="*/ 0 h 188"/>
                  <a:gd name="T92" fmla="*/ 199 w 199"/>
                  <a:gd name="T93" fmla="*/ 188 h 18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9" h="188">
                    <a:moveTo>
                      <a:pt x="186" y="0"/>
                    </a:moveTo>
                    <a:lnTo>
                      <a:pt x="167" y="8"/>
                    </a:lnTo>
                    <a:lnTo>
                      <a:pt x="143" y="15"/>
                    </a:lnTo>
                    <a:lnTo>
                      <a:pt x="131" y="19"/>
                    </a:lnTo>
                    <a:lnTo>
                      <a:pt x="119" y="26"/>
                    </a:lnTo>
                    <a:lnTo>
                      <a:pt x="90" y="51"/>
                    </a:lnTo>
                    <a:lnTo>
                      <a:pt x="87" y="52"/>
                    </a:lnTo>
                    <a:lnTo>
                      <a:pt x="87" y="51"/>
                    </a:lnTo>
                    <a:lnTo>
                      <a:pt x="79" y="61"/>
                    </a:lnTo>
                    <a:lnTo>
                      <a:pt x="57" y="81"/>
                    </a:lnTo>
                    <a:lnTo>
                      <a:pt x="41" y="86"/>
                    </a:lnTo>
                    <a:lnTo>
                      <a:pt x="6" y="85"/>
                    </a:lnTo>
                    <a:lnTo>
                      <a:pt x="7" y="117"/>
                    </a:lnTo>
                    <a:lnTo>
                      <a:pt x="3" y="150"/>
                    </a:lnTo>
                    <a:lnTo>
                      <a:pt x="5" y="151"/>
                    </a:lnTo>
                    <a:lnTo>
                      <a:pt x="0" y="186"/>
                    </a:lnTo>
                    <a:lnTo>
                      <a:pt x="0" y="188"/>
                    </a:lnTo>
                    <a:lnTo>
                      <a:pt x="51" y="180"/>
                    </a:lnTo>
                    <a:lnTo>
                      <a:pt x="90" y="173"/>
                    </a:lnTo>
                    <a:lnTo>
                      <a:pt x="111" y="167"/>
                    </a:lnTo>
                    <a:lnTo>
                      <a:pt x="127" y="157"/>
                    </a:lnTo>
                    <a:lnTo>
                      <a:pt x="137" y="146"/>
                    </a:lnTo>
                    <a:lnTo>
                      <a:pt x="161" y="104"/>
                    </a:lnTo>
                    <a:lnTo>
                      <a:pt x="173" y="70"/>
                    </a:lnTo>
                    <a:lnTo>
                      <a:pt x="186" y="54"/>
                    </a:lnTo>
                    <a:lnTo>
                      <a:pt x="197" y="27"/>
                    </a:lnTo>
                    <a:lnTo>
                      <a:pt x="199" y="12"/>
                    </a:lnTo>
                    <a:lnTo>
                      <a:pt x="197" y="1"/>
                    </a:lnTo>
                    <a:lnTo>
                      <a:pt x="191" y="0"/>
                    </a:lnTo>
                    <a:lnTo>
                      <a:pt x="186"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77" name="Freeform 318"/>
              <p:cNvSpPr>
                <a:spLocks/>
              </p:cNvSpPr>
              <p:nvPr/>
            </p:nvSpPr>
            <p:spPr bwMode="auto">
              <a:xfrm>
                <a:off x="1006" y="2572"/>
                <a:ext cx="231" cy="557"/>
              </a:xfrm>
              <a:custGeom>
                <a:avLst/>
                <a:gdLst>
                  <a:gd name="T0" fmla="*/ 8 w 691"/>
                  <a:gd name="T1" fmla="*/ 14 h 1671"/>
                  <a:gd name="T2" fmla="*/ 8 w 691"/>
                  <a:gd name="T3" fmla="*/ 20 h 1671"/>
                  <a:gd name="T4" fmla="*/ 5 w 691"/>
                  <a:gd name="T5" fmla="*/ 21 h 1671"/>
                  <a:gd name="T6" fmla="*/ 5 w 691"/>
                  <a:gd name="T7" fmla="*/ 20 h 1671"/>
                  <a:gd name="T8" fmla="*/ 5 w 691"/>
                  <a:gd name="T9" fmla="*/ 19 h 1671"/>
                  <a:gd name="T10" fmla="*/ 5 w 691"/>
                  <a:gd name="T11" fmla="*/ 16 h 1671"/>
                  <a:gd name="T12" fmla="*/ 5 w 691"/>
                  <a:gd name="T13" fmla="*/ 15 h 1671"/>
                  <a:gd name="T14" fmla="*/ 5 w 691"/>
                  <a:gd name="T15" fmla="*/ 14 h 1671"/>
                  <a:gd name="T16" fmla="*/ 5 w 691"/>
                  <a:gd name="T17" fmla="*/ 13 h 1671"/>
                  <a:gd name="T18" fmla="*/ 5 w 691"/>
                  <a:gd name="T19" fmla="*/ 12 h 1671"/>
                  <a:gd name="T20" fmla="*/ 5 w 691"/>
                  <a:gd name="T21" fmla="*/ 11 h 1671"/>
                  <a:gd name="T22" fmla="*/ 5 w 691"/>
                  <a:gd name="T23" fmla="*/ 8 h 1671"/>
                  <a:gd name="T24" fmla="*/ 5 w 691"/>
                  <a:gd name="T25" fmla="*/ 6 h 1671"/>
                  <a:gd name="T26" fmla="*/ 5 w 691"/>
                  <a:gd name="T27" fmla="*/ 5 h 1671"/>
                  <a:gd name="T28" fmla="*/ 4 w 691"/>
                  <a:gd name="T29" fmla="*/ 5 h 1671"/>
                  <a:gd name="T30" fmla="*/ 4 w 691"/>
                  <a:gd name="T31" fmla="*/ 6 h 1671"/>
                  <a:gd name="T32" fmla="*/ 4 w 691"/>
                  <a:gd name="T33" fmla="*/ 8 h 1671"/>
                  <a:gd name="T34" fmla="*/ 4 w 691"/>
                  <a:gd name="T35" fmla="*/ 9 h 1671"/>
                  <a:gd name="T36" fmla="*/ 4 w 691"/>
                  <a:gd name="T37" fmla="*/ 11 h 1671"/>
                  <a:gd name="T38" fmla="*/ 4 w 691"/>
                  <a:gd name="T39" fmla="*/ 12 h 1671"/>
                  <a:gd name="T40" fmla="*/ 3 w 691"/>
                  <a:gd name="T41" fmla="*/ 12 h 1671"/>
                  <a:gd name="T42" fmla="*/ 3 w 691"/>
                  <a:gd name="T43" fmla="*/ 19 h 1671"/>
                  <a:gd name="T44" fmla="*/ 3 w 691"/>
                  <a:gd name="T45" fmla="*/ 20 h 1671"/>
                  <a:gd name="T46" fmla="*/ 3 w 691"/>
                  <a:gd name="T47" fmla="*/ 20 h 1671"/>
                  <a:gd name="T48" fmla="*/ 2 w 691"/>
                  <a:gd name="T49" fmla="*/ 20 h 1671"/>
                  <a:gd name="T50" fmla="*/ 2 w 691"/>
                  <a:gd name="T51" fmla="*/ 19 h 1671"/>
                  <a:gd name="T52" fmla="*/ 1 w 691"/>
                  <a:gd name="T53" fmla="*/ 19 h 1671"/>
                  <a:gd name="T54" fmla="*/ 1 w 691"/>
                  <a:gd name="T55" fmla="*/ 19 h 1671"/>
                  <a:gd name="T56" fmla="*/ 1 w 691"/>
                  <a:gd name="T57" fmla="*/ 20 h 1671"/>
                  <a:gd name="T58" fmla="*/ 1 w 691"/>
                  <a:gd name="T59" fmla="*/ 20 h 1671"/>
                  <a:gd name="T60" fmla="*/ 0 w 691"/>
                  <a:gd name="T61" fmla="*/ 19 h 1671"/>
                  <a:gd name="T62" fmla="*/ 0 w 691"/>
                  <a:gd name="T63" fmla="*/ 18 h 1671"/>
                  <a:gd name="T64" fmla="*/ 0 w 691"/>
                  <a:gd name="T65" fmla="*/ 15 h 1671"/>
                  <a:gd name="T66" fmla="*/ 0 w 691"/>
                  <a:gd name="T67" fmla="*/ 13 h 1671"/>
                  <a:gd name="T68" fmla="*/ 0 w 691"/>
                  <a:gd name="T69" fmla="*/ 11 h 1671"/>
                  <a:gd name="T70" fmla="*/ 0 w 691"/>
                  <a:gd name="T71" fmla="*/ 9 h 1671"/>
                  <a:gd name="T72" fmla="*/ 0 w 691"/>
                  <a:gd name="T73" fmla="*/ 6 h 1671"/>
                  <a:gd name="T74" fmla="*/ 0 w 691"/>
                  <a:gd name="T75" fmla="*/ 2 h 1671"/>
                  <a:gd name="T76" fmla="*/ 0 w 691"/>
                  <a:gd name="T77" fmla="*/ 0 h 1671"/>
                  <a:gd name="T78" fmla="*/ 2 w 691"/>
                  <a:gd name="T79" fmla="*/ 1 h 1671"/>
                  <a:gd name="T80" fmla="*/ 4 w 691"/>
                  <a:gd name="T81" fmla="*/ 1 h 1671"/>
                  <a:gd name="T82" fmla="*/ 5 w 691"/>
                  <a:gd name="T83" fmla="*/ 0 h 1671"/>
                  <a:gd name="T84" fmla="*/ 7 w 691"/>
                  <a:gd name="T85" fmla="*/ 0 h 1671"/>
                  <a:gd name="T86" fmla="*/ 8 w 691"/>
                  <a:gd name="T87" fmla="*/ 0 h 1671"/>
                  <a:gd name="T88" fmla="*/ 8 w 691"/>
                  <a:gd name="T89" fmla="*/ 1 h 1671"/>
                  <a:gd name="T90" fmla="*/ 9 w 691"/>
                  <a:gd name="T91" fmla="*/ 2 h 1671"/>
                  <a:gd name="T92" fmla="*/ 9 w 691"/>
                  <a:gd name="T93" fmla="*/ 3 h 1671"/>
                  <a:gd name="T94" fmla="*/ 8 w 691"/>
                  <a:gd name="T95" fmla="*/ 5 h 1671"/>
                  <a:gd name="T96" fmla="*/ 8 w 691"/>
                  <a:gd name="T97" fmla="*/ 11 h 1671"/>
                  <a:gd name="T98" fmla="*/ 8 w 691"/>
                  <a:gd name="T99" fmla="*/ 12 h 16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91"/>
                  <a:gd name="T151" fmla="*/ 0 h 1671"/>
                  <a:gd name="T152" fmla="*/ 691 w 691"/>
                  <a:gd name="T153" fmla="*/ 1671 h 16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91" h="1671">
                    <a:moveTo>
                      <a:pt x="660" y="1099"/>
                    </a:moveTo>
                    <a:lnTo>
                      <a:pt x="657" y="1150"/>
                    </a:lnTo>
                    <a:lnTo>
                      <a:pt x="625" y="1462"/>
                    </a:lnTo>
                    <a:lnTo>
                      <a:pt x="619" y="1583"/>
                    </a:lnTo>
                    <a:lnTo>
                      <a:pt x="398" y="1669"/>
                    </a:lnTo>
                    <a:lnTo>
                      <a:pt x="389" y="1671"/>
                    </a:lnTo>
                    <a:lnTo>
                      <a:pt x="393" y="1637"/>
                    </a:lnTo>
                    <a:lnTo>
                      <a:pt x="393" y="1603"/>
                    </a:lnTo>
                    <a:lnTo>
                      <a:pt x="395" y="1549"/>
                    </a:lnTo>
                    <a:lnTo>
                      <a:pt x="400" y="1504"/>
                    </a:lnTo>
                    <a:lnTo>
                      <a:pt x="398" y="1389"/>
                    </a:lnTo>
                    <a:lnTo>
                      <a:pt x="389" y="1326"/>
                    </a:lnTo>
                    <a:lnTo>
                      <a:pt x="383" y="1282"/>
                    </a:lnTo>
                    <a:lnTo>
                      <a:pt x="379" y="1239"/>
                    </a:lnTo>
                    <a:lnTo>
                      <a:pt x="375" y="1196"/>
                    </a:lnTo>
                    <a:lnTo>
                      <a:pt x="369" y="1149"/>
                    </a:lnTo>
                    <a:lnTo>
                      <a:pt x="369" y="1105"/>
                    </a:lnTo>
                    <a:lnTo>
                      <a:pt x="372" y="1085"/>
                    </a:lnTo>
                    <a:lnTo>
                      <a:pt x="374" y="1053"/>
                    </a:lnTo>
                    <a:lnTo>
                      <a:pt x="383" y="1007"/>
                    </a:lnTo>
                    <a:lnTo>
                      <a:pt x="393" y="972"/>
                    </a:lnTo>
                    <a:lnTo>
                      <a:pt x="400" y="925"/>
                    </a:lnTo>
                    <a:lnTo>
                      <a:pt x="406" y="884"/>
                    </a:lnTo>
                    <a:lnTo>
                      <a:pt x="398" y="614"/>
                    </a:lnTo>
                    <a:lnTo>
                      <a:pt x="393" y="555"/>
                    </a:lnTo>
                    <a:lnTo>
                      <a:pt x="387" y="497"/>
                    </a:lnTo>
                    <a:lnTo>
                      <a:pt x="379" y="460"/>
                    </a:lnTo>
                    <a:lnTo>
                      <a:pt x="371" y="430"/>
                    </a:lnTo>
                    <a:lnTo>
                      <a:pt x="350" y="379"/>
                    </a:lnTo>
                    <a:lnTo>
                      <a:pt x="335" y="411"/>
                    </a:lnTo>
                    <a:lnTo>
                      <a:pt x="325" y="443"/>
                    </a:lnTo>
                    <a:lnTo>
                      <a:pt x="319" y="497"/>
                    </a:lnTo>
                    <a:lnTo>
                      <a:pt x="313" y="560"/>
                    </a:lnTo>
                    <a:lnTo>
                      <a:pt x="309" y="623"/>
                    </a:lnTo>
                    <a:lnTo>
                      <a:pt x="305" y="690"/>
                    </a:lnTo>
                    <a:lnTo>
                      <a:pt x="294" y="766"/>
                    </a:lnTo>
                    <a:lnTo>
                      <a:pt x="288" y="816"/>
                    </a:lnTo>
                    <a:lnTo>
                      <a:pt x="286" y="860"/>
                    </a:lnTo>
                    <a:lnTo>
                      <a:pt x="286" y="907"/>
                    </a:lnTo>
                    <a:lnTo>
                      <a:pt x="284" y="945"/>
                    </a:lnTo>
                    <a:lnTo>
                      <a:pt x="282" y="979"/>
                    </a:lnTo>
                    <a:lnTo>
                      <a:pt x="281" y="999"/>
                    </a:lnTo>
                    <a:lnTo>
                      <a:pt x="284" y="1185"/>
                    </a:lnTo>
                    <a:lnTo>
                      <a:pt x="248" y="1508"/>
                    </a:lnTo>
                    <a:lnTo>
                      <a:pt x="239" y="1549"/>
                    </a:lnTo>
                    <a:lnTo>
                      <a:pt x="230" y="1603"/>
                    </a:lnTo>
                    <a:lnTo>
                      <a:pt x="224" y="1637"/>
                    </a:lnTo>
                    <a:lnTo>
                      <a:pt x="223" y="1637"/>
                    </a:lnTo>
                    <a:lnTo>
                      <a:pt x="209" y="1615"/>
                    </a:lnTo>
                    <a:lnTo>
                      <a:pt x="194" y="1598"/>
                    </a:lnTo>
                    <a:lnTo>
                      <a:pt x="165" y="1582"/>
                    </a:lnTo>
                    <a:lnTo>
                      <a:pt x="143" y="1573"/>
                    </a:lnTo>
                    <a:lnTo>
                      <a:pt x="118" y="1571"/>
                    </a:lnTo>
                    <a:lnTo>
                      <a:pt x="108" y="1572"/>
                    </a:lnTo>
                    <a:lnTo>
                      <a:pt x="98" y="1573"/>
                    </a:lnTo>
                    <a:lnTo>
                      <a:pt x="91" y="1577"/>
                    </a:lnTo>
                    <a:lnTo>
                      <a:pt x="84" y="1583"/>
                    </a:lnTo>
                    <a:lnTo>
                      <a:pt x="74" y="1593"/>
                    </a:lnTo>
                    <a:lnTo>
                      <a:pt x="65" y="1605"/>
                    </a:lnTo>
                    <a:lnTo>
                      <a:pt x="51" y="1637"/>
                    </a:lnTo>
                    <a:lnTo>
                      <a:pt x="50" y="1637"/>
                    </a:lnTo>
                    <a:lnTo>
                      <a:pt x="35" y="1573"/>
                    </a:lnTo>
                    <a:lnTo>
                      <a:pt x="31" y="1539"/>
                    </a:lnTo>
                    <a:lnTo>
                      <a:pt x="25" y="1448"/>
                    </a:lnTo>
                    <a:lnTo>
                      <a:pt x="16" y="1326"/>
                    </a:lnTo>
                    <a:lnTo>
                      <a:pt x="10" y="1251"/>
                    </a:lnTo>
                    <a:lnTo>
                      <a:pt x="4" y="1131"/>
                    </a:lnTo>
                    <a:lnTo>
                      <a:pt x="0" y="1055"/>
                    </a:lnTo>
                    <a:lnTo>
                      <a:pt x="4" y="949"/>
                    </a:lnTo>
                    <a:lnTo>
                      <a:pt x="10" y="852"/>
                    </a:lnTo>
                    <a:lnTo>
                      <a:pt x="12" y="787"/>
                    </a:lnTo>
                    <a:lnTo>
                      <a:pt x="16" y="710"/>
                    </a:lnTo>
                    <a:lnTo>
                      <a:pt x="10" y="560"/>
                    </a:lnTo>
                    <a:lnTo>
                      <a:pt x="12" y="460"/>
                    </a:lnTo>
                    <a:lnTo>
                      <a:pt x="12" y="234"/>
                    </a:lnTo>
                    <a:lnTo>
                      <a:pt x="18" y="122"/>
                    </a:lnTo>
                    <a:lnTo>
                      <a:pt x="23" y="66"/>
                    </a:lnTo>
                    <a:lnTo>
                      <a:pt x="26" y="24"/>
                    </a:lnTo>
                    <a:lnTo>
                      <a:pt x="70" y="33"/>
                    </a:lnTo>
                    <a:lnTo>
                      <a:pt x="142" y="41"/>
                    </a:lnTo>
                    <a:lnTo>
                      <a:pt x="222" y="43"/>
                    </a:lnTo>
                    <a:lnTo>
                      <a:pt x="305" y="47"/>
                    </a:lnTo>
                    <a:lnTo>
                      <a:pt x="362" y="43"/>
                    </a:lnTo>
                    <a:lnTo>
                      <a:pt x="442" y="37"/>
                    </a:lnTo>
                    <a:lnTo>
                      <a:pt x="513" y="30"/>
                    </a:lnTo>
                    <a:lnTo>
                      <a:pt x="571" y="20"/>
                    </a:lnTo>
                    <a:lnTo>
                      <a:pt x="617" y="13"/>
                    </a:lnTo>
                    <a:lnTo>
                      <a:pt x="666" y="0"/>
                    </a:lnTo>
                    <a:lnTo>
                      <a:pt x="666" y="1"/>
                    </a:lnTo>
                    <a:lnTo>
                      <a:pt x="676" y="56"/>
                    </a:lnTo>
                    <a:lnTo>
                      <a:pt x="682" y="109"/>
                    </a:lnTo>
                    <a:lnTo>
                      <a:pt x="684" y="153"/>
                    </a:lnTo>
                    <a:lnTo>
                      <a:pt x="689" y="218"/>
                    </a:lnTo>
                    <a:lnTo>
                      <a:pt x="691" y="268"/>
                    </a:lnTo>
                    <a:lnTo>
                      <a:pt x="686" y="346"/>
                    </a:lnTo>
                    <a:lnTo>
                      <a:pt x="679" y="415"/>
                    </a:lnTo>
                    <a:lnTo>
                      <a:pt x="672" y="495"/>
                    </a:lnTo>
                    <a:lnTo>
                      <a:pt x="658" y="877"/>
                    </a:lnTo>
                    <a:lnTo>
                      <a:pt x="642" y="979"/>
                    </a:lnTo>
                    <a:lnTo>
                      <a:pt x="664" y="992"/>
                    </a:lnTo>
                    <a:lnTo>
                      <a:pt x="660" y="109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78" name="Freeform 319"/>
              <p:cNvSpPr>
                <a:spLocks/>
              </p:cNvSpPr>
              <p:nvPr/>
            </p:nvSpPr>
            <p:spPr bwMode="auto">
              <a:xfrm>
                <a:off x="957" y="2219"/>
                <a:ext cx="358" cy="369"/>
              </a:xfrm>
              <a:custGeom>
                <a:avLst/>
                <a:gdLst>
                  <a:gd name="T0" fmla="*/ 2 w 1076"/>
                  <a:gd name="T1" fmla="*/ 1 h 1106"/>
                  <a:gd name="T2" fmla="*/ 1 w 1076"/>
                  <a:gd name="T3" fmla="*/ 1 h 1106"/>
                  <a:gd name="T4" fmla="*/ 1 w 1076"/>
                  <a:gd name="T5" fmla="*/ 2 h 1106"/>
                  <a:gd name="T6" fmla="*/ 0 w 1076"/>
                  <a:gd name="T7" fmla="*/ 2 h 1106"/>
                  <a:gd name="T8" fmla="*/ 0 w 1076"/>
                  <a:gd name="T9" fmla="*/ 3 h 1106"/>
                  <a:gd name="T10" fmla="*/ 0 w 1076"/>
                  <a:gd name="T11" fmla="*/ 3 h 1106"/>
                  <a:gd name="T12" fmla="*/ 0 w 1076"/>
                  <a:gd name="T13" fmla="*/ 3 h 1106"/>
                  <a:gd name="T14" fmla="*/ 0 w 1076"/>
                  <a:gd name="T15" fmla="*/ 4 h 1106"/>
                  <a:gd name="T16" fmla="*/ 0 w 1076"/>
                  <a:gd name="T17" fmla="*/ 5 h 1106"/>
                  <a:gd name="T18" fmla="*/ 1 w 1076"/>
                  <a:gd name="T19" fmla="*/ 6 h 1106"/>
                  <a:gd name="T20" fmla="*/ 0 w 1076"/>
                  <a:gd name="T21" fmla="*/ 8 h 1106"/>
                  <a:gd name="T22" fmla="*/ 0 w 1076"/>
                  <a:gd name="T23" fmla="*/ 9 h 1106"/>
                  <a:gd name="T24" fmla="*/ 1 w 1076"/>
                  <a:gd name="T25" fmla="*/ 8 h 1106"/>
                  <a:gd name="T26" fmla="*/ 2 w 1076"/>
                  <a:gd name="T27" fmla="*/ 6 h 1106"/>
                  <a:gd name="T28" fmla="*/ 2 w 1076"/>
                  <a:gd name="T29" fmla="*/ 6 h 1106"/>
                  <a:gd name="T30" fmla="*/ 2 w 1076"/>
                  <a:gd name="T31" fmla="*/ 5 h 1106"/>
                  <a:gd name="T32" fmla="*/ 2 w 1076"/>
                  <a:gd name="T33" fmla="*/ 7 h 1106"/>
                  <a:gd name="T34" fmla="*/ 2 w 1076"/>
                  <a:gd name="T35" fmla="*/ 8 h 1106"/>
                  <a:gd name="T36" fmla="*/ 2 w 1076"/>
                  <a:gd name="T37" fmla="*/ 8 h 1106"/>
                  <a:gd name="T38" fmla="*/ 2 w 1076"/>
                  <a:gd name="T39" fmla="*/ 10 h 1106"/>
                  <a:gd name="T40" fmla="*/ 2 w 1076"/>
                  <a:gd name="T41" fmla="*/ 11 h 1106"/>
                  <a:gd name="T42" fmla="*/ 2 w 1076"/>
                  <a:gd name="T43" fmla="*/ 12 h 1106"/>
                  <a:gd name="T44" fmla="*/ 2 w 1076"/>
                  <a:gd name="T45" fmla="*/ 13 h 1106"/>
                  <a:gd name="T46" fmla="*/ 3 w 1076"/>
                  <a:gd name="T47" fmla="*/ 14 h 1106"/>
                  <a:gd name="T48" fmla="*/ 5 w 1076"/>
                  <a:gd name="T49" fmla="*/ 14 h 1106"/>
                  <a:gd name="T50" fmla="*/ 6 w 1076"/>
                  <a:gd name="T51" fmla="*/ 14 h 1106"/>
                  <a:gd name="T52" fmla="*/ 8 w 1076"/>
                  <a:gd name="T53" fmla="*/ 13 h 1106"/>
                  <a:gd name="T54" fmla="*/ 9 w 1076"/>
                  <a:gd name="T55" fmla="*/ 13 h 1106"/>
                  <a:gd name="T56" fmla="*/ 10 w 1076"/>
                  <a:gd name="T57" fmla="*/ 13 h 1106"/>
                  <a:gd name="T58" fmla="*/ 10 w 1076"/>
                  <a:gd name="T59" fmla="*/ 12 h 1106"/>
                  <a:gd name="T60" fmla="*/ 10 w 1076"/>
                  <a:gd name="T61" fmla="*/ 11 h 1106"/>
                  <a:gd name="T62" fmla="*/ 10 w 1076"/>
                  <a:gd name="T63" fmla="*/ 10 h 1106"/>
                  <a:gd name="T64" fmla="*/ 10 w 1076"/>
                  <a:gd name="T65" fmla="*/ 9 h 1106"/>
                  <a:gd name="T66" fmla="*/ 10 w 1076"/>
                  <a:gd name="T67" fmla="*/ 8 h 1106"/>
                  <a:gd name="T68" fmla="*/ 10 w 1076"/>
                  <a:gd name="T69" fmla="*/ 8 h 1106"/>
                  <a:gd name="T70" fmla="*/ 10 w 1076"/>
                  <a:gd name="T71" fmla="*/ 6 h 1106"/>
                  <a:gd name="T72" fmla="*/ 12 w 1076"/>
                  <a:gd name="T73" fmla="*/ 9 h 1106"/>
                  <a:gd name="T74" fmla="*/ 12 w 1076"/>
                  <a:gd name="T75" fmla="*/ 9 h 1106"/>
                  <a:gd name="T76" fmla="*/ 12 w 1076"/>
                  <a:gd name="T77" fmla="*/ 8 h 1106"/>
                  <a:gd name="T78" fmla="*/ 12 w 1076"/>
                  <a:gd name="T79" fmla="*/ 7 h 1106"/>
                  <a:gd name="T80" fmla="*/ 12 w 1076"/>
                  <a:gd name="T81" fmla="*/ 7 h 1106"/>
                  <a:gd name="T82" fmla="*/ 12 w 1076"/>
                  <a:gd name="T83" fmla="*/ 6 h 1106"/>
                  <a:gd name="T84" fmla="*/ 13 w 1076"/>
                  <a:gd name="T85" fmla="*/ 6 h 1106"/>
                  <a:gd name="T86" fmla="*/ 13 w 1076"/>
                  <a:gd name="T87" fmla="*/ 6 h 1106"/>
                  <a:gd name="T88" fmla="*/ 13 w 1076"/>
                  <a:gd name="T89" fmla="*/ 5 h 1106"/>
                  <a:gd name="T90" fmla="*/ 12 w 1076"/>
                  <a:gd name="T91" fmla="*/ 3 h 1106"/>
                  <a:gd name="T92" fmla="*/ 12 w 1076"/>
                  <a:gd name="T93" fmla="*/ 2 h 1106"/>
                  <a:gd name="T94" fmla="*/ 11 w 1076"/>
                  <a:gd name="T95" fmla="*/ 2 h 1106"/>
                  <a:gd name="T96" fmla="*/ 10 w 1076"/>
                  <a:gd name="T97" fmla="*/ 1 h 1106"/>
                  <a:gd name="T98" fmla="*/ 8 w 1076"/>
                  <a:gd name="T99" fmla="*/ 0 h 1106"/>
                  <a:gd name="T100" fmla="*/ 8 w 1076"/>
                  <a:gd name="T101" fmla="*/ 1 h 1106"/>
                  <a:gd name="T102" fmla="*/ 7 w 1076"/>
                  <a:gd name="T103" fmla="*/ 2 h 1106"/>
                  <a:gd name="T104" fmla="*/ 6 w 1076"/>
                  <a:gd name="T105" fmla="*/ 3 h 1106"/>
                  <a:gd name="T106" fmla="*/ 5 w 1076"/>
                  <a:gd name="T107" fmla="*/ 3 h 1106"/>
                  <a:gd name="T108" fmla="*/ 5 w 1076"/>
                  <a:gd name="T109" fmla="*/ 3 h 1106"/>
                  <a:gd name="T110" fmla="*/ 4 w 1076"/>
                  <a:gd name="T111" fmla="*/ 2 h 1106"/>
                  <a:gd name="T112" fmla="*/ 4 w 1076"/>
                  <a:gd name="T113" fmla="*/ 1 h 1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76"/>
                  <a:gd name="T172" fmla="*/ 0 h 1106"/>
                  <a:gd name="T173" fmla="*/ 1076 w 1076"/>
                  <a:gd name="T174" fmla="*/ 1106 h 1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76" h="1106">
                    <a:moveTo>
                      <a:pt x="363" y="0"/>
                    </a:moveTo>
                    <a:lnTo>
                      <a:pt x="152" y="77"/>
                    </a:lnTo>
                    <a:lnTo>
                      <a:pt x="116" y="92"/>
                    </a:lnTo>
                    <a:lnTo>
                      <a:pt x="94" y="105"/>
                    </a:lnTo>
                    <a:lnTo>
                      <a:pt x="69" y="124"/>
                    </a:lnTo>
                    <a:lnTo>
                      <a:pt x="56" y="136"/>
                    </a:lnTo>
                    <a:lnTo>
                      <a:pt x="36" y="158"/>
                    </a:lnTo>
                    <a:lnTo>
                      <a:pt x="23" y="177"/>
                    </a:lnTo>
                    <a:lnTo>
                      <a:pt x="15" y="197"/>
                    </a:lnTo>
                    <a:lnTo>
                      <a:pt x="5" y="224"/>
                    </a:lnTo>
                    <a:lnTo>
                      <a:pt x="0" y="256"/>
                    </a:lnTo>
                    <a:lnTo>
                      <a:pt x="1" y="263"/>
                    </a:lnTo>
                    <a:lnTo>
                      <a:pt x="7" y="272"/>
                    </a:lnTo>
                    <a:lnTo>
                      <a:pt x="13" y="283"/>
                    </a:lnTo>
                    <a:lnTo>
                      <a:pt x="19" y="301"/>
                    </a:lnTo>
                    <a:lnTo>
                      <a:pt x="23" y="321"/>
                    </a:lnTo>
                    <a:lnTo>
                      <a:pt x="29" y="350"/>
                    </a:lnTo>
                    <a:lnTo>
                      <a:pt x="35" y="382"/>
                    </a:lnTo>
                    <a:lnTo>
                      <a:pt x="40" y="467"/>
                    </a:lnTo>
                    <a:lnTo>
                      <a:pt x="42" y="513"/>
                    </a:lnTo>
                    <a:lnTo>
                      <a:pt x="39" y="579"/>
                    </a:lnTo>
                    <a:lnTo>
                      <a:pt x="35" y="619"/>
                    </a:lnTo>
                    <a:lnTo>
                      <a:pt x="27" y="654"/>
                    </a:lnTo>
                    <a:lnTo>
                      <a:pt x="14" y="693"/>
                    </a:lnTo>
                    <a:lnTo>
                      <a:pt x="13" y="694"/>
                    </a:lnTo>
                    <a:lnTo>
                      <a:pt x="60" y="636"/>
                    </a:lnTo>
                    <a:lnTo>
                      <a:pt x="99" y="581"/>
                    </a:lnTo>
                    <a:lnTo>
                      <a:pt x="128" y="525"/>
                    </a:lnTo>
                    <a:lnTo>
                      <a:pt x="140" y="504"/>
                    </a:lnTo>
                    <a:lnTo>
                      <a:pt x="140" y="481"/>
                    </a:lnTo>
                    <a:lnTo>
                      <a:pt x="140" y="471"/>
                    </a:lnTo>
                    <a:lnTo>
                      <a:pt x="140" y="439"/>
                    </a:lnTo>
                    <a:lnTo>
                      <a:pt x="140" y="504"/>
                    </a:lnTo>
                    <a:lnTo>
                      <a:pt x="147" y="534"/>
                    </a:lnTo>
                    <a:lnTo>
                      <a:pt x="166" y="581"/>
                    </a:lnTo>
                    <a:lnTo>
                      <a:pt x="190" y="620"/>
                    </a:lnTo>
                    <a:lnTo>
                      <a:pt x="190" y="631"/>
                    </a:lnTo>
                    <a:lnTo>
                      <a:pt x="187" y="676"/>
                    </a:lnTo>
                    <a:lnTo>
                      <a:pt x="184" y="736"/>
                    </a:lnTo>
                    <a:lnTo>
                      <a:pt x="187" y="783"/>
                    </a:lnTo>
                    <a:lnTo>
                      <a:pt x="191" y="822"/>
                    </a:lnTo>
                    <a:lnTo>
                      <a:pt x="195" y="857"/>
                    </a:lnTo>
                    <a:lnTo>
                      <a:pt x="197" y="891"/>
                    </a:lnTo>
                    <a:lnTo>
                      <a:pt x="195" y="944"/>
                    </a:lnTo>
                    <a:lnTo>
                      <a:pt x="187" y="988"/>
                    </a:lnTo>
                    <a:lnTo>
                      <a:pt x="174" y="1082"/>
                    </a:lnTo>
                    <a:lnTo>
                      <a:pt x="174" y="1085"/>
                    </a:lnTo>
                    <a:lnTo>
                      <a:pt x="218" y="1093"/>
                    </a:lnTo>
                    <a:lnTo>
                      <a:pt x="290" y="1100"/>
                    </a:lnTo>
                    <a:lnTo>
                      <a:pt x="370" y="1102"/>
                    </a:lnTo>
                    <a:lnTo>
                      <a:pt x="454" y="1106"/>
                    </a:lnTo>
                    <a:lnTo>
                      <a:pt x="510" y="1102"/>
                    </a:lnTo>
                    <a:lnTo>
                      <a:pt x="590" y="1098"/>
                    </a:lnTo>
                    <a:lnTo>
                      <a:pt x="661" y="1089"/>
                    </a:lnTo>
                    <a:lnTo>
                      <a:pt x="720" y="1079"/>
                    </a:lnTo>
                    <a:lnTo>
                      <a:pt x="766" y="1073"/>
                    </a:lnTo>
                    <a:lnTo>
                      <a:pt x="814" y="1059"/>
                    </a:lnTo>
                    <a:lnTo>
                      <a:pt x="817" y="1019"/>
                    </a:lnTo>
                    <a:lnTo>
                      <a:pt x="813" y="976"/>
                    </a:lnTo>
                    <a:lnTo>
                      <a:pt x="802" y="933"/>
                    </a:lnTo>
                    <a:lnTo>
                      <a:pt x="796" y="901"/>
                    </a:lnTo>
                    <a:lnTo>
                      <a:pt x="792" y="857"/>
                    </a:lnTo>
                    <a:lnTo>
                      <a:pt x="794" y="824"/>
                    </a:lnTo>
                    <a:lnTo>
                      <a:pt x="796" y="806"/>
                    </a:lnTo>
                    <a:lnTo>
                      <a:pt x="800" y="782"/>
                    </a:lnTo>
                    <a:lnTo>
                      <a:pt x="800" y="760"/>
                    </a:lnTo>
                    <a:lnTo>
                      <a:pt x="800" y="727"/>
                    </a:lnTo>
                    <a:lnTo>
                      <a:pt x="796" y="685"/>
                    </a:lnTo>
                    <a:lnTo>
                      <a:pt x="794" y="654"/>
                    </a:lnTo>
                    <a:lnTo>
                      <a:pt x="792" y="620"/>
                    </a:lnTo>
                    <a:lnTo>
                      <a:pt x="792" y="600"/>
                    </a:lnTo>
                    <a:lnTo>
                      <a:pt x="796" y="491"/>
                    </a:lnTo>
                    <a:lnTo>
                      <a:pt x="934" y="732"/>
                    </a:lnTo>
                    <a:lnTo>
                      <a:pt x="937" y="731"/>
                    </a:lnTo>
                    <a:lnTo>
                      <a:pt x="940" y="718"/>
                    </a:lnTo>
                    <a:lnTo>
                      <a:pt x="946" y="691"/>
                    </a:lnTo>
                    <a:lnTo>
                      <a:pt x="949" y="676"/>
                    </a:lnTo>
                    <a:lnTo>
                      <a:pt x="952" y="632"/>
                    </a:lnTo>
                    <a:lnTo>
                      <a:pt x="956" y="587"/>
                    </a:lnTo>
                    <a:lnTo>
                      <a:pt x="958" y="573"/>
                    </a:lnTo>
                    <a:lnTo>
                      <a:pt x="964" y="557"/>
                    </a:lnTo>
                    <a:lnTo>
                      <a:pt x="973" y="537"/>
                    </a:lnTo>
                    <a:lnTo>
                      <a:pt x="983" y="520"/>
                    </a:lnTo>
                    <a:lnTo>
                      <a:pt x="996" y="505"/>
                    </a:lnTo>
                    <a:lnTo>
                      <a:pt x="1010" y="494"/>
                    </a:lnTo>
                    <a:lnTo>
                      <a:pt x="1025" y="485"/>
                    </a:lnTo>
                    <a:lnTo>
                      <a:pt x="1039" y="476"/>
                    </a:lnTo>
                    <a:lnTo>
                      <a:pt x="1059" y="469"/>
                    </a:lnTo>
                    <a:lnTo>
                      <a:pt x="1076" y="466"/>
                    </a:lnTo>
                    <a:lnTo>
                      <a:pt x="1037" y="374"/>
                    </a:lnTo>
                    <a:lnTo>
                      <a:pt x="1011" y="309"/>
                    </a:lnTo>
                    <a:lnTo>
                      <a:pt x="989" y="264"/>
                    </a:lnTo>
                    <a:lnTo>
                      <a:pt x="960" y="204"/>
                    </a:lnTo>
                    <a:lnTo>
                      <a:pt x="945" y="179"/>
                    </a:lnTo>
                    <a:lnTo>
                      <a:pt x="930" y="159"/>
                    </a:lnTo>
                    <a:lnTo>
                      <a:pt x="891" y="127"/>
                    </a:lnTo>
                    <a:lnTo>
                      <a:pt x="848" y="102"/>
                    </a:lnTo>
                    <a:lnTo>
                      <a:pt x="791" y="73"/>
                    </a:lnTo>
                    <a:lnTo>
                      <a:pt x="644" y="14"/>
                    </a:lnTo>
                    <a:lnTo>
                      <a:pt x="621" y="0"/>
                    </a:lnTo>
                    <a:lnTo>
                      <a:pt x="627" y="94"/>
                    </a:lnTo>
                    <a:lnTo>
                      <a:pt x="615" y="119"/>
                    </a:lnTo>
                    <a:lnTo>
                      <a:pt x="597" y="149"/>
                    </a:lnTo>
                    <a:lnTo>
                      <a:pt x="565" y="195"/>
                    </a:lnTo>
                    <a:lnTo>
                      <a:pt x="544" y="219"/>
                    </a:lnTo>
                    <a:lnTo>
                      <a:pt x="522" y="242"/>
                    </a:lnTo>
                    <a:lnTo>
                      <a:pt x="475" y="292"/>
                    </a:lnTo>
                    <a:lnTo>
                      <a:pt x="446" y="264"/>
                    </a:lnTo>
                    <a:lnTo>
                      <a:pt x="422" y="239"/>
                    </a:lnTo>
                    <a:lnTo>
                      <a:pt x="400" y="215"/>
                    </a:lnTo>
                    <a:lnTo>
                      <a:pt x="389" y="198"/>
                    </a:lnTo>
                    <a:lnTo>
                      <a:pt x="359" y="137"/>
                    </a:lnTo>
                    <a:lnTo>
                      <a:pt x="342" y="89"/>
                    </a:lnTo>
                    <a:lnTo>
                      <a:pt x="332" y="47"/>
                    </a:lnTo>
                    <a:lnTo>
                      <a:pt x="363"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79" name="Freeform 320"/>
              <p:cNvSpPr>
                <a:spLocks/>
              </p:cNvSpPr>
              <p:nvPr/>
            </p:nvSpPr>
            <p:spPr bwMode="auto">
              <a:xfrm>
                <a:off x="1138" y="3099"/>
                <a:ext cx="114" cy="61"/>
              </a:xfrm>
              <a:custGeom>
                <a:avLst/>
                <a:gdLst>
                  <a:gd name="T0" fmla="*/ 3 w 342"/>
                  <a:gd name="T1" fmla="*/ 0 h 183"/>
                  <a:gd name="T2" fmla="*/ 3 w 342"/>
                  <a:gd name="T3" fmla="*/ 0 h 183"/>
                  <a:gd name="T4" fmla="*/ 3 w 342"/>
                  <a:gd name="T5" fmla="*/ 0 h 183"/>
                  <a:gd name="T6" fmla="*/ 3 w 342"/>
                  <a:gd name="T7" fmla="*/ 0 h 183"/>
                  <a:gd name="T8" fmla="*/ 3 w 342"/>
                  <a:gd name="T9" fmla="*/ 1 h 183"/>
                  <a:gd name="T10" fmla="*/ 4 w 342"/>
                  <a:gd name="T11" fmla="*/ 1 h 183"/>
                  <a:gd name="T12" fmla="*/ 4 w 342"/>
                  <a:gd name="T13" fmla="*/ 1 h 183"/>
                  <a:gd name="T14" fmla="*/ 4 w 342"/>
                  <a:gd name="T15" fmla="*/ 1 h 183"/>
                  <a:gd name="T16" fmla="*/ 4 w 342"/>
                  <a:gd name="T17" fmla="*/ 1 h 183"/>
                  <a:gd name="T18" fmla="*/ 4 w 342"/>
                  <a:gd name="T19" fmla="*/ 1 h 183"/>
                  <a:gd name="T20" fmla="*/ 4 w 342"/>
                  <a:gd name="T21" fmla="*/ 2 h 183"/>
                  <a:gd name="T22" fmla="*/ 4 w 342"/>
                  <a:gd name="T23" fmla="*/ 2 h 183"/>
                  <a:gd name="T24" fmla="*/ 3 w 342"/>
                  <a:gd name="T25" fmla="*/ 2 h 183"/>
                  <a:gd name="T26" fmla="*/ 3 w 342"/>
                  <a:gd name="T27" fmla="*/ 2 h 183"/>
                  <a:gd name="T28" fmla="*/ 3 w 342"/>
                  <a:gd name="T29" fmla="*/ 2 h 183"/>
                  <a:gd name="T30" fmla="*/ 3 w 342"/>
                  <a:gd name="T31" fmla="*/ 2 h 183"/>
                  <a:gd name="T32" fmla="*/ 2 w 342"/>
                  <a:gd name="T33" fmla="*/ 2 h 183"/>
                  <a:gd name="T34" fmla="*/ 2 w 342"/>
                  <a:gd name="T35" fmla="*/ 2 h 183"/>
                  <a:gd name="T36" fmla="*/ 1 w 342"/>
                  <a:gd name="T37" fmla="*/ 2 h 183"/>
                  <a:gd name="T38" fmla="*/ 1 w 342"/>
                  <a:gd name="T39" fmla="*/ 2 h 183"/>
                  <a:gd name="T40" fmla="*/ 0 w 342"/>
                  <a:gd name="T41" fmla="*/ 2 h 183"/>
                  <a:gd name="T42" fmla="*/ 0 w 342"/>
                  <a:gd name="T43" fmla="*/ 2 h 183"/>
                  <a:gd name="T44" fmla="*/ 0 w 342"/>
                  <a:gd name="T45" fmla="*/ 2 h 183"/>
                  <a:gd name="T46" fmla="*/ 0 w 342"/>
                  <a:gd name="T47" fmla="*/ 2 h 183"/>
                  <a:gd name="T48" fmla="*/ 0 w 342"/>
                  <a:gd name="T49" fmla="*/ 1 h 183"/>
                  <a:gd name="T50" fmla="*/ 3 w 342"/>
                  <a:gd name="T51" fmla="*/ 0 h 183"/>
                  <a:gd name="T52" fmla="*/ 3 w 342"/>
                  <a:gd name="T53" fmla="*/ 0 h 18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2"/>
                  <a:gd name="T82" fmla="*/ 0 h 183"/>
                  <a:gd name="T83" fmla="*/ 342 w 342"/>
                  <a:gd name="T84" fmla="*/ 183 h 183"/>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2" h="183">
                    <a:moveTo>
                      <a:pt x="222" y="0"/>
                    </a:moveTo>
                    <a:lnTo>
                      <a:pt x="230" y="5"/>
                    </a:lnTo>
                    <a:lnTo>
                      <a:pt x="246" y="15"/>
                    </a:lnTo>
                    <a:lnTo>
                      <a:pt x="260" y="29"/>
                    </a:lnTo>
                    <a:lnTo>
                      <a:pt x="280" y="48"/>
                    </a:lnTo>
                    <a:lnTo>
                      <a:pt x="296" y="61"/>
                    </a:lnTo>
                    <a:lnTo>
                      <a:pt x="320" y="74"/>
                    </a:lnTo>
                    <a:lnTo>
                      <a:pt x="342" y="82"/>
                    </a:lnTo>
                    <a:lnTo>
                      <a:pt x="334" y="95"/>
                    </a:lnTo>
                    <a:lnTo>
                      <a:pt x="323" y="110"/>
                    </a:lnTo>
                    <a:lnTo>
                      <a:pt x="310" y="128"/>
                    </a:lnTo>
                    <a:lnTo>
                      <a:pt x="293" y="160"/>
                    </a:lnTo>
                    <a:lnTo>
                      <a:pt x="280" y="183"/>
                    </a:lnTo>
                    <a:lnTo>
                      <a:pt x="257" y="179"/>
                    </a:lnTo>
                    <a:lnTo>
                      <a:pt x="233" y="172"/>
                    </a:lnTo>
                    <a:lnTo>
                      <a:pt x="209" y="163"/>
                    </a:lnTo>
                    <a:lnTo>
                      <a:pt x="176" y="163"/>
                    </a:lnTo>
                    <a:lnTo>
                      <a:pt x="151" y="166"/>
                    </a:lnTo>
                    <a:lnTo>
                      <a:pt x="116" y="166"/>
                    </a:lnTo>
                    <a:lnTo>
                      <a:pt x="70" y="163"/>
                    </a:lnTo>
                    <a:lnTo>
                      <a:pt x="36" y="160"/>
                    </a:lnTo>
                    <a:lnTo>
                      <a:pt x="20" y="159"/>
                    </a:lnTo>
                    <a:lnTo>
                      <a:pt x="12" y="156"/>
                    </a:lnTo>
                    <a:lnTo>
                      <a:pt x="9" y="149"/>
                    </a:lnTo>
                    <a:lnTo>
                      <a:pt x="0" y="88"/>
                    </a:lnTo>
                    <a:lnTo>
                      <a:pt x="222" y="2"/>
                    </a:lnTo>
                    <a:lnTo>
                      <a:pt x="222"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80" name="Freeform 321"/>
              <p:cNvSpPr>
                <a:spLocks/>
              </p:cNvSpPr>
              <p:nvPr/>
            </p:nvSpPr>
            <p:spPr bwMode="auto">
              <a:xfrm>
                <a:off x="814" y="3131"/>
                <a:ext cx="28" cy="26"/>
              </a:xfrm>
              <a:custGeom>
                <a:avLst/>
                <a:gdLst>
                  <a:gd name="T0" fmla="*/ 1 w 84"/>
                  <a:gd name="T1" fmla="*/ 1 h 77"/>
                  <a:gd name="T2" fmla="*/ 1 w 84"/>
                  <a:gd name="T3" fmla="*/ 1 h 77"/>
                  <a:gd name="T4" fmla="*/ 1 w 84"/>
                  <a:gd name="T5" fmla="*/ 1 h 77"/>
                  <a:gd name="T6" fmla="*/ 0 w 84"/>
                  <a:gd name="T7" fmla="*/ 1 h 77"/>
                  <a:gd name="T8" fmla="*/ 0 w 84"/>
                  <a:gd name="T9" fmla="*/ 1 h 77"/>
                  <a:gd name="T10" fmla="*/ 0 w 84"/>
                  <a:gd name="T11" fmla="*/ 1 h 77"/>
                  <a:gd name="T12" fmla="*/ 0 w 84"/>
                  <a:gd name="T13" fmla="*/ 1 h 77"/>
                  <a:gd name="T14" fmla="*/ 0 w 84"/>
                  <a:gd name="T15" fmla="*/ 1 h 77"/>
                  <a:gd name="T16" fmla="*/ 0 w 84"/>
                  <a:gd name="T17" fmla="*/ 1 h 77"/>
                  <a:gd name="T18" fmla="*/ 0 w 84"/>
                  <a:gd name="T19" fmla="*/ 1 h 77"/>
                  <a:gd name="T20" fmla="*/ 0 w 84"/>
                  <a:gd name="T21" fmla="*/ 0 h 77"/>
                  <a:gd name="T22" fmla="*/ 0 w 84"/>
                  <a:gd name="T23" fmla="*/ 0 h 77"/>
                  <a:gd name="T24" fmla="*/ 1 w 84"/>
                  <a:gd name="T25" fmla="*/ 0 h 77"/>
                  <a:gd name="T26" fmla="*/ 1 w 84"/>
                  <a:gd name="T27" fmla="*/ 0 h 77"/>
                  <a:gd name="T28" fmla="*/ 1 w 84"/>
                  <a:gd name="T29" fmla="*/ 0 h 77"/>
                  <a:gd name="T30" fmla="*/ 1 w 84"/>
                  <a:gd name="T31" fmla="*/ 0 h 77"/>
                  <a:gd name="T32" fmla="*/ 1 w 84"/>
                  <a:gd name="T33" fmla="*/ 0 h 77"/>
                  <a:gd name="T34" fmla="*/ 1 w 84"/>
                  <a:gd name="T35" fmla="*/ 1 h 77"/>
                  <a:gd name="T36" fmla="*/ 1 w 84"/>
                  <a:gd name="T37" fmla="*/ 1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4"/>
                  <a:gd name="T58" fmla="*/ 0 h 77"/>
                  <a:gd name="T59" fmla="*/ 84 w 84"/>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4" h="77">
                    <a:moveTo>
                      <a:pt x="79" y="56"/>
                    </a:moveTo>
                    <a:lnTo>
                      <a:pt x="73" y="65"/>
                    </a:lnTo>
                    <a:lnTo>
                      <a:pt x="43" y="73"/>
                    </a:lnTo>
                    <a:lnTo>
                      <a:pt x="20" y="77"/>
                    </a:lnTo>
                    <a:lnTo>
                      <a:pt x="11" y="74"/>
                    </a:lnTo>
                    <a:lnTo>
                      <a:pt x="5" y="71"/>
                    </a:lnTo>
                    <a:lnTo>
                      <a:pt x="1" y="65"/>
                    </a:lnTo>
                    <a:lnTo>
                      <a:pt x="0" y="59"/>
                    </a:lnTo>
                    <a:lnTo>
                      <a:pt x="1" y="52"/>
                    </a:lnTo>
                    <a:lnTo>
                      <a:pt x="7" y="45"/>
                    </a:lnTo>
                    <a:lnTo>
                      <a:pt x="13" y="39"/>
                    </a:lnTo>
                    <a:lnTo>
                      <a:pt x="28" y="30"/>
                    </a:lnTo>
                    <a:lnTo>
                      <a:pt x="47" y="20"/>
                    </a:lnTo>
                    <a:lnTo>
                      <a:pt x="67" y="11"/>
                    </a:lnTo>
                    <a:lnTo>
                      <a:pt x="84" y="0"/>
                    </a:lnTo>
                    <a:lnTo>
                      <a:pt x="83" y="18"/>
                    </a:lnTo>
                    <a:lnTo>
                      <a:pt x="80" y="34"/>
                    </a:lnTo>
                    <a:lnTo>
                      <a:pt x="79" y="47"/>
                    </a:lnTo>
                    <a:lnTo>
                      <a:pt x="79" y="5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81" name="Freeform 322"/>
              <p:cNvSpPr>
                <a:spLocks/>
              </p:cNvSpPr>
              <p:nvPr/>
            </p:nvSpPr>
            <p:spPr bwMode="auto">
              <a:xfrm>
                <a:off x="1363" y="3122"/>
                <a:ext cx="46" cy="39"/>
              </a:xfrm>
              <a:custGeom>
                <a:avLst/>
                <a:gdLst>
                  <a:gd name="T0" fmla="*/ 2 w 137"/>
                  <a:gd name="T1" fmla="*/ 1 h 117"/>
                  <a:gd name="T2" fmla="*/ 2 w 137"/>
                  <a:gd name="T3" fmla="*/ 1 h 117"/>
                  <a:gd name="T4" fmla="*/ 2 w 137"/>
                  <a:gd name="T5" fmla="*/ 1 h 117"/>
                  <a:gd name="T6" fmla="*/ 2 w 137"/>
                  <a:gd name="T7" fmla="*/ 1 h 117"/>
                  <a:gd name="T8" fmla="*/ 2 w 137"/>
                  <a:gd name="T9" fmla="*/ 1 h 117"/>
                  <a:gd name="T10" fmla="*/ 1 w 137"/>
                  <a:gd name="T11" fmla="*/ 1 h 117"/>
                  <a:gd name="T12" fmla="*/ 1 w 137"/>
                  <a:gd name="T13" fmla="*/ 1 h 117"/>
                  <a:gd name="T14" fmla="*/ 1 w 137"/>
                  <a:gd name="T15" fmla="*/ 1 h 117"/>
                  <a:gd name="T16" fmla="*/ 1 w 137"/>
                  <a:gd name="T17" fmla="*/ 1 h 117"/>
                  <a:gd name="T18" fmla="*/ 1 w 137"/>
                  <a:gd name="T19" fmla="*/ 1 h 117"/>
                  <a:gd name="T20" fmla="*/ 1 w 137"/>
                  <a:gd name="T21" fmla="*/ 1 h 117"/>
                  <a:gd name="T22" fmla="*/ 0 w 137"/>
                  <a:gd name="T23" fmla="*/ 1 h 117"/>
                  <a:gd name="T24" fmla="*/ 0 w 137"/>
                  <a:gd name="T25" fmla="*/ 1 h 117"/>
                  <a:gd name="T26" fmla="*/ 0 w 137"/>
                  <a:gd name="T27" fmla="*/ 1 h 117"/>
                  <a:gd name="T28" fmla="*/ 0 w 137"/>
                  <a:gd name="T29" fmla="*/ 0 h 117"/>
                  <a:gd name="T30" fmla="*/ 0 w 137"/>
                  <a:gd name="T31" fmla="*/ 0 h 117"/>
                  <a:gd name="T32" fmla="*/ 0 w 137"/>
                  <a:gd name="T33" fmla="*/ 0 h 117"/>
                  <a:gd name="T34" fmla="*/ 0 w 137"/>
                  <a:gd name="T35" fmla="*/ 0 h 117"/>
                  <a:gd name="T36" fmla="*/ 0 w 137"/>
                  <a:gd name="T37" fmla="*/ 0 h 117"/>
                  <a:gd name="T38" fmla="*/ 1 w 137"/>
                  <a:gd name="T39" fmla="*/ 0 h 117"/>
                  <a:gd name="T40" fmla="*/ 1 w 137"/>
                  <a:gd name="T41" fmla="*/ 0 h 117"/>
                  <a:gd name="T42" fmla="*/ 1 w 137"/>
                  <a:gd name="T43" fmla="*/ 0 h 117"/>
                  <a:gd name="T44" fmla="*/ 1 w 137"/>
                  <a:gd name="T45" fmla="*/ 0 h 117"/>
                  <a:gd name="T46" fmla="*/ 1 w 137"/>
                  <a:gd name="T47" fmla="*/ 0 h 117"/>
                  <a:gd name="T48" fmla="*/ 1 w 137"/>
                  <a:gd name="T49" fmla="*/ 0 h 117"/>
                  <a:gd name="T50" fmla="*/ 2 w 137"/>
                  <a:gd name="T51" fmla="*/ 1 h 117"/>
                  <a:gd name="T52" fmla="*/ 2 w 137"/>
                  <a:gd name="T53" fmla="*/ 1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7"/>
                  <a:gd name="T82" fmla="*/ 0 h 117"/>
                  <a:gd name="T83" fmla="*/ 137 w 137"/>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7" h="117">
                    <a:moveTo>
                      <a:pt x="137" y="82"/>
                    </a:moveTo>
                    <a:lnTo>
                      <a:pt x="137" y="91"/>
                    </a:lnTo>
                    <a:lnTo>
                      <a:pt x="134" y="102"/>
                    </a:lnTo>
                    <a:lnTo>
                      <a:pt x="128" y="108"/>
                    </a:lnTo>
                    <a:lnTo>
                      <a:pt x="123" y="111"/>
                    </a:lnTo>
                    <a:lnTo>
                      <a:pt x="106" y="116"/>
                    </a:lnTo>
                    <a:lnTo>
                      <a:pt x="90" y="117"/>
                    </a:lnTo>
                    <a:lnTo>
                      <a:pt x="76" y="117"/>
                    </a:lnTo>
                    <a:lnTo>
                      <a:pt x="67" y="115"/>
                    </a:lnTo>
                    <a:lnTo>
                      <a:pt x="56" y="110"/>
                    </a:lnTo>
                    <a:lnTo>
                      <a:pt x="46" y="103"/>
                    </a:lnTo>
                    <a:lnTo>
                      <a:pt x="33" y="92"/>
                    </a:lnTo>
                    <a:lnTo>
                      <a:pt x="7" y="62"/>
                    </a:lnTo>
                    <a:lnTo>
                      <a:pt x="2" y="50"/>
                    </a:lnTo>
                    <a:lnTo>
                      <a:pt x="0" y="38"/>
                    </a:lnTo>
                    <a:lnTo>
                      <a:pt x="4" y="18"/>
                    </a:lnTo>
                    <a:lnTo>
                      <a:pt x="11" y="10"/>
                    </a:lnTo>
                    <a:lnTo>
                      <a:pt x="22" y="5"/>
                    </a:lnTo>
                    <a:lnTo>
                      <a:pt x="33" y="3"/>
                    </a:lnTo>
                    <a:lnTo>
                      <a:pt x="55" y="0"/>
                    </a:lnTo>
                    <a:lnTo>
                      <a:pt x="71" y="4"/>
                    </a:lnTo>
                    <a:lnTo>
                      <a:pt x="90" y="10"/>
                    </a:lnTo>
                    <a:lnTo>
                      <a:pt x="96" y="26"/>
                    </a:lnTo>
                    <a:lnTo>
                      <a:pt x="99" y="33"/>
                    </a:lnTo>
                    <a:lnTo>
                      <a:pt x="103" y="40"/>
                    </a:lnTo>
                    <a:lnTo>
                      <a:pt x="136" y="80"/>
                    </a:lnTo>
                    <a:lnTo>
                      <a:pt x="137" y="8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82" name="Freeform 323"/>
              <p:cNvSpPr>
                <a:spLocks/>
              </p:cNvSpPr>
              <p:nvPr/>
            </p:nvSpPr>
            <p:spPr bwMode="auto">
              <a:xfrm>
                <a:off x="1239" y="3123"/>
                <a:ext cx="46" cy="42"/>
              </a:xfrm>
              <a:custGeom>
                <a:avLst/>
                <a:gdLst>
                  <a:gd name="T0" fmla="*/ 1 w 138"/>
                  <a:gd name="T1" fmla="*/ 0 h 127"/>
                  <a:gd name="T2" fmla="*/ 1 w 138"/>
                  <a:gd name="T3" fmla="*/ 0 h 127"/>
                  <a:gd name="T4" fmla="*/ 1 w 138"/>
                  <a:gd name="T5" fmla="*/ 0 h 127"/>
                  <a:gd name="T6" fmla="*/ 1 w 138"/>
                  <a:gd name="T7" fmla="*/ 0 h 127"/>
                  <a:gd name="T8" fmla="*/ 1 w 138"/>
                  <a:gd name="T9" fmla="*/ 0 h 127"/>
                  <a:gd name="T10" fmla="*/ 1 w 138"/>
                  <a:gd name="T11" fmla="*/ 0 h 127"/>
                  <a:gd name="T12" fmla="*/ 1 w 138"/>
                  <a:gd name="T13" fmla="*/ 0 h 127"/>
                  <a:gd name="T14" fmla="*/ 2 w 138"/>
                  <a:gd name="T15" fmla="*/ 0 h 127"/>
                  <a:gd name="T16" fmla="*/ 2 w 138"/>
                  <a:gd name="T17" fmla="*/ 0 h 127"/>
                  <a:gd name="T18" fmla="*/ 2 w 138"/>
                  <a:gd name="T19" fmla="*/ 0 h 127"/>
                  <a:gd name="T20" fmla="*/ 2 w 138"/>
                  <a:gd name="T21" fmla="*/ 1 h 127"/>
                  <a:gd name="T22" fmla="*/ 2 w 138"/>
                  <a:gd name="T23" fmla="*/ 1 h 127"/>
                  <a:gd name="T24" fmla="*/ 2 w 138"/>
                  <a:gd name="T25" fmla="*/ 1 h 127"/>
                  <a:gd name="T26" fmla="*/ 2 w 138"/>
                  <a:gd name="T27" fmla="*/ 1 h 127"/>
                  <a:gd name="T28" fmla="*/ 1 w 138"/>
                  <a:gd name="T29" fmla="*/ 1 h 127"/>
                  <a:gd name="T30" fmla="*/ 1 w 138"/>
                  <a:gd name="T31" fmla="*/ 1 h 127"/>
                  <a:gd name="T32" fmla="*/ 1 w 138"/>
                  <a:gd name="T33" fmla="*/ 1 h 127"/>
                  <a:gd name="T34" fmla="*/ 1 w 138"/>
                  <a:gd name="T35" fmla="*/ 1 h 127"/>
                  <a:gd name="T36" fmla="*/ 1 w 138"/>
                  <a:gd name="T37" fmla="*/ 2 h 127"/>
                  <a:gd name="T38" fmla="*/ 1 w 138"/>
                  <a:gd name="T39" fmla="*/ 2 h 127"/>
                  <a:gd name="T40" fmla="*/ 1 w 138"/>
                  <a:gd name="T41" fmla="*/ 2 h 127"/>
                  <a:gd name="T42" fmla="*/ 1 w 138"/>
                  <a:gd name="T43" fmla="*/ 2 h 127"/>
                  <a:gd name="T44" fmla="*/ 0 w 138"/>
                  <a:gd name="T45" fmla="*/ 2 h 127"/>
                  <a:gd name="T46" fmla="*/ 0 w 138"/>
                  <a:gd name="T47" fmla="*/ 1 h 127"/>
                  <a:gd name="T48" fmla="*/ 0 w 138"/>
                  <a:gd name="T49" fmla="*/ 1 h 127"/>
                  <a:gd name="T50" fmla="*/ 0 w 138"/>
                  <a:gd name="T51" fmla="*/ 1 h 127"/>
                  <a:gd name="T52" fmla="*/ 0 w 138"/>
                  <a:gd name="T53" fmla="*/ 1 h 127"/>
                  <a:gd name="T54" fmla="*/ 0 w 138"/>
                  <a:gd name="T55" fmla="*/ 1 h 127"/>
                  <a:gd name="T56" fmla="*/ 0 w 138"/>
                  <a:gd name="T57" fmla="*/ 1 h 127"/>
                  <a:gd name="T58" fmla="*/ 0 w 138"/>
                  <a:gd name="T59" fmla="*/ 1 h 127"/>
                  <a:gd name="T60" fmla="*/ 1 w 138"/>
                  <a:gd name="T61" fmla="*/ 0 h 127"/>
                  <a:gd name="T62" fmla="*/ 1 w 138"/>
                  <a:gd name="T63" fmla="*/ 0 h 12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8"/>
                  <a:gd name="T97" fmla="*/ 0 h 127"/>
                  <a:gd name="T98" fmla="*/ 138 w 138"/>
                  <a:gd name="T99" fmla="*/ 127 h 12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8" h="127">
                    <a:moveTo>
                      <a:pt x="42" y="8"/>
                    </a:moveTo>
                    <a:lnTo>
                      <a:pt x="58" y="3"/>
                    </a:lnTo>
                    <a:lnTo>
                      <a:pt x="68" y="0"/>
                    </a:lnTo>
                    <a:lnTo>
                      <a:pt x="80" y="0"/>
                    </a:lnTo>
                    <a:lnTo>
                      <a:pt x="92" y="0"/>
                    </a:lnTo>
                    <a:lnTo>
                      <a:pt x="107" y="8"/>
                    </a:lnTo>
                    <a:lnTo>
                      <a:pt x="117" y="13"/>
                    </a:lnTo>
                    <a:lnTo>
                      <a:pt x="124" y="18"/>
                    </a:lnTo>
                    <a:lnTo>
                      <a:pt x="131" y="25"/>
                    </a:lnTo>
                    <a:lnTo>
                      <a:pt x="136" y="36"/>
                    </a:lnTo>
                    <a:lnTo>
                      <a:pt x="138" y="48"/>
                    </a:lnTo>
                    <a:lnTo>
                      <a:pt x="137" y="59"/>
                    </a:lnTo>
                    <a:lnTo>
                      <a:pt x="134" y="70"/>
                    </a:lnTo>
                    <a:lnTo>
                      <a:pt x="127" y="81"/>
                    </a:lnTo>
                    <a:lnTo>
                      <a:pt x="117" y="91"/>
                    </a:lnTo>
                    <a:lnTo>
                      <a:pt x="105" y="104"/>
                    </a:lnTo>
                    <a:lnTo>
                      <a:pt x="92" y="112"/>
                    </a:lnTo>
                    <a:lnTo>
                      <a:pt x="84" y="120"/>
                    </a:lnTo>
                    <a:lnTo>
                      <a:pt x="73" y="125"/>
                    </a:lnTo>
                    <a:lnTo>
                      <a:pt x="66" y="127"/>
                    </a:lnTo>
                    <a:lnTo>
                      <a:pt x="58" y="127"/>
                    </a:lnTo>
                    <a:lnTo>
                      <a:pt x="46" y="127"/>
                    </a:lnTo>
                    <a:lnTo>
                      <a:pt x="34" y="124"/>
                    </a:lnTo>
                    <a:lnTo>
                      <a:pt x="26" y="122"/>
                    </a:lnTo>
                    <a:lnTo>
                      <a:pt x="18" y="118"/>
                    </a:lnTo>
                    <a:lnTo>
                      <a:pt x="8" y="112"/>
                    </a:lnTo>
                    <a:lnTo>
                      <a:pt x="2" y="105"/>
                    </a:lnTo>
                    <a:lnTo>
                      <a:pt x="0" y="91"/>
                    </a:lnTo>
                    <a:lnTo>
                      <a:pt x="1" y="75"/>
                    </a:lnTo>
                    <a:lnTo>
                      <a:pt x="5" y="61"/>
                    </a:lnTo>
                    <a:lnTo>
                      <a:pt x="45" y="5"/>
                    </a:lnTo>
                    <a:lnTo>
                      <a:pt x="42" y="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83" name="Freeform 324"/>
              <p:cNvSpPr>
                <a:spLocks/>
              </p:cNvSpPr>
              <p:nvPr/>
            </p:nvSpPr>
            <p:spPr bwMode="auto">
              <a:xfrm>
                <a:off x="1358" y="3115"/>
                <a:ext cx="71" cy="70"/>
              </a:xfrm>
              <a:custGeom>
                <a:avLst/>
                <a:gdLst>
                  <a:gd name="T0" fmla="*/ 0 w 212"/>
                  <a:gd name="T1" fmla="*/ 0 h 210"/>
                  <a:gd name="T2" fmla="*/ 0 w 212"/>
                  <a:gd name="T3" fmla="*/ 0 h 210"/>
                  <a:gd name="T4" fmla="*/ 0 w 212"/>
                  <a:gd name="T5" fmla="*/ 0 h 210"/>
                  <a:gd name="T6" fmla="*/ 0 w 212"/>
                  <a:gd name="T7" fmla="*/ 0 h 210"/>
                  <a:gd name="T8" fmla="*/ 1 w 212"/>
                  <a:gd name="T9" fmla="*/ 0 h 210"/>
                  <a:gd name="T10" fmla="*/ 1 w 212"/>
                  <a:gd name="T11" fmla="*/ 0 h 210"/>
                  <a:gd name="T12" fmla="*/ 1 w 212"/>
                  <a:gd name="T13" fmla="*/ 0 h 210"/>
                  <a:gd name="T14" fmla="*/ 1 w 212"/>
                  <a:gd name="T15" fmla="*/ 0 h 210"/>
                  <a:gd name="T16" fmla="*/ 1 w 212"/>
                  <a:gd name="T17" fmla="*/ 0 h 210"/>
                  <a:gd name="T18" fmla="*/ 1 w 212"/>
                  <a:gd name="T19" fmla="*/ 0 h 210"/>
                  <a:gd name="T20" fmla="*/ 1 w 212"/>
                  <a:gd name="T21" fmla="*/ 0 h 210"/>
                  <a:gd name="T22" fmla="*/ 1 w 212"/>
                  <a:gd name="T23" fmla="*/ 0 h 210"/>
                  <a:gd name="T24" fmla="*/ 1 w 212"/>
                  <a:gd name="T25" fmla="*/ 0 h 210"/>
                  <a:gd name="T26" fmla="*/ 1 w 212"/>
                  <a:gd name="T27" fmla="*/ 0 h 210"/>
                  <a:gd name="T28" fmla="*/ 1 w 212"/>
                  <a:gd name="T29" fmla="*/ 0 h 210"/>
                  <a:gd name="T30" fmla="*/ 0 w 212"/>
                  <a:gd name="T31" fmla="*/ 0 h 210"/>
                  <a:gd name="T32" fmla="*/ 0 w 212"/>
                  <a:gd name="T33" fmla="*/ 0 h 210"/>
                  <a:gd name="T34" fmla="*/ 0 w 212"/>
                  <a:gd name="T35" fmla="*/ 0 h 210"/>
                  <a:gd name="T36" fmla="*/ 0 w 212"/>
                  <a:gd name="T37" fmla="*/ 1 h 210"/>
                  <a:gd name="T38" fmla="*/ 0 w 212"/>
                  <a:gd name="T39" fmla="*/ 1 h 210"/>
                  <a:gd name="T40" fmla="*/ 0 w 212"/>
                  <a:gd name="T41" fmla="*/ 1 h 210"/>
                  <a:gd name="T42" fmla="*/ 1 w 212"/>
                  <a:gd name="T43" fmla="*/ 1 h 210"/>
                  <a:gd name="T44" fmla="*/ 1 w 212"/>
                  <a:gd name="T45" fmla="*/ 2 h 210"/>
                  <a:gd name="T46" fmla="*/ 1 w 212"/>
                  <a:gd name="T47" fmla="*/ 2 h 210"/>
                  <a:gd name="T48" fmla="*/ 1 w 212"/>
                  <a:gd name="T49" fmla="*/ 2 h 210"/>
                  <a:gd name="T50" fmla="*/ 1 w 212"/>
                  <a:gd name="T51" fmla="*/ 2 h 210"/>
                  <a:gd name="T52" fmla="*/ 1 w 212"/>
                  <a:gd name="T53" fmla="*/ 2 h 210"/>
                  <a:gd name="T54" fmla="*/ 2 w 212"/>
                  <a:gd name="T55" fmla="*/ 2 h 210"/>
                  <a:gd name="T56" fmla="*/ 2 w 212"/>
                  <a:gd name="T57" fmla="*/ 2 h 210"/>
                  <a:gd name="T58" fmla="*/ 2 w 212"/>
                  <a:gd name="T59" fmla="*/ 2 h 210"/>
                  <a:gd name="T60" fmla="*/ 2 w 212"/>
                  <a:gd name="T61" fmla="*/ 2 h 210"/>
                  <a:gd name="T62" fmla="*/ 2 w 212"/>
                  <a:gd name="T63" fmla="*/ 1 h 210"/>
                  <a:gd name="T64" fmla="*/ 2 w 212"/>
                  <a:gd name="T65" fmla="*/ 1 h 210"/>
                  <a:gd name="T66" fmla="*/ 2 w 212"/>
                  <a:gd name="T67" fmla="*/ 1 h 210"/>
                  <a:gd name="T68" fmla="*/ 2 w 212"/>
                  <a:gd name="T69" fmla="*/ 2 h 210"/>
                  <a:gd name="T70" fmla="*/ 3 w 212"/>
                  <a:gd name="T71" fmla="*/ 2 h 210"/>
                  <a:gd name="T72" fmla="*/ 3 w 212"/>
                  <a:gd name="T73" fmla="*/ 2 h 210"/>
                  <a:gd name="T74" fmla="*/ 3 w 212"/>
                  <a:gd name="T75" fmla="*/ 2 h 210"/>
                  <a:gd name="T76" fmla="*/ 3 w 212"/>
                  <a:gd name="T77" fmla="*/ 2 h 210"/>
                  <a:gd name="T78" fmla="*/ 2 w 212"/>
                  <a:gd name="T79" fmla="*/ 2 h 210"/>
                  <a:gd name="T80" fmla="*/ 2 w 212"/>
                  <a:gd name="T81" fmla="*/ 3 h 210"/>
                  <a:gd name="T82" fmla="*/ 2 w 212"/>
                  <a:gd name="T83" fmla="*/ 3 h 210"/>
                  <a:gd name="T84" fmla="*/ 2 w 212"/>
                  <a:gd name="T85" fmla="*/ 3 h 210"/>
                  <a:gd name="T86" fmla="*/ 2 w 212"/>
                  <a:gd name="T87" fmla="*/ 3 h 210"/>
                  <a:gd name="T88" fmla="*/ 2 w 212"/>
                  <a:gd name="T89" fmla="*/ 3 h 210"/>
                  <a:gd name="T90" fmla="*/ 1 w 212"/>
                  <a:gd name="T91" fmla="*/ 3 h 210"/>
                  <a:gd name="T92" fmla="*/ 1 w 212"/>
                  <a:gd name="T93" fmla="*/ 2 h 210"/>
                  <a:gd name="T94" fmla="*/ 1 w 212"/>
                  <a:gd name="T95" fmla="*/ 2 h 210"/>
                  <a:gd name="T96" fmla="*/ 0 w 212"/>
                  <a:gd name="T97" fmla="*/ 1 h 210"/>
                  <a:gd name="T98" fmla="*/ 0 w 212"/>
                  <a:gd name="T99" fmla="*/ 1 h 210"/>
                  <a:gd name="T100" fmla="*/ 0 w 212"/>
                  <a:gd name="T101" fmla="*/ 1 h 210"/>
                  <a:gd name="T102" fmla="*/ 0 w 212"/>
                  <a:gd name="T103" fmla="*/ 0 h 210"/>
                  <a:gd name="T104" fmla="*/ 0 w 212"/>
                  <a:gd name="T105" fmla="*/ 0 h 2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2"/>
                  <a:gd name="T160" fmla="*/ 0 h 210"/>
                  <a:gd name="T161" fmla="*/ 212 w 212"/>
                  <a:gd name="T162" fmla="*/ 210 h 21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2" h="210">
                    <a:moveTo>
                      <a:pt x="6" y="20"/>
                    </a:moveTo>
                    <a:lnTo>
                      <a:pt x="12" y="13"/>
                    </a:lnTo>
                    <a:lnTo>
                      <a:pt x="23" y="7"/>
                    </a:lnTo>
                    <a:lnTo>
                      <a:pt x="36" y="2"/>
                    </a:lnTo>
                    <a:lnTo>
                      <a:pt x="54" y="0"/>
                    </a:lnTo>
                    <a:lnTo>
                      <a:pt x="72" y="0"/>
                    </a:lnTo>
                    <a:lnTo>
                      <a:pt x="96" y="5"/>
                    </a:lnTo>
                    <a:lnTo>
                      <a:pt x="103" y="8"/>
                    </a:lnTo>
                    <a:lnTo>
                      <a:pt x="105" y="13"/>
                    </a:lnTo>
                    <a:lnTo>
                      <a:pt x="109" y="26"/>
                    </a:lnTo>
                    <a:lnTo>
                      <a:pt x="109" y="31"/>
                    </a:lnTo>
                    <a:lnTo>
                      <a:pt x="89" y="24"/>
                    </a:lnTo>
                    <a:lnTo>
                      <a:pt x="72" y="21"/>
                    </a:lnTo>
                    <a:lnTo>
                      <a:pt x="49" y="22"/>
                    </a:lnTo>
                    <a:lnTo>
                      <a:pt x="39" y="25"/>
                    </a:lnTo>
                    <a:lnTo>
                      <a:pt x="29" y="30"/>
                    </a:lnTo>
                    <a:lnTo>
                      <a:pt x="21" y="38"/>
                    </a:lnTo>
                    <a:lnTo>
                      <a:pt x="16" y="58"/>
                    </a:lnTo>
                    <a:lnTo>
                      <a:pt x="19" y="70"/>
                    </a:lnTo>
                    <a:lnTo>
                      <a:pt x="24" y="83"/>
                    </a:lnTo>
                    <a:lnTo>
                      <a:pt x="50" y="113"/>
                    </a:lnTo>
                    <a:lnTo>
                      <a:pt x="62" y="124"/>
                    </a:lnTo>
                    <a:lnTo>
                      <a:pt x="73" y="131"/>
                    </a:lnTo>
                    <a:lnTo>
                      <a:pt x="83" y="136"/>
                    </a:lnTo>
                    <a:lnTo>
                      <a:pt x="95" y="138"/>
                    </a:lnTo>
                    <a:lnTo>
                      <a:pt x="109" y="138"/>
                    </a:lnTo>
                    <a:lnTo>
                      <a:pt x="124" y="137"/>
                    </a:lnTo>
                    <a:lnTo>
                      <a:pt x="142" y="132"/>
                    </a:lnTo>
                    <a:lnTo>
                      <a:pt x="146" y="129"/>
                    </a:lnTo>
                    <a:lnTo>
                      <a:pt x="151" y="123"/>
                    </a:lnTo>
                    <a:lnTo>
                      <a:pt x="155" y="112"/>
                    </a:lnTo>
                    <a:lnTo>
                      <a:pt x="155" y="103"/>
                    </a:lnTo>
                    <a:lnTo>
                      <a:pt x="176" y="118"/>
                    </a:lnTo>
                    <a:lnTo>
                      <a:pt x="195" y="138"/>
                    </a:lnTo>
                    <a:lnTo>
                      <a:pt x="208" y="154"/>
                    </a:lnTo>
                    <a:lnTo>
                      <a:pt x="212" y="167"/>
                    </a:lnTo>
                    <a:lnTo>
                      <a:pt x="212" y="177"/>
                    </a:lnTo>
                    <a:lnTo>
                      <a:pt x="208" y="189"/>
                    </a:lnTo>
                    <a:lnTo>
                      <a:pt x="201" y="199"/>
                    </a:lnTo>
                    <a:lnTo>
                      <a:pt x="191" y="206"/>
                    </a:lnTo>
                    <a:lnTo>
                      <a:pt x="179" y="209"/>
                    </a:lnTo>
                    <a:lnTo>
                      <a:pt x="166" y="210"/>
                    </a:lnTo>
                    <a:lnTo>
                      <a:pt x="155" y="210"/>
                    </a:lnTo>
                    <a:lnTo>
                      <a:pt x="138" y="206"/>
                    </a:lnTo>
                    <a:lnTo>
                      <a:pt x="120" y="203"/>
                    </a:lnTo>
                    <a:lnTo>
                      <a:pt x="104" y="196"/>
                    </a:lnTo>
                    <a:lnTo>
                      <a:pt x="86" y="185"/>
                    </a:lnTo>
                    <a:lnTo>
                      <a:pt x="16" y="121"/>
                    </a:lnTo>
                    <a:lnTo>
                      <a:pt x="4" y="101"/>
                    </a:lnTo>
                    <a:lnTo>
                      <a:pt x="0" y="51"/>
                    </a:lnTo>
                    <a:lnTo>
                      <a:pt x="3" y="33"/>
                    </a:lnTo>
                    <a:lnTo>
                      <a:pt x="6"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84" name="Freeform 325"/>
              <p:cNvSpPr>
                <a:spLocks/>
              </p:cNvSpPr>
              <p:nvPr/>
            </p:nvSpPr>
            <p:spPr bwMode="auto">
              <a:xfrm>
                <a:off x="1342" y="2918"/>
                <a:ext cx="55" cy="205"/>
              </a:xfrm>
              <a:custGeom>
                <a:avLst/>
                <a:gdLst>
                  <a:gd name="T0" fmla="*/ 1 w 165"/>
                  <a:gd name="T1" fmla="*/ 8 h 617"/>
                  <a:gd name="T2" fmla="*/ 1 w 165"/>
                  <a:gd name="T3" fmla="*/ 7 h 617"/>
                  <a:gd name="T4" fmla="*/ 1 w 165"/>
                  <a:gd name="T5" fmla="*/ 7 h 617"/>
                  <a:gd name="T6" fmla="*/ 1 w 165"/>
                  <a:gd name="T7" fmla="*/ 7 h 617"/>
                  <a:gd name="T8" fmla="*/ 1 w 165"/>
                  <a:gd name="T9" fmla="*/ 7 h 617"/>
                  <a:gd name="T10" fmla="*/ 1 w 165"/>
                  <a:gd name="T11" fmla="*/ 7 h 617"/>
                  <a:gd name="T12" fmla="*/ 2 w 165"/>
                  <a:gd name="T13" fmla="*/ 7 h 617"/>
                  <a:gd name="T14" fmla="*/ 2 w 165"/>
                  <a:gd name="T15" fmla="*/ 7 h 617"/>
                  <a:gd name="T16" fmla="*/ 2 w 165"/>
                  <a:gd name="T17" fmla="*/ 7 h 617"/>
                  <a:gd name="T18" fmla="*/ 2 w 165"/>
                  <a:gd name="T19" fmla="*/ 7 h 617"/>
                  <a:gd name="T20" fmla="*/ 2 w 165"/>
                  <a:gd name="T21" fmla="*/ 6 h 617"/>
                  <a:gd name="T22" fmla="*/ 2 w 165"/>
                  <a:gd name="T23" fmla="*/ 5 h 617"/>
                  <a:gd name="T24" fmla="*/ 2 w 165"/>
                  <a:gd name="T25" fmla="*/ 4 h 617"/>
                  <a:gd name="T26" fmla="*/ 2 w 165"/>
                  <a:gd name="T27" fmla="*/ 2 h 617"/>
                  <a:gd name="T28" fmla="*/ 2 w 165"/>
                  <a:gd name="T29" fmla="*/ 2 h 617"/>
                  <a:gd name="T30" fmla="*/ 2 w 165"/>
                  <a:gd name="T31" fmla="*/ 1 h 617"/>
                  <a:gd name="T32" fmla="*/ 2 w 165"/>
                  <a:gd name="T33" fmla="*/ 1 h 617"/>
                  <a:gd name="T34" fmla="*/ 2 w 165"/>
                  <a:gd name="T35" fmla="*/ 0 h 617"/>
                  <a:gd name="T36" fmla="*/ 2 w 165"/>
                  <a:gd name="T37" fmla="*/ 0 h 617"/>
                  <a:gd name="T38" fmla="*/ 2 w 165"/>
                  <a:gd name="T39" fmla="*/ 0 h 617"/>
                  <a:gd name="T40" fmla="*/ 1 w 165"/>
                  <a:gd name="T41" fmla="*/ 0 h 617"/>
                  <a:gd name="T42" fmla="*/ 0 w 165"/>
                  <a:gd name="T43" fmla="*/ 0 h 617"/>
                  <a:gd name="T44" fmla="*/ 0 w 165"/>
                  <a:gd name="T45" fmla="*/ 0 h 617"/>
                  <a:gd name="T46" fmla="*/ 0 w 165"/>
                  <a:gd name="T47" fmla="*/ 1 h 617"/>
                  <a:gd name="T48" fmla="*/ 0 w 165"/>
                  <a:gd name="T49" fmla="*/ 1 h 617"/>
                  <a:gd name="T50" fmla="*/ 0 w 165"/>
                  <a:gd name="T51" fmla="*/ 1 h 617"/>
                  <a:gd name="T52" fmla="*/ 0 w 165"/>
                  <a:gd name="T53" fmla="*/ 2 h 617"/>
                  <a:gd name="T54" fmla="*/ 0 w 165"/>
                  <a:gd name="T55" fmla="*/ 2 h 617"/>
                  <a:gd name="T56" fmla="*/ 0 w 165"/>
                  <a:gd name="T57" fmla="*/ 3 h 617"/>
                  <a:gd name="T58" fmla="*/ 0 w 165"/>
                  <a:gd name="T59" fmla="*/ 3 h 617"/>
                  <a:gd name="T60" fmla="*/ 0 w 165"/>
                  <a:gd name="T61" fmla="*/ 4 h 617"/>
                  <a:gd name="T62" fmla="*/ 0 w 165"/>
                  <a:gd name="T63" fmla="*/ 5 h 617"/>
                  <a:gd name="T64" fmla="*/ 0 w 165"/>
                  <a:gd name="T65" fmla="*/ 5 h 617"/>
                  <a:gd name="T66" fmla="*/ 0 w 165"/>
                  <a:gd name="T67" fmla="*/ 6 h 617"/>
                  <a:gd name="T68" fmla="*/ 1 w 165"/>
                  <a:gd name="T69" fmla="*/ 6 h 617"/>
                  <a:gd name="T70" fmla="*/ 1 w 165"/>
                  <a:gd name="T71" fmla="*/ 7 h 617"/>
                  <a:gd name="T72" fmla="*/ 1 w 165"/>
                  <a:gd name="T73" fmla="*/ 7 h 617"/>
                  <a:gd name="T74" fmla="*/ 1 w 165"/>
                  <a:gd name="T75" fmla="*/ 7 h 617"/>
                  <a:gd name="T76" fmla="*/ 1 w 165"/>
                  <a:gd name="T77" fmla="*/ 7 h 617"/>
                  <a:gd name="T78" fmla="*/ 1 w 165"/>
                  <a:gd name="T79" fmla="*/ 8 h 61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5"/>
                  <a:gd name="T121" fmla="*/ 0 h 617"/>
                  <a:gd name="T122" fmla="*/ 165 w 165"/>
                  <a:gd name="T123" fmla="*/ 617 h 61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5" h="617">
                    <a:moveTo>
                      <a:pt x="52" y="617"/>
                    </a:moveTo>
                    <a:lnTo>
                      <a:pt x="58" y="606"/>
                    </a:lnTo>
                    <a:lnTo>
                      <a:pt x="68" y="600"/>
                    </a:lnTo>
                    <a:lnTo>
                      <a:pt x="81" y="595"/>
                    </a:lnTo>
                    <a:lnTo>
                      <a:pt x="99" y="593"/>
                    </a:lnTo>
                    <a:lnTo>
                      <a:pt x="118" y="593"/>
                    </a:lnTo>
                    <a:lnTo>
                      <a:pt x="140" y="598"/>
                    </a:lnTo>
                    <a:lnTo>
                      <a:pt x="150" y="602"/>
                    </a:lnTo>
                    <a:lnTo>
                      <a:pt x="150" y="601"/>
                    </a:lnTo>
                    <a:lnTo>
                      <a:pt x="146" y="555"/>
                    </a:lnTo>
                    <a:lnTo>
                      <a:pt x="150" y="480"/>
                    </a:lnTo>
                    <a:lnTo>
                      <a:pt x="157" y="394"/>
                    </a:lnTo>
                    <a:lnTo>
                      <a:pt x="159" y="287"/>
                    </a:lnTo>
                    <a:lnTo>
                      <a:pt x="156" y="190"/>
                    </a:lnTo>
                    <a:lnTo>
                      <a:pt x="159" y="134"/>
                    </a:lnTo>
                    <a:lnTo>
                      <a:pt x="163" y="103"/>
                    </a:lnTo>
                    <a:lnTo>
                      <a:pt x="165" y="66"/>
                    </a:lnTo>
                    <a:lnTo>
                      <a:pt x="164" y="33"/>
                    </a:lnTo>
                    <a:lnTo>
                      <a:pt x="159" y="0"/>
                    </a:lnTo>
                    <a:lnTo>
                      <a:pt x="131" y="2"/>
                    </a:lnTo>
                    <a:lnTo>
                      <a:pt x="50" y="7"/>
                    </a:lnTo>
                    <a:lnTo>
                      <a:pt x="1" y="7"/>
                    </a:lnTo>
                    <a:lnTo>
                      <a:pt x="2" y="7"/>
                    </a:lnTo>
                    <a:lnTo>
                      <a:pt x="0" y="41"/>
                    </a:lnTo>
                    <a:lnTo>
                      <a:pt x="0" y="68"/>
                    </a:lnTo>
                    <a:lnTo>
                      <a:pt x="4" y="114"/>
                    </a:lnTo>
                    <a:lnTo>
                      <a:pt x="12" y="156"/>
                    </a:lnTo>
                    <a:lnTo>
                      <a:pt x="13" y="190"/>
                    </a:lnTo>
                    <a:lnTo>
                      <a:pt x="12" y="234"/>
                    </a:lnTo>
                    <a:lnTo>
                      <a:pt x="8" y="276"/>
                    </a:lnTo>
                    <a:lnTo>
                      <a:pt x="6" y="329"/>
                    </a:lnTo>
                    <a:lnTo>
                      <a:pt x="12" y="374"/>
                    </a:lnTo>
                    <a:lnTo>
                      <a:pt x="20" y="415"/>
                    </a:lnTo>
                    <a:lnTo>
                      <a:pt x="28" y="448"/>
                    </a:lnTo>
                    <a:lnTo>
                      <a:pt x="46" y="501"/>
                    </a:lnTo>
                    <a:lnTo>
                      <a:pt x="51" y="533"/>
                    </a:lnTo>
                    <a:lnTo>
                      <a:pt x="56" y="565"/>
                    </a:lnTo>
                    <a:lnTo>
                      <a:pt x="56" y="597"/>
                    </a:lnTo>
                    <a:lnTo>
                      <a:pt x="56" y="607"/>
                    </a:lnTo>
                    <a:lnTo>
                      <a:pt x="52" y="61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85" name="Freeform 326"/>
              <p:cNvSpPr>
                <a:spLocks/>
              </p:cNvSpPr>
              <p:nvPr/>
            </p:nvSpPr>
            <p:spPr bwMode="auto">
              <a:xfrm>
                <a:off x="1401" y="2548"/>
                <a:ext cx="31" cy="183"/>
              </a:xfrm>
              <a:custGeom>
                <a:avLst/>
                <a:gdLst>
                  <a:gd name="T0" fmla="*/ 0 w 93"/>
                  <a:gd name="T1" fmla="*/ 7 h 549"/>
                  <a:gd name="T2" fmla="*/ 0 w 93"/>
                  <a:gd name="T3" fmla="*/ 0 h 549"/>
                  <a:gd name="T4" fmla="*/ 0 w 93"/>
                  <a:gd name="T5" fmla="*/ 0 h 549"/>
                  <a:gd name="T6" fmla="*/ 0 w 93"/>
                  <a:gd name="T7" fmla="*/ 0 h 549"/>
                  <a:gd name="T8" fmla="*/ 0 w 93"/>
                  <a:gd name="T9" fmla="*/ 0 h 549"/>
                  <a:gd name="T10" fmla="*/ 0 w 93"/>
                  <a:gd name="T11" fmla="*/ 0 h 549"/>
                  <a:gd name="T12" fmla="*/ 0 w 93"/>
                  <a:gd name="T13" fmla="*/ 0 h 549"/>
                  <a:gd name="T14" fmla="*/ 0 w 93"/>
                  <a:gd name="T15" fmla="*/ 0 h 549"/>
                  <a:gd name="T16" fmla="*/ 1 w 93"/>
                  <a:gd name="T17" fmla="*/ 0 h 549"/>
                  <a:gd name="T18" fmla="*/ 1 w 93"/>
                  <a:gd name="T19" fmla="*/ 0 h 549"/>
                  <a:gd name="T20" fmla="*/ 1 w 93"/>
                  <a:gd name="T21" fmla="*/ 0 h 549"/>
                  <a:gd name="T22" fmla="*/ 1 w 93"/>
                  <a:gd name="T23" fmla="*/ 0 h 549"/>
                  <a:gd name="T24" fmla="*/ 1 w 93"/>
                  <a:gd name="T25" fmla="*/ 0 h 549"/>
                  <a:gd name="T26" fmla="*/ 0 w 93"/>
                  <a:gd name="T27" fmla="*/ 1 h 549"/>
                  <a:gd name="T28" fmla="*/ 0 w 93"/>
                  <a:gd name="T29" fmla="*/ 1 h 549"/>
                  <a:gd name="T30" fmla="*/ 0 w 93"/>
                  <a:gd name="T31" fmla="*/ 1 h 549"/>
                  <a:gd name="T32" fmla="*/ 0 w 93"/>
                  <a:gd name="T33" fmla="*/ 1 h 549"/>
                  <a:gd name="T34" fmla="*/ 0 w 93"/>
                  <a:gd name="T35" fmla="*/ 1 h 549"/>
                  <a:gd name="T36" fmla="*/ 0 w 93"/>
                  <a:gd name="T37" fmla="*/ 1 h 549"/>
                  <a:gd name="T38" fmla="*/ 0 w 93"/>
                  <a:gd name="T39" fmla="*/ 1 h 549"/>
                  <a:gd name="T40" fmla="*/ 0 w 93"/>
                  <a:gd name="T41" fmla="*/ 1 h 549"/>
                  <a:gd name="T42" fmla="*/ 0 w 93"/>
                  <a:gd name="T43" fmla="*/ 1 h 549"/>
                  <a:gd name="T44" fmla="*/ 1 w 93"/>
                  <a:gd name="T45" fmla="*/ 1 h 549"/>
                  <a:gd name="T46" fmla="*/ 1 w 93"/>
                  <a:gd name="T47" fmla="*/ 1 h 549"/>
                  <a:gd name="T48" fmla="*/ 1 w 93"/>
                  <a:gd name="T49" fmla="*/ 1 h 549"/>
                  <a:gd name="T50" fmla="*/ 1 w 93"/>
                  <a:gd name="T51" fmla="*/ 1 h 549"/>
                  <a:gd name="T52" fmla="*/ 1 w 93"/>
                  <a:gd name="T53" fmla="*/ 1 h 549"/>
                  <a:gd name="T54" fmla="*/ 1 w 93"/>
                  <a:gd name="T55" fmla="*/ 1 h 549"/>
                  <a:gd name="T56" fmla="*/ 1 w 93"/>
                  <a:gd name="T57" fmla="*/ 2 h 549"/>
                  <a:gd name="T58" fmla="*/ 1 w 93"/>
                  <a:gd name="T59" fmla="*/ 2 h 549"/>
                  <a:gd name="T60" fmla="*/ 1 w 93"/>
                  <a:gd name="T61" fmla="*/ 2 h 549"/>
                  <a:gd name="T62" fmla="*/ 1 w 93"/>
                  <a:gd name="T63" fmla="*/ 2 h 549"/>
                  <a:gd name="T64" fmla="*/ 1 w 93"/>
                  <a:gd name="T65" fmla="*/ 2 h 549"/>
                  <a:gd name="T66" fmla="*/ 1 w 93"/>
                  <a:gd name="T67" fmla="*/ 2 h 549"/>
                  <a:gd name="T68" fmla="*/ 1 w 93"/>
                  <a:gd name="T69" fmla="*/ 4 h 549"/>
                  <a:gd name="T70" fmla="*/ 1 w 93"/>
                  <a:gd name="T71" fmla="*/ 5 h 549"/>
                  <a:gd name="T72" fmla="*/ 1 w 93"/>
                  <a:gd name="T73" fmla="*/ 5 h 549"/>
                  <a:gd name="T74" fmla="*/ 1 w 93"/>
                  <a:gd name="T75" fmla="*/ 6 h 549"/>
                  <a:gd name="T76" fmla="*/ 1 w 93"/>
                  <a:gd name="T77" fmla="*/ 6 h 549"/>
                  <a:gd name="T78" fmla="*/ 1 w 93"/>
                  <a:gd name="T79" fmla="*/ 6 h 549"/>
                  <a:gd name="T80" fmla="*/ 1 w 93"/>
                  <a:gd name="T81" fmla="*/ 7 h 549"/>
                  <a:gd name="T82" fmla="*/ 0 w 93"/>
                  <a:gd name="T83" fmla="*/ 7 h 5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549"/>
                  <a:gd name="T128" fmla="*/ 93 w 93"/>
                  <a:gd name="T129" fmla="*/ 549 h 54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549">
                    <a:moveTo>
                      <a:pt x="33" y="549"/>
                    </a:moveTo>
                    <a:lnTo>
                      <a:pt x="0" y="21"/>
                    </a:lnTo>
                    <a:lnTo>
                      <a:pt x="5" y="23"/>
                    </a:lnTo>
                    <a:lnTo>
                      <a:pt x="12" y="25"/>
                    </a:lnTo>
                    <a:lnTo>
                      <a:pt x="18" y="23"/>
                    </a:lnTo>
                    <a:lnTo>
                      <a:pt x="21" y="21"/>
                    </a:lnTo>
                    <a:lnTo>
                      <a:pt x="29" y="9"/>
                    </a:lnTo>
                    <a:lnTo>
                      <a:pt x="35" y="0"/>
                    </a:lnTo>
                    <a:lnTo>
                      <a:pt x="44" y="5"/>
                    </a:lnTo>
                    <a:lnTo>
                      <a:pt x="49" y="10"/>
                    </a:lnTo>
                    <a:lnTo>
                      <a:pt x="54" y="21"/>
                    </a:lnTo>
                    <a:lnTo>
                      <a:pt x="59" y="32"/>
                    </a:lnTo>
                    <a:lnTo>
                      <a:pt x="49" y="36"/>
                    </a:lnTo>
                    <a:lnTo>
                      <a:pt x="40" y="46"/>
                    </a:lnTo>
                    <a:lnTo>
                      <a:pt x="33" y="54"/>
                    </a:lnTo>
                    <a:lnTo>
                      <a:pt x="26" y="65"/>
                    </a:lnTo>
                    <a:lnTo>
                      <a:pt x="21" y="80"/>
                    </a:lnTo>
                    <a:lnTo>
                      <a:pt x="20" y="92"/>
                    </a:lnTo>
                    <a:lnTo>
                      <a:pt x="21" y="106"/>
                    </a:lnTo>
                    <a:lnTo>
                      <a:pt x="26" y="117"/>
                    </a:lnTo>
                    <a:lnTo>
                      <a:pt x="31" y="121"/>
                    </a:lnTo>
                    <a:lnTo>
                      <a:pt x="39" y="121"/>
                    </a:lnTo>
                    <a:lnTo>
                      <a:pt x="46" y="118"/>
                    </a:lnTo>
                    <a:lnTo>
                      <a:pt x="53" y="114"/>
                    </a:lnTo>
                    <a:lnTo>
                      <a:pt x="59" y="107"/>
                    </a:lnTo>
                    <a:lnTo>
                      <a:pt x="69" y="98"/>
                    </a:lnTo>
                    <a:lnTo>
                      <a:pt x="60" y="106"/>
                    </a:lnTo>
                    <a:lnTo>
                      <a:pt x="58" y="117"/>
                    </a:lnTo>
                    <a:lnTo>
                      <a:pt x="58" y="128"/>
                    </a:lnTo>
                    <a:lnTo>
                      <a:pt x="60" y="144"/>
                    </a:lnTo>
                    <a:lnTo>
                      <a:pt x="66" y="150"/>
                    </a:lnTo>
                    <a:lnTo>
                      <a:pt x="73" y="151"/>
                    </a:lnTo>
                    <a:lnTo>
                      <a:pt x="79" y="150"/>
                    </a:lnTo>
                    <a:lnTo>
                      <a:pt x="81" y="151"/>
                    </a:lnTo>
                    <a:lnTo>
                      <a:pt x="93" y="323"/>
                    </a:lnTo>
                    <a:lnTo>
                      <a:pt x="91" y="419"/>
                    </a:lnTo>
                    <a:lnTo>
                      <a:pt x="86" y="440"/>
                    </a:lnTo>
                    <a:lnTo>
                      <a:pt x="81" y="462"/>
                    </a:lnTo>
                    <a:lnTo>
                      <a:pt x="72" y="488"/>
                    </a:lnTo>
                    <a:lnTo>
                      <a:pt x="59" y="516"/>
                    </a:lnTo>
                    <a:lnTo>
                      <a:pt x="47" y="534"/>
                    </a:lnTo>
                    <a:lnTo>
                      <a:pt x="33" y="54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86" name="Freeform 327"/>
              <p:cNvSpPr>
                <a:spLocks/>
              </p:cNvSpPr>
              <p:nvPr/>
            </p:nvSpPr>
            <p:spPr bwMode="auto">
              <a:xfrm>
                <a:off x="1239" y="2525"/>
                <a:ext cx="31" cy="200"/>
              </a:xfrm>
              <a:custGeom>
                <a:avLst/>
                <a:gdLst>
                  <a:gd name="T0" fmla="*/ 0 w 93"/>
                  <a:gd name="T1" fmla="*/ 7 h 599"/>
                  <a:gd name="T2" fmla="*/ 1 w 93"/>
                  <a:gd name="T3" fmla="*/ 4 h 599"/>
                  <a:gd name="T4" fmla="*/ 1 w 93"/>
                  <a:gd name="T5" fmla="*/ 1 h 599"/>
                  <a:gd name="T6" fmla="*/ 1 w 93"/>
                  <a:gd name="T7" fmla="*/ 0 h 599"/>
                  <a:gd name="T8" fmla="*/ 1 w 93"/>
                  <a:gd name="T9" fmla="*/ 0 h 599"/>
                  <a:gd name="T10" fmla="*/ 1 w 93"/>
                  <a:gd name="T11" fmla="*/ 0 h 599"/>
                  <a:gd name="T12" fmla="*/ 1 w 93"/>
                  <a:gd name="T13" fmla="*/ 0 h 599"/>
                  <a:gd name="T14" fmla="*/ 0 w 93"/>
                  <a:gd name="T15" fmla="*/ 0 h 599"/>
                  <a:gd name="T16" fmla="*/ 0 w 93"/>
                  <a:gd name="T17" fmla="*/ 1 h 599"/>
                  <a:gd name="T18" fmla="*/ 0 w 93"/>
                  <a:gd name="T19" fmla="*/ 1 h 599"/>
                  <a:gd name="T20" fmla="*/ 0 w 93"/>
                  <a:gd name="T21" fmla="*/ 1 h 599"/>
                  <a:gd name="T22" fmla="*/ 0 w 93"/>
                  <a:gd name="T23" fmla="*/ 1 h 599"/>
                  <a:gd name="T24" fmla="*/ 0 w 93"/>
                  <a:gd name="T25" fmla="*/ 1 h 599"/>
                  <a:gd name="T26" fmla="*/ 0 w 93"/>
                  <a:gd name="T27" fmla="*/ 2 h 599"/>
                  <a:gd name="T28" fmla="*/ 0 w 93"/>
                  <a:gd name="T29" fmla="*/ 3 h 599"/>
                  <a:gd name="T30" fmla="*/ 0 w 93"/>
                  <a:gd name="T31" fmla="*/ 5 h 599"/>
                  <a:gd name="T32" fmla="*/ 0 w 93"/>
                  <a:gd name="T33" fmla="*/ 6 h 599"/>
                  <a:gd name="T34" fmla="*/ 0 w 93"/>
                  <a:gd name="T35" fmla="*/ 6 h 599"/>
                  <a:gd name="T36" fmla="*/ 0 w 93"/>
                  <a:gd name="T37" fmla="*/ 6 h 599"/>
                  <a:gd name="T38" fmla="*/ 0 w 93"/>
                  <a:gd name="T39" fmla="*/ 7 h 599"/>
                  <a:gd name="T40" fmla="*/ 0 w 93"/>
                  <a:gd name="T41" fmla="*/ 7 h 599"/>
                  <a:gd name="T42" fmla="*/ 0 w 93"/>
                  <a:gd name="T43" fmla="*/ 7 h 599"/>
                  <a:gd name="T44" fmla="*/ 0 w 93"/>
                  <a:gd name="T45" fmla="*/ 7 h 599"/>
                  <a:gd name="T46" fmla="*/ 0 w 93"/>
                  <a:gd name="T47" fmla="*/ 7 h 599"/>
                  <a:gd name="T48" fmla="*/ 0 w 93"/>
                  <a:gd name="T49" fmla="*/ 7 h 5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3"/>
                  <a:gd name="T76" fmla="*/ 0 h 599"/>
                  <a:gd name="T77" fmla="*/ 93 w 93"/>
                  <a:gd name="T78" fmla="*/ 599 h 5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3" h="599">
                    <a:moveTo>
                      <a:pt x="32" y="595"/>
                    </a:moveTo>
                    <a:lnTo>
                      <a:pt x="70" y="338"/>
                    </a:lnTo>
                    <a:lnTo>
                      <a:pt x="90" y="110"/>
                    </a:lnTo>
                    <a:lnTo>
                      <a:pt x="93" y="2"/>
                    </a:lnTo>
                    <a:lnTo>
                      <a:pt x="93" y="0"/>
                    </a:lnTo>
                    <a:lnTo>
                      <a:pt x="60" y="16"/>
                    </a:lnTo>
                    <a:lnTo>
                      <a:pt x="46" y="25"/>
                    </a:lnTo>
                    <a:lnTo>
                      <a:pt x="34" y="35"/>
                    </a:lnTo>
                    <a:lnTo>
                      <a:pt x="24" y="46"/>
                    </a:lnTo>
                    <a:lnTo>
                      <a:pt x="16" y="57"/>
                    </a:lnTo>
                    <a:lnTo>
                      <a:pt x="13" y="68"/>
                    </a:lnTo>
                    <a:lnTo>
                      <a:pt x="6" y="90"/>
                    </a:lnTo>
                    <a:lnTo>
                      <a:pt x="4" y="111"/>
                    </a:lnTo>
                    <a:lnTo>
                      <a:pt x="0" y="176"/>
                    </a:lnTo>
                    <a:lnTo>
                      <a:pt x="0" y="250"/>
                    </a:lnTo>
                    <a:lnTo>
                      <a:pt x="0" y="422"/>
                    </a:lnTo>
                    <a:lnTo>
                      <a:pt x="4" y="454"/>
                    </a:lnTo>
                    <a:lnTo>
                      <a:pt x="4" y="494"/>
                    </a:lnTo>
                    <a:lnTo>
                      <a:pt x="6" y="514"/>
                    </a:lnTo>
                    <a:lnTo>
                      <a:pt x="9" y="540"/>
                    </a:lnTo>
                    <a:lnTo>
                      <a:pt x="11" y="552"/>
                    </a:lnTo>
                    <a:lnTo>
                      <a:pt x="14" y="565"/>
                    </a:lnTo>
                    <a:lnTo>
                      <a:pt x="20" y="583"/>
                    </a:lnTo>
                    <a:lnTo>
                      <a:pt x="29" y="599"/>
                    </a:lnTo>
                    <a:lnTo>
                      <a:pt x="32" y="59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87" name="Freeform 328"/>
              <p:cNvSpPr>
                <a:spLocks/>
              </p:cNvSpPr>
              <p:nvPr/>
            </p:nvSpPr>
            <p:spPr bwMode="auto">
              <a:xfrm>
                <a:off x="1359" y="2505"/>
                <a:ext cx="81" cy="93"/>
              </a:xfrm>
              <a:custGeom>
                <a:avLst/>
                <a:gdLst>
                  <a:gd name="T0" fmla="*/ 1 w 242"/>
                  <a:gd name="T1" fmla="*/ 1 h 281"/>
                  <a:gd name="T2" fmla="*/ 1 w 242"/>
                  <a:gd name="T3" fmla="*/ 1 h 281"/>
                  <a:gd name="T4" fmla="*/ 1 w 242"/>
                  <a:gd name="T5" fmla="*/ 2 h 281"/>
                  <a:gd name="T6" fmla="*/ 2 w 242"/>
                  <a:gd name="T7" fmla="*/ 2 h 281"/>
                  <a:gd name="T8" fmla="*/ 2 w 242"/>
                  <a:gd name="T9" fmla="*/ 2 h 281"/>
                  <a:gd name="T10" fmla="*/ 2 w 242"/>
                  <a:gd name="T11" fmla="*/ 2 h 281"/>
                  <a:gd name="T12" fmla="*/ 2 w 242"/>
                  <a:gd name="T13" fmla="*/ 2 h 281"/>
                  <a:gd name="T14" fmla="*/ 2 w 242"/>
                  <a:gd name="T15" fmla="*/ 2 h 281"/>
                  <a:gd name="T16" fmla="*/ 2 w 242"/>
                  <a:gd name="T17" fmla="*/ 2 h 281"/>
                  <a:gd name="T18" fmla="*/ 2 w 242"/>
                  <a:gd name="T19" fmla="*/ 2 h 281"/>
                  <a:gd name="T20" fmla="*/ 2 w 242"/>
                  <a:gd name="T21" fmla="*/ 3 h 281"/>
                  <a:gd name="T22" fmla="*/ 2 w 242"/>
                  <a:gd name="T23" fmla="*/ 3 h 281"/>
                  <a:gd name="T24" fmla="*/ 2 w 242"/>
                  <a:gd name="T25" fmla="*/ 3 h 281"/>
                  <a:gd name="T26" fmla="*/ 2 w 242"/>
                  <a:gd name="T27" fmla="*/ 3 h 281"/>
                  <a:gd name="T28" fmla="*/ 2 w 242"/>
                  <a:gd name="T29" fmla="*/ 3 h 281"/>
                  <a:gd name="T30" fmla="*/ 2 w 242"/>
                  <a:gd name="T31" fmla="*/ 3 h 281"/>
                  <a:gd name="T32" fmla="*/ 2 w 242"/>
                  <a:gd name="T33" fmla="*/ 3 h 281"/>
                  <a:gd name="T34" fmla="*/ 2 w 242"/>
                  <a:gd name="T35" fmla="*/ 3 h 281"/>
                  <a:gd name="T36" fmla="*/ 3 w 242"/>
                  <a:gd name="T37" fmla="*/ 3 h 281"/>
                  <a:gd name="T38" fmla="*/ 3 w 242"/>
                  <a:gd name="T39" fmla="*/ 3 h 281"/>
                  <a:gd name="T40" fmla="*/ 3 w 242"/>
                  <a:gd name="T41" fmla="*/ 3 h 281"/>
                  <a:gd name="T42" fmla="*/ 3 w 242"/>
                  <a:gd name="T43" fmla="*/ 3 h 281"/>
                  <a:gd name="T44" fmla="*/ 3 w 242"/>
                  <a:gd name="T45" fmla="*/ 3 h 281"/>
                  <a:gd name="T46" fmla="*/ 3 w 242"/>
                  <a:gd name="T47" fmla="*/ 2 h 281"/>
                  <a:gd name="T48" fmla="*/ 3 w 242"/>
                  <a:gd name="T49" fmla="*/ 2 h 281"/>
                  <a:gd name="T50" fmla="*/ 3 w 242"/>
                  <a:gd name="T51" fmla="*/ 2 h 281"/>
                  <a:gd name="T52" fmla="*/ 2 w 242"/>
                  <a:gd name="T53" fmla="*/ 1 h 281"/>
                  <a:gd name="T54" fmla="*/ 2 w 242"/>
                  <a:gd name="T55" fmla="*/ 0 h 281"/>
                  <a:gd name="T56" fmla="*/ 1 w 242"/>
                  <a:gd name="T57" fmla="*/ 0 h 281"/>
                  <a:gd name="T58" fmla="*/ 1 w 242"/>
                  <a:gd name="T59" fmla="*/ 0 h 281"/>
                  <a:gd name="T60" fmla="*/ 0 w 242"/>
                  <a:gd name="T61" fmla="*/ 0 h 281"/>
                  <a:gd name="T62" fmla="*/ 0 w 242"/>
                  <a:gd name="T63" fmla="*/ 0 h 28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2"/>
                  <a:gd name="T97" fmla="*/ 0 h 281"/>
                  <a:gd name="T98" fmla="*/ 242 w 242"/>
                  <a:gd name="T99" fmla="*/ 281 h 28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2" h="281">
                    <a:moveTo>
                      <a:pt x="0" y="20"/>
                    </a:moveTo>
                    <a:lnTo>
                      <a:pt x="94" y="66"/>
                    </a:lnTo>
                    <a:lnTo>
                      <a:pt x="94" y="77"/>
                    </a:lnTo>
                    <a:lnTo>
                      <a:pt x="97" y="98"/>
                    </a:lnTo>
                    <a:lnTo>
                      <a:pt x="106" y="119"/>
                    </a:lnTo>
                    <a:lnTo>
                      <a:pt x="114" y="137"/>
                    </a:lnTo>
                    <a:lnTo>
                      <a:pt x="129" y="152"/>
                    </a:lnTo>
                    <a:lnTo>
                      <a:pt x="133" y="153"/>
                    </a:lnTo>
                    <a:lnTo>
                      <a:pt x="139" y="155"/>
                    </a:lnTo>
                    <a:lnTo>
                      <a:pt x="146" y="153"/>
                    </a:lnTo>
                    <a:lnTo>
                      <a:pt x="149" y="151"/>
                    </a:lnTo>
                    <a:lnTo>
                      <a:pt x="158" y="139"/>
                    </a:lnTo>
                    <a:lnTo>
                      <a:pt x="163" y="131"/>
                    </a:lnTo>
                    <a:lnTo>
                      <a:pt x="172" y="135"/>
                    </a:lnTo>
                    <a:lnTo>
                      <a:pt x="178" y="140"/>
                    </a:lnTo>
                    <a:lnTo>
                      <a:pt x="182" y="151"/>
                    </a:lnTo>
                    <a:lnTo>
                      <a:pt x="187" y="163"/>
                    </a:lnTo>
                    <a:lnTo>
                      <a:pt x="178" y="166"/>
                    </a:lnTo>
                    <a:lnTo>
                      <a:pt x="168" y="176"/>
                    </a:lnTo>
                    <a:lnTo>
                      <a:pt x="160" y="184"/>
                    </a:lnTo>
                    <a:lnTo>
                      <a:pt x="154" y="195"/>
                    </a:lnTo>
                    <a:lnTo>
                      <a:pt x="149" y="210"/>
                    </a:lnTo>
                    <a:lnTo>
                      <a:pt x="148" y="223"/>
                    </a:lnTo>
                    <a:lnTo>
                      <a:pt x="149" y="236"/>
                    </a:lnTo>
                    <a:lnTo>
                      <a:pt x="154" y="247"/>
                    </a:lnTo>
                    <a:lnTo>
                      <a:pt x="159" y="251"/>
                    </a:lnTo>
                    <a:lnTo>
                      <a:pt x="166" y="251"/>
                    </a:lnTo>
                    <a:lnTo>
                      <a:pt x="174" y="249"/>
                    </a:lnTo>
                    <a:lnTo>
                      <a:pt x="181" y="244"/>
                    </a:lnTo>
                    <a:lnTo>
                      <a:pt x="187" y="238"/>
                    </a:lnTo>
                    <a:lnTo>
                      <a:pt x="198" y="228"/>
                    </a:lnTo>
                    <a:lnTo>
                      <a:pt x="188" y="236"/>
                    </a:lnTo>
                    <a:lnTo>
                      <a:pt x="186" y="248"/>
                    </a:lnTo>
                    <a:lnTo>
                      <a:pt x="186" y="258"/>
                    </a:lnTo>
                    <a:lnTo>
                      <a:pt x="188" y="274"/>
                    </a:lnTo>
                    <a:lnTo>
                      <a:pt x="194" y="280"/>
                    </a:lnTo>
                    <a:lnTo>
                      <a:pt x="201" y="281"/>
                    </a:lnTo>
                    <a:lnTo>
                      <a:pt x="207" y="280"/>
                    </a:lnTo>
                    <a:lnTo>
                      <a:pt x="219" y="270"/>
                    </a:lnTo>
                    <a:lnTo>
                      <a:pt x="227" y="260"/>
                    </a:lnTo>
                    <a:lnTo>
                      <a:pt x="234" y="250"/>
                    </a:lnTo>
                    <a:lnTo>
                      <a:pt x="241" y="234"/>
                    </a:lnTo>
                    <a:lnTo>
                      <a:pt x="242" y="221"/>
                    </a:lnTo>
                    <a:lnTo>
                      <a:pt x="241" y="208"/>
                    </a:lnTo>
                    <a:lnTo>
                      <a:pt x="238" y="197"/>
                    </a:lnTo>
                    <a:lnTo>
                      <a:pt x="229" y="208"/>
                    </a:lnTo>
                    <a:lnTo>
                      <a:pt x="238" y="196"/>
                    </a:lnTo>
                    <a:lnTo>
                      <a:pt x="241" y="184"/>
                    </a:lnTo>
                    <a:lnTo>
                      <a:pt x="242" y="173"/>
                    </a:lnTo>
                    <a:lnTo>
                      <a:pt x="242" y="162"/>
                    </a:lnTo>
                    <a:lnTo>
                      <a:pt x="238" y="146"/>
                    </a:lnTo>
                    <a:lnTo>
                      <a:pt x="231" y="130"/>
                    </a:lnTo>
                    <a:lnTo>
                      <a:pt x="213" y="103"/>
                    </a:lnTo>
                    <a:lnTo>
                      <a:pt x="198" y="84"/>
                    </a:lnTo>
                    <a:lnTo>
                      <a:pt x="182" y="67"/>
                    </a:lnTo>
                    <a:lnTo>
                      <a:pt x="140" y="33"/>
                    </a:lnTo>
                    <a:lnTo>
                      <a:pt x="93" y="1"/>
                    </a:lnTo>
                    <a:lnTo>
                      <a:pt x="90" y="0"/>
                    </a:lnTo>
                    <a:lnTo>
                      <a:pt x="81" y="7"/>
                    </a:lnTo>
                    <a:lnTo>
                      <a:pt x="69" y="11"/>
                    </a:lnTo>
                    <a:lnTo>
                      <a:pt x="46" y="13"/>
                    </a:lnTo>
                    <a:lnTo>
                      <a:pt x="23" y="11"/>
                    </a:lnTo>
                    <a:lnTo>
                      <a:pt x="10" y="7"/>
                    </a:lnTo>
                    <a:lnTo>
                      <a:pt x="0" y="4"/>
                    </a:lnTo>
                    <a:lnTo>
                      <a:pt x="0"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88" name="Freeform 329"/>
              <p:cNvSpPr>
                <a:spLocks/>
              </p:cNvSpPr>
              <p:nvPr/>
            </p:nvSpPr>
            <p:spPr bwMode="auto">
              <a:xfrm>
                <a:off x="1305" y="2502"/>
                <a:ext cx="54" cy="38"/>
              </a:xfrm>
              <a:custGeom>
                <a:avLst/>
                <a:gdLst>
                  <a:gd name="T0" fmla="*/ 0 w 161"/>
                  <a:gd name="T1" fmla="*/ 0 h 116"/>
                  <a:gd name="T2" fmla="*/ 0 w 161"/>
                  <a:gd name="T3" fmla="*/ 0 h 116"/>
                  <a:gd name="T4" fmla="*/ 0 w 161"/>
                  <a:gd name="T5" fmla="*/ 0 h 116"/>
                  <a:gd name="T6" fmla="*/ 1 w 161"/>
                  <a:gd name="T7" fmla="*/ 0 h 116"/>
                  <a:gd name="T8" fmla="*/ 1 w 161"/>
                  <a:gd name="T9" fmla="*/ 0 h 116"/>
                  <a:gd name="T10" fmla="*/ 1 w 161"/>
                  <a:gd name="T11" fmla="*/ 0 h 116"/>
                  <a:gd name="T12" fmla="*/ 1 w 161"/>
                  <a:gd name="T13" fmla="*/ 0 h 116"/>
                  <a:gd name="T14" fmla="*/ 1 w 161"/>
                  <a:gd name="T15" fmla="*/ 0 h 116"/>
                  <a:gd name="T16" fmla="*/ 2 w 161"/>
                  <a:gd name="T17" fmla="*/ 0 h 116"/>
                  <a:gd name="T18" fmla="*/ 2 w 161"/>
                  <a:gd name="T19" fmla="*/ 0 h 116"/>
                  <a:gd name="T20" fmla="*/ 2 w 161"/>
                  <a:gd name="T21" fmla="*/ 0 h 116"/>
                  <a:gd name="T22" fmla="*/ 2 w 161"/>
                  <a:gd name="T23" fmla="*/ 0 h 116"/>
                  <a:gd name="T24" fmla="*/ 2 w 161"/>
                  <a:gd name="T25" fmla="*/ 1 h 116"/>
                  <a:gd name="T26" fmla="*/ 2 w 161"/>
                  <a:gd name="T27" fmla="*/ 1 h 116"/>
                  <a:gd name="T28" fmla="*/ 2 w 161"/>
                  <a:gd name="T29" fmla="*/ 1 h 116"/>
                  <a:gd name="T30" fmla="*/ 2 w 161"/>
                  <a:gd name="T31" fmla="*/ 1 h 116"/>
                  <a:gd name="T32" fmla="*/ 2 w 161"/>
                  <a:gd name="T33" fmla="*/ 1 h 116"/>
                  <a:gd name="T34" fmla="*/ 2 w 161"/>
                  <a:gd name="T35" fmla="*/ 1 h 116"/>
                  <a:gd name="T36" fmla="*/ 2 w 161"/>
                  <a:gd name="T37" fmla="*/ 1 h 116"/>
                  <a:gd name="T38" fmla="*/ 2 w 161"/>
                  <a:gd name="T39" fmla="*/ 1 h 116"/>
                  <a:gd name="T40" fmla="*/ 1 w 161"/>
                  <a:gd name="T41" fmla="*/ 1 h 116"/>
                  <a:gd name="T42" fmla="*/ 1 w 161"/>
                  <a:gd name="T43" fmla="*/ 1 h 116"/>
                  <a:gd name="T44" fmla="*/ 1 w 161"/>
                  <a:gd name="T45" fmla="*/ 1 h 116"/>
                  <a:gd name="T46" fmla="*/ 1 w 161"/>
                  <a:gd name="T47" fmla="*/ 1 h 116"/>
                  <a:gd name="T48" fmla="*/ 1 w 161"/>
                  <a:gd name="T49" fmla="*/ 1 h 116"/>
                  <a:gd name="T50" fmla="*/ 0 w 161"/>
                  <a:gd name="T51" fmla="*/ 1 h 116"/>
                  <a:gd name="T52" fmla="*/ 0 w 161"/>
                  <a:gd name="T53" fmla="*/ 1 h 116"/>
                  <a:gd name="T54" fmla="*/ 0 w 161"/>
                  <a:gd name="T55" fmla="*/ 1 h 116"/>
                  <a:gd name="T56" fmla="*/ 0 w 161"/>
                  <a:gd name="T57" fmla="*/ 1 h 116"/>
                  <a:gd name="T58" fmla="*/ 0 w 161"/>
                  <a:gd name="T59" fmla="*/ 1 h 116"/>
                  <a:gd name="T60" fmla="*/ 0 w 161"/>
                  <a:gd name="T61" fmla="*/ 1 h 116"/>
                  <a:gd name="T62" fmla="*/ 0 w 161"/>
                  <a:gd name="T63" fmla="*/ 0 h 1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1"/>
                  <a:gd name="T97" fmla="*/ 0 h 116"/>
                  <a:gd name="T98" fmla="*/ 161 w 161"/>
                  <a:gd name="T99" fmla="*/ 116 h 11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1" h="116">
                    <a:moveTo>
                      <a:pt x="0" y="2"/>
                    </a:moveTo>
                    <a:lnTo>
                      <a:pt x="17" y="14"/>
                    </a:lnTo>
                    <a:lnTo>
                      <a:pt x="29" y="21"/>
                    </a:lnTo>
                    <a:lnTo>
                      <a:pt x="42" y="27"/>
                    </a:lnTo>
                    <a:lnTo>
                      <a:pt x="63" y="32"/>
                    </a:lnTo>
                    <a:lnTo>
                      <a:pt x="79" y="33"/>
                    </a:lnTo>
                    <a:lnTo>
                      <a:pt x="101" y="29"/>
                    </a:lnTo>
                    <a:lnTo>
                      <a:pt x="116" y="24"/>
                    </a:lnTo>
                    <a:lnTo>
                      <a:pt x="134" y="17"/>
                    </a:lnTo>
                    <a:lnTo>
                      <a:pt x="146" y="10"/>
                    </a:lnTo>
                    <a:lnTo>
                      <a:pt x="159" y="0"/>
                    </a:lnTo>
                    <a:lnTo>
                      <a:pt x="159" y="46"/>
                    </a:lnTo>
                    <a:lnTo>
                      <a:pt x="159" y="49"/>
                    </a:lnTo>
                    <a:lnTo>
                      <a:pt x="161" y="65"/>
                    </a:lnTo>
                    <a:lnTo>
                      <a:pt x="159" y="78"/>
                    </a:lnTo>
                    <a:lnTo>
                      <a:pt x="154" y="87"/>
                    </a:lnTo>
                    <a:lnTo>
                      <a:pt x="146" y="95"/>
                    </a:lnTo>
                    <a:lnTo>
                      <a:pt x="137" y="102"/>
                    </a:lnTo>
                    <a:lnTo>
                      <a:pt x="125" y="107"/>
                    </a:lnTo>
                    <a:lnTo>
                      <a:pt x="108" y="113"/>
                    </a:lnTo>
                    <a:lnTo>
                      <a:pt x="91" y="116"/>
                    </a:lnTo>
                    <a:lnTo>
                      <a:pt x="68" y="116"/>
                    </a:lnTo>
                    <a:lnTo>
                      <a:pt x="55" y="115"/>
                    </a:lnTo>
                    <a:lnTo>
                      <a:pt x="42" y="112"/>
                    </a:lnTo>
                    <a:lnTo>
                      <a:pt x="29" y="107"/>
                    </a:lnTo>
                    <a:lnTo>
                      <a:pt x="17" y="100"/>
                    </a:lnTo>
                    <a:lnTo>
                      <a:pt x="7" y="88"/>
                    </a:lnTo>
                    <a:lnTo>
                      <a:pt x="2" y="75"/>
                    </a:lnTo>
                    <a:lnTo>
                      <a:pt x="2" y="63"/>
                    </a:lnTo>
                    <a:lnTo>
                      <a:pt x="2" y="65"/>
                    </a:lnTo>
                    <a:lnTo>
                      <a:pt x="0" y="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89" name="Freeform 330"/>
              <p:cNvSpPr>
                <a:spLocks/>
              </p:cNvSpPr>
              <p:nvPr/>
            </p:nvSpPr>
            <p:spPr bwMode="auto">
              <a:xfrm>
                <a:off x="1016" y="3095"/>
                <a:ext cx="65" cy="79"/>
              </a:xfrm>
              <a:custGeom>
                <a:avLst/>
                <a:gdLst>
                  <a:gd name="T0" fmla="*/ 0 w 196"/>
                  <a:gd name="T1" fmla="*/ 1 h 238"/>
                  <a:gd name="T2" fmla="*/ 0 w 196"/>
                  <a:gd name="T3" fmla="*/ 1 h 238"/>
                  <a:gd name="T4" fmla="*/ 0 w 196"/>
                  <a:gd name="T5" fmla="*/ 2 h 238"/>
                  <a:gd name="T6" fmla="*/ 0 w 196"/>
                  <a:gd name="T7" fmla="*/ 2 h 238"/>
                  <a:gd name="T8" fmla="*/ 0 w 196"/>
                  <a:gd name="T9" fmla="*/ 2 h 238"/>
                  <a:gd name="T10" fmla="*/ 0 w 196"/>
                  <a:gd name="T11" fmla="*/ 3 h 238"/>
                  <a:gd name="T12" fmla="*/ 0 w 196"/>
                  <a:gd name="T13" fmla="*/ 3 h 238"/>
                  <a:gd name="T14" fmla="*/ 0 w 196"/>
                  <a:gd name="T15" fmla="*/ 3 h 238"/>
                  <a:gd name="T16" fmla="*/ 0 w 196"/>
                  <a:gd name="T17" fmla="*/ 3 h 238"/>
                  <a:gd name="T18" fmla="*/ 0 w 196"/>
                  <a:gd name="T19" fmla="*/ 3 h 238"/>
                  <a:gd name="T20" fmla="*/ 0 w 196"/>
                  <a:gd name="T21" fmla="*/ 3 h 238"/>
                  <a:gd name="T22" fmla="*/ 1 w 196"/>
                  <a:gd name="T23" fmla="*/ 3 h 238"/>
                  <a:gd name="T24" fmla="*/ 1 w 196"/>
                  <a:gd name="T25" fmla="*/ 3 h 238"/>
                  <a:gd name="T26" fmla="*/ 1 w 196"/>
                  <a:gd name="T27" fmla="*/ 3 h 238"/>
                  <a:gd name="T28" fmla="*/ 2 w 196"/>
                  <a:gd name="T29" fmla="*/ 3 h 238"/>
                  <a:gd name="T30" fmla="*/ 2 w 196"/>
                  <a:gd name="T31" fmla="*/ 3 h 238"/>
                  <a:gd name="T32" fmla="*/ 2 w 196"/>
                  <a:gd name="T33" fmla="*/ 3 h 238"/>
                  <a:gd name="T34" fmla="*/ 2 w 196"/>
                  <a:gd name="T35" fmla="*/ 3 h 238"/>
                  <a:gd name="T36" fmla="*/ 2 w 196"/>
                  <a:gd name="T37" fmla="*/ 3 h 238"/>
                  <a:gd name="T38" fmla="*/ 2 w 196"/>
                  <a:gd name="T39" fmla="*/ 2 h 238"/>
                  <a:gd name="T40" fmla="*/ 2 w 196"/>
                  <a:gd name="T41" fmla="*/ 2 h 238"/>
                  <a:gd name="T42" fmla="*/ 2 w 196"/>
                  <a:gd name="T43" fmla="*/ 2 h 238"/>
                  <a:gd name="T44" fmla="*/ 2 w 196"/>
                  <a:gd name="T45" fmla="*/ 2 h 238"/>
                  <a:gd name="T46" fmla="*/ 2 w 196"/>
                  <a:gd name="T47" fmla="*/ 1 h 238"/>
                  <a:gd name="T48" fmla="*/ 2 w 196"/>
                  <a:gd name="T49" fmla="*/ 1 h 238"/>
                  <a:gd name="T50" fmla="*/ 2 w 196"/>
                  <a:gd name="T51" fmla="*/ 1 h 238"/>
                  <a:gd name="T52" fmla="*/ 2 w 196"/>
                  <a:gd name="T53" fmla="*/ 0 h 238"/>
                  <a:gd name="T54" fmla="*/ 2 w 196"/>
                  <a:gd name="T55" fmla="*/ 0 h 238"/>
                  <a:gd name="T56" fmla="*/ 1 w 196"/>
                  <a:gd name="T57" fmla="*/ 0 h 238"/>
                  <a:gd name="T58" fmla="*/ 1 w 196"/>
                  <a:gd name="T59" fmla="*/ 0 h 238"/>
                  <a:gd name="T60" fmla="*/ 1 w 196"/>
                  <a:gd name="T61" fmla="*/ 0 h 238"/>
                  <a:gd name="T62" fmla="*/ 1 w 196"/>
                  <a:gd name="T63" fmla="*/ 0 h 238"/>
                  <a:gd name="T64" fmla="*/ 1 w 196"/>
                  <a:gd name="T65" fmla="*/ 0 h 238"/>
                  <a:gd name="T66" fmla="*/ 1 w 196"/>
                  <a:gd name="T67" fmla="*/ 0 h 238"/>
                  <a:gd name="T68" fmla="*/ 1 w 196"/>
                  <a:gd name="T69" fmla="*/ 0 h 238"/>
                  <a:gd name="T70" fmla="*/ 0 w 196"/>
                  <a:gd name="T71" fmla="*/ 0 h 238"/>
                  <a:gd name="T72" fmla="*/ 0 w 196"/>
                  <a:gd name="T73" fmla="*/ 1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6"/>
                  <a:gd name="T112" fmla="*/ 0 h 238"/>
                  <a:gd name="T113" fmla="*/ 196 w 196"/>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6" h="238">
                    <a:moveTo>
                      <a:pt x="23" y="66"/>
                    </a:moveTo>
                    <a:lnTo>
                      <a:pt x="7" y="118"/>
                    </a:lnTo>
                    <a:lnTo>
                      <a:pt x="1" y="141"/>
                    </a:lnTo>
                    <a:lnTo>
                      <a:pt x="0" y="173"/>
                    </a:lnTo>
                    <a:lnTo>
                      <a:pt x="1" y="193"/>
                    </a:lnTo>
                    <a:lnTo>
                      <a:pt x="4" y="206"/>
                    </a:lnTo>
                    <a:lnTo>
                      <a:pt x="9" y="217"/>
                    </a:lnTo>
                    <a:lnTo>
                      <a:pt x="15" y="221"/>
                    </a:lnTo>
                    <a:lnTo>
                      <a:pt x="20" y="226"/>
                    </a:lnTo>
                    <a:lnTo>
                      <a:pt x="27" y="231"/>
                    </a:lnTo>
                    <a:lnTo>
                      <a:pt x="33" y="232"/>
                    </a:lnTo>
                    <a:lnTo>
                      <a:pt x="50" y="237"/>
                    </a:lnTo>
                    <a:lnTo>
                      <a:pt x="69" y="238"/>
                    </a:lnTo>
                    <a:lnTo>
                      <a:pt x="103" y="238"/>
                    </a:lnTo>
                    <a:lnTo>
                      <a:pt x="128" y="236"/>
                    </a:lnTo>
                    <a:lnTo>
                      <a:pt x="140" y="232"/>
                    </a:lnTo>
                    <a:lnTo>
                      <a:pt x="153" y="228"/>
                    </a:lnTo>
                    <a:lnTo>
                      <a:pt x="166" y="220"/>
                    </a:lnTo>
                    <a:lnTo>
                      <a:pt x="175" y="210"/>
                    </a:lnTo>
                    <a:lnTo>
                      <a:pt x="183" y="199"/>
                    </a:lnTo>
                    <a:lnTo>
                      <a:pt x="189" y="185"/>
                    </a:lnTo>
                    <a:lnTo>
                      <a:pt x="193" y="167"/>
                    </a:lnTo>
                    <a:lnTo>
                      <a:pt x="196" y="153"/>
                    </a:lnTo>
                    <a:lnTo>
                      <a:pt x="196" y="108"/>
                    </a:lnTo>
                    <a:lnTo>
                      <a:pt x="195" y="66"/>
                    </a:lnTo>
                    <a:lnTo>
                      <a:pt x="181" y="45"/>
                    </a:lnTo>
                    <a:lnTo>
                      <a:pt x="166" y="28"/>
                    </a:lnTo>
                    <a:lnTo>
                      <a:pt x="137" y="10"/>
                    </a:lnTo>
                    <a:lnTo>
                      <a:pt x="115" y="3"/>
                    </a:lnTo>
                    <a:lnTo>
                      <a:pt x="90" y="0"/>
                    </a:lnTo>
                    <a:lnTo>
                      <a:pt x="80" y="1"/>
                    </a:lnTo>
                    <a:lnTo>
                      <a:pt x="70" y="3"/>
                    </a:lnTo>
                    <a:lnTo>
                      <a:pt x="63" y="7"/>
                    </a:lnTo>
                    <a:lnTo>
                      <a:pt x="56" y="12"/>
                    </a:lnTo>
                    <a:lnTo>
                      <a:pt x="46" y="22"/>
                    </a:lnTo>
                    <a:lnTo>
                      <a:pt x="37" y="35"/>
                    </a:lnTo>
                    <a:lnTo>
                      <a:pt x="23" y="6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90" name="Freeform 331"/>
              <p:cNvSpPr>
                <a:spLocks/>
              </p:cNvSpPr>
              <p:nvPr/>
            </p:nvSpPr>
            <p:spPr bwMode="auto">
              <a:xfrm>
                <a:off x="1266" y="2372"/>
                <a:ext cx="133" cy="137"/>
              </a:xfrm>
              <a:custGeom>
                <a:avLst/>
                <a:gdLst>
                  <a:gd name="T0" fmla="*/ 3 w 399"/>
                  <a:gd name="T1" fmla="*/ 5 h 410"/>
                  <a:gd name="T2" fmla="*/ 4 w 399"/>
                  <a:gd name="T3" fmla="*/ 5 h 410"/>
                  <a:gd name="T4" fmla="*/ 4 w 399"/>
                  <a:gd name="T5" fmla="*/ 5 h 410"/>
                  <a:gd name="T6" fmla="*/ 5 w 399"/>
                  <a:gd name="T7" fmla="*/ 5 h 410"/>
                  <a:gd name="T8" fmla="*/ 5 w 399"/>
                  <a:gd name="T9" fmla="*/ 5 h 410"/>
                  <a:gd name="T10" fmla="*/ 5 w 399"/>
                  <a:gd name="T11" fmla="*/ 4 h 410"/>
                  <a:gd name="T12" fmla="*/ 5 w 399"/>
                  <a:gd name="T13" fmla="*/ 4 h 410"/>
                  <a:gd name="T14" fmla="*/ 5 w 399"/>
                  <a:gd name="T15" fmla="*/ 3 h 410"/>
                  <a:gd name="T16" fmla="*/ 5 w 399"/>
                  <a:gd name="T17" fmla="*/ 2 h 410"/>
                  <a:gd name="T18" fmla="*/ 5 w 399"/>
                  <a:gd name="T19" fmla="*/ 1 h 410"/>
                  <a:gd name="T20" fmla="*/ 4 w 399"/>
                  <a:gd name="T21" fmla="*/ 1 h 410"/>
                  <a:gd name="T22" fmla="*/ 4 w 399"/>
                  <a:gd name="T23" fmla="*/ 1 h 410"/>
                  <a:gd name="T24" fmla="*/ 4 w 399"/>
                  <a:gd name="T25" fmla="*/ 0 h 410"/>
                  <a:gd name="T26" fmla="*/ 3 w 399"/>
                  <a:gd name="T27" fmla="*/ 0 h 410"/>
                  <a:gd name="T28" fmla="*/ 3 w 399"/>
                  <a:gd name="T29" fmla="*/ 0 h 410"/>
                  <a:gd name="T30" fmla="*/ 2 w 399"/>
                  <a:gd name="T31" fmla="*/ 0 h 410"/>
                  <a:gd name="T32" fmla="*/ 2 w 399"/>
                  <a:gd name="T33" fmla="*/ 0 h 410"/>
                  <a:gd name="T34" fmla="*/ 1 w 399"/>
                  <a:gd name="T35" fmla="*/ 0 h 410"/>
                  <a:gd name="T36" fmla="*/ 1 w 399"/>
                  <a:gd name="T37" fmla="*/ 0 h 410"/>
                  <a:gd name="T38" fmla="*/ 1 w 399"/>
                  <a:gd name="T39" fmla="*/ 1 h 410"/>
                  <a:gd name="T40" fmla="*/ 0 w 399"/>
                  <a:gd name="T41" fmla="*/ 1 h 410"/>
                  <a:gd name="T42" fmla="*/ 0 w 399"/>
                  <a:gd name="T43" fmla="*/ 2 h 410"/>
                  <a:gd name="T44" fmla="*/ 0 w 399"/>
                  <a:gd name="T45" fmla="*/ 3 h 410"/>
                  <a:gd name="T46" fmla="*/ 0 w 399"/>
                  <a:gd name="T47" fmla="*/ 3 h 410"/>
                  <a:gd name="T48" fmla="*/ 0 w 399"/>
                  <a:gd name="T49" fmla="*/ 4 h 410"/>
                  <a:gd name="T50" fmla="*/ 0 w 399"/>
                  <a:gd name="T51" fmla="*/ 4 h 410"/>
                  <a:gd name="T52" fmla="*/ 0 w 399"/>
                  <a:gd name="T53" fmla="*/ 4 h 410"/>
                  <a:gd name="T54" fmla="*/ 0 w 399"/>
                  <a:gd name="T55" fmla="*/ 5 h 410"/>
                  <a:gd name="T56" fmla="*/ 1 w 399"/>
                  <a:gd name="T57" fmla="*/ 5 h 410"/>
                  <a:gd name="T58" fmla="*/ 1 w 399"/>
                  <a:gd name="T59" fmla="*/ 5 h 410"/>
                  <a:gd name="T60" fmla="*/ 1 w 399"/>
                  <a:gd name="T61" fmla="*/ 5 h 410"/>
                  <a:gd name="T62" fmla="*/ 1 w 399"/>
                  <a:gd name="T63" fmla="*/ 5 h 410"/>
                  <a:gd name="T64" fmla="*/ 1 w 399"/>
                  <a:gd name="T65" fmla="*/ 4 h 410"/>
                  <a:gd name="T66" fmla="*/ 1 w 399"/>
                  <a:gd name="T67" fmla="*/ 4 h 410"/>
                  <a:gd name="T68" fmla="*/ 1 w 399"/>
                  <a:gd name="T69" fmla="*/ 3 h 410"/>
                  <a:gd name="T70" fmla="*/ 1 w 399"/>
                  <a:gd name="T71" fmla="*/ 2 h 410"/>
                  <a:gd name="T72" fmla="*/ 1 w 399"/>
                  <a:gd name="T73" fmla="*/ 2 h 410"/>
                  <a:gd name="T74" fmla="*/ 1 w 399"/>
                  <a:gd name="T75" fmla="*/ 2 h 410"/>
                  <a:gd name="T76" fmla="*/ 1 w 399"/>
                  <a:gd name="T77" fmla="*/ 1 h 410"/>
                  <a:gd name="T78" fmla="*/ 2 w 399"/>
                  <a:gd name="T79" fmla="*/ 1 h 410"/>
                  <a:gd name="T80" fmla="*/ 2 w 399"/>
                  <a:gd name="T81" fmla="*/ 2 h 410"/>
                  <a:gd name="T82" fmla="*/ 3 w 399"/>
                  <a:gd name="T83" fmla="*/ 2 h 410"/>
                  <a:gd name="T84" fmla="*/ 4 w 399"/>
                  <a:gd name="T85" fmla="*/ 2 h 410"/>
                  <a:gd name="T86" fmla="*/ 4 w 399"/>
                  <a:gd name="T87" fmla="*/ 4 h 410"/>
                  <a:gd name="T88" fmla="*/ 4 w 399"/>
                  <a:gd name="T89" fmla="*/ 4 h 410"/>
                  <a:gd name="T90" fmla="*/ 4 w 399"/>
                  <a:gd name="T91" fmla="*/ 5 h 4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9"/>
                  <a:gd name="T139" fmla="*/ 0 h 410"/>
                  <a:gd name="T140" fmla="*/ 399 w 399"/>
                  <a:gd name="T141" fmla="*/ 410 h 4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9" h="410">
                    <a:moveTo>
                      <a:pt x="278" y="385"/>
                    </a:moveTo>
                    <a:lnTo>
                      <a:pt x="278" y="400"/>
                    </a:lnTo>
                    <a:lnTo>
                      <a:pt x="290" y="404"/>
                    </a:lnTo>
                    <a:lnTo>
                      <a:pt x="302" y="408"/>
                    </a:lnTo>
                    <a:lnTo>
                      <a:pt x="326" y="409"/>
                    </a:lnTo>
                    <a:lnTo>
                      <a:pt x="349" y="408"/>
                    </a:lnTo>
                    <a:lnTo>
                      <a:pt x="360" y="404"/>
                    </a:lnTo>
                    <a:lnTo>
                      <a:pt x="369" y="397"/>
                    </a:lnTo>
                    <a:lnTo>
                      <a:pt x="375" y="392"/>
                    </a:lnTo>
                    <a:lnTo>
                      <a:pt x="380" y="388"/>
                    </a:lnTo>
                    <a:lnTo>
                      <a:pt x="387" y="376"/>
                    </a:lnTo>
                    <a:lnTo>
                      <a:pt x="393" y="361"/>
                    </a:lnTo>
                    <a:lnTo>
                      <a:pt x="396" y="344"/>
                    </a:lnTo>
                    <a:lnTo>
                      <a:pt x="399" y="299"/>
                    </a:lnTo>
                    <a:lnTo>
                      <a:pt x="396" y="269"/>
                    </a:lnTo>
                    <a:lnTo>
                      <a:pt x="395" y="247"/>
                    </a:lnTo>
                    <a:lnTo>
                      <a:pt x="393" y="214"/>
                    </a:lnTo>
                    <a:lnTo>
                      <a:pt x="394" y="171"/>
                    </a:lnTo>
                    <a:lnTo>
                      <a:pt x="393" y="141"/>
                    </a:lnTo>
                    <a:lnTo>
                      <a:pt x="383" y="107"/>
                    </a:lnTo>
                    <a:lnTo>
                      <a:pt x="372" y="84"/>
                    </a:lnTo>
                    <a:lnTo>
                      <a:pt x="361" y="65"/>
                    </a:lnTo>
                    <a:lnTo>
                      <a:pt x="349" y="53"/>
                    </a:lnTo>
                    <a:lnTo>
                      <a:pt x="336" y="42"/>
                    </a:lnTo>
                    <a:lnTo>
                      <a:pt x="321" y="31"/>
                    </a:lnTo>
                    <a:lnTo>
                      <a:pt x="303" y="21"/>
                    </a:lnTo>
                    <a:lnTo>
                      <a:pt x="284" y="14"/>
                    </a:lnTo>
                    <a:lnTo>
                      <a:pt x="267" y="8"/>
                    </a:lnTo>
                    <a:lnTo>
                      <a:pt x="243" y="3"/>
                    </a:lnTo>
                    <a:lnTo>
                      <a:pt x="222" y="1"/>
                    </a:lnTo>
                    <a:lnTo>
                      <a:pt x="204" y="0"/>
                    </a:lnTo>
                    <a:lnTo>
                      <a:pt x="188" y="1"/>
                    </a:lnTo>
                    <a:lnTo>
                      <a:pt x="166" y="2"/>
                    </a:lnTo>
                    <a:lnTo>
                      <a:pt x="149" y="6"/>
                    </a:lnTo>
                    <a:lnTo>
                      <a:pt x="131" y="9"/>
                    </a:lnTo>
                    <a:lnTo>
                      <a:pt x="112" y="16"/>
                    </a:lnTo>
                    <a:lnTo>
                      <a:pt x="98" y="25"/>
                    </a:lnTo>
                    <a:lnTo>
                      <a:pt x="83" y="33"/>
                    </a:lnTo>
                    <a:lnTo>
                      <a:pt x="69" y="45"/>
                    </a:lnTo>
                    <a:lnTo>
                      <a:pt x="56" y="60"/>
                    </a:lnTo>
                    <a:lnTo>
                      <a:pt x="45" y="77"/>
                    </a:lnTo>
                    <a:lnTo>
                      <a:pt x="37" y="97"/>
                    </a:lnTo>
                    <a:lnTo>
                      <a:pt x="30" y="113"/>
                    </a:lnTo>
                    <a:lnTo>
                      <a:pt x="27" y="127"/>
                    </a:lnTo>
                    <a:lnTo>
                      <a:pt x="25" y="172"/>
                    </a:lnTo>
                    <a:lnTo>
                      <a:pt x="22" y="214"/>
                    </a:lnTo>
                    <a:lnTo>
                      <a:pt x="18" y="231"/>
                    </a:lnTo>
                    <a:lnTo>
                      <a:pt x="13" y="258"/>
                    </a:lnTo>
                    <a:lnTo>
                      <a:pt x="9" y="271"/>
                    </a:lnTo>
                    <a:lnTo>
                      <a:pt x="3" y="289"/>
                    </a:lnTo>
                    <a:lnTo>
                      <a:pt x="0" y="311"/>
                    </a:lnTo>
                    <a:lnTo>
                      <a:pt x="3" y="335"/>
                    </a:lnTo>
                    <a:lnTo>
                      <a:pt x="5" y="344"/>
                    </a:lnTo>
                    <a:lnTo>
                      <a:pt x="10" y="355"/>
                    </a:lnTo>
                    <a:lnTo>
                      <a:pt x="18" y="369"/>
                    </a:lnTo>
                    <a:lnTo>
                      <a:pt x="27" y="382"/>
                    </a:lnTo>
                    <a:lnTo>
                      <a:pt x="42" y="394"/>
                    </a:lnTo>
                    <a:lnTo>
                      <a:pt x="56" y="402"/>
                    </a:lnTo>
                    <a:lnTo>
                      <a:pt x="69" y="405"/>
                    </a:lnTo>
                    <a:lnTo>
                      <a:pt x="83" y="409"/>
                    </a:lnTo>
                    <a:lnTo>
                      <a:pt x="100" y="410"/>
                    </a:lnTo>
                    <a:lnTo>
                      <a:pt x="121" y="409"/>
                    </a:lnTo>
                    <a:lnTo>
                      <a:pt x="121" y="388"/>
                    </a:lnTo>
                    <a:lnTo>
                      <a:pt x="121" y="389"/>
                    </a:lnTo>
                    <a:lnTo>
                      <a:pt x="105" y="369"/>
                    </a:lnTo>
                    <a:lnTo>
                      <a:pt x="93" y="351"/>
                    </a:lnTo>
                    <a:lnTo>
                      <a:pt x="82" y="326"/>
                    </a:lnTo>
                    <a:lnTo>
                      <a:pt x="76" y="306"/>
                    </a:lnTo>
                    <a:lnTo>
                      <a:pt x="73" y="290"/>
                    </a:lnTo>
                    <a:lnTo>
                      <a:pt x="73" y="246"/>
                    </a:lnTo>
                    <a:lnTo>
                      <a:pt x="80" y="204"/>
                    </a:lnTo>
                    <a:lnTo>
                      <a:pt x="83" y="181"/>
                    </a:lnTo>
                    <a:lnTo>
                      <a:pt x="84" y="161"/>
                    </a:lnTo>
                    <a:lnTo>
                      <a:pt x="86" y="145"/>
                    </a:lnTo>
                    <a:lnTo>
                      <a:pt x="89" y="135"/>
                    </a:lnTo>
                    <a:lnTo>
                      <a:pt x="93" y="127"/>
                    </a:lnTo>
                    <a:lnTo>
                      <a:pt x="98" y="121"/>
                    </a:lnTo>
                    <a:lnTo>
                      <a:pt x="106" y="118"/>
                    </a:lnTo>
                    <a:lnTo>
                      <a:pt x="118" y="117"/>
                    </a:lnTo>
                    <a:lnTo>
                      <a:pt x="130" y="119"/>
                    </a:lnTo>
                    <a:lnTo>
                      <a:pt x="150" y="130"/>
                    </a:lnTo>
                    <a:lnTo>
                      <a:pt x="179" y="146"/>
                    </a:lnTo>
                    <a:lnTo>
                      <a:pt x="222" y="161"/>
                    </a:lnTo>
                    <a:lnTo>
                      <a:pt x="269" y="178"/>
                    </a:lnTo>
                    <a:lnTo>
                      <a:pt x="314" y="191"/>
                    </a:lnTo>
                    <a:lnTo>
                      <a:pt x="315" y="193"/>
                    </a:lnTo>
                    <a:lnTo>
                      <a:pt x="316" y="267"/>
                    </a:lnTo>
                    <a:lnTo>
                      <a:pt x="313" y="322"/>
                    </a:lnTo>
                    <a:lnTo>
                      <a:pt x="309" y="334"/>
                    </a:lnTo>
                    <a:lnTo>
                      <a:pt x="306" y="345"/>
                    </a:lnTo>
                    <a:lnTo>
                      <a:pt x="301" y="357"/>
                    </a:lnTo>
                    <a:lnTo>
                      <a:pt x="293" y="369"/>
                    </a:lnTo>
                    <a:lnTo>
                      <a:pt x="278" y="38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91" name="Freeform 332"/>
              <p:cNvSpPr>
                <a:spLocks/>
              </p:cNvSpPr>
              <p:nvPr/>
            </p:nvSpPr>
            <p:spPr bwMode="auto">
              <a:xfrm>
                <a:off x="1290" y="2412"/>
                <a:ext cx="81" cy="101"/>
              </a:xfrm>
              <a:custGeom>
                <a:avLst/>
                <a:gdLst>
                  <a:gd name="T0" fmla="*/ 1 w 244"/>
                  <a:gd name="T1" fmla="*/ 3 h 303"/>
                  <a:gd name="T2" fmla="*/ 0 w 244"/>
                  <a:gd name="T3" fmla="*/ 3 h 303"/>
                  <a:gd name="T4" fmla="*/ 0 w 244"/>
                  <a:gd name="T5" fmla="*/ 3 h 303"/>
                  <a:gd name="T6" fmla="*/ 0 w 244"/>
                  <a:gd name="T7" fmla="*/ 3 h 303"/>
                  <a:gd name="T8" fmla="*/ 0 w 244"/>
                  <a:gd name="T9" fmla="*/ 2 h 303"/>
                  <a:gd name="T10" fmla="*/ 0 w 244"/>
                  <a:gd name="T11" fmla="*/ 2 h 303"/>
                  <a:gd name="T12" fmla="*/ 0 w 244"/>
                  <a:gd name="T13" fmla="*/ 2 h 303"/>
                  <a:gd name="T14" fmla="*/ 0 w 244"/>
                  <a:gd name="T15" fmla="*/ 1 h 303"/>
                  <a:gd name="T16" fmla="*/ 0 w 244"/>
                  <a:gd name="T17" fmla="*/ 1 h 303"/>
                  <a:gd name="T18" fmla="*/ 0 w 244"/>
                  <a:gd name="T19" fmla="*/ 1 h 303"/>
                  <a:gd name="T20" fmla="*/ 0 w 244"/>
                  <a:gd name="T21" fmla="*/ 0 h 303"/>
                  <a:gd name="T22" fmla="*/ 0 w 244"/>
                  <a:gd name="T23" fmla="*/ 0 h 303"/>
                  <a:gd name="T24" fmla="*/ 0 w 244"/>
                  <a:gd name="T25" fmla="*/ 0 h 303"/>
                  <a:gd name="T26" fmla="*/ 0 w 244"/>
                  <a:gd name="T27" fmla="*/ 0 h 303"/>
                  <a:gd name="T28" fmla="*/ 0 w 244"/>
                  <a:gd name="T29" fmla="*/ 0 h 303"/>
                  <a:gd name="T30" fmla="*/ 1 w 244"/>
                  <a:gd name="T31" fmla="*/ 0 h 303"/>
                  <a:gd name="T32" fmla="*/ 1 w 244"/>
                  <a:gd name="T33" fmla="*/ 0 h 303"/>
                  <a:gd name="T34" fmla="*/ 1 w 244"/>
                  <a:gd name="T35" fmla="*/ 0 h 303"/>
                  <a:gd name="T36" fmla="*/ 1 w 244"/>
                  <a:gd name="T37" fmla="*/ 0 h 303"/>
                  <a:gd name="T38" fmla="*/ 2 w 244"/>
                  <a:gd name="T39" fmla="*/ 1 h 303"/>
                  <a:gd name="T40" fmla="*/ 2 w 244"/>
                  <a:gd name="T41" fmla="*/ 1 h 303"/>
                  <a:gd name="T42" fmla="*/ 3 w 244"/>
                  <a:gd name="T43" fmla="*/ 1 h 303"/>
                  <a:gd name="T44" fmla="*/ 3 w 244"/>
                  <a:gd name="T45" fmla="*/ 1 h 303"/>
                  <a:gd name="T46" fmla="*/ 3 w 244"/>
                  <a:gd name="T47" fmla="*/ 2 h 303"/>
                  <a:gd name="T48" fmla="*/ 3 w 244"/>
                  <a:gd name="T49" fmla="*/ 3 h 303"/>
                  <a:gd name="T50" fmla="*/ 3 w 244"/>
                  <a:gd name="T51" fmla="*/ 3 h 303"/>
                  <a:gd name="T52" fmla="*/ 3 w 244"/>
                  <a:gd name="T53" fmla="*/ 3 h 303"/>
                  <a:gd name="T54" fmla="*/ 3 w 244"/>
                  <a:gd name="T55" fmla="*/ 3 h 303"/>
                  <a:gd name="T56" fmla="*/ 3 w 244"/>
                  <a:gd name="T57" fmla="*/ 3 h 303"/>
                  <a:gd name="T58" fmla="*/ 3 w 244"/>
                  <a:gd name="T59" fmla="*/ 3 h 303"/>
                  <a:gd name="T60" fmla="*/ 2 w 244"/>
                  <a:gd name="T61" fmla="*/ 3 h 303"/>
                  <a:gd name="T62" fmla="*/ 2 w 244"/>
                  <a:gd name="T63" fmla="*/ 4 h 303"/>
                  <a:gd name="T64" fmla="*/ 2 w 244"/>
                  <a:gd name="T65" fmla="*/ 4 h 303"/>
                  <a:gd name="T66" fmla="*/ 2 w 244"/>
                  <a:gd name="T67" fmla="*/ 4 h 303"/>
                  <a:gd name="T68" fmla="*/ 2 w 244"/>
                  <a:gd name="T69" fmla="*/ 4 h 303"/>
                  <a:gd name="T70" fmla="*/ 1 w 244"/>
                  <a:gd name="T71" fmla="*/ 4 h 303"/>
                  <a:gd name="T72" fmla="*/ 1 w 244"/>
                  <a:gd name="T73" fmla="*/ 4 h 303"/>
                  <a:gd name="T74" fmla="*/ 1 w 244"/>
                  <a:gd name="T75" fmla="*/ 4 h 303"/>
                  <a:gd name="T76" fmla="*/ 1 w 244"/>
                  <a:gd name="T77" fmla="*/ 4 h 303"/>
                  <a:gd name="T78" fmla="*/ 1 w 244"/>
                  <a:gd name="T79" fmla="*/ 3 h 3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4"/>
                  <a:gd name="T121" fmla="*/ 0 h 303"/>
                  <a:gd name="T122" fmla="*/ 244 w 244"/>
                  <a:gd name="T123" fmla="*/ 303 h 3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4" h="303">
                    <a:moveTo>
                      <a:pt x="48" y="272"/>
                    </a:moveTo>
                    <a:lnTo>
                      <a:pt x="32" y="252"/>
                    </a:lnTo>
                    <a:lnTo>
                      <a:pt x="22" y="234"/>
                    </a:lnTo>
                    <a:lnTo>
                      <a:pt x="10" y="210"/>
                    </a:lnTo>
                    <a:lnTo>
                      <a:pt x="4" y="188"/>
                    </a:lnTo>
                    <a:lnTo>
                      <a:pt x="0" y="173"/>
                    </a:lnTo>
                    <a:lnTo>
                      <a:pt x="0" y="129"/>
                    </a:lnTo>
                    <a:lnTo>
                      <a:pt x="7" y="87"/>
                    </a:lnTo>
                    <a:lnTo>
                      <a:pt x="11" y="65"/>
                    </a:lnTo>
                    <a:lnTo>
                      <a:pt x="12" y="43"/>
                    </a:lnTo>
                    <a:lnTo>
                      <a:pt x="13" y="28"/>
                    </a:lnTo>
                    <a:lnTo>
                      <a:pt x="17" y="17"/>
                    </a:lnTo>
                    <a:lnTo>
                      <a:pt x="22" y="10"/>
                    </a:lnTo>
                    <a:lnTo>
                      <a:pt x="26" y="4"/>
                    </a:lnTo>
                    <a:lnTo>
                      <a:pt x="35" y="1"/>
                    </a:lnTo>
                    <a:lnTo>
                      <a:pt x="46" y="0"/>
                    </a:lnTo>
                    <a:lnTo>
                      <a:pt x="57" y="2"/>
                    </a:lnTo>
                    <a:lnTo>
                      <a:pt x="78" y="13"/>
                    </a:lnTo>
                    <a:lnTo>
                      <a:pt x="106" y="29"/>
                    </a:lnTo>
                    <a:lnTo>
                      <a:pt x="150" y="45"/>
                    </a:lnTo>
                    <a:lnTo>
                      <a:pt x="197" y="61"/>
                    </a:lnTo>
                    <a:lnTo>
                      <a:pt x="242" y="73"/>
                    </a:lnTo>
                    <a:lnTo>
                      <a:pt x="243" y="76"/>
                    </a:lnTo>
                    <a:lnTo>
                      <a:pt x="244" y="151"/>
                    </a:lnTo>
                    <a:lnTo>
                      <a:pt x="240" y="205"/>
                    </a:lnTo>
                    <a:lnTo>
                      <a:pt x="237" y="217"/>
                    </a:lnTo>
                    <a:lnTo>
                      <a:pt x="234" y="228"/>
                    </a:lnTo>
                    <a:lnTo>
                      <a:pt x="229" y="239"/>
                    </a:lnTo>
                    <a:lnTo>
                      <a:pt x="221" y="252"/>
                    </a:lnTo>
                    <a:lnTo>
                      <a:pt x="207" y="269"/>
                    </a:lnTo>
                    <a:lnTo>
                      <a:pt x="195" y="279"/>
                    </a:lnTo>
                    <a:lnTo>
                      <a:pt x="181" y="287"/>
                    </a:lnTo>
                    <a:lnTo>
                      <a:pt x="164" y="294"/>
                    </a:lnTo>
                    <a:lnTo>
                      <a:pt x="149" y="298"/>
                    </a:lnTo>
                    <a:lnTo>
                      <a:pt x="126" y="303"/>
                    </a:lnTo>
                    <a:lnTo>
                      <a:pt x="110" y="300"/>
                    </a:lnTo>
                    <a:lnTo>
                      <a:pt x="90" y="296"/>
                    </a:lnTo>
                    <a:lnTo>
                      <a:pt x="76" y="291"/>
                    </a:lnTo>
                    <a:lnTo>
                      <a:pt x="64" y="284"/>
                    </a:lnTo>
                    <a:lnTo>
                      <a:pt x="48" y="27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92" name="Freeform 333"/>
              <p:cNvSpPr>
                <a:spLocks/>
              </p:cNvSpPr>
              <p:nvPr/>
            </p:nvSpPr>
            <p:spPr bwMode="auto">
              <a:xfrm>
                <a:off x="1170" y="2131"/>
                <a:ext cx="14" cy="39"/>
              </a:xfrm>
              <a:custGeom>
                <a:avLst/>
                <a:gdLst>
                  <a:gd name="T0" fmla="*/ 0 w 41"/>
                  <a:gd name="T1" fmla="*/ 0 h 117"/>
                  <a:gd name="T2" fmla="*/ 0 w 41"/>
                  <a:gd name="T3" fmla="*/ 1 h 117"/>
                  <a:gd name="T4" fmla="*/ 0 w 41"/>
                  <a:gd name="T5" fmla="*/ 1 h 117"/>
                  <a:gd name="T6" fmla="*/ 0 w 41"/>
                  <a:gd name="T7" fmla="*/ 1 h 117"/>
                  <a:gd name="T8" fmla="*/ 0 w 41"/>
                  <a:gd name="T9" fmla="*/ 1 h 117"/>
                  <a:gd name="T10" fmla="*/ 0 w 41"/>
                  <a:gd name="T11" fmla="*/ 1 h 117"/>
                  <a:gd name="T12" fmla="*/ 0 w 41"/>
                  <a:gd name="T13" fmla="*/ 1 h 117"/>
                  <a:gd name="T14" fmla="*/ 0 w 41"/>
                  <a:gd name="T15" fmla="*/ 1 h 117"/>
                  <a:gd name="T16" fmla="*/ 0 w 41"/>
                  <a:gd name="T17" fmla="*/ 1 h 117"/>
                  <a:gd name="T18" fmla="*/ 0 w 41"/>
                  <a:gd name="T19" fmla="*/ 1 h 117"/>
                  <a:gd name="T20" fmla="*/ 1 w 41"/>
                  <a:gd name="T21" fmla="*/ 0 h 117"/>
                  <a:gd name="T22" fmla="*/ 1 w 41"/>
                  <a:gd name="T23" fmla="*/ 0 h 117"/>
                  <a:gd name="T24" fmla="*/ 0 w 41"/>
                  <a:gd name="T25" fmla="*/ 0 h 117"/>
                  <a:gd name="T26" fmla="*/ 0 w 41"/>
                  <a:gd name="T27" fmla="*/ 0 h 117"/>
                  <a:gd name="T28" fmla="*/ 0 w 41"/>
                  <a:gd name="T29" fmla="*/ 0 h 1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1"/>
                  <a:gd name="T46" fmla="*/ 0 h 117"/>
                  <a:gd name="T47" fmla="*/ 41 w 41"/>
                  <a:gd name="T48" fmla="*/ 117 h 1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1" h="117">
                    <a:moveTo>
                      <a:pt x="9" y="30"/>
                    </a:moveTo>
                    <a:lnTo>
                      <a:pt x="10" y="58"/>
                    </a:lnTo>
                    <a:lnTo>
                      <a:pt x="6" y="89"/>
                    </a:lnTo>
                    <a:lnTo>
                      <a:pt x="1" y="114"/>
                    </a:lnTo>
                    <a:lnTo>
                      <a:pt x="0" y="117"/>
                    </a:lnTo>
                    <a:lnTo>
                      <a:pt x="7" y="112"/>
                    </a:lnTo>
                    <a:lnTo>
                      <a:pt x="16" y="101"/>
                    </a:lnTo>
                    <a:lnTo>
                      <a:pt x="27" y="86"/>
                    </a:lnTo>
                    <a:lnTo>
                      <a:pt x="33" y="76"/>
                    </a:lnTo>
                    <a:lnTo>
                      <a:pt x="36" y="65"/>
                    </a:lnTo>
                    <a:lnTo>
                      <a:pt x="41" y="33"/>
                    </a:lnTo>
                    <a:lnTo>
                      <a:pt x="40" y="15"/>
                    </a:lnTo>
                    <a:lnTo>
                      <a:pt x="32" y="0"/>
                    </a:lnTo>
                    <a:lnTo>
                      <a:pt x="9" y="31"/>
                    </a:lnTo>
                    <a:lnTo>
                      <a:pt x="9" y="3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93" name="Freeform 334"/>
              <p:cNvSpPr>
                <a:spLocks/>
              </p:cNvSpPr>
              <p:nvPr/>
            </p:nvSpPr>
            <p:spPr bwMode="auto">
              <a:xfrm>
                <a:off x="1069" y="2078"/>
                <a:ext cx="104" cy="147"/>
              </a:xfrm>
              <a:custGeom>
                <a:avLst/>
                <a:gdLst>
                  <a:gd name="T0" fmla="*/ 0 w 312"/>
                  <a:gd name="T1" fmla="*/ 2 h 443"/>
                  <a:gd name="T2" fmla="*/ 0 w 312"/>
                  <a:gd name="T3" fmla="*/ 2 h 443"/>
                  <a:gd name="T4" fmla="*/ 0 w 312"/>
                  <a:gd name="T5" fmla="*/ 2 h 443"/>
                  <a:gd name="T6" fmla="*/ 0 w 312"/>
                  <a:gd name="T7" fmla="*/ 1 h 443"/>
                  <a:gd name="T8" fmla="*/ 0 w 312"/>
                  <a:gd name="T9" fmla="*/ 1 h 443"/>
                  <a:gd name="T10" fmla="*/ 0 w 312"/>
                  <a:gd name="T11" fmla="*/ 1 h 443"/>
                  <a:gd name="T12" fmla="*/ 0 w 312"/>
                  <a:gd name="T13" fmla="*/ 1 h 443"/>
                  <a:gd name="T14" fmla="*/ 0 w 312"/>
                  <a:gd name="T15" fmla="*/ 0 h 443"/>
                  <a:gd name="T16" fmla="*/ 0 w 312"/>
                  <a:gd name="T17" fmla="*/ 0 h 443"/>
                  <a:gd name="T18" fmla="*/ 1 w 312"/>
                  <a:gd name="T19" fmla="*/ 0 h 443"/>
                  <a:gd name="T20" fmla="*/ 1 w 312"/>
                  <a:gd name="T21" fmla="*/ 0 h 443"/>
                  <a:gd name="T22" fmla="*/ 1 w 312"/>
                  <a:gd name="T23" fmla="*/ 0 h 443"/>
                  <a:gd name="T24" fmla="*/ 1 w 312"/>
                  <a:gd name="T25" fmla="*/ 0 h 443"/>
                  <a:gd name="T26" fmla="*/ 1 w 312"/>
                  <a:gd name="T27" fmla="*/ 0 h 443"/>
                  <a:gd name="T28" fmla="*/ 1 w 312"/>
                  <a:gd name="T29" fmla="*/ 0 h 443"/>
                  <a:gd name="T30" fmla="*/ 2 w 312"/>
                  <a:gd name="T31" fmla="*/ 1 h 443"/>
                  <a:gd name="T32" fmla="*/ 2 w 312"/>
                  <a:gd name="T33" fmla="*/ 1 h 443"/>
                  <a:gd name="T34" fmla="*/ 2 w 312"/>
                  <a:gd name="T35" fmla="*/ 1 h 443"/>
                  <a:gd name="T36" fmla="*/ 2 w 312"/>
                  <a:gd name="T37" fmla="*/ 1 h 443"/>
                  <a:gd name="T38" fmla="*/ 2 w 312"/>
                  <a:gd name="T39" fmla="*/ 1 h 443"/>
                  <a:gd name="T40" fmla="*/ 2 w 312"/>
                  <a:gd name="T41" fmla="*/ 1 h 443"/>
                  <a:gd name="T42" fmla="*/ 2 w 312"/>
                  <a:gd name="T43" fmla="*/ 1 h 443"/>
                  <a:gd name="T44" fmla="*/ 2 w 312"/>
                  <a:gd name="T45" fmla="*/ 1 h 443"/>
                  <a:gd name="T46" fmla="*/ 3 w 312"/>
                  <a:gd name="T47" fmla="*/ 1 h 443"/>
                  <a:gd name="T48" fmla="*/ 3 w 312"/>
                  <a:gd name="T49" fmla="*/ 2 h 443"/>
                  <a:gd name="T50" fmla="*/ 3 w 312"/>
                  <a:gd name="T51" fmla="*/ 2 h 443"/>
                  <a:gd name="T52" fmla="*/ 3 w 312"/>
                  <a:gd name="T53" fmla="*/ 2 h 443"/>
                  <a:gd name="T54" fmla="*/ 3 w 312"/>
                  <a:gd name="T55" fmla="*/ 2 h 443"/>
                  <a:gd name="T56" fmla="*/ 3 w 312"/>
                  <a:gd name="T57" fmla="*/ 1 h 443"/>
                  <a:gd name="T58" fmla="*/ 3 w 312"/>
                  <a:gd name="T59" fmla="*/ 2 h 443"/>
                  <a:gd name="T60" fmla="*/ 3 w 312"/>
                  <a:gd name="T61" fmla="*/ 2 h 443"/>
                  <a:gd name="T62" fmla="*/ 4 w 312"/>
                  <a:gd name="T63" fmla="*/ 2 h 443"/>
                  <a:gd name="T64" fmla="*/ 4 w 312"/>
                  <a:gd name="T65" fmla="*/ 2 h 443"/>
                  <a:gd name="T66" fmla="*/ 4 w 312"/>
                  <a:gd name="T67" fmla="*/ 2 h 443"/>
                  <a:gd name="T68" fmla="*/ 4 w 312"/>
                  <a:gd name="T69" fmla="*/ 2 h 443"/>
                  <a:gd name="T70" fmla="*/ 4 w 312"/>
                  <a:gd name="T71" fmla="*/ 3 h 443"/>
                  <a:gd name="T72" fmla="*/ 4 w 312"/>
                  <a:gd name="T73" fmla="*/ 3 h 443"/>
                  <a:gd name="T74" fmla="*/ 4 w 312"/>
                  <a:gd name="T75" fmla="*/ 3 h 443"/>
                  <a:gd name="T76" fmla="*/ 4 w 312"/>
                  <a:gd name="T77" fmla="*/ 4 h 443"/>
                  <a:gd name="T78" fmla="*/ 3 w 312"/>
                  <a:gd name="T79" fmla="*/ 4 h 443"/>
                  <a:gd name="T80" fmla="*/ 3 w 312"/>
                  <a:gd name="T81" fmla="*/ 5 h 443"/>
                  <a:gd name="T82" fmla="*/ 3 w 312"/>
                  <a:gd name="T83" fmla="*/ 5 h 443"/>
                  <a:gd name="T84" fmla="*/ 3 w 312"/>
                  <a:gd name="T85" fmla="*/ 5 h 443"/>
                  <a:gd name="T86" fmla="*/ 2 w 312"/>
                  <a:gd name="T87" fmla="*/ 5 h 443"/>
                  <a:gd name="T88" fmla="*/ 2 w 312"/>
                  <a:gd name="T89" fmla="*/ 5 h 443"/>
                  <a:gd name="T90" fmla="*/ 2 w 312"/>
                  <a:gd name="T91" fmla="*/ 5 h 443"/>
                  <a:gd name="T92" fmla="*/ 1 w 312"/>
                  <a:gd name="T93" fmla="*/ 5 h 443"/>
                  <a:gd name="T94" fmla="*/ 1 w 312"/>
                  <a:gd name="T95" fmla="*/ 5 h 443"/>
                  <a:gd name="T96" fmla="*/ 1 w 312"/>
                  <a:gd name="T97" fmla="*/ 5 h 443"/>
                  <a:gd name="T98" fmla="*/ 1 w 312"/>
                  <a:gd name="T99" fmla="*/ 5 h 443"/>
                  <a:gd name="T100" fmla="*/ 1 w 312"/>
                  <a:gd name="T101" fmla="*/ 4 h 443"/>
                  <a:gd name="T102" fmla="*/ 0 w 312"/>
                  <a:gd name="T103" fmla="*/ 4 h 443"/>
                  <a:gd name="T104" fmla="*/ 0 w 312"/>
                  <a:gd name="T105" fmla="*/ 4 h 443"/>
                  <a:gd name="T106" fmla="*/ 0 w 312"/>
                  <a:gd name="T107" fmla="*/ 3 h 443"/>
                  <a:gd name="T108" fmla="*/ 0 w 312"/>
                  <a:gd name="T109" fmla="*/ 3 h 443"/>
                  <a:gd name="T110" fmla="*/ 0 w 312"/>
                  <a:gd name="T111" fmla="*/ 2 h 443"/>
                  <a:gd name="T112" fmla="*/ 0 w 312"/>
                  <a:gd name="T113" fmla="*/ 2 h 4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12"/>
                  <a:gd name="T172" fmla="*/ 0 h 443"/>
                  <a:gd name="T173" fmla="*/ 312 w 312"/>
                  <a:gd name="T174" fmla="*/ 443 h 4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12" h="443">
                    <a:moveTo>
                      <a:pt x="1" y="190"/>
                    </a:moveTo>
                    <a:lnTo>
                      <a:pt x="1" y="185"/>
                    </a:lnTo>
                    <a:lnTo>
                      <a:pt x="0" y="141"/>
                    </a:lnTo>
                    <a:lnTo>
                      <a:pt x="6" y="119"/>
                    </a:lnTo>
                    <a:lnTo>
                      <a:pt x="9" y="109"/>
                    </a:lnTo>
                    <a:lnTo>
                      <a:pt x="12" y="88"/>
                    </a:lnTo>
                    <a:lnTo>
                      <a:pt x="19" y="67"/>
                    </a:lnTo>
                    <a:lnTo>
                      <a:pt x="24" y="37"/>
                    </a:lnTo>
                    <a:lnTo>
                      <a:pt x="32" y="21"/>
                    </a:lnTo>
                    <a:lnTo>
                      <a:pt x="41" y="10"/>
                    </a:lnTo>
                    <a:lnTo>
                      <a:pt x="50" y="0"/>
                    </a:lnTo>
                    <a:lnTo>
                      <a:pt x="67" y="4"/>
                    </a:lnTo>
                    <a:lnTo>
                      <a:pt x="84" y="7"/>
                    </a:lnTo>
                    <a:lnTo>
                      <a:pt x="99" y="13"/>
                    </a:lnTo>
                    <a:lnTo>
                      <a:pt x="111" y="22"/>
                    </a:lnTo>
                    <a:lnTo>
                      <a:pt x="126" y="45"/>
                    </a:lnTo>
                    <a:lnTo>
                      <a:pt x="139" y="63"/>
                    </a:lnTo>
                    <a:lnTo>
                      <a:pt x="149" y="76"/>
                    </a:lnTo>
                    <a:lnTo>
                      <a:pt x="160" y="89"/>
                    </a:lnTo>
                    <a:lnTo>
                      <a:pt x="176" y="102"/>
                    </a:lnTo>
                    <a:lnTo>
                      <a:pt x="184" y="107"/>
                    </a:lnTo>
                    <a:lnTo>
                      <a:pt x="192" y="113"/>
                    </a:lnTo>
                    <a:lnTo>
                      <a:pt x="199" y="118"/>
                    </a:lnTo>
                    <a:lnTo>
                      <a:pt x="207" y="121"/>
                    </a:lnTo>
                    <a:lnTo>
                      <a:pt x="218" y="127"/>
                    </a:lnTo>
                    <a:lnTo>
                      <a:pt x="232" y="128"/>
                    </a:lnTo>
                    <a:lnTo>
                      <a:pt x="238" y="128"/>
                    </a:lnTo>
                    <a:lnTo>
                      <a:pt x="248" y="126"/>
                    </a:lnTo>
                    <a:lnTo>
                      <a:pt x="255" y="121"/>
                    </a:lnTo>
                    <a:lnTo>
                      <a:pt x="264" y="132"/>
                    </a:lnTo>
                    <a:lnTo>
                      <a:pt x="282" y="145"/>
                    </a:lnTo>
                    <a:lnTo>
                      <a:pt x="296" y="153"/>
                    </a:lnTo>
                    <a:lnTo>
                      <a:pt x="302" y="141"/>
                    </a:lnTo>
                    <a:lnTo>
                      <a:pt x="311" y="190"/>
                    </a:lnTo>
                    <a:lnTo>
                      <a:pt x="311" y="188"/>
                    </a:lnTo>
                    <a:lnTo>
                      <a:pt x="312" y="218"/>
                    </a:lnTo>
                    <a:lnTo>
                      <a:pt x="308" y="249"/>
                    </a:lnTo>
                    <a:lnTo>
                      <a:pt x="302" y="274"/>
                    </a:lnTo>
                    <a:lnTo>
                      <a:pt x="297" y="291"/>
                    </a:lnTo>
                    <a:lnTo>
                      <a:pt x="263" y="369"/>
                    </a:lnTo>
                    <a:lnTo>
                      <a:pt x="251" y="388"/>
                    </a:lnTo>
                    <a:lnTo>
                      <a:pt x="231" y="411"/>
                    </a:lnTo>
                    <a:lnTo>
                      <a:pt x="219" y="422"/>
                    </a:lnTo>
                    <a:lnTo>
                      <a:pt x="197" y="436"/>
                    </a:lnTo>
                    <a:lnTo>
                      <a:pt x="173" y="443"/>
                    </a:lnTo>
                    <a:lnTo>
                      <a:pt x="137" y="443"/>
                    </a:lnTo>
                    <a:lnTo>
                      <a:pt x="111" y="437"/>
                    </a:lnTo>
                    <a:lnTo>
                      <a:pt x="95" y="430"/>
                    </a:lnTo>
                    <a:lnTo>
                      <a:pt x="80" y="417"/>
                    </a:lnTo>
                    <a:lnTo>
                      <a:pt x="62" y="398"/>
                    </a:lnTo>
                    <a:lnTo>
                      <a:pt x="45" y="366"/>
                    </a:lnTo>
                    <a:lnTo>
                      <a:pt x="22" y="323"/>
                    </a:lnTo>
                    <a:lnTo>
                      <a:pt x="12" y="293"/>
                    </a:lnTo>
                    <a:lnTo>
                      <a:pt x="11" y="282"/>
                    </a:lnTo>
                    <a:lnTo>
                      <a:pt x="7" y="249"/>
                    </a:lnTo>
                    <a:lnTo>
                      <a:pt x="1" y="188"/>
                    </a:lnTo>
                    <a:lnTo>
                      <a:pt x="1" y="1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94" name="Freeform 335"/>
              <p:cNvSpPr>
                <a:spLocks/>
              </p:cNvSpPr>
              <p:nvPr/>
            </p:nvSpPr>
            <p:spPr bwMode="auto">
              <a:xfrm>
                <a:off x="887" y="2986"/>
                <a:ext cx="35" cy="124"/>
              </a:xfrm>
              <a:custGeom>
                <a:avLst/>
                <a:gdLst>
                  <a:gd name="T0" fmla="*/ 1 w 105"/>
                  <a:gd name="T1" fmla="*/ 3 h 374"/>
                  <a:gd name="T2" fmla="*/ 1 w 105"/>
                  <a:gd name="T3" fmla="*/ 3 h 374"/>
                  <a:gd name="T4" fmla="*/ 1 w 105"/>
                  <a:gd name="T5" fmla="*/ 3 h 374"/>
                  <a:gd name="T6" fmla="*/ 1 w 105"/>
                  <a:gd name="T7" fmla="*/ 3 h 374"/>
                  <a:gd name="T8" fmla="*/ 1 w 105"/>
                  <a:gd name="T9" fmla="*/ 4 h 374"/>
                  <a:gd name="T10" fmla="*/ 1 w 105"/>
                  <a:gd name="T11" fmla="*/ 4 h 374"/>
                  <a:gd name="T12" fmla="*/ 1 w 105"/>
                  <a:gd name="T13" fmla="*/ 4 h 374"/>
                  <a:gd name="T14" fmla="*/ 0 w 105"/>
                  <a:gd name="T15" fmla="*/ 4 h 374"/>
                  <a:gd name="T16" fmla="*/ 0 w 105"/>
                  <a:gd name="T17" fmla="*/ 4 h 374"/>
                  <a:gd name="T18" fmla="*/ 0 w 105"/>
                  <a:gd name="T19" fmla="*/ 5 h 374"/>
                  <a:gd name="T20" fmla="*/ 0 w 105"/>
                  <a:gd name="T21" fmla="*/ 5 h 374"/>
                  <a:gd name="T22" fmla="*/ 0 w 105"/>
                  <a:gd name="T23" fmla="*/ 4 h 374"/>
                  <a:gd name="T24" fmla="*/ 0 w 105"/>
                  <a:gd name="T25" fmla="*/ 4 h 374"/>
                  <a:gd name="T26" fmla="*/ 0 w 105"/>
                  <a:gd name="T27" fmla="*/ 3 h 374"/>
                  <a:gd name="T28" fmla="*/ 0 w 105"/>
                  <a:gd name="T29" fmla="*/ 3 h 374"/>
                  <a:gd name="T30" fmla="*/ 0 w 105"/>
                  <a:gd name="T31" fmla="*/ 3 h 374"/>
                  <a:gd name="T32" fmla="*/ 0 w 105"/>
                  <a:gd name="T33" fmla="*/ 3 h 374"/>
                  <a:gd name="T34" fmla="*/ 0 w 105"/>
                  <a:gd name="T35" fmla="*/ 3 h 374"/>
                  <a:gd name="T36" fmla="*/ 0 w 105"/>
                  <a:gd name="T37" fmla="*/ 2 h 374"/>
                  <a:gd name="T38" fmla="*/ 0 w 105"/>
                  <a:gd name="T39" fmla="*/ 2 h 374"/>
                  <a:gd name="T40" fmla="*/ 0 w 105"/>
                  <a:gd name="T41" fmla="*/ 0 h 374"/>
                  <a:gd name="T42" fmla="*/ 0 w 105"/>
                  <a:gd name="T43" fmla="*/ 0 h 374"/>
                  <a:gd name="T44" fmla="*/ 1 w 105"/>
                  <a:gd name="T45" fmla="*/ 0 h 374"/>
                  <a:gd name="T46" fmla="*/ 1 w 105"/>
                  <a:gd name="T47" fmla="*/ 2 h 374"/>
                  <a:gd name="T48" fmla="*/ 1 w 105"/>
                  <a:gd name="T49" fmla="*/ 3 h 374"/>
                  <a:gd name="T50" fmla="*/ 1 w 105"/>
                  <a:gd name="T51" fmla="*/ 3 h 3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5"/>
                  <a:gd name="T79" fmla="*/ 0 h 374"/>
                  <a:gd name="T80" fmla="*/ 105 w 105"/>
                  <a:gd name="T81" fmla="*/ 374 h 3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5" h="374">
                    <a:moveTo>
                      <a:pt x="105" y="220"/>
                    </a:moveTo>
                    <a:lnTo>
                      <a:pt x="104" y="223"/>
                    </a:lnTo>
                    <a:lnTo>
                      <a:pt x="85" y="266"/>
                    </a:lnTo>
                    <a:lnTo>
                      <a:pt x="78" y="279"/>
                    </a:lnTo>
                    <a:lnTo>
                      <a:pt x="70" y="295"/>
                    </a:lnTo>
                    <a:lnTo>
                      <a:pt x="61" y="308"/>
                    </a:lnTo>
                    <a:lnTo>
                      <a:pt x="53" y="320"/>
                    </a:lnTo>
                    <a:lnTo>
                      <a:pt x="33" y="343"/>
                    </a:lnTo>
                    <a:lnTo>
                      <a:pt x="18" y="357"/>
                    </a:lnTo>
                    <a:lnTo>
                      <a:pt x="6" y="370"/>
                    </a:lnTo>
                    <a:lnTo>
                      <a:pt x="6" y="374"/>
                    </a:lnTo>
                    <a:lnTo>
                      <a:pt x="6" y="353"/>
                    </a:lnTo>
                    <a:lnTo>
                      <a:pt x="10" y="299"/>
                    </a:lnTo>
                    <a:lnTo>
                      <a:pt x="10" y="288"/>
                    </a:lnTo>
                    <a:lnTo>
                      <a:pt x="11" y="276"/>
                    </a:lnTo>
                    <a:lnTo>
                      <a:pt x="11" y="264"/>
                    </a:lnTo>
                    <a:lnTo>
                      <a:pt x="8" y="244"/>
                    </a:lnTo>
                    <a:lnTo>
                      <a:pt x="1" y="212"/>
                    </a:lnTo>
                    <a:lnTo>
                      <a:pt x="0" y="190"/>
                    </a:lnTo>
                    <a:lnTo>
                      <a:pt x="1" y="179"/>
                    </a:lnTo>
                    <a:lnTo>
                      <a:pt x="36" y="1"/>
                    </a:lnTo>
                    <a:lnTo>
                      <a:pt x="34" y="0"/>
                    </a:lnTo>
                    <a:lnTo>
                      <a:pt x="47" y="0"/>
                    </a:lnTo>
                    <a:lnTo>
                      <a:pt x="80" y="163"/>
                    </a:lnTo>
                    <a:lnTo>
                      <a:pt x="104" y="223"/>
                    </a:lnTo>
                    <a:lnTo>
                      <a:pt x="105" y="2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95" name="Freeform 336"/>
              <p:cNvSpPr>
                <a:spLocks/>
              </p:cNvSpPr>
              <p:nvPr/>
            </p:nvSpPr>
            <p:spPr bwMode="auto">
              <a:xfrm>
                <a:off x="888" y="3059"/>
                <a:ext cx="49" cy="74"/>
              </a:xfrm>
              <a:custGeom>
                <a:avLst/>
                <a:gdLst>
                  <a:gd name="T0" fmla="*/ 1 w 147"/>
                  <a:gd name="T1" fmla="*/ 0 h 223"/>
                  <a:gd name="T2" fmla="*/ 1 w 147"/>
                  <a:gd name="T3" fmla="*/ 0 h 223"/>
                  <a:gd name="T4" fmla="*/ 1 w 147"/>
                  <a:gd name="T5" fmla="*/ 1 h 223"/>
                  <a:gd name="T6" fmla="*/ 1 w 147"/>
                  <a:gd name="T7" fmla="*/ 1 h 223"/>
                  <a:gd name="T8" fmla="*/ 1 w 147"/>
                  <a:gd name="T9" fmla="*/ 1 h 223"/>
                  <a:gd name="T10" fmla="*/ 1 w 147"/>
                  <a:gd name="T11" fmla="*/ 1 h 223"/>
                  <a:gd name="T12" fmla="*/ 1 w 147"/>
                  <a:gd name="T13" fmla="*/ 1 h 223"/>
                  <a:gd name="T14" fmla="*/ 0 w 147"/>
                  <a:gd name="T15" fmla="*/ 2 h 223"/>
                  <a:gd name="T16" fmla="*/ 0 w 147"/>
                  <a:gd name="T17" fmla="*/ 2 h 223"/>
                  <a:gd name="T18" fmla="*/ 0 w 147"/>
                  <a:gd name="T19" fmla="*/ 2 h 223"/>
                  <a:gd name="T20" fmla="*/ 0 w 147"/>
                  <a:gd name="T21" fmla="*/ 2 h 223"/>
                  <a:gd name="T22" fmla="*/ 0 w 147"/>
                  <a:gd name="T23" fmla="*/ 3 h 223"/>
                  <a:gd name="T24" fmla="*/ 0 w 147"/>
                  <a:gd name="T25" fmla="*/ 3 h 223"/>
                  <a:gd name="T26" fmla="*/ 0 w 147"/>
                  <a:gd name="T27" fmla="*/ 3 h 223"/>
                  <a:gd name="T28" fmla="*/ 0 w 147"/>
                  <a:gd name="T29" fmla="*/ 2 h 223"/>
                  <a:gd name="T30" fmla="*/ 0 w 147"/>
                  <a:gd name="T31" fmla="*/ 2 h 223"/>
                  <a:gd name="T32" fmla="*/ 1 w 147"/>
                  <a:gd name="T33" fmla="*/ 2 h 223"/>
                  <a:gd name="T34" fmla="*/ 1 w 147"/>
                  <a:gd name="T35" fmla="*/ 2 h 223"/>
                  <a:gd name="T36" fmla="*/ 1 w 147"/>
                  <a:gd name="T37" fmla="*/ 3 h 223"/>
                  <a:gd name="T38" fmla="*/ 1 w 147"/>
                  <a:gd name="T39" fmla="*/ 3 h 223"/>
                  <a:gd name="T40" fmla="*/ 1 w 147"/>
                  <a:gd name="T41" fmla="*/ 2 h 223"/>
                  <a:gd name="T42" fmla="*/ 1 w 147"/>
                  <a:gd name="T43" fmla="*/ 2 h 223"/>
                  <a:gd name="T44" fmla="*/ 1 w 147"/>
                  <a:gd name="T45" fmla="*/ 2 h 223"/>
                  <a:gd name="T46" fmla="*/ 2 w 147"/>
                  <a:gd name="T47" fmla="*/ 2 h 223"/>
                  <a:gd name="T48" fmla="*/ 2 w 147"/>
                  <a:gd name="T49" fmla="*/ 2 h 223"/>
                  <a:gd name="T50" fmla="*/ 2 w 147"/>
                  <a:gd name="T51" fmla="*/ 1 h 223"/>
                  <a:gd name="T52" fmla="*/ 2 w 147"/>
                  <a:gd name="T53" fmla="*/ 1 h 223"/>
                  <a:gd name="T54" fmla="*/ 2 w 147"/>
                  <a:gd name="T55" fmla="*/ 1 h 223"/>
                  <a:gd name="T56" fmla="*/ 2 w 147"/>
                  <a:gd name="T57" fmla="*/ 1 h 223"/>
                  <a:gd name="T58" fmla="*/ 2 w 147"/>
                  <a:gd name="T59" fmla="*/ 1 h 223"/>
                  <a:gd name="T60" fmla="*/ 1 w 147"/>
                  <a:gd name="T61" fmla="*/ 0 h 223"/>
                  <a:gd name="T62" fmla="*/ 1 w 147"/>
                  <a:gd name="T63" fmla="*/ 0 h 2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7"/>
                  <a:gd name="T97" fmla="*/ 0 h 223"/>
                  <a:gd name="T98" fmla="*/ 147 w 147"/>
                  <a:gd name="T99" fmla="*/ 223 h 2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7" h="223">
                    <a:moveTo>
                      <a:pt x="103" y="0"/>
                    </a:moveTo>
                    <a:lnTo>
                      <a:pt x="101" y="3"/>
                    </a:lnTo>
                    <a:lnTo>
                      <a:pt x="82" y="46"/>
                    </a:lnTo>
                    <a:lnTo>
                      <a:pt x="76" y="59"/>
                    </a:lnTo>
                    <a:lnTo>
                      <a:pt x="68" y="75"/>
                    </a:lnTo>
                    <a:lnTo>
                      <a:pt x="60" y="88"/>
                    </a:lnTo>
                    <a:lnTo>
                      <a:pt x="50" y="99"/>
                    </a:lnTo>
                    <a:lnTo>
                      <a:pt x="30" y="123"/>
                    </a:lnTo>
                    <a:lnTo>
                      <a:pt x="15" y="137"/>
                    </a:lnTo>
                    <a:lnTo>
                      <a:pt x="4" y="150"/>
                    </a:lnTo>
                    <a:lnTo>
                      <a:pt x="0" y="223"/>
                    </a:lnTo>
                    <a:lnTo>
                      <a:pt x="7" y="217"/>
                    </a:lnTo>
                    <a:lnTo>
                      <a:pt x="16" y="210"/>
                    </a:lnTo>
                    <a:lnTo>
                      <a:pt x="24" y="198"/>
                    </a:lnTo>
                    <a:lnTo>
                      <a:pt x="33" y="187"/>
                    </a:lnTo>
                    <a:lnTo>
                      <a:pt x="44" y="170"/>
                    </a:lnTo>
                    <a:lnTo>
                      <a:pt x="56" y="158"/>
                    </a:lnTo>
                    <a:lnTo>
                      <a:pt x="55" y="217"/>
                    </a:lnTo>
                    <a:lnTo>
                      <a:pt x="110" y="217"/>
                    </a:lnTo>
                    <a:lnTo>
                      <a:pt x="113" y="196"/>
                    </a:lnTo>
                    <a:lnTo>
                      <a:pt x="114" y="175"/>
                    </a:lnTo>
                    <a:lnTo>
                      <a:pt x="119" y="154"/>
                    </a:lnTo>
                    <a:lnTo>
                      <a:pt x="126" y="143"/>
                    </a:lnTo>
                    <a:lnTo>
                      <a:pt x="134" y="132"/>
                    </a:lnTo>
                    <a:lnTo>
                      <a:pt x="141" y="122"/>
                    </a:lnTo>
                    <a:lnTo>
                      <a:pt x="145" y="111"/>
                    </a:lnTo>
                    <a:lnTo>
                      <a:pt x="147" y="99"/>
                    </a:lnTo>
                    <a:lnTo>
                      <a:pt x="143" y="75"/>
                    </a:lnTo>
                    <a:lnTo>
                      <a:pt x="134" y="47"/>
                    </a:lnTo>
                    <a:lnTo>
                      <a:pt x="121" y="24"/>
                    </a:lnTo>
                    <a:lnTo>
                      <a:pt x="103"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96" name="Freeform 337"/>
              <p:cNvSpPr>
                <a:spLocks/>
              </p:cNvSpPr>
              <p:nvPr/>
            </p:nvSpPr>
            <p:spPr bwMode="auto">
              <a:xfrm>
                <a:off x="1208" y="2499"/>
                <a:ext cx="13" cy="23"/>
              </a:xfrm>
              <a:custGeom>
                <a:avLst/>
                <a:gdLst>
                  <a:gd name="T0" fmla="*/ 0 w 39"/>
                  <a:gd name="T1" fmla="*/ 0 h 71"/>
                  <a:gd name="T2" fmla="*/ 0 w 39"/>
                  <a:gd name="T3" fmla="*/ 0 h 71"/>
                  <a:gd name="T4" fmla="*/ 0 w 39"/>
                  <a:gd name="T5" fmla="*/ 1 h 71"/>
                  <a:gd name="T6" fmla="*/ 0 w 39"/>
                  <a:gd name="T7" fmla="*/ 1 h 71"/>
                  <a:gd name="T8" fmla="*/ 0 w 39"/>
                  <a:gd name="T9" fmla="*/ 1 h 71"/>
                  <a:gd name="T10" fmla="*/ 0 60000 65536"/>
                  <a:gd name="T11" fmla="*/ 0 60000 65536"/>
                  <a:gd name="T12" fmla="*/ 0 60000 65536"/>
                  <a:gd name="T13" fmla="*/ 0 60000 65536"/>
                  <a:gd name="T14" fmla="*/ 0 60000 65536"/>
                  <a:gd name="T15" fmla="*/ 0 w 39"/>
                  <a:gd name="T16" fmla="*/ 0 h 71"/>
                  <a:gd name="T17" fmla="*/ 39 w 39"/>
                  <a:gd name="T18" fmla="*/ 71 h 71"/>
                </a:gdLst>
                <a:ahLst/>
                <a:cxnLst>
                  <a:cxn ang="T10">
                    <a:pos x="T0" y="T1"/>
                  </a:cxn>
                  <a:cxn ang="T11">
                    <a:pos x="T2" y="T3"/>
                  </a:cxn>
                  <a:cxn ang="T12">
                    <a:pos x="T4" y="T5"/>
                  </a:cxn>
                  <a:cxn ang="T13">
                    <a:pos x="T6" y="T7"/>
                  </a:cxn>
                  <a:cxn ang="T14">
                    <a:pos x="T8" y="T9"/>
                  </a:cxn>
                </a:cxnLst>
                <a:rect l="T15" t="T16" r="T17" b="T18"/>
                <a:pathLst>
                  <a:path w="39" h="71">
                    <a:moveTo>
                      <a:pt x="39" y="0"/>
                    </a:moveTo>
                    <a:lnTo>
                      <a:pt x="35" y="13"/>
                    </a:lnTo>
                    <a:lnTo>
                      <a:pt x="21" y="43"/>
                    </a:lnTo>
                    <a:lnTo>
                      <a:pt x="9" y="59"/>
                    </a:lnTo>
                    <a:lnTo>
                      <a:pt x="0" y="71"/>
                    </a:lnTo>
                  </a:path>
                </a:pathLst>
              </a:custGeom>
              <a:noFill/>
              <a:ln w="0">
                <a:solidFill>
                  <a:srgbClr val="000000"/>
                </a:solidFill>
                <a:round/>
                <a:headEnd/>
                <a:tailEnd/>
              </a:ln>
            </p:spPr>
            <p:txBody>
              <a:bodyPr/>
              <a:lstStyle/>
              <a:p>
                <a:pPr eaLnBrk="0" hangingPunct="0"/>
                <a:endParaRPr lang="it-IT"/>
              </a:p>
            </p:txBody>
          </p:sp>
          <p:sp>
            <p:nvSpPr>
              <p:cNvPr id="83397" name="Freeform 338"/>
              <p:cNvSpPr>
                <a:spLocks/>
              </p:cNvSpPr>
              <p:nvPr/>
            </p:nvSpPr>
            <p:spPr bwMode="auto">
              <a:xfrm>
                <a:off x="833" y="2256"/>
                <a:ext cx="62" cy="44"/>
              </a:xfrm>
              <a:custGeom>
                <a:avLst/>
                <a:gdLst>
                  <a:gd name="T0" fmla="*/ 0 w 184"/>
                  <a:gd name="T1" fmla="*/ 0 h 132"/>
                  <a:gd name="T2" fmla="*/ 0 w 184"/>
                  <a:gd name="T3" fmla="*/ 1 h 132"/>
                  <a:gd name="T4" fmla="*/ 1 w 184"/>
                  <a:gd name="T5" fmla="*/ 1 h 132"/>
                  <a:gd name="T6" fmla="*/ 1 w 184"/>
                  <a:gd name="T7" fmla="*/ 1 h 132"/>
                  <a:gd name="T8" fmla="*/ 1 w 184"/>
                  <a:gd name="T9" fmla="*/ 1 h 132"/>
                  <a:gd name="T10" fmla="*/ 1 w 184"/>
                  <a:gd name="T11" fmla="*/ 0 h 132"/>
                  <a:gd name="T12" fmla="*/ 2 w 184"/>
                  <a:gd name="T13" fmla="*/ 0 h 132"/>
                  <a:gd name="T14" fmla="*/ 2 w 184"/>
                  <a:gd name="T15" fmla="*/ 0 h 132"/>
                  <a:gd name="T16" fmla="*/ 2 w 184"/>
                  <a:gd name="T17" fmla="*/ 0 h 132"/>
                  <a:gd name="T18" fmla="*/ 2 w 184"/>
                  <a:gd name="T19" fmla="*/ 1 h 132"/>
                  <a:gd name="T20" fmla="*/ 2 w 184"/>
                  <a:gd name="T21" fmla="*/ 1 h 132"/>
                  <a:gd name="T22" fmla="*/ 2 w 184"/>
                  <a:gd name="T23" fmla="*/ 1 h 132"/>
                  <a:gd name="T24" fmla="*/ 2 w 184"/>
                  <a:gd name="T25" fmla="*/ 1 h 132"/>
                  <a:gd name="T26" fmla="*/ 2 w 184"/>
                  <a:gd name="T27" fmla="*/ 2 h 132"/>
                  <a:gd name="T28" fmla="*/ 1 w 184"/>
                  <a:gd name="T29" fmla="*/ 2 h 132"/>
                  <a:gd name="T30" fmla="*/ 1 w 184"/>
                  <a:gd name="T31" fmla="*/ 2 h 132"/>
                  <a:gd name="T32" fmla="*/ 1 w 184"/>
                  <a:gd name="T33" fmla="*/ 2 h 132"/>
                  <a:gd name="T34" fmla="*/ 0 w 184"/>
                  <a:gd name="T35" fmla="*/ 2 h 132"/>
                  <a:gd name="T36" fmla="*/ 0 w 184"/>
                  <a:gd name="T37" fmla="*/ 1 h 132"/>
                  <a:gd name="T38" fmla="*/ 0 w 184"/>
                  <a:gd name="T39" fmla="*/ 1 h 132"/>
                  <a:gd name="T40" fmla="*/ 0 w 184"/>
                  <a:gd name="T41" fmla="*/ 1 h 132"/>
                  <a:gd name="T42" fmla="*/ 0 w 184"/>
                  <a:gd name="T43" fmla="*/ 0 h 132"/>
                  <a:gd name="T44" fmla="*/ 0 w 184"/>
                  <a:gd name="T45" fmla="*/ 0 h 1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4"/>
                  <a:gd name="T70" fmla="*/ 0 h 132"/>
                  <a:gd name="T71" fmla="*/ 184 w 184"/>
                  <a:gd name="T72" fmla="*/ 132 h 1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4" h="132">
                    <a:moveTo>
                      <a:pt x="9" y="28"/>
                    </a:moveTo>
                    <a:lnTo>
                      <a:pt x="34" y="42"/>
                    </a:lnTo>
                    <a:lnTo>
                      <a:pt x="56" y="47"/>
                    </a:lnTo>
                    <a:lnTo>
                      <a:pt x="80" y="47"/>
                    </a:lnTo>
                    <a:lnTo>
                      <a:pt x="99" y="46"/>
                    </a:lnTo>
                    <a:lnTo>
                      <a:pt x="118" y="40"/>
                    </a:lnTo>
                    <a:lnTo>
                      <a:pt x="139" y="26"/>
                    </a:lnTo>
                    <a:lnTo>
                      <a:pt x="161" y="7"/>
                    </a:lnTo>
                    <a:lnTo>
                      <a:pt x="167" y="0"/>
                    </a:lnTo>
                    <a:lnTo>
                      <a:pt x="184" y="89"/>
                    </a:lnTo>
                    <a:lnTo>
                      <a:pt x="174" y="102"/>
                    </a:lnTo>
                    <a:lnTo>
                      <a:pt x="160" y="113"/>
                    </a:lnTo>
                    <a:lnTo>
                      <a:pt x="144" y="121"/>
                    </a:lnTo>
                    <a:lnTo>
                      <a:pt x="128" y="125"/>
                    </a:lnTo>
                    <a:lnTo>
                      <a:pt x="103" y="129"/>
                    </a:lnTo>
                    <a:lnTo>
                      <a:pt x="80" y="132"/>
                    </a:lnTo>
                    <a:lnTo>
                      <a:pt x="50" y="129"/>
                    </a:lnTo>
                    <a:lnTo>
                      <a:pt x="36" y="125"/>
                    </a:lnTo>
                    <a:lnTo>
                      <a:pt x="27" y="119"/>
                    </a:lnTo>
                    <a:lnTo>
                      <a:pt x="21" y="113"/>
                    </a:lnTo>
                    <a:lnTo>
                      <a:pt x="12" y="71"/>
                    </a:lnTo>
                    <a:lnTo>
                      <a:pt x="0" y="20"/>
                    </a:lnTo>
                    <a:lnTo>
                      <a:pt x="9" y="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398" name="Freeform 339"/>
              <p:cNvSpPr>
                <a:spLocks/>
              </p:cNvSpPr>
              <p:nvPr/>
            </p:nvSpPr>
            <p:spPr bwMode="auto">
              <a:xfrm>
                <a:off x="673" y="2146"/>
                <a:ext cx="109" cy="77"/>
              </a:xfrm>
              <a:custGeom>
                <a:avLst/>
                <a:gdLst>
                  <a:gd name="T0" fmla="*/ 1 w 325"/>
                  <a:gd name="T1" fmla="*/ 2 h 232"/>
                  <a:gd name="T2" fmla="*/ 1 w 325"/>
                  <a:gd name="T3" fmla="*/ 2 h 232"/>
                  <a:gd name="T4" fmla="*/ 1 w 325"/>
                  <a:gd name="T5" fmla="*/ 2 h 232"/>
                  <a:gd name="T6" fmla="*/ 1 w 325"/>
                  <a:gd name="T7" fmla="*/ 2 h 232"/>
                  <a:gd name="T8" fmla="*/ 2 w 325"/>
                  <a:gd name="T9" fmla="*/ 1 h 232"/>
                  <a:gd name="T10" fmla="*/ 2 w 325"/>
                  <a:gd name="T11" fmla="*/ 1 h 232"/>
                  <a:gd name="T12" fmla="*/ 2 w 325"/>
                  <a:gd name="T13" fmla="*/ 1 h 232"/>
                  <a:gd name="T14" fmla="*/ 3 w 325"/>
                  <a:gd name="T15" fmla="*/ 2 h 232"/>
                  <a:gd name="T16" fmla="*/ 3 w 325"/>
                  <a:gd name="T17" fmla="*/ 2 h 232"/>
                  <a:gd name="T18" fmla="*/ 3 w 325"/>
                  <a:gd name="T19" fmla="*/ 2 h 232"/>
                  <a:gd name="T20" fmla="*/ 4 w 325"/>
                  <a:gd name="T21" fmla="*/ 2 h 232"/>
                  <a:gd name="T22" fmla="*/ 4 w 325"/>
                  <a:gd name="T23" fmla="*/ 2 h 232"/>
                  <a:gd name="T24" fmla="*/ 4 w 325"/>
                  <a:gd name="T25" fmla="*/ 2 h 232"/>
                  <a:gd name="T26" fmla="*/ 4 w 325"/>
                  <a:gd name="T27" fmla="*/ 2 h 232"/>
                  <a:gd name="T28" fmla="*/ 4 w 325"/>
                  <a:gd name="T29" fmla="*/ 1 h 232"/>
                  <a:gd name="T30" fmla="*/ 4 w 325"/>
                  <a:gd name="T31" fmla="*/ 1 h 232"/>
                  <a:gd name="T32" fmla="*/ 4 w 325"/>
                  <a:gd name="T33" fmla="*/ 1 h 232"/>
                  <a:gd name="T34" fmla="*/ 3 w 325"/>
                  <a:gd name="T35" fmla="*/ 1 h 232"/>
                  <a:gd name="T36" fmla="*/ 3 w 325"/>
                  <a:gd name="T37" fmla="*/ 0 h 232"/>
                  <a:gd name="T38" fmla="*/ 3 w 325"/>
                  <a:gd name="T39" fmla="*/ 0 h 232"/>
                  <a:gd name="T40" fmla="*/ 3 w 325"/>
                  <a:gd name="T41" fmla="*/ 0 h 232"/>
                  <a:gd name="T42" fmla="*/ 3 w 325"/>
                  <a:gd name="T43" fmla="*/ 0 h 232"/>
                  <a:gd name="T44" fmla="*/ 3 w 325"/>
                  <a:gd name="T45" fmla="*/ 0 h 232"/>
                  <a:gd name="T46" fmla="*/ 2 w 325"/>
                  <a:gd name="T47" fmla="*/ 0 h 232"/>
                  <a:gd name="T48" fmla="*/ 2 w 325"/>
                  <a:gd name="T49" fmla="*/ 0 h 232"/>
                  <a:gd name="T50" fmla="*/ 1 w 325"/>
                  <a:gd name="T51" fmla="*/ 0 h 232"/>
                  <a:gd name="T52" fmla="*/ 1 w 325"/>
                  <a:gd name="T53" fmla="*/ 0 h 232"/>
                  <a:gd name="T54" fmla="*/ 0 w 325"/>
                  <a:gd name="T55" fmla="*/ 1 h 232"/>
                  <a:gd name="T56" fmla="*/ 0 w 325"/>
                  <a:gd name="T57" fmla="*/ 1 h 232"/>
                  <a:gd name="T58" fmla="*/ 0 w 325"/>
                  <a:gd name="T59" fmla="*/ 2 h 232"/>
                  <a:gd name="T60" fmla="*/ 0 w 325"/>
                  <a:gd name="T61" fmla="*/ 2 h 232"/>
                  <a:gd name="T62" fmla="*/ 0 w 325"/>
                  <a:gd name="T63" fmla="*/ 3 h 232"/>
                  <a:gd name="T64" fmla="*/ 0 w 325"/>
                  <a:gd name="T65" fmla="*/ 3 h 2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5"/>
                  <a:gd name="T100" fmla="*/ 0 h 232"/>
                  <a:gd name="T101" fmla="*/ 325 w 325"/>
                  <a:gd name="T102" fmla="*/ 232 h 2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5" h="232">
                    <a:moveTo>
                      <a:pt x="38" y="227"/>
                    </a:moveTo>
                    <a:lnTo>
                      <a:pt x="41" y="187"/>
                    </a:lnTo>
                    <a:lnTo>
                      <a:pt x="68" y="208"/>
                    </a:lnTo>
                    <a:lnTo>
                      <a:pt x="71" y="184"/>
                    </a:lnTo>
                    <a:lnTo>
                      <a:pt x="75" y="167"/>
                    </a:lnTo>
                    <a:lnTo>
                      <a:pt x="85" y="151"/>
                    </a:lnTo>
                    <a:lnTo>
                      <a:pt x="96" y="141"/>
                    </a:lnTo>
                    <a:lnTo>
                      <a:pt x="106" y="129"/>
                    </a:lnTo>
                    <a:lnTo>
                      <a:pt x="119" y="125"/>
                    </a:lnTo>
                    <a:lnTo>
                      <a:pt x="131" y="122"/>
                    </a:lnTo>
                    <a:lnTo>
                      <a:pt x="143" y="121"/>
                    </a:lnTo>
                    <a:lnTo>
                      <a:pt x="169" y="118"/>
                    </a:lnTo>
                    <a:lnTo>
                      <a:pt x="184" y="119"/>
                    </a:lnTo>
                    <a:lnTo>
                      <a:pt x="198" y="122"/>
                    </a:lnTo>
                    <a:lnTo>
                      <a:pt x="210" y="126"/>
                    </a:lnTo>
                    <a:lnTo>
                      <a:pt x="220" y="132"/>
                    </a:lnTo>
                    <a:lnTo>
                      <a:pt x="232" y="141"/>
                    </a:lnTo>
                    <a:lnTo>
                      <a:pt x="245" y="154"/>
                    </a:lnTo>
                    <a:lnTo>
                      <a:pt x="253" y="121"/>
                    </a:lnTo>
                    <a:lnTo>
                      <a:pt x="266" y="129"/>
                    </a:lnTo>
                    <a:lnTo>
                      <a:pt x="279" y="142"/>
                    </a:lnTo>
                    <a:lnTo>
                      <a:pt x="288" y="156"/>
                    </a:lnTo>
                    <a:lnTo>
                      <a:pt x="291" y="173"/>
                    </a:lnTo>
                    <a:lnTo>
                      <a:pt x="294" y="197"/>
                    </a:lnTo>
                    <a:lnTo>
                      <a:pt x="303" y="184"/>
                    </a:lnTo>
                    <a:lnTo>
                      <a:pt x="306" y="164"/>
                    </a:lnTo>
                    <a:lnTo>
                      <a:pt x="304" y="141"/>
                    </a:lnTo>
                    <a:lnTo>
                      <a:pt x="303" y="129"/>
                    </a:lnTo>
                    <a:lnTo>
                      <a:pt x="294" y="111"/>
                    </a:lnTo>
                    <a:lnTo>
                      <a:pt x="304" y="121"/>
                    </a:lnTo>
                    <a:lnTo>
                      <a:pt x="325" y="133"/>
                    </a:lnTo>
                    <a:lnTo>
                      <a:pt x="322" y="116"/>
                    </a:lnTo>
                    <a:lnTo>
                      <a:pt x="314" y="96"/>
                    </a:lnTo>
                    <a:lnTo>
                      <a:pt x="303" y="78"/>
                    </a:lnTo>
                    <a:lnTo>
                      <a:pt x="282" y="56"/>
                    </a:lnTo>
                    <a:lnTo>
                      <a:pt x="268" y="46"/>
                    </a:lnTo>
                    <a:lnTo>
                      <a:pt x="245" y="34"/>
                    </a:lnTo>
                    <a:lnTo>
                      <a:pt x="264" y="32"/>
                    </a:lnTo>
                    <a:lnTo>
                      <a:pt x="284" y="33"/>
                    </a:lnTo>
                    <a:lnTo>
                      <a:pt x="266" y="24"/>
                    </a:lnTo>
                    <a:lnTo>
                      <a:pt x="252" y="21"/>
                    </a:lnTo>
                    <a:lnTo>
                      <a:pt x="235" y="19"/>
                    </a:lnTo>
                    <a:lnTo>
                      <a:pt x="218" y="23"/>
                    </a:lnTo>
                    <a:lnTo>
                      <a:pt x="226" y="11"/>
                    </a:lnTo>
                    <a:lnTo>
                      <a:pt x="239" y="3"/>
                    </a:lnTo>
                    <a:lnTo>
                      <a:pt x="212" y="0"/>
                    </a:lnTo>
                    <a:lnTo>
                      <a:pt x="189" y="2"/>
                    </a:lnTo>
                    <a:lnTo>
                      <a:pt x="165" y="7"/>
                    </a:lnTo>
                    <a:lnTo>
                      <a:pt x="143" y="14"/>
                    </a:lnTo>
                    <a:lnTo>
                      <a:pt x="157" y="2"/>
                    </a:lnTo>
                    <a:lnTo>
                      <a:pt x="132" y="8"/>
                    </a:lnTo>
                    <a:lnTo>
                      <a:pt x="106" y="15"/>
                    </a:lnTo>
                    <a:lnTo>
                      <a:pt x="85" y="23"/>
                    </a:lnTo>
                    <a:lnTo>
                      <a:pt x="63" y="36"/>
                    </a:lnTo>
                    <a:lnTo>
                      <a:pt x="45" y="48"/>
                    </a:lnTo>
                    <a:lnTo>
                      <a:pt x="34" y="63"/>
                    </a:lnTo>
                    <a:lnTo>
                      <a:pt x="22" y="79"/>
                    </a:lnTo>
                    <a:lnTo>
                      <a:pt x="13" y="99"/>
                    </a:lnTo>
                    <a:lnTo>
                      <a:pt x="6" y="119"/>
                    </a:lnTo>
                    <a:lnTo>
                      <a:pt x="4" y="141"/>
                    </a:lnTo>
                    <a:lnTo>
                      <a:pt x="0" y="156"/>
                    </a:lnTo>
                    <a:lnTo>
                      <a:pt x="4" y="173"/>
                    </a:lnTo>
                    <a:lnTo>
                      <a:pt x="7" y="189"/>
                    </a:lnTo>
                    <a:lnTo>
                      <a:pt x="15" y="207"/>
                    </a:lnTo>
                    <a:lnTo>
                      <a:pt x="25" y="220"/>
                    </a:lnTo>
                    <a:lnTo>
                      <a:pt x="38" y="232"/>
                    </a:lnTo>
                    <a:lnTo>
                      <a:pt x="38" y="22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399" name="Freeform 340"/>
              <p:cNvSpPr>
                <a:spLocks/>
              </p:cNvSpPr>
              <p:nvPr/>
            </p:nvSpPr>
            <p:spPr bwMode="auto">
              <a:xfrm>
                <a:off x="686" y="2249"/>
                <a:ext cx="76" cy="33"/>
              </a:xfrm>
              <a:custGeom>
                <a:avLst/>
                <a:gdLst>
                  <a:gd name="T0" fmla="*/ 3 w 227"/>
                  <a:gd name="T1" fmla="*/ 1 h 100"/>
                  <a:gd name="T2" fmla="*/ 3 w 227"/>
                  <a:gd name="T3" fmla="*/ 1 h 100"/>
                  <a:gd name="T4" fmla="*/ 3 w 227"/>
                  <a:gd name="T5" fmla="*/ 1 h 100"/>
                  <a:gd name="T6" fmla="*/ 3 w 227"/>
                  <a:gd name="T7" fmla="*/ 1 h 100"/>
                  <a:gd name="T8" fmla="*/ 2 w 227"/>
                  <a:gd name="T9" fmla="*/ 1 h 100"/>
                  <a:gd name="T10" fmla="*/ 2 w 227"/>
                  <a:gd name="T11" fmla="*/ 1 h 100"/>
                  <a:gd name="T12" fmla="*/ 2 w 227"/>
                  <a:gd name="T13" fmla="*/ 1 h 100"/>
                  <a:gd name="T14" fmla="*/ 2 w 227"/>
                  <a:gd name="T15" fmla="*/ 1 h 100"/>
                  <a:gd name="T16" fmla="*/ 2 w 227"/>
                  <a:gd name="T17" fmla="*/ 1 h 100"/>
                  <a:gd name="T18" fmla="*/ 1 w 227"/>
                  <a:gd name="T19" fmla="*/ 1 h 100"/>
                  <a:gd name="T20" fmla="*/ 1 w 227"/>
                  <a:gd name="T21" fmla="*/ 1 h 100"/>
                  <a:gd name="T22" fmla="*/ 1 w 227"/>
                  <a:gd name="T23" fmla="*/ 1 h 100"/>
                  <a:gd name="T24" fmla="*/ 0 w 227"/>
                  <a:gd name="T25" fmla="*/ 1 h 100"/>
                  <a:gd name="T26" fmla="*/ 0 w 227"/>
                  <a:gd name="T27" fmla="*/ 1 h 100"/>
                  <a:gd name="T28" fmla="*/ 0 w 227"/>
                  <a:gd name="T29" fmla="*/ 1 h 100"/>
                  <a:gd name="T30" fmla="*/ 0 w 227"/>
                  <a:gd name="T31" fmla="*/ 1 h 100"/>
                  <a:gd name="T32" fmla="*/ 0 w 227"/>
                  <a:gd name="T33" fmla="*/ 1 h 100"/>
                  <a:gd name="T34" fmla="*/ 0 w 227"/>
                  <a:gd name="T35" fmla="*/ 0 h 100"/>
                  <a:gd name="T36" fmla="*/ 0 w 227"/>
                  <a:gd name="T37" fmla="*/ 0 h 100"/>
                  <a:gd name="T38" fmla="*/ 0 w 227"/>
                  <a:gd name="T39" fmla="*/ 0 h 100"/>
                  <a:gd name="T40" fmla="*/ 0 w 227"/>
                  <a:gd name="T41" fmla="*/ 0 h 100"/>
                  <a:gd name="T42" fmla="*/ 0 w 227"/>
                  <a:gd name="T43" fmla="*/ 0 h 100"/>
                  <a:gd name="T44" fmla="*/ 1 w 227"/>
                  <a:gd name="T45" fmla="*/ 0 h 100"/>
                  <a:gd name="T46" fmla="*/ 1 w 227"/>
                  <a:gd name="T47" fmla="*/ 0 h 100"/>
                  <a:gd name="T48" fmla="*/ 1 w 227"/>
                  <a:gd name="T49" fmla="*/ 0 h 100"/>
                  <a:gd name="T50" fmla="*/ 1 w 227"/>
                  <a:gd name="T51" fmla="*/ 0 h 100"/>
                  <a:gd name="T52" fmla="*/ 1 w 227"/>
                  <a:gd name="T53" fmla="*/ 0 h 100"/>
                  <a:gd name="T54" fmla="*/ 1 w 227"/>
                  <a:gd name="T55" fmla="*/ 0 h 100"/>
                  <a:gd name="T56" fmla="*/ 2 w 227"/>
                  <a:gd name="T57" fmla="*/ 1 h 100"/>
                  <a:gd name="T58" fmla="*/ 2 w 227"/>
                  <a:gd name="T59" fmla="*/ 1 h 100"/>
                  <a:gd name="T60" fmla="*/ 2 w 227"/>
                  <a:gd name="T61" fmla="*/ 0 h 100"/>
                  <a:gd name="T62" fmla="*/ 2 w 227"/>
                  <a:gd name="T63" fmla="*/ 0 h 100"/>
                  <a:gd name="T64" fmla="*/ 2 w 227"/>
                  <a:gd name="T65" fmla="*/ 0 h 100"/>
                  <a:gd name="T66" fmla="*/ 3 w 227"/>
                  <a:gd name="T67" fmla="*/ 1 h 100"/>
                  <a:gd name="T68" fmla="*/ 3 w 227"/>
                  <a:gd name="T69" fmla="*/ 1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7"/>
                  <a:gd name="T106" fmla="*/ 0 h 100"/>
                  <a:gd name="T107" fmla="*/ 227 w 227"/>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7" h="100">
                    <a:moveTo>
                      <a:pt x="220" y="69"/>
                    </a:moveTo>
                    <a:lnTo>
                      <a:pt x="214" y="74"/>
                    </a:lnTo>
                    <a:lnTo>
                      <a:pt x="211" y="79"/>
                    </a:lnTo>
                    <a:lnTo>
                      <a:pt x="205" y="86"/>
                    </a:lnTo>
                    <a:lnTo>
                      <a:pt x="201" y="90"/>
                    </a:lnTo>
                    <a:lnTo>
                      <a:pt x="200" y="92"/>
                    </a:lnTo>
                    <a:lnTo>
                      <a:pt x="177" y="93"/>
                    </a:lnTo>
                    <a:lnTo>
                      <a:pt x="151" y="100"/>
                    </a:lnTo>
                    <a:lnTo>
                      <a:pt x="135" y="83"/>
                    </a:lnTo>
                    <a:lnTo>
                      <a:pt x="116" y="70"/>
                    </a:lnTo>
                    <a:lnTo>
                      <a:pt x="92" y="60"/>
                    </a:lnTo>
                    <a:lnTo>
                      <a:pt x="59" y="49"/>
                    </a:lnTo>
                    <a:lnTo>
                      <a:pt x="28" y="48"/>
                    </a:lnTo>
                    <a:lnTo>
                      <a:pt x="14" y="49"/>
                    </a:lnTo>
                    <a:lnTo>
                      <a:pt x="7" y="53"/>
                    </a:lnTo>
                    <a:lnTo>
                      <a:pt x="0" y="60"/>
                    </a:lnTo>
                    <a:lnTo>
                      <a:pt x="3" y="56"/>
                    </a:lnTo>
                    <a:lnTo>
                      <a:pt x="22" y="31"/>
                    </a:lnTo>
                    <a:lnTo>
                      <a:pt x="26" y="23"/>
                    </a:lnTo>
                    <a:lnTo>
                      <a:pt x="29" y="17"/>
                    </a:lnTo>
                    <a:lnTo>
                      <a:pt x="33" y="1"/>
                    </a:lnTo>
                    <a:lnTo>
                      <a:pt x="33" y="0"/>
                    </a:lnTo>
                    <a:lnTo>
                      <a:pt x="41" y="8"/>
                    </a:lnTo>
                    <a:lnTo>
                      <a:pt x="54" y="17"/>
                    </a:lnTo>
                    <a:lnTo>
                      <a:pt x="67" y="24"/>
                    </a:lnTo>
                    <a:lnTo>
                      <a:pt x="81" y="31"/>
                    </a:lnTo>
                    <a:lnTo>
                      <a:pt x="93" y="35"/>
                    </a:lnTo>
                    <a:lnTo>
                      <a:pt x="106" y="38"/>
                    </a:lnTo>
                    <a:lnTo>
                      <a:pt x="128" y="42"/>
                    </a:lnTo>
                    <a:lnTo>
                      <a:pt x="151" y="42"/>
                    </a:lnTo>
                    <a:lnTo>
                      <a:pt x="181" y="38"/>
                    </a:lnTo>
                    <a:lnTo>
                      <a:pt x="195" y="33"/>
                    </a:lnTo>
                    <a:lnTo>
                      <a:pt x="194" y="35"/>
                    </a:lnTo>
                    <a:lnTo>
                      <a:pt x="227" y="66"/>
                    </a:lnTo>
                    <a:lnTo>
                      <a:pt x="220" y="69"/>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00" name="Freeform 341"/>
              <p:cNvSpPr>
                <a:spLocks/>
              </p:cNvSpPr>
              <p:nvPr/>
            </p:nvSpPr>
            <p:spPr bwMode="auto">
              <a:xfrm>
                <a:off x="686" y="2185"/>
                <a:ext cx="85" cy="78"/>
              </a:xfrm>
              <a:custGeom>
                <a:avLst/>
                <a:gdLst>
                  <a:gd name="T0" fmla="*/ 2 w 257"/>
                  <a:gd name="T1" fmla="*/ 3 h 233"/>
                  <a:gd name="T2" fmla="*/ 3 w 257"/>
                  <a:gd name="T3" fmla="*/ 3 h 233"/>
                  <a:gd name="T4" fmla="*/ 3 w 257"/>
                  <a:gd name="T5" fmla="*/ 3 h 233"/>
                  <a:gd name="T6" fmla="*/ 3 w 257"/>
                  <a:gd name="T7" fmla="*/ 2 h 233"/>
                  <a:gd name="T8" fmla="*/ 3 w 257"/>
                  <a:gd name="T9" fmla="*/ 2 h 233"/>
                  <a:gd name="T10" fmla="*/ 3 w 257"/>
                  <a:gd name="T11" fmla="*/ 2 h 233"/>
                  <a:gd name="T12" fmla="*/ 3 w 257"/>
                  <a:gd name="T13" fmla="*/ 1 h 233"/>
                  <a:gd name="T14" fmla="*/ 3 w 257"/>
                  <a:gd name="T15" fmla="*/ 1 h 233"/>
                  <a:gd name="T16" fmla="*/ 3 w 257"/>
                  <a:gd name="T17" fmla="*/ 1 h 233"/>
                  <a:gd name="T18" fmla="*/ 3 w 257"/>
                  <a:gd name="T19" fmla="*/ 0 h 233"/>
                  <a:gd name="T20" fmla="*/ 3 w 257"/>
                  <a:gd name="T21" fmla="*/ 0 h 233"/>
                  <a:gd name="T22" fmla="*/ 3 w 257"/>
                  <a:gd name="T23" fmla="*/ 0 h 233"/>
                  <a:gd name="T24" fmla="*/ 3 w 257"/>
                  <a:gd name="T25" fmla="*/ 0 h 233"/>
                  <a:gd name="T26" fmla="*/ 3 w 257"/>
                  <a:gd name="T27" fmla="*/ 0 h 233"/>
                  <a:gd name="T28" fmla="*/ 2 w 257"/>
                  <a:gd name="T29" fmla="*/ 0 h 233"/>
                  <a:gd name="T30" fmla="*/ 2 w 257"/>
                  <a:gd name="T31" fmla="*/ 0 h 233"/>
                  <a:gd name="T32" fmla="*/ 2 w 257"/>
                  <a:gd name="T33" fmla="*/ 0 h 233"/>
                  <a:gd name="T34" fmla="*/ 2 w 257"/>
                  <a:gd name="T35" fmla="*/ 0 h 233"/>
                  <a:gd name="T36" fmla="*/ 2 w 257"/>
                  <a:gd name="T37" fmla="*/ 0 h 233"/>
                  <a:gd name="T38" fmla="*/ 2 w 257"/>
                  <a:gd name="T39" fmla="*/ 0 h 233"/>
                  <a:gd name="T40" fmla="*/ 1 w 257"/>
                  <a:gd name="T41" fmla="*/ 0 h 233"/>
                  <a:gd name="T42" fmla="*/ 1 w 257"/>
                  <a:gd name="T43" fmla="*/ 0 h 233"/>
                  <a:gd name="T44" fmla="*/ 1 w 257"/>
                  <a:gd name="T45" fmla="*/ 0 h 233"/>
                  <a:gd name="T46" fmla="*/ 1 w 257"/>
                  <a:gd name="T47" fmla="*/ 0 h 233"/>
                  <a:gd name="T48" fmla="*/ 1 w 257"/>
                  <a:gd name="T49" fmla="*/ 0 h 233"/>
                  <a:gd name="T50" fmla="*/ 1 w 257"/>
                  <a:gd name="T51" fmla="*/ 0 h 233"/>
                  <a:gd name="T52" fmla="*/ 0 w 257"/>
                  <a:gd name="T53" fmla="*/ 1 h 233"/>
                  <a:gd name="T54" fmla="*/ 0 w 257"/>
                  <a:gd name="T55" fmla="*/ 1 h 233"/>
                  <a:gd name="T56" fmla="*/ 0 w 257"/>
                  <a:gd name="T57" fmla="*/ 1 h 233"/>
                  <a:gd name="T58" fmla="*/ 0 w 257"/>
                  <a:gd name="T59" fmla="*/ 1 h 233"/>
                  <a:gd name="T60" fmla="*/ 0 w 257"/>
                  <a:gd name="T61" fmla="*/ 1 h 233"/>
                  <a:gd name="T62" fmla="*/ 0 w 257"/>
                  <a:gd name="T63" fmla="*/ 1 h 233"/>
                  <a:gd name="T64" fmla="*/ 0 w 257"/>
                  <a:gd name="T65" fmla="*/ 2 h 233"/>
                  <a:gd name="T66" fmla="*/ 0 w 257"/>
                  <a:gd name="T67" fmla="*/ 2 h 233"/>
                  <a:gd name="T68" fmla="*/ 0 w 257"/>
                  <a:gd name="T69" fmla="*/ 2 h 233"/>
                  <a:gd name="T70" fmla="*/ 0 w 257"/>
                  <a:gd name="T71" fmla="*/ 2 h 233"/>
                  <a:gd name="T72" fmla="*/ 1 w 257"/>
                  <a:gd name="T73" fmla="*/ 2 h 233"/>
                  <a:gd name="T74" fmla="*/ 1 w 257"/>
                  <a:gd name="T75" fmla="*/ 3 h 233"/>
                  <a:gd name="T76" fmla="*/ 1 w 257"/>
                  <a:gd name="T77" fmla="*/ 3 h 233"/>
                  <a:gd name="T78" fmla="*/ 1 w 257"/>
                  <a:gd name="T79" fmla="*/ 3 h 233"/>
                  <a:gd name="T80" fmla="*/ 1 w 257"/>
                  <a:gd name="T81" fmla="*/ 3 h 233"/>
                  <a:gd name="T82" fmla="*/ 1 w 257"/>
                  <a:gd name="T83" fmla="*/ 3 h 233"/>
                  <a:gd name="T84" fmla="*/ 2 w 257"/>
                  <a:gd name="T85" fmla="*/ 3 h 233"/>
                  <a:gd name="T86" fmla="*/ 2 w 257"/>
                  <a:gd name="T87" fmla="*/ 3 h 233"/>
                  <a:gd name="T88" fmla="*/ 2 w 257"/>
                  <a:gd name="T89" fmla="*/ 3 h 233"/>
                  <a:gd name="T90" fmla="*/ 2 w 257"/>
                  <a:gd name="T91" fmla="*/ 3 h 2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57"/>
                  <a:gd name="T139" fmla="*/ 0 h 233"/>
                  <a:gd name="T140" fmla="*/ 257 w 257"/>
                  <a:gd name="T141" fmla="*/ 233 h 2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57" h="233">
                    <a:moveTo>
                      <a:pt x="195" y="224"/>
                    </a:moveTo>
                    <a:lnTo>
                      <a:pt x="209" y="215"/>
                    </a:lnTo>
                    <a:lnTo>
                      <a:pt x="222" y="206"/>
                    </a:lnTo>
                    <a:lnTo>
                      <a:pt x="233" y="191"/>
                    </a:lnTo>
                    <a:lnTo>
                      <a:pt x="242" y="174"/>
                    </a:lnTo>
                    <a:lnTo>
                      <a:pt x="252" y="142"/>
                    </a:lnTo>
                    <a:lnTo>
                      <a:pt x="257" y="109"/>
                    </a:lnTo>
                    <a:lnTo>
                      <a:pt x="257" y="79"/>
                    </a:lnTo>
                    <a:lnTo>
                      <a:pt x="254" y="55"/>
                    </a:lnTo>
                    <a:lnTo>
                      <a:pt x="251" y="38"/>
                    </a:lnTo>
                    <a:lnTo>
                      <a:pt x="244" y="24"/>
                    </a:lnTo>
                    <a:lnTo>
                      <a:pt x="229" y="11"/>
                    </a:lnTo>
                    <a:lnTo>
                      <a:pt x="216" y="3"/>
                    </a:lnTo>
                    <a:lnTo>
                      <a:pt x="209" y="36"/>
                    </a:lnTo>
                    <a:lnTo>
                      <a:pt x="195" y="23"/>
                    </a:lnTo>
                    <a:lnTo>
                      <a:pt x="185" y="14"/>
                    </a:lnTo>
                    <a:lnTo>
                      <a:pt x="173" y="8"/>
                    </a:lnTo>
                    <a:lnTo>
                      <a:pt x="161" y="4"/>
                    </a:lnTo>
                    <a:lnTo>
                      <a:pt x="147" y="2"/>
                    </a:lnTo>
                    <a:lnTo>
                      <a:pt x="132" y="0"/>
                    </a:lnTo>
                    <a:lnTo>
                      <a:pt x="106" y="3"/>
                    </a:lnTo>
                    <a:lnTo>
                      <a:pt x="94" y="4"/>
                    </a:lnTo>
                    <a:lnTo>
                      <a:pt x="82" y="7"/>
                    </a:lnTo>
                    <a:lnTo>
                      <a:pt x="70" y="13"/>
                    </a:lnTo>
                    <a:lnTo>
                      <a:pt x="59" y="23"/>
                    </a:lnTo>
                    <a:lnTo>
                      <a:pt x="48" y="33"/>
                    </a:lnTo>
                    <a:lnTo>
                      <a:pt x="38" y="49"/>
                    </a:lnTo>
                    <a:lnTo>
                      <a:pt x="34" y="66"/>
                    </a:lnTo>
                    <a:lnTo>
                      <a:pt x="31" y="90"/>
                    </a:lnTo>
                    <a:lnTo>
                      <a:pt x="18" y="81"/>
                    </a:lnTo>
                    <a:lnTo>
                      <a:pt x="4" y="69"/>
                    </a:lnTo>
                    <a:lnTo>
                      <a:pt x="0" y="109"/>
                    </a:lnTo>
                    <a:lnTo>
                      <a:pt x="14" y="150"/>
                    </a:lnTo>
                    <a:lnTo>
                      <a:pt x="21" y="168"/>
                    </a:lnTo>
                    <a:lnTo>
                      <a:pt x="30" y="185"/>
                    </a:lnTo>
                    <a:lnTo>
                      <a:pt x="34" y="189"/>
                    </a:lnTo>
                    <a:lnTo>
                      <a:pt x="41" y="198"/>
                    </a:lnTo>
                    <a:lnTo>
                      <a:pt x="54" y="208"/>
                    </a:lnTo>
                    <a:lnTo>
                      <a:pt x="67" y="215"/>
                    </a:lnTo>
                    <a:lnTo>
                      <a:pt x="81" y="221"/>
                    </a:lnTo>
                    <a:lnTo>
                      <a:pt x="93" y="225"/>
                    </a:lnTo>
                    <a:lnTo>
                      <a:pt x="106" y="229"/>
                    </a:lnTo>
                    <a:lnTo>
                      <a:pt x="128" y="233"/>
                    </a:lnTo>
                    <a:lnTo>
                      <a:pt x="152" y="233"/>
                    </a:lnTo>
                    <a:lnTo>
                      <a:pt x="181" y="228"/>
                    </a:lnTo>
                    <a:lnTo>
                      <a:pt x="195" y="224"/>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01" name="Freeform 342"/>
              <p:cNvSpPr>
                <a:spLocks/>
              </p:cNvSpPr>
              <p:nvPr/>
            </p:nvSpPr>
            <p:spPr bwMode="auto">
              <a:xfrm>
                <a:off x="680" y="2264"/>
                <a:ext cx="73" cy="51"/>
              </a:xfrm>
              <a:custGeom>
                <a:avLst/>
                <a:gdLst>
                  <a:gd name="T0" fmla="*/ 3 w 218"/>
                  <a:gd name="T1" fmla="*/ 1 h 153"/>
                  <a:gd name="T2" fmla="*/ 3 w 218"/>
                  <a:gd name="T3" fmla="*/ 1 h 153"/>
                  <a:gd name="T4" fmla="*/ 3 w 218"/>
                  <a:gd name="T5" fmla="*/ 1 h 153"/>
                  <a:gd name="T6" fmla="*/ 3 w 218"/>
                  <a:gd name="T7" fmla="*/ 1 h 153"/>
                  <a:gd name="T8" fmla="*/ 2 w 218"/>
                  <a:gd name="T9" fmla="*/ 2 h 153"/>
                  <a:gd name="T10" fmla="*/ 2 w 218"/>
                  <a:gd name="T11" fmla="*/ 2 h 153"/>
                  <a:gd name="T12" fmla="*/ 2 w 218"/>
                  <a:gd name="T13" fmla="*/ 2 h 153"/>
                  <a:gd name="T14" fmla="*/ 2 w 218"/>
                  <a:gd name="T15" fmla="*/ 2 h 153"/>
                  <a:gd name="T16" fmla="*/ 2 w 218"/>
                  <a:gd name="T17" fmla="*/ 2 h 153"/>
                  <a:gd name="T18" fmla="*/ 2 w 218"/>
                  <a:gd name="T19" fmla="*/ 1 h 153"/>
                  <a:gd name="T20" fmla="*/ 2 w 218"/>
                  <a:gd name="T21" fmla="*/ 1 h 153"/>
                  <a:gd name="T22" fmla="*/ 2 w 218"/>
                  <a:gd name="T23" fmla="*/ 1 h 153"/>
                  <a:gd name="T24" fmla="*/ 1 w 218"/>
                  <a:gd name="T25" fmla="*/ 1 h 153"/>
                  <a:gd name="T26" fmla="*/ 1 w 218"/>
                  <a:gd name="T27" fmla="*/ 1 h 153"/>
                  <a:gd name="T28" fmla="*/ 1 w 218"/>
                  <a:gd name="T29" fmla="*/ 1 h 153"/>
                  <a:gd name="T30" fmla="*/ 1 w 218"/>
                  <a:gd name="T31" fmla="*/ 1 h 153"/>
                  <a:gd name="T32" fmla="*/ 0 w 218"/>
                  <a:gd name="T33" fmla="*/ 1 h 153"/>
                  <a:gd name="T34" fmla="*/ 0 w 218"/>
                  <a:gd name="T35" fmla="*/ 1 h 153"/>
                  <a:gd name="T36" fmla="*/ 0 w 218"/>
                  <a:gd name="T37" fmla="*/ 1 h 153"/>
                  <a:gd name="T38" fmla="*/ 0 w 218"/>
                  <a:gd name="T39" fmla="*/ 1 h 153"/>
                  <a:gd name="T40" fmla="*/ 0 w 218"/>
                  <a:gd name="T41" fmla="*/ 1 h 153"/>
                  <a:gd name="T42" fmla="*/ 0 w 218"/>
                  <a:gd name="T43" fmla="*/ 0 h 153"/>
                  <a:gd name="T44" fmla="*/ 0 w 218"/>
                  <a:gd name="T45" fmla="*/ 0 h 153"/>
                  <a:gd name="T46" fmla="*/ 0 w 218"/>
                  <a:gd name="T47" fmla="*/ 0 h 153"/>
                  <a:gd name="T48" fmla="*/ 0 w 218"/>
                  <a:gd name="T49" fmla="*/ 0 h 153"/>
                  <a:gd name="T50" fmla="*/ 1 w 218"/>
                  <a:gd name="T51" fmla="*/ 0 h 153"/>
                  <a:gd name="T52" fmla="*/ 1 w 218"/>
                  <a:gd name="T53" fmla="*/ 0 h 153"/>
                  <a:gd name="T54" fmla="*/ 1 w 218"/>
                  <a:gd name="T55" fmla="*/ 0 h 153"/>
                  <a:gd name="T56" fmla="*/ 2 w 218"/>
                  <a:gd name="T57" fmla="*/ 0 h 153"/>
                  <a:gd name="T58" fmla="*/ 2 w 218"/>
                  <a:gd name="T59" fmla="*/ 0 h 153"/>
                  <a:gd name="T60" fmla="*/ 2 w 218"/>
                  <a:gd name="T61" fmla="*/ 1 h 153"/>
                  <a:gd name="T62" fmla="*/ 2 w 218"/>
                  <a:gd name="T63" fmla="*/ 1 h 153"/>
                  <a:gd name="T64" fmla="*/ 3 w 218"/>
                  <a:gd name="T65" fmla="*/ 1 h 153"/>
                  <a:gd name="T66" fmla="*/ 3 w 218"/>
                  <a:gd name="T67" fmla="*/ 1 h 1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153"/>
                  <a:gd name="T104" fmla="*/ 218 w 218"/>
                  <a:gd name="T105" fmla="*/ 153 h 1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153">
                    <a:moveTo>
                      <a:pt x="218" y="45"/>
                    </a:moveTo>
                    <a:lnTo>
                      <a:pt x="216" y="55"/>
                    </a:lnTo>
                    <a:lnTo>
                      <a:pt x="210" y="78"/>
                    </a:lnTo>
                    <a:lnTo>
                      <a:pt x="204" y="109"/>
                    </a:lnTo>
                    <a:lnTo>
                      <a:pt x="183" y="122"/>
                    </a:lnTo>
                    <a:lnTo>
                      <a:pt x="169" y="133"/>
                    </a:lnTo>
                    <a:lnTo>
                      <a:pt x="157" y="153"/>
                    </a:lnTo>
                    <a:lnTo>
                      <a:pt x="145" y="142"/>
                    </a:lnTo>
                    <a:lnTo>
                      <a:pt x="126" y="128"/>
                    </a:lnTo>
                    <a:lnTo>
                      <a:pt x="127" y="120"/>
                    </a:lnTo>
                    <a:lnTo>
                      <a:pt x="126" y="98"/>
                    </a:lnTo>
                    <a:lnTo>
                      <a:pt x="121" y="85"/>
                    </a:lnTo>
                    <a:lnTo>
                      <a:pt x="114" y="73"/>
                    </a:lnTo>
                    <a:lnTo>
                      <a:pt x="104" y="61"/>
                    </a:lnTo>
                    <a:lnTo>
                      <a:pt x="76" y="45"/>
                    </a:lnTo>
                    <a:lnTo>
                      <a:pt x="52" y="42"/>
                    </a:lnTo>
                    <a:lnTo>
                      <a:pt x="27" y="43"/>
                    </a:lnTo>
                    <a:lnTo>
                      <a:pt x="13" y="49"/>
                    </a:lnTo>
                    <a:lnTo>
                      <a:pt x="6" y="53"/>
                    </a:lnTo>
                    <a:lnTo>
                      <a:pt x="0" y="59"/>
                    </a:lnTo>
                    <a:lnTo>
                      <a:pt x="1" y="56"/>
                    </a:lnTo>
                    <a:lnTo>
                      <a:pt x="12" y="24"/>
                    </a:lnTo>
                    <a:lnTo>
                      <a:pt x="17" y="13"/>
                    </a:lnTo>
                    <a:lnTo>
                      <a:pt x="24" y="7"/>
                    </a:lnTo>
                    <a:lnTo>
                      <a:pt x="31" y="2"/>
                    </a:lnTo>
                    <a:lnTo>
                      <a:pt x="44" y="0"/>
                    </a:lnTo>
                    <a:lnTo>
                      <a:pt x="76" y="3"/>
                    </a:lnTo>
                    <a:lnTo>
                      <a:pt x="111" y="13"/>
                    </a:lnTo>
                    <a:lnTo>
                      <a:pt x="136" y="24"/>
                    </a:lnTo>
                    <a:lnTo>
                      <a:pt x="154" y="39"/>
                    </a:lnTo>
                    <a:lnTo>
                      <a:pt x="167" y="53"/>
                    </a:lnTo>
                    <a:lnTo>
                      <a:pt x="193" y="47"/>
                    </a:lnTo>
                    <a:lnTo>
                      <a:pt x="217" y="45"/>
                    </a:lnTo>
                    <a:lnTo>
                      <a:pt x="218" y="45"/>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02" name="Freeform 343"/>
              <p:cNvSpPr>
                <a:spLocks/>
              </p:cNvSpPr>
              <p:nvPr/>
            </p:nvSpPr>
            <p:spPr bwMode="auto">
              <a:xfrm>
                <a:off x="794" y="2390"/>
                <a:ext cx="20" cy="18"/>
              </a:xfrm>
              <a:custGeom>
                <a:avLst/>
                <a:gdLst>
                  <a:gd name="T0" fmla="*/ 1 w 61"/>
                  <a:gd name="T1" fmla="*/ 0 h 54"/>
                  <a:gd name="T2" fmla="*/ 0 w 61"/>
                  <a:gd name="T3" fmla="*/ 0 h 54"/>
                  <a:gd name="T4" fmla="*/ 0 w 61"/>
                  <a:gd name="T5" fmla="*/ 0 h 54"/>
                  <a:gd name="T6" fmla="*/ 0 w 61"/>
                  <a:gd name="T7" fmla="*/ 0 h 54"/>
                  <a:gd name="T8" fmla="*/ 0 w 61"/>
                  <a:gd name="T9" fmla="*/ 0 h 54"/>
                  <a:gd name="T10" fmla="*/ 0 w 61"/>
                  <a:gd name="T11" fmla="*/ 1 h 54"/>
                  <a:gd name="T12" fmla="*/ 0 w 61"/>
                  <a:gd name="T13" fmla="*/ 1 h 54"/>
                  <a:gd name="T14" fmla="*/ 0 w 61"/>
                  <a:gd name="T15" fmla="*/ 1 h 54"/>
                  <a:gd name="T16" fmla="*/ 0 w 61"/>
                  <a:gd name="T17" fmla="*/ 1 h 54"/>
                  <a:gd name="T18" fmla="*/ 1 w 61"/>
                  <a:gd name="T19" fmla="*/ 0 h 54"/>
                  <a:gd name="T20" fmla="*/ 1 w 61"/>
                  <a:gd name="T21" fmla="*/ 0 h 54"/>
                  <a:gd name="T22" fmla="*/ 1 w 61"/>
                  <a:gd name="T23" fmla="*/ 0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1"/>
                  <a:gd name="T37" fmla="*/ 0 h 54"/>
                  <a:gd name="T38" fmla="*/ 61 w 61"/>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1" h="54">
                    <a:moveTo>
                      <a:pt x="43" y="0"/>
                    </a:moveTo>
                    <a:lnTo>
                      <a:pt x="33" y="12"/>
                    </a:lnTo>
                    <a:lnTo>
                      <a:pt x="12" y="24"/>
                    </a:lnTo>
                    <a:lnTo>
                      <a:pt x="5" y="31"/>
                    </a:lnTo>
                    <a:lnTo>
                      <a:pt x="1" y="38"/>
                    </a:lnTo>
                    <a:lnTo>
                      <a:pt x="0" y="42"/>
                    </a:lnTo>
                    <a:lnTo>
                      <a:pt x="1" y="53"/>
                    </a:lnTo>
                    <a:lnTo>
                      <a:pt x="10" y="54"/>
                    </a:lnTo>
                    <a:lnTo>
                      <a:pt x="20" y="53"/>
                    </a:lnTo>
                    <a:lnTo>
                      <a:pt x="43" y="40"/>
                    </a:lnTo>
                    <a:lnTo>
                      <a:pt x="61" y="33"/>
                    </a:lnTo>
                    <a:lnTo>
                      <a:pt x="43"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03" name="Freeform 344"/>
              <p:cNvSpPr>
                <a:spLocks/>
              </p:cNvSpPr>
              <p:nvPr/>
            </p:nvSpPr>
            <p:spPr bwMode="auto">
              <a:xfrm>
                <a:off x="736" y="2377"/>
                <a:ext cx="96" cy="57"/>
              </a:xfrm>
              <a:custGeom>
                <a:avLst/>
                <a:gdLst>
                  <a:gd name="T0" fmla="*/ 3 w 287"/>
                  <a:gd name="T1" fmla="*/ 2 h 171"/>
                  <a:gd name="T2" fmla="*/ 3 w 287"/>
                  <a:gd name="T3" fmla="*/ 2 h 171"/>
                  <a:gd name="T4" fmla="*/ 3 w 287"/>
                  <a:gd name="T5" fmla="*/ 2 h 171"/>
                  <a:gd name="T6" fmla="*/ 3 w 287"/>
                  <a:gd name="T7" fmla="*/ 2 h 171"/>
                  <a:gd name="T8" fmla="*/ 3 w 287"/>
                  <a:gd name="T9" fmla="*/ 2 h 171"/>
                  <a:gd name="T10" fmla="*/ 3 w 287"/>
                  <a:gd name="T11" fmla="*/ 2 h 171"/>
                  <a:gd name="T12" fmla="*/ 3 w 287"/>
                  <a:gd name="T13" fmla="*/ 2 h 171"/>
                  <a:gd name="T14" fmla="*/ 3 w 287"/>
                  <a:gd name="T15" fmla="*/ 1 h 171"/>
                  <a:gd name="T16" fmla="*/ 3 w 287"/>
                  <a:gd name="T17" fmla="*/ 1 h 171"/>
                  <a:gd name="T18" fmla="*/ 3 w 287"/>
                  <a:gd name="T19" fmla="*/ 1 h 171"/>
                  <a:gd name="T20" fmla="*/ 4 w 287"/>
                  <a:gd name="T21" fmla="*/ 1 h 171"/>
                  <a:gd name="T22" fmla="*/ 4 w 287"/>
                  <a:gd name="T23" fmla="*/ 1 h 171"/>
                  <a:gd name="T24" fmla="*/ 4 w 287"/>
                  <a:gd name="T25" fmla="*/ 1 h 171"/>
                  <a:gd name="T26" fmla="*/ 3 w 287"/>
                  <a:gd name="T27" fmla="*/ 1 h 171"/>
                  <a:gd name="T28" fmla="*/ 3 w 287"/>
                  <a:gd name="T29" fmla="*/ 1 h 171"/>
                  <a:gd name="T30" fmla="*/ 3 w 287"/>
                  <a:gd name="T31" fmla="*/ 1 h 171"/>
                  <a:gd name="T32" fmla="*/ 3 w 287"/>
                  <a:gd name="T33" fmla="*/ 1 h 171"/>
                  <a:gd name="T34" fmla="*/ 3 w 287"/>
                  <a:gd name="T35" fmla="*/ 1 h 171"/>
                  <a:gd name="T36" fmla="*/ 3 w 287"/>
                  <a:gd name="T37" fmla="*/ 1 h 171"/>
                  <a:gd name="T38" fmla="*/ 3 w 287"/>
                  <a:gd name="T39" fmla="*/ 1 h 171"/>
                  <a:gd name="T40" fmla="*/ 2 w 287"/>
                  <a:gd name="T41" fmla="*/ 1 h 171"/>
                  <a:gd name="T42" fmla="*/ 2 w 287"/>
                  <a:gd name="T43" fmla="*/ 1 h 171"/>
                  <a:gd name="T44" fmla="*/ 2 w 287"/>
                  <a:gd name="T45" fmla="*/ 1 h 171"/>
                  <a:gd name="T46" fmla="*/ 2 w 287"/>
                  <a:gd name="T47" fmla="*/ 1 h 171"/>
                  <a:gd name="T48" fmla="*/ 2 w 287"/>
                  <a:gd name="T49" fmla="*/ 1 h 171"/>
                  <a:gd name="T50" fmla="*/ 2 w 287"/>
                  <a:gd name="T51" fmla="*/ 1 h 171"/>
                  <a:gd name="T52" fmla="*/ 2 w 287"/>
                  <a:gd name="T53" fmla="*/ 1 h 171"/>
                  <a:gd name="T54" fmla="*/ 3 w 287"/>
                  <a:gd name="T55" fmla="*/ 1 h 171"/>
                  <a:gd name="T56" fmla="*/ 3 w 287"/>
                  <a:gd name="T57" fmla="*/ 0 h 171"/>
                  <a:gd name="T58" fmla="*/ 3 w 287"/>
                  <a:gd name="T59" fmla="*/ 0 h 171"/>
                  <a:gd name="T60" fmla="*/ 3 w 287"/>
                  <a:gd name="T61" fmla="*/ 0 h 171"/>
                  <a:gd name="T62" fmla="*/ 3 w 287"/>
                  <a:gd name="T63" fmla="*/ 0 h 171"/>
                  <a:gd name="T64" fmla="*/ 3 w 287"/>
                  <a:gd name="T65" fmla="*/ 0 h 171"/>
                  <a:gd name="T66" fmla="*/ 2 w 287"/>
                  <a:gd name="T67" fmla="*/ 0 h 171"/>
                  <a:gd name="T68" fmla="*/ 2 w 287"/>
                  <a:gd name="T69" fmla="*/ 0 h 171"/>
                  <a:gd name="T70" fmla="*/ 2 w 287"/>
                  <a:gd name="T71" fmla="*/ 0 h 171"/>
                  <a:gd name="T72" fmla="*/ 2 w 287"/>
                  <a:gd name="T73" fmla="*/ 0 h 171"/>
                  <a:gd name="T74" fmla="*/ 1 w 287"/>
                  <a:gd name="T75" fmla="*/ 1 h 171"/>
                  <a:gd name="T76" fmla="*/ 1 w 287"/>
                  <a:gd name="T77" fmla="*/ 1 h 171"/>
                  <a:gd name="T78" fmla="*/ 0 w 287"/>
                  <a:gd name="T79" fmla="*/ 1 h 171"/>
                  <a:gd name="T80" fmla="*/ 0 w 287"/>
                  <a:gd name="T81" fmla="*/ 2 h 171"/>
                  <a:gd name="T82" fmla="*/ 0 w 287"/>
                  <a:gd name="T83" fmla="*/ 2 h 171"/>
                  <a:gd name="T84" fmla="*/ 0 w 287"/>
                  <a:gd name="T85" fmla="*/ 2 h 171"/>
                  <a:gd name="T86" fmla="*/ 1 w 287"/>
                  <a:gd name="T87" fmla="*/ 2 h 171"/>
                  <a:gd name="T88" fmla="*/ 1 w 287"/>
                  <a:gd name="T89" fmla="*/ 2 h 171"/>
                  <a:gd name="T90" fmla="*/ 1 w 287"/>
                  <a:gd name="T91" fmla="*/ 2 h 171"/>
                  <a:gd name="T92" fmla="*/ 3 w 287"/>
                  <a:gd name="T93" fmla="*/ 2 h 17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7"/>
                  <a:gd name="T142" fmla="*/ 0 h 171"/>
                  <a:gd name="T143" fmla="*/ 287 w 287"/>
                  <a:gd name="T144" fmla="*/ 171 h 17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7" h="171">
                    <a:moveTo>
                      <a:pt x="265" y="169"/>
                    </a:moveTo>
                    <a:lnTo>
                      <a:pt x="273" y="162"/>
                    </a:lnTo>
                    <a:lnTo>
                      <a:pt x="275" y="151"/>
                    </a:lnTo>
                    <a:lnTo>
                      <a:pt x="271" y="139"/>
                    </a:lnTo>
                    <a:lnTo>
                      <a:pt x="266" y="135"/>
                    </a:lnTo>
                    <a:lnTo>
                      <a:pt x="278" y="129"/>
                    </a:lnTo>
                    <a:lnTo>
                      <a:pt x="279" y="123"/>
                    </a:lnTo>
                    <a:lnTo>
                      <a:pt x="281" y="117"/>
                    </a:lnTo>
                    <a:lnTo>
                      <a:pt x="279" y="109"/>
                    </a:lnTo>
                    <a:lnTo>
                      <a:pt x="275" y="103"/>
                    </a:lnTo>
                    <a:lnTo>
                      <a:pt x="285" y="95"/>
                    </a:lnTo>
                    <a:lnTo>
                      <a:pt x="287" y="87"/>
                    </a:lnTo>
                    <a:lnTo>
                      <a:pt x="287" y="80"/>
                    </a:lnTo>
                    <a:lnTo>
                      <a:pt x="280" y="66"/>
                    </a:lnTo>
                    <a:lnTo>
                      <a:pt x="275" y="62"/>
                    </a:lnTo>
                    <a:lnTo>
                      <a:pt x="271" y="59"/>
                    </a:lnTo>
                    <a:lnTo>
                      <a:pt x="262" y="58"/>
                    </a:lnTo>
                    <a:lnTo>
                      <a:pt x="255" y="60"/>
                    </a:lnTo>
                    <a:lnTo>
                      <a:pt x="234" y="71"/>
                    </a:lnTo>
                    <a:lnTo>
                      <a:pt x="219" y="78"/>
                    </a:lnTo>
                    <a:lnTo>
                      <a:pt x="194" y="91"/>
                    </a:lnTo>
                    <a:lnTo>
                      <a:pt x="186" y="92"/>
                    </a:lnTo>
                    <a:lnTo>
                      <a:pt x="176" y="91"/>
                    </a:lnTo>
                    <a:lnTo>
                      <a:pt x="175" y="80"/>
                    </a:lnTo>
                    <a:lnTo>
                      <a:pt x="175" y="76"/>
                    </a:lnTo>
                    <a:lnTo>
                      <a:pt x="179" y="69"/>
                    </a:lnTo>
                    <a:lnTo>
                      <a:pt x="187" y="62"/>
                    </a:lnTo>
                    <a:lnTo>
                      <a:pt x="207" y="49"/>
                    </a:lnTo>
                    <a:lnTo>
                      <a:pt x="218" y="39"/>
                    </a:lnTo>
                    <a:lnTo>
                      <a:pt x="222" y="27"/>
                    </a:lnTo>
                    <a:lnTo>
                      <a:pt x="220" y="17"/>
                    </a:lnTo>
                    <a:lnTo>
                      <a:pt x="215" y="7"/>
                    </a:lnTo>
                    <a:lnTo>
                      <a:pt x="207" y="0"/>
                    </a:lnTo>
                    <a:lnTo>
                      <a:pt x="196" y="7"/>
                    </a:lnTo>
                    <a:lnTo>
                      <a:pt x="186" y="18"/>
                    </a:lnTo>
                    <a:lnTo>
                      <a:pt x="163" y="29"/>
                    </a:lnTo>
                    <a:lnTo>
                      <a:pt x="152" y="39"/>
                    </a:lnTo>
                    <a:lnTo>
                      <a:pt x="112" y="57"/>
                    </a:lnTo>
                    <a:lnTo>
                      <a:pt x="70" y="83"/>
                    </a:lnTo>
                    <a:lnTo>
                      <a:pt x="33" y="111"/>
                    </a:lnTo>
                    <a:lnTo>
                      <a:pt x="0" y="137"/>
                    </a:lnTo>
                    <a:lnTo>
                      <a:pt x="9" y="148"/>
                    </a:lnTo>
                    <a:lnTo>
                      <a:pt x="30" y="168"/>
                    </a:lnTo>
                    <a:lnTo>
                      <a:pt x="46" y="171"/>
                    </a:lnTo>
                    <a:lnTo>
                      <a:pt x="77" y="171"/>
                    </a:lnTo>
                    <a:lnTo>
                      <a:pt x="77" y="163"/>
                    </a:lnTo>
                    <a:lnTo>
                      <a:pt x="265" y="16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04" name="Freeform 345"/>
              <p:cNvSpPr>
                <a:spLocks/>
              </p:cNvSpPr>
              <p:nvPr/>
            </p:nvSpPr>
            <p:spPr bwMode="auto">
              <a:xfrm>
                <a:off x="763" y="2471"/>
                <a:ext cx="53" cy="31"/>
              </a:xfrm>
              <a:custGeom>
                <a:avLst/>
                <a:gdLst>
                  <a:gd name="T0" fmla="*/ 2 w 161"/>
                  <a:gd name="T1" fmla="*/ 0 h 93"/>
                  <a:gd name="T2" fmla="*/ 2 w 161"/>
                  <a:gd name="T3" fmla="*/ 1 h 93"/>
                  <a:gd name="T4" fmla="*/ 1 w 161"/>
                  <a:gd name="T5" fmla="*/ 1 h 93"/>
                  <a:gd name="T6" fmla="*/ 0 w 161"/>
                  <a:gd name="T7" fmla="*/ 0 h 93"/>
                  <a:gd name="T8" fmla="*/ 0 w 161"/>
                  <a:gd name="T9" fmla="*/ 0 h 93"/>
                  <a:gd name="T10" fmla="*/ 0 w 161"/>
                  <a:gd name="T11" fmla="*/ 0 h 93"/>
                  <a:gd name="T12" fmla="*/ 1 w 161"/>
                  <a:gd name="T13" fmla="*/ 0 h 93"/>
                  <a:gd name="T14" fmla="*/ 1 w 161"/>
                  <a:gd name="T15" fmla="*/ 0 h 93"/>
                  <a:gd name="T16" fmla="*/ 1 w 161"/>
                  <a:gd name="T17" fmla="*/ 0 h 93"/>
                  <a:gd name="T18" fmla="*/ 2 w 161"/>
                  <a:gd name="T19" fmla="*/ 0 h 93"/>
                  <a:gd name="T20" fmla="*/ 2 w 161"/>
                  <a:gd name="T21" fmla="*/ 0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1"/>
                  <a:gd name="T34" fmla="*/ 0 h 93"/>
                  <a:gd name="T35" fmla="*/ 161 w 161"/>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1" h="93">
                    <a:moveTo>
                      <a:pt x="161" y="39"/>
                    </a:moveTo>
                    <a:lnTo>
                      <a:pt x="135" y="93"/>
                    </a:lnTo>
                    <a:lnTo>
                      <a:pt x="63" y="71"/>
                    </a:lnTo>
                    <a:lnTo>
                      <a:pt x="0" y="36"/>
                    </a:lnTo>
                    <a:lnTo>
                      <a:pt x="20" y="0"/>
                    </a:lnTo>
                    <a:lnTo>
                      <a:pt x="29" y="4"/>
                    </a:lnTo>
                    <a:lnTo>
                      <a:pt x="64" y="16"/>
                    </a:lnTo>
                    <a:lnTo>
                      <a:pt x="86" y="23"/>
                    </a:lnTo>
                    <a:lnTo>
                      <a:pt x="113" y="29"/>
                    </a:lnTo>
                    <a:lnTo>
                      <a:pt x="161" y="36"/>
                    </a:lnTo>
                    <a:lnTo>
                      <a:pt x="161" y="39"/>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05" name="Freeform 346"/>
              <p:cNvSpPr>
                <a:spLocks/>
              </p:cNvSpPr>
              <p:nvPr/>
            </p:nvSpPr>
            <p:spPr bwMode="auto">
              <a:xfrm>
                <a:off x="725" y="2465"/>
                <a:ext cx="46" cy="75"/>
              </a:xfrm>
              <a:custGeom>
                <a:avLst/>
                <a:gdLst>
                  <a:gd name="T0" fmla="*/ 2 w 140"/>
                  <a:gd name="T1" fmla="*/ 3 h 226"/>
                  <a:gd name="T2" fmla="*/ 1 w 140"/>
                  <a:gd name="T3" fmla="*/ 2 h 226"/>
                  <a:gd name="T4" fmla="*/ 0 w 140"/>
                  <a:gd name="T5" fmla="*/ 2 h 226"/>
                  <a:gd name="T6" fmla="*/ 0 w 140"/>
                  <a:gd name="T7" fmla="*/ 2 h 226"/>
                  <a:gd name="T8" fmla="*/ 0 w 140"/>
                  <a:gd name="T9" fmla="*/ 1 h 226"/>
                  <a:gd name="T10" fmla="*/ 1 w 140"/>
                  <a:gd name="T11" fmla="*/ 0 h 226"/>
                  <a:gd name="T12" fmla="*/ 1 w 140"/>
                  <a:gd name="T13" fmla="*/ 0 h 226"/>
                  <a:gd name="T14" fmla="*/ 1 w 140"/>
                  <a:gd name="T15" fmla="*/ 0 h 226"/>
                  <a:gd name="T16" fmla="*/ 2 w 140"/>
                  <a:gd name="T17" fmla="*/ 0 h 226"/>
                  <a:gd name="T18" fmla="*/ 1 w 140"/>
                  <a:gd name="T19" fmla="*/ 1 h 226"/>
                  <a:gd name="T20" fmla="*/ 1 w 140"/>
                  <a:gd name="T21" fmla="*/ 1 h 226"/>
                  <a:gd name="T22" fmla="*/ 1 w 140"/>
                  <a:gd name="T23" fmla="*/ 1 h 226"/>
                  <a:gd name="T24" fmla="*/ 1 w 140"/>
                  <a:gd name="T25" fmla="*/ 2 h 226"/>
                  <a:gd name="T26" fmla="*/ 1 w 140"/>
                  <a:gd name="T27" fmla="*/ 2 h 226"/>
                  <a:gd name="T28" fmla="*/ 2 w 140"/>
                  <a:gd name="T29" fmla="*/ 3 h 226"/>
                  <a:gd name="T30" fmla="*/ 2 w 140"/>
                  <a:gd name="T31" fmla="*/ 3 h 2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40"/>
                  <a:gd name="T49" fmla="*/ 0 h 226"/>
                  <a:gd name="T50" fmla="*/ 140 w 140"/>
                  <a:gd name="T51" fmla="*/ 226 h 2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40" h="226">
                    <a:moveTo>
                      <a:pt x="135" y="226"/>
                    </a:moveTo>
                    <a:lnTo>
                      <a:pt x="79" y="194"/>
                    </a:lnTo>
                    <a:lnTo>
                      <a:pt x="31" y="166"/>
                    </a:lnTo>
                    <a:lnTo>
                      <a:pt x="0" y="143"/>
                    </a:lnTo>
                    <a:lnTo>
                      <a:pt x="24" y="69"/>
                    </a:lnTo>
                    <a:lnTo>
                      <a:pt x="53" y="0"/>
                    </a:lnTo>
                    <a:lnTo>
                      <a:pt x="82" y="5"/>
                    </a:lnTo>
                    <a:lnTo>
                      <a:pt x="118" y="11"/>
                    </a:lnTo>
                    <a:lnTo>
                      <a:pt x="132" y="18"/>
                    </a:lnTo>
                    <a:lnTo>
                      <a:pt x="114" y="59"/>
                    </a:lnTo>
                    <a:lnTo>
                      <a:pt x="88" y="95"/>
                    </a:lnTo>
                    <a:lnTo>
                      <a:pt x="69" y="114"/>
                    </a:lnTo>
                    <a:lnTo>
                      <a:pt x="59" y="127"/>
                    </a:lnTo>
                    <a:lnTo>
                      <a:pt x="57" y="141"/>
                    </a:lnTo>
                    <a:lnTo>
                      <a:pt x="140" y="205"/>
                    </a:lnTo>
                    <a:lnTo>
                      <a:pt x="135" y="22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06" name="Freeform 347"/>
              <p:cNvSpPr>
                <a:spLocks/>
              </p:cNvSpPr>
              <p:nvPr/>
            </p:nvSpPr>
            <p:spPr bwMode="auto">
              <a:xfrm>
                <a:off x="744" y="2483"/>
                <a:ext cx="62" cy="67"/>
              </a:xfrm>
              <a:custGeom>
                <a:avLst/>
                <a:gdLst>
                  <a:gd name="T0" fmla="*/ 1 w 186"/>
                  <a:gd name="T1" fmla="*/ 2 h 203"/>
                  <a:gd name="T2" fmla="*/ 0 w 186"/>
                  <a:gd name="T3" fmla="*/ 1 h 203"/>
                  <a:gd name="T4" fmla="*/ 0 w 186"/>
                  <a:gd name="T5" fmla="*/ 1 h 203"/>
                  <a:gd name="T6" fmla="*/ 0 w 186"/>
                  <a:gd name="T7" fmla="*/ 1 h 203"/>
                  <a:gd name="T8" fmla="*/ 0 w 186"/>
                  <a:gd name="T9" fmla="*/ 0 h 203"/>
                  <a:gd name="T10" fmla="*/ 1 w 186"/>
                  <a:gd name="T11" fmla="*/ 0 h 203"/>
                  <a:gd name="T12" fmla="*/ 1 w 186"/>
                  <a:gd name="T13" fmla="*/ 0 h 203"/>
                  <a:gd name="T14" fmla="*/ 2 w 186"/>
                  <a:gd name="T15" fmla="*/ 1 h 203"/>
                  <a:gd name="T16" fmla="*/ 2 w 186"/>
                  <a:gd name="T17" fmla="*/ 1 h 203"/>
                  <a:gd name="T18" fmla="*/ 2 w 186"/>
                  <a:gd name="T19" fmla="*/ 1 h 203"/>
                  <a:gd name="T20" fmla="*/ 2 w 186"/>
                  <a:gd name="T21" fmla="*/ 2 h 203"/>
                  <a:gd name="T22" fmla="*/ 2 w 186"/>
                  <a:gd name="T23" fmla="*/ 2 h 203"/>
                  <a:gd name="T24" fmla="*/ 2 w 186"/>
                  <a:gd name="T25" fmla="*/ 2 h 203"/>
                  <a:gd name="T26" fmla="*/ 2 w 186"/>
                  <a:gd name="T27" fmla="*/ 2 h 203"/>
                  <a:gd name="T28" fmla="*/ 2 w 186"/>
                  <a:gd name="T29" fmla="*/ 2 h 203"/>
                  <a:gd name="T30" fmla="*/ 2 w 186"/>
                  <a:gd name="T31" fmla="*/ 2 h 203"/>
                  <a:gd name="T32" fmla="*/ 2 w 186"/>
                  <a:gd name="T33" fmla="*/ 2 h 203"/>
                  <a:gd name="T34" fmla="*/ 2 w 186"/>
                  <a:gd name="T35" fmla="*/ 2 h 203"/>
                  <a:gd name="T36" fmla="*/ 2 w 186"/>
                  <a:gd name="T37" fmla="*/ 2 h 203"/>
                  <a:gd name="T38" fmla="*/ 2 w 186"/>
                  <a:gd name="T39" fmla="*/ 2 h 203"/>
                  <a:gd name="T40" fmla="*/ 1 w 186"/>
                  <a:gd name="T41" fmla="*/ 2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6"/>
                  <a:gd name="T64" fmla="*/ 0 h 203"/>
                  <a:gd name="T65" fmla="*/ 186 w 186"/>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6" h="203">
                    <a:moveTo>
                      <a:pt x="83" y="150"/>
                    </a:moveTo>
                    <a:lnTo>
                      <a:pt x="0" y="87"/>
                    </a:lnTo>
                    <a:lnTo>
                      <a:pt x="3" y="73"/>
                    </a:lnTo>
                    <a:lnTo>
                      <a:pt x="11" y="59"/>
                    </a:lnTo>
                    <a:lnTo>
                      <a:pt x="31" y="40"/>
                    </a:lnTo>
                    <a:lnTo>
                      <a:pt x="58" y="0"/>
                    </a:lnTo>
                    <a:lnTo>
                      <a:pt x="110" y="28"/>
                    </a:lnTo>
                    <a:lnTo>
                      <a:pt x="151" y="44"/>
                    </a:lnTo>
                    <a:lnTo>
                      <a:pt x="140" y="66"/>
                    </a:lnTo>
                    <a:lnTo>
                      <a:pt x="163" y="110"/>
                    </a:lnTo>
                    <a:lnTo>
                      <a:pt x="178" y="144"/>
                    </a:lnTo>
                    <a:lnTo>
                      <a:pt x="182" y="153"/>
                    </a:lnTo>
                    <a:lnTo>
                      <a:pt x="184" y="164"/>
                    </a:lnTo>
                    <a:lnTo>
                      <a:pt x="186" y="184"/>
                    </a:lnTo>
                    <a:lnTo>
                      <a:pt x="184" y="195"/>
                    </a:lnTo>
                    <a:lnTo>
                      <a:pt x="179" y="198"/>
                    </a:lnTo>
                    <a:lnTo>
                      <a:pt x="175" y="203"/>
                    </a:lnTo>
                    <a:lnTo>
                      <a:pt x="166" y="203"/>
                    </a:lnTo>
                    <a:lnTo>
                      <a:pt x="159" y="203"/>
                    </a:lnTo>
                    <a:lnTo>
                      <a:pt x="129" y="185"/>
                    </a:lnTo>
                    <a:lnTo>
                      <a:pt x="83" y="15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07" name="Freeform 348"/>
              <p:cNvSpPr>
                <a:spLocks/>
              </p:cNvSpPr>
              <p:nvPr/>
            </p:nvSpPr>
            <p:spPr bwMode="auto">
              <a:xfrm>
                <a:off x="762" y="2273"/>
                <a:ext cx="209" cy="293"/>
              </a:xfrm>
              <a:custGeom>
                <a:avLst/>
                <a:gdLst>
                  <a:gd name="T0" fmla="*/ 6 w 626"/>
                  <a:gd name="T1" fmla="*/ 11 h 877"/>
                  <a:gd name="T2" fmla="*/ 6 w 626"/>
                  <a:gd name="T3" fmla="*/ 9 h 877"/>
                  <a:gd name="T4" fmla="*/ 6 w 626"/>
                  <a:gd name="T5" fmla="*/ 9 h 877"/>
                  <a:gd name="T6" fmla="*/ 7 w 626"/>
                  <a:gd name="T7" fmla="*/ 8 h 877"/>
                  <a:gd name="T8" fmla="*/ 7 w 626"/>
                  <a:gd name="T9" fmla="*/ 7 h 877"/>
                  <a:gd name="T10" fmla="*/ 8 w 626"/>
                  <a:gd name="T11" fmla="*/ 6 h 877"/>
                  <a:gd name="T12" fmla="*/ 8 w 626"/>
                  <a:gd name="T13" fmla="*/ 5 h 877"/>
                  <a:gd name="T14" fmla="*/ 8 w 626"/>
                  <a:gd name="T15" fmla="*/ 4 h 877"/>
                  <a:gd name="T16" fmla="*/ 8 w 626"/>
                  <a:gd name="T17" fmla="*/ 2 h 877"/>
                  <a:gd name="T18" fmla="*/ 7 w 626"/>
                  <a:gd name="T19" fmla="*/ 2 h 877"/>
                  <a:gd name="T20" fmla="*/ 7 w 626"/>
                  <a:gd name="T21" fmla="*/ 1 h 877"/>
                  <a:gd name="T22" fmla="*/ 7 w 626"/>
                  <a:gd name="T23" fmla="*/ 1 h 877"/>
                  <a:gd name="T24" fmla="*/ 7 w 626"/>
                  <a:gd name="T25" fmla="*/ 1 h 877"/>
                  <a:gd name="T26" fmla="*/ 5 w 626"/>
                  <a:gd name="T27" fmla="*/ 0 h 877"/>
                  <a:gd name="T28" fmla="*/ 5 w 626"/>
                  <a:gd name="T29" fmla="*/ 0 h 877"/>
                  <a:gd name="T30" fmla="*/ 5 w 626"/>
                  <a:gd name="T31" fmla="*/ 0 h 877"/>
                  <a:gd name="T32" fmla="*/ 5 w 626"/>
                  <a:gd name="T33" fmla="*/ 1 h 877"/>
                  <a:gd name="T34" fmla="*/ 4 w 626"/>
                  <a:gd name="T35" fmla="*/ 1 h 877"/>
                  <a:gd name="T36" fmla="*/ 4 w 626"/>
                  <a:gd name="T37" fmla="*/ 1 h 877"/>
                  <a:gd name="T38" fmla="*/ 3 w 626"/>
                  <a:gd name="T39" fmla="*/ 1 h 877"/>
                  <a:gd name="T40" fmla="*/ 3 w 626"/>
                  <a:gd name="T41" fmla="*/ 1 h 877"/>
                  <a:gd name="T42" fmla="*/ 1 w 626"/>
                  <a:gd name="T43" fmla="*/ 2 h 877"/>
                  <a:gd name="T44" fmla="*/ 1 w 626"/>
                  <a:gd name="T45" fmla="*/ 3 h 877"/>
                  <a:gd name="T46" fmla="*/ 1 w 626"/>
                  <a:gd name="T47" fmla="*/ 3 h 877"/>
                  <a:gd name="T48" fmla="*/ 1 w 626"/>
                  <a:gd name="T49" fmla="*/ 4 h 877"/>
                  <a:gd name="T50" fmla="*/ 2 w 626"/>
                  <a:gd name="T51" fmla="*/ 4 h 877"/>
                  <a:gd name="T52" fmla="*/ 2 w 626"/>
                  <a:gd name="T53" fmla="*/ 4 h 877"/>
                  <a:gd name="T54" fmla="*/ 2 w 626"/>
                  <a:gd name="T55" fmla="*/ 4 h 877"/>
                  <a:gd name="T56" fmla="*/ 2 w 626"/>
                  <a:gd name="T57" fmla="*/ 5 h 877"/>
                  <a:gd name="T58" fmla="*/ 2 w 626"/>
                  <a:gd name="T59" fmla="*/ 5 h 877"/>
                  <a:gd name="T60" fmla="*/ 2 w 626"/>
                  <a:gd name="T61" fmla="*/ 5 h 877"/>
                  <a:gd name="T62" fmla="*/ 3 w 626"/>
                  <a:gd name="T63" fmla="*/ 5 h 877"/>
                  <a:gd name="T64" fmla="*/ 3 w 626"/>
                  <a:gd name="T65" fmla="*/ 5 h 877"/>
                  <a:gd name="T66" fmla="*/ 2 w 626"/>
                  <a:gd name="T67" fmla="*/ 5 h 877"/>
                  <a:gd name="T68" fmla="*/ 3 w 626"/>
                  <a:gd name="T69" fmla="*/ 5 h 877"/>
                  <a:gd name="T70" fmla="*/ 2 w 626"/>
                  <a:gd name="T71" fmla="*/ 5 h 877"/>
                  <a:gd name="T72" fmla="*/ 2 w 626"/>
                  <a:gd name="T73" fmla="*/ 6 h 877"/>
                  <a:gd name="T74" fmla="*/ 2 w 626"/>
                  <a:gd name="T75" fmla="*/ 6 h 877"/>
                  <a:gd name="T76" fmla="*/ 0 w 626"/>
                  <a:gd name="T77" fmla="*/ 6 h 877"/>
                  <a:gd name="T78" fmla="*/ 0 w 626"/>
                  <a:gd name="T79" fmla="*/ 7 h 877"/>
                  <a:gd name="T80" fmla="*/ 0 w 626"/>
                  <a:gd name="T81" fmla="*/ 7 h 877"/>
                  <a:gd name="T82" fmla="*/ 1 w 626"/>
                  <a:gd name="T83" fmla="*/ 8 h 877"/>
                  <a:gd name="T84" fmla="*/ 2 w 626"/>
                  <a:gd name="T85" fmla="*/ 8 h 877"/>
                  <a:gd name="T86" fmla="*/ 1 w 626"/>
                  <a:gd name="T87" fmla="*/ 8 h 877"/>
                  <a:gd name="T88" fmla="*/ 1 w 626"/>
                  <a:gd name="T89" fmla="*/ 9 h 877"/>
                  <a:gd name="T90" fmla="*/ 2 w 626"/>
                  <a:gd name="T91" fmla="*/ 10 h 877"/>
                  <a:gd name="T92" fmla="*/ 2 w 626"/>
                  <a:gd name="T93" fmla="*/ 10 h 877"/>
                  <a:gd name="T94" fmla="*/ 2 w 626"/>
                  <a:gd name="T95" fmla="*/ 10 h 877"/>
                  <a:gd name="T96" fmla="*/ 1 w 626"/>
                  <a:gd name="T97" fmla="*/ 10 h 877"/>
                  <a:gd name="T98" fmla="*/ 1 w 626"/>
                  <a:gd name="T99" fmla="*/ 10 h 877"/>
                  <a:gd name="T100" fmla="*/ 0 w 626"/>
                  <a:gd name="T101" fmla="*/ 10 h 877"/>
                  <a:gd name="T102" fmla="*/ 0 w 626"/>
                  <a:gd name="T103" fmla="*/ 10 h 877"/>
                  <a:gd name="T104" fmla="*/ 1 w 626"/>
                  <a:gd name="T105" fmla="*/ 11 h 877"/>
                  <a:gd name="T106" fmla="*/ 2 w 626"/>
                  <a:gd name="T107" fmla="*/ 11 h 877"/>
                  <a:gd name="T108" fmla="*/ 4 w 626"/>
                  <a:gd name="T109" fmla="*/ 11 h 877"/>
                  <a:gd name="T110" fmla="*/ 5 w 626"/>
                  <a:gd name="T111" fmla="*/ 11 h 877"/>
                  <a:gd name="T112" fmla="*/ 6 w 626"/>
                  <a:gd name="T113" fmla="*/ 11 h 8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26"/>
                  <a:gd name="T172" fmla="*/ 0 h 877"/>
                  <a:gd name="T173" fmla="*/ 626 w 626"/>
                  <a:gd name="T174" fmla="*/ 877 h 8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26" h="877">
                    <a:moveTo>
                      <a:pt x="510" y="849"/>
                    </a:moveTo>
                    <a:lnTo>
                      <a:pt x="511" y="846"/>
                    </a:lnTo>
                    <a:lnTo>
                      <a:pt x="495" y="800"/>
                    </a:lnTo>
                    <a:lnTo>
                      <a:pt x="484" y="747"/>
                    </a:lnTo>
                    <a:lnTo>
                      <a:pt x="504" y="717"/>
                    </a:lnTo>
                    <a:lnTo>
                      <a:pt x="525" y="684"/>
                    </a:lnTo>
                    <a:lnTo>
                      <a:pt x="545" y="647"/>
                    </a:lnTo>
                    <a:lnTo>
                      <a:pt x="564" y="612"/>
                    </a:lnTo>
                    <a:lnTo>
                      <a:pt x="583" y="569"/>
                    </a:lnTo>
                    <a:lnTo>
                      <a:pt x="598" y="531"/>
                    </a:lnTo>
                    <a:lnTo>
                      <a:pt x="597" y="530"/>
                    </a:lnTo>
                    <a:lnTo>
                      <a:pt x="611" y="491"/>
                    </a:lnTo>
                    <a:lnTo>
                      <a:pt x="619" y="456"/>
                    </a:lnTo>
                    <a:lnTo>
                      <a:pt x="623" y="416"/>
                    </a:lnTo>
                    <a:lnTo>
                      <a:pt x="626" y="350"/>
                    </a:lnTo>
                    <a:lnTo>
                      <a:pt x="624" y="304"/>
                    </a:lnTo>
                    <a:lnTo>
                      <a:pt x="619" y="219"/>
                    </a:lnTo>
                    <a:lnTo>
                      <a:pt x="613" y="188"/>
                    </a:lnTo>
                    <a:lnTo>
                      <a:pt x="607" y="159"/>
                    </a:lnTo>
                    <a:lnTo>
                      <a:pt x="603" y="138"/>
                    </a:lnTo>
                    <a:lnTo>
                      <a:pt x="597" y="120"/>
                    </a:lnTo>
                    <a:lnTo>
                      <a:pt x="591" y="109"/>
                    </a:lnTo>
                    <a:lnTo>
                      <a:pt x="585" y="100"/>
                    </a:lnTo>
                    <a:lnTo>
                      <a:pt x="577" y="92"/>
                    </a:lnTo>
                    <a:lnTo>
                      <a:pt x="568" y="86"/>
                    </a:lnTo>
                    <a:lnTo>
                      <a:pt x="552" y="74"/>
                    </a:lnTo>
                    <a:lnTo>
                      <a:pt x="533" y="63"/>
                    </a:lnTo>
                    <a:lnTo>
                      <a:pt x="393" y="0"/>
                    </a:lnTo>
                    <a:lnTo>
                      <a:pt x="398" y="8"/>
                    </a:lnTo>
                    <a:lnTo>
                      <a:pt x="400" y="19"/>
                    </a:lnTo>
                    <a:lnTo>
                      <a:pt x="400" y="28"/>
                    </a:lnTo>
                    <a:lnTo>
                      <a:pt x="399" y="38"/>
                    </a:lnTo>
                    <a:lnTo>
                      <a:pt x="389" y="49"/>
                    </a:lnTo>
                    <a:lnTo>
                      <a:pt x="374" y="60"/>
                    </a:lnTo>
                    <a:lnTo>
                      <a:pt x="359" y="68"/>
                    </a:lnTo>
                    <a:lnTo>
                      <a:pt x="342" y="72"/>
                    </a:lnTo>
                    <a:lnTo>
                      <a:pt x="317" y="76"/>
                    </a:lnTo>
                    <a:lnTo>
                      <a:pt x="294" y="79"/>
                    </a:lnTo>
                    <a:lnTo>
                      <a:pt x="266" y="76"/>
                    </a:lnTo>
                    <a:lnTo>
                      <a:pt x="250" y="72"/>
                    </a:lnTo>
                    <a:lnTo>
                      <a:pt x="241" y="67"/>
                    </a:lnTo>
                    <a:lnTo>
                      <a:pt x="235" y="60"/>
                    </a:lnTo>
                    <a:lnTo>
                      <a:pt x="99" y="148"/>
                    </a:lnTo>
                    <a:lnTo>
                      <a:pt x="75" y="167"/>
                    </a:lnTo>
                    <a:lnTo>
                      <a:pt x="61" y="181"/>
                    </a:lnTo>
                    <a:lnTo>
                      <a:pt x="61" y="211"/>
                    </a:lnTo>
                    <a:lnTo>
                      <a:pt x="61" y="244"/>
                    </a:lnTo>
                    <a:lnTo>
                      <a:pt x="61" y="245"/>
                    </a:lnTo>
                    <a:lnTo>
                      <a:pt x="84" y="270"/>
                    </a:lnTo>
                    <a:lnTo>
                      <a:pt x="106" y="299"/>
                    </a:lnTo>
                    <a:lnTo>
                      <a:pt x="119" y="319"/>
                    </a:lnTo>
                    <a:lnTo>
                      <a:pt x="130" y="311"/>
                    </a:lnTo>
                    <a:lnTo>
                      <a:pt x="138" y="319"/>
                    </a:lnTo>
                    <a:lnTo>
                      <a:pt x="143" y="329"/>
                    </a:lnTo>
                    <a:lnTo>
                      <a:pt x="145" y="339"/>
                    </a:lnTo>
                    <a:lnTo>
                      <a:pt x="142" y="351"/>
                    </a:lnTo>
                    <a:lnTo>
                      <a:pt x="142" y="350"/>
                    </a:lnTo>
                    <a:lnTo>
                      <a:pt x="157" y="382"/>
                    </a:lnTo>
                    <a:lnTo>
                      <a:pt x="161" y="382"/>
                    </a:lnTo>
                    <a:lnTo>
                      <a:pt x="178" y="372"/>
                    </a:lnTo>
                    <a:lnTo>
                      <a:pt x="185" y="370"/>
                    </a:lnTo>
                    <a:lnTo>
                      <a:pt x="194" y="371"/>
                    </a:lnTo>
                    <a:lnTo>
                      <a:pt x="198" y="374"/>
                    </a:lnTo>
                    <a:lnTo>
                      <a:pt x="203" y="378"/>
                    </a:lnTo>
                    <a:lnTo>
                      <a:pt x="210" y="392"/>
                    </a:lnTo>
                    <a:lnTo>
                      <a:pt x="210" y="399"/>
                    </a:lnTo>
                    <a:lnTo>
                      <a:pt x="208" y="407"/>
                    </a:lnTo>
                    <a:lnTo>
                      <a:pt x="198" y="415"/>
                    </a:lnTo>
                    <a:lnTo>
                      <a:pt x="203" y="421"/>
                    </a:lnTo>
                    <a:lnTo>
                      <a:pt x="204" y="429"/>
                    </a:lnTo>
                    <a:lnTo>
                      <a:pt x="203" y="435"/>
                    </a:lnTo>
                    <a:lnTo>
                      <a:pt x="201" y="441"/>
                    </a:lnTo>
                    <a:lnTo>
                      <a:pt x="189" y="447"/>
                    </a:lnTo>
                    <a:lnTo>
                      <a:pt x="194" y="451"/>
                    </a:lnTo>
                    <a:lnTo>
                      <a:pt x="198" y="463"/>
                    </a:lnTo>
                    <a:lnTo>
                      <a:pt x="196" y="473"/>
                    </a:lnTo>
                    <a:lnTo>
                      <a:pt x="188" y="481"/>
                    </a:lnTo>
                    <a:lnTo>
                      <a:pt x="0" y="475"/>
                    </a:lnTo>
                    <a:lnTo>
                      <a:pt x="0" y="521"/>
                    </a:lnTo>
                    <a:lnTo>
                      <a:pt x="5" y="554"/>
                    </a:lnTo>
                    <a:lnTo>
                      <a:pt x="7" y="583"/>
                    </a:lnTo>
                    <a:lnTo>
                      <a:pt x="32" y="596"/>
                    </a:lnTo>
                    <a:lnTo>
                      <a:pt x="68" y="608"/>
                    </a:lnTo>
                    <a:lnTo>
                      <a:pt x="89" y="615"/>
                    </a:lnTo>
                    <a:lnTo>
                      <a:pt x="115" y="621"/>
                    </a:lnTo>
                    <a:lnTo>
                      <a:pt x="165" y="629"/>
                    </a:lnTo>
                    <a:lnTo>
                      <a:pt x="138" y="686"/>
                    </a:lnTo>
                    <a:lnTo>
                      <a:pt x="97" y="673"/>
                    </a:lnTo>
                    <a:lnTo>
                      <a:pt x="86" y="695"/>
                    </a:lnTo>
                    <a:lnTo>
                      <a:pt x="109" y="738"/>
                    </a:lnTo>
                    <a:lnTo>
                      <a:pt x="124" y="772"/>
                    </a:lnTo>
                    <a:lnTo>
                      <a:pt x="129" y="783"/>
                    </a:lnTo>
                    <a:lnTo>
                      <a:pt x="130" y="793"/>
                    </a:lnTo>
                    <a:lnTo>
                      <a:pt x="132" y="812"/>
                    </a:lnTo>
                    <a:lnTo>
                      <a:pt x="130" y="823"/>
                    </a:lnTo>
                    <a:lnTo>
                      <a:pt x="125" y="827"/>
                    </a:lnTo>
                    <a:lnTo>
                      <a:pt x="121" y="831"/>
                    </a:lnTo>
                    <a:lnTo>
                      <a:pt x="114" y="832"/>
                    </a:lnTo>
                    <a:lnTo>
                      <a:pt x="105" y="831"/>
                    </a:lnTo>
                    <a:lnTo>
                      <a:pt x="75" y="813"/>
                    </a:lnTo>
                    <a:lnTo>
                      <a:pt x="28" y="779"/>
                    </a:lnTo>
                    <a:lnTo>
                      <a:pt x="29" y="781"/>
                    </a:lnTo>
                    <a:lnTo>
                      <a:pt x="26" y="792"/>
                    </a:lnTo>
                    <a:lnTo>
                      <a:pt x="22" y="837"/>
                    </a:lnTo>
                    <a:lnTo>
                      <a:pt x="39" y="845"/>
                    </a:lnTo>
                    <a:lnTo>
                      <a:pt x="68" y="852"/>
                    </a:lnTo>
                    <a:lnTo>
                      <a:pt x="96" y="858"/>
                    </a:lnTo>
                    <a:lnTo>
                      <a:pt x="189" y="870"/>
                    </a:lnTo>
                    <a:lnTo>
                      <a:pt x="295" y="877"/>
                    </a:lnTo>
                    <a:lnTo>
                      <a:pt x="343" y="877"/>
                    </a:lnTo>
                    <a:lnTo>
                      <a:pt x="396" y="873"/>
                    </a:lnTo>
                    <a:lnTo>
                      <a:pt x="427" y="872"/>
                    </a:lnTo>
                    <a:lnTo>
                      <a:pt x="458" y="867"/>
                    </a:lnTo>
                    <a:lnTo>
                      <a:pt x="484" y="859"/>
                    </a:lnTo>
                    <a:lnTo>
                      <a:pt x="510" y="84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08" name="Freeform 349"/>
              <p:cNvSpPr>
                <a:spLocks/>
              </p:cNvSpPr>
              <p:nvPr/>
            </p:nvSpPr>
            <p:spPr bwMode="auto">
              <a:xfrm>
                <a:off x="818" y="2394"/>
                <a:ext cx="143" cy="90"/>
              </a:xfrm>
              <a:custGeom>
                <a:avLst/>
                <a:gdLst>
                  <a:gd name="T0" fmla="*/ 5 w 430"/>
                  <a:gd name="T1" fmla="*/ 0 h 272"/>
                  <a:gd name="T2" fmla="*/ 4 w 430"/>
                  <a:gd name="T3" fmla="*/ 2 h 272"/>
                  <a:gd name="T4" fmla="*/ 3 w 430"/>
                  <a:gd name="T5" fmla="*/ 2 h 272"/>
                  <a:gd name="T6" fmla="*/ 3 w 430"/>
                  <a:gd name="T7" fmla="*/ 3 h 272"/>
                  <a:gd name="T8" fmla="*/ 3 w 430"/>
                  <a:gd name="T9" fmla="*/ 3 h 272"/>
                  <a:gd name="T10" fmla="*/ 2 w 430"/>
                  <a:gd name="T11" fmla="*/ 3 h 272"/>
                  <a:gd name="T12" fmla="*/ 2 w 430"/>
                  <a:gd name="T13" fmla="*/ 3 h 272"/>
                  <a:gd name="T14" fmla="*/ 2 w 430"/>
                  <a:gd name="T15" fmla="*/ 3 h 272"/>
                  <a:gd name="T16" fmla="*/ 2 w 430"/>
                  <a:gd name="T17" fmla="*/ 3 h 272"/>
                  <a:gd name="T18" fmla="*/ 1 w 430"/>
                  <a:gd name="T19" fmla="*/ 3 h 272"/>
                  <a:gd name="T20" fmla="*/ 0 w 430"/>
                  <a:gd name="T21" fmla="*/ 3 h 2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0"/>
                  <a:gd name="T34" fmla="*/ 0 h 272"/>
                  <a:gd name="T35" fmla="*/ 430 w 430"/>
                  <a:gd name="T36" fmla="*/ 272 h 2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0" h="272">
                    <a:moveTo>
                      <a:pt x="430" y="0"/>
                    </a:moveTo>
                    <a:lnTo>
                      <a:pt x="323" y="148"/>
                    </a:lnTo>
                    <a:lnTo>
                      <a:pt x="281" y="194"/>
                    </a:lnTo>
                    <a:lnTo>
                      <a:pt x="247" y="228"/>
                    </a:lnTo>
                    <a:lnTo>
                      <a:pt x="221" y="248"/>
                    </a:lnTo>
                    <a:lnTo>
                      <a:pt x="198" y="259"/>
                    </a:lnTo>
                    <a:lnTo>
                      <a:pt x="180" y="264"/>
                    </a:lnTo>
                    <a:lnTo>
                      <a:pt x="162" y="267"/>
                    </a:lnTo>
                    <a:lnTo>
                      <a:pt x="127" y="272"/>
                    </a:lnTo>
                    <a:lnTo>
                      <a:pt x="93" y="272"/>
                    </a:lnTo>
                    <a:lnTo>
                      <a:pt x="0" y="268"/>
                    </a:lnTo>
                  </a:path>
                </a:pathLst>
              </a:custGeom>
              <a:noFill/>
              <a:ln w="0">
                <a:solidFill>
                  <a:srgbClr val="000000"/>
                </a:solidFill>
                <a:round/>
                <a:headEnd/>
                <a:tailEnd/>
              </a:ln>
            </p:spPr>
            <p:txBody>
              <a:bodyPr/>
              <a:lstStyle/>
              <a:p>
                <a:pPr eaLnBrk="0" hangingPunct="0"/>
                <a:endParaRPr lang="it-IT"/>
              </a:p>
            </p:txBody>
          </p:sp>
          <p:sp>
            <p:nvSpPr>
              <p:cNvPr id="83409" name="Freeform 350"/>
              <p:cNvSpPr>
                <a:spLocks/>
              </p:cNvSpPr>
              <p:nvPr/>
            </p:nvSpPr>
            <p:spPr bwMode="auto">
              <a:xfrm>
                <a:off x="825" y="2362"/>
                <a:ext cx="74" cy="72"/>
              </a:xfrm>
              <a:custGeom>
                <a:avLst/>
                <a:gdLst>
                  <a:gd name="T0" fmla="*/ 0 w 222"/>
                  <a:gd name="T1" fmla="*/ 3 h 215"/>
                  <a:gd name="T2" fmla="*/ 1 w 222"/>
                  <a:gd name="T3" fmla="*/ 3 h 215"/>
                  <a:gd name="T4" fmla="*/ 1 w 222"/>
                  <a:gd name="T5" fmla="*/ 3 h 215"/>
                  <a:gd name="T6" fmla="*/ 1 w 222"/>
                  <a:gd name="T7" fmla="*/ 3 h 215"/>
                  <a:gd name="T8" fmla="*/ 1 w 222"/>
                  <a:gd name="T9" fmla="*/ 3 h 215"/>
                  <a:gd name="T10" fmla="*/ 1 w 222"/>
                  <a:gd name="T11" fmla="*/ 3 h 215"/>
                  <a:gd name="T12" fmla="*/ 1 w 222"/>
                  <a:gd name="T13" fmla="*/ 2 h 215"/>
                  <a:gd name="T14" fmla="*/ 2 w 222"/>
                  <a:gd name="T15" fmla="*/ 2 h 215"/>
                  <a:gd name="T16" fmla="*/ 3 w 222"/>
                  <a:gd name="T17" fmla="*/ 0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2"/>
                  <a:gd name="T28" fmla="*/ 0 h 215"/>
                  <a:gd name="T29" fmla="*/ 222 w 222"/>
                  <a:gd name="T30" fmla="*/ 215 h 2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2" h="215">
                    <a:moveTo>
                      <a:pt x="0" y="215"/>
                    </a:moveTo>
                    <a:lnTo>
                      <a:pt x="59" y="215"/>
                    </a:lnTo>
                    <a:lnTo>
                      <a:pt x="81" y="215"/>
                    </a:lnTo>
                    <a:lnTo>
                      <a:pt x="103" y="212"/>
                    </a:lnTo>
                    <a:lnTo>
                      <a:pt x="110" y="208"/>
                    </a:lnTo>
                    <a:lnTo>
                      <a:pt x="114" y="202"/>
                    </a:lnTo>
                    <a:lnTo>
                      <a:pt x="119" y="192"/>
                    </a:lnTo>
                    <a:lnTo>
                      <a:pt x="131" y="171"/>
                    </a:lnTo>
                    <a:lnTo>
                      <a:pt x="222" y="0"/>
                    </a:lnTo>
                  </a:path>
                </a:pathLst>
              </a:custGeom>
              <a:noFill/>
              <a:ln w="0">
                <a:solidFill>
                  <a:srgbClr val="000000"/>
                </a:solidFill>
                <a:round/>
                <a:headEnd/>
                <a:tailEnd/>
              </a:ln>
            </p:spPr>
            <p:txBody>
              <a:bodyPr/>
              <a:lstStyle/>
              <a:p>
                <a:pPr eaLnBrk="0" hangingPunct="0"/>
                <a:endParaRPr lang="it-IT"/>
              </a:p>
            </p:txBody>
          </p:sp>
          <p:sp>
            <p:nvSpPr>
              <p:cNvPr id="83410" name="Freeform 351"/>
              <p:cNvSpPr>
                <a:spLocks/>
              </p:cNvSpPr>
              <p:nvPr/>
            </p:nvSpPr>
            <p:spPr bwMode="auto">
              <a:xfrm>
                <a:off x="1256" y="2914"/>
                <a:ext cx="61" cy="213"/>
              </a:xfrm>
              <a:custGeom>
                <a:avLst/>
                <a:gdLst>
                  <a:gd name="T0" fmla="*/ 0 w 184"/>
                  <a:gd name="T1" fmla="*/ 8 h 638"/>
                  <a:gd name="T2" fmla="*/ 0 w 184"/>
                  <a:gd name="T3" fmla="*/ 8 h 638"/>
                  <a:gd name="T4" fmla="*/ 0 w 184"/>
                  <a:gd name="T5" fmla="*/ 7 h 638"/>
                  <a:gd name="T6" fmla="*/ 0 w 184"/>
                  <a:gd name="T7" fmla="*/ 7 h 638"/>
                  <a:gd name="T8" fmla="*/ 1 w 184"/>
                  <a:gd name="T9" fmla="*/ 7 h 638"/>
                  <a:gd name="T10" fmla="*/ 1 w 184"/>
                  <a:gd name="T11" fmla="*/ 8 h 638"/>
                  <a:gd name="T12" fmla="*/ 1 w 184"/>
                  <a:gd name="T13" fmla="*/ 8 h 638"/>
                  <a:gd name="T14" fmla="*/ 1 w 184"/>
                  <a:gd name="T15" fmla="*/ 8 h 638"/>
                  <a:gd name="T16" fmla="*/ 1 w 184"/>
                  <a:gd name="T17" fmla="*/ 8 h 638"/>
                  <a:gd name="T18" fmla="*/ 1 w 184"/>
                  <a:gd name="T19" fmla="*/ 8 h 638"/>
                  <a:gd name="T20" fmla="*/ 1 w 184"/>
                  <a:gd name="T21" fmla="*/ 8 h 638"/>
                  <a:gd name="T22" fmla="*/ 1 w 184"/>
                  <a:gd name="T23" fmla="*/ 7 h 638"/>
                  <a:gd name="T24" fmla="*/ 1 w 184"/>
                  <a:gd name="T25" fmla="*/ 7 h 638"/>
                  <a:gd name="T26" fmla="*/ 1 w 184"/>
                  <a:gd name="T27" fmla="*/ 6 h 638"/>
                  <a:gd name="T28" fmla="*/ 2 w 184"/>
                  <a:gd name="T29" fmla="*/ 5 h 638"/>
                  <a:gd name="T30" fmla="*/ 2 w 184"/>
                  <a:gd name="T31" fmla="*/ 5 h 638"/>
                  <a:gd name="T32" fmla="*/ 2 w 184"/>
                  <a:gd name="T33" fmla="*/ 4 h 638"/>
                  <a:gd name="T34" fmla="*/ 2 w 184"/>
                  <a:gd name="T35" fmla="*/ 3 h 638"/>
                  <a:gd name="T36" fmla="*/ 2 w 184"/>
                  <a:gd name="T37" fmla="*/ 2 h 638"/>
                  <a:gd name="T38" fmla="*/ 2 w 184"/>
                  <a:gd name="T39" fmla="*/ 2 h 638"/>
                  <a:gd name="T40" fmla="*/ 2 w 184"/>
                  <a:gd name="T41" fmla="*/ 1 h 638"/>
                  <a:gd name="T42" fmla="*/ 2 w 184"/>
                  <a:gd name="T43" fmla="*/ 1 h 638"/>
                  <a:gd name="T44" fmla="*/ 2 w 184"/>
                  <a:gd name="T45" fmla="*/ 0 h 638"/>
                  <a:gd name="T46" fmla="*/ 1 w 184"/>
                  <a:gd name="T47" fmla="*/ 0 h 638"/>
                  <a:gd name="T48" fmla="*/ 0 w 184"/>
                  <a:gd name="T49" fmla="*/ 0 h 638"/>
                  <a:gd name="T50" fmla="*/ 0 w 184"/>
                  <a:gd name="T51" fmla="*/ 1 h 638"/>
                  <a:gd name="T52" fmla="*/ 0 w 184"/>
                  <a:gd name="T53" fmla="*/ 1 h 638"/>
                  <a:gd name="T54" fmla="*/ 0 w 184"/>
                  <a:gd name="T55" fmla="*/ 2 h 638"/>
                  <a:gd name="T56" fmla="*/ 0 w 184"/>
                  <a:gd name="T57" fmla="*/ 2 h 638"/>
                  <a:gd name="T58" fmla="*/ 0 w 184"/>
                  <a:gd name="T59" fmla="*/ 2 h 638"/>
                  <a:gd name="T60" fmla="*/ 0 w 184"/>
                  <a:gd name="T61" fmla="*/ 3 h 638"/>
                  <a:gd name="T62" fmla="*/ 0 w 184"/>
                  <a:gd name="T63" fmla="*/ 3 h 638"/>
                  <a:gd name="T64" fmla="*/ 0 w 184"/>
                  <a:gd name="T65" fmla="*/ 4 h 638"/>
                  <a:gd name="T66" fmla="*/ 0 w 184"/>
                  <a:gd name="T67" fmla="*/ 5 h 638"/>
                  <a:gd name="T68" fmla="*/ 0 w 184"/>
                  <a:gd name="T69" fmla="*/ 5 h 638"/>
                  <a:gd name="T70" fmla="*/ 0 w 184"/>
                  <a:gd name="T71" fmla="*/ 6 h 638"/>
                  <a:gd name="T72" fmla="*/ 0 w 184"/>
                  <a:gd name="T73" fmla="*/ 6 h 638"/>
                  <a:gd name="T74" fmla="*/ 0 w 184"/>
                  <a:gd name="T75" fmla="*/ 7 h 638"/>
                  <a:gd name="T76" fmla="*/ 0 w 184"/>
                  <a:gd name="T77" fmla="*/ 7 h 638"/>
                  <a:gd name="T78" fmla="*/ 0 w 184"/>
                  <a:gd name="T79" fmla="*/ 8 h 63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4"/>
                  <a:gd name="T121" fmla="*/ 0 h 638"/>
                  <a:gd name="T122" fmla="*/ 184 w 184"/>
                  <a:gd name="T123" fmla="*/ 638 h 63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4" h="638">
                    <a:moveTo>
                      <a:pt x="7" y="610"/>
                    </a:moveTo>
                    <a:lnTo>
                      <a:pt x="11" y="607"/>
                    </a:lnTo>
                    <a:lnTo>
                      <a:pt x="21" y="603"/>
                    </a:lnTo>
                    <a:lnTo>
                      <a:pt x="37" y="602"/>
                    </a:lnTo>
                    <a:lnTo>
                      <a:pt x="55" y="604"/>
                    </a:lnTo>
                    <a:lnTo>
                      <a:pt x="66" y="609"/>
                    </a:lnTo>
                    <a:lnTo>
                      <a:pt x="75" y="612"/>
                    </a:lnTo>
                    <a:lnTo>
                      <a:pt x="88" y="622"/>
                    </a:lnTo>
                    <a:lnTo>
                      <a:pt x="100" y="631"/>
                    </a:lnTo>
                    <a:lnTo>
                      <a:pt x="105" y="638"/>
                    </a:lnTo>
                    <a:lnTo>
                      <a:pt x="103" y="637"/>
                    </a:lnTo>
                    <a:lnTo>
                      <a:pt x="103" y="564"/>
                    </a:lnTo>
                    <a:lnTo>
                      <a:pt x="107" y="532"/>
                    </a:lnTo>
                    <a:lnTo>
                      <a:pt x="114" y="501"/>
                    </a:lnTo>
                    <a:lnTo>
                      <a:pt x="136" y="426"/>
                    </a:lnTo>
                    <a:lnTo>
                      <a:pt x="148" y="372"/>
                    </a:lnTo>
                    <a:lnTo>
                      <a:pt x="160" y="297"/>
                    </a:lnTo>
                    <a:lnTo>
                      <a:pt x="161" y="241"/>
                    </a:lnTo>
                    <a:lnTo>
                      <a:pt x="165" y="179"/>
                    </a:lnTo>
                    <a:lnTo>
                      <a:pt x="168" y="144"/>
                    </a:lnTo>
                    <a:lnTo>
                      <a:pt x="179" y="102"/>
                    </a:lnTo>
                    <a:lnTo>
                      <a:pt x="184" y="60"/>
                    </a:lnTo>
                    <a:lnTo>
                      <a:pt x="180" y="17"/>
                    </a:lnTo>
                    <a:lnTo>
                      <a:pt x="100" y="10"/>
                    </a:lnTo>
                    <a:lnTo>
                      <a:pt x="21" y="0"/>
                    </a:lnTo>
                    <a:lnTo>
                      <a:pt x="19" y="49"/>
                    </a:lnTo>
                    <a:lnTo>
                      <a:pt x="17" y="90"/>
                    </a:lnTo>
                    <a:lnTo>
                      <a:pt x="22" y="135"/>
                    </a:lnTo>
                    <a:lnTo>
                      <a:pt x="22" y="165"/>
                    </a:lnTo>
                    <a:lnTo>
                      <a:pt x="20" y="187"/>
                    </a:lnTo>
                    <a:lnTo>
                      <a:pt x="15" y="232"/>
                    </a:lnTo>
                    <a:lnTo>
                      <a:pt x="9" y="273"/>
                    </a:lnTo>
                    <a:lnTo>
                      <a:pt x="2" y="315"/>
                    </a:lnTo>
                    <a:lnTo>
                      <a:pt x="0" y="371"/>
                    </a:lnTo>
                    <a:lnTo>
                      <a:pt x="1" y="425"/>
                    </a:lnTo>
                    <a:lnTo>
                      <a:pt x="7" y="489"/>
                    </a:lnTo>
                    <a:lnTo>
                      <a:pt x="11" y="524"/>
                    </a:lnTo>
                    <a:lnTo>
                      <a:pt x="11" y="551"/>
                    </a:lnTo>
                    <a:lnTo>
                      <a:pt x="9" y="589"/>
                    </a:lnTo>
                    <a:lnTo>
                      <a:pt x="7" y="61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11" name="Freeform 352"/>
              <p:cNvSpPr>
                <a:spLocks/>
              </p:cNvSpPr>
              <p:nvPr/>
            </p:nvSpPr>
            <p:spPr bwMode="auto">
              <a:xfrm>
                <a:off x="1228" y="3115"/>
                <a:ext cx="65" cy="69"/>
              </a:xfrm>
              <a:custGeom>
                <a:avLst/>
                <a:gdLst>
                  <a:gd name="T0" fmla="*/ 2 w 196"/>
                  <a:gd name="T1" fmla="*/ 0 h 207"/>
                  <a:gd name="T2" fmla="*/ 2 w 196"/>
                  <a:gd name="T3" fmla="*/ 0 h 207"/>
                  <a:gd name="T4" fmla="*/ 2 w 196"/>
                  <a:gd name="T5" fmla="*/ 0 h 207"/>
                  <a:gd name="T6" fmla="*/ 1 w 196"/>
                  <a:gd name="T7" fmla="*/ 0 h 207"/>
                  <a:gd name="T8" fmla="*/ 1 w 196"/>
                  <a:gd name="T9" fmla="*/ 0 h 207"/>
                  <a:gd name="T10" fmla="*/ 1 w 196"/>
                  <a:gd name="T11" fmla="*/ 0 h 207"/>
                  <a:gd name="T12" fmla="*/ 1 w 196"/>
                  <a:gd name="T13" fmla="*/ 0 h 207"/>
                  <a:gd name="T14" fmla="*/ 1 w 196"/>
                  <a:gd name="T15" fmla="*/ 0 h 207"/>
                  <a:gd name="T16" fmla="*/ 1 w 196"/>
                  <a:gd name="T17" fmla="*/ 0 h 207"/>
                  <a:gd name="T18" fmla="*/ 1 w 196"/>
                  <a:gd name="T19" fmla="*/ 0 h 207"/>
                  <a:gd name="T20" fmla="*/ 2 w 196"/>
                  <a:gd name="T21" fmla="*/ 0 h 207"/>
                  <a:gd name="T22" fmla="*/ 2 w 196"/>
                  <a:gd name="T23" fmla="*/ 0 h 207"/>
                  <a:gd name="T24" fmla="*/ 2 w 196"/>
                  <a:gd name="T25" fmla="*/ 1 h 207"/>
                  <a:gd name="T26" fmla="*/ 2 w 196"/>
                  <a:gd name="T27" fmla="*/ 1 h 207"/>
                  <a:gd name="T28" fmla="*/ 2 w 196"/>
                  <a:gd name="T29" fmla="*/ 1 h 207"/>
                  <a:gd name="T30" fmla="*/ 2 w 196"/>
                  <a:gd name="T31" fmla="*/ 2 h 207"/>
                  <a:gd name="T32" fmla="*/ 1 w 196"/>
                  <a:gd name="T33" fmla="*/ 2 h 207"/>
                  <a:gd name="T34" fmla="*/ 1 w 196"/>
                  <a:gd name="T35" fmla="*/ 2 h 207"/>
                  <a:gd name="T36" fmla="*/ 1 w 196"/>
                  <a:gd name="T37" fmla="*/ 2 h 207"/>
                  <a:gd name="T38" fmla="*/ 1 w 196"/>
                  <a:gd name="T39" fmla="*/ 2 h 207"/>
                  <a:gd name="T40" fmla="*/ 1 w 196"/>
                  <a:gd name="T41" fmla="*/ 2 h 207"/>
                  <a:gd name="T42" fmla="*/ 0 w 196"/>
                  <a:gd name="T43" fmla="*/ 1 h 207"/>
                  <a:gd name="T44" fmla="*/ 0 w 196"/>
                  <a:gd name="T45" fmla="*/ 1 h 207"/>
                  <a:gd name="T46" fmla="*/ 0 w 196"/>
                  <a:gd name="T47" fmla="*/ 1 h 207"/>
                  <a:gd name="T48" fmla="*/ 0 w 196"/>
                  <a:gd name="T49" fmla="*/ 2 h 207"/>
                  <a:gd name="T50" fmla="*/ 0 w 196"/>
                  <a:gd name="T51" fmla="*/ 2 h 207"/>
                  <a:gd name="T52" fmla="*/ 0 w 196"/>
                  <a:gd name="T53" fmla="*/ 2 h 207"/>
                  <a:gd name="T54" fmla="*/ 0 w 196"/>
                  <a:gd name="T55" fmla="*/ 3 h 207"/>
                  <a:gd name="T56" fmla="*/ 1 w 196"/>
                  <a:gd name="T57" fmla="*/ 3 h 207"/>
                  <a:gd name="T58" fmla="*/ 1 w 196"/>
                  <a:gd name="T59" fmla="*/ 3 h 207"/>
                  <a:gd name="T60" fmla="*/ 2 w 196"/>
                  <a:gd name="T61" fmla="*/ 2 h 207"/>
                  <a:gd name="T62" fmla="*/ 2 w 196"/>
                  <a:gd name="T63" fmla="*/ 1 h 207"/>
                  <a:gd name="T64" fmla="*/ 2 w 196"/>
                  <a:gd name="T65" fmla="*/ 1 h 207"/>
                  <a:gd name="T66" fmla="*/ 2 w 196"/>
                  <a:gd name="T67" fmla="*/ 1 h 207"/>
                  <a:gd name="T68" fmla="*/ 2 w 196"/>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96"/>
                  <a:gd name="T106" fmla="*/ 0 h 207"/>
                  <a:gd name="T107" fmla="*/ 196 w 196"/>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96" h="207">
                    <a:moveTo>
                      <a:pt x="189" y="36"/>
                    </a:moveTo>
                    <a:lnTo>
                      <a:pt x="188" y="36"/>
                    </a:lnTo>
                    <a:lnTo>
                      <a:pt x="183" y="29"/>
                    </a:lnTo>
                    <a:lnTo>
                      <a:pt x="171" y="20"/>
                    </a:lnTo>
                    <a:lnTo>
                      <a:pt x="158" y="10"/>
                    </a:lnTo>
                    <a:lnTo>
                      <a:pt x="149" y="7"/>
                    </a:lnTo>
                    <a:lnTo>
                      <a:pt x="137" y="2"/>
                    </a:lnTo>
                    <a:lnTo>
                      <a:pt x="120" y="0"/>
                    </a:lnTo>
                    <a:lnTo>
                      <a:pt x="104" y="1"/>
                    </a:lnTo>
                    <a:lnTo>
                      <a:pt x="94" y="5"/>
                    </a:lnTo>
                    <a:lnTo>
                      <a:pt x="90" y="8"/>
                    </a:lnTo>
                    <a:lnTo>
                      <a:pt x="90" y="7"/>
                    </a:lnTo>
                    <a:lnTo>
                      <a:pt x="90" y="8"/>
                    </a:lnTo>
                    <a:lnTo>
                      <a:pt x="86" y="10"/>
                    </a:lnTo>
                    <a:lnTo>
                      <a:pt x="80" y="19"/>
                    </a:lnTo>
                    <a:lnTo>
                      <a:pt x="78" y="26"/>
                    </a:lnTo>
                    <a:lnTo>
                      <a:pt x="77" y="29"/>
                    </a:lnTo>
                    <a:lnTo>
                      <a:pt x="91" y="25"/>
                    </a:lnTo>
                    <a:lnTo>
                      <a:pt x="103" y="22"/>
                    </a:lnTo>
                    <a:lnTo>
                      <a:pt x="114" y="22"/>
                    </a:lnTo>
                    <a:lnTo>
                      <a:pt x="126" y="22"/>
                    </a:lnTo>
                    <a:lnTo>
                      <a:pt x="142" y="29"/>
                    </a:lnTo>
                    <a:lnTo>
                      <a:pt x="151" y="35"/>
                    </a:lnTo>
                    <a:lnTo>
                      <a:pt x="158" y="40"/>
                    </a:lnTo>
                    <a:lnTo>
                      <a:pt x="165" y="47"/>
                    </a:lnTo>
                    <a:lnTo>
                      <a:pt x="170" y="58"/>
                    </a:lnTo>
                    <a:lnTo>
                      <a:pt x="172" y="71"/>
                    </a:lnTo>
                    <a:lnTo>
                      <a:pt x="171" y="81"/>
                    </a:lnTo>
                    <a:lnTo>
                      <a:pt x="169" y="93"/>
                    </a:lnTo>
                    <a:lnTo>
                      <a:pt x="162" y="104"/>
                    </a:lnTo>
                    <a:lnTo>
                      <a:pt x="151" y="114"/>
                    </a:lnTo>
                    <a:lnTo>
                      <a:pt x="139" y="126"/>
                    </a:lnTo>
                    <a:lnTo>
                      <a:pt x="126" y="135"/>
                    </a:lnTo>
                    <a:lnTo>
                      <a:pt x="118" y="143"/>
                    </a:lnTo>
                    <a:lnTo>
                      <a:pt x="107" y="147"/>
                    </a:lnTo>
                    <a:lnTo>
                      <a:pt x="99" y="150"/>
                    </a:lnTo>
                    <a:lnTo>
                      <a:pt x="91" y="150"/>
                    </a:lnTo>
                    <a:lnTo>
                      <a:pt x="80" y="150"/>
                    </a:lnTo>
                    <a:lnTo>
                      <a:pt x="67" y="146"/>
                    </a:lnTo>
                    <a:lnTo>
                      <a:pt x="59" y="145"/>
                    </a:lnTo>
                    <a:lnTo>
                      <a:pt x="51" y="141"/>
                    </a:lnTo>
                    <a:lnTo>
                      <a:pt x="41" y="135"/>
                    </a:lnTo>
                    <a:lnTo>
                      <a:pt x="37" y="127"/>
                    </a:lnTo>
                    <a:lnTo>
                      <a:pt x="33" y="114"/>
                    </a:lnTo>
                    <a:lnTo>
                      <a:pt x="36" y="98"/>
                    </a:lnTo>
                    <a:lnTo>
                      <a:pt x="39" y="82"/>
                    </a:lnTo>
                    <a:lnTo>
                      <a:pt x="30" y="99"/>
                    </a:lnTo>
                    <a:lnTo>
                      <a:pt x="23" y="114"/>
                    </a:lnTo>
                    <a:lnTo>
                      <a:pt x="7" y="144"/>
                    </a:lnTo>
                    <a:lnTo>
                      <a:pt x="1" y="161"/>
                    </a:lnTo>
                    <a:lnTo>
                      <a:pt x="0" y="173"/>
                    </a:lnTo>
                    <a:lnTo>
                      <a:pt x="1" y="180"/>
                    </a:lnTo>
                    <a:lnTo>
                      <a:pt x="7" y="191"/>
                    </a:lnTo>
                    <a:lnTo>
                      <a:pt x="14" y="197"/>
                    </a:lnTo>
                    <a:lnTo>
                      <a:pt x="21" y="200"/>
                    </a:lnTo>
                    <a:lnTo>
                      <a:pt x="33" y="205"/>
                    </a:lnTo>
                    <a:lnTo>
                      <a:pt x="46" y="207"/>
                    </a:lnTo>
                    <a:lnTo>
                      <a:pt x="67" y="207"/>
                    </a:lnTo>
                    <a:lnTo>
                      <a:pt x="78" y="206"/>
                    </a:lnTo>
                    <a:lnTo>
                      <a:pt x="86" y="204"/>
                    </a:lnTo>
                    <a:lnTo>
                      <a:pt x="103" y="197"/>
                    </a:lnTo>
                    <a:lnTo>
                      <a:pt x="139" y="168"/>
                    </a:lnTo>
                    <a:lnTo>
                      <a:pt x="189" y="113"/>
                    </a:lnTo>
                    <a:lnTo>
                      <a:pt x="193" y="104"/>
                    </a:lnTo>
                    <a:lnTo>
                      <a:pt x="195" y="95"/>
                    </a:lnTo>
                    <a:lnTo>
                      <a:pt x="196" y="82"/>
                    </a:lnTo>
                    <a:lnTo>
                      <a:pt x="195" y="69"/>
                    </a:lnTo>
                    <a:lnTo>
                      <a:pt x="193" y="44"/>
                    </a:lnTo>
                    <a:lnTo>
                      <a:pt x="188" y="36"/>
                    </a:lnTo>
                    <a:lnTo>
                      <a:pt x="189" y="3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12" name="Freeform 353"/>
              <p:cNvSpPr>
                <a:spLocks/>
              </p:cNvSpPr>
              <p:nvPr/>
            </p:nvSpPr>
            <p:spPr bwMode="auto">
              <a:xfrm>
                <a:off x="1222" y="2328"/>
                <a:ext cx="5" cy="54"/>
              </a:xfrm>
              <a:custGeom>
                <a:avLst/>
                <a:gdLst>
                  <a:gd name="T0" fmla="*/ 0 w 17"/>
                  <a:gd name="T1" fmla="*/ 2 h 162"/>
                  <a:gd name="T2" fmla="*/ 0 w 17"/>
                  <a:gd name="T3" fmla="*/ 2 h 162"/>
                  <a:gd name="T4" fmla="*/ 0 w 17"/>
                  <a:gd name="T5" fmla="*/ 1 h 162"/>
                  <a:gd name="T6" fmla="*/ 0 w 17"/>
                  <a:gd name="T7" fmla="*/ 0 h 162"/>
                  <a:gd name="T8" fmla="*/ 0 60000 65536"/>
                  <a:gd name="T9" fmla="*/ 0 60000 65536"/>
                  <a:gd name="T10" fmla="*/ 0 60000 65536"/>
                  <a:gd name="T11" fmla="*/ 0 60000 65536"/>
                  <a:gd name="T12" fmla="*/ 0 w 17"/>
                  <a:gd name="T13" fmla="*/ 0 h 162"/>
                  <a:gd name="T14" fmla="*/ 17 w 17"/>
                  <a:gd name="T15" fmla="*/ 162 h 162"/>
                </a:gdLst>
                <a:ahLst/>
                <a:cxnLst>
                  <a:cxn ang="T8">
                    <a:pos x="T0" y="T1"/>
                  </a:cxn>
                  <a:cxn ang="T9">
                    <a:pos x="T2" y="T3"/>
                  </a:cxn>
                  <a:cxn ang="T10">
                    <a:pos x="T4" y="T5"/>
                  </a:cxn>
                  <a:cxn ang="T11">
                    <a:pos x="T6" y="T7"/>
                  </a:cxn>
                </a:cxnLst>
                <a:rect l="T12" t="T13" r="T14" b="T15"/>
                <a:pathLst>
                  <a:path w="17" h="162">
                    <a:moveTo>
                      <a:pt x="0" y="162"/>
                    </a:moveTo>
                    <a:lnTo>
                      <a:pt x="6" y="123"/>
                    </a:lnTo>
                    <a:lnTo>
                      <a:pt x="13" y="50"/>
                    </a:lnTo>
                    <a:lnTo>
                      <a:pt x="17" y="0"/>
                    </a:lnTo>
                  </a:path>
                </a:pathLst>
              </a:custGeom>
              <a:noFill/>
              <a:ln w="0">
                <a:solidFill>
                  <a:srgbClr val="000000"/>
                </a:solidFill>
                <a:round/>
                <a:headEnd/>
                <a:tailEnd/>
              </a:ln>
            </p:spPr>
            <p:txBody>
              <a:bodyPr/>
              <a:lstStyle/>
              <a:p>
                <a:pPr eaLnBrk="0" hangingPunct="0"/>
                <a:endParaRPr lang="it-IT"/>
              </a:p>
            </p:txBody>
          </p:sp>
          <p:sp>
            <p:nvSpPr>
              <p:cNvPr id="83413" name="Freeform 354"/>
              <p:cNvSpPr>
                <a:spLocks/>
              </p:cNvSpPr>
              <p:nvPr/>
            </p:nvSpPr>
            <p:spPr bwMode="auto">
              <a:xfrm>
                <a:off x="748" y="2157"/>
                <a:ext cx="7" cy="2"/>
              </a:xfrm>
              <a:custGeom>
                <a:avLst/>
                <a:gdLst>
                  <a:gd name="T0" fmla="*/ 0 w 20"/>
                  <a:gd name="T1" fmla="*/ 0 h 7"/>
                  <a:gd name="T2" fmla="*/ 0 w 20"/>
                  <a:gd name="T3" fmla="*/ 0 h 7"/>
                  <a:gd name="T4" fmla="*/ 0 w 20"/>
                  <a:gd name="T5" fmla="*/ 0 h 7"/>
                  <a:gd name="T6" fmla="*/ 0 60000 65536"/>
                  <a:gd name="T7" fmla="*/ 0 60000 65536"/>
                  <a:gd name="T8" fmla="*/ 0 60000 65536"/>
                  <a:gd name="T9" fmla="*/ 0 w 20"/>
                  <a:gd name="T10" fmla="*/ 0 h 7"/>
                  <a:gd name="T11" fmla="*/ 20 w 20"/>
                  <a:gd name="T12" fmla="*/ 7 h 7"/>
                </a:gdLst>
                <a:ahLst/>
                <a:cxnLst>
                  <a:cxn ang="T6">
                    <a:pos x="T0" y="T1"/>
                  </a:cxn>
                  <a:cxn ang="T7">
                    <a:pos x="T2" y="T3"/>
                  </a:cxn>
                  <a:cxn ang="T8">
                    <a:pos x="T4" y="T5"/>
                  </a:cxn>
                </a:cxnLst>
                <a:rect l="T9" t="T10" r="T11" b="T12"/>
                <a:pathLst>
                  <a:path w="20" h="7">
                    <a:moveTo>
                      <a:pt x="20" y="0"/>
                    </a:moveTo>
                    <a:lnTo>
                      <a:pt x="9" y="3"/>
                    </a:lnTo>
                    <a:lnTo>
                      <a:pt x="0" y="7"/>
                    </a:lnTo>
                  </a:path>
                </a:pathLst>
              </a:custGeom>
              <a:noFill/>
              <a:ln w="0">
                <a:solidFill>
                  <a:srgbClr val="000000"/>
                </a:solidFill>
                <a:round/>
                <a:headEnd/>
                <a:tailEnd/>
              </a:ln>
            </p:spPr>
            <p:txBody>
              <a:bodyPr/>
              <a:lstStyle/>
              <a:p>
                <a:pPr eaLnBrk="0" hangingPunct="0"/>
                <a:endParaRPr lang="it-IT"/>
              </a:p>
            </p:txBody>
          </p:sp>
          <p:sp>
            <p:nvSpPr>
              <p:cNvPr id="83414" name="Freeform 355"/>
              <p:cNvSpPr>
                <a:spLocks/>
              </p:cNvSpPr>
              <p:nvPr/>
            </p:nvSpPr>
            <p:spPr bwMode="auto">
              <a:xfrm>
                <a:off x="1063" y="2136"/>
                <a:ext cx="9" cy="36"/>
              </a:xfrm>
              <a:custGeom>
                <a:avLst/>
                <a:gdLst>
                  <a:gd name="T0" fmla="*/ 0 w 29"/>
                  <a:gd name="T1" fmla="*/ 1 h 108"/>
                  <a:gd name="T2" fmla="*/ 0 w 29"/>
                  <a:gd name="T3" fmla="*/ 1 h 108"/>
                  <a:gd name="T4" fmla="*/ 0 w 29"/>
                  <a:gd name="T5" fmla="*/ 1 h 108"/>
                  <a:gd name="T6" fmla="*/ 0 w 29"/>
                  <a:gd name="T7" fmla="*/ 1 h 108"/>
                  <a:gd name="T8" fmla="*/ 0 w 29"/>
                  <a:gd name="T9" fmla="*/ 1 h 108"/>
                  <a:gd name="T10" fmla="*/ 0 w 29"/>
                  <a:gd name="T11" fmla="*/ 1 h 108"/>
                  <a:gd name="T12" fmla="*/ 0 w 29"/>
                  <a:gd name="T13" fmla="*/ 0 h 108"/>
                  <a:gd name="T14" fmla="*/ 0 w 29"/>
                  <a:gd name="T15" fmla="*/ 0 h 108"/>
                  <a:gd name="T16" fmla="*/ 0 w 29"/>
                  <a:gd name="T17" fmla="*/ 0 h 108"/>
                  <a:gd name="T18" fmla="*/ 0 w 29"/>
                  <a:gd name="T19" fmla="*/ 0 h 108"/>
                  <a:gd name="T20" fmla="*/ 0 w 29"/>
                  <a:gd name="T21" fmla="*/ 0 h 108"/>
                  <a:gd name="T22" fmla="*/ 0 w 29"/>
                  <a:gd name="T23" fmla="*/ 1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
                  <a:gd name="T37" fmla="*/ 0 h 108"/>
                  <a:gd name="T38" fmla="*/ 29 w 29"/>
                  <a:gd name="T39" fmla="*/ 108 h 10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 h="108">
                    <a:moveTo>
                      <a:pt x="26" y="75"/>
                    </a:moveTo>
                    <a:lnTo>
                      <a:pt x="29" y="108"/>
                    </a:lnTo>
                    <a:lnTo>
                      <a:pt x="14" y="91"/>
                    </a:lnTo>
                    <a:lnTo>
                      <a:pt x="7" y="76"/>
                    </a:lnTo>
                    <a:lnTo>
                      <a:pt x="1" y="54"/>
                    </a:lnTo>
                    <a:lnTo>
                      <a:pt x="0" y="43"/>
                    </a:lnTo>
                    <a:lnTo>
                      <a:pt x="1" y="14"/>
                    </a:lnTo>
                    <a:lnTo>
                      <a:pt x="8" y="0"/>
                    </a:lnTo>
                    <a:lnTo>
                      <a:pt x="12" y="5"/>
                    </a:lnTo>
                    <a:lnTo>
                      <a:pt x="16" y="8"/>
                    </a:lnTo>
                    <a:lnTo>
                      <a:pt x="21" y="17"/>
                    </a:lnTo>
                    <a:lnTo>
                      <a:pt x="26" y="7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15" name="Freeform 356"/>
              <p:cNvSpPr>
                <a:spLocks/>
              </p:cNvSpPr>
              <p:nvPr/>
            </p:nvSpPr>
            <p:spPr bwMode="auto">
              <a:xfrm>
                <a:off x="1058" y="2054"/>
                <a:ext cx="128" cy="87"/>
              </a:xfrm>
              <a:custGeom>
                <a:avLst/>
                <a:gdLst>
                  <a:gd name="T0" fmla="*/ 0 w 384"/>
                  <a:gd name="T1" fmla="*/ 3 h 262"/>
                  <a:gd name="T2" fmla="*/ 1 w 384"/>
                  <a:gd name="T3" fmla="*/ 2 h 262"/>
                  <a:gd name="T4" fmla="*/ 1 w 384"/>
                  <a:gd name="T5" fmla="*/ 2 h 262"/>
                  <a:gd name="T6" fmla="*/ 1 w 384"/>
                  <a:gd name="T7" fmla="*/ 1 h 262"/>
                  <a:gd name="T8" fmla="*/ 1 w 384"/>
                  <a:gd name="T9" fmla="*/ 1 h 262"/>
                  <a:gd name="T10" fmla="*/ 1 w 384"/>
                  <a:gd name="T11" fmla="*/ 1 h 262"/>
                  <a:gd name="T12" fmla="*/ 1 w 384"/>
                  <a:gd name="T13" fmla="*/ 1 h 262"/>
                  <a:gd name="T14" fmla="*/ 2 w 384"/>
                  <a:gd name="T15" fmla="*/ 2 h 262"/>
                  <a:gd name="T16" fmla="*/ 2 w 384"/>
                  <a:gd name="T17" fmla="*/ 2 h 262"/>
                  <a:gd name="T18" fmla="*/ 3 w 384"/>
                  <a:gd name="T19" fmla="*/ 2 h 262"/>
                  <a:gd name="T20" fmla="*/ 3 w 384"/>
                  <a:gd name="T21" fmla="*/ 2 h 262"/>
                  <a:gd name="T22" fmla="*/ 3 w 384"/>
                  <a:gd name="T23" fmla="*/ 2 h 262"/>
                  <a:gd name="T24" fmla="*/ 3 w 384"/>
                  <a:gd name="T25" fmla="*/ 2 h 262"/>
                  <a:gd name="T26" fmla="*/ 4 w 384"/>
                  <a:gd name="T27" fmla="*/ 2 h 262"/>
                  <a:gd name="T28" fmla="*/ 4 w 384"/>
                  <a:gd name="T29" fmla="*/ 3 h 262"/>
                  <a:gd name="T30" fmla="*/ 4 w 384"/>
                  <a:gd name="T31" fmla="*/ 3 h 262"/>
                  <a:gd name="T32" fmla="*/ 5 w 384"/>
                  <a:gd name="T33" fmla="*/ 3 h 262"/>
                  <a:gd name="T34" fmla="*/ 5 w 384"/>
                  <a:gd name="T35" fmla="*/ 2 h 262"/>
                  <a:gd name="T36" fmla="*/ 5 w 384"/>
                  <a:gd name="T37" fmla="*/ 2 h 262"/>
                  <a:gd name="T38" fmla="*/ 5 w 384"/>
                  <a:gd name="T39" fmla="*/ 1 h 262"/>
                  <a:gd name="T40" fmla="*/ 4 w 384"/>
                  <a:gd name="T41" fmla="*/ 1 h 262"/>
                  <a:gd name="T42" fmla="*/ 4 w 384"/>
                  <a:gd name="T43" fmla="*/ 0 h 262"/>
                  <a:gd name="T44" fmla="*/ 3 w 384"/>
                  <a:gd name="T45" fmla="*/ 0 h 262"/>
                  <a:gd name="T46" fmla="*/ 2 w 384"/>
                  <a:gd name="T47" fmla="*/ 0 h 262"/>
                  <a:gd name="T48" fmla="*/ 2 w 384"/>
                  <a:gd name="T49" fmla="*/ 0 h 262"/>
                  <a:gd name="T50" fmla="*/ 1 w 384"/>
                  <a:gd name="T51" fmla="*/ 0 h 262"/>
                  <a:gd name="T52" fmla="*/ 1 w 384"/>
                  <a:gd name="T53" fmla="*/ 0 h 262"/>
                  <a:gd name="T54" fmla="*/ 0 w 384"/>
                  <a:gd name="T55" fmla="*/ 1 h 262"/>
                  <a:gd name="T56" fmla="*/ 0 w 384"/>
                  <a:gd name="T57" fmla="*/ 1 h 262"/>
                  <a:gd name="T58" fmla="*/ 0 w 384"/>
                  <a:gd name="T59" fmla="*/ 2 h 262"/>
                  <a:gd name="T60" fmla="*/ 0 w 384"/>
                  <a:gd name="T61" fmla="*/ 2 h 262"/>
                  <a:gd name="T62" fmla="*/ 0 w 384"/>
                  <a:gd name="T63" fmla="*/ 3 h 262"/>
                  <a:gd name="T64" fmla="*/ 0 w 384"/>
                  <a:gd name="T65" fmla="*/ 3 h 262"/>
                  <a:gd name="T66" fmla="*/ 0 w 384"/>
                  <a:gd name="T67" fmla="*/ 3 h 2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4"/>
                  <a:gd name="T103" fmla="*/ 0 h 262"/>
                  <a:gd name="T104" fmla="*/ 384 w 384"/>
                  <a:gd name="T105" fmla="*/ 262 h 2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4" h="262">
                    <a:moveTo>
                      <a:pt x="39" y="262"/>
                    </a:moveTo>
                    <a:lnTo>
                      <a:pt x="39" y="257"/>
                    </a:lnTo>
                    <a:lnTo>
                      <a:pt x="36" y="213"/>
                    </a:lnTo>
                    <a:lnTo>
                      <a:pt x="42" y="190"/>
                    </a:lnTo>
                    <a:lnTo>
                      <a:pt x="46" y="180"/>
                    </a:lnTo>
                    <a:lnTo>
                      <a:pt x="48" y="159"/>
                    </a:lnTo>
                    <a:lnTo>
                      <a:pt x="55" y="138"/>
                    </a:lnTo>
                    <a:lnTo>
                      <a:pt x="60" y="108"/>
                    </a:lnTo>
                    <a:lnTo>
                      <a:pt x="68" y="93"/>
                    </a:lnTo>
                    <a:lnTo>
                      <a:pt x="81" y="80"/>
                    </a:lnTo>
                    <a:lnTo>
                      <a:pt x="89" y="73"/>
                    </a:lnTo>
                    <a:lnTo>
                      <a:pt x="96" y="77"/>
                    </a:lnTo>
                    <a:lnTo>
                      <a:pt x="107" y="80"/>
                    </a:lnTo>
                    <a:lnTo>
                      <a:pt x="121" y="91"/>
                    </a:lnTo>
                    <a:lnTo>
                      <a:pt x="162" y="117"/>
                    </a:lnTo>
                    <a:lnTo>
                      <a:pt x="175" y="134"/>
                    </a:lnTo>
                    <a:lnTo>
                      <a:pt x="185" y="149"/>
                    </a:lnTo>
                    <a:lnTo>
                      <a:pt x="196" y="162"/>
                    </a:lnTo>
                    <a:lnTo>
                      <a:pt x="212" y="175"/>
                    </a:lnTo>
                    <a:lnTo>
                      <a:pt x="220" y="179"/>
                    </a:lnTo>
                    <a:lnTo>
                      <a:pt x="228" y="185"/>
                    </a:lnTo>
                    <a:lnTo>
                      <a:pt x="235" y="189"/>
                    </a:lnTo>
                    <a:lnTo>
                      <a:pt x="244" y="193"/>
                    </a:lnTo>
                    <a:lnTo>
                      <a:pt x="255" y="198"/>
                    </a:lnTo>
                    <a:lnTo>
                      <a:pt x="268" y="200"/>
                    </a:lnTo>
                    <a:lnTo>
                      <a:pt x="274" y="200"/>
                    </a:lnTo>
                    <a:lnTo>
                      <a:pt x="284" y="198"/>
                    </a:lnTo>
                    <a:lnTo>
                      <a:pt x="291" y="193"/>
                    </a:lnTo>
                    <a:lnTo>
                      <a:pt x="301" y="204"/>
                    </a:lnTo>
                    <a:lnTo>
                      <a:pt x="318" y="216"/>
                    </a:lnTo>
                    <a:lnTo>
                      <a:pt x="332" y="224"/>
                    </a:lnTo>
                    <a:lnTo>
                      <a:pt x="339" y="213"/>
                    </a:lnTo>
                    <a:lnTo>
                      <a:pt x="347" y="262"/>
                    </a:lnTo>
                    <a:lnTo>
                      <a:pt x="370" y="231"/>
                    </a:lnTo>
                    <a:lnTo>
                      <a:pt x="377" y="216"/>
                    </a:lnTo>
                    <a:lnTo>
                      <a:pt x="380" y="200"/>
                    </a:lnTo>
                    <a:lnTo>
                      <a:pt x="384" y="179"/>
                    </a:lnTo>
                    <a:lnTo>
                      <a:pt x="384" y="158"/>
                    </a:lnTo>
                    <a:lnTo>
                      <a:pt x="379" y="127"/>
                    </a:lnTo>
                    <a:lnTo>
                      <a:pt x="372" y="105"/>
                    </a:lnTo>
                    <a:lnTo>
                      <a:pt x="365" y="88"/>
                    </a:lnTo>
                    <a:lnTo>
                      <a:pt x="354" y="74"/>
                    </a:lnTo>
                    <a:lnTo>
                      <a:pt x="336" y="52"/>
                    </a:lnTo>
                    <a:lnTo>
                      <a:pt x="301" y="30"/>
                    </a:lnTo>
                    <a:lnTo>
                      <a:pt x="280" y="19"/>
                    </a:lnTo>
                    <a:lnTo>
                      <a:pt x="255" y="9"/>
                    </a:lnTo>
                    <a:lnTo>
                      <a:pt x="219" y="1"/>
                    </a:lnTo>
                    <a:lnTo>
                      <a:pt x="196" y="0"/>
                    </a:lnTo>
                    <a:lnTo>
                      <a:pt x="162" y="1"/>
                    </a:lnTo>
                    <a:lnTo>
                      <a:pt x="139" y="5"/>
                    </a:lnTo>
                    <a:lnTo>
                      <a:pt x="116" y="9"/>
                    </a:lnTo>
                    <a:lnTo>
                      <a:pt x="90" y="18"/>
                    </a:lnTo>
                    <a:lnTo>
                      <a:pt x="73" y="26"/>
                    </a:lnTo>
                    <a:lnTo>
                      <a:pt x="55" y="38"/>
                    </a:lnTo>
                    <a:lnTo>
                      <a:pt x="36" y="54"/>
                    </a:lnTo>
                    <a:lnTo>
                      <a:pt x="22" y="77"/>
                    </a:lnTo>
                    <a:lnTo>
                      <a:pt x="14" y="88"/>
                    </a:lnTo>
                    <a:lnTo>
                      <a:pt x="9" y="105"/>
                    </a:lnTo>
                    <a:lnTo>
                      <a:pt x="4" y="126"/>
                    </a:lnTo>
                    <a:lnTo>
                      <a:pt x="2" y="147"/>
                    </a:lnTo>
                    <a:lnTo>
                      <a:pt x="0" y="165"/>
                    </a:lnTo>
                    <a:lnTo>
                      <a:pt x="1" y="182"/>
                    </a:lnTo>
                    <a:lnTo>
                      <a:pt x="4" y="198"/>
                    </a:lnTo>
                    <a:lnTo>
                      <a:pt x="11" y="215"/>
                    </a:lnTo>
                    <a:lnTo>
                      <a:pt x="21" y="237"/>
                    </a:lnTo>
                    <a:lnTo>
                      <a:pt x="26" y="246"/>
                    </a:lnTo>
                    <a:lnTo>
                      <a:pt x="31" y="255"/>
                    </a:lnTo>
                    <a:lnTo>
                      <a:pt x="39" y="26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16" name="Freeform 357"/>
              <p:cNvSpPr>
                <a:spLocks/>
              </p:cNvSpPr>
              <p:nvPr/>
            </p:nvSpPr>
            <p:spPr bwMode="auto">
              <a:xfrm>
                <a:off x="1067" y="2212"/>
                <a:ext cx="38" cy="73"/>
              </a:xfrm>
              <a:custGeom>
                <a:avLst/>
                <a:gdLst>
                  <a:gd name="T0" fmla="*/ 1 w 115"/>
                  <a:gd name="T1" fmla="*/ 3 h 219"/>
                  <a:gd name="T2" fmla="*/ 0 w 115"/>
                  <a:gd name="T3" fmla="*/ 2 h 219"/>
                  <a:gd name="T4" fmla="*/ 0 w 115"/>
                  <a:gd name="T5" fmla="*/ 1 h 219"/>
                  <a:gd name="T6" fmla="*/ 0 w 115"/>
                  <a:gd name="T7" fmla="*/ 1 h 219"/>
                  <a:gd name="T8" fmla="*/ 1 w 115"/>
                  <a:gd name="T9" fmla="*/ 0 h 219"/>
                  <a:gd name="T10" fmla="*/ 1 w 115"/>
                  <a:gd name="T11" fmla="*/ 0 h 219"/>
                  <a:gd name="T12" fmla="*/ 1 w 115"/>
                  <a:gd name="T13" fmla="*/ 0 h 219"/>
                  <a:gd name="T14" fmla="*/ 1 w 115"/>
                  <a:gd name="T15" fmla="*/ 1 h 219"/>
                  <a:gd name="T16" fmla="*/ 1 w 115"/>
                  <a:gd name="T17" fmla="*/ 1 h 219"/>
                  <a:gd name="T18" fmla="*/ 1 w 115"/>
                  <a:gd name="T19" fmla="*/ 1 h 219"/>
                  <a:gd name="T20" fmla="*/ 1 w 115"/>
                  <a:gd name="T21" fmla="*/ 1 h 219"/>
                  <a:gd name="T22" fmla="*/ 1 w 115"/>
                  <a:gd name="T23" fmla="*/ 1 h 219"/>
                  <a:gd name="T24" fmla="*/ 1 w 115"/>
                  <a:gd name="T25" fmla="*/ 2 h 219"/>
                  <a:gd name="T26" fmla="*/ 1 w 115"/>
                  <a:gd name="T27" fmla="*/ 3 h 219"/>
                  <a:gd name="T28" fmla="*/ 1 w 115"/>
                  <a:gd name="T29" fmla="*/ 3 h 2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5"/>
                  <a:gd name="T46" fmla="*/ 0 h 219"/>
                  <a:gd name="T47" fmla="*/ 115 w 115"/>
                  <a:gd name="T48" fmla="*/ 219 h 2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5" h="219">
                    <a:moveTo>
                      <a:pt x="57" y="219"/>
                    </a:moveTo>
                    <a:lnTo>
                      <a:pt x="27" y="159"/>
                    </a:lnTo>
                    <a:lnTo>
                      <a:pt x="9" y="111"/>
                    </a:lnTo>
                    <a:lnTo>
                      <a:pt x="0" y="69"/>
                    </a:lnTo>
                    <a:lnTo>
                      <a:pt x="44" y="1"/>
                    </a:lnTo>
                    <a:lnTo>
                      <a:pt x="49" y="0"/>
                    </a:lnTo>
                    <a:lnTo>
                      <a:pt x="51" y="20"/>
                    </a:lnTo>
                    <a:lnTo>
                      <a:pt x="58" y="48"/>
                    </a:lnTo>
                    <a:lnTo>
                      <a:pt x="66" y="69"/>
                    </a:lnTo>
                    <a:lnTo>
                      <a:pt x="80" y="88"/>
                    </a:lnTo>
                    <a:lnTo>
                      <a:pt x="95" y="106"/>
                    </a:lnTo>
                    <a:lnTo>
                      <a:pt x="106" y="118"/>
                    </a:lnTo>
                    <a:lnTo>
                      <a:pt x="115" y="127"/>
                    </a:lnTo>
                    <a:lnTo>
                      <a:pt x="58" y="218"/>
                    </a:lnTo>
                    <a:lnTo>
                      <a:pt x="57" y="21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17" name="Freeform 358"/>
              <p:cNvSpPr>
                <a:spLocks/>
              </p:cNvSpPr>
              <p:nvPr/>
            </p:nvSpPr>
            <p:spPr bwMode="auto">
              <a:xfrm>
                <a:off x="1123" y="2212"/>
                <a:ext cx="50" cy="72"/>
              </a:xfrm>
              <a:custGeom>
                <a:avLst/>
                <a:gdLst>
                  <a:gd name="T0" fmla="*/ 0 w 151"/>
                  <a:gd name="T1" fmla="*/ 2 h 217"/>
                  <a:gd name="T2" fmla="*/ 0 w 151"/>
                  <a:gd name="T3" fmla="*/ 1 h 217"/>
                  <a:gd name="T4" fmla="*/ 0 w 151"/>
                  <a:gd name="T5" fmla="*/ 1 h 217"/>
                  <a:gd name="T6" fmla="*/ 1 w 151"/>
                  <a:gd name="T7" fmla="*/ 1 h 217"/>
                  <a:gd name="T8" fmla="*/ 1 w 151"/>
                  <a:gd name="T9" fmla="*/ 1 h 217"/>
                  <a:gd name="T10" fmla="*/ 1 w 151"/>
                  <a:gd name="T11" fmla="*/ 1 h 217"/>
                  <a:gd name="T12" fmla="*/ 1 w 151"/>
                  <a:gd name="T13" fmla="*/ 1 h 217"/>
                  <a:gd name="T14" fmla="*/ 1 w 151"/>
                  <a:gd name="T15" fmla="*/ 0 h 217"/>
                  <a:gd name="T16" fmla="*/ 1 w 151"/>
                  <a:gd name="T17" fmla="*/ 0 h 217"/>
                  <a:gd name="T18" fmla="*/ 1 w 151"/>
                  <a:gd name="T19" fmla="*/ 0 h 217"/>
                  <a:gd name="T20" fmla="*/ 1 w 151"/>
                  <a:gd name="T21" fmla="*/ 0 h 217"/>
                  <a:gd name="T22" fmla="*/ 2 w 151"/>
                  <a:gd name="T23" fmla="*/ 1 h 217"/>
                  <a:gd name="T24" fmla="*/ 2 w 151"/>
                  <a:gd name="T25" fmla="*/ 1 h 217"/>
                  <a:gd name="T26" fmla="*/ 1 w 151"/>
                  <a:gd name="T27" fmla="*/ 2 h 217"/>
                  <a:gd name="T28" fmla="*/ 1 w 151"/>
                  <a:gd name="T29" fmla="*/ 2 h 217"/>
                  <a:gd name="T30" fmla="*/ 1 w 151"/>
                  <a:gd name="T31" fmla="*/ 3 h 217"/>
                  <a:gd name="T32" fmla="*/ 1 w 151"/>
                  <a:gd name="T33" fmla="*/ 3 h 217"/>
                  <a:gd name="T34" fmla="*/ 0 w 151"/>
                  <a:gd name="T35" fmla="*/ 2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1"/>
                  <a:gd name="T55" fmla="*/ 0 h 217"/>
                  <a:gd name="T56" fmla="*/ 151 w 151"/>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1" h="217">
                    <a:moveTo>
                      <a:pt x="0" y="127"/>
                    </a:moveTo>
                    <a:lnTo>
                      <a:pt x="22" y="120"/>
                    </a:lnTo>
                    <a:lnTo>
                      <a:pt x="34" y="114"/>
                    </a:lnTo>
                    <a:lnTo>
                      <a:pt x="44" y="107"/>
                    </a:lnTo>
                    <a:lnTo>
                      <a:pt x="58" y="95"/>
                    </a:lnTo>
                    <a:lnTo>
                      <a:pt x="67" y="84"/>
                    </a:lnTo>
                    <a:lnTo>
                      <a:pt x="96" y="45"/>
                    </a:lnTo>
                    <a:lnTo>
                      <a:pt x="104" y="31"/>
                    </a:lnTo>
                    <a:lnTo>
                      <a:pt x="108" y="15"/>
                    </a:lnTo>
                    <a:lnTo>
                      <a:pt x="106" y="0"/>
                    </a:lnTo>
                    <a:lnTo>
                      <a:pt x="115" y="8"/>
                    </a:lnTo>
                    <a:lnTo>
                      <a:pt x="151" y="65"/>
                    </a:lnTo>
                    <a:lnTo>
                      <a:pt x="128" y="117"/>
                    </a:lnTo>
                    <a:lnTo>
                      <a:pt x="117" y="141"/>
                    </a:lnTo>
                    <a:lnTo>
                      <a:pt x="98" y="171"/>
                    </a:lnTo>
                    <a:lnTo>
                      <a:pt x="67" y="217"/>
                    </a:lnTo>
                    <a:lnTo>
                      <a:pt x="66" y="216"/>
                    </a:lnTo>
                    <a:lnTo>
                      <a:pt x="0" y="12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18" name="Freeform 359"/>
              <p:cNvSpPr>
                <a:spLocks/>
              </p:cNvSpPr>
              <p:nvPr/>
            </p:nvSpPr>
            <p:spPr bwMode="auto">
              <a:xfrm>
                <a:off x="1084" y="2196"/>
                <a:ext cx="75" cy="58"/>
              </a:xfrm>
              <a:custGeom>
                <a:avLst/>
                <a:gdLst>
                  <a:gd name="T0" fmla="*/ 0 w 226"/>
                  <a:gd name="T1" fmla="*/ 1 h 174"/>
                  <a:gd name="T2" fmla="*/ 0 w 226"/>
                  <a:gd name="T3" fmla="*/ 1 h 174"/>
                  <a:gd name="T4" fmla="*/ 0 w 226"/>
                  <a:gd name="T5" fmla="*/ 0 h 174"/>
                  <a:gd name="T6" fmla="*/ 0 w 226"/>
                  <a:gd name="T7" fmla="*/ 0 h 174"/>
                  <a:gd name="T8" fmla="*/ 0 w 226"/>
                  <a:gd name="T9" fmla="*/ 1 h 174"/>
                  <a:gd name="T10" fmla="*/ 0 w 226"/>
                  <a:gd name="T11" fmla="*/ 1 h 174"/>
                  <a:gd name="T12" fmla="*/ 1 w 226"/>
                  <a:gd name="T13" fmla="*/ 1 h 174"/>
                  <a:gd name="T14" fmla="*/ 1 w 226"/>
                  <a:gd name="T15" fmla="*/ 1 h 174"/>
                  <a:gd name="T16" fmla="*/ 1 w 226"/>
                  <a:gd name="T17" fmla="*/ 1 h 174"/>
                  <a:gd name="T18" fmla="*/ 2 w 226"/>
                  <a:gd name="T19" fmla="*/ 1 h 174"/>
                  <a:gd name="T20" fmla="*/ 2 w 226"/>
                  <a:gd name="T21" fmla="*/ 1 h 174"/>
                  <a:gd name="T22" fmla="*/ 2 w 226"/>
                  <a:gd name="T23" fmla="*/ 1 h 174"/>
                  <a:gd name="T24" fmla="*/ 2 w 226"/>
                  <a:gd name="T25" fmla="*/ 1 h 174"/>
                  <a:gd name="T26" fmla="*/ 3 w 226"/>
                  <a:gd name="T27" fmla="*/ 0 h 174"/>
                  <a:gd name="T28" fmla="*/ 3 w 226"/>
                  <a:gd name="T29" fmla="*/ 0 h 174"/>
                  <a:gd name="T30" fmla="*/ 3 w 226"/>
                  <a:gd name="T31" fmla="*/ 0 h 174"/>
                  <a:gd name="T32" fmla="*/ 3 w 226"/>
                  <a:gd name="T33" fmla="*/ 0 h 174"/>
                  <a:gd name="T34" fmla="*/ 3 w 226"/>
                  <a:gd name="T35" fmla="*/ 1 h 174"/>
                  <a:gd name="T36" fmla="*/ 3 w 226"/>
                  <a:gd name="T37" fmla="*/ 1 h 174"/>
                  <a:gd name="T38" fmla="*/ 3 w 226"/>
                  <a:gd name="T39" fmla="*/ 1 h 174"/>
                  <a:gd name="T40" fmla="*/ 3 w 226"/>
                  <a:gd name="T41" fmla="*/ 1 h 174"/>
                  <a:gd name="T42" fmla="*/ 2 w 226"/>
                  <a:gd name="T43" fmla="*/ 1 h 174"/>
                  <a:gd name="T44" fmla="*/ 2 w 226"/>
                  <a:gd name="T45" fmla="*/ 2 h 174"/>
                  <a:gd name="T46" fmla="*/ 2 w 226"/>
                  <a:gd name="T47" fmla="*/ 2 h 174"/>
                  <a:gd name="T48" fmla="*/ 2 w 226"/>
                  <a:gd name="T49" fmla="*/ 2 h 174"/>
                  <a:gd name="T50" fmla="*/ 2 w 226"/>
                  <a:gd name="T51" fmla="*/ 2 h 174"/>
                  <a:gd name="T52" fmla="*/ 2 w 226"/>
                  <a:gd name="T53" fmla="*/ 2 h 174"/>
                  <a:gd name="T54" fmla="*/ 1 w 226"/>
                  <a:gd name="T55" fmla="*/ 2 h 174"/>
                  <a:gd name="T56" fmla="*/ 1 w 226"/>
                  <a:gd name="T57" fmla="*/ 2 h 174"/>
                  <a:gd name="T58" fmla="*/ 1 w 226"/>
                  <a:gd name="T59" fmla="*/ 2 h 174"/>
                  <a:gd name="T60" fmla="*/ 1 w 226"/>
                  <a:gd name="T61" fmla="*/ 2 h 174"/>
                  <a:gd name="T62" fmla="*/ 0 w 226"/>
                  <a:gd name="T63" fmla="*/ 2 h 174"/>
                  <a:gd name="T64" fmla="*/ 0 w 226"/>
                  <a:gd name="T65" fmla="*/ 1 h 174"/>
                  <a:gd name="T66" fmla="*/ 0 w 226"/>
                  <a:gd name="T67" fmla="*/ 1 h 174"/>
                  <a:gd name="T68" fmla="*/ 0 w 226"/>
                  <a:gd name="T69" fmla="*/ 1 h 174"/>
                  <a:gd name="T70" fmla="*/ 0 w 226"/>
                  <a:gd name="T71" fmla="*/ 1 h 1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6"/>
                  <a:gd name="T109" fmla="*/ 0 h 174"/>
                  <a:gd name="T110" fmla="*/ 226 w 226"/>
                  <a:gd name="T111" fmla="*/ 174 h 1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6" h="174">
                    <a:moveTo>
                      <a:pt x="0" y="46"/>
                    </a:moveTo>
                    <a:lnTo>
                      <a:pt x="0" y="50"/>
                    </a:lnTo>
                    <a:lnTo>
                      <a:pt x="2" y="15"/>
                    </a:lnTo>
                    <a:lnTo>
                      <a:pt x="2" y="10"/>
                    </a:lnTo>
                    <a:lnTo>
                      <a:pt x="18" y="43"/>
                    </a:lnTo>
                    <a:lnTo>
                      <a:pt x="36" y="61"/>
                    </a:lnTo>
                    <a:lnTo>
                      <a:pt x="51" y="75"/>
                    </a:lnTo>
                    <a:lnTo>
                      <a:pt x="68" y="82"/>
                    </a:lnTo>
                    <a:lnTo>
                      <a:pt x="93" y="88"/>
                    </a:lnTo>
                    <a:lnTo>
                      <a:pt x="129" y="88"/>
                    </a:lnTo>
                    <a:lnTo>
                      <a:pt x="154" y="81"/>
                    </a:lnTo>
                    <a:lnTo>
                      <a:pt x="176" y="66"/>
                    </a:lnTo>
                    <a:lnTo>
                      <a:pt x="188" y="56"/>
                    </a:lnTo>
                    <a:lnTo>
                      <a:pt x="207" y="33"/>
                    </a:lnTo>
                    <a:lnTo>
                      <a:pt x="225" y="0"/>
                    </a:lnTo>
                    <a:lnTo>
                      <a:pt x="224" y="17"/>
                    </a:lnTo>
                    <a:lnTo>
                      <a:pt x="224" y="23"/>
                    </a:lnTo>
                    <a:lnTo>
                      <a:pt x="225" y="55"/>
                    </a:lnTo>
                    <a:lnTo>
                      <a:pt x="226" y="60"/>
                    </a:lnTo>
                    <a:lnTo>
                      <a:pt x="221" y="78"/>
                    </a:lnTo>
                    <a:lnTo>
                      <a:pt x="213" y="92"/>
                    </a:lnTo>
                    <a:lnTo>
                      <a:pt x="202" y="108"/>
                    </a:lnTo>
                    <a:lnTo>
                      <a:pt x="185" y="132"/>
                    </a:lnTo>
                    <a:lnTo>
                      <a:pt x="175" y="142"/>
                    </a:lnTo>
                    <a:lnTo>
                      <a:pt x="165" y="153"/>
                    </a:lnTo>
                    <a:lnTo>
                      <a:pt x="152" y="160"/>
                    </a:lnTo>
                    <a:lnTo>
                      <a:pt x="139" y="167"/>
                    </a:lnTo>
                    <a:lnTo>
                      <a:pt x="117" y="174"/>
                    </a:lnTo>
                    <a:lnTo>
                      <a:pt x="66" y="174"/>
                    </a:lnTo>
                    <a:lnTo>
                      <a:pt x="56" y="165"/>
                    </a:lnTo>
                    <a:lnTo>
                      <a:pt x="47" y="153"/>
                    </a:lnTo>
                    <a:lnTo>
                      <a:pt x="30" y="135"/>
                    </a:lnTo>
                    <a:lnTo>
                      <a:pt x="16" y="116"/>
                    </a:lnTo>
                    <a:lnTo>
                      <a:pt x="9" y="95"/>
                    </a:lnTo>
                    <a:lnTo>
                      <a:pt x="1" y="66"/>
                    </a:lnTo>
                    <a:lnTo>
                      <a:pt x="0" y="4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19" name="Freeform 360"/>
              <p:cNvSpPr>
                <a:spLocks/>
              </p:cNvSpPr>
              <p:nvPr/>
            </p:nvSpPr>
            <p:spPr bwMode="auto">
              <a:xfrm>
                <a:off x="1097" y="2254"/>
                <a:ext cx="34" cy="62"/>
              </a:xfrm>
              <a:custGeom>
                <a:avLst/>
                <a:gdLst>
                  <a:gd name="T0" fmla="*/ 0 w 103"/>
                  <a:gd name="T1" fmla="*/ 0 h 186"/>
                  <a:gd name="T2" fmla="*/ 0 w 103"/>
                  <a:gd name="T3" fmla="*/ 1 h 186"/>
                  <a:gd name="T4" fmla="*/ 0 w 103"/>
                  <a:gd name="T5" fmla="*/ 2 h 186"/>
                  <a:gd name="T6" fmla="*/ 1 w 103"/>
                  <a:gd name="T7" fmla="*/ 2 h 186"/>
                  <a:gd name="T8" fmla="*/ 1 w 103"/>
                  <a:gd name="T9" fmla="*/ 2 h 186"/>
                  <a:gd name="T10" fmla="*/ 1 w 103"/>
                  <a:gd name="T11" fmla="*/ 1 h 186"/>
                  <a:gd name="T12" fmla="*/ 1 w 103"/>
                  <a:gd name="T13" fmla="*/ 0 h 186"/>
                  <a:gd name="T14" fmla="*/ 1 w 103"/>
                  <a:gd name="T15" fmla="*/ 0 h 186"/>
                  <a:gd name="T16" fmla="*/ 0 w 103"/>
                  <a:gd name="T17" fmla="*/ 0 h 186"/>
                  <a:gd name="T18" fmla="*/ 0 w 103"/>
                  <a:gd name="T19" fmla="*/ 0 h 1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3"/>
                  <a:gd name="T31" fmla="*/ 0 h 186"/>
                  <a:gd name="T32" fmla="*/ 103 w 103"/>
                  <a:gd name="T33" fmla="*/ 186 h 1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3" h="186">
                    <a:moveTo>
                      <a:pt x="3" y="34"/>
                    </a:moveTo>
                    <a:lnTo>
                      <a:pt x="28" y="78"/>
                    </a:lnTo>
                    <a:lnTo>
                      <a:pt x="0" y="135"/>
                    </a:lnTo>
                    <a:lnTo>
                      <a:pt x="53" y="186"/>
                    </a:lnTo>
                    <a:lnTo>
                      <a:pt x="103" y="135"/>
                    </a:lnTo>
                    <a:lnTo>
                      <a:pt x="77" y="77"/>
                    </a:lnTo>
                    <a:lnTo>
                      <a:pt x="103" y="32"/>
                    </a:lnTo>
                    <a:lnTo>
                      <a:pt x="77" y="0"/>
                    </a:lnTo>
                    <a:lnTo>
                      <a:pt x="27" y="0"/>
                    </a:lnTo>
                    <a:lnTo>
                      <a:pt x="3" y="3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20" name="Freeform 361"/>
              <p:cNvSpPr>
                <a:spLocks/>
              </p:cNvSpPr>
              <p:nvPr/>
            </p:nvSpPr>
            <p:spPr bwMode="auto">
              <a:xfrm>
                <a:off x="1086" y="2265"/>
                <a:ext cx="20" cy="33"/>
              </a:xfrm>
              <a:custGeom>
                <a:avLst/>
                <a:gdLst>
                  <a:gd name="T0" fmla="*/ 0 w 60"/>
                  <a:gd name="T1" fmla="*/ 0 h 99"/>
                  <a:gd name="T2" fmla="*/ 0 w 60"/>
                  <a:gd name="T3" fmla="*/ 0 h 99"/>
                  <a:gd name="T4" fmla="*/ 0 w 60"/>
                  <a:gd name="T5" fmla="*/ 0 h 99"/>
                  <a:gd name="T6" fmla="*/ 0 w 60"/>
                  <a:gd name="T7" fmla="*/ 1 h 99"/>
                  <a:gd name="T8" fmla="*/ 0 w 60"/>
                  <a:gd name="T9" fmla="*/ 1 h 99"/>
                  <a:gd name="T10" fmla="*/ 0 w 60"/>
                  <a:gd name="T11" fmla="*/ 1 h 99"/>
                  <a:gd name="T12" fmla="*/ 0 w 60"/>
                  <a:gd name="T13" fmla="*/ 1 h 99"/>
                  <a:gd name="T14" fmla="*/ 0 w 60"/>
                  <a:gd name="T15" fmla="*/ 1 h 99"/>
                  <a:gd name="T16" fmla="*/ 1 w 60"/>
                  <a:gd name="T17" fmla="*/ 1 h 99"/>
                  <a:gd name="T18" fmla="*/ 1 w 60"/>
                  <a:gd name="T19" fmla="*/ 1 h 99"/>
                  <a:gd name="T20" fmla="*/ 1 w 60"/>
                  <a:gd name="T21" fmla="*/ 0 h 99"/>
                  <a:gd name="T22" fmla="*/ 0 w 60"/>
                  <a:gd name="T23" fmla="*/ 0 h 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0"/>
                  <a:gd name="T37" fmla="*/ 0 h 99"/>
                  <a:gd name="T38" fmla="*/ 60 w 60"/>
                  <a:gd name="T39" fmla="*/ 99 h 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0" h="99">
                    <a:moveTo>
                      <a:pt x="35" y="0"/>
                    </a:moveTo>
                    <a:lnTo>
                      <a:pt x="22" y="20"/>
                    </a:lnTo>
                    <a:lnTo>
                      <a:pt x="10" y="39"/>
                    </a:lnTo>
                    <a:lnTo>
                      <a:pt x="2" y="57"/>
                    </a:lnTo>
                    <a:lnTo>
                      <a:pt x="0" y="58"/>
                    </a:lnTo>
                    <a:lnTo>
                      <a:pt x="11" y="76"/>
                    </a:lnTo>
                    <a:lnTo>
                      <a:pt x="33" y="99"/>
                    </a:lnTo>
                    <a:lnTo>
                      <a:pt x="40" y="87"/>
                    </a:lnTo>
                    <a:lnTo>
                      <a:pt x="48" y="69"/>
                    </a:lnTo>
                    <a:lnTo>
                      <a:pt x="60" y="45"/>
                    </a:lnTo>
                    <a:lnTo>
                      <a:pt x="47" y="20"/>
                    </a:lnTo>
                    <a:lnTo>
                      <a:pt x="35"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21" name="Freeform 362"/>
              <p:cNvSpPr>
                <a:spLocks/>
              </p:cNvSpPr>
              <p:nvPr/>
            </p:nvSpPr>
            <p:spPr bwMode="auto">
              <a:xfrm>
                <a:off x="1123" y="2265"/>
                <a:ext cx="22" cy="35"/>
              </a:xfrm>
              <a:custGeom>
                <a:avLst/>
                <a:gdLst>
                  <a:gd name="T0" fmla="*/ 1 w 66"/>
                  <a:gd name="T1" fmla="*/ 1 h 104"/>
                  <a:gd name="T2" fmla="*/ 1 w 66"/>
                  <a:gd name="T3" fmla="*/ 1 h 104"/>
                  <a:gd name="T4" fmla="*/ 0 w 66"/>
                  <a:gd name="T5" fmla="*/ 1 h 104"/>
                  <a:gd name="T6" fmla="*/ 0 w 66"/>
                  <a:gd name="T7" fmla="*/ 1 h 104"/>
                  <a:gd name="T8" fmla="*/ 0 w 66"/>
                  <a:gd name="T9" fmla="*/ 0 h 104"/>
                  <a:gd name="T10" fmla="*/ 1 w 66"/>
                  <a:gd name="T11" fmla="*/ 1 h 104"/>
                  <a:gd name="T12" fmla="*/ 1 w 66"/>
                  <a:gd name="T13" fmla="*/ 1 h 104"/>
                  <a:gd name="T14" fmla="*/ 0 60000 65536"/>
                  <a:gd name="T15" fmla="*/ 0 60000 65536"/>
                  <a:gd name="T16" fmla="*/ 0 60000 65536"/>
                  <a:gd name="T17" fmla="*/ 0 60000 65536"/>
                  <a:gd name="T18" fmla="*/ 0 60000 65536"/>
                  <a:gd name="T19" fmla="*/ 0 60000 65536"/>
                  <a:gd name="T20" fmla="*/ 0 60000 65536"/>
                  <a:gd name="T21" fmla="*/ 0 w 66"/>
                  <a:gd name="T22" fmla="*/ 0 h 104"/>
                  <a:gd name="T23" fmla="*/ 66 w 66"/>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104">
                    <a:moveTo>
                      <a:pt x="66" y="57"/>
                    </a:moveTo>
                    <a:lnTo>
                      <a:pt x="45" y="82"/>
                    </a:lnTo>
                    <a:lnTo>
                      <a:pt x="25" y="104"/>
                    </a:lnTo>
                    <a:lnTo>
                      <a:pt x="0" y="45"/>
                    </a:lnTo>
                    <a:lnTo>
                      <a:pt x="25" y="0"/>
                    </a:lnTo>
                    <a:lnTo>
                      <a:pt x="66" y="54"/>
                    </a:lnTo>
                    <a:lnTo>
                      <a:pt x="66" y="5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22" name="Freeform 363"/>
              <p:cNvSpPr>
                <a:spLocks/>
              </p:cNvSpPr>
              <p:nvPr/>
            </p:nvSpPr>
            <p:spPr bwMode="auto">
              <a:xfrm>
                <a:off x="1220" y="2509"/>
                <a:ext cx="216" cy="411"/>
              </a:xfrm>
              <a:custGeom>
                <a:avLst/>
                <a:gdLst>
                  <a:gd name="T0" fmla="*/ 0 w 650"/>
                  <a:gd name="T1" fmla="*/ 13 h 1235"/>
                  <a:gd name="T2" fmla="*/ 0 w 650"/>
                  <a:gd name="T3" fmla="*/ 12 h 1235"/>
                  <a:gd name="T4" fmla="*/ 1 w 650"/>
                  <a:gd name="T5" fmla="*/ 8 h 1235"/>
                  <a:gd name="T6" fmla="*/ 2 w 650"/>
                  <a:gd name="T7" fmla="*/ 5 h 1235"/>
                  <a:gd name="T8" fmla="*/ 2 w 650"/>
                  <a:gd name="T9" fmla="*/ 2 h 1235"/>
                  <a:gd name="T10" fmla="*/ 2 w 650"/>
                  <a:gd name="T11" fmla="*/ 1 h 1235"/>
                  <a:gd name="T12" fmla="*/ 3 w 650"/>
                  <a:gd name="T13" fmla="*/ 0 h 1235"/>
                  <a:gd name="T14" fmla="*/ 3 w 650"/>
                  <a:gd name="T15" fmla="*/ 1 h 1235"/>
                  <a:gd name="T16" fmla="*/ 3 w 650"/>
                  <a:gd name="T17" fmla="*/ 1 h 1235"/>
                  <a:gd name="T18" fmla="*/ 3 w 650"/>
                  <a:gd name="T19" fmla="*/ 1 h 1235"/>
                  <a:gd name="T20" fmla="*/ 3 w 650"/>
                  <a:gd name="T21" fmla="*/ 1 h 1235"/>
                  <a:gd name="T22" fmla="*/ 4 w 650"/>
                  <a:gd name="T23" fmla="*/ 1 h 1235"/>
                  <a:gd name="T24" fmla="*/ 4 w 650"/>
                  <a:gd name="T25" fmla="*/ 1 h 1235"/>
                  <a:gd name="T26" fmla="*/ 4 w 650"/>
                  <a:gd name="T27" fmla="*/ 1 h 1235"/>
                  <a:gd name="T28" fmla="*/ 4 w 650"/>
                  <a:gd name="T29" fmla="*/ 1 h 1235"/>
                  <a:gd name="T30" fmla="*/ 4 w 650"/>
                  <a:gd name="T31" fmla="*/ 1 h 1235"/>
                  <a:gd name="T32" fmla="*/ 4 w 650"/>
                  <a:gd name="T33" fmla="*/ 1 h 1235"/>
                  <a:gd name="T34" fmla="*/ 5 w 650"/>
                  <a:gd name="T35" fmla="*/ 1 h 1235"/>
                  <a:gd name="T36" fmla="*/ 5 w 650"/>
                  <a:gd name="T37" fmla="*/ 1 h 1235"/>
                  <a:gd name="T38" fmla="*/ 5 w 650"/>
                  <a:gd name="T39" fmla="*/ 1 h 1235"/>
                  <a:gd name="T40" fmla="*/ 5 w 650"/>
                  <a:gd name="T41" fmla="*/ 1 h 1235"/>
                  <a:gd name="T42" fmla="*/ 5 w 650"/>
                  <a:gd name="T43" fmla="*/ 1 h 1235"/>
                  <a:gd name="T44" fmla="*/ 5 w 650"/>
                  <a:gd name="T45" fmla="*/ 1 h 1235"/>
                  <a:gd name="T46" fmla="*/ 5 w 650"/>
                  <a:gd name="T47" fmla="*/ 0 h 1235"/>
                  <a:gd name="T48" fmla="*/ 5 w 650"/>
                  <a:gd name="T49" fmla="*/ 0 h 1235"/>
                  <a:gd name="T50" fmla="*/ 5 w 650"/>
                  <a:gd name="T51" fmla="*/ 0 h 1235"/>
                  <a:gd name="T52" fmla="*/ 6 w 650"/>
                  <a:gd name="T53" fmla="*/ 1 h 1235"/>
                  <a:gd name="T54" fmla="*/ 6 w 650"/>
                  <a:gd name="T55" fmla="*/ 1 h 1235"/>
                  <a:gd name="T56" fmla="*/ 6 w 650"/>
                  <a:gd name="T57" fmla="*/ 1 h 1235"/>
                  <a:gd name="T58" fmla="*/ 6 w 650"/>
                  <a:gd name="T59" fmla="*/ 1 h 1235"/>
                  <a:gd name="T60" fmla="*/ 6 w 650"/>
                  <a:gd name="T61" fmla="*/ 2 h 1235"/>
                  <a:gd name="T62" fmla="*/ 7 w 650"/>
                  <a:gd name="T63" fmla="*/ 2 h 1235"/>
                  <a:gd name="T64" fmla="*/ 7 w 650"/>
                  <a:gd name="T65" fmla="*/ 2 h 1235"/>
                  <a:gd name="T66" fmla="*/ 7 w 650"/>
                  <a:gd name="T67" fmla="*/ 8 h 1235"/>
                  <a:gd name="T68" fmla="*/ 8 w 650"/>
                  <a:gd name="T69" fmla="*/ 15 h 1235"/>
                  <a:gd name="T70" fmla="*/ 8 w 650"/>
                  <a:gd name="T71" fmla="*/ 15 h 1235"/>
                  <a:gd name="T72" fmla="*/ 7 w 650"/>
                  <a:gd name="T73" fmla="*/ 15 h 1235"/>
                  <a:gd name="T74" fmla="*/ 6 w 650"/>
                  <a:gd name="T75" fmla="*/ 15 h 1235"/>
                  <a:gd name="T76" fmla="*/ 6 w 650"/>
                  <a:gd name="T77" fmla="*/ 15 h 1235"/>
                  <a:gd name="T78" fmla="*/ 5 w 650"/>
                  <a:gd name="T79" fmla="*/ 15 h 1235"/>
                  <a:gd name="T80" fmla="*/ 5 w 650"/>
                  <a:gd name="T81" fmla="*/ 15 h 1235"/>
                  <a:gd name="T82" fmla="*/ 4 w 650"/>
                  <a:gd name="T83" fmla="*/ 15 h 1235"/>
                  <a:gd name="T84" fmla="*/ 3 w 650"/>
                  <a:gd name="T85" fmla="*/ 15 h 1235"/>
                  <a:gd name="T86" fmla="*/ 2 w 650"/>
                  <a:gd name="T87" fmla="*/ 15 h 1235"/>
                  <a:gd name="T88" fmla="*/ 1 w 650"/>
                  <a:gd name="T89" fmla="*/ 15 h 1235"/>
                  <a:gd name="T90" fmla="*/ 1 w 650"/>
                  <a:gd name="T91" fmla="*/ 15 h 1235"/>
                  <a:gd name="T92" fmla="*/ 0 w 650"/>
                  <a:gd name="T93" fmla="*/ 15 h 1235"/>
                  <a:gd name="T94" fmla="*/ 0 w 650"/>
                  <a:gd name="T95" fmla="*/ 14 h 1235"/>
                  <a:gd name="T96" fmla="*/ 0 w 650"/>
                  <a:gd name="T97" fmla="*/ 13 h 123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50"/>
                  <a:gd name="T148" fmla="*/ 0 h 1235"/>
                  <a:gd name="T149" fmla="*/ 650 w 650"/>
                  <a:gd name="T150" fmla="*/ 1235 h 123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50" h="1235">
                    <a:moveTo>
                      <a:pt x="17" y="1067"/>
                    </a:moveTo>
                    <a:lnTo>
                      <a:pt x="36" y="945"/>
                    </a:lnTo>
                    <a:lnTo>
                      <a:pt x="89" y="644"/>
                    </a:lnTo>
                    <a:lnTo>
                      <a:pt x="128" y="387"/>
                    </a:lnTo>
                    <a:lnTo>
                      <a:pt x="148" y="159"/>
                    </a:lnTo>
                    <a:lnTo>
                      <a:pt x="151" y="51"/>
                    </a:lnTo>
                    <a:lnTo>
                      <a:pt x="259" y="0"/>
                    </a:lnTo>
                    <a:lnTo>
                      <a:pt x="259" y="41"/>
                    </a:lnTo>
                    <a:lnTo>
                      <a:pt x="260" y="53"/>
                    </a:lnTo>
                    <a:lnTo>
                      <a:pt x="264" y="66"/>
                    </a:lnTo>
                    <a:lnTo>
                      <a:pt x="275" y="78"/>
                    </a:lnTo>
                    <a:lnTo>
                      <a:pt x="287" y="85"/>
                    </a:lnTo>
                    <a:lnTo>
                      <a:pt x="300" y="90"/>
                    </a:lnTo>
                    <a:lnTo>
                      <a:pt x="312" y="93"/>
                    </a:lnTo>
                    <a:lnTo>
                      <a:pt x="325" y="95"/>
                    </a:lnTo>
                    <a:lnTo>
                      <a:pt x="349" y="94"/>
                    </a:lnTo>
                    <a:lnTo>
                      <a:pt x="365" y="91"/>
                    </a:lnTo>
                    <a:lnTo>
                      <a:pt x="383" y="86"/>
                    </a:lnTo>
                    <a:lnTo>
                      <a:pt x="394" y="80"/>
                    </a:lnTo>
                    <a:lnTo>
                      <a:pt x="405" y="73"/>
                    </a:lnTo>
                    <a:lnTo>
                      <a:pt x="412" y="65"/>
                    </a:lnTo>
                    <a:lnTo>
                      <a:pt x="418" y="55"/>
                    </a:lnTo>
                    <a:lnTo>
                      <a:pt x="418" y="42"/>
                    </a:lnTo>
                    <a:lnTo>
                      <a:pt x="416" y="27"/>
                    </a:lnTo>
                    <a:lnTo>
                      <a:pt x="416" y="9"/>
                    </a:lnTo>
                    <a:lnTo>
                      <a:pt x="418" y="7"/>
                    </a:lnTo>
                    <a:lnTo>
                      <a:pt x="511" y="53"/>
                    </a:lnTo>
                    <a:lnTo>
                      <a:pt x="511" y="65"/>
                    </a:lnTo>
                    <a:lnTo>
                      <a:pt x="514" y="85"/>
                    </a:lnTo>
                    <a:lnTo>
                      <a:pt x="523" y="107"/>
                    </a:lnTo>
                    <a:lnTo>
                      <a:pt x="531" y="124"/>
                    </a:lnTo>
                    <a:lnTo>
                      <a:pt x="546" y="139"/>
                    </a:lnTo>
                    <a:lnTo>
                      <a:pt x="545" y="139"/>
                    </a:lnTo>
                    <a:lnTo>
                      <a:pt x="578" y="666"/>
                    </a:lnTo>
                    <a:lnTo>
                      <a:pt x="650" y="1204"/>
                    </a:lnTo>
                    <a:lnTo>
                      <a:pt x="613" y="1214"/>
                    </a:lnTo>
                    <a:lnTo>
                      <a:pt x="568" y="1222"/>
                    </a:lnTo>
                    <a:lnTo>
                      <a:pt x="527" y="1228"/>
                    </a:lnTo>
                    <a:lnTo>
                      <a:pt x="499" y="1231"/>
                    </a:lnTo>
                    <a:lnTo>
                      <a:pt x="416" y="1235"/>
                    </a:lnTo>
                    <a:lnTo>
                      <a:pt x="369" y="1235"/>
                    </a:lnTo>
                    <a:lnTo>
                      <a:pt x="288" y="1235"/>
                    </a:lnTo>
                    <a:lnTo>
                      <a:pt x="208" y="1229"/>
                    </a:lnTo>
                    <a:lnTo>
                      <a:pt x="129" y="1219"/>
                    </a:lnTo>
                    <a:lnTo>
                      <a:pt x="97" y="1209"/>
                    </a:lnTo>
                    <a:lnTo>
                      <a:pt x="58" y="1196"/>
                    </a:lnTo>
                    <a:lnTo>
                      <a:pt x="23" y="1182"/>
                    </a:lnTo>
                    <a:lnTo>
                      <a:pt x="0" y="1169"/>
                    </a:lnTo>
                    <a:lnTo>
                      <a:pt x="17" y="106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23" name="Freeform 364"/>
              <p:cNvSpPr>
                <a:spLocks/>
              </p:cNvSpPr>
              <p:nvPr/>
            </p:nvSpPr>
            <p:spPr bwMode="auto">
              <a:xfrm>
                <a:off x="732" y="2552"/>
                <a:ext cx="236" cy="436"/>
              </a:xfrm>
              <a:custGeom>
                <a:avLst/>
                <a:gdLst>
                  <a:gd name="T0" fmla="*/ 1 w 708"/>
                  <a:gd name="T1" fmla="*/ 1 h 1309"/>
                  <a:gd name="T2" fmla="*/ 1 w 708"/>
                  <a:gd name="T3" fmla="*/ 2 h 1309"/>
                  <a:gd name="T4" fmla="*/ 1 w 708"/>
                  <a:gd name="T5" fmla="*/ 2 h 1309"/>
                  <a:gd name="T6" fmla="*/ 1 w 708"/>
                  <a:gd name="T7" fmla="*/ 3 h 1309"/>
                  <a:gd name="T8" fmla="*/ 1 w 708"/>
                  <a:gd name="T9" fmla="*/ 8 h 1309"/>
                  <a:gd name="T10" fmla="*/ 1 w 708"/>
                  <a:gd name="T11" fmla="*/ 10 h 1309"/>
                  <a:gd name="T12" fmla="*/ 0 w 708"/>
                  <a:gd name="T13" fmla="*/ 13 h 1309"/>
                  <a:gd name="T14" fmla="*/ 0 w 708"/>
                  <a:gd name="T15" fmla="*/ 14 h 1309"/>
                  <a:gd name="T16" fmla="*/ 0 w 708"/>
                  <a:gd name="T17" fmla="*/ 15 h 1309"/>
                  <a:gd name="T18" fmla="*/ 0 w 708"/>
                  <a:gd name="T19" fmla="*/ 15 h 1309"/>
                  <a:gd name="T20" fmla="*/ 1 w 708"/>
                  <a:gd name="T21" fmla="*/ 15 h 1309"/>
                  <a:gd name="T22" fmla="*/ 1 w 708"/>
                  <a:gd name="T23" fmla="*/ 16 h 1309"/>
                  <a:gd name="T24" fmla="*/ 2 w 708"/>
                  <a:gd name="T25" fmla="*/ 16 h 1309"/>
                  <a:gd name="T26" fmla="*/ 3 w 708"/>
                  <a:gd name="T27" fmla="*/ 16 h 1309"/>
                  <a:gd name="T28" fmla="*/ 3 w 708"/>
                  <a:gd name="T29" fmla="*/ 16 h 1309"/>
                  <a:gd name="T30" fmla="*/ 4 w 708"/>
                  <a:gd name="T31" fmla="*/ 16 h 1309"/>
                  <a:gd name="T32" fmla="*/ 4 w 708"/>
                  <a:gd name="T33" fmla="*/ 16 h 1309"/>
                  <a:gd name="T34" fmla="*/ 5 w 708"/>
                  <a:gd name="T35" fmla="*/ 16 h 1309"/>
                  <a:gd name="T36" fmla="*/ 5 w 708"/>
                  <a:gd name="T37" fmla="*/ 16 h 1309"/>
                  <a:gd name="T38" fmla="*/ 6 w 708"/>
                  <a:gd name="T39" fmla="*/ 16 h 1309"/>
                  <a:gd name="T40" fmla="*/ 7 w 708"/>
                  <a:gd name="T41" fmla="*/ 16 h 1309"/>
                  <a:gd name="T42" fmla="*/ 7 w 708"/>
                  <a:gd name="T43" fmla="*/ 16 h 1309"/>
                  <a:gd name="T44" fmla="*/ 8 w 708"/>
                  <a:gd name="T45" fmla="*/ 16 h 1309"/>
                  <a:gd name="T46" fmla="*/ 8 w 708"/>
                  <a:gd name="T47" fmla="*/ 16 h 1309"/>
                  <a:gd name="T48" fmla="*/ 8 w 708"/>
                  <a:gd name="T49" fmla="*/ 16 h 1309"/>
                  <a:gd name="T50" fmla="*/ 8 w 708"/>
                  <a:gd name="T51" fmla="*/ 16 h 1309"/>
                  <a:gd name="T52" fmla="*/ 9 w 708"/>
                  <a:gd name="T53" fmla="*/ 15 h 1309"/>
                  <a:gd name="T54" fmla="*/ 8 w 708"/>
                  <a:gd name="T55" fmla="*/ 4 h 1309"/>
                  <a:gd name="T56" fmla="*/ 8 w 708"/>
                  <a:gd name="T57" fmla="*/ 2 h 1309"/>
                  <a:gd name="T58" fmla="*/ 8 w 708"/>
                  <a:gd name="T59" fmla="*/ 2 h 1309"/>
                  <a:gd name="T60" fmla="*/ 8 w 708"/>
                  <a:gd name="T61" fmla="*/ 1 h 1309"/>
                  <a:gd name="T62" fmla="*/ 8 w 708"/>
                  <a:gd name="T63" fmla="*/ 1 h 1309"/>
                  <a:gd name="T64" fmla="*/ 8 w 708"/>
                  <a:gd name="T65" fmla="*/ 1 h 1309"/>
                  <a:gd name="T66" fmla="*/ 8 w 708"/>
                  <a:gd name="T67" fmla="*/ 1 h 1309"/>
                  <a:gd name="T68" fmla="*/ 7 w 708"/>
                  <a:gd name="T69" fmla="*/ 0 h 1309"/>
                  <a:gd name="T70" fmla="*/ 7 w 708"/>
                  <a:gd name="T71" fmla="*/ 0 h 1309"/>
                  <a:gd name="T72" fmla="*/ 7 w 708"/>
                  <a:gd name="T73" fmla="*/ 0 h 1309"/>
                  <a:gd name="T74" fmla="*/ 7 w 708"/>
                  <a:gd name="T75" fmla="*/ 0 h 1309"/>
                  <a:gd name="T76" fmla="*/ 6 w 708"/>
                  <a:gd name="T77" fmla="*/ 0 h 1309"/>
                  <a:gd name="T78" fmla="*/ 6 w 708"/>
                  <a:gd name="T79" fmla="*/ 0 h 1309"/>
                  <a:gd name="T80" fmla="*/ 5 w 708"/>
                  <a:gd name="T81" fmla="*/ 0 h 1309"/>
                  <a:gd name="T82" fmla="*/ 5 w 708"/>
                  <a:gd name="T83" fmla="*/ 0 h 1309"/>
                  <a:gd name="T84" fmla="*/ 3 w 708"/>
                  <a:gd name="T85" fmla="*/ 0 h 1309"/>
                  <a:gd name="T86" fmla="*/ 2 w 708"/>
                  <a:gd name="T87" fmla="*/ 0 h 1309"/>
                  <a:gd name="T88" fmla="*/ 2 w 708"/>
                  <a:gd name="T89" fmla="*/ 0 h 1309"/>
                  <a:gd name="T90" fmla="*/ 2 w 708"/>
                  <a:gd name="T91" fmla="*/ 0 h 1309"/>
                  <a:gd name="T92" fmla="*/ 1 w 708"/>
                  <a:gd name="T93" fmla="*/ 0 h 1309"/>
                  <a:gd name="T94" fmla="*/ 1 w 708"/>
                  <a:gd name="T95" fmla="*/ 0 h 1309"/>
                  <a:gd name="T96" fmla="*/ 1 w 708"/>
                  <a:gd name="T97" fmla="*/ 0 h 1309"/>
                  <a:gd name="T98" fmla="*/ 1 w 708"/>
                  <a:gd name="T99" fmla="*/ 1 h 1309"/>
                  <a:gd name="T100" fmla="*/ 1 w 708"/>
                  <a:gd name="T101" fmla="*/ 1 h 13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08"/>
                  <a:gd name="T154" fmla="*/ 0 h 1309"/>
                  <a:gd name="T155" fmla="*/ 708 w 708"/>
                  <a:gd name="T156" fmla="*/ 1309 h 13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08" h="1309">
                    <a:moveTo>
                      <a:pt x="95" y="95"/>
                    </a:moveTo>
                    <a:lnTo>
                      <a:pt x="94" y="127"/>
                    </a:lnTo>
                    <a:lnTo>
                      <a:pt x="99" y="193"/>
                    </a:lnTo>
                    <a:lnTo>
                      <a:pt x="93" y="278"/>
                    </a:lnTo>
                    <a:lnTo>
                      <a:pt x="72" y="610"/>
                    </a:lnTo>
                    <a:lnTo>
                      <a:pt x="47" y="837"/>
                    </a:lnTo>
                    <a:lnTo>
                      <a:pt x="23" y="1052"/>
                    </a:lnTo>
                    <a:lnTo>
                      <a:pt x="12" y="1149"/>
                    </a:lnTo>
                    <a:lnTo>
                      <a:pt x="0" y="1203"/>
                    </a:lnTo>
                    <a:lnTo>
                      <a:pt x="34" y="1223"/>
                    </a:lnTo>
                    <a:lnTo>
                      <a:pt x="71" y="1243"/>
                    </a:lnTo>
                    <a:lnTo>
                      <a:pt x="112" y="1261"/>
                    </a:lnTo>
                    <a:lnTo>
                      <a:pt x="161" y="1279"/>
                    </a:lnTo>
                    <a:lnTo>
                      <a:pt x="228" y="1294"/>
                    </a:lnTo>
                    <a:lnTo>
                      <a:pt x="259" y="1300"/>
                    </a:lnTo>
                    <a:lnTo>
                      <a:pt x="289" y="1302"/>
                    </a:lnTo>
                    <a:lnTo>
                      <a:pt x="349" y="1307"/>
                    </a:lnTo>
                    <a:lnTo>
                      <a:pt x="383" y="1309"/>
                    </a:lnTo>
                    <a:lnTo>
                      <a:pt x="428" y="1309"/>
                    </a:lnTo>
                    <a:lnTo>
                      <a:pt x="498" y="1302"/>
                    </a:lnTo>
                    <a:lnTo>
                      <a:pt x="546" y="1299"/>
                    </a:lnTo>
                    <a:lnTo>
                      <a:pt x="580" y="1294"/>
                    </a:lnTo>
                    <a:lnTo>
                      <a:pt x="614" y="1287"/>
                    </a:lnTo>
                    <a:lnTo>
                      <a:pt x="640" y="1280"/>
                    </a:lnTo>
                    <a:lnTo>
                      <a:pt x="663" y="1269"/>
                    </a:lnTo>
                    <a:lnTo>
                      <a:pt x="687" y="1257"/>
                    </a:lnTo>
                    <a:lnTo>
                      <a:pt x="708" y="1246"/>
                    </a:lnTo>
                    <a:lnTo>
                      <a:pt x="649" y="288"/>
                    </a:lnTo>
                    <a:lnTo>
                      <a:pt x="646" y="191"/>
                    </a:lnTo>
                    <a:lnTo>
                      <a:pt x="639" y="139"/>
                    </a:lnTo>
                    <a:lnTo>
                      <a:pt x="634" y="113"/>
                    </a:lnTo>
                    <a:lnTo>
                      <a:pt x="627" y="83"/>
                    </a:lnTo>
                    <a:lnTo>
                      <a:pt x="620" y="61"/>
                    </a:lnTo>
                    <a:lnTo>
                      <a:pt x="614" y="46"/>
                    </a:lnTo>
                    <a:lnTo>
                      <a:pt x="600" y="9"/>
                    </a:lnTo>
                    <a:lnTo>
                      <a:pt x="597" y="11"/>
                    </a:lnTo>
                    <a:lnTo>
                      <a:pt x="573" y="22"/>
                    </a:lnTo>
                    <a:lnTo>
                      <a:pt x="546" y="30"/>
                    </a:lnTo>
                    <a:lnTo>
                      <a:pt x="515" y="35"/>
                    </a:lnTo>
                    <a:lnTo>
                      <a:pt x="485" y="37"/>
                    </a:lnTo>
                    <a:lnTo>
                      <a:pt x="431" y="40"/>
                    </a:lnTo>
                    <a:lnTo>
                      <a:pt x="383" y="40"/>
                    </a:lnTo>
                    <a:lnTo>
                      <a:pt x="278" y="33"/>
                    </a:lnTo>
                    <a:lnTo>
                      <a:pt x="185" y="21"/>
                    </a:lnTo>
                    <a:lnTo>
                      <a:pt x="155" y="16"/>
                    </a:lnTo>
                    <a:lnTo>
                      <a:pt x="127" y="8"/>
                    </a:lnTo>
                    <a:lnTo>
                      <a:pt x="109" y="0"/>
                    </a:lnTo>
                    <a:lnTo>
                      <a:pt x="111" y="1"/>
                    </a:lnTo>
                    <a:lnTo>
                      <a:pt x="105" y="31"/>
                    </a:lnTo>
                    <a:lnTo>
                      <a:pt x="100" y="61"/>
                    </a:lnTo>
                    <a:lnTo>
                      <a:pt x="95" y="9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24" name="Freeform 365"/>
              <p:cNvSpPr>
                <a:spLocks/>
              </p:cNvSpPr>
              <p:nvPr/>
            </p:nvSpPr>
            <p:spPr bwMode="auto">
              <a:xfrm>
                <a:off x="711" y="2515"/>
                <a:ext cx="57" cy="69"/>
              </a:xfrm>
              <a:custGeom>
                <a:avLst/>
                <a:gdLst>
                  <a:gd name="T0" fmla="*/ 2 w 170"/>
                  <a:gd name="T1" fmla="*/ 1 h 206"/>
                  <a:gd name="T2" fmla="*/ 2 w 170"/>
                  <a:gd name="T3" fmla="*/ 1 h 206"/>
                  <a:gd name="T4" fmla="*/ 1 w 170"/>
                  <a:gd name="T5" fmla="*/ 0 h 206"/>
                  <a:gd name="T6" fmla="*/ 1 w 170"/>
                  <a:gd name="T7" fmla="*/ 0 h 206"/>
                  <a:gd name="T8" fmla="*/ 1 w 170"/>
                  <a:gd name="T9" fmla="*/ 0 h 206"/>
                  <a:gd name="T10" fmla="*/ 0 w 170"/>
                  <a:gd name="T11" fmla="*/ 0 h 206"/>
                  <a:gd name="T12" fmla="*/ 0 w 170"/>
                  <a:gd name="T13" fmla="*/ 0 h 206"/>
                  <a:gd name="T14" fmla="*/ 0 w 170"/>
                  <a:gd name="T15" fmla="*/ 0 h 206"/>
                  <a:gd name="T16" fmla="*/ 0 w 170"/>
                  <a:gd name="T17" fmla="*/ 1 h 206"/>
                  <a:gd name="T18" fmla="*/ 0 w 170"/>
                  <a:gd name="T19" fmla="*/ 1 h 206"/>
                  <a:gd name="T20" fmla="*/ 0 w 170"/>
                  <a:gd name="T21" fmla="*/ 1 h 206"/>
                  <a:gd name="T22" fmla="*/ 0 w 170"/>
                  <a:gd name="T23" fmla="*/ 1 h 206"/>
                  <a:gd name="T24" fmla="*/ 0 w 170"/>
                  <a:gd name="T25" fmla="*/ 1 h 206"/>
                  <a:gd name="T26" fmla="*/ 0 w 170"/>
                  <a:gd name="T27" fmla="*/ 1 h 206"/>
                  <a:gd name="T28" fmla="*/ 2 w 170"/>
                  <a:gd name="T29" fmla="*/ 3 h 206"/>
                  <a:gd name="T30" fmla="*/ 2 w 170"/>
                  <a:gd name="T31" fmla="*/ 2 h 206"/>
                  <a:gd name="T32" fmla="*/ 2 w 170"/>
                  <a:gd name="T33" fmla="*/ 2 h 206"/>
                  <a:gd name="T34" fmla="*/ 2 w 170"/>
                  <a:gd name="T35" fmla="*/ 1 h 2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0"/>
                  <a:gd name="T55" fmla="*/ 0 h 206"/>
                  <a:gd name="T56" fmla="*/ 170 w 170"/>
                  <a:gd name="T57" fmla="*/ 206 h 2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0" h="206">
                    <a:moveTo>
                      <a:pt x="127" y="71"/>
                    </a:moveTo>
                    <a:lnTo>
                      <a:pt x="143" y="54"/>
                    </a:lnTo>
                    <a:lnTo>
                      <a:pt x="92" y="26"/>
                    </a:lnTo>
                    <a:lnTo>
                      <a:pt x="60" y="5"/>
                    </a:lnTo>
                    <a:lnTo>
                      <a:pt x="52" y="0"/>
                    </a:lnTo>
                    <a:lnTo>
                      <a:pt x="40" y="18"/>
                    </a:lnTo>
                    <a:lnTo>
                      <a:pt x="28" y="31"/>
                    </a:lnTo>
                    <a:lnTo>
                      <a:pt x="21" y="37"/>
                    </a:lnTo>
                    <a:lnTo>
                      <a:pt x="13" y="47"/>
                    </a:lnTo>
                    <a:lnTo>
                      <a:pt x="6" y="57"/>
                    </a:lnTo>
                    <a:lnTo>
                      <a:pt x="1" y="67"/>
                    </a:lnTo>
                    <a:lnTo>
                      <a:pt x="0" y="77"/>
                    </a:lnTo>
                    <a:lnTo>
                      <a:pt x="8" y="85"/>
                    </a:lnTo>
                    <a:lnTo>
                      <a:pt x="27" y="99"/>
                    </a:lnTo>
                    <a:lnTo>
                      <a:pt x="160" y="206"/>
                    </a:lnTo>
                    <a:lnTo>
                      <a:pt x="165" y="172"/>
                    </a:lnTo>
                    <a:lnTo>
                      <a:pt x="170" y="141"/>
                    </a:lnTo>
                    <a:lnTo>
                      <a:pt x="127" y="7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25" name="Freeform 366"/>
              <p:cNvSpPr>
                <a:spLocks/>
              </p:cNvSpPr>
              <p:nvPr/>
            </p:nvSpPr>
            <p:spPr bwMode="auto">
              <a:xfrm>
                <a:off x="830" y="3142"/>
                <a:ext cx="58" cy="43"/>
              </a:xfrm>
              <a:custGeom>
                <a:avLst/>
                <a:gdLst>
                  <a:gd name="T0" fmla="*/ 2 w 173"/>
                  <a:gd name="T1" fmla="*/ 0 h 129"/>
                  <a:gd name="T2" fmla="*/ 2 w 173"/>
                  <a:gd name="T3" fmla="*/ 0 h 129"/>
                  <a:gd name="T4" fmla="*/ 2 w 173"/>
                  <a:gd name="T5" fmla="*/ 1 h 129"/>
                  <a:gd name="T6" fmla="*/ 2 w 173"/>
                  <a:gd name="T7" fmla="*/ 1 h 129"/>
                  <a:gd name="T8" fmla="*/ 2 w 173"/>
                  <a:gd name="T9" fmla="*/ 1 h 129"/>
                  <a:gd name="T10" fmla="*/ 2 w 173"/>
                  <a:gd name="T11" fmla="*/ 1 h 129"/>
                  <a:gd name="T12" fmla="*/ 2 w 173"/>
                  <a:gd name="T13" fmla="*/ 1 h 129"/>
                  <a:gd name="T14" fmla="*/ 1 w 173"/>
                  <a:gd name="T15" fmla="*/ 1 h 129"/>
                  <a:gd name="T16" fmla="*/ 1 w 173"/>
                  <a:gd name="T17" fmla="*/ 1 h 129"/>
                  <a:gd name="T18" fmla="*/ 1 w 173"/>
                  <a:gd name="T19" fmla="*/ 1 h 129"/>
                  <a:gd name="T20" fmla="*/ 1 w 173"/>
                  <a:gd name="T21" fmla="*/ 2 h 129"/>
                  <a:gd name="T22" fmla="*/ 1 w 173"/>
                  <a:gd name="T23" fmla="*/ 2 h 129"/>
                  <a:gd name="T24" fmla="*/ 1 w 173"/>
                  <a:gd name="T25" fmla="*/ 2 h 129"/>
                  <a:gd name="T26" fmla="*/ 0 w 173"/>
                  <a:gd name="T27" fmla="*/ 2 h 129"/>
                  <a:gd name="T28" fmla="*/ 0 w 173"/>
                  <a:gd name="T29" fmla="*/ 2 h 129"/>
                  <a:gd name="T30" fmla="*/ 0 w 173"/>
                  <a:gd name="T31" fmla="*/ 1 h 129"/>
                  <a:gd name="T32" fmla="*/ 0 w 173"/>
                  <a:gd name="T33" fmla="*/ 1 h 129"/>
                  <a:gd name="T34" fmla="*/ 0 w 173"/>
                  <a:gd name="T35" fmla="*/ 1 h 129"/>
                  <a:gd name="T36" fmla="*/ 0 w 173"/>
                  <a:gd name="T37" fmla="*/ 1 h 129"/>
                  <a:gd name="T38" fmla="*/ 0 w 173"/>
                  <a:gd name="T39" fmla="*/ 1 h 129"/>
                  <a:gd name="T40" fmla="*/ 0 w 173"/>
                  <a:gd name="T41" fmla="*/ 1 h 129"/>
                  <a:gd name="T42" fmla="*/ 0 w 173"/>
                  <a:gd name="T43" fmla="*/ 1 h 129"/>
                  <a:gd name="T44" fmla="*/ 0 w 173"/>
                  <a:gd name="T45" fmla="*/ 0 h 129"/>
                  <a:gd name="T46" fmla="*/ 0 w 173"/>
                  <a:gd name="T47" fmla="*/ 0 h 129"/>
                  <a:gd name="T48" fmla="*/ 0 w 173"/>
                  <a:gd name="T49" fmla="*/ 0 h 129"/>
                  <a:gd name="T50" fmla="*/ 1 w 173"/>
                  <a:gd name="T51" fmla="*/ 0 h 129"/>
                  <a:gd name="T52" fmla="*/ 1 w 173"/>
                  <a:gd name="T53" fmla="*/ 1 h 129"/>
                  <a:gd name="T54" fmla="*/ 1 w 173"/>
                  <a:gd name="T55" fmla="*/ 1 h 129"/>
                  <a:gd name="T56" fmla="*/ 1 w 173"/>
                  <a:gd name="T57" fmla="*/ 1 h 129"/>
                  <a:gd name="T58" fmla="*/ 1 w 173"/>
                  <a:gd name="T59" fmla="*/ 1 h 129"/>
                  <a:gd name="T60" fmla="*/ 1 w 173"/>
                  <a:gd name="T61" fmla="*/ 0 h 129"/>
                  <a:gd name="T62" fmla="*/ 2 w 173"/>
                  <a:gd name="T63" fmla="*/ 0 h 129"/>
                  <a:gd name="T64" fmla="*/ 2 w 173"/>
                  <a:gd name="T65" fmla="*/ 0 h 129"/>
                  <a:gd name="T66" fmla="*/ 2 w 173"/>
                  <a:gd name="T67" fmla="*/ 0 h 129"/>
                  <a:gd name="T68" fmla="*/ 2 w 173"/>
                  <a:gd name="T69" fmla="*/ 0 h 129"/>
                  <a:gd name="T70" fmla="*/ 2 w 173"/>
                  <a:gd name="T71" fmla="*/ 0 h 1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3"/>
                  <a:gd name="T109" fmla="*/ 0 h 129"/>
                  <a:gd name="T110" fmla="*/ 173 w 173"/>
                  <a:gd name="T111" fmla="*/ 129 h 1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3" h="129">
                    <a:moveTo>
                      <a:pt x="173" y="2"/>
                    </a:moveTo>
                    <a:lnTo>
                      <a:pt x="165" y="23"/>
                    </a:lnTo>
                    <a:lnTo>
                      <a:pt x="156" y="43"/>
                    </a:lnTo>
                    <a:lnTo>
                      <a:pt x="150" y="55"/>
                    </a:lnTo>
                    <a:lnTo>
                      <a:pt x="147" y="63"/>
                    </a:lnTo>
                    <a:lnTo>
                      <a:pt x="141" y="73"/>
                    </a:lnTo>
                    <a:lnTo>
                      <a:pt x="129" y="91"/>
                    </a:lnTo>
                    <a:lnTo>
                      <a:pt x="118" y="103"/>
                    </a:lnTo>
                    <a:lnTo>
                      <a:pt x="107" y="112"/>
                    </a:lnTo>
                    <a:lnTo>
                      <a:pt x="97" y="119"/>
                    </a:lnTo>
                    <a:lnTo>
                      <a:pt x="85" y="124"/>
                    </a:lnTo>
                    <a:lnTo>
                      <a:pt x="65" y="129"/>
                    </a:lnTo>
                    <a:lnTo>
                      <a:pt x="49" y="129"/>
                    </a:lnTo>
                    <a:lnTo>
                      <a:pt x="37" y="129"/>
                    </a:lnTo>
                    <a:lnTo>
                      <a:pt x="19" y="127"/>
                    </a:lnTo>
                    <a:lnTo>
                      <a:pt x="10" y="121"/>
                    </a:lnTo>
                    <a:lnTo>
                      <a:pt x="5" y="114"/>
                    </a:lnTo>
                    <a:lnTo>
                      <a:pt x="2" y="107"/>
                    </a:lnTo>
                    <a:lnTo>
                      <a:pt x="0" y="96"/>
                    </a:lnTo>
                    <a:lnTo>
                      <a:pt x="0" y="88"/>
                    </a:lnTo>
                    <a:lnTo>
                      <a:pt x="4" y="77"/>
                    </a:lnTo>
                    <a:lnTo>
                      <a:pt x="13" y="53"/>
                    </a:lnTo>
                    <a:lnTo>
                      <a:pt x="30" y="20"/>
                    </a:lnTo>
                    <a:lnTo>
                      <a:pt x="36" y="30"/>
                    </a:lnTo>
                    <a:lnTo>
                      <a:pt x="39" y="33"/>
                    </a:lnTo>
                    <a:lnTo>
                      <a:pt x="50" y="40"/>
                    </a:lnTo>
                    <a:lnTo>
                      <a:pt x="63" y="44"/>
                    </a:lnTo>
                    <a:lnTo>
                      <a:pt x="72" y="44"/>
                    </a:lnTo>
                    <a:lnTo>
                      <a:pt x="82" y="44"/>
                    </a:lnTo>
                    <a:lnTo>
                      <a:pt x="94" y="42"/>
                    </a:lnTo>
                    <a:lnTo>
                      <a:pt x="109" y="37"/>
                    </a:lnTo>
                    <a:lnTo>
                      <a:pt x="127" y="30"/>
                    </a:lnTo>
                    <a:lnTo>
                      <a:pt x="148" y="18"/>
                    </a:lnTo>
                    <a:lnTo>
                      <a:pt x="168" y="3"/>
                    </a:lnTo>
                    <a:lnTo>
                      <a:pt x="171" y="0"/>
                    </a:lnTo>
                    <a:lnTo>
                      <a:pt x="173" y="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26" name="Freeform 367"/>
              <p:cNvSpPr>
                <a:spLocks/>
              </p:cNvSpPr>
              <p:nvPr/>
            </p:nvSpPr>
            <p:spPr bwMode="auto">
              <a:xfrm>
                <a:off x="840" y="2986"/>
                <a:ext cx="58" cy="171"/>
              </a:xfrm>
              <a:custGeom>
                <a:avLst/>
                <a:gdLst>
                  <a:gd name="T0" fmla="*/ 0 w 174"/>
                  <a:gd name="T1" fmla="*/ 6 h 513"/>
                  <a:gd name="T2" fmla="*/ 0 w 174"/>
                  <a:gd name="T3" fmla="*/ 6 h 513"/>
                  <a:gd name="T4" fmla="*/ 0 w 174"/>
                  <a:gd name="T5" fmla="*/ 5 h 513"/>
                  <a:gd name="T6" fmla="*/ 0 w 174"/>
                  <a:gd name="T7" fmla="*/ 4 h 513"/>
                  <a:gd name="T8" fmla="*/ 0 w 174"/>
                  <a:gd name="T9" fmla="*/ 4 h 513"/>
                  <a:gd name="T10" fmla="*/ 0 w 174"/>
                  <a:gd name="T11" fmla="*/ 4 h 513"/>
                  <a:gd name="T12" fmla="*/ 0 w 174"/>
                  <a:gd name="T13" fmla="*/ 3 h 513"/>
                  <a:gd name="T14" fmla="*/ 0 w 174"/>
                  <a:gd name="T15" fmla="*/ 3 h 513"/>
                  <a:gd name="T16" fmla="*/ 0 w 174"/>
                  <a:gd name="T17" fmla="*/ 3 h 513"/>
                  <a:gd name="T18" fmla="*/ 0 w 174"/>
                  <a:gd name="T19" fmla="*/ 3 h 513"/>
                  <a:gd name="T20" fmla="*/ 0 w 174"/>
                  <a:gd name="T21" fmla="*/ 2 h 513"/>
                  <a:gd name="T22" fmla="*/ 0 w 174"/>
                  <a:gd name="T23" fmla="*/ 1 h 513"/>
                  <a:gd name="T24" fmla="*/ 0 w 174"/>
                  <a:gd name="T25" fmla="*/ 0 h 513"/>
                  <a:gd name="T26" fmla="*/ 1 w 174"/>
                  <a:gd name="T27" fmla="*/ 0 h 513"/>
                  <a:gd name="T28" fmla="*/ 1 w 174"/>
                  <a:gd name="T29" fmla="*/ 0 h 513"/>
                  <a:gd name="T30" fmla="*/ 2 w 174"/>
                  <a:gd name="T31" fmla="*/ 0 h 513"/>
                  <a:gd name="T32" fmla="*/ 2 w 174"/>
                  <a:gd name="T33" fmla="*/ 2 h 513"/>
                  <a:gd name="T34" fmla="*/ 2 w 174"/>
                  <a:gd name="T35" fmla="*/ 2 h 513"/>
                  <a:gd name="T36" fmla="*/ 2 w 174"/>
                  <a:gd name="T37" fmla="*/ 3 h 513"/>
                  <a:gd name="T38" fmla="*/ 2 w 174"/>
                  <a:gd name="T39" fmla="*/ 3 h 513"/>
                  <a:gd name="T40" fmla="*/ 2 w 174"/>
                  <a:gd name="T41" fmla="*/ 3 h 513"/>
                  <a:gd name="T42" fmla="*/ 2 w 174"/>
                  <a:gd name="T43" fmla="*/ 3 h 513"/>
                  <a:gd name="T44" fmla="*/ 2 w 174"/>
                  <a:gd name="T45" fmla="*/ 4 h 513"/>
                  <a:gd name="T46" fmla="*/ 2 w 174"/>
                  <a:gd name="T47" fmla="*/ 4 h 513"/>
                  <a:gd name="T48" fmla="*/ 2 w 174"/>
                  <a:gd name="T49" fmla="*/ 4 h 513"/>
                  <a:gd name="T50" fmla="*/ 2 w 174"/>
                  <a:gd name="T51" fmla="*/ 5 h 513"/>
                  <a:gd name="T52" fmla="*/ 2 w 174"/>
                  <a:gd name="T53" fmla="*/ 6 h 513"/>
                  <a:gd name="T54" fmla="*/ 2 w 174"/>
                  <a:gd name="T55" fmla="*/ 6 h 513"/>
                  <a:gd name="T56" fmla="*/ 2 w 174"/>
                  <a:gd name="T57" fmla="*/ 6 h 513"/>
                  <a:gd name="T58" fmla="*/ 1 w 174"/>
                  <a:gd name="T59" fmla="*/ 6 h 513"/>
                  <a:gd name="T60" fmla="*/ 1 w 174"/>
                  <a:gd name="T61" fmla="*/ 6 h 513"/>
                  <a:gd name="T62" fmla="*/ 1 w 174"/>
                  <a:gd name="T63" fmla="*/ 6 h 513"/>
                  <a:gd name="T64" fmla="*/ 1 w 174"/>
                  <a:gd name="T65" fmla="*/ 6 h 513"/>
                  <a:gd name="T66" fmla="*/ 1 w 174"/>
                  <a:gd name="T67" fmla="*/ 6 h 513"/>
                  <a:gd name="T68" fmla="*/ 1 w 174"/>
                  <a:gd name="T69" fmla="*/ 6 h 513"/>
                  <a:gd name="T70" fmla="*/ 0 w 174"/>
                  <a:gd name="T71" fmla="*/ 6 h 513"/>
                  <a:gd name="T72" fmla="*/ 0 w 174"/>
                  <a:gd name="T73" fmla="*/ 6 h 513"/>
                  <a:gd name="T74" fmla="*/ 0 w 174"/>
                  <a:gd name="T75" fmla="*/ 6 h 513"/>
                  <a:gd name="T76" fmla="*/ 0 w 174"/>
                  <a:gd name="T77" fmla="*/ 6 h 513"/>
                  <a:gd name="T78" fmla="*/ 0 w 174"/>
                  <a:gd name="T79" fmla="*/ 6 h 5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4"/>
                  <a:gd name="T121" fmla="*/ 0 h 513"/>
                  <a:gd name="T122" fmla="*/ 174 w 174"/>
                  <a:gd name="T123" fmla="*/ 513 h 51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4" h="513">
                    <a:moveTo>
                      <a:pt x="0" y="490"/>
                    </a:moveTo>
                    <a:lnTo>
                      <a:pt x="6" y="447"/>
                    </a:lnTo>
                    <a:lnTo>
                      <a:pt x="13" y="393"/>
                    </a:lnTo>
                    <a:lnTo>
                      <a:pt x="24" y="349"/>
                    </a:lnTo>
                    <a:lnTo>
                      <a:pt x="33" y="305"/>
                    </a:lnTo>
                    <a:lnTo>
                      <a:pt x="35" y="292"/>
                    </a:lnTo>
                    <a:lnTo>
                      <a:pt x="39" y="275"/>
                    </a:lnTo>
                    <a:lnTo>
                      <a:pt x="39" y="263"/>
                    </a:lnTo>
                    <a:lnTo>
                      <a:pt x="39" y="252"/>
                    </a:lnTo>
                    <a:lnTo>
                      <a:pt x="35" y="208"/>
                    </a:lnTo>
                    <a:lnTo>
                      <a:pt x="35" y="136"/>
                    </a:lnTo>
                    <a:lnTo>
                      <a:pt x="31" y="71"/>
                    </a:lnTo>
                    <a:lnTo>
                      <a:pt x="25" y="4"/>
                    </a:lnTo>
                    <a:lnTo>
                      <a:pt x="59" y="6"/>
                    </a:lnTo>
                    <a:lnTo>
                      <a:pt x="104" y="6"/>
                    </a:lnTo>
                    <a:lnTo>
                      <a:pt x="174" y="0"/>
                    </a:lnTo>
                    <a:lnTo>
                      <a:pt x="141" y="178"/>
                    </a:lnTo>
                    <a:lnTo>
                      <a:pt x="139" y="189"/>
                    </a:lnTo>
                    <a:lnTo>
                      <a:pt x="141" y="210"/>
                    </a:lnTo>
                    <a:lnTo>
                      <a:pt x="148" y="243"/>
                    </a:lnTo>
                    <a:lnTo>
                      <a:pt x="151" y="263"/>
                    </a:lnTo>
                    <a:lnTo>
                      <a:pt x="151" y="275"/>
                    </a:lnTo>
                    <a:lnTo>
                      <a:pt x="150" y="284"/>
                    </a:lnTo>
                    <a:lnTo>
                      <a:pt x="148" y="298"/>
                    </a:lnTo>
                    <a:lnTo>
                      <a:pt x="146" y="351"/>
                    </a:lnTo>
                    <a:lnTo>
                      <a:pt x="146" y="370"/>
                    </a:lnTo>
                    <a:lnTo>
                      <a:pt x="139" y="468"/>
                    </a:lnTo>
                    <a:lnTo>
                      <a:pt x="135" y="472"/>
                    </a:lnTo>
                    <a:lnTo>
                      <a:pt x="117" y="486"/>
                    </a:lnTo>
                    <a:lnTo>
                      <a:pt x="95" y="498"/>
                    </a:lnTo>
                    <a:lnTo>
                      <a:pt x="78" y="505"/>
                    </a:lnTo>
                    <a:lnTo>
                      <a:pt x="61" y="509"/>
                    </a:lnTo>
                    <a:lnTo>
                      <a:pt x="51" y="512"/>
                    </a:lnTo>
                    <a:lnTo>
                      <a:pt x="41" y="513"/>
                    </a:lnTo>
                    <a:lnTo>
                      <a:pt x="32" y="512"/>
                    </a:lnTo>
                    <a:lnTo>
                      <a:pt x="18" y="509"/>
                    </a:lnTo>
                    <a:lnTo>
                      <a:pt x="8" y="502"/>
                    </a:lnTo>
                    <a:lnTo>
                      <a:pt x="5" y="499"/>
                    </a:lnTo>
                    <a:lnTo>
                      <a:pt x="0" y="4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27" name="Freeform 368"/>
              <p:cNvSpPr>
                <a:spLocks/>
              </p:cNvSpPr>
              <p:nvPr/>
            </p:nvSpPr>
            <p:spPr bwMode="auto">
              <a:xfrm>
                <a:off x="797" y="2122"/>
                <a:ext cx="137" cy="155"/>
              </a:xfrm>
              <a:custGeom>
                <a:avLst/>
                <a:gdLst>
                  <a:gd name="T0" fmla="*/ 1 w 411"/>
                  <a:gd name="T1" fmla="*/ 5 h 463"/>
                  <a:gd name="T2" fmla="*/ 1 w 411"/>
                  <a:gd name="T3" fmla="*/ 5 h 463"/>
                  <a:gd name="T4" fmla="*/ 1 w 411"/>
                  <a:gd name="T5" fmla="*/ 5 h 463"/>
                  <a:gd name="T6" fmla="*/ 0 w 411"/>
                  <a:gd name="T7" fmla="*/ 5 h 463"/>
                  <a:gd name="T8" fmla="*/ 0 w 411"/>
                  <a:gd name="T9" fmla="*/ 5 h 463"/>
                  <a:gd name="T10" fmla="*/ 0 w 411"/>
                  <a:gd name="T11" fmla="*/ 5 h 463"/>
                  <a:gd name="T12" fmla="*/ 0 w 411"/>
                  <a:gd name="T13" fmla="*/ 3 h 463"/>
                  <a:gd name="T14" fmla="*/ 0 w 411"/>
                  <a:gd name="T15" fmla="*/ 2 h 463"/>
                  <a:gd name="T16" fmla="*/ 0 w 411"/>
                  <a:gd name="T17" fmla="*/ 1 h 463"/>
                  <a:gd name="T18" fmla="*/ 1 w 411"/>
                  <a:gd name="T19" fmla="*/ 1 h 463"/>
                  <a:gd name="T20" fmla="*/ 1 w 411"/>
                  <a:gd name="T21" fmla="*/ 1 h 463"/>
                  <a:gd name="T22" fmla="*/ 1 w 411"/>
                  <a:gd name="T23" fmla="*/ 0 h 463"/>
                  <a:gd name="T24" fmla="*/ 2 w 411"/>
                  <a:gd name="T25" fmla="*/ 0 h 463"/>
                  <a:gd name="T26" fmla="*/ 2 w 411"/>
                  <a:gd name="T27" fmla="*/ 0 h 463"/>
                  <a:gd name="T28" fmla="*/ 3 w 411"/>
                  <a:gd name="T29" fmla="*/ 0 h 463"/>
                  <a:gd name="T30" fmla="*/ 3 w 411"/>
                  <a:gd name="T31" fmla="*/ 0 h 463"/>
                  <a:gd name="T32" fmla="*/ 4 w 411"/>
                  <a:gd name="T33" fmla="*/ 0 h 463"/>
                  <a:gd name="T34" fmla="*/ 4 w 411"/>
                  <a:gd name="T35" fmla="*/ 1 h 463"/>
                  <a:gd name="T36" fmla="*/ 5 w 411"/>
                  <a:gd name="T37" fmla="*/ 1 h 463"/>
                  <a:gd name="T38" fmla="*/ 5 w 411"/>
                  <a:gd name="T39" fmla="*/ 2 h 463"/>
                  <a:gd name="T40" fmla="*/ 5 w 411"/>
                  <a:gd name="T41" fmla="*/ 2 h 463"/>
                  <a:gd name="T42" fmla="*/ 5 w 411"/>
                  <a:gd name="T43" fmla="*/ 3 h 463"/>
                  <a:gd name="T44" fmla="*/ 5 w 411"/>
                  <a:gd name="T45" fmla="*/ 4 h 463"/>
                  <a:gd name="T46" fmla="*/ 5 w 411"/>
                  <a:gd name="T47" fmla="*/ 5 h 463"/>
                  <a:gd name="T48" fmla="*/ 5 w 411"/>
                  <a:gd name="T49" fmla="*/ 6 h 463"/>
                  <a:gd name="T50" fmla="*/ 4 w 411"/>
                  <a:gd name="T51" fmla="*/ 6 h 463"/>
                  <a:gd name="T52" fmla="*/ 4 w 411"/>
                  <a:gd name="T53" fmla="*/ 6 h 463"/>
                  <a:gd name="T54" fmla="*/ 4 w 411"/>
                  <a:gd name="T55" fmla="*/ 5 h 463"/>
                  <a:gd name="T56" fmla="*/ 4 w 411"/>
                  <a:gd name="T57" fmla="*/ 5 h 463"/>
                  <a:gd name="T58" fmla="*/ 3 w 411"/>
                  <a:gd name="T59" fmla="*/ 5 h 463"/>
                  <a:gd name="T60" fmla="*/ 4 w 411"/>
                  <a:gd name="T61" fmla="*/ 5 h 463"/>
                  <a:gd name="T62" fmla="*/ 4 w 411"/>
                  <a:gd name="T63" fmla="*/ 4 h 463"/>
                  <a:gd name="T64" fmla="*/ 4 w 411"/>
                  <a:gd name="T65" fmla="*/ 3 h 463"/>
                  <a:gd name="T66" fmla="*/ 4 w 411"/>
                  <a:gd name="T67" fmla="*/ 3 h 463"/>
                  <a:gd name="T68" fmla="*/ 4 w 411"/>
                  <a:gd name="T69" fmla="*/ 2 h 463"/>
                  <a:gd name="T70" fmla="*/ 4 w 411"/>
                  <a:gd name="T71" fmla="*/ 2 h 463"/>
                  <a:gd name="T72" fmla="*/ 4 w 411"/>
                  <a:gd name="T73" fmla="*/ 2 h 463"/>
                  <a:gd name="T74" fmla="*/ 3 w 411"/>
                  <a:gd name="T75" fmla="*/ 1 h 463"/>
                  <a:gd name="T76" fmla="*/ 3 w 411"/>
                  <a:gd name="T77" fmla="*/ 1 h 463"/>
                  <a:gd name="T78" fmla="*/ 2 w 411"/>
                  <a:gd name="T79" fmla="*/ 1 h 463"/>
                  <a:gd name="T80" fmla="*/ 2 w 411"/>
                  <a:gd name="T81" fmla="*/ 1 h 463"/>
                  <a:gd name="T82" fmla="*/ 1 w 411"/>
                  <a:gd name="T83" fmla="*/ 2 h 463"/>
                  <a:gd name="T84" fmla="*/ 1 w 411"/>
                  <a:gd name="T85" fmla="*/ 2 h 463"/>
                  <a:gd name="T86" fmla="*/ 1 w 411"/>
                  <a:gd name="T87" fmla="*/ 3 h 463"/>
                  <a:gd name="T88" fmla="*/ 1 w 411"/>
                  <a:gd name="T89" fmla="*/ 3 h 463"/>
                  <a:gd name="T90" fmla="*/ 1 w 411"/>
                  <a:gd name="T91" fmla="*/ 4 h 463"/>
                  <a:gd name="T92" fmla="*/ 1 w 411"/>
                  <a:gd name="T93" fmla="*/ 4 h 463"/>
                  <a:gd name="T94" fmla="*/ 1 w 411"/>
                  <a:gd name="T95" fmla="*/ 5 h 463"/>
                  <a:gd name="T96" fmla="*/ 1 w 411"/>
                  <a:gd name="T97" fmla="*/ 5 h 4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11"/>
                  <a:gd name="T148" fmla="*/ 0 h 463"/>
                  <a:gd name="T149" fmla="*/ 411 w 411"/>
                  <a:gd name="T150" fmla="*/ 463 h 4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11" h="463">
                    <a:moveTo>
                      <a:pt x="108" y="422"/>
                    </a:moveTo>
                    <a:lnTo>
                      <a:pt x="111" y="436"/>
                    </a:lnTo>
                    <a:lnTo>
                      <a:pt x="83" y="436"/>
                    </a:lnTo>
                    <a:lnTo>
                      <a:pt x="68" y="434"/>
                    </a:lnTo>
                    <a:lnTo>
                      <a:pt x="57" y="430"/>
                    </a:lnTo>
                    <a:lnTo>
                      <a:pt x="45" y="425"/>
                    </a:lnTo>
                    <a:lnTo>
                      <a:pt x="37" y="419"/>
                    </a:lnTo>
                    <a:lnTo>
                      <a:pt x="32" y="414"/>
                    </a:lnTo>
                    <a:lnTo>
                      <a:pt x="24" y="404"/>
                    </a:lnTo>
                    <a:lnTo>
                      <a:pt x="19" y="395"/>
                    </a:lnTo>
                    <a:lnTo>
                      <a:pt x="12" y="380"/>
                    </a:lnTo>
                    <a:lnTo>
                      <a:pt x="9" y="363"/>
                    </a:lnTo>
                    <a:lnTo>
                      <a:pt x="3" y="331"/>
                    </a:lnTo>
                    <a:lnTo>
                      <a:pt x="0" y="274"/>
                    </a:lnTo>
                    <a:lnTo>
                      <a:pt x="3" y="222"/>
                    </a:lnTo>
                    <a:lnTo>
                      <a:pt x="9" y="158"/>
                    </a:lnTo>
                    <a:lnTo>
                      <a:pt x="15" y="130"/>
                    </a:lnTo>
                    <a:lnTo>
                      <a:pt x="24" y="103"/>
                    </a:lnTo>
                    <a:lnTo>
                      <a:pt x="30" y="87"/>
                    </a:lnTo>
                    <a:lnTo>
                      <a:pt x="41" y="73"/>
                    </a:lnTo>
                    <a:lnTo>
                      <a:pt x="49" y="63"/>
                    </a:lnTo>
                    <a:lnTo>
                      <a:pt x="64" y="47"/>
                    </a:lnTo>
                    <a:lnTo>
                      <a:pt x="79" y="33"/>
                    </a:lnTo>
                    <a:lnTo>
                      <a:pt x="99" y="23"/>
                    </a:lnTo>
                    <a:lnTo>
                      <a:pt x="120" y="13"/>
                    </a:lnTo>
                    <a:lnTo>
                      <a:pt x="141" y="7"/>
                    </a:lnTo>
                    <a:lnTo>
                      <a:pt x="164" y="4"/>
                    </a:lnTo>
                    <a:lnTo>
                      <a:pt x="198" y="0"/>
                    </a:lnTo>
                    <a:lnTo>
                      <a:pt x="233" y="4"/>
                    </a:lnTo>
                    <a:lnTo>
                      <a:pt x="253" y="7"/>
                    </a:lnTo>
                    <a:lnTo>
                      <a:pt x="267" y="11"/>
                    </a:lnTo>
                    <a:lnTo>
                      <a:pt x="279" y="14"/>
                    </a:lnTo>
                    <a:lnTo>
                      <a:pt x="292" y="20"/>
                    </a:lnTo>
                    <a:lnTo>
                      <a:pt x="318" y="33"/>
                    </a:lnTo>
                    <a:lnTo>
                      <a:pt x="340" y="51"/>
                    </a:lnTo>
                    <a:lnTo>
                      <a:pt x="354" y="63"/>
                    </a:lnTo>
                    <a:lnTo>
                      <a:pt x="366" y="78"/>
                    </a:lnTo>
                    <a:lnTo>
                      <a:pt x="378" y="92"/>
                    </a:lnTo>
                    <a:lnTo>
                      <a:pt x="389" y="110"/>
                    </a:lnTo>
                    <a:lnTo>
                      <a:pt x="400" y="132"/>
                    </a:lnTo>
                    <a:lnTo>
                      <a:pt x="407" y="158"/>
                    </a:lnTo>
                    <a:lnTo>
                      <a:pt x="411" y="178"/>
                    </a:lnTo>
                    <a:lnTo>
                      <a:pt x="411" y="201"/>
                    </a:lnTo>
                    <a:lnTo>
                      <a:pt x="411" y="234"/>
                    </a:lnTo>
                    <a:lnTo>
                      <a:pt x="405" y="277"/>
                    </a:lnTo>
                    <a:lnTo>
                      <a:pt x="400" y="330"/>
                    </a:lnTo>
                    <a:lnTo>
                      <a:pt x="395" y="384"/>
                    </a:lnTo>
                    <a:lnTo>
                      <a:pt x="394" y="416"/>
                    </a:lnTo>
                    <a:lnTo>
                      <a:pt x="395" y="448"/>
                    </a:lnTo>
                    <a:lnTo>
                      <a:pt x="399" y="463"/>
                    </a:lnTo>
                    <a:lnTo>
                      <a:pt x="374" y="462"/>
                    </a:lnTo>
                    <a:lnTo>
                      <a:pt x="349" y="458"/>
                    </a:lnTo>
                    <a:lnTo>
                      <a:pt x="338" y="454"/>
                    </a:lnTo>
                    <a:lnTo>
                      <a:pt x="327" y="448"/>
                    </a:lnTo>
                    <a:lnTo>
                      <a:pt x="315" y="443"/>
                    </a:lnTo>
                    <a:lnTo>
                      <a:pt x="305" y="436"/>
                    </a:lnTo>
                    <a:lnTo>
                      <a:pt x="296" y="427"/>
                    </a:lnTo>
                    <a:lnTo>
                      <a:pt x="290" y="417"/>
                    </a:lnTo>
                    <a:lnTo>
                      <a:pt x="285" y="406"/>
                    </a:lnTo>
                    <a:lnTo>
                      <a:pt x="281" y="392"/>
                    </a:lnTo>
                    <a:lnTo>
                      <a:pt x="289" y="382"/>
                    </a:lnTo>
                    <a:lnTo>
                      <a:pt x="306" y="355"/>
                    </a:lnTo>
                    <a:lnTo>
                      <a:pt x="313" y="336"/>
                    </a:lnTo>
                    <a:lnTo>
                      <a:pt x="322" y="309"/>
                    </a:lnTo>
                    <a:lnTo>
                      <a:pt x="327" y="278"/>
                    </a:lnTo>
                    <a:lnTo>
                      <a:pt x="330" y="237"/>
                    </a:lnTo>
                    <a:lnTo>
                      <a:pt x="327" y="208"/>
                    </a:lnTo>
                    <a:lnTo>
                      <a:pt x="322" y="184"/>
                    </a:lnTo>
                    <a:lnTo>
                      <a:pt x="318" y="166"/>
                    </a:lnTo>
                    <a:lnTo>
                      <a:pt x="312" y="153"/>
                    </a:lnTo>
                    <a:lnTo>
                      <a:pt x="306" y="142"/>
                    </a:lnTo>
                    <a:lnTo>
                      <a:pt x="297" y="132"/>
                    </a:lnTo>
                    <a:lnTo>
                      <a:pt x="290" y="124"/>
                    </a:lnTo>
                    <a:lnTo>
                      <a:pt x="276" y="113"/>
                    </a:lnTo>
                    <a:lnTo>
                      <a:pt x="261" y="105"/>
                    </a:lnTo>
                    <a:lnTo>
                      <a:pt x="242" y="98"/>
                    </a:lnTo>
                    <a:lnTo>
                      <a:pt x="222" y="93"/>
                    </a:lnTo>
                    <a:lnTo>
                      <a:pt x="195" y="92"/>
                    </a:lnTo>
                    <a:lnTo>
                      <a:pt x="164" y="93"/>
                    </a:lnTo>
                    <a:lnTo>
                      <a:pt x="147" y="98"/>
                    </a:lnTo>
                    <a:lnTo>
                      <a:pt x="129" y="104"/>
                    </a:lnTo>
                    <a:lnTo>
                      <a:pt x="111" y="113"/>
                    </a:lnTo>
                    <a:lnTo>
                      <a:pt x="96" y="127"/>
                    </a:lnTo>
                    <a:lnTo>
                      <a:pt x="83" y="142"/>
                    </a:lnTo>
                    <a:lnTo>
                      <a:pt x="74" y="159"/>
                    </a:lnTo>
                    <a:lnTo>
                      <a:pt x="65" y="181"/>
                    </a:lnTo>
                    <a:lnTo>
                      <a:pt x="61" y="202"/>
                    </a:lnTo>
                    <a:lnTo>
                      <a:pt x="58" y="231"/>
                    </a:lnTo>
                    <a:lnTo>
                      <a:pt x="56" y="265"/>
                    </a:lnTo>
                    <a:lnTo>
                      <a:pt x="57" y="297"/>
                    </a:lnTo>
                    <a:lnTo>
                      <a:pt x="58" y="318"/>
                    </a:lnTo>
                    <a:lnTo>
                      <a:pt x="61" y="340"/>
                    </a:lnTo>
                    <a:lnTo>
                      <a:pt x="64" y="355"/>
                    </a:lnTo>
                    <a:lnTo>
                      <a:pt x="71" y="374"/>
                    </a:lnTo>
                    <a:lnTo>
                      <a:pt x="81" y="389"/>
                    </a:lnTo>
                    <a:lnTo>
                      <a:pt x="94" y="407"/>
                    </a:lnTo>
                    <a:lnTo>
                      <a:pt x="107" y="420"/>
                    </a:lnTo>
                    <a:lnTo>
                      <a:pt x="108" y="42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28" name="Freeform 369"/>
              <p:cNvSpPr>
                <a:spLocks/>
              </p:cNvSpPr>
              <p:nvPr/>
            </p:nvSpPr>
            <p:spPr bwMode="auto">
              <a:xfrm>
                <a:off x="816" y="2153"/>
                <a:ext cx="91" cy="118"/>
              </a:xfrm>
              <a:custGeom>
                <a:avLst/>
                <a:gdLst>
                  <a:gd name="T0" fmla="*/ 1 w 274"/>
                  <a:gd name="T1" fmla="*/ 4 h 356"/>
                  <a:gd name="T2" fmla="*/ 0 w 274"/>
                  <a:gd name="T3" fmla="*/ 4 h 356"/>
                  <a:gd name="T4" fmla="*/ 0 w 274"/>
                  <a:gd name="T5" fmla="*/ 4 h 356"/>
                  <a:gd name="T6" fmla="*/ 0 w 274"/>
                  <a:gd name="T7" fmla="*/ 3 h 356"/>
                  <a:gd name="T8" fmla="*/ 0 w 274"/>
                  <a:gd name="T9" fmla="*/ 3 h 356"/>
                  <a:gd name="T10" fmla="*/ 0 w 274"/>
                  <a:gd name="T11" fmla="*/ 3 h 356"/>
                  <a:gd name="T12" fmla="*/ 0 w 274"/>
                  <a:gd name="T13" fmla="*/ 3 h 356"/>
                  <a:gd name="T14" fmla="*/ 0 w 274"/>
                  <a:gd name="T15" fmla="*/ 3 h 356"/>
                  <a:gd name="T16" fmla="*/ 0 w 274"/>
                  <a:gd name="T17" fmla="*/ 2 h 356"/>
                  <a:gd name="T18" fmla="*/ 0 w 274"/>
                  <a:gd name="T19" fmla="*/ 2 h 356"/>
                  <a:gd name="T20" fmla="*/ 0 w 274"/>
                  <a:gd name="T21" fmla="*/ 1 h 356"/>
                  <a:gd name="T22" fmla="*/ 0 w 274"/>
                  <a:gd name="T23" fmla="*/ 1 h 356"/>
                  <a:gd name="T24" fmla="*/ 0 w 274"/>
                  <a:gd name="T25" fmla="*/ 1 h 356"/>
                  <a:gd name="T26" fmla="*/ 0 w 274"/>
                  <a:gd name="T27" fmla="*/ 1 h 356"/>
                  <a:gd name="T28" fmla="*/ 0 w 274"/>
                  <a:gd name="T29" fmla="*/ 0 h 356"/>
                  <a:gd name="T30" fmla="*/ 1 w 274"/>
                  <a:gd name="T31" fmla="*/ 0 h 356"/>
                  <a:gd name="T32" fmla="*/ 1 w 274"/>
                  <a:gd name="T33" fmla="*/ 0 h 356"/>
                  <a:gd name="T34" fmla="*/ 1 w 274"/>
                  <a:gd name="T35" fmla="*/ 0 h 356"/>
                  <a:gd name="T36" fmla="*/ 1 w 274"/>
                  <a:gd name="T37" fmla="*/ 0 h 356"/>
                  <a:gd name="T38" fmla="*/ 2 w 274"/>
                  <a:gd name="T39" fmla="*/ 0 h 356"/>
                  <a:gd name="T40" fmla="*/ 2 w 274"/>
                  <a:gd name="T41" fmla="*/ 0 h 356"/>
                  <a:gd name="T42" fmla="*/ 2 w 274"/>
                  <a:gd name="T43" fmla="*/ 0 h 356"/>
                  <a:gd name="T44" fmla="*/ 3 w 274"/>
                  <a:gd name="T45" fmla="*/ 0 h 356"/>
                  <a:gd name="T46" fmla="*/ 3 w 274"/>
                  <a:gd name="T47" fmla="*/ 0 h 356"/>
                  <a:gd name="T48" fmla="*/ 3 w 274"/>
                  <a:gd name="T49" fmla="*/ 0 h 356"/>
                  <a:gd name="T50" fmla="*/ 3 w 274"/>
                  <a:gd name="T51" fmla="*/ 1 h 356"/>
                  <a:gd name="T52" fmla="*/ 3 w 274"/>
                  <a:gd name="T53" fmla="*/ 1 h 356"/>
                  <a:gd name="T54" fmla="*/ 3 w 274"/>
                  <a:gd name="T55" fmla="*/ 1 h 356"/>
                  <a:gd name="T56" fmla="*/ 3 w 274"/>
                  <a:gd name="T57" fmla="*/ 1 h 356"/>
                  <a:gd name="T58" fmla="*/ 3 w 274"/>
                  <a:gd name="T59" fmla="*/ 1 h 356"/>
                  <a:gd name="T60" fmla="*/ 3 w 274"/>
                  <a:gd name="T61" fmla="*/ 1 h 356"/>
                  <a:gd name="T62" fmla="*/ 3 w 274"/>
                  <a:gd name="T63" fmla="*/ 2 h 356"/>
                  <a:gd name="T64" fmla="*/ 3 w 274"/>
                  <a:gd name="T65" fmla="*/ 2 h 356"/>
                  <a:gd name="T66" fmla="*/ 3 w 274"/>
                  <a:gd name="T67" fmla="*/ 3 h 356"/>
                  <a:gd name="T68" fmla="*/ 3 w 274"/>
                  <a:gd name="T69" fmla="*/ 3 h 356"/>
                  <a:gd name="T70" fmla="*/ 3 w 274"/>
                  <a:gd name="T71" fmla="*/ 3 h 356"/>
                  <a:gd name="T72" fmla="*/ 3 w 274"/>
                  <a:gd name="T73" fmla="*/ 4 h 356"/>
                  <a:gd name="T74" fmla="*/ 3 w 274"/>
                  <a:gd name="T75" fmla="*/ 4 h 356"/>
                  <a:gd name="T76" fmla="*/ 3 w 274"/>
                  <a:gd name="T77" fmla="*/ 4 h 356"/>
                  <a:gd name="T78" fmla="*/ 3 w 274"/>
                  <a:gd name="T79" fmla="*/ 4 h 356"/>
                  <a:gd name="T80" fmla="*/ 3 w 274"/>
                  <a:gd name="T81" fmla="*/ 4 h 356"/>
                  <a:gd name="T82" fmla="*/ 2 w 274"/>
                  <a:gd name="T83" fmla="*/ 4 h 356"/>
                  <a:gd name="T84" fmla="*/ 2 w 274"/>
                  <a:gd name="T85" fmla="*/ 4 h 356"/>
                  <a:gd name="T86" fmla="*/ 2 w 274"/>
                  <a:gd name="T87" fmla="*/ 4 h 356"/>
                  <a:gd name="T88" fmla="*/ 2 w 274"/>
                  <a:gd name="T89" fmla="*/ 4 h 356"/>
                  <a:gd name="T90" fmla="*/ 1 w 274"/>
                  <a:gd name="T91" fmla="*/ 4 h 356"/>
                  <a:gd name="T92" fmla="*/ 1 w 274"/>
                  <a:gd name="T93" fmla="*/ 4 h 356"/>
                  <a:gd name="T94" fmla="*/ 1 w 274"/>
                  <a:gd name="T95" fmla="*/ 4 h 356"/>
                  <a:gd name="T96" fmla="*/ 1 w 274"/>
                  <a:gd name="T97" fmla="*/ 4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4"/>
                  <a:gd name="T148" fmla="*/ 0 h 356"/>
                  <a:gd name="T149" fmla="*/ 274 w 274"/>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4" h="356">
                    <a:moveTo>
                      <a:pt x="51" y="329"/>
                    </a:moveTo>
                    <a:lnTo>
                      <a:pt x="38" y="316"/>
                    </a:lnTo>
                    <a:lnTo>
                      <a:pt x="25" y="298"/>
                    </a:lnTo>
                    <a:lnTo>
                      <a:pt x="15" y="282"/>
                    </a:lnTo>
                    <a:lnTo>
                      <a:pt x="8" y="263"/>
                    </a:lnTo>
                    <a:lnTo>
                      <a:pt x="5" y="247"/>
                    </a:lnTo>
                    <a:lnTo>
                      <a:pt x="2" y="227"/>
                    </a:lnTo>
                    <a:lnTo>
                      <a:pt x="1" y="205"/>
                    </a:lnTo>
                    <a:lnTo>
                      <a:pt x="0" y="174"/>
                    </a:lnTo>
                    <a:lnTo>
                      <a:pt x="2" y="140"/>
                    </a:lnTo>
                    <a:lnTo>
                      <a:pt x="5" y="111"/>
                    </a:lnTo>
                    <a:lnTo>
                      <a:pt x="9" y="90"/>
                    </a:lnTo>
                    <a:lnTo>
                      <a:pt x="16" y="68"/>
                    </a:lnTo>
                    <a:lnTo>
                      <a:pt x="27" y="49"/>
                    </a:lnTo>
                    <a:lnTo>
                      <a:pt x="40" y="35"/>
                    </a:lnTo>
                    <a:lnTo>
                      <a:pt x="55" y="22"/>
                    </a:lnTo>
                    <a:lnTo>
                      <a:pt x="72" y="13"/>
                    </a:lnTo>
                    <a:lnTo>
                      <a:pt x="91" y="7"/>
                    </a:lnTo>
                    <a:lnTo>
                      <a:pt x="108" y="2"/>
                    </a:lnTo>
                    <a:lnTo>
                      <a:pt x="139" y="0"/>
                    </a:lnTo>
                    <a:lnTo>
                      <a:pt x="166" y="2"/>
                    </a:lnTo>
                    <a:lnTo>
                      <a:pt x="186" y="7"/>
                    </a:lnTo>
                    <a:lnTo>
                      <a:pt x="205" y="14"/>
                    </a:lnTo>
                    <a:lnTo>
                      <a:pt x="220" y="21"/>
                    </a:lnTo>
                    <a:lnTo>
                      <a:pt x="234" y="33"/>
                    </a:lnTo>
                    <a:lnTo>
                      <a:pt x="241" y="41"/>
                    </a:lnTo>
                    <a:lnTo>
                      <a:pt x="249" y="51"/>
                    </a:lnTo>
                    <a:lnTo>
                      <a:pt x="256" y="62"/>
                    </a:lnTo>
                    <a:lnTo>
                      <a:pt x="262" y="75"/>
                    </a:lnTo>
                    <a:lnTo>
                      <a:pt x="266" y="93"/>
                    </a:lnTo>
                    <a:lnTo>
                      <a:pt x="271" y="115"/>
                    </a:lnTo>
                    <a:lnTo>
                      <a:pt x="274" y="146"/>
                    </a:lnTo>
                    <a:lnTo>
                      <a:pt x="271" y="187"/>
                    </a:lnTo>
                    <a:lnTo>
                      <a:pt x="266" y="218"/>
                    </a:lnTo>
                    <a:lnTo>
                      <a:pt x="257" y="245"/>
                    </a:lnTo>
                    <a:lnTo>
                      <a:pt x="249" y="263"/>
                    </a:lnTo>
                    <a:lnTo>
                      <a:pt x="233" y="291"/>
                    </a:lnTo>
                    <a:lnTo>
                      <a:pt x="225" y="301"/>
                    </a:lnTo>
                    <a:lnTo>
                      <a:pt x="219" y="309"/>
                    </a:lnTo>
                    <a:lnTo>
                      <a:pt x="219" y="310"/>
                    </a:lnTo>
                    <a:lnTo>
                      <a:pt x="213" y="316"/>
                    </a:lnTo>
                    <a:lnTo>
                      <a:pt x="190" y="335"/>
                    </a:lnTo>
                    <a:lnTo>
                      <a:pt x="168" y="348"/>
                    </a:lnTo>
                    <a:lnTo>
                      <a:pt x="150" y="354"/>
                    </a:lnTo>
                    <a:lnTo>
                      <a:pt x="131" y="356"/>
                    </a:lnTo>
                    <a:lnTo>
                      <a:pt x="108" y="356"/>
                    </a:lnTo>
                    <a:lnTo>
                      <a:pt x="85" y="350"/>
                    </a:lnTo>
                    <a:lnTo>
                      <a:pt x="61" y="337"/>
                    </a:lnTo>
                    <a:lnTo>
                      <a:pt x="51" y="3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29" name="Freeform 370"/>
              <p:cNvSpPr>
                <a:spLocks/>
              </p:cNvSpPr>
              <p:nvPr/>
            </p:nvSpPr>
            <p:spPr bwMode="auto">
              <a:xfrm>
                <a:off x="775" y="2293"/>
                <a:ext cx="41" cy="38"/>
              </a:xfrm>
              <a:custGeom>
                <a:avLst/>
                <a:gdLst>
                  <a:gd name="T0" fmla="*/ 0 w 125"/>
                  <a:gd name="T1" fmla="*/ 0 h 115"/>
                  <a:gd name="T2" fmla="*/ 0 w 125"/>
                  <a:gd name="T3" fmla="*/ 0 h 115"/>
                  <a:gd name="T4" fmla="*/ 0 w 125"/>
                  <a:gd name="T5" fmla="*/ 0 h 115"/>
                  <a:gd name="T6" fmla="*/ 0 w 125"/>
                  <a:gd name="T7" fmla="*/ 0 h 115"/>
                  <a:gd name="T8" fmla="*/ 1 w 125"/>
                  <a:gd name="T9" fmla="*/ 1 h 115"/>
                  <a:gd name="T10" fmla="*/ 1 w 125"/>
                  <a:gd name="T11" fmla="*/ 1 h 115"/>
                  <a:gd name="T12" fmla="*/ 0 w 125"/>
                  <a:gd name="T13" fmla="*/ 1 h 115"/>
                  <a:gd name="T14" fmla="*/ 0 w 125"/>
                  <a:gd name="T15" fmla="*/ 0 h 115"/>
                  <a:gd name="T16" fmla="*/ 0 w 125"/>
                  <a:gd name="T17" fmla="*/ 0 h 1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115"/>
                  <a:gd name="T29" fmla="*/ 125 w 125"/>
                  <a:gd name="T30" fmla="*/ 115 h 1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115">
                    <a:moveTo>
                      <a:pt x="0" y="33"/>
                    </a:moveTo>
                    <a:lnTo>
                      <a:pt x="14" y="25"/>
                    </a:lnTo>
                    <a:lnTo>
                      <a:pt x="35" y="1"/>
                    </a:lnTo>
                    <a:lnTo>
                      <a:pt x="35" y="0"/>
                    </a:lnTo>
                    <a:lnTo>
                      <a:pt x="125" y="48"/>
                    </a:lnTo>
                    <a:lnTo>
                      <a:pt x="54" y="94"/>
                    </a:lnTo>
                    <a:lnTo>
                      <a:pt x="30" y="115"/>
                    </a:lnTo>
                    <a:lnTo>
                      <a:pt x="1" y="37"/>
                    </a:lnTo>
                    <a:lnTo>
                      <a:pt x="0" y="3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30" name="Freeform 371"/>
              <p:cNvSpPr>
                <a:spLocks/>
              </p:cNvSpPr>
              <p:nvPr/>
            </p:nvSpPr>
            <p:spPr bwMode="auto">
              <a:xfrm>
                <a:off x="677" y="2267"/>
                <a:ext cx="112" cy="83"/>
              </a:xfrm>
              <a:custGeom>
                <a:avLst/>
                <a:gdLst>
                  <a:gd name="T0" fmla="*/ 4 w 335"/>
                  <a:gd name="T1" fmla="*/ 1 h 250"/>
                  <a:gd name="T2" fmla="*/ 3 w 335"/>
                  <a:gd name="T3" fmla="*/ 2 h 250"/>
                  <a:gd name="T4" fmla="*/ 3 w 335"/>
                  <a:gd name="T5" fmla="*/ 2 h 250"/>
                  <a:gd name="T6" fmla="*/ 3 w 335"/>
                  <a:gd name="T7" fmla="*/ 2 h 250"/>
                  <a:gd name="T8" fmla="*/ 3 w 335"/>
                  <a:gd name="T9" fmla="*/ 2 h 250"/>
                  <a:gd name="T10" fmla="*/ 3 w 335"/>
                  <a:gd name="T11" fmla="*/ 3 h 250"/>
                  <a:gd name="T12" fmla="*/ 3 w 335"/>
                  <a:gd name="T13" fmla="*/ 3 h 250"/>
                  <a:gd name="T14" fmla="*/ 2 w 335"/>
                  <a:gd name="T15" fmla="*/ 3 h 250"/>
                  <a:gd name="T16" fmla="*/ 2 w 335"/>
                  <a:gd name="T17" fmla="*/ 3 h 250"/>
                  <a:gd name="T18" fmla="*/ 2 w 335"/>
                  <a:gd name="T19" fmla="*/ 3 h 250"/>
                  <a:gd name="T20" fmla="*/ 2 w 335"/>
                  <a:gd name="T21" fmla="*/ 3 h 250"/>
                  <a:gd name="T22" fmla="*/ 2 w 335"/>
                  <a:gd name="T23" fmla="*/ 3 h 250"/>
                  <a:gd name="T24" fmla="*/ 1 w 335"/>
                  <a:gd name="T25" fmla="*/ 3 h 250"/>
                  <a:gd name="T26" fmla="*/ 1 w 335"/>
                  <a:gd name="T27" fmla="*/ 2 h 250"/>
                  <a:gd name="T28" fmla="*/ 1 w 335"/>
                  <a:gd name="T29" fmla="*/ 2 h 250"/>
                  <a:gd name="T30" fmla="*/ 1 w 335"/>
                  <a:gd name="T31" fmla="*/ 2 h 250"/>
                  <a:gd name="T32" fmla="*/ 1 w 335"/>
                  <a:gd name="T33" fmla="*/ 3 h 250"/>
                  <a:gd name="T34" fmla="*/ 1 w 335"/>
                  <a:gd name="T35" fmla="*/ 3 h 250"/>
                  <a:gd name="T36" fmla="*/ 0 w 335"/>
                  <a:gd name="T37" fmla="*/ 3 h 250"/>
                  <a:gd name="T38" fmla="*/ 0 w 335"/>
                  <a:gd name="T39" fmla="*/ 2 h 250"/>
                  <a:gd name="T40" fmla="*/ 0 w 335"/>
                  <a:gd name="T41" fmla="*/ 2 h 250"/>
                  <a:gd name="T42" fmla="*/ 0 w 335"/>
                  <a:gd name="T43" fmla="*/ 2 h 250"/>
                  <a:gd name="T44" fmla="*/ 0 w 335"/>
                  <a:gd name="T45" fmla="*/ 1 h 250"/>
                  <a:gd name="T46" fmla="*/ 0 w 335"/>
                  <a:gd name="T47" fmla="*/ 1 h 250"/>
                  <a:gd name="T48" fmla="*/ 0 w 335"/>
                  <a:gd name="T49" fmla="*/ 1 h 250"/>
                  <a:gd name="T50" fmla="*/ 0 w 335"/>
                  <a:gd name="T51" fmla="*/ 1 h 250"/>
                  <a:gd name="T52" fmla="*/ 0 w 335"/>
                  <a:gd name="T53" fmla="*/ 1 h 250"/>
                  <a:gd name="T54" fmla="*/ 0 w 335"/>
                  <a:gd name="T55" fmla="*/ 1 h 250"/>
                  <a:gd name="T56" fmla="*/ 0 w 335"/>
                  <a:gd name="T57" fmla="*/ 0 h 250"/>
                  <a:gd name="T58" fmla="*/ 1 w 335"/>
                  <a:gd name="T59" fmla="*/ 0 h 250"/>
                  <a:gd name="T60" fmla="*/ 1 w 335"/>
                  <a:gd name="T61" fmla="*/ 0 h 250"/>
                  <a:gd name="T62" fmla="*/ 1 w 335"/>
                  <a:gd name="T63" fmla="*/ 1 h 250"/>
                  <a:gd name="T64" fmla="*/ 2 w 335"/>
                  <a:gd name="T65" fmla="*/ 1 h 250"/>
                  <a:gd name="T66" fmla="*/ 2 w 335"/>
                  <a:gd name="T67" fmla="*/ 1 h 250"/>
                  <a:gd name="T68" fmla="*/ 2 w 335"/>
                  <a:gd name="T69" fmla="*/ 1 h 250"/>
                  <a:gd name="T70" fmla="*/ 2 w 335"/>
                  <a:gd name="T71" fmla="*/ 1 h 250"/>
                  <a:gd name="T72" fmla="*/ 2 w 335"/>
                  <a:gd name="T73" fmla="*/ 1 h 250"/>
                  <a:gd name="T74" fmla="*/ 2 w 335"/>
                  <a:gd name="T75" fmla="*/ 2 h 250"/>
                  <a:gd name="T76" fmla="*/ 2 w 335"/>
                  <a:gd name="T77" fmla="*/ 2 h 250"/>
                  <a:gd name="T78" fmla="*/ 2 w 335"/>
                  <a:gd name="T79" fmla="*/ 2 h 250"/>
                  <a:gd name="T80" fmla="*/ 2 w 335"/>
                  <a:gd name="T81" fmla="*/ 1 h 250"/>
                  <a:gd name="T82" fmla="*/ 3 w 335"/>
                  <a:gd name="T83" fmla="*/ 1 h 250"/>
                  <a:gd name="T84" fmla="*/ 3 w 335"/>
                  <a:gd name="T85" fmla="*/ 1 h 250"/>
                  <a:gd name="T86" fmla="*/ 3 w 335"/>
                  <a:gd name="T87" fmla="*/ 1 h 250"/>
                  <a:gd name="T88" fmla="*/ 3 w 335"/>
                  <a:gd name="T89" fmla="*/ 0 h 250"/>
                  <a:gd name="T90" fmla="*/ 3 w 335"/>
                  <a:gd name="T91" fmla="*/ 0 h 250"/>
                  <a:gd name="T92" fmla="*/ 3 w 335"/>
                  <a:gd name="T93" fmla="*/ 0 h 250"/>
                  <a:gd name="T94" fmla="*/ 3 w 335"/>
                  <a:gd name="T95" fmla="*/ 0 h 250"/>
                  <a:gd name="T96" fmla="*/ 3 w 335"/>
                  <a:gd name="T97" fmla="*/ 0 h 250"/>
                  <a:gd name="T98" fmla="*/ 3 w 335"/>
                  <a:gd name="T99" fmla="*/ 0 h 250"/>
                  <a:gd name="T100" fmla="*/ 3 w 335"/>
                  <a:gd name="T101" fmla="*/ 0 h 250"/>
                  <a:gd name="T102" fmla="*/ 3 w 335"/>
                  <a:gd name="T103" fmla="*/ 0 h 250"/>
                  <a:gd name="T104" fmla="*/ 4 w 335"/>
                  <a:gd name="T105" fmla="*/ 0 h 250"/>
                  <a:gd name="T106" fmla="*/ 4 w 335"/>
                  <a:gd name="T107" fmla="*/ 0 h 250"/>
                  <a:gd name="T108" fmla="*/ 4 w 335"/>
                  <a:gd name="T109" fmla="*/ 0 h 250"/>
                  <a:gd name="T110" fmla="*/ 4 w 335"/>
                  <a:gd name="T111" fmla="*/ 0 h 250"/>
                  <a:gd name="T112" fmla="*/ 4 w 335"/>
                  <a:gd name="T113" fmla="*/ 1 h 250"/>
                  <a:gd name="T114" fmla="*/ 4 w 335"/>
                  <a:gd name="T115" fmla="*/ 1 h 250"/>
                  <a:gd name="T116" fmla="*/ 4 w 335"/>
                  <a:gd name="T117" fmla="*/ 1 h 250"/>
                  <a:gd name="T118" fmla="*/ 4 w 335"/>
                  <a:gd name="T119" fmla="*/ 1 h 2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5"/>
                  <a:gd name="T181" fmla="*/ 0 h 250"/>
                  <a:gd name="T182" fmla="*/ 335 w 335"/>
                  <a:gd name="T183" fmla="*/ 250 h 2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5" h="250">
                    <a:moveTo>
                      <a:pt x="293" y="111"/>
                    </a:moveTo>
                    <a:lnTo>
                      <a:pt x="280" y="123"/>
                    </a:lnTo>
                    <a:lnTo>
                      <a:pt x="273" y="143"/>
                    </a:lnTo>
                    <a:lnTo>
                      <a:pt x="267" y="154"/>
                    </a:lnTo>
                    <a:lnTo>
                      <a:pt x="253" y="186"/>
                    </a:lnTo>
                    <a:lnTo>
                      <a:pt x="241" y="205"/>
                    </a:lnTo>
                    <a:lnTo>
                      <a:pt x="225" y="223"/>
                    </a:lnTo>
                    <a:lnTo>
                      <a:pt x="197" y="238"/>
                    </a:lnTo>
                    <a:lnTo>
                      <a:pt x="178" y="246"/>
                    </a:lnTo>
                    <a:lnTo>
                      <a:pt x="165" y="250"/>
                    </a:lnTo>
                    <a:lnTo>
                      <a:pt x="146" y="244"/>
                    </a:lnTo>
                    <a:lnTo>
                      <a:pt x="126" y="233"/>
                    </a:lnTo>
                    <a:lnTo>
                      <a:pt x="93" y="210"/>
                    </a:lnTo>
                    <a:lnTo>
                      <a:pt x="73" y="186"/>
                    </a:lnTo>
                    <a:lnTo>
                      <a:pt x="49" y="144"/>
                    </a:lnTo>
                    <a:lnTo>
                      <a:pt x="73" y="189"/>
                    </a:lnTo>
                    <a:lnTo>
                      <a:pt x="59" y="205"/>
                    </a:lnTo>
                    <a:lnTo>
                      <a:pt x="48" y="219"/>
                    </a:lnTo>
                    <a:lnTo>
                      <a:pt x="29" y="205"/>
                    </a:lnTo>
                    <a:lnTo>
                      <a:pt x="15" y="186"/>
                    </a:lnTo>
                    <a:lnTo>
                      <a:pt x="5" y="154"/>
                    </a:lnTo>
                    <a:lnTo>
                      <a:pt x="1" y="123"/>
                    </a:lnTo>
                    <a:lnTo>
                      <a:pt x="0" y="103"/>
                    </a:lnTo>
                    <a:lnTo>
                      <a:pt x="1" y="81"/>
                    </a:lnTo>
                    <a:lnTo>
                      <a:pt x="8" y="53"/>
                    </a:lnTo>
                    <a:lnTo>
                      <a:pt x="9" y="51"/>
                    </a:lnTo>
                    <a:lnTo>
                      <a:pt x="14" y="44"/>
                    </a:lnTo>
                    <a:lnTo>
                      <a:pt x="20" y="41"/>
                    </a:lnTo>
                    <a:lnTo>
                      <a:pt x="35" y="35"/>
                    </a:lnTo>
                    <a:lnTo>
                      <a:pt x="60" y="33"/>
                    </a:lnTo>
                    <a:lnTo>
                      <a:pt x="85" y="37"/>
                    </a:lnTo>
                    <a:lnTo>
                      <a:pt x="113" y="53"/>
                    </a:lnTo>
                    <a:lnTo>
                      <a:pt x="122" y="64"/>
                    </a:lnTo>
                    <a:lnTo>
                      <a:pt x="131" y="77"/>
                    </a:lnTo>
                    <a:lnTo>
                      <a:pt x="134" y="90"/>
                    </a:lnTo>
                    <a:lnTo>
                      <a:pt x="137" y="112"/>
                    </a:lnTo>
                    <a:lnTo>
                      <a:pt x="134" y="119"/>
                    </a:lnTo>
                    <a:lnTo>
                      <a:pt x="154" y="133"/>
                    </a:lnTo>
                    <a:lnTo>
                      <a:pt x="166" y="144"/>
                    </a:lnTo>
                    <a:lnTo>
                      <a:pt x="178" y="125"/>
                    </a:lnTo>
                    <a:lnTo>
                      <a:pt x="191" y="113"/>
                    </a:lnTo>
                    <a:lnTo>
                      <a:pt x="212" y="101"/>
                    </a:lnTo>
                    <a:lnTo>
                      <a:pt x="218" y="68"/>
                    </a:lnTo>
                    <a:lnTo>
                      <a:pt x="224" y="47"/>
                    </a:lnTo>
                    <a:lnTo>
                      <a:pt x="227" y="37"/>
                    </a:lnTo>
                    <a:lnTo>
                      <a:pt x="230" y="31"/>
                    </a:lnTo>
                    <a:lnTo>
                      <a:pt x="233" y="26"/>
                    </a:lnTo>
                    <a:lnTo>
                      <a:pt x="237" y="21"/>
                    </a:lnTo>
                    <a:lnTo>
                      <a:pt x="244" y="15"/>
                    </a:lnTo>
                    <a:lnTo>
                      <a:pt x="259" y="6"/>
                    </a:lnTo>
                    <a:lnTo>
                      <a:pt x="270" y="1"/>
                    </a:lnTo>
                    <a:lnTo>
                      <a:pt x="280" y="0"/>
                    </a:lnTo>
                    <a:lnTo>
                      <a:pt x="296" y="1"/>
                    </a:lnTo>
                    <a:lnTo>
                      <a:pt x="312" y="7"/>
                    </a:lnTo>
                    <a:lnTo>
                      <a:pt x="324" y="20"/>
                    </a:lnTo>
                    <a:lnTo>
                      <a:pt x="333" y="37"/>
                    </a:lnTo>
                    <a:lnTo>
                      <a:pt x="335" y="59"/>
                    </a:lnTo>
                    <a:lnTo>
                      <a:pt x="327" y="78"/>
                    </a:lnTo>
                    <a:lnTo>
                      <a:pt x="307" y="103"/>
                    </a:lnTo>
                    <a:lnTo>
                      <a:pt x="293" y="11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31" name="Freeform 372"/>
              <p:cNvSpPr>
                <a:spLocks/>
              </p:cNvSpPr>
              <p:nvPr/>
            </p:nvSpPr>
            <p:spPr bwMode="auto">
              <a:xfrm>
                <a:off x="689" y="2304"/>
                <a:ext cx="113" cy="119"/>
              </a:xfrm>
              <a:custGeom>
                <a:avLst/>
                <a:gdLst>
                  <a:gd name="T0" fmla="*/ 2 w 339"/>
                  <a:gd name="T1" fmla="*/ 4 h 357"/>
                  <a:gd name="T2" fmla="*/ 2 w 339"/>
                  <a:gd name="T3" fmla="*/ 4 h 357"/>
                  <a:gd name="T4" fmla="*/ 3 w 339"/>
                  <a:gd name="T5" fmla="*/ 4 h 357"/>
                  <a:gd name="T6" fmla="*/ 4 w 339"/>
                  <a:gd name="T7" fmla="*/ 3 h 357"/>
                  <a:gd name="T8" fmla="*/ 4 w 339"/>
                  <a:gd name="T9" fmla="*/ 3 h 357"/>
                  <a:gd name="T10" fmla="*/ 4 w 339"/>
                  <a:gd name="T11" fmla="*/ 3 h 357"/>
                  <a:gd name="T12" fmla="*/ 4 w 339"/>
                  <a:gd name="T13" fmla="*/ 3 h 357"/>
                  <a:gd name="T14" fmla="*/ 3 w 339"/>
                  <a:gd name="T15" fmla="*/ 2 h 357"/>
                  <a:gd name="T16" fmla="*/ 3 w 339"/>
                  <a:gd name="T17" fmla="*/ 2 h 357"/>
                  <a:gd name="T18" fmla="*/ 3 w 339"/>
                  <a:gd name="T19" fmla="*/ 2 h 357"/>
                  <a:gd name="T20" fmla="*/ 3 w 339"/>
                  <a:gd name="T21" fmla="*/ 1 h 357"/>
                  <a:gd name="T22" fmla="*/ 3 w 339"/>
                  <a:gd name="T23" fmla="*/ 1 h 357"/>
                  <a:gd name="T24" fmla="*/ 4 w 339"/>
                  <a:gd name="T25" fmla="*/ 1 h 357"/>
                  <a:gd name="T26" fmla="*/ 3 w 339"/>
                  <a:gd name="T27" fmla="*/ 0 h 357"/>
                  <a:gd name="T28" fmla="*/ 3 w 339"/>
                  <a:gd name="T29" fmla="*/ 0 h 357"/>
                  <a:gd name="T30" fmla="*/ 3 w 339"/>
                  <a:gd name="T31" fmla="*/ 0 h 357"/>
                  <a:gd name="T32" fmla="*/ 3 w 339"/>
                  <a:gd name="T33" fmla="*/ 0 h 357"/>
                  <a:gd name="T34" fmla="*/ 3 w 339"/>
                  <a:gd name="T35" fmla="*/ 0 h 357"/>
                  <a:gd name="T36" fmla="*/ 3 w 339"/>
                  <a:gd name="T37" fmla="*/ 1 h 357"/>
                  <a:gd name="T38" fmla="*/ 3 w 339"/>
                  <a:gd name="T39" fmla="*/ 1 h 357"/>
                  <a:gd name="T40" fmla="*/ 2 w 339"/>
                  <a:gd name="T41" fmla="*/ 1 h 357"/>
                  <a:gd name="T42" fmla="*/ 2 w 339"/>
                  <a:gd name="T43" fmla="*/ 2 h 357"/>
                  <a:gd name="T44" fmla="*/ 2 w 339"/>
                  <a:gd name="T45" fmla="*/ 2 h 357"/>
                  <a:gd name="T46" fmla="*/ 2 w 339"/>
                  <a:gd name="T47" fmla="*/ 2 h 357"/>
                  <a:gd name="T48" fmla="*/ 1 w 339"/>
                  <a:gd name="T49" fmla="*/ 2 h 357"/>
                  <a:gd name="T50" fmla="*/ 1 w 339"/>
                  <a:gd name="T51" fmla="*/ 1 h 357"/>
                  <a:gd name="T52" fmla="*/ 0 w 339"/>
                  <a:gd name="T53" fmla="*/ 1 h 357"/>
                  <a:gd name="T54" fmla="*/ 0 w 339"/>
                  <a:gd name="T55" fmla="*/ 0 h 357"/>
                  <a:gd name="T56" fmla="*/ 0 w 339"/>
                  <a:gd name="T57" fmla="*/ 1 h 357"/>
                  <a:gd name="T58" fmla="*/ 0 w 339"/>
                  <a:gd name="T59" fmla="*/ 1 h 357"/>
                  <a:gd name="T60" fmla="*/ 0 w 339"/>
                  <a:gd name="T61" fmla="*/ 1 h 357"/>
                  <a:gd name="T62" fmla="*/ 0 w 339"/>
                  <a:gd name="T63" fmla="*/ 1 h 357"/>
                  <a:gd name="T64" fmla="*/ 0 w 339"/>
                  <a:gd name="T65" fmla="*/ 2 h 357"/>
                  <a:gd name="T66" fmla="*/ 0 w 339"/>
                  <a:gd name="T67" fmla="*/ 2 h 357"/>
                  <a:gd name="T68" fmla="*/ 0 w 339"/>
                  <a:gd name="T69" fmla="*/ 3 h 357"/>
                  <a:gd name="T70" fmla="*/ 0 w 339"/>
                  <a:gd name="T71" fmla="*/ 3 h 357"/>
                  <a:gd name="T72" fmla="*/ 0 w 339"/>
                  <a:gd name="T73" fmla="*/ 3 h 357"/>
                  <a:gd name="T74" fmla="*/ 1 w 339"/>
                  <a:gd name="T75" fmla="*/ 4 h 357"/>
                  <a:gd name="T76" fmla="*/ 1 w 339"/>
                  <a:gd name="T77" fmla="*/ 4 h 357"/>
                  <a:gd name="T78" fmla="*/ 1 w 339"/>
                  <a:gd name="T79" fmla="*/ 4 h 357"/>
                  <a:gd name="T80" fmla="*/ 1 w 339"/>
                  <a:gd name="T81" fmla="*/ 4 h 357"/>
                  <a:gd name="T82" fmla="*/ 1 w 339"/>
                  <a:gd name="T83" fmla="*/ 4 h 357"/>
                  <a:gd name="T84" fmla="*/ 2 w 339"/>
                  <a:gd name="T85" fmla="*/ 4 h 357"/>
                  <a:gd name="T86" fmla="*/ 2 w 339"/>
                  <a:gd name="T87" fmla="*/ 4 h 3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39"/>
                  <a:gd name="T133" fmla="*/ 0 h 357"/>
                  <a:gd name="T134" fmla="*/ 339 w 339"/>
                  <a:gd name="T135" fmla="*/ 357 h 35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39" h="357">
                    <a:moveTo>
                      <a:pt x="143" y="357"/>
                    </a:moveTo>
                    <a:lnTo>
                      <a:pt x="174" y="331"/>
                    </a:lnTo>
                    <a:lnTo>
                      <a:pt x="213" y="303"/>
                    </a:lnTo>
                    <a:lnTo>
                      <a:pt x="304" y="256"/>
                    </a:lnTo>
                    <a:lnTo>
                      <a:pt x="326" y="240"/>
                    </a:lnTo>
                    <a:lnTo>
                      <a:pt x="339" y="227"/>
                    </a:lnTo>
                    <a:lnTo>
                      <a:pt x="330" y="206"/>
                    </a:lnTo>
                    <a:lnTo>
                      <a:pt x="279" y="152"/>
                    </a:lnTo>
                    <a:lnTo>
                      <a:pt x="256" y="140"/>
                    </a:lnTo>
                    <a:lnTo>
                      <a:pt x="279" y="152"/>
                    </a:lnTo>
                    <a:lnTo>
                      <a:pt x="281" y="99"/>
                    </a:lnTo>
                    <a:lnTo>
                      <a:pt x="282" y="88"/>
                    </a:lnTo>
                    <a:lnTo>
                      <a:pt x="286" y="83"/>
                    </a:lnTo>
                    <a:lnTo>
                      <a:pt x="260" y="3"/>
                    </a:lnTo>
                    <a:lnTo>
                      <a:pt x="258" y="0"/>
                    </a:lnTo>
                    <a:lnTo>
                      <a:pt x="259" y="0"/>
                    </a:lnTo>
                    <a:lnTo>
                      <a:pt x="246" y="10"/>
                    </a:lnTo>
                    <a:lnTo>
                      <a:pt x="238" y="30"/>
                    </a:lnTo>
                    <a:lnTo>
                      <a:pt x="233" y="43"/>
                    </a:lnTo>
                    <a:lnTo>
                      <a:pt x="219" y="75"/>
                    </a:lnTo>
                    <a:lnTo>
                      <a:pt x="190" y="111"/>
                    </a:lnTo>
                    <a:lnTo>
                      <a:pt x="161" y="127"/>
                    </a:lnTo>
                    <a:lnTo>
                      <a:pt x="143" y="135"/>
                    </a:lnTo>
                    <a:lnTo>
                      <a:pt x="130" y="139"/>
                    </a:lnTo>
                    <a:lnTo>
                      <a:pt x="112" y="133"/>
                    </a:lnTo>
                    <a:lnTo>
                      <a:pt x="59" y="99"/>
                    </a:lnTo>
                    <a:lnTo>
                      <a:pt x="38" y="75"/>
                    </a:lnTo>
                    <a:lnTo>
                      <a:pt x="14" y="33"/>
                    </a:lnTo>
                    <a:lnTo>
                      <a:pt x="38" y="76"/>
                    </a:lnTo>
                    <a:lnTo>
                      <a:pt x="25" y="94"/>
                    </a:lnTo>
                    <a:lnTo>
                      <a:pt x="13" y="108"/>
                    </a:lnTo>
                    <a:lnTo>
                      <a:pt x="13" y="109"/>
                    </a:lnTo>
                    <a:lnTo>
                      <a:pt x="4" y="149"/>
                    </a:lnTo>
                    <a:lnTo>
                      <a:pt x="0" y="182"/>
                    </a:lnTo>
                    <a:lnTo>
                      <a:pt x="4" y="216"/>
                    </a:lnTo>
                    <a:lnTo>
                      <a:pt x="11" y="247"/>
                    </a:lnTo>
                    <a:lnTo>
                      <a:pt x="26" y="280"/>
                    </a:lnTo>
                    <a:lnTo>
                      <a:pt x="48" y="305"/>
                    </a:lnTo>
                    <a:lnTo>
                      <a:pt x="67" y="312"/>
                    </a:lnTo>
                    <a:lnTo>
                      <a:pt x="91" y="320"/>
                    </a:lnTo>
                    <a:lnTo>
                      <a:pt x="101" y="324"/>
                    </a:lnTo>
                    <a:lnTo>
                      <a:pt x="113" y="331"/>
                    </a:lnTo>
                    <a:lnTo>
                      <a:pt x="140" y="356"/>
                    </a:lnTo>
                    <a:lnTo>
                      <a:pt x="143" y="35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32" name="Freeform 373"/>
              <p:cNvSpPr>
                <a:spLocks/>
              </p:cNvSpPr>
              <p:nvPr/>
            </p:nvSpPr>
            <p:spPr bwMode="auto">
              <a:xfrm>
                <a:off x="701" y="2406"/>
                <a:ext cx="63" cy="62"/>
              </a:xfrm>
              <a:custGeom>
                <a:avLst/>
                <a:gdLst>
                  <a:gd name="T0" fmla="*/ 0 w 189"/>
                  <a:gd name="T1" fmla="*/ 0 h 188"/>
                  <a:gd name="T2" fmla="*/ 0 w 189"/>
                  <a:gd name="T3" fmla="*/ 0 h 188"/>
                  <a:gd name="T4" fmla="*/ 1 w 189"/>
                  <a:gd name="T5" fmla="*/ 0 h 188"/>
                  <a:gd name="T6" fmla="*/ 1 w 189"/>
                  <a:gd name="T7" fmla="*/ 0 h 188"/>
                  <a:gd name="T8" fmla="*/ 1 w 189"/>
                  <a:gd name="T9" fmla="*/ 0 h 188"/>
                  <a:gd name="T10" fmla="*/ 1 w 189"/>
                  <a:gd name="T11" fmla="*/ 1 h 188"/>
                  <a:gd name="T12" fmla="*/ 1 w 189"/>
                  <a:gd name="T13" fmla="*/ 1 h 188"/>
                  <a:gd name="T14" fmla="*/ 1 w 189"/>
                  <a:gd name="T15" fmla="*/ 1 h 188"/>
                  <a:gd name="T16" fmla="*/ 1 w 189"/>
                  <a:gd name="T17" fmla="*/ 1 h 188"/>
                  <a:gd name="T18" fmla="*/ 2 w 189"/>
                  <a:gd name="T19" fmla="*/ 1 h 188"/>
                  <a:gd name="T20" fmla="*/ 2 w 189"/>
                  <a:gd name="T21" fmla="*/ 1 h 188"/>
                  <a:gd name="T22" fmla="*/ 2 w 189"/>
                  <a:gd name="T23" fmla="*/ 1 h 188"/>
                  <a:gd name="T24" fmla="*/ 2 w 189"/>
                  <a:gd name="T25" fmla="*/ 1 h 188"/>
                  <a:gd name="T26" fmla="*/ 2 w 189"/>
                  <a:gd name="T27" fmla="*/ 2 h 188"/>
                  <a:gd name="T28" fmla="*/ 2 w 189"/>
                  <a:gd name="T29" fmla="*/ 2 h 188"/>
                  <a:gd name="T30" fmla="*/ 2 w 189"/>
                  <a:gd name="T31" fmla="*/ 2 h 188"/>
                  <a:gd name="T32" fmla="*/ 2 w 189"/>
                  <a:gd name="T33" fmla="*/ 2 h 188"/>
                  <a:gd name="T34" fmla="*/ 2 w 189"/>
                  <a:gd name="T35" fmla="*/ 2 h 188"/>
                  <a:gd name="T36" fmla="*/ 1 w 189"/>
                  <a:gd name="T37" fmla="*/ 2 h 188"/>
                  <a:gd name="T38" fmla="*/ 1 w 189"/>
                  <a:gd name="T39" fmla="*/ 2 h 188"/>
                  <a:gd name="T40" fmla="*/ 1 w 189"/>
                  <a:gd name="T41" fmla="*/ 2 h 188"/>
                  <a:gd name="T42" fmla="*/ 1 w 189"/>
                  <a:gd name="T43" fmla="*/ 2 h 188"/>
                  <a:gd name="T44" fmla="*/ 0 w 189"/>
                  <a:gd name="T45" fmla="*/ 1 h 188"/>
                  <a:gd name="T46" fmla="*/ 0 w 189"/>
                  <a:gd name="T47" fmla="*/ 1 h 188"/>
                  <a:gd name="T48" fmla="*/ 0 w 189"/>
                  <a:gd name="T49" fmla="*/ 1 h 188"/>
                  <a:gd name="T50" fmla="*/ 0 w 189"/>
                  <a:gd name="T51" fmla="*/ 0 h 188"/>
                  <a:gd name="T52" fmla="*/ 0 w 189"/>
                  <a:gd name="T53" fmla="*/ 0 h 188"/>
                  <a:gd name="T54" fmla="*/ 0 w 189"/>
                  <a:gd name="T55" fmla="*/ 0 h 188"/>
                  <a:gd name="T56" fmla="*/ 0 w 189"/>
                  <a:gd name="T57" fmla="*/ 0 h 188"/>
                  <a:gd name="T58" fmla="*/ 0 w 189"/>
                  <a:gd name="T59" fmla="*/ 0 h 18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89"/>
                  <a:gd name="T91" fmla="*/ 0 h 188"/>
                  <a:gd name="T92" fmla="*/ 189 w 189"/>
                  <a:gd name="T93" fmla="*/ 188 h 18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89" h="188">
                    <a:moveTo>
                      <a:pt x="11" y="0"/>
                    </a:moveTo>
                    <a:lnTo>
                      <a:pt x="30" y="8"/>
                    </a:lnTo>
                    <a:lnTo>
                      <a:pt x="54" y="15"/>
                    </a:lnTo>
                    <a:lnTo>
                      <a:pt x="64" y="19"/>
                    </a:lnTo>
                    <a:lnTo>
                      <a:pt x="76" y="26"/>
                    </a:lnTo>
                    <a:lnTo>
                      <a:pt x="103" y="51"/>
                    </a:lnTo>
                    <a:lnTo>
                      <a:pt x="106" y="52"/>
                    </a:lnTo>
                    <a:lnTo>
                      <a:pt x="106" y="51"/>
                    </a:lnTo>
                    <a:lnTo>
                      <a:pt x="114" y="61"/>
                    </a:lnTo>
                    <a:lnTo>
                      <a:pt x="136" y="81"/>
                    </a:lnTo>
                    <a:lnTo>
                      <a:pt x="150" y="86"/>
                    </a:lnTo>
                    <a:lnTo>
                      <a:pt x="183" y="85"/>
                    </a:lnTo>
                    <a:lnTo>
                      <a:pt x="183" y="117"/>
                    </a:lnTo>
                    <a:lnTo>
                      <a:pt x="186" y="150"/>
                    </a:lnTo>
                    <a:lnTo>
                      <a:pt x="186" y="151"/>
                    </a:lnTo>
                    <a:lnTo>
                      <a:pt x="189" y="186"/>
                    </a:lnTo>
                    <a:lnTo>
                      <a:pt x="189" y="188"/>
                    </a:lnTo>
                    <a:lnTo>
                      <a:pt x="141" y="180"/>
                    </a:lnTo>
                    <a:lnTo>
                      <a:pt x="104" y="173"/>
                    </a:lnTo>
                    <a:lnTo>
                      <a:pt x="83" y="167"/>
                    </a:lnTo>
                    <a:lnTo>
                      <a:pt x="68" y="157"/>
                    </a:lnTo>
                    <a:lnTo>
                      <a:pt x="60" y="146"/>
                    </a:lnTo>
                    <a:lnTo>
                      <a:pt x="35" y="104"/>
                    </a:lnTo>
                    <a:lnTo>
                      <a:pt x="23" y="70"/>
                    </a:lnTo>
                    <a:lnTo>
                      <a:pt x="11" y="54"/>
                    </a:lnTo>
                    <a:lnTo>
                      <a:pt x="2" y="27"/>
                    </a:lnTo>
                    <a:lnTo>
                      <a:pt x="0" y="12"/>
                    </a:lnTo>
                    <a:lnTo>
                      <a:pt x="2" y="1"/>
                    </a:lnTo>
                    <a:lnTo>
                      <a:pt x="7" y="0"/>
                    </a:lnTo>
                    <a:lnTo>
                      <a:pt x="11"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33" name="Freeform 374"/>
              <p:cNvSpPr>
                <a:spLocks/>
              </p:cNvSpPr>
              <p:nvPr/>
            </p:nvSpPr>
            <p:spPr bwMode="auto">
              <a:xfrm>
                <a:off x="2762" y="2342"/>
                <a:ext cx="255" cy="557"/>
              </a:xfrm>
              <a:custGeom>
                <a:avLst/>
                <a:gdLst>
                  <a:gd name="T0" fmla="*/ 0 w 764"/>
                  <a:gd name="T1" fmla="*/ 14 h 1672"/>
                  <a:gd name="T2" fmla="*/ 1 w 764"/>
                  <a:gd name="T3" fmla="*/ 20 h 1672"/>
                  <a:gd name="T4" fmla="*/ 4 w 764"/>
                  <a:gd name="T5" fmla="*/ 21 h 1672"/>
                  <a:gd name="T6" fmla="*/ 4 w 764"/>
                  <a:gd name="T7" fmla="*/ 20 h 1672"/>
                  <a:gd name="T8" fmla="*/ 4 w 764"/>
                  <a:gd name="T9" fmla="*/ 19 h 1672"/>
                  <a:gd name="T10" fmla="*/ 4 w 764"/>
                  <a:gd name="T11" fmla="*/ 16 h 1672"/>
                  <a:gd name="T12" fmla="*/ 4 w 764"/>
                  <a:gd name="T13" fmla="*/ 15 h 1672"/>
                  <a:gd name="T14" fmla="*/ 4 w 764"/>
                  <a:gd name="T15" fmla="*/ 14 h 1672"/>
                  <a:gd name="T16" fmla="*/ 4 w 764"/>
                  <a:gd name="T17" fmla="*/ 13 h 1672"/>
                  <a:gd name="T18" fmla="*/ 4 w 764"/>
                  <a:gd name="T19" fmla="*/ 12 h 1672"/>
                  <a:gd name="T20" fmla="*/ 4 w 764"/>
                  <a:gd name="T21" fmla="*/ 11 h 1672"/>
                  <a:gd name="T22" fmla="*/ 4 w 764"/>
                  <a:gd name="T23" fmla="*/ 8 h 1672"/>
                  <a:gd name="T24" fmla="*/ 4 w 764"/>
                  <a:gd name="T25" fmla="*/ 6 h 1672"/>
                  <a:gd name="T26" fmla="*/ 4 w 764"/>
                  <a:gd name="T27" fmla="*/ 5 h 1672"/>
                  <a:gd name="T28" fmla="*/ 5 w 764"/>
                  <a:gd name="T29" fmla="*/ 5 h 1672"/>
                  <a:gd name="T30" fmla="*/ 5 w 764"/>
                  <a:gd name="T31" fmla="*/ 6 h 1672"/>
                  <a:gd name="T32" fmla="*/ 5 w 764"/>
                  <a:gd name="T33" fmla="*/ 8 h 1672"/>
                  <a:gd name="T34" fmla="*/ 5 w 764"/>
                  <a:gd name="T35" fmla="*/ 9 h 1672"/>
                  <a:gd name="T36" fmla="*/ 6 w 764"/>
                  <a:gd name="T37" fmla="*/ 11 h 1672"/>
                  <a:gd name="T38" fmla="*/ 6 w 764"/>
                  <a:gd name="T39" fmla="*/ 12 h 1672"/>
                  <a:gd name="T40" fmla="*/ 6 w 764"/>
                  <a:gd name="T41" fmla="*/ 12 h 1672"/>
                  <a:gd name="T42" fmla="*/ 6 w 764"/>
                  <a:gd name="T43" fmla="*/ 19 h 1672"/>
                  <a:gd name="T44" fmla="*/ 6 w 764"/>
                  <a:gd name="T45" fmla="*/ 20 h 1672"/>
                  <a:gd name="T46" fmla="*/ 6 w 764"/>
                  <a:gd name="T47" fmla="*/ 20 h 1672"/>
                  <a:gd name="T48" fmla="*/ 7 w 764"/>
                  <a:gd name="T49" fmla="*/ 20 h 1672"/>
                  <a:gd name="T50" fmla="*/ 8 w 764"/>
                  <a:gd name="T51" fmla="*/ 19 h 1672"/>
                  <a:gd name="T52" fmla="*/ 8 w 764"/>
                  <a:gd name="T53" fmla="*/ 19 h 1672"/>
                  <a:gd name="T54" fmla="*/ 8 w 764"/>
                  <a:gd name="T55" fmla="*/ 19 h 1672"/>
                  <a:gd name="T56" fmla="*/ 8 w 764"/>
                  <a:gd name="T57" fmla="*/ 20 h 1672"/>
                  <a:gd name="T58" fmla="*/ 9 w 764"/>
                  <a:gd name="T59" fmla="*/ 20 h 1672"/>
                  <a:gd name="T60" fmla="*/ 9 w 764"/>
                  <a:gd name="T61" fmla="*/ 19 h 1672"/>
                  <a:gd name="T62" fmla="*/ 9 w 764"/>
                  <a:gd name="T63" fmla="*/ 18 h 1672"/>
                  <a:gd name="T64" fmla="*/ 9 w 764"/>
                  <a:gd name="T65" fmla="*/ 15 h 1672"/>
                  <a:gd name="T66" fmla="*/ 9 w 764"/>
                  <a:gd name="T67" fmla="*/ 13 h 1672"/>
                  <a:gd name="T68" fmla="*/ 9 w 764"/>
                  <a:gd name="T69" fmla="*/ 11 h 1672"/>
                  <a:gd name="T70" fmla="*/ 9 w 764"/>
                  <a:gd name="T71" fmla="*/ 9 h 1672"/>
                  <a:gd name="T72" fmla="*/ 9 w 764"/>
                  <a:gd name="T73" fmla="*/ 6 h 1672"/>
                  <a:gd name="T74" fmla="*/ 9 w 764"/>
                  <a:gd name="T75" fmla="*/ 2 h 1672"/>
                  <a:gd name="T76" fmla="*/ 9 w 764"/>
                  <a:gd name="T77" fmla="*/ 0 h 1672"/>
                  <a:gd name="T78" fmla="*/ 8 w 764"/>
                  <a:gd name="T79" fmla="*/ 1 h 1672"/>
                  <a:gd name="T80" fmla="*/ 5 w 764"/>
                  <a:gd name="T81" fmla="*/ 1 h 1672"/>
                  <a:gd name="T82" fmla="*/ 3 w 764"/>
                  <a:gd name="T83" fmla="*/ 0 h 1672"/>
                  <a:gd name="T84" fmla="*/ 2 w 764"/>
                  <a:gd name="T85" fmla="*/ 0 h 1672"/>
                  <a:gd name="T86" fmla="*/ 0 w 764"/>
                  <a:gd name="T87" fmla="*/ 0 h 1672"/>
                  <a:gd name="T88" fmla="*/ 0 w 764"/>
                  <a:gd name="T89" fmla="*/ 1 h 1672"/>
                  <a:gd name="T90" fmla="*/ 0 w 764"/>
                  <a:gd name="T91" fmla="*/ 2 h 1672"/>
                  <a:gd name="T92" fmla="*/ 0 w 764"/>
                  <a:gd name="T93" fmla="*/ 3 h 1672"/>
                  <a:gd name="T94" fmla="*/ 0 w 764"/>
                  <a:gd name="T95" fmla="*/ 5 h 1672"/>
                  <a:gd name="T96" fmla="*/ 0 w 764"/>
                  <a:gd name="T97" fmla="*/ 11 h 1672"/>
                  <a:gd name="T98" fmla="*/ 0 w 764"/>
                  <a:gd name="T99" fmla="*/ 12 h 16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64"/>
                  <a:gd name="T151" fmla="*/ 0 h 1672"/>
                  <a:gd name="T152" fmla="*/ 764 w 764"/>
                  <a:gd name="T153" fmla="*/ 1672 h 16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64" h="1672">
                    <a:moveTo>
                      <a:pt x="35" y="1100"/>
                    </a:moveTo>
                    <a:lnTo>
                      <a:pt x="38" y="1151"/>
                    </a:lnTo>
                    <a:lnTo>
                      <a:pt x="72" y="1463"/>
                    </a:lnTo>
                    <a:lnTo>
                      <a:pt x="81" y="1583"/>
                    </a:lnTo>
                    <a:lnTo>
                      <a:pt x="325" y="1669"/>
                    </a:lnTo>
                    <a:lnTo>
                      <a:pt x="334" y="1672"/>
                    </a:lnTo>
                    <a:lnTo>
                      <a:pt x="330" y="1638"/>
                    </a:lnTo>
                    <a:lnTo>
                      <a:pt x="330" y="1603"/>
                    </a:lnTo>
                    <a:lnTo>
                      <a:pt x="327" y="1549"/>
                    </a:lnTo>
                    <a:lnTo>
                      <a:pt x="322" y="1504"/>
                    </a:lnTo>
                    <a:lnTo>
                      <a:pt x="325" y="1390"/>
                    </a:lnTo>
                    <a:lnTo>
                      <a:pt x="334" y="1326"/>
                    </a:lnTo>
                    <a:lnTo>
                      <a:pt x="340" y="1283"/>
                    </a:lnTo>
                    <a:lnTo>
                      <a:pt x="346" y="1239"/>
                    </a:lnTo>
                    <a:lnTo>
                      <a:pt x="350" y="1197"/>
                    </a:lnTo>
                    <a:lnTo>
                      <a:pt x="355" y="1149"/>
                    </a:lnTo>
                    <a:lnTo>
                      <a:pt x="356" y="1106"/>
                    </a:lnTo>
                    <a:lnTo>
                      <a:pt x="354" y="1086"/>
                    </a:lnTo>
                    <a:lnTo>
                      <a:pt x="350" y="1054"/>
                    </a:lnTo>
                    <a:lnTo>
                      <a:pt x="340" y="1008"/>
                    </a:lnTo>
                    <a:lnTo>
                      <a:pt x="330" y="973"/>
                    </a:lnTo>
                    <a:lnTo>
                      <a:pt x="322" y="926"/>
                    </a:lnTo>
                    <a:lnTo>
                      <a:pt x="316" y="884"/>
                    </a:lnTo>
                    <a:lnTo>
                      <a:pt x="325" y="614"/>
                    </a:lnTo>
                    <a:lnTo>
                      <a:pt x="330" y="555"/>
                    </a:lnTo>
                    <a:lnTo>
                      <a:pt x="338" y="498"/>
                    </a:lnTo>
                    <a:lnTo>
                      <a:pt x="346" y="461"/>
                    </a:lnTo>
                    <a:lnTo>
                      <a:pt x="355" y="430"/>
                    </a:lnTo>
                    <a:lnTo>
                      <a:pt x="376" y="380"/>
                    </a:lnTo>
                    <a:lnTo>
                      <a:pt x="394" y="412"/>
                    </a:lnTo>
                    <a:lnTo>
                      <a:pt x="406" y="443"/>
                    </a:lnTo>
                    <a:lnTo>
                      <a:pt x="413" y="498"/>
                    </a:lnTo>
                    <a:lnTo>
                      <a:pt x="419" y="560"/>
                    </a:lnTo>
                    <a:lnTo>
                      <a:pt x="422" y="624"/>
                    </a:lnTo>
                    <a:lnTo>
                      <a:pt x="428" y="691"/>
                    </a:lnTo>
                    <a:lnTo>
                      <a:pt x="440" y="766"/>
                    </a:lnTo>
                    <a:lnTo>
                      <a:pt x="446" y="817"/>
                    </a:lnTo>
                    <a:lnTo>
                      <a:pt x="449" y="861"/>
                    </a:lnTo>
                    <a:lnTo>
                      <a:pt x="448" y="908"/>
                    </a:lnTo>
                    <a:lnTo>
                      <a:pt x="449" y="946"/>
                    </a:lnTo>
                    <a:lnTo>
                      <a:pt x="452" y="980"/>
                    </a:lnTo>
                    <a:lnTo>
                      <a:pt x="454" y="1000"/>
                    </a:lnTo>
                    <a:lnTo>
                      <a:pt x="449" y="1186"/>
                    </a:lnTo>
                    <a:lnTo>
                      <a:pt x="491" y="1509"/>
                    </a:lnTo>
                    <a:lnTo>
                      <a:pt x="501" y="1549"/>
                    </a:lnTo>
                    <a:lnTo>
                      <a:pt x="511" y="1603"/>
                    </a:lnTo>
                    <a:lnTo>
                      <a:pt x="517" y="1638"/>
                    </a:lnTo>
                    <a:lnTo>
                      <a:pt x="518" y="1638"/>
                    </a:lnTo>
                    <a:lnTo>
                      <a:pt x="534" y="1615"/>
                    </a:lnTo>
                    <a:lnTo>
                      <a:pt x="551" y="1599"/>
                    </a:lnTo>
                    <a:lnTo>
                      <a:pt x="581" y="1582"/>
                    </a:lnTo>
                    <a:lnTo>
                      <a:pt x="607" y="1574"/>
                    </a:lnTo>
                    <a:lnTo>
                      <a:pt x="633" y="1572"/>
                    </a:lnTo>
                    <a:lnTo>
                      <a:pt x="646" y="1573"/>
                    </a:lnTo>
                    <a:lnTo>
                      <a:pt x="657" y="1574"/>
                    </a:lnTo>
                    <a:lnTo>
                      <a:pt x="664" y="1577"/>
                    </a:lnTo>
                    <a:lnTo>
                      <a:pt x="672" y="1583"/>
                    </a:lnTo>
                    <a:lnTo>
                      <a:pt x="684" y="1594"/>
                    </a:lnTo>
                    <a:lnTo>
                      <a:pt x="692" y="1606"/>
                    </a:lnTo>
                    <a:lnTo>
                      <a:pt x="709" y="1638"/>
                    </a:lnTo>
                    <a:lnTo>
                      <a:pt x="710" y="1638"/>
                    </a:lnTo>
                    <a:lnTo>
                      <a:pt x="728" y="1574"/>
                    </a:lnTo>
                    <a:lnTo>
                      <a:pt x="731" y="1540"/>
                    </a:lnTo>
                    <a:lnTo>
                      <a:pt x="737" y="1449"/>
                    </a:lnTo>
                    <a:lnTo>
                      <a:pt x="748" y="1326"/>
                    </a:lnTo>
                    <a:lnTo>
                      <a:pt x="755" y="1252"/>
                    </a:lnTo>
                    <a:lnTo>
                      <a:pt x="761" y="1132"/>
                    </a:lnTo>
                    <a:lnTo>
                      <a:pt x="764" y="1055"/>
                    </a:lnTo>
                    <a:lnTo>
                      <a:pt x="761" y="949"/>
                    </a:lnTo>
                    <a:lnTo>
                      <a:pt x="755" y="852"/>
                    </a:lnTo>
                    <a:lnTo>
                      <a:pt x="751" y="788"/>
                    </a:lnTo>
                    <a:lnTo>
                      <a:pt x="748" y="711"/>
                    </a:lnTo>
                    <a:lnTo>
                      <a:pt x="755" y="560"/>
                    </a:lnTo>
                    <a:lnTo>
                      <a:pt x="751" y="461"/>
                    </a:lnTo>
                    <a:lnTo>
                      <a:pt x="751" y="235"/>
                    </a:lnTo>
                    <a:lnTo>
                      <a:pt x="745" y="123"/>
                    </a:lnTo>
                    <a:lnTo>
                      <a:pt x="739" y="66"/>
                    </a:lnTo>
                    <a:lnTo>
                      <a:pt x="736" y="25"/>
                    </a:lnTo>
                    <a:lnTo>
                      <a:pt x="688" y="33"/>
                    </a:lnTo>
                    <a:lnTo>
                      <a:pt x="607" y="41"/>
                    </a:lnTo>
                    <a:lnTo>
                      <a:pt x="519" y="44"/>
                    </a:lnTo>
                    <a:lnTo>
                      <a:pt x="427" y="47"/>
                    </a:lnTo>
                    <a:lnTo>
                      <a:pt x="365" y="44"/>
                    </a:lnTo>
                    <a:lnTo>
                      <a:pt x="276" y="38"/>
                    </a:lnTo>
                    <a:lnTo>
                      <a:pt x="197" y="31"/>
                    </a:lnTo>
                    <a:lnTo>
                      <a:pt x="132" y="20"/>
                    </a:lnTo>
                    <a:lnTo>
                      <a:pt x="82" y="13"/>
                    </a:lnTo>
                    <a:lnTo>
                      <a:pt x="28" y="0"/>
                    </a:lnTo>
                    <a:lnTo>
                      <a:pt x="28" y="1"/>
                    </a:lnTo>
                    <a:lnTo>
                      <a:pt x="17" y="57"/>
                    </a:lnTo>
                    <a:lnTo>
                      <a:pt x="11" y="110"/>
                    </a:lnTo>
                    <a:lnTo>
                      <a:pt x="8" y="153"/>
                    </a:lnTo>
                    <a:lnTo>
                      <a:pt x="3" y="218"/>
                    </a:lnTo>
                    <a:lnTo>
                      <a:pt x="0" y="269"/>
                    </a:lnTo>
                    <a:lnTo>
                      <a:pt x="5" y="347"/>
                    </a:lnTo>
                    <a:lnTo>
                      <a:pt x="13" y="415"/>
                    </a:lnTo>
                    <a:lnTo>
                      <a:pt x="22" y="495"/>
                    </a:lnTo>
                    <a:lnTo>
                      <a:pt x="37" y="877"/>
                    </a:lnTo>
                    <a:lnTo>
                      <a:pt x="55" y="980"/>
                    </a:lnTo>
                    <a:lnTo>
                      <a:pt x="29" y="993"/>
                    </a:lnTo>
                    <a:lnTo>
                      <a:pt x="35" y="110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34" name="Freeform 375"/>
              <p:cNvSpPr>
                <a:spLocks/>
              </p:cNvSpPr>
              <p:nvPr/>
            </p:nvSpPr>
            <p:spPr bwMode="auto">
              <a:xfrm>
                <a:off x="2675" y="1989"/>
                <a:ext cx="397" cy="368"/>
              </a:xfrm>
              <a:custGeom>
                <a:avLst/>
                <a:gdLst>
                  <a:gd name="T0" fmla="*/ 13 w 1191"/>
                  <a:gd name="T1" fmla="*/ 1 h 1106"/>
                  <a:gd name="T2" fmla="*/ 13 w 1191"/>
                  <a:gd name="T3" fmla="*/ 1 h 1106"/>
                  <a:gd name="T4" fmla="*/ 14 w 1191"/>
                  <a:gd name="T5" fmla="*/ 2 h 1106"/>
                  <a:gd name="T6" fmla="*/ 14 w 1191"/>
                  <a:gd name="T7" fmla="*/ 2 h 1106"/>
                  <a:gd name="T8" fmla="*/ 15 w 1191"/>
                  <a:gd name="T9" fmla="*/ 3 h 1106"/>
                  <a:gd name="T10" fmla="*/ 15 w 1191"/>
                  <a:gd name="T11" fmla="*/ 3 h 1106"/>
                  <a:gd name="T12" fmla="*/ 15 w 1191"/>
                  <a:gd name="T13" fmla="*/ 3 h 1106"/>
                  <a:gd name="T14" fmla="*/ 14 w 1191"/>
                  <a:gd name="T15" fmla="*/ 4 h 1106"/>
                  <a:gd name="T16" fmla="*/ 14 w 1191"/>
                  <a:gd name="T17" fmla="*/ 5 h 1106"/>
                  <a:gd name="T18" fmla="*/ 14 w 1191"/>
                  <a:gd name="T19" fmla="*/ 6 h 1106"/>
                  <a:gd name="T20" fmla="*/ 14 w 1191"/>
                  <a:gd name="T21" fmla="*/ 8 h 1106"/>
                  <a:gd name="T22" fmla="*/ 15 w 1191"/>
                  <a:gd name="T23" fmla="*/ 9 h 1106"/>
                  <a:gd name="T24" fmla="*/ 14 w 1191"/>
                  <a:gd name="T25" fmla="*/ 8 h 1106"/>
                  <a:gd name="T26" fmla="*/ 13 w 1191"/>
                  <a:gd name="T27" fmla="*/ 6 h 1106"/>
                  <a:gd name="T28" fmla="*/ 13 w 1191"/>
                  <a:gd name="T29" fmla="*/ 6 h 1106"/>
                  <a:gd name="T30" fmla="*/ 13 w 1191"/>
                  <a:gd name="T31" fmla="*/ 5 h 1106"/>
                  <a:gd name="T32" fmla="*/ 13 w 1191"/>
                  <a:gd name="T33" fmla="*/ 7 h 1106"/>
                  <a:gd name="T34" fmla="*/ 12 w 1191"/>
                  <a:gd name="T35" fmla="*/ 8 h 1106"/>
                  <a:gd name="T36" fmla="*/ 12 w 1191"/>
                  <a:gd name="T37" fmla="*/ 8 h 1106"/>
                  <a:gd name="T38" fmla="*/ 12 w 1191"/>
                  <a:gd name="T39" fmla="*/ 10 h 1106"/>
                  <a:gd name="T40" fmla="*/ 12 w 1191"/>
                  <a:gd name="T41" fmla="*/ 11 h 1106"/>
                  <a:gd name="T42" fmla="*/ 12 w 1191"/>
                  <a:gd name="T43" fmla="*/ 12 h 1106"/>
                  <a:gd name="T44" fmla="*/ 12 w 1191"/>
                  <a:gd name="T45" fmla="*/ 13 h 1106"/>
                  <a:gd name="T46" fmla="*/ 12 w 1191"/>
                  <a:gd name="T47" fmla="*/ 13 h 1106"/>
                  <a:gd name="T48" fmla="*/ 10 w 1191"/>
                  <a:gd name="T49" fmla="*/ 14 h 1106"/>
                  <a:gd name="T50" fmla="*/ 8 w 1191"/>
                  <a:gd name="T51" fmla="*/ 14 h 1106"/>
                  <a:gd name="T52" fmla="*/ 6 w 1191"/>
                  <a:gd name="T53" fmla="*/ 13 h 1106"/>
                  <a:gd name="T54" fmla="*/ 4 w 1191"/>
                  <a:gd name="T55" fmla="*/ 13 h 1106"/>
                  <a:gd name="T56" fmla="*/ 4 w 1191"/>
                  <a:gd name="T57" fmla="*/ 13 h 1106"/>
                  <a:gd name="T58" fmla="*/ 4 w 1191"/>
                  <a:gd name="T59" fmla="*/ 11 h 1106"/>
                  <a:gd name="T60" fmla="*/ 4 w 1191"/>
                  <a:gd name="T61" fmla="*/ 11 h 1106"/>
                  <a:gd name="T62" fmla="*/ 4 w 1191"/>
                  <a:gd name="T63" fmla="*/ 10 h 1106"/>
                  <a:gd name="T64" fmla="*/ 4 w 1191"/>
                  <a:gd name="T65" fmla="*/ 9 h 1106"/>
                  <a:gd name="T66" fmla="*/ 4 w 1191"/>
                  <a:gd name="T67" fmla="*/ 8 h 1106"/>
                  <a:gd name="T68" fmla="*/ 4 w 1191"/>
                  <a:gd name="T69" fmla="*/ 8 h 1106"/>
                  <a:gd name="T70" fmla="*/ 4 w 1191"/>
                  <a:gd name="T71" fmla="*/ 6 h 1106"/>
                  <a:gd name="T72" fmla="*/ 2 w 1191"/>
                  <a:gd name="T73" fmla="*/ 9 h 1106"/>
                  <a:gd name="T74" fmla="*/ 2 w 1191"/>
                  <a:gd name="T75" fmla="*/ 9 h 1106"/>
                  <a:gd name="T76" fmla="*/ 2 w 1191"/>
                  <a:gd name="T77" fmla="*/ 8 h 1106"/>
                  <a:gd name="T78" fmla="*/ 2 w 1191"/>
                  <a:gd name="T79" fmla="*/ 7 h 1106"/>
                  <a:gd name="T80" fmla="*/ 1 w 1191"/>
                  <a:gd name="T81" fmla="*/ 7 h 1106"/>
                  <a:gd name="T82" fmla="*/ 1 w 1191"/>
                  <a:gd name="T83" fmla="*/ 6 h 1106"/>
                  <a:gd name="T84" fmla="*/ 1 w 1191"/>
                  <a:gd name="T85" fmla="*/ 6 h 1106"/>
                  <a:gd name="T86" fmla="*/ 0 w 1191"/>
                  <a:gd name="T87" fmla="*/ 6 h 1106"/>
                  <a:gd name="T88" fmla="*/ 1 w 1191"/>
                  <a:gd name="T89" fmla="*/ 5 h 1106"/>
                  <a:gd name="T90" fmla="*/ 1 w 1191"/>
                  <a:gd name="T91" fmla="*/ 3 h 1106"/>
                  <a:gd name="T92" fmla="*/ 2 w 1191"/>
                  <a:gd name="T93" fmla="*/ 2 h 1106"/>
                  <a:gd name="T94" fmla="*/ 3 w 1191"/>
                  <a:gd name="T95" fmla="*/ 2 h 1106"/>
                  <a:gd name="T96" fmla="*/ 4 w 1191"/>
                  <a:gd name="T97" fmla="*/ 1 h 1106"/>
                  <a:gd name="T98" fmla="*/ 6 w 1191"/>
                  <a:gd name="T99" fmla="*/ 0 h 1106"/>
                  <a:gd name="T100" fmla="*/ 6 w 1191"/>
                  <a:gd name="T101" fmla="*/ 1 h 1106"/>
                  <a:gd name="T102" fmla="*/ 7 w 1191"/>
                  <a:gd name="T103" fmla="*/ 2 h 1106"/>
                  <a:gd name="T104" fmla="*/ 8 w 1191"/>
                  <a:gd name="T105" fmla="*/ 3 h 1106"/>
                  <a:gd name="T106" fmla="*/ 9 w 1191"/>
                  <a:gd name="T107" fmla="*/ 3 h 1106"/>
                  <a:gd name="T108" fmla="*/ 9 w 1191"/>
                  <a:gd name="T109" fmla="*/ 3 h 1106"/>
                  <a:gd name="T110" fmla="*/ 10 w 1191"/>
                  <a:gd name="T111" fmla="*/ 2 h 1106"/>
                  <a:gd name="T112" fmla="*/ 10 w 1191"/>
                  <a:gd name="T113" fmla="*/ 1 h 1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91"/>
                  <a:gd name="T172" fmla="*/ 0 h 1106"/>
                  <a:gd name="T173" fmla="*/ 1191 w 1191"/>
                  <a:gd name="T174" fmla="*/ 1106 h 1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91" h="1106">
                    <a:moveTo>
                      <a:pt x="789" y="0"/>
                    </a:moveTo>
                    <a:lnTo>
                      <a:pt x="1023" y="77"/>
                    </a:lnTo>
                    <a:lnTo>
                      <a:pt x="1062" y="92"/>
                    </a:lnTo>
                    <a:lnTo>
                      <a:pt x="1086" y="105"/>
                    </a:lnTo>
                    <a:lnTo>
                      <a:pt x="1115" y="124"/>
                    </a:lnTo>
                    <a:lnTo>
                      <a:pt x="1129" y="136"/>
                    </a:lnTo>
                    <a:lnTo>
                      <a:pt x="1151" y="158"/>
                    </a:lnTo>
                    <a:lnTo>
                      <a:pt x="1164" y="177"/>
                    </a:lnTo>
                    <a:lnTo>
                      <a:pt x="1175" y="197"/>
                    </a:lnTo>
                    <a:lnTo>
                      <a:pt x="1185" y="224"/>
                    </a:lnTo>
                    <a:lnTo>
                      <a:pt x="1191" y="256"/>
                    </a:lnTo>
                    <a:lnTo>
                      <a:pt x="1190" y="263"/>
                    </a:lnTo>
                    <a:lnTo>
                      <a:pt x="1183" y="273"/>
                    </a:lnTo>
                    <a:lnTo>
                      <a:pt x="1177" y="283"/>
                    </a:lnTo>
                    <a:lnTo>
                      <a:pt x="1170" y="301"/>
                    </a:lnTo>
                    <a:lnTo>
                      <a:pt x="1164" y="321"/>
                    </a:lnTo>
                    <a:lnTo>
                      <a:pt x="1158" y="350"/>
                    </a:lnTo>
                    <a:lnTo>
                      <a:pt x="1152" y="382"/>
                    </a:lnTo>
                    <a:lnTo>
                      <a:pt x="1147" y="467"/>
                    </a:lnTo>
                    <a:lnTo>
                      <a:pt x="1144" y="513"/>
                    </a:lnTo>
                    <a:lnTo>
                      <a:pt x="1149" y="579"/>
                    </a:lnTo>
                    <a:lnTo>
                      <a:pt x="1152" y="619"/>
                    </a:lnTo>
                    <a:lnTo>
                      <a:pt x="1162" y="655"/>
                    </a:lnTo>
                    <a:lnTo>
                      <a:pt x="1176" y="694"/>
                    </a:lnTo>
                    <a:lnTo>
                      <a:pt x="1177" y="695"/>
                    </a:lnTo>
                    <a:lnTo>
                      <a:pt x="1124" y="636"/>
                    </a:lnTo>
                    <a:lnTo>
                      <a:pt x="1082" y="582"/>
                    </a:lnTo>
                    <a:lnTo>
                      <a:pt x="1049" y="525"/>
                    </a:lnTo>
                    <a:lnTo>
                      <a:pt x="1036" y="504"/>
                    </a:lnTo>
                    <a:lnTo>
                      <a:pt x="1036" y="481"/>
                    </a:lnTo>
                    <a:lnTo>
                      <a:pt x="1036" y="471"/>
                    </a:lnTo>
                    <a:lnTo>
                      <a:pt x="1036" y="439"/>
                    </a:lnTo>
                    <a:lnTo>
                      <a:pt x="1036" y="504"/>
                    </a:lnTo>
                    <a:lnTo>
                      <a:pt x="1027" y="534"/>
                    </a:lnTo>
                    <a:lnTo>
                      <a:pt x="1006" y="582"/>
                    </a:lnTo>
                    <a:lnTo>
                      <a:pt x="982" y="620"/>
                    </a:lnTo>
                    <a:lnTo>
                      <a:pt x="982" y="631"/>
                    </a:lnTo>
                    <a:lnTo>
                      <a:pt x="984" y="676"/>
                    </a:lnTo>
                    <a:lnTo>
                      <a:pt x="987" y="736"/>
                    </a:lnTo>
                    <a:lnTo>
                      <a:pt x="984" y="783"/>
                    </a:lnTo>
                    <a:lnTo>
                      <a:pt x="979" y="822"/>
                    </a:lnTo>
                    <a:lnTo>
                      <a:pt x="976" y="857"/>
                    </a:lnTo>
                    <a:lnTo>
                      <a:pt x="973" y="892"/>
                    </a:lnTo>
                    <a:lnTo>
                      <a:pt x="976" y="945"/>
                    </a:lnTo>
                    <a:lnTo>
                      <a:pt x="984" y="988"/>
                    </a:lnTo>
                    <a:lnTo>
                      <a:pt x="998" y="1083"/>
                    </a:lnTo>
                    <a:lnTo>
                      <a:pt x="998" y="1085"/>
                    </a:lnTo>
                    <a:lnTo>
                      <a:pt x="950" y="1093"/>
                    </a:lnTo>
                    <a:lnTo>
                      <a:pt x="870" y="1100"/>
                    </a:lnTo>
                    <a:lnTo>
                      <a:pt x="781" y="1103"/>
                    </a:lnTo>
                    <a:lnTo>
                      <a:pt x="689" y="1106"/>
                    </a:lnTo>
                    <a:lnTo>
                      <a:pt x="627" y="1103"/>
                    </a:lnTo>
                    <a:lnTo>
                      <a:pt x="537" y="1098"/>
                    </a:lnTo>
                    <a:lnTo>
                      <a:pt x="458" y="1090"/>
                    </a:lnTo>
                    <a:lnTo>
                      <a:pt x="395" y="1079"/>
                    </a:lnTo>
                    <a:lnTo>
                      <a:pt x="344" y="1073"/>
                    </a:lnTo>
                    <a:lnTo>
                      <a:pt x="290" y="1059"/>
                    </a:lnTo>
                    <a:lnTo>
                      <a:pt x="287" y="1019"/>
                    </a:lnTo>
                    <a:lnTo>
                      <a:pt x="291" y="976"/>
                    </a:lnTo>
                    <a:lnTo>
                      <a:pt x="303" y="933"/>
                    </a:lnTo>
                    <a:lnTo>
                      <a:pt x="309" y="901"/>
                    </a:lnTo>
                    <a:lnTo>
                      <a:pt x="314" y="857"/>
                    </a:lnTo>
                    <a:lnTo>
                      <a:pt x="311" y="824"/>
                    </a:lnTo>
                    <a:lnTo>
                      <a:pt x="309" y="807"/>
                    </a:lnTo>
                    <a:lnTo>
                      <a:pt x="305" y="782"/>
                    </a:lnTo>
                    <a:lnTo>
                      <a:pt x="305" y="761"/>
                    </a:lnTo>
                    <a:lnTo>
                      <a:pt x="305" y="728"/>
                    </a:lnTo>
                    <a:lnTo>
                      <a:pt x="309" y="685"/>
                    </a:lnTo>
                    <a:lnTo>
                      <a:pt x="311" y="655"/>
                    </a:lnTo>
                    <a:lnTo>
                      <a:pt x="314" y="620"/>
                    </a:lnTo>
                    <a:lnTo>
                      <a:pt x="314" y="600"/>
                    </a:lnTo>
                    <a:lnTo>
                      <a:pt x="309" y="491"/>
                    </a:lnTo>
                    <a:lnTo>
                      <a:pt x="157" y="732"/>
                    </a:lnTo>
                    <a:lnTo>
                      <a:pt x="154" y="731"/>
                    </a:lnTo>
                    <a:lnTo>
                      <a:pt x="149" y="718"/>
                    </a:lnTo>
                    <a:lnTo>
                      <a:pt x="144" y="691"/>
                    </a:lnTo>
                    <a:lnTo>
                      <a:pt x="140" y="676"/>
                    </a:lnTo>
                    <a:lnTo>
                      <a:pt x="137" y="632"/>
                    </a:lnTo>
                    <a:lnTo>
                      <a:pt x="133" y="587"/>
                    </a:lnTo>
                    <a:lnTo>
                      <a:pt x="131" y="573"/>
                    </a:lnTo>
                    <a:lnTo>
                      <a:pt x="124" y="557"/>
                    </a:lnTo>
                    <a:lnTo>
                      <a:pt x="114" y="537"/>
                    </a:lnTo>
                    <a:lnTo>
                      <a:pt x="102" y="520"/>
                    </a:lnTo>
                    <a:lnTo>
                      <a:pt x="88" y="505"/>
                    </a:lnTo>
                    <a:lnTo>
                      <a:pt x="73" y="494"/>
                    </a:lnTo>
                    <a:lnTo>
                      <a:pt x="56" y="485"/>
                    </a:lnTo>
                    <a:lnTo>
                      <a:pt x="40" y="477"/>
                    </a:lnTo>
                    <a:lnTo>
                      <a:pt x="19" y="470"/>
                    </a:lnTo>
                    <a:lnTo>
                      <a:pt x="0" y="466"/>
                    </a:lnTo>
                    <a:lnTo>
                      <a:pt x="43" y="374"/>
                    </a:lnTo>
                    <a:lnTo>
                      <a:pt x="72" y="309"/>
                    </a:lnTo>
                    <a:lnTo>
                      <a:pt x="96" y="264"/>
                    </a:lnTo>
                    <a:lnTo>
                      <a:pt x="127" y="204"/>
                    </a:lnTo>
                    <a:lnTo>
                      <a:pt x="145" y="180"/>
                    </a:lnTo>
                    <a:lnTo>
                      <a:pt x="162" y="159"/>
                    </a:lnTo>
                    <a:lnTo>
                      <a:pt x="204" y="128"/>
                    </a:lnTo>
                    <a:lnTo>
                      <a:pt x="252" y="102"/>
                    </a:lnTo>
                    <a:lnTo>
                      <a:pt x="316" y="73"/>
                    </a:lnTo>
                    <a:lnTo>
                      <a:pt x="478" y="14"/>
                    </a:lnTo>
                    <a:lnTo>
                      <a:pt x="504" y="0"/>
                    </a:lnTo>
                    <a:lnTo>
                      <a:pt x="497" y="95"/>
                    </a:lnTo>
                    <a:lnTo>
                      <a:pt x="510" y="119"/>
                    </a:lnTo>
                    <a:lnTo>
                      <a:pt x="530" y="149"/>
                    </a:lnTo>
                    <a:lnTo>
                      <a:pt x="564" y="195"/>
                    </a:lnTo>
                    <a:lnTo>
                      <a:pt x="589" y="220"/>
                    </a:lnTo>
                    <a:lnTo>
                      <a:pt x="614" y="242"/>
                    </a:lnTo>
                    <a:lnTo>
                      <a:pt x="664" y="293"/>
                    </a:lnTo>
                    <a:lnTo>
                      <a:pt x="696" y="264"/>
                    </a:lnTo>
                    <a:lnTo>
                      <a:pt x="725" y="240"/>
                    </a:lnTo>
                    <a:lnTo>
                      <a:pt x="747" y="215"/>
                    </a:lnTo>
                    <a:lnTo>
                      <a:pt x="761" y="198"/>
                    </a:lnTo>
                    <a:lnTo>
                      <a:pt x="793" y="137"/>
                    </a:lnTo>
                    <a:lnTo>
                      <a:pt x="813" y="89"/>
                    </a:lnTo>
                    <a:lnTo>
                      <a:pt x="824" y="48"/>
                    </a:lnTo>
                    <a:lnTo>
                      <a:pt x="789"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35" name="Freeform 376"/>
              <p:cNvSpPr>
                <a:spLocks/>
              </p:cNvSpPr>
              <p:nvPr/>
            </p:nvSpPr>
            <p:spPr bwMode="auto">
              <a:xfrm>
                <a:off x="2744" y="2869"/>
                <a:ext cx="127" cy="61"/>
              </a:xfrm>
              <a:custGeom>
                <a:avLst/>
                <a:gdLst>
                  <a:gd name="T0" fmla="*/ 2 w 380"/>
                  <a:gd name="T1" fmla="*/ 0 h 184"/>
                  <a:gd name="T2" fmla="*/ 2 w 380"/>
                  <a:gd name="T3" fmla="*/ 0 h 184"/>
                  <a:gd name="T4" fmla="*/ 1 w 380"/>
                  <a:gd name="T5" fmla="*/ 0 h 184"/>
                  <a:gd name="T6" fmla="*/ 1 w 380"/>
                  <a:gd name="T7" fmla="*/ 0 h 184"/>
                  <a:gd name="T8" fmla="*/ 1 w 380"/>
                  <a:gd name="T9" fmla="*/ 1 h 184"/>
                  <a:gd name="T10" fmla="*/ 1 w 380"/>
                  <a:gd name="T11" fmla="*/ 1 h 184"/>
                  <a:gd name="T12" fmla="*/ 0 w 380"/>
                  <a:gd name="T13" fmla="*/ 1 h 184"/>
                  <a:gd name="T14" fmla="*/ 0 w 380"/>
                  <a:gd name="T15" fmla="*/ 1 h 184"/>
                  <a:gd name="T16" fmla="*/ 0 w 380"/>
                  <a:gd name="T17" fmla="*/ 1 h 184"/>
                  <a:gd name="T18" fmla="*/ 0 w 380"/>
                  <a:gd name="T19" fmla="*/ 1 h 184"/>
                  <a:gd name="T20" fmla="*/ 0 w 380"/>
                  <a:gd name="T21" fmla="*/ 2 h 184"/>
                  <a:gd name="T22" fmla="*/ 1 w 380"/>
                  <a:gd name="T23" fmla="*/ 2 h 184"/>
                  <a:gd name="T24" fmla="*/ 1 w 380"/>
                  <a:gd name="T25" fmla="*/ 2 h 184"/>
                  <a:gd name="T26" fmla="*/ 1 w 380"/>
                  <a:gd name="T27" fmla="*/ 2 h 184"/>
                  <a:gd name="T28" fmla="*/ 2 w 380"/>
                  <a:gd name="T29" fmla="*/ 2 h 184"/>
                  <a:gd name="T30" fmla="*/ 2 w 380"/>
                  <a:gd name="T31" fmla="*/ 2 h 184"/>
                  <a:gd name="T32" fmla="*/ 2 w 380"/>
                  <a:gd name="T33" fmla="*/ 2 h 184"/>
                  <a:gd name="T34" fmla="*/ 3 w 380"/>
                  <a:gd name="T35" fmla="*/ 2 h 184"/>
                  <a:gd name="T36" fmla="*/ 3 w 380"/>
                  <a:gd name="T37" fmla="*/ 2 h 184"/>
                  <a:gd name="T38" fmla="*/ 4 w 380"/>
                  <a:gd name="T39" fmla="*/ 2 h 184"/>
                  <a:gd name="T40" fmla="*/ 4 w 380"/>
                  <a:gd name="T41" fmla="*/ 2 h 184"/>
                  <a:gd name="T42" fmla="*/ 4 w 380"/>
                  <a:gd name="T43" fmla="*/ 2 h 184"/>
                  <a:gd name="T44" fmla="*/ 5 w 380"/>
                  <a:gd name="T45" fmla="*/ 2 h 184"/>
                  <a:gd name="T46" fmla="*/ 5 w 380"/>
                  <a:gd name="T47" fmla="*/ 2 h 184"/>
                  <a:gd name="T48" fmla="*/ 5 w 380"/>
                  <a:gd name="T49" fmla="*/ 1 h 184"/>
                  <a:gd name="T50" fmla="*/ 2 w 380"/>
                  <a:gd name="T51" fmla="*/ 0 h 184"/>
                  <a:gd name="T52" fmla="*/ 2 w 380"/>
                  <a:gd name="T53" fmla="*/ 0 h 1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0"/>
                  <a:gd name="T82" fmla="*/ 0 h 184"/>
                  <a:gd name="T83" fmla="*/ 380 w 380"/>
                  <a:gd name="T84" fmla="*/ 184 h 18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0" h="184">
                    <a:moveTo>
                      <a:pt x="135" y="0"/>
                    </a:moveTo>
                    <a:lnTo>
                      <a:pt x="125" y="6"/>
                    </a:lnTo>
                    <a:lnTo>
                      <a:pt x="107" y="15"/>
                    </a:lnTo>
                    <a:lnTo>
                      <a:pt x="92" y="29"/>
                    </a:lnTo>
                    <a:lnTo>
                      <a:pt x="70" y="48"/>
                    </a:lnTo>
                    <a:lnTo>
                      <a:pt x="52" y="61"/>
                    </a:lnTo>
                    <a:lnTo>
                      <a:pt x="25" y="74"/>
                    </a:lnTo>
                    <a:lnTo>
                      <a:pt x="0" y="82"/>
                    </a:lnTo>
                    <a:lnTo>
                      <a:pt x="11" y="95"/>
                    </a:lnTo>
                    <a:lnTo>
                      <a:pt x="21" y="111"/>
                    </a:lnTo>
                    <a:lnTo>
                      <a:pt x="36" y="128"/>
                    </a:lnTo>
                    <a:lnTo>
                      <a:pt x="56" y="160"/>
                    </a:lnTo>
                    <a:lnTo>
                      <a:pt x="70" y="184"/>
                    </a:lnTo>
                    <a:lnTo>
                      <a:pt x="95" y="179"/>
                    </a:lnTo>
                    <a:lnTo>
                      <a:pt x="122" y="172"/>
                    </a:lnTo>
                    <a:lnTo>
                      <a:pt x="148" y="164"/>
                    </a:lnTo>
                    <a:lnTo>
                      <a:pt x="185" y="164"/>
                    </a:lnTo>
                    <a:lnTo>
                      <a:pt x="212" y="166"/>
                    </a:lnTo>
                    <a:lnTo>
                      <a:pt x="251" y="166"/>
                    </a:lnTo>
                    <a:lnTo>
                      <a:pt x="302" y="164"/>
                    </a:lnTo>
                    <a:lnTo>
                      <a:pt x="341" y="160"/>
                    </a:lnTo>
                    <a:lnTo>
                      <a:pt x="357" y="159"/>
                    </a:lnTo>
                    <a:lnTo>
                      <a:pt x="367" y="157"/>
                    </a:lnTo>
                    <a:lnTo>
                      <a:pt x="370" y="150"/>
                    </a:lnTo>
                    <a:lnTo>
                      <a:pt x="380" y="88"/>
                    </a:lnTo>
                    <a:lnTo>
                      <a:pt x="135" y="2"/>
                    </a:lnTo>
                    <a:lnTo>
                      <a:pt x="135"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36" name="Freeform 377"/>
              <p:cNvSpPr>
                <a:spLocks/>
              </p:cNvSpPr>
              <p:nvPr/>
            </p:nvSpPr>
            <p:spPr bwMode="auto">
              <a:xfrm>
                <a:off x="3198" y="2901"/>
                <a:ext cx="31" cy="26"/>
              </a:xfrm>
              <a:custGeom>
                <a:avLst/>
                <a:gdLst>
                  <a:gd name="T0" fmla="*/ 0 w 93"/>
                  <a:gd name="T1" fmla="*/ 1 h 76"/>
                  <a:gd name="T2" fmla="*/ 0 w 93"/>
                  <a:gd name="T3" fmla="*/ 1 h 76"/>
                  <a:gd name="T4" fmla="*/ 1 w 93"/>
                  <a:gd name="T5" fmla="*/ 1 h 76"/>
                  <a:gd name="T6" fmla="*/ 1 w 93"/>
                  <a:gd name="T7" fmla="*/ 1 h 76"/>
                  <a:gd name="T8" fmla="*/ 1 w 93"/>
                  <a:gd name="T9" fmla="*/ 1 h 76"/>
                  <a:gd name="T10" fmla="*/ 1 w 93"/>
                  <a:gd name="T11" fmla="*/ 1 h 76"/>
                  <a:gd name="T12" fmla="*/ 1 w 93"/>
                  <a:gd name="T13" fmla="*/ 1 h 76"/>
                  <a:gd name="T14" fmla="*/ 1 w 93"/>
                  <a:gd name="T15" fmla="*/ 1 h 76"/>
                  <a:gd name="T16" fmla="*/ 1 w 93"/>
                  <a:gd name="T17" fmla="*/ 1 h 76"/>
                  <a:gd name="T18" fmla="*/ 1 w 93"/>
                  <a:gd name="T19" fmla="*/ 1 h 76"/>
                  <a:gd name="T20" fmla="*/ 1 w 93"/>
                  <a:gd name="T21" fmla="*/ 0 h 76"/>
                  <a:gd name="T22" fmla="*/ 1 w 93"/>
                  <a:gd name="T23" fmla="*/ 0 h 76"/>
                  <a:gd name="T24" fmla="*/ 1 w 93"/>
                  <a:gd name="T25" fmla="*/ 0 h 76"/>
                  <a:gd name="T26" fmla="*/ 0 w 93"/>
                  <a:gd name="T27" fmla="*/ 0 h 76"/>
                  <a:gd name="T28" fmla="*/ 0 w 93"/>
                  <a:gd name="T29" fmla="*/ 0 h 76"/>
                  <a:gd name="T30" fmla="*/ 0 w 93"/>
                  <a:gd name="T31" fmla="*/ 0 h 76"/>
                  <a:gd name="T32" fmla="*/ 0 w 93"/>
                  <a:gd name="T33" fmla="*/ 0 h 76"/>
                  <a:gd name="T34" fmla="*/ 0 w 93"/>
                  <a:gd name="T35" fmla="*/ 1 h 76"/>
                  <a:gd name="T36" fmla="*/ 0 w 93"/>
                  <a:gd name="T37" fmla="*/ 1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3"/>
                  <a:gd name="T58" fmla="*/ 0 h 76"/>
                  <a:gd name="T59" fmla="*/ 93 w 93"/>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3" h="76">
                    <a:moveTo>
                      <a:pt x="6" y="55"/>
                    </a:moveTo>
                    <a:lnTo>
                      <a:pt x="13" y="64"/>
                    </a:lnTo>
                    <a:lnTo>
                      <a:pt x="46" y="73"/>
                    </a:lnTo>
                    <a:lnTo>
                      <a:pt x="70" y="76"/>
                    </a:lnTo>
                    <a:lnTo>
                      <a:pt x="80" y="74"/>
                    </a:lnTo>
                    <a:lnTo>
                      <a:pt x="88" y="70"/>
                    </a:lnTo>
                    <a:lnTo>
                      <a:pt x="92" y="64"/>
                    </a:lnTo>
                    <a:lnTo>
                      <a:pt x="93" y="59"/>
                    </a:lnTo>
                    <a:lnTo>
                      <a:pt x="90" y="51"/>
                    </a:lnTo>
                    <a:lnTo>
                      <a:pt x="84" y="44"/>
                    </a:lnTo>
                    <a:lnTo>
                      <a:pt x="79" y="39"/>
                    </a:lnTo>
                    <a:lnTo>
                      <a:pt x="61" y="29"/>
                    </a:lnTo>
                    <a:lnTo>
                      <a:pt x="41" y="20"/>
                    </a:lnTo>
                    <a:lnTo>
                      <a:pt x="18" y="10"/>
                    </a:lnTo>
                    <a:lnTo>
                      <a:pt x="0" y="0"/>
                    </a:lnTo>
                    <a:lnTo>
                      <a:pt x="1" y="17"/>
                    </a:lnTo>
                    <a:lnTo>
                      <a:pt x="3" y="34"/>
                    </a:lnTo>
                    <a:lnTo>
                      <a:pt x="6" y="47"/>
                    </a:lnTo>
                    <a:lnTo>
                      <a:pt x="6" y="5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37" name="Freeform 378"/>
              <p:cNvSpPr>
                <a:spLocks/>
              </p:cNvSpPr>
              <p:nvPr/>
            </p:nvSpPr>
            <p:spPr bwMode="auto">
              <a:xfrm>
                <a:off x="2570" y="2893"/>
                <a:ext cx="52" cy="38"/>
              </a:xfrm>
              <a:custGeom>
                <a:avLst/>
                <a:gdLst>
                  <a:gd name="T0" fmla="*/ 0 w 154"/>
                  <a:gd name="T1" fmla="*/ 1 h 116"/>
                  <a:gd name="T2" fmla="*/ 0 w 154"/>
                  <a:gd name="T3" fmla="*/ 1 h 116"/>
                  <a:gd name="T4" fmla="*/ 0 w 154"/>
                  <a:gd name="T5" fmla="*/ 1 h 116"/>
                  <a:gd name="T6" fmla="*/ 0 w 154"/>
                  <a:gd name="T7" fmla="*/ 1 h 116"/>
                  <a:gd name="T8" fmla="*/ 0 w 154"/>
                  <a:gd name="T9" fmla="*/ 1 h 116"/>
                  <a:gd name="T10" fmla="*/ 0 w 154"/>
                  <a:gd name="T11" fmla="*/ 1 h 116"/>
                  <a:gd name="T12" fmla="*/ 1 w 154"/>
                  <a:gd name="T13" fmla="*/ 1 h 116"/>
                  <a:gd name="T14" fmla="*/ 1 w 154"/>
                  <a:gd name="T15" fmla="*/ 1 h 116"/>
                  <a:gd name="T16" fmla="*/ 1 w 154"/>
                  <a:gd name="T17" fmla="*/ 1 h 116"/>
                  <a:gd name="T18" fmla="*/ 1 w 154"/>
                  <a:gd name="T19" fmla="*/ 1 h 116"/>
                  <a:gd name="T20" fmla="*/ 1 w 154"/>
                  <a:gd name="T21" fmla="*/ 1 h 116"/>
                  <a:gd name="T22" fmla="*/ 1 w 154"/>
                  <a:gd name="T23" fmla="*/ 1 h 116"/>
                  <a:gd name="T24" fmla="*/ 2 w 154"/>
                  <a:gd name="T25" fmla="*/ 1 h 116"/>
                  <a:gd name="T26" fmla="*/ 2 w 154"/>
                  <a:gd name="T27" fmla="*/ 1 h 116"/>
                  <a:gd name="T28" fmla="*/ 2 w 154"/>
                  <a:gd name="T29" fmla="*/ 0 h 116"/>
                  <a:gd name="T30" fmla="*/ 2 w 154"/>
                  <a:gd name="T31" fmla="*/ 0 h 116"/>
                  <a:gd name="T32" fmla="*/ 2 w 154"/>
                  <a:gd name="T33" fmla="*/ 0 h 116"/>
                  <a:gd name="T34" fmla="*/ 2 w 154"/>
                  <a:gd name="T35" fmla="*/ 0 h 116"/>
                  <a:gd name="T36" fmla="*/ 2 w 154"/>
                  <a:gd name="T37" fmla="*/ 0 h 116"/>
                  <a:gd name="T38" fmla="*/ 1 w 154"/>
                  <a:gd name="T39" fmla="*/ 0 h 116"/>
                  <a:gd name="T40" fmla="*/ 1 w 154"/>
                  <a:gd name="T41" fmla="*/ 0 h 116"/>
                  <a:gd name="T42" fmla="*/ 1 w 154"/>
                  <a:gd name="T43" fmla="*/ 0 h 116"/>
                  <a:gd name="T44" fmla="*/ 1 w 154"/>
                  <a:gd name="T45" fmla="*/ 0 h 116"/>
                  <a:gd name="T46" fmla="*/ 1 w 154"/>
                  <a:gd name="T47" fmla="*/ 0 h 116"/>
                  <a:gd name="T48" fmla="*/ 0 w 154"/>
                  <a:gd name="T49" fmla="*/ 0 h 116"/>
                  <a:gd name="T50" fmla="*/ 0 w 154"/>
                  <a:gd name="T51" fmla="*/ 1 h 116"/>
                  <a:gd name="T52" fmla="*/ 0 w 154"/>
                  <a:gd name="T53" fmla="*/ 1 h 1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4"/>
                  <a:gd name="T82" fmla="*/ 0 h 116"/>
                  <a:gd name="T83" fmla="*/ 154 w 154"/>
                  <a:gd name="T84" fmla="*/ 116 h 11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4" h="116">
                    <a:moveTo>
                      <a:pt x="0" y="81"/>
                    </a:moveTo>
                    <a:lnTo>
                      <a:pt x="0" y="90"/>
                    </a:lnTo>
                    <a:lnTo>
                      <a:pt x="5" y="101"/>
                    </a:lnTo>
                    <a:lnTo>
                      <a:pt x="10" y="107"/>
                    </a:lnTo>
                    <a:lnTo>
                      <a:pt x="16" y="110"/>
                    </a:lnTo>
                    <a:lnTo>
                      <a:pt x="34" y="115"/>
                    </a:lnTo>
                    <a:lnTo>
                      <a:pt x="52" y="116"/>
                    </a:lnTo>
                    <a:lnTo>
                      <a:pt x="67" y="116"/>
                    </a:lnTo>
                    <a:lnTo>
                      <a:pt x="79" y="114"/>
                    </a:lnTo>
                    <a:lnTo>
                      <a:pt x="90" y="109"/>
                    </a:lnTo>
                    <a:lnTo>
                      <a:pt x="102" y="102"/>
                    </a:lnTo>
                    <a:lnTo>
                      <a:pt x="116" y="92"/>
                    </a:lnTo>
                    <a:lnTo>
                      <a:pt x="145" y="61"/>
                    </a:lnTo>
                    <a:lnTo>
                      <a:pt x="150" y="49"/>
                    </a:lnTo>
                    <a:lnTo>
                      <a:pt x="154" y="37"/>
                    </a:lnTo>
                    <a:lnTo>
                      <a:pt x="148" y="17"/>
                    </a:lnTo>
                    <a:lnTo>
                      <a:pt x="139" y="9"/>
                    </a:lnTo>
                    <a:lnTo>
                      <a:pt x="129" y="4"/>
                    </a:lnTo>
                    <a:lnTo>
                      <a:pt x="117" y="2"/>
                    </a:lnTo>
                    <a:lnTo>
                      <a:pt x="91" y="0"/>
                    </a:lnTo>
                    <a:lnTo>
                      <a:pt x="73" y="3"/>
                    </a:lnTo>
                    <a:lnTo>
                      <a:pt x="52" y="9"/>
                    </a:lnTo>
                    <a:lnTo>
                      <a:pt x="46" y="26"/>
                    </a:lnTo>
                    <a:lnTo>
                      <a:pt x="43" y="33"/>
                    </a:lnTo>
                    <a:lnTo>
                      <a:pt x="38" y="40"/>
                    </a:lnTo>
                    <a:lnTo>
                      <a:pt x="1" y="80"/>
                    </a:lnTo>
                    <a:lnTo>
                      <a:pt x="0" y="8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38" name="Freeform 379"/>
              <p:cNvSpPr>
                <a:spLocks/>
              </p:cNvSpPr>
              <p:nvPr/>
            </p:nvSpPr>
            <p:spPr bwMode="auto">
              <a:xfrm>
                <a:off x="2708" y="2893"/>
                <a:ext cx="51" cy="42"/>
              </a:xfrm>
              <a:custGeom>
                <a:avLst/>
                <a:gdLst>
                  <a:gd name="T0" fmla="*/ 1 w 153"/>
                  <a:gd name="T1" fmla="*/ 0 h 126"/>
                  <a:gd name="T2" fmla="*/ 1 w 153"/>
                  <a:gd name="T3" fmla="*/ 0 h 126"/>
                  <a:gd name="T4" fmla="*/ 1 w 153"/>
                  <a:gd name="T5" fmla="*/ 0 h 126"/>
                  <a:gd name="T6" fmla="*/ 1 w 153"/>
                  <a:gd name="T7" fmla="*/ 0 h 126"/>
                  <a:gd name="T8" fmla="*/ 1 w 153"/>
                  <a:gd name="T9" fmla="*/ 0 h 126"/>
                  <a:gd name="T10" fmla="*/ 0 w 153"/>
                  <a:gd name="T11" fmla="*/ 0 h 126"/>
                  <a:gd name="T12" fmla="*/ 0 w 153"/>
                  <a:gd name="T13" fmla="*/ 0 h 126"/>
                  <a:gd name="T14" fmla="*/ 0 w 153"/>
                  <a:gd name="T15" fmla="*/ 0 h 126"/>
                  <a:gd name="T16" fmla="*/ 0 w 153"/>
                  <a:gd name="T17" fmla="*/ 0 h 126"/>
                  <a:gd name="T18" fmla="*/ 0 w 153"/>
                  <a:gd name="T19" fmla="*/ 0 h 126"/>
                  <a:gd name="T20" fmla="*/ 0 w 153"/>
                  <a:gd name="T21" fmla="*/ 1 h 126"/>
                  <a:gd name="T22" fmla="*/ 0 w 153"/>
                  <a:gd name="T23" fmla="*/ 1 h 126"/>
                  <a:gd name="T24" fmla="*/ 0 w 153"/>
                  <a:gd name="T25" fmla="*/ 1 h 126"/>
                  <a:gd name="T26" fmla="*/ 0 w 153"/>
                  <a:gd name="T27" fmla="*/ 1 h 126"/>
                  <a:gd name="T28" fmla="*/ 0 w 153"/>
                  <a:gd name="T29" fmla="*/ 1 h 126"/>
                  <a:gd name="T30" fmla="*/ 0 w 153"/>
                  <a:gd name="T31" fmla="*/ 1 h 126"/>
                  <a:gd name="T32" fmla="*/ 1 w 153"/>
                  <a:gd name="T33" fmla="*/ 1 h 126"/>
                  <a:gd name="T34" fmla="*/ 1 w 153"/>
                  <a:gd name="T35" fmla="*/ 1 h 126"/>
                  <a:gd name="T36" fmla="*/ 1 w 153"/>
                  <a:gd name="T37" fmla="*/ 2 h 126"/>
                  <a:gd name="T38" fmla="*/ 1 w 153"/>
                  <a:gd name="T39" fmla="*/ 2 h 126"/>
                  <a:gd name="T40" fmla="*/ 1 w 153"/>
                  <a:gd name="T41" fmla="*/ 2 h 126"/>
                  <a:gd name="T42" fmla="*/ 1 w 153"/>
                  <a:gd name="T43" fmla="*/ 2 h 126"/>
                  <a:gd name="T44" fmla="*/ 1 w 153"/>
                  <a:gd name="T45" fmla="*/ 2 h 126"/>
                  <a:gd name="T46" fmla="*/ 2 w 153"/>
                  <a:gd name="T47" fmla="*/ 1 h 126"/>
                  <a:gd name="T48" fmla="*/ 2 w 153"/>
                  <a:gd name="T49" fmla="*/ 1 h 126"/>
                  <a:gd name="T50" fmla="*/ 2 w 153"/>
                  <a:gd name="T51" fmla="*/ 1 h 126"/>
                  <a:gd name="T52" fmla="*/ 2 w 153"/>
                  <a:gd name="T53" fmla="*/ 1 h 126"/>
                  <a:gd name="T54" fmla="*/ 2 w 153"/>
                  <a:gd name="T55" fmla="*/ 1 h 126"/>
                  <a:gd name="T56" fmla="*/ 2 w 153"/>
                  <a:gd name="T57" fmla="*/ 1 h 126"/>
                  <a:gd name="T58" fmla="*/ 2 w 153"/>
                  <a:gd name="T59" fmla="*/ 1 h 126"/>
                  <a:gd name="T60" fmla="*/ 1 w 153"/>
                  <a:gd name="T61" fmla="*/ 0 h 126"/>
                  <a:gd name="T62" fmla="*/ 1 w 153"/>
                  <a:gd name="T63" fmla="*/ 0 h 1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3"/>
                  <a:gd name="T97" fmla="*/ 0 h 126"/>
                  <a:gd name="T98" fmla="*/ 153 w 153"/>
                  <a:gd name="T99" fmla="*/ 126 h 1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3" h="126">
                    <a:moveTo>
                      <a:pt x="105" y="7"/>
                    </a:moveTo>
                    <a:lnTo>
                      <a:pt x="88" y="2"/>
                    </a:lnTo>
                    <a:lnTo>
                      <a:pt x="77" y="0"/>
                    </a:lnTo>
                    <a:lnTo>
                      <a:pt x="64" y="0"/>
                    </a:lnTo>
                    <a:lnTo>
                      <a:pt x="51" y="0"/>
                    </a:lnTo>
                    <a:lnTo>
                      <a:pt x="34" y="7"/>
                    </a:lnTo>
                    <a:lnTo>
                      <a:pt x="22" y="13"/>
                    </a:lnTo>
                    <a:lnTo>
                      <a:pt x="15" y="18"/>
                    </a:lnTo>
                    <a:lnTo>
                      <a:pt x="7" y="25"/>
                    </a:lnTo>
                    <a:lnTo>
                      <a:pt x="2" y="35"/>
                    </a:lnTo>
                    <a:lnTo>
                      <a:pt x="0" y="47"/>
                    </a:lnTo>
                    <a:lnTo>
                      <a:pt x="1" y="59"/>
                    </a:lnTo>
                    <a:lnTo>
                      <a:pt x="4" y="69"/>
                    </a:lnTo>
                    <a:lnTo>
                      <a:pt x="12" y="80"/>
                    </a:lnTo>
                    <a:lnTo>
                      <a:pt x="22" y="91"/>
                    </a:lnTo>
                    <a:lnTo>
                      <a:pt x="37" y="104"/>
                    </a:lnTo>
                    <a:lnTo>
                      <a:pt x="51" y="112"/>
                    </a:lnTo>
                    <a:lnTo>
                      <a:pt x="60" y="119"/>
                    </a:lnTo>
                    <a:lnTo>
                      <a:pt x="72" y="125"/>
                    </a:lnTo>
                    <a:lnTo>
                      <a:pt x="79" y="126"/>
                    </a:lnTo>
                    <a:lnTo>
                      <a:pt x="88" y="126"/>
                    </a:lnTo>
                    <a:lnTo>
                      <a:pt x="101" y="126"/>
                    </a:lnTo>
                    <a:lnTo>
                      <a:pt x="114" y="124"/>
                    </a:lnTo>
                    <a:lnTo>
                      <a:pt x="124" y="121"/>
                    </a:lnTo>
                    <a:lnTo>
                      <a:pt x="133" y="118"/>
                    </a:lnTo>
                    <a:lnTo>
                      <a:pt x="144" y="112"/>
                    </a:lnTo>
                    <a:lnTo>
                      <a:pt x="150" y="105"/>
                    </a:lnTo>
                    <a:lnTo>
                      <a:pt x="153" y="91"/>
                    </a:lnTo>
                    <a:lnTo>
                      <a:pt x="151" y="74"/>
                    </a:lnTo>
                    <a:lnTo>
                      <a:pt x="146" y="60"/>
                    </a:lnTo>
                    <a:lnTo>
                      <a:pt x="103" y="5"/>
                    </a:lnTo>
                    <a:lnTo>
                      <a:pt x="105" y="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39" name="Freeform 380"/>
              <p:cNvSpPr>
                <a:spLocks/>
              </p:cNvSpPr>
              <p:nvPr/>
            </p:nvSpPr>
            <p:spPr bwMode="auto">
              <a:xfrm>
                <a:off x="2550" y="2885"/>
                <a:ext cx="78" cy="70"/>
              </a:xfrm>
              <a:custGeom>
                <a:avLst/>
                <a:gdLst>
                  <a:gd name="T0" fmla="*/ 3 w 234"/>
                  <a:gd name="T1" fmla="*/ 0 h 210"/>
                  <a:gd name="T2" fmla="*/ 3 w 234"/>
                  <a:gd name="T3" fmla="*/ 0 h 210"/>
                  <a:gd name="T4" fmla="*/ 3 w 234"/>
                  <a:gd name="T5" fmla="*/ 0 h 210"/>
                  <a:gd name="T6" fmla="*/ 2 w 234"/>
                  <a:gd name="T7" fmla="*/ 0 h 210"/>
                  <a:gd name="T8" fmla="*/ 2 w 234"/>
                  <a:gd name="T9" fmla="*/ 0 h 210"/>
                  <a:gd name="T10" fmla="*/ 2 w 234"/>
                  <a:gd name="T11" fmla="*/ 0 h 210"/>
                  <a:gd name="T12" fmla="*/ 2 w 234"/>
                  <a:gd name="T13" fmla="*/ 0 h 210"/>
                  <a:gd name="T14" fmla="*/ 1 w 234"/>
                  <a:gd name="T15" fmla="*/ 0 h 210"/>
                  <a:gd name="T16" fmla="*/ 1 w 234"/>
                  <a:gd name="T17" fmla="*/ 0 h 210"/>
                  <a:gd name="T18" fmla="*/ 1 w 234"/>
                  <a:gd name="T19" fmla="*/ 0 h 210"/>
                  <a:gd name="T20" fmla="*/ 1 w 234"/>
                  <a:gd name="T21" fmla="*/ 0 h 210"/>
                  <a:gd name="T22" fmla="*/ 1 w 234"/>
                  <a:gd name="T23" fmla="*/ 0 h 210"/>
                  <a:gd name="T24" fmla="*/ 2 w 234"/>
                  <a:gd name="T25" fmla="*/ 0 h 210"/>
                  <a:gd name="T26" fmla="*/ 2 w 234"/>
                  <a:gd name="T27" fmla="*/ 0 h 210"/>
                  <a:gd name="T28" fmla="*/ 2 w 234"/>
                  <a:gd name="T29" fmla="*/ 0 h 210"/>
                  <a:gd name="T30" fmla="*/ 2 w 234"/>
                  <a:gd name="T31" fmla="*/ 0 h 210"/>
                  <a:gd name="T32" fmla="*/ 3 w 234"/>
                  <a:gd name="T33" fmla="*/ 0 h 210"/>
                  <a:gd name="T34" fmla="*/ 3 w 234"/>
                  <a:gd name="T35" fmla="*/ 0 h 210"/>
                  <a:gd name="T36" fmla="*/ 3 w 234"/>
                  <a:gd name="T37" fmla="*/ 1 h 210"/>
                  <a:gd name="T38" fmla="*/ 3 w 234"/>
                  <a:gd name="T39" fmla="*/ 1 h 210"/>
                  <a:gd name="T40" fmla="*/ 3 w 234"/>
                  <a:gd name="T41" fmla="*/ 1 h 210"/>
                  <a:gd name="T42" fmla="*/ 2 w 234"/>
                  <a:gd name="T43" fmla="*/ 1 h 210"/>
                  <a:gd name="T44" fmla="*/ 2 w 234"/>
                  <a:gd name="T45" fmla="*/ 2 h 210"/>
                  <a:gd name="T46" fmla="*/ 2 w 234"/>
                  <a:gd name="T47" fmla="*/ 2 h 210"/>
                  <a:gd name="T48" fmla="*/ 2 w 234"/>
                  <a:gd name="T49" fmla="*/ 2 h 210"/>
                  <a:gd name="T50" fmla="*/ 2 w 234"/>
                  <a:gd name="T51" fmla="*/ 2 h 210"/>
                  <a:gd name="T52" fmla="*/ 1 w 234"/>
                  <a:gd name="T53" fmla="*/ 2 h 210"/>
                  <a:gd name="T54" fmla="*/ 1 w 234"/>
                  <a:gd name="T55" fmla="*/ 2 h 210"/>
                  <a:gd name="T56" fmla="*/ 1 w 234"/>
                  <a:gd name="T57" fmla="*/ 2 h 210"/>
                  <a:gd name="T58" fmla="*/ 1 w 234"/>
                  <a:gd name="T59" fmla="*/ 2 h 210"/>
                  <a:gd name="T60" fmla="*/ 1 w 234"/>
                  <a:gd name="T61" fmla="*/ 2 h 210"/>
                  <a:gd name="T62" fmla="*/ 1 w 234"/>
                  <a:gd name="T63" fmla="*/ 1 h 210"/>
                  <a:gd name="T64" fmla="*/ 1 w 234"/>
                  <a:gd name="T65" fmla="*/ 1 h 210"/>
                  <a:gd name="T66" fmla="*/ 0 w 234"/>
                  <a:gd name="T67" fmla="*/ 1 h 210"/>
                  <a:gd name="T68" fmla="*/ 0 w 234"/>
                  <a:gd name="T69" fmla="*/ 2 h 210"/>
                  <a:gd name="T70" fmla="*/ 0 w 234"/>
                  <a:gd name="T71" fmla="*/ 2 h 210"/>
                  <a:gd name="T72" fmla="*/ 0 w 234"/>
                  <a:gd name="T73" fmla="*/ 2 h 210"/>
                  <a:gd name="T74" fmla="*/ 0 w 234"/>
                  <a:gd name="T75" fmla="*/ 2 h 210"/>
                  <a:gd name="T76" fmla="*/ 0 w 234"/>
                  <a:gd name="T77" fmla="*/ 2 h 210"/>
                  <a:gd name="T78" fmla="*/ 0 w 234"/>
                  <a:gd name="T79" fmla="*/ 2 h 210"/>
                  <a:gd name="T80" fmla="*/ 0 w 234"/>
                  <a:gd name="T81" fmla="*/ 3 h 210"/>
                  <a:gd name="T82" fmla="*/ 0 w 234"/>
                  <a:gd name="T83" fmla="*/ 3 h 210"/>
                  <a:gd name="T84" fmla="*/ 1 w 234"/>
                  <a:gd name="T85" fmla="*/ 3 h 210"/>
                  <a:gd name="T86" fmla="*/ 1 w 234"/>
                  <a:gd name="T87" fmla="*/ 3 h 210"/>
                  <a:gd name="T88" fmla="*/ 1 w 234"/>
                  <a:gd name="T89" fmla="*/ 3 h 210"/>
                  <a:gd name="T90" fmla="*/ 1 w 234"/>
                  <a:gd name="T91" fmla="*/ 3 h 210"/>
                  <a:gd name="T92" fmla="*/ 1 w 234"/>
                  <a:gd name="T93" fmla="*/ 2 h 210"/>
                  <a:gd name="T94" fmla="*/ 2 w 234"/>
                  <a:gd name="T95" fmla="*/ 2 h 210"/>
                  <a:gd name="T96" fmla="*/ 3 w 234"/>
                  <a:gd name="T97" fmla="*/ 2 h 210"/>
                  <a:gd name="T98" fmla="*/ 3 w 234"/>
                  <a:gd name="T99" fmla="*/ 1 h 210"/>
                  <a:gd name="T100" fmla="*/ 3 w 234"/>
                  <a:gd name="T101" fmla="*/ 1 h 210"/>
                  <a:gd name="T102" fmla="*/ 3 w 234"/>
                  <a:gd name="T103" fmla="*/ 0 h 210"/>
                  <a:gd name="T104" fmla="*/ 3 w 234"/>
                  <a:gd name="T105" fmla="*/ 0 h 2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4"/>
                  <a:gd name="T160" fmla="*/ 0 h 210"/>
                  <a:gd name="T161" fmla="*/ 234 w 234"/>
                  <a:gd name="T162" fmla="*/ 210 h 21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4" h="210">
                    <a:moveTo>
                      <a:pt x="227" y="20"/>
                    </a:moveTo>
                    <a:lnTo>
                      <a:pt x="221" y="13"/>
                    </a:lnTo>
                    <a:lnTo>
                      <a:pt x="210" y="8"/>
                    </a:lnTo>
                    <a:lnTo>
                      <a:pt x="194" y="3"/>
                    </a:lnTo>
                    <a:lnTo>
                      <a:pt x="174" y="0"/>
                    </a:lnTo>
                    <a:lnTo>
                      <a:pt x="154" y="0"/>
                    </a:lnTo>
                    <a:lnTo>
                      <a:pt x="128" y="5"/>
                    </a:lnTo>
                    <a:lnTo>
                      <a:pt x="120" y="9"/>
                    </a:lnTo>
                    <a:lnTo>
                      <a:pt x="118" y="13"/>
                    </a:lnTo>
                    <a:lnTo>
                      <a:pt x="114" y="26"/>
                    </a:lnTo>
                    <a:lnTo>
                      <a:pt x="113" y="31"/>
                    </a:lnTo>
                    <a:lnTo>
                      <a:pt x="114" y="31"/>
                    </a:lnTo>
                    <a:lnTo>
                      <a:pt x="135" y="24"/>
                    </a:lnTo>
                    <a:lnTo>
                      <a:pt x="154" y="22"/>
                    </a:lnTo>
                    <a:lnTo>
                      <a:pt x="180" y="23"/>
                    </a:lnTo>
                    <a:lnTo>
                      <a:pt x="192" y="25"/>
                    </a:lnTo>
                    <a:lnTo>
                      <a:pt x="203" y="30"/>
                    </a:lnTo>
                    <a:lnTo>
                      <a:pt x="211" y="38"/>
                    </a:lnTo>
                    <a:lnTo>
                      <a:pt x="217" y="58"/>
                    </a:lnTo>
                    <a:lnTo>
                      <a:pt x="213" y="70"/>
                    </a:lnTo>
                    <a:lnTo>
                      <a:pt x="208" y="83"/>
                    </a:lnTo>
                    <a:lnTo>
                      <a:pt x="179" y="114"/>
                    </a:lnTo>
                    <a:lnTo>
                      <a:pt x="166" y="124"/>
                    </a:lnTo>
                    <a:lnTo>
                      <a:pt x="153" y="131"/>
                    </a:lnTo>
                    <a:lnTo>
                      <a:pt x="142" y="136"/>
                    </a:lnTo>
                    <a:lnTo>
                      <a:pt x="131" y="138"/>
                    </a:lnTo>
                    <a:lnTo>
                      <a:pt x="114" y="138"/>
                    </a:lnTo>
                    <a:lnTo>
                      <a:pt x="98" y="137"/>
                    </a:lnTo>
                    <a:lnTo>
                      <a:pt x="78" y="132"/>
                    </a:lnTo>
                    <a:lnTo>
                      <a:pt x="72" y="129"/>
                    </a:lnTo>
                    <a:lnTo>
                      <a:pt x="67" y="123"/>
                    </a:lnTo>
                    <a:lnTo>
                      <a:pt x="62" y="112"/>
                    </a:lnTo>
                    <a:lnTo>
                      <a:pt x="63" y="103"/>
                    </a:lnTo>
                    <a:lnTo>
                      <a:pt x="40" y="118"/>
                    </a:lnTo>
                    <a:lnTo>
                      <a:pt x="19" y="138"/>
                    </a:lnTo>
                    <a:lnTo>
                      <a:pt x="3" y="155"/>
                    </a:lnTo>
                    <a:lnTo>
                      <a:pt x="0" y="168"/>
                    </a:lnTo>
                    <a:lnTo>
                      <a:pt x="0" y="177"/>
                    </a:lnTo>
                    <a:lnTo>
                      <a:pt x="3" y="189"/>
                    </a:lnTo>
                    <a:lnTo>
                      <a:pt x="12" y="200"/>
                    </a:lnTo>
                    <a:lnTo>
                      <a:pt x="23" y="207"/>
                    </a:lnTo>
                    <a:lnTo>
                      <a:pt x="36" y="209"/>
                    </a:lnTo>
                    <a:lnTo>
                      <a:pt x="51" y="210"/>
                    </a:lnTo>
                    <a:lnTo>
                      <a:pt x="63" y="210"/>
                    </a:lnTo>
                    <a:lnTo>
                      <a:pt x="82" y="207"/>
                    </a:lnTo>
                    <a:lnTo>
                      <a:pt x="100" y="203"/>
                    </a:lnTo>
                    <a:lnTo>
                      <a:pt x="120" y="196"/>
                    </a:lnTo>
                    <a:lnTo>
                      <a:pt x="139" y="186"/>
                    </a:lnTo>
                    <a:lnTo>
                      <a:pt x="217" y="122"/>
                    </a:lnTo>
                    <a:lnTo>
                      <a:pt x="230" y="102"/>
                    </a:lnTo>
                    <a:lnTo>
                      <a:pt x="234" y="51"/>
                    </a:lnTo>
                    <a:lnTo>
                      <a:pt x="232" y="33"/>
                    </a:lnTo>
                    <a:lnTo>
                      <a:pt x="227" y="2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40" name="Freeform 381"/>
              <p:cNvSpPr>
                <a:spLocks/>
              </p:cNvSpPr>
              <p:nvPr/>
            </p:nvSpPr>
            <p:spPr bwMode="auto">
              <a:xfrm>
                <a:off x="2584" y="2688"/>
                <a:ext cx="61" cy="206"/>
              </a:xfrm>
              <a:custGeom>
                <a:avLst/>
                <a:gdLst>
                  <a:gd name="T0" fmla="*/ 2 w 182"/>
                  <a:gd name="T1" fmla="*/ 8 h 616"/>
                  <a:gd name="T2" fmla="*/ 1 w 182"/>
                  <a:gd name="T3" fmla="*/ 8 h 616"/>
                  <a:gd name="T4" fmla="*/ 1 w 182"/>
                  <a:gd name="T5" fmla="*/ 7 h 616"/>
                  <a:gd name="T6" fmla="*/ 1 w 182"/>
                  <a:gd name="T7" fmla="*/ 7 h 616"/>
                  <a:gd name="T8" fmla="*/ 1 w 182"/>
                  <a:gd name="T9" fmla="*/ 7 h 616"/>
                  <a:gd name="T10" fmla="*/ 1 w 182"/>
                  <a:gd name="T11" fmla="*/ 7 h 616"/>
                  <a:gd name="T12" fmla="*/ 0 w 182"/>
                  <a:gd name="T13" fmla="*/ 7 h 616"/>
                  <a:gd name="T14" fmla="*/ 0 w 182"/>
                  <a:gd name="T15" fmla="*/ 7 h 616"/>
                  <a:gd name="T16" fmla="*/ 0 w 182"/>
                  <a:gd name="T17" fmla="*/ 7 h 616"/>
                  <a:gd name="T18" fmla="*/ 0 w 182"/>
                  <a:gd name="T19" fmla="*/ 7 h 616"/>
                  <a:gd name="T20" fmla="*/ 0 w 182"/>
                  <a:gd name="T21" fmla="*/ 6 h 616"/>
                  <a:gd name="T22" fmla="*/ 0 w 182"/>
                  <a:gd name="T23" fmla="*/ 5 h 616"/>
                  <a:gd name="T24" fmla="*/ 0 w 182"/>
                  <a:gd name="T25" fmla="*/ 4 h 616"/>
                  <a:gd name="T26" fmla="*/ 0 w 182"/>
                  <a:gd name="T27" fmla="*/ 2 h 616"/>
                  <a:gd name="T28" fmla="*/ 0 w 182"/>
                  <a:gd name="T29" fmla="*/ 2 h 616"/>
                  <a:gd name="T30" fmla="*/ 0 w 182"/>
                  <a:gd name="T31" fmla="*/ 1 h 616"/>
                  <a:gd name="T32" fmla="*/ 0 w 182"/>
                  <a:gd name="T33" fmla="*/ 1 h 616"/>
                  <a:gd name="T34" fmla="*/ 0 w 182"/>
                  <a:gd name="T35" fmla="*/ 0 h 616"/>
                  <a:gd name="T36" fmla="*/ 0 w 182"/>
                  <a:gd name="T37" fmla="*/ 0 h 616"/>
                  <a:gd name="T38" fmla="*/ 0 w 182"/>
                  <a:gd name="T39" fmla="*/ 0 h 616"/>
                  <a:gd name="T40" fmla="*/ 2 w 182"/>
                  <a:gd name="T41" fmla="*/ 0 h 616"/>
                  <a:gd name="T42" fmla="*/ 2 w 182"/>
                  <a:gd name="T43" fmla="*/ 0 h 616"/>
                  <a:gd name="T44" fmla="*/ 2 w 182"/>
                  <a:gd name="T45" fmla="*/ 0 h 616"/>
                  <a:gd name="T46" fmla="*/ 2 w 182"/>
                  <a:gd name="T47" fmla="*/ 1 h 616"/>
                  <a:gd name="T48" fmla="*/ 2 w 182"/>
                  <a:gd name="T49" fmla="*/ 1 h 616"/>
                  <a:gd name="T50" fmla="*/ 2 w 182"/>
                  <a:gd name="T51" fmla="*/ 1 h 616"/>
                  <a:gd name="T52" fmla="*/ 2 w 182"/>
                  <a:gd name="T53" fmla="*/ 2 h 616"/>
                  <a:gd name="T54" fmla="*/ 2 w 182"/>
                  <a:gd name="T55" fmla="*/ 2 h 616"/>
                  <a:gd name="T56" fmla="*/ 2 w 182"/>
                  <a:gd name="T57" fmla="*/ 3 h 616"/>
                  <a:gd name="T58" fmla="*/ 2 w 182"/>
                  <a:gd name="T59" fmla="*/ 3 h 616"/>
                  <a:gd name="T60" fmla="*/ 2 w 182"/>
                  <a:gd name="T61" fmla="*/ 4 h 616"/>
                  <a:gd name="T62" fmla="*/ 2 w 182"/>
                  <a:gd name="T63" fmla="*/ 5 h 616"/>
                  <a:gd name="T64" fmla="*/ 2 w 182"/>
                  <a:gd name="T65" fmla="*/ 5 h 616"/>
                  <a:gd name="T66" fmla="*/ 2 w 182"/>
                  <a:gd name="T67" fmla="*/ 6 h 616"/>
                  <a:gd name="T68" fmla="*/ 2 w 182"/>
                  <a:gd name="T69" fmla="*/ 6 h 616"/>
                  <a:gd name="T70" fmla="*/ 2 w 182"/>
                  <a:gd name="T71" fmla="*/ 7 h 616"/>
                  <a:gd name="T72" fmla="*/ 2 w 182"/>
                  <a:gd name="T73" fmla="*/ 7 h 616"/>
                  <a:gd name="T74" fmla="*/ 1 w 182"/>
                  <a:gd name="T75" fmla="*/ 7 h 616"/>
                  <a:gd name="T76" fmla="*/ 2 w 182"/>
                  <a:gd name="T77" fmla="*/ 8 h 616"/>
                  <a:gd name="T78" fmla="*/ 2 w 182"/>
                  <a:gd name="T79" fmla="*/ 8 h 6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2"/>
                  <a:gd name="T121" fmla="*/ 0 h 616"/>
                  <a:gd name="T122" fmla="*/ 182 w 182"/>
                  <a:gd name="T123" fmla="*/ 616 h 6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2" h="616">
                    <a:moveTo>
                      <a:pt x="124" y="616"/>
                    </a:moveTo>
                    <a:lnTo>
                      <a:pt x="117" y="606"/>
                    </a:lnTo>
                    <a:lnTo>
                      <a:pt x="107" y="600"/>
                    </a:lnTo>
                    <a:lnTo>
                      <a:pt x="91" y="595"/>
                    </a:lnTo>
                    <a:lnTo>
                      <a:pt x="71" y="593"/>
                    </a:lnTo>
                    <a:lnTo>
                      <a:pt x="50" y="593"/>
                    </a:lnTo>
                    <a:lnTo>
                      <a:pt x="25" y="597"/>
                    </a:lnTo>
                    <a:lnTo>
                      <a:pt x="15" y="602"/>
                    </a:lnTo>
                    <a:lnTo>
                      <a:pt x="15" y="601"/>
                    </a:lnTo>
                    <a:lnTo>
                      <a:pt x="20" y="555"/>
                    </a:lnTo>
                    <a:lnTo>
                      <a:pt x="15" y="479"/>
                    </a:lnTo>
                    <a:lnTo>
                      <a:pt x="8" y="393"/>
                    </a:lnTo>
                    <a:lnTo>
                      <a:pt x="5" y="286"/>
                    </a:lnTo>
                    <a:lnTo>
                      <a:pt x="10" y="189"/>
                    </a:lnTo>
                    <a:lnTo>
                      <a:pt x="5" y="134"/>
                    </a:lnTo>
                    <a:lnTo>
                      <a:pt x="2" y="102"/>
                    </a:lnTo>
                    <a:lnTo>
                      <a:pt x="0" y="66"/>
                    </a:lnTo>
                    <a:lnTo>
                      <a:pt x="0" y="33"/>
                    </a:lnTo>
                    <a:lnTo>
                      <a:pt x="5" y="0"/>
                    </a:lnTo>
                    <a:lnTo>
                      <a:pt x="36" y="2"/>
                    </a:lnTo>
                    <a:lnTo>
                      <a:pt x="127" y="7"/>
                    </a:lnTo>
                    <a:lnTo>
                      <a:pt x="180" y="7"/>
                    </a:lnTo>
                    <a:lnTo>
                      <a:pt x="179" y="7"/>
                    </a:lnTo>
                    <a:lnTo>
                      <a:pt x="182" y="41"/>
                    </a:lnTo>
                    <a:lnTo>
                      <a:pt x="182" y="68"/>
                    </a:lnTo>
                    <a:lnTo>
                      <a:pt x="178" y="114"/>
                    </a:lnTo>
                    <a:lnTo>
                      <a:pt x="168" y="155"/>
                    </a:lnTo>
                    <a:lnTo>
                      <a:pt x="167" y="189"/>
                    </a:lnTo>
                    <a:lnTo>
                      <a:pt x="168" y="233"/>
                    </a:lnTo>
                    <a:lnTo>
                      <a:pt x="173" y="276"/>
                    </a:lnTo>
                    <a:lnTo>
                      <a:pt x="175" y="329"/>
                    </a:lnTo>
                    <a:lnTo>
                      <a:pt x="168" y="373"/>
                    </a:lnTo>
                    <a:lnTo>
                      <a:pt x="160" y="415"/>
                    </a:lnTo>
                    <a:lnTo>
                      <a:pt x="150" y="448"/>
                    </a:lnTo>
                    <a:lnTo>
                      <a:pt x="132" y="501"/>
                    </a:lnTo>
                    <a:lnTo>
                      <a:pt x="126" y="533"/>
                    </a:lnTo>
                    <a:lnTo>
                      <a:pt x="121" y="564"/>
                    </a:lnTo>
                    <a:lnTo>
                      <a:pt x="120" y="596"/>
                    </a:lnTo>
                    <a:lnTo>
                      <a:pt x="121" y="607"/>
                    </a:lnTo>
                    <a:lnTo>
                      <a:pt x="124" y="61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41" name="Freeform 382"/>
              <p:cNvSpPr>
                <a:spLocks/>
              </p:cNvSpPr>
              <p:nvPr/>
            </p:nvSpPr>
            <p:spPr bwMode="auto">
              <a:xfrm>
                <a:off x="2545" y="2318"/>
                <a:ext cx="34" cy="183"/>
              </a:xfrm>
              <a:custGeom>
                <a:avLst/>
                <a:gdLst>
                  <a:gd name="T0" fmla="*/ 1 w 102"/>
                  <a:gd name="T1" fmla="*/ 7 h 550"/>
                  <a:gd name="T2" fmla="*/ 1 w 102"/>
                  <a:gd name="T3" fmla="*/ 0 h 550"/>
                  <a:gd name="T4" fmla="*/ 1 w 102"/>
                  <a:gd name="T5" fmla="*/ 0 h 550"/>
                  <a:gd name="T6" fmla="*/ 1 w 102"/>
                  <a:gd name="T7" fmla="*/ 0 h 550"/>
                  <a:gd name="T8" fmla="*/ 1 w 102"/>
                  <a:gd name="T9" fmla="*/ 0 h 550"/>
                  <a:gd name="T10" fmla="*/ 1 w 102"/>
                  <a:gd name="T11" fmla="*/ 0 h 550"/>
                  <a:gd name="T12" fmla="*/ 1 w 102"/>
                  <a:gd name="T13" fmla="*/ 0 h 550"/>
                  <a:gd name="T14" fmla="*/ 1 w 102"/>
                  <a:gd name="T15" fmla="*/ 0 h 550"/>
                  <a:gd name="T16" fmla="*/ 1 w 102"/>
                  <a:gd name="T17" fmla="*/ 0 h 550"/>
                  <a:gd name="T18" fmla="*/ 1 w 102"/>
                  <a:gd name="T19" fmla="*/ 0 h 550"/>
                  <a:gd name="T20" fmla="*/ 1 w 102"/>
                  <a:gd name="T21" fmla="*/ 0 h 550"/>
                  <a:gd name="T22" fmla="*/ 0 w 102"/>
                  <a:gd name="T23" fmla="*/ 0 h 550"/>
                  <a:gd name="T24" fmla="*/ 1 w 102"/>
                  <a:gd name="T25" fmla="*/ 0 h 550"/>
                  <a:gd name="T26" fmla="*/ 1 w 102"/>
                  <a:gd name="T27" fmla="*/ 1 h 550"/>
                  <a:gd name="T28" fmla="*/ 1 w 102"/>
                  <a:gd name="T29" fmla="*/ 1 h 550"/>
                  <a:gd name="T30" fmla="*/ 1 w 102"/>
                  <a:gd name="T31" fmla="*/ 1 h 550"/>
                  <a:gd name="T32" fmla="*/ 1 w 102"/>
                  <a:gd name="T33" fmla="*/ 1 h 550"/>
                  <a:gd name="T34" fmla="*/ 1 w 102"/>
                  <a:gd name="T35" fmla="*/ 1 h 550"/>
                  <a:gd name="T36" fmla="*/ 1 w 102"/>
                  <a:gd name="T37" fmla="*/ 1 h 550"/>
                  <a:gd name="T38" fmla="*/ 1 w 102"/>
                  <a:gd name="T39" fmla="*/ 1 h 550"/>
                  <a:gd name="T40" fmla="*/ 1 w 102"/>
                  <a:gd name="T41" fmla="*/ 2 h 550"/>
                  <a:gd name="T42" fmla="*/ 1 w 102"/>
                  <a:gd name="T43" fmla="*/ 2 h 550"/>
                  <a:gd name="T44" fmla="*/ 1 w 102"/>
                  <a:gd name="T45" fmla="*/ 1 h 550"/>
                  <a:gd name="T46" fmla="*/ 1 w 102"/>
                  <a:gd name="T47" fmla="*/ 1 h 550"/>
                  <a:gd name="T48" fmla="*/ 0 w 102"/>
                  <a:gd name="T49" fmla="*/ 1 h 550"/>
                  <a:gd name="T50" fmla="*/ 0 w 102"/>
                  <a:gd name="T51" fmla="*/ 1 h 550"/>
                  <a:gd name="T52" fmla="*/ 0 w 102"/>
                  <a:gd name="T53" fmla="*/ 1 h 550"/>
                  <a:gd name="T54" fmla="*/ 0 w 102"/>
                  <a:gd name="T55" fmla="*/ 1 h 550"/>
                  <a:gd name="T56" fmla="*/ 0 w 102"/>
                  <a:gd name="T57" fmla="*/ 2 h 550"/>
                  <a:gd name="T58" fmla="*/ 0 w 102"/>
                  <a:gd name="T59" fmla="*/ 2 h 550"/>
                  <a:gd name="T60" fmla="*/ 0 w 102"/>
                  <a:gd name="T61" fmla="*/ 2 h 550"/>
                  <a:gd name="T62" fmla="*/ 0 w 102"/>
                  <a:gd name="T63" fmla="*/ 2 h 550"/>
                  <a:gd name="T64" fmla="*/ 0 w 102"/>
                  <a:gd name="T65" fmla="*/ 2 h 550"/>
                  <a:gd name="T66" fmla="*/ 0 w 102"/>
                  <a:gd name="T67" fmla="*/ 2 h 550"/>
                  <a:gd name="T68" fmla="*/ 0 w 102"/>
                  <a:gd name="T69" fmla="*/ 4 h 550"/>
                  <a:gd name="T70" fmla="*/ 0 w 102"/>
                  <a:gd name="T71" fmla="*/ 5 h 550"/>
                  <a:gd name="T72" fmla="*/ 0 w 102"/>
                  <a:gd name="T73" fmla="*/ 5 h 550"/>
                  <a:gd name="T74" fmla="*/ 0 w 102"/>
                  <a:gd name="T75" fmla="*/ 6 h 550"/>
                  <a:gd name="T76" fmla="*/ 0 w 102"/>
                  <a:gd name="T77" fmla="*/ 6 h 550"/>
                  <a:gd name="T78" fmla="*/ 0 w 102"/>
                  <a:gd name="T79" fmla="*/ 6 h 550"/>
                  <a:gd name="T80" fmla="*/ 1 w 102"/>
                  <a:gd name="T81" fmla="*/ 7 h 550"/>
                  <a:gd name="T82" fmla="*/ 1 w 102"/>
                  <a:gd name="T83" fmla="*/ 7 h 5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2"/>
                  <a:gd name="T127" fmla="*/ 0 h 550"/>
                  <a:gd name="T128" fmla="*/ 102 w 102"/>
                  <a:gd name="T129" fmla="*/ 550 h 5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2" h="550">
                    <a:moveTo>
                      <a:pt x="67" y="550"/>
                    </a:moveTo>
                    <a:lnTo>
                      <a:pt x="102" y="21"/>
                    </a:lnTo>
                    <a:lnTo>
                      <a:pt x="98" y="24"/>
                    </a:lnTo>
                    <a:lnTo>
                      <a:pt x="89" y="25"/>
                    </a:lnTo>
                    <a:lnTo>
                      <a:pt x="83" y="24"/>
                    </a:lnTo>
                    <a:lnTo>
                      <a:pt x="79" y="21"/>
                    </a:lnTo>
                    <a:lnTo>
                      <a:pt x="69" y="10"/>
                    </a:lnTo>
                    <a:lnTo>
                      <a:pt x="63" y="0"/>
                    </a:lnTo>
                    <a:lnTo>
                      <a:pt x="55" y="5"/>
                    </a:lnTo>
                    <a:lnTo>
                      <a:pt x="48" y="11"/>
                    </a:lnTo>
                    <a:lnTo>
                      <a:pt x="43" y="21"/>
                    </a:lnTo>
                    <a:lnTo>
                      <a:pt x="37" y="32"/>
                    </a:lnTo>
                    <a:lnTo>
                      <a:pt x="48" y="37"/>
                    </a:lnTo>
                    <a:lnTo>
                      <a:pt x="59" y="46"/>
                    </a:lnTo>
                    <a:lnTo>
                      <a:pt x="67" y="54"/>
                    </a:lnTo>
                    <a:lnTo>
                      <a:pt x="74" y="65"/>
                    </a:lnTo>
                    <a:lnTo>
                      <a:pt x="79" y="80"/>
                    </a:lnTo>
                    <a:lnTo>
                      <a:pt x="80" y="92"/>
                    </a:lnTo>
                    <a:lnTo>
                      <a:pt x="79" y="106"/>
                    </a:lnTo>
                    <a:lnTo>
                      <a:pt x="74" y="117"/>
                    </a:lnTo>
                    <a:lnTo>
                      <a:pt x="68" y="122"/>
                    </a:lnTo>
                    <a:lnTo>
                      <a:pt x="60" y="122"/>
                    </a:lnTo>
                    <a:lnTo>
                      <a:pt x="52" y="118"/>
                    </a:lnTo>
                    <a:lnTo>
                      <a:pt x="43" y="115"/>
                    </a:lnTo>
                    <a:lnTo>
                      <a:pt x="37" y="107"/>
                    </a:lnTo>
                    <a:lnTo>
                      <a:pt x="26" y="98"/>
                    </a:lnTo>
                    <a:lnTo>
                      <a:pt x="36" y="106"/>
                    </a:lnTo>
                    <a:lnTo>
                      <a:pt x="39" y="117"/>
                    </a:lnTo>
                    <a:lnTo>
                      <a:pt x="39" y="129"/>
                    </a:lnTo>
                    <a:lnTo>
                      <a:pt x="36" y="144"/>
                    </a:lnTo>
                    <a:lnTo>
                      <a:pt x="30" y="150"/>
                    </a:lnTo>
                    <a:lnTo>
                      <a:pt x="22" y="151"/>
                    </a:lnTo>
                    <a:lnTo>
                      <a:pt x="15" y="150"/>
                    </a:lnTo>
                    <a:lnTo>
                      <a:pt x="13" y="151"/>
                    </a:lnTo>
                    <a:lnTo>
                      <a:pt x="0" y="323"/>
                    </a:lnTo>
                    <a:lnTo>
                      <a:pt x="3" y="420"/>
                    </a:lnTo>
                    <a:lnTo>
                      <a:pt x="8" y="440"/>
                    </a:lnTo>
                    <a:lnTo>
                      <a:pt x="13" y="462"/>
                    </a:lnTo>
                    <a:lnTo>
                      <a:pt x="22" y="488"/>
                    </a:lnTo>
                    <a:lnTo>
                      <a:pt x="37" y="517"/>
                    </a:lnTo>
                    <a:lnTo>
                      <a:pt x="50" y="534"/>
                    </a:lnTo>
                    <a:lnTo>
                      <a:pt x="67" y="55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42" name="Freeform 383"/>
              <p:cNvSpPr>
                <a:spLocks/>
              </p:cNvSpPr>
              <p:nvPr/>
            </p:nvSpPr>
            <p:spPr bwMode="auto">
              <a:xfrm>
                <a:off x="2725" y="2295"/>
                <a:ext cx="34" cy="200"/>
              </a:xfrm>
              <a:custGeom>
                <a:avLst/>
                <a:gdLst>
                  <a:gd name="T0" fmla="*/ 1 w 102"/>
                  <a:gd name="T1" fmla="*/ 7 h 599"/>
                  <a:gd name="T2" fmla="*/ 0 w 102"/>
                  <a:gd name="T3" fmla="*/ 4 h 599"/>
                  <a:gd name="T4" fmla="*/ 0 w 102"/>
                  <a:gd name="T5" fmla="*/ 1 h 599"/>
                  <a:gd name="T6" fmla="*/ 0 w 102"/>
                  <a:gd name="T7" fmla="*/ 0 h 599"/>
                  <a:gd name="T8" fmla="*/ 0 w 102"/>
                  <a:gd name="T9" fmla="*/ 0 h 599"/>
                  <a:gd name="T10" fmla="*/ 0 w 102"/>
                  <a:gd name="T11" fmla="*/ 0 h 599"/>
                  <a:gd name="T12" fmla="*/ 1 w 102"/>
                  <a:gd name="T13" fmla="*/ 0 h 599"/>
                  <a:gd name="T14" fmla="*/ 1 w 102"/>
                  <a:gd name="T15" fmla="*/ 0 h 599"/>
                  <a:gd name="T16" fmla="*/ 1 w 102"/>
                  <a:gd name="T17" fmla="*/ 1 h 599"/>
                  <a:gd name="T18" fmla="*/ 1 w 102"/>
                  <a:gd name="T19" fmla="*/ 1 h 599"/>
                  <a:gd name="T20" fmla="*/ 1 w 102"/>
                  <a:gd name="T21" fmla="*/ 1 h 599"/>
                  <a:gd name="T22" fmla="*/ 1 w 102"/>
                  <a:gd name="T23" fmla="*/ 1 h 599"/>
                  <a:gd name="T24" fmla="*/ 1 w 102"/>
                  <a:gd name="T25" fmla="*/ 1 h 599"/>
                  <a:gd name="T26" fmla="*/ 1 w 102"/>
                  <a:gd name="T27" fmla="*/ 2 h 599"/>
                  <a:gd name="T28" fmla="*/ 1 w 102"/>
                  <a:gd name="T29" fmla="*/ 3 h 599"/>
                  <a:gd name="T30" fmla="*/ 1 w 102"/>
                  <a:gd name="T31" fmla="*/ 5 h 599"/>
                  <a:gd name="T32" fmla="*/ 1 w 102"/>
                  <a:gd name="T33" fmla="*/ 6 h 599"/>
                  <a:gd name="T34" fmla="*/ 1 w 102"/>
                  <a:gd name="T35" fmla="*/ 6 h 599"/>
                  <a:gd name="T36" fmla="*/ 1 w 102"/>
                  <a:gd name="T37" fmla="*/ 6 h 599"/>
                  <a:gd name="T38" fmla="*/ 1 w 102"/>
                  <a:gd name="T39" fmla="*/ 7 h 599"/>
                  <a:gd name="T40" fmla="*/ 1 w 102"/>
                  <a:gd name="T41" fmla="*/ 7 h 599"/>
                  <a:gd name="T42" fmla="*/ 1 w 102"/>
                  <a:gd name="T43" fmla="*/ 7 h 599"/>
                  <a:gd name="T44" fmla="*/ 1 w 102"/>
                  <a:gd name="T45" fmla="*/ 7 h 599"/>
                  <a:gd name="T46" fmla="*/ 1 w 102"/>
                  <a:gd name="T47" fmla="*/ 7 h 599"/>
                  <a:gd name="T48" fmla="*/ 1 w 102"/>
                  <a:gd name="T49" fmla="*/ 7 h 5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599"/>
                  <a:gd name="T77" fmla="*/ 102 w 102"/>
                  <a:gd name="T78" fmla="*/ 599 h 5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599">
                    <a:moveTo>
                      <a:pt x="67" y="594"/>
                    </a:moveTo>
                    <a:lnTo>
                      <a:pt x="26" y="337"/>
                    </a:lnTo>
                    <a:lnTo>
                      <a:pt x="3" y="109"/>
                    </a:lnTo>
                    <a:lnTo>
                      <a:pt x="0" y="1"/>
                    </a:lnTo>
                    <a:lnTo>
                      <a:pt x="0" y="0"/>
                    </a:lnTo>
                    <a:lnTo>
                      <a:pt x="36" y="15"/>
                    </a:lnTo>
                    <a:lnTo>
                      <a:pt x="52" y="25"/>
                    </a:lnTo>
                    <a:lnTo>
                      <a:pt x="64" y="34"/>
                    </a:lnTo>
                    <a:lnTo>
                      <a:pt x="76" y="46"/>
                    </a:lnTo>
                    <a:lnTo>
                      <a:pt x="85" y="56"/>
                    </a:lnTo>
                    <a:lnTo>
                      <a:pt x="88" y="67"/>
                    </a:lnTo>
                    <a:lnTo>
                      <a:pt x="96" y="89"/>
                    </a:lnTo>
                    <a:lnTo>
                      <a:pt x="99" y="111"/>
                    </a:lnTo>
                    <a:lnTo>
                      <a:pt x="102" y="175"/>
                    </a:lnTo>
                    <a:lnTo>
                      <a:pt x="102" y="250"/>
                    </a:lnTo>
                    <a:lnTo>
                      <a:pt x="102" y="422"/>
                    </a:lnTo>
                    <a:lnTo>
                      <a:pt x="99" y="454"/>
                    </a:lnTo>
                    <a:lnTo>
                      <a:pt x="99" y="494"/>
                    </a:lnTo>
                    <a:lnTo>
                      <a:pt x="96" y="514"/>
                    </a:lnTo>
                    <a:lnTo>
                      <a:pt x="92" y="540"/>
                    </a:lnTo>
                    <a:lnTo>
                      <a:pt x="90" y="552"/>
                    </a:lnTo>
                    <a:lnTo>
                      <a:pt x="87" y="565"/>
                    </a:lnTo>
                    <a:lnTo>
                      <a:pt x="80" y="582"/>
                    </a:lnTo>
                    <a:lnTo>
                      <a:pt x="70" y="599"/>
                    </a:lnTo>
                    <a:lnTo>
                      <a:pt x="67" y="594"/>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43" name="Freeform 384"/>
              <p:cNvSpPr>
                <a:spLocks/>
              </p:cNvSpPr>
              <p:nvPr/>
            </p:nvSpPr>
            <p:spPr bwMode="auto">
              <a:xfrm>
                <a:off x="2537" y="2274"/>
                <a:ext cx="89" cy="94"/>
              </a:xfrm>
              <a:custGeom>
                <a:avLst/>
                <a:gdLst>
                  <a:gd name="T0" fmla="*/ 2 w 269"/>
                  <a:gd name="T1" fmla="*/ 1 h 281"/>
                  <a:gd name="T2" fmla="*/ 2 w 269"/>
                  <a:gd name="T3" fmla="*/ 1 h 281"/>
                  <a:gd name="T4" fmla="*/ 2 w 269"/>
                  <a:gd name="T5" fmla="*/ 2 h 281"/>
                  <a:gd name="T6" fmla="*/ 1 w 269"/>
                  <a:gd name="T7" fmla="*/ 2 h 281"/>
                  <a:gd name="T8" fmla="*/ 1 w 269"/>
                  <a:gd name="T9" fmla="*/ 2 h 281"/>
                  <a:gd name="T10" fmla="*/ 1 w 269"/>
                  <a:gd name="T11" fmla="*/ 2 h 281"/>
                  <a:gd name="T12" fmla="*/ 1 w 269"/>
                  <a:gd name="T13" fmla="*/ 2 h 281"/>
                  <a:gd name="T14" fmla="*/ 1 w 269"/>
                  <a:gd name="T15" fmla="*/ 2 h 281"/>
                  <a:gd name="T16" fmla="*/ 1 w 269"/>
                  <a:gd name="T17" fmla="*/ 2 h 281"/>
                  <a:gd name="T18" fmla="*/ 1 w 269"/>
                  <a:gd name="T19" fmla="*/ 2 h 281"/>
                  <a:gd name="T20" fmla="*/ 1 w 269"/>
                  <a:gd name="T21" fmla="*/ 3 h 281"/>
                  <a:gd name="T22" fmla="*/ 1 w 269"/>
                  <a:gd name="T23" fmla="*/ 3 h 281"/>
                  <a:gd name="T24" fmla="*/ 1 w 269"/>
                  <a:gd name="T25" fmla="*/ 3 h 281"/>
                  <a:gd name="T26" fmla="*/ 1 w 269"/>
                  <a:gd name="T27" fmla="*/ 3 h 281"/>
                  <a:gd name="T28" fmla="*/ 1 w 269"/>
                  <a:gd name="T29" fmla="*/ 3 h 281"/>
                  <a:gd name="T30" fmla="*/ 1 w 269"/>
                  <a:gd name="T31" fmla="*/ 3 h 281"/>
                  <a:gd name="T32" fmla="*/ 1 w 269"/>
                  <a:gd name="T33" fmla="*/ 3 h 281"/>
                  <a:gd name="T34" fmla="*/ 1 w 269"/>
                  <a:gd name="T35" fmla="*/ 3 h 281"/>
                  <a:gd name="T36" fmla="*/ 0 w 269"/>
                  <a:gd name="T37" fmla="*/ 3 h 281"/>
                  <a:gd name="T38" fmla="*/ 0 w 269"/>
                  <a:gd name="T39" fmla="*/ 3 h 281"/>
                  <a:gd name="T40" fmla="*/ 0 w 269"/>
                  <a:gd name="T41" fmla="*/ 3 h 281"/>
                  <a:gd name="T42" fmla="*/ 0 w 269"/>
                  <a:gd name="T43" fmla="*/ 3 h 281"/>
                  <a:gd name="T44" fmla="*/ 0 w 269"/>
                  <a:gd name="T45" fmla="*/ 3 h 281"/>
                  <a:gd name="T46" fmla="*/ 0 w 269"/>
                  <a:gd name="T47" fmla="*/ 2 h 281"/>
                  <a:gd name="T48" fmla="*/ 0 w 269"/>
                  <a:gd name="T49" fmla="*/ 2 h 281"/>
                  <a:gd name="T50" fmla="*/ 0 w 269"/>
                  <a:gd name="T51" fmla="*/ 2 h 281"/>
                  <a:gd name="T52" fmla="*/ 1 w 269"/>
                  <a:gd name="T53" fmla="*/ 1 h 281"/>
                  <a:gd name="T54" fmla="*/ 1 w 269"/>
                  <a:gd name="T55" fmla="*/ 0 h 281"/>
                  <a:gd name="T56" fmla="*/ 2 w 269"/>
                  <a:gd name="T57" fmla="*/ 0 h 281"/>
                  <a:gd name="T58" fmla="*/ 2 w 269"/>
                  <a:gd name="T59" fmla="*/ 0 h 281"/>
                  <a:gd name="T60" fmla="*/ 3 w 269"/>
                  <a:gd name="T61" fmla="*/ 0 h 281"/>
                  <a:gd name="T62" fmla="*/ 3 w 269"/>
                  <a:gd name="T63" fmla="*/ 0 h 28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9"/>
                  <a:gd name="T97" fmla="*/ 0 h 281"/>
                  <a:gd name="T98" fmla="*/ 269 w 269"/>
                  <a:gd name="T99" fmla="*/ 281 h 28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9" h="281">
                    <a:moveTo>
                      <a:pt x="269" y="20"/>
                    </a:moveTo>
                    <a:lnTo>
                      <a:pt x="165" y="66"/>
                    </a:lnTo>
                    <a:lnTo>
                      <a:pt x="165" y="77"/>
                    </a:lnTo>
                    <a:lnTo>
                      <a:pt x="161" y="98"/>
                    </a:lnTo>
                    <a:lnTo>
                      <a:pt x="151" y="119"/>
                    </a:lnTo>
                    <a:lnTo>
                      <a:pt x="143" y="137"/>
                    </a:lnTo>
                    <a:lnTo>
                      <a:pt x="125" y="152"/>
                    </a:lnTo>
                    <a:lnTo>
                      <a:pt x="121" y="154"/>
                    </a:lnTo>
                    <a:lnTo>
                      <a:pt x="114" y="155"/>
                    </a:lnTo>
                    <a:lnTo>
                      <a:pt x="107" y="154"/>
                    </a:lnTo>
                    <a:lnTo>
                      <a:pt x="102" y="151"/>
                    </a:lnTo>
                    <a:lnTo>
                      <a:pt x="94" y="139"/>
                    </a:lnTo>
                    <a:lnTo>
                      <a:pt x="87" y="131"/>
                    </a:lnTo>
                    <a:lnTo>
                      <a:pt x="79" y="135"/>
                    </a:lnTo>
                    <a:lnTo>
                      <a:pt x="72" y="141"/>
                    </a:lnTo>
                    <a:lnTo>
                      <a:pt x="67" y="151"/>
                    </a:lnTo>
                    <a:lnTo>
                      <a:pt x="61" y="163"/>
                    </a:lnTo>
                    <a:lnTo>
                      <a:pt x="72" y="167"/>
                    </a:lnTo>
                    <a:lnTo>
                      <a:pt x="82" y="176"/>
                    </a:lnTo>
                    <a:lnTo>
                      <a:pt x="91" y="184"/>
                    </a:lnTo>
                    <a:lnTo>
                      <a:pt x="98" y="195"/>
                    </a:lnTo>
                    <a:lnTo>
                      <a:pt x="102" y="210"/>
                    </a:lnTo>
                    <a:lnTo>
                      <a:pt x="105" y="223"/>
                    </a:lnTo>
                    <a:lnTo>
                      <a:pt x="102" y="236"/>
                    </a:lnTo>
                    <a:lnTo>
                      <a:pt x="98" y="247"/>
                    </a:lnTo>
                    <a:lnTo>
                      <a:pt x="92" y="251"/>
                    </a:lnTo>
                    <a:lnTo>
                      <a:pt x="85" y="251"/>
                    </a:lnTo>
                    <a:lnTo>
                      <a:pt x="75" y="249"/>
                    </a:lnTo>
                    <a:lnTo>
                      <a:pt x="67" y="244"/>
                    </a:lnTo>
                    <a:lnTo>
                      <a:pt x="61" y="238"/>
                    </a:lnTo>
                    <a:lnTo>
                      <a:pt x="49" y="228"/>
                    </a:lnTo>
                    <a:lnTo>
                      <a:pt x="60" y="236"/>
                    </a:lnTo>
                    <a:lnTo>
                      <a:pt x="62" y="248"/>
                    </a:lnTo>
                    <a:lnTo>
                      <a:pt x="62" y="259"/>
                    </a:lnTo>
                    <a:lnTo>
                      <a:pt x="60" y="274"/>
                    </a:lnTo>
                    <a:lnTo>
                      <a:pt x="54" y="280"/>
                    </a:lnTo>
                    <a:lnTo>
                      <a:pt x="46" y="281"/>
                    </a:lnTo>
                    <a:lnTo>
                      <a:pt x="39" y="280"/>
                    </a:lnTo>
                    <a:lnTo>
                      <a:pt x="26" y="270"/>
                    </a:lnTo>
                    <a:lnTo>
                      <a:pt x="16" y="260"/>
                    </a:lnTo>
                    <a:lnTo>
                      <a:pt x="8" y="250"/>
                    </a:lnTo>
                    <a:lnTo>
                      <a:pt x="1" y="234"/>
                    </a:lnTo>
                    <a:lnTo>
                      <a:pt x="0" y="221"/>
                    </a:lnTo>
                    <a:lnTo>
                      <a:pt x="1" y="208"/>
                    </a:lnTo>
                    <a:lnTo>
                      <a:pt x="5" y="197"/>
                    </a:lnTo>
                    <a:lnTo>
                      <a:pt x="14" y="208"/>
                    </a:lnTo>
                    <a:lnTo>
                      <a:pt x="5" y="196"/>
                    </a:lnTo>
                    <a:lnTo>
                      <a:pt x="1" y="184"/>
                    </a:lnTo>
                    <a:lnTo>
                      <a:pt x="0" y="174"/>
                    </a:lnTo>
                    <a:lnTo>
                      <a:pt x="0" y="162"/>
                    </a:lnTo>
                    <a:lnTo>
                      <a:pt x="6" y="147"/>
                    </a:lnTo>
                    <a:lnTo>
                      <a:pt x="13" y="130"/>
                    </a:lnTo>
                    <a:lnTo>
                      <a:pt x="32" y="103"/>
                    </a:lnTo>
                    <a:lnTo>
                      <a:pt x="49" y="84"/>
                    </a:lnTo>
                    <a:lnTo>
                      <a:pt x="67" y="68"/>
                    </a:lnTo>
                    <a:lnTo>
                      <a:pt x="113" y="33"/>
                    </a:lnTo>
                    <a:lnTo>
                      <a:pt x="166" y="2"/>
                    </a:lnTo>
                    <a:lnTo>
                      <a:pt x="168" y="0"/>
                    </a:lnTo>
                    <a:lnTo>
                      <a:pt x="179" y="7"/>
                    </a:lnTo>
                    <a:lnTo>
                      <a:pt x="192" y="11"/>
                    </a:lnTo>
                    <a:lnTo>
                      <a:pt x="217" y="13"/>
                    </a:lnTo>
                    <a:lnTo>
                      <a:pt x="243" y="11"/>
                    </a:lnTo>
                    <a:lnTo>
                      <a:pt x="257" y="7"/>
                    </a:lnTo>
                    <a:lnTo>
                      <a:pt x="269" y="4"/>
                    </a:lnTo>
                    <a:lnTo>
                      <a:pt x="269"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44" name="Freeform 385"/>
              <p:cNvSpPr>
                <a:spLocks/>
              </p:cNvSpPr>
              <p:nvPr/>
            </p:nvSpPr>
            <p:spPr bwMode="auto">
              <a:xfrm>
                <a:off x="2626" y="2271"/>
                <a:ext cx="59" cy="39"/>
              </a:xfrm>
              <a:custGeom>
                <a:avLst/>
                <a:gdLst>
                  <a:gd name="T0" fmla="*/ 2 w 176"/>
                  <a:gd name="T1" fmla="*/ 0 h 117"/>
                  <a:gd name="T2" fmla="*/ 2 w 176"/>
                  <a:gd name="T3" fmla="*/ 0 h 117"/>
                  <a:gd name="T4" fmla="*/ 2 w 176"/>
                  <a:gd name="T5" fmla="*/ 0 h 117"/>
                  <a:gd name="T6" fmla="*/ 2 w 176"/>
                  <a:gd name="T7" fmla="*/ 0 h 117"/>
                  <a:gd name="T8" fmla="*/ 1 w 176"/>
                  <a:gd name="T9" fmla="*/ 0 h 117"/>
                  <a:gd name="T10" fmla="*/ 1 w 176"/>
                  <a:gd name="T11" fmla="*/ 0 h 117"/>
                  <a:gd name="T12" fmla="*/ 1 w 176"/>
                  <a:gd name="T13" fmla="*/ 0 h 117"/>
                  <a:gd name="T14" fmla="*/ 1 w 176"/>
                  <a:gd name="T15" fmla="*/ 0 h 117"/>
                  <a:gd name="T16" fmla="*/ 0 w 176"/>
                  <a:gd name="T17" fmla="*/ 0 h 117"/>
                  <a:gd name="T18" fmla="*/ 0 w 176"/>
                  <a:gd name="T19" fmla="*/ 0 h 117"/>
                  <a:gd name="T20" fmla="*/ 0 w 176"/>
                  <a:gd name="T21" fmla="*/ 0 h 117"/>
                  <a:gd name="T22" fmla="*/ 0 w 176"/>
                  <a:gd name="T23" fmla="*/ 0 h 117"/>
                  <a:gd name="T24" fmla="*/ 0 w 176"/>
                  <a:gd name="T25" fmla="*/ 1 h 117"/>
                  <a:gd name="T26" fmla="*/ 0 w 176"/>
                  <a:gd name="T27" fmla="*/ 1 h 117"/>
                  <a:gd name="T28" fmla="*/ 0 w 176"/>
                  <a:gd name="T29" fmla="*/ 1 h 117"/>
                  <a:gd name="T30" fmla="*/ 0 w 176"/>
                  <a:gd name="T31" fmla="*/ 1 h 117"/>
                  <a:gd name="T32" fmla="*/ 0 w 176"/>
                  <a:gd name="T33" fmla="*/ 1 h 117"/>
                  <a:gd name="T34" fmla="*/ 0 w 176"/>
                  <a:gd name="T35" fmla="*/ 1 h 117"/>
                  <a:gd name="T36" fmla="*/ 0 w 176"/>
                  <a:gd name="T37" fmla="*/ 1 h 117"/>
                  <a:gd name="T38" fmla="*/ 0 w 176"/>
                  <a:gd name="T39" fmla="*/ 1 h 117"/>
                  <a:gd name="T40" fmla="*/ 1 w 176"/>
                  <a:gd name="T41" fmla="*/ 1 h 117"/>
                  <a:gd name="T42" fmla="*/ 1 w 176"/>
                  <a:gd name="T43" fmla="*/ 1 h 117"/>
                  <a:gd name="T44" fmla="*/ 1 w 176"/>
                  <a:gd name="T45" fmla="*/ 1 h 117"/>
                  <a:gd name="T46" fmla="*/ 1 w 176"/>
                  <a:gd name="T47" fmla="*/ 1 h 117"/>
                  <a:gd name="T48" fmla="*/ 2 w 176"/>
                  <a:gd name="T49" fmla="*/ 1 h 117"/>
                  <a:gd name="T50" fmla="*/ 2 w 176"/>
                  <a:gd name="T51" fmla="*/ 1 h 117"/>
                  <a:gd name="T52" fmla="*/ 2 w 176"/>
                  <a:gd name="T53" fmla="*/ 1 h 117"/>
                  <a:gd name="T54" fmla="*/ 2 w 176"/>
                  <a:gd name="T55" fmla="*/ 1 h 117"/>
                  <a:gd name="T56" fmla="*/ 2 w 176"/>
                  <a:gd name="T57" fmla="*/ 1 h 117"/>
                  <a:gd name="T58" fmla="*/ 2 w 176"/>
                  <a:gd name="T59" fmla="*/ 1 h 117"/>
                  <a:gd name="T60" fmla="*/ 2 w 176"/>
                  <a:gd name="T61" fmla="*/ 1 h 117"/>
                  <a:gd name="T62" fmla="*/ 2 w 176"/>
                  <a:gd name="T63" fmla="*/ 0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6"/>
                  <a:gd name="T97" fmla="*/ 0 h 117"/>
                  <a:gd name="T98" fmla="*/ 176 w 176"/>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6" h="117">
                    <a:moveTo>
                      <a:pt x="176" y="2"/>
                    </a:moveTo>
                    <a:lnTo>
                      <a:pt x="159" y="14"/>
                    </a:lnTo>
                    <a:lnTo>
                      <a:pt x="146" y="21"/>
                    </a:lnTo>
                    <a:lnTo>
                      <a:pt x="130" y="27"/>
                    </a:lnTo>
                    <a:lnTo>
                      <a:pt x="108" y="32"/>
                    </a:lnTo>
                    <a:lnTo>
                      <a:pt x="89" y="33"/>
                    </a:lnTo>
                    <a:lnTo>
                      <a:pt x="66" y="29"/>
                    </a:lnTo>
                    <a:lnTo>
                      <a:pt x="48" y="25"/>
                    </a:lnTo>
                    <a:lnTo>
                      <a:pt x="29" y="18"/>
                    </a:lnTo>
                    <a:lnTo>
                      <a:pt x="15" y="11"/>
                    </a:lnTo>
                    <a:lnTo>
                      <a:pt x="1" y="0"/>
                    </a:lnTo>
                    <a:lnTo>
                      <a:pt x="0" y="0"/>
                    </a:lnTo>
                    <a:lnTo>
                      <a:pt x="1" y="46"/>
                    </a:lnTo>
                    <a:lnTo>
                      <a:pt x="1" y="49"/>
                    </a:lnTo>
                    <a:lnTo>
                      <a:pt x="0" y="65"/>
                    </a:lnTo>
                    <a:lnTo>
                      <a:pt x="0" y="78"/>
                    </a:lnTo>
                    <a:lnTo>
                      <a:pt x="7" y="87"/>
                    </a:lnTo>
                    <a:lnTo>
                      <a:pt x="15" y="95"/>
                    </a:lnTo>
                    <a:lnTo>
                      <a:pt x="26" y="102"/>
                    </a:lnTo>
                    <a:lnTo>
                      <a:pt x="39" y="107"/>
                    </a:lnTo>
                    <a:lnTo>
                      <a:pt x="59" y="113"/>
                    </a:lnTo>
                    <a:lnTo>
                      <a:pt x="76" y="117"/>
                    </a:lnTo>
                    <a:lnTo>
                      <a:pt x="102" y="117"/>
                    </a:lnTo>
                    <a:lnTo>
                      <a:pt x="118" y="115"/>
                    </a:lnTo>
                    <a:lnTo>
                      <a:pt x="130" y="112"/>
                    </a:lnTo>
                    <a:lnTo>
                      <a:pt x="146" y="107"/>
                    </a:lnTo>
                    <a:lnTo>
                      <a:pt x="158" y="100"/>
                    </a:lnTo>
                    <a:lnTo>
                      <a:pt x="169" y="88"/>
                    </a:lnTo>
                    <a:lnTo>
                      <a:pt x="175" y="75"/>
                    </a:lnTo>
                    <a:lnTo>
                      <a:pt x="176" y="64"/>
                    </a:lnTo>
                    <a:lnTo>
                      <a:pt x="176" y="65"/>
                    </a:lnTo>
                    <a:lnTo>
                      <a:pt x="176" y="2"/>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45" name="Freeform 386"/>
              <p:cNvSpPr>
                <a:spLocks/>
              </p:cNvSpPr>
              <p:nvPr/>
            </p:nvSpPr>
            <p:spPr bwMode="auto">
              <a:xfrm>
                <a:off x="2934" y="2865"/>
                <a:ext cx="73" cy="79"/>
              </a:xfrm>
              <a:custGeom>
                <a:avLst/>
                <a:gdLst>
                  <a:gd name="T0" fmla="*/ 2 w 218"/>
                  <a:gd name="T1" fmla="*/ 1 h 238"/>
                  <a:gd name="T2" fmla="*/ 3 w 218"/>
                  <a:gd name="T3" fmla="*/ 1 h 238"/>
                  <a:gd name="T4" fmla="*/ 3 w 218"/>
                  <a:gd name="T5" fmla="*/ 2 h 238"/>
                  <a:gd name="T6" fmla="*/ 3 w 218"/>
                  <a:gd name="T7" fmla="*/ 2 h 238"/>
                  <a:gd name="T8" fmla="*/ 3 w 218"/>
                  <a:gd name="T9" fmla="*/ 2 h 238"/>
                  <a:gd name="T10" fmla="*/ 3 w 218"/>
                  <a:gd name="T11" fmla="*/ 3 h 238"/>
                  <a:gd name="T12" fmla="*/ 3 w 218"/>
                  <a:gd name="T13" fmla="*/ 3 h 238"/>
                  <a:gd name="T14" fmla="*/ 2 w 218"/>
                  <a:gd name="T15" fmla="*/ 3 h 238"/>
                  <a:gd name="T16" fmla="*/ 2 w 218"/>
                  <a:gd name="T17" fmla="*/ 3 h 238"/>
                  <a:gd name="T18" fmla="*/ 2 w 218"/>
                  <a:gd name="T19" fmla="*/ 3 h 238"/>
                  <a:gd name="T20" fmla="*/ 2 w 218"/>
                  <a:gd name="T21" fmla="*/ 3 h 238"/>
                  <a:gd name="T22" fmla="*/ 2 w 218"/>
                  <a:gd name="T23" fmla="*/ 3 h 238"/>
                  <a:gd name="T24" fmla="*/ 2 w 218"/>
                  <a:gd name="T25" fmla="*/ 3 h 238"/>
                  <a:gd name="T26" fmla="*/ 1 w 218"/>
                  <a:gd name="T27" fmla="*/ 3 h 238"/>
                  <a:gd name="T28" fmla="*/ 1 w 218"/>
                  <a:gd name="T29" fmla="*/ 3 h 238"/>
                  <a:gd name="T30" fmla="*/ 1 w 218"/>
                  <a:gd name="T31" fmla="*/ 3 h 238"/>
                  <a:gd name="T32" fmla="*/ 1 w 218"/>
                  <a:gd name="T33" fmla="*/ 3 h 238"/>
                  <a:gd name="T34" fmla="*/ 0 w 218"/>
                  <a:gd name="T35" fmla="*/ 3 h 238"/>
                  <a:gd name="T36" fmla="*/ 0 w 218"/>
                  <a:gd name="T37" fmla="*/ 3 h 238"/>
                  <a:gd name="T38" fmla="*/ 0 w 218"/>
                  <a:gd name="T39" fmla="*/ 2 h 238"/>
                  <a:gd name="T40" fmla="*/ 0 w 218"/>
                  <a:gd name="T41" fmla="*/ 2 h 238"/>
                  <a:gd name="T42" fmla="*/ 0 w 218"/>
                  <a:gd name="T43" fmla="*/ 2 h 238"/>
                  <a:gd name="T44" fmla="*/ 0 w 218"/>
                  <a:gd name="T45" fmla="*/ 2 h 238"/>
                  <a:gd name="T46" fmla="*/ 0 w 218"/>
                  <a:gd name="T47" fmla="*/ 1 h 238"/>
                  <a:gd name="T48" fmla="*/ 0 w 218"/>
                  <a:gd name="T49" fmla="*/ 1 h 238"/>
                  <a:gd name="T50" fmla="*/ 0 w 218"/>
                  <a:gd name="T51" fmla="*/ 1 h 238"/>
                  <a:gd name="T52" fmla="*/ 0 w 218"/>
                  <a:gd name="T53" fmla="*/ 0 h 238"/>
                  <a:gd name="T54" fmla="*/ 1 w 218"/>
                  <a:gd name="T55" fmla="*/ 0 h 238"/>
                  <a:gd name="T56" fmla="*/ 1 w 218"/>
                  <a:gd name="T57" fmla="*/ 0 h 238"/>
                  <a:gd name="T58" fmla="*/ 1 w 218"/>
                  <a:gd name="T59" fmla="*/ 0 h 238"/>
                  <a:gd name="T60" fmla="*/ 2 w 218"/>
                  <a:gd name="T61" fmla="*/ 0 h 238"/>
                  <a:gd name="T62" fmla="*/ 2 w 218"/>
                  <a:gd name="T63" fmla="*/ 0 h 238"/>
                  <a:gd name="T64" fmla="*/ 2 w 218"/>
                  <a:gd name="T65" fmla="*/ 0 h 238"/>
                  <a:gd name="T66" fmla="*/ 2 w 218"/>
                  <a:gd name="T67" fmla="*/ 0 h 238"/>
                  <a:gd name="T68" fmla="*/ 2 w 218"/>
                  <a:gd name="T69" fmla="*/ 0 h 238"/>
                  <a:gd name="T70" fmla="*/ 2 w 218"/>
                  <a:gd name="T71" fmla="*/ 0 h 238"/>
                  <a:gd name="T72" fmla="*/ 2 w 218"/>
                  <a:gd name="T73" fmla="*/ 1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8"/>
                  <a:gd name="T112" fmla="*/ 0 h 238"/>
                  <a:gd name="T113" fmla="*/ 218 w 218"/>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8" h="238">
                    <a:moveTo>
                      <a:pt x="192" y="66"/>
                    </a:moveTo>
                    <a:lnTo>
                      <a:pt x="211" y="118"/>
                    </a:lnTo>
                    <a:lnTo>
                      <a:pt x="216" y="142"/>
                    </a:lnTo>
                    <a:lnTo>
                      <a:pt x="218" y="173"/>
                    </a:lnTo>
                    <a:lnTo>
                      <a:pt x="216" y="193"/>
                    </a:lnTo>
                    <a:lnTo>
                      <a:pt x="213" y="206"/>
                    </a:lnTo>
                    <a:lnTo>
                      <a:pt x="207" y="217"/>
                    </a:lnTo>
                    <a:lnTo>
                      <a:pt x="201" y="222"/>
                    </a:lnTo>
                    <a:lnTo>
                      <a:pt x="195" y="226"/>
                    </a:lnTo>
                    <a:lnTo>
                      <a:pt x="188" y="231"/>
                    </a:lnTo>
                    <a:lnTo>
                      <a:pt x="181" y="232"/>
                    </a:lnTo>
                    <a:lnTo>
                      <a:pt x="162" y="237"/>
                    </a:lnTo>
                    <a:lnTo>
                      <a:pt x="141" y="238"/>
                    </a:lnTo>
                    <a:lnTo>
                      <a:pt x="102" y="238"/>
                    </a:lnTo>
                    <a:lnTo>
                      <a:pt x="76" y="236"/>
                    </a:lnTo>
                    <a:lnTo>
                      <a:pt x="62" y="232"/>
                    </a:lnTo>
                    <a:lnTo>
                      <a:pt x="48" y="229"/>
                    </a:lnTo>
                    <a:lnTo>
                      <a:pt x="34" y="221"/>
                    </a:lnTo>
                    <a:lnTo>
                      <a:pt x="23" y="210"/>
                    </a:lnTo>
                    <a:lnTo>
                      <a:pt x="14" y="199"/>
                    </a:lnTo>
                    <a:lnTo>
                      <a:pt x="8" y="185"/>
                    </a:lnTo>
                    <a:lnTo>
                      <a:pt x="4" y="168"/>
                    </a:lnTo>
                    <a:lnTo>
                      <a:pt x="0" y="153"/>
                    </a:lnTo>
                    <a:lnTo>
                      <a:pt x="0" y="109"/>
                    </a:lnTo>
                    <a:lnTo>
                      <a:pt x="1" y="66"/>
                    </a:lnTo>
                    <a:lnTo>
                      <a:pt x="17" y="45"/>
                    </a:lnTo>
                    <a:lnTo>
                      <a:pt x="34" y="28"/>
                    </a:lnTo>
                    <a:lnTo>
                      <a:pt x="64" y="11"/>
                    </a:lnTo>
                    <a:lnTo>
                      <a:pt x="90" y="4"/>
                    </a:lnTo>
                    <a:lnTo>
                      <a:pt x="117" y="0"/>
                    </a:lnTo>
                    <a:lnTo>
                      <a:pt x="129" y="1"/>
                    </a:lnTo>
                    <a:lnTo>
                      <a:pt x="140" y="4"/>
                    </a:lnTo>
                    <a:lnTo>
                      <a:pt x="148" y="7"/>
                    </a:lnTo>
                    <a:lnTo>
                      <a:pt x="155" y="12"/>
                    </a:lnTo>
                    <a:lnTo>
                      <a:pt x="167" y="23"/>
                    </a:lnTo>
                    <a:lnTo>
                      <a:pt x="175" y="36"/>
                    </a:lnTo>
                    <a:lnTo>
                      <a:pt x="192" y="6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46" name="Freeform 387"/>
              <p:cNvSpPr>
                <a:spLocks/>
              </p:cNvSpPr>
              <p:nvPr/>
            </p:nvSpPr>
            <p:spPr bwMode="auto">
              <a:xfrm>
                <a:off x="2583" y="2142"/>
                <a:ext cx="147" cy="137"/>
              </a:xfrm>
              <a:custGeom>
                <a:avLst/>
                <a:gdLst>
                  <a:gd name="T0" fmla="*/ 2 w 441"/>
                  <a:gd name="T1" fmla="*/ 5 h 410"/>
                  <a:gd name="T2" fmla="*/ 1 w 441"/>
                  <a:gd name="T3" fmla="*/ 5 h 410"/>
                  <a:gd name="T4" fmla="*/ 1 w 441"/>
                  <a:gd name="T5" fmla="*/ 5 h 410"/>
                  <a:gd name="T6" fmla="*/ 0 w 441"/>
                  <a:gd name="T7" fmla="*/ 5 h 410"/>
                  <a:gd name="T8" fmla="*/ 0 w 441"/>
                  <a:gd name="T9" fmla="*/ 5 h 410"/>
                  <a:gd name="T10" fmla="*/ 0 w 441"/>
                  <a:gd name="T11" fmla="*/ 4 h 410"/>
                  <a:gd name="T12" fmla="*/ 0 w 441"/>
                  <a:gd name="T13" fmla="*/ 4 h 410"/>
                  <a:gd name="T14" fmla="*/ 0 w 441"/>
                  <a:gd name="T15" fmla="*/ 3 h 410"/>
                  <a:gd name="T16" fmla="*/ 0 w 441"/>
                  <a:gd name="T17" fmla="*/ 2 h 410"/>
                  <a:gd name="T18" fmla="*/ 0 w 441"/>
                  <a:gd name="T19" fmla="*/ 1 h 410"/>
                  <a:gd name="T20" fmla="*/ 1 w 441"/>
                  <a:gd name="T21" fmla="*/ 1 h 410"/>
                  <a:gd name="T22" fmla="*/ 1 w 441"/>
                  <a:gd name="T23" fmla="*/ 1 h 410"/>
                  <a:gd name="T24" fmla="*/ 1 w 441"/>
                  <a:gd name="T25" fmla="*/ 0 h 410"/>
                  <a:gd name="T26" fmla="*/ 2 w 441"/>
                  <a:gd name="T27" fmla="*/ 0 h 410"/>
                  <a:gd name="T28" fmla="*/ 2 w 441"/>
                  <a:gd name="T29" fmla="*/ 0 h 410"/>
                  <a:gd name="T30" fmla="*/ 3 w 441"/>
                  <a:gd name="T31" fmla="*/ 0 h 410"/>
                  <a:gd name="T32" fmla="*/ 3 w 441"/>
                  <a:gd name="T33" fmla="*/ 0 h 410"/>
                  <a:gd name="T34" fmla="*/ 4 w 441"/>
                  <a:gd name="T35" fmla="*/ 0 h 410"/>
                  <a:gd name="T36" fmla="*/ 4 w 441"/>
                  <a:gd name="T37" fmla="*/ 0 h 410"/>
                  <a:gd name="T38" fmla="*/ 5 w 441"/>
                  <a:gd name="T39" fmla="*/ 1 h 410"/>
                  <a:gd name="T40" fmla="*/ 5 w 441"/>
                  <a:gd name="T41" fmla="*/ 1 h 410"/>
                  <a:gd name="T42" fmla="*/ 5 w 441"/>
                  <a:gd name="T43" fmla="*/ 2 h 410"/>
                  <a:gd name="T44" fmla="*/ 5 w 441"/>
                  <a:gd name="T45" fmla="*/ 3 h 410"/>
                  <a:gd name="T46" fmla="*/ 5 w 441"/>
                  <a:gd name="T47" fmla="*/ 3 h 410"/>
                  <a:gd name="T48" fmla="*/ 5 w 441"/>
                  <a:gd name="T49" fmla="*/ 4 h 410"/>
                  <a:gd name="T50" fmla="*/ 5 w 441"/>
                  <a:gd name="T51" fmla="*/ 4 h 410"/>
                  <a:gd name="T52" fmla="*/ 5 w 441"/>
                  <a:gd name="T53" fmla="*/ 4 h 410"/>
                  <a:gd name="T54" fmla="*/ 5 w 441"/>
                  <a:gd name="T55" fmla="*/ 5 h 410"/>
                  <a:gd name="T56" fmla="*/ 5 w 441"/>
                  <a:gd name="T57" fmla="*/ 5 h 410"/>
                  <a:gd name="T58" fmla="*/ 4 w 441"/>
                  <a:gd name="T59" fmla="*/ 5 h 410"/>
                  <a:gd name="T60" fmla="*/ 4 w 441"/>
                  <a:gd name="T61" fmla="*/ 5 h 410"/>
                  <a:gd name="T62" fmla="*/ 4 w 441"/>
                  <a:gd name="T63" fmla="*/ 5 h 410"/>
                  <a:gd name="T64" fmla="*/ 4 w 441"/>
                  <a:gd name="T65" fmla="*/ 4 h 410"/>
                  <a:gd name="T66" fmla="*/ 4 w 441"/>
                  <a:gd name="T67" fmla="*/ 4 h 410"/>
                  <a:gd name="T68" fmla="*/ 4 w 441"/>
                  <a:gd name="T69" fmla="*/ 3 h 410"/>
                  <a:gd name="T70" fmla="*/ 4 w 441"/>
                  <a:gd name="T71" fmla="*/ 2 h 410"/>
                  <a:gd name="T72" fmla="*/ 4 w 441"/>
                  <a:gd name="T73" fmla="*/ 2 h 410"/>
                  <a:gd name="T74" fmla="*/ 4 w 441"/>
                  <a:gd name="T75" fmla="*/ 2 h 410"/>
                  <a:gd name="T76" fmla="*/ 4 w 441"/>
                  <a:gd name="T77" fmla="*/ 1 h 410"/>
                  <a:gd name="T78" fmla="*/ 4 w 441"/>
                  <a:gd name="T79" fmla="*/ 1 h 410"/>
                  <a:gd name="T80" fmla="*/ 3 w 441"/>
                  <a:gd name="T81" fmla="*/ 2 h 410"/>
                  <a:gd name="T82" fmla="*/ 2 w 441"/>
                  <a:gd name="T83" fmla="*/ 2 h 410"/>
                  <a:gd name="T84" fmla="*/ 1 w 441"/>
                  <a:gd name="T85" fmla="*/ 2 h 410"/>
                  <a:gd name="T86" fmla="*/ 1 w 441"/>
                  <a:gd name="T87" fmla="*/ 4 h 410"/>
                  <a:gd name="T88" fmla="*/ 1 w 441"/>
                  <a:gd name="T89" fmla="*/ 4 h 410"/>
                  <a:gd name="T90" fmla="*/ 1 w 441"/>
                  <a:gd name="T91" fmla="*/ 5 h 4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1"/>
                  <a:gd name="T139" fmla="*/ 0 h 410"/>
                  <a:gd name="T140" fmla="*/ 441 w 441"/>
                  <a:gd name="T141" fmla="*/ 410 h 4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1" h="410">
                    <a:moveTo>
                      <a:pt x="132" y="386"/>
                    </a:moveTo>
                    <a:lnTo>
                      <a:pt x="132" y="400"/>
                    </a:lnTo>
                    <a:lnTo>
                      <a:pt x="120" y="404"/>
                    </a:lnTo>
                    <a:lnTo>
                      <a:pt x="107" y="408"/>
                    </a:lnTo>
                    <a:lnTo>
                      <a:pt x="81" y="409"/>
                    </a:lnTo>
                    <a:lnTo>
                      <a:pt x="55" y="408"/>
                    </a:lnTo>
                    <a:lnTo>
                      <a:pt x="42" y="404"/>
                    </a:lnTo>
                    <a:lnTo>
                      <a:pt x="32" y="397"/>
                    </a:lnTo>
                    <a:lnTo>
                      <a:pt x="26" y="393"/>
                    </a:lnTo>
                    <a:lnTo>
                      <a:pt x="21" y="388"/>
                    </a:lnTo>
                    <a:lnTo>
                      <a:pt x="13" y="376"/>
                    </a:lnTo>
                    <a:lnTo>
                      <a:pt x="7" y="361"/>
                    </a:lnTo>
                    <a:lnTo>
                      <a:pt x="2" y="344"/>
                    </a:lnTo>
                    <a:lnTo>
                      <a:pt x="0" y="300"/>
                    </a:lnTo>
                    <a:lnTo>
                      <a:pt x="2" y="269"/>
                    </a:lnTo>
                    <a:lnTo>
                      <a:pt x="3" y="248"/>
                    </a:lnTo>
                    <a:lnTo>
                      <a:pt x="6" y="215"/>
                    </a:lnTo>
                    <a:lnTo>
                      <a:pt x="5" y="171"/>
                    </a:lnTo>
                    <a:lnTo>
                      <a:pt x="7" y="142"/>
                    </a:lnTo>
                    <a:lnTo>
                      <a:pt x="18" y="107"/>
                    </a:lnTo>
                    <a:lnTo>
                      <a:pt x="29" y="84"/>
                    </a:lnTo>
                    <a:lnTo>
                      <a:pt x="41" y="65"/>
                    </a:lnTo>
                    <a:lnTo>
                      <a:pt x="54" y="53"/>
                    </a:lnTo>
                    <a:lnTo>
                      <a:pt x="68" y="43"/>
                    </a:lnTo>
                    <a:lnTo>
                      <a:pt x="86" y="31"/>
                    </a:lnTo>
                    <a:lnTo>
                      <a:pt x="105" y="21"/>
                    </a:lnTo>
                    <a:lnTo>
                      <a:pt x="126" y="14"/>
                    </a:lnTo>
                    <a:lnTo>
                      <a:pt x="146" y="8"/>
                    </a:lnTo>
                    <a:lnTo>
                      <a:pt x="172" y="4"/>
                    </a:lnTo>
                    <a:lnTo>
                      <a:pt x="195" y="1"/>
                    </a:lnTo>
                    <a:lnTo>
                      <a:pt x="214" y="0"/>
                    </a:lnTo>
                    <a:lnTo>
                      <a:pt x="234" y="1"/>
                    </a:lnTo>
                    <a:lnTo>
                      <a:pt x="257" y="2"/>
                    </a:lnTo>
                    <a:lnTo>
                      <a:pt x="277" y="6"/>
                    </a:lnTo>
                    <a:lnTo>
                      <a:pt x="296" y="10"/>
                    </a:lnTo>
                    <a:lnTo>
                      <a:pt x="317" y="17"/>
                    </a:lnTo>
                    <a:lnTo>
                      <a:pt x="333" y="25"/>
                    </a:lnTo>
                    <a:lnTo>
                      <a:pt x="350" y="33"/>
                    </a:lnTo>
                    <a:lnTo>
                      <a:pt x="365" y="45"/>
                    </a:lnTo>
                    <a:lnTo>
                      <a:pt x="379" y="60"/>
                    </a:lnTo>
                    <a:lnTo>
                      <a:pt x="391" y="77"/>
                    </a:lnTo>
                    <a:lnTo>
                      <a:pt x="401" y="97"/>
                    </a:lnTo>
                    <a:lnTo>
                      <a:pt x="408" y="113"/>
                    </a:lnTo>
                    <a:lnTo>
                      <a:pt x="410" y="127"/>
                    </a:lnTo>
                    <a:lnTo>
                      <a:pt x="414" y="172"/>
                    </a:lnTo>
                    <a:lnTo>
                      <a:pt x="418" y="215"/>
                    </a:lnTo>
                    <a:lnTo>
                      <a:pt x="421" y="231"/>
                    </a:lnTo>
                    <a:lnTo>
                      <a:pt x="426" y="258"/>
                    </a:lnTo>
                    <a:lnTo>
                      <a:pt x="431" y="271"/>
                    </a:lnTo>
                    <a:lnTo>
                      <a:pt x="438" y="289"/>
                    </a:lnTo>
                    <a:lnTo>
                      <a:pt x="441" y="311"/>
                    </a:lnTo>
                    <a:lnTo>
                      <a:pt x="438" y="335"/>
                    </a:lnTo>
                    <a:lnTo>
                      <a:pt x="436" y="344"/>
                    </a:lnTo>
                    <a:lnTo>
                      <a:pt x="430" y="355"/>
                    </a:lnTo>
                    <a:lnTo>
                      <a:pt x="422" y="369"/>
                    </a:lnTo>
                    <a:lnTo>
                      <a:pt x="411" y="382"/>
                    </a:lnTo>
                    <a:lnTo>
                      <a:pt x="395" y="394"/>
                    </a:lnTo>
                    <a:lnTo>
                      <a:pt x="379" y="402"/>
                    </a:lnTo>
                    <a:lnTo>
                      <a:pt x="365" y="406"/>
                    </a:lnTo>
                    <a:lnTo>
                      <a:pt x="349" y="409"/>
                    </a:lnTo>
                    <a:lnTo>
                      <a:pt x="330" y="410"/>
                    </a:lnTo>
                    <a:lnTo>
                      <a:pt x="309" y="409"/>
                    </a:lnTo>
                    <a:lnTo>
                      <a:pt x="309" y="388"/>
                    </a:lnTo>
                    <a:lnTo>
                      <a:pt x="309" y="389"/>
                    </a:lnTo>
                    <a:lnTo>
                      <a:pt x="325" y="369"/>
                    </a:lnTo>
                    <a:lnTo>
                      <a:pt x="338" y="351"/>
                    </a:lnTo>
                    <a:lnTo>
                      <a:pt x="351" y="327"/>
                    </a:lnTo>
                    <a:lnTo>
                      <a:pt x="357" y="307"/>
                    </a:lnTo>
                    <a:lnTo>
                      <a:pt x="360" y="290"/>
                    </a:lnTo>
                    <a:lnTo>
                      <a:pt x="360" y="246"/>
                    </a:lnTo>
                    <a:lnTo>
                      <a:pt x="352" y="204"/>
                    </a:lnTo>
                    <a:lnTo>
                      <a:pt x="349" y="182"/>
                    </a:lnTo>
                    <a:lnTo>
                      <a:pt x="348" y="162"/>
                    </a:lnTo>
                    <a:lnTo>
                      <a:pt x="346" y="145"/>
                    </a:lnTo>
                    <a:lnTo>
                      <a:pt x="343" y="136"/>
                    </a:lnTo>
                    <a:lnTo>
                      <a:pt x="338" y="127"/>
                    </a:lnTo>
                    <a:lnTo>
                      <a:pt x="332" y="122"/>
                    </a:lnTo>
                    <a:lnTo>
                      <a:pt x="324" y="118"/>
                    </a:lnTo>
                    <a:lnTo>
                      <a:pt x="311" y="117"/>
                    </a:lnTo>
                    <a:lnTo>
                      <a:pt x="298" y="119"/>
                    </a:lnTo>
                    <a:lnTo>
                      <a:pt x="276" y="130"/>
                    </a:lnTo>
                    <a:lnTo>
                      <a:pt x="243" y="146"/>
                    </a:lnTo>
                    <a:lnTo>
                      <a:pt x="195" y="162"/>
                    </a:lnTo>
                    <a:lnTo>
                      <a:pt x="142" y="178"/>
                    </a:lnTo>
                    <a:lnTo>
                      <a:pt x="94" y="191"/>
                    </a:lnTo>
                    <a:lnTo>
                      <a:pt x="92" y="193"/>
                    </a:lnTo>
                    <a:lnTo>
                      <a:pt x="91" y="268"/>
                    </a:lnTo>
                    <a:lnTo>
                      <a:pt x="95" y="322"/>
                    </a:lnTo>
                    <a:lnTo>
                      <a:pt x="99" y="334"/>
                    </a:lnTo>
                    <a:lnTo>
                      <a:pt x="102" y="345"/>
                    </a:lnTo>
                    <a:lnTo>
                      <a:pt x="108" y="357"/>
                    </a:lnTo>
                    <a:lnTo>
                      <a:pt x="117" y="369"/>
                    </a:lnTo>
                    <a:lnTo>
                      <a:pt x="132" y="38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47" name="Freeform 388"/>
              <p:cNvSpPr>
                <a:spLocks/>
              </p:cNvSpPr>
              <p:nvPr/>
            </p:nvSpPr>
            <p:spPr bwMode="auto">
              <a:xfrm>
                <a:off x="2613" y="2181"/>
                <a:ext cx="90" cy="101"/>
              </a:xfrm>
              <a:custGeom>
                <a:avLst/>
                <a:gdLst>
                  <a:gd name="T0" fmla="*/ 3 w 269"/>
                  <a:gd name="T1" fmla="*/ 3 h 303"/>
                  <a:gd name="T2" fmla="*/ 3 w 269"/>
                  <a:gd name="T3" fmla="*/ 3 h 303"/>
                  <a:gd name="T4" fmla="*/ 3 w 269"/>
                  <a:gd name="T5" fmla="*/ 3 h 303"/>
                  <a:gd name="T6" fmla="*/ 3 w 269"/>
                  <a:gd name="T7" fmla="*/ 3 h 303"/>
                  <a:gd name="T8" fmla="*/ 3 w 269"/>
                  <a:gd name="T9" fmla="*/ 2 h 303"/>
                  <a:gd name="T10" fmla="*/ 3 w 269"/>
                  <a:gd name="T11" fmla="*/ 2 h 303"/>
                  <a:gd name="T12" fmla="*/ 3 w 269"/>
                  <a:gd name="T13" fmla="*/ 2 h 303"/>
                  <a:gd name="T14" fmla="*/ 3 w 269"/>
                  <a:gd name="T15" fmla="*/ 1 h 303"/>
                  <a:gd name="T16" fmla="*/ 3 w 269"/>
                  <a:gd name="T17" fmla="*/ 1 h 303"/>
                  <a:gd name="T18" fmla="*/ 3 w 269"/>
                  <a:gd name="T19" fmla="*/ 1 h 303"/>
                  <a:gd name="T20" fmla="*/ 3 w 269"/>
                  <a:gd name="T21" fmla="*/ 0 h 303"/>
                  <a:gd name="T22" fmla="*/ 3 w 269"/>
                  <a:gd name="T23" fmla="*/ 0 h 303"/>
                  <a:gd name="T24" fmla="*/ 3 w 269"/>
                  <a:gd name="T25" fmla="*/ 0 h 303"/>
                  <a:gd name="T26" fmla="*/ 3 w 269"/>
                  <a:gd name="T27" fmla="*/ 0 h 303"/>
                  <a:gd name="T28" fmla="*/ 3 w 269"/>
                  <a:gd name="T29" fmla="*/ 0 h 303"/>
                  <a:gd name="T30" fmla="*/ 3 w 269"/>
                  <a:gd name="T31" fmla="*/ 0 h 303"/>
                  <a:gd name="T32" fmla="*/ 3 w 269"/>
                  <a:gd name="T33" fmla="*/ 0 h 303"/>
                  <a:gd name="T34" fmla="*/ 2 w 269"/>
                  <a:gd name="T35" fmla="*/ 0 h 303"/>
                  <a:gd name="T36" fmla="*/ 2 w 269"/>
                  <a:gd name="T37" fmla="*/ 0 h 303"/>
                  <a:gd name="T38" fmla="*/ 1 w 269"/>
                  <a:gd name="T39" fmla="*/ 1 h 303"/>
                  <a:gd name="T40" fmla="*/ 1 w 269"/>
                  <a:gd name="T41" fmla="*/ 1 h 303"/>
                  <a:gd name="T42" fmla="*/ 0 w 269"/>
                  <a:gd name="T43" fmla="*/ 1 h 303"/>
                  <a:gd name="T44" fmla="*/ 0 w 269"/>
                  <a:gd name="T45" fmla="*/ 1 h 303"/>
                  <a:gd name="T46" fmla="*/ 0 w 269"/>
                  <a:gd name="T47" fmla="*/ 2 h 303"/>
                  <a:gd name="T48" fmla="*/ 0 w 269"/>
                  <a:gd name="T49" fmla="*/ 3 h 303"/>
                  <a:gd name="T50" fmla="*/ 0 w 269"/>
                  <a:gd name="T51" fmla="*/ 3 h 303"/>
                  <a:gd name="T52" fmla="*/ 0 w 269"/>
                  <a:gd name="T53" fmla="*/ 3 h 303"/>
                  <a:gd name="T54" fmla="*/ 0 w 269"/>
                  <a:gd name="T55" fmla="*/ 3 h 303"/>
                  <a:gd name="T56" fmla="*/ 0 w 269"/>
                  <a:gd name="T57" fmla="*/ 3 h 303"/>
                  <a:gd name="T58" fmla="*/ 1 w 269"/>
                  <a:gd name="T59" fmla="*/ 3 h 303"/>
                  <a:gd name="T60" fmla="*/ 1 w 269"/>
                  <a:gd name="T61" fmla="*/ 3 h 303"/>
                  <a:gd name="T62" fmla="*/ 1 w 269"/>
                  <a:gd name="T63" fmla="*/ 4 h 303"/>
                  <a:gd name="T64" fmla="*/ 1 w 269"/>
                  <a:gd name="T65" fmla="*/ 4 h 303"/>
                  <a:gd name="T66" fmla="*/ 1 w 269"/>
                  <a:gd name="T67" fmla="*/ 4 h 303"/>
                  <a:gd name="T68" fmla="*/ 2 w 269"/>
                  <a:gd name="T69" fmla="*/ 4 h 303"/>
                  <a:gd name="T70" fmla="*/ 2 w 269"/>
                  <a:gd name="T71" fmla="*/ 4 h 303"/>
                  <a:gd name="T72" fmla="*/ 2 w 269"/>
                  <a:gd name="T73" fmla="*/ 4 h 303"/>
                  <a:gd name="T74" fmla="*/ 2 w 269"/>
                  <a:gd name="T75" fmla="*/ 4 h 303"/>
                  <a:gd name="T76" fmla="*/ 2 w 269"/>
                  <a:gd name="T77" fmla="*/ 4 h 303"/>
                  <a:gd name="T78" fmla="*/ 3 w 269"/>
                  <a:gd name="T79" fmla="*/ 3 h 3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69"/>
                  <a:gd name="T121" fmla="*/ 0 h 303"/>
                  <a:gd name="T122" fmla="*/ 269 w 269"/>
                  <a:gd name="T123" fmla="*/ 303 h 3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69" h="303">
                    <a:moveTo>
                      <a:pt x="216" y="272"/>
                    </a:moveTo>
                    <a:lnTo>
                      <a:pt x="234" y="252"/>
                    </a:lnTo>
                    <a:lnTo>
                      <a:pt x="247" y="235"/>
                    </a:lnTo>
                    <a:lnTo>
                      <a:pt x="260" y="210"/>
                    </a:lnTo>
                    <a:lnTo>
                      <a:pt x="266" y="189"/>
                    </a:lnTo>
                    <a:lnTo>
                      <a:pt x="269" y="173"/>
                    </a:lnTo>
                    <a:lnTo>
                      <a:pt x="269" y="130"/>
                    </a:lnTo>
                    <a:lnTo>
                      <a:pt x="261" y="87"/>
                    </a:lnTo>
                    <a:lnTo>
                      <a:pt x="258" y="65"/>
                    </a:lnTo>
                    <a:lnTo>
                      <a:pt x="257" y="44"/>
                    </a:lnTo>
                    <a:lnTo>
                      <a:pt x="255" y="28"/>
                    </a:lnTo>
                    <a:lnTo>
                      <a:pt x="252" y="18"/>
                    </a:lnTo>
                    <a:lnTo>
                      <a:pt x="247" y="11"/>
                    </a:lnTo>
                    <a:lnTo>
                      <a:pt x="241" y="5"/>
                    </a:lnTo>
                    <a:lnTo>
                      <a:pt x="232" y="1"/>
                    </a:lnTo>
                    <a:lnTo>
                      <a:pt x="219" y="0"/>
                    </a:lnTo>
                    <a:lnTo>
                      <a:pt x="207" y="2"/>
                    </a:lnTo>
                    <a:lnTo>
                      <a:pt x="183" y="13"/>
                    </a:lnTo>
                    <a:lnTo>
                      <a:pt x="152" y="29"/>
                    </a:lnTo>
                    <a:lnTo>
                      <a:pt x="104" y="45"/>
                    </a:lnTo>
                    <a:lnTo>
                      <a:pt x="51" y="61"/>
                    </a:lnTo>
                    <a:lnTo>
                      <a:pt x="3" y="73"/>
                    </a:lnTo>
                    <a:lnTo>
                      <a:pt x="1" y="77"/>
                    </a:lnTo>
                    <a:lnTo>
                      <a:pt x="0" y="151"/>
                    </a:lnTo>
                    <a:lnTo>
                      <a:pt x="4" y="205"/>
                    </a:lnTo>
                    <a:lnTo>
                      <a:pt x="8" y="217"/>
                    </a:lnTo>
                    <a:lnTo>
                      <a:pt x="11" y="229"/>
                    </a:lnTo>
                    <a:lnTo>
                      <a:pt x="17" y="239"/>
                    </a:lnTo>
                    <a:lnTo>
                      <a:pt x="26" y="252"/>
                    </a:lnTo>
                    <a:lnTo>
                      <a:pt x="41" y="269"/>
                    </a:lnTo>
                    <a:lnTo>
                      <a:pt x="55" y="279"/>
                    </a:lnTo>
                    <a:lnTo>
                      <a:pt x="69" y="288"/>
                    </a:lnTo>
                    <a:lnTo>
                      <a:pt x="89" y="295"/>
                    </a:lnTo>
                    <a:lnTo>
                      <a:pt x="106" y="298"/>
                    </a:lnTo>
                    <a:lnTo>
                      <a:pt x="130" y="303"/>
                    </a:lnTo>
                    <a:lnTo>
                      <a:pt x="148" y="301"/>
                    </a:lnTo>
                    <a:lnTo>
                      <a:pt x="170" y="296"/>
                    </a:lnTo>
                    <a:lnTo>
                      <a:pt x="186" y="291"/>
                    </a:lnTo>
                    <a:lnTo>
                      <a:pt x="199" y="284"/>
                    </a:lnTo>
                    <a:lnTo>
                      <a:pt x="216" y="272"/>
                    </a:lnTo>
                    <a:close/>
                  </a:path>
                </a:pathLst>
              </a:custGeom>
              <a:solidFill>
                <a:srgbClr val="FF8080"/>
              </a:solidFill>
              <a:ln w="0">
                <a:solidFill>
                  <a:srgbClr val="000000"/>
                </a:solidFill>
                <a:round/>
                <a:headEnd/>
                <a:tailEnd/>
              </a:ln>
            </p:spPr>
            <p:txBody>
              <a:bodyPr/>
              <a:lstStyle/>
              <a:p>
                <a:pPr eaLnBrk="0" hangingPunct="0"/>
                <a:endParaRPr lang="it-IT"/>
              </a:p>
            </p:txBody>
          </p:sp>
          <p:sp>
            <p:nvSpPr>
              <p:cNvPr id="83448" name="Freeform 389"/>
              <p:cNvSpPr>
                <a:spLocks/>
              </p:cNvSpPr>
              <p:nvPr/>
            </p:nvSpPr>
            <p:spPr bwMode="auto">
              <a:xfrm>
                <a:off x="2820" y="1901"/>
                <a:ext cx="16" cy="39"/>
              </a:xfrm>
              <a:custGeom>
                <a:avLst/>
                <a:gdLst>
                  <a:gd name="T0" fmla="*/ 0 w 46"/>
                  <a:gd name="T1" fmla="*/ 0 h 117"/>
                  <a:gd name="T2" fmla="*/ 0 w 46"/>
                  <a:gd name="T3" fmla="*/ 1 h 117"/>
                  <a:gd name="T4" fmla="*/ 1 w 46"/>
                  <a:gd name="T5" fmla="*/ 1 h 117"/>
                  <a:gd name="T6" fmla="*/ 1 w 46"/>
                  <a:gd name="T7" fmla="*/ 1 h 117"/>
                  <a:gd name="T8" fmla="*/ 1 w 46"/>
                  <a:gd name="T9" fmla="*/ 1 h 117"/>
                  <a:gd name="T10" fmla="*/ 1 w 46"/>
                  <a:gd name="T11" fmla="*/ 1 h 117"/>
                  <a:gd name="T12" fmla="*/ 0 w 46"/>
                  <a:gd name="T13" fmla="*/ 1 h 117"/>
                  <a:gd name="T14" fmla="*/ 0 w 46"/>
                  <a:gd name="T15" fmla="*/ 1 h 117"/>
                  <a:gd name="T16" fmla="*/ 0 w 46"/>
                  <a:gd name="T17" fmla="*/ 1 h 117"/>
                  <a:gd name="T18" fmla="*/ 0 w 46"/>
                  <a:gd name="T19" fmla="*/ 1 h 117"/>
                  <a:gd name="T20" fmla="*/ 0 w 46"/>
                  <a:gd name="T21" fmla="*/ 0 h 117"/>
                  <a:gd name="T22" fmla="*/ 0 w 46"/>
                  <a:gd name="T23" fmla="*/ 0 h 117"/>
                  <a:gd name="T24" fmla="*/ 0 w 46"/>
                  <a:gd name="T25" fmla="*/ 0 h 117"/>
                  <a:gd name="T26" fmla="*/ 0 w 46"/>
                  <a:gd name="T27" fmla="*/ 0 h 117"/>
                  <a:gd name="T28" fmla="*/ 0 w 46"/>
                  <a:gd name="T29" fmla="*/ 0 h 1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7"/>
                  <a:gd name="T47" fmla="*/ 46 w 46"/>
                  <a:gd name="T48" fmla="*/ 117 h 1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7">
                    <a:moveTo>
                      <a:pt x="35" y="30"/>
                    </a:moveTo>
                    <a:lnTo>
                      <a:pt x="34" y="58"/>
                    </a:lnTo>
                    <a:lnTo>
                      <a:pt x="39" y="89"/>
                    </a:lnTo>
                    <a:lnTo>
                      <a:pt x="45" y="115"/>
                    </a:lnTo>
                    <a:lnTo>
                      <a:pt x="46" y="117"/>
                    </a:lnTo>
                    <a:lnTo>
                      <a:pt x="39" y="112"/>
                    </a:lnTo>
                    <a:lnTo>
                      <a:pt x="27" y="102"/>
                    </a:lnTo>
                    <a:lnTo>
                      <a:pt x="15" y="87"/>
                    </a:lnTo>
                    <a:lnTo>
                      <a:pt x="8" y="76"/>
                    </a:lnTo>
                    <a:lnTo>
                      <a:pt x="5" y="65"/>
                    </a:lnTo>
                    <a:lnTo>
                      <a:pt x="0" y="33"/>
                    </a:lnTo>
                    <a:lnTo>
                      <a:pt x="1" y="16"/>
                    </a:lnTo>
                    <a:lnTo>
                      <a:pt x="10" y="0"/>
                    </a:lnTo>
                    <a:lnTo>
                      <a:pt x="35" y="31"/>
                    </a:lnTo>
                    <a:lnTo>
                      <a:pt x="35" y="3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49" name="Freeform 390"/>
              <p:cNvSpPr>
                <a:spLocks/>
              </p:cNvSpPr>
              <p:nvPr/>
            </p:nvSpPr>
            <p:spPr bwMode="auto">
              <a:xfrm>
                <a:off x="2832" y="1847"/>
                <a:ext cx="115" cy="148"/>
              </a:xfrm>
              <a:custGeom>
                <a:avLst/>
                <a:gdLst>
                  <a:gd name="T0" fmla="*/ 4 w 346"/>
                  <a:gd name="T1" fmla="*/ 2 h 443"/>
                  <a:gd name="T2" fmla="*/ 4 w 346"/>
                  <a:gd name="T3" fmla="*/ 2 h 443"/>
                  <a:gd name="T4" fmla="*/ 4 w 346"/>
                  <a:gd name="T5" fmla="*/ 2 h 443"/>
                  <a:gd name="T6" fmla="*/ 4 w 346"/>
                  <a:gd name="T7" fmla="*/ 1 h 443"/>
                  <a:gd name="T8" fmla="*/ 4 w 346"/>
                  <a:gd name="T9" fmla="*/ 1 h 443"/>
                  <a:gd name="T10" fmla="*/ 4 w 346"/>
                  <a:gd name="T11" fmla="*/ 1 h 443"/>
                  <a:gd name="T12" fmla="*/ 4 w 346"/>
                  <a:gd name="T13" fmla="*/ 1 h 443"/>
                  <a:gd name="T14" fmla="*/ 4 w 346"/>
                  <a:gd name="T15" fmla="*/ 0 h 443"/>
                  <a:gd name="T16" fmla="*/ 4 w 346"/>
                  <a:gd name="T17" fmla="*/ 0 h 443"/>
                  <a:gd name="T18" fmla="*/ 4 w 346"/>
                  <a:gd name="T19" fmla="*/ 0 h 443"/>
                  <a:gd name="T20" fmla="*/ 4 w 346"/>
                  <a:gd name="T21" fmla="*/ 0 h 443"/>
                  <a:gd name="T22" fmla="*/ 3 w 346"/>
                  <a:gd name="T23" fmla="*/ 0 h 443"/>
                  <a:gd name="T24" fmla="*/ 3 w 346"/>
                  <a:gd name="T25" fmla="*/ 0 h 443"/>
                  <a:gd name="T26" fmla="*/ 3 w 346"/>
                  <a:gd name="T27" fmla="*/ 0 h 443"/>
                  <a:gd name="T28" fmla="*/ 3 w 346"/>
                  <a:gd name="T29" fmla="*/ 0 h 443"/>
                  <a:gd name="T30" fmla="*/ 3 w 346"/>
                  <a:gd name="T31" fmla="*/ 1 h 443"/>
                  <a:gd name="T32" fmla="*/ 2 w 346"/>
                  <a:gd name="T33" fmla="*/ 1 h 443"/>
                  <a:gd name="T34" fmla="*/ 2 w 346"/>
                  <a:gd name="T35" fmla="*/ 1 h 443"/>
                  <a:gd name="T36" fmla="*/ 2 w 346"/>
                  <a:gd name="T37" fmla="*/ 1 h 443"/>
                  <a:gd name="T38" fmla="*/ 2 w 346"/>
                  <a:gd name="T39" fmla="*/ 1 h 443"/>
                  <a:gd name="T40" fmla="*/ 2 w 346"/>
                  <a:gd name="T41" fmla="*/ 1 h 443"/>
                  <a:gd name="T42" fmla="*/ 2 w 346"/>
                  <a:gd name="T43" fmla="*/ 1 h 443"/>
                  <a:gd name="T44" fmla="*/ 2 w 346"/>
                  <a:gd name="T45" fmla="*/ 1 h 443"/>
                  <a:gd name="T46" fmla="*/ 1 w 346"/>
                  <a:gd name="T47" fmla="*/ 1 h 443"/>
                  <a:gd name="T48" fmla="*/ 1 w 346"/>
                  <a:gd name="T49" fmla="*/ 2 h 443"/>
                  <a:gd name="T50" fmla="*/ 1 w 346"/>
                  <a:gd name="T51" fmla="*/ 2 h 443"/>
                  <a:gd name="T52" fmla="*/ 1 w 346"/>
                  <a:gd name="T53" fmla="*/ 2 h 443"/>
                  <a:gd name="T54" fmla="*/ 1 w 346"/>
                  <a:gd name="T55" fmla="*/ 2 h 443"/>
                  <a:gd name="T56" fmla="*/ 1 w 346"/>
                  <a:gd name="T57" fmla="*/ 1 h 443"/>
                  <a:gd name="T58" fmla="*/ 1 w 346"/>
                  <a:gd name="T59" fmla="*/ 2 h 443"/>
                  <a:gd name="T60" fmla="*/ 0 w 346"/>
                  <a:gd name="T61" fmla="*/ 2 h 443"/>
                  <a:gd name="T62" fmla="*/ 0 w 346"/>
                  <a:gd name="T63" fmla="*/ 2 h 443"/>
                  <a:gd name="T64" fmla="*/ 0 w 346"/>
                  <a:gd name="T65" fmla="*/ 2 h 443"/>
                  <a:gd name="T66" fmla="*/ 0 w 346"/>
                  <a:gd name="T67" fmla="*/ 2 h 443"/>
                  <a:gd name="T68" fmla="*/ 0 w 346"/>
                  <a:gd name="T69" fmla="*/ 2 h 443"/>
                  <a:gd name="T70" fmla="*/ 0 w 346"/>
                  <a:gd name="T71" fmla="*/ 3 h 443"/>
                  <a:gd name="T72" fmla="*/ 0 w 346"/>
                  <a:gd name="T73" fmla="*/ 3 h 443"/>
                  <a:gd name="T74" fmla="*/ 0 w 346"/>
                  <a:gd name="T75" fmla="*/ 3 h 443"/>
                  <a:gd name="T76" fmla="*/ 0 w 346"/>
                  <a:gd name="T77" fmla="*/ 4 h 443"/>
                  <a:gd name="T78" fmla="*/ 1 w 346"/>
                  <a:gd name="T79" fmla="*/ 5 h 443"/>
                  <a:gd name="T80" fmla="*/ 1 w 346"/>
                  <a:gd name="T81" fmla="*/ 5 h 443"/>
                  <a:gd name="T82" fmla="*/ 1 w 346"/>
                  <a:gd name="T83" fmla="*/ 5 h 443"/>
                  <a:gd name="T84" fmla="*/ 1 w 346"/>
                  <a:gd name="T85" fmla="*/ 5 h 443"/>
                  <a:gd name="T86" fmla="*/ 2 w 346"/>
                  <a:gd name="T87" fmla="*/ 5 h 443"/>
                  <a:gd name="T88" fmla="*/ 2 w 346"/>
                  <a:gd name="T89" fmla="*/ 5 h 443"/>
                  <a:gd name="T90" fmla="*/ 2 w 346"/>
                  <a:gd name="T91" fmla="*/ 5 h 443"/>
                  <a:gd name="T92" fmla="*/ 3 w 346"/>
                  <a:gd name="T93" fmla="*/ 5 h 443"/>
                  <a:gd name="T94" fmla="*/ 3 w 346"/>
                  <a:gd name="T95" fmla="*/ 5 h 443"/>
                  <a:gd name="T96" fmla="*/ 3 w 346"/>
                  <a:gd name="T97" fmla="*/ 5 h 443"/>
                  <a:gd name="T98" fmla="*/ 3 w 346"/>
                  <a:gd name="T99" fmla="*/ 5 h 443"/>
                  <a:gd name="T100" fmla="*/ 4 w 346"/>
                  <a:gd name="T101" fmla="*/ 5 h 443"/>
                  <a:gd name="T102" fmla="*/ 4 w 346"/>
                  <a:gd name="T103" fmla="*/ 4 h 443"/>
                  <a:gd name="T104" fmla="*/ 4 w 346"/>
                  <a:gd name="T105" fmla="*/ 4 h 443"/>
                  <a:gd name="T106" fmla="*/ 4 w 346"/>
                  <a:gd name="T107" fmla="*/ 3 h 443"/>
                  <a:gd name="T108" fmla="*/ 4 w 346"/>
                  <a:gd name="T109" fmla="*/ 3 h 443"/>
                  <a:gd name="T110" fmla="*/ 4 w 346"/>
                  <a:gd name="T111" fmla="*/ 2 h 443"/>
                  <a:gd name="T112" fmla="*/ 4 w 346"/>
                  <a:gd name="T113" fmla="*/ 2 h 4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6"/>
                  <a:gd name="T172" fmla="*/ 0 h 443"/>
                  <a:gd name="T173" fmla="*/ 346 w 346"/>
                  <a:gd name="T174" fmla="*/ 443 h 4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6" h="443">
                    <a:moveTo>
                      <a:pt x="344" y="190"/>
                    </a:moveTo>
                    <a:lnTo>
                      <a:pt x="344" y="185"/>
                    </a:lnTo>
                    <a:lnTo>
                      <a:pt x="346" y="141"/>
                    </a:lnTo>
                    <a:lnTo>
                      <a:pt x="340" y="119"/>
                    </a:lnTo>
                    <a:lnTo>
                      <a:pt x="336" y="110"/>
                    </a:lnTo>
                    <a:lnTo>
                      <a:pt x="333" y="88"/>
                    </a:lnTo>
                    <a:lnTo>
                      <a:pt x="325" y="67"/>
                    </a:lnTo>
                    <a:lnTo>
                      <a:pt x="320" y="38"/>
                    </a:lnTo>
                    <a:lnTo>
                      <a:pt x="311" y="21"/>
                    </a:lnTo>
                    <a:lnTo>
                      <a:pt x="300" y="11"/>
                    </a:lnTo>
                    <a:lnTo>
                      <a:pt x="291" y="0"/>
                    </a:lnTo>
                    <a:lnTo>
                      <a:pt x="271" y="5"/>
                    </a:lnTo>
                    <a:lnTo>
                      <a:pt x="254" y="7"/>
                    </a:lnTo>
                    <a:lnTo>
                      <a:pt x="237" y="13"/>
                    </a:lnTo>
                    <a:lnTo>
                      <a:pt x="223" y="22"/>
                    </a:lnTo>
                    <a:lnTo>
                      <a:pt x="206" y="45"/>
                    </a:lnTo>
                    <a:lnTo>
                      <a:pt x="192" y="64"/>
                    </a:lnTo>
                    <a:lnTo>
                      <a:pt x="182" y="77"/>
                    </a:lnTo>
                    <a:lnTo>
                      <a:pt x="169" y="90"/>
                    </a:lnTo>
                    <a:lnTo>
                      <a:pt x="151" y="103"/>
                    </a:lnTo>
                    <a:lnTo>
                      <a:pt x="143" y="107"/>
                    </a:lnTo>
                    <a:lnTo>
                      <a:pt x="132" y="113"/>
                    </a:lnTo>
                    <a:lnTo>
                      <a:pt x="125" y="118"/>
                    </a:lnTo>
                    <a:lnTo>
                      <a:pt x="116" y="121"/>
                    </a:lnTo>
                    <a:lnTo>
                      <a:pt x="104" y="127"/>
                    </a:lnTo>
                    <a:lnTo>
                      <a:pt x="90" y="128"/>
                    </a:lnTo>
                    <a:lnTo>
                      <a:pt x="82" y="128"/>
                    </a:lnTo>
                    <a:lnTo>
                      <a:pt x="72" y="126"/>
                    </a:lnTo>
                    <a:lnTo>
                      <a:pt x="64" y="121"/>
                    </a:lnTo>
                    <a:lnTo>
                      <a:pt x="53" y="132"/>
                    </a:lnTo>
                    <a:lnTo>
                      <a:pt x="33" y="145"/>
                    </a:lnTo>
                    <a:lnTo>
                      <a:pt x="18" y="153"/>
                    </a:lnTo>
                    <a:lnTo>
                      <a:pt x="11" y="141"/>
                    </a:lnTo>
                    <a:lnTo>
                      <a:pt x="1" y="190"/>
                    </a:lnTo>
                    <a:lnTo>
                      <a:pt x="1" y="189"/>
                    </a:lnTo>
                    <a:lnTo>
                      <a:pt x="0" y="218"/>
                    </a:lnTo>
                    <a:lnTo>
                      <a:pt x="5" y="249"/>
                    </a:lnTo>
                    <a:lnTo>
                      <a:pt x="11" y="275"/>
                    </a:lnTo>
                    <a:lnTo>
                      <a:pt x="17" y="291"/>
                    </a:lnTo>
                    <a:lnTo>
                      <a:pt x="56" y="369"/>
                    </a:lnTo>
                    <a:lnTo>
                      <a:pt x="69" y="388"/>
                    </a:lnTo>
                    <a:lnTo>
                      <a:pt x="90" y="411"/>
                    </a:lnTo>
                    <a:lnTo>
                      <a:pt x="103" y="422"/>
                    </a:lnTo>
                    <a:lnTo>
                      <a:pt x="128" y="436"/>
                    </a:lnTo>
                    <a:lnTo>
                      <a:pt x="155" y="443"/>
                    </a:lnTo>
                    <a:lnTo>
                      <a:pt x="195" y="443"/>
                    </a:lnTo>
                    <a:lnTo>
                      <a:pt x="223" y="437"/>
                    </a:lnTo>
                    <a:lnTo>
                      <a:pt x="241" y="430"/>
                    </a:lnTo>
                    <a:lnTo>
                      <a:pt x="257" y="417"/>
                    </a:lnTo>
                    <a:lnTo>
                      <a:pt x="277" y="398"/>
                    </a:lnTo>
                    <a:lnTo>
                      <a:pt x="296" y="367"/>
                    </a:lnTo>
                    <a:lnTo>
                      <a:pt x="322" y="323"/>
                    </a:lnTo>
                    <a:lnTo>
                      <a:pt x="333" y="293"/>
                    </a:lnTo>
                    <a:lnTo>
                      <a:pt x="334" y="282"/>
                    </a:lnTo>
                    <a:lnTo>
                      <a:pt x="338" y="249"/>
                    </a:lnTo>
                    <a:lnTo>
                      <a:pt x="344" y="189"/>
                    </a:lnTo>
                    <a:lnTo>
                      <a:pt x="344" y="1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50" name="Freeform 391"/>
              <p:cNvSpPr>
                <a:spLocks/>
              </p:cNvSpPr>
              <p:nvPr/>
            </p:nvSpPr>
            <p:spPr bwMode="auto">
              <a:xfrm>
                <a:off x="3110" y="2756"/>
                <a:ext cx="39" cy="124"/>
              </a:xfrm>
              <a:custGeom>
                <a:avLst/>
                <a:gdLst>
                  <a:gd name="T0" fmla="*/ 0 w 117"/>
                  <a:gd name="T1" fmla="*/ 3 h 374"/>
                  <a:gd name="T2" fmla="*/ 0 w 117"/>
                  <a:gd name="T3" fmla="*/ 3 h 374"/>
                  <a:gd name="T4" fmla="*/ 0 w 117"/>
                  <a:gd name="T5" fmla="*/ 3 h 374"/>
                  <a:gd name="T6" fmla="*/ 0 w 117"/>
                  <a:gd name="T7" fmla="*/ 3 h 374"/>
                  <a:gd name="T8" fmla="*/ 0 w 117"/>
                  <a:gd name="T9" fmla="*/ 4 h 374"/>
                  <a:gd name="T10" fmla="*/ 1 w 117"/>
                  <a:gd name="T11" fmla="*/ 4 h 374"/>
                  <a:gd name="T12" fmla="*/ 1 w 117"/>
                  <a:gd name="T13" fmla="*/ 4 h 374"/>
                  <a:gd name="T14" fmla="*/ 1 w 117"/>
                  <a:gd name="T15" fmla="*/ 4 h 374"/>
                  <a:gd name="T16" fmla="*/ 1 w 117"/>
                  <a:gd name="T17" fmla="*/ 4 h 374"/>
                  <a:gd name="T18" fmla="*/ 1 w 117"/>
                  <a:gd name="T19" fmla="*/ 5 h 374"/>
                  <a:gd name="T20" fmla="*/ 1 w 117"/>
                  <a:gd name="T21" fmla="*/ 5 h 374"/>
                  <a:gd name="T22" fmla="*/ 1 w 117"/>
                  <a:gd name="T23" fmla="*/ 4 h 374"/>
                  <a:gd name="T24" fmla="*/ 1 w 117"/>
                  <a:gd name="T25" fmla="*/ 4 h 374"/>
                  <a:gd name="T26" fmla="*/ 1 w 117"/>
                  <a:gd name="T27" fmla="*/ 3 h 374"/>
                  <a:gd name="T28" fmla="*/ 1 w 117"/>
                  <a:gd name="T29" fmla="*/ 3 h 374"/>
                  <a:gd name="T30" fmla="*/ 1 w 117"/>
                  <a:gd name="T31" fmla="*/ 3 h 374"/>
                  <a:gd name="T32" fmla="*/ 1 w 117"/>
                  <a:gd name="T33" fmla="*/ 3 h 374"/>
                  <a:gd name="T34" fmla="*/ 1 w 117"/>
                  <a:gd name="T35" fmla="*/ 3 h 374"/>
                  <a:gd name="T36" fmla="*/ 1 w 117"/>
                  <a:gd name="T37" fmla="*/ 2 h 374"/>
                  <a:gd name="T38" fmla="*/ 1 w 117"/>
                  <a:gd name="T39" fmla="*/ 2 h 374"/>
                  <a:gd name="T40" fmla="*/ 1 w 117"/>
                  <a:gd name="T41" fmla="*/ 0 h 374"/>
                  <a:gd name="T42" fmla="*/ 1 w 117"/>
                  <a:gd name="T43" fmla="*/ 0 h 374"/>
                  <a:gd name="T44" fmla="*/ 1 w 117"/>
                  <a:gd name="T45" fmla="*/ 0 h 374"/>
                  <a:gd name="T46" fmla="*/ 0 w 117"/>
                  <a:gd name="T47" fmla="*/ 2 h 374"/>
                  <a:gd name="T48" fmla="*/ 0 w 117"/>
                  <a:gd name="T49" fmla="*/ 3 h 374"/>
                  <a:gd name="T50" fmla="*/ 0 w 117"/>
                  <a:gd name="T51" fmla="*/ 3 h 3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7"/>
                  <a:gd name="T79" fmla="*/ 0 h 374"/>
                  <a:gd name="T80" fmla="*/ 117 w 117"/>
                  <a:gd name="T81" fmla="*/ 374 h 3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7" h="374">
                    <a:moveTo>
                      <a:pt x="0" y="221"/>
                    </a:moveTo>
                    <a:lnTo>
                      <a:pt x="3" y="223"/>
                    </a:lnTo>
                    <a:lnTo>
                      <a:pt x="24" y="267"/>
                    </a:lnTo>
                    <a:lnTo>
                      <a:pt x="31" y="280"/>
                    </a:lnTo>
                    <a:lnTo>
                      <a:pt x="39" y="295"/>
                    </a:lnTo>
                    <a:lnTo>
                      <a:pt x="50" y="308"/>
                    </a:lnTo>
                    <a:lnTo>
                      <a:pt x="58" y="320"/>
                    </a:lnTo>
                    <a:lnTo>
                      <a:pt x="81" y="343"/>
                    </a:lnTo>
                    <a:lnTo>
                      <a:pt x="97" y="358"/>
                    </a:lnTo>
                    <a:lnTo>
                      <a:pt x="110" y="371"/>
                    </a:lnTo>
                    <a:lnTo>
                      <a:pt x="110" y="374"/>
                    </a:lnTo>
                    <a:lnTo>
                      <a:pt x="110" y="353"/>
                    </a:lnTo>
                    <a:lnTo>
                      <a:pt x="107" y="300"/>
                    </a:lnTo>
                    <a:lnTo>
                      <a:pt x="105" y="288"/>
                    </a:lnTo>
                    <a:lnTo>
                      <a:pt x="104" y="276"/>
                    </a:lnTo>
                    <a:lnTo>
                      <a:pt x="104" y="264"/>
                    </a:lnTo>
                    <a:lnTo>
                      <a:pt x="108" y="244"/>
                    </a:lnTo>
                    <a:lnTo>
                      <a:pt x="115" y="213"/>
                    </a:lnTo>
                    <a:lnTo>
                      <a:pt x="117" y="190"/>
                    </a:lnTo>
                    <a:lnTo>
                      <a:pt x="115" y="180"/>
                    </a:lnTo>
                    <a:lnTo>
                      <a:pt x="78" y="2"/>
                    </a:lnTo>
                    <a:lnTo>
                      <a:pt x="79" y="0"/>
                    </a:lnTo>
                    <a:lnTo>
                      <a:pt x="65" y="0"/>
                    </a:lnTo>
                    <a:lnTo>
                      <a:pt x="28" y="163"/>
                    </a:lnTo>
                    <a:lnTo>
                      <a:pt x="3" y="223"/>
                    </a:lnTo>
                    <a:lnTo>
                      <a:pt x="0" y="22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51" name="Freeform 392"/>
              <p:cNvSpPr>
                <a:spLocks/>
              </p:cNvSpPr>
              <p:nvPr/>
            </p:nvSpPr>
            <p:spPr bwMode="auto">
              <a:xfrm>
                <a:off x="3094" y="2829"/>
                <a:ext cx="54" cy="74"/>
              </a:xfrm>
              <a:custGeom>
                <a:avLst/>
                <a:gdLst>
                  <a:gd name="T0" fmla="*/ 1 w 164"/>
                  <a:gd name="T1" fmla="*/ 0 h 222"/>
                  <a:gd name="T2" fmla="*/ 1 w 164"/>
                  <a:gd name="T3" fmla="*/ 0 h 222"/>
                  <a:gd name="T4" fmla="*/ 1 w 164"/>
                  <a:gd name="T5" fmla="*/ 1 h 222"/>
                  <a:gd name="T6" fmla="*/ 1 w 164"/>
                  <a:gd name="T7" fmla="*/ 1 h 222"/>
                  <a:gd name="T8" fmla="*/ 1 w 164"/>
                  <a:gd name="T9" fmla="*/ 1 h 222"/>
                  <a:gd name="T10" fmla="*/ 1 w 164"/>
                  <a:gd name="T11" fmla="*/ 1 h 222"/>
                  <a:gd name="T12" fmla="*/ 1 w 164"/>
                  <a:gd name="T13" fmla="*/ 1 h 222"/>
                  <a:gd name="T14" fmla="*/ 2 w 164"/>
                  <a:gd name="T15" fmla="*/ 2 h 222"/>
                  <a:gd name="T16" fmla="*/ 2 w 164"/>
                  <a:gd name="T17" fmla="*/ 2 h 222"/>
                  <a:gd name="T18" fmla="*/ 2 w 164"/>
                  <a:gd name="T19" fmla="*/ 2 h 222"/>
                  <a:gd name="T20" fmla="*/ 2 w 164"/>
                  <a:gd name="T21" fmla="*/ 2 h 222"/>
                  <a:gd name="T22" fmla="*/ 2 w 164"/>
                  <a:gd name="T23" fmla="*/ 3 h 222"/>
                  <a:gd name="T24" fmla="*/ 2 w 164"/>
                  <a:gd name="T25" fmla="*/ 3 h 222"/>
                  <a:gd name="T26" fmla="*/ 2 w 164"/>
                  <a:gd name="T27" fmla="*/ 3 h 222"/>
                  <a:gd name="T28" fmla="*/ 2 w 164"/>
                  <a:gd name="T29" fmla="*/ 2 h 222"/>
                  <a:gd name="T30" fmla="*/ 2 w 164"/>
                  <a:gd name="T31" fmla="*/ 2 h 222"/>
                  <a:gd name="T32" fmla="*/ 1 w 164"/>
                  <a:gd name="T33" fmla="*/ 2 h 222"/>
                  <a:gd name="T34" fmla="*/ 1 w 164"/>
                  <a:gd name="T35" fmla="*/ 2 h 222"/>
                  <a:gd name="T36" fmla="*/ 1 w 164"/>
                  <a:gd name="T37" fmla="*/ 3 h 222"/>
                  <a:gd name="T38" fmla="*/ 0 w 164"/>
                  <a:gd name="T39" fmla="*/ 3 h 222"/>
                  <a:gd name="T40" fmla="*/ 0 w 164"/>
                  <a:gd name="T41" fmla="*/ 2 h 222"/>
                  <a:gd name="T42" fmla="*/ 0 w 164"/>
                  <a:gd name="T43" fmla="*/ 2 h 222"/>
                  <a:gd name="T44" fmla="*/ 0 w 164"/>
                  <a:gd name="T45" fmla="*/ 2 h 222"/>
                  <a:gd name="T46" fmla="*/ 0 w 164"/>
                  <a:gd name="T47" fmla="*/ 2 h 222"/>
                  <a:gd name="T48" fmla="*/ 0 w 164"/>
                  <a:gd name="T49" fmla="*/ 2 h 222"/>
                  <a:gd name="T50" fmla="*/ 0 w 164"/>
                  <a:gd name="T51" fmla="*/ 1 h 222"/>
                  <a:gd name="T52" fmla="*/ 0 w 164"/>
                  <a:gd name="T53" fmla="*/ 1 h 222"/>
                  <a:gd name="T54" fmla="*/ 0 w 164"/>
                  <a:gd name="T55" fmla="*/ 1 h 222"/>
                  <a:gd name="T56" fmla="*/ 0 w 164"/>
                  <a:gd name="T57" fmla="*/ 1 h 222"/>
                  <a:gd name="T58" fmla="*/ 0 w 164"/>
                  <a:gd name="T59" fmla="*/ 1 h 222"/>
                  <a:gd name="T60" fmla="*/ 0 w 164"/>
                  <a:gd name="T61" fmla="*/ 0 h 222"/>
                  <a:gd name="T62" fmla="*/ 1 w 164"/>
                  <a:gd name="T63" fmla="*/ 0 h 2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4"/>
                  <a:gd name="T97" fmla="*/ 0 h 222"/>
                  <a:gd name="T98" fmla="*/ 164 w 164"/>
                  <a:gd name="T99" fmla="*/ 222 h 22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4" h="222">
                    <a:moveTo>
                      <a:pt x="50" y="0"/>
                    </a:moveTo>
                    <a:lnTo>
                      <a:pt x="51" y="2"/>
                    </a:lnTo>
                    <a:lnTo>
                      <a:pt x="72" y="46"/>
                    </a:lnTo>
                    <a:lnTo>
                      <a:pt x="79" y="59"/>
                    </a:lnTo>
                    <a:lnTo>
                      <a:pt x="87" y="74"/>
                    </a:lnTo>
                    <a:lnTo>
                      <a:pt x="98" y="87"/>
                    </a:lnTo>
                    <a:lnTo>
                      <a:pt x="107" y="99"/>
                    </a:lnTo>
                    <a:lnTo>
                      <a:pt x="130" y="122"/>
                    </a:lnTo>
                    <a:lnTo>
                      <a:pt x="146" y="136"/>
                    </a:lnTo>
                    <a:lnTo>
                      <a:pt x="159" y="149"/>
                    </a:lnTo>
                    <a:lnTo>
                      <a:pt x="164" y="222"/>
                    </a:lnTo>
                    <a:lnTo>
                      <a:pt x="157" y="217"/>
                    </a:lnTo>
                    <a:lnTo>
                      <a:pt x="146" y="210"/>
                    </a:lnTo>
                    <a:lnTo>
                      <a:pt x="137" y="198"/>
                    </a:lnTo>
                    <a:lnTo>
                      <a:pt x="127" y="186"/>
                    </a:lnTo>
                    <a:lnTo>
                      <a:pt x="113" y="169"/>
                    </a:lnTo>
                    <a:lnTo>
                      <a:pt x="101" y="158"/>
                    </a:lnTo>
                    <a:lnTo>
                      <a:pt x="103" y="217"/>
                    </a:lnTo>
                    <a:lnTo>
                      <a:pt x="40" y="217"/>
                    </a:lnTo>
                    <a:lnTo>
                      <a:pt x="39" y="195"/>
                    </a:lnTo>
                    <a:lnTo>
                      <a:pt x="37" y="174"/>
                    </a:lnTo>
                    <a:lnTo>
                      <a:pt x="32" y="153"/>
                    </a:lnTo>
                    <a:lnTo>
                      <a:pt x="24" y="142"/>
                    </a:lnTo>
                    <a:lnTo>
                      <a:pt x="15" y="132"/>
                    </a:lnTo>
                    <a:lnTo>
                      <a:pt x="7" y="121"/>
                    </a:lnTo>
                    <a:lnTo>
                      <a:pt x="4" y="111"/>
                    </a:lnTo>
                    <a:lnTo>
                      <a:pt x="0" y="99"/>
                    </a:lnTo>
                    <a:lnTo>
                      <a:pt x="5" y="74"/>
                    </a:lnTo>
                    <a:lnTo>
                      <a:pt x="15" y="47"/>
                    </a:lnTo>
                    <a:lnTo>
                      <a:pt x="30" y="23"/>
                    </a:lnTo>
                    <a:lnTo>
                      <a:pt x="50"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52" name="Freeform 393"/>
              <p:cNvSpPr>
                <a:spLocks/>
              </p:cNvSpPr>
              <p:nvPr/>
            </p:nvSpPr>
            <p:spPr bwMode="auto">
              <a:xfrm>
                <a:off x="2779" y="2269"/>
                <a:ext cx="15" cy="23"/>
              </a:xfrm>
              <a:custGeom>
                <a:avLst/>
                <a:gdLst>
                  <a:gd name="T0" fmla="*/ 0 w 43"/>
                  <a:gd name="T1" fmla="*/ 0 h 70"/>
                  <a:gd name="T2" fmla="*/ 0 w 43"/>
                  <a:gd name="T3" fmla="*/ 0 h 70"/>
                  <a:gd name="T4" fmla="*/ 0 w 43"/>
                  <a:gd name="T5" fmla="*/ 1 h 70"/>
                  <a:gd name="T6" fmla="*/ 0 w 43"/>
                  <a:gd name="T7" fmla="*/ 1 h 70"/>
                  <a:gd name="T8" fmla="*/ 1 w 43"/>
                  <a:gd name="T9" fmla="*/ 1 h 70"/>
                  <a:gd name="T10" fmla="*/ 0 60000 65536"/>
                  <a:gd name="T11" fmla="*/ 0 60000 65536"/>
                  <a:gd name="T12" fmla="*/ 0 60000 65536"/>
                  <a:gd name="T13" fmla="*/ 0 60000 65536"/>
                  <a:gd name="T14" fmla="*/ 0 60000 65536"/>
                  <a:gd name="T15" fmla="*/ 0 w 43"/>
                  <a:gd name="T16" fmla="*/ 0 h 70"/>
                  <a:gd name="T17" fmla="*/ 43 w 43"/>
                  <a:gd name="T18" fmla="*/ 70 h 70"/>
                </a:gdLst>
                <a:ahLst/>
                <a:cxnLst>
                  <a:cxn ang="T10">
                    <a:pos x="T0" y="T1"/>
                  </a:cxn>
                  <a:cxn ang="T11">
                    <a:pos x="T2" y="T3"/>
                  </a:cxn>
                  <a:cxn ang="T12">
                    <a:pos x="T4" y="T5"/>
                  </a:cxn>
                  <a:cxn ang="T13">
                    <a:pos x="T6" y="T7"/>
                  </a:cxn>
                  <a:cxn ang="T14">
                    <a:pos x="T8" y="T9"/>
                  </a:cxn>
                </a:cxnLst>
                <a:rect l="T15" t="T16" r="T17" b="T18"/>
                <a:pathLst>
                  <a:path w="43" h="70">
                    <a:moveTo>
                      <a:pt x="0" y="0"/>
                    </a:moveTo>
                    <a:lnTo>
                      <a:pt x="5" y="13"/>
                    </a:lnTo>
                    <a:lnTo>
                      <a:pt x="20" y="42"/>
                    </a:lnTo>
                    <a:lnTo>
                      <a:pt x="33" y="59"/>
                    </a:lnTo>
                    <a:lnTo>
                      <a:pt x="43" y="70"/>
                    </a:lnTo>
                  </a:path>
                </a:pathLst>
              </a:custGeom>
              <a:noFill/>
              <a:ln w="0">
                <a:solidFill>
                  <a:srgbClr val="000000"/>
                </a:solidFill>
                <a:round/>
                <a:headEnd/>
                <a:tailEnd/>
              </a:ln>
            </p:spPr>
            <p:txBody>
              <a:bodyPr/>
              <a:lstStyle/>
              <a:p>
                <a:pPr eaLnBrk="0" hangingPunct="0"/>
                <a:endParaRPr lang="it-IT"/>
              </a:p>
            </p:txBody>
          </p:sp>
          <p:sp>
            <p:nvSpPr>
              <p:cNvPr id="83453" name="Freeform 394"/>
              <p:cNvSpPr>
                <a:spLocks/>
              </p:cNvSpPr>
              <p:nvPr/>
            </p:nvSpPr>
            <p:spPr bwMode="auto">
              <a:xfrm>
                <a:off x="3140" y="2025"/>
                <a:ext cx="69" cy="44"/>
              </a:xfrm>
              <a:custGeom>
                <a:avLst/>
                <a:gdLst>
                  <a:gd name="T0" fmla="*/ 2 w 205"/>
                  <a:gd name="T1" fmla="*/ 0 h 132"/>
                  <a:gd name="T2" fmla="*/ 2 w 205"/>
                  <a:gd name="T3" fmla="*/ 1 h 132"/>
                  <a:gd name="T4" fmla="*/ 2 w 205"/>
                  <a:gd name="T5" fmla="*/ 1 h 132"/>
                  <a:gd name="T6" fmla="*/ 1 w 205"/>
                  <a:gd name="T7" fmla="*/ 1 h 132"/>
                  <a:gd name="T8" fmla="*/ 1 w 205"/>
                  <a:gd name="T9" fmla="*/ 1 h 132"/>
                  <a:gd name="T10" fmla="*/ 1 w 205"/>
                  <a:gd name="T11" fmla="*/ 0 h 132"/>
                  <a:gd name="T12" fmla="*/ 1 w 205"/>
                  <a:gd name="T13" fmla="*/ 0 h 132"/>
                  <a:gd name="T14" fmla="*/ 0 w 205"/>
                  <a:gd name="T15" fmla="*/ 0 h 132"/>
                  <a:gd name="T16" fmla="*/ 0 w 205"/>
                  <a:gd name="T17" fmla="*/ 0 h 132"/>
                  <a:gd name="T18" fmla="*/ 0 w 205"/>
                  <a:gd name="T19" fmla="*/ 1 h 132"/>
                  <a:gd name="T20" fmla="*/ 0 w 205"/>
                  <a:gd name="T21" fmla="*/ 1 h 132"/>
                  <a:gd name="T22" fmla="*/ 0 w 205"/>
                  <a:gd name="T23" fmla="*/ 1 h 132"/>
                  <a:gd name="T24" fmla="*/ 1 w 205"/>
                  <a:gd name="T25" fmla="*/ 1 h 132"/>
                  <a:gd name="T26" fmla="*/ 1 w 205"/>
                  <a:gd name="T27" fmla="*/ 2 h 132"/>
                  <a:gd name="T28" fmla="*/ 1 w 205"/>
                  <a:gd name="T29" fmla="*/ 2 h 132"/>
                  <a:gd name="T30" fmla="*/ 1 w 205"/>
                  <a:gd name="T31" fmla="*/ 2 h 132"/>
                  <a:gd name="T32" fmla="*/ 2 w 205"/>
                  <a:gd name="T33" fmla="*/ 2 h 132"/>
                  <a:gd name="T34" fmla="*/ 2 w 205"/>
                  <a:gd name="T35" fmla="*/ 2 h 132"/>
                  <a:gd name="T36" fmla="*/ 2 w 205"/>
                  <a:gd name="T37" fmla="*/ 1 h 132"/>
                  <a:gd name="T38" fmla="*/ 2 w 205"/>
                  <a:gd name="T39" fmla="*/ 1 h 132"/>
                  <a:gd name="T40" fmla="*/ 2 w 205"/>
                  <a:gd name="T41" fmla="*/ 1 h 132"/>
                  <a:gd name="T42" fmla="*/ 3 w 205"/>
                  <a:gd name="T43" fmla="*/ 0 h 132"/>
                  <a:gd name="T44" fmla="*/ 2 w 205"/>
                  <a:gd name="T45" fmla="*/ 0 h 1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5"/>
                  <a:gd name="T70" fmla="*/ 0 h 132"/>
                  <a:gd name="T71" fmla="*/ 205 w 205"/>
                  <a:gd name="T72" fmla="*/ 132 h 1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5" h="132">
                    <a:moveTo>
                      <a:pt x="194" y="28"/>
                    </a:moveTo>
                    <a:lnTo>
                      <a:pt x="168" y="42"/>
                    </a:lnTo>
                    <a:lnTo>
                      <a:pt x="142" y="47"/>
                    </a:lnTo>
                    <a:lnTo>
                      <a:pt x="117" y="47"/>
                    </a:lnTo>
                    <a:lnTo>
                      <a:pt x="96" y="46"/>
                    </a:lnTo>
                    <a:lnTo>
                      <a:pt x="75" y="40"/>
                    </a:lnTo>
                    <a:lnTo>
                      <a:pt x="51" y="26"/>
                    </a:lnTo>
                    <a:lnTo>
                      <a:pt x="25" y="7"/>
                    </a:lnTo>
                    <a:lnTo>
                      <a:pt x="19" y="0"/>
                    </a:lnTo>
                    <a:lnTo>
                      <a:pt x="0" y="90"/>
                    </a:lnTo>
                    <a:lnTo>
                      <a:pt x="11" y="103"/>
                    </a:lnTo>
                    <a:lnTo>
                      <a:pt x="27" y="113"/>
                    </a:lnTo>
                    <a:lnTo>
                      <a:pt x="45" y="121"/>
                    </a:lnTo>
                    <a:lnTo>
                      <a:pt x="63" y="125"/>
                    </a:lnTo>
                    <a:lnTo>
                      <a:pt x="90" y="130"/>
                    </a:lnTo>
                    <a:lnTo>
                      <a:pt x="117" y="132"/>
                    </a:lnTo>
                    <a:lnTo>
                      <a:pt x="148" y="130"/>
                    </a:lnTo>
                    <a:lnTo>
                      <a:pt x="164" y="125"/>
                    </a:lnTo>
                    <a:lnTo>
                      <a:pt x="175" y="119"/>
                    </a:lnTo>
                    <a:lnTo>
                      <a:pt x="181" y="113"/>
                    </a:lnTo>
                    <a:lnTo>
                      <a:pt x="191" y="71"/>
                    </a:lnTo>
                    <a:lnTo>
                      <a:pt x="205" y="20"/>
                    </a:lnTo>
                    <a:lnTo>
                      <a:pt x="194" y="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54" name="Freeform 395"/>
              <p:cNvSpPr>
                <a:spLocks/>
              </p:cNvSpPr>
              <p:nvPr/>
            </p:nvSpPr>
            <p:spPr bwMode="auto">
              <a:xfrm>
                <a:off x="3266" y="1915"/>
                <a:ext cx="119" cy="78"/>
              </a:xfrm>
              <a:custGeom>
                <a:avLst/>
                <a:gdLst>
                  <a:gd name="T0" fmla="*/ 4 w 359"/>
                  <a:gd name="T1" fmla="*/ 2 h 232"/>
                  <a:gd name="T2" fmla="*/ 3 w 359"/>
                  <a:gd name="T3" fmla="*/ 2 h 232"/>
                  <a:gd name="T4" fmla="*/ 3 w 359"/>
                  <a:gd name="T5" fmla="*/ 2 h 232"/>
                  <a:gd name="T6" fmla="*/ 3 w 359"/>
                  <a:gd name="T7" fmla="*/ 2 h 232"/>
                  <a:gd name="T8" fmla="*/ 3 w 359"/>
                  <a:gd name="T9" fmla="*/ 2 h 232"/>
                  <a:gd name="T10" fmla="*/ 2 w 359"/>
                  <a:gd name="T11" fmla="*/ 1 h 232"/>
                  <a:gd name="T12" fmla="*/ 2 w 359"/>
                  <a:gd name="T13" fmla="*/ 2 h 232"/>
                  <a:gd name="T14" fmla="*/ 1 w 359"/>
                  <a:gd name="T15" fmla="*/ 2 h 232"/>
                  <a:gd name="T16" fmla="*/ 1 w 359"/>
                  <a:gd name="T17" fmla="*/ 2 h 232"/>
                  <a:gd name="T18" fmla="*/ 1 w 359"/>
                  <a:gd name="T19" fmla="*/ 2 h 232"/>
                  <a:gd name="T20" fmla="*/ 1 w 359"/>
                  <a:gd name="T21" fmla="*/ 2 h 232"/>
                  <a:gd name="T22" fmla="*/ 0 w 359"/>
                  <a:gd name="T23" fmla="*/ 2 h 232"/>
                  <a:gd name="T24" fmla="*/ 0 w 359"/>
                  <a:gd name="T25" fmla="*/ 2 h 232"/>
                  <a:gd name="T26" fmla="*/ 0 w 359"/>
                  <a:gd name="T27" fmla="*/ 2 h 232"/>
                  <a:gd name="T28" fmla="*/ 0 w 359"/>
                  <a:gd name="T29" fmla="*/ 2 h 232"/>
                  <a:gd name="T30" fmla="*/ 0 w 359"/>
                  <a:gd name="T31" fmla="*/ 1 h 232"/>
                  <a:gd name="T32" fmla="*/ 0 w 359"/>
                  <a:gd name="T33" fmla="*/ 1 h 232"/>
                  <a:gd name="T34" fmla="*/ 1 w 359"/>
                  <a:gd name="T35" fmla="*/ 1 h 232"/>
                  <a:gd name="T36" fmla="*/ 1 w 359"/>
                  <a:gd name="T37" fmla="*/ 0 h 232"/>
                  <a:gd name="T38" fmla="*/ 1 w 359"/>
                  <a:gd name="T39" fmla="*/ 0 h 232"/>
                  <a:gd name="T40" fmla="*/ 1 w 359"/>
                  <a:gd name="T41" fmla="*/ 0 h 232"/>
                  <a:gd name="T42" fmla="*/ 1 w 359"/>
                  <a:gd name="T43" fmla="*/ 0 h 232"/>
                  <a:gd name="T44" fmla="*/ 2 w 359"/>
                  <a:gd name="T45" fmla="*/ 0 h 232"/>
                  <a:gd name="T46" fmla="*/ 2 w 359"/>
                  <a:gd name="T47" fmla="*/ 0 h 232"/>
                  <a:gd name="T48" fmla="*/ 2 w 359"/>
                  <a:gd name="T49" fmla="*/ 0 h 232"/>
                  <a:gd name="T50" fmla="*/ 3 w 359"/>
                  <a:gd name="T51" fmla="*/ 0 h 232"/>
                  <a:gd name="T52" fmla="*/ 4 w 359"/>
                  <a:gd name="T53" fmla="*/ 0 h 232"/>
                  <a:gd name="T54" fmla="*/ 4 w 359"/>
                  <a:gd name="T55" fmla="*/ 1 h 232"/>
                  <a:gd name="T56" fmla="*/ 4 w 359"/>
                  <a:gd name="T57" fmla="*/ 1 h 232"/>
                  <a:gd name="T58" fmla="*/ 4 w 359"/>
                  <a:gd name="T59" fmla="*/ 2 h 232"/>
                  <a:gd name="T60" fmla="*/ 4 w 359"/>
                  <a:gd name="T61" fmla="*/ 2 h 232"/>
                  <a:gd name="T62" fmla="*/ 4 w 359"/>
                  <a:gd name="T63" fmla="*/ 3 h 232"/>
                  <a:gd name="T64" fmla="*/ 4 w 359"/>
                  <a:gd name="T65" fmla="*/ 3 h 2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9"/>
                  <a:gd name="T100" fmla="*/ 0 h 232"/>
                  <a:gd name="T101" fmla="*/ 359 w 359"/>
                  <a:gd name="T102" fmla="*/ 232 h 2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9" h="232">
                    <a:moveTo>
                      <a:pt x="317" y="227"/>
                    </a:moveTo>
                    <a:lnTo>
                      <a:pt x="314" y="187"/>
                    </a:lnTo>
                    <a:lnTo>
                      <a:pt x="284" y="209"/>
                    </a:lnTo>
                    <a:lnTo>
                      <a:pt x="281" y="184"/>
                    </a:lnTo>
                    <a:lnTo>
                      <a:pt x="276" y="167"/>
                    </a:lnTo>
                    <a:lnTo>
                      <a:pt x="266" y="151"/>
                    </a:lnTo>
                    <a:lnTo>
                      <a:pt x="255" y="141"/>
                    </a:lnTo>
                    <a:lnTo>
                      <a:pt x="242" y="130"/>
                    </a:lnTo>
                    <a:lnTo>
                      <a:pt x="228" y="125"/>
                    </a:lnTo>
                    <a:lnTo>
                      <a:pt x="215" y="123"/>
                    </a:lnTo>
                    <a:lnTo>
                      <a:pt x="202" y="121"/>
                    </a:lnTo>
                    <a:lnTo>
                      <a:pt x="174" y="118"/>
                    </a:lnTo>
                    <a:lnTo>
                      <a:pt x="156" y="119"/>
                    </a:lnTo>
                    <a:lnTo>
                      <a:pt x="139" y="123"/>
                    </a:lnTo>
                    <a:lnTo>
                      <a:pt x="128" y="126"/>
                    </a:lnTo>
                    <a:lnTo>
                      <a:pt x="115" y="132"/>
                    </a:lnTo>
                    <a:lnTo>
                      <a:pt x="102" y="141"/>
                    </a:lnTo>
                    <a:lnTo>
                      <a:pt x="88" y="154"/>
                    </a:lnTo>
                    <a:lnTo>
                      <a:pt x="79" y="121"/>
                    </a:lnTo>
                    <a:lnTo>
                      <a:pt x="65" y="130"/>
                    </a:lnTo>
                    <a:lnTo>
                      <a:pt x="50" y="143"/>
                    </a:lnTo>
                    <a:lnTo>
                      <a:pt x="42" y="157"/>
                    </a:lnTo>
                    <a:lnTo>
                      <a:pt x="37" y="173"/>
                    </a:lnTo>
                    <a:lnTo>
                      <a:pt x="36" y="197"/>
                    </a:lnTo>
                    <a:lnTo>
                      <a:pt x="25" y="184"/>
                    </a:lnTo>
                    <a:lnTo>
                      <a:pt x="20" y="164"/>
                    </a:lnTo>
                    <a:lnTo>
                      <a:pt x="23" y="141"/>
                    </a:lnTo>
                    <a:lnTo>
                      <a:pt x="25" y="130"/>
                    </a:lnTo>
                    <a:lnTo>
                      <a:pt x="36" y="111"/>
                    </a:lnTo>
                    <a:lnTo>
                      <a:pt x="23" y="121"/>
                    </a:lnTo>
                    <a:lnTo>
                      <a:pt x="0" y="133"/>
                    </a:lnTo>
                    <a:lnTo>
                      <a:pt x="4" y="117"/>
                    </a:lnTo>
                    <a:lnTo>
                      <a:pt x="12" y="97"/>
                    </a:lnTo>
                    <a:lnTo>
                      <a:pt x="25" y="78"/>
                    </a:lnTo>
                    <a:lnTo>
                      <a:pt x="47" y="56"/>
                    </a:lnTo>
                    <a:lnTo>
                      <a:pt x="64" y="46"/>
                    </a:lnTo>
                    <a:lnTo>
                      <a:pt x="88" y="34"/>
                    </a:lnTo>
                    <a:lnTo>
                      <a:pt x="68" y="32"/>
                    </a:lnTo>
                    <a:lnTo>
                      <a:pt x="45" y="33"/>
                    </a:lnTo>
                    <a:lnTo>
                      <a:pt x="64" y="25"/>
                    </a:lnTo>
                    <a:lnTo>
                      <a:pt x="80" y="21"/>
                    </a:lnTo>
                    <a:lnTo>
                      <a:pt x="99" y="19"/>
                    </a:lnTo>
                    <a:lnTo>
                      <a:pt x="118" y="23"/>
                    </a:lnTo>
                    <a:lnTo>
                      <a:pt x="109" y="12"/>
                    </a:lnTo>
                    <a:lnTo>
                      <a:pt x="95" y="3"/>
                    </a:lnTo>
                    <a:lnTo>
                      <a:pt x="124" y="0"/>
                    </a:lnTo>
                    <a:lnTo>
                      <a:pt x="151" y="2"/>
                    </a:lnTo>
                    <a:lnTo>
                      <a:pt x="176" y="7"/>
                    </a:lnTo>
                    <a:lnTo>
                      <a:pt x="201" y="14"/>
                    </a:lnTo>
                    <a:lnTo>
                      <a:pt x="185" y="2"/>
                    </a:lnTo>
                    <a:lnTo>
                      <a:pt x="214" y="8"/>
                    </a:lnTo>
                    <a:lnTo>
                      <a:pt x="242" y="15"/>
                    </a:lnTo>
                    <a:lnTo>
                      <a:pt x="266" y="23"/>
                    </a:lnTo>
                    <a:lnTo>
                      <a:pt x="290" y="36"/>
                    </a:lnTo>
                    <a:lnTo>
                      <a:pt x="310" y="48"/>
                    </a:lnTo>
                    <a:lnTo>
                      <a:pt x="322" y="64"/>
                    </a:lnTo>
                    <a:lnTo>
                      <a:pt x="334" y="79"/>
                    </a:lnTo>
                    <a:lnTo>
                      <a:pt x="344" y="99"/>
                    </a:lnTo>
                    <a:lnTo>
                      <a:pt x="353" y="119"/>
                    </a:lnTo>
                    <a:lnTo>
                      <a:pt x="356" y="141"/>
                    </a:lnTo>
                    <a:lnTo>
                      <a:pt x="359" y="157"/>
                    </a:lnTo>
                    <a:lnTo>
                      <a:pt x="356" y="173"/>
                    </a:lnTo>
                    <a:lnTo>
                      <a:pt x="352" y="190"/>
                    </a:lnTo>
                    <a:lnTo>
                      <a:pt x="342" y="207"/>
                    </a:lnTo>
                    <a:lnTo>
                      <a:pt x="333" y="220"/>
                    </a:lnTo>
                    <a:lnTo>
                      <a:pt x="317" y="232"/>
                    </a:lnTo>
                    <a:lnTo>
                      <a:pt x="317" y="22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55" name="Freeform 396"/>
              <p:cNvSpPr>
                <a:spLocks/>
              </p:cNvSpPr>
              <p:nvPr/>
            </p:nvSpPr>
            <p:spPr bwMode="auto">
              <a:xfrm>
                <a:off x="3288" y="2018"/>
                <a:ext cx="84" cy="34"/>
              </a:xfrm>
              <a:custGeom>
                <a:avLst/>
                <a:gdLst>
                  <a:gd name="T0" fmla="*/ 0 w 253"/>
                  <a:gd name="T1" fmla="*/ 1 h 100"/>
                  <a:gd name="T2" fmla="*/ 0 w 253"/>
                  <a:gd name="T3" fmla="*/ 1 h 100"/>
                  <a:gd name="T4" fmla="*/ 0 w 253"/>
                  <a:gd name="T5" fmla="*/ 1 h 100"/>
                  <a:gd name="T6" fmla="*/ 0 w 253"/>
                  <a:gd name="T7" fmla="*/ 1 h 100"/>
                  <a:gd name="T8" fmla="*/ 0 w 253"/>
                  <a:gd name="T9" fmla="*/ 1 h 100"/>
                  <a:gd name="T10" fmla="*/ 0 w 253"/>
                  <a:gd name="T11" fmla="*/ 1 h 100"/>
                  <a:gd name="T12" fmla="*/ 1 w 253"/>
                  <a:gd name="T13" fmla="*/ 1 h 100"/>
                  <a:gd name="T14" fmla="*/ 1 w 253"/>
                  <a:gd name="T15" fmla="*/ 1 h 100"/>
                  <a:gd name="T16" fmla="*/ 1 w 253"/>
                  <a:gd name="T17" fmla="*/ 1 h 100"/>
                  <a:gd name="T18" fmla="*/ 2 w 253"/>
                  <a:gd name="T19" fmla="*/ 1 h 100"/>
                  <a:gd name="T20" fmla="*/ 2 w 253"/>
                  <a:gd name="T21" fmla="*/ 1 h 100"/>
                  <a:gd name="T22" fmla="*/ 2 w 253"/>
                  <a:gd name="T23" fmla="*/ 1 h 100"/>
                  <a:gd name="T24" fmla="*/ 3 w 253"/>
                  <a:gd name="T25" fmla="*/ 1 h 100"/>
                  <a:gd name="T26" fmla="*/ 3 w 253"/>
                  <a:gd name="T27" fmla="*/ 1 h 100"/>
                  <a:gd name="T28" fmla="*/ 3 w 253"/>
                  <a:gd name="T29" fmla="*/ 1 h 100"/>
                  <a:gd name="T30" fmla="*/ 3 w 253"/>
                  <a:gd name="T31" fmla="*/ 1 h 100"/>
                  <a:gd name="T32" fmla="*/ 3 w 253"/>
                  <a:gd name="T33" fmla="*/ 1 h 100"/>
                  <a:gd name="T34" fmla="*/ 3 w 253"/>
                  <a:gd name="T35" fmla="*/ 0 h 100"/>
                  <a:gd name="T36" fmla="*/ 3 w 253"/>
                  <a:gd name="T37" fmla="*/ 0 h 100"/>
                  <a:gd name="T38" fmla="*/ 3 w 253"/>
                  <a:gd name="T39" fmla="*/ 0 h 100"/>
                  <a:gd name="T40" fmla="*/ 3 w 253"/>
                  <a:gd name="T41" fmla="*/ 0 h 100"/>
                  <a:gd name="T42" fmla="*/ 3 w 253"/>
                  <a:gd name="T43" fmla="*/ 0 h 100"/>
                  <a:gd name="T44" fmla="*/ 3 w 253"/>
                  <a:gd name="T45" fmla="*/ 0 h 100"/>
                  <a:gd name="T46" fmla="*/ 2 w 253"/>
                  <a:gd name="T47" fmla="*/ 0 h 100"/>
                  <a:gd name="T48" fmla="*/ 2 w 253"/>
                  <a:gd name="T49" fmla="*/ 0 h 100"/>
                  <a:gd name="T50" fmla="*/ 2 w 253"/>
                  <a:gd name="T51" fmla="*/ 0 h 100"/>
                  <a:gd name="T52" fmla="*/ 2 w 253"/>
                  <a:gd name="T53" fmla="*/ 0 h 100"/>
                  <a:gd name="T54" fmla="*/ 2 w 253"/>
                  <a:gd name="T55" fmla="*/ 0 h 100"/>
                  <a:gd name="T56" fmla="*/ 1 w 253"/>
                  <a:gd name="T57" fmla="*/ 1 h 100"/>
                  <a:gd name="T58" fmla="*/ 1 w 253"/>
                  <a:gd name="T59" fmla="*/ 1 h 100"/>
                  <a:gd name="T60" fmla="*/ 1 w 253"/>
                  <a:gd name="T61" fmla="*/ 0 h 100"/>
                  <a:gd name="T62" fmla="*/ 0 w 253"/>
                  <a:gd name="T63" fmla="*/ 0 h 100"/>
                  <a:gd name="T64" fmla="*/ 0 w 253"/>
                  <a:gd name="T65" fmla="*/ 0 h 100"/>
                  <a:gd name="T66" fmla="*/ 0 w 253"/>
                  <a:gd name="T67" fmla="*/ 1 h 100"/>
                  <a:gd name="T68" fmla="*/ 0 w 253"/>
                  <a:gd name="T69" fmla="*/ 1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3"/>
                  <a:gd name="T106" fmla="*/ 0 h 100"/>
                  <a:gd name="T107" fmla="*/ 253 w 253"/>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3" h="100">
                    <a:moveTo>
                      <a:pt x="10" y="69"/>
                    </a:moveTo>
                    <a:lnTo>
                      <a:pt x="16" y="74"/>
                    </a:lnTo>
                    <a:lnTo>
                      <a:pt x="20" y="79"/>
                    </a:lnTo>
                    <a:lnTo>
                      <a:pt x="26" y="86"/>
                    </a:lnTo>
                    <a:lnTo>
                      <a:pt x="30" y="91"/>
                    </a:lnTo>
                    <a:lnTo>
                      <a:pt x="31" y="92"/>
                    </a:lnTo>
                    <a:lnTo>
                      <a:pt x="57" y="93"/>
                    </a:lnTo>
                    <a:lnTo>
                      <a:pt x="86" y="100"/>
                    </a:lnTo>
                    <a:lnTo>
                      <a:pt x="103" y="83"/>
                    </a:lnTo>
                    <a:lnTo>
                      <a:pt x="123" y="70"/>
                    </a:lnTo>
                    <a:lnTo>
                      <a:pt x="151" y="60"/>
                    </a:lnTo>
                    <a:lnTo>
                      <a:pt x="188" y="49"/>
                    </a:lnTo>
                    <a:lnTo>
                      <a:pt x="222" y="48"/>
                    </a:lnTo>
                    <a:lnTo>
                      <a:pt x="237" y="49"/>
                    </a:lnTo>
                    <a:lnTo>
                      <a:pt x="245" y="53"/>
                    </a:lnTo>
                    <a:lnTo>
                      <a:pt x="253" y="60"/>
                    </a:lnTo>
                    <a:lnTo>
                      <a:pt x="250" y="56"/>
                    </a:lnTo>
                    <a:lnTo>
                      <a:pt x="228" y="32"/>
                    </a:lnTo>
                    <a:lnTo>
                      <a:pt x="224" y="23"/>
                    </a:lnTo>
                    <a:lnTo>
                      <a:pt x="220" y="17"/>
                    </a:lnTo>
                    <a:lnTo>
                      <a:pt x="216" y="1"/>
                    </a:lnTo>
                    <a:lnTo>
                      <a:pt x="216" y="0"/>
                    </a:lnTo>
                    <a:lnTo>
                      <a:pt x="208" y="8"/>
                    </a:lnTo>
                    <a:lnTo>
                      <a:pt x="194" y="17"/>
                    </a:lnTo>
                    <a:lnTo>
                      <a:pt x="178" y="25"/>
                    </a:lnTo>
                    <a:lnTo>
                      <a:pt x="163" y="32"/>
                    </a:lnTo>
                    <a:lnTo>
                      <a:pt x="150" y="35"/>
                    </a:lnTo>
                    <a:lnTo>
                      <a:pt x="136" y="39"/>
                    </a:lnTo>
                    <a:lnTo>
                      <a:pt x="111" y="42"/>
                    </a:lnTo>
                    <a:lnTo>
                      <a:pt x="85" y="42"/>
                    </a:lnTo>
                    <a:lnTo>
                      <a:pt x="52" y="39"/>
                    </a:lnTo>
                    <a:lnTo>
                      <a:pt x="37" y="33"/>
                    </a:lnTo>
                    <a:lnTo>
                      <a:pt x="38" y="35"/>
                    </a:lnTo>
                    <a:lnTo>
                      <a:pt x="0" y="66"/>
                    </a:lnTo>
                    <a:lnTo>
                      <a:pt x="10" y="6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56" name="Freeform 397"/>
              <p:cNvSpPr>
                <a:spLocks/>
              </p:cNvSpPr>
              <p:nvPr/>
            </p:nvSpPr>
            <p:spPr bwMode="auto">
              <a:xfrm>
                <a:off x="3278" y="1955"/>
                <a:ext cx="94" cy="77"/>
              </a:xfrm>
              <a:custGeom>
                <a:avLst/>
                <a:gdLst>
                  <a:gd name="T0" fmla="*/ 1 w 283"/>
                  <a:gd name="T1" fmla="*/ 3 h 233"/>
                  <a:gd name="T2" fmla="*/ 1 w 283"/>
                  <a:gd name="T3" fmla="*/ 3 h 233"/>
                  <a:gd name="T4" fmla="*/ 0 w 283"/>
                  <a:gd name="T5" fmla="*/ 2 h 233"/>
                  <a:gd name="T6" fmla="*/ 0 w 283"/>
                  <a:gd name="T7" fmla="*/ 2 h 233"/>
                  <a:gd name="T8" fmla="*/ 0 w 283"/>
                  <a:gd name="T9" fmla="*/ 2 h 233"/>
                  <a:gd name="T10" fmla="*/ 0 w 283"/>
                  <a:gd name="T11" fmla="*/ 2 h 233"/>
                  <a:gd name="T12" fmla="*/ 0 w 283"/>
                  <a:gd name="T13" fmla="*/ 1 h 233"/>
                  <a:gd name="T14" fmla="*/ 0 w 283"/>
                  <a:gd name="T15" fmla="*/ 1 h 233"/>
                  <a:gd name="T16" fmla="*/ 0 w 283"/>
                  <a:gd name="T17" fmla="*/ 1 h 233"/>
                  <a:gd name="T18" fmla="*/ 0 w 283"/>
                  <a:gd name="T19" fmla="*/ 0 h 233"/>
                  <a:gd name="T20" fmla="*/ 0 w 283"/>
                  <a:gd name="T21" fmla="*/ 0 h 233"/>
                  <a:gd name="T22" fmla="*/ 0 w 283"/>
                  <a:gd name="T23" fmla="*/ 0 h 233"/>
                  <a:gd name="T24" fmla="*/ 1 w 283"/>
                  <a:gd name="T25" fmla="*/ 0 h 233"/>
                  <a:gd name="T26" fmla="*/ 1 w 283"/>
                  <a:gd name="T27" fmla="*/ 0 h 233"/>
                  <a:gd name="T28" fmla="*/ 1 w 283"/>
                  <a:gd name="T29" fmla="*/ 0 h 233"/>
                  <a:gd name="T30" fmla="*/ 1 w 283"/>
                  <a:gd name="T31" fmla="*/ 0 h 233"/>
                  <a:gd name="T32" fmla="*/ 1 w 283"/>
                  <a:gd name="T33" fmla="*/ 0 h 233"/>
                  <a:gd name="T34" fmla="*/ 1 w 283"/>
                  <a:gd name="T35" fmla="*/ 0 h 233"/>
                  <a:gd name="T36" fmla="*/ 1 w 283"/>
                  <a:gd name="T37" fmla="*/ 0 h 233"/>
                  <a:gd name="T38" fmla="*/ 2 w 283"/>
                  <a:gd name="T39" fmla="*/ 0 h 233"/>
                  <a:gd name="T40" fmla="*/ 2 w 283"/>
                  <a:gd name="T41" fmla="*/ 0 h 233"/>
                  <a:gd name="T42" fmla="*/ 2 w 283"/>
                  <a:gd name="T43" fmla="*/ 0 h 233"/>
                  <a:gd name="T44" fmla="*/ 2 w 283"/>
                  <a:gd name="T45" fmla="*/ 0 h 233"/>
                  <a:gd name="T46" fmla="*/ 3 w 283"/>
                  <a:gd name="T47" fmla="*/ 0 h 233"/>
                  <a:gd name="T48" fmla="*/ 3 w 283"/>
                  <a:gd name="T49" fmla="*/ 0 h 233"/>
                  <a:gd name="T50" fmla="*/ 3 w 283"/>
                  <a:gd name="T51" fmla="*/ 0 h 233"/>
                  <a:gd name="T52" fmla="*/ 3 w 283"/>
                  <a:gd name="T53" fmla="*/ 1 h 233"/>
                  <a:gd name="T54" fmla="*/ 3 w 283"/>
                  <a:gd name="T55" fmla="*/ 1 h 233"/>
                  <a:gd name="T56" fmla="*/ 3 w 283"/>
                  <a:gd name="T57" fmla="*/ 1 h 233"/>
                  <a:gd name="T58" fmla="*/ 3 w 283"/>
                  <a:gd name="T59" fmla="*/ 1 h 233"/>
                  <a:gd name="T60" fmla="*/ 3 w 283"/>
                  <a:gd name="T61" fmla="*/ 1 h 233"/>
                  <a:gd name="T62" fmla="*/ 3 w 283"/>
                  <a:gd name="T63" fmla="*/ 1 h 233"/>
                  <a:gd name="T64" fmla="*/ 3 w 283"/>
                  <a:gd name="T65" fmla="*/ 2 h 233"/>
                  <a:gd name="T66" fmla="*/ 3 w 283"/>
                  <a:gd name="T67" fmla="*/ 2 h 233"/>
                  <a:gd name="T68" fmla="*/ 3 w 283"/>
                  <a:gd name="T69" fmla="*/ 2 h 233"/>
                  <a:gd name="T70" fmla="*/ 3 w 283"/>
                  <a:gd name="T71" fmla="*/ 2 h 233"/>
                  <a:gd name="T72" fmla="*/ 3 w 283"/>
                  <a:gd name="T73" fmla="*/ 2 h 233"/>
                  <a:gd name="T74" fmla="*/ 3 w 283"/>
                  <a:gd name="T75" fmla="*/ 3 h 233"/>
                  <a:gd name="T76" fmla="*/ 3 w 283"/>
                  <a:gd name="T77" fmla="*/ 3 h 233"/>
                  <a:gd name="T78" fmla="*/ 2 w 283"/>
                  <a:gd name="T79" fmla="*/ 3 h 233"/>
                  <a:gd name="T80" fmla="*/ 2 w 283"/>
                  <a:gd name="T81" fmla="*/ 3 h 233"/>
                  <a:gd name="T82" fmla="*/ 2 w 283"/>
                  <a:gd name="T83" fmla="*/ 3 h 233"/>
                  <a:gd name="T84" fmla="*/ 2 w 283"/>
                  <a:gd name="T85" fmla="*/ 3 h 233"/>
                  <a:gd name="T86" fmla="*/ 1 w 283"/>
                  <a:gd name="T87" fmla="*/ 3 h 233"/>
                  <a:gd name="T88" fmla="*/ 1 w 283"/>
                  <a:gd name="T89" fmla="*/ 3 h 233"/>
                  <a:gd name="T90" fmla="*/ 1 w 283"/>
                  <a:gd name="T91" fmla="*/ 3 h 2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3"/>
                  <a:gd name="T139" fmla="*/ 0 h 233"/>
                  <a:gd name="T140" fmla="*/ 283 w 283"/>
                  <a:gd name="T141" fmla="*/ 233 h 2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3" h="233">
                    <a:moveTo>
                      <a:pt x="67" y="224"/>
                    </a:moveTo>
                    <a:lnTo>
                      <a:pt x="52" y="216"/>
                    </a:lnTo>
                    <a:lnTo>
                      <a:pt x="37" y="206"/>
                    </a:lnTo>
                    <a:lnTo>
                      <a:pt x="26" y="191"/>
                    </a:lnTo>
                    <a:lnTo>
                      <a:pt x="15" y="174"/>
                    </a:lnTo>
                    <a:lnTo>
                      <a:pt x="4" y="142"/>
                    </a:lnTo>
                    <a:lnTo>
                      <a:pt x="0" y="109"/>
                    </a:lnTo>
                    <a:lnTo>
                      <a:pt x="0" y="79"/>
                    </a:lnTo>
                    <a:lnTo>
                      <a:pt x="1" y="55"/>
                    </a:lnTo>
                    <a:lnTo>
                      <a:pt x="6" y="39"/>
                    </a:lnTo>
                    <a:lnTo>
                      <a:pt x="14" y="25"/>
                    </a:lnTo>
                    <a:lnTo>
                      <a:pt x="29" y="12"/>
                    </a:lnTo>
                    <a:lnTo>
                      <a:pt x="43" y="3"/>
                    </a:lnTo>
                    <a:lnTo>
                      <a:pt x="52" y="36"/>
                    </a:lnTo>
                    <a:lnTo>
                      <a:pt x="66" y="23"/>
                    </a:lnTo>
                    <a:lnTo>
                      <a:pt x="79" y="14"/>
                    </a:lnTo>
                    <a:lnTo>
                      <a:pt x="92" y="8"/>
                    </a:lnTo>
                    <a:lnTo>
                      <a:pt x="105" y="5"/>
                    </a:lnTo>
                    <a:lnTo>
                      <a:pt x="120" y="2"/>
                    </a:lnTo>
                    <a:lnTo>
                      <a:pt x="138" y="0"/>
                    </a:lnTo>
                    <a:lnTo>
                      <a:pt x="166" y="3"/>
                    </a:lnTo>
                    <a:lnTo>
                      <a:pt x="179" y="5"/>
                    </a:lnTo>
                    <a:lnTo>
                      <a:pt x="192" y="7"/>
                    </a:lnTo>
                    <a:lnTo>
                      <a:pt x="206" y="13"/>
                    </a:lnTo>
                    <a:lnTo>
                      <a:pt x="219" y="23"/>
                    </a:lnTo>
                    <a:lnTo>
                      <a:pt x="230" y="33"/>
                    </a:lnTo>
                    <a:lnTo>
                      <a:pt x="240" y="49"/>
                    </a:lnTo>
                    <a:lnTo>
                      <a:pt x="245" y="66"/>
                    </a:lnTo>
                    <a:lnTo>
                      <a:pt x="248" y="91"/>
                    </a:lnTo>
                    <a:lnTo>
                      <a:pt x="263" y="81"/>
                    </a:lnTo>
                    <a:lnTo>
                      <a:pt x="278" y="69"/>
                    </a:lnTo>
                    <a:lnTo>
                      <a:pt x="283" y="109"/>
                    </a:lnTo>
                    <a:lnTo>
                      <a:pt x="267" y="151"/>
                    </a:lnTo>
                    <a:lnTo>
                      <a:pt x="260" y="168"/>
                    </a:lnTo>
                    <a:lnTo>
                      <a:pt x="250" y="185"/>
                    </a:lnTo>
                    <a:lnTo>
                      <a:pt x="246" y="190"/>
                    </a:lnTo>
                    <a:lnTo>
                      <a:pt x="238" y="198"/>
                    </a:lnTo>
                    <a:lnTo>
                      <a:pt x="224" y="208"/>
                    </a:lnTo>
                    <a:lnTo>
                      <a:pt x="208" y="216"/>
                    </a:lnTo>
                    <a:lnTo>
                      <a:pt x="193" y="221"/>
                    </a:lnTo>
                    <a:lnTo>
                      <a:pt x="180" y="225"/>
                    </a:lnTo>
                    <a:lnTo>
                      <a:pt x="166" y="230"/>
                    </a:lnTo>
                    <a:lnTo>
                      <a:pt x="141" y="233"/>
                    </a:lnTo>
                    <a:lnTo>
                      <a:pt x="115" y="233"/>
                    </a:lnTo>
                    <a:lnTo>
                      <a:pt x="82" y="228"/>
                    </a:lnTo>
                    <a:lnTo>
                      <a:pt x="67" y="22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57" name="Freeform 398"/>
              <p:cNvSpPr>
                <a:spLocks/>
              </p:cNvSpPr>
              <p:nvPr/>
            </p:nvSpPr>
            <p:spPr bwMode="auto">
              <a:xfrm>
                <a:off x="3297" y="2034"/>
                <a:ext cx="81" cy="51"/>
              </a:xfrm>
              <a:custGeom>
                <a:avLst/>
                <a:gdLst>
                  <a:gd name="T0" fmla="*/ 0 w 241"/>
                  <a:gd name="T1" fmla="*/ 1 h 153"/>
                  <a:gd name="T2" fmla="*/ 0 w 241"/>
                  <a:gd name="T3" fmla="*/ 1 h 153"/>
                  <a:gd name="T4" fmla="*/ 0 w 241"/>
                  <a:gd name="T5" fmla="*/ 1 h 153"/>
                  <a:gd name="T6" fmla="*/ 0 w 241"/>
                  <a:gd name="T7" fmla="*/ 1 h 153"/>
                  <a:gd name="T8" fmla="*/ 0 w 241"/>
                  <a:gd name="T9" fmla="*/ 2 h 153"/>
                  <a:gd name="T10" fmla="*/ 1 w 241"/>
                  <a:gd name="T11" fmla="*/ 2 h 153"/>
                  <a:gd name="T12" fmla="*/ 1 w 241"/>
                  <a:gd name="T13" fmla="*/ 2 h 153"/>
                  <a:gd name="T14" fmla="*/ 1 w 241"/>
                  <a:gd name="T15" fmla="*/ 2 h 153"/>
                  <a:gd name="T16" fmla="*/ 1 w 241"/>
                  <a:gd name="T17" fmla="*/ 2 h 153"/>
                  <a:gd name="T18" fmla="*/ 1 w 241"/>
                  <a:gd name="T19" fmla="*/ 1 h 153"/>
                  <a:gd name="T20" fmla="*/ 1 w 241"/>
                  <a:gd name="T21" fmla="*/ 1 h 153"/>
                  <a:gd name="T22" fmla="*/ 1 w 241"/>
                  <a:gd name="T23" fmla="*/ 1 h 153"/>
                  <a:gd name="T24" fmla="*/ 1 w 241"/>
                  <a:gd name="T25" fmla="*/ 1 h 153"/>
                  <a:gd name="T26" fmla="*/ 2 w 241"/>
                  <a:gd name="T27" fmla="*/ 1 h 153"/>
                  <a:gd name="T28" fmla="*/ 2 w 241"/>
                  <a:gd name="T29" fmla="*/ 1 h 153"/>
                  <a:gd name="T30" fmla="*/ 2 w 241"/>
                  <a:gd name="T31" fmla="*/ 1 h 153"/>
                  <a:gd name="T32" fmla="*/ 3 w 241"/>
                  <a:gd name="T33" fmla="*/ 1 h 153"/>
                  <a:gd name="T34" fmla="*/ 3 w 241"/>
                  <a:gd name="T35" fmla="*/ 1 h 153"/>
                  <a:gd name="T36" fmla="*/ 3 w 241"/>
                  <a:gd name="T37" fmla="*/ 1 h 153"/>
                  <a:gd name="T38" fmla="*/ 3 w 241"/>
                  <a:gd name="T39" fmla="*/ 1 h 153"/>
                  <a:gd name="T40" fmla="*/ 3 w 241"/>
                  <a:gd name="T41" fmla="*/ 1 h 153"/>
                  <a:gd name="T42" fmla="*/ 3 w 241"/>
                  <a:gd name="T43" fmla="*/ 0 h 153"/>
                  <a:gd name="T44" fmla="*/ 3 w 241"/>
                  <a:gd name="T45" fmla="*/ 0 h 153"/>
                  <a:gd name="T46" fmla="*/ 3 w 241"/>
                  <a:gd name="T47" fmla="*/ 0 h 153"/>
                  <a:gd name="T48" fmla="*/ 3 w 241"/>
                  <a:gd name="T49" fmla="*/ 0 h 153"/>
                  <a:gd name="T50" fmla="*/ 2 w 241"/>
                  <a:gd name="T51" fmla="*/ 0 h 153"/>
                  <a:gd name="T52" fmla="*/ 2 w 241"/>
                  <a:gd name="T53" fmla="*/ 0 h 153"/>
                  <a:gd name="T54" fmla="*/ 1 w 241"/>
                  <a:gd name="T55" fmla="*/ 0 h 153"/>
                  <a:gd name="T56" fmla="*/ 1 w 241"/>
                  <a:gd name="T57" fmla="*/ 0 h 153"/>
                  <a:gd name="T58" fmla="*/ 1 w 241"/>
                  <a:gd name="T59" fmla="*/ 0 h 153"/>
                  <a:gd name="T60" fmla="*/ 1 w 241"/>
                  <a:gd name="T61" fmla="*/ 1 h 153"/>
                  <a:gd name="T62" fmla="*/ 0 w 241"/>
                  <a:gd name="T63" fmla="*/ 1 h 153"/>
                  <a:gd name="T64" fmla="*/ 0 w 241"/>
                  <a:gd name="T65" fmla="*/ 1 h 153"/>
                  <a:gd name="T66" fmla="*/ 0 w 241"/>
                  <a:gd name="T67" fmla="*/ 1 h 1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1"/>
                  <a:gd name="T103" fmla="*/ 0 h 153"/>
                  <a:gd name="T104" fmla="*/ 241 w 241"/>
                  <a:gd name="T105" fmla="*/ 153 h 1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1" h="153">
                    <a:moveTo>
                      <a:pt x="0" y="45"/>
                    </a:moveTo>
                    <a:lnTo>
                      <a:pt x="3" y="55"/>
                    </a:lnTo>
                    <a:lnTo>
                      <a:pt x="9" y="78"/>
                    </a:lnTo>
                    <a:lnTo>
                      <a:pt x="16" y="110"/>
                    </a:lnTo>
                    <a:lnTo>
                      <a:pt x="40" y="123"/>
                    </a:lnTo>
                    <a:lnTo>
                      <a:pt x="55" y="133"/>
                    </a:lnTo>
                    <a:lnTo>
                      <a:pt x="68" y="153"/>
                    </a:lnTo>
                    <a:lnTo>
                      <a:pt x="80" y="143"/>
                    </a:lnTo>
                    <a:lnTo>
                      <a:pt x="102" y="128"/>
                    </a:lnTo>
                    <a:lnTo>
                      <a:pt x="100" y="120"/>
                    </a:lnTo>
                    <a:lnTo>
                      <a:pt x="102" y="98"/>
                    </a:lnTo>
                    <a:lnTo>
                      <a:pt x="106" y="85"/>
                    </a:lnTo>
                    <a:lnTo>
                      <a:pt x="115" y="73"/>
                    </a:lnTo>
                    <a:lnTo>
                      <a:pt x="126" y="61"/>
                    </a:lnTo>
                    <a:lnTo>
                      <a:pt x="158" y="45"/>
                    </a:lnTo>
                    <a:lnTo>
                      <a:pt x="185" y="42"/>
                    </a:lnTo>
                    <a:lnTo>
                      <a:pt x="212" y="44"/>
                    </a:lnTo>
                    <a:lnTo>
                      <a:pt x="226" y="49"/>
                    </a:lnTo>
                    <a:lnTo>
                      <a:pt x="235" y="53"/>
                    </a:lnTo>
                    <a:lnTo>
                      <a:pt x="241" y="59"/>
                    </a:lnTo>
                    <a:lnTo>
                      <a:pt x="240" y="56"/>
                    </a:lnTo>
                    <a:lnTo>
                      <a:pt x="228" y="25"/>
                    </a:lnTo>
                    <a:lnTo>
                      <a:pt x="224" y="13"/>
                    </a:lnTo>
                    <a:lnTo>
                      <a:pt x="215" y="7"/>
                    </a:lnTo>
                    <a:lnTo>
                      <a:pt x="207" y="2"/>
                    </a:lnTo>
                    <a:lnTo>
                      <a:pt x="193" y="0"/>
                    </a:lnTo>
                    <a:lnTo>
                      <a:pt x="158" y="3"/>
                    </a:lnTo>
                    <a:lnTo>
                      <a:pt x="119" y="13"/>
                    </a:lnTo>
                    <a:lnTo>
                      <a:pt x="92" y="25"/>
                    </a:lnTo>
                    <a:lnTo>
                      <a:pt x="70" y="39"/>
                    </a:lnTo>
                    <a:lnTo>
                      <a:pt x="55" y="53"/>
                    </a:lnTo>
                    <a:lnTo>
                      <a:pt x="27" y="47"/>
                    </a:lnTo>
                    <a:lnTo>
                      <a:pt x="1" y="45"/>
                    </a:lnTo>
                    <a:lnTo>
                      <a:pt x="0" y="4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58" name="Freeform 399"/>
              <p:cNvSpPr>
                <a:spLocks/>
              </p:cNvSpPr>
              <p:nvPr/>
            </p:nvSpPr>
            <p:spPr bwMode="auto">
              <a:xfrm>
                <a:off x="3230" y="2160"/>
                <a:ext cx="22" cy="18"/>
              </a:xfrm>
              <a:custGeom>
                <a:avLst/>
                <a:gdLst>
                  <a:gd name="T0" fmla="*/ 0 w 67"/>
                  <a:gd name="T1" fmla="*/ 0 h 54"/>
                  <a:gd name="T2" fmla="*/ 0 w 67"/>
                  <a:gd name="T3" fmla="*/ 0 h 54"/>
                  <a:gd name="T4" fmla="*/ 1 w 67"/>
                  <a:gd name="T5" fmla="*/ 0 h 54"/>
                  <a:gd name="T6" fmla="*/ 1 w 67"/>
                  <a:gd name="T7" fmla="*/ 0 h 54"/>
                  <a:gd name="T8" fmla="*/ 1 w 67"/>
                  <a:gd name="T9" fmla="*/ 0 h 54"/>
                  <a:gd name="T10" fmla="*/ 1 w 67"/>
                  <a:gd name="T11" fmla="*/ 1 h 54"/>
                  <a:gd name="T12" fmla="*/ 1 w 67"/>
                  <a:gd name="T13" fmla="*/ 1 h 54"/>
                  <a:gd name="T14" fmla="*/ 1 w 67"/>
                  <a:gd name="T15" fmla="*/ 1 h 54"/>
                  <a:gd name="T16" fmla="*/ 1 w 67"/>
                  <a:gd name="T17" fmla="*/ 1 h 54"/>
                  <a:gd name="T18" fmla="*/ 0 w 67"/>
                  <a:gd name="T19" fmla="*/ 0 h 54"/>
                  <a:gd name="T20" fmla="*/ 0 w 67"/>
                  <a:gd name="T21" fmla="*/ 0 h 54"/>
                  <a:gd name="T22" fmla="*/ 0 w 67"/>
                  <a:gd name="T23" fmla="*/ 0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
                  <a:gd name="T37" fmla="*/ 0 h 54"/>
                  <a:gd name="T38" fmla="*/ 67 w 67"/>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 h="54">
                    <a:moveTo>
                      <a:pt x="19" y="0"/>
                    </a:moveTo>
                    <a:lnTo>
                      <a:pt x="31" y="12"/>
                    </a:lnTo>
                    <a:lnTo>
                      <a:pt x="53" y="24"/>
                    </a:lnTo>
                    <a:lnTo>
                      <a:pt x="62" y="31"/>
                    </a:lnTo>
                    <a:lnTo>
                      <a:pt x="66" y="38"/>
                    </a:lnTo>
                    <a:lnTo>
                      <a:pt x="67" y="43"/>
                    </a:lnTo>
                    <a:lnTo>
                      <a:pt x="65" y="53"/>
                    </a:lnTo>
                    <a:lnTo>
                      <a:pt x="54" y="54"/>
                    </a:lnTo>
                    <a:lnTo>
                      <a:pt x="45" y="53"/>
                    </a:lnTo>
                    <a:lnTo>
                      <a:pt x="18" y="40"/>
                    </a:lnTo>
                    <a:lnTo>
                      <a:pt x="0" y="33"/>
                    </a:lnTo>
                    <a:lnTo>
                      <a:pt x="19"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59" name="Freeform 400"/>
              <p:cNvSpPr>
                <a:spLocks/>
              </p:cNvSpPr>
              <p:nvPr/>
            </p:nvSpPr>
            <p:spPr bwMode="auto">
              <a:xfrm>
                <a:off x="3210" y="2147"/>
                <a:ext cx="106" cy="57"/>
              </a:xfrm>
              <a:custGeom>
                <a:avLst/>
                <a:gdLst>
                  <a:gd name="T0" fmla="*/ 0 w 318"/>
                  <a:gd name="T1" fmla="*/ 2 h 171"/>
                  <a:gd name="T2" fmla="*/ 0 w 318"/>
                  <a:gd name="T3" fmla="*/ 2 h 171"/>
                  <a:gd name="T4" fmla="*/ 0 w 318"/>
                  <a:gd name="T5" fmla="*/ 2 h 171"/>
                  <a:gd name="T6" fmla="*/ 0 w 318"/>
                  <a:gd name="T7" fmla="*/ 2 h 171"/>
                  <a:gd name="T8" fmla="*/ 0 w 318"/>
                  <a:gd name="T9" fmla="*/ 2 h 171"/>
                  <a:gd name="T10" fmla="*/ 0 w 318"/>
                  <a:gd name="T11" fmla="*/ 2 h 171"/>
                  <a:gd name="T12" fmla="*/ 0 w 318"/>
                  <a:gd name="T13" fmla="*/ 2 h 171"/>
                  <a:gd name="T14" fmla="*/ 0 w 318"/>
                  <a:gd name="T15" fmla="*/ 1 h 171"/>
                  <a:gd name="T16" fmla="*/ 0 w 318"/>
                  <a:gd name="T17" fmla="*/ 1 h 171"/>
                  <a:gd name="T18" fmla="*/ 0 w 318"/>
                  <a:gd name="T19" fmla="*/ 1 h 171"/>
                  <a:gd name="T20" fmla="*/ 0 w 318"/>
                  <a:gd name="T21" fmla="*/ 1 h 171"/>
                  <a:gd name="T22" fmla="*/ 0 w 318"/>
                  <a:gd name="T23" fmla="*/ 1 h 171"/>
                  <a:gd name="T24" fmla="*/ 0 w 318"/>
                  <a:gd name="T25" fmla="*/ 1 h 171"/>
                  <a:gd name="T26" fmla="*/ 0 w 318"/>
                  <a:gd name="T27" fmla="*/ 1 h 171"/>
                  <a:gd name="T28" fmla="*/ 0 w 318"/>
                  <a:gd name="T29" fmla="*/ 1 h 171"/>
                  <a:gd name="T30" fmla="*/ 0 w 318"/>
                  <a:gd name="T31" fmla="*/ 1 h 171"/>
                  <a:gd name="T32" fmla="*/ 0 w 318"/>
                  <a:gd name="T33" fmla="*/ 1 h 171"/>
                  <a:gd name="T34" fmla="*/ 0 w 318"/>
                  <a:gd name="T35" fmla="*/ 1 h 171"/>
                  <a:gd name="T36" fmla="*/ 1 w 318"/>
                  <a:gd name="T37" fmla="*/ 1 h 171"/>
                  <a:gd name="T38" fmla="*/ 1 w 318"/>
                  <a:gd name="T39" fmla="*/ 1 h 171"/>
                  <a:gd name="T40" fmla="*/ 1 w 318"/>
                  <a:gd name="T41" fmla="*/ 1 h 171"/>
                  <a:gd name="T42" fmla="*/ 1 w 318"/>
                  <a:gd name="T43" fmla="*/ 1 h 171"/>
                  <a:gd name="T44" fmla="*/ 2 w 318"/>
                  <a:gd name="T45" fmla="*/ 1 h 171"/>
                  <a:gd name="T46" fmla="*/ 2 w 318"/>
                  <a:gd name="T47" fmla="*/ 1 h 171"/>
                  <a:gd name="T48" fmla="*/ 2 w 318"/>
                  <a:gd name="T49" fmla="*/ 1 h 171"/>
                  <a:gd name="T50" fmla="*/ 1 w 318"/>
                  <a:gd name="T51" fmla="*/ 1 h 171"/>
                  <a:gd name="T52" fmla="*/ 1 w 318"/>
                  <a:gd name="T53" fmla="*/ 1 h 171"/>
                  <a:gd name="T54" fmla="*/ 1 w 318"/>
                  <a:gd name="T55" fmla="*/ 1 h 171"/>
                  <a:gd name="T56" fmla="*/ 1 w 318"/>
                  <a:gd name="T57" fmla="*/ 0 h 171"/>
                  <a:gd name="T58" fmla="*/ 1 w 318"/>
                  <a:gd name="T59" fmla="*/ 0 h 171"/>
                  <a:gd name="T60" fmla="*/ 1 w 318"/>
                  <a:gd name="T61" fmla="*/ 0 h 171"/>
                  <a:gd name="T62" fmla="*/ 1 w 318"/>
                  <a:gd name="T63" fmla="*/ 0 h 171"/>
                  <a:gd name="T64" fmla="*/ 1 w 318"/>
                  <a:gd name="T65" fmla="*/ 0 h 171"/>
                  <a:gd name="T66" fmla="*/ 1 w 318"/>
                  <a:gd name="T67" fmla="*/ 0 h 171"/>
                  <a:gd name="T68" fmla="*/ 1 w 318"/>
                  <a:gd name="T69" fmla="*/ 0 h 171"/>
                  <a:gd name="T70" fmla="*/ 2 w 318"/>
                  <a:gd name="T71" fmla="*/ 0 h 171"/>
                  <a:gd name="T72" fmla="*/ 2 w 318"/>
                  <a:gd name="T73" fmla="*/ 0 h 171"/>
                  <a:gd name="T74" fmla="*/ 2 w 318"/>
                  <a:gd name="T75" fmla="*/ 1 h 171"/>
                  <a:gd name="T76" fmla="*/ 3 w 318"/>
                  <a:gd name="T77" fmla="*/ 1 h 171"/>
                  <a:gd name="T78" fmla="*/ 3 w 318"/>
                  <a:gd name="T79" fmla="*/ 1 h 171"/>
                  <a:gd name="T80" fmla="*/ 4 w 318"/>
                  <a:gd name="T81" fmla="*/ 2 h 171"/>
                  <a:gd name="T82" fmla="*/ 4 w 318"/>
                  <a:gd name="T83" fmla="*/ 2 h 171"/>
                  <a:gd name="T84" fmla="*/ 4 w 318"/>
                  <a:gd name="T85" fmla="*/ 2 h 171"/>
                  <a:gd name="T86" fmla="*/ 3 w 318"/>
                  <a:gd name="T87" fmla="*/ 2 h 171"/>
                  <a:gd name="T88" fmla="*/ 3 w 318"/>
                  <a:gd name="T89" fmla="*/ 2 h 171"/>
                  <a:gd name="T90" fmla="*/ 3 w 318"/>
                  <a:gd name="T91" fmla="*/ 2 h 171"/>
                  <a:gd name="T92" fmla="*/ 0 w 318"/>
                  <a:gd name="T93" fmla="*/ 2 h 17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18"/>
                  <a:gd name="T142" fmla="*/ 0 h 171"/>
                  <a:gd name="T143" fmla="*/ 318 w 318"/>
                  <a:gd name="T144" fmla="*/ 171 h 17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18" h="171">
                    <a:moveTo>
                      <a:pt x="25" y="169"/>
                    </a:moveTo>
                    <a:lnTo>
                      <a:pt x="15" y="162"/>
                    </a:lnTo>
                    <a:lnTo>
                      <a:pt x="13" y="151"/>
                    </a:lnTo>
                    <a:lnTo>
                      <a:pt x="18" y="140"/>
                    </a:lnTo>
                    <a:lnTo>
                      <a:pt x="23" y="135"/>
                    </a:lnTo>
                    <a:lnTo>
                      <a:pt x="11" y="129"/>
                    </a:lnTo>
                    <a:lnTo>
                      <a:pt x="8" y="123"/>
                    </a:lnTo>
                    <a:lnTo>
                      <a:pt x="6" y="117"/>
                    </a:lnTo>
                    <a:lnTo>
                      <a:pt x="8" y="109"/>
                    </a:lnTo>
                    <a:lnTo>
                      <a:pt x="13" y="103"/>
                    </a:lnTo>
                    <a:lnTo>
                      <a:pt x="3" y="95"/>
                    </a:lnTo>
                    <a:lnTo>
                      <a:pt x="0" y="88"/>
                    </a:lnTo>
                    <a:lnTo>
                      <a:pt x="0" y="81"/>
                    </a:lnTo>
                    <a:lnTo>
                      <a:pt x="7" y="66"/>
                    </a:lnTo>
                    <a:lnTo>
                      <a:pt x="13" y="62"/>
                    </a:lnTo>
                    <a:lnTo>
                      <a:pt x="18" y="59"/>
                    </a:lnTo>
                    <a:lnTo>
                      <a:pt x="28" y="58"/>
                    </a:lnTo>
                    <a:lnTo>
                      <a:pt x="36" y="61"/>
                    </a:lnTo>
                    <a:lnTo>
                      <a:pt x="59" y="71"/>
                    </a:lnTo>
                    <a:lnTo>
                      <a:pt x="76" y="78"/>
                    </a:lnTo>
                    <a:lnTo>
                      <a:pt x="103" y="91"/>
                    </a:lnTo>
                    <a:lnTo>
                      <a:pt x="112" y="92"/>
                    </a:lnTo>
                    <a:lnTo>
                      <a:pt x="123" y="91"/>
                    </a:lnTo>
                    <a:lnTo>
                      <a:pt x="125" y="81"/>
                    </a:lnTo>
                    <a:lnTo>
                      <a:pt x="124" y="76"/>
                    </a:lnTo>
                    <a:lnTo>
                      <a:pt x="119" y="69"/>
                    </a:lnTo>
                    <a:lnTo>
                      <a:pt x="111" y="62"/>
                    </a:lnTo>
                    <a:lnTo>
                      <a:pt x="89" y="49"/>
                    </a:lnTo>
                    <a:lnTo>
                      <a:pt x="77" y="39"/>
                    </a:lnTo>
                    <a:lnTo>
                      <a:pt x="71" y="28"/>
                    </a:lnTo>
                    <a:lnTo>
                      <a:pt x="74" y="17"/>
                    </a:lnTo>
                    <a:lnTo>
                      <a:pt x="80" y="7"/>
                    </a:lnTo>
                    <a:lnTo>
                      <a:pt x="89" y="0"/>
                    </a:lnTo>
                    <a:lnTo>
                      <a:pt x="100" y="7"/>
                    </a:lnTo>
                    <a:lnTo>
                      <a:pt x="112" y="18"/>
                    </a:lnTo>
                    <a:lnTo>
                      <a:pt x="137" y="29"/>
                    </a:lnTo>
                    <a:lnTo>
                      <a:pt x="150" y="39"/>
                    </a:lnTo>
                    <a:lnTo>
                      <a:pt x="195" y="57"/>
                    </a:lnTo>
                    <a:lnTo>
                      <a:pt x="239" y="83"/>
                    </a:lnTo>
                    <a:lnTo>
                      <a:pt x="282" y="111"/>
                    </a:lnTo>
                    <a:lnTo>
                      <a:pt x="318" y="137"/>
                    </a:lnTo>
                    <a:lnTo>
                      <a:pt x="309" y="148"/>
                    </a:lnTo>
                    <a:lnTo>
                      <a:pt x="284" y="168"/>
                    </a:lnTo>
                    <a:lnTo>
                      <a:pt x="268" y="171"/>
                    </a:lnTo>
                    <a:lnTo>
                      <a:pt x="232" y="171"/>
                    </a:lnTo>
                    <a:lnTo>
                      <a:pt x="232" y="163"/>
                    </a:lnTo>
                    <a:lnTo>
                      <a:pt x="25" y="16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60" name="Freeform 401"/>
              <p:cNvSpPr>
                <a:spLocks/>
              </p:cNvSpPr>
              <p:nvPr/>
            </p:nvSpPr>
            <p:spPr bwMode="auto">
              <a:xfrm>
                <a:off x="3227" y="2241"/>
                <a:ext cx="59" cy="31"/>
              </a:xfrm>
              <a:custGeom>
                <a:avLst/>
                <a:gdLst>
                  <a:gd name="T0" fmla="*/ 0 w 178"/>
                  <a:gd name="T1" fmla="*/ 0 h 93"/>
                  <a:gd name="T2" fmla="*/ 0 w 178"/>
                  <a:gd name="T3" fmla="*/ 1 h 93"/>
                  <a:gd name="T4" fmla="*/ 1 w 178"/>
                  <a:gd name="T5" fmla="*/ 1 h 93"/>
                  <a:gd name="T6" fmla="*/ 2 w 178"/>
                  <a:gd name="T7" fmla="*/ 0 h 93"/>
                  <a:gd name="T8" fmla="*/ 2 w 178"/>
                  <a:gd name="T9" fmla="*/ 0 h 93"/>
                  <a:gd name="T10" fmla="*/ 2 w 178"/>
                  <a:gd name="T11" fmla="*/ 0 h 93"/>
                  <a:gd name="T12" fmla="*/ 1 w 178"/>
                  <a:gd name="T13" fmla="*/ 0 h 93"/>
                  <a:gd name="T14" fmla="*/ 1 w 178"/>
                  <a:gd name="T15" fmla="*/ 0 h 93"/>
                  <a:gd name="T16" fmla="*/ 1 w 178"/>
                  <a:gd name="T17" fmla="*/ 0 h 93"/>
                  <a:gd name="T18" fmla="*/ 0 w 178"/>
                  <a:gd name="T19" fmla="*/ 0 h 93"/>
                  <a:gd name="T20" fmla="*/ 0 w 178"/>
                  <a:gd name="T21" fmla="*/ 0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8"/>
                  <a:gd name="T34" fmla="*/ 0 h 93"/>
                  <a:gd name="T35" fmla="*/ 178 w 178"/>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8" h="93">
                    <a:moveTo>
                      <a:pt x="0" y="39"/>
                    </a:moveTo>
                    <a:lnTo>
                      <a:pt x="28" y="93"/>
                    </a:lnTo>
                    <a:lnTo>
                      <a:pt x="107" y="71"/>
                    </a:lnTo>
                    <a:lnTo>
                      <a:pt x="178" y="37"/>
                    </a:lnTo>
                    <a:lnTo>
                      <a:pt x="156" y="0"/>
                    </a:lnTo>
                    <a:lnTo>
                      <a:pt x="146" y="5"/>
                    </a:lnTo>
                    <a:lnTo>
                      <a:pt x="107" y="16"/>
                    </a:lnTo>
                    <a:lnTo>
                      <a:pt x="82" y="24"/>
                    </a:lnTo>
                    <a:lnTo>
                      <a:pt x="54" y="29"/>
                    </a:lnTo>
                    <a:lnTo>
                      <a:pt x="0" y="37"/>
                    </a:lnTo>
                    <a:lnTo>
                      <a:pt x="0" y="3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61" name="Freeform 402"/>
              <p:cNvSpPr>
                <a:spLocks/>
              </p:cNvSpPr>
              <p:nvPr/>
            </p:nvSpPr>
            <p:spPr bwMode="auto">
              <a:xfrm>
                <a:off x="3278" y="2234"/>
                <a:ext cx="51" cy="76"/>
              </a:xfrm>
              <a:custGeom>
                <a:avLst/>
                <a:gdLst>
                  <a:gd name="T0" fmla="*/ 0 w 154"/>
                  <a:gd name="T1" fmla="*/ 3 h 226"/>
                  <a:gd name="T2" fmla="*/ 1 w 154"/>
                  <a:gd name="T3" fmla="*/ 2 h 226"/>
                  <a:gd name="T4" fmla="*/ 1 w 154"/>
                  <a:gd name="T5" fmla="*/ 2 h 226"/>
                  <a:gd name="T6" fmla="*/ 2 w 154"/>
                  <a:gd name="T7" fmla="*/ 2 h 226"/>
                  <a:gd name="T8" fmla="*/ 2 w 154"/>
                  <a:gd name="T9" fmla="*/ 1 h 226"/>
                  <a:gd name="T10" fmla="*/ 1 w 154"/>
                  <a:gd name="T11" fmla="*/ 0 h 226"/>
                  <a:gd name="T12" fmla="*/ 1 w 154"/>
                  <a:gd name="T13" fmla="*/ 0 h 226"/>
                  <a:gd name="T14" fmla="*/ 0 w 154"/>
                  <a:gd name="T15" fmla="*/ 0 h 226"/>
                  <a:gd name="T16" fmla="*/ 0 w 154"/>
                  <a:gd name="T17" fmla="*/ 0 h 226"/>
                  <a:gd name="T18" fmla="*/ 0 w 154"/>
                  <a:gd name="T19" fmla="*/ 1 h 226"/>
                  <a:gd name="T20" fmla="*/ 1 w 154"/>
                  <a:gd name="T21" fmla="*/ 1 h 226"/>
                  <a:gd name="T22" fmla="*/ 1 w 154"/>
                  <a:gd name="T23" fmla="*/ 1 h 226"/>
                  <a:gd name="T24" fmla="*/ 1 w 154"/>
                  <a:gd name="T25" fmla="*/ 2 h 226"/>
                  <a:gd name="T26" fmla="*/ 1 w 154"/>
                  <a:gd name="T27" fmla="*/ 2 h 226"/>
                  <a:gd name="T28" fmla="*/ 0 w 154"/>
                  <a:gd name="T29" fmla="*/ 3 h 226"/>
                  <a:gd name="T30" fmla="*/ 0 w 154"/>
                  <a:gd name="T31" fmla="*/ 3 h 2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4"/>
                  <a:gd name="T49" fmla="*/ 0 h 226"/>
                  <a:gd name="T50" fmla="*/ 154 w 154"/>
                  <a:gd name="T51" fmla="*/ 226 h 2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4" h="226">
                    <a:moveTo>
                      <a:pt x="4" y="226"/>
                    </a:moveTo>
                    <a:lnTo>
                      <a:pt x="66" y="195"/>
                    </a:lnTo>
                    <a:lnTo>
                      <a:pt x="119" y="166"/>
                    </a:lnTo>
                    <a:lnTo>
                      <a:pt x="154" y="143"/>
                    </a:lnTo>
                    <a:lnTo>
                      <a:pt x="127" y="70"/>
                    </a:lnTo>
                    <a:lnTo>
                      <a:pt x="94" y="0"/>
                    </a:lnTo>
                    <a:lnTo>
                      <a:pt x="63" y="5"/>
                    </a:lnTo>
                    <a:lnTo>
                      <a:pt x="23" y="11"/>
                    </a:lnTo>
                    <a:lnTo>
                      <a:pt x="7" y="18"/>
                    </a:lnTo>
                    <a:lnTo>
                      <a:pt x="28" y="59"/>
                    </a:lnTo>
                    <a:lnTo>
                      <a:pt x="57" y="96"/>
                    </a:lnTo>
                    <a:lnTo>
                      <a:pt x="77" y="114"/>
                    </a:lnTo>
                    <a:lnTo>
                      <a:pt x="88" y="127"/>
                    </a:lnTo>
                    <a:lnTo>
                      <a:pt x="90" y="142"/>
                    </a:lnTo>
                    <a:lnTo>
                      <a:pt x="0" y="205"/>
                    </a:lnTo>
                    <a:lnTo>
                      <a:pt x="4" y="22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62" name="Freeform 403"/>
              <p:cNvSpPr>
                <a:spLocks/>
              </p:cNvSpPr>
              <p:nvPr/>
            </p:nvSpPr>
            <p:spPr bwMode="auto">
              <a:xfrm>
                <a:off x="3238" y="2253"/>
                <a:ext cx="69" cy="67"/>
              </a:xfrm>
              <a:custGeom>
                <a:avLst/>
                <a:gdLst>
                  <a:gd name="T0" fmla="*/ 1 w 207"/>
                  <a:gd name="T1" fmla="*/ 2 h 202"/>
                  <a:gd name="T2" fmla="*/ 3 w 207"/>
                  <a:gd name="T3" fmla="*/ 1 h 202"/>
                  <a:gd name="T4" fmla="*/ 3 w 207"/>
                  <a:gd name="T5" fmla="*/ 1 h 202"/>
                  <a:gd name="T6" fmla="*/ 2 w 207"/>
                  <a:gd name="T7" fmla="*/ 1 h 202"/>
                  <a:gd name="T8" fmla="*/ 2 w 207"/>
                  <a:gd name="T9" fmla="*/ 0 h 202"/>
                  <a:gd name="T10" fmla="*/ 2 w 207"/>
                  <a:gd name="T11" fmla="*/ 0 h 202"/>
                  <a:gd name="T12" fmla="*/ 1 w 207"/>
                  <a:gd name="T13" fmla="*/ 0 h 202"/>
                  <a:gd name="T14" fmla="*/ 0 w 207"/>
                  <a:gd name="T15" fmla="*/ 1 h 202"/>
                  <a:gd name="T16" fmla="*/ 1 w 207"/>
                  <a:gd name="T17" fmla="*/ 1 h 202"/>
                  <a:gd name="T18" fmla="*/ 0 w 207"/>
                  <a:gd name="T19" fmla="*/ 1 h 202"/>
                  <a:gd name="T20" fmla="*/ 0 w 207"/>
                  <a:gd name="T21" fmla="*/ 2 h 202"/>
                  <a:gd name="T22" fmla="*/ 0 w 207"/>
                  <a:gd name="T23" fmla="*/ 2 h 202"/>
                  <a:gd name="T24" fmla="*/ 0 w 207"/>
                  <a:gd name="T25" fmla="*/ 2 h 202"/>
                  <a:gd name="T26" fmla="*/ 0 w 207"/>
                  <a:gd name="T27" fmla="*/ 2 h 202"/>
                  <a:gd name="T28" fmla="*/ 0 w 207"/>
                  <a:gd name="T29" fmla="*/ 2 h 202"/>
                  <a:gd name="T30" fmla="*/ 0 w 207"/>
                  <a:gd name="T31" fmla="*/ 2 h 202"/>
                  <a:gd name="T32" fmla="*/ 0 w 207"/>
                  <a:gd name="T33" fmla="*/ 2 h 202"/>
                  <a:gd name="T34" fmla="*/ 0 w 207"/>
                  <a:gd name="T35" fmla="*/ 2 h 202"/>
                  <a:gd name="T36" fmla="*/ 0 w 207"/>
                  <a:gd name="T37" fmla="*/ 2 h 202"/>
                  <a:gd name="T38" fmla="*/ 1 w 207"/>
                  <a:gd name="T39" fmla="*/ 2 h 202"/>
                  <a:gd name="T40" fmla="*/ 1 w 207"/>
                  <a:gd name="T41" fmla="*/ 2 h 2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7"/>
                  <a:gd name="T64" fmla="*/ 0 h 202"/>
                  <a:gd name="T65" fmla="*/ 207 w 207"/>
                  <a:gd name="T66" fmla="*/ 202 h 202"/>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7" h="202">
                    <a:moveTo>
                      <a:pt x="115" y="149"/>
                    </a:moveTo>
                    <a:lnTo>
                      <a:pt x="207" y="87"/>
                    </a:lnTo>
                    <a:lnTo>
                      <a:pt x="204" y="73"/>
                    </a:lnTo>
                    <a:lnTo>
                      <a:pt x="194" y="58"/>
                    </a:lnTo>
                    <a:lnTo>
                      <a:pt x="173" y="40"/>
                    </a:lnTo>
                    <a:lnTo>
                      <a:pt x="142" y="0"/>
                    </a:lnTo>
                    <a:lnTo>
                      <a:pt x="85" y="28"/>
                    </a:lnTo>
                    <a:lnTo>
                      <a:pt x="40" y="43"/>
                    </a:lnTo>
                    <a:lnTo>
                      <a:pt x="52" y="66"/>
                    </a:lnTo>
                    <a:lnTo>
                      <a:pt x="26" y="109"/>
                    </a:lnTo>
                    <a:lnTo>
                      <a:pt x="9" y="143"/>
                    </a:lnTo>
                    <a:lnTo>
                      <a:pt x="6" y="153"/>
                    </a:lnTo>
                    <a:lnTo>
                      <a:pt x="3" y="163"/>
                    </a:lnTo>
                    <a:lnTo>
                      <a:pt x="0" y="183"/>
                    </a:lnTo>
                    <a:lnTo>
                      <a:pt x="3" y="194"/>
                    </a:lnTo>
                    <a:lnTo>
                      <a:pt x="8" y="198"/>
                    </a:lnTo>
                    <a:lnTo>
                      <a:pt x="13" y="202"/>
                    </a:lnTo>
                    <a:lnTo>
                      <a:pt x="22" y="202"/>
                    </a:lnTo>
                    <a:lnTo>
                      <a:pt x="30" y="202"/>
                    </a:lnTo>
                    <a:lnTo>
                      <a:pt x="65" y="185"/>
                    </a:lnTo>
                    <a:lnTo>
                      <a:pt x="115" y="14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63" name="Freeform 404"/>
              <p:cNvSpPr>
                <a:spLocks/>
              </p:cNvSpPr>
              <p:nvPr/>
            </p:nvSpPr>
            <p:spPr bwMode="auto">
              <a:xfrm>
                <a:off x="3057" y="2043"/>
                <a:ext cx="230" cy="292"/>
              </a:xfrm>
              <a:custGeom>
                <a:avLst/>
                <a:gdLst>
                  <a:gd name="T0" fmla="*/ 2 w 692"/>
                  <a:gd name="T1" fmla="*/ 10 h 877"/>
                  <a:gd name="T2" fmla="*/ 2 w 692"/>
                  <a:gd name="T3" fmla="*/ 9 h 877"/>
                  <a:gd name="T4" fmla="*/ 1 w 692"/>
                  <a:gd name="T5" fmla="*/ 8 h 877"/>
                  <a:gd name="T6" fmla="*/ 1 w 692"/>
                  <a:gd name="T7" fmla="*/ 8 h 877"/>
                  <a:gd name="T8" fmla="*/ 0 w 692"/>
                  <a:gd name="T9" fmla="*/ 7 h 877"/>
                  <a:gd name="T10" fmla="*/ 0 w 692"/>
                  <a:gd name="T11" fmla="*/ 6 h 877"/>
                  <a:gd name="T12" fmla="*/ 0 w 692"/>
                  <a:gd name="T13" fmla="*/ 5 h 877"/>
                  <a:gd name="T14" fmla="*/ 0 w 692"/>
                  <a:gd name="T15" fmla="*/ 4 h 877"/>
                  <a:gd name="T16" fmla="*/ 0 w 692"/>
                  <a:gd name="T17" fmla="*/ 2 h 877"/>
                  <a:gd name="T18" fmla="*/ 0 w 692"/>
                  <a:gd name="T19" fmla="*/ 2 h 877"/>
                  <a:gd name="T20" fmla="*/ 0 w 692"/>
                  <a:gd name="T21" fmla="*/ 1 h 877"/>
                  <a:gd name="T22" fmla="*/ 1 w 692"/>
                  <a:gd name="T23" fmla="*/ 1 h 877"/>
                  <a:gd name="T24" fmla="*/ 1 w 692"/>
                  <a:gd name="T25" fmla="*/ 1 h 877"/>
                  <a:gd name="T26" fmla="*/ 3 w 692"/>
                  <a:gd name="T27" fmla="*/ 0 h 877"/>
                  <a:gd name="T28" fmla="*/ 3 w 692"/>
                  <a:gd name="T29" fmla="*/ 0 h 877"/>
                  <a:gd name="T30" fmla="*/ 3 w 692"/>
                  <a:gd name="T31" fmla="*/ 0 h 877"/>
                  <a:gd name="T32" fmla="*/ 3 w 692"/>
                  <a:gd name="T33" fmla="*/ 1 h 877"/>
                  <a:gd name="T34" fmla="*/ 4 w 692"/>
                  <a:gd name="T35" fmla="*/ 1 h 877"/>
                  <a:gd name="T36" fmla="*/ 5 w 692"/>
                  <a:gd name="T37" fmla="*/ 1 h 877"/>
                  <a:gd name="T38" fmla="*/ 5 w 692"/>
                  <a:gd name="T39" fmla="*/ 1 h 877"/>
                  <a:gd name="T40" fmla="*/ 5 w 692"/>
                  <a:gd name="T41" fmla="*/ 1 h 877"/>
                  <a:gd name="T42" fmla="*/ 7 w 692"/>
                  <a:gd name="T43" fmla="*/ 2 h 877"/>
                  <a:gd name="T44" fmla="*/ 8 w 692"/>
                  <a:gd name="T45" fmla="*/ 3 h 877"/>
                  <a:gd name="T46" fmla="*/ 8 w 692"/>
                  <a:gd name="T47" fmla="*/ 3 h 877"/>
                  <a:gd name="T48" fmla="*/ 7 w 692"/>
                  <a:gd name="T49" fmla="*/ 4 h 877"/>
                  <a:gd name="T50" fmla="*/ 7 w 692"/>
                  <a:gd name="T51" fmla="*/ 4 h 877"/>
                  <a:gd name="T52" fmla="*/ 7 w 692"/>
                  <a:gd name="T53" fmla="*/ 4 h 877"/>
                  <a:gd name="T54" fmla="*/ 7 w 692"/>
                  <a:gd name="T55" fmla="*/ 4 h 877"/>
                  <a:gd name="T56" fmla="*/ 6 w 692"/>
                  <a:gd name="T57" fmla="*/ 5 h 877"/>
                  <a:gd name="T58" fmla="*/ 6 w 692"/>
                  <a:gd name="T59" fmla="*/ 5 h 877"/>
                  <a:gd name="T60" fmla="*/ 6 w 692"/>
                  <a:gd name="T61" fmla="*/ 5 h 877"/>
                  <a:gd name="T62" fmla="*/ 6 w 692"/>
                  <a:gd name="T63" fmla="*/ 5 h 877"/>
                  <a:gd name="T64" fmla="*/ 6 w 692"/>
                  <a:gd name="T65" fmla="*/ 5 h 877"/>
                  <a:gd name="T66" fmla="*/ 6 w 692"/>
                  <a:gd name="T67" fmla="*/ 5 h 877"/>
                  <a:gd name="T68" fmla="*/ 6 w 692"/>
                  <a:gd name="T69" fmla="*/ 5 h 877"/>
                  <a:gd name="T70" fmla="*/ 6 w 692"/>
                  <a:gd name="T71" fmla="*/ 5 h 877"/>
                  <a:gd name="T72" fmla="*/ 6 w 692"/>
                  <a:gd name="T73" fmla="*/ 6 h 877"/>
                  <a:gd name="T74" fmla="*/ 6 w 692"/>
                  <a:gd name="T75" fmla="*/ 6 h 877"/>
                  <a:gd name="T76" fmla="*/ 8 w 692"/>
                  <a:gd name="T77" fmla="*/ 6 h 877"/>
                  <a:gd name="T78" fmla="*/ 8 w 692"/>
                  <a:gd name="T79" fmla="*/ 7 h 877"/>
                  <a:gd name="T80" fmla="*/ 8 w 692"/>
                  <a:gd name="T81" fmla="*/ 7 h 877"/>
                  <a:gd name="T82" fmla="*/ 7 w 692"/>
                  <a:gd name="T83" fmla="*/ 8 h 877"/>
                  <a:gd name="T84" fmla="*/ 6 w 692"/>
                  <a:gd name="T85" fmla="*/ 8 h 877"/>
                  <a:gd name="T86" fmla="*/ 7 w 692"/>
                  <a:gd name="T87" fmla="*/ 8 h 877"/>
                  <a:gd name="T88" fmla="*/ 7 w 692"/>
                  <a:gd name="T89" fmla="*/ 9 h 877"/>
                  <a:gd name="T90" fmla="*/ 7 w 692"/>
                  <a:gd name="T91" fmla="*/ 10 h 877"/>
                  <a:gd name="T92" fmla="*/ 7 w 692"/>
                  <a:gd name="T93" fmla="*/ 10 h 877"/>
                  <a:gd name="T94" fmla="*/ 7 w 692"/>
                  <a:gd name="T95" fmla="*/ 10 h 877"/>
                  <a:gd name="T96" fmla="*/ 7 w 692"/>
                  <a:gd name="T97" fmla="*/ 10 h 877"/>
                  <a:gd name="T98" fmla="*/ 7 w 692"/>
                  <a:gd name="T99" fmla="*/ 10 h 877"/>
                  <a:gd name="T100" fmla="*/ 8 w 692"/>
                  <a:gd name="T101" fmla="*/ 10 h 877"/>
                  <a:gd name="T102" fmla="*/ 8 w 692"/>
                  <a:gd name="T103" fmla="*/ 10 h 877"/>
                  <a:gd name="T104" fmla="*/ 8 w 692"/>
                  <a:gd name="T105" fmla="*/ 11 h 877"/>
                  <a:gd name="T106" fmla="*/ 6 w 692"/>
                  <a:gd name="T107" fmla="*/ 11 h 877"/>
                  <a:gd name="T108" fmla="*/ 4 w 692"/>
                  <a:gd name="T109" fmla="*/ 11 h 877"/>
                  <a:gd name="T110" fmla="*/ 3 w 692"/>
                  <a:gd name="T111" fmla="*/ 11 h 877"/>
                  <a:gd name="T112" fmla="*/ 2 w 692"/>
                  <a:gd name="T113" fmla="*/ 11 h 8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92"/>
                  <a:gd name="T172" fmla="*/ 0 h 877"/>
                  <a:gd name="T173" fmla="*/ 692 w 692"/>
                  <a:gd name="T174" fmla="*/ 877 h 8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92" h="877">
                    <a:moveTo>
                      <a:pt x="129" y="849"/>
                    </a:moveTo>
                    <a:lnTo>
                      <a:pt x="128" y="846"/>
                    </a:lnTo>
                    <a:lnTo>
                      <a:pt x="145" y="800"/>
                    </a:lnTo>
                    <a:lnTo>
                      <a:pt x="157" y="747"/>
                    </a:lnTo>
                    <a:lnTo>
                      <a:pt x="136" y="717"/>
                    </a:lnTo>
                    <a:lnTo>
                      <a:pt x="112" y="684"/>
                    </a:lnTo>
                    <a:lnTo>
                      <a:pt x="90" y="647"/>
                    </a:lnTo>
                    <a:lnTo>
                      <a:pt x="69" y="612"/>
                    </a:lnTo>
                    <a:lnTo>
                      <a:pt x="49" y="569"/>
                    </a:lnTo>
                    <a:lnTo>
                      <a:pt x="31" y="532"/>
                    </a:lnTo>
                    <a:lnTo>
                      <a:pt x="32" y="531"/>
                    </a:lnTo>
                    <a:lnTo>
                      <a:pt x="17" y="492"/>
                    </a:lnTo>
                    <a:lnTo>
                      <a:pt x="7" y="456"/>
                    </a:lnTo>
                    <a:lnTo>
                      <a:pt x="4" y="416"/>
                    </a:lnTo>
                    <a:lnTo>
                      <a:pt x="0" y="350"/>
                    </a:lnTo>
                    <a:lnTo>
                      <a:pt x="3" y="304"/>
                    </a:lnTo>
                    <a:lnTo>
                      <a:pt x="7" y="219"/>
                    </a:lnTo>
                    <a:lnTo>
                      <a:pt x="13" y="189"/>
                    </a:lnTo>
                    <a:lnTo>
                      <a:pt x="20" y="159"/>
                    </a:lnTo>
                    <a:lnTo>
                      <a:pt x="26" y="138"/>
                    </a:lnTo>
                    <a:lnTo>
                      <a:pt x="32" y="120"/>
                    </a:lnTo>
                    <a:lnTo>
                      <a:pt x="38" y="110"/>
                    </a:lnTo>
                    <a:lnTo>
                      <a:pt x="46" y="100"/>
                    </a:lnTo>
                    <a:lnTo>
                      <a:pt x="55" y="92"/>
                    </a:lnTo>
                    <a:lnTo>
                      <a:pt x="64" y="86"/>
                    </a:lnTo>
                    <a:lnTo>
                      <a:pt x="82" y="74"/>
                    </a:lnTo>
                    <a:lnTo>
                      <a:pt x="103" y="64"/>
                    </a:lnTo>
                    <a:lnTo>
                      <a:pt x="257" y="0"/>
                    </a:lnTo>
                    <a:lnTo>
                      <a:pt x="253" y="8"/>
                    </a:lnTo>
                    <a:lnTo>
                      <a:pt x="250" y="19"/>
                    </a:lnTo>
                    <a:lnTo>
                      <a:pt x="250" y="28"/>
                    </a:lnTo>
                    <a:lnTo>
                      <a:pt x="253" y="38"/>
                    </a:lnTo>
                    <a:lnTo>
                      <a:pt x="263" y="50"/>
                    </a:lnTo>
                    <a:lnTo>
                      <a:pt x="278" y="60"/>
                    </a:lnTo>
                    <a:lnTo>
                      <a:pt x="296" y="68"/>
                    </a:lnTo>
                    <a:lnTo>
                      <a:pt x="314" y="72"/>
                    </a:lnTo>
                    <a:lnTo>
                      <a:pt x="342" y="77"/>
                    </a:lnTo>
                    <a:lnTo>
                      <a:pt x="368" y="79"/>
                    </a:lnTo>
                    <a:lnTo>
                      <a:pt x="400" y="77"/>
                    </a:lnTo>
                    <a:lnTo>
                      <a:pt x="415" y="72"/>
                    </a:lnTo>
                    <a:lnTo>
                      <a:pt x="426" y="67"/>
                    </a:lnTo>
                    <a:lnTo>
                      <a:pt x="433" y="60"/>
                    </a:lnTo>
                    <a:lnTo>
                      <a:pt x="584" y="149"/>
                    </a:lnTo>
                    <a:lnTo>
                      <a:pt x="610" y="167"/>
                    </a:lnTo>
                    <a:lnTo>
                      <a:pt x="626" y="182"/>
                    </a:lnTo>
                    <a:lnTo>
                      <a:pt x="626" y="211"/>
                    </a:lnTo>
                    <a:lnTo>
                      <a:pt x="626" y="244"/>
                    </a:lnTo>
                    <a:lnTo>
                      <a:pt x="626" y="245"/>
                    </a:lnTo>
                    <a:lnTo>
                      <a:pt x="600" y="270"/>
                    </a:lnTo>
                    <a:lnTo>
                      <a:pt x="575" y="299"/>
                    </a:lnTo>
                    <a:lnTo>
                      <a:pt x="561" y="319"/>
                    </a:lnTo>
                    <a:lnTo>
                      <a:pt x="548" y="311"/>
                    </a:lnTo>
                    <a:lnTo>
                      <a:pt x="540" y="319"/>
                    </a:lnTo>
                    <a:lnTo>
                      <a:pt x="535" y="329"/>
                    </a:lnTo>
                    <a:lnTo>
                      <a:pt x="532" y="340"/>
                    </a:lnTo>
                    <a:lnTo>
                      <a:pt x="537" y="351"/>
                    </a:lnTo>
                    <a:lnTo>
                      <a:pt x="537" y="350"/>
                    </a:lnTo>
                    <a:lnTo>
                      <a:pt x="519" y="382"/>
                    </a:lnTo>
                    <a:lnTo>
                      <a:pt x="515" y="382"/>
                    </a:lnTo>
                    <a:lnTo>
                      <a:pt x="497" y="373"/>
                    </a:lnTo>
                    <a:lnTo>
                      <a:pt x="488" y="370"/>
                    </a:lnTo>
                    <a:lnTo>
                      <a:pt x="479" y="371"/>
                    </a:lnTo>
                    <a:lnTo>
                      <a:pt x="473" y="374"/>
                    </a:lnTo>
                    <a:lnTo>
                      <a:pt x="468" y="378"/>
                    </a:lnTo>
                    <a:lnTo>
                      <a:pt x="461" y="393"/>
                    </a:lnTo>
                    <a:lnTo>
                      <a:pt x="460" y="400"/>
                    </a:lnTo>
                    <a:lnTo>
                      <a:pt x="462" y="407"/>
                    </a:lnTo>
                    <a:lnTo>
                      <a:pt x="474" y="415"/>
                    </a:lnTo>
                    <a:lnTo>
                      <a:pt x="469" y="421"/>
                    </a:lnTo>
                    <a:lnTo>
                      <a:pt x="467" y="429"/>
                    </a:lnTo>
                    <a:lnTo>
                      <a:pt x="469" y="435"/>
                    </a:lnTo>
                    <a:lnTo>
                      <a:pt x="472" y="441"/>
                    </a:lnTo>
                    <a:lnTo>
                      <a:pt x="484" y="447"/>
                    </a:lnTo>
                    <a:lnTo>
                      <a:pt x="479" y="452"/>
                    </a:lnTo>
                    <a:lnTo>
                      <a:pt x="474" y="463"/>
                    </a:lnTo>
                    <a:lnTo>
                      <a:pt x="476" y="473"/>
                    </a:lnTo>
                    <a:lnTo>
                      <a:pt x="485" y="481"/>
                    </a:lnTo>
                    <a:lnTo>
                      <a:pt x="692" y="475"/>
                    </a:lnTo>
                    <a:lnTo>
                      <a:pt x="692" y="521"/>
                    </a:lnTo>
                    <a:lnTo>
                      <a:pt x="689" y="554"/>
                    </a:lnTo>
                    <a:lnTo>
                      <a:pt x="685" y="584"/>
                    </a:lnTo>
                    <a:lnTo>
                      <a:pt x="658" y="597"/>
                    </a:lnTo>
                    <a:lnTo>
                      <a:pt x="619" y="608"/>
                    </a:lnTo>
                    <a:lnTo>
                      <a:pt x="594" y="615"/>
                    </a:lnTo>
                    <a:lnTo>
                      <a:pt x="566" y="621"/>
                    </a:lnTo>
                    <a:lnTo>
                      <a:pt x="511" y="630"/>
                    </a:lnTo>
                    <a:lnTo>
                      <a:pt x="540" y="686"/>
                    </a:lnTo>
                    <a:lnTo>
                      <a:pt x="586" y="673"/>
                    </a:lnTo>
                    <a:lnTo>
                      <a:pt x="598" y="696"/>
                    </a:lnTo>
                    <a:lnTo>
                      <a:pt x="572" y="738"/>
                    </a:lnTo>
                    <a:lnTo>
                      <a:pt x="555" y="772"/>
                    </a:lnTo>
                    <a:lnTo>
                      <a:pt x="551" y="783"/>
                    </a:lnTo>
                    <a:lnTo>
                      <a:pt x="548" y="793"/>
                    </a:lnTo>
                    <a:lnTo>
                      <a:pt x="546" y="812"/>
                    </a:lnTo>
                    <a:lnTo>
                      <a:pt x="548" y="823"/>
                    </a:lnTo>
                    <a:lnTo>
                      <a:pt x="554" y="828"/>
                    </a:lnTo>
                    <a:lnTo>
                      <a:pt x="559" y="831"/>
                    </a:lnTo>
                    <a:lnTo>
                      <a:pt x="568" y="832"/>
                    </a:lnTo>
                    <a:lnTo>
                      <a:pt x="577" y="831"/>
                    </a:lnTo>
                    <a:lnTo>
                      <a:pt x="611" y="813"/>
                    </a:lnTo>
                    <a:lnTo>
                      <a:pt x="663" y="779"/>
                    </a:lnTo>
                    <a:lnTo>
                      <a:pt x="662" y="782"/>
                    </a:lnTo>
                    <a:lnTo>
                      <a:pt x="664" y="792"/>
                    </a:lnTo>
                    <a:lnTo>
                      <a:pt x="670" y="837"/>
                    </a:lnTo>
                    <a:lnTo>
                      <a:pt x="650" y="845"/>
                    </a:lnTo>
                    <a:lnTo>
                      <a:pt x="618" y="852"/>
                    </a:lnTo>
                    <a:lnTo>
                      <a:pt x="586" y="858"/>
                    </a:lnTo>
                    <a:lnTo>
                      <a:pt x="484" y="870"/>
                    </a:lnTo>
                    <a:lnTo>
                      <a:pt x="367" y="877"/>
                    </a:lnTo>
                    <a:lnTo>
                      <a:pt x="313" y="877"/>
                    </a:lnTo>
                    <a:lnTo>
                      <a:pt x="254" y="874"/>
                    </a:lnTo>
                    <a:lnTo>
                      <a:pt x="220" y="872"/>
                    </a:lnTo>
                    <a:lnTo>
                      <a:pt x="187" y="868"/>
                    </a:lnTo>
                    <a:lnTo>
                      <a:pt x="157" y="859"/>
                    </a:lnTo>
                    <a:lnTo>
                      <a:pt x="129" y="84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464" name="Freeform 405"/>
              <p:cNvSpPr>
                <a:spLocks/>
              </p:cNvSpPr>
              <p:nvPr/>
            </p:nvSpPr>
            <p:spPr bwMode="auto">
              <a:xfrm>
                <a:off x="3067" y="2163"/>
                <a:ext cx="159" cy="91"/>
              </a:xfrm>
              <a:custGeom>
                <a:avLst/>
                <a:gdLst>
                  <a:gd name="T0" fmla="*/ 0 w 476"/>
                  <a:gd name="T1" fmla="*/ 0 h 272"/>
                  <a:gd name="T2" fmla="*/ 1 w 476"/>
                  <a:gd name="T3" fmla="*/ 2 h 272"/>
                  <a:gd name="T4" fmla="*/ 2 w 476"/>
                  <a:gd name="T5" fmla="*/ 2 h 272"/>
                  <a:gd name="T6" fmla="*/ 3 w 476"/>
                  <a:gd name="T7" fmla="*/ 3 h 272"/>
                  <a:gd name="T8" fmla="*/ 3 w 476"/>
                  <a:gd name="T9" fmla="*/ 3 h 272"/>
                  <a:gd name="T10" fmla="*/ 3 w 476"/>
                  <a:gd name="T11" fmla="*/ 3 h 272"/>
                  <a:gd name="T12" fmla="*/ 3 w 476"/>
                  <a:gd name="T13" fmla="*/ 3 h 272"/>
                  <a:gd name="T14" fmla="*/ 4 w 476"/>
                  <a:gd name="T15" fmla="*/ 3 h 272"/>
                  <a:gd name="T16" fmla="*/ 4 w 476"/>
                  <a:gd name="T17" fmla="*/ 3 h 272"/>
                  <a:gd name="T18" fmla="*/ 5 w 476"/>
                  <a:gd name="T19" fmla="*/ 3 h 272"/>
                  <a:gd name="T20" fmla="*/ 6 w 476"/>
                  <a:gd name="T21" fmla="*/ 3 h 2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6"/>
                  <a:gd name="T34" fmla="*/ 0 h 272"/>
                  <a:gd name="T35" fmla="*/ 476 w 476"/>
                  <a:gd name="T36" fmla="*/ 272 h 2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6" h="272">
                    <a:moveTo>
                      <a:pt x="0" y="0"/>
                    </a:moveTo>
                    <a:lnTo>
                      <a:pt x="119" y="148"/>
                    </a:lnTo>
                    <a:lnTo>
                      <a:pt x="165" y="194"/>
                    </a:lnTo>
                    <a:lnTo>
                      <a:pt x="204" y="228"/>
                    </a:lnTo>
                    <a:lnTo>
                      <a:pt x="232" y="248"/>
                    </a:lnTo>
                    <a:lnTo>
                      <a:pt x="257" y="259"/>
                    </a:lnTo>
                    <a:lnTo>
                      <a:pt x="277" y="264"/>
                    </a:lnTo>
                    <a:lnTo>
                      <a:pt x="297" y="267"/>
                    </a:lnTo>
                    <a:lnTo>
                      <a:pt x="336" y="272"/>
                    </a:lnTo>
                    <a:lnTo>
                      <a:pt x="375" y="272"/>
                    </a:lnTo>
                    <a:lnTo>
                      <a:pt x="476" y="269"/>
                    </a:lnTo>
                  </a:path>
                </a:pathLst>
              </a:custGeom>
              <a:noFill/>
              <a:ln w="0">
                <a:solidFill>
                  <a:srgbClr val="000000"/>
                </a:solidFill>
                <a:round/>
                <a:headEnd/>
                <a:tailEnd/>
              </a:ln>
            </p:spPr>
            <p:txBody>
              <a:bodyPr/>
              <a:lstStyle/>
              <a:p>
                <a:pPr eaLnBrk="0" hangingPunct="0"/>
                <a:endParaRPr lang="it-IT"/>
              </a:p>
            </p:txBody>
          </p:sp>
        </p:grpSp>
        <p:grpSp>
          <p:nvGrpSpPr>
            <p:cNvPr id="82950" name="Group 406"/>
            <p:cNvGrpSpPr>
              <a:grpSpLocks/>
            </p:cNvGrpSpPr>
            <p:nvPr/>
          </p:nvGrpSpPr>
          <p:grpSpPr bwMode="auto">
            <a:xfrm>
              <a:off x="387" y="413"/>
              <a:ext cx="4148" cy="3505"/>
              <a:chOff x="387" y="413"/>
              <a:chExt cx="4148" cy="3505"/>
            </a:xfrm>
          </p:grpSpPr>
          <p:sp>
            <p:nvSpPr>
              <p:cNvPr id="83065" name="Freeform 407"/>
              <p:cNvSpPr>
                <a:spLocks/>
              </p:cNvSpPr>
              <p:nvPr/>
            </p:nvSpPr>
            <p:spPr bwMode="auto">
              <a:xfrm>
                <a:off x="3136" y="2132"/>
                <a:ext cx="82" cy="71"/>
              </a:xfrm>
              <a:custGeom>
                <a:avLst/>
                <a:gdLst>
                  <a:gd name="T0" fmla="*/ 3 w 247"/>
                  <a:gd name="T1" fmla="*/ 3 h 215"/>
                  <a:gd name="T2" fmla="*/ 2 w 247"/>
                  <a:gd name="T3" fmla="*/ 3 h 215"/>
                  <a:gd name="T4" fmla="*/ 2 w 247"/>
                  <a:gd name="T5" fmla="*/ 3 h 215"/>
                  <a:gd name="T6" fmla="*/ 2 w 247"/>
                  <a:gd name="T7" fmla="*/ 3 h 215"/>
                  <a:gd name="T8" fmla="*/ 2 w 247"/>
                  <a:gd name="T9" fmla="*/ 3 h 215"/>
                  <a:gd name="T10" fmla="*/ 1 w 247"/>
                  <a:gd name="T11" fmla="*/ 2 h 215"/>
                  <a:gd name="T12" fmla="*/ 1 w 247"/>
                  <a:gd name="T13" fmla="*/ 2 h 215"/>
                  <a:gd name="T14" fmla="*/ 1 w 247"/>
                  <a:gd name="T15" fmla="*/ 2 h 215"/>
                  <a:gd name="T16" fmla="*/ 0 w 247"/>
                  <a:gd name="T17" fmla="*/ 0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7"/>
                  <a:gd name="T28" fmla="*/ 0 h 215"/>
                  <a:gd name="T29" fmla="*/ 247 w 247"/>
                  <a:gd name="T30" fmla="*/ 215 h 2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7" h="215">
                    <a:moveTo>
                      <a:pt x="247" y="215"/>
                    </a:moveTo>
                    <a:lnTo>
                      <a:pt x="181" y="215"/>
                    </a:lnTo>
                    <a:lnTo>
                      <a:pt x="156" y="215"/>
                    </a:lnTo>
                    <a:lnTo>
                      <a:pt x="132" y="213"/>
                    </a:lnTo>
                    <a:lnTo>
                      <a:pt x="124" y="208"/>
                    </a:lnTo>
                    <a:lnTo>
                      <a:pt x="119" y="202"/>
                    </a:lnTo>
                    <a:lnTo>
                      <a:pt x="113" y="193"/>
                    </a:lnTo>
                    <a:lnTo>
                      <a:pt x="102" y="171"/>
                    </a:lnTo>
                    <a:lnTo>
                      <a:pt x="0" y="0"/>
                    </a:lnTo>
                  </a:path>
                </a:pathLst>
              </a:custGeom>
              <a:noFill/>
              <a:ln w="0">
                <a:solidFill>
                  <a:srgbClr val="000000"/>
                </a:solidFill>
                <a:round/>
                <a:headEnd/>
                <a:tailEnd/>
              </a:ln>
            </p:spPr>
            <p:txBody>
              <a:bodyPr/>
              <a:lstStyle/>
              <a:p>
                <a:pPr eaLnBrk="0" hangingPunct="0"/>
                <a:endParaRPr lang="it-IT"/>
              </a:p>
            </p:txBody>
          </p:sp>
          <p:sp>
            <p:nvSpPr>
              <p:cNvPr id="83066" name="Freeform 408"/>
              <p:cNvSpPr>
                <a:spLocks/>
              </p:cNvSpPr>
              <p:nvPr/>
            </p:nvSpPr>
            <p:spPr bwMode="auto">
              <a:xfrm>
                <a:off x="2673" y="2685"/>
                <a:ext cx="68" cy="213"/>
              </a:xfrm>
              <a:custGeom>
                <a:avLst/>
                <a:gdLst>
                  <a:gd name="T0" fmla="*/ 2 w 204"/>
                  <a:gd name="T1" fmla="*/ 8 h 639"/>
                  <a:gd name="T2" fmla="*/ 2 w 204"/>
                  <a:gd name="T3" fmla="*/ 7 h 639"/>
                  <a:gd name="T4" fmla="*/ 2 w 204"/>
                  <a:gd name="T5" fmla="*/ 7 h 639"/>
                  <a:gd name="T6" fmla="*/ 2 w 204"/>
                  <a:gd name="T7" fmla="*/ 7 h 639"/>
                  <a:gd name="T8" fmla="*/ 2 w 204"/>
                  <a:gd name="T9" fmla="*/ 7 h 639"/>
                  <a:gd name="T10" fmla="*/ 2 w 204"/>
                  <a:gd name="T11" fmla="*/ 8 h 639"/>
                  <a:gd name="T12" fmla="*/ 1 w 204"/>
                  <a:gd name="T13" fmla="*/ 8 h 639"/>
                  <a:gd name="T14" fmla="*/ 1 w 204"/>
                  <a:gd name="T15" fmla="*/ 8 h 639"/>
                  <a:gd name="T16" fmla="*/ 1 w 204"/>
                  <a:gd name="T17" fmla="*/ 8 h 639"/>
                  <a:gd name="T18" fmla="*/ 1 w 204"/>
                  <a:gd name="T19" fmla="*/ 8 h 639"/>
                  <a:gd name="T20" fmla="*/ 1 w 204"/>
                  <a:gd name="T21" fmla="*/ 8 h 639"/>
                  <a:gd name="T22" fmla="*/ 1 w 204"/>
                  <a:gd name="T23" fmla="*/ 7 h 639"/>
                  <a:gd name="T24" fmla="*/ 1 w 204"/>
                  <a:gd name="T25" fmla="*/ 7 h 639"/>
                  <a:gd name="T26" fmla="*/ 1 w 204"/>
                  <a:gd name="T27" fmla="*/ 6 h 639"/>
                  <a:gd name="T28" fmla="*/ 1 w 204"/>
                  <a:gd name="T29" fmla="*/ 5 h 639"/>
                  <a:gd name="T30" fmla="*/ 0 w 204"/>
                  <a:gd name="T31" fmla="*/ 5 h 639"/>
                  <a:gd name="T32" fmla="*/ 0 w 204"/>
                  <a:gd name="T33" fmla="*/ 4 h 639"/>
                  <a:gd name="T34" fmla="*/ 0 w 204"/>
                  <a:gd name="T35" fmla="*/ 3 h 639"/>
                  <a:gd name="T36" fmla="*/ 0 w 204"/>
                  <a:gd name="T37" fmla="*/ 2 h 639"/>
                  <a:gd name="T38" fmla="*/ 0 w 204"/>
                  <a:gd name="T39" fmla="*/ 2 h 639"/>
                  <a:gd name="T40" fmla="*/ 0 w 204"/>
                  <a:gd name="T41" fmla="*/ 1 h 639"/>
                  <a:gd name="T42" fmla="*/ 0 w 204"/>
                  <a:gd name="T43" fmla="*/ 1 h 639"/>
                  <a:gd name="T44" fmla="*/ 0 w 204"/>
                  <a:gd name="T45" fmla="*/ 0 h 639"/>
                  <a:gd name="T46" fmla="*/ 1 w 204"/>
                  <a:gd name="T47" fmla="*/ 0 h 639"/>
                  <a:gd name="T48" fmla="*/ 2 w 204"/>
                  <a:gd name="T49" fmla="*/ 0 h 639"/>
                  <a:gd name="T50" fmla="*/ 2 w 204"/>
                  <a:gd name="T51" fmla="*/ 1 h 639"/>
                  <a:gd name="T52" fmla="*/ 2 w 204"/>
                  <a:gd name="T53" fmla="*/ 1 h 639"/>
                  <a:gd name="T54" fmla="*/ 2 w 204"/>
                  <a:gd name="T55" fmla="*/ 2 h 639"/>
                  <a:gd name="T56" fmla="*/ 2 w 204"/>
                  <a:gd name="T57" fmla="*/ 2 h 639"/>
                  <a:gd name="T58" fmla="*/ 2 w 204"/>
                  <a:gd name="T59" fmla="*/ 2 h 639"/>
                  <a:gd name="T60" fmla="*/ 2 w 204"/>
                  <a:gd name="T61" fmla="*/ 3 h 639"/>
                  <a:gd name="T62" fmla="*/ 2 w 204"/>
                  <a:gd name="T63" fmla="*/ 3 h 639"/>
                  <a:gd name="T64" fmla="*/ 2 w 204"/>
                  <a:gd name="T65" fmla="*/ 4 h 639"/>
                  <a:gd name="T66" fmla="*/ 3 w 204"/>
                  <a:gd name="T67" fmla="*/ 5 h 639"/>
                  <a:gd name="T68" fmla="*/ 2 w 204"/>
                  <a:gd name="T69" fmla="*/ 5 h 639"/>
                  <a:gd name="T70" fmla="*/ 2 w 204"/>
                  <a:gd name="T71" fmla="*/ 6 h 639"/>
                  <a:gd name="T72" fmla="*/ 2 w 204"/>
                  <a:gd name="T73" fmla="*/ 6 h 639"/>
                  <a:gd name="T74" fmla="*/ 2 w 204"/>
                  <a:gd name="T75" fmla="*/ 7 h 639"/>
                  <a:gd name="T76" fmla="*/ 2 w 204"/>
                  <a:gd name="T77" fmla="*/ 7 h 639"/>
                  <a:gd name="T78" fmla="*/ 2 w 204"/>
                  <a:gd name="T79" fmla="*/ 8 h 6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4"/>
                  <a:gd name="T121" fmla="*/ 0 h 639"/>
                  <a:gd name="T122" fmla="*/ 204 w 204"/>
                  <a:gd name="T123" fmla="*/ 639 h 6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4" h="639">
                    <a:moveTo>
                      <a:pt x="194" y="611"/>
                    </a:moveTo>
                    <a:lnTo>
                      <a:pt x="190" y="607"/>
                    </a:lnTo>
                    <a:lnTo>
                      <a:pt x="179" y="604"/>
                    </a:lnTo>
                    <a:lnTo>
                      <a:pt x="161" y="602"/>
                    </a:lnTo>
                    <a:lnTo>
                      <a:pt x="143" y="605"/>
                    </a:lnTo>
                    <a:lnTo>
                      <a:pt x="130" y="610"/>
                    </a:lnTo>
                    <a:lnTo>
                      <a:pt x="120" y="613"/>
                    </a:lnTo>
                    <a:lnTo>
                      <a:pt x="105" y="622"/>
                    </a:lnTo>
                    <a:lnTo>
                      <a:pt x="92" y="632"/>
                    </a:lnTo>
                    <a:lnTo>
                      <a:pt x="87" y="639"/>
                    </a:lnTo>
                    <a:lnTo>
                      <a:pt x="88" y="638"/>
                    </a:lnTo>
                    <a:lnTo>
                      <a:pt x="88" y="565"/>
                    </a:lnTo>
                    <a:lnTo>
                      <a:pt x="85" y="533"/>
                    </a:lnTo>
                    <a:lnTo>
                      <a:pt x="77" y="501"/>
                    </a:lnTo>
                    <a:lnTo>
                      <a:pt x="52" y="427"/>
                    </a:lnTo>
                    <a:lnTo>
                      <a:pt x="39" y="373"/>
                    </a:lnTo>
                    <a:lnTo>
                      <a:pt x="26" y="297"/>
                    </a:lnTo>
                    <a:lnTo>
                      <a:pt x="25" y="242"/>
                    </a:lnTo>
                    <a:lnTo>
                      <a:pt x="21" y="179"/>
                    </a:lnTo>
                    <a:lnTo>
                      <a:pt x="16" y="145"/>
                    </a:lnTo>
                    <a:lnTo>
                      <a:pt x="5" y="103"/>
                    </a:lnTo>
                    <a:lnTo>
                      <a:pt x="0" y="60"/>
                    </a:lnTo>
                    <a:lnTo>
                      <a:pt x="3" y="18"/>
                    </a:lnTo>
                    <a:lnTo>
                      <a:pt x="92" y="11"/>
                    </a:lnTo>
                    <a:lnTo>
                      <a:pt x="179" y="0"/>
                    </a:lnTo>
                    <a:lnTo>
                      <a:pt x="183" y="50"/>
                    </a:lnTo>
                    <a:lnTo>
                      <a:pt x="184" y="91"/>
                    </a:lnTo>
                    <a:lnTo>
                      <a:pt x="179" y="136"/>
                    </a:lnTo>
                    <a:lnTo>
                      <a:pt x="179" y="165"/>
                    </a:lnTo>
                    <a:lnTo>
                      <a:pt x="181" y="187"/>
                    </a:lnTo>
                    <a:lnTo>
                      <a:pt x="186" y="232"/>
                    </a:lnTo>
                    <a:lnTo>
                      <a:pt x="192" y="274"/>
                    </a:lnTo>
                    <a:lnTo>
                      <a:pt x="200" y="316"/>
                    </a:lnTo>
                    <a:lnTo>
                      <a:pt x="204" y="371"/>
                    </a:lnTo>
                    <a:lnTo>
                      <a:pt x="201" y="426"/>
                    </a:lnTo>
                    <a:lnTo>
                      <a:pt x="194" y="489"/>
                    </a:lnTo>
                    <a:lnTo>
                      <a:pt x="190" y="525"/>
                    </a:lnTo>
                    <a:lnTo>
                      <a:pt x="190" y="552"/>
                    </a:lnTo>
                    <a:lnTo>
                      <a:pt x="193" y="589"/>
                    </a:lnTo>
                    <a:lnTo>
                      <a:pt x="194" y="61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67" name="Freeform 409"/>
              <p:cNvSpPr>
                <a:spLocks/>
              </p:cNvSpPr>
              <p:nvPr/>
            </p:nvSpPr>
            <p:spPr bwMode="auto">
              <a:xfrm>
                <a:off x="2699" y="2885"/>
                <a:ext cx="73" cy="69"/>
              </a:xfrm>
              <a:custGeom>
                <a:avLst/>
                <a:gdLst>
                  <a:gd name="T0" fmla="*/ 0 w 217"/>
                  <a:gd name="T1" fmla="*/ 0 h 208"/>
                  <a:gd name="T2" fmla="*/ 0 w 217"/>
                  <a:gd name="T3" fmla="*/ 0 h 208"/>
                  <a:gd name="T4" fmla="*/ 1 w 217"/>
                  <a:gd name="T5" fmla="*/ 0 h 208"/>
                  <a:gd name="T6" fmla="*/ 1 w 217"/>
                  <a:gd name="T7" fmla="*/ 0 h 208"/>
                  <a:gd name="T8" fmla="*/ 1 w 217"/>
                  <a:gd name="T9" fmla="*/ 0 h 208"/>
                  <a:gd name="T10" fmla="*/ 1 w 217"/>
                  <a:gd name="T11" fmla="*/ 0 h 208"/>
                  <a:gd name="T12" fmla="*/ 2 w 217"/>
                  <a:gd name="T13" fmla="*/ 0 h 208"/>
                  <a:gd name="T14" fmla="*/ 2 w 217"/>
                  <a:gd name="T15" fmla="*/ 0 h 208"/>
                  <a:gd name="T16" fmla="*/ 1 w 217"/>
                  <a:gd name="T17" fmla="*/ 0 h 208"/>
                  <a:gd name="T18" fmla="*/ 1 w 217"/>
                  <a:gd name="T19" fmla="*/ 0 h 208"/>
                  <a:gd name="T20" fmla="*/ 1 w 217"/>
                  <a:gd name="T21" fmla="*/ 0 h 208"/>
                  <a:gd name="T22" fmla="*/ 1 w 217"/>
                  <a:gd name="T23" fmla="*/ 0 h 208"/>
                  <a:gd name="T24" fmla="*/ 0 w 217"/>
                  <a:gd name="T25" fmla="*/ 1 h 208"/>
                  <a:gd name="T26" fmla="*/ 0 w 217"/>
                  <a:gd name="T27" fmla="*/ 1 h 208"/>
                  <a:gd name="T28" fmla="*/ 0 w 217"/>
                  <a:gd name="T29" fmla="*/ 1 h 208"/>
                  <a:gd name="T30" fmla="*/ 1 w 217"/>
                  <a:gd name="T31" fmla="*/ 2 h 208"/>
                  <a:gd name="T32" fmla="*/ 1 w 217"/>
                  <a:gd name="T33" fmla="*/ 2 h 208"/>
                  <a:gd name="T34" fmla="*/ 1 w 217"/>
                  <a:gd name="T35" fmla="*/ 2 h 208"/>
                  <a:gd name="T36" fmla="*/ 2 w 217"/>
                  <a:gd name="T37" fmla="*/ 2 h 208"/>
                  <a:gd name="T38" fmla="*/ 2 w 217"/>
                  <a:gd name="T39" fmla="*/ 2 h 208"/>
                  <a:gd name="T40" fmla="*/ 2 w 217"/>
                  <a:gd name="T41" fmla="*/ 2 h 208"/>
                  <a:gd name="T42" fmla="*/ 2 w 217"/>
                  <a:gd name="T43" fmla="*/ 1 h 208"/>
                  <a:gd name="T44" fmla="*/ 2 w 217"/>
                  <a:gd name="T45" fmla="*/ 1 h 208"/>
                  <a:gd name="T46" fmla="*/ 2 w 217"/>
                  <a:gd name="T47" fmla="*/ 1 h 208"/>
                  <a:gd name="T48" fmla="*/ 3 w 217"/>
                  <a:gd name="T49" fmla="*/ 2 h 208"/>
                  <a:gd name="T50" fmla="*/ 3 w 217"/>
                  <a:gd name="T51" fmla="*/ 2 h 208"/>
                  <a:gd name="T52" fmla="*/ 3 w 217"/>
                  <a:gd name="T53" fmla="*/ 2 h 208"/>
                  <a:gd name="T54" fmla="*/ 2 w 217"/>
                  <a:gd name="T55" fmla="*/ 3 h 208"/>
                  <a:gd name="T56" fmla="*/ 2 w 217"/>
                  <a:gd name="T57" fmla="*/ 3 h 208"/>
                  <a:gd name="T58" fmla="*/ 2 w 217"/>
                  <a:gd name="T59" fmla="*/ 3 h 208"/>
                  <a:gd name="T60" fmla="*/ 1 w 217"/>
                  <a:gd name="T61" fmla="*/ 2 h 208"/>
                  <a:gd name="T62" fmla="*/ 0 w 217"/>
                  <a:gd name="T63" fmla="*/ 1 h 208"/>
                  <a:gd name="T64" fmla="*/ 0 w 217"/>
                  <a:gd name="T65" fmla="*/ 1 h 208"/>
                  <a:gd name="T66" fmla="*/ 0 w 217"/>
                  <a:gd name="T67" fmla="*/ 1 h 208"/>
                  <a:gd name="T68" fmla="*/ 0 w 217"/>
                  <a:gd name="T69" fmla="*/ 0 h 20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7"/>
                  <a:gd name="T106" fmla="*/ 0 h 208"/>
                  <a:gd name="T107" fmla="*/ 217 w 217"/>
                  <a:gd name="T108" fmla="*/ 208 h 20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7" h="208">
                    <a:moveTo>
                      <a:pt x="8" y="37"/>
                    </a:moveTo>
                    <a:lnTo>
                      <a:pt x="9" y="37"/>
                    </a:lnTo>
                    <a:lnTo>
                      <a:pt x="14" y="30"/>
                    </a:lnTo>
                    <a:lnTo>
                      <a:pt x="28" y="20"/>
                    </a:lnTo>
                    <a:lnTo>
                      <a:pt x="42" y="11"/>
                    </a:lnTo>
                    <a:lnTo>
                      <a:pt x="52" y="7"/>
                    </a:lnTo>
                    <a:lnTo>
                      <a:pt x="65" y="3"/>
                    </a:lnTo>
                    <a:lnTo>
                      <a:pt x="84" y="0"/>
                    </a:lnTo>
                    <a:lnTo>
                      <a:pt x="102" y="1"/>
                    </a:lnTo>
                    <a:lnTo>
                      <a:pt x="112" y="5"/>
                    </a:lnTo>
                    <a:lnTo>
                      <a:pt x="118" y="9"/>
                    </a:lnTo>
                    <a:lnTo>
                      <a:pt x="118" y="7"/>
                    </a:lnTo>
                    <a:lnTo>
                      <a:pt x="118" y="9"/>
                    </a:lnTo>
                    <a:lnTo>
                      <a:pt x="121" y="11"/>
                    </a:lnTo>
                    <a:lnTo>
                      <a:pt x="127" y="19"/>
                    </a:lnTo>
                    <a:lnTo>
                      <a:pt x="130" y="26"/>
                    </a:lnTo>
                    <a:lnTo>
                      <a:pt x="132" y="30"/>
                    </a:lnTo>
                    <a:lnTo>
                      <a:pt x="115" y="25"/>
                    </a:lnTo>
                    <a:lnTo>
                      <a:pt x="104" y="23"/>
                    </a:lnTo>
                    <a:lnTo>
                      <a:pt x="91" y="23"/>
                    </a:lnTo>
                    <a:lnTo>
                      <a:pt x="76" y="23"/>
                    </a:lnTo>
                    <a:lnTo>
                      <a:pt x="60" y="30"/>
                    </a:lnTo>
                    <a:lnTo>
                      <a:pt x="49" y="36"/>
                    </a:lnTo>
                    <a:lnTo>
                      <a:pt x="42" y="40"/>
                    </a:lnTo>
                    <a:lnTo>
                      <a:pt x="34" y="47"/>
                    </a:lnTo>
                    <a:lnTo>
                      <a:pt x="28" y="58"/>
                    </a:lnTo>
                    <a:lnTo>
                      <a:pt x="26" y="71"/>
                    </a:lnTo>
                    <a:lnTo>
                      <a:pt x="28" y="82"/>
                    </a:lnTo>
                    <a:lnTo>
                      <a:pt x="31" y="93"/>
                    </a:lnTo>
                    <a:lnTo>
                      <a:pt x="39" y="104"/>
                    </a:lnTo>
                    <a:lnTo>
                      <a:pt x="49" y="115"/>
                    </a:lnTo>
                    <a:lnTo>
                      <a:pt x="62" y="126"/>
                    </a:lnTo>
                    <a:lnTo>
                      <a:pt x="76" y="136"/>
                    </a:lnTo>
                    <a:lnTo>
                      <a:pt x="87" y="143"/>
                    </a:lnTo>
                    <a:lnTo>
                      <a:pt x="98" y="148"/>
                    </a:lnTo>
                    <a:lnTo>
                      <a:pt x="107" y="150"/>
                    </a:lnTo>
                    <a:lnTo>
                      <a:pt x="115" y="150"/>
                    </a:lnTo>
                    <a:lnTo>
                      <a:pt x="128" y="150"/>
                    </a:lnTo>
                    <a:lnTo>
                      <a:pt x="142" y="146"/>
                    </a:lnTo>
                    <a:lnTo>
                      <a:pt x="151" y="145"/>
                    </a:lnTo>
                    <a:lnTo>
                      <a:pt x="160" y="142"/>
                    </a:lnTo>
                    <a:lnTo>
                      <a:pt x="171" y="136"/>
                    </a:lnTo>
                    <a:lnTo>
                      <a:pt x="177" y="128"/>
                    </a:lnTo>
                    <a:lnTo>
                      <a:pt x="180" y="115"/>
                    </a:lnTo>
                    <a:lnTo>
                      <a:pt x="178" y="98"/>
                    </a:lnTo>
                    <a:lnTo>
                      <a:pt x="173" y="83"/>
                    </a:lnTo>
                    <a:lnTo>
                      <a:pt x="184" y="99"/>
                    </a:lnTo>
                    <a:lnTo>
                      <a:pt x="192" y="115"/>
                    </a:lnTo>
                    <a:lnTo>
                      <a:pt x="208" y="144"/>
                    </a:lnTo>
                    <a:lnTo>
                      <a:pt x="214" y="162"/>
                    </a:lnTo>
                    <a:lnTo>
                      <a:pt x="217" y="174"/>
                    </a:lnTo>
                    <a:lnTo>
                      <a:pt x="214" y="181"/>
                    </a:lnTo>
                    <a:lnTo>
                      <a:pt x="208" y="191"/>
                    </a:lnTo>
                    <a:lnTo>
                      <a:pt x="201" y="197"/>
                    </a:lnTo>
                    <a:lnTo>
                      <a:pt x="193" y="201"/>
                    </a:lnTo>
                    <a:lnTo>
                      <a:pt x="180" y="205"/>
                    </a:lnTo>
                    <a:lnTo>
                      <a:pt x="166" y="208"/>
                    </a:lnTo>
                    <a:lnTo>
                      <a:pt x="142" y="208"/>
                    </a:lnTo>
                    <a:lnTo>
                      <a:pt x="130" y="207"/>
                    </a:lnTo>
                    <a:lnTo>
                      <a:pt x="121" y="204"/>
                    </a:lnTo>
                    <a:lnTo>
                      <a:pt x="104" y="197"/>
                    </a:lnTo>
                    <a:lnTo>
                      <a:pt x="64" y="169"/>
                    </a:lnTo>
                    <a:lnTo>
                      <a:pt x="8" y="113"/>
                    </a:lnTo>
                    <a:lnTo>
                      <a:pt x="2" y="104"/>
                    </a:lnTo>
                    <a:lnTo>
                      <a:pt x="2" y="96"/>
                    </a:lnTo>
                    <a:lnTo>
                      <a:pt x="0" y="83"/>
                    </a:lnTo>
                    <a:lnTo>
                      <a:pt x="2" y="70"/>
                    </a:lnTo>
                    <a:lnTo>
                      <a:pt x="2" y="44"/>
                    </a:lnTo>
                    <a:lnTo>
                      <a:pt x="9" y="37"/>
                    </a:lnTo>
                    <a:lnTo>
                      <a:pt x="8" y="3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68" name="Freeform 410"/>
              <p:cNvSpPr>
                <a:spLocks/>
              </p:cNvSpPr>
              <p:nvPr/>
            </p:nvSpPr>
            <p:spPr bwMode="auto">
              <a:xfrm>
                <a:off x="2772" y="2098"/>
                <a:ext cx="6" cy="54"/>
              </a:xfrm>
              <a:custGeom>
                <a:avLst/>
                <a:gdLst>
                  <a:gd name="T0" fmla="*/ 0 w 18"/>
                  <a:gd name="T1" fmla="*/ 2 h 163"/>
                  <a:gd name="T2" fmla="*/ 0 w 18"/>
                  <a:gd name="T3" fmla="*/ 2 h 163"/>
                  <a:gd name="T4" fmla="*/ 0 w 18"/>
                  <a:gd name="T5" fmla="*/ 1 h 163"/>
                  <a:gd name="T6" fmla="*/ 0 w 18"/>
                  <a:gd name="T7" fmla="*/ 0 h 163"/>
                  <a:gd name="T8" fmla="*/ 0 60000 65536"/>
                  <a:gd name="T9" fmla="*/ 0 60000 65536"/>
                  <a:gd name="T10" fmla="*/ 0 60000 65536"/>
                  <a:gd name="T11" fmla="*/ 0 60000 65536"/>
                  <a:gd name="T12" fmla="*/ 0 w 18"/>
                  <a:gd name="T13" fmla="*/ 0 h 163"/>
                  <a:gd name="T14" fmla="*/ 18 w 18"/>
                  <a:gd name="T15" fmla="*/ 163 h 163"/>
                </a:gdLst>
                <a:ahLst/>
                <a:cxnLst>
                  <a:cxn ang="T8">
                    <a:pos x="T0" y="T1"/>
                  </a:cxn>
                  <a:cxn ang="T9">
                    <a:pos x="T2" y="T3"/>
                  </a:cxn>
                  <a:cxn ang="T10">
                    <a:pos x="T4" y="T5"/>
                  </a:cxn>
                  <a:cxn ang="T11">
                    <a:pos x="T6" y="T7"/>
                  </a:cxn>
                </a:cxnLst>
                <a:rect l="T12" t="T13" r="T14" b="T15"/>
                <a:pathLst>
                  <a:path w="18" h="163">
                    <a:moveTo>
                      <a:pt x="18" y="163"/>
                    </a:moveTo>
                    <a:lnTo>
                      <a:pt x="12" y="124"/>
                    </a:lnTo>
                    <a:lnTo>
                      <a:pt x="4" y="51"/>
                    </a:lnTo>
                    <a:lnTo>
                      <a:pt x="0" y="0"/>
                    </a:lnTo>
                  </a:path>
                </a:pathLst>
              </a:custGeom>
              <a:noFill/>
              <a:ln w="0">
                <a:solidFill>
                  <a:srgbClr val="000000"/>
                </a:solidFill>
                <a:round/>
                <a:headEnd/>
                <a:tailEnd/>
              </a:ln>
            </p:spPr>
            <p:txBody>
              <a:bodyPr/>
              <a:lstStyle/>
              <a:p>
                <a:pPr eaLnBrk="0" hangingPunct="0"/>
                <a:endParaRPr lang="it-IT"/>
              </a:p>
            </p:txBody>
          </p:sp>
          <p:sp>
            <p:nvSpPr>
              <p:cNvPr id="83069" name="Freeform 411"/>
              <p:cNvSpPr>
                <a:spLocks/>
              </p:cNvSpPr>
              <p:nvPr/>
            </p:nvSpPr>
            <p:spPr bwMode="auto">
              <a:xfrm>
                <a:off x="3295" y="1927"/>
                <a:ext cx="8" cy="2"/>
              </a:xfrm>
              <a:custGeom>
                <a:avLst/>
                <a:gdLst>
                  <a:gd name="T0" fmla="*/ 0 w 22"/>
                  <a:gd name="T1" fmla="*/ 0 h 7"/>
                  <a:gd name="T2" fmla="*/ 0 w 22"/>
                  <a:gd name="T3" fmla="*/ 0 h 7"/>
                  <a:gd name="T4" fmla="*/ 0 w 22"/>
                  <a:gd name="T5" fmla="*/ 0 h 7"/>
                  <a:gd name="T6" fmla="*/ 0 60000 65536"/>
                  <a:gd name="T7" fmla="*/ 0 60000 65536"/>
                  <a:gd name="T8" fmla="*/ 0 60000 65536"/>
                  <a:gd name="T9" fmla="*/ 0 w 22"/>
                  <a:gd name="T10" fmla="*/ 0 h 7"/>
                  <a:gd name="T11" fmla="*/ 22 w 22"/>
                  <a:gd name="T12" fmla="*/ 7 h 7"/>
                </a:gdLst>
                <a:ahLst/>
                <a:cxnLst>
                  <a:cxn ang="T6">
                    <a:pos x="T0" y="T1"/>
                  </a:cxn>
                  <a:cxn ang="T7">
                    <a:pos x="T2" y="T3"/>
                  </a:cxn>
                  <a:cxn ang="T8">
                    <a:pos x="T4" y="T5"/>
                  </a:cxn>
                </a:cxnLst>
                <a:rect l="T9" t="T10" r="T11" b="T12"/>
                <a:pathLst>
                  <a:path w="22" h="7">
                    <a:moveTo>
                      <a:pt x="0" y="0"/>
                    </a:moveTo>
                    <a:lnTo>
                      <a:pt x="12" y="4"/>
                    </a:lnTo>
                    <a:lnTo>
                      <a:pt x="22" y="7"/>
                    </a:lnTo>
                  </a:path>
                </a:pathLst>
              </a:custGeom>
              <a:noFill/>
              <a:ln w="0">
                <a:solidFill>
                  <a:srgbClr val="000000"/>
                </a:solidFill>
                <a:round/>
                <a:headEnd/>
                <a:tailEnd/>
              </a:ln>
            </p:spPr>
            <p:txBody>
              <a:bodyPr/>
              <a:lstStyle/>
              <a:p>
                <a:pPr eaLnBrk="0" hangingPunct="0"/>
                <a:endParaRPr lang="it-IT"/>
              </a:p>
            </p:txBody>
          </p:sp>
          <p:sp>
            <p:nvSpPr>
              <p:cNvPr id="83070" name="Freeform 412"/>
              <p:cNvSpPr>
                <a:spLocks/>
              </p:cNvSpPr>
              <p:nvPr/>
            </p:nvSpPr>
            <p:spPr bwMode="auto">
              <a:xfrm>
                <a:off x="2943" y="1905"/>
                <a:ext cx="11" cy="36"/>
              </a:xfrm>
              <a:custGeom>
                <a:avLst/>
                <a:gdLst>
                  <a:gd name="T0" fmla="*/ 0 w 32"/>
                  <a:gd name="T1" fmla="*/ 1 h 108"/>
                  <a:gd name="T2" fmla="*/ 0 w 32"/>
                  <a:gd name="T3" fmla="*/ 1 h 108"/>
                  <a:gd name="T4" fmla="*/ 0 w 32"/>
                  <a:gd name="T5" fmla="*/ 1 h 108"/>
                  <a:gd name="T6" fmla="*/ 0 w 32"/>
                  <a:gd name="T7" fmla="*/ 1 h 108"/>
                  <a:gd name="T8" fmla="*/ 0 w 32"/>
                  <a:gd name="T9" fmla="*/ 1 h 108"/>
                  <a:gd name="T10" fmla="*/ 0 w 32"/>
                  <a:gd name="T11" fmla="*/ 1 h 108"/>
                  <a:gd name="T12" fmla="*/ 0 w 32"/>
                  <a:gd name="T13" fmla="*/ 0 h 108"/>
                  <a:gd name="T14" fmla="*/ 0 w 32"/>
                  <a:gd name="T15" fmla="*/ 0 h 108"/>
                  <a:gd name="T16" fmla="*/ 0 w 32"/>
                  <a:gd name="T17" fmla="*/ 0 h 108"/>
                  <a:gd name="T18" fmla="*/ 0 w 32"/>
                  <a:gd name="T19" fmla="*/ 0 h 108"/>
                  <a:gd name="T20" fmla="*/ 0 w 32"/>
                  <a:gd name="T21" fmla="*/ 0 h 108"/>
                  <a:gd name="T22" fmla="*/ 0 w 32"/>
                  <a:gd name="T23" fmla="*/ 1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2"/>
                  <a:gd name="T37" fmla="*/ 0 h 108"/>
                  <a:gd name="T38" fmla="*/ 32 w 32"/>
                  <a:gd name="T39" fmla="*/ 108 h 10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2" h="108">
                    <a:moveTo>
                      <a:pt x="3" y="75"/>
                    </a:moveTo>
                    <a:lnTo>
                      <a:pt x="0" y="108"/>
                    </a:lnTo>
                    <a:lnTo>
                      <a:pt x="16" y="91"/>
                    </a:lnTo>
                    <a:lnTo>
                      <a:pt x="24" y="76"/>
                    </a:lnTo>
                    <a:lnTo>
                      <a:pt x="30" y="55"/>
                    </a:lnTo>
                    <a:lnTo>
                      <a:pt x="32" y="43"/>
                    </a:lnTo>
                    <a:lnTo>
                      <a:pt x="30" y="15"/>
                    </a:lnTo>
                    <a:lnTo>
                      <a:pt x="23" y="0"/>
                    </a:lnTo>
                    <a:lnTo>
                      <a:pt x="19" y="5"/>
                    </a:lnTo>
                    <a:lnTo>
                      <a:pt x="14" y="9"/>
                    </a:lnTo>
                    <a:lnTo>
                      <a:pt x="9" y="17"/>
                    </a:lnTo>
                    <a:lnTo>
                      <a:pt x="3" y="7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71" name="Freeform 413"/>
              <p:cNvSpPr>
                <a:spLocks/>
              </p:cNvSpPr>
              <p:nvPr/>
            </p:nvSpPr>
            <p:spPr bwMode="auto">
              <a:xfrm>
                <a:off x="2818" y="1824"/>
                <a:ext cx="143" cy="87"/>
              </a:xfrm>
              <a:custGeom>
                <a:avLst/>
                <a:gdLst>
                  <a:gd name="T0" fmla="*/ 5 w 427"/>
                  <a:gd name="T1" fmla="*/ 3 h 262"/>
                  <a:gd name="T2" fmla="*/ 5 w 427"/>
                  <a:gd name="T3" fmla="*/ 2 h 262"/>
                  <a:gd name="T4" fmla="*/ 5 w 427"/>
                  <a:gd name="T5" fmla="*/ 2 h 262"/>
                  <a:gd name="T6" fmla="*/ 4 w 427"/>
                  <a:gd name="T7" fmla="*/ 1 h 262"/>
                  <a:gd name="T8" fmla="*/ 4 w 427"/>
                  <a:gd name="T9" fmla="*/ 1 h 262"/>
                  <a:gd name="T10" fmla="*/ 4 w 427"/>
                  <a:gd name="T11" fmla="*/ 1 h 262"/>
                  <a:gd name="T12" fmla="*/ 4 w 427"/>
                  <a:gd name="T13" fmla="*/ 1 h 262"/>
                  <a:gd name="T14" fmla="*/ 3 w 427"/>
                  <a:gd name="T15" fmla="*/ 2 h 262"/>
                  <a:gd name="T16" fmla="*/ 3 w 427"/>
                  <a:gd name="T17" fmla="*/ 2 h 262"/>
                  <a:gd name="T18" fmla="*/ 2 w 427"/>
                  <a:gd name="T19" fmla="*/ 2 h 262"/>
                  <a:gd name="T20" fmla="*/ 2 w 427"/>
                  <a:gd name="T21" fmla="*/ 2 h 262"/>
                  <a:gd name="T22" fmla="*/ 2 w 427"/>
                  <a:gd name="T23" fmla="*/ 2 h 262"/>
                  <a:gd name="T24" fmla="*/ 2 w 427"/>
                  <a:gd name="T25" fmla="*/ 2 h 262"/>
                  <a:gd name="T26" fmla="*/ 1 w 427"/>
                  <a:gd name="T27" fmla="*/ 2 h 262"/>
                  <a:gd name="T28" fmla="*/ 1 w 427"/>
                  <a:gd name="T29" fmla="*/ 3 h 262"/>
                  <a:gd name="T30" fmla="*/ 1 w 427"/>
                  <a:gd name="T31" fmla="*/ 3 h 262"/>
                  <a:gd name="T32" fmla="*/ 0 w 427"/>
                  <a:gd name="T33" fmla="*/ 3 h 262"/>
                  <a:gd name="T34" fmla="*/ 0 w 427"/>
                  <a:gd name="T35" fmla="*/ 2 h 262"/>
                  <a:gd name="T36" fmla="*/ 0 w 427"/>
                  <a:gd name="T37" fmla="*/ 2 h 262"/>
                  <a:gd name="T38" fmla="*/ 0 w 427"/>
                  <a:gd name="T39" fmla="*/ 1 h 262"/>
                  <a:gd name="T40" fmla="*/ 0 w 427"/>
                  <a:gd name="T41" fmla="*/ 1 h 262"/>
                  <a:gd name="T42" fmla="*/ 1 w 427"/>
                  <a:gd name="T43" fmla="*/ 0 h 262"/>
                  <a:gd name="T44" fmla="*/ 2 w 427"/>
                  <a:gd name="T45" fmla="*/ 0 h 262"/>
                  <a:gd name="T46" fmla="*/ 3 w 427"/>
                  <a:gd name="T47" fmla="*/ 0 h 262"/>
                  <a:gd name="T48" fmla="*/ 3 w 427"/>
                  <a:gd name="T49" fmla="*/ 0 h 262"/>
                  <a:gd name="T50" fmla="*/ 4 w 427"/>
                  <a:gd name="T51" fmla="*/ 0 h 262"/>
                  <a:gd name="T52" fmla="*/ 5 w 427"/>
                  <a:gd name="T53" fmla="*/ 0 h 262"/>
                  <a:gd name="T54" fmla="*/ 5 w 427"/>
                  <a:gd name="T55" fmla="*/ 1 h 262"/>
                  <a:gd name="T56" fmla="*/ 5 w 427"/>
                  <a:gd name="T57" fmla="*/ 1 h 262"/>
                  <a:gd name="T58" fmla="*/ 5 w 427"/>
                  <a:gd name="T59" fmla="*/ 2 h 262"/>
                  <a:gd name="T60" fmla="*/ 5 w 427"/>
                  <a:gd name="T61" fmla="*/ 2 h 262"/>
                  <a:gd name="T62" fmla="*/ 5 w 427"/>
                  <a:gd name="T63" fmla="*/ 3 h 262"/>
                  <a:gd name="T64" fmla="*/ 5 w 427"/>
                  <a:gd name="T65" fmla="*/ 3 h 262"/>
                  <a:gd name="T66" fmla="*/ 5 w 427"/>
                  <a:gd name="T67" fmla="*/ 3 h 2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7"/>
                  <a:gd name="T103" fmla="*/ 0 h 262"/>
                  <a:gd name="T104" fmla="*/ 427 w 427"/>
                  <a:gd name="T105" fmla="*/ 262 h 2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7" h="262">
                    <a:moveTo>
                      <a:pt x="383" y="262"/>
                    </a:moveTo>
                    <a:lnTo>
                      <a:pt x="383" y="257"/>
                    </a:lnTo>
                    <a:lnTo>
                      <a:pt x="385" y="214"/>
                    </a:lnTo>
                    <a:lnTo>
                      <a:pt x="379" y="190"/>
                    </a:lnTo>
                    <a:lnTo>
                      <a:pt x="375" y="181"/>
                    </a:lnTo>
                    <a:lnTo>
                      <a:pt x="372" y="159"/>
                    </a:lnTo>
                    <a:lnTo>
                      <a:pt x="365" y="138"/>
                    </a:lnTo>
                    <a:lnTo>
                      <a:pt x="359" y="109"/>
                    </a:lnTo>
                    <a:lnTo>
                      <a:pt x="350" y="93"/>
                    </a:lnTo>
                    <a:lnTo>
                      <a:pt x="336" y="80"/>
                    </a:lnTo>
                    <a:lnTo>
                      <a:pt x="326" y="73"/>
                    </a:lnTo>
                    <a:lnTo>
                      <a:pt x="319" y="77"/>
                    </a:lnTo>
                    <a:lnTo>
                      <a:pt x="306" y="80"/>
                    </a:lnTo>
                    <a:lnTo>
                      <a:pt x="291" y="91"/>
                    </a:lnTo>
                    <a:lnTo>
                      <a:pt x="245" y="117"/>
                    </a:lnTo>
                    <a:lnTo>
                      <a:pt x="232" y="135"/>
                    </a:lnTo>
                    <a:lnTo>
                      <a:pt x="220" y="149"/>
                    </a:lnTo>
                    <a:lnTo>
                      <a:pt x="207" y="162"/>
                    </a:lnTo>
                    <a:lnTo>
                      <a:pt x="191" y="175"/>
                    </a:lnTo>
                    <a:lnTo>
                      <a:pt x="181" y="179"/>
                    </a:lnTo>
                    <a:lnTo>
                      <a:pt x="172" y="185"/>
                    </a:lnTo>
                    <a:lnTo>
                      <a:pt x="165" y="189"/>
                    </a:lnTo>
                    <a:lnTo>
                      <a:pt x="156" y="194"/>
                    </a:lnTo>
                    <a:lnTo>
                      <a:pt x="144" y="198"/>
                    </a:lnTo>
                    <a:lnTo>
                      <a:pt x="128" y="201"/>
                    </a:lnTo>
                    <a:lnTo>
                      <a:pt x="121" y="201"/>
                    </a:lnTo>
                    <a:lnTo>
                      <a:pt x="112" y="198"/>
                    </a:lnTo>
                    <a:lnTo>
                      <a:pt x="104" y="194"/>
                    </a:lnTo>
                    <a:lnTo>
                      <a:pt x="92" y="204"/>
                    </a:lnTo>
                    <a:lnTo>
                      <a:pt x="73" y="216"/>
                    </a:lnTo>
                    <a:lnTo>
                      <a:pt x="58" y="224"/>
                    </a:lnTo>
                    <a:lnTo>
                      <a:pt x="51" y="214"/>
                    </a:lnTo>
                    <a:lnTo>
                      <a:pt x="41" y="262"/>
                    </a:lnTo>
                    <a:lnTo>
                      <a:pt x="15" y="231"/>
                    </a:lnTo>
                    <a:lnTo>
                      <a:pt x="8" y="216"/>
                    </a:lnTo>
                    <a:lnTo>
                      <a:pt x="5" y="201"/>
                    </a:lnTo>
                    <a:lnTo>
                      <a:pt x="0" y="179"/>
                    </a:lnTo>
                    <a:lnTo>
                      <a:pt x="0" y="158"/>
                    </a:lnTo>
                    <a:lnTo>
                      <a:pt x="6" y="128"/>
                    </a:lnTo>
                    <a:lnTo>
                      <a:pt x="13" y="105"/>
                    </a:lnTo>
                    <a:lnTo>
                      <a:pt x="21" y="89"/>
                    </a:lnTo>
                    <a:lnTo>
                      <a:pt x="33" y="75"/>
                    </a:lnTo>
                    <a:lnTo>
                      <a:pt x="54" y="52"/>
                    </a:lnTo>
                    <a:lnTo>
                      <a:pt x="92" y="30"/>
                    </a:lnTo>
                    <a:lnTo>
                      <a:pt x="115" y="19"/>
                    </a:lnTo>
                    <a:lnTo>
                      <a:pt x="143" y="10"/>
                    </a:lnTo>
                    <a:lnTo>
                      <a:pt x="183" y="1"/>
                    </a:lnTo>
                    <a:lnTo>
                      <a:pt x="207" y="0"/>
                    </a:lnTo>
                    <a:lnTo>
                      <a:pt x="245" y="1"/>
                    </a:lnTo>
                    <a:lnTo>
                      <a:pt x="272" y="5"/>
                    </a:lnTo>
                    <a:lnTo>
                      <a:pt x="296" y="10"/>
                    </a:lnTo>
                    <a:lnTo>
                      <a:pt x="326" y="18"/>
                    </a:lnTo>
                    <a:lnTo>
                      <a:pt x="344" y="26"/>
                    </a:lnTo>
                    <a:lnTo>
                      <a:pt x="365" y="38"/>
                    </a:lnTo>
                    <a:lnTo>
                      <a:pt x="385" y="54"/>
                    </a:lnTo>
                    <a:lnTo>
                      <a:pt x="401" y="77"/>
                    </a:lnTo>
                    <a:lnTo>
                      <a:pt x="410" y="89"/>
                    </a:lnTo>
                    <a:lnTo>
                      <a:pt x="416" y="105"/>
                    </a:lnTo>
                    <a:lnTo>
                      <a:pt x="421" y="126"/>
                    </a:lnTo>
                    <a:lnTo>
                      <a:pt x="423" y="148"/>
                    </a:lnTo>
                    <a:lnTo>
                      <a:pt x="427" y="165"/>
                    </a:lnTo>
                    <a:lnTo>
                      <a:pt x="424" y="182"/>
                    </a:lnTo>
                    <a:lnTo>
                      <a:pt x="421" y="198"/>
                    </a:lnTo>
                    <a:lnTo>
                      <a:pt x="412" y="215"/>
                    </a:lnTo>
                    <a:lnTo>
                      <a:pt x="403" y="237"/>
                    </a:lnTo>
                    <a:lnTo>
                      <a:pt x="398" y="247"/>
                    </a:lnTo>
                    <a:lnTo>
                      <a:pt x="390" y="255"/>
                    </a:lnTo>
                    <a:lnTo>
                      <a:pt x="383" y="26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72" name="Freeform 414"/>
              <p:cNvSpPr>
                <a:spLocks/>
              </p:cNvSpPr>
              <p:nvPr/>
            </p:nvSpPr>
            <p:spPr bwMode="auto">
              <a:xfrm>
                <a:off x="2907" y="1982"/>
                <a:ext cx="43" cy="73"/>
              </a:xfrm>
              <a:custGeom>
                <a:avLst/>
                <a:gdLst>
                  <a:gd name="T0" fmla="*/ 1 w 129"/>
                  <a:gd name="T1" fmla="*/ 3 h 219"/>
                  <a:gd name="T2" fmla="*/ 1 w 129"/>
                  <a:gd name="T3" fmla="*/ 2 h 219"/>
                  <a:gd name="T4" fmla="*/ 1 w 129"/>
                  <a:gd name="T5" fmla="*/ 1 h 219"/>
                  <a:gd name="T6" fmla="*/ 2 w 129"/>
                  <a:gd name="T7" fmla="*/ 1 h 219"/>
                  <a:gd name="T8" fmla="*/ 1 w 129"/>
                  <a:gd name="T9" fmla="*/ 0 h 219"/>
                  <a:gd name="T10" fmla="*/ 1 w 129"/>
                  <a:gd name="T11" fmla="*/ 0 h 219"/>
                  <a:gd name="T12" fmla="*/ 1 w 129"/>
                  <a:gd name="T13" fmla="*/ 0 h 219"/>
                  <a:gd name="T14" fmla="*/ 1 w 129"/>
                  <a:gd name="T15" fmla="*/ 1 h 219"/>
                  <a:gd name="T16" fmla="*/ 1 w 129"/>
                  <a:gd name="T17" fmla="*/ 1 h 219"/>
                  <a:gd name="T18" fmla="*/ 0 w 129"/>
                  <a:gd name="T19" fmla="*/ 1 h 219"/>
                  <a:gd name="T20" fmla="*/ 0 w 129"/>
                  <a:gd name="T21" fmla="*/ 1 h 219"/>
                  <a:gd name="T22" fmla="*/ 0 w 129"/>
                  <a:gd name="T23" fmla="*/ 1 h 219"/>
                  <a:gd name="T24" fmla="*/ 0 w 129"/>
                  <a:gd name="T25" fmla="*/ 2 h 219"/>
                  <a:gd name="T26" fmla="*/ 1 w 129"/>
                  <a:gd name="T27" fmla="*/ 3 h 219"/>
                  <a:gd name="T28" fmla="*/ 1 w 129"/>
                  <a:gd name="T29" fmla="*/ 3 h 2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9"/>
                  <a:gd name="T46" fmla="*/ 0 h 219"/>
                  <a:gd name="T47" fmla="*/ 129 w 129"/>
                  <a:gd name="T48" fmla="*/ 219 h 2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9" h="219">
                    <a:moveTo>
                      <a:pt x="66" y="219"/>
                    </a:moveTo>
                    <a:lnTo>
                      <a:pt x="98" y="159"/>
                    </a:lnTo>
                    <a:lnTo>
                      <a:pt x="117" y="111"/>
                    </a:lnTo>
                    <a:lnTo>
                      <a:pt x="129" y="70"/>
                    </a:lnTo>
                    <a:lnTo>
                      <a:pt x="79" y="1"/>
                    </a:lnTo>
                    <a:lnTo>
                      <a:pt x="73" y="0"/>
                    </a:lnTo>
                    <a:lnTo>
                      <a:pt x="72" y="20"/>
                    </a:lnTo>
                    <a:lnTo>
                      <a:pt x="64" y="48"/>
                    </a:lnTo>
                    <a:lnTo>
                      <a:pt x="54" y="70"/>
                    </a:lnTo>
                    <a:lnTo>
                      <a:pt x="39" y="89"/>
                    </a:lnTo>
                    <a:lnTo>
                      <a:pt x="21" y="106"/>
                    </a:lnTo>
                    <a:lnTo>
                      <a:pt x="11" y="118"/>
                    </a:lnTo>
                    <a:lnTo>
                      <a:pt x="0" y="127"/>
                    </a:lnTo>
                    <a:lnTo>
                      <a:pt x="64" y="218"/>
                    </a:lnTo>
                    <a:lnTo>
                      <a:pt x="66" y="21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73" name="Freeform 415"/>
              <p:cNvSpPr>
                <a:spLocks/>
              </p:cNvSpPr>
              <p:nvPr/>
            </p:nvSpPr>
            <p:spPr bwMode="auto">
              <a:xfrm>
                <a:off x="2832" y="1982"/>
                <a:ext cx="55" cy="72"/>
              </a:xfrm>
              <a:custGeom>
                <a:avLst/>
                <a:gdLst>
                  <a:gd name="T0" fmla="*/ 2 w 165"/>
                  <a:gd name="T1" fmla="*/ 2 h 217"/>
                  <a:gd name="T2" fmla="*/ 2 w 165"/>
                  <a:gd name="T3" fmla="*/ 1 h 217"/>
                  <a:gd name="T4" fmla="*/ 2 w 165"/>
                  <a:gd name="T5" fmla="*/ 1 h 217"/>
                  <a:gd name="T6" fmla="*/ 1 w 165"/>
                  <a:gd name="T7" fmla="*/ 1 h 217"/>
                  <a:gd name="T8" fmla="*/ 1 w 165"/>
                  <a:gd name="T9" fmla="*/ 1 h 217"/>
                  <a:gd name="T10" fmla="*/ 1 w 165"/>
                  <a:gd name="T11" fmla="*/ 1 h 217"/>
                  <a:gd name="T12" fmla="*/ 1 w 165"/>
                  <a:gd name="T13" fmla="*/ 1 h 217"/>
                  <a:gd name="T14" fmla="*/ 1 w 165"/>
                  <a:gd name="T15" fmla="*/ 0 h 217"/>
                  <a:gd name="T16" fmla="*/ 1 w 165"/>
                  <a:gd name="T17" fmla="*/ 0 h 217"/>
                  <a:gd name="T18" fmla="*/ 1 w 165"/>
                  <a:gd name="T19" fmla="*/ 0 h 217"/>
                  <a:gd name="T20" fmla="*/ 0 w 165"/>
                  <a:gd name="T21" fmla="*/ 0 h 217"/>
                  <a:gd name="T22" fmla="*/ 0 w 165"/>
                  <a:gd name="T23" fmla="*/ 1 h 217"/>
                  <a:gd name="T24" fmla="*/ 0 w 165"/>
                  <a:gd name="T25" fmla="*/ 1 h 217"/>
                  <a:gd name="T26" fmla="*/ 0 w 165"/>
                  <a:gd name="T27" fmla="*/ 2 h 217"/>
                  <a:gd name="T28" fmla="*/ 1 w 165"/>
                  <a:gd name="T29" fmla="*/ 2 h 217"/>
                  <a:gd name="T30" fmla="*/ 1 w 165"/>
                  <a:gd name="T31" fmla="*/ 3 h 217"/>
                  <a:gd name="T32" fmla="*/ 1 w 165"/>
                  <a:gd name="T33" fmla="*/ 3 h 217"/>
                  <a:gd name="T34" fmla="*/ 2 w 165"/>
                  <a:gd name="T35" fmla="*/ 2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5"/>
                  <a:gd name="T55" fmla="*/ 0 h 217"/>
                  <a:gd name="T56" fmla="*/ 165 w 165"/>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5" h="217">
                    <a:moveTo>
                      <a:pt x="165" y="127"/>
                    </a:moveTo>
                    <a:lnTo>
                      <a:pt x="143" y="120"/>
                    </a:lnTo>
                    <a:lnTo>
                      <a:pt x="128" y="114"/>
                    </a:lnTo>
                    <a:lnTo>
                      <a:pt x="117" y="107"/>
                    </a:lnTo>
                    <a:lnTo>
                      <a:pt x="102" y="96"/>
                    </a:lnTo>
                    <a:lnTo>
                      <a:pt x="92" y="84"/>
                    </a:lnTo>
                    <a:lnTo>
                      <a:pt x="61" y="45"/>
                    </a:lnTo>
                    <a:lnTo>
                      <a:pt x="51" y="31"/>
                    </a:lnTo>
                    <a:lnTo>
                      <a:pt x="49" y="15"/>
                    </a:lnTo>
                    <a:lnTo>
                      <a:pt x="49" y="0"/>
                    </a:lnTo>
                    <a:lnTo>
                      <a:pt x="39" y="8"/>
                    </a:lnTo>
                    <a:lnTo>
                      <a:pt x="0" y="65"/>
                    </a:lnTo>
                    <a:lnTo>
                      <a:pt x="25" y="117"/>
                    </a:lnTo>
                    <a:lnTo>
                      <a:pt x="38" y="142"/>
                    </a:lnTo>
                    <a:lnTo>
                      <a:pt x="58" y="171"/>
                    </a:lnTo>
                    <a:lnTo>
                      <a:pt x="92" y="217"/>
                    </a:lnTo>
                    <a:lnTo>
                      <a:pt x="94" y="216"/>
                    </a:lnTo>
                    <a:lnTo>
                      <a:pt x="165" y="12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74" name="Freeform 416"/>
              <p:cNvSpPr>
                <a:spLocks/>
              </p:cNvSpPr>
              <p:nvPr/>
            </p:nvSpPr>
            <p:spPr bwMode="auto">
              <a:xfrm>
                <a:off x="2847" y="1966"/>
                <a:ext cx="84" cy="58"/>
              </a:xfrm>
              <a:custGeom>
                <a:avLst/>
                <a:gdLst>
                  <a:gd name="T0" fmla="*/ 3 w 252"/>
                  <a:gd name="T1" fmla="*/ 1 h 174"/>
                  <a:gd name="T2" fmla="*/ 3 w 252"/>
                  <a:gd name="T3" fmla="*/ 1 h 174"/>
                  <a:gd name="T4" fmla="*/ 3 w 252"/>
                  <a:gd name="T5" fmla="*/ 0 h 174"/>
                  <a:gd name="T6" fmla="*/ 3 w 252"/>
                  <a:gd name="T7" fmla="*/ 0 h 174"/>
                  <a:gd name="T8" fmla="*/ 3 w 252"/>
                  <a:gd name="T9" fmla="*/ 1 h 174"/>
                  <a:gd name="T10" fmla="*/ 3 w 252"/>
                  <a:gd name="T11" fmla="*/ 1 h 174"/>
                  <a:gd name="T12" fmla="*/ 2 w 252"/>
                  <a:gd name="T13" fmla="*/ 1 h 174"/>
                  <a:gd name="T14" fmla="*/ 2 w 252"/>
                  <a:gd name="T15" fmla="*/ 1 h 174"/>
                  <a:gd name="T16" fmla="*/ 2 w 252"/>
                  <a:gd name="T17" fmla="*/ 1 h 174"/>
                  <a:gd name="T18" fmla="*/ 1 w 252"/>
                  <a:gd name="T19" fmla="*/ 1 h 174"/>
                  <a:gd name="T20" fmla="*/ 1 w 252"/>
                  <a:gd name="T21" fmla="*/ 1 h 174"/>
                  <a:gd name="T22" fmla="*/ 1 w 252"/>
                  <a:gd name="T23" fmla="*/ 1 h 174"/>
                  <a:gd name="T24" fmla="*/ 1 w 252"/>
                  <a:gd name="T25" fmla="*/ 1 h 174"/>
                  <a:gd name="T26" fmla="*/ 0 w 252"/>
                  <a:gd name="T27" fmla="*/ 0 h 174"/>
                  <a:gd name="T28" fmla="*/ 0 w 252"/>
                  <a:gd name="T29" fmla="*/ 0 h 174"/>
                  <a:gd name="T30" fmla="*/ 0 w 252"/>
                  <a:gd name="T31" fmla="*/ 0 h 174"/>
                  <a:gd name="T32" fmla="*/ 0 w 252"/>
                  <a:gd name="T33" fmla="*/ 0 h 174"/>
                  <a:gd name="T34" fmla="*/ 0 w 252"/>
                  <a:gd name="T35" fmla="*/ 1 h 174"/>
                  <a:gd name="T36" fmla="*/ 0 w 252"/>
                  <a:gd name="T37" fmla="*/ 1 h 174"/>
                  <a:gd name="T38" fmla="*/ 0 w 252"/>
                  <a:gd name="T39" fmla="*/ 1 h 174"/>
                  <a:gd name="T40" fmla="*/ 0 w 252"/>
                  <a:gd name="T41" fmla="*/ 1 h 174"/>
                  <a:gd name="T42" fmla="*/ 0 w 252"/>
                  <a:gd name="T43" fmla="*/ 1 h 174"/>
                  <a:gd name="T44" fmla="*/ 1 w 252"/>
                  <a:gd name="T45" fmla="*/ 2 h 174"/>
                  <a:gd name="T46" fmla="*/ 1 w 252"/>
                  <a:gd name="T47" fmla="*/ 2 h 174"/>
                  <a:gd name="T48" fmla="*/ 1 w 252"/>
                  <a:gd name="T49" fmla="*/ 2 h 174"/>
                  <a:gd name="T50" fmla="*/ 1 w 252"/>
                  <a:gd name="T51" fmla="*/ 2 h 174"/>
                  <a:gd name="T52" fmla="*/ 1 w 252"/>
                  <a:gd name="T53" fmla="*/ 2 h 174"/>
                  <a:gd name="T54" fmla="*/ 1 w 252"/>
                  <a:gd name="T55" fmla="*/ 2 h 174"/>
                  <a:gd name="T56" fmla="*/ 2 w 252"/>
                  <a:gd name="T57" fmla="*/ 2 h 174"/>
                  <a:gd name="T58" fmla="*/ 2 w 252"/>
                  <a:gd name="T59" fmla="*/ 2 h 174"/>
                  <a:gd name="T60" fmla="*/ 2 w 252"/>
                  <a:gd name="T61" fmla="*/ 2 h 174"/>
                  <a:gd name="T62" fmla="*/ 3 w 252"/>
                  <a:gd name="T63" fmla="*/ 2 h 174"/>
                  <a:gd name="T64" fmla="*/ 3 w 252"/>
                  <a:gd name="T65" fmla="*/ 1 h 174"/>
                  <a:gd name="T66" fmla="*/ 3 w 252"/>
                  <a:gd name="T67" fmla="*/ 1 h 174"/>
                  <a:gd name="T68" fmla="*/ 3 w 252"/>
                  <a:gd name="T69" fmla="*/ 1 h 174"/>
                  <a:gd name="T70" fmla="*/ 3 w 252"/>
                  <a:gd name="T71" fmla="*/ 1 h 1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2"/>
                  <a:gd name="T109" fmla="*/ 0 h 174"/>
                  <a:gd name="T110" fmla="*/ 252 w 252"/>
                  <a:gd name="T111" fmla="*/ 174 h 1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2" h="174">
                    <a:moveTo>
                      <a:pt x="252" y="46"/>
                    </a:moveTo>
                    <a:lnTo>
                      <a:pt x="251" y="51"/>
                    </a:lnTo>
                    <a:lnTo>
                      <a:pt x="250" y="15"/>
                    </a:lnTo>
                    <a:lnTo>
                      <a:pt x="250" y="11"/>
                    </a:lnTo>
                    <a:lnTo>
                      <a:pt x="230" y="44"/>
                    </a:lnTo>
                    <a:lnTo>
                      <a:pt x="211" y="61"/>
                    </a:lnTo>
                    <a:lnTo>
                      <a:pt x="193" y="75"/>
                    </a:lnTo>
                    <a:lnTo>
                      <a:pt x="176" y="82"/>
                    </a:lnTo>
                    <a:lnTo>
                      <a:pt x="147" y="88"/>
                    </a:lnTo>
                    <a:lnTo>
                      <a:pt x="107" y="88"/>
                    </a:lnTo>
                    <a:lnTo>
                      <a:pt x="82" y="81"/>
                    </a:lnTo>
                    <a:lnTo>
                      <a:pt x="57" y="66"/>
                    </a:lnTo>
                    <a:lnTo>
                      <a:pt x="44" y="57"/>
                    </a:lnTo>
                    <a:lnTo>
                      <a:pt x="21" y="33"/>
                    </a:lnTo>
                    <a:lnTo>
                      <a:pt x="3" y="0"/>
                    </a:lnTo>
                    <a:lnTo>
                      <a:pt x="4" y="18"/>
                    </a:lnTo>
                    <a:lnTo>
                      <a:pt x="4" y="24"/>
                    </a:lnTo>
                    <a:lnTo>
                      <a:pt x="3" y="55"/>
                    </a:lnTo>
                    <a:lnTo>
                      <a:pt x="0" y="60"/>
                    </a:lnTo>
                    <a:lnTo>
                      <a:pt x="6" y="78"/>
                    </a:lnTo>
                    <a:lnTo>
                      <a:pt x="16" y="92"/>
                    </a:lnTo>
                    <a:lnTo>
                      <a:pt x="27" y="108"/>
                    </a:lnTo>
                    <a:lnTo>
                      <a:pt x="46" y="132"/>
                    </a:lnTo>
                    <a:lnTo>
                      <a:pt x="57" y="143"/>
                    </a:lnTo>
                    <a:lnTo>
                      <a:pt x="69" y="153"/>
                    </a:lnTo>
                    <a:lnTo>
                      <a:pt x="83" y="160"/>
                    </a:lnTo>
                    <a:lnTo>
                      <a:pt x="98" y="167"/>
                    </a:lnTo>
                    <a:lnTo>
                      <a:pt x="120" y="174"/>
                    </a:lnTo>
                    <a:lnTo>
                      <a:pt x="178" y="174"/>
                    </a:lnTo>
                    <a:lnTo>
                      <a:pt x="189" y="165"/>
                    </a:lnTo>
                    <a:lnTo>
                      <a:pt x="199" y="153"/>
                    </a:lnTo>
                    <a:lnTo>
                      <a:pt x="217" y="136"/>
                    </a:lnTo>
                    <a:lnTo>
                      <a:pt x="232" y="117"/>
                    </a:lnTo>
                    <a:lnTo>
                      <a:pt x="242" y="95"/>
                    </a:lnTo>
                    <a:lnTo>
                      <a:pt x="250" y="66"/>
                    </a:lnTo>
                    <a:lnTo>
                      <a:pt x="252" y="4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75" name="Freeform 417"/>
              <p:cNvSpPr>
                <a:spLocks/>
              </p:cNvSpPr>
              <p:nvPr/>
            </p:nvSpPr>
            <p:spPr bwMode="auto">
              <a:xfrm>
                <a:off x="2878" y="2024"/>
                <a:ext cx="39" cy="62"/>
              </a:xfrm>
              <a:custGeom>
                <a:avLst/>
                <a:gdLst>
                  <a:gd name="T0" fmla="*/ 1 w 116"/>
                  <a:gd name="T1" fmla="*/ 0 h 187"/>
                  <a:gd name="T2" fmla="*/ 1 w 116"/>
                  <a:gd name="T3" fmla="*/ 1 h 187"/>
                  <a:gd name="T4" fmla="*/ 1 w 116"/>
                  <a:gd name="T5" fmla="*/ 2 h 187"/>
                  <a:gd name="T6" fmla="*/ 1 w 116"/>
                  <a:gd name="T7" fmla="*/ 2 h 187"/>
                  <a:gd name="T8" fmla="*/ 0 w 116"/>
                  <a:gd name="T9" fmla="*/ 2 h 187"/>
                  <a:gd name="T10" fmla="*/ 0 w 116"/>
                  <a:gd name="T11" fmla="*/ 1 h 187"/>
                  <a:gd name="T12" fmla="*/ 0 w 116"/>
                  <a:gd name="T13" fmla="*/ 0 h 187"/>
                  <a:gd name="T14" fmla="*/ 0 w 116"/>
                  <a:gd name="T15" fmla="*/ 0 h 187"/>
                  <a:gd name="T16" fmla="*/ 1 w 116"/>
                  <a:gd name="T17" fmla="*/ 0 h 187"/>
                  <a:gd name="T18" fmla="*/ 1 w 116"/>
                  <a:gd name="T19" fmla="*/ 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6"/>
                  <a:gd name="T31" fmla="*/ 0 h 187"/>
                  <a:gd name="T32" fmla="*/ 116 w 116"/>
                  <a:gd name="T33" fmla="*/ 187 h 1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6" h="187">
                    <a:moveTo>
                      <a:pt x="112" y="35"/>
                    </a:moveTo>
                    <a:lnTo>
                      <a:pt x="85" y="78"/>
                    </a:lnTo>
                    <a:lnTo>
                      <a:pt x="116" y="135"/>
                    </a:lnTo>
                    <a:lnTo>
                      <a:pt x="57" y="187"/>
                    </a:lnTo>
                    <a:lnTo>
                      <a:pt x="0" y="135"/>
                    </a:lnTo>
                    <a:lnTo>
                      <a:pt x="30" y="77"/>
                    </a:lnTo>
                    <a:lnTo>
                      <a:pt x="1" y="32"/>
                    </a:lnTo>
                    <a:lnTo>
                      <a:pt x="28" y="0"/>
                    </a:lnTo>
                    <a:lnTo>
                      <a:pt x="85" y="0"/>
                    </a:lnTo>
                    <a:lnTo>
                      <a:pt x="112" y="3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76" name="Freeform 418"/>
              <p:cNvSpPr>
                <a:spLocks/>
              </p:cNvSpPr>
              <p:nvPr/>
            </p:nvSpPr>
            <p:spPr bwMode="auto">
              <a:xfrm>
                <a:off x="2906" y="2036"/>
                <a:ext cx="23" cy="33"/>
              </a:xfrm>
              <a:custGeom>
                <a:avLst/>
                <a:gdLst>
                  <a:gd name="T0" fmla="*/ 0 w 67"/>
                  <a:gd name="T1" fmla="*/ 0 h 99"/>
                  <a:gd name="T2" fmla="*/ 1 w 67"/>
                  <a:gd name="T3" fmla="*/ 0 h 99"/>
                  <a:gd name="T4" fmla="*/ 1 w 67"/>
                  <a:gd name="T5" fmla="*/ 0 h 99"/>
                  <a:gd name="T6" fmla="*/ 1 w 67"/>
                  <a:gd name="T7" fmla="*/ 1 h 99"/>
                  <a:gd name="T8" fmla="*/ 1 w 67"/>
                  <a:gd name="T9" fmla="*/ 1 h 99"/>
                  <a:gd name="T10" fmla="*/ 1 w 67"/>
                  <a:gd name="T11" fmla="*/ 1 h 99"/>
                  <a:gd name="T12" fmla="*/ 0 w 67"/>
                  <a:gd name="T13" fmla="*/ 1 h 99"/>
                  <a:gd name="T14" fmla="*/ 0 w 67"/>
                  <a:gd name="T15" fmla="*/ 1 h 99"/>
                  <a:gd name="T16" fmla="*/ 0 w 67"/>
                  <a:gd name="T17" fmla="*/ 1 h 99"/>
                  <a:gd name="T18" fmla="*/ 0 w 67"/>
                  <a:gd name="T19" fmla="*/ 1 h 99"/>
                  <a:gd name="T20" fmla="*/ 0 w 67"/>
                  <a:gd name="T21" fmla="*/ 0 h 99"/>
                  <a:gd name="T22" fmla="*/ 0 w 67"/>
                  <a:gd name="T23" fmla="*/ 0 h 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
                  <a:gd name="T37" fmla="*/ 0 h 99"/>
                  <a:gd name="T38" fmla="*/ 67 w 67"/>
                  <a:gd name="T39" fmla="*/ 99 h 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 h="99">
                    <a:moveTo>
                      <a:pt x="27" y="0"/>
                    </a:moveTo>
                    <a:lnTo>
                      <a:pt x="41" y="20"/>
                    </a:lnTo>
                    <a:lnTo>
                      <a:pt x="54" y="39"/>
                    </a:lnTo>
                    <a:lnTo>
                      <a:pt x="65" y="56"/>
                    </a:lnTo>
                    <a:lnTo>
                      <a:pt x="67" y="57"/>
                    </a:lnTo>
                    <a:lnTo>
                      <a:pt x="53" y="75"/>
                    </a:lnTo>
                    <a:lnTo>
                      <a:pt x="31" y="99"/>
                    </a:lnTo>
                    <a:lnTo>
                      <a:pt x="22" y="87"/>
                    </a:lnTo>
                    <a:lnTo>
                      <a:pt x="13" y="68"/>
                    </a:lnTo>
                    <a:lnTo>
                      <a:pt x="0" y="44"/>
                    </a:lnTo>
                    <a:lnTo>
                      <a:pt x="14" y="20"/>
                    </a:lnTo>
                    <a:lnTo>
                      <a:pt x="27"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77" name="Freeform 419"/>
              <p:cNvSpPr>
                <a:spLocks/>
              </p:cNvSpPr>
              <p:nvPr/>
            </p:nvSpPr>
            <p:spPr bwMode="auto">
              <a:xfrm>
                <a:off x="2863" y="2035"/>
                <a:ext cx="24" cy="35"/>
              </a:xfrm>
              <a:custGeom>
                <a:avLst/>
                <a:gdLst>
                  <a:gd name="T0" fmla="*/ 0 w 73"/>
                  <a:gd name="T1" fmla="*/ 1 h 104"/>
                  <a:gd name="T2" fmla="*/ 0 w 73"/>
                  <a:gd name="T3" fmla="*/ 1 h 104"/>
                  <a:gd name="T4" fmla="*/ 1 w 73"/>
                  <a:gd name="T5" fmla="*/ 1 h 104"/>
                  <a:gd name="T6" fmla="*/ 1 w 73"/>
                  <a:gd name="T7" fmla="*/ 1 h 104"/>
                  <a:gd name="T8" fmla="*/ 1 w 73"/>
                  <a:gd name="T9" fmla="*/ 0 h 104"/>
                  <a:gd name="T10" fmla="*/ 0 w 73"/>
                  <a:gd name="T11" fmla="*/ 1 h 104"/>
                  <a:gd name="T12" fmla="*/ 0 w 73"/>
                  <a:gd name="T13" fmla="*/ 1 h 104"/>
                  <a:gd name="T14" fmla="*/ 0 60000 65536"/>
                  <a:gd name="T15" fmla="*/ 0 60000 65536"/>
                  <a:gd name="T16" fmla="*/ 0 60000 65536"/>
                  <a:gd name="T17" fmla="*/ 0 60000 65536"/>
                  <a:gd name="T18" fmla="*/ 0 60000 65536"/>
                  <a:gd name="T19" fmla="*/ 0 60000 65536"/>
                  <a:gd name="T20" fmla="*/ 0 60000 65536"/>
                  <a:gd name="T21" fmla="*/ 0 w 73"/>
                  <a:gd name="T22" fmla="*/ 0 h 104"/>
                  <a:gd name="T23" fmla="*/ 73 w 73"/>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 h="104">
                    <a:moveTo>
                      <a:pt x="0" y="57"/>
                    </a:moveTo>
                    <a:lnTo>
                      <a:pt x="24" y="82"/>
                    </a:lnTo>
                    <a:lnTo>
                      <a:pt x="46" y="104"/>
                    </a:lnTo>
                    <a:lnTo>
                      <a:pt x="73" y="45"/>
                    </a:lnTo>
                    <a:lnTo>
                      <a:pt x="46" y="0"/>
                    </a:lnTo>
                    <a:lnTo>
                      <a:pt x="0" y="55"/>
                    </a:lnTo>
                    <a:lnTo>
                      <a:pt x="0" y="5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78" name="Freeform 420"/>
              <p:cNvSpPr>
                <a:spLocks/>
              </p:cNvSpPr>
              <p:nvPr/>
            </p:nvSpPr>
            <p:spPr bwMode="auto">
              <a:xfrm>
                <a:off x="2540" y="2279"/>
                <a:ext cx="240" cy="412"/>
              </a:xfrm>
              <a:custGeom>
                <a:avLst/>
                <a:gdLst>
                  <a:gd name="T0" fmla="*/ 9 w 720"/>
                  <a:gd name="T1" fmla="*/ 13 h 1236"/>
                  <a:gd name="T2" fmla="*/ 8 w 720"/>
                  <a:gd name="T3" fmla="*/ 12 h 1236"/>
                  <a:gd name="T4" fmla="*/ 8 w 720"/>
                  <a:gd name="T5" fmla="*/ 8 h 1236"/>
                  <a:gd name="T6" fmla="*/ 7 w 720"/>
                  <a:gd name="T7" fmla="*/ 5 h 1236"/>
                  <a:gd name="T8" fmla="*/ 7 w 720"/>
                  <a:gd name="T9" fmla="*/ 2 h 1236"/>
                  <a:gd name="T10" fmla="*/ 7 w 720"/>
                  <a:gd name="T11" fmla="*/ 1 h 1236"/>
                  <a:gd name="T12" fmla="*/ 5 w 720"/>
                  <a:gd name="T13" fmla="*/ 0 h 1236"/>
                  <a:gd name="T14" fmla="*/ 5 w 720"/>
                  <a:gd name="T15" fmla="*/ 1 h 1236"/>
                  <a:gd name="T16" fmla="*/ 5 w 720"/>
                  <a:gd name="T17" fmla="*/ 1 h 1236"/>
                  <a:gd name="T18" fmla="*/ 5 w 720"/>
                  <a:gd name="T19" fmla="*/ 1 h 1236"/>
                  <a:gd name="T20" fmla="*/ 5 w 720"/>
                  <a:gd name="T21" fmla="*/ 1 h 1236"/>
                  <a:gd name="T22" fmla="*/ 5 w 720"/>
                  <a:gd name="T23" fmla="*/ 1 h 1236"/>
                  <a:gd name="T24" fmla="*/ 5 w 720"/>
                  <a:gd name="T25" fmla="*/ 1 h 1236"/>
                  <a:gd name="T26" fmla="*/ 5 w 720"/>
                  <a:gd name="T27" fmla="*/ 1 h 1236"/>
                  <a:gd name="T28" fmla="*/ 4 w 720"/>
                  <a:gd name="T29" fmla="*/ 1 h 1236"/>
                  <a:gd name="T30" fmla="*/ 4 w 720"/>
                  <a:gd name="T31" fmla="*/ 1 h 1236"/>
                  <a:gd name="T32" fmla="*/ 4 w 720"/>
                  <a:gd name="T33" fmla="*/ 1 h 1236"/>
                  <a:gd name="T34" fmla="*/ 4 w 720"/>
                  <a:gd name="T35" fmla="*/ 1 h 1236"/>
                  <a:gd name="T36" fmla="*/ 4 w 720"/>
                  <a:gd name="T37" fmla="*/ 1 h 1236"/>
                  <a:gd name="T38" fmla="*/ 3 w 720"/>
                  <a:gd name="T39" fmla="*/ 1 h 1236"/>
                  <a:gd name="T40" fmla="*/ 3 w 720"/>
                  <a:gd name="T41" fmla="*/ 1 h 1236"/>
                  <a:gd name="T42" fmla="*/ 3 w 720"/>
                  <a:gd name="T43" fmla="*/ 1 h 1236"/>
                  <a:gd name="T44" fmla="*/ 3 w 720"/>
                  <a:gd name="T45" fmla="*/ 1 h 1236"/>
                  <a:gd name="T46" fmla="*/ 3 w 720"/>
                  <a:gd name="T47" fmla="*/ 0 h 1236"/>
                  <a:gd name="T48" fmla="*/ 3 w 720"/>
                  <a:gd name="T49" fmla="*/ 0 h 1236"/>
                  <a:gd name="T50" fmla="*/ 3 w 720"/>
                  <a:gd name="T51" fmla="*/ 0 h 1236"/>
                  <a:gd name="T52" fmla="*/ 2 w 720"/>
                  <a:gd name="T53" fmla="*/ 1 h 1236"/>
                  <a:gd name="T54" fmla="*/ 2 w 720"/>
                  <a:gd name="T55" fmla="*/ 1 h 1236"/>
                  <a:gd name="T56" fmla="*/ 2 w 720"/>
                  <a:gd name="T57" fmla="*/ 1 h 1236"/>
                  <a:gd name="T58" fmla="*/ 2 w 720"/>
                  <a:gd name="T59" fmla="*/ 1 h 1236"/>
                  <a:gd name="T60" fmla="*/ 2 w 720"/>
                  <a:gd name="T61" fmla="*/ 2 h 1236"/>
                  <a:gd name="T62" fmla="*/ 1 w 720"/>
                  <a:gd name="T63" fmla="*/ 2 h 1236"/>
                  <a:gd name="T64" fmla="*/ 1 w 720"/>
                  <a:gd name="T65" fmla="*/ 2 h 1236"/>
                  <a:gd name="T66" fmla="*/ 1 w 720"/>
                  <a:gd name="T67" fmla="*/ 8 h 1236"/>
                  <a:gd name="T68" fmla="*/ 0 w 720"/>
                  <a:gd name="T69" fmla="*/ 15 h 1236"/>
                  <a:gd name="T70" fmla="*/ 1 w 720"/>
                  <a:gd name="T71" fmla="*/ 15 h 1236"/>
                  <a:gd name="T72" fmla="*/ 1 w 720"/>
                  <a:gd name="T73" fmla="*/ 15 h 1236"/>
                  <a:gd name="T74" fmla="*/ 2 w 720"/>
                  <a:gd name="T75" fmla="*/ 15 h 1236"/>
                  <a:gd name="T76" fmla="*/ 2 w 720"/>
                  <a:gd name="T77" fmla="*/ 15 h 1236"/>
                  <a:gd name="T78" fmla="*/ 3 w 720"/>
                  <a:gd name="T79" fmla="*/ 15 h 1236"/>
                  <a:gd name="T80" fmla="*/ 4 w 720"/>
                  <a:gd name="T81" fmla="*/ 15 h 1236"/>
                  <a:gd name="T82" fmla="*/ 5 w 720"/>
                  <a:gd name="T83" fmla="*/ 15 h 1236"/>
                  <a:gd name="T84" fmla="*/ 6 w 720"/>
                  <a:gd name="T85" fmla="*/ 15 h 1236"/>
                  <a:gd name="T86" fmla="*/ 7 w 720"/>
                  <a:gd name="T87" fmla="*/ 15 h 1236"/>
                  <a:gd name="T88" fmla="*/ 8 w 720"/>
                  <a:gd name="T89" fmla="*/ 15 h 1236"/>
                  <a:gd name="T90" fmla="*/ 8 w 720"/>
                  <a:gd name="T91" fmla="*/ 15 h 1236"/>
                  <a:gd name="T92" fmla="*/ 9 w 720"/>
                  <a:gd name="T93" fmla="*/ 15 h 1236"/>
                  <a:gd name="T94" fmla="*/ 9 w 720"/>
                  <a:gd name="T95" fmla="*/ 14 h 1236"/>
                  <a:gd name="T96" fmla="*/ 9 w 720"/>
                  <a:gd name="T97" fmla="*/ 13 h 12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20"/>
                  <a:gd name="T148" fmla="*/ 0 h 1236"/>
                  <a:gd name="T149" fmla="*/ 720 w 720"/>
                  <a:gd name="T150" fmla="*/ 1236 h 12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20" h="1236">
                    <a:moveTo>
                      <a:pt x="702" y="1067"/>
                    </a:moveTo>
                    <a:lnTo>
                      <a:pt x="681" y="946"/>
                    </a:lnTo>
                    <a:lnTo>
                      <a:pt x="621" y="644"/>
                    </a:lnTo>
                    <a:lnTo>
                      <a:pt x="578" y="387"/>
                    </a:lnTo>
                    <a:lnTo>
                      <a:pt x="557" y="159"/>
                    </a:lnTo>
                    <a:lnTo>
                      <a:pt x="552" y="51"/>
                    </a:lnTo>
                    <a:lnTo>
                      <a:pt x="433" y="0"/>
                    </a:lnTo>
                    <a:lnTo>
                      <a:pt x="433" y="42"/>
                    </a:lnTo>
                    <a:lnTo>
                      <a:pt x="432" y="53"/>
                    </a:lnTo>
                    <a:lnTo>
                      <a:pt x="426" y="66"/>
                    </a:lnTo>
                    <a:lnTo>
                      <a:pt x="416" y="78"/>
                    </a:lnTo>
                    <a:lnTo>
                      <a:pt x="403" y="85"/>
                    </a:lnTo>
                    <a:lnTo>
                      <a:pt x="388" y="90"/>
                    </a:lnTo>
                    <a:lnTo>
                      <a:pt x="374" y="93"/>
                    </a:lnTo>
                    <a:lnTo>
                      <a:pt x="360" y="96"/>
                    </a:lnTo>
                    <a:lnTo>
                      <a:pt x="333" y="95"/>
                    </a:lnTo>
                    <a:lnTo>
                      <a:pt x="315" y="91"/>
                    </a:lnTo>
                    <a:lnTo>
                      <a:pt x="295" y="86"/>
                    </a:lnTo>
                    <a:lnTo>
                      <a:pt x="284" y="80"/>
                    </a:lnTo>
                    <a:lnTo>
                      <a:pt x="272" y="73"/>
                    </a:lnTo>
                    <a:lnTo>
                      <a:pt x="264" y="65"/>
                    </a:lnTo>
                    <a:lnTo>
                      <a:pt x="258" y="56"/>
                    </a:lnTo>
                    <a:lnTo>
                      <a:pt x="256" y="43"/>
                    </a:lnTo>
                    <a:lnTo>
                      <a:pt x="259" y="27"/>
                    </a:lnTo>
                    <a:lnTo>
                      <a:pt x="259" y="10"/>
                    </a:lnTo>
                    <a:lnTo>
                      <a:pt x="256" y="7"/>
                    </a:lnTo>
                    <a:lnTo>
                      <a:pt x="154" y="53"/>
                    </a:lnTo>
                    <a:lnTo>
                      <a:pt x="154" y="65"/>
                    </a:lnTo>
                    <a:lnTo>
                      <a:pt x="150" y="85"/>
                    </a:lnTo>
                    <a:lnTo>
                      <a:pt x="141" y="108"/>
                    </a:lnTo>
                    <a:lnTo>
                      <a:pt x="132" y="124"/>
                    </a:lnTo>
                    <a:lnTo>
                      <a:pt x="115" y="139"/>
                    </a:lnTo>
                    <a:lnTo>
                      <a:pt x="116" y="139"/>
                    </a:lnTo>
                    <a:lnTo>
                      <a:pt x="80" y="666"/>
                    </a:lnTo>
                    <a:lnTo>
                      <a:pt x="0" y="1204"/>
                    </a:lnTo>
                    <a:lnTo>
                      <a:pt x="41" y="1215"/>
                    </a:lnTo>
                    <a:lnTo>
                      <a:pt x="90" y="1223"/>
                    </a:lnTo>
                    <a:lnTo>
                      <a:pt x="136" y="1229"/>
                    </a:lnTo>
                    <a:lnTo>
                      <a:pt x="167" y="1231"/>
                    </a:lnTo>
                    <a:lnTo>
                      <a:pt x="259" y="1236"/>
                    </a:lnTo>
                    <a:lnTo>
                      <a:pt x="311" y="1236"/>
                    </a:lnTo>
                    <a:lnTo>
                      <a:pt x="401" y="1236"/>
                    </a:lnTo>
                    <a:lnTo>
                      <a:pt x="490" y="1230"/>
                    </a:lnTo>
                    <a:lnTo>
                      <a:pt x="577" y="1219"/>
                    </a:lnTo>
                    <a:lnTo>
                      <a:pt x="612" y="1210"/>
                    </a:lnTo>
                    <a:lnTo>
                      <a:pt x="656" y="1197"/>
                    </a:lnTo>
                    <a:lnTo>
                      <a:pt x="694" y="1183"/>
                    </a:lnTo>
                    <a:lnTo>
                      <a:pt x="720" y="1170"/>
                    </a:lnTo>
                    <a:lnTo>
                      <a:pt x="702" y="1067"/>
                    </a:lnTo>
                    <a:close/>
                  </a:path>
                </a:pathLst>
              </a:custGeom>
              <a:solidFill>
                <a:srgbClr val="FF8080"/>
              </a:solidFill>
              <a:ln w="0">
                <a:solidFill>
                  <a:srgbClr val="404040"/>
                </a:solidFill>
                <a:round/>
                <a:headEnd/>
                <a:tailEnd/>
              </a:ln>
            </p:spPr>
            <p:txBody>
              <a:bodyPr/>
              <a:lstStyle/>
              <a:p>
                <a:pPr eaLnBrk="0" hangingPunct="0"/>
                <a:endParaRPr lang="it-IT"/>
              </a:p>
            </p:txBody>
          </p:sp>
          <p:sp>
            <p:nvSpPr>
              <p:cNvPr id="83079" name="Freeform 421"/>
              <p:cNvSpPr>
                <a:spLocks/>
              </p:cNvSpPr>
              <p:nvPr/>
            </p:nvSpPr>
            <p:spPr bwMode="auto">
              <a:xfrm>
                <a:off x="3059" y="2322"/>
                <a:ext cx="261" cy="437"/>
              </a:xfrm>
              <a:custGeom>
                <a:avLst/>
                <a:gdLst>
                  <a:gd name="T0" fmla="*/ 8 w 784"/>
                  <a:gd name="T1" fmla="*/ 1 h 1310"/>
                  <a:gd name="T2" fmla="*/ 8 w 784"/>
                  <a:gd name="T3" fmla="*/ 2 h 1310"/>
                  <a:gd name="T4" fmla="*/ 8 w 784"/>
                  <a:gd name="T5" fmla="*/ 2 h 1310"/>
                  <a:gd name="T6" fmla="*/ 8 w 784"/>
                  <a:gd name="T7" fmla="*/ 3 h 1310"/>
                  <a:gd name="T8" fmla="*/ 9 w 784"/>
                  <a:gd name="T9" fmla="*/ 8 h 1310"/>
                  <a:gd name="T10" fmla="*/ 9 w 784"/>
                  <a:gd name="T11" fmla="*/ 10 h 1310"/>
                  <a:gd name="T12" fmla="*/ 9 w 784"/>
                  <a:gd name="T13" fmla="*/ 13 h 1310"/>
                  <a:gd name="T14" fmla="*/ 10 w 784"/>
                  <a:gd name="T15" fmla="*/ 14 h 1310"/>
                  <a:gd name="T16" fmla="*/ 10 w 784"/>
                  <a:gd name="T17" fmla="*/ 15 h 1310"/>
                  <a:gd name="T18" fmla="*/ 9 w 784"/>
                  <a:gd name="T19" fmla="*/ 15 h 1310"/>
                  <a:gd name="T20" fmla="*/ 9 w 784"/>
                  <a:gd name="T21" fmla="*/ 15 h 1310"/>
                  <a:gd name="T22" fmla="*/ 8 w 784"/>
                  <a:gd name="T23" fmla="*/ 16 h 1310"/>
                  <a:gd name="T24" fmla="*/ 7 w 784"/>
                  <a:gd name="T25" fmla="*/ 16 h 1310"/>
                  <a:gd name="T26" fmla="*/ 7 w 784"/>
                  <a:gd name="T27" fmla="*/ 16 h 1310"/>
                  <a:gd name="T28" fmla="*/ 6 w 784"/>
                  <a:gd name="T29" fmla="*/ 16 h 1310"/>
                  <a:gd name="T30" fmla="*/ 6 w 784"/>
                  <a:gd name="T31" fmla="*/ 16 h 1310"/>
                  <a:gd name="T32" fmla="*/ 5 w 784"/>
                  <a:gd name="T33" fmla="*/ 16 h 1310"/>
                  <a:gd name="T34" fmla="*/ 4 w 784"/>
                  <a:gd name="T35" fmla="*/ 16 h 1310"/>
                  <a:gd name="T36" fmla="*/ 4 w 784"/>
                  <a:gd name="T37" fmla="*/ 16 h 1310"/>
                  <a:gd name="T38" fmla="*/ 3 w 784"/>
                  <a:gd name="T39" fmla="*/ 16 h 1310"/>
                  <a:gd name="T40" fmla="*/ 2 w 784"/>
                  <a:gd name="T41" fmla="*/ 16 h 1310"/>
                  <a:gd name="T42" fmla="*/ 2 w 784"/>
                  <a:gd name="T43" fmla="*/ 16 h 1310"/>
                  <a:gd name="T44" fmla="*/ 1 w 784"/>
                  <a:gd name="T45" fmla="*/ 16 h 1310"/>
                  <a:gd name="T46" fmla="*/ 1 w 784"/>
                  <a:gd name="T47" fmla="*/ 16 h 1310"/>
                  <a:gd name="T48" fmla="*/ 1 w 784"/>
                  <a:gd name="T49" fmla="*/ 16 h 1310"/>
                  <a:gd name="T50" fmla="*/ 0 w 784"/>
                  <a:gd name="T51" fmla="*/ 16 h 1310"/>
                  <a:gd name="T52" fmla="*/ 0 w 784"/>
                  <a:gd name="T53" fmla="*/ 15 h 1310"/>
                  <a:gd name="T54" fmla="*/ 1 w 784"/>
                  <a:gd name="T55" fmla="*/ 4 h 1310"/>
                  <a:gd name="T56" fmla="*/ 1 w 784"/>
                  <a:gd name="T57" fmla="*/ 2 h 1310"/>
                  <a:gd name="T58" fmla="*/ 1 w 784"/>
                  <a:gd name="T59" fmla="*/ 2 h 1310"/>
                  <a:gd name="T60" fmla="*/ 1 w 784"/>
                  <a:gd name="T61" fmla="*/ 1 h 1310"/>
                  <a:gd name="T62" fmla="*/ 1 w 784"/>
                  <a:gd name="T63" fmla="*/ 1 h 1310"/>
                  <a:gd name="T64" fmla="*/ 1 w 784"/>
                  <a:gd name="T65" fmla="*/ 1 h 1310"/>
                  <a:gd name="T66" fmla="*/ 1 w 784"/>
                  <a:gd name="T67" fmla="*/ 1 h 1310"/>
                  <a:gd name="T68" fmla="*/ 1 w 784"/>
                  <a:gd name="T69" fmla="*/ 0 h 1310"/>
                  <a:gd name="T70" fmla="*/ 2 w 784"/>
                  <a:gd name="T71" fmla="*/ 0 h 1310"/>
                  <a:gd name="T72" fmla="*/ 2 w 784"/>
                  <a:gd name="T73" fmla="*/ 0 h 1310"/>
                  <a:gd name="T74" fmla="*/ 2 w 784"/>
                  <a:gd name="T75" fmla="*/ 0 h 1310"/>
                  <a:gd name="T76" fmla="*/ 3 w 784"/>
                  <a:gd name="T77" fmla="*/ 0 h 1310"/>
                  <a:gd name="T78" fmla="*/ 3 w 784"/>
                  <a:gd name="T79" fmla="*/ 0 h 1310"/>
                  <a:gd name="T80" fmla="*/ 4 w 784"/>
                  <a:gd name="T81" fmla="*/ 0 h 1310"/>
                  <a:gd name="T82" fmla="*/ 4 w 784"/>
                  <a:gd name="T83" fmla="*/ 0 h 1310"/>
                  <a:gd name="T84" fmla="*/ 6 w 784"/>
                  <a:gd name="T85" fmla="*/ 0 h 1310"/>
                  <a:gd name="T86" fmla="*/ 7 w 784"/>
                  <a:gd name="T87" fmla="*/ 0 h 1310"/>
                  <a:gd name="T88" fmla="*/ 8 w 784"/>
                  <a:gd name="T89" fmla="*/ 0 h 1310"/>
                  <a:gd name="T90" fmla="*/ 8 w 784"/>
                  <a:gd name="T91" fmla="*/ 0 h 1310"/>
                  <a:gd name="T92" fmla="*/ 8 w 784"/>
                  <a:gd name="T93" fmla="*/ 0 h 1310"/>
                  <a:gd name="T94" fmla="*/ 8 w 784"/>
                  <a:gd name="T95" fmla="*/ 0 h 1310"/>
                  <a:gd name="T96" fmla="*/ 8 w 784"/>
                  <a:gd name="T97" fmla="*/ 0 h 1310"/>
                  <a:gd name="T98" fmla="*/ 8 w 784"/>
                  <a:gd name="T99" fmla="*/ 1 h 1310"/>
                  <a:gd name="T100" fmla="*/ 8 w 784"/>
                  <a:gd name="T101" fmla="*/ 1 h 131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84"/>
                  <a:gd name="T154" fmla="*/ 0 h 1310"/>
                  <a:gd name="T155" fmla="*/ 784 w 784"/>
                  <a:gd name="T156" fmla="*/ 1310 h 131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84" h="1310">
                    <a:moveTo>
                      <a:pt x="678" y="95"/>
                    </a:moveTo>
                    <a:lnTo>
                      <a:pt x="680" y="127"/>
                    </a:lnTo>
                    <a:lnTo>
                      <a:pt x="676" y="193"/>
                    </a:lnTo>
                    <a:lnTo>
                      <a:pt x="681" y="278"/>
                    </a:lnTo>
                    <a:lnTo>
                      <a:pt x="705" y="611"/>
                    </a:lnTo>
                    <a:lnTo>
                      <a:pt x="732" y="837"/>
                    </a:lnTo>
                    <a:lnTo>
                      <a:pt x="758" y="1053"/>
                    </a:lnTo>
                    <a:lnTo>
                      <a:pt x="771" y="1149"/>
                    </a:lnTo>
                    <a:lnTo>
                      <a:pt x="784" y="1204"/>
                    </a:lnTo>
                    <a:lnTo>
                      <a:pt x="747" y="1224"/>
                    </a:lnTo>
                    <a:lnTo>
                      <a:pt x="706" y="1244"/>
                    </a:lnTo>
                    <a:lnTo>
                      <a:pt x="660" y="1261"/>
                    </a:lnTo>
                    <a:lnTo>
                      <a:pt x="605" y="1279"/>
                    </a:lnTo>
                    <a:lnTo>
                      <a:pt x="532" y="1294"/>
                    </a:lnTo>
                    <a:lnTo>
                      <a:pt x="498" y="1300"/>
                    </a:lnTo>
                    <a:lnTo>
                      <a:pt x="465" y="1303"/>
                    </a:lnTo>
                    <a:lnTo>
                      <a:pt x="397" y="1307"/>
                    </a:lnTo>
                    <a:lnTo>
                      <a:pt x="360" y="1310"/>
                    </a:lnTo>
                    <a:lnTo>
                      <a:pt x="310" y="1310"/>
                    </a:lnTo>
                    <a:lnTo>
                      <a:pt x="232" y="1303"/>
                    </a:lnTo>
                    <a:lnTo>
                      <a:pt x="181" y="1299"/>
                    </a:lnTo>
                    <a:lnTo>
                      <a:pt x="143" y="1294"/>
                    </a:lnTo>
                    <a:lnTo>
                      <a:pt x="105" y="1287"/>
                    </a:lnTo>
                    <a:lnTo>
                      <a:pt x="76" y="1280"/>
                    </a:lnTo>
                    <a:lnTo>
                      <a:pt x="49" y="1270"/>
                    </a:lnTo>
                    <a:lnTo>
                      <a:pt x="23" y="1258"/>
                    </a:lnTo>
                    <a:lnTo>
                      <a:pt x="0" y="1246"/>
                    </a:lnTo>
                    <a:lnTo>
                      <a:pt x="65" y="289"/>
                    </a:lnTo>
                    <a:lnTo>
                      <a:pt x="69" y="191"/>
                    </a:lnTo>
                    <a:lnTo>
                      <a:pt x="77" y="139"/>
                    </a:lnTo>
                    <a:lnTo>
                      <a:pt x="82" y="113"/>
                    </a:lnTo>
                    <a:lnTo>
                      <a:pt x="90" y="84"/>
                    </a:lnTo>
                    <a:lnTo>
                      <a:pt x="97" y="61"/>
                    </a:lnTo>
                    <a:lnTo>
                      <a:pt x="104" y="46"/>
                    </a:lnTo>
                    <a:lnTo>
                      <a:pt x="120" y="9"/>
                    </a:lnTo>
                    <a:lnTo>
                      <a:pt x="123" y="12"/>
                    </a:lnTo>
                    <a:lnTo>
                      <a:pt x="151" y="22"/>
                    </a:lnTo>
                    <a:lnTo>
                      <a:pt x="181" y="31"/>
                    </a:lnTo>
                    <a:lnTo>
                      <a:pt x="214" y="35"/>
                    </a:lnTo>
                    <a:lnTo>
                      <a:pt x="248" y="38"/>
                    </a:lnTo>
                    <a:lnTo>
                      <a:pt x="307" y="40"/>
                    </a:lnTo>
                    <a:lnTo>
                      <a:pt x="360" y="40"/>
                    </a:lnTo>
                    <a:lnTo>
                      <a:pt x="476" y="33"/>
                    </a:lnTo>
                    <a:lnTo>
                      <a:pt x="580" y="21"/>
                    </a:lnTo>
                    <a:lnTo>
                      <a:pt x="612" y="17"/>
                    </a:lnTo>
                    <a:lnTo>
                      <a:pt x="643" y="8"/>
                    </a:lnTo>
                    <a:lnTo>
                      <a:pt x="663" y="0"/>
                    </a:lnTo>
                    <a:lnTo>
                      <a:pt x="663" y="1"/>
                    </a:lnTo>
                    <a:lnTo>
                      <a:pt x="668" y="32"/>
                    </a:lnTo>
                    <a:lnTo>
                      <a:pt x="673" y="61"/>
                    </a:lnTo>
                    <a:lnTo>
                      <a:pt x="678" y="9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80" name="Freeform 422"/>
              <p:cNvSpPr>
                <a:spLocks/>
              </p:cNvSpPr>
              <p:nvPr/>
            </p:nvSpPr>
            <p:spPr bwMode="auto">
              <a:xfrm>
                <a:off x="3281" y="2285"/>
                <a:ext cx="63" cy="69"/>
              </a:xfrm>
              <a:custGeom>
                <a:avLst/>
                <a:gdLst>
                  <a:gd name="T0" fmla="*/ 1 w 188"/>
                  <a:gd name="T1" fmla="*/ 1 h 206"/>
                  <a:gd name="T2" fmla="*/ 0 w 188"/>
                  <a:gd name="T3" fmla="*/ 1 h 206"/>
                  <a:gd name="T4" fmla="*/ 1 w 188"/>
                  <a:gd name="T5" fmla="*/ 0 h 206"/>
                  <a:gd name="T6" fmla="*/ 2 w 188"/>
                  <a:gd name="T7" fmla="*/ 0 h 206"/>
                  <a:gd name="T8" fmla="*/ 2 w 188"/>
                  <a:gd name="T9" fmla="*/ 0 h 206"/>
                  <a:gd name="T10" fmla="*/ 2 w 188"/>
                  <a:gd name="T11" fmla="*/ 0 h 206"/>
                  <a:gd name="T12" fmla="*/ 2 w 188"/>
                  <a:gd name="T13" fmla="*/ 0 h 206"/>
                  <a:gd name="T14" fmla="*/ 2 w 188"/>
                  <a:gd name="T15" fmla="*/ 0 h 206"/>
                  <a:gd name="T16" fmla="*/ 2 w 188"/>
                  <a:gd name="T17" fmla="*/ 1 h 206"/>
                  <a:gd name="T18" fmla="*/ 2 w 188"/>
                  <a:gd name="T19" fmla="*/ 1 h 206"/>
                  <a:gd name="T20" fmla="*/ 2 w 188"/>
                  <a:gd name="T21" fmla="*/ 1 h 206"/>
                  <a:gd name="T22" fmla="*/ 2 w 188"/>
                  <a:gd name="T23" fmla="*/ 1 h 206"/>
                  <a:gd name="T24" fmla="*/ 2 w 188"/>
                  <a:gd name="T25" fmla="*/ 1 h 206"/>
                  <a:gd name="T26" fmla="*/ 2 w 188"/>
                  <a:gd name="T27" fmla="*/ 1 h 206"/>
                  <a:gd name="T28" fmla="*/ 0 w 188"/>
                  <a:gd name="T29" fmla="*/ 3 h 206"/>
                  <a:gd name="T30" fmla="*/ 0 w 188"/>
                  <a:gd name="T31" fmla="*/ 2 h 206"/>
                  <a:gd name="T32" fmla="*/ 0 w 188"/>
                  <a:gd name="T33" fmla="*/ 2 h 206"/>
                  <a:gd name="T34" fmla="*/ 1 w 188"/>
                  <a:gd name="T35" fmla="*/ 1 h 2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8"/>
                  <a:gd name="T55" fmla="*/ 0 h 206"/>
                  <a:gd name="T56" fmla="*/ 188 w 188"/>
                  <a:gd name="T57" fmla="*/ 206 h 2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8" h="206">
                    <a:moveTo>
                      <a:pt x="46" y="71"/>
                    </a:moveTo>
                    <a:lnTo>
                      <a:pt x="30" y="54"/>
                    </a:lnTo>
                    <a:lnTo>
                      <a:pt x="85" y="26"/>
                    </a:lnTo>
                    <a:lnTo>
                      <a:pt x="121" y="5"/>
                    </a:lnTo>
                    <a:lnTo>
                      <a:pt x="130" y="0"/>
                    </a:lnTo>
                    <a:lnTo>
                      <a:pt x="143" y="18"/>
                    </a:lnTo>
                    <a:lnTo>
                      <a:pt x="156" y="31"/>
                    </a:lnTo>
                    <a:lnTo>
                      <a:pt x="163" y="37"/>
                    </a:lnTo>
                    <a:lnTo>
                      <a:pt x="174" y="47"/>
                    </a:lnTo>
                    <a:lnTo>
                      <a:pt x="182" y="57"/>
                    </a:lnTo>
                    <a:lnTo>
                      <a:pt x="187" y="67"/>
                    </a:lnTo>
                    <a:lnTo>
                      <a:pt x="188" y="77"/>
                    </a:lnTo>
                    <a:lnTo>
                      <a:pt x="178" y="85"/>
                    </a:lnTo>
                    <a:lnTo>
                      <a:pt x="158" y="99"/>
                    </a:lnTo>
                    <a:lnTo>
                      <a:pt x="11" y="206"/>
                    </a:lnTo>
                    <a:lnTo>
                      <a:pt x="5" y="172"/>
                    </a:lnTo>
                    <a:lnTo>
                      <a:pt x="0" y="142"/>
                    </a:lnTo>
                    <a:lnTo>
                      <a:pt x="46" y="7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81" name="Freeform 423"/>
              <p:cNvSpPr>
                <a:spLocks/>
              </p:cNvSpPr>
              <p:nvPr/>
            </p:nvSpPr>
            <p:spPr bwMode="auto">
              <a:xfrm>
                <a:off x="3148" y="2913"/>
                <a:ext cx="64" cy="42"/>
              </a:xfrm>
              <a:custGeom>
                <a:avLst/>
                <a:gdLst>
                  <a:gd name="T0" fmla="*/ 0 w 191"/>
                  <a:gd name="T1" fmla="*/ 0 h 128"/>
                  <a:gd name="T2" fmla="*/ 0 w 191"/>
                  <a:gd name="T3" fmla="*/ 0 h 128"/>
                  <a:gd name="T4" fmla="*/ 0 w 191"/>
                  <a:gd name="T5" fmla="*/ 1 h 128"/>
                  <a:gd name="T6" fmla="*/ 0 w 191"/>
                  <a:gd name="T7" fmla="*/ 1 h 128"/>
                  <a:gd name="T8" fmla="*/ 0 w 191"/>
                  <a:gd name="T9" fmla="*/ 1 h 128"/>
                  <a:gd name="T10" fmla="*/ 0 w 191"/>
                  <a:gd name="T11" fmla="*/ 1 h 128"/>
                  <a:gd name="T12" fmla="*/ 1 w 191"/>
                  <a:gd name="T13" fmla="*/ 1 h 128"/>
                  <a:gd name="T14" fmla="*/ 1 w 191"/>
                  <a:gd name="T15" fmla="*/ 1 h 128"/>
                  <a:gd name="T16" fmla="*/ 1 w 191"/>
                  <a:gd name="T17" fmla="*/ 1 h 128"/>
                  <a:gd name="T18" fmla="*/ 1 w 191"/>
                  <a:gd name="T19" fmla="*/ 1 h 128"/>
                  <a:gd name="T20" fmla="*/ 1 w 191"/>
                  <a:gd name="T21" fmla="*/ 1 h 128"/>
                  <a:gd name="T22" fmla="*/ 1 w 191"/>
                  <a:gd name="T23" fmla="*/ 2 h 128"/>
                  <a:gd name="T24" fmla="*/ 2 w 191"/>
                  <a:gd name="T25" fmla="*/ 2 h 128"/>
                  <a:gd name="T26" fmla="*/ 2 w 191"/>
                  <a:gd name="T27" fmla="*/ 2 h 128"/>
                  <a:gd name="T28" fmla="*/ 2 w 191"/>
                  <a:gd name="T29" fmla="*/ 1 h 128"/>
                  <a:gd name="T30" fmla="*/ 2 w 191"/>
                  <a:gd name="T31" fmla="*/ 1 h 128"/>
                  <a:gd name="T32" fmla="*/ 2 w 191"/>
                  <a:gd name="T33" fmla="*/ 1 h 128"/>
                  <a:gd name="T34" fmla="*/ 2 w 191"/>
                  <a:gd name="T35" fmla="*/ 1 h 128"/>
                  <a:gd name="T36" fmla="*/ 2 w 191"/>
                  <a:gd name="T37" fmla="*/ 1 h 128"/>
                  <a:gd name="T38" fmla="*/ 2 w 191"/>
                  <a:gd name="T39" fmla="*/ 1 h 128"/>
                  <a:gd name="T40" fmla="*/ 2 w 191"/>
                  <a:gd name="T41" fmla="*/ 1 h 128"/>
                  <a:gd name="T42" fmla="*/ 2 w 191"/>
                  <a:gd name="T43" fmla="*/ 1 h 128"/>
                  <a:gd name="T44" fmla="*/ 2 w 191"/>
                  <a:gd name="T45" fmla="*/ 0 h 128"/>
                  <a:gd name="T46" fmla="*/ 2 w 191"/>
                  <a:gd name="T47" fmla="*/ 0 h 128"/>
                  <a:gd name="T48" fmla="*/ 2 w 191"/>
                  <a:gd name="T49" fmla="*/ 0 h 128"/>
                  <a:gd name="T50" fmla="*/ 2 w 191"/>
                  <a:gd name="T51" fmla="*/ 0 h 128"/>
                  <a:gd name="T52" fmla="*/ 2 w 191"/>
                  <a:gd name="T53" fmla="*/ 1 h 128"/>
                  <a:gd name="T54" fmla="*/ 1 w 191"/>
                  <a:gd name="T55" fmla="*/ 1 h 128"/>
                  <a:gd name="T56" fmla="*/ 1 w 191"/>
                  <a:gd name="T57" fmla="*/ 1 h 128"/>
                  <a:gd name="T58" fmla="*/ 1 w 191"/>
                  <a:gd name="T59" fmla="*/ 0 h 128"/>
                  <a:gd name="T60" fmla="*/ 1 w 191"/>
                  <a:gd name="T61" fmla="*/ 0 h 128"/>
                  <a:gd name="T62" fmla="*/ 1 w 191"/>
                  <a:gd name="T63" fmla="*/ 0 h 128"/>
                  <a:gd name="T64" fmla="*/ 0 w 191"/>
                  <a:gd name="T65" fmla="*/ 0 h 128"/>
                  <a:gd name="T66" fmla="*/ 0 w 191"/>
                  <a:gd name="T67" fmla="*/ 0 h 128"/>
                  <a:gd name="T68" fmla="*/ 0 w 191"/>
                  <a:gd name="T69" fmla="*/ 0 h 128"/>
                  <a:gd name="T70" fmla="*/ 0 w 191"/>
                  <a:gd name="T71" fmla="*/ 0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1"/>
                  <a:gd name="T109" fmla="*/ 0 h 128"/>
                  <a:gd name="T110" fmla="*/ 191 w 191"/>
                  <a:gd name="T111" fmla="*/ 128 h 1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1" h="128">
                    <a:moveTo>
                      <a:pt x="0" y="1"/>
                    </a:moveTo>
                    <a:lnTo>
                      <a:pt x="7" y="22"/>
                    </a:lnTo>
                    <a:lnTo>
                      <a:pt x="17" y="42"/>
                    </a:lnTo>
                    <a:lnTo>
                      <a:pt x="25" y="54"/>
                    </a:lnTo>
                    <a:lnTo>
                      <a:pt x="28" y="62"/>
                    </a:lnTo>
                    <a:lnTo>
                      <a:pt x="35" y="73"/>
                    </a:lnTo>
                    <a:lnTo>
                      <a:pt x="48" y="91"/>
                    </a:lnTo>
                    <a:lnTo>
                      <a:pt x="60" y="102"/>
                    </a:lnTo>
                    <a:lnTo>
                      <a:pt x="74" y="112"/>
                    </a:lnTo>
                    <a:lnTo>
                      <a:pt x="83" y="119"/>
                    </a:lnTo>
                    <a:lnTo>
                      <a:pt x="96" y="124"/>
                    </a:lnTo>
                    <a:lnTo>
                      <a:pt x="119" y="128"/>
                    </a:lnTo>
                    <a:lnTo>
                      <a:pt x="138" y="128"/>
                    </a:lnTo>
                    <a:lnTo>
                      <a:pt x="151" y="128"/>
                    </a:lnTo>
                    <a:lnTo>
                      <a:pt x="169" y="126"/>
                    </a:lnTo>
                    <a:lnTo>
                      <a:pt x="180" y="120"/>
                    </a:lnTo>
                    <a:lnTo>
                      <a:pt x="186" y="113"/>
                    </a:lnTo>
                    <a:lnTo>
                      <a:pt x="190" y="106"/>
                    </a:lnTo>
                    <a:lnTo>
                      <a:pt x="191" y="95"/>
                    </a:lnTo>
                    <a:lnTo>
                      <a:pt x="191" y="87"/>
                    </a:lnTo>
                    <a:lnTo>
                      <a:pt x="187" y="76"/>
                    </a:lnTo>
                    <a:lnTo>
                      <a:pt x="175" y="53"/>
                    </a:lnTo>
                    <a:lnTo>
                      <a:pt x="158" y="20"/>
                    </a:lnTo>
                    <a:lnTo>
                      <a:pt x="152" y="29"/>
                    </a:lnTo>
                    <a:lnTo>
                      <a:pt x="147" y="33"/>
                    </a:lnTo>
                    <a:lnTo>
                      <a:pt x="136" y="40"/>
                    </a:lnTo>
                    <a:lnTo>
                      <a:pt x="121" y="43"/>
                    </a:lnTo>
                    <a:lnTo>
                      <a:pt x="111" y="43"/>
                    </a:lnTo>
                    <a:lnTo>
                      <a:pt x="101" y="43"/>
                    </a:lnTo>
                    <a:lnTo>
                      <a:pt x="88" y="41"/>
                    </a:lnTo>
                    <a:lnTo>
                      <a:pt x="70" y="36"/>
                    </a:lnTo>
                    <a:lnTo>
                      <a:pt x="50" y="29"/>
                    </a:lnTo>
                    <a:lnTo>
                      <a:pt x="27" y="17"/>
                    </a:lnTo>
                    <a:lnTo>
                      <a:pt x="6" y="2"/>
                    </a:lnTo>
                    <a:lnTo>
                      <a:pt x="2" y="0"/>
                    </a:lnTo>
                    <a:lnTo>
                      <a:pt x="0" y="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82" name="Freeform 424"/>
              <p:cNvSpPr>
                <a:spLocks/>
              </p:cNvSpPr>
              <p:nvPr/>
            </p:nvSpPr>
            <p:spPr bwMode="auto">
              <a:xfrm>
                <a:off x="3136" y="2756"/>
                <a:ext cx="65" cy="171"/>
              </a:xfrm>
              <a:custGeom>
                <a:avLst/>
                <a:gdLst>
                  <a:gd name="T0" fmla="*/ 2 w 194"/>
                  <a:gd name="T1" fmla="*/ 6 h 513"/>
                  <a:gd name="T2" fmla="*/ 2 w 194"/>
                  <a:gd name="T3" fmla="*/ 6 h 513"/>
                  <a:gd name="T4" fmla="*/ 2 w 194"/>
                  <a:gd name="T5" fmla="*/ 5 h 513"/>
                  <a:gd name="T6" fmla="*/ 2 w 194"/>
                  <a:gd name="T7" fmla="*/ 4 h 513"/>
                  <a:gd name="T8" fmla="*/ 2 w 194"/>
                  <a:gd name="T9" fmla="*/ 4 h 513"/>
                  <a:gd name="T10" fmla="*/ 2 w 194"/>
                  <a:gd name="T11" fmla="*/ 4 h 513"/>
                  <a:gd name="T12" fmla="*/ 2 w 194"/>
                  <a:gd name="T13" fmla="*/ 3 h 513"/>
                  <a:gd name="T14" fmla="*/ 2 w 194"/>
                  <a:gd name="T15" fmla="*/ 3 h 513"/>
                  <a:gd name="T16" fmla="*/ 2 w 194"/>
                  <a:gd name="T17" fmla="*/ 3 h 513"/>
                  <a:gd name="T18" fmla="*/ 2 w 194"/>
                  <a:gd name="T19" fmla="*/ 3 h 513"/>
                  <a:gd name="T20" fmla="*/ 2 w 194"/>
                  <a:gd name="T21" fmla="*/ 2 h 513"/>
                  <a:gd name="T22" fmla="*/ 2 w 194"/>
                  <a:gd name="T23" fmla="*/ 1 h 513"/>
                  <a:gd name="T24" fmla="*/ 2 w 194"/>
                  <a:gd name="T25" fmla="*/ 0 h 513"/>
                  <a:gd name="T26" fmla="*/ 2 w 194"/>
                  <a:gd name="T27" fmla="*/ 0 h 513"/>
                  <a:gd name="T28" fmla="*/ 1 w 194"/>
                  <a:gd name="T29" fmla="*/ 0 h 513"/>
                  <a:gd name="T30" fmla="*/ 0 w 194"/>
                  <a:gd name="T31" fmla="*/ 0 h 513"/>
                  <a:gd name="T32" fmla="*/ 0 w 194"/>
                  <a:gd name="T33" fmla="*/ 2 h 513"/>
                  <a:gd name="T34" fmla="*/ 0 w 194"/>
                  <a:gd name="T35" fmla="*/ 2 h 513"/>
                  <a:gd name="T36" fmla="*/ 0 w 194"/>
                  <a:gd name="T37" fmla="*/ 3 h 513"/>
                  <a:gd name="T38" fmla="*/ 0 w 194"/>
                  <a:gd name="T39" fmla="*/ 3 h 513"/>
                  <a:gd name="T40" fmla="*/ 0 w 194"/>
                  <a:gd name="T41" fmla="*/ 3 h 513"/>
                  <a:gd name="T42" fmla="*/ 0 w 194"/>
                  <a:gd name="T43" fmla="*/ 3 h 513"/>
                  <a:gd name="T44" fmla="*/ 0 w 194"/>
                  <a:gd name="T45" fmla="*/ 4 h 513"/>
                  <a:gd name="T46" fmla="*/ 0 w 194"/>
                  <a:gd name="T47" fmla="*/ 4 h 513"/>
                  <a:gd name="T48" fmla="*/ 0 w 194"/>
                  <a:gd name="T49" fmla="*/ 4 h 513"/>
                  <a:gd name="T50" fmla="*/ 0 w 194"/>
                  <a:gd name="T51" fmla="*/ 5 h 513"/>
                  <a:gd name="T52" fmla="*/ 0 w 194"/>
                  <a:gd name="T53" fmla="*/ 6 h 513"/>
                  <a:gd name="T54" fmla="*/ 0 w 194"/>
                  <a:gd name="T55" fmla="*/ 6 h 513"/>
                  <a:gd name="T56" fmla="*/ 1 w 194"/>
                  <a:gd name="T57" fmla="*/ 6 h 513"/>
                  <a:gd name="T58" fmla="*/ 1 w 194"/>
                  <a:gd name="T59" fmla="*/ 6 h 513"/>
                  <a:gd name="T60" fmla="*/ 1 w 194"/>
                  <a:gd name="T61" fmla="*/ 6 h 513"/>
                  <a:gd name="T62" fmla="*/ 1 w 194"/>
                  <a:gd name="T63" fmla="*/ 6 h 513"/>
                  <a:gd name="T64" fmla="*/ 2 w 194"/>
                  <a:gd name="T65" fmla="*/ 6 h 513"/>
                  <a:gd name="T66" fmla="*/ 2 w 194"/>
                  <a:gd name="T67" fmla="*/ 6 h 513"/>
                  <a:gd name="T68" fmla="*/ 2 w 194"/>
                  <a:gd name="T69" fmla="*/ 6 h 513"/>
                  <a:gd name="T70" fmla="*/ 2 w 194"/>
                  <a:gd name="T71" fmla="*/ 6 h 513"/>
                  <a:gd name="T72" fmla="*/ 2 w 194"/>
                  <a:gd name="T73" fmla="*/ 6 h 513"/>
                  <a:gd name="T74" fmla="*/ 2 w 194"/>
                  <a:gd name="T75" fmla="*/ 6 h 513"/>
                  <a:gd name="T76" fmla="*/ 2 w 194"/>
                  <a:gd name="T77" fmla="*/ 6 h 513"/>
                  <a:gd name="T78" fmla="*/ 2 w 194"/>
                  <a:gd name="T79" fmla="*/ 6 h 5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4"/>
                  <a:gd name="T121" fmla="*/ 0 h 513"/>
                  <a:gd name="T122" fmla="*/ 194 w 194"/>
                  <a:gd name="T123" fmla="*/ 513 h 51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4" h="513">
                    <a:moveTo>
                      <a:pt x="194" y="491"/>
                    </a:moveTo>
                    <a:lnTo>
                      <a:pt x="187" y="447"/>
                    </a:lnTo>
                    <a:lnTo>
                      <a:pt x="180" y="393"/>
                    </a:lnTo>
                    <a:lnTo>
                      <a:pt x="168" y="349"/>
                    </a:lnTo>
                    <a:lnTo>
                      <a:pt x="157" y="306"/>
                    </a:lnTo>
                    <a:lnTo>
                      <a:pt x="155" y="293"/>
                    </a:lnTo>
                    <a:lnTo>
                      <a:pt x="151" y="275"/>
                    </a:lnTo>
                    <a:lnTo>
                      <a:pt x="151" y="263"/>
                    </a:lnTo>
                    <a:lnTo>
                      <a:pt x="151" y="253"/>
                    </a:lnTo>
                    <a:lnTo>
                      <a:pt x="155" y="208"/>
                    </a:lnTo>
                    <a:lnTo>
                      <a:pt x="155" y="136"/>
                    </a:lnTo>
                    <a:lnTo>
                      <a:pt x="160" y="71"/>
                    </a:lnTo>
                    <a:lnTo>
                      <a:pt x="167" y="4"/>
                    </a:lnTo>
                    <a:lnTo>
                      <a:pt x="129" y="6"/>
                    </a:lnTo>
                    <a:lnTo>
                      <a:pt x="78" y="6"/>
                    </a:lnTo>
                    <a:lnTo>
                      <a:pt x="0" y="0"/>
                    </a:lnTo>
                    <a:lnTo>
                      <a:pt x="37" y="178"/>
                    </a:lnTo>
                    <a:lnTo>
                      <a:pt x="39" y="189"/>
                    </a:lnTo>
                    <a:lnTo>
                      <a:pt x="37" y="210"/>
                    </a:lnTo>
                    <a:lnTo>
                      <a:pt x="30" y="243"/>
                    </a:lnTo>
                    <a:lnTo>
                      <a:pt x="28" y="263"/>
                    </a:lnTo>
                    <a:lnTo>
                      <a:pt x="28" y="275"/>
                    </a:lnTo>
                    <a:lnTo>
                      <a:pt x="28" y="285"/>
                    </a:lnTo>
                    <a:lnTo>
                      <a:pt x="29" y="299"/>
                    </a:lnTo>
                    <a:lnTo>
                      <a:pt x="32" y="352"/>
                    </a:lnTo>
                    <a:lnTo>
                      <a:pt x="32" y="371"/>
                    </a:lnTo>
                    <a:lnTo>
                      <a:pt x="39" y="468"/>
                    </a:lnTo>
                    <a:lnTo>
                      <a:pt x="43" y="472"/>
                    </a:lnTo>
                    <a:lnTo>
                      <a:pt x="64" y="486"/>
                    </a:lnTo>
                    <a:lnTo>
                      <a:pt x="88" y="498"/>
                    </a:lnTo>
                    <a:lnTo>
                      <a:pt x="108" y="505"/>
                    </a:lnTo>
                    <a:lnTo>
                      <a:pt x="125" y="510"/>
                    </a:lnTo>
                    <a:lnTo>
                      <a:pt x="138" y="512"/>
                    </a:lnTo>
                    <a:lnTo>
                      <a:pt x="148" y="513"/>
                    </a:lnTo>
                    <a:lnTo>
                      <a:pt x="158" y="512"/>
                    </a:lnTo>
                    <a:lnTo>
                      <a:pt x="174" y="510"/>
                    </a:lnTo>
                    <a:lnTo>
                      <a:pt x="184" y="503"/>
                    </a:lnTo>
                    <a:lnTo>
                      <a:pt x="189" y="499"/>
                    </a:lnTo>
                    <a:lnTo>
                      <a:pt x="194" y="49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83" name="Freeform 425"/>
              <p:cNvSpPr>
                <a:spLocks/>
              </p:cNvSpPr>
              <p:nvPr/>
            </p:nvSpPr>
            <p:spPr bwMode="auto">
              <a:xfrm>
                <a:off x="3096" y="1892"/>
                <a:ext cx="152" cy="155"/>
              </a:xfrm>
              <a:custGeom>
                <a:avLst/>
                <a:gdLst>
                  <a:gd name="T0" fmla="*/ 4 w 455"/>
                  <a:gd name="T1" fmla="*/ 5 h 464"/>
                  <a:gd name="T2" fmla="*/ 5 w 455"/>
                  <a:gd name="T3" fmla="*/ 5 h 464"/>
                  <a:gd name="T4" fmla="*/ 5 w 455"/>
                  <a:gd name="T5" fmla="*/ 5 h 464"/>
                  <a:gd name="T6" fmla="*/ 5 w 455"/>
                  <a:gd name="T7" fmla="*/ 5 h 464"/>
                  <a:gd name="T8" fmla="*/ 5 w 455"/>
                  <a:gd name="T9" fmla="*/ 5 h 464"/>
                  <a:gd name="T10" fmla="*/ 6 w 455"/>
                  <a:gd name="T11" fmla="*/ 4 h 464"/>
                  <a:gd name="T12" fmla="*/ 6 w 455"/>
                  <a:gd name="T13" fmla="*/ 3 h 464"/>
                  <a:gd name="T14" fmla="*/ 6 w 455"/>
                  <a:gd name="T15" fmla="*/ 2 h 464"/>
                  <a:gd name="T16" fmla="*/ 5 w 455"/>
                  <a:gd name="T17" fmla="*/ 1 h 464"/>
                  <a:gd name="T18" fmla="*/ 5 w 455"/>
                  <a:gd name="T19" fmla="*/ 1 h 464"/>
                  <a:gd name="T20" fmla="*/ 5 w 455"/>
                  <a:gd name="T21" fmla="*/ 1 h 464"/>
                  <a:gd name="T22" fmla="*/ 4 w 455"/>
                  <a:gd name="T23" fmla="*/ 0 h 464"/>
                  <a:gd name="T24" fmla="*/ 4 w 455"/>
                  <a:gd name="T25" fmla="*/ 0 h 464"/>
                  <a:gd name="T26" fmla="*/ 3 w 455"/>
                  <a:gd name="T27" fmla="*/ 0 h 464"/>
                  <a:gd name="T28" fmla="*/ 2 w 455"/>
                  <a:gd name="T29" fmla="*/ 0 h 464"/>
                  <a:gd name="T30" fmla="*/ 2 w 455"/>
                  <a:gd name="T31" fmla="*/ 0 h 464"/>
                  <a:gd name="T32" fmla="*/ 1 w 455"/>
                  <a:gd name="T33" fmla="*/ 0 h 464"/>
                  <a:gd name="T34" fmla="*/ 1 w 455"/>
                  <a:gd name="T35" fmla="*/ 1 h 464"/>
                  <a:gd name="T36" fmla="*/ 0 w 455"/>
                  <a:gd name="T37" fmla="*/ 1 h 464"/>
                  <a:gd name="T38" fmla="*/ 0 w 455"/>
                  <a:gd name="T39" fmla="*/ 2 h 464"/>
                  <a:gd name="T40" fmla="*/ 0 w 455"/>
                  <a:gd name="T41" fmla="*/ 2 h 464"/>
                  <a:gd name="T42" fmla="*/ 0 w 455"/>
                  <a:gd name="T43" fmla="*/ 3 h 464"/>
                  <a:gd name="T44" fmla="*/ 0 w 455"/>
                  <a:gd name="T45" fmla="*/ 4 h 464"/>
                  <a:gd name="T46" fmla="*/ 0 w 455"/>
                  <a:gd name="T47" fmla="*/ 5 h 464"/>
                  <a:gd name="T48" fmla="*/ 0 w 455"/>
                  <a:gd name="T49" fmla="*/ 6 h 464"/>
                  <a:gd name="T50" fmla="*/ 1 w 455"/>
                  <a:gd name="T51" fmla="*/ 6 h 464"/>
                  <a:gd name="T52" fmla="*/ 1 w 455"/>
                  <a:gd name="T53" fmla="*/ 6 h 464"/>
                  <a:gd name="T54" fmla="*/ 1 w 455"/>
                  <a:gd name="T55" fmla="*/ 5 h 464"/>
                  <a:gd name="T56" fmla="*/ 2 w 455"/>
                  <a:gd name="T57" fmla="*/ 5 h 464"/>
                  <a:gd name="T58" fmla="*/ 2 w 455"/>
                  <a:gd name="T59" fmla="*/ 5 h 464"/>
                  <a:gd name="T60" fmla="*/ 2 w 455"/>
                  <a:gd name="T61" fmla="*/ 5 h 464"/>
                  <a:gd name="T62" fmla="*/ 1 w 455"/>
                  <a:gd name="T63" fmla="*/ 4 h 464"/>
                  <a:gd name="T64" fmla="*/ 1 w 455"/>
                  <a:gd name="T65" fmla="*/ 3 h 464"/>
                  <a:gd name="T66" fmla="*/ 1 w 455"/>
                  <a:gd name="T67" fmla="*/ 3 h 464"/>
                  <a:gd name="T68" fmla="*/ 1 w 455"/>
                  <a:gd name="T69" fmla="*/ 2 h 464"/>
                  <a:gd name="T70" fmla="*/ 1 w 455"/>
                  <a:gd name="T71" fmla="*/ 2 h 464"/>
                  <a:gd name="T72" fmla="*/ 2 w 455"/>
                  <a:gd name="T73" fmla="*/ 2 h 464"/>
                  <a:gd name="T74" fmla="*/ 2 w 455"/>
                  <a:gd name="T75" fmla="*/ 1 h 464"/>
                  <a:gd name="T76" fmla="*/ 3 w 455"/>
                  <a:gd name="T77" fmla="*/ 1 h 464"/>
                  <a:gd name="T78" fmla="*/ 3 w 455"/>
                  <a:gd name="T79" fmla="*/ 1 h 464"/>
                  <a:gd name="T80" fmla="*/ 4 w 455"/>
                  <a:gd name="T81" fmla="*/ 1 h 464"/>
                  <a:gd name="T82" fmla="*/ 4 w 455"/>
                  <a:gd name="T83" fmla="*/ 2 h 464"/>
                  <a:gd name="T84" fmla="*/ 5 w 455"/>
                  <a:gd name="T85" fmla="*/ 2 h 464"/>
                  <a:gd name="T86" fmla="*/ 5 w 455"/>
                  <a:gd name="T87" fmla="*/ 2 h 464"/>
                  <a:gd name="T88" fmla="*/ 5 w 455"/>
                  <a:gd name="T89" fmla="*/ 3 h 464"/>
                  <a:gd name="T90" fmla="*/ 5 w 455"/>
                  <a:gd name="T91" fmla="*/ 4 h 464"/>
                  <a:gd name="T92" fmla="*/ 5 w 455"/>
                  <a:gd name="T93" fmla="*/ 4 h 464"/>
                  <a:gd name="T94" fmla="*/ 5 w 455"/>
                  <a:gd name="T95" fmla="*/ 5 h 464"/>
                  <a:gd name="T96" fmla="*/ 4 w 455"/>
                  <a:gd name="T97" fmla="*/ 5 h 4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5"/>
                  <a:gd name="T148" fmla="*/ 0 h 464"/>
                  <a:gd name="T149" fmla="*/ 455 w 455"/>
                  <a:gd name="T150" fmla="*/ 464 h 4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5" h="464">
                    <a:moveTo>
                      <a:pt x="336" y="422"/>
                    </a:moveTo>
                    <a:lnTo>
                      <a:pt x="333" y="437"/>
                    </a:lnTo>
                    <a:lnTo>
                      <a:pt x="363" y="437"/>
                    </a:lnTo>
                    <a:lnTo>
                      <a:pt x="380" y="434"/>
                    </a:lnTo>
                    <a:lnTo>
                      <a:pt x="393" y="431"/>
                    </a:lnTo>
                    <a:lnTo>
                      <a:pt x="406" y="425"/>
                    </a:lnTo>
                    <a:lnTo>
                      <a:pt x="414" y="419"/>
                    </a:lnTo>
                    <a:lnTo>
                      <a:pt x="420" y="414"/>
                    </a:lnTo>
                    <a:lnTo>
                      <a:pt x="428" y="405"/>
                    </a:lnTo>
                    <a:lnTo>
                      <a:pt x="434" y="395"/>
                    </a:lnTo>
                    <a:lnTo>
                      <a:pt x="441" y="380"/>
                    </a:lnTo>
                    <a:lnTo>
                      <a:pt x="446" y="363"/>
                    </a:lnTo>
                    <a:lnTo>
                      <a:pt x="452" y="332"/>
                    </a:lnTo>
                    <a:lnTo>
                      <a:pt x="455" y="274"/>
                    </a:lnTo>
                    <a:lnTo>
                      <a:pt x="452" y="222"/>
                    </a:lnTo>
                    <a:lnTo>
                      <a:pt x="446" y="158"/>
                    </a:lnTo>
                    <a:lnTo>
                      <a:pt x="440" y="130"/>
                    </a:lnTo>
                    <a:lnTo>
                      <a:pt x="429" y="103"/>
                    </a:lnTo>
                    <a:lnTo>
                      <a:pt x="422" y="88"/>
                    </a:lnTo>
                    <a:lnTo>
                      <a:pt x="410" y="73"/>
                    </a:lnTo>
                    <a:lnTo>
                      <a:pt x="401" y="63"/>
                    </a:lnTo>
                    <a:lnTo>
                      <a:pt x="384" y="48"/>
                    </a:lnTo>
                    <a:lnTo>
                      <a:pt x="367" y="33"/>
                    </a:lnTo>
                    <a:lnTo>
                      <a:pt x="346" y="23"/>
                    </a:lnTo>
                    <a:lnTo>
                      <a:pt x="323" y="13"/>
                    </a:lnTo>
                    <a:lnTo>
                      <a:pt x="300" y="7"/>
                    </a:lnTo>
                    <a:lnTo>
                      <a:pt x="274" y="4"/>
                    </a:lnTo>
                    <a:lnTo>
                      <a:pt x="236" y="0"/>
                    </a:lnTo>
                    <a:lnTo>
                      <a:pt x="198" y="4"/>
                    </a:lnTo>
                    <a:lnTo>
                      <a:pt x="176" y="7"/>
                    </a:lnTo>
                    <a:lnTo>
                      <a:pt x="160" y="11"/>
                    </a:lnTo>
                    <a:lnTo>
                      <a:pt x="148" y="15"/>
                    </a:lnTo>
                    <a:lnTo>
                      <a:pt x="132" y="20"/>
                    </a:lnTo>
                    <a:lnTo>
                      <a:pt x="104" y="33"/>
                    </a:lnTo>
                    <a:lnTo>
                      <a:pt x="79" y="51"/>
                    </a:lnTo>
                    <a:lnTo>
                      <a:pt x="63" y="63"/>
                    </a:lnTo>
                    <a:lnTo>
                      <a:pt x="50" y="78"/>
                    </a:lnTo>
                    <a:lnTo>
                      <a:pt x="37" y="92"/>
                    </a:lnTo>
                    <a:lnTo>
                      <a:pt x="25" y="110"/>
                    </a:lnTo>
                    <a:lnTo>
                      <a:pt x="12" y="132"/>
                    </a:lnTo>
                    <a:lnTo>
                      <a:pt x="5" y="158"/>
                    </a:lnTo>
                    <a:lnTo>
                      <a:pt x="0" y="178"/>
                    </a:lnTo>
                    <a:lnTo>
                      <a:pt x="0" y="201"/>
                    </a:lnTo>
                    <a:lnTo>
                      <a:pt x="1" y="234"/>
                    </a:lnTo>
                    <a:lnTo>
                      <a:pt x="7" y="277"/>
                    </a:lnTo>
                    <a:lnTo>
                      <a:pt x="12" y="330"/>
                    </a:lnTo>
                    <a:lnTo>
                      <a:pt x="18" y="385"/>
                    </a:lnTo>
                    <a:lnTo>
                      <a:pt x="19" y="416"/>
                    </a:lnTo>
                    <a:lnTo>
                      <a:pt x="18" y="448"/>
                    </a:lnTo>
                    <a:lnTo>
                      <a:pt x="14" y="464"/>
                    </a:lnTo>
                    <a:lnTo>
                      <a:pt x="41" y="462"/>
                    </a:lnTo>
                    <a:lnTo>
                      <a:pt x="69" y="458"/>
                    </a:lnTo>
                    <a:lnTo>
                      <a:pt x="82" y="454"/>
                    </a:lnTo>
                    <a:lnTo>
                      <a:pt x="93" y="448"/>
                    </a:lnTo>
                    <a:lnTo>
                      <a:pt x="106" y="444"/>
                    </a:lnTo>
                    <a:lnTo>
                      <a:pt x="118" y="437"/>
                    </a:lnTo>
                    <a:lnTo>
                      <a:pt x="127" y="427"/>
                    </a:lnTo>
                    <a:lnTo>
                      <a:pt x="133" y="418"/>
                    </a:lnTo>
                    <a:lnTo>
                      <a:pt x="140" y="406"/>
                    </a:lnTo>
                    <a:lnTo>
                      <a:pt x="145" y="392"/>
                    </a:lnTo>
                    <a:lnTo>
                      <a:pt x="144" y="392"/>
                    </a:lnTo>
                    <a:lnTo>
                      <a:pt x="135" y="382"/>
                    </a:lnTo>
                    <a:lnTo>
                      <a:pt x="117" y="355"/>
                    </a:lnTo>
                    <a:lnTo>
                      <a:pt x="109" y="336"/>
                    </a:lnTo>
                    <a:lnTo>
                      <a:pt x="99" y="309"/>
                    </a:lnTo>
                    <a:lnTo>
                      <a:pt x="93" y="279"/>
                    </a:lnTo>
                    <a:lnTo>
                      <a:pt x="89" y="237"/>
                    </a:lnTo>
                    <a:lnTo>
                      <a:pt x="93" y="208"/>
                    </a:lnTo>
                    <a:lnTo>
                      <a:pt x="98" y="184"/>
                    </a:lnTo>
                    <a:lnTo>
                      <a:pt x="104" y="167"/>
                    </a:lnTo>
                    <a:lnTo>
                      <a:pt x="110" y="154"/>
                    </a:lnTo>
                    <a:lnTo>
                      <a:pt x="117" y="142"/>
                    </a:lnTo>
                    <a:lnTo>
                      <a:pt x="125" y="132"/>
                    </a:lnTo>
                    <a:lnTo>
                      <a:pt x="133" y="124"/>
                    </a:lnTo>
                    <a:lnTo>
                      <a:pt x="150" y="114"/>
                    </a:lnTo>
                    <a:lnTo>
                      <a:pt x="166" y="105"/>
                    </a:lnTo>
                    <a:lnTo>
                      <a:pt x="188" y="98"/>
                    </a:lnTo>
                    <a:lnTo>
                      <a:pt x="209" y="93"/>
                    </a:lnTo>
                    <a:lnTo>
                      <a:pt x="239" y="92"/>
                    </a:lnTo>
                    <a:lnTo>
                      <a:pt x="274" y="93"/>
                    </a:lnTo>
                    <a:lnTo>
                      <a:pt x="292" y="98"/>
                    </a:lnTo>
                    <a:lnTo>
                      <a:pt x="313" y="104"/>
                    </a:lnTo>
                    <a:lnTo>
                      <a:pt x="333" y="114"/>
                    </a:lnTo>
                    <a:lnTo>
                      <a:pt x="349" y="128"/>
                    </a:lnTo>
                    <a:lnTo>
                      <a:pt x="363" y="142"/>
                    </a:lnTo>
                    <a:lnTo>
                      <a:pt x="374" y="159"/>
                    </a:lnTo>
                    <a:lnTo>
                      <a:pt x="383" y="181"/>
                    </a:lnTo>
                    <a:lnTo>
                      <a:pt x="388" y="202"/>
                    </a:lnTo>
                    <a:lnTo>
                      <a:pt x="391" y="231"/>
                    </a:lnTo>
                    <a:lnTo>
                      <a:pt x="393" y="266"/>
                    </a:lnTo>
                    <a:lnTo>
                      <a:pt x="393" y="297"/>
                    </a:lnTo>
                    <a:lnTo>
                      <a:pt x="391" y="319"/>
                    </a:lnTo>
                    <a:lnTo>
                      <a:pt x="388" y="340"/>
                    </a:lnTo>
                    <a:lnTo>
                      <a:pt x="384" y="355"/>
                    </a:lnTo>
                    <a:lnTo>
                      <a:pt x="376" y="374"/>
                    </a:lnTo>
                    <a:lnTo>
                      <a:pt x="367" y="389"/>
                    </a:lnTo>
                    <a:lnTo>
                      <a:pt x="351" y="407"/>
                    </a:lnTo>
                    <a:lnTo>
                      <a:pt x="337" y="420"/>
                    </a:lnTo>
                    <a:lnTo>
                      <a:pt x="336" y="42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84" name="Freeform 426"/>
              <p:cNvSpPr>
                <a:spLocks/>
              </p:cNvSpPr>
              <p:nvPr/>
            </p:nvSpPr>
            <p:spPr bwMode="auto">
              <a:xfrm>
                <a:off x="3126" y="1922"/>
                <a:ext cx="101" cy="119"/>
              </a:xfrm>
              <a:custGeom>
                <a:avLst/>
                <a:gdLst>
                  <a:gd name="T0" fmla="*/ 3 w 304"/>
                  <a:gd name="T1" fmla="*/ 4 h 356"/>
                  <a:gd name="T2" fmla="*/ 3 w 304"/>
                  <a:gd name="T3" fmla="*/ 4 h 356"/>
                  <a:gd name="T4" fmla="*/ 3 w 304"/>
                  <a:gd name="T5" fmla="*/ 4 h 356"/>
                  <a:gd name="T6" fmla="*/ 4 w 304"/>
                  <a:gd name="T7" fmla="*/ 3 h 356"/>
                  <a:gd name="T8" fmla="*/ 4 w 304"/>
                  <a:gd name="T9" fmla="*/ 3 h 356"/>
                  <a:gd name="T10" fmla="*/ 4 w 304"/>
                  <a:gd name="T11" fmla="*/ 3 h 356"/>
                  <a:gd name="T12" fmla="*/ 4 w 304"/>
                  <a:gd name="T13" fmla="*/ 3 h 356"/>
                  <a:gd name="T14" fmla="*/ 4 w 304"/>
                  <a:gd name="T15" fmla="*/ 3 h 356"/>
                  <a:gd name="T16" fmla="*/ 4 w 304"/>
                  <a:gd name="T17" fmla="*/ 2 h 356"/>
                  <a:gd name="T18" fmla="*/ 4 w 304"/>
                  <a:gd name="T19" fmla="*/ 2 h 356"/>
                  <a:gd name="T20" fmla="*/ 4 w 304"/>
                  <a:gd name="T21" fmla="*/ 1 h 356"/>
                  <a:gd name="T22" fmla="*/ 4 w 304"/>
                  <a:gd name="T23" fmla="*/ 1 h 356"/>
                  <a:gd name="T24" fmla="*/ 4 w 304"/>
                  <a:gd name="T25" fmla="*/ 1 h 356"/>
                  <a:gd name="T26" fmla="*/ 3 w 304"/>
                  <a:gd name="T27" fmla="*/ 1 h 356"/>
                  <a:gd name="T28" fmla="*/ 3 w 304"/>
                  <a:gd name="T29" fmla="*/ 0 h 356"/>
                  <a:gd name="T30" fmla="*/ 3 w 304"/>
                  <a:gd name="T31" fmla="*/ 0 h 356"/>
                  <a:gd name="T32" fmla="*/ 3 w 304"/>
                  <a:gd name="T33" fmla="*/ 0 h 356"/>
                  <a:gd name="T34" fmla="*/ 3 w 304"/>
                  <a:gd name="T35" fmla="*/ 0 h 356"/>
                  <a:gd name="T36" fmla="*/ 2 w 304"/>
                  <a:gd name="T37" fmla="*/ 0 h 356"/>
                  <a:gd name="T38" fmla="*/ 2 w 304"/>
                  <a:gd name="T39" fmla="*/ 0 h 356"/>
                  <a:gd name="T40" fmla="*/ 1 w 304"/>
                  <a:gd name="T41" fmla="*/ 0 h 356"/>
                  <a:gd name="T42" fmla="*/ 1 w 304"/>
                  <a:gd name="T43" fmla="*/ 0 h 356"/>
                  <a:gd name="T44" fmla="*/ 1 w 304"/>
                  <a:gd name="T45" fmla="*/ 0 h 356"/>
                  <a:gd name="T46" fmla="*/ 1 w 304"/>
                  <a:gd name="T47" fmla="*/ 0 h 356"/>
                  <a:gd name="T48" fmla="*/ 1 w 304"/>
                  <a:gd name="T49" fmla="*/ 0 h 356"/>
                  <a:gd name="T50" fmla="*/ 0 w 304"/>
                  <a:gd name="T51" fmla="*/ 1 h 356"/>
                  <a:gd name="T52" fmla="*/ 0 w 304"/>
                  <a:gd name="T53" fmla="*/ 1 h 356"/>
                  <a:gd name="T54" fmla="*/ 0 w 304"/>
                  <a:gd name="T55" fmla="*/ 1 h 356"/>
                  <a:gd name="T56" fmla="*/ 0 w 304"/>
                  <a:gd name="T57" fmla="*/ 1 h 356"/>
                  <a:gd name="T58" fmla="*/ 0 w 304"/>
                  <a:gd name="T59" fmla="*/ 1 h 356"/>
                  <a:gd name="T60" fmla="*/ 0 w 304"/>
                  <a:gd name="T61" fmla="*/ 1 h 356"/>
                  <a:gd name="T62" fmla="*/ 0 w 304"/>
                  <a:gd name="T63" fmla="*/ 2 h 356"/>
                  <a:gd name="T64" fmla="*/ 0 w 304"/>
                  <a:gd name="T65" fmla="*/ 2 h 356"/>
                  <a:gd name="T66" fmla="*/ 0 w 304"/>
                  <a:gd name="T67" fmla="*/ 3 h 356"/>
                  <a:gd name="T68" fmla="*/ 0 w 304"/>
                  <a:gd name="T69" fmla="*/ 3 h 356"/>
                  <a:gd name="T70" fmla="*/ 0 w 304"/>
                  <a:gd name="T71" fmla="*/ 3 h 356"/>
                  <a:gd name="T72" fmla="*/ 1 w 304"/>
                  <a:gd name="T73" fmla="*/ 4 h 356"/>
                  <a:gd name="T74" fmla="*/ 1 w 304"/>
                  <a:gd name="T75" fmla="*/ 4 h 356"/>
                  <a:gd name="T76" fmla="*/ 1 w 304"/>
                  <a:gd name="T77" fmla="*/ 4 h 356"/>
                  <a:gd name="T78" fmla="*/ 1 w 304"/>
                  <a:gd name="T79" fmla="*/ 4 h 356"/>
                  <a:gd name="T80" fmla="*/ 1 w 304"/>
                  <a:gd name="T81" fmla="*/ 4 h 356"/>
                  <a:gd name="T82" fmla="*/ 1 w 304"/>
                  <a:gd name="T83" fmla="*/ 4 h 356"/>
                  <a:gd name="T84" fmla="*/ 1 w 304"/>
                  <a:gd name="T85" fmla="*/ 4 h 356"/>
                  <a:gd name="T86" fmla="*/ 2 w 304"/>
                  <a:gd name="T87" fmla="*/ 4 h 356"/>
                  <a:gd name="T88" fmla="*/ 2 w 304"/>
                  <a:gd name="T89" fmla="*/ 4 h 356"/>
                  <a:gd name="T90" fmla="*/ 2 w 304"/>
                  <a:gd name="T91" fmla="*/ 4 h 356"/>
                  <a:gd name="T92" fmla="*/ 3 w 304"/>
                  <a:gd name="T93" fmla="*/ 4 h 356"/>
                  <a:gd name="T94" fmla="*/ 3 w 304"/>
                  <a:gd name="T95" fmla="*/ 4 h 356"/>
                  <a:gd name="T96" fmla="*/ 3 w 304"/>
                  <a:gd name="T97" fmla="*/ 4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4"/>
                  <a:gd name="T148" fmla="*/ 0 h 356"/>
                  <a:gd name="T149" fmla="*/ 304 w 304"/>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4" h="356">
                    <a:moveTo>
                      <a:pt x="248" y="329"/>
                    </a:moveTo>
                    <a:lnTo>
                      <a:pt x="263" y="316"/>
                    </a:lnTo>
                    <a:lnTo>
                      <a:pt x="278" y="298"/>
                    </a:lnTo>
                    <a:lnTo>
                      <a:pt x="287" y="282"/>
                    </a:lnTo>
                    <a:lnTo>
                      <a:pt x="296" y="263"/>
                    </a:lnTo>
                    <a:lnTo>
                      <a:pt x="299" y="248"/>
                    </a:lnTo>
                    <a:lnTo>
                      <a:pt x="303" y="228"/>
                    </a:lnTo>
                    <a:lnTo>
                      <a:pt x="304" y="205"/>
                    </a:lnTo>
                    <a:lnTo>
                      <a:pt x="304" y="175"/>
                    </a:lnTo>
                    <a:lnTo>
                      <a:pt x="303" y="140"/>
                    </a:lnTo>
                    <a:lnTo>
                      <a:pt x="299" y="111"/>
                    </a:lnTo>
                    <a:lnTo>
                      <a:pt x="294" y="90"/>
                    </a:lnTo>
                    <a:lnTo>
                      <a:pt x="286" y="68"/>
                    </a:lnTo>
                    <a:lnTo>
                      <a:pt x="274" y="50"/>
                    </a:lnTo>
                    <a:lnTo>
                      <a:pt x="260" y="35"/>
                    </a:lnTo>
                    <a:lnTo>
                      <a:pt x="244" y="23"/>
                    </a:lnTo>
                    <a:lnTo>
                      <a:pt x="225" y="13"/>
                    </a:lnTo>
                    <a:lnTo>
                      <a:pt x="204" y="7"/>
                    </a:lnTo>
                    <a:lnTo>
                      <a:pt x="185" y="2"/>
                    </a:lnTo>
                    <a:lnTo>
                      <a:pt x="151" y="0"/>
                    </a:lnTo>
                    <a:lnTo>
                      <a:pt x="120" y="2"/>
                    </a:lnTo>
                    <a:lnTo>
                      <a:pt x="99" y="7"/>
                    </a:lnTo>
                    <a:lnTo>
                      <a:pt x="78" y="14"/>
                    </a:lnTo>
                    <a:lnTo>
                      <a:pt x="61" y="21"/>
                    </a:lnTo>
                    <a:lnTo>
                      <a:pt x="45" y="33"/>
                    </a:lnTo>
                    <a:lnTo>
                      <a:pt x="36" y="41"/>
                    </a:lnTo>
                    <a:lnTo>
                      <a:pt x="28" y="51"/>
                    </a:lnTo>
                    <a:lnTo>
                      <a:pt x="21" y="63"/>
                    </a:lnTo>
                    <a:lnTo>
                      <a:pt x="15" y="76"/>
                    </a:lnTo>
                    <a:lnTo>
                      <a:pt x="9" y="93"/>
                    </a:lnTo>
                    <a:lnTo>
                      <a:pt x="4" y="116"/>
                    </a:lnTo>
                    <a:lnTo>
                      <a:pt x="0" y="146"/>
                    </a:lnTo>
                    <a:lnTo>
                      <a:pt x="4" y="188"/>
                    </a:lnTo>
                    <a:lnTo>
                      <a:pt x="10" y="218"/>
                    </a:lnTo>
                    <a:lnTo>
                      <a:pt x="20" y="245"/>
                    </a:lnTo>
                    <a:lnTo>
                      <a:pt x="28" y="263"/>
                    </a:lnTo>
                    <a:lnTo>
                      <a:pt x="46" y="291"/>
                    </a:lnTo>
                    <a:lnTo>
                      <a:pt x="55" y="301"/>
                    </a:lnTo>
                    <a:lnTo>
                      <a:pt x="62" y="309"/>
                    </a:lnTo>
                    <a:lnTo>
                      <a:pt x="62" y="310"/>
                    </a:lnTo>
                    <a:lnTo>
                      <a:pt x="69" y="316"/>
                    </a:lnTo>
                    <a:lnTo>
                      <a:pt x="94" y="335"/>
                    </a:lnTo>
                    <a:lnTo>
                      <a:pt x="118" y="348"/>
                    </a:lnTo>
                    <a:lnTo>
                      <a:pt x="139" y="354"/>
                    </a:lnTo>
                    <a:lnTo>
                      <a:pt x="160" y="356"/>
                    </a:lnTo>
                    <a:lnTo>
                      <a:pt x="185" y="356"/>
                    </a:lnTo>
                    <a:lnTo>
                      <a:pt x="211" y="350"/>
                    </a:lnTo>
                    <a:lnTo>
                      <a:pt x="237" y="337"/>
                    </a:lnTo>
                    <a:lnTo>
                      <a:pt x="248" y="3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85" name="Freeform 427"/>
              <p:cNvSpPr>
                <a:spLocks/>
              </p:cNvSpPr>
              <p:nvPr/>
            </p:nvSpPr>
            <p:spPr bwMode="auto">
              <a:xfrm>
                <a:off x="3227" y="2063"/>
                <a:ext cx="46" cy="38"/>
              </a:xfrm>
              <a:custGeom>
                <a:avLst/>
                <a:gdLst>
                  <a:gd name="T0" fmla="*/ 2 w 138"/>
                  <a:gd name="T1" fmla="*/ 0 h 115"/>
                  <a:gd name="T2" fmla="*/ 1 w 138"/>
                  <a:gd name="T3" fmla="*/ 0 h 115"/>
                  <a:gd name="T4" fmla="*/ 1 w 138"/>
                  <a:gd name="T5" fmla="*/ 0 h 115"/>
                  <a:gd name="T6" fmla="*/ 1 w 138"/>
                  <a:gd name="T7" fmla="*/ 0 h 115"/>
                  <a:gd name="T8" fmla="*/ 0 w 138"/>
                  <a:gd name="T9" fmla="*/ 1 h 115"/>
                  <a:gd name="T10" fmla="*/ 1 w 138"/>
                  <a:gd name="T11" fmla="*/ 1 h 115"/>
                  <a:gd name="T12" fmla="*/ 1 w 138"/>
                  <a:gd name="T13" fmla="*/ 1 h 115"/>
                  <a:gd name="T14" fmla="*/ 2 w 138"/>
                  <a:gd name="T15" fmla="*/ 0 h 115"/>
                  <a:gd name="T16" fmla="*/ 2 w 138"/>
                  <a:gd name="T17" fmla="*/ 0 h 1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15"/>
                  <a:gd name="T29" fmla="*/ 138 w 138"/>
                  <a:gd name="T30" fmla="*/ 115 h 1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15">
                    <a:moveTo>
                      <a:pt x="138" y="33"/>
                    </a:moveTo>
                    <a:lnTo>
                      <a:pt x="121" y="25"/>
                    </a:lnTo>
                    <a:lnTo>
                      <a:pt x="99" y="1"/>
                    </a:lnTo>
                    <a:lnTo>
                      <a:pt x="98" y="0"/>
                    </a:lnTo>
                    <a:lnTo>
                      <a:pt x="0" y="48"/>
                    </a:lnTo>
                    <a:lnTo>
                      <a:pt x="78" y="94"/>
                    </a:lnTo>
                    <a:lnTo>
                      <a:pt x="105" y="115"/>
                    </a:lnTo>
                    <a:lnTo>
                      <a:pt x="137" y="38"/>
                    </a:lnTo>
                    <a:lnTo>
                      <a:pt x="138" y="3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86" name="Freeform 428"/>
              <p:cNvSpPr>
                <a:spLocks/>
              </p:cNvSpPr>
              <p:nvPr/>
            </p:nvSpPr>
            <p:spPr bwMode="auto">
              <a:xfrm>
                <a:off x="3258" y="2037"/>
                <a:ext cx="123" cy="83"/>
              </a:xfrm>
              <a:custGeom>
                <a:avLst/>
                <a:gdLst>
                  <a:gd name="T0" fmla="*/ 1 w 370"/>
                  <a:gd name="T1" fmla="*/ 1 h 250"/>
                  <a:gd name="T2" fmla="*/ 1 w 370"/>
                  <a:gd name="T3" fmla="*/ 2 h 250"/>
                  <a:gd name="T4" fmla="*/ 1 w 370"/>
                  <a:gd name="T5" fmla="*/ 2 h 250"/>
                  <a:gd name="T6" fmla="*/ 1 w 370"/>
                  <a:gd name="T7" fmla="*/ 2 h 250"/>
                  <a:gd name="T8" fmla="*/ 1 w 370"/>
                  <a:gd name="T9" fmla="*/ 2 h 250"/>
                  <a:gd name="T10" fmla="*/ 1 w 370"/>
                  <a:gd name="T11" fmla="*/ 3 h 250"/>
                  <a:gd name="T12" fmla="*/ 1 w 370"/>
                  <a:gd name="T13" fmla="*/ 3 h 250"/>
                  <a:gd name="T14" fmla="*/ 2 w 370"/>
                  <a:gd name="T15" fmla="*/ 3 h 250"/>
                  <a:gd name="T16" fmla="*/ 2 w 370"/>
                  <a:gd name="T17" fmla="*/ 3 h 250"/>
                  <a:gd name="T18" fmla="*/ 2 w 370"/>
                  <a:gd name="T19" fmla="*/ 3 h 250"/>
                  <a:gd name="T20" fmla="*/ 3 w 370"/>
                  <a:gd name="T21" fmla="*/ 3 h 250"/>
                  <a:gd name="T22" fmla="*/ 3 w 370"/>
                  <a:gd name="T23" fmla="*/ 3 h 250"/>
                  <a:gd name="T24" fmla="*/ 3 w 370"/>
                  <a:gd name="T25" fmla="*/ 3 h 250"/>
                  <a:gd name="T26" fmla="*/ 4 w 370"/>
                  <a:gd name="T27" fmla="*/ 2 h 250"/>
                  <a:gd name="T28" fmla="*/ 4 w 370"/>
                  <a:gd name="T29" fmla="*/ 2 h 250"/>
                  <a:gd name="T30" fmla="*/ 4 w 370"/>
                  <a:gd name="T31" fmla="*/ 2 h 250"/>
                  <a:gd name="T32" fmla="*/ 4 w 370"/>
                  <a:gd name="T33" fmla="*/ 3 h 250"/>
                  <a:gd name="T34" fmla="*/ 4 w 370"/>
                  <a:gd name="T35" fmla="*/ 3 h 250"/>
                  <a:gd name="T36" fmla="*/ 4 w 370"/>
                  <a:gd name="T37" fmla="*/ 3 h 250"/>
                  <a:gd name="T38" fmla="*/ 4 w 370"/>
                  <a:gd name="T39" fmla="*/ 2 h 250"/>
                  <a:gd name="T40" fmla="*/ 4 w 370"/>
                  <a:gd name="T41" fmla="*/ 2 h 250"/>
                  <a:gd name="T42" fmla="*/ 5 w 370"/>
                  <a:gd name="T43" fmla="*/ 2 h 250"/>
                  <a:gd name="T44" fmla="*/ 5 w 370"/>
                  <a:gd name="T45" fmla="*/ 1 h 250"/>
                  <a:gd name="T46" fmla="*/ 5 w 370"/>
                  <a:gd name="T47" fmla="*/ 1 h 250"/>
                  <a:gd name="T48" fmla="*/ 4 w 370"/>
                  <a:gd name="T49" fmla="*/ 1 h 250"/>
                  <a:gd name="T50" fmla="*/ 4 w 370"/>
                  <a:gd name="T51" fmla="*/ 1 h 250"/>
                  <a:gd name="T52" fmla="*/ 4 w 370"/>
                  <a:gd name="T53" fmla="*/ 1 h 250"/>
                  <a:gd name="T54" fmla="*/ 4 w 370"/>
                  <a:gd name="T55" fmla="*/ 1 h 250"/>
                  <a:gd name="T56" fmla="*/ 4 w 370"/>
                  <a:gd name="T57" fmla="*/ 0 h 250"/>
                  <a:gd name="T58" fmla="*/ 4 w 370"/>
                  <a:gd name="T59" fmla="*/ 0 h 250"/>
                  <a:gd name="T60" fmla="*/ 3 w 370"/>
                  <a:gd name="T61" fmla="*/ 0 h 250"/>
                  <a:gd name="T62" fmla="*/ 3 w 370"/>
                  <a:gd name="T63" fmla="*/ 1 h 250"/>
                  <a:gd name="T64" fmla="*/ 3 w 370"/>
                  <a:gd name="T65" fmla="*/ 1 h 250"/>
                  <a:gd name="T66" fmla="*/ 3 w 370"/>
                  <a:gd name="T67" fmla="*/ 1 h 250"/>
                  <a:gd name="T68" fmla="*/ 3 w 370"/>
                  <a:gd name="T69" fmla="*/ 1 h 250"/>
                  <a:gd name="T70" fmla="*/ 3 w 370"/>
                  <a:gd name="T71" fmla="*/ 1 h 250"/>
                  <a:gd name="T72" fmla="*/ 3 w 370"/>
                  <a:gd name="T73" fmla="*/ 1 h 250"/>
                  <a:gd name="T74" fmla="*/ 2 w 370"/>
                  <a:gd name="T75" fmla="*/ 2 h 250"/>
                  <a:gd name="T76" fmla="*/ 2 w 370"/>
                  <a:gd name="T77" fmla="*/ 2 h 250"/>
                  <a:gd name="T78" fmla="*/ 2 w 370"/>
                  <a:gd name="T79" fmla="*/ 2 h 250"/>
                  <a:gd name="T80" fmla="*/ 2 w 370"/>
                  <a:gd name="T81" fmla="*/ 1 h 250"/>
                  <a:gd name="T82" fmla="*/ 2 w 370"/>
                  <a:gd name="T83" fmla="*/ 1 h 250"/>
                  <a:gd name="T84" fmla="*/ 2 w 370"/>
                  <a:gd name="T85" fmla="*/ 1 h 250"/>
                  <a:gd name="T86" fmla="*/ 2 w 370"/>
                  <a:gd name="T87" fmla="*/ 1 h 250"/>
                  <a:gd name="T88" fmla="*/ 1 w 370"/>
                  <a:gd name="T89" fmla="*/ 0 h 250"/>
                  <a:gd name="T90" fmla="*/ 1 w 370"/>
                  <a:gd name="T91" fmla="*/ 0 h 250"/>
                  <a:gd name="T92" fmla="*/ 1 w 370"/>
                  <a:gd name="T93" fmla="*/ 0 h 250"/>
                  <a:gd name="T94" fmla="*/ 1 w 370"/>
                  <a:gd name="T95" fmla="*/ 0 h 250"/>
                  <a:gd name="T96" fmla="*/ 1 w 370"/>
                  <a:gd name="T97" fmla="*/ 0 h 250"/>
                  <a:gd name="T98" fmla="*/ 1 w 370"/>
                  <a:gd name="T99" fmla="*/ 0 h 250"/>
                  <a:gd name="T100" fmla="*/ 1 w 370"/>
                  <a:gd name="T101" fmla="*/ 0 h 250"/>
                  <a:gd name="T102" fmla="*/ 1 w 370"/>
                  <a:gd name="T103" fmla="*/ 0 h 250"/>
                  <a:gd name="T104" fmla="*/ 1 w 370"/>
                  <a:gd name="T105" fmla="*/ 0 h 250"/>
                  <a:gd name="T106" fmla="*/ 0 w 370"/>
                  <a:gd name="T107" fmla="*/ 0 h 250"/>
                  <a:gd name="T108" fmla="*/ 0 w 370"/>
                  <a:gd name="T109" fmla="*/ 0 h 250"/>
                  <a:gd name="T110" fmla="*/ 0 w 370"/>
                  <a:gd name="T111" fmla="*/ 0 h 250"/>
                  <a:gd name="T112" fmla="*/ 0 w 370"/>
                  <a:gd name="T113" fmla="*/ 1 h 250"/>
                  <a:gd name="T114" fmla="*/ 0 w 370"/>
                  <a:gd name="T115" fmla="*/ 1 h 250"/>
                  <a:gd name="T116" fmla="*/ 0 w 370"/>
                  <a:gd name="T117" fmla="*/ 1 h 250"/>
                  <a:gd name="T118" fmla="*/ 1 w 370"/>
                  <a:gd name="T119" fmla="*/ 1 h 2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0"/>
                  <a:gd name="T181" fmla="*/ 0 h 250"/>
                  <a:gd name="T182" fmla="*/ 370 w 370"/>
                  <a:gd name="T183" fmla="*/ 250 h 2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0" h="250">
                    <a:moveTo>
                      <a:pt x="45" y="111"/>
                    </a:moveTo>
                    <a:lnTo>
                      <a:pt x="59" y="123"/>
                    </a:lnTo>
                    <a:lnTo>
                      <a:pt x="68" y="143"/>
                    </a:lnTo>
                    <a:lnTo>
                      <a:pt x="74" y="155"/>
                    </a:lnTo>
                    <a:lnTo>
                      <a:pt x="89" y="186"/>
                    </a:lnTo>
                    <a:lnTo>
                      <a:pt x="102" y="205"/>
                    </a:lnTo>
                    <a:lnTo>
                      <a:pt x="121" y="223"/>
                    </a:lnTo>
                    <a:lnTo>
                      <a:pt x="153" y="238"/>
                    </a:lnTo>
                    <a:lnTo>
                      <a:pt x="173" y="247"/>
                    </a:lnTo>
                    <a:lnTo>
                      <a:pt x="188" y="250"/>
                    </a:lnTo>
                    <a:lnTo>
                      <a:pt x="208" y="244"/>
                    </a:lnTo>
                    <a:lnTo>
                      <a:pt x="231" y="234"/>
                    </a:lnTo>
                    <a:lnTo>
                      <a:pt x="267" y="210"/>
                    </a:lnTo>
                    <a:lnTo>
                      <a:pt x="290" y="186"/>
                    </a:lnTo>
                    <a:lnTo>
                      <a:pt x="316" y="144"/>
                    </a:lnTo>
                    <a:lnTo>
                      <a:pt x="290" y="189"/>
                    </a:lnTo>
                    <a:lnTo>
                      <a:pt x="305" y="205"/>
                    </a:lnTo>
                    <a:lnTo>
                      <a:pt x="317" y="219"/>
                    </a:lnTo>
                    <a:lnTo>
                      <a:pt x="338" y="205"/>
                    </a:lnTo>
                    <a:lnTo>
                      <a:pt x="353" y="186"/>
                    </a:lnTo>
                    <a:lnTo>
                      <a:pt x="364" y="155"/>
                    </a:lnTo>
                    <a:lnTo>
                      <a:pt x="369" y="123"/>
                    </a:lnTo>
                    <a:lnTo>
                      <a:pt x="370" y="103"/>
                    </a:lnTo>
                    <a:lnTo>
                      <a:pt x="369" y="82"/>
                    </a:lnTo>
                    <a:lnTo>
                      <a:pt x="362" y="53"/>
                    </a:lnTo>
                    <a:lnTo>
                      <a:pt x="359" y="51"/>
                    </a:lnTo>
                    <a:lnTo>
                      <a:pt x="355" y="44"/>
                    </a:lnTo>
                    <a:lnTo>
                      <a:pt x="349" y="41"/>
                    </a:lnTo>
                    <a:lnTo>
                      <a:pt x="331" y="36"/>
                    </a:lnTo>
                    <a:lnTo>
                      <a:pt x="304" y="33"/>
                    </a:lnTo>
                    <a:lnTo>
                      <a:pt x="277" y="37"/>
                    </a:lnTo>
                    <a:lnTo>
                      <a:pt x="245" y="53"/>
                    </a:lnTo>
                    <a:lnTo>
                      <a:pt x="234" y="64"/>
                    </a:lnTo>
                    <a:lnTo>
                      <a:pt x="225" y="77"/>
                    </a:lnTo>
                    <a:lnTo>
                      <a:pt x="221" y="90"/>
                    </a:lnTo>
                    <a:lnTo>
                      <a:pt x="219" y="112"/>
                    </a:lnTo>
                    <a:lnTo>
                      <a:pt x="221" y="119"/>
                    </a:lnTo>
                    <a:lnTo>
                      <a:pt x="199" y="133"/>
                    </a:lnTo>
                    <a:lnTo>
                      <a:pt x="186" y="144"/>
                    </a:lnTo>
                    <a:lnTo>
                      <a:pt x="173" y="125"/>
                    </a:lnTo>
                    <a:lnTo>
                      <a:pt x="158" y="113"/>
                    </a:lnTo>
                    <a:lnTo>
                      <a:pt x="135" y="102"/>
                    </a:lnTo>
                    <a:lnTo>
                      <a:pt x="128" y="69"/>
                    </a:lnTo>
                    <a:lnTo>
                      <a:pt x="122" y="47"/>
                    </a:lnTo>
                    <a:lnTo>
                      <a:pt x="119" y="37"/>
                    </a:lnTo>
                    <a:lnTo>
                      <a:pt x="115" y="31"/>
                    </a:lnTo>
                    <a:lnTo>
                      <a:pt x="112" y="26"/>
                    </a:lnTo>
                    <a:lnTo>
                      <a:pt x="107" y="21"/>
                    </a:lnTo>
                    <a:lnTo>
                      <a:pt x="100" y="15"/>
                    </a:lnTo>
                    <a:lnTo>
                      <a:pt x="82" y="6"/>
                    </a:lnTo>
                    <a:lnTo>
                      <a:pt x="72" y="1"/>
                    </a:lnTo>
                    <a:lnTo>
                      <a:pt x="60" y="0"/>
                    </a:lnTo>
                    <a:lnTo>
                      <a:pt x="43" y="1"/>
                    </a:lnTo>
                    <a:lnTo>
                      <a:pt x="23" y="7"/>
                    </a:lnTo>
                    <a:lnTo>
                      <a:pt x="10" y="20"/>
                    </a:lnTo>
                    <a:lnTo>
                      <a:pt x="1" y="37"/>
                    </a:lnTo>
                    <a:lnTo>
                      <a:pt x="0" y="59"/>
                    </a:lnTo>
                    <a:lnTo>
                      <a:pt x="8" y="78"/>
                    </a:lnTo>
                    <a:lnTo>
                      <a:pt x="30" y="103"/>
                    </a:lnTo>
                    <a:lnTo>
                      <a:pt x="45" y="11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87" name="Freeform 429"/>
              <p:cNvSpPr>
                <a:spLocks/>
              </p:cNvSpPr>
              <p:nvPr/>
            </p:nvSpPr>
            <p:spPr bwMode="auto">
              <a:xfrm>
                <a:off x="3243" y="2074"/>
                <a:ext cx="125" cy="119"/>
              </a:xfrm>
              <a:custGeom>
                <a:avLst/>
                <a:gdLst>
                  <a:gd name="T0" fmla="*/ 3 w 375"/>
                  <a:gd name="T1" fmla="*/ 4 h 357"/>
                  <a:gd name="T2" fmla="*/ 2 w 375"/>
                  <a:gd name="T3" fmla="*/ 4 h 357"/>
                  <a:gd name="T4" fmla="*/ 2 w 375"/>
                  <a:gd name="T5" fmla="*/ 4 h 357"/>
                  <a:gd name="T6" fmla="*/ 0 w 375"/>
                  <a:gd name="T7" fmla="*/ 3 h 357"/>
                  <a:gd name="T8" fmla="*/ 0 w 375"/>
                  <a:gd name="T9" fmla="*/ 3 h 357"/>
                  <a:gd name="T10" fmla="*/ 0 w 375"/>
                  <a:gd name="T11" fmla="*/ 3 h 357"/>
                  <a:gd name="T12" fmla="*/ 0 w 375"/>
                  <a:gd name="T13" fmla="*/ 3 h 357"/>
                  <a:gd name="T14" fmla="*/ 1 w 375"/>
                  <a:gd name="T15" fmla="*/ 2 h 357"/>
                  <a:gd name="T16" fmla="*/ 1 w 375"/>
                  <a:gd name="T17" fmla="*/ 2 h 357"/>
                  <a:gd name="T18" fmla="*/ 1 w 375"/>
                  <a:gd name="T19" fmla="*/ 2 h 357"/>
                  <a:gd name="T20" fmla="*/ 1 w 375"/>
                  <a:gd name="T21" fmla="*/ 1 h 357"/>
                  <a:gd name="T22" fmla="*/ 1 w 375"/>
                  <a:gd name="T23" fmla="*/ 1 h 357"/>
                  <a:gd name="T24" fmla="*/ 1 w 375"/>
                  <a:gd name="T25" fmla="*/ 1 h 357"/>
                  <a:gd name="T26" fmla="*/ 1 w 375"/>
                  <a:gd name="T27" fmla="*/ 0 h 357"/>
                  <a:gd name="T28" fmla="*/ 1 w 375"/>
                  <a:gd name="T29" fmla="*/ 0 h 357"/>
                  <a:gd name="T30" fmla="*/ 1 w 375"/>
                  <a:gd name="T31" fmla="*/ 0 h 357"/>
                  <a:gd name="T32" fmla="*/ 1 w 375"/>
                  <a:gd name="T33" fmla="*/ 0 h 357"/>
                  <a:gd name="T34" fmla="*/ 1 w 375"/>
                  <a:gd name="T35" fmla="*/ 0 h 357"/>
                  <a:gd name="T36" fmla="*/ 1 w 375"/>
                  <a:gd name="T37" fmla="*/ 1 h 357"/>
                  <a:gd name="T38" fmla="*/ 2 w 375"/>
                  <a:gd name="T39" fmla="*/ 1 h 357"/>
                  <a:gd name="T40" fmla="*/ 2 w 375"/>
                  <a:gd name="T41" fmla="*/ 1 h 357"/>
                  <a:gd name="T42" fmla="*/ 2 w 375"/>
                  <a:gd name="T43" fmla="*/ 2 h 357"/>
                  <a:gd name="T44" fmla="*/ 3 w 375"/>
                  <a:gd name="T45" fmla="*/ 2 h 357"/>
                  <a:gd name="T46" fmla="*/ 3 w 375"/>
                  <a:gd name="T47" fmla="*/ 2 h 357"/>
                  <a:gd name="T48" fmla="*/ 3 w 375"/>
                  <a:gd name="T49" fmla="*/ 2 h 357"/>
                  <a:gd name="T50" fmla="*/ 4 w 375"/>
                  <a:gd name="T51" fmla="*/ 1 h 357"/>
                  <a:gd name="T52" fmla="*/ 4 w 375"/>
                  <a:gd name="T53" fmla="*/ 1 h 357"/>
                  <a:gd name="T54" fmla="*/ 4 w 375"/>
                  <a:gd name="T55" fmla="*/ 0 h 357"/>
                  <a:gd name="T56" fmla="*/ 4 w 375"/>
                  <a:gd name="T57" fmla="*/ 1 h 357"/>
                  <a:gd name="T58" fmla="*/ 4 w 375"/>
                  <a:gd name="T59" fmla="*/ 1 h 357"/>
                  <a:gd name="T60" fmla="*/ 4 w 375"/>
                  <a:gd name="T61" fmla="*/ 1 h 357"/>
                  <a:gd name="T62" fmla="*/ 4 w 375"/>
                  <a:gd name="T63" fmla="*/ 1 h 357"/>
                  <a:gd name="T64" fmla="*/ 5 w 375"/>
                  <a:gd name="T65" fmla="*/ 2 h 357"/>
                  <a:gd name="T66" fmla="*/ 5 w 375"/>
                  <a:gd name="T67" fmla="*/ 2 h 357"/>
                  <a:gd name="T68" fmla="*/ 5 w 375"/>
                  <a:gd name="T69" fmla="*/ 3 h 357"/>
                  <a:gd name="T70" fmla="*/ 4 w 375"/>
                  <a:gd name="T71" fmla="*/ 3 h 357"/>
                  <a:gd name="T72" fmla="*/ 4 w 375"/>
                  <a:gd name="T73" fmla="*/ 3 h 357"/>
                  <a:gd name="T74" fmla="*/ 4 w 375"/>
                  <a:gd name="T75" fmla="*/ 4 h 357"/>
                  <a:gd name="T76" fmla="*/ 4 w 375"/>
                  <a:gd name="T77" fmla="*/ 4 h 357"/>
                  <a:gd name="T78" fmla="*/ 3 w 375"/>
                  <a:gd name="T79" fmla="*/ 4 h 357"/>
                  <a:gd name="T80" fmla="*/ 3 w 375"/>
                  <a:gd name="T81" fmla="*/ 4 h 357"/>
                  <a:gd name="T82" fmla="*/ 3 w 375"/>
                  <a:gd name="T83" fmla="*/ 4 h 357"/>
                  <a:gd name="T84" fmla="*/ 3 w 375"/>
                  <a:gd name="T85" fmla="*/ 4 h 357"/>
                  <a:gd name="T86" fmla="*/ 3 w 375"/>
                  <a:gd name="T87" fmla="*/ 4 h 3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5"/>
                  <a:gd name="T133" fmla="*/ 0 h 357"/>
                  <a:gd name="T134" fmla="*/ 375 w 375"/>
                  <a:gd name="T135" fmla="*/ 357 h 35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5" h="357">
                    <a:moveTo>
                      <a:pt x="217" y="357"/>
                    </a:moveTo>
                    <a:lnTo>
                      <a:pt x="182" y="331"/>
                    </a:lnTo>
                    <a:lnTo>
                      <a:pt x="139" y="303"/>
                    </a:lnTo>
                    <a:lnTo>
                      <a:pt x="38" y="256"/>
                    </a:lnTo>
                    <a:lnTo>
                      <a:pt x="13" y="240"/>
                    </a:lnTo>
                    <a:lnTo>
                      <a:pt x="0" y="227"/>
                    </a:lnTo>
                    <a:lnTo>
                      <a:pt x="11" y="206"/>
                    </a:lnTo>
                    <a:lnTo>
                      <a:pt x="66" y="152"/>
                    </a:lnTo>
                    <a:lnTo>
                      <a:pt x="92" y="140"/>
                    </a:lnTo>
                    <a:lnTo>
                      <a:pt x="66" y="152"/>
                    </a:lnTo>
                    <a:lnTo>
                      <a:pt x="65" y="99"/>
                    </a:lnTo>
                    <a:lnTo>
                      <a:pt x="64" y="88"/>
                    </a:lnTo>
                    <a:lnTo>
                      <a:pt x="58" y="84"/>
                    </a:lnTo>
                    <a:lnTo>
                      <a:pt x="87" y="4"/>
                    </a:lnTo>
                    <a:lnTo>
                      <a:pt x="90" y="0"/>
                    </a:lnTo>
                    <a:lnTo>
                      <a:pt x="89" y="0"/>
                    </a:lnTo>
                    <a:lnTo>
                      <a:pt x="103" y="11"/>
                    </a:lnTo>
                    <a:lnTo>
                      <a:pt x="112" y="31"/>
                    </a:lnTo>
                    <a:lnTo>
                      <a:pt x="118" y="44"/>
                    </a:lnTo>
                    <a:lnTo>
                      <a:pt x="132" y="75"/>
                    </a:lnTo>
                    <a:lnTo>
                      <a:pt x="165" y="111"/>
                    </a:lnTo>
                    <a:lnTo>
                      <a:pt x="197" y="127"/>
                    </a:lnTo>
                    <a:lnTo>
                      <a:pt x="217" y="136"/>
                    </a:lnTo>
                    <a:lnTo>
                      <a:pt x="232" y="139"/>
                    </a:lnTo>
                    <a:lnTo>
                      <a:pt x="252" y="133"/>
                    </a:lnTo>
                    <a:lnTo>
                      <a:pt x="311" y="99"/>
                    </a:lnTo>
                    <a:lnTo>
                      <a:pt x="334" y="75"/>
                    </a:lnTo>
                    <a:lnTo>
                      <a:pt x="360" y="33"/>
                    </a:lnTo>
                    <a:lnTo>
                      <a:pt x="334" y="77"/>
                    </a:lnTo>
                    <a:lnTo>
                      <a:pt x="349" y="94"/>
                    </a:lnTo>
                    <a:lnTo>
                      <a:pt x="361" y="108"/>
                    </a:lnTo>
                    <a:lnTo>
                      <a:pt x="361" y="110"/>
                    </a:lnTo>
                    <a:lnTo>
                      <a:pt x="371" y="150"/>
                    </a:lnTo>
                    <a:lnTo>
                      <a:pt x="375" y="183"/>
                    </a:lnTo>
                    <a:lnTo>
                      <a:pt x="373" y="216"/>
                    </a:lnTo>
                    <a:lnTo>
                      <a:pt x="363" y="248"/>
                    </a:lnTo>
                    <a:lnTo>
                      <a:pt x="347" y="281"/>
                    </a:lnTo>
                    <a:lnTo>
                      <a:pt x="322" y="305"/>
                    </a:lnTo>
                    <a:lnTo>
                      <a:pt x="301" y="312"/>
                    </a:lnTo>
                    <a:lnTo>
                      <a:pt x="276" y="321"/>
                    </a:lnTo>
                    <a:lnTo>
                      <a:pt x="263" y="324"/>
                    </a:lnTo>
                    <a:lnTo>
                      <a:pt x="250" y="331"/>
                    </a:lnTo>
                    <a:lnTo>
                      <a:pt x="219" y="356"/>
                    </a:lnTo>
                    <a:lnTo>
                      <a:pt x="217" y="35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88" name="Freeform 430"/>
              <p:cNvSpPr>
                <a:spLocks/>
              </p:cNvSpPr>
              <p:nvPr/>
            </p:nvSpPr>
            <p:spPr bwMode="auto">
              <a:xfrm>
                <a:off x="3285" y="2175"/>
                <a:ext cx="70" cy="63"/>
              </a:xfrm>
              <a:custGeom>
                <a:avLst/>
                <a:gdLst>
                  <a:gd name="T0" fmla="*/ 2 w 211"/>
                  <a:gd name="T1" fmla="*/ 0 h 188"/>
                  <a:gd name="T2" fmla="*/ 2 w 211"/>
                  <a:gd name="T3" fmla="*/ 0 h 188"/>
                  <a:gd name="T4" fmla="*/ 2 w 211"/>
                  <a:gd name="T5" fmla="*/ 0 h 188"/>
                  <a:gd name="T6" fmla="*/ 2 w 211"/>
                  <a:gd name="T7" fmla="*/ 0 h 188"/>
                  <a:gd name="T8" fmla="*/ 2 w 211"/>
                  <a:gd name="T9" fmla="*/ 0 h 188"/>
                  <a:gd name="T10" fmla="*/ 1 w 211"/>
                  <a:gd name="T11" fmla="*/ 1 h 188"/>
                  <a:gd name="T12" fmla="*/ 1 w 211"/>
                  <a:gd name="T13" fmla="*/ 1 h 188"/>
                  <a:gd name="T14" fmla="*/ 1 w 211"/>
                  <a:gd name="T15" fmla="*/ 1 h 188"/>
                  <a:gd name="T16" fmla="*/ 1 w 211"/>
                  <a:gd name="T17" fmla="*/ 1 h 188"/>
                  <a:gd name="T18" fmla="*/ 1 w 211"/>
                  <a:gd name="T19" fmla="*/ 1 h 188"/>
                  <a:gd name="T20" fmla="*/ 1 w 211"/>
                  <a:gd name="T21" fmla="*/ 1 h 188"/>
                  <a:gd name="T22" fmla="*/ 0 w 211"/>
                  <a:gd name="T23" fmla="*/ 1 h 188"/>
                  <a:gd name="T24" fmla="*/ 0 w 211"/>
                  <a:gd name="T25" fmla="*/ 1 h 188"/>
                  <a:gd name="T26" fmla="*/ 0 w 211"/>
                  <a:gd name="T27" fmla="*/ 2 h 188"/>
                  <a:gd name="T28" fmla="*/ 0 w 211"/>
                  <a:gd name="T29" fmla="*/ 2 h 188"/>
                  <a:gd name="T30" fmla="*/ 0 w 211"/>
                  <a:gd name="T31" fmla="*/ 2 h 188"/>
                  <a:gd name="T32" fmla="*/ 0 w 211"/>
                  <a:gd name="T33" fmla="*/ 2 h 188"/>
                  <a:gd name="T34" fmla="*/ 1 w 211"/>
                  <a:gd name="T35" fmla="*/ 2 h 188"/>
                  <a:gd name="T36" fmla="*/ 1 w 211"/>
                  <a:gd name="T37" fmla="*/ 2 h 188"/>
                  <a:gd name="T38" fmla="*/ 1 w 211"/>
                  <a:gd name="T39" fmla="*/ 2 h 188"/>
                  <a:gd name="T40" fmla="*/ 2 w 211"/>
                  <a:gd name="T41" fmla="*/ 2 h 188"/>
                  <a:gd name="T42" fmla="*/ 2 w 211"/>
                  <a:gd name="T43" fmla="*/ 2 h 188"/>
                  <a:gd name="T44" fmla="*/ 2 w 211"/>
                  <a:gd name="T45" fmla="*/ 1 h 188"/>
                  <a:gd name="T46" fmla="*/ 2 w 211"/>
                  <a:gd name="T47" fmla="*/ 1 h 188"/>
                  <a:gd name="T48" fmla="*/ 2 w 211"/>
                  <a:gd name="T49" fmla="*/ 1 h 188"/>
                  <a:gd name="T50" fmla="*/ 3 w 211"/>
                  <a:gd name="T51" fmla="*/ 0 h 188"/>
                  <a:gd name="T52" fmla="*/ 3 w 211"/>
                  <a:gd name="T53" fmla="*/ 0 h 188"/>
                  <a:gd name="T54" fmla="*/ 3 w 211"/>
                  <a:gd name="T55" fmla="*/ 0 h 188"/>
                  <a:gd name="T56" fmla="*/ 2 w 211"/>
                  <a:gd name="T57" fmla="*/ 0 h 188"/>
                  <a:gd name="T58" fmla="*/ 2 w 211"/>
                  <a:gd name="T59" fmla="*/ 0 h 18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
                  <a:gd name="T91" fmla="*/ 0 h 188"/>
                  <a:gd name="T92" fmla="*/ 211 w 211"/>
                  <a:gd name="T93" fmla="*/ 188 h 18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 h="188">
                    <a:moveTo>
                      <a:pt x="198" y="0"/>
                    </a:moveTo>
                    <a:lnTo>
                      <a:pt x="177" y="9"/>
                    </a:lnTo>
                    <a:lnTo>
                      <a:pt x="151" y="16"/>
                    </a:lnTo>
                    <a:lnTo>
                      <a:pt x="139" y="19"/>
                    </a:lnTo>
                    <a:lnTo>
                      <a:pt x="126" y="26"/>
                    </a:lnTo>
                    <a:lnTo>
                      <a:pt x="95" y="51"/>
                    </a:lnTo>
                    <a:lnTo>
                      <a:pt x="93" y="52"/>
                    </a:lnTo>
                    <a:lnTo>
                      <a:pt x="93" y="51"/>
                    </a:lnTo>
                    <a:lnTo>
                      <a:pt x="84" y="62"/>
                    </a:lnTo>
                    <a:lnTo>
                      <a:pt x="60" y="82"/>
                    </a:lnTo>
                    <a:lnTo>
                      <a:pt x="44" y="86"/>
                    </a:lnTo>
                    <a:lnTo>
                      <a:pt x="7" y="85"/>
                    </a:lnTo>
                    <a:lnTo>
                      <a:pt x="7" y="117"/>
                    </a:lnTo>
                    <a:lnTo>
                      <a:pt x="5" y="150"/>
                    </a:lnTo>
                    <a:lnTo>
                      <a:pt x="5" y="151"/>
                    </a:lnTo>
                    <a:lnTo>
                      <a:pt x="0" y="187"/>
                    </a:lnTo>
                    <a:lnTo>
                      <a:pt x="0" y="188"/>
                    </a:lnTo>
                    <a:lnTo>
                      <a:pt x="54" y="181"/>
                    </a:lnTo>
                    <a:lnTo>
                      <a:pt x="94" y="174"/>
                    </a:lnTo>
                    <a:lnTo>
                      <a:pt x="118" y="168"/>
                    </a:lnTo>
                    <a:lnTo>
                      <a:pt x="134" y="157"/>
                    </a:lnTo>
                    <a:lnTo>
                      <a:pt x="145" y="146"/>
                    </a:lnTo>
                    <a:lnTo>
                      <a:pt x="171" y="104"/>
                    </a:lnTo>
                    <a:lnTo>
                      <a:pt x="184" y="70"/>
                    </a:lnTo>
                    <a:lnTo>
                      <a:pt x="198" y="55"/>
                    </a:lnTo>
                    <a:lnTo>
                      <a:pt x="209" y="27"/>
                    </a:lnTo>
                    <a:lnTo>
                      <a:pt x="211" y="12"/>
                    </a:lnTo>
                    <a:lnTo>
                      <a:pt x="209" y="1"/>
                    </a:lnTo>
                    <a:lnTo>
                      <a:pt x="203" y="0"/>
                    </a:lnTo>
                    <a:lnTo>
                      <a:pt x="198"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89" name="Rectangle 431"/>
              <p:cNvSpPr>
                <a:spLocks noChangeArrowheads="1"/>
              </p:cNvSpPr>
              <p:nvPr/>
            </p:nvSpPr>
            <p:spPr bwMode="auto">
              <a:xfrm>
                <a:off x="387" y="413"/>
                <a:ext cx="3817" cy="330"/>
              </a:xfrm>
              <a:prstGeom prst="rect">
                <a:avLst/>
              </a:prstGeom>
              <a:noFill/>
              <a:ln w="9525">
                <a:noFill/>
                <a:miter lim="800000"/>
                <a:headEnd/>
                <a:tailEnd/>
              </a:ln>
            </p:spPr>
            <p:txBody>
              <a:bodyPr wrap="none" lIns="0" tIns="0" rIns="0" bIns="0">
                <a:spAutoFit/>
              </a:bodyPr>
              <a:lstStyle/>
              <a:p>
                <a:pPr eaLnBrk="0" hangingPunct="0"/>
                <a:r>
                  <a:rPr lang="it-IT" sz="3400" dirty="0" smtClean="0">
                    <a:solidFill>
                      <a:srgbClr val="FFFFA7"/>
                    </a:solidFill>
                    <a:latin typeface="Arial" pitchFamily="34" charset="0"/>
                  </a:rPr>
                  <a:t>1 </a:t>
                </a:r>
                <a:r>
                  <a:rPr lang="it-IT" sz="3400" dirty="0" err="1" smtClean="0">
                    <a:solidFill>
                      <a:srgbClr val="FFFFA7"/>
                    </a:solidFill>
                    <a:latin typeface="Arial" pitchFamily="34" charset="0"/>
                  </a:rPr>
                  <a:t>coeliac</a:t>
                </a:r>
                <a:r>
                  <a:rPr lang="it-IT" sz="3400" dirty="0" smtClean="0">
                    <a:solidFill>
                      <a:srgbClr val="FFFFA7"/>
                    </a:solidFill>
                    <a:latin typeface="Arial" pitchFamily="34" charset="0"/>
                  </a:rPr>
                  <a:t> </a:t>
                </a:r>
                <a:r>
                  <a:rPr lang="it-IT" sz="3400" dirty="0" err="1" smtClean="0">
                    <a:solidFill>
                      <a:srgbClr val="FFFFA7"/>
                    </a:solidFill>
                    <a:latin typeface="Arial" pitchFamily="34" charset="0"/>
                  </a:rPr>
                  <a:t>sibling</a:t>
                </a:r>
                <a:r>
                  <a:rPr lang="it-IT" sz="3400" dirty="0" smtClean="0">
                    <a:solidFill>
                      <a:srgbClr val="FFFFA7"/>
                    </a:solidFill>
                    <a:latin typeface="Arial" pitchFamily="34" charset="0"/>
                  </a:rPr>
                  <a:t> out of </a:t>
                </a:r>
                <a:r>
                  <a:rPr lang="it-IT" sz="3400" dirty="0">
                    <a:solidFill>
                      <a:srgbClr val="FFFFA7"/>
                    </a:solidFill>
                    <a:latin typeface="Arial" pitchFamily="34" charset="0"/>
                  </a:rPr>
                  <a:t>20  (5%) </a:t>
                </a:r>
                <a:r>
                  <a:rPr lang="it-IT" sz="3400" dirty="0" smtClean="0">
                    <a:solidFill>
                      <a:srgbClr val="FFFFA7"/>
                    </a:solidFill>
                    <a:latin typeface="Arial" pitchFamily="34" charset="0"/>
                  </a:rPr>
                  <a:t> </a:t>
                </a:r>
                <a:endParaRPr lang="it-IT" dirty="0"/>
              </a:p>
            </p:txBody>
          </p:sp>
          <p:sp>
            <p:nvSpPr>
              <p:cNvPr id="83090" name="Rectangle 432"/>
              <p:cNvSpPr>
                <a:spLocks noChangeArrowheads="1"/>
              </p:cNvSpPr>
              <p:nvPr/>
            </p:nvSpPr>
            <p:spPr bwMode="auto">
              <a:xfrm>
                <a:off x="530" y="729"/>
                <a:ext cx="3328" cy="330"/>
              </a:xfrm>
              <a:prstGeom prst="rect">
                <a:avLst/>
              </a:prstGeom>
              <a:noFill/>
              <a:ln w="9525">
                <a:noFill/>
                <a:miter lim="800000"/>
                <a:headEnd/>
                <a:tailEnd/>
              </a:ln>
            </p:spPr>
            <p:txBody>
              <a:bodyPr wrap="none" lIns="0" tIns="0" rIns="0" bIns="0">
                <a:spAutoFit/>
              </a:bodyPr>
              <a:lstStyle/>
              <a:p>
                <a:pPr eaLnBrk="0" hangingPunct="0"/>
                <a:r>
                  <a:rPr lang="it-IT" sz="3400" dirty="0" err="1">
                    <a:solidFill>
                      <a:srgbClr val="FFFFA7"/>
                    </a:solidFill>
                    <a:latin typeface="Arial" pitchFamily="34" charset="0"/>
                  </a:rPr>
                  <a:t>d</a:t>
                </a:r>
                <a:r>
                  <a:rPr lang="it-IT" sz="3400" dirty="0" err="1" smtClean="0">
                    <a:solidFill>
                      <a:srgbClr val="FFFFA7"/>
                    </a:solidFill>
                    <a:latin typeface="Arial" pitchFamily="34" charset="0"/>
                  </a:rPr>
                  <a:t>evelops</a:t>
                </a:r>
                <a:r>
                  <a:rPr lang="it-IT" sz="3400" dirty="0" smtClean="0">
                    <a:solidFill>
                      <a:srgbClr val="FFFFA7"/>
                    </a:solidFill>
                    <a:latin typeface="Arial" pitchFamily="34" charset="0"/>
                  </a:rPr>
                  <a:t> the </a:t>
                </a:r>
                <a:r>
                  <a:rPr lang="it-IT" sz="3400" dirty="0" err="1" smtClean="0">
                    <a:solidFill>
                      <a:srgbClr val="FFFFA7"/>
                    </a:solidFill>
                    <a:latin typeface="Arial" pitchFamily="34" charset="0"/>
                  </a:rPr>
                  <a:t>same</a:t>
                </a:r>
                <a:r>
                  <a:rPr lang="it-IT" sz="3400" dirty="0" smtClean="0">
                    <a:solidFill>
                      <a:srgbClr val="FFFFA7"/>
                    </a:solidFill>
                    <a:latin typeface="Arial" pitchFamily="34" charset="0"/>
                  </a:rPr>
                  <a:t> </a:t>
                </a:r>
                <a:r>
                  <a:rPr lang="it-IT" sz="3400" dirty="0" err="1" smtClean="0">
                    <a:solidFill>
                      <a:srgbClr val="FFFFA7"/>
                    </a:solidFill>
                    <a:latin typeface="Arial" pitchFamily="34" charset="0"/>
                  </a:rPr>
                  <a:t>disease</a:t>
                </a:r>
                <a:endParaRPr lang="it-IT" dirty="0"/>
              </a:p>
            </p:txBody>
          </p:sp>
          <p:sp>
            <p:nvSpPr>
              <p:cNvPr id="83091" name="Freeform 433"/>
              <p:cNvSpPr>
                <a:spLocks/>
              </p:cNvSpPr>
              <p:nvPr/>
            </p:nvSpPr>
            <p:spPr bwMode="auto">
              <a:xfrm>
                <a:off x="1336" y="3304"/>
                <a:ext cx="254" cy="557"/>
              </a:xfrm>
              <a:custGeom>
                <a:avLst/>
                <a:gdLst>
                  <a:gd name="T0" fmla="*/ 0 w 764"/>
                  <a:gd name="T1" fmla="*/ 14 h 1671"/>
                  <a:gd name="T2" fmla="*/ 1 w 764"/>
                  <a:gd name="T3" fmla="*/ 20 h 1671"/>
                  <a:gd name="T4" fmla="*/ 4 w 764"/>
                  <a:gd name="T5" fmla="*/ 21 h 1671"/>
                  <a:gd name="T6" fmla="*/ 4 w 764"/>
                  <a:gd name="T7" fmla="*/ 20 h 1671"/>
                  <a:gd name="T8" fmla="*/ 4 w 764"/>
                  <a:gd name="T9" fmla="*/ 19 h 1671"/>
                  <a:gd name="T10" fmla="*/ 4 w 764"/>
                  <a:gd name="T11" fmla="*/ 16 h 1671"/>
                  <a:gd name="T12" fmla="*/ 4 w 764"/>
                  <a:gd name="T13" fmla="*/ 15 h 1671"/>
                  <a:gd name="T14" fmla="*/ 4 w 764"/>
                  <a:gd name="T15" fmla="*/ 14 h 1671"/>
                  <a:gd name="T16" fmla="*/ 4 w 764"/>
                  <a:gd name="T17" fmla="*/ 13 h 1671"/>
                  <a:gd name="T18" fmla="*/ 4 w 764"/>
                  <a:gd name="T19" fmla="*/ 12 h 1671"/>
                  <a:gd name="T20" fmla="*/ 4 w 764"/>
                  <a:gd name="T21" fmla="*/ 11 h 1671"/>
                  <a:gd name="T22" fmla="*/ 4 w 764"/>
                  <a:gd name="T23" fmla="*/ 8 h 1671"/>
                  <a:gd name="T24" fmla="*/ 4 w 764"/>
                  <a:gd name="T25" fmla="*/ 6 h 1671"/>
                  <a:gd name="T26" fmla="*/ 4 w 764"/>
                  <a:gd name="T27" fmla="*/ 5 h 1671"/>
                  <a:gd name="T28" fmla="*/ 5 w 764"/>
                  <a:gd name="T29" fmla="*/ 5 h 1671"/>
                  <a:gd name="T30" fmla="*/ 5 w 764"/>
                  <a:gd name="T31" fmla="*/ 6 h 1671"/>
                  <a:gd name="T32" fmla="*/ 5 w 764"/>
                  <a:gd name="T33" fmla="*/ 8 h 1671"/>
                  <a:gd name="T34" fmla="*/ 5 w 764"/>
                  <a:gd name="T35" fmla="*/ 9 h 1671"/>
                  <a:gd name="T36" fmla="*/ 6 w 764"/>
                  <a:gd name="T37" fmla="*/ 11 h 1671"/>
                  <a:gd name="T38" fmla="*/ 6 w 764"/>
                  <a:gd name="T39" fmla="*/ 12 h 1671"/>
                  <a:gd name="T40" fmla="*/ 6 w 764"/>
                  <a:gd name="T41" fmla="*/ 12 h 1671"/>
                  <a:gd name="T42" fmla="*/ 6 w 764"/>
                  <a:gd name="T43" fmla="*/ 19 h 1671"/>
                  <a:gd name="T44" fmla="*/ 6 w 764"/>
                  <a:gd name="T45" fmla="*/ 20 h 1671"/>
                  <a:gd name="T46" fmla="*/ 6 w 764"/>
                  <a:gd name="T47" fmla="*/ 20 h 1671"/>
                  <a:gd name="T48" fmla="*/ 7 w 764"/>
                  <a:gd name="T49" fmla="*/ 20 h 1671"/>
                  <a:gd name="T50" fmla="*/ 7 w 764"/>
                  <a:gd name="T51" fmla="*/ 19 h 1671"/>
                  <a:gd name="T52" fmla="*/ 8 w 764"/>
                  <a:gd name="T53" fmla="*/ 19 h 1671"/>
                  <a:gd name="T54" fmla="*/ 8 w 764"/>
                  <a:gd name="T55" fmla="*/ 19 h 1671"/>
                  <a:gd name="T56" fmla="*/ 8 w 764"/>
                  <a:gd name="T57" fmla="*/ 20 h 1671"/>
                  <a:gd name="T58" fmla="*/ 9 w 764"/>
                  <a:gd name="T59" fmla="*/ 20 h 1671"/>
                  <a:gd name="T60" fmla="*/ 9 w 764"/>
                  <a:gd name="T61" fmla="*/ 19 h 1671"/>
                  <a:gd name="T62" fmla="*/ 9 w 764"/>
                  <a:gd name="T63" fmla="*/ 18 h 1671"/>
                  <a:gd name="T64" fmla="*/ 9 w 764"/>
                  <a:gd name="T65" fmla="*/ 15 h 1671"/>
                  <a:gd name="T66" fmla="*/ 9 w 764"/>
                  <a:gd name="T67" fmla="*/ 13 h 1671"/>
                  <a:gd name="T68" fmla="*/ 9 w 764"/>
                  <a:gd name="T69" fmla="*/ 11 h 1671"/>
                  <a:gd name="T70" fmla="*/ 9 w 764"/>
                  <a:gd name="T71" fmla="*/ 9 h 1671"/>
                  <a:gd name="T72" fmla="*/ 9 w 764"/>
                  <a:gd name="T73" fmla="*/ 6 h 1671"/>
                  <a:gd name="T74" fmla="*/ 9 w 764"/>
                  <a:gd name="T75" fmla="*/ 2 h 1671"/>
                  <a:gd name="T76" fmla="*/ 9 w 764"/>
                  <a:gd name="T77" fmla="*/ 0 h 1671"/>
                  <a:gd name="T78" fmla="*/ 7 w 764"/>
                  <a:gd name="T79" fmla="*/ 1 h 1671"/>
                  <a:gd name="T80" fmla="*/ 5 w 764"/>
                  <a:gd name="T81" fmla="*/ 1 h 1671"/>
                  <a:gd name="T82" fmla="*/ 3 w 764"/>
                  <a:gd name="T83" fmla="*/ 0 h 1671"/>
                  <a:gd name="T84" fmla="*/ 2 w 764"/>
                  <a:gd name="T85" fmla="*/ 0 h 1671"/>
                  <a:gd name="T86" fmla="*/ 0 w 764"/>
                  <a:gd name="T87" fmla="*/ 0 h 1671"/>
                  <a:gd name="T88" fmla="*/ 0 w 764"/>
                  <a:gd name="T89" fmla="*/ 1 h 1671"/>
                  <a:gd name="T90" fmla="*/ 0 w 764"/>
                  <a:gd name="T91" fmla="*/ 2 h 1671"/>
                  <a:gd name="T92" fmla="*/ 0 w 764"/>
                  <a:gd name="T93" fmla="*/ 3 h 1671"/>
                  <a:gd name="T94" fmla="*/ 0 w 764"/>
                  <a:gd name="T95" fmla="*/ 5 h 1671"/>
                  <a:gd name="T96" fmla="*/ 0 w 764"/>
                  <a:gd name="T97" fmla="*/ 11 h 1671"/>
                  <a:gd name="T98" fmla="*/ 0 w 764"/>
                  <a:gd name="T99" fmla="*/ 12 h 16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64"/>
                  <a:gd name="T151" fmla="*/ 0 h 1671"/>
                  <a:gd name="T152" fmla="*/ 764 w 764"/>
                  <a:gd name="T153" fmla="*/ 1671 h 16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64" h="1671">
                    <a:moveTo>
                      <a:pt x="34" y="1100"/>
                    </a:moveTo>
                    <a:lnTo>
                      <a:pt x="38" y="1150"/>
                    </a:lnTo>
                    <a:lnTo>
                      <a:pt x="72" y="1463"/>
                    </a:lnTo>
                    <a:lnTo>
                      <a:pt x="80" y="1583"/>
                    </a:lnTo>
                    <a:lnTo>
                      <a:pt x="324" y="1669"/>
                    </a:lnTo>
                    <a:lnTo>
                      <a:pt x="334" y="1671"/>
                    </a:lnTo>
                    <a:lnTo>
                      <a:pt x="330" y="1637"/>
                    </a:lnTo>
                    <a:lnTo>
                      <a:pt x="330" y="1603"/>
                    </a:lnTo>
                    <a:lnTo>
                      <a:pt x="327" y="1549"/>
                    </a:lnTo>
                    <a:lnTo>
                      <a:pt x="322" y="1504"/>
                    </a:lnTo>
                    <a:lnTo>
                      <a:pt x="324" y="1390"/>
                    </a:lnTo>
                    <a:lnTo>
                      <a:pt x="334" y="1326"/>
                    </a:lnTo>
                    <a:lnTo>
                      <a:pt x="340" y="1282"/>
                    </a:lnTo>
                    <a:lnTo>
                      <a:pt x="345" y="1239"/>
                    </a:lnTo>
                    <a:lnTo>
                      <a:pt x="350" y="1196"/>
                    </a:lnTo>
                    <a:lnTo>
                      <a:pt x="355" y="1149"/>
                    </a:lnTo>
                    <a:lnTo>
                      <a:pt x="356" y="1106"/>
                    </a:lnTo>
                    <a:lnTo>
                      <a:pt x="354" y="1086"/>
                    </a:lnTo>
                    <a:lnTo>
                      <a:pt x="350" y="1054"/>
                    </a:lnTo>
                    <a:lnTo>
                      <a:pt x="340" y="1008"/>
                    </a:lnTo>
                    <a:lnTo>
                      <a:pt x="330" y="972"/>
                    </a:lnTo>
                    <a:lnTo>
                      <a:pt x="322" y="925"/>
                    </a:lnTo>
                    <a:lnTo>
                      <a:pt x="316" y="884"/>
                    </a:lnTo>
                    <a:lnTo>
                      <a:pt x="324" y="614"/>
                    </a:lnTo>
                    <a:lnTo>
                      <a:pt x="330" y="555"/>
                    </a:lnTo>
                    <a:lnTo>
                      <a:pt x="337" y="497"/>
                    </a:lnTo>
                    <a:lnTo>
                      <a:pt x="345" y="461"/>
                    </a:lnTo>
                    <a:lnTo>
                      <a:pt x="355" y="430"/>
                    </a:lnTo>
                    <a:lnTo>
                      <a:pt x="376" y="379"/>
                    </a:lnTo>
                    <a:lnTo>
                      <a:pt x="394" y="411"/>
                    </a:lnTo>
                    <a:lnTo>
                      <a:pt x="406" y="443"/>
                    </a:lnTo>
                    <a:lnTo>
                      <a:pt x="413" y="497"/>
                    </a:lnTo>
                    <a:lnTo>
                      <a:pt x="418" y="560"/>
                    </a:lnTo>
                    <a:lnTo>
                      <a:pt x="422" y="624"/>
                    </a:lnTo>
                    <a:lnTo>
                      <a:pt x="428" y="691"/>
                    </a:lnTo>
                    <a:lnTo>
                      <a:pt x="440" y="766"/>
                    </a:lnTo>
                    <a:lnTo>
                      <a:pt x="446" y="817"/>
                    </a:lnTo>
                    <a:lnTo>
                      <a:pt x="449" y="860"/>
                    </a:lnTo>
                    <a:lnTo>
                      <a:pt x="448" y="908"/>
                    </a:lnTo>
                    <a:lnTo>
                      <a:pt x="449" y="945"/>
                    </a:lnTo>
                    <a:lnTo>
                      <a:pt x="451" y="980"/>
                    </a:lnTo>
                    <a:lnTo>
                      <a:pt x="454" y="1000"/>
                    </a:lnTo>
                    <a:lnTo>
                      <a:pt x="449" y="1186"/>
                    </a:lnTo>
                    <a:lnTo>
                      <a:pt x="490" y="1509"/>
                    </a:lnTo>
                    <a:lnTo>
                      <a:pt x="501" y="1549"/>
                    </a:lnTo>
                    <a:lnTo>
                      <a:pt x="510" y="1603"/>
                    </a:lnTo>
                    <a:lnTo>
                      <a:pt x="516" y="1637"/>
                    </a:lnTo>
                    <a:lnTo>
                      <a:pt x="517" y="1637"/>
                    </a:lnTo>
                    <a:lnTo>
                      <a:pt x="534" y="1615"/>
                    </a:lnTo>
                    <a:lnTo>
                      <a:pt x="550" y="1598"/>
                    </a:lnTo>
                    <a:lnTo>
                      <a:pt x="581" y="1582"/>
                    </a:lnTo>
                    <a:lnTo>
                      <a:pt x="607" y="1574"/>
                    </a:lnTo>
                    <a:lnTo>
                      <a:pt x="633" y="1571"/>
                    </a:lnTo>
                    <a:lnTo>
                      <a:pt x="646" y="1572"/>
                    </a:lnTo>
                    <a:lnTo>
                      <a:pt x="657" y="1574"/>
                    </a:lnTo>
                    <a:lnTo>
                      <a:pt x="664" y="1577"/>
                    </a:lnTo>
                    <a:lnTo>
                      <a:pt x="672" y="1583"/>
                    </a:lnTo>
                    <a:lnTo>
                      <a:pt x="684" y="1594"/>
                    </a:lnTo>
                    <a:lnTo>
                      <a:pt x="692" y="1605"/>
                    </a:lnTo>
                    <a:lnTo>
                      <a:pt x="708" y="1637"/>
                    </a:lnTo>
                    <a:lnTo>
                      <a:pt x="710" y="1637"/>
                    </a:lnTo>
                    <a:lnTo>
                      <a:pt x="727" y="1574"/>
                    </a:lnTo>
                    <a:lnTo>
                      <a:pt x="731" y="1539"/>
                    </a:lnTo>
                    <a:lnTo>
                      <a:pt x="737" y="1449"/>
                    </a:lnTo>
                    <a:lnTo>
                      <a:pt x="747" y="1326"/>
                    </a:lnTo>
                    <a:lnTo>
                      <a:pt x="754" y="1252"/>
                    </a:lnTo>
                    <a:lnTo>
                      <a:pt x="760" y="1132"/>
                    </a:lnTo>
                    <a:lnTo>
                      <a:pt x="764" y="1055"/>
                    </a:lnTo>
                    <a:lnTo>
                      <a:pt x="760" y="949"/>
                    </a:lnTo>
                    <a:lnTo>
                      <a:pt x="754" y="852"/>
                    </a:lnTo>
                    <a:lnTo>
                      <a:pt x="751" y="787"/>
                    </a:lnTo>
                    <a:lnTo>
                      <a:pt x="747" y="711"/>
                    </a:lnTo>
                    <a:lnTo>
                      <a:pt x="754" y="560"/>
                    </a:lnTo>
                    <a:lnTo>
                      <a:pt x="751" y="461"/>
                    </a:lnTo>
                    <a:lnTo>
                      <a:pt x="751" y="234"/>
                    </a:lnTo>
                    <a:lnTo>
                      <a:pt x="745" y="123"/>
                    </a:lnTo>
                    <a:lnTo>
                      <a:pt x="739" y="66"/>
                    </a:lnTo>
                    <a:lnTo>
                      <a:pt x="736" y="25"/>
                    </a:lnTo>
                    <a:lnTo>
                      <a:pt x="687" y="33"/>
                    </a:lnTo>
                    <a:lnTo>
                      <a:pt x="607" y="41"/>
                    </a:lnTo>
                    <a:lnTo>
                      <a:pt x="519" y="44"/>
                    </a:lnTo>
                    <a:lnTo>
                      <a:pt x="427" y="47"/>
                    </a:lnTo>
                    <a:lnTo>
                      <a:pt x="364" y="44"/>
                    </a:lnTo>
                    <a:lnTo>
                      <a:pt x="276" y="38"/>
                    </a:lnTo>
                    <a:lnTo>
                      <a:pt x="197" y="31"/>
                    </a:lnTo>
                    <a:lnTo>
                      <a:pt x="132" y="20"/>
                    </a:lnTo>
                    <a:lnTo>
                      <a:pt x="81" y="13"/>
                    </a:lnTo>
                    <a:lnTo>
                      <a:pt x="27" y="0"/>
                    </a:lnTo>
                    <a:lnTo>
                      <a:pt x="27" y="1"/>
                    </a:lnTo>
                    <a:lnTo>
                      <a:pt x="17" y="56"/>
                    </a:lnTo>
                    <a:lnTo>
                      <a:pt x="11" y="110"/>
                    </a:lnTo>
                    <a:lnTo>
                      <a:pt x="7" y="153"/>
                    </a:lnTo>
                    <a:lnTo>
                      <a:pt x="2" y="218"/>
                    </a:lnTo>
                    <a:lnTo>
                      <a:pt x="0" y="269"/>
                    </a:lnTo>
                    <a:lnTo>
                      <a:pt x="5" y="346"/>
                    </a:lnTo>
                    <a:lnTo>
                      <a:pt x="13" y="415"/>
                    </a:lnTo>
                    <a:lnTo>
                      <a:pt x="21" y="495"/>
                    </a:lnTo>
                    <a:lnTo>
                      <a:pt x="37" y="877"/>
                    </a:lnTo>
                    <a:lnTo>
                      <a:pt x="54" y="980"/>
                    </a:lnTo>
                    <a:lnTo>
                      <a:pt x="28" y="992"/>
                    </a:lnTo>
                    <a:lnTo>
                      <a:pt x="34" y="110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92" name="Freeform 434"/>
              <p:cNvSpPr>
                <a:spLocks/>
              </p:cNvSpPr>
              <p:nvPr/>
            </p:nvSpPr>
            <p:spPr bwMode="auto">
              <a:xfrm>
                <a:off x="1249" y="2951"/>
                <a:ext cx="397" cy="369"/>
              </a:xfrm>
              <a:custGeom>
                <a:avLst/>
                <a:gdLst>
                  <a:gd name="T0" fmla="*/ 13 w 1191"/>
                  <a:gd name="T1" fmla="*/ 1 h 1106"/>
                  <a:gd name="T2" fmla="*/ 13 w 1191"/>
                  <a:gd name="T3" fmla="*/ 1 h 1106"/>
                  <a:gd name="T4" fmla="*/ 14 w 1191"/>
                  <a:gd name="T5" fmla="*/ 2 h 1106"/>
                  <a:gd name="T6" fmla="*/ 14 w 1191"/>
                  <a:gd name="T7" fmla="*/ 2 h 1106"/>
                  <a:gd name="T8" fmla="*/ 15 w 1191"/>
                  <a:gd name="T9" fmla="*/ 3 h 1106"/>
                  <a:gd name="T10" fmla="*/ 15 w 1191"/>
                  <a:gd name="T11" fmla="*/ 3 h 1106"/>
                  <a:gd name="T12" fmla="*/ 15 w 1191"/>
                  <a:gd name="T13" fmla="*/ 3 h 1106"/>
                  <a:gd name="T14" fmla="*/ 14 w 1191"/>
                  <a:gd name="T15" fmla="*/ 4 h 1106"/>
                  <a:gd name="T16" fmla="*/ 14 w 1191"/>
                  <a:gd name="T17" fmla="*/ 5 h 1106"/>
                  <a:gd name="T18" fmla="*/ 14 w 1191"/>
                  <a:gd name="T19" fmla="*/ 6 h 1106"/>
                  <a:gd name="T20" fmla="*/ 14 w 1191"/>
                  <a:gd name="T21" fmla="*/ 8 h 1106"/>
                  <a:gd name="T22" fmla="*/ 15 w 1191"/>
                  <a:gd name="T23" fmla="*/ 9 h 1106"/>
                  <a:gd name="T24" fmla="*/ 14 w 1191"/>
                  <a:gd name="T25" fmla="*/ 8 h 1106"/>
                  <a:gd name="T26" fmla="*/ 13 w 1191"/>
                  <a:gd name="T27" fmla="*/ 6 h 1106"/>
                  <a:gd name="T28" fmla="*/ 13 w 1191"/>
                  <a:gd name="T29" fmla="*/ 6 h 1106"/>
                  <a:gd name="T30" fmla="*/ 13 w 1191"/>
                  <a:gd name="T31" fmla="*/ 5 h 1106"/>
                  <a:gd name="T32" fmla="*/ 13 w 1191"/>
                  <a:gd name="T33" fmla="*/ 7 h 1106"/>
                  <a:gd name="T34" fmla="*/ 12 w 1191"/>
                  <a:gd name="T35" fmla="*/ 8 h 1106"/>
                  <a:gd name="T36" fmla="*/ 12 w 1191"/>
                  <a:gd name="T37" fmla="*/ 8 h 1106"/>
                  <a:gd name="T38" fmla="*/ 12 w 1191"/>
                  <a:gd name="T39" fmla="*/ 10 h 1106"/>
                  <a:gd name="T40" fmla="*/ 12 w 1191"/>
                  <a:gd name="T41" fmla="*/ 11 h 1106"/>
                  <a:gd name="T42" fmla="*/ 12 w 1191"/>
                  <a:gd name="T43" fmla="*/ 12 h 1106"/>
                  <a:gd name="T44" fmla="*/ 12 w 1191"/>
                  <a:gd name="T45" fmla="*/ 13 h 1106"/>
                  <a:gd name="T46" fmla="*/ 12 w 1191"/>
                  <a:gd name="T47" fmla="*/ 14 h 1106"/>
                  <a:gd name="T48" fmla="*/ 10 w 1191"/>
                  <a:gd name="T49" fmla="*/ 14 h 1106"/>
                  <a:gd name="T50" fmla="*/ 8 w 1191"/>
                  <a:gd name="T51" fmla="*/ 14 h 1106"/>
                  <a:gd name="T52" fmla="*/ 6 w 1191"/>
                  <a:gd name="T53" fmla="*/ 13 h 1106"/>
                  <a:gd name="T54" fmla="*/ 4 w 1191"/>
                  <a:gd name="T55" fmla="*/ 13 h 1106"/>
                  <a:gd name="T56" fmla="*/ 4 w 1191"/>
                  <a:gd name="T57" fmla="*/ 13 h 1106"/>
                  <a:gd name="T58" fmla="*/ 4 w 1191"/>
                  <a:gd name="T59" fmla="*/ 12 h 1106"/>
                  <a:gd name="T60" fmla="*/ 4 w 1191"/>
                  <a:gd name="T61" fmla="*/ 11 h 1106"/>
                  <a:gd name="T62" fmla="*/ 4 w 1191"/>
                  <a:gd name="T63" fmla="*/ 10 h 1106"/>
                  <a:gd name="T64" fmla="*/ 4 w 1191"/>
                  <a:gd name="T65" fmla="*/ 9 h 1106"/>
                  <a:gd name="T66" fmla="*/ 4 w 1191"/>
                  <a:gd name="T67" fmla="*/ 8 h 1106"/>
                  <a:gd name="T68" fmla="*/ 4 w 1191"/>
                  <a:gd name="T69" fmla="*/ 8 h 1106"/>
                  <a:gd name="T70" fmla="*/ 4 w 1191"/>
                  <a:gd name="T71" fmla="*/ 6 h 1106"/>
                  <a:gd name="T72" fmla="*/ 2 w 1191"/>
                  <a:gd name="T73" fmla="*/ 9 h 1106"/>
                  <a:gd name="T74" fmla="*/ 2 w 1191"/>
                  <a:gd name="T75" fmla="*/ 9 h 1106"/>
                  <a:gd name="T76" fmla="*/ 2 w 1191"/>
                  <a:gd name="T77" fmla="*/ 8 h 1106"/>
                  <a:gd name="T78" fmla="*/ 2 w 1191"/>
                  <a:gd name="T79" fmla="*/ 7 h 1106"/>
                  <a:gd name="T80" fmla="*/ 1 w 1191"/>
                  <a:gd name="T81" fmla="*/ 7 h 1106"/>
                  <a:gd name="T82" fmla="*/ 1 w 1191"/>
                  <a:gd name="T83" fmla="*/ 6 h 1106"/>
                  <a:gd name="T84" fmla="*/ 1 w 1191"/>
                  <a:gd name="T85" fmla="*/ 6 h 1106"/>
                  <a:gd name="T86" fmla="*/ 0 w 1191"/>
                  <a:gd name="T87" fmla="*/ 6 h 1106"/>
                  <a:gd name="T88" fmla="*/ 1 w 1191"/>
                  <a:gd name="T89" fmla="*/ 5 h 1106"/>
                  <a:gd name="T90" fmla="*/ 1 w 1191"/>
                  <a:gd name="T91" fmla="*/ 3 h 1106"/>
                  <a:gd name="T92" fmla="*/ 2 w 1191"/>
                  <a:gd name="T93" fmla="*/ 2 h 1106"/>
                  <a:gd name="T94" fmla="*/ 3 w 1191"/>
                  <a:gd name="T95" fmla="*/ 2 h 1106"/>
                  <a:gd name="T96" fmla="*/ 4 w 1191"/>
                  <a:gd name="T97" fmla="*/ 1 h 1106"/>
                  <a:gd name="T98" fmla="*/ 6 w 1191"/>
                  <a:gd name="T99" fmla="*/ 0 h 1106"/>
                  <a:gd name="T100" fmla="*/ 6 w 1191"/>
                  <a:gd name="T101" fmla="*/ 1 h 1106"/>
                  <a:gd name="T102" fmla="*/ 7 w 1191"/>
                  <a:gd name="T103" fmla="*/ 2 h 1106"/>
                  <a:gd name="T104" fmla="*/ 8 w 1191"/>
                  <a:gd name="T105" fmla="*/ 3 h 1106"/>
                  <a:gd name="T106" fmla="*/ 9 w 1191"/>
                  <a:gd name="T107" fmla="*/ 3 h 1106"/>
                  <a:gd name="T108" fmla="*/ 9 w 1191"/>
                  <a:gd name="T109" fmla="*/ 3 h 1106"/>
                  <a:gd name="T110" fmla="*/ 10 w 1191"/>
                  <a:gd name="T111" fmla="*/ 2 h 1106"/>
                  <a:gd name="T112" fmla="*/ 10 w 1191"/>
                  <a:gd name="T113" fmla="*/ 1 h 1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91"/>
                  <a:gd name="T172" fmla="*/ 0 h 1106"/>
                  <a:gd name="T173" fmla="*/ 1191 w 1191"/>
                  <a:gd name="T174" fmla="*/ 1106 h 1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91" h="1106">
                    <a:moveTo>
                      <a:pt x="789" y="0"/>
                    </a:moveTo>
                    <a:lnTo>
                      <a:pt x="1023" y="77"/>
                    </a:lnTo>
                    <a:lnTo>
                      <a:pt x="1062" y="92"/>
                    </a:lnTo>
                    <a:lnTo>
                      <a:pt x="1086" y="105"/>
                    </a:lnTo>
                    <a:lnTo>
                      <a:pt x="1115" y="124"/>
                    </a:lnTo>
                    <a:lnTo>
                      <a:pt x="1129" y="136"/>
                    </a:lnTo>
                    <a:lnTo>
                      <a:pt x="1151" y="158"/>
                    </a:lnTo>
                    <a:lnTo>
                      <a:pt x="1164" y="177"/>
                    </a:lnTo>
                    <a:lnTo>
                      <a:pt x="1175" y="197"/>
                    </a:lnTo>
                    <a:lnTo>
                      <a:pt x="1185" y="224"/>
                    </a:lnTo>
                    <a:lnTo>
                      <a:pt x="1191" y="256"/>
                    </a:lnTo>
                    <a:lnTo>
                      <a:pt x="1190" y="263"/>
                    </a:lnTo>
                    <a:lnTo>
                      <a:pt x="1183" y="273"/>
                    </a:lnTo>
                    <a:lnTo>
                      <a:pt x="1177" y="283"/>
                    </a:lnTo>
                    <a:lnTo>
                      <a:pt x="1170" y="301"/>
                    </a:lnTo>
                    <a:lnTo>
                      <a:pt x="1164" y="321"/>
                    </a:lnTo>
                    <a:lnTo>
                      <a:pt x="1158" y="350"/>
                    </a:lnTo>
                    <a:lnTo>
                      <a:pt x="1152" y="382"/>
                    </a:lnTo>
                    <a:lnTo>
                      <a:pt x="1146" y="467"/>
                    </a:lnTo>
                    <a:lnTo>
                      <a:pt x="1144" y="513"/>
                    </a:lnTo>
                    <a:lnTo>
                      <a:pt x="1149" y="579"/>
                    </a:lnTo>
                    <a:lnTo>
                      <a:pt x="1152" y="619"/>
                    </a:lnTo>
                    <a:lnTo>
                      <a:pt x="1162" y="655"/>
                    </a:lnTo>
                    <a:lnTo>
                      <a:pt x="1176" y="693"/>
                    </a:lnTo>
                    <a:lnTo>
                      <a:pt x="1177" y="695"/>
                    </a:lnTo>
                    <a:lnTo>
                      <a:pt x="1124" y="636"/>
                    </a:lnTo>
                    <a:lnTo>
                      <a:pt x="1082" y="581"/>
                    </a:lnTo>
                    <a:lnTo>
                      <a:pt x="1049" y="525"/>
                    </a:lnTo>
                    <a:lnTo>
                      <a:pt x="1036" y="504"/>
                    </a:lnTo>
                    <a:lnTo>
                      <a:pt x="1036" y="481"/>
                    </a:lnTo>
                    <a:lnTo>
                      <a:pt x="1036" y="471"/>
                    </a:lnTo>
                    <a:lnTo>
                      <a:pt x="1036" y="439"/>
                    </a:lnTo>
                    <a:lnTo>
                      <a:pt x="1036" y="504"/>
                    </a:lnTo>
                    <a:lnTo>
                      <a:pt x="1027" y="534"/>
                    </a:lnTo>
                    <a:lnTo>
                      <a:pt x="1006" y="581"/>
                    </a:lnTo>
                    <a:lnTo>
                      <a:pt x="981" y="620"/>
                    </a:lnTo>
                    <a:lnTo>
                      <a:pt x="981" y="631"/>
                    </a:lnTo>
                    <a:lnTo>
                      <a:pt x="984" y="676"/>
                    </a:lnTo>
                    <a:lnTo>
                      <a:pt x="987" y="736"/>
                    </a:lnTo>
                    <a:lnTo>
                      <a:pt x="984" y="783"/>
                    </a:lnTo>
                    <a:lnTo>
                      <a:pt x="979" y="822"/>
                    </a:lnTo>
                    <a:lnTo>
                      <a:pt x="975" y="857"/>
                    </a:lnTo>
                    <a:lnTo>
                      <a:pt x="973" y="892"/>
                    </a:lnTo>
                    <a:lnTo>
                      <a:pt x="975" y="945"/>
                    </a:lnTo>
                    <a:lnTo>
                      <a:pt x="984" y="988"/>
                    </a:lnTo>
                    <a:lnTo>
                      <a:pt x="998" y="1082"/>
                    </a:lnTo>
                    <a:lnTo>
                      <a:pt x="998" y="1085"/>
                    </a:lnTo>
                    <a:lnTo>
                      <a:pt x="950" y="1093"/>
                    </a:lnTo>
                    <a:lnTo>
                      <a:pt x="869" y="1100"/>
                    </a:lnTo>
                    <a:lnTo>
                      <a:pt x="781" y="1103"/>
                    </a:lnTo>
                    <a:lnTo>
                      <a:pt x="689" y="1106"/>
                    </a:lnTo>
                    <a:lnTo>
                      <a:pt x="627" y="1103"/>
                    </a:lnTo>
                    <a:lnTo>
                      <a:pt x="537" y="1098"/>
                    </a:lnTo>
                    <a:lnTo>
                      <a:pt x="458" y="1090"/>
                    </a:lnTo>
                    <a:lnTo>
                      <a:pt x="394" y="1079"/>
                    </a:lnTo>
                    <a:lnTo>
                      <a:pt x="344" y="1073"/>
                    </a:lnTo>
                    <a:lnTo>
                      <a:pt x="290" y="1059"/>
                    </a:lnTo>
                    <a:lnTo>
                      <a:pt x="287" y="1019"/>
                    </a:lnTo>
                    <a:lnTo>
                      <a:pt x="291" y="976"/>
                    </a:lnTo>
                    <a:lnTo>
                      <a:pt x="303" y="933"/>
                    </a:lnTo>
                    <a:lnTo>
                      <a:pt x="308" y="901"/>
                    </a:lnTo>
                    <a:lnTo>
                      <a:pt x="314" y="857"/>
                    </a:lnTo>
                    <a:lnTo>
                      <a:pt x="311" y="824"/>
                    </a:lnTo>
                    <a:lnTo>
                      <a:pt x="308" y="807"/>
                    </a:lnTo>
                    <a:lnTo>
                      <a:pt x="305" y="782"/>
                    </a:lnTo>
                    <a:lnTo>
                      <a:pt x="305" y="761"/>
                    </a:lnTo>
                    <a:lnTo>
                      <a:pt x="305" y="728"/>
                    </a:lnTo>
                    <a:lnTo>
                      <a:pt x="308" y="685"/>
                    </a:lnTo>
                    <a:lnTo>
                      <a:pt x="311" y="655"/>
                    </a:lnTo>
                    <a:lnTo>
                      <a:pt x="314" y="620"/>
                    </a:lnTo>
                    <a:lnTo>
                      <a:pt x="314" y="600"/>
                    </a:lnTo>
                    <a:lnTo>
                      <a:pt x="308" y="491"/>
                    </a:lnTo>
                    <a:lnTo>
                      <a:pt x="156" y="732"/>
                    </a:lnTo>
                    <a:lnTo>
                      <a:pt x="154" y="731"/>
                    </a:lnTo>
                    <a:lnTo>
                      <a:pt x="149" y="718"/>
                    </a:lnTo>
                    <a:lnTo>
                      <a:pt x="143" y="691"/>
                    </a:lnTo>
                    <a:lnTo>
                      <a:pt x="140" y="676"/>
                    </a:lnTo>
                    <a:lnTo>
                      <a:pt x="136" y="632"/>
                    </a:lnTo>
                    <a:lnTo>
                      <a:pt x="133" y="587"/>
                    </a:lnTo>
                    <a:lnTo>
                      <a:pt x="130" y="573"/>
                    </a:lnTo>
                    <a:lnTo>
                      <a:pt x="123" y="557"/>
                    </a:lnTo>
                    <a:lnTo>
                      <a:pt x="114" y="537"/>
                    </a:lnTo>
                    <a:lnTo>
                      <a:pt x="102" y="520"/>
                    </a:lnTo>
                    <a:lnTo>
                      <a:pt x="88" y="505"/>
                    </a:lnTo>
                    <a:lnTo>
                      <a:pt x="73" y="494"/>
                    </a:lnTo>
                    <a:lnTo>
                      <a:pt x="56" y="485"/>
                    </a:lnTo>
                    <a:lnTo>
                      <a:pt x="40" y="477"/>
                    </a:lnTo>
                    <a:lnTo>
                      <a:pt x="18" y="469"/>
                    </a:lnTo>
                    <a:lnTo>
                      <a:pt x="0" y="466"/>
                    </a:lnTo>
                    <a:lnTo>
                      <a:pt x="43" y="374"/>
                    </a:lnTo>
                    <a:lnTo>
                      <a:pt x="72" y="309"/>
                    </a:lnTo>
                    <a:lnTo>
                      <a:pt x="96" y="264"/>
                    </a:lnTo>
                    <a:lnTo>
                      <a:pt x="127" y="204"/>
                    </a:lnTo>
                    <a:lnTo>
                      <a:pt x="145" y="179"/>
                    </a:lnTo>
                    <a:lnTo>
                      <a:pt x="162" y="159"/>
                    </a:lnTo>
                    <a:lnTo>
                      <a:pt x="204" y="128"/>
                    </a:lnTo>
                    <a:lnTo>
                      <a:pt x="252" y="102"/>
                    </a:lnTo>
                    <a:lnTo>
                      <a:pt x="315" y="73"/>
                    </a:lnTo>
                    <a:lnTo>
                      <a:pt x="478" y="14"/>
                    </a:lnTo>
                    <a:lnTo>
                      <a:pt x="504" y="0"/>
                    </a:lnTo>
                    <a:lnTo>
                      <a:pt x="497" y="95"/>
                    </a:lnTo>
                    <a:lnTo>
                      <a:pt x="510" y="119"/>
                    </a:lnTo>
                    <a:lnTo>
                      <a:pt x="530" y="149"/>
                    </a:lnTo>
                    <a:lnTo>
                      <a:pt x="564" y="195"/>
                    </a:lnTo>
                    <a:lnTo>
                      <a:pt x="589" y="220"/>
                    </a:lnTo>
                    <a:lnTo>
                      <a:pt x="614" y="242"/>
                    </a:lnTo>
                    <a:lnTo>
                      <a:pt x="664" y="293"/>
                    </a:lnTo>
                    <a:lnTo>
                      <a:pt x="696" y="264"/>
                    </a:lnTo>
                    <a:lnTo>
                      <a:pt x="724" y="240"/>
                    </a:lnTo>
                    <a:lnTo>
                      <a:pt x="747" y="215"/>
                    </a:lnTo>
                    <a:lnTo>
                      <a:pt x="761" y="198"/>
                    </a:lnTo>
                    <a:lnTo>
                      <a:pt x="793" y="137"/>
                    </a:lnTo>
                    <a:lnTo>
                      <a:pt x="813" y="89"/>
                    </a:lnTo>
                    <a:lnTo>
                      <a:pt x="823" y="47"/>
                    </a:lnTo>
                    <a:lnTo>
                      <a:pt x="789"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93" name="Freeform 435"/>
              <p:cNvSpPr>
                <a:spLocks/>
              </p:cNvSpPr>
              <p:nvPr/>
            </p:nvSpPr>
            <p:spPr bwMode="auto">
              <a:xfrm>
                <a:off x="1318" y="3831"/>
                <a:ext cx="127" cy="62"/>
              </a:xfrm>
              <a:custGeom>
                <a:avLst/>
                <a:gdLst>
                  <a:gd name="T0" fmla="*/ 2 w 380"/>
                  <a:gd name="T1" fmla="*/ 0 h 184"/>
                  <a:gd name="T2" fmla="*/ 2 w 380"/>
                  <a:gd name="T3" fmla="*/ 0 h 184"/>
                  <a:gd name="T4" fmla="*/ 1 w 380"/>
                  <a:gd name="T5" fmla="*/ 0 h 184"/>
                  <a:gd name="T6" fmla="*/ 1 w 380"/>
                  <a:gd name="T7" fmla="*/ 0 h 184"/>
                  <a:gd name="T8" fmla="*/ 1 w 380"/>
                  <a:gd name="T9" fmla="*/ 1 h 184"/>
                  <a:gd name="T10" fmla="*/ 1 w 380"/>
                  <a:gd name="T11" fmla="*/ 1 h 184"/>
                  <a:gd name="T12" fmla="*/ 0 w 380"/>
                  <a:gd name="T13" fmla="*/ 1 h 184"/>
                  <a:gd name="T14" fmla="*/ 0 w 380"/>
                  <a:gd name="T15" fmla="*/ 1 h 184"/>
                  <a:gd name="T16" fmla="*/ 0 w 380"/>
                  <a:gd name="T17" fmla="*/ 1 h 184"/>
                  <a:gd name="T18" fmla="*/ 0 w 380"/>
                  <a:gd name="T19" fmla="*/ 1 h 184"/>
                  <a:gd name="T20" fmla="*/ 0 w 380"/>
                  <a:gd name="T21" fmla="*/ 2 h 184"/>
                  <a:gd name="T22" fmla="*/ 1 w 380"/>
                  <a:gd name="T23" fmla="*/ 2 h 184"/>
                  <a:gd name="T24" fmla="*/ 1 w 380"/>
                  <a:gd name="T25" fmla="*/ 2 h 184"/>
                  <a:gd name="T26" fmla="*/ 1 w 380"/>
                  <a:gd name="T27" fmla="*/ 2 h 184"/>
                  <a:gd name="T28" fmla="*/ 1 w 380"/>
                  <a:gd name="T29" fmla="*/ 2 h 184"/>
                  <a:gd name="T30" fmla="*/ 2 w 380"/>
                  <a:gd name="T31" fmla="*/ 2 h 184"/>
                  <a:gd name="T32" fmla="*/ 2 w 380"/>
                  <a:gd name="T33" fmla="*/ 2 h 184"/>
                  <a:gd name="T34" fmla="*/ 3 w 380"/>
                  <a:gd name="T35" fmla="*/ 2 h 184"/>
                  <a:gd name="T36" fmla="*/ 3 w 380"/>
                  <a:gd name="T37" fmla="*/ 2 h 184"/>
                  <a:gd name="T38" fmla="*/ 4 w 380"/>
                  <a:gd name="T39" fmla="*/ 2 h 184"/>
                  <a:gd name="T40" fmla="*/ 4 w 380"/>
                  <a:gd name="T41" fmla="*/ 2 h 184"/>
                  <a:gd name="T42" fmla="*/ 4 w 380"/>
                  <a:gd name="T43" fmla="*/ 2 h 184"/>
                  <a:gd name="T44" fmla="*/ 5 w 380"/>
                  <a:gd name="T45" fmla="*/ 2 h 184"/>
                  <a:gd name="T46" fmla="*/ 5 w 380"/>
                  <a:gd name="T47" fmla="*/ 2 h 184"/>
                  <a:gd name="T48" fmla="*/ 5 w 380"/>
                  <a:gd name="T49" fmla="*/ 1 h 184"/>
                  <a:gd name="T50" fmla="*/ 2 w 380"/>
                  <a:gd name="T51" fmla="*/ 0 h 184"/>
                  <a:gd name="T52" fmla="*/ 2 w 380"/>
                  <a:gd name="T53" fmla="*/ 0 h 1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0"/>
                  <a:gd name="T82" fmla="*/ 0 h 184"/>
                  <a:gd name="T83" fmla="*/ 380 w 380"/>
                  <a:gd name="T84" fmla="*/ 184 h 18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0" h="184">
                    <a:moveTo>
                      <a:pt x="134" y="0"/>
                    </a:moveTo>
                    <a:lnTo>
                      <a:pt x="125" y="6"/>
                    </a:lnTo>
                    <a:lnTo>
                      <a:pt x="107" y="15"/>
                    </a:lnTo>
                    <a:lnTo>
                      <a:pt x="92" y="29"/>
                    </a:lnTo>
                    <a:lnTo>
                      <a:pt x="70" y="48"/>
                    </a:lnTo>
                    <a:lnTo>
                      <a:pt x="52" y="61"/>
                    </a:lnTo>
                    <a:lnTo>
                      <a:pt x="25" y="74"/>
                    </a:lnTo>
                    <a:lnTo>
                      <a:pt x="0" y="82"/>
                    </a:lnTo>
                    <a:lnTo>
                      <a:pt x="11" y="95"/>
                    </a:lnTo>
                    <a:lnTo>
                      <a:pt x="21" y="111"/>
                    </a:lnTo>
                    <a:lnTo>
                      <a:pt x="35" y="128"/>
                    </a:lnTo>
                    <a:lnTo>
                      <a:pt x="55" y="160"/>
                    </a:lnTo>
                    <a:lnTo>
                      <a:pt x="70" y="184"/>
                    </a:lnTo>
                    <a:lnTo>
                      <a:pt x="94" y="179"/>
                    </a:lnTo>
                    <a:lnTo>
                      <a:pt x="121" y="172"/>
                    </a:lnTo>
                    <a:lnTo>
                      <a:pt x="147" y="164"/>
                    </a:lnTo>
                    <a:lnTo>
                      <a:pt x="185" y="164"/>
                    </a:lnTo>
                    <a:lnTo>
                      <a:pt x="212" y="166"/>
                    </a:lnTo>
                    <a:lnTo>
                      <a:pt x="251" y="166"/>
                    </a:lnTo>
                    <a:lnTo>
                      <a:pt x="302" y="164"/>
                    </a:lnTo>
                    <a:lnTo>
                      <a:pt x="341" y="160"/>
                    </a:lnTo>
                    <a:lnTo>
                      <a:pt x="357" y="159"/>
                    </a:lnTo>
                    <a:lnTo>
                      <a:pt x="367" y="157"/>
                    </a:lnTo>
                    <a:lnTo>
                      <a:pt x="370" y="150"/>
                    </a:lnTo>
                    <a:lnTo>
                      <a:pt x="380" y="88"/>
                    </a:lnTo>
                    <a:lnTo>
                      <a:pt x="134" y="2"/>
                    </a:lnTo>
                    <a:lnTo>
                      <a:pt x="134"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94" name="Freeform 436"/>
              <p:cNvSpPr>
                <a:spLocks/>
              </p:cNvSpPr>
              <p:nvPr/>
            </p:nvSpPr>
            <p:spPr bwMode="auto">
              <a:xfrm>
                <a:off x="1772" y="3864"/>
                <a:ext cx="31" cy="25"/>
              </a:xfrm>
              <a:custGeom>
                <a:avLst/>
                <a:gdLst>
                  <a:gd name="T0" fmla="*/ 0 w 94"/>
                  <a:gd name="T1" fmla="*/ 1 h 76"/>
                  <a:gd name="T2" fmla="*/ 0 w 94"/>
                  <a:gd name="T3" fmla="*/ 1 h 76"/>
                  <a:gd name="T4" fmla="*/ 1 w 94"/>
                  <a:gd name="T5" fmla="*/ 1 h 76"/>
                  <a:gd name="T6" fmla="*/ 1 w 94"/>
                  <a:gd name="T7" fmla="*/ 1 h 76"/>
                  <a:gd name="T8" fmla="*/ 1 w 94"/>
                  <a:gd name="T9" fmla="*/ 1 h 76"/>
                  <a:gd name="T10" fmla="*/ 1 w 94"/>
                  <a:gd name="T11" fmla="*/ 1 h 76"/>
                  <a:gd name="T12" fmla="*/ 1 w 94"/>
                  <a:gd name="T13" fmla="*/ 1 h 76"/>
                  <a:gd name="T14" fmla="*/ 1 w 94"/>
                  <a:gd name="T15" fmla="*/ 1 h 76"/>
                  <a:gd name="T16" fmla="*/ 1 w 94"/>
                  <a:gd name="T17" fmla="*/ 1 h 76"/>
                  <a:gd name="T18" fmla="*/ 1 w 94"/>
                  <a:gd name="T19" fmla="*/ 1 h 76"/>
                  <a:gd name="T20" fmla="*/ 1 w 94"/>
                  <a:gd name="T21" fmla="*/ 0 h 76"/>
                  <a:gd name="T22" fmla="*/ 1 w 94"/>
                  <a:gd name="T23" fmla="*/ 0 h 76"/>
                  <a:gd name="T24" fmla="*/ 1 w 94"/>
                  <a:gd name="T25" fmla="*/ 0 h 76"/>
                  <a:gd name="T26" fmla="*/ 0 w 94"/>
                  <a:gd name="T27" fmla="*/ 0 h 76"/>
                  <a:gd name="T28" fmla="*/ 0 w 94"/>
                  <a:gd name="T29" fmla="*/ 0 h 76"/>
                  <a:gd name="T30" fmla="*/ 0 w 94"/>
                  <a:gd name="T31" fmla="*/ 0 h 76"/>
                  <a:gd name="T32" fmla="*/ 0 w 94"/>
                  <a:gd name="T33" fmla="*/ 0 h 76"/>
                  <a:gd name="T34" fmla="*/ 0 w 94"/>
                  <a:gd name="T35" fmla="*/ 1 h 76"/>
                  <a:gd name="T36" fmla="*/ 0 w 94"/>
                  <a:gd name="T37" fmla="*/ 1 h 7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4"/>
                  <a:gd name="T58" fmla="*/ 0 h 76"/>
                  <a:gd name="T59" fmla="*/ 94 w 94"/>
                  <a:gd name="T60" fmla="*/ 76 h 7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4" h="76">
                    <a:moveTo>
                      <a:pt x="6" y="55"/>
                    </a:moveTo>
                    <a:lnTo>
                      <a:pt x="13" y="65"/>
                    </a:lnTo>
                    <a:lnTo>
                      <a:pt x="46" y="73"/>
                    </a:lnTo>
                    <a:lnTo>
                      <a:pt x="71" y="76"/>
                    </a:lnTo>
                    <a:lnTo>
                      <a:pt x="81" y="74"/>
                    </a:lnTo>
                    <a:lnTo>
                      <a:pt x="89" y="70"/>
                    </a:lnTo>
                    <a:lnTo>
                      <a:pt x="92" y="65"/>
                    </a:lnTo>
                    <a:lnTo>
                      <a:pt x="94" y="59"/>
                    </a:lnTo>
                    <a:lnTo>
                      <a:pt x="91" y="52"/>
                    </a:lnTo>
                    <a:lnTo>
                      <a:pt x="85" y="45"/>
                    </a:lnTo>
                    <a:lnTo>
                      <a:pt x="79" y="39"/>
                    </a:lnTo>
                    <a:lnTo>
                      <a:pt x="62" y="29"/>
                    </a:lnTo>
                    <a:lnTo>
                      <a:pt x="42" y="20"/>
                    </a:lnTo>
                    <a:lnTo>
                      <a:pt x="19" y="10"/>
                    </a:lnTo>
                    <a:lnTo>
                      <a:pt x="0" y="0"/>
                    </a:lnTo>
                    <a:lnTo>
                      <a:pt x="2" y="17"/>
                    </a:lnTo>
                    <a:lnTo>
                      <a:pt x="4" y="34"/>
                    </a:lnTo>
                    <a:lnTo>
                      <a:pt x="6" y="47"/>
                    </a:lnTo>
                    <a:lnTo>
                      <a:pt x="6" y="5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95" name="Freeform 437"/>
              <p:cNvSpPr>
                <a:spLocks/>
              </p:cNvSpPr>
              <p:nvPr/>
            </p:nvSpPr>
            <p:spPr bwMode="auto">
              <a:xfrm>
                <a:off x="1144" y="3855"/>
                <a:ext cx="51" cy="39"/>
              </a:xfrm>
              <a:custGeom>
                <a:avLst/>
                <a:gdLst>
                  <a:gd name="T0" fmla="*/ 0 w 153"/>
                  <a:gd name="T1" fmla="*/ 1 h 117"/>
                  <a:gd name="T2" fmla="*/ 0 w 153"/>
                  <a:gd name="T3" fmla="*/ 1 h 117"/>
                  <a:gd name="T4" fmla="*/ 0 w 153"/>
                  <a:gd name="T5" fmla="*/ 1 h 117"/>
                  <a:gd name="T6" fmla="*/ 0 w 153"/>
                  <a:gd name="T7" fmla="*/ 1 h 117"/>
                  <a:gd name="T8" fmla="*/ 0 w 153"/>
                  <a:gd name="T9" fmla="*/ 1 h 117"/>
                  <a:gd name="T10" fmla="*/ 0 w 153"/>
                  <a:gd name="T11" fmla="*/ 1 h 117"/>
                  <a:gd name="T12" fmla="*/ 1 w 153"/>
                  <a:gd name="T13" fmla="*/ 1 h 117"/>
                  <a:gd name="T14" fmla="*/ 1 w 153"/>
                  <a:gd name="T15" fmla="*/ 1 h 117"/>
                  <a:gd name="T16" fmla="*/ 1 w 153"/>
                  <a:gd name="T17" fmla="*/ 1 h 117"/>
                  <a:gd name="T18" fmla="*/ 1 w 153"/>
                  <a:gd name="T19" fmla="*/ 1 h 117"/>
                  <a:gd name="T20" fmla="*/ 1 w 153"/>
                  <a:gd name="T21" fmla="*/ 1 h 117"/>
                  <a:gd name="T22" fmla="*/ 1 w 153"/>
                  <a:gd name="T23" fmla="*/ 1 h 117"/>
                  <a:gd name="T24" fmla="*/ 2 w 153"/>
                  <a:gd name="T25" fmla="*/ 1 h 117"/>
                  <a:gd name="T26" fmla="*/ 2 w 153"/>
                  <a:gd name="T27" fmla="*/ 1 h 117"/>
                  <a:gd name="T28" fmla="*/ 2 w 153"/>
                  <a:gd name="T29" fmla="*/ 0 h 117"/>
                  <a:gd name="T30" fmla="*/ 2 w 153"/>
                  <a:gd name="T31" fmla="*/ 0 h 117"/>
                  <a:gd name="T32" fmla="*/ 2 w 153"/>
                  <a:gd name="T33" fmla="*/ 0 h 117"/>
                  <a:gd name="T34" fmla="*/ 2 w 153"/>
                  <a:gd name="T35" fmla="*/ 0 h 117"/>
                  <a:gd name="T36" fmla="*/ 1 w 153"/>
                  <a:gd name="T37" fmla="*/ 0 h 117"/>
                  <a:gd name="T38" fmla="*/ 1 w 153"/>
                  <a:gd name="T39" fmla="*/ 0 h 117"/>
                  <a:gd name="T40" fmla="*/ 1 w 153"/>
                  <a:gd name="T41" fmla="*/ 0 h 117"/>
                  <a:gd name="T42" fmla="*/ 1 w 153"/>
                  <a:gd name="T43" fmla="*/ 0 h 117"/>
                  <a:gd name="T44" fmla="*/ 1 w 153"/>
                  <a:gd name="T45" fmla="*/ 0 h 117"/>
                  <a:gd name="T46" fmla="*/ 1 w 153"/>
                  <a:gd name="T47" fmla="*/ 0 h 117"/>
                  <a:gd name="T48" fmla="*/ 0 w 153"/>
                  <a:gd name="T49" fmla="*/ 0 h 117"/>
                  <a:gd name="T50" fmla="*/ 0 w 153"/>
                  <a:gd name="T51" fmla="*/ 1 h 117"/>
                  <a:gd name="T52" fmla="*/ 0 w 153"/>
                  <a:gd name="T53" fmla="*/ 1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3"/>
                  <a:gd name="T82" fmla="*/ 0 h 117"/>
                  <a:gd name="T83" fmla="*/ 153 w 153"/>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3" h="117">
                    <a:moveTo>
                      <a:pt x="0" y="81"/>
                    </a:moveTo>
                    <a:lnTo>
                      <a:pt x="0" y="91"/>
                    </a:lnTo>
                    <a:lnTo>
                      <a:pt x="5" y="101"/>
                    </a:lnTo>
                    <a:lnTo>
                      <a:pt x="10" y="107"/>
                    </a:lnTo>
                    <a:lnTo>
                      <a:pt x="15" y="111"/>
                    </a:lnTo>
                    <a:lnTo>
                      <a:pt x="34" y="115"/>
                    </a:lnTo>
                    <a:lnTo>
                      <a:pt x="52" y="117"/>
                    </a:lnTo>
                    <a:lnTo>
                      <a:pt x="67" y="117"/>
                    </a:lnTo>
                    <a:lnTo>
                      <a:pt x="79" y="114"/>
                    </a:lnTo>
                    <a:lnTo>
                      <a:pt x="90" y="109"/>
                    </a:lnTo>
                    <a:lnTo>
                      <a:pt x="101" y="102"/>
                    </a:lnTo>
                    <a:lnTo>
                      <a:pt x="116" y="92"/>
                    </a:lnTo>
                    <a:lnTo>
                      <a:pt x="145" y="61"/>
                    </a:lnTo>
                    <a:lnTo>
                      <a:pt x="150" y="49"/>
                    </a:lnTo>
                    <a:lnTo>
                      <a:pt x="153" y="38"/>
                    </a:lnTo>
                    <a:lnTo>
                      <a:pt x="147" y="17"/>
                    </a:lnTo>
                    <a:lnTo>
                      <a:pt x="139" y="9"/>
                    </a:lnTo>
                    <a:lnTo>
                      <a:pt x="129" y="5"/>
                    </a:lnTo>
                    <a:lnTo>
                      <a:pt x="117" y="2"/>
                    </a:lnTo>
                    <a:lnTo>
                      <a:pt x="91" y="0"/>
                    </a:lnTo>
                    <a:lnTo>
                      <a:pt x="73" y="3"/>
                    </a:lnTo>
                    <a:lnTo>
                      <a:pt x="52" y="9"/>
                    </a:lnTo>
                    <a:lnTo>
                      <a:pt x="46" y="26"/>
                    </a:lnTo>
                    <a:lnTo>
                      <a:pt x="43" y="33"/>
                    </a:lnTo>
                    <a:lnTo>
                      <a:pt x="38" y="40"/>
                    </a:lnTo>
                    <a:lnTo>
                      <a:pt x="1" y="80"/>
                    </a:lnTo>
                    <a:lnTo>
                      <a:pt x="0" y="8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96" name="Freeform 438"/>
              <p:cNvSpPr>
                <a:spLocks/>
              </p:cNvSpPr>
              <p:nvPr/>
            </p:nvSpPr>
            <p:spPr bwMode="auto">
              <a:xfrm>
                <a:off x="1282" y="3856"/>
                <a:ext cx="51" cy="42"/>
              </a:xfrm>
              <a:custGeom>
                <a:avLst/>
                <a:gdLst>
                  <a:gd name="T0" fmla="*/ 1 w 153"/>
                  <a:gd name="T1" fmla="*/ 0 h 126"/>
                  <a:gd name="T2" fmla="*/ 1 w 153"/>
                  <a:gd name="T3" fmla="*/ 0 h 126"/>
                  <a:gd name="T4" fmla="*/ 1 w 153"/>
                  <a:gd name="T5" fmla="*/ 0 h 126"/>
                  <a:gd name="T6" fmla="*/ 1 w 153"/>
                  <a:gd name="T7" fmla="*/ 0 h 126"/>
                  <a:gd name="T8" fmla="*/ 1 w 153"/>
                  <a:gd name="T9" fmla="*/ 0 h 126"/>
                  <a:gd name="T10" fmla="*/ 0 w 153"/>
                  <a:gd name="T11" fmla="*/ 0 h 126"/>
                  <a:gd name="T12" fmla="*/ 0 w 153"/>
                  <a:gd name="T13" fmla="*/ 0 h 126"/>
                  <a:gd name="T14" fmla="*/ 0 w 153"/>
                  <a:gd name="T15" fmla="*/ 0 h 126"/>
                  <a:gd name="T16" fmla="*/ 0 w 153"/>
                  <a:gd name="T17" fmla="*/ 0 h 126"/>
                  <a:gd name="T18" fmla="*/ 0 w 153"/>
                  <a:gd name="T19" fmla="*/ 0 h 126"/>
                  <a:gd name="T20" fmla="*/ 0 w 153"/>
                  <a:gd name="T21" fmla="*/ 1 h 126"/>
                  <a:gd name="T22" fmla="*/ 0 w 153"/>
                  <a:gd name="T23" fmla="*/ 1 h 126"/>
                  <a:gd name="T24" fmla="*/ 0 w 153"/>
                  <a:gd name="T25" fmla="*/ 1 h 126"/>
                  <a:gd name="T26" fmla="*/ 0 w 153"/>
                  <a:gd name="T27" fmla="*/ 1 h 126"/>
                  <a:gd name="T28" fmla="*/ 0 w 153"/>
                  <a:gd name="T29" fmla="*/ 1 h 126"/>
                  <a:gd name="T30" fmla="*/ 0 w 153"/>
                  <a:gd name="T31" fmla="*/ 1 h 126"/>
                  <a:gd name="T32" fmla="*/ 1 w 153"/>
                  <a:gd name="T33" fmla="*/ 1 h 126"/>
                  <a:gd name="T34" fmla="*/ 1 w 153"/>
                  <a:gd name="T35" fmla="*/ 1 h 126"/>
                  <a:gd name="T36" fmla="*/ 1 w 153"/>
                  <a:gd name="T37" fmla="*/ 2 h 126"/>
                  <a:gd name="T38" fmla="*/ 1 w 153"/>
                  <a:gd name="T39" fmla="*/ 2 h 126"/>
                  <a:gd name="T40" fmla="*/ 1 w 153"/>
                  <a:gd name="T41" fmla="*/ 2 h 126"/>
                  <a:gd name="T42" fmla="*/ 1 w 153"/>
                  <a:gd name="T43" fmla="*/ 2 h 126"/>
                  <a:gd name="T44" fmla="*/ 1 w 153"/>
                  <a:gd name="T45" fmla="*/ 2 h 126"/>
                  <a:gd name="T46" fmla="*/ 2 w 153"/>
                  <a:gd name="T47" fmla="*/ 1 h 126"/>
                  <a:gd name="T48" fmla="*/ 2 w 153"/>
                  <a:gd name="T49" fmla="*/ 1 h 126"/>
                  <a:gd name="T50" fmla="*/ 2 w 153"/>
                  <a:gd name="T51" fmla="*/ 1 h 126"/>
                  <a:gd name="T52" fmla="*/ 2 w 153"/>
                  <a:gd name="T53" fmla="*/ 1 h 126"/>
                  <a:gd name="T54" fmla="*/ 2 w 153"/>
                  <a:gd name="T55" fmla="*/ 1 h 126"/>
                  <a:gd name="T56" fmla="*/ 2 w 153"/>
                  <a:gd name="T57" fmla="*/ 1 h 126"/>
                  <a:gd name="T58" fmla="*/ 2 w 153"/>
                  <a:gd name="T59" fmla="*/ 1 h 126"/>
                  <a:gd name="T60" fmla="*/ 1 w 153"/>
                  <a:gd name="T61" fmla="*/ 0 h 126"/>
                  <a:gd name="T62" fmla="*/ 1 w 153"/>
                  <a:gd name="T63" fmla="*/ 0 h 1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3"/>
                  <a:gd name="T97" fmla="*/ 0 h 126"/>
                  <a:gd name="T98" fmla="*/ 153 w 153"/>
                  <a:gd name="T99" fmla="*/ 126 h 1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3" h="126">
                    <a:moveTo>
                      <a:pt x="105" y="7"/>
                    </a:moveTo>
                    <a:lnTo>
                      <a:pt x="88" y="2"/>
                    </a:lnTo>
                    <a:lnTo>
                      <a:pt x="76" y="0"/>
                    </a:lnTo>
                    <a:lnTo>
                      <a:pt x="63" y="0"/>
                    </a:lnTo>
                    <a:lnTo>
                      <a:pt x="50" y="0"/>
                    </a:lnTo>
                    <a:lnTo>
                      <a:pt x="34" y="7"/>
                    </a:lnTo>
                    <a:lnTo>
                      <a:pt x="22" y="13"/>
                    </a:lnTo>
                    <a:lnTo>
                      <a:pt x="15" y="18"/>
                    </a:lnTo>
                    <a:lnTo>
                      <a:pt x="7" y="25"/>
                    </a:lnTo>
                    <a:lnTo>
                      <a:pt x="2" y="35"/>
                    </a:lnTo>
                    <a:lnTo>
                      <a:pt x="0" y="47"/>
                    </a:lnTo>
                    <a:lnTo>
                      <a:pt x="1" y="59"/>
                    </a:lnTo>
                    <a:lnTo>
                      <a:pt x="3" y="70"/>
                    </a:lnTo>
                    <a:lnTo>
                      <a:pt x="11" y="80"/>
                    </a:lnTo>
                    <a:lnTo>
                      <a:pt x="22" y="91"/>
                    </a:lnTo>
                    <a:lnTo>
                      <a:pt x="36" y="104"/>
                    </a:lnTo>
                    <a:lnTo>
                      <a:pt x="50" y="112"/>
                    </a:lnTo>
                    <a:lnTo>
                      <a:pt x="60" y="119"/>
                    </a:lnTo>
                    <a:lnTo>
                      <a:pt x="72" y="125"/>
                    </a:lnTo>
                    <a:lnTo>
                      <a:pt x="79" y="126"/>
                    </a:lnTo>
                    <a:lnTo>
                      <a:pt x="88" y="126"/>
                    </a:lnTo>
                    <a:lnTo>
                      <a:pt x="101" y="126"/>
                    </a:lnTo>
                    <a:lnTo>
                      <a:pt x="114" y="124"/>
                    </a:lnTo>
                    <a:lnTo>
                      <a:pt x="123" y="121"/>
                    </a:lnTo>
                    <a:lnTo>
                      <a:pt x="133" y="118"/>
                    </a:lnTo>
                    <a:lnTo>
                      <a:pt x="143" y="112"/>
                    </a:lnTo>
                    <a:lnTo>
                      <a:pt x="149" y="105"/>
                    </a:lnTo>
                    <a:lnTo>
                      <a:pt x="153" y="91"/>
                    </a:lnTo>
                    <a:lnTo>
                      <a:pt x="150" y="74"/>
                    </a:lnTo>
                    <a:lnTo>
                      <a:pt x="146" y="60"/>
                    </a:lnTo>
                    <a:lnTo>
                      <a:pt x="102" y="5"/>
                    </a:lnTo>
                    <a:lnTo>
                      <a:pt x="105" y="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97" name="Freeform 439"/>
              <p:cNvSpPr>
                <a:spLocks/>
              </p:cNvSpPr>
              <p:nvPr/>
            </p:nvSpPr>
            <p:spPr bwMode="auto">
              <a:xfrm>
                <a:off x="1123" y="3848"/>
                <a:ext cx="78" cy="70"/>
              </a:xfrm>
              <a:custGeom>
                <a:avLst/>
                <a:gdLst>
                  <a:gd name="T0" fmla="*/ 3 w 235"/>
                  <a:gd name="T1" fmla="*/ 0 h 209"/>
                  <a:gd name="T2" fmla="*/ 3 w 235"/>
                  <a:gd name="T3" fmla="*/ 0 h 209"/>
                  <a:gd name="T4" fmla="*/ 3 w 235"/>
                  <a:gd name="T5" fmla="*/ 0 h 209"/>
                  <a:gd name="T6" fmla="*/ 2 w 235"/>
                  <a:gd name="T7" fmla="*/ 0 h 209"/>
                  <a:gd name="T8" fmla="*/ 2 w 235"/>
                  <a:gd name="T9" fmla="*/ 0 h 209"/>
                  <a:gd name="T10" fmla="*/ 2 w 235"/>
                  <a:gd name="T11" fmla="*/ 0 h 209"/>
                  <a:gd name="T12" fmla="*/ 2 w 235"/>
                  <a:gd name="T13" fmla="*/ 0 h 209"/>
                  <a:gd name="T14" fmla="*/ 1 w 235"/>
                  <a:gd name="T15" fmla="*/ 0 h 209"/>
                  <a:gd name="T16" fmla="*/ 1 w 235"/>
                  <a:gd name="T17" fmla="*/ 0 h 209"/>
                  <a:gd name="T18" fmla="*/ 1 w 235"/>
                  <a:gd name="T19" fmla="*/ 0 h 209"/>
                  <a:gd name="T20" fmla="*/ 1 w 235"/>
                  <a:gd name="T21" fmla="*/ 0 h 209"/>
                  <a:gd name="T22" fmla="*/ 1 w 235"/>
                  <a:gd name="T23" fmla="*/ 0 h 209"/>
                  <a:gd name="T24" fmla="*/ 2 w 235"/>
                  <a:gd name="T25" fmla="*/ 0 h 209"/>
                  <a:gd name="T26" fmla="*/ 2 w 235"/>
                  <a:gd name="T27" fmla="*/ 0 h 209"/>
                  <a:gd name="T28" fmla="*/ 2 w 235"/>
                  <a:gd name="T29" fmla="*/ 0 h 209"/>
                  <a:gd name="T30" fmla="*/ 2 w 235"/>
                  <a:gd name="T31" fmla="*/ 0 h 209"/>
                  <a:gd name="T32" fmla="*/ 2 w 235"/>
                  <a:gd name="T33" fmla="*/ 0 h 209"/>
                  <a:gd name="T34" fmla="*/ 3 w 235"/>
                  <a:gd name="T35" fmla="*/ 0 h 209"/>
                  <a:gd name="T36" fmla="*/ 3 w 235"/>
                  <a:gd name="T37" fmla="*/ 1 h 209"/>
                  <a:gd name="T38" fmla="*/ 3 w 235"/>
                  <a:gd name="T39" fmla="*/ 1 h 209"/>
                  <a:gd name="T40" fmla="*/ 3 w 235"/>
                  <a:gd name="T41" fmla="*/ 1 h 209"/>
                  <a:gd name="T42" fmla="*/ 2 w 235"/>
                  <a:gd name="T43" fmla="*/ 1 h 209"/>
                  <a:gd name="T44" fmla="*/ 2 w 235"/>
                  <a:gd name="T45" fmla="*/ 2 h 209"/>
                  <a:gd name="T46" fmla="*/ 2 w 235"/>
                  <a:gd name="T47" fmla="*/ 2 h 209"/>
                  <a:gd name="T48" fmla="*/ 2 w 235"/>
                  <a:gd name="T49" fmla="*/ 2 h 209"/>
                  <a:gd name="T50" fmla="*/ 2 w 235"/>
                  <a:gd name="T51" fmla="*/ 2 h 209"/>
                  <a:gd name="T52" fmla="*/ 1 w 235"/>
                  <a:gd name="T53" fmla="*/ 2 h 209"/>
                  <a:gd name="T54" fmla="*/ 1 w 235"/>
                  <a:gd name="T55" fmla="*/ 2 h 209"/>
                  <a:gd name="T56" fmla="*/ 1 w 235"/>
                  <a:gd name="T57" fmla="*/ 2 h 209"/>
                  <a:gd name="T58" fmla="*/ 1 w 235"/>
                  <a:gd name="T59" fmla="*/ 2 h 209"/>
                  <a:gd name="T60" fmla="*/ 1 w 235"/>
                  <a:gd name="T61" fmla="*/ 2 h 209"/>
                  <a:gd name="T62" fmla="*/ 1 w 235"/>
                  <a:gd name="T63" fmla="*/ 1 h 209"/>
                  <a:gd name="T64" fmla="*/ 1 w 235"/>
                  <a:gd name="T65" fmla="*/ 1 h 209"/>
                  <a:gd name="T66" fmla="*/ 1 w 235"/>
                  <a:gd name="T67" fmla="*/ 1 h 209"/>
                  <a:gd name="T68" fmla="*/ 0 w 235"/>
                  <a:gd name="T69" fmla="*/ 2 h 209"/>
                  <a:gd name="T70" fmla="*/ 0 w 235"/>
                  <a:gd name="T71" fmla="*/ 2 h 209"/>
                  <a:gd name="T72" fmla="*/ 0 w 235"/>
                  <a:gd name="T73" fmla="*/ 2 h 209"/>
                  <a:gd name="T74" fmla="*/ 0 w 235"/>
                  <a:gd name="T75" fmla="*/ 2 h 209"/>
                  <a:gd name="T76" fmla="*/ 0 w 235"/>
                  <a:gd name="T77" fmla="*/ 2 h 209"/>
                  <a:gd name="T78" fmla="*/ 0 w 235"/>
                  <a:gd name="T79" fmla="*/ 2 h 209"/>
                  <a:gd name="T80" fmla="*/ 0 w 235"/>
                  <a:gd name="T81" fmla="*/ 3 h 209"/>
                  <a:gd name="T82" fmla="*/ 0 w 235"/>
                  <a:gd name="T83" fmla="*/ 3 h 209"/>
                  <a:gd name="T84" fmla="*/ 1 w 235"/>
                  <a:gd name="T85" fmla="*/ 3 h 209"/>
                  <a:gd name="T86" fmla="*/ 1 w 235"/>
                  <a:gd name="T87" fmla="*/ 3 h 209"/>
                  <a:gd name="T88" fmla="*/ 1 w 235"/>
                  <a:gd name="T89" fmla="*/ 3 h 209"/>
                  <a:gd name="T90" fmla="*/ 1 w 235"/>
                  <a:gd name="T91" fmla="*/ 3 h 209"/>
                  <a:gd name="T92" fmla="*/ 1 w 235"/>
                  <a:gd name="T93" fmla="*/ 2 h 209"/>
                  <a:gd name="T94" fmla="*/ 2 w 235"/>
                  <a:gd name="T95" fmla="*/ 2 h 209"/>
                  <a:gd name="T96" fmla="*/ 3 w 235"/>
                  <a:gd name="T97" fmla="*/ 2 h 209"/>
                  <a:gd name="T98" fmla="*/ 3 w 235"/>
                  <a:gd name="T99" fmla="*/ 1 h 209"/>
                  <a:gd name="T100" fmla="*/ 3 w 235"/>
                  <a:gd name="T101" fmla="*/ 1 h 209"/>
                  <a:gd name="T102" fmla="*/ 3 w 235"/>
                  <a:gd name="T103" fmla="*/ 0 h 209"/>
                  <a:gd name="T104" fmla="*/ 3 w 235"/>
                  <a:gd name="T105" fmla="*/ 0 h 209"/>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5"/>
                  <a:gd name="T160" fmla="*/ 0 h 209"/>
                  <a:gd name="T161" fmla="*/ 235 w 235"/>
                  <a:gd name="T162" fmla="*/ 209 h 209"/>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5" h="209">
                    <a:moveTo>
                      <a:pt x="228" y="20"/>
                    </a:moveTo>
                    <a:lnTo>
                      <a:pt x="222" y="13"/>
                    </a:lnTo>
                    <a:lnTo>
                      <a:pt x="210" y="7"/>
                    </a:lnTo>
                    <a:lnTo>
                      <a:pt x="195" y="2"/>
                    </a:lnTo>
                    <a:lnTo>
                      <a:pt x="175" y="0"/>
                    </a:lnTo>
                    <a:lnTo>
                      <a:pt x="155" y="0"/>
                    </a:lnTo>
                    <a:lnTo>
                      <a:pt x="129" y="4"/>
                    </a:lnTo>
                    <a:lnTo>
                      <a:pt x="121" y="8"/>
                    </a:lnTo>
                    <a:lnTo>
                      <a:pt x="118" y="13"/>
                    </a:lnTo>
                    <a:lnTo>
                      <a:pt x="115" y="26"/>
                    </a:lnTo>
                    <a:lnTo>
                      <a:pt x="114" y="30"/>
                    </a:lnTo>
                    <a:lnTo>
                      <a:pt x="115" y="30"/>
                    </a:lnTo>
                    <a:lnTo>
                      <a:pt x="136" y="23"/>
                    </a:lnTo>
                    <a:lnTo>
                      <a:pt x="155" y="21"/>
                    </a:lnTo>
                    <a:lnTo>
                      <a:pt x="181" y="22"/>
                    </a:lnTo>
                    <a:lnTo>
                      <a:pt x="193" y="24"/>
                    </a:lnTo>
                    <a:lnTo>
                      <a:pt x="203" y="29"/>
                    </a:lnTo>
                    <a:lnTo>
                      <a:pt x="211" y="37"/>
                    </a:lnTo>
                    <a:lnTo>
                      <a:pt x="217" y="57"/>
                    </a:lnTo>
                    <a:lnTo>
                      <a:pt x="214" y="69"/>
                    </a:lnTo>
                    <a:lnTo>
                      <a:pt x="209" y="82"/>
                    </a:lnTo>
                    <a:lnTo>
                      <a:pt x="180" y="113"/>
                    </a:lnTo>
                    <a:lnTo>
                      <a:pt x="167" y="123"/>
                    </a:lnTo>
                    <a:lnTo>
                      <a:pt x="154" y="130"/>
                    </a:lnTo>
                    <a:lnTo>
                      <a:pt x="143" y="135"/>
                    </a:lnTo>
                    <a:lnTo>
                      <a:pt x="131" y="138"/>
                    </a:lnTo>
                    <a:lnTo>
                      <a:pt x="115" y="138"/>
                    </a:lnTo>
                    <a:lnTo>
                      <a:pt x="98" y="136"/>
                    </a:lnTo>
                    <a:lnTo>
                      <a:pt x="78" y="132"/>
                    </a:lnTo>
                    <a:lnTo>
                      <a:pt x="72" y="128"/>
                    </a:lnTo>
                    <a:lnTo>
                      <a:pt x="68" y="122"/>
                    </a:lnTo>
                    <a:lnTo>
                      <a:pt x="63" y="112"/>
                    </a:lnTo>
                    <a:lnTo>
                      <a:pt x="64" y="102"/>
                    </a:lnTo>
                    <a:lnTo>
                      <a:pt x="41" y="117"/>
                    </a:lnTo>
                    <a:lnTo>
                      <a:pt x="19" y="138"/>
                    </a:lnTo>
                    <a:lnTo>
                      <a:pt x="4" y="154"/>
                    </a:lnTo>
                    <a:lnTo>
                      <a:pt x="0" y="167"/>
                    </a:lnTo>
                    <a:lnTo>
                      <a:pt x="0" y="176"/>
                    </a:lnTo>
                    <a:lnTo>
                      <a:pt x="4" y="188"/>
                    </a:lnTo>
                    <a:lnTo>
                      <a:pt x="12" y="199"/>
                    </a:lnTo>
                    <a:lnTo>
                      <a:pt x="24" y="206"/>
                    </a:lnTo>
                    <a:lnTo>
                      <a:pt x="37" y="208"/>
                    </a:lnTo>
                    <a:lnTo>
                      <a:pt x="51" y="209"/>
                    </a:lnTo>
                    <a:lnTo>
                      <a:pt x="64" y="209"/>
                    </a:lnTo>
                    <a:lnTo>
                      <a:pt x="83" y="206"/>
                    </a:lnTo>
                    <a:lnTo>
                      <a:pt x="101" y="202"/>
                    </a:lnTo>
                    <a:lnTo>
                      <a:pt x="121" y="195"/>
                    </a:lnTo>
                    <a:lnTo>
                      <a:pt x="140" y="185"/>
                    </a:lnTo>
                    <a:lnTo>
                      <a:pt x="217" y="121"/>
                    </a:lnTo>
                    <a:lnTo>
                      <a:pt x="230" y="101"/>
                    </a:lnTo>
                    <a:lnTo>
                      <a:pt x="235" y="50"/>
                    </a:lnTo>
                    <a:lnTo>
                      <a:pt x="233" y="33"/>
                    </a:lnTo>
                    <a:lnTo>
                      <a:pt x="228" y="2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98" name="Freeform 440"/>
              <p:cNvSpPr>
                <a:spLocks/>
              </p:cNvSpPr>
              <p:nvPr/>
            </p:nvSpPr>
            <p:spPr bwMode="auto">
              <a:xfrm>
                <a:off x="1158" y="3650"/>
                <a:ext cx="61" cy="206"/>
              </a:xfrm>
              <a:custGeom>
                <a:avLst/>
                <a:gdLst>
                  <a:gd name="T0" fmla="*/ 2 w 183"/>
                  <a:gd name="T1" fmla="*/ 8 h 617"/>
                  <a:gd name="T2" fmla="*/ 1 w 183"/>
                  <a:gd name="T3" fmla="*/ 7 h 617"/>
                  <a:gd name="T4" fmla="*/ 1 w 183"/>
                  <a:gd name="T5" fmla="*/ 7 h 617"/>
                  <a:gd name="T6" fmla="*/ 1 w 183"/>
                  <a:gd name="T7" fmla="*/ 7 h 617"/>
                  <a:gd name="T8" fmla="*/ 1 w 183"/>
                  <a:gd name="T9" fmla="*/ 7 h 617"/>
                  <a:gd name="T10" fmla="*/ 1 w 183"/>
                  <a:gd name="T11" fmla="*/ 7 h 617"/>
                  <a:gd name="T12" fmla="*/ 0 w 183"/>
                  <a:gd name="T13" fmla="*/ 7 h 617"/>
                  <a:gd name="T14" fmla="*/ 0 w 183"/>
                  <a:gd name="T15" fmla="*/ 7 h 617"/>
                  <a:gd name="T16" fmla="*/ 0 w 183"/>
                  <a:gd name="T17" fmla="*/ 7 h 617"/>
                  <a:gd name="T18" fmla="*/ 0 w 183"/>
                  <a:gd name="T19" fmla="*/ 7 h 617"/>
                  <a:gd name="T20" fmla="*/ 0 w 183"/>
                  <a:gd name="T21" fmla="*/ 6 h 617"/>
                  <a:gd name="T22" fmla="*/ 0 w 183"/>
                  <a:gd name="T23" fmla="*/ 5 h 617"/>
                  <a:gd name="T24" fmla="*/ 0 w 183"/>
                  <a:gd name="T25" fmla="*/ 4 h 617"/>
                  <a:gd name="T26" fmla="*/ 0 w 183"/>
                  <a:gd name="T27" fmla="*/ 2 h 617"/>
                  <a:gd name="T28" fmla="*/ 0 w 183"/>
                  <a:gd name="T29" fmla="*/ 2 h 617"/>
                  <a:gd name="T30" fmla="*/ 0 w 183"/>
                  <a:gd name="T31" fmla="*/ 1 h 617"/>
                  <a:gd name="T32" fmla="*/ 0 w 183"/>
                  <a:gd name="T33" fmla="*/ 1 h 617"/>
                  <a:gd name="T34" fmla="*/ 0 w 183"/>
                  <a:gd name="T35" fmla="*/ 0 h 617"/>
                  <a:gd name="T36" fmla="*/ 0 w 183"/>
                  <a:gd name="T37" fmla="*/ 0 h 617"/>
                  <a:gd name="T38" fmla="*/ 0 w 183"/>
                  <a:gd name="T39" fmla="*/ 0 h 617"/>
                  <a:gd name="T40" fmla="*/ 2 w 183"/>
                  <a:gd name="T41" fmla="*/ 0 h 617"/>
                  <a:gd name="T42" fmla="*/ 2 w 183"/>
                  <a:gd name="T43" fmla="*/ 0 h 617"/>
                  <a:gd name="T44" fmla="*/ 2 w 183"/>
                  <a:gd name="T45" fmla="*/ 0 h 617"/>
                  <a:gd name="T46" fmla="*/ 2 w 183"/>
                  <a:gd name="T47" fmla="*/ 1 h 617"/>
                  <a:gd name="T48" fmla="*/ 2 w 183"/>
                  <a:gd name="T49" fmla="*/ 1 h 617"/>
                  <a:gd name="T50" fmla="*/ 2 w 183"/>
                  <a:gd name="T51" fmla="*/ 1 h 617"/>
                  <a:gd name="T52" fmla="*/ 2 w 183"/>
                  <a:gd name="T53" fmla="*/ 2 h 617"/>
                  <a:gd name="T54" fmla="*/ 2 w 183"/>
                  <a:gd name="T55" fmla="*/ 2 h 617"/>
                  <a:gd name="T56" fmla="*/ 2 w 183"/>
                  <a:gd name="T57" fmla="*/ 3 h 617"/>
                  <a:gd name="T58" fmla="*/ 2 w 183"/>
                  <a:gd name="T59" fmla="*/ 3 h 617"/>
                  <a:gd name="T60" fmla="*/ 2 w 183"/>
                  <a:gd name="T61" fmla="*/ 4 h 617"/>
                  <a:gd name="T62" fmla="*/ 2 w 183"/>
                  <a:gd name="T63" fmla="*/ 5 h 617"/>
                  <a:gd name="T64" fmla="*/ 2 w 183"/>
                  <a:gd name="T65" fmla="*/ 5 h 617"/>
                  <a:gd name="T66" fmla="*/ 2 w 183"/>
                  <a:gd name="T67" fmla="*/ 6 h 617"/>
                  <a:gd name="T68" fmla="*/ 2 w 183"/>
                  <a:gd name="T69" fmla="*/ 6 h 617"/>
                  <a:gd name="T70" fmla="*/ 2 w 183"/>
                  <a:gd name="T71" fmla="*/ 7 h 617"/>
                  <a:gd name="T72" fmla="*/ 2 w 183"/>
                  <a:gd name="T73" fmla="*/ 7 h 617"/>
                  <a:gd name="T74" fmla="*/ 1 w 183"/>
                  <a:gd name="T75" fmla="*/ 7 h 617"/>
                  <a:gd name="T76" fmla="*/ 2 w 183"/>
                  <a:gd name="T77" fmla="*/ 8 h 617"/>
                  <a:gd name="T78" fmla="*/ 2 w 183"/>
                  <a:gd name="T79" fmla="*/ 8 h 61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3"/>
                  <a:gd name="T121" fmla="*/ 0 h 617"/>
                  <a:gd name="T122" fmla="*/ 183 w 183"/>
                  <a:gd name="T123" fmla="*/ 617 h 61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3" h="617">
                    <a:moveTo>
                      <a:pt x="125" y="617"/>
                    </a:moveTo>
                    <a:lnTo>
                      <a:pt x="118" y="606"/>
                    </a:lnTo>
                    <a:lnTo>
                      <a:pt x="107" y="600"/>
                    </a:lnTo>
                    <a:lnTo>
                      <a:pt x="92" y="596"/>
                    </a:lnTo>
                    <a:lnTo>
                      <a:pt x="72" y="593"/>
                    </a:lnTo>
                    <a:lnTo>
                      <a:pt x="51" y="593"/>
                    </a:lnTo>
                    <a:lnTo>
                      <a:pt x="26" y="598"/>
                    </a:lnTo>
                    <a:lnTo>
                      <a:pt x="16" y="603"/>
                    </a:lnTo>
                    <a:lnTo>
                      <a:pt x="16" y="602"/>
                    </a:lnTo>
                    <a:lnTo>
                      <a:pt x="20" y="556"/>
                    </a:lnTo>
                    <a:lnTo>
                      <a:pt x="16" y="480"/>
                    </a:lnTo>
                    <a:lnTo>
                      <a:pt x="8" y="394"/>
                    </a:lnTo>
                    <a:lnTo>
                      <a:pt x="6" y="287"/>
                    </a:lnTo>
                    <a:lnTo>
                      <a:pt x="11" y="190"/>
                    </a:lnTo>
                    <a:lnTo>
                      <a:pt x="6" y="135"/>
                    </a:lnTo>
                    <a:lnTo>
                      <a:pt x="3" y="103"/>
                    </a:lnTo>
                    <a:lnTo>
                      <a:pt x="0" y="66"/>
                    </a:lnTo>
                    <a:lnTo>
                      <a:pt x="0" y="33"/>
                    </a:lnTo>
                    <a:lnTo>
                      <a:pt x="6" y="0"/>
                    </a:lnTo>
                    <a:lnTo>
                      <a:pt x="37" y="3"/>
                    </a:lnTo>
                    <a:lnTo>
                      <a:pt x="127" y="8"/>
                    </a:lnTo>
                    <a:lnTo>
                      <a:pt x="181" y="8"/>
                    </a:lnTo>
                    <a:lnTo>
                      <a:pt x="179" y="8"/>
                    </a:lnTo>
                    <a:lnTo>
                      <a:pt x="183" y="42"/>
                    </a:lnTo>
                    <a:lnTo>
                      <a:pt x="183" y="69"/>
                    </a:lnTo>
                    <a:lnTo>
                      <a:pt x="178" y="115"/>
                    </a:lnTo>
                    <a:lnTo>
                      <a:pt x="169" y="156"/>
                    </a:lnTo>
                    <a:lnTo>
                      <a:pt x="168" y="190"/>
                    </a:lnTo>
                    <a:lnTo>
                      <a:pt x="169" y="234"/>
                    </a:lnTo>
                    <a:lnTo>
                      <a:pt x="173" y="276"/>
                    </a:lnTo>
                    <a:lnTo>
                      <a:pt x="176" y="329"/>
                    </a:lnTo>
                    <a:lnTo>
                      <a:pt x="169" y="374"/>
                    </a:lnTo>
                    <a:lnTo>
                      <a:pt x="160" y="415"/>
                    </a:lnTo>
                    <a:lnTo>
                      <a:pt x="151" y="448"/>
                    </a:lnTo>
                    <a:lnTo>
                      <a:pt x="132" y="501"/>
                    </a:lnTo>
                    <a:lnTo>
                      <a:pt x="126" y="533"/>
                    </a:lnTo>
                    <a:lnTo>
                      <a:pt x="122" y="565"/>
                    </a:lnTo>
                    <a:lnTo>
                      <a:pt x="120" y="597"/>
                    </a:lnTo>
                    <a:lnTo>
                      <a:pt x="122" y="608"/>
                    </a:lnTo>
                    <a:lnTo>
                      <a:pt x="125" y="61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99" name="Freeform 441"/>
              <p:cNvSpPr>
                <a:spLocks/>
              </p:cNvSpPr>
              <p:nvPr/>
            </p:nvSpPr>
            <p:spPr bwMode="auto">
              <a:xfrm>
                <a:off x="1119" y="3280"/>
                <a:ext cx="34" cy="183"/>
              </a:xfrm>
              <a:custGeom>
                <a:avLst/>
                <a:gdLst>
                  <a:gd name="T0" fmla="*/ 1 w 102"/>
                  <a:gd name="T1" fmla="*/ 7 h 549"/>
                  <a:gd name="T2" fmla="*/ 1 w 102"/>
                  <a:gd name="T3" fmla="*/ 0 h 549"/>
                  <a:gd name="T4" fmla="*/ 1 w 102"/>
                  <a:gd name="T5" fmla="*/ 0 h 549"/>
                  <a:gd name="T6" fmla="*/ 1 w 102"/>
                  <a:gd name="T7" fmla="*/ 0 h 549"/>
                  <a:gd name="T8" fmla="*/ 1 w 102"/>
                  <a:gd name="T9" fmla="*/ 0 h 549"/>
                  <a:gd name="T10" fmla="*/ 1 w 102"/>
                  <a:gd name="T11" fmla="*/ 0 h 549"/>
                  <a:gd name="T12" fmla="*/ 1 w 102"/>
                  <a:gd name="T13" fmla="*/ 0 h 549"/>
                  <a:gd name="T14" fmla="*/ 1 w 102"/>
                  <a:gd name="T15" fmla="*/ 0 h 549"/>
                  <a:gd name="T16" fmla="*/ 1 w 102"/>
                  <a:gd name="T17" fmla="*/ 0 h 549"/>
                  <a:gd name="T18" fmla="*/ 1 w 102"/>
                  <a:gd name="T19" fmla="*/ 0 h 549"/>
                  <a:gd name="T20" fmla="*/ 1 w 102"/>
                  <a:gd name="T21" fmla="*/ 0 h 549"/>
                  <a:gd name="T22" fmla="*/ 0 w 102"/>
                  <a:gd name="T23" fmla="*/ 0 h 549"/>
                  <a:gd name="T24" fmla="*/ 1 w 102"/>
                  <a:gd name="T25" fmla="*/ 0 h 549"/>
                  <a:gd name="T26" fmla="*/ 1 w 102"/>
                  <a:gd name="T27" fmla="*/ 1 h 549"/>
                  <a:gd name="T28" fmla="*/ 1 w 102"/>
                  <a:gd name="T29" fmla="*/ 1 h 549"/>
                  <a:gd name="T30" fmla="*/ 1 w 102"/>
                  <a:gd name="T31" fmla="*/ 1 h 549"/>
                  <a:gd name="T32" fmla="*/ 1 w 102"/>
                  <a:gd name="T33" fmla="*/ 1 h 549"/>
                  <a:gd name="T34" fmla="*/ 1 w 102"/>
                  <a:gd name="T35" fmla="*/ 1 h 549"/>
                  <a:gd name="T36" fmla="*/ 1 w 102"/>
                  <a:gd name="T37" fmla="*/ 1 h 549"/>
                  <a:gd name="T38" fmla="*/ 1 w 102"/>
                  <a:gd name="T39" fmla="*/ 1 h 549"/>
                  <a:gd name="T40" fmla="*/ 1 w 102"/>
                  <a:gd name="T41" fmla="*/ 1 h 549"/>
                  <a:gd name="T42" fmla="*/ 1 w 102"/>
                  <a:gd name="T43" fmla="*/ 1 h 549"/>
                  <a:gd name="T44" fmla="*/ 1 w 102"/>
                  <a:gd name="T45" fmla="*/ 1 h 549"/>
                  <a:gd name="T46" fmla="*/ 1 w 102"/>
                  <a:gd name="T47" fmla="*/ 1 h 549"/>
                  <a:gd name="T48" fmla="*/ 0 w 102"/>
                  <a:gd name="T49" fmla="*/ 1 h 549"/>
                  <a:gd name="T50" fmla="*/ 0 w 102"/>
                  <a:gd name="T51" fmla="*/ 1 h 549"/>
                  <a:gd name="T52" fmla="*/ 0 w 102"/>
                  <a:gd name="T53" fmla="*/ 1 h 549"/>
                  <a:gd name="T54" fmla="*/ 0 w 102"/>
                  <a:gd name="T55" fmla="*/ 1 h 549"/>
                  <a:gd name="T56" fmla="*/ 0 w 102"/>
                  <a:gd name="T57" fmla="*/ 2 h 549"/>
                  <a:gd name="T58" fmla="*/ 0 w 102"/>
                  <a:gd name="T59" fmla="*/ 2 h 549"/>
                  <a:gd name="T60" fmla="*/ 0 w 102"/>
                  <a:gd name="T61" fmla="*/ 2 h 549"/>
                  <a:gd name="T62" fmla="*/ 0 w 102"/>
                  <a:gd name="T63" fmla="*/ 2 h 549"/>
                  <a:gd name="T64" fmla="*/ 0 w 102"/>
                  <a:gd name="T65" fmla="*/ 2 h 549"/>
                  <a:gd name="T66" fmla="*/ 0 w 102"/>
                  <a:gd name="T67" fmla="*/ 2 h 549"/>
                  <a:gd name="T68" fmla="*/ 0 w 102"/>
                  <a:gd name="T69" fmla="*/ 4 h 549"/>
                  <a:gd name="T70" fmla="*/ 0 w 102"/>
                  <a:gd name="T71" fmla="*/ 5 h 549"/>
                  <a:gd name="T72" fmla="*/ 0 w 102"/>
                  <a:gd name="T73" fmla="*/ 5 h 549"/>
                  <a:gd name="T74" fmla="*/ 0 w 102"/>
                  <a:gd name="T75" fmla="*/ 6 h 549"/>
                  <a:gd name="T76" fmla="*/ 0 w 102"/>
                  <a:gd name="T77" fmla="*/ 6 h 549"/>
                  <a:gd name="T78" fmla="*/ 0 w 102"/>
                  <a:gd name="T79" fmla="*/ 6 h 549"/>
                  <a:gd name="T80" fmla="*/ 1 w 102"/>
                  <a:gd name="T81" fmla="*/ 7 h 549"/>
                  <a:gd name="T82" fmla="*/ 1 w 102"/>
                  <a:gd name="T83" fmla="*/ 7 h 5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2"/>
                  <a:gd name="T127" fmla="*/ 0 h 549"/>
                  <a:gd name="T128" fmla="*/ 102 w 102"/>
                  <a:gd name="T129" fmla="*/ 549 h 54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2" h="549">
                    <a:moveTo>
                      <a:pt x="67" y="549"/>
                    </a:moveTo>
                    <a:lnTo>
                      <a:pt x="102" y="21"/>
                    </a:lnTo>
                    <a:lnTo>
                      <a:pt x="97" y="24"/>
                    </a:lnTo>
                    <a:lnTo>
                      <a:pt x="89" y="25"/>
                    </a:lnTo>
                    <a:lnTo>
                      <a:pt x="83" y="24"/>
                    </a:lnTo>
                    <a:lnTo>
                      <a:pt x="78" y="21"/>
                    </a:lnTo>
                    <a:lnTo>
                      <a:pt x="69" y="9"/>
                    </a:lnTo>
                    <a:lnTo>
                      <a:pt x="63" y="0"/>
                    </a:lnTo>
                    <a:lnTo>
                      <a:pt x="55" y="5"/>
                    </a:lnTo>
                    <a:lnTo>
                      <a:pt x="48" y="11"/>
                    </a:lnTo>
                    <a:lnTo>
                      <a:pt x="43" y="21"/>
                    </a:lnTo>
                    <a:lnTo>
                      <a:pt x="37" y="32"/>
                    </a:lnTo>
                    <a:lnTo>
                      <a:pt x="48" y="37"/>
                    </a:lnTo>
                    <a:lnTo>
                      <a:pt x="58" y="46"/>
                    </a:lnTo>
                    <a:lnTo>
                      <a:pt x="67" y="54"/>
                    </a:lnTo>
                    <a:lnTo>
                      <a:pt x="74" y="65"/>
                    </a:lnTo>
                    <a:lnTo>
                      <a:pt x="78" y="80"/>
                    </a:lnTo>
                    <a:lnTo>
                      <a:pt x="80" y="92"/>
                    </a:lnTo>
                    <a:lnTo>
                      <a:pt x="78" y="106"/>
                    </a:lnTo>
                    <a:lnTo>
                      <a:pt x="74" y="117"/>
                    </a:lnTo>
                    <a:lnTo>
                      <a:pt x="68" y="121"/>
                    </a:lnTo>
                    <a:lnTo>
                      <a:pt x="60" y="121"/>
                    </a:lnTo>
                    <a:lnTo>
                      <a:pt x="51" y="118"/>
                    </a:lnTo>
                    <a:lnTo>
                      <a:pt x="43" y="114"/>
                    </a:lnTo>
                    <a:lnTo>
                      <a:pt x="37" y="107"/>
                    </a:lnTo>
                    <a:lnTo>
                      <a:pt x="25" y="98"/>
                    </a:lnTo>
                    <a:lnTo>
                      <a:pt x="36" y="106"/>
                    </a:lnTo>
                    <a:lnTo>
                      <a:pt x="38" y="117"/>
                    </a:lnTo>
                    <a:lnTo>
                      <a:pt x="38" y="128"/>
                    </a:lnTo>
                    <a:lnTo>
                      <a:pt x="36" y="144"/>
                    </a:lnTo>
                    <a:lnTo>
                      <a:pt x="30" y="150"/>
                    </a:lnTo>
                    <a:lnTo>
                      <a:pt x="22" y="151"/>
                    </a:lnTo>
                    <a:lnTo>
                      <a:pt x="15" y="150"/>
                    </a:lnTo>
                    <a:lnTo>
                      <a:pt x="12" y="151"/>
                    </a:lnTo>
                    <a:lnTo>
                      <a:pt x="0" y="323"/>
                    </a:lnTo>
                    <a:lnTo>
                      <a:pt x="3" y="420"/>
                    </a:lnTo>
                    <a:lnTo>
                      <a:pt x="8" y="440"/>
                    </a:lnTo>
                    <a:lnTo>
                      <a:pt x="12" y="462"/>
                    </a:lnTo>
                    <a:lnTo>
                      <a:pt x="22" y="488"/>
                    </a:lnTo>
                    <a:lnTo>
                      <a:pt x="37" y="516"/>
                    </a:lnTo>
                    <a:lnTo>
                      <a:pt x="50" y="534"/>
                    </a:lnTo>
                    <a:lnTo>
                      <a:pt x="67" y="549"/>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00" name="Freeform 442"/>
              <p:cNvSpPr>
                <a:spLocks/>
              </p:cNvSpPr>
              <p:nvPr/>
            </p:nvSpPr>
            <p:spPr bwMode="auto">
              <a:xfrm>
                <a:off x="1299" y="3258"/>
                <a:ext cx="34" cy="199"/>
              </a:xfrm>
              <a:custGeom>
                <a:avLst/>
                <a:gdLst>
                  <a:gd name="T0" fmla="*/ 1 w 103"/>
                  <a:gd name="T1" fmla="*/ 7 h 599"/>
                  <a:gd name="T2" fmla="*/ 0 w 103"/>
                  <a:gd name="T3" fmla="*/ 4 h 599"/>
                  <a:gd name="T4" fmla="*/ 0 w 103"/>
                  <a:gd name="T5" fmla="*/ 1 h 599"/>
                  <a:gd name="T6" fmla="*/ 0 w 103"/>
                  <a:gd name="T7" fmla="*/ 0 h 599"/>
                  <a:gd name="T8" fmla="*/ 0 w 103"/>
                  <a:gd name="T9" fmla="*/ 0 h 599"/>
                  <a:gd name="T10" fmla="*/ 0 w 103"/>
                  <a:gd name="T11" fmla="*/ 0 h 599"/>
                  <a:gd name="T12" fmla="*/ 1 w 103"/>
                  <a:gd name="T13" fmla="*/ 0 h 599"/>
                  <a:gd name="T14" fmla="*/ 1 w 103"/>
                  <a:gd name="T15" fmla="*/ 0 h 599"/>
                  <a:gd name="T16" fmla="*/ 1 w 103"/>
                  <a:gd name="T17" fmla="*/ 1 h 599"/>
                  <a:gd name="T18" fmla="*/ 1 w 103"/>
                  <a:gd name="T19" fmla="*/ 1 h 599"/>
                  <a:gd name="T20" fmla="*/ 1 w 103"/>
                  <a:gd name="T21" fmla="*/ 1 h 599"/>
                  <a:gd name="T22" fmla="*/ 1 w 103"/>
                  <a:gd name="T23" fmla="*/ 1 h 599"/>
                  <a:gd name="T24" fmla="*/ 1 w 103"/>
                  <a:gd name="T25" fmla="*/ 1 h 599"/>
                  <a:gd name="T26" fmla="*/ 1 w 103"/>
                  <a:gd name="T27" fmla="*/ 2 h 599"/>
                  <a:gd name="T28" fmla="*/ 1 w 103"/>
                  <a:gd name="T29" fmla="*/ 3 h 599"/>
                  <a:gd name="T30" fmla="*/ 1 w 103"/>
                  <a:gd name="T31" fmla="*/ 5 h 599"/>
                  <a:gd name="T32" fmla="*/ 1 w 103"/>
                  <a:gd name="T33" fmla="*/ 6 h 599"/>
                  <a:gd name="T34" fmla="*/ 1 w 103"/>
                  <a:gd name="T35" fmla="*/ 6 h 599"/>
                  <a:gd name="T36" fmla="*/ 1 w 103"/>
                  <a:gd name="T37" fmla="*/ 6 h 599"/>
                  <a:gd name="T38" fmla="*/ 1 w 103"/>
                  <a:gd name="T39" fmla="*/ 7 h 599"/>
                  <a:gd name="T40" fmla="*/ 1 w 103"/>
                  <a:gd name="T41" fmla="*/ 7 h 599"/>
                  <a:gd name="T42" fmla="*/ 1 w 103"/>
                  <a:gd name="T43" fmla="*/ 7 h 599"/>
                  <a:gd name="T44" fmla="*/ 1 w 103"/>
                  <a:gd name="T45" fmla="*/ 7 h 599"/>
                  <a:gd name="T46" fmla="*/ 1 w 103"/>
                  <a:gd name="T47" fmla="*/ 7 h 599"/>
                  <a:gd name="T48" fmla="*/ 1 w 103"/>
                  <a:gd name="T49" fmla="*/ 7 h 5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3"/>
                  <a:gd name="T76" fmla="*/ 0 h 599"/>
                  <a:gd name="T77" fmla="*/ 103 w 103"/>
                  <a:gd name="T78" fmla="*/ 599 h 5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3" h="599">
                    <a:moveTo>
                      <a:pt x="68" y="594"/>
                    </a:moveTo>
                    <a:lnTo>
                      <a:pt x="26" y="337"/>
                    </a:lnTo>
                    <a:lnTo>
                      <a:pt x="4" y="109"/>
                    </a:lnTo>
                    <a:lnTo>
                      <a:pt x="0" y="1"/>
                    </a:lnTo>
                    <a:lnTo>
                      <a:pt x="0" y="0"/>
                    </a:lnTo>
                    <a:lnTo>
                      <a:pt x="37" y="15"/>
                    </a:lnTo>
                    <a:lnTo>
                      <a:pt x="52" y="25"/>
                    </a:lnTo>
                    <a:lnTo>
                      <a:pt x="65" y="34"/>
                    </a:lnTo>
                    <a:lnTo>
                      <a:pt x="77" y="46"/>
                    </a:lnTo>
                    <a:lnTo>
                      <a:pt x="85" y="56"/>
                    </a:lnTo>
                    <a:lnTo>
                      <a:pt x="89" y="67"/>
                    </a:lnTo>
                    <a:lnTo>
                      <a:pt x="97" y="89"/>
                    </a:lnTo>
                    <a:lnTo>
                      <a:pt x="99" y="111"/>
                    </a:lnTo>
                    <a:lnTo>
                      <a:pt x="103" y="175"/>
                    </a:lnTo>
                    <a:lnTo>
                      <a:pt x="103" y="250"/>
                    </a:lnTo>
                    <a:lnTo>
                      <a:pt x="103" y="422"/>
                    </a:lnTo>
                    <a:lnTo>
                      <a:pt x="99" y="454"/>
                    </a:lnTo>
                    <a:lnTo>
                      <a:pt x="99" y="494"/>
                    </a:lnTo>
                    <a:lnTo>
                      <a:pt x="97" y="514"/>
                    </a:lnTo>
                    <a:lnTo>
                      <a:pt x="92" y="540"/>
                    </a:lnTo>
                    <a:lnTo>
                      <a:pt x="91" y="551"/>
                    </a:lnTo>
                    <a:lnTo>
                      <a:pt x="88" y="564"/>
                    </a:lnTo>
                    <a:lnTo>
                      <a:pt x="81" y="582"/>
                    </a:lnTo>
                    <a:lnTo>
                      <a:pt x="71" y="599"/>
                    </a:lnTo>
                    <a:lnTo>
                      <a:pt x="68" y="594"/>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01" name="Freeform 443"/>
              <p:cNvSpPr>
                <a:spLocks/>
              </p:cNvSpPr>
              <p:nvPr/>
            </p:nvSpPr>
            <p:spPr bwMode="auto">
              <a:xfrm>
                <a:off x="1111" y="3236"/>
                <a:ext cx="89" cy="94"/>
              </a:xfrm>
              <a:custGeom>
                <a:avLst/>
                <a:gdLst>
                  <a:gd name="T0" fmla="*/ 2 w 268"/>
                  <a:gd name="T1" fmla="*/ 1 h 281"/>
                  <a:gd name="T2" fmla="*/ 2 w 268"/>
                  <a:gd name="T3" fmla="*/ 1 h 281"/>
                  <a:gd name="T4" fmla="*/ 2 w 268"/>
                  <a:gd name="T5" fmla="*/ 2 h 281"/>
                  <a:gd name="T6" fmla="*/ 1 w 268"/>
                  <a:gd name="T7" fmla="*/ 2 h 281"/>
                  <a:gd name="T8" fmla="*/ 1 w 268"/>
                  <a:gd name="T9" fmla="*/ 2 h 281"/>
                  <a:gd name="T10" fmla="*/ 1 w 268"/>
                  <a:gd name="T11" fmla="*/ 2 h 281"/>
                  <a:gd name="T12" fmla="*/ 1 w 268"/>
                  <a:gd name="T13" fmla="*/ 2 h 281"/>
                  <a:gd name="T14" fmla="*/ 1 w 268"/>
                  <a:gd name="T15" fmla="*/ 2 h 281"/>
                  <a:gd name="T16" fmla="*/ 1 w 268"/>
                  <a:gd name="T17" fmla="*/ 2 h 281"/>
                  <a:gd name="T18" fmla="*/ 1 w 268"/>
                  <a:gd name="T19" fmla="*/ 2 h 281"/>
                  <a:gd name="T20" fmla="*/ 1 w 268"/>
                  <a:gd name="T21" fmla="*/ 3 h 281"/>
                  <a:gd name="T22" fmla="*/ 1 w 268"/>
                  <a:gd name="T23" fmla="*/ 3 h 281"/>
                  <a:gd name="T24" fmla="*/ 1 w 268"/>
                  <a:gd name="T25" fmla="*/ 3 h 281"/>
                  <a:gd name="T26" fmla="*/ 1 w 268"/>
                  <a:gd name="T27" fmla="*/ 3 h 281"/>
                  <a:gd name="T28" fmla="*/ 1 w 268"/>
                  <a:gd name="T29" fmla="*/ 3 h 281"/>
                  <a:gd name="T30" fmla="*/ 1 w 268"/>
                  <a:gd name="T31" fmla="*/ 3 h 281"/>
                  <a:gd name="T32" fmla="*/ 1 w 268"/>
                  <a:gd name="T33" fmla="*/ 3 h 281"/>
                  <a:gd name="T34" fmla="*/ 1 w 268"/>
                  <a:gd name="T35" fmla="*/ 3 h 281"/>
                  <a:gd name="T36" fmla="*/ 0 w 268"/>
                  <a:gd name="T37" fmla="*/ 3 h 281"/>
                  <a:gd name="T38" fmla="*/ 0 w 268"/>
                  <a:gd name="T39" fmla="*/ 3 h 281"/>
                  <a:gd name="T40" fmla="*/ 0 w 268"/>
                  <a:gd name="T41" fmla="*/ 3 h 281"/>
                  <a:gd name="T42" fmla="*/ 0 w 268"/>
                  <a:gd name="T43" fmla="*/ 3 h 281"/>
                  <a:gd name="T44" fmla="*/ 0 w 268"/>
                  <a:gd name="T45" fmla="*/ 3 h 281"/>
                  <a:gd name="T46" fmla="*/ 0 w 268"/>
                  <a:gd name="T47" fmla="*/ 2 h 281"/>
                  <a:gd name="T48" fmla="*/ 0 w 268"/>
                  <a:gd name="T49" fmla="*/ 2 h 281"/>
                  <a:gd name="T50" fmla="*/ 0 w 268"/>
                  <a:gd name="T51" fmla="*/ 2 h 281"/>
                  <a:gd name="T52" fmla="*/ 1 w 268"/>
                  <a:gd name="T53" fmla="*/ 1 h 281"/>
                  <a:gd name="T54" fmla="*/ 1 w 268"/>
                  <a:gd name="T55" fmla="*/ 0 h 281"/>
                  <a:gd name="T56" fmla="*/ 2 w 268"/>
                  <a:gd name="T57" fmla="*/ 0 h 281"/>
                  <a:gd name="T58" fmla="*/ 2 w 268"/>
                  <a:gd name="T59" fmla="*/ 0 h 281"/>
                  <a:gd name="T60" fmla="*/ 3 w 268"/>
                  <a:gd name="T61" fmla="*/ 0 h 281"/>
                  <a:gd name="T62" fmla="*/ 3 w 268"/>
                  <a:gd name="T63" fmla="*/ 0 h 28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68"/>
                  <a:gd name="T97" fmla="*/ 0 h 281"/>
                  <a:gd name="T98" fmla="*/ 268 w 268"/>
                  <a:gd name="T99" fmla="*/ 281 h 28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68" h="281">
                    <a:moveTo>
                      <a:pt x="268" y="20"/>
                    </a:moveTo>
                    <a:lnTo>
                      <a:pt x="165" y="66"/>
                    </a:lnTo>
                    <a:lnTo>
                      <a:pt x="165" y="77"/>
                    </a:lnTo>
                    <a:lnTo>
                      <a:pt x="161" y="98"/>
                    </a:lnTo>
                    <a:lnTo>
                      <a:pt x="151" y="119"/>
                    </a:lnTo>
                    <a:lnTo>
                      <a:pt x="142" y="137"/>
                    </a:lnTo>
                    <a:lnTo>
                      <a:pt x="125" y="152"/>
                    </a:lnTo>
                    <a:lnTo>
                      <a:pt x="121" y="153"/>
                    </a:lnTo>
                    <a:lnTo>
                      <a:pt x="114" y="155"/>
                    </a:lnTo>
                    <a:lnTo>
                      <a:pt x="107" y="153"/>
                    </a:lnTo>
                    <a:lnTo>
                      <a:pt x="102" y="151"/>
                    </a:lnTo>
                    <a:lnTo>
                      <a:pt x="94" y="139"/>
                    </a:lnTo>
                    <a:lnTo>
                      <a:pt x="87" y="131"/>
                    </a:lnTo>
                    <a:lnTo>
                      <a:pt x="79" y="135"/>
                    </a:lnTo>
                    <a:lnTo>
                      <a:pt x="72" y="140"/>
                    </a:lnTo>
                    <a:lnTo>
                      <a:pt x="67" y="151"/>
                    </a:lnTo>
                    <a:lnTo>
                      <a:pt x="61" y="163"/>
                    </a:lnTo>
                    <a:lnTo>
                      <a:pt x="72" y="166"/>
                    </a:lnTo>
                    <a:lnTo>
                      <a:pt x="82" y="176"/>
                    </a:lnTo>
                    <a:lnTo>
                      <a:pt x="91" y="184"/>
                    </a:lnTo>
                    <a:lnTo>
                      <a:pt x="98" y="195"/>
                    </a:lnTo>
                    <a:lnTo>
                      <a:pt x="102" y="210"/>
                    </a:lnTo>
                    <a:lnTo>
                      <a:pt x="105" y="223"/>
                    </a:lnTo>
                    <a:lnTo>
                      <a:pt x="102" y="236"/>
                    </a:lnTo>
                    <a:lnTo>
                      <a:pt x="98" y="247"/>
                    </a:lnTo>
                    <a:lnTo>
                      <a:pt x="92" y="251"/>
                    </a:lnTo>
                    <a:lnTo>
                      <a:pt x="85" y="251"/>
                    </a:lnTo>
                    <a:lnTo>
                      <a:pt x="75" y="249"/>
                    </a:lnTo>
                    <a:lnTo>
                      <a:pt x="67" y="244"/>
                    </a:lnTo>
                    <a:lnTo>
                      <a:pt x="61" y="238"/>
                    </a:lnTo>
                    <a:lnTo>
                      <a:pt x="49" y="228"/>
                    </a:lnTo>
                    <a:lnTo>
                      <a:pt x="60" y="236"/>
                    </a:lnTo>
                    <a:lnTo>
                      <a:pt x="62" y="248"/>
                    </a:lnTo>
                    <a:lnTo>
                      <a:pt x="62" y="258"/>
                    </a:lnTo>
                    <a:lnTo>
                      <a:pt x="60" y="274"/>
                    </a:lnTo>
                    <a:lnTo>
                      <a:pt x="54" y="280"/>
                    </a:lnTo>
                    <a:lnTo>
                      <a:pt x="46" y="281"/>
                    </a:lnTo>
                    <a:lnTo>
                      <a:pt x="39" y="280"/>
                    </a:lnTo>
                    <a:lnTo>
                      <a:pt x="26" y="270"/>
                    </a:lnTo>
                    <a:lnTo>
                      <a:pt x="16" y="259"/>
                    </a:lnTo>
                    <a:lnTo>
                      <a:pt x="8" y="250"/>
                    </a:lnTo>
                    <a:lnTo>
                      <a:pt x="1" y="234"/>
                    </a:lnTo>
                    <a:lnTo>
                      <a:pt x="0" y="221"/>
                    </a:lnTo>
                    <a:lnTo>
                      <a:pt x="1" y="208"/>
                    </a:lnTo>
                    <a:lnTo>
                      <a:pt x="4" y="197"/>
                    </a:lnTo>
                    <a:lnTo>
                      <a:pt x="14" y="208"/>
                    </a:lnTo>
                    <a:lnTo>
                      <a:pt x="4" y="196"/>
                    </a:lnTo>
                    <a:lnTo>
                      <a:pt x="1" y="184"/>
                    </a:lnTo>
                    <a:lnTo>
                      <a:pt x="0" y="173"/>
                    </a:lnTo>
                    <a:lnTo>
                      <a:pt x="0" y="162"/>
                    </a:lnTo>
                    <a:lnTo>
                      <a:pt x="6" y="146"/>
                    </a:lnTo>
                    <a:lnTo>
                      <a:pt x="13" y="130"/>
                    </a:lnTo>
                    <a:lnTo>
                      <a:pt x="32" y="103"/>
                    </a:lnTo>
                    <a:lnTo>
                      <a:pt x="49" y="84"/>
                    </a:lnTo>
                    <a:lnTo>
                      <a:pt x="67" y="67"/>
                    </a:lnTo>
                    <a:lnTo>
                      <a:pt x="113" y="33"/>
                    </a:lnTo>
                    <a:lnTo>
                      <a:pt x="166" y="1"/>
                    </a:lnTo>
                    <a:lnTo>
                      <a:pt x="168" y="0"/>
                    </a:lnTo>
                    <a:lnTo>
                      <a:pt x="179" y="7"/>
                    </a:lnTo>
                    <a:lnTo>
                      <a:pt x="192" y="11"/>
                    </a:lnTo>
                    <a:lnTo>
                      <a:pt x="217" y="13"/>
                    </a:lnTo>
                    <a:lnTo>
                      <a:pt x="243" y="11"/>
                    </a:lnTo>
                    <a:lnTo>
                      <a:pt x="257" y="7"/>
                    </a:lnTo>
                    <a:lnTo>
                      <a:pt x="268" y="4"/>
                    </a:lnTo>
                    <a:lnTo>
                      <a:pt x="268"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02" name="Freeform 444"/>
              <p:cNvSpPr>
                <a:spLocks/>
              </p:cNvSpPr>
              <p:nvPr/>
            </p:nvSpPr>
            <p:spPr bwMode="auto">
              <a:xfrm>
                <a:off x="1200" y="3233"/>
                <a:ext cx="59" cy="39"/>
              </a:xfrm>
              <a:custGeom>
                <a:avLst/>
                <a:gdLst>
                  <a:gd name="T0" fmla="*/ 2 w 177"/>
                  <a:gd name="T1" fmla="*/ 0 h 116"/>
                  <a:gd name="T2" fmla="*/ 2 w 177"/>
                  <a:gd name="T3" fmla="*/ 0 h 116"/>
                  <a:gd name="T4" fmla="*/ 2 w 177"/>
                  <a:gd name="T5" fmla="*/ 0 h 116"/>
                  <a:gd name="T6" fmla="*/ 2 w 177"/>
                  <a:gd name="T7" fmla="*/ 0 h 116"/>
                  <a:gd name="T8" fmla="*/ 1 w 177"/>
                  <a:gd name="T9" fmla="*/ 0 h 116"/>
                  <a:gd name="T10" fmla="*/ 1 w 177"/>
                  <a:gd name="T11" fmla="*/ 0 h 116"/>
                  <a:gd name="T12" fmla="*/ 1 w 177"/>
                  <a:gd name="T13" fmla="*/ 0 h 116"/>
                  <a:gd name="T14" fmla="*/ 1 w 177"/>
                  <a:gd name="T15" fmla="*/ 0 h 116"/>
                  <a:gd name="T16" fmla="*/ 0 w 177"/>
                  <a:gd name="T17" fmla="*/ 0 h 116"/>
                  <a:gd name="T18" fmla="*/ 0 w 177"/>
                  <a:gd name="T19" fmla="*/ 0 h 116"/>
                  <a:gd name="T20" fmla="*/ 0 w 177"/>
                  <a:gd name="T21" fmla="*/ 0 h 116"/>
                  <a:gd name="T22" fmla="*/ 0 w 177"/>
                  <a:gd name="T23" fmla="*/ 0 h 116"/>
                  <a:gd name="T24" fmla="*/ 0 w 177"/>
                  <a:gd name="T25" fmla="*/ 1 h 116"/>
                  <a:gd name="T26" fmla="*/ 0 w 177"/>
                  <a:gd name="T27" fmla="*/ 1 h 116"/>
                  <a:gd name="T28" fmla="*/ 0 w 177"/>
                  <a:gd name="T29" fmla="*/ 1 h 116"/>
                  <a:gd name="T30" fmla="*/ 0 w 177"/>
                  <a:gd name="T31" fmla="*/ 1 h 116"/>
                  <a:gd name="T32" fmla="*/ 0 w 177"/>
                  <a:gd name="T33" fmla="*/ 1 h 116"/>
                  <a:gd name="T34" fmla="*/ 0 w 177"/>
                  <a:gd name="T35" fmla="*/ 1 h 116"/>
                  <a:gd name="T36" fmla="*/ 0 w 177"/>
                  <a:gd name="T37" fmla="*/ 1 h 116"/>
                  <a:gd name="T38" fmla="*/ 0 w 177"/>
                  <a:gd name="T39" fmla="*/ 1 h 116"/>
                  <a:gd name="T40" fmla="*/ 1 w 177"/>
                  <a:gd name="T41" fmla="*/ 1 h 116"/>
                  <a:gd name="T42" fmla="*/ 1 w 177"/>
                  <a:gd name="T43" fmla="*/ 1 h 116"/>
                  <a:gd name="T44" fmla="*/ 1 w 177"/>
                  <a:gd name="T45" fmla="*/ 1 h 116"/>
                  <a:gd name="T46" fmla="*/ 1 w 177"/>
                  <a:gd name="T47" fmla="*/ 1 h 116"/>
                  <a:gd name="T48" fmla="*/ 2 w 177"/>
                  <a:gd name="T49" fmla="*/ 1 h 116"/>
                  <a:gd name="T50" fmla="*/ 2 w 177"/>
                  <a:gd name="T51" fmla="*/ 1 h 116"/>
                  <a:gd name="T52" fmla="*/ 2 w 177"/>
                  <a:gd name="T53" fmla="*/ 1 h 116"/>
                  <a:gd name="T54" fmla="*/ 2 w 177"/>
                  <a:gd name="T55" fmla="*/ 1 h 116"/>
                  <a:gd name="T56" fmla="*/ 2 w 177"/>
                  <a:gd name="T57" fmla="*/ 1 h 116"/>
                  <a:gd name="T58" fmla="*/ 2 w 177"/>
                  <a:gd name="T59" fmla="*/ 1 h 116"/>
                  <a:gd name="T60" fmla="*/ 2 w 177"/>
                  <a:gd name="T61" fmla="*/ 1 h 116"/>
                  <a:gd name="T62" fmla="*/ 2 w 177"/>
                  <a:gd name="T63" fmla="*/ 0 h 1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7"/>
                  <a:gd name="T97" fmla="*/ 0 h 116"/>
                  <a:gd name="T98" fmla="*/ 177 w 177"/>
                  <a:gd name="T99" fmla="*/ 116 h 11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7" h="116">
                    <a:moveTo>
                      <a:pt x="177" y="2"/>
                    </a:moveTo>
                    <a:lnTo>
                      <a:pt x="160" y="14"/>
                    </a:lnTo>
                    <a:lnTo>
                      <a:pt x="147" y="21"/>
                    </a:lnTo>
                    <a:lnTo>
                      <a:pt x="131" y="27"/>
                    </a:lnTo>
                    <a:lnTo>
                      <a:pt x="109" y="32"/>
                    </a:lnTo>
                    <a:lnTo>
                      <a:pt x="90" y="33"/>
                    </a:lnTo>
                    <a:lnTo>
                      <a:pt x="66" y="29"/>
                    </a:lnTo>
                    <a:lnTo>
                      <a:pt x="49" y="24"/>
                    </a:lnTo>
                    <a:lnTo>
                      <a:pt x="30" y="17"/>
                    </a:lnTo>
                    <a:lnTo>
                      <a:pt x="16" y="10"/>
                    </a:lnTo>
                    <a:lnTo>
                      <a:pt x="2" y="0"/>
                    </a:lnTo>
                    <a:lnTo>
                      <a:pt x="0" y="0"/>
                    </a:lnTo>
                    <a:lnTo>
                      <a:pt x="2" y="46"/>
                    </a:lnTo>
                    <a:lnTo>
                      <a:pt x="2" y="49"/>
                    </a:lnTo>
                    <a:lnTo>
                      <a:pt x="0" y="65"/>
                    </a:lnTo>
                    <a:lnTo>
                      <a:pt x="0" y="78"/>
                    </a:lnTo>
                    <a:lnTo>
                      <a:pt x="8" y="87"/>
                    </a:lnTo>
                    <a:lnTo>
                      <a:pt x="16" y="95"/>
                    </a:lnTo>
                    <a:lnTo>
                      <a:pt x="26" y="102"/>
                    </a:lnTo>
                    <a:lnTo>
                      <a:pt x="39" y="107"/>
                    </a:lnTo>
                    <a:lnTo>
                      <a:pt x="59" y="113"/>
                    </a:lnTo>
                    <a:lnTo>
                      <a:pt x="77" y="116"/>
                    </a:lnTo>
                    <a:lnTo>
                      <a:pt x="103" y="116"/>
                    </a:lnTo>
                    <a:lnTo>
                      <a:pt x="118" y="115"/>
                    </a:lnTo>
                    <a:lnTo>
                      <a:pt x="131" y="112"/>
                    </a:lnTo>
                    <a:lnTo>
                      <a:pt x="147" y="107"/>
                    </a:lnTo>
                    <a:lnTo>
                      <a:pt x="158" y="100"/>
                    </a:lnTo>
                    <a:lnTo>
                      <a:pt x="170" y="88"/>
                    </a:lnTo>
                    <a:lnTo>
                      <a:pt x="176" y="75"/>
                    </a:lnTo>
                    <a:lnTo>
                      <a:pt x="177" y="63"/>
                    </a:lnTo>
                    <a:lnTo>
                      <a:pt x="177" y="65"/>
                    </a:lnTo>
                    <a:lnTo>
                      <a:pt x="177" y="2"/>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03" name="Freeform 445"/>
              <p:cNvSpPr>
                <a:spLocks/>
              </p:cNvSpPr>
              <p:nvPr/>
            </p:nvSpPr>
            <p:spPr bwMode="auto">
              <a:xfrm>
                <a:off x="1508" y="3828"/>
                <a:ext cx="72" cy="79"/>
              </a:xfrm>
              <a:custGeom>
                <a:avLst/>
                <a:gdLst>
                  <a:gd name="T0" fmla="*/ 2 w 218"/>
                  <a:gd name="T1" fmla="*/ 1 h 238"/>
                  <a:gd name="T2" fmla="*/ 3 w 218"/>
                  <a:gd name="T3" fmla="*/ 1 h 238"/>
                  <a:gd name="T4" fmla="*/ 3 w 218"/>
                  <a:gd name="T5" fmla="*/ 2 h 238"/>
                  <a:gd name="T6" fmla="*/ 3 w 218"/>
                  <a:gd name="T7" fmla="*/ 2 h 238"/>
                  <a:gd name="T8" fmla="*/ 3 w 218"/>
                  <a:gd name="T9" fmla="*/ 2 h 238"/>
                  <a:gd name="T10" fmla="*/ 3 w 218"/>
                  <a:gd name="T11" fmla="*/ 3 h 238"/>
                  <a:gd name="T12" fmla="*/ 3 w 218"/>
                  <a:gd name="T13" fmla="*/ 3 h 238"/>
                  <a:gd name="T14" fmla="*/ 2 w 218"/>
                  <a:gd name="T15" fmla="*/ 3 h 238"/>
                  <a:gd name="T16" fmla="*/ 2 w 218"/>
                  <a:gd name="T17" fmla="*/ 3 h 238"/>
                  <a:gd name="T18" fmla="*/ 2 w 218"/>
                  <a:gd name="T19" fmla="*/ 3 h 238"/>
                  <a:gd name="T20" fmla="*/ 2 w 218"/>
                  <a:gd name="T21" fmla="*/ 3 h 238"/>
                  <a:gd name="T22" fmla="*/ 2 w 218"/>
                  <a:gd name="T23" fmla="*/ 3 h 238"/>
                  <a:gd name="T24" fmla="*/ 2 w 218"/>
                  <a:gd name="T25" fmla="*/ 3 h 238"/>
                  <a:gd name="T26" fmla="*/ 1 w 218"/>
                  <a:gd name="T27" fmla="*/ 3 h 238"/>
                  <a:gd name="T28" fmla="*/ 1 w 218"/>
                  <a:gd name="T29" fmla="*/ 3 h 238"/>
                  <a:gd name="T30" fmla="*/ 1 w 218"/>
                  <a:gd name="T31" fmla="*/ 3 h 238"/>
                  <a:gd name="T32" fmla="*/ 1 w 218"/>
                  <a:gd name="T33" fmla="*/ 3 h 238"/>
                  <a:gd name="T34" fmla="*/ 0 w 218"/>
                  <a:gd name="T35" fmla="*/ 3 h 238"/>
                  <a:gd name="T36" fmla="*/ 0 w 218"/>
                  <a:gd name="T37" fmla="*/ 3 h 238"/>
                  <a:gd name="T38" fmla="*/ 0 w 218"/>
                  <a:gd name="T39" fmla="*/ 2 h 238"/>
                  <a:gd name="T40" fmla="*/ 0 w 218"/>
                  <a:gd name="T41" fmla="*/ 2 h 238"/>
                  <a:gd name="T42" fmla="*/ 0 w 218"/>
                  <a:gd name="T43" fmla="*/ 2 h 238"/>
                  <a:gd name="T44" fmla="*/ 0 w 218"/>
                  <a:gd name="T45" fmla="*/ 2 h 238"/>
                  <a:gd name="T46" fmla="*/ 0 w 218"/>
                  <a:gd name="T47" fmla="*/ 1 h 238"/>
                  <a:gd name="T48" fmla="*/ 0 w 218"/>
                  <a:gd name="T49" fmla="*/ 1 h 238"/>
                  <a:gd name="T50" fmla="*/ 0 w 218"/>
                  <a:gd name="T51" fmla="*/ 1 h 238"/>
                  <a:gd name="T52" fmla="*/ 0 w 218"/>
                  <a:gd name="T53" fmla="*/ 0 h 238"/>
                  <a:gd name="T54" fmla="*/ 1 w 218"/>
                  <a:gd name="T55" fmla="*/ 0 h 238"/>
                  <a:gd name="T56" fmla="*/ 1 w 218"/>
                  <a:gd name="T57" fmla="*/ 0 h 238"/>
                  <a:gd name="T58" fmla="*/ 1 w 218"/>
                  <a:gd name="T59" fmla="*/ 0 h 238"/>
                  <a:gd name="T60" fmla="*/ 2 w 218"/>
                  <a:gd name="T61" fmla="*/ 0 h 238"/>
                  <a:gd name="T62" fmla="*/ 2 w 218"/>
                  <a:gd name="T63" fmla="*/ 0 h 238"/>
                  <a:gd name="T64" fmla="*/ 2 w 218"/>
                  <a:gd name="T65" fmla="*/ 0 h 238"/>
                  <a:gd name="T66" fmla="*/ 2 w 218"/>
                  <a:gd name="T67" fmla="*/ 0 h 238"/>
                  <a:gd name="T68" fmla="*/ 2 w 218"/>
                  <a:gd name="T69" fmla="*/ 0 h 238"/>
                  <a:gd name="T70" fmla="*/ 2 w 218"/>
                  <a:gd name="T71" fmla="*/ 0 h 238"/>
                  <a:gd name="T72" fmla="*/ 2 w 218"/>
                  <a:gd name="T73" fmla="*/ 1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18"/>
                  <a:gd name="T112" fmla="*/ 0 h 238"/>
                  <a:gd name="T113" fmla="*/ 218 w 218"/>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18" h="238">
                    <a:moveTo>
                      <a:pt x="192" y="66"/>
                    </a:moveTo>
                    <a:lnTo>
                      <a:pt x="211" y="118"/>
                    </a:lnTo>
                    <a:lnTo>
                      <a:pt x="217" y="142"/>
                    </a:lnTo>
                    <a:lnTo>
                      <a:pt x="218" y="174"/>
                    </a:lnTo>
                    <a:lnTo>
                      <a:pt x="217" y="194"/>
                    </a:lnTo>
                    <a:lnTo>
                      <a:pt x="214" y="207"/>
                    </a:lnTo>
                    <a:lnTo>
                      <a:pt x="208" y="217"/>
                    </a:lnTo>
                    <a:lnTo>
                      <a:pt x="202" y="222"/>
                    </a:lnTo>
                    <a:lnTo>
                      <a:pt x="196" y="227"/>
                    </a:lnTo>
                    <a:lnTo>
                      <a:pt x="189" y="231"/>
                    </a:lnTo>
                    <a:lnTo>
                      <a:pt x="182" y="233"/>
                    </a:lnTo>
                    <a:lnTo>
                      <a:pt x="163" y="237"/>
                    </a:lnTo>
                    <a:lnTo>
                      <a:pt x="142" y="238"/>
                    </a:lnTo>
                    <a:lnTo>
                      <a:pt x="103" y="238"/>
                    </a:lnTo>
                    <a:lnTo>
                      <a:pt x="77" y="236"/>
                    </a:lnTo>
                    <a:lnTo>
                      <a:pt x="63" y="233"/>
                    </a:lnTo>
                    <a:lnTo>
                      <a:pt x="49" y="229"/>
                    </a:lnTo>
                    <a:lnTo>
                      <a:pt x="34" y="221"/>
                    </a:lnTo>
                    <a:lnTo>
                      <a:pt x="24" y="210"/>
                    </a:lnTo>
                    <a:lnTo>
                      <a:pt x="14" y="200"/>
                    </a:lnTo>
                    <a:lnTo>
                      <a:pt x="9" y="185"/>
                    </a:lnTo>
                    <a:lnTo>
                      <a:pt x="5" y="168"/>
                    </a:lnTo>
                    <a:lnTo>
                      <a:pt x="0" y="154"/>
                    </a:lnTo>
                    <a:lnTo>
                      <a:pt x="0" y="109"/>
                    </a:lnTo>
                    <a:lnTo>
                      <a:pt x="1" y="66"/>
                    </a:lnTo>
                    <a:lnTo>
                      <a:pt x="18" y="45"/>
                    </a:lnTo>
                    <a:lnTo>
                      <a:pt x="34" y="29"/>
                    </a:lnTo>
                    <a:lnTo>
                      <a:pt x="65" y="11"/>
                    </a:lnTo>
                    <a:lnTo>
                      <a:pt x="91" y="4"/>
                    </a:lnTo>
                    <a:lnTo>
                      <a:pt x="118" y="0"/>
                    </a:lnTo>
                    <a:lnTo>
                      <a:pt x="130" y="1"/>
                    </a:lnTo>
                    <a:lnTo>
                      <a:pt x="141" y="4"/>
                    </a:lnTo>
                    <a:lnTo>
                      <a:pt x="149" y="7"/>
                    </a:lnTo>
                    <a:lnTo>
                      <a:pt x="156" y="12"/>
                    </a:lnTo>
                    <a:lnTo>
                      <a:pt x="168" y="23"/>
                    </a:lnTo>
                    <a:lnTo>
                      <a:pt x="176" y="36"/>
                    </a:lnTo>
                    <a:lnTo>
                      <a:pt x="192" y="6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04" name="Freeform 446"/>
              <p:cNvSpPr>
                <a:spLocks/>
              </p:cNvSpPr>
              <p:nvPr/>
            </p:nvSpPr>
            <p:spPr bwMode="auto">
              <a:xfrm>
                <a:off x="1156" y="3104"/>
                <a:ext cx="147" cy="137"/>
              </a:xfrm>
              <a:custGeom>
                <a:avLst/>
                <a:gdLst>
                  <a:gd name="T0" fmla="*/ 2 w 441"/>
                  <a:gd name="T1" fmla="*/ 5 h 410"/>
                  <a:gd name="T2" fmla="*/ 1 w 441"/>
                  <a:gd name="T3" fmla="*/ 5 h 410"/>
                  <a:gd name="T4" fmla="*/ 1 w 441"/>
                  <a:gd name="T5" fmla="*/ 5 h 410"/>
                  <a:gd name="T6" fmla="*/ 0 w 441"/>
                  <a:gd name="T7" fmla="*/ 5 h 410"/>
                  <a:gd name="T8" fmla="*/ 0 w 441"/>
                  <a:gd name="T9" fmla="*/ 5 h 410"/>
                  <a:gd name="T10" fmla="*/ 0 w 441"/>
                  <a:gd name="T11" fmla="*/ 4 h 410"/>
                  <a:gd name="T12" fmla="*/ 0 w 441"/>
                  <a:gd name="T13" fmla="*/ 4 h 410"/>
                  <a:gd name="T14" fmla="*/ 0 w 441"/>
                  <a:gd name="T15" fmla="*/ 3 h 410"/>
                  <a:gd name="T16" fmla="*/ 0 w 441"/>
                  <a:gd name="T17" fmla="*/ 2 h 410"/>
                  <a:gd name="T18" fmla="*/ 0 w 441"/>
                  <a:gd name="T19" fmla="*/ 1 h 410"/>
                  <a:gd name="T20" fmla="*/ 1 w 441"/>
                  <a:gd name="T21" fmla="*/ 1 h 410"/>
                  <a:gd name="T22" fmla="*/ 1 w 441"/>
                  <a:gd name="T23" fmla="*/ 1 h 410"/>
                  <a:gd name="T24" fmla="*/ 1 w 441"/>
                  <a:gd name="T25" fmla="*/ 0 h 410"/>
                  <a:gd name="T26" fmla="*/ 2 w 441"/>
                  <a:gd name="T27" fmla="*/ 0 h 410"/>
                  <a:gd name="T28" fmla="*/ 2 w 441"/>
                  <a:gd name="T29" fmla="*/ 0 h 410"/>
                  <a:gd name="T30" fmla="*/ 3 w 441"/>
                  <a:gd name="T31" fmla="*/ 0 h 410"/>
                  <a:gd name="T32" fmla="*/ 3 w 441"/>
                  <a:gd name="T33" fmla="*/ 0 h 410"/>
                  <a:gd name="T34" fmla="*/ 4 w 441"/>
                  <a:gd name="T35" fmla="*/ 0 h 410"/>
                  <a:gd name="T36" fmla="*/ 4 w 441"/>
                  <a:gd name="T37" fmla="*/ 0 h 410"/>
                  <a:gd name="T38" fmla="*/ 5 w 441"/>
                  <a:gd name="T39" fmla="*/ 1 h 410"/>
                  <a:gd name="T40" fmla="*/ 5 w 441"/>
                  <a:gd name="T41" fmla="*/ 1 h 410"/>
                  <a:gd name="T42" fmla="*/ 5 w 441"/>
                  <a:gd name="T43" fmla="*/ 2 h 410"/>
                  <a:gd name="T44" fmla="*/ 5 w 441"/>
                  <a:gd name="T45" fmla="*/ 3 h 410"/>
                  <a:gd name="T46" fmla="*/ 5 w 441"/>
                  <a:gd name="T47" fmla="*/ 3 h 410"/>
                  <a:gd name="T48" fmla="*/ 5 w 441"/>
                  <a:gd name="T49" fmla="*/ 4 h 410"/>
                  <a:gd name="T50" fmla="*/ 5 w 441"/>
                  <a:gd name="T51" fmla="*/ 4 h 410"/>
                  <a:gd name="T52" fmla="*/ 5 w 441"/>
                  <a:gd name="T53" fmla="*/ 4 h 410"/>
                  <a:gd name="T54" fmla="*/ 5 w 441"/>
                  <a:gd name="T55" fmla="*/ 5 h 410"/>
                  <a:gd name="T56" fmla="*/ 5 w 441"/>
                  <a:gd name="T57" fmla="*/ 5 h 410"/>
                  <a:gd name="T58" fmla="*/ 4 w 441"/>
                  <a:gd name="T59" fmla="*/ 5 h 410"/>
                  <a:gd name="T60" fmla="*/ 4 w 441"/>
                  <a:gd name="T61" fmla="*/ 5 h 410"/>
                  <a:gd name="T62" fmla="*/ 4 w 441"/>
                  <a:gd name="T63" fmla="*/ 5 h 410"/>
                  <a:gd name="T64" fmla="*/ 4 w 441"/>
                  <a:gd name="T65" fmla="*/ 4 h 410"/>
                  <a:gd name="T66" fmla="*/ 4 w 441"/>
                  <a:gd name="T67" fmla="*/ 4 h 410"/>
                  <a:gd name="T68" fmla="*/ 4 w 441"/>
                  <a:gd name="T69" fmla="*/ 3 h 410"/>
                  <a:gd name="T70" fmla="*/ 4 w 441"/>
                  <a:gd name="T71" fmla="*/ 2 h 410"/>
                  <a:gd name="T72" fmla="*/ 4 w 441"/>
                  <a:gd name="T73" fmla="*/ 2 h 410"/>
                  <a:gd name="T74" fmla="*/ 4 w 441"/>
                  <a:gd name="T75" fmla="*/ 2 h 410"/>
                  <a:gd name="T76" fmla="*/ 4 w 441"/>
                  <a:gd name="T77" fmla="*/ 1 h 410"/>
                  <a:gd name="T78" fmla="*/ 4 w 441"/>
                  <a:gd name="T79" fmla="*/ 1 h 410"/>
                  <a:gd name="T80" fmla="*/ 3 w 441"/>
                  <a:gd name="T81" fmla="*/ 2 h 410"/>
                  <a:gd name="T82" fmla="*/ 2 w 441"/>
                  <a:gd name="T83" fmla="*/ 2 h 410"/>
                  <a:gd name="T84" fmla="*/ 1 w 441"/>
                  <a:gd name="T85" fmla="*/ 2 h 410"/>
                  <a:gd name="T86" fmla="*/ 1 w 441"/>
                  <a:gd name="T87" fmla="*/ 4 h 410"/>
                  <a:gd name="T88" fmla="*/ 1 w 441"/>
                  <a:gd name="T89" fmla="*/ 4 h 410"/>
                  <a:gd name="T90" fmla="*/ 1 w 441"/>
                  <a:gd name="T91" fmla="*/ 5 h 4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1"/>
                  <a:gd name="T139" fmla="*/ 0 h 410"/>
                  <a:gd name="T140" fmla="*/ 441 w 441"/>
                  <a:gd name="T141" fmla="*/ 410 h 4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1" h="410">
                    <a:moveTo>
                      <a:pt x="132" y="386"/>
                    </a:moveTo>
                    <a:lnTo>
                      <a:pt x="132" y="400"/>
                    </a:lnTo>
                    <a:lnTo>
                      <a:pt x="121" y="404"/>
                    </a:lnTo>
                    <a:lnTo>
                      <a:pt x="108" y="408"/>
                    </a:lnTo>
                    <a:lnTo>
                      <a:pt x="82" y="409"/>
                    </a:lnTo>
                    <a:lnTo>
                      <a:pt x="56" y="408"/>
                    </a:lnTo>
                    <a:lnTo>
                      <a:pt x="43" y="404"/>
                    </a:lnTo>
                    <a:lnTo>
                      <a:pt x="32" y="397"/>
                    </a:lnTo>
                    <a:lnTo>
                      <a:pt x="26" y="393"/>
                    </a:lnTo>
                    <a:lnTo>
                      <a:pt x="22" y="388"/>
                    </a:lnTo>
                    <a:lnTo>
                      <a:pt x="13" y="376"/>
                    </a:lnTo>
                    <a:lnTo>
                      <a:pt x="8" y="361"/>
                    </a:lnTo>
                    <a:lnTo>
                      <a:pt x="3" y="344"/>
                    </a:lnTo>
                    <a:lnTo>
                      <a:pt x="0" y="299"/>
                    </a:lnTo>
                    <a:lnTo>
                      <a:pt x="3" y="269"/>
                    </a:lnTo>
                    <a:lnTo>
                      <a:pt x="4" y="248"/>
                    </a:lnTo>
                    <a:lnTo>
                      <a:pt x="6" y="215"/>
                    </a:lnTo>
                    <a:lnTo>
                      <a:pt x="5" y="171"/>
                    </a:lnTo>
                    <a:lnTo>
                      <a:pt x="8" y="142"/>
                    </a:lnTo>
                    <a:lnTo>
                      <a:pt x="18" y="107"/>
                    </a:lnTo>
                    <a:lnTo>
                      <a:pt x="30" y="84"/>
                    </a:lnTo>
                    <a:lnTo>
                      <a:pt x="42" y="65"/>
                    </a:lnTo>
                    <a:lnTo>
                      <a:pt x="55" y="53"/>
                    </a:lnTo>
                    <a:lnTo>
                      <a:pt x="69" y="42"/>
                    </a:lnTo>
                    <a:lnTo>
                      <a:pt x="87" y="31"/>
                    </a:lnTo>
                    <a:lnTo>
                      <a:pt x="105" y="21"/>
                    </a:lnTo>
                    <a:lnTo>
                      <a:pt x="127" y="14"/>
                    </a:lnTo>
                    <a:lnTo>
                      <a:pt x="147" y="8"/>
                    </a:lnTo>
                    <a:lnTo>
                      <a:pt x="173" y="4"/>
                    </a:lnTo>
                    <a:lnTo>
                      <a:pt x="196" y="1"/>
                    </a:lnTo>
                    <a:lnTo>
                      <a:pt x="215" y="0"/>
                    </a:lnTo>
                    <a:lnTo>
                      <a:pt x="235" y="1"/>
                    </a:lnTo>
                    <a:lnTo>
                      <a:pt x="257" y="2"/>
                    </a:lnTo>
                    <a:lnTo>
                      <a:pt x="277" y="6"/>
                    </a:lnTo>
                    <a:lnTo>
                      <a:pt x="296" y="9"/>
                    </a:lnTo>
                    <a:lnTo>
                      <a:pt x="318" y="17"/>
                    </a:lnTo>
                    <a:lnTo>
                      <a:pt x="334" y="25"/>
                    </a:lnTo>
                    <a:lnTo>
                      <a:pt x="351" y="33"/>
                    </a:lnTo>
                    <a:lnTo>
                      <a:pt x="366" y="45"/>
                    </a:lnTo>
                    <a:lnTo>
                      <a:pt x="380" y="60"/>
                    </a:lnTo>
                    <a:lnTo>
                      <a:pt x="392" y="77"/>
                    </a:lnTo>
                    <a:lnTo>
                      <a:pt x="401" y="97"/>
                    </a:lnTo>
                    <a:lnTo>
                      <a:pt x="408" y="113"/>
                    </a:lnTo>
                    <a:lnTo>
                      <a:pt x="411" y="127"/>
                    </a:lnTo>
                    <a:lnTo>
                      <a:pt x="414" y="172"/>
                    </a:lnTo>
                    <a:lnTo>
                      <a:pt x="419" y="215"/>
                    </a:lnTo>
                    <a:lnTo>
                      <a:pt x="421" y="231"/>
                    </a:lnTo>
                    <a:lnTo>
                      <a:pt x="427" y="258"/>
                    </a:lnTo>
                    <a:lnTo>
                      <a:pt x="432" y="271"/>
                    </a:lnTo>
                    <a:lnTo>
                      <a:pt x="439" y="289"/>
                    </a:lnTo>
                    <a:lnTo>
                      <a:pt x="441" y="311"/>
                    </a:lnTo>
                    <a:lnTo>
                      <a:pt x="439" y="335"/>
                    </a:lnTo>
                    <a:lnTo>
                      <a:pt x="437" y="344"/>
                    </a:lnTo>
                    <a:lnTo>
                      <a:pt x="431" y="355"/>
                    </a:lnTo>
                    <a:lnTo>
                      <a:pt x="422" y="369"/>
                    </a:lnTo>
                    <a:lnTo>
                      <a:pt x="412" y="382"/>
                    </a:lnTo>
                    <a:lnTo>
                      <a:pt x="395" y="394"/>
                    </a:lnTo>
                    <a:lnTo>
                      <a:pt x="380" y="402"/>
                    </a:lnTo>
                    <a:lnTo>
                      <a:pt x="366" y="406"/>
                    </a:lnTo>
                    <a:lnTo>
                      <a:pt x="349" y="409"/>
                    </a:lnTo>
                    <a:lnTo>
                      <a:pt x="330" y="410"/>
                    </a:lnTo>
                    <a:lnTo>
                      <a:pt x="309" y="409"/>
                    </a:lnTo>
                    <a:lnTo>
                      <a:pt x="309" y="388"/>
                    </a:lnTo>
                    <a:lnTo>
                      <a:pt x="309" y="389"/>
                    </a:lnTo>
                    <a:lnTo>
                      <a:pt x="326" y="369"/>
                    </a:lnTo>
                    <a:lnTo>
                      <a:pt x="339" y="351"/>
                    </a:lnTo>
                    <a:lnTo>
                      <a:pt x="352" y="327"/>
                    </a:lnTo>
                    <a:lnTo>
                      <a:pt x="358" y="307"/>
                    </a:lnTo>
                    <a:lnTo>
                      <a:pt x="361" y="290"/>
                    </a:lnTo>
                    <a:lnTo>
                      <a:pt x="361" y="246"/>
                    </a:lnTo>
                    <a:lnTo>
                      <a:pt x="353" y="204"/>
                    </a:lnTo>
                    <a:lnTo>
                      <a:pt x="349" y="182"/>
                    </a:lnTo>
                    <a:lnTo>
                      <a:pt x="348" y="162"/>
                    </a:lnTo>
                    <a:lnTo>
                      <a:pt x="347" y="145"/>
                    </a:lnTo>
                    <a:lnTo>
                      <a:pt x="343" y="136"/>
                    </a:lnTo>
                    <a:lnTo>
                      <a:pt x="339" y="127"/>
                    </a:lnTo>
                    <a:lnTo>
                      <a:pt x="333" y="121"/>
                    </a:lnTo>
                    <a:lnTo>
                      <a:pt x="325" y="118"/>
                    </a:lnTo>
                    <a:lnTo>
                      <a:pt x="312" y="117"/>
                    </a:lnTo>
                    <a:lnTo>
                      <a:pt x="299" y="119"/>
                    </a:lnTo>
                    <a:lnTo>
                      <a:pt x="276" y="130"/>
                    </a:lnTo>
                    <a:lnTo>
                      <a:pt x="243" y="146"/>
                    </a:lnTo>
                    <a:lnTo>
                      <a:pt x="196" y="162"/>
                    </a:lnTo>
                    <a:lnTo>
                      <a:pt x="143" y="178"/>
                    </a:lnTo>
                    <a:lnTo>
                      <a:pt x="95" y="191"/>
                    </a:lnTo>
                    <a:lnTo>
                      <a:pt x="92" y="193"/>
                    </a:lnTo>
                    <a:lnTo>
                      <a:pt x="91" y="268"/>
                    </a:lnTo>
                    <a:lnTo>
                      <a:pt x="96" y="322"/>
                    </a:lnTo>
                    <a:lnTo>
                      <a:pt x="99" y="334"/>
                    </a:lnTo>
                    <a:lnTo>
                      <a:pt x="103" y="345"/>
                    </a:lnTo>
                    <a:lnTo>
                      <a:pt x="109" y="357"/>
                    </a:lnTo>
                    <a:lnTo>
                      <a:pt x="117" y="369"/>
                    </a:lnTo>
                    <a:lnTo>
                      <a:pt x="132" y="38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05" name="Freeform 447"/>
              <p:cNvSpPr>
                <a:spLocks/>
              </p:cNvSpPr>
              <p:nvPr/>
            </p:nvSpPr>
            <p:spPr bwMode="auto">
              <a:xfrm>
                <a:off x="1187" y="3144"/>
                <a:ext cx="90" cy="101"/>
              </a:xfrm>
              <a:custGeom>
                <a:avLst/>
                <a:gdLst>
                  <a:gd name="T0" fmla="*/ 3 w 270"/>
                  <a:gd name="T1" fmla="*/ 3 h 303"/>
                  <a:gd name="T2" fmla="*/ 3 w 270"/>
                  <a:gd name="T3" fmla="*/ 3 h 303"/>
                  <a:gd name="T4" fmla="*/ 3 w 270"/>
                  <a:gd name="T5" fmla="*/ 3 h 303"/>
                  <a:gd name="T6" fmla="*/ 3 w 270"/>
                  <a:gd name="T7" fmla="*/ 3 h 303"/>
                  <a:gd name="T8" fmla="*/ 3 w 270"/>
                  <a:gd name="T9" fmla="*/ 2 h 303"/>
                  <a:gd name="T10" fmla="*/ 3 w 270"/>
                  <a:gd name="T11" fmla="*/ 2 h 303"/>
                  <a:gd name="T12" fmla="*/ 3 w 270"/>
                  <a:gd name="T13" fmla="*/ 2 h 303"/>
                  <a:gd name="T14" fmla="*/ 3 w 270"/>
                  <a:gd name="T15" fmla="*/ 1 h 303"/>
                  <a:gd name="T16" fmla="*/ 3 w 270"/>
                  <a:gd name="T17" fmla="*/ 1 h 303"/>
                  <a:gd name="T18" fmla="*/ 3 w 270"/>
                  <a:gd name="T19" fmla="*/ 1 h 303"/>
                  <a:gd name="T20" fmla="*/ 3 w 270"/>
                  <a:gd name="T21" fmla="*/ 0 h 303"/>
                  <a:gd name="T22" fmla="*/ 3 w 270"/>
                  <a:gd name="T23" fmla="*/ 0 h 303"/>
                  <a:gd name="T24" fmla="*/ 3 w 270"/>
                  <a:gd name="T25" fmla="*/ 0 h 303"/>
                  <a:gd name="T26" fmla="*/ 3 w 270"/>
                  <a:gd name="T27" fmla="*/ 0 h 303"/>
                  <a:gd name="T28" fmla="*/ 3 w 270"/>
                  <a:gd name="T29" fmla="*/ 0 h 303"/>
                  <a:gd name="T30" fmla="*/ 3 w 270"/>
                  <a:gd name="T31" fmla="*/ 0 h 303"/>
                  <a:gd name="T32" fmla="*/ 3 w 270"/>
                  <a:gd name="T33" fmla="*/ 0 h 303"/>
                  <a:gd name="T34" fmla="*/ 2 w 270"/>
                  <a:gd name="T35" fmla="*/ 0 h 303"/>
                  <a:gd name="T36" fmla="*/ 2 w 270"/>
                  <a:gd name="T37" fmla="*/ 0 h 303"/>
                  <a:gd name="T38" fmla="*/ 1 w 270"/>
                  <a:gd name="T39" fmla="*/ 1 h 303"/>
                  <a:gd name="T40" fmla="*/ 1 w 270"/>
                  <a:gd name="T41" fmla="*/ 1 h 303"/>
                  <a:gd name="T42" fmla="*/ 0 w 270"/>
                  <a:gd name="T43" fmla="*/ 1 h 303"/>
                  <a:gd name="T44" fmla="*/ 0 w 270"/>
                  <a:gd name="T45" fmla="*/ 1 h 303"/>
                  <a:gd name="T46" fmla="*/ 0 w 270"/>
                  <a:gd name="T47" fmla="*/ 2 h 303"/>
                  <a:gd name="T48" fmla="*/ 0 w 270"/>
                  <a:gd name="T49" fmla="*/ 3 h 303"/>
                  <a:gd name="T50" fmla="*/ 0 w 270"/>
                  <a:gd name="T51" fmla="*/ 3 h 303"/>
                  <a:gd name="T52" fmla="*/ 0 w 270"/>
                  <a:gd name="T53" fmla="*/ 3 h 303"/>
                  <a:gd name="T54" fmla="*/ 0 w 270"/>
                  <a:gd name="T55" fmla="*/ 3 h 303"/>
                  <a:gd name="T56" fmla="*/ 0 w 270"/>
                  <a:gd name="T57" fmla="*/ 3 h 303"/>
                  <a:gd name="T58" fmla="*/ 1 w 270"/>
                  <a:gd name="T59" fmla="*/ 3 h 303"/>
                  <a:gd name="T60" fmla="*/ 1 w 270"/>
                  <a:gd name="T61" fmla="*/ 3 h 303"/>
                  <a:gd name="T62" fmla="*/ 1 w 270"/>
                  <a:gd name="T63" fmla="*/ 4 h 303"/>
                  <a:gd name="T64" fmla="*/ 1 w 270"/>
                  <a:gd name="T65" fmla="*/ 4 h 303"/>
                  <a:gd name="T66" fmla="*/ 1 w 270"/>
                  <a:gd name="T67" fmla="*/ 4 h 303"/>
                  <a:gd name="T68" fmla="*/ 2 w 270"/>
                  <a:gd name="T69" fmla="*/ 4 h 303"/>
                  <a:gd name="T70" fmla="*/ 2 w 270"/>
                  <a:gd name="T71" fmla="*/ 4 h 303"/>
                  <a:gd name="T72" fmla="*/ 2 w 270"/>
                  <a:gd name="T73" fmla="*/ 4 h 303"/>
                  <a:gd name="T74" fmla="*/ 2 w 270"/>
                  <a:gd name="T75" fmla="*/ 4 h 303"/>
                  <a:gd name="T76" fmla="*/ 2 w 270"/>
                  <a:gd name="T77" fmla="*/ 4 h 303"/>
                  <a:gd name="T78" fmla="*/ 3 w 270"/>
                  <a:gd name="T79" fmla="*/ 3 h 3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0"/>
                  <a:gd name="T121" fmla="*/ 0 h 303"/>
                  <a:gd name="T122" fmla="*/ 270 w 270"/>
                  <a:gd name="T123" fmla="*/ 303 h 3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0" h="303">
                    <a:moveTo>
                      <a:pt x="217" y="272"/>
                    </a:moveTo>
                    <a:lnTo>
                      <a:pt x="235" y="252"/>
                    </a:lnTo>
                    <a:lnTo>
                      <a:pt x="248" y="235"/>
                    </a:lnTo>
                    <a:lnTo>
                      <a:pt x="261" y="210"/>
                    </a:lnTo>
                    <a:lnTo>
                      <a:pt x="267" y="189"/>
                    </a:lnTo>
                    <a:lnTo>
                      <a:pt x="270" y="173"/>
                    </a:lnTo>
                    <a:lnTo>
                      <a:pt x="270" y="130"/>
                    </a:lnTo>
                    <a:lnTo>
                      <a:pt x="262" y="87"/>
                    </a:lnTo>
                    <a:lnTo>
                      <a:pt x="259" y="65"/>
                    </a:lnTo>
                    <a:lnTo>
                      <a:pt x="257" y="44"/>
                    </a:lnTo>
                    <a:lnTo>
                      <a:pt x="256" y="28"/>
                    </a:lnTo>
                    <a:lnTo>
                      <a:pt x="253" y="18"/>
                    </a:lnTo>
                    <a:lnTo>
                      <a:pt x="248" y="11"/>
                    </a:lnTo>
                    <a:lnTo>
                      <a:pt x="242" y="5"/>
                    </a:lnTo>
                    <a:lnTo>
                      <a:pt x="233" y="1"/>
                    </a:lnTo>
                    <a:lnTo>
                      <a:pt x="220" y="0"/>
                    </a:lnTo>
                    <a:lnTo>
                      <a:pt x="208" y="2"/>
                    </a:lnTo>
                    <a:lnTo>
                      <a:pt x="184" y="13"/>
                    </a:lnTo>
                    <a:lnTo>
                      <a:pt x="152" y="29"/>
                    </a:lnTo>
                    <a:lnTo>
                      <a:pt x="105" y="45"/>
                    </a:lnTo>
                    <a:lnTo>
                      <a:pt x="52" y="61"/>
                    </a:lnTo>
                    <a:lnTo>
                      <a:pt x="4" y="73"/>
                    </a:lnTo>
                    <a:lnTo>
                      <a:pt x="2" y="77"/>
                    </a:lnTo>
                    <a:lnTo>
                      <a:pt x="0" y="151"/>
                    </a:lnTo>
                    <a:lnTo>
                      <a:pt x="5" y="205"/>
                    </a:lnTo>
                    <a:lnTo>
                      <a:pt x="9" y="217"/>
                    </a:lnTo>
                    <a:lnTo>
                      <a:pt x="12" y="229"/>
                    </a:lnTo>
                    <a:lnTo>
                      <a:pt x="18" y="239"/>
                    </a:lnTo>
                    <a:lnTo>
                      <a:pt x="26" y="252"/>
                    </a:lnTo>
                    <a:lnTo>
                      <a:pt x="42" y="269"/>
                    </a:lnTo>
                    <a:lnTo>
                      <a:pt x="56" y="279"/>
                    </a:lnTo>
                    <a:lnTo>
                      <a:pt x="70" y="288"/>
                    </a:lnTo>
                    <a:lnTo>
                      <a:pt x="90" y="295"/>
                    </a:lnTo>
                    <a:lnTo>
                      <a:pt x="106" y="298"/>
                    </a:lnTo>
                    <a:lnTo>
                      <a:pt x="131" y="303"/>
                    </a:lnTo>
                    <a:lnTo>
                      <a:pt x="149" y="301"/>
                    </a:lnTo>
                    <a:lnTo>
                      <a:pt x="171" y="296"/>
                    </a:lnTo>
                    <a:lnTo>
                      <a:pt x="187" y="291"/>
                    </a:lnTo>
                    <a:lnTo>
                      <a:pt x="200" y="284"/>
                    </a:lnTo>
                    <a:lnTo>
                      <a:pt x="217" y="272"/>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06" name="Freeform 448"/>
              <p:cNvSpPr>
                <a:spLocks/>
              </p:cNvSpPr>
              <p:nvPr/>
            </p:nvSpPr>
            <p:spPr bwMode="auto">
              <a:xfrm>
                <a:off x="1394" y="2863"/>
                <a:ext cx="16" cy="39"/>
              </a:xfrm>
              <a:custGeom>
                <a:avLst/>
                <a:gdLst>
                  <a:gd name="T0" fmla="*/ 0 w 46"/>
                  <a:gd name="T1" fmla="*/ 0 h 117"/>
                  <a:gd name="T2" fmla="*/ 0 w 46"/>
                  <a:gd name="T3" fmla="*/ 1 h 117"/>
                  <a:gd name="T4" fmla="*/ 1 w 46"/>
                  <a:gd name="T5" fmla="*/ 1 h 117"/>
                  <a:gd name="T6" fmla="*/ 1 w 46"/>
                  <a:gd name="T7" fmla="*/ 1 h 117"/>
                  <a:gd name="T8" fmla="*/ 1 w 46"/>
                  <a:gd name="T9" fmla="*/ 1 h 117"/>
                  <a:gd name="T10" fmla="*/ 1 w 46"/>
                  <a:gd name="T11" fmla="*/ 1 h 117"/>
                  <a:gd name="T12" fmla="*/ 0 w 46"/>
                  <a:gd name="T13" fmla="*/ 1 h 117"/>
                  <a:gd name="T14" fmla="*/ 0 w 46"/>
                  <a:gd name="T15" fmla="*/ 1 h 117"/>
                  <a:gd name="T16" fmla="*/ 0 w 46"/>
                  <a:gd name="T17" fmla="*/ 1 h 117"/>
                  <a:gd name="T18" fmla="*/ 0 w 46"/>
                  <a:gd name="T19" fmla="*/ 1 h 117"/>
                  <a:gd name="T20" fmla="*/ 0 w 46"/>
                  <a:gd name="T21" fmla="*/ 0 h 117"/>
                  <a:gd name="T22" fmla="*/ 0 w 46"/>
                  <a:gd name="T23" fmla="*/ 0 h 117"/>
                  <a:gd name="T24" fmla="*/ 0 w 46"/>
                  <a:gd name="T25" fmla="*/ 0 h 117"/>
                  <a:gd name="T26" fmla="*/ 0 w 46"/>
                  <a:gd name="T27" fmla="*/ 0 h 117"/>
                  <a:gd name="T28" fmla="*/ 0 w 46"/>
                  <a:gd name="T29" fmla="*/ 0 h 1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7"/>
                  <a:gd name="T47" fmla="*/ 46 w 46"/>
                  <a:gd name="T48" fmla="*/ 117 h 1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7">
                    <a:moveTo>
                      <a:pt x="35" y="30"/>
                    </a:moveTo>
                    <a:lnTo>
                      <a:pt x="34" y="58"/>
                    </a:lnTo>
                    <a:lnTo>
                      <a:pt x="39" y="89"/>
                    </a:lnTo>
                    <a:lnTo>
                      <a:pt x="44" y="115"/>
                    </a:lnTo>
                    <a:lnTo>
                      <a:pt x="46" y="117"/>
                    </a:lnTo>
                    <a:lnTo>
                      <a:pt x="39" y="112"/>
                    </a:lnTo>
                    <a:lnTo>
                      <a:pt x="27" y="102"/>
                    </a:lnTo>
                    <a:lnTo>
                      <a:pt x="15" y="86"/>
                    </a:lnTo>
                    <a:lnTo>
                      <a:pt x="8" y="76"/>
                    </a:lnTo>
                    <a:lnTo>
                      <a:pt x="4" y="65"/>
                    </a:lnTo>
                    <a:lnTo>
                      <a:pt x="0" y="33"/>
                    </a:lnTo>
                    <a:lnTo>
                      <a:pt x="1" y="16"/>
                    </a:lnTo>
                    <a:lnTo>
                      <a:pt x="10" y="0"/>
                    </a:lnTo>
                    <a:lnTo>
                      <a:pt x="35" y="31"/>
                    </a:lnTo>
                    <a:lnTo>
                      <a:pt x="35" y="3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07" name="Freeform 449"/>
              <p:cNvSpPr>
                <a:spLocks/>
              </p:cNvSpPr>
              <p:nvPr/>
            </p:nvSpPr>
            <p:spPr bwMode="auto">
              <a:xfrm>
                <a:off x="1406" y="2810"/>
                <a:ext cx="115" cy="147"/>
              </a:xfrm>
              <a:custGeom>
                <a:avLst/>
                <a:gdLst>
                  <a:gd name="T0" fmla="*/ 4 w 345"/>
                  <a:gd name="T1" fmla="*/ 2 h 443"/>
                  <a:gd name="T2" fmla="*/ 4 w 345"/>
                  <a:gd name="T3" fmla="*/ 2 h 443"/>
                  <a:gd name="T4" fmla="*/ 4 w 345"/>
                  <a:gd name="T5" fmla="*/ 2 h 443"/>
                  <a:gd name="T6" fmla="*/ 4 w 345"/>
                  <a:gd name="T7" fmla="*/ 1 h 443"/>
                  <a:gd name="T8" fmla="*/ 4 w 345"/>
                  <a:gd name="T9" fmla="*/ 1 h 443"/>
                  <a:gd name="T10" fmla="*/ 4 w 345"/>
                  <a:gd name="T11" fmla="*/ 1 h 443"/>
                  <a:gd name="T12" fmla="*/ 4 w 345"/>
                  <a:gd name="T13" fmla="*/ 1 h 443"/>
                  <a:gd name="T14" fmla="*/ 4 w 345"/>
                  <a:gd name="T15" fmla="*/ 0 h 443"/>
                  <a:gd name="T16" fmla="*/ 4 w 345"/>
                  <a:gd name="T17" fmla="*/ 0 h 443"/>
                  <a:gd name="T18" fmla="*/ 4 w 345"/>
                  <a:gd name="T19" fmla="*/ 0 h 443"/>
                  <a:gd name="T20" fmla="*/ 4 w 345"/>
                  <a:gd name="T21" fmla="*/ 0 h 443"/>
                  <a:gd name="T22" fmla="*/ 3 w 345"/>
                  <a:gd name="T23" fmla="*/ 0 h 443"/>
                  <a:gd name="T24" fmla="*/ 3 w 345"/>
                  <a:gd name="T25" fmla="*/ 0 h 443"/>
                  <a:gd name="T26" fmla="*/ 3 w 345"/>
                  <a:gd name="T27" fmla="*/ 0 h 443"/>
                  <a:gd name="T28" fmla="*/ 3 w 345"/>
                  <a:gd name="T29" fmla="*/ 0 h 443"/>
                  <a:gd name="T30" fmla="*/ 3 w 345"/>
                  <a:gd name="T31" fmla="*/ 1 h 443"/>
                  <a:gd name="T32" fmla="*/ 2 w 345"/>
                  <a:gd name="T33" fmla="*/ 1 h 443"/>
                  <a:gd name="T34" fmla="*/ 2 w 345"/>
                  <a:gd name="T35" fmla="*/ 1 h 443"/>
                  <a:gd name="T36" fmla="*/ 2 w 345"/>
                  <a:gd name="T37" fmla="*/ 1 h 443"/>
                  <a:gd name="T38" fmla="*/ 2 w 345"/>
                  <a:gd name="T39" fmla="*/ 1 h 443"/>
                  <a:gd name="T40" fmla="*/ 2 w 345"/>
                  <a:gd name="T41" fmla="*/ 1 h 443"/>
                  <a:gd name="T42" fmla="*/ 2 w 345"/>
                  <a:gd name="T43" fmla="*/ 1 h 443"/>
                  <a:gd name="T44" fmla="*/ 2 w 345"/>
                  <a:gd name="T45" fmla="*/ 1 h 443"/>
                  <a:gd name="T46" fmla="*/ 1 w 345"/>
                  <a:gd name="T47" fmla="*/ 1 h 443"/>
                  <a:gd name="T48" fmla="*/ 1 w 345"/>
                  <a:gd name="T49" fmla="*/ 2 h 443"/>
                  <a:gd name="T50" fmla="*/ 1 w 345"/>
                  <a:gd name="T51" fmla="*/ 2 h 443"/>
                  <a:gd name="T52" fmla="*/ 1 w 345"/>
                  <a:gd name="T53" fmla="*/ 2 h 443"/>
                  <a:gd name="T54" fmla="*/ 1 w 345"/>
                  <a:gd name="T55" fmla="*/ 2 h 443"/>
                  <a:gd name="T56" fmla="*/ 1 w 345"/>
                  <a:gd name="T57" fmla="*/ 1 h 443"/>
                  <a:gd name="T58" fmla="*/ 1 w 345"/>
                  <a:gd name="T59" fmla="*/ 2 h 443"/>
                  <a:gd name="T60" fmla="*/ 0 w 345"/>
                  <a:gd name="T61" fmla="*/ 2 h 443"/>
                  <a:gd name="T62" fmla="*/ 0 w 345"/>
                  <a:gd name="T63" fmla="*/ 2 h 443"/>
                  <a:gd name="T64" fmla="*/ 0 w 345"/>
                  <a:gd name="T65" fmla="*/ 2 h 443"/>
                  <a:gd name="T66" fmla="*/ 0 w 345"/>
                  <a:gd name="T67" fmla="*/ 2 h 443"/>
                  <a:gd name="T68" fmla="*/ 0 w 345"/>
                  <a:gd name="T69" fmla="*/ 2 h 443"/>
                  <a:gd name="T70" fmla="*/ 0 w 345"/>
                  <a:gd name="T71" fmla="*/ 3 h 443"/>
                  <a:gd name="T72" fmla="*/ 0 w 345"/>
                  <a:gd name="T73" fmla="*/ 3 h 443"/>
                  <a:gd name="T74" fmla="*/ 0 w 345"/>
                  <a:gd name="T75" fmla="*/ 3 h 443"/>
                  <a:gd name="T76" fmla="*/ 0 w 345"/>
                  <a:gd name="T77" fmla="*/ 4 h 443"/>
                  <a:gd name="T78" fmla="*/ 1 w 345"/>
                  <a:gd name="T79" fmla="*/ 4 h 443"/>
                  <a:gd name="T80" fmla="*/ 1 w 345"/>
                  <a:gd name="T81" fmla="*/ 5 h 443"/>
                  <a:gd name="T82" fmla="*/ 1 w 345"/>
                  <a:gd name="T83" fmla="*/ 5 h 443"/>
                  <a:gd name="T84" fmla="*/ 1 w 345"/>
                  <a:gd name="T85" fmla="*/ 5 h 443"/>
                  <a:gd name="T86" fmla="*/ 2 w 345"/>
                  <a:gd name="T87" fmla="*/ 5 h 443"/>
                  <a:gd name="T88" fmla="*/ 2 w 345"/>
                  <a:gd name="T89" fmla="*/ 5 h 443"/>
                  <a:gd name="T90" fmla="*/ 2 w 345"/>
                  <a:gd name="T91" fmla="*/ 5 h 443"/>
                  <a:gd name="T92" fmla="*/ 3 w 345"/>
                  <a:gd name="T93" fmla="*/ 5 h 443"/>
                  <a:gd name="T94" fmla="*/ 3 w 345"/>
                  <a:gd name="T95" fmla="*/ 5 h 443"/>
                  <a:gd name="T96" fmla="*/ 3 w 345"/>
                  <a:gd name="T97" fmla="*/ 5 h 443"/>
                  <a:gd name="T98" fmla="*/ 3 w 345"/>
                  <a:gd name="T99" fmla="*/ 5 h 443"/>
                  <a:gd name="T100" fmla="*/ 4 w 345"/>
                  <a:gd name="T101" fmla="*/ 4 h 443"/>
                  <a:gd name="T102" fmla="*/ 4 w 345"/>
                  <a:gd name="T103" fmla="*/ 4 h 443"/>
                  <a:gd name="T104" fmla="*/ 4 w 345"/>
                  <a:gd name="T105" fmla="*/ 4 h 443"/>
                  <a:gd name="T106" fmla="*/ 4 w 345"/>
                  <a:gd name="T107" fmla="*/ 3 h 443"/>
                  <a:gd name="T108" fmla="*/ 4 w 345"/>
                  <a:gd name="T109" fmla="*/ 3 h 443"/>
                  <a:gd name="T110" fmla="*/ 4 w 345"/>
                  <a:gd name="T111" fmla="*/ 2 h 443"/>
                  <a:gd name="T112" fmla="*/ 4 w 345"/>
                  <a:gd name="T113" fmla="*/ 2 h 4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45"/>
                  <a:gd name="T172" fmla="*/ 0 h 443"/>
                  <a:gd name="T173" fmla="*/ 345 w 345"/>
                  <a:gd name="T174" fmla="*/ 443 h 4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45" h="443">
                    <a:moveTo>
                      <a:pt x="344" y="190"/>
                    </a:moveTo>
                    <a:lnTo>
                      <a:pt x="344" y="185"/>
                    </a:lnTo>
                    <a:lnTo>
                      <a:pt x="345" y="141"/>
                    </a:lnTo>
                    <a:lnTo>
                      <a:pt x="339" y="119"/>
                    </a:lnTo>
                    <a:lnTo>
                      <a:pt x="336" y="110"/>
                    </a:lnTo>
                    <a:lnTo>
                      <a:pt x="332" y="88"/>
                    </a:lnTo>
                    <a:lnTo>
                      <a:pt x="325" y="67"/>
                    </a:lnTo>
                    <a:lnTo>
                      <a:pt x="319" y="38"/>
                    </a:lnTo>
                    <a:lnTo>
                      <a:pt x="311" y="21"/>
                    </a:lnTo>
                    <a:lnTo>
                      <a:pt x="299" y="11"/>
                    </a:lnTo>
                    <a:lnTo>
                      <a:pt x="291" y="0"/>
                    </a:lnTo>
                    <a:lnTo>
                      <a:pt x="271" y="5"/>
                    </a:lnTo>
                    <a:lnTo>
                      <a:pt x="253" y="7"/>
                    </a:lnTo>
                    <a:lnTo>
                      <a:pt x="237" y="13"/>
                    </a:lnTo>
                    <a:lnTo>
                      <a:pt x="223" y="22"/>
                    </a:lnTo>
                    <a:lnTo>
                      <a:pt x="206" y="45"/>
                    </a:lnTo>
                    <a:lnTo>
                      <a:pt x="192" y="64"/>
                    </a:lnTo>
                    <a:lnTo>
                      <a:pt x="181" y="77"/>
                    </a:lnTo>
                    <a:lnTo>
                      <a:pt x="168" y="90"/>
                    </a:lnTo>
                    <a:lnTo>
                      <a:pt x="151" y="102"/>
                    </a:lnTo>
                    <a:lnTo>
                      <a:pt x="142" y="107"/>
                    </a:lnTo>
                    <a:lnTo>
                      <a:pt x="132" y="113"/>
                    </a:lnTo>
                    <a:lnTo>
                      <a:pt x="125" y="118"/>
                    </a:lnTo>
                    <a:lnTo>
                      <a:pt x="115" y="121"/>
                    </a:lnTo>
                    <a:lnTo>
                      <a:pt x="104" y="127"/>
                    </a:lnTo>
                    <a:lnTo>
                      <a:pt x="89" y="128"/>
                    </a:lnTo>
                    <a:lnTo>
                      <a:pt x="81" y="128"/>
                    </a:lnTo>
                    <a:lnTo>
                      <a:pt x="72" y="126"/>
                    </a:lnTo>
                    <a:lnTo>
                      <a:pt x="64" y="121"/>
                    </a:lnTo>
                    <a:lnTo>
                      <a:pt x="53" y="132"/>
                    </a:lnTo>
                    <a:lnTo>
                      <a:pt x="33" y="145"/>
                    </a:lnTo>
                    <a:lnTo>
                      <a:pt x="18" y="153"/>
                    </a:lnTo>
                    <a:lnTo>
                      <a:pt x="10" y="141"/>
                    </a:lnTo>
                    <a:lnTo>
                      <a:pt x="1" y="190"/>
                    </a:lnTo>
                    <a:lnTo>
                      <a:pt x="1" y="189"/>
                    </a:lnTo>
                    <a:lnTo>
                      <a:pt x="0" y="218"/>
                    </a:lnTo>
                    <a:lnTo>
                      <a:pt x="5" y="249"/>
                    </a:lnTo>
                    <a:lnTo>
                      <a:pt x="10" y="275"/>
                    </a:lnTo>
                    <a:lnTo>
                      <a:pt x="16" y="291"/>
                    </a:lnTo>
                    <a:lnTo>
                      <a:pt x="55" y="369"/>
                    </a:lnTo>
                    <a:lnTo>
                      <a:pt x="68" y="388"/>
                    </a:lnTo>
                    <a:lnTo>
                      <a:pt x="89" y="411"/>
                    </a:lnTo>
                    <a:lnTo>
                      <a:pt x="102" y="422"/>
                    </a:lnTo>
                    <a:lnTo>
                      <a:pt x="127" y="436"/>
                    </a:lnTo>
                    <a:lnTo>
                      <a:pt x="154" y="443"/>
                    </a:lnTo>
                    <a:lnTo>
                      <a:pt x="194" y="443"/>
                    </a:lnTo>
                    <a:lnTo>
                      <a:pt x="223" y="437"/>
                    </a:lnTo>
                    <a:lnTo>
                      <a:pt x="240" y="430"/>
                    </a:lnTo>
                    <a:lnTo>
                      <a:pt x="257" y="417"/>
                    </a:lnTo>
                    <a:lnTo>
                      <a:pt x="277" y="398"/>
                    </a:lnTo>
                    <a:lnTo>
                      <a:pt x="296" y="367"/>
                    </a:lnTo>
                    <a:lnTo>
                      <a:pt x="322" y="323"/>
                    </a:lnTo>
                    <a:lnTo>
                      <a:pt x="332" y="293"/>
                    </a:lnTo>
                    <a:lnTo>
                      <a:pt x="333" y="282"/>
                    </a:lnTo>
                    <a:lnTo>
                      <a:pt x="338" y="249"/>
                    </a:lnTo>
                    <a:lnTo>
                      <a:pt x="344" y="189"/>
                    </a:lnTo>
                    <a:lnTo>
                      <a:pt x="344" y="1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08" name="Freeform 450"/>
              <p:cNvSpPr>
                <a:spLocks/>
              </p:cNvSpPr>
              <p:nvPr/>
            </p:nvSpPr>
            <p:spPr bwMode="auto">
              <a:xfrm>
                <a:off x="1684" y="3719"/>
                <a:ext cx="39" cy="124"/>
              </a:xfrm>
              <a:custGeom>
                <a:avLst/>
                <a:gdLst>
                  <a:gd name="T0" fmla="*/ 0 w 117"/>
                  <a:gd name="T1" fmla="*/ 3 h 373"/>
                  <a:gd name="T2" fmla="*/ 0 w 117"/>
                  <a:gd name="T3" fmla="*/ 3 h 373"/>
                  <a:gd name="T4" fmla="*/ 0 w 117"/>
                  <a:gd name="T5" fmla="*/ 3 h 373"/>
                  <a:gd name="T6" fmla="*/ 0 w 117"/>
                  <a:gd name="T7" fmla="*/ 3 h 373"/>
                  <a:gd name="T8" fmla="*/ 0 w 117"/>
                  <a:gd name="T9" fmla="*/ 4 h 373"/>
                  <a:gd name="T10" fmla="*/ 1 w 117"/>
                  <a:gd name="T11" fmla="*/ 4 h 373"/>
                  <a:gd name="T12" fmla="*/ 1 w 117"/>
                  <a:gd name="T13" fmla="*/ 4 h 373"/>
                  <a:gd name="T14" fmla="*/ 1 w 117"/>
                  <a:gd name="T15" fmla="*/ 4 h 373"/>
                  <a:gd name="T16" fmla="*/ 1 w 117"/>
                  <a:gd name="T17" fmla="*/ 4 h 373"/>
                  <a:gd name="T18" fmla="*/ 1 w 117"/>
                  <a:gd name="T19" fmla="*/ 5 h 373"/>
                  <a:gd name="T20" fmla="*/ 1 w 117"/>
                  <a:gd name="T21" fmla="*/ 5 h 373"/>
                  <a:gd name="T22" fmla="*/ 1 w 117"/>
                  <a:gd name="T23" fmla="*/ 4 h 373"/>
                  <a:gd name="T24" fmla="*/ 1 w 117"/>
                  <a:gd name="T25" fmla="*/ 4 h 373"/>
                  <a:gd name="T26" fmla="*/ 1 w 117"/>
                  <a:gd name="T27" fmla="*/ 4 h 373"/>
                  <a:gd name="T28" fmla="*/ 1 w 117"/>
                  <a:gd name="T29" fmla="*/ 3 h 373"/>
                  <a:gd name="T30" fmla="*/ 1 w 117"/>
                  <a:gd name="T31" fmla="*/ 3 h 373"/>
                  <a:gd name="T32" fmla="*/ 1 w 117"/>
                  <a:gd name="T33" fmla="*/ 3 h 373"/>
                  <a:gd name="T34" fmla="*/ 1 w 117"/>
                  <a:gd name="T35" fmla="*/ 3 h 373"/>
                  <a:gd name="T36" fmla="*/ 1 w 117"/>
                  <a:gd name="T37" fmla="*/ 2 h 373"/>
                  <a:gd name="T38" fmla="*/ 1 w 117"/>
                  <a:gd name="T39" fmla="*/ 2 h 373"/>
                  <a:gd name="T40" fmla="*/ 1 w 117"/>
                  <a:gd name="T41" fmla="*/ 0 h 373"/>
                  <a:gd name="T42" fmla="*/ 1 w 117"/>
                  <a:gd name="T43" fmla="*/ 0 h 373"/>
                  <a:gd name="T44" fmla="*/ 1 w 117"/>
                  <a:gd name="T45" fmla="*/ 0 h 373"/>
                  <a:gd name="T46" fmla="*/ 0 w 117"/>
                  <a:gd name="T47" fmla="*/ 2 h 373"/>
                  <a:gd name="T48" fmla="*/ 0 w 117"/>
                  <a:gd name="T49" fmla="*/ 3 h 373"/>
                  <a:gd name="T50" fmla="*/ 0 w 117"/>
                  <a:gd name="T51" fmla="*/ 3 h 37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7"/>
                  <a:gd name="T79" fmla="*/ 0 h 373"/>
                  <a:gd name="T80" fmla="*/ 117 w 117"/>
                  <a:gd name="T81" fmla="*/ 373 h 37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7" h="373">
                    <a:moveTo>
                      <a:pt x="0" y="220"/>
                    </a:moveTo>
                    <a:lnTo>
                      <a:pt x="3" y="222"/>
                    </a:lnTo>
                    <a:lnTo>
                      <a:pt x="24" y="266"/>
                    </a:lnTo>
                    <a:lnTo>
                      <a:pt x="31" y="279"/>
                    </a:lnTo>
                    <a:lnTo>
                      <a:pt x="39" y="294"/>
                    </a:lnTo>
                    <a:lnTo>
                      <a:pt x="50" y="307"/>
                    </a:lnTo>
                    <a:lnTo>
                      <a:pt x="58" y="319"/>
                    </a:lnTo>
                    <a:lnTo>
                      <a:pt x="80" y="343"/>
                    </a:lnTo>
                    <a:lnTo>
                      <a:pt x="97" y="357"/>
                    </a:lnTo>
                    <a:lnTo>
                      <a:pt x="110" y="370"/>
                    </a:lnTo>
                    <a:lnTo>
                      <a:pt x="110" y="373"/>
                    </a:lnTo>
                    <a:lnTo>
                      <a:pt x="110" y="352"/>
                    </a:lnTo>
                    <a:lnTo>
                      <a:pt x="106" y="299"/>
                    </a:lnTo>
                    <a:lnTo>
                      <a:pt x="105" y="287"/>
                    </a:lnTo>
                    <a:lnTo>
                      <a:pt x="104" y="275"/>
                    </a:lnTo>
                    <a:lnTo>
                      <a:pt x="104" y="264"/>
                    </a:lnTo>
                    <a:lnTo>
                      <a:pt x="108" y="244"/>
                    </a:lnTo>
                    <a:lnTo>
                      <a:pt x="115" y="212"/>
                    </a:lnTo>
                    <a:lnTo>
                      <a:pt x="117" y="189"/>
                    </a:lnTo>
                    <a:lnTo>
                      <a:pt x="115" y="179"/>
                    </a:lnTo>
                    <a:lnTo>
                      <a:pt x="78" y="1"/>
                    </a:lnTo>
                    <a:lnTo>
                      <a:pt x="79" y="0"/>
                    </a:lnTo>
                    <a:lnTo>
                      <a:pt x="65" y="0"/>
                    </a:lnTo>
                    <a:lnTo>
                      <a:pt x="27" y="162"/>
                    </a:lnTo>
                    <a:lnTo>
                      <a:pt x="3" y="222"/>
                    </a:lnTo>
                    <a:lnTo>
                      <a:pt x="0" y="2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09" name="Freeform 451"/>
              <p:cNvSpPr>
                <a:spLocks/>
              </p:cNvSpPr>
              <p:nvPr/>
            </p:nvSpPr>
            <p:spPr bwMode="auto">
              <a:xfrm>
                <a:off x="1667" y="3792"/>
                <a:ext cx="55" cy="74"/>
              </a:xfrm>
              <a:custGeom>
                <a:avLst/>
                <a:gdLst>
                  <a:gd name="T0" fmla="*/ 1 w 164"/>
                  <a:gd name="T1" fmla="*/ 0 h 223"/>
                  <a:gd name="T2" fmla="*/ 1 w 164"/>
                  <a:gd name="T3" fmla="*/ 0 h 223"/>
                  <a:gd name="T4" fmla="*/ 1 w 164"/>
                  <a:gd name="T5" fmla="*/ 1 h 223"/>
                  <a:gd name="T6" fmla="*/ 1 w 164"/>
                  <a:gd name="T7" fmla="*/ 1 h 223"/>
                  <a:gd name="T8" fmla="*/ 1 w 164"/>
                  <a:gd name="T9" fmla="*/ 1 h 223"/>
                  <a:gd name="T10" fmla="*/ 1 w 164"/>
                  <a:gd name="T11" fmla="*/ 1 h 223"/>
                  <a:gd name="T12" fmla="*/ 1 w 164"/>
                  <a:gd name="T13" fmla="*/ 1 h 223"/>
                  <a:gd name="T14" fmla="*/ 2 w 164"/>
                  <a:gd name="T15" fmla="*/ 1 h 223"/>
                  <a:gd name="T16" fmla="*/ 2 w 164"/>
                  <a:gd name="T17" fmla="*/ 2 h 223"/>
                  <a:gd name="T18" fmla="*/ 2 w 164"/>
                  <a:gd name="T19" fmla="*/ 2 h 223"/>
                  <a:gd name="T20" fmla="*/ 2 w 164"/>
                  <a:gd name="T21" fmla="*/ 2 h 223"/>
                  <a:gd name="T22" fmla="*/ 2 w 164"/>
                  <a:gd name="T23" fmla="*/ 3 h 223"/>
                  <a:gd name="T24" fmla="*/ 2 w 164"/>
                  <a:gd name="T25" fmla="*/ 3 h 223"/>
                  <a:gd name="T26" fmla="*/ 2 w 164"/>
                  <a:gd name="T27" fmla="*/ 3 h 223"/>
                  <a:gd name="T28" fmla="*/ 2 w 164"/>
                  <a:gd name="T29" fmla="*/ 2 h 223"/>
                  <a:gd name="T30" fmla="*/ 2 w 164"/>
                  <a:gd name="T31" fmla="*/ 2 h 223"/>
                  <a:gd name="T32" fmla="*/ 1 w 164"/>
                  <a:gd name="T33" fmla="*/ 2 h 223"/>
                  <a:gd name="T34" fmla="*/ 1 w 164"/>
                  <a:gd name="T35" fmla="*/ 2 h 223"/>
                  <a:gd name="T36" fmla="*/ 1 w 164"/>
                  <a:gd name="T37" fmla="*/ 3 h 223"/>
                  <a:gd name="T38" fmla="*/ 0 w 164"/>
                  <a:gd name="T39" fmla="*/ 3 h 223"/>
                  <a:gd name="T40" fmla="*/ 0 w 164"/>
                  <a:gd name="T41" fmla="*/ 2 h 223"/>
                  <a:gd name="T42" fmla="*/ 0 w 164"/>
                  <a:gd name="T43" fmla="*/ 2 h 223"/>
                  <a:gd name="T44" fmla="*/ 0 w 164"/>
                  <a:gd name="T45" fmla="*/ 2 h 223"/>
                  <a:gd name="T46" fmla="*/ 0 w 164"/>
                  <a:gd name="T47" fmla="*/ 2 h 223"/>
                  <a:gd name="T48" fmla="*/ 0 w 164"/>
                  <a:gd name="T49" fmla="*/ 2 h 223"/>
                  <a:gd name="T50" fmla="*/ 0 w 164"/>
                  <a:gd name="T51" fmla="*/ 1 h 223"/>
                  <a:gd name="T52" fmla="*/ 0 w 164"/>
                  <a:gd name="T53" fmla="*/ 1 h 223"/>
                  <a:gd name="T54" fmla="*/ 0 w 164"/>
                  <a:gd name="T55" fmla="*/ 1 h 223"/>
                  <a:gd name="T56" fmla="*/ 0 w 164"/>
                  <a:gd name="T57" fmla="*/ 1 h 223"/>
                  <a:gd name="T58" fmla="*/ 0 w 164"/>
                  <a:gd name="T59" fmla="*/ 1 h 223"/>
                  <a:gd name="T60" fmla="*/ 0 w 164"/>
                  <a:gd name="T61" fmla="*/ 0 h 223"/>
                  <a:gd name="T62" fmla="*/ 1 w 164"/>
                  <a:gd name="T63" fmla="*/ 0 h 2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4"/>
                  <a:gd name="T97" fmla="*/ 0 h 223"/>
                  <a:gd name="T98" fmla="*/ 164 w 164"/>
                  <a:gd name="T99" fmla="*/ 223 h 2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4" h="223">
                    <a:moveTo>
                      <a:pt x="49" y="0"/>
                    </a:moveTo>
                    <a:lnTo>
                      <a:pt x="50" y="2"/>
                    </a:lnTo>
                    <a:lnTo>
                      <a:pt x="72" y="46"/>
                    </a:lnTo>
                    <a:lnTo>
                      <a:pt x="79" y="59"/>
                    </a:lnTo>
                    <a:lnTo>
                      <a:pt x="87" y="74"/>
                    </a:lnTo>
                    <a:lnTo>
                      <a:pt x="98" y="87"/>
                    </a:lnTo>
                    <a:lnTo>
                      <a:pt x="107" y="99"/>
                    </a:lnTo>
                    <a:lnTo>
                      <a:pt x="129" y="122"/>
                    </a:lnTo>
                    <a:lnTo>
                      <a:pt x="146" y="137"/>
                    </a:lnTo>
                    <a:lnTo>
                      <a:pt x="159" y="150"/>
                    </a:lnTo>
                    <a:lnTo>
                      <a:pt x="164" y="223"/>
                    </a:lnTo>
                    <a:lnTo>
                      <a:pt x="157" y="217"/>
                    </a:lnTo>
                    <a:lnTo>
                      <a:pt x="146" y="210"/>
                    </a:lnTo>
                    <a:lnTo>
                      <a:pt x="137" y="198"/>
                    </a:lnTo>
                    <a:lnTo>
                      <a:pt x="127" y="186"/>
                    </a:lnTo>
                    <a:lnTo>
                      <a:pt x="113" y="170"/>
                    </a:lnTo>
                    <a:lnTo>
                      <a:pt x="101" y="158"/>
                    </a:lnTo>
                    <a:lnTo>
                      <a:pt x="102" y="217"/>
                    </a:lnTo>
                    <a:lnTo>
                      <a:pt x="40" y="217"/>
                    </a:lnTo>
                    <a:lnTo>
                      <a:pt x="39" y="196"/>
                    </a:lnTo>
                    <a:lnTo>
                      <a:pt x="36" y="174"/>
                    </a:lnTo>
                    <a:lnTo>
                      <a:pt x="32" y="153"/>
                    </a:lnTo>
                    <a:lnTo>
                      <a:pt x="23" y="142"/>
                    </a:lnTo>
                    <a:lnTo>
                      <a:pt x="15" y="132"/>
                    </a:lnTo>
                    <a:lnTo>
                      <a:pt x="7" y="121"/>
                    </a:lnTo>
                    <a:lnTo>
                      <a:pt x="3" y="111"/>
                    </a:lnTo>
                    <a:lnTo>
                      <a:pt x="0" y="99"/>
                    </a:lnTo>
                    <a:lnTo>
                      <a:pt x="5" y="74"/>
                    </a:lnTo>
                    <a:lnTo>
                      <a:pt x="15" y="47"/>
                    </a:lnTo>
                    <a:lnTo>
                      <a:pt x="29" y="23"/>
                    </a:lnTo>
                    <a:lnTo>
                      <a:pt x="49"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10" name="Freeform 452"/>
              <p:cNvSpPr>
                <a:spLocks/>
              </p:cNvSpPr>
              <p:nvPr/>
            </p:nvSpPr>
            <p:spPr bwMode="auto">
              <a:xfrm>
                <a:off x="1353" y="3231"/>
                <a:ext cx="15" cy="23"/>
              </a:xfrm>
              <a:custGeom>
                <a:avLst/>
                <a:gdLst>
                  <a:gd name="T0" fmla="*/ 0 w 43"/>
                  <a:gd name="T1" fmla="*/ 0 h 70"/>
                  <a:gd name="T2" fmla="*/ 0 w 43"/>
                  <a:gd name="T3" fmla="*/ 0 h 70"/>
                  <a:gd name="T4" fmla="*/ 0 w 43"/>
                  <a:gd name="T5" fmla="*/ 1 h 70"/>
                  <a:gd name="T6" fmla="*/ 0 w 43"/>
                  <a:gd name="T7" fmla="*/ 1 h 70"/>
                  <a:gd name="T8" fmla="*/ 1 w 43"/>
                  <a:gd name="T9" fmla="*/ 1 h 70"/>
                  <a:gd name="T10" fmla="*/ 0 60000 65536"/>
                  <a:gd name="T11" fmla="*/ 0 60000 65536"/>
                  <a:gd name="T12" fmla="*/ 0 60000 65536"/>
                  <a:gd name="T13" fmla="*/ 0 60000 65536"/>
                  <a:gd name="T14" fmla="*/ 0 60000 65536"/>
                  <a:gd name="T15" fmla="*/ 0 w 43"/>
                  <a:gd name="T16" fmla="*/ 0 h 70"/>
                  <a:gd name="T17" fmla="*/ 43 w 43"/>
                  <a:gd name="T18" fmla="*/ 70 h 70"/>
                </a:gdLst>
                <a:ahLst/>
                <a:cxnLst>
                  <a:cxn ang="T10">
                    <a:pos x="T0" y="T1"/>
                  </a:cxn>
                  <a:cxn ang="T11">
                    <a:pos x="T2" y="T3"/>
                  </a:cxn>
                  <a:cxn ang="T12">
                    <a:pos x="T4" y="T5"/>
                  </a:cxn>
                  <a:cxn ang="T13">
                    <a:pos x="T6" y="T7"/>
                  </a:cxn>
                  <a:cxn ang="T14">
                    <a:pos x="T8" y="T9"/>
                  </a:cxn>
                </a:cxnLst>
                <a:rect l="T15" t="T16" r="T17" b="T18"/>
                <a:pathLst>
                  <a:path w="43" h="70">
                    <a:moveTo>
                      <a:pt x="0" y="0"/>
                    </a:moveTo>
                    <a:lnTo>
                      <a:pt x="5" y="13"/>
                    </a:lnTo>
                    <a:lnTo>
                      <a:pt x="20" y="42"/>
                    </a:lnTo>
                    <a:lnTo>
                      <a:pt x="33" y="59"/>
                    </a:lnTo>
                    <a:lnTo>
                      <a:pt x="43" y="70"/>
                    </a:lnTo>
                  </a:path>
                </a:pathLst>
              </a:custGeom>
              <a:noFill/>
              <a:ln w="0">
                <a:solidFill>
                  <a:srgbClr val="000000"/>
                </a:solidFill>
                <a:round/>
                <a:headEnd/>
                <a:tailEnd/>
              </a:ln>
            </p:spPr>
            <p:txBody>
              <a:bodyPr/>
              <a:lstStyle/>
              <a:p>
                <a:pPr eaLnBrk="0" hangingPunct="0"/>
                <a:endParaRPr lang="it-IT"/>
              </a:p>
            </p:txBody>
          </p:sp>
          <p:sp>
            <p:nvSpPr>
              <p:cNvPr id="83111" name="Freeform 453"/>
              <p:cNvSpPr>
                <a:spLocks/>
              </p:cNvSpPr>
              <p:nvPr/>
            </p:nvSpPr>
            <p:spPr bwMode="auto">
              <a:xfrm>
                <a:off x="1714" y="2988"/>
                <a:ext cx="69" cy="44"/>
              </a:xfrm>
              <a:custGeom>
                <a:avLst/>
                <a:gdLst>
                  <a:gd name="T0" fmla="*/ 2 w 205"/>
                  <a:gd name="T1" fmla="*/ 0 h 132"/>
                  <a:gd name="T2" fmla="*/ 2 w 205"/>
                  <a:gd name="T3" fmla="*/ 1 h 132"/>
                  <a:gd name="T4" fmla="*/ 2 w 205"/>
                  <a:gd name="T5" fmla="*/ 1 h 132"/>
                  <a:gd name="T6" fmla="*/ 1 w 205"/>
                  <a:gd name="T7" fmla="*/ 1 h 132"/>
                  <a:gd name="T8" fmla="*/ 1 w 205"/>
                  <a:gd name="T9" fmla="*/ 1 h 132"/>
                  <a:gd name="T10" fmla="*/ 1 w 205"/>
                  <a:gd name="T11" fmla="*/ 0 h 132"/>
                  <a:gd name="T12" fmla="*/ 1 w 205"/>
                  <a:gd name="T13" fmla="*/ 0 h 132"/>
                  <a:gd name="T14" fmla="*/ 0 w 205"/>
                  <a:gd name="T15" fmla="*/ 0 h 132"/>
                  <a:gd name="T16" fmla="*/ 0 w 205"/>
                  <a:gd name="T17" fmla="*/ 0 h 132"/>
                  <a:gd name="T18" fmla="*/ 0 w 205"/>
                  <a:gd name="T19" fmla="*/ 1 h 132"/>
                  <a:gd name="T20" fmla="*/ 0 w 205"/>
                  <a:gd name="T21" fmla="*/ 1 h 132"/>
                  <a:gd name="T22" fmla="*/ 0 w 205"/>
                  <a:gd name="T23" fmla="*/ 1 h 132"/>
                  <a:gd name="T24" fmla="*/ 1 w 205"/>
                  <a:gd name="T25" fmla="*/ 1 h 132"/>
                  <a:gd name="T26" fmla="*/ 1 w 205"/>
                  <a:gd name="T27" fmla="*/ 2 h 132"/>
                  <a:gd name="T28" fmla="*/ 1 w 205"/>
                  <a:gd name="T29" fmla="*/ 2 h 132"/>
                  <a:gd name="T30" fmla="*/ 1 w 205"/>
                  <a:gd name="T31" fmla="*/ 2 h 132"/>
                  <a:gd name="T32" fmla="*/ 2 w 205"/>
                  <a:gd name="T33" fmla="*/ 2 h 132"/>
                  <a:gd name="T34" fmla="*/ 2 w 205"/>
                  <a:gd name="T35" fmla="*/ 2 h 132"/>
                  <a:gd name="T36" fmla="*/ 2 w 205"/>
                  <a:gd name="T37" fmla="*/ 1 h 132"/>
                  <a:gd name="T38" fmla="*/ 2 w 205"/>
                  <a:gd name="T39" fmla="*/ 1 h 132"/>
                  <a:gd name="T40" fmla="*/ 2 w 205"/>
                  <a:gd name="T41" fmla="*/ 1 h 132"/>
                  <a:gd name="T42" fmla="*/ 3 w 205"/>
                  <a:gd name="T43" fmla="*/ 0 h 132"/>
                  <a:gd name="T44" fmla="*/ 2 w 205"/>
                  <a:gd name="T45" fmla="*/ 0 h 1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5"/>
                  <a:gd name="T70" fmla="*/ 0 h 132"/>
                  <a:gd name="T71" fmla="*/ 205 w 205"/>
                  <a:gd name="T72" fmla="*/ 132 h 1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5" h="132">
                    <a:moveTo>
                      <a:pt x="194" y="28"/>
                    </a:moveTo>
                    <a:lnTo>
                      <a:pt x="168" y="42"/>
                    </a:lnTo>
                    <a:lnTo>
                      <a:pt x="142" y="47"/>
                    </a:lnTo>
                    <a:lnTo>
                      <a:pt x="117" y="47"/>
                    </a:lnTo>
                    <a:lnTo>
                      <a:pt x="96" y="46"/>
                    </a:lnTo>
                    <a:lnTo>
                      <a:pt x="74" y="40"/>
                    </a:lnTo>
                    <a:lnTo>
                      <a:pt x="51" y="26"/>
                    </a:lnTo>
                    <a:lnTo>
                      <a:pt x="25" y="7"/>
                    </a:lnTo>
                    <a:lnTo>
                      <a:pt x="19" y="0"/>
                    </a:lnTo>
                    <a:lnTo>
                      <a:pt x="0" y="90"/>
                    </a:lnTo>
                    <a:lnTo>
                      <a:pt x="11" y="103"/>
                    </a:lnTo>
                    <a:lnTo>
                      <a:pt x="27" y="113"/>
                    </a:lnTo>
                    <a:lnTo>
                      <a:pt x="45" y="121"/>
                    </a:lnTo>
                    <a:lnTo>
                      <a:pt x="63" y="125"/>
                    </a:lnTo>
                    <a:lnTo>
                      <a:pt x="90" y="130"/>
                    </a:lnTo>
                    <a:lnTo>
                      <a:pt x="117" y="132"/>
                    </a:lnTo>
                    <a:lnTo>
                      <a:pt x="148" y="130"/>
                    </a:lnTo>
                    <a:lnTo>
                      <a:pt x="164" y="125"/>
                    </a:lnTo>
                    <a:lnTo>
                      <a:pt x="175" y="119"/>
                    </a:lnTo>
                    <a:lnTo>
                      <a:pt x="181" y="113"/>
                    </a:lnTo>
                    <a:lnTo>
                      <a:pt x="191" y="71"/>
                    </a:lnTo>
                    <a:lnTo>
                      <a:pt x="205" y="20"/>
                    </a:lnTo>
                    <a:lnTo>
                      <a:pt x="194" y="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12" name="Freeform 454"/>
              <p:cNvSpPr>
                <a:spLocks/>
              </p:cNvSpPr>
              <p:nvPr/>
            </p:nvSpPr>
            <p:spPr bwMode="auto">
              <a:xfrm>
                <a:off x="1840" y="2878"/>
                <a:ext cx="119" cy="77"/>
              </a:xfrm>
              <a:custGeom>
                <a:avLst/>
                <a:gdLst>
                  <a:gd name="T0" fmla="*/ 4 w 358"/>
                  <a:gd name="T1" fmla="*/ 2 h 232"/>
                  <a:gd name="T2" fmla="*/ 3 w 358"/>
                  <a:gd name="T3" fmla="*/ 2 h 232"/>
                  <a:gd name="T4" fmla="*/ 3 w 358"/>
                  <a:gd name="T5" fmla="*/ 2 h 232"/>
                  <a:gd name="T6" fmla="*/ 3 w 358"/>
                  <a:gd name="T7" fmla="*/ 2 h 232"/>
                  <a:gd name="T8" fmla="*/ 3 w 358"/>
                  <a:gd name="T9" fmla="*/ 1 h 232"/>
                  <a:gd name="T10" fmla="*/ 2 w 358"/>
                  <a:gd name="T11" fmla="*/ 1 h 232"/>
                  <a:gd name="T12" fmla="*/ 2 w 358"/>
                  <a:gd name="T13" fmla="*/ 1 h 232"/>
                  <a:gd name="T14" fmla="*/ 1 w 358"/>
                  <a:gd name="T15" fmla="*/ 2 h 232"/>
                  <a:gd name="T16" fmla="*/ 1 w 358"/>
                  <a:gd name="T17" fmla="*/ 2 h 232"/>
                  <a:gd name="T18" fmla="*/ 1 w 358"/>
                  <a:gd name="T19" fmla="*/ 2 h 232"/>
                  <a:gd name="T20" fmla="*/ 1 w 358"/>
                  <a:gd name="T21" fmla="*/ 2 h 232"/>
                  <a:gd name="T22" fmla="*/ 0 w 358"/>
                  <a:gd name="T23" fmla="*/ 2 h 232"/>
                  <a:gd name="T24" fmla="*/ 0 w 358"/>
                  <a:gd name="T25" fmla="*/ 2 h 232"/>
                  <a:gd name="T26" fmla="*/ 0 w 358"/>
                  <a:gd name="T27" fmla="*/ 2 h 232"/>
                  <a:gd name="T28" fmla="*/ 0 w 358"/>
                  <a:gd name="T29" fmla="*/ 1 h 232"/>
                  <a:gd name="T30" fmla="*/ 0 w 358"/>
                  <a:gd name="T31" fmla="*/ 1 h 232"/>
                  <a:gd name="T32" fmla="*/ 0 w 358"/>
                  <a:gd name="T33" fmla="*/ 1 h 232"/>
                  <a:gd name="T34" fmla="*/ 1 w 358"/>
                  <a:gd name="T35" fmla="*/ 1 h 232"/>
                  <a:gd name="T36" fmla="*/ 1 w 358"/>
                  <a:gd name="T37" fmla="*/ 0 h 232"/>
                  <a:gd name="T38" fmla="*/ 1 w 358"/>
                  <a:gd name="T39" fmla="*/ 0 h 232"/>
                  <a:gd name="T40" fmla="*/ 1 w 358"/>
                  <a:gd name="T41" fmla="*/ 0 h 232"/>
                  <a:gd name="T42" fmla="*/ 1 w 358"/>
                  <a:gd name="T43" fmla="*/ 0 h 232"/>
                  <a:gd name="T44" fmla="*/ 2 w 358"/>
                  <a:gd name="T45" fmla="*/ 0 h 232"/>
                  <a:gd name="T46" fmla="*/ 2 w 358"/>
                  <a:gd name="T47" fmla="*/ 0 h 232"/>
                  <a:gd name="T48" fmla="*/ 2 w 358"/>
                  <a:gd name="T49" fmla="*/ 0 h 232"/>
                  <a:gd name="T50" fmla="*/ 3 w 358"/>
                  <a:gd name="T51" fmla="*/ 0 h 232"/>
                  <a:gd name="T52" fmla="*/ 4 w 358"/>
                  <a:gd name="T53" fmla="*/ 0 h 232"/>
                  <a:gd name="T54" fmla="*/ 4 w 358"/>
                  <a:gd name="T55" fmla="*/ 1 h 232"/>
                  <a:gd name="T56" fmla="*/ 4 w 358"/>
                  <a:gd name="T57" fmla="*/ 1 h 232"/>
                  <a:gd name="T58" fmla="*/ 4 w 358"/>
                  <a:gd name="T59" fmla="*/ 2 h 232"/>
                  <a:gd name="T60" fmla="*/ 4 w 358"/>
                  <a:gd name="T61" fmla="*/ 2 h 232"/>
                  <a:gd name="T62" fmla="*/ 4 w 358"/>
                  <a:gd name="T63" fmla="*/ 3 h 232"/>
                  <a:gd name="T64" fmla="*/ 4 w 358"/>
                  <a:gd name="T65" fmla="*/ 3 h 2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58"/>
                  <a:gd name="T100" fmla="*/ 0 h 232"/>
                  <a:gd name="T101" fmla="*/ 358 w 358"/>
                  <a:gd name="T102" fmla="*/ 232 h 2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58" h="232">
                    <a:moveTo>
                      <a:pt x="317" y="227"/>
                    </a:moveTo>
                    <a:lnTo>
                      <a:pt x="314" y="187"/>
                    </a:lnTo>
                    <a:lnTo>
                      <a:pt x="284" y="209"/>
                    </a:lnTo>
                    <a:lnTo>
                      <a:pt x="281" y="184"/>
                    </a:lnTo>
                    <a:lnTo>
                      <a:pt x="276" y="167"/>
                    </a:lnTo>
                    <a:lnTo>
                      <a:pt x="265" y="151"/>
                    </a:lnTo>
                    <a:lnTo>
                      <a:pt x="255" y="141"/>
                    </a:lnTo>
                    <a:lnTo>
                      <a:pt x="242" y="130"/>
                    </a:lnTo>
                    <a:lnTo>
                      <a:pt x="228" y="125"/>
                    </a:lnTo>
                    <a:lnTo>
                      <a:pt x="215" y="122"/>
                    </a:lnTo>
                    <a:lnTo>
                      <a:pt x="202" y="121"/>
                    </a:lnTo>
                    <a:lnTo>
                      <a:pt x="173" y="118"/>
                    </a:lnTo>
                    <a:lnTo>
                      <a:pt x="156" y="119"/>
                    </a:lnTo>
                    <a:lnTo>
                      <a:pt x="139" y="122"/>
                    </a:lnTo>
                    <a:lnTo>
                      <a:pt x="127" y="126"/>
                    </a:lnTo>
                    <a:lnTo>
                      <a:pt x="115" y="132"/>
                    </a:lnTo>
                    <a:lnTo>
                      <a:pt x="102" y="141"/>
                    </a:lnTo>
                    <a:lnTo>
                      <a:pt x="87" y="154"/>
                    </a:lnTo>
                    <a:lnTo>
                      <a:pt x="79" y="121"/>
                    </a:lnTo>
                    <a:lnTo>
                      <a:pt x="65" y="130"/>
                    </a:lnTo>
                    <a:lnTo>
                      <a:pt x="50" y="143"/>
                    </a:lnTo>
                    <a:lnTo>
                      <a:pt x="41" y="157"/>
                    </a:lnTo>
                    <a:lnTo>
                      <a:pt x="37" y="173"/>
                    </a:lnTo>
                    <a:lnTo>
                      <a:pt x="36" y="197"/>
                    </a:lnTo>
                    <a:lnTo>
                      <a:pt x="25" y="184"/>
                    </a:lnTo>
                    <a:lnTo>
                      <a:pt x="20" y="164"/>
                    </a:lnTo>
                    <a:lnTo>
                      <a:pt x="23" y="141"/>
                    </a:lnTo>
                    <a:lnTo>
                      <a:pt x="25" y="130"/>
                    </a:lnTo>
                    <a:lnTo>
                      <a:pt x="36" y="111"/>
                    </a:lnTo>
                    <a:lnTo>
                      <a:pt x="23" y="121"/>
                    </a:lnTo>
                    <a:lnTo>
                      <a:pt x="0" y="133"/>
                    </a:lnTo>
                    <a:lnTo>
                      <a:pt x="4" y="117"/>
                    </a:lnTo>
                    <a:lnTo>
                      <a:pt x="12" y="97"/>
                    </a:lnTo>
                    <a:lnTo>
                      <a:pt x="25" y="78"/>
                    </a:lnTo>
                    <a:lnTo>
                      <a:pt x="47" y="56"/>
                    </a:lnTo>
                    <a:lnTo>
                      <a:pt x="64" y="46"/>
                    </a:lnTo>
                    <a:lnTo>
                      <a:pt x="87" y="34"/>
                    </a:lnTo>
                    <a:lnTo>
                      <a:pt x="67" y="32"/>
                    </a:lnTo>
                    <a:lnTo>
                      <a:pt x="45" y="33"/>
                    </a:lnTo>
                    <a:lnTo>
                      <a:pt x="64" y="25"/>
                    </a:lnTo>
                    <a:lnTo>
                      <a:pt x="80" y="21"/>
                    </a:lnTo>
                    <a:lnTo>
                      <a:pt x="99" y="19"/>
                    </a:lnTo>
                    <a:lnTo>
                      <a:pt x="118" y="23"/>
                    </a:lnTo>
                    <a:lnTo>
                      <a:pt x="109" y="12"/>
                    </a:lnTo>
                    <a:lnTo>
                      <a:pt x="94" y="3"/>
                    </a:lnTo>
                    <a:lnTo>
                      <a:pt x="124" y="0"/>
                    </a:lnTo>
                    <a:lnTo>
                      <a:pt x="151" y="2"/>
                    </a:lnTo>
                    <a:lnTo>
                      <a:pt x="176" y="7"/>
                    </a:lnTo>
                    <a:lnTo>
                      <a:pt x="201" y="14"/>
                    </a:lnTo>
                    <a:lnTo>
                      <a:pt x="185" y="2"/>
                    </a:lnTo>
                    <a:lnTo>
                      <a:pt x="214" y="8"/>
                    </a:lnTo>
                    <a:lnTo>
                      <a:pt x="242" y="15"/>
                    </a:lnTo>
                    <a:lnTo>
                      <a:pt x="265" y="23"/>
                    </a:lnTo>
                    <a:lnTo>
                      <a:pt x="290" y="36"/>
                    </a:lnTo>
                    <a:lnTo>
                      <a:pt x="310" y="48"/>
                    </a:lnTo>
                    <a:lnTo>
                      <a:pt x="322" y="64"/>
                    </a:lnTo>
                    <a:lnTo>
                      <a:pt x="334" y="79"/>
                    </a:lnTo>
                    <a:lnTo>
                      <a:pt x="344" y="99"/>
                    </a:lnTo>
                    <a:lnTo>
                      <a:pt x="353" y="119"/>
                    </a:lnTo>
                    <a:lnTo>
                      <a:pt x="356" y="141"/>
                    </a:lnTo>
                    <a:lnTo>
                      <a:pt x="358" y="157"/>
                    </a:lnTo>
                    <a:lnTo>
                      <a:pt x="356" y="173"/>
                    </a:lnTo>
                    <a:lnTo>
                      <a:pt x="351" y="190"/>
                    </a:lnTo>
                    <a:lnTo>
                      <a:pt x="342" y="207"/>
                    </a:lnTo>
                    <a:lnTo>
                      <a:pt x="333" y="220"/>
                    </a:lnTo>
                    <a:lnTo>
                      <a:pt x="317" y="232"/>
                    </a:lnTo>
                    <a:lnTo>
                      <a:pt x="317" y="22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13" name="Freeform 455"/>
              <p:cNvSpPr>
                <a:spLocks/>
              </p:cNvSpPr>
              <p:nvPr/>
            </p:nvSpPr>
            <p:spPr bwMode="auto">
              <a:xfrm>
                <a:off x="1861" y="2980"/>
                <a:ext cx="84" cy="34"/>
              </a:xfrm>
              <a:custGeom>
                <a:avLst/>
                <a:gdLst>
                  <a:gd name="T0" fmla="*/ 0 w 252"/>
                  <a:gd name="T1" fmla="*/ 1 h 100"/>
                  <a:gd name="T2" fmla="*/ 0 w 252"/>
                  <a:gd name="T3" fmla="*/ 1 h 100"/>
                  <a:gd name="T4" fmla="*/ 0 w 252"/>
                  <a:gd name="T5" fmla="*/ 1 h 100"/>
                  <a:gd name="T6" fmla="*/ 0 w 252"/>
                  <a:gd name="T7" fmla="*/ 1 h 100"/>
                  <a:gd name="T8" fmla="*/ 0 w 252"/>
                  <a:gd name="T9" fmla="*/ 1 h 100"/>
                  <a:gd name="T10" fmla="*/ 0 w 252"/>
                  <a:gd name="T11" fmla="*/ 1 h 100"/>
                  <a:gd name="T12" fmla="*/ 1 w 252"/>
                  <a:gd name="T13" fmla="*/ 1 h 100"/>
                  <a:gd name="T14" fmla="*/ 1 w 252"/>
                  <a:gd name="T15" fmla="*/ 1 h 100"/>
                  <a:gd name="T16" fmla="*/ 1 w 252"/>
                  <a:gd name="T17" fmla="*/ 1 h 100"/>
                  <a:gd name="T18" fmla="*/ 2 w 252"/>
                  <a:gd name="T19" fmla="*/ 1 h 100"/>
                  <a:gd name="T20" fmla="*/ 2 w 252"/>
                  <a:gd name="T21" fmla="*/ 1 h 100"/>
                  <a:gd name="T22" fmla="*/ 2 w 252"/>
                  <a:gd name="T23" fmla="*/ 1 h 100"/>
                  <a:gd name="T24" fmla="*/ 3 w 252"/>
                  <a:gd name="T25" fmla="*/ 1 h 100"/>
                  <a:gd name="T26" fmla="*/ 3 w 252"/>
                  <a:gd name="T27" fmla="*/ 1 h 100"/>
                  <a:gd name="T28" fmla="*/ 3 w 252"/>
                  <a:gd name="T29" fmla="*/ 1 h 100"/>
                  <a:gd name="T30" fmla="*/ 3 w 252"/>
                  <a:gd name="T31" fmla="*/ 1 h 100"/>
                  <a:gd name="T32" fmla="*/ 3 w 252"/>
                  <a:gd name="T33" fmla="*/ 1 h 100"/>
                  <a:gd name="T34" fmla="*/ 3 w 252"/>
                  <a:gd name="T35" fmla="*/ 0 h 100"/>
                  <a:gd name="T36" fmla="*/ 3 w 252"/>
                  <a:gd name="T37" fmla="*/ 0 h 100"/>
                  <a:gd name="T38" fmla="*/ 3 w 252"/>
                  <a:gd name="T39" fmla="*/ 0 h 100"/>
                  <a:gd name="T40" fmla="*/ 3 w 252"/>
                  <a:gd name="T41" fmla="*/ 0 h 100"/>
                  <a:gd name="T42" fmla="*/ 3 w 252"/>
                  <a:gd name="T43" fmla="*/ 0 h 100"/>
                  <a:gd name="T44" fmla="*/ 3 w 252"/>
                  <a:gd name="T45" fmla="*/ 0 h 100"/>
                  <a:gd name="T46" fmla="*/ 2 w 252"/>
                  <a:gd name="T47" fmla="*/ 0 h 100"/>
                  <a:gd name="T48" fmla="*/ 2 w 252"/>
                  <a:gd name="T49" fmla="*/ 0 h 100"/>
                  <a:gd name="T50" fmla="*/ 2 w 252"/>
                  <a:gd name="T51" fmla="*/ 0 h 100"/>
                  <a:gd name="T52" fmla="*/ 2 w 252"/>
                  <a:gd name="T53" fmla="*/ 0 h 100"/>
                  <a:gd name="T54" fmla="*/ 2 w 252"/>
                  <a:gd name="T55" fmla="*/ 0 h 100"/>
                  <a:gd name="T56" fmla="*/ 1 w 252"/>
                  <a:gd name="T57" fmla="*/ 1 h 100"/>
                  <a:gd name="T58" fmla="*/ 1 w 252"/>
                  <a:gd name="T59" fmla="*/ 1 h 100"/>
                  <a:gd name="T60" fmla="*/ 1 w 252"/>
                  <a:gd name="T61" fmla="*/ 0 h 100"/>
                  <a:gd name="T62" fmla="*/ 0 w 252"/>
                  <a:gd name="T63" fmla="*/ 0 h 100"/>
                  <a:gd name="T64" fmla="*/ 0 w 252"/>
                  <a:gd name="T65" fmla="*/ 0 h 100"/>
                  <a:gd name="T66" fmla="*/ 0 w 252"/>
                  <a:gd name="T67" fmla="*/ 1 h 100"/>
                  <a:gd name="T68" fmla="*/ 0 w 252"/>
                  <a:gd name="T69" fmla="*/ 1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2"/>
                  <a:gd name="T106" fmla="*/ 0 h 100"/>
                  <a:gd name="T107" fmla="*/ 252 w 252"/>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2" h="100">
                    <a:moveTo>
                      <a:pt x="9" y="69"/>
                    </a:moveTo>
                    <a:lnTo>
                      <a:pt x="15" y="74"/>
                    </a:lnTo>
                    <a:lnTo>
                      <a:pt x="20" y="79"/>
                    </a:lnTo>
                    <a:lnTo>
                      <a:pt x="26" y="86"/>
                    </a:lnTo>
                    <a:lnTo>
                      <a:pt x="29" y="90"/>
                    </a:lnTo>
                    <a:lnTo>
                      <a:pt x="31" y="91"/>
                    </a:lnTo>
                    <a:lnTo>
                      <a:pt x="57" y="93"/>
                    </a:lnTo>
                    <a:lnTo>
                      <a:pt x="86" y="100"/>
                    </a:lnTo>
                    <a:lnTo>
                      <a:pt x="103" y="83"/>
                    </a:lnTo>
                    <a:lnTo>
                      <a:pt x="123" y="70"/>
                    </a:lnTo>
                    <a:lnTo>
                      <a:pt x="151" y="60"/>
                    </a:lnTo>
                    <a:lnTo>
                      <a:pt x="187" y="49"/>
                    </a:lnTo>
                    <a:lnTo>
                      <a:pt x="222" y="48"/>
                    </a:lnTo>
                    <a:lnTo>
                      <a:pt x="237" y="49"/>
                    </a:lnTo>
                    <a:lnTo>
                      <a:pt x="245" y="53"/>
                    </a:lnTo>
                    <a:lnTo>
                      <a:pt x="252" y="60"/>
                    </a:lnTo>
                    <a:lnTo>
                      <a:pt x="250" y="56"/>
                    </a:lnTo>
                    <a:lnTo>
                      <a:pt x="227" y="31"/>
                    </a:lnTo>
                    <a:lnTo>
                      <a:pt x="224" y="23"/>
                    </a:lnTo>
                    <a:lnTo>
                      <a:pt x="219" y="17"/>
                    </a:lnTo>
                    <a:lnTo>
                      <a:pt x="216" y="1"/>
                    </a:lnTo>
                    <a:lnTo>
                      <a:pt x="216" y="0"/>
                    </a:lnTo>
                    <a:lnTo>
                      <a:pt x="207" y="8"/>
                    </a:lnTo>
                    <a:lnTo>
                      <a:pt x="193" y="17"/>
                    </a:lnTo>
                    <a:lnTo>
                      <a:pt x="178" y="24"/>
                    </a:lnTo>
                    <a:lnTo>
                      <a:pt x="163" y="31"/>
                    </a:lnTo>
                    <a:lnTo>
                      <a:pt x="150" y="35"/>
                    </a:lnTo>
                    <a:lnTo>
                      <a:pt x="136" y="38"/>
                    </a:lnTo>
                    <a:lnTo>
                      <a:pt x="111" y="42"/>
                    </a:lnTo>
                    <a:lnTo>
                      <a:pt x="85" y="42"/>
                    </a:lnTo>
                    <a:lnTo>
                      <a:pt x="52" y="38"/>
                    </a:lnTo>
                    <a:lnTo>
                      <a:pt x="37" y="33"/>
                    </a:lnTo>
                    <a:lnTo>
                      <a:pt x="38" y="35"/>
                    </a:lnTo>
                    <a:lnTo>
                      <a:pt x="0" y="66"/>
                    </a:lnTo>
                    <a:lnTo>
                      <a:pt x="9" y="6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14" name="Freeform 456"/>
              <p:cNvSpPr>
                <a:spLocks/>
              </p:cNvSpPr>
              <p:nvPr/>
            </p:nvSpPr>
            <p:spPr bwMode="auto">
              <a:xfrm>
                <a:off x="1851" y="2917"/>
                <a:ext cx="94" cy="78"/>
              </a:xfrm>
              <a:custGeom>
                <a:avLst/>
                <a:gdLst>
                  <a:gd name="T0" fmla="*/ 1 w 283"/>
                  <a:gd name="T1" fmla="*/ 3 h 233"/>
                  <a:gd name="T2" fmla="*/ 1 w 283"/>
                  <a:gd name="T3" fmla="*/ 3 h 233"/>
                  <a:gd name="T4" fmla="*/ 0 w 283"/>
                  <a:gd name="T5" fmla="*/ 3 h 233"/>
                  <a:gd name="T6" fmla="*/ 0 w 283"/>
                  <a:gd name="T7" fmla="*/ 2 h 233"/>
                  <a:gd name="T8" fmla="*/ 0 w 283"/>
                  <a:gd name="T9" fmla="*/ 2 h 233"/>
                  <a:gd name="T10" fmla="*/ 0 w 283"/>
                  <a:gd name="T11" fmla="*/ 2 h 233"/>
                  <a:gd name="T12" fmla="*/ 0 w 283"/>
                  <a:gd name="T13" fmla="*/ 1 h 233"/>
                  <a:gd name="T14" fmla="*/ 0 w 283"/>
                  <a:gd name="T15" fmla="*/ 1 h 233"/>
                  <a:gd name="T16" fmla="*/ 0 w 283"/>
                  <a:gd name="T17" fmla="*/ 1 h 233"/>
                  <a:gd name="T18" fmla="*/ 0 w 283"/>
                  <a:gd name="T19" fmla="*/ 0 h 233"/>
                  <a:gd name="T20" fmla="*/ 0 w 283"/>
                  <a:gd name="T21" fmla="*/ 0 h 233"/>
                  <a:gd name="T22" fmla="*/ 0 w 283"/>
                  <a:gd name="T23" fmla="*/ 0 h 233"/>
                  <a:gd name="T24" fmla="*/ 1 w 283"/>
                  <a:gd name="T25" fmla="*/ 0 h 233"/>
                  <a:gd name="T26" fmla="*/ 1 w 283"/>
                  <a:gd name="T27" fmla="*/ 0 h 233"/>
                  <a:gd name="T28" fmla="*/ 1 w 283"/>
                  <a:gd name="T29" fmla="*/ 0 h 233"/>
                  <a:gd name="T30" fmla="*/ 1 w 283"/>
                  <a:gd name="T31" fmla="*/ 0 h 233"/>
                  <a:gd name="T32" fmla="*/ 1 w 283"/>
                  <a:gd name="T33" fmla="*/ 0 h 233"/>
                  <a:gd name="T34" fmla="*/ 1 w 283"/>
                  <a:gd name="T35" fmla="*/ 0 h 233"/>
                  <a:gd name="T36" fmla="*/ 1 w 283"/>
                  <a:gd name="T37" fmla="*/ 0 h 233"/>
                  <a:gd name="T38" fmla="*/ 2 w 283"/>
                  <a:gd name="T39" fmla="*/ 0 h 233"/>
                  <a:gd name="T40" fmla="*/ 2 w 283"/>
                  <a:gd name="T41" fmla="*/ 0 h 233"/>
                  <a:gd name="T42" fmla="*/ 2 w 283"/>
                  <a:gd name="T43" fmla="*/ 0 h 233"/>
                  <a:gd name="T44" fmla="*/ 2 w 283"/>
                  <a:gd name="T45" fmla="*/ 0 h 233"/>
                  <a:gd name="T46" fmla="*/ 3 w 283"/>
                  <a:gd name="T47" fmla="*/ 0 h 233"/>
                  <a:gd name="T48" fmla="*/ 3 w 283"/>
                  <a:gd name="T49" fmla="*/ 0 h 233"/>
                  <a:gd name="T50" fmla="*/ 3 w 283"/>
                  <a:gd name="T51" fmla="*/ 0 h 233"/>
                  <a:gd name="T52" fmla="*/ 3 w 283"/>
                  <a:gd name="T53" fmla="*/ 1 h 233"/>
                  <a:gd name="T54" fmla="*/ 3 w 283"/>
                  <a:gd name="T55" fmla="*/ 1 h 233"/>
                  <a:gd name="T56" fmla="*/ 3 w 283"/>
                  <a:gd name="T57" fmla="*/ 1 h 233"/>
                  <a:gd name="T58" fmla="*/ 3 w 283"/>
                  <a:gd name="T59" fmla="*/ 1 h 233"/>
                  <a:gd name="T60" fmla="*/ 3 w 283"/>
                  <a:gd name="T61" fmla="*/ 1 h 233"/>
                  <a:gd name="T62" fmla="*/ 3 w 283"/>
                  <a:gd name="T63" fmla="*/ 1 h 233"/>
                  <a:gd name="T64" fmla="*/ 3 w 283"/>
                  <a:gd name="T65" fmla="*/ 2 h 233"/>
                  <a:gd name="T66" fmla="*/ 3 w 283"/>
                  <a:gd name="T67" fmla="*/ 2 h 233"/>
                  <a:gd name="T68" fmla="*/ 3 w 283"/>
                  <a:gd name="T69" fmla="*/ 2 h 233"/>
                  <a:gd name="T70" fmla="*/ 3 w 283"/>
                  <a:gd name="T71" fmla="*/ 2 h 233"/>
                  <a:gd name="T72" fmla="*/ 3 w 283"/>
                  <a:gd name="T73" fmla="*/ 2 h 233"/>
                  <a:gd name="T74" fmla="*/ 3 w 283"/>
                  <a:gd name="T75" fmla="*/ 3 h 233"/>
                  <a:gd name="T76" fmla="*/ 3 w 283"/>
                  <a:gd name="T77" fmla="*/ 3 h 233"/>
                  <a:gd name="T78" fmla="*/ 2 w 283"/>
                  <a:gd name="T79" fmla="*/ 3 h 233"/>
                  <a:gd name="T80" fmla="*/ 2 w 283"/>
                  <a:gd name="T81" fmla="*/ 3 h 233"/>
                  <a:gd name="T82" fmla="*/ 2 w 283"/>
                  <a:gd name="T83" fmla="*/ 3 h 233"/>
                  <a:gd name="T84" fmla="*/ 2 w 283"/>
                  <a:gd name="T85" fmla="*/ 3 h 233"/>
                  <a:gd name="T86" fmla="*/ 1 w 283"/>
                  <a:gd name="T87" fmla="*/ 3 h 233"/>
                  <a:gd name="T88" fmla="*/ 1 w 283"/>
                  <a:gd name="T89" fmla="*/ 3 h 233"/>
                  <a:gd name="T90" fmla="*/ 1 w 283"/>
                  <a:gd name="T91" fmla="*/ 3 h 2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3"/>
                  <a:gd name="T139" fmla="*/ 0 h 233"/>
                  <a:gd name="T140" fmla="*/ 283 w 283"/>
                  <a:gd name="T141" fmla="*/ 233 h 2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3" h="233">
                    <a:moveTo>
                      <a:pt x="68" y="224"/>
                    </a:moveTo>
                    <a:lnTo>
                      <a:pt x="52" y="215"/>
                    </a:lnTo>
                    <a:lnTo>
                      <a:pt x="38" y="206"/>
                    </a:lnTo>
                    <a:lnTo>
                      <a:pt x="26" y="191"/>
                    </a:lnTo>
                    <a:lnTo>
                      <a:pt x="16" y="174"/>
                    </a:lnTo>
                    <a:lnTo>
                      <a:pt x="5" y="142"/>
                    </a:lnTo>
                    <a:lnTo>
                      <a:pt x="0" y="109"/>
                    </a:lnTo>
                    <a:lnTo>
                      <a:pt x="0" y="79"/>
                    </a:lnTo>
                    <a:lnTo>
                      <a:pt x="2" y="55"/>
                    </a:lnTo>
                    <a:lnTo>
                      <a:pt x="6" y="39"/>
                    </a:lnTo>
                    <a:lnTo>
                      <a:pt x="15" y="25"/>
                    </a:lnTo>
                    <a:lnTo>
                      <a:pt x="30" y="12"/>
                    </a:lnTo>
                    <a:lnTo>
                      <a:pt x="44" y="3"/>
                    </a:lnTo>
                    <a:lnTo>
                      <a:pt x="52" y="36"/>
                    </a:lnTo>
                    <a:lnTo>
                      <a:pt x="66" y="23"/>
                    </a:lnTo>
                    <a:lnTo>
                      <a:pt x="79" y="14"/>
                    </a:lnTo>
                    <a:lnTo>
                      <a:pt x="92" y="8"/>
                    </a:lnTo>
                    <a:lnTo>
                      <a:pt x="105" y="4"/>
                    </a:lnTo>
                    <a:lnTo>
                      <a:pt x="121" y="2"/>
                    </a:lnTo>
                    <a:lnTo>
                      <a:pt x="138" y="0"/>
                    </a:lnTo>
                    <a:lnTo>
                      <a:pt x="167" y="3"/>
                    </a:lnTo>
                    <a:lnTo>
                      <a:pt x="180" y="4"/>
                    </a:lnTo>
                    <a:lnTo>
                      <a:pt x="192" y="7"/>
                    </a:lnTo>
                    <a:lnTo>
                      <a:pt x="207" y="13"/>
                    </a:lnTo>
                    <a:lnTo>
                      <a:pt x="220" y="23"/>
                    </a:lnTo>
                    <a:lnTo>
                      <a:pt x="230" y="33"/>
                    </a:lnTo>
                    <a:lnTo>
                      <a:pt x="241" y="49"/>
                    </a:lnTo>
                    <a:lnTo>
                      <a:pt x="245" y="66"/>
                    </a:lnTo>
                    <a:lnTo>
                      <a:pt x="249" y="91"/>
                    </a:lnTo>
                    <a:lnTo>
                      <a:pt x="263" y="81"/>
                    </a:lnTo>
                    <a:lnTo>
                      <a:pt x="278" y="69"/>
                    </a:lnTo>
                    <a:lnTo>
                      <a:pt x="283" y="109"/>
                    </a:lnTo>
                    <a:lnTo>
                      <a:pt x="268" y="151"/>
                    </a:lnTo>
                    <a:lnTo>
                      <a:pt x="261" y="168"/>
                    </a:lnTo>
                    <a:lnTo>
                      <a:pt x="250" y="185"/>
                    </a:lnTo>
                    <a:lnTo>
                      <a:pt x="247" y="190"/>
                    </a:lnTo>
                    <a:lnTo>
                      <a:pt x="238" y="198"/>
                    </a:lnTo>
                    <a:lnTo>
                      <a:pt x="224" y="208"/>
                    </a:lnTo>
                    <a:lnTo>
                      <a:pt x="209" y="215"/>
                    </a:lnTo>
                    <a:lnTo>
                      <a:pt x="194" y="221"/>
                    </a:lnTo>
                    <a:lnTo>
                      <a:pt x="181" y="225"/>
                    </a:lnTo>
                    <a:lnTo>
                      <a:pt x="167" y="230"/>
                    </a:lnTo>
                    <a:lnTo>
                      <a:pt x="142" y="233"/>
                    </a:lnTo>
                    <a:lnTo>
                      <a:pt x="116" y="233"/>
                    </a:lnTo>
                    <a:lnTo>
                      <a:pt x="83" y="228"/>
                    </a:lnTo>
                    <a:lnTo>
                      <a:pt x="68" y="22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15" name="Freeform 457"/>
              <p:cNvSpPr>
                <a:spLocks/>
              </p:cNvSpPr>
              <p:nvPr/>
            </p:nvSpPr>
            <p:spPr bwMode="auto">
              <a:xfrm>
                <a:off x="1871" y="2996"/>
                <a:ext cx="81" cy="51"/>
              </a:xfrm>
              <a:custGeom>
                <a:avLst/>
                <a:gdLst>
                  <a:gd name="T0" fmla="*/ 0 w 242"/>
                  <a:gd name="T1" fmla="*/ 1 h 153"/>
                  <a:gd name="T2" fmla="*/ 0 w 242"/>
                  <a:gd name="T3" fmla="*/ 1 h 153"/>
                  <a:gd name="T4" fmla="*/ 0 w 242"/>
                  <a:gd name="T5" fmla="*/ 1 h 153"/>
                  <a:gd name="T6" fmla="*/ 0 w 242"/>
                  <a:gd name="T7" fmla="*/ 1 h 153"/>
                  <a:gd name="T8" fmla="*/ 1 w 242"/>
                  <a:gd name="T9" fmla="*/ 2 h 153"/>
                  <a:gd name="T10" fmla="*/ 1 w 242"/>
                  <a:gd name="T11" fmla="*/ 2 h 153"/>
                  <a:gd name="T12" fmla="*/ 1 w 242"/>
                  <a:gd name="T13" fmla="*/ 2 h 153"/>
                  <a:gd name="T14" fmla="*/ 1 w 242"/>
                  <a:gd name="T15" fmla="*/ 2 h 153"/>
                  <a:gd name="T16" fmla="*/ 1 w 242"/>
                  <a:gd name="T17" fmla="*/ 2 h 153"/>
                  <a:gd name="T18" fmla="*/ 1 w 242"/>
                  <a:gd name="T19" fmla="*/ 1 h 153"/>
                  <a:gd name="T20" fmla="*/ 1 w 242"/>
                  <a:gd name="T21" fmla="*/ 1 h 153"/>
                  <a:gd name="T22" fmla="*/ 1 w 242"/>
                  <a:gd name="T23" fmla="*/ 1 h 153"/>
                  <a:gd name="T24" fmla="*/ 1 w 242"/>
                  <a:gd name="T25" fmla="*/ 1 h 153"/>
                  <a:gd name="T26" fmla="*/ 2 w 242"/>
                  <a:gd name="T27" fmla="*/ 1 h 153"/>
                  <a:gd name="T28" fmla="*/ 2 w 242"/>
                  <a:gd name="T29" fmla="*/ 1 h 153"/>
                  <a:gd name="T30" fmla="*/ 2 w 242"/>
                  <a:gd name="T31" fmla="*/ 1 h 153"/>
                  <a:gd name="T32" fmla="*/ 3 w 242"/>
                  <a:gd name="T33" fmla="*/ 1 h 153"/>
                  <a:gd name="T34" fmla="*/ 3 w 242"/>
                  <a:gd name="T35" fmla="*/ 1 h 153"/>
                  <a:gd name="T36" fmla="*/ 3 w 242"/>
                  <a:gd name="T37" fmla="*/ 1 h 153"/>
                  <a:gd name="T38" fmla="*/ 3 w 242"/>
                  <a:gd name="T39" fmla="*/ 1 h 153"/>
                  <a:gd name="T40" fmla="*/ 3 w 242"/>
                  <a:gd name="T41" fmla="*/ 1 h 153"/>
                  <a:gd name="T42" fmla="*/ 3 w 242"/>
                  <a:gd name="T43" fmla="*/ 0 h 153"/>
                  <a:gd name="T44" fmla="*/ 3 w 242"/>
                  <a:gd name="T45" fmla="*/ 0 h 153"/>
                  <a:gd name="T46" fmla="*/ 3 w 242"/>
                  <a:gd name="T47" fmla="*/ 0 h 153"/>
                  <a:gd name="T48" fmla="*/ 3 w 242"/>
                  <a:gd name="T49" fmla="*/ 0 h 153"/>
                  <a:gd name="T50" fmla="*/ 2 w 242"/>
                  <a:gd name="T51" fmla="*/ 0 h 153"/>
                  <a:gd name="T52" fmla="*/ 2 w 242"/>
                  <a:gd name="T53" fmla="*/ 0 h 153"/>
                  <a:gd name="T54" fmla="*/ 1 w 242"/>
                  <a:gd name="T55" fmla="*/ 0 h 153"/>
                  <a:gd name="T56" fmla="*/ 1 w 242"/>
                  <a:gd name="T57" fmla="*/ 0 h 153"/>
                  <a:gd name="T58" fmla="*/ 1 w 242"/>
                  <a:gd name="T59" fmla="*/ 0 h 153"/>
                  <a:gd name="T60" fmla="*/ 1 w 242"/>
                  <a:gd name="T61" fmla="*/ 1 h 153"/>
                  <a:gd name="T62" fmla="*/ 0 w 242"/>
                  <a:gd name="T63" fmla="*/ 1 h 153"/>
                  <a:gd name="T64" fmla="*/ 0 w 242"/>
                  <a:gd name="T65" fmla="*/ 1 h 153"/>
                  <a:gd name="T66" fmla="*/ 0 w 242"/>
                  <a:gd name="T67" fmla="*/ 1 h 1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2"/>
                  <a:gd name="T103" fmla="*/ 0 h 153"/>
                  <a:gd name="T104" fmla="*/ 242 w 242"/>
                  <a:gd name="T105" fmla="*/ 153 h 1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2" h="153">
                    <a:moveTo>
                      <a:pt x="0" y="44"/>
                    </a:moveTo>
                    <a:lnTo>
                      <a:pt x="4" y="55"/>
                    </a:lnTo>
                    <a:lnTo>
                      <a:pt x="10" y="78"/>
                    </a:lnTo>
                    <a:lnTo>
                      <a:pt x="17" y="109"/>
                    </a:lnTo>
                    <a:lnTo>
                      <a:pt x="41" y="122"/>
                    </a:lnTo>
                    <a:lnTo>
                      <a:pt x="56" y="133"/>
                    </a:lnTo>
                    <a:lnTo>
                      <a:pt x="69" y="153"/>
                    </a:lnTo>
                    <a:lnTo>
                      <a:pt x="81" y="142"/>
                    </a:lnTo>
                    <a:lnTo>
                      <a:pt x="103" y="128"/>
                    </a:lnTo>
                    <a:lnTo>
                      <a:pt x="101" y="120"/>
                    </a:lnTo>
                    <a:lnTo>
                      <a:pt x="103" y="98"/>
                    </a:lnTo>
                    <a:lnTo>
                      <a:pt x="107" y="85"/>
                    </a:lnTo>
                    <a:lnTo>
                      <a:pt x="116" y="73"/>
                    </a:lnTo>
                    <a:lnTo>
                      <a:pt x="127" y="61"/>
                    </a:lnTo>
                    <a:lnTo>
                      <a:pt x="158" y="44"/>
                    </a:lnTo>
                    <a:lnTo>
                      <a:pt x="185" y="42"/>
                    </a:lnTo>
                    <a:lnTo>
                      <a:pt x="213" y="43"/>
                    </a:lnTo>
                    <a:lnTo>
                      <a:pt x="227" y="49"/>
                    </a:lnTo>
                    <a:lnTo>
                      <a:pt x="236" y="53"/>
                    </a:lnTo>
                    <a:lnTo>
                      <a:pt x="242" y="59"/>
                    </a:lnTo>
                    <a:lnTo>
                      <a:pt x="241" y="56"/>
                    </a:lnTo>
                    <a:lnTo>
                      <a:pt x="229" y="24"/>
                    </a:lnTo>
                    <a:lnTo>
                      <a:pt x="224" y="13"/>
                    </a:lnTo>
                    <a:lnTo>
                      <a:pt x="216" y="7"/>
                    </a:lnTo>
                    <a:lnTo>
                      <a:pt x="208" y="2"/>
                    </a:lnTo>
                    <a:lnTo>
                      <a:pt x="194" y="0"/>
                    </a:lnTo>
                    <a:lnTo>
                      <a:pt x="158" y="3"/>
                    </a:lnTo>
                    <a:lnTo>
                      <a:pt x="120" y="13"/>
                    </a:lnTo>
                    <a:lnTo>
                      <a:pt x="92" y="24"/>
                    </a:lnTo>
                    <a:lnTo>
                      <a:pt x="71" y="39"/>
                    </a:lnTo>
                    <a:lnTo>
                      <a:pt x="56" y="53"/>
                    </a:lnTo>
                    <a:lnTo>
                      <a:pt x="28" y="47"/>
                    </a:lnTo>
                    <a:lnTo>
                      <a:pt x="2" y="44"/>
                    </a:lnTo>
                    <a:lnTo>
                      <a:pt x="0" y="4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16" name="Freeform 458"/>
              <p:cNvSpPr>
                <a:spLocks/>
              </p:cNvSpPr>
              <p:nvPr/>
            </p:nvSpPr>
            <p:spPr bwMode="auto">
              <a:xfrm>
                <a:off x="1803" y="3122"/>
                <a:ext cx="23" cy="18"/>
              </a:xfrm>
              <a:custGeom>
                <a:avLst/>
                <a:gdLst>
                  <a:gd name="T0" fmla="*/ 0 w 67"/>
                  <a:gd name="T1" fmla="*/ 0 h 54"/>
                  <a:gd name="T2" fmla="*/ 0 w 67"/>
                  <a:gd name="T3" fmla="*/ 0 h 54"/>
                  <a:gd name="T4" fmla="*/ 1 w 67"/>
                  <a:gd name="T5" fmla="*/ 0 h 54"/>
                  <a:gd name="T6" fmla="*/ 1 w 67"/>
                  <a:gd name="T7" fmla="*/ 0 h 54"/>
                  <a:gd name="T8" fmla="*/ 1 w 67"/>
                  <a:gd name="T9" fmla="*/ 0 h 54"/>
                  <a:gd name="T10" fmla="*/ 1 w 67"/>
                  <a:gd name="T11" fmla="*/ 1 h 54"/>
                  <a:gd name="T12" fmla="*/ 1 w 67"/>
                  <a:gd name="T13" fmla="*/ 1 h 54"/>
                  <a:gd name="T14" fmla="*/ 1 w 67"/>
                  <a:gd name="T15" fmla="*/ 1 h 54"/>
                  <a:gd name="T16" fmla="*/ 1 w 67"/>
                  <a:gd name="T17" fmla="*/ 1 h 54"/>
                  <a:gd name="T18" fmla="*/ 0 w 67"/>
                  <a:gd name="T19" fmla="*/ 0 h 54"/>
                  <a:gd name="T20" fmla="*/ 0 w 67"/>
                  <a:gd name="T21" fmla="*/ 0 h 54"/>
                  <a:gd name="T22" fmla="*/ 0 w 67"/>
                  <a:gd name="T23" fmla="*/ 0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
                  <a:gd name="T37" fmla="*/ 0 h 54"/>
                  <a:gd name="T38" fmla="*/ 67 w 67"/>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 h="54">
                    <a:moveTo>
                      <a:pt x="18" y="0"/>
                    </a:moveTo>
                    <a:lnTo>
                      <a:pt x="30" y="12"/>
                    </a:lnTo>
                    <a:lnTo>
                      <a:pt x="53" y="24"/>
                    </a:lnTo>
                    <a:lnTo>
                      <a:pt x="62" y="31"/>
                    </a:lnTo>
                    <a:lnTo>
                      <a:pt x="66" y="38"/>
                    </a:lnTo>
                    <a:lnTo>
                      <a:pt x="67" y="43"/>
                    </a:lnTo>
                    <a:lnTo>
                      <a:pt x="64" y="53"/>
                    </a:lnTo>
                    <a:lnTo>
                      <a:pt x="54" y="54"/>
                    </a:lnTo>
                    <a:lnTo>
                      <a:pt x="44" y="53"/>
                    </a:lnTo>
                    <a:lnTo>
                      <a:pt x="17" y="40"/>
                    </a:lnTo>
                    <a:lnTo>
                      <a:pt x="0" y="33"/>
                    </a:lnTo>
                    <a:lnTo>
                      <a:pt x="18"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17" name="Freeform 459"/>
              <p:cNvSpPr>
                <a:spLocks/>
              </p:cNvSpPr>
              <p:nvPr/>
            </p:nvSpPr>
            <p:spPr bwMode="auto">
              <a:xfrm>
                <a:off x="1784" y="3109"/>
                <a:ext cx="106" cy="57"/>
              </a:xfrm>
              <a:custGeom>
                <a:avLst/>
                <a:gdLst>
                  <a:gd name="T0" fmla="*/ 0 w 318"/>
                  <a:gd name="T1" fmla="*/ 2 h 171"/>
                  <a:gd name="T2" fmla="*/ 0 w 318"/>
                  <a:gd name="T3" fmla="*/ 2 h 171"/>
                  <a:gd name="T4" fmla="*/ 0 w 318"/>
                  <a:gd name="T5" fmla="*/ 2 h 171"/>
                  <a:gd name="T6" fmla="*/ 0 w 318"/>
                  <a:gd name="T7" fmla="*/ 2 h 171"/>
                  <a:gd name="T8" fmla="*/ 0 w 318"/>
                  <a:gd name="T9" fmla="*/ 2 h 171"/>
                  <a:gd name="T10" fmla="*/ 0 w 318"/>
                  <a:gd name="T11" fmla="*/ 2 h 171"/>
                  <a:gd name="T12" fmla="*/ 0 w 318"/>
                  <a:gd name="T13" fmla="*/ 2 h 171"/>
                  <a:gd name="T14" fmla="*/ 0 w 318"/>
                  <a:gd name="T15" fmla="*/ 1 h 171"/>
                  <a:gd name="T16" fmla="*/ 0 w 318"/>
                  <a:gd name="T17" fmla="*/ 1 h 171"/>
                  <a:gd name="T18" fmla="*/ 0 w 318"/>
                  <a:gd name="T19" fmla="*/ 1 h 171"/>
                  <a:gd name="T20" fmla="*/ 0 w 318"/>
                  <a:gd name="T21" fmla="*/ 1 h 171"/>
                  <a:gd name="T22" fmla="*/ 0 w 318"/>
                  <a:gd name="T23" fmla="*/ 1 h 171"/>
                  <a:gd name="T24" fmla="*/ 0 w 318"/>
                  <a:gd name="T25" fmla="*/ 1 h 171"/>
                  <a:gd name="T26" fmla="*/ 0 w 318"/>
                  <a:gd name="T27" fmla="*/ 1 h 171"/>
                  <a:gd name="T28" fmla="*/ 0 w 318"/>
                  <a:gd name="T29" fmla="*/ 1 h 171"/>
                  <a:gd name="T30" fmla="*/ 0 w 318"/>
                  <a:gd name="T31" fmla="*/ 1 h 171"/>
                  <a:gd name="T32" fmla="*/ 0 w 318"/>
                  <a:gd name="T33" fmla="*/ 1 h 171"/>
                  <a:gd name="T34" fmla="*/ 0 w 318"/>
                  <a:gd name="T35" fmla="*/ 1 h 171"/>
                  <a:gd name="T36" fmla="*/ 1 w 318"/>
                  <a:gd name="T37" fmla="*/ 1 h 171"/>
                  <a:gd name="T38" fmla="*/ 1 w 318"/>
                  <a:gd name="T39" fmla="*/ 1 h 171"/>
                  <a:gd name="T40" fmla="*/ 1 w 318"/>
                  <a:gd name="T41" fmla="*/ 1 h 171"/>
                  <a:gd name="T42" fmla="*/ 1 w 318"/>
                  <a:gd name="T43" fmla="*/ 1 h 171"/>
                  <a:gd name="T44" fmla="*/ 2 w 318"/>
                  <a:gd name="T45" fmla="*/ 1 h 171"/>
                  <a:gd name="T46" fmla="*/ 2 w 318"/>
                  <a:gd name="T47" fmla="*/ 1 h 171"/>
                  <a:gd name="T48" fmla="*/ 2 w 318"/>
                  <a:gd name="T49" fmla="*/ 1 h 171"/>
                  <a:gd name="T50" fmla="*/ 1 w 318"/>
                  <a:gd name="T51" fmla="*/ 1 h 171"/>
                  <a:gd name="T52" fmla="*/ 1 w 318"/>
                  <a:gd name="T53" fmla="*/ 1 h 171"/>
                  <a:gd name="T54" fmla="*/ 1 w 318"/>
                  <a:gd name="T55" fmla="*/ 1 h 171"/>
                  <a:gd name="T56" fmla="*/ 1 w 318"/>
                  <a:gd name="T57" fmla="*/ 0 h 171"/>
                  <a:gd name="T58" fmla="*/ 1 w 318"/>
                  <a:gd name="T59" fmla="*/ 0 h 171"/>
                  <a:gd name="T60" fmla="*/ 1 w 318"/>
                  <a:gd name="T61" fmla="*/ 0 h 171"/>
                  <a:gd name="T62" fmla="*/ 1 w 318"/>
                  <a:gd name="T63" fmla="*/ 0 h 171"/>
                  <a:gd name="T64" fmla="*/ 1 w 318"/>
                  <a:gd name="T65" fmla="*/ 0 h 171"/>
                  <a:gd name="T66" fmla="*/ 1 w 318"/>
                  <a:gd name="T67" fmla="*/ 0 h 171"/>
                  <a:gd name="T68" fmla="*/ 1 w 318"/>
                  <a:gd name="T69" fmla="*/ 0 h 171"/>
                  <a:gd name="T70" fmla="*/ 2 w 318"/>
                  <a:gd name="T71" fmla="*/ 0 h 171"/>
                  <a:gd name="T72" fmla="*/ 2 w 318"/>
                  <a:gd name="T73" fmla="*/ 0 h 171"/>
                  <a:gd name="T74" fmla="*/ 2 w 318"/>
                  <a:gd name="T75" fmla="*/ 1 h 171"/>
                  <a:gd name="T76" fmla="*/ 3 w 318"/>
                  <a:gd name="T77" fmla="*/ 1 h 171"/>
                  <a:gd name="T78" fmla="*/ 3 w 318"/>
                  <a:gd name="T79" fmla="*/ 1 h 171"/>
                  <a:gd name="T80" fmla="*/ 4 w 318"/>
                  <a:gd name="T81" fmla="*/ 2 h 171"/>
                  <a:gd name="T82" fmla="*/ 4 w 318"/>
                  <a:gd name="T83" fmla="*/ 2 h 171"/>
                  <a:gd name="T84" fmla="*/ 4 w 318"/>
                  <a:gd name="T85" fmla="*/ 2 h 171"/>
                  <a:gd name="T86" fmla="*/ 3 w 318"/>
                  <a:gd name="T87" fmla="*/ 2 h 171"/>
                  <a:gd name="T88" fmla="*/ 3 w 318"/>
                  <a:gd name="T89" fmla="*/ 2 h 171"/>
                  <a:gd name="T90" fmla="*/ 3 w 318"/>
                  <a:gd name="T91" fmla="*/ 2 h 171"/>
                  <a:gd name="T92" fmla="*/ 0 w 318"/>
                  <a:gd name="T93" fmla="*/ 2 h 17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18"/>
                  <a:gd name="T142" fmla="*/ 0 h 171"/>
                  <a:gd name="T143" fmla="*/ 318 w 318"/>
                  <a:gd name="T144" fmla="*/ 171 h 17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18" h="171">
                    <a:moveTo>
                      <a:pt x="25" y="169"/>
                    </a:moveTo>
                    <a:lnTo>
                      <a:pt x="15" y="162"/>
                    </a:lnTo>
                    <a:lnTo>
                      <a:pt x="13" y="151"/>
                    </a:lnTo>
                    <a:lnTo>
                      <a:pt x="18" y="139"/>
                    </a:lnTo>
                    <a:lnTo>
                      <a:pt x="22" y="135"/>
                    </a:lnTo>
                    <a:lnTo>
                      <a:pt x="10" y="129"/>
                    </a:lnTo>
                    <a:lnTo>
                      <a:pt x="8" y="123"/>
                    </a:lnTo>
                    <a:lnTo>
                      <a:pt x="6" y="117"/>
                    </a:lnTo>
                    <a:lnTo>
                      <a:pt x="8" y="109"/>
                    </a:lnTo>
                    <a:lnTo>
                      <a:pt x="13" y="103"/>
                    </a:lnTo>
                    <a:lnTo>
                      <a:pt x="2" y="95"/>
                    </a:lnTo>
                    <a:lnTo>
                      <a:pt x="0" y="87"/>
                    </a:lnTo>
                    <a:lnTo>
                      <a:pt x="0" y="80"/>
                    </a:lnTo>
                    <a:lnTo>
                      <a:pt x="7" y="66"/>
                    </a:lnTo>
                    <a:lnTo>
                      <a:pt x="13" y="62"/>
                    </a:lnTo>
                    <a:lnTo>
                      <a:pt x="18" y="59"/>
                    </a:lnTo>
                    <a:lnTo>
                      <a:pt x="28" y="58"/>
                    </a:lnTo>
                    <a:lnTo>
                      <a:pt x="35" y="60"/>
                    </a:lnTo>
                    <a:lnTo>
                      <a:pt x="59" y="71"/>
                    </a:lnTo>
                    <a:lnTo>
                      <a:pt x="75" y="78"/>
                    </a:lnTo>
                    <a:lnTo>
                      <a:pt x="102" y="91"/>
                    </a:lnTo>
                    <a:lnTo>
                      <a:pt x="112" y="92"/>
                    </a:lnTo>
                    <a:lnTo>
                      <a:pt x="122" y="91"/>
                    </a:lnTo>
                    <a:lnTo>
                      <a:pt x="125" y="80"/>
                    </a:lnTo>
                    <a:lnTo>
                      <a:pt x="124" y="76"/>
                    </a:lnTo>
                    <a:lnTo>
                      <a:pt x="119" y="69"/>
                    </a:lnTo>
                    <a:lnTo>
                      <a:pt x="111" y="62"/>
                    </a:lnTo>
                    <a:lnTo>
                      <a:pt x="88" y="49"/>
                    </a:lnTo>
                    <a:lnTo>
                      <a:pt x="76" y="39"/>
                    </a:lnTo>
                    <a:lnTo>
                      <a:pt x="71" y="27"/>
                    </a:lnTo>
                    <a:lnTo>
                      <a:pt x="74" y="17"/>
                    </a:lnTo>
                    <a:lnTo>
                      <a:pt x="80" y="7"/>
                    </a:lnTo>
                    <a:lnTo>
                      <a:pt x="88" y="0"/>
                    </a:lnTo>
                    <a:lnTo>
                      <a:pt x="100" y="7"/>
                    </a:lnTo>
                    <a:lnTo>
                      <a:pt x="112" y="18"/>
                    </a:lnTo>
                    <a:lnTo>
                      <a:pt x="137" y="28"/>
                    </a:lnTo>
                    <a:lnTo>
                      <a:pt x="150" y="39"/>
                    </a:lnTo>
                    <a:lnTo>
                      <a:pt x="194" y="57"/>
                    </a:lnTo>
                    <a:lnTo>
                      <a:pt x="239" y="83"/>
                    </a:lnTo>
                    <a:lnTo>
                      <a:pt x="282" y="111"/>
                    </a:lnTo>
                    <a:lnTo>
                      <a:pt x="318" y="137"/>
                    </a:lnTo>
                    <a:lnTo>
                      <a:pt x="309" y="148"/>
                    </a:lnTo>
                    <a:lnTo>
                      <a:pt x="284" y="168"/>
                    </a:lnTo>
                    <a:lnTo>
                      <a:pt x="267" y="171"/>
                    </a:lnTo>
                    <a:lnTo>
                      <a:pt x="232" y="171"/>
                    </a:lnTo>
                    <a:lnTo>
                      <a:pt x="232" y="163"/>
                    </a:lnTo>
                    <a:lnTo>
                      <a:pt x="25" y="16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18" name="Freeform 460"/>
              <p:cNvSpPr>
                <a:spLocks/>
              </p:cNvSpPr>
              <p:nvPr/>
            </p:nvSpPr>
            <p:spPr bwMode="auto">
              <a:xfrm>
                <a:off x="1801" y="3203"/>
                <a:ext cx="59" cy="31"/>
              </a:xfrm>
              <a:custGeom>
                <a:avLst/>
                <a:gdLst>
                  <a:gd name="T0" fmla="*/ 0 w 177"/>
                  <a:gd name="T1" fmla="*/ 0 h 93"/>
                  <a:gd name="T2" fmla="*/ 0 w 177"/>
                  <a:gd name="T3" fmla="*/ 1 h 93"/>
                  <a:gd name="T4" fmla="*/ 1 w 177"/>
                  <a:gd name="T5" fmla="*/ 1 h 93"/>
                  <a:gd name="T6" fmla="*/ 2 w 177"/>
                  <a:gd name="T7" fmla="*/ 0 h 93"/>
                  <a:gd name="T8" fmla="*/ 2 w 177"/>
                  <a:gd name="T9" fmla="*/ 0 h 93"/>
                  <a:gd name="T10" fmla="*/ 2 w 177"/>
                  <a:gd name="T11" fmla="*/ 0 h 93"/>
                  <a:gd name="T12" fmla="*/ 1 w 177"/>
                  <a:gd name="T13" fmla="*/ 0 h 93"/>
                  <a:gd name="T14" fmla="*/ 1 w 177"/>
                  <a:gd name="T15" fmla="*/ 0 h 93"/>
                  <a:gd name="T16" fmla="*/ 1 w 177"/>
                  <a:gd name="T17" fmla="*/ 0 h 93"/>
                  <a:gd name="T18" fmla="*/ 0 w 177"/>
                  <a:gd name="T19" fmla="*/ 0 h 93"/>
                  <a:gd name="T20" fmla="*/ 0 w 177"/>
                  <a:gd name="T21" fmla="*/ 0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7"/>
                  <a:gd name="T34" fmla="*/ 0 h 93"/>
                  <a:gd name="T35" fmla="*/ 177 w 177"/>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7" h="93">
                    <a:moveTo>
                      <a:pt x="0" y="39"/>
                    </a:moveTo>
                    <a:lnTo>
                      <a:pt x="28" y="93"/>
                    </a:lnTo>
                    <a:lnTo>
                      <a:pt x="107" y="71"/>
                    </a:lnTo>
                    <a:lnTo>
                      <a:pt x="177" y="36"/>
                    </a:lnTo>
                    <a:lnTo>
                      <a:pt x="156" y="0"/>
                    </a:lnTo>
                    <a:lnTo>
                      <a:pt x="146" y="5"/>
                    </a:lnTo>
                    <a:lnTo>
                      <a:pt x="107" y="16"/>
                    </a:lnTo>
                    <a:lnTo>
                      <a:pt x="82" y="24"/>
                    </a:lnTo>
                    <a:lnTo>
                      <a:pt x="54" y="29"/>
                    </a:lnTo>
                    <a:lnTo>
                      <a:pt x="0" y="36"/>
                    </a:lnTo>
                    <a:lnTo>
                      <a:pt x="0" y="3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19" name="Freeform 461"/>
              <p:cNvSpPr>
                <a:spLocks/>
              </p:cNvSpPr>
              <p:nvPr/>
            </p:nvSpPr>
            <p:spPr bwMode="auto">
              <a:xfrm>
                <a:off x="1851" y="3197"/>
                <a:ext cx="52" cy="75"/>
              </a:xfrm>
              <a:custGeom>
                <a:avLst/>
                <a:gdLst>
                  <a:gd name="T0" fmla="*/ 0 w 155"/>
                  <a:gd name="T1" fmla="*/ 3 h 226"/>
                  <a:gd name="T2" fmla="*/ 1 w 155"/>
                  <a:gd name="T3" fmla="*/ 2 h 226"/>
                  <a:gd name="T4" fmla="*/ 1 w 155"/>
                  <a:gd name="T5" fmla="*/ 2 h 226"/>
                  <a:gd name="T6" fmla="*/ 2 w 155"/>
                  <a:gd name="T7" fmla="*/ 2 h 226"/>
                  <a:gd name="T8" fmla="*/ 2 w 155"/>
                  <a:gd name="T9" fmla="*/ 1 h 226"/>
                  <a:gd name="T10" fmla="*/ 1 w 155"/>
                  <a:gd name="T11" fmla="*/ 0 h 226"/>
                  <a:gd name="T12" fmla="*/ 1 w 155"/>
                  <a:gd name="T13" fmla="*/ 0 h 226"/>
                  <a:gd name="T14" fmla="*/ 0 w 155"/>
                  <a:gd name="T15" fmla="*/ 0 h 226"/>
                  <a:gd name="T16" fmla="*/ 0 w 155"/>
                  <a:gd name="T17" fmla="*/ 0 h 226"/>
                  <a:gd name="T18" fmla="*/ 0 w 155"/>
                  <a:gd name="T19" fmla="*/ 1 h 226"/>
                  <a:gd name="T20" fmla="*/ 1 w 155"/>
                  <a:gd name="T21" fmla="*/ 1 h 226"/>
                  <a:gd name="T22" fmla="*/ 1 w 155"/>
                  <a:gd name="T23" fmla="*/ 1 h 226"/>
                  <a:gd name="T24" fmla="*/ 1 w 155"/>
                  <a:gd name="T25" fmla="*/ 2 h 226"/>
                  <a:gd name="T26" fmla="*/ 1 w 155"/>
                  <a:gd name="T27" fmla="*/ 2 h 226"/>
                  <a:gd name="T28" fmla="*/ 0 w 155"/>
                  <a:gd name="T29" fmla="*/ 3 h 226"/>
                  <a:gd name="T30" fmla="*/ 0 w 155"/>
                  <a:gd name="T31" fmla="*/ 3 h 2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5"/>
                  <a:gd name="T49" fmla="*/ 0 h 226"/>
                  <a:gd name="T50" fmla="*/ 155 w 155"/>
                  <a:gd name="T51" fmla="*/ 226 h 2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5" h="226">
                    <a:moveTo>
                      <a:pt x="5" y="226"/>
                    </a:moveTo>
                    <a:lnTo>
                      <a:pt x="66" y="195"/>
                    </a:lnTo>
                    <a:lnTo>
                      <a:pt x="119" y="166"/>
                    </a:lnTo>
                    <a:lnTo>
                      <a:pt x="155" y="143"/>
                    </a:lnTo>
                    <a:lnTo>
                      <a:pt x="128" y="70"/>
                    </a:lnTo>
                    <a:lnTo>
                      <a:pt x="95" y="0"/>
                    </a:lnTo>
                    <a:lnTo>
                      <a:pt x="64" y="5"/>
                    </a:lnTo>
                    <a:lnTo>
                      <a:pt x="24" y="11"/>
                    </a:lnTo>
                    <a:lnTo>
                      <a:pt x="7" y="18"/>
                    </a:lnTo>
                    <a:lnTo>
                      <a:pt x="29" y="59"/>
                    </a:lnTo>
                    <a:lnTo>
                      <a:pt x="58" y="96"/>
                    </a:lnTo>
                    <a:lnTo>
                      <a:pt x="78" y="114"/>
                    </a:lnTo>
                    <a:lnTo>
                      <a:pt x="89" y="127"/>
                    </a:lnTo>
                    <a:lnTo>
                      <a:pt x="91" y="142"/>
                    </a:lnTo>
                    <a:lnTo>
                      <a:pt x="0" y="205"/>
                    </a:lnTo>
                    <a:lnTo>
                      <a:pt x="5" y="22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20" name="Freeform 462"/>
              <p:cNvSpPr>
                <a:spLocks/>
              </p:cNvSpPr>
              <p:nvPr/>
            </p:nvSpPr>
            <p:spPr bwMode="auto">
              <a:xfrm>
                <a:off x="1812" y="3215"/>
                <a:ext cx="69" cy="67"/>
              </a:xfrm>
              <a:custGeom>
                <a:avLst/>
                <a:gdLst>
                  <a:gd name="T0" fmla="*/ 1 w 207"/>
                  <a:gd name="T1" fmla="*/ 2 h 203"/>
                  <a:gd name="T2" fmla="*/ 3 w 207"/>
                  <a:gd name="T3" fmla="*/ 1 h 203"/>
                  <a:gd name="T4" fmla="*/ 3 w 207"/>
                  <a:gd name="T5" fmla="*/ 1 h 203"/>
                  <a:gd name="T6" fmla="*/ 2 w 207"/>
                  <a:gd name="T7" fmla="*/ 1 h 203"/>
                  <a:gd name="T8" fmla="*/ 2 w 207"/>
                  <a:gd name="T9" fmla="*/ 0 h 203"/>
                  <a:gd name="T10" fmla="*/ 2 w 207"/>
                  <a:gd name="T11" fmla="*/ 0 h 203"/>
                  <a:gd name="T12" fmla="*/ 1 w 207"/>
                  <a:gd name="T13" fmla="*/ 0 h 203"/>
                  <a:gd name="T14" fmla="*/ 0 w 207"/>
                  <a:gd name="T15" fmla="*/ 1 h 203"/>
                  <a:gd name="T16" fmla="*/ 1 w 207"/>
                  <a:gd name="T17" fmla="*/ 1 h 203"/>
                  <a:gd name="T18" fmla="*/ 0 w 207"/>
                  <a:gd name="T19" fmla="*/ 1 h 203"/>
                  <a:gd name="T20" fmla="*/ 0 w 207"/>
                  <a:gd name="T21" fmla="*/ 2 h 203"/>
                  <a:gd name="T22" fmla="*/ 0 w 207"/>
                  <a:gd name="T23" fmla="*/ 2 h 203"/>
                  <a:gd name="T24" fmla="*/ 0 w 207"/>
                  <a:gd name="T25" fmla="*/ 2 h 203"/>
                  <a:gd name="T26" fmla="*/ 0 w 207"/>
                  <a:gd name="T27" fmla="*/ 2 h 203"/>
                  <a:gd name="T28" fmla="*/ 0 w 207"/>
                  <a:gd name="T29" fmla="*/ 2 h 203"/>
                  <a:gd name="T30" fmla="*/ 0 w 207"/>
                  <a:gd name="T31" fmla="*/ 2 h 203"/>
                  <a:gd name="T32" fmla="*/ 0 w 207"/>
                  <a:gd name="T33" fmla="*/ 2 h 203"/>
                  <a:gd name="T34" fmla="*/ 0 w 207"/>
                  <a:gd name="T35" fmla="*/ 2 h 203"/>
                  <a:gd name="T36" fmla="*/ 0 w 207"/>
                  <a:gd name="T37" fmla="*/ 2 h 203"/>
                  <a:gd name="T38" fmla="*/ 1 w 207"/>
                  <a:gd name="T39" fmla="*/ 2 h 203"/>
                  <a:gd name="T40" fmla="*/ 1 w 207"/>
                  <a:gd name="T41" fmla="*/ 2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07"/>
                  <a:gd name="T64" fmla="*/ 0 h 203"/>
                  <a:gd name="T65" fmla="*/ 207 w 207"/>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07" h="203">
                    <a:moveTo>
                      <a:pt x="115" y="150"/>
                    </a:moveTo>
                    <a:lnTo>
                      <a:pt x="207" y="88"/>
                    </a:lnTo>
                    <a:lnTo>
                      <a:pt x="204" y="73"/>
                    </a:lnTo>
                    <a:lnTo>
                      <a:pt x="194" y="59"/>
                    </a:lnTo>
                    <a:lnTo>
                      <a:pt x="173" y="40"/>
                    </a:lnTo>
                    <a:lnTo>
                      <a:pt x="142" y="0"/>
                    </a:lnTo>
                    <a:lnTo>
                      <a:pt x="85" y="29"/>
                    </a:lnTo>
                    <a:lnTo>
                      <a:pt x="40" y="44"/>
                    </a:lnTo>
                    <a:lnTo>
                      <a:pt x="52" y="66"/>
                    </a:lnTo>
                    <a:lnTo>
                      <a:pt x="26" y="110"/>
                    </a:lnTo>
                    <a:lnTo>
                      <a:pt x="9" y="144"/>
                    </a:lnTo>
                    <a:lnTo>
                      <a:pt x="6" y="154"/>
                    </a:lnTo>
                    <a:lnTo>
                      <a:pt x="3" y="164"/>
                    </a:lnTo>
                    <a:lnTo>
                      <a:pt x="0" y="184"/>
                    </a:lnTo>
                    <a:lnTo>
                      <a:pt x="3" y="195"/>
                    </a:lnTo>
                    <a:lnTo>
                      <a:pt x="8" y="198"/>
                    </a:lnTo>
                    <a:lnTo>
                      <a:pt x="13" y="203"/>
                    </a:lnTo>
                    <a:lnTo>
                      <a:pt x="22" y="203"/>
                    </a:lnTo>
                    <a:lnTo>
                      <a:pt x="30" y="203"/>
                    </a:lnTo>
                    <a:lnTo>
                      <a:pt x="65" y="185"/>
                    </a:lnTo>
                    <a:lnTo>
                      <a:pt x="115" y="15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21" name="Freeform 463"/>
              <p:cNvSpPr>
                <a:spLocks/>
              </p:cNvSpPr>
              <p:nvPr/>
            </p:nvSpPr>
            <p:spPr bwMode="auto">
              <a:xfrm>
                <a:off x="1630" y="3005"/>
                <a:ext cx="231" cy="293"/>
              </a:xfrm>
              <a:custGeom>
                <a:avLst/>
                <a:gdLst>
                  <a:gd name="T0" fmla="*/ 2 w 692"/>
                  <a:gd name="T1" fmla="*/ 11 h 877"/>
                  <a:gd name="T2" fmla="*/ 2 w 692"/>
                  <a:gd name="T3" fmla="*/ 9 h 877"/>
                  <a:gd name="T4" fmla="*/ 1 w 692"/>
                  <a:gd name="T5" fmla="*/ 9 h 877"/>
                  <a:gd name="T6" fmla="*/ 1 w 692"/>
                  <a:gd name="T7" fmla="*/ 8 h 877"/>
                  <a:gd name="T8" fmla="*/ 0 w 692"/>
                  <a:gd name="T9" fmla="*/ 7 h 877"/>
                  <a:gd name="T10" fmla="*/ 0 w 692"/>
                  <a:gd name="T11" fmla="*/ 6 h 877"/>
                  <a:gd name="T12" fmla="*/ 0 w 692"/>
                  <a:gd name="T13" fmla="*/ 5 h 877"/>
                  <a:gd name="T14" fmla="*/ 0 w 692"/>
                  <a:gd name="T15" fmla="*/ 4 h 877"/>
                  <a:gd name="T16" fmla="*/ 0 w 692"/>
                  <a:gd name="T17" fmla="*/ 2 h 877"/>
                  <a:gd name="T18" fmla="*/ 0 w 692"/>
                  <a:gd name="T19" fmla="*/ 2 h 877"/>
                  <a:gd name="T20" fmla="*/ 0 w 692"/>
                  <a:gd name="T21" fmla="*/ 1 h 877"/>
                  <a:gd name="T22" fmla="*/ 1 w 692"/>
                  <a:gd name="T23" fmla="*/ 1 h 877"/>
                  <a:gd name="T24" fmla="*/ 1 w 692"/>
                  <a:gd name="T25" fmla="*/ 1 h 877"/>
                  <a:gd name="T26" fmla="*/ 3 w 692"/>
                  <a:gd name="T27" fmla="*/ 0 h 877"/>
                  <a:gd name="T28" fmla="*/ 3 w 692"/>
                  <a:gd name="T29" fmla="*/ 0 h 877"/>
                  <a:gd name="T30" fmla="*/ 3 w 692"/>
                  <a:gd name="T31" fmla="*/ 0 h 877"/>
                  <a:gd name="T32" fmla="*/ 3 w 692"/>
                  <a:gd name="T33" fmla="*/ 1 h 877"/>
                  <a:gd name="T34" fmla="*/ 4 w 692"/>
                  <a:gd name="T35" fmla="*/ 1 h 877"/>
                  <a:gd name="T36" fmla="*/ 5 w 692"/>
                  <a:gd name="T37" fmla="*/ 1 h 877"/>
                  <a:gd name="T38" fmla="*/ 5 w 692"/>
                  <a:gd name="T39" fmla="*/ 1 h 877"/>
                  <a:gd name="T40" fmla="*/ 5 w 692"/>
                  <a:gd name="T41" fmla="*/ 1 h 877"/>
                  <a:gd name="T42" fmla="*/ 8 w 692"/>
                  <a:gd name="T43" fmla="*/ 2 h 877"/>
                  <a:gd name="T44" fmla="*/ 8 w 692"/>
                  <a:gd name="T45" fmla="*/ 3 h 877"/>
                  <a:gd name="T46" fmla="*/ 8 w 692"/>
                  <a:gd name="T47" fmla="*/ 3 h 877"/>
                  <a:gd name="T48" fmla="*/ 7 w 692"/>
                  <a:gd name="T49" fmla="*/ 4 h 877"/>
                  <a:gd name="T50" fmla="*/ 7 w 692"/>
                  <a:gd name="T51" fmla="*/ 4 h 877"/>
                  <a:gd name="T52" fmla="*/ 7 w 692"/>
                  <a:gd name="T53" fmla="*/ 4 h 877"/>
                  <a:gd name="T54" fmla="*/ 7 w 692"/>
                  <a:gd name="T55" fmla="*/ 4 h 877"/>
                  <a:gd name="T56" fmla="*/ 6 w 692"/>
                  <a:gd name="T57" fmla="*/ 5 h 877"/>
                  <a:gd name="T58" fmla="*/ 6 w 692"/>
                  <a:gd name="T59" fmla="*/ 5 h 877"/>
                  <a:gd name="T60" fmla="*/ 6 w 692"/>
                  <a:gd name="T61" fmla="*/ 5 h 877"/>
                  <a:gd name="T62" fmla="*/ 6 w 692"/>
                  <a:gd name="T63" fmla="*/ 5 h 877"/>
                  <a:gd name="T64" fmla="*/ 6 w 692"/>
                  <a:gd name="T65" fmla="*/ 5 h 877"/>
                  <a:gd name="T66" fmla="*/ 6 w 692"/>
                  <a:gd name="T67" fmla="*/ 5 h 877"/>
                  <a:gd name="T68" fmla="*/ 6 w 692"/>
                  <a:gd name="T69" fmla="*/ 5 h 877"/>
                  <a:gd name="T70" fmla="*/ 6 w 692"/>
                  <a:gd name="T71" fmla="*/ 5 h 877"/>
                  <a:gd name="T72" fmla="*/ 6 w 692"/>
                  <a:gd name="T73" fmla="*/ 6 h 877"/>
                  <a:gd name="T74" fmla="*/ 6 w 692"/>
                  <a:gd name="T75" fmla="*/ 6 h 877"/>
                  <a:gd name="T76" fmla="*/ 9 w 692"/>
                  <a:gd name="T77" fmla="*/ 6 h 877"/>
                  <a:gd name="T78" fmla="*/ 9 w 692"/>
                  <a:gd name="T79" fmla="*/ 7 h 877"/>
                  <a:gd name="T80" fmla="*/ 8 w 692"/>
                  <a:gd name="T81" fmla="*/ 7 h 877"/>
                  <a:gd name="T82" fmla="*/ 7 w 692"/>
                  <a:gd name="T83" fmla="*/ 8 h 877"/>
                  <a:gd name="T84" fmla="*/ 6 w 692"/>
                  <a:gd name="T85" fmla="*/ 8 h 877"/>
                  <a:gd name="T86" fmla="*/ 7 w 692"/>
                  <a:gd name="T87" fmla="*/ 8 h 877"/>
                  <a:gd name="T88" fmla="*/ 7 w 692"/>
                  <a:gd name="T89" fmla="*/ 9 h 877"/>
                  <a:gd name="T90" fmla="*/ 7 w 692"/>
                  <a:gd name="T91" fmla="*/ 10 h 877"/>
                  <a:gd name="T92" fmla="*/ 7 w 692"/>
                  <a:gd name="T93" fmla="*/ 10 h 877"/>
                  <a:gd name="T94" fmla="*/ 7 w 692"/>
                  <a:gd name="T95" fmla="*/ 10 h 877"/>
                  <a:gd name="T96" fmla="*/ 7 w 692"/>
                  <a:gd name="T97" fmla="*/ 10 h 877"/>
                  <a:gd name="T98" fmla="*/ 8 w 692"/>
                  <a:gd name="T99" fmla="*/ 10 h 877"/>
                  <a:gd name="T100" fmla="*/ 8 w 692"/>
                  <a:gd name="T101" fmla="*/ 10 h 877"/>
                  <a:gd name="T102" fmla="*/ 8 w 692"/>
                  <a:gd name="T103" fmla="*/ 10 h 877"/>
                  <a:gd name="T104" fmla="*/ 8 w 692"/>
                  <a:gd name="T105" fmla="*/ 11 h 877"/>
                  <a:gd name="T106" fmla="*/ 6 w 692"/>
                  <a:gd name="T107" fmla="*/ 11 h 877"/>
                  <a:gd name="T108" fmla="*/ 4 w 692"/>
                  <a:gd name="T109" fmla="*/ 11 h 877"/>
                  <a:gd name="T110" fmla="*/ 3 w 692"/>
                  <a:gd name="T111" fmla="*/ 11 h 877"/>
                  <a:gd name="T112" fmla="*/ 2 w 692"/>
                  <a:gd name="T113" fmla="*/ 11 h 8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92"/>
                  <a:gd name="T172" fmla="*/ 0 h 877"/>
                  <a:gd name="T173" fmla="*/ 692 w 692"/>
                  <a:gd name="T174" fmla="*/ 877 h 8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92" h="877">
                    <a:moveTo>
                      <a:pt x="128" y="849"/>
                    </a:moveTo>
                    <a:lnTo>
                      <a:pt x="127" y="846"/>
                    </a:lnTo>
                    <a:lnTo>
                      <a:pt x="145" y="800"/>
                    </a:lnTo>
                    <a:lnTo>
                      <a:pt x="157" y="747"/>
                    </a:lnTo>
                    <a:lnTo>
                      <a:pt x="136" y="717"/>
                    </a:lnTo>
                    <a:lnTo>
                      <a:pt x="112" y="684"/>
                    </a:lnTo>
                    <a:lnTo>
                      <a:pt x="90" y="647"/>
                    </a:lnTo>
                    <a:lnTo>
                      <a:pt x="68" y="612"/>
                    </a:lnTo>
                    <a:lnTo>
                      <a:pt x="48" y="569"/>
                    </a:lnTo>
                    <a:lnTo>
                      <a:pt x="31" y="532"/>
                    </a:lnTo>
                    <a:lnTo>
                      <a:pt x="32" y="530"/>
                    </a:lnTo>
                    <a:lnTo>
                      <a:pt x="17" y="492"/>
                    </a:lnTo>
                    <a:lnTo>
                      <a:pt x="7" y="456"/>
                    </a:lnTo>
                    <a:lnTo>
                      <a:pt x="4" y="416"/>
                    </a:lnTo>
                    <a:lnTo>
                      <a:pt x="0" y="350"/>
                    </a:lnTo>
                    <a:lnTo>
                      <a:pt x="2" y="304"/>
                    </a:lnTo>
                    <a:lnTo>
                      <a:pt x="7" y="219"/>
                    </a:lnTo>
                    <a:lnTo>
                      <a:pt x="13" y="189"/>
                    </a:lnTo>
                    <a:lnTo>
                      <a:pt x="20" y="159"/>
                    </a:lnTo>
                    <a:lnTo>
                      <a:pt x="26" y="138"/>
                    </a:lnTo>
                    <a:lnTo>
                      <a:pt x="32" y="120"/>
                    </a:lnTo>
                    <a:lnTo>
                      <a:pt x="38" y="110"/>
                    </a:lnTo>
                    <a:lnTo>
                      <a:pt x="46" y="100"/>
                    </a:lnTo>
                    <a:lnTo>
                      <a:pt x="54" y="92"/>
                    </a:lnTo>
                    <a:lnTo>
                      <a:pt x="64" y="86"/>
                    </a:lnTo>
                    <a:lnTo>
                      <a:pt x="81" y="74"/>
                    </a:lnTo>
                    <a:lnTo>
                      <a:pt x="103" y="64"/>
                    </a:lnTo>
                    <a:lnTo>
                      <a:pt x="257" y="0"/>
                    </a:lnTo>
                    <a:lnTo>
                      <a:pt x="252" y="8"/>
                    </a:lnTo>
                    <a:lnTo>
                      <a:pt x="250" y="19"/>
                    </a:lnTo>
                    <a:lnTo>
                      <a:pt x="250" y="28"/>
                    </a:lnTo>
                    <a:lnTo>
                      <a:pt x="252" y="38"/>
                    </a:lnTo>
                    <a:lnTo>
                      <a:pt x="263" y="50"/>
                    </a:lnTo>
                    <a:lnTo>
                      <a:pt x="278" y="60"/>
                    </a:lnTo>
                    <a:lnTo>
                      <a:pt x="296" y="68"/>
                    </a:lnTo>
                    <a:lnTo>
                      <a:pt x="314" y="72"/>
                    </a:lnTo>
                    <a:lnTo>
                      <a:pt x="342" y="77"/>
                    </a:lnTo>
                    <a:lnTo>
                      <a:pt x="368" y="79"/>
                    </a:lnTo>
                    <a:lnTo>
                      <a:pt x="400" y="77"/>
                    </a:lnTo>
                    <a:lnTo>
                      <a:pt x="415" y="72"/>
                    </a:lnTo>
                    <a:lnTo>
                      <a:pt x="425" y="67"/>
                    </a:lnTo>
                    <a:lnTo>
                      <a:pt x="433" y="60"/>
                    </a:lnTo>
                    <a:lnTo>
                      <a:pt x="583" y="149"/>
                    </a:lnTo>
                    <a:lnTo>
                      <a:pt x="609" y="167"/>
                    </a:lnTo>
                    <a:lnTo>
                      <a:pt x="626" y="182"/>
                    </a:lnTo>
                    <a:lnTo>
                      <a:pt x="626" y="211"/>
                    </a:lnTo>
                    <a:lnTo>
                      <a:pt x="626" y="244"/>
                    </a:lnTo>
                    <a:lnTo>
                      <a:pt x="626" y="245"/>
                    </a:lnTo>
                    <a:lnTo>
                      <a:pt x="600" y="270"/>
                    </a:lnTo>
                    <a:lnTo>
                      <a:pt x="575" y="299"/>
                    </a:lnTo>
                    <a:lnTo>
                      <a:pt x="561" y="319"/>
                    </a:lnTo>
                    <a:lnTo>
                      <a:pt x="548" y="311"/>
                    </a:lnTo>
                    <a:lnTo>
                      <a:pt x="540" y="319"/>
                    </a:lnTo>
                    <a:lnTo>
                      <a:pt x="535" y="329"/>
                    </a:lnTo>
                    <a:lnTo>
                      <a:pt x="532" y="339"/>
                    </a:lnTo>
                    <a:lnTo>
                      <a:pt x="536" y="351"/>
                    </a:lnTo>
                    <a:lnTo>
                      <a:pt x="536" y="350"/>
                    </a:lnTo>
                    <a:lnTo>
                      <a:pt x="519" y="382"/>
                    </a:lnTo>
                    <a:lnTo>
                      <a:pt x="515" y="382"/>
                    </a:lnTo>
                    <a:lnTo>
                      <a:pt x="496" y="373"/>
                    </a:lnTo>
                    <a:lnTo>
                      <a:pt x="488" y="370"/>
                    </a:lnTo>
                    <a:lnTo>
                      <a:pt x="479" y="371"/>
                    </a:lnTo>
                    <a:lnTo>
                      <a:pt x="473" y="374"/>
                    </a:lnTo>
                    <a:lnTo>
                      <a:pt x="468" y="378"/>
                    </a:lnTo>
                    <a:lnTo>
                      <a:pt x="461" y="393"/>
                    </a:lnTo>
                    <a:lnTo>
                      <a:pt x="460" y="400"/>
                    </a:lnTo>
                    <a:lnTo>
                      <a:pt x="462" y="407"/>
                    </a:lnTo>
                    <a:lnTo>
                      <a:pt x="474" y="415"/>
                    </a:lnTo>
                    <a:lnTo>
                      <a:pt x="469" y="421"/>
                    </a:lnTo>
                    <a:lnTo>
                      <a:pt x="467" y="429"/>
                    </a:lnTo>
                    <a:lnTo>
                      <a:pt x="469" y="435"/>
                    </a:lnTo>
                    <a:lnTo>
                      <a:pt x="471" y="441"/>
                    </a:lnTo>
                    <a:lnTo>
                      <a:pt x="483" y="447"/>
                    </a:lnTo>
                    <a:lnTo>
                      <a:pt x="479" y="451"/>
                    </a:lnTo>
                    <a:lnTo>
                      <a:pt x="474" y="463"/>
                    </a:lnTo>
                    <a:lnTo>
                      <a:pt x="476" y="473"/>
                    </a:lnTo>
                    <a:lnTo>
                      <a:pt x="484" y="481"/>
                    </a:lnTo>
                    <a:lnTo>
                      <a:pt x="692" y="475"/>
                    </a:lnTo>
                    <a:lnTo>
                      <a:pt x="692" y="521"/>
                    </a:lnTo>
                    <a:lnTo>
                      <a:pt x="688" y="554"/>
                    </a:lnTo>
                    <a:lnTo>
                      <a:pt x="685" y="584"/>
                    </a:lnTo>
                    <a:lnTo>
                      <a:pt x="658" y="596"/>
                    </a:lnTo>
                    <a:lnTo>
                      <a:pt x="619" y="608"/>
                    </a:lnTo>
                    <a:lnTo>
                      <a:pt x="594" y="615"/>
                    </a:lnTo>
                    <a:lnTo>
                      <a:pt x="566" y="621"/>
                    </a:lnTo>
                    <a:lnTo>
                      <a:pt x="510" y="629"/>
                    </a:lnTo>
                    <a:lnTo>
                      <a:pt x="540" y="686"/>
                    </a:lnTo>
                    <a:lnTo>
                      <a:pt x="586" y="673"/>
                    </a:lnTo>
                    <a:lnTo>
                      <a:pt x="598" y="696"/>
                    </a:lnTo>
                    <a:lnTo>
                      <a:pt x="572" y="738"/>
                    </a:lnTo>
                    <a:lnTo>
                      <a:pt x="555" y="772"/>
                    </a:lnTo>
                    <a:lnTo>
                      <a:pt x="550" y="783"/>
                    </a:lnTo>
                    <a:lnTo>
                      <a:pt x="548" y="793"/>
                    </a:lnTo>
                    <a:lnTo>
                      <a:pt x="546" y="812"/>
                    </a:lnTo>
                    <a:lnTo>
                      <a:pt x="548" y="823"/>
                    </a:lnTo>
                    <a:lnTo>
                      <a:pt x="554" y="828"/>
                    </a:lnTo>
                    <a:lnTo>
                      <a:pt x="559" y="831"/>
                    </a:lnTo>
                    <a:lnTo>
                      <a:pt x="568" y="832"/>
                    </a:lnTo>
                    <a:lnTo>
                      <a:pt x="576" y="831"/>
                    </a:lnTo>
                    <a:lnTo>
                      <a:pt x="611" y="813"/>
                    </a:lnTo>
                    <a:lnTo>
                      <a:pt x="662" y="779"/>
                    </a:lnTo>
                    <a:lnTo>
                      <a:pt x="661" y="782"/>
                    </a:lnTo>
                    <a:lnTo>
                      <a:pt x="664" y="792"/>
                    </a:lnTo>
                    <a:lnTo>
                      <a:pt x="669" y="837"/>
                    </a:lnTo>
                    <a:lnTo>
                      <a:pt x="649" y="845"/>
                    </a:lnTo>
                    <a:lnTo>
                      <a:pt x="618" y="852"/>
                    </a:lnTo>
                    <a:lnTo>
                      <a:pt x="586" y="858"/>
                    </a:lnTo>
                    <a:lnTo>
                      <a:pt x="483" y="870"/>
                    </a:lnTo>
                    <a:lnTo>
                      <a:pt x="367" y="877"/>
                    </a:lnTo>
                    <a:lnTo>
                      <a:pt x="312" y="877"/>
                    </a:lnTo>
                    <a:lnTo>
                      <a:pt x="253" y="874"/>
                    </a:lnTo>
                    <a:lnTo>
                      <a:pt x="219" y="872"/>
                    </a:lnTo>
                    <a:lnTo>
                      <a:pt x="186" y="868"/>
                    </a:lnTo>
                    <a:lnTo>
                      <a:pt x="157" y="859"/>
                    </a:lnTo>
                    <a:lnTo>
                      <a:pt x="128" y="84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22" name="Freeform 464"/>
              <p:cNvSpPr>
                <a:spLocks/>
              </p:cNvSpPr>
              <p:nvPr/>
            </p:nvSpPr>
            <p:spPr bwMode="auto">
              <a:xfrm>
                <a:off x="1641" y="3126"/>
                <a:ext cx="159" cy="90"/>
              </a:xfrm>
              <a:custGeom>
                <a:avLst/>
                <a:gdLst>
                  <a:gd name="T0" fmla="*/ 0 w 476"/>
                  <a:gd name="T1" fmla="*/ 0 h 272"/>
                  <a:gd name="T2" fmla="*/ 1 w 476"/>
                  <a:gd name="T3" fmla="*/ 2 h 272"/>
                  <a:gd name="T4" fmla="*/ 2 w 476"/>
                  <a:gd name="T5" fmla="*/ 2 h 272"/>
                  <a:gd name="T6" fmla="*/ 3 w 476"/>
                  <a:gd name="T7" fmla="*/ 3 h 272"/>
                  <a:gd name="T8" fmla="*/ 3 w 476"/>
                  <a:gd name="T9" fmla="*/ 3 h 272"/>
                  <a:gd name="T10" fmla="*/ 3 w 476"/>
                  <a:gd name="T11" fmla="*/ 3 h 272"/>
                  <a:gd name="T12" fmla="*/ 3 w 476"/>
                  <a:gd name="T13" fmla="*/ 3 h 272"/>
                  <a:gd name="T14" fmla="*/ 4 w 476"/>
                  <a:gd name="T15" fmla="*/ 3 h 272"/>
                  <a:gd name="T16" fmla="*/ 4 w 476"/>
                  <a:gd name="T17" fmla="*/ 3 h 272"/>
                  <a:gd name="T18" fmla="*/ 5 w 476"/>
                  <a:gd name="T19" fmla="*/ 3 h 272"/>
                  <a:gd name="T20" fmla="*/ 6 w 476"/>
                  <a:gd name="T21" fmla="*/ 3 h 2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76"/>
                  <a:gd name="T34" fmla="*/ 0 h 272"/>
                  <a:gd name="T35" fmla="*/ 476 w 476"/>
                  <a:gd name="T36" fmla="*/ 272 h 2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76" h="272">
                    <a:moveTo>
                      <a:pt x="0" y="0"/>
                    </a:moveTo>
                    <a:lnTo>
                      <a:pt x="119" y="148"/>
                    </a:lnTo>
                    <a:lnTo>
                      <a:pt x="165" y="194"/>
                    </a:lnTo>
                    <a:lnTo>
                      <a:pt x="204" y="228"/>
                    </a:lnTo>
                    <a:lnTo>
                      <a:pt x="232" y="248"/>
                    </a:lnTo>
                    <a:lnTo>
                      <a:pt x="257" y="259"/>
                    </a:lnTo>
                    <a:lnTo>
                      <a:pt x="277" y="264"/>
                    </a:lnTo>
                    <a:lnTo>
                      <a:pt x="297" y="267"/>
                    </a:lnTo>
                    <a:lnTo>
                      <a:pt x="336" y="272"/>
                    </a:lnTo>
                    <a:lnTo>
                      <a:pt x="375" y="272"/>
                    </a:lnTo>
                    <a:lnTo>
                      <a:pt x="476" y="268"/>
                    </a:lnTo>
                  </a:path>
                </a:pathLst>
              </a:custGeom>
              <a:noFill/>
              <a:ln w="0">
                <a:solidFill>
                  <a:srgbClr val="000000"/>
                </a:solidFill>
                <a:round/>
                <a:headEnd/>
                <a:tailEnd/>
              </a:ln>
            </p:spPr>
            <p:txBody>
              <a:bodyPr/>
              <a:lstStyle/>
              <a:p>
                <a:pPr eaLnBrk="0" hangingPunct="0"/>
                <a:endParaRPr lang="it-IT"/>
              </a:p>
            </p:txBody>
          </p:sp>
          <p:sp>
            <p:nvSpPr>
              <p:cNvPr id="83123" name="Freeform 465"/>
              <p:cNvSpPr>
                <a:spLocks/>
              </p:cNvSpPr>
              <p:nvPr/>
            </p:nvSpPr>
            <p:spPr bwMode="auto">
              <a:xfrm>
                <a:off x="1710" y="3094"/>
                <a:ext cx="82" cy="71"/>
              </a:xfrm>
              <a:custGeom>
                <a:avLst/>
                <a:gdLst>
                  <a:gd name="T0" fmla="*/ 3 w 246"/>
                  <a:gd name="T1" fmla="*/ 3 h 215"/>
                  <a:gd name="T2" fmla="*/ 2 w 246"/>
                  <a:gd name="T3" fmla="*/ 3 h 215"/>
                  <a:gd name="T4" fmla="*/ 2 w 246"/>
                  <a:gd name="T5" fmla="*/ 3 h 215"/>
                  <a:gd name="T6" fmla="*/ 2 w 246"/>
                  <a:gd name="T7" fmla="*/ 3 h 215"/>
                  <a:gd name="T8" fmla="*/ 2 w 246"/>
                  <a:gd name="T9" fmla="*/ 3 h 215"/>
                  <a:gd name="T10" fmla="*/ 1 w 246"/>
                  <a:gd name="T11" fmla="*/ 2 h 215"/>
                  <a:gd name="T12" fmla="*/ 1 w 246"/>
                  <a:gd name="T13" fmla="*/ 2 h 215"/>
                  <a:gd name="T14" fmla="*/ 1 w 246"/>
                  <a:gd name="T15" fmla="*/ 2 h 215"/>
                  <a:gd name="T16" fmla="*/ 0 w 246"/>
                  <a:gd name="T17" fmla="*/ 0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6"/>
                  <a:gd name="T28" fmla="*/ 0 h 215"/>
                  <a:gd name="T29" fmla="*/ 246 w 246"/>
                  <a:gd name="T30" fmla="*/ 215 h 2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6" h="215">
                    <a:moveTo>
                      <a:pt x="246" y="215"/>
                    </a:moveTo>
                    <a:lnTo>
                      <a:pt x="180" y="215"/>
                    </a:lnTo>
                    <a:lnTo>
                      <a:pt x="156" y="215"/>
                    </a:lnTo>
                    <a:lnTo>
                      <a:pt x="132" y="212"/>
                    </a:lnTo>
                    <a:lnTo>
                      <a:pt x="124" y="208"/>
                    </a:lnTo>
                    <a:lnTo>
                      <a:pt x="119" y="202"/>
                    </a:lnTo>
                    <a:lnTo>
                      <a:pt x="113" y="192"/>
                    </a:lnTo>
                    <a:lnTo>
                      <a:pt x="101" y="171"/>
                    </a:lnTo>
                    <a:lnTo>
                      <a:pt x="0" y="0"/>
                    </a:lnTo>
                  </a:path>
                </a:pathLst>
              </a:custGeom>
              <a:noFill/>
              <a:ln w="0">
                <a:solidFill>
                  <a:srgbClr val="000000"/>
                </a:solidFill>
                <a:round/>
                <a:headEnd/>
                <a:tailEnd/>
              </a:ln>
            </p:spPr>
            <p:txBody>
              <a:bodyPr/>
              <a:lstStyle/>
              <a:p>
                <a:pPr eaLnBrk="0" hangingPunct="0"/>
                <a:endParaRPr lang="it-IT"/>
              </a:p>
            </p:txBody>
          </p:sp>
          <p:sp>
            <p:nvSpPr>
              <p:cNvPr id="83124" name="Freeform 466"/>
              <p:cNvSpPr>
                <a:spLocks/>
              </p:cNvSpPr>
              <p:nvPr/>
            </p:nvSpPr>
            <p:spPr bwMode="auto">
              <a:xfrm>
                <a:off x="1247" y="3647"/>
                <a:ext cx="68" cy="213"/>
              </a:xfrm>
              <a:custGeom>
                <a:avLst/>
                <a:gdLst>
                  <a:gd name="T0" fmla="*/ 2 w 204"/>
                  <a:gd name="T1" fmla="*/ 8 h 639"/>
                  <a:gd name="T2" fmla="*/ 2 w 204"/>
                  <a:gd name="T3" fmla="*/ 7 h 639"/>
                  <a:gd name="T4" fmla="*/ 2 w 204"/>
                  <a:gd name="T5" fmla="*/ 7 h 639"/>
                  <a:gd name="T6" fmla="*/ 2 w 204"/>
                  <a:gd name="T7" fmla="*/ 7 h 639"/>
                  <a:gd name="T8" fmla="*/ 2 w 204"/>
                  <a:gd name="T9" fmla="*/ 7 h 639"/>
                  <a:gd name="T10" fmla="*/ 2 w 204"/>
                  <a:gd name="T11" fmla="*/ 8 h 639"/>
                  <a:gd name="T12" fmla="*/ 1 w 204"/>
                  <a:gd name="T13" fmla="*/ 8 h 639"/>
                  <a:gd name="T14" fmla="*/ 1 w 204"/>
                  <a:gd name="T15" fmla="*/ 8 h 639"/>
                  <a:gd name="T16" fmla="*/ 1 w 204"/>
                  <a:gd name="T17" fmla="*/ 8 h 639"/>
                  <a:gd name="T18" fmla="*/ 1 w 204"/>
                  <a:gd name="T19" fmla="*/ 8 h 639"/>
                  <a:gd name="T20" fmla="*/ 1 w 204"/>
                  <a:gd name="T21" fmla="*/ 8 h 639"/>
                  <a:gd name="T22" fmla="*/ 1 w 204"/>
                  <a:gd name="T23" fmla="*/ 7 h 639"/>
                  <a:gd name="T24" fmla="*/ 1 w 204"/>
                  <a:gd name="T25" fmla="*/ 7 h 639"/>
                  <a:gd name="T26" fmla="*/ 1 w 204"/>
                  <a:gd name="T27" fmla="*/ 6 h 639"/>
                  <a:gd name="T28" fmla="*/ 1 w 204"/>
                  <a:gd name="T29" fmla="*/ 5 h 639"/>
                  <a:gd name="T30" fmla="*/ 0 w 204"/>
                  <a:gd name="T31" fmla="*/ 5 h 639"/>
                  <a:gd name="T32" fmla="*/ 0 w 204"/>
                  <a:gd name="T33" fmla="*/ 4 h 639"/>
                  <a:gd name="T34" fmla="*/ 0 w 204"/>
                  <a:gd name="T35" fmla="*/ 3 h 639"/>
                  <a:gd name="T36" fmla="*/ 0 w 204"/>
                  <a:gd name="T37" fmla="*/ 2 h 639"/>
                  <a:gd name="T38" fmla="*/ 0 w 204"/>
                  <a:gd name="T39" fmla="*/ 2 h 639"/>
                  <a:gd name="T40" fmla="*/ 0 w 204"/>
                  <a:gd name="T41" fmla="*/ 1 h 639"/>
                  <a:gd name="T42" fmla="*/ 0 w 204"/>
                  <a:gd name="T43" fmla="*/ 1 h 639"/>
                  <a:gd name="T44" fmla="*/ 0 w 204"/>
                  <a:gd name="T45" fmla="*/ 0 h 639"/>
                  <a:gd name="T46" fmla="*/ 1 w 204"/>
                  <a:gd name="T47" fmla="*/ 0 h 639"/>
                  <a:gd name="T48" fmla="*/ 2 w 204"/>
                  <a:gd name="T49" fmla="*/ 0 h 639"/>
                  <a:gd name="T50" fmla="*/ 2 w 204"/>
                  <a:gd name="T51" fmla="*/ 1 h 639"/>
                  <a:gd name="T52" fmla="*/ 2 w 204"/>
                  <a:gd name="T53" fmla="*/ 1 h 639"/>
                  <a:gd name="T54" fmla="*/ 2 w 204"/>
                  <a:gd name="T55" fmla="*/ 2 h 639"/>
                  <a:gd name="T56" fmla="*/ 2 w 204"/>
                  <a:gd name="T57" fmla="*/ 2 h 639"/>
                  <a:gd name="T58" fmla="*/ 2 w 204"/>
                  <a:gd name="T59" fmla="*/ 2 h 639"/>
                  <a:gd name="T60" fmla="*/ 2 w 204"/>
                  <a:gd name="T61" fmla="*/ 3 h 639"/>
                  <a:gd name="T62" fmla="*/ 2 w 204"/>
                  <a:gd name="T63" fmla="*/ 3 h 639"/>
                  <a:gd name="T64" fmla="*/ 2 w 204"/>
                  <a:gd name="T65" fmla="*/ 4 h 639"/>
                  <a:gd name="T66" fmla="*/ 3 w 204"/>
                  <a:gd name="T67" fmla="*/ 5 h 639"/>
                  <a:gd name="T68" fmla="*/ 2 w 204"/>
                  <a:gd name="T69" fmla="*/ 5 h 639"/>
                  <a:gd name="T70" fmla="*/ 2 w 204"/>
                  <a:gd name="T71" fmla="*/ 6 h 639"/>
                  <a:gd name="T72" fmla="*/ 2 w 204"/>
                  <a:gd name="T73" fmla="*/ 6 h 639"/>
                  <a:gd name="T74" fmla="*/ 2 w 204"/>
                  <a:gd name="T75" fmla="*/ 7 h 639"/>
                  <a:gd name="T76" fmla="*/ 2 w 204"/>
                  <a:gd name="T77" fmla="*/ 7 h 639"/>
                  <a:gd name="T78" fmla="*/ 2 w 204"/>
                  <a:gd name="T79" fmla="*/ 8 h 6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4"/>
                  <a:gd name="T121" fmla="*/ 0 h 639"/>
                  <a:gd name="T122" fmla="*/ 204 w 204"/>
                  <a:gd name="T123" fmla="*/ 639 h 6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4" h="639">
                    <a:moveTo>
                      <a:pt x="194" y="611"/>
                    </a:moveTo>
                    <a:lnTo>
                      <a:pt x="189" y="607"/>
                    </a:lnTo>
                    <a:lnTo>
                      <a:pt x="179" y="604"/>
                    </a:lnTo>
                    <a:lnTo>
                      <a:pt x="161" y="602"/>
                    </a:lnTo>
                    <a:lnTo>
                      <a:pt x="142" y="605"/>
                    </a:lnTo>
                    <a:lnTo>
                      <a:pt x="129" y="609"/>
                    </a:lnTo>
                    <a:lnTo>
                      <a:pt x="120" y="613"/>
                    </a:lnTo>
                    <a:lnTo>
                      <a:pt x="105" y="622"/>
                    </a:lnTo>
                    <a:lnTo>
                      <a:pt x="92" y="632"/>
                    </a:lnTo>
                    <a:lnTo>
                      <a:pt x="87" y="639"/>
                    </a:lnTo>
                    <a:lnTo>
                      <a:pt x="88" y="638"/>
                    </a:lnTo>
                    <a:lnTo>
                      <a:pt x="88" y="565"/>
                    </a:lnTo>
                    <a:lnTo>
                      <a:pt x="85" y="533"/>
                    </a:lnTo>
                    <a:lnTo>
                      <a:pt x="76" y="501"/>
                    </a:lnTo>
                    <a:lnTo>
                      <a:pt x="52" y="427"/>
                    </a:lnTo>
                    <a:lnTo>
                      <a:pt x="39" y="373"/>
                    </a:lnTo>
                    <a:lnTo>
                      <a:pt x="26" y="297"/>
                    </a:lnTo>
                    <a:lnTo>
                      <a:pt x="24" y="242"/>
                    </a:lnTo>
                    <a:lnTo>
                      <a:pt x="21" y="179"/>
                    </a:lnTo>
                    <a:lnTo>
                      <a:pt x="16" y="145"/>
                    </a:lnTo>
                    <a:lnTo>
                      <a:pt x="4" y="103"/>
                    </a:lnTo>
                    <a:lnTo>
                      <a:pt x="0" y="60"/>
                    </a:lnTo>
                    <a:lnTo>
                      <a:pt x="3" y="18"/>
                    </a:lnTo>
                    <a:lnTo>
                      <a:pt x="92" y="11"/>
                    </a:lnTo>
                    <a:lnTo>
                      <a:pt x="179" y="0"/>
                    </a:lnTo>
                    <a:lnTo>
                      <a:pt x="182" y="50"/>
                    </a:lnTo>
                    <a:lnTo>
                      <a:pt x="184" y="91"/>
                    </a:lnTo>
                    <a:lnTo>
                      <a:pt x="179" y="136"/>
                    </a:lnTo>
                    <a:lnTo>
                      <a:pt x="179" y="165"/>
                    </a:lnTo>
                    <a:lnTo>
                      <a:pt x="181" y="187"/>
                    </a:lnTo>
                    <a:lnTo>
                      <a:pt x="186" y="232"/>
                    </a:lnTo>
                    <a:lnTo>
                      <a:pt x="192" y="274"/>
                    </a:lnTo>
                    <a:lnTo>
                      <a:pt x="200" y="316"/>
                    </a:lnTo>
                    <a:lnTo>
                      <a:pt x="204" y="371"/>
                    </a:lnTo>
                    <a:lnTo>
                      <a:pt x="201" y="426"/>
                    </a:lnTo>
                    <a:lnTo>
                      <a:pt x="194" y="489"/>
                    </a:lnTo>
                    <a:lnTo>
                      <a:pt x="189" y="525"/>
                    </a:lnTo>
                    <a:lnTo>
                      <a:pt x="189" y="552"/>
                    </a:lnTo>
                    <a:lnTo>
                      <a:pt x="193" y="589"/>
                    </a:lnTo>
                    <a:lnTo>
                      <a:pt x="194" y="61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25" name="Freeform 467"/>
              <p:cNvSpPr>
                <a:spLocks/>
              </p:cNvSpPr>
              <p:nvPr/>
            </p:nvSpPr>
            <p:spPr bwMode="auto">
              <a:xfrm>
                <a:off x="1273" y="3848"/>
                <a:ext cx="72" cy="69"/>
              </a:xfrm>
              <a:custGeom>
                <a:avLst/>
                <a:gdLst>
                  <a:gd name="T0" fmla="*/ 0 w 216"/>
                  <a:gd name="T1" fmla="*/ 0 h 208"/>
                  <a:gd name="T2" fmla="*/ 0 w 216"/>
                  <a:gd name="T3" fmla="*/ 0 h 208"/>
                  <a:gd name="T4" fmla="*/ 1 w 216"/>
                  <a:gd name="T5" fmla="*/ 0 h 208"/>
                  <a:gd name="T6" fmla="*/ 1 w 216"/>
                  <a:gd name="T7" fmla="*/ 0 h 208"/>
                  <a:gd name="T8" fmla="*/ 1 w 216"/>
                  <a:gd name="T9" fmla="*/ 0 h 208"/>
                  <a:gd name="T10" fmla="*/ 1 w 216"/>
                  <a:gd name="T11" fmla="*/ 0 h 208"/>
                  <a:gd name="T12" fmla="*/ 1 w 216"/>
                  <a:gd name="T13" fmla="*/ 0 h 208"/>
                  <a:gd name="T14" fmla="*/ 2 w 216"/>
                  <a:gd name="T15" fmla="*/ 0 h 208"/>
                  <a:gd name="T16" fmla="*/ 1 w 216"/>
                  <a:gd name="T17" fmla="*/ 0 h 208"/>
                  <a:gd name="T18" fmla="*/ 1 w 216"/>
                  <a:gd name="T19" fmla="*/ 0 h 208"/>
                  <a:gd name="T20" fmla="*/ 1 w 216"/>
                  <a:gd name="T21" fmla="*/ 0 h 208"/>
                  <a:gd name="T22" fmla="*/ 1 w 216"/>
                  <a:gd name="T23" fmla="*/ 0 h 208"/>
                  <a:gd name="T24" fmla="*/ 0 w 216"/>
                  <a:gd name="T25" fmla="*/ 1 h 208"/>
                  <a:gd name="T26" fmla="*/ 0 w 216"/>
                  <a:gd name="T27" fmla="*/ 1 h 208"/>
                  <a:gd name="T28" fmla="*/ 0 w 216"/>
                  <a:gd name="T29" fmla="*/ 1 h 208"/>
                  <a:gd name="T30" fmla="*/ 1 w 216"/>
                  <a:gd name="T31" fmla="*/ 2 h 208"/>
                  <a:gd name="T32" fmla="*/ 1 w 216"/>
                  <a:gd name="T33" fmla="*/ 2 h 208"/>
                  <a:gd name="T34" fmla="*/ 1 w 216"/>
                  <a:gd name="T35" fmla="*/ 2 h 208"/>
                  <a:gd name="T36" fmla="*/ 2 w 216"/>
                  <a:gd name="T37" fmla="*/ 2 h 208"/>
                  <a:gd name="T38" fmla="*/ 2 w 216"/>
                  <a:gd name="T39" fmla="*/ 2 h 208"/>
                  <a:gd name="T40" fmla="*/ 2 w 216"/>
                  <a:gd name="T41" fmla="*/ 2 h 208"/>
                  <a:gd name="T42" fmla="*/ 2 w 216"/>
                  <a:gd name="T43" fmla="*/ 1 h 208"/>
                  <a:gd name="T44" fmla="*/ 2 w 216"/>
                  <a:gd name="T45" fmla="*/ 1 h 208"/>
                  <a:gd name="T46" fmla="*/ 2 w 216"/>
                  <a:gd name="T47" fmla="*/ 1 h 208"/>
                  <a:gd name="T48" fmla="*/ 3 w 216"/>
                  <a:gd name="T49" fmla="*/ 2 h 208"/>
                  <a:gd name="T50" fmla="*/ 3 w 216"/>
                  <a:gd name="T51" fmla="*/ 2 h 208"/>
                  <a:gd name="T52" fmla="*/ 2 w 216"/>
                  <a:gd name="T53" fmla="*/ 2 h 208"/>
                  <a:gd name="T54" fmla="*/ 2 w 216"/>
                  <a:gd name="T55" fmla="*/ 3 h 208"/>
                  <a:gd name="T56" fmla="*/ 2 w 216"/>
                  <a:gd name="T57" fmla="*/ 3 h 208"/>
                  <a:gd name="T58" fmla="*/ 1 w 216"/>
                  <a:gd name="T59" fmla="*/ 3 h 208"/>
                  <a:gd name="T60" fmla="*/ 1 w 216"/>
                  <a:gd name="T61" fmla="*/ 2 h 208"/>
                  <a:gd name="T62" fmla="*/ 0 w 216"/>
                  <a:gd name="T63" fmla="*/ 1 h 208"/>
                  <a:gd name="T64" fmla="*/ 0 w 216"/>
                  <a:gd name="T65" fmla="*/ 1 h 208"/>
                  <a:gd name="T66" fmla="*/ 0 w 216"/>
                  <a:gd name="T67" fmla="*/ 1 h 208"/>
                  <a:gd name="T68" fmla="*/ 0 w 216"/>
                  <a:gd name="T69" fmla="*/ 0 h 20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208"/>
                  <a:gd name="T107" fmla="*/ 216 w 216"/>
                  <a:gd name="T108" fmla="*/ 208 h 20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208">
                    <a:moveTo>
                      <a:pt x="8" y="37"/>
                    </a:moveTo>
                    <a:lnTo>
                      <a:pt x="9" y="37"/>
                    </a:lnTo>
                    <a:lnTo>
                      <a:pt x="14" y="30"/>
                    </a:lnTo>
                    <a:lnTo>
                      <a:pt x="28" y="20"/>
                    </a:lnTo>
                    <a:lnTo>
                      <a:pt x="42" y="11"/>
                    </a:lnTo>
                    <a:lnTo>
                      <a:pt x="51" y="7"/>
                    </a:lnTo>
                    <a:lnTo>
                      <a:pt x="64" y="3"/>
                    </a:lnTo>
                    <a:lnTo>
                      <a:pt x="83" y="0"/>
                    </a:lnTo>
                    <a:lnTo>
                      <a:pt x="102" y="2"/>
                    </a:lnTo>
                    <a:lnTo>
                      <a:pt x="111" y="5"/>
                    </a:lnTo>
                    <a:lnTo>
                      <a:pt x="117" y="9"/>
                    </a:lnTo>
                    <a:lnTo>
                      <a:pt x="117" y="7"/>
                    </a:lnTo>
                    <a:lnTo>
                      <a:pt x="117" y="9"/>
                    </a:lnTo>
                    <a:lnTo>
                      <a:pt x="121" y="11"/>
                    </a:lnTo>
                    <a:lnTo>
                      <a:pt x="127" y="19"/>
                    </a:lnTo>
                    <a:lnTo>
                      <a:pt x="129" y="26"/>
                    </a:lnTo>
                    <a:lnTo>
                      <a:pt x="132" y="30"/>
                    </a:lnTo>
                    <a:lnTo>
                      <a:pt x="115" y="25"/>
                    </a:lnTo>
                    <a:lnTo>
                      <a:pt x="103" y="23"/>
                    </a:lnTo>
                    <a:lnTo>
                      <a:pt x="90" y="23"/>
                    </a:lnTo>
                    <a:lnTo>
                      <a:pt x="76" y="23"/>
                    </a:lnTo>
                    <a:lnTo>
                      <a:pt x="60" y="30"/>
                    </a:lnTo>
                    <a:lnTo>
                      <a:pt x="49" y="36"/>
                    </a:lnTo>
                    <a:lnTo>
                      <a:pt x="42" y="40"/>
                    </a:lnTo>
                    <a:lnTo>
                      <a:pt x="34" y="48"/>
                    </a:lnTo>
                    <a:lnTo>
                      <a:pt x="28" y="58"/>
                    </a:lnTo>
                    <a:lnTo>
                      <a:pt x="25" y="71"/>
                    </a:lnTo>
                    <a:lnTo>
                      <a:pt x="28" y="82"/>
                    </a:lnTo>
                    <a:lnTo>
                      <a:pt x="30" y="94"/>
                    </a:lnTo>
                    <a:lnTo>
                      <a:pt x="38" y="104"/>
                    </a:lnTo>
                    <a:lnTo>
                      <a:pt x="49" y="115"/>
                    </a:lnTo>
                    <a:lnTo>
                      <a:pt x="62" y="127"/>
                    </a:lnTo>
                    <a:lnTo>
                      <a:pt x="76" y="136"/>
                    </a:lnTo>
                    <a:lnTo>
                      <a:pt x="87" y="143"/>
                    </a:lnTo>
                    <a:lnTo>
                      <a:pt x="97" y="148"/>
                    </a:lnTo>
                    <a:lnTo>
                      <a:pt x="107" y="150"/>
                    </a:lnTo>
                    <a:lnTo>
                      <a:pt x="115" y="150"/>
                    </a:lnTo>
                    <a:lnTo>
                      <a:pt x="128" y="150"/>
                    </a:lnTo>
                    <a:lnTo>
                      <a:pt x="142" y="147"/>
                    </a:lnTo>
                    <a:lnTo>
                      <a:pt x="150" y="145"/>
                    </a:lnTo>
                    <a:lnTo>
                      <a:pt x="160" y="142"/>
                    </a:lnTo>
                    <a:lnTo>
                      <a:pt x="170" y="136"/>
                    </a:lnTo>
                    <a:lnTo>
                      <a:pt x="176" y="128"/>
                    </a:lnTo>
                    <a:lnTo>
                      <a:pt x="180" y="115"/>
                    </a:lnTo>
                    <a:lnTo>
                      <a:pt x="177" y="98"/>
                    </a:lnTo>
                    <a:lnTo>
                      <a:pt x="173" y="83"/>
                    </a:lnTo>
                    <a:lnTo>
                      <a:pt x="183" y="99"/>
                    </a:lnTo>
                    <a:lnTo>
                      <a:pt x="192" y="115"/>
                    </a:lnTo>
                    <a:lnTo>
                      <a:pt x="208" y="144"/>
                    </a:lnTo>
                    <a:lnTo>
                      <a:pt x="214" y="162"/>
                    </a:lnTo>
                    <a:lnTo>
                      <a:pt x="216" y="174"/>
                    </a:lnTo>
                    <a:lnTo>
                      <a:pt x="214" y="181"/>
                    </a:lnTo>
                    <a:lnTo>
                      <a:pt x="208" y="191"/>
                    </a:lnTo>
                    <a:lnTo>
                      <a:pt x="201" y="197"/>
                    </a:lnTo>
                    <a:lnTo>
                      <a:pt x="193" y="201"/>
                    </a:lnTo>
                    <a:lnTo>
                      <a:pt x="180" y="206"/>
                    </a:lnTo>
                    <a:lnTo>
                      <a:pt x="166" y="208"/>
                    </a:lnTo>
                    <a:lnTo>
                      <a:pt x="142" y="208"/>
                    </a:lnTo>
                    <a:lnTo>
                      <a:pt x="129" y="207"/>
                    </a:lnTo>
                    <a:lnTo>
                      <a:pt x="121" y="204"/>
                    </a:lnTo>
                    <a:lnTo>
                      <a:pt x="103" y="197"/>
                    </a:lnTo>
                    <a:lnTo>
                      <a:pt x="63" y="169"/>
                    </a:lnTo>
                    <a:lnTo>
                      <a:pt x="8" y="114"/>
                    </a:lnTo>
                    <a:lnTo>
                      <a:pt x="2" y="104"/>
                    </a:lnTo>
                    <a:lnTo>
                      <a:pt x="2" y="96"/>
                    </a:lnTo>
                    <a:lnTo>
                      <a:pt x="0" y="83"/>
                    </a:lnTo>
                    <a:lnTo>
                      <a:pt x="2" y="70"/>
                    </a:lnTo>
                    <a:lnTo>
                      <a:pt x="2" y="44"/>
                    </a:lnTo>
                    <a:lnTo>
                      <a:pt x="9" y="37"/>
                    </a:lnTo>
                    <a:lnTo>
                      <a:pt x="8" y="3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26" name="Freeform 468"/>
              <p:cNvSpPr>
                <a:spLocks/>
              </p:cNvSpPr>
              <p:nvPr/>
            </p:nvSpPr>
            <p:spPr bwMode="auto">
              <a:xfrm>
                <a:off x="1346" y="3060"/>
                <a:ext cx="6" cy="54"/>
              </a:xfrm>
              <a:custGeom>
                <a:avLst/>
                <a:gdLst>
                  <a:gd name="T0" fmla="*/ 0 w 17"/>
                  <a:gd name="T1" fmla="*/ 2 h 163"/>
                  <a:gd name="T2" fmla="*/ 0 w 17"/>
                  <a:gd name="T3" fmla="*/ 2 h 163"/>
                  <a:gd name="T4" fmla="*/ 0 w 17"/>
                  <a:gd name="T5" fmla="*/ 1 h 163"/>
                  <a:gd name="T6" fmla="*/ 0 w 17"/>
                  <a:gd name="T7" fmla="*/ 0 h 163"/>
                  <a:gd name="T8" fmla="*/ 0 60000 65536"/>
                  <a:gd name="T9" fmla="*/ 0 60000 65536"/>
                  <a:gd name="T10" fmla="*/ 0 60000 65536"/>
                  <a:gd name="T11" fmla="*/ 0 60000 65536"/>
                  <a:gd name="T12" fmla="*/ 0 w 17"/>
                  <a:gd name="T13" fmla="*/ 0 h 163"/>
                  <a:gd name="T14" fmla="*/ 17 w 17"/>
                  <a:gd name="T15" fmla="*/ 163 h 163"/>
                </a:gdLst>
                <a:ahLst/>
                <a:cxnLst>
                  <a:cxn ang="T8">
                    <a:pos x="T0" y="T1"/>
                  </a:cxn>
                  <a:cxn ang="T9">
                    <a:pos x="T2" y="T3"/>
                  </a:cxn>
                  <a:cxn ang="T10">
                    <a:pos x="T4" y="T5"/>
                  </a:cxn>
                  <a:cxn ang="T11">
                    <a:pos x="T6" y="T7"/>
                  </a:cxn>
                </a:cxnLst>
                <a:rect l="T12" t="T13" r="T14" b="T15"/>
                <a:pathLst>
                  <a:path w="17" h="163">
                    <a:moveTo>
                      <a:pt x="17" y="163"/>
                    </a:moveTo>
                    <a:lnTo>
                      <a:pt x="12" y="124"/>
                    </a:lnTo>
                    <a:lnTo>
                      <a:pt x="3" y="51"/>
                    </a:lnTo>
                    <a:lnTo>
                      <a:pt x="0" y="0"/>
                    </a:lnTo>
                  </a:path>
                </a:pathLst>
              </a:custGeom>
              <a:noFill/>
              <a:ln w="0">
                <a:solidFill>
                  <a:srgbClr val="000000"/>
                </a:solidFill>
                <a:round/>
                <a:headEnd/>
                <a:tailEnd/>
              </a:ln>
            </p:spPr>
            <p:txBody>
              <a:bodyPr/>
              <a:lstStyle/>
              <a:p>
                <a:pPr eaLnBrk="0" hangingPunct="0"/>
                <a:endParaRPr lang="it-IT"/>
              </a:p>
            </p:txBody>
          </p:sp>
          <p:sp>
            <p:nvSpPr>
              <p:cNvPr id="83127" name="Freeform 469"/>
              <p:cNvSpPr>
                <a:spLocks/>
              </p:cNvSpPr>
              <p:nvPr/>
            </p:nvSpPr>
            <p:spPr bwMode="auto">
              <a:xfrm>
                <a:off x="1869" y="2889"/>
                <a:ext cx="8" cy="2"/>
              </a:xfrm>
              <a:custGeom>
                <a:avLst/>
                <a:gdLst>
                  <a:gd name="T0" fmla="*/ 0 w 22"/>
                  <a:gd name="T1" fmla="*/ 0 h 7"/>
                  <a:gd name="T2" fmla="*/ 0 w 22"/>
                  <a:gd name="T3" fmla="*/ 0 h 7"/>
                  <a:gd name="T4" fmla="*/ 0 w 22"/>
                  <a:gd name="T5" fmla="*/ 0 h 7"/>
                  <a:gd name="T6" fmla="*/ 0 60000 65536"/>
                  <a:gd name="T7" fmla="*/ 0 60000 65536"/>
                  <a:gd name="T8" fmla="*/ 0 60000 65536"/>
                  <a:gd name="T9" fmla="*/ 0 w 22"/>
                  <a:gd name="T10" fmla="*/ 0 h 7"/>
                  <a:gd name="T11" fmla="*/ 22 w 22"/>
                  <a:gd name="T12" fmla="*/ 7 h 7"/>
                </a:gdLst>
                <a:ahLst/>
                <a:cxnLst>
                  <a:cxn ang="T6">
                    <a:pos x="T0" y="T1"/>
                  </a:cxn>
                  <a:cxn ang="T7">
                    <a:pos x="T2" y="T3"/>
                  </a:cxn>
                  <a:cxn ang="T8">
                    <a:pos x="T4" y="T5"/>
                  </a:cxn>
                </a:cxnLst>
                <a:rect l="T9" t="T10" r="T11" b="T12"/>
                <a:pathLst>
                  <a:path w="22" h="7">
                    <a:moveTo>
                      <a:pt x="0" y="0"/>
                    </a:moveTo>
                    <a:lnTo>
                      <a:pt x="11" y="4"/>
                    </a:lnTo>
                    <a:lnTo>
                      <a:pt x="22" y="7"/>
                    </a:lnTo>
                  </a:path>
                </a:pathLst>
              </a:custGeom>
              <a:noFill/>
              <a:ln w="0">
                <a:solidFill>
                  <a:srgbClr val="000000"/>
                </a:solidFill>
                <a:round/>
                <a:headEnd/>
                <a:tailEnd/>
              </a:ln>
            </p:spPr>
            <p:txBody>
              <a:bodyPr/>
              <a:lstStyle/>
              <a:p>
                <a:pPr eaLnBrk="0" hangingPunct="0"/>
                <a:endParaRPr lang="it-IT"/>
              </a:p>
            </p:txBody>
          </p:sp>
          <p:sp>
            <p:nvSpPr>
              <p:cNvPr id="83128" name="Freeform 470"/>
              <p:cNvSpPr>
                <a:spLocks/>
              </p:cNvSpPr>
              <p:nvPr/>
            </p:nvSpPr>
            <p:spPr bwMode="auto">
              <a:xfrm>
                <a:off x="1517" y="2868"/>
                <a:ext cx="11" cy="36"/>
              </a:xfrm>
              <a:custGeom>
                <a:avLst/>
                <a:gdLst>
                  <a:gd name="T0" fmla="*/ 0 w 31"/>
                  <a:gd name="T1" fmla="*/ 1 h 108"/>
                  <a:gd name="T2" fmla="*/ 0 w 31"/>
                  <a:gd name="T3" fmla="*/ 1 h 108"/>
                  <a:gd name="T4" fmla="*/ 0 w 31"/>
                  <a:gd name="T5" fmla="*/ 1 h 108"/>
                  <a:gd name="T6" fmla="*/ 0 w 31"/>
                  <a:gd name="T7" fmla="*/ 1 h 108"/>
                  <a:gd name="T8" fmla="*/ 0 w 31"/>
                  <a:gd name="T9" fmla="*/ 1 h 108"/>
                  <a:gd name="T10" fmla="*/ 0 w 31"/>
                  <a:gd name="T11" fmla="*/ 1 h 108"/>
                  <a:gd name="T12" fmla="*/ 0 w 31"/>
                  <a:gd name="T13" fmla="*/ 0 h 108"/>
                  <a:gd name="T14" fmla="*/ 0 w 31"/>
                  <a:gd name="T15" fmla="*/ 0 h 108"/>
                  <a:gd name="T16" fmla="*/ 0 w 31"/>
                  <a:gd name="T17" fmla="*/ 0 h 108"/>
                  <a:gd name="T18" fmla="*/ 0 w 31"/>
                  <a:gd name="T19" fmla="*/ 0 h 108"/>
                  <a:gd name="T20" fmla="*/ 0 w 31"/>
                  <a:gd name="T21" fmla="*/ 0 h 108"/>
                  <a:gd name="T22" fmla="*/ 0 w 31"/>
                  <a:gd name="T23" fmla="*/ 1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1"/>
                  <a:gd name="T37" fmla="*/ 0 h 108"/>
                  <a:gd name="T38" fmla="*/ 31 w 31"/>
                  <a:gd name="T39" fmla="*/ 108 h 10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1" h="108">
                    <a:moveTo>
                      <a:pt x="3" y="75"/>
                    </a:moveTo>
                    <a:lnTo>
                      <a:pt x="0" y="108"/>
                    </a:lnTo>
                    <a:lnTo>
                      <a:pt x="16" y="91"/>
                    </a:lnTo>
                    <a:lnTo>
                      <a:pt x="24" y="76"/>
                    </a:lnTo>
                    <a:lnTo>
                      <a:pt x="30" y="55"/>
                    </a:lnTo>
                    <a:lnTo>
                      <a:pt x="31" y="43"/>
                    </a:lnTo>
                    <a:lnTo>
                      <a:pt x="30" y="15"/>
                    </a:lnTo>
                    <a:lnTo>
                      <a:pt x="23" y="0"/>
                    </a:lnTo>
                    <a:lnTo>
                      <a:pt x="18" y="5"/>
                    </a:lnTo>
                    <a:lnTo>
                      <a:pt x="14" y="9"/>
                    </a:lnTo>
                    <a:lnTo>
                      <a:pt x="9" y="17"/>
                    </a:lnTo>
                    <a:lnTo>
                      <a:pt x="3" y="7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29" name="Freeform 471"/>
              <p:cNvSpPr>
                <a:spLocks/>
              </p:cNvSpPr>
              <p:nvPr/>
            </p:nvSpPr>
            <p:spPr bwMode="auto">
              <a:xfrm>
                <a:off x="1392" y="2786"/>
                <a:ext cx="142" cy="87"/>
              </a:xfrm>
              <a:custGeom>
                <a:avLst/>
                <a:gdLst>
                  <a:gd name="T0" fmla="*/ 5 w 426"/>
                  <a:gd name="T1" fmla="*/ 3 h 262"/>
                  <a:gd name="T2" fmla="*/ 5 w 426"/>
                  <a:gd name="T3" fmla="*/ 2 h 262"/>
                  <a:gd name="T4" fmla="*/ 5 w 426"/>
                  <a:gd name="T5" fmla="*/ 2 h 262"/>
                  <a:gd name="T6" fmla="*/ 4 w 426"/>
                  <a:gd name="T7" fmla="*/ 1 h 262"/>
                  <a:gd name="T8" fmla="*/ 4 w 426"/>
                  <a:gd name="T9" fmla="*/ 1 h 262"/>
                  <a:gd name="T10" fmla="*/ 4 w 426"/>
                  <a:gd name="T11" fmla="*/ 1 h 262"/>
                  <a:gd name="T12" fmla="*/ 4 w 426"/>
                  <a:gd name="T13" fmla="*/ 1 h 262"/>
                  <a:gd name="T14" fmla="*/ 3 w 426"/>
                  <a:gd name="T15" fmla="*/ 2 h 262"/>
                  <a:gd name="T16" fmla="*/ 3 w 426"/>
                  <a:gd name="T17" fmla="*/ 2 h 262"/>
                  <a:gd name="T18" fmla="*/ 2 w 426"/>
                  <a:gd name="T19" fmla="*/ 2 h 262"/>
                  <a:gd name="T20" fmla="*/ 2 w 426"/>
                  <a:gd name="T21" fmla="*/ 2 h 262"/>
                  <a:gd name="T22" fmla="*/ 2 w 426"/>
                  <a:gd name="T23" fmla="*/ 2 h 262"/>
                  <a:gd name="T24" fmla="*/ 1 w 426"/>
                  <a:gd name="T25" fmla="*/ 2 h 262"/>
                  <a:gd name="T26" fmla="*/ 1 w 426"/>
                  <a:gd name="T27" fmla="*/ 2 h 262"/>
                  <a:gd name="T28" fmla="*/ 1 w 426"/>
                  <a:gd name="T29" fmla="*/ 3 h 262"/>
                  <a:gd name="T30" fmla="*/ 1 w 426"/>
                  <a:gd name="T31" fmla="*/ 3 h 262"/>
                  <a:gd name="T32" fmla="*/ 0 w 426"/>
                  <a:gd name="T33" fmla="*/ 3 h 262"/>
                  <a:gd name="T34" fmla="*/ 0 w 426"/>
                  <a:gd name="T35" fmla="*/ 2 h 262"/>
                  <a:gd name="T36" fmla="*/ 0 w 426"/>
                  <a:gd name="T37" fmla="*/ 2 h 262"/>
                  <a:gd name="T38" fmla="*/ 0 w 426"/>
                  <a:gd name="T39" fmla="*/ 1 h 262"/>
                  <a:gd name="T40" fmla="*/ 0 w 426"/>
                  <a:gd name="T41" fmla="*/ 1 h 262"/>
                  <a:gd name="T42" fmla="*/ 1 w 426"/>
                  <a:gd name="T43" fmla="*/ 0 h 262"/>
                  <a:gd name="T44" fmla="*/ 2 w 426"/>
                  <a:gd name="T45" fmla="*/ 0 h 262"/>
                  <a:gd name="T46" fmla="*/ 3 w 426"/>
                  <a:gd name="T47" fmla="*/ 0 h 262"/>
                  <a:gd name="T48" fmla="*/ 3 w 426"/>
                  <a:gd name="T49" fmla="*/ 0 h 262"/>
                  <a:gd name="T50" fmla="*/ 4 w 426"/>
                  <a:gd name="T51" fmla="*/ 0 h 262"/>
                  <a:gd name="T52" fmla="*/ 5 w 426"/>
                  <a:gd name="T53" fmla="*/ 0 h 262"/>
                  <a:gd name="T54" fmla="*/ 5 w 426"/>
                  <a:gd name="T55" fmla="*/ 1 h 262"/>
                  <a:gd name="T56" fmla="*/ 5 w 426"/>
                  <a:gd name="T57" fmla="*/ 1 h 262"/>
                  <a:gd name="T58" fmla="*/ 5 w 426"/>
                  <a:gd name="T59" fmla="*/ 2 h 262"/>
                  <a:gd name="T60" fmla="*/ 5 w 426"/>
                  <a:gd name="T61" fmla="*/ 2 h 262"/>
                  <a:gd name="T62" fmla="*/ 5 w 426"/>
                  <a:gd name="T63" fmla="*/ 3 h 262"/>
                  <a:gd name="T64" fmla="*/ 5 w 426"/>
                  <a:gd name="T65" fmla="*/ 3 h 262"/>
                  <a:gd name="T66" fmla="*/ 5 w 426"/>
                  <a:gd name="T67" fmla="*/ 3 h 2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26"/>
                  <a:gd name="T103" fmla="*/ 0 h 262"/>
                  <a:gd name="T104" fmla="*/ 426 w 426"/>
                  <a:gd name="T105" fmla="*/ 262 h 2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26" h="262">
                    <a:moveTo>
                      <a:pt x="383" y="262"/>
                    </a:moveTo>
                    <a:lnTo>
                      <a:pt x="383" y="257"/>
                    </a:lnTo>
                    <a:lnTo>
                      <a:pt x="385" y="213"/>
                    </a:lnTo>
                    <a:lnTo>
                      <a:pt x="379" y="190"/>
                    </a:lnTo>
                    <a:lnTo>
                      <a:pt x="374" y="180"/>
                    </a:lnTo>
                    <a:lnTo>
                      <a:pt x="372" y="159"/>
                    </a:lnTo>
                    <a:lnTo>
                      <a:pt x="365" y="138"/>
                    </a:lnTo>
                    <a:lnTo>
                      <a:pt x="359" y="108"/>
                    </a:lnTo>
                    <a:lnTo>
                      <a:pt x="350" y="93"/>
                    </a:lnTo>
                    <a:lnTo>
                      <a:pt x="336" y="80"/>
                    </a:lnTo>
                    <a:lnTo>
                      <a:pt x="326" y="73"/>
                    </a:lnTo>
                    <a:lnTo>
                      <a:pt x="319" y="77"/>
                    </a:lnTo>
                    <a:lnTo>
                      <a:pt x="306" y="80"/>
                    </a:lnTo>
                    <a:lnTo>
                      <a:pt x="291" y="91"/>
                    </a:lnTo>
                    <a:lnTo>
                      <a:pt x="245" y="117"/>
                    </a:lnTo>
                    <a:lnTo>
                      <a:pt x="232" y="134"/>
                    </a:lnTo>
                    <a:lnTo>
                      <a:pt x="220" y="149"/>
                    </a:lnTo>
                    <a:lnTo>
                      <a:pt x="207" y="162"/>
                    </a:lnTo>
                    <a:lnTo>
                      <a:pt x="191" y="174"/>
                    </a:lnTo>
                    <a:lnTo>
                      <a:pt x="181" y="179"/>
                    </a:lnTo>
                    <a:lnTo>
                      <a:pt x="172" y="185"/>
                    </a:lnTo>
                    <a:lnTo>
                      <a:pt x="165" y="189"/>
                    </a:lnTo>
                    <a:lnTo>
                      <a:pt x="155" y="193"/>
                    </a:lnTo>
                    <a:lnTo>
                      <a:pt x="143" y="198"/>
                    </a:lnTo>
                    <a:lnTo>
                      <a:pt x="128" y="200"/>
                    </a:lnTo>
                    <a:lnTo>
                      <a:pt x="121" y="200"/>
                    </a:lnTo>
                    <a:lnTo>
                      <a:pt x="112" y="198"/>
                    </a:lnTo>
                    <a:lnTo>
                      <a:pt x="103" y="193"/>
                    </a:lnTo>
                    <a:lnTo>
                      <a:pt x="92" y="204"/>
                    </a:lnTo>
                    <a:lnTo>
                      <a:pt x="73" y="216"/>
                    </a:lnTo>
                    <a:lnTo>
                      <a:pt x="57" y="224"/>
                    </a:lnTo>
                    <a:lnTo>
                      <a:pt x="50" y="213"/>
                    </a:lnTo>
                    <a:lnTo>
                      <a:pt x="41" y="262"/>
                    </a:lnTo>
                    <a:lnTo>
                      <a:pt x="15" y="231"/>
                    </a:lnTo>
                    <a:lnTo>
                      <a:pt x="8" y="216"/>
                    </a:lnTo>
                    <a:lnTo>
                      <a:pt x="4" y="200"/>
                    </a:lnTo>
                    <a:lnTo>
                      <a:pt x="0" y="179"/>
                    </a:lnTo>
                    <a:lnTo>
                      <a:pt x="0" y="158"/>
                    </a:lnTo>
                    <a:lnTo>
                      <a:pt x="6" y="127"/>
                    </a:lnTo>
                    <a:lnTo>
                      <a:pt x="13" y="105"/>
                    </a:lnTo>
                    <a:lnTo>
                      <a:pt x="21" y="88"/>
                    </a:lnTo>
                    <a:lnTo>
                      <a:pt x="33" y="74"/>
                    </a:lnTo>
                    <a:lnTo>
                      <a:pt x="54" y="52"/>
                    </a:lnTo>
                    <a:lnTo>
                      <a:pt x="92" y="29"/>
                    </a:lnTo>
                    <a:lnTo>
                      <a:pt x="115" y="19"/>
                    </a:lnTo>
                    <a:lnTo>
                      <a:pt x="142" y="9"/>
                    </a:lnTo>
                    <a:lnTo>
                      <a:pt x="182" y="1"/>
                    </a:lnTo>
                    <a:lnTo>
                      <a:pt x="207" y="0"/>
                    </a:lnTo>
                    <a:lnTo>
                      <a:pt x="245" y="1"/>
                    </a:lnTo>
                    <a:lnTo>
                      <a:pt x="272" y="5"/>
                    </a:lnTo>
                    <a:lnTo>
                      <a:pt x="295" y="9"/>
                    </a:lnTo>
                    <a:lnTo>
                      <a:pt x="326" y="18"/>
                    </a:lnTo>
                    <a:lnTo>
                      <a:pt x="344" y="26"/>
                    </a:lnTo>
                    <a:lnTo>
                      <a:pt x="365" y="38"/>
                    </a:lnTo>
                    <a:lnTo>
                      <a:pt x="385" y="54"/>
                    </a:lnTo>
                    <a:lnTo>
                      <a:pt x="400" y="77"/>
                    </a:lnTo>
                    <a:lnTo>
                      <a:pt x="410" y="88"/>
                    </a:lnTo>
                    <a:lnTo>
                      <a:pt x="416" y="105"/>
                    </a:lnTo>
                    <a:lnTo>
                      <a:pt x="420" y="126"/>
                    </a:lnTo>
                    <a:lnTo>
                      <a:pt x="423" y="147"/>
                    </a:lnTo>
                    <a:lnTo>
                      <a:pt x="426" y="165"/>
                    </a:lnTo>
                    <a:lnTo>
                      <a:pt x="424" y="182"/>
                    </a:lnTo>
                    <a:lnTo>
                      <a:pt x="420" y="198"/>
                    </a:lnTo>
                    <a:lnTo>
                      <a:pt x="412" y="215"/>
                    </a:lnTo>
                    <a:lnTo>
                      <a:pt x="403" y="237"/>
                    </a:lnTo>
                    <a:lnTo>
                      <a:pt x="398" y="246"/>
                    </a:lnTo>
                    <a:lnTo>
                      <a:pt x="390" y="255"/>
                    </a:lnTo>
                    <a:lnTo>
                      <a:pt x="383" y="26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30" name="Freeform 472"/>
              <p:cNvSpPr>
                <a:spLocks/>
              </p:cNvSpPr>
              <p:nvPr/>
            </p:nvSpPr>
            <p:spPr bwMode="auto">
              <a:xfrm>
                <a:off x="1481" y="2944"/>
                <a:ext cx="42" cy="73"/>
              </a:xfrm>
              <a:custGeom>
                <a:avLst/>
                <a:gdLst>
                  <a:gd name="T0" fmla="*/ 1 w 128"/>
                  <a:gd name="T1" fmla="*/ 3 h 219"/>
                  <a:gd name="T2" fmla="*/ 1 w 128"/>
                  <a:gd name="T3" fmla="*/ 2 h 219"/>
                  <a:gd name="T4" fmla="*/ 1 w 128"/>
                  <a:gd name="T5" fmla="*/ 1 h 219"/>
                  <a:gd name="T6" fmla="*/ 2 w 128"/>
                  <a:gd name="T7" fmla="*/ 1 h 219"/>
                  <a:gd name="T8" fmla="*/ 1 w 128"/>
                  <a:gd name="T9" fmla="*/ 0 h 219"/>
                  <a:gd name="T10" fmla="*/ 1 w 128"/>
                  <a:gd name="T11" fmla="*/ 0 h 219"/>
                  <a:gd name="T12" fmla="*/ 1 w 128"/>
                  <a:gd name="T13" fmla="*/ 0 h 219"/>
                  <a:gd name="T14" fmla="*/ 1 w 128"/>
                  <a:gd name="T15" fmla="*/ 1 h 219"/>
                  <a:gd name="T16" fmla="*/ 1 w 128"/>
                  <a:gd name="T17" fmla="*/ 1 h 219"/>
                  <a:gd name="T18" fmla="*/ 0 w 128"/>
                  <a:gd name="T19" fmla="*/ 1 h 219"/>
                  <a:gd name="T20" fmla="*/ 0 w 128"/>
                  <a:gd name="T21" fmla="*/ 1 h 219"/>
                  <a:gd name="T22" fmla="*/ 0 w 128"/>
                  <a:gd name="T23" fmla="*/ 1 h 219"/>
                  <a:gd name="T24" fmla="*/ 0 w 128"/>
                  <a:gd name="T25" fmla="*/ 2 h 219"/>
                  <a:gd name="T26" fmla="*/ 1 w 128"/>
                  <a:gd name="T27" fmla="*/ 3 h 219"/>
                  <a:gd name="T28" fmla="*/ 1 w 128"/>
                  <a:gd name="T29" fmla="*/ 3 h 2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8"/>
                  <a:gd name="T46" fmla="*/ 0 h 219"/>
                  <a:gd name="T47" fmla="*/ 128 w 128"/>
                  <a:gd name="T48" fmla="*/ 219 h 2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8" h="219">
                    <a:moveTo>
                      <a:pt x="66" y="219"/>
                    </a:moveTo>
                    <a:lnTo>
                      <a:pt x="98" y="159"/>
                    </a:lnTo>
                    <a:lnTo>
                      <a:pt x="117" y="111"/>
                    </a:lnTo>
                    <a:lnTo>
                      <a:pt x="128" y="69"/>
                    </a:lnTo>
                    <a:lnTo>
                      <a:pt x="79" y="1"/>
                    </a:lnTo>
                    <a:lnTo>
                      <a:pt x="73" y="0"/>
                    </a:lnTo>
                    <a:lnTo>
                      <a:pt x="72" y="20"/>
                    </a:lnTo>
                    <a:lnTo>
                      <a:pt x="64" y="48"/>
                    </a:lnTo>
                    <a:lnTo>
                      <a:pt x="54" y="69"/>
                    </a:lnTo>
                    <a:lnTo>
                      <a:pt x="39" y="88"/>
                    </a:lnTo>
                    <a:lnTo>
                      <a:pt x="21" y="106"/>
                    </a:lnTo>
                    <a:lnTo>
                      <a:pt x="11" y="118"/>
                    </a:lnTo>
                    <a:lnTo>
                      <a:pt x="0" y="127"/>
                    </a:lnTo>
                    <a:lnTo>
                      <a:pt x="64" y="218"/>
                    </a:lnTo>
                    <a:lnTo>
                      <a:pt x="66" y="21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31" name="Freeform 473"/>
              <p:cNvSpPr>
                <a:spLocks/>
              </p:cNvSpPr>
              <p:nvPr/>
            </p:nvSpPr>
            <p:spPr bwMode="auto">
              <a:xfrm>
                <a:off x="1406" y="2944"/>
                <a:ext cx="55" cy="72"/>
              </a:xfrm>
              <a:custGeom>
                <a:avLst/>
                <a:gdLst>
                  <a:gd name="T0" fmla="*/ 2 w 165"/>
                  <a:gd name="T1" fmla="*/ 2 h 217"/>
                  <a:gd name="T2" fmla="*/ 2 w 165"/>
                  <a:gd name="T3" fmla="*/ 1 h 217"/>
                  <a:gd name="T4" fmla="*/ 2 w 165"/>
                  <a:gd name="T5" fmla="*/ 1 h 217"/>
                  <a:gd name="T6" fmla="*/ 1 w 165"/>
                  <a:gd name="T7" fmla="*/ 1 h 217"/>
                  <a:gd name="T8" fmla="*/ 1 w 165"/>
                  <a:gd name="T9" fmla="*/ 1 h 217"/>
                  <a:gd name="T10" fmla="*/ 1 w 165"/>
                  <a:gd name="T11" fmla="*/ 1 h 217"/>
                  <a:gd name="T12" fmla="*/ 1 w 165"/>
                  <a:gd name="T13" fmla="*/ 1 h 217"/>
                  <a:gd name="T14" fmla="*/ 1 w 165"/>
                  <a:gd name="T15" fmla="*/ 0 h 217"/>
                  <a:gd name="T16" fmla="*/ 1 w 165"/>
                  <a:gd name="T17" fmla="*/ 0 h 217"/>
                  <a:gd name="T18" fmla="*/ 1 w 165"/>
                  <a:gd name="T19" fmla="*/ 0 h 217"/>
                  <a:gd name="T20" fmla="*/ 0 w 165"/>
                  <a:gd name="T21" fmla="*/ 0 h 217"/>
                  <a:gd name="T22" fmla="*/ 0 w 165"/>
                  <a:gd name="T23" fmla="*/ 1 h 217"/>
                  <a:gd name="T24" fmla="*/ 0 w 165"/>
                  <a:gd name="T25" fmla="*/ 1 h 217"/>
                  <a:gd name="T26" fmla="*/ 0 w 165"/>
                  <a:gd name="T27" fmla="*/ 2 h 217"/>
                  <a:gd name="T28" fmla="*/ 1 w 165"/>
                  <a:gd name="T29" fmla="*/ 2 h 217"/>
                  <a:gd name="T30" fmla="*/ 1 w 165"/>
                  <a:gd name="T31" fmla="*/ 3 h 217"/>
                  <a:gd name="T32" fmla="*/ 1 w 165"/>
                  <a:gd name="T33" fmla="*/ 3 h 217"/>
                  <a:gd name="T34" fmla="*/ 2 w 165"/>
                  <a:gd name="T35" fmla="*/ 2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5"/>
                  <a:gd name="T55" fmla="*/ 0 h 217"/>
                  <a:gd name="T56" fmla="*/ 165 w 165"/>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5" h="217">
                    <a:moveTo>
                      <a:pt x="165" y="127"/>
                    </a:moveTo>
                    <a:lnTo>
                      <a:pt x="143" y="120"/>
                    </a:lnTo>
                    <a:lnTo>
                      <a:pt x="127" y="114"/>
                    </a:lnTo>
                    <a:lnTo>
                      <a:pt x="117" y="107"/>
                    </a:lnTo>
                    <a:lnTo>
                      <a:pt x="101" y="95"/>
                    </a:lnTo>
                    <a:lnTo>
                      <a:pt x="92" y="84"/>
                    </a:lnTo>
                    <a:lnTo>
                      <a:pt x="60" y="45"/>
                    </a:lnTo>
                    <a:lnTo>
                      <a:pt x="51" y="31"/>
                    </a:lnTo>
                    <a:lnTo>
                      <a:pt x="48" y="15"/>
                    </a:lnTo>
                    <a:lnTo>
                      <a:pt x="48" y="0"/>
                    </a:lnTo>
                    <a:lnTo>
                      <a:pt x="39" y="8"/>
                    </a:lnTo>
                    <a:lnTo>
                      <a:pt x="0" y="65"/>
                    </a:lnTo>
                    <a:lnTo>
                      <a:pt x="25" y="117"/>
                    </a:lnTo>
                    <a:lnTo>
                      <a:pt x="38" y="141"/>
                    </a:lnTo>
                    <a:lnTo>
                      <a:pt x="58" y="171"/>
                    </a:lnTo>
                    <a:lnTo>
                      <a:pt x="92" y="217"/>
                    </a:lnTo>
                    <a:lnTo>
                      <a:pt x="93" y="216"/>
                    </a:lnTo>
                    <a:lnTo>
                      <a:pt x="165" y="12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32" name="Freeform 474"/>
              <p:cNvSpPr>
                <a:spLocks/>
              </p:cNvSpPr>
              <p:nvPr/>
            </p:nvSpPr>
            <p:spPr bwMode="auto">
              <a:xfrm>
                <a:off x="1421" y="2928"/>
                <a:ext cx="84" cy="58"/>
              </a:xfrm>
              <a:custGeom>
                <a:avLst/>
                <a:gdLst>
                  <a:gd name="T0" fmla="*/ 3 w 252"/>
                  <a:gd name="T1" fmla="*/ 1 h 174"/>
                  <a:gd name="T2" fmla="*/ 3 w 252"/>
                  <a:gd name="T3" fmla="*/ 1 h 174"/>
                  <a:gd name="T4" fmla="*/ 3 w 252"/>
                  <a:gd name="T5" fmla="*/ 0 h 174"/>
                  <a:gd name="T6" fmla="*/ 3 w 252"/>
                  <a:gd name="T7" fmla="*/ 0 h 174"/>
                  <a:gd name="T8" fmla="*/ 3 w 252"/>
                  <a:gd name="T9" fmla="*/ 1 h 174"/>
                  <a:gd name="T10" fmla="*/ 3 w 252"/>
                  <a:gd name="T11" fmla="*/ 1 h 174"/>
                  <a:gd name="T12" fmla="*/ 2 w 252"/>
                  <a:gd name="T13" fmla="*/ 1 h 174"/>
                  <a:gd name="T14" fmla="*/ 2 w 252"/>
                  <a:gd name="T15" fmla="*/ 1 h 174"/>
                  <a:gd name="T16" fmla="*/ 2 w 252"/>
                  <a:gd name="T17" fmla="*/ 1 h 174"/>
                  <a:gd name="T18" fmla="*/ 1 w 252"/>
                  <a:gd name="T19" fmla="*/ 1 h 174"/>
                  <a:gd name="T20" fmla="*/ 1 w 252"/>
                  <a:gd name="T21" fmla="*/ 1 h 174"/>
                  <a:gd name="T22" fmla="*/ 1 w 252"/>
                  <a:gd name="T23" fmla="*/ 1 h 174"/>
                  <a:gd name="T24" fmla="*/ 1 w 252"/>
                  <a:gd name="T25" fmla="*/ 1 h 174"/>
                  <a:gd name="T26" fmla="*/ 0 w 252"/>
                  <a:gd name="T27" fmla="*/ 0 h 174"/>
                  <a:gd name="T28" fmla="*/ 0 w 252"/>
                  <a:gd name="T29" fmla="*/ 0 h 174"/>
                  <a:gd name="T30" fmla="*/ 0 w 252"/>
                  <a:gd name="T31" fmla="*/ 0 h 174"/>
                  <a:gd name="T32" fmla="*/ 0 w 252"/>
                  <a:gd name="T33" fmla="*/ 0 h 174"/>
                  <a:gd name="T34" fmla="*/ 0 w 252"/>
                  <a:gd name="T35" fmla="*/ 1 h 174"/>
                  <a:gd name="T36" fmla="*/ 0 w 252"/>
                  <a:gd name="T37" fmla="*/ 1 h 174"/>
                  <a:gd name="T38" fmla="*/ 0 w 252"/>
                  <a:gd name="T39" fmla="*/ 1 h 174"/>
                  <a:gd name="T40" fmla="*/ 0 w 252"/>
                  <a:gd name="T41" fmla="*/ 1 h 174"/>
                  <a:gd name="T42" fmla="*/ 0 w 252"/>
                  <a:gd name="T43" fmla="*/ 1 h 174"/>
                  <a:gd name="T44" fmla="*/ 1 w 252"/>
                  <a:gd name="T45" fmla="*/ 2 h 174"/>
                  <a:gd name="T46" fmla="*/ 1 w 252"/>
                  <a:gd name="T47" fmla="*/ 2 h 174"/>
                  <a:gd name="T48" fmla="*/ 1 w 252"/>
                  <a:gd name="T49" fmla="*/ 2 h 174"/>
                  <a:gd name="T50" fmla="*/ 1 w 252"/>
                  <a:gd name="T51" fmla="*/ 2 h 174"/>
                  <a:gd name="T52" fmla="*/ 1 w 252"/>
                  <a:gd name="T53" fmla="*/ 2 h 174"/>
                  <a:gd name="T54" fmla="*/ 1 w 252"/>
                  <a:gd name="T55" fmla="*/ 2 h 174"/>
                  <a:gd name="T56" fmla="*/ 2 w 252"/>
                  <a:gd name="T57" fmla="*/ 2 h 174"/>
                  <a:gd name="T58" fmla="*/ 2 w 252"/>
                  <a:gd name="T59" fmla="*/ 2 h 174"/>
                  <a:gd name="T60" fmla="*/ 2 w 252"/>
                  <a:gd name="T61" fmla="*/ 2 h 174"/>
                  <a:gd name="T62" fmla="*/ 3 w 252"/>
                  <a:gd name="T63" fmla="*/ 2 h 174"/>
                  <a:gd name="T64" fmla="*/ 3 w 252"/>
                  <a:gd name="T65" fmla="*/ 1 h 174"/>
                  <a:gd name="T66" fmla="*/ 3 w 252"/>
                  <a:gd name="T67" fmla="*/ 1 h 174"/>
                  <a:gd name="T68" fmla="*/ 3 w 252"/>
                  <a:gd name="T69" fmla="*/ 1 h 174"/>
                  <a:gd name="T70" fmla="*/ 3 w 252"/>
                  <a:gd name="T71" fmla="*/ 1 h 1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2"/>
                  <a:gd name="T109" fmla="*/ 0 h 174"/>
                  <a:gd name="T110" fmla="*/ 252 w 252"/>
                  <a:gd name="T111" fmla="*/ 174 h 1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2" h="174">
                    <a:moveTo>
                      <a:pt x="252" y="46"/>
                    </a:moveTo>
                    <a:lnTo>
                      <a:pt x="251" y="50"/>
                    </a:lnTo>
                    <a:lnTo>
                      <a:pt x="250" y="15"/>
                    </a:lnTo>
                    <a:lnTo>
                      <a:pt x="250" y="10"/>
                    </a:lnTo>
                    <a:lnTo>
                      <a:pt x="230" y="43"/>
                    </a:lnTo>
                    <a:lnTo>
                      <a:pt x="211" y="61"/>
                    </a:lnTo>
                    <a:lnTo>
                      <a:pt x="193" y="75"/>
                    </a:lnTo>
                    <a:lnTo>
                      <a:pt x="175" y="82"/>
                    </a:lnTo>
                    <a:lnTo>
                      <a:pt x="147" y="88"/>
                    </a:lnTo>
                    <a:lnTo>
                      <a:pt x="107" y="88"/>
                    </a:lnTo>
                    <a:lnTo>
                      <a:pt x="81" y="81"/>
                    </a:lnTo>
                    <a:lnTo>
                      <a:pt x="56" y="66"/>
                    </a:lnTo>
                    <a:lnTo>
                      <a:pt x="43" y="56"/>
                    </a:lnTo>
                    <a:lnTo>
                      <a:pt x="21" y="33"/>
                    </a:lnTo>
                    <a:lnTo>
                      <a:pt x="2" y="0"/>
                    </a:lnTo>
                    <a:lnTo>
                      <a:pt x="3" y="17"/>
                    </a:lnTo>
                    <a:lnTo>
                      <a:pt x="3" y="23"/>
                    </a:lnTo>
                    <a:lnTo>
                      <a:pt x="2" y="55"/>
                    </a:lnTo>
                    <a:lnTo>
                      <a:pt x="0" y="60"/>
                    </a:lnTo>
                    <a:lnTo>
                      <a:pt x="6" y="78"/>
                    </a:lnTo>
                    <a:lnTo>
                      <a:pt x="15" y="92"/>
                    </a:lnTo>
                    <a:lnTo>
                      <a:pt x="27" y="108"/>
                    </a:lnTo>
                    <a:lnTo>
                      <a:pt x="46" y="132"/>
                    </a:lnTo>
                    <a:lnTo>
                      <a:pt x="56" y="142"/>
                    </a:lnTo>
                    <a:lnTo>
                      <a:pt x="68" y="153"/>
                    </a:lnTo>
                    <a:lnTo>
                      <a:pt x="82" y="160"/>
                    </a:lnTo>
                    <a:lnTo>
                      <a:pt x="98" y="167"/>
                    </a:lnTo>
                    <a:lnTo>
                      <a:pt x="120" y="174"/>
                    </a:lnTo>
                    <a:lnTo>
                      <a:pt x="178" y="174"/>
                    </a:lnTo>
                    <a:lnTo>
                      <a:pt x="188" y="165"/>
                    </a:lnTo>
                    <a:lnTo>
                      <a:pt x="199" y="153"/>
                    </a:lnTo>
                    <a:lnTo>
                      <a:pt x="217" y="135"/>
                    </a:lnTo>
                    <a:lnTo>
                      <a:pt x="232" y="116"/>
                    </a:lnTo>
                    <a:lnTo>
                      <a:pt x="241" y="95"/>
                    </a:lnTo>
                    <a:lnTo>
                      <a:pt x="250" y="66"/>
                    </a:lnTo>
                    <a:lnTo>
                      <a:pt x="252" y="4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33" name="Freeform 475"/>
              <p:cNvSpPr>
                <a:spLocks/>
              </p:cNvSpPr>
              <p:nvPr/>
            </p:nvSpPr>
            <p:spPr bwMode="auto">
              <a:xfrm>
                <a:off x="1452" y="2986"/>
                <a:ext cx="38" cy="63"/>
              </a:xfrm>
              <a:custGeom>
                <a:avLst/>
                <a:gdLst>
                  <a:gd name="T0" fmla="*/ 1 w 115"/>
                  <a:gd name="T1" fmla="*/ 0 h 187"/>
                  <a:gd name="T2" fmla="*/ 1 w 115"/>
                  <a:gd name="T3" fmla="*/ 1 h 187"/>
                  <a:gd name="T4" fmla="*/ 1 w 115"/>
                  <a:gd name="T5" fmla="*/ 2 h 187"/>
                  <a:gd name="T6" fmla="*/ 1 w 115"/>
                  <a:gd name="T7" fmla="*/ 2 h 187"/>
                  <a:gd name="T8" fmla="*/ 0 w 115"/>
                  <a:gd name="T9" fmla="*/ 2 h 187"/>
                  <a:gd name="T10" fmla="*/ 0 w 115"/>
                  <a:gd name="T11" fmla="*/ 1 h 187"/>
                  <a:gd name="T12" fmla="*/ 0 w 115"/>
                  <a:gd name="T13" fmla="*/ 0 h 187"/>
                  <a:gd name="T14" fmla="*/ 0 w 115"/>
                  <a:gd name="T15" fmla="*/ 0 h 187"/>
                  <a:gd name="T16" fmla="*/ 1 w 115"/>
                  <a:gd name="T17" fmla="*/ 0 h 187"/>
                  <a:gd name="T18" fmla="*/ 1 w 115"/>
                  <a:gd name="T19" fmla="*/ 0 h 18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5"/>
                  <a:gd name="T31" fmla="*/ 0 h 187"/>
                  <a:gd name="T32" fmla="*/ 115 w 115"/>
                  <a:gd name="T33" fmla="*/ 187 h 18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5" h="187">
                    <a:moveTo>
                      <a:pt x="112" y="35"/>
                    </a:moveTo>
                    <a:lnTo>
                      <a:pt x="85" y="78"/>
                    </a:lnTo>
                    <a:lnTo>
                      <a:pt x="115" y="135"/>
                    </a:lnTo>
                    <a:lnTo>
                      <a:pt x="57" y="187"/>
                    </a:lnTo>
                    <a:lnTo>
                      <a:pt x="0" y="135"/>
                    </a:lnTo>
                    <a:lnTo>
                      <a:pt x="29" y="77"/>
                    </a:lnTo>
                    <a:lnTo>
                      <a:pt x="1" y="32"/>
                    </a:lnTo>
                    <a:lnTo>
                      <a:pt x="28" y="0"/>
                    </a:lnTo>
                    <a:lnTo>
                      <a:pt x="85" y="0"/>
                    </a:lnTo>
                    <a:lnTo>
                      <a:pt x="112" y="3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34" name="Freeform 476"/>
              <p:cNvSpPr>
                <a:spLocks/>
              </p:cNvSpPr>
              <p:nvPr/>
            </p:nvSpPr>
            <p:spPr bwMode="auto">
              <a:xfrm>
                <a:off x="1480" y="2997"/>
                <a:ext cx="23" cy="33"/>
              </a:xfrm>
              <a:custGeom>
                <a:avLst/>
                <a:gdLst>
                  <a:gd name="T0" fmla="*/ 0 w 67"/>
                  <a:gd name="T1" fmla="*/ 0 h 99"/>
                  <a:gd name="T2" fmla="*/ 1 w 67"/>
                  <a:gd name="T3" fmla="*/ 0 h 99"/>
                  <a:gd name="T4" fmla="*/ 1 w 67"/>
                  <a:gd name="T5" fmla="*/ 0 h 99"/>
                  <a:gd name="T6" fmla="*/ 1 w 67"/>
                  <a:gd name="T7" fmla="*/ 1 h 99"/>
                  <a:gd name="T8" fmla="*/ 1 w 67"/>
                  <a:gd name="T9" fmla="*/ 1 h 99"/>
                  <a:gd name="T10" fmla="*/ 1 w 67"/>
                  <a:gd name="T11" fmla="*/ 1 h 99"/>
                  <a:gd name="T12" fmla="*/ 0 w 67"/>
                  <a:gd name="T13" fmla="*/ 1 h 99"/>
                  <a:gd name="T14" fmla="*/ 0 w 67"/>
                  <a:gd name="T15" fmla="*/ 1 h 99"/>
                  <a:gd name="T16" fmla="*/ 0 w 67"/>
                  <a:gd name="T17" fmla="*/ 1 h 99"/>
                  <a:gd name="T18" fmla="*/ 0 w 67"/>
                  <a:gd name="T19" fmla="*/ 1 h 99"/>
                  <a:gd name="T20" fmla="*/ 0 w 67"/>
                  <a:gd name="T21" fmla="*/ 0 h 99"/>
                  <a:gd name="T22" fmla="*/ 0 w 67"/>
                  <a:gd name="T23" fmla="*/ 0 h 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
                  <a:gd name="T37" fmla="*/ 0 h 99"/>
                  <a:gd name="T38" fmla="*/ 67 w 67"/>
                  <a:gd name="T39" fmla="*/ 99 h 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 h="99">
                    <a:moveTo>
                      <a:pt x="27" y="0"/>
                    </a:moveTo>
                    <a:lnTo>
                      <a:pt x="41" y="20"/>
                    </a:lnTo>
                    <a:lnTo>
                      <a:pt x="54" y="39"/>
                    </a:lnTo>
                    <a:lnTo>
                      <a:pt x="65" y="57"/>
                    </a:lnTo>
                    <a:lnTo>
                      <a:pt x="67" y="58"/>
                    </a:lnTo>
                    <a:lnTo>
                      <a:pt x="53" y="76"/>
                    </a:lnTo>
                    <a:lnTo>
                      <a:pt x="30" y="99"/>
                    </a:lnTo>
                    <a:lnTo>
                      <a:pt x="22" y="88"/>
                    </a:lnTo>
                    <a:lnTo>
                      <a:pt x="13" y="69"/>
                    </a:lnTo>
                    <a:lnTo>
                      <a:pt x="0" y="45"/>
                    </a:lnTo>
                    <a:lnTo>
                      <a:pt x="14" y="20"/>
                    </a:lnTo>
                    <a:lnTo>
                      <a:pt x="27"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35" name="Freeform 477"/>
              <p:cNvSpPr>
                <a:spLocks/>
              </p:cNvSpPr>
              <p:nvPr/>
            </p:nvSpPr>
            <p:spPr bwMode="auto">
              <a:xfrm>
                <a:off x="1437" y="2997"/>
                <a:ext cx="24" cy="35"/>
              </a:xfrm>
              <a:custGeom>
                <a:avLst/>
                <a:gdLst>
                  <a:gd name="T0" fmla="*/ 0 w 73"/>
                  <a:gd name="T1" fmla="*/ 1 h 104"/>
                  <a:gd name="T2" fmla="*/ 0 w 73"/>
                  <a:gd name="T3" fmla="*/ 1 h 104"/>
                  <a:gd name="T4" fmla="*/ 1 w 73"/>
                  <a:gd name="T5" fmla="*/ 1 h 104"/>
                  <a:gd name="T6" fmla="*/ 1 w 73"/>
                  <a:gd name="T7" fmla="*/ 1 h 104"/>
                  <a:gd name="T8" fmla="*/ 1 w 73"/>
                  <a:gd name="T9" fmla="*/ 0 h 104"/>
                  <a:gd name="T10" fmla="*/ 0 w 73"/>
                  <a:gd name="T11" fmla="*/ 1 h 104"/>
                  <a:gd name="T12" fmla="*/ 0 w 73"/>
                  <a:gd name="T13" fmla="*/ 1 h 104"/>
                  <a:gd name="T14" fmla="*/ 0 60000 65536"/>
                  <a:gd name="T15" fmla="*/ 0 60000 65536"/>
                  <a:gd name="T16" fmla="*/ 0 60000 65536"/>
                  <a:gd name="T17" fmla="*/ 0 60000 65536"/>
                  <a:gd name="T18" fmla="*/ 0 60000 65536"/>
                  <a:gd name="T19" fmla="*/ 0 60000 65536"/>
                  <a:gd name="T20" fmla="*/ 0 60000 65536"/>
                  <a:gd name="T21" fmla="*/ 0 w 73"/>
                  <a:gd name="T22" fmla="*/ 0 h 104"/>
                  <a:gd name="T23" fmla="*/ 73 w 73"/>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3" h="104">
                    <a:moveTo>
                      <a:pt x="0" y="57"/>
                    </a:moveTo>
                    <a:lnTo>
                      <a:pt x="24" y="82"/>
                    </a:lnTo>
                    <a:lnTo>
                      <a:pt x="46" y="104"/>
                    </a:lnTo>
                    <a:lnTo>
                      <a:pt x="73" y="45"/>
                    </a:lnTo>
                    <a:lnTo>
                      <a:pt x="46" y="0"/>
                    </a:lnTo>
                    <a:lnTo>
                      <a:pt x="0" y="55"/>
                    </a:lnTo>
                    <a:lnTo>
                      <a:pt x="0" y="5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36" name="Freeform 478"/>
              <p:cNvSpPr>
                <a:spLocks/>
              </p:cNvSpPr>
              <p:nvPr/>
            </p:nvSpPr>
            <p:spPr bwMode="auto">
              <a:xfrm>
                <a:off x="1114" y="3241"/>
                <a:ext cx="240" cy="412"/>
              </a:xfrm>
              <a:custGeom>
                <a:avLst/>
                <a:gdLst>
                  <a:gd name="T0" fmla="*/ 9 w 720"/>
                  <a:gd name="T1" fmla="*/ 13 h 1236"/>
                  <a:gd name="T2" fmla="*/ 8 w 720"/>
                  <a:gd name="T3" fmla="*/ 12 h 1236"/>
                  <a:gd name="T4" fmla="*/ 8 w 720"/>
                  <a:gd name="T5" fmla="*/ 8 h 1236"/>
                  <a:gd name="T6" fmla="*/ 7 w 720"/>
                  <a:gd name="T7" fmla="*/ 5 h 1236"/>
                  <a:gd name="T8" fmla="*/ 7 w 720"/>
                  <a:gd name="T9" fmla="*/ 2 h 1236"/>
                  <a:gd name="T10" fmla="*/ 7 w 720"/>
                  <a:gd name="T11" fmla="*/ 1 h 1236"/>
                  <a:gd name="T12" fmla="*/ 5 w 720"/>
                  <a:gd name="T13" fmla="*/ 0 h 1236"/>
                  <a:gd name="T14" fmla="*/ 5 w 720"/>
                  <a:gd name="T15" fmla="*/ 1 h 1236"/>
                  <a:gd name="T16" fmla="*/ 5 w 720"/>
                  <a:gd name="T17" fmla="*/ 1 h 1236"/>
                  <a:gd name="T18" fmla="*/ 5 w 720"/>
                  <a:gd name="T19" fmla="*/ 1 h 1236"/>
                  <a:gd name="T20" fmla="*/ 5 w 720"/>
                  <a:gd name="T21" fmla="*/ 1 h 1236"/>
                  <a:gd name="T22" fmla="*/ 5 w 720"/>
                  <a:gd name="T23" fmla="*/ 1 h 1236"/>
                  <a:gd name="T24" fmla="*/ 5 w 720"/>
                  <a:gd name="T25" fmla="*/ 1 h 1236"/>
                  <a:gd name="T26" fmla="*/ 5 w 720"/>
                  <a:gd name="T27" fmla="*/ 1 h 1236"/>
                  <a:gd name="T28" fmla="*/ 4 w 720"/>
                  <a:gd name="T29" fmla="*/ 1 h 1236"/>
                  <a:gd name="T30" fmla="*/ 4 w 720"/>
                  <a:gd name="T31" fmla="*/ 1 h 1236"/>
                  <a:gd name="T32" fmla="*/ 4 w 720"/>
                  <a:gd name="T33" fmla="*/ 1 h 1236"/>
                  <a:gd name="T34" fmla="*/ 4 w 720"/>
                  <a:gd name="T35" fmla="*/ 1 h 1236"/>
                  <a:gd name="T36" fmla="*/ 4 w 720"/>
                  <a:gd name="T37" fmla="*/ 1 h 1236"/>
                  <a:gd name="T38" fmla="*/ 3 w 720"/>
                  <a:gd name="T39" fmla="*/ 1 h 1236"/>
                  <a:gd name="T40" fmla="*/ 3 w 720"/>
                  <a:gd name="T41" fmla="*/ 1 h 1236"/>
                  <a:gd name="T42" fmla="*/ 3 w 720"/>
                  <a:gd name="T43" fmla="*/ 1 h 1236"/>
                  <a:gd name="T44" fmla="*/ 3 w 720"/>
                  <a:gd name="T45" fmla="*/ 1 h 1236"/>
                  <a:gd name="T46" fmla="*/ 3 w 720"/>
                  <a:gd name="T47" fmla="*/ 0 h 1236"/>
                  <a:gd name="T48" fmla="*/ 3 w 720"/>
                  <a:gd name="T49" fmla="*/ 0 h 1236"/>
                  <a:gd name="T50" fmla="*/ 3 w 720"/>
                  <a:gd name="T51" fmla="*/ 0 h 1236"/>
                  <a:gd name="T52" fmla="*/ 2 w 720"/>
                  <a:gd name="T53" fmla="*/ 1 h 1236"/>
                  <a:gd name="T54" fmla="*/ 2 w 720"/>
                  <a:gd name="T55" fmla="*/ 1 h 1236"/>
                  <a:gd name="T56" fmla="*/ 2 w 720"/>
                  <a:gd name="T57" fmla="*/ 1 h 1236"/>
                  <a:gd name="T58" fmla="*/ 2 w 720"/>
                  <a:gd name="T59" fmla="*/ 1 h 1236"/>
                  <a:gd name="T60" fmla="*/ 2 w 720"/>
                  <a:gd name="T61" fmla="*/ 2 h 1236"/>
                  <a:gd name="T62" fmla="*/ 1 w 720"/>
                  <a:gd name="T63" fmla="*/ 2 h 1236"/>
                  <a:gd name="T64" fmla="*/ 1 w 720"/>
                  <a:gd name="T65" fmla="*/ 2 h 1236"/>
                  <a:gd name="T66" fmla="*/ 1 w 720"/>
                  <a:gd name="T67" fmla="*/ 8 h 1236"/>
                  <a:gd name="T68" fmla="*/ 0 w 720"/>
                  <a:gd name="T69" fmla="*/ 15 h 1236"/>
                  <a:gd name="T70" fmla="*/ 1 w 720"/>
                  <a:gd name="T71" fmla="*/ 15 h 1236"/>
                  <a:gd name="T72" fmla="*/ 1 w 720"/>
                  <a:gd name="T73" fmla="*/ 15 h 1236"/>
                  <a:gd name="T74" fmla="*/ 2 w 720"/>
                  <a:gd name="T75" fmla="*/ 15 h 1236"/>
                  <a:gd name="T76" fmla="*/ 2 w 720"/>
                  <a:gd name="T77" fmla="*/ 15 h 1236"/>
                  <a:gd name="T78" fmla="*/ 3 w 720"/>
                  <a:gd name="T79" fmla="*/ 15 h 1236"/>
                  <a:gd name="T80" fmla="*/ 4 w 720"/>
                  <a:gd name="T81" fmla="*/ 15 h 1236"/>
                  <a:gd name="T82" fmla="*/ 5 w 720"/>
                  <a:gd name="T83" fmla="*/ 15 h 1236"/>
                  <a:gd name="T84" fmla="*/ 6 w 720"/>
                  <a:gd name="T85" fmla="*/ 15 h 1236"/>
                  <a:gd name="T86" fmla="*/ 7 w 720"/>
                  <a:gd name="T87" fmla="*/ 15 h 1236"/>
                  <a:gd name="T88" fmla="*/ 8 w 720"/>
                  <a:gd name="T89" fmla="*/ 15 h 1236"/>
                  <a:gd name="T90" fmla="*/ 8 w 720"/>
                  <a:gd name="T91" fmla="*/ 15 h 1236"/>
                  <a:gd name="T92" fmla="*/ 9 w 720"/>
                  <a:gd name="T93" fmla="*/ 15 h 1236"/>
                  <a:gd name="T94" fmla="*/ 9 w 720"/>
                  <a:gd name="T95" fmla="*/ 14 h 1236"/>
                  <a:gd name="T96" fmla="*/ 9 w 720"/>
                  <a:gd name="T97" fmla="*/ 13 h 12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20"/>
                  <a:gd name="T148" fmla="*/ 0 h 1236"/>
                  <a:gd name="T149" fmla="*/ 720 w 720"/>
                  <a:gd name="T150" fmla="*/ 1236 h 12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20" h="1236">
                    <a:moveTo>
                      <a:pt x="703" y="1067"/>
                    </a:moveTo>
                    <a:lnTo>
                      <a:pt x="682" y="946"/>
                    </a:lnTo>
                    <a:lnTo>
                      <a:pt x="621" y="644"/>
                    </a:lnTo>
                    <a:lnTo>
                      <a:pt x="579" y="387"/>
                    </a:lnTo>
                    <a:lnTo>
                      <a:pt x="558" y="159"/>
                    </a:lnTo>
                    <a:lnTo>
                      <a:pt x="553" y="51"/>
                    </a:lnTo>
                    <a:lnTo>
                      <a:pt x="434" y="0"/>
                    </a:lnTo>
                    <a:lnTo>
                      <a:pt x="434" y="41"/>
                    </a:lnTo>
                    <a:lnTo>
                      <a:pt x="433" y="53"/>
                    </a:lnTo>
                    <a:lnTo>
                      <a:pt x="427" y="66"/>
                    </a:lnTo>
                    <a:lnTo>
                      <a:pt x="416" y="78"/>
                    </a:lnTo>
                    <a:lnTo>
                      <a:pt x="403" y="85"/>
                    </a:lnTo>
                    <a:lnTo>
                      <a:pt x="389" y="90"/>
                    </a:lnTo>
                    <a:lnTo>
                      <a:pt x="375" y="93"/>
                    </a:lnTo>
                    <a:lnTo>
                      <a:pt x="361" y="96"/>
                    </a:lnTo>
                    <a:lnTo>
                      <a:pt x="334" y="94"/>
                    </a:lnTo>
                    <a:lnTo>
                      <a:pt x="316" y="91"/>
                    </a:lnTo>
                    <a:lnTo>
                      <a:pt x="296" y="86"/>
                    </a:lnTo>
                    <a:lnTo>
                      <a:pt x="284" y="80"/>
                    </a:lnTo>
                    <a:lnTo>
                      <a:pt x="273" y="73"/>
                    </a:lnTo>
                    <a:lnTo>
                      <a:pt x="264" y="65"/>
                    </a:lnTo>
                    <a:lnTo>
                      <a:pt x="258" y="56"/>
                    </a:lnTo>
                    <a:lnTo>
                      <a:pt x="257" y="43"/>
                    </a:lnTo>
                    <a:lnTo>
                      <a:pt x="260" y="27"/>
                    </a:lnTo>
                    <a:lnTo>
                      <a:pt x="260" y="10"/>
                    </a:lnTo>
                    <a:lnTo>
                      <a:pt x="257" y="7"/>
                    </a:lnTo>
                    <a:lnTo>
                      <a:pt x="155" y="53"/>
                    </a:lnTo>
                    <a:lnTo>
                      <a:pt x="155" y="65"/>
                    </a:lnTo>
                    <a:lnTo>
                      <a:pt x="151" y="85"/>
                    </a:lnTo>
                    <a:lnTo>
                      <a:pt x="142" y="107"/>
                    </a:lnTo>
                    <a:lnTo>
                      <a:pt x="132" y="124"/>
                    </a:lnTo>
                    <a:lnTo>
                      <a:pt x="116" y="139"/>
                    </a:lnTo>
                    <a:lnTo>
                      <a:pt x="117" y="139"/>
                    </a:lnTo>
                    <a:lnTo>
                      <a:pt x="81" y="666"/>
                    </a:lnTo>
                    <a:lnTo>
                      <a:pt x="0" y="1204"/>
                    </a:lnTo>
                    <a:lnTo>
                      <a:pt x="42" y="1214"/>
                    </a:lnTo>
                    <a:lnTo>
                      <a:pt x="91" y="1223"/>
                    </a:lnTo>
                    <a:lnTo>
                      <a:pt x="137" y="1228"/>
                    </a:lnTo>
                    <a:lnTo>
                      <a:pt x="168" y="1231"/>
                    </a:lnTo>
                    <a:lnTo>
                      <a:pt x="260" y="1236"/>
                    </a:lnTo>
                    <a:lnTo>
                      <a:pt x="312" y="1236"/>
                    </a:lnTo>
                    <a:lnTo>
                      <a:pt x="402" y="1236"/>
                    </a:lnTo>
                    <a:lnTo>
                      <a:pt x="491" y="1230"/>
                    </a:lnTo>
                    <a:lnTo>
                      <a:pt x="578" y="1219"/>
                    </a:lnTo>
                    <a:lnTo>
                      <a:pt x="613" y="1210"/>
                    </a:lnTo>
                    <a:lnTo>
                      <a:pt x="657" y="1197"/>
                    </a:lnTo>
                    <a:lnTo>
                      <a:pt x="695" y="1182"/>
                    </a:lnTo>
                    <a:lnTo>
                      <a:pt x="720" y="1170"/>
                    </a:lnTo>
                    <a:lnTo>
                      <a:pt x="703" y="1067"/>
                    </a:lnTo>
                    <a:close/>
                  </a:path>
                </a:pathLst>
              </a:custGeom>
              <a:solidFill>
                <a:srgbClr val="FF8080"/>
              </a:solidFill>
              <a:ln w="0">
                <a:solidFill>
                  <a:srgbClr val="404040"/>
                </a:solidFill>
                <a:round/>
                <a:headEnd/>
                <a:tailEnd/>
              </a:ln>
            </p:spPr>
            <p:txBody>
              <a:bodyPr/>
              <a:lstStyle/>
              <a:p>
                <a:pPr eaLnBrk="0" hangingPunct="0"/>
                <a:endParaRPr lang="it-IT"/>
              </a:p>
            </p:txBody>
          </p:sp>
          <p:sp>
            <p:nvSpPr>
              <p:cNvPr id="83137" name="Freeform 479"/>
              <p:cNvSpPr>
                <a:spLocks/>
              </p:cNvSpPr>
              <p:nvPr/>
            </p:nvSpPr>
            <p:spPr bwMode="auto">
              <a:xfrm>
                <a:off x="1633" y="3284"/>
                <a:ext cx="261" cy="436"/>
              </a:xfrm>
              <a:custGeom>
                <a:avLst/>
                <a:gdLst>
                  <a:gd name="T0" fmla="*/ 8 w 784"/>
                  <a:gd name="T1" fmla="*/ 1 h 1309"/>
                  <a:gd name="T2" fmla="*/ 8 w 784"/>
                  <a:gd name="T3" fmla="*/ 2 h 1309"/>
                  <a:gd name="T4" fmla="*/ 8 w 784"/>
                  <a:gd name="T5" fmla="*/ 2 h 1309"/>
                  <a:gd name="T6" fmla="*/ 8 w 784"/>
                  <a:gd name="T7" fmla="*/ 3 h 1309"/>
                  <a:gd name="T8" fmla="*/ 9 w 784"/>
                  <a:gd name="T9" fmla="*/ 8 h 1309"/>
                  <a:gd name="T10" fmla="*/ 9 w 784"/>
                  <a:gd name="T11" fmla="*/ 10 h 1309"/>
                  <a:gd name="T12" fmla="*/ 9 w 784"/>
                  <a:gd name="T13" fmla="*/ 13 h 1309"/>
                  <a:gd name="T14" fmla="*/ 10 w 784"/>
                  <a:gd name="T15" fmla="*/ 14 h 1309"/>
                  <a:gd name="T16" fmla="*/ 10 w 784"/>
                  <a:gd name="T17" fmla="*/ 15 h 1309"/>
                  <a:gd name="T18" fmla="*/ 9 w 784"/>
                  <a:gd name="T19" fmla="*/ 15 h 1309"/>
                  <a:gd name="T20" fmla="*/ 9 w 784"/>
                  <a:gd name="T21" fmla="*/ 15 h 1309"/>
                  <a:gd name="T22" fmla="*/ 8 w 784"/>
                  <a:gd name="T23" fmla="*/ 16 h 1309"/>
                  <a:gd name="T24" fmla="*/ 7 w 784"/>
                  <a:gd name="T25" fmla="*/ 16 h 1309"/>
                  <a:gd name="T26" fmla="*/ 7 w 784"/>
                  <a:gd name="T27" fmla="*/ 16 h 1309"/>
                  <a:gd name="T28" fmla="*/ 6 w 784"/>
                  <a:gd name="T29" fmla="*/ 16 h 1309"/>
                  <a:gd name="T30" fmla="*/ 6 w 784"/>
                  <a:gd name="T31" fmla="*/ 16 h 1309"/>
                  <a:gd name="T32" fmla="*/ 5 w 784"/>
                  <a:gd name="T33" fmla="*/ 16 h 1309"/>
                  <a:gd name="T34" fmla="*/ 4 w 784"/>
                  <a:gd name="T35" fmla="*/ 16 h 1309"/>
                  <a:gd name="T36" fmla="*/ 4 w 784"/>
                  <a:gd name="T37" fmla="*/ 16 h 1309"/>
                  <a:gd name="T38" fmla="*/ 3 w 784"/>
                  <a:gd name="T39" fmla="*/ 16 h 1309"/>
                  <a:gd name="T40" fmla="*/ 2 w 784"/>
                  <a:gd name="T41" fmla="*/ 16 h 1309"/>
                  <a:gd name="T42" fmla="*/ 2 w 784"/>
                  <a:gd name="T43" fmla="*/ 16 h 1309"/>
                  <a:gd name="T44" fmla="*/ 1 w 784"/>
                  <a:gd name="T45" fmla="*/ 16 h 1309"/>
                  <a:gd name="T46" fmla="*/ 1 w 784"/>
                  <a:gd name="T47" fmla="*/ 16 h 1309"/>
                  <a:gd name="T48" fmla="*/ 1 w 784"/>
                  <a:gd name="T49" fmla="*/ 16 h 1309"/>
                  <a:gd name="T50" fmla="*/ 0 w 784"/>
                  <a:gd name="T51" fmla="*/ 16 h 1309"/>
                  <a:gd name="T52" fmla="*/ 0 w 784"/>
                  <a:gd name="T53" fmla="*/ 15 h 1309"/>
                  <a:gd name="T54" fmla="*/ 1 w 784"/>
                  <a:gd name="T55" fmla="*/ 4 h 1309"/>
                  <a:gd name="T56" fmla="*/ 1 w 784"/>
                  <a:gd name="T57" fmla="*/ 2 h 1309"/>
                  <a:gd name="T58" fmla="*/ 1 w 784"/>
                  <a:gd name="T59" fmla="*/ 2 h 1309"/>
                  <a:gd name="T60" fmla="*/ 1 w 784"/>
                  <a:gd name="T61" fmla="*/ 1 h 1309"/>
                  <a:gd name="T62" fmla="*/ 1 w 784"/>
                  <a:gd name="T63" fmla="*/ 1 h 1309"/>
                  <a:gd name="T64" fmla="*/ 1 w 784"/>
                  <a:gd name="T65" fmla="*/ 1 h 1309"/>
                  <a:gd name="T66" fmla="*/ 1 w 784"/>
                  <a:gd name="T67" fmla="*/ 1 h 1309"/>
                  <a:gd name="T68" fmla="*/ 1 w 784"/>
                  <a:gd name="T69" fmla="*/ 0 h 1309"/>
                  <a:gd name="T70" fmla="*/ 2 w 784"/>
                  <a:gd name="T71" fmla="*/ 0 h 1309"/>
                  <a:gd name="T72" fmla="*/ 2 w 784"/>
                  <a:gd name="T73" fmla="*/ 0 h 1309"/>
                  <a:gd name="T74" fmla="*/ 2 w 784"/>
                  <a:gd name="T75" fmla="*/ 0 h 1309"/>
                  <a:gd name="T76" fmla="*/ 3 w 784"/>
                  <a:gd name="T77" fmla="*/ 0 h 1309"/>
                  <a:gd name="T78" fmla="*/ 3 w 784"/>
                  <a:gd name="T79" fmla="*/ 0 h 1309"/>
                  <a:gd name="T80" fmla="*/ 4 w 784"/>
                  <a:gd name="T81" fmla="*/ 0 h 1309"/>
                  <a:gd name="T82" fmla="*/ 4 w 784"/>
                  <a:gd name="T83" fmla="*/ 0 h 1309"/>
                  <a:gd name="T84" fmla="*/ 6 w 784"/>
                  <a:gd name="T85" fmla="*/ 0 h 1309"/>
                  <a:gd name="T86" fmla="*/ 7 w 784"/>
                  <a:gd name="T87" fmla="*/ 0 h 1309"/>
                  <a:gd name="T88" fmla="*/ 8 w 784"/>
                  <a:gd name="T89" fmla="*/ 0 h 1309"/>
                  <a:gd name="T90" fmla="*/ 8 w 784"/>
                  <a:gd name="T91" fmla="*/ 0 h 1309"/>
                  <a:gd name="T92" fmla="*/ 8 w 784"/>
                  <a:gd name="T93" fmla="*/ 0 h 1309"/>
                  <a:gd name="T94" fmla="*/ 8 w 784"/>
                  <a:gd name="T95" fmla="*/ 0 h 1309"/>
                  <a:gd name="T96" fmla="*/ 8 w 784"/>
                  <a:gd name="T97" fmla="*/ 0 h 1309"/>
                  <a:gd name="T98" fmla="*/ 8 w 784"/>
                  <a:gd name="T99" fmla="*/ 1 h 1309"/>
                  <a:gd name="T100" fmla="*/ 8 w 784"/>
                  <a:gd name="T101" fmla="*/ 1 h 13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84"/>
                  <a:gd name="T154" fmla="*/ 0 h 1309"/>
                  <a:gd name="T155" fmla="*/ 784 w 784"/>
                  <a:gd name="T156" fmla="*/ 1309 h 13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84" h="1309">
                    <a:moveTo>
                      <a:pt x="678" y="95"/>
                    </a:moveTo>
                    <a:lnTo>
                      <a:pt x="680" y="127"/>
                    </a:lnTo>
                    <a:lnTo>
                      <a:pt x="675" y="193"/>
                    </a:lnTo>
                    <a:lnTo>
                      <a:pt x="681" y="278"/>
                    </a:lnTo>
                    <a:lnTo>
                      <a:pt x="705" y="610"/>
                    </a:lnTo>
                    <a:lnTo>
                      <a:pt x="732" y="837"/>
                    </a:lnTo>
                    <a:lnTo>
                      <a:pt x="758" y="1052"/>
                    </a:lnTo>
                    <a:lnTo>
                      <a:pt x="771" y="1149"/>
                    </a:lnTo>
                    <a:lnTo>
                      <a:pt x="784" y="1203"/>
                    </a:lnTo>
                    <a:lnTo>
                      <a:pt x="747" y="1223"/>
                    </a:lnTo>
                    <a:lnTo>
                      <a:pt x="706" y="1243"/>
                    </a:lnTo>
                    <a:lnTo>
                      <a:pt x="660" y="1261"/>
                    </a:lnTo>
                    <a:lnTo>
                      <a:pt x="605" y="1279"/>
                    </a:lnTo>
                    <a:lnTo>
                      <a:pt x="532" y="1294"/>
                    </a:lnTo>
                    <a:lnTo>
                      <a:pt x="497" y="1300"/>
                    </a:lnTo>
                    <a:lnTo>
                      <a:pt x="464" y="1302"/>
                    </a:lnTo>
                    <a:lnTo>
                      <a:pt x="397" y="1307"/>
                    </a:lnTo>
                    <a:lnTo>
                      <a:pt x="360" y="1309"/>
                    </a:lnTo>
                    <a:lnTo>
                      <a:pt x="310" y="1309"/>
                    </a:lnTo>
                    <a:lnTo>
                      <a:pt x="232" y="1302"/>
                    </a:lnTo>
                    <a:lnTo>
                      <a:pt x="180" y="1299"/>
                    </a:lnTo>
                    <a:lnTo>
                      <a:pt x="143" y="1294"/>
                    </a:lnTo>
                    <a:lnTo>
                      <a:pt x="105" y="1287"/>
                    </a:lnTo>
                    <a:lnTo>
                      <a:pt x="76" y="1280"/>
                    </a:lnTo>
                    <a:lnTo>
                      <a:pt x="48" y="1269"/>
                    </a:lnTo>
                    <a:lnTo>
                      <a:pt x="22" y="1258"/>
                    </a:lnTo>
                    <a:lnTo>
                      <a:pt x="0" y="1246"/>
                    </a:lnTo>
                    <a:lnTo>
                      <a:pt x="65" y="289"/>
                    </a:lnTo>
                    <a:lnTo>
                      <a:pt x="68" y="191"/>
                    </a:lnTo>
                    <a:lnTo>
                      <a:pt x="77" y="139"/>
                    </a:lnTo>
                    <a:lnTo>
                      <a:pt x="81" y="113"/>
                    </a:lnTo>
                    <a:lnTo>
                      <a:pt x="90" y="83"/>
                    </a:lnTo>
                    <a:lnTo>
                      <a:pt x="97" y="61"/>
                    </a:lnTo>
                    <a:lnTo>
                      <a:pt x="104" y="46"/>
                    </a:lnTo>
                    <a:lnTo>
                      <a:pt x="120" y="9"/>
                    </a:lnTo>
                    <a:lnTo>
                      <a:pt x="123" y="12"/>
                    </a:lnTo>
                    <a:lnTo>
                      <a:pt x="151" y="22"/>
                    </a:lnTo>
                    <a:lnTo>
                      <a:pt x="180" y="30"/>
                    </a:lnTo>
                    <a:lnTo>
                      <a:pt x="213" y="35"/>
                    </a:lnTo>
                    <a:lnTo>
                      <a:pt x="248" y="38"/>
                    </a:lnTo>
                    <a:lnTo>
                      <a:pt x="307" y="40"/>
                    </a:lnTo>
                    <a:lnTo>
                      <a:pt x="360" y="40"/>
                    </a:lnTo>
                    <a:lnTo>
                      <a:pt x="476" y="33"/>
                    </a:lnTo>
                    <a:lnTo>
                      <a:pt x="580" y="21"/>
                    </a:lnTo>
                    <a:lnTo>
                      <a:pt x="612" y="16"/>
                    </a:lnTo>
                    <a:lnTo>
                      <a:pt x="642" y="8"/>
                    </a:lnTo>
                    <a:lnTo>
                      <a:pt x="662" y="0"/>
                    </a:lnTo>
                    <a:lnTo>
                      <a:pt x="662" y="1"/>
                    </a:lnTo>
                    <a:lnTo>
                      <a:pt x="668" y="32"/>
                    </a:lnTo>
                    <a:lnTo>
                      <a:pt x="673" y="61"/>
                    </a:lnTo>
                    <a:lnTo>
                      <a:pt x="678" y="9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38" name="Freeform 480"/>
              <p:cNvSpPr>
                <a:spLocks/>
              </p:cNvSpPr>
              <p:nvPr/>
            </p:nvSpPr>
            <p:spPr bwMode="auto">
              <a:xfrm>
                <a:off x="1855" y="3247"/>
                <a:ext cx="63" cy="69"/>
              </a:xfrm>
              <a:custGeom>
                <a:avLst/>
                <a:gdLst>
                  <a:gd name="T0" fmla="*/ 1 w 188"/>
                  <a:gd name="T1" fmla="*/ 1 h 206"/>
                  <a:gd name="T2" fmla="*/ 0 w 188"/>
                  <a:gd name="T3" fmla="*/ 1 h 206"/>
                  <a:gd name="T4" fmla="*/ 1 w 188"/>
                  <a:gd name="T5" fmla="*/ 0 h 206"/>
                  <a:gd name="T6" fmla="*/ 1 w 188"/>
                  <a:gd name="T7" fmla="*/ 0 h 206"/>
                  <a:gd name="T8" fmla="*/ 2 w 188"/>
                  <a:gd name="T9" fmla="*/ 0 h 206"/>
                  <a:gd name="T10" fmla="*/ 2 w 188"/>
                  <a:gd name="T11" fmla="*/ 0 h 206"/>
                  <a:gd name="T12" fmla="*/ 2 w 188"/>
                  <a:gd name="T13" fmla="*/ 0 h 206"/>
                  <a:gd name="T14" fmla="*/ 2 w 188"/>
                  <a:gd name="T15" fmla="*/ 0 h 206"/>
                  <a:gd name="T16" fmla="*/ 2 w 188"/>
                  <a:gd name="T17" fmla="*/ 1 h 206"/>
                  <a:gd name="T18" fmla="*/ 2 w 188"/>
                  <a:gd name="T19" fmla="*/ 1 h 206"/>
                  <a:gd name="T20" fmla="*/ 2 w 188"/>
                  <a:gd name="T21" fmla="*/ 1 h 206"/>
                  <a:gd name="T22" fmla="*/ 2 w 188"/>
                  <a:gd name="T23" fmla="*/ 1 h 206"/>
                  <a:gd name="T24" fmla="*/ 2 w 188"/>
                  <a:gd name="T25" fmla="*/ 1 h 206"/>
                  <a:gd name="T26" fmla="*/ 2 w 188"/>
                  <a:gd name="T27" fmla="*/ 1 h 206"/>
                  <a:gd name="T28" fmla="*/ 0 w 188"/>
                  <a:gd name="T29" fmla="*/ 3 h 206"/>
                  <a:gd name="T30" fmla="*/ 0 w 188"/>
                  <a:gd name="T31" fmla="*/ 2 h 206"/>
                  <a:gd name="T32" fmla="*/ 0 w 188"/>
                  <a:gd name="T33" fmla="*/ 2 h 206"/>
                  <a:gd name="T34" fmla="*/ 1 w 188"/>
                  <a:gd name="T35" fmla="*/ 1 h 2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88"/>
                  <a:gd name="T55" fmla="*/ 0 h 206"/>
                  <a:gd name="T56" fmla="*/ 188 w 188"/>
                  <a:gd name="T57" fmla="*/ 206 h 2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88" h="206">
                    <a:moveTo>
                      <a:pt x="46" y="71"/>
                    </a:moveTo>
                    <a:lnTo>
                      <a:pt x="30" y="54"/>
                    </a:lnTo>
                    <a:lnTo>
                      <a:pt x="85" y="26"/>
                    </a:lnTo>
                    <a:lnTo>
                      <a:pt x="120" y="5"/>
                    </a:lnTo>
                    <a:lnTo>
                      <a:pt x="130" y="0"/>
                    </a:lnTo>
                    <a:lnTo>
                      <a:pt x="143" y="18"/>
                    </a:lnTo>
                    <a:lnTo>
                      <a:pt x="156" y="31"/>
                    </a:lnTo>
                    <a:lnTo>
                      <a:pt x="163" y="37"/>
                    </a:lnTo>
                    <a:lnTo>
                      <a:pt x="173" y="47"/>
                    </a:lnTo>
                    <a:lnTo>
                      <a:pt x="182" y="57"/>
                    </a:lnTo>
                    <a:lnTo>
                      <a:pt x="186" y="67"/>
                    </a:lnTo>
                    <a:lnTo>
                      <a:pt x="188" y="77"/>
                    </a:lnTo>
                    <a:lnTo>
                      <a:pt x="178" y="85"/>
                    </a:lnTo>
                    <a:lnTo>
                      <a:pt x="158" y="99"/>
                    </a:lnTo>
                    <a:lnTo>
                      <a:pt x="11" y="206"/>
                    </a:lnTo>
                    <a:lnTo>
                      <a:pt x="5" y="172"/>
                    </a:lnTo>
                    <a:lnTo>
                      <a:pt x="0" y="141"/>
                    </a:lnTo>
                    <a:lnTo>
                      <a:pt x="46" y="7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39" name="Freeform 481"/>
              <p:cNvSpPr>
                <a:spLocks/>
              </p:cNvSpPr>
              <p:nvPr/>
            </p:nvSpPr>
            <p:spPr bwMode="auto">
              <a:xfrm>
                <a:off x="1722" y="3875"/>
                <a:ext cx="64" cy="43"/>
              </a:xfrm>
              <a:custGeom>
                <a:avLst/>
                <a:gdLst>
                  <a:gd name="T0" fmla="*/ 0 w 191"/>
                  <a:gd name="T1" fmla="*/ 0 h 128"/>
                  <a:gd name="T2" fmla="*/ 0 w 191"/>
                  <a:gd name="T3" fmla="*/ 0 h 128"/>
                  <a:gd name="T4" fmla="*/ 0 w 191"/>
                  <a:gd name="T5" fmla="*/ 1 h 128"/>
                  <a:gd name="T6" fmla="*/ 0 w 191"/>
                  <a:gd name="T7" fmla="*/ 1 h 128"/>
                  <a:gd name="T8" fmla="*/ 0 w 191"/>
                  <a:gd name="T9" fmla="*/ 1 h 128"/>
                  <a:gd name="T10" fmla="*/ 0 w 191"/>
                  <a:gd name="T11" fmla="*/ 1 h 128"/>
                  <a:gd name="T12" fmla="*/ 1 w 191"/>
                  <a:gd name="T13" fmla="*/ 1 h 128"/>
                  <a:gd name="T14" fmla="*/ 1 w 191"/>
                  <a:gd name="T15" fmla="*/ 1 h 128"/>
                  <a:gd name="T16" fmla="*/ 1 w 191"/>
                  <a:gd name="T17" fmla="*/ 1 h 128"/>
                  <a:gd name="T18" fmla="*/ 1 w 191"/>
                  <a:gd name="T19" fmla="*/ 1 h 128"/>
                  <a:gd name="T20" fmla="*/ 1 w 191"/>
                  <a:gd name="T21" fmla="*/ 2 h 128"/>
                  <a:gd name="T22" fmla="*/ 1 w 191"/>
                  <a:gd name="T23" fmla="*/ 2 h 128"/>
                  <a:gd name="T24" fmla="*/ 2 w 191"/>
                  <a:gd name="T25" fmla="*/ 2 h 128"/>
                  <a:gd name="T26" fmla="*/ 2 w 191"/>
                  <a:gd name="T27" fmla="*/ 2 h 128"/>
                  <a:gd name="T28" fmla="*/ 2 w 191"/>
                  <a:gd name="T29" fmla="*/ 2 h 128"/>
                  <a:gd name="T30" fmla="*/ 2 w 191"/>
                  <a:gd name="T31" fmla="*/ 1 h 128"/>
                  <a:gd name="T32" fmla="*/ 2 w 191"/>
                  <a:gd name="T33" fmla="*/ 1 h 128"/>
                  <a:gd name="T34" fmla="*/ 2 w 191"/>
                  <a:gd name="T35" fmla="*/ 1 h 128"/>
                  <a:gd name="T36" fmla="*/ 2 w 191"/>
                  <a:gd name="T37" fmla="*/ 1 h 128"/>
                  <a:gd name="T38" fmla="*/ 2 w 191"/>
                  <a:gd name="T39" fmla="*/ 1 h 128"/>
                  <a:gd name="T40" fmla="*/ 2 w 191"/>
                  <a:gd name="T41" fmla="*/ 1 h 128"/>
                  <a:gd name="T42" fmla="*/ 2 w 191"/>
                  <a:gd name="T43" fmla="*/ 1 h 128"/>
                  <a:gd name="T44" fmla="*/ 2 w 191"/>
                  <a:gd name="T45" fmla="*/ 0 h 128"/>
                  <a:gd name="T46" fmla="*/ 2 w 191"/>
                  <a:gd name="T47" fmla="*/ 0 h 128"/>
                  <a:gd name="T48" fmla="*/ 2 w 191"/>
                  <a:gd name="T49" fmla="*/ 0 h 128"/>
                  <a:gd name="T50" fmla="*/ 2 w 191"/>
                  <a:gd name="T51" fmla="*/ 0 h 128"/>
                  <a:gd name="T52" fmla="*/ 2 w 191"/>
                  <a:gd name="T53" fmla="*/ 1 h 128"/>
                  <a:gd name="T54" fmla="*/ 1 w 191"/>
                  <a:gd name="T55" fmla="*/ 1 h 128"/>
                  <a:gd name="T56" fmla="*/ 1 w 191"/>
                  <a:gd name="T57" fmla="*/ 1 h 128"/>
                  <a:gd name="T58" fmla="*/ 1 w 191"/>
                  <a:gd name="T59" fmla="*/ 1 h 128"/>
                  <a:gd name="T60" fmla="*/ 1 w 191"/>
                  <a:gd name="T61" fmla="*/ 0 h 128"/>
                  <a:gd name="T62" fmla="*/ 1 w 191"/>
                  <a:gd name="T63" fmla="*/ 0 h 128"/>
                  <a:gd name="T64" fmla="*/ 0 w 191"/>
                  <a:gd name="T65" fmla="*/ 0 h 128"/>
                  <a:gd name="T66" fmla="*/ 0 w 191"/>
                  <a:gd name="T67" fmla="*/ 0 h 128"/>
                  <a:gd name="T68" fmla="*/ 0 w 191"/>
                  <a:gd name="T69" fmla="*/ 0 h 128"/>
                  <a:gd name="T70" fmla="*/ 0 w 191"/>
                  <a:gd name="T71" fmla="*/ 0 h 12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1"/>
                  <a:gd name="T109" fmla="*/ 0 h 128"/>
                  <a:gd name="T110" fmla="*/ 191 w 191"/>
                  <a:gd name="T111" fmla="*/ 128 h 12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1" h="128">
                    <a:moveTo>
                      <a:pt x="0" y="1"/>
                    </a:moveTo>
                    <a:lnTo>
                      <a:pt x="7" y="22"/>
                    </a:lnTo>
                    <a:lnTo>
                      <a:pt x="17" y="42"/>
                    </a:lnTo>
                    <a:lnTo>
                      <a:pt x="24" y="54"/>
                    </a:lnTo>
                    <a:lnTo>
                      <a:pt x="28" y="62"/>
                    </a:lnTo>
                    <a:lnTo>
                      <a:pt x="35" y="73"/>
                    </a:lnTo>
                    <a:lnTo>
                      <a:pt x="48" y="91"/>
                    </a:lnTo>
                    <a:lnTo>
                      <a:pt x="60" y="102"/>
                    </a:lnTo>
                    <a:lnTo>
                      <a:pt x="74" y="112"/>
                    </a:lnTo>
                    <a:lnTo>
                      <a:pt x="83" y="119"/>
                    </a:lnTo>
                    <a:lnTo>
                      <a:pt x="96" y="124"/>
                    </a:lnTo>
                    <a:lnTo>
                      <a:pt x="119" y="128"/>
                    </a:lnTo>
                    <a:lnTo>
                      <a:pt x="138" y="128"/>
                    </a:lnTo>
                    <a:lnTo>
                      <a:pt x="150" y="128"/>
                    </a:lnTo>
                    <a:lnTo>
                      <a:pt x="169" y="126"/>
                    </a:lnTo>
                    <a:lnTo>
                      <a:pt x="180" y="120"/>
                    </a:lnTo>
                    <a:lnTo>
                      <a:pt x="186" y="113"/>
                    </a:lnTo>
                    <a:lnTo>
                      <a:pt x="189" y="106"/>
                    </a:lnTo>
                    <a:lnTo>
                      <a:pt x="191" y="95"/>
                    </a:lnTo>
                    <a:lnTo>
                      <a:pt x="191" y="87"/>
                    </a:lnTo>
                    <a:lnTo>
                      <a:pt x="187" y="77"/>
                    </a:lnTo>
                    <a:lnTo>
                      <a:pt x="175" y="53"/>
                    </a:lnTo>
                    <a:lnTo>
                      <a:pt x="158" y="20"/>
                    </a:lnTo>
                    <a:lnTo>
                      <a:pt x="152" y="29"/>
                    </a:lnTo>
                    <a:lnTo>
                      <a:pt x="147" y="33"/>
                    </a:lnTo>
                    <a:lnTo>
                      <a:pt x="136" y="40"/>
                    </a:lnTo>
                    <a:lnTo>
                      <a:pt x="121" y="44"/>
                    </a:lnTo>
                    <a:lnTo>
                      <a:pt x="110" y="44"/>
                    </a:lnTo>
                    <a:lnTo>
                      <a:pt x="101" y="44"/>
                    </a:lnTo>
                    <a:lnTo>
                      <a:pt x="88" y="41"/>
                    </a:lnTo>
                    <a:lnTo>
                      <a:pt x="70" y="36"/>
                    </a:lnTo>
                    <a:lnTo>
                      <a:pt x="50" y="29"/>
                    </a:lnTo>
                    <a:lnTo>
                      <a:pt x="27" y="18"/>
                    </a:lnTo>
                    <a:lnTo>
                      <a:pt x="6" y="2"/>
                    </a:lnTo>
                    <a:lnTo>
                      <a:pt x="2" y="0"/>
                    </a:lnTo>
                    <a:lnTo>
                      <a:pt x="0" y="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40" name="Freeform 482"/>
              <p:cNvSpPr>
                <a:spLocks/>
              </p:cNvSpPr>
              <p:nvPr/>
            </p:nvSpPr>
            <p:spPr bwMode="auto">
              <a:xfrm>
                <a:off x="1710" y="3719"/>
                <a:ext cx="64" cy="170"/>
              </a:xfrm>
              <a:custGeom>
                <a:avLst/>
                <a:gdLst>
                  <a:gd name="T0" fmla="*/ 2 w 193"/>
                  <a:gd name="T1" fmla="*/ 6 h 512"/>
                  <a:gd name="T2" fmla="*/ 2 w 193"/>
                  <a:gd name="T3" fmla="*/ 5 h 512"/>
                  <a:gd name="T4" fmla="*/ 2 w 193"/>
                  <a:gd name="T5" fmla="*/ 5 h 512"/>
                  <a:gd name="T6" fmla="*/ 2 w 193"/>
                  <a:gd name="T7" fmla="*/ 4 h 512"/>
                  <a:gd name="T8" fmla="*/ 2 w 193"/>
                  <a:gd name="T9" fmla="*/ 4 h 512"/>
                  <a:gd name="T10" fmla="*/ 2 w 193"/>
                  <a:gd name="T11" fmla="*/ 4 h 512"/>
                  <a:gd name="T12" fmla="*/ 2 w 193"/>
                  <a:gd name="T13" fmla="*/ 3 h 512"/>
                  <a:gd name="T14" fmla="*/ 2 w 193"/>
                  <a:gd name="T15" fmla="*/ 3 h 512"/>
                  <a:gd name="T16" fmla="*/ 2 w 193"/>
                  <a:gd name="T17" fmla="*/ 3 h 512"/>
                  <a:gd name="T18" fmla="*/ 2 w 193"/>
                  <a:gd name="T19" fmla="*/ 3 h 512"/>
                  <a:gd name="T20" fmla="*/ 2 w 193"/>
                  <a:gd name="T21" fmla="*/ 2 h 512"/>
                  <a:gd name="T22" fmla="*/ 2 w 193"/>
                  <a:gd name="T23" fmla="*/ 1 h 512"/>
                  <a:gd name="T24" fmla="*/ 2 w 193"/>
                  <a:gd name="T25" fmla="*/ 0 h 512"/>
                  <a:gd name="T26" fmla="*/ 2 w 193"/>
                  <a:gd name="T27" fmla="*/ 0 h 512"/>
                  <a:gd name="T28" fmla="*/ 1 w 193"/>
                  <a:gd name="T29" fmla="*/ 0 h 512"/>
                  <a:gd name="T30" fmla="*/ 0 w 193"/>
                  <a:gd name="T31" fmla="*/ 0 h 512"/>
                  <a:gd name="T32" fmla="*/ 0 w 193"/>
                  <a:gd name="T33" fmla="*/ 2 h 512"/>
                  <a:gd name="T34" fmla="*/ 0 w 193"/>
                  <a:gd name="T35" fmla="*/ 2 h 512"/>
                  <a:gd name="T36" fmla="*/ 0 w 193"/>
                  <a:gd name="T37" fmla="*/ 3 h 512"/>
                  <a:gd name="T38" fmla="*/ 0 w 193"/>
                  <a:gd name="T39" fmla="*/ 3 h 512"/>
                  <a:gd name="T40" fmla="*/ 0 w 193"/>
                  <a:gd name="T41" fmla="*/ 3 h 512"/>
                  <a:gd name="T42" fmla="*/ 0 w 193"/>
                  <a:gd name="T43" fmla="*/ 3 h 512"/>
                  <a:gd name="T44" fmla="*/ 0 w 193"/>
                  <a:gd name="T45" fmla="*/ 3 h 512"/>
                  <a:gd name="T46" fmla="*/ 0 w 193"/>
                  <a:gd name="T47" fmla="*/ 4 h 512"/>
                  <a:gd name="T48" fmla="*/ 0 w 193"/>
                  <a:gd name="T49" fmla="*/ 4 h 512"/>
                  <a:gd name="T50" fmla="*/ 0 w 193"/>
                  <a:gd name="T51" fmla="*/ 5 h 512"/>
                  <a:gd name="T52" fmla="*/ 0 w 193"/>
                  <a:gd name="T53" fmla="*/ 6 h 512"/>
                  <a:gd name="T54" fmla="*/ 0 w 193"/>
                  <a:gd name="T55" fmla="*/ 6 h 512"/>
                  <a:gd name="T56" fmla="*/ 1 w 193"/>
                  <a:gd name="T57" fmla="*/ 6 h 512"/>
                  <a:gd name="T58" fmla="*/ 1 w 193"/>
                  <a:gd name="T59" fmla="*/ 6 h 512"/>
                  <a:gd name="T60" fmla="*/ 1 w 193"/>
                  <a:gd name="T61" fmla="*/ 6 h 512"/>
                  <a:gd name="T62" fmla="*/ 1 w 193"/>
                  <a:gd name="T63" fmla="*/ 6 h 512"/>
                  <a:gd name="T64" fmla="*/ 2 w 193"/>
                  <a:gd name="T65" fmla="*/ 6 h 512"/>
                  <a:gd name="T66" fmla="*/ 2 w 193"/>
                  <a:gd name="T67" fmla="*/ 6 h 512"/>
                  <a:gd name="T68" fmla="*/ 2 w 193"/>
                  <a:gd name="T69" fmla="*/ 6 h 512"/>
                  <a:gd name="T70" fmla="*/ 2 w 193"/>
                  <a:gd name="T71" fmla="*/ 6 h 512"/>
                  <a:gd name="T72" fmla="*/ 2 w 193"/>
                  <a:gd name="T73" fmla="*/ 6 h 512"/>
                  <a:gd name="T74" fmla="*/ 2 w 193"/>
                  <a:gd name="T75" fmla="*/ 6 h 512"/>
                  <a:gd name="T76" fmla="*/ 2 w 193"/>
                  <a:gd name="T77" fmla="*/ 6 h 512"/>
                  <a:gd name="T78" fmla="*/ 2 w 193"/>
                  <a:gd name="T79" fmla="*/ 6 h 512"/>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3"/>
                  <a:gd name="T121" fmla="*/ 0 h 512"/>
                  <a:gd name="T122" fmla="*/ 193 w 193"/>
                  <a:gd name="T123" fmla="*/ 512 h 512"/>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3" h="512">
                    <a:moveTo>
                      <a:pt x="193" y="490"/>
                    </a:moveTo>
                    <a:lnTo>
                      <a:pt x="186" y="446"/>
                    </a:lnTo>
                    <a:lnTo>
                      <a:pt x="179" y="392"/>
                    </a:lnTo>
                    <a:lnTo>
                      <a:pt x="167" y="349"/>
                    </a:lnTo>
                    <a:lnTo>
                      <a:pt x="157" y="305"/>
                    </a:lnTo>
                    <a:lnTo>
                      <a:pt x="154" y="292"/>
                    </a:lnTo>
                    <a:lnTo>
                      <a:pt x="151" y="274"/>
                    </a:lnTo>
                    <a:lnTo>
                      <a:pt x="151" y="262"/>
                    </a:lnTo>
                    <a:lnTo>
                      <a:pt x="151" y="252"/>
                    </a:lnTo>
                    <a:lnTo>
                      <a:pt x="154" y="207"/>
                    </a:lnTo>
                    <a:lnTo>
                      <a:pt x="154" y="135"/>
                    </a:lnTo>
                    <a:lnTo>
                      <a:pt x="159" y="70"/>
                    </a:lnTo>
                    <a:lnTo>
                      <a:pt x="166" y="3"/>
                    </a:lnTo>
                    <a:lnTo>
                      <a:pt x="129" y="5"/>
                    </a:lnTo>
                    <a:lnTo>
                      <a:pt x="78" y="5"/>
                    </a:lnTo>
                    <a:lnTo>
                      <a:pt x="0" y="0"/>
                    </a:lnTo>
                    <a:lnTo>
                      <a:pt x="37" y="178"/>
                    </a:lnTo>
                    <a:lnTo>
                      <a:pt x="39" y="188"/>
                    </a:lnTo>
                    <a:lnTo>
                      <a:pt x="37" y="209"/>
                    </a:lnTo>
                    <a:lnTo>
                      <a:pt x="30" y="242"/>
                    </a:lnTo>
                    <a:lnTo>
                      <a:pt x="27" y="262"/>
                    </a:lnTo>
                    <a:lnTo>
                      <a:pt x="27" y="274"/>
                    </a:lnTo>
                    <a:lnTo>
                      <a:pt x="27" y="284"/>
                    </a:lnTo>
                    <a:lnTo>
                      <a:pt x="28" y="298"/>
                    </a:lnTo>
                    <a:lnTo>
                      <a:pt x="32" y="351"/>
                    </a:lnTo>
                    <a:lnTo>
                      <a:pt x="32" y="370"/>
                    </a:lnTo>
                    <a:lnTo>
                      <a:pt x="39" y="468"/>
                    </a:lnTo>
                    <a:lnTo>
                      <a:pt x="43" y="471"/>
                    </a:lnTo>
                    <a:lnTo>
                      <a:pt x="64" y="485"/>
                    </a:lnTo>
                    <a:lnTo>
                      <a:pt x="87" y="497"/>
                    </a:lnTo>
                    <a:lnTo>
                      <a:pt x="107" y="504"/>
                    </a:lnTo>
                    <a:lnTo>
                      <a:pt x="125" y="509"/>
                    </a:lnTo>
                    <a:lnTo>
                      <a:pt x="138" y="511"/>
                    </a:lnTo>
                    <a:lnTo>
                      <a:pt x="147" y="512"/>
                    </a:lnTo>
                    <a:lnTo>
                      <a:pt x="158" y="511"/>
                    </a:lnTo>
                    <a:lnTo>
                      <a:pt x="173" y="509"/>
                    </a:lnTo>
                    <a:lnTo>
                      <a:pt x="184" y="502"/>
                    </a:lnTo>
                    <a:lnTo>
                      <a:pt x="189" y="498"/>
                    </a:lnTo>
                    <a:lnTo>
                      <a:pt x="193" y="4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41" name="Freeform 483"/>
              <p:cNvSpPr>
                <a:spLocks/>
              </p:cNvSpPr>
              <p:nvPr/>
            </p:nvSpPr>
            <p:spPr bwMode="auto">
              <a:xfrm>
                <a:off x="1670" y="2854"/>
                <a:ext cx="152" cy="155"/>
              </a:xfrm>
              <a:custGeom>
                <a:avLst/>
                <a:gdLst>
                  <a:gd name="T0" fmla="*/ 4 w 455"/>
                  <a:gd name="T1" fmla="*/ 5 h 464"/>
                  <a:gd name="T2" fmla="*/ 5 w 455"/>
                  <a:gd name="T3" fmla="*/ 5 h 464"/>
                  <a:gd name="T4" fmla="*/ 5 w 455"/>
                  <a:gd name="T5" fmla="*/ 5 h 464"/>
                  <a:gd name="T6" fmla="*/ 5 w 455"/>
                  <a:gd name="T7" fmla="*/ 5 h 464"/>
                  <a:gd name="T8" fmla="*/ 5 w 455"/>
                  <a:gd name="T9" fmla="*/ 5 h 464"/>
                  <a:gd name="T10" fmla="*/ 6 w 455"/>
                  <a:gd name="T11" fmla="*/ 4 h 464"/>
                  <a:gd name="T12" fmla="*/ 6 w 455"/>
                  <a:gd name="T13" fmla="*/ 3 h 464"/>
                  <a:gd name="T14" fmla="*/ 6 w 455"/>
                  <a:gd name="T15" fmla="*/ 2 h 464"/>
                  <a:gd name="T16" fmla="*/ 5 w 455"/>
                  <a:gd name="T17" fmla="*/ 1 h 464"/>
                  <a:gd name="T18" fmla="*/ 5 w 455"/>
                  <a:gd name="T19" fmla="*/ 1 h 464"/>
                  <a:gd name="T20" fmla="*/ 5 w 455"/>
                  <a:gd name="T21" fmla="*/ 1 h 464"/>
                  <a:gd name="T22" fmla="*/ 4 w 455"/>
                  <a:gd name="T23" fmla="*/ 0 h 464"/>
                  <a:gd name="T24" fmla="*/ 4 w 455"/>
                  <a:gd name="T25" fmla="*/ 0 h 464"/>
                  <a:gd name="T26" fmla="*/ 3 w 455"/>
                  <a:gd name="T27" fmla="*/ 0 h 464"/>
                  <a:gd name="T28" fmla="*/ 2 w 455"/>
                  <a:gd name="T29" fmla="*/ 0 h 464"/>
                  <a:gd name="T30" fmla="*/ 2 w 455"/>
                  <a:gd name="T31" fmla="*/ 0 h 464"/>
                  <a:gd name="T32" fmla="*/ 1 w 455"/>
                  <a:gd name="T33" fmla="*/ 0 h 464"/>
                  <a:gd name="T34" fmla="*/ 1 w 455"/>
                  <a:gd name="T35" fmla="*/ 1 h 464"/>
                  <a:gd name="T36" fmla="*/ 0 w 455"/>
                  <a:gd name="T37" fmla="*/ 1 h 464"/>
                  <a:gd name="T38" fmla="*/ 0 w 455"/>
                  <a:gd name="T39" fmla="*/ 2 h 464"/>
                  <a:gd name="T40" fmla="*/ 0 w 455"/>
                  <a:gd name="T41" fmla="*/ 2 h 464"/>
                  <a:gd name="T42" fmla="*/ 0 w 455"/>
                  <a:gd name="T43" fmla="*/ 3 h 464"/>
                  <a:gd name="T44" fmla="*/ 0 w 455"/>
                  <a:gd name="T45" fmla="*/ 4 h 464"/>
                  <a:gd name="T46" fmla="*/ 0 w 455"/>
                  <a:gd name="T47" fmla="*/ 5 h 464"/>
                  <a:gd name="T48" fmla="*/ 0 w 455"/>
                  <a:gd name="T49" fmla="*/ 6 h 464"/>
                  <a:gd name="T50" fmla="*/ 1 w 455"/>
                  <a:gd name="T51" fmla="*/ 6 h 464"/>
                  <a:gd name="T52" fmla="*/ 1 w 455"/>
                  <a:gd name="T53" fmla="*/ 6 h 464"/>
                  <a:gd name="T54" fmla="*/ 1 w 455"/>
                  <a:gd name="T55" fmla="*/ 5 h 464"/>
                  <a:gd name="T56" fmla="*/ 2 w 455"/>
                  <a:gd name="T57" fmla="*/ 5 h 464"/>
                  <a:gd name="T58" fmla="*/ 2 w 455"/>
                  <a:gd name="T59" fmla="*/ 5 h 464"/>
                  <a:gd name="T60" fmla="*/ 2 w 455"/>
                  <a:gd name="T61" fmla="*/ 5 h 464"/>
                  <a:gd name="T62" fmla="*/ 1 w 455"/>
                  <a:gd name="T63" fmla="*/ 4 h 464"/>
                  <a:gd name="T64" fmla="*/ 1 w 455"/>
                  <a:gd name="T65" fmla="*/ 3 h 464"/>
                  <a:gd name="T66" fmla="*/ 1 w 455"/>
                  <a:gd name="T67" fmla="*/ 3 h 464"/>
                  <a:gd name="T68" fmla="*/ 1 w 455"/>
                  <a:gd name="T69" fmla="*/ 2 h 464"/>
                  <a:gd name="T70" fmla="*/ 1 w 455"/>
                  <a:gd name="T71" fmla="*/ 2 h 464"/>
                  <a:gd name="T72" fmla="*/ 2 w 455"/>
                  <a:gd name="T73" fmla="*/ 2 h 464"/>
                  <a:gd name="T74" fmla="*/ 2 w 455"/>
                  <a:gd name="T75" fmla="*/ 1 h 464"/>
                  <a:gd name="T76" fmla="*/ 3 w 455"/>
                  <a:gd name="T77" fmla="*/ 1 h 464"/>
                  <a:gd name="T78" fmla="*/ 3 w 455"/>
                  <a:gd name="T79" fmla="*/ 1 h 464"/>
                  <a:gd name="T80" fmla="*/ 4 w 455"/>
                  <a:gd name="T81" fmla="*/ 1 h 464"/>
                  <a:gd name="T82" fmla="*/ 4 w 455"/>
                  <a:gd name="T83" fmla="*/ 2 h 464"/>
                  <a:gd name="T84" fmla="*/ 5 w 455"/>
                  <a:gd name="T85" fmla="*/ 2 h 464"/>
                  <a:gd name="T86" fmla="*/ 5 w 455"/>
                  <a:gd name="T87" fmla="*/ 2 h 464"/>
                  <a:gd name="T88" fmla="*/ 5 w 455"/>
                  <a:gd name="T89" fmla="*/ 3 h 464"/>
                  <a:gd name="T90" fmla="*/ 5 w 455"/>
                  <a:gd name="T91" fmla="*/ 4 h 464"/>
                  <a:gd name="T92" fmla="*/ 5 w 455"/>
                  <a:gd name="T93" fmla="*/ 4 h 464"/>
                  <a:gd name="T94" fmla="*/ 5 w 455"/>
                  <a:gd name="T95" fmla="*/ 5 h 464"/>
                  <a:gd name="T96" fmla="*/ 4 w 455"/>
                  <a:gd name="T97" fmla="*/ 5 h 46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5"/>
                  <a:gd name="T148" fmla="*/ 0 h 464"/>
                  <a:gd name="T149" fmla="*/ 455 w 455"/>
                  <a:gd name="T150" fmla="*/ 464 h 46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5" h="464">
                    <a:moveTo>
                      <a:pt x="336" y="422"/>
                    </a:moveTo>
                    <a:lnTo>
                      <a:pt x="332" y="436"/>
                    </a:lnTo>
                    <a:lnTo>
                      <a:pt x="363" y="436"/>
                    </a:lnTo>
                    <a:lnTo>
                      <a:pt x="380" y="434"/>
                    </a:lnTo>
                    <a:lnTo>
                      <a:pt x="393" y="431"/>
                    </a:lnTo>
                    <a:lnTo>
                      <a:pt x="405" y="425"/>
                    </a:lnTo>
                    <a:lnTo>
                      <a:pt x="414" y="419"/>
                    </a:lnTo>
                    <a:lnTo>
                      <a:pt x="420" y="414"/>
                    </a:lnTo>
                    <a:lnTo>
                      <a:pt x="428" y="405"/>
                    </a:lnTo>
                    <a:lnTo>
                      <a:pt x="434" y="395"/>
                    </a:lnTo>
                    <a:lnTo>
                      <a:pt x="441" y="380"/>
                    </a:lnTo>
                    <a:lnTo>
                      <a:pt x="446" y="363"/>
                    </a:lnTo>
                    <a:lnTo>
                      <a:pt x="451" y="332"/>
                    </a:lnTo>
                    <a:lnTo>
                      <a:pt x="455" y="274"/>
                    </a:lnTo>
                    <a:lnTo>
                      <a:pt x="451" y="222"/>
                    </a:lnTo>
                    <a:lnTo>
                      <a:pt x="446" y="158"/>
                    </a:lnTo>
                    <a:lnTo>
                      <a:pt x="440" y="130"/>
                    </a:lnTo>
                    <a:lnTo>
                      <a:pt x="429" y="103"/>
                    </a:lnTo>
                    <a:lnTo>
                      <a:pt x="422" y="88"/>
                    </a:lnTo>
                    <a:lnTo>
                      <a:pt x="410" y="73"/>
                    </a:lnTo>
                    <a:lnTo>
                      <a:pt x="401" y="63"/>
                    </a:lnTo>
                    <a:lnTo>
                      <a:pt x="384" y="47"/>
                    </a:lnTo>
                    <a:lnTo>
                      <a:pt x="367" y="33"/>
                    </a:lnTo>
                    <a:lnTo>
                      <a:pt x="345" y="23"/>
                    </a:lnTo>
                    <a:lnTo>
                      <a:pt x="323" y="13"/>
                    </a:lnTo>
                    <a:lnTo>
                      <a:pt x="299" y="7"/>
                    </a:lnTo>
                    <a:lnTo>
                      <a:pt x="273" y="4"/>
                    </a:lnTo>
                    <a:lnTo>
                      <a:pt x="236" y="0"/>
                    </a:lnTo>
                    <a:lnTo>
                      <a:pt x="198" y="4"/>
                    </a:lnTo>
                    <a:lnTo>
                      <a:pt x="176" y="7"/>
                    </a:lnTo>
                    <a:lnTo>
                      <a:pt x="160" y="11"/>
                    </a:lnTo>
                    <a:lnTo>
                      <a:pt x="147" y="14"/>
                    </a:lnTo>
                    <a:lnTo>
                      <a:pt x="132" y="20"/>
                    </a:lnTo>
                    <a:lnTo>
                      <a:pt x="104" y="33"/>
                    </a:lnTo>
                    <a:lnTo>
                      <a:pt x="79" y="51"/>
                    </a:lnTo>
                    <a:lnTo>
                      <a:pt x="63" y="63"/>
                    </a:lnTo>
                    <a:lnTo>
                      <a:pt x="50" y="78"/>
                    </a:lnTo>
                    <a:lnTo>
                      <a:pt x="37" y="92"/>
                    </a:lnTo>
                    <a:lnTo>
                      <a:pt x="25" y="110"/>
                    </a:lnTo>
                    <a:lnTo>
                      <a:pt x="12" y="132"/>
                    </a:lnTo>
                    <a:lnTo>
                      <a:pt x="5" y="158"/>
                    </a:lnTo>
                    <a:lnTo>
                      <a:pt x="0" y="178"/>
                    </a:lnTo>
                    <a:lnTo>
                      <a:pt x="0" y="201"/>
                    </a:lnTo>
                    <a:lnTo>
                      <a:pt x="1" y="234"/>
                    </a:lnTo>
                    <a:lnTo>
                      <a:pt x="7" y="277"/>
                    </a:lnTo>
                    <a:lnTo>
                      <a:pt x="12" y="330"/>
                    </a:lnTo>
                    <a:lnTo>
                      <a:pt x="18" y="385"/>
                    </a:lnTo>
                    <a:lnTo>
                      <a:pt x="19" y="416"/>
                    </a:lnTo>
                    <a:lnTo>
                      <a:pt x="18" y="448"/>
                    </a:lnTo>
                    <a:lnTo>
                      <a:pt x="14" y="464"/>
                    </a:lnTo>
                    <a:lnTo>
                      <a:pt x="41" y="462"/>
                    </a:lnTo>
                    <a:lnTo>
                      <a:pt x="68" y="458"/>
                    </a:lnTo>
                    <a:lnTo>
                      <a:pt x="81" y="454"/>
                    </a:lnTo>
                    <a:lnTo>
                      <a:pt x="93" y="448"/>
                    </a:lnTo>
                    <a:lnTo>
                      <a:pt x="106" y="444"/>
                    </a:lnTo>
                    <a:lnTo>
                      <a:pt x="118" y="436"/>
                    </a:lnTo>
                    <a:lnTo>
                      <a:pt x="127" y="427"/>
                    </a:lnTo>
                    <a:lnTo>
                      <a:pt x="133" y="418"/>
                    </a:lnTo>
                    <a:lnTo>
                      <a:pt x="140" y="406"/>
                    </a:lnTo>
                    <a:lnTo>
                      <a:pt x="145" y="392"/>
                    </a:lnTo>
                    <a:lnTo>
                      <a:pt x="144" y="392"/>
                    </a:lnTo>
                    <a:lnTo>
                      <a:pt x="134" y="382"/>
                    </a:lnTo>
                    <a:lnTo>
                      <a:pt x="117" y="355"/>
                    </a:lnTo>
                    <a:lnTo>
                      <a:pt x="108" y="336"/>
                    </a:lnTo>
                    <a:lnTo>
                      <a:pt x="99" y="309"/>
                    </a:lnTo>
                    <a:lnTo>
                      <a:pt x="93" y="279"/>
                    </a:lnTo>
                    <a:lnTo>
                      <a:pt x="88" y="237"/>
                    </a:lnTo>
                    <a:lnTo>
                      <a:pt x="93" y="208"/>
                    </a:lnTo>
                    <a:lnTo>
                      <a:pt x="98" y="184"/>
                    </a:lnTo>
                    <a:lnTo>
                      <a:pt x="104" y="167"/>
                    </a:lnTo>
                    <a:lnTo>
                      <a:pt x="110" y="154"/>
                    </a:lnTo>
                    <a:lnTo>
                      <a:pt x="117" y="142"/>
                    </a:lnTo>
                    <a:lnTo>
                      <a:pt x="125" y="132"/>
                    </a:lnTo>
                    <a:lnTo>
                      <a:pt x="133" y="124"/>
                    </a:lnTo>
                    <a:lnTo>
                      <a:pt x="150" y="113"/>
                    </a:lnTo>
                    <a:lnTo>
                      <a:pt x="166" y="105"/>
                    </a:lnTo>
                    <a:lnTo>
                      <a:pt x="187" y="98"/>
                    </a:lnTo>
                    <a:lnTo>
                      <a:pt x="209" y="93"/>
                    </a:lnTo>
                    <a:lnTo>
                      <a:pt x="239" y="92"/>
                    </a:lnTo>
                    <a:lnTo>
                      <a:pt x="273" y="93"/>
                    </a:lnTo>
                    <a:lnTo>
                      <a:pt x="292" y="98"/>
                    </a:lnTo>
                    <a:lnTo>
                      <a:pt x="312" y="104"/>
                    </a:lnTo>
                    <a:lnTo>
                      <a:pt x="332" y="113"/>
                    </a:lnTo>
                    <a:lnTo>
                      <a:pt x="349" y="128"/>
                    </a:lnTo>
                    <a:lnTo>
                      <a:pt x="363" y="142"/>
                    </a:lnTo>
                    <a:lnTo>
                      <a:pt x="374" y="159"/>
                    </a:lnTo>
                    <a:lnTo>
                      <a:pt x="383" y="181"/>
                    </a:lnTo>
                    <a:lnTo>
                      <a:pt x="388" y="202"/>
                    </a:lnTo>
                    <a:lnTo>
                      <a:pt x="391" y="231"/>
                    </a:lnTo>
                    <a:lnTo>
                      <a:pt x="393" y="266"/>
                    </a:lnTo>
                    <a:lnTo>
                      <a:pt x="393" y="297"/>
                    </a:lnTo>
                    <a:lnTo>
                      <a:pt x="391" y="319"/>
                    </a:lnTo>
                    <a:lnTo>
                      <a:pt x="388" y="340"/>
                    </a:lnTo>
                    <a:lnTo>
                      <a:pt x="384" y="355"/>
                    </a:lnTo>
                    <a:lnTo>
                      <a:pt x="376" y="374"/>
                    </a:lnTo>
                    <a:lnTo>
                      <a:pt x="367" y="389"/>
                    </a:lnTo>
                    <a:lnTo>
                      <a:pt x="351" y="407"/>
                    </a:lnTo>
                    <a:lnTo>
                      <a:pt x="337" y="420"/>
                    </a:lnTo>
                    <a:lnTo>
                      <a:pt x="336" y="42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42" name="Freeform 484"/>
              <p:cNvSpPr>
                <a:spLocks/>
              </p:cNvSpPr>
              <p:nvPr/>
            </p:nvSpPr>
            <p:spPr bwMode="auto">
              <a:xfrm>
                <a:off x="1700" y="2885"/>
                <a:ext cx="101" cy="118"/>
              </a:xfrm>
              <a:custGeom>
                <a:avLst/>
                <a:gdLst>
                  <a:gd name="T0" fmla="*/ 3 w 304"/>
                  <a:gd name="T1" fmla="*/ 4 h 356"/>
                  <a:gd name="T2" fmla="*/ 3 w 304"/>
                  <a:gd name="T3" fmla="*/ 4 h 356"/>
                  <a:gd name="T4" fmla="*/ 3 w 304"/>
                  <a:gd name="T5" fmla="*/ 4 h 356"/>
                  <a:gd name="T6" fmla="*/ 4 w 304"/>
                  <a:gd name="T7" fmla="*/ 3 h 356"/>
                  <a:gd name="T8" fmla="*/ 4 w 304"/>
                  <a:gd name="T9" fmla="*/ 3 h 356"/>
                  <a:gd name="T10" fmla="*/ 4 w 304"/>
                  <a:gd name="T11" fmla="*/ 3 h 356"/>
                  <a:gd name="T12" fmla="*/ 4 w 304"/>
                  <a:gd name="T13" fmla="*/ 3 h 356"/>
                  <a:gd name="T14" fmla="*/ 4 w 304"/>
                  <a:gd name="T15" fmla="*/ 3 h 356"/>
                  <a:gd name="T16" fmla="*/ 4 w 304"/>
                  <a:gd name="T17" fmla="*/ 2 h 356"/>
                  <a:gd name="T18" fmla="*/ 4 w 304"/>
                  <a:gd name="T19" fmla="*/ 2 h 356"/>
                  <a:gd name="T20" fmla="*/ 4 w 304"/>
                  <a:gd name="T21" fmla="*/ 1 h 356"/>
                  <a:gd name="T22" fmla="*/ 4 w 304"/>
                  <a:gd name="T23" fmla="*/ 1 h 356"/>
                  <a:gd name="T24" fmla="*/ 4 w 304"/>
                  <a:gd name="T25" fmla="*/ 1 h 356"/>
                  <a:gd name="T26" fmla="*/ 3 w 304"/>
                  <a:gd name="T27" fmla="*/ 1 h 356"/>
                  <a:gd name="T28" fmla="*/ 3 w 304"/>
                  <a:gd name="T29" fmla="*/ 0 h 356"/>
                  <a:gd name="T30" fmla="*/ 3 w 304"/>
                  <a:gd name="T31" fmla="*/ 0 h 356"/>
                  <a:gd name="T32" fmla="*/ 3 w 304"/>
                  <a:gd name="T33" fmla="*/ 0 h 356"/>
                  <a:gd name="T34" fmla="*/ 3 w 304"/>
                  <a:gd name="T35" fmla="*/ 0 h 356"/>
                  <a:gd name="T36" fmla="*/ 2 w 304"/>
                  <a:gd name="T37" fmla="*/ 0 h 356"/>
                  <a:gd name="T38" fmla="*/ 2 w 304"/>
                  <a:gd name="T39" fmla="*/ 0 h 356"/>
                  <a:gd name="T40" fmla="*/ 1 w 304"/>
                  <a:gd name="T41" fmla="*/ 0 h 356"/>
                  <a:gd name="T42" fmla="*/ 1 w 304"/>
                  <a:gd name="T43" fmla="*/ 0 h 356"/>
                  <a:gd name="T44" fmla="*/ 1 w 304"/>
                  <a:gd name="T45" fmla="*/ 0 h 356"/>
                  <a:gd name="T46" fmla="*/ 1 w 304"/>
                  <a:gd name="T47" fmla="*/ 0 h 356"/>
                  <a:gd name="T48" fmla="*/ 1 w 304"/>
                  <a:gd name="T49" fmla="*/ 0 h 356"/>
                  <a:gd name="T50" fmla="*/ 0 w 304"/>
                  <a:gd name="T51" fmla="*/ 1 h 356"/>
                  <a:gd name="T52" fmla="*/ 0 w 304"/>
                  <a:gd name="T53" fmla="*/ 1 h 356"/>
                  <a:gd name="T54" fmla="*/ 0 w 304"/>
                  <a:gd name="T55" fmla="*/ 1 h 356"/>
                  <a:gd name="T56" fmla="*/ 0 w 304"/>
                  <a:gd name="T57" fmla="*/ 1 h 356"/>
                  <a:gd name="T58" fmla="*/ 0 w 304"/>
                  <a:gd name="T59" fmla="*/ 1 h 356"/>
                  <a:gd name="T60" fmla="*/ 0 w 304"/>
                  <a:gd name="T61" fmla="*/ 1 h 356"/>
                  <a:gd name="T62" fmla="*/ 0 w 304"/>
                  <a:gd name="T63" fmla="*/ 2 h 356"/>
                  <a:gd name="T64" fmla="*/ 0 w 304"/>
                  <a:gd name="T65" fmla="*/ 2 h 356"/>
                  <a:gd name="T66" fmla="*/ 0 w 304"/>
                  <a:gd name="T67" fmla="*/ 3 h 356"/>
                  <a:gd name="T68" fmla="*/ 0 w 304"/>
                  <a:gd name="T69" fmla="*/ 3 h 356"/>
                  <a:gd name="T70" fmla="*/ 0 w 304"/>
                  <a:gd name="T71" fmla="*/ 3 h 356"/>
                  <a:gd name="T72" fmla="*/ 1 w 304"/>
                  <a:gd name="T73" fmla="*/ 4 h 356"/>
                  <a:gd name="T74" fmla="*/ 1 w 304"/>
                  <a:gd name="T75" fmla="*/ 4 h 356"/>
                  <a:gd name="T76" fmla="*/ 1 w 304"/>
                  <a:gd name="T77" fmla="*/ 4 h 356"/>
                  <a:gd name="T78" fmla="*/ 1 w 304"/>
                  <a:gd name="T79" fmla="*/ 4 h 356"/>
                  <a:gd name="T80" fmla="*/ 1 w 304"/>
                  <a:gd name="T81" fmla="*/ 4 h 356"/>
                  <a:gd name="T82" fmla="*/ 1 w 304"/>
                  <a:gd name="T83" fmla="*/ 4 h 356"/>
                  <a:gd name="T84" fmla="*/ 1 w 304"/>
                  <a:gd name="T85" fmla="*/ 4 h 356"/>
                  <a:gd name="T86" fmla="*/ 2 w 304"/>
                  <a:gd name="T87" fmla="*/ 4 h 356"/>
                  <a:gd name="T88" fmla="*/ 2 w 304"/>
                  <a:gd name="T89" fmla="*/ 4 h 356"/>
                  <a:gd name="T90" fmla="*/ 2 w 304"/>
                  <a:gd name="T91" fmla="*/ 4 h 356"/>
                  <a:gd name="T92" fmla="*/ 3 w 304"/>
                  <a:gd name="T93" fmla="*/ 4 h 356"/>
                  <a:gd name="T94" fmla="*/ 3 w 304"/>
                  <a:gd name="T95" fmla="*/ 4 h 356"/>
                  <a:gd name="T96" fmla="*/ 3 w 304"/>
                  <a:gd name="T97" fmla="*/ 4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4"/>
                  <a:gd name="T148" fmla="*/ 0 h 356"/>
                  <a:gd name="T149" fmla="*/ 304 w 304"/>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4" h="356">
                    <a:moveTo>
                      <a:pt x="248" y="329"/>
                    </a:moveTo>
                    <a:lnTo>
                      <a:pt x="262" y="316"/>
                    </a:lnTo>
                    <a:lnTo>
                      <a:pt x="278" y="298"/>
                    </a:lnTo>
                    <a:lnTo>
                      <a:pt x="287" y="282"/>
                    </a:lnTo>
                    <a:lnTo>
                      <a:pt x="295" y="263"/>
                    </a:lnTo>
                    <a:lnTo>
                      <a:pt x="299" y="248"/>
                    </a:lnTo>
                    <a:lnTo>
                      <a:pt x="303" y="228"/>
                    </a:lnTo>
                    <a:lnTo>
                      <a:pt x="304" y="205"/>
                    </a:lnTo>
                    <a:lnTo>
                      <a:pt x="304" y="175"/>
                    </a:lnTo>
                    <a:lnTo>
                      <a:pt x="303" y="140"/>
                    </a:lnTo>
                    <a:lnTo>
                      <a:pt x="299" y="111"/>
                    </a:lnTo>
                    <a:lnTo>
                      <a:pt x="294" y="90"/>
                    </a:lnTo>
                    <a:lnTo>
                      <a:pt x="286" y="68"/>
                    </a:lnTo>
                    <a:lnTo>
                      <a:pt x="274" y="50"/>
                    </a:lnTo>
                    <a:lnTo>
                      <a:pt x="260" y="35"/>
                    </a:lnTo>
                    <a:lnTo>
                      <a:pt x="244" y="22"/>
                    </a:lnTo>
                    <a:lnTo>
                      <a:pt x="225" y="13"/>
                    </a:lnTo>
                    <a:lnTo>
                      <a:pt x="204" y="7"/>
                    </a:lnTo>
                    <a:lnTo>
                      <a:pt x="185" y="2"/>
                    </a:lnTo>
                    <a:lnTo>
                      <a:pt x="150" y="0"/>
                    </a:lnTo>
                    <a:lnTo>
                      <a:pt x="120" y="2"/>
                    </a:lnTo>
                    <a:lnTo>
                      <a:pt x="99" y="7"/>
                    </a:lnTo>
                    <a:lnTo>
                      <a:pt x="77" y="14"/>
                    </a:lnTo>
                    <a:lnTo>
                      <a:pt x="61" y="21"/>
                    </a:lnTo>
                    <a:lnTo>
                      <a:pt x="44" y="33"/>
                    </a:lnTo>
                    <a:lnTo>
                      <a:pt x="36" y="41"/>
                    </a:lnTo>
                    <a:lnTo>
                      <a:pt x="28" y="51"/>
                    </a:lnTo>
                    <a:lnTo>
                      <a:pt x="21" y="63"/>
                    </a:lnTo>
                    <a:lnTo>
                      <a:pt x="15" y="76"/>
                    </a:lnTo>
                    <a:lnTo>
                      <a:pt x="9" y="93"/>
                    </a:lnTo>
                    <a:lnTo>
                      <a:pt x="4" y="116"/>
                    </a:lnTo>
                    <a:lnTo>
                      <a:pt x="0" y="146"/>
                    </a:lnTo>
                    <a:lnTo>
                      <a:pt x="4" y="188"/>
                    </a:lnTo>
                    <a:lnTo>
                      <a:pt x="10" y="218"/>
                    </a:lnTo>
                    <a:lnTo>
                      <a:pt x="20" y="245"/>
                    </a:lnTo>
                    <a:lnTo>
                      <a:pt x="28" y="263"/>
                    </a:lnTo>
                    <a:lnTo>
                      <a:pt x="46" y="291"/>
                    </a:lnTo>
                    <a:lnTo>
                      <a:pt x="55" y="301"/>
                    </a:lnTo>
                    <a:lnTo>
                      <a:pt x="62" y="309"/>
                    </a:lnTo>
                    <a:lnTo>
                      <a:pt x="62" y="310"/>
                    </a:lnTo>
                    <a:lnTo>
                      <a:pt x="69" y="316"/>
                    </a:lnTo>
                    <a:lnTo>
                      <a:pt x="94" y="335"/>
                    </a:lnTo>
                    <a:lnTo>
                      <a:pt x="117" y="348"/>
                    </a:lnTo>
                    <a:lnTo>
                      <a:pt x="139" y="354"/>
                    </a:lnTo>
                    <a:lnTo>
                      <a:pt x="160" y="356"/>
                    </a:lnTo>
                    <a:lnTo>
                      <a:pt x="185" y="356"/>
                    </a:lnTo>
                    <a:lnTo>
                      <a:pt x="211" y="350"/>
                    </a:lnTo>
                    <a:lnTo>
                      <a:pt x="237" y="337"/>
                    </a:lnTo>
                    <a:lnTo>
                      <a:pt x="248" y="3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43" name="Freeform 485"/>
              <p:cNvSpPr>
                <a:spLocks/>
              </p:cNvSpPr>
              <p:nvPr/>
            </p:nvSpPr>
            <p:spPr bwMode="auto">
              <a:xfrm>
                <a:off x="1801" y="3025"/>
                <a:ext cx="46" cy="38"/>
              </a:xfrm>
              <a:custGeom>
                <a:avLst/>
                <a:gdLst>
                  <a:gd name="T0" fmla="*/ 2 w 138"/>
                  <a:gd name="T1" fmla="*/ 0 h 115"/>
                  <a:gd name="T2" fmla="*/ 1 w 138"/>
                  <a:gd name="T3" fmla="*/ 0 h 115"/>
                  <a:gd name="T4" fmla="*/ 1 w 138"/>
                  <a:gd name="T5" fmla="*/ 0 h 115"/>
                  <a:gd name="T6" fmla="*/ 1 w 138"/>
                  <a:gd name="T7" fmla="*/ 0 h 115"/>
                  <a:gd name="T8" fmla="*/ 0 w 138"/>
                  <a:gd name="T9" fmla="*/ 1 h 115"/>
                  <a:gd name="T10" fmla="*/ 1 w 138"/>
                  <a:gd name="T11" fmla="*/ 1 h 115"/>
                  <a:gd name="T12" fmla="*/ 1 w 138"/>
                  <a:gd name="T13" fmla="*/ 1 h 115"/>
                  <a:gd name="T14" fmla="*/ 2 w 138"/>
                  <a:gd name="T15" fmla="*/ 0 h 115"/>
                  <a:gd name="T16" fmla="*/ 2 w 138"/>
                  <a:gd name="T17" fmla="*/ 0 h 1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8"/>
                  <a:gd name="T28" fmla="*/ 0 h 115"/>
                  <a:gd name="T29" fmla="*/ 138 w 138"/>
                  <a:gd name="T30" fmla="*/ 115 h 1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8" h="115">
                    <a:moveTo>
                      <a:pt x="138" y="33"/>
                    </a:moveTo>
                    <a:lnTo>
                      <a:pt x="121" y="25"/>
                    </a:lnTo>
                    <a:lnTo>
                      <a:pt x="99" y="1"/>
                    </a:lnTo>
                    <a:lnTo>
                      <a:pt x="98" y="0"/>
                    </a:lnTo>
                    <a:lnTo>
                      <a:pt x="0" y="48"/>
                    </a:lnTo>
                    <a:lnTo>
                      <a:pt x="77" y="94"/>
                    </a:lnTo>
                    <a:lnTo>
                      <a:pt x="105" y="115"/>
                    </a:lnTo>
                    <a:lnTo>
                      <a:pt x="136" y="38"/>
                    </a:lnTo>
                    <a:lnTo>
                      <a:pt x="138" y="3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44" name="Freeform 486"/>
              <p:cNvSpPr>
                <a:spLocks/>
              </p:cNvSpPr>
              <p:nvPr/>
            </p:nvSpPr>
            <p:spPr bwMode="auto">
              <a:xfrm>
                <a:off x="1831" y="2999"/>
                <a:ext cx="124" cy="83"/>
              </a:xfrm>
              <a:custGeom>
                <a:avLst/>
                <a:gdLst>
                  <a:gd name="T0" fmla="*/ 1 w 370"/>
                  <a:gd name="T1" fmla="*/ 1 h 250"/>
                  <a:gd name="T2" fmla="*/ 1 w 370"/>
                  <a:gd name="T3" fmla="*/ 2 h 250"/>
                  <a:gd name="T4" fmla="*/ 1 w 370"/>
                  <a:gd name="T5" fmla="*/ 2 h 250"/>
                  <a:gd name="T6" fmla="*/ 1 w 370"/>
                  <a:gd name="T7" fmla="*/ 2 h 250"/>
                  <a:gd name="T8" fmla="*/ 1 w 370"/>
                  <a:gd name="T9" fmla="*/ 2 h 250"/>
                  <a:gd name="T10" fmla="*/ 1 w 370"/>
                  <a:gd name="T11" fmla="*/ 3 h 250"/>
                  <a:gd name="T12" fmla="*/ 2 w 370"/>
                  <a:gd name="T13" fmla="*/ 3 h 250"/>
                  <a:gd name="T14" fmla="*/ 2 w 370"/>
                  <a:gd name="T15" fmla="*/ 3 h 250"/>
                  <a:gd name="T16" fmla="*/ 2 w 370"/>
                  <a:gd name="T17" fmla="*/ 3 h 250"/>
                  <a:gd name="T18" fmla="*/ 2 w 370"/>
                  <a:gd name="T19" fmla="*/ 3 h 250"/>
                  <a:gd name="T20" fmla="*/ 3 w 370"/>
                  <a:gd name="T21" fmla="*/ 3 h 250"/>
                  <a:gd name="T22" fmla="*/ 3 w 370"/>
                  <a:gd name="T23" fmla="*/ 3 h 250"/>
                  <a:gd name="T24" fmla="*/ 3 w 370"/>
                  <a:gd name="T25" fmla="*/ 3 h 250"/>
                  <a:gd name="T26" fmla="*/ 4 w 370"/>
                  <a:gd name="T27" fmla="*/ 2 h 250"/>
                  <a:gd name="T28" fmla="*/ 4 w 370"/>
                  <a:gd name="T29" fmla="*/ 2 h 250"/>
                  <a:gd name="T30" fmla="*/ 4 w 370"/>
                  <a:gd name="T31" fmla="*/ 2 h 250"/>
                  <a:gd name="T32" fmla="*/ 4 w 370"/>
                  <a:gd name="T33" fmla="*/ 3 h 250"/>
                  <a:gd name="T34" fmla="*/ 4 w 370"/>
                  <a:gd name="T35" fmla="*/ 3 h 250"/>
                  <a:gd name="T36" fmla="*/ 4 w 370"/>
                  <a:gd name="T37" fmla="*/ 3 h 250"/>
                  <a:gd name="T38" fmla="*/ 4 w 370"/>
                  <a:gd name="T39" fmla="*/ 2 h 250"/>
                  <a:gd name="T40" fmla="*/ 5 w 370"/>
                  <a:gd name="T41" fmla="*/ 2 h 250"/>
                  <a:gd name="T42" fmla="*/ 5 w 370"/>
                  <a:gd name="T43" fmla="*/ 2 h 250"/>
                  <a:gd name="T44" fmla="*/ 5 w 370"/>
                  <a:gd name="T45" fmla="*/ 1 h 250"/>
                  <a:gd name="T46" fmla="*/ 5 w 370"/>
                  <a:gd name="T47" fmla="*/ 1 h 250"/>
                  <a:gd name="T48" fmla="*/ 5 w 370"/>
                  <a:gd name="T49" fmla="*/ 1 h 250"/>
                  <a:gd name="T50" fmla="*/ 5 w 370"/>
                  <a:gd name="T51" fmla="*/ 1 h 250"/>
                  <a:gd name="T52" fmla="*/ 4 w 370"/>
                  <a:gd name="T53" fmla="*/ 1 h 250"/>
                  <a:gd name="T54" fmla="*/ 4 w 370"/>
                  <a:gd name="T55" fmla="*/ 1 h 250"/>
                  <a:gd name="T56" fmla="*/ 4 w 370"/>
                  <a:gd name="T57" fmla="*/ 0 h 250"/>
                  <a:gd name="T58" fmla="*/ 4 w 370"/>
                  <a:gd name="T59" fmla="*/ 0 h 250"/>
                  <a:gd name="T60" fmla="*/ 3 w 370"/>
                  <a:gd name="T61" fmla="*/ 0 h 250"/>
                  <a:gd name="T62" fmla="*/ 3 w 370"/>
                  <a:gd name="T63" fmla="*/ 1 h 250"/>
                  <a:gd name="T64" fmla="*/ 3 w 370"/>
                  <a:gd name="T65" fmla="*/ 1 h 250"/>
                  <a:gd name="T66" fmla="*/ 3 w 370"/>
                  <a:gd name="T67" fmla="*/ 1 h 250"/>
                  <a:gd name="T68" fmla="*/ 3 w 370"/>
                  <a:gd name="T69" fmla="*/ 1 h 250"/>
                  <a:gd name="T70" fmla="*/ 3 w 370"/>
                  <a:gd name="T71" fmla="*/ 1 h 250"/>
                  <a:gd name="T72" fmla="*/ 3 w 370"/>
                  <a:gd name="T73" fmla="*/ 1 h 250"/>
                  <a:gd name="T74" fmla="*/ 2 w 370"/>
                  <a:gd name="T75" fmla="*/ 2 h 250"/>
                  <a:gd name="T76" fmla="*/ 2 w 370"/>
                  <a:gd name="T77" fmla="*/ 2 h 250"/>
                  <a:gd name="T78" fmla="*/ 2 w 370"/>
                  <a:gd name="T79" fmla="*/ 2 h 250"/>
                  <a:gd name="T80" fmla="*/ 2 w 370"/>
                  <a:gd name="T81" fmla="*/ 1 h 250"/>
                  <a:gd name="T82" fmla="*/ 2 w 370"/>
                  <a:gd name="T83" fmla="*/ 1 h 250"/>
                  <a:gd name="T84" fmla="*/ 2 w 370"/>
                  <a:gd name="T85" fmla="*/ 1 h 250"/>
                  <a:gd name="T86" fmla="*/ 2 w 370"/>
                  <a:gd name="T87" fmla="*/ 1 h 250"/>
                  <a:gd name="T88" fmla="*/ 1 w 370"/>
                  <a:gd name="T89" fmla="*/ 0 h 250"/>
                  <a:gd name="T90" fmla="*/ 1 w 370"/>
                  <a:gd name="T91" fmla="*/ 0 h 250"/>
                  <a:gd name="T92" fmla="*/ 1 w 370"/>
                  <a:gd name="T93" fmla="*/ 0 h 250"/>
                  <a:gd name="T94" fmla="*/ 1 w 370"/>
                  <a:gd name="T95" fmla="*/ 0 h 250"/>
                  <a:gd name="T96" fmla="*/ 1 w 370"/>
                  <a:gd name="T97" fmla="*/ 0 h 250"/>
                  <a:gd name="T98" fmla="*/ 1 w 370"/>
                  <a:gd name="T99" fmla="*/ 0 h 250"/>
                  <a:gd name="T100" fmla="*/ 1 w 370"/>
                  <a:gd name="T101" fmla="*/ 0 h 250"/>
                  <a:gd name="T102" fmla="*/ 1 w 370"/>
                  <a:gd name="T103" fmla="*/ 0 h 250"/>
                  <a:gd name="T104" fmla="*/ 1 w 370"/>
                  <a:gd name="T105" fmla="*/ 0 h 250"/>
                  <a:gd name="T106" fmla="*/ 0 w 370"/>
                  <a:gd name="T107" fmla="*/ 0 h 250"/>
                  <a:gd name="T108" fmla="*/ 0 w 370"/>
                  <a:gd name="T109" fmla="*/ 0 h 250"/>
                  <a:gd name="T110" fmla="*/ 0 w 370"/>
                  <a:gd name="T111" fmla="*/ 0 h 250"/>
                  <a:gd name="T112" fmla="*/ 0 w 370"/>
                  <a:gd name="T113" fmla="*/ 1 h 250"/>
                  <a:gd name="T114" fmla="*/ 0 w 370"/>
                  <a:gd name="T115" fmla="*/ 1 h 250"/>
                  <a:gd name="T116" fmla="*/ 0 w 370"/>
                  <a:gd name="T117" fmla="*/ 1 h 250"/>
                  <a:gd name="T118" fmla="*/ 1 w 370"/>
                  <a:gd name="T119" fmla="*/ 1 h 2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0"/>
                  <a:gd name="T181" fmla="*/ 0 h 250"/>
                  <a:gd name="T182" fmla="*/ 370 w 370"/>
                  <a:gd name="T183" fmla="*/ 250 h 2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0" h="250">
                    <a:moveTo>
                      <a:pt x="45" y="111"/>
                    </a:moveTo>
                    <a:lnTo>
                      <a:pt x="59" y="123"/>
                    </a:lnTo>
                    <a:lnTo>
                      <a:pt x="69" y="143"/>
                    </a:lnTo>
                    <a:lnTo>
                      <a:pt x="75" y="154"/>
                    </a:lnTo>
                    <a:lnTo>
                      <a:pt x="90" y="186"/>
                    </a:lnTo>
                    <a:lnTo>
                      <a:pt x="103" y="205"/>
                    </a:lnTo>
                    <a:lnTo>
                      <a:pt x="122" y="223"/>
                    </a:lnTo>
                    <a:lnTo>
                      <a:pt x="154" y="238"/>
                    </a:lnTo>
                    <a:lnTo>
                      <a:pt x="174" y="246"/>
                    </a:lnTo>
                    <a:lnTo>
                      <a:pt x="189" y="250"/>
                    </a:lnTo>
                    <a:lnTo>
                      <a:pt x="209" y="244"/>
                    </a:lnTo>
                    <a:lnTo>
                      <a:pt x="231" y="233"/>
                    </a:lnTo>
                    <a:lnTo>
                      <a:pt x="268" y="210"/>
                    </a:lnTo>
                    <a:lnTo>
                      <a:pt x="290" y="186"/>
                    </a:lnTo>
                    <a:lnTo>
                      <a:pt x="316" y="144"/>
                    </a:lnTo>
                    <a:lnTo>
                      <a:pt x="290" y="189"/>
                    </a:lnTo>
                    <a:lnTo>
                      <a:pt x="306" y="205"/>
                    </a:lnTo>
                    <a:lnTo>
                      <a:pt x="317" y="219"/>
                    </a:lnTo>
                    <a:lnTo>
                      <a:pt x="339" y="205"/>
                    </a:lnTo>
                    <a:lnTo>
                      <a:pt x="354" y="186"/>
                    </a:lnTo>
                    <a:lnTo>
                      <a:pt x="365" y="154"/>
                    </a:lnTo>
                    <a:lnTo>
                      <a:pt x="369" y="123"/>
                    </a:lnTo>
                    <a:lnTo>
                      <a:pt x="370" y="103"/>
                    </a:lnTo>
                    <a:lnTo>
                      <a:pt x="369" y="81"/>
                    </a:lnTo>
                    <a:lnTo>
                      <a:pt x="362" y="53"/>
                    </a:lnTo>
                    <a:lnTo>
                      <a:pt x="360" y="51"/>
                    </a:lnTo>
                    <a:lnTo>
                      <a:pt x="355" y="44"/>
                    </a:lnTo>
                    <a:lnTo>
                      <a:pt x="349" y="41"/>
                    </a:lnTo>
                    <a:lnTo>
                      <a:pt x="332" y="35"/>
                    </a:lnTo>
                    <a:lnTo>
                      <a:pt x="304" y="33"/>
                    </a:lnTo>
                    <a:lnTo>
                      <a:pt x="277" y="36"/>
                    </a:lnTo>
                    <a:lnTo>
                      <a:pt x="246" y="53"/>
                    </a:lnTo>
                    <a:lnTo>
                      <a:pt x="235" y="64"/>
                    </a:lnTo>
                    <a:lnTo>
                      <a:pt x="226" y="77"/>
                    </a:lnTo>
                    <a:lnTo>
                      <a:pt x="222" y="90"/>
                    </a:lnTo>
                    <a:lnTo>
                      <a:pt x="220" y="112"/>
                    </a:lnTo>
                    <a:lnTo>
                      <a:pt x="222" y="119"/>
                    </a:lnTo>
                    <a:lnTo>
                      <a:pt x="200" y="133"/>
                    </a:lnTo>
                    <a:lnTo>
                      <a:pt x="187" y="144"/>
                    </a:lnTo>
                    <a:lnTo>
                      <a:pt x="174" y="125"/>
                    </a:lnTo>
                    <a:lnTo>
                      <a:pt x="158" y="113"/>
                    </a:lnTo>
                    <a:lnTo>
                      <a:pt x="136" y="101"/>
                    </a:lnTo>
                    <a:lnTo>
                      <a:pt x="129" y="68"/>
                    </a:lnTo>
                    <a:lnTo>
                      <a:pt x="123" y="47"/>
                    </a:lnTo>
                    <a:lnTo>
                      <a:pt x="119" y="36"/>
                    </a:lnTo>
                    <a:lnTo>
                      <a:pt x="116" y="31"/>
                    </a:lnTo>
                    <a:lnTo>
                      <a:pt x="112" y="26"/>
                    </a:lnTo>
                    <a:lnTo>
                      <a:pt x="108" y="21"/>
                    </a:lnTo>
                    <a:lnTo>
                      <a:pt x="101" y="15"/>
                    </a:lnTo>
                    <a:lnTo>
                      <a:pt x="83" y="6"/>
                    </a:lnTo>
                    <a:lnTo>
                      <a:pt x="72" y="1"/>
                    </a:lnTo>
                    <a:lnTo>
                      <a:pt x="61" y="0"/>
                    </a:lnTo>
                    <a:lnTo>
                      <a:pt x="44" y="1"/>
                    </a:lnTo>
                    <a:lnTo>
                      <a:pt x="24" y="7"/>
                    </a:lnTo>
                    <a:lnTo>
                      <a:pt x="11" y="20"/>
                    </a:lnTo>
                    <a:lnTo>
                      <a:pt x="2" y="36"/>
                    </a:lnTo>
                    <a:lnTo>
                      <a:pt x="0" y="59"/>
                    </a:lnTo>
                    <a:lnTo>
                      <a:pt x="9" y="78"/>
                    </a:lnTo>
                    <a:lnTo>
                      <a:pt x="31" y="103"/>
                    </a:lnTo>
                    <a:lnTo>
                      <a:pt x="45" y="11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45" name="Freeform 487"/>
              <p:cNvSpPr>
                <a:spLocks/>
              </p:cNvSpPr>
              <p:nvPr/>
            </p:nvSpPr>
            <p:spPr bwMode="auto">
              <a:xfrm>
                <a:off x="1817" y="3036"/>
                <a:ext cx="125" cy="119"/>
              </a:xfrm>
              <a:custGeom>
                <a:avLst/>
                <a:gdLst>
                  <a:gd name="T0" fmla="*/ 3 w 375"/>
                  <a:gd name="T1" fmla="*/ 4 h 357"/>
                  <a:gd name="T2" fmla="*/ 2 w 375"/>
                  <a:gd name="T3" fmla="*/ 4 h 357"/>
                  <a:gd name="T4" fmla="*/ 2 w 375"/>
                  <a:gd name="T5" fmla="*/ 4 h 357"/>
                  <a:gd name="T6" fmla="*/ 0 w 375"/>
                  <a:gd name="T7" fmla="*/ 3 h 357"/>
                  <a:gd name="T8" fmla="*/ 0 w 375"/>
                  <a:gd name="T9" fmla="*/ 3 h 357"/>
                  <a:gd name="T10" fmla="*/ 0 w 375"/>
                  <a:gd name="T11" fmla="*/ 3 h 357"/>
                  <a:gd name="T12" fmla="*/ 0 w 375"/>
                  <a:gd name="T13" fmla="*/ 3 h 357"/>
                  <a:gd name="T14" fmla="*/ 1 w 375"/>
                  <a:gd name="T15" fmla="*/ 2 h 357"/>
                  <a:gd name="T16" fmla="*/ 1 w 375"/>
                  <a:gd name="T17" fmla="*/ 2 h 357"/>
                  <a:gd name="T18" fmla="*/ 1 w 375"/>
                  <a:gd name="T19" fmla="*/ 2 h 357"/>
                  <a:gd name="T20" fmla="*/ 1 w 375"/>
                  <a:gd name="T21" fmla="*/ 1 h 357"/>
                  <a:gd name="T22" fmla="*/ 1 w 375"/>
                  <a:gd name="T23" fmla="*/ 1 h 357"/>
                  <a:gd name="T24" fmla="*/ 1 w 375"/>
                  <a:gd name="T25" fmla="*/ 1 h 357"/>
                  <a:gd name="T26" fmla="*/ 1 w 375"/>
                  <a:gd name="T27" fmla="*/ 0 h 357"/>
                  <a:gd name="T28" fmla="*/ 1 w 375"/>
                  <a:gd name="T29" fmla="*/ 0 h 357"/>
                  <a:gd name="T30" fmla="*/ 1 w 375"/>
                  <a:gd name="T31" fmla="*/ 0 h 357"/>
                  <a:gd name="T32" fmla="*/ 1 w 375"/>
                  <a:gd name="T33" fmla="*/ 0 h 357"/>
                  <a:gd name="T34" fmla="*/ 1 w 375"/>
                  <a:gd name="T35" fmla="*/ 0 h 357"/>
                  <a:gd name="T36" fmla="*/ 1 w 375"/>
                  <a:gd name="T37" fmla="*/ 1 h 357"/>
                  <a:gd name="T38" fmla="*/ 2 w 375"/>
                  <a:gd name="T39" fmla="*/ 1 h 357"/>
                  <a:gd name="T40" fmla="*/ 2 w 375"/>
                  <a:gd name="T41" fmla="*/ 1 h 357"/>
                  <a:gd name="T42" fmla="*/ 2 w 375"/>
                  <a:gd name="T43" fmla="*/ 2 h 357"/>
                  <a:gd name="T44" fmla="*/ 3 w 375"/>
                  <a:gd name="T45" fmla="*/ 2 h 357"/>
                  <a:gd name="T46" fmla="*/ 3 w 375"/>
                  <a:gd name="T47" fmla="*/ 2 h 357"/>
                  <a:gd name="T48" fmla="*/ 3 w 375"/>
                  <a:gd name="T49" fmla="*/ 2 h 357"/>
                  <a:gd name="T50" fmla="*/ 4 w 375"/>
                  <a:gd name="T51" fmla="*/ 1 h 357"/>
                  <a:gd name="T52" fmla="*/ 4 w 375"/>
                  <a:gd name="T53" fmla="*/ 1 h 357"/>
                  <a:gd name="T54" fmla="*/ 4 w 375"/>
                  <a:gd name="T55" fmla="*/ 0 h 357"/>
                  <a:gd name="T56" fmla="*/ 4 w 375"/>
                  <a:gd name="T57" fmla="*/ 1 h 357"/>
                  <a:gd name="T58" fmla="*/ 4 w 375"/>
                  <a:gd name="T59" fmla="*/ 1 h 357"/>
                  <a:gd name="T60" fmla="*/ 4 w 375"/>
                  <a:gd name="T61" fmla="*/ 1 h 357"/>
                  <a:gd name="T62" fmla="*/ 4 w 375"/>
                  <a:gd name="T63" fmla="*/ 1 h 357"/>
                  <a:gd name="T64" fmla="*/ 5 w 375"/>
                  <a:gd name="T65" fmla="*/ 2 h 357"/>
                  <a:gd name="T66" fmla="*/ 5 w 375"/>
                  <a:gd name="T67" fmla="*/ 2 h 357"/>
                  <a:gd name="T68" fmla="*/ 5 w 375"/>
                  <a:gd name="T69" fmla="*/ 3 h 357"/>
                  <a:gd name="T70" fmla="*/ 4 w 375"/>
                  <a:gd name="T71" fmla="*/ 3 h 357"/>
                  <a:gd name="T72" fmla="*/ 4 w 375"/>
                  <a:gd name="T73" fmla="*/ 3 h 357"/>
                  <a:gd name="T74" fmla="*/ 4 w 375"/>
                  <a:gd name="T75" fmla="*/ 4 h 357"/>
                  <a:gd name="T76" fmla="*/ 4 w 375"/>
                  <a:gd name="T77" fmla="*/ 4 h 357"/>
                  <a:gd name="T78" fmla="*/ 3 w 375"/>
                  <a:gd name="T79" fmla="*/ 4 h 357"/>
                  <a:gd name="T80" fmla="*/ 3 w 375"/>
                  <a:gd name="T81" fmla="*/ 4 h 357"/>
                  <a:gd name="T82" fmla="*/ 3 w 375"/>
                  <a:gd name="T83" fmla="*/ 4 h 357"/>
                  <a:gd name="T84" fmla="*/ 3 w 375"/>
                  <a:gd name="T85" fmla="*/ 4 h 357"/>
                  <a:gd name="T86" fmla="*/ 3 w 375"/>
                  <a:gd name="T87" fmla="*/ 4 h 3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5"/>
                  <a:gd name="T133" fmla="*/ 0 h 357"/>
                  <a:gd name="T134" fmla="*/ 375 w 375"/>
                  <a:gd name="T135" fmla="*/ 357 h 35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5" h="357">
                    <a:moveTo>
                      <a:pt x="217" y="357"/>
                    </a:moveTo>
                    <a:lnTo>
                      <a:pt x="182" y="331"/>
                    </a:lnTo>
                    <a:lnTo>
                      <a:pt x="139" y="303"/>
                    </a:lnTo>
                    <a:lnTo>
                      <a:pt x="38" y="256"/>
                    </a:lnTo>
                    <a:lnTo>
                      <a:pt x="13" y="240"/>
                    </a:lnTo>
                    <a:lnTo>
                      <a:pt x="0" y="227"/>
                    </a:lnTo>
                    <a:lnTo>
                      <a:pt x="11" y="206"/>
                    </a:lnTo>
                    <a:lnTo>
                      <a:pt x="66" y="152"/>
                    </a:lnTo>
                    <a:lnTo>
                      <a:pt x="92" y="140"/>
                    </a:lnTo>
                    <a:lnTo>
                      <a:pt x="66" y="152"/>
                    </a:lnTo>
                    <a:lnTo>
                      <a:pt x="65" y="99"/>
                    </a:lnTo>
                    <a:lnTo>
                      <a:pt x="64" y="88"/>
                    </a:lnTo>
                    <a:lnTo>
                      <a:pt x="58" y="83"/>
                    </a:lnTo>
                    <a:lnTo>
                      <a:pt x="87" y="3"/>
                    </a:lnTo>
                    <a:lnTo>
                      <a:pt x="90" y="0"/>
                    </a:lnTo>
                    <a:lnTo>
                      <a:pt x="88" y="0"/>
                    </a:lnTo>
                    <a:lnTo>
                      <a:pt x="103" y="10"/>
                    </a:lnTo>
                    <a:lnTo>
                      <a:pt x="112" y="30"/>
                    </a:lnTo>
                    <a:lnTo>
                      <a:pt x="118" y="43"/>
                    </a:lnTo>
                    <a:lnTo>
                      <a:pt x="132" y="75"/>
                    </a:lnTo>
                    <a:lnTo>
                      <a:pt x="165" y="111"/>
                    </a:lnTo>
                    <a:lnTo>
                      <a:pt x="197" y="127"/>
                    </a:lnTo>
                    <a:lnTo>
                      <a:pt x="217" y="135"/>
                    </a:lnTo>
                    <a:lnTo>
                      <a:pt x="232" y="139"/>
                    </a:lnTo>
                    <a:lnTo>
                      <a:pt x="252" y="133"/>
                    </a:lnTo>
                    <a:lnTo>
                      <a:pt x="311" y="99"/>
                    </a:lnTo>
                    <a:lnTo>
                      <a:pt x="334" y="75"/>
                    </a:lnTo>
                    <a:lnTo>
                      <a:pt x="359" y="33"/>
                    </a:lnTo>
                    <a:lnTo>
                      <a:pt x="334" y="76"/>
                    </a:lnTo>
                    <a:lnTo>
                      <a:pt x="349" y="94"/>
                    </a:lnTo>
                    <a:lnTo>
                      <a:pt x="361" y="108"/>
                    </a:lnTo>
                    <a:lnTo>
                      <a:pt x="361" y="109"/>
                    </a:lnTo>
                    <a:lnTo>
                      <a:pt x="371" y="149"/>
                    </a:lnTo>
                    <a:lnTo>
                      <a:pt x="375" y="182"/>
                    </a:lnTo>
                    <a:lnTo>
                      <a:pt x="372" y="215"/>
                    </a:lnTo>
                    <a:lnTo>
                      <a:pt x="363" y="247"/>
                    </a:lnTo>
                    <a:lnTo>
                      <a:pt x="346" y="280"/>
                    </a:lnTo>
                    <a:lnTo>
                      <a:pt x="322" y="305"/>
                    </a:lnTo>
                    <a:lnTo>
                      <a:pt x="301" y="312"/>
                    </a:lnTo>
                    <a:lnTo>
                      <a:pt x="276" y="320"/>
                    </a:lnTo>
                    <a:lnTo>
                      <a:pt x="263" y="324"/>
                    </a:lnTo>
                    <a:lnTo>
                      <a:pt x="250" y="331"/>
                    </a:lnTo>
                    <a:lnTo>
                      <a:pt x="219" y="356"/>
                    </a:lnTo>
                    <a:lnTo>
                      <a:pt x="217" y="35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46" name="Freeform 488"/>
              <p:cNvSpPr>
                <a:spLocks/>
              </p:cNvSpPr>
              <p:nvPr/>
            </p:nvSpPr>
            <p:spPr bwMode="auto">
              <a:xfrm>
                <a:off x="1859" y="3138"/>
                <a:ext cx="70" cy="62"/>
              </a:xfrm>
              <a:custGeom>
                <a:avLst/>
                <a:gdLst>
                  <a:gd name="T0" fmla="*/ 2 w 211"/>
                  <a:gd name="T1" fmla="*/ 0 h 188"/>
                  <a:gd name="T2" fmla="*/ 2 w 211"/>
                  <a:gd name="T3" fmla="*/ 0 h 188"/>
                  <a:gd name="T4" fmla="*/ 2 w 211"/>
                  <a:gd name="T5" fmla="*/ 0 h 188"/>
                  <a:gd name="T6" fmla="*/ 2 w 211"/>
                  <a:gd name="T7" fmla="*/ 0 h 188"/>
                  <a:gd name="T8" fmla="*/ 2 w 211"/>
                  <a:gd name="T9" fmla="*/ 0 h 188"/>
                  <a:gd name="T10" fmla="*/ 1 w 211"/>
                  <a:gd name="T11" fmla="*/ 1 h 188"/>
                  <a:gd name="T12" fmla="*/ 1 w 211"/>
                  <a:gd name="T13" fmla="*/ 1 h 188"/>
                  <a:gd name="T14" fmla="*/ 1 w 211"/>
                  <a:gd name="T15" fmla="*/ 1 h 188"/>
                  <a:gd name="T16" fmla="*/ 1 w 211"/>
                  <a:gd name="T17" fmla="*/ 1 h 188"/>
                  <a:gd name="T18" fmla="*/ 1 w 211"/>
                  <a:gd name="T19" fmla="*/ 1 h 188"/>
                  <a:gd name="T20" fmla="*/ 1 w 211"/>
                  <a:gd name="T21" fmla="*/ 1 h 188"/>
                  <a:gd name="T22" fmla="*/ 0 w 211"/>
                  <a:gd name="T23" fmla="*/ 1 h 188"/>
                  <a:gd name="T24" fmla="*/ 0 w 211"/>
                  <a:gd name="T25" fmla="*/ 1 h 188"/>
                  <a:gd name="T26" fmla="*/ 0 w 211"/>
                  <a:gd name="T27" fmla="*/ 2 h 188"/>
                  <a:gd name="T28" fmla="*/ 0 w 211"/>
                  <a:gd name="T29" fmla="*/ 2 h 188"/>
                  <a:gd name="T30" fmla="*/ 0 w 211"/>
                  <a:gd name="T31" fmla="*/ 2 h 188"/>
                  <a:gd name="T32" fmla="*/ 0 w 211"/>
                  <a:gd name="T33" fmla="*/ 2 h 188"/>
                  <a:gd name="T34" fmla="*/ 1 w 211"/>
                  <a:gd name="T35" fmla="*/ 2 h 188"/>
                  <a:gd name="T36" fmla="*/ 1 w 211"/>
                  <a:gd name="T37" fmla="*/ 2 h 188"/>
                  <a:gd name="T38" fmla="*/ 1 w 211"/>
                  <a:gd name="T39" fmla="*/ 2 h 188"/>
                  <a:gd name="T40" fmla="*/ 2 w 211"/>
                  <a:gd name="T41" fmla="*/ 2 h 188"/>
                  <a:gd name="T42" fmla="*/ 2 w 211"/>
                  <a:gd name="T43" fmla="*/ 2 h 188"/>
                  <a:gd name="T44" fmla="*/ 2 w 211"/>
                  <a:gd name="T45" fmla="*/ 1 h 188"/>
                  <a:gd name="T46" fmla="*/ 2 w 211"/>
                  <a:gd name="T47" fmla="*/ 1 h 188"/>
                  <a:gd name="T48" fmla="*/ 2 w 211"/>
                  <a:gd name="T49" fmla="*/ 1 h 188"/>
                  <a:gd name="T50" fmla="*/ 3 w 211"/>
                  <a:gd name="T51" fmla="*/ 0 h 188"/>
                  <a:gd name="T52" fmla="*/ 3 w 211"/>
                  <a:gd name="T53" fmla="*/ 0 h 188"/>
                  <a:gd name="T54" fmla="*/ 3 w 211"/>
                  <a:gd name="T55" fmla="*/ 0 h 188"/>
                  <a:gd name="T56" fmla="*/ 2 w 211"/>
                  <a:gd name="T57" fmla="*/ 0 h 188"/>
                  <a:gd name="T58" fmla="*/ 2 w 211"/>
                  <a:gd name="T59" fmla="*/ 0 h 18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1"/>
                  <a:gd name="T91" fmla="*/ 0 h 188"/>
                  <a:gd name="T92" fmla="*/ 211 w 211"/>
                  <a:gd name="T93" fmla="*/ 188 h 18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1" h="188">
                    <a:moveTo>
                      <a:pt x="198" y="0"/>
                    </a:moveTo>
                    <a:lnTo>
                      <a:pt x="177" y="9"/>
                    </a:lnTo>
                    <a:lnTo>
                      <a:pt x="151" y="16"/>
                    </a:lnTo>
                    <a:lnTo>
                      <a:pt x="139" y="19"/>
                    </a:lnTo>
                    <a:lnTo>
                      <a:pt x="126" y="26"/>
                    </a:lnTo>
                    <a:lnTo>
                      <a:pt x="95" y="51"/>
                    </a:lnTo>
                    <a:lnTo>
                      <a:pt x="93" y="52"/>
                    </a:lnTo>
                    <a:lnTo>
                      <a:pt x="93" y="51"/>
                    </a:lnTo>
                    <a:lnTo>
                      <a:pt x="83" y="62"/>
                    </a:lnTo>
                    <a:lnTo>
                      <a:pt x="60" y="82"/>
                    </a:lnTo>
                    <a:lnTo>
                      <a:pt x="43" y="86"/>
                    </a:lnTo>
                    <a:lnTo>
                      <a:pt x="7" y="85"/>
                    </a:lnTo>
                    <a:lnTo>
                      <a:pt x="7" y="117"/>
                    </a:lnTo>
                    <a:lnTo>
                      <a:pt x="4" y="150"/>
                    </a:lnTo>
                    <a:lnTo>
                      <a:pt x="4" y="151"/>
                    </a:lnTo>
                    <a:lnTo>
                      <a:pt x="0" y="187"/>
                    </a:lnTo>
                    <a:lnTo>
                      <a:pt x="0" y="188"/>
                    </a:lnTo>
                    <a:lnTo>
                      <a:pt x="54" y="181"/>
                    </a:lnTo>
                    <a:lnTo>
                      <a:pt x="94" y="174"/>
                    </a:lnTo>
                    <a:lnTo>
                      <a:pt x="118" y="168"/>
                    </a:lnTo>
                    <a:lnTo>
                      <a:pt x="134" y="157"/>
                    </a:lnTo>
                    <a:lnTo>
                      <a:pt x="145" y="146"/>
                    </a:lnTo>
                    <a:lnTo>
                      <a:pt x="171" y="104"/>
                    </a:lnTo>
                    <a:lnTo>
                      <a:pt x="184" y="70"/>
                    </a:lnTo>
                    <a:lnTo>
                      <a:pt x="198" y="54"/>
                    </a:lnTo>
                    <a:lnTo>
                      <a:pt x="208" y="27"/>
                    </a:lnTo>
                    <a:lnTo>
                      <a:pt x="211" y="12"/>
                    </a:lnTo>
                    <a:lnTo>
                      <a:pt x="208" y="1"/>
                    </a:lnTo>
                    <a:lnTo>
                      <a:pt x="202" y="0"/>
                    </a:lnTo>
                    <a:lnTo>
                      <a:pt x="198"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47" name="Freeform 489"/>
              <p:cNvSpPr>
                <a:spLocks/>
              </p:cNvSpPr>
              <p:nvPr/>
            </p:nvSpPr>
            <p:spPr bwMode="auto">
              <a:xfrm>
                <a:off x="4050" y="3290"/>
                <a:ext cx="257" cy="557"/>
              </a:xfrm>
              <a:custGeom>
                <a:avLst/>
                <a:gdLst>
                  <a:gd name="T0" fmla="*/ 9 w 773"/>
                  <a:gd name="T1" fmla="*/ 14 h 1671"/>
                  <a:gd name="T2" fmla="*/ 8 w 773"/>
                  <a:gd name="T3" fmla="*/ 20 h 1671"/>
                  <a:gd name="T4" fmla="*/ 5 w 773"/>
                  <a:gd name="T5" fmla="*/ 21 h 1671"/>
                  <a:gd name="T6" fmla="*/ 5 w 773"/>
                  <a:gd name="T7" fmla="*/ 20 h 1671"/>
                  <a:gd name="T8" fmla="*/ 6 w 773"/>
                  <a:gd name="T9" fmla="*/ 19 h 1671"/>
                  <a:gd name="T10" fmla="*/ 5 w 773"/>
                  <a:gd name="T11" fmla="*/ 16 h 1671"/>
                  <a:gd name="T12" fmla="*/ 5 w 773"/>
                  <a:gd name="T13" fmla="*/ 15 h 1671"/>
                  <a:gd name="T14" fmla="*/ 5 w 773"/>
                  <a:gd name="T15" fmla="*/ 14 h 1671"/>
                  <a:gd name="T16" fmla="*/ 5 w 773"/>
                  <a:gd name="T17" fmla="*/ 13 h 1671"/>
                  <a:gd name="T18" fmla="*/ 5 w 773"/>
                  <a:gd name="T19" fmla="*/ 12 h 1671"/>
                  <a:gd name="T20" fmla="*/ 6 w 773"/>
                  <a:gd name="T21" fmla="*/ 11 h 1671"/>
                  <a:gd name="T22" fmla="*/ 5 w 773"/>
                  <a:gd name="T23" fmla="*/ 8 h 1671"/>
                  <a:gd name="T24" fmla="*/ 5 w 773"/>
                  <a:gd name="T25" fmla="*/ 6 h 1671"/>
                  <a:gd name="T26" fmla="*/ 5 w 773"/>
                  <a:gd name="T27" fmla="*/ 5 h 1671"/>
                  <a:gd name="T28" fmla="*/ 5 w 773"/>
                  <a:gd name="T29" fmla="*/ 5 h 1671"/>
                  <a:gd name="T30" fmla="*/ 4 w 773"/>
                  <a:gd name="T31" fmla="*/ 6 h 1671"/>
                  <a:gd name="T32" fmla="*/ 4 w 773"/>
                  <a:gd name="T33" fmla="*/ 8 h 1671"/>
                  <a:gd name="T34" fmla="*/ 4 w 773"/>
                  <a:gd name="T35" fmla="*/ 9 h 1671"/>
                  <a:gd name="T36" fmla="*/ 4 w 773"/>
                  <a:gd name="T37" fmla="*/ 11 h 1671"/>
                  <a:gd name="T38" fmla="*/ 4 w 773"/>
                  <a:gd name="T39" fmla="*/ 12 h 1671"/>
                  <a:gd name="T40" fmla="*/ 4 w 773"/>
                  <a:gd name="T41" fmla="*/ 12 h 1671"/>
                  <a:gd name="T42" fmla="*/ 3 w 773"/>
                  <a:gd name="T43" fmla="*/ 19 h 1671"/>
                  <a:gd name="T44" fmla="*/ 3 w 773"/>
                  <a:gd name="T45" fmla="*/ 20 h 1671"/>
                  <a:gd name="T46" fmla="*/ 3 w 773"/>
                  <a:gd name="T47" fmla="*/ 20 h 1671"/>
                  <a:gd name="T48" fmla="*/ 3 w 773"/>
                  <a:gd name="T49" fmla="*/ 20 h 1671"/>
                  <a:gd name="T50" fmla="*/ 2 w 773"/>
                  <a:gd name="T51" fmla="*/ 19 h 1671"/>
                  <a:gd name="T52" fmla="*/ 1 w 773"/>
                  <a:gd name="T53" fmla="*/ 19 h 1671"/>
                  <a:gd name="T54" fmla="*/ 1 w 773"/>
                  <a:gd name="T55" fmla="*/ 19 h 1671"/>
                  <a:gd name="T56" fmla="*/ 1 w 773"/>
                  <a:gd name="T57" fmla="*/ 20 h 1671"/>
                  <a:gd name="T58" fmla="*/ 1 w 773"/>
                  <a:gd name="T59" fmla="*/ 20 h 1671"/>
                  <a:gd name="T60" fmla="*/ 0 w 773"/>
                  <a:gd name="T61" fmla="*/ 19 h 1671"/>
                  <a:gd name="T62" fmla="*/ 0 w 773"/>
                  <a:gd name="T63" fmla="*/ 18 h 1671"/>
                  <a:gd name="T64" fmla="*/ 0 w 773"/>
                  <a:gd name="T65" fmla="*/ 15 h 1671"/>
                  <a:gd name="T66" fmla="*/ 0 w 773"/>
                  <a:gd name="T67" fmla="*/ 13 h 1671"/>
                  <a:gd name="T68" fmla="*/ 0 w 773"/>
                  <a:gd name="T69" fmla="*/ 11 h 1671"/>
                  <a:gd name="T70" fmla="*/ 0 w 773"/>
                  <a:gd name="T71" fmla="*/ 9 h 1671"/>
                  <a:gd name="T72" fmla="*/ 0 w 773"/>
                  <a:gd name="T73" fmla="*/ 6 h 1671"/>
                  <a:gd name="T74" fmla="*/ 0 w 773"/>
                  <a:gd name="T75" fmla="*/ 2 h 1671"/>
                  <a:gd name="T76" fmla="*/ 0 w 773"/>
                  <a:gd name="T77" fmla="*/ 0 h 1671"/>
                  <a:gd name="T78" fmla="*/ 2 w 773"/>
                  <a:gd name="T79" fmla="*/ 1 h 1671"/>
                  <a:gd name="T80" fmla="*/ 4 w 773"/>
                  <a:gd name="T81" fmla="*/ 1 h 1671"/>
                  <a:gd name="T82" fmla="*/ 6 w 773"/>
                  <a:gd name="T83" fmla="*/ 0 h 1671"/>
                  <a:gd name="T84" fmla="*/ 8 w 773"/>
                  <a:gd name="T85" fmla="*/ 0 h 1671"/>
                  <a:gd name="T86" fmla="*/ 9 w 773"/>
                  <a:gd name="T87" fmla="*/ 0 h 1671"/>
                  <a:gd name="T88" fmla="*/ 9 w 773"/>
                  <a:gd name="T89" fmla="*/ 1 h 1671"/>
                  <a:gd name="T90" fmla="*/ 9 w 773"/>
                  <a:gd name="T91" fmla="*/ 2 h 1671"/>
                  <a:gd name="T92" fmla="*/ 9 w 773"/>
                  <a:gd name="T93" fmla="*/ 3 h 1671"/>
                  <a:gd name="T94" fmla="*/ 9 w 773"/>
                  <a:gd name="T95" fmla="*/ 5 h 1671"/>
                  <a:gd name="T96" fmla="*/ 9 w 773"/>
                  <a:gd name="T97" fmla="*/ 11 h 1671"/>
                  <a:gd name="T98" fmla="*/ 9 w 773"/>
                  <a:gd name="T99" fmla="*/ 12 h 167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73"/>
                  <a:gd name="T151" fmla="*/ 0 h 1671"/>
                  <a:gd name="T152" fmla="*/ 773 w 773"/>
                  <a:gd name="T153" fmla="*/ 1671 h 1671"/>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73" h="1671">
                    <a:moveTo>
                      <a:pt x="739" y="1099"/>
                    </a:moveTo>
                    <a:lnTo>
                      <a:pt x="734" y="1150"/>
                    </a:lnTo>
                    <a:lnTo>
                      <a:pt x="700" y="1463"/>
                    </a:lnTo>
                    <a:lnTo>
                      <a:pt x="691" y="1583"/>
                    </a:lnTo>
                    <a:lnTo>
                      <a:pt x="445" y="1669"/>
                    </a:lnTo>
                    <a:lnTo>
                      <a:pt x="436" y="1671"/>
                    </a:lnTo>
                    <a:lnTo>
                      <a:pt x="438" y="1637"/>
                    </a:lnTo>
                    <a:lnTo>
                      <a:pt x="438" y="1603"/>
                    </a:lnTo>
                    <a:lnTo>
                      <a:pt x="442" y="1549"/>
                    </a:lnTo>
                    <a:lnTo>
                      <a:pt x="447" y="1504"/>
                    </a:lnTo>
                    <a:lnTo>
                      <a:pt x="445" y="1389"/>
                    </a:lnTo>
                    <a:lnTo>
                      <a:pt x="436" y="1326"/>
                    </a:lnTo>
                    <a:lnTo>
                      <a:pt x="429" y="1282"/>
                    </a:lnTo>
                    <a:lnTo>
                      <a:pt x="423" y="1239"/>
                    </a:lnTo>
                    <a:lnTo>
                      <a:pt x="419" y="1196"/>
                    </a:lnTo>
                    <a:lnTo>
                      <a:pt x="413" y="1149"/>
                    </a:lnTo>
                    <a:lnTo>
                      <a:pt x="412" y="1105"/>
                    </a:lnTo>
                    <a:lnTo>
                      <a:pt x="414" y="1085"/>
                    </a:lnTo>
                    <a:lnTo>
                      <a:pt x="418" y="1054"/>
                    </a:lnTo>
                    <a:lnTo>
                      <a:pt x="429" y="1008"/>
                    </a:lnTo>
                    <a:lnTo>
                      <a:pt x="438" y="972"/>
                    </a:lnTo>
                    <a:lnTo>
                      <a:pt x="447" y="925"/>
                    </a:lnTo>
                    <a:lnTo>
                      <a:pt x="453" y="884"/>
                    </a:lnTo>
                    <a:lnTo>
                      <a:pt x="444" y="614"/>
                    </a:lnTo>
                    <a:lnTo>
                      <a:pt x="438" y="555"/>
                    </a:lnTo>
                    <a:lnTo>
                      <a:pt x="432" y="497"/>
                    </a:lnTo>
                    <a:lnTo>
                      <a:pt x="424" y="461"/>
                    </a:lnTo>
                    <a:lnTo>
                      <a:pt x="414" y="430"/>
                    </a:lnTo>
                    <a:lnTo>
                      <a:pt x="392" y="379"/>
                    </a:lnTo>
                    <a:lnTo>
                      <a:pt x="374" y="411"/>
                    </a:lnTo>
                    <a:lnTo>
                      <a:pt x="363" y="443"/>
                    </a:lnTo>
                    <a:lnTo>
                      <a:pt x="355" y="497"/>
                    </a:lnTo>
                    <a:lnTo>
                      <a:pt x="348" y="560"/>
                    </a:lnTo>
                    <a:lnTo>
                      <a:pt x="345" y="623"/>
                    </a:lnTo>
                    <a:lnTo>
                      <a:pt x="340" y="690"/>
                    </a:lnTo>
                    <a:lnTo>
                      <a:pt x="328" y="766"/>
                    </a:lnTo>
                    <a:lnTo>
                      <a:pt x="321" y="817"/>
                    </a:lnTo>
                    <a:lnTo>
                      <a:pt x="319" y="860"/>
                    </a:lnTo>
                    <a:lnTo>
                      <a:pt x="319" y="907"/>
                    </a:lnTo>
                    <a:lnTo>
                      <a:pt x="318" y="945"/>
                    </a:lnTo>
                    <a:lnTo>
                      <a:pt x="315" y="979"/>
                    </a:lnTo>
                    <a:lnTo>
                      <a:pt x="313" y="999"/>
                    </a:lnTo>
                    <a:lnTo>
                      <a:pt x="318" y="1186"/>
                    </a:lnTo>
                    <a:lnTo>
                      <a:pt x="277" y="1509"/>
                    </a:lnTo>
                    <a:lnTo>
                      <a:pt x="266" y="1549"/>
                    </a:lnTo>
                    <a:lnTo>
                      <a:pt x="256" y="1603"/>
                    </a:lnTo>
                    <a:lnTo>
                      <a:pt x="249" y="1637"/>
                    </a:lnTo>
                    <a:lnTo>
                      <a:pt x="233" y="1615"/>
                    </a:lnTo>
                    <a:lnTo>
                      <a:pt x="215" y="1598"/>
                    </a:lnTo>
                    <a:lnTo>
                      <a:pt x="185" y="1582"/>
                    </a:lnTo>
                    <a:lnTo>
                      <a:pt x="159" y="1573"/>
                    </a:lnTo>
                    <a:lnTo>
                      <a:pt x="132" y="1571"/>
                    </a:lnTo>
                    <a:lnTo>
                      <a:pt x="120" y="1572"/>
                    </a:lnTo>
                    <a:lnTo>
                      <a:pt x="109" y="1573"/>
                    </a:lnTo>
                    <a:lnTo>
                      <a:pt x="101" y="1577"/>
                    </a:lnTo>
                    <a:lnTo>
                      <a:pt x="94" y="1583"/>
                    </a:lnTo>
                    <a:lnTo>
                      <a:pt x="81" y="1593"/>
                    </a:lnTo>
                    <a:lnTo>
                      <a:pt x="73" y="1605"/>
                    </a:lnTo>
                    <a:lnTo>
                      <a:pt x="56" y="1637"/>
                    </a:lnTo>
                    <a:lnTo>
                      <a:pt x="55" y="1637"/>
                    </a:lnTo>
                    <a:lnTo>
                      <a:pt x="37" y="1573"/>
                    </a:lnTo>
                    <a:lnTo>
                      <a:pt x="33" y="1539"/>
                    </a:lnTo>
                    <a:lnTo>
                      <a:pt x="28" y="1448"/>
                    </a:lnTo>
                    <a:lnTo>
                      <a:pt x="16" y="1326"/>
                    </a:lnTo>
                    <a:lnTo>
                      <a:pt x="9" y="1252"/>
                    </a:lnTo>
                    <a:lnTo>
                      <a:pt x="4" y="1131"/>
                    </a:lnTo>
                    <a:lnTo>
                      <a:pt x="0" y="1055"/>
                    </a:lnTo>
                    <a:lnTo>
                      <a:pt x="4" y="949"/>
                    </a:lnTo>
                    <a:lnTo>
                      <a:pt x="9" y="852"/>
                    </a:lnTo>
                    <a:lnTo>
                      <a:pt x="13" y="787"/>
                    </a:lnTo>
                    <a:lnTo>
                      <a:pt x="16" y="710"/>
                    </a:lnTo>
                    <a:lnTo>
                      <a:pt x="9" y="560"/>
                    </a:lnTo>
                    <a:lnTo>
                      <a:pt x="13" y="461"/>
                    </a:lnTo>
                    <a:lnTo>
                      <a:pt x="13" y="234"/>
                    </a:lnTo>
                    <a:lnTo>
                      <a:pt x="20" y="122"/>
                    </a:lnTo>
                    <a:lnTo>
                      <a:pt x="25" y="66"/>
                    </a:lnTo>
                    <a:lnTo>
                      <a:pt x="28" y="24"/>
                    </a:lnTo>
                    <a:lnTo>
                      <a:pt x="77" y="33"/>
                    </a:lnTo>
                    <a:lnTo>
                      <a:pt x="157" y="41"/>
                    </a:lnTo>
                    <a:lnTo>
                      <a:pt x="247" y="43"/>
                    </a:lnTo>
                    <a:lnTo>
                      <a:pt x="340" y="47"/>
                    </a:lnTo>
                    <a:lnTo>
                      <a:pt x="404" y="43"/>
                    </a:lnTo>
                    <a:lnTo>
                      <a:pt x="493" y="37"/>
                    </a:lnTo>
                    <a:lnTo>
                      <a:pt x="574" y="30"/>
                    </a:lnTo>
                    <a:lnTo>
                      <a:pt x="638" y="20"/>
                    </a:lnTo>
                    <a:lnTo>
                      <a:pt x="690" y="13"/>
                    </a:lnTo>
                    <a:lnTo>
                      <a:pt x="744" y="0"/>
                    </a:lnTo>
                    <a:lnTo>
                      <a:pt x="744" y="1"/>
                    </a:lnTo>
                    <a:lnTo>
                      <a:pt x="755" y="56"/>
                    </a:lnTo>
                    <a:lnTo>
                      <a:pt x="762" y="109"/>
                    </a:lnTo>
                    <a:lnTo>
                      <a:pt x="766" y="153"/>
                    </a:lnTo>
                    <a:lnTo>
                      <a:pt x="770" y="218"/>
                    </a:lnTo>
                    <a:lnTo>
                      <a:pt x="773" y="268"/>
                    </a:lnTo>
                    <a:lnTo>
                      <a:pt x="768" y="346"/>
                    </a:lnTo>
                    <a:lnTo>
                      <a:pt x="760" y="415"/>
                    </a:lnTo>
                    <a:lnTo>
                      <a:pt x="751" y="495"/>
                    </a:lnTo>
                    <a:lnTo>
                      <a:pt x="736" y="877"/>
                    </a:lnTo>
                    <a:lnTo>
                      <a:pt x="718" y="979"/>
                    </a:lnTo>
                    <a:lnTo>
                      <a:pt x="743" y="992"/>
                    </a:lnTo>
                    <a:lnTo>
                      <a:pt x="739" y="109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48" name="Freeform 490"/>
              <p:cNvSpPr>
                <a:spLocks/>
              </p:cNvSpPr>
              <p:nvPr/>
            </p:nvSpPr>
            <p:spPr bwMode="auto">
              <a:xfrm>
                <a:off x="3994" y="2937"/>
                <a:ext cx="402" cy="369"/>
              </a:xfrm>
              <a:custGeom>
                <a:avLst/>
                <a:gdLst>
                  <a:gd name="T0" fmla="*/ 2 w 1206"/>
                  <a:gd name="T1" fmla="*/ 1 h 1106"/>
                  <a:gd name="T2" fmla="*/ 1 w 1206"/>
                  <a:gd name="T3" fmla="*/ 1 h 1106"/>
                  <a:gd name="T4" fmla="*/ 1 w 1206"/>
                  <a:gd name="T5" fmla="*/ 2 h 1106"/>
                  <a:gd name="T6" fmla="*/ 0 w 1206"/>
                  <a:gd name="T7" fmla="*/ 2 h 1106"/>
                  <a:gd name="T8" fmla="*/ 0 w 1206"/>
                  <a:gd name="T9" fmla="*/ 3 h 1106"/>
                  <a:gd name="T10" fmla="*/ 0 w 1206"/>
                  <a:gd name="T11" fmla="*/ 3 h 1106"/>
                  <a:gd name="T12" fmla="*/ 0 w 1206"/>
                  <a:gd name="T13" fmla="*/ 3 h 1106"/>
                  <a:gd name="T14" fmla="*/ 0 w 1206"/>
                  <a:gd name="T15" fmla="*/ 4 h 1106"/>
                  <a:gd name="T16" fmla="*/ 0 w 1206"/>
                  <a:gd name="T17" fmla="*/ 5 h 1106"/>
                  <a:gd name="T18" fmla="*/ 1 w 1206"/>
                  <a:gd name="T19" fmla="*/ 6 h 1106"/>
                  <a:gd name="T20" fmla="*/ 0 w 1206"/>
                  <a:gd name="T21" fmla="*/ 8 h 1106"/>
                  <a:gd name="T22" fmla="*/ 0 w 1206"/>
                  <a:gd name="T23" fmla="*/ 9 h 1106"/>
                  <a:gd name="T24" fmla="*/ 1 w 1206"/>
                  <a:gd name="T25" fmla="*/ 8 h 1106"/>
                  <a:gd name="T26" fmla="*/ 2 w 1206"/>
                  <a:gd name="T27" fmla="*/ 6 h 1106"/>
                  <a:gd name="T28" fmla="*/ 2 w 1206"/>
                  <a:gd name="T29" fmla="*/ 6 h 1106"/>
                  <a:gd name="T30" fmla="*/ 2 w 1206"/>
                  <a:gd name="T31" fmla="*/ 5 h 1106"/>
                  <a:gd name="T32" fmla="*/ 2 w 1206"/>
                  <a:gd name="T33" fmla="*/ 7 h 1106"/>
                  <a:gd name="T34" fmla="*/ 3 w 1206"/>
                  <a:gd name="T35" fmla="*/ 8 h 1106"/>
                  <a:gd name="T36" fmla="*/ 3 w 1206"/>
                  <a:gd name="T37" fmla="*/ 8 h 1106"/>
                  <a:gd name="T38" fmla="*/ 3 w 1206"/>
                  <a:gd name="T39" fmla="*/ 10 h 1106"/>
                  <a:gd name="T40" fmla="*/ 3 w 1206"/>
                  <a:gd name="T41" fmla="*/ 11 h 1106"/>
                  <a:gd name="T42" fmla="*/ 3 w 1206"/>
                  <a:gd name="T43" fmla="*/ 12 h 1106"/>
                  <a:gd name="T44" fmla="*/ 2 w 1206"/>
                  <a:gd name="T45" fmla="*/ 13 h 1106"/>
                  <a:gd name="T46" fmla="*/ 3 w 1206"/>
                  <a:gd name="T47" fmla="*/ 14 h 1106"/>
                  <a:gd name="T48" fmla="*/ 5 w 1206"/>
                  <a:gd name="T49" fmla="*/ 14 h 1106"/>
                  <a:gd name="T50" fmla="*/ 7 w 1206"/>
                  <a:gd name="T51" fmla="*/ 14 h 1106"/>
                  <a:gd name="T52" fmla="*/ 9 w 1206"/>
                  <a:gd name="T53" fmla="*/ 13 h 1106"/>
                  <a:gd name="T54" fmla="*/ 11 w 1206"/>
                  <a:gd name="T55" fmla="*/ 13 h 1106"/>
                  <a:gd name="T56" fmla="*/ 11 w 1206"/>
                  <a:gd name="T57" fmla="*/ 13 h 1106"/>
                  <a:gd name="T58" fmla="*/ 11 w 1206"/>
                  <a:gd name="T59" fmla="*/ 12 h 1106"/>
                  <a:gd name="T60" fmla="*/ 11 w 1206"/>
                  <a:gd name="T61" fmla="*/ 11 h 1106"/>
                  <a:gd name="T62" fmla="*/ 11 w 1206"/>
                  <a:gd name="T63" fmla="*/ 10 h 1106"/>
                  <a:gd name="T64" fmla="*/ 11 w 1206"/>
                  <a:gd name="T65" fmla="*/ 9 h 1106"/>
                  <a:gd name="T66" fmla="*/ 11 w 1206"/>
                  <a:gd name="T67" fmla="*/ 8 h 1106"/>
                  <a:gd name="T68" fmla="*/ 11 w 1206"/>
                  <a:gd name="T69" fmla="*/ 8 h 1106"/>
                  <a:gd name="T70" fmla="*/ 11 w 1206"/>
                  <a:gd name="T71" fmla="*/ 6 h 1106"/>
                  <a:gd name="T72" fmla="*/ 13 w 1206"/>
                  <a:gd name="T73" fmla="*/ 9 h 1106"/>
                  <a:gd name="T74" fmla="*/ 13 w 1206"/>
                  <a:gd name="T75" fmla="*/ 9 h 1106"/>
                  <a:gd name="T76" fmla="*/ 13 w 1206"/>
                  <a:gd name="T77" fmla="*/ 8 h 1106"/>
                  <a:gd name="T78" fmla="*/ 13 w 1206"/>
                  <a:gd name="T79" fmla="*/ 7 h 1106"/>
                  <a:gd name="T80" fmla="*/ 13 w 1206"/>
                  <a:gd name="T81" fmla="*/ 7 h 1106"/>
                  <a:gd name="T82" fmla="*/ 14 w 1206"/>
                  <a:gd name="T83" fmla="*/ 6 h 1106"/>
                  <a:gd name="T84" fmla="*/ 14 w 1206"/>
                  <a:gd name="T85" fmla="*/ 6 h 1106"/>
                  <a:gd name="T86" fmla="*/ 15 w 1206"/>
                  <a:gd name="T87" fmla="*/ 6 h 1106"/>
                  <a:gd name="T88" fmla="*/ 14 w 1206"/>
                  <a:gd name="T89" fmla="*/ 5 h 1106"/>
                  <a:gd name="T90" fmla="*/ 14 w 1206"/>
                  <a:gd name="T91" fmla="*/ 3 h 1106"/>
                  <a:gd name="T92" fmla="*/ 13 w 1206"/>
                  <a:gd name="T93" fmla="*/ 2 h 1106"/>
                  <a:gd name="T94" fmla="*/ 12 w 1206"/>
                  <a:gd name="T95" fmla="*/ 2 h 1106"/>
                  <a:gd name="T96" fmla="*/ 11 w 1206"/>
                  <a:gd name="T97" fmla="*/ 1 h 1106"/>
                  <a:gd name="T98" fmla="*/ 9 w 1206"/>
                  <a:gd name="T99" fmla="*/ 0 h 1106"/>
                  <a:gd name="T100" fmla="*/ 9 w 1206"/>
                  <a:gd name="T101" fmla="*/ 1 h 1106"/>
                  <a:gd name="T102" fmla="*/ 8 w 1206"/>
                  <a:gd name="T103" fmla="*/ 2 h 1106"/>
                  <a:gd name="T104" fmla="*/ 7 w 1206"/>
                  <a:gd name="T105" fmla="*/ 3 h 1106"/>
                  <a:gd name="T106" fmla="*/ 6 w 1206"/>
                  <a:gd name="T107" fmla="*/ 3 h 1106"/>
                  <a:gd name="T108" fmla="*/ 6 w 1206"/>
                  <a:gd name="T109" fmla="*/ 3 h 1106"/>
                  <a:gd name="T110" fmla="*/ 5 w 1206"/>
                  <a:gd name="T111" fmla="*/ 2 h 1106"/>
                  <a:gd name="T112" fmla="*/ 5 w 1206"/>
                  <a:gd name="T113" fmla="*/ 1 h 110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206"/>
                  <a:gd name="T172" fmla="*/ 0 h 1106"/>
                  <a:gd name="T173" fmla="*/ 1206 w 1206"/>
                  <a:gd name="T174" fmla="*/ 1106 h 110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206" h="1106">
                    <a:moveTo>
                      <a:pt x="407" y="0"/>
                    </a:moveTo>
                    <a:lnTo>
                      <a:pt x="171" y="77"/>
                    </a:lnTo>
                    <a:lnTo>
                      <a:pt x="131" y="92"/>
                    </a:lnTo>
                    <a:lnTo>
                      <a:pt x="106" y="105"/>
                    </a:lnTo>
                    <a:lnTo>
                      <a:pt x="78" y="124"/>
                    </a:lnTo>
                    <a:lnTo>
                      <a:pt x="64" y="136"/>
                    </a:lnTo>
                    <a:lnTo>
                      <a:pt x="41" y="158"/>
                    </a:lnTo>
                    <a:lnTo>
                      <a:pt x="27" y="177"/>
                    </a:lnTo>
                    <a:lnTo>
                      <a:pt x="18" y="197"/>
                    </a:lnTo>
                    <a:lnTo>
                      <a:pt x="6" y="224"/>
                    </a:lnTo>
                    <a:lnTo>
                      <a:pt x="0" y="256"/>
                    </a:lnTo>
                    <a:lnTo>
                      <a:pt x="1" y="263"/>
                    </a:lnTo>
                    <a:lnTo>
                      <a:pt x="8" y="272"/>
                    </a:lnTo>
                    <a:lnTo>
                      <a:pt x="16" y="283"/>
                    </a:lnTo>
                    <a:lnTo>
                      <a:pt x="21" y="301"/>
                    </a:lnTo>
                    <a:lnTo>
                      <a:pt x="27" y="321"/>
                    </a:lnTo>
                    <a:lnTo>
                      <a:pt x="33" y="350"/>
                    </a:lnTo>
                    <a:lnTo>
                      <a:pt x="39" y="382"/>
                    </a:lnTo>
                    <a:lnTo>
                      <a:pt x="45" y="467"/>
                    </a:lnTo>
                    <a:lnTo>
                      <a:pt x="47" y="513"/>
                    </a:lnTo>
                    <a:lnTo>
                      <a:pt x="44" y="579"/>
                    </a:lnTo>
                    <a:lnTo>
                      <a:pt x="39" y="619"/>
                    </a:lnTo>
                    <a:lnTo>
                      <a:pt x="31" y="654"/>
                    </a:lnTo>
                    <a:lnTo>
                      <a:pt x="16" y="693"/>
                    </a:lnTo>
                    <a:lnTo>
                      <a:pt x="16" y="694"/>
                    </a:lnTo>
                    <a:lnTo>
                      <a:pt x="69" y="635"/>
                    </a:lnTo>
                    <a:lnTo>
                      <a:pt x="111" y="581"/>
                    </a:lnTo>
                    <a:lnTo>
                      <a:pt x="145" y="525"/>
                    </a:lnTo>
                    <a:lnTo>
                      <a:pt x="158" y="503"/>
                    </a:lnTo>
                    <a:lnTo>
                      <a:pt x="158" y="481"/>
                    </a:lnTo>
                    <a:lnTo>
                      <a:pt x="158" y="470"/>
                    </a:lnTo>
                    <a:lnTo>
                      <a:pt x="158" y="439"/>
                    </a:lnTo>
                    <a:lnTo>
                      <a:pt x="158" y="503"/>
                    </a:lnTo>
                    <a:lnTo>
                      <a:pt x="166" y="534"/>
                    </a:lnTo>
                    <a:lnTo>
                      <a:pt x="188" y="581"/>
                    </a:lnTo>
                    <a:lnTo>
                      <a:pt x="212" y="620"/>
                    </a:lnTo>
                    <a:lnTo>
                      <a:pt x="212" y="631"/>
                    </a:lnTo>
                    <a:lnTo>
                      <a:pt x="210" y="676"/>
                    </a:lnTo>
                    <a:lnTo>
                      <a:pt x="206" y="736"/>
                    </a:lnTo>
                    <a:lnTo>
                      <a:pt x="210" y="783"/>
                    </a:lnTo>
                    <a:lnTo>
                      <a:pt x="215" y="822"/>
                    </a:lnTo>
                    <a:lnTo>
                      <a:pt x="219" y="857"/>
                    </a:lnTo>
                    <a:lnTo>
                      <a:pt x="222" y="891"/>
                    </a:lnTo>
                    <a:lnTo>
                      <a:pt x="219" y="944"/>
                    </a:lnTo>
                    <a:lnTo>
                      <a:pt x="210" y="988"/>
                    </a:lnTo>
                    <a:lnTo>
                      <a:pt x="196" y="1082"/>
                    </a:lnTo>
                    <a:lnTo>
                      <a:pt x="196" y="1085"/>
                    </a:lnTo>
                    <a:lnTo>
                      <a:pt x="245" y="1093"/>
                    </a:lnTo>
                    <a:lnTo>
                      <a:pt x="325" y="1100"/>
                    </a:lnTo>
                    <a:lnTo>
                      <a:pt x="415" y="1102"/>
                    </a:lnTo>
                    <a:lnTo>
                      <a:pt x="508" y="1106"/>
                    </a:lnTo>
                    <a:lnTo>
                      <a:pt x="572" y="1102"/>
                    </a:lnTo>
                    <a:lnTo>
                      <a:pt x="661" y="1098"/>
                    </a:lnTo>
                    <a:lnTo>
                      <a:pt x="742" y="1089"/>
                    </a:lnTo>
                    <a:lnTo>
                      <a:pt x="806" y="1079"/>
                    </a:lnTo>
                    <a:lnTo>
                      <a:pt x="858" y="1073"/>
                    </a:lnTo>
                    <a:lnTo>
                      <a:pt x="912" y="1059"/>
                    </a:lnTo>
                    <a:lnTo>
                      <a:pt x="915" y="1019"/>
                    </a:lnTo>
                    <a:lnTo>
                      <a:pt x="911" y="976"/>
                    </a:lnTo>
                    <a:lnTo>
                      <a:pt x="899" y="933"/>
                    </a:lnTo>
                    <a:lnTo>
                      <a:pt x="894" y="901"/>
                    </a:lnTo>
                    <a:lnTo>
                      <a:pt x="888" y="857"/>
                    </a:lnTo>
                    <a:lnTo>
                      <a:pt x="890" y="824"/>
                    </a:lnTo>
                    <a:lnTo>
                      <a:pt x="894" y="806"/>
                    </a:lnTo>
                    <a:lnTo>
                      <a:pt x="897" y="782"/>
                    </a:lnTo>
                    <a:lnTo>
                      <a:pt x="897" y="760"/>
                    </a:lnTo>
                    <a:lnTo>
                      <a:pt x="897" y="727"/>
                    </a:lnTo>
                    <a:lnTo>
                      <a:pt x="894" y="685"/>
                    </a:lnTo>
                    <a:lnTo>
                      <a:pt x="890" y="654"/>
                    </a:lnTo>
                    <a:lnTo>
                      <a:pt x="888" y="620"/>
                    </a:lnTo>
                    <a:lnTo>
                      <a:pt x="888" y="600"/>
                    </a:lnTo>
                    <a:lnTo>
                      <a:pt x="894" y="490"/>
                    </a:lnTo>
                    <a:lnTo>
                      <a:pt x="1047" y="732"/>
                    </a:lnTo>
                    <a:lnTo>
                      <a:pt x="1049" y="731"/>
                    </a:lnTo>
                    <a:lnTo>
                      <a:pt x="1055" y="718"/>
                    </a:lnTo>
                    <a:lnTo>
                      <a:pt x="1060" y="691"/>
                    </a:lnTo>
                    <a:lnTo>
                      <a:pt x="1063" y="676"/>
                    </a:lnTo>
                    <a:lnTo>
                      <a:pt x="1068" y="632"/>
                    </a:lnTo>
                    <a:lnTo>
                      <a:pt x="1070" y="587"/>
                    </a:lnTo>
                    <a:lnTo>
                      <a:pt x="1073" y="573"/>
                    </a:lnTo>
                    <a:lnTo>
                      <a:pt x="1081" y="556"/>
                    </a:lnTo>
                    <a:lnTo>
                      <a:pt x="1090" y="536"/>
                    </a:lnTo>
                    <a:lnTo>
                      <a:pt x="1102" y="520"/>
                    </a:lnTo>
                    <a:lnTo>
                      <a:pt x="1116" y="505"/>
                    </a:lnTo>
                    <a:lnTo>
                      <a:pt x="1132" y="494"/>
                    </a:lnTo>
                    <a:lnTo>
                      <a:pt x="1149" y="485"/>
                    </a:lnTo>
                    <a:lnTo>
                      <a:pt x="1166" y="476"/>
                    </a:lnTo>
                    <a:lnTo>
                      <a:pt x="1187" y="469"/>
                    </a:lnTo>
                    <a:lnTo>
                      <a:pt x="1206" y="466"/>
                    </a:lnTo>
                    <a:lnTo>
                      <a:pt x="1162" y="374"/>
                    </a:lnTo>
                    <a:lnTo>
                      <a:pt x="1133" y="309"/>
                    </a:lnTo>
                    <a:lnTo>
                      <a:pt x="1107" y="264"/>
                    </a:lnTo>
                    <a:lnTo>
                      <a:pt x="1076" y="204"/>
                    </a:lnTo>
                    <a:lnTo>
                      <a:pt x="1060" y="179"/>
                    </a:lnTo>
                    <a:lnTo>
                      <a:pt x="1041" y="159"/>
                    </a:lnTo>
                    <a:lnTo>
                      <a:pt x="998" y="127"/>
                    </a:lnTo>
                    <a:lnTo>
                      <a:pt x="951" y="101"/>
                    </a:lnTo>
                    <a:lnTo>
                      <a:pt x="885" y="73"/>
                    </a:lnTo>
                    <a:lnTo>
                      <a:pt x="721" y="14"/>
                    </a:lnTo>
                    <a:lnTo>
                      <a:pt x="696" y="0"/>
                    </a:lnTo>
                    <a:lnTo>
                      <a:pt x="703" y="94"/>
                    </a:lnTo>
                    <a:lnTo>
                      <a:pt x="690" y="119"/>
                    </a:lnTo>
                    <a:lnTo>
                      <a:pt x="670" y="149"/>
                    </a:lnTo>
                    <a:lnTo>
                      <a:pt x="634" y="195"/>
                    </a:lnTo>
                    <a:lnTo>
                      <a:pt x="611" y="219"/>
                    </a:lnTo>
                    <a:lnTo>
                      <a:pt x="585" y="242"/>
                    </a:lnTo>
                    <a:lnTo>
                      <a:pt x="533" y="292"/>
                    </a:lnTo>
                    <a:lnTo>
                      <a:pt x="501" y="264"/>
                    </a:lnTo>
                    <a:lnTo>
                      <a:pt x="473" y="239"/>
                    </a:lnTo>
                    <a:lnTo>
                      <a:pt x="449" y="215"/>
                    </a:lnTo>
                    <a:lnTo>
                      <a:pt x="436" y="198"/>
                    </a:lnTo>
                    <a:lnTo>
                      <a:pt x="403" y="137"/>
                    </a:lnTo>
                    <a:lnTo>
                      <a:pt x="383" y="88"/>
                    </a:lnTo>
                    <a:lnTo>
                      <a:pt x="373" y="47"/>
                    </a:lnTo>
                    <a:lnTo>
                      <a:pt x="407"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49" name="Freeform 491"/>
              <p:cNvSpPr>
                <a:spLocks/>
              </p:cNvSpPr>
              <p:nvPr/>
            </p:nvSpPr>
            <p:spPr bwMode="auto">
              <a:xfrm>
                <a:off x="4197" y="3818"/>
                <a:ext cx="128" cy="61"/>
              </a:xfrm>
              <a:custGeom>
                <a:avLst/>
                <a:gdLst>
                  <a:gd name="T0" fmla="*/ 3 w 384"/>
                  <a:gd name="T1" fmla="*/ 0 h 184"/>
                  <a:gd name="T2" fmla="*/ 3 w 384"/>
                  <a:gd name="T3" fmla="*/ 0 h 184"/>
                  <a:gd name="T4" fmla="*/ 3 w 384"/>
                  <a:gd name="T5" fmla="*/ 0 h 184"/>
                  <a:gd name="T6" fmla="*/ 4 w 384"/>
                  <a:gd name="T7" fmla="*/ 0 h 184"/>
                  <a:gd name="T8" fmla="*/ 4 w 384"/>
                  <a:gd name="T9" fmla="*/ 1 h 184"/>
                  <a:gd name="T10" fmla="*/ 4 w 384"/>
                  <a:gd name="T11" fmla="*/ 1 h 184"/>
                  <a:gd name="T12" fmla="*/ 4 w 384"/>
                  <a:gd name="T13" fmla="*/ 1 h 184"/>
                  <a:gd name="T14" fmla="*/ 5 w 384"/>
                  <a:gd name="T15" fmla="*/ 1 h 184"/>
                  <a:gd name="T16" fmla="*/ 5 w 384"/>
                  <a:gd name="T17" fmla="*/ 1 h 184"/>
                  <a:gd name="T18" fmla="*/ 4 w 384"/>
                  <a:gd name="T19" fmla="*/ 1 h 184"/>
                  <a:gd name="T20" fmla="*/ 4 w 384"/>
                  <a:gd name="T21" fmla="*/ 2 h 184"/>
                  <a:gd name="T22" fmla="*/ 4 w 384"/>
                  <a:gd name="T23" fmla="*/ 2 h 184"/>
                  <a:gd name="T24" fmla="*/ 4 w 384"/>
                  <a:gd name="T25" fmla="*/ 2 h 184"/>
                  <a:gd name="T26" fmla="*/ 4 w 384"/>
                  <a:gd name="T27" fmla="*/ 2 h 184"/>
                  <a:gd name="T28" fmla="*/ 3 w 384"/>
                  <a:gd name="T29" fmla="*/ 2 h 184"/>
                  <a:gd name="T30" fmla="*/ 3 w 384"/>
                  <a:gd name="T31" fmla="*/ 2 h 184"/>
                  <a:gd name="T32" fmla="*/ 2 w 384"/>
                  <a:gd name="T33" fmla="*/ 2 h 184"/>
                  <a:gd name="T34" fmla="*/ 2 w 384"/>
                  <a:gd name="T35" fmla="*/ 2 h 184"/>
                  <a:gd name="T36" fmla="*/ 2 w 384"/>
                  <a:gd name="T37" fmla="*/ 2 h 184"/>
                  <a:gd name="T38" fmla="*/ 1 w 384"/>
                  <a:gd name="T39" fmla="*/ 2 h 184"/>
                  <a:gd name="T40" fmla="*/ 0 w 384"/>
                  <a:gd name="T41" fmla="*/ 2 h 184"/>
                  <a:gd name="T42" fmla="*/ 0 w 384"/>
                  <a:gd name="T43" fmla="*/ 2 h 184"/>
                  <a:gd name="T44" fmla="*/ 0 w 384"/>
                  <a:gd name="T45" fmla="*/ 2 h 184"/>
                  <a:gd name="T46" fmla="*/ 0 w 384"/>
                  <a:gd name="T47" fmla="*/ 2 h 184"/>
                  <a:gd name="T48" fmla="*/ 0 w 384"/>
                  <a:gd name="T49" fmla="*/ 1 h 184"/>
                  <a:gd name="T50" fmla="*/ 3 w 384"/>
                  <a:gd name="T51" fmla="*/ 0 h 184"/>
                  <a:gd name="T52" fmla="*/ 3 w 384"/>
                  <a:gd name="T53" fmla="*/ 0 h 1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4"/>
                  <a:gd name="T82" fmla="*/ 0 h 184"/>
                  <a:gd name="T83" fmla="*/ 384 w 384"/>
                  <a:gd name="T84" fmla="*/ 184 h 18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4" h="184">
                    <a:moveTo>
                      <a:pt x="248" y="0"/>
                    </a:moveTo>
                    <a:lnTo>
                      <a:pt x="258" y="6"/>
                    </a:lnTo>
                    <a:lnTo>
                      <a:pt x="275" y="15"/>
                    </a:lnTo>
                    <a:lnTo>
                      <a:pt x="291" y="29"/>
                    </a:lnTo>
                    <a:lnTo>
                      <a:pt x="313" y="48"/>
                    </a:lnTo>
                    <a:lnTo>
                      <a:pt x="331" y="61"/>
                    </a:lnTo>
                    <a:lnTo>
                      <a:pt x="358" y="74"/>
                    </a:lnTo>
                    <a:lnTo>
                      <a:pt x="384" y="82"/>
                    </a:lnTo>
                    <a:lnTo>
                      <a:pt x="373" y="95"/>
                    </a:lnTo>
                    <a:lnTo>
                      <a:pt x="363" y="110"/>
                    </a:lnTo>
                    <a:lnTo>
                      <a:pt x="347" y="128"/>
                    </a:lnTo>
                    <a:lnTo>
                      <a:pt x="327" y="160"/>
                    </a:lnTo>
                    <a:lnTo>
                      <a:pt x="313" y="184"/>
                    </a:lnTo>
                    <a:lnTo>
                      <a:pt x="288" y="179"/>
                    </a:lnTo>
                    <a:lnTo>
                      <a:pt x="261" y="172"/>
                    </a:lnTo>
                    <a:lnTo>
                      <a:pt x="234" y="163"/>
                    </a:lnTo>
                    <a:lnTo>
                      <a:pt x="197" y="163"/>
                    </a:lnTo>
                    <a:lnTo>
                      <a:pt x="169" y="166"/>
                    </a:lnTo>
                    <a:lnTo>
                      <a:pt x="129" y="166"/>
                    </a:lnTo>
                    <a:lnTo>
                      <a:pt x="79" y="163"/>
                    </a:lnTo>
                    <a:lnTo>
                      <a:pt x="40" y="160"/>
                    </a:lnTo>
                    <a:lnTo>
                      <a:pt x="22" y="159"/>
                    </a:lnTo>
                    <a:lnTo>
                      <a:pt x="14" y="156"/>
                    </a:lnTo>
                    <a:lnTo>
                      <a:pt x="9" y="149"/>
                    </a:lnTo>
                    <a:lnTo>
                      <a:pt x="0" y="88"/>
                    </a:lnTo>
                    <a:lnTo>
                      <a:pt x="248" y="2"/>
                    </a:lnTo>
                    <a:lnTo>
                      <a:pt x="248"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50" name="Freeform 492"/>
              <p:cNvSpPr>
                <a:spLocks/>
              </p:cNvSpPr>
              <p:nvPr/>
            </p:nvSpPr>
            <p:spPr bwMode="auto">
              <a:xfrm>
                <a:off x="3834" y="3850"/>
                <a:ext cx="32" cy="26"/>
              </a:xfrm>
              <a:custGeom>
                <a:avLst/>
                <a:gdLst>
                  <a:gd name="T0" fmla="*/ 1 w 95"/>
                  <a:gd name="T1" fmla="*/ 1 h 77"/>
                  <a:gd name="T2" fmla="*/ 1 w 95"/>
                  <a:gd name="T3" fmla="*/ 1 h 77"/>
                  <a:gd name="T4" fmla="*/ 1 w 95"/>
                  <a:gd name="T5" fmla="*/ 1 h 77"/>
                  <a:gd name="T6" fmla="*/ 0 w 95"/>
                  <a:gd name="T7" fmla="*/ 1 h 77"/>
                  <a:gd name="T8" fmla="*/ 0 w 95"/>
                  <a:gd name="T9" fmla="*/ 1 h 77"/>
                  <a:gd name="T10" fmla="*/ 0 w 95"/>
                  <a:gd name="T11" fmla="*/ 1 h 77"/>
                  <a:gd name="T12" fmla="*/ 0 w 95"/>
                  <a:gd name="T13" fmla="*/ 1 h 77"/>
                  <a:gd name="T14" fmla="*/ 0 w 95"/>
                  <a:gd name="T15" fmla="*/ 1 h 77"/>
                  <a:gd name="T16" fmla="*/ 0 w 95"/>
                  <a:gd name="T17" fmla="*/ 1 h 77"/>
                  <a:gd name="T18" fmla="*/ 0 w 95"/>
                  <a:gd name="T19" fmla="*/ 1 h 77"/>
                  <a:gd name="T20" fmla="*/ 0 w 95"/>
                  <a:gd name="T21" fmla="*/ 0 h 77"/>
                  <a:gd name="T22" fmla="*/ 0 w 95"/>
                  <a:gd name="T23" fmla="*/ 0 h 77"/>
                  <a:gd name="T24" fmla="*/ 1 w 95"/>
                  <a:gd name="T25" fmla="*/ 0 h 77"/>
                  <a:gd name="T26" fmla="*/ 1 w 95"/>
                  <a:gd name="T27" fmla="*/ 0 h 77"/>
                  <a:gd name="T28" fmla="*/ 1 w 95"/>
                  <a:gd name="T29" fmla="*/ 0 h 77"/>
                  <a:gd name="T30" fmla="*/ 1 w 95"/>
                  <a:gd name="T31" fmla="*/ 0 h 77"/>
                  <a:gd name="T32" fmla="*/ 1 w 95"/>
                  <a:gd name="T33" fmla="*/ 0 h 77"/>
                  <a:gd name="T34" fmla="*/ 1 w 95"/>
                  <a:gd name="T35" fmla="*/ 1 h 77"/>
                  <a:gd name="T36" fmla="*/ 1 w 95"/>
                  <a:gd name="T37" fmla="*/ 1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95"/>
                  <a:gd name="T58" fmla="*/ 0 h 77"/>
                  <a:gd name="T59" fmla="*/ 95 w 95"/>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95" h="77">
                    <a:moveTo>
                      <a:pt x="88" y="56"/>
                    </a:moveTo>
                    <a:lnTo>
                      <a:pt x="82" y="65"/>
                    </a:lnTo>
                    <a:lnTo>
                      <a:pt x="48" y="74"/>
                    </a:lnTo>
                    <a:lnTo>
                      <a:pt x="22" y="77"/>
                    </a:lnTo>
                    <a:lnTo>
                      <a:pt x="13" y="75"/>
                    </a:lnTo>
                    <a:lnTo>
                      <a:pt x="6" y="71"/>
                    </a:lnTo>
                    <a:lnTo>
                      <a:pt x="1" y="65"/>
                    </a:lnTo>
                    <a:lnTo>
                      <a:pt x="0" y="59"/>
                    </a:lnTo>
                    <a:lnTo>
                      <a:pt x="2" y="52"/>
                    </a:lnTo>
                    <a:lnTo>
                      <a:pt x="9" y="45"/>
                    </a:lnTo>
                    <a:lnTo>
                      <a:pt x="15" y="39"/>
                    </a:lnTo>
                    <a:lnTo>
                      <a:pt x="33" y="30"/>
                    </a:lnTo>
                    <a:lnTo>
                      <a:pt x="53" y="21"/>
                    </a:lnTo>
                    <a:lnTo>
                      <a:pt x="76" y="11"/>
                    </a:lnTo>
                    <a:lnTo>
                      <a:pt x="95" y="0"/>
                    </a:lnTo>
                    <a:lnTo>
                      <a:pt x="93" y="18"/>
                    </a:lnTo>
                    <a:lnTo>
                      <a:pt x="90" y="35"/>
                    </a:lnTo>
                    <a:lnTo>
                      <a:pt x="89" y="48"/>
                    </a:lnTo>
                    <a:lnTo>
                      <a:pt x="88" y="5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51" name="Freeform 493"/>
              <p:cNvSpPr>
                <a:spLocks/>
              </p:cNvSpPr>
              <p:nvPr/>
            </p:nvSpPr>
            <p:spPr bwMode="auto">
              <a:xfrm>
                <a:off x="4450" y="3842"/>
                <a:ext cx="51" cy="38"/>
              </a:xfrm>
              <a:custGeom>
                <a:avLst/>
                <a:gdLst>
                  <a:gd name="T0" fmla="*/ 2 w 154"/>
                  <a:gd name="T1" fmla="*/ 1 h 116"/>
                  <a:gd name="T2" fmla="*/ 2 w 154"/>
                  <a:gd name="T3" fmla="*/ 1 h 116"/>
                  <a:gd name="T4" fmla="*/ 2 w 154"/>
                  <a:gd name="T5" fmla="*/ 1 h 116"/>
                  <a:gd name="T6" fmla="*/ 2 w 154"/>
                  <a:gd name="T7" fmla="*/ 1 h 116"/>
                  <a:gd name="T8" fmla="*/ 2 w 154"/>
                  <a:gd name="T9" fmla="*/ 1 h 116"/>
                  <a:gd name="T10" fmla="*/ 1 w 154"/>
                  <a:gd name="T11" fmla="*/ 1 h 116"/>
                  <a:gd name="T12" fmla="*/ 1 w 154"/>
                  <a:gd name="T13" fmla="*/ 1 h 116"/>
                  <a:gd name="T14" fmla="*/ 1 w 154"/>
                  <a:gd name="T15" fmla="*/ 1 h 116"/>
                  <a:gd name="T16" fmla="*/ 1 w 154"/>
                  <a:gd name="T17" fmla="*/ 1 h 116"/>
                  <a:gd name="T18" fmla="*/ 1 w 154"/>
                  <a:gd name="T19" fmla="*/ 1 h 116"/>
                  <a:gd name="T20" fmla="*/ 1 w 154"/>
                  <a:gd name="T21" fmla="*/ 1 h 116"/>
                  <a:gd name="T22" fmla="*/ 0 w 154"/>
                  <a:gd name="T23" fmla="*/ 1 h 116"/>
                  <a:gd name="T24" fmla="*/ 0 w 154"/>
                  <a:gd name="T25" fmla="*/ 1 h 116"/>
                  <a:gd name="T26" fmla="*/ 0 w 154"/>
                  <a:gd name="T27" fmla="*/ 1 h 116"/>
                  <a:gd name="T28" fmla="*/ 0 w 154"/>
                  <a:gd name="T29" fmla="*/ 0 h 116"/>
                  <a:gd name="T30" fmla="*/ 0 w 154"/>
                  <a:gd name="T31" fmla="*/ 0 h 116"/>
                  <a:gd name="T32" fmla="*/ 0 w 154"/>
                  <a:gd name="T33" fmla="*/ 0 h 116"/>
                  <a:gd name="T34" fmla="*/ 0 w 154"/>
                  <a:gd name="T35" fmla="*/ 0 h 116"/>
                  <a:gd name="T36" fmla="*/ 0 w 154"/>
                  <a:gd name="T37" fmla="*/ 0 h 116"/>
                  <a:gd name="T38" fmla="*/ 1 w 154"/>
                  <a:gd name="T39" fmla="*/ 0 h 116"/>
                  <a:gd name="T40" fmla="*/ 1 w 154"/>
                  <a:gd name="T41" fmla="*/ 0 h 116"/>
                  <a:gd name="T42" fmla="*/ 1 w 154"/>
                  <a:gd name="T43" fmla="*/ 0 h 116"/>
                  <a:gd name="T44" fmla="*/ 1 w 154"/>
                  <a:gd name="T45" fmla="*/ 0 h 116"/>
                  <a:gd name="T46" fmla="*/ 1 w 154"/>
                  <a:gd name="T47" fmla="*/ 0 h 116"/>
                  <a:gd name="T48" fmla="*/ 1 w 154"/>
                  <a:gd name="T49" fmla="*/ 0 h 116"/>
                  <a:gd name="T50" fmla="*/ 2 w 154"/>
                  <a:gd name="T51" fmla="*/ 1 h 116"/>
                  <a:gd name="T52" fmla="*/ 2 w 154"/>
                  <a:gd name="T53" fmla="*/ 1 h 11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54"/>
                  <a:gd name="T82" fmla="*/ 0 h 116"/>
                  <a:gd name="T83" fmla="*/ 154 w 154"/>
                  <a:gd name="T84" fmla="*/ 116 h 11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54" h="116">
                    <a:moveTo>
                      <a:pt x="153" y="81"/>
                    </a:moveTo>
                    <a:lnTo>
                      <a:pt x="154" y="90"/>
                    </a:lnTo>
                    <a:lnTo>
                      <a:pt x="149" y="101"/>
                    </a:lnTo>
                    <a:lnTo>
                      <a:pt x="143" y="107"/>
                    </a:lnTo>
                    <a:lnTo>
                      <a:pt x="139" y="110"/>
                    </a:lnTo>
                    <a:lnTo>
                      <a:pt x="119" y="115"/>
                    </a:lnTo>
                    <a:lnTo>
                      <a:pt x="102" y="116"/>
                    </a:lnTo>
                    <a:lnTo>
                      <a:pt x="86" y="116"/>
                    </a:lnTo>
                    <a:lnTo>
                      <a:pt x="74" y="114"/>
                    </a:lnTo>
                    <a:lnTo>
                      <a:pt x="63" y="109"/>
                    </a:lnTo>
                    <a:lnTo>
                      <a:pt x="50" y="102"/>
                    </a:lnTo>
                    <a:lnTo>
                      <a:pt x="36" y="91"/>
                    </a:lnTo>
                    <a:lnTo>
                      <a:pt x="7" y="61"/>
                    </a:lnTo>
                    <a:lnTo>
                      <a:pt x="2" y="49"/>
                    </a:lnTo>
                    <a:lnTo>
                      <a:pt x="0" y="37"/>
                    </a:lnTo>
                    <a:lnTo>
                      <a:pt x="4" y="17"/>
                    </a:lnTo>
                    <a:lnTo>
                      <a:pt x="14" y="9"/>
                    </a:lnTo>
                    <a:lnTo>
                      <a:pt x="24" y="4"/>
                    </a:lnTo>
                    <a:lnTo>
                      <a:pt x="36" y="2"/>
                    </a:lnTo>
                    <a:lnTo>
                      <a:pt x="62" y="0"/>
                    </a:lnTo>
                    <a:lnTo>
                      <a:pt x="80" y="3"/>
                    </a:lnTo>
                    <a:lnTo>
                      <a:pt x="102" y="9"/>
                    </a:lnTo>
                    <a:lnTo>
                      <a:pt x="107" y="25"/>
                    </a:lnTo>
                    <a:lnTo>
                      <a:pt x="111" y="33"/>
                    </a:lnTo>
                    <a:lnTo>
                      <a:pt x="116" y="40"/>
                    </a:lnTo>
                    <a:lnTo>
                      <a:pt x="153" y="80"/>
                    </a:lnTo>
                    <a:lnTo>
                      <a:pt x="153" y="81"/>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52" name="Freeform 494"/>
              <p:cNvSpPr>
                <a:spLocks/>
              </p:cNvSpPr>
              <p:nvPr/>
            </p:nvSpPr>
            <p:spPr bwMode="auto">
              <a:xfrm>
                <a:off x="4310" y="3842"/>
                <a:ext cx="52" cy="42"/>
              </a:xfrm>
              <a:custGeom>
                <a:avLst/>
                <a:gdLst>
                  <a:gd name="T0" fmla="*/ 1 w 155"/>
                  <a:gd name="T1" fmla="*/ 0 h 126"/>
                  <a:gd name="T2" fmla="*/ 1 w 155"/>
                  <a:gd name="T3" fmla="*/ 0 h 126"/>
                  <a:gd name="T4" fmla="*/ 1 w 155"/>
                  <a:gd name="T5" fmla="*/ 0 h 126"/>
                  <a:gd name="T6" fmla="*/ 1 w 155"/>
                  <a:gd name="T7" fmla="*/ 0 h 126"/>
                  <a:gd name="T8" fmla="*/ 1 w 155"/>
                  <a:gd name="T9" fmla="*/ 0 h 126"/>
                  <a:gd name="T10" fmla="*/ 1 w 155"/>
                  <a:gd name="T11" fmla="*/ 0 h 126"/>
                  <a:gd name="T12" fmla="*/ 2 w 155"/>
                  <a:gd name="T13" fmla="*/ 0 h 126"/>
                  <a:gd name="T14" fmla="*/ 2 w 155"/>
                  <a:gd name="T15" fmla="*/ 0 h 126"/>
                  <a:gd name="T16" fmla="*/ 2 w 155"/>
                  <a:gd name="T17" fmla="*/ 0 h 126"/>
                  <a:gd name="T18" fmla="*/ 2 w 155"/>
                  <a:gd name="T19" fmla="*/ 0 h 126"/>
                  <a:gd name="T20" fmla="*/ 2 w 155"/>
                  <a:gd name="T21" fmla="*/ 1 h 126"/>
                  <a:gd name="T22" fmla="*/ 2 w 155"/>
                  <a:gd name="T23" fmla="*/ 1 h 126"/>
                  <a:gd name="T24" fmla="*/ 2 w 155"/>
                  <a:gd name="T25" fmla="*/ 1 h 126"/>
                  <a:gd name="T26" fmla="*/ 2 w 155"/>
                  <a:gd name="T27" fmla="*/ 1 h 126"/>
                  <a:gd name="T28" fmla="*/ 2 w 155"/>
                  <a:gd name="T29" fmla="*/ 1 h 126"/>
                  <a:gd name="T30" fmla="*/ 1 w 155"/>
                  <a:gd name="T31" fmla="*/ 1 h 126"/>
                  <a:gd name="T32" fmla="*/ 1 w 155"/>
                  <a:gd name="T33" fmla="*/ 1 h 126"/>
                  <a:gd name="T34" fmla="*/ 1 w 155"/>
                  <a:gd name="T35" fmla="*/ 1 h 126"/>
                  <a:gd name="T36" fmla="*/ 1 w 155"/>
                  <a:gd name="T37" fmla="*/ 2 h 126"/>
                  <a:gd name="T38" fmla="*/ 1 w 155"/>
                  <a:gd name="T39" fmla="*/ 2 h 126"/>
                  <a:gd name="T40" fmla="*/ 1 w 155"/>
                  <a:gd name="T41" fmla="*/ 2 h 126"/>
                  <a:gd name="T42" fmla="*/ 1 w 155"/>
                  <a:gd name="T43" fmla="*/ 2 h 126"/>
                  <a:gd name="T44" fmla="*/ 0 w 155"/>
                  <a:gd name="T45" fmla="*/ 2 h 126"/>
                  <a:gd name="T46" fmla="*/ 0 w 155"/>
                  <a:gd name="T47" fmla="*/ 1 h 126"/>
                  <a:gd name="T48" fmla="*/ 0 w 155"/>
                  <a:gd name="T49" fmla="*/ 1 h 126"/>
                  <a:gd name="T50" fmla="*/ 0 w 155"/>
                  <a:gd name="T51" fmla="*/ 1 h 126"/>
                  <a:gd name="T52" fmla="*/ 0 w 155"/>
                  <a:gd name="T53" fmla="*/ 1 h 126"/>
                  <a:gd name="T54" fmla="*/ 0 w 155"/>
                  <a:gd name="T55" fmla="*/ 1 h 126"/>
                  <a:gd name="T56" fmla="*/ 0 w 155"/>
                  <a:gd name="T57" fmla="*/ 1 h 126"/>
                  <a:gd name="T58" fmla="*/ 0 w 155"/>
                  <a:gd name="T59" fmla="*/ 1 h 126"/>
                  <a:gd name="T60" fmla="*/ 1 w 155"/>
                  <a:gd name="T61" fmla="*/ 0 h 126"/>
                  <a:gd name="T62" fmla="*/ 1 w 155"/>
                  <a:gd name="T63" fmla="*/ 0 h 1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55"/>
                  <a:gd name="T97" fmla="*/ 0 h 126"/>
                  <a:gd name="T98" fmla="*/ 155 w 155"/>
                  <a:gd name="T99" fmla="*/ 126 h 1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55" h="126">
                    <a:moveTo>
                      <a:pt x="48" y="7"/>
                    </a:moveTo>
                    <a:lnTo>
                      <a:pt x="65" y="2"/>
                    </a:lnTo>
                    <a:lnTo>
                      <a:pt x="77" y="0"/>
                    </a:lnTo>
                    <a:lnTo>
                      <a:pt x="90" y="0"/>
                    </a:lnTo>
                    <a:lnTo>
                      <a:pt x="103" y="0"/>
                    </a:lnTo>
                    <a:lnTo>
                      <a:pt x="120" y="7"/>
                    </a:lnTo>
                    <a:lnTo>
                      <a:pt x="131" y="13"/>
                    </a:lnTo>
                    <a:lnTo>
                      <a:pt x="138" y="17"/>
                    </a:lnTo>
                    <a:lnTo>
                      <a:pt x="146" y="24"/>
                    </a:lnTo>
                    <a:lnTo>
                      <a:pt x="152" y="35"/>
                    </a:lnTo>
                    <a:lnTo>
                      <a:pt x="155" y="47"/>
                    </a:lnTo>
                    <a:lnTo>
                      <a:pt x="153" y="59"/>
                    </a:lnTo>
                    <a:lnTo>
                      <a:pt x="151" y="69"/>
                    </a:lnTo>
                    <a:lnTo>
                      <a:pt x="142" y="80"/>
                    </a:lnTo>
                    <a:lnTo>
                      <a:pt x="131" y="90"/>
                    </a:lnTo>
                    <a:lnTo>
                      <a:pt x="118" y="103"/>
                    </a:lnTo>
                    <a:lnTo>
                      <a:pt x="103" y="112"/>
                    </a:lnTo>
                    <a:lnTo>
                      <a:pt x="93" y="119"/>
                    </a:lnTo>
                    <a:lnTo>
                      <a:pt x="81" y="125"/>
                    </a:lnTo>
                    <a:lnTo>
                      <a:pt x="74" y="126"/>
                    </a:lnTo>
                    <a:lnTo>
                      <a:pt x="65" y="126"/>
                    </a:lnTo>
                    <a:lnTo>
                      <a:pt x="52" y="126"/>
                    </a:lnTo>
                    <a:lnTo>
                      <a:pt x="38" y="124"/>
                    </a:lnTo>
                    <a:lnTo>
                      <a:pt x="28" y="121"/>
                    </a:lnTo>
                    <a:lnTo>
                      <a:pt x="19" y="118"/>
                    </a:lnTo>
                    <a:lnTo>
                      <a:pt x="10" y="112"/>
                    </a:lnTo>
                    <a:lnTo>
                      <a:pt x="2" y="105"/>
                    </a:lnTo>
                    <a:lnTo>
                      <a:pt x="0" y="90"/>
                    </a:lnTo>
                    <a:lnTo>
                      <a:pt x="2" y="74"/>
                    </a:lnTo>
                    <a:lnTo>
                      <a:pt x="6" y="60"/>
                    </a:lnTo>
                    <a:lnTo>
                      <a:pt x="51" y="4"/>
                    </a:lnTo>
                    <a:lnTo>
                      <a:pt x="48" y="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53" name="Freeform 495"/>
              <p:cNvSpPr>
                <a:spLocks/>
              </p:cNvSpPr>
              <p:nvPr/>
            </p:nvSpPr>
            <p:spPr bwMode="auto">
              <a:xfrm>
                <a:off x="4444" y="3834"/>
                <a:ext cx="79" cy="70"/>
              </a:xfrm>
              <a:custGeom>
                <a:avLst/>
                <a:gdLst>
                  <a:gd name="T0" fmla="*/ 0 w 237"/>
                  <a:gd name="T1" fmla="*/ 0 h 210"/>
                  <a:gd name="T2" fmla="*/ 0 w 237"/>
                  <a:gd name="T3" fmla="*/ 0 h 210"/>
                  <a:gd name="T4" fmla="*/ 0 w 237"/>
                  <a:gd name="T5" fmla="*/ 0 h 210"/>
                  <a:gd name="T6" fmla="*/ 0 w 237"/>
                  <a:gd name="T7" fmla="*/ 0 h 210"/>
                  <a:gd name="T8" fmla="*/ 1 w 237"/>
                  <a:gd name="T9" fmla="*/ 0 h 210"/>
                  <a:gd name="T10" fmla="*/ 1 w 237"/>
                  <a:gd name="T11" fmla="*/ 0 h 210"/>
                  <a:gd name="T12" fmla="*/ 1 w 237"/>
                  <a:gd name="T13" fmla="*/ 0 h 210"/>
                  <a:gd name="T14" fmla="*/ 1 w 237"/>
                  <a:gd name="T15" fmla="*/ 0 h 210"/>
                  <a:gd name="T16" fmla="*/ 1 w 237"/>
                  <a:gd name="T17" fmla="*/ 0 h 210"/>
                  <a:gd name="T18" fmla="*/ 1 w 237"/>
                  <a:gd name="T19" fmla="*/ 0 h 210"/>
                  <a:gd name="T20" fmla="*/ 2 w 237"/>
                  <a:gd name="T21" fmla="*/ 0 h 210"/>
                  <a:gd name="T22" fmla="*/ 1 w 237"/>
                  <a:gd name="T23" fmla="*/ 0 h 210"/>
                  <a:gd name="T24" fmla="*/ 1 w 237"/>
                  <a:gd name="T25" fmla="*/ 0 h 210"/>
                  <a:gd name="T26" fmla="*/ 1 w 237"/>
                  <a:gd name="T27" fmla="*/ 0 h 210"/>
                  <a:gd name="T28" fmla="*/ 1 w 237"/>
                  <a:gd name="T29" fmla="*/ 0 h 210"/>
                  <a:gd name="T30" fmla="*/ 1 w 237"/>
                  <a:gd name="T31" fmla="*/ 0 h 210"/>
                  <a:gd name="T32" fmla="*/ 0 w 237"/>
                  <a:gd name="T33" fmla="*/ 0 h 210"/>
                  <a:gd name="T34" fmla="*/ 0 w 237"/>
                  <a:gd name="T35" fmla="*/ 0 h 210"/>
                  <a:gd name="T36" fmla="*/ 0 w 237"/>
                  <a:gd name="T37" fmla="*/ 1 h 210"/>
                  <a:gd name="T38" fmla="*/ 0 w 237"/>
                  <a:gd name="T39" fmla="*/ 1 h 210"/>
                  <a:gd name="T40" fmla="*/ 0 w 237"/>
                  <a:gd name="T41" fmla="*/ 1 h 210"/>
                  <a:gd name="T42" fmla="*/ 1 w 237"/>
                  <a:gd name="T43" fmla="*/ 1 h 210"/>
                  <a:gd name="T44" fmla="*/ 1 w 237"/>
                  <a:gd name="T45" fmla="*/ 2 h 210"/>
                  <a:gd name="T46" fmla="*/ 1 w 237"/>
                  <a:gd name="T47" fmla="*/ 2 h 210"/>
                  <a:gd name="T48" fmla="*/ 1 w 237"/>
                  <a:gd name="T49" fmla="*/ 2 h 210"/>
                  <a:gd name="T50" fmla="*/ 1 w 237"/>
                  <a:gd name="T51" fmla="*/ 2 h 210"/>
                  <a:gd name="T52" fmla="*/ 1 w 237"/>
                  <a:gd name="T53" fmla="*/ 2 h 210"/>
                  <a:gd name="T54" fmla="*/ 2 w 237"/>
                  <a:gd name="T55" fmla="*/ 2 h 210"/>
                  <a:gd name="T56" fmla="*/ 2 w 237"/>
                  <a:gd name="T57" fmla="*/ 2 h 210"/>
                  <a:gd name="T58" fmla="*/ 2 w 237"/>
                  <a:gd name="T59" fmla="*/ 2 h 210"/>
                  <a:gd name="T60" fmla="*/ 2 w 237"/>
                  <a:gd name="T61" fmla="*/ 2 h 210"/>
                  <a:gd name="T62" fmla="*/ 2 w 237"/>
                  <a:gd name="T63" fmla="*/ 1 h 210"/>
                  <a:gd name="T64" fmla="*/ 2 w 237"/>
                  <a:gd name="T65" fmla="*/ 1 h 210"/>
                  <a:gd name="T66" fmla="*/ 2 w 237"/>
                  <a:gd name="T67" fmla="*/ 1 h 210"/>
                  <a:gd name="T68" fmla="*/ 3 w 237"/>
                  <a:gd name="T69" fmla="*/ 2 h 210"/>
                  <a:gd name="T70" fmla="*/ 3 w 237"/>
                  <a:gd name="T71" fmla="*/ 2 h 210"/>
                  <a:gd name="T72" fmla="*/ 3 w 237"/>
                  <a:gd name="T73" fmla="*/ 2 h 210"/>
                  <a:gd name="T74" fmla="*/ 3 w 237"/>
                  <a:gd name="T75" fmla="*/ 2 h 210"/>
                  <a:gd name="T76" fmla="*/ 3 w 237"/>
                  <a:gd name="T77" fmla="*/ 2 h 210"/>
                  <a:gd name="T78" fmla="*/ 3 w 237"/>
                  <a:gd name="T79" fmla="*/ 2 h 210"/>
                  <a:gd name="T80" fmla="*/ 3 w 237"/>
                  <a:gd name="T81" fmla="*/ 3 h 210"/>
                  <a:gd name="T82" fmla="*/ 2 w 237"/>
                  <a:gd name="T83" fmla="*/ 3 h 210"/>
                  <a:gd name="T84" fmla="*/ 2 w 237"/>
                  <a:gd name="T85" fmla="*/ 3 h 210"/>
                  <a:gd name="T86" fmla="*/ 2 w 237"/>
                  <a:gd name="T87" fmla="*/ 3 h 210"/>
                  <a:gd name="T88" fmla="*/ 2 w 237"/>
                  <a:gd name="T89" fmla="*/ 3 h 210"/>
                  <a:gd name="T90" fmla="*/ 2 w 237"/>
                  <a:gd name="T91" fmla="*/ 3 h 210"/>
                  <a:gd name="T92" fmla="*/ 1 w 237"/>
                  <a:gd name="T93" fmla="*/ 2 h 210"/>
                  <a:gd name="T94" fmla="*/ 1 w 237"/>
                  <a:gd name="T95" fmla="*/ 2 h 210"/>
                  <a:gd name="T96" fmla="*/ 0 w 237"/>
                  <a:gd name="T97" fmla="*/ 2 h 210"/>
                  <a:gd name="T98" fmla="*/ 0 w 237"/>
                  <a:gd name="T99" fmla="*/ 1 h 210"/>
                  <a:gd name="T100" fmla="*/ 0 w 237"/>
                  <a:gd name="T101" fmla="*/ 1 h 210"/>
                  <a:gd name="T102" fmla="*/ 0 w 237"/>
                  <a:gd name="T103" fmla="*/ 0 h 210"/>
                  <a:gd name="T104" fmla="*/ 0 w 237"/>
                  <a:gd name="T105" fmla="*/ 0 h 2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37"/>
                  <a:gd name="T160" fmla="*/ 0 h 210"/>
                  <a:gd name="T161" fmla="*/ 237 w 237"/>
                  <a:gd name="T162" fmla="*/ 210 h 21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37" h="210">
                    <a:moveTo>
                      <a:pt x="7" y="20"/>
                    </a:moveTo>
                    <a:lnTo>
                      <a:pt x="13" y="13"/>
                    </a:lnTo>
                    <a:lnTo>
                      <a:pt x="24" y="7"/>
                    </a:lnTo>
                    <a:lnTo>
                      <a:pt x="40" y="3"/>
                    </a:lnTo>
                    <a:lnTo>
                      <a:pt x="60" y="0"/>
                    </a:lnTo>
                    <a:lnTo>
                      <a:pt x="80" y="0"/>
                    </a:lnTo>
                    <a:lnTo>
                      <a:pt x="107" y="5"/>
                    </a:lnTo>
                    <a:lnTo>
                      <a:pt x="115" y="9"/>
                    </a:lnTo>
                    <a:lnTo>
                      <a:pt x="118" y="13"/>
                    </a:lnTo>
                    <a:lnTo>
                      <a:pt x="121" y="26"/>
                    </a:lnTo>
                    <a:lnTo>
                      <a:pt x="122" y="31"/>
                    </a:lnTo>
                    <a:lnTo>
                      <a:pt x="121" y="31"/>
                    </a:lnTo>
                    <a:lnTo>
                      <a:pt x="99" y="24"/>
                    </a:lnTo>
                    <a:lnTo>
                      <a:pt x="80" y="22"/>
                    </a:lnTo>
                    <a:lnTo>
                      <a:pt x="54" y="23"/>
                    </a:lnTo>
                    <a:lnTo>
                      <a:pt x="43" y="25"/>
                    </a:lnTo>
                    <a:lnTo>
                      <a:pt x="31" y="30"/>
                    </a:lnTo>
                    <a:lnTo>
                      <a:pt x="23" y="38"/>
                    </a:lnTo>
                    <a:lnTo>
                      <a:pt x="17" y="58"/>
                    </a:lnTo>
                    <a:lnTo>
                      <a:pt x="21" y="70"/>
                    </a:lnTo>
                    <a:lnTo>
                      <a:pt x="26" y="83"/>
                    </a:lnTo>
                    <a:lnTo>
                      <a:pt x="55" y="113"/>
                    </a:lnTo>
                    <a:lnTo>
                      <a:pt x="69" y="124"/>
                    </a:lnTo>
                    <a:lnTo>
                      <a:pt x="82" y="131"/>
                    </a:lnTo>
                    <a:lnTo>
                      <a:pt x="93" y="136"/>
                    </a:lnTo>
                    <a:lnTo>
                      <a:pt x="105" y="138"/>
                    </a:lnTo>
                    <a:lnTo>
                      <a:pt x="121" y="138"/>
                    </a:lnTo>
                    <a:lnTo>
                      <a:pt x="139" y="137"/>
                    </a:lnTo>
                    <a:lnTo>
                      <a:pt x="158" y="132"/>
                    </a:lnTo>
                    <a:lnTo>
                      <a:pt x="163" y="129"/>
                    </a:lnTo>
                    <a:lnTo>
                      <a:pt x="168" y="123"/>
                    </a:lnTo>
                    <a:lnTo>
                      <a:pt x="173" y="112"/>
                    </a:lnTo>
                    <a:lnTo>
                      <a:pt x="173" y="103"/>
                    </a:lnTo>
                    <a:lnTo>
                      <a:pt x="196" y="118"/>
                    </a:lnTo>
                    <a:lnTo>
                      <a:pt x="218" y="138"/>
                    </a:lnTo>
                    <a:lnTo>
                      <a:pt x="233" y="155"/>
                    </a:lnTo>
                    <a:lnTo>
                      <a:pt x="237" y="168"/>
                    </a:lnTo>
                    <a:lnTo>
                      <a:pt x="237" y="177"/>
                    </a:lnTo>
                    <a:lnTo>
                      <a:pt x="233" y="189"/>
                    </a:lnTo>
                    <a:lnTo>
                      <a:pt x="225" y="200"/>
                    </a:lnTo>
                    <a:lnTo>
                      <a:pt x="213" y="207"/>
                    </a:lnTo>
                    <a:lnTo>
                      <a:pt x="200" y="209"/>
                    </a:lnTo>
                    <a:lnTo>
                      <a:pt x="186" y="210"/>
                    </a:lnTo>
                    <a:lnTo>
                      <a:pt x="173" y="210"/>
                    </a:lnTo>
                    <a:lnTo>
                      <a:pt x="154" y="207"/>
                    </a:lnTo>
                    <a:lnTo>
                      <a:pt x="135" y="203"/>
                    </a:lnTo>
                    <a:lnTo>
                      <a:pt x="115" y="196"/>
                    </a:lnTo>
                    <a:lnTo>
                      <a:pt x="96" y="185"/>
                    </a:lnTo>
                    <a:lnTo>
                      <a:pt x="17" y="122"/>
                    </a:lnTo>
                    <a:lnTo>
                      <a:pt x="3" y="102"/>
                    </a:lnTo>
                    <a:lnTo>
                      <a:pt x="0" y="51"/>
                    </a:lnTo>
                    <a:lnTo>
                      <a:pt x="2" y="33"/>
                    </a:lnTo>
                    <a:lnTo>
                      <a:pt x="7" y="2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54" name="Freeform 496"/>
              <p:cNvSpPr>
                <a:spLocks/>
              </p:cNvSpPr>
              <p:nvPr/>
            </p:nvSpPr>
            <p:spPr bwMode="auto">
              <a:xfrm>
                <a:off x="4426" y="3636"/>
                <a:ext cx="62" cy="206"/>
              </a:xfrm>
              <a:custGeom>
                <a:avLst/>
                <a:gdLst>
                  <a:gd name="T0" fmla="*/ 1 w 185"/>
                  <a:gd name="T1" fmla="*/ 8 h 617"/>
                  <a:gd name="T2" fmla="*/ 1 w 185"/>
                  <a:gd name="T3" fmla="*/ 7 h 617"/>
                  <a:gd name="T4" fmla="*/ 1 w 185"/>
                  <a:gd name="T5" fmla="*/ 7 h 617"/>
                  <a:gd name="T6" fmla="*/ 1 w 185"/>
                  <a:gd name="T7" fmla="*/ 7 h 617"/>
                  <a:gd name="T8" fmla="*/ 1 w 185"/>
                  <a:gd name="T9" fmla="*/ 7 h 617"/>
                  <a:gd name="T10" fmla="*/ 2 w 185"/>
                  <a:gd name="T11" fmla="*/ 7 h 617"/>
                  <a:gd name="T12" fmla="*/ 2 w 185"/>
                  <a:gd name="T13" fmla="*/ 7 h 617"/>
                  <a:gd name="T14" fmla="*/ 2 w 185"/>
                  <a:gd name="T15" fmla="*/ 7 h 617"/>
                  <a:gd name="T16" fmla="*/ 2 w 185"/>
                  <a:gd name="T17" fmla="*/ 7 h 617"/>
                  <a:gd name="T18" fmla="*/ 2 w 185"/>
                  <a:gd name="T19" fmla="*/ 7 h 617"/>
                  <a:gd name="T20" fmla="*/ 2 w 185"/>
                  <a:gd name="T21" fmla="*/ 6 h 617"/>
                  <a:gd name="T22" fmla="*/ 2 w 185"/>
                  <a:gd name="T23" fmla="*/ 5 h 617"/>
                  <a:gd name="T24" fmla="*/ 2 w 185"/>
                  <a:gd name="T25" fmla="*/ 4 h 617"/>
                  <a:gd name="T26" fmla="*/ 2 w 185"/>
                  <a:gd name="T27" fmla="*/ 2 h 617"/>
                  <a:gd name="T28" fmla="*/ 2 w 185"/>
                  <a:gd name="T29" fmla="*/ 2 h 617"/>
                  <a:gd name="T30" fmla="*/ 2 w 185"/>
                  <a:gd name="T31" fmla="*/ 1 h 617"/>
                  <a:gd name="T32" fmla="*/ 2 w 185"/>
                  <a:gd name="T33" fmla="*/ 1 h 617"/>
                  <a:gd name="T34" fmla="*/ 2 w 185"/>
                  <a:gd name="T35" fmla="*/ 0 h 617"/>
                  <a:gd name="T36" fmla="*/ 2 w 185"/>
                  <a:gd name="T37" fmla="*/ 0 h 617"/>
                  <a:gd name="T38" fmla="*/ 2 w 185"/>
                  <a:gd name="T39" fmla="*/ 0 h 617"/>
                  <a:gd name="T40" fmla="*/ 1 w 185"/>
                  <a:gd name="T41" fmla="*/ 0 h 617"/>
                  <a:gd name="T42" fmla="*/ 0 w 185"/>
                  <a:gd name="T43" fmla="*/ 0 h 617"/>
                  <a:gd name="T44" fmla="*/ 0 w 185"/>
                  <a:gd name="T45" fmla="*/ 0 h 617"/>
                  <a:gd name="T46" fmla="*/ 0 w 185"/>
                  <a:gd name="T47" fmla="*/ 1 h 617"/>
                  <a:gd name="T48" fmla="*/ 0 w 185"/>
                  <a:gd name="T49" fmla="*/ 1 h 617"/>
                  <a:gd name="T50" fmla="*/ 0 w 185"/>
                  <a:gd name="T51" fmla="*/ 1 h 617"/>
                  <a:gd name="T52" fmla="*/ 0 w 185"/>
                  <a:gd name="T53" fmla="*/ 2 h 617"/>
                  <a:gd name="T54" fmla="*/ 0 w 185"/>
                  <a:gd name="T55" fmla="*/ 2 h 617"/>
                  <a:gd name="T56" fmla="*/ 0 w 185"/>
                  <a:gd name="T57" fmla="*/ 3 h 617"/>
                  <a:gd name="T58" fmla="*/ 0 w 185"/>
                  <a:gd name="T59" fmla="*/ 3 h 617"/>
                  <a:gd name="T60" fmla="*/ 0 w 185"/>
                  <a:gd name="T61" fmla="*/ 4 h 617"/>
                  <a:gd name="T62" fmla="*/ 0 w 185"/>
                  <a:gd name="T63" fmla="*/ 5 h 617"/>
                  <a:gd name="T64" fmla="*/ 0 w 185"/>
                  <a:gd name="T65" fmla="*/ 5 h 617"/>
                  <a:gd name="T66" fmla="*/ 0 w 185"/>
                  <a:gd name="T67" fmla="*/ 6 h 617"/>
                  <a:gd name="T68" fmla="*/ 1 w 185"/>
                  <a:gd name="T69" fmla="*/ 6 h 617"/>
                  <a:gd name="T70" fmla="*/ 1 w 185"/>
                  <a:gd name="T71" fmla="*/ 7 h 617"/>
                  <a:gd name="T72" fmla="*/ 1 w 185"/>
                  <a:gd name="T73" fmla="*/ 7 h 617"/>
                  <a:gd name="T74" fmla="*/ 1 w 185"/>
                  <a:gd name="T75" fmla="*/ 7 h 617"/>
                  <a:gd name="T76" fmla="*/ 1 w 185"/>
                  <a:gd name="T77" fmla="*/ 8 h 617"/>
                  <a:gd name="T78" fmla="*/ 1 w 185"/>
                  <a:gd name="T79" fmla="*/ 8 h 61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5"/>
                  <a:gd name="T121" fmla="*/ 0 h 617"/>
                  <a:gd name="T122" fmla="*/ 185 w 185"/>
                  <a:gd name="T123" fmla="*/ 617 h 61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5" h="617">
                    <a:moveTo>
                      <a:pt x="59" y="617"/>
                    </a:moveTo>
                    <a:lnTo>
                      <a:pt x="64" y="606"/>
                    </a:lnTo>
                    <a:lnTo>
                      <a:pt x="76" y="600"/>
                    </a:lnTo>
                    <a:lnTo>
                      <a:pt x="92" y="596"/>
                    </a:lnTo>
                    <a:lnTo>
                      <a:pt x="112" y="593"/>
                    </a:lnTo>
                    <a:lnTo>
                      <a:pt x="133" y="593"/>
                    </a:lnTo>
                    <a:lnTo>
                      <a:pt x="158" y="598"/>
                    </a:lnTo>
                    <a:lnTo>
                      <a:pt x="168" y="603"/>
                    </a:lnTo>
                    <a:lnTo>
                      <a:pt x="168" y="601"/>
                    </a:lnTo>
                    <a:lnTo>
                      <a:pt x="165" y="555"/>
                    </a:lnTo>
                    <a:lnTo>
                      <a:pt x="168" y="480"/>
                    </a:lnTo>
                    <a:lnTo>
                      <a:pt x="176" y="394"/>
                    </a:lnTo>
                    <a:lnTo>
                      <a:pt x="179" y="287"/>
                    </a:lnTo>
                    <a:lnTo>
                      <a:pt x="174" y="190"/>
                    </a:lnTo>
                    <a:lnTo>
                      <a:pt x="179" y="135"/>
                    </a:lnTo>
                    <a:lnTo>
                      <a:pt x="182" y="103"/>
                    </a:lnTo>
                    <a:lnTo>
                      <a:pt x="185" y="66"/>
                    </a:lnTo>
                    <a:lnTo>
                      <a:pt x="183" y="33"/>
                    </a:lnTo>
                    <a:lnTo>
                      <a:pt x="179" y="0"/>
                    </a:lnTo>
                    <a:lnTo>
                      <a:pt x="147" y="3"/>
                    </a:lnTo>
                    <a:lnTo>
                      <a:pt x="55" y="7"/>
                    </a:lnTo>
                    <a:lnTo>
                      <a:pt x="2" y="7"/>
                    </a:lnTo>
                    <a:lnTo>
                      <a:pt x="3" y="7"/>
                    </a:lnTo>
                    <a:lnTo>
                      <a:pt x="0" y="41"/>
                    </a:lnTo>
                    <a:lnTo>
                      <a:pt x="0" y="69"/>
                    </a:lnTo>
                    <a:lnTo>
                      <a:pt x="4" y="115"/>
                    </a:lnTo>
                    <a:lnTo>
                      <a:pt x="14" y="156"/>
                    </a:lnTo>
                    <a:lnTo>
                      <a:pt x="15" y="190"/>
                    </a:lnTo>
                    <a:lnTo>
                      <a:pt x="14" y="234"/>
                    </a:lnTo>
                    <a:lnTo>
                      <a:pt x="9" y="276"/>
                    </a:lnTo>
                    <a:lnTo>
                      <a:pt x="7" y="329"/>
                    </a:lnTo>
                    <a:lnTo>
                      <a:pt x="14" y="374"/>
                    </a:lnTo>
                    <a:lnTo>
                      <a:pt x="23" y="415"/>
                    </a:lnTo>
                    <a:lnTo>
                      <a:pt x="33" y="448"/>
                    </a:lnTo>
                    <a:lnTo>
                      <a:pt x="51" y="501"/>
                    </a:lnTo>
                    <a:lnTo>
                      <a:pt x="57" y="533"/>
                    </a:lnTo>
                    <a:lnTo>
                      <a:pt x="62" y="565"/>
                    </a:lnTo>
                    <a:lnTo>
                      <a:pt x="62" y="597"/>
                    </a:lnTo>
                    <a:lnTo>
                      <a:pt x="62" y="607"/>
                    </a:lnTo>
                    <a:lnTo>
                      <a:pt x="59" y="61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55" name="Freeform 497"/>
              <p:cNvSpPr>
                <a:spLocks/>
              </p:cNvSpPr>
              <p:nvPr/>
            </p:nvSpPr>
            <p:spPr bwMode="auto">
              <a:xfrm>
                <a:off x="4492" y="3266"/>
                <a:ext cx="35" cy="183"/>
              </a:xfrm>
              <a:custGeom>
                <a:avLst/>
                <a:gdLst>
                  <a:gd name="T0" fmla="*/ 0 w 105"/>
                  <a:gd name="T1" fmla="*/ 7 h 549"/>
                  <a:gd name="T2" fmla="*/ 0 w 105"/>
                  <a:gd name="T3" fmla="*/ 0 h 549"/>
                  <a:gd name="T4" fmla="*/ 0 w 105"/>
                  <a:gd name="T5" fmla="*/ 0 h 549"/>
                  <a:gd name="T6" fmla="*/ 0 w 105"/>
                  <a:gd name="T7" fmla="*/ 0 h 549"/>
                  <a:gd name="T8" fmla="*/ 0 w 105"/>
                  <a:gd name="T9" fmla="*/ 0 h 549"/>
                  <a:gd name="T10" fmla="*/ 0 w 105"/>
                  <a:gd name="T11" fmla="*/ 0 h 549"/>
                  <a:gd name="T12" fmla="*/ 0 w 105"/>
                  <a:gd name="T13" fmla="*/ 0 h 549"/>
                  <a:gd name="T14" fmla="*/ 0 w 105"/>
                  <a:gd name="T15" fmla="*/ 0 h 549"/>
                  <a:gd name="T16" fmla="*/ 1 w 105"/>
                  <a:gd name="T17" fmla="*/ 0 h 549"/>
                  <a:gd name="T18" fmla="*/ 1 w 105"/>
                  <a:gd name="T19" fmla="*/ 0 h 549"/>
                  <a:gd name="T20" fmla="*/ 1 w 105"/>
                  <a:gd name="T21" fmla="*/ 0 h 549"/>
                  <a:gd name="T22" fmla="*/ 1 w 105"/>
                  <a:gd name="T23" fmla="*/ 0 h 549"/>
                  <a:gd name="T24" fmla="*/ 1 w 105"/>
                  <a:gd name="T25" fmla="*/ 0 h 549"/>
                  <a:gd name="T26" fmla="*/ 1 w 105"/>
                  <a:gd name="T27" fmla="*/ 1 h 549"/>
                  <a:gd name="T28" fmla="*/ 0 w 105"/>
                  <a:gd name="T29" fmla="*/ 1 h 549"/>
                  <a:gd name="T30" fmla="*/ 0 w 105"/>
                  <a:gd name="T31" fmla="*/ 1 h 549"/>
                  <a:gd name="T32" fmla="*/ 0 w 105"/>
                  <a:gd name="T33" fmla="*/ 1 h 549"/>
                  <a:gd name="T34" fmla="*/ 0 w 105"/>
                  <a:gd name="T35" fmla="*/ 1 h 549"/>
                  <a:gd name="T36" fmla="*/ 0 w 105"/>
                  <a:gd name="T37" fmla="*/ 1 h 549"/>
                  <a:gd name="T38" fmla="*/ 0 w 105"/>
                  <a:gd name="T39" fmla="*/ 1 h 549"/>
                  <a:gd name="T40" fmla="*/ 0 w 105"/>
                  <a:gd name="T41" fmla="*/ 1 h 549"/>
                  <a:gd name="T42" fmla="*/ 1 w 105"/>
                  <a:gd name="T43" fmla="*/ 1 h 549"/>
                  <a:gd name="T44" fmla="*/ 1 w 105"/>
                  <a:gd name="T45" fmla="*/ 1 h 549"/>
                  <a:gd name="T46" fmla="*/ 1 w 105"/>
                  <a:gd name="T47" fmla="*/ 1 h 549"/>
                  <a:gd name="T48" fmla="*/ 1 w 105"/>
                  <a:gd name="T49" fmla="*/ 1 h 549"/>
                  <a:gd name="T50" fmla="*/ 1 w 105"/>
                  <a:gd name="T51" fmla="*/ 1 h 549"/>
                  <a:gd name="T52" fmla="*/ 1 w 105"/>
                  <a:gd name="T53" fmla="*/ 1 h 549"/>
                  <a:gd name="T54" fmla="*/ 1 w 105"/>
                  <a:gd name="T55" fmla="*/ 1 h 549"/>
                  <a:gd name="T56" fmla="*/ 1 w 105"/>
                  <a:gd name="T57" fmla="*/ 2 h 549"/>
                  <a:gd name="T58" fmla="*/ 1 w 105"/>
                  <a:gd name="T59" fmla="*/ 2 h 549"/>
                  <a:gd name="T60" fmla="*/ 1 w 105"/>
                  <a:gd name="T61" fmla="*/ 2 h 549"/>
                  <a:gd name="T62" fmla="*/ 1 w 105"/>
                  <a:gd name="T63" fmla="*/ 2 h 549"/>
                  <a:gd name="T64" fmla="*/ 1 w 105"/>
                  <a:gd name="T65" fmla="*/ 2 h 549"/>
                  <a:gd name="T66" fmla="*/ 1 w 105"/>
                  <a:gd name="T67" fmla="*/ 2 h 549"/>
                  <a:gd name="T68" fmla="*/ 1 w 105"/>
                  <a:gd name="T69" fmla="*/ 4 h 549"/>
                  <a:gd name="T70" fmla="*/ 1 w 105"/>
                  <a:gd name="T71" fmla="*/ 5 h 549"/>
                  <a:gd name="T72" fmla="*/ 1 w 105"/>
                  <a:gd name="T73" fmla="*/ 5 h 549"/>
                  <a:gd name="T74" fmla="*/ 1 w 105"/>
                  <a:gd name="T75" fmla="*/ 6 h 549"/>
                  <a:gd name="T76" fmla="*/ 1 w 105"/>
                  <a:gd name="T77" fmla="*/ 6 h 549"/>
                  <a:gd name="T78" fmla="*/ 1 w 105"/>
                  <a:gd name="T79" fmla="*/ 6 h 549"/>
                  <a:gd name="T80" fmla="*/ 1 w 105"/>
                  <a:gd name="T81" fmla="*/ 7 h 549"/>
                  <a:gd name="T82" fmla="*/ 0 w 105"/>
                  <a:gd name="T83" fmla="*/ 7 h 54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05"/>
                  <a:gd name="T127" fmla="*/ 0 h 549"/>
                  <a:gd name="T128" fmla="*/ 105 w 105"/>
                  <a:gd name="T129" fmla="*/ 549 h 54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05" h="549">
                    <a:moveTo>
                      <a:pt x="36" y="549"/>
                    </a:moveTo>
                    <a:lnTo>
                      <a:pt x="0" y="21"/>
                    </a:lnTo>
                    <a:lnTo>
                      <a:pt x="6" y="23"/>
                    </a:lnTo>
                    <a:lnTo>
                      <a:pt x="13" y="24"/>
                    </a:lnTo>
                    <a:lnTo>
                      <a:pt x="20" y="23"/>
                    </a:lnTo>
                    <a:lnTo>
                      <a:pt x="25" y="21"/>
                    </a:lnTo>
                    <a:lnTo>
                      <a:pt x="33" y="9"/>
                    </a:lnTo>
                    <a:lnTo>
                      <a:pt x="40" y="0"/>
                    </a:lnTo>
                    <a:lnTo>
                      <a:pt x="48" y="4"/>
                    </a:lnTo>
                    <a:lnTo>
                      <a:pt x="55" y="10"/>
                    </a:lnTo>
                    <a:lnTo>
                      <a:pt x="60" y="21"/>
                    </a:lnTo>
                    <a:lnTo>
                      <a:pt x="66" y="32"/>
                    </a:lnTo>
                    <a:lnTo>
                      <a:pt x="55" y="36"/>
                    </a:lnTo>
                    <a:lnTo>
                      <a:pt x="45" y="46"/>
                    </a:lnTo>
                    <a:lnTo>
                      <a:pt x="36" y="54"/>
                    </a:lnTo>
                    <a:lnTo>
                      <a:pt x="29" y="65"/>
                    </a:lnTo>
                    <a:lnTo>
                      <a:pt x="25" y="80"/>
                    </a:lnTo>
                    <a:lnTo>
                      <a:pt x="22" y="92"/>
                    </a:lnTo>
                    <a:lnTo>
                      <a:pt x="25" y="106"/>
                    </a:lnTo>
                    <a:lnTo>
                      <a:pt x="29" y="116"/>
                    </a:lnTo>
                    <a:lnTo>
                      <a:pt x="35" y="121"/>
                    </a:lnTo>
                    <a:lnTo>
                      <a:pt x="43" y="121"/>
                    </a:lnTo>
                    <a:lnTo>
                      <a:pt x="52" y="118"/>
                    </a:lnTo>
                    <a:lnTo>
                      <a:pt x="60" y="114"/>
                    </a:lnTo>
                    <a:lnTo>
                      <a:pt x="66" y="107"/>
                    </a:lnTo>
                    <a:lnTo>
                      <a:pt x="79" y="98"/>
                    </a:lnTo>
                    <a:lnTo>
                      <a:pt x="67" y="106"/>
                    </a:lnTo>
                    <a:lnTo>
                      <a:pt x="65" y="116"/>
                    </a:lnTo>
                    <a:lnTo>
                      <a:pt x="65" y="128"/>
                    </a:lnTo>
                    <a:lnTo>
                      <a:pt x="67" y="144"/>
                    </a:lnTo>
                    <a:lnTo>
                      <a:pt x="74" y="149"/>
                    </a:lnTo>
                    <a:lnTo>
                      <a:pt x="81" y="151"/>
                    </a:lnTo>
                    <a:lnTo>
                      <a:pt x="89" y="149"/>
                    </a:lnTo>
                    <a:lnTo>
                      <a:pt x="92" y="151"/>
                    </a:lnTo>
                    <a:lnTo>
                      <a:pt x="105" y="323"/>
                    </a:lnTo>
                    <a:lnTo>
                      <a:pt x="101" y="419"/>
                    </a:lnTo>
                    <a:lnTo>
                      <a:pt x="96" y="439"/>
                    </a:lnTo>
                    <a:lnTo>
                      <a:pt x="92" y="462"/>
                    </a:lnTo>
                    <a:lnTo>
                      <a:pt x="81" y="488"/>
                    </a:lnTo>
                    <a:lnTo>
                      <a:pt x="66" y="516"/>
                    </a:lnTo>
                    <a:lnTo>
                      <a:pt x="53" y="534"/>
                    </a:lnTo>
                    <a:lnTo>
                      <a:pt x="36" y="549"/>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56" name="Freeform 498"/>
              <p:cNvSpPr>
                <a:spLocks/>
              </p:cNvSpPr>
              <p:nvPr/>
            </p:nvSpPr>
            <p:spPr bwMode="auto">
              <a:xfrm>
                <a:off x="4310" y="3244"/>
                <a:ext cx="35" cy="199"/>
              </a:xfrm>
              <a:custGeom>
                <a:avLst/>
                <a:gdLst>
                  <a:gd name="T0" fmla="*/ 0 w 104"/>
                  <a:gd name="T1" fmla="*/ 7 h 598"/>
                  <a:gd name="T2" fmla="*/ 1 w 104"/>
                  <a:gd name="T3" fmla="*/ 4 h 598"/>
                  <a:gd name="T4" fmla="*/ 1 w 104"/>
                  <a:gd name="T5" fmla="*/ 1 h 598"/>
                  <a:gd name="T6" fmla="*/ 1 w 104"/>
                  <a:gd name="T7" fmla="*/ 0 h 598"/>
                  <a:gd name="T8" fmla="*/ 1 w 104"/>
                  <a:gd name="T9" fmla="*/ 0 h 598"/>
                  <a:gd name="T10" fmla="*/ 1 w 104"/>
                  <a:gd name="T11" fmla="*/ 0 h 598"/>
                  <a:gd name="T12" fmla="*/ 1 w 104"/>
                  <a:gd name="T13" fmla="*/ 0 h 598"/>
                  <a:gd name="T14" fmla="*/ 0 w 104"/>
                  <a:gd name="T15" fmla="*/ 0 h 598"/>
                  <a:gd name="T16" fmla="*/ 0 w 104"/>
                  <a:gd name="T17" fmla="*/ 1 h 598"/>
                  <a:gd name="T18" fmla="*/ 0 w 104"/>
                  <a:gd name="T19" fmla="*/ 1 h 598"/>
                  <a:gd name="T20" fmla="*/ 0 w 104"/>
                  <a:gd name="T21" fmla="*/ 1 h 598"/>
                  <a:gd name="T22" fmla="*/ 0 w 104"/>
                  <a:gd name="T23" fmla="*/ 1 h 598"/>
                  <a:gd name="T24" fmla="*/ 0 w 104"/>
                  <a:gd name="T25" fmla="*/ 1 h 598"/>
                  <a:gd name="T26" fmla="*/ 0 w 104"/>
                  <a:gd name="T27" fmla="*/ 2 h 598"/>
                  <a:gd name="T28" fmla="*/ 0 w 104"/>
                  <a:gd name="T29" fmla="*/ 3 h 598"/>
                  <a:gd name="T30" fmla="*/ 0 w 104"/>
                  <a:gd name="T31" fmla="*/ 5 h 598"/>
                  <a:gd name="T32" fmla="*/ 0 w 104"/>
                  <a:gd name="T33" fmla="*/ 6 h 598"/>
                  <a:gd name="T34" fmla="*/ 0 w 104"/>
                  <a:gd name="T35" fmla="*/ 6 h 598"/>
                  <a:gd name="T36" fmla="*/ 0 w 104"/>
                  <a:gd name="T37" fmla="*/ 6 h 598"/>
                  <a:gd name="T38" fmla="*/ 0 w 104"/>
                  <a:gd name="T39" fmla="*/ 7 h 598"/>
                  <a:gd name="T40" fmla="*/ 0 w 104"/>
                  <a:gd name="T41" fmla="*/ 7 h 598"/>
                  <a:gd name="T42" fmla="*/ 0 w 104"/>
                  <a:gd name="T43" fmla="*/ 7 h 598"/>
                  <a:gd name="T44" fmla="*/ 0 w 104"/>
                  <a:gd name="T45" fmla="*/ 7 h 598"/>
                  <a:gd name="T46" fmla="*/ 0 w 104"/>
                  <a:gd name="T47" fmla="*/ 7 h 598"/>
                  <a:gd name="T48" fmla="*/ 0 w 104"/>
                  <a:gd name="T49" fmla="*/ 7 h 598"/>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4"/>
                  <a:gd name="T76" fmla="*/ 0 h 598"/>
                  <a:gd name="T77" fmla="*/ 104 w 104"/>
                  <a:gd name="T78" fmla="*/ 598 h 598"/>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4" h="598">
                    <a:moveTo>
                      <a:pt x="34" y="594"/>
                    </a:moveTo>
                    <a:lnTo>
                      <a:pt x="78" y="337"/>
                    </a:lnTo>
                    <a:lnTo>
                      <a:pt x="99" y="109"/>
                    </a:lnTo>
                    <a:lnTo>
                      <a:pt x="104" y="1"/>
                    </a:lnTo>
                    <a:lnTo>
                      <a:pt x="104" y="0"/>
                    </a:lnTo>
                    <a:lnTo>
                      <a:pt x="66" y="15"/>
                    </a:lnTo>
                    <a:lnTo>
                      <a:pt x="51" y="24"/>
                    </a:lnTo>
                    <a:lnTo>
                      <a:pt x="38" y="34"/>
                    </a:lnTo>
                    <a:lnTo>
                      <a:pt x="26" y="46"/>
                    </a:lnTo>
                    <a:lnTo>
                      <a:pt x="18" y="56"/>
                    </a:lnTo>
                    <a:lnTo>
                      <a:pt x="14" y="67"/>
                    </a:lnTo>
                    <a:lnTo>
                      <a:pt x="6" y="89"/>
                    </a:lnTo>
                    <a:lnTo>
                      <a:pt x="2" y="110"/>
                    </a:lnTo>
                    <a:lnTo>
                      <a:pt x="0" y="175"/>
                    </a:lnTo>
                    <a:lnTo>
                      <a:pt x="0" y="249"/>
                    </a:lnTo>
                    <a:lnTo>
                      <a:pt x="0" y="422"/>
                    </a:lnTo>
                    <a:lnTo>
                      <a:pt x="2" y="453"/>
                    </a:lnTo>
                    <a:lnTo>
                      <a:pt x="2" y="493"/>
                    </a:lnTo>
                    <a:lnTo>
                      <a:pt x="6" y="514"/>
                    </a:lnTo>
                    <a:lnTo>
                      <a:pt x="9" y="539"/>
                    </a:lnTo>
                    <a:lnTo>
                      <a:pt x="11" y="551"/>
                    </a:lnTo>
                    <a:lnTo>
                      <a:pt x="15" y="564"/>
                    </a:lnTo>
                    <a:lnTo>
                      <a:pt x="21" y="582"/>
                    </a:lnTo>
                    <a:lnTo>
                      <a:pt x="32" y="598"/>
                    </a:lnTo>
                    <a:lnTo>
                      <a:pt x="34" y="594"/>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57" name="Freeform 499"/>
              <p:cNvSpPr>
                <a:spLocks/>
              </p:cNvSpPr>
              <p:nvPr/>
            </p:nvSpPr>
            <p:spPr bwMode="auto">
              <a:xfrm>
                <a:off x="4444" y="3223"/>
                <a:ext cx="91" cy="94"/>
              </a:xfrm>
              <a:custGeom>
                <a:avLst/>
                <a:gdLst>
                  <a:gd name="T0" fmla="*/ 1 w 273"/>
                  <a:gd name="T1" fmla="*/ 1 h 281"/>
                  <a:gd name="T2" fmla="*/ 1 w 273"/>
                  <a:gd name="T3" fmla="*/ 1 h 281"/>
                  <a:gd name="T4" fmla="*/ 2 w 273"/>
                  <a:gd name="T5" fmla="*/ 2 h 281"/>
                  <a:gd name="T6" fmla="*/ 2 w 273"/>
                  <a:gd name="T7" fmla="*/ 2 h 281"/>
                  <a:gd name="T8" fmla="*/ 2 w 273"/>
                  <a:gd name="T9" fmla="*/ 2 h 281"/>
                  <a:gd name="T10" fmla="*/ 2 w 273"/>
                  <a:gd name="T11" fmla="*/ 2 h 281"/>
                  <a:gd name="T12" fmla="*/ 2 w 273"/>
                  <a:gd name="T13" fmla="*/ 2 h 281"/>
                  <a:gd name="T14" fmla="*/ 3 w 273"/>
                  <a:gd name="T15" fmla="*/ 2 h 281"/>
                  <a:gd name="T16" fmla="*/ 2 w 273"/>
                  <a:gd name="T17" fmla="*/ 2 h 281"/>
                  <a:gd name="T18" fmla="*/ 2 w 273"/>
                  <a:gd name="T19" fmla="*/ 2 h 281"/>
                  <a:gd name="T20" fmla="*/ 2 w 273"/>
                  <a:gd name="T21" fmla="*/ 3 h 281"/>
                  <a:gd name="T22" fmla="*/ 2 w 273"/>
                  <a:gd name="T23" fmla="*/ 3 h 281"/>
                  <a:gd name="T24" fmla="*/ 2 w 273"/>
                  <a:gd name="T25" fmla="*/ 3 h 281"/>
                  <a:gd name="T26" fmla="*/ 2 w 273"/>
                  <a:gd name="T27" fmla="*/ 3 h 281"/>
                  <a:gd name="T28" fmla="*/ 3 w 273"/>
                  <a:gd name="T29" fmla="*/ 3 h 281"/>
                  <a:gd name="T30" fmla="*/ 3 w 273"/>
                  <a:gd name="T31" fmla="*/ 3 h 281"/>
                  <a:gd name="T32" fmla="*/ 3 w 273"/>
                  <a:gd name="T33" fmla="*/ 3 h 281"/>
                  <a:gd name="T34" fmla="*/ 3 w 273"/>
                  <a:gd name="T35" fmla="*/ 3 h 281"/>
                  <a:gd name="T36" fmla="*/ 3 w 273"/>
                  <a:gd name="T37" fmla="*/ 3 h 281"/>
                  <a:gd name="T38" fmla="*/ 3 w 273"/>
                  <a:gd name="T39" fmla="*/ 3 h 281"/>
                  <a:gd name="T40" fmla="*/ 3 w 273"/>
                  <a:gd name="T41" fmla="*/ 3 h 281"/>
                  <a:gd name="T42" fmla="*/ 3 w 273"/>
                  <a:gd name="T43" fmla="*/ 3 h 281"/>
                  <a:gd name="T44" fmla="*/ 3 w 273"/>
                  <a:gd name="T45" fmla="*/ 3 h 281"/>
                  <a:gd name="T46" fmla="*/ 3 w 273"/>
                  <a:gd name="T47" fmla="*/ 2 h 281"/>
                  <a:gd name="T48" fmla="*/ 3 w 273"/>
                  <a:gd name="T49" fmla="*/ 2 h 281"/>
                  <a:gd name="T50" fmla="*/ 3 w 273"/>
                  <a:gd name="T51" fmla="*/ 2 h 281"/>
                  <a:gd name="T52" fmla="*/ 3 w 273"/>
                  <a:gd name="T53" fmla="*/ 1 h 281"/>
                  <a:gd name="T54" fmla="*/ 2 w 273"/>
                  <a:gd name="T55" fmla="*/ 0 h 281"/>
                  <a:gd name="T56" fmla="*/ 1 w 273"/>
                  <a:gd name="T57" fmla="*/ 0 h 281"/>
                  <a:gd name="T58" fmla="*/ 1 w 273"/>
                  <a:gd name="T59" fmla="*/ 0 h 281"/>
                  <a:gd name="T60" fmla="*/ 0 w 273"/>
                  <a:gd name="T61" fmla="*/ 0 h 281"/>
                  <a:gd name="T62" fmla="*/ 0 w 273"/>
                  <a:gd name="T63" fmla="*/ 0 h 28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73"/>
                  <a:gd name="T97" fmla="*/ 0 h 281"/>
                  <a:gd name="T98" fmla="*/ 273 w 273"/>
                  <a:gd name="T99" fmla="*/ 281 h 281"/>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73" h="281">
                    <a:moveTo>
                      <a:pt x="1" y="20"/>
                    </a:moveTo>
                    <a:lnTo>
                      <a:pt x="106" y="66"/>
                    </a:lnTo>
                    <a:lnTo>
                      <a:pt x="106" y="77"/>
                    </a:lnTo>
                    <a:lnTo>
                      <a:pt x="109" y="98"/>
                    </a:lnTo>
                    <a:lnTo>
                      <a:pt x="119" y="119"/>
                    </a:lnTo>
                    <a:lnTo>
                      <a:pt x="128" y="137"/>
                    </a:lnTo>
                    <a:lnTo>
                      <a:pt x="146" y="152"/>
                    </a:lnTo>
                    <a:lnTo>
                      <a:pt x="150" y="153"/>
                    </a:lnTo>
                    <a:lnTo>
                      <a:pt x="157" y="154"/>
                    </a:lnTo>
                    <a:lnTo>
                      <a:pt x="165" y="153"/>
                    </a:lnTo>
                    <a:lnTo>
                      <a:pt x="168" y="151"/>
                    </a:lnTo>
                    <a:lnTo>
                      <a:pt x="178" y="139"/>
                    </a:lnTo>
                    <a:lnTo>
                      <a:pt x="184" y="131"/>
                    </a:lnTo>
                    <a:lnTo>
                      <a:pt x="193" y="134"/>
                    </a:lnTo>
                    <a:lnTo>
                      <a:pt x="200" y="140"/>
                    </a:lnTo>
                    <a:lnTo>
                      <a:pt x="205" y="151"/>
                    </a:lnTo>
                    <a:lnTo>
                      <a:pt x="210" y="163"/>
                    </a:lnTo>
                    <a:lnTo>
                      <a:pt x="200" y="166"/>
                    </a:lnTo>
                    <a:lnTo>
                      <a:pt x="188" y="176"/>
                    </a:lnTo>
                    <a:lnTo>
                      <a:pt x="180" y="184"/>
                    </a:lnTo>
                    <a:lnTo>
                      <a:pt x="173" y="195"/>
                    </a:lnTo>
                    <a:lnTo>
                      <a:pt x="168" y="210"/>
                    </a:lnTo>
                    <a:lnTo>
                      <a:pt x="167" y="223"/>
                    </a:lnTo>
                    <a:lnTo>
                      <a:pt x="168" y="236"/>
                    </a:lnTo>
                    <a:lnTo>
                      <a:pt x="173" y="246"/>
                    </a:lnTo>
                    <a:lnTo>
                      <a:pt x="179" y="251"/>
                    </a:lnTo>
                    <a:lnTo>
                      <a:pt x="187" y="251"/>
                    </a:lnTo>
                    <a:lnTo>
                      <a:pt x="195" y="249"/>
                    </a:lnTo>
                    <a:lnTo>
                      <a:pt x="204" y="244"/>
                    </a:lnTo>
                    <a:lnTo>
                      <a:pt x="210" y="238"/>
                    </a:lnTo>
                    <a:lnTo>
                      <a:pt x="223" y="228"/>
                    </a:lnTo>
                    <a:lnTo>
                      <a:pt x="212" y="236"/>
                    </a:lnTo>
                    <a:lnTo>
                      <a:pt x="210" y="248"/>
                    </a:lnTo>
                    <a:lnTo>
                      <a:pt x="210" y="258"/>
                    </a:lnTo>
                    <a:lnTo>
                      <a:pt x="212" y="274"/>
                    </a:lnTo>
                    <a:lnTo>
                      <a:pt x="218" y="279"/>
                    </a:lnTo>
                    <a:lnTo>
                      <a:pt x="226" y="281"/>
                    </a:lnTo>
                    <a:lnTo>
                      <a:pt x="233" y="279"/>
                    </a:lnTo>
                    <a:lnTo>
                      <a:pt x="246" y="270"/>
                    </a:lnTo>
                    <a:lnTo>
                      <a:pt x="256" y="259"/>
                    </a:lnTo>
                    <a:lnTo>
                      <a:pt x="264" y="250"/>
                    </a:lnTo>
                    <a:lnTo>
                      <a:pt x="271" y="233"/>
                    </a:lnTo>
                    <a:lnTo>
                      <a:pt x="273" y="221"/>
                    </a:lnTo>
                    <a:lnTo>
                      <a:pt x="271" y="208"/>
                    </a:lnTo>
                    <a:lnTo>
                      <a:pt x="267" y="197"/>
                    </a:lnTo>
                    <a:lnTo>
                      <a:pt x="258" y="208"/>
                    </a:lnTo>
                    <a:lnTo>
                      <a:pt x="267" y="196"/>
                    </a:lnTo>
                    <a:lnTo>
                      <a:pt x="271" y="184"/>
                    </a:lnTo>
                    <a:lnTo>
                      <a:pt x="273" y="173"/>
                    </a:lnTo>
                    <a:lnTo>
                      <a:pt x="273" y="162"/>
                    </a:lnTo>
                    <a:lnTo>
                      <a:pt x="267" y="146"/>
                    </a:lnTo>
                    <a:lnTo>
                      <a:pt x="259" y="130"/>
                    </a:lnTo>
                    <a:lnTo>
                      <a:pt x="240" y="103"/>
                    </a:lnTo>
                    <a:lnTo>
                      <a:pt x="223" y="84"/>
                    </a:lnTo>
                    <a:lnTo>
                      <a:pt x="205" y="67"/>
                    </a:lnTo>
                    <a:lnTo>
                      <a:pt x="158" y="33"/>
                    </a:lnTo>
                    <a:lnTo>
                      <a:pt x="105" y="1"/>
                    </a:lnTo>
                    <a:lnTo>
                      <a:pt x="102" y="0"/>
                    </a:lnTo>
                    <a:lnTo>
                      <a:pt x="92" y="7"/>
                    </a:lnTo>
                    <a:lnTo>
                      <a:pt x="79" y="11"/>
                    </a:lnTo>
                    <a:lnTo>
                      <a:pt x="53" y="13"/>
                    </a:lnTo>
                    <a:lnTo>
                      <a:pt x="27" y="11"/>
                    </a:lnTo>
                    <a:lnTo>
                      <a:pt x="13" y="7"/>
                    </a:lnTo>
                    <a:lnTo>
                      <a:pt x="0" y="4"/>
                    </a:lnTo>
                    <a:lnTo>
                      <a:pt x="1"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58" name="Freeform 500"/>
              <p:cNvSpPr>
                <a:spLocks/>
              </p:cNvSpPr>
              <p:nvPr/>
            </p:nvSpPr>
            <p:spPr bwMode="auto">
              <a:xfrm>
                <a:off x="4385" y="3220"/>
                <a:ext cx="60" cy="39"/>
              </a:xfrm>
              <a:custGeom>
                <a:avLst/>
                <a:gdLst>
                  <a:gd name="T0" fmla="*/ 0 w 179"/>
                  <a:gd name="T1" fmla="*/ 0 h 116"/>
                  <a:gd name="T2" fmla="*/ 0 w 179"/>
                  <a:gd name="T3" fmla="*/ 0 h 116"/>
                  <a:gd name="T4" fmla="*/ 0 w 179"/>
                  <a:gd name="T5" fmla="*/ 0 h 116"/>
                  <a:gd name="T6" fmla="*/ 1 w 179"/>
                  <a:gd name="T7" fmla="*/ 0 h 116"/>
                  <a:gd name="T8" fmla="*/ 1 w 179"/>
                  <a:gd name="T9" fmla="*/ 0 h 116"/>
                  <a:gd name="T10" fmla="*/ 1 w 179"/>
                  <a:gd name="T11" fmla="*/ 0 h 116"/>
                  <a:gd name="T12" fmla="*/ 1 w 179"/>
                  <a:gd name="T13" fmla="*/ 0 h 116"/>
                  <a:gd name="T14" fmla="*/ 2 w 179"/>
                  <a:gd name="T15" fmla="*/ 0 h 116"/>
                  <a:gd name="T16" fmla="*/ 2 w 179"/>
                  <a:gd name="T17" fmla="*/ 0 h 116"/>
                  <a:gd name="T18" fmla="*/ 2 w 179"/>
                  <a:gd name="T19" fmla="*/ 0 h 116"/>
                  <a:gd name="T20" fmla="*/ 2 w 179"/>
                  <a:gd name="T21" fmla="*/ 0 h 116"/>
                  <a:gd name="T22" fmla="*/ 2 w 179"/>
                  <a:gd name="T23" fmla="*/ 0 h 116"/>
                  <a:gd name="T24" fmla="*/ 2 w 179"/>
                  <a:gd name="T25" fmla="*/ 1 h 116"/>
                  <a:gd name="T26" fmla="*/ 2 w 179"/>
                  <a:gd name="T27" fmla="*/ 1 h 116"/>
                  <a:gd name="T28" fmla="*/ 2 w 179"/>
                  <a:gd name="T29" fmla="*/ 1 h 116"/>
                  <a:gd name="T30" fmla="*/ 2 w 179"/>
                  <a:gd name="T31" fmla="*/ 1 h 116"/>
                  <a:gd name="T32" fmla="*/ 2 w 179"/>
                  <a:gd name="T33" fmla="*/ 1 h 116"/>
                  <a:gd name="T34" fmla="*/ 2 w 179"/>
                  <a:gd name="T35" fmla="*/ 1 h 116"/>
                  <a:gd name="T36" fmla="*/ 2 w 179"/>
                  <a:gd name="T37" fmla="*/ 1 h 116"/>
                  <a:gd name="T38" fmla="*/ 2 w 179"/>
                  <a:gd name="T39" fmla="*/ 1 h 116"/>
                  <a:gd name="T40" fmla="*/ 1 w 179"/>
                  <a:gd name="T41" fmla="*/ 1 h 116"/>
                  <a:gd name="T42" fmla="*/ 1 w 179"/>
                  <a:gd name="T43" fmla="*/ 1 h 116"/>
                  <a:gd name="T44" fmla="*/ 1 w 179"/>
                  <a:gd name="T45" fmla="*/ 1 h 116"/>
                  <a:gd name="T46" fmla="*/ 1 w 179"/>
                  <a:gd name="T47" fmla="*/ 1 h 116"/>
                  <a:gd name="T48" fmla="*/ 1 w 179"/>
                  <a:gd name="T49" fmla="*/ 1 h 116"/>
                  <a:gd name="T50" fmla="*/ 0 w 179"/>
                  <a:gd name="T51" fmla="*/ 1 h 116"/>
                  <a:gd name="T52" fmla="*/ 0 w 179"/>
                  <a:gd name="T53" fmla="*/ 1 h 116"/>
                  <a:gd name="T54" fmla="*/ 0 w 179"/>
                  <a:gd name="T55" fmla="*/ 1 h 116"/>
                  <a:gd name="T56" fmla="*/ 0 w 179"/>
                  <a:gd name="T57" fmla="*/ 1 h 116"/>
                  <a:gd name="T58" fmla="*/ 0 w 179"/>
                  <a:gd name="T59" fmla="*/ 1 h 116"/>
                  <a:gd name="T60" fmla="*/ 0 w 179"/>
                  <a:gd name="T61" fmla="*/ 1 h 116"/>
                  <a:gd name="T62" fmla="*/ 0 w 179"/>
                  <a:gd name="T63" fmla="*/ 0 h 11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79"/>
                  <a:gd name="T97" fmla="*/ 0 h 116"/>
                  <a:gd name="T98" fmla="*/ 179 w 179"/>
                  <a:gd name="T99" fmla="*/ 116 h 11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79" h="116">
                    <a:moveTo>
                      <a:pt x="0" y="2"/>
                    </a:moveTo>
                    <a:lnTo>
                      <a:pt x="18" y="14"/>
                    </a:lnTo>
                    <a:lnTo>
                      <a:pt x="32" y="21"/>
                    </a:lnTo>
                    <a:lnTo>
                      <a:pt x="46" y="27"/>
                    </a:lnTo>
                    <a:lnTo>
                      <a:pt x="70" y="31"/>
                    </a:lnTo>
                    <a:lnTo>
                      <a:pt x="88" y="33"/>
                    </a:lnTo>
                    <a:lnTo>
                      <a:pt x="112" y="29"/>
                    </a:lnTo>
                    <a:lnTo>
                      <a:pt x="130" y="24"/>
                    </a:lnTo>
                    <a:lnTo>
                      <a:pt x="149" y="17"/>
                    </a:lnTo>
                    <a:lnTo>
                      <a:pt x="164" y="10"/>
                    </a:lnTo>
                    <a:lnTo>
                      <a:pt x="178" y="0"/>
                    </a:lnTo>
                    <a:lnTo>
                      <a:pt x="178" y="46"/>
                    </a:lnTo>
                    <a:lnTo>
                      <a:pt x="178" y="49"/>
                    </a:lnTo>
                    <a:lnTo>
                      <a:pt x="179" y="64"/>
                    </a:lnTo>
                    <a:lnTo>
                      <a:pt x="178" y="77"/>
                    </a:lnTo>
                    <a:lnTo>
                      <a:pt x="172" y="87"/>
                    </a:lnTo>
                    <a:lnTo>
                      <a:pt x="164" y="95"/>
                    </a:lnTo>
                    <a:lnTo>
                      <a:pt x="152" y="102"/>
                    </a:lnTo>
                    <a:lnTo>
                      <a:pt x="140" y="107"/>
                    </a:lnTo>
                    <a:lnTo>
                      <a:pt x="120" y="113"/>
                    </a:lnTo>
                    <a:lnTo>
                      <a:pt x="101" y="116"/>
                    </a:lnTo>
                    <a:lnTo>
                      <a:pt x="75" y="116"/>
                    </a:lnTo>
                    <a:lnTo>
                      <a:pt x="60" y="115"/>
                    </a:lnTo>
                    <a:lnTo>
                      <a:pt x="46" y="112"/>
                    </a:lnTo>
                    <a:lnTo>
                      <a:pt x="32" y="107"/>
                    </a:lnTo>
                    <a:lnTo>
                      <a:pt x="19" y="100"/>
                    </a:lnTo>
                    <a:lnTo>
                      <a:pt x="7" y="88"/>
                    </a:lnTo>
                    <a:lnTo>
                      <a:pt x="1" y="75"/>
                    </a:lnTo>
                    <a:lnTo>
                      <a:pt x="1" y="63"/>
                    </a:lnTo>
                    <a:lnTo>
                      <a:pt x="1" y="64"/>
                    </a:lnTo>
                    <a:lnTo>
                      <a:pt x="0" y="2"/>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59" name="Freeform 501"/>
              <p:cNvSpPr>
                <a:spLocks/>
              </p:cNvSpPr>
              <p:nvPr/>
            </p:nvSpPr>
            <p:spPr bwMode="auto">
              <a:xfrm>
                <a:off x="4059" y="3814"/>
                <a:ext cx="74" cy="79"/>
              </a:xfrm>
              <a:custGeom>
                <a:avLst/>
                <a:gdLst>
                  <a:gd name="T0" fmla="*/ 0 w 220"/>
                  <a:gd name="T1" fmla="*/ 1 h 238"/>
                  <a:gd name="T2" fmla="*/ 0 w 220"/>
                  <a:gd name="T3" fmla="*/ 1 h 238"/>
                  <a:gd name="T4" fmla="*/ 0 w 220"/>
                  <a:gd name="T5" fmla="*/ 2 h 238"/>
                  <a:gd name="T6" fmla="*/ 0 w 220"/>
                  <a:gd name="T7" fmla="*/ 2 h 238"/>
                  <a:gd name="T8" fmla="*/ 0 w 220"/>
                  <a:gd name="T9" fmla="*/ 2 h 238"/>
                  <a:gd name="T10" fmla="*/ 0 w 220"/>
                  <a:gd name="T11" fmla="*/ 3 h 238"/>
                  <a:gd name="T12" fmla="*/ 0 w 220"/>
                  <a:gd name="T13" fmla="*/ 3 h 238"/>
                  <a:gd name="T14" fmla="*/ 0 w 220"/>
                  <a:gd name="T15" fmla="*/ 3 h 238"/>
                  <a:gd name="T16" fmla="*/ 0 w 220"/>
                  <a:gd name="T17" fmla="*/ 3 h 238"/>
                  <a:gd name="T18" fmla="*/ 0 w 220"/>
                  <a:gd name="T19" fmla="*/ 3 h 238"/>
                  <a:gd name="T20" fmla="*/ 0 w 220"/>
                  <a:gd name="T21" fmla="*/ 3 h 238"/>
                  <a:gd name="T22" fmla="*/ 1 w 220"/>
                  <a:gd name="T23" fmla="*/ 3 h 238"/>
                  <a:gd name="T24" fmla="*/ 1 w 220"/>
                  <a:gd name="T25" fmla="*/ 3 h 238"/>
                  <a:gd name="T26" fmla="*/ 1 w 220"/>
                  <a:gd name="T27" fmla="*/ 3 h 238"/>
                  <a:gd name="T28" fmla="*/ 2 w 220"/>
                  <a:gd name="T29" fmla="*/ 3 h 238"/>
                  <a:gd name="T30" fmla="*/ 2 w 220"/>
                  <a:gd name="T31" fmla="*/ 3 h 238"/>
                  <a:gd name="T32" fmla="*/ 2 w 220"/>
                  <a:gd name="T33" fmla="*/ 3 h 238"/>
                  <a:gd name="T34" fmla="*/ 2 w 220"/>
                  <a:gd name="T35" fmla="*/ 3 h 238"/>
                  <a:gd name="T36" fmla="*/ 2 w 220"/>
                  <a:gd name="T37" fmla="*/ 3 h 238"/>
                  <a:gd name="T38" fmla="*/ 3 w 220"/>
                  <a:gd name="T39" fmla="*/ 2 h 238"/>
                  <a:gd name="T40" fmla="*/ 3 w 220"/>
                  <a:gd name="T41" fmla="*/ 2 h 238"/>
                  <a:gd name="T42" fmla="*/ 3 w 220"/>
                  <a:gd name="T43" fmla="*/ 2 h 238"/>
                  <a:gd name="T44" fmla="*/ 3 w 220"/>
                  <a:gd name="T45" fmla="*/ 2 h 238"/>
                  <a:gd name="T46" fmla="*/ 3 w 220"/>
                  <a:gd name="T47" fmla="*/ 1 h 238"/>
                  <a:gd name="T48" fmla="*/ 3 w 220"/>
                  <a:gd name="T49" fmla="*/ 1 h 238"/>
                  <a:gd name="T50" fmla="*/ 3 w 220"/>
                  <a:gd name="T51" fmla="*/ 1 h 238"/>
                  <a:gd name="T52" fmla="*/ 2 w 220"/>
                  <a:gd name="T53" fmla="*/ 0 h 238"/>
                  <a:gd name="T54" fmla="*/ 2 w 220"/>
                  <a:gd name="T55" fmla="*/ 0 h 238"/>
                  <a:gd name="T56" fmla="*/ 2 w 220"/>
                  <a:gd name="T57" fmla="*/ 0 h 238"/>
                  <a:gd name="T58" fmla="*/ 1 w 220"/>
                  <a:gd name="T59" fmla="*/ 0 h 238"/>
                  <a:gd name="T60" fmla="*/ 1 w 220"/>
                  <a:gd name="T61" fmla="*/ 0 h 238"/>
                  <a:gd name="T62" fmla="*/ 1 w 220"/>
                  <a:gd name="T63" fmla="*/ 0 h 238"/>
                  <a:gd name="T64" fmla="*/ 1 w 220"/>
                  <a:gd name="T65" fmla="*/ 0 h 238"/>
                  <a:gd name="T66" fmla="*/ 1 w 220"/>
                  <a:gd name="T67" fmla="*/ 0 h 238"/>
                  <a:gd name="T68" fmla="*/ 1 w 220"/>
                  <a:gd name="T69" fmla="*/ 0 h 238"/>
                  <a:gd name="T70" fmla="*/ 1 w 220"/>
                  <a:gd name="T71" fmla="*/ 0 h 238"/>
                  <a:gd name="T72" fmla="*/ 0 w 220"/>
                  <a:gd name="T73" fmla="*/ 1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20"/>
                  <a:gd name="T112" fmla="*/ 0 h 238"/>
                  <a:gd name="T113" fmla="*/ 220 w 220"/>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20" h="238">
                    <a:moveTo>
                      <a:pt x="26" y="66"/>
                    </a:moveTo>
                    <a:lnTo>
                      <a:pt x="7" y="118"/>
                    </a:lnTo>
                    <a:lnTo>
                      <a:pt x="1" y="141"/>
                    </a:lnTo>
                    <a:lnTo>
                      <a:pt x="0" y="173"/>
                    </a:lnTo>
                    <a:lnTo>
                      <a:pt x="1" y="193"/>
                    </a:lnTo>
                    <a:lnTo>
                      <a:pt x="5" y="206"/>
                    </a:lnTo>
                    <a:lnTo>
                      <a:pt x="11" y="217"/>
                    </a:lnTo>
                    <a:lnTo>
                      <a:pt x="17" y="222"/>
                    </a:lnTo>
                    <a:lnTo>
                      <a:pt x="22" y="226"/>
                    </a:lnTo>
                    <a:lnTo>
                      <a:pt x="31" y="231"/>
                    </a:lnTo>
                    <a:lnTo>
                      <a:pt x="38" y="232"/>
                    </a:lnTo>
                    <a:lnTo>
                      <a:pt x="57" y="237"/>
                    </a:lnTo>
                    <a:lnTo>
                      <a:pt x="78" y="238"/>
                    </a:lnTo>
                    <a:lnTo>
                      <a:pt x="117" y="238"/>
                    </a:lnTo>
                    <a:lnTo>
                      <a:pt x="144" y="236"/>
                    </a:lnTo>
                    <a:lnTo>
                      <a:pt x="157" y="232"/>
                    </a:lnTo>
                    <a:lnTo>
                      <a:pt x="171" y="229"/>
                    </a:lnTo>
                    <a:lnTo>
                      <a:pt x="186" y="220"/>
                    </a:lnTo>
                    <a:lnTo>
                      <a:pt x="197" y="210"/>
                    </a:lnTo>
                    <a:lnTo>
                      <a:pt x="206" y="199"/>
                    </a:lnTo>
                    <a:lnTo>
                      <a:pt x="212" y="185"/>
                    </a:lnTo>
                    <a:lnTo>
                      <a:pt x="216" y="167"/>
                    </a:lnTo>
                    <a:lnTo>
                      <a:pt x="220" y="153"/>
                    </a:lnTo>
                    <a:lnTo>
                      <a:pt x="220" y="108"/>
                    </a:lnTo>
                    <a:lnTo>
                      <a:pt x="219" y="66"/>
                    </a:lnTo>
                    <a:lnTo>
                      <a:pt x="203" y="45"/>
                    </a:lnTo>
                    <a:lnTo>
                      <a:pt x="186" y="28"/>
                    </a:lnTo>
                    <a:lnTo>
                      <a:pt x="154" y="11"/>
                    </a:lnTo>
                    <a:lnTo>
                      <a:pt x="128" y="4"/>
                    </a:lnTo>
                    <a:lnTo>
                      <a:pt x="101" y="0"/>
                    </a:lnTo>
                    <a:lnTo>
                      <a:pt x="90" y="1"/>
                    </a:lnTo>
                    <a:lnTo>
                      <a:pt x="79" y="4"/>
                    </a:lnTo>
                    <a:lnTo>
                      <a:pt x="71" y="7"/>
                    </a:lnTo>
                    <a:lnTo>
                      <a:pt x="64" y="12"/>
                    </a:lnTo>
                    <a:lnTo>
                      <a:pt x="52" y="22"/>
                    </a:lnTo>
                    <a:lnTo>
                      <a:pt x="42" y="35"/>
                    </a:lnTo>
                    <a:lnTo>
                      <a:pt x="26" y="6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60" name="Freeform 502"/>
              <p:cNvSpPr>
                <a:spLocks/>
              </p:cNvSpPr>
              <p:nvPr/>
            </p:nvSpPr>
            <p:spPr bwMode="auto">
              <a:xfrm>
                <a:off x="4340" y="3091"/>
                <a:ext cx="149" cy="137"/>
              </a:xfrm>
              <a:custGeom>
                <a:avLst/>
                <a:gdLst>
                  <a:gd name="T0" fmla="*/ 4 w 447"/>
                  <a:gd name="T1" fmla="*/ 5 h 410"/>
                  <a:gd name="T2" fmla="*/ 4 w 447"/>
                  <a:gd name="T3" fmla="*/ 5 h 410"/>
                  <a:gd name="T4" fmla="*/ 5 w 447"/>
                  <a:gd name="T5" fmla="*/ 5 h 410"/>
                  <a:gd name="T6" fmla="*/ 5 w 447"/>
                  <a:gd name="T7" fmla="*/ 5 h 410"/>
                  <a:gd name="T8" fmla="*/ 5 w 447"/>
                  <a:gd name="T9" fmla="*/ 5 h 410"/>
                  <a:gd name="T10" fmla="*/ 5 w 447"/>
                  <a:gd name="T11" fmla="*/ 4 h 410"/>
                  <a:gd name="T12" fmla="*/ 6 w 447"/>
                  <a:gd name="T13" fmla="*/ 4 h 410"/>
                  <a:gd name="T14" fmla="*/ 5 w 447"/>
                  <a:gd name="T15" fmla="*/ 3 h 410"/>
                  <a:gd name="T16" fmla="*/ 5 w 447"/>
                  <a:gd name="T17" fmla="*/ 2 h 410"/>
                  <a:gd name="T18" fmla="*/ 5 w 447"/>
                  <a:gd name="T19" fmla="*/ 1 h 410"/>
                  <a:gd name="T20" fmla="*/ 5 w 447"/>
                  <a:gd name="T21" fmla="*/ 1 h 410"/>
                  <a:gd name="T22" fmla="*/ 5 w 447"/>
                  <a:gd name="T23" fmla="*/ 1 h 410"/>
                  <a:gd name="T24" fmla="*/ 4 w 447"/>
                  <a:gd name="T25" fmla="*/ 0 h 410"/>
                  <a:gd name="T26" fmla="*/ 4 w 447"/>
                  <a:gd name="T27" fmla="*/ 0 h 410"/>
                  <a:gd name="T28" fmla="*/ 3 w 447"/>
                  <a:gd name="T29" fmla="*/ 0 h 410"/>
                  <a:gd name="T30" fmla="*/ 3 w 447"/>
                  <a:gd name="T31" fmla="*/ 0 h 410"/>
                  <a:gd name="T32" fmla="*/ 2 w 447"/>
                  <a:gd name="T33" fmla="*/ 0 h 410"/>
                  <a:gd name="T34" fmla="*/ 2 w 447"/>
                  <a:gd name="T35" fmla="*/ 0 h 410"/>
                  <a:gd name="T36" fmla="*/ 1 w 447"/>
                  <a:gd name="T37" fmla="*/ 0 h 410"/>
                  <a:gd name="T38" fmla="*/ 1 w 447"/>
                  <a:gd name="T39" fmla="*/ 1 h 410"/>
                  <a:gd name="T40" fmla="*/ 1 w 447"/>
                  <a:gd name="T41" fmla="*/ 1 h 410"/>
                  <a:gd name="T42" fmla="*/ 0 w 447"/>
                  <a:gd name="T43" fmla="*/ 2 h 410"/>
                  <a:gd name="T44" fmla="*/ 0 w 447"/>
                  <a:gd name="T45" fmla="*/ 3 h 410"/>
                  <a:gd name="T46" fmla="*/ 0 w 447"/>
                  <a:gd name="T47" fmla="*/ 3 h 410"/>
                  <a:gd name="T48" fmla="*/ 0 w 447"/>
                  <a:gd name="T49" fmla="*/ 4 h 410"/>
                  <a:gd name="T50" fmla="*/ 0 w 447"/>
                  <a:gd name="T51" fmla="*/ 4 h 410"/>
                  <a:gd name="T52" fmla="*/ 0 w 447"/>
                  <a:gd name="T53" fmla="*/ 4 h 410"/>
                  <a:gd name="T54" fmla="*/ 0 w 447"/>
                  <a:gd name="T55" fmla="*/ 5 h 410"/>
                  <a:gd name="T56" fmla="*/ 1 w 447"/>
                  <a:gd name="T57" fmla="*/ 5 h 410"/>
                  <a:gd name="T58" fmla="*/ 1 w 447"/>
                  <a:gd name="T59" fmla="*/ 5 h 410"/>
                  <a:gd name="T60" fmla="*/ 2 w 447"/>
                  <a:gd name="T61" fmla="*/ 5 h 410"/>
                  <a:gd name="T62" fmla="*/ 2 w 447"/>
                  <a:gd name="T63" fmla="*/ 5 h 410"/>
                  <a:gd name="T64" fmla="*/ 1 w 447"/>
                  <a:gd name="T65" fmla="*/ 4 h 410"/>
                  <a:gd name="T66" fmla="*/ 1 w 447"/>
                  <a:gd name="T67" fmla="*/ 4 h 410"/>
                  <a:gd name="T68" fmla="*/ 1 w 447"/>
                  <a:gd name="T69" fmla="*/ 3 h 410"/>
                  <a:gd name="T70" fmla="*/ 1 w 447"/>
                  <a:gd name="T71" fmla="*/ 2 h 410"/>
                  <a:gd name="T72" fmla="*/ 1 w 447"/>
                  <a:gd name="T73" fmla="*/ 2 h 410"/>
                  <a:gd name="T74" fmla="*/ 1 w 447"/>
                  <a:gd name="T75" fmla="*/ 2 h 410"/>
                  <a:gd name="T76" fmla="*/ 1 w 447"/>
                  <a:gd name="T77" fmla="*/ 1 h 410"/>
                  <a:gd name="T78" fmla="*/ 2 w 447"/>
                  <a:gd name="T79" fmla="*/ 1 h 410"/>
                  <a:gd name="T80" fmla="*/ 2 w 447"/>
                  <a:gd name="T81" fmla="*/ 2 h 410"/>
                  <a:gd name="T82" fmla="*/ 4 w 447"/>
                  <a:gd name="T83" fmla="*/ 2 h 410"/>
                  <a:gd name="T84" fmla="*/ 4 w 447"/>
                  <a:gd name="T85" fmla="*/ 2 h 410"/>
                  <a:gd name="T86" fmla="*/ 4 w 447"/>
                  <a:gd name="T87" fmla="*/ 4 h 410"/>
                  <a:gd name="T88" fmla="*/ 4 w 447"/>
                  <a:gd name="T89" fmla="*/ 4 h 410"/>
                  <a:gd name="T90" fmla="*/ 4 w 447"/>
                  <a:gd name="T91" fmla="*/ 5 h 4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47"/>
                  <a:gd name="T139" fmla="*/ 0 h 410"/>
                  <a:gd name="T140" fmla="*/ 447 w 447"/>
                  <a:gd name="T141" fmla="*/ 410 h 4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47" h="410">
                    <a:moveTo>
                      <a:pt x="312" y="385"/>
                    </a:moveTo>
                    <a:lnTo>
                      <a:pt x="312" y="400"/>
                    </a:lnTo>
                    <a:lnTo>
                      <a:pt x="325" y="404"/>
                    </a:lnTo>
                    <a:lnTo>
                      <a:pt x="339" y="408"/>
                    </a:lnTo>
                    <a:lnTo>
                      <a:pt x="365" y="409"/>
                    </a:lnTo>
                    <a:lnTo>
                      <a:pt x="391" y="408"/>
                    </a:lnTo>
                    <a:lnTo>
                      <a:pt x="404" y="404"/>
                    </a:lnTo>
                    <a:lnTo>
                      <a:pt x="414" y="397"/>
                    </a:lnTo>
                    <a:lnTo>
                      <a:pt x="420" y="393"/>
                    </a:lnTo>
                    <a:lnTo>
                      <a:pt x="425" y="388"/>
                    </a:lnTo>
                    <a:lnTo>
                      <a:pt x="433" y="376"/>
                    </a:lnTo>
                    <a:lnTo>
                      <a:pt x="439" y="361"/>
                    </a:lnTo>
                    <a:lnTo>
                      <a:pt x="444" y="344"/>
                    </a:lnTo>
                    <a:lnTo>
                      <a:pt x="447" y="299"/>
                    </a:lnTo>
                    <a:lnTo>
                      <a:pt x="444" y="269"/>
                    </a:lnTo>
                    <a:lnTo>
                      <a:pt x="443" y="248"/>
                    </a:lnTo>
                    <a:lnTo>
                      <a:pt x="440" y="215"/>
                    </a:lnTo>
                    <a:lnTo>
                      <a:pt x="441" y="171"/>
                    </a:lnTo>
                    <a:lnTo>
                      <a:pt x="439" y="141"/>
                    </a:lnTo>
                    <a:lnTo>
                      <a:pt x="429" y="107"/>
                    </a:lnTo>
                    <a:lnTo>
                      <a:pt x="417" y="84"/>
                    </a:lnTo>
                    <a:lnTo>
                      <a:pt x="405" y="65"/>
                    </a:lnTo>
                    <a:lnTo>
                      <a:pt x="391" y="53"/>
                    </a:lnTo>
                    <a:lnTo>
                      <a:pt x="377" y="42"/>
                    </a:lnTo>
                    <a:lnTo>
                      <a:pt x="359" y="31"/>
                    </a:lnTo>
                    <a:lnTo>
                      <a:pt x="340" y="21"/>
                    </a:lnTo>
                    <a:lnTo>
                      <a:pt x="319" y="14"/>
                    </a:lnTo>
                    <a:lnTo>
                      <a:pt x="299" y="8"/>
                    </a:lnTo>
                    <a:lnTo>
                      <a:pt x="273" y="4"/>
                    </a:lnTo>
                    <a:lnTo>
                      <a:pt x="248" y="1"/>
                    </a:lnTo>
                    <a:lnTo>
                      <a:pt x="229" y="0"/>
                    </a:lnTo>
                    <a:lnTo>
                      <a:pt x="209" y="1"/>
                    </a:lnTo>
                    <a:lnTo>
                      <a:pt x="186" y="2"/>
                    </a:lnTo>
                    <a:lnTo>
                      <a:pt x="167" y="6"/>
                    </a:lnTo>
                    <a:lnTo>
                      <a:pt x="147" y="9"/>
                    </a:lnTo>
                    <a:lnTo>
                      <a:pt x="126" y="16"/>
                    </a:lnTo>
                    <a:lnTo>
                      <a:pt x="109" y="25"/>
                    </a:lnTo>
                    <a:lnTo>
                      <a:pt x="93" y="33"/>
                    </a:lnTo>
                    <a:lnTo>
                      <a:pt x="76" y="45"/>
                    </a:lnTo>
                    <a:lnTo>
                      <a:pt x="62" y="60"/>
                    </a:lnTo>
                    <a:lnTo>
                      <a:pt x="50" y="77"/>
                    </a:lnTo>
                    <a:lnTo>
                      <a:pt x="41" y="97"/>
                    </a:lnTo>
                    <a:lnTo>
                      <a:pt x="34" y="113"/>
                    </a:lnTo>
                    <a:lnTo>
                      <a:pt x="31" y="127"/>
                    </a:lnTo>
                    <a:lnTo>
                      <a:pt x="28" y="172"/>
                    </a:lnTo>
                    <a:lnTo>
                      <a:pt x="24" y="215"/>
                    </a:lnTo>
                    <a:lnTo>
                      <a:pt x="21" y="231"/>
                    </a:lnTo>
                    <a:lnTo>
                      <a:pt x="15" y="258"/>
                    </a:lnTo>
                    <a:lnTo>
                      <a:pt x="10" y="271"/>
                    </a:lnTo>
                    <a:lnTo>
                      <a:pt x="3" y="289"/>
                    </a:lnTo>
                    <a:lnTo>
                      <a:pt x="0" y="311"/>
                    </a:lnTo>
                    <a:lnTo>
                      <a:pt x="3" y="335"/>
                    </a:lnTo>
                    <a:lnTo>
                      <a:pt x="5" y="344"/>
                    </a:lnTo>
                    <a:lnTo>
                      <a:pt x="10" y="355"/>
                    </a:lnTo>
                    <a:lnTo>
                      <a:pt x="20" y="369"/>
                    </a:lnTo>
                    <a:lnTo>
                      <a:pt x="30" y="382"/>
                    </a:lnTo>
                    <a:lnTo>
                      <a:pt x="47" y="394"/>
                    </a:lnTo>
                    <a:lnTo>
                      <a:pt x="62" y="402"/>
                    </a:lnTo>
                    <a:lnTo>
                      <a:pt x="76" y="405"/>
                    </a:lnTo>
                    <a:lnTo>
                      <a:pt x="93" y="409"/>
                    </a:lnTo>
                    <a:lnTo>
                      <a:pt x="113" y="410"/>
                    </a:lnTo>
                    <a:lnTo>
                      <a:pt x="135" y="409"/>
                    </a:lnTo>
                    <a:lnTo>
                      <a:pt x="135" y="388"/>
                    </a:lnTo>
                    <a:lnTo>
                      <a:pt x="135" y="389"/>
                    </a:lnTo>
                    <a:lnTo>
                      <a:pt x="117" y="369"/>
                    </a:lnTo>
                    <a:lnTo>
                      <a:pt x="104" y="351"/>
                    </a:lnTo>
                    <a:lnTo>
                      <a:pt x="91" y="327"/>
                    </a:lnTo>
                    <a:lnTo>
                      <a:pt x="84" y="306"/>
                    </a:lnTo>
                    <a:lnTo>
                      <a:pt x="82" y="290"/>
                    </a:lnTo>
                    <a:lnTo>
                      <a:pt x="82" y="246"/>
                    </a:lnTo>
                    <a:lnTo>
                      <a:pt x="90" y="204"/>
                    </a:lnTo>
                    <a:lnTo>
                      <a:pt x="93" y="182"/>
                    </a:lnTo>
                    <a:lnTo>
                      <a:pt x="95" y="161"/>
                    </a:lnTo>
                    <a:lnTo>
                      <a:pt x="96" y="145"/>
                    </a:lnTo>
                    <a:lnTo>
                      <a:pt x="100" y="136"/>
                    </a:lnTo>
                    <a:lnTo>
                      <a:pt x="104" y="127"/>
                    </a:lnTo>
                    <a:lnTo>
                      <a:pt x="110" y="121"/>
                    </a:lnTo>
                    <a:lnTo>
                      <a:pt x="119" y="118"/>
                    </a:lnTo>
                    <a:lnTo>
                      <a:pt x="133" y="117"/>
                    </a:lnTo>
                    <a:lnTo>
                      <a:pt x="146" y="119"/>
                    </a:lnTo>
                    <a:lnTo>
                      <a:pt x="168" y="130"/>
                    </a:lnTo>
                    <a:lnTo>
                      <a:pt x="201" y="146"/>
                    </a:lnTo>
                    <a:lnTo>
                      <a:pt x="248" y="161"/>
                    </a:lnTo>
                    <a:lnTo>
                      <a:pt x="301" y="178"/>
                    </a:lnTo>
                    <a:lnTo>
                      <a:pt x="352" y="191"/>
                    </a:lnTo>
                    <a:lnTo>
                      <a:pt x="353" y="193"/>
                    </a:lnTo>
                    <a:lnTo>
                      <a:pt x="354" y="268"/>
                    </a:lnTo>
                    <a:lnTo>
                      <a:pt x="350" y="322"/>
                    </a:lnTo>
                    <a:lnTo>
                      <a:pt x="346" y="334"/>
                    </a:lnTo>
                    <a:lnTo>
                      <a:pt x="342" y="345"/>
                    </a:lnTo>
                    <a:lnTo>
                      <a:pt x="337" y="357"/>
                    </a:lnTo>
                    <a:lnTo>
                      <a:pt x="328" y="369"/>
                    </a:lnTo>
                    <a:lnTo>
                      <a:pt x="312" y="385"/>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61" name="Freeform 503"/>
              <p:cNvSpPr>
                <a:spLocks/>
              </p:cNvSpPr>
              <p:nvPr/>
            </p:nvSpPr>
            <p:spPr bwMode="auto">
              <a:xfrm>
                <a:off x="4367" y="3130"/>
                <a:ext cx="91" cy="101"/>
              </a:xfrm>
              <a:custGeom>
                <a:avLst/>
                <a:gdLst>
                  <a:gd name="T0" fmla="*/ 1 w 273"/>
                  <a:gd name="T1" fmla="*/ 3 h 303"/>
                  <a:gd name="T2" fmla="*/ 0 w 273"/>
                  <a:gd name="T3" fmla="*/ 3 h 303"/>
                  <a:gd name="T4" fmla="*/ 0 w 273"/>
                  <a:gd name="T5" fmla="*/ 3 h 303"/>
                  <a:gd name="T6" fmla="*/ 0 w 273"/>
                  <a:gd name="T7" fmla="*/ 3 h 303"/>
                  <a:gd name="T8" fmla="*/ 0 w 273"/>
                  <a:gd name="T9" fmla="*/ 2 h 303"/>
                  <a:gd name="T10" fmla="*/ 0 w 273"/>
                  <a:gd name="T11" fmla="*/ 2 h 303"/>
                  <a:gd name="T12" fmla="*/ 0 w 273"/>
                  <a:gd name="T13" fmla="*/ 2 h 303"/>
                  <a:gd name="T14" fmla="*/ 0 w 273"/>
                  <a:gd name="T15" fmla="*/ 1 h 303"/>
                  <a:gd name="T16" fmla="*/ 0 w 273"/>
                  <a:gd name="T17" fmla="*/ 1 h 303"/>
                  <a:gd name="T18" fmla="*/ 0 w 273"/>
                  <a:gd name="T19" fmla="*/ 1 h 303"/>
                  <a:gd name="T20" fmla="*/ 0 w 273"/>
                  <a:gd name="T21" fmla="*/ 0 h 303"/>
                  <a:gd name="T22" fmla="*/ 0 w 273"/>
                  <a:gd name="T23" fmla="*/ 0 h 303"/>
                  <a:gd name="T24" fmla="*/ 0 w 273"/>
                  <a:gd name="T25" fmla="*/ 0 h 303"/>
                  <a:gd name="T26" fmla="*/ 0 w 273"/>
                  <a:gd name="T27" fmla="*/ 0 h 303"/>
                  <a:gd name="T28" fmla="*/ 0 w 273"/>
                  <a:gd name="T29" fmla="*/ 0 h 303"/>
                  <a:gd name="T30" fmla="*/ 1 w 273"/>
                  <a:gd name="T31" fmla="*/ 0 h 303"/>
                  <a:gd name="T32" fmla="*/ 1 w 273"/>
                  <a:gd name="T33" fmla="*/ 0 h 303"/>
                  <a:gd name="T34" fmla="*/ 1 w 273"/>
                  <a:gd name="T35" fmla="*/ 0 h 303"/>
                  <a:gd name="T36" fmla="*/ 1 w 273"/>
                  <a:gd name="T37" fmla="*/ 0 h 303"/>
                  <a:gd name="T38" fmla="*/ 2 w 273"/>
                  <a:gd name="T39" fmla="*/ 1 h 303"/>
                  <a:gd name="T40" fmla="*/ 3 w 273"/>
                  <a:gd name="T41" fmla="*/ 1 h 303"/>
                  <a:gd name="T42" fmla="*/ 3 w 273"/>
                  <a:gd name="T43" fmla="*/ 1 h 303"/>
                  <a:gd name="T44" fmla="*/ 3 w 273"/>
                  <a:gd name="T45" fmla="*/ 1 h 303"/>
                  <a:gd name="T46" fmla="*/ 3 w 273"/>
                  <a:gd name="T47" fmla="*/ 2 h 303"/>
                  <a:gd name="T48" fmla="*/ 3 w 273"/>
                  <a:gd name="T49" fmla="*/ 3 h 303"/>
                  <a:gd name="T50" fmla="*/ 3 w 273"/>
                  <a:gd name="T51" fmla="*/ 3 h 303"/>
                  <a:gd name="T52" fmla="*/ 3 w 273"/>
                  <a:gd name="T53" fmla="*/ 3 h 303"/>
                  <a:gd name="T54" fmla="*/ 3 w 273"/>
                  <a:gd name="T55" fmla="*/ 3 h 303"/>
                  <a:gd name="T56" fmla="*/ 3 w 273"/>
                  <a:gd name="T57" fmla="*/ 3 h 303"/>
                  <a:gd name="T58" fmla="*/ 3 w 273"/>
                  <a:gd name="T59" fmla="*/ 3 h 303"/>
                  <a:gd name="T60" fmla="*/ 3 w 273"/>
                  <a:gd name="T61" fmla="*/ 3 h 303"/>
                  <a:gd name="T62" fmla="*/ 2 w 273"/>
                  <a:gd name="T63" fmla="*/ 4 h 303"/>
                  <a:gd name="T64" fmla="*/ 2 w 273"/>
                  <a:gd name="T65" fmla="*/ 4 h 303"/>
                  <a:gd name="T66" fmla="*/ 2 w 273"/>
                  <a:gd name="T67" fmla="*/ 4 h 303"/>
                  <a:gd name="T68" fmla="*/ 2 w 273"/>
                  <a:gd name="T69" fmla="*/ 4 h 303"/>
                  <a:gd name="T70" fmla="*/ 2 w 273"/>
                  <a:gd name="T71" fmla="*/ 4 h 303"/>
                  <a:gd name="T72" fmla="*/ 1 w 273"/>
                  <a:gd name="T73" fmla="*/ 4 h 303"/>
                  <a:gd name="T74" fmla="*/ 1 w 273"/>
                  <a:gd name="T75" fmla="*/ 4 h 303"/>
                  <a:gd name="T76" fmla="*/ 1 w 273"/>
                  <a:gd name="T77" fmla="*/ 4 h 303"/>
                  <a:gd name="T78" fmla="*/ 1 w 273"/>
                  <a:gd name="T79" fmla="*/ 3 h 3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3"/>
                  <a:gd name="T121" fmla="*/ 0 h 303"/>
                  <a:gd name="T122" fmla="*/ 273 w 273"/>
                  <a:gd name="T123" fmla="*/ 303 h 3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3" h="303">
                    <a:moveTo>
                      <a:pt x="53" y="272"/>
                    </a:moveTo>
                    <a:lnTo>
                      <a:pt x="35" y="252"/>
                    </a:lnTo>
                    <a:lnTo>
                      <a:pt x="22" y="234"/>
                    </a:lnTo>
                    <a:lnTo>
                      <a:pt x="9" y="210"/>
                    </a:lnTo>
                    <a:lnTo>
                      <a:pt x="4" y="188"/>
                    </a:lnTo>
                    <a:lnTo>
                      <a:pt x="0" y="173"/>
                    </a:lnTo>
                    <a:lnTo>
                      <a:pt x="0" y="129"/>
                    </a:lnTo>
                    <a:lnTo>
                      <a:pt x="8" y="87"/>
                    </a:lnTo>
                    <a:lnTo>
                      <a:pt x="11" y="65"/>
                    </a:lnTo>
                    <a:lnTo>
                      <a:pt x="13" y="43"/>
                    </a:lnTo>
                    <a:lnTo>
                      <a:pt x="14" y="28"/>
                    </a:lnTo>
                    <a:lnTo>
                      <a:pt x="18" y="17"/>
                    </a:lnTo>
                    <a:lnTo>
                      <a:pt x="22" y="10"/>
                    </a:lnTo>
                    <a:lnTo>
                      <a:pt x="28" y="4"/>
                    </a:lnTo>
                    <a:lnTo>
                      <a:pt x="38" y="1"/>
                    </a:lnTo>
                    <a:lnTo>
                      <a:pt x="51" y="0"/>
                    </a:lnTo>
                    <a:lnTo>
                      <a:pt x="64" y="2"/>
                    </a:lnTo>
                    <a:lnTo>
                      <a:pt x="86" y="13"/>
                    </a:lnTo>
                    <a:lnTo>
                      <a:pt x="119" y="29"/>
                    </a:lnTo>
                    <a:lnTo>
                      <a:pt x="167" y="44"/>
                    </a:lnTo>
                    <a:lnTo>
                      <a:pt x="220" y="61"/>
                    </a:lnTo>
                    <a:lnTo>
                      <a:pt x="270" y="73"/>
                    </a:lnTo>
                    <a:lnTo>
                      <a:pt x="271" y="76"/>
                    </a:lnTo>
                    <a:lnTo>
                      <a:pt x="273" y="151"/>
                    </a:lnTo>
                    <a:lnTo>
                      <a:pt x="268" y="205"/>
                    </a:lnTo>
                    <a:lnTo>
                      <a:pt x="265" y="217"/>
                    </a:lnTo>
                    <a:lnTo>
                      <a:pt x="260" y="228"/>
                    </a:lnTo>
                    <a:lnTo>
                      <a:pt x="255" y="239"/>
                    </a:lnTo>
                    <a:lnTo>
                      <a:pt x="246" y="252"/>
                    </a:lnTo>
                    <a:lnTo>
                      <a:pt x="231" y="268"/>
                    </a:lnTo>
                    <a:lnTo>
                      <a:pt x="217" y="279"/>
                    </a:lnTo>
                    <a:lnTo>
                      <a:pt x="202" y="287"/>
                    </a:lnTo>
                    <a:lnTo>
                      <a:pt x="183" y="294"/>
                    </a:lnTo>
                    <a:lnTo>
                      <a:pt x="165" y="298"/>
                    </a:lnTo>
                    <a:lnTo>
                      <a:pt x="140" y="303"/>
                    </a:lnTo>
                    <a:lnTo>
                      <a:pt x="123" y="300"/>
                    </a:lnTo>
                    <a:lnTo>
                      <a:pt x="99" y="296"/>
                    </a:lnTo>
                    <a:lnTo>
                      <a:pt x="85" y="291"/>
                    </a:lnTo>
                    <a:lnTo>
                      <a:pt x="71" y="284"/>
                    </a:lnTo>
                    <a:lnTo>
                      <a:pt x="53" y="272"/>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62" name="Freeform 504"/>
              <p:cNvSpPr>
                <a:spLocks/>
              </p:cNvSpPr>
              <p:nvPr/>
            </p:nvSpPr>
            <p:spPr bwMode="auto">
              <a:xfrm>
                <a:off x="4233" y="2850"/>
                <a:ext cx="15" cy="39"/>
              </a:xfrm>
              <a:custGeom>
                <a:avLst/>
                <a:gdLst>
                  <a:gd name="T0" fmla="*/ 0 w 46"/>
                  <a:gd name="T1" fmla="*/ 0 h 117"/>
                  <a:gd name="T2" fmla="*/ 0 w 46"/>
                  <a:gd name="T3" fmla="*/ 1 h 117"/>
                  <a:gd name="T4" fmla="*/ 0 w 46"/>
                  <a:gd name="T5" fmla="*/ 1 h 117"/>
                  <a:gd name="T6" fmla="*/ 0 w 46"/>
                  <a:gd name="T7" fmla="*/ 1 h 117"/>
                  <a:gd name="T8" fmla="*/ 0 w 46"/>
                  <a:gd name="T9" fmla="*/ 1 h 117"/>
                  <a:gd name="T10" fmla="*/ 0 w 46"/>
                  <a:gd name="T11" fmla="*/ 1 h 117"/>
                  <a:gd name="T12" fmla="*/ 0 w 46"/>
                  <a:gd name="T13" fmla="*/ 1 h 117"/>
                  <a:gd name="T14" fmla="*/ 0 w 46"/>
                  <a:gd name="T15" fmla="*/ 1 h 117"/>
                  <a:gd name="T16" fmla="*/ 0 w 46"/>
                  <a:gd name="T17" fmla="*/ 1 h 117"/>
                  <a:gd name="T18" fmla="*/ 0 w 46"/>
                  <a:gd name="T19" fmla="*/ 1 h 117"/>
                  <a:gd name="T20" fmla="*/ 1 w 46"/>
                  <a:gd name="T21" fmla="*/ 0 h 117"/>
                  <a:gd name="T22" fmla="*/ 1 w 46"/>
                  <a:gd name="T23" fmla="*/ 0 h 117"/>
                  <a:gd name="T24" fmla="*/ 0 w 46"/>
                  <a:gd name="T25" fmla="*/ 0 h 117"/>
                  <a:gd name="T26" fmla="*/ 0 w 46"/>
                  <a:gd name="T27" fmla="*/ 0 h 117"/>
                  <a:gd name="T28" fmla="*/ 0 w 46"/>
                  <a:gd name="T29" fmla="*/ 0 h 1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
                  <a:gd name="T46" fmla="*/ 0 h 117"/>
                  <a:gd name="T47" fmla="*/ 46 w 46"/>
                  <a:gd name="T48" fmla="*/ 117 h 1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 h="117">
                    <a:moveTo>
                      <a:pt x="11" y="30"/>
                    </a:moveTo>
                    <a:lnTo>
                      <a:pt x="12" y="58"/>
                    </a:lnTo>
                    <a:lnTo>
                      <a:pt x="7" y="89"/>
                    </a:lnTo>
                    <a:lnTo>
                      <a:pt x="1" y="115"/>
                    </a:lnTo>
                    <a:lnTo>
                      <a:pt x="0" y="117"/>
                    </a:lnTo>
                    <a:lnTo>
                      <a:pt x="7" y="112"/>
                    </a:lnTo>
                    <a:lnTo>
                      <a:pt x="19" y="102"/>
                    </a:lnTo>
                    <a:lnTo>
                      <a:pt x="31" y="86"/>
                    </a:lnTo>
                    <a:lnTo>
                      <a:pt x="38" y="76"/>
                    </a:lnTo>
                    <a:lnTo>
                      <a:pt x="41" y="65"/>
                    </a:lnTo>
                    <a:lnTo>
                      <a:pt x="46" y="33"/>
                    </a:lnTo>
                    <a:lnTo>
                      <a:pt x="45" y="15"/>
                    </a:lnTo>
                    <a:lnTo>
                      <a:pt x="35" y="0"/>
                    </a:lnTo>
                    <a:lnTo>
                      <a:pt x="11" y="31"/>
                    </a:lnTo>
                    <a:lnTo>
                      <a:pt x="11" y="3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63" name="Freeform 505"/>
              <p:cNvSpPr>
                <a:spLocks/>
              </p:cNvSpPr>
              <p:nvPr/>
            </p:nvSpPr>
            <p:spPr bwMode="auto">
              <a:xfrm>
                <a:off x="4120" y="2796"/>
                <a:ext cx="117" cy="148"/>
              </a:xfrm>
              <a:custGeom>
                <a:avLst/>
                <a:gdLst>
                  <a:gd name="T0" fmla="*/ 0 w 350"/>
                  <a:gd name="T1" fmla="*/ 2 h 443"/>
                  <a:gd name="T2" fmla="*/ 0 w 350"/>
                  <a:gd name="T3" fmla="*/ 2 h 443"/>
                  <a:gd name="T4" fmla="*/ 0 w 350"/>
                  <a:gd name="T5" fmla="*/ 2 h 443"/>
                  <a:gd name="T6" fmla="*/ 0 w 350"/>
                  <a:gd name="T7" fmla="*/ 1 h 443"/>
                  <a:gd name="T8" fmla="*/ 0 w 350"/>
                  <a:gd name="T9" fmla="*/ 1 h 443"/>
                  <a:gd name="T10" fmla="*/ 0 w 350"/>
                  <a:gd name="T11" fmla="*/ 1 h 443"/>
                  <a:gd name="T12" fmla="*/ 0 w 350"/>
                  <a:gd name="T13" fmla="*/ 1 h 443"/>
                  <a:gd name="T14" fmla="*/ 0 w 350"/>
                  <a:gd name="T15" fmla="*/ 0 h 443"/>
                  <a:gd name="T16" fmla="*/ 0 w 350"/>
                  <a:gd name="T17" fmla="*/ 0 h 443"/>
                  <a:gd name="T18" fmla="*/ 1 w 350"/>
                  <a:gd name="T19" fmla="*/ 0 h 443"/>
                  <a:gd name="T20" fmla="*/ 1 w 350"/>
                  <a:gd name="T21" fmla="*/ 0 h 443"/>
                  <a:gd name="T22" fmla="*/ 1 w 350"/>
                  <a:gd name="T23" fmla="*/ 0 h 443"/>
                  <a:gd name="T24" fmla="*/ 1 w 350"/>
                  <a:gd name="T25" fmla="*/ 0 h 443"/>
                  <a:gd name="T26" fmla="*/ 1 w 350"/>
                  <a:gd name="T27" fmla="*/ 0 h 443"/>
                  <a:gd name="T28" fmla="*/ 2 w 350"/>
                  <a:gd name="T29" fmla="*/ 0 h 443"/>
                  <a:gd name="T30" fmla="*/ 2 w 350"/>
                  <a:gd name="T31" fmla="*/ 1 h 443"/>
                  <a:gd name="T32" fmla="*/ 2 w 350"/>
                  <a:gd name="T33" fmla="*/ 1 h 443"/>
                  <a:gd name="T34" fmla="*/ 2 w 350"/>
                  <a:gd name="T35" fmla="*/ 1 h 443"/>
                  <a:gd name="T36" fmla="*/ 2 w 350"/>
                  <a:gd name="T37" fmla="*/ 1 h 443"/>
                  <a:gd name="T38" fmla="*/ 2 w 350"/>
                  <a:gd name="T39" fmla="*/ 1 h 443"/>
                  <a:gd name="T40" fmla="*/ 3 w 350"/>
                  <a:gd name="T41" fmla="*/ 1 h 443"/>
                  <a:gd name="T42" fmla="*/ 3 w 350"/>
                  <a:gd name="T43" fmla="*/ 1 h 443"/>
                  <a:gd name="T44" fmla="*/ 3 w 350"/>
                  <a:gd name="T45" fmla="*/ 1 h 443"/>
                  <a:gd name="T46" fmla="*/ 3 w 350"/>
                  <a:gd name="T47" fmla="*/ 1 h 443"/>
                  <a:gd name="T48" fmla="*/ 3 w 350"/>
                  <a:gd name="T49" fmla="*/ 2 h 443"/>
                  <a:gd name="T50" fmla="*/ 3 w 350"/>
                  <a:gd name="T51" fmla="*/ 2 h 443"/>
                  <a:gd name="T52" fmla="*/ 3 w 350"/>
                  <a:gd name="T53" fmla="*/ 2 h 443"/>
                  <a:gd name="T54" fmla="*/ 3 w 350"/>
                  <a:gd name="T55" fmla="*/ 2 h 443"/>
                  <a:gd name="T56" fmla="*/ 4 w 350"/>
                  <a:gd name="T57" fmla="*/ 1 h 443"/>
                  <a:gd name="T58" fmla="*/ 4 w 350"/>
                  <a:gd name="T59" fmla="*/ 2 h 443"/>
                  <a:gd name="T60" fmla="*/ 4 w 350"/>
                  <a:gd name="T61" fmla="*/ 2 h 443"/>
                  <a:gd name="T62" fmla="*/ 4 w 350"/>
                  <a:gd name="T63" fmla="*/ 2 h 443"/>
                  <a:gd name="T64" fmla="*/ 4 w 350"/>
                  <a:gd name="T65" fmla="*/ 2 h 443"/>
                  <a:gd name="T66" fmla="*/ 4 w 350"/>
                  <a:gd name="T67" fmla="*/ 2 h 443"/>
                  <a:gd name="T68" fmla="*/ 4 w 350"/>
                  <a:gd name="T69" fmla="*/ 2 h 443"/>
                  <a:gd name="T70" fmla="*/ 4 w 350"/>
                  <a:gd name="T71" fmla="*/ 3 h 443"/>
                  <a:gd name="T72" fmla="*/ 4 w 350"/>
                  <a:gd name="T73" fmla="*/ 3 h 443"/>
                  <a:gd name="T74" fmla="*/ 4 w 350"/>
                  <a:gd name="T75" fmla="*/ 3 h 443"/>
                  <a:gd name="T76" fmla="*/ 4 w 350"/>
                  <a:gd name="T77" fmla="*/ 4 h 443"/>
                  <a:gd name="T78" fmla="*/ 4 w 350"/>
                  <a:gd name="T79" fmla="*/ 5 h 443"/>
                  <a:gd name="T80" fmla="*/ 3 w 350"/>
                  <a:gd name="T81" fmla="*/ 5 h 443"/>
                  <a:gd name="T82" fmla="*/ 3 w 350"/>
                  <a:gd name="T83" fmla="*/ 5 h 443"/>
                  <a:gd name="T84" fmla="*/ 3 w 350"/>
                  <a:gd name="T85" fmla="*/ 5 h 443"/>
                  <a:gd name="T86" fmla="*/ 3 w 350"/>
                  <a:gd name="T87" fmla="*/ 5 h 443"/>
                  <a:gd name="T88" fmla="*/ 2 w 350"/>
                  <a:gd name="T89" fmla="*/ 5 h 443"/>
                  <a:gd name="T90" fmla="*/ 2 w 350"/>
                  <a:gd name="T91" fmla="*/ 5 h 443"/>
                  <a:gd name="T92" fmla="*/ 2 w 350"/>
                  <a:gd name="T93" fmla="*/ 5 h 443"/>
                  <a:gd name="T94" fmla="*/ 1 w 350"/>
                  <a:gd name="T95" fmla="*/ 5 h 443"/>
                  <a:gd name="T96" fmla="*/ 1 w 350"/>
                  <a:gd name="T97" fmla="*/ 5 h 443"/>
                  <a:gd name="T98" fmla="*/ 1 w 350"/>
                  <a:gd name="T99" fmla="*/ 5 h 443"/>
                  <a:gd name="T100" fmla="*/ 1 w 350"/>
                  <a:gd name="T101" fmla="*/ 5 h 443"/>
                  <a:gd name="T102" fmla="*/ 0 w 350"/>
                  <a:gd name="T103" fmla="*/ 4 h 443"/>
                  <a:gd name="T104" fmla="*/ 0 w 350"/>
                  <a:gd name="T105" fmla="*/ 4 h 443"/>
                  <a:gd name="T106" fmla="*/ 0 w 350"/>
                  <a:gd name="T107" fmla="*/ 3 h 443"/>
                  <a:gd name="T108" fmla="*/ 0 w 350"/>
                  <a:gd name="T109" fmla="*/ 3 h 443"/>
                  <a:gd name="T110" fmla="*/ 0 w 350"/>
                  <a:gd name="T111" fmla="*/ 2 h 443"/>
                  <a:gd name="T112" fmla="*/ 0 w 350"/>
                  <a:gd name="T113" fmla="*/ 2 h 4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50"/>
                  <a:gd name="T172" fmla="*/ 0 h 443"/>
                  <a:gd name="T173" fmla="*/ 350 w 350"/>
                  <a:gd name="T174" fmla="*/ 443 h 4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50" h="443">
                    <a:moveTo>
                      <a:pt x="2" y="190"/>
                    </a:moveTo>
                    <a:lnTo>
                      <a:pt x="2" y="185"/>
                    </a:lnTo>
                    <a:lnTo>
                      <a:pt x="0" y="141"/>
                    </a:lnTo>
                    <a:lnTo>
                      <a:pt x="5" y="119"/>
                    </a:lnTo>
                    <a:lnTo>
                      <a:pt x="10" y="109"/>
                    </a:lnTo>
                    <a:lnTo>
                      <a:pt x="12" y="88"/>
                    </a:lnTo>
                    <a:lnTo>
                      <a:pt x="21" y="67"/>
                    </a:lnTo>
                    <a:lnTo>
                      <a:pt x="25" y="38"/>
                    </a:lnTo>
                    <a:lnTo>
                      <a:pt x="35" y="21"/>
                    </a:lnTo>
                    <a:lnTo>
                      <a:pt x="47" y="10"/>
                    </a:lnTo>
                    <a:lnTo>
                      <a:pt x="55" y="0"/>
                    </a:lnTo>
                    <a:lnTo>
                      <a:pt x="75" y="5"/>
                    </a:lnTo>
                    <a:lnTo>
                      <a:pt x="93" y="7"/>
                    </a:lnTo>
                    <a:lnTo>
                      <a:pt x="110" y="13"/>
                    </a:lnTo>
                    <a:lnTo>
                      <a:pt x="123" y="22"/>
                    </a:lnTo>
                    <a:lnTo>
                      <a:pt x="141" y="45"/>
                    </a:lnTo>
                    <a:lnTo>
                      <a:pt x="155" y="64"/>
                    </a:lnTo>
                    <a:lnTo>
                      <a:pt x="166" y="76"/>
                    </a:lnTo>
                    <a:lnTo>
                      <a:pt x="179" y="89"/>
                    </a:lnTo>
                    <a:lnTo>
                      <a:pt x="196" y="102"/>
                    </a:lnTo>
                    <a:lnTo>
                      <a:pt x="206" y="107"/>
                    </a:lnTo>
                    <a:lnTo>
                      <a:pt x="215" y="113"/>
                    </a:lnTo>
                    <a:lnTo>
                      <a:pt x="222" y="118"/>
                    </a:lnTo>
                    <a:lnTo>
                      <a:pt x="232" y="121"/>
                    </a:lnTo>
                    <a:lnTo>
                      <a:pt x="245" y="127"/>
                    </a:lnTo>
                    <a:lnTo>
                      <a:pt x="259" y="128"/>
                    </a:lnTo>
                    <a:lnTo>
                      <a:pt x="266" y="128"/>
                    </a:lnTo>
                    <a:lnTo>
                      <a:pt x="276" y="126"/>
                    </a:lnTo>
                    <a:lnTo>
                      <a:pt x="285" y="121"/>
                    </a:lnTo>
                    <a:lnTo>
                      <a:pt x="295" y="132"/>
                    </a:lnTo>
                    <a:lnTo>
                      <a:pt x="315" y="145"/>
                    </a:lnTo>
                    <a:lnTo>
                      <a:pt x="331" y="153"/>
                    </a:lnTo>
                    <a:lnTo>
                      <a:pt x="338" y="141"/>
                    </a:lnTo>
                    <a:lnTo>
                      <a:pt x="348" y="190"/>
                    </a:lnTo>
                    <a:lnTo>
                      <a:pt x="348" y="188"/>
                    </a:lnTo>
                    <a:lnTo>
                      <a:pt x="350" y="218"/>
                    </a:lnTo>
                    <a:lnTo>
                      <a:pt x="344" y="249"/>
                    </a:lnTo>
                    <a:lnTo>
                      <a:pt x="338" y="275"/>
                    </a:lnTo>
                    <a:lnTo>
                      <a:pt x="333" y="291"/>
                    </a:lnTo>
                    <a:lnTo>
                      <a:pt x="293" y="369"/>
                    </a:lnTo>
                    <a:lnTo>
                      <a:pt x="280" y="388"/>
                    </a:lnTo>
                    <a:lnTo>
                      <a:pt x="259" y="411"/>
                    </a:lnTo>
                    <a:lnTo>
                      <a:pt x="245" y="422"/>
                    </a:lnTo>
                    <a:lnTo>
                      <a:pt x="220" y="436"/>
                    </a:lnTo>
                    <a:lnTo>
                      <a:pt x="193" y="443"/>
                    </a:lnTo>
                    <a:lnTo>
                      <a:pt x="153" y="443"/>
                    </a:lnTo>
                    <a:lnTo>
                      <a:pt x="123" y="437"/>
                    </a:lnTo>
                    <a:lnTo>
                      <a:pt x="106" y="430"/>
                    </a:lnTo>
                    <a:lnTo>
                      <a:pt x="89" y="417"/>
                    </a:lnTo>
                    <a:lnTo>
                      <a:pt x="69" y="398"/>
                    </a:lnTo>
                    <a:lnTo>
                      <a:pt x="49" y="366"/>
                    </a:lnTo>
                    <a:lnTo>
                      <a:pt x="24" y="323"/>
                    </a:lnTo>
                    <a:lnTo>
                      <a:pt x="12" y="293"/>
                    </a:lnTo>
                    <a:lnTo>
                      <a:pt x="11" y="282"/>
                    </a:lnTo>
                    <a:lnTo>
                      <a:pt x="8" y="249"/>
                    </a:lnTo>
                    <a:lnTo>
                      <a:pt x="1" y="188"/>
                    </a:lnTo>
                    <a:lnTo>
                      <a:pt x="2" y="1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64" name="Freeform 506"/>
              <p:cNvSpPr>
                <a:spLocks/>
              </p:cNvSpPr>
              <p:nvPr/>
            </p:nvSpPr>
            <p:spPr bwMode="auto">
              <a:xfrm>
                <a:off x="3916" y="3704"/>
                <a:ext cx="39" cy="125"/>
              </a:xfrm>
              <a:custGeom>
                <a:avLst/>
                <a:gdLst>
                  <a:gd name="T0" fmla="*/ 1 w 117"/>
                  <a:gd name="T1" fmla="*/ 3 h 374"/>
                  <a:gd name="T2" fmla="*/ 1 w 117"/>
                  <a:gd name="T3" fmla="*/ 3 h 374"/>
                  <a:gd name="T4" fmla="*/ 1 w 117"/>
                  <a:gd name="T5" fmla="*/ 3 h 374"/>
                  <a:gd name="T6" fmla="*/ 1 w 117"/>
                  <a:gd name="T7" fmla="*/ 3 h 374"/>
                  <a:gd name="T8" fmla="*/ 1 w 117"/>
                  <a:gd name="T9" fmla="*/ 4 h 374"/>
                  <a:gd name="T10" fmla="*/ 1 w 117"/>
                  <a:gd name="T11" fmla="*/ 4 h 374"/>
                  <a:gd name="T12" fmla="*/ 1 w 117"/>
                  <a:gd name="T13" fmla="*/ 4 h 374"/>
                  <a:gd name="T14" fmla="*/ 0 w 117"/>
                  <a:gd name="T15" fmla="*/ 4 h 374"/>
                  <a:gd name="T16" fmla="*/ 0 w 117"/>
                  <a:gd name="T17" fmla="*/ 4 h 374"/>
                  <a:gd name="T18" fmla="*/ 0 w 117"/>
                  <a:gd name="T19" fmla="*/ 5 h 374"/>
                  <a:gd name="T20" fmla="*/ 0 w 117"/>
                  <a:gd name="T21" fmla="*/ 5 h 374"/>
                  <a:gd name="T22" fmla="*/ 0 w 117"/>
                  <a:gd name="T23" fmla="*/ 4 h 374"/>
                  <a:gd name="T24" fmla="*/ 0 w 117"/>
                  <a:gd name="T25" fmla="*/ 4 h 374"/>
                  <a:gd name="T26" fmla="*/ 0 w 117"/>
                  <a:gd name="T27" fmla="*/ 4 h 374"/>
                  <a:gd name="T28" fmla="*/ 0 w 117"/>
                  <a:gd name="T29" fmla="*/ 3 h 374"/>
                  <a:gd name="T30" fmla="*/ 0 w 117"/>
                  <a:gd name="T31" fmla="*/ 3 h 374"/>
                  <a:gd name="T32" fmla="*/ 0 w 117"/>
                  <a:gd name="T33" fmla="*/ 3 h 374"/>
                  <a:gd name="T34" fmla="*/ 0 w 117"/>
                  <a:gd name="T35" fmla="*/ 3 h 374"/>
                  <a:gd name="T36" fmla="*/ 0 w 117"/>
                  <a:gd name="T37" fmla="*/ 2 h 374"/>
                  <a:gd name="T38" fmla="*/ 0 w 117"/>
                  <a:gd name="T39" fmla="*/ 2 h 374"/>
                  <a:gd name="T40" fmla="*/ 0 w 117"/>
                  <a:gd name="T41" fmla="*/ 0 h 374"/>
                  <a:gd name="T42" fmla="*/ 0 w 117"/>
                  <a:gd name="T43" fmla="*/ 0 h 374"/>
                  <a:gd name="T44" fmla="*/ 1 w 117"/>
                  <a:gd name="T45" fmla="*/ 0 h 374"/>
                  <a:gd name="T46" fmla="*/ 1 w 117"/>
                  <a:gd name="T47" fmla="*/ 2 h 374"/>
                  <a:gd name="T48" fmla="*/ 1 w 117"/>
                  <a:gd name="T49" fmla="*/ 3 h 374"/>
                  <a:gd name="T50" fmla="*/ 1 w 117"/>
                  <a:gd name="T51" fmla="*/ 3 h 3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17"/>
                  <a:gd name="T79" fmla="*/ 0 h 374"/>
                  <a:gd name="T80" fmla="*/ 117 w 117"/>
                  <a:gd name="T81" fmla="*/ 374 h 3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17" h="374">
                    <a:moveTo>
                      <a:pt x="117" y="221"/>
                    </a:moveTo>
                    <a:lnTo>
                      <a:pt x="115" y="223"/>
                    </a:lnTo>
                    <a:lnTo>
                      <a:pt x="94" y="267"/>
                    </a:lnTo>
                    <a:lnTo>
                      <a:pt x="87" y="280"/>
                    </a:lnTo>
                    <a:lnTo>
                      <a:pt x="78" y="295"/>
                    </a:lnTo>
                    <a:lnTo>
                      <a:pt x="68" y="308"/>
                    </a:lnTo>
                    <a:lnTo>
                      <a:pt x="59" y="320"/>
                    </a:lnTo>
                    <a:lnTo>
                      <a:pt x="36" y="343"/>
                    </a:lnTo>
                    <a:lnTo>
                      <a:pt x="19" y="357"/>
                    </a:lnTo>
                    <a:lnTo>
                      <a:pt x="7" y="370"/>
                    </a:lnTo>
                    <a:lnTo>
                      <a:pt x="7" y="374"/>
                    </a:lnTo>
                    <a:lnTo>
                      <a:pt x="7" y="353"/>
                    </a:lnTo>
                    <a:lnTo>
                      <a:pt x="10" y="300"/>
                    </a:lnTo>
                    <a:lnTo>
                      <a:pt x="10" y="288"/>
                    </a:lnTo>
                    <a:lnTo>
                      <a:pt x="12" y="276"/>
                    </a:lnTo>
                    <a:lnTo>
                      <a:pt x="12" y="264"/>
                    </a:lnTo>
                    <a:lnTo>
                      <a:pt x="9" y="244"/>
                    </a:lnTo>
                    <a:lnTo>
                      <a:pt x="1" y="212"/>
                    </a:lnTo>
                    <a:lnTo>
                      <a:pt x="0" y="190"/>
                    </a:lnTo>
                    <a:lnTo>
                      <a:pt x="1" y="179"/>
                    </a:lnTo>
                    <a:lnTo>
                      <a:pt x="39" y="1"/>
                    </a:lnTo>
                    <a:lnTo>
                      <a:pt x="38" y="0"/>
                    </a:lnTo>
                    <a:lnTo>
                      <a:pt x="52" y="0"/>
                    </a:lnTo>
                    <a:lnTo>
                      <a:pt x="89" y="163"/>
                    </a:lnTo>
                    <a:lnTo>
                      <a:pt x="115" y="223"/>
                    </a:lnTo>
                    <a:lnTo>
                      <a:pt x="117" y="22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65" name="Freeform 507"/>
              <p:cNvSpPr>
                <a:spLocks/>
              </p:cNvSpPr>
              <p:nvPr/>
            </p:nvSpPr>
            <p:spPr bwMode="auto">
              <a:xfrm>
                <a:off x="3917" y="3778"/>
                <a:ext cx="55" cy="74"/>
              </a:xfrm>
              <a:custGeom>
                <a:avLst/>
                <a:gdLst>
                  <a:gd name="T0" fmla="*/ 1 w 166"/>
                  <a:gd name="T1" fmla="*/ 0 h 222"/>
                  <a:gd name="T2" fmla="*/ 1 w 166"/>
                  <a:gd name="T3" fmla="*/ 0 h 222"/>
                  <a:gd name="T4" fmla="*/ 1 w 166"/>
                  <a:gd name="T5" fmla="*/ 1 h 222"/>
                  <a:gd name="T6" fmla="*/ 1 w 166"/>
                  <a:gd name="T7" fmla="*/ 1 h 222"/>
                  <a:gd name="T8" fmla="*/ 1 w 166"/>
                  <a:gd name="T9" fmla="*/ 1 h 222"/>
                  <a:gd name="T10" fmla="*/ 1 w 166"/>
                  <a:gd name="T11" fmla="*/ 1 h 222"/>
                  <a:gd name="T12" fmla="*/ 1 w 166"/>
                  <a:gd name="T13" fmla="*/ 1 h 222"/>
                  <a:gd name="T14" fmla="*/ 0 w 166"/>
                  <a:gd name="T15" fmla="*/ 2 h 222"/>
                  <a:gd name="T16" fmla="*/ 0 w 166"/>
                  <a:gd name="T17" fmla="*/ 2 h 222"/>
                  <a:gd name="T18" fmla="*/ 0 w 166"/>
                  <a:gd name="T19" fmla="*/ 2 h 222"/>
                  <a:gd name="T20" fmla="*/ 0 w 166"/>
                  <a:gd name="T21" fmla="*/ 2 h 222"/>
                  <a:gd name="T22" fmla="*/ 0 w 166"/>
                  <a:gd name="T23" fmla="*/ 3 h 222"/>
                  <a:gd name="T24" fmla="*/ 0 w 166"/>
                  <a:gd name="T25" fmla="*/ 3 h 222"/>
                  <a:gd name="T26" fmla="*/ 0 w 166"/>
                  <a:gd name="T27" fmla="*/ 3 h 222"/>
                  <a:gd name="T28" fmla="*/ 0 w 166"/>
                  <a:gd name="T29" fmla="*/ 2 h 222"/>
                  <a:gd name="T30" fmla="*/ 0 w 166"/>
                  <a:gd name="T31" fmla="*/ 2 h 222"/>
                  <a:gd name="T32" fmla="*/ 1 w 166"/>
                  <a:gd name="T33" fmla="*/ 2 h 222"/>
                  <a:gd name="T34" fmla="*/ 1 w 166"/>
                  <a:gd name="T35" fmla="*/ 2 h 222"/>
                  <a:gd name="T36" fmla="*/ 1 w 166"/>
                  <a:gd name="T37" fmla="*/ 3 h 222"/>
                  <a:gd name="T38" fmla="*/ 2 w 166"/>
                  <a:gd name="T39" fmla="*/ 3 h 222"/>
                  <a:gd name="T40" fmla="*/ 2 w 166"/>
                  <a:gd name="T41" fmla="*/ 2 h 222"/>
                  <a:gd name="T42" fmla="*/ 2 w 166"/>
                  <a:gd name="T43" fmla="*/ 2 h 222"/>
                  <a:gd name="T44" fmla="*/ 2 w 166"/>
                  <a:gd name="T45" fmla="*/ 2 h 222"/>
                  <a:gd name="T46" fmla="*/ 2 w 166"/>
                  <a:gd name="T47" fmla="*/ 2 h 222"/>
                  <a:gd name="T48" fmla="*/ 2 w 166"/>
                  <a:gd name="T49" fmla="*/ 2 h 222"/>
                  <a:gd name="T50" fmla="*/ 2 w 166"/>
                  <a:gd name="T51" fmla="*/ 1 h 222"/>
                  <a:gd name="T52" fmla="*/ 2 w 166"/>
                  <a:gd name="T53" fmla="*/ 1 h 222"/>
                  <a:gd name="T54" fmla="*/ 2 w 166"/>
                  <a:gd name="T55" fmla="*/ 1 h 222"/>
                  <a:gd name="T56" fmla="*/ 2 w 166"/>
                  <a:gd name="T57" fmla="*/ 1 h 222"/>
                  <a:gd name="T58" fmla="*/ 2 w 166"/>
                  <a:gd name="T59" fmla="*/ 1 h 222"/>
                  <a:gd name="T60" fmla="*/ 2 w 166"/>
                  <a:gd name="T61" fmla="*/ 0 h 222"/>
                  <a:gd name="T62" fmla="*/ 1 w 166"/>
                  <a:gd name="T63" fmla="*/ 0 h 22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6"/>
                  <a:gd name="T97" fmla="*/ 0 h 222"/>
                  <a:gd name="T98" fmla="*/ 166 w 166"/>
                  <a:gd name="T99" fmla="*/ 222 h 22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6" h="222">
                    <a:moveTo>
                      <a:pt x="117" y="0"/>
                    </a:moveTo>
                    <a:lnTo>
                      <a:pt x="115" y="2"/>
                    </a:lnTo>
                    <a:lnTo>
                      <a:pt x="93" y="46"/>
                    </a:lnTo>
                    <a:lnTo>
                      <a:pt x="86" y="59"/>
                    </a:lnTo>
                    <a:lnTo>
                      <a:pt x="77" y="74"/>
                    </a:lnTo>
                    <a:lnTo>
                      <a:pt x="67" y="87"/>
                    </a:lnTo>
                    <a:lnTo>
                      <a:pt x="58" y="99"/>
                    </a:lnTo>
                    <a:lnTo>
                      <a:pt x="34" y="122"/>
                    </a:lnTo>
                    <a:lnTo>
                      <a:pt x="18" y="136"/>
                    </a:lnTo>
                    <a:lnTo>
                      <a:pt x="6" y="149"/>
                    </a:lnTo>
                    <a:lnTo>
                      <a:pt x="0" y="222"/>
                    </a:lnTo>
                    <a:lnTo>
                      <a:pt x="8" y="216"/>
                    </a:lnTo>
                    <a:lnTo>
                      <a:pt x="19" y="209"/>
                    </a:lnTo>
                    <a:lnTo>
                      <a:pt x="28" y="198"/>
                    </a:lnTo>
                    <a:lnTo>
                      <a:pt x="38" y="186"/>
                    </a:lnTo>
                    <a:lnTo>
                      <a:pt x="51" y="169"/>
                    </a:lnTo>
                    <a:lnTo>
                      <a:pt x="64" y="158"/>
                    </a:lnTo>
                    <a:lnTo>
                      <a:pt x="63" y="216"/>
                    </a:lnTo>
                    <a:lnTo>
                      <a:pt x="125" y="216"/>
                    </a:lnTo>
                    <a:lnTo>
                      <a:pt x="127" y="195"/>
                    </a:lnTo>
                    <a:lnTo>
                      <a:pt x="129" y="174"/>
                    </a:lnTo>
                    <a:lnTo>
                      <a:pt x="135" y="153"/>
                    </a:lnTo>
                    <a:lnTo>
                      <a:pt x="142" y="142"/>
                    </a:lnTo>
                    <a:lnTo>
                      <a:pt x="151" y="132"/>
                    </a:lnTo>
                    <a:lnTo>
                      <a:pt x="159" y="121"/>
                    </a:lnTo>
                    <a:lnTo>
                      <a:pt x="163" y="110"/>
                    </a:lnTo>
                    <a:lnTo>
                      <a:pt x="166" y="99"/>
                    </a:lnTo>
                    <a:lnTo>
                      <a:pt x="162" y="74"/>
                    </a:lnTo>
                    <a:lnTo>
                      <a:pt x="151" y="47"/>
                    </a:lnTo>
                    <a:lnTo>
                      <a:pt x="137" y="23"/>
                    </a:lnTo>
                    <a:lnTo>
                      <a:pt x="117"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66" name="Freeform 508"/>
              <p:cNvSpPr>
                <a:spLocks/>
              </p:cNvSpPr>
              <p:nvPr/>
            </p:nvSpPr>
            <p:spPr bwMode="auto">
              <a:xfrm>
                <a:off x="4275" y="3217"/>
                <a:ext cx="15" cy="24"/>
              </a:xfrm>
              <a:custGeom>
                <a:avLst/>
                <a:gdLst>
                  <a:gd name="T0" fmla="*/ 1 w 44"/>
                  <a:gd name="T1" fmla="*/ 0 h 71"/>
                  <a:gd name="T2" fmla="*/ 0 w 44"/>
                  <a:gd name="T3" fmla="*/ 0 h 71"/>
                  <a:gd name="T4" fmla="*/ 0 w 44"/>
                  <a:gd name="T5" fmla="*/ 1 h 71"/>
                  <a:gd name="T6" fmla="*/ 0 w 44"/>
                  <a:gd name="T7" fmla="*/ 1 h 71"/>
                  <a:gd name="T8" fmla="*/ 0 w 44"/>
                  <a:gd name="T9" fmla="*/ 1 h 71"/>
                  <a:gd name="T10" fmla="*/ 0 60000 65536"/>
                  <a:gd name="T11" fmla="*/ 0 60000 65536"/>
                  <a:gd name="T12" fmla="*/ 0 60000 65536"/>
                  <a:gd name="T13" fmla="*/ 0 60000 65536"/>
                  <a:gd name="T14" fmla="*/ 0 60000 65536"/>
                  <a:gd name="T15" fmla="*/ 0 w 44"/>
                  <a:gd name="T16" fmla="*/ 0 h 71"/>
                  <a:gd name="T17" fmla="*/ 44 w 44"/>
                  <a:gd name="T18" fmla="*/ 71 h 71"/>
                </a:gdLst>
                <a:ahLst/>
                <a:cxnLst>
                  <a:cxn ang="T10">
                    <a:pos x="T0" y="T1"/>
                  </a:cxn>
                  <a:cxn ang="T11">
                    <a:pos x="T2" y="T3"/>
                  </a:cxn>
                  <a:cxn ang="T12">
                    <a:pos x="T4" y="T5"/>
                  </a:cxn>
                  <a:cxn ang="T13">
                    <a:pos x="T6" y="T7"/>
                  </a:cxn>
                  <a:cxn ang="T14">
                    <a:pos x="T8" y="T9"/>
                  </a:cxn>
                </a:cxnLst>
                <a:rect l="T15" t="T16" r="T17" b="T18"/>
                <a:pathLst>
                  <a:path w="44" h="71">
                    <a:moveTo>
                      <a:pt x="44" y="0"/>
                    </a:moveTo>
                    <a:lnTo>
                      <a:pt x="39" y="13"/>
                    </a:lnTo>
                    <a:lnTo>
                      <a:pt x="24" y="43"/>
                    </a:lnTo>
                    <a:lnTo>
                      <a:pt x="11" y="59"/>
                    </a:lnTo>
                    <a:lnTo>
                      <a:pt x="0" y="71"/>
                    </a:lnTo>
                  </a:path>
                </a:pathLst>
              </a:custGeom>
              <a:noFill/>
              <a:ln w="0">
                <a:solidFill>
                  <a:srgbClr val="000000"/>
                </a:solidFill>
                <a:round/>
                <a:headEnd/>
                <a:tailEnd/>
              </a:ln>
            </p:spPr>
            <p:txBody>
              <a:bodyPr/>
              <a:lstStyle/>
              <a:p>
                <a:pPr eaLnBrk="0" hangingPunct="0"/>
                <a:endParaRPr lang="it-IT"/>
              </a:p>
            </p:txBody>
          </p:sp>
          <p:sp>
            <p:nvSpPr>
              <p:cNvPr id="83167" name="Freeform 509"/>
              <p:cNvSpPr>
                <a:spLocks/>
              </p:cNvSpPr>
              <p:nvPr/>
            </p:nvSpPr>
            <p:spPr bwMode="auto">
              <a:xfrm>
                <a:off x="3855" y="2974"/>
                <a:ext cx="70" cy="44"/>
              </a:xfrm>
              <a:custGeom>
                <a:avLst/>
                <a:gdLst>
                  <a:gd name="T0" fmla="*/ 0 w 208"/>
                  <a:gd name="T1" fmla="*/ 0 h 132"/>
                  <a:gd name="T2" fmla="*/ 0 w 208"/>
                  <a:gd name="T3" fmla="*/ 1 h 132"/>
                  <a:gd name="T4" fmla="*/ 1 w 208"/>
                  <a:gd name="T5" fmla="*/ 1 h 132"/>
                  <a:gd name="T6" fmla="*/ 1 w 208"/>
                  <a:gd name="T7" fmla="*/ 1 h 132"/>
                  <a:gd name="T8" fmla="*/ 1 w 208"/>
                  <a:gd name="T9" fmla="*/ 1 h 132"/>
                  <a:gd name="T10" fmla="*/ 2 w 208"/>
                  <a:gd name="T11" fmla="*/ 0 h 132"/>
                  <a:gd name="T12" fmla="*/ 2 w 208"/>
                  <a:gd name="T13" fmla="*/ 0 h 132"/>
                  <a:gd name="T14" fmla="*/ 2 w 208"/>
                  <a:gd name="T15" fmla="*/ 0 h 132"/>
                  <a:gd name="T16" fmla="*/ 2 w 208"/>
                  <a:gd name="T17" fmla="*/ 0 h 132"/>
                  <a:gd name="T18" fmla="*/ 3 w 208"/>
                  <a:gd name="T19" fmla="*/ 1 h 132"/>
                  <a:gd name="T20" fmla="*/ 2 w 208"/>
                  <a:gd name="T21" fmla="*/ 1 h 132"/>
                  <a:gd name="T22" fmla="*/ 2 w 208"/>
                  <a:gd name="T23" fmla="*/ 1 h 132"/>
                  <a:gd name="T24" fmla="*/ 2 w 208"/>
                  <a:gd name="T25" fmla="*/ 1 h 132"/>
                  <a:gd name="T26" fmla="*/ 2 w 208"/>
                  <a:gd name="T27" fmla="*/ 2 h 132"/>
                  <a:gd name="T28" fmla="*/ 1 w 208"/>
                  <a:gd name="T29" fmla="*/ 2 h 132"/>
                  <a:gd name="T30" fmla="*/ 1 w 208"/>
                  <a:gd name="T31" fmla="*/ 2 h 132"/>
                  <a:gd name="T32" fmla="*/ 1 w 208"/>
                  <a:gd name="T33" fmla="*/ 2 h 132"/>
                  <a:gd name="T34" fmla="*/ 1 w 208"/>
                  <a:gd name="T35" fmla="*/ 2 h 132"/>
                  <a:gd name="T36" fmla="*/ 0 w 208"/>
                  <a:gd name="T37" fmla="*/ 1 h 132"/>
                  <a:gd name="T38" fmla="*/ 0 w 208"/>
                  <a:gd name="T39" fmla="*/ 1 h 132"/>
                  <a:gd name="T40" fmla="*/ 0 w 208"/>
                  <a:gd name="T41" fmla="*/ 1 h 132"/>
                  <a:gd name="T42" fmla="*/ 0 w 208"/>
                  <a:gd name="T43" fmla="*/ 0 h 132"/>
                  <a:gd name="T44" fmla="*/ 0 w 208"/>
                  <a:gd name="T45" fmla="*/ 0 h 1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208"/>
                  <a:gd name="T70" fmla="*/ 0 h 132"/>
                  <a:gd name="T71" fmla="*/ 208 w 208"/>
                  <a:gd name="T72" fmla="*/ 132 h 1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208" h="132">
                    <a:moveTo>
                      <a:pt x="12" y="28"/>
                    </a:moveTo>
                    <a:lnTo>
                      <a:pt x="39" y="42"/>
                    </a:lnTo>
                    <a:lnTo>
                      <a:pt x="65" y="47"/>
                    </a:lnTo>
                    <a:lnTo>
                      <a:pt x="90" y="47"/>
                    </a:lnTo>
                    <a:lnTo>
                      <a:pt x="111" y="46"/>
                    </a:lnTo>
                    <a:lnTo>
                      <a:pt x="132" y="40"/>
                    </a:lnTo>
                    <a:lnTo>
                      <a:pt x="156" y="26"/>
                    </a:lnTo>
                    <a:lnTo>
                      <a:pt x="182" y="7"/>
                    </a:lnTo>
                    <a:lnTo>
                      <a:pt x="189" y="0"/>
                    </a:lnTo>
                    <a:lnTo>
                      <a:pt x="208" y="89"/>
                    </a:lnTo>
                    <a:lnTo>
                      <a:pt x="197" y="102"/>
                    </a:lnTo>
                    <a:lnTo>
                      <a:pt x="181" y="113"/>
                    </a:lnTo>
                    <a:lnTo>
                      <a:pt x="163" y="121"/>
                    </a:lnTo>
                    <a:lnTo>
                      <a:pt x="145" y="125"/>
                    </a:lnTo>
                    <a:lnTo>
                      <a:pt x="117" y="129"/>
                    </a:lnTo>
                    <a:lnTo>
                      <a:pt x="90" y="132"/>
                    </a:lnTo>
                    <a:lnTo>
                      <a:pt x="58" y="129"/>
                    </a:lnTo>
                    <a:lnTo>
                      <a:pt x="42" y="125"/>
                    </a:lnTo>
                    <a:lnTo>
                      <a:pt x="31" y="119"/>
                    </a:lnTo>
                    <a:lnTo>
                      <a:pt x="25" y="113"/>
                    </a:lnTo>
                    <a:lnTo>
                      <a:pt x="14" y="70"/>
                    </a:lnTo>
                    <a:lnTo>
                      <a:pt x="0" y="20"/>
                    </a:lnTo>
                    <a:lnTo>
                      <a:pt x="12" y="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68" name="Freeform 510"/>
              <p:cNvSpPr>
                <a:spLocks/>
              </p:cNvSpPr>
              <p:nvPr/>
            </p:nvSpPr>
            <p:spPr bwMode="auto">
              <a:xfrm>
                <a:off x="3677" y="2864"/>
                <a:ext cx="121" cy="78"/>
              </a:xfrm>
              <a:custGeom>
                <a:avLst/>
                <a:gdLst>
                  <a:gd name="T0" fmla="*/ 1 w 363"/>
                  <a:gd name="T1" fmla="*/ 2 h 232"/>
                  <a:gd name="T2" fmla="*/ 1 w 363"/>
                  <a:gd name="T3" fmla="*/ 2 h 232"/>
                  <a:gd name="T4" fmla="*/ 1 w 363"/>
                  <a:gd name="T5" fmla="*/ 2 h 232"/>
                  <a:gd name="T6" fmla="*/ 1 w 363"/>
                  <a:gd name="T7" fmla="*/ 2 h 232"/>
                  <a:gd name="T8" fmla="*/ 2 w 363"/>
                  <a:gd name="T9" fmla="*/ 2 h 232"/>
                  <a:gd name="T10" fmla="*/ 2 w 363"/>
                  <a:gd name="T11" fmla="*/ 1 h 232"/>
                  <a:gd name="T12" fmla="*/ 3 w 363"/>
                  <a:gd name="T13" fmla="*/ 2 h 232"/>
                  <a:gd name="T14" fmla="*/ 3 w 363"/>
                  <a:gd name="T15" fmla="*/ 2 h 232"/>
                  <a:gd name="T16" fmla="*/ 3 w 363"/>
                  <a:gd name="T17" fmla="*/ 2 h 232"/>
                  <a:gd name="T18" fmla="*/ 4 w 363"/>
                  <a:gd name="T19" fmla="*/ 2 h 232"/>
                  <a:gd name="T20" fmla="*/ 4 w 363"/>
                  <a:gd name="T21" fmla="*/ 2 h 232"/>
                  <a:gd name="T22" fmla="*/ 4 w 363"/>
                  <a:gd name="T23" fmla="*/ 2 h 232"/>
                  <a:gd name="T24" fmla="*/ 4 w 363"/>
                  <a:gd name="T25" fmla="*/ 2 h 232"/>
                  <a:gd name="T26" fmla="*/ 4 w 363"/>
                  <a:gd name="T27" fmla="*/ 2 h 232"/>
                  <a:gd name="T28" fmla="*/ 4 w 363"/>
                  <a:gd name="T29" fmla="*/ 2 h 232"/>
                  <a:gd name="T30" fmla="*/ 4 w 363"/>
                  <a:gd name="T31" fmla="*/ 1 h 232"/>
                  <a:gd name="T32" fmla="*/ 4 w 363"/>
                  <a:gd name="T33" fmla="*/ 1 h 232"/>
                  <a:gd name="T34" fmla="*/ 4 w 363"/>
                  <a:gd name="T35" fmla="*/ 1 h 232"/>
                  <a:gd name="T36" fmla="*/ 4 w 363"/>
                  <a:gd name="T37" fmla="*/ 0 h 232"/>
                  <a:gd name="T38" fmla="*/ 4 w 363"/>
                  <a:gd name="T39" fmla="*/ 0 h 232"/>
                  <a:gd name="T40" fmla="*/ 3 w 363"/>
                  <a:gd name="T41" fmla="*/ 0 h 232"/>
                  <a:gd name="T42" fmla="*/ 3 w 363"/>
                  <a:gd name="T43" fmla="*/ 0 h 232"/>
                  <a:gd name="T44" fmla="*/ 3 w 363"/>
                  <a:gd name="T45" fmla="*/ 0 h 232"/>
                  <a:gd name="T46" fmla="*/ 2 w 363"/>
                  <a:gd name="T47" fmla="*/ 0 h 232"/>
                  <a:gd name="T48" fmla="*/ 2 w 363"/>
                  <a:gd name="T49" fmla="*/ 0 h 232"/>
                  <a:gd name="T50" fmla="*/ 1 w 363"/>
                  <a:gd name="T51" fmla="*/ 0 h 232"/>
                  <a:gd name="T52" fmla="*/ 1 w 363"/>
                  <a:gd name="T53" fmla="*/ 0 h 232"/>
                  <a:gd name="T54" fmla="*/ 0 w 363"/>
                  <a:gd name="T55" fmla="*/ 1 h 232"/>
                  <a:gd name="T56" fmla="*/ 0 w 363"/>
                  <a:gd name="T57" fmla="*/ 1 h 232"/>
                  <a:gd name="T58" fmla="*/ 0 w 363"/>
                  <a:gd name="T59" fmla="*/ 2 h 232"/>
                  <a:gd name="T60" fmla="*/ 0 w 363"/>
                  <a:gd name="T61" fmla="*/ 2 h 232"/>
                  <a:gd name="T62" fmla="*/ 0 w 363"/>
                  <a:gd name="T63" fmla="*/ 3 h 232"/>
                  <a:gd name="T64" fmla="*/ 1 w 363"/>
                  <a:gd name="T65" fmla="*/ 3 h 2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63"/>
                  <a:gd name="T100" fmla="*/ 0 h 232"/>
                  <a:gd name="T101" fmla="*/ 363 w 363"/>
                  <a:gd name="T102" fmla="*/ 232 h 2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63" h="232">
                    <a:moveTo>
                      <a:pt x="43" y="227"/>
                    </a:moveTo>
                    <a:lnTo>
                      <a:pt x="45" y="187"/>
                    </a:lnTo>
                    <a:lnTo>
                      <a:pt x="76" y="208"/>
                    </a:lnTo>
                    <a:lnTo>
                      <a:pt x="79" y="184"/>
                    </a:lnTo>
                    <a:lnTo>
                      <a:pt x="84" y="167"/>
                    </a:lnTo>
                    <a:lnTo>
                      <a:pt x="94" y="151"/>
                    </a:lnTo>
                    <a:lnTo>
                      <a:pt x="106" y="141"/>
                    </a:lnTo>
                    <a:lnTo>
                      <a:pt x="119" y="129"/>
                    </a:lnTo>
                    <a:lnTo>
                      <a:pt x="132" y="125"/>
                    </a:lnTo>
                    <a:lnTo>
                      <a:pt x="146" y="122"/>
                    </a:lnTo>
                    <a:lnTo>
                      <a:pt x="159" y="121"/>
                    </a:lnTo>
                    <a:lnTo>
                      <a:pt x="189" y="118"/>
                    </a:lnTo>
                    <a:lnTo>
                      <a:pt x="205" y="119"/>
                    </a:lnTo>
                    <a:lnTo>
                      <a:pt x="222" y="122"/>
                    </a:lnTo>
                    <a:lnTo>
                      <a:pt x="233" y="126"/>
                    </a:lnTo>
                    <a:lnTo>
                      <a:pt x="246" y="132"/>
                    </a:lnTo>
                    <a:lnTo>
                      <a:pt x="259" y="141"/>
                    </a:lnTo>
                    <a:lnTo>
                      <a:pt x="275" y="154"/>
                    </a:lnTo>
                    <a:lnTo>
                      <a:pt x="283" y="121"/>
                    </a:lnTo>
                    <a:lnTo>
                      <a:pt x="297" y="129"/>
                    </a:lnTo>
                    <a:lnTo>
                      <a:pt x="312" y="142"/>
                    </a:lnTo>
                    <a:lnTo>
                      <a:pt x="321" y="157"/>
                    </a:lnTo>
                    <a:lnTo>
                      <a:pt x="325" y="173"/>
                    </a:lnTo>
                    <a:lnTo>
                      <a:pt x="328" y="197"/>
                    </a:lnTo>
                    <a:lnTo>
                      <a:pt x="338" y="184"/>
                    </a:lnTo>
                    <a:lnTo>
                      <a:pt x="342" y="164"/>
                    </a:lnTo>
                    <a:lnTo>
                      <a:pt x="341" y="141"/>
                    </a:lnTo>
                    <a:lnTo>
                      <a:pt x="338" y="129"/>
                    </a:lnTo>
                    <a:lnTo>
                      <a:pt x="328" y="111"/>
                    </a:lnTo>
                    <a:lnTo>
                      <a:pt x="341" y="121"/>
                    </a:lnTo>
                    <a:lnTo>
                      <a:pt x="363" y="133"/>
                    </a:lnTo>
                    <a:lnTo>
                      <a:pt x="360" y="116"/>
                    </a:lnTo>
                    <a:lnTo>
                      <a:pt x="351" y="96"/>
                    </a:lnTo>
                    <a:lnTo>
                      <a:pt x="338" y="78"/>
                    </a:lnTo>
                    <a:lnTo>
                      <a:pt x="315" y="56"/>
                    </a:lnTo>
                    <a:lnTo>
                      <a:pt x="299" y="46"/>
                    </a:lnTo>
                    <a:lnTo>
                      <a:pt x="275" y="34"/>
                    </a:lnTo>
                    <a:lnTo>
                      <a:pt x="295" y="32"/>
                    </a:lnTo>
                    <a:lnTo>
                      <a:pt x="318" y="33"/>
                    </a:lnTo>
                    <a:lnTo>
                      <a:pt x="298" y="25"/>
                    </a:lnTo>
                    <a:lnTo>
                      <a:pt x="282" y="21"/>
                    </a:lnTo>
                    <a:lnTo>
                      <a:pt x="262" y="19"/>
                    </a:lnTo>
                    <a:lnTo>
                      <a:pt x="244" y="23"/>
                    </a:lnTo>
                    <a:lnTo>
                      <a:pt x="254" y="12"/>
                    </a:lnTo>
                    <a:lnTo>
                      <a:pt x="268" y="3"/>
                    </a:lnTo>
                    <a:lnTo>
                      <a:pt x="237" y="0"/>
                    </a:lnTo>
                    <a:lnTo>
                      <a:pt x="210" y="2"/>
                    </a:lnTo>
                    <a:lnTo>
                      <a:pt x="185" y="7"/>
                    </a:lnTo>
                    <a:lnTo>
                      <a:pt x="159" y="14"/>
                    </a:lnTo>
                    <a:lnTo>
                      <a:pt x="175" y="2"/>
                    </a:lnTo>
                    <a:lnTo>
                      <a:pt x="147" y="8"/>
                    </a:lnTo>
                    <a:lnTo>
                      <a:pt x="119" y="15"/>
                    </a:lnTo>
                    <a:lnTo>
                      <a:pt x="94" y="23"/>
                    </a:lnTo>
                    <a:lnTo>
                      <a:pt x="70" y="36"/>
                    </a:lnTo>
                    <a:lnTo>
                      <a:pt x="50" y="48"/>
                    </a:lnTo>
                    <a:lnTo>
                      <a:pt x="38" y="63"/>
                    </a:lnTo>
                    <a:lnTo>
                      <a:pt x="25" y="79"/>
                    </a:lnTo>
                    <a:lnTo>
                      <a:pt x="14" y="99"/>
                    </a:lnTo>
                    <a:lnTo>
                      <a:pt x="6" y="119"/>
                    </a:lnTo>
                    <a:lnTo>
                      <a:pt x="4" y="141"/>
                    </a:lnTo>
                    <a:lnTo>
                      <a:pt x="0" y="157"/>
                    </a:lnTo>
                    <a:lnTo>
                      <a:pt x="4" y="173"/>
                    </a:lnTo>
                    <a:lnTo>
                      <a:pt x="8" y="190"/>
                    </a:lnTo>
                    <a:lnTo>
                      <a:pt x="17" y="207"/>
                    </a:lnTo>
                    <a:lnTo>
                      <a:pt x="27" y="220"/>
                    </a:lnTo>
                    <a:lnTo>
                      <a:pt x="43" y="232"/>
                    </a:lnTo>
                    <a:lnTo>
                      <a:pt x="43" y="22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69" name="Freeform 511"/>
              <p:cNvSpPr>
                <a:spLocks/>
              </p:cNvSpPr>
              <p:nvPr/>
            </p:nvSpPr>
            <p:spPr bwMode="auto">
              <a:xfrm>
                <a:off x="3690" y="2967"/>
                <a:ext cx="86" cy="33"/>
              </a:xfrm>
              <a:custGeom>
                <a:avLst/>
                <a:gdLst>
                  <a:gd name="T0" fmla="*/ 3 w 256"/>
                  <a:gd name="T1" fmla="*/ 1 h 101"/>
                  <a:gd name="T2" fmla="*/ 3 w 256"/>
                  <a:gd name="T3" fmla="*/ 1 h 101"/>
                  <a:gd name="T4" fmla="*/ 3 w 256"/>
                  <a:gd name="T5" fmla="*/ 1 h 101"/>
                  <a:gd name="T6" fmla="*/ 3 w 256"/>
                  <a:gd name="T7" fmla="*/ 1 h 101"/>
                  <a:gd name="T8" fmla="*/ 3 w 256"/>
                  <a:gd name="T9" fmla="*/ 1 h 101"/>
                  <a:gd name="T10" fmla="*/ 3 w 256"/>
                  <a:gd name="T11" fmla="*/ 1 h 101"/>
                  <a:gd name="T12" fmla="*/ 3 w 256"/>
                  <a:gd name="T13" fmla="*/ 1 h 101"/>
                  <a:gd name="T14" fmla="*/ 2 w 256"/>
                  <a:gd name="T15" fmla="*/ 1 h 101"/>
                  <a:gd name="T16" fmla="*/ 2 w 256"/>
                  <a:gd name="T17" fmla="*/ 1 h 101"/>
                  <a:gd name="T18" fmla="*/ 2 w 256"/>
                  <a:gd name="T19" fmla="*/ 1 h 101"/>
                  <a:gd name="T20" fmla="*/ 1 w 256"/>
                  <a:gd name="T21" fmla="*/ 1 h 101"/>
                  <a:gd name="T22" fmla="*/ 1 w 256"/>
                  <a:gd name="T23" fmla="*/ 1 h 101"/>
                  <a:gd name="T24" fmla="*/ 0 w 256"/>
                  <a:gd name="T25" fmla="*/ 1 h 101"/>
                  <a:gd name="T26" fmla="*/ 0 w 256"/>
                  <a:gd name="T27" fmla="*/ 1 h 101"/>
                  <a:gd name="T28" fmla="*/ 0 w 256"/>
                  <a:gd name="T29" fmla="*/ 1 h 101"/>
                  <a:gd name="T30" fmla="*/ 0 w 256"/>
                  <a:gd name="T31" fmla="*/ 1 h 101"/>
                  <a:gd name="T32" fmla="*/ 0 w 256"/>
                  <a:gd name="T33" fmla="*/ 1 h 101"/>
                  <a:gd name="T34" fmla="*/ 0 w 256"/>
                  <a:gd name="T35" fmla="*/ 0 h 101"/>
                  <a:gd name="T36" fmla="*/ 0 w 256"/>
                  <a:gd name="T37" fmla="*/ 0 h 101"/>
                  <a:gd name="T38" fmla="*/ 0 w 256"/>
                  <a:gd name="T39" fmla="*/ 0 h 101"/>
                  <a:gd name="T40" fmla="*/ 0 w 256"/>
                  <a:gd name="T41" fmla="*/ 0 h 101"/>
                  <a:gd name="T42" fmla="*/ 0 w 256"/>
                  <a:gd name="T43" fmla="*/ 0 h 101"/>
                  <a:gd name="T44" fmla="*/ 1 w 256"/>
                  <a:gd name="T45" fmla="*/ 0 h 101"/>
                  <a:gd name="T46" fmla="*/ 1 w 256"/>
                  <a:gd name="T47" fmla="*/ 0 h 101"/>
                  <a:gd name="T48" fmla="*/ 1 w 256"/>
                  <a:gd name="T49" fmla="*/ 0 h 101"/>
                  <a:gd name="T50" fmla="*/ 1 w 256"/>
                  <a:gd name="T51" fmla="*/ 0 h 101"/>
                  <a:gd name="T52" fmla="*/ 1 w 256"/>
                  <a:gd name="T53" fmla="*/ 0 h 101"/>
                  <a:gd name="T54" fmla="*/ 1 w 256"/>
                  <a:gd name="T55" fmla="*/ 0 h 101"/>
                  <a:gd name="T56" fmla="*/ 2 w 256"/>
                  <a:gd name="T57" fmla="*/ 1 h 101"/>
                  <a:gd name="T58" fmla="*/ 2 w 256"/>
                  <a:gd name="T59" fmla="*/ 1 h 101"/>
                  <a:gd name="T60" fmla="*/ 3 w 256"/>
                  <a:gd name="T61" fmla="*/ 0 h 101"/>
                  <a:gd name="T62" fmla="*/ 3 w 256"/>
                  <a:gd name="T63" fmla="*/ 0 h 101"/>
                  <a:gd name="T64" fmla="*/ 3 w 256"/>
                  <a:gd name="T65" fmla="*/ 0 h 101"/>
                  <a:gd name="T66" fmla="*/ 3 w 256"/>
                  <a:gd name="T67" fmla="*/ 1 h 101"/>
                  <a:gd name="T68" fmla="*/ 3 w 256"/>
                  <a:gd name="T69" fmla="*/ 1 h 10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56"/>
                  <a:gd name="T106" fmla="*/ 0 h 101"/>
                  <a:gd name="T107" fmla="*/ 256 w 256"/>
                  <a:gd name="T108" fmla="*/ 101 h 101"/>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56" h="101">
                    <a:moveTo>
                      <a:pt x="247" y="70"/>
                    </a:moveTo>
                    <a:lnTo>
                      <a:pt x="241" y="75"/>
                    </a:lnTo>
                    <a:lnTo>
                      <a:pt x="236" y="79"/>
                    </a:lnTo>
                    <a:lnTo>
                      <a:pt x="230" y="87"/>
                    </a:lnTo>
                    <a:lnTo>
                      <a:pt x="227" y="91"/>
                    </a:lnTo>
                    <a:lnTo>
                      <a:pt x="225" y="92"/>
                    </a:lnTo>
                    <a:lnTo>
                      <a:pt x="198" y="94"/>
                    </a:lnTo>
                    <a:lnTo>
                      <a:pt x="170" y="101"/>
                    </a:lnTo>
                    <a:lnTo>
                      <a:pt x="152" y="84"/>
                    </a:lnTo>
                    <a:lnTo>
                      <a:pt x="132" y="71"/>
                    </a:lnTo>
                    <a:lnTo>
                      <a:pt x="104" y="61"/>
                    </a:lnTo>
                    <a:lnTo>
                      <a:pt x="66" y="50"/>
                    </a:lnTo>
                    <a:lnTo>
                      <a:pt x="32" y="49"/>
                    </a:lnTo>
                    <a:lnTo>
                      <a:pt x="17" y="50"/>
                    </a:lnTo>
                    <a:lnTo>
                      <a:pt x="9" y="54"/>
                    </a:lnTo>
                    <a:lnTo>
                      <a:pt x="0" y="61"/>
                    </a:lnTo>
                    <a:lnTo>
                      <a:pt x="4" y="57"/>
                    </a:lnTo>
                    <a:lnTo>
                      <a:pt x="26" y="32"/>
                    </a:lnTo>
                    <a:lnTo>
                      <a:pt x="30" y="24"/>
                    </a:lnTo>
                    <a:lnTo>
                      <a:pt x="35" y="18"/>
                    </a:lnTo>
                    <a:lnTo>
                      <a:pt x="38" y="2"/>
                    </a:lnTo>
                    <a:lnTo>
                      <a:pt x="38" y="0"/>
                    </a:lnTo>
                    <a:lnTo>
                      <a:pt x="46" y="9"/>
                    </a:lnTo>
                    <a:lnTo>
                      <a:pt x="62" y="18"/>
                    </a:lnTo>
                    <a:lnTo>
                      <a:pt x="76" y="25"/>
                    </a:lnTo>
                    <a:lnTo>
                      <a:pt x="92" y="32"/>
                    </a:lnTo>
                    <a:lnTo>
                      <a:pt x="105" y="36"/>
                    </a:lnTo>
                    <a:lnTo>
                      <a:pt x="119" y="39"/>
                    </a:lnTo>
                    <a:lnTo>
                      <a:pt x="144" y="43"/>
                    </a:lnTo>
                    <a:lnTo>
                      <a:pt x="170" y="43"/>
                    </a:lnTo>
                    <a:lnTo>
                      <a:pt x="204" y="39"/>
                    </a:lnTo>
                    <a:lnTo>
                      <a:pt x="220" y="33"/>
                    </a:lnTo>
                    <a:lnTo>
                      <a:pt x="218" y="36"/>
                    </a:lnTo>
                    <a:lnTo>
                      <a:pt x="256" y="66"/>
                    </a:lnTo>
                    <a:lnTo>
                      <a:pt x="247" y="7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70" name="Freeform 512"/>
              <p:cNvSpPr>
                <a:spLocks/>
              </p:cNvSpPr>
              <p:nvPr/>
            </p:nvSpPr>
            <p:spPr bwMode="auto">
              <a:xfrm>
                <a:off x="3690" y="2904"/>
                <a:ext cx="96" cy="77"/>
              </a:xfrm>
              <a:custGeom>
                <a:avLst/>
                <a:gdLst>
                  <a:gd name="T0" fmla="*/ 3 w 288"/>
                  <a:gd name="T1" fmla="*/ 3 h 233"/>
                  <a:gd name="T2" fmla="*/ 3 w 288"/>
                  <a:gd name="T3" fmla="*/ 3 h 233"/>
                  <a:gd name="T4" fmla="*/ 3 w 288"/>
                  <a:gd name="T5" fmla="*/ 2 h 233"/>
                  <a:gd name="T6" fmla="*/ 3 w 288"/>
                  <a:gd name="T7" fmla="*/ 2 h 233"/>
                  <a:gd name="T8" fmla="*/ 3 w 288"/>
                  <a:gd name="T9" fmla="*/ 2 h 233"/>
                  <a:gd name="T10" fmla="*/ 3 w 288"/>
                  <a:gd name="T11" fmla="*/ 2 h 233"/>
                  <a:gd name="T12" fmla="*/ 4 w 288"/>
                  <a:gd name="T13" fmla="*/ 1 h 233"/>
                  <a:gd name="T14" fmla="*/ 4 w 288"/>
                  <a:gd name="T15" fmla="*/ 1 h 233"/>
                  <a:gd name="T16" fmla="*/ 4 w 288"/>
                  <a:gd name="T17" fmla="*/ 1 h 233"/>
                  <a:gd name="T18" fmla="*/ 3 w 288"/>
                  <a:gd name="T19" fmla="*/ 0 h 233"/>
                  <a:gd name="T20" fmla="*/ 3 w 288"/>
                  <a:gd name="T21" fmla="*/ 0 h 233"/>
                  <a:gd name="T22" fmla="*/ 3 w 288"/>
                  <a:gd name="T23" fmla="*/ 0 h 233"/>
                  <a:gd name="T24" fmla="*/ 3 w 288"/>
                  <a:gd name="T25" fmla="*/ 0 h 233"/>
                  <a:gd name="T26" fmla="*/ 3 w 288"/>
                  <a:gd name="T27" fmla="*/ 0 h 233"/>
                  <a:gd name="T28" fmla="*/ 3 w 288"/>
                  <a:gd name="T29" fmla="*/ 0 h 233"/>
                  <a:gd name="T30" fmla="*/ 3 w 288"/>
                  <a:gd name="T31" fmla="*/ 0 h 233"/>
                  <a:gd name="T32" fmla="*/ 2 w 288"/>
                  <a:gd name="T33" fmla="*/ 0 h 233"/>
                  <a:gd name="T34" fmla="*/ 2 w 288"/>
                  <a:gd name="T35" fmla="*/ 0 h 233"/>
                  <a:gd name="T36" fmla="*/ 2 w 288"/>
                  <a:gd name="T37" fmla="*/ 0 h 233"/>
                  <a:gd name="T38" fmla="*/ 2 w 288"/>
                  <a:gd name="T39" fmla="*/ 0 h 233"/>
                  <a:gd name="T40" fmla="*/ 1 w 288"/>
                  <a:gd name="T41" fmla="*/ 0 h 233"/>
                  <a:gd name="T42" fmla="*/ 1 w 288"/>
                  <a:gd name="T43" fmla="*/ 0 h 233"/>
                  <a:gd name="T44" fmla="*/ 1 w 288"/>
                  <a:gd name="T45" fmla="*/ 0 h 233"/>
                  <a:gd name="T46" fmla="*/ 1 w 288"/>
                  <a:gd name="T47" fmla="*/ 0 h 233"/>
                  <a:gd name="T48" fmla="*/ 1 w 288"/>
                  <a:gd name="T49" fmla="*/ 0 h 233"/>
                  <a:gd name="T50" fmla="*/ 1 w 288"/>
                  <a:gd name="T51" fmla="*/ 0 h 233"/>
                  <a:gd name="T52" fmla="*/ 1 w 288"/>
                  <a:gd name="T53" fmla="*/ 1 h 233"/>
                  <a:gd name="T54" fmla="*/ 0 w 288"/>
                  <a:gd name="T55" fmla="*/ 1 h 233"/>
                  <a:gd name="T56" fmla="*/ 0 w 288"/>
                  <a:gd name="T57" fmla="*/ 1 h 233"/>
                  <a:gd name="T58" fmla="*/ 0 w 288"/>
                  <a:gd name="T59" fmla="*/ 1 h 233"/>
                  <a:gd name="T60" fmla="*/ 0 w 288"/>
                  <a:gd name="T61" fmla="*/ 1 h 233"/>
                  <a:gd name="T62" fmla="*/ 0 w 288"/>
                  <a:gd name="T63" fmla="*/ 1 h 233"/>
                  <a:gd name="T64" fmla="*/ 0 w 288"/>
                  <a:gd name="T65" fmla="*/ 2 h 233"/>
                  <a:gd name="T66" fmla="*/ 0 w 288"/>
                  <a:gd name="T67" fmla="*/ 2 h 233"/>
                  <a:gd name="T68" fmla="*/ 0 w 288"/>
                  <a:gd name="T69" fmla="*/ 2 h 233"/>
                  <a:gd name="T70" fmla="*/ 0 w 288"/>
                  <a:gd name="T71" fmla="*/ 2 h 233"/>
                  <a:gd name="T72" fmla="*/ 1 w 288"/>
                  <a:gd name="T73" fmla="*/ 2 h 233"/>
                  <a:gd name="T74" fmla="*/ 1 w 288"/>
                  <a:gd name="T75" fmla="*/ 3 h 233"/>
                  <a:gd name="T76" fmla="*/ 1 w 288"/>
                  <a:gd name="T77" fmla="*/ 3 h 233"/>
                  <a:gd name="T78" fmla="*/ 1 w 288"/>
                  <a:gd name="T79" fmla="*/ 3 h 233"/>
                  <a:gd name="T80" fmla="*/ 1 w 288"/>
                  <a:gd name="T81" fmla="*/ 3 h 233"/>
                  <a:gd name="T82" fmla="*/ 1 w 288"/>
                  <a:gd name="T83" fmla="*/ 3 h 233"/>
                  <a:gd name="T84" fmla="*/ 2 w 288"/>
                  <a:gd name="T85" fmla="*/ 3 h 233"/>
                  <a:gd name="T86" fmla="*/ 2 w 288"/>
                  <a:gd name="T87" fmla="*/ 3 h 233"/>
                  <a:gd name="T88" fmla="*/ 3 w 288"/>
                  <a:gd name="T89" fmla="*/ 3 h 233"/>
                  <a:gd name="T90" fmla="*/ 3 w 288"/>
                  <a:gd name="T91" fmla="*/ 3 h 2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88"/>
                  <a:gd name="T139" fmla="*/ 0 h 233"/>
                  <a:gd name="T140" fmla="*/ 288 w 288"/>
                  <a:gd name="T141" fmla="*/ 233 h 2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88" h="233">
                    <a:moveTo>
                      <a:pt x="219" y="224"/>
                    </a:moveTo>
                    <a:lnTo>
                      <a:pt x="235" y="215"/>
                    </a:lnTo>
                    <a:lnTo>
                      <a:pt x="249" y="206"/>
                    </a:lnTo>
                    <a:lnTo>
                      <a:pt x="262" y="191"/>
                    </a:lnTo>
                    <a:lnTo>
                      <a:pt x="272" y="174"/>
                    </a:lnTo>
                    <a:lnTo>
                      <a:pt x="283" y="142"/>
                    </a:lnTo>
                    <a:lnTo>
                      <a:pt x="288" y="109"/>
                    </a:lnTo>
                    <a:lnTo>
                      <a:pt x="288" y="79"/>
                    </a:lnTo>
                    <a:lnTo>
                      <a:pt x="285" y="55"/>
                    </a:lnTo>
                    <a:lnTo>
                      <a:pt x="281" y="39"/>
                    </a:lnTo>
                    <a:lnTo>
                      <a:pt x="272" y="24"/>
                    </a:lnTo>
                    <a:lnTo>
                      <a:pt x="257" y="11"/>
                    </a:lnTo>
                    <a:lnTo>
                      <a:pt x="243" y="3"/>
                    </a:lnTo>
                    <a:lnTo>
                      <a:pt x="235" y="36"/>
                    </a:lnTo>
                    <a:lnTo>
                      <a:pt x="219" y="23"/>
                    </a:lnTo>
                    <a:lnTo>
                      <a:pt x="206" y="14"/>
                    </a:lnTo>
                    <a:lnTo>
                      <a:pt x="193" y="8"/>
                    </a:lnTo>
                    <a:lnTo>
                      <a:pt x="182" y="4"/>
                    </a:lnTo>
                    <a:lnTo>
                      <a:pt x="165" y="2"/>
                    </a:lnTo>
                    <a:lnTo>
                      <a:pt x="148" y="0"/>
                    </a:lnTo>
                    <a:lnTo>
                      <a:pt x="119" y="3"/>
                    </a:lnTo>
                    <a:lnTo>
                      <a:pt x="105" y="4"/>
                    </a:lnTo>
                    <a:lnTo>
                      <a:pt x="92" y="7"/>
                    </a:lnTo>
                    <a:lnTo>
                      <a:pt x="79" y="13"/>
                    </a:lnTo>
                    <a:lnTo>
                      <a:pt x="66" y="23"/>
                    </a:lnTo>
                    <a:lnTo>
                      <a:pt x="54" y="33"/>
                    </a:lnTo>
                    <a:lnTo>
                      <a:pt x="44" y="49"/>
                    </a:lnTo>
                    <a:lnTo>
                      <a:pt x="39" y="66"/>
                    </a:lnTo>
                    <a:lnTo>
                      <a:pt x="36" y="90"/>
                    </a:lnTo>
                    <a:lnTo>
                      <a:pt x="21" y="81"/>
                    </a:lnTo>
                    <a:lnTo>
                      <a:pt x="5" y="69"/>
                    </a:lnTo>
                    <a:lnTo>
                      <a:pt x="0" y="109"/>
                    </a:lnTo>
                    <a:lnTo>
                      <a:pt x="16" y="151"/>
                    </a:lnTo>
                    <a:lnTo>
                      <a:pt x="24" y="168"/>
                    </a:lnTo>
                    <a:lnTo>
                      <a:pt x="34" y="185"/>
                    </a:lnTo>
                    <a:lnTo>
                      <a:pt x="38" y="189"/>
                    </a:lnTo>
                    <a:lnTo>
                      <a:pt x="46" y="198"/>
                    </a:lnTo>
                    <a:lnTo>
                      <a:pt x="60" y="208"/>
                    </a:lnTo>
                    <a:lnTo>
                      <a:pt x="76" y="215"/>
                    </a:lnTo>
                    <a:lnTo>
                      <a:pt x="92" y="221"/>
                    </a:lnTo>
                    <a:lnTo>
                      <a:pt x="105" y="225"/>
                    </a:lnTo>
                    <a:lnTo>
                      <a:pt x="119" y="230"/>
                    </a:lnTo>
                    <a:lnTo>
                      <a:pt x="144" y="233"/>
                    </a:lnTo>
                    <a:lnTo>
                      <a:pt x="170" y="233"/>
                    </a:lnTo>
                    <a:lnTo>
                      <a:pt x="203" y="228"/>
                    </a:lnTo>
                    <a:lnTo>
                      <a:pt x="219" y="22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71" name="Freeform 513"/>
              <p:cNvSpPr>
                <a:spLocks/>
              </p:cNvSpPr>
              <p:nvPr/>
            </p:nvSpPr>
            <p:spPr bwMode="auto">
              <a:xfrm>
                <a:off x="3685" y="2983"/>
                <a:ext cx="81" cy="51"/>
              </a:xfrm>
              <a:custGeom>
                <a:avLst/>
                <a:gdLst>
                  <a:gd name="T0" fmla="*/ 3 w 244"/>
                  <a:gd name="T1" fmla="*/ 1 h 153"/>
                  <a:gd name="T2" fmla="*/ 3 w 244"/>
                  <a:gd name="T3" fmla="*/ 1 h 153"/>
                  <a:gd name="T4" fmla="*/ 3 w 244"/>
                  <a:gd name="T5" fmla="*/ 1 h 153"/>
                  <a:gd name="T6" fmla="*/ 3 w 244"/>
                  <a:gd name="T7" fmla="*/ 1 h 153"/>
                  <a:gd name="T8" fmla="*/ 3 w 244"/>
                  <a:gd name="T9" fmla="*/ 2 h 153"/>
                  <a:gd name="T10" fmla="*/ 2 w 244"/>
                  <a:gd name="T11" fmla="*/ 2 h 153"/>
                  <a:gd name="T12" fmla="*/ 2 w 244"/>
                  <a:gd name="T13" fmla="*/ 2 h 153"/>
                  <a:gd name="T14" fmla="*/ 2 w 244"/>
                  <a:gd name="T15" fmla="*/ 2 h 153"/>
                  <a:gd name="T16" fmla="*/ 2 w 244"/>
                  <a:gd name="T17" fmla="*/ 2 h 153"/>
                  <a:gd name="T18" fmla="*/ 2 w 244"/>
                  <a:gd name="T19" fmla="*/ 1 h 153"/>
                  <a:gd name="T20" fmla="*/ 2 w 244"/>
                  <a:gd name="T21" fmla="*/ 1 h 153"/>
                  <a:gd name="T22" fmla="*/ 2 w 244"/>
                  <a:gd name="T23" fmla="*/ 1 h 153"/>
                  <a:gd name="T24" fmla="*/ 2 w 244"/>
                  <a:gd name="T25" fmla="*/ 1 h 153"/>
                  <a:gd name="T26" fmla="*/ 1 w 244"/>
                  <a:gd name="T27" fmla="*/ 1 h 153"/>
                  <a:gd name="T28" fmla="*/ 1 w 244"/>
                  <a:gd name="T29" fmla="*/ 1 h 153"/>
                  <a:gd name="T30" fmla="*/ 1 w 244"/>
                  <a:gd name="T31" fmla="*/ 1 h 153"/>
                  <a:gd name="T32" fmla="*/ 0 w 244"/>
                  <a:gd name="T33" fmla="*/ 1 h 153"/>
                  <a:gd name="T34" fmla="*/ 0 w 244"/>
                  <a:gd name="T35" fmla="*/ 1 h 153"/>
                  <a:gd name="T36" fmla="*/ 0 w 244"/>
                  <a:gd name="T37" fmla="*/ 1 h 153"/>
                  <a:gd name="T38" fmla="*/ 0 w 244"/>
                  <a:gd name="T39" fmla="*/ 1 h 153"/>
                  <a:gd name="T40" fmla="*/ 0 w 244"/>
                  <a:gd name="T41" fmla="*/ 1 h 153"/>
                  <a:gd name="T42" fmla="*/ 0 w 244"/>
                  <a:gd name="T43" fmla="*/ 0 h 153"/>
                  <a:gd name="T44" fmla="*/ 0 w 244"/>
                  <a:gd name="T45" fmla="*/ 0 h 153"/>
                  <a:gd name="T46" fmla="*/ 0 w 244"/>
                  <a:gd name="T47" fmla="*/ 0 h 153"/>
                  <a:gd name="T48" fmla="*/ 0 w 244"/>
                  <a:gd name="T49" fmla="*/ 0 h 153"/>
                  <a:gd name="T50" fmla="*/ 1 w 244"/>
                  <a:gd name="T51" fmla="*/ 0 h 153"/>
                  <a:gd name="T52" fmla="*/ 1 w 244"/>
                  <a:gd name="T53" fmla="*/ 0 h 153"/>
                  <a:gd name="T54" fmla="*/ 2 w 244"/>
                  <a:gd name="T55" fmla="*/ 0 h 153"/>
                  <a:gd name="T56" fmla="*/ 2 w 244"/>
                  <a:gd name="T57" fmla="*/ 0 h 153"/>
                  <a:gd name="T58" fmla="*/ 2 w 244"/>
                  <a:gd name="T59" fmla="*/ 0 h 153"/>
                  <a:gd name="T60" fmla="*/ 2 w 244"/>
                  <a:gd name="T61" fmla="*/ 1 h 153"/>
                  <a:gd name="T62" fmla="*/ 3 w 244"/>
                  <a:gd name="T63" fmla="*/ 1 h 153"/>
                  <a:gd name="T64" fmla="*/ 3 w 244"/>
                  <a:gd name="T65" fmla="*/ 1 h 153"/>
                  <a:gd name="T66" fmla="*/ 3 w 244"/>
                  <a:gd name="T67" fmla="*/ 1 h 1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4"/>
                  <a:gd name="T103" fmla="*/ 0 h 153"/>
                  <a:gd name="T104" fmla="*/ 244 w 244"/>
                  <a:gd name="T105" fmla="*/ 153 h 1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4" h="153">
                    <a:moveTo>
                      <a:pt x="244" y="44"/>
                    </a:moveTo>
                    <a:lnTo>
                      <a:pt x="240" y="55"/>
                    </a:lnTo>
                    <a:lnTo>
                      <a:pt x="234" y="77"/>
                    </a:lnTo>
                    <a:lnTo>
                      <a:pt x="227" y="109"/>
                    </a:lnTo>
                    <a:lnTo>
                      <a:pt x="204" y="122"/>
                    </a:lnTo>
                    <a:lnTo>
                      <a:pt x="188" y="133"/>
                    </a:lnTo>
                    <a:lnTo>
                      <a:pt x="175" y="153"/>
                    </a:lnTo>
                    <a:lnTo>
                      <a:pt x="162" y="142"/>
                    </a:lnTo>
                    <a:lnTo>
                      <a:pt x="140" y="128"/>
                    </a:lnTo>
                    <a:lnTo>
                      <a:pt x="142" y="120"/>
                    </a:lnTo>
                    <a:lnTo>
                      <a:pt x="140" y="97"/>
                    </a:lnTo>
                    <a:lnTo>
                      <a:pt x="136" y="84"/>
                    </a:lnTo>
                    <a:lnTo>
                      <a:pt x="127" y="73"/>
                    </a:lnTo>
                    <a:lnTo>
                      <a:pt x="115" y="61"/>
                    </a:lnTo>
                    <a:lnTo>
                      <a:pt x="83" y="44"/>
                    </a:lnTo>
                    <a:lnTo>
                      <a:pt x="57" y="42"/>
                    </a:lnTo>
                    <a:lnTo>
                      <a:pt x="29" y="43"/>
                    </a:lnTo>
                    <a:lnTo>
                      <a:pt x="15" y="49"/>
                    </a:lnTo>
                    <a:lnTo>
                      <a:pt x="6" y="53"/>
                    </a:lnTo>
                    <a:lnTo>
                      <a:pt x="0" y="59"/>
                    </a:lnTo>
                    <a:lnTo>
                      <a:pt x="1" y="56"/>
                    </a:lnTo>
                    <a:lnTo>
                      <a:pt x="13" y="24"/>
                    </a:lnTo>
                    <a:lnTo>
                      <a:pt x="17" y="13"/>
                    </a:lnTo>
                    <a:lnTo>
                      <a:pt x="26" y="7"/>
                    </a:lnTo>
                    <a:lnTo>
                      <a:pt x="34" y="2"/>
                    </a:lnTo>
                    <a:lnTo>
                      <a:pt x="49" y="0"/>
                    </a:lnTo>
                    <a:lnTo>
                      <a:pt x="83" y="3"/>
                    </a:lnTo>
                    <a:lnTo>
                      <a:pt x="123" y="13"/>
                    </a:lnTo>
                    <a:lnTo>
                      <a:pt x="151" y="24"/>
                    </a:lnTo>
                    <a:lnTo>
                      <a:pt x="172" y="39"/>
                    </a:lnTo>
                    <a:lnTo>
                      <a:pt x="187" y="53"/>
                    </a:lnTo>
                    <a:lnTo>
                      <a:pt x="217" y="47"/>
                    </a:lnTo>
                    <a:lnTo>
                      <a:pt x="242" y="44"/>
                    </a:lnTo>
                    <a:lnTo>
                      <a:pt x="244" y="4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72" name="Freeform 514"/>
              <p:cNvSpPr>
                <a:spLocks/>
              </p:cNvSpPr>
              <p:nvPr/>
            </p:nvSpPr>
            <p:spPr bwMode="auto">
              <a:xfrm>
                <a:off x="3812" y="3109"/>
                <a:ext cx="23" cy="18"/>
              </a:xfrm>
              <a:custGeom>
                <a:avLst/>
                <a:gdLst>
                  <a:gd name="T0" fmla="*/ 1 w 68"/>
                  <a:gd name="T1" fmla="*/ 0 h 54"/>
                  <a:gd name="T2" fmla="*/ 0 w 68"/>
                  <a:gd name="T3" fmla="*/ 0 h 54"/>
                  <a:gd name="T4" fmla="*/ 0 w 68"/>
                  <a:gd name="T5" fmla="*/ 0 h 54"/>
                  <a:gd name="T6" fmla="*/ 0 w 68"/>
                  <a:gd name="T7" fmla="*/ 0 h 54"/>
                  <a:gd name="T8" fmla="*/ 0 w 68"/>
                  <a:gd name="T9" fmla="*/ 0 h 54"/>
                  <a:gd name="T10" fmla="*/ 0 w 68"/>
                  <a:gd name="T11" fmla="*/ 1 h 54"/>
                  <a:gd name="T12" fmla="*/ 0 w 68"/>
                  <a:gd name="T13" fmla="*/ 1 h 54"/>
                  <a:gd name="T14" fmla="*/ 0 w 68"/>
                  <a:gd name="T15" fmla="*/ 1 h 54"/>
                  <a:gd name="T16" fmla="*/ 0 w 68"/>
                  <a:gd name="T17" fmla="*/ 1 h 54"/>
                  <a:gd name="T18" fmla="*/ 1 w 68"/>
                  <a:gd name="T19" fmla="*/ 0 h 54"/>
                  <a:gd name="T20" fmla="*/ 1 w 68"/>
                  <a:gd name="T21" fmla="*/ 0 h 54"/>
                  <a:gd name="T22" fmla="*/ 1 w 68"/>
                  <a:gd name="T23" fmla="*/ 0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8"/>
                  <a:gd name="T37" fmla="*/ 0 h 54"/>
                  <a:gd name="T38" fmla="*/ 68 w 68"/>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8" h="54">
                    <a:moveTo>
                      <a:pt x="48" y="0"/>
                    </a:moveTo>
                    <a:lnTo>
                      <a:pt x="36" y="12"/>
                    </a:lnTo>
                    <a:lnTo>
                      <a:pt x="14" y="24"/>
                    </a:lnTo>
                    <a:lnTo>
                      <a:pt x="4" y="31"/>
                    </a:lnTo>
                    <a:lnTo>
                      <a:pt x="1" y="38"/>
                    </a:lnTo>
                    <a:lnTo>
                      <a:pt x="0" y="42"/>
                    </a:lnTo>
                    <a:lnTo>
                      <a:pt x="1" y="53"/>
                    </a:lnTo>
                    <a:lnTo>
                      <a:pt x="12" y="54"/>
                    </a:lnTo>
                    <a:lnTo>
                      <a:pt x="22" y="53"/>
                    </a:lnTo>
                    <a:lnTo>
                      <a:pt x="49" y="40"/>
                    </a:lnTo>
                    <a:lnTo>
                      <a:pt x="68" y="33"/>
                    </a:lnTo>
                    <a:lnTo>
                      <a:pt x="48"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73" name="Freeform 515"/>
              <p:cNvSpPr>
                <a:spLocks/>
              </p:cNvSpPr>
              <p:nvPr/>
            </p:nvSpPr>
            <p:spPr bwMode="auto">
              <a:xfrm>
                <a:off x="3747" y="3096"/>
                <a:ext cx="107" cy="57"/>
              </a:xfrm>
              <a:custGeom>
                <a:avLst/>
                <a:gdLst>
                  <a:gd name="T0" fmla="*/ 4 w 323"/>
                  <a:gd name="T1" fmla="*/ 2 h 171"/>
                  <a:gd name="T2" fmla="*/ 4 w 323"/>
                  <a:gd name="T3" fmla="*/ 2 h 171"/>
                  <a:gd name="T4" fmla="*/ 4 w 323"/>
                  <a:gd name="T5" fmla="*/ 2 h 171"/>
                  <a:gd name="T6" fmla="*/ 4 w 323"/>
                  <a:gd name="T7" fmla="*/ 2 h 171"/>
                  <a:gd name="T8" fmla="*/ 4 w 323"/>
                  <a:gd name="T9" fmla="*/ 2 h 171"/>
                  <a:gd name="T10" fmla="*/ 4 w 323"/>
                  <a:gd name="T11" fmla="*/ 2 h 171"/>
                  <a:gd name="T12" fmla="*/ 4 w 323"/>
                  <a:gd name="T13" fmla="*/ 2 h 171"/>
                  <a:gd name="T14" fmla="*/ 4 w 323"/>
                  <a:gd name="T15" fmla="*/ 1 h 171"/>
                  <a:gd name="T16" fmla="*/ 4 w 323"/>
                  <a:gd name="T17" fmla="*/ 1 h 171"/>
                  <a:gd name="T18" fmla="*/ 4 w 323"/>
                  <a:gd name="T19" fmla="*/ 1 h 171"/>
                  <a:gd name="T20" fmla="*/ 4 w 323"/>
                  <a:gd name="T21" fmla="*/ 1 h 171"/>
                  <a:gd name="T22" fmla="*/ 4 w 323"/>
                  <a:gd name="T23" fmla="*/ 1 h 171"/>
                  <a:gd name="T24" fmla="*/ 4 w 323"/>
                  <a:gd name="T25" fmla="*/ 1 h 171"/>
                  <a:gd name="T26" fmla="*/ 4 w 323"/>
                  <a:gd name="T27" fmla="*/ 1 h 171"/>
                  <a:gd name="T28" fmla="*/ 4 w 323"/>
                  <a:gd name="T29" fmla="*/ 1 h 171"/>
                  <a:gd name="T30" fmla="*/ 4 w 323"/>
                  <a:gd name="T31" fmla="*/ 1 h 171"/>
                  <a:gd name="T32" fmla="*/ 4 w 323"/>
                  <a:gd name="T33" fmla="*/ 1 h 171"/>
                  <a:gd name="T34" fmla="*/ 3 w 323"/>
                  <a:gd name="T35" fmla="*/ 1 h 171"/>
                  <a:gd name="T36" fmla="*/ 3 w 323"/>
                  <a:gd name="T37" fmla="*/ 1 h 171"/>
                  <a:gd name="T38" fmla="*/ 3 w 323"/>
                  <a:gd name="T39" fmla="*/ 1 h 171"/>
                  <a:gd name="T40" fmla="*/ 3 w 323"/>
                  <a:gd name="T41" fmla="*/ 1 h 171"/>
                  <a:gd name="T42" fmla="*/ 3 w 323"/>
                  <a:gd name="T43" fmla="*/ 1 h 171"/>
                  <a:gd name="T44" fmla="*/ 2 w 323"/>
                  <a:gd name="T45" fmla="*/ 1 h 171"/>
                  <a:gd name="T46" fmla="*/ 2 w 323"/>
                  <a:gd name="T47" fmla="*/ 1 h 171"/>
                  <a:gd name="T48" fmla="*/ 2 w 323"/>
                  <a:gd name="T49" fmla="*/ 1 h 171"/>
                  <a:gd name="T50" fmla="*/ 2 w 323"/>
                  <a:gd name="T51" fmla="*/ 1 h 171"/>
                  <a:gd name="T52" fmla="*/ 3 w 323"/>
                  <a:gd name="T53" fmla="*/ 1 h 171"/>
                  <a:gd name="T54" fmla="*/ 3 w 323"/>
                  <a:gd name="T55" fmla="*/ 1 h 171"/>
                  <a:gd name="T56" fmla="*/ 3 w 323"/>
                  <a:gd name="T57" fmla="*/ 0 h 171"/>
                  <a:gd name="T58" fmla="*/ 3 w 323"/>
                  <a:gd name="T59" fmla="*/ 0 h 171"/>
                  <a:gd name="T60" fmla="*/ 3 w 323"/>
                  <a:gd name="T61" fmla="*/ 0 h 171"/>
                  <a:gd name="T62" fmla="*/ 3 w 323"/>
                  <a:gd name="T63" fmla="*/ 0 h 171"/>
                  <a:gd name="T64" fmla="*/ 3 w 323"/>
                  <a:gd name="T65" fmla="*/ 0 h 171"/>
                  <a:gd name="T66" fmla="*/ 3 w 323"/>
                  <a:gd name="T67" fmla="*/ 0 h 171"/>
                  <a:gd name="T68" fmla="*/ 3 w 323"/>
                  <a:gd name="T69" fmla="*/ 0 h 171"/>
                  <a:gd name="T70" fmla="*/ 2 w 323"/>
                  <a:gd name="T71" fmla="*/ 0 h 171"/>
                  <a:gd name="T72" fmla="*/ 2 w 323"/>
                  <a:gd name="T73" fmla="*/ 0 h 171"/>
                  <a:gd name="T74" fmla="*/ 2 w 323"/>
                  <a:gd name="T75" fmla="*/ 1 h 171"/>
                  <a:gd name="T76" fmla="*/ 1 w 323"/>
                  <a:gd name="T77" fmla="*/ 1 h 171"/>
                  <a:gd name="T78" fmla="*/ 0 w 323"/>
                  <a:gd name="T79" fmla="*/ 1 h 171"/>
                  <a:gd name="T80" fmla="*/ 0 w 323"/>
                  <a:gd name="T81" fmla="*/ 2 h 171"/>
                  <a:gd name="T82" fmla="*/ 0 w 323"/>
                  <a:gd name="T83" fmla="*/ 2 h 171"/>
                  <a:gd name="T84" fmla="*/ 0 w 323"/>
                  <a:gd name="T85" fmla="*/ 2 h 171"/>
                  <a:gd name="T86" fmla="*/ 1 w 323"/>
                  <a:gd name="T87" fmla="*/ 2 h 171"/>
                  <a:gd name="T88" fmla="*/ 1 w 323"/>
                  <a:gd name="T89" fmla="*/ 2 h 171"/>
                  <a:gd name="T90" fmla="*/ 1 w 323"/>
                  <a:gd name="T91" fmla="*/ 2 h 171"/>
                  <a:gd name="T92" fmla="*/ 4 w 323"/>
                  <a:gd name="T93" fmla="*/ 2 h 17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23"/>
                  <a:gd name="T142" fmla="*/ 0 h 171"/>
                  <a:gd name="T143" fmla="*/ 323 w 323"/>
                  <a:gd name="T144" fmla="*/ 171 h 17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23" h="171">
                    <a:moveTo>
                      <a:pt x="298" y="169"/>
                    </a:moveTo>
                    <a:lnTo>
                      <a:pt x="306" y="162"/>
                    </a:lnTo>
                    <a:lnTo>
                      <a:pt x="309" y="151"/>
                    </a:lnTo>
                    <a:lnTo>
                      <a:pt x="304" y="139"/>
                    </a:lnTo>
                    <a:lnTo>
                      <a:pt x="299" y="135"/>
                    </a:lnTo>
                    <a:lnTo>
                      <a:pt x="311" y="129"/>
                    </a:lnTo>
                    <a:lnTo>
                      <a:pt x="313" y="123"/>
                    </a:lnTo>
                    <a:lnTo>
                      <a:pt x="316" y="117"/>
                    </a:lnTo>
                    <a:lnTo>
                      <a:pt x="313" y="109"/>
                    </a:lnTo>
                    <a:lnTo>
                      <a:pt x="309" y="103"/>
                    </a:lnTo>
                    <a:lnTo>
                      <a:pt x="320" y="94"/>
                    </a:lnTo>
                    <a:lnTo>
                      <a:pt x="323" y="87"/>
                    </a:lnTo>
                    <a:lnTo>
                      <a:pt x="322" y="80"/>
                    </a:lnTo>
                    <a:lnTo>
                      <a:pt x="315" y="66"/>
                    </a:lnTo>
                    <a:lnTo>
                      <a:pt x="310" y="61"/>
                    </a:lnTo>
                    <a:lnTo>
                      <a:pt x="304" y="59"/>
                    </a:lnTo>
                    <a:lnTo>
                      <a:pt x="295" y="58"/>
                    </a:lnTo>
                    <a:lnTo>
                      <a:pt x="287" y="60"/>
                    </a:lnTo>
                    <a:lnTo>
                      <a:pt x="263" y="71"/>
                    </a:lnTo>
                    <a:lnTo>
                      <a:pt x="246" y="78"/>
                    </a:lnTo>
                    <a:lnTo>
                      <a:pt x="218" y="91"/>
                    </a:lnTo>
                    <a:lnTo>
                      <a:pt x="209" y="92"/>
                    </a:lnTo>
                    <a:lnTo>
                      <a:pt x="198" y="91"/>
                    </a:lnTo>
                    <a:lnTo>
                      <a:pt x="197" y="80"/>
                    </a:lnTo>
                    <a:lnTo>
                      <a:pt x="197" y="76"/>
                    </a:lnTo>
                    <a:lnTo>
                      <a:pt x="201" y="68"/>
                    </a:lnTo>
                    <a:lnTo>
                      <a:pt x="211" y="61"/>
                    </a:lnTo>
                    <a:lnTo>
                      <a:pt x="233" y="48"/>
                    </a:lnTo>
                    <a:lnTo>
                      <a:pt x="245" y="39"/>
                    </a:lnTo>
                    <a:lnTo>
                      <a:pt x="250" y="27"/>
                    </a:lnTo>
                    <a:lnTo>
                      <a:pt x="247" y="17"/>
                    </a:lnTo>
                    <a:lnTo>
                      <a:pt x="242" y="7"/>
                    </a:lnTo>
                    <a:lnTo>
                      <a:pt x="233" y="0"/>
                    </a:lnTo>
                    <a:lnTo>
                      <a:pt x="220" y="7"/>
                    </a:lnTo>
                    <a:lnTo>
                      <a:pt x="210" y="18"/>
                    </a:lnTo>
                    <a:lnTo>
                      <a:pt x="184" y="28"/>
                    </a:lnTo>
                    <a:lnTo>
                      <a:pt x="171" y="39"/>
                    </a:lnTo>
                    <a:lnTo>
                      <a:pt x="126" y="57"/>
                    </a:lnTo>
                    <a:lnTo>
                      <a:pt x="80" y="83"/>
                    </a:lnTo>
                    <a:lnTo>
                      <a:pt x="38" y="111"/>
                    </a:lnTo>
                    <a:lnTo>
                      <a:pt x="0" y="137"/>
                    </a:lnTo>
                    <a:lnTo>
                      <a:pt x="11" y="147"/>
                    </a:lnTo>
                    <a:lnTo>
                      <a:pt x="35" y="168"/>
                    </a:lnTo>
                    <a:lnTo>
                      <a:pt x="52" y="171"/>
                    </a:lnTo>
                    <a:lnTo>
                      <a:pt x="88" y="171"/>
                    </a:lnTo>
                    <a:lnTo>
                      <a:pt x="88" y="163"/>
                    </a:lnTo>
                    <a:lnTo>
                      <a:pt x="298" y="16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74" name="Freeform 516"/>
              <p:cNvSpPr>
                <a:spLocks/>
              </p:cNvSpPr>
              <p:nvPr/>
            </p:nvSpPr>
            <p:spPr bwMode="auto">
              <a:xfrm>
                <a:off x="3776" y="3190"/>
                <a:ext cx="61" cy="31"/>
              </a:xfrm>
              <a:custGeom>
                <a:avLst/>
                <a:gdLst>
                  <a:gd name="T0" fmla="*/ 2 w 181"/>
                  <a:gd name="T1" fmla="*/ 0 h 93"/>
                  <a:gd name="T2" fmla="*/ 2 w 181"/>
                  <a:gd name="T3" fmla="*/ 1 h 93"/>
                  <a:gd name="T4" fmla="*/ 1 w 181"/>
                  <a:gd name="T5" fmla="*/ 1 h 93"/>
                  <a:gd name="T6" fmla="*/ 0 w 181"/>
                  <a:gd name="T7" fmla="*/ 0 h 93"/>
                  <a:gd name="T8" fmla="*/ 0 w 181"/>
                  <a:gd name="T9" fmla="*/ 0 h 93"/>
                  <a:gd name="T10" fmla="*/ 0 w 181"/>
                  <a:gd name="T11" fmla="*/ 0 h 93"/>
                  <a:gd name="T12" fmla="*/ 1 w 181"/>
                  <a:gd name="T13" fmla="*/ 0 h 93"/>
                  <a:gd name="T14" fmla="*/ 1 w 181"/>
                  <a:gd name="T15" fmla="*/ 0 h 93"/>
                  <a:gd name="T16" fmla="*/ 2 w 181"/>
                  <a:gd name="T17" fmla="*/ 0 h 93"/>
                  <a:gd name="T18" fmla="*/ 2 w 181"/>
                  <a:gd name="T19" fmla="*/ 0 h 93"/>
                  <a:gd name="T20" fmla="*/ 2 w 181"/>
                  <a:gd name="T21" fmla="*/ 0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1"/>
                  <a:gd name="T34" fmla="*/ 0 h 93"/>
                  <a:gd name="T35" fmla="*/ 181 w 181"/>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1" h="93">
                    <a:moveTo>
                      <a:pt x="181" y="39"/>
                    </a:moveTo>
                    <a:lnTo>
                      <a:pt x="153" y="93"/>
                    </a:lnTo>
                    <a:lnTo>
                      <a:pt x="71" y="71"/>
                    </a:lnTo>
                    <a:lnTo>
                      <a:pt x="0" y="36"/>
                    </a:lnTo>
                    <a:lnTo>
                      <a:pt x="22" y="0"/>
                    </a:lnTo>
                    <a:lnTo>
                      <a:pt x="33" y="5"/>
                    </a:lnTo>
                    <a:lnTo>
                      <a:pt x="72" y="16"/>
                    </a:lnTo>
                    <a:lnTo>
                      <a:pt x="97" y="23"/>
                    </a:lnTo>
                    <a:lnTo>
                      <a:pt x="127" y="29"/>
                    </a:lnTo>
                    <a:lnTo>
                      <a:pt x="181" y="36"/>
                    </a:lnTo>
                    <a:lnTo>
                      <a:pt x="181" y="3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75" name="Freeform 517"/>
              <p:cNvSpPr>
                <a:spLocks/>
              </p:cNvSpPr>
              <p:nvPr/>
            </p:nvSpPr>
            <p:spPr bwMode="auto">
              <a:xfrm>
                <a:off x="3734" y="3183"/>
                <a:ext cx="52" cy="75"/>
              </a:xfrm>
              <a:custGeom>
                <a:avLst/>
                <a:gdLst>
                  <a:gd name="T0" fmla="*/ 2 w 156"/>
                  <a:gd name="T1" fmla="*/ 3 h 226"/>
                  <a:gd name="T2" fmla="*/ 1 w 156"/>
                  <a:gd name="T3" fmla="*/ 2 h 226"/>
                  <a:gd name="T4" fmla="*/ 0 w 156"/>
                  <a:gd name="T5" fmla="*/ 2 h 226"/>
                  <a:gd name="T6" fmla="*/ 0 w 156"/>
                  <a:gd name="T7" fmla="*/ 2 h 226"/>
                  <a:gd name="T8" fmla="*/ 0 w 156"/>
                  <a:gd name="T9" fmla="*/ 1 h 226"/>
                  <a:gd name="T10" fmla="*/ 1 w 156"/>
                  <a:gd name="T11" fmla="*/ 0 h 226"/>
                  <a:gd name="T12" fmla="*/ 1 w 156"/>
                  <a:gd name="T13" fmla="*/ 0 h 226"/>
                  <a:gd name="T14" fmla="*/ 2 w 156"/>
                  <a:gd name="T15" fmla="*/ 0 h 226"/>
                  <a:gd name="T16" fmla="*/ 2 w 156"/>
                  <a:gd name="T17" fmla="*/ 0 h 226"/>
                  <a:gd name="T18" fmla="*/ 2 w 156"/>
                  <a:gd name="T19" fmla="*/ 1 h 226"/>
                  <a:gd name="T20" fmla="*/ 1 w 156"/>
                  <a:gd name="T21" fmla="*/ 1 h 226"/>
                  <a:gd name="T22" fmla="*/ 1 w 156"/>
                  <a:gd name="T23" fmla="*/ 1 h 226"/>
                  <a:gd name="T24" fmla="*/ 1 w 156"/>
                  <a:gd name="T25" fmla="*/ 2 h 226"/>
                  <a:gd name="T26" fmla="*/ 1 w 156"/>
                  <a:gd name="T27" fmla="*/ 2 h 226"/>
                  <a:gd name="T28" fmla="*/ 2 w 156"/>
                  <a:gd name="T29" fmla="*/ 3 h 226"/>
                  <a:gd name="T30" fmla="*/ 2 w 156"/>
                  <a:gd name="T31" fmla="*/ 3 h 2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56"/>
                  <a:gd name="T49" fmla="*/ 0 h 226"/>
                  <a:gd name="T50" fmla="*/ 156 w 156"/>
                  <a:gd name="T51" fmla="*/ 226 h 2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56" h="226">
                    <a:moveTo>
                      <a:pt x="151" y="226"/>
                    </a:moveTo>
                    <a:lnTo>
                      <a:pt x="89" y="194"/>
                    </a:lnTo>
                    <a:lnTo>
                      <a:pt x="34" y="166"/>
                    </a:lnTo>
                    <a:lnTo>
                      <a:pt x="0" y="142"/>
                    </a:lnTo>
                    <a:lnTo>
                      <a:pt x="27" y="69"/>
                    </a:lnTo>
                    <a:lnTo>
                      <a:pt x="60" y="0"/>
                    </a:lnTo>
                    <a:lnTo>
                      <a:pt x="91" y="5"/>
                    </a:lnTo>
                    <a:lnTo>
                      <a:pt x="132" y="10"/>
                    </a:lnTo>
                    <a:lnTo>
                      <a:pt x="149" y="18"/>
                    </a:lnTo>
                    <a:lnTo>
                      <a:pt x="127" y="59"/>
                    </a:lnTo>
                    <a:lnTo>
                      <a:pt x="98" y="95"/>
                    </a:lnTo>
                    <a:lnTo>
                      <a:pt x="77" y="114"/>
                    </a:lnTo>
                    <a:lnTo>
                      <a:pt x="66" y="127"/>
                    </a:lnTo>
                    <a:lnTo>
                      <a:pt x="64" y="141"/>
                    </a:lnTo>
                    <a:lnTo>
                      <a:pt x="156" y="205"/>
                    </a:lnTo>
                    <a:lnTo>
                      <a:pt x="151" y="22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76" name="Freeform 518"/>
              <p:cNvSpPr>
                <a:spLocks/>
              </p:cNvSpPr>
              <p:nvPr/>
            </p:nvSpPr>
            <p:spPr bwMode="auto">
              <a:xfrm>
                <a:off x="3755" y="3201"/>
                <a:ext cx="70" cy="68"/>
              </a:xfrm>
              <a:custGeom>
                <a:avLst/>
                <a:gdLst>
                  <a:gd name="T0" fmla="*/ 1 w 210"/>
                  <a:gd name="T1" fmla="*/ 2 h 203"/>
                  <a:gd name="T2" fmla="*/ 0 w 210"/>
                  <a:gd name="T3" fmla="*/ 1 h 203"/>
                  <a:gd name="T4" fmla="*/ 0 w 210"/>
                  <a:gd name="T5" fmla="*/ 1 h 203"/>
                  <a:gd name="T6" fmla="*/ 0 w 210"/>
                  <a:gd name="T7" fmla="*/ 1 h 203"/>
                  <a:gd name="T8" fmla="*/ 0 w 210"/>
                  <a:gd name="T9" fmla="*/ 0 h 203"/>
                  <a:gd name="T10" fmla="*/ 1 w 210"/>
                  <a:gd name="T11" fmla="*/ 0 h 203"/>
                  <a:gd name="T12" fmla="*/ 2 w 210"/>
                  <a:gd name="T13" fmla="*/ 0 h 203"/>
                  <a:gd name="T14" fmla="*/ 2 w 210"/>
                  <a:gd name="T15" fmla="*/ 1 h 203"/>
                  <a:gd name="T16" fmla="*/ 2 w 210"/>
                  <a:gd name="T17" fmla="*/ 1 h 203"/>
                  <a:gd name="T18" fmla="*/ 2 w 210"/>
                  <a:gd name="T19" fmla="*/ 1 h 203"/>
                  <a:gd name="T20" fmla="*/ 2 w 210"/>
                  <a:gd name="T21" fmla="*/ 2 h 203"/>
                  <a:gd name="T22" fmla="*/ 3 w 210"/>
                  <a:gd name="T23" fmla="*/ 2 h 203"/>
                  <a:gd name="T24" fmla="*/ 3 w 210"/>
                  <a:gd name="T25" fmla="*/ 2 h 203"/>
                  <a:gd name="T26" fmla="*/ 3 w 210"/>
                  <a:gd name="T27" fmla="*/ 2 h 203"/>
                  <a:gd name="T28" fmla="*/ 3 w 210"/>
                  <a:gd name="T29" fmla="*/ 2 h 203"/>
                  <a:gd name="T30" fmla="*/ 2 w 210"/>
                  <a:gd name="T31" fmla="*/ 2 h 203"/>
                  <a:gd name="T32" fmla="*/ 2 w 210"/>
                  <a:gd name="T33" fmla="*/ 3 h 203"/>
                  <a:gd name="T34" fmla="*/ 2 w 210"/>
                  <a:gd name="T35" fmla="*/ 3 h 203"/>
                  <a:gd name="T36" fmla="*/ 2 w 210"/>
                  <a:gd name="T37" fmla="*/ 3 h 203"/>
                  <a:gd name="T38" fmla="*/ 2 w 210"/>
                  <a:gd name="T39" fmla="*/ 2 h 203"/>
                  <a:gd name="T40" fmla="*/ 1 w 210"/>
                  <a:gd name="T41" fmla="*/ 2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10"/>
                  <a:gd name="T64" fmla="*/ 0 h 203"/>
                  <a:gd name="T65" fmla="*/ 210 w 210"/>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10" h="203">
                    <a:moveTo>
                      <a:pt x="93" y="150"/>
                    </a:moveTo>
                    <a:lnTo>
                      <a:pt x="0" y="87"/>
                    </a:lnTo>
                    <a:lnTo>
                      <a:pt x="3" y="73"/>
                    </a:lnTo>
                    <a:lnTo>
                      <a:pt x="13" y="59"/>
                    </a:lnTo>
                    <a:lnTo>
                      <a:pt x="35" y="40"/>
                    </a:lnTo>
                    <a:lnTo>
                      <a:pt x="66" y="0"/>
                    </a:lnTo>
                    <a:lnTo>
                      <a:pt x="124" y="29"/>
                    </a:lnTo>
                    <a:lnTo>
                      <a:pt x="170" y="44"/>
                    </a:lnTo>
                    <a:lnTo>
                      <a:pt x="158" y="66"/>
                    </a:lnTo>
                    <a:lnTo>
                      <a:pt x="183" y="110"/>
                    </a:lnTo>
                    <a:lnTo>
                      <a:pt x="200" y="144"/>
                    </a:lnTo>
                    <a:lnTo>
                      <a:pt x="204" y="153"/>
                    </a:lnTo>
                    <a:lnTo>
                      <a:pt x="206" y="164"/>
                    </a:lnTo>
                    <a:lnTo>
                      <a:pt x="210" y="184"/>
                    </a:lnTo>
                    <a:lnTo>
                      <a:pt x="206" y="195"/>
                    </a:lnTo>
                    <a:lnTo>
                      <a:pt x="201" y="198"/>
                    </a:lnTo>
                    <a:lnTo>
                      <a:pt x="195" y="203"/>
                    </a:lnTo>
                    <a:lnTo>
                      <a:pt x="187" y="203"/>
                    </a:lnTo>
                    <a:lnTo>
                      <a:pt x="179" y="203"/>
                    </a:lnTo>
                    <a:lnTo>
                      <a:pt x="144" y="185"/>
                    </a:lnTo>
                    <a:lnTo>
                      <a:pt x="93" y="15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77" name="Freeform 519"/>
              <p:cNvSpPr>
                <a:spLocks/>
              </p:cNvSpPr>
              <p:nvPr/>
            </p:nvSpPr>
            <p:spPr bwMode="auto">
              <a:xfrm>
                <a:off x="3776" y="2992"/>
                <a:ext cx="233" cy="292"/>
              </a:xfrm>
              <a:custGeom>
                <a:avLst/>
                <a:gdLst>
                  <a:gd name="T0" fmla="*/ 7 w 700"/>
                  <a:gd name="T1" fmla="*/ 10 h 877"/>
                  <a:gd name="T2" fmla="*/ 7 w 700"/>
                  <a:gd name="T3" fmla="*/ 9 h 877"/>
                  <a:gd name="T4" fmla="*/ 7 w 700"/>
                  <a:gd name="T5" fmla="*/ 8 h 877"/>
                  <a:gd name="T6" fmla="*/ 8 w 700"/>
                  <a:gd name="T7" fmla="*/ 8 h 877"/>
                  <a:gd name="T8" fmla="*/ 8 w 700"/>
                  <a:gd name="T9" fmla="*/ 7 h 877"/>
                  <a:gd name="T10" fmla="*/ 8 w 700"/>
                  <a:gd name="T11" fmla="*/ 6 h 877"/>
                  <a:gd name="T12" fmla="*/ 9 w 700"/>
                  <a:gd name="T13" fmla="*/ 5 h 877"/>
                  <a:gd name="T14" fmla="*/ 9 w 700"/>
                  <a:gd name="T15" fmla="*/ 4 h 877"/>
                  <a:gd name="T16" fmla="*/ 8 w 700"/>
                  <a:gd name="T17" fmla="*/ 2 h 877"/>
                  <a:gd name="T18" fmla="*/ 8 w 700"/>
                  <a:gd name="T19" fmla="*/ 2 h 877"/>
                  <a:gd name="T20" fmla="*/ 8 w 700"/>
                  <a:gd name="T21" fmla="*/ 1 h 877"/>
                  <a:gd name="T22" fmla="*/ 8 w 700"/>
                  <a:gd name="T23" fmla="*/ 1 h 877"/>
                  <a:gd name="T24" fmla="*/ 8 w 700"/>
                  <a:gd name="T25" fmla="*/ 1 h 877"/>
                  <a:gd name="T26" fmla="*/ 5 w 700"/>
                  <a:gd name="T27" fmla="*/ 0 h 877"/>
                  <a:gd name="T28" fmla="*/ 6 w 700"/>
                  <a:gd name="T29" fmla="*/ 0 h 877"/>
                  <a:gd name="T30" fmla="*/ 5 w 700"/>
                  <a:gd name="T31" fmla="*/ 0 h 877"/>
                  <a:gd name="T32" fmla="*/ 5 w 700"/>
                  <a:gd name="T33" fmla="*/ 1 h 877"/>
                  <a:gd name="T34" fmla="*/ 5 w 700"/>
                  <a:gd name="T35" fmla="*/ 1 h 877"/>
                  <a:gd name="T36" fmla="*/ 4 w 700"/>
                  <a:gd name="T37" fmla="*/ 1 h 877"/>
                  <a:gd name="T38" fmla="*/ 3 w 700"/>
                  <a:gd name="T39" fmla="*/ 1 h 877"/>
                  <a:gd name="T40" fmla="*/ 3 w 700"/>
                  <a:gd name="T41" fmla="*/ 1 h 877"/>
                  <a:gd name="T42" fmla="*/ 1 w 700"/>
                  <a:gd name="T43" fmla="*/ 2 h 877"/>
                  <a:gd name="T44" fmla="*/ 1 w 700"/>
                  <a:gd name="T45" fmla="*/ 3 h 877"/>
                  <a:gd name="T46" fmla="*/ 1 w 700"/>
                  <a:gd name="T47" fmla="*/ 3 h 877"/>
                  <a:gd name="T48" fmla="*/ 1 w 700"/>
                  <a:gd name="T49" fmla="*/ 4 h 877"/>
                  <a:gd name="T50" fmla="*/ 2 w 700"/>
                  <a:gd name="T51" fmla="*/ 4 h 877"/>
                  <a:gd name="T52" fmla="*/ 2 w 700"/>
                  <a:gd name="T53" fmla="*/ 4 h 877"/>
                  <a:gd name="T54" fmla="*/ 2 w 700"/>
                  <a:gd name="T55" fmla="*/ 4 h 877"/>
                  <a:gd name="T56" fmla="*/ 2 w 700"/>
                  <a:gd name="T57" fmla="*/ 5 h 877"/>
                  <a:gd name="T58" fmla="*/ 2 w 700"/>
                  <a:gd name="T59" fmla="*/ 5 h 877"/>
                  <a:gd name="T60" fmla="*/ 3 w 700"/>
                  <a:gd name="T61" fmla="*/ 5 h 877"/>
                  <a:gd name="T62" fmla="*/ 3 w 700"/>
                  <a:gd name="T63" fmla="*/ 5 h 877"/>
                  <a:gd name="T64" fmla="*/ 3 w 700"/>
                  <a:gd name="T65" fmla="*/ 5 h 877"/>
                  <a:gd name="T66" fmla="*/ 3 w 700"/>
                  <a:gd name="T67" fmla="*/ 5 h 877"/>
                  <a:gd name="T68" fmla="*/ 3 w 700"/>
                  <a:gd name="T69" fmla="*/ 5 h 877"/>
                  <a:gd name="T70" fmla="*/ 3 w 700"/>
                  <a:gd name="T71" fmla="*/ 5 h 877"/>
                  <a:gd name="T72" fmla="*/ 3 w 700"/>
                  <a:gd name="T73" fmla="*/ 6 h 877"/>
                  <a:gd name="T74" fmla="*/ 3 w 700"/>
                  <a:gd name="T75" fmla="*/ 6 h 877"/>
                  <a:gd name="T76" fmla="*/ 0 w 700"/>
                  <a:gd name="T77" fmla="*/ 6 h 877"/>
                  <a:gd name="T78" fmla="*/ 0 w 700"/>
                  <a:gd name="T79" fmla="*/ 7 h 877"/>
                  <a:gd name="T80" fmla="*/ 0 w 700"/>
                  <a:gd name="T81" fmla="*/ 7 h 877"/>
                  <a:gd name="T82" fmla="*/ 1 w 700"/>
                  <a:gd name="T83" fmla="*/ 8 h 877"/>
                  <a:gd name="T84" fmla="*/ 2 w 700"/>
                  <a:gd name="T85" fmla="*/ 8 h 877"/>
                  <a:gd name="T86" fmla="*/ 1 w 700"/>
                  <a:gd name="T87" fmla="*/ 8 h 877"/>
                  <a:gd name="T88" fmla="*/ 2 w 700"/>
                  <a:gd name="T89" fmla="*/ 9 h 877"/>
                  <a:gd name="T90" fmla="*/ 2 w 700"/>
                  <a:gd name="T91" fmla="*/ 10 h 877"/>
                  <a:gd name="T92" fmla="*/ 2 w 700"/>
                  <a:gd name="T93" fmla="*/ 10 h 877"/>
                  <a:gd name="T94" fmla="*/ 2 w 700"/>
                  <a:gd name="T95" fmla="*/ 10 h 877"/>
                  <a:gd name="T96" fmla="*/ 2 w 700"/>
                  <a:gd name="T97" fmla="*/ 10 h 877"/>
                  <a:gd name="T98" fmla="*/ 1 w 700"/>
                  <a:gd name="T99" fmla="*/ 10 h 877"/>
                  <a:gd name="T100" fmla="*/ 0 w 700"/>
                  <a:gd name="T101" fmla="*/ 10 h 877"/>
                  <a:gd name="T102" fmla="*/ 0 w 700"/>
                  <a:gd name="T103" fmla="*/ 10 h 877"/>
                  <a:gd name="T104" fmla="*/ 1 w 700"/>
                  <a:gd name="T105" fmla="*/ 11 h 877"/>
                  <a:gd name="T106" fmla="*/ 3 w 700"/>
                  <a:gd name="T107" fmla="*/ 11 h 877"/>
                  <a:gd name="T108" fmla="*/ 5 w 700"/>
                  <a:gd name="T109" fmla="*/ 11 h 877"/>
                  <a:gd name="T110" fmla="*/ 6 w 700"/>
                  <a:gd name="T111" fmla="*/ 11 h 877"/>
                  <a:gd name="T112" fmla="*/ 7 w 700"/>
                  <a:gd name="T113" fmla="*/ 11 h 8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00"/>
                  <a:gd name="T172" fmla="*/ 0 h 877"/>
                  <a:gd name="T173" fmla="*/ 700 w 700"/>
                  <a:gd name="T174" fmla="*/ 877 h 8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00" h="877">
                    <a:moveTo>
                      <a:pt x="570" y="848"/>
                    </a:moveTo>
                    <a:lnTo>
                      <a:pt x="571" y="846"/>
                    </a:lnTo>
                    <a:lnTo>
                      <a:pt x="553" y="800"/>
                    </a:lnTo>
                    <a:lnTo>
                      <a:pt x="541" y="747"/>
                    </a:lnTo>
                    <a:lnTo>
                      <a:pt x="562" y="716"/>
                    </a:lnTo>
                    <a:lnTo>
                      <a:pt x="587" y="683"/>
                    </a:lnTo>
                    <a:lnTo>
                      <a:pt x="608" y="647"/>
                    </a:lnTo>
                    <a:lnTo>
                      <a:pt x="630" y="612"/>
                    </a:lnTo>
                    <a:lnTo>
                      <a:pt x="651" y="569"/>
                    </a:lnTo>
                    <a:lnTo>
                      <a:pt x="669" y="531"/>
                    </a:lnTo>
                    <a:lnTo>
                      <a:pt x="667" y="530"/>
                    </a:lnTo>
                    <a:lnTo>
                      <a:pt x="683" y="491"/>
                    </a:lnTo>
                    <a:lnTo>
                      <a:pt x="692" y="456"/>
                    </a:lnTo>
                    <a:lnTo>
                      <a:pt x="696" y="416"/>
                    </a:lnTo>
                    <a:lnTo>
                      <a:pt x="700" y="350"/>
                    </a:lnTo>
                    <a:lnTo>
                      <a:pt x="698" y="304"/>
                    </a:lnTo>
                    <a:lnTo>
                      <a:pt x="692" y="219"/>
                    </a:lnTo>
                    <a:lnTo>
                      <a:pt x="686" y="188"/>
                    </a:lnTo>
                    <a:lnTo>
                      <a:pt x="679" y="159"/>
                    </a:lnTo>
                    <a:lnTo>
                      <a:pt x="674" y="138"/>
                    </a:lnTo>
                    <a:lnTo>
                      <a:pt x="667" y="120"/>
                    </a:lnTo>
                    <a:lnTo>
                      <a:pt x="661" y="109"/>
                    </a:lnTo>
                    <a:lnTo>
                      <a:pt x="653" y="100"/>
                    </a:lnTo>
                    <a:lnTo>
                      <a:pt x="645" y="92"/>
                    </a:lnTo>
                    <a:lnTo>
                      <a:pt x="636" y="86"/>
                    </a:lnTo>
                    <a:lnTo>
                      <a:pt x="617" y="74"/>
                    </a:lnTo>
                    <a:lnTo>
                      <a:pt x="595" y="63"/>
                    </a:lnTo>
                    <a:lnTo>
                      <a:pt x="439" y="0"/>
                    </a:lnTo>
                    <a:lnTo>
                      <a:pt x="445" y="8"/>
                    </a:lnTo>
                    <a:lnTo>
                      <a:pt x="447" y="19"/>
                    </a:lnTo>
                    <a:lnTo>
                      <a:pt x="447" y="28"/>
                    </a:lnTo>
                    <a:lnTo>
                      <a:pt x="445" y="37"/>
                    </a:lnTo>
                    <a:lnTo>
                      <a:pt x="434" y="49"/>
                    </a:lnTo>
                    <a:lnTo>
                      <a:pt x="417" y="60"/>
                    </a:lnTo>
                    <a:lnTo>
                      <a:pt x="400" y="68"/>
                    </a:lnTo>
                    <a:lnTo>
                      <a:pt x="382" y="72"/>
                    </a:lnTo>
                    <a:lnTo>
                      <a:pt x="354" y="76"/>
                    </a:lnTo>
                    <a:lnTo>
                      <a:pt x="328" y="79"/>
                    </a:lnTo>
                    <a:lnTo>
                      <a:pt x="296" y="76"/>
                    </a:lnTo>
                    <a:lnTo>
                      <a:pt x="280" y="72"/>
                    </a:lnTo>
                    <a:lnTo>
                      <a:pt x="269" y="67"/>
                    </a:lnTo>
                    <a:lnTo>
                      <a:pt x="262" y="60"/>
                    </a:lnTo>
                    <a:lnTo>
                      <a:pt x="110" y="148"/>
                    </a:lnTo>
                    <a:lnTo>
                      <a:pt x="83" y="167"/>
                    </a:lnTo>
                    <a:lnTo>
                      <a:pt x="66" y="181"/>
                    </a:lnTo>
                    <a:lnTo>
                      <a:pt x="66" y="211"/>
                    </a:lnTo>
                    <a:lnTo>
                      <a:pt x="66" y="244"/>
                    </a:lnTo>
                    <a:lnTo>
                      <a:pt x="66" y="245"/>
                    </a:lnTo>
                    <a:lnTo>
                      <a:pt x="92" y="270"/>
                    </a:lnTo>
                    <a:lnTo>
                      <a:pt x="118" y="299"/>
                    </a:lnTo>
                    <a:lnTo>
                      <a:pt x="132" y="319"/>
                    </a:lnTo>
                    <a:lnTo>
                      <a:pt x="145" y="311"/>
                    </a:lnTo>
                    <a:lnTo>
                      <a:pt x="154" y="319"/>
                    </a:lnTo>
                    <a:lnTo>
                      <a:pt x="158" y="329"/>
                    </a:lnTo>
                    <a:lnTo>
                      <a:pt x="162" y="339"/>
                    </a:lnTo>
                    <a:lnTo>
                      <a:pt x="157" y="351"/>
                    </a:lnTo>
                    <a:lnTo>
                      <a:pt x="157" y="350"/>
                    </a:lnTo>
                    <a:lnTo>
                      <a:pt x="175" y="382"/>
                    </a:lnTo>
                    <a:lnTo>
                      <a:pt x="178" y="382"/>
                    </a:lnTo>
                    <a:lnTo>
                      <a:pt x="198" y="372"/>
                    </a:lnTo>
                    <a:lnTo>
                      <a:pt x="207" y="370"/>
                    </a:lnTo>
                    <a:lnTo>
                      <a:pt x="216" y="371"/>
                    </a:lnTo>
                    <a:lnTo>
                      <a:pt x="222" y="373"/>
                    </a:lnTo>
                    <a:lnTo>
                      <a:pt x="227" y="378"/>
                    </a:lnTo>
                    <a:lnTo>
                      <a:pt x="234" y="392"/>
                    </a:lnTo>
                    <a:lnTo>
                      <a:pt x="235" y="399"/>
                    </a:lnTo>
                    <a:lnTo>
                      <a:pt x="232" y="406"/>
                    </a:lnTo>
                    <a:lnTo>
                      <a:pt x="221" y="415"/>
                    </a:lnTo>
                    <a:lnTo>
                      <a:pt x="225" y="421"/>
                    </a:lnTo>
                    <a:lnTo>
                      <a:pt x="228" y="429"/>
                    </a:lnTo>
                    <a:lnTo>
                      <a:pt x="225" y="435"/>
                    </a:lnTo>
                    <a:lnTo>
                      <a:pt x="223" y="441"/>
                    </a:lnTo>
                    <a:lnTo>
                      <a:pt x="211" y="447"/>
                    </a:lnTo>
                    <a:lnTo>
                      <a:pt x="216" y="451"/>
                    </a:lnTo>
                    <a:lnTo>
                      <a:pt x="221" y="463"/>
                    </a:lnTo>
                    <a:lnTo>
                      <a:pt x="218" y="472"/>
                    </a:lnTo>
                    <a:lnTo>
                      <a:pt x="209" y="481"/>
                    </a:lnTo>
                    <a:lnTo>
                      <a:pt x="0" y="475"/>
                    </a:lnTo>
                    <a:lnTo>
                      <a:pt x="0" y="521"/>
                    </a:lnTo>
                    <a:lnTo>
                      <a:pt x="4" y="554"/>
                    </a:lnTo>
                    <a:lnTo>
                      <a:pt x="7" y="583"/>
                    </a:lnTo>
                    <a:lnTo>
                      <a:pt x="34" y="596"/>
                    </a:lnTo>
                    <a:lnTo>
                      <a:pt x="75" y="608"/>
                    </a:lnTo>
                    <a:lnTo>
                      <a:pt x="98" y="615"/>
                    </a:lnTo>
                    <a:lnTo>
                      <a:pt x="128" y="621"/>
                    </a:lnTo>
                    <a:lnTo>
                      <a:pt x="184" y="629"/>
                    </a:lnTo>
                    <a:lnTo>
                      <a:pt x="154" y="686"/>
                    </a:lnTo>
                    <a:lnTo>
                      <a:pt x="108" y="673"/>
                    </a:lnTo>
                    <a:lnTo>
                      <a:pt x="95" y="695"/>
                    </a:lnTo>
                    <a:lnTo>
                      <a:pt x="122" y="738"/>
                    </a:lnTo>
                    <a:lnTo>
                      <a:pt x="138" y="772"/>
                    </a:lnTo>
                    <a:lnTo>
                      <a:pt x="143" y="782"/>
                    </a:lnTo>
                    <a:lnTo>
                      <a:pt x="145" y="793"/>
                    </a:lnTo>
                    <a:lnTo>
                      <a:pt x="148" y="812"/>
                    </a:lnTo>
                    <a:lnTo>
                      <a:pt x="145" y="823"/>
                    </a:lnTo>
                    <a:lnTo>
                      <a:pt x="139" y="827"/>
                    </a:lnTo>
                    <a:lnTo>
                      <a:pt x="135" y="831"/>
                    </a:lnTo>
                    <a:lnTo>
                      <a:pt x="125" y="832"/>
                    </a:lnTo>
                    <a:lnTo>
                      <a:pt x="117" y="831"/>
                    </a:lnTo>
                    <a:lnTo>
                      <a:pt x="82" y="813"/>
                    </a:lnTo>
                    <a:lnTo>
                      <a:pt x="30" y="779"/>
                    </a:lnTo>
                    <a:lnTo>
                      <a:pt x="31" y="781"/>
                    </a:lnTo>
                    <a:lnTo>
                      <a:pt x="29" y="792"/>
                    </a:lnTo>
                    <a:lnTo>
                      <a:pt x="23" y="837"/>
                    </a:lnTo>
                    <a:lnTo>
                      <a:pt x="43" y="845"/>
                    </a:lnTo>
                    <a:lnTo>
                      <a:pt x="75" y="852"/>
                    </a:lnTo>
                    <a:lnTo>
                      <a:pt x="106" y="858"/>
                    </a:lnTo>
                    <a:lnTo>
                      <a:pt x="211" y="870"/>
                    </a:lnTo>
                    <a:lnTo>
                      <a:pt x="329" y="877"/>
                    </a:lnTo>
                    <a:lnTo>
                      <a:pt x="383" y="877"/>
                    </a:lnTo>
                    <a:lnTo>
                      <a:pt x="443" y="873"/>
                    </a:lnTo>
                    <a:lnTo>
                      <a:pt x="478" y="872"/>
                    </a:lnTo>
                    <a:lnTo>
                      <a:pt x="511" y="867"/>
                    </a:lnTo>
                    <a:lnTo>
                      <a:pt x="541" y="859"/>
                    </a:lnTo>
                    <a:lnTo>
                      <a:pt x="570" y="84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78" name="Freeform 520"/>
              <p:cNvSpPr>
                <a:spLocks/>
              </p:cNvSpPr>
              <p:nvPr/>
            </p:nvSpPr>
            <p:spPr bwMode="auto">
              <a:xfrm>
                <a:off x="3838" y="3112"/>
                <a:ext cx="160" cy="91"/>
              </a:xfrm>
              <a:custGeom>
                <a:avLst/>
                <a:gdLst>
                  <a:gd name="T0" fmla="*/ 6 w 482"/>
                  <a:gd name="T1" fmla="*/ 0 h 272"/>
                  <a:gd name="T2" fmla="*/ 4 w 482"/>
                  <a:gd name="T3" fmla="*/ 2 h 272"/>
                  <a:gd name="T4" fmla="*/ 4 w 482"/>
                  <a:gd name="T5" fmla="*/ 2 h 272"/>
                  <a:gd name="T6" fmla="*/ 3 w 482"/>
                  <a:gd name="T7" fmla="*/ 3 h 272"/>
                  <a:gd name="T8" fmla="*/ 3 w 482"/>
                  <a:gd name="T9" fmla="*/ 3 h 272"/>
                  <a:gd name="T10" fmla="*/ 3 w 482"/>
                  <a:gd name="T11" fmla="*/ 3 h 272"/>
                  <a:gd name="T12" fmla="*/ 2 w 482"/>
                  <a:gd name="T13" fmla="*/ 3 h 272"/>
                  <a:gd name="T14" fmla="*/ 2 w 482"/>
                  <a:gd name="T15" fmla="*/ 3 h 272"/>
                  <a:gd name="T16" fmla="*/ 2 w 482"/>
                  <a:gd name="T17" fmla="*/ 3 h 272"/>
                  <a:gd name="T18" fmla="*/ 1 w 482"/>
                  <a:gd name="T19" fmla="*/ 3 h 272"/>
                  <a:gd name="T20" fmla="*/ 0 w 482"/>
                  <a:gd name="T21" fmla="*/ 3 h 2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82"/>
                  <a:gd name="T34" fmla="*/ 0 h 272"/>
                  <a:gd name="T35" fmla="*/ 482 w 482"/>
                  <a:gd name="T36" fmla="*/ 272 h 2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82" h="272">
                    <a:moveTo>
                      <a:pt x="482" y="0"/>
                    </a:moveTo>
                    <a:lnTo>
                      <a:pt x="362" y="148"/>
                    </a:lnTo>
                    <a:lnTo>
                      <a:pt x="315" y="194"/>
                    </a:lnTo>
                    <a:lnTo>
                      <a:pt x="277" y="228"/>
                    </a:lnTo>
                    <a:lnTo>
                      <a:pt x="249" y="248"/>
                    </a:lnTo>
                    <a:lnTo>
                      <a:pt x="222" y="259"/>
                    </a:lnTo>
                    <a:lnTo>
                      <a:pt x="203" y="264"/>
                    </a:lnTo>
                    <a:lnTo>
                      <a:pt x="183" y="267"/>
                    </a:lnTo>
                    <a:lnTo>
                      <a:pt x="143" y="272"/>
                    </a:lnTo>
                    <a:lnTo>
                      <a:pt x="104" y="272"/>
                    </a:lnTo>
                    <a:lnTo>
                      <a:pt x="0" y="268"/>
                    </a:lnTo>
                  </a:path>
                </a:pathLst>
              </a:custGeom>
              <a:noFill/>
              <a:ln w="0">
                <a:solidFill>
                  <a:srgbClr val="000000"/>
                </a:solidFill>
                <a:round/>
                <a:headEnd/>
                <a:tailEnd/>
              </a:ln>
            </p:spPr>
            <p:txBody>
              <a:bodyPr/>
              <a:lstStyle/>
              <a:p>
                <a:pPr eaLnBrk="0" hangingPunct="0"/>
                <a:endParaRPr lang="it-IT"/>
              </a:p>
            </p:txBody>
          </p:sp>
          <p:sp>
            <p:nvSpPr>
              <p:cNvPr id="83179" name="Freeform 521"/>
              <p:cNvSpPr>
                <a:spLocks/>
              </p:cNvSpPr>
              <p:nvPr/>
            </p:nvSpPr>
            <p:spPr bwMode="auto">
              <a:xfrm>
                <a:off x="3846" y="3080"/>
                <a:ext cx="83" cy="72"/>
              </a:xfrm>
              <a:custGeom>
                <a:avLst/>
                <a:gdLst>
                  <a:gd name="T0" fmla="*/ 0 w 249"/>
                  <a:gd name="T1" fmla="*/ 3 h 215"/>
                  <a:gd name="T2" fmla="*/ 1 w 249"/>
                  <a:gd name="T3" fmla="*/ 3 h 215"/>
                  <a:gd name="T4" fmla="*/ 1 w 249"/>
                  <a:gd name="T5" fmla="*/ 3 h 215"/>
                  <a:gd name="T6" fmla="*/ 1 w 249"/>
                  <a:gd name="T7" fmla="*/ 3 h 215"/>
                  <a:gd name="T8" fmla="*/ 2 w 249"/>
                  <a:gd name="T9" fmla="*/ 3 h 215"/>
                  <a:gd name="T10" fmla="*/ 2 w 249"/>
                  <a:gd name="T11" fmla="*/ 3 h 215"/>
                  <a:gd name="T12" fmla="*/ 2 w 249"/>
                  <a:gd name="T13" fmla="*/ 2 h 215"/>
                  <a:gd name="T14" fmla="*/ 2 w 249"/>
                  <a:gd name="T15" fmla="*/ 2 h 215"/>
                  <a:gd name="T16" fmla="*/ 3 w 249"/>
                  <a:gd name="T17" fmla="*/ 0 h 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49"/>
                  <a:gd name="T28" fmla="*/ 0 h 215"/>
                  <a:gd name="T29" fmla="*/ 249 w 249"/>
                  <a:gd name="T30" fmla="*/ 215 h 2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49" h="215">
                    <a:moveTo>
                      <a:pt x="0" y="215"/>
                    </a:moveTo>
                    <a:lnTo>
                      <a:pt x="66" y="215"/>
                    </a:lnTo>
                    <a:lnTo>
                      <a:pt x="92" y="215"/>
                    </a:lnTo>
                    <a:lnTo>
                      <a:pt x="116" y="212"/>
                    </a:lnTo>
                    <a:lnTo>
                      <a:pt x="124" y="208"/>
                    </a:lnTo>
                    <a:lnTo>
                      <a:pt x="129" y="202"/>
                    </a:lnTo>
                    <a:lnTo>
                      <a:pt x="134" y="192"/>
                    </a:lnTo>
                    <a:lnTo>
                      <a:pt x="147" y="171"/>
                    </a:lnTo>
                    <a:lnTo>
                      <a:pt x="249" y="0"/>
                    </a:lnTo>
                  </a:path>
                </a:pathLst>
              </a:custGeom>
              <a:noFill/>
              <a:ln w="0">
                <a:solidFill>
                  <a:srgbClr val="000000"/>
                </a:solidFill>
                <a:round/>
                <a:headEnd/>
                <a:tailEnd/>
              </a:ln>
            </p:spPr>
            <p:txBody>
              <a:bodyPr/>
              <a:lstStyle/>
              <a:p>
                <a:pPr eaLnBrk="0" hangingPunct="0"/>
                <a:endParaRPr lang="it-IT"/>
              </a:p>
            </p:txBody>
          </p:sp>
          <p:sp>
            <p:nvSpPr>
              <p:cNvPr id="83180" name="Freeform 522"/>
              <p:cNvSpPr>
                <a:spLocks/>
              </p:cNvSpPr>
              <p:nvPr/>
            </p:nvSpPr>
            <p:spPr bwMode="auto">
              <a:xfrm>
                <a:off x="4328" y="3633"/>
                <a:ext cx="69" cy="213"/>
              </a:xfrm>
              <a:custGeom>
                <a:avLst/>
                <a:gdLst>
                  <a:gd name="T0" fmla="*/ 0 w 207"/>
                  <a:gd name="T1" fmla="*/ 8 h 639"/>
                  <a:gd name="T2" fmla="*/ 0 w 207"/>
                  <a:gd name="T3" fmla="*/ 7 h 639"/>
                  <a:gd name="T4" fmla="*/ 0 w 207"/>
                  <a:gd name="T5" fmla="*/ 7 h 639"/>
                  <a:gd name="T6" fmla="*/ 1 w 207"/>
                  <a:gd name="T7" fmla="*/ 7 h 639"/>
                  <a:gd name="T8" fmla="*/ 1 w 207"/>
                  <a:gd name="T9" fmla="*/ 7 h 639"/>
                  <a:gd name="T10" fmla="*/ 1 w 207"/>
                  <a:gd name="T11" fmla="*/ 8 h 639"/>
                  <a:gd name="T12" fmla="*/ 1 w 207"/>
                  <a:gd name="T13" fmla="*/ 8 h 639"/>
                  <a:gd name="T14" fmla="*/ 1 w 207"/>
                  <a:gd name="T15" fmla="*/ 8 h 639"/>
                  <a:gd name="T16" fmla="*/ 1 w 207"/>
                  <a:gd name="T17" fmla="*/ 8 h 639"/>
                  <a:gd name="T18" fmla="*/ 1 w 207"/>
                  <a:gd name="T19" fmla="*/ 8 h 639"/>
                  <a:gd name="T20" fmla="*/ 1 w 207"/>
                  <a:gd name="T21" fmla="*/ 8 h 639"/>
                  <a:gd name="T22" fmla="*/ 1 w 207"/>
                  <a:gd name="T23" fmla="*/ 7 h 639"/>
                  <a:gd name="T24" fmla="*/ 2 w 207"/>
                  <a:gd name="T25" fmla="*/ 7 h 639"/>
                  <a:gd name="T26" fmla="*/ 2 w 207"/>
                  <a:gd name="T27" fmla="*/ 6 h 639"/>
                  <a:gd name="T28" fmla="*/ 2 w 207"/>
                  <a:gd name="T29" fmla="*/ 5 h 639"/>
                  <a:gd name="T30" fmla="*/ 2 w 207"/>
                  <a:gd name="T31" fmla="*/ 5 h 639"/>
                  <a:gd name="T32" fmla="*/ 2 w 207"/>
                  <a:gd name="T33" fmla="*/ 4 h 639"/>
                  <a:gd name="T34" fmla="*/ 2 w 207"/>
                  <a:gd name="T35" fmla="*/ 3 h 639"/>
                  <a:gd name="T36" fmla="*/ 2 w 207"/>
                  <a:gd name="T37" fmla="*/ 2 h 639"/>
                  <a:gd name="T38" fmla="*/ 2 w 207"/>
                  <a:gd name="T39" fmla="*/ 2 h 639"/>
                  <a:gd name="T40" fmla="*/ 2 w 207"/>
                  <a:gd name="T41" fmla="*/ 1 h 639"/>
                  <a:gd name="T42" fmla="*/ 3 w 207"/>
                  <a:gd name="T43" fmla="*/ 1 h 639"/>
                  <a:gd name="T44" fmla="*/ 3 w 207"/>
                  <a:gd name="T45" fmla="*/ 0 h 639"/>
                  <a:gd name="T46" fmla="*/ 1 w 207"/>
                  <a:gd name="T47" fmla="*/ 0 h 639"/>
                  <a:gd name="T48" fmla="*/ 0 w 207"/>
                  <a:gd name="T49" fmla="*/ 0 h 639"/>
                  <a:gd name="T50" fmla="*/ 0 w 207"/>
                  <a:gd name="T51" fmla="*/ 1 h 639"/>
                  <a:gd name="T52" fmla="*/ 0 w 207"/>
                  <a:gd name="T53" fmla="*/ 1 h 639"/>
                  <a:gd name="T54" fmla="*/ 0 w 207"/>
                  <a:gd name="T55" fmla="*/ 2 h 639"/>
                  <a:gd name="T56" fmla="*/ 0 w 207"/>
                  <a:gd name="T57" fmla="*/ 2 h 639"/>
                  <a:gd name="T58" fmla="*/ 0 w 207"/>
                  <a:gd name="T59" fmla="*/ 2 h 639"/>
                  <a:gd name="T60" fmla="*/ 0 w 207"/>
                  <a:gd name="T61" fmla="*/ 3 h 639"/>
                  <a:gd name="T62" fmla="*/ 0 w 207"/>
                  <a:gd name="T63" fmla="*/ 3 h 639"/>
                  <a:gd name="T64" fmla="*/ 0 w 207"/>
                  <a:gd name="T65" fmla="*/ 4 h 639"/>
                  <a:gd name="T66" fmla="*/ 0 w 207"/>
                  <a:gd name="T67" fmla="*/ 5 h 639"/>
                  <a:gd name="T68" fmla="*/ 0 w 207"/>
                  <a:gd name="T69" fmla="*/ 5 h 639"/>
                  <a:gd name="T70" fmla="*/ 0 w 207"/>
                  <a:gd name="T71" fmla="*/ 6 h 639"/>
                  <a:gd name="T72" fmla="*/ 0 w 207"/>
                  <a:gd name="T73" fmla="*/ 6 h 639"/>
                  <a:gd name="T74" fmla="*/ 0 w 207"/>
                  <a:gd name="T75" fmla="*/ 7 h 639"/>
                  <a:gd name="T76" fmla="*/ 0 w 207"/>
                  <a:gd name="T77" fmla="*/ 7 h 639"/>
                  <a:gd name="T78" fmla="*/ 0 w 207"/>
                  <a:gd name="T79" fmla="*/ 8 h 6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07"/>
                  <a:gd name="T121" fmla="*/ 0 h 639"/>
                  <a:gd name="T122" fmla="*/ 207 w 207"/>
                  <a:gd name="T123" fmla="*/ 639 h 6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07" h="639">
                    <a:moveTo>
                      <a:pt x="10" y="610"/>
                    </a:moveTo>
                    <a:lnTo>
                      <a:pt x="14" y="607"/>
                    </a:lnTo>
                    <a:lnTo>
                      <a:pt x="25" y="603"/>
                    </a:lnTo>
                    <a:lnTo>
                      <a:pt x="43" y="602"/>
                    </a:lnTo>
                    <a:lnTo>
                      <a:pt x="63" y="605"/>
                    </a:lnTo>
                    <a:lnTo>
                      <a:pt x="76" y="609"/>
                    </a:lnTo>
                    <a:lnTo>
                      <a:pt x="85" y="613"/>
                    </a:lnTo>
                    <a:lnTo>
                      <a:pt x="101" y="622"/>
                    </a:lnTo>
                    <a:lnTo>
                      <a:pt x="113" y="632"/>
                    </a:lnTo>
                    <a:lnTo>
                      <a:pt x="118" y="639"/>
                    </a:lnTo>
                    <a:lnTo>
                      <a:pt x="117" y="638"/>
                    </a:lnTo>
                    <a:lnTo>
                      <a:pt x="117" y="564"/>
                    </a:lnTo>
                    <a:lnTo>
                      <a:pt x="122" y="533"/>
                    </a:lnTo>
                    <a:lnTo>
                      <a:pt x="129" y="501"/>
                    </a:lnTo>
                    <a:lnTo>
                      <a:pt x="155" y="427"/>
                    </a:lnTo>
                    <a:lnTo>
                      <a:pt x="168" y="372"/>
                    </a:lnTo>
                    <a:lnTo>
                      <a:pt x="181" y="297"/>
                    </a:lnTo>
                    <a:lnTo>
                      <a:pt x="182" y="241"/>
                    </a:lnTo>
                    <a:lnTo>
                      <a:pt x="185" y="179"/>
                    </a:lnTo>
                    <a:lnTo>
                      <a:pt x="190" y="145"/>
                    </a:lnTo>
                    <a:lnTo>
                      <a:pt x="202" y="102"/>
                    </a:lnTo>
                    <a:lnTo>
                      <a:pt x="207" y="60"/>
                    </a:lnTo>
                    <a:lnTo>
                      <a:pt x="203" y="17"/>
                    </a:lnTo>
                    <a:lnTo>
                      <a:pt x="113" y="10"/>
                    </a:lnTo>
                    <a:lnTo>
                      <a:pt x="25" y="0"/>
                    </a:lnTo>
                    <a:lnTo>
                      <a:pt x="22" y="49"/>
                    </a:lnTo>
                    <a:lnTo>
                      <a:pt x="20" y="91"/>
                    </a:lnTo>
                    <a:lnTo>
                      <a:pt x="26" y="135"/>
                    </a:lnTo>
                    <a:lnTo>
                      <a:pt x="26" y="165"/>
                    </a:lnTo>
                    <a:lnTo>
                      <a:pt x="24" y="187"/>
                    </a:lnTo>
                    <a:lnTo>
                      <a:pt x="18" y="232"/>
                    </a:lnTo>
                    <a:lnTo>
                      <a:pt x="12" y="273"/>
                    </a:lnTo>
                    <a:lnTo>
                      <a:pt x="4" y="316"/>
                    </a:lnTo>
                    <a:lnTo>
                      <a:pt x="0" y="371"/>
                    </a:lnTo>
                    <a:lnTo>
                      <a:pt x="3" y="425"/>
                    </a:lnTo>
                    <a:lnTo>
                      <a:pt x="10" y="489"/>
                    </a:lnTo>
                    <a:lnTo>
                      <a:pt x="14" y="524"/>
                    </a:lnTo>
                    <a:lnTo>
                      <a:pt x="14" y="551"/>
                    </a:lnTo>
                    <a:lnTo>
                      <a:pt x="11" y="589"/>
                    </a:lnTo>
                    <a:lnTo>
                      <a:pt x="10" y="61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81" name="Freeform 523"/>
              <p:cNvSpPr>
                <a:spLocks/>
              </p:cNvSpPr>
              <p:nvPr/>
            </p:nvSpPr>
            <p:spPr bwMode="auto">
              <a:xfrm>
                <a:off x="4298" y="3834"/>
                <a:ext cx="73" cy="69"/>
              </a:xfrm>
              <a:custGeom>
                <a:avLst/>
                <a:gdLst>
                  <a:gd name="T0" fmla="*/ 3 w 219"/>
                  <a:gd name="T1" fmla="*/ 0 h 208"/>
                  <a:gd name="T2" fmla="*/ 2 w 219"/>
                  <a:gd name="T3" fmla="*/ 0 h 208"/>
                  <a:gd name="T4" fmla="*/ 2 w 219"/>
                  <a:gd name="T5" fmla="*/ 0 h 208"/>
                  <a:gd name="T6" fmla="*/ 2 w 219"/>
                  <a:gd name="T7" fmla="*/ 0 h 208"/>
                  <a:gd name="T8" fmla="*/ 1 w 219"/>
                  <a:gd name="T9" fmla="*/ 0 h 208"/>
                  <a:gd name="T10" fmla="*/ 1 w 219"/>
                  <a:gd name="T11" fmla="*/ 0 h 208"/>
                  <a:gd name="T12" fmla="*/ 1 w 219"/>
                  <a:gd name="T13" fmla="*/ 0 h 208"/>
                  <a:gd name="T14" fmla="*/ 1 w 219"/>
                  <a:gd name="T15" fmla="*/ 0 h 208"/>
                  <a:gd name="T16" fmla="*/ 1 w 219"/>
                  <a:gd name="T17" fmla="*/ 0 h 208"/>
                  <a:gd name="T18" fmla="*/ 2 w 219"/>
                  <a:gd name="T19" fmla="*/ 0 h 208"/>
                  <a:gd name="T20" fmla="*/ 2 w 219"/>
                  <a:gd name="T21" fmla="*/ 0 h 208"/>
                  <a:gd name="T22" fmla="*/ 2 w 219"/>
                  <a:gd name="T23" fmla="*/ 0 h 208"/>
                  <a:gd name="T24" fmla="*/ 2 w 219"/>
                  <a:gd name="T25" fmla="*/ 1 h 208"/>
                  <a:gd name="T26" fmla="*/ 2 w 219"/>
                  <a:gd name="T27" fmla="*/ 1 h 208"/>
                  <a:gd name="T28" fmla="*/ 2 w 219"/>
                  <a:gd name="T29" fmla="*/ 1 h 208"/>
                  <a:gd name="T30" fmla="*/ 2 w 219"/>
                  <a:gd name="T31" fmla="*/ 2 h 208"/>
                  <a:gd name="T32" fmla="*/ 2 w 219"/>
                  <a:gd name="T33" fmla="*/ 2 h 208"/>
                  <a:gd name="T34" fmla="*/ 1 w 219"/>
                  <a:gd name="T35" fmla="*/ 2 h 208"/>
                  <a:gd name="T36" fmla="*/ 1 w 219"/>
                  <a:gd name="T37" fmla="*/ 2 h 208"/>
                  <a:gd name="T38" fmla="*/ 1 w 219"/>
                  <a:gd name="T39" fmla="*/ 2 h 208"/>
                  <a:gd name="T40" fmla="*/ 1 w 219"/>
                  <a:gd name="T41" fmla="*/ 2 h 208"/>
                  <a:gd name="T42" fmla="*/ 0 w 219"/>
                  <a:gd name="T43" fmla="*/ 1 h 208"/>
                  <a:gd name="T44" fmla="*/ 1 w 219"/>
                  <a:gd name="T45" fmla="*/ 1 h 208"/>
                  <a:gd name="T46" fmla="*/ 0 w 219"/>
                  <a:gd name="T47" fmla="*/ 1 h 208"/>
                  <a:gd name="T48" fmla="*/ 0 w 219"/>
                  <a:gd name="T49" fmla="*/ 2 h 208"/>
                  <a:gd name="T50" fmla="*/ 0 w 219"/>
                  <a:gd name="T51" fmla="*/ 2 h 208"/>
                  <a:gd name="T52" fmla="*/ 0 w 219"/>
                  <a:gd name="T53" fmla="*/ 2 h 208"/>
                  <a:gd name="T54" fmla="*/ 0 w 219"/>
                  <a:gd name="T55" fmla="*/ 3 h 208"/>
                  <a:gd name="T56" fmla="*/ 1 w 219"/>
                  <a:gd name="T57" fmla="*/ 3 h 208"/>
                  <a:gd name="T58" fmla="*/ 1 w 219"/>
                  <a:gd name="T59" fmla="*/ 3 h 208"/>
                  <a:gd name="T60" fmla="*/ 2 w 219"/>
                  <a:gd name="T61" fmla="*/ 2 h 208"/>
                  <a:gd name="T62" fmla="*/ 3 w 219"/>
                  <a:gd name="T63" fmla="*/ 1 h 208"/>
                  <a:gd name="T64" fmla="*/ 3 w 219"/>
                  <a:gd name="T65" fmla="*/ 1 h 208"/>
                  <a:gd name="T66" fmla="*/ 3 w 219"/>
                  <a:gd name="T67" fmla="*/ 1 h 208"/>
                  <a:gd name="T68" fmla="*/ 3 w 219"/>
                  <a:gd name="T69" fmla="*/ 0 h 20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9"/>
                  <a:gd name="T106" fmla="*/ 0 h 208"/>
                  <a:gd name="T107" fmla="*/ 219 w 219"/>
                  <a:gd name="T108" fmla="*/ 208 h 20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9" h="208">
                    <a:moveTo>
                      <a:pt x="211" y="37"/>
                    </a:moveTo>
                    <a:lnTo>
                      <a:pt x="209" y="37"/>
                    </a:lnTo>
                    <a:lnTo>
                      <a:pt x="205" y="30"/>
                    </a:lnTo>
                    <a:lnTo>
                      <a:pt x="191" y="20"/>
                    </a:lnTo>
                    <a:lnTo>
                      <a:pt x="176" y="11"/>
                    </a:lnTo>
                    <a:lnTo>
                      <a:pt x="166" y="7"/>
                    </a:lnTo>
                    <a:lnTo>
                      <a:pt x="153" y="3"/>
                    </a:lnTo>
                    <a:lnTo>
                      <a:pt x="134" y="0"/>
                    </a:lnTo>
                    <a:lnTo>
                      <a:pt x="116" y="1"/>
                    </a:lnTo>
                    <a:lnTo>
                      <a:pt x="106" y="5"/>
                    </a:lnTo>
                    <a:lnTo>
                      <a:pt x="100" y="8"/>
                    </a:lnTo>
                    <a:lnTo>
                      <a:pt x="100" y="7"/>
                    </a:lnTo>
                    <a:lnTo>
                      <a:pt x="100" y="8"/>
                    </a:lnTo>
                    <a:lnTo>
                      <a:pt x="96" y="11"/>
                    </a:lnTo>
                    <a:lnTo>
                      <a:pt x="89" y="19"/>
                    </a:lnTo>
                    <a:lnTo>
                      <a:pt x="87" y="26"/>
                    </a:lnTo>
                    <a:lnTo>
                      <a:pt x="86" y="30"/>
                    </a:lnTo>
                    <a:lnTo>
                      <a:pt x="102" y="25"/>
                    </a:lnTo>
                    <a:lnTo>
                      <a:pt x="114" y="23"/>
                    </a:lnTo>
                    <a:lnTo>
                      <a:pt x="127" y="23"/>
                    </a:lnTo>
                    <a:lnTo>
                      <a:pt x="141" y="23"/>
                    </a:lnTo>
                    <a:lnTo>
                      <a:pt x="159" y="30"/>
                    </a:lnTo>
                    <a:lnTo>
                      <a:pt x="168" y="36"/>
                    </a:lnTo>
                    <a:lnTo>
                      <a:pt x="176" y="40"/>
                    </a:lnTo>
                    <a:lnTo>
                      <a:pt x="185" y="47"/>
                    </a:lnTo>
                    <a:lnTo>
                      <a:pt x="189" y="58"/>
                    </a:lnTo>
                    <a:lnTo>
                      <a:pt x="193" y="71"/>
                    </a:lnTo>
                    <a:lnTo>
                      <a:pt x="191" y="81"/>
                    </a:lnTo>
                    <a:lnTo>
                      <a:pt x="188" y="93"/>
                    </a:lnTo>
                    <a:lnTo>
                      <a:pt x="180" y="104"/>
                    </a:lnTo>
                    <a:lnTo>
                      <a:pt x="168" y="114"/>
                    </a:lnTo>
                    <a:lnTo>
                      <a:pt x="155" y="126"/>
                    </a:lnTo>
                    <a:lnTo>
                      <a:pt x="141" y="136"/>
                    </a:lnTo>
                    <a:lnTo>
                      <a:pt x="132" y="143"/>
                    </a:lnTo>
                    <a:lnTo>
                      <a:pt x="120" y="148"/>
                    </a:lnTo>
                    <a:lnTo>
                      <a:pt x="110" y="150"/>
                    </a:lnTo>
                    <a:lnTo>
                      <a:pt x="102" y="150"/>
                    </a:lnTo>
                    <a:lnTo>
                      <a:pt x="89" y="150"/>
                    </a:lnTo>
                    <a:lnTo>
                      <a:pt x="75" y="146"/>
                    </a:lnTo>
                    <a:lnTo>
                      <a:pt x="66" y="145"/>
                    </a:lnTo>
                    <a:lnTo>
                      <a:pt x="56" y="142"/>
                    </a:lnTo>
                    <a:lnTo>
                      <a:pt x="47" y="136"/>
                    </a:lnTo>
                    <a:lnTo>
                      <a:pt x="40" y="127"/>
                    </a:lnTo>
                    <a:lnTo>
                      <a:pt x="36" y="114"/>
                    </a:lnTo>
                    <a:lnTo>
                      <a:pt x="40" y="98"/>
                    </a:lnTo>
                    <a:lnTo>
                      <a:pt x="43" y="83"/>
                    </a:lnTo>
                    <a:lnTo>
                      <a:pt x="33" y="99"/>
                    </a:lnTo>
                    <a:lnTo>
                      <a:pt x="24" y="114"/>
                    </a:lnTo>
                    <a:lnTo>
                      <a:pt x="8" y="144"/>
                    </a:lnTo>
                    <a:lnTo>
                      <a:pt x="2" y="162"/>
                    </a:lnTo>
                    <a:lnTo>
                      <a:pt x="0" y="173"/>
                    </a:lnTo>
                    <a:lnTo>
                      <a:pt x="2" y="181"/>
                    </a:lnTo>
                    <a:lnTo>
                      <a:pt x="8" y="191"/>
                    </a:lnTo>
                    <a:lnTo>
                      <a:pt x="15" y="197"/>
                    </a:lnTo>
                    <a:lnTo>
                      <a:pt x="23" y="201"/>
                    </a:lnTo>
                    <a:lnTo>
                      <a:pt x="36" y="205"/>
                    </a:lnTo>
                    <a:lnTo>
                      <a:pt x="50" y="208"/>
                    </a:lnTo>
                    <a:lnTo>
                      <a:pt x="75" y="208"/>
                    </a:lnTo>
                    <a:lnTo>
                      <a:pt x="87" y="206"/>
                    </a:lnTo>
                    <a:lnTo>
                      <a:pt x="96" y="204"/>
                    </a:lnTo>
                    <a:lnTo>
                      <a:pt x="114" y="197"/>
                    </a:lnTo>
                    <a:lnTo>
                      <a:pt x="155" y="169"/>
                    </a:lnTo>
                    <a:lnTo>
                      <a:pt x="211" y="113"/>
                    </a:lnTo>
                    <a:lnTo>
                      <a:pt x="216" y="104"/>
                    </a:lnTo>
                    <a:lnTo>
                      <a:pt x="216" y="96"/>
                    </a:lnTo>
                    <a:lnTo>
                      <a:pt x="219" y="83"/>
                    </a:lnTo>
                    <a:lnTo>
                      <a:pt x="216" y="70"/>
                    </a:lnTo>
                    <a:lnTo>
                      <a:pt x="216" y="44"/>
                    </a:lnTo>
                    <a:lnTo>
                      <a:pt x="209" y="37"/>
                    </a:lnTo>
                    <a:lnTo>
                      <a:pt x="211" y="3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182" name="Freeform 524"/>
              <p:cNvSpPr>
                <a:spLocks/>
              </p:cNvSpPr>
              <p:nvPr/>
            </p:nvSpPr>
            <p:spPr bwMode="auto">
              <a:xfrm>
                <a:off x="4291" y="3047"/>
                <a:ext cx="6" cy="54"/>
              </a:xfrm>
              <a:custGeom>
                <a:avLst/>
                <a:gdLst>
                  <a:gd name="T0" fmla="*/ 0 w 19"/>
                  <a:gd name="T1" fmla="*/ 2 h 162"/>
                  <a:gd name="T2" fmla="*/ 0 w 19"/>
                  <a:gd name="T3" fmla="*/ 2 h 162"/>
                  <a:gd name="T4" fmla="*/ 0 w 19"/>
                  <a:gd name="T5" fmla="*/ 1 h 162"/>
                  <a:gd name="T6" fmla="*/ 0 w 19"/>
                  <a:gd name="T7" fmla="*/ 0 h 162"/>
                  <a:gd name="T8" fmla="*/ 0 60000 65536"/>
                  <a:gd name="T9" fmla="*/ 0 60000 65536"/>
                  <a:gd name="T10" fmla="*/ 0 60000 65536"/>
                  <a:gd name="T11" fmla="*/ 0 60000 65536"/>
                  <a:gd name="T12" fmla="*/ 0 w 19"/>
                  <a:gd name="T13" fmla="*/ 0 h 162"/>
                  <a:gd name="T14" fmla="*/ 19 w 19"/>
                  <a:gd name="T15" fmla="*/ 162 h 162"/>
                </a:gdLst>
                <a:ahLst/>
                <a:cxnLst>
                  <a:cxn ang="T8">
                    <a:pos x="T0" y="T1"/>
                  </a:cxn>
                  <a:cxn ang="T9">
                    <a:pos x="T2" y="T3"/>
                  </a:cxn>
                  <a:cxn ang="T10">
                    <a:pos x="T4" y="T5"/>
                  </a:cxn>
                  <a:cxn ang="T11">
                    <a:pos x="T6" y="T7"/>
                  </a:cxn>
                </a:cxnLst>
                <a:rect l="T12" t="T13" r="T14" b="T15"/>
                <a:pathLst>
                  <a:path w="19" h="162">
                    <a:moveTo>
                      <a:pt x="0" y="162"/>
                    </a:moveTo>
                    <a:lnTo>
                      <a:pt x="6" y="124"/>
                    </a:lnTo>
                    <a:lnTo>
                      <a:pt x="15" y="50"/>
                    </a:lnTo>
                    <a:lnTo>
                      <a:pt x="19" y="0"/>
                    </a:lnTo>
                  </a:path>
                </a:pathLst>
              </a:custGeom>
              <a:noFill/>
              <a:ln w="0">
                <a:solidFill>
                  <a:srgbClr val="000000"/>
                </a:solidFill>
                <a:round/>
                <a:headEnd/>
                <a:tailEnd/>
              </a:ln>
            </p:spPr>
            <p:txBody>
              <a:bodyPr/>
              <a:lstStyle/>
              <a:p>
                <a:pPr eaLnBrk="0" hangingPunct="0"/>
                <a:endParaRPr lang="it-IT"/>
              </a:p>
            </p:txBody>
          </p:sp>
          <p:sp>
            <p:nvSpPr>
              <p:cNvPr id="83183" name="Freeform 525"/>
              <p:cNvSpPr>
                <a:spLocks/>
              </p:cNvSpPr>
              <p:nvPr/>
            </p:nvSpPr>
            <p:spPr bwMode="auto">
              <a:xfrm>
                <a:off x="3760" y="2876"/>
                <a:ext cx="8" cy="2"/>
              </a:xfrm>
              <a:custGeom>
                <a:avLst/>
                <a:gdLst>
                  <a:gd name="T0" fmla="*/ 0 w 23"/>
                  <a:gd name="T1" fmla="*/ 0 h 7"/>
                  <a:gd name="T2" fmla="*/ 0 w 23"/>
                  <a:gd name="T3" fmla="*/ 0 h 7"/>
                  <a:gd name="T4" fmla="*/ 0 w 23"/>
                  <a:gd name="T5" fmla="*/ 0 h 7"/>
                  <a:gd name="T6" fmla="*/ 0 60000 65536"/>
                  <a:gd name="T7" fmla="*/ 0 60000 65536"/>
                  <a:gd name="T8" fmla="*/ 0 60000 65536"/>
                  <a:gd name="T9" fmla="*/ 0 w 23"/>
                  <a:gd name="T10" fmla="*/ 0 h 7"/>
                  <a:gd name="T11" fmla="*/ 23 w 23"/>
                  <a:gd name="T12" fmla="*/ 7 h 7"/>
                </a:gdLst>
                <a:ahLst/>
                <a:cxnLst>
                  <a:cxn ang="T6">
                    <a:pos x="T0" y="T1"/>
                  </a:cxn>
                  <a:cxn ang="T7">
                    <a:pos x="T2" y="T3"/>
                  </a:cxn>
                  <a:cxn ang="T8">
                    <a:pos x="T4" y="T5"/>
                  </a:cxn>
                </a:cxnLst>
                <a:rect l="T9" t="T10" r="T11" b="T12"/>
                <a:pathLst>
                  <a:path w="23" h="7">
                    <a:moveTo>
                      <a:pt x="23" y="0"/>
                    </a:moveTo>
                    <a:lnTo>
                      <a:pt x="11" y="4"/>
                    </a:lnTo>
                    <a:lnTo>
                      <a:pt x="0" y="7"/>
                    </a:lnTo>
                  </a:path>
                </a:pathLst>
              </a:custGeom>
              <a:noFill/>
              <a:ln w="0">
                <a:solidFill>
                  <a:srgbClr val="000000"/>
                </a:solidFill>
                <a:round/>
                <a:headEnd/>
                <a:tailEnd/>
              </a:ln>
            </p:spPr>
            <p:txBody>
              <a:bodyPr/>
              <a:lstStyle/>
              <a:p>
                <a:pPr eaLnBrk="0" hangingPunct="0"/>
                <a:endParaRPr lang="it-IT"/>
              </a:p>
            </p:txBody>
          </p:sp>
          <p:sp>
            <p:nvSpPr>
              <p:cNvPr id="83184" name="Freeform 526"/>
              <p:cNvSpPr>
                <a:spLocks/>
              </p:cNvSpPr>
              <p:nvPr/>
            </p:nvSpPr>
            <p:spPr bwMode="auto">
              <a:xfrm>
                <a:off x="4113" y="2854"/>
                <a:ext cx="11" cy="36"/>
              </a:xfrm>
              <a:custGeom>
                <a:avLst/>
                <a:gdLst>
                  <a:gd name="T0" fmla="*/ 0 w 34"/>
                  <a:gd name="T1" fmla="*/ 1 h 108"/>
                  <a:gd name="T2" fmla="*/ 0 w 34"/>
                  <a:gd name="T3" fmla="*/ 1 h 108"/>
                  <a:gd name="T4" fmla="*/ 0 w 34"/>
                  <a:gd name="T5" fmla="*/ 1 h 108"/>
                  <a:gd name="T6" fmla="*/ 0 w 34"/>
                  <a:gd name="T7" fmla="*/ 1 h 108"/>
                  <a:gd name="T8" fmla="*/ 0 w 34"/>
                  <a:gd name="T9" fmla="*/ 1 h 108"/>
                  <a:gd name="T10" fmla="*/ 0 w 34"/>
                  <a:gd name="T11" fmla="*/ 1 h 108"/>
                  <a:gd name="T12" fmla="*/ 0 w 34"/>
                  <a:gd name="T13" fmla="*/ 0 h 108"/>
                  <a:gd name="T14" fmla="*/ 0 w 34"/>
                  <a:gd name="T15" fmla="*/ 0 h 108"/>
                  <a:gd name="T16" fmla="*/ 0 w 34"/>
                  <a:gd name="T17" fmla="*/ 0 h 108"/>
                  <a:gd name="T18" fmla="*/ 0 w 34"/>
                  <a:gd name="T19" fmla="*/ 0 h 108"/>
                  <a:gd name="T20" fmla="*/ 0 w 34"/>
                  <a:gd name="T21" fmla="*/ 0 h 108"/>
                  <a:gd name="T22" fmla="*/ 0 w 34"/>
                  <a:gd name="T23" fmla="*/ 1 h 1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4"/>
                  <a:gd name="T37" fmla="*/ 0 h 108"/>
                  <a:gd name="T38" fmla="*/ 34 w 34"/>
                  <a:gd name="T39" fmla="*/ 108 h 10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4" h="108">
                    <a:moveTo>
                      <a:pt x="30" y="75"/>
                    </a:moveTo>
                    <a:lnTo>
                      <a:pt x="34" y="108"/>
                    </a:lnTo>
                    <a:lnTo>
                      <a:pt x="17" y="91"/>
                    </a:lnTo>
                    <a:lnTo>
                      <a:pt x="9" y="76"/>
                    </a:lnTo>
                    <a:lnTo>
                      <a:pt x="3" y="55"/>
                    </a:lnTo>
                    <a:lnTo>
                      <a:pt x="0" y="43"/>
                    </a:lnTo>
                    <a:lnTo>
                      <a:pt x="3" y="14"/>
                    </a:lnTo>
                    <a:lnTo>
                      <a:pt x="10" y="0"/>
                    </a:lnTo>
                    <a:lnTo>
                      <a:pt x="14" y="5"/>
                    </a:lnTo>
                    <a:lnTo>
                      <a:pt x="19" y="9"/>
                    </a:lnTo>
                    <a:lnTo>
                      <a:pt x="24" y="17"/>
                    </a:lnTo>
                    <a:lnTo>
                      <a:pt x="30" y="7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85" name="Freeform 527"/>
              <p:cNvSpPr>
                <a:spLocks/>
              </p:cNvSpPr>
              <p:nvPr/>
            </p:nvSpPr>
            <p:spPr bwMode="auto">
              <a:xfrm>
                <a:off x="4106" y="2772"/>
                <a:ext cx="144" cy="88"/>
              </a:xfrm>
              <a:custGeom>
                <a:avLst/>
                <a:gdLst>
                  <a:gd name="T0" fmla="*/ 1 w 432"/>
                  <a:gd name="T1" fmla="*/ 3 h 262"/>
                  <a:gd name="T2" fmla="*/ 1 w 432"/>
                  <a:gd name="T3" fmla="*/ 2 h 262"/>
                  <a:gd name="T4" fmla="*/ 1 w 432"/>
                  <a:gd name="T5" fmla="*/ 2 h 262"/>
                  <a:gd name="T6" fmla="*/ 1 w 432"/>
                  <a:gd name="T7" fmla="*/ 1 h 262"/>
                  <a:gd name="T8" fmla="*/ 1 w 432"/>
                  <a:gd name="T9" fmla="*/ 1 h 262"/>
                  <a:gd name="T10" fmla="*/ 1 w 432"/>
                  <a:gd name="T11" fmla="*/ 1 h 262"/>
                  <a:gd name="T12" fmla="*/ 2 w 432"/>
                  <a:gd name="T13" fmla="*/ 1 h 262"/>
                  <a:gd name="T14" fmla="*/ 2 w 432"/>
                  <a:gd name="T15" fmla="*/ 2 h 262"/>
                  <a:gd name="T16" fmla="*/ 3 w 432"/>
                  <a:gd name="T17" fmla="*/ 2 h 262"/>
                  <a:gd name="T18" fmla="*/ 3 w 432"/>
                  <a:gd name="T19" fmla="*/ 2 h 262"/>
                  <a:gd name="T20" fmla="*/ 3 w 432"/>
                  <a:gd name="T21" fmla="*/ 2 h 262"/>
                  <a:gd name="T22" fmla="*/ 4 w 432"/>
                  <a:gd name="T23" fmla="*/ 3 h 262"/>
                  <a:gd name="T24" fmla="*/ 4 w 432"/>
                  <a:gd name="T25" fmla="*/ 3 h 262"/>
                  <a:gd name="T26" fmla="*/ 4 w 432"/>
                  <a:gd name="T27" fmla="*/ 2 h 262"/>
                  <a:gd name="T28" fmla="*/ 4 w 432"/>
                  <a:gd name="T29" fmla="*/ 3 h 262"/>
                  <a:gd name="T30" fmla="*/ 5 w 432"/>
                  <a:gd name="T31" fmla="*/ 3 h 262"/>
                  <a:gd name="T32" fmla="*/ 5 w 432"/>
                  <a:gd name="T33" fmla="*/ 3 h 262"/>
                  <a:gd name="T34" fmla="*/ 5 w 432"/>
                  <a:gd name="T35" fmla="*/ 3 h 262"/>
                  <a:gd name="T36" fmla="*/ 5 w 432"/>
                  <a:gd name="T37" fmla="*/ 2 h 262"/>
                  <a:gd name="T38" fmla="*/ 5 w 432"/>
                  <a:gd name="T39" fmla="*/ 1 h 262"/>
                  <a:gd name="T40" fmla="*/ 5 w 432"/>
                  <a:gd name="T41" fmla="*/ 1 h 262"/>
                  <a:gd name="T42" fmla="*/ 4 w 432"/>
                  <a:gd name="T43" fmla="*/ 0 h 262"/>
                  <a:gd name="T44" fmla="*/ 4 w 432"/>
                  <a:gd name="T45" fmla="*/ 0 h 262"/>
                  <a:gd name="T46" fmla="*/ 3 w 432"/>
                  <a:gd name="T47" fmla="*/ 0 h 262"/>
                  <a:gd name="T48" fmla="*/ 2 w 432"/>
                  <a:gd name="T49" fmla="*/ 0 h 262"/>
                  <a:gd name="T50" fmla="*/ 1 w 432"/>
                  <a:gd name="T51" fmla="*/ 0 h 262"/>
                  <a:gd name="T52" fmla="*/ 1 w 432"/>
                  <a:gd name="T53" fmla="*/ 0 h 262"/>
                  <a:gd name="T54" fmla="*/ 0 w 432"/>
                  <a:gd name="T55" fmla="*/ 1 h 262"/>
                  <a:gd name="T56" fmla="*/ 0 w 432"/>
                  <a:gd name="T57" fmla="*/ 1 h 262"/>
                  <a:gd name="T58" fmla="*/ 0 w 432"/>
                  <a:gd name="T59" fmla="*/ 2 h 262"/>
                  <a:gd name="T60" fmla="*/ 0 w 432"/>
                  <a:gd name="T61" fmla="*/ 2 h 262"/>
                  <a:gd name="T62" fmla="*/ 0 w 432"/>
                  <a:gd name="T63" fmla="*/ 3 h 262"/>
                  <a:gd name="T64" fmla="*/ 0 w 432"/>
                  <a:gd name="T65" fmla="*/ 3 h 262"/>
                  <a:gd name="T66" fmla="*/ 1 w 432"/>
                  <a:gd name="T67" fmla="*/ 3 h 2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32"/>
                  <a:gd name="T103" fmla="*/ 0 h 262"/>
                  <a:gd name="T104" fmla="*/ 432 w 432"/>
                  <a:gd name="T105" fmla="*/ 262 h 2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32" h="262">
                    <a:moveTo>
                      <a:pt x="44" y="262"/>
                    </a:moveTo>
                    <a:lnTo>
                      <a:pt x="44" y="257"/>
                    </a:lnTo>
                    <a:lnTo>
                      <a:pt x="43" y="213"/>
                    </a:lnTo>
                    <a:lnTo>
                      <a:pt x="49" y="190"/>
                    </a:lnTo>
                    <a:lnTo>
                      <a:pt x="52" y="180"/>
                    </a:lnTo>
                    <a:lnTo>
                      <a:pt x="56" y="159"/>
                    </a:lnTo>
                    <a:lnTo>
                      <a:pt x="63" y="138"/>
                    </a:lnTo>
                    <a:lnTo>
                      <a:pt x="69" y="108"/>
                    </a:lnTo>
                    <a:lnTo>
                      <a:pt x="77" y="93"/>
                    </a:lnTo>
                    <a:lnTo>
                      <a:pt x="92" y="80"/>
                    </a:lnTo>
                    <a:lnTo>
                      <a:pt x="101" y="73"/>
                    </a:lnTo>
                    <a:lnTo>
                      <a:pt x="109" y="77"/>
                    </a:lnTo>
                    <a:lnTo>
                      <a:pt x="122" y="80"/>
                    </a:lnTo>
                    <a:lnTo>
                      <a:pt x="137" y="91"/>
                    </a:lnTo>
                    <a:lnTo>
                      <a:pt x="183" y="117"/>
                    </a:lnTo>
                    <a:lnTo>
                      <a:pt x="197" y="134"/>
                    </a:lnTo>
                    <a:lnTo>
                      <a:pt x="209" y="148"/>
                    </a:lnTo>
                    <a:lnTo>
                      <a:pt x="222" y="161"/>
                    </a:lnTo>
                    <a:lnTo>
                      <a:pt x="239" y="174"/>
                    </a:lnTo>
                    <a:lnTo>
                      <a:pt x="248" y="179"/>
                    </a:lnTo>
                    <a:lnTo>
                      <a:pt x="257" y="185"/>
                    </a:lnTo>
                    <a:lnTo>
                      <a:pt x="266" y="189"/>
                    </a:lnTo>
                    <a:lnTo>
                      <a:pt x="275" y="193"/>
                    </a:lnTo>
                    <a:lnTo>
                      <a:pt x="287" y="198"/>
                    </a:lnTo>
                    <a:lnTo>
                      <a:pt x="302" y="200"/>
                    </a:lnTo>
                    <a:lnTo>
                      <a:pt x="309" y="200"/>
                    </a:lnTo>
                    <a:lnTo>
                      <a:pt x="319" y="198"/>
                    </a:lnTo>
                    <a:lnTo>
                      <a:pt x="327" y="193"/>
                    </a:lnTo>
                    <a:lnTo>
                      <a:pt x="339" y="204"/>
                    </a:lnTo>
                    <a:lnTo>
                      <a:pt x="358" y="216"/>
                    </a:lnTo>
                    <a:lnTo>
                      <a:pt x="374" y="224"/>
                    </a:lnTo>
                    <a:lnTo>
                      <a:pt x="381" y="213"/>
                    </a:lnTo>
                    <a:lnTo>
                      <a:pt x="391" y="262"/>
                    </a:lnTo>
                    <a:lnTo>
                      <a:pt x="415" y="231"/>
                    </a:lnTo>
                    <a:lnTo>
                      <a:pt x="424" y="216"/>
                    </a:lnTo>
                    <a:lnTo>
                      <a:pt x="427" y="200"/>
                    </a:lnTo>
                    <a:lnTo>
                      <a:pt x="432" y="179"/>
                    </a:lnTo>
                    <a:lnTo>
                      <a:pt x="432" y="158"/>
                    </a:lnTo>
                    <a:lnTo>
                      <a:pt x="426" y="127"/>
                    </a:lnTo>
                    <a:lnTo>
                      <a:pt x="419" y="105"/>
                    </a:lnTo>
                    <a:lnTo>
                      <a:pt x="411" y="88"/>
                    </a:lnTo>
                    <a:lnTo>
                      <a:pt x="399" y="74"/>
                    </a:lnTo>
                    <a:lnTo>
                      <a:pt x="376" y="52"/>
                    </a:lnTo>
                    <a:lnTo>
                      <a:pt x="339" y="29"/>
                    </a:lnTo>
                    <a:lnTo>
                      <a:pt x="315" y="19"/>
                    </a:lnTo>
                    <a:lnTo>
                      <a:pt x="288" y="9"/>
                    </a:lnTo>
                    <a:lnTo>
                      <a:pt x="247" y="1"/>
                    </a:lnTo>
                    <a:lnTo>
                      <a:pt x="222" y="0"/>
                    </a:lnTo>
                    <a:lnTo>
                      <a:pt x="183" y="1"/>
                    </a:lnTo>
                    <a:lnTo>
                      <a:pt x="157" y="5"/>
                    </a:lnTo>
                    <a:lnTo>
                      <a:pt x="132" y="9"/>
                    </a:lnTo>
                    <a:lnTo>
                      <a:pt x="102" y="18"/>
                    </a:lnTo>
                    <a:lnTo>
                      <a:pt x="83" y="26"/>
                    </a:lnTo>
                    <a:lnTo>
                      <a:pt x="63" y="38"/>
                    </a:lnTo>
                    <a:lnTo>
                      <a:pt x="43" y="54"/>
                    </a:lnTo>
                    <a:lnTo>
                      <a:pt x="26" y="77"/>
                    </a:lnTo>
                    <a:lnTo>
                      <a:pt x="17" y="88"/>
                    </a:lnTo>
                    <a:lnTo>
                      <a:pt x="11" y="105"/>
                    </a:lnTo>
                    <a:lnTo>
                      <a:pt x="6" y="126"/>
                    </a:lnTo>
                    <a:lnTo>
                      <a:pt x="3" y="147"/>
                    </a:lnTo>
                    <a:lnTo>
                      <a:pt x="0" y="165"/>
                    </a:lnTo>
                    <a:lnTo>
                      <a:pt x="3" y="181"/>
                    </a:lnTo>
                    <a:lnTo>
                      <a:pt x="6" y="198"/>
                    </a:lnTo>
                    <a:lnTo>
                      <a:pt x="15" y="214"/>
                    </a:lnTo>
                    <a:lnTo>
                      <a:pt x="24" y="237"/>
                    </a:lnTo>
                    <a:lnTo>
                      <a:pt x="30" y="246"/>
                    </a:lnTo>
                    <a:lnTo>
                      <a:pt x="37" y="255"/>
                    </a:lnTo>
                    <a:lnTo>
                      <a:pt x="44" y="26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86" name="Freeform 528"/>
              <p:cNvSpPr>
                <a:spLocks/>
              </p:cNvSpPr>
              <p:nvPr/>
            </p:nvSpPr>
            <p:spPr bwMode="auto">
              <a:xfrm>
                <a:off x="4118" y="2930"/>
                <a:ext cx="43" cy="73"/>
              </a:xfrm>
              <a:custGeom>
                <a:avLst/>
                <a:gdLst>
                  <a:gd name="T0" fmla="*/ 1 w 129"/>
                  <a:gd name="T1" fmla="*/ 3 h 219"/>
                  <a:gd name="T2" fmla="*/ 0 w 129"/>
                  <a:gd name="T3" fmla="*/ 2 h 219"/>
                  <a:gd name="T4" fmla="*/ 0 w 129"/>
                  <a:gd name="T5" fmla="*/ 1 h 219"/>
                  <a:gd name="T6" fmla="*/ 0 w 129"/>
                  <a:gd name="T7" fmla="*/ 1 h 219"/>
                  <a:gd name="T8" fmla="*/ 1 w 129"/>
                  <a:gd name="T9" fmla="*/ 0 h 219"/>
                  <a:gd name="T10" fmla="*/ 1 w 129"/>
                  <a:gd name="T11" fmla="*/ 0 h 219"/>
                  <a:gd name="T12" fmla="*/ 1 w 129"/>
                  <a:gd name="T13" fmla="*/ 0 h 219"/>
                  <a:gd name="T14" fmla="*/ 1 w 129"/>
                  <a:gd name="T15" fmla="*/ 1 h 219"/>
                  <a:gd name="T16" fmla="*/ 1 w 129"/>
                  <a:gd name="T17" fmla="*/ 1 h 219"/>
                  <a:gd name="T18" fmla="*/ 1 w 129"/>
                  <a:gd name="T19" fmla="*/ 1 h 219"/>
                  <a:gd name="T20" fmla="*/ 1 w 129"/>
                  <a:gd name="T21" fmla="*/ 1 h 219"/>
                  <a:gd name="T22" fmla="*/ 1 w 129"/>
                  <a:gd name="T23" fmla="*/ 1 h 219"/>
                  <a:gd name="T24" fmla="*/ 2 w 129"/>
                  <a:gd name="T25" fmla="*/ 2 h 219"/>
                  <a:gd name="T26" fmla="*/ 1 w 129"/>
                  <a:gd name="T27" fmla="*/ 3 h 219"/>
                  <a:gd name="T28" fmla="*/ 1 w 129"/>
                  <a:gd name="T29" fmla="*/ 3 h 2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29"/>
                  <a:gd name="T46" fmla="*/ 0 h 219"/>
                  <a:gd name="T47" fmla="*/ 129 w 129"/>
                  <a:gd name="T48" fmla="*/ 219 h 2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29" h="219">
                    <a:moveTo>
                      <a:pt x="62" y="219"/>
                    </a:moveTo>
                    <a:lnTo>
                      <a:pt x="30" y="159"/>
                    </a:lnTo>
                    <a:lnTo>
                      <a:pt x="10" y="111"/>
                    </a:lnTo>
                    <a:lnTo>
                      <a:pt x="0" y="69"/>
                    </a:lnTo>
                    <a:lnTo>
                      <a:pt x="49" y="1"/>
                    </a:lnTo>
                    <a:lnTo>
                      <a:pt x="55" y="0"/>
                    </a:lnTo>
                    <a:lnTo>
                      <a:pt x="56" y="20"/>
                    </a:lnTo>
                    <a:lnTo>
                      <a:pt x="64" y="48"/>
                    </a:lnTo>
                    <a:lnTo>
                      <a:pt x="74" y="69"/>
                    </a:lnTo>
                    <a:lnTo>
                      <a:pt x="89" y="88"/>
                    </a:lnTo>
                    <a:lnTo>
                      <a:pt x="107" y="106"/>
                    </a:lnTo>
                    <a:lnTo>
                      <a:pt x="119" y="118"/>
                    </a:lnTo>
                    <a:lnTo>
                      <a:pt x="129" y="127"/>
                    </a:lnTo>
                    <a:lnTo>
                      <a:pt x="64" y="218"/>
                    </a:lnTo>
                    <a:lnTo>
                      <a:pt x="62" y="21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87" name="Freeform 529"/>
              <p:cNvSpPr>
                <a:spLocks/>
              </p:cNvSpPr>
              <p:nvPr/>
            </p:nvSpPr>
            <p:spPr bwMode="auto">
              <a:xfrm>
                <a:off x="4180" y="2930"/>
                <a:ext cx="56" cy="73"/>
              </a:xfrm>
              <a:custGeom>
                <a:avLst/>
                <a:gdLst>
                  <a:gd name="T0" fmla="*/ 0 w 167"/>
                  <a:gd name="T1" fmla="*/ 2 h 217"/>
                  <a:gd name="T2" fmla="*/ 0 w 167"/>
                  <a:gd name="T3" fmla="*/ 1 h 217"/>
                  <a:gd name="T4" fmla="*/ 0 w 167"/>
                  <a:gd name="T5" fmla="*/ 1 h 217"/>
                  <a:gd name="T6" fmla="*/ 1 w 167"/>
                  <a:gd name="T7" fmla="*/ 1 h 217"/>
                  <a:gd name="T8" fmla="*/ 1 w 167"/>
                  <a:gd name="T9" fmla="*/ 1 h 217"/>
                  <a:gd name="T10" fmla="*/ 1 w 167"/>
                  <a:gd name="T11" fmla="*/ 1 h 217"/>
                  <a:gd name="T12" fmla="*/ 1 w 167"/>
                  <a:gd name="T13" fmla="*/ 1 h 217"/>
                  <a:gd name="T14" fmla="*/ 1 w 167"/>
                  <a:gd name="T15" fmla="*/ 0 h 217"/>
                  <a:gd name="T16" fmla="*/ 1 w 167"/>
                  <a:gd name="T17" fmla="*/ 0 h 217"/>
                  <a:gd name="T18" fmla="*/ 1 w 167"/>
                  <a:gd name="T19" fmla="*/ 0 h 217"/>
                  <a:gd name="T20" fmla="*/ 2 w 167"/>
                  <a:gd name="T21" fmla="*/ 0 h 217"/>
                  <a:gd name="T22" fmla="*/ 2 w 167"/>
                  <a:gd name="T23" fmla="*/ 1 h 217"/>
                  <a:gd name="T24" fmla="*/ 2 w 167"/>
                  <a:gd name="T25" fmla="*/ 1 h 217"/>
                  <a:gd name="T26" fmla="*/ 2 w 167"/>
                  <a:gd name="T27" fmla="*/ 2 h 217"/>
                  <a:gd name="T28" fmla="*/ 1 w 167"/>
                  <a:gd name="T29" fmla="*/ 2 h 217"/>
                  <a:gd name="T30" fmla="*/ 1 w 167"/>
                  <a:gd name="T31" fmla="*/ 3 h 217"/>
                  <a:gd name="T32" fmla="*/ 1 w 167"/>
                  <a:gd name="T33" fmla="*/ 3 h 217"/>
                  <a:gd name="T34" fmla="*/ 0 w 167"/>
                  <a:gd name="T35" fmla="*/ 2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7"/>
                  <a:gd name="T55" fmla="*/ 0 h 217"/>
                  <a:gd name="T56" fmla="*/ 167 w 167"/>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7" h="217">
                    <a:moveTo>
                      <a:pt x="0" y="127"/>
                    </a:moveTo>
                    <a:lnTo>
                      <a:pt x="22" y="120"/>
                    </a:lnTo>
                    <a:lnTo>
                      <a:pt x="38" y="114"/>
                    </a:lnTo>
                    <a:lnTo>
                      <a:pt x="48" y="107"/>
                    </a:lnTo>
                    <a:lnTo>
                      <a:pt x="64" y="95"/>
                    </a:lnTo>
                    <a:lnTo>
                      <a:pt x="74" y="84"/>
                    </a:lnTo>
                    <a:lnTo>
                      <a:pt x="106" y="45"/>
                    </a:lnTo>
                    <a:lnTo>
                      <a:pt x="116" y="30"/>
                    </a:lnTo>
                    <a:lnTo>
                      <a:pt x="119" y="15"/>
                    </a:lnTo>
                    <a:lnTo>
                      <a:pt x="118" y="0"/>
                    </a:lnTo>
                    <a:lnTo>
                      <a:pt x="127" y="8"/>
                    </a:lnTo>
                    <a:lnTo>
                      <a:pt x="167" y="65"/>
                    </a:lnTo>
                    <a:lnTo>
                      <a:pt x="143" y="117"/>
                    </a:lnTo>
                    <a:lnTo>
                      <a:pt x="130" y="141"/>
                    </a:lnTo>
                    <a:lnTo>
                      <a:pt x="108" y="171"/>
                    </a:lnTo>
                    <a:lnTo>
                      <a:pt x="74" y="217"/>
                    </a:lnTo>
                    <a:lnTo>
                      <a:pt x="73" y="216"/>
                    </a:lnTo>
                    <a:lnTo>
                      <a:pt x="0" y="12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88" name="Freeform 530"/>
              <p:cNvSpPr>
                <a:spLocks/>
              </p:cNvSpPr>
              <p:nvPr/>
            </p:nvSpPr>
            <p:spPr bwMode="auto">
              <a:xfrm>
                <a:off x="4136" y="2915"/>
                <a:ext cx="85" cy="58"/>
              </a:xfrm>
              <a:custGeom>
                <a:avLst/>
                <a:gdLst>
                  <a:gd name="T0" fmla="*/ 0 w 254"/>
                  <a:gd name="T1" fmla="*/ 1 h 174"/>
                  <a:gd name="T2" fmla="*/ 0 w 254"/>
                  <a:gd name="T3" fmla="*/ 1 h 174"/>
                  <a:gd name="T4" fmla="*/ 0 w 254"/>
                  <a:gd name="T5" fmla="*/ 0 h 174"/>
                  <a:gd name="T6" fmla="*/ 0 w 254"/>
                  <a:gd name="T7" fmla="*/ 0 h 174"/>
                  <a:gd name="T8" fmla="*/ 0 w 254"/>
                  <a:gd name="T9" fmla="*/ 1 h 174"/>
                  <a:gd name="T10" fmla="*/ 1 w 254"/>
                  <a:gd name="T11" fmla="*/ 1 h 174"/>
                  <a:gd name="T12" fmla="*/ 1 w 254"/>
                  <a:gd name="T13" fmla="*/ 1 h 174"/>
                  <a:gd name="T14" fmla="*/ 1 w 254"/>
                  <a:gd name="T15" fmla="*/ 1 h 174"/>
                  <a:gd name="T16" fmla="*/ 1 w 254"/>
                  <a:gd name="T17" fmla="*/ 1 h 174"/>
                  <a:gd name="T18" fmla="*/ 2 w 254"/>
                  <a:gd name="T19" fmla="*/ 1 h 174"/>
                  <a:gd name="T20" fmla="*/ 2 w 254"/>
                  <a:gd name="T21" fmla="*/ 1 h 174"/>
                  <a:gd name="T22" fmla="*/ 2 w 254"/>
                  <a:gd name="T23" fmla="*/ 1 h 174"/>
                  <a:gd name="T24" fmla="*/ 3 w 254"/>
                  <a:gd name="T25" fmla="*/ 1 h 174"/>
                  <a:gd name="T26" fmla="*/ 3 w 254"/>
                  <a:gd name="T27" fmla="*/ 0 h 174"/>
                  <a:gd name="T28" fmla="*/ 3 w 254"/>
                  <a:gd name="T29" fmla="*/ 0 h 174"/>
                  <a:gd name="T30" fmla="*/ 3 w 254"/>
                  <a:gd name="T31" fmla="*/ 0 h 174"/>
                  <a:gd name="T32" fmla="*/ 3 w 254"/>
                  <a:gd name="T33" fmla="*/ 0 h 174"/>
                  <a:gd name="T34" fmla="*/ 3 w 254"/>
                  <a:gd name="T35" fmla="*/ 1 h 174"/>
                  <a:gd name="T36" fmla="*/ 3 w 254"/>
                  <a:gd name="T37" fmla="*/ 1 h 174"/>
                  <a:gd name="T38" fmla="*/ 3 w 254"/>
                  <a:gd name="T39" fmla="*/ 1 h 174"/>
                  <a:gd name="T40" fmla="*/ 3 w 254"/>
                  <a:gd name="T41" fmla="*/ 1 h 174"/>
                  <a:gd name="T42" fmla="*/ 3 w 254"/>
                  <a:gd name="T43" fmla="*/ 1 h 174"/>
                  <a:gd name="T44" fmla="*/ 3 w 254"/>
                  <a:gd name="T45" fmla="*/ 2 h 174"/>
                  <a:gd name="T46" fmla="*/ 2 w 254"/>
                  <a:gd name="T47" fmla="*/ 2 h 174"/>
                  <a:gd name="T48" fmla="*/ 2 w 254"/>
                  <a:gd name="T49" fmla="*/ 2 h 174"/>
                  <a:gd name="T50" fmla="*/ 2 w 254"/>
                  <a:gd name="T51" fmla="*/ 2 h 174"/>
                  <a:gd name="T52" fmla="*/ 2 w 254"/>
                  <a:gd name="T53" fmla="*/ 2 h 174"/>
                  <a:gd name="T54" fmla="*/ 2 w 254"/>
                  <a:gd name="T55" fmla="*/ 2 h 174"/>
                  <a:gd name="T56" fmla="*/ 1 w 254"/>
                  <a:gd name="T57" fmla="*/ 2 h 174"/>
                  <a:gd name="T58" fmla="*/ 1 w 254"/>
                  <a:gd name="T59" fmla="*/ 2 h 174"/>
                  <a:gd name="T60" fmla="*/ 1 w 254"/>
                  <a:gd name="T61" fmla="*/ 2 h 174"/>
                  <a:gd name="T62" fmla="*/ 0 w 254"/>
                  <a:gd name="T63" fmla="*/ 2 h 174"/>
                  <a:gd name="T64" fmla="*/ 0 w 254"/>
                  <a:gd name="T65" fmla="*/ 1 h 174"/>
                  <a:gd name="T66" fmla="*/ 0 w 254"/>
                  <a:gd name="T67" fmla="*/ 1 h 174"/>
                  <a:gd name="T68" fmla="*/ 0 w 254"/>
                  <a:gd name="T69" fmla="*/ 1 h 174"/>
                  <a:gd name="T70" fmla="*/ 0 w 254"/>
                  <a:gd name="T71" fmla="*/ 1 h 17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54"/>
                  <a:gd name="T109" fmla="*/ 0 h 174"/>
                  <a:gd name="T110" fmla="*/ 254 w 254"/>
                  <a:gd name="T111" fmla="*/ 174 h 17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54" h="174">
                    <a:moveTo>
                      <a:pt x="0" y="46"/>
                    </a:moveTo>
                    <a:lnTo>
                      <a:pt x="1" y="50"/>
                    </a:lnTo>
                    <a:lnTo>
                      <a:pt x="2" y="15"/>
                    </a:lnTo>
                    <a:lnTo>
                      <a:pt x="2" y="10"/>
                    </a:lnTo>
                    <a:lnTo>
                      <a:pt x="22" y="43"/>
                    </a:lnTo>
                    <a:lnTo>
                      <a:pt x="41" y="61"/>
                    </a:lnTo>
                    <a:lnTo>
                      <a:pt x="59" y="75"/>
                    </a:lnTo>
                    <a:lnTo>
                      <a:pt x="76" y="82"/>
                    </a:lnTo>
                    <a:lnTo>
                      <a:pt x="105" y="88"/>
                    </a:lnTo>
                    <a:lnTo>
                      <a:pt x="146" y="88"/>
                    </a:lnTo>
                    <a:lnTo>
                      <a:pt x="173" y="81"/>
                    </a:lnTo>
                    <a:lnTo>
                      <a:pt x="198" y="66"/>
                    </a:lnTo>
                    <a:lnTo>
                      <a:pt x="211" y="56"/>
                    </a:lnTo>
                    <a:lnTo>
                      <a:pt x="233" y="33"/>
                    </a:lnTo>
                    <a:lnTo>
                      <a:pt x="253" y="0"/>
                    </a:lnTo>
                    <a:lnTo>
                      <a:pt x="251" y="17"/>
                    </a:lnTo>
                    <a:lnTo>
                      <a:pt x="251" y="23"/>
                    </a:lnTo>
                    <a:lnTo>
                      <a:pt x="253" y="55"/>
                    </a:lnTo>
                    <a:lnTo>
                      <a:pt x="254" y="60"/>
                    </a:lnTo>
                    <a:lnTo>
                      <a:pt x="249" y="77"/>
                    </a:lnTo>
                    <a:lnTo>
                      <a:pt x="239" y="92"/>
                    </a:lnTo>
                    <a:lnTo>
                      <a:pt x="227" y="108"/>
                    </a:lnTo>
                    <a:lnTo>
                      <a:pt x="207" y="132"/>
                    </a:lnTo>
                    <a:lnTo>
                      <a:pt x="197" y="142"/>
                    </a:lnTo>
                    <a:lnTo>
                      <a:pt x="185" y="153"/>
                    </a:lnTo>
                    <a:lnTo>
                      <a:pt x="171" y="160"/>
                    </a:lnTo>
                    <a:lnTo>
                      <a:pt x="155" y="167"/>
                    </a:lnTo>
                    <a:lnTo>
                      <a:pt x="133" y="174"/>
                    </a:lnTo>
                    <a:lnTo>
                      <a:pt x="75" y="174"/>
                    </a:lnTo>
                    <a:lnTo>
                      <a:pt x="65" y="165"/>
                    </a:lnTo>
                    <a:lnTo>
                      <a:pt x="53" y="153"/>
                    </a:lnTo>
                    <a:lnTo>
                      <a:pt x="35" y="135"/>
                    </a:lnTo>
                    <a:lnTo>
                      <a:pt x="20" y="116"/>
                    </a:lnTo>
                    <a:lnTo>
                      <a:pt x="10" y="95"/>
                    </a:lnTo>
                    <a:lnTo>
                      <a:pt x="1" y="66"/>
                    </a:lnTo>
                    <a:lnTo>
                      <a:pt x="0" y="4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89" name="Freeform 531"/>
              <p:cNvSpPr>
                <a:spLocks/>
              </p:cNvSpPr>
              <p:nvPr/>
            </p:nvSpPr>
            <p:spPr bwMode="auto">
              <a:xfrm>
                <a:off x="4150" y="2973"/>
                <a:ext cx="39" cy="62"/>
              </a:xfrm>
              <a:custGeom>
                <a:avLst/>
                <a:gdLst>
                  <a:gd name="T0" fmla="*/ 0 w 117"/>
                  <a:gd name="T1" fmla="*/ 0 h 186"/>
                  <a:gd name="T2" fmla="*/ 0 w 117"/>
                  <a:gd name="T3" fmla="*/ 1 h 186"/>
                  <a:gd name="T4" fmla="*/ 0 w 117"/>
                  <a:gd name="T5" fmla="*/ 2 h 186"/>
                  <a:gd name="T6" fmla="*/ 1 w 117"/>
                  <a:gd name="T7" fmla="*/ 2 h 186"/>
                  <a:gd name="T8" fmla="*/ 1 w 117"/>
                  <a:gd name="T9" fmla="*/ 2 h 186"/>
                  <a:gd name="T10" fmla="*/ 1 w 117"/>
                  <a:gd name="T11" fmla="*/ 1 h 186"/>
                  <a:gd name="T12" fmla="*/ 1 w 117"/>
                  <a:gd name="T13" fmla="*/ 0 h 186"/>
                  <a:gd name="T14" fmla="*/ 1 w 117"/>
                  <a:gd name="T15" fmla="*/ 0 h 186"/>
                  <a:gd name="T16" fmla="*/ 0 w 117"/>
                  <a:gd name="T17" fmla="*/ 0 h 186"/>
                  <a:gd name="T18" fmla="*/ 0 w 117"/>
                  <a:gd name="T19" fmla="*/ 0 h 1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17"/>
                  <a:gd name="T31" fmla="*/ 0 h 186"/>
                  <a:gd name="T32" fmla="*/ 117 w 117"/>
                  <a:gd name="T33" fmla="*/ 186 h 1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17" h="186">
                    <a:moveTo>
                      <a:pt x="5" y="34"/>
                    </a:moveTo>
                    <a:lnTo>
                      <a:pt x="32" y="78"/>
                    </a:lnTo>
                    <a:lnTo>
                      <a:pt x="0" y="135"/>
                    </a:lnTo>
                    <a:lnTo>
                      <a:pt x="61" y="186"/>
                    </a:lnTo>
                    <a:lnTo>
                      <a:pt x="117" y="135"/>
                    </a:lnTo>
                    <a:lnTo>
                      <a:pt x="88" y="77"/>
                    </a:lnTo>
                    <a:lnTo>
                      <a:pt x="117" y="32"/>
                    </a:lnTo>
                    <a:lnTo>
                      <a:pt x="89" y="0"/>
                    </a:lnTo>
                    <a:lnTo>
                      <a:pt x="32" y="0"/>
                    </a:lnTo>
                    <a:lnTo>
                      <a:pt x="5" y="3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90" name="Freeform 532"/>
              <p:cNvSpPr>
                <a:spLocks/>
              </p:cNvSpPr>
              <p:nvPr/>
            </p:nvSpPr>
            <p:spPr bwMode="auto">
              <a:xfrm>
                <a:off x="4139" y="2984"/>
                <a:ext cx="22" cy="33"/>
              </a:xfrm>
              <a:custGeom>
                <a:avLst/>
                <a:gdLst>
                  <a:gd name="T0" fmla="*/ 0 w 67"/>
                  <a:gd name="T1" fmla="*/ 0 h 99"/>
                  <a:gd name="T2" fmla="*/ 0 w 67"/>
                  <a:gd name="T3" fmla="*/ 0 h 99"/>
                  <a:gd name="T4" fmla="*/ 0 w 67"/>
                  <a:gd name="T5" fmla="*/ 0 h 99"/>
                  <a:gd name="T6" fmla="*/ 0 w 67"/>
                  <a:gd name="T7" fmla="*/ 1 h 99"/>
                  <a:gd name="T8" fmla="*/ 0 w 67"/>
                  <a:gd name="T9" fmla="*/ 1 h 99"/>
                  <a:gd name="T10" fmla="*/ 0 w 67"/>
                  <a:gd name="T11" fmla="*/ 1 h 99"/>
                  <a:gd name="T12" fmla="*/ 0 w 67"/>
                  <a:gd name="T13" fmla="*/ 1 h 99"/>
                  <a:gd name="T14" fmla="*/ 1 w 67"/>
                  <a:gd name="T15" fmla="*/ 1 h 99"/>
                  <a:gd name="T16" fmla="*/ 1 w 67"/>
                  <a:gd name="T17" fmla="*/ 1 h 99"/>
                  <a:gd name="T18" fmla="*/ 1 w 67"/>
                  <a:gd name="T19" fmla="*/ 1 h 99"/>
                  <a:gd name="T20" fmla="*/ 1 w 67"/>
                  <a:gd name="T21" fmla="*/ 0 h 99"/>
                  <a:gd name="T22" fmla="*/ 0 w 67"/>
                  <a:gd name="T23" fmla="*/ 0 h 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7"/>
                  <a:gd name="T37" fmla="*/ 0 h 99"/>
                  <a:gd name="T38" fmla="*/ 67 w 67"/>
                  <a:gd name="T39" fmla="*/ 99 h 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7" h="99">
                    <a:moveTo>
                      <a:pt x="40" y="0"/>
                    </a:moveTo>
                    <a:lnTo>
                      <a:pt x="25" y="20"/>
                    </a:lnTo>
                    <a:lnTo>
                      <a:pt x="12" y="39"/>
                    </a:lnTo>
                    <a:lnTo>
                      <a:pt x="2" y="57"/>
                    </a:lnTo>
                    <a:lnTo>
                      <a:pt x="0" y="58"/>
                    </a:lnTo>
                    <a:lnTo>
                      <a:pt x="14" y="76"/>
                    </a:lnTo>
                    <a:lnTo>
                      <a:pt x="37" y="99"/>
                    </a:lnTo>
                    <a:lnTo>
                      <a:pt x="45" y="88"/>
                    </a:lnTo>
                    <a:lnTo>
                      <a:pt x="54" y="69"/>
                    </a:lnTo>
                    <a:lnTo>
                      <a:pt x="67" y="45"/>
                    </a:lnTo>
                    <a:lnTo>
                      <a:pt x="53" y="20"/>
                    </a:lnTo>
                    <a:lnTo>
                      <a:pt x="40"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91" name="Freeform 533"/>
              <p:cNvSpPr>
                <a:spLocks/>
              </p:cNvSpPr>
              <p:nvPr/>
            </p:nvSpPr>
            <p:spPr bwMode="auto">
              <a:xfrm>
                <a:off x="4180" y="2984"/>
                <a:ext cx="25" cy="34"/>
              </a:xfrm>
              <a:custGeom>
                <a:avLst/>
                <a:gdLst>
                  <a:gd name="T0" fmla="*/ 1 w 74"/>
                  <a:gd name="T1" fmla="*/ 1 h 104"/>
                  <a:gd name="T2" fmla="*/ 1 w 74"/>
                  <a:gd name="T3" fmla="*/ 1 h 104"/>
                  <a:gd name="T4" fmla="*/ 0 w 74"/>
                  <a:gd name="T5" fmla="*/ 1 h 104"/>
                  <a:gd name="T6" fmla="*/ 0 w 74"/>
                  <a:gd name="T7" fmla="*/ 1 h 104"/>
                  <a:gd name="T8" fmla="*/ 0 w 74"/>
                  <a:gd name="T9" fmla="*/ 0 h 104"/>
                  <a:gd name="T10" fmla="*/ 1 w 74"/>
                  <a:gd name="T11" fmla="*/ 1 h 104"/>
                  <a:gd name="T12" fmla="*/ 1 w 74"/>
                  <a:gd name="T13" fmla="*/ 1 h 104"/>
                  <a:gd name="T14" fmla="*/ 0 60000 65536"/>
                  <a:gd name="T15" fmla="*/ 0 60000 65536"/>
                  <a:gd name="T16" fmla="*/ 0 60000 65536"/>
                  <a:gd name="T17" fmla="*/ 0 60000 65536"/>
                  <a:gd name="T18" fmla="*/ 0 60000 65536"/>
                  <a:gd name="T19" fmla="*/ 0 60000 65536"/>
                  <a:gd name="T20" fmla="*/ 0 60000 65536"/>
                  <a:gd name="T21" fmla="*/ 0 w 74"/>
                  <a:gd name="T22" fmla="*/ 0 h 104"/>
                  <a:gd name="T23" fmla="*/ 74 w 74"/>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4" h="104">
                    <a:moveTo>
                      <a:pt x="74" y="57"/>
                    </a:moveTo>
                    <a:lnTo>
                      <a:pt x="51" y="81"/>
                    </a:lnTo>
                    <a:lnTo>
                      <a:pt x="28" y="104"/>
                    </a:lnTo>
                    <a:lnTo>
                      <a:pt x="0" y="45"/>
                    </a:lnTo>
                    <a:lnTo>
                      <a:pt x="28" y="0"/>
                    </a:lnTo>
                    <a:lnTo>
                      <a:pt x="74" y="54"/>
                    </a:lnTo>
                    <a:lnTo>
                      <a:pt x="74" y="5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92" name="Freeform 534"/>
              <p:cNvSpPr>
                <a:spLocks/>
              </p:cNvSpPr>
              <p:nvPr/>
            </p:nvSpPr>
            <p:spPr bwMode="auto">
              <a:xfrm>
                <a:off x="4289" y="3227"/>
                <a:ext cx="243" cy="412"/>
              </a:xfrm>
              <a:custGeom>
                <a:avLst/>
                <a:gdLst>
                  <a:gd name="T0" fmla="*/ 0 w 729"/>
                  <a:gd name="T1" fmla="*/ 13 h 1235"/>
                  <a:gd name="T2" fmla="*/ 0 w 729"/>
                  <a:gd name="T3" fmla="*/ 12 h 1235"/>
                  <a:gd name="T4" fmla="*/ 1 w 729"/>
                  <a:gd name="T5" fmla="*/ 8 h 1235"/>
                  <a:gd name="T6" fmla="*/ 2 w 729"/>
                  <a:gd name="T7" fmla="*/ 5 h 1235"/>
                  <a:gd name="T8" fmla="*/ 2 w 729"/>
                  <a:gd name="T9" fmla="*/ 2 h 1235"/>
                  <a:gd name="T10" fmla="*/ 2 w 729"/>
                  <a:gd name="T11" fmla="*/ 1 h 1235"/>
                  <a:gd name="T12" fmla="*/ 4 w 729"/>
                  <a:gd name="T13" fmla="*/ 0 h 1235"/>
                  <a:gd name="T14" fmla="*/ 4 w 729"/>
                  <a:gd name="T15" fmla="*/ 1 h 1235"/>
                  <a:gd name="T16" fmla="*/ 4 w 729"/>
                  <a:gd name="T17" fmla="*/ 1 h 1235"/>
                  <a:gd name="T18" fmla="*/ 4 w 729"/>
                  <a:gd name="T19" fmla="*/ 1 h 1235"/>
                  <a:gd name="T20" fmla="*/ 4 w 729"/>
                  <a:gd name="T21" fmla="*/ 1 h 1235"/>
                  <a:gd name="T22" fmla="*/ 4 w 729"/>
                  <a:gd name="T23" fmla="*/ 1 h 1235"/>
                  <a:gd name="T24" fmla="*/ 4 w 729"/>
                  <a:gd name="T25" fmla="*/ 1 h 1235"/>
                  <a:gd name="T26" fmla="*/ 4 w 729"/>
                  <a:gd name="T27" fmla="*/ 1 h 1235"/>
                  <a:gd name="T28" fmla="*/ 4 w 729"/>
                  <a:gd name="T29" fmla="*/ 1 h 1235"/>
                  <a:gd name="T30" fmla="*/ 5 w 729"/>
                  <a:gd name="T31" fmla="*/ 1 h 1235"/>
                  <a:gd name="T32" fmla="*/ 5 w 729"/>
                  <a:gd name="T33" fmla="*/ 1 h 1235"/>
                  <a:gd name="T34" fmla="*/ 5 w 729"/>
                  <a:gd name="T35" fmla="*/ 1 h 1235"/>
                  <a:gd name="T36" fmla="*/ 5 w 729"/>
                  <a:gd name="T37" fmla="*/ 1 h 1235"/>
                  <a:gd name="T38" fmla="*/ 6 w 729"/>
                  <a:gd name="T39" fmla="*/ 1 h 1235"/>
                  <a:gd name="T40" fmla="*/ 6 w 729"/>
                  <a:gd name="T41" fmla="*/ 1 h 1235"/>
                  <a:gd name="T42" fmla="*/ 6 w 729"/>
                  <a:gd name="T43" fmla="*/ 1 h 1235"/>
                  <a:gd name="T44" fmla="*/ 6 w 729"/>
                  <a:gd name="T45" fmla="*/ 1 h 1235"/>
                  <a:gd name="T46" fmla="*/ 6 w 729"/>
                  <a:gd name="T47" fmla="*/ 0 h 1235"/>
                  <a:gd name="T48" fmla="*/ 6 w 729"/>
                  <a:gd name="T49" fmla="*/ 0 h 1235"/>
                  <a:gd name="T50" fmla="*/ 6 w 729"/>
                  <a:gd name="T51" fmla="*/ 0 h 1235"/>
                  <a:gd name="T52" fmla="*/ 7 w 729"/>
                  <a:gd name="T53" fmla="*/ 1 h 1235"/>
                  <a:gd name="T54" fmla="*/ 7 w 729"/>
                  <a:gd name="T55" fmla="*/ 1 h 1235"/>
                  <a:gd name="T56" fmla="*/ 7 w 729"/>
                  <a:gd name="T57" fmla="*/ 1 h 1235"/>
                  <a:gd name="T58" fmla="*/ 7 w 729"/>
                  <a:gd name="T59" fmla="*/ 1 h 1235"/>
                  <a:gd name="T60" fmla="*/ 7 w 729"/>
                  <a:gd name="T61" fmla="*/ 2 h 1235"/>
                  <a:gd name="T62" fmla="*/ 8 w 729"/>
                  <a:gd name="T63" fmla="*/ 2 h 1235"/>
                  <a:gd name="T64" fmla="*/ 8 w 729"/>
                  <a:gd name="T65" fmla="*/ 2 h 1235"/>
                  <a:gd name="T66" fmla="*/ 8 w 729"/>
                  <a:gd name="T67" fmla="*/ 8 h 1235"/>
                  <a:gd name="T68" fmla="*/ 9 w 729"/>
                  <a:gd name="T69" fmla="*/ 15 h 1235"/>
                  <a:gd name="T70" fmla="*/ 8 w 729"/>
                  <a:gd name="T71" fmla="*/ 15 h 1235"/>
                  <a:gd name="T72" fmla="*/ 8 w 729"/>
                  <a:gd name="T73" fmla="*/ 15 h 1235"/>
                  <a:gd name="T74" fmla="*/ 7 w 729"/>
                  <a:gd name="T75" fmla="*/ 15 h 1235"/>
                  <a:gd name="T76" fmla="*/ 7 w 729"/>
                  <a:gd name="T77" fmla="*/ 15 h 1235"/>
                  <a:gd name="T78" fmla="*/ 6 w 729"/>
                  <a:gd name="T79" fmla="*/ 15 h 1235"/>
                  <a:gd name="T80" fmla="*/ 5 w 729"/>
                  <a:gd name="T81" fmla="*/ 15 h 1235"/>
                  <a:gd name="T82" fmla="*/ 4 w 729"/>
                  <a:gd name="T83" fmla="*/ 15 h 1235"/>
                  <a:gd name="T84" fmla="*/ 3 w 729"/>
                  <a:gd name="T85" fmla="*/ 15 h 1235"/>
                  <a:gd name="T86" fmla="*/ 2 w 729"/>
                  <a:gd name="T87" fmla="*/ 15 h 1235"/>
                  <a:gd name="T88" fmla="*/ 1 w 729"/>
                  <a:gd name="T89" fmla="*/ 15 h 1235"/>
                  <a:gd name="T90" fmla="*/ 1 w 729"/>
                  <a:gd name="T91" fmla="*/ 15 h 1235"/>
                  <a:gd name="T92" fmla="*/ 0 w 729"/>
                  <a:gd name="T93" fmla="*/ 15 h 1235"/>
                  <a:gd name="T94" fmla="*/ 0 w 729"/>
                  <a:gd name="T95" fmla="*/ 14 h 1235"/>
                  <a:gd name="T96" fmla="*/ 0 w 729"/>
                  <a:gd name="T97" fmla="*/ 13 h 123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729"/>
                  <a:gd name="T148" fmla="*/ 0 h 1235"/>
                  <a:gd name="T149" fmla="*/ 729 w 729"/>
                  <a:gd name="T150" fmla="*/ 1235 h 123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729" h="1235">
                    <a:moveTo>
                      <a:pt x="18" y="1067"/>
                    </a:moveTo>
                    <a:lnTo>
                      <a:pt x="39" y="945"/>
                    </a:lnTo>
                    <a:lnTo>
                      <a:pt x="99" y="643"/>
                    </a:lnTo>
                    <a:lnTo>
                      <a:pt x="143" y="387"/>
                    </a:lnTo>
                    <a:lnTo>
                      <a:pt x="165" y="159"/>
                    </a:lnTo>
                    <a:lnTo>
                      <a:pt x="169" y="51"/>
                    </a:lnTo>
                    <a:lnTo>
                      <a:pt x="289" y="0"/>
                    </a:lnTo>
                    <a:lnTo>
                      <a:pt x="289" y="41"/>
                    </a:lnTo>
                    <a:lnTo>
                      <a:pt x="290" y="53"/>
                    </a:lnTo>
                    <a:lnTo>
                      <a:pt x="296" y="66"/>
                    </a:lnTo>
                    <a:lnTo>
                      <a:pt x="308" y="78"/>
                    </a:lnTo>
                    <a:lnTo>
                      <a:pt x="321" y="85"/>
                    </a:lnTo>
                    <a:lnTo>
                      <a:pt x="335" y="89"/>
                    </a:lnTo>
                    <a:lnTo>
                      <a:pt x="349" y="93"/>
                    </a:lnTo>
                    <a:lnTo>
                      <a:pt x="363" y="95"/>
                    </a:lnTo>
                    <a:lnTo>
                      <a:pt x="390" y="94"/>
                    </a:lnTo>
                    <a:lnTo>
                      <a:pt x="408" y="91"/>
                    </a:lnTo>
                    <a:lnTo>
                      <a:pt x="429" y="86"/>
                    </a:lnTo>
                    <a:lnTo>
                      <a:pt x="441" y="80"/>
                    </a:lnTo>
                    <a:lnTo>
                      <a:pt x="453" y="73"/>
                    </a:lnTo>
                    <a:lnTo>
                      <a:pt x="461" y="65"/>
                    </a:lnTo>
                    <a:lnTo>
                      <a:pt x="467" y="55"/>
                    </a:lnTo>
                    <a:lnTo>
                      <a:pt x="468" y="42"/>
                    </a:lnTo>
                    <a:lnTo>
                      <a:pt x="466" y="27"/>
                    </a:lnTo>
                    <a:lnTo>
                      <a:pt x="466" y="9"/>
                    </a:lnTo>
                    <a:lnTo>
                      <a:pt x="468" y="7"/>
                    </a:lnTo>
                    <a:lnTo>
                      <a:pt x="572" y="53"/>
                    </a:lnTo>
                    <a:lnTo>
                      <a:pt x="572" y="65"/>
                    </a:lnTo>
                    <a:lnTo>
                      <a:pt x="575" y="85"/>
                    </a:lnTo>
                    <a:lnTo>
                      <a:pt x="585" y="107"/>
                    </a:lnTo>
                    <a:lnTo>
                      <a:pt x="594" y="124"/>
                    </a:lnTo>
                    <a:lnTo>
                      <a:pt x="612" y="139"/>
                    </a:lnTo>
                    <a:lnTo>
                      <a:pt x="610" y="139"/>
                    </a:lnTo>
                    <a:lnTo>
                      <a:pt x="646" y="666"/>
                    </a:lnTo>
                    <a:lnTo>
                      <a:pt x="729" y="1203"/>
                    </a:lnTo>
                    <a:lnTo>
                      <a:pt x="686" y="1214"/>
                    </a:lnTo>
                    <a:lnTo>
                      <a:pt x="636" y="1222"/>
                    </a:lnTo>
                    <a:lnTo>
                      <a:pt x="591" y="1228"/>
                    </a:lnTo>
                    <a:lnTo>
                      <a:pt x="559" y="1231"/>
                    </a:lnTo>
                    <a:lnTo>
                      <a:pt x="466" y="1235"/>
                    </a:lnTo>
                    <a:lnTo>
                      <a:pt x="414" y="1235"/>
                    </a:lnTo>
                    <a:lnTo>
                      <a:pt x="322" y="1235"/>
                    </a:lnTo>
                    <a:lnTo>
                      <a:pt x="232" y="1229"/>
                    </a:lnTo>
                    <a:lnTo>
                      <a:pt x="144" y="1219"/>
                    </a:lnTo>
                    <a:lnTo>
                      <a:pt x="109" y="1209"/>
                    </a:lnTo>
                    <a:lnTo>
                      <a:pt x="64" y="1196"/>
                    </a:lnTo>
                    <a:lnTo>
                      <a:pt x="25" y="1182"/>
                    </a:lnTo>
                    <a:lnTo>
                      <a:pt x="0" y="1169"/>
                    </a:lnTo>
                    <a:lnTo>
                      <a:pt x="18" y="1067"/>
                    </a:lnTo>
                    <a:close/>
                  </a:path>
                </a:pathLst>
              </a:custGeom>
              <a:solidFill>
                <a:srgbClr val="FF8080"/>
              </a:solidFill>
              <a:ln w="0">
                <a:solidFill>
                  <a:srgbClr val="404040"/>
                </a:solidFill>
                <a:round/>
                <a:headEnd/>
                <a:tailEnd/>
              </a:ln>
            </p:spPr>
            <p:txBody>
              <a:bodyPr/>
              <a:lstStyle/>
              <a:p>
                <a:pPr eaLnBrk="0" hangingPunct="0"/>
                <a:endParaRPr lang="it-IT"/>
              </a:p>
            </p:txBody>
          </p:sp>
          <p:sp>
            <p:nvSpPr>
              <p:cNvPr id="83193" name="Freeform 535"/>
              <p:cNvSpPr>
                <a:spLocks/>
              </p:cNvSpPr>
              <p:nvPr/>
            </p:nvSpPr>
            <p:spPr bwMode="auto">
              <a:xfrm>
                <a:off x="3743" y="3270"/>
                <a:ext cx="264" cy="437"/>
              </a:xfrm>
              <a:custGeom>
                <a:avLst/>
                <a:gdLst>
                  <a:gd name="T0" fmla="*/ 1 w 793"/>
                  <a:gd name="T1" fmla="*/ 1 h 1309"/>
                  <a:gd name="T2" fmla="*/ 1 w 793"/>
                  <a:gd name="T3" fmla="*/ 2 h 1309"/>
                  <a:gd name="T4" fmla="*/ 1 w 793"/>
                  <a:gd name="T5" fmla="*/ 2 h 1309"/>
                  <a:gd name="T6" fmla="*/ 1 w 793"/>
                  <a:gd name="T7" fmla="*/ 3 h 1309"/>
                  <a:gd name="T8" fmla="*/ 1 w 793"/>
                  <a:gd name="T9" fmla="*/ 8 h 1309"/>
                  <a:gd name="T10" fmla="*/ 1 w 793"/>
                  <a:gd name="T11" fmla="*/ 10 h 1309"/>
                  <a:gd name="T12" fmla="*/ 0 w 793"/>
                  <a:gd name="T13" fmla="*/ 13 h 1309"/>
                  <a:gd name="T14" fmla="*/ 0 w 793"/>
                  <a:gd name="T15" fmla="*/ 14 h 1309"/>
                  <a:gd name="T16" fmla="*/ 0 w 793"/>
                  <a:gd name="T17" fmla="*/ 15 h 1309"/>
                  <a:gd name="T18" fmla="*/ 0 w 793"/>
                  <a:gd name="T19" fmla="*/ 15 h 1309"/>
                  <a:gd name="T20" fmla="*/ 1 w 793"/>
                  <a:gd name="T21" fmla="*/ 15 h 1309"/>
                  <a:gd name="T22" fmla="*/ 2 w 793"/>
                  <a:gd name="T23" fmla="*/ 16 h 1309"/>
                  <a:gd name="T24" fmla="*/ 2 w 793"/>
                  <a:gd name="T25" fmla="*/ 16 h 1309"/>
                  <a:gd name="T26" fmla="*/ 3 w 793"/>
                  <a:gd name="T27" fmla="*/ 16 h 1309"/>
                  <a:gd name="T28" fmla="*/ 4 w 793"/>
                  <a:gd name="T29" fmla="*/ 16 h 1309"/>
                  <a:gd name="T30" fmla="*/ 4 w 793"/>
                  <a:gd name="T31" fmla="*/ 16 h 1309"/>
                  <a:gd name="T32" fmla="*/ 5 w 793"/>
                  <a:gd name="T33" fmla="*/ 16 h 1309"/>
                  <a:gd name="T34" fmla="*/ 5 w 793"/>
                  <a:gd name="T35" fmla="*/ 16 h 1309"/>
                  <a:gd name="T36" fmla="*/ 6 w 793"/>
                  <a:gd name="T37" fmla="*/ 16 h 1309"/>
                  <a:gd name="T38" fmla="*/ 7 w 793"/>
                  <a:gd name="T39" fmla="*/ 16 h 1309"/>
                  <a:gd name="T40" fmla="*/ 8 w 793"/>
                  <a:gd name="T41" fmla="*/ 16 h 1309"/>
                  <a:gd name="T42" fmla="*/ 8 w 793"/>
                  <a:gd name="T43" fmla="*/ 16 h 1309"/>
                  <a:gd name="T44" fmla="*/ 8 w 793"/>
                  <a:gd name="T45" fmla="*/ 16 h 1309"/>
                  <a:gd name="T46" fmla="*/ 9 w 793"/>
                  <a:gd name="T47" fmla="*/ 16 h 1309"/>
                  <a:gd name="T48" fmla="*/ 9 w 793"/>
                  <a:gd name="T49" fmla="*/ 16 h 1309"/>
                  <a:gd name="T50" fmla="*/ 9 w 793"/>
                  <a:gd name="T51" fmla="*/ 16 h 1309"/>
                  <a:gd name="T52" fmla="*/ 10 w 793"/>
                  <a:gd name="T53" fmla="*/ 15 h 1309"/>
                  <a:gd name="T54" fmla="*/ 9 w 793"/>
                  <a:gd name="T55" fmla="*/ 4 h 1309"/>
                  <a:gd name="T56" fmla="*/ 9 w 793"/>
                  <a:gd name="T57" fmla="*/ 2 h 1309"/>
                  <a:gd name="T58" fmla="*/ 9 w 793"/>
                  <a:gd name="T59" fmla="*/ 2 h 1309"/>
                  <a:gd name="T60" fmla="*/ 9 w 793"/>
                  <a:gd name="T61" fmla="*/ 1 h 1309"/>
                  <a:gd name="T62" fmla="*/ 9 w 793"/>
                  <a:gd name="T63" fmla="*/ 1 h 1309"/>
                  <a:gd name="T64" fmla="*/ 9 w 793"/>
                  <a:gd name="T65" fmla="*/ 1 h 1309"/>
                  <a:gd name="T66" fmla="*/ 8 w 793"/>
                  <a:gd name="T67" fmla="*/ 1 h 1309"/>
                  <a:gd name="T68" fmla="*/ 8 w 793"/>
                  <a:gd name="T69" fmla="*/ 0 h 1309"/>
                  <a:gd name="T70" fmla="*/ 8 w 793"/>
                  <a:gd name="T71" fmla="*/ 0 h 1309"/>
                  <a:gd name="T72" fmla="*/ 8 w 793"/>
                  <a:gd name="T73" fmla="*/ 0 h 1309"/>
                  <a:gd name="T74" fmla="*/ 8 w 793"/>
                  <a:gd name="T75" fmla="*/ 0 h 1309"/>
                  <a:gd name="T76" fmla="*/ 7 w 793"/>
                  <a:gd name="T77" fmla="*/ 0 h 1309"/>
                  <a:gd name="T78" fmla="*/ 7 w 793"/>
                  <a:gd name="T79" fmla="*/ 0 h 1309"/>
                  <a:gd name="T80" fmla="*/ 6 w 793"/>
                  <a:gd name="T81" fmla="*/ 0 h 1309"/>
                  <a:gd name="T82" fmla="*/ 5 w 793"/>
                  <a:gd name="T83" fmla="*/ 0 h 1309"/>
                  <a:gd name="T84" fmla="*/ 4 w 793"/>
                  <a:gd name="T85" fmla="*/ 0 h 1309"/>
                  <a:gd name="T86" fmla="*/ 3 w 793"/>
                  <a:gd name="T87" fmla="*/ 0 h 1309"/>
                  <a:gd name="T88" fmla="*/ 2 w 793"/>
                  <a:gd name="T89" fmla="*/ 0 h 1309"/>
                  <a:gd name="T90" fmla="*/ 2 w 793"/>
                  <a:gd name="T91" fmla="*/ 0 h 1309"/>
                  <a:gd name="T92" fmla="*/ 2 w 793"/>
                  <a:gd name="T93" fmla="*/ 0 h 1309"/>
                  <a:gd name="T94" fmla="*/ 2 w 793"/>
                  <a:gd name="T95" fmla="*/ 0 h 1309"/>
                  <a:gd name="T96" fmla="*/ 1 w 793"/>
                  <a:gd name="T97" fmla="*/ 0 h 1309"/>
                  <a:gd name="T98" fmla="*/ 1 w 793"/>
                  <a:gd name="T99" fmla="*/ 1 h 1309"/>
                  <a:gd name="T100" fmla="*/ 1 w 793"/>
                  <a:gd name="T101" fmla="*/ 1 h 1309"/>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93"/>
                  <a:gd name="T154" fmla="*/ 0 h 1309"/>
                  <a:gd name="T155" fmla="*/ 793 w 793"/>
                  <a:gd name="T156" fmla="*/ 1309 h 1309"/>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93" h="1309">
                    <a:moveTo>
                      <a:pt x="108" y="95"/>
                    </a:moveTo>
                    <a:lnTo>
                      <a:pt x="105" y="127"/>
                    </a:lnTo>
                    <a:lnTo>
                      <a:pt x="111" y="193"/>
                    </a:lnTo>
                    <a:lnTo>
                      <a:pt x="105" y="278"/>
                    </a:lnTo>
                    <a:lnTo>
                      <a:pt x="80" y="610"/>
                    </a:lnTo>
                    <a:lnTo>
                      <a:pt x="53" y="836"/>
                    </a:lnTo>
                    <a:lnTo>
                      <a:pt x="26" y="1052"/>
                    </a:lnTo>
                    <a:lnTo>
                      <a:pt x="13" y="1149"/>
                    </a:lnTo>
                    <a:lnTo>
                      <a:pt x="0" y="1203"/>
                    </a:lnTo>
                    <a:lnTo>
                      <a:pt x="38" y="1223"/>
                    </a:lnTo>
                    <a:lnTo>
                      <a:pt x="79" y="1243"/>
                    </a:lnTo>
                    <a:lnTo>
                      <a:pt x="125" y="1261"/>
                    </a:lnTo>
                    <a:lnTo>
                      <a:pt x="182" y="1279"/>
                    </a:lnTo>
                    <a:lnTo>
                      <a:pt x="256" y="1294"/>
                    </a:lnTo>
                    <a:lnTo>
                      <a:pt x="290" y="1300"/>
                    </a:lnTo>
                    <a:lnTo>
                      <a:pt x="324" y="1302"/>
                    </a:lnTo>
                    <a:lnTo>
                      <a:pt x="390" y="1307"/>
                    </a:lnTo>
                    <a:lnTo>
                      <a:pt x="429" y="1309"/>
                    </a:lnTo>
                    <a:lnTo>
                      <a:pt x="480" y="1309"/>
                    </a:lnTo>
                    <a:lnTo>
                      <a:pt x="559" y="1302"/>
                    </a:lnTo>
                    <a:lnTo>
                      <a:pt x="611" y="1299"/>
                    </a:lnTo>
                    <a:lnTo>
                      <a:pt x="650" y="1294"/>
                    </a:lnTo>
                    <a:lnTo>
                      <a:pt x="687" y="1287"/>
                    </a:lnTo>
                    <a:lnTo>
                      <a:pt x="717" y="1280"/>
                    </a:lnTo>
                    <a:lnTo>
                      <a:pt x="744" y="1269"/>
                    </a:lnTo>
                    <a:lnTo>
                      <a:pt x="770" y="1257"/>
                    </a:lnTo>
                    <a:lnTo>
                      <a:pt x="793" y="1246"/>
                    </a:lnTo>
                    <a:lnTo>
                      <a:pt x="727" y="288"/>
                    </a:lnTo>
                    <a:lnTo>
                      <a:pt x="724" y="190"/>
                    </a:lnTo>
                    <a:lnTo>
                      <a:pt x="716" y="139"/>
                    </a:lnTo>
                    <a:lnTo>
                      <a:pt x="711" y="113"/>
                    </a:lnTo>
                    <a:lnTo>
                      <a:pt x="703" y="83"/>
                    </a:lnTo>
                    <a:lnTo>
                      <a:pt x="694" y="61"/>
                    </a:lnTo>
                    <a:lnTo>
                      <a:pt x="689" y="46"/>
                    </a:lnTo>
                    <a:lnTo>
                      <a:pt x="672" y="9"/>
                    </a:lnTo>
                    <a:lnTo>
                      <a:pt x="670" y="11"/>
                    </a:lnTo>
                    <a:lnTo>
                      <a:pt x="641" y="22"/>
                    </a:lnTo>
                    <a:lnTo>
                      <a:pt x="611" y="30"/>
                    </a:lnTo>
                    <a:lnTo>
                      <a:pt x="578" y="35"/>
                    </a:lnTo>
                    <a:lnTo>
                      <a:pt x="544" y="37"/>
                    </a:lnTo>
                    <a:lnTo>
                      <a:pt x="483" y="40"/>
                    </a:lnTo>
                    <a:lnTo>
                      <a:pt x="429" y="40"/>
                    </a:lnTo>
                    <a:lnTo>
                      <a:pt x="311" y="33"/>
                    </a:lnTo>
                    <a:lnTo>
                      <a:pt x="207" y="21"/>
                    </a:lnTo>
                    <a:lnTo>
                      <a:pt x="175" y="16"/>
                    </a:lnTo>
                    <a:lnTo>
                      <a:pt x="143" y="8"/>
                    </a:lnTo>
                    <a:lnTo>
                      <a:pt x="123" y="0"/>
                    </a:lnTo>
                    <a:lnTo>
                      <a:pt x="124" y="1"/>
                    </a:lnTo>
                    <a:lnTo>
                      <a:pt x="118" y="31"/>
                    </a:lnTo>
                    <a:lnTo>
                      <a:pt x="113" y="61"/>
                    </a:lnTo>
                    <a:lnTo>
                      <a:pt x="108" y="9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94" name="Freeform 536"/>
              <p:cNvSpPr>
                <a:spLocks/>
              </p:cNvSpPr>
              <p:nvPr/>
            </p:nvSpPr>
            <p:spPr bwMode="auto">
              <a:xfrm>
                <a:off x="3719" y="3234"/>
                <a:ext cx="63" cy="68"/>
              </a:xfrm>
              <a:custGeom>
                <a:avLst/>
                <a:gdLst>
                  <a:gd name="T0" fmla="*/ 2 w 190"/>
                  <a:gd name="T1" fmla="*/ 1 h 206"/>
                  <a:gd name="T2" fmla="*/ 2 w 190"/>
                  <a:gd name="T3" fmla="*/ 1 h 206"/>
                  <a:gd name="T4" fmla="*/ 1 w 190"/>
                  <a:gd name="T5" fmla="*/ 0 h 206"/>
                  <a:gd name="T6" fmla="*/ 1 w 190"/>
                  <a:gd name="T7" fmla="*/ 0 h 206"/>
                  <a:gd name="T8" fmla="*/ 1 w 190"/>
                  <a:gd name="T9" fmla="*/ 0 h 206"/>
                  <a:gd name="T10" fmla="*/ 1 w 190"/>
                  <a:gd name="T11" fmla="*/ 0 h 206"/>
                  <a:gd name="T12" fmla="*/ 0 w 190"/>
                  <a:gd name="T13" fmla="*/ 0 h 206"/>
                  <a:gd name="T14" fmla="*/ 0 w 190"/>
                  <a:gd name="T15" fmla="*/ 0 h 206"/>
                  <a:gd name="T16" fmla="*/ 0 w 190"/>
                  <a:gd name="T17" fmla="*/ 1 h 206"/>
                  <a:gd name="T18" fmla="*/ 0 w 190"/>
                  <a:gd name="T19" fmla="*/ 1 h 206"/>
                  <a:gd name="T20" fmla="*/ 0 w 190"/>
                  <a:gd name="T21" fmla="*/ 1 h 206"/>
                  <a:gd name="T22" fmla="*/ 0 w 190"/>
                  <a:gd name="T23" fmla="*/ 1 h 206"/>
                  <a:gd name="T24" fmla="*/ 0 w 190"/>
                  <a:gd name="T25" fmla="*/ 1 h 206"/>
                  <a:gd name="T26" fmla="*/ 0 w 190"/>
                  <a:gd name="T27" fmla="*/ 1 h 206"/>
                  <a:gd name="T28" fmla="*/ 2 w 190"/>
                  <a:gd name="T29" fmla="*/ 2 h 206"/>
                  <a:gd name="T30" fmla="*/ 2 w 190"/>
                  <a:gd name="T31" fmla="*/ 2 h 206"/>
                  <a:gd name="T32" fmla="*/ 2 w 190"/>
                  <a:gd name="T33" fmla="*/ 2 h 206"/>
                  <a:gd name="T34" fmla="*/ 2 w 190"/>
                  <a:gd name="T35" fmla="*/ 1 h 2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90"/>
                  <a:gd name="T55" fmla="*/ 0 h 206"/>
                  <a:gd name="T56" fmla="*/ 190 w 190"/>
                  <a:gd name="T57" fmla="*/ 206 h 2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90" h="206">
                    <a:moveTo>
                      <a:pt x="143" y="71"/>
                    </a:moveTo>
                    <a:lnTo>
                      <a:pt x="161" y="54"/>
                    </a:lnTo>
                    <a:lnTo>
                      <a:pt x="104" y="26"/>
                    </a:lnTo>
                    <a:lnTo>
                      <a:pt x="68" y="5"/>
                    </a:lnTo>
                    <a:lnTo>
                      <a:pt x="59" y="0"/>
                    </a:lnTo>
                    <a:lnTo>
                      <a:pt x="45" y="18"/>
                    </a:lnTo>
                    <a:lnTo>
                      <a:pt x="32" y="31"/>
                    </a:lnTo>
                    <a:lnTo>
                      <a:pt x="25" y="36"/>
                    </a:lnTo>
                    <a:lnTo>
                      <a:pt x="16" y="47"/>
                    </a:lnTo>
                    <a:lnTo>
                      <a:pt x="7" y="56"/>
                    </a:lnTo>
                    <a:lnTo>
                      <a:pt x="2" y="67"/>
                    </a:lnTo>
                    <a:lnTo>
                      <a:pt x="0" y="77"/>
                    </a:lnTo>
                    <a:lnTo>
                      <a:pt x="10" y="85"/>
                    </a:lnTo>
                    <a:lnTo>
                      <a:pt x="31" y="99"/>
                    </a:lnTo>
                    <a:lnTo>
                      <a:pt x="180" y="206"/>
                    </a:lnTo>
                    <a:lnTo>
                      <a:pt x="185" y="172"/>
                    </a:lnTo>
                    <a:lnTo>
                      <a:pt x="190" y="141"/>
                    </a:lnTo>
                    <a:lnTo>
                      <a:pt x="143" y="7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95" name="Freeform 537"/>
              <p:cNvSpPr>
                <a:spLocks/>
              </p:cNvSpPr>
              <p:nvPr/>
            </p:nvSpPr>
            <p:spPr bwMode="auto">
              <a:xfrm>
                <a:off x="3852" y="3861"/>
                <a:ext cx="65" cy="43"/>
              </a:xfrm>
              <a:custGeom>
                <a:avLst/>
                <a:gdLst>
                  <a:gd name="T0" fmla="*/ 2 w 193"/>
                  <a:gd name="T1" fmla="*/ 0 h 129"/>
                  <a:gd name="T2" fmla="*/ 2 w 193"/>
                  <a:gd name="T3" fmla="*/ 0 h 129"/>
                  <a:gd name="T4" fmla="*/ 2 w 193"/>
                  <a:gd name="T5" fmla="*/ 1 h 129"/>
                  <a:gd name="T6" fmla="*/ 2 w 193"/>
                  <a:gd name="T7" fmla="*/ 1 h 129"/>
                  <a:gd name="T8" fmla="*/ 2 w 193"/>
                  <a:gd name="T9" fmla="*/ 1 h 129"/>
                  <a:gd name="T10" fmla="*/ 2 w 193"/>
                  <a:gd name="T11" fmla="*/ 1 h 129"/>
                  <a:gd name="T12" fmla="*/ 2 w 193"/>
                  <a:gd name="T13" fmla="*/ 1 h 129"/>
                  <a:gd name="T14" fmla="*/ 2 w 193"/>
                  <a:gd name="T15" fmla="*/ 1 h 129"/>
                  <a:gd name="T16" fmla="*/ 1 w 193"/>
                  <a:gd name="T17" fmla="*/ 1 h 129"/>
                  <a:gd name="T18" fmla="*/ 1 w 193"/>
                  <a:gd name="T19" fmla="*/ 1 h 129"/>
                  <a:gd name="T20" fmla="*/ 1 w 193"/>
                  <a:gd name="T21" fmla="*/ 2 h 129"/>
                  <a:gd name="T22" fmla="*/ 1 w 193"/>
                  <a:gd name="T23" fmla="*/ 2 h 129"/>
                  <a:gd name="T24" fmla="*/ 1 w 193"/>
                  <a:gd name="T25" fmla="*/ 2 h 129"/>
                  <a:gd name="T26" fmla="*/ 1 w 193"/>
                  <a:gd name="T27" fmla="*/ 2 h 129"/>
                  <a:gd name="T28" fmla="*/ 0 w 193"/>
                  <a:gd name="T29" fmla="*/ 2 h 129"/>
                  <a:gd name="T30" fmla="*/ 0 w 193"/>
                  <a:gd name="T31" fmla="*/ 1 h 129"/>
                  <a:gd name="T32" fmla="*/ 0 w 193"/>
                  <a:gd name="T33" fmla="*/ 1 h 129"/>
                  <a:gd name="T34" fmla="*/ 0 w 193"/>
                  <a:gd name="T35" fmla="*/ 1 h 129"/>
                  <a:gd name="T36" fmla="*/ 0 w 193"/>
                  <a:gd name="T37" fmla="*/ 1 h 129"/>
                  <a:gd name="T38" fmla="*/ 0 w 193"/>
                  <a:gd name="T39" fmla="*/ 1 h 129"/>
                  <a:gd name="T40" fmla="*/ 0 w 193"/>
                  <a:gd name="T41" fmla="*/ 1 h 129"/>
                  <a:gd name="T42" fmla="*/ 0 w 193"/>
                  <a:gd name="T43" fmla="*/ 1 h 129"/>
                  <a:gd name="T44" fmla="*/ 0 w 193"/>
                  <a:gd name="T45" fmla="*/ 0 h 129"/>
                  <a:gd name="T46" fmla="*/ 0 w 193"/>
                  <a:gd name="T47" fmla="*/ 0 h 129"/>
                  <a:gd name="T48" fmla="*/ 1 w 193"/>
                  <a:gd name="T49" fmla="*/ 0 h 129"/>
                  <a:gd name="T50" fmla="*/ 1 w 193"/>
                  <a:gd name="T51" fmla="*/ 1 h 129"/>
                  <a:gd name="T52" fmla="*/ 1 w 193"/>
                  <a:gd name="T53" fmla="*/ 1 h 129"/>
                  <a:gd name="T54" fmla="*/ 1 w 193"/>
                  <a:gd name="T55" fmla="*/ 1 h 129"/>
                  <a:gd name="T56" fmla="*/ 1 w 193"/>
                  <a:gd name="T57" fmla="*/ 1 h 129"/>
                  <a:gd name="T58" fmla="*/ 1 w 193"/>
                  <a:gd name="T59" fmla="*/ 1 h 129"/>
                  <a:gd name="T60" fmla="*/ 2 w 193"/>
                  <a:gd name="T61" fmla="*/ 0 h 129"/>
                  <a:gd name="T62" fmla="*/ 2 w 193"/>
                  <a:gd name="T63" fmla="*/ 0 h 129"/>
                  <a:gd name="T64" fmla="*/ 2 w 193"/>
                  <a:gd name="T65" fmla="*/ 0 h 129"/>
                  <a:gd name="T66" fmla="*/ 2 w 193"/>
                  <a:gd name="T67" fmla="*/ 0 h 129"/>
                  <a:gd name="T68" fmla="*/ 2 w 193"/>
                  <a:gd name="T69" fmla="*/ 0 h 129"/>
                  <a:gd name="T70" fmla="*/ 2 w 193"/>
                  <a:gd name="T71" fmla="*/ 0 h 1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93"/>
                  <a:gd name="T109" fmla="*/ 0 h 129"/>
                  <a:gd name="T110" fmla="*/ 193 w 193"/>
                  <a:gd name="T111" fmla="*/ 129 h 1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93" h="129">
                    <a:moveTo>
                      <a:pt x="193" y="2"/>
                    </a:moveTo>
                    <a:lnTo>
                      <a:pt x="185" y="23"/>
                    </a:lnTo>
                    <a:lnTo>
                      <a:pt x="174" y="43"/>
                    </a:lnTo>
                    <a:lnTo>
                      <a:pt x="168" y="55"/>
                    </a:lnTo>
                    <a:lnTo>
                      <a:pt x="164" y="63"/>
                    </a:lnTo>
                    <a:lnTo>
                      <a:pt x="157" y="74"/>
                    </a:lnTo>
                    <a:lnTo>
                      <a:pt x="145" y="91"/>
                    </a:lnTo>
                    <a:lnTo>
                      <a:pt x="132" y="103"/>
                    </a:lnTo>
                    <a:lnTo>
                      <a:pt x="119" y="112"/>
                    </a:lnTo>
                    <a:lnTo>
                      <a:pt x="108" y="120"/>
                    </a:lnTo>
                    <a:lnTo>
                      <a:pt x="95" y="124"/>
                    </a:lnTo>
                    <a:lnTo>
                      <a:pt x="73" y="129"/>
                    </a:lnTo>
                    <a:lnTo>
                      <a:pt x="54" y="129"/>
                    </a:lnTo>
                    <a:lnTo>
                      <a:pt x="41" y="129"/>
                    </a:lnTo>
                    <a:lnTo>
                      <a:pt x="21" y="127"/>
                    </a:lnTo>
                    <a:lnTo>
                      <a:pt x="11" y="121"/>
                    </a:lnTo>
                    <a:lnTo>
                      <a:pt x="6" y="114"/>
                    </a:lnTo>
                    <a:lnTo>
                      <a:pt x="1" y="107"/>
                    </a:lnTo>
                    <a:lnTo>
                      <a:pt x="0" y="96"/>
                    </a:lnTo>
                    <a:lnTo>
                      <a:pt x="0" y="88"/>
                    </a:lnTo>
                    <a:lnTo>
                      <a:pt x="3" y="77"/>
                    </a:lnTo>
                    <a:lnTo>
                      <a:pt x="15" y="54"/>
                    </a:lnTo>
                    <a:lnTo>
                      <a:pt x="34" y="21"/>
                    </a:lnTo>
                    <a:lnTo>
                      <a:pt x="40" y="30"/>
                    </a:lnTo>
                    <a:lnTo>
                      <a:pt x="45" y="33"/>
                    </a:lnTo>
                    <a:lnTo>
                      <a:pt x="55" y="41"/>
                    </a:lnTo>
                    <a:lnTo>
                      <a:pt x="71" y="44"/>
                    </a:lnTo>
                    <a:lnTo>
                      <a:pt x="81" y="44"/>
                    </a:lnTo>
                    <a:lnTo>
                      <a:pt x="91" y="44"/>
                    </a:lnTo>
                    <a:lnTo>
                      <a:pt x="104" y="42"/>
                    </a:lnTo>
                    <a:lnTo>
                      <a:pt x="121" y="37"/>
                    </a:lnTo>
                    <a:lnTo>
                      <a:pt x="141" y="30"/>
                    </a:lnTo>
                    <a:lnTo>
                      <a:pt x="166" y="18"/>
                    </a:lnTo>
                    <a:lnTo>
                      <a:pt x="187" y="3"/>
                    </a:lnTo>
                    <a:lnTo>
                      <a:pt x="191" y="0"/>
                    </a:lnTo>
                    <a:lnTo>
                      <a:pt x="193" y="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96" name="Freeform 538"/>
              <p:cNvSpPr>
                <a:spLocks/>
              </p:cNvSpPr>
              <p:nvPr/>
            </p:nvSpPr>
            <p:spPr bwMode="auto">
              <a:xfrm>
                <a:off x="3864" y="3705"/>
                <a:ext cx="65" cy="171"/>
              </a:xfrm>
              <a:custGeom>
                <a:avLst/>
                <a:gdLst>
                  <a:gd name="T0" fmla="*/ 0 w 196"/>
                  <a:gd name="T1" fmla="*/ 6 h 513"/>
                  <a:gd name="T2" fmla="*/ 0 w 196"/>
                  <a:gd name="T3" fmla="*/ 6 h 513"/>
                  <a:gd name="T4" fmla="*/ 0 w 196"/>
                  <a:gd name="T5" fmla="*/ 5 h 513"/>
                  <a:gd name="T6" fmla="*/ 0 w 196"/>
                  <a:gd name="T7" fmla="*/ 4 h 513"/>
                  <a:gd name="T8" fmla="*/ 0 w 196"/>
                  <a:gd name="T9" fmla="*/ 4 h 513"/>
                  <a:gd name="T10" fmla="*/ 0 w 196"/>
                  <a:gd name="T11" fmla="*/ 4 h 513"/>
                  <a:gd name="T12" fmla="*/ 1 w 196"/>
                  <a:gd name="T13" fmla="*/ 3 h 513"/>
                  <a:gd name="T14" fmla="*/ 1 w 196"/>
                  <a:gd name="T15" fmla="*/ 3 h 513"/>
                  <a:gd name="T16" fmla="*/ 1 w 196"/>
                  <a:gd name="T17" fmla="*/ 3 h 513"/>
                  <a:gd name="T18" fmla="*/ 0 w 196"/>
                  <a:gd name="T19" fmla="*/ 3 h 513"/>
                  <a:gd name="T20" fmla="*/ 0 w 196"/>
                  <a:gd name="T21" fmla="*/ 2 h 513"/>
                  <a:gd name="T22" fmla="*/ 0 w 196"/>
                  <a:gd name="T23" fmla="*/ 1 h 513"/>
                  <a:gd name="T24" fmla="*/ 0 w 196"/>
                  <a:gd name="T25" fmla="*/ 0 h 513"/>
                  <a:gd name="T26" fmla="*/ 1 w 196"/>
                  <a:gd name="T27" fmla="*/ 0 h 513"/>
                  <a:gd name="T28" fmla="*/ 1 w 196"/>
                  <a:gd name="T29" fmla="*/ 0 h 513"/>
                  <a:gd name="T30" fmla="*/ 2 w 196"/>
                  <a:gd name="T31" fmla="*/ 0 h 513"/>
                  <a:gd name="T32" fmla="*/ 2 w 196"/>
                  <a:gd name="T33" fmla="*/ 2 h 513"/>
                  <a:gd name="T34" fmla="*/ 2 w 196"/>
                  <a:gd name="T35" fmla="*/ 2 h 513"/>
                  <a:gd name="T36" fmla="*/ 2 w 196"/>
                  <a:gd name="T37" fmla="*/ 3 h 513"/>
                  <a:gd name="T38" fmla="*/ 2 w 196"/>
                  <a:gd name="T39" fmla="*/ 3 h 513"/>
                  <a:gd name="T40" fmla="*/ 2 w 196"/>
                  <a:gd name="T41" fmla="*/ 3 h 513"/>
                  <a:gd name="T42" fmla="*/ 2 w 196"/>
                  <a:gd name="T43" fmla="*/ 3 h 513"/>
                  <a:gd name="T44" fmla="*/ 2 w 196"/>
                  <a:gd name="T45" fmla="*/ 4 h 513"/>
                  <a:gd name="T46" fmla="*/ 2 w 196"/>
                  <a:gd name="T47" fmla="*/ 4 h 513"/>
                  <a:gd name="T48" fmla="*/ 2 w 196"/>
                  <a:gd name="T49" fmla="*/ 4 h 513"/>
                  <a:gd name="T50" fmla="*/ 2 w 196"/>
                  <a:gd name="T51" fmla="*/ 5 h 513"/>
                  <a:gd name="T52" fmla="*/ 2 w 196"/>
                  <a:gd name="T53" fmla="*/ 6 h 513"/>
                  <a:gd name="T54" fmla="*/ 2 w 196"/>
                  <a:gd name="T55" fmla="*/ 6 h 513"/>
                  <a:gd name="T56" fmla="*/ 2 w 196"/>
                  <a:gd name="T57" fmla="*/ 6 h 513"/>
                  <a:gd name="T58" fmla="*/ 2 w 196"/>
                  <a:gd name="T59" fmla="*/ 6 h 513"/>
                  <a:gd name="T60" fmla="*/ 1 w 196"/>
                  <a:gd name="T61" fmla="*/ 6 h 513"/>
                  <a:gd name="T62" fmla="*/ 1 w 196"/>
                  <a:gd name="T63" fmla="*/ 6 h 513"/>
                  <a:gd name="T64" fmla="*/ 1 w 196"/>
                  <a:gd name="T65" fmla="*/ 6 h 513"/>
                  <a:gd name="T66" fmla="*/ 1 w 196"/>
                  <a:gd name="T67" fmla="*/ 6 h 513"/>
                  <a:gd name="T68" fmla="*/ 1 w 196"/>
                  <a:gd name="T69" fmla="*/ 6 h 513"/>
                  <a:gd name="T70" fmla="*/ 0 w 196"/>
                  <a:gd name="T71" fmla="*/ 6 h 513"/>
                  <a:gd name="T72" fmla="*/ 0 w 196"/>
                  <a:gd name="T73" fmla="*/ 6 h 513"/>
                  <a:gd name="T74" fmla="*/ 0 w 196"/>
                  <a:gd name="T75" fmla="*/ 6 h 513"/>
                  <a:gd name="T76" fmla="*/ 0 w 196"/>
                  <a:gd name="T77" fmla="*/ 6 h 513"/>
                  <a:gd name="T78" fmla="*/ 0 w 196"/>
                  <a:gd name="T79" fmla="*/ 6 h 5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96"/>
                  <a:gd name="T121" fmla="*/ 0 h 513"/>
                  <a:gd name="T122" fmla="*/ 196 w 196"/>
                  <a:gd name="T123" fmla="*/ 513 h 51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96" h="513">
                    <a:moveTo>
                      <a:pt x="0" y="491"/>
                    </a:moveTo>
                    <a:lnTo>
                      <a:pt x="7" y="447"/>
                    </a:lnTo>
                    <a:lnTo>
                      <a:pt x="14" y="393"/>
                    </a:lnTo>
                    <a:lnTo>
                      <a:pt x="26" y="349"/>
                    </a:lnTo>
                    <a:lnTo>
                      <a:pt x="38" y="306"/>
                    </a:lnTo>
                    <a:lnTo>
                      <a:pt x="40" y="293"/>
                    </a:lnTo>
                    <a:lnTo>
                      <a:pt x="44" y="275"/>
                    </a:lnTo>
                    <a:lnTo>
                      <a:pt x="44" y="263"/>
                    </a:lnTo>
                    <a:lnTo>
                      <a:pt x="44" y="253"/>
                    </a:lnTo>
                    <a:lnTo>
                      <a:pt x="40" y="208"/>
                    </a:lnTo>
                    <a:lnTo>
                      <a:pt x="39" y="136"/>
                    </a:lnTo>
                    <a:lnTo>
                      <a:pt x="35" y="71"/>
                    </a:lnTo>
                    <a:lnTo>
                      <a:pt x="28" y="4"/>
                    </a:lnTo>
                    <a:lnTo>
                      <a:pt x="66" y="6"/>
                    </a:lnTo>
                    <a:lnTo>
                      <a:pt x="117" y="6"/>
                    </a:lnTo>
                    <a:lnTo>
                      <a:pt x="196" y="0"/>
                    </a:lnTo>
                    <a:lnTo>
                      <a:pt x="158" y="178"/>
                    </a:lnTo>
                    <a:lnTo>
                      <a:pt x="157" y="189"/>
                    </a:lnTo>
                    <a:lnTo>
                      <a:pt x="158" y="210"/>
                    </a:lnTo>
                    <a:lnTo>
                      <a:pt x="166" y="243"/>
                    </a:lnTo>
                    <a:lnTo>
                      <a:pt x="169" y="263"/>
                    </a:lnTo>
                    <a:lnTo>
                      <a:pt x="169" y="275"/>
                    </a:lnTo>
                    <a:lnTo>
                      <a:pt x="167" y="284"/>
                    </a:lnTo>
                    <a:lnTo>
                      <a:pt x="167" y="299"/>
                    </a:lnTo>
                    <a:lnTo>
                      <a:pt x="164" y="352"/>
                    </a:lnTo>
                    <a:lnTo>
                      <a:pt x="164" y="370"/>
                    </a:lnTo>
                    <a:lnTo>
                      <a:pt x="157" y="468"/>
                    </a:lnTo>
                    <a:lnTo>
                      <a:pt x="152" y="472"/>
                    </a:lnTo>
                    <a:lnTo>
                      <a:pt x="131" y="486"/>
                    </a:lnTo>
                    <a:lnTo>
                      <a:pt x="107" y="498"/>
                    </a:lnTo>
                    <a:lnTo>
                      <a:pt x="87" y="505"/>
                    </a:lnTo>
                    <a:lnTo>
                      <a:pt x="70" y="510"/>
                    </a:lnTo>
                    <a:lnTo>
                      <a:pt x="57" y="512"/>
                    </a:lnTo>
                    <a:lnTo>
                      <a:pt x="46" y="513"/>
                    </a:lnTo>
                    <a:lnTo>
                      <a:pt x="35" y="512"/>
                    </a:lnTo>
                    <a:lnTo>
                      <a:pt x="20" y="510"/>
                    </a:lnTo>
                    <a:lnTo>
                      <a:pt x="10" y="502"/>
                    </a:lnTo>
                    <a:lnTo>
                      <a:pt x="5" y="499"/>
                    </a:lnTo>
                    <a:lnTo>
                      <a:pt x="0" y="49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97" name="Freeform 539"/>
              <p:cNvSpPr>
                <a:spLocks/>
              </p:cNvSpPr>
              <p:nvPr/>
            </p:nvSpPr>
            <p:spPr bwMode="auto">
              <a:xfrm>
                <a:off x="3816" y="2841"/>
                <a:ext cx="153" cy="154"/>
              </a:xfrm>
              <a:custGeom>
                <a:avLst/>
                <a:gdLst>
                  <a:gd name="T0" fmla="*/ 2 w 460"/>
                  <a:gd name="T1" fmla="*/ 5 h 463"/>
                  <a:gd name="T2" fmla="*/ 1 w 460"/>
                  <a:gd name="T3" fmla="*/ 5 h 463"/>
                  <a:gd name="T4" fmla="*/ 1 w 460"/>
                  <a:gd name="T5" fmla="*/ 5 h 463"/>
                  <a:gd name="T6" fmla="*/ 0 w 460"/>
                  <a:gd name="T7" fmla="*/ 5 h 463"/>
                  <a:gd name="T8" fmla="*/ 0 w 460"/>
                  <a:gd name="T9" fmla="*/ 5 h 463"/>
                  <a:gd name="T10" fmla="*/ 0 w 460"/>
                  <a:gd name="T11" fmla="*/ 4 h 463"/>
                  <a:gd name="T12" fmla="*/ 0 w 460"/>
                  <a:gd name="T13" fmla="*/ 3 h 463"/>
                  <a:gd name="T14" fmla="*/ 0 w 460"/>
                  <a:gd name="T15" fmla="*/ 2 h 463"/>
                  <a:gd name="T16" fmla="*/ 0 w 460"/>
                  <a:gd name="T17" fmla="*/ 1 h 463"/>
                  <a:gd name="T18" fmla="*/ 1 w 460"/>
                  <a:gd name="T19" fmla="*/ 1 h 463"/>
                  <a:gd name="T20" fmla="*/ 1 w 460"/>
                  <a:gd name="T21" fmla="*/ 1 h 463"/>
                  <a:gd name="T22" fmla="*/ 1 w 460"/>
                  <a:gd name="T23" fmla="*/ 0 h 463"/>
                  <a:gd name="T24" fmla="*/ 2 w 460"/>
                  <a:gd name="T25" fmla="*/ 0 h 463"/>
                  <a:gd name="T26" fmla="*/ 3 w 460"/>
                  <a:gd name="T27" fmla="*/ 0 h 463"/>
                  <a:gd name="T28" fmla="*/ 3 w 460"/>
                  <a:gd name="T29" fmla="*/ 0 h 463"/>
                  <a:gd name="T30" fmla="*/ 4 w 460"/>
                  <a:gd name="T31" fmla="*/ 0 h 463"/>
                  <a:gd name="T32" fmla="*/ 4 w 460"/>
                  <a:gd name="T33" fmla="*/ 0 h 463"/>
                  <a:gd name="T34" fmla="*/ 5 w 460"/>
                  <a:gd name="T35" fmla="*/ 1 h 463"/>
                  <a:gd name="T36" fmla="*/ 5 w 460"/>
                  <a:gd name="T37" fmla="*/ 1 h 463"/>
                  <a:gd name="T38" fmla="*/ 6 w 460"/>
                  <a:gd name="T39" fmla="*/ 2 h 463"/>
                  <a:gd name="T40" fmla="*/ 6 w 460"/>
                  <a:gd name="T41" fmla="*/ 2 h 463"/>
                  <a:gd name="T42" fmla="*/ 6 w 460"/>
                  <a:gd name="T43" fmla="*/ 3 h 463"/>
                  <a:gd name="T44" fmla="*/ 6 w 460"/>
                  <a:gd name="T45" fmla="*/ 4 h 463"/>
                  <a:gd name="T46" fmla="*/ 5 w 460"/>
                  <a:gd name="T47" fmla="*/ 5 h 463"/>
                  <a:gd name="T48" fmla="*/ 5 w 460"/>
                  <a:gd name="T49" fmla="*/ 6 h 463"/>
                  <a:gd name="T50" fmla="*/ 5 w 460"/>
                  <a:gd name="T51" fmla="*/ 6 h 463"/>
                  <a:gd name="T52" fmla="*/ 5 w 460"/>
                  <a:gd name="T53" fmla="*/ 6 h 463"/>
                  <a:gd name="T54" fmla="*/ 4 w 460"/>
                  <a:gd name="T55" fmla="*/ 5 h 463"/>
                  <a:gd name="T56" fmla="*/ 4 w 460"/>
                  <a:gd name="T57" fmla="*/ 5 h 463"/>
                  <a:gd name="T58" fmla="*/ 4 w 460"/>
                  <a:gd name="T59" fmla="*/ 5 h 463"/>
                  <a:gd name="T60" fmla="*/ 4 w 460"/>
                  <a:gd name="T61" fmla="*/ 5 h 463"/>
                  <a:gd name="T62" fmla="*/ 4 w 460"/>
                  <a:gd name="T63" fmla="*/ 4 h 463"/>
                  <a:gd name="T64" fmla="*/ 5 w 460"/>
                  <a:gd name="T65" fmla="*/ 3 h 463"/>
                  <a:gd name="T66" fmla="*/ 5 w 460"/>
                  <a:gd name="T67" fmla="*/ 3 h 463"/>
                  <a:gd name="T68" fmla="*/ 4 w 460"/>
                  <a:gd name="T69" fmla="*/ 2 h 463"/>
                  <a:gd name="T70" fmla="*/ 4 w 460"/>
                  <a:gd name="T71" fmla="*/ 2 h 463"/>
                  <a:gd name="T72" fmla="*/ 4 w 460"/>
                  <a:gd name="T73" fmla="*/ 2 h 463"/>
                  <a:gd name="T74" fmla="*/ 4 w 460"/>
                  <a:gd name="T75" fmla="*/ 1 h 463"/>
                  <a:gd name="T76" fmla="*/ 3 w 460"/>
                  <a:gd name="T77" fmla="*/ 1 h 463"/>
                  <a:gd name="T78" fmla="*/ 2 w 460"/>
                  <a:gd name="T79" fmla="*/ 1 h 463"/>
                  <a:gd name="T80" fmla="*/ 2 w 460"/>
                  <a:gd name="T81" fmla="*/ 1 h 463"/>
                  <a:gd name="T82" fmla="*/ 1 w 460"/>
                  <a:gd name="T83" fmla="*/ 2 h 463"/>
                  <a:gd name="T84" fmla="*/ 1 w 460"/>
                  <a:gd name="T85" fmla="*/ 2 h 463"/>
                  <a:gd name="T86" fmla="*/ 1 w 460"/>
                  <a:gd name="T87" fmla="*/ 2 h 463"/>
                  <a:gd name="T88" fmla="*/ 1 w 460"/>
                  <a:gd name="T89" fmla="*/ 3 h 463"/>
                  <a:gd name="T90" fmla="*/ 1 w 460"/>
                  <a:gd name="T91" fmla="*/ 4 h 463"/>
                  <a:gd name="T92" fmla="*/ 1 w 460"/>
                  <a:gd name="T93" fmla="*/ 4 h 463"/>
                  <a:gd name="T94" fmla="*/ 1 w 460"/>
                  <a:gd name="T95" fmla="*/ 5 h 463"/>
                  <a:gd name="T96" fmla="*/ 1 w 460"/>
                  <a:gd name="T97" fmla="*/ 5 h 4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60"/>
                  <a:gd name="T148" fmla="*/ 0 h 463"/>
                  <a:gd name="T149" fmla="*/ 460 w 460"/>
                  <a:gd name="T150" fmla="*/ 463 h 4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60" h="463">
                    <a:moveTo>
                      <a:pt x="121" y="422"/>
                    </a:moveTo>
                    <a:lnTo>
                      <a:pt x="124" y="436"/>
                    </a:lnTo>
                    <a:lnTo>
                      <a:pt x="93" y="436"/>
                    </a:lnTo>
                    <a:lnTo>
                      <a:pt x="76" y="434"/>
                    </a:lnTo>
                    <a:lnTo>
                      <a:pt x="64" y="430"/>
                    </a:lnTo>
                    <a:lnTo>
                      <a:pt x="50" y="424"/>
                    </a:lnTo>
                    <a:lnTo>
                      <a:pt x="42" y="419"/>
                    </a:lnTo>
                    <a:lnTo>
                      <a:pt x="36" y="414"/>
                    </a:lnTo>
                    <a:lnTo>
                      <a:pt x="27" y="404"/>
                    </a:lnTo>
                    <a:lnTo>
                      <a:pt x="22" y="395"/>
                    </a:lnTo>
                    <a:lnTo>
                      <a:pt x="14" y="380"/>
                    </a:lnTo>
                    <a:lnTo>
                      <a:pt x="10" y="363"/>
                    </a:lnTo>
                    <a:lnTo>
                      <a:pt x="4" y="331"/>
                    </a:lnTo>
                    <a:lnTo>
                      <a:pt x="0" y="274"/>
                    </a:lnTo>
                    <a:lnTo>
                      <a:pt x="4" y="222"/>
                    </a:lnTo>
                    <a:lnTo>
                      <a:pt x="10" y="158"/>
                    </a:lnTo>
                    <a:lnTo>
                      <a:pt x="16" y="130"/>
                    </a:lnTo>
                    <a:lnTo>
                      <a:pt x="26" y="103"/>
                    </a:lnTo>
                    <a:lnTo>
                      <a:pt x="33" y="87"/>
                    </a:lnTo>
                    <a:lnTo>
                      <a:pt x="46" y="73"/>
                    </a:lnTo>
                    <a:lnTo>
                      <a:pt x="55" y="63"/>
                    </a:lnTo>
                    <a:lnTo>
                      <a:pt x="71" y="47"/>
                    </a:lnTo>
                    <a:lnTo>
                      <a:pt x="89" y="33"/>
                    </a:lnTo>
                    <a:lnTo>
                      <a:pt x="111" y="22"/>
                    </a:lnTo>
                    <a:lnTo>
                      <a:pt x="133" y="13"/>
                    </a:lnTo>
                    <a:lnTo>
                      <a:pt x="157" y="7"/>
                    </a:lnTo>
                    <a:lnTo>
                      <a:pt x="184" y="4"/>
                    </a:lnTo>
                    <a:lnTo>
                      <a:pt x="222" y="0"/>
                    </a:lnTo>
                    <a:lnTo>
                      <a:pt x="261" y="4"/>
                    </a:lnTo>
                    <a:lnTo>
                      <a:pt x="282" y="7"/>
                    </a:lnTo>
                    <a:lnTo>
                      <a:pt x="298" y="11"/>
                    </a:lnTo>
                    <a:lnTo>
                      <a:pt x="311" y="14"/>
                    </a:lnTo>
                    <a:lnTo>
                      <a:pt x="327" y="20"/>
                    </a:lnTo>
                    <a:lnTo>
                      <a:pt x="356" y="33"/>
                    </a:lnTo>
                    <a:lnTo>
                      <a:pt x="380" y="51"/>
                    </a:lnTo>
                    <a:lnTo>
                      <a:pt x="396" y="63"/>
                    </a:lnTo>
                    <a:lnTo>
                      <a:pt x="410" y="78"/>
                    </a:lnTo>
                    <a:lnTo>
                      <a:pt x="423" y="92"/>
                    </a:lnTo>
                    <a:lnTo>
                      <a:pt x="435" y="110"/>
                    </a:lnTo>
                    <a:lnTo>
                      <a:pt x="448" y="132"/>
                    </a:lnTo>
                    <a:lnTo>
                      <a:pt x="456" y="158"/>
                    </a:lnTo>
                    <a:lnTo>
                      <a:pt x="460" y="178"/>
                    </a:lnTo>
                    <a:lnTo>
                      <a:pt x="460" y="200"/>
                    </a:lnTo>
                    <a:lnTo>
                      <a:pt x="459" y="233"/>
                    </a:lnTo>
                    <a:lnTo>
                      <a:pt x="454" y="277"/>
                    </a:lnTo>
                    <a:lnTo>
                      <a:pt x="448" y="330"/>
                    </a:lnTo>
                    <a:lnTo>
                      <a:pt x="442" y="384"/>
                    </a:lnTo>
                    <a:lnTo>
                      <a:pt x="441" y="416"/>
                    </a:lnTo>
                    <a:lnTo>
                      <a:pt x="442" y="448"/>
                    </a:lnTo>
                    <a:lnTo>
                      <a:pt x="446" y="463"/>
                    </a:lnTo>
                    <a:lnTo>
                      <a:pt x="419" y="462"/>
                    </a:lnTo>
                    <a:lnTo>
                      <a:pt x="390" y="457"/>
                    </a:lnTo>
                    <a:lnTo>
                      <a:pt x="379" y="454"/>
                    </a:lnTo>
                    <a:lnTo>
                      <a:pt x="366" y="448"/>
                    </a:lnTo>
                    <a:lnTo>
                      <a:pt x="353" y="443"/>
                    </a:lnTo>
                    <a:lnTo>
                      <a:pt x="341" y="436"/>
                    </a:lnTo>
                    <a:lnTo>
                      <a:pt x="331" y="427"/>
                    </a:lnTo>
                    <a:lnTo>
                      <a:pt x="326" y="417"/>
                    </a:lnTo>
                    <a:lnTo>
                      <a:pt x="319" y="406"/>
                    </a:lnTo>
                    <a:lnTo>
                      <a:pt x="314" y="391"/>
                    </a:lnTo>
                    <a:lnTo>
                      <a:pt x="315" y="391"/>
                    </a:lnTo>
                    <a:lnTo>
                      <a:pt x="324" y="382"/>
                    </a:lnTo>
                    <a:lnTo>
                      <a:pt x="342" y="355"/>
                    </a:lnTo>
                    <a:lnTo>
                      <a:pt x="350" y="336"/>
                    </a:lnTo>
                    <a:lnTo>
                      <a:pt x="361" y="309"/>
                    </a:lnTo>
                    <a:lnTo>
                      <a:pt x="367" y="278"/>
                    </a:lnTo>
                    <a:lnTo>
                      <a:pt x="370" y="237"/>
                    </a:lnTo>
                    <a:lnTo>
                      <a:pt x="367" y="208"/>
                    </a:lnTo>
                    <a:lnTo>
                      <a:pt x="361" y="184"/>
                    </a:lnTo>
                    <a:lnTo>
                      <a:pt x="356" y="166"/>
                    </a:lnTo>
                    <a:lnTo>
                      <a:pt x="349" y="153"/>
                    </a:lnTo>
                    <a:lnTo>
                      <a:pt x="342" y="142"/>
                    </a:lnTo>
                    <a:lnTo>
                      <a:pt x="334" y="132"/>
                    </a:lnTo>
                    <a:lnTo>
                      <a:pt x="326" y="124"/>
                    </a:lnTo>
                    <a:lnTo>
                      <a:pt x="309" y="113"/>
                    </a:lnTo>
                    <a:lnTo>
                      <a:pt x="293" y="105"/>
                    </a:lnTo>
                    <a:lnTo>
                      <a:pt x="271" y="98"/>
                    </a:lnTo>
                    <a:lnTo>
                      <a:pt x="249" y="93"/>
                    </a:lnTo>
                    <a:lnTo>
                      <a:pt x="218" y="92"/>
                    </a:lnTo>
                    <a:lnTo>
                      <a:pt x="184" y="93"/>
                    </a:lnTo>
                    <a:lnTo>
                      <a:pt x="164" y="98"/>
                    </a:lnTo>
                    <a:lnTo>
                      <a:pt x="144" y="104"/>
                    </a:lnTo>
                    <a:lnTo>
                      <a:pt x="124" y="113"/>
                    </a:lnTo>
                    <a:lnTo>
                      <a:pt x="108" y="127"/>
                    </a:lnTo>
                    <a:lnTo>
                      <a:pt x="93" y="142"/>
                    </a:lnTo>
                    <a:lnTo>
                      <a:pt x="82" y="159"/>
                    </a:lnTo>
                    <a:lnTo>
                      <a:pt x="72" y="180"/>
                    </a:lnTo>
                    <a:lnTo>
                      <a:pt x="68" y="202"/>
                    </a:lnTo>
                    <a:lnTo>
                      <a:pt x="65" y="231"/>
                    </a:lnTo>
                    <a:lnTo>
                      <a:pt x="63" y="265"/>
                    </a:lnTo>
                    <a:lnTo>
                      <a:pt x="64" y="297"/>
                    </a:lnTo>
                    <a:lnTo>
                      <a:pt x="65" y="318"/>
                    </a:lnTo>
                    <a:lnTo>
                      <a:pt x="68" y="340"/>
                    </a:lnTo>
                    <a:lnTo>
                      <a:pt x="72" y="355"/>
                    </a:lnTo>
                    <a:lnTo>
                      <a:pt x="80" y="374"/>
                    </a:lnTo>
                    <a:lnTo>
                      <a:pt x="90" y="389"/>
                    </a:lnTo>
                    <a:lnTo>
                      <a:pt x="104" y="407"/>
                    </a:lnTo>
                    <a:lnTo>
                      <a:pt x="119" y="420"/>
                    </a:lnTo>
                    <a:lnTo>
                      <a:pt x="121" y="42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98" name="Freeform 540"/>
              <p:cNvSpPr>
                <a:spLocks/>
              </p:cNvSpPr>
              <p:nvPr/>
            </p:nvSpPr>
            <p:spPr bwMode="auto">
              <a:xfrm>
                <a:off x="3836" y="2871"/>
                <a:ext cx="103" cy="119"/>
              </a:xfrm>
              <a:custGeom>
                <a:avLst/>
                <a:gdLst>
                  <a:gd name="T0" fmla="*/ 1 w 307"/>
                  <a:gd name="T1" fmla="*/ 4 h 356"/>
                  <a:gd name="T2" fmla="*/ 1 w 307"/>
                  <a:gd name="T3" fmla="*/ 4 h 356"/>
                  <a:gd name="T4" fmla="*/ 0 w 307"/>
                  <a:gd name="T5" fmla="*/ 4 h 356"/>
                  <a:gd name="T6" fmla="*/ 0 w 307"/>
                  <a:gd name="T7" fmla="*/ 3 h 356"/>
                  <a:gd name="T8" fmla="*/ 0 w 307"/>
                  <a:gd name="T9" fmla="*/ 3 h 356"/>
                  <a:gd name="T10" fmla="*/ 0 w 307"/>
                  <a:gd name="T11" fmla="*/ 3 h 356"/>
                  <a:gd name="T12" fmla="*/ 0 w 307"/>
                  <a:gd name="T13" fmla="*/ 3 h 356"/>
                  <a:gd name="T14" fmla="*/ 0 w 307"/>
                  <a:gd name="T15" fmla="*/ 3 h 356"/>
                  <a:gd name="T16" fmla="*/ 0 w 307"/>
                  <a:gd name="T17" fmla="*/ 2 h 356"/>
                  <a:gd name="T18" fmla="*/ 0 w 307"/>
                  <a:gd name="T19" fmla="*/ 2 h 356"/>
                  <a:gd name="T20" fmla="*/ 0 w 307"/>
                  <a:gd name="T21" fmla="*/ 1 h 356"/>
                  <a:gd name="T22" fmla="*/ 0 w 307"/>
                  <a:gd name="T23" fmla="*/ 1 h 356"/>
                  <a:gd name="T24" fmla="*/ 0 w 307"/>
                  <a:gd name="T25" fmla="*/ 1 h 356"/>
                  <a:gd name="T26" fmla="*/ 0 w 307"/>
                  <a:gd name="T27" fmla="*/ 1 h 356"/>
                  <a:gd name="T28" fmla="*/ 1 w 307"/>
                  <a:gd name="T29" fmla="*/ 0 h 356"/>
                  <a:gd name="T30" fmla="*/ 1 w 307"/>
                  <a:gd name="T31" fmla="*/ 0 h 356"/>
                  <a:gd name="T32" fmla="*/ 1 w 307"/>
                  <a:gd name="T33" fmla="*/ 0 h 356"/>
                  <a:gd name="T34" fmla="*/ 1 w 307"/>
                  <a:gd name="T35" fmla="*/ 0 h 356"/>
                  <a:gd name="T36" fmla="*/ 2 w 307"/>
                  <a:gd name="T37" fmla="*/ 0 h 356"/>
                  <a:gd name="T38" fmla="*/ 2 w 307"/>
                  <a:gd name="T39" fmla="*/ 0 h 356"/>
                  <a:gd name="T40" fmla="*/ 2 w 307"/>
                  <a:gd name="T41" fmla="*/ 0 h 356"/>
                  <a:gd name="T42" fmla="*/ 3 w 307"/>
                  <a:gd name="T43" fmla="*/ 0 h 356"/>
                  <a:gd name="T44" fmla="*/ 3 w 307"/>
                  <a:gd name="T45" fmla="*/ 0 h 356"/>
                  <a:gd name="T46" fmla="*/ 3 w 307"/>
                  <a:gd name="T47" fmla="*/ 0 h 356"/>
                  <a:gd name="T48" fmla="*/ 3 w 307"/>
                  <a:gd name="T49" fmla="*/ 0 h 356"/>
                  <a:gd name="T50" fmla="*/ 3 w 307"/>
                  <a:gd name="T51" fmla="*/ 1 h 356"/>
                  <a:gd name="T52" fmla="*/ 4 w 307"/>
                  <a:gd name="T53" fmla="*/ 1 h 356"/>
                  <a:gd name="T54" fmla="*/ 4 w 307"/>
                  <a:gd name="T55" fmla="*/ 1 h 356"/>
                  <a:gd name="T56" fmla="*/ 4 w 307"/>
                  <a:gd name="T57" fmla="*/ 1 h 356"/>
                  <a:gd name="T58" fmla="*/ 4 w 307"/>
                  <a:gd name="T59" fmla="*/ 1 h 356"/>
                  <a:gd name="T60" fmla="*/ 4 w 307"/>
                  <a:gd name="T61" fmla="*/ 1 h 356"/>
                  <a:gd name="T62" fmla="*/ 4 w 307"/>
                  <a:gd name="T63" fmla="*/ 2 h 356"/>
                  <a:gd name="T64" fmla="*/ 4 w 307"/>
                  <a:gd name="T65" fmla="*/ 2 h 356"/>
                  <a:gd name="T66" fmla="*/ 4 w 307"/>
                  <a:gd name="T67" fmla="*/ 3 h 356"/>
                  <a:gd name="T68" fmla="*/ 4 w 307"/>
                  <a:gd name="T69" fmla="*/ 3 h 356"/>
                  <a:gd name="T70" fmla="*/ 4 w 307"/>
                  <a:gd name="T71" fmla="*/ 3 h 356"/>
                  <a:gd name="T72" fmla="*/ 3 w 307"/>
                  <a:gd name="T73" fmla="*/ 4 h 356"/>
                  <a:gd name="T74" fmla="*/ 3 w 307"/>
                  <a:gd name="T75" fmla="*/ 4 h 356"/>
                  <a:gd name="T76" fmla="*/ 3 w 307"/>
                  <a:gd name="T77" fmla="*/ 4 h 356"/>
                  <a:gd name="T78" fmla="*/ 3 w 307"/>
                  <a:gd name="T79" fmla="*/ 4 h 356"/>
                  <a:gd name="T80" fmla="*/ 3 w 307"/>
                  <a:gd name="T81" fmla="*/ 4 h 356"/>
                  <a:gd name="T82" fmla="*/ 3 w 307"/>
                  <a:gd name="T83" fmla="*/ 4 h 356"/>
                  <a:gd name="T84" fmla="*/ 2 w 307"/>
                  <a:gd name="T85" fmla="*/ 4 h 356"/>
                  <a:gd name="T86" fmla="*/ 2 w 307"/>
                  <a:gd name="T87" fmla="*/ 4 h 356"/>
                  <a:gd name="T88" fmla="*/ 2 w 307"/>
                  <a:gd name="T89" fmla="*/ 4 h 356"/>
                  <a:gd name="T90" fmla="*/ 2 w 307"/>
                  <a:gd name="T91" fmla="*/ 4 h 356"/>
                  <a:gd name="T92" fmla="*/ 1 w 307"/>
                  <a:gd name="T93" fmla="*/ 4 h 356"/>
                  <a:gd name="T94" fmla="*/ 1 w 307"/>
                  <a:gd name="T95" fmla="*/ 4 h 356"/>
                  <a:gd name="T96" fmla="*/ 1 w 307"/>
                  <a:gd name="T97" fmla="*/ 4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307"/>
                  <a:gd name="T148" fmla="*/ 0 h 356"/>
                  <a:gd name="T149" fmla="*/ 307 w 307"/>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307" h="356">
                    <a:moveTo>
                      <a:pt x="56" y="329"/>
                    </a:moveTo>
                    <a:lnTo>
                      <a:pt x="42" y="316"/>
                    </a:lnTo>
                    <a:lnTo>
                      <a:pt x="27" y="298"/>
                    </a:lnTo>
                    <a:lnTo>
                      <a:pt x="17" y="282"/>
                    </a:lnTo>
                    <a:lnTo>
                      <a:pt x="9" y="263"/>
                    </a:lnTo>
                    <a:lnTo>
                      <a:pt x="4" y="247"/>
                    </a:lnTo>
                    <a:lnTo>
                      <a:pt x="2" y="227"/>
                    </a:lnTo>
                    <a:lnTo>
                      <a:pt x="1" y="205"/>
                    </a:lnTo>
                    <a:lnTo>
                      <a:pt x="0" y="174"/>
                    </a:lnTo>
                    <a:lnTo>
                      <a:pt x="2" y="140"/>
                    </a:lnTo>
                    <a:lnTo>
                      <a:pt x="4" y="111"/>
                    </a:lnTo>
                    <a:lnTo>
                      <a:pt x="10" y="89"/>
                    </a:lnTo>
                    <a:lnTo>
                      <a:pt x="18" y="68"/>
                    </a:lnTo>
                    <a:lnTo>
                      <a:pt x="30" y="49"/>
                    </a:lnTo>
                    <a:lnTo>
                      <a:pt x="44" y="35"/>
                    </a:lnTo>
                    <a:lnTo>
                      <a:pt x="61" y="22"/>
                    </a:lnTo>
                    <a:lnTo>
                      <a:pt x="81" y="13"/>
                    </a:lnTo>
                    <a:lnTo>
                      <a:pt x="101" y="7"/>
                    </a:lnTo>
                    <a:lnTo>
                      <a:pt x="121" y="2"/>
                    </a:lnTo>
                    <a:lnTo>
                      <a:pt x="155" y="0"/>
                    </a:lnTo>
                    <a:lnTo>
                      <a:pt x="186" y="2"/>
                    </a:lnTo>
                    <a:lnTo>
                      <a:pt x="208" y="7"/>
                    </a:lnTo>
                    <a:lnTo>
                      <a:pt x="229" y="14"/>
                    </a:lnTo>
                    <a:lnTo>
                      <a:pt x="246" y="21"/>
                    </a:lnTo>
                    <a:lnTo>
                      <a:pt x="262" y="33"/>
                    </a:lnTo>
                    <a:lnTo>
                      <a:pt x="271" y="41"/>
                    </a:lnTo>
                    <a:lnTo>
                      <a:pt x="279" y="51"/>
                    </a:lnTo>
                    <a:lnTo>
                      <a:pt x="286" y="62"/>
                    </a:lnTo>
                    <a:lnTo>
                      <a:pt x="293" y="75"/>
                    </a:lnTo>
                    <a:lnTo>
                      <a:pt x="298" y="93"/>
                    </a:lnTo>
                    <a:lnTo>
                      <a:pt x="304" y="115"/>
                    </a:lnTo>
                    <a:lnTo>
                      <a:pt x="307" y="146"/>
                    </a:lnTo>
                    <a:lnTo>
                      <a:pt x="304" y="187"/>
                    </a:lnTo>
                    <a:lnTo>
                      <a:pt x="298" y="218"/>
                    </a:lnTo>
                    <a:lnTo>
                      <a:pt x="287" y="245"/>
                    </a:lnTo>
                    <a:lnTo>
                      <a:pt x="279" y="263"/>
                    </a:lnTo>
                    <a:lnTo>
                      <a:pt x="261" y="291"/>
                    </a:lnTo>
                    <a:lnTo>
                      <a:pt x="252" y="300"/>
                    </a:lnTo>
                    <a:lnTo>
                      <a:pt x="245" y="309"/>
                    </a:lnTo>
                    <a:lnTo>
                      <a:pt x="245" y="310"/>
                    </a:lnTo>
                    <a:lnTo>
                      <a:pt x="238" y="316"/>
                    </a:lnTo>
                    <a:lnTo>
                      <a:pt x="212" y="335"/>
                    </a:lnTo>
                    <a:lnTo>
                      <a:pt x="188" y="348"/>
                    </a:lnTo>
                    <a:lnTo>
                      <a:pt x="167" y="353"/>
                    </a:lnTo>
                    <a:lnTo>
                      <a:pt x="146" y="356"/>
                    </a:lnTo>
                    <a:lnTo>
                      <a:pt x="121" y="356"/>
                    </a:lnTo>
                    <a:lnTo>
                      <a:pt x="95" y="350"/>
                    </a:lnTo>
                    <a:lnTo>
                      <a:pt x="68" y="337"/>
                    </a:lnTo>
                    <a:lnTo>
                      <a:pt x="56" y="3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199" name="Freeform 541"/>
              <p:cNvSpPr>
                <a:spLocks/>
              </p:cNvSpPr>
              <p:nvPr/>
            </p:nvSpPr>
            <p:spPr bwMode="auto">
              <a:xfrm>
                <a:off x="3791" y="3011"/>
                <a:ext cx="46" cy="39"/>
              </a:xfrm>
              <a:custGeom>
                <a:avLst/>
                <a:gdLst>
                  <a:gd name="T0" fmla="*/ 0 w 139"/>
                  <a:gd name="T1" fmla="*/ 0 h 115"/>
                  <a:gd name="T2" fmla="*/ 0 w 139"/>
                  <a:gd name="T3" fmla="*/ 0 h 115"/>
                  <a:gd name="T4" fmla="*/ 0 w 139"/>
                  <a:gd name="T5" fmla="*/ 0 h 115"/>
                  <a:gd name="T6" fmla="*/ 0 w 139"/>
                  <a:gd name="T7" fmla="*/ 0 h 115"/>
                  <a:gd name="T8" fmla="*/ 2 w 139"/>
                  <a:gd name="T9" fmla="*/ 1 h 115"/>
                  <a:gd name="T10" fmla="*/ 1 w 139"/>
                  <a:gd name="T11" fmla="*/ 1 h 115"/>
                  <a:gd name="T12" fmla="*/ 0 w 139"/>
                  <a:gd name="T13" fmla="*/ 1 h 115"/>
                  <a:gd name="T14" fmla="*/ 0 w 139"/>
                  <a:gd name="T15" fmla="*/ 0 h 115"/>
                  <a:gd name="T16" fmla="*/ 0 w 139"/>
                  <a:gd name="T17" fmla="*/ 0 h 1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39"/>
                  <a:gd name="T28" fmla="*/ 0 h 115"/>
                  <a:gd name="T29" fmla="*/ 139 w 139"/>
                  <a:gd name="T30" fmla="*/ 115 h 115"/>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39" h="115">
                    <a:moveTo>
                      <a:pt x="0" y="33"/>
                    </a:moveTo>
                    <a:lnTo>
                      <a:pt x="15" y="24"/>
                    </a:lnTo>
                    <a:lnTo>
                      <a:pt x="39" y="1"/>
                    </a:lnTo>
                    <a:lnTo>
                      <a:pt x="39" y="0"/>
                    </a:lnTo>
                    <a:lnTo>
                      <a:pt x="139" y="48"/>
                    </a:lnTo>
                    <a:lnTo>
                      <a:pt x="60" y="94"/>
                    </a:lnTo>
                    <a:lnTo>
                      <a:pt x="32" y="115"/>
                    </a:lnTo>
                    <a:lnTo>
                      <a:pt x="1" y="37"/>
                    </a:lnTo>
                    <a:lnTo>
                      <a:pt x="0" y="3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00" name="Freeform 542"/>
              <p:cNvSpPr>
                <a:spLocks/>
              </p:cNvSpPr>
              <p:nvPr/>
            </p:nvSpPr>
            <p:spPr bwMode="auto">
              <a:xfrm>
                <a:off x="3681" y="2985"/>
                <a:ext cx="125" cy="84"/>
              </a:xfrm>
              <a:custGeom>
                <a:avLst/>
                <a:gdLst>
                  <a:gd name="T0" fmla="*/ 4 w 375"/>
                  <a:gd name="T1" fmla="*/ 1 h 250"/>
                  <a:gd name="T2" fmla="*/ 4 w 375"/>
                  <a:gd name="T3" fmla="*/ 2 h 250"/>
                  <a:gd name="T4" fmla="*/ 4 w 375"/>
                  <a:gd name="T5" fmla="*/ 2 h 250"/>
                  <a:gd name="T6" fmla="*/ 4 w 375"/>
                  <a:gd name="T7" fmla="*/ 2 h 250"/>
                  <a:gd name="T8" fmla="*/ 4 w 375"/>
                  <a:gd name="T9" fmla="*/ 2 h 250"/>
                  <a:gd name="T10" fmla="*/ 3 w 375"/>
                  <a:gd name="T11" fmla="*/ 3 h 250"/>
                  <a:gd name="T12" fmla="*/ 3 w 375"/>
                  <a:gd name="T13" fmla="*/ 3 h 250"/>
                  <a:gd name="T14" fmla="*/ 3 w 375"/>
                  <a:gd name="T15" fmla="*/ 3 h 250"/>
                  <a:gd name="T16" fmla="*/ 2 w 375"/>
                  <a:gd name="T17" fmla="*/ 3 h 250"/>
                  <a:gd name="T18" fmla="*/ 2 w 375"/>
                  <a:gd name="T19" fmla="*/ 3 h 250"/>
                  <a:gd name="T20" fmla="*/ 2 w 375"/>
                  <a:gd name="T21" fmla="*/ 3 h 250"/>
                  <a:gd name="T22" fmla="*/ 2 w 375"/>
                  <a:gd name="T23" fmla="*/ 3 h 250"/>
                  <a:gd name="T24" fmla="*/ 1 w 375"/>
                  <a:gd name="T25" fmla="*/ 3 h 250"/>
                  <a:gd name="T26" fmla="*/ 1 w 375"/>
                  <a:gd name="T27" fmla="*/ 2 h 250"/>
                  <a:gd name="T28" fmla="*/ 1 w 375"/>
                  <a:gd name="T29" fmla="*/ 2 h 250"/>
                  <a:gd name="T30" fmla="*/ 1 w 375"/>
                  <a:gd name="T31" fmla="*/ 2 h 250"/>
                  <a:gd name="T32" fmla="*/ 1 w 375"/>
                  <a:gd name="T33" fmla="*/ 3 h 250"/>
                  <a:gd name="T34" fmla="*/ 1 w 375"/>
                  <a:gd name="T35" fmla="*/ 3 h 250"/>
                  <a:gd name="T36" fmla="*/ 0 w 375"/>
                  <a:gd name="T37" fmla="*/ 3 h 250"/>
                  <a:gd name="T38" fmla="*/ 0 w 375"/>
                  <a:gd name="T39" fmla="*/ 2 h 250"/>
                  <a:gd name="T40" fmla="*/ 0 w 375"/>
                  <a:gd name="T41" fmla="*/ 2 h 250"/>
                  <a:gd name="T42" fmla="*/ 0 w 375"/>
                  <a:gd name="T43" fmla="*/ 2 h 250"/>
                  <a:gd name="T44" fmla="*/ 0 w 375"/>
                  <a:gd name="T45" fmla="*/ 1 h 250"/>
                  <a:gd name="T46" fmla="*/ 0 w 375"/>
                  <a:gd name="T47" fmla="*/ 1 h 250"/>
                  <a:gd name="T48" fmla="*/ 0 w 375"/>
                  <a:gd name="T49" fmla="*/ 1 h 250"/>
                  <a:gd name="T50" fmla="*/ 0 w 375"/>
                  <a:gd name="T51" fmla="*/ 1 h 250"/>
                  <a:gd name="T52" fmla="*/ 0 w 375"/>
                  <a:gd name="T53" fmla="*/ 1 h 250"/>
                  <a:gd name="T54" fmla="*/ 0 w 375"/>
                  <a:gd name="T55" fmla="*/ 1 h 250"/>
                  <a:gd name="T56" fmla="*/ 0 w 375"/>
                  <a:gd name="T57" fmla="*/ 0 h 250"/>
                  <a:gd name="T58" fmla="*/ 1 w 375"/>
                  <a:gd name="T59" fmla="*/ 0 h 250"/>
                  <a:gd name="T60" fmla="*/ 1 w 375"/>
                  <a:gd name="T61" fmla="*/ 0 h 250"/>
                  <a:gd name="T62" fmla="*/ 2 w 375"/>
                  <a:gd name="T63" fmla="*/ 1 h 250"/>
                  <a:gd name="T64" fmla="*/ 2 w 375"/>
                  <a:gd name="T65" fmla="*/ 1 h 250"/>
                  <a:gd name="T66" fmla="*/ 2 w 375"/>
                  <a:gd name="T67" fmla="*/ 1 h 250"/>
                  <a:gd name="T68" fmla="*/ 2 w 375"/>
                  <a:gd name="T69" fmla="*/ 1 h 250"/>
                  <a:gd name="T70" fmla="*/ 2 w 375"/>
                  <a:gd name="T71" fmla="*/ 1 h 250"/>
                  <a:gd name="T72" fmla="*/ 2 w 375"/>
                  <a:gd name="T73" fmla="*/ 1 h 250"/>
                  <a:gd name="T74" fmla="*/ 2 w 375"/>
                  <a:gd name="T75" fmla="*/ 2 h 250"/>
                  <a:gd name="T76" fmla="*/ 2 w 375"/>
                  <a:gd name="T77" fmla="*/ 2 h 250"/>
                  <a:gd name="T78" fmla="*/ 2 w 375"/>
                  <a:gd name="T79" fmla="*/ 2 h 250"/>
                  <a:gd name="T80" fmla="*/ 3 w 375"/>
                  <a:gd name="T81" fmla="*/ 1 h 250"/>
                  <a:gd name="T82" fmla="*/ 3 w 375"/>
                  <a:gd name="T83" fmla="*/ 1 h 250"/>
                  <a:gd name="T84" fmla="*/ 3 w 375"/>
                  <a:gd name="T85" fmla="*/ 1 h 250"/>
                  <a:gd name="T86" fmla="*/ 3 w 375"/>
                  <a:gd name="T87" fmla="*/ 1 h 250"/>
                  <a:gd name="T88" fmla="*/ 3 w 375"/>
                  <a:gd name="T89" fmla="*/ 0 h 250"/>
                  <a:gd name="T90" fmla="*/ 3 w 375"/>
                  <a:gd name="T91" fmla="*/ 0 h 250"/>
                  <a:gd name="T92" fmla="*/ 3 w 375"/>
                  <a:gd name="T93" fmla="*/ 0 h 250"/>
                  <a:gd name="T94" fmla="*/ 3 w 375"/>
                  <a:gd name="T95" fmla="*/ 0 h 250"/>
                  <a:gd name="T96" fmla="*/ 3 w 375"/>
                  <a:gd name="T97" fmla="*/ 0 h 250"/>
                  <a:gd name="T98" fmla="*/ 4 w 375"/>
                  <a:gd name="T99" fmla="*/ 0 h 250"/>
                  <a:gd name="T100" fmla="*/ 4 w 375"/>
                  <a:gd name="T101" fmla="*/ 0 h 250"/>
                  <a:gd name="T102" fmla="*/ 4 w 375"/>
                  <a:gd name="T103" fmla="*/ 0 h 250"/>
                  <a:gd name="T104" fmla="*/ 4 w 375"/>
                  <a:gd name="T105" fmla="*/ 0 h 250"/>
                  <a:gd name="T106" fmla="*/ 4 w 375"/>
                  <a:gd name="T107" fmla="*/ 0 h 250"/>
                  <a:gd name="T108" fmla="*/ 4 w 375"/>
                  <a:gd name="T109" fmla="*/ 0 h 250"/>
                  <a:gd name="T110" fmla="*/ 5 w 375"/>
                  <a:gd name="T111" fmla="*/ 0 h 250"/>
                  <a:gd name="T112" fmla="*/ 5 w 375"/>
                  <a:gd name="T113" fmla="*/ 1 h 250"/>
                  <a:gd name="T114" fmla="*/ 5 w 375"/>
                  <a:gd name="T115" fmla="*/ 1 h 250"/>
                  <a:gd name="T116" fmla="*/ 4 w 375"/>
                  <a:gd name="T117" fmla="*/ 1 h 250"/>
                  <a:gd name="T118" fmla="*/ 4 w 375"/>
                  <a:gd name="T119" fmla="*/ 1 h 2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75"/>
                  <a:gd name="T181" fmla="*/ 0 h 250"/>
                  <a:gd name="T182" fmla="*/ 375 w 375"/>
                  <a:gd name="T183" fmla="*/ 250 h 2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75" h="250">
                    <a:moveTo>
                      <a:pt x="329" y="111"/>
                    </a:moveTo>
                    <a:lnTo>
                      <a:pt x="315" y="122"/>
                    </a:lnTo>
                    <a:lnTo>
                      <a:pt x="306" y="143"/>
                    </a:lnTo>
                    <a:lnTo>
                      <a:pt x="300" y="154"/>
                    </a:lnTo>
                    <a:lnTo>
                      <a:pt x="284" y="186"/>
                    </a:lnTo>
                    <a:lnTo>
                      <a:pt x="271" y="205"/>
                    </a:lnTo>
                    <a:lnTo>
                      <a:pt x="252" y="223"/>
                    </a:lnTo>
                    <a:lnTo>
                      <a:pt x="221" y="238"/>
                    </a:lnTo>
                    <a:lnTo>
                      <a:pt x="199" y="246"/>
                    </a:lnTo>
                    <a:lnTo>
                      <a:pt x="184" y="250"/>
                    </a:lnTo>
                    <a:lnTo>
                      <a:pt x="164" y="244"/>
                    </a:lnTo>
                    <a:lnTo>
                      <a:pt x="142" y="233"/>
                    </a:lnTo>
                    <a:lnTo>
                      <a:pt x="104" y="210"/>
                    </a:lnTo>
                    <a:lnTo>
                      <a:pt x="82" y="186"/>
                    </a:lnTo>
                    <a:lnTo>
                      <a:pt x="56" y="144"/>
                    </a:lnTo>
                    <a:lnTo>
                      <a:pt x="82" y="188"/>
                    </a:lnTo>
                    <a:lnTo>
                      <a:pt x="66" y="205"/>
                    </a:lnTo>
                    <a:lnTo>
                      <a:pt x="54" y="219"/>
                    </a:lnTo>
                    <a:lnTo>
                      <a:pt x="33" y="205"/>
                    </a:lnTo>
                    <a:lnTo>
                      <a:pt x="17" y="186"/>
                    </a:lnTo>
                    <a:lnTo>
                      <a:pt x="6" y="154"/>
                    </a:lnTo>
                    <a:lnTo>
                      <a:pt x="1" y="122"/>
                    </a:lnTo>
                    <a:lnTo>
                      <a:pt x="0" y="102"/>
                    </a:lnTo>
                    <a:lnTo>
                      <a:pt x="1" y="81"/>
                    </a:lnTo>
                    <a:lnTo>
                      <a:pt x="10" y="53"/>
                    </a:lnTo>
                    <a:lnTo>
                      <a:pt x="11" y="51"/>
                    </a:lnTo>
                    <a:lnTo>
                      <a:pt x="17" y="43"/>
                    </a:lnTo>
                    <a:lnTo>
                      <a:pt x="23" y="41"/>
                    </a:lnTo>
                    <a:lnTo>
                      <a:pt x="40" y="35"/>
                    </a:lnTo>
                    <a:lnTo>
                      <a:pt x="67" y="33"/>
                    </a:lnTo>
                    <a:lnTo>
                      <a:pt x="95" y="36"/>
                    </a:lnTo>
                    <a:lnTo>
                      <a:pt x="126" y="53"/>
                    </a:lnTo>
                    <a:lnTo>
                      <a:pt x="138" y="64"/>
                    </a:lnTo>
                    <a:lnTo>
                      <a:pt x="146" y="76"/>
                    </a:lnTo>
                    <a:lnTo>
                      <a:pt x="151" y="89"/>
                    </a:lnTo>
                    <a:lnTo>
                      <a:pt x="153" y="112"/>
                    </a:lnTo>
                    <a:lnTo>
                      <a:pt x="151" y="119"/>
                    </a:lnTo>
                    <a:lnTo>
                      <a:pt x="174" y="133"/>
                    </a:lnTo>
                    <a:lnTo>
                      <a:pt x="186" y="144"/>
                    </a:lnTo>
                    <a:lnTo>
                      <a:pt x="199" y="125"/>
                    </a:lnTo>
                    <a:lnTo>
                      <a:pt x="215" y="113"/>
                    </a:lnTo>
                    <a:lnTo>
                      <a:pt x="238" y="101"/>
                    </a:lnTo>
                    <a:lnTo>
                      <a:pt x="244" y="68"/>
                    </a:lnTo>
                    <a:lnTo>
                      <a:pt x="251" y="47"/>
                    </a:lnTo>
                    <a:lnTo>
                      <a:pt x="255" y="36"/>
                    </a:lnTo>
                    <a:lnTo>
                      <a:pt x="257" y="31"/>
                    </a:lnTo>
                    <a:lnTo>
                      <a:pt x="261" y="26"/>
                    </a:lnTo>
                    <a:lnTo>
                      <a:pt x="265" y="21"/>
                    </a:lnTo>
                    <a:lnTo>
                      <a:pt x="274" y="15"/>
                    </a:lnTo>
                    <a:lnTo>
                      <a:pt x="291" y="6"/>
                    </a:lnTo>
                    <a:lnTo>
                      <a:pt x="303" y="1"/>
                    </a:lnTo>
                    <a:lnTo>
                      <a:pt x="314" y="0"/>
                    </a:lnTo>
                    <a:lnTo>
                      <a:pt x="331" y="1"/>
                    </a:lnTo>
                    <a:lnTo>
                      <a:pt x="350" y="7"/>
                    </a:lnTo>
                    <a:lnTo>
                      <a:pt x="363" y="20"/>
                    </a:lnTo>
                    <a:lnTo>
                      <a:pt x="374" y="36"/>
                    </a:lnTo>
                    <a:lnTo>
                      <a:pt x="375" y="59"/>
                    </a:lnTo>
                    <a:lnTo>
                      <a:pt x="367" y="78"/>
                    </a:lnTo>
                    <a:lnTo>
                      <a:pt x="344" y="102"/>
                    </a:lnTo>
                    <a:lnTo>
                      <a:pt x="329" y="11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01" name="Freeform 543"/>
              <p:cNvSpPr>
                <a:spLocks/>
              </p:cNvSpPr>
              <p:nvPr/>
            </p:nvSpPr>
            <p:spPr bwMode="auto">
              <a:xfrm>
                <a:off x="3694" y="3022"/>
                <a:ext cx="126" cy="119"/>
              </a:xfrm>
              <a:custGeom>
                <a:avLst/>
                <a:gdLst>
                  <a:gd name="T0" fmla="*/ 2 w 379"/>
                  <a:gd name="T1" fmla="*/ 4 h 357"/>
                  <a:gd name="T2" fmla="*/ 2 w 379"/>
                  <a:gd name="T3" fmla="*/ 4 h 357"/>
                  <a:gd name="T4" fmla="*/ 3 w 379"/>
                  <a:gd name="T5" fmla="*/ 4 h 357"/>
                  <a:gd name="T6" fmla="*/ 4 w 379"/>
                  <a:gd name="T7" fmla="*/ 3 h 357"/>
                  <a:gd name="T8" fmla="*/ 4 w 379"/>
                  <a:gd name="T9" fmla="*/ 3 h 357"/>
                  <a:gd name="T10" fmla="*/ 5 w 379"/>
                  <a:gd name="T11" fmla="*/ 3 h 357"/>
                  <a:gd name="T12" fmla="*/ 5 w 379"/>
                  <a:gd name="T13" fmla="*/ 3 h 357"/>
                  <a:gd name="T14" fmla="*/ 4 w 379"/>
                  <a:gd name="T15" fmla="*/ 2 h 357"/>
                  <a:gd name="T16" fmla="*/ 4 w 379"/>
                  <a:gd name="T17" fmla="*/ 2 h 357"/>
                  <a:gd name="T18" fmla="*/ 4 w 379"/>
                  <a:gd name="T19" fmla="*/ 2 h 357"/>
                  <a:gd name="T20" fmla="*/ 4 w 379"/>
                  <a:gd name="T21" fmla="*/ 1 h 357"/>
                  <a:gd name="T22" fmla="*/ 4 w 379"/>
                  <a:gd name="T23" fmla="*/ 1 h 357"/>
                  <a:gd name="T24" fmla="*/ 4 w 379"/>
                  <a:gd name="T25" fmla="*/ 1 h 357"/>
                  <a:gd name="T26" fmla="*/ 4 w 379"/>
                  <a:gd name="T27" fmla="*/ 0 h 357"/>
                  <a:gd name="T28" fmla="*/ 4 w 379"/>
                  <a:gd name="T29" fmla="*/ 0 h 357"/>
                  <a:gd name="T30" fmla="*/ 4 w 379"/>
                  <a:gd name="T31" fmla="*/ 0 h 357"/>
                  <a:gd name="T32" fmla="*/ 3 w 379"/>
                  <a:gd name="T33" fmla="*/ 0 h 357"/>
                  <a:gd name="T34" fmla="*/ 3 w 379"/>
                  <a:gd name="T35" fmla="*/ 0 h 357"/>
                  <a:gd name="T36" fmla="*/ 3 w 379"/>
                  <a:gd name="T37" fmla="*/ 1 h 357"/>
                  <a:gd name="T38" fmla="*/ 3 w 379"/>
                  <a:gd name="T39" fmla="*/ 1 h 357"/>
                  <a:gd name="T40" fmla="*/ 3 w 379"/>
                  <a:gd name="T41" fmla="*/ 1 h 357"/>
                  <a:gd name="T42" fmla="*/ 2 w 379"/>
                  <a:gd name="T43" fmla="*/ 2 h 357"/>
                  <a:gd name="T44" fmla="*/ 2 w 379"/>
                  <a:gd name="T45" fmla="*/ 2 h 357"/>
                  <a:gd name="T46" fmla="*/ 2 w 379"/>
                  <a:gd name="T47" fmla="*/ 2 h 357"/>
                  <a:gd name="T48" fmla="*/ 2 w 379"/>
                  <a:gd name="T49" fmla="*/ 2 h 357"/>
                  <a:gd name="T50" fmla="*/ 1 w 379"/>
                  <a:gd name="T51" fmla="*/ 1 h 357"/>
                  <a:gd name="T52" fmla="*/ 1 w 379"/>
                  <a:gd name="T53" fmla="*/ 1 h 357"/>
                  <a:gd name="T54" fmla="*/ 0 w 379"/>
                  <a:gd name="T55" fmla="*/ 0 h 357"/>
                  <a:gd name="T56" fmla="*/ 1 w 379"/>
                  <a:gd name="T57" fmla="*/ 1 h 357"/>
                  <a:gd name="T58" fmla="*/ 0 w 379"/>
                  <a:gd name="T59" fmla="*/ 1 h 357"/>
                  <a:gd name="T60" fmla="*/ 0 w 379"/>
                  <a:gd name="T61" fmla="*/ 1 h 357"/>
                  <a:gd name="T62" fmla="*/ 0 w 379"/>
                  <a:gd name="T63" fmla="*/ 1 h 357"/>
                  <a:gd name="T64" fmla="*/ 0 w 379"/>
                  <a:gd name="T65" fmla="*/ 2 h 357"/>
                  <a:gd name="T66" fmla="*/ 0 w 379"/>
                  <a:gd name="T67" fmla="*/ 2 h 357"/>
                  <a:gd name="T68" fmla="*/ 0 w 379"/>
                  <a:gd name="T69" fmla="*/ 3 h 357"/>
                  <a:gd name="T70" fmla="*/ 0 w 379"/>
                  <a:gd name="T71" fmla="*/ 3 h 357"/>
                  <a:gd name="T72" fmla="*/ 0 w 379"/>
                  <a:gd name="T73" fmla="*/ 3 h 357"/>
                  <a:gd name="T74" fmla="*/ 1 w 379"/>
                  <a:gd name="T75" fmla="*/ 4 h 357"/>
                  <a:gd name="T76" fmla="*/ 1 w 379"/>
                  <a:gd name="T77" fmla="*/ 4 h 357"/>
                  <a:gd name="T78" fmla="*/ 1 w 379"/>
                  <a:gd name="T79" fmla="*/ 4 h 357"/>
                  <a:gd name="T80" fmla="*/ 1 w 379"/>
                  <a:gd name="T81" fmla="*/ 4 h 357"/>
                  <a:gd name="T82" fmla="*/ 2 w 379"/>
                  <a:gd name="T83" fmla="*/ 4 h 357"/>
                  <a:gd name="T84" fmla="*/ 2 w 379"/>
                  <a:gd name="T85" fmla="*/ 4 h 357"/>
                  <a:gd name="T86" fmla="*/ 2 w 379"/>
                  <a:gd name="T87" fmla="*/ 4 h 3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79"/>
                  <a:gd name="T133" fmla="*/ 0 h 357"/>
                  <a:gd name="T134" fmla="*/ 379 w 379"/>
                  <a:gd name="T135" fmla="*/ 357 h 35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79" h="357">
                    <a:moveTo>
                      <a:pt x="159" y="357"/>
                    </a:moveTo>
                    <a:lnTo>
                      <a:pt x="196" y="331"/>
                    </a:lnTo>
                    <a:lnTo>
                      <a:pt x="239" y="303"/>
                    </a:lnTo>
                    <a:lnTo>
                      <a:pt x="341" y="255"/>
                    </a:lnTo>
                    <a:lnTo>
                      <a:pt x="365" y="240"/>
                    </a:lnTo>
                    <a:lnTo>
                      <a:pt x="379" y="227"/>
                    </a:lnTo>
                    <a:lnTo>
                      <a:pt x="369" y="206"/>
                    </a:lnTo>
                    <a:lnTo>
                      <a:pt x="312" y="152"/>
                    </a:lnTo>
                    <a:lnTo>
                      <a:pt x="286" y="140"/>
                    </a:lnTo>
                    <a:lnTo>
                      <a:pt x="312" y="152"/>
                    </a:lnTo>
                    <a:lnTo>
                      <a:pt x="313" y="99"/>
                    </a:lnTo>
                    <a:lnTo>
                      <a:pt x="316" y="88"/>
                    </a:lnTo>
                    <a:lnTo>
                      <a:pt x="321" y="83"/>
                    </a:lnTo>
                    <a:lnTo>
                      <a:pt x="291" y="3"/>
                    </a:lnTo>
                    <a:lnTo>
                      <a:pt x="289" y="0"/>
                    </a:lnTo>
                    <a:lnTo>
                      <a:pt x="290" y="0"/>
                    </a:lnTo>
                    <a:lnTo>
                      <a:pt x="276" y="10"/>
                    </a:lnTo>
                    <a:lnTo>
                      <a:pt x="266" y="30"/>
                    </a:lnTo>
                    <a:lnTo>
                      <a:pt x="260" y="43"/>
                    </a:lnTo>
                    <a:lnTo>
                      <a:pt x="245" y="75"/>
                    </a:lnTo>
                    <a:lnTo>
                      <a:pt x="212" y="110"/>
                    </a:lnTo>
                    <a:lnTo>
                      <a:pt x="180" y="127"/>
                    </a:lnTo>
                    <a:lnTo>
                      <a:pt x="159" y="135"/>
                    </a:lnTo>
                    <a:lnTo>
                      <a:pt x="145" y="139"/>
                    </a:lnTo>
                    <a:lnTo>
                      <a:pt x="125" y="133"/>
                    </a:lnTo>
                    <a:lnTo>
                      <a:pt x="65" y="99"/>
                    </a:lnTo>
                    <a:lnTo>
                      <a:pt x="42" y="75"/>
                    </a:lnTo>
                    <a:lnTo>
                      <a:pt x="16" y="33"/>
                    </a:lnTo>
                    <a:lnTo>
                      <a:pt x="42" y="76"/>
                    </a:lnTo>
                    <a:lnTo>
                      <a:pt x="27" y="94"/>
                    </a:lnTo>
                    <a:lnTo>
                      <a:pt x="14" y="108"/>
                    </a:lnTo>
                    <a:lnTo>
                      <a:pt x="14" y="109"/>
                    </a:lnTo>
                    <a:lnTo>
                      <a:pt x="4" y="149"/>
                    </a:lnTo>
                    <a:lnTo>
                      <a:pt x="0" y="182"/>
                    </a:lnTo>
                    <a:lnTo>
                      <a:pt x="4" y="215"/>
                    </a:lnTo>
                    <a:lnTo>
                      <a:pt x="12" y="247"/>
                    </a:lnTo>
                    <a:lnTo>
                      <a:pt x="29" y="280"/>
                    </a:lnTo>
                    <a:lnTo>
                      <a:pt x="53" y="305"/>
                    </a:lnTo>
                    <a:lnTo>
                      <a:pt x="74" y="312"/>
                    </a:lnTo>
                    <a:lnTo>
                      <a:pt x="101" y="320"/>
                    </a:lnTo>
                    <a:lnTo>
                      <a:pt x="113" y="324"/>
                    </a:lnTo>
                    <a:lnTo>
                      <a:pt x="126" y="331"/>
                    </a:lnTo>
                    <a:lnTo>
                      <a:pt x="157" y="356"/>
                    </a:lnTo>
                    <a:lnTo>
                      <a:pt x="159" y="35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02" name="Freeform 544"/>
              <p:cNvSpPr>
                <a:spLocks/>
              </p:cNvSpPr>
              <p:nvPr/>
            </p:nvSpPr>
            <p:spPr bwMode="auto">
              <a:xfrm>
                <a:off x="3708" y="3124"/>
                <a:ext cx="71" cy="63"/>
              </a:xfrm>
              <a:custGeom>
                <a:avLst/>
                <a:gdLst>
                  <a:gd name="T0" fmla="*/ 0 w 214"/>
                  <a:gd name="T1" fmla="*/ 0 h 188"/>
                  <a:gd name="T2" fmla="*/ 0 w 214"/>
                  <a:gd name="T3" fmla="*/ 0 h 188"/>
                  <a:gd name="T4" fmla="*/ 1 w 214"/>
                  <a:gd name="T5" fmla="*/ 0 h 188"/>
                  <a:gd name="T6" fmla="*/ 1 w 214"/>
                  <a:gd name="T7" fmla="*/ 0 h 188"/>
                  <a:gd name="T8" fmla="*/ 1 w 214"/>
                  <a:gd name="T9" fmla="*/ 0 h 188"/>
                  <a:gd name="T10" fmla="*/ 1 w 214"/>
                  <a:gd name="T11" fmla="*/ 1 h 188"/>
                  <a:gd name="T12" fmla="*/ 1 w 214"/>
                  <a:gd name="T13" fmla="*/ 1 h 188"/>
                  <a:gd name="T14" fmla="*/ 1 w 214"/>
                  <a:gd name="T15" fmla="*/ 1 h 188"/>
                  <a:gd name="T16" fmla="*/ 2 w 214"/>
                  <a:gd name="T17" fmla="*/ 1 h 188"/>
                  <a:gd name="T18" fmla="*/ 2 w 214"/>
                  <a:gd name="T19" fmla="*/ 1 h 188"/>
                  <a:gd name="T20" fmla="*/ 2 w 214"/>
                  <a:gd name="T21" fmla="*/ 1 h 188"/>
                  <a:gd name="T22" fmla="*/ 3 w 214"/>
                  <a:gd name="T23" fmla="*/ 1 h 188"/>
                  <a:gd name="T24" fmla="*/ 3 w 214"/>
                  <a:gd name="T25" fmla="*/ 1 h 188"/>
                  <a:gd name="T26" fmla="*/ 3 w 214"/>
                  <a:gd name="T27" fmla="*/ 2 h 188"/>
                  <a:gd name="T28" fmla="*/ 3 w 214"/>
                  <a:gd name="T29" fmla="*/ 2 h 188"/>
                  <a:gd name="T30" fmla="*/ 3 w 214"/>
                  <a:gd name="T31" fmla="*/ 2 h 188"/>
                  <a:gd name="T32" fmla="*/ 3 w 214"/>
                  <a:gd name="T33" fmla="*/ 2 h 188"/>
                  <a:gd name="T34" fmla="*/ 2 w 214"/>
                  <a:gd name="T35" fmla="*/ 2 h 188"/>
                  <a:gd name="T36" fmla="*/ 1 w 214"/>
                  <a:gd name="T37" fmla="*/ 2 h 188"/>
                  <a:gd name="T38" fmla="*/ 1 w 214"/>
                  <a:gd name="T39" fmla="*/ 2 h 188"/>
                  <a:gd name="T40" fmla="*/ 1 w 214"/>
                  <a:gd name="T41" fmla="*/ 2 h 188"/>
                  <a:gd name="T42" fmla="*/ 1 w 214"/>
                  <a:gd name="T43" fmla="*/ 2 h 188"/>
                  <a:gd name="T44" fmla="*/ 0 w 214"/>
                  <a:gd name="T45" fmla="*/ 1 h 188"/>
                  <a:gd name="T46" fmla="*/ 0 w 214"/>
                  <a:gd name="T47" fmla="*/ 1 h 188"/>
                  <a:gd name="T48" fmla="*/ 0 w 214"/>
                  <a:gd name="T49" fmla="*/ 1 h 188"/>
                  <a:gd name="T50" fmla="*/ 0 w 214"/>
                  <a:gd name="T51" fmla="*/ 0 h 188"/>
                  <a:gd name="T52" fmla="*/ 0 w 214"/>
                  <a:gd name="T53" fmla="*/ 0 h 188"/>
                  <a:gd name="T54" fmla="*/ 0 w 214"/>
                  <a:gd name="T55" fmla="*/ 0 h 188"/>
                  <a:gd name="T56" fmla="*/ 0 w 214"/>
                  <a:gd name="T57" fmla="*/ 0 h 188"/>
                  <a:gd name="T58" fmla="*/ 0 w 214"/>
                  <a:gd name="T59" fmla="*/ 0 h 18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214"/>
                  <a:gd name="T91" fmla="*/ 0 h 188"/>
                  <a:gd name="T92" fmla="*/ 214 w 214"/>
                  <a:gd name="T93" fmla="*/ 188 h 18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214" h="188">
                    <a:moveTo>
                      <a:pt x="13" y="0"/>
                    </a:moveTo>
                    <a:lnTo>
                      <a:pt x="34" y="8"/>
                    </a:lnTo>
                    <a:lnTo>
                      <a:pt x="62" y="16"/>
                    </a:lnTo>
                    <a:lnTo>
                      <a:pt x="73" y="19"/>
                    </a:lnTo>
                    <a:lnTo>
                      <a:pt x="86" y="26"/>
                    </a:lnTo>
                    <a:lnTo>
                      <a:pt x="117" y="51"/>
                    </a:lnTo>
                    <a:lnTo>
                      <a:pt x="119" y="52"/>
                    </a:lnTo>
                    <a:lnTo>
                      <a:pt x="119" y="51"/>
                    </a:lnTo>
                    <a:lnTo>
                      <a:pt x="129" y="61"/>
                    </a:lnTo>
                    <a:lnTo>
                      <a:pt x="153" y="82"/>
                    </a:lnTo>
                    <a:lnTo>
                      <a:pt x="170" y="86"/>
                    </a:lnTo>
                    <a:lnTo>
                      <a:pt x="206" y="85"/>
                    </a:lnTo>
                    <a:lnTo>
                      <a:pt x="206" y="117"/>
                    </a:lnTo>
                    <a:lnTo>
                      <a:pt x="209" y="150"/>
                    </a:lnTo>
                    <a:lnTo>
                      <a:pt x="209" y="151"/>
                    </a:lnTo>
                    <a:lnTo>
                      <a:pt x="214" y="186"/>
                    </a:lnTo>
                    <a:lnTo>
                      <a:pt x="214" y="188"/>
                    </a:lnTo>
                    <a:lnTo>
                      <a:pt x="159" y="181"/>
                    </a:lnTo>
                    <a:lnTo>
                      <a:pt x="118" y="173"/>
                    </a:lnTo>
                    <a:lnTo>
                      <a:pt x="95" y="168"/>
                    </a:lnTo>
                    <a:lnTo>
                      <a:pt x="77" y="157"/>
                    </a:lnTo>
                    <a:lnTo>
                      <a:pt x="67" y="146"/>
                    </a:lnTo>
                    <a:lnTo>
                      <a:pt x="40" y="104"/>
                    </a:lnTo>
                    <a:lnTo>
                      <a:pt x="27" y="70"/>
                    </a:lnTo>
                    <a:lnTo>
                      <a:pt x="13" y="54"/>
                    </a:lnTo>
                    <a:lnTo>
                      <a:pt x="3" y="27"/>
                    </a:lnTo>
                    <a:lnTo>
                      <a:pt x="0" y="12"/>
                    </a:lnTo>
                    <a:lnTo>
                      <a:pt x="3" y="1"/>
                    </a:lnTo>
                    <a:lnTo>
                      <a:pt x="8" y="0"/>
                    </a:lnTo>
                    <a:lnTo>
                      <a:pt x="13"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03" name="Freeform 545"/>
              <p:cNvSpPr>
                <a:spLocks/>
              </p:cNvSpPr>
              <p:nvPr/>
            </p:nvSpPr>
            <p:spPr bwMode="auto">
              <a:xfrm>
                <a:off x="2340" y="3188"/>
                <a:ext cx="230" cy="558"/>
              </a:xfrm>
              <a:custGeom>
                <a:avLst/>
                <a:gdLst>
                  <a:gd name="T0" fmla="*/ 8 w 690"/>
                  <a:gd name="T1" fmla="*/ 14 h 1672"/>
                  <a:gd name="T2" fmla="*/ 8 w 690"/>
                  <a:gd name="T3" fmla="*/ 20 h 1672"/>
                  <a:gd name="T4" fmla="*/ 5 w 690"/>
                  <a:gd name="T5" fmla="*/ 21 h 1672"/>
                  <a:gd name="T6" fmla="*/ 5 w 690"/>
                  <a:gd name="T7" fmla="*/ 20 h 1672"/>
                  <a:gd name="T8" fmla="*/ 5 w 690"/>
                  <a:gd name="T9" fmla="*/ 19 h 1672"/>
                  <a:gd name="T10" fmla="*/ 5 w 690"/>
                  <a:gd name="T11" fmla="*/ 16 h 1672"/>
                  <a:gd name="T12" fmla="*/ 5 w 690"/>
                  <a:gd name="T13" fmla="*/ 15 h 1672"/>
                  <a:gd name="T14" fmla="*/ 5 w 690"/>
                  <a:gd name="T15" fmla="*/ 14 h 1672"/>
                  <a:gd name="T16" fmla="*/ 5 w 690"/>
                  <a:gd name="T17" fmla="*/ 13 h 1672"/>
                  <a:gd name="T18" fmla="*/ 5 w 690"/>
                  <a:gd name="T19" fmla="*/ 12 h 1672"/>
                  <a:gd name="T20" fmla="*/ 5 w 690"/>
                  <a:gd name="T21" fmla="*/ 11 h 1672"/>
                  <a:gd name="T22" fmla="*/ 5 w 690"/>
                  <a:gd name="T23" fmla="*/ 8 h 1672"/>
                  <a:gd name="T24" fmla="*/ 5 w 690"/>
                  <a:gd name="T25" fmla="*/ 6 h 1672"/>
                  <a:gd name="T26" fmla="*/ 5 w 690"/>
                  <a:gd name="T27" fmla="*/ 5 h 1672"/>
                  <a:gd name="T28" fmla="*/ 4 w 690"/>
                  <a:gd name="T29" fmla="*/ 5 h 1672"/>
                  <a:gd name="T30" fmla="*/ 4 w 690"/>
                  <a:gd name="T31" fmla="*/ 6 h 1672"/>
                  <a:gd name="T32" fmla="*/ 4 w 690"/>
                  <a:gd name="T33" fmla="*/ 8 h 1672"/>
                  <a:gd name="T34" fmla="*/ 4 w 690"/>
                  <a:gd name="T35" fmla="*/ 9 h 1672"/>
                  <a:gd name="T36" fmla="*/ 4 w 690"/>
                  <a:gd name="T37" fmla="*/ 11 h 1672"/>
                  <a:gd name="T38" fmla="*/ 4 w 690"/>
                  <a:gd name="T39" fmla="*/ 12 h 1672"/>
                  <a:gd name="T40" fmla="*/ 3 w 690"/>
                  <a:gd name="T41" fmla="*/ 12 h 1672"/>
                  <a:gd name="T42" fmla="*/ 3 w 690"/>
                  <a:gd name="T43" fmla="*/ 19 h 1672"/>
                  <a:gd name="T44" fmla="*/ 3 w 690"/>
                  <a:gd name="T45" fmla="*/ 20 h 1672"/>
                  <a:gd name="T46" fmla="*/ 3 w 690"/>
                  <a:gd name="T47" fmla="*/ 20 h 1672"/>
                  <a:gd name="T48" fmla="*/ 2 w 690"/>
                  <a:gd name="T49" fmla="*/ 20 h 1672"/>
                  <a:gd name="T50" fmla="*/ 2 w 690"/>
                  <a:gd name="T51" fmla="*/ 19 h 1672"/>
                  <a:gd name="T52" fmla="*/ 1 w 690"/>
                  <a:gd name="T53" fmla="*/ 19 h 1672"/>
                  <a:gd name="T54" fmla="*/ 1 w 690"/>
                  <a:gd name="T55" fmla="*/ 20 h 1672"/>
                  <a:gd name="T56" fmla="*/ 1 w 690"/>
                  <a:gd name="T57" fmla="*/ 20 h 1672"/>
                  <a:gd name="T58" fmla="*/ 1 w 690"/>
                  <a:gd name="T59" fmla="*/ 20 h 1672"/>
                  <a:gd name="T60" fmla="*/ 0 w 690"/>
                  <a:gd name="T61" fmla="*/ 19 h 1672"/>
                  <a:gd name="T62" fmla="*/ 0 w 690"/>
                  <a:gd name="T63" fmla="*/ 18 h 1672"/>
                  <a:gd name="T64" fmla="*/ 0 w 690"/>
                  <a:gd name="T65" fmla="*/ 16 h 1672"/>
                  <a:gd name="T66" fmla="*/ 0 w 690"/>
                  <a:gd name="T67" fmla="*/ 13 h 1672"/>
                  <a:gd name="T68" fmla="*/ 0 w 690"/>
                  <a:gd name="T69" fmla="*/ 11 h 1672"/>
                  <a:gd name="T70" fmla="*/ 0 w 690"/>
                  <a:gd name="T71" fmla="*/ 9 h 1672"/>
                  <a:gd name="T72" fmla="*/ 0 w 690"/>
                  <a:gd name="T73" fmla="*/ 6 h 1672"/>
                  <a:gd name="T74" fmla="*/ 0 w 690"/>
                  <a:gd name="T75" fmla="*/ 2 h 1672"/>
                  <a:gd name="T76" fmla="*/ 0 w 690"/>
                  <a:gd name="T77" fmla="*/ 0 h 1672"/>
                  <a:gd name="T78" fmla="*/ 2 w 690"/>
                  <a:gd name="T79" fmla="*/ 1 h 1672"/>
                  <a:gd name="T80" fmla="*/ 4 w 690"/>
                  <a:gd name="T81" fmla="*/ 1 h 1672"/>
                  <a:gd name="T82" fmla="*/ 5 w 690"/>
                  <a:gd name="T83" fmla="*/ 0 h 1672"/>
                  <a:gd name="T84" fmla="*/ 7 w 690"/>
                  <a:gd name="T85" fmla="*/ 0 h 1672"/>
                  <a:gd name="T86" fmla="*/ 8 w 690"/>
                  <a:gd name="T87" fmla="*/ 0 h 1672"/>
                  <a:gd name="T88" fmla="*/ 8 w 690"/>
                  <a:gd name="T89" fmla="*/ 1 h 1672"/>
                  <a:gd name="T90" fmla="*/ 8 w 690"/>
                  <a:gd name="T91" fmla="*/ 2 h 1672"/>
                  <a:gd name="T92" fmla="*/ 9 w 690"/>
                  <a:gd name="T93" fmla="*/ 3 h 1672"/>
                  <a:gd name="T94" fmla="*/ 8 w 690"/>
                  <a:gd name="T95" fmla="*/ 5 h 1672"/>
                  <a:gd name="T96" fmla="*/ 8 w 690"/>
                  <a:gd name="T97" fmla="*/ 11 h 1672"/>
                  <a:gd name="T98" fmla="*/ 8 w 690"/>
                  <a:gd name="T99" fmla="*/ 12 h 16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90"/>
                  <a:gd name="T151" fmla="*/ 0 h 1672"/>
                  <a:gd name="T152" fmla="*/ 690 w 690"/>
                  <a:gd name="T153" fmla="*/ 1672 h 16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90" h="1672">
                    <a:moveTo>
                      <a:pt x="660" y="1100"/>
                    </a:moveTo>
                    <a:lnTo>
                      <a:pt x="656" y="1151"/>
                    </a:lnTo>
                    <a:lnTo>
                      <a:pt x="624" y="1463"/>
                    </a:lnTo>
                    <a:lnTo>
                      <a:pt x="618" y="1584"/>
                    </a:lnTo>
                    <a:lnTo>
                      <a:pt x="397" y="1670"/>
                    </a:lnTo>
                    <a:lnTo>
                      <a:pt x="389" y="1672"/>
                    </a:lnTo>
                    <a:lnTo>
                      <a:pt x="392" y="1638"/>
                    </a:lnTo>
                    <a:lnTo>
                      <a:pt x="392" y="1604"/>
                    </a:lnTo>
                    <a:lnTo>
                      <a:pt x="394" y="1549"/>
                    </a:lnTo>
                    <a:lnTo>
                      <a:pt x="399" y="1505"/>
                    </a:lnTo>
                    <a:lnTo>
                      <a:pt x="397" y="1390"/>
                    </a:lnTo>
                    <a:lnTo>
                      <a:pt x="389" y="1327"/>
                    </a:lnTo>
                    <a:lnTo>
                      <a:pt x="383" y="1283"/>
                    </a:lnTo>
                    <a:lnTo>
                      <a:pt x="378" y="1239"/>
                    </a:lnTo>
                    <a:lnTo>
                      <a:pt x="374" y="1197"/>
                    </a:lnTo>
                    <a:lnTo>
                      <a:pt x="369" y="1150"/>
                    </a:lnTo>
                    <a:lnTo>
                      <a:pt x="369" y="1106"/>
                    </a:lnTo>
                    <a:lnTo>
                      <a:pt x="371" y="1086"/>
                    </a:lnTo>
                    <a:lnTo>
                      <a:pt x="373" y="1054"/>
                    </a:lnTo>
                    <a:lnTo>
                      <a:pt x="383" y="1008"/>
                    </a:lnTo>
                    <a:lnTo>
                      <a:pt x="392" y="973"/>
                    </a:lnTo>
                    <a:lnTo>
                      <a:pt x="399" y="926"/>
                    </a:lnTo>
                    <a:lnTo>
                      <a:pt x="405" y="884"/>
                    </a:lnTo>
                    <a:lnTo>
                      <a:pt x="397" y="615"/>
                    </a:lnTo>
                    <a:lnTo>
                      <a:pt x="392" y="556"/>
                    </a:lnTo>
                    <a:lnTo>
                      <a:pt x="386" y="498"/>
                    </a:lnTo>
                    <a:lnTo>
                      <a:pt x="378" y="461"/>
                    </a:lnTo>
                    <a:lnTo>
                      <a:pt x="370" y="431"/>
                    </a:lnTo>
                    <a:lnTo>
                      <a:pt x="350" y="380"/>
                    </a:lnTo>
                    <a:lnTo>
                      <a:pt x="334" y="412"/>
                    </a:lnTo>
                    <a:lnTo>
                      <a:pt x="324" y="444"/>
                    </a:lnTo>
                    <a:lnTo>
                      <a:pt x="318" y="498"/>
                    </a:lnTo>
                    <a:lnTo>
                      <a:pt x="312" y="560"/>
                    </a:lnTo>
                    <a:lnTo>
                      <a:pt x="308" y="624"/>
                    </a:lnTo>
                    <a:lnTo>
                      <a:pt x="304" y="691"/>
                    </a:lnTo>
                    <a:lnTo>
                      <a:pt x="293" y="767"/>
                    </a:lnTo>
                    <a:lnTo>
                      <a:pt x="287" y="817"/>
                    </a:lnTo>
                    <a:lnTo>
                      <a:pt x="285" y="861"/>
                    </a:lnTo>
                    <a:lnTo>
                      <a:pt x="285" y="908"/>
                    </a:lnTo>
                    <a:lnTo>
                      <a:pt x="284" y="946"/>
                    </a:lnTo>
                    <a:lnTo>
                      <a:pt x="281" y="980"/>
                    </a:lnTo>
                    <a:lnTo>
                      <a:pt x="280" y="1000"/>
                    </a:lnTo>
                    <a:lnTo>
                      <a:pt x="284" y="1186"/>
                    </a:lnTo>
                    <a:lnTo>
                      <a:pt x="247" y="1509"/>
                    </a:lnTo>
                    <a:lnTo>
                      <a:pt x="238" y="1549"/>
                    </a:lnTo>
                    <a:lnTo>
                      <a:pt x="229" y="1604"/>
                    </a:lnTo>
                    <a:lnTo>
                      <a:pt x="224" y="1638"/>
                    </a:lnTo>
                    <a:lnTo>
                      <a:pt x="222" y="1638"/>
                    </a:lnTo>
                    <a:lnTo>
                      <a:pt x="208" y="1615"/>
                    </a:lnTo>
                    <a:lnTo>
                      <a:pt x="193" y="1599"/>
                    </a:lnTo>
                    <a:lnTo>
                      <a:pt x="165" y="1582"/>
                    </a:lnTo>
                    <a:lnTo>
                      <a:pt x="142" y="1574"/>
                    </a:lnTo>
                    <a:lnTo>
                      <a:pt x="118" y="1572"/>
                    </a:lnTo>
                    <a:lnTo>
                      <a:pt x="107" y="1573"/>
                    </a:lnTo>
                    <a:lnTo>
                      <a:pt x="97" y="1574"/>
                    </a:lnTo>
                    <a:lnTo>
                      <a:pt x="90" y="1578"/>
                    </a:lnTo>
                    <a:lnTo>
                      <a:pt x="83" y="1584"/>
                    </a:lnTo>
                    <a:lnTo>
                      <a:pt x="73" y="1594"/>
                    </a:lnTo>
                    <a:lnTo>
                      <a:pt x="64" y="1606"/>
                    </a:lnTo>
                    <a:lnTo>
                      <a:pt x="50" y="1638"/>
                    </a:lnTo>
                    <a:lnTo>
                      <a:pt x="49" y="1638"/>
                    </a:lnTo>
                    <a:lnTo>
                      <a:pt x="34" y="1574"/>
                    </a:lnTo>
                    <a:lnTo>
                      <a:pt x="30" y="1540"/>
                    </a:lnTo>
                    <a:lnTo>
                      <a:pt x="24" y="1449"/>
                    </a:lnTo>
                    <a:lnTo>
                      <a:pt x="15" y="1327"/>
                    </a:lnTo>
                    <a:lnTo>
                      <a:pt x="9" y="1252"/>
                    </a:lnTo>
                    <a:lnTo>
                      <a:pt x="3" y="1132"/>
                    </a:lnTo>
                    <a:lnTo>
                      <a:pt x="0" y="1055"/>
                    </a:lnTo>
                    <a:lnTo>
                      <a:pt x="3" y="949"/>
                    </a:lnTo>
                    <a:lnTo>
                      <a:pt x="9" y="853"/>
                    </a:lnTo>
                    <a:lnTo>
                      <a:pt x="11" y="788"/>
                    </a:lnTo>
                    <a:lnTo>
                      <a:pt x="15" y="711"/>
                    </a:lnTo>
                    <a:lnTo>
                      <a:pt x="9" y="560"/>
                    </a:lnTo>
                    <a:lnTo>
                      <a:pt x="11" y="461"/>
                    </a:lnTo>
                    <a:lnTo>
                      <a:pt x="11" y="235"/>
                    </a:lnTo>
                    <a:lnTo>
                      <a:pt x="17" y="123"/>
                    </a:lnTo>
                    <a:lnTo>
                      <a:pt x="22" y="66"/>
                    </a:lnTo>
                    <a:lnTo>
                      <a:pt x="26" y="25"/>
                    </a:lnTo>
                    <a:lnTo>
                      <a:pt x="69" y="33"/>
                    </a:lnTo>
                    <a:lnTo>
                      <a:pt x="141" y="42"/>
                    </a:lnTo>
                    <a:lnTo>
                      <a:pt x="221" y="44"/>
                    </a:lnTo>
                    <a:lnTo>
                      <a:pt x="304" y="47"/>
                    </a:lnTo>
                    <a:lnTo>
                      <a:pt x="361" y="44"/>
                    </a:lnTo>
                    <a:lnTo>
                      <a:pt x="442" y="38"/>
                    </a:lnTo>
                    <a:lnTo>
                      <a:pt x="512" y="31"/>
                    </a:lnTo>
                    <a:lnTo>
                      <a:pt x="570" y="20"/>
                    </a:lnTo>
                    <a:lnTo>
                      <a:pt x="616" y="13"/>
                    </a:lnTo>
                    <a:lnTo>
                      <a:pt x="666" y="0"/>
                    </a:lnTo>
                    <a:lnTo>
                      <a:pt x="666" y="2"/>
                    </a:lnTo>
                    <a:lnTo>
                      <a:pt x="675" y="57"/>
                    </a:lnTo>
                    <a:lnTo>
                      <a:pt x="681" y="110"/>
                    </a:lnTo>
                    <a:lnTo>
                      <a:pt x="683" y="154"/>
                    </a:lnTo>
                    <a:lnTo>
                      <a:pt x="688" y="218"/>
                    </a:lnTo>
                    <a:lnTo>
                      <a:pt x="690" y="269"/>
                    </a:lnTo>
                    <a:lnTo>
                      <a:pt x="686" y="347"/>
                    </a:lnTo>
                    <a:lnTo>
                      <a:pt x="679" y="415"/>
                    </a:lnTo>
                    <a:lnTo>
                      <a:pt x="671" y="495"/>
                    </a:lnTo>
                    <a:lnTo>
                      <a:pt x="657" y="877"/>
                    </a:lnTo>
                    <a:lnTo>
                      <a:pt x="641" y="980"/>
                    </a:lnTo>
                    <a:lnTo>
                      <a:pt x="663" y="993"/>
                    </a:lnTo>
                    <a:lnTo>
                      <a:pt x="660" y="110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04" name="Freeform 546"/>
              <p:cNvSpPr>
                <a:spLocks/>
              </p:cNvSpPr>
              <p:nvPr/>
            </p:nvSpPr>
            <p:spPr bwMode="auto">
              <a:xfrm>
                <a:off x="2290" y="2836"/>
                <a:ext cx="359" cy="368"/>
              </a:xfrm>
              <a:custGeom>
                <a:avLst/>
                <a:gdLst>
                  <a:gd name="T0" fmla="*/ 2 w 1076"/>
                  <a:gd name="T1" fmla="*/ 1 h 1105"/>
                  <a:gd name="T2" fmla="*/ 1 w 1076"/>
                  <a:gd name="T3" fmla="*/ 1 h 1105"/>
                  <a:gd name="T4" fmla="*/ 1 w 1076"/>
                  <a:gd name="T5" fmla="*/ 2 h 1105"/>
                  <a:gd name="T6" fmla="*/ 0 w 1076"/>
                  <a:gd name="T7" fmla="*/ 2 h 1105"/>
                  <a:gd name="T8" fmla="*/ 0 w 1076"/>
                  <a:gd name="T9" fmla="*/ 3 h 1105"/>
                  <a:gd name="T10" fmla="*/ 0 w 1076"/>
                  <a:gd name="T11" fmla="*/ 3 h 1105"/>
                  <a:gd name="T12" fmla="*/ 0 w 1076"/>
                  <a:gd name="T13" fmla="*/ 3 h 1105"/>
                  <a:gd name="T14" fmla="*/ 0 w 1076"/>
                  <a:gd name="T15" fmla="*/ 4 h 1105"/>
                  <a:gd name="T16" fmla="*/ 0 w 1076"/>
                  <a:gd name="T17" fmla="*/ 5 h 1105"/>
                  <a:gd name="T18" fmla="*/ 1 w 1076"/>
                  <a:gd name="T19" fmla="*/ 6 h 1105"/>
                  <a:gd name="T20" fmla="*/ 0 w 1076"/>
                  <a:gd name="T21" fmla="*/ 8 h 1105"/>
                  <a:gd name="T22" fmla="*/ 0 w 1076"/>
                  <a:gd name="T23" fmla="*/ 9 h 1105"/>
                  <a:gd name="T24" fmla="*/ 1 w 1076"/>
                  <a:gd name="T25" fmla="*/ 8 h 1105"/>
                  <a:gd name="T26" fmla="*/ 2 w 1076"/>
                  <a:gd name="T27" fmla="*/ 6 h 1105"/>
                  <a:gd name="T28" fmla="*/ 2 w 1076"/>
                  <a:gd name="T29" fmla="*/ 6 h 1105"/>
                  <a:gd name="T30" fmla="*/ 2 w 1076"/>
                  <a:gd name="T31" fmla="*/ 5 h 1105"/>
                  <a:gd name="T32" fmla="*/ 2 w 1076"/>
                  <a:gd name="T33" fmla="*/ 7 h 1105"/>
                  <a:gd name="T34" fmla="*/ 2 w 1076"/>
                  <a:gd name="T35" fmla="*/ 8 h 1105"/>
                  <a:gd name="T36" fmla="*/ 2 w 1076"/>
                  <a:gd name="T37" fmla="*/ 8 h 1105"/>
                  <a:gd name="T38" fmla="*/ 2 w 1076"/>
                  <a:gd name="T39" fmla="*/ 10 h 1105"/>
                  <a:gd name="T40" fmla="*/ 2 w 1076"/>
                  <a:gd name="T41" fmla="*/ 11 h 1105"/>
                  <a:gd name="T42" fmla="*/ 2 w 1076"/>
                  <a:gd name="T43" fmla="*/ 12 h 1105"/>
                  <a:gd name="T44" fmla="*/ 2 w 1076"/>
                  <a:gd name="T45" fmla="*/ 13 h 1105"/>
                  <a:gd name="T46" fmla="*/ 3 w 1076"/>
                  <a:gd name="T47" fmla="*/ 13 h 1105"/>
                  <a:gd name="T48" fmla="*/ 5 w 1076"/>
                  <a:gd name="T49" fmla="*/ 14 h 1105"/>
                  <a:gd name="T50" fmla="*/ 6 w 1076"/>
                  <a:gd name="T51" fmla="*/ 14 h 1105"/>
                  <a:gd name="T52" fmla="*/ 8 w 1076"/>
                  <a:gd name="T53" fmla="*/ 13 h 1105"/>
                  <a:gd name="T54" fmla="*/ 9 w 1076"/>
                  <a:gd name="T55" fmla="*/ 13 h 1105"/>
                  <a:gd name="T56" fmla="*/ 10 w 1076"/>
                  <a:gd name="T57" fmla="*/ 13 h 1105"/>
                  <a:gd name="T58" fmla="*/ 10 w 1076"/>
                  <a:gd name="T59" fmla="*/ 11 h 1105"/>
                  <a:gd name="T60" fmla="*/ 10 w 1076"/>
                  <a:gd name="T61" fmla="*/ 11 h 1105"/>
                  <a:gd name="T62" fmla="*/ 10 w 1076"/>
                  <a:gd name="T63" fmla="*/ 10 h 1105"/>
                  <a:gd name="T64" fmla="*/ 10 w 1076"/>
                  <a:gd name="T65" fmla="*/ 9 h 1105"/>
                  <a:gd name="T66" fmla="*/ 10 w 1076"/>
                  <a:gd name="T67" fmla="*/ 8 h 1105"/>
                  <a:gd name="T68" fmla="*/ 10 w 1076"/>
                  <a:gd name="T69" fmla="*/ 8 h 1105"/>
                  <a:gd name="T70" fmla="*/ 10 w 1076"/>
                  <a:gd name="T71" fmla="*/ 6 h 1105"/>
                  <a:gd name="T72" fmla="*/ 12 w 1076"/>
                  <a:gd name="T73" fmla="*/ 9 h 1105"/>
                  <a:gd name="T74" fmla="*/ 12 w 1076"/>
                  <a:gd name="T75" fmla="*/ 9 h 1105"/>
                  <a:gd name="T76" fmla="*/ 12 w 1076"/>
                  <a:gd name="T77" fmla="*/ 8 h 1105"/>
                  <a:gd name="T78" fmla="*/ 12 w 1076"/>
                  <a:gd name="T79" fmla="*/ 7 h 1105"/>
                  <a:gd name="T80" fmla="*/ 12 w 1076"/>
                  <a:gd name="T81" fmla="*/ 7 h 1105"/>
                  <a:gd name="T82" fmla="*/ 12 w 1076"/>
                  <a:gd name="T83" fmla="*/ 6 h 1105"/>
                  <a:gd name="T84" fmla="*/ 13 w 1076"/>
                  <a:gd name="T85" fmla="*/ 6 h 1105"/>
                  <a:gd name="T86" fmla="*/ 13 w 1076"/>
                  <a:gd name="T87" fmla="*/ 6 h 1105"/>
                  <a:gd name="T88" fmla="*/ 13 w 1076"/>
                  <a:gd name="T89" fmla="*/ 5 h 1105"/>
                  <a:gd name="T90" fmla="*/ 12 w 1076"/>
                  <a:gd name="T91" fmla="*/ 3 h 1105"/>
                  <a:gd name="T92" fmla="*/ 12 w 1076"/>
                  <a:gd name="T93" fmla="*/ 2 h 1105"/>
                  <a:gd name="T94" fmla="*/ 11 w 1076"/>
                  <a:gd name="T95" fmla="*/ 2 h 1105"/>
                  <a:gd name="T96" fmla="*/ 10 w 1076"/>
                  <a:gd name="T97" fmla="*/ 1 h 1105"/>
                  <a:gd name="T98" fmla="*/ 8 w 1076"/>
                  <a:gd name="T99" fmla="*/ 0 h 1105"/>
                  <a:gd name="T100" fmla="*/ 8 w 1076"/>
                  <a:gd name="T101" fmla="*/ 1 h 1105"/>
                  <a:gd name="T102" fmla="*/ 7 w 1076"/>
                  <a:gd name="T103" fmla="*/ 2 h 1105"/>
                  <a:gd name="T104" fmla="*/ 6 w 1076"/>
                  <a:gd name="T105" fmla="*/ 3 h 1105"/>
                  <a:gd name="T106" fmla="*/ 6 w 1076"/>
                  <a:gd name="T107" fmla="*/ 3 h 1105"/>
                  <a:gd name="T108" fmla="*/ 5 w 1076"/>
                  <a:gd name="T109" fmla="*/ 3 h 1105"/>
                  <a:gd name="T110" fmla="*/ 4 w 1076"/>
                  <a:gd name="T111" fmla="*/ 2 h 1105"/>
                  <a:gd name="T112" fmla="*/ 4 w 1076"/>
                  <a:gd name="T113" fmla="*/ 1 h 110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76"/>
                  <a:gd name="T172" fmla="*/ 0 h 1105"/>
                  <a:gd name="T173" fmla="*/ 1076 w 1076"/>
                  <a:gd name="T174" fmla="*/ 1105 h 110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76" h="1105">
                    <a:moveTo>
                      <a:pt x="363" y="0"/>
                    </a:moveTo>
                    <a:lnTo>
                      <a:pt x="152" y="76"/>
                    </a:lnTo>
                    <a:lnTo>
                      <a:pt x="117" y="92"/>
                    </a:lnTo>
                    <a:lnTo>
                      <a:pt x="94" y="105"/>
                    </a:lnTo>
                    <a:lnTo>
                      <a:pt x="70" y="124"/>
                    </a:lnTo>
                    <a:lnTo>
                      <a:pt x="57" y="135"/>
                    </a:lnTo>
                    <a:lnTo>
                      <a:pt x="37" y="158"/>
                    </a:lnTo>
                    <a:lnTo>
                      <a:pt x="24" y="177"/>
                    </a:lnTo>
                    <a:lnTo>
                      <a:pt x="15" y="197"/>
                    </a:lnTo>
                    <a:lnTo>
                      <a:pt x="5" y="224"/>
                    </a:lnTo>
                    <a:lnTo>
                      <a:pt x="0" y="256"/>
                    </a:lnTo>
                    <a:lnTo>
                      <a:pt x="1" y="263"/>
                    </a:lnTo>
                    <a:lnTo>
                      <a:pt x="7" y="272"/>
                    </a:lnTo>
                    <a:lnTo>
                      <a:pt x="13" y="283"/>
                    </a:lnTo>
                    <a:lnTo>
                      <a:pt x="19" y="300"/>
                    </a:lnTo>
                    <a:lnTo>
                      <a:pt x="24" y="320"/>
                    </a:lnTo>
                    <a:lnTo>
                      <a:pt x="29" y="350"/>
                    </a:lnTo>
                    <a:lnTo>
                      <a:pt x="35" y="382"/>
                    </a:lnTo>
                    <a:lnTo>
                      <a:pt x="40" y="467"/>
                    </a:lnTo>
                    <a:lnTo>
                      <a:pt x="42" y="513"/>
                    </a:lnTo>
                    <a:lnTo>
                      <a:pt x="39" y="579"/>
                    </a:lnTo>
                    <a:lnTo>
                      <a:pt x="35" y="619"/>
                    </a:lnTo>
                    <a:lnTo>
                      <a:pt x="27" y="654"/>
                    </a:lnTo>
                    <a:lnTo>
                      <a:pt x="14" y="693"/>
                    </a:lnTo>
                    <a:lnTo>
                      <a:pt x="13" y="694"/>
                    </a:lnTo>
                    <a:lnTo>
                      <a:pt x="60" y="635"/>
                    </a:lnTo>
                    <a:lnTo>
                      <a:pt x="99" y="581"/>
                    </a:lnTo>
                    <a:lnTo>
                      <a:pt x="128" y="524"/>
                    </a:lnTo>
                    <a:lnTo>
                      <a:pt x="140" y="503"/>
                    </a:lnTo>
                    <a:lnTo>
                      <a:pt x="140" y="481"/>
                    </a:lnTo>
                    <a:lnTo>
                      <a:pt x="140" y="470"/>
                    </a:lnTo>
                    <a:lnTo>
                      <a:pt x="140" y="438"/>
                    </a:lnTo>
                    <a:lnTo>
                      <a:pt x="140" y="503"/>
                    </a:lnTo>
                    <a:lnTo>
                      <a:pt x="147" y="534"/>
                    </a:lnTo>
                    <a:lnTo>
                      <a:pt x="166" y="581"/>
                    </a:lnTo>
                    <a:lnTo>
                      <a:pt x="190" y="620"/>
                    </a:lnTo>
                    <a:lnTo>
                      <a:pt x="190" y="630"/>
                    </a:lnTo>
                    <a:lnTo>
                      <a:pt x="187" y="675"/>
                    </a:lnTo>
                    <a:lnTo>
                      <a:pt x="184" y="735"/>
                    </a:lnTo>
                    <a:lnTo>
                      <a:pt x="187" y="782"/>
                    </a:lnTo>
                    <a:lnTo>
                      <a:pt x="191" y="821"/>
                    </a:lnTo>
                    <a:lnTo>
                      <a:pt x="196" y="857"/>
                    </a:lnTo>
                    <a:lnTo>
                      <a:pt x="197" y="891"/>
                    </a:lnTo>
                    <a:lnTo>
                      <a:pt x="196" y="944"/>
                    </a:lnTo>
                    <a:lnTo>
                      <a:pt x="187" y="988"/>
                    </a:lnTo>
                    <a:lnTo>
                      <a:pt x="174" y="1082"/>
                    </a:lnTo>
                    <a:lnTo>
                      <a:pt x="174" y="1084"/>
                    </a:lnTo>
                    <a:lnTo>
                      <a:pt x="218" y="1093"/>
                    </a:lnTo>
                    <a:lnTo>
                      <a:pt x="290" y="1100"/>
                    </a:lnTo>
                    <a:lnTo>
                      <a:pt x="370" y="1102"/>
                    </a:lnTo>
                    <a:lnTo>
                      <a:pt x="454" y="1105"/>
                    </a:lnTo>
                    <a:lnTo>
                      <a:pt x="510" y="1102"/>
                    </a:lnTo>
                    <a:lnTo>
                      <a:pt x="590" y="1097"/>
                    </a:lnTo>
                    <a:lnTo>
                      <a:pt x="661" y="1089"/>
                    </a:lnTo>
                    <a:lnTo>
                      <a:pt x="720" y="1078"/>
                    </a:lnTo>
                    <a:lnTo>
                      <a:pt x="766" y="1072"/>
                    </a:lnTo>
                    <a:lnTo>
                      <a:pt x="814" y="1058"/>
                    </a:lnTo>
                    <a:lnTo>
                      <a:pt x="817" y="1018"/>
                    </a:lnTo>
                    <a:lnTo>
                      <a:pt x="813" y="976"/>
                    </a:lnTo>
                    <a:lnTo>
                      <a:pt x="803" y="932"/>
                    </a:lnTo>
                    <a:lnTo>
                      <a:pt x="797" y="900"/>
                    </a:lnTo>
                    <a:lnTo>
                      <a:pt x="792" y="857"/>
                    </a:lnTo>
                    <a:lnTo>
                      <a:pt x="794" y="824"/>
                    </a:lnTo>
                    <a:lnTo>
                      <a:pt x="797" y="806"/>
                    </a:lnTo>
                    <a:lnTo>
                      <a:pt x="800" y="781"/>
                    </a:lnTo>
                    <a:lnTo>
                      <a:pt x="800" y="760"/>
                    </a:lnTo>
                    <a:lnTo>
                      <a:pt x="800" y="727"/>
                    </a:lnTo>
                    <a:lnTo>
                      <a:pt x="797" y="685"/>
                    </a:lnTo>
                    <a:lnTo>
                      <a:pt x="794" y="654"/>
                    </a:lnTo>
                    <a:lnTo>
                      <a:pt x="792" y="620"/>
                    </a:lnTo>
                    <a:lnTo>
                      <a:pt x="792" y="600"/>
                    </a:lnTo>
                    <a:lnTo>
                      <a:pt x="797" y="490"/>
                    </a:lnTo>
                    <a:lnTo>
                      <a:pt x="935" y="732"/>
                    </a:lnTo>
                    <a:lnTo>
                      <a:pt x="937" y="731"/>
                    </a:lnTo>
                    <a:lnTo>
                      <a:pt x="940" y="718"/>
                    </a:lnTo>
                    <a:lnTo>
                      <a:pt x="946" y="691"/>
                    </a:lnTo>
                    <a:lnTo>
                      <a:pt x="949" y="675"/>
                    </a:lnTo>
                    <a:lnTo>
                      <a:pt x="952" y="632"/>
                    </a:lnTo>
                    <a:lnTo>
                      <a:pt x="956" y="587"/>
                    </a:lnTo>
                    <a:lnTo>
                      <a:pt x="958" y="573"/>
                    </a:lnTo>
                    <a:lnTo>
                      <a:pt x="964" y="556"/>
                    </a:lnTo>
                    <a:lnTo>
                      <a:pt x="973" y="536"/>
                    </a:lnTo>
                    <a:lnTo>
                      <a:pt x="983" y="520"/>
                    </a:lnTo>
                    <a:lnTo>
                      <a:pt x="996" y="504"/>
                    </a:lnTo>
                    <a:lnTo>
                      <a:pt x="1010" y="494"/>
                    </a:lnTo>
                    <a:lnTo>
                      <a:pt x="1025" y="484"/>
                    </a:lnTo>
                    <a:lnTo>
                      <a:pt x="1039" y="476"/>
                    </a:lnTo>
                    <a:lnTo>
                      <a:pt x="1060" y="469"/>
                    </a:lnTo>
                    <a:lnTo>
                      <a:pt x="1076" y="465"/>
                    </a:lnTo>
                    <a:lnTo>
                      <a:pt x="1037" y="373"/>
                    </a:lnTo>
                    <a:lnTo>
                      <a:pt x="1011" y="309"/>
                    </a:lnTo>
                    <a:lnTo>
                      <a:pt x="989" y="264"/>
                    </a:lnTo>
                    <a:lnTo>
                      <a:pt x="961" y="204"/>
                    </a:lnTo>
                    <a:lnTo>
                      <a:pt x="945" y="179"/>
                    </a:lnTo>
                    <a:lnTo>
                      <a:pt x="930" y="159"/>
                    </a:lnTo>
                    <a:lnTo>
                      <a:pt x="891" y="127"/>
                    </a:lnTo>
                    <a:lnTo>
                      <a:pt x="849" y="101"/>
                    </a:lnTo>
                    <a:lnTo>
                      <a:pt x="791" y="73"/>
                    </a:lnTo>
                    <a:lnTo>
                      <a:pt x="645" y="14"/>
                    </a:lnTo>
                    <a:lnTo>
                      <a:pt x="621" y="0"/>
                    </a:lnTo>
                    <a:lnTo>
                      <a:pt x="627" y="94"/>
                    </a:lnTo>
                    <a:lnTo>
                      <a:pt x="615" y="119"/>
                    </a:lnTo>
                    <a:lnTo>
                      <a:pt x="598" y="148"/>
                    </a:lnTo>
                    <a:lnTo>
                      <a:pt x="566" y="194"/>
                    </a:lnTo>
                    <a:lnTo>
                      <a:pt x="544" y="219"/>
                    </a:lnTo>
                    <a:lnTo>
                      <a:pt x="522" y="241"/>
                    </a:lnTo>
                    <a:lnTo>
                      <a:pt x="475" y="292"/>
                    </a:lnTo>
                    <a:lnTo>
                      <a:pt x="447" y="264"/>
                    </a:lnTo>
                    <a:lnTo>
                      <a:pt x="422" y="239"/>
                    </a:lnTo>
                    <a:lnTo>
                      <a:pt x="401" y="214"/>
                    </a:lnTo>
                    <a:lnTo>
                      <a:pt x="389" y="198"/>
                    </a:lnTo>
                    <a:lnTo>
                      <a:pt x="359" y="136"/>
                    </a:lnTo>
                    <a:lnTo>
                      <a:pt x="342" y="88"/>
                    </a:lnTo>
                    <a:lnTo>
                      <a:pt x="332" y="47"/>
                    </a:lnTo>
                    <a:lnTo>
                      <a:pt x="363"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05" name="Freeform 547"/>
              <p:cNvSpPr>
                <a:spLocks/>
              </p:cNvSpPr>
              <p:nvPr/>
            </p:nvSpPr>
            <p:spPr bwMode="auto">
              <a:xfrm>
                <a:off x="2473" y="3716"/>
                <a:ext cx="114" cy="61"/>
              </a:xfrm>
              <a:custGeom>
                <a:avLst/>
                <a:gdLst>
                  <a:gd name="T0" fmla="*/ 3 w 342"/>
                  <a:gd name="T1" fmla="*/ 0 h 184"/>
                  <a:gd name="T2" fmla="*/ 3 w 342"/>
                  <a:gd name="T3" fmla="*/ 0 h 184"/>
                  <a:gd name="T4" fmla="*/ 3 w 342"/>
                  <a:gd name="T5" fmla="*/ 0 h 184"/>
                  <a:gd name="T6" fmla="*/ 3 w 342"/>
                  <a:gd name="T7" fmla="*/ 0 h 184"/>
                  <a:gd name="T8" fmla="*/ 3 w 342"/>
                  <a:gd name="T9" fmla="*/ 1 h 184"/>
                  <a:gd name="T10" fmla="*/ 4 w 342"/>
                  <a:gd name="T11" fmla="*/ 1 h 184"/>
                  <a:gd name="T12" fmla="*/ 4 w 342"/>
                  <a:gd name="T13" fmla="*/ 1 h 184"/>
                  <a:gd name="T14" fmla="*/ 4 w 342"/>
                  <a:gd name="T15" fmla="*/ 1 h 184"/>
                  <a:gd name="T16" fmla="*/ 4 w 342"/>
                  <a:gd name="T17" fmla="*/ 1 h 184"/>
                  <a:gd name="T18" fmla="*/ 4 w 342"/>
                  <a:gd name="T19" fmla="*/ 1 h 184"/>
                  <a:gd name="T20" fmla="*/ 4 w 342"/>
                  <a:gd name="T21" fmla="*/ 2 h 184"/>
                  <a:gd name="T22" fmla="*/ 4 w 342"/>
                  <a:gd name="T23" fmla="*/ 2 h 184"/>
                  <a:gd name="T24" fmla="*/ 3 w 342"/>
                  <a:gd name="T25" fmla="*/ 2 h 184"/>
                  <a:gd name="T26" fmla="*/ 3 w 342"/>
                  <a:gd name="T27" fmla="*/ 2 h 184"/>
                  <a:gd name="T28" fmla="*/ 3 w 342"/>
                  <a:gd name="T29" fmla="*/ 2 h 184"/>
                  <a:gd name="T30" fmla="*/ 3 w 342"/>
                  <a:gd name="T31" fmla="*/ 2 h 184"/>
                  <a:gd name="T32" fmla="*/ 2 w 342"/>
                  <a:gd name="T33" fmla="*/ 2 h 184"/>
                  <a:gd name="T34" fmla="*/ 2 w 342"/>
                  <a:gd name="T35" fmla="*/ 2 h 184"/>
                  <a:gd name="T36" fmla="*/ 1 w 342"/>
                  <a:gd name="T37" fmla="*/ 2 h 184"/>
                  <a:gd name="T38" fmla="*/ 1 w 342"/>
                  <a:gd name="T39" fmla="*/ 2 h 184"/>
                  <a:gd name="T40" fmla="*/ 0 w 342"/>
                  <a:gd name="T41" fmla="*/ 2 h 184"/>
                  <a:gd name="T42" fmla="*/ 0 w 342"/>
                  <a:gd name="T43" fmla="*/ 2 h 184"/>
                  <a:gd name="T44" fmla="*/ 0 w 342"/>
                  <a:gd name="T45" fmla="*/ 2 h 184"/>
                  <a:gd name="T46" fmla="*/ 0 w 342"/>
                  <a:gd name="T47" fmla="*/ 2 h 184"/>
                  <a:gd name="T48" fmla="*/ 0 w 342"/>
                  <a:gd name="T49" fmla="*/ 1 h 184"/>
                  <a:gd name="T50" fmla="*/ 3 w 342"/>
                  <a:gd name="T51" fmla="*/ 0 h 184"/>
                  <a:gd name="T52" fmla="*/ 3 w 342"/>
                  <a:gd name="T53" fmla="*/ 0 h 1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2"/>
                  <a:gd name="T82" fmla="*/ 0 h 184"/>
                  <a:gd name="T83" fmla="*/ 342 w 342"/>
                  <a:gd name="T84" fmla="*/ 184 h 18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2" h="184">
                    <a:moveTo>
                      <a:pt x="221" y="0"/>
                    </a:moveTo>
                    <a:lnTo>
                      <a:pt x="230" y="6"/>
                    </a:lnTo>
                    <a:lnTo>
                      <a:pt x="245" y="16"/>
                    </a:lnTo>
                    <a:lnTo>
                      <a:pt x="259" y="30"/>
                    </a:lnTo>
                    <a:lnTo>
                      <a:pt x="279" y="49"/>
                    </a:lnTo>
                    <a:lnTo>
                      <a:pt x="296" y="62"/>
                    </a:lnTo>
                    <a:lnTo>
                      <a:pt x="319" y="75"/>
                    </a:lnTo>
                    <a:lnTo>
                      <a:pt x="342" y="83"/>
                    </a:lnTo>
                    <a:lnTo>
                      <a:pt x="333" y="96"/>
                    </a:lnTo>
                    <a:lnTo>
                      <a:pt x="323" y="111"/>
                    </a:lnTo>
                    <a:lnTo>
                      <a:pt x="310" y="129"/>
                    </a:lnTo>
                    <a:lnTo>
                      <a:pt x="292" y="161"/>
                    </a:lnTo>
                    <a:lnTo>
                      <a:pt x="279" y="184"/>
                    </a:lnTo>
                    <a:lnTo>
                      <a:pt x="257" y="180"/>
                    </a:lnTo>
                    <a:lnTo>
                      <a:pt x="232" y="172"/>
                    </a:lnTo>
                    <a:lnTo>
                      <a:pt x="208" y="164"/>
                    </a:lnTo>
                    <a:lnTo>
                      <a:pt x="175" y="164"/>
                    </a:lnTo>
                    <a:lnTo>
                      <a:pt x="151" y="167"/>
                    </a:lnTo>
                    <a:lnTo>
                      <a:pt x="115" y="167"/>
                    </a:lnTo>
                    <a:lnTo>
                      <a:pt x="69" y="164"/>
                    </a:lnTo>
                    <a:lnTo>
                      <a:pt x="35" y="161"/>
                    </a:lnTo>
                    <a:lnTo>
                      <a:pt x="20" y="159"/>
                    </a:lnTo>
                    <a:lnTo>
                      <a:pt x="12" y="157"/>
                    </a:lnTo>
                    <a:lnTo>
                      <a:pt x="8" y="150"/>
                    </a:lnTo>
                    <a:lnTo>
                      <a:pt x="0" y="89"/>
                    </a:lnTo>
                    <a:lnTo>
                      <a:pt x="221" y="3"/>
                    </a:lnTo>
                    <a:lnTo>
                      <a:pt x="221"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06" name="Freeform 548"/>
              <p:cNvSpPr>
                <a:spLocks/>
              </p:cNvSpPr>
              <p:nvPr/>
            </p:nvSpPr>
            <p:spPr bwMode="auto">
              <a:xfrm>
                <a:off x="2149" y="3748"/>
                <a:ext cx="27" cy="26"/>
              </a:xfrm>
              <a:custGeom>
                <a:avLst/>
                <a:gdLst>
                  <a:gd name="T0" fmla="*/ 1 w 83"/>
                  <a:gd name="T1" fmla="*/ 1 h 77"/>
                  <a:gd name="T2" fmla="*/ 1 w 83"/>
                  <a:gd name="T3" fmla="*/ 1 h 77"/>
                  <a:gd name="T4" fmla="*/ 1 w 83"/>
                  <a:gd name="T5" fmla="*/ 1 h 77"/>
                  <a:gd name="T6" fmla="*/ 0 w 83"/>
                  <a:gd name="T7" fmla="*/ 1 h 77"/>
                  <a:gd name="T8" fmla="*/ 0 w 83"/>
                  <a:gd name="T9" fmla="*/ 1 h 77"/>
                  <a:gd name="T10" fmla="*/ 0 w 83"/>
                  <a:gd name="T11" fmla="*/ 1 h 77"/>
                  <a:gd name="T12" fmla="*/ 0 w 83"/>
                  <a:gd name="T13" fmla="*/ 1 h 77"/>
                  <a:gd name="T14" fmla="*/ 0 w 83"/>
                  <a:gd name="T15" fmla="*/ 1 h 77"/>
                  <a:gd name="T16" fmla="*/ 0 w 83"/>
                  <a:gd name="T17" fmla="*/ 1 h 77"/>
                  <a:gd name="T18" fmla="*/ 0 w 83"/>
                  <a:gd name="T19" fmla="*/ 1 h 77"/>
                  <a:gd name="T20" fmla="*/ 0 w 83"/>
                  <a:gd name="T21" fmla="*/ 0 h 77"/>
                  <a:gd name="T22" fmla="*/ 0 w 83"/>
                  <a:gd name="T23" fmla="*/ 0 h 77"/>
                  <a:gd name="T24" fmla="*/ 1 w 83"/>
                  <a:gd name="T25" fmla="*/ 0 h 77"/>
                  <a:gd name="T26" fmla="*/ 1 w 83"/>
                  <a:gd name="T27" fmla="*/ 0 h 77"/>
                  <a:gd name="T28" fmla="*/ 1 w 83"/>
                  <a:gd name="T29" fmla="*/ 0 h 77"/>
                  <a:gd name="T30" fmla="*/ 1 w 83"/>
                  <a:gd name="T31" fmla="*/ 0 h 77"/>
                  <a:gd name="T32" fmla="*/ 1 w 83"/>
                  <a:gd name="T33" fmla="*/ 0 h 77"/>
                  <a:gd name="T34" fmla="*/ 1 w 83"/>
                  <a:gd name="T35" fmla="*/ 1 h 77"/>
                  <a:gd name="T36" fmla="*/ 1 w 83"/>
                  <a:gd name="T37" fmla="*/ 1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77"/>
                  <a:gd name="T59" fmla="*/ 83 w 83"/>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77">
                    <a:moveTo>
                      <a:pt x="78" y="55"/>
                    </a:moveTo>
                    <a:lnTo>
                      <a:pt x="73" y="65"/>
                    </a:lnTo>
                    <a:lnTo>
                      <a:pt x="42" y="73"/>
                    </a:lnTo>
                    <a:lnTo>
                      <a:pt x="20" y="77"/>
                    </a:lnTo>
                    <a:lnTo>
                      <a:pt x="10" y="74"/>
                    </a:lnTo>
                    <a:lnTo>
                      <a:pt x="4" y="71"/>
                    </a:lnTo>
                    <a:lnTo>
                      <a:pt x="1" y="65"/>
                    </a:lnTo>
                    <a:lnTo>
                      <a:pt x="0" y="59"/>
                    </a:lnTo>
                    <a:lnTo>
                      <a:pt x="1" y="52"/>
                    </a:lnTo>
                    <a:lnTo>
                      <a:pt x="7" y="45"/>
                    </a:lnTo>
                    <a:lnTo>
                      <a:pt x="12" y="39"/>
                    </a:lnTo>
                    <a:lnTo>
                      <a:pt x="28" y="29"/>
                    </a:lnTo>
                    <a:lnTo>
                      <a:pt x="47" y="20"/>
                    </a:lnTo>
                    <a:lnTo>
                      <a:pt x="67" y="11"/>
                    </a:lnTo>
                    <a:lnTo>
                      <a:pt x="83" y="0"/>
                    </a:lnTo>
                    <a:lnTo>
                      <a:pt x="82" y="18"/>
                    </a:lnTo>
                    <a:lnTo>
                      <a:pt x="80" y="34"/>
                    </a:lnTo>
                    <a:lnTo>
                      <a:pt x="78" y="47"/>
                    </a:lnTo>
                    <a:lnTo>
                      <a:pt x="78" y="5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07" name="Freeform 549"/>
              <p:cNvSpPr>
                <a:spLocks/>
              </p:cNvSpPr>
              <p:nvPr/>
            </p:nvSpPr>
            <p:spPr bwMode="auto">
              <a:xfrm>
                <a:off x="2698" y="3739"/>
                <a:ext cx="46" cy="39"/>
              </a:xfrm>
              <a:custGeom>
                <a:avLst/>
                <a:gdLst>
                  <a:gd name="T0" fmla="*/ 2 w 138"/>
                  <a:gd name="T1" fmla="*/ 1 h 117"/>
                  <a:gd name="T2" fmla="*/ 2 w 138"/>
                  <a:gd name="T3" fmla="*/ 1 h 117"/>
                  <a:gd name="T4" fmla="*/ 2 w 138"/>
                  <a:gd name="T5" fmla="*/ 1 h 117"/>
                  <a:gd name="T6" fmla="*/ 2 w 138"/>
                  <a:gd name="T7" fmla="*/ 1 h 117"/>
                  <a:gd name="T8" fmla="*/ 2 w 138"/>
                  <a:gd name="T9" fmla="*/ 1 h 117"/>
                  <a:gd name="T10" fmla="*/ 1 w 138"/>
                  <a:gd name="T11" fmla="*/ 1 h 117"/>
                  <a:gd name="T12" fmla="*/ 1 w 138"/>
                  <a:gd name="T13" fmla="*/ 1 h 117"/>
                  <a:gd name="T14" fmla="*/ 1 w 138"/>
                  <a:gd name="T15" fmla="*/ 1 h 117"/>
                  <a:gd name="T16" fmla="*/ 1 w 138"/>
                  <a:gd name="T17" fmla="*/ 1 h 117"/>
                  <a:gd name="T18" fmla="*/ 1 w 138"/>
                  <a:gd name="T19" fmla="*/ 1 h 117"/>
                  <a:gd name="T20" fmla="*/ 1 w 138"/>
                  <a:gd name="T21" fmla="*/ 1 h 117"/>
                  <a:gd name="T22" fmla="*/ 0 w 138"/>
                  <a:gd name="T23" fmla="*/ 1 h 117"/>
                  <a:gd name="T24" fmla="*/ 0 w 138"/>
                  <a:gd name="T25" fmla="*/ 1 h 117"/>
                  <a:gd name="T26" fmla="*/ 0 w 138"/>
                  <a:gd name="T27" fmla="*/ 1 h 117"/>
                  <a:gd name="T28" fmla="*/ 0 w 138"/>
                  <a:gd name="T29" fmla="*/ 0 h 117"/>
                  <a:gd name="T30" fmla="*/ 0 w 138"/>
                  <a:gd name="T31" fmla="*/ 0 h 117"/>
                  <a:gd name="T32" fmla="*/ 0 w 138"/>
                  <a:gd name="T33" fmla="*/ 0 h 117"/>
                  <a:gd name="T34" fmla="*/ 0 w 138"/>
                  <a:gd name="T35" fmla="*/ 0 h 117"/>
                  <a:gd name="T36" fmla="*/ 0 w 138"/>
                  <a:gd name="T37" fmla="*/ 0 h 117"/>
                  <a:gd name="T38" fmla="*/ 1 w 138"/>
                  <a:gd name="T39" fmla="*/ 0 h 117"/>
                  <a:gd name="T40" fmla="*/ 1 w 138"/>
                  <a:gd name="T41" fmla="*/ 0 h 117"/>
                  <a:gd name="T42" fmla="*/ 1 w 138"/>
                  <a:gd name="T43" fmla="*/ 0 h 117"/>
                  <a:gd name="T44" fmla="*/ 1 w 138"/>
                  <a:gd name="T45" fmla="*/ 0 h 117"/>
                  <a:gd name="T46" fmla="*/ 1 w 138"/>
                  <a:gd name="T47" fmla="*/ 0 h 117"/>
                  <a:gd name="T48" fmla="*/ 1 w 138"/>
                  <a:gd name="T49" fmla="*/ 0 h 117"/>
                  <a:gd name="T50" fmla="*/ 2 w 138"/>
                  <a:gd name="T51" fmla="*/ 1 h 117"/>
                  <a:gd name="T52" fmla="*/ 2 w 138"/>
                  <a:gd name="T53" fmla="*/ 1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8"/>
                  <a:gd name="T82" fmla="*/ 0 h 117"/>
                  <a:gd name="T83" fmla="*/ 138 w 138"/>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8" h="117">
                    <a:moveTo>
                      <a:pt x="138" y="81"/>
                    </a:moveTo>
                    <a:lnTo>
                      <a:pt x="138" y="91"/>
                    </a:lnTo>
                    <a:lnTo>
                      <a:pt x="135" y="101"/>
                    </a:lnTo>
                    <a:lnTo>
                      <a:pt x="129" y="107"/>
                    </a:lnTo>
                    <a:lnTo>
                      <a:pt x="124" y="111"/>
                    </a:lnTo>
                    <a:lnTo>
                      <a:pt x="106" y="116"/>
                    </a:lnTo>
                    <a:lnTo>
                      <a:pt x="91" y="117"/>
                    </a:lnTo>
                    <a:lnTo>
                      <a:pt x="77" y="117"/>
                    </a:lnTo>
                    <a:lnTo>
                      <a:pt x="67" y="114"/>
                    </a:lnTo>
                    <a:lnTo>
                      <a:pt x="57" y="110"/>
                    </a:lnTo>
                    <a:lnTo>
                      <a:pt x="46" y="103"/>
                    </a:lnTo>
                    <a:lnTo>
                      <a:pt x="33" y="92"/>
                    </a:lnTo>
                    <a:lnTo>
                      <a:pt x="7" y="61"/>
                    </a:lnTo>
                    <a:lnTo>
                      <a:pt x="3" y="50"/>
                    </a:lnTo>
                    <a:lnTo>
                      <a:pt x="0" y="38"/>
                    </a:lnTo>
                    <a:lnTo>
                      <a:pt x="5" y="18"/>
                    </a:lnTo>
                    <a:lnTo>
                      <a:pt x="12" y="9"/>
                    </a:lnTo>
                    <a:lnTo>
                      <a:pt x="23" y="5"/>
                    </a:lnTo>
                    <a:lnTo>
                      <a:pt x="33" y="2"/>
                    </a:lnTo>
                    <a:lnTo>
                      <a:pt x="56" y="0"/>
                    </a:lnTo>
                    <a:lnTo>
                      <a:pt x="72" y="4"/>
                    </a:lnTo>
                    <a:lnTo>
                      <a:pt x="91" y="9"/>
                    </a:lnTo>
                    <a:lnTo>
                      <a:pt x="97" y="26"/>
                    </a:lnTo>
                    <a:lnTo>
                      <a:pt x="99" y="33"/>
                    </a:lnTo>
                    <a:lnTo>
                      <a:pt x="104" y="40"/>
                    </a:lnTo>
                    <a:lnTo>
                      <a:pt x="137" y="80"/>
                    </a:lnTo>
                    <a:lnTo>
                      <a:pt x="138" y="8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08" name="Freeform 550"/>
              <p:cNvSpPr>
                <a:spLocks/>
              </p:cNvSpPr>
              <p:nvPr/>
            </p:nvSpPr>
            <p:spPr bwMode="auto">
              <a:xfrm>
                <a:off x="2573" y="3740"/>
                <a:ext cx="46" cy="42"/>
              </a:xfrm>
              <a:custGeom>
                <a:avLst/>
                <a:gdLst>
                  <a:gd name="T0" fmla="*/ 1 w 137"/>
                  <a:gd name="T1" fmla="*/ 0 h 126"/>
                  <a:gd name="T2" fmla="*/ 1 w 137"/>
                  <a:gd name="T3" fmla="*/ 0 h 126"/>
                  <a:gd name="T4" fmla="*/ 1 w 137"/>
                  <a:gd name="T5" fmla="*/ 0 h 126"/>
                  <a:gd name="T6" fmla="*/ 1 w 137"/>
                  <a:gd name="T7" fmla="*/ 0 h 126"/>
                  <a:gd name="T8" fmla="*/ 1 w 137"/>
                  <a:gd name="T9" fmla="*/ 0 h 126"/>
                  <a:gd name="T10" fmla="*/ 1 w 137"/>
                  <a:gd name="T11" fmla="*/ 0 h 126"/>
                  <a:gd name="T12" fmla="*/ 1 w 137"/>
                  <a:gd name="T13" fmla="*/ 0 h 126"/>
                  <a:gd name="T14" fmla="*/ 2 w 137"/>
                  <a:gd name="T15" fmla="*/ 0 h 126"/>
                  <a:gd name="T16" fmla="*/ 2 w 137"/>
                  <a:gd name="T17" fmla="*/ 0 h 126"/>
                  <a:gd name="T18" fmla="*/ 2 w 137"/>
                  <a:gd name="T19" fmla="*/ 0 h 126"/>
                  <a:gd name="T20" fmla="*/ 2 w 137"/>
                  <a:gd name="T21" fmla="*/ 1 h 126"/>
                  <a:gd name="T22" fmla="*/ 2 w 137"/>
                  <a:gd name="T23" fmla="*/ 1 h 126"/>
                  <a:gd name="T24" fmla="*/ 2 w 137"/>
                  <a:gd name="T25" fmla="*/ 1 h 126"/>
                  <a:gd name="T26" fmla="*/ 2 w 137"/>
                  <a:gd name="T27" fmla="*/ 1 h 126"/>
                  <a:gd name="T28" fmla="*/ 1 w 137"/>
                  <a:gd name="T29" fmla="*/ 1 h 126"/>
                  <a:gd name="T30" fmla="*/ 1 w 137"/>
                  <a:gd name="T31" fmla="*/ 1 h 126"/>
                  <a:gd name="T32" fmla="*/ 1 w 137"/>
                  <a:gd name="T33" fmla="*/ 1 h 126"/>
                  <a:gd name="T34" fmla="*/ 1 w 137"/>
                  <a:gd name="T35" fmla="*/ 1 h 126"/>
                  <a:gd name="T36" fmla="*/ 1 w 137"/>
                  <a:gd name="T37" fmla="*/ 2 h 126"/>
                  <a:gd name="T38" fmla="*/ 1 w 137"/>
                  <a:gd name="T39" fmla="*/ 2 h 126"/>
                  <a:gd name="T40" fmla="*/ 1 w 137"/>
                  <a:gd name="T41" fmla="*/ 2 h 126"/>
                  <a:gd name="T42" fmla="*/ 1 w 137"/>
                  <a:gd name="T43" fmla="*/ 2 h 126"/>
                  <a:gd name="T44" fmla="*/ 0 w 137"/>
                  <a:gd name="T45" fmla="*/ 2 h 126"/>
                  <a:gd name="T46" fmla="*/ 0 w 137"/>
                  <a:gd name="T47" fmla="*/ 2 h 126"/>
                  <a:gd name="T48" fmla="*/ 0 w 137"/>
                  <a:gd name="T49" fmla="*/ 1 h 126"/>
                  <a:gd name="T50" fmla="*/ 0 w 137"/>
                  <a:gd name="T51" fmla="*/ 1 h 126"/>
                  <a:gd name="T52" fmla="*/ 0 w 137"/>
                  <a:gd name="T53" fmla="*/ 1 h 126"/>
                  <a:gd name="T54" fmla="*/ 0 w 137"/>
                  <a:gd name="T55" fmla="*/ 1 h 126"/>
                  <a:gd name="T56" fmla="*/ 0 w 137"/>
                  <a:gd name="T57" fmla="*/ 1 h 126"/>
                  <a:gd name="T58" fmla="*/ 0 w 137"/>
                  <a:gd name="T59" fmla="*/ 1 h 126"/>
                  <a:gd name="T60" fmla="*/ 1 w 137"/>
                  <a:gd name="T61" fmla="*/ 0 h 126"/>
                  <a:gd name="T62" fmla="*/ 1 w 137"/>
                  <a:gd name="T63" fmla="*/ 0 h 1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7"/>
                  <a:gd name="T97" fmla="*/ 0 h 126"/>
                  <a:gd name="T98" fmla="*/ 137 w 137"/>
                  <a:gd name="T99" fmla="*/ 126 h 1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7" h="126">
                    <a:moveTo>
                      <a:pt x="42" y="7"/>
                    </a:moveTo>
                    <a:lnTo>
                      <a:pt x="57" y="3"/>
                    </a:lnTo>
                    <a:lnTo>
                      <a:pt x="68" y="0"/>
                    </a:lnTo>
                    <a:lnTo>
                      <a:pt x="80" y="0"/>
                    </a:lnTo>
                    <a:lnTo>
                      <a:pt x="91" y="0"/>
                    </a:lnTo>
                    <a:lnTo>
                      <a:pt x="107" y="7"/>
                    </a:lnTo>
                    <a:lnTo>
                      <a:pt x="116" y="13"/>
                    </a:lnTo>
                    <a:lnTo>
                      <a:pt x="123" y="18"/>
                    </a:lnTo>
                    <a:lnTo>
                      <a:pt x="130" y="25"/>
                    </a:lnTo>
                    <a:lnTo>
                      <a:pt x="135" y="36"/>
                    </a:lnTo>
                    <a:lnTo>
                      <a:pt x="137" y="47"/>
                    </a:lnTo>
                    <a:lnTo>
                      <a:pt x="136" y="59"/>
                    </a:lnTo>
                    <a:lnTo>
                      <a:pt x="134" y="70"/>
                    </a:lnTo>
                    <a:lnTo>
                      <a:pt x="127" y="80"/>
                    </a:lnTo>
                    <a:lnTo>
                      <a:pt x="116" y="91"/>
                    </a:lnTo>
                    <a:lnTo>
                      <a:pt x="104" y="104"/>
                    </a:lnTo>
                    <a:lnTo>
                      <a:pt x="91" y="112"/>
                    </a:lnTo>
                    <a:lnTo>
                      <a:pt x="83" y="119"/>
                    </a:lnTo>
                    <a:lnTo>
                      <a:pt x="73" y="125"/>
                    </a:lnTo>
                    <a:lnTo>
                      <a:pt x="66" y="126"/>
                    </a:lnTo>
                    <a:lnTo>
                      <a:pt x="57" y="126"/>
                    </a:lnTo>
                    <a:lnTo>
                      <a:pt x="46" y="126"/>
                    </a:lnTo>
                    <a:lnTo>
                      <a:pt x="34" y="124"/>
                    </a:lnTo>
                    <a:lnTo>
                      <a:pt x="25" y="122"/>
                    </a:lnTo>
                    <a:lnTo>
                      <a:pt x="17" y="118"/>
                    </a:lnTo>
                    <a:lnTo>
                      <a:pt x="8" y="112"/>
                    </a:lnTo>
                    <a:lnTo>
                      <a:pt x="2" y="105"/>
                    </a:lnTo>
                    <a:lnTo>
                      <a:pt x="0" y="91"/>
                    </a:lnTo>
                    <a:lnTo>
                      <a:pt x="1" y="74"/>
                    </a:lnTo>
                    <a:lnTo>
                      <a:pt x="4" y="60"/>
                    </a:lnTo>
                    <a:lnTo>
                      <a:pt x="44" y="5"/>
                    </a:lnTo>
                    <a:lnTo>
                      <a:pt x="42" y="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09" name="Freeform 551"/>
              <p:cNvSpPr>
                <a:spLocks/>
              </p:cNvSpPr>
              <p:nvPr/>
            </p:nvSpPr>
            <p:spPr bwMode="auto">
              <a:xfrm>
                <a:off x="2692" y="3733"/>
                <a:ext cx="71" cy="70"/>
              </a:xfrm>
              <a:custGeom>
                <a:avLst/>
                <a:gdLst>
                  <a:gd name="T0" fmla="*/ 0 w 212"/>
                  <a:gd name="T1" fmla="*/ 0 h 210"/>
                  <a:gd name="T2" fmla="*/ 0 w 212"/>
                  <a:gd name="T3" fmla="*/ 0 h 210"/>
                  <a:gd name="T4" fmla="*/ 0 w 212"/>
                  <a:gd name="T5" fmla="*/ 0 h 210"/>
                  <a:gd name="T6" fmla="*/ 0 w 212"/>
                  <a:gd name="T7" fmla="*/ 0 h 210"/>
                  <a:gd name="T8" fmla="*/ 1 w 212"/>
                  <a:gd name="T9" fmla="*/ 0 h 210"/>
                  <a:gd name="T10" fmla="*/ 1 w 212"/>
                  <a:gd name="T11" fmla="*/ 0 h 210"/>
                  <a:gd name="T12" fmla="*/ 1 w 212"/>
                  <a:gd name="T13" fmla="*/ 0 h 210"/>
                  <a:gd name="T14" fmla="*/ 1 w 212"/>
                  <a:gd name="T15" fmla="*/ 0 h 210"/>
                  <a:gd name="T16" fmla="*/ 1 w 212"/>
                  <a:gd name="T17" fmla="*/ 0 h 210"/>
                  <a:gd name="T18" fmla="*/ 1 w 212"/>
                  <a:gd name="T19" fmla="*/ 0 h 210"/>
                  <a:gd name="T20" fmla="*/ 1 w 212"/>
                  <a:gd name="T21" fmla="*/ 0 h 210"/>
                  <a:gd name="T22" fmla="*/ 1 w 212"/>
                  <a:gd name="T23" fmla="*/ 0 h 210"/>
                  <a:gd name="T24" fmla="*/ 1 w 212"/>
                  <a:gd name="T25" fmla="*/ 0 h 210"/>
                  <a:gd name="T26" fmla="*/ 1 w 212"/>
                  <a:gd name="T27" fmla="*/ 0 h 210"/>
                  <a:gd name="T28" fmla="*/ 1 w 212"/>
                  <a:gd name="T29" fmla="*/ 0 h 210"/>
                  <a:gd name="T30" fmla="*/ 0 w 212"/>
                  <a:gd name="T31" fmla="*/ 0 h 210"/>
                  <a:gd name="T32" fmla="*/ 0 w 212"/>
                  <a:gd name="T33" fmla="*/ 0 h 210"/>
                  <a:gd name="T34" fmla="*/ 0 w 212"/>
                  <a:gd name="T35" fmla="*/ 0 h 210"/>
                  <a:gd name="T36" fmla="*/ 0 w 212"/>
                  <a:gd name="T37" fmla="*/ 1 h 210"/>
                  <a:gd name="T38" fmla="*/ 0 w 212"/>
                  <a:gd name="T39" fmla="*/ 1 h 210"/>
                  <a:gd name="T40" fmla="*/ 0 w 212"/>
                  <a:gd name="T41" fmla="*/ 1 h 210"/>
                  <a:gd name="T42" fmla="*/ 1 w 212"/>
                  <a:gd name="T43" fmla="*/ 1 h 210"/>
                  <a:gd name="T44" fmla="*/ 1 w 212"/>
                  <a:gd name="T45" fmla="*/ 2 h 210"/>
                  <a:gd name="T46" fmla="*/ 1 w 212"/>
                  <a:gd name="T47" fmla="*/ 2 h 210"/>
                  <a:gd name="T48" fmla="*/ 1 w 212"/>
                  <a:gd name="T49" fmla="*/ 2 h 210"/>
                  <a:gd name="T50" fmla="*/ 1 w 212"/>
                  <a:gd name="T51" fmla="*/ 2 h 210"/>
                  <a:gd name="T52" fmla="*/ 1 w 212"/>
                  <a:gd name="T53" fmla="*/ 2 h 210"/>
                  <a:gd name="T54" fmla="*/ 2 w 212"/>
                  <a:gd name="T55" fmla="*/ 2 h 210"/>
                  <a:gd name="T56" fmla="*/ 2 w 212"/>
                  <a:gd name="T57" fmla="*/ 2 h 210"/>
                  <a:gd name="T58" fmla="*/ 2 w 212"/>
                  <a:gd name="T59" fmla="*/ 2 h 210"/>
                  <a:gd name="T60" fmla="*/ 2 w 212"/>
                  <a:gd name="T61" fmla="*/ 2 h 210"/>
                  <a:gd name="T62" fmla="*/ 2 w 212"/>
                  <a:gd name="T63" fmla="*/ 1 h 210"/>
                  <a:gd name="T64" fmla="*/ 2 w 212"/>
                  <a:gd name="T65" fmla="*/ 1 h 210"/>
                  <a:gd name="T66" fmla="*/ 2 w 212"/>
                  <a:gd name="T67" fmla="*/ 1 h 210"/>
                  <a:gd name="T68" fmla="*/ 2 w 212"/>
                  <a:gd name="T69" fmla="*/ 2 h 210"/>
                  <a:gd name="T70" fmla="*/ 3 w 212"/>
                  <a:gd name="T71" fmla="*/ 2 h 210"/>
                  <a:gd name="T72" fmla="*/ 3 w 212"/>
                  <a:gd name="T73" fmla="*/ 2 h 210"/>
                  <a:gd name="T74" fmla="*/ 3 w 212"/>
                  <a:gd name="T75" fmla="*/ 2 h 210"/>
                  <a:gd name="T76" fmla="*/ 3 w 212"/>
                  <a:gd name="T77" fmla="*/ 2 h 210"/>
                  <a:gd name="T78" fmla="*/ 2 w 212"/>
                  <a:gd name="T79" fmla="*/ 2 h 210"/>
                  <a:gd name="T80" fmla="*/ 2 w 212"/>
                  <a:gd name="T81" fmla="*/ 3 h 210"/>
                  <a:gd name="T82" fmla="*/ 2 w 212"/>
                  <a:gd name="T83" fmla="*/ 3 h 210"/>
                  <a:gd name="T84" fmla="*/ 2 w 212"/>
                  <a:gd name="T85" fmla="*/ 3 h 210"/>
                  <a:gd name="T86" fmla="*/ 2 w 212"/>
                  <a:gd name="T87" fmla="*/ 3 h 210"/>
                  <a:gd name="T88" fmla="*/ 2 w 212"/>
                  <a:gd name="T89" fmla="*/ 3 h 210"/>
                  <a:gd name="T90" fmla="*/ 1 w 212"/>
                  <a:gd name="T91" fmla="*/ 3 h 210"/>
                  <a:gd name="T92" fmla="*/ 1 w 212"/>
                  <a:gd name="T93" fmla="*/ 2 h 210"/>
                  <a:gd name="T94" fmla="*/ 1 w 212"/>
                  <a:gd name="T95" fmla="*/ 2 h 210"/>
                  <a:gd name="T96" fmla="*/ 0 w 212"/>
                  <a:gd name="T97" fmla="*/ 1 h 210"/>
                  <a:gd name="T98" fmla="*/ 0 w 212"/>
                  <a:gd name="T99" fmla="*/ 1 h 210"/>
                  <a:gd name="T100" fmla="*/ 0 w 212"/>
                  <a:gd name="T101" fmla="*/ 1 h 210"/>
                  <a:gd name="T102" fmla="*/ 0 w 212"/>
                  <a:gd name="T103" fmla="*/ 0 h 210"/>
                  <a:gd name="T104" fmla="*/ 0 w 212"/>
                  <a:gd name="T105" fmla="*/ 0 h 2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2"/>
                  <a:gd name="T160" fmla="*/ 0 h 210"/>
                  <a:gd name="T161" fmla="*/ 212 w 212"/>
                  <a:gd name="T162" fmla="*/ 210 h 21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2" h="210">
                    <a:moveTo>
                      <a:pt x="6" y="20"/>
                    </a:moveTo>
                    <a:lnTo>
                      <a:pt x="11" y="13"/>
                    </a:lnTo>
                    <a:lnTo>
                      <a:pt x="22" y="7"/>
                    </a:lnTo>
                    <a:lnTo>
                      <a:pt x="35" y="2"/>
                    </a:lnTo>
                    <a:lnTo>
                      <a:pt x="54" y="0"/>
                    </a:lnTo>
                    <a:lnTo>
                      <a:pt x="72" y="0"/>
                    </a:lnTo>
                    <a:lnTo>
                      <a:pt x="95" y="5"/>
                    </a:lnTo>
                    <a:lnTo>
                      <a:pt x="102" y="8"/>
                    </a:lnTo>
                    <a:lnTo>
                      <a:pt x="105" y="13"/>
                    </a:lnTo>
                    <a:lnTo>
                      <a:pt x="108" y="26"/>
                    </a:lnTo>
                    <a:lnTo>
                      <a:pt x="108" y="31"/>
                    </a:lnTo>
                    <a:lnTo>
                      <a:pt x="88" y="24"/>
                    </a:lnTo>
                    <a:lnTo>
                      <a:pt x="72" y="21"/>
                    </a:lnTo>
                    <a:lnTo>
                      <a:pt x="48" y="22"/>
                    </a:lnTo>
                    <a:lnTo>
                      <a:pt x="39" y="25"/>
                    </a:lnTo>
                    <a:lnTo>
                      <a:pt x="28" y="29"/>
                    </a:lnTo>
                    <a:lnTo>
                      <a:pt x="21" y="38"/>
                    </a:lnTo>
                    <a:lnTo>
                      <a:pt x="15" y="58"/>
                    </a:lnTo>
                    <a:lnTo>
                      <a:pt x="19" y="70"/>
                    </a:lnTo>
                    <a:lnTo>
                      <a:pt x="23" y="83"/>
                    </a:lnTo>
                    <a:lnTo>
                      <a:pt x="49" y="113"/>
                    </a:lnTo>
                    <a:lnTo>
                      <a:pt x="61" y="124"/>
                    </a:lnTo>
                    <a:lnTo>
                      <a:pt x="73" y="131"/>
                    </a:lnTo>
                    <a:lnTo>
                      <a:pt x="82" y="136"/>
                    </a:lnTo>
                    <a:lnTo>
                      <a:pt x="94" y="138"/>
                    </a:lnTo>
                    <a:lnTo>
                      <a:pt x="108" y="138"/>
                    </a:lnTo>
                    <a:lnTo>
                      <a:pt x="123" y="137"/>
                    </a:lnTo>
                    <a:lnTo>
                      <a:pt x="141" y="132"/>
                    </a:lnTo>
                    <a:lnTo>
                      <a:pt x="146" y="129"/>
                    </a:lnTo>
                    <a:lnTo>
                      <a:pt x="151" y="123"/>
                    </a:lnTo>
                    <a:lnTo>
                      <a:pt x="154" y="112"/>
                    </a:lnTo>
                    <a:lnTo>
                      <a:pt x="154" y="103"/>
                    </a:lnTo>
                    <a:lnTo>
                      <a:pt x="175" y="118"/>
                    </a:lnTo>
                    <a:lnTo>
                      <a:pt x="194" y="138"/>
                    </a:lnTo>
                    <a:lnTo>
                      <a:pt x="207" y="154"/>
                    </a:lnTo>
                    <a:lnTo>
                      <a:pt x="212" y="167"/>
                    </a:lnTo>
                    <a:lnTo>
                      <a:pt x="212" y="177"/>
                    </a:lnTo>
                    <a:lnTo>
                      <a:pt x="207" y="189"/>
                    </a:lnTo>
                    <a:lnTo>
                      <a:pt x="200" y="199"/>
                    </a:lnTo>
                    <a:lnTo>
                      <a:pt x="191" y="206"/>
                    </a:lnTo>
                    <a:lnTo>
                      <a:pt x="179" y="209"/>
                    </a:lnTo>
                    <a:lnTo>
                      <a:pt x="166" y="210"/>
                    </a:lnTo>
                    <a:lnTo>
                      <a:pt x="154" y="210"/>
                    </a:lnTo>
                    <a:lnTo>
                      <a:pt x="138" y="206"/>
                    </a:lnTo>
                    <a:lnTo>
                      <a:pt x="120" y="203"/>
                    </a:lnTo>
                    <a:lnTo>
                      <a:pt x="103" y="196"/>
                    </a:lnTo>
                    <a:lnTo>
                      <a:pt x="86" y="185"/>
                    </a:lnTo>
                    <a:lnTo>
                      <a:pt x="15" y="121"/>
                    </a:lnTo>
                    <a:lnTo>
                      <a:pt x="3" y="101"/>
                    </a:lnTo>
                    <a:lnTo>
                      <a:pt x="0" y="51"/>
                    </a:lnTo>
                    <a:lnTo>
                      <a:pt x="2" y="33"/>
                    </a:lnTo>
                    <a:lnTo>
                      <a:pt x="6"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10" name="Freeform 552"/>
              <p:cNvSpPr>
                <a:spLocks/>
              </p:cNvSpPr>
              <p:nvPr/>
            </p:nvSpPr>
            <p:spPr bwMode="auto">
              <a:xfrm>
                <a:off x="2676" y="3535"/>
                <a:ext cx="55" cy="205"/>
              </a:xfrm>
              <a:custGeom>
                <a:avLst/>
                <a:gdLst>
                  <a:gd name="T0" fmla="*/ 1 w 165"/>
                  <a:gd name="T1" fmla="*/ 8 h 616"/>
                  <a:gd name="T2" fmla="*/ 1 w 165"/>
                  <a:gd name="T3" fmla="*/ 7 h 616"/>
                  <a:gd name="T4" fmla="*/ 1 w 165"/>
                  <a:gd name="T5" fmla="*/ 7 h 616"/>
                  <a:gd name="T6" fmla="*/ 1 w 165"/>
                  <a:gd name="T7" fmla="*/ 7 h 616"/>
                  <a:gd name="T8" fmla="*/ 1 w 165"/>
                  <a:gd name="T9" fmla="*/ 7 h 616"/>
                  <a:gd name="T10" fmla="*/ 1 w 165"/>
                  <a:gd name="T11" fmla="*/ 7 h 616"/>
                  <a:gd name="T12" fmla="*/ 2 w 165"/>
                  <a:gd name="T13" fmla="*/ 7 h 616"/>
                  <a:gd name="T14" fmla="*/ 2 w 165"/>
                  <a:gd name="T15" fmla="*/ 7 h 616"/>
                  <a:gd name="T16" fmla="*/ 2 w 165"/>
                  <a:gd name="T17" fmla="*/ 7 h 616"/>
                  <a:gd name="T18" fmla="*/ 2 w 165"/>
                  <a:gd name="T19" fmla="*/ 7 h 616"/>
                  <a:gd name="T20" fmla="*/ 2 w 165"/>
                  <a:gd name="T21" fmla="*/ 6 h 616"/>
                  <a:gd name="T22" fmla="*/ 2 w 165"/>
                  <a:gd name="T23" fmla="*/ 5 h 616"/>
                  <a:gd name="T24" fmla="*/ 2 w 165"/>
                  <a:gd name="T25" fmla="*/ 4 h 616"/>
                  <a:gd name="T26" fmla="*/ 2 w 165"/>
                  <a:gd name="T27" fmla="*/ 2 h 616"/>
                  <a:gd name="T28" fmla="*/ 2 w 165"/>
                  <a:gd name="T29" fmla="*/ 2 h 616"/>
                  <a:gd name="T30" fmla="*/ 2 w 165"/>
                  <a:gd name="T31" fmla="*/ 1 h 616"/>
                  <a:gd name="T32" fmla="*/ 2 w 165"/>
                  <a:gd name="T33" fmla="*/ 1 h 616"/>
                  <a:gd name="T34" fmla="*/ 2 w 165"/>
                  <a:gd name="T35" fmla="*/ 0 h 616"/>
                  <a:gd name="T36" fmla="*/ 2 w 165"/>
                  <a:gd name="T37" fmla="*/ 0 h 616"/>
                  <a:gd name="T38" fmla="*/ 2 w 165"/>
                  <a:gd name="T39" fmla="*/ 0 h 616"/>
                  <a:gd name="T40" fmla="*/ 1 w 165"/>
                  <a:gd name="T41" fmla="*/ 0 h 616"/>
                  <a:gd name="T42" fmla="*/ 0 w 165"/>
                  <a:gd name="T43" fmla="*/ 0 h 616"/>
                  <a:gd name="T44" fmla="*/ 0 w 165"/>
                  <a:gd name="T45" fmla="*/ 0 h 616"/>
                  <a:gd name="T46" fmla="*/ 0 w 165"/>
                  <a:gd name="T47" fmla="*/ 1 h 616"/>
                  <a:gd name="T48" fmla="*/ 0 w 165"/>
                  <a:gd name="T49" fmla="*/ 1 h 616"/>
                  <a:gd name="T50" fmla="*/ 0 w 165"/>
                  <a:gd name="T51" fmla="*/ 1 h 616"/>
                  <a:gd name="T52" fmla="*/ 0 w 165"/>
                  <a:gd name="T53" fmla="*/ 2 h 616"/>
                  <a:gd name="T54" fmla="*/ 0 w 165"/>
                  <a:gd name="T55" fmla="*/ 2 h 616"/>
                  <a:gd name="T56" fmla="*/ 0 w 165"/>
                  <a:gd name="T57" fmla="*/ 3 h 616"/>
                  <a:gd name="T58" fmla="*/ 0 w 165"/>
                  <a:gd name="T59" fmla="*/ 3 h 616"/>
                  <a:gd name="T60" fmla="*/ 0 w 165"/>
                  <a:gd name="T61" fmla="*/ 4 h 616"/>
                  <a:gd name="T62" fmla="*/ 0 w 165"/>
                  <a:gd name="T63" fmla="*/ 5 h 616"/>
                  <a:gd name="T64" fmla="*/ 0 w 165"/>
                  <a:gd name="T65" fmla="*/ 5 h 616"/>
                  <a:gd name="T66" fmla="*/ 0 w 165"/>
                  <a:gd name="T67" fmla="*/ 6 h 616"/>
                  <a:gd name="T68" fmla="*/ 1 w 165"/>
                  <a:gd name="T69" fmla="*/ 6 h 616"/>
                  <a:gd name="T70" fmla="*/ 1 w 165"/>
                  <a:gd name="T71" fmla="*/ 7 h 616"/>
                  <a:gd name="T72" fmla="*/ 1 w 165"/>
                  <a:gd name="T73" fmla="*/ 7 h 616"/>
                  <a:gd name="T74" fmla="*/ 1 w 165"/>
                  <a:gd name="T75" fmla="*/ 7 h 616"/>
                  <a:gd name="T76" fmla="*/ 1 w 165"/>
                  <a:gd name="T77" fmla="*/ 7 h 616"/>
                  <a:gd name="T78" fmla="*/ 1 w 165"/>
                  <a:gd name="T79" fmla="*/ 8 h 6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5"/>
                  <a:gd name="T121" fmla="*/ 0 h 616"/>
                  <a:gd name="T122" fmla="*/ 165 w 165"/>
                  <a:gd name="T123" fmla="*/ 616 h 6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5" h="616">
                    <a:moveTo>
                      <a:pt x="52" y="616"/>
                    </a:moveTo>
                    <a:lnTo>
                      <a:pt x="58" y="606"/>
                    </a:lnTo>
                    <a:lnTo>
                      <a:pt x="69" y="600"/>
                    </a:lnTo>
                    <a:lnTo>
                      <a:pt x="82" y="595"/>
                    </a:lnTo>
                    <a:lnTo>
                      <a:pt x="99" y="593"/>
                    </a:lnTo>
                    <a:lnTo>
                      <a:pt x="118" y="593"/>
                    </a:lnTo>
                    <a:lnTo>
                      <a:pt x="141" y="598"/>
                    </a:lnTo>
                    <a:lnTo>
                      <a:pt x="150" y="602"/>
                    </a:lnTo>
                    <a:lnTo>
                      <a:pt x="150" y="601"/>
                    </a:lnTo>
                    <a:lnTo>
                      <a:pt x="146" y="555"/>
                    </a:lnTo>
                    <a:lnTo>
                      <a:pt x="150" y="480"/>
                    </a:lnTo>
                    <a:lnTo>
                      <a:pt x="157" y="394"/>
                    </a:lnTo>
                    <a:lnTo>
                      <a:pt x="159" y="286"/>
                    </a:lnTo>
                    <a:lnTo>
                      <a:pt x="156" y="190"/>
                    </a:lnTo>
                    <a:lnTo>
                      <a:pt x="159" y="134"/>
                    </a:lnTo>
                    <a:lnTo>
                      <a:pt x="163" y="102"/>
                    </a:lnTo>
                    <a:lnTo>
                      <a:pt x="165" y="66"/>
                    </a:lnTo>
                    <a:lnTo>
                      <a:pt x="164" y="33"/>
                    </a:lnTo>
                    <a:lnTo>
                      <a:pt x="159" y="0"/>
                    </a:lnTo>
                    <a:lnTo>
                      <a:pt x="131" y="2"/>
                    </a:lnTo>
                    <a:lnTo>
                      <a:pt x="50" y="7"/>
                    </a:lnTo>
                    <a:lnTo>
                      <a:pt x="2" y="7"/>
                    </a:lnTo>
                    <a:lnTo>
                      <a:pt x="3" y="7"/>
                    </a:lnTo>
                    <a:lnTo>
                      <a:pt x="0" y="41"/>
                    </a:lnTo>
                    <a:lnTo>
                      <a:pt x="0" y="68"/>
                    </a:lnTo>
                    <a:lnTo>
                      <a:pt x="4" y="114"/>
                    </a:lnTo>
                    <a:lnTo>
                      <a:pt x="12" y="155"/>
                    </a:lnTo>
                    <a:lnTo>
                      <a:pt x="13" y="190"/>
                    </a:lnTo>
                    <a:lnTo>
                      <a:pt x="12" y="233"/>
                    </a:lnTo>
                    <a:lnTo>
                      <a:pt x="9" y="276"/>
                    </a:lnTo>
                    <a:lnTo>
                      <a:pt x="6" y="329"/>
                    </a:lnTo>
                    <a:lnTo>
                      <a:pt x="12" y="374"/>
                    </a:lnTo>
                    <a:lnTo>
                      <a:pt x="20" y="415"/>
                    </a:lnTo>
                    <a:lnTo>
                      <a:pt x="29" y="448"/>
                    </a:lnTo>
                    <a:lnTo>
                      <a:pt x="46" y="501"/>
                    </a:lnTo>
                    <a:lnTo>
                      <a:pt x="51" y="533"/>
                    </a:lnTo>
                    <a:lnTo>
                      <a:pt x="56" y="565"/>
                    </a:lnTo>
                    <a:lnTo>
                      <a:pt x="56" y="596"/>
                    </a:lnTo>
                    <a:lnTo>
                      <a:pt x="56" y="607"/>
                    </a:lnTo>
                    <a:lnTo>
                      <a:pt x="52" y="61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11" name="Freeform 553"/>
              <p:cNvSpPr>
                <a:spLocks/>
              </p:cNvSpPr>
              <p:nvPr/>
            </p:nvSpPr>
            <p:spPr bwMode="auto">
              <a:xfrm>
                <a:off x="2735" y="3164"/>
                <a:ext cx="31" cy="184"/>
              </a:xfrm>
              <a:custGeom>
                <a:avLst/>
                <a:gdLst>
                  <a:gd name="T0" fmla="*/ 0 w 93"/>
                  <a:gd name="T1" fmla="*/ 7 h 550"/>
                  <a:gd name="T2" fmla="*/ 0 w 93"/>
                  <a:gd name="T3" fmla="*/ 0 h 550"/>
                  <a:gd name="T4" fmla="*/ 0 w 93"/>
                  <a:gd name="T5" fmla="*/ 0 h 550"/>
                  <a:gd name="T6" fmla="*/ 0 w 93"/>
                  <a:gd name="T7" fmla="*/ 0 h 550"/>
                  <a:gd name="T8" fmla="*/ 0 w 93"/>
                  <a:gd name="T9" fmla="*/ 0 h 550"/>
                  <a:gd name="T10" fmla="*/ 0 w 93"/>
                  <a:gd name="T11" fmla="*/ 0 h 550"/>
                  <a:gd name="T12" fmla="*/ 0 w 93"/>
                  <a:gd name="T13" fmla="*/ 0 h 550"/>
                  <a:gd name="T14" fmla="*/ 0 w 93"/>
                  <a:gd name="T15" fmla="*/ 0 h 550"/>
                  <a:gd name="T16" fmla="*/ 1 w 93"/>
                  <a:gd name="T17" fmla="*/ 0 h 550"/>
                  <a:gd name="T18" fmla="*/ 1 w 93"/>
                  <a:gd name="T19" fmla="*/ 0 h 550"/>
                  <a:gd name="T20" fmla="*/ 1 w 93"/>
                  <a:gd name="T21" fmla="*/ 0 h 550"/>
                  <a:gd name="T22" fmla="*/ 1 w 93"/>
                  <a:gd name="T23" fmla="*/ 0 h 550"/>
                  <a:gd name="T24" fmla="*/ 1 w 93"/>
                  <a:gd name="T25" fmla="*/ 0 h 550"/>
                  <a:gd name="T26" fmla="*/ 0 w 93"/>
                  <a:gd name="T27" fmla="*/ 1 h 550"/>
                  <a:gd name="T28" fmla="*/ 0 w 93"/>
                  <a:gd name="T29" fmla="*/ 1 h 550"/>
                  <a:gd name="T30" fmla="*/ 0 w 93"/>
                  <a:gd name="T31" fmla="*/ 1 h 550"/>
                  <a:gd name="T32" fmla="*/ 0 w 93"/>
                  <a:gd name="T33" fmla="*/ 1 h 550"/>
                  <a:gd name="T34" fmla="*/ 0 w 93"/>
                  <a:gd name="T35" fmla="*/ 1 h 550"/>
                  <a:gd name="T36" fmla="*/ 0 w 93"/>
                  <a:gd name="T37" fmla="*/ 1 h 550"/>
                  <a:gd name="T38" fmla="*/ 0 w 93"/>
                  <a:gd name="T39" fmla="*/ 1 h 550"/>
                  <a:gd name="T40" fmla="*/ 0 w 93"/>
                  <a:gd name="T41" fmla="*/ 2 h 550"/>
                  <a:gd name="T42" fmla="*/ 0 w 93"/>
                  <a:gd name="T43" fmla="*/ 2 h 550"/>
                  <a:gd name="T44" fmla="*/ 1 w 93"/>
                  <a:gd name="T45" fmla="*/ 1 h 550"/>
                  <a:gd name="T46" fmla="*/ 1 w 93"/>
                  <a:gd name="T47" fmla="*/ 1 h 550"/>
                  <a:gd name="T48" fmla="*/ 1 w 93"/>
                  <a:gd name="T49" fmla="*/ 1 h 550"/>
                  <a:gd name="T50" fmla="*/ 1 w 93"/>
                  <a:gd name="T51" fmla="*/ 1 h 550"/>
                  <a:gd name="T52" fmla="*/ 1 w 93"/>
                  <a:gd name="T53" fmla="*/ 1 h 550"/>
                  <a:gd name="T54" fmla="*/ 1 w 93"/>
                  <a:gd name="T55" fmla="*/ 1 h 550"/>
                  <a:gd name="T56" fmla="*/ 1 w 93"/>
                  <a:gd name="T57" fmla="*/ 2 h 550"/>
                  <a:gd name="T58" fmla="*/ 1 w 93"/>
                  <a:gd name="T59" fmla="*/ 2 h 550"/>
                  <a:gd name="T60" fmla="*/ 1 w 93"/>
                  <a:gd name="T61" fmla="*/ 2 h 550"/>
                  <a:gd name="T62" fmla="*/ 1 w 93"/>
                  <a:gd name="T63" fmla="*/ 2 h 550"/>
                  <a:gd name="T64" fmla="*/ 1 w 93"/>
                  <a:gd name="T65" fmla="*/ 2 h 550"/>
                  <a:gd name="T66" fmla="*/ 1 w 93"/>
                  <a:gd name="T67" fmla="*/ 2 h 550"/>
                  <a:gd name="T68" fmla="*/ 1 w 93"/>
                  <a:gd name="T69" fmla="*/ 4 h 550"/>
                  <a:gd name="T70" fmla="*/ 1 w 93"/>
                  <a:gd name="T71" fmla="*/ 5 h 550"/>
                  <a:gd name="T72" fmla="*/ 1 w 93"/>
                  <a:gd name="T73" fmla="*/ 5 h 550"/>
                  <a:gd name="T74" fmla="*/ 1 w 93"/>
                  <a:gd name="T75" fmla="*/ 6 h 550"/>
                  <a:gd name="T76" fmla="*/ 1 w 93"/>
                  <a:gd name="T77" fmla="*/ 6 h 550"/>
                  <a:gd name="T78" fmla="*/ 1 w 93"/>
                  <a:gd name="T79" fmla="*/ 6 h 550"/>
                  <a:gd name="T80" fmla="*/ 1 w 93"/>
                  <a:gd name="T81" fmla="*/ 7 h 550"/>
                  <a:gd name="T82" fmla="*/ 0 w 93"/>
                  <a:gd name="T83" fmla="*/ 7 h 5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550"/>
                  <a:gd name="T128" fmla="*/ 93 w 93"/>
                  <a:gd name="T129" fmla="*/ 550 h 5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550">
                    <a:moveTo>
                      <a:pt x="33" y="550"/>
                    </a:moveTo>
                    <a:lnTo>
                      <a:pt x="0" y="22"/>
                    </a:lnTo>
                    <a:lnTo>
                      <a:pt x="5" y="24"/>
                    </a:lnTo>
                    <a:lnTo>
                      <a:pt x="12" y="25"/>
                    </a:lnTo>
                    <a:lnTo>
                      <a:pt x="18" y="24"/>
                    </a:lnTo>
                    <a:lnTo>
                      <a:pt x="22" y="22"/>
                    </a:lnTo>
                    <a:lnTo>
                      <a:pt x="30" y="10"/>
                    </a:lnTo>
                    <a:lnTo>
                      <a:pt x="36" y="0"/>
                    </a:lnTo>
                    <a:lnTo>
                      <a:pt x="44" y="5"/>
                    </a:lnTo>
                    <a:lnTo>
                      <a:pt x="50" y="11"/>
                    </a:lnTo>
                    <a:lnTo>
                      <a:pt x="55" y="22"/>
                    </a:lnTo>
                    <a:lnTo>
                      <a:pt x="59" y="32"/>
                    </a:lnTo>
                    <a:lnTo>
                      <a:pt x="50" y="37"/>
                    </a:lnTo>
                    <a:lnTo>
                      <a:pt x="40" y="46"/>
                    </a:lnTo>
                    <a:lnTo>
                      <a:pt x="33" y="55"/>
                    </a:lnTo>
                    <a:lnTo>
                      <a:pt x="26" y="65"/>
                    </a:lnTo>
                    <a:lnTo>
                      <a:pt x="22" y="81"/>
                    </a:lnTo>
                    <a:lnTo>
                      <a:pt x="20" y="92"/>
                    </a:lnTo>
                    <a:lnTo>
                      <a:pt x="22" y="107"/>
                    </a:lnTo>
                    <a:lnTo>
                      <a:pt x="26" y="117"/>
                    </a:lnTo>
                    <a:lnTo>
                      <a:pt x="31" y="122"/>
                    </a:lnTo>
                    <a:lnTo>
                      <a:pt x="39" y="122"/>
                    </a:lnTo>
                    <a:lnTo>
                      <a:pt x="46" y="118"/>
                    </a:lnTo>
                    <a:lnTo>
                      <a:pt x="53" y="115"/>
                    </a:lnTo>
                    <a:lnTo>
                      <a:pt x="59" y="108"/>
                    </a:lnTo>
                    <a:lnTo>
                      <a:pt x="70" y="98"/>
                    </a:lnTo>
                    <a:lnTo>
                      <a:pt x="60" y="107"/>
                    </a:lnTo>
                    <a:lnTo>
                      <a:pt x="58" y="117"/>
                    </a:lnTo>
                    <a:lnTo>
                      <a:pt x="58" y="129"/>
                    </a:lnTo>
                    <a:lnTo>
                      <a:pt x="60" y="144"/>
                    </a:lnTo>
                    <a:lnTo>
                      <a:pt x="66" y="150"/>
                    </a:lnTo>
                    <a:lnTo>
                      <a:pt x="73" y="151"/>
                    </a:lnTo>
                    <a:lnTo>
                      <a:pt x="79" y="150"/>
                    </a:lnTo>
                    <a:lnTo>
                      <a:pt x="82" y="151"/>
                    </a:lnTo>
                    <a:lnTo>
                      <a:pt x="93" y="323"/>
                    </a:lnTo>
                    <a:lnTo>
                      <a:pt x="91" y="420"/>
                    </a:lnTo>
                    <a:lnTo>
                      <a:pt x="86" y="440"/>
                    </a:lnTo>
                    <a:lnTo>
                      <a:pt x="82" y="463"/>
                    </a:lnTo>
                    <a:lnTo>
                      <a:pt x="72" y="488"/>
                    </a:lnTo>
                    <a:lnTo>
                      <a:pt x="59" y="517"/>
                    </a:lnTo>
                    <a:lnTo>
                      <a:pt x="47" y="534"/>
                    </a:lnTo>
                    <a:lnTo>
                      <a:pt x="33" y="55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12" name="Freeform 554"/>
              <p:cNvSpPr>
                <a:spLocks/>
              </p:cNvSpPr>
              <p:nvPr/>
            </p:nvSpPr>
            <p:spPr bwMode="auto">
              <a:xfrm>
                <a:off x="2573" y="3142"/>
                <a:ext cx="31" cy="199"/>
              </a:xfrm>
              <a:custGeom>
                <a:avLst/>
                <a:gdLst>
                  <a:gd name="T0" fmla="*/ 0 w 93"/>
                  <a:gd name="T1" fmla="*/ 7 h 599"/>
                  <a:gd name="T2" fmla="*/ 1 w 93"/>
                  <a:gd name="T3" fmla="*/ 4 h 599"/>
                  <a:gd name="T4" fmla="*/ 1 w 93"/>
                  <a:gd name="T5" fmla="*/ 1 h 599"/>
                  <a:gd name="T6" fmla="*/ 1 w 93"/>
                  <a:gd name="T7" fmla="*/ 0 h 599"/>
                  <a:gd name="T8" fmla="*/ 1 w 93"/>
                  <a:gd name="T9" fmla="*/ 0 h 599"/>
                  <a:gd name="T10" fmla="*/ 1 w 93"/>
                  <a:gd name="T11" fmla="*/ 0 h 599"/>
                  <a:gd name="T12" fmla="*/ 1 w 93"/>
                  <a:gd name="T13" fmla="*/ 0 h 599"/>
                  <a:gd name="T14" fmla="*/ 0 w 93"/>
                  <a:gd name="T15" fmla="*/ 0 h 599"/>
                  <a:gd name="T16" fmla="*/ 0 w 93"/>
                  <a:gd name="T17" fmla="*/ 1 h 599"/>
                  <a:gd name="T18" fmla="*/ 0 w 93"/>
                  <a:gd name="T19" fmla="*/ 1 h 599"/>
                  <a:gd name="T20" fmla="*/ 0 w 93"/>
                  <a:gd name="T21" fmla="*/ 1 h 599"/>
                  <a:gd name="T22" fmla="*/ 0 w 93"/>
                  <a:gd name="T23" fmla="*/ 1 h 599"/>
                  <a:gd name="T24" fmla="*/ 0 w 93"/>
                  <a:gd name="T25" fmla="*/ 1 h 599"/>
                  <a:gd name="T26" fmla="*/ 0 w 93"/>
                  <a:gd name="T27" fmla="*/ 2 h 599"/>
                  <a:gd name="T28" fmla="*/ 0 w 93"/>
                  <a:gd name="T29" fmla="*/ 3 h 599"/>
                  <a:gd name="T30" fmla="*/ 0 w 93"/>
                  <a:gd name="T31" fmla="*/ 5 h 599"/>
                  <a:gd name="T32" fmla="*/ 0 w 93"/>
                  <a:gd name="T33" fmla="*/ 6 h 599"/>
                  <a:gd name="T34" fmla="*/ 0 w 93"/>
                  <a:gd name="T35" fmla="*/ 6 h 599"/>
                  <a:gd name="T36" fmla="*/ 0 w 93"/>
                  <a:gd name="T37" fmla="*/ 6 h 599"/>
                  <a:gd name="T38" fmla="*/ 0 w 93"/>
                  <a:gd name="T39" fmla="*/ 7 h 599"/>
                  <a:gd name="T40" fmla="*/ 0 w 93"/>
                  <a:gd name="T41" fmla="*/ 7 h 599"/>
                  <a:gd name="T42" fmla="*/ 0 w 93"/>
                  <a:gd name="T43" fmla="*/ 7 h 599"/>
                  <a:gd name="T44" fmla="*/ 0 w 93"/>
                  <a:gd name="T45" fmla="*/ 7 h 599"/>
                  <a:gd name="T46" fmla="*/ 0 w 93"/>
                  <a:gd name="T47" fmla="*/ 7 h 599"/>
                  <a:gd name="T48" fmla="*/ 0 w 93"/>
                  <a:gd name="T49" fmla="*/ 7 h 5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3"/>
                  <a:gd name="T76" fmla="*/ 0 h 599"/>
                  <a:gd name="T77" fmla="*/ 93 w 93"/>
                  <a:gd name="T78" fmla="*/ 599 h 5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3" h="599">
                    <a:moveTo>
                      <a:pt x="32" y="594"/>
                    </a:moveTo>
                    <a:lnTo>
                      <a:pt x="70" y="337"/>
                    </a:lnTo>
                    <a:lnTo>
                      <a:pt x="90" y="110"/>
                    </a:lnTo>
                    <a:lnTo>
                      <a:pt x="93" y="1"/>
                    </a:lnTo>
                    <a:lnTo>
                      <a:pt x="93" y="0"/>
                    </a:lnTo>
                    <a:lnTo>
                      <a:pt x="60" y="15"/>
                    </a:lnTo>
                    <a:lnTo>
                      <a:pt x="46" y="25"/>
                    </a:lnTo>
                    <a:lnTo>
                      <a:pt x="35" y="34"/>
                    </a:lnTo>
                    <a:lnTo>
                      <a:pt x="24" y="46"/>
                    </a:lnTo>
                    <a:lnTo>
                      <a:pt x="17" y="57"/>
                    </a:lnTo>
                    <a:lnTo>
                      <a:pt x="13" y="67"/>
                    </a:lnTo>
                    <a:lnTo>
                      <a:pt x="6" y="90"/>
                    </a:lnTo>
                    <a:lnTo>
                      <a:pt x="4" y="111"/>
                    </a:lnTo>
                    <a:lnTo>
                      <a:pt x="0" y="176"/>
                    </a:lnTo>
                    <a:lnTo>
                      <a:pt x="0" y="250"/>
                    </a:lnTo>
                    <a:lnTo>
                      <a:pt x="0" y="422"/>
                    </a:lnTo>
                    <a:lnTo>
                      <a:pt x="4" y="454"/>
                    </a:lnTo>
                    <a:lnTo>
                      <a:pt x="4" y="494"/>
                    </a:lnTo>
                    <a:lnTo>
                      <a:pt x="6" y="514"/>
                    </a:lnTo>
                    <a:lnTo>
                      <a:pt x="10" y="540"/>
                    </a:lnTo>
                    <a:lnTo>
                      <a:pt x="11" y="552"/>
                    </a:lnTo>
                    <a:lnTo>
                      <a:pt x="15" y="565"/>
                    </a:lnTo>
                    <a:lnTo>
                      <a:pt x="20" y="582"/>
                    </a:lnTo>
                    <a:lnTo>
                      <a:pt x="30" y="599"/>
                    </a:lnTo>
                    <a:lnTo>
                      <a:pt x="32" y="59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13" name="Freeform 555"/>
              <p:cNvSpPr>
                <a:spLocks/>
              </p:cNvSpPr>
              <p:nvPr/>
            </p:nvSpPr>
            <p:spPr bwMode="auto">
              <a:xfrm>
                <a:off x="2693" y="3121"/>
                <a:ext cx="81" cy="94"/>
              </a:xfrm>
              <a:custGeom>
                <a:avLst/>
                <a:gdLst>
                  <a:gd name="T0" fmla="*/ 1 w 243"/>
                  <a:gd name="T1" fmla="*/ 1 h 280"/>
                  <a:gd name="T2" fmla="*/ 1 w 243"/>
                  <a:gd name="T3" fmla="*/ 1 h 280"/>
                  <a:gd name="T4" fmla="*/ 1 w 243"/>
                  <a:gd name="T5" fmla="*/ 2 h 280"/>
                  <a:gd name="T6" fmla="*/ 2 w 243"/>
                  <a:gd name="T7" fmla="*/ 2 h 280"/>
                  <a:gd name="T8" fmla="*/ 2 w 243"/>
                  <a:gd name="T9" fmla="*/ 2 h 280"/>
                  <a:gd name="T10" fmla="*/ 2 w 243"/>
                  <a:gd name="T11" fmla="*/ 2 h 280"/>
                  <a:gd name="T12" fmla="*/ 2 w 243"/>
                  <a:gd name="T13" fmla="*/ 2 h 280"/>
                  <a:gd name="T14" fmla="*/ 2 w 243"/>
                  <a:gd name="T15" fmla="*/ 2 h 280"/>
                  <a:gd name="T16" fmla="*/ 2 w 243"/>
                  <a:gd name="T17" fmla="*/ 2 h 280"/>
                  <a:gd name="T18" fmla="*/ 2 w 243"/>
                  <a:gd name="T19" fmla="*/ 2 h 280"/>
                  <a:gd name="T20" fmla="*/ 2 w 243"/>
                  <a:gd name="T21" fmla="*/ 3 h 280"/>
                  <a:gd name="T22" fmla="*/ 2 w 243"/>
                  <a:gd name="T23" fmla="*/ 3 h 280"/>
                  <a:gd name="T24" fmla="*/ 2 w 243"/>
                  <a:gd name="T25" fmla="*/ 3 h 280"/>
                  <a:gd name="T26" fmla="*/ 2 w 243"/>
                  <a:gd name="T27" fmla="*/ 3 h 280"/>
                  <a:gd name="T28" fmla="*/ 2 w 243"/>
                  <a:gd name="T29" fmla="*/ 3 h 280"/>
                  <a:gd name="T30" fmla="*/ 2 w 243"/>
                  <a:gd name="T31" fmla="*/ 3 h 280"/>
                  <a:gd name="T32" fmla="*/ 2 w 243"/>
                  <a:gd name="T33" fmla="*/ 3 h 280"/>
                  <a:gd name="T34" fmla="*/ 2 w 243"/>
                  <a:gd name="T35" fmla="*/ 4 h 280"/>
                  <a:gd name="T36" fmla="*/ 3 w 243"/>
                  <a:gd name="T37" fmla="*/ 4 h 280"/>
                  <a:gd name="T38" fmla="*/ 3 w 243"/>
                  <a:gd name="T39" fmla="*/ 3 h 280"/>
                  <a:gd name="T40" fmla="*/ 3 w 243"/>
                  <a:gd name="T41" fmla="*/ 3 h 280"/>
                  <a:gd name="T42" fmla="*/ 3 w 243"/>
                  <a:gd name="T43" fmla="*/ 3 h 280"/>
                  <a:gd name="T44" fmla="*/ 3 w 243"/>
                  <a:gd name="T45" fmla="*/ 3 h 280"/>
                  <a:gd name="T46" fmla="*/ 3 w 243"/>
                  <a:gd name="T47" fmla="*/ 2 h 280"/>
                  <a:gd name="T48" fmla="*/ 3 w 243"/>
                  <a:gd name="T49" fmla="*/ 2 h 280"/>
                  <a:gd name="T50" fmla="*/ 3 w 243"/>
                  <a:gd name="T51" fmla="*/ 2 h 280"/>
                  <a:gd name="T52" fmla="*/ 2 w 243"/>
                  <a:gd name="T53" fmla="*/ 1 h 280"/>
                  <a:gd name="T54" fmla="*/ 2 w 243"/>
                  <a:gd name="T55" fmla="*/ 0 h 280"/>
                  <a:gd name="T56" fmla="*/ 1 w 243"/>
                  <a:gd name="T57" fmla="*/ 0 h 280"/>
                  <a:gd name="T58" fmla="*/ 1 w 243"/>
                  <a:gd name="T59" fmla="*/ 0 h 280"/>
                  <a:gd name="T60" fmla="*/ 0 w 243"/>
                  <a:gd name="T61" fmla="*/ 0 h 280"/>
                  <a:gd name="T62" fmla="*/ 0 w 243"/>
                  <a:gd name="T63" fmla="*/ 0 h 2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3"/>
                  <a:gd name="T97" fmla="*/ 0 h 280"/>
                  <a:gd name="T98" fmla="*/ 243 w 243"/>
                  <a:gd name="T99" fmla="*/ 280 h 2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3" h="280">
                    <a:moveTo>
                      <a:pt x="0" y="20"/>
                    </a:moveTo>
                    <a:lnTo>
                      <a:pt x="94" y="66"/>
                    </a:lnTo>
                    <a:lnTo>
                      <a:pt x="94" y="76"/>
                    </a:lnTo>
                    <a:lnTo>
                      <a:pt x="98" y="98"/>
                    </a:lnTo>
                    <a:lnTo>
                      <a:pt x="106" y="119"/>
                    </a:lnTo>
                    <a:lnTo>
                      <a:pt x="114" y="136"/>
                    </a:lnTo>
                    <a:lnTo>
                      <a:pt x="130" y="152"/>
                    </a:lnTo>
                    <a:lnTo>
                      <a:pt x="133" y="153"/>
                    </a:lnTo>
                    <a:lnTo>
                      <a:pt x="139" y="154"/>
                    </a:lnTo>
                    <a:lnTo>
                      <a:pt x="146" y="153"/>
                    </a:lnTo>
                    <a:lnTo>
                      <a:pt x="150" y="151"/>
                    </a:lnTo>
                    <a:lnTo>
                      <a:pt x="158" y="139"/>
                    </a:lnTo>
                    <a:lnTo>
                      <a:pt x="164" y="131"/>
                    </a:lnTo>
                    <a:lnTo>
                      <a:pt x="172" y="134"/>
                    </a:lnTo>
                    <a:lnTo>
                      <a:pt x="178" y="140"/>
                    </a:lnTo>
                    <a:lnTo>
                      <a:pt x="183" y="151"/>
                    </a:lnTo>
                    <a:lnTo>
                      <a:pt x="187" y="162"/>
                    </a:lnTo>
                    <a:lnTo>
                      <a:pt x="178" y="166"/>
                    </a:lnTo>
                    <a:lnTo>
                      <a:pt x="169" y="175"/>
                    </a:lnTo>
                    <a:lnTo>
                      <a:pt x="160" y="184"/>
                    </a:lnTo>
                    <a:lnTo>
                      <a:pt x="154" y="194"/>
                    </a:lnTo>
                    <a:lnTo>
                      <a:pt x="150" y="210"/>
                    </a:lnTo>
                    <a:lnTo>
                      <a:pt x="149" y="223"/>
                    </a:lnTo>
                    <a:lnTo>
                      <a:pt x="150" y="236"/>
                    </a:lnTo>
                    <a:lnTo>
                      <a:pt x="154" y="246"/>
                    </a:lnTo>
                    <a:lnTo>
                      <a:pt x="159" y="251"/>
                    </a:lnTo>
                    <a:lnTo>
                      <a:pt x="166" y="251"/>
                    </a:lnTo>
                    <a:lnTo>
                      <a:pt x="174" y="248"/>
                    </a:lnTo>
                    <a:lnTo>
                      <a:pt x="182" y="244"/>
                    </a:lnTo>
                    <a:lnTo>
                      <a:pt x="187" y="238"/>
                    </a:lnTo>
                    <a:lnTo>
                      <a:pt x="198" y="227"/>
                    </a:lnTo>
                    <a:lnTo>
                      <a:pt x="189" y="236"/>
                    </a:lnTo>
                    <a:lnTo>
                      <a:pt x="186" y="247"/>
                    </a:lnTo>
                    <a:lnTo>
                      <a:pt x="186" y="258"/>
                    </a:lnTo>
                    <a:lnTo>
                      <a:pt x="189" y="273"/>
                    </a:lnTo>
                    <a:lnTo>
                      <a:pt x="194" y="279"/>
                    </a:lnTo>
                    <a:lnTo>
                      <a:pt x="202" y="280"/>
                    </a:lnTo>
                    <a:lnTo>
                      <a:pt x="207" y="279"/>
                    </a:lnTo>
                    <a:lnTo>
                      <a:pt x="219" y="270"/>
                    </a:lnTo>
                    <a:lnTo>
                      <a:pt x="227" y="259"/>
                    </a:lnTo>
                    <a:lnTo>
                      <a:pt x="235" y="250"/>
                    </a:lnTo>
                    <a:lnTo>
                      <a:pt x="242" y="233"/>
                    </a:lnTo>
                    <a:lnTo>
                      <a:pt x="243" y="220"/>
                    </a:lnTo>
                    <a:lnTo>
                      <a:pt x="242" y="207"/>
                    </a:lnTo>
                    <a:lnTo>
                      <a:pt x="238" y="197"/>
                    </a:lnTo>
                    <a:lnTo>
                      <a:pt x="230" y="207"/>
                    </a:lnTo>
                    <a:lnTo>
                      <a:pt x="238" y="195"/>
                    </a:lnTo>
                    <a:lnTo>
                      <a:pt x="242" y="184"/>
                    </a:lnTo>
                    <a:lnTo>
                      <a:pt x="243" y="173"/>
                    </a:lnTo>
                    <a:lnTo>
                      <a:pt x="243" y="161"/>
                    </a:lnTo>
                    <a:lnTo>
                      <a:pt x="238" y="146"/>
                    </a:lnTo>
                    <a:lnTo>
                      <a:pt x="231" y="129"/>
                    </a:lnTo>
                    <a:lnTo>
                      <a:pt x="213" y="102"/>
                    </a:lnTo>
                    <a:lnTo>
                      <a:pt x="198" y="83"/>
                    </a:lnTo>
                    <a:lnTo>
                      <a:pt x="183" y="67"/>
                    </a:lnTo>
                    <a:lnTo>
                      <a:pt x="140" y="33"/>
                    </a:lnTo>
                    <a:lnTo>
                      <a:pt x="93" y="1"/>
                    </a:lnTo>
                    <a:lnTo>
                      <a:pt x="91" y="0"/>
                    </a:lnTo>
                    <a:lnTo>
                      <a:pt x="81" y="7"/>
                    </a:lnTo>
                    <a:lnTo>
                      <a:pt x="70" y="10"/>
                    </a:lnTo>
                    <a:lnTo>
                      <a:pt x="46" y="13"/>
                    </a:lnTo>
                    <a:lnTo>
                      <a:pt x="24" y="10"/>
                    </a:lnTo>
                    <a:lnTo>
                      <a:pt x="11" y="7"/>
                    </a:lnTo>
                    <a:lnTo>
                      <a:pt x="0" y="3"/>
                    </a:lnTo>
                    <a:lnTo>
                      <a:pt x="0"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14" name="Freeform 556"/>
              <p:cNvSpPr>
                <a:spLocks/>
              </p:cNvSpPr>
              <p:nvPr/>
            </p:nvSpPr>
            <p:spPr bwMode="auto">
              <a:xfrm>
                <a:off x="2640" y="3118"/>
                <a:ext cx="53" cy="39"/>
              </a:xfrm>
              <a:custGeom>
                <a:avLst/>
                <a:gdLst>
                  <a:gd name="T0" fmla="*/ 0 w 160"/>
                  <a:gd name="T1" fmla="*/ 0 h 117"/>
                  <a:gd name="T2" fmla="*/ 0 w 160"/>
                  <a:gd name="T3" fmla="*/ 0 h 117"/>
                  <a:gd name="T4" fmla="*/ 0 w 160"/>
                  <a:gd name="T5" fmla="*/ 0 h 117"/>
                  <a:gd name="T6" fmla="*/ 1 w 160"/>
                  <a:gd name="T7" fmla="*/ 0 h 117"/>
                  <a:gd name="T8" fmla="*/ 1 w 160"/>
                  <a:gd name="T9" fmla="*/ 0 h 117"/>
                  <a:gd name="T10" fmla="*/ 1 w 160"/>
                  <a:gd name="T11" fmla="*/ 0 h 117"/>
                  <a:gd name="T12" fmla="*/ 1 w 160"/>
                  <a:gd name="T13" fmla="*/ 0 h 117"/>
                  <a:gd name="T14" fmla="*/ 1 w 160"/>
                  <a:gd name="T15" fmla="*/ 0 h 117"/>
                  <a:gd name="T16" fmla="*/ 2 w 160"/>
                  <a:gd name="T17" fmla="*/ 0 h 117"/>
                  <a:gd name="T18" fmla="*/ 2 w 160"/>
                  <a:gd name="T19" fmla="*/ 0 h 117"/>
                  <a:gd name="T20" fmla="*/ 2 w 160"/>
                  <a:gd name="T21" fmla="*/ 0 h 117"/>
                  <a:gd name="T22" fmla="*/ 2 w 160"/>
                  <a:gd name="T23" fmla="*/ 0 h 117"/>
                  <a:gd name="T24" fmla="*/ 2 w 160"/>
                  <a:gd name="T25" fmla="*/ 1 h 117"/>
                  <a:gd name="T26" fmla="*/ 2 w 160"/>
                  <a:gd name="T27" fmla="*/ 1 h 117"/>
                  <a:gd name="T28" fmla="*/ 2 w 160"/>
                  <a:gd name="T29" fmla="*/ 1 h 117"/>
                  <a:gd name="T30" fmla="*/ 2 w 160"/>
                  <a:gd name="T31" fmla="*/ 1 h 117"/>
                  <a:gd name="T32" fmla="*/ 2 w 160"/>
                  <a:gd name="T33" fmla="*/ 1 h 117"/>
                  <a:gd name="T34" fmla="*/ 2 w 160"/>
                  <a:gd name="T35" fmla="*/ 1 h 117"/>
                  <a:gd name="T36" fmla="*/ 2 w 160"/>
                  <a:gd name="T37" fmla="*/ 1 h 117"/>
                  <a:gd name="T38" fmla="*/ 2 w 160"/>
                  <a:gd name="T39" fmla="*/ 1 h 117"/>
                  <a:gd name="T40" fmla="*/ 1 w 160"/>
                  <a:gd name="T41" fmla="*/ 1 h 117"/>
                  <a:gd name="T42" fmla="*/ 1 w 160"/>
                  <a:gd name="T43" fmla="*/ 1 h 117"/>
                  <a:gd name="T44" fmla="*/ 1 w 160"/>
                  <a:gd name="T45" fmla="*/ 1 h 117"/>
                  <a:gd name="T46" fmla="*/ 1 w 160"/>
                  <a:gd name="T47" fmla="*/ 1 h 117"/>
                  <a:gd name="T48" fmla="*/ 1 w 160"/>
                  <a:gd name="T49" fmla="*/ 1 h 117"/>
                  <a:gd name="T50" fmla="*/ 0 w 160"/>
                  <a:gd name="T51" fmla="*/ 1 h 117"/>
                  <a:gd name="T52" fmla="*/ 0 w 160"/>
                  <a:gd name="T53" fmla="*/ 1 h 117"/>
                  <a:gd name="T54" fmla="*/ 0 w 160"/>
                  <a:gd name="T55" fmla="*/ 1 h 117"/>
                  <a:gd name="T56" fmla="*/ 0 w 160"/>
                  <a:gd name="T57" fmla="*/ 1 h 117"/>
                  <a:gd name="T58" fmla="*/ 0 w 160"/>
                  <a:gd name="T59" fmla="*/ 1 h 117"/>
                  <a:gd name="T60" fmla="*/ 0 w 160"/>
                  <a:gd name="T61" fmla="*/ 1 h 117"/>
                  <a:gd name="T62" fmla="*/ 0 w 160"/>
                  <a:gd name="T63" fmla="*/ 0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0"/>
                  <a:gd name="T97" fmla="*/ 0 h 117"/>
                  <a:gd name="T98" fmla="*/ 160 w 160"/>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0" h="117">
                    <a:moveTo>
                      <a:pt x="0" y="3"/>
                    </a:moveTo>
                    <a:lnTo>
                      <a:pt x="16" y="14"/>
                    </a:lnTo>
                    <a:lnTo>
                      <a:pt x="28" y="22"/>
                    </a:lnTo>
                    <a:lnTo>
                      <a:pt x="41" y="27"/>
                    </a:lnTo>
                    <a:lnTo>
                      <a:pt x="62" y="32"/>
                    </a:lnTo>
                    <a:lnTo>
                      <a:pt x="79" y="33"/>
                    </a:lnTo>
                    <a:lnTo>
                      <a:pt x="100" y="30"/>
                    </a:lnTo>
                    <a:lnTo>
                      <a:pt x="115" y="25"/>
                    </a:lnTo>
                    <a:lnTo>
                      <a:pt x="133" y="18"/>
                    </a:lnTo>
                    <a:lnTo>
                      <a:pt x="146" y="11"/>
                    </a:lnTo>
                    <a:lnTo>
                      <a:pt x="159" y="0"/>
                    </a:lnTo>
                    <a:lnTo>
                      <a:pt x="159" y="46"/>
                    </a:lnTo>
                    <a:lnTo>
                      <a:pt x="159" y="50"/>
                    </a:lnTo>
                    <a:lnTo>
                      <a:pt x="160" y="65"/>
                    </a:lnTo>
                    <a:lnTo>
                      <a:pt x="159" y="78"/>
                    </a:lnTo>
                    <a:lnTo>
                      <a:pt x="153" y="88"/>
                    </a:lnTo>
                    <a:lnTo>
                      <a:pt x="146" y="96"/>
                    </a:lnTo>
                    <a:lnTo>
                      <a:pt x="136" y="103"/>
                    </a:lnTo>
                    <a:lnTo>
                      <a:pt x="125" y="108"/>
                    </a:lnTo>
                    <a:lnTo>
                      <a:pt x="107" y="113"/>
                    </a:lnTo>
                    <a:lnTo>
                      <a:pt x="90" y="117"/>
                    </a:lnTo>
                    <a:lnTo>
                      <a:pt x="67" y="117"/>
                    </a:lnTo>
                    <a:lnTo>
                      <a:pt x="54" y="116"/>
                    </a:lnTo>
                    <a:lnTo>
                      <a:pt x="41" y="112"/>
                    </a:lnTo>
                    <a:lnTo>
                      <a:pt x="28" y="108"/>
                    </a:lnTo>
                    <a:lnTo>
                      <a:pt x="16" y="101"/>
                    </a:lnTo>
                    <a:lnTo>
                      <a:pt x="7" y="89"/>
                    </a:lnTo>
                    <a:lnTo>
                      <a:pt x="1" y="76"/>
                    </a:lnTo>
                    <a:lnTo>
                      <a:pt x="1" y="64"/>
                    </a:lnTo>
                    <a:lnTo>
                      <a:pt x="1" y="65"/>
                    </a:lnTo>
                    <a:lnTo>
                      <a:pt x="0" y="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15" name="Freeform 557"/>
              <p:cNvSpPr>
                <a:spLocks/>
              </p:cNvSpPr>
              <p:nvPr/>
            </p:nvSpPr>
            <p:spPr bwMode="auto">
              <a:xfrm>
                <a:off x="2349" y="3712"/>
                <a:ext cx="66" cy="80"/>
              </a:xfrm>
              <a:custGeom>
                <a:avLst/>
                <a:gdLst>
                  <a:gd name="T0" fmla="*/ 0 w 197"/>
                  <a:gd name="T1" fmla="*/ 1 h 238"/>
                  <a:gd name="T2" fmla="*/ 0 w 197"/>
                  <a:gd name="T3" fmla="*/ 1 h 238"/>
                  <a:gd name="T4" fmla="*/ 0 w 197"/>
                  <a:gd name="T5" fmla="*/ 2 h 238"/>
                  <a:gd name="T6" fmla="*/ 0 w 197"/>
                  <a:gd name="T7" fmla="*/ 2 h 238"/>
                  <a:gd name="T8" fmla="*/ 0 w 197"/>
                  <a:gd name="T9" fmla="*/ 2 h 238"/>
                  <a:gd name="T10" fmla="*/ 0 w 197"/>
                  <a:gd name="T11" fmla="*/ 3 h 238"/>
                  <a:gd name="T12" fmla="*/ 0 w 197"/>
                  <a:gd name="T13" fmla="*/ 3 h 238"/>
                  <a:gd name="T14" fmla="*/ 0 w 197"/>
                  <a:gd name="T15" fmla="*/ 3 h 238"/>
                  <a:gd name="T16" fmla="*/ 0 w 197"/>
                  <a:gd name="T17" fmla="*/ 3 h 238"/>
                  <a:gd name="T18" fmla="*/ 0 w 197"/>
                  <a:gd name="T19" fmla="*/ 3 h 238"/>
                  <a:gd name="T20" fmla="*/ 0 w 197"/>
                  <a:gd name="T21" fmla="*/ 3 h 238"/>
                  <a:gd name="T22" fmla="*/ 1 w 197"/>
                  <a:gd name="T23" fmla="*/ 3 h 238"/>
                  <a:gd name="T24" fmla="*/ 1 w 197"/>
                  <a:gd name="T25" fmla="*/ 3 h 238"/>
                  <a:gd name="T26" fmla="*/ 1 w 197"/>
                  <a:gd name="T27" fmla="*/ 3 h 238"/>
                  <a:gd name="T28" fmla="*/ 2 w 197"/>
                  <a:gd name="T29" fmla="*/ 3 h 238"/>
                  <a:gd name="T30" fmla="*/ 2 w 197"/>
                  <a:gd name="T31" fmla="*/ 3 h 238"/>
                  <a:gd name="T32" fmla="*/ 2 w 197"/>
                  <a:gd name="T33" fmla="*/ 3 h 238"/>
                  <a:gd name="T34" fmla="*/ 2 w 197"/>
                  <a:gd name="T35" fmla="*/ 3 h 238"/>
                  <a:gd name="T36" fmla="*/ 2 w 197"/>
                  <a:gd name="T37" fmla="*/ 3 h 238"/>
                  <a:gd name="T38" fmla="*/ 2 w 197"/>
                  <a:gd name="T39" fmla="*/ 3 h 238"/>
                  <a:gd name="T40" fmla="*/ 2 w 197"/>
                  <a:gd name="T41" fmla="*/ 2 h 238"/>
                  <a:gd name="T42" fmla="*/ 2 w 197"/>
                  <a:gd name="T43" fmla="*/ 2 h 238"/>
                  <a:gd name="T44" fmla="*/ 2 w 197"/>
                  <a:gd name="T45" fmla="*/ 2 h 238"/>
                  <a:gd name="T46" fmla="*/ 2 w 197"/>
                  <a:gd name="T47" fmla="*/ 1 h 238"/>
                  <a:gd name="T48" fmla="*/ 2 w 197"/>
                  <a:gd name="T49" fmla="*/ 1 h 238"/>
                  <a:gd name="T50" fmla="*/ 2 w 197"/>
                  <a:gd name="T51" fmla="*/ 1 h 238"/>
                  <a:gd name="T52" fmla="*/ 2 w 197"/>
                  <a:gd name="T53" fmla="*/ 0 h 238"/>
                  <a:gd name="T54" fmla="*/ 2 w 197"/>
                  <a:gd name="T55" fmla="*/ 0 h 238"/>
                  <a:gd name="T56" fmla="*/ 1 w 197"/>
                  <a:gd name="T57" fmla="*/ 0 h 238"/>
                  <a:gd name="T58" fmla="*/ 1 w 197"/>
                  <a:gd name="T59" fmla="*/ 0 h 238"/>
                  <a:gd name="T60" fmla="*/ 1 w 197"/>
                  <a:gd name="T61" fmla="*/ 0 h 238"/>
                  <a:gd name="T62" fmla="*/ 1 w 197"/>
                  <a:gd name="T63" fmla="*/ 0 h 238"/>
                  <a:gd name="T64" fmla="*/ 1 w 197"/>
                  <a:gd name="T65" fmla="*/ 0 h 238"/>
                  <a:gd name="T66" fmla="*/ 1 w 197"/>
                  <a:gd name="T67" fmla="*/ 0 h 238"/>
                  <a:gd name="T68" fmla="*/ 1 w 197"/>
                  <a:gd name="T69" fmla="*/ 0 h 238"/>
                  <a:gd name="T70" fmla="*/ 0 w 197"/>
                  <a:gd name="T71" fmla="*/ 0 h 238"/>
                  <a:gd name="T72" fmla="*/ 0 w 197"/>
                  <a:gd name="T73" fmla="*/ 1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7"/>
                  <a:gd name="T112" fmla="*/ 0 h 238"/>
                  <a:gd name="T113" fmla="*/ 197 w 197"/>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7" h="238">
                    <a:moveTo>
                      <a:pt x="23" y="66"/>
                    </a:moveTo>
                    <a:lnTo>
                      <a:pt x="7" y="118"/>
                    </a:lnTo>
                    <a:lnTo>
                      <a:pt x="1" y="141"/>
                    </a:lnTo>
                    <a:lnTo>
                      <a:pt x="0" y="173"/>
                    </a:lnTo>
                    <a:lnTo>
                      <a:pt x="1" y="193"/>
                    </a:lnTo>
                    <a:lnTo>
                      <a:pt x="4" y="206"/>
                    </a:lnTo>
                    <a:lnTo>
                      <a:pt x="9" y="217"/>
                    </a:lnTo>
                    <a:lnTo>
                      <a:pt x="15" y="221"/>
                    </a:lnTo>
                    <a:lnTo>
                      <a:pt x="20" y="226"/>
                    </a:lnTo>
                    <a:lnTo>
                      <a:pt x="27" y="231"/>
                    </a:lnTo>
                    <a:lnTo>
                      <a:pt x="33" y="232"/>
                    </a:lnTo>
                    <a:lnTo>
                      <a:pt x="50" y="237"/>
                    </a:lnTo>
                    <a:lnTo>
                      <a:pt x="69" y="238"/>
                    </a:lnTo>
                    <a:lnTo>
                      <a:pt x="103" y="238"/>
                    </a:lnTo>
                    <a:lnTo>
                      <a:pt x="128" y="235"/>
                    </a:lnTo>
                    <a:lnTo>
                      <a:pt x="140" y="232"/>
                    </a:lnTo>
                    <a:lnTo>
                      <a:pt x="153" y="228"/>
                    </a:lnTo>
                    <a:lnTo>
                      <a:pt x="166" y="220"/>
                    </a:lnTo>
                    <a:lnTo>
                      <a:pt x="175" y="210"/>
                    </a:lnTo>
                    <a:lnTo>
                      <a:pt x="184" y="199"/>
                    </a:lnTo>
                    <a:lnTo>
                      <a:pt x="190" y="185"/>
                    </a:lnTo>
                    <a:lnTo>
                      <a:pt x="193" y="167"/>
                    </a:lnTo>
                    <a:lnTo>
                      <a:pt x="197" y="153"/>
                    </a:lnTo>
                    <a:lnTo>
                      <a:pt x="197" y="108"/>
                    </a:lnTo>
                    <a:lnTo>
                      <a:pt x="195" y="66"/>
                    </a:lnTo>
                    <a:lnTo>
                      <a:pt x="181" y="45"/>
                    </a:lnTo>
                    <a:lnTo>
                      <a:pt x="166" y="28"/>
                    </a:lnTo>
                    <a:lnTo>
                      <a:pt x="138" y="10"/>
                    </a:lnTo>
                    <a:lnTo>
                      <a:pt x="115" y="3"/>
                    </a:lnTo>
                    <a:lnTo>
                      <a:pt x="91" y="0"/>
                    </a:lnTo>
                    <a:lnTo>
                      <a:pt x="80" y="1"/>
                    </a:lnTo>
                    <a:lnTo>
                      <a:pt x="70" y="3"/>
                    </a:lnTo>
                    <a:lnTo>
                      <a:pt x="63" y="7"/>
                    </a:lnTo>
                    <a:lnTo>
                      <a:pt x="56" y="12"/>
                    </a:lnTo>
                    <a:lnTo>
                      <a:pt x="46" y="22"/>
                    </a:lnTo>
                    <a:lnTo>
                      <a:pt x="37" y="35"/>
                    </a:lnTo>
                    <a:lnTo>
                      <a:pt x="23" y="6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16" name="Freeform 558"/>
              <p:cNvSpPr>
                <a:spLocks/>
              </p:cNvSpPr>
              <p:nvPr/>
            </p:nvSpPr>
            <p:spPr bwMode="auto">
              <a:xfrm>
                <a:off x="2600" y="2989"/>
                <a:ext cx="132" cy="137"/>
              </a:xfrm>
              <a:custGeom>
                <a:avLst/>
                <a:gdLst>
                  <a:gd name="T0" fmla="*/ 3 w 398"/>
                  <a:gd name="T1" fmla="*/ 5 h 411"/>
                  <a:gd name="T2" fmla="*/ 4 w 398"/>
                  <a:gd name="T3" fmla="*/ 5 h 411"/>
                  <a:gd name="T4" fmla="*/ 4 w 398"/>
                  <a:gd name="T5" fmla="*/ 5 h 411"/>
                  <a:gd name="T6" fmla="*/ 4 w 398"/>
                  <a:gd name="T7" fmla="*/ 5 h 411"/>
                  <a:gd name="T8" fmla="*/ 5 w 398"/>
                  <a:gd name="T9" fmla="*/ 5 h 411"/>
                  <a:gd name="T10" fmla="*/ 5 w 398"/>
                  <a:gd name="T11" fmla="*/ 4 h 411"/>
                  <a:gd name="T12" fmla="*/ 5 w 398"/>
                  <a:gd name="T13" fmla="*/ 4 h 411"/>
                  <a:gd name="T14" fmla="*/ 5 w 398"/>
                  <a:gd name="T15" fmla="*/ 3 h 411"/>
                  <a:gd name="T16" fmla="*/ 5 w 398"/>
                  <a:gd name="T17" fmla="*/ 2 h 411"/>
                  <a:gd name="T18" fmla="*/ 5 w 398"/>
                  <a:gd name="T19" fmla="*/ 1 h 411"/>
                  <a:gd name="T20" fmla="*/ 4 w 398"/>
                  <a:gd name="T21" fmla="*/ 1 h 411"/>
                  <a:gd name="T22" fmla="*/ 4 w 398"/>
                  <a:gd name="T23" fmla="*/ 1 h 411"/>
                  <a:gd name="T24" fmla="*/ 4 w 398"/>
                  <a:gd name="T25" fmla="*/ 0 h 411"/>
                  <a:gd name="T26" fmla="*/ 3 w 398"/>
                  <a:gd name="T27" fmla="*/ 0 h 411"/>
                  <a:gd name="T28" fmla="*/ 3 w 398"/>
                  <a:gd name="T29" fmla="*/ 0 h 411"/>
                  <a:gd name="T30" fmla="*/ 2 w 398"/>
                  <a:gd name="T31" fmla="*/ 0 h 411"/>
                  <a:gd name="T32" fmla="*/ 2 w 398"/>
                  <a:gd name="T33" fmla="*/ 0 h 411"/>
                  <a:gd name="T34" fmla="*/ 1 w 398"/>
                  <a:gd name="T35" fmla="*/ 0 h 411"/>
                  <a:gd name="T36" fmla="*/ 1 w 398"/>
                  <a:gd name="T37" fmla="*/ 0 h 411"/>
                  <a:gd name="T38" fmla="*/ 1 w 398"/>
                  <a:gd name="T39" fmla="*/ 1 h 411"/>
                  <a:gd name="T40" fmla="*/ 0 w 398"/>
                  <a:gd name="T41" fmla="*/ 1 h 411"/>
                  <a:gd name="T42" fmla="*/ 0 w 398"/>
                  <a:gd name="T43" fmla="*/ 2 h 411"/>
                  <a:gd name="T44" fmla="*/ 0 w 398"/>
                  <a:gd name="T45" fmla="*/ 3 h 411"/>
                  <a:gd name="T46" fmla="*/ 0 w 398"/>
                  <a:gd name="T47" fmla="*/ 3 h 411"/>
                  <a:gd name="T48" fmla="*/ 0 w 398"/>
                  <a:gd name="T49" fmla="*/ 4 h 411"/>
                  <a:gd name="T50" fmla="*/ 0 w 398"/>
                  <a:gd name="T51" fmla="*/ 4 h 411"/>
                  <a:gd name="T52" fmla="*/ 0 w 398"/>
                  <a:gd name="T53" fmla="*/ 4 h 411"/>
                  <a:gd name="T54" fmla="*/ 0 w 398"/>
                  <a:gd name="T55" fmla="*/ 5 h 411"/>
                  <a:gd name="T56" fmla="*/ 1 w 398"/>
                  <a:gd name="T57" fmla="*/ 5 h 411"/>
                  <a:gd name="T58" fmla="*/ 1 w 398"/>
                  <a:gd name="T59" fmla="*/ 5 h 411"/>
                  <a:gd name="T60" fmla="*/ 1 w 398"/>
                  <a:gd name="T61" fmla="*/ 5 h 411"/>
                  <a:gd name="T62" fmla="*/ 1 w 398"/>
                  <a:gd name="T63" fmla="*/ 5 h 411"/>
                  <a:gd name="T64" fmla="*/ 1 w 398"/>
                  <a:gd name="T65" fmla="*/ 4 h 411"/>
                  <a:gd name="T66" fmla="*/ 1 w 398"/>
                  <a:gd name="T67" fmla="*/ 4 h 411"/>
                  <a:gd name="T68" fmla="*/ 1 w 398"/>
                  <a:gd name="T69" fmla="*/ 3 h 411"/>
                  <a:gd name="T70" fmla="*/ 1 w 398"/>
                  <a:gd name="T71" fmla="*/ 2 h 411"/>
                  <a:gd name="T72" fmla="*/ 1 w 398"/>
                  <a:gd name="T73" fmla="*/ 2 h 411"/>
                  <a:gd name="T74" fmla="*/ 1 w 398"/>
                  <a:gd name="T75" fmla="*/ 2 h 411"/>
                  <a:gd name="T76" fmla="*/ 1 w 398"/>
                  <a:gd name="T77" fmla="*/ 1 h 411"/>
                  <a:gd name="T78" fmla="*/ 2 w 398"/>
                  <a:gd name="T79" fmla="*/ 1 h 411"/>
                  <a:gd name="T80" fmla="*/ 2 w 398"/>
                  <a:gd name="T81" fmla="*/ 2 h 411"/>
                  <a:gd name="T82" fmla="*/ 3 w 398"/>
                  <a:gd name="T83" fmla="*/ 2 h 411"/>
                  <a:gd name="T84" fmla="*/ 4 w 398"/>
                  <a:gd name="T85" fmla="*/ 2 h 411"/>
                  <a:gd name="T86" fmla="*/ 4 w 398"/>
                  <a:gd name="T87" fmla="*/ 4 h 411"/>
                  <a:gd name="T88" fmla="*/ 4 w 398"/>
                  <a:gd name="T89" fmla="*/ 4 h 411"/>
                  <a:gd name="T90" fmla="*/ 4 w 398"/>
                  <a:gd name="T91" fmla="*/ 5 h 41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8"/>
                  <a:gd name="T139" fmla="*/ 0 h 411"/>
                  <a:gd name="T140" fmla="*/ 398 w 398"/>
                  <a:gd name="T141" fmla="*/ 411 h 411"/>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8" h="411">
                    <a:moveTo>
                      <a:pt x="278" y="386"/>
                    </a:moveTo>
                    <a:lnTo>
                      <a:pt x="278" y="400"/>
                    </a:lnTo>
                    <a:lnTo>
                      <a:pt x="289" y="405"/>
                    </a:lnTo>
                    <a:lnTo>
                      <a:pt x="301" y="408"/>
                    </a:lnTo>
                    <a:lnTo>
                      <a:pt x="325" y="410"/>
                    </a:lnTo>
                    <a:lnTo>
                      <a:pt x="348" y="408"/>
                    </a:lnTo>
                    <a:lnTo>
                      <a:pt x="359" y="405"/>
                    </a:lnTo>
                    <a:lnTo>
                      <a:pt x="368" y="398"/>
                    </a:lnTo>
                    <a:lnTo>
                      <a:pt x="374" y="393"/>
                    </a:lnTo>
                    <a:lnTo>
                      <a:pt x="379" y="388"/>
                    </a:lnTo>
                    <a:lnTo>
                      <a:pt x="386" y="377"/>
                    </a:lnTo>
                    <a:lnTo>
                      <a:pt x="392" y="361"/>
                    </a:lnTo>
                    <a:lnTo>
                      <a:pt x="396" y="345"/>
                    </a:lnTo>
                    <a:lnTo>
                      <a:pt x="398" y="300"/>
                    </a:lnTo>
                    <a:lnTo>
                      <a:pt x="396" y="269"/>
                    </a:lnTo>
                    <a:lnTo>
                      <a:pt x="394" y="248"/>
                    </a:lnTo>
                    <a:lnTo>
                      <a:pt x="392" y="215"/>
                    </a:lnTo>
                    <a:lnTo>
                      <a:pt x="393" y="171"/>
                    </a:lnTo>
                    <a:lnTo>
                      <a:pt x="392" y="142"/>
                    </a:lnTo>
                    <a:lnTo>
                      <a:pt x="383" y="108"/>
                    </a:lnTo>
                    <a:lnTo>
                      <a:pt x="371" y="84"/>
                    </a:lnTo>
                    <a:lnTo>
                      <a:pt x="360" y="65"/>
                    </a:lnTo>
                    <a:lnTo>
                      <a:pt x="348" y="54"/>
                    </a:lnTo>
                    <a:lnTo>
                      <a:pt x="335" y="43"/>
                    </a:lnTo>
                    <a:lnTo>
                      <a:pt x="320" y="31"/>
                    </a:lnTo>
                    <a:lnTo>
                      <a:pt x="302" y="22"/>
                    </a:lnTo>
                    <a:lnTo>
                      <a:pt x="284" y="15"/>
                    </a:lnTo>
                    <a:lnTo>
                      <a:pt x="266" y="9"/>
                    </a:lnTo>
                    <a:lnTo>
                      <a:pt x="242" y="4"/>
                    </a:lnTo>
                    <a:lnTo>
                      <a:pt x="221" y="2"/>
                    </a:lnTo>
                    <a:lnTo>
                      <a:pt x="203" y="0"/>
                    </a:lnTo>
                    <a:lnTo>
                      <a:pt x="187" y="2"/>
                    </a:lnTo>
                    <a:lnTo>
                      <a:pt x="166" y="3"/>
                    </a:lnTo>
                    <a:lnTo>
                      <a:pt x="148" y="6"/>
                    </a:lnTo>
                    <a:lnTo>
                      <a:pt x="130" y="10"/>
                    </a:lnTo>
                    <a:lnTo>
                      <a:pt x="111" y="17"/>
                    </a:lnTo>
                    <a:lnTo>
                      <a:pt x="97" y="25"/>
                    </a:lnTo>
                    <a:lnTo>
                      <a:pt x="82" y="33"/>
                    </a:lnTo>
                    <a:lnTo>
                      <a:pt x="68" y="45"/>
                    </a:lnTo>
                    <a:lnTo>
                      <a:pt x="55" y="61"/>
                    </a:lnTo>
                    <a:lnTo>
                      <a:pt x="44" y="77"/>
                    </a:lnTo>
                    <a:lnTo>
                      <a:pt x="36" y="97"/>
                    </a:lnTo>
                    <a:lnTo>
                      <a:pt x="29" y="114"/>
                    </a:lnTo>
                    <a:lnTo>
                      <a:pt x="27" y="128"/>
                    </a:lnTo>
                    <a:lnTo>
                      <a:pt x="24" y="173"/>
                    </a:lnTo>
                    <a:lnTo>
                      <a:pt x="21" y="215"/>
                    </a:lnTo>
                    <a:lnTo>
                      <a:pt x="17" y="232"/>
                    </a:lnTo>
                    <a:lnTo>
                      <a:pt x="12" y="259"/>
                    </a:lnTo>
                    <a:lnTo>
                      <a:pt x="8" y="272"/>
                    </a:lnTo>
                    <a:lnTo>
                      <a:pt x="2" y="289"/>
                    </a:lnTo>
                    <a:lnTo>
                      <a:pt x="0" y="312"/>
                    </a:lnTo>
                    <a:lnTo>
                      <a:pt x="2" y="335"/>
                    </a:lnTo>
                    <a:lnTo>
                      <a:pt x="4" y="345"/>
                    </a:lnTo>
                    <a:lnTo>
                      <a:pt x="9" y="355"/>
                    </a:lnTo>
                    <a:lnTo>
                      <a:pt x="17" y="369"/>
                    </a:lnTo>
                    <a:lnTo>
                      <a:pt x="27" y="382"/>
                    </a:lnTo>
                    <a:lnTo>
                      <a:pt x="41" y="394"/>
                    </a:lnTo>
                    <a:lnTo>
                      <a:pt x="55" y="402"/>
                    </a:lnTo>
                    <a:lnTo>
                      <a:pt x="68" y="406"/>
                    </a:lnTo>
                    <a:lnTo>
                      <a:pt x="82" y="410"/>
                    </a:lnTo>
                    <a:lnTo>
                      <a:pt x="100" y="411"/>
                    </a:lnTo>
                    <a:lnTo>
                      <a:pt x="120" y="410"/>
                    </a:lnTo>
                    <a:lnTo>
                      <a:pt x="120" y="388"/>
                    </a:lnTo>
                    <a:lnTo>
                      <a:pt x="120" y="389"/>
                    </a:lnTo>
                    <a:lnTo>
                      <a:pt x="104" y="369"/>
                    </a:lnTo>
                    <a:lnTo>
                      <a:pt x="93" y="352"/>
                    </a:lnTo>
                    <a:lnTo>
                      <a:pt x="81" y="327"/>
                    </a:lnTo>
                    <a:lnTo>
                      <a:pt x="75" y="307"/>
                    </a:lnTo>
                    <a:lnTo>
                      <a:pt x="73" y="290"/>
                    </a:lnTo>
                    <a:lnTo>
                      <a:pt x="73" y="247"/>
                    </a:lnTo>
                    <a:lnTo>
                      <a:pt x="80" y="204"/>
                    </a:lnTo>
                    <a:lnTo>
                      <a:pt x="82" y="182"/>
                    </a:lnTo>
                    <a:lnTo>
                      <a:pt x="83" y="162"/>
                    </a:lnTo>
                    <a:lnTo>
                      <a:pt x="86" y="145"/>
                    </a:lnTo>
                    <a:lnTo>
                      <a:pt x="88" y="136"/>
                    </a:lnTo>
                    <a:lnTo>
                      <a:pt x="93" y="128"/>
                    </a:lnTo>
                    <a:lnTo>
                      <a:pt x="97" y="122"/>
                    </a:lnTo>
                    <a:lnTo>
                      <a:pt x="106" y="118"/>
                    </a:lnTo>
                    <a:lnTo>
                      <a:pt x="117" y="117"/>
                    </a:lnTo>
                    <a:lnTo>
                      <a:pt x="129" y="120"/>
                    </a:lnTo>
                    <a:lnTo>
                      <a:pt x="149" y="130"/>
                    </a:lnTo>
                    <a:lnTo>
                      <a:pt x="179" y="147"/>
                    </a:lnTo>
                    <a:lnTo>
                      <a:pt x="221" y="162"/>
                    </a:lnTo>
                    <a:lnTo>
                      <a:pt x="268" y="178"/>
                    </a:lnTo>
                    <a:lnTo>
                      <a:pt x="313" y="191"/>
                    </a:lnTo>
                    <a:lnTo>
                      <a:pt x="314" y="194"/>
                    </a:lnTo>
                    <a:lnTo>
                      <a:pt x="315" y="268"/>
                    </a:lnTo>
                    <a:lnTo>
                      <a:pt x="312" y="322"/>
                    </a:lnTo>
                    <a:lnTo>
                      <a:pt x="308" y="334"/>
                    </a:lnTo>
                    <a:lnTo>
                      <a:pt x="305" y="346"/>
                    </a:lnTo>
                    <a:lnTo>
                      <a:pt x="300" y="358"/>
                    </a:lnTo>
                    <a:lnTo>
                      <a:pt x="292" y="369"/>
                    </a:lnTo>
                    <a:lnTo>
                      <a:pt x="278" y="38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17" name="Freeform 559"/>
              <p:cNvSpPr>
                <a:spLocks/>
              </p:cNvSpPr>
              <p:nvPr/>
            </p:nvSpPr>
            <p:spPr bwMode="auto">
              <a:xfrm>
                <a:off x="2624" y="3028"/>
                <a:ext cx="82" cy="101"/>
              </a:xfrm>
              <a:custGeom>
                <a:avLst/>
                <a:gdLst>
                  <a:gd name="T0" fmla="*/ 1 w 244"/>
                  <a:gd name="T1" fmla="*/ 3 h 303"/>
                  <a:gd name="T2" fmla="*/ 0 w 244"/>
                  <a:gd name="T3" fmla="*/ 3 h 303"/>
                  <a:gd name="T4" fmla="*/ 0 w 244"/>
                  <a:gd name="T5" fmla="*/ 3 h 303"/>
                  <a:gd name="T6" fmla="*/ 0 w 244"/>
                  <a:gd name="T7" fmla="*/ 3 h 303"/>
                  <a:gd name="T8" fmla="*/ 0 w 244"/>
                  <a:gd name="T9" fmla="*/ 2 h 303"/>
                  <a:gd name="T10" fmla="*/ 0 w 244"/>
                  <a:gd name="T11" fmla="*/ 2 h 303"/>
                  <a:gd name="T12" fmla="*/ 0 w 244"/>
                  <a:gd name="T13" fmla="*/ 2 h 303"/>
                  <a:gd name="T14" fmla="*/ 0 w 244"/>
                  <a:gd name="T15" fmla="*/ 1 h 303"/>
                  <a:gd name="T16" fmla="*/ 0 w 244"/>
                  <a:gd name="T17" fmla="*/ 1 h 303"/>
                  <a:gd name="T18" fmla="*/ 0 w 244"/>
                  <a:gd name="T19" fmla="*/ 1 h 303"/>
                  <a:gd name="T20" fmla="*/ 0 w 244"/>
                  <a:gd name="T21" fmla="*/ 0 h 303"/>
                  <a:gd name="T22" fmla="*/ 0 w 244"/>
                  <a:gd name="T23" fmla="*/ 0 h 303"/>
                  <a:gd name="T24" fmla="*/ 0 w 244"/>
                  <a:gd name="T25" fmla="*/ 0 h 303"/>
                  <a:gd name="T26" fmla="*/ 0 w 244"/>
                  <a:gd name="T27" fmla="*/ 0 h 303"/>
                  <a:gd name="T28" fmla="*/ 0 w 244"/>
                  <a:gd name="T29" fmla="*/ 0 h 303"/>
                  <a:gd name="T30" fmla="*/ 1 w 244"/>
                  <a:gd name="T31" fmla="*/ 0 h 303"/>
                  <a:gd name="T32" fmla="*/ 1 w 244"/>
                  <a:gd name="T33" fmla="*/ 0 h 303"/>
                  <a:gd name="T34" fmla="*/ 1 w 244"/>
                  <a:gd name="T35" fmla="*/ 0 h 303"/>
                  <a:gd name="T36" fmla="*/ 1 w 244"/>
                  <a:gd name="T37" fmla="*/ 0 h 303"/>
                  <a:gd name="T38" fmla="*/ 2 w 244"/>
                  <a:gd name="T39" fmla="*/ 1 h 303"/>
                  <a:gd name="T40" fmla="*/ 2 w 244"/>
                  <a:gd name="T41" fmla="*/ 1 h 303"/>
                  <a:gd name="T42" fmla="*/ 3 w 244"/>
                  <a:gd name="T43" fmla="*/ 1 h 303"/>
                  <a:gd name="T44" fmla="*/ 3 w 244"/>
                  <a:gd name="T45" fmla="*/ 1 h 303"/>
                  <a:gd name="T46" fmla="*/ 3 w 244"/>
                  <a:gd name="T47" fmla="*/ 2 h 303"/>
                  <a:gd name="T48" fmla="*/ 3 w 244"/>
                  <a:gd name="T49" fmla="*/ 3 h 303"/>
                  <a:gd name="T50" fmla="*/ 3 w 244"/>
                  <a:gd name="T51" fmla="*/ 3 h 303"/>
                  <a:gd name="T52" fmla="*/ 3 w 244"/>
                  <a:gd name="T53" fmla="*/ 3 h 303"/>
                  <a:gd name="T54" fmla="*/ 3 w 244"/>
                  <a:gd name="T55" fmla="*/ 3 h 303"/>
                  <a:gd name="T56" fmla="*/ 3 w 244"/>
                  <a:gd name="T57" fmla="*/ 3 h 303"/>
                  <a:gd name="T58" fmla="*/ 3 w 244"/>
                  <a:gd name="T59" fmla="*/ 3 h 303"/>
                  <a:gd name="T60" fmla="*/ 2 w 244"/>
                  <a:gd name="T61" fmla="*/ 3 h 303"/>
                  <a:gd name="T62" fmla="*/ 2 w 244"/>
                  <a:gd name="T63" fmla="*/ 4 h 303"/>
                  <a:gd name="T64" fmla="*/ 2 w 244"/>
                  <a:gd name="T65" fmla="*/ 4 h 303"/>
                  <a:gd name="T66" fmla="*/ 2 w 244"/>
                  <a:gd name="T67" fmla="*/ 4 h 303"/>
                  <a:gd name="T68" fmla="*/ 2 w 244"/>
                  <a:gd name="T69" fmla="*/ 4 h 303"/>
                  <a:gd name="T70" fmla="*/ 1 w 244"/>
                  <a:gd name="T71" fmla="*/ 4 h 303"/>
                  <a:gd name="T72" fmla="*/ 1 w 244"/>
                  <a:gd name="T73" fmla="*/ 4 h 303"/>
                  <a:gd name="T74" fmla="*/ 1 w 244"/>
                  <a:gd name="T75" fmla="*/ 4 h 303"/>
                  <a:gd name="T76" fmla="*/ 1 w 244"/>
                  <a:gd name="T77" fmla="*/ 4 h 303"/>
                  <a:gd name="T78" fmla="*/ 1 w 244"/>
                  <a:gd name="T79" fmla="*/ 3 h 3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4"/>
                  <a:gd name="T121" fmla="*/ 0 h 303"/>
                  <a:gd name="T122" fmla="*/ 244 w 244"/>
                  <a:gd name="T123" fmla="*/ 303 h 3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4" h="303">
                    <a:moveTo>
                      <a:pt x="47" y="273"/>
                    </a:moveTo>
                    <a:lnTo>
                      <a:pt x="32" y="253"/>
                    </a:lnTo>
                    <a:lnTo>
                      <a:pt x="21" y="235"/>
                    </a:lnTo>
                    <a:lnTo>
                      <a:pt x="9" y="210"/>
                    </a:lnTo>
                    <a:lnTo>
                      <a:pt x="3" y="189"/>
                    </a:lnTo>
                    <a:lnTo>
                      <a:pt x="0" y="174"/>
                    </a:lnTo>
                    <a:lnTo>
                      <a:pt x="0" y="130"/>
                    </a:lnTo>
                    <a:lnTo>
                      <a:pt x="7" y="88"/>
                    </a:lnTo>
                    <a:lnTo>
                      <a:pt x="10" y="65"/>
                    </a:lnTo>
                    <a:lnTo>
                      <a:pt x="12" y="44"/>
                    </a:lnTo>
                    <a:lnTo>
                      <a:pt x="13" y="29"/>
                    </a:lnTo>
                    <a:lnTo>
                      <a:pt x="16" y="18"/>
                    </a:lnTo>
                    <a:lnTo>
                      <a:pt x="21" y="11"/>
                    </a:lnTo>
                    <a:lnTo>
                      <a:pt x="26" y="5"/>
                    </a:lnTo>
                    <a:lnTo>
                      <a:pt x="34" y="2"/>
                    </a:lnTo>
                    <a:lnTo>
                      <a:pt x="46" y="0"/>
                    </a:lnTo>
                    <a:lnTo>
                      <a:pt x="56" y="3"/>
                    </a:lnTo>
                    <a:lnTo>
                      <a:pt x="78" y="13"/>
                    </a:lnTo>
                    <a:lnTo>
                      <a:pt x="106" y="30"/>
                    </a:lnTo>
                    <a:lnTo>
                      <a:pt x="149" y="45"/>
                    </a:lnTo>
                    <a:lnTo>
                      <a:pt x="197" y="62"/>
                    </a:lnTo>
                    <a:lnTo>
                      <a:pt x="241" y="73"/>
                    </a:lnTo>
                    <a:lnTo>
                      <a:pt x="243" y="77"/>
                    </a:lnTo>
                    <a:lnTo>
                      <a:pt x="244" y="151"/>
                    </a:lnTo>
                    <a:lnTo>
                      <a:pt x="239" y="205"/>
                    </a:lnTo>
                    <a:lnTo>
                      <a:pt x="237" y="217"/>
                    </a:lnTo>
                    <a:lnTo>
                      <a:pt x="233" y="229"/>
                    </a:lnTo>
                    <a:lnTo>
                      <a:pt x="228" y="240"/>
                    </a:lnTo>
                    <a:lnTo>
                      <a:pt x="220" y="253"/>
                    </a:lnTo>
                    <a:lnTo>
                      <a:pt x="206" y="269"/>
                    </a:lnTo>
                    <a:lnTo>
                      <a:pt x="194" y="280"/>
                    </a:lnTo>
                    <a:lnTo>
                      <a:pt x="180" y="288"/>
                    </a:lnTo>
                    <a:lnTo>
                      <a:pt x="164" y="295"/>
                    </a:lnTo>
                    <a:lnTo>
                      <a:pt x="148" y="299"/>
                    </a:lnTo>
                    <a:lnTo>
                      <a:pt x="126" y="303"/>
                    </a:lnTo>
                    <a:lnTo>
                      <a:pt x="109" y="301"/>
                    </a:lnTo>
                    <a:lnTo>
                      <a:pt x="89" y="296"/>
                    </a:lnTo>
                    <a:lnTo>
                      <a:pt x="75" y="292"/>
                    </a:lnTo>
                    <a:lnTo>
                      <a:pt x="63" y="284"/>
                    </a:lnTo>
                    <a:lnTo>
                      <a:pt x="47" y="27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18" name="Freeform 560"/>
              <p:cNvSpPr>
                <a:spLocks/>
              </p:cNvSpPr>
              <p:nvPr/>
            </p:nvSpPr>
            <p:spPr bwMode="auto">
              <a:xfrm>
                <a:off x="2504" y="2748"/>
                <a:ext cx="14" cy="39"/>
              </a:xfrm>
              <a:custGeom>
                <a:avLst/>
                <a:gdLst>
                  <a:gd name="T0" fmla="*/ 0 w 41"/>
                  <a:gd name="T1" fmla="*/ 0 h 117"/>
                  <a:gd name="T2" fmla="*/ 0 w 41"/>
                  <a:gd name="T3" fmla="*/ 1 h 117"/>
                  <a:gd name="T4" fmla="*/ 0 w 41"/>
                  <a:gd name="T5" fmla="*/ 1 h 117"/>
                  <a:gd name="T6" fmla="*/ 0 w 41"/>
                  <a:gd name="T7" fmla="*/ 1 h 117"/>
                  <a:gd name="T8" fmla="*/ 0 w 41"/>
                  <a:gd name="T9" fmla="*/ 1 h 117"/>
                  <a:gd name="T10" fmla="*/ 0 w 41"/>
                  <a:gd name="T11" fmla="*/ 1 h 117"/>
                  <a:gd name="T12" fmla="*/ 0 w 41"/>
                  <a:gd name="T13" fmla="*/ 1 h 117"/>
                  <a:gd name="T14" fmla="*/ 0 w 41"/>
                  <a:gd name="T15" fmla="*/ 1 h 117"/>
                  <a:gd name="T16" fmla="*/ 0 w 41"/>
                  <a:gd name="T17" fmla="*/ 1 h 117"/>
                  <a:gd name="T18" fmla="*/ 0 w 41"/>
                  <a:gd name="T19" fmla="*/ 1 h 117"/>
                  <a:gd name="T20" fmla="*/ 1 w 41"/>
                  <a:gd name="T21" fmla="*/ 0 h 117"/>
                  <a:gd name="T22" fmla="*/ 1 w 41"/>
                  <a:gd name="T23" fmla="*/ 0 h 117"/>
                  <a:gd name="T24" fmla="*/ 0 w 41"/>
                  <a:gd name="T25" fmla="*/ 0 h 117"/>
                  <a:gd name="T26" fmla="*/ 0 w 41"/>
                  <a:gd name="T27" fmla="*/ 0 h 117"/>
                  <a:gd name="T28" fmla="*/ 0 w 41"/>
                  <a:gd name="T29" fmla="*/ 0 h 11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1"/>
                  <a:gd name="T46" fmla="*/ 0 h 117"/>
                  <a:gd name="T47" fmla="*/ 41 w 41"/>
                  <a:gd name="T48" fmla="*/ 117 h 117"/>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1" h="117">
                    <a:moveTo>
                      <a:pt x="10" y="29"/>
                    </a:moveTo>
                    <a:lnTo>
                      <a:pt x="11" y="58"/>
                    </a:lnTo>
                    <a:lnTo>
                      <a:pt x="6" y="88"/>
                    </a:lnTo>
                    <a:lnTo>
                      <a:pt x="1" y="114"/>
                    </a:lnTo>
                    <a:lnTo>
                      <a:pt x="0" y="117"/>
                    </a:lnTo>
                    <a:lnTo>
                      <a:pt x="7" y="112"/>
                    </a:lnTo>
                    <a:lnTo>
                      <a:pt x="17" y="101"/>
                    </a:lnTo>
                    <a:lnTo>
                      <a:pt x="27" y="86"/>
                    </a:lnTo>
                    <a:lnTo>
                      <a:pt x="33" y="75"/>
                    </a:lnTo>
                    <a:lnTo>
                      <a:pt x="37" y="65"/>
                    </a:lnTo>
                    <a:lnTo>
                      <a:pt x="41" y="33"/>
                    </a:lnTo>
                    <a:lnTo>
                      <a:pt x="40" y="15"/>
                    </a:lnTo>
                    <a:lnTo>
                      <a:pt x="32" y="0"/>
                    </a:lnTo>
                    <a:lnTo>
                      <a:pt x="10" y="31"/>
                    </a:lnTo>
                    <a:lnTo>
                      <a:pt x="10" y="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19" name="Freeform 561"/>
              <p:cNvSpPr>
                <a:spLocks/>
              </p:cNvSpPr>
              <p:nvPr/>
            </p:nvSpPr>
            <p:spPr bwMode="auto">
              <a:xfrm>
                <a:off x="2403" y="2695"/>
                <a:ext cx="104" cy="147"/>
              </a:xfrm>
              <a:custGeom>
                <a:avLst/>
                <a:gdLst>
                  <a:gd name="T0" fmla="*/ 0 w 313"/>
                  <a:gd name="T1" fmla="*/ 2 h 443"/>
                  <a:gd name="T2" fmla="*/ 0 w 313"/>
                  <a:gd name="T3" fmla="*/ 2 h 443"/>
                  <a:gd name="T4" fmla="*/ 0 w 313"/>
                  <a:gd name="T5" fmla="*/ 2 h 443"/>
                  <a:gd name="T6" fmla="*/ 0 w 313"/>
                  <a:gd name="T7" fmla="*/ 1 h 443"/>
                  <a:gd name="T8" fmla="*/ 0 w 313"/>
                  <a:gd name="T9" fmla="*/ 1 h 443"/>
                  <a:gd name="T10" fmla="*/ 0 w 313"/>
                  <a:gd name="T11" fmla="*/ 1 h 443"/>
                  <a:gd name="T12" fmla="*/ 0 w 313"/>
                  <a:gd name="T13" fmla="*/ 1 h 443"/>
                  <a:gd name="T14" fmla="*/ 0 w 313"/>
                  <a:gd name="T15" fmla="*/ 0 h 443"/>
                  <a:gd name="T16" fmla="*/ 0 w 313"/>
                  <a:gd name="T17" fmla="*/ 0 h 443"/>
                  <a:gd name="T18" fmla="*/ 1 w 313"/>
                  <a:gd name="T19" fmla="*/ 0 h 443"/>
                  <a:gd name="T20" fmla="*/ 1 w 313"/>
                  <a:gd name="T21" fmla="*/ 0 h 443"/>
                  <a:gd name="T22" fmla="*/ 1 w 313"/>
                  <a:gd name="T23" fmla="*/ 0 h 443"/>
                  <a:gd name="T24" fmla="*/ 1 w 313"/>
                  <a:gd name="T25" fmla="*/ 0 h 443"/>
                  <a:gd name="T26" fmla="*/ 1 w 313"/>
                  <a:gd name="T27" fmla="*/ 0 h 443"/>
                  <a:gd name="T28" fmla="*/ 1 w 313"/>
                  <a:gd name="T29" fmla="*/ 0 h 443"/>
                  <a:gd name="T30" fmla="*/ 2 w 313"/>
                  <a:gd name="T31" fmla="*/ 1 h 443"/>
                  <a:gd name="T32" fmla="*/ 2 w 313"/>
                  <a:gd name="T33" fmla="*/ 1 h 443"/>
                  <a:gd name="T34" fmla="*/ 2 w 313"/>
                  <a:gd name="T35" fmla="*/ 1 h 443"/>
                  <a:gd name="T36" fmla="*/ 2 w 313"/>
                  <a:gd name="T37" fmla="*/ 1 h 443"/>
                  <a:gd name="T38" fmla="*/ 2 w 313"/>
                  <a:gd name="T39" fmla="*/ 1 h 443"/>
                  <a:gd name="T40" fmla="*/ 2 w 313"/>
                  <a:gd name="T41" fmla="*/ 1 h 443"/>
                  <a:gd name="T42" fmla="*/ 2 w 313"/>
                  <a:gd name="T43" fmla="*/ 1 h 443"/>
                  <a:gd name="T44" fmla="*/ 2 w 313"/>
                  <a:gd name="T45" fmla="*/ 1 h 443"/>
                  <a:gd name="T46" fmla="*/ 3 w 313"/>
                  <a:gd name="T47" fmla="*/ 1 h 443"/>
                  <a:gd name="T48" fmla="*/ 3 w 313"/>
                  <a:gd name="T49" fmla="*/ 2 h 443"/>
                  <a:gd name="T50" fmla="*/ 3 w 313"/>
                  <a:gd name="T51" fmla="*/ 2 h 443"/>
                  <a:gd name="T52" fmla="*/ 3 w 313"/>
                  <a:gd name="T53" fmla="*/ 2 h 443"/>
                  <a:gd name="T54" fmla="*/ 3 w 313"/>
                  <a:gd name="T55" fmla="*/ 2 h 443"/>
                  <a:gd name="T56" fmla="*/ 3 w 313"/>
                  <a:gd name="T57" fmla="*/ 1 h 443"/>
                  <a:gd name="T58" fmla="*/ 3 w 313"/>
                  <a:gd name="T59" fmla="*/ 2 h 443"/>
                  <a:gd name="T60" fmla="*/ 3 w 313"/>
                  <a:gd name="T61" fmla="*/ 2 h 443"/>
                  <a:gd name="T62" fmla="*/ 4 w 313"/>
                  <a:gd name="T63" fmla="*/ 2 h 443"/>
                  <a:gd name="T64" fmla="*/ 4 w 313"/>
                  <a:gd name="T65" fmla="*/ 2 h 443"/>
                  <a:gd name="T66" fmla="*/ 4 w 313"/>
                  <a:gd name="T67" fmla="*/ 2 h 443"/>
                  <a:gd name="T68" fmla="*/ 4 w 313"/>
                  <a:gd name="T69" fmla="*/ 2 h 443"/>
                  <a:gd name="T70" fmla="*/ 4 w 313"/>
                  <a:gd name="T71" fmla="*/ 3 h 443"/>
                  <a:gd name="T72" fmla="*/ 4 w 313"/>
                  <a:gd name="T73" fmla="*/ 3 h 443"/>
                  <a:gd name="T74" fmla="*/ 4 w 313"/>
                  <a:gd name="T75" fmla="*/ 3 h 443"/>
                  <a:gd name="T76" fmla="*/ 4 w 313"/>
                  <a:gd name="T77" fmla="*/ 4 h 443"/>
                  <a:gd name="T78" fmla="*/ 3 w 313"/>
                  <a:gd name="T79" fmla="*/ 4 h 443"/>
                  <a:gd name="T80" fmla="*/ 3 w 313"/>
                  <a:gd name="T81" fmla="*/ 5 h 443"/>
                  <a:gd name="T82" fmla="*/ 3 w 313"/>
                  <a:gd name="T83" fmla="*/ 5 h 443"/>
                  <a:gd name="T84" fmla="*/ 3 w 313"/>
                  <a:gd name="T85" fmla="*/ 5 h 443"/>
                  <a:gd name="T86" fmla="*/ 2 w 313"/>
                  <a:gd name="T87" fmla="*/ 5 h 443"/>
                  <a:gd name="T88" fmla="*/ 2 w 313"/>
                  <a:gd name="T89" fmla="*/ 5 h 443"/>
                  <a:gd name="T90" fmla="*/ 2 w 313"/>
                  <a:gd name="T91" fmla="*/ 5 h 443"/>
                  <a:gd name="T92" fmla="*/ 1 w 313"/>
                  <a:gd name="T93" fmla="*/ 5 h 443"/>
                  <a:gd name="T94" fmla="*/ 1 w 313"/>
                  <a:gd name="T95" fmla="*/ 5 h 443"/>
                  <a:gd name="T96" fmla="*/ 1 w 313"/>
                  <a:gd name="T97" fmla="*/ 5 h 443"/>
                  <a:gd name="T98" fmla="*/ 1 w 313"/>
                  <a:gd name="T99" fmla="*/ 5 h 443"/>
                  <a:gd name="T100" fmla="*/ 1 w 313"/>
                  <a:gd name="T101" fmla="*/ 4 h 443"/>
                  <a:gd name="T102" fmla="*/ 0 w 313"/>
                  <a:gd name="T103" fmla="*/ 4 h 443"/>
                  <a:gd name="T104" fmla="*/ 0 w 313"/>
                  <a:gd name="T105" fmla="*/ 4 h 443"/>
                  <a:gd name="T106" fmla="*/ 0 w 313"/>
                  <a:gd name="T107" fmla="*/ 3 h 443"/>
                  <a:gd name="T108" fmla="*/ 0 w 313"/>
                  <a:gd name="T109" fmla="*/ 3 h 443"/>
                  <a:gd name="T110" fmla="*/ 0 w 313"/>
                  <a:gd name="T111" fmla="*/ 2 h 443"/>
                  <a:gd name="T112" fmla="*/ 0 w 313"/>
                  <a:gd name="T113" fmla="*/ 2 h 4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13"/>
                  <a:gd name="T172" fmla="*/ 0 h 443"/>
                  <a:gd name="T173" fmla="*/ 313 w 313"/>
                  <a:gd name="T174" fmla="*/ 443 h 4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13" h="443">
                    <a:moveTo>
                      <a:pt x="1" y="189"/>
                    </a:moveTo>
                    <a:lnTo>
                      <a:pt x="1" y="185"/>
                    </a:lnTo>
                    <a:lnTo>
                      <a:pt x="0" y="141"/>
                    </a:lnTo>
                    <a:lnTo>
                      <a:pt x="6" y="119"/>
                    </a:lnTo>
                    <a:lnTo>
                      <a:pt x="10" y="109"/>
                    </a:lnTo>
                    <a:lnTo>
                      <a:pt x="12" y="88"/>
                    </a:lnTo>
                    <a:lnTo>
                      <a:pt x="19" y="67"/>
                    </a:lnTo>
                    <a:lnTo>
                      <a:pt x="24" y="37"/>
                    </a:lnTo>
                    <a:lnTo>
                      <a:pt x="32" y="21"/>
                    </a:lnTo>
                    <a:lnTo>
                      <a:pt x="41" y="10"/>
                    </a:lnTo>
                    <a:lnTo>
                      <a:pt x="50" y="0"/>
                    </a:lnTo>
                    <a:lnTo>
                      <a:pt x="67" y="4"/>
                    </a:lnTo>
                    <a:lnTo>
                      <a:pt x="84" y="7"/>
                    </a:lnTo>
                    <a:lnTo>
                      <a:pt x="99" y="13"/>
                    </a:lnTo>
                    <a:lnTo>
                      <a:pt x="111" y="22"/>
                    </a:lnTo>
                    <a:lnTo>
                      <a:pt x="126" y="44"/>
                    </a:lnTo>
                    <a:lnTo>
                      <a:pt x="139" y="63"/>
                    </a:lnTo>
                    <a:lnTo>
                      <a:pt x="149" y="76"/>
                    </a:lnTo>
                    <a:lnTo>
                      <a:pt x="161" y="89"/>
                    </a:lnTo>
                    <a:lnTo>
                      <a:pt x="176" y="102"/>
                    </a:lnTo>
                    <a:lnTo>
                      <a:pt x="184" y="107"/>
                    </a:lnTo>
                    <a:lnTo>
                      <a:pt x="192" y="113"/>
                    </a:lnTo>
                    <a:lnTo>
                      <a:pt x="199" y="117"/>
                    </a:lnTo>
                    <a:lnTo>
                      <a:pt x="208" y="121"/>
                    </a:lnTo>
                    <a:lnTo>
                      <a:pt x="218" y="127"/>
                    </a:lnTo>
                    <a:lnTo>
                      <a:pt x="232" y="128"/>
                    </a:lnTo>
                    <a:lnTo>
                      <a:pt x="238" y="128"/>
                    </a:lnTo>
                    <a:lnTo>
                      <a:pt x="248" y="126"/>
                    </a:lnTo>
                    <a:lnTo>
                      <a:pt x="255" y="121"/>
                    </a:lnTo>
                    <a:lnTo>
                      <a:pt x="264" y="132"/>
                    </a:lnTo>
                    <a:lnTo>
                      <a:pt x="282" y="145"/>
                    </a:lnTo>
                    <a:lnTo>
                      <a:pt x="296" y="153"/>
                    </a:lnTo>
                    <a:lnTo>
                      <a:pt x="302" y="141"/>
                    </a:lnTo>
                    <a:lnTo>
                      <a:pt x="311" y="189"/>
                    </a:lnTo>
                    <a:lnTo>
                      <a:pt x="311" y="188"/>
                    </a:lnTo>
                    <a:lnTo>
                      <a:pt x="313" y="218"/>
                    </a:lnTo>
                    <a:lnTo>
                      <a:pt x="308" y="248"/>
                    </a:lnTo>
                    <a:lnTo>
                      <a:pt x="302" y="274"/>
                    </a:lnTo>
                    <a:lnTo>
                      <a:pt x="297" y="291"/>
                    </a:lnTo>
                    <a:lnTo>
                      <a:pt x="263" y="369"/>
                    </a:lnTo>
                    <a:lnTo>
                      <a:pt x="251" y="387"/>
                    </a:lnTo>
                    <a:lnTo>
                      <a:pt x="231" y="411"/>
                    </a:lnTo>
                    <a:lnTo>
                      <a:pt x="219" y="422"/>
                    </a:lnTo>
                    <a:lnTo>
                      <a:pt x="197" y="436"/>
                    </a:lnTo>
                    <a:lnTo>
                      <a:pt x="173" y="443"/>
                    </a:lnTo>
                    <a:lnTo>
                      <a:pt x="137" y="443"/>
                    </a:lnTo>
                    <a:lnTo>
                      <a:pt x="111" y="437"/>
                    </a:lnTo>
                    <a:lnTo>
                      <a:pt x="96" y="430"/>
                    </a:lnTo>
                    <a:lnTo>
                      <a:pt x="80" y="417"/>
                    </a:lnTo>
                    <a:lnTo>
                      <a:pt x="63" y="398"/>
                    </a:lnTo>
                    <a:lnTo>
                      <a:pt x="45" y="366"/>
                    </a:lnTo>
                    <a:lnTo>
                      <a:pt x="23" y="323"/>
                    </a:lnTo>
                    <a:lnTo>
                      <a:pt x="12" y="293"/>
                    </a:lnTo>
                    <a:lnTo>
                      <a:pt x="11" y="281"/>
                    </a:lnTo>
                    <a:lnTo>
                      <a:pt x="7" y="248"/>
                    </a:lnTo>
                    <a:lnTo>
                      <a:pt x="1" y="188"/>
                    </a:lnTo>
                    <a:lnTo>
                      <a:pt x="1" y="18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20" name="Freeform 562"/>
              <p:cNvSpPr>
                <a:spLocks/>
              </p:cNvSpPr>
              <p:nvPr/>
            </p:nvSpPr>
            <p:spPr bwMode="auto">
              <a:xfrm>
                <a:off x="2221" y="3603"/>
                <a:ext cx="35" cy="124"/>
              </a:xfrm>
              <a:custGeom>
                <a:avLst/>
                <a:gdLst>
                  <a:gd name="T0" fmla="*/ 1 w 104"/>
                  <a:gd name="T1" fmla="*/ 3 h 374"/>
                  <a:gd name="T2" fmla="*/ 1 w 104"/>
                  <a:gd name="T3" fmla="*/ 3 h 374"/>
                  <a:gd name="T4" fmla="*/ 1 w 104"/>
                  <a:gd name="T5" fmla="*/ 3 h 374"/>
                  <a:gd name="T6" fmla="*/ 1 w 104"/>
                  <a:gd name="T7" fmla="*/ 3 h 374"/>
                  <a:gd name="T8" fmla="*/ 1 w 104"/>
                  <a:gd name="T9" fmla="*/ 4 h 374"/>
                  <a:gd name="T10" fmla="*/ 1 w 104"/>
                  <a:gd name="T11" fmla="*/ 4 h 374"/>
                  <a:gd name="T12" fmla="*/ 1 w 104"/>
                  <a:gd name="T13" fmla="*/ 4 h 374"/>
                  <a:gd name="T14" fmla="*/ 0 w 104"/>
                  <a:gd name="T15" fmla="*/ 4 h 374"/>
                  <a:gd name="T16" fmla="*/ 0 w 104"/>
                  <a:gd name="T17" fmla="*/ 4 h 374"/>
                  <a:gd name="T18" fmla="*/ 0 w 104"/>
                  <a:gd name="T19" fmla="*/ 5 h 374"/>
                  <a:gd name="T20" fmla="*/ 0 w 104"/>
                  <a:gd name="T21" fmla="*/ 5 h 374"/>
                  <a:gd name="T22" fmla="*/ 0 w 104"/>
                  <a:gd name="T23" fmla="*/ 4 h 374"/>
                  <a:gd name="T24" fmla="*/ 0 w 104"/>
                  <a:gd name="T25" fmla="*/ 4 h 374"/>
                  <a:gd name="T26" fmla="*/ 0 w 104"/>
                  <a:gd name="T27" fmla="*/ 3 h 374"/>
                  <a:gd name="T28" fmla="*/ 0 w 104"/>
                  <a:gd name="T29" fmla="*/ 3 h 374"/>
                  <a:gd name="T30" fmla="*/ 0 w 104"/>
                  <a:gd name="T31" fmla="*/ 3 h 374"/>
                  <a:gd name="T32" fmla="*/ 0 w 104"/>
                  <a:gd name="T33" fmla="*/ 3 h 374"/>
                  <a:gd name="T34" fmla="*/ 0 w 104"/>
                  <a:gd name="T35" fmla="*/ 3 h 374"/>
                  <a:gd name="T36" fmla="*/ 0 w 104"/>
                  <a:gd name="T37" fmla="*/ 2 h 374"/>
                  <a:gd name="T38" fmla="*/ 0 w 104"/>
                  <a:gd name="T39" fmla="*/ 2 h 374"/>
                  <a:gd name="T40" fmla="*/ 0 w 104"/>
                  <a:gd name="T41" fmla="*/ 0 h 374"/>
                  <a:gd name="T42" fmla="*/ 0 w 104"/>
                  <a:gd name="T43" fmla="*/ 0 h 374"/>
                  <a:gd name="T44" fmla="*/ 1 w 104"/>
                  <a:gd name="T45" fmla="*/ 0 h 374"/>
                  <a:gd name="T46" fmla="*/ 1 w 104"/>
                  <a:gd name="T47" fmla="*/ 2 h 374"/>
                  <a:gd name="T48" fmla="*/ 1 w 104"/>
                  <a:gd name="T49" fmla="*/ 3 h 374"/>
                  <a:gd name="T50" fmla="*/ 1 w 104"/>
                  <a:gd name="T51" fmla="*/ 3 h 3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4"/>
                  <a:gd name="T79" fmla="*/ 0 h 374"/>
                  <a:gd name="T80" fmla="*/ 104 w 104"/>
                  <a:gd name="T81" fmla="*/ 374 h 3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4" h="374">
                    <a:moveTo>
                      <a:pt x="104" y="220"/>
                    </a:moveTo>
                    <a:lnTo>
                      <a:pt x="103" y="223"/>
                    </a:lnTo>
                    <a:lnTo>
                      <a:pt x="84" y="266"/>
                    </a:lnTo>
                    <a:lnTo>
                      <a:pt x="77" y="279"/>
                    </a:lnTo>
                    <a:lnTo>
                      <a:pt x="69" y="295"/>
                    </a:lnTo>
                    <a:lnTo>
                      <a:pt x="61" y="307"/>
                    </a:lnTo>
                    <a:lnTo>
                      <a:pt x="53" y="319"/>
                    </a:lnTo>
                    <a:lnTo>
                      <a:pt x="33" y="343"/>
                    </a:lnTo>
                    <a:lnTo>
                      <a:pt x="17" y="357"/>
                    </a:lnTo>
                    <a:lnTo>
                      <a:pt x="5" y="370"/>
                    </a:lnTo>
                    <a:lnTo>
                      <a:pt x="5" y="374"/>
                    </a:lnTo>
                    <a:lnTo>
                      <a:pt x="5" y="352"/>
                    </a:lnTo>
                    <a:lnTo>
                      <a:pt x="9" y="299"/>
                    </a:lnTo>
                    <a:lnTo>
                      <a:pt x="9" y="287"/>
                    </a:lnTo>
                    <a:lnTo>
                      <a:pt x="10" y="276"/>
                    </a:lnTo>
                    <a:lnTo>
                      <a:pt x="10" y="264"/>
                    </a:lnTo>
                    <a:lnTo>
                      <a:pt x="8" y="244"/>
                    </a:lnTo>
                    <a:lnTo>
                      <a:pt x="1" y="212"/>
                    </a:lnTo>
                    <a:lnTo>
                      <a:pt x="0" y="190"/>
                    </a:lnTo>
                    <a:lnTo>
                      <a:pt x="1" y="179"/>
                    </a:lnTo>
                    <a:lnTo>
                      <a:pt x="35" y="1"/>
                    </a:lnTo>
                    <a:lnTo>
                      <a:pt x="34" y="0"/>
                    </a:lnTo>
                    <a:lnTo>
                      <a:pt x="47" y="0"/>
                    </a:lnTo>
                    <a:lnTo>
                      <a:pt x="80" y="162"/>
                    </a:lnTo>
                    <a:lnTo>
                      <a:pt x="103" y="223"/>
                    </a:lnTo>
                    <a:lnTo>
                      <a:pt x="104" y="2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21" name="Freeform 563"/>
              <p:cNvSpPr>
                <a:spLocks/>
              </p:cNvSpPr>
              <p:nvPr/>
            </p:nvSpPr>
            <p:spPr bwMode="auto">
              <a:xfrm>
                <a:off x="2222" y="3676"/>
                <a:ext cx="49" cy="74"/>
              </a:xfrm>
              <a:custGeom>
                <a:avLst/>
                <a:gdLst>
                  <a:gd name="T0" fmla="*/ 1 w 147"/>
                  <a:gd name="T1" fmla="*/ 0 h 223"/>
                  <a:gd name="T2" fmla="*/ 1 w 147"/>
                  <a:gd name="T3" fmla="*/ 0 h 223"/>
                  <a:gd name="T4" fmla="*/ 1 w 147"/>
                  <a:gd name="T5" fmla="*/ 1 h 223"/>
                  <a:gd name="T6" fmla="*/ 1 w 147"/>
                  <a:gd name="T7" fmla="*/ 1 h 223"/>
                  <a:gd name="T8" fmla="*/ 1 w 147"/>
                  <a:gd name="T9" fmla="*/ 1 h 223"/>
                  <a:gd name="T10" fmla="*/ 1 w 147"/>
                  <a:gd name="T11" fmla="*/ 1 h 223"/>
                  <a:gd name="T12" fmla="*/ 1 w 147"/>
                  <a:gd name="T13" fmla="*/ 1 h 223"/>
                  <a:gd name="T14" fmla="*/ 0 w 147"/>
                  <a:gd name="T15" fmla="*/ 2 h 223"/>
                  <a:gd name="T16" fmla="*/ 0 w 147"/>
                  <a:gd name="T17" fmla="*/ 2 h 223"/>
                  <a:gd name="T18" fmla="*/ 0 w 147"/>
                  <a:gd name="T19" fmla="*/ 2 h 223"/>
                  <a:gd name="T20" fmla="*/ 0 w 147"/>
                  <a:gd name="T21" fmla="*/ 2 h 223"/>
                  <a:gd name="T22" fmla="*/ 0 w 147"/>
                  <a:gd name="T23" fmla="*/ 3 h 223"/>
                  <a:gd name="T24" fmla="*/ 0 w 147"/>
                  <a:gd name="T25" fmla="*/ 3 h 223"/>
                  <a:gd name="T26" fmla="*/ 0 w 147"/>
                  <a:gd name="T27" fmla="*/ 3 h 223"/>
                  <a:gd name="T28" fmla="*/ 0 w 147"/>
                  <a:gd name="T29" fmla="*/ 2 h 223"/>
                  <a:gd name="T30" fmla="*/ 0 w 147"/>
                  <a:gd name="T31" fmla="*/ 2 h 223"/>
                  <a:gd name="T32" fmla="*/ 1 w 147"/>
                  <a:gd name="T33" fmla="*/ 2 h 223"/>
                  <a:gd name="T34" fmla="*/ 1 w 147"/>
                  <a:gd name="T35" fmla="*/ 2 h 223"/>
                  <a:gd name="T36" fmla="*/ 1 w 147"/>
                  <a:gd name="T37" fmla="*/ 3 h 223"/>
                  <a:gd name="T38" fmla="*/ 1 w 147"/>
                  <a:gd name="T39" fmla="*/ 3 h 223"/>
                  <a:gd name="T40" fmla="*/ 1 w 147"/>
                  <a:gd name="T41" fmla="*/ 2 h 223"/>
                  <a:gd name="T42" fmla="*/ 1 w 147"/>
                  <a:gd name="T43" fmla="*/ 2 h 223"/>
                  <a:gd name="T44" fmla="*/ 1 w 147"/>
                  <a:gd name="T45" fmla="*/ 2 h 223"/>
                  <a:gd name="T46" fmla="*/ 2 w 147"/>
                  <a:gd name="T47" fmla="*/ 2 h 223"/>
                  <a:gd name="T48" fmla="*/ 2 w 147"/>
                  <a:gd name="T49" fmla="*/ 2 h 223"/>
                  <a:gd name="T50" fmla="*/ 2 w 147"/>
                  <a:gd name="T51" fmla="*/ 1 h 223"/>
                  <a:gd name="T52" fmla="*/ 2 w 147"/>
                  <a:gd name="T53" fmla="*/ 1 h 223"/>
                  <a:gd name="T54" fmla="*/ 2 w 147"/>
                  <a:gd name="T55" fmla="*/ 1 h 223"/>
                  <a:gd name="T56" fmla="*/ 2 w 147"/>
                  <a:gd name="T57" fmla="*/ 1 h 223"/>
                  <a:gd name="T58" fmla="*/ 2 w 147"/>
                  <a:gd name="T59" fmla="*/ 1 h 223"/>
                  <a:gd name="T60" fmla="*/ 1 w 147"/>
                  <a:gd name="T61" fmla="*/ 0 h 223"/>
                  <a:gd name="T62" fmla="*/ 1 w 147"/>
                  <a:gd name="T63" fmla="*/ 0 h 2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7"/>
                  <a:gd name="T97" fmla="*/ 0 h 223"/>
                  <a:gd name="T98" fmla="*/ 147 w 147"/>
                  <a:gd name="T99" fmla="*/ 223 h 2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7" h="223">
                    <a:moveTo>
                      <a:pt x="104" y="0"/>
                    </a:moveTo>
                    <a:lnTo>
                      <a:pt x="101" y="3"/>
                    </a:lnTo>
                    <a:lnTo>
                      <a:pt x="82" y="46"/>
                    </a:lnTo>
                    <a:lnTo>
                      <a:pt x="77" y="59"/>
                    </a:lnTo>
                    <a:lnTo>
                      <a:pt x="68" y="75"/>
                    </a:lnTo>
                    <a:lnTo>
                      <a:pt x="60" y="87"/>
                    </a:lnTo>
                    <a:lnTo>
                      <a:pt x="51" y="99"/>
                    </a:lnTo>
                    <a:lnTo>
                      <a:pt x="31" y="123"/>
                    </a:lnTo>
                    <a:lnTo>
                      <a:pt x="15" y="137"/>
                    </a:lnTo>
                    <a:lnTo>
                      <a:pt x="5" y="150"/>
                    </a:lnTo>
                    <a:lnTo>
                      <a:pt x="0" y="223"/>
                    </a:lnTo>
                    <a:lnTo>
                      <a:pt x="7" y="217"/>
                    </a:lnTo>
                    <a:lnTo>
                      <a:pt x="16" y="210"/>
                    </a:lnTo>
                    <a:lnTo>
                      <a:pt x="25" y="198"/>
                    </a:lnTo>
                    <a:lnTo>
                      <a:pt x="33" y="187"/>
                    </a:lnTo>
                    <a:lnTo>
                      <a:pt x="45" y="170"/>
                    </a:lnTo>
                    <a:lnTo>
                      <a:pt x="56" y="158"/>
                    </a:lnTo>
                    <a:lnTo>
                      <a:pt x="55" y="217"/>
                    </a:lnTo>
                    <a:lnTo>
                      <a:pt x="111" y="217"/>
                    </a:lnTo>
                    <a:lnTo>
                      <a:pt x="113" y="196"/>
                    </a:lnTo>
                    <a:lnTo>
                      <a:pt x="114" y="175"/>
                    </a:lnTo>
                    <a:lnTo>
                      <a:pt x="119" y="154"/>
                    </a:lnTo>
                    <a:lnTo>
                      <a:pt x="126" y="143"/>
                    </a:lnTo>
                    <a:lnTo>
                      <a:pt x="134" y="132"/>
                    </a:lnTo>
                    <a:lnTo>
                      <a:pt x="141" y="122"/>
                    </a:lnTo>
                    <a:lnTo>
                      <a:pt x="145" y="111"/>
                    </a:lnTo>
                    <a:lnTo>
                      <a:pt x="147" y="99"/>
                    </a:lnTo>
                    <a:lnTo>
                      <a:pt x="144" y="75"/>
                    </a:lnTo>
                    <a:lnTo>
                      <a:pt x="134" y="47"/>
                    </a:lnTo>
                    <a:lnTo>
                      <a:pt x="121" y="24"/>
                    </a:lnTo>
                    <a:lnTo>
                      <a:pt x="104"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22" name="Freeform 564"/>
              <p:cNvSpPr>
                <a:spLocks/>
              </p:cNvSpPr>
              <p:nvPr/>
            </p:nvSpPr>
            <p:spPr bwMode="auto">
              <a:xfrm>
                <a:off x="2542" y="3115"/>
                <a:ext cx="13" cy="24"/>
              </a:xfrm>
              <a:custGeom>
                <a:avLst/>
                <a:gdLst>
                  <a:gd name="T0" fmla="*/ 0 w 39"/>
                  <a:gd name="T1" fmla="*/ 0 h 71"/>
                  <a:gd name="T2" fmla="*/ 0 w 39"/>
                  <a:gd name="T3" fmla="*/ 0 h 71"/>
                  <a:gd name="T4" fmla="*/ 0 w 39"/>
                  <a:gd name="T5" fmla="*/ 1 h 71"/>
                  <a:gd name="T6" fmla="*/ 0 w 39"/>
                  <a:gd name="T7" fmla="*/ 1 h 71"/>
                  <a:gd name="T8" fmla="*/ 0 w 39"/>
                  <a:gd name="T9" fmla="*/ 1 h 71"/>
                  <a:gd name="T10" fmla="*/ 0 60000 65536"/>
                  <a:gd name="T11" fmla="*/ 0 60000 65536"/>
                  <a:gd name="T12" fmla="*/ 0 60000 65536"/>
                  <a:gd name="T13" fmla="*/ 0 60000 65536"/>
                  <a:gd name="T14" fmla="*/ 0 60000 65536"/>
                  <a:gd name="T15" fmla="*/ 0 w 39"/>
                  <a:gd name="T16" fmla="*/ 0 h 71"/>
                  <a:gd name="T17" fmla="*/ 39 w 39"/>
                  <a:gd name="T18" fmla="*/ 71 h 71"/>
                </a:gdLst>
                <a:ahLst/>
                <a:cxnLst>
                  <a:cxn ang="T10">
                    <a:pos x="T0" y="T1"/>
                  </a:cxn>
                  <a:cxn ang="T11">
                    <a:pos x="T2" y="T3"/>
                  </a:cxn>
                  <a:cxn ang="T12">
                    <a:pos x="T4" y="T5"/>
                  </a:cxn>
                  <a:cxn ang="T13">
                    <a:pos x="T6" y="T7"/>
                  </a:cxn>
                  <a:cxn ang="T14">
                    <a:pos x="T8" y="T9"/>
                  </a:cxn>
                </a:cxnLst>
                <a:rect l="T15" t="T16" r="T17" b="T18"/>
                <a:pathLst>
                  <a:path w="39" h="71">
                    <a:moveTo>
                      <a:pt x="39" y="0"/>
                    </a:moveTo>
                    <a:lnTo>
                      <a:pt x="36" y="13"/>
                    </a:lnTo>
                    <a:lnTo>
                      <a:pt x="21" y="43"/>
                    </a:lnTo>
                    <a:lnTo>
                      <a:pt x="10" y="59"/>
                    </a:lnTo>
                    <a:lnTo>
                      <a:pt x="0" y="71"/>
                    </a:lnTo>
                  </a:path>
                </a:pathLst>
              </a:custGeom>
              <a:noFill/>
              <a:ln w="0">
                <a:solidFill>
                  <a:srgbClr val="000000"/>
                </a:solidFill>
                <a:round/>
                <a:headEnd/>
                <a:tailEnd/>
              </a:ln>
            </p:spPr>
            <p:txBody>
              <a:bodyPr/>
              <a:lstStyle/>
              <a:p>
                <a:pPr eaLnBrk="0" hangingPunct="0"/>
                <a:endParaRPr lang="it-IT"/>
              </a:p>
            </p:txBody>
          </p:sp>
          <p:sp>
            <p:nvSpPr>
              <p:cNvPr id="83223" name="Freeform 565"/>
              <p:cNvSpPr>
                <a:spLocks/>
              </p:cNvSpPr>
              <p:nvPr/>
            </p:nvSpPr>
            <p:spPr bwMode="auto">
              <a:xfrm>
                <a:off x="2167" y="2872"/>
                <a:ext cx="62" cy="44"/>
              </a:xfrm>
              <a:custGeom>
                <a:avLst/>
                <a:gdLst>
                  <a:gd name="T0" fmla="*/ 0 w 184"/>
                  <a:gd name="T1" fmla="*/ 0 h 132"/>
                  <a:gd name="T2" fmla="*/ 0 w 184"/>
                  <a:gd name="T3" fmla="*/ 1 h 132"/>
                  <a:gd name="T4" fmla="*/ 1 w 184"/>
                  <a:gd name="T5" fmla="*/ 1 h 132"/>
                  <a:gd name="T6" fmla="*/ 1 w 184"/>
                  <a:gd name="T7" fmla="*/ 1 h 132"/>
                  <a:gd name="T8" fmla="*/ 1 w 184"/>
                  <a:gd name="T9" fmla="*/ 1 h 132"/>
                  <a:gd name="T10" fmla="*/ 1 w 184"/>
                  <a:gd name="T11" fmla="*/ 0 h 132"/>
                  <a:gd name="T12" fmla="*/ 2 w 184"/>
                  <a:gd name="T13" fmla="*/ 0 h 132"/>
                  <a:gd name="T14" fmla="*/ 2 w 184"/>
                  <a:gd name="T15" fmla="*/ 0 h 132"/>
                  <a:gd name="T16" fmla="*/ 2 w 184"/>
                  <a:gd name="T17" fmla="*/ 0 h 132"/>
                  <a:gd name="T18" fmla="*/ 2 w 184"/>
                  <a:gd name="T19" fmla="*/ 1 h 132"/>
                  <a:gd name="T20" fmla="*/ 2 w 184"/>
                  <a:gd name="T21" fmla="*/ 1 h 132"/>
                  <a:gd name="T22" fmla="*/ 2 w 184"/>
                  <a:gd name="T23" fmla="*/ 1 h 132"/>
                  <a:gd name="T24" fmla="*/ 2 w 184"/>
                  <a:gd name="T25" fmla="*/ 2 h 132"/>
                  <a:gd name="T26" fmla="*/ 2 w 184"/>
                  <a:gd name="T27" fmla="*/ 2 h 132"/>
                  <a:gd name="T28" fmla="*/ 1 w 184"/>
                  <a:gd name="T29" fmla="*/ 2 h 132"/>
                  <a:gd name="T30" fmla="*/ 1 w 184"/>
                  <a:gd name="T31" fmla="*/ 2 h 132"/>
                  <a:gd name="T32" fmla="*/ 1 w 184"/>
                  <a:gd name="T33" fmla="*/ 2 h 132"/>
                  <a:gd name="T34" fmla="*/ 0 w 184"/>
                  <a:gd name="T35" fmla="*/ 2 h 132"/>
                  <a:gd name="T36" fmla="*/ 0 w 184"/>
                  <a:gd name="T37" fmla="*/ 1 h 132"/>
                  <a:gd name="T38" fmla="*/ 0 w 184"/>
                  <a:gd name="T39" fmla="*/ 1 h 132"/>
                  <a:gd name="T40" fmla="*/ 0 w 184"/>
                  <a:gd name="T41" fmla="*/ 1 h 132"/>
                  <a:gd name="T42" fmla="*/ 0 w 184"/>
                  <a:gd name="T43" fmla="*/ 0 h 132"/>
                  <a:gd name="T44" fmla="*/ 0 w 184"/>
                  <a:gd name="T45" fmla="*/ 0 h 1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4"/>
                  <a:gd name="T70" fmla="*/ 0 h 132"/>
                  <a:gd name="T71" fmla="*/ 184 w 184"/>
                  <a:gd name="T72" fmla="*/ 132 h 1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4" h="132">
                    <a:moveTo>
                      <a:pt x="10" y="29"/>
                    </a:moveTo>
                    <a:lnTo>
                      <a:pt x="34" y="43"/>
                    </a:lnTo>
                    <a:lnTo>
                      <a:pt x="57" y="48"/>
                    </a:lnTo>
                    <a:lnTo>
                      <a:pt x="80" y="48"/>
                    </a:lnTo>
                    <a:lnTo>
                      <a:pt x="99" y="46"/>
                    </a:lnTo>
                    <a:lnTo>
                      <a:pt x="118" y="40"/>
                    </a:lnTo>
                    <a:lnTo>
                      <a:pt x="139" y="26"/>
                    </a:lnTo>
                    <a:lnTo>
                      <a:pt x="162" y="7"/>
                    </a:lnTo>
                    <a:lnTo>
                      <a:pt x="167" y="0"/>
                    </a:lnTo>
                    <a:lnTo>
                      <a:pt x="184" y="90"/>
                    </a:lnTo>
                    <a:lnTo>
                      <a:pt x="175" y="103"/>
                    </a:lnTo>
                    <a:lnTo>
                      <a:pt x="160" y="114"/>
                    </a:lnTo>
                    <a:lnTo>
                      <a:pt x="144" y="122"/>
                    </a:lnTo>
                    <a:lnTo>
                      <a:pt x="129" y="125"/>
                    </a:lnTo>
                    <a:lnTo>
                      <a:pt x="104" y="130"/>
                    </a:lnTo>
                    <a:lnTo>
                      <a:pt x="80" y="132"/>
                    </a:lnTo>
                    <a:lnTo>
                      <a:pt x="51" y="130"/>
                    </a:lnTo>
                    <a:lnTo>
                      <a:pt x="37" y="125"/>
                    </a:lnTo>
                    <a:lnTo>
                      <a:pt x="27" y="119"/>
                    </a:lnTo>
                    <a:lnTo>
                      <a:pt x="21" y="114"/>
                    </a:lnTo>
                    <a:lnTo>
                      <a:pt x="12" y="71"/>
                    </a:lnTo>
                    <a:lnTo>
                      <a:pt x="0" y="20"/>
                    </a:lnTo>
                    <a:lnTo>
                      <a:pt x="10" y="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24" name="Freeform 566"/>
              <p:cNvSpPr>
                <a:spLocks/>
              </p:cNvSpPr>
              <p:nvPr/>
            </p:nvSpPr>
            <p:spPr bwMode="auto">
              <a:xfrm>
                <a:off x="2007" y="2762"/>
                <a:ext cx="109" cy="78"/>
              </a:xfrm>
              <a:custGeom>
                <a:avLst/>
                <a:gdLst>
                  <a:gd name="T0" fmla="*/ 1 w 326"/>
                  <a:gd name="T1" fmla="*/ 2 h 233"/>
                  <a:gd name="T2" fmla="*/ 1 w 326"/>
                  <a:gd name="T3" fmla="*/ 2 h 233"/>
                  <a:gd name="T4" fmla="*/ 1 w 326"/>
                  <a:gd name="T5" fmla="*/ 2 h 233"/>
                  <a:gd name="T6" fmla="*/ 1 w 326"/>
                  <a:gd name="T7" fmla="*/ 2 h 233"/>
                  <a:gd name="T8" fmla="*/ 2 w 326"/>
                  <a:gd name="T9" fmla="*/ 2 h 233"/>
                  <a:gd name="T10" fmla="*/ 2 w 326"/>
                  <a:gd name="T11" fmla="*/ 1 h 233"/>
                  <a:gd name="T12" fmla="*/ 2 w 326"/>
                  <a:gd name="T13" fmla="*/ 2 h 233"/>
                  <a:gd name="T14" fmla="*/ 3 w 326"/>
                  <a:gd name="T15" fmla="*/ 2 h 233"/>
                  <a:gd name="T16" fmla="*/ 3 w 326"/>
                  <a:gd name="T17" fmla="*/ 2 h 233"/>
                  <a:gd name="T18" fmla="*/ 3 w 326"/>
                  <a:gd name="T19" fmla="*/ 2 h 233"/>
                  <a:gd name="T20" fmla="*/ 4 w 326"/>
                  <a:gd name="T21" fmla="*/ 2 h 233"/>
                  <a:gd name="T22" fmla="*/ 4 w 326"/>
                  <a:gd name="T23" fmla="*/ 2 h 233"/>
                  <a:gd name="T24" fmla="*/ 4 w 326"/>
                  <a:gd name="T25" fmla="*/ 2 h 233"/>
                  <a:gd name="T26" fmla="*/ 4 w 326"/>
                  <a:gd name="T27" fmla="*/ 2 h 233"/>
                  <a:gd name="T28" fmla="*/ 4 w 326"/>
                  <a:gd name="T29" fmla="*/ 2 h 233"/>
                  <a:gd name="T30" fmla="*/ 4 w 326"/>
                  <a:gd name="T31" fmla="*/ 1 h 233"/>
                  <a:gd name="T32" fmla="*/ 4 w 326"/>
                  <a:gd name="T33" fmla="*/ 1 h 233"/>
                  <a:gd name="T34" fmla="*/ 3 w 326"/>
                  <a:gd name="T35" fmla="*/ 1 h 233"/>
                  <a:gd name="T36" fmla="*/ 3 w 326"/>
                  <a:gd name="T37" fmla="*/ 0 h 233"/>
                  <a:gd name="T38" fmla="*/ 3 w 326"/>
                  <a:gd name="T39" fmla="*/ 0 h 233"/>
                  <a:gd name="T40" fmla="*/ 3 w 326"/>
                  <a:gd name="T41" fmla="*/ 0 h 233"/>
                  <a:gd name="T42" fmla="*/ 3 w 326"/>
                  <a:gd name="T43" fmla="*/ 0 h 233"/>
                  <a:gd name="T44" fmla="*/ 3 w 326"/>
                  <a:gd name="T45" fmla="*/ 0 h 233"/>
                  <a:gd name="T46" fmla="*/ 2 w 326"/>
                  <a:gd name="T47" fmla="*/ 0 h 233"/>
                  <a:gd name="T48" fmla="*/ 2 w 326"/>
                  <a:gd name="T49" fmla="*/ 0 h 233"/>
                  <a:gd name="T50" fmla="*/ 1 w 326"/>
                  <a:gd name="T51" fmla="*/ 0 h 233"/>
                  <a:gd name="T52" fmla="*/ 1 w 326"/>
                  <a:gd name="T53" fmla="*/ 0 h 233"/>
                  <a:gd name="T54" fmla="*/ 0 w 326"/>
                  <a:gd name="T55" fmla="*/ 1 h 233"/>
                  <a:gd name="T56" fmla="*/ 0 w 326"/>
                  <a:gd name="T57" fmla="*/ 1 h 233"/>
                  <a:gd name="T58" fmla="*/ 0 w 326"/>
                  <a:gd name="T59" fmla="*/ 2 h 233"/>
                  <a:gd name="T60" fmla="*/ 0 w 326"/>
                  <a:gd name="T61" fmla="*/ 2 h 233"/>
                  <a:gd name="T62" fmla="*/ 0 w 326"/>
                  <a:gd name="T63" fmla="*/ 3 h 233"/>
                  <a:gd name="T64" fmla="*/ 0 w 326"/>
                  <a:gd name="T65" fmla="*/ 3 h 2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6"/>
                  <a:gd name="T100" fmla="*/ 0 h 233"/>
                  <a:gd name="T101" fmla="*/ 326 w 326"/>
                  <a:gd name="T102" fmla="*/ 233 h 2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6" h="233">
                    <a:moveTo>
                      <a:pt x="38" y="228"/>
                    </a:moveTo>
                    <a:lnTo>
                      <a:pt x="42" y="188"/>
                    </a:lnTo>
                    <a:lnTo>
                      <a:pt x="69" y="209"/>
                    </a:lnTo>
                    <a:lnTo>
                      <a:pt x="71" y="184"/>
                    </a:lnTo>
                    <a:lnTo>
                      <a:pt x="76" y="168"/>
                    </a:lnTo>
                    <a:lnTo>
                      <a:pt x="85" y="151"/>
                    </a:lnTo>
                    <a:lnTo>
                      <a:pt x="96" y="142"/>
                    </a:lnTo>
                    <a:lnTo>
                      <a:pt x="106" y="130"/>
                    </a:lnTo>
                    <a:lnTo>
                      <a:pt x="119" y="125"/>
                    </a:lnTo>
                    <a:lnTo>
                      <a:pt x="131" y="123"/>
                    </a:lnTo>
                    <a:lnTo>
                      <a:pt x="143" y="122"/>
                    </a:lnTo>
                    <a:lnTo>
                      <a:pt x="169" y="118"/>
                    </a:lnTo>
                    <a:lnTo>
                      <a:pt x="184" y="120"/>
                    </a:lnTo>
                    <a:lnTo>
                      <a:pt x="198" y="123"/>
                    </a:lnTo>
                    <a:lnTo>
                      <a:pt x="210" y="127"/>
                    </a:lnTo>
                    <a:lnTo>
                      <a:pt x="221" y="133"/>
                    </a:lnTo>
                    <a:lnTo>
                      <a:pt x="233" y="142"/>
                    </a:lnTo>
                    <a:lnTo>
                      <a:pt x="246" y="155"/>
                    </a:lnTo>
                    <a:lnTo>
                      <a:pt x="254" y="122"/>
                    </a:lnTo>
                    <a:lnTo>
                      <a:pt x="267" y="130"/>
                    </a:lnTo>
                    <a:lnTo>
                      <a:pt x="280" y="143"/>
                    </a:lnTo>
                    <a:lnTo>
                      <a:pt x="288" y="157"/>
                    </a:lnTo>
                    <a:lnTo>
                      <a:pt x="292" y="174"/>
                    </a:lnTo>
                    <a:lnTo>
                      <a:pt x="294" y="197"/>
                    </a:lnTo>
                    <a:lnTo>
                      <a:pt x="303" y="184"/>
                    </a:lnTo>
                    <a:lnTo>
                      <a:pt x="307" y="164"/>
                    </a:lnTo>
                    <a:lnTo>
                      <a:pt x="304" y="142"/>
                    </a:lnTo>
                    <a:lnTo>
                      <a:pt x="303" y="130"/>
                    </a:lnTo>
                    <a:lnTo>
                      <a:pt x="294" y="111"/>
                    </a:lnTo>
                    <a:lnTo>
                      <a:pt x="304" y="122"/>
                    </a:lnTo>
                    <a:lnTo>
                      <a:pt x="326" y="134"/>
                    </a:lnTo>
                    <a:lnTo>
                      <a:pt x="322" y="117"/>
                    </a:lnTo>
                    <a:lnTo>
                      <a:pt x="314" y="97"/>
                    </a:lnTo>
                    <a:lnTo>
                      <a:pt x="303" y="78"/>
                    </a:lnTo>
                    <a:lnTo>
                      <a:pt x="282" y="57"/>
                    </a:lnTo>
                    <a:lnTo>
                      <a:pt x="268" y="46"/>
                    </a:lnTo>
                    <a:lnTo>
                      <a:pt x="246" y="35"/>
                    </a:lnTo>
                    <a:lnTo>
                      <a:pt x="264" y="32"/>
                    </a:lnTo>
                    <a:lnTo>
                      <a:pt x="284" y="33"/>
                    </a:lnTo>
                    <a:lnTo>
                      <a:pt x="267" y="25"/>
                    </a:lnTo>
                    <a:lnTo>
                      <a:pt x="253" y="22"/>
                    </a:lnTo>
                    <a:lnTo>
                      <a:pt x="235" y="19"/>
                    </a:lnTo>
                    <a:lnTo>
                      <a:pt x="218" y="24"/>
                    </a:lnTo>
                    <a:lnTo>
                      <a:pt x="227" y="12"/>
                    </a:lnTo>
                    <a:lnTo>
                      <a:pt x="240" y="4"/>
                    </a:lnTo>
                    <a:lnTo>
                      <a:pt x="213" y="0"/>
                    </a:lnTo>
                    <a:lnTo>
                      <a:pt x="189" y="3"/>
                    </a:lnTo>
                    <a:lnTo>
                      <a:pt x="165" y="8"/>
                    </a:lnTo>
                    <a:lnTo>
                      <a:pt x="143" y="15"/>
                    </a:lnTo>
                    <a:lnTo>
                      <a:pt x="157" y="3"/>
                    </a:lnTo>
                    <a:lnTo>
                      <a:pt x="132" y="9"/>
                    </a:lnTo>
                    <a:lnTo>
                      <a:pt x="106" y="16"/>
                    </a:lnTo>
                    <a:lnTo>
                      <a:pt x="85" y="24"/>
                    </a:lnTo>
                    <a:lnTo>
                      <a:pt x="63" y="37"/>
                    </a:lnTo>
                    <a:lnTo>
                      <a:pt x="45" y="49"/>
                    </a:lnTo>
                    <a:lnTo>
                      <a:pt x="35" y="64"/>
                    </a:lnTo>
                    <a:lnTo>
                      <a:pt x="23" y="79"/>
                    </a:lnTo>
                    <a:lnTo>
                      <a:pt x="13" y="99"/>
                    </a:lnTo>
                    <a:lnTo>
                      <a:pt x="6" y="120"/>
                    </a:lnTo>
                    <a:lnTo>
                      <a:pt x="4" y="142"/>
                    </a:lnTo>
                    <a:lnTo>
                      <a:pt x="0" y="157"/>
                    </a:lnTo>
                    <a:lnTo>
                      <a:pt x="4" y="174"/>
                    </a:lnTo>
                    <a:lnTo>
                      <a:pt x="7" y="190"/>
                    </a:lnTo>
                    <a:lnTo>
                      <a:pt x="16" y="208"/>
                    </a:lnTo>
                    <a:lnTo>
                      <a:pt x="25" y="221"/>
                    </a:lnTo>
                    <a:lnTo>
                      <a:pt x="38" y="233"/>
                    </a:lnTo>
                    <a:lnTo>
                      <a:pt x="38" y="228"/>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25" name="Freeform 567"/>
              <p:cNvSpPr>
                <a:spLocks/>
              </p:cNvSpPr>
              <p:nvPr/>
            </p:nvSpPr>
            <p:spPr bwMode="auto">
              <a:xfrm>
                <a:off x="2020" y="2865"/>
                <a:ext cx="76" cy="33"/>
              </a:xfrm>
              <a:custGeom>
                <a:avLst/>
                <a:gdLst>
                  <a:gd name="T0" fmla="*/ 3 w 228"/>
                  <a:gd name="T1" fmla="*/ 1 h 100"/>
                  <a:gd name="T2" fmla="*/ 3 w 228"/>
                  <a:gd name="T3" fmla="*/ 1 h 100"/>
                  <a:gd name="T4" fmla="*/ 3 w 228"/>
                  <a:gd name="T5" fmla="*/ 1 h 100"/>
                  <a:gd name="T6" fmla="*/ 3 w 228"/>
                  <a:gd name="T7" fmla="*/ 1 h 100"/>
                  <a:gd name="T8" fmla="*/ 2 w 228"/>
                  <a:gd name="T9" fmla="*/ 1 h 100"/>
                  <a:gd name="T10" fmla="*/ 2 w 228"/>
                  <a:gd name="T11" fmla="*/ 1 h 100"/>
                  <a:gd name="T12" fmla="*/ 2 w 228"/>
                  <a:gd name="T13" fmla="*/ 1 h 100"/>
                  <a:gd name="T14" fmla="*/ 2 w 228"/>
                  <a:gd name="T15" fmla="*/ 1 h 100"/>
                  <a:gd name="T16" fmla="*/ 2 w 228"/>
                  <a:gd name="T17" fmla="*/ 1 h 100"/>
                  <a:gd name="T18" fmla="*/ 1 w 228"/>
                  <a:gd name="T19" fmla="*/ 1 h 100"/>
                  <a:gd name="T20" fmla="*/ 1 w 228"/>
                  <a:gd name="T21" fmla="*/ 1 h 100"/>
                  <a:gd name="T22" fmla="*/ 1 w 228"/>
                  <a:gd name="T23" fmla="*/ 1 h 100"/>
                  <a:gd name="T24" fmla="*/ 0 w 228"/>
                  <a:gd name="T25" fmla="*/ 1 h 100"/>
                  <a:gd name="T26" fmla="*/ 0 w 228"/>
                  <a:gd name="T27" fmla="*/ 1 h 100"/>
                  <a:gd name="T28" fmla="*/ 0 w 228"/>
                  <a:gd name="T29" fmla="*/ 1 h 100"/>
                  <a:gd name="T30" fmla="*/ 0 w 228"/>
                  <a:gd name="T31" fmla="*/ 1 h 100"/>
                  <a:gd name="T32" fmla="*/ 0 w 228"/>
                  <a:gd name="T33" fmla="*/ 1 h 100"/>
                  <a:gd name="T34" fmla="*/ 0 w 228"/>
                  <a:gd name="T35" fmla="*/ 0 h 100"/>
                  <a:gd name="T36" fmla="*/ 0 w 228"/>
                  <a:gd name="T37" fmla="*/ 0 h 100"/>
                  <a:gd name="T38" fmla="*/ 0 w 228"/>
                  <a:gd name="T39" fmla="*/ 0 h 100"/>
                  <a:gd name="T40" fmla="*/ 0 w 228"/>
                  <a:gd name="T41" fmla="*/ 0 h 100"/>
                  <a:gd name="T42" fmla="*/ 0 w 228"/>
                  <a:gd name="T43" fmla="*/ 0 h 100"/>
                  <a:gd name="T44" fmla="*/ 1 w 228"/>
                  <a:gd name="T45" fmla="*/ 0 h 100"/>
                  <a:gd name="T46" fmla="*/ 1 w 228"/>
                  <a:gd name="T47" fmla="*/ 0 h 100"/>
                  <a:gd name="T48" fmla="*/ 1 w 228"/>
                  <a:gd name="T49" fmla="*/ 0 h 100"/>
                  <a:gd name="T50" fmla="*/ 1 w 228"/>
                  <a:gd name="T51" fmla="*/ 0 h 100"/>
                  <a:gd name="T52" fmla="*/ 1 w 228"/>
                  <a:gd name="T53" fmla="*/ 0 h 100"/>
                  <a:gd name="T54" fmla="*/ 1 w 228"/>
                  <a:gd name="T55" fmla="*/ 0 h 100"/>
                  <a:gd name="T56" fmla="*/ 2 w 228"/>
                  <a:gd name="T57" fmla="*/ 1 h 100"/>
                  <a:gd name="T58" fmla="*/ 2 w 228"/>
                  <a:gd name="T59" fmla="*/ 1 h 100"/>
                  <a:gd name="T60" fmla="*/ 2 w 228"/>
                  <a:gd name="T61" fmla="*/ 0 h 100"/>
                  <a:gd name="T62" fmla="*/ 2 w 228"/>
                  <a:gd name="T63" fmla="*/ 0 h 100"/>
                  <a:gd name="T64" fmla="*/ 2 w 228"/>
                  <a:gd name="T65" fmla="*/ 0 h 100"/>
                  <a:gd name="T66" fmla="*/ 3 w 228"/>
                  <a:gd name="T67" fmla="*/ 1 h 100"/>
                  <a:gd name="T68" fmla="*/ 3 w 228"/>
                  <a:gd name="T69" fmla="*/ 1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8"/>
                  <a:gd name="T106" fmla="*/ 0 h 100"/>
                  <a:gd name="T107" fmla="*/ 228 w 228"/>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8" h="100">
                    <a:moveTo>
                      <a:pt x="221" y="70"/>
                    </a:moveTo>
                    <a:lnTo>
                      <a:pt x="215" y="74"/>
                    </a:lnTo>
                    <a:lnTo>
                      <a:pt x="211" y="79"/>
                    </a:lnTo>
                    <a:lnTo>
                      <a:pt x="205" y="86"/>
                    </a:lnTo>
                    <a:lnTo>
                      <a:pt x="202" y="91"/>
                    </a:lnTo>
                    <a:lnTo>
                      <a:pt x="200" y="92"/>
                    </a:lnTo>
                    <a:lnTo>
                      <a:pt x="177" y="93"/>
                    </a:lnTo>
                    <a:lnTo>
                      <a:pt x="151" y="100"/>
                    </a:lnTo>
                    <a:lnTo>
                      <a:pt x="136" y="84"/>
                    </a:lnTo>
                    <a:lnTo>
                      <a:pt x="117" y="71"/>
                    </a:lnTo>
                    <a:lnTo>
                      <a:pt x="92" y="60"/>
                    </a:lnTo>
                    <a:lnTo>
                      <a:pt x="59" y="50"/>
                    </a:lnTo>
                    <a:lnTo>
                      <a:pt x="28" y="48"/>
                    </a:lnTo>
                    <a:lnTo>
                      <a:pt x="14" y="50"/>
                    </a:lnTo>
                    <a:lnTo>
                      <a:pt x="7" y="53"/>
                    </a:lnTo>
                    <a:lnTo>
                      <a:pt x="0" y="60"/>
                    </a:lnTo>
                    <a:lnTo>
                      <a:pt x="4" y="57"/>
                    </a:lnTo>
                    <a:lnTo>
                      <a:pt x="23" y="32"/>
                    </a:lnTo>
                    <a:lnTo>
                      <a:pt x="26" y="24"/>
                    </a:lnTo>
                    <a:lnTo>
                      <a:pt x="30" y="18"/>
                    </a:lnTo>
                    <a:lnTo>
                      <a:pt x="33" y="1"/>
                    </a:lnTo>
                    <a:lnTo>
                      <a:pt x="33" y="0"/>
                    </a:lnTo>
                    <a:lnTo>
                      <a:pt x="41" y="8"/>
                    </a:lnTo>
                    <a:lnTo>
                      <a:pt x="54" y="18"/>
                    </a:lnTo>
                    <a:lnTo>
                      <a:pt x="67" y="25"/>
                    </a:lnTo>
                    <a:lnTo>
                      <a:pt x="81" y="32"/>
                    </a:lnTo>
                    <a:lnTo>
                      <a:pt x="93" y="36"/>
                    </a:lnTo>
                    <a:lnTo>
                      <a:pt x="106" y="39"/>
                    </a:lnTo>
                    <a:lnTo>
                      <a:pt x="129" y="43"/>
                    </a:lnTo>
                    <a:lnTo>
                      <a:pt x="151" y="43"/>
                    </a:lnTo>
                    <a:lnTo>
                      <a:pt x="182" y="39"/>
                    </a:lnTo>
                    <a:lnTo>
                      <a:pt x="196" y="33"/>
                    </a:lnTo>
                    <a:lnTo>
                      <a:pt x="195" y="36"/>
                    </a:lnTo>
                    <a:lnTo>
                      <a:pt x="228" y="66"/>
                    </a:lnTo>
                    <a:lnTo>
                      <a:pt x="221" y="7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26" name="Freeform 568"/>
              <p:cNvSpPr>
                <a:spLocks/>
              </p:cNvSpPr>
              <p:nvPr/>
            </p:nvSpPr>
            <p:spPr bwMode="auto">
              <a:xfrm>
                <a:off x="2020" y="2801"/>
                <a:ext cx="85" cy="78"/>
              </a:xfrm>
              <a:custGeom>
                <a:avLst/>
                <a:gdLst>
                  <a:gd name="T0" fmla="*/ 2 w 257"/>
                  <a:gd name="T1" fmla="*/ 3 h 234"/>
                  <a:gd name="T2" fmla="*/ 3 w 257"/>
                  <a:gd name="T3" fmla="*/ 3 h 234"/>
                  <a:gd name="T4" fmla="*/ 3 w 257"/>
                  <a:gd name="T5" fmla="*/ 3 h 234"/>
                  <a:gd name="T6" fmla="*/ 3 w 257"/>
                  <a:gd name="T7" fmla="*/ 2 h 234"/>
                  <a:gd name="T8" fmla="*/ 3 w 257"/>
                  <a:gd name="T9" fmla="*/ 2 h 234"/>
                  <a:gd name="T10" fmla="*/ 3 w 257"/>
                  <a:gd name="T11" fmla="*/ 2 h 234"/>
                  <a:gd name="T12" fmla="*/ 3 w 257"/>
                  <a:gd name="T13" fmla="*/ 1 h 234"/>
                  <a:gd name="T14" fmla="*/ 3 w 257"/>
                  <a:gd name="T15" fmla="*/ 1 h 234"/>
                  <a:gd name="T16" fmla="*/ 3 w 257"/>
                  <a:gd name="T17" fmla="*/ 1 h 234"/>
                  <a:gd name="T18" fmla="*/ 3 w 257"/>
                  <a:gd name="T19" fmla="*/ 0 h 234"/>
                  <a:gd name="T20" fmla="*/ 3 w 257"/>
                  <a:gd name="T21" fmla="*/ 0 h 234"/>
                  <a:gd name="T22" fmla="*/ 3 w 257"/>
                  <a:gd name="T23" fmla="*/ 0 h 234"/>
                  <a:gd name="T24" fmla="*/ 3 w 257"/>
                  <a:gd name="T25" fmla="*/ 0 h 234"/>
                  <a:gd name="T26" fmla="*/ 3 w 257"/>
                  <a:gd name="T27" fmla="*/ 0 h 234"/>
                  <a:gd name="T28" fmla="*/ 2 w 257"/>
                  <a:gd name="T29" fmla="*/ 0 h 234"/>
                  <a:gd name="T30" fmla="*/ 2 w 257"/>
                  <a:gd name="T31" fmla="*/ 0 h 234"/>
                  <a:gd name="T32" fmla="*/ 2 w 257"/>
                  <a:gd name="T33" fmla="*/ 0 h 234"/>
                  <a:gd name="T34" fmla="*/ 2 w 257"/>
                  <a:gd name="T35" fmla="*/ 0 h 234"/>
                  <a:gd name="T36" fmla="*/ 2 w 257"/>
                  <a:gd name="T37" fmla="*/ 0 h 234"/>
                  <a:gd name="T38" fmla="*/ 2 w 257"/>
                  <a:gd name="T39" fmla="*/ 0 h 234"/>
                  <a:gd name="T40" fmla="*/ 1 w 257"/>
                  <a:gd name="T41" fmla="*/ 0 h 234"/>
                  <a:gd name="T42" fmla="*/ 1 w 257"/>
                  <a:gd name="T43" fmla="*/ 0 h 234"/>
                  <a:gd name="T44" fmla="*/ 1 w 257"/>
                  <a:gd name="T45" fmla="*/ 0 h 234"/>
                  <a:gd name="T46" fmla="*/ 1 w 257"/>
                  <a:gd name="T47" fmla="*/ 0 h 234"/>
                  <a:gd name="T48" fmla="*/ 1 w 257"/>
                  <a:gd name="T49" fmla="*/ 0 h 234"/>
                  <a:gd name="T50" fmla="*/ 1 w 257"/>
                  <a:gd name="T51" fmla="*/ 0 h 234"/>
                  <a:gd name="T52" fmla="*/ 0 w 257"/>
                  <a:gd name="T53" fmla="*/ 1 h 234"/>
                  <a:gd name="T54" fmla="*/ 0 w 257"/>
                  <a:gd name="T55" fmla="*/ 1 h 234"/>
                  <a:gd name="T56" fmla="*/ 0 w 257"/>
                  <a:gd name="T57" fmla="*/ 1 h 234"/>
                  <a:gd name="T58" fmla="*/ 0 w 257"/>
                  <a:gd name="T59" fmla="*/ 1 h 234"/>
                  <a:gd name="T60" fmla="*/ 0 w 257"/>
                  <a:gd name="T61" fmla="*/ 1 h 234"/>
                  <a:gd name="T62" fmla="*/ 0 w 257"/>
                  <a:gd name="T63" fmla="*/ 1 h 234"/>
                  <a:gd name="T64" fmla="*/ 0 w 257"/>
                  <a:gd name="T65" fmla="*/ 2 h 234"/>
                  <a:gd name="T66" fmla="*/ 0 w 257"/>
                  <a:gd name="T67" fmla="*/ 2 h 234"/>
                  <a:gd name="T68" fmla="*/ 0 w 257"/>
                  <a:gd name="T69" fmla="*/ 2 h 234"/>
                  <a:gd name="T70" fmla="*/ 0 w 257"/>
                  <a:gd name="T71" fmla="*/ 2 h 234"/>
                  <a:gd name="T72" fmla="*/ 1 w 257"/>
                  <a:gd name="T73" fmla="*/ 2 h 234"/>
                  <a:gd name="T74" fmla="*/ 1 w 257"/>
                  <a:gd name="T75" fmla="*/ 3 h 234"/>
                  <a:gd name="T76" fmla="*/ 1 w 257"/>
                  <a:gd name="T77" fmla="*/ 3 h 234"/>
                  <a:gd name="T78" fmla="*/ 1 w 257"/>
                  <a:gd name="T79" fmla="*/ 3 h 234"/>
                  <a:gd name="T80" fmla="*/ 1 w 257"/>
                  <a:gd name="T81" fmla="*/ 3 h 234"/>
                  <a:gd name="T82" fmla="*/ 1 w 257"/>
                  <a:gd name="T83" fmla="*/ 3 h 234"/>
                  <a:gd name="T84" fmla="*/ 2 w 257"/>
                  <a:gd name="T85" fmla="*/ 3 h 234"/>
                  <a:gd name="T86" fmla="*/ 2 w 257"/>
                  <a:gd name="T87" fmla="*/ 3 h 234"/>
                  <a:gd name="T88" fmla="*/ 2 w 257"/>
                  <a:gd name="T89" fmla="*/ 3 h 234"/>
                  <a:gd name="T90" fmla="*/ 2 w 257"/>
                  <a:gd name="T91" fmla="*/ 3 h 23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57"/>
                  <a:gd name="T139" fmla="*/ 0 h 234"/>
                  <a:gd name="T140" fmla="*/ 257 w 257"/>
                  <a:gd name="T141" fmla="*/ 234 h 23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57" h="234">
                    <a:moveTo>
                      <a:pt x="196" y="224"/>
                    </a:moveTo>
                    <a:lnTo>
                      <a:pt x="210" y="216"/>
                    </a:lnTo>
                    <a:lnTo>
                      <a:pt x="223" y="206"/>
                    </a:lnTo>
                    <a:lnTo>
                      <a:pt x="233" y="191"/>
                    </a:lnTo>
                    <a:lnTo>
                      <a:pt x="243" y="175"/>
                    </a:lnTo>
                    <a:lnTo>
                      <a:pt x="252" y="143"/>
                    </a:lnTo>
                    <a:lnTo>
                      <a:pt x="257" y="110"/>
                    </a:lnTo>
                    <a:lnTo>
                      <a:pt x="257" y="79"/>
                    </a:lnTo>
                    <a:lnTo>
                      <a:pt x="255" y="56"/>
                    </a:lnTo>
                    <a:lnTo>
                      <a:pt x="251" y="39"/>
                    </a:lnTo>
                    <a:lnTo>
                      <a:pt x="244" y="25"/>
                    </a:lnTo>
                    <a:lnTo>
                      <a:pt x="230" y="12"/>
                    </a:lnTo>
                    <a:lnTo>
                      <a:pt x="217" y="4"/>
                    </a:lnTo>
                    <a:lnTo>
                      <a:pt x="210" y="37"/>
                    </a:lnTo>
                    <a:lnTo>
                      <a:pt x="196" y="24"/>
                    </a:lnTo>
                    <a:lnTo>
                      <a:pt x="185" y="14"/>
                    </a:lnTo>
                    <a:lnTo>
                      <a:pt x="173" y="8"/>
                    </a:lnTo>
                    <a:lnTo>
                      <a:pt x="161" y="5"/>
                    </a:lnTo>
                    <a:lnTo>
                      <a:pt x="147" y="3"/>
                    </a:lnTo>
                    <a:lnTo>
                      <a:pt x="132" y="0"/>
                    </a:lnTo>
                    <a:lnTo>
                      <a:pt x="106" y="4"/>
                    </a:lnTo>
                    <a:lnTo>
                      <a:pt x="94" y="5"/>
                    </a:lnTo>
                    <a:lnTo>
                      <a:pt x="82" y="7"/>
                    </a:lnTo>
                    <a:lnTo>
                      <a:pt x="71" y="13"/>
                    </a:lnTo>
                    <a:lnTo>
                      <a:pt x="59" y="24"/>
                    </a:lnTo>
                    <a:lnTo>
                      <a:pt x="48" y="33"/>
                    </a:lnTo>
                    <a:lnTo>
                      <a:pt x="39" y="50"/>
                    </a:lnTo>
                    <a:lnTo>
                      <a:pt x="34" y="66"/>
                    </a:lnTo>
                    <a:lnTo>
                      <a:pt x="32" y="91"/>
                    </a:lnTo>
                    <a:lnTo>
                      <a:pt x="19" y="82"/>
                    </a:lnTo>
                    <a:lnTo>
                      <a:pt x="5" y="70"/>
                    </a:lnTo>
                    <a:lnTo>
                      <a:pt x="0" y="110"/>
                    </a:lnTo>
                    <a:lnTo>
                      <a:pt x="14" y="151"/>
                    </a:lnTo>
                    <a:lnTo>
                      <a:pt x="21" y="169"/>
                    </a:lnTo>
                    <a:lnTo>
                      <a:pt x="31" y="185"/>
                    </a:lnTo>
                    <a:lnTo>
                      <a:pt x="34" y="190"/>
                    </a:lnTo>
                    <a:lnTo>
                      <a:pt x="41" y="198"/>
                    </a:lnTo>
                    <a:lnTo>
                      <a:pt x="54" y="209"/>
                    </a:lnTo>
                    <a:lnTo>
                      <a:pt x="67" y="216"/>
                    </a:lnTo>
                    <a:lnTo>
                      <a:pt x="81" y="222"/>
                    </a:lnTo>
                    <a:lnTo>
                      <a:pt x="93" y="225"/>
                    </a:lnTo>
                    <a:lnTo>
                      <a:pt x="106" y="230"/>
                    </a:lnTo>
                    <a:lnTo>
                      <a:pt x="128" y="234"/>
                    </a:lnTo>
                    <a:lnTo>
                      <a:pt x="152" y="234"/>
                    </a:lnTo>
                    <a:lnTo>
                      <a:pt x="181" y="229"/>
                    </a:lnTo>
                    <a:lnTo>
                      <a:pt x="196" y="224"/>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27" name="Freeform 569"/>
              <p:cNvSpPr>
                <a:spLocks/>
              </p:cNvSpPr>
              <p:nvPr/>
            </p:nvSpPr>
            <p:spPr bwMode="auto">
              <a:xfrm>
                <a:off x="2014" y="2881"/>
                <a:ext cx="73" cy="51"/>
              </a:xfrm>
              <a:custGeom>
                <a:avLst/>
                <a:gdLst>
                  <a:gd name="T0" fmla="*/ 3 w 218"/>
                  <a:gd name="T1" fmla="*/ 1 h 154"/>
                  <a:gd name="T2" fmla="*/ 3 w 218"/>
                  <a:gd name="T3" fmla="*/ 1 h 154"/>
                  <a:gd name="T4" fmla="*/ 3 w 218"/>
                  <a:gd name="T5" fmla="*/ 1 h 154"/>
                  <a:gd name="T6" fmla="*/ 3 w 218"/>
                  <a:gd name="T7" fmla="*/ 1 h 154"/>
                  <a:gd name="T8" fmla="*/ 2 w 218"/>
                  <a:gd name="T9" fmla="*/ 2 h 154"/>
                  <a:gd name="T10" fmla="*/ 2 w 218"/>
                  <a:gd name="T11" fmla="*/ 2 h 154"/>
                  <a:gd name="T12" fmla="*/ 2 w 218"/>
                  <a:gd name="T13" fmla="*/ 2 h 154"/>
                  <a:gd name="T14" fmla="*/ 2 w 218"/>
                  <a:gd name="T15" fmla="*/ 2 h 154"/>
                  <a:gd name="T16" fmla="*/ 2 w 218"/>
                  <a:gd name="T17" fmla="*/ 2 h 154"/>
                  <a:gd name="T18" fmla="*/ 2 w 218"/>
                  <a:gd name="T19" fmla="*/ 1 h 154"/>
                  <a:gd name="T20" fmla="*/ 2 w 218"/>
                  <a:gd name="T21" fmla="*/ 1 h 154"/>
                  <a:gd name="T22" fmla="*/ 2 w 218"/>
                  <a:gd name="T23" fmla="*/ 1 h 154"/>
                  <a:gd name="T24" fmla="*/ 1 w 218"/>
                  <a:gd name="T25" fmla="*/ 1 h 154"/>
                  <a:gd name="T26" fmla="*/ 1 w 218"/>
                  <a:gd name="T27" fmla="*/ 1 h 154"/>
                  <a:gd name="T28" fmla="*/ 1 w 218"/>
                  <a:gd name="T29" fmla="*/ 1 h 154"/>
                  <a:gd name="T30" fmla="*/ 1 w 218"/>
                  <a:gd name="T31" fmla="*/ 1 h 154"/>
                  <a:gd name="T32" fmla="*/ 0 w 218"/>
                  <a:gd name="T33" fmla="*/ 1 h 154"/>
                  <a:gd name="T34" fmla="*/ 0 w 218"/>
                  <a:gd name="T35" fmla="*/ 1 h 154"/>
                  <a:gd name="T36" fmla="*/ 0 w 218"/>
                  <a:gd name="T37" fmla="*/ 1 h 154"/>
                  <a:gd name="T38" fmla="*/ 0 w 218"/>
                  <a:gd name="T39" fmla="*/ 1 h 154"/>
                  <a:gd name="T40" fmla="*/ 0 w 218"/>
                  <a:gd name="T41" fmla="*/ 1 h 154"/>
                  <a:gd name="T42" fmla="*/ 0 w 218"/>
                  <a:gd name="T43" fmla="*/ 0 h 154"/>
                  <a:gd name="T44" fmla="*/ 0 w 218"/>
                  <a:gd name="T45" fmla="*/ 0 h 154"/>
                  <a:gd name="T46" fmla="*/ 0 w 218"/>
                  <a:gd name="T47" fmla="*/ 0 h 154"/>
                  <a:gd name="T48" fmla="*/ 0 w 218"/>
                  <a:gd name="T49" fmla="*/ 0 h 154"/>
                  <a:gd name="T50" fmla="*/ 1 w 218"/>
                  <a:gd name="T51" fmla="*/ 0 h 154"/>
                  <a:gd name="T52" fmla="*/ 1 w 218"/>
                  <a:gd name="T53" fmla="*/ 0 h 154"/>
                  <a:gd name="T54" fmla="*/ 1 w 218"/>
                  <a:gd name="T55" fmla="*/ 0 h 154"/>
                  <a:gd name="T56" fmla="*/ 2 w 218"/>
                  <a:gd name="T57" fmla="*/ 0 h 154"/>
                  <a:gd name="T58" fmla="*/ 2 w 218"/>
                  <a:gd name="T59" fmla="*/ 0 h 154"/>
                  <a:gd name="T60" fmla="*/ 2 w 218"/>
                  <a:gd name="T61" fmla="*/ 1 h 154"/>
                  <a:gd name="T62" fmla="*/ 2 w 218"/>
                  <a:gd name="T63" fmla="*/ 1 h 154"/>
                  <a:gd name="T64" fmla="*/ 3 w 218"/>
                  <a:gd name="T65" fmla="*/ 1 h 154"/>
                  <a:gd name="T66" fmla="*/ 3 w 218"/>
                  <a:gd name="T67" fmla="*/ 1 h 1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154"/>
                  <a:gd name="T104" fmla="*/ 218 w 218"/>
                  <a:gd name="T105" fmla="*/ 154 h 1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154">
                    <a:moveTo>
                      <a:pt x="218" y="45"/>
                    </a:moveTo>
                    <a:lnTo>
                      <a:pt x="216" y="56"/>
                    </a:lnTo>
                    <a:lnTo>
                      <a:pt x="210" y="78"/>
                    </a:lnTo>
                    <a:lnTo>
                      <a:pt x="204" y="110"/>
                    </a:lnTo>
                    <a:lnTo>
                      <a:pt x="183" y="123"/>
                    </a:lnTo>
                    <a:lnTo>
                      <a:pt x="169" y="134"/>
                    </a:lnTo>
                    <a:lnTo>
                      <a:pt x="157" y="154"/>
                    </a:lnTo>
                    <a:lnTo>
                      <a:pt x="145" y="143"/>
                    </a:lnTo>
                    <a:lnTo>
                      <a:pt x="127" y="129"/>
                    </a:lnTo>
                    <a:lnTo>
                      <a:pt x="128" y="121"/>
                    </a:lnTo>
                    <a:lnTo>
                      <a:pt x="127" y="98"/>
                    </a:lnTo>
                    <a:lnTo>
                      <a:pt x="122" y="85"/>
                    </a:lnTo>
                    <a:lnTo>
                      <a:pt x="115" y="73"/>
                    </a:lnTo>
                    <a:lnTo>
                      <a:pt x="104" y="62"/>
                    </a:lnTo>
                    <a:lnTo>
                      <a:pt x="76" y="45"/>
                    </a:lnTo>
                    <a:lnTo>
                      <a:pt x="52" y="43"/>
                    </a:lnTo>
                    <a:lnTo>
                      <a:pt x="28" y="44"/>
                    </a:lnTo>
                    <a:lnTo>
                      <a:pt x="13" y="50"/>
                    </a:lnTo>
                    <a:lnTo>
                      <a:pt x="6" y="53"/>
                    </a:lnTo>
                    <a:lnTo>
                      <a:pt x="0" y="59"/>
                    </a:lnTo>
                    <a:lnTo>
                      <a:pt x="2" y="57"/>
                    </a:lnTo>
                    <a:lnTo>
                      <a:pt x="12" y="25"/>
                    </a:lnTo>
                    <a:lnTo>
                      <a:pt x="17" y="13"/>
                    </a:lnTo>
                    <a:lnTo>
                      <a:pt x="24" y="7"/>
                    </a:lnTo>
                    <a:lnTo>
                      <a:pt x="31" y="3"/>
                    </a:lnTo>
                    <a:lnTo>
                      <a:pt x="44" y="0"/>
                    </a:lnTo>
                    <a:lnTo>
                      <a:pt x="76" y="4"/>
                    </a:lnTo>
                    <a:lnTo>
                      <a:pt x="111" y="13"/>
                    </a:lnTo>
                    <a:lnTo>
                      <a:pt x="136" y="25"/>
                    </a:lnTo>
                    <a:lnTo>
                      <a:pt x="155" y="39"/>
                    </a:lnTo>
                    <a:lnTo>
                      <a:pt x="168" y="53"/>
                    </a:lnTo>
                    <a:lnTo>
                      <a:pt x="194" y="47"/>
                    </a:lnTo>
                    <a:lnTo>
                      <a:pt x="217" y="45"/>
                    </a:lnTo>
                    <a:lnTo>
                      <a:pt x="218" y="45"/>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28" name="Freeform 570"/>
              <p:cNvSpPr>
                <a:spLocks/>
              </p:cNvSpPr>
              <p:nvPr/>
            </p:nvSpPr>
            <p:spPr bwMode="auto">
              <a:xfrm>
                <a:off x="2128" y="3007"/>
                <a:ext cx="21" cy="18"/>
              </a:xfrm>
              <a:custGeom>
                <a:avLst/>
                <a:gdLst>
                  <a:gd name="T0" fmla="*/ 1 w 62"/>
                  <a:gd name="T1" fmla="*/ 0 h 54"/>
                  <a:gd name="T2" fmla="*/ 0 w 62"/>
                  <a:gd name="T3" fmla="*/ 0 h 54"/>
                  <a:gd name="T4" fmla="*/ 0 w 62"/>
                  <a:gd name="T5" fmla="*/ 0 h 54"/>
                  <a:gd name="T6" fmla="*/ 0 w 62"/>
                  <a:gd name="T7" fmla="*/ 0 h 54"/>
                  <a:gd name="T8" fmla="*/ 0 w 62"/>
                  <a:gd name="T9" fmla="*/ 0 h 54"/>
                  <a:gd name="T10" fmla="*/ 0 w 62"/>
                  <a:gd name="T11" fmla="*/ 1 h 54"/>
                  <a:gd name="T12" fmla="*/ 0 w 62"/>
                  <a:gd name="T13" fmla="*/ 1 h 54"/>
                  <a:gd name="T14" fmla="*/ 0 w 62"/>
                  <a:gd name="T15" fmla="*/ 1 h 54"/>
                  <a:gd name="T16" fmla="*/ 0 w 62"/>
                  <a:gd name="T17" fmla="*/ 1 h 54"/>
                  <a:gd name="T18" fmla="*/ 1 w 62"/>
                  <a:gd name="T19" fmla="*/ 0 h 54"/>
                  <a:gd name="T20" fmla="*/ 1 w 62"/>
                  <a:gd name="T21" fmla="*/ 0 h 54"/>
                  <a:gd name="T22" fmla="*/ 1 w 62"/>
                  <a:gd name="T23" fmla="*/ 0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2"/>
                  <a:gd name="T37" fmla="*/ 0 h 54"/>
                  <a:gd name="T38" fmla="*/ 62 w 62"/>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2" h="54">
                    <a:moveTo>
                      <a:pt x="44" y="0"/>
                    </a:moveTo>
                    <a:lnTo>
                      <a:pt x="33" y="11"/>
                    </a:lnTo>
                    <a:lnTo>
                      <a:pt x="12" y="23"/>
                    </a:lnTo>
                    <a:lnTo>
                      <a:pt x="5" y="30"/>
                    </a:lnTo>
                    <a:lnTo>
                      <a:pt x="1" y="37"/>
                    </a:lnTo>
                    <a:lnTo>
                      <a:pt x="0" y="42"/>
                    </a:lnTo>
                    <a:lnTo>
                      <a:pt x="1" y="53"/>
                    </a:lnTo>
                    <a:lnTo>
                      <a:pt x="11" y="54"/>
                    </a:lnTo>
                    <a:lnTo>
                      <a:pt x="20" y="53"/>
                    </a:lnTo>
                    <a:lnTo>
                      <a:pt x="44" y="40"/>
                    </a:lnTo>
                    <a:lnTo>
                      <a:pt x="62" y="33"/>
                    </a:lnTo>
                    <a:lnTo>
                      <a:pt x="44"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29" name="Freeform 571"/>
              <p:cNvSpPr>
                <a:spLocks/>
              </p:cNvSpPr>
              <p:nvPr/>
            </p:nvSpPr>
            <p:spPr bwMode="auto">
              <a:xfrm>
                <a:off x="2070" y="2994"/>
                <a:ext cx="96" cy="57"/>
              </a:xfrm>
              <a:custGeom>
                <a:avLst/>
                <a:gdLst>
                  <a:gd name="T0" fmla="*/ 3 w 287"/>
                  <a:gd name="T1" fmla="*/ 2 h 171"/>
                  <a:gd name="T2" fmla="*/ 3 w 287"/>
                  <a:gd name="T3" fmla="*/ 2 h 171"/>
                  <a:gd name="T4" fmla="*/ 3 w 287"/>
                  <a:gd name="T5" fmla="*/ 2 h 171"/>
                  <a:gd name="T6" fmla="*/ 3 w 287"/>
                  <a:gd name="T7" fmla="*/ 2 h 171"/>
                  <a:gd name="T8" fmla="*/ 3 w 287"/>
                  <a:gd name="T9" fmla="*/ 2 h 171"/>
                  <a:gd name="T10" fmla="*/ 3 w 287"/>
                  <a:gd name="T11" fmla="*/ 2 h 171"/>
                  <a:gd name="T12" fmla="*/ 3 w 287"/>
                  <a:gd name="T13" fmla="*/ 2 h 171"/>
                  <a:gd name="T14" fmla="*/ 3 w 287"/>
                  <a:gd name="T15" fmla="*/ 1 h 171"/>
                  <a:gd name="T16" fmla="*/ 3 w 287"/>
                  <a:gd name="T17" fmla="*/ 1 h 171"/>
                  <a:gd name="T18" fmla="*/ 3 w 287"/>
                  <a:gd name="T19" fmla="*/ 1 h 171"/>
                  <a:gd name="T20" fmla="*/ 4 w 287"/>
                  <a:gd name="T21" fmla="*/ 1 h 171"/>
                  <a:gd name="T22" fmla="*/ 4 w 287"/>
                  <a:gd name="T23" fmla="*/ 1 h 171"/>
                  <a:gd name="T24" fmla="*/ 4 w 287"/>
                  <a:gd name="T25" fmla="*/ 1 h 171"/>
                  <a:gd name="T26" fmla="*/ 3 w 287"/>
                  <a:gd name="T27" fmla="*/ 1 h 171"/>
                  <a:gd name="T28" fmla="*/ 3 w 287"/>
                  <a:gd name="T29" fmla="*/ 1 h 171"/>
                  <a:gd name="T30" fmla="*/ 3 w 287"/>
                  <a:gd name="T31" fmla="*/ 1 h 171"/>
                  <a:gd name="T32" fmla="*/ 3 w 287"/>
                  <a:gd name="T33" fmla="*/ 1 h 171"/>
                  <a:gd name="T34" fmla="*/ 3 w 287"/>
                  <a:gd name="T35" fmla="*/ 1 h 171"/>
                  <a:gd name="T36" fmla="*/ 3 w 287"/>
                  <a:gd name="T37" fmla="*/ 1 h 171"/>
                  <a:gd name="T38" fmla="*/ 3 w 287"/>
                  <a:gd name="T39" fmla="*/ 1 h 171"/>
                  <a:gd name="T40" fmla="*/ 2 w 287"/>
                  <a:gd name="T41" fmla="*/ 1 h 171"/>
                  <a:gd name="T42" fmla="*/ 2 w 287"/>
                  <a:gd name="T43" fmla="*/ 1 h 171"/>
                  <a:gd name="T44" fmla="*/ 2 w 287"/>
                  <a:gd name="T45" fmla="*/ 1 h 171"/>
                  <a:gd name="T46" fmla="*/ 2 w 287"/>
                  <a:gd name="T47" fmla="*/ 1 h 171"/>
                  <a:gd name="T48" fmla="*/ 2 w 287"/>
                  <a:gd name="T49" fmla="*/ 1 h 171"/>
                  <a:gd name="T50" fmla="*/ 2 w 287"/>
                  <a:gd name="T51" fmla="*/ 1 h 171"/>
                  <a:gd name="T52" fmla="*/ 2 w 287"/>
                  <a:gd name="T53" fmla="*/ 1 h 171"/>
                  <a:gd name="T54" fmla="*/ 3 w 287"/>
                  <a:gd name="T55" fmla="*/ 1 h 171"/>
                  <a:gd name="T56" fmla="*/ 3 w 287"/>
                  <a:gd name="T57" fmla="*/ 0 h 171"/>
                  <a:gd name="T58" fmla="*/ 3 w 287"/>
                  <a:gd name="T59" fmla="*/ 0 h 171"/>
                  <a:gd name="T60" fmla="*/ 3 w 287"/>
                  <a:gd name="T61" fmla="*/ 0 h 171"/>
                  <a:gd name="T62" fmla="*/ 3 w 287"/>
                  <a:gd name="T63" fmla="*/ 0 h 171"/>
                  <a:gd name="T64" fmla="*/ 3 w 287"/>
                  <a:gd name="T65" fmla="*/ 0 h 171"/>
                  <a:gd name="T66" fmla="*/ 2 w 287"/>
                  <a:gd name="T67" fmla="*/ 0 h 171"/>
                  <a:gd name="T68" fmla="*/ 2 w 287"/>
                  <a:gd name="T69" fmla="*/ 0 h 171"/>
                  <a:gd name="T70" fmla="*/ 2 w 287"/>
                  <a:gd name="T71" fmla="*/ 0 h 171"/>
                  <a:gd name="T72" fmla="*/ 2 w 287"/>
                  <a:gd name="T73" fmla="*/ 0 h 171"/>
                  <a:gd name="T74" fmla="*/ 1 w 287"/>
                  <a:gd name="T75" fmla="*/ 1 h 171"/>
                  <a:gd name="T76" fmla="*/ 1 w 287"/>
                  <a:gd name="T77" fmla="*/ 1 h 171"/>
                  <a:gd name="T78" fmla="*/ 0 w 287"/>
                  <a:gd name="T79" fmla="*/ 1 h 171"/>
                  <a:gd name="T80" fmla="*/ 0 w 287"/>
                  <a:gd name="T81" fmla="*/ 2 h 171"/>
                  <a:gd name="T82" fmla="*/ 0 w 287"/>
                  <a:gd name="T83" fmla="*/ 2 h 171"/>
                  <a:gd name="T84" fmla="*/ 0 w 287"/>
                  <a:gd name="T85" fmla="*/ 2 h 171"/>
                  <a:gd name="T86" fmla="*/ 1 w 287"/>
                  <a:gd name="T87" fmla="*/ 2 h 171"/>
                  <a:gd name="T88" fmla="*/ 1 w 287"/>
                  <a:gd name="T89" fmla="*/ 2 h 171"/>
                  <a:gd name="T90" fmla="*/ 1 w 287"/>
                  <a:gd name="T91" fmla="*/ 2 h 171"/>
                  <a:gd name="T92" fmla="*/ 3 w 287"/>
                  <a:gd name="T93" fmla="*/ 2 h 17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7"/>
                  <a:gd name="T142" fmla="*/ 0 h 171"/>
                  <a:gd name="T143" fmla="*/ 287 w 287"/>
                  <a:gd name="T144" fmla="*/ 171 h 17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7" h="171">
                    <a:moveTo>
                      <a:pt x="265" y="168"/>
                    </a:moveTo>
                    <a:lnTo>
                      <a:pt x="273" y="161"/>
                    </a:lnTo>
                    <a:lnTo>
                      <a:pt x="276" y="151"/>
                    </a:lnTo>
                    <a:lnTo>
                      <a:pt x="271" y="139"/>
                    </a:lnTo>
                    <a:lnTo>
                      <a:pt x="266" y="134"/>
                    </a:lnTo>
                    <a:lnTo>
                      <a:pt x="278" y="128"/>
                    </a:lnTo>
                    <a:lnTo>
                      <a:pt x="279" y="122"/>
                    </a:lnTo>
                    <a:lnTo>
                      <a:pt x="281" y="117"/>
                    </a:lnTo>
                    <a:lnTo>
                      <a:pt x="279" y="108"/>
                    </a:lnTo>
                    <a:lnTo>
                      <a:pt x="276" y="102"/>
                    </a:lnTo>
                    <a:lnTo>
                      <a:pt x="285" y="94"/>
                    </a:lnTo>
                    <a:lnTo>
                      <a:pt x="287" y="87"/>
                    </a:lnTo>
                    <a:lnTo>
                      <a:pt x="287" y="80"/>
                    </a:lnTo>
                    <a:lnTo>
                      <a:pt x="280" y="66"/>
                    </a:lnTo>
                    <a:lnTo>
                      <a:pt x="276" y="61"/>
                    </a:lnTo>
                    <a:lnTo>
                      <a:pt x="271" y="59"/>
                    </a:lnTo>
                    <a:lnTo>
                      <a:pt x="263" y="58"/>
                    </a:lnTo>
                    <a:lnTo>
                      <a:pt x="256" y="60"/>
                    </a:lnTo>
                    <a:lnTo>
                      <a:pt x="234" y="71"/>
                    </a:lnTo>
                    <a:lnTo>
                      <a:pt x="219" y="78"/>
                    </a:lnTo>
                    <a:lnTo>
                      <a:pt x="194" y="91"/>
                    </a:lnTo>
                    <a:lnTo>
                      <a:pt x="186" y="92"/>
                    </a:lnTo>
                    <a:lnTo>
                      <a:pt x="177" y="91"/>
                    </a:lnTo>
                    <a:lnTo>
                      <a:pt x="175" y="80"/>
                    </a:lnTo>
                    <a:lnTo>
                      <a:pt x="175" y="75"/>
                    </a:lnTo>
                    <a:lnTo>
                      <a:pt x="179" y="68"/>
                    </a:lnTo>
                    <a:lnTo>
                      <a:pt x="187" y="61"/>
                    </a:lnTo>
                    <a:lnTo>
                      <a:pt x="207" y="48"/>
                    </a:lnTo>
                    <a:lnTo>
                      <a:pt x="218" y="39"/>
                    </a:lnTo>
                    <a:lnTo>
                      <a:pt x="223" y="27"/>
                    </a:lnTo>
                    <a:lnTo>
                      <a:pt x="220" y="16"/>
                    </a:lnTo>
                    <a:lnTo>
                      <a:pt x="215" y="7"/>
                    </a:lnTo>
                    <a:lnTo>
                      <a:pt x="207" y="0"/>
                    </a:lnTo>
                    <a:lnTo>
                      <a:pt x="197" y="7"/>
                    </a:lnTo>
                    <a:lnTo>
                      <a:pt x="186" y="17"/>
                    </a:lnTo>
                    <a:lnTo>
                      <a:pt x="164" y="28"/>
                    </a:lnTo>
                    <a:lnTo>
                      <a:pt x="152" y="39"/>
                    </a:lnTo>
                    <a:lnTo>
                      <a:pt x="112" y="56"/>
                    </a:lnTo>
                    <a:lnTo>
                      <a:pt x="71" y="82"/>
                    </a:lnTo>
                    <a:lnTo>
                      <a:pt x="33" y="111"/>
                    </a:lnTo>
                    <a:lnTo>
                      <a:pt x="0" y="137"/>
                    </a:lnTo>
                    <a:lnTo>
                      <a:pt x="9" y="147"/>
                    </a:lnTo>
                    <a:lnTo>
                      <a:pt x="30" y="167"/>
                    </a:lnTo>
                    <a:lnTo>
                      <a:pt x="46" y="171"/>
                    </a:lnTo>
                    <a:lnTo>
                      <a:pt x="78" y="171"/>
                    </a:lnTo>
                    <a:lnTo>
                      <a:pt x="78" y="162"/>
                    </a:lnTo>
                    <a:lnTo>
                      <a:pt x="265" y="16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30" name="Freeform 572"/>
              <p:cNvSpPr>
                <a:spLocks/>
              </p:cNvSpPr>
              <p:nvPr/>
            </p:nvSpPr>
            <p:spPr bwMode="auto">
              <a:xfrm>
                <a:off x="2097" y="3087"/>
                <a:ext cx="53" cy="31"/>
              </a:xfrm>
              <a:custGeom>
                <a:avLst/>
                <a:gdLst>
                  <a:gd name="T0" fmla="*/ 2 w 161"/>
                  <a:gd name="T1" fmla="*/ 0 h 93"/>
                  <a:gd name="T2" fmla="*/ 2 w 161"/>
                  <a:gd name="T3" fmla="*/ 1 h 93"/>
                  <a:gd name="T4" fmla="*/ 1 w 161"/>
                  <a:gd name="T5" fmla="*/ 1 h 93"/>
                  <a:gd name="T6" fmla="*/ 0 w 161"/>
                  <a:gd name="T7" fmla="*/ 0 h 93"/>
                  <a:gd name="T8" fmla="*/ 0 w 161"/>
                  <a:gd name="T9" fmla="*/ 0 h 93"/>
                  <a:gd name="T10" fmla="*/ 0 w 161"/>
                  <a:gd name="T11" fmla="*/ 0 h 93"/>
                  <a:gd name="T12" fmla="*/ 1 w 161"/>
                  <a:gd name="T13" fmla="*/ 0 h 93"/>
                  <a:gd name="T14" fmla="*/ 1 w 161"/>
                  <a:gd name="T15" fmla="*/ 0 h 93"/>
                  <a:gd name="T16" fmla="*/ 1 w 161"/>
                  <a:gd name="T17" fmla="*/ 0 h 93"/>
                  <a:gd name="T18" fmla="*/ 2 w 161"/>
                  <a:gd name="T19" fmla="*/ 0 h 93"/>
                  <a:gd name="T20" fmla="*/ 2 w 161"/>
                  <a:gd name="T21" fmla="*/ 0 h 9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1"/>
                  <a:gd name="T34" fmla="*/ 0 h 93"/>
                  <a:gd name="T35" fmla="*/ 161 w 161"/>
                  <a:gd name="T36" fmla="*/ 93 h 9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1" h="93">
                    <a:moveTo>
                      <a:pt x="161" y="39"/>
                    </a:moveTo>
                    <a:lnTo>
                      <a:pt x="135" y="93"/>
                    </a:lnTo>
                    <a:lnTo>
                      <a:pt x="64" y="71"/>
                    </a:lnTo>
                    <a:lnTo>
                      <a:pt x="0" y="37"/>
                    </a:lnTo>
                    <a:lnTo>
                      <a:pt x="20" y="0"/>
                    </a:lnTo>
                    <a:lnTo>
                      <a:pt x="29" y="5"/>
                    </a:lnTo>
                    <a:lnTo>
                      <a:pt x="65" y="17"/>
                    </a:lnTo>
                    <a:lnTo>
                      <a:pt x="86" y="24"/>
                    </a:lnTo>
                    <a:lnTo>
                      <a:pt x="113" y="30"/>
                    </a:lnTo>
                    <a:lnTo>
                      <a:pt x="161" y="37"/>
                    </a:lnTo>
                    <a:lnTo>
                      <a:pt x="161" y="39"/>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31" name="Freeform 573"/>
              <p:cNvSpPr>
                <a:spLocks/>
              </p:cNvSpPr>
              <p:nvPr/>
            </p:nvSpPr>
            <p:spPr bwMode="auto">
              <a:xfrm>
                <a:off x="2059" y="3081"/>
                <a:ext cx="46" cy="76"/>
              </a:xfrm>
              <a:custGeom>
                <a:avLst/>
                <a:gdLst>
                  <a:gd name="T0" fmla="*/ 2 w 139"/>
                  <a:gd name="T1" fmla="*/ 3 h 226"/>
                  <a:gd name="T2" fmla="*/ 1 w 139"/>
                  <a:gd name="T3" fmla="*/ 2 h 226"/>
                  <a:gd name="T4" fmla="*/ 0 w 139"/>
                  <a:gd name="T5" fmla="*/ 2 h 226"/>
                  <a:gd name="T6" fmla="*/ 0 w 139"/>
                  <a:gd name="T7" fmla="*/ 2 h 226"/>
                  <a:gd name="T8" fmla="*/ 0 w 139"/>
                  <a:gd name="T9" fmla="*/ 1 h 226"/>
                  <a:gd name="T10" fmla="*/ 1 w 139"/>
                  <a:gd name="T11" fmla="*/ 0 h 226"/>
                  <a:gd name="T12" fmla="*/ 1 w 139"/>
                  <a:gd name="T13" fmla="*/ 0 h 226"/>
                  <a:gd name="T14" fmla="*/ 1 w 139"/>
                  <a:gd name="T15" fmla="*/ 0 h 226"/>
                  <a:gd name="T16" fmla="*/ 2 w 139"/>
                  <a:gd name="T17" fmla="*/ 0 h 226"/>
                  <a:gd name="T18" fmla="*/ 1 w 139"/>
                  <a:gd name="T19" fmla="*/ 1 h 226"/>
                  <a:gd name="T20" fmla="*/ 1 w 139"/>
                  <a:gd name="T21" fmla="*/ 1 h 226"/>
                  <a:gd name="T22" fmla="*/ 1 w 139"/>
                  <a:gd name="T23" fmla="*/ 1 h 226"/>
                  <a:gd name="T24" fmla="*/ 1 w 139"/>
                  <a:gd name="T25" fmla="*/ 2 h 226"/>
                  <a:gd name="T26" fmla="*/ 1 w 139"/>
                  <a:gd name="T27" fmla="*/ 2 h 226"/>
                  <a:gd name="T28" fmla="*/ 2 w 139"/>
                  <a:gd name="T29" fmla="*/ 3 h 226"/>
                  <a:gd name="T30" fmla="*/ 2 w 139"/>
                  <a:gd name="T31" fmla="*/ 3 h 2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9"/>
                  <a:gd name="T49" fmla="*/ 0 h 226"/>
                  <a:gd name="T50" fmla="*/ 139 w 139"/>
                  <a:gd name="T51" fmla="*/ 226 h 2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9" h="226">
                    <a:moveTo>
                      <a:pt x="134" y="226"/>
                    </a:moveTo>
                    <a:lnTo>
                      <a:pt x="79" y="194"/>
                    </a:lnTo>
                    <a:lnTo>
                      <a:pt x="30" y="166"/>
                    </a:lnTo>
                    <a:lnTo>
                      <a:pt x="0" y="142"/>
                    </a:lnTo>
                    <a:lnTo>
                      <a:pt x="23" y="69"/>
                    </a:lnTo>
                    <a:lnTo>
                      <a:pt x="53" y="0"/>
                    </a:lnTo>
                    <a:lnTo>
                      <a:pt x="81" y="4"/>
                    </a:lnTo>
                    <a:lnTo>
                      <a:pt x="118" y="10"/>
                    </a:lnTo>
                    <a:lnTo>
                      <a:pt x="132" y="17"/>
                    </a:lnTo>
                    <a:lnTo>
                      <a:pt x="113" y="58"/>
                    </a:lnTo>
                    <a:lnTo>
                      <a:pt x="87" y="95"/>
                    </a:lnTo>
                    <a:lnTo>
                      <a:pt x="68" y="114"/>
                    </a:lnTo>
                    <a:lnTo>
                      <a:pt x="59" y="127"/>
                    </a:lnTo>
                    <a:lnTo>
                      <a:pt x="56" y="141"/>
                    </a:lnTo>
                    <a:lnTo>
                      <a:pt x="139" y="205"/>
                    </a:lnTo>
                    <a:lnTo>
                      <a:pt x="134" y="22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32" name="Freeform 574"/>
              <p:cNvSpPr>
                <a:spLocks/>
              </p:cNvSpPr>
              <p:nvPr/>
            </p:nvSpPr>
            <p:spPr bwMode="auto">
              <a:xfrm>
                <a:off x="2078" y="3100"/>
                <a:ext cx="62" cy="67"/>
              </a:xfrm>
              <a:custGeom>
                <a:avLst/>
                <a:gdLst>
                  <a:gd name="T0" fmla="*/ 1 w 187"/>
                  <a:gd name="T1" fmla="*/ 2 h 203"/>
                  <a:gd name="T2" fmla="*/ 0 w 187"/>
                  <a:gd name="T3" fmla="*/ 1 h 203"/>
                  <a:gd name="T4" fmla="*/ 0 w 187"/>
                  <a:gd name="T5" fmla="*/ 1 h 203"/>
                  <a:gd name="T6" fmla="*/ 0 w 187"/>
                  <a:gd name="T7" fmla="*/ 1 h 203"/>
                  <a:gd name="T8" fmla="*/ 0 w 187"/>
                  <a:gd name="T9" fmla="*/ 0 h 203"/>
                  <a:gd name="T10" fmla="*/ 1 w 187"/>
                  <a:gd name="T11" fmla="*/ 0 h 203"/>
                  <a:gd name="T12" fmla="*/ 1 w 187"/>
                  <a:gd name="T13" fmla="*/ 0 h 203"/>
                  <a:gd name="T14" fmla="*/ 2 w 187"/>
                  <a:gd name="T15" fmla="*/ 1 h 203"/>
                  <a:gd name="T16" fmla="*/ 2 w 187"/>
                  <a:gd name="T17" fmla="*/ 1 h 203"/>
                  <a:gd name="T18" fmla="*/ 2 w 187"/>
                  <a:gd name="T19" fmla="*/ 1 h 203"/>
                  <a:gd name="T20" fmla="*/ 2 w 187"/>
                  <a:gd name="T21" fmla="*/ 2 h 203"/>
                  <a:gd name="T22" fmla="*/ 2 w 187"/>
                  <a:gd name="T23" fmla="*/ 2 h 203"/>
                  <a:gd name="T24" fmla="*/ 2 w 187"/>
                  <a:gd name="T25" fmla="*/ 2 h 203"/>
                  <a:gd name="T26" fmla="*/ 2 w 187"/>
                  <a:gd name="T27" fmla="*/ 2 h 203"/>
                  <a:gd name="T28" fmla="*/ 2 w 187"/>
                  <a:gd name="T29" fmla="*/ 2 h 203"/>
                  <a:gd name="T30" fmla="*/ 2 w 187"/>
                  <a:gd name="T31" fmla="*/ 2 h 203"/>
                  <a:gd name="T32" fmla="*/ 2 w 187"/>
                  <a:gd name="T33" fmla="*/ 2 h 203"/>
                  <a:gd name="T34" fmla="*/ 2 w 187"/>
                  <a:gd name="T35" fmla="*/ 2 h 203"/>
                  <a:gd name="T36" fmla="*/ 2 w 187"/>
                  <a:gd name="T37" fmla="*/ 2 h 203"/>
                  <a:gd name="T38" fmla="*/ 2 w 187"/>
                  <a:gd name="T39" fmla="*/ 2 h 203"/>
                  <a:gd name="T40" fmla="*/ 1 w 187"/>
                  <a:gd name="T41" fmla="*/ 2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7"/>
                  <a:gd name="T64" fmla="*/ 0 h 203"/>
                  <a:gd name="T65" fmla="*/ 187 w 187"/>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7" h="203">
                    <a:moveTo>
                      <a:pt x="83" y="150"/>
                    </a:moveTo>
                    <a:lnTo>
                      <a:pt x="0" y="87"/>
                    </a:lnTo>
                    <a:lnTo>
                      <a:pt x="3" y="73"/>
                    </a:lnTo>
                    <a:lnTo>
                      <a:pt x="11" y="59"/>
                    </a:lnTo>
                    <a:lnTo>
                      <a:pt x="31" y="40"/>
                    </a:lnTo>
                    <a:lnTo>
                      <a:pt x="58" y="0"/>
                    </a:lnTo>
                    <a:lnTo>
                      <a:pt x="110" y="28"/>
                    </a:lnTo>
                    <a:lnTo>
                      <a:pt x="151" y="44"/>
                    </a:lnTo>
                    <a:lnTo>
                      <a:pt x="141" y="66"/>
                    </a:lnTo>
                    <a:lnTo>
                      <a:pt x="163" y="110"/>
                    </a:lnTo>
                    <a:lnTo>
                      <a:pt x="178" y="144"/>
                    </a:lnTo>
                    <a:lnTo>
                      <a:pt x="182" y="153"/>
                    </a:lnTo>
                    <a:lnTo>
                      <a:pt x="184" y="164"/>
                    </a:lnTo>
                    <a:lnTo>
                      <a:pt x="187" y="184"/>
                    </a:lnTo>
                    <a:lnTo>
                      <a:pt x="184" y="194"/>
                    </a:lnTo>
                    <a:lnTo>
                      <a:pt x="180" y="198"/>
                    </a:lnTo>
                    <a:lnTo>
                      <a:pt x="175" y="203"/>
                    </a:lnTo>
                    <a:lnTo>
                      <a:pt x="167" y="203"/>
                    </a:lnTo>
                    <a:lnTo>
                      <a:pt x="159" y="203"/>
                    </a:lnTo>
                    <a:lnTo>
                      <a:pt x="129" y="185"/>
                    </a:lnTo>
                    <a:lnTo>
                      <a:pt x="83" y="15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33" name="Freeform 575"/>
              <p:cNvSpPr>
                <a:spLocks/>
              </p:cNvSpPr>
              <p:nvPr/>
            </p:nvSpPr>
            <p:spPr bwMode="auto">
              <a:xfrm>
                <a:off x="2096" y="2890"/>
                <a:ext cx="208" cy="292"/>
              </a:xfrm>
              <a:custGeom>
                <a:avLst/>
                <a:gdLst>
                  <a:gd name="T0" fmla="*/ 6 w 625"/>
                  <a:gd name="T1" fmla="*/ 10 h 877"/>
                  <a:gd name="T2" fmla="*/ 6 w 625"/>
                  <a:gd name="T3" fmla="*/ 9 h 877"/>
                  <a:gd name="T4" fmla="*/ 6 w 625"/>
                  <a:gd name="T5" fmla="*/ 8 h 877"/>
                  <a:gd name="T6" fmla="*/ 7 w 625"/>
                  <a:gd name="T7" fmla="*/ 8 h 877"/>
                  <a:gd name="T8" fmla="*/ 7 w 625"/>
                  <a:gd name="T9" fmla="*/ 7 h 877"/>
                  <a:gd name="T10" fmla="*/ 8 w 625"/>
                  <a:gd name="T11" fmla="*/ 6 h 877"/>
                  <a:gd name="T12" fmla="*/ 8 w 625"/>
                  <a:gd name="T13" fmla="*/ 5 h 877"/>
                  <a:gd name="T14" fmla="*/ 8 w 625"/>
                  <a:gd name="T15" fmla="*/ 4 h 877"/>
                  <a:gd name="T16" fmla="*/ 8 w 625"/>
                  <a:gd name="T17" fmla="*/ 2 h 877"/>
                  <a:gd name="T18" fmla="*/ 7 w 625"/>
                  <a:gd name="T19" fmla="*/ 2 h 877"/>
                  <a:gd name="T20" fmla="*/ 7 w 625"/>
                  <a:gd name="T21" fmla="*/ 1 h 877"/>
                  <a:gd name="T22" fmla="*/ 7 w 625"/>
                  <a:gd name="T23" fmla="*/ 1 h 877"/>
                  <a:gd name="T24" fmla="*/ 7 w 625"/>
                  <a:gd name="T25" fmla="*/ 1 h 877"/>
                  <a:gd name="T26" fmla="*/ 5 w 625"/>
                  <a:gd name="T27" fmla="*/ 0 h 877"/>
                  <a:gd name="T28" fmla="*/ 5 w 625"/>
                  <a:gd name="T29" fmla="*/ 0 h 877"/>
                  <a:gd name="T30" fmla="*/ 5 w 625"/>
                  <a:gd name="T31" fmla="*/ 0 h 877"/>
                  <a:gd name="T32" fmla="*/ 5 w 625"/>
                  <a:gd name="T33" fmla="*/ 1 h 877"/>
                  <a:gd name="T34" fmla="*/ 4 w 625"/>
                  <a:gd name="T35" fmla="*/ 1 h 877"/>
                  <a:gd name="T36" fmla="*/ 4 w 625"/>
                  <a:gd name="T37" fmla="*/ 1 h 877"/>
                  <a:gd name="T38" fmla="*/ 3 w 625"/>
                  <a:gd name="T39" fmla="*/ 1 h 877"/>
                  <a:gd name="T40" fmla="*/ 3 w 625"/>
                  <a:gd name="T41" fmla="*/ 1 h 877"/>
                  <a:gd name="T42" fmla="*/ 1 w 625"/>
                  <a:gd name="T43" fmla="*/ 2 h 877"/>
                  <a:gd name="T44" fmla="*/ 1 w 625"/>
                  <a:gd name="T45" fmla="*/ 3 h 877"/>
                  <a:gd name="T46" fmla="*/ 1 w 625"/>
                  <a:gd name="T47" fmla="*/ 3 h 877"/>
                  <a:gd name="T48" fmla="*/ 1 w 625"/>
                  <a:gd name="T49" fmla="*/ 4 h 877"/>
                  <a:gd name="T50" fmla="*/ 2 w 625"/>
                  <a:gd name="T51" fmla="*/ 4 h 877"/>
                  <a:gd name="T52" fmla="*/ 2 w 625"/>
                  <a:gd name="T53" fmla="*/ 4 h 877"/>
                  <a:gd name="T54" fmla="*/ 2 w 625"/>
                  <a:gd name="T55" fmla="*/ 4 h 877"/>
                  <a:gd name="T56" fmla="*/ 2 w 625"/>
                  <a:gd name="T57" fmla="*/ 5 h 877"/>
                  <a:gd name="T58" fmla="*/ 2 w 625"/>
                  <a:gd name="T59" fmla="*/ 5 h 877"/>
                  <a:gd name="T60" fmla="*/ 2 w 625"/>
                  <a:gd name="T61" fmla="*/ 5 h 877"/>
                  <a:gd name="T62" fmla="*/ 2 w 625"/>
                  <a:gd name="T63" fmla="*/ 5 h 877"/>
                  <a:gd name="T64" fmla="*/ 3 w 625"/>
                  <a:gd name="T65" fmla="*/ 5 h 877"/>
                  <a:gd name="T66" fmla="*/ 2 w 625"/>
                  <a:gd name="T67" fmla="*/ 5 h 877"/>
                  <a:gd name="T68" fmla="*/ 3 w 625"/>
                  <a:gd name="T69" fmla="*/ 5 h 877"/>
                  <a:gd name="T70" fmla="*/ 2 w 625"/>
                  <a:gd name="T71" fmla="*/ 5 h 877"/>
                  <a:gd name="T72" fmla="*/ 2 w 625"/>
                  <a:gd name="T73" fmla="*/ 6 h 877"/>
                  <a:gd name="T74" fmla="*/ 2 w 625"/>
                  <a:gd name="T75" fmla="*/ 6 h 877"/>
                  <a:gd name="T76" fmla="*/ 0 w 625"/>
                  <a:gd name="T77" fmla="*/ 6 h 877"/>
                  <a:gd name="T78" fmla="*/ 0 w 625"/>
                  <a:gd name="T79" fmla="*/ 7 h 877"/>
                  <a:gd name="T80" fmla="*/ 0 w 625"/>
                  <a:gd name="T81" fmla="*/ 7 h 877"/>
                  <a:gd name="T82" fmla="*/ 1 w 625"/>
                  <a:gd name="T83" fmla="*/ 8 h 877"/>
                  <a:gd name="T84" fmla="*/ 2 w 625"/>
                  <a:gd name="T85" fmla="*/ 8 h 877"/>
                  <a:gd name="T86" fmla="*/ 1 w 625"/>
                  <a:gd name="T87" fmla="*/ 8 h 877"/>
                  <a:gd name="T88" fmla="*/ 1 w 625"/>
                  <a:gd name="T89" fmla="*/ 9 h 877"/>
                  <a:gd name="T90" fmla="*/ 2 w 625"/>
                  <a:gd name="T91" fmla="*/ 10 h 877"/>
                  <a:gd name="T92" fmla="*/ 2 w 625"/>
                  <a:gd name="T93" fmla="*/ 10 h 877"/>
                  <a:gd name="T94" fmla="*/ 2 w 625"/>
                  <a:gd name="T95" fmla="*/ 10 h 877"/>
                  <a:gd name="T96" fmla="*/ 1 w 625"/>
                  <a:gd name="T97" fmla="*/ 10 h 877"/>
                  <a:gd name="T98" fmla="*/ 1 w 625"/>
                  <a:gd name="T99" fmla="*/ 10 h 877"/>
                  <a:gd name="T100" fmla="*/ 0 w 625"/>
                  <a:gd name="T101" fmla="*/ 10 h 877"/>
                  <a:gd name="T102" fmla="*/ 0 w 625"/>
                  <a:gd name="T103" fmla="*/ 10 h 877"/>
                  <a:gd name="T104" fmla="*/ 1 w 625"/>
                  <a:gd name="T105" fmla="*/ 11 h 877"/>
                  <a:gd name="T106" fmla="*/ 2 w 625"/>
                  <a:gd name="T107" fmla="*/ 11 h 877"/>
                  <a:gd name="T108" fmla="*/ 4 w 625"/>
                  <a:gd name="T109" fmla="*/ 11 h 877"/>
                  <a:gd name="T110" fmla="*/ 5 w 625"/>
                  <a:gd name="T111" fmla="*/ 11 h 877"/>
                  <a:gd name="T112" fmla="*/ 6 w 625"/>
                  <a:gd name="T113" fmla="*/ 11 h 8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25"/>
                  <a:gd name="T172" fmla="*/ 0 h 877"/>
                  <a:gd name="T173" fmla="*/ 625 w 625"/>
                  <a:gd name="T174" fmla="*/ 877 h 8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25" h="877">
                    <a:moveTo>
                      <a:pt x="509" y="849"/>
                    </a:moveTo>
                    <a:lnTo>
                      <a:pt x="510" y="847"/>
                    </a:lnTo>
                    <a:lnTo>
                      <a:pt x="495" y="801"/>
                    </a:lnTo>
                    <a:lnTo>
                      <a:pt x="483" y="748"/>
                    </a:lnTo>
                    <a:lnTo>
                      <a:pt x="503" y="717"/>
                    </a:lnTo>
                    <a:lnTo>
                      <a:pt x="524" y="684"/>
                    </a:lnTo>
                    <a:lnTo>
                      <a:pt x="544" y="648"/>
                    </a:lnTo>
                    <a:lnTo>
                      <a:pt x="563" y="612"/>
                    </a:lnTo>
                    <a:lnTo>
                      <a:pt x="582" y="570"/>
                    </a:lnTo>
                    <a:lnTo>
                      <a:pt x="597" y="532"/>
                    </a:lnTo>
                    <a:lnTo>
                      <a:pt x="596" y="531"/>
                    </a:lnTo>
                    <a:lnTo>
                      <a:pt x="610" y="492"/>
                    </a:lnTo>
                    <a:lnTo>
                      <a:pt x="618" y="457"/>
                    </a:lnTo>
                    <a:lnTo>
                      <a:pt x="622" y="417"/>
                    </a:lnTo>
                    <a:lnTo>
                      <a:pt x="625" y="351"/>
                    </a:lnTo>
                    <a:lnTo>
                      <a:pt x="623" y="305"/>
                    </a:lnTo>
                    <a:lnTo>
                      <a:pt x="618" y="220"/>
                    </a:lnTo>
                    <a:lnTo>
                      <a:pt x="612" y="189"/>
                    </a:lnTo>
                    <a:lnTo>
                      <a:pt x="607" y="160"/>
                    </a:lnTo>
                    <a:lnTo>
                      <a:pt x="602" y="138"/>
                    </a:lnTo>
                    <a:lnTo>
                      <a:pt x="596" y="121"/>
                    </a:lnTo>
                    <a:lnTo>
                      <a:pt x="590" y="110"/>
                    </a:lnTo>
                    <a:lnTo>
                      <a:pt x="584" y="101"/>
                    </a:lnTo>
                    <a:lnTo>
                      <a:pt x="576" y="92"/>
                    </a:lnTo>
                    <a:lnTo>
                      <a:pt x="568" y="86"/>
                    </a:lnTo>
                    <a:lnTo>
                      <a:pt x="551" y="75"/>
                    </a:lnTo>
                    <a:lnTo>
                      <a:pt x="532" y="64"/>
                    </a:lnTo>
                    <a:lnTo>
                      <a:pt x="392" y="0"/>
                    </a:lnTo>
                    <a:lnTo>
                      <a:pt x="397" y="9"/>
                    </a:lnTo>
                    <a:lnTo>
                      <a:pt x="399" y="19"/>
                    </a:lnTo>
                    <a:lnTo>
                      <a:pt x="399" y="29"/>
                    </a:lnTo>
                    <a:lnTo>
                      <a:pt x="398" y="38"/>
                    </a:lnTo>
                    <a:lnTo>
                      <a:pt x="389" y="50"/>
                    </a:lnTo>
                    <a:lnTo>
                      <a:pt x="373" y="61"/>
                    </a:lnTo>
                    <a:lnTo>
                      <a:pt x="358" y="69"/>
                    </a:lnTo>
                    <a:lnTo>
                      <a:pt x="341" y="72"/>
                    </a:lnTo>
                    <a:lnTo>
                      <a:pt x="317" y="77"/>
                    </a:lnTo>
                    <a:lnTo>
                      <a:pt x="293" y="79"/>
                    </a:lnTo>
                    <a:lnTo>
                      <a:pt x="265" y="77"/>
                    </a:lnTo>
                    <a:lnTo>
                      <a:pt x="249" y="72"/>
                    </a:lnTo>
                    <a:lnTo>
                      <a:pt x="240" y="68"/>
                    </a:lnTo>
                    <a:lnTo>
                      <a:pt x="234" y="61"/>
                    </a:lnTo>
                    <a:lnTo>
                      <a:pt x="99" y="149"/>
                    </a:lnTo>
                    <a:lnTo>
                      <a:pt x="74" y="168"/>
                    </a:lnTo>
                    <a:lnTo>
                      <a:pt x="60" y="182"/>
                    </a:lnTo>
                    <a:lnTo>
                      <a:pt x="60" y="211"/>
                    </a:lnTo>
                    <a:lnTo>
                      <a:pt x="60" y="244"/>
                    </a:lnTo>
                    <a:lnTo>
                      <a:pt x="60" y="246"/>
                    </a:lnTo>
                    <a:lnTo>
                      <a:pt x="83" y="270"/>
                    </a:lnTo>
                    <a:lnTo>
                      <a:pt x="106" y="300"/>
                    </a:lnTo>
                    <a:lnTo>
                      <a:pt x="119" y="320"/>
                    </a:lnTo>
                    <a:lnTo>
                      <a:pt x="129" y="312"/>
                    </a:lnTo>
                    <a:lnTo>
                      <a:pt x="137" y="320"/>
                    </a:lnTo>
                    <a:lnTo>
                      <a:pt x="142" y="329"/>
                    </a:lnTo>
                    <a:lnTo>
                      <a:pt x="145" y="340"/>
                    </a:lnTo>
                    <a:lnTo>
                      <a:pt x="141" y="352"/>
                    </a:lnTo>
                    <a:lnTo>
                      <a:pt x="141" y="351"/>
                    </a:lnTo>
                    <a:lnTo>
                      <a:pt x="156" y="382"/>
                    </a:lnTo>
                    <a:lnTo>
                      <a:pt x="160" y="382"/>
                    </a:lnTo>
                    <a:lnTo>
                      <a:pt x="178" y="373"/>
                    </a:lnTo>
                    <a:lnTo>
                      <a:pt x="185" y="371"/>
                    </a:lnTo>
                    <a:lnTo>
                      <a:pt x="193" y="372"/>
                    </a:lnTo>
                    <a:lnTo>
                      <a:pt x="198" y="374"/>
                    </a:lnTo>
                    <a:lnTo>
                      <a:pt x="202" y="379"/>
                    </a:lnTo>
                    <a:lnTo>
                      <a:pt x="209" y="393"/>
                    </a:lnTo>
                    <a:lnTo>
                      <a:pt x="209" y="400"/>
                    </a:lnTo>
                    <a:lnTo>
                      <a:pt x="207" y="407"/>
                    </a:lnTo>
                    <a:lnTo>
                      <a:pt x="198" y="415"/>
                    </a:lnTo>
                    <a:lnTo>
                      <a:pt x="202" y="421"/>
                    </a:lnTo>
                    <a:lnTo>
                      <a:pt x="203" y="430"/>
                    </a:lnTo>
                    <a:lnTo>
                      <a:pt x="202" y="435"/>
                    </a:lnTo>
                    <a:lnTo>
                      <a:pt x="200" y="441"/>
                    </a:lnTo>
                    <a:lnTo>
                      <a:pt x="188" y="447"/>
                    </a:lnTo>
                    <a:lnTo>
                      <a:pt x="193" y="452"/>
                    </a:lnTo>
                    <a:lnTo>
                      <a:pt x="198" y="464"/>
                    </a:lnTo>
                    <a:lnTo>
                      <a:pt x="195" y="473"/>
                    </a:lnTo>
                    <a:lnTo>
                      <a:pt x="187" y="481"/>
                    </a:lnTo>
                    <a:lnTo>
                      <a:pt x="0" y="475"/>
                    </a:lnTo>
                    <a:lnTo>
                      <a:pt x="0" y="521"/>
                    </a:lnTo>
                    <a:lnTo>
                      <a:pt x="4" y="554"/>
                    </a:lnTo>
                    <a:lnTo>
                      <a:pt x="7" y="584"/>
                    </a:lnTo>
                    <a:lnTo>
                      <a:pt x="31" y="597"/>
                    </a:lnTo>
                    <a:lnTo>
                      <a:pt x="67" y="609"/>
                    </a:lnTo>
                    <a:lnTo>
                      <a:pt x="88" y="616"/>
                    </a:lnTo>
                    <a:lnTo>
                      <a:pt x="114" y="622"/>
                    </a:lnTo>
                    <a:lnTo>
                      <a:pt x="165" y="630"/>
                    </a:lnTo>
                    <a:lnTo>
                      <a:pt x="137" y="686"/>
                    </a:lnTo>
                    <a:lnTo>
                      <a:pt x="96" y="674"/>
                    </a:lnTo>
                    <a:lnTo>
                      <a:pt x="86" y="696"/>
                    </a:lnTo>
                    <a:lnTo>
                      <a:pt x="108" y="738"/>
                    </a:lnTo>
                    <a:lnTo>
                      <a:pt x="123" y="773"/>
                    </a:lnTo>
                    <a:lnTo>
                      <a:pt x="128" y="783"/>
                    </a:lnTo>
                    <a:lnTo>
                      <a:pt x="129" y="794"/>
                    </a:lnTo>
                    <a:lnTo>
                      <a:pt x="132" y="813"/>
                    </a:lnTo>
                    <a:lnTo>
                      <a:pt x="129" y="823"/>
                    </a:lnTo>
                    <a:lnTo>
                      <a:pt x="125" y="828"/>
                    </a:lnTo>
                    <a:lnTo>
                      <a:pt x="120" y="831"/>
                    </a:lnTo>
                    <a:lnTo>
                      <a:pt x="113" y="833"/>
                    </a:lnTo>
                    <a:lnTo>
                      <a:pt x="104" y="831"/>
                    </a:lnTo>
                    <a:lnTo>
                      <a:pt x="74" y="814"/>
                    </a:lnTo>
                    <a:lnTo>
                      <a:pt x="27" y="780"/>
                    </a:lnTo>
                    <a:lnTo>
                      <a:pt x="28" y="782"/>
                    </a:lnTo>
                    <a:lnTo>
                      <a:pt x="26" y="793"/>
                    </a:lnTo>
                    <a:lnTo>
                      <a:pt x="21" y="837"/>
                    </a:lnTo>
                    <a:lnTo>
                      <a:pt x="38" y="846"/>
                    </a:lnTo>
                    <a:lnTo>
                      <a:pt x="67" y="853"/>
                    </a:lnTo>
                    <a:lnTo>
                      <a:pt x="95" y="859"/>
                    </a:lnTo>
                    <a:lnTo>
                      <a:pt x="188" y="870"/>
                    </a:lnTo>
                    <a:lnTo>
                      <a:pt x="294" y="877"/>
                    </a:lnTo>
                    <a:lnTo>
                      <a:pt x="343" y="877"/>
                    </a:lnTo>
                    <a:lnTo>
                      <a:pt x="396" y="874"/>
                    </a:lnTo>
                    <a:lnTo>
                      <a:pt x="426" y="873"/>
                    </a:lnTo>
                    <a:lnTo>
                      <a:pt x="457" y="868"/>
                    </a:lnTo>
                    <a:lnTo>
                      <a:pt x="483" y="860"/>
                    </a:lnTo>
                    <a:lnTo>
                      <a:pt x="509" y="84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34" name="Freeform 576"/>
              <p:cNvSpPr>
                <a:spLocks/>
              </p:cNvSpPr>
              <p:nvPr/>
            </p:nvSpPr>
            <p:spPr bwMode="auto">
              <a:xfrm>
                <a:off x="2152" y="3010"/>
                <a:ext cx="143" cy="91"/>
              </a:xfrm>
              <a:custGeom>
                <a:avLst/>
                <a:gdLst>
                  <a:gd name="T0" fmla="*/ 5 w 430"/>
                  <a:gd name="T1" fmla="*/ 0 h 272"/>
                  <a:gd name="T2" fmla="*/ 4 w 430"/>
                  <a:gd name="T3" fmla="*/ 2 h 272"/>
                  <a:gd name="T4" fmla="*/ 3 w 430"/>
                  <a:gd name="T5" fmla="*/ 2 h 272"/>
                  <a:gd name="T6" fmla="*/ 3 w 430"/>
                  <a:gd name="T7" fmla="*/ 3 h 272"/>
                  <a:gd name="T8" fmla="*/ 3 w 430"/>
                  <a:gd name="T9" fmla="*/ 3 h 272"/>
                  <a:gd name="T10" fmla="*/ 2 w 430"/>
                  <a:gd name="T11" fmla="*/ 3 h 272"/>
                  <a:gd name="T12" fmla="*/ 2 w 430"/>
                  <a:gd name="T13" fmla="*/ 3 h 272"/>
                  <a:gd name="T14" fmla="*/ 2 w 430"/>
                  <a:gd name="T15" fmla="*/ 3 h 272"/>
                  <a:gd name="T16" fmla="*/ 2 w 430"/>
                  <a:gd name="T17" fmla="*/ 3 h 272"/>
                  <a:gd name="T18" fmla="*/ 1 w 430"/>
                  <a:gd name="T19" fmla="*/ 3 h 272"/>
                  <a:gd name="T20" fmla="*/ 0 w 430"/>
                  <a:gd name="T21" fmla="*/ 3 h 2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0"/>
                  <a:gd name="T34" fmla="*/ 0 h 272"/>
                  <a:gd name="T35" fmla="*/ 430 w 430"/>
                  <a:gd name="T36" fmla="*/ 272 h 2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0" h="272">
                    <a:moveTo>
                      <a:pt x="430" y="0"/>
                    </a:moveTo>
                    <a:lnTo>
                      <a:pt x="323" y="149"/>
                    </a:lnTo>
                    <a:lnTo>
                      <a:pt x="282" y="195"/>
                    </a:lnTo>
                    <a:lnTo>
                      <a:pt x="247" y="229"/>
                    </a:lnTo>
                    <a:lnTo>
                      <a:pt x="222" y="249"/>
                    </a:lnTo>
                    <a:lnTo>
                      <a:pt x="198" y="259"/>
                    </a:lnTo>
                    <a:lnTo>
                      <a:pt x="180" y="264"/>
                    </a:lnTo>
                    <a:lnTo>
                      <a:pt x="163" y="268"/>
                    </a:lnTo>
                    <a:lnTo>
                      <a:pt x="127" y="272"/>
                    </a:lnTo>
                    <a:lnTo>
                      <a:pt x="93" y="272"/>
                    </a:lnTo>
                    <a:lnTo>
                      <a:pt x="0" y="269"/>
                    </a:lnTo>
                  </a:path>
                </a:pathLst>
              </a:custGeom>
              <a:noFill/>
              <a:ln w="0">
                <a:solidFill>
                  <a:srgbClr val="000000"/>
                </a:solidFill>
                <a:round/>
                <a:headEnd/>
                <a:tailEnd/>
              </a:ln>
            </p:spPr>
            <p:txBody>
              <a:bodyPr/>
              <a:lstStyle/>
              <a:p>
                <a:pPr eaLnBrk="0" hangingPunct="0"/>
                <a:endParaRPr lang="it-IT"/>
              </a:p>
            </p:txBody>
          </p:sp>
          <p:sp>
            <p:nvSpPr>
              <p:cNvPr id="83235" name="Freeform 577"/>
              <p:cNvSpPr>
                <a:spLocks/>
              </p:cNvSpPr>
              <p:nvPr/>
            </p:nvSpPr>
            <p:spPr bwMode="auto">
              <a:xfrm>
                <a:off x="2160" y="2979"/>
                <a:ext cx="73" cy="71"/>
              </a:xfrm>
              <a:custGeom>
                <a:avLst/>
                <a:gdLst>
                  <a:gd name="T0" fmla="*/ 0 w 221"/>
                  <a:gd name="T1" fmla="*/ 3 h 214"/>
                  <a:gd name="T2" fmla="*/ 1 w 221"/>
                  <a:gd name="T3" fmla="*/ 3 h 214"/>
                  <a:gd name="T4" fmla="*/ 1 w 221"/>
                  <a:gd name="T5" fmla="*/ 3 h 214"/>
                  <a:gd name="T6" fmla="*/ 1 w 221"/>
                  <a:gd name="T7" fmla="*/ 3 h 214"/>
                  <a:gd name="T8" fmla="*/ 1 w 221"/>
                  <a:gd name="T9" fmla="*/ 3 h 214"/>
                  <a:gd name="T10" fmla="*/ 1 w 221"/>
                  <a:gd name="T11" fmla="*/ 2 h 214"/>
                  <a:gd name="T12" fmla="*/ 1 w 221"/>
                  <a:gd name="T13" fmla="*/ 2 h 214"/>
                  <a:gd name="T14" fmla="*/ 2 w 221"/>
                  <a:gd name="T15" fmla="*/ 2 h 214"/>
                  <a:gd name="T16" fmla="*/ 3 w 221"/>
                  <a:gd name="T17" fmla="*/ 0 h 2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1"/>
                  <a:gd name="T28" fmla="*/ 0 h 214"/>
                  <a:gd name="T29" fmla="*/ 221 w 221"/>
                  <a:gd name="T30" fmla="*/ 214 h 2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1" h="214">
                    <a:moveTo>
                      <a:pt x="0" y="214"/>
                    </a:moveTo>
                    <a:lnTo>
                      <a:pt x="58" y="214"/>
                    </a:lnTo>
                    <a:lnTo>
                      <a:pt x="81" y="214"/>
                    </a:lnTo>
                    <a:lnTo>
                      <a:pt x="102" y="212"/>
                    </a:lnTo>
                    <a:lnTo>
                      <a:pt x="109" y="207"/>
                    </a:lnTo>
                    <a:lnTo>
                      <a:pt x="114" y="201"/>
                    </a:lnTo>
                    <a:lnTo>
                      <a:pt x="119" y="192"/>
                    </a:lnTo>
                    <a:lnTo>
                      <a:pt x="130" y="171"/>
                    </a:lnTo>
                    <a:lnTo>
                      <a:pt x="221" y="0"/>
                    </a:lnTo>
                  </a:path>
                </a:pathLst>
              </a:custGeom>
              <a:noFill/>
              <a:ln w="0">
                <a:solidFill>
                  <a:srgbClr val="000000"/>
                </a:solidFill>
                <a:round/>
                <a:headEnd/>
                <a:tailEnd/>
              </a:ln>
            </p:spPr>
            <p:txBody>
              <a:bodyPr/>
              <a:lstStyle/>
              <a:p>
                <a:pPr eaLnBrk="0" hangingPunct="0"/>
                <a:endParaRPr lang="it-IT"/>
              </a:p>
            </p:txBody>
          </p:sp>
          <p:sp>
            <p:nvSpPr>
              <p:cNvPr id="83236" name="Freeform 578"/>
              <p:cNvSpPr>
                <a:spLocks/>
              </p:cNvSpPr>
              <p:nvPr/>
            </p:nvSpPr>
            <p:spPr bwMode="auto">
              <a:xfrm>
                <a:off x="2590" y="3531"/>
                <a:ext cx="61" cy="213"/>
              </a:xfrm>
              <a:custGeom>
                <a:avLst/>
                <a:gdLst>
                  <a:gd name="T0" fmla="*/ 0 w 184"/>
                  <a:gd name="T1" fmla="*/ 8 h 639"/>
                  <a:gd name="T2" fmla="*/ 0 w 184"/>
                  <a:gd name="T3" fmla="*/ 8 h 639"/>
                  <a:gd name="T4" fmla="*/ 0 w 184"/>
                  <a:gd name="T5" fmla="*/ 7 h 639"/>
                  <a:gd name="T6" fmla="*/ 0 w 184"/>
                  <a:gd name="T7" fmla="*/ 7 h 639"/>
                  <a:gd name="T8" fmla="*/ 1 w 184"/>
                  <a:gd name="T9" fmla="*/ 7 h 639"/>
                  <a:gd name="T10" fmla="*/ 1 w 184"/>
                  <a:gd name="T11" fmla="*/ 8 h 639"/>
                  <a:gd name="T12" fmla="*/ 1 w 184"/>
                  <a:gd name="T13" fmla="*/ 8 h 639"/>
                  <a:gd name="T14" fmla="*/ 1 w 184"/>
                  <a:gd name="T15" fmla="*/ 8 h 639"/>
                  <a:gd name="T16" fmla="*/ 1 w 184"/>
                  <a:gd name="T17" fmla="*/ 8 h 639"/>
                  <a:gd name="T18" fmla="*/ 1 w 184"/>
                  <a:gd name="T19" fmla="*/ 8 h 639"/>
                  <a:gd name="T20" fmla="*/ 1 w 184"/>
                  <a:gd name="T21" fmla="*/ 8 h 639"/>
                  <a:gd name="T22" fmla="*/ 1 w 184"/>
                  <a:gd name="T23" fmla="*/ 7 h 639"/>
                  <a:gd name="T24" fmla="*/ 1 w 184"/>
                  <a:gd name="T25" fmla="*/ 7 h 639"/>
                  <a:gd name="T26" fmla="*/ 1 w 184"/>
                  <a:gd name="T27" fmla="*/ 6 h 639"/>
                  <a:gd name="T28" fmla="*/ 2 w 184"/>
                  <a:gd name="T29" fmla="*/ 5 h 639"/>
                  <a:gd name="T30" fmla="*/ 2 w 184"/>
                  <a:gd name="T31" fmla="*/ 5 h 639"/>
                  <a:gd name="T32" fmla="*/ 2 w 184"/>
                  <a:gd name="T33" fmla="*/ 4 h 639"/>
                  <a:gd name="T34" fmla="*/ 2 w 184"/>
                  <a:gd name="T35" fmla="*/ 3 h 639"/>
                  <a:gd name="T36" fmla="*/ 2 w 184"/>
                  <a:gd name="T37" fmla="*/ 2 h 639"/>
                  <a:gd name="T38" fmla="*/ 2 w 184"/>
                  <a:gd name="T39" fmla="*/ 2 h 639"/>
                  <a:gd name="T40" fmla="*/ 2 w 184"/>
                  <a:gd name="T41" fmla="*/ 1 h 639"/>
                  <a:gd name="T42" fmla="*/ 2 w 184"/>
                  <a:gd name="T43" fmla="*/ 1 h 639"/>
                  <a:gd name="T44" fmla="*/ 2 w 184"/>
                  <a:gd name="T45" fmla="*/ 0 h 639"/>
                  <a:gd name="T46" fmla="*/ 1 w 184"/>
                  <a:gd name="T47" fmla="*/ 0 h 639"/>
                  <a:gd name="T48" fmla="*/ 0 w 184"/>
                  <a:gd name="T49" fmla="*/ 0 h 639"/>
                  <a:gd name="T50" fmla="*/ 0 w 184"/>
                  <a:gd name="T51" fmla="*/ 1 h 639"/>
                  <a:gd name="T52" fmla="*/ 0 w 184"/>
                  <a:gd name="T53" fmla="*/ 1 h 639"/>
                  <a:gd name="T54" fmla="*/ 0 w 184"/>
                  <a:gd name="T55" fmla="*/ 2 h 639"/>
                  <a:gd name="T56" fmla="*/ 0 w 184"/>
                  <a:gd name="T57" fmla="*/ 2 h 639"/>
                  <a:gd name="T58" fmla="*/ 0 w 184"/>
                  <a:gd name="T59" fmla="*/ 2 h 639"/>
                  <a:gd name="T60" fmla="*/ 0 w 184"/>
                  <a:gd name="T61" fmla="*/ 3 h 639"/>
                  <a:gd name="T62" fmla="*/ 0 w 184"/>
                  <a:gd name="T63" fmla="*/ 3 h 639"/>
                  <a:gd name="T64" fmla="*/ 0 w 184"/>
                  <a:gd name="T65" fmla="*/ 4 h 639"/>
                  <a:gd name="T66" fmla="*/ 0 w 184"/>
                  <a:gd name="T67" fmla="*/ 5 h 639"/>
                  <a:gd name="T68" fmla="*/ 0 w 184"/>
                  <a:gd name="T69" fmla="*/ 5 h 639"/>
                  <a:gd name="T70" fmla="*/ 0 w 184"/>
                  <a:gd name="T71" fmla="*/ 6 h 639"/>
                  <a:gd name="T72" fmla="*/ 0 w 184"/>
                  <a:gd name="T73" fmla="*/ 6 h 639"/>
                  <a:gd name="T74" fmla="*/ 0 w 184"/>
                  <a:gd name="T75" fmla="*/ 7 h 639"/>
                  <a:gd name="T76" fmla="*/ 0 w 184"/>
                  <a:gd name="T77" fmla="*/ 7 h 639"/>
                  <a:gd name="T78" fmla="*/ 0 w 184"/>
                  <a:gd name="T79" fmla="*/ 8 h 6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4"/>
                  <a:gd name="T121" fmla="*/ 0 h 639"/>
                  <a:gd name="T122" fmla="*/ 184 w 184"/>
                  <a:gd name="T123" fmla="*/ 639 h 6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4" h="639">
                    <a:moveTo>
                      <a:pt x="7" y="611"/>
                    </a:moveTo>
                    <a:lnTo>
                      <a:pt x="12" y="608"/>
                    </a:lnTo>
                    <a:lnTo>
                      <a:pt x="21" y="604"/>
                    </a:lnTo>
                    <a:lnTo>
                      <a:pt x="38" y="603"/>
                    </a:lnTo>
                    <a:lnTo>
                      <a:pt x="55" y="605"/>
                    </a:lnTo>
                    <a:lnTo>
                      <a:pt x="66" y="610"/>
                    </a:lnTo>
                    <a:lnTo>
                      <a:pt x="75" y="613"/>
                    </a:lnTo>
                    <a:lnTo>
                      <a:pt x="88" y="623"/>
                    </a:lnTo>
                    <a:lnTo>
                      <a:pt x="100" y="632"/>
                    </a:lnTo>
                    <a:lnTo>
                      <a:pt x="105" y="639"/>
                    </a:lnTo>
                    <a:lnTo>
                      <a:pt x="104" y="638"/>
                    </a:lnTo>
                    <a:lnTo>
                      <a:pt x="104" y="565"/>
                    </a:lnTo>
                    <a:lnTo>
                      <a:pt x="107" y="533"/>
                    </a:lnTo>
                    <a:lnTo>
                      <a:pt x="114" y="501"/>
                    </a:lnTo>
                    <a:lnTo>
                      <a:pt x="137" y="427"/>
                    </a:lnTo>
                    <a:lnTo>
                      <a:pt x="149" y="373"/>
                    </a:lnTo>
                    <a:lnTo>
                      <a:pt x="160" y="298"/>
                    </a:lnTo>
                    <a:lnTo>
                      <a:pt x="162" y="242"/>
                    </a:lnTo>
                    <a:lnTo>
                      <a:pt x="165" y="180"/>
                    </a:lnTo>
                    <a:lnTo>
                      <a:pt x="169" y="145"/>
                    </a:lnTo>
                    <a:lnTo>
                      <a:pt x="179" y="103"/>
                    </a:lnTo>
                    <a:lnTo>
                      <a:pt x="184" y="61"/>
                    </a:lnTo>
                    <a:lnTo>
                      <a:pt x="180" y="18"/>
                    </a:lnTo>
                    <a:lnTo>
                      <a:pt x="100" y="11"/>
                    </a:lnTo>
                    <a:lnTo>
                      <a:pt x="21" y="0"/>
                    </a:lnTo>
                    <a:lnTo>
                      <a:pt x="19" y="50"/>
                    </a:lnTo>
                    <a:lnTo>
                      <a:pt x="18" y="91"/>
                    </a:lnTo>
                    <a:lnTo>
                      <a:pt x="22" y="136"/>
                    </a:lnTo>
                    <a:lnTo>
                      <a:pt x="22" y="165"/>
                    </a:lnTo>
                    <a:lnTo>
                      <a:pt x="20" y="188"/>
                    </a:lnTo>
                    <a:lnTo>
                      <a:pt x="15" y="233"/>
                    </a:lnTo>
                    <a:lnTo>
                      <a:pt x="9" y="274"/>
                    </a:lnTo>
                    <a:lnTo>
                      <a:pt x="2" y="316"/>
                    </a:lnTo>
                    <a:lnTo>
                      <a:pt x="0" y="372"/>
                    </a:lnTo>
                    <a:lnTo>
                      <a:pt x="1" y="426"/>
                    </a:lnTo>
                    <a:lnTo>
                      <a:pt x="7" y="490"/>
                    </a:lnTo>
                    <a:lnTo>
                      <a:pt x="12" y="525"/>
                    </a:lnTo>
                    <a:lnTo>
                      <a:pt x="12" y="552"/>
                    </a:lnTo>
                    <a:lnTo>
                      <a:pt x="9" y="590"/>
                    </a:lnTo>
                    <a:lnTo>
                      <a:pt x="7" y="61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37" name="Freeform 579"/>
              <p:cNvSpPr>
                <a:spLocks/>
              </p:cNvSpPr>
              <p:nvPr/>
            </p:nvSpPr>
            <p:spPr bwMode="auto">
              <a:xfrm>
                <a:off x="2562" y="3732"/>
                <a:ext cx="65" cy="69"/>
              </a:xfrm>
              <a:custGeom>
                <a:avLst/>
                <a:gdLst>
                  <a:gd name="T0" fmla="*/ 2 w 195"/>
                  <a:gd name="T1" fmla="*/ 0 h 207"/>
                  <a:gd name="T2" fmla="*/ 2 w 195"/>
                  <a:gd name="T3" fmla="*/ 0 h 207"/>
                  <a:gd name="T4" fmla="*/ 2 w 195"/>
                  <a:gd name="T5" fmla="*/ 0 h 207"/>
                  <a:gd name="T6" fmla="*/ 1 w 195"/>
                  <a:gd name="T7" fmla="*/ 0 h 207"/>
                  <a:gd name="T8" fmla="*/ 1 w 195"/>
                  <a:gd name="T9" fmla="*/ 0 h 207"/>
                  <a:gd name="T10" fmla="*/ 1 w 195"/>
                  <a:gd name="T11" fmla="*/ 0 h 207"/>
                  <a:gd name="T12" fmla="*/ 1 w 195"/>
                  <a:gd name="T13" fmla="*/ 0 h 207"/>
                  <a:gd name="T14" fmla="*/ 1 w 195"/>
                  <a:gd name="T15" fmla="*/ 0 h 207"/>
                  <a:gd name="T16" fmla="*/ 1 w 195"/>
                  <a:gd name="T17" fmla="*/ 0 h 207"/>
                  <a:gd name="T18" fmla="*/ 1 w 195"/>
                  <a:gd name="T19" fmla="*/ 0 h 207"/>
                  <a:gd name="T20" fmla="*/ 2 w 195"/>
                  <a:gd name="T21" fmla="*/ 0 h 207"/>
                  <a:gd name="T22" fmla="*/ 2 w 195"/>
                  <a:gd name="T23" fmla="*/ 0 h 207"/>
                  <a:gd name="T24" fmla="*/ 2 w 195"/>
                  <a:gd name="T25" fmla="*/ 1 h 207"/>
                  <a:gd name="T26" fmla="*/ 2 w 195"/>
                  <a:gd name="T27" fmla="*/ 1 h 207"/>
                  <a:gd name="T28" fmla="*/ 2 w 195"/>
                  <a:gd name="T29" fmla="*/ 1 h 207"/>
                  <a:gd name="T30" fmla="*/ 2 w 195"/>
                  <a:gd name="T31" fmla="*/ 2 h 207"/>
                  <a:gd name="T32" fmla="*/ 1 w 195"/>
                  <a:gd name="T33" fmla="*/ 2 h 207"/>
                  <a:gd name="T34" fmla="*/ 1 w 195"/>
                  <a:gd name="T35" fmla="*/ 2 h 207"/>
                  <a:gd name="T36" fmla="*/ 1 w 195"/>
                  <a:gd name="T37" fmla="*/ 2 h 207"/>
                  <a:gd name="T38" fmla="*/ 1 w 195"/>
                  <a:gd name="T39" fmla="*/ 2 h 207"/>
                  <a:gd name="T40" fmla="*/ 1 w 195"/>
                  <a:gd name="T41" fmla="*/ 2 h 207"/>
                  <a:gd name="T42" fmla="*/ 0 w 195"/>
                  <a:gd name="T43" fmla="*/ 1 h 207"/>
                  <a:gd name="T44" fmla="*/ 0 w 195"/>
                  <a:gd name="T45" fmla="*/ 1 h 207"/>
                  <a:gd name="T46" fmla="*/ 0 w 195"/>
                  <a:gd name="T47" fmla="*/ 1 h 207"/>
                  <a:gd name="T48" fmla="*/ 0 w 195"/>
                  <a:gd name="T49" fmla="*/ 2 h 207"/>
                  <a:gd name="T50" fmla="*/ 0 w 195"/>
                  <a:gd name="T51" fmla="*/ 2 h 207"/>
                  <a:gd name="T52" fmla="*/ 0 w 195"/>
                  <a:gd name="T53" fmla="*/ 2 h 207"/>
                  <a:gd name="T54" fmla="*/ 0 w 195"/>
                  <a:gd name="T55" fmla="*/ 3 h 207"/>
                  <a:gd name="T56" fmla="*/ 1 w 195"/>
                  <a:gd name="T57" fmla="*/ 3 h 207"/>
                  <a:gd name="T58" fmla="*/ 1 w 195"/>
                  <a:gd name="T59" fmla="*/ 3 h 207"/>
                  <a:gd name="T60" fmla="*/ 2 w 195"/>
                  <a:gd name="T61" fmla="*/ 2 h 207"/>
                  <a:gd name="T62" fmla="*/ 2 w 195"/>
                  <a:gd name="T63" fmla="*/ 1 h 207"/>
                  <a:gd name="T64" fmla="*/ 2 w 195"/>
                  <a:gd name="T65" fmla="*/ 1 h 207"/>
                  <a:gd name="T66" fmla="*/ 2 w 195"/>
                  <a:gd name="T67" fmla="*/ 1 h 207"/>
                  <a:gd name="T68" fmla="*/ 2 w 195"/>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95"/>
                  <a:gd name="T106" fmla="*/ 0 h 207"/>
                  <a:gd name="T107" fmla="*/ 195 w 195"/>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95" h="207">
                    <a:moveTo>
                      <a:pt x="188" y="36"/>
                    </a:moveTo>
                    <a:lnTo>
                      <a:pt x="187" y="36"/>
                    </a:lnTo>
                    <a:lnTo>
                      <a:pt x="182" y="29"/>
                    </a:lnTo>
                    <a:lnTo>
                      <a:pt x="170" y="20"/>
                    </a:lnTo>
                    <a:lnTo>
                      <a:pt x="157" y="10"/>
                    </a:lnTo>
                    <a:lnTo>
                      <a:pt x="148" y="7"/>
                    </a:lnTo>
                    <a:lnTo>
                      <a:pt x="136" y="2"/>
                    </a:lnTo>
                    <a:lnTo>
                      <a:pt x="120" y="0"/>
                    </a:lnTo>
                    <a:lnTo>
                      <a:pt x="103" y="1"/>
                    </a:lnTo>
                    <a:lnTo>
                      <a:pt x="94" y="4"/>
                    </a:lnTo>
                    <a:lnTo>
                      <a:pt x="89" y="8"/>
                    </a:lnTo>
                    <a:lnTo>
                      <a:pt x="89" y="7"/>
                    </a:lnTo>
                    <a:lnTo>
                      <a:pt x="89" y="8"/>
                    </a:lnTo>
                    <a:lnTo>
                      <a:pt x="86" y="10"/>
                    </a:lnTo>
                    <a:lnTo>
                      <a:pt x="80" y="19"/>
                    </a:lnTo>
                    <a:lnTo>
                      <a:pt x="77" y="26"/>
                    </a:lnTo>
                    <a:lnTo>
                      <a:pt x="76" y="29"/>
                    </a:lnTo>
                    <a:lnTo>
                      <a:pt x="90" y="24"/>
                    </a:lnTo>
                    <a:lnTo>
                      <a:pt x="102" y="22"/>
                    </a:lnTo>
                    <a:lnTo>
                      <a:pt x="114" y="22"/>
                    </a:lnTo>
                    <a:lnTo>
                      <a:pt x="126" y="22"/>
                    </a:lnTo>
                    <a:lnTo>
                      <a:pt x="141" y="29"/>
                    </a:lnTo>
                    <a:lnTo>
                      <a:pt x="150" y="35"/>
                    </a:lnTo>
                    <a:lnTo>
                      <a:pt x="157" y="40"/>
                    </a:lnTo>
                    <a:lnTo>
                      <a:pt x="165" y="47"/>
                    </a:lnTo>
                    <a:lnTo>
                      <a:pt x="169" y="57"/>
                    </a:lnTo>
                    <a:lnTo>
                      <a:pt x="172" y="70"/>
                    </a:lnTo>
                    <a:lnTo>
                      <a:pt x="170" y="81"/>
                    </a:lnTo>
                    <a:lnTo>
                      <a:pt x="168" y="93"/>
                    </a:lnTo>
                    <a:lnTo>
                      <a:pt x="161" y="103"/>
                    </a:lnTo>
                    <a:lnTo>
                      <a:pt x="150" y="114"/>
                    </a:lnTo>
                    <a:lnTo>
                      <a:pt x="139" y="126"/>
                    </a:lnTo>
                    <a:lnTo>
                      <a:pt x="126" y="135"/>
                    </a:lnTo>
                    <a:lnTo>
                      <a:pt x="117" y="142"/>
                    </a:lnTo>
                    <a:lnTo>
                      <a:pt x="107" y="147"/>
                    </a:lnTo>
                    <a:lnTo>
                      <a:pt x="99" y="149"/>
                    </a:lnTo>
                    <a:lnTo>
                      <a:pt x="90" y="149"/>
                    </a:lnTo>
                    <a:lnTo>
                      <a:pt x="80" y="149"/>
                    </a:lnTo>
                    <a:lnTo>
                      <a:pt x="67" y="146"/>
                    </a:lnTo>
                    <a:lnTo>
                      <a:pt x="58" y="145"/>
                    </a:lnTo>
                    <a:lnTo>
                      <a:pt x="50" y="141"/>
                    </a:lnTo>
                    <a:lnTo>
                      <a:pt x="41" y="135"/>
                    </a:lnTo>
                    <a:lnTo>
                      <a:pt x="36" y="127"/>
                    </a:lnTo>
                    <a:lnTo>
                      <a:pt x="33" y="114"/>
                    </a:lnTo>
                    <a:lnTo>
                      <a:pt x="35" y="97"/>
                    </a:lnTo>
                    <a:lnTo>
                      <a:pt x="38" y="82"/>
                    </a:lnTo>
                    <a:lnTo>
                      <a:pt x="29" y="99"/>
                    </a:lnTo>
                    <a:lnTo>
                      <a:pt x="22" y="114"/>
                    </a:lnTo>
                    <a:lnTo>
                      <a:pt x="7" y="143"/>
                    </a:lnTo>
                    <a:lnTo>
                      <a:pt x="1" y="161"/>
                    </a:lnTo>
                    <a:lnTo>
                      <a:pt x="0" y="173"/>
                    </a:lnTo>
                    <a:lnTo>
                      <a:pt x="1" y="180"/>
                    </a:lnTo>
                    <a:lnTo>
                      <a:pt x="7" y="191"/>
                    </a:lnTo>
                    <a:lnTo>
                      <a:pt x="14" y="197"/>
                    </a:lnTo>
                    <a:lnTo>
                      <a:pt x="21" y="200"/>
                    </a:lnTo>
                    <a:lnTo>
                      <a:pt x="33" y="205"/>
                    </a:lnTo>
                    <a:lnTo>
                      <a:pt x="46" y="207"/>
                    </a:lnTo>
                    <a:lnTo>
                      <a:pt x="67" y="207"/>
                    </a:lnTo>
                    <a:lnTo>
                      <a:pt x="77" y="206"/>
                    </a:lnTo>
                    <a:lnTo>
                      <a:pt x="86" y="204"/>
                    </a:lnTo>
                    <a:lnTo>
                      <a:pt x="102" y="197"/>
                    </a:lnTo>
                    <a:lnTo>
                      <a:pt x="139" y="168"/>
                    </a:lnTo>
                    <a:lnTo>
                      <a:pt x="188" y="113"/>
                    </a:lnTo>
                    <a:lnTo>
                      <a:pt x="193" y="103"/>
                    </a:lnTo>
                    <a:lnTo>
                      <a:pt x="194" y="95"/>
                    </a:lnTo>
                    <a:lnTo>
                      <a:pt x="195" y="82"/>
                    </a:lnTo>
                    <a:lnTo>
                      <a:pt x="194" y="69"/>
                    </a:lnTo>
                    <a:lnTo>
                      <a:pt x="193" y="43"/>
                    </a:lnTo>
                    <a:lnTo>
                      <a:pt x="187" y="36"/>
                    </a:lnTo>
                    <a:lnTo>
                      <a:pt x="188" y="3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38" name="Freeform 580"/>
              <p:cNvSpPr>
                <a:spLocks/>
              </p:cNvSpPr>
              <p:nvPr/>
            </p:nvSpPr>
            <p:spPr bwMode="auto">
              <a:xfrm>
                <a:off x="2556" y="2945"/>
                <a:ext cx="6" cy="54"/>
              </a:xfrm>
              <a:custGeom>
                <a:avLst/>
                <a:gdLst>
                  <a:gd name="T0" fmla="*/ 0 w 16"/>
                  <a:gd name="T1" fmla="*/ 2 h 163"/>
                  <a:gd name="T2" fmla="*/ 0 w 16"/>
                  <a:gd name="T3" fmla="*/ 2 h 163"/>
                  <a:gd name="T4" fmla="*/ 0 w 16"/>
                  <a:gd name="T5" fmla="*/ 1 h 163"/>
                  <a:gd name="T6" fmla="*/ 0 w 16"/>
                  <a:gd name="T7" fmla="*/ 0 h 163"/>
                  <a:gd name="T8" fmla="*/ 0 60000 65536"/>
                  <a:gd name="T9" fmla="*/ 0 60000 65536"/>
                  <a:gd name="T10" fmla="*/ 0 60000 65536"/>
                  <a:gd name="T11" fmla="*/ 0 60000 65536"/>
                  <a:gd name="T12" fmla="*/ 0 w 16"/>
                  <a:gd name="T13" fmla="*/ 0 h 163"/>
                  <a:gd name="T14" fmla="*/ 16 w 16"/>
                  <a:gd name="T15" fmla="*/ 163 h 163"/>
                </a:gdLst>
                <a:ahLst/>
                <a:cxnLst>
                  <a:cxn ang="T8">
                    <a:pos x="T0" y="T1"/>
                  </a:cxn>
                  <a:cxn ang="T9">
                    <a:pos x="T2" y="T3"/>
                  </a:cxn>
                  <a:cxn ang="T10">
                    <a:pos x="T4" y="T5"/>
                  </a:cxn>
                  <a:cxn ang="T11">
                    <a:pos x="T6" y="T7"/>
                  </a:cxn>
                </a:cxnLst>
                <a:rect l="T12" t="T13" r="T14" b="T15"/>
                <a:pathLst>
                  <a:path w="16" h="163">
                    <a:moveTo>
                      <a:pt x="0" y="163"/>
                    </a:moveTo>
                    <a:lnTo>
                      <a:pt x="6" y="124"/>
                    </a:lnTo>
                    <a:lnTo>
                      <a:pt x="13" y="51"/>
                    </a:lnTo>
                    <a:lnTo>
                      <a:pt x="16" y="0"/>
                    </a:lnTo>
                  </a:path>
                </a:pathLst>
              </a:custGeom>
              <a:noFill/>
              <a:ln w="0">
                <a:solidFill>
                  <a:srgbClr val="000000"/>
                </a:solidFill>
                <a:round/>
                <a:headEnd/>
                <a:tailEnd/>
              </a:ln>
            </p:spPr>
            <p:txBody>
              <a:bodyPr/>
              <a:lstStyle/>
              <a:p>
                <a:pPr eaLnBrk="0" hangingPunct="0"/>
                <a:endParaRPr lang="it-IT"/>
              </a:p>
            </p:txBody>
          </p:sp>
          <p:sp>
            <p:nvSpPr>
              <p:cNvPr id="83239" name="Freeform 581"/>
              <p:cNvSpPr>
                <a:spLocks/>
              </p:cNvSpPr>
              <p:nvPr/>
            </p:nvSpPr>
            <p:spPr bwMode="auto">
              <a:xfrm>
                <a:off x="2083" y="2774"/>
                <a:ext cx="6" cy="3"/>
              </a:xfrm>
              <a:custGeom>
                <a:avLst/>
                <a:gdLst>
                  <a:gd name="T0" fmla="*/ 0 w 20"/>
                  <a:gd name="T1" fmla="*/ 0 h 7"/>
                  <a:gd name="T2" fmla="*/ 0 w 20"/>
                  <a:gd name="T3" fmla="*/ 0 h 7"/>
                  <a:gd name="T4" fmla="*/ 0 w 20"/>
                  <a:gd name="T5" fmla="*/ 0 h 7"/>
                  <a:gd name="T6" fmla="*/ 0 60000 65536"/>
                  <a:gd name="T7" fmla="*/ 0 60000 65536"/>
                  <a:gd name="T8" fmla="*/ 0 60000 65536"/>
                  <a:gd name="T9" fmla="*/ 0 w 20"/>
                  <a:gd name="T10" fmla="*/ 0 h 7"/>
                  <a:gd name="T11" fmla="*/ 20 w 20"/>
                  <a:gd name="T12" fmla="*/ 7 h 7"/>
                </a:gdLst>
                <a:ahLst/>
                <a:cxnLst>
                  <a:cxn ang="T6">
                    <a:pos x="T0" y="T1"/>
                  </a:cxn>
                  <a:cxn ang="T7">
                    <a:pos x="T2" y="T3"/>
                  </a:cxn>
                  <a:cxn ang="T8">
                    <a:pos x="T4" y="T5"/>
                  </a:cxn>
                </a:cxnLst>
                <a:rect l="T9" t="T10" r="T11" b="T12"/>
                <a:pathLst>
                  <a:path w="20" h="7">
                    <a:moveTo>
                      <a:pt x="20" y="0"/>
                    </a:moveTo>
                    <a:lnTo>
                      <a:pt x="9" y="3"/>
                    </a:lnTo>
                    <a:lnTo>
                      <a:pt x="0" y="7"/>
                    </a:lnTo>
                  </a:path>
                </a:pathLst>
              </a:custGeom>
              <a:noFill/>
              <a:ln w="0">
                <a:solidFill>
                  <a:srgbClr val="000000"/>
                </a:solidFill>
                <a:round/>
                <a:headEnd/>
                <a:tailEnd/>
              </a:ln>
            </p:spPr>
            <p:txBody>
              <a:bodyPr/>
              <a:lstStyle/>
              <a:p>
                <a:pPr eaLnBrk="0" hangingPunct="0"/>
                <a:endParaRPr lang="it-IT"/>
              </a:p>
            </p:txBody>
          </p:sp>
          <p:sp>
            <p:nvSpPr>
              <p:cNvPr id="83240" name="Freeform 582"/>
              <p:cNvSpPr>
                <a:spLocks/>
              </p:cNvSpPr>
              <p:nvPr/>
            </p:nvSpPr>
            <p:spPr bwMode="auto">
              <a:xfrm>
                <a:off x="2397" y="2753"/>
                <a:ext cx="10" cy="35"/>
              </a:xfrm>
              <a:custGeom>
                <a:avLst/>
                <a:gdLst>
                  <a:gd name="T0" fmla="*/ 0 w 30"/>
                  <a:gd name="T1" fmla="*/ 1 h 107"/>
                  <a:gd name="T2" fmla="*/ 0 w 30"/>
                  <a:gd name="T3" fmla="*/ 1 h 107"/>
                  <a:gd name="T4" fmla="*/ 0 w 30"/>
                  <a:gd name="T5" fmla="*/ 1 h 107"/>
                  <a:gd name="T6" fmla="*/ 0 w 30"/>
                  <a:gd name="T7" fmla="*/ 1 h 107"/>
                  <a:gd name="T8" fmla="*/ 0 w 30"/>
                  <a:gd name="T9" fmla="*/ 1 h 107"/>
                  <a:gd name="T10" fmla="*/ 0 w 30"/>
                  <a:gd name="T11" fmla="*/ 1 h 107"/>
                  <a:gd name="T12" fmla="*/ 0 w 30"/>
                  <a:gd name="T13" fmla="*/ 0 h 107"/>
                  <a:gd name="T14" fmla="*/ 0 w 30"/>
                  <a:gd name="T15" fmla="*/ 0 h 107"/>
                  <a:gd name="T16" fmla="*/ 0 w 30"/>
                  <a:gd name="T17" fmla="*/ 0 h 107"/>
                  <a:gd name="T18" fmla="*/ 0 w 30"/>
                  <a:gd name="T19" fmla="*/ 0 h 107"/>
                  <a:gd name="T20" fmla="*/ 0 w 30"/>
                  <a:gd name="T21" fmla="*/ 0 h 107"/>
                  <a:gd name="T22" fmla="*/ 0 w 30"/>
                  <a:gd name="T23" fmla="*/ 1 h 1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0"/>
                  <a:gd name="T37" fmla="*/ 0 h 107"/>
                  <a:gd name="T38" fmla="*/ 30 w 30"/>
                  <a:gd name="T39" fmla="*/ 107 h 1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0" h="107">
                    <a:moveTo>
                      <a:pt x="26" y="74"/>
                    </a:moveTo>
                    <a:lnTo>
                      <a:pt x="30" y="107"/>
                    </a:lnTo>
                    <a:lnTo>
                      <a:pt x="15" y="91"/>
                    </a:lnTo>
                    <a:lnTo>
                      <a:pt x="7" y="75"/>
                    </a:lnTo>
                    <a:lnTo>
                      <a:pt x="2" y="54"/>
                    </a:lnTo>
                    <a:lnTo>
                      <a:pt x="0" y="42"/>
                    </a:lnTo>
                    <a:lnTo>
                      <a:pt x="2" y="14"/>
                    </a:lnTo>
                    <a:lnTo>
                      <a:pt x="9" y="0"/>
                    </a:lnTo>
                    <a:lnTo>
                      <a:pt x="12" y="5"/>
                    </a:lnTo>
                    <a:lnTo>
                      <a:pt x="17" y="8"/>
                    </a:lnTo>
                    <a:lnTo>
                      <a:pt x="22" y="17"/>
                    </a:lnTo>
                    <a:lnTo>
                      <a:pt x="26" y="7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41" name="Freeform 583"/>
              <p:cNvSpPr>
                <a:spLocks/>
              </p:cNvSpPr>
              <p:nvPr/>
            </p:nvSpPr>
            <p:spPr bwMode="auto">
              <a:xfrm>
                <a:off x="2391" y="2671"/>
                <a:ext cx="128" cy="87"/>
              </a:xfrm>
              <a:custGeom>
                <a:avLst/>
                <a:gdLst>
                  <a:gd name="T0" fmla="*/ 0 w 384"/>
                  <a:gd name="T1" fmla="*/ 3 h 262"/>
                  <a:gd name="T2" fmla="*/ 1 w 384"/>
                  <a:gd name="T3" fmla="*/ 2 h 262"/>
                  <a:gd name="T4" fmla="*/ 1 w 384"/>
                  <a:gd name="T5" fmla="*/ 2 h 262"/>
                  <a:gd name="T6" fmla="*/ 1 w 384"/>
                  <a:gd name="T7" fmla="*/ 1 h 262"/>
                  <a:gd name="T8" fmla="*/ 1 w 384"/>
                  <a:gd name="T9" fmla="*/ 1 h 262"/>
                  <a:gd name="T10" fmla="*/ 1 w 384"/>
                  <a:gd name="T11" fmla="*/ 1 h 262"/>
                  <a:gd name="T12" fmla="*/ 1 w 384"/>
                  <a:gd name="T13" fmla="*/ 1 h 262"/>
                  <a:gd name="T14" fmla="*/ 2 w 384"/>
                  <a:gd name="T15" fmla="*/ 2 h 262"/>
                  <a:gd name="T16" fmla="*/ 2 w 384"/>
                  <a:gd name="T17" fmla="*/ 2 h 262"/>
                  <a:gd name="T18" fmla="*/ 3 w 384"/>
                  <a:gd name="T19" fmla="*/ 2 h 262"/>
                  <a:gd name="T20" fmla="*/ 3 w 384"/>
                  <a:gd name="T21" fmla="*/ 2 h 262"/>
                  <a:gd name="T22" fmla="*/ 3 w 384"/>
                  <a:gd name="T23" fmla="*/ 2 h 262"/>
                  <a:gd name="T24" fmla="*/ 3 w 384"/>
                  <a:gd name="T25" fmla="*/ 2 h 262"/>
                  <a:gd name="T26" fmla="*/ 4 w 384"/>
                  <a:gd name="T27" fmla="*/ 2 h 262"/>
                  <a:gd name="T28" fmla="*/ 4 w 384"/>
                  <a:gd name="T29" fmla="*/ 3 h 262"/>
                  <a:gd name="T30" fmla="*/ 4 w 384"/>
                  <a:gd name="T31" fmla="*/ 3 h 262"/>
                  <a:gd name="T32" fmla="*/ 5 w 384"/>
                  <a:gd name="T33" fmla="*/ 3 h 262"/>
                  <a:gd name="T34" fmla="*/ 5 w 384"/>
                  <a:gd name="T35" fmla="*/ 2 h 262"/>
                  <a:gd name="T36" fmla="*/ 5 w 384"/>
                  <a:gd name="T37" fmla="*/ 2 h 262"/>
                  <a:gd name="T38" fmla="*/ 5 w 384"/>
                  <a:gd name="T39" fmla="*/ 1 h 262"/>
                  <a:gd name="T40" fmla="*/ 4 w 384"/>
                  <a:gd name="T41" fmla="*/ 1 h 262"/>
                  <a:gd name="T42" fmla="*/ 4 w 384"/>
                  <a:gd name="T43" fmla="*/ 0 h 262"/>
                  <a:gd name="T44" fmla="*/ 3 w 384"/>
                  <a:gd name="T45" fmla="*/ 0 h 262"/>
                  <a:gd name="T46" fmla="*/ 2 w 384"/>
                  <a:gd name="T47" fmla="*/ 0 h 262"/>
                  <a:gd name="T48" fmla="*/ 2 w 384"/>
                  <a:gd name="T49" fmla="*/ 0 h 262"/>
                  <a:gd name="T50" fmla="*/ 1 w 384"/>
                  <a:gd name="T51" fmla="*/ 0 h 262"/>
                  <a:gd name="T52" fmla="*/ 1 w 384"/>
                  <a:gd name="T53" fmla="*/ 0 h 262"/>
                  <a:gd name="T54" fmla="*/ 0 w 384"/>
                  <a:gd name="T55" fmla="*/ 1 h 262"/>
                  <a:gd name="T56" fmla="*/ 0 w 384"/>
                  <a:gd name="T57" fmla="*/ 1 h 262"/>
                  <a:gd name="T58" fmla="*/ 0 w 384"/>
                  <a:gd name="T59" fmla="*/ 2 h 262"/>
                  <a:gd name="T60" fmla="*/ 0 w 384"/>
                  <a:gd name="T61" fmla="*/ 2 h 262"/>
                  <a:gd name="T62" fmla="*/ 0 w 384"/>
                  <a:gd name="T63" fmla="*/ 3 h 262"/>
                  <a:gd name="T64" fmla="*/ 0 w 384"/>
                  <a:gd name="T65" fmla="*/ 3 h 262"/>
                  <a:gd name="T66" fmla="*/ 0 w 384"/>
                  <a:gd name="T67" fmla="*/ 3 h 26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4"/>
                  <a:gd name="T103" fmla="*/ 0 h 262"/>
                  <a:gd name="T104" fmla="*/ 384 w 384"/>
                  <a:gd name="T105" fmla="*/ 262 h 262"/>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4" h="262">
                    <a:moveTo>
                      <a:pt x="39" y="262"/>
                    </a:moveTo>
                    <a:lnTo>
                      <a:pt x="39" y="257"/>
                    </a:lnTo>
                    <a:lnTo>
                      <a:pt x="36" y="213"/>
                    </a:lnTo>
                    <a:lnTo>
                      <a:pt x="42" y="190"/>
                    </a:lnTo>
                    <a:lnTo>
                      <a:pt x="46" y="180"/>
                    </a:lnTo>
                    <a:lnTo>
                      <a:pt x="48" y="159"/>
                    </a:lnTo>
                    <a:lnTo>
                      <a:pt x="55" y="138"/>
                    </a:lnTo>
                    <a:lnTo>
                      <a:pt x="60" y="108"/>
                    </a:lnTo>
                    <a:lnTo>
                      <a:pt x="68" y="93"/>
                    </a:lnTo>
                    <a:lnTo>
                      <a:pt x="81" y="80"/>
                    </a:lnTo>
                    <a:lnTo>
                      <a:pt x="89" y="73"/>
                    </a:lnTo>
                    <a:lnTo>
                      <a:pt x="97" y="76"/>
                    </a:lnTo>
                    <a:lnTo>
                      <a:pt x="107" y="80"/>
                    </a:lnTo>
                    <a:lnTo>
                      <a:pt x="121" y="91"/>
                    </a:lnTo>
                    <a:lnTo>
                      <a:pt x="163" y="117"/>
                    </a:lnTo>
                    <a:lnTo>
                      <a:pt x="175" y="134"/>
                    </a:lnTo>
                    <a:lnTo>
                      <a:pt x="185" y="148"/>
                    </a:lnTo>
                    <a:lnTo>
                      <a:pt x="197" y="161"/>
                    </a:lnTo>
                    <a:lnTo>
                      <a:pt x="212" y="174"/>
                    </a:lnTo>
                    <a:lnTo>
                      <a:pt x="220" y="179"/>
                    </a:lnTo>
                    <a:lnTo>
                      <a:pt x="229" y="185"/>
                    </a:lnTo>
                    <a:lnTo>
                      <a:pt x="236" y="188"/>
                    </a:lnTo>
                    <a:lnTo>
                      <a:pt x="244" y="193"/>
                    </a:lnTo>
                    <a:lnTo>
                      <a:pt x="256" y="198"/>
                    </a:lnTo>
                    <a:lnTo>
                      <a:pt x="269" y="200"/>
                    </a:lnTo>
                    <a:lnTo>
                      <a:pt x="274" y="200"/>
                    </a:lnTo>
                    <a:lnTo>
                      <a:pt x="284" y="198"/>
                    </a:lnTo>
                    <a:lnTo>
                      <a:pt x="291" y="193"/>
                    </a:lnTo>
                    <a:lnTo>
                      <a:pt x="302" y="204"/>
                    </a:lnTo>
                    <a:lnTo>
                      <a:pt x="318" y="216"/>
                    </a:lnTo>
                    <a:lnTo>
                      <a:pt x="332" y="224"/>
                    </a:lnTo>
                    <a:lnTo>
                      <a:pt x="339" y="213"/>
                    </a:lnTo>
                    <a:lnTo>
                      <a:pt x="348" y="262"/>
                    </a:lnTo>
                    <a:lnTo>
                      <a:pt x="370" y="231"/>
                    </a:lnTo>
                    <a:lnTo>
                      <a:pt x="377" y="216"/>
                    </a:lnTo>
                    <a:lnTo>
                      <a:pt x="381" y="200"/>
                    </a:lnTo>
                    <a:lnTo>
                      <a:pt x="384" y="179"/>
                    </a:lnTo>
                    <a:lnTo>
                      <a:pt x="384" y="158"/>
                    </a:lnTo>
                    <a:lnTo>
                      <a:pt x="379" y="127"/>
                    </a:lnTo>
                    <a:lnTo>
                      <a:pt x="372" y="105"/>
                    </a:lnTo>
                    <a:lnTo>
                      <a:pt x="365" y="88"/>
                    </a:lnTo>
                    <a:lnTo>
                      <a:pt x="355" y="74"/>
                    </a:lnTo>
                    <a:lnTo>
                      <a:pt x="336" y="52"/>
                    </a:lnTo>
                    <a:lnTo>
                      <a:pt x="302" y="29"/>
                    </a:lnTo>
                    <a:lnTo>
                      <a:pt x="280" y="19"/>
                    </a:lnTo>
                    <a:lnTo>
                      <a:pt x="256" y="9"/>
                    </a:lnTo>
                    <a:lnTo>
                      <a:pt x="219" y="1"/>
                    </a:lnTo>
                    <a:lnTo>
                      <a:pt x="197" y="0"/>
                    </a:lnTo>
                    <a:lnTo>
                      <a:pt x="163" y="1"/>
                    </a:lnTo>
                    <a:lnTo>
                      <a:pt x="139" y="5"/>
                    </a:lnTo>
                    <a:lnTo>
                      <a:pt x="117" y="9"/>
                    </a:lnTo>
                    <a:lnTo>
                      <a:pt x="91" y="17"/>
                    </a:lnTo>
                    <a:lnTo>
                      <a:pt x="73" y="26"/>
                    </a:lnTo>
                    <a:lnTo>
                      <a:pt x="55" y="38"/>
                    </a:lnTo>
                    <a:lnTo>
                      <a:pt x="36" y="54"/>
                    </a:lnTo>
                    <a:lnTo>
                      <a:pt x="22" y="76"/>
                    </a:lnTo>
                    <a:lnTo>
                      <a:pt x="14" y="88"/>
                    </a:lnTo>
                    <a:lnTo>
                      <a:pt x="9" y="105"/>
                    </a:lnTo>
                    <a:lnTo>
                      <a:pt x="5" y="126"/>
                    </a:lnTo>
                    <a:lnTo>
                      <a:pt x="2" y="147"/>
                    </a:lnTo>
                    <a:lnTo>
                      <a:pt x="0" y="165"/>
                    </a:lnTo>
                    <a:lnTo>
                      <a:pt x="1" y="181"/>
                    </a:lnTo>
                    <a:lnTo>
                      <a:pt x="5" y="198"/>
                    </a:lnTo>
                    <a:lnTo>
                      <a:pt x="12" y="214"/>
                    </a:lnTo>
                    <a:lnTo>
                      <a:pt x="21" y="237"/>
                    </a:lnTo>
                    <a:lnTo>
                      <a:pt x="26" y="246"/>
                    </a:lnTo>
                    <a:lnTo>
                      <a:pt x="32" y="254"/>
                    </a:lnTo>
                    <a:lnTo>
                      <a:pt x="39" y="26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42" name="Freeform 584"/>
              <p:cNvSpPr>
                <a:spLocks/>
              </p:cNvSpPr>
              <p:nvPr/>
            </p:nvSpPr>
            <p:spPr bwMode="auto">
              <a:xfrm>
                <a:off x="2401" y="2829"/>
                <a:ext cx="39" cy="73"/>
              </a:xfrm>
              <a:custGeom>
                <a:avLst/>
                <a:gdLst>
                  <a:gd name="T0" fmla="*/ 1 w 116"/>
                  <a:gd name="T1" fmla="*/ 3 h 219"/>
                  <a:gd name="T2" fmla="*/ 0 w 116"/>
                  <a:gd name="T3" fmla="*/ 2 h 219"/>
                  <a:gd name="T4" fmla="*/ 0 w 116"/>
                  <a:gd name="T5" fmla="*/ 1 h 219"/>
                  <a:gd name="T6" fmla="*/ 0 w 116"/>
                  <a:gd name="T7" fmla="*/ 1 h 219"/>
                  <a:gd name="T8" fmla="*/ 1 w 116"/>
                  <a:gd name="T9" fmla="*/ 0 h 219"/>
                  <a:gd name="T10" fmla="*/ 1 w 116"/>
                  <a:gd name="T11" fmla="*/ 0 h 219"/>
                  <a:gd name="T12" fmla="*/ 1 w 116"/>
                  <a:gd name="T13" fmla="*/ 0 h 219"/>
                  <a:gd name="T14" fmla="*/ 1 w 116"/>
                  <a:gd name="T15" fmla="*/ 1 h 219"/>
                  <a:gd name="T16" fmla="*/ 1 w 116"/>
                  <a:gd name="T17" fmla="*/ 1 h 219"/>
                  <a:gd name="T18" fmla="*/ 1 w 116"/>
                  <a:gd name="T19" fmla="*/ 1 h 219"/>
                  <a:gd name="T20" fmla="*/ 1 w 116"/>
                  <a:gd name="T21" fmla="*/ 1 h 219"/>
                  <a:gd name="T22" fmla="*/ 1 w 116"/>
                  <a:gd name="T23" fmla="*/ 1 h 219"/>
                  <a:gd name="T24" fmla="*/ 1 w 116"/>
                  <a:gd name="T25" fmla="*/ 2 h 219"/>
                  <a:gd name="T26" fmla="*/ 1 w 116"/>
                  <a:gd name="T27" fmla="*/ 3 h 219"/>
                  <a:gd name="T28" fmla="*/ 1 w 116"/>
                  <a:gd name="T29" fmla="*/ 3 h 21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6"/>
                  <a:gd name="T46" fmla="*/ 0 h 219"/>
                  <a:gd name="T47" fmla="*/ 116 w 116"/>
                  <a:gd name="T48" fmla="*/ 219 h 21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6" h="219">
                    <a:moveTo>
                      <a:pt x="57" y="219"/>
                    </a:moveTo>
                    <a:lnTo>
                      <a:pt x="27" y="159"/>
                    </a:lnTo>
                    <a:lnTo>
                      <a:pt x="10" y="110"/>
                    </a:lnTo>
                    <a:lnTo>
                      <a:pt x="0" y="69"/>
                    </a:lnTo>
                    <a:lnTo>
                      <a:pt x="44" y="1"/>
                    </a:lnTo>
                    <a:lnTo>
                      <a:pt x="50" y="0"/>
                    </a:lnTo>
                    <a:lnTo>
                      <a:pt x="51" y="20"/>
                    </a:lnTo>
                    <a:lnTo>
                      <a:pt x="58" y="48"/>
                    </a:lnTo>
                    <a:lnTo>
                      <a:pt x="66" y="69"/>
                    </a:lnTo>
                    <a:lnTo>
                      <a:pt x="80" y="88"/>
                    </a:lnTo>
                    <a:lnTo>
                      <a:pt x="96" y="106"/>
                    </a:lnTo>
                    <a:lnTo>
                      <a:pt x="106" y="117"/>
                    </a:lnTo>
                    <a:lnTo>
                      <a:pt x="116" y="127"/>
                    </a:lnTo>
                    <a:lnTo>
                      <a:pt x="58" y="218"/>
                    </a:lnTo>
                    <a:lnTo>
                      <a:pt x="57" y="21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43" name="Freeform 585"/>
              <p:cNvSpPr>
                <a:spLocks/>
              </p:cNvSpPr>
              <p:nvPr/>
            </p:nvSpPr>
            <p:spPr bwMode="auto">
              <a:xfrm>
                <a:off x="2457" y="2829"/>
                <a:ext cx="51" cy="72"/>
              </a:xfrm>
              <a:custGeom>
                <a:avLst/>
                <a:gdLst>
                  <a:gd name="T0" fmla="*/ 0 w 151"/>
                  <a:gd name="T1" fmla="*/ 2 h 216"/>
                  <a:gd name="T2" fmla="*/ 0 w 151"/>
                  <a:gd name="T3" fmla="*/ 1 h 216"/>
                  <a:gd name="T4" fmla="*/ 0 w 151"/>
                  <a:gd name="T5" fmla="*/ 1 h 216"/>
                  <a:gd name="T6" fmla="*/ 1 w 151"/>
                  <a:gd name="T7" fmla="*/ 1 h 216"/>
                  <a:gd name="T8" fmla="*/ 1 w 151"/>
                  <a:gd name="T9" fmla="*/ 1 h 216"/>
                  <a:gd name="T10" fmla="*/ 1 w 151"/>
                  <a:gd name="T11" fmla="*/ 1 h 216"/>
                  <a:gd name="T12" fmla="*/ 1 w 151"/>
                  <a:gd name="T13" fmla="*/ 1 h 216"/>
                  <a:gd name="T14" fmla="*/ 1 w 151"/>
                  <a:gd name="T15" fmla="*/ 0 h 216"/>
                  <a:gd name="T16" fmla="*/ 1 w 151"/>
                  <a:gd name="T17" fmla="*/ 0 h 216"/>
                  <a:gd name="T18" fmla="*/ 1 w 151"/>
                  <a:gd name="T19" fmla="*/ 0 h 216"/>
                  <a:gd name="T20" fmla="*/ 1 w 151"/>
                  <a:gd name="T21" fmla="*/ 0 h 216"/>
                  <a:gd name="T22" fmla="*/ 2 w 151"/>
                  <a:gd name="T23" fmla="*/ 1 h 216"/>
                  <a:gd name="T24" fmla="*/ 2 w 151"/>
                  <a:gd name="T25" fmla="*/ 1 h 216"/>
                  <a:gd name="T26" fmla="*/ 2 w 151"/>
                  <a:gd name="T27" fmla="*/ 2 h 216"/>
                  <a:gd name="T28" fmla="*/ 1 w 151"/>
                  <a:gd name="T29" fmla="*/ 2 h 216"/>
                  <a:gd name="T30" fmla="*/ 1 w 151"/>
                  <a:gd name="T31" fmla="*/ 3 h 216"/>
                  <a:gd name="T32" fmla="*/ 1 w 151"/>
                  <a:gd name="T33" fmla="*/ 3 h 216"/>
                  <a:gd name="T34" fmla="*/ 0 w 151"/>
                  <a:gd name="T35" fmla="*/ 2 h 21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1"/>
                  <a:gd name="T55" fmla="*/ 0 h 216"/>
                  <a:gd name="T56" fmla="*/ 151 w 151"/>
                  <a:gd name="T57" fmla="*/ 216 h 21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1" h="216">
                    <a:moveTo>
                      <a:pt x="0" y="127"/>
                    </a:moveTo>
                    <a:lnTo>
                      <a:pt x="21" y="120"/>
                    </a:lnTo>
                    <a:lnTo>
                      <a:pt x="34" y="114"/>
                    </a:lnTo>
                    <a:lnTo>
                      <a:pt x="43" y="107"/>
                    </a:lnTo>
                    <a:lnTo>
                      <a:pt x="58" y="95"/>
                    </a:lnTo>
                    <a:lnTo>
                      <a:pt x="67" y="83"/>
                    </a:lnTo>
                    <a:lnTo>
                      <a:pt x="95" y="44"/>
                    </a:lnTo>
                    <a:lnTo>
                      <a:pt x="104" y="30"/>
                    </a:lnTo>
                    <a:lnTo>
                      <a:pt x="107" y="15"/>
                    </a:lnTo>
                    <a:lnTo>
                      <a:pt x="106" y="0"/>
                    </a:lnTo>
                    <a:lnTo>
                      <a:pt x="114" y="8"/>
                    </a:lnTo>
                    <a:lnTo>
                      <a:pt x="151" y="64"/>
                    </a:lnTo>
                    <a:lnTo>
                      <a:pt x="127" y="116"/>
                    </a:lnTo>
                    <a:lnTo>
                      <a:pt x="117" y="141"/>
                    </a:lnTo>
                    <a:lnTo>
                      <a:pt x="98" y="170"/>
                    </a:lnTo>
                    <a:lnTo>
                      <a:pt x="67" y="216"/>
                    </a:lnTo>
                    <a:lnTo>
                      <a:pt x="66" y="215"/>
                    </a:lnTo>
                    <a:lnTo>
                      <a:pt x="0" y="127"/>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44" name="Freeform 586"/>
              <p:cNvSpPr>
                <a:spLocks/>
              </p:cNvSpPr>
              <p:nvPr/>
            </p:nvSpPr>
            <p:spPr bwMode="auto">
              <a:xfrm>
                <a:off x="2418" y="2813"/>
                <a:ext cx="75" cy="58"/>
              </a:xfrm>
              <a:custGeom>
                <a:avLst/>
                <a:gdLst>
                  <a:gd name="T0" fmla="*/ 0 w 226"/>
                  <a:gd name="T1" fmla="*/ 1 h 175"/>
                  <a:gd name="T2" fmla="*/ 0 w 226"/>
                  <a:gd name="T3" fmla="*/ 1 h 175"/>
                  <a:gd name="T4" fmla="*/ 0 w 226"/>
                  <a:gd name="T5" fmla="*/ 0 h 175"/>
                  <a:gd name="T6" fmla="*/ 0 w 226"/>
                  <a:gd name="T7" fmla="*/ 0 h 175"/>
                  <a:gd name="T8" fmla="*/ 0 w 226"/>
                  <a:gd name="T9" fmla="*/ 1 h 175"/>
                  <a:gd name="T10" fmla="*/ 0 w 226"/>
                  <a:gd name="T11" fmla="*/ 1 h 175"/>
                  <a:gd name="T12" fmla="*/ 1 w 226"/>
                  <a:gd name="T13" fmla="*/ 1 h 175"/>
                  <a:gd name="T14" fmla="*/ 1 w 226"/>
                  <a:gd name="T15" fmla="*/ 1 h 175"/>
                  <a:gd name="T16" fmla="*/ 1 w 226"/>
                  <a:gd name="T17" fmla="*/ 1 h 175"/>
                  <a:gd name="T18" fmla="*/ 2 w 226"/>
                  <a:gd name="T19" fmla="*/ 1 h 175"/>
                  <a:gd name="T20" fmla="*/ 2 w 226"/>
                  <a:gd name="T21" fmla="*/ 1 h 175"/>
                  <a:gd name="T22" fmla="*/ 2 w 226"/>
                  <a:gd name="T23" fmla="*/ 1 h 175"/>
                  <a:gd name="T24" fmla="*/ 2 w 226"/>
                  <a:gd name="T25" fmla="*/ 1 h 175"/>
                  <a:gd name="T26" fmla="*/ 3 w 226"/>
                  <a:gd name="T27" fmla="*/ 0 h 175"/>
                  <a:gd name="T28" fmla="*/ 3 w 226"/>
                  <a:gd name="T29" fmla="*/ 0 h 175"/>
                  <a:gd name="T30" fmla="*/ 3 w 226"/>
                  <a:gd name="T31" fmla="*/ 0 h 175"/>
                  <a:gd name="T32" fmla="*/ 3 w 226"/>
                  <a:gd name="T33" fmla="*/ 0 h 175"/>
                  <a:gd name="T34" fmla="*/ 3 w 226"/>
                  <a:gd name="T35" fmla="*/ 1 h 175"/>
                  <a:gd name="T36" fmla="*/ 3 w 226"/>
                  <a:gd name="T37" fmla="*/ 1 h 175"/>
                  <a:gd name="T38" fmla="*/ 3 w 226"/>
                  <a:gd name="T39" fmla="*/ 1 h 175"/>
                  <a:gd name="T40" fmla="*/ 3 w 226"/>
                  <a:gd name="T41" fmla="*/ 1 h 175"/>
                  <a:gd name="T42" fmla="*/ 2 w 226"/>
                  <a:gd name="T43" fmla="*/ 1 h 175"/>
                  <a:gd name="T44" fmla="*/ 2 w 226"/>
                  <a:gd name="T45" fmla="*/ 2 h 175"/>
                  <a:gd name="T46" fmla="*/ 2 w 226"/>
                  <a:gd name="T47" fmla="*/ 2 h 175"/>
                  <a:gd name="T48" fmla="*/ 2 w 226"/>
                  <a:gd name="T49" fmla="*/ 2 h 175"/>
                  <a:gd name="T50" fmla="*/ 2 w 226"/>
                  <a:gd name="T51" fmla="*/ 2 h 175"/>
                  <a:gd name="T52" fmla="*/ 2 w 226"/>
                  <a:gd name="T53" fmla="*/ 2 h 175"/>
                  <a:gd name="T54" fmla="*/ 1 w 226"/>
                  <a:gd name="T55" fmla="*/ 2 h 175"/>
                  <a:gd name="T56" fmla="*/ 1 w 226"/>
                  <a:gd name="T57" fmla="*/ 2 h 175"/>
                  <a:gd name="T58" fmla="*/ 1 w 226"/>
                  <a:gd name="T59" fmla="*/ 2 h 175"/>
                  <a:gd name="T60" fmla="*/ 1 w 226"/>
                  <a:gd name="T61" fmla="*/ 2 h 175"/>
                  <a:gd name="T62" fmla="*/ 0 w 226"/>
                  <a:gd name="T63" fmla="*/ 2 h 175"/>
                  <a:gd name="T64" fmla="*/ 0 w 226"/>
                  <a:gd name="T65" fmla="*/ 1 h 175"/>
                  <a:gd name="T66" fmla="*/ 0 w 226"/>
                  <a:gd name="T67" fmla="*/ 1 h 175"/>
                  <a:gd name="T68" fmla="*/ 0 w 226"/>
                  <a:gd name="T69" fmla="*/ 1 h 175"/>
                  <a:gd name="T70" fmla="*/ 0 w 226"/>
                  <a:gd name="T71" fmla="*/ 1 h 1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6"/>
                  <a:gd name="T109" fmla="*/ 0 h 175"/>
                  <a:gd name="T110" fmla="*/ 226 w 226"/>
                  <a:gd name="T111" fmla="*/ 175 h 17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6" h="175">
                    <a:moveTo>
                      <a:pt x="0" y="46"/>
                    </a:moveTo>
                    <a:lnTo>
                      <a:pt x="0" y="51"/>
                    </a:lnTo>
                    <a:lnTo>
                      <a:pt x="2" y="16"/>
                    </a:lnTo>
                    <a:lnTo>
                      <a:pt x="2" y="11"/>
                    </a:lnTo>
                    <a:lnTo>
                      <a:pt x="19" y="44"/>
                    </a:lnTo>
                    <a:lnTo>
                      <a:pt x="36" y="62"/>
                    </a:lnTo>
                    <a:lnTo>
                      <a:pt x="52" y="76"/>
                    </a:lnTo>
                    <a:lnTo>
                      <a:pt x="68" y="83"/>
                    </a:lnTo>
                    <a:lnTo>
                      <a:pt x="93" y="89"/>
                    </a:lnTo>
                    <a:lnTo>
                      <a:pt x="129" y="89"/>
                    </a:lnTo>
                    <a:lnTo>
                      <a:pt x="154" y="82"/>
                    </a:lnTo>
                    <a:lnTo>
                      <a:pt x="177" y="66"/>
                    </a:lnTo>
                    <a:lnTo>
                      <a:pt x="188" y="57"/>
                    </a:lnTo>
                    <a:lnTo>
                      <a:pt x="207" y="33"/>
                    </a:lnTo>
                    <a:lnTo>
                      <a:pt x="225" y="0"/>
                    </a:lnTo>
                    <a:lnTo>
                      <a:pt x="224" y="18"/>
                    </a:lnTo>
                    <a:lnTo>
                      <a:pt x="224" y="24"/>
                    </a:lnTo>
                    <a:lnTo>
                      <a:pt x="225" y="56"/>
                    </a:lnTo>
                    <a:lnTo>
                      <a:pt x="226" y="60"/>
                    </a:lnTo>
                    <a:lnTo>
                      <a:pt x="221" y="78"/>
                    </a:lnTo>
                    <a:lnTo>
                      <a:pt x="213" y="92"/>
                    </a:lnTo>
                    <a:lnTo>
                      <a:pt x="203" y="109"/>
                    </a:lnTo>
                    <a:lnTo>
                      <a:pt x="185" y="132"/>
                    </a:lnTo>
                    <a:lnTo>
                      <a:pt x="175" y="143"/>
                    </a:lnTo>
                    <a:lnTo>
                      <a:pt x="165" y="154"/>
                    </a:lnTo>
                    <a:lnTo>
                      <a:pt x="152" y="161"/>
                    </a:lnTo>
                    <a:lnTo>
                      <a:pt x="139" y="168"/>
                    </a:lnTo>
                    <a:lnTo>
                      <a:pt x="118" y="175"/>
                    </a:lnTo>
                    <a:lnTo>
                      <a:pt x="66" y="175"/>
                    </a:lnTo>
                    <a:lnTo>
                      <a:pt x="56" y="165"/>
                    </a:lnTo>
                    <a:lnTo>
                      <a:pt x="47" y="154"/>
                    </a:lnTo>
                    <a:lnTo>
                      <a:pt x="30" y="136"/>
                    </a:lnTo>
                    <a:lnTo>
                      <a:pt x="16" y="117"/>
                    </a:lnTo>
                    <a:lnTo>
                      <a:pt x="9" y="96"/>
                    </a:lnTo>
                    <a:lnTo>
                      <a:pt x="1" y="66"/>
                    </a:lnTo>
                    <a:lnTo>
                      <a:pt x="0" y="4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45" name="Freeform 587"/>
              <p:cNvSpPr>
                <a:spLocks/>
              </p:cNvSpPr>
              <p:nvPr/>
            </p:nvSpPr>
            <p:spPr bwMode="auto">
              <a:xfrm>
                <a:off x="2431" y="2871"/>
                <a:ext cx="35" cy="62"/>
              </a:xfrm>
              <a:custGeom>
                <a:avLst/>
                <a:gdLst>
                  <a:gd name="T0" fmla="*/ 0 w 104"/>
                  <a:gd name="T1" fmla="*/ 0 h 186"/>
                  <a:gd name="T2" fmla="*/ 0 w 104"/>
                  <a:gd name="T3" fmla="*/ 1 h 186"/>
                  <a:gd name="T4" fmla="*/ 0 w 104"/>
                  <a:gd name="T5" fmla="*/ 2 h 186"/>
                  <a:gd name="T6" fmla="*/ 1 w 104"/>
                  <a:gd name="T7" fmla="*/ 2 h 186"/>
                  <a:gd name="T8" fmla="*/ 1 w 104"/>
                  <a:gd name="T9" fmla="*/ 2 h 186"/>
                  <a:gd name="T10" fmla="*/ 1 w 104"/>
                  <a:gd name="T11" fmla="*/ 1 h 186"/>
                  <a:gd name="T12" fmla="*/ 1 w 104"/>
                  <a:gd name="T13" fmla="*/ 0 h 186"/>
                  <a:gd name="T14" fmla="*/ 1 w 104"/>
                  <a:gd name="T15" fmla="*/ 0 h 186"/>
                  <a:gd name="T16" fmla="*/ 0 w 104"/>
                  <a:gd name="T17" fmla="*/ 0 h 186"/>
                  <a:gd name="T18" fmla="*/ 0 w 104"/>
                  <a:gd name="T19" fmla="*/ 0 h 1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4"/>
                  <a:gd name="T31" fmla="*/ 0 h 186"/>
                  <a:gd name="T32" fmla="*/ 104 w 104"/>
                  <a:gd name="T33" fmla="*/ 186 h 1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4" h="186">
                    <a:moveTo>
                      <a:pt x="3" y="34"/>
                    </a:moveTo>
                    <a:lnTo>
                      <a:pt x="28" y="78"/>
                    </a:lnTo>
                    <a:lnTo>
                      <a:pt x="0" y="134"/>
                    </a:lnTo>
                    <a:lnTo>
                      <a:pt x="53" y="186"/>
                    </a:lnTo>
                    <a:lnTo>
                      <a:pt x="104" y="134"/>
                    </a:lnTo>
                    <a:lnTo>
                      <a:pt x="78" y="76"/>
                    </a:lnTo>
                    <a:lnTo>
                      <a:pt x="104" y="32"/>
                    </a:lnTo>
                    <a:lnTo>
                      <a:pt x="78" y="0"/>
                    </a:lnTo>
                    <a:lnTo>
                      <a:pt x="27" y="0"/>
                    </a:lnTo>
                    <a:lnTo>
                      <a:pt x="3" y="3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46" name="Freeform 588"/>
              <p:cNvSpPr>
                <a:spLocks/>
              </p:cNvSpPr>
              <p:nvPr/>
            </p:nvSpPr>
            <p:spPr bwMode="auto">
              <a:xfrm>
                <a:off x="2420" y="2882"/>
                <a:ext cx="20" cy="33"/>
              </a:xfrm>
              <a:custGeom>
                <a:avLst/>
                <a:gdLst>
                  <a:gd name="T0" fmla="*/ 0 w 60"/>
                  <a:gd name="T1" fmla="*/ 0 h 99"/>
                  <a:gd name="T2" fmla="*/ 0 w 60"/>
                  <a:gd name="T3" fmla="*/ 0 h 99"/>
                  <a:gd name="T4" fmla="*/ 0 w 60"/>
                  <a:gd name="T5" fmla="*/ 0 h 99"/>
                  <a:gd name="T6" fmla="*/ 0 w 60"/>
                  <a:gd name="T7" fmla="*/ 1 h 99"/>
                  <a:gd name="T8" fmla="*/ 0 w 60"/>
                  <a:gd name="T9" fmla="*/ 1 h 99"/>
                  <a:gd name="T10" fmla="*/ 0 w 60"/>
                  <a:gd name="T11" fmla="*/ 1 h 99"/>
                  <a:gd name="T12" fmla="*/ 0 w 60"/>
                  <a:gd name="T13" fmla="*/ 1 h 99"/>
                  <a:gd name="T14" fmla="*/ 0 w 60"/>
                  <a:gd name="T15" fmla="*/ 1 h 99"/>
                  <a:gd name="T16" fmla="*/ 1 w 60"/>
                  <a:gd name="T17" fmla="*/ 1 h 99"/>
                  <a:gd name="T18" fmla="*/ 1 w 60"/>
                  <a:gd name="T19" fmla="*/ 1 h 99"/>
                  <a:gd name="T20" fmla="*/ 1 w 60"/>
                  <a:gd name="T21" fmla="*/ 0 h 99"/>
                  <a:gd name="T22" fmla="*/ 0 w 60"/>
                  <a:gd name="T23" fmla="*/ 0 h 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0"/>
                  <a:gd name="T37" fmla="*/ 0 h 99"/>
                  <a:gd name="T38" fmla="*/ 60 w 60"/>
                  <a:gd name="T39" fmla="*/ 99 h 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0" h="99">
                    <a:moveTo>
                      <a:pt x="35" y="0"/>
                    </a:moveTo>
                    <a:lnTo>
                      <a:pt x="22" y="20"/>
                    </a:lnTo>
                    <a:lnTo>
                      <a:pt x="11" y="39"/>
                    </a:lnTo>
                    <a:lnTo>
                      <a:pt x="2" y="57"/>
                    </a:lnTo>
                    <a:lnTo>
                      <a:pt x="0" y="58"/>
                    </a:lnTo>
                    <a:lnTo>
                      <a:pt x="12" y="75"/>
                    </a:lnTo>
                    <a:lnTo>
                      <a:pt x="33" y="99"/>
                    </a:lnTo>
                    <a:lnTo>
                      <a:pt x="40" y="87"/>
                    </a:lnTo>
                    <a:lnTo>
                      <a:pt x="48" y="68"/>
                    </a:lnTo>
                    <a:lnTo>
                      <a:pt x="60" y="45"/>
                    </a:lnTo>
                    <a:lnTo>
                      <a:pt x="47" y="20"/>
                    </a:lnTo>
                    <a:lnTo>
                      <a:pt x="35"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47" name="Freeform 589"/>
              <p:cNvSpPr>
                <a:spLocks/>
              </p:cNvSpPr>
              <p:nvPr/>
            </p:nvSpPr>
            <p:spPr bwMode="auto">
              <a:xfrm>
                <a:off x="2457" y="2882"/>
                <a:ext cx="22" cy="35"/>
              </a:xfrm>
              <a:custGeom>
                <a:avLst/>
                <a:gdLst>
                  <a:gd name="T0" fmla="*/ 1 w 66"/>
                  <a:gd name="T1" fmla="*/ 1 h 104"/>
                  <a:gd name="T2" fmla="*/ 1 w 66"/>
                  <a:gd name="T3" fmla="*/ 1 h 104"/>
                  <a:gd name="T4" fmla="*/ 0 w 66"/>
                  <a:gd name="T5" fmla="*/ 1 h 104"/>
                  <a:gd name="T6" fmla="*/ 0 w 66"/>
                  <a:gd name="T7" fmla="*/ 1 h 104"/>
                  <a:gd name="T8" fmla="*/ 0 w 66"/>
                  <a:gd name="T9" fmla="*/ 0 h 104"/>
                  <a:gd name="T10" fmla="*/ 1 w 66"/>
                  <a:gd name="T11" fmla="*/ 1 h 104"/>
                  <a:gd name="T12" fmla="*/ 1 w 66"/>
                  <a:gd name="T13" fmla="*/ 1 h 104"/>
                  <a:gd name="T14" fmla="*/ 0 60000 65536"/>
                  <a:gd name="T15" fmla="*/ 0 60000 65536"/>
                  <a:gd name="T16" fmla="*/ 0 60000 65536"/>
                  <a:gd name="T17" fmla="*/ 0 60000 65536"/>
                  <a:gd name="T18" fmla="*/ 0 60000 65536"/>
                  <a:gd name="T19" fmla="*/ 0 60000 65536"/>
                  <a:gd name="T20" fmla="*/ 0 60000 65536"/>
                  <a:gd name="T21" fmla="*/ 0 w 66"/>
                  <a:gd name="T22" fmla="*/ 0 h 104"/>
                  <a:gd name="T23" fmla="*/ 66 w 66"/>
                  <a:gd name="T24" fmla="*/ 104 h 1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104">
                    <a:moveTo>
                      <a:pt x="66" y="56"/>
                    </a:moveTo>
                    <a:lnTo>
                      <a:pt x="44" y="81"/>
                    </a:lnTo>
                    <a:lnTo>
                      <a:pt x="24" y="104"/>
                    </a:lnTo>
                    <a:lnTo>
                      <a:pt x="0" y="45"/>
                    </a:lnTo>
                    <a:lnTo>
                      <a:pt x="24" y="0"/>
                    </a:lnTo>
                    <a:lnTo>
                      <a:pt x="66" y="54"/>
                    </a:lnTo>
                    <a:lnTo>
                      <a:pt x="66" y="5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48" name="Freeform 590"/>
              <p:cNvSpPr>
                <a:spLocks/>
              </p:cNvSpPr>
              <p:nvPr/>
            </p:nvSpPr>
            <p:spPr bwMode="auto">
              <a:xfrm>
                <a:off x="2554" y="3125"/>
                <a:ext cx="216" cy="412"/>
              </a:xfrm>
              <a:custGeom>
                <a:avLst/>
                <a:gdLst>
                  <a:gd name="T0" fmla="*/ 0 w 649"/>
                  <a:gd name="T1" fmla="*/ 13 h 1235"/>
                  <a:gd name="T2" fmla="*/ 0 w 649"/>
                  <a:gd name="T3" fmla="*/ 12 h 1235"/>
                  <a:gd name="T4" fmla="*/ 1 w 649"/>
                  <a:gd name="T5" fmla="*/ 8 h 1235"/>
                  <a:gd name="T6" fmla="*/ 2 w 649"/>
                  <a:gd name="T7" fmla="*/ 5 h 1235"/>
                  <a:gd name="T8" fmla="*/ 2 w 649"/>
                  <a:gd name="T9" fmla="*/ 2 h 1235"/>
                  <a:gd name="T10" fmla="*/ 2 w 649"/>
                  <a:gd name="T11" fmla="*/ 1 h 1235"/>
                  <a:gd name="T12" fmla="*/ 3 w 649"/>
                  <a:gd name="T13" fmla="*/ 0 h 1235"/>
                  <a:gd name="T14" fmla="*/ 3 w 649"/>
                  <a:gd name="T15" fmla="*/ 1 h 1235"/>
                  <a:gd name="T16" fmla="*/ 3 w 649"/>
                  <a:gd name="T17" fmla="*/ 1 h 1235"/>
                  <a:gd name="T18" fmla="*/ 3 w 649"/>
                  <a:gd name="T19" fmla="*/ 1 h 1235"/>
                  <a:gd name="T20" fmla="*/ 3 w 649"/>
                  <a:gd name="T21" fmla="*/ 1 h 1235"/>
                  <a:gd name="T22" fmla="*/ 4 w 649"/>
                  <a:gd name="T23" fmla="*/ 1 h 1235"/>
                  <a:gd name="T24" fmla="*/ 4 w 649"/>
                  <a:gd name="T25" fmla="*/ 1 h 1235"/>
                  <a:gd name="T26" fmla="*/ 4 w 649"/>
                  <a:gd name="T27" fmla="*/ 1 h 1235"/>
                  <a:gd name="T28" fmla="*/ 4 w 649"/>
                  <a:gd name="T29" fmla="*/ 1 h 1235"/>
                  <a:gd name="T30" fmla="*/ 4 w 649"/>
                  <a:gd name="T31" fmla="*/ 1 h 1235"/>
                  <a:gd name="T32" fmla="*/ 4 w 649"/>
                  <a:gd name="T33" fmla="*/ 1 h 1235"/>
                  <a:gd name="T34" fmla="*/ 5 w 649"/>
                  <a:gd name="T35" fmla="*/ 1 h 1235"/>
                  <a:gd name="T36" fmla="*/ 5 w 649"/>
                  <a:gd name="T37" fmla="*/ 1 h 1235"/>
                  <a:gd name="T38" fmla="*/ 5 w 649"/>
                  <a:gd name="T39" fmla="*/ 1 h 1235"/>
                  <a:gd name="T40" fmla="*/ 5 w 649"/>
                  <a:gd name="T41" fmla="*/ 1 h 1235"/>
                  <a:gd name="T42" fmla="*/ 5 w 649"/>
                  <a:gd name="T43" fmla="*/ 1 h 1235"/>
                  <a:gd name="T44" fmla="*/ 5 w 649"/>
                  <a:gd name="T45" fmla="*/ 1 h 1235"/>
                  <a:gd name="T46" fmla="*/ 5 w 649"/>
                  <a:gd name="T47" fmla="*/ 0 h 1235"/>
                  <a:gd name="T48" fmla="*/ 5 w 649"/>
                  <a:gd name="T49" fmla="*/ 0 h 1235"/>
                  <a:gd name="T50" fmla="*/ 5 w 649"/>
                  <a:gd name="T51" fmla="*/ 0 h 1235"/>
                  <a:gd name="T52" fmla="*/ 6 w 649"/>
                  <a:gd name="T53" fmla="*/ 1 h 1235"/>
                  <a:gd name="T54" fmla="*/ 6 w 649"/>
                  <a:gd name="T55" fmla="*/ 1 h 1235"/>
                  <a:gd name="T56" fmla="*/ 6 w 649"/>
                  <a:gd name="T57" fmla="*/ 1 h 1235"/>
                  <a:gd name="T58" fmla="*/ 6 w 649"/>
                  <a:gd name="T59" fmla="*/ 1 h 1235"/>
                  <a:gd name="T60" fmla="*/ 7 w 649"/>
                  <a:gd name="T61" fmla="*/ 2 h 1235"/>
                  <a:gd name="T62" fmla="*/ 7 w 649"/>
                  <a:gd name="T63" fmla="*/ 2 h 1235"/>
                  <a:gd name="T64" fmla="*/ 7 w 649"/>
                  <a:gd name="T65" fmla="*/ 2 h 1235"/>
                  <a:gd name="T66" fmla="*/ 7 w 649"/>
                  <a:gd name="T67" fmla="*/ 8 h 1235"/>
                  <a:gd name="T68" fmla="*/ 8 w 649"/>
                  <a:gd name="T69" fmla="*/ 15 h 1235"/>
                  <a:gd name="T70" fmla="*/ 8 w 649"/>
                  <a:gd name="T71" fmla="*/ 15 h 1235"/>
                  <a:gd name="T72" fmla="*/ 7 w 649"/>
                  <a:gd name="T73" fmla="*/ 15 h 1235"/>
                  <a:gd name="T74" fmla="*/ 6 w 649"/>
                  <a:gd name="T75" fmla="*/ 15 h 1235"/>
                  <a:gd name="T76" fmla="*/ 6 w 649"/>
                  <a:gd name="T77" fmla="*/ 15 h 1235"/>
                  <a:gd name="T78" fmla="*/ 5 w 649"/>
                  <a:gd name="T79" fmla="*/ 15 h 1235"/>
                  <a:gd name="T80" fmla="*/ 5 w 649"/>
                  <a:gd name="T81" fmla="*/ 15 h 1235"/>
                  <a:gd name="T82" fmla="*/ 4 w 649"/>
                  <a:gd name="T83" fmla="*/ 15 h 1235"/>
                  <a:gd name="T84" fmla="*/ 3 w 649"/>
                  <a:gd name="T85" fmla="*/ 15 h 1235"/>
                  <a:gd name="T86" fmla="*/ 2 w 649"/>
                  <a:gd name="T87" fmla="*/ 15 h 1235"/>
                  <a:gd name="T88" fmla="*/ 1 w 649"/>
                  <a:gd name="T89" fmla="*/ 15 h 1235"/>
                  <a:gd name="T90" fmla="*/ 1 w 649"/>
                  <a:gd name="T91" fmla="*/ 15 h 1235"/>
                  <a:gd name="T92" fmla="*/ 0 w 649"/>
                  <a:gd name="T93" fmla="*/ 15 h 1235"/>
                  <a:gd name="T94" fmla="*/ 0 w 649"/>
                  <a:gd name="T95" fmla="*/ 14 h 1235"/>
                  <a:gd name="T96" fmla="*/ 0 w 649"/>
                  <a:gd name="T97" fmla="*/ 13 h 1235"/>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49"/>
                  <a:gd name="T148" fmla="*/ 0 h 1235"/>
                  <a:gd name="T149" fmla="*/ 649 w 649"/>
                  <a:gd name="T150" fmla="*/ 1235 h 1235"/>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49" h="1235">
                    <a:moveTo>
                      <a:pt x="16" y="1066"/>
                    </a:moveTo>
                    <a:lnTo>
                      <a:pt x="35" y="945"/>
                    </a:lnTo>
                    <a:lnTo>
                      <a:pt x="88" y="643"/>
                    </a:lnTo>
                    <a:lnTo>
                      <a:pt x="127" y="386"/>
                    </a:lnTo>
                    <a:lnTo>
                      <a:pt x="147" y="159"/>
                    </a:lnTo>
                    <a:lnTo>
                      <a:pt x="151" y="50"/>
                    </a:lnTo>
                    <a:lnTo>
                      <a:pt x="258" y="0"/>
                    </a:lnTo>
                    <a:lnTo>
                      <a:pt x="258" y="41"/>
                    </a:lnTo>
                    <a:lnTo>
                      <a:pt x="259" y="53"/>
                    </a:lnTo>
                    <a:lnTo>
                      <a:pt x="264" y="66"/>
                    </a:lnTo>
                    <a:lnTo>
                      <a:pt x="274" y="77"/>
                    </a:lnTo>
                    <a:lnTo>
                      <a:pt x="286" y="84"/>
                    </a:lnTo>
                    <a:lnTo>
                      <a:pt x="299" y="89"/>
                    </a:lnTo>
                    <a:lnTo>
                      <a:pt x="311" y="93"/>
                    </a:lnTo>
                    <a:lnTo>
                      <a:pt x="324" y="95"/>
                    </a:lnTo>
                    <a:lnTo>
                      <a:pt x="349" y="94"/>
                    </a:lnTo>
                    <a:lnTo>
                      <a:pt x="364" y="90"/>
                    </a:lnTo>
                    <a:lnTo>
                      <a:pt x="383" y="86"/>
                    </a:lnTo>
                    <a:lnTo>
                      <a:pt x="393" y="80"/>
                    </a:lnTo>
                    <a:lnTo>
                      <a:pt x="404" y="73"/>
                    </a:lnTo>
                    <a:lnTo>
                      <a:pt x="411" y="64"/>
                    </a:lnTo>
                    <a:lnTo>
                      <a:pt x="417" y="55"/>
                    </a:lnTo>
                    <a:lnTo>
                      <a:pt x="417" y="42"/>
                    </a:lnTo>
                    <a:lnTo>
                      <a:pt x="416" y="27"/>
                    </a:lnTo>
                    <a:lnTo>
                      <a:pt x="416" y="9"/>
                    </a:lnTo>
                    <a:lnTo>
                      <a:pt x="417" y="7"/>
                    </a:lnTo>
                    <a:lnTo>
                      <a:pt x="510" y="53"/>
                    </a:lnTo>
                    <a:lnTo>
                      <a:pt x="510" y="64"/>
                    </a:lnTo>
                    <a:lnTo>
                      <a:pt x="514" y="84"/>
                    </a:lnTo>
                    <a:lnTo>
                      <a:pt x="522" y="107"/>
                    </a:lnTo>
                    <a:lnTo>
                      <a:pt x="530" y="123"/>
                    </a:lnTo>
                    <a:lnTo>
                      <a:pt x="545" y="139"/>
                    </a:lnTo>
                    <a:lnTo>
                      <a:pt x="544" y="139"/>
                    </a:lnTo>
                    <a:lnTo>
                      <a:pt x="577" y="666"/>
                    </a:lnTo>
                    <a:lnTo>
                      <a:pt x="649" y="1203"/>
                    </a:lnTo>
                    <a:lnTo>
                      <a:pt x="613" y="1214"/>
                    </a:lnTo>
                    <a:lnTo>
                      <a:pt x="568" y="1222"/>
                    </a:lnTo>
                    <a:lnTo>
                      <a:pt x="527" y="1228"/>
                    </a:lnTo>
                    <a:lnTo>
                      <a:pt x="498" y="1230"/>
                    </a:lnTo>
                    <a:lnTo>
                      <a:pt x="416" y="1235"/>
                    </a:lnTo>
                    <a:lnTo>
                      <a:pt x="369" y="1235"/>
                    </a:lnTo>
                    <a:lnTo>
                      <a:pt x="287" y="1235"/>
                    </a:lnTo>
                    <a:lnTo>
                      <a:pt x="207" y="1229"/>
                    </a:lnTo>
                    <a:lnTo>
                      <a:pt x="128" y="1218"/>
                    </a:lnTo>
                    <a:lnTo>
                      <a:pt x="96" y="1209"/>
                    </a:lnTo>
                    <a:lnTo>
                      <a:pt x="58" y="1196"/>
                    </a:lnTo>
                    <a:lnTo>
                      <a:pt x="22" y="1182"/>
                    </a:lnTo>
                    <a:lnTo>
                      <a:pt x="0" y="1169"/>
                    </a:lnTo>
                    <a:lnTo>
                      <a:pt x="16" y="106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49" name="Freeform 591"/>
              <p:cNvSpPr>
                <a:spLocks/>
              </p:cNvSpPr>
              <p:nvPr/>
            </p:nvSpPr>
            <p:spPr bwMode="auto">
              <a:xfrm>
                <a:off x="2067" y="3168"/>
                <a:ext cx="236" cy="437"/>
              </a:xfrm>
              <a:custGeom>
                <a:avLst/>
                <a:gdLst>
                  <a:gd name="T0" fmla="*/ 1 w 709"/>
                  <a:gd name="T1" fmla="*/ 1 h 1310"/>
                  <a:gd name="T2" fmla="*/ 1 w 709"/>
                  <a:gd name="T3" fmla="*/ 2 h 1310"/>
                  <a:gd name="T4" fmla="*/ 1 w 709"/>
                  <a:gd name="T5" fmla="*/ 2 h 1310"/>
                  <a:gd name="T6" fmla="*/ 1 w 709"/>
                  <a:gd name="T7" fmla="*/ 3 h 1310"/>
                  <a:gd name="T8" fmla="*/ 1 w 709"/>
                  <a:gd name="T9" fmla="*/ 8 h 1310"/>
                  <a:gd name="T10" fmla="*/ 1 w 709"/>
                  <a:gd name="T11" fmla="*/ 10 h 1310"/>
                  <a:gd name="T12" fmla="*/ 0 w 709"/>
                  <a:gd name="T13" fmla="*/ 13 h 1310"/>
                  <a:gd name="T14" fmla="*/ 0 w 709"/>
                  <a:gd name="T15" fmla="*/ 14 h 1310"/>
                  <a:gd name="T16" fmla="*/ 0 w 709"/>
                  <a:gd name="T17" fmla="*/ 15 h 1310"/>
                  <a:gd name="T18" fmla="*/ 0 w 709"/>
                  <a:gd name="T19" fmla="*/ 15 h 1310"/>
                  <a:gd name="T20" fmla="*/ 1 w 709"/>
                  <a:gd name="T21" fmla="*/ 15 h 1310"/>
                  <a:gd name="T22" fmla="*/ 1 w 709"/>
                  <a:gd name="T23" fmla="*/ 16 h 1310"/>
                  <a:gd name="T24" fmla="*/ 2 w 709"/>
                  <a:gd name="T25" fmla="*/ 16 h 1310"/>
                  <a:gd name="T26" fmla="*/ 3 w 709"/>
                  <a:gd name="T27" fmla="*/ 16 h 1310"/>
                  <a:gd name="T28" fmla="*/ 3 w 709"/>
                  <a:gd name="T29" fmla="*/ 16 h 1310"/>
                  <a:gd name="T30" fmla="*/ 4 w 709"/>
                  <a:gd name="T31" fmla="*/ 16 h 1310"/>
                  <a:gd name="T32" fmla="*/ 4 w 709"/>
                  <a:gd name="T33" fmla="*/ 16 h 1310"/>
                  <a:gd name="T34" fmla="*/ 5 w 709"/>
                  <a:gd name="T35" fmla="*/ 16 h 1310"/>
                  <a:gd name="T36" fmla="*/ 5 w 709"/>
                  <a:gd name="T37" fmla="*/ 16 h 1310"/>
                  <a:gd name="T38" fmla="*/ 6 w 709"/>
                  <a:gd name="T39" fmla="*/ 16 h 1310"/>
                  <a:gd name="T40" fmla="*/ 7 w 709"/>
                  <a:gd name="T41" fmla="*/ 16 h 1310"/>
                  <a:gd name="T42" fmla="*/ 7 w 709"/>
                  <a:gd name="T43" fmla="*/ 16 h 1310"/>
                  <a:gd name="T44" fmla="*/ 8 w 709"/>
                  <a:gd name="T45" fmla="*/ 16 h 1310"/>
                  <a:gd name="T46" fmla="*/ 8 w 709"/>
                  <a:gd name="T47" fmla="*/ 16 h 1310"/>
                  <a:gd name="T48" fmla="*/ 8 w 709"/>
                  <a:gd name="T49" fmla="*/ 16 h 1310"/>
                  <a:gd name="T50" fmla="*/ 8 w 709"/>
                  <a:gd name="T51" fmla="*/ 16 h 1310"/>
                  <a:gd name="T52" fmla="*/ 9 w 709"/>
                  <a:gd name="T53" fmla="*/ 15 h 1310"/>
                  <a:gd name="T54" fmla="*/ 8 w 709"/>
                  <a:gd name="T55" fmla="*/ 4 h 1310"/>
                  <a:gd name="T56" fmla="*/ 8 w 709"/>
                  <a:gd name="T57" fmla="*/ 2 h 1310"/>
                  <a:gd name="T58" fmla="*/ 8 w 709"/>
                  <a:gd name="T59" fmla="*/ 2 h 1310"/>
                  <a:gd name="T60" fmla="*/ 8 w 709"/>
                  <a:gd name="T61" fmla="*/ 1 h 1310"/>
                  <a:gd name="T62" fmla="*/ 8 w 709"/>
                  <a:gd name="T63" fmla="*/ 1 h 1310"/>
                  <a:gd name="T64" fmla="*/ 8 w 709"/>
                  <a:gd name="T65" fmla="*/ 1 h 1310"/>
                  <a:gd name="T66" fmla="*/ 8 w 709"/>
                  <a:gd name="T67" fmla="*/ 1 h 1310"/>
                  <a:gd name="T68" fmla="*/ 7 w 709"/>
                  <a:gd name="T69" fmla="*/ 0 h 1310"/>
                  <a:gd name="T70" fmla="*/ 7 w 709"/>
                  <a:gd name="T71" fmla="*/ 0 h 1310"/>
                  <a:gd name="T72" fmla="*/ 7 w 709"/>
                  <a:gd name="T73" fmla="*/ 0 h 1310"/>
                  <a:gd name="T74" fmla="*/ 7 w 709"/>
                  <a:gd name="T75" fmla="*/ 0 h 1310"/>
                  <a:gd name="T76" fmla="*/ 6 w 709"/>
                  <a:gd name="T77" fmla="*/ 0 h 1310"/>
                  <a:gd name="T78" fmla="*/ 6 w 709"/>
                  <a:gd name="T79" fmla="*/ 0 h 1310"/>
                  <a:gd name="T80" fmla="*/ 5 w 709"/>
                  <a:gd name="T81" fmla="*/ 0 h 1310"/>
                  <a:gd name="T82" fmla="*/ 5 w 709"/>
                  <a:gd name="T83" fmla="*/ 0 h 1310"/>
                  <a:gd name="T84" fmla="*/ 3 w 709"/>
                  <a:gd name="T85" fmla="*/ 0 h 1310"/>
                  <a:gd name="T86" fmla="*/ 2 w 709"/>
                  <a:gd name="T87" fmla="*/ 0 h 1310"/>
                  <a:gd name="T88" fmla="*/ 2 w 709"/>
                  <a:gd name="T89" fmla="*/ 0 h 1310"/>
                  <a:gd name="T90" fmla="*/ 2 w 709"/>
                  <a:gd name="T91" fmla="*/ 0 h 1310"/>
                  <a:gd name="T92" fmla="*/ 1 w 709"/>
                  <a:gd name="T93" fmla="*/ 0 h 1310"/>
                  <a:gd name="T94" fmla="*/ 1 w 709"/>
                  <a:gd name="T95" fmla="*/ 0 h 1310"/>
                  <a:gd name="T96" fmla="*/ 1 w 709"/>
                  <a:gd name="T97" fmla="*/ 0 h 1310"/>
                  <a:gd name="T98" fmla="*/ 1 w 709"/>
                  <a:gd name="T99" fmla="*/ 1 h 1310"/>
                  <a:gd name="T100" fmla="*/ 1 w 709"/>
                  <a:gd name="T101" fmla="*/ 1 h 131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09"/>
                  <a:gd name="T154" fmla="*/ 0 h 1310"/>
                  <a:gd name="T155" fmla="*/ 709 w 709"/>
                  <a:gd name="T156" fmla="*/ 1310 h 131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09" h="1310">
                    <a:moveTo>
                      <a:pt x="96" y="96"/>
                    </a:moveTo>
                    <a:lnTo>
                      <a:pt x="95" y="128"/>
                    </a:lnTo>
                    <a:lnTo>
                      <a:pt x="99" y="194"/>
                    </a:lnTo>
                    <a:lnTo>
                      <a:pt x="93" y="278"/>
                    </a:lnTo>
                    <a:lnTo>
                      <a:pt x="72" y="611"/>
                    </a:lnTo>
                    <a:lnTo>
                      <a:pt x="48" y="837"/>
                    </a:lnTo>
                    <a:lnTo>
                      <a:pt x="24" y="1053"/>
                    </a:lnTo>
                    <a:lnTo>
                      <a:pt x="12" y="1150"/>
                    </a:lnTo>
                    <a:lnTo>
                      <a:pt x="0" y="1204"/>
                    </a:lnTo>
                    <a:lnTo>
                      <a:pt x="35" y="1224"/>
                    </a:lnTo>
                    <a:lnTo>
                      <a:pt x="71" y="1244"/>
                    </a:lnTo>
                    <a:lnTo>
                      <a:pt x="112" y="1262"/>
                    </a:lnTo>
                    <a:lnTo>
                      <a:pt x="162" y="1279"/>
                    </a:lnTo>
                    <a:lnTo>
                      <a:pt x="229" y="1295"/>
                    </a:lnTo>
                    <a:lnTo>
                      <a:pt x="260" y="1300"/>
                    </a:lnTo>
                    <a:lnTo>
                      <a:pt x="289" y="1303"/>
                    </a:lnTo>
                    <a:lnTo>
                      <a:pt x="349" y="1308"/>
                    </a:lnTo>
                    <a:lnTo>
                      <a:pt x="383" y="1310"/>
                    </a:lnTo>
                    <a:lnTo>
                      <a:pt x="428" y="1310"/>
                    </a:lnTo>
                    <a:lnTo>
                      <a:pt x="499" y="1303"/>
                    </a:lnTo>
                    <a:lnTo>
                      <a:pt x="546" y="1299"/>
                    </a:lnTo>
                    <a:lnTo>
                      <a:pt x="580" y="1295"/>
                    </a:lnTo>
                    <a:lnTo>
                      <a:pt x="614" y="1287"/>
                    </a:lnTo>
                    <a:lnTo>
                      <a:pt x="640" y="1280"/>
                    </a:lnTo>
                    <a:lnTo>
                      <a:pt x="664" y="1270"/>
                    </a:lnTo>
                    <a:lnTo>
                      <a:pt x="687" y="1258"/>
                    </a:lnTo>
                    <a:lnTo>
                      <a:pt x="709" y="1246"/>
                    </a:lnTo>
                    <a:lnTo>
                      <a:pt x="650" y="289"/>
                    </a:lnTo>
                    <a:lnTo>
                      <a:pt x="646" y="191"/>
                    </a:lnTo>
                    <a:lnTo>
                      <a:pt x="639" y="139"/>
                    </a:lnTo>
                    <a:lnTo>
                      <a:pt x="634" y="113"/>
                    </a:lnTo>
                    <a:lnTo>
                      <a:pt x="627" y="84"/>
                    </a:lnTo>
                    <a:lnTo>
                      <a:pt x="620" y="62"/>
                    </a:lnTo>
                    <a:lnTo>
                      <a:pt x="614" y="46"/>
                    </a:lnTo>
                    <a:lnTo>
                      <a:pt x="600" y="10"/>
                    </a:lnTo>
                    <a:lnTo>
                      <a:pt x="598" y="12"/>
                    </a:lnTo>
                    <a:lnTo>
                      <a:pt x="573" y="23"/>
                    </a:lnTo>
                    <a:lnTo>
                      <a:pt x="546" y="31"/>
                    </a:lnTo>
                    <a:lnTo>
                      <a:pt x="515" y="36"/>
                    </a:lnTo>
                    <a:lnTo>
                      <a:pt x="486" y="38"/>
                    </a:lnTo>
                    <a:lnTo>
                      <a:pt x="432" y="40"/>
                    </a:lnTo>
                    <a:lnTo>
                      <a:pt x="383" y="40"/>
                    </a:lnTo>
                    <a:lnTo>
                      <a:pt x="279" y="33"/>
                    </a:lnTo>
                    <a:lnTo>
                      <a:pt x="185" y="21"/>
                    </a:lnTo>
                    <a:lnTo>
                      <a:pt x="156" y="17"/>
                    </a:lnTo>
                    <a:lnTo>
                      <a:pt x="128" y="8"/>
                    </a:lnTo>
                    <a:lnTo>
                      <a:pt x="110" y="0"/>
                    </a:lnTo>
                    <a:lnTo>
                      <a:pt x="111" y="1"/>
                    </a:lnTo>
                    <a:lnTo>
                      <a:pt x="105" y="32"/>
                    </a:lnTo>
                    <a:lnTo>
                      <a:pt x="101" y="62"/>
                    </a:lnTo>
                    <a:lnTo>
                      <a:pt x="96" y="9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50" name="Freeform 592"/>
              <p:cNvSpPr>
                <a:spLocks/>
              </p:cNvSpPr>
              <p:nvPr/>
            </p:nvSpPr>
            <p:spPr bwMode="auto">
              <a:xfrm>
                <a:off x="2045" y="3132"/>
                <a:ext cx="57" cy="69"/>
              </a:xfrm>
              <a:custGeom>
                <a:avLst/>
                <a:gdLst>
                  <a:gd name="T0" fmla="*/ 2 w 169"/>
                  <a:gd name="T1" fmla="*/ 1 h 206"/>
                  <a:gd name="T2" fmla="*/ 2 w 169"/>
                  <a:gd name="T3" fmla="*/ 1 h 206"/>
                  <a:gd name="T4" fmla="*/ 1 w 169"/>
                  <a:gd name="T5" fmla="*/ 0 h 206"/>
                  <a:gd name="T6" fmla="*/ 1 w 169"/>
                  <a:gd name="T7" fmla="*/ 0 h 206"/>
                  <a:gd name="T8" fmla="*/ 1 w 169"/>
                  <a:gd name="T9" fmla="*/ 0 h 206"/>
                  <a:gd name="T10" fmla="*/ 0 w 169"/>
                  <a:gd name="T11" fmla="*/ 0 h 206"/>
                  <a:gd name="T12" fmla="*/ 0 w 169"/>
                  <a:gd name="T13" fmla="*/ 0 h 206"/>
                  <a:gd name="T14" fmla="*/ 0 w 169"/>
                  <a:gd name="T15" fmla="*/ 0 h 206"/>
                  <a:gd name="T16" fmla="*/ 0 w 169"/>
                  <a:gd name="T17" fmla="*/ 1 h 206"/>
                  <a:gd name="T18" fmla="*/ 0 w 169"/>
                  <a:gd name="T19" fmla="*/ 1 h 206"/>
                  <a:gd name="T20" fmla="*/ 0 w 169"/>
                  <a:gd name="T21" fmla="*/ 1 h 206"/>
                  <a:gd name="T22" fmla="*/ 0 w 169"/>
                  <a:gd name="T23" fmla="*/ 1 h 206"/>
                  <a:gd name="T24" fmla="*/ 0 w 169"/>
                  <a:gd name="T25" fmla="*/ 1 h 206"/>
                  <a:gd name="T26" fmla="*/ 0 w 169"/>
                  <a:gd name="T27" fmla="*/ 1 h 206"/>
                  <a:gd name="T28" fmla="*/ 2 w 169"/>
                  <a:gd name="T29" fmla="*/ 3 h 206"/>
                  <a:gd name="T30" fmla="*/ 2 w 169"/>
                  <a:gd name="T31" fmla="*/ 2 h 206"/>
                  <a:gd name="T32" fmla="*/ 2 w 169"/>
                  <a:gd name="T33" fmla="*/ 2 h 206"/>
                  <a:gd name="T34" fmla="*/ 2 w 169"/>
                  <a:gd name="T35" fmla="*/ 1 h 20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69"/>
                  <a:gd name="T55" fmla="*/ 0 h 206"/>
                  <a:gd name="T56" fmla="*/ 169 w 169"/>
                  <a:gd name="T57" fmla="*/ 206 h 20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69" h="206">
                    <a:moveTo>
                      <a:pt x="127" y="70"/>
                    </a:moveTo>
                    <a:lnTo>
                      <a:pt x="142" y="54"/>
                    </a:lnTo>
                    <a:lnTo>
                      <a:pt x="91" y="26"/>
                    </a:lnTo>
                    <a:lnTo>
                      <a:pt x="60" y="4"/>
                    </a:lnTo>
                    <a:lnTo>
                      <a:pt x="51" y="0"/>
                    </a:lnTo>
                    <a:lnTo>
                      <a:pt x="40" y="17"/>
                    </a:lnTo>
                    <a:lnTo>
                      <a:pt x="28" y="30"/>
                    </a:lnTo>
                    <a:lnTo>
                      <a:pt x="21" y="36"/>
                    </a:lnTo>
                    <a:lnTo>
                      <a:pt x="13" y="47"/>
                    </a:lnTo>
                    <a:lnTo>
                      <a:pt x="5" y="56"/>
                    </a:lnTo>
                    <a:lnTo>
                      <a:pt x="1" y="67"/>
                    </a:lnTo>
                    <a:lnTo>
                      <a:pt x="0" y="76"/>
                    </a:lnTo>
                    <a:lnTo>
                      <a:pt x="8" y="84"/>
                    </a:lnTo>
                    <a:lnTo>
                      <a:pt x="27" y="99"/>
                    </a:lnTo>
                    <a:lnTo>
                      <a:pt x="160" y="206"/>
                    </a:lnTo>
                    <a:lnTo>
                      <a:pt x="165" y="172"/>
                    </a:lnTo>
                    <a:lnTo>
                      <a:pt x="169" y="141"/>
                    </a:lnTo>
                    <a:lnTo>
                      <a:pt x="127" y="7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51" name="Freeform 593"/>
              <p:cNvSpPr>
                <a:spLocks/>
              </p:cNvSpPr>
              <p:nvPr/>
            </p:nvSpPr>
            <p:spPr bwMode="auto">
              <a:xfrm>
                <a:off x="2164" y="3759"/>
                <a:ext cx="58" cy="43"/>
              </a:xfrm>
              <a:custGeom>
                <a:avLst/>
                <a:gdLst>
                  <a:gd name="T0" fmla="*/ 2 w 172"/>
                  <a:gd name="T1" fmla="*/ 0 h 129"/>
                  <a:gd name="T2" fmla="*/ 2 w 172"/>
                  <a:gd name="T3" fmla="*/ 0 h 129"/>
                  <a:gd name="T4" fmla="*/ 2 w 172"/>
                  <a:gd name="T5" fmla="*/ 1 h 129"/>
                  <a:gd name="T6" fmla="*/ 2 w 172"/>
                  <a:gd name="T7" fmla="*/ 1 h 129"/>
                  <a:gd name="T8" fmla="*/ 2 w 172"/>
                  <a:gd name="T9" fmla="*/ 1 h 129"/>
                  <a:gd name="T10" fmla="*/ 2 w 172"/>
                  <a:gd name="T11" fmla="*/ 1 h 129"/>
                  <a:gd name="T12" fmla="*/ 2 w 172"/>
                  <a:gd name="T13" fmla="*/ 1 h 129"/>
                  <a:gd name="T14" fmla="*/ 1 w 172"/>
                  <a:gd name="T15" fmla="*/ 1 h 129"/>
                  <a:gd name="T16" fmla="*/ 1 w 172"/>
                  <a:gd name="T17" fmla="*/ 1 h 129"/>
                  <a:gd name="T18" fmla="*/ 1 w 172"/>
                  <a:gd name="T19" fmla="*/ 1 h 129"/>
                  <a:gd name="T20" fmla="*/ 1 w 172"/>
                  <a:gd name="T21" fmla="*/ 2 h 129"/>
                  <a:gd name="T22" fmla="*/ 1 w 172"/>
                  <a:gd name="T23" fmla="*/ 2 h 129"/>
                  <a:gd name="T24" fmla="*/ 1 w 172"/>
                  <a:gd name="T25" fmla="*/ 2 h 129"/>
                  <a:gd name="T26" fmla="*/ 0 w 172"/>
                  <a:gd name="T27" fmla="*/ 2 h 129"/>
                  <a:gd name="T28" fmla="*/ 0 w 172"/>
                  <a:gd name="T29" fmla="*/ 2 h 129"/>
                  <a:gd name="T30" fmla="*/ 0 w 172"/>
                  <a:gd name="T31" fmla="*/ 1 h 129"/>
                  <a:gd name="T32" fmla="*/ 0 w 172"/>
                  <a:gd name="T33" fmla="*/ 1 h 129"/>
                  <a:gd name="T34" fmla="*/ 0 w 172"/>
                  <a:gd name="T35" fmla="*/ 1 h 129"/>
                  <a:gd name="T36" fmla="*/ 0 w 172"/>
                  <a:gd name="T37" fmla="*/ 1 h 129"/>
                  <a:gd name="T38" fmla="*/ 0 w 172"/>
                  <a:gd name="T39" fmla="*/ 1 h 129"/>
                  <a:gd name="T40" fmla="*/ 0 w 172"/>
                  <a:gd name="T41" fmla="*/ 1 h 129"/>
                  <a:gd name="T42" fmla="*/ 0 w 172"/>
                  <a:gd name="T43" fmla="*/ 1 h 129"/>
                  <a:gd name="T44" fmla="*/ 0 w 172"/>
                  <a:gd name="T45" fmla="*/ 0 h 129"/>
                  <a:gd name="T46" fmla="*/ 0 w 172"/>
                  <a:gd name="T47" fmla="*/ 0 h 129"/>
                  <a:gd name="T48" fmla="*/ 0 w 172"/>
                  <a:gd name="T49" fmla="*/ 0 h 129"/>
                  <a:gd name="T50" fmla="*/ 1 w 172"/>
                  <a:gd name="T51" fmla="*/ 0 h 129"/>
                  <a:gd name="T52" fmla="*/ 1 w 172"/>
                  <a:gd name="T53" fmla="*/ 1 h 129"/>
                  <a:gd name="T54" fmla="*/ 1 w 172"/>
                  <a:gd name="T55" fmla="*/ 1 h 129"/>
                  <a:gd name="T56" fmla="*/ 1 w 172"/>
                  <a:gd name="T57" fmla="*/ 1 h 129"/>
                  <a:gd name="T58" fmla="*/ 1 w 172"/>
                  <a:gd name="T59" fmla="*/ 1 h 129"/>
                  <a:gd name="T60" fmla="*/ 1 w 172"/>
                  <a:gd name="T61" fmla="*/ 0 h 129"/>
                  <a:gd name="T62" fmla="*/ 2 w 172"/>
                  <a:gd name="T63" fmla="*/ 0 h 129"/>
                  <a:gd name="T64" fmla="*/ 2 w 172"/>
                  <a:gd name="T65" fmla="*/ 0 h 129"/>
                  <a:gd name="T66" fmla="*/ 2 w 172"/>
                  <a:gd name="T67" fmla="*/ 0 h 129"/>
                  <a:gd name="T68" fmla="*/ 2 w 172"/>
                  <a:gd name="T69" fmla="*/ 0 h 129"/>
                  <a:gd name="T70" fmla="*/ 2 w 172"/>
                  <a:gd name="T71" fmla="*/ 0 h 1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2"/>
                  <a:gd name="T109" fmla="*/ 0 h 129"/>
                  <a:gd name="T110" fmla="*/ 172 w 172"/>
                  <a:gd name="T111" fmla="*/ 129 h 1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2" h="129">
                    <a:moveTo>
                      <a:pt x="172" y="1"/>
                    </a:moveTo>
                    <a:lnTo>
                      <a:pt x="165" y="23"/>
                    </a:lnTo>
                    <a:lnTo>
                      <a:pt x="155" y="43"/>
                    </a:lnTo>
                    <a:lnTo>
                      <a:pt x="149" y="54"/>
                    </a:lnTo>
                    <a:lnTo>
                      <a:pt x="146" y="63"/>
                    </a:lnTo>
                    <a:lnTo>
                      <a:pt x="140" y="73"/>
                    </a:lnTo>
                    <a:lnTo>
                      <a:pt x="128" y="91"/>
                    </a:lnTo>
                    <a:lnTo>
                      <a:pt x="118" y="103"/>
                    </a:lnTo>
                    <a:lnTo>
                      <a:pt x="106" y="112"/>
                    </a:lnTo>
                    <a:lnTo>
                      <a:pt x="96" y="119"/>
                    </a:lnTo>
                    <a:lnTo>
                      <a:pt x="85" y="124"/>
                    </a:lnTo>
                    <a:lnTo>
                      <a:pt x="64" y="129"/>
                    </a:lnTo>
                    <a:lnTo>
                      <a:pt x="48" y="129"/>
                    </a:lnTo>
                    <a:lnTo>
                      <a:pt x="36" y="129"/>
                    </a:lnTo>
                    <a:lnTo>
                      <a:pt x="19" y="126"/>
                    </a:lnTo>
                    <a:lnTo>
                      <a:pt x="9" y="120"/>
                    </a:lnTo>
                    <a:lnTo>
                      <a:pt x="4" y="113"/>
                    </a:lnTo>
                    <a:lnTo>
                      <a:pt x="1" y="106"/>
                    </a:lnTo>
                    <a:lnTo>
                      <a:pt x="0" y="96"/>
                    </a:lnTo>
                    <a:lnTo>
                      <a:pt x="0" y="87"/>
                    </a:lnTo>
                    <a:lnTo>
                      <a:pt x="3" y="77"/>
                    </a:lnTo>
                    <a:lnTo>
                      <a:pt x="13" y="53"/>
                    </a:lnTo>
                    <a:lnTo>
                      <a:pt x="29" y="20"/>
                    </a:lnTo>
                    <a:lnTo>
                      <a:pt x="35" y="30"/>
                    </a:lnTo>
                    <a:lnTo>
                      <a:pt x="39" y="33"/>
                    </a:lnTo>
                    <a:lnTo>
                      <a:pt x="49" y="40"/>
                    </a:lnTo>
                    <a:lnTo>
                      <a:pt x="62" y="44"/>
                    </a:lnTo>
                    <a:lnTo>
                      <a:pt x="72" y="44"/>
                    </a:lnTo>
                    <a:lnTo>
                      <a:pt x="81" y="44"/>
                    </a:lnTo>
                    <a:lnTo>
                      <a:pt x="93" y="41"/>
                    </a:lnTo>
                    <a:lnTo>
                      <a:pt x="108" y="37"/>
                    </a:lnTo>
                    <a:lnTo>
                      <a:pt x="126" y="30"/>
                    </a:lnTo>
                    <a:lnTo>
                      <a:pt x="147" y="18"/>
                    </a:lnTo>
                    <a:lnTo>
                      <a:pt x="167" y="3"/>
                    </a:lnTo>
                    <a:lnTo>
                      <a:pt x="171" y="0"/>
                    </a:lnTo>
                    <a:lnTo>
                      <a:pt x="172" y="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52" name="Freeform 594"/>
              <p:cNvSpPr>
                <a:spLocks/>
              </p:cNvSpPr>
              <p:nvPr/>
            </p:nvSpPr>
            <p:spPr bwMode="auto">
              <a:xfrm>
                <a:off x="2175" y="3603"/>
                <a:ext cx="58" cy="171"/>
              </a:xfrm>
              <a:custGeom>
                <a:avLst/>
                <a:gdLst>
                  <a:gd name="T0" fmla="*/ 0 w 175"/>
                  <a:gd name="T1" fmla="*/ 6 h 513"/>
                  <a:gd name="T2" fmla="*/ 0 w 175"/>
                  <a:gd name="T3" fmla="*/ 6 h 513"/>
                  <a:gd name="T4" fmla="*/ 0 w 175"/>
                  <a:gd name="T5" fmla="*/ 5 h 513"/>
                  <a:gd name="T6" fmla="*/ 0 w 175"/>
                  <a:gd name="T7" fmla="*/ 4 h 513"/>
                  <a:gd name="T8" fmla="*/ 0 w 175"/>
                  <a:gd name="T9" fmla="*/ 4 h 513"/>
                  <a:gd name="T10" fmla="*/ 0 w 175"/>
                  <a:gd name="T11" fmla="*/ 4 h 513"/>
                  <a:gd name="T12" fmla="*/ 0 w 175"/>
                  <a:gd name="T13" fmla="*/ 3 h 513"/>
                  <a:gd name="T14" fmla="*/ 0 w 175"/>
                  <a:gd name="T15" fmla="*/ 3 h 513"/>
                  <a:gd name="T16" fmla="*/ 0 w 175"/>
                  <a:gd name="T17" fmla="*/ 3 h 513"/>
                  <a:gd name="T18" fmla="*/ 0 w 175"/>
                  <a:gd name="T19" fmla="*/ 3 h 513"/>
                  <a:gd name="T20" fmla="*/ 0 w 175"/>
                  <a:gd name="T21" fmla="*/ 2 h 513"/>
                  <a:gd name="T22" fmla="*/ 0 w 175"/>
                  <a:gd name="T23" fmla="*/ 1 h 513"/>
                  <a:gd name="T24" fmla="*/ 0 w 175"/>
                  <a:gd name="T25" fmla="*/ 0 h 513"/>
                  <a:gd name="T26" fmla="*/ 1 w 175"/>
                  <a:gd name="T27" fmla="*/ 0 h 513"/>
                  <a:gd name="T28" fmla="*/ 1 w 175"/>
                  <a:gd name="T29" fmla="*/ 0 h 513"/>
                  <a:gd name="T30" fmla="*/ 2 w 175"/>
                  <a:gd name="T31" fmla="*/ 0 h 513"/>
                  <a:gd name="T32" fmla="*/ 2 w 175"/>
                  <a:gd name="T33" fmla="*/ 2 h 513"/>
                  <a:gd name="T34" fmla="*/ 2 w 175"/>
                  <a:gd name="T35" fmla="*/ 2 h 513"/>
                  <a:gd name="T36" fmla="*/ 2 w 175"/>
                  <a:gd name="T37" fmla="*/ 3 h 513"/>
                  <a:gd name="T38" fmla="*/ 2 w 175"/>
                  <a:gd name="T39" fmla="*/ 3 h 513"/>
                  <a:gd name="T40" fmla="*/ 2 w 175"/>
                  <a:gd name="T41" fmla="*/ 3 h 513"/>
                  <a:gd name="T42" fmla="*/ 2 w 175"/>
                  <a:gd name="T43" fmla="*/ 3 h 513"/>
                  <a:gd name="T44" fmla="*/ 2 w 175"/>
                  <a:gd name="T45" fmla="*/ 4 h 513"/>
                  <a:gd name="T46" fmla="*/ 2 w 175"/>
                  <a:gd name="T47" fmla="*/ 4 h 513"/>
                  <a:gd name="T48" fmla="*/ 2 w 175"/>
                  <a:gd name="T49" fmla="*/ 4 h 513"/>
                  <a:gd name="T50" fmla="*/ 2 w 175"/>
                  <a:gd name="T51" fmla="*/ 5 h 513"/>
                  <a:gd name="T52" fmla="*/ 2 w 175"/>
                  <a:gd name="T53" fmla="*/ 6 h 513"/>
                  <a:gd name="T54" fmla="*/ 2 w 175"/>
                  <a:gd name="T55" fmla="*/ 6 h 513"/>
                  <a:gd name="T56" fmla="*/ 2 w 175"/>
                  <a:gd name="T57" fmla="*/ 6 h 513"/>
                  <a:gd name="T58" fmla="*/ 1 w 175"/>
                  <a:gd name="T59" fmla="*/ 6 h 513"/>
                  <a:gd name="T60" fmla="*/ 1 w 175"/>
                  <a:gd name="T61" fmla="*/ 6 h 513"/>
                  <a:gd name="T62" fmla="*/ 1 w 175"/>
                  <a:gd name="T63" fmla="*/ 6 h 513"/>
                  <a:gd name="T64" fmla="*/ 1 w 175"/>
                  <a:gd name="T65" fmla="*/ 6 h 513"/>
                  <a:gd name="T66" fmla="*/ 1 w 175"/>
                  <a:gd name="T67" fmla="*/ 6 h 513"/>
                  <a:gd name="T68" fmla="*/ 1 w 175"/>
                  <a:gd name="T69" fmla="*/ 6 h 513"/>
                  <a:gd name="T70" fmla="*/ 0 w 175"/>
                  <a:gd name="T71" fmla="*/ 6 h 513"/>
                  <a:gd name="T72" fmla="*/ 0 w 175"/>
                  <a:gd name="T73" fmla="*/ 6 h 513"/>
                  <a:gd name="T74" fmla="*/ 0 w 175"/>
                  <a:gd name="T75" fmla="*/ 6 h 513"/>
                  <a:gd name="T76" fmla="*/ 0 w 175"/>
                  <a:gd name="T77" fmla="*/ 6 h 513"/>
                  <a:gd name="T78" fmla="*/ 0 w 175"/>
                  <a:gd name="T79" fmla="*/ 6 h 5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5"/>
                  <a:gd name="T121" fmla="*/ 0 h 513"/>
                  <a:gd name="T122" fmla="*/ 175 w 175"/>
                  <a:gd name="T123" fmla="*/ 513 h 51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5" h="513">
                    <a:moveTo>
                      <a:pt x="0" y="490"/>
                    </a:moveTo>
                    <a:lnTo>
                      <a:pt x="6" y="447"/>
                    </a:lnTo>
                    <a:lnTo>
                      <a:pt x="13" y="393"/>
                    </a:lnTo>
                    <a:lnTo>
                      <a:pt x="24" y="349"/>
                    </a:lnTo>
                    <a:lnTo>
                      <a:pt x="33" y="305"/>
                    </a:lnTo>
                    <a:lnTo>
                      <a:pt x="36" y="292"/>
                    </a:lnTo>
                    <a:lnTo>
                      <a:pt x="39" y="275"/>
                    </a:lnTo>
                    <a:lnTo>
                      <a:pt x="39" y="263"/>
                    </a:lnTo>
                    <a:lnTo>
                      <a:pt x="39" y="252"/>
                    </a:lnTo>
                    <a:lnTo>
                      <a:pt x="36" y="207"/>
                    </a:lnTo>
                    <a:lnTo>
                      <a:pt x="36" y="136"/>
                    </a:lnTo>
                    <a:lnTo>
                      <a:pt x="31" y="71"/>
                    </a:lnTo>
                    <a:lnTo>
                      <a:pt x="25" y="4"/>
                    </a:lnTo>
                    <a:lnTo>
                      <a:pt x="59" y="6"/>
                    </a:lnTo>
                    <a:lnTo>
                      <a:pt x="104" y="6"/>
                    </a:lnTo>
                    <a:lnTo>
                      <a:pt x="175" y="0"/>
                    </a:lnTo>
                    <a:lnTo>
                      <a:pt x="142" y="178"/>
                    </a:lnTo>
                    <a:lnTo>
                      <a:pt x="140" y="189"/>
                    </a:lnTo>
                    <a:lnTo>
                      <a:pt x="142" y="210"/>
                    </a:lnTo>
                    <a:lnTo>
                      <a:pt x="149" y="243"/>
                    </a:lnTo>
                    <a:lnTo>
                      <a:pt x="151" y="263"/>
                    </a:lnTo>
                    <a:lnTo>
                      <a:pt x="151" y="275"/>
                    </a:lnTo>
                    <a:lnTo>
                      <a:pt x="150" y="284"/>
                    </a:lnTo>
                    <a:lnTo>
                      <a:pt x="149" y="298"/>
                    </a:lnTo>
                    <a:lnTo>
                      <a:pt x="147" y="351"/>
                    </a:lnTo>
                    <a:lnTo>
                      <a:pt x="147" y="370"/>
                    </a:lnTo>
                    <a:lnTo>
                      <a:pt x="140" y="468"/>
                    </a:lnTo>
                    <a:lnTo>
                      <a:pt x="136" y="472"/>
                    </a:lnTo>
                    <a:lnTo>
                      <a:pt x="117" y="486"/>
                    </a:lnTo>
                    <a:lnTo>
                      <a:pt x="96" y="497"/>
                    </a:lnTo>
                    <a:lnTo>
                      <a:pt x="78" y="505"/>
                    </a:lnTo>
                    <a:lnTo>
                      <a:pt x="62" y="509"/>
                    </a:lnTo>
                    <a:lnTo>
                      <a:pt x="51" y="512"/>
                    </a:lnTo>
                    <a:lnTo>
                      <a:pt x="42" y="513"/>
                    </a:lnTo>
                    <a:lnTo>
                      <a:pt x="32" y="512"/>
                    </a:lnTo>
                    <a:lnTo>
                      <a:pt x="18" y="509"/>
                    </a:lnTo>
                    <a:lnTo>
                      <a:pt x="9" y="502"/>
                    </a:lnTo>
                    <a:lnTo>
                      <a:pt x="5" y="499"/>
                    </a:lnTo>
                    <a:lnTo>
                      <a:pt x="0" y="4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53" name="Freeform 595"/>
              <p:cNvSpPr>
                <a:spLocks/>
              </p:cNvSpPr>
              <p:nvPr/>
            </p:nvSpPr>
            <p:spPr bwMode="auto">
              <a:xfrm>
                <a:off x="2132" y="2739"/>
                <a:ext cx="136" cy="154"/>
              </a:xfrm>
              <a:custGeom>
                <a:avLst/>
                <a:gdLst>
                  <a:gd name="T0" fmla="*/ 1 w 410"/>
                  <a:gd name="T1" fmla="*/ 5 h 463"/>
                  <a:gd name="T2" fmla="*/ 1 w 410"/>
                  <a:gd name="T3" fmla="*/ 5 h 463"/>
                  <a:gd name="T4" fmla="*/ 1 w 410"/>
                  <a:gd name="T5" fmla="*/ 5 h 463"/>
                  <a:gd name="T6" fmla="*/ 0 w 410"/>
                  <a:gd name="T7" fmla="*/ 5 h 463"/>
                  <a:gd name="T8" fmla="*/ 0 w 410"/>
                  <a:gd name="T9" fmla="*/ 5 h 463"/>
                  <a:gd name="T10" fmla="*/ 0 w 410"/>
                  <a:gd name="T11" fmla="*/ 4 h 463"/>
                  <a:gd name="T12" fmla="*/ 0 w 410"/>
                  <a:gd name="T13" fmla="*/ 3 h 463"/>
                  <a:gd name="T14" fmla="*/ 0 w 410"/>
                  <a:gd name="T15" fmla="*/ 2 h 463"/>
                  <a:gd name="T16" fmla="*/ 0 w 410"/>
                  <a:gd name="T17" fmla="*/ 1 h 463"/>
                  <a:gd name="T18" fmla="*/ 0 w 410"/>
                  <a:gd name="T19" fmla="*/ 1 h 463"/>
                  <a:gd name="T20" fmla="*/ 1 w 410"/>
                  <a:gd name="T21" fmla="*/ 1 h 463"/>
                  <a:gd name="T22" fmla="*/ 1 w 410"/>
                  <a:gd name="T23" fmla="*/ 0 h 463"/>
                  <a:gd name="T24" fmla="*/ 2 w 410"/>
                  <a:gd name="T25" fmla="*/ 0 h 463"/>
                  <a:gd name="T26" fmla="*/ 2 w 410"/>
                  <a:gd name="T27" fmla="*/ 0 h 463"/>
                  <a:gd name="T28" fmla="*/ 3 w 410"/>
                  <a:gd name="T29" fmla="*/ 0 h 463"/>
                  <a:gd name="T30" fmla="*/ 3 w 410"/>
                  <a:gd name="T31" fmla="*/ 0 h 463"/>
                  <a:gd name="T32" fmla="*/ 4 w 410"/>
                  <a:gd name="T33" fmla="*/ 0 h 463"/>
                  <a:gd name="T34" fmla="*/ 4 w 410"/>
                  <a:gd name="T35" fmla="*/ 1 h 463"/>
                  <a:gd name="T36" fmla="*/ 5 w 410"/>
                  <a:gd name="T37" fmla="*/ 1 h 463"/>
                  <a:gd name="T38" fmla="*/ 5 w 410"/>
                  <a:gd name="T39" fmla="*/ 2 h 463"/>
                  <a:gd name="T40" fmla="*/ 5 w 410"/>
                  <a:gd name="T41" fmla="*/ 2 h 463"/>
                  <a:gd name="T42" fmla="*/ 5 w 410"/>
                  <a:gd name="T43" fmla="*/ 3 h 463"/>
                  <a:gd name="T44" fmla="*/ 5 w 410"/>
                  <a:gd name="T45" fmla="*/ 4 h 463"/>
                  <a:gd name="T46" fmla="*/ 5 w 410"/>
                  <a:gd name="T47" fmla="*/ 5 h 463"/>
                  <a:gd name="T48" fmla="*/ 5 w 410"/>
                  <a:gd name="T49" fmla="*/ 6 h 463"/>
                  <a:gd name="T50" fmla="*/ 4 w 410"/>
                  <a:gd name="T51" fmla="*/ 6 h 463"/>
                  <a:gd name="T52" fmla="*/ 4 w 410"/>
                  <a:gd name="T53" fmla="*/ 6 h 463"/>
                  <a:gd name="T54" fmla="*/ 4 w 410"/>
                  <a:gd name="T55" fmla="*/ 5 h 463"/>
                  <a:gd name="T56" fmla="*/ 4 w 410"/>
                  <a:gd name="T57" fmla="*/ 5 h 463"/>
                  <a:gd name="T58" fmla="*/ 3 w 410"/>
                  <a:gd name="T59" fmla="*/ 5 h 463"/>
                  <a:gd name="T60" fmla="*/ 4 w 410"/>
                  <a:gd name="T61" fmla="*/ 5 h 463"/>
                  <a:gd name="T62" fmla="*/ 4 w 410"/>
                  <a:gd name="T63" fmla="*/ 4 h 463"/>
                  <a:gd name="T64" fmla="*/ 4 w 410"/>
                  <a:gd name="T65" fmla="*/ 3 h 463"/>
                  <a:gd name="T66" fmla="*/ 4 w 410"/>
                  <a:gd name="T67" fmla="*/ 3 h 463"/>
                  <a:gd name="T68" fmla="*/ 4 w 410"/>
                  <a:gd name="T69" fmla="*/ 2 h 463"/>
                  <a:gd name="T70" fmla="*/ 4 w 410"/>
                  <a:gd name="T71" fmla="*/ 2 h 463"/>
                  <a:gd name="T72" fmla="*/ 4 w 410"/>
                  <a:gd name="T73" fmla="*/ 2 h 463"/>
                  <a:gd name="T74" fmla="*/ 3 w 410"/>
                  <a:gd name="T75" fmla="*/ 1 h 463"/>
                  <a:gd name="T76" fmla="*/ 3 w 410"/>
                  <a:gd name="T77" fmla="*/ 1 h 463"/>
                  <a:gd name="T78" fmla="*/ 2 w 410"/>
                  <a:gd name="T79" fmla="*/ 1 h 463"/>
                  <a:gd name="T80" fmla="*/ 2 w 410"/>
                  <a:gd name="T81" fmla="*/ 1 h 463"/>
                  <a:gd name="T82" fmla="*/ 1 w 410"/>
                  <a:gd name="T83" fmla="*/ 2 h 463"/>
                  <a:gd name="T84" fmla="*/ 1 w 410"/>
                  <a:gd name="T85" fmla="*/ 2 h 463"/>
                  <a:gd name="T86" fmla="*/ 1 w 410"/>
                  <a:gd name="T87" fmla="*/ 2 h 463"/>
                  <a:gd name="T88" fmla="*/ 1 w 410"/>
                  <a:gd name="T89" fmla="*/ 3 h 463"/>
                  <a:gd name="T90" fmla="*/ 1 w 410"/>
                  <a:gd name="T91" fmla="*/ 4 h 463"/>
                  <a:gd name="T92" fmla="*/ 1 w 410"/>
                  <a:gd name="T93" fmla="*/ 4 h 463"/>
                  <a:gd name="T94" fmla="*/ 1 w 410"/>
                  <a:gd name="T95" fmla="*/ 5 h 463"/>
                  <a:gd name="T96" fmla="*/ 1 w 410"/>
                  <a:gd name="T97" fmla="*/ 5 h 4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10"/>
                  <a:gd name="T148" fmla="*/ 0 h 463"/>
                  <a:gd name="T149" fmla="*/ 410 w 410"/>
                  <a:gd name="T150" fmla="*/ 463 h 4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10" h="463">
                    <a:moveTo>
                      <a:pt x="107" y="422"/>
                    </a:moveTo>
                    <a:lnTo>
                      <a:pt x="111" y="436"/>
                    </a:lnTo>
                    <a:lnTo>
                      <a:pt x="82" y="436"/>
                    </a:lnTo>
                    <a:lnTo>
                      <a:pt x="67" y="434"/>
                    </a:lnTo>
                    <a:lnTo>
                      <a:pt x="56" y="430"/>
                    </a:lnTo>
                    <a:lnTo>
                      <a:pt x="45" y="424"/>
                    </a:lnTo>
                    <a:lnTo>
                      <a:pt x="36" y="418"/>
                    </a:lnTo>
                    <a:lnTo>
                      <a:pt x="32" y="414"/>
                    </a:lnTo>
                    <a:lnTo>
                      <a:pt x="23" y="404"/>
                    </a:lnTo>
                    <a:lnTo>
                      <a:pt x="19" y="395"/>
                    </a:lnTo>
                    <a:lnTo>
                      <a:pt x="12" y="379"/>
                    </a:lnTo>
                    <a:lnTo>
                      <a:pt x="8" y="363"/>
                    </a:lnTo>
                    <a:lnTo>
                      <a:pt x="2" y="331"/>
                    </a:lnTo>
                    <a:lnTo>
                      <a:pt x="0" y="273"/>
                    </a:lnTo>
                    <a:lnTo>
                      <a:pt x="2" y="221"/>
                    </a:lnTo>
                    <a:lnTo>
                      <a:pt x="8" y="158"/>
                    </a:lnTo>
                    <a:lnTo>
                      <a:pt x="14" y="129"/>
                    </a:lnTo>
                    <a:lnTo>
                      <a:pt x="23" y="102"/>
                    </a:lnTo>
                    <a:lnTo>
                      <a:pt x="29" y="87"/>
                    </a:lnTo>
                    <a:lnTo>
                      <a:pt x="40" y="73"/>
                    </a:lnTo>
                    <a:lnTo>
                      <a:pt x="48" y="62"/>
                    </a:lnTo>
                    <a:lnTo>
                      <a:pt x="63" y="47"/>
                    </a:lnTo>
                    <a:lnTo>
                      <a:pt x="79" y="33"/>
                    </a:lnTo>
                    <a:lnTo>
                      <a:pt x="99" y="22"/>
                    </a:lnTo>
                    <a:lnTo>
                      <a:pt x="119" y="13"/>
                    </a:lnTo>
                    <a:lnTo>
                      <a:pt x="140" y="7"/>
                    </a:lnTo>
                    <a:lnTo>
                      <a:pt x="164" y="3"/>
                    </a:lnTo>
                    <a:lnTo>
                      <a:pt x="198" y="0"/>
                    </a:lnTo>
                    <a:lnTo>
                      <a:pt x="232" y="3"/>
                    </a:lnTo>
                    <a:lnTo>
                      <a:pt x="252" y="7"/>
                    </a:lnTo>
                    <a:lnTo>
                      <a:pt x="266" y="10"/>
                    </a:lnTo>
                    <a:lnTo>
                      <a:pt x="278" y="14"/>
                    </a:lnTo>
                    <a:lnTo>
                      <a:pt x="291" y="20"/>
                    </a:lnTo>
                    <a:lnTo>
                      <a:pt x="317" y="33"/>
                    </a:lnTo>
                    <a:lnTo>
                      <a:pt x="339" y="50"/>
                    </a:lnTo>
                    <a:lnTo>
                      <a:pt x="353" y="62"/>
                    </a:lnTo>
                    <a:lnTo>
                      <a:pt x="365" y="78"/>
                    </a:lnTo>
                    <a:lnTo>
                      <a:pt x="377" y="92"/>
                    </a:lnTo>
                    <a:lnTo>
                      <a:pt x="389" y="109"/>
                    </a:lnTo>
                    <a:lnTo>
                      <a:pt x="399" y="132"/>
                    </a:lnTo>
                    <a:lnTo>
                      <a:pt x="406" y="158"/>
                    </a:lnTo>
                    <a:lnTo>
                      <a:pt x="410" y="178"/>
                    </a:lnTo>
                    <a:lnTo>
                      <a:pt x="410" y="200"/>
                    </a:lnTo>
                    <a:lnTo>
                      <a:pt x="410" y="233"/>
                    </a:lnTo>
                    <a:lnTo>
                      <a:pt x="404" y="277"/>
                    </a:lnTo>
                    <a:lnTo>
                      <a:pt x="399" y="330"/>
                    </a:lnTo>
                    <a:lnTo>
                      <a:pt x="395" y="384"/>
                    </a:lnTo>
                    <a:lnTo>
                      <a:pt x="393" y="416"/>
                    </a:lnTo>
                    <a:lnTo>
                      <a:pt x="395" y="448"/>
                    </a:lnTo>
                    <a:lnTo>
                      <a:pt x="398" y="463"/>
                    </a:lnTo>
                    <a:lnTo>
                      <a:pt x="373" y="462"/>
                    </a:lnTo>
                    <a:lnTo>
                      <a:pt x="349" y="457"/>
                    </a:lnTo>
                    <a:lnTo>
                      <a:pt x="337" y="454"/>
                    </a:lnTo>
                    <a:lnTo>
                      <a:pt x="326" y="448"/>
                    </a:lnTo>
                    <a:lnTo>
                      <a:pt x="315" y="443"/>
                    </a:lnTo>
                    <a:lnTo>
                      <a:pt x="304" y="436"/>
                    </a:lnTo>
                    <a:lnTo>
                      <a:pt x="296" y="426"/>
                    </a:lnTo>
                    <a:lnTo>
                      <a:pt x="290" y="417"/>
                    </a:lnTo>
                    <a:lnTo>
                      <a:pt x="284" y="405"/>
                    </a:lnTo>
                    <a:lnTo>
                      <a:pt x="280" y="391"/>
                    </a:lnTo>
                    <a:lnTo>
                      <a:pt x="289" y="382"/>
                    </a:lnTo>
                    <a:lnTo>
                      <a:pt x="305" y="355"/>
                    </a:lnTo>
                    <a:lnTo>
                      <a:pt x="312" y="336"/>
                    </a:lnTo>
                    <a:lnTo>
                      <a:pt x="322" y="309"/>
                    </a:lnTo>
                    <a:lnTo>
                      <a:pt x="326" y="278"/>
                    </a:lnTo>
                    <a:lnTo>
                      <a:pt x="330" y="237"/>
                    </a:lnTo>
                    <a:lnTo>
                      <a:pt x="326" y="207"/>
                    </a:lnTo>
                    <a:lnTo>
                      <a:pt x="322" y="184"/>
                    </a:lnTo>
                    <a:lnTo>
                      <a:pt x="317" y="166"/>
                    </a:lnTo>
                    <a:lnTo>
                      <a:pt x="311" y="153"/>
                    </a:lnTo>
                    <a:lnTo>
                      <a:pt x="305" y="141"/>
                    </a:lnTo>
                    <a:lnTo>
                      <a:pt x="297" y="132"/>
                    </a:lnTo>
                    <a:lnTo>
                      <a:pt x="290" y="124"/>
                    </a:lnTo>
                    <a:lnTo>
                      <a:pt x="276" y="113"/>
                    </a:lnTo>
                    <a:lnTo>
                      <a:pt x="260" y="105"/>
                    </a:lnTo>
                    <a:lnTo>
                      <a:pt x="241" y="98"/>
                    </a:lnTo>
                    <a:lnTo>
                      <a:pt x="221" y="93"/>
                    </a:lnTo>
                    <a:lnTo>
                      <a:pt x="194" y="92"/>
                    </a:lnTo>
                    <a:lnTo>
                      <a:pt x="164" y="93"/>
                    </a:lnTo>
                    <a:lnTo>
                      <a:pt x="146" y="98"/>
                    </a:lnTo>
                    <a:lnTo>
                      <a:pt x="128" y="103"/>
                    </a:lnTo>
                    <a:lnTo>
                      <a:pt x="111" y="113"/>
                    </a:lnTo>
                    <a:lnTo>
                      <a:pt x="95" y="127"/>
                    </a:lnTo>
                    <a:lnTo>
                      <a:pt x="82" y="141"/>
                    </a:lnTo>
                    <a:lnTo>
                      <a:pt x="73" y="159"/>
                    </a:lnTo>
                    <a:lnTo>
                      <a:pt x="65" y="180"/>
                    </a:lnTo>
                    <a:lnTo>
                      <a:pt x="60" y="201"/>
                    </a:lnTo>
                    <a:lnTo>
                      <a:pt x="58" y="231"/>
                    </a:lnTo>
                    <a:lnTo>
                      <a:pt x="55" y="265"/>
                    </a:lnTo>
                    <a:lnTo>
                      <a:pt x="56" y="297"/>
                    </a:lnTo>
                    <a:lnTo>
                      <a:pt x="58" y="318"/>
                    </a:lnTo>
                    <a:lnTo>
                      <a:pt x="60" y="339"/>
                    </a:lnTo>
                    <a:lnTo>
                      <a:pt x="63" y="355"/>
                    </a:lnTo>
                    <a:lnTo>
                      <a:pt x="71" y="373"/>
                    </a:lnTo>
                    <a:lnTo>
                      <a:pt x="80" y="389"/>
                    </a:lnTo>
                    <a:lnTo>
                      <a:pt x="93" y="406"/>
                    </a:lnTo>
                    <a:lnTo>
                      <a:pt x="106" y="419"/>
                    </a:lnTo>
                    <a:lnTo>
                      <a:pt x="107" y="42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54" name="Freeform 596"/>
              <p:cNvSpPr>
                <a:spLocks/>
              </p:cNvSpPr>
              <p:nvPr/>
            </p:nvSpPr>
            <p:spPr bwMode="auto">
              <a:xfrm>
                <a:off x="2150" y="2769"/>
                <a:ext cx="92" cy="119"/>
              </a:xfrm>
              <a:custGeom>
                <a:avLst/>
                <a:gdLst>
                  <a:gd name="T0" fmla="*/ 1 w 275"/>
                  <a:gd name="T1" fmla="*/ 4 h 356"/>
                  <a:gd name="T2" fmla="*/ 0 w 275"/>
                  <a:gd name="T3" fmla="*/ 4 h 356"/>
                  <a:gd name="T4" fmla="*/ 0 w 275"/>
                  <a:gd name="T5" fmla="*/ 4 h 356"/>
                  <a:gd name="T6" fmla="*/ 0 w 275"/>
                  <a:gd name="T7" fmla="*/ 3 h 356"/>
                  <a:gd name="T8" fmla="*/ 0 w 275"/>
                  <a:gd name="T9" fmla="*/ 3 h 356"/>
                  <a:gd name="T10" fmla="*/ 0 w 275"/>
                  <a:gd name="T11" fmla="*/ 3 h 356"/>
                  <a:gd name="T12" fmla="*/ 0 w 275"/>
                  <a:gd name="T13" fmla="*/ 3 h 356"/>
                  <a:gd name="T14" fmla="*/ 0 w 275"/>
                  <a:gd name="T15" fmla="*/ 3 h 356"/>
                  <a:gd name="T16" fmla="*/ 0 w 275"/>
                  <a:gd name="T17" fmla="*/ 2 h 356"/>
                  <a:gd name="T18" fmla="*/ 0 w 275"/>
                  <a:gd name="T19" fmla="*/ 2 h 356"/>
                  <a:gd name="T20" fmla="*/ 0 w 275"/>
                  <a:gd name="T21" fmla="*/ 1 h 356"/>
                  <a:gd name="T22" fmla="*/ 0 w 275"/>
                  <a:gd name="T23" fmla="*/ 1 h 356"/>
                  <a:gd name="T24" fmla="*/ 0 w 275"/>
                  <a:gd name="T25" fmla="*/ 1 h 356"/>
                  <a:gd name="T26" fmla="*/ 0 w 275"/>
                  <a:gd name="T27" fmla="*/ 1 h 356"/>
                  <a:gd name="T28" fmla="*/ 0 w 275"/>
                  <a:gd name="T29" fmla="*/ 0 h 356"/>
                  <a:gd name="T30" fmla="*/ 1 w 275"/>
                  <a:gd name="T31" fmla="*/ 0 h 356"/>
                  <a:gd name="T32" fmla="*/ 1 w 275"/>
                  <a:gd name="T33" fmla="*/ 0 h 356"/>
                  <a:gd name="T34" fmla="*/ 1 w 275"/>
                  <a:gd name="T35" fmla="*/ 0 h 356"/>
                  <a:gd name="T36" fmla="*/ 1 w 275"/>
                  <a:gd name="T37" fmla="*/ 0 h 356"/>
                  <a:gd name="T38" fmla="*/ 2 w 275"/>
                  <a:gd name="T39" fmla="*/ 0 h 356"/>
                  <a:gd name="T40" fmla="*/ 2 w 275"/>
                  <a:gd name="T41" fmla="*/ 0 h 356"/>
                  <a:gd name="T42" fmla="*/ 2 w 275"/>
                  <a:gd name="T43" fmla="*/ 0 h 356"/>
                  <a:gd name="T44" fmla="*/ 3 w 275"/>
                  <a:gd name="T45" fmla="*/ 0 h 356"/>
                  <a:gd name="T46" fmla="*/ 3 w 275"/>
                  <a:gd name="T47" fmla="*/ 0 h 356"/>
                  <a:gd name="T48" fmla="*/ 3 w 275"/>
                  <a:gd name="T49" fmla="*/ 0 h 356"/>
                  <a:gd name="T50" fmla="*/ 3 w 275"/>
                  <a:gd name="T51" fmla="*/ 1 h 356"/>
                  <a:gd name="T52" fmla="*/ 3 w 275"/>
                  <a:gd name="T53" fmla="*/ 1 h 356"/>
                  <a:gd name="T54" fmla="*/ 3 w 275"/>
                  <a:gd name="T55" fmla="*/ 1 h 356"/>
                  <a:gd name="T56" fmla="*/ 3 w 275"/>
                  <a:gd name="T57" fmla="*/ 1 h 356"/>
                  <a:gd name="T58" fmla="*/ 3 w 275"/>
                  <a:gd name="T59" fmla="*/ 1 h 356"/>
                  <a:gd name="T60" fmla="*/ 3 w 275"/>
                  <a:gd name="T61" fmla="*/ 1 h 356"/>
                  <a:gd name="T62" fmla="*/ 3 w 275"/>
                  <a:gd name="T63" fmla="*/ 2 h 356"/>
                  <a:gd name="T64" fmla="*/ 3 w 275"/>
                  <a:gd name="T65" fmla="*/ 2 h 356"/>
                  <a:gd name="T66" fmla="*/ 3 w 275"/>
                  <a:gd name="T67" fmla="*/ 3 h 356"/>
                  <a:gd name="T68" fmla="*/ 3 w 275"/>
                  <a:gd name="T69" fmla="*/ 3 h 356"/>
                  <a:gd name="T70" fmla="*/ 3 w 275"/>
                  <a:gd name="T71" fmla="*/ 3 h 356"/>
                  <a:gd name="T72" fmla="*/ 3 w 275"/>
                  <a:gd name="T73" fmla="*/ 4 h 356"/>
                  <a:gd name="T74" fmla="*/ 3 w 275"/>
                  <a:gd name="T75" fmla="*/ 4 h 356"/>
                  <a:gd name="T76" fmla="*/ 3 w 275"/>
                  <a:gd name="T77" fmla="*/ 4 h 356"/>
                  <a:gd name="T78" fmla="*/ 3 w 275"/>
                  <a:gd name="T79" fmla="*/ 4 h 356"/>
                  <a:gd name="T80" fmla="*/ 3 w 275"/>
                  <a:gd name="T81" fmla="*/ 4 h 356"/>
                  <a:gd name="T82" fmla="*/ 2 w 275"/>
                  <a:gd name="T83" fmla="*/ 4 h 356"/>
                  <a:gd name="T84" fmla="*/ 2 w 275"/>
                  <a:gd name="T85" fmla="*/ 4 h 356"/>
                  <a:gd name="T86" fmla="*/ 2 w 275"/>
                  <a:gd name="T87" fmla="*/ 4 h 356"/>
                  <a:gd name="T88" fmla="*/ 2 w 275"/>
                  <a:gd name="T89" fmla="*/ 4 h 356"/>
                  <a:gd name="T90" fmla="*/ 1 w 275"/>
                  <a:gd name="T91" fmla="*/ 4 h 356"/>
                  <a:gd name="T92" fmla="*/ 1 w 275"/>
                  <a:gd name="T93" fmla="*/ 4 h 356"/>
                  <a:gd name="T94" fmla="*/ 1 w 275"/>
                  <a:gd name="T95" fmla="*/ 4 h 356"/>
                  <a:gd name="T96" fmla="*/ 1 w 275"/>
                  <a:gd name="T97" fmla="*/ 4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5"/>
                  <a:gd name="T148" fmla="*/ 0 h 356"/>
                  <a:gd name="T149" fmla="*/ 275 w 275"/>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5" h="356">
                    <a:moveTo>
                      <a:pt x="51" y="328"/>
                    </a:moveTo>
                    <a:lnTo>
                      <a:pt x="38" y="315"/>
                    </a:lnTo>
                    <a:lnTo>
                      <a:pt x="25" y="298"/>
                    </a:lnTo>
                    <a:lnTo>
                      <a:pt x="16" y="281"/>
                    </a:lnTo>
                    <a:lnTo>
                      <a:pt x="9" y="262"/>
                    </a:lnTo>
                    <a:lnTo>
                      <a:pt x="5" y="247"/>
                    </a:lnTo>
                    <a:lnTo>
                      <a:pt x="3" y="227"/>
                    </a:lnTo>
                    <a:lnTo>
                      <a:pt x="2" y="205"/>
                    </a:lnTo>
                    <a:lnTo>
                      <a:pt x="0" y="174"/>
                    </a:lnTo>
                    <a:lnTo>
                      <a:pt x="3" y="140"/>
                    </a:lnTo>
                    <a:lnTo>
                      <a:pt x="5" y="110"/>
                    </a:lnTo>
                    <a:lnTo>
                      <a:pt x="10" y="89"/>
                    </a:lnTo>
                    <a:lnTo>
                      <a:pt x="17" y="68"/>
                    </a:lnTo>
                    <a:lnTo>
                      <a:pt x="28" y="49"/>
                    </a:lnTo>
                    <a:lnTo>
                      <a:pt x="40" y="35"/>
                    </a:lnTo>
                    <a:lnTo>
                      <a:pt x="56" y="22"/>
                    </a:lnTo>
                    <a:lnTo>
                      <a:pt x="72" y="12"/>
                    </a:lnTo>
                    <a:lnTo>
                      <a:pt x="91" y="7"/>
                    </a:lnTo>
                    <a:lnTo>
                      <a:pt x="109" y="2"/>
                    </a:lnTo>
                    <a:lnTo>
                      <a:pt x="139" y="0"/>
                    </a:lnTo>
                    <a:lnTo>
                      <a:pt x="167" y="2"/>
                    </a:lnTo>
                    <a:lnTo>
                      <a:pt x="187" y="7"/>
                    </a:lnTo>
                    <a:lnTo>
                      <a:pt x="205" y="14"/>
                    </a:lnTo>
                    <a:lnTo>
                      <a:pt x="221" y="21"/>
                    </a:lnTo>
                    <a:lnTo>
                      <a:pt x="235" y="33"/>
                    </a:lnTo>
                    <a:lnTo>
                      <a:pt x="242" y="41"/>
                    </a:lnTo>
                    <a:lnTo>
                      <a:pt x="249" y="50"/>
                    </a:lnTo>
                    <a:lnTo>
                      <a:pt x="256" y="62"/>
                    </a:lnTo>
                    <a:lnTo>
                      <a:pt x="262" y="75"/>
                    </a:lnTo>
                    <a:lnTo>
                      <a:pt x="267" y="93"/>
                    </a:lnTo>
                    <a:lnTo>
                      <a:pt x="271" y="115"/>
                    </a:lnTo>
                    <a:lnTo>
                      <a:pt x="275" y="146"/>
                    </a:lnTo>
                    <a:lnTo>
                      <a:pt x="271" y="187"/>
                    </a:lnTo>
                    <a:lnTo>
                      <a:pt x="267" y="218"/>
                    </a:lnTo>
                    <a:lnTo>
                      <a:pt x="257" y="245"/>
                    </a:lnTo>
                    <a:lnTo>
                      <a:pt x="249" y="262"/>
                    </a:lnTo>
                    <a:lnTo>
                      <a:pt x="234" y="291"/>
                    </a:lnTo>
                    <a:lnTo>
                      <a:pt x="226" y="300"/>
                    </a:lnTo>
                    <a:lnTo>
                      <a:pt x="220" y="308"/>
                    </a:lnTo>
                    <a:lnTo>
                      <a:pt x="220" y="310"/>
                    </a:lnTo>
                    <a:lnTo>
                      <a:pt x="214" y="315"/>
                    </a:lnTo>
                    <a:lnTo>
                      <a:pt x="190" y="334"/>
                    </a:lnTo>
                    <a:lnTo>
                      <a:pt x="169" y="347"/>
                    </a:lnTo>
                    <a:lnTo>
                      <a:pt x="150" y="353"/>
                    </a:lnTo>
                    <a:lnTo>
                      <a:pt x="131" y="356"/>
                    </a:lnTo>
                    <a:lnTo>
                      <a:pt x="109" y="356"/>
                    </a:lnTo>
                    <a:lnTo>
                      <a:pt x="85" y="350"/>
                    </a:lnTo>
                    <a:lnTo>
                      <a:pt x="62" y="337"/>
                    </a:lnTo>
                    <a:lnTo>
                      <a:pt x="51" y="3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55" name="Freeform 597"/>
              <p:cNvSpPr>
                <a:spLocks/>
              </p:cNvSpPr>
              <p:nvPr/>
            </p:nvSpPr>
            <p:spPr bwMode="auto">
              <a:xfrm>
                <a:off x="2109" y="2909"/>
                <a:ext cx="42" cy="39"/>
              </a:xfrm>
              <a:custGeom>
                <a:avLst/>
                <a:gdLst>
                  <a:gd name="T0" fmla="*/ 0 w 125"/>
                  <a:gd name="T1" fmla="*/ 0 h 116"/>
                  <a:gd name="T2" fmla="*/ 0 w 125"/>
                  <a:gd name="T3" fmla="*/ 0 h 116"/>
                  <a:gd name="T4" fmla="*/ 0 w 125"/>
                  <a:gd name="T5" fmla="*/ 0 h 116"/>
                  <a:gd name="T6" fmla="*/ 0 w 125"/>
                  <a:gd name="T7" fmla="*/ 0 h 116"/>
                  <a:gd name="T8" fmla="*/ 2 w 125"/>
                  <a:gd name="T9" fmla="*/ 1 h 116"/>
                  <a:gd name="T10" fmla="*/ 1 w 125"/>
                  <a:gd name="T11" fmla="*/ 1 h 116"/>
                  <a:gd name="T12" fmla="*/ 0 w 125"/>
                  <a:gd name="T13" fmla="*/ 1 h 116"/>
                  <a:gd name="T14" fmla="*/ 0 w 125"/>
                  <a:gd name="T15" fmla="*/ 0 h 116"/>
                  <a:gd name="T16" fmla="*/ 0 w 125"/>
                  <a:gd name="T17" fmla="*/ 0 h 1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116"/>
                  <a:gd name="T29" fmla="*/ 125 w 125"/>
                  <a:gd name="T30" fmla="*/ 116 h 1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116">
                    <a:moveTo>
                      <a:pt x="0" y="33"/>
                    </a:moveTo>
                    <a:lnTo>
                      <a:pt x="14" y="25"/>
                    </a:lnTo>
                    <a:lnTo>
                      <a:pt x="35" y="2"/>
                    </a:lnTo>
                    <a:lnTo>
                      <a:pt x="35" y="0"/>
                    </a:lnTo>
                    <a:lnTo>
                      <a:pt x="125" y="49"/>
                    </a:lnTo>
                    <a:lnTo>
                      <a:pt x="54" y="95"/>
                    </a:lnTo>
                    <a:lnTo>
                      <a:pt x="29" y="116"/>
                    </a:lnTo>
                    <a:lnTo>
                      <a:pt x="1" y="38"/>
                    </a:lnTo>
                    <a:lnTo>
                      <a:pt x="0" y="3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56" name="Freeform 598"/>
              <p:cNvSpPr>
                <a:spLocks/>
              </p:cNvSpPr>
              <p:nvPr/>
            </p:nvSpPr>
            <p:spPr bwMode="auto">
              <a:xfrm>
                <a:off x="2011" y="2884"/>
                <a:ext cx="112" cy="83"/>
              </a:xfrm>
              <a:custGeom>
                <a:avLst/>
                <a:gdLst>
                  <a:gd name="T0" fmla="*/ 4 w 335"/>
                  <a:gd name="T1" fmla="*/ 1 h 249"/>
                  <a:gd name="T2" fmla="*/ 3 w 335"/>
                  <a:gd name="T3" fmla="*/ 2 h 249"/>
                  <a:gd name="T4" fmla="*/ 3 w 335"/>
                  <a:gd name="T5" fmla="*/ 2 h 249"/>
                  <a:gd name="T6" fmla="*/ 3 w 335"/>
                  <a:gd name="T7" fmla="*/ 2 h 249"/>
                  <a:gd name="T8" fmla="*/ 3 w 335"/>
                  <a:gd name="T9" fmla="*/ 2 h 249"/>
                  <a:gd name="T10" fmla="*/ 3 w 335"/>
                  <a:gd name="T11" fmla="*/ 3 h 249"/>
                  <a:gd name="T12" fmla="*/ 3 w 335"/>
                  <a:gd name="T13" fmla="*/ 3 h 249"/>
                  <a:gd name="T14" fmla="*/ 2 w 335"/>
                  <a:gd name="T15" fmla="*/ 3 h 249"/>
                  <a:gd name="T16" fmla="*/ 2 w 335"/>
                  <a:gd name="T17" fmla="*/ 3 h 249"/>
                  <a:gd name="T18" fmla="*/ 2 w 335"/>
                  <a:gd name="T19" fmla="*/ 3 h 249"/>
                  <a:gd name="T20" fmla="*/ 2 w 335"/>
                  <a:gd name="T21" fmla="*/ 3 h 249"/>
                  <a:gd name="T22" fmla="*/ 2 w 335"/>
                  <a:gd name="T23" fmla="*/ 3 h 249"/>
                  <a:gd name="T24" fmla="*/ 1 w 335"/>
                  <a:gd name="T25" fmla="*/ 3 h 249"/>
                  <a:gd name="T26" fmla="*/ 1 w 335"/>
                  <a:gd name="T27" fmla="*/ 2 h 249"/>
                  <a:gd name="T28" fmla="*/ 1 w 335"/>
                  <a:gd name="T29" fmla="*/ 2 h 249"/>
                  <a:gd name="T30" fmla="*/ 1 w 335"/>
                  <a:gd name="T31" fmla="*/ 2 h 249"/>
                  <a:gd name="T32" fmla="*/ 1 w 335"/>
                  <a:gd name="T33" fmla="*/ 3 h 249"/>
                  <a:gd name="T34" fmla="*/ 1 w 335"/>
                  <a:gd name="T35" fmla="*/ 3 h 249"/>
                  <a:gd name="T36" fmla="*/ 0 w 335"/>
                  <a:gd name="T37" fmla="*/ 3 h 249"/>
                  <a:gd name="T38" fmla="*/ 0 w 335"/>
                  <a:gd name="T39" fmla="*/ 2 h 249"/>
                  <a:gd name="T40" fmla="*/ 0 w 335"/>
                  <a:gd name="T41" fmla="*/ 2 h 249"/>
                  <a:gd name="T42" fmla="*/ 0 w 335"/>
                  <a:gd name="T43" fmla="*/ 2 h 249"/>
                  <a:gd name="T44" fmla="*/ 0 w 335"/>
                  <a:gd name="T45" fmla="*/ 1 h 249"/>
                  <a:gd name="T46" fmla="*/ 0 w 335"/>
                  <a:gd name="T47" fmla="*/ 1 h 249"/>
                  <a:gd name="T48" fmla="*/ 0 w 335"/>
                  <a:gd name="T49" fmla="*/ 1 h 249"/>
                  <a:gd name="T50" fmla="*/ 0 w 335"/>
                  <a:gd name="T51" fmla="*/ 1 h 249"/>
                  <a:gd name="T52" fmla="*/ 0 w 335"/>
                  <a:gd name="T53" fmla="*/ 1 h 249"/>
                  <a:gd name="T54" fmla="*/ 0 w 335"/>
                  <a:gd name="T55" fmla="*/ 1 h 249"/>
                  <a:gd name="T56" fmla="*/ 0 w 335"/>
                  <a:gd name="T57" fmla="*/ 0 h 249"/>
                  <a:gd name="T58" fmla="*/ 1 w 335"/>
                  <a:gd name="T59" fmla="*/ 0 h 249"/>
                  <a:gd name="T60" fmla="*/ 1 w 335"/>
                  <a:gd name="T61" fmla="*/ 0 h 249"/>
                  <a:gd name="T62" fmla="*/ 1 w 335"/>
                  <a:gd name="T63" fmla="*/ 1 h 249"/>
                  <a:gd name="T64" fmla="*/ 2 w 335"/>
                  <a:gd name="T65" fmla="*/ 1 h 249"/>
                  <a:gd name="T66" fmla="*/ 2 w 335"/>
                  <a:gd name="T67" fmla="*/ 1 h 249"/>
                  <a:gd name="T68" fmla="*/ 2 w 335"/>
                  <a:gd name="T69" fmla="*/ 1 h 249"/>
                  <a:gd name="T70" fmla="*/ 2 w 335"/>
                  <a:gd name="T71" fmla="*/ 1 h 249"/>
                  <a:gd name="T72" fmla="*/ 2 w 335"/>
                  <a:gd name="T73" fmla="*/ 1 h 249"/>
                  <a:gd name="T74" fmla="*/ 2 w 335"/>
                  <a:gd name="T75" fmla="*/ 2 h 249"/>
                  <a:gd name="T76" fmla="*/ 2 w 335"/>
                  <a:gd name="T77" fmla="*/ 2 h 249"/>
                  <a:gd name="T78" fmla="*/ 2 w 335"/>
                  <a:gd name="T79" fmla="*/ 2 h 249"/>
                  <a:gd name="T80" fmla="*/ 2 w 335"/>
                  <a:gd name="T81" fmla="*/ 1 h 249"/>
                  <a:gd name="T82" fmla="*/ 3 w 335"/>
                  <a:gd name="T83" fmla="*/ 1 h 249"/>
                  <a:gd name="T84" fmla="*/ 3 w 335"/>
                  <a:gd name="T85" fmla="*/ 1 h 249"/>
                  <a:gd name="T86" fmla="*/ 3 w 335"/>
                  <a:gd name="T87" fmla="*/ 1 h 249"/>
                  <a:gd name="T88" fmla="*/ 3 w 335"/>
                  <a:gd name="T89" fmla="*/ 0 h 249"/>
                  <a:gd name="T90" fmla="*/ 3 w 335"/>
                  <a:gd name="T91" fmla="*/ 0 h 249"/>
                  <a:gd name="T92" fmla="*/ 3 w 335"/>
                  <a:gd name="T93" fmla="*/ 0 h 249"/>
                  <a:gd name="T94" fmla="*/ 3 w 335"/>
                  <a:gd name="T95" fmla="*/ 0 h 249"/>
                  <a:gd name="T96" fmla="*/ 3 w 335"/>
                  <a:gd name="T97" fmla="*/ 0 h 249"/>
                  <a:gd name="T98" fmla="*/ 3 w 335"/>
                  <a:gd name="T99" fmla="*/ 0 h 249"/>
                  <a:gd name="T100" fmla="*/ 3 w 335"/>
                  <a:gd name="T101" fmla="*/ 0 h 249"/>
                  <a:gd name="T102" fmla="*/ 3 w 335"/>
                  <a:gd name="T103" fmla="*/ 0 h 249"/>
                  <a:gd name="T104" fmla="*/ 4 w 335"/>
                  <a:gd name="T105" fmla="*/ 0 h 249"/>
                  <a:gd name="T106" fmla="*/ 4 w 335"/>
                  <a:gd name="T107" fmla="*/ 0 h 249"/>
                  <a:gd name="T108" fmla="*/ 4 w 335"/>
                  <a:gd name="T109" fmla="*/ 0 h 249"/>
                  <a:gd name="T110" fmla="*/ 4 w 335"/>
                  <a:gd name="T111" fmla="*/ 0 h 249"/>
                  <a:gd name="T112" fmla="*/ 4 w 335"/>
                  <a:gd name="T113" fmla="*/ 1 h 249"/>
                  <a:gd name="T114" fmla="*/ 4 w 335"/>
                  <a:gd name="T115" fmla="*/ 1 h 249"/>
                  <a:gd name="T116" fmla="*/ 4 w 335"/>
                  <a:gd name="T117" fmla="*/ 1 h 249"/>
                  <a:gd name="T118" fmla="*/ 4 w 335"/>
                  <a:gd name="T119" fmla="*/ 1 h 24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5"/>
                  <a:gd name="T181" fmla="*/ 0 h 249"/>
                  <a:gd name="T182" fmla="*/ 335 w 335"/>
                  <a:gd name="T183" fmla="*/ 249 h 24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5" h="249">
                    <a:moveTo>
                      <a:pt x="294" y="110"/>
                    </a:moveTo>
                    <a:lnTo>
                      <a:pt x="281" y="122"/>
                    </a:lnTo>
                    <a:lnTo>
                      <a:pt x="274" y="142"/>
                    </a:lnTo>
                    <a:lnTo>
                      <a:pt x="268" y="154"/>
                    </a:lnTo>
                    <a:lnTo>
                      <a:pt x="254" y="186"/>
                    </a:lnTo>
                    <a:lnTo>
                      <a:pt x="242" y="205"/>
                    </a:lnTo>
                    <a:lnTo>
                      <a:pt x="225" y="222"/>
                    </a:lnTo>
                    <a:lnTo>
                      <a:pt x="197" y="238"/>
                    </a:lnTo>
                    <a:lnTo>
                      <a:pt x="178" y="246"/>
                    </a:lnTo>
                    <a:lnTo>
                      <a:pt x="165" y="249"/>
                    </a:lnTo>
                    <a:lnTo>
                      <a:pt x="146" y="244"/>
                    </a:lnTo>
                    <a:lnTo>
                      <a:pt x="126" y="233"/>
                    </a:lnTo>
                    <a:lnTo>
                      <a:pt x="93" y="209"/>
                    </a:lnTo>
                    <a:lnTo>
                      <a:pt x="73" y="186"/>
                    </a:lnTo>
                    <a:lnTo>
                      <a:pt x="50" y="143"/>
                    </a:lnTo>
                    <a:lnTo>
                      <a:pt x="73" y="188"/>
                    </a:lnTo>
                    <a:lnTo>
                      <a:pt x="59" y="205"/>
                    </a:lnTo>
                    <a:lnTo>
                      <a:pt x="49" y="219"/>
                    </a:lnTo>
                    <a:lnTo>
                      <a:pt x="30" y="205"/>
                    </a:lnTo>
                    <a:lnTo>
                      <a:pt x="16" y="186"/>
                    </a:lnTo>
                    <a:lnTo>
                      <a:pt x="5" y="154"/>
                    </a:lnTo>
                    <a:lnTo>
                      <a:pt x="1" y="122"/>
                    </a:lnTo>
                    <a:lnTo>
                      <a:pt x="0" y="102"/>
                    </a:lnTo>
                    <a:lnTo>
                      <a:pt x="1" y="81"/>
                    </a:lnTo>
                    <a:lnTo>
                      <a:pt x="8" y="53"/>
                    </a:lnTo>
                    <a:lnTo>
                      <a:pt x="10" y="50"/>
                    </a:lnTo>
                    <a:lnTo>
                      <a:pt x="14" y="43"/>
                    </a:lnTo>
                    <a:lnTo>
                      <a:pt x="20" y="41"/>
                    </a:lnTo>
                    <a:lnTo>
                      <a:pt x="36" y="35"/>
                    </a:lnTo>
                    <a:lnTo>
                      <a:pt x="60" y="33"/>
                    </a:lnTo>
                    <a:lnTo>
                      <a:pt x="85" y="36"/>
                    </a:lnTo>
                    <a:lnTo>
                      <a:pt x="113" y="53"/>
                    </a:lnTo>
                    <a:lnTo>
                      <a:pt x="123" y="63"/>
                    </a:lnTo>
                    <a:lnTo>
                      <a:pt x="131" y="76"/>
                    </a:lnTo>
                    <a:lnTo>
                      <a:pt x="135" y="89"/>
                    </a:lnTo>
                    <a:lnTo>
                      <a:pt x="137" y="112"/>
                    </a:lnTo>
                    <a:lnTo>
                      <a:pt x="135" y="119"/>
                    </a:lnTo>
                    <a:lnTo>
                      <a:pt x="155" y="133"/>
                    </a:lnTo>
                    <a:lnTo>
                      <a:pt x="166" y="143"/>
                    </a:lnTo>
                    <a:lnTo>
                      <a:pt x="178" y="125"/>
                    </a:lnTo>
                    <a:lnTo>
                      <a:pt x="191" y="113"/>
                    </a:lnTo>
                    <a:lnTo>
                      <a:pt x="212" y="101"/>
                    </a:lnTo>
                    <a:lnTo>
                      <a:pt x="218" y="68"/>
                    </a:lnTo>
                    <a:lnTo>
                      <a:pt x="224" y="47"/>
                    </a:lnTo>
                    <a:lnTo>
                      <a:pt x="228" y="36"/>
                    </a:lnTo>
                    <a:lnTo>
                      <a:pt x="230" y="30"/>
                    </a:lnTo>
                    <a:lnTo>
                      <a:pt x="234" y="25"/>
                    </a:lnTo>
                    <a:lnTo>
                      <a:pt x="237" y="21"/>
                    </a:lnTo>
                    <a:lnTo>
                      <a:pt x="244" y="15"/>
                    </a:lnTo>
                    <a:lnTo>
                      <a:pt x="259" y="5"/>
                    </a:lnTo>
                    <a:lnTo>
                      <a:pt x="270" y="1"/>
                    </a:lnTo>
                    <a:lnTo>
                      <a:pt x="281" y="0"/>
                    </a:lnTo>
                    <a:lnTo>
                      <a:pt x="296" y="1"/>
                    </a:lnTo>
                    <a:lnTo>
                      <a:pt x="313" y="7"/>
                    </a:lnTo>
                    <a:lnTo>
                      <a:pt x="324" y="20"/>
                    </a:lnTo>
                    <a:lnTo>
                      <a:pt x="334" y="36"/>
                    </a:lnTo>
                    <a:lnTo>
                      <a:pt x="335" y="58"/>
                    </a:lnTo>
                    <a:lnTo>
                      <a:pt x="328" y="77"/>
                    </a:lnTo>
                    <a:lnTo>
                      <a:pt x="308" y="102"/>
                    </a:lnTo>
                    <a:lnTo>
                      <a:pt x="294" y="11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57" name="Freeform 599"/>
              <p:cNvSpPr>
                <a:spLocks/>
              </p:cNvSpPr>
              <p:nvPr/>
            </p:nvSpPr>
            <p:spPr bwMode="auto">
              <a:xfrm>
                <a:off x="2023" y="2920"/>
                <a:ext cx="113" cy="120"/>
              </a:xfrm>
              <a:custGeom>
                <a:avLst/>
                <a:gdLst>
                  <a:gd name="T0" fmla="*/ 2 w 340"/>
                  <a:gd name="T1" fmla="*/ 4 h 358"/>
                  <a:gd name="T2" fmla="*/ 2 w 340"/>
                  <a:gd name="T3" fmla="*/ 4 h 358"/>
                  <a:gd name="T4" fmla="*/ 3 w 340"/>
                  <a:gd name="T5" fmla="*/ 4 h 358"/>
                  <a:gd name="T6" fmla="*/ 4 w 340"/>
                  <a:gd name="T7" fmla="*/ 3 h 358"/>
                  <a:gd name="T8" fmla="*/ 4 w 340"/>
                  <a:gd name="T9" fmla="*/ 3 h 358"/>
                  <a:gd name="T10" fmla="*/ 4 w 340"/>
                  <a:gd name="T11" fmla="*/ 3 h 358"/>
                  <a:gd name="T12" fmla="*/ 4 w 340"/>
                  <a:gd name="T13" fmla="*/ 3 h 358"/>
                  <a:gd name="T14" fmla="*/ 3 w 340"/>
                  <a:gd name="T15" fmla="*/ 2 h 358"/>
                  <a:gd name="T16" fmla="*/ 3 w 340"/>
                  <a:gd name="T17" fmla="*/ 2 h 358"/>
                  <a:gd name="T18" fmla="*/ 3 w 340"/>
                  <a:gd name="T19" fmla="*/ 2 h 358"/>
                  <a:gd name="T20" fmla="*/ 3 w 340"/>
                  <a:gd name="T21" fmla="*/ 1 h 358"/>
                  <a:gd name="T22" fmla="*/ 3 w 340"/>
                  <a:gd name="T23" fmla="*/ 1 h 358"/>
                  <a:gd name="T24" fmla="*/ 4 w 340"/>
                  <a:gd name="T25" fmla="*/ 1 h 358"/>
                  <a:gd name="T26" fmla="*/ 3 w 340"/>
                  <a:gd name="T27" fmla="*/ 0 h 358"/>
                  <a:gd name="T28" fmla="*/ 3 w 340"/>
                  <a:gd name="T29" fmla="*/ 0 h 358"/>
                  <a:gd name="T30" fmla="*/ 3 w 340"/>
                  <a:gd name="T31" fmla="*/ 0 h 358"/>
                  <a:gd name="T32" fmla="*/ 3 w 340"/>
                  <a:gd name="T33" fmla="*/ 0 h 358"/>
                  <a:gd name="T34" fmla="*/ 3 w 340"/>
                  <a:gd name="T35" fmla="*/ 0 h 358"/>
                  <a:gd name="T36" fmla="*/ 3 w 340"/>
                  <a:gd name="T37" fmla="*/ 1 h 358"/>
                  <a:gd name="T38" fmla="*/ 3 w 340"/>
                  <a:gd name="T39" fmla="*/ 1 h 358"/>
                  <a:gd name="T40" fmla="*/ 2 w 340"/>
                  <a:gd name="T41" fmla="*/ 1 h 358"/>
                  <a:gd name="T42" fmla="*/ 2 w 340"/>
                  <a:gd name="T43" fmla="*/ 2 h 358"/>
                  <a:gd name="T44" fmla="*/ 2 w 340"/>
                  <a:gd name="T45" fmla="*/ 2 h 358"/>
                  <a:gd name="T46" fmla="*/ 2 w 340"/>
                  <a:gd name="T47" fmla="*/ 2 h 358"/>
                  <a:gd name="T48" fmla="*/ 1 w 340"/>
                  <a:gd name="T49" fmla="*/ 2 h 358"/>
                  <a:gd name="T50" fmla="*/ 1 w 340"/>
                  <a:gd name="T51" fmla="*/ 1 h 358"/>
                  <a:gd name="T52" fmla="*/ 0 w 340"/>
                  <a:gd name="T53" fmla="*/ 1 h 358"/>
                  <a:gd name="T54" fmla="*/ 0 w 340"/>
                  <a:gd name="T55" fmla="*/ 0 h 358"/>
                  <a:gd name="T56" fmla="*/ 0 w 340"/>
                  <a:gd name="T57" fmla="*/ 1 h 358"/>
                  <a:gd name="T58" fmla="*/ 0 w 340"/>
                  <a:gd name="T59" fmla="*/ 1 h 358"/>
                  <a:gd name="T60" fmla="*/ 0 w 340"/>
                  <a:gd name="T61" fmla="*/ 1 h 358"/>
                  <a:gd name="T62" fmla="*/ 0 w 340"/>
                  <a:gd name="T63" fmla="*/ 1 h 358"/>
                  <a:gd name="T64" fmla="*/ 0 w 340"/>
                  <a:gd name="T65" fmla="*/ 2 h 358"/>
                  <a:gd name="T66" fmla="*/ 0 w 340"/>
                  <a:gd name="T67" fmla="*/ 2 h 358"/>
                  <a:gd name="T68" fmla="*/ 0 w 340"/>
                  <a:gd name="T69" fmla="*/ 3 h 358"/>
                  <a:gd name="T70" fmla="*/ 0 w 340"/>
                  <a:gd name="T71" fmla="*/ 3 h 358"/>
                  <a:gd name="T72" fmla="*/ 0 w 340"/>
                  <a:gd name="T73" fmla="*/ 4 h 358"/>
                  <a:gd name="T74" fmla="*/ 1 w 340"/>
                  <a:gd name="T75" fmla="*/ 4 h 358"/>
                  <a:gd name="T76" fmla="*/ 1 w 340"/>
                  <a:gd name="T77" fmla="*/ 4 h 358"/>
                  <a:gd name="T78" fmla="*/ 1 w 340"/>
                  <a:gd name="T79" fmla="*/ 4 h 358"/>
                  <a:gd name="T80" fmla="*/ 1 w 340"/>
                  <a:gd name="T81" fmla="*/ 4 h 358"/>
                  <a:gd name="T82" fmla="*/ 1 w 340"/>
                  <a:gd name="T83" fmla="*/ 4 h 358"/>
                  <a:gd name="T84" fmla="*/ 2 w 340"/>
                  <a:gd name="T85" fmla="*/ 4 h 358"/>
                  <a:gd name="T86" fmla="*/ 2 w 340"/>
                  <a:gd name="T87" fmla="*/ 4 h 358"/>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40"/>
                  <a:gd name="T133" fmla="*/ 0 h 358"/>
                  <a:gd name="T134" fmla="*/ 340 w 340"/>
                  <a:gd name="T135" fmla="*/ 358 h 358"/>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40" h="358">
                    <a:moveTo>
                      <a:pt x="143" y="358"/>
                    </a:moveTo>
                    <a:lnTo>
                      <a:pt x="175" y="332"/>
                    </a:lnTo>
                    <a:lnTo>
                      <a:pt x="214" y="303"/>
                    </a:lnTo>
                    <a:lnTo>
                      <a:pt x="304" y="256"/>
                    </a:lnTo>
                    <a:lnTo>
                      <a:pt x="327" y="241"/>
                    </a:lnTo>
                    <a:lnTo>
                      <a:pt x="340" y="228"/>
                    </a:lnTo>
                    <a:lnTo>
                      <a:pt x="330" y="207"/>
                    </a:lnTo>
                    <a:lnTo>
                      <a:pt x="280" y="152"/>
                    </a:lnTo>
                    <a:lnTo>
                      <a:pt x="256" y="141"/>
                    </a:lnTo>
                    <a:lnTo>
                      <a:pt x="280" y="152"/>
                    </a:lnTo>
                    <a:lnTo>
                      <a:pt x="281" y="99"/>
                    </a:lnTo>
                    <a:lnTo>
                      <a:pt x="282" y="89"/>
                    </a:lnTo>
                    <a:lnTo>
                      <a:pt x="287" y="84"/>
                    </a:lnTo>
                    <a:lnTo>
                      <a:pt x="261" y="4"/>
                    </a:lnTo>
                    <a:lnTo>
                      <a:pt x="258" y="0"/>
                    </a:lnTo>
                    <a:lnTo>
                      <a:pt x="260" y="0"/>
                    </a:lnTo>
                    <a:lnTo>
                      <a:pt x="247" y="11"/>
                    </a:lnTo>
                    <a:lnTo>
                      <a:pt x="238" y="31"/>
                    </a:lnTo>
                    <a:lnTo>
                      <a:pt x="234" y="44"/>
                    </a:lnTo>
                    <a:lnTo>
                      <a:pt x="220" y="76"/>
                    </a:lnTo>
                    <a:lnTo>
                      <a:pt x="190" y="111"/>
                    </a:lnTo>
                    <a:lnTo>
                      <a:pt x="162" y="128"/>
                    </a:lnTo>
                    <a:lnTo>
                      <a:pt x="143" y="136"/>
                    </a:lnTo>
                    <a:lnTo>
                      <a:pt x="130" y="139"/>
                    </a:lnTo>
                    <a:lnTo>
                      <a:pt x="112" y="134"/>
                    </a:lnTo>
                    <a:lnTo>
                      <a:pt x="59" y="99"/>
                    </a:lnTo>
                    <a:lnTo>
                      <a:pt x="38" y="76"/>
                    </a:lnTo>
                    <a:lnTo>
                      <a:pt x="15" y="33"/>
                    </a:lnTo>
                    <a:lnTo>
                      <a:pt x="38" y="77"/>
                    </a:lnTo>
                    <a:lnTo>
                      <a:pt x="25" y="95"/>
                    </a:lnTo>
                    <a:lnTo>
                      <a:pt x="13" y="109"/>
                    </a:lnTo>
                    <a:lnTo>
                      <a:pt x="13" y="110"/>
                    </a:lnTo>
                    <a:lnTo>
                      <a:pt x="4" y="150"/>
                    </a:lnTo>
                    <a:lnTo>
                      <a:pt x="0" y="183"/>
                    </a:lnTo>
                    <a:lnTo>
                      <a:pt x="4" y="216"/>
                    </a:lnTo>
                    <a:lnTo>
                      <a:pt x="11" y="248"/>
                    </a:lnTo>
                    <a:lnTo>
                      <a:pt x="26" y="281"/>
                    </a:lnTo>
                    <a:lnTo>
                      <a:pt x="49" y="306"/>
                    </a:lnTo>
                    <a:lnTo>
                      <a:pt x="68" y="313"/>
                    </a:lnTo>
                    <a:lnTo>
                      <a:pt x="91" y="321"/>
                    </a:lnTo>
                    <a:lnTo>
                      <a:pt x="102" y="325"/>
                    </a:lnTo>
                    <a:lnTo>
                      <a:pt x="114" y="332"/>
                    </a:lnTo>
                    <a:lnTo>
                      <a:pt x="141" y="356"/>
                    </a:lnTo>
                    <a:lnTo>
                      <a:pt x="143" y="358"/>
                    </a:lnTo>
                    <a:close/>
                  </a:path>
                </a:pathLst>
              </a:custGeom>
              <a:solidFill>
                <a:srgbClr val="FF8080"/>
              </a:solidFill>
              <a:ln w="0">
                <a:solidFill>
                  <a:srgbClr val="000000"/>
                </a:solidFill>
                <a:round/>
                <a:headEnd/>
                <a:tailEnd/>
              </a:ln>
            </p:spPr>
            <p:txBody>
              <a:bodyPr/>
              <a:lstStyle/>
              <a:p>
                <a:pPr eaLnBrk="0" hangingPunct="0"/>
                <a:endParaRPr lang="it-IT"/>
              </a:p>
            </p:txBody>
          </p:sp>
          <p:sp>
            <p:nvSpPr>
              <p:cNvPr id="83258" name="Freeform 600"/>
              <p:cNvSpPr>
                <a:spLocks/>
              </p:cNvSpPr>
              <p:nvPr/>
            </p:nvSpPr>
            <p:spPr bwMode="auto">
              <a:xfrm>
                <a:off x="2035" y="3022"/>
                <a:ext cx="63" cy="63"/>
              </a:xfrm>
              <a:custGeom>
                <a:avLst/>
                <a:gdLst>
                  <a:gd name="T0" fmla="*/ 0 w 190"/>
                  <a:gd name="T1" fmla="*/ 0 h 187"/>
                  <a:gd name="T2" fmla="*/ 0 w 190"/>
                  <a:gd name="T3" fmla="*/ 0 h 187"/>
                  <a:gd name="T4" fmla="*/ 1 w 190"/>
                  <a:gd name="T5" fmla="*/ 0 h 187"/>
                  <a:gd name="T6" fmla="*/ 1 w 190"/>
                  <a:gd name="T7" fmla="*/ 0 h 187"/>
                  <a:gd name="T8" fmla="*/ 1 w 190"/>
                  <a:gd name="T9" fmla="*/ 0 h 187"/>
                  <a:gd name="T10" fmla="*/ 1 w 190"/>
                  <a:gd name="T11" fmla="*/ 1 h 187"/>
                  <a:gd name="T12" fmla="*/ 1 w 190"/>
                  <a:gd name="T13" fmla="*/ 1 h 187"/>
                  <a:gd name="T14" fmla="*/ 1 w 190"/>
                  <a:gd name="T15" fmla="*/ 1 h 187"/>
                  <a:gd name="T16" fmla="*/ 1 w 190"/>
                  <a:gd name="T17" fmla="*/ 1 h 187"/>
                  <a:gd name="T18" fmla="*/ 2 w 190"/>
                  <a:gd name="T19" fmla="*/ 1 h 187"/>
                  <a:gd name="T20" fmla="*/ 2 w 190"/>
                  <a:gd name="T21" fmla="*/ 1 h 187"/>
                  <a:gd name="T22" fmla="*/ 2 w 190"/>
                  <a:gd name="T23" fmla="*/ 1 h 187"/>
                  <a:gd name="T24" fmla="*/ 2 w 190"/>
                  <a:gd name="T25" fmla="*/ 1 h 187"/>
                  <a:gd name="T26" fmla="*/ 2 w 190"/>
                  <a:gd name="T27" fmla="*/ 2 h 187"/>
                  <a:gd name="T28" fmla="*/ 2 w 190"/>
                  <a:gd name="T29" fmla="*/ 2 h 187"/>
                  <a:gd name="T30" fmla="*/ 2 w 190"/>
                  <a:gd name="T31" fmla="*/ 2 h 187"/>
                  <a:gd name="T32" fmla="*/ 2 w 190"/>
                  <a:gd name="T33" fmla="*/ 2 h 187"/>
                  <a:gd name="T34" fmla="*/ 2 w 190"/>
                  <a:gd name="T35" fmla="*/ 2 h 187"/>
                  <a:gd name="T36" fmla="*/ 1 w 190"/>
                  <a:gd name="T37" fmla="*/ 2 h 187"/>
                  <a:gd name="T38" fmla="*/ 1 w 190"/>
                  <a:gd name="T39" fmla="*/ 2 h 187"/>
                  <a:gd name="T40" fmla="*/ 1 w 190"/>
                  <a:gd name="T41" fmla="*/ 2 h 187"/>
                  <a:gd name="T42" fmla="*/ 1 w 190"/>
                  <a:gd name="T43" fmla="*/ 2 h 187"/>
                  <a:gd name="T44" fmla="*/ 0 w 190"/>
                  <a:gd name="T45" fmla="*/ 1 h 187"/>
                  <a:gd name="T46" fmla="*/ 0 w 190"/>
                  <a:gd name="T47" fmla="*/ 1 h 187"/>
                  <a:gd name="T48" fmla="*/ 0 w 190"/>
                  <a:gd name="T49" fmla="*/ 1 h 187"/>
                  <a:gd name="T50" fmla="*/ 0 w 190"/>
                  <a:gd name="T51" fmla="*/ 0 h 187"/>
                  <a:gd name="T52" fmla="*/ 0 w 190"/>
                  <a:gd name="T53" fmla="*/ 0 h 187"/>
                  <a:gd name="T54" fmla="*/ 0 w 190"/>
                  <a:gd name="T55" fmla="*/ 0 h 187"/>
                  <a:gd name="T56" fmla="*/ 0 w 190"/>
                  <a:gd name="T57" fmla="*/ 0 h 187"/>
                  <a:gd name="T58" fmla="*/ 0 w 190"/>
                  <a:gd name="T59" fmla="*/ 0 h 18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0"/>
                  <a:gd name="T91" fmla="*/ 0 h 187"/>
                  <a:gd name="T92" fmla="*/ 190 w 190"/>
                  <a:gd name="T93" fmla="*/ 187 h 18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0" h="187">
                    <a:moveTo>
                      <a:pt x="12" y="0"/>
                    </a:moveTo>
                    <a:lnTo>
                      <a:pt x="31" y="8"/>
                    </a:lnTo>
                    <a:lnTo>
                      <a:pt x="54" y="15"/>
                    </a:lnTo>
                    <a:lnTo>
                      <a:pt x="65" y="19"/>
                    </a:lnTo>
                    <a:lnTo>
                      <a:pt x="77" y="26"/>
                    </a:lnTo>
                    <a:lnTo>
                      <a:pt x="104" y="50"/>
                    </a:lnTo>
                    <a:lnTo>
                      <a:pt x="106" y="52"/>
                    </a:lnTo>
                    <a:lnTo>
                      <a:pt x="106" y="50"/>
                    </a:lnTo>
                    <a:lnTo>
                      <a:pt x="114" y="61"/>
                    </a:lnTo>
                    <a:lnTo>
                      <a:pt x="137" y="81"/>
                    </a:lnTo>
                    <a:lnTo>
                      <a:pt x="151" y="86"/>
                    </a:lnTo>
                    <a:lnTo>
                      <a:pt x="184" y="85"/>
                    </a:lnTo>
                    <a:lnTo>
                      <a:pt x="184" y="116"/>
                    </a:lnTo>
                    <a:lnTo>
                      <a:pt x="186" y="149"/>
                    </a:lnTo>
                    <a:lnTo>
                      <a:pt x="186" y="151"/>
                    </a:lnTo>
                    <a:lnTo>
                      <a:pt x="190" y="186"/>
                    </a:lnTo>
                    <a:lnTo>
                      <a:pt x="190" y="187"/>
                    </a:lnTo>
                    <a:lnTo>
                      <a:pt x="141" y="180"/>
                    </a:lnTo>
                    <a:lnTo>
                      <a:pt x="105" y="173"/>
                    </a:lnTo>
                    <a:lnTo>
                      <a:pt x="84" y="167"/>
                    </a:lnTo>
                    <a:lnTo>
                      <a:pt x="68" y="156"/>
                    </a:lnTo>
                    <a:lnTo>
                      <a:pt x="60" y="146"/>
                    </a:lnTo>
                    <a:lnTo>
                      <a:pt x="35" y="103"/>
                    </a:lnTo>
                    <a:lnTo>
                      <a:pt x="23" y="69"/>
                    </a:lnTo>
                    <a:lnTo>
                      <a:pt x="12" y="54"/>
                    </a:lnTo>
                    <a:lnTo>
                      <a:pt x="2" y="27"/>
                    </a:lnTo>
                    <a:lnTo>
                      <a:pt x="0" y="11"/>
                    </a:lnTo>
                    <a:lnTo>
                      <a:pt x="2" y="1"/>
                    </a:lnTo>
                    <a:lnTo>
                      <a:pt x="7" y="0"/>
                    </a:lnTo>
                    <a:lnTo>
                      <a:pt x="12"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59" name="Freeform 601"/>
              <p:cNvSpPr>
                <a:spLocks/>
              </p:cNvSpPr>
              <p:nvPr/>
            </p:nvSpPr>
            <p:spPr bwMode="auto">
              <a:xfrm>
                <a:off x="3248" y="3280"/>
                <a:ext cx="230" cy="558"/>
              </a:xfrm>
              <a:custGeom>
                <a:avLst/>
                <a:gdLst>
                  <a:gd name="T0" fmla="*/ 8 w 691"/>
                  <a:gd name="T1" fmla="*/ 14 h 1672"/>
                  <a:gd name="T2" fmla="*/ 8 w 691"/>
                  <a:gd name="T3" fmla="*/ 20 h 1672"/>
                  <a:gd name="T4" fmla="*/ 5 w 691"/>
                  <a:gd name="T5" fmla="*/ 21 h 1672"/>
                  <a:gd name="T6" fmla="*/ 5 w 691"/>
                  <a:gd name="T7" fmla="*/ 20 h 1672"/>
                  <a:gd name="T8" fmla="*/ 5 w 691"/>
                  <a:gd name="T9" fmla="*/ 19 h 1672"/>
                  <a:gd name="T10" fmla="*/ 5 w 691"/>
                  <a:gd name="T11" fmla="*/ 16 h 1672"/>
                  <a:gd name="T12" fmla="*/ 5 w 691"/>
                  <a:gd name="T13" fmla="*/ 15 h 1672"/>
                  <a:gd name="T14" fmla="*/ 5 w 691"/>
                  <a:gd name="T15" fmla="*/ 14 h 1672"/>
                  <a:gd name="T16" fmla="*/ 5 w 691"/>
                  <a:gd name="T17" fmla="*/ 13 h 1672"/>
                  <a:gd name="T18" fmla="*/ 5 w 691"/>
                  <a:gd name="T19" fmla="*/ 12 h 1672"/>
                  <a:gd name="T20" fmla="*/ 5 w 691"/>
                  <a:gd name="T21" fmla="*/ 11 h 1672"/>
                  <a:gd name="T22" fmla="*/ 5 w 691"/>
                  <a:gd name="T23" fmla="*/ 8 h 1672"/>
                  <a:gd name="T24" fmla="*/ 5 w 691"/>
                  <a:gd name="T25" fmla="*/ 6 h 1672"/>
                  <a:gd name="T26" fmla="*/ 5 w 691"/>
                  <a:gd name="T27" fmla="*/ 5 h 1672"/>
                  <a:gd name="T28" fmla="*/ 4 w 691"/>
                  <a:gd name="T29" fmla="*/ 5 h 1672"/>
                  <a:gd name="T30" fmla="*/ 4 w 691"/>
                  <a:gd name="T31" fmla="*/ 6 h 1672"/>
                  <a:gd name="T32" fmla="*/ 4 w 691"/>
                  <a:gd name="T33" fmla="*/ 8 h 1672"/>
                  <a:gd name="T34" fmla="*/ 4 w 691"/>
                  <a:gd name="T35" fmla="*/ 9 h 1672"/>
                  <a:gd name="T36" fmla="*/ 4 w 691"/>
                  <a:gd name="T37" fmla="*/ 11 h 1672"/>
                  <a:gd name="T38" fmla="*/ 4 w 691"/>
                  <a:gd name="T39" fmla="*/ 12 h 1672"/>
                  <a:gd name="T40" fmla="*/ 3 w 691"/>
                  <a:gd name="T41" fmla="*/ 12 h 1672"/>
                  <a:gd name="T42" fmla="*/ 3 w 691"/>
                  <a:gd name="T43" fmla="*/ 19 h 1672"/>
                  <a:gd name="T44" fmla="*/ 3 w 691"/>
                  <a:gd name="T45" fmla="*/ 20 h 1672"/>
                  <a:gd name="T46" fmla="*/ 3 w 691"/>
                  <a:gd name="T47" fmla="*/ 20 h 1672"/>
                  <a:gd name="T48" fmla="*/ 2 w 691"/>
                  <a:gd name="T49" fmla="*/ 20 h 1672"/>
                  <a:gd name="T50" fmla="*/ 2 w 691"/>
                  <a:gd name="T51" fmla="*/ 19 h 1672"/>
                  <a:gd name="T52" fmla="*/ 1 w 691"/>
                  <a:gd name="T53" fmla="*/ 19 h 1672"/>
                  <a:gd name="T54" fmla="*/ 1 w 691"/>
                  <a:gd name="T55" fmla="*/ 20 h 1672"/>
                  <a:gd name="T56" fmla="*/ 1 w 691"/>
                  <a:gd name="T57" fmla="*/ 20 h 1672"/>
                  <a:gd name="T58" fmla="*/ 1 w 691"/>
                  <a:gd name="T59" fmla="*/ 20 h 1672"/>
                  <a:gd name="T60" fmla="*/ 0 w 691"/>
                  <a:gd name="T61" fmla="*/ 19 h 1672"/>
                  <a:gd name="T62" fmla="*/ 0 w 691"/>
                  <a:gd name="T63" fmla="*/ 18 h 1672"/>
                  <a:gd name="T64" fmla="*/ 0 w 691"/>
                  <a:gd name="T65" fmla="*/ 16 h 1672"/>
                  <a:gd name="T66" fmla="*/ 0 w 691"/>
                  <a:gd name="T67" fmla="*/ 13 h 1672"/>
                  <a:gd name="T68" fmla="*/ 0 w 691"/>
                  <a:gd name="T69" fmla="*/ 11 h 1672"/>
                  <a:gd name="T70" fmla="*/ 0 w 691"/>
                  <a:gd name="T71" fmla="*/ 9 h 1672"/>
                  <a:gd name="T72" fmla="*/ 0 w 691"/>
                  <a:gd name="T73" fmla="*/ 6 h 1672"/>
                  <a:gd name="T74" fmla="*/ 0 w 691"/>
                  <a:gd name="T75" fmla="*/ 2 h 1672"/>
                  <a:gd name="T76" fmla="*/ 0 w 691"/>
                  <a:gd name="T77" fmla="*/ 0 h 1672"/>
                  <a:gd name="T78" fmla="*/ 2 w 691"/>
                  <a:gd name="T79" fmla="*/ 1 h 1672"/>
                  <a:gd name="T80" fmla="*/ 4 w 691"/>
                  <a:gd name="T81" fmla="*/ 1 h 1672"/>
                  <a:gd name="T82" fmla="*/ 5 w 691"/>
                  <a:gd name="T83" fmla="*/ 0 h 1672"/>
                  <a:gd name="T84" fmla="*/ 7 w 691"/>
                  <a:gd name="T85" fmla="*/ 0 h 1672"/>
                  <a:gd name="T86" fmla="*/ 8 w 691"/>
                  <a:gd name="T87" fmla="*/ 0 h 1672"/>
                  <a:gd name="T88" fmla="*/ 8 w 691"/>
                  <a:gd name="T89" fmla="*/ 1 h 1672"/>
                  <a:gd name="T90" fmla="*/ 8 w 691"/>
                  <a:gd name="T91" fmla="*/ 2 h 1672"/>
                  <a:gd name="T92" fmla="*/ 9 w 691"/>
                  <a:gd name="T93" fmla="*/ 3 h 1672"/>
                  <a:gd name="T94" fmla="*/ 8 w 691"/>
                  <a:gd name="T95" fmla="*/ 5 h 1672"/>
                  <a:gd name="T96" fmla="*/ 8 w 691"/>
                  <a:gd name="T97" fmla="*/ 11 h 1672"/>
                  <a:gd name="T98" fmla="*/ 8 w 691"/>
                  <a:gd name="T99" fmla="*/ 12 h 167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691"/>
                  <a:gd name="T151" fmla="*/ 0 h 1672"/>
                  <a:gd name="T152" fmla="*/ 691 w 691"/>
                  <a:gd name="T153" fmla="*/ 1672 h 167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691" h="1672">
                    <a:moveTo>
                      <a:pt x="660" y="1100"/>
                    </a:moveTo>
                    <a:lnTo>
                      <a:pt x="657" y="1151"/>
                    </a:lnTo>
                    <a:lnTo>
                      <a:pt x="625" y="1463"/>
                    </a:lnTo>
                    <a:lnTo>
                      <a:pt x="619" y="1583"/>
                    </a:lnTo>
                    <a:lnTo>
                      <a:pt x="397" y="1669"/>
                    </a:lnTo>
                    <a:lnTo>
                      <a:pt x="389" y="1672"/>
                    </a:lnTo>
                    <a:lnTo>
                      <a:pt x="393" y="1638"/>
                    </a:lnTo>
                    <a:lnTo>
                      <a:pt x="393" y="1603"/>
                    </a:lnTo>
                    <a:lnTo>
                      <a:pt x="395" y="1549"/>
                    </a:lnTo>
                    <a:lnTo>
                      <a:pt x="400" y="1504"/>
                    </a:lnTo>
                    <a:lnTo>
                      <a:pt x="397" y="1390"/>
                    </a:lnTo>
                    <a:lnTo>
                      <a:pt x="389" y="1326"/>
                    </a:lnTo>
                    <a:lnTo>
                      <a:pt x="383" y="1283"/>
                    </a:lnTo>
                    <a:lnTo>
                      <a:pt x="378" y="1239"/>
                    </a:lnTo>
                    <a:lnTo>
                      <a:pt x="375" y="1197"/>
                    </a:lnTo>
                    <a:lnTo>
                      <a:pt x="369" y="1150"/>
                    </a:lnTo>
                    <a:lnTo>
                      <a:pt x="369" y="1106"/>
                    </a:lnTo>
                    <a:lnTo>
                      <a:pt x="371" y="1086"/>
                    </a:lnTo>
                    <a:lnTo>
                      <a:pt x="374" y="1054"/>
                    </a:lnTo>
                    <a:lnTo>
                      <a:pt x="383" y="1008"/>
                    </a:lnTo>
                    <a:lnTo>
                      <a:pt x="393" y="973"/>
                    </a:lnTo>
                    <a:lnTo>
                      <a:pt x="400" y="926"/>
                    </a:lnTo>
                    <a:lnTo>
                      <a:pt x="406" y="884"/>
                    </a:lnTo>
                    <a:lnTo>
                      <a:pt x="397" y="614"/>
                    </a:lnTo>
                    <a:lnTo>
                      <a:pt x="393" y="555"/>
                    </a:lnTo>
                    <a:lnTo>
                      <a:pt x="387" y="498"/>
                    </a:lnTo>
                    <a:lnTo>
                      <a:pt x="378" y="461"/>
                    </a:lnTo>
                    <a:lnTo>
                      <a:pt x="370" y="430"/>
                    </a:lnTo>
                    <a:lnTo>
                      <a:pt x="350" y="380"/>
                    </a:lnTo>
                    <a:lnTo>
                      <a:pt x="335" y="412"/>
                    </a:lnTo>
                    <a:lnTo>
                      <a:pt x="324" y="443"/>
                    </a:lnTo>
                    <a:lnTo>
                      <a:pt x="318" y="498"/>
                    </a:lnTo>
                    <a:lnTo>
                      <a:pt x="312" y="560"/>
                    </a:lnTo>
                    <a:lnTo>
                      <a:pt x="309" y="624"/>
                    </a:lnTo>
                    <a:lnTo>
                      <a:pt x="304" y="691"/>
                    </a:lnTo>
                    <a:lnTo>
                      <a:pt x="294" y="766"/>
                    </a:lnTo>
                    <a:lnTo>
                      <a:pt x="288" y="817"/>
                    </a:lnTo>
                    <a:lnTo>
                      <a:pt x="285" y="861"/>
                    </a:lnTo>
                    <a:lnTo>
                      <a:pt x="285" y="908"/>
                    </a:lnTo>
                    <a:lnTo>
                      <a:pt x="284" y="946"/>
                    </a:lnTo>
                    <a:lnTo>
                      <a:pt x="282" y="980"/>
                    </a:lnTo>
                    <a:lnTo>
                      <a:pt x="281" y="1000"/>
                    </a:lnTo>
                    <a:lnTo>
                      <a:pt x="284" y="1186"/>
                    </a:lnTo>
                    <a:lnTo>
                      <a:pt x="248" y="1509"/>
                    </a:lnTo>
                    <a:lnTo>
                      <a:pt x="238" y="1549"/>
                    </a:lnTo>
                    <a:lnTo>
                      <a:pt x="230" y="1603"/>
                    </a:lnTo>
                    <a:lnTo>
                      <a:pt x="224" y="1638"/>
                    </a:lnTo>
                    <a:lnTo>
                      <a:pt x="223" y="1638"/>
                    </a:lnTo>
                    <a:lnTo>
                      <a:pt x="209" y="1615"/>
                    </a:lnTo>
                    <a:lnTo>
                      <a:pt x="193" y="1599"/>
                    </a:lnTo>
                    <a:lnTo>
                      <a:pt x="165" y="1582"/>
                    </a:lnTo>
                    <a:lnTo>
                      <a:pt x="143" y="1574"/>
                    </a:lnTo>
                    <a:lnTo>
                      <a:pt x="118" y="1572"/>
                    </a:lnTo>
                    <a:lnTo>
                      <a:pt x="107" y="1573"/>
                    </a:lnTo>
                    <a:lnTo>
                      <a:pt x="98" y="1574"/>
                    </a:lnTo>
                    <a:lnTo>
                      <a:pt x="91" y="1577"/>
                    </a:lnTo>
                    <a:lnTo>
                      <a:pt x="84" y="1583"/>
                    </a:lnTo>
                    <a:lnTo>
                      <a:pt x="73" y="1594"/>
                    </a:lnTo>
                    <a:lnTo>
                      <a:pt x="65" y="1606"/>
                    </a:lnTo>
                    <a:lnTo>
                      <a:pt x="51" y="1638"/>
                    </a:lnTo>
                    <a:lnTo>
                      <a:pt x="50" y="1638"/>
                    </a:lnTo>
                    <a:lnTo>
                      <a:pt x="34" y="1574"/>
                    </a:lnTo>
                    <a:lnTo>
                      <a:pt x="31" y="1540"/>
                    </a:lnTo>
                    <a:lnTo>
                      <a:pt x="25" y="1449"/>
                    </a:lnTo>
                    <a:lnTo>
                      <a:pt x="15" y="1326"/>
                    </a:lnTo>
                    <a:lnTo>
                      <a:pt x="10" y="1252"/>
                    </a:lnTo>
                    <a:lnTo>
                      <a:pt x="4" y="1132"/>
                    </a:lnTo>
                    <a:lnTo>
                      <a:pt x="0" y="1055"/>
                    </a:lnTo>
                    <a:lnTo>
                      <a:pt x="4" y="949"/>
                    </a:lnTo>
                    <a:lnTo>
                      <a:pt x="10" y="852"/>
                    </a:lnTo>
                    <a:lnTo>
                      <a:pt x="12" y="788"/>
                    </a:lnTo>
                    <a:lnTo>
                      <a:pt x="15" y="711"/>
                    </a:lnTo>
                    <a:lnTo>
                      <a:pt x="10" y="560"/>
                    </a:lnTo>
                    <a:lnTo>
                      <a:pt x="12" y="461"/>
                    </a:lnTo>
                    <a:lnTo>
                      <a:pt x="12" y="235"/>
                    </a:lnTo>
                    <a:lnTo>
                      <a:pt x="18" y="123"/>
                    </a:lnTo>
                    <a:lnTo>
                      <a:pt x="23" y="66"/>
                    </a:lnTo>
                    <a:lnTo>
                      <a:pt x="26" y="25"/>
                    </a:lnTo>
                    <a:lnTo>
                      <a:pt x="70" y="33"/>
                    </a:lnTo>
                    <a:lnTo>
                      <a:pt x="142" y="41"/>
                    </a:lnTo>
                    <a:lnTo>
                      <a:pt x="222" y="44"/>
                    </a:lnTo>
                    <a:lnTo>
                      <a:pt x="304" y="47"/>
                    </a:lnTo>
                    <a:lnTo>
                      <a:pt x="362" y="44"/>
                    </a:lnTo>
                    <a:lnTo>
                      <a:pt x="442" y="38"/>
                    </a:lnTo>
                    <a:lnTo>
                      <a:pt x="513" y="31"/>
                    </a:lnTo>
                    <a:lnTo>
                      <a:pt x="571" y="20"/>
                    </a:lnTo>
                    <a:lnTo>
                      <a:pt x="617" y="13"/>
                    </a:lnTo>
                    <a:lnTo>
                      <a:pt x="666" y="0"/>
                    </a:lnTo>
                    <a:lnTo>
                      <a:pt x="666" y="1"/>
                    </a:lnTo>
                    <a:lnTo>
                      <a:pt x="675" y="57"/>
                    </a:lnTo>
                    <a:lnTo>
                      <a:pt x="681" y="110"/>
                    </a:lnTo>
                    <a:lnTo>
                      <a:pt x="684" y="153"/>
                    </a:lnTo>
                    <a:lnTo>
                      <a:pt x="688" y="218"/>
                    </a:lnTo>
                    <a:lnTo>
                      <a:pt x="691" y="269"/>
                    </a:lnTo>
                    <a:lnTo>
                      <a:pt x="686" y="347"/>
                    </a:lnTo>
                    <a:lnTo>
                      <a:pt x="679" y="415"/>
                    </a:lnTo>
                    <a:lnTo>
                      <a:pt x="672" y="495"/>
                    </a:lnTo>
                    <a:lnTo>
                      <a:pt x="658" y="877"/>
                    </a:lnTo>
                    <a:lnTo>
                      <a:pt x="641" y="980"/>
                    </a:lnTo>
                    <a:lnTo>
                      <a:pt x="664" y="993"/>
                    </a:lnTo>
                    <a:lnTo>
                      <a:pt x="660" y="110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60" name="Freeform 602"/>
              <p:cNvSpPr>
                <a:spLocks/>
              </p:cNvSpPr>
              <p:nvPr/>
            </p:nvSpPr>
            <p:spPr bwMode="auto">
              <a:xfrm>
                <a:off x="3198" y="2928"/>
                <a:ext cx="358" cy="368"/>
              </a:xfrm>
              <a:custGeom>
                <a:avLst/>
                <a:gdLst>
                  <a:gd name="T0" fmla="*/ 2 w 1076"/>
                  <a:gd name="T1" fmla="*/ 1 h 1105"/>
                  <a:gd name="T2" fmla="*/ 1 w 1076"/>
                  <a:gd name="T3" fmla="*/ 1 h 1105"/>
                  <a:gd name="T4" fmla="*/ 1 w 1076"/>
                  <a:gd name="T5" fmla="*/ 2 h 1105"/>
                  <a:gd name="T6" fmla="*/ 0 w 1076"/>
                  <a:gd name="T7" fmla="*/ 2 h 1105"/>
                  <a:gd name="T8" fmla="*/ 0 w 1076"/>
                  <a:gd name="T9" fmla="*/ 3 h 1105"/>
                  <a:gd name="T10" fmla="*/ 0 w 1076"/>
                  <a:gd name="T11" fmla="*/ 3 h 1105"/>
                  <a:gd name="T12" fmla="*/ 0 w 1076"/>
                  <a:gd name="T13" fmla="*/ 3 h 1105"/>
                  <a:gd name="T14" fmla="*/ 0 w 1076"/>
                  <a:gd name="T15" fmla="*/ 4 h 1105"/>
                  <a:gd name="T16" fmla="*/ 0 w 1076"/>
                  <a:gd name="T17" fmla="*/ 5 h 1105"/>
                  <a:gd name="T18" fmla="*/ 1 w 1076"/>
                  <a:gd name="T19" fmla="*/ 6 h 1105"/>
                  <a:gd name="T20" fmla="*/ 0 w 1076"/>
                  <a:gd name="T21" fmla="*/ 8 h 1105"/>
                  <a:gd name="T22" fmla="*/ 0 w 1076"/>
                  <a:gd name="T23" fmla="*/ 9 h 1105"/>
                  <a:gd name="T24" fmla="*/ 1 w 1076"/>
                  <a:gd name="T25" fmla="*/ 8 h 1105"/>
                  <a:gd name="T26" fmla="*/ 2 w 1076"/>
                  <a:gd name="T27" fmla="*/ 6 h 1105"/>
                  <a:gd name="T28" fmla="*/ 2 w 1076"/>
                  <a:gd name="T29" fmla="*/ 6 h 1105"/>
                  <a:gd name="T30" fmla="*/ 2 w 1076"/>
                  <a:gd name="T31" fmla="*/ 5 h 1105"/>
                  <a:gd name="T32" fmla="*/ 2 w 1076"/>
                  <a:gd name="T33" fmla="*/ 7 h 1105"/>
                  <a:gd name="T34" fmla="*/ 2 w 1076"/>
                  <a:gd name="T35" fmla="*/ 8 h 1105"/>
                  <a:gd name="T36" fmla="*/ 2 w 1076"/>
                  <a:gd name="T37" fmla="*/ 8 h 1105"/>
                  <a:gd name="T38" fmla="*/ 2 w 1076"/>
                  <a:gd name="T39" fmla="*/ 10 h 1105"/>
                  <a:gd name="T40" fmla="*/ 2 w 1076"/>
                  <a:gd name="T41" fmla="*/ 11 h 1105"/>
                  <a:gd name="T42" fmla="*/ 2 w 1076"/>
                  <a:gd name="T43" fmla="*/ 12 h 1105"/>
                  <a:gd name="T44" fmla="*/ 2 w 1076"/>
                  <a:gd name="T45" fmla="*/ 13 h 1105"/>
                  <a:gd name="T46" fmla="*/ 3 w 1076"/>
                  <a:gd name="T47" fmla="*/ 13 h 1105"/>
                  <a:gd name="T48" fmla="*/ 5 w 1076"/>
                  <a:gd name="T49" fmla="*/ 14 h 1105"/>
                  <a:gd name="T50" fmla="*/ 6 w 1076"/>
                  <a:gd name="T51" fmla="*/ 14 h 1105"/>
                  <a:gd name="T52" fmla="*/ 8 w 1076"/>
                  <a:gd name="T53" fmla="*/ 13 h 1105"/>
                  <a:gd name="T54" fmla="*/ 9 w 1076"/>
                  <a:gd name="T55" fmla="*/ 13 h 1105"/>
                  <a:gd name="T56" fmla="*/ 10 w 1076"/>
                  <a:gd name="T57" fmla="*/ 13 h 1105"/>
                  <a:gd name="T58" fmla="*/ 10 w 1076"/>
                  <a:gd name="T59" fmla="*/ 11 h 1105"/>
                  <a:gd name="T60" fmla="*/ 10 w 1076"/>
                  <a:gd name="T61" fmla="*/ 11 h 1105"/>
                  <a:gd name="T62" fmla="*/ 10 w 1076"/>
                  <a:gd name="T63" fmla="*/ 10 h 1105"/>
                  <a:gd name="T64" fmla="*/ 10 w 1076"/>
                  <a:gd name="T65" fmla="*/ 9 h 1105"/>
                  <a:gd name="T66" fmla="*/ 10 w 1076"/>
                  <a:gd name="T67" fmla="*/ 8 h 1105"/>
                  <a:gd name="T68" fmla="*/ 10 w 1076"/>
                  <a:gd name="T69" fmla="*/ 8 h 1105"/>
                  <a:gd name="T70" fmla="*/ 10 w 1076"/>
                  <a:gd name="T71" fmla="*/ 6 h 1105"/>
                  <a:gd name="T72" fmla="*/ 12 w 1076"/>
                  <a:gd name="T73" fmla="*/ 9 h 1105"/>
                  <a:gd name="T74" fmla="*/ 12 w 1076"/>
                  <a:gd name="T75" fmla="*/ 9 h 1105"/>
                  <a:gd name="T76" fmla="*/ 12 w 1076"/>
                  <a:gd name="T77" fmla="*/ 8 h 1105"/>
                  <a:gd name="T78" fmla="*/ 12 w 1076"/>
                  <a:gd name="T79" fmla="*/ 7 h 1105"/>
                  <a:gd name="T80" fmla="*/ 12 w 1076"/>
                  <a:gd name="T81" fmla="*/ 7 h 1105"/>
                  <a:gd name="T82" fmla="*/ 12 w 1076"/>
                  <a:gd name="T83" fmla="*/ 6 h 1105"/>
                  <a:gd name="T84" fmla="*/ 13 w 1076"/>
                  <a:gd name="T85" fmla="*/ 6 h 1105"/>
                  <a:gd name="T86" fmla="*/ 13 w 1076"/>
                  <a:gd name="T87" fmla="*/ 6 h 1105"/>
                  <a:gd name="T88" fmla="*/ 13 w 1076"/>
                  <a:gd name="T89" fmla="*/ 5 h 1105"/>
                  <a:gd name="T90" fmla="*/ 12 w 1076"/>
                  <a:gd name="T91" fmla="*/ 3 h 1105"/>
                  <a:gd name="T92" fmla="*/ 12 w 1076"/>
                  <a:gd name="T93" fmla="*/ 2 h 1105"/>
                  <a:gd name="T94" fmla="*/ 11 w 1076"/>
                  <a:gd name="T95" fmla="*/ 2 h 1105"/>
                  <a:gd name="T96" fmla="*/ 10 w 1076"/>
                  <a:gd name="T97" fmla="*/ 1 h 1105"/>
                  <a:gd name="T98" fmla="*/ 8 w 1076"/>
                  <a:gd name="T99" fmla="*/ 0 h 1105"/>
                  <a:gd name="T100" fmla="*/ 8 w 1076"/>
                  <a:gd name="T101" fmla="*/ 1 h 1105"/>
                  <a:gd name="T102" fmla="*/ 7 w 1076"/>
                  <a:gd name="T103" fmla="*/ 2 h 1105"/>
                  <a:gd name="T104" fmla="*/ 6 w 1076"/>
                  <a:gd name="T105" fmla="*/ 3 h 1105"/>
                  <a:gd name="T106" fmla="*/ 6 w 1076"/>
                  <a:gd name="T107" fmla="*/ 3 h 1105"/>
                  <a:gd name="T108" fmla="*/ 5 w 1076"/>
                  <a:gd name="T109" fmla="*/ 3 h 1105"/>
                  <a:gd name="T110" fmla="*/ 4 w 1076"/>
                  <a:gd name="T111" fmla="*/ 2 h 1105"/>
                  <a:gd name="T112" fmla="*/ 4 w 1076"/>
                  <a:gd name="T113" fmla="*/ 1 h 1105"/>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76"/>
                  <a:gd name="T172" fmla="*/ 0 h 1105"/>
                  <a:gd name="T173" fmla="*/ 1076 w 1076"/>
                  <a:gd name="T174" fmla="*/ 1105 h 1105"/>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76" h="1105">
                    <a:moveTo>
                      <a:pt x="363" y="0"/>
                    </a:moveTo>
                    <a:lnTo>
                      <a:pt x="152" y="76"/>
                    </a:lnTo>
                    <a:lnTo>
                      <a:pt x="117" y="92"/>
                    </a:lnTo>
                    <a:lnTo>
                      <a:pt x="95" y="104"/>
                    </a:lnTo>
                    <a:lnTo>
                      <a:pt x="70" y="123"/>
                    </a:lnTo>
                    <a:lnTo>
                      <a:pt x="57" y="135"/>
                    </a:lnTo>
                    <a:lnTo>
                      <a:pt x="37" y="158"/>
                    </a:lnTo>
                    <a:lnTo>
                      <a:pt x="24" y="176"/>
                    </a:lnTo>
                    <a:lnTo>
                      <a:pt x="16" y="196"/>
                    </a:lnTo>
                    <a:lnTo>
                      <a:pt x="5" y="224"/>
                    </a:lnTo>
                    <a:lnTo>
                      <a:pt x="0" y="255"/>
                    </a:lnTo>
                    <a:lnTo>
                      <a:pt x="2" y="262"/>
                    </a:lnTo>
                    <a:lnTo>
                      <a:pt x="8" y="272"/>
                    </a:lnTo>
                    <a:lnTo>
                      <a:pt x="13" y="283"/>
                    </a:lnTo>
                    <a:lnTo>
                      <a:pt x="19" y="300"/>
                    </a:lnTo>
                    <a:lnTo>
                      <a:pt x="24" y="320"/>
                    </a:lnTo>
                    <a:lnTo>
                      <a:pt x="30" y="350"/>
                    </a:lnTo>
                    <a:lnTo>
                      <a:pt x="36" y="382"/>
                    </a:lnTo>
                    <a:lnTo>
                      <a:pt x="41" y="466"/>
                    </a:lnTo>
                    <a:lnTo>
                      <a:pt x="43" y="512"/>
                    </a:lnTo>
                    <a:lnTo>
                      <a:pt x="39" y="578"/>
                    </a:lnTo>
                    <a:lnTo>
                      <a:pt x="36" y="618"/>
                    </a:lnTo>
                    <a:lnTo>
                      <a:pt x="28" y="654"/>
                    </a:lnTo>
                    <a:lnTo>
                      <a:pt x="15" y="693"/>
                    </a:lnTo>
                    <a:lnTo>
                      <a:pt x="13" y="694"/>
                    </a:lnTo>
                    <a:lnTo>
                      <a:pt x="61" y="635"/>
                    </a:lnTo>
                    <a:lnTo>
                      <a:pt x="99" y="581"/>
                    </a:lnTo>
                    <a:lnTo>
                      <a:pt x="129" y="524"/>
                    </a:lnTo>
                    <a:lnTo>
                      <a:pt x="141" y="503"/>
                    </a:lnTo>
                    <a:lnTo>
                      <a:pt x="141" y="481"/>
                    </a:lnTo>
                    <a:lnTo>
                      <a:pt x="141" y="470"/>
                    </a:lnTo>
                    <a:lnTo>
                      <a:pt x="141" y="438"/>
                    </a:lnTo>
                    <a:lnTo>
                      <a:pt x="141" y="503"/>
                    </a:lnTo>
                    <a:lnTo>
                      <a:pt x="148" y="534"/>
                    </a:lnTo>
                    <a:lnTo>
                      <a:pt x="167" y="581"/>
                    </a:lnTo>
                    <a:lnTo>
                      <a:pt x="190" y="620"/>
                    </a:lnTo>
                    <a:lnTo>
                      <a:pt x="190" y="630"/>
                    </a:lnTo>
                    <a:lnTo>
                      <a:pt x="188" y="675"/>
                    </a:lnTo>
                    <a:lnTo>
                      <a:pt x="184" y="735"/>
                    </a:lnTo>
                    <a:lnTo>
                      <a:pt x="188" y="782"/>
                    </a:lnTo>
                    <a:lnTo>
                      <a:pt x="191" y="821"/>
                    </a:lnTo>
                    <a:lnTo>
                      <a:pt x="196" y="857"/>
                    </a:lnTo>
                    <a:lnTo>
                      <a:pt x="197" y="891"/>
                    </a:lnTo>
                    <a:lnTo>
                      <a:pt x="196" y="944"/>
                    </a:lnTo>
                    <a:lnTo>
                      <a:pt x="188" y="987"/>
                    </a:lnTo>
                    <a:lnTo>
                      <a:pt x="175" y="1082"/>
                    </a:lnTo>
                    <a:lnTo>
                      <a:pt x="175" y="1084"/>
                    </a:lnTo>
                    <a:lnTo>
                      <a:pt x="218" y="1092"/>
                    </a:lnTo>
                    <a:lnTo>
                      <a:pt x="290" y="1099"/>
                    </a:lnTo>
                    <a:lnTo>
                      <a:pt x="371" y="1102"/>
                    </a:lnTo>
                    <a:lnTo>
                      <a:pt x="454" y="1105"/>
                    </a:lnTo>
                    <a:lnTo>
                      <a:pt x="511" y="1102"/>
                    </a:lnTo>
                    <a:lnTo>
                      <a:pt x="591" y="1097"/>
                    </a:lnTo>
                    <a:lnTo>
                      <a:pt x="662" y="1089"/>
                    </a:lnTo>
                    <a:lnTo>
                      <a:pt x="721" y="1078"/>
                    </a:lnTo>
                    <a:lnTo>
                      <a:pt x="767" y="1072"/>
                    </a:lnTo>
                    <a:lnTo>
                      <a:pt x="815" y="1058"/>
                    </a:lnTo>
                    <a:lnTo>
                      <a:pt x="817" y="1018"/>
                    </a:lnTo>
                    <a:lnTo>
                      <a:pt x="814" y="976"/>
                    </a:lnTo>
                    <a:lnTo>
                      <a:pt x="803" y="932"/>
                    </a:lnTo>
                    <a:lnTo>
                      <a:pt x="797" y="900"/>
                    </a:lnTo>
                    <a:lnTo>
                      <a:pt x="792" y="857"/>
                    </a:lnTo>
                    <a:lnTo>
                      <a:pt x="795" y="824"/>
                    </a:lnTo>
                    <a:lnTo>
                      <a:pt x="797" y="806"/>
                    </a:lnTo>
                    <a:lnTo>
                      <a:pt x="801" y="781"/>
                    </a:lnTo>
                    <a:lnTo>
                      <a:pt x="801" y="760"/>
                    </a:lnTo>
                    <a:lnTo>
                      <a:pt x="801" y="727"/>
                    </a:lnTo>
                    <a:lnTo>
                      <a:pt x="797" y="684"/>
                    </a:lnTo>
                    <a:lnTo>
                      <a:pt x="795" y="654"/>
                    </a:lnTo>
                    <a:lnTo>
                      <a:pt x="792" y="620"/>
                    </a:lnTo>
                    <a:lnTo>
                      <a:pt x="792" y="600"/>
                    </a:lnTo>
                    <a:lnTo>
                      <a:pt x="797" y="490"/>
                    </a:lnTo>
                    <a:lnTo>
                      <a:pt x="935" y="732"/>
                    </a:lnTo>
                    <a:lnTo>
                      <a:pt x="937" y="730"/>
                    </a:lnTo>
                    <a:lnTo>
                      <a:pt x="941" y="717"/>
                    </a:lnTo>
                    <a:lnTo>
                      <a:pt x="947" y="690"/>
                    </a:lnTo>
                    <a:lnTo>
                      <a:pt x="949" y="675"/>
                    </a:lnTo>
                    <a:lnTo>
                      <a:pt x="953" y="631"/>
                    </a:lnTo>
                    <a:lnTo>
                      <a:pt x="956" y="587"/>
                    </a:lnTo>
                    <a:lnTo>
                      <a:pt x="959" y="572"/>
                    </a:lnTo>
                    <a:lnTo>
                      <a:pt x="965" y="556"/>
                    </a:lnTo>
                    <a:lnTo>
                      <a:pt x="974" y="536"/>
                    </a:lnTo>
                    <a:lnTo>
                      <a:pt x="983" y="519"/>
                    </a:lnTo>
                    <a:lnTo>
                      <a:pt x="996" y="504"/>
                    </a:lnTo>
                    <a:lnTo>
                      <a:pt x="1010" y="494"/>
                    </a:lnTo>
                    <a:lnTo>
                      <a:pt x="1026" y="484"/>
                    </a:lnTo>
                    <a:lnTo>
                      <a:pt x="1040" y="476"/>
                    </a:lnTo>
                    <a:lnTo>
                      <a:pt x="1060" y="469"/>
                    </a:lnTo>
                    <a:lnTo>
                      <a:pt x="1076" y="465"/>
                    </a:lnTo>
                    <a:lnTo>
                      <a:pt x="1038" y="373"/>
                    </a:lnTo>
                    <a:lnTo>
                      <a:pt x="1012" y="308"/>
                    </a:lnTo>
                    <a:lnTo>
                      <a:pt x="989" y="264"/>
                    </a:lnTo>
                    <a:lnTo>
                      <a:pt x="961" y="204"/>
                    </a:lnTo>
                    <a:lnTo>
                      <a:pt x="946" y="179"/>
                    </a:lnTo>
                    <a:lnTo>
                      <a:pt x="930" y="159"/>
                    </a:lnTo>
                    <a:lnTo>
                      <a:pt x="891" y="127"/>
                    </a:lnTo>
                    <a:lnTo>
                      <a:pt x="849" y="101"/>
                    </a:lnTo>
                    <a:lnTo>
                      <a:pt x="791" y="73"/>
                    </a:lnTo>
                    <a:lnTo>
                      <a:pt x="645" y="14"/>
                    </a:lnTo>
                    <a:lnTo>
                      <a:pt x="622" y="0"/>
                    </a:lnTo>
                    <a:lnTo>
                      <a:pt x="627" y="94"/>
                    </a:lnTo>
                    <a:lnTo>
                      <a:pt x="616" y="119"/>
                    </a:lnTo>
                    <a:lnTo>
                      <a:pt x="598" y="148"/>
                    </a:lnTo>
                    <a:lnTo>
                      <a:pt x="566" y="194"/>
                    </a:lnTo>
                    <a:lnTo>
                      <a:pt x="545" y="219"/>
                    </a:lnTo>
                    <a:lnTo>
                      <a:pt x="523" y="241"/>
                    </a:lnTo>
                    <a:lnTo>
                      <a:pt x="475" y="292"/>
                    </a:lnTo>
                    <a:lnTo>
                      <a:pt x="447" y="264"/>
                    </a:lnTo>
                    <a:lnTo>
                      <a:pt x="422" y="239"/>
                    </a:lnTo>
                    <a:lnTo>
                      <a:pt x="401" y="214"/>
                    </a:lnTo>
                    <a:lnTo>
                      <a:pt x="389" y="198"/>
                    </a:lnTo>
                    <a:lnTo>
                      <a:pt x="360" y="136"/>
                    </a:lnTo>
                    <a:lnTo>
                      <a:pt x="342" y="88"/>
                    </a:lnTo>
                    <a:lnTo>
                      <a:pt x="333" y="47"/>
                    </a:lnTo>
                    <a:lnTo>
                      <a:pt x="363"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61" name="Freeform 603"/>
              <p:cNvSpPr>
                <a:spLocks/>
              </p:cNvSpPr>
              <p:nvPr/>
            </p:nvSpPr>
            <p:spPr bwMode="auto">
              <a:xfrm>
                <a:off x="3379" y="3808"/>
                <a:ext cx="114" cy="61"/>
              </a:xfrm>
              <a:custGeom>
                <a:avLst/>
                <a:gdLst>
                  <a:gd name="T0" fmla="*/ 3 w 342"/>
                  <a:gd name="T1" fmla="*/ 0 h 184"/>
                  <a:gd name="T2" fmla="*/ 3 w 342"/>
                  <a:gd name="T3" fmla="*/ 0 h 184"/>
                  <a:gd name="T4" fmla="*/ 3 w 342"/>
                  <a:gd name="T5" fmla="*/ 0 h 184"/>
                  <a:gd name="T6" fmla="*/ 3 w 342"/>
                  <a:gd name="T7" fmla="*/ 0 h 184"/>
                  <a:gd name="T8" fmla="*/ 3 w 342"/>
                  <a:gd name="T9" fmla="*/ 1 h 184"/>
                  <a:gd name="T10" fmla="*/ 4 w 342"/>
                  <a:gd name="T11" fmla="*/ 1 h 184"/>
                  <a:gd name="T12" fmla="*/ 4 w 342"/>
                  <a:gd name="T13" fmla="*/ 1 h 184"/>
                  <a:gd name="T14" fmla="*/ 4 w 342"/>
                  <a:gd name="T15" fmla="*/ 1 h 184"/>
                  <a:gd name="T16" fmla="*/ 4 w 342"/>
                  <a:gd name="T17" fmla="*/ 1 h 184"/>
                  <a:gd name="T18" fmla="*/ 4 w 342"/>
                  <a:gd name="T19" fmla="*/ 1 h 184"/>
                  <a:gd name="T20" fmla="*/ 4 w 342"/>
                  <a:gd name="T21" fmla="*/ 2 h 184"/>
                  <a:gd name="T22" fmla="*/ 4 w 342"/>
                  <a:gd name="T23" fmla="*/ 2 h 184"/>
                  <a:gd name="T24" fmla="*/ 3 w 342"/>
                  <a:gd name="T25" fmla="*/ 2 h 184"/>
                  <a:gd name="T26" fmla="*/ 3 w 342"/>
                  <a:gd name="T27" fmla="*/ 2 h 184"/>
                  <a:gd name="T28" fmla="*/ 3 w 342"/>
                  <a:gd name="T29" fmla="*/ 2 h 184"/>
                  <a:gd name="T30" fmla="*/ 3 w 342"/>
                  <a:gd name="T31" fmla="*/ 2 h 184"/>
                  <a:gd name="T32" fmla="*/ 2 w 342"/>
                  <a:gd name="T33" fmla="*/ 2 h 184"/>
                  <a:gd name="T34" fmla="*/ 2 w 342"/>
                  <a:gd name="T35" fmla="*/ 2 h 184"/>
                  <a:gd name="T36" fmla="*/ 1 w 342"/>
                  <a:gd name="T37" fmla="*/ 2 h 184"/>
                  <a:gd name="T38" fmla="*/ 1 w 342"/>
                  <a:gd name="T39" fmla="*/ 2 h 184"/>
                  <a:gd name="T40" fmla="*/ 0 w 342"/>
                  <a:gd name="T41" fmla="*/ 2 h 184"/>
                  <a:gd name="T42" fmla="*/ 0 w 342"/>
                  <a:gd name="T43" fmla="*/ 2 h 184"/>
                  <a:gd name="T44" fmla="*/ 0 w 342"/>
                  <a:gd name="T45" fmla="*/ 2 h 184"/>
                  <a:gd name="T46" fmla="*/ 0 w 342"/>
                  <a:gd name="T47" fmla="*/ 2 h 184"/>
                  <a:gd name="T48" fmla="*/ 0 w 342"/>
                  <a:gd name="T49" fmla="*/ 1 h 184"/>
                  <a:gd name="T50" fmla="*/ 3 w 342"/>
                  <a:gd name="T51" fmla="*/ 0 h 184"/>
                  <a:gd name="T52" fmla="*/ 3 w 342"/>
                  <a:gd name="T53" fmla="*/ 0 h 18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42"/>
                  <a:gd name="T82" fmla="*/ 0 h 184"/>
                  <a:gd name="T83" fmla="*/ 342 w 342"/>
                  <a:gd name="T84" fmla="*/ 184 h 184"/>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42" h="184">
                    <a:moveTo>
                      <a:pt x="222" y="0"/>
                    </a:moveTo>
                    <a:lnTo>
                      <a:pt x="230" y="6"/>
                    </a:lnTo>
                    <a:lnTo>
                      <a:pt x="245" y="15"/>
                    </a:lnTo>
                    <a:lnTo>
                      <a:pt x="259" y="30"/>
                    </a:lnTo>
                    <a:lnTo>
                      <a:pt x="279" y="49"/>
                    </a:lnTo>
                    <a:lnTo>
                      <a:pt x="296" y="61"/>
                    </a:lnTo>
                    <a:lnTo>
                      <a:pt x="319" y="74"/>
                    </a:lnTo>
                    <a:lnTo>
                      <a:pt x="342" y="83"/>
                    </a:lnTo>
                    <a:lnTo>
                      <a:pt x="333" y="96"/>
                    </a:lnTo>
                    <a:lnTo>
                      <a:pt x="323" y="111"/>
                    </a:lnTo>
                    <a:lnTo>
                      <a:pt x="310" y="129"/>
                    </a:lnTo>
                    <a:lnTo>
                      <a:pt x="292" y="160"/>
                    </a:lnTo>
                    <a:lnTo>
                      <a:pt x="279" y="184"/>
                    </a:lnTo>
                    <a:lnTo>
                      <a:pt x="257" y="179"/>
                    </a:lnTo>
                    <a:lnTo>
                      <a:pt x="232" y="172"/>
                    </a:lnTo>
                    <a:lnTo>
                      <a:pt x="209" y="164"/>
                    </a:lnTo>
                    <a:lnTo>
                      <a:pt x="176" y="164"/>
                    </a:lnTo>
                    <a:lnTo>
                      <a:pt x="151" y="166"/>
                    </a:lnTo>
                    <a:lnTo>
                      <a:pt x="115" y="166"/>
                    </a:lnTo>
                    <a:lnTo>
                      <a:pt x="69" y="164"/>
                    </a:lnTo>
                    <a:lnTo>
                      <a:pt x="35" y="160"/>
                    </a:lnTo>
                    <a:lnTo>
                      <a:pt x="20" y="159"/>
                    </a:lnTo>
                    <a:lnTo>
                      <a:pt x="12" y="157"/>
                    </a:lnTo>
                    <a:lnTo>
                      <a:pt x="8" y="150"/>
                    </a:lnTo>
                    <a:lnTo>
                      <a:pt x="0" y="89"/>
                    </a:lnTo>
                    <a:lnTo>
                      <a:pt x="222" y="3"/>
                    </a:lnTo>
                    <a:lnTo>
                      <a:pt x="222"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62" name="Freeform 604"/>
              <p:cNvSpPr>
                <a:spLocks/>
              </p:cNvSpPr>
              <p:nvPr/>
            </p:nvSpPr>
            <p:spPr bwMode="auto">
              <a:xfrm>
                <a:off x="3056" y="3840"/>
                <a:ext cx="27" cy="26"/>
              </a:xfrm>
              <a:custGeom>
                <a:avLst/>
                <a:gdLst>
                  <a:gd name="T0" fmla="*/ 1 w 83"/>
                  <a:gd name="T1" fmla="*/ 1 h 77"/>
                  <a:gd name="T2" fmla="*/ 1 w 83"/>
                  <a:gd name="T3" fmla="*/ 1 h 77"/>
                  <a:gd name="T4" fmla="*/ 1 w 83"/>
                  <a:gd name="T5" fmla="*/ 1 h 77"/>
                  <a:gd name="T6" fmla="*/ 0 w 83"/>
                  <a:gd name="T7" fmla="*/ 1 h 77"/>
                  <a:gd name="T8" fmla="*/ 0 w 83"/>
                  <a:gd name="T9" fmla="*/ 1 h 77"/>
                  <a:gd name="T10" fmla="*/ 0 w 83"/>
                  <a:gd name="T11" fmla="*/ 1 h 77"/>
                  <a:gd name="T12" fmla="*/ 0 w 83"/>
                  <a:gd name="T13" fmla="*/ 1 h 77"/>
                  <a:gd name="T14" fmla="*/ 0 w 83"/>
                  <a:gd name="T15" fmla="*/ 1 h 77"/>
                  <a:gd name="T16" fmla="*/ 0 w 83"/>
                  <a:gd name="T17" fmla="*/ 1 h 77"/>
                  <a:gd name="T18" fmla="*/ 0 w 83"/>
                  <a:gd name="T19" fmla="*/ 1 h 77"/>
                  <a:gd name="T20" fmla="*/ 0 w 83"/>
                  <a:gd name="T21" fmla="*/ 0 h 77"/>
                  <a:gd name="T22" fmla="*/ 0 w 83"/>
                  <a:gd name="T23" fmla="*/ 0 h 77"/>
                  <a:gd name="T24" fmla="*/ 1 w 83"/>
                  <a:gd name="T25" fmla="*/ 0 h 77"/>
                  <a:gd name="T26" fmla="*/ 1 w 83"/>
                  <a:gd name="T27" fmla="*/ 0 h 77"/>
                  <a:gd name="T28" fmla="*/ 1 w 83"/>
                  <a:gd name="T29" fmla="*/ 0 h 77"/>
                  <a:gd name="T30" fmla="*/ 1 w 83"/>
                  <a:gd name="T31" fmla="*/ 0 h 77"/>
                  <a:gd name="T32" fmla="*/ 1 w 83"/>
                  <a:gd name="T33" fmla="*/ 0 h 77"/>
                  <a:gd name="T34" fmla="*/ 1 w 83"/>
                  <a:gd name="T35" fmla="*/ 1 h 77"/>
                  <a:gd name="T36" fmla="*/ 1 w 83"/>
                  <a:gd name="T37" fmla="*/ 1 h 7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83"/>
                  <a:gd name="T58" fmla="*/ 0 h 77"/>
                  <a:gd name="T59" fmla="*/ 83 w 83"/>
                  <a:gd name="T60" fmla="*/ 77 h 7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83" h="77">
                    <a:moveTo>
                      <a:pt x="79" y="55"/>
                    </a:moveTo>
                    <a:lnTo>
                      <a:pt x="73" y="65"/>
                    </a:lnTo>
                    <a:lnTo>
                      <a:pt x="42" y="73"/>
                    </a:lnTo>
                    <a:lnTo>
                      <a:pt x="20" y="77"/>
                    </a:lnTo>
                    <a:lnTo>
                      <a:pt x="10" y="74"/>
                    </a:lnTo>
                    <a:lnTo>
                      <a:pt x="5" y="71"/>
                    </a:lnTo>
                    <a:lnTo>
                      <a:pt x="1" y="65"/>
                    </a:lnTo>
                    <a:lnTo>
                      <a:pt x="0" y="59"/>
                    </a:lnTo>
                    <a:lnTo>
                      <a:pt x="1" y="52"/>
                    </a:lnTo>
                    <a:lnTo>
                      <a:pt x="7" y="45"/>
                    </a:lnTo>
                    <a:lnTo>
                      <a:pt x="13" y="39"/>
                    </a:lnTo>
                    <a:lnTo>
                      <a:pt x="28" y="29"/>
                    </a:lnTo>
                    <a:lnTo>
                      <a:pt x="47" y="20"/>
                    </a:lnTo>
                    <a:lnTo>
                      <a:pt x="67" y="11"/>
                    </a:lnTo>
                    <a:lnTo>
                      <a:pt x="83" y="0"/>
                    </a:lnTo>
                    <a:lnTo>
                      <a:pt x="82" y="18"/>
                    </a:lnTo>
                    <a:lnTo>
                      <a:pt x="80" y="34"/>
                    </a:lnTo>
                    <a:lnTo>
                      <a:pt x="79" y="47"/>
                    </a:lnTo>
                    <a:lnTo>
                      <a:pt x="79" y="5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63" name="Freeform 605"/>
              <p:cNvSpPr>
                <a:spLocks/>
              </p:cNvSpPr>
              <p:nvPr/>
            </p:nvSpPr>
            <p:spPr bwMode="auto">
              <a:xfrm>
                <a:off x="3604" y="3832"/>
                <a:ext cx="46" cy="39"/>
              </a:xfrm>
              <a:custGeom>
                <a:avLst/>
                <a:gdLst>
                  <a:gd name="T0" fmla="*/ 2 w 138"/>
                  <a:gd name="T1" fmla="*/ 1 h 117"/>
                  <a:gd name="T2" fmla="*/ 2 w 138"/>
                  <a:gd name="T3" fmla="*/ 1 h 117"/>
                  <a:gd name="T4" fmla="*/ 2 w 138"/>
                  <a:gd name="T5" fmla="*/ 1 h 117"/>
                  <a:gd name="T6" fmla="*/ 2 w 138"/>
                  <a:gd name="T7" fmla="*/ 1 h 117"/>
                  <a:gd name="T8" fmla="*/ 2 w 138"/>
                  <a:gd name="T9" fmla="*/ 1 h 117"/>
                  <a:gd name="T10" fmla="*/ 1 w 138"/>
                  <a:gd name="T11" fmla="*/ 1 h 117"/>
                  <a:gd name="T12" fmla="*/ 1 w 138"/>
                  <a:gd name="T13" fmla="*/ 1 h 117"/>
                  <a:gd name="T14" fmla="*/ 1 w 138"/>
                  <a:gd name="T15" fmla="*/ 1 h 117"/>
                  <a:gd name="T16" fmla="*/ 1 w 138"/>
                  <a:gd name="T17" fmla="*/ 1 h 117"/>
                  <a:gd name="T18" fmla="*/ 1 w 138"/>
                  <a:gd name="T19" fmla="*/ 1 h 117"/>
                  <a:gd name="T20" fmla="*/ 1 w 138"/>
                  <a:gd name="T21" fmla="*/ 1 h 117"/>
                  <a:gd name="T22" fmla="*/ 0 w 138"/>
                  <a:gd name="T23" fmla="*/ 1 h 117"/>
                  <a:gd name="T24" fmla="*/ 0 w 138"/>
                  <a:gd name="T25" fmla="*/ 1 h 117"/>
                  <a:gd name="T26" fmla="*/ 0 w 138"/>
                  <a:gd name="T27" fmla="*/ 1 h 117"/>
                  <a:gd name="T28" fmla="*/ 0 w 138"/>
                  <a:gd name="T29" fmla="*/ 0 h 117"/>
                  <a:gd name="T30" fmla="*/ 0 w 138"/>
                  <a:gd name="T31" fmla="*/ 0 h 117"/>
                  <a:gd name="T32" fmla="*/ 0 w 138"/>
                  <a:gd name="T33" fmla="*/ 0 h 117"/>
                  <a:gd name="T34" fmla="*/ 0 w 138"/>
                  <a:gd name="T35" fmla="*/ 0 h 117"/>
                  <a:gd name="T36" fmla="*/ 0 w 138"/>
                  <a:gd name="T37" fmla="*/ 0 h 117"/>
                  <a:gd name="T38" fmla="*/ 1 w 138"/>
                  <a:gd name="T39" fmla="*/ 0 h 117"/>
                  <a:gd name="T40" fmla="*/ 1 w 138"/>
                  <a:gd name="T41" fmla="*/ 0 h 117"/>
                  <a:gd name="T42" fmla="*/ 1 w 138"/>
                  <a:gd name="T43" fmla="*/ 0 h 117"/>
                  <a:gd name="T44" fmla="*/ 1 w 138"/>
                  <a:gd name="T45" fmla="*/ 0 h 117"/>
                  <a:gd name="T46" fmla="*/ 1 w 138"/>
                  <a:gd name="T47" fmla="*/ 0 h 117"/>
                  <a:gd name="T48" fmla="*/ 1 w 138"/>
                  <a:gd name="T49" fmla="*/ 0 h 117"/>
                  <a:gd name="T50" fmla="*/ 2 w 138"/>
                  <a:gd name="T51" fmla="*/ 1 h 117"/>
                  <a:gd name="T52" fmla="*/ 2 w 138"/>
                  <a:gd name="T53" fmla="*/ 1 h 11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138"/>
                  <a:gd name="T82" fmla="*/ 0 h 117"/>
                  <a:gd name="T83" fmla="*/ 138 w 138"/>
                  <a:gd name="T84" fmla="*/ 117 h 117"/>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138" h="117">
                    <a:moveTo>
                      <a:pt x="138" y="81"/>
                    </a:moveTo>
                    <a:lnTo>
                      <a:pt x="138" y="91"/>
                    </a:lnTo>
                    <a:lnTo>
                      <a:pt x="135" y="101"/>
                    </a:lnTo>
                    <a:lnTo>
                      <a:pt x="129" y="107"/>
                    </a:lnTo>
                    <a:lnTo>
                      <a:pt x="124" y="111"/>
                    </a:lnTo>
                    <a:lnTo>
                      <a:pt x="106" y="116"/>
                    </a:lnTo>
                    <a:lnTo>
                      <a:pt x="91" y="117"/>
                    </a:lnTo>
                    <a:lnTo>
                      <a:pt x="77" y="117"/>
                    </a:lnTo>
                    <a:lnTo>
                      <a:pt x="67" y="114"/>
                    </a:lnTo>
                    <a:lnTo>
                      <a:pt x="57" y="110"/>
                    </a:lnTo>
                    <a:lnTo>
                      <a:pt x="46" y="103"/>
                    </a:lnTo>
                    <a:lnTo>
                      <a:pt x="33" y="92"/>
                    </a:lnTo>
                    <a:lnTo>
                      <a:pt x="7" y="61"/>
                    </a:lnTo>
                    <a:lnTo>
                      <a:pt x="3" y="50"/>
                    </a:lnTo>
                    <a:lnTo>
                      <a:pt x="0" y="38"/>
                    </a:lnTo>
                    <a:lnTo>
                      <a:pt x="5" y="18"/>
                    </a:lnTo>
                    <a:lnTo>
                      <a:pt x="12" y="10"/>
                    </a:lnTo>
                    <a:lnTo>
                      <a:pt x="23" y="5"/>
                    </a:lnTo>
                    <a:lnTo>
                      <a:pt x="33" y="2"/>
                    </a:lnTo>
                    <a:lnTo>
                      <a:pt x="56" y="0"/>
                    </a:lnTo>
                    <a:lnTo>
                      <a:pt x="72" y="4"/>
                    </a:lnTo>
                    <a:lnTo>
                      <a:pt x="91" y="10"/>
                    </a:lnTo>
                    <a:lnTo>
                      <a:pt x="97" y="26"/>
                    </a:lnTo>
                    <a:lnTo>
                      <a:pt x="99" y="33"/>
                    </a:lnTo>
                    <a:lnTo>
                      <a:pt x="104" y="40"/>
                    </a:lnTo>
                    <a:lnTo>
                      <a:pt x="137" y="80"/>
                    </a:lnTo>
                    <a:lnTo>
                      <a:pt x="138" y="8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264" name="Freeform 606"/>
              <p:cNvSpPr>
                <a:spLocks/>
              </p:cNvSpPr>
              <p:nvPr/>
            </p:nvSpPr>
            <p:spPr bwMode="auto">
              <a:xfrm>
                <a:off x="3480" y="3832"/>
                <a:ext cx="46" cy="42"/>
              </a:xfrm>
              <a:custGeom>
                <a:avLst/>
                <a:gdLst>
                  <a:gd name="T0" fmla="*/ 1 w 138"/>
                  <a:gd name="T1" fmla="*/ 0 h 126"/>
                  <a:gd name="T2" fmla="*/ 1 w 138"/>
                  <a:gd name="T3" fmla="*/ 0 h 126"/>
                  <a:gd name="T4" fmla="*/ 1 w 138"/>
                  <a:gd name="T5" fmla="*/ 0 h 126"/>
                  <a:gd name="T6" fmla="*/ 1 w 138"/>
                  <a:gd name="T7" fmla="*/ 0 h 126"/>
                  <a:gd name="T8" fmla="*/ 1 w 138"/>
                  <a:gd name="T9" fmla="*/ 0 h 126"/>
                  <a:gd name="T10" fmla="*/ 1 w 138"/>
                  <a:gd name="T11" fmla="*/ 0 h 126"/>
                  <a:gd name="T12" fmla="*/ 1 w 138"/>
                  <a:gd name="T13" fmla="*/ 0 h 126"/>
                  <a:gd name="T14" fmla="*/ 2 w 138"/>
                  <a:gd name="T15" fmla="*/ 0 h 126"/>
                  <a:gd name="T16" fmla="*/ 2 w 138"/>
                  <a:gd name="T17" fmla="*/ 0 h 126"/>
                  <a:gd name="T18" fmla="*/ 2 w 138"/>
                  <a:gd name="T19" fmla="*/ 0 h 126"/>
                  <a:gd name="T20" fmla="*/ 2 w 138"/>
                  <a:gd name="T21" fmla="*/ 1 h 126"/>
                  <a:gd name="T22" fmla="*/ 2 w 138"/>
                  <a:gd name="T23" fmla="*/ 1 h 126"/>
                  <a:gd name="T24" fmla="*/ 2 w 138"/>
                  <a:gd name="T25" fmla="*/ 1 h 126"/>
                  <a:gd name="T26" fmla="*/ 2 w 138"/>
                  <a:gd name="T27" fmla="*/ 1 h 126"/>
                  <a:gd name="T28" fmla="*/ 1 w 138"/>
                  <a:gd name="T29" fmla="*/ 1 h 126"/>
                  <a:gd name="T30" fmla="*/ 1 w 138"/>
                  <a:gd name="T31" fmla="*/ 1 h 126"/>
                  <a:gd name="T32" fmla="*/ 1 w 138"/>
                  <a:gd name="T33" fmla="*/ 1 h 126"/>
                  <a:gd name="T34" fmla="*/ 1 w 138"/>
                  <a:gd name="T35" fmla="*/ 1 h 126"/>
                  <a:gd name="T36" fmla="*/ 1 w 138"/>
                  <a:gd name="T37" fmla="*/ 2 h 126"/>
                  <a:gd name="T38" fmla="*/ 1 w 138"/>
                  <a:gd name="T39" fmla="*/ 2 h 126"/>
                  <a:gd name="T40" fmla="*/ 1 w 138"/>
                  <a:gd name="T41" fmla="*/ 2 h 126"/>
                  <a:gd name="T42" fmla="*/ 1 w 138"/>
                  <a:gd name="T43" fmla="*/ 2 h 126"/>
                  <a:gd name="T44" fmla="*/ 0 w 138"/>
                  <a:gd name="T45" fmla="*/ 2 h 126"/>
                  <a:gd name="T46" fmla="*/ 0 w 138"/>
                  <a:gd name="T47" fmla="*/ 2 h 126"/>
                  <a:gd name="T48" fmla="*/ 0 w 138"/>
                  <a:gd name="T49" fmla="*/ 1 h 126"/>
                  <a:gd name="T50" fmla="*/ 0 w 138"/>
                  <a:gd name="T51" fmla="*/ 1 h 126"/>
                  <a:gd name="T52" fmla="*/ 0 w 138"/>
                  <a:gd name="T53" fmla="*/ 1 h 126"/>
                  <a:gd name="T54" fmla="*/ 0 w 138"/>
                  <a:gd name="T55" fmla="*/ 1 h 126"/>
                  <a:gd name="T56" fmla="*/ 0 w 138"/>
                  <a:gd name="T57" fmla="*/ 1 h 126"/>
                  <a:gd name="T58" fmla="*/ 0 w 138"/>
                  <a:gd name="T59" fmla="*/ 1 h 126"/>
                  <a:gd name="T60" fmla="*/ 1 w 138"/>
                  <a:gd name="T61" fmla="*/ 0 h 126"/>
                  <a:gd name="T62" fmla="*/ 1 w 138"/>
                  <a:gd name="T63" fmla="*/ 0 h 12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8"/>
                  <a:gd name="T97" fmla="*/ 0 h 126"/>
                  <a:gd name="T98" fmla="*/ 138 w 138"/>
                  <a:gd name="T99" fmla="*/ 126 h 12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8" h="126">
                    <a:moveTo>
                      <a:pt x="42" y="7"/>
                    </a:moveTo>
                    <a:lnTo>
                      <a:pt x="57" y="3"/>
                    </a:lnTo>
                    <a:lnTo>
                      <a:pt x="68" y="0"/>
                    </a:lnTo>
                    <a:lnTo>
                      <a:pt x="80" y="0"/>
                    </a:lnTo>
                    <a:lnTo>
                      <a:pt x="92" y="0"/>
                    </a:lnTo>
                    <a:lnTo>
                      <a:pt x="107" y="7"/>
                    </a:lnTo>
                    <a:lnTo>
                      <a:pt x="116" y="13"/>
                    </a:lnTo>
                    <a:lnTo>
                      <a:pt x="123" y="18"/>
                    </a:lnTo>
                    <a:lnTo>
                      <a:pt x="130" y="25"/>
                    </a:lnTo>
                    <a:lnTo>
                      <a:pt x="135" y="36"/>
                    </a:lnTo>
                    <a:lnTo>
                      <a:pt x="138" y="47"/>
                    </a:lnTo>
                    <a:lnTo>
                      <a:pt x="136" y="59"/>
                    </a:lnTo>
                    <a:lnTo>
                      <a:pt x="134" y="70"/>
                    </a:lnTo>
                    <a:lnTo>
                      <a:pt x="127" y="80"/>
                    </a:lnTo>
                    <a:lnTo>
                      <a:pt x="116" y="91"/>
                    </a:lnTo>
                    <a:lnTo>
                      <a:pt x="105" y="104"/>
                    </a:lnTo>
                    <a:lnTo>
                      <a:pt x="92" y="112"/>
                    </a:lnTo>
                    <a:lnTo>
                      <a:pt x="83" y="119"/>
                    </a:lnTo>
                    <a:lnTo>
                      <a:pt x="73" y="125"/>
                    </a:lnTo>
                    <a:lnTo>
                      <a:pt x="66" y="126"/>
                    </a:lnTo>
                    <a:lnTo>
                      <a:pt x="57" y="126"/>
                    </a:lnTo>
                    <a:lnTo>
                      <a:pt x="46" y="126"/>
                    </a:lnTo>
                    <a:lnTo>
                      <a:pt x="34" y="124"/>
                    </a:lnTo>
                    <a:lnTo>
                      <a:pt x="26" y="122"/>
                    </a:lnTo>
                    <a:lnTo>
                      <a:pt x="17" y="118"/>
                    </a:lnTo>
                    <a:lnTo>
                      <a:pt x="8" y="112"/>
                    </a:lnTo>
                    <a:lnTo>
                      <a:pt x="2" y="105"/>
                    </a:lnTo>
                    <a:lnTo>
                      <a:pt x="0" y="91"/>
                    </a:lnTo>
                    <a:lnTo>
                      <a:pt x="1" y="75"/>
                    </a:lnTo>
                    <a:lnTo>
                      <a:pt x="4" y="60"/>
                    </a:lnTo>
                    <a:lnTo>
                      <a:pt x="44" y="5"/>
                    </a:lnTo>
                    <a:lnTo>
                      <a:pt x="42" y="7"/>
                    </a:lnTo>
                    <a:close/>
                  </a:path>
                </a:pathLst>
              </a:custGeom>
              <a:solidFill>
                <a:srgbClr val="80FFFF"/>
              </a:solidFill>
              <a:ln w="0">
                <a:solidFill>
                  <a:srgbClr val="000000"/>
                </a:solidFill>
                <a:round/>
                <a:headEnd/>
                <a:tailEnd/>
              </a:ln>
            </p:spPr>
            <p:txBody>
              <a:bodyPr/>
              <a:lstStyle/>
              <a:p>
                <a:pPr eaLnBrk="0" hangingPunct="0"/>
                <a:endParaRPr lang="it-IT"/>
              </a:p>
            </p:txBody>
          </p:sp>
        </p:grpSp>
        <p:sp>
          <p:nvSpPr>
            <p:cNvPr id="82951" name="Freeform 607"/>
            <p:cNvSpPr>
              <a:spLocks/>
            </p:cNvSpPr>
            <p:nvPr/>
          </p:nvSpPr>
          <p:spPr bwMode="auto">
            <a:xfrm>
              <a:off x="3599" y="3825"/>
              <a:ext cx="71" cy="70"/>
            </a:xfrm>
            <a:custGeom>
              <a:avLst/>
              <a:gdLst>
                <a:gd name="T0" fmla="*/ 0 w 212"/>
                <a:gd name="T1" fmla="*/ 0 h 210"/>
                <a:gd name="T2" fmla="*/ 0 w 212"/>
                <a:gd name="T3" fmla="*/ 0 h 210"/>
                <a:gd name="T4" fmla="*/ 0 w 212"/>
                <a:gd name="T5" fmla="*/ 0 h 210"/>
                <a:gd name="T6" fmla="*/ 0 w 212"/>
                <a:gd name="T7" fmla="*/ 0 h 210"/>
                <a:gd name="T8" fmla="*/ 1 w 212"/>
                <a:gd name="T9" fmla="*/ 0 h 210"/>
                <a:gd name="T10" fmla="*/ 1 w 212"/>
                <a:gd name="T11" fmla="*/ 0 h 210"/>
                <a:gd name="T12" fmla="*/ 1 w 212"/>
                <a:gd name="T13" fmla="*/ 0 h 210"/>
                <a:gd name="T14" fmla="*/ 1 w 212"/>
                <a:gd name="T15" fmla="*/ 0 h 210"/>
                <a:gd name="T16" fmla="*/ 1 w 212"/>
                <a:gd name="T17" fmla="*/ 0 h 210"/>
                <a:gd name="T18" fmla="*/ 1 w 212"/>
                <a:gd name="T19" fmla="*/ 0 h 210"/>
                <a:gd name="T20" fmla="*/ 1 w 212"/>
                <a:gd name="T21" fmla="*/ 0 h 210"/>
                <a:gd name="T22" fmla="*/ 1 w 212"/>
                <a:gd name="T23" fmla="*/ 0 h 210"/>
                <a:gd name="T24" fmla="*/ 1 w 212"/>
                <a:gd name="T25" fmla="*/ 0 h 210"/>
                <a:gd name="T26" fmla="*/ 1 w 212"/>
                <a:gd name="T27" fmla="*/ 0 h 210"/>
                <a:gd name="T28" fmla="*/ 1 w 212"/>
                <a:gd name="T29" fmla="*/ 0 h 210"/>
                <a:gd name="T30" fmla="*/ 0 w 212"/>
                <a:gd name="T31" fmla="*/ 0 h 210"/>
                <a:gd name="T32" fmla="*/ 0 w 212"/>
                <a:gd name="T33" fmla="*/ 0 h 210"/>
                <a:gd name="T34" fmla="*/ 0 w 212"/>
                <a:gd name="T35" fmla="*/ 0 h 210"/>
                <a:gd name="T36" fmla="*/ 0 w 212"/>
                <a:gd name="T37" fmla="*/ 1 h 210"/>
                <a:gd name="T38" fmla="*/ 0 w 212"/>
                <a:gd name="T39" fmla="*/ 1 h 210"/>
                <a:gd name="T40" fmla="*/ 0 w 212"/>
                <a:gd name="T41" fmla="*/ 1 h 210"/>
                <a:gd name="T42" fmla="*/ 1 w 212"/>
                <a:gd name="T43" fmla="*/ 1 h 210"/>
                <a:gd name="T44" fmla="*/ 1 w 212"/>
                <a:gd name="T45" fmla="*/ 2 h 210"/>
                <a:gd name="T46" fmla="*/ 1 w 212"/>
                <a:gd name="T47" fmla="*/ 2 h 210"/>
                <a:gd name="T48" fmla="*/ 1 w 212"/>
                <a:gd name="T49" fmla="*/ 2 h 210"/>
                <a:gd name="T50" fmla="*/ 1 w 212"/>
                <a:gd name="T51" fmla="*/ 2 h 210"/>
                <a:gd name="T52" fmla="*/ 1 w 212"/>
                <a:gd name="T53" fmla="*/ 2 h 210"/>
                <a:gd name="T54" fmla="*/ 2 w 212"/>
                <a:gd name="T55" fmla="*/ 2 h 210"/>
                <a:gd name="T56" fmla="*/ 2 w 212"/>
                <a:gd name="T57" fmla="*/ 2 h 210"/>
                <a:gd name="T58" fmla="*/ 2 w 212"/>
                <a:gd name="T59" fmla="*/ 2 h 210"/>
                <a:gd name="T60" fmla="*/ 2 w 212"/>
                <a:gd name="T61" fmla="*/ 2 h 210"/>
                <a:gd name="T62" fmla="*/ 2 w 212"/>
                <a:gd name="T63" fmla="*/ 1 h 210"/>
                <a:gd name="T64" fmla="*/ 2 w 212"/>
                <a:gd name="T65" fmla="*/ 1 h 210"/>
                <a:gd name="T66" fmla="*/ 2 w 212"/>
                <a:gd name="T67" fmla="*/ 1 h 210"/>
                <a:gd name="T68" fmla="*/ 2 w 212"/>
                <a:gd name="T69" fmla="*/ 2 h 210"/>
                <a:gd name="T70" fmla="*/ 3 w 212"/>
                <a:gd name="T71" fmla="*/ 2 h 210"/>
                <a:gd name="T72" fmla="*/ 3 w 212"/>
                <a:gd name="T73" fmla="*/ 2 h 210"/>
                <a:gd name="T74" fmla="*/ 3 w 212"/>
                <a:gd name="T75" fmla="*/ 2 h 210"/>
                <a:gd name="T76" fmla="*/ 3 w 212"/>
                <a:gd name="T77" fmla="*/ 2 h 210"/>
                <a:gd name="T78" fmla="*/ 2 w 212"/>
                <a:gd name="T79" fmla="*/ 2 h 210"/>
                <a:gd name="T80" fmla="*/ 2 w 212"/>
                <a:gd name="T81" fmla="*/ 3 h 210"/>
                <a:gd name="T82" fmla="*/ 2 w 212"/>
                <a:gd name="T83" fmla="*/ 3 h 210"/>
                <a:gd name="T84" fmla="*/ 2 w 212"/>
                <a:gd name="T85" fmla="*/ 3 h 210"/>
                <a:gd name="T86" fmla="*/ 2 w 212"/>
                <a:gd name="T87" fmla="*/ 3 h 210"/>
                <a:gd name="T88" fmla="*/ 2 w 212"/>
                <a:gd name="T89" fmla="*/ 3 h 210"/>
                <a:gd name="T90" fmla="*/ 1 w 212"/>
                <a:gd name="T91" fmla="*/ 3 h 210"/>
                <a:gd name="T92" fmla="*/ 1 w 212"/>
                <a:gd name="T93" fmla="*/ 2 h 210"/>
                <a:gd name="T94" fmla="*/ 1 w 212"/>
                <a:gd name="T95" fmla="*/ 2 h 210"/>
                <a:gd name="T96" fmla="*/ 0 w 212"/>
                <a:gd name="T97" fmla="*/ 1 h 210"/>
                <a:gd name="T98" fmla="*/ 0 w 212"/>
                <a:gd name="T99" fmla="*/ 1 h 210"/>
                <a:gd name="T100" fmla="*/ 0 w 212"/>
                <a:gd name="T101" fmla="*/ 1 h 210"/>
                <a:gd name="T102" fmla="*/ 0 w 212"/>
                <a:gd name="T103" fmla="*/ 0 h 210"/>
                <a:gd name="T104" fmla="*/ 0 w 212"/>
                <a:gd name="T105" fmla="*/ 0 h 21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12"/>
                <a:gd name="T160" fmla="*/ 0 h 210"/>
                <a:gd name="T161" fmla="*/ 212 w 212"/>
                <a:gd name="T162" fmla="*/ 210 h 21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12" h="210">
                  <a:moveTo>
                    <a:pt x="6" y="20"/>
                  </a:moveTo>
                  <a:lnTo>
                    <a:pt x="12" y="13"/>
                  </a:lnTo>
                  <a:lnTo>
                    <a:pt x="22" y="7"/>
                  </a:lnTo>
                  <a:lnTo>
                    <a:pt x="35" y="2"/>
                  </a:lnTo>
                  <a:lnTo>
                    <a:pt x="54" y="0"/>
                  </a:lnTo>
                  <a:lnTo>
                    <a:pt x="72" y="0"/>
                  </a:lnTo>
                  <a:lnTo>
                    <a:pt x="95" y="5"/>
                  </a:lnTo>
                  <a:lnTo>
                    <a:pt x="102" y="8"/>
                  </a:lnTo>
                  <a:lnTo>
                    <a:pt x="105" y="13"/>
                  </a:lnTo>
                  <a:lnTo>
                    <a:pt x="108" y="26"/>
                  </a:lnTo>
                  <a:lnTo>
                    <a:pt x="108" y="31"/>
                  </a:lnTo>
                  <a:lnTo>
                    <a:pt x="88" y="23"/>
                  </a:lnTo>
                  <a:lnTo>
                    <a:pt x="72" y="21"/>
                  </a:lnTo>
                  <a:lnTo>
                    <a:pt x="48" y="22"/>
                  </a:lnTo>
                  <a:lnTo>
                    <a:pt x="39" y="25"/>
                  </a:lnTo>
                  <a:lnTo>
                    <a:pt x="28" y="29"/>
                  </a:lnTo>
                  <a:lnTo>
                    <a:pt x="21" y="38"/>
                  </a:lnTo>
                  <a:lnTo>
                    <a:pt x="15" y="58"/>
                  </a:lnTo>
                  <a:lnTo>
                    <a:pt x="19" y="69"/>
                  </a:lnTo>
                  <a:lnTo>
                    <a:pt x="23" y="82"/>
                  </a:lnTo>
                  <a:lnTo>
                    <a:pt x="49" y="113"/>
                  </a:lnTo>
                  <a:lnTo>
                    <a:pt x="61" y="124"/>
                  </a:lnTo>
                  <a:lnTo>
                    <a:pt x="73" y="131"/>
                  </a:lnTo>
                  <a:lnTo>
                    <a:pt x="82" y="135"/>
                  </a:lnTo>
                  <a:lnTo>
                    <a:pt x="94" y="138"/>
                  </a:lnTo>
                  <a:lnTo>
                    <a:pt x="108" y="138"/>
                  </a:lnTo>
                  <a:lnTo>
                    <a:pt x="124" y="137"/>
                  </a:lnTo>
                  <a:lnTo>
                    <a:pt x="141" y="132"/>
                  </a:lnTo>
                  <a:lnTo>
                    <a:pt x="146" y="128"/>
                  </a:lnTo>
                  <a:lnTo>
                    <a:pt x="151" y="122"/>
                  </a:lnTo>
                  <a:lnTo>
                    <a:pt x="154" y="112"/>
                  </a:lnTo>
                  <a:lnTo>
                    <a:pt x="154" y="102"/>
                  </a:lnTo>
                  <a:lnTo>
                    <a:pt x="175" y="118"/>
                  </a:lnTo>
                  <a:lnTo>
                    <a:pt x="194" y="138"/>
                  </a:lnTo>
                  <a:lnTo>
                    <a:pt x="207" y="154"/>
                  </a:lnTo>
                  <a:lnTo>
                    <a:pt x="212" y="167"/>
                  </a:lnTo>
                  <a:lnTo>
                    <a:pt x="212" y="177"/>
                  </a:lnTo>
                  <a:lnTo>
                    <a:pt x="207" y="188"/>
                  </a:lnTo>
                  <a:lnTo>
                    <a:pt x="200" y="199"/>
                  </a:lnTo>
                  <a:lnTo>
                    <a:pt x="191" y="206"/>
                  </a:lnTo>
                  <a:lnTo>
                    <a:pt x="179" y="209"/>
                  </a:lnTo>
                  <a:lnTo>
                    <a:pt x="166" y="210"/>
                  </a:lnTo>
                  <a:lnTo>
                    <a:pt x="154" y="210"/>
                  </a:lnTo>
                  <a:lnTo>
                    <a:pt x="138" y="206"/>
                  </a:lnTo>
                  <a:lnTo>
                    <a:pt x="120" y="203"/>
                  </a:lnTo>
                  <a:lnTo>
                    <a:pt x="103" y="196"/>
                  </a:lnTo>
                  <a:lnTo>
                    <a:pt x="86" y="185"/>
                  </a:lnTo>
                  <a:lnTo>
                    <a:pt x="15" y="121"/>
                  </a:lnTo>
                  <a:lnTo>
                    <a:pt x="3" y="101"/>
                  </a:lnTo>
                  <a:lnTo>
                    <a:pt x="0" y="51"/>
                  </a:lnTo>
                  <a:lnTo>
                    <a:pt x="2" y="33"/>
                  </a:lnTo>
                  <a:lnTo>
                    <a:pt x="6"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52" name="Freeform 608"/>
            <p:cNvSpPr>
              <a:spLocks/>
            </p:cNvSpPr>
            <p:nvPr/>
          </p:nvSpPr>
          <p:spPr bwMode="auto">
            <a:xfrm>
              <a:off x="3583" y="3627"/>
              <a:ext cx="55" cy="205"/>
            </a:xfrm>
            <a:custGeom>
              <a:avLst/>
              <a:gdLst>
                <a:gd name="T0" fmla="*/ 1 w 165"/>
                <a:gd name="T1" fmla="*/ 8 h 616"/>
                <a:gd name="T2" fmla="*/ 1 w 165"/>
                <a:gd name="T3" fmla="*/ 7 h 616"/>
                <a:gd name="T4" fmla="*/ 1 w 165"/>
                <a:gd name="T5" fmla="*/ 7 h 616"/>
                <a:gd name="T6" fmla="*/ 1 w 165"/>
                <a:gd name="T7" fmla="*/ 7 h 616"/>
                <a:gd name="T8" fmla="*/ 1 w 165"/>
                <a:gd name="T9" fmla="*/ 7 h 616"/>
                <a:gd name="T10" fmla="*/ 1 w 165"/>
                <a:gd name="T11" fmla="*/ 7 h 616"/>
                <a:gd name="T12" fmla="*/ 2 w 165"/>
                <a:gd name="T13" fmla="*/ 7 h 616"/>
                <a:gd name="T14" fmla="*/ 2 w 165"/>
                <a:gd name="T15" fmla="*/ 7 h 616"/>
                <a:gd name="T16" fmla="*/ 2 w 165"/>
                <a:gd name="T17" fmla="*/ 7 h 616"/>
                <a:gd name="T18" fmla="*/ 2 w 165"/>
                <a:gd name="T19" fmla="*/ 7 h 616"/>
                <a:gd name="T20" fmla="*/ 2 w 165"/>
                <a:gd name="T21" fmla="*/ 6 h 616"/>
                <a:gd name="T22" fmla="*/ 2 w 165"/>
                <a:gd name="T23" fmla="*/ 5 h 616"/>
                <a:gd name="T24" fmla="*/ 2 w 165"/>
                <a:gd name="T25" fmla="*/ 4 h 616"/>
                <a:gd name="T26" fmla="*/ 2 w 165"/>
                <a:gd name="T27" fmla="*/ 2 h 616"/>
                <a:gd name="T28" fmla="*/ 2 w 165"/>
                <a:gd name="T29" fmla="*/ 2 h 616"/>
                <a:gd name="T30" fmla="*/ 2 w 165"/>
                <a:gd name="T31" fmla="*/ 1 h 616"/>
                <a:gd name="T32" fmla="*/ 2 w 165"/>
                <a:gd name="T33" fmla="*/ 1 h 616"/>
                <a:gd name="T34" fmla="*/ 2 w 165"/>
                <a:gd name="T35" fmla="*/ 0 h 616"/>
                <a:gd name="T36" fmla="*/ 2 w 165"/>
                <a:gd name="T37" fmla="*/ 0 h 616"/>
                <a:gd name="T38" fmla="*/ 2 w 165"/>
                <a:gd name="T39" fmla="*/ 0 h 616"/>
                <a:gd name="T40" fmla="*/ 1 w 165"/>
                <a:gd name="T41" fmla="*/ 0 h 616"/>
                <a:gd name="T42" fmla="*/ 0 w 165"/>
                <a:gd name="T43" fmla="*/ 0 h 616"/>
                <a:gd name="T44" fmla="*/ 0 w 165"/>
                <a:gd name="T45" fmla="*/ 0 h 616"/>
                <a:gd name="T46" fmla="*/ 0 w 165"/>
                <a:gd name="T47" fmla="*/ 1 h 616"/>
                <a:gd name="T48" fmla="*/ 0 w 165"/>
                <a:gd name="T49" fmla="*/ 1 h 616"/>
                <a:gd name="T50" fmla="*/ 0 w 165"/>
                <a:gd name="T51" fmla="*/ 1 h 616"/>
                <a:gd name="T52" fmla="*/ 0 w 165"/>
                <a:gd name="T53" fmla="*/ 2 h 616"/>
                <a:gd name="T54" fmla="*/ 0 w 165"/>
                <a:gd name="T55" fmla="*/ 2 h 616"/>
                <a:gd name="T56" fmla="*/ 0 w 165"/>
                <a:gd name="T57" fmla="*/ 3 h 616"/>
                <a:gd name="T58" fmla="*/ 0 w 165"/>
                <a:gd name="T59" fmla="*/ 3 h 616"/>
                <a:gd name="T60" fmla="*/ 0 w 165"/>
                <a:gd name="T61" fmla="*/ 4 h 616"/>
                <a:gd name="T62" fmla="*/ 0 w 165"/>
                <a:gd name="T63" fmla="*/ 5 h 616"/>
                <a:gd name="T64" fmla="*/ 0 w 165"/>
                <a:gd name="T65" fmla="*/ 5 h 616"/>
                <a:gd name="T66" fmla="*/ 0 w 165"/>
                <a:gd name="T67" fmla="*/ 6 h 616"/>
                <a:gd name="T68" fmla="*/ 1 w 165"/>
                <a:gd name="T69" fmla="*/ 6 h 616"/>
                <a:gd name="T70" fmla="*/ 1 w 165"/>
                <a:gd name="T71" fmla="*/ 7 h 616"/>
                <a:gd name="T72" fmla="*/ 1 w 165"/>
                <a:gd name="T73" fmla="*/ 7 h 616"/>
                <a:gd name="T74" fmla="*/ 1 w 165"/>
                <a:gd name="T75" fmla="*/ 7 h 616"/>
                <a:gd name="T76" fmla="*/ 1 w 165"/>
                <a:gd name="T77" fmla="*/ 7 h 616"/>
                <a:gd name="T78" fmla="*/ 1 w 165"/>
                <a:gd name="T79" fmla="*/ 8 h 6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65"/>
                <a:gd name="T121" fmla="*/ 0 h 616"/>
                <a:gd name="T122" fmla="*/ 165 w 165"/>
                <a:gd name="T123" fmla="*/ 616 h 6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65" h="616">
                  <a:moveTo>
                    <a:pt x="51" y="616"/>
                  </a:moveTo>
                  <a:lnTo>
                    <a:pt x="57" y="606"/>
                  </a:lnTo>
                  <a:lnTo>
                    <a:pt x="68" y="600"/>
                  </a:lnTo>
                  <a:lnTo>
                    <a:pt x="81" y="595"/>
                  </a:lnTo>
                  <a:lnTo>
                    <a:pt x="99" y="593"/>
                  </a:lnTo>
                  <a:lnTo>
                    <a:pt x="117" y="593"/>
                  </a:lnTo>
                  <a:lnTo>
                    <a:pt x="140" y="597"/>
                  </a:lnTo>
                  <a:lnTo>
                    <a:pt x="149" y="602"/>
                  </a:lnTo>
                  <a:lnTo>
                    <a:pt x="149" y="601"/>
                  </a:lnTo>
                  <a:lnTo>
                    <a:pt x="146" y="555"/>
                  </a:lnTo>
                  <a:lnTo>
                    <a:pt x="149" y="480"/>
                  </a:lnTo>
                  <a:lnTo>
                    <a:pt x="156" y="393"/>
                  </a:lnTo>
                  <a:lnTo>
                    <a:pt x="159" y="286"/>
                  </a:lnTo>
                  <a:lnTo>
                    <a:pt x="155" y="190"/>
                  </a:lnTo>
                  <a:lnTo>
                    <a:pt x="159" y="134"/>
                  </a:lnTo>
                  <a:lnTo>
                    <a:pt x="162" y="102"/>
                  </a:lnTo>
                  <a:lnTo>
                    <a:pt x="165" y="66"/>
                  </a:lnTo>
                  <a:lnTo>
                    <a:pt x="163" y="33"/>
                  </a:lnTo>
                  <a:lnTo>
                    <a:pt x="159" y="0"/>
                  </a:lnTo>
                  <a:lnTo>
                    <a:pt x="130" y="2"/>
                  </a:lnTo>
                  <a:lnTo>
                    <a:pt x="49" y="7"/>
                  </a:lnTo>
                  <a:lnTo>
                    <a:pt x="1" y="7"/>
                  </a:lnTo>
                  <a:lnTo>
                    <a:pt x="2" y="7"/>
                  </a:lnTo>
                  <a:lnTo>
                    <a:pt x="0" y="41"/>
                  </a:lnTo>
                  <a:lnTo>
                    <a:pt x="0" y="68"/>
                  </a:lnTo>
                  <a:lnTo>
                    <a:pt x="3" y="114"/>
                  </a:lnTo>
                  <a:lnTo>
                    <a:pt x="11" y="155"/>
                  </a:lnTo>
                  <a:lnTo>
                    <a:pt x="13" y="190"/>
                  </a:lnTo>
                  <a:lnTo>
                    <a:pt x="11" y="233"/>
                  </a:lnTo>
                  <a:lnTo>
                    <a:pt x="8" y="276"/>
                  </a:lnTo>
                  <a:lnTo>
                    <a:pt x="6" y="329"/>
                  </a:lnTo>
                  <a:lnTo>
                    <a:pt x="11" y="373"/>
                  </a:lnTo>
                  <a:lnTo>
                    <a:pt x="20" y="415"/>
                  </a:lnTo>
                  <a:lnTo>
                    <a:pt x="28" y="448"/>
                  </a:lnTo>
                  <a:lnTo>
                    <a:pt x="46" y="501"/>
                  </a:lnTo>
                  <a:lnTo>
                    <a:pt x="50" y="533"/>
                  </a:lnTo>
                  <a:lnTo>
                    <a:pt x="55" y="564"/>
                  </a:lnTo>
                  <a:lnTo>
                    <a:pt x="55" y="596"/>
                  </a:lnTo>
                  <a:lnTo>
                    <a:pt x="55" y="607"/>
                  </a:lnTo>
                  <a:lnTo>
                    <a:pt x="51" y="616"/>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53" name="Freeform 609"/>
            <p:cNvSpPr>
              <a:spLocks/>
            </p:cNvSpPr>
            <p:nvPr/>
          </p:nvSpPr>
          <p:spPr bwMode="auto">
            <a:xfrm>
              <a:off x="3643" y="3256"/>
              <a:ext cx="31" cy="184"/>
            </a:xfrm>
            <a:custGeom>
              <a:avLst/>
              <a:gdLst>
                <a:gd name="T0" fmla="*/ 0 w 93"/>
                <a:gd name="T1" fmla="*/ 7 h 550"/>
                <a:gd name="T2" fmla="*/ 0 w 93"/>
                <a:gd name="T3" fmla="*/ 0 h 550"/>
                <a:gd name="T4" fmla="*/ 0 w 93"/>
                <a:gd name="T5" fmla="*/ 0 h 550"/>
                <a:gd name="T6" fmla="*/ 0 w 93"/>
                <a:gd name="T7" fmla="*/ 0 h 550"/>
                <a:gd name="T8" fmla="*/ 0 w 93"/>
                <a:gd name="T9" fmla="*/ 0 h 550"/>
                <a:gd name="T10" fmla="*/ 0 w 93"/>
                <a:gd name="T11" fmla="*/ 0 h 550"/>
                <a:gd name="T12" fmla="*/ 0 w 93"/>
                <a:gd name="T13" fmla="*/ 0 h 550"/>
                <a:gd name="T14" fmla="*/ 0 w 93"/>
                <a:gd name="T15" fmla="*/ 0 h 550"/>
                <a:gd name="T16" fmla="*/ 1 w 93"/>
                <a:gd name="T17" fmla="*/ 0 h 550"/>
                <a:gd name="T18" fmla="*/ 1 w 93"/>
                <a:gd name="T19" fmla="*/ 0 h 550"/>
                <a:gd name="T20" fmla="*/ 1 w 93"/>
                <a:gd name="T21" fmla="*/ 0 h 550"/>
                <a:gd name="T22" fmla="*/ 1 w 93"/>
                <a:gd name="T23" fmla="*/ 0 h 550"/>
                <a:gd name="T24" fmla="*/ 1 w 93"/>
                <a:gd name="T25" fmla="*/ 0 h 550"/>
                <a:gd name="T26" fmla="*/ 0 w 93"/>
                <a:gd name="T27" fmla="*/ 1 h 550"/>
                <a:gd name="T28" fmla="*/ 0 w 93"/>
                <a:gd name="T29" fmla="*/ 1 h 550"/>
                <a:gd name="T30" fmla="*/ 0 w 93"/>
                <a:gd name="T31" fmla="*/ 1 h 550"/>
                <a:gd name="T32" fmla="*/ 0 w 93"/>
                <a:gd name="T33" fmla="*/ 1 h 550"/>
                <a:gd name="T34" fmla="*/ 0 w 93"/>
                <a:gd name="T35" fmla="*/ 1 h 550"/>
                <a:gd name="T36" fmla="*/ 0 w 93"/>
                <a:gd name="T37" fmla="*/ 1 h 550"/>
                <a:gd name="T38" fmla="*/ 0 w 93"/>
                <a:gd name="T39" fmla="*/ 1 h 550"/>
                <a:gd name="T40" fmla="*/ 0 w 93"/>
                <a:gd name="T41" fmla="*/ 2 h 550"/>
                <a:gd name="T42" fmla="*/ 0 w 93"/>
                <a:gd name="T43" fmla="*/ 2 h 550"/>
                <a:gd name="T44" fmla="*/ 1 w 93"/>
                <a:gd name="T45" fmla="*/ 1 h 550"/>
                <a:gd name="T46" fmla="*/ 1 w 93"/>
                <a:gd name="T47" fmla="*/ 1 h 550"/>
                <a:gd name="T48" fmla="*/ 1 w 93"/>
                <a:gd name="T49" fmla="*/ 1 h 550"/>
                <a:gd name="T50" fmla="*/ 1 w 93"/>
                <a:gd name="T51" fmla="*/ 1 h 550"/>
                <a:gd name="T52" fmla="*/ 1 w 93"/>
                <a:gd name="T53" fmla="*/ 1 h 550"/>
                <a:gd name="T54" fmla="*/ 1 w 93"/>
                <a:gd name="T55" fmla="*/ 1 h 550"/>
                <a:gd name="T56" fmla="*/ 1 w 93"/>
                <a:gd name="T57" fmla="*/ 2 h 550"/>
                <a:gd name="T58" fmla="*/ 1 w 93"/>
                <a:gd name="T59" fmla="*/ 2 h 550"/>
                <a:gd name="T60" fmla="*/ 1 w 93"/>
                <a:gd name="T61" fmla="*/ 2 h 550"/>
                <a:gd name="T62" fmla="*/ 1 w 93"/>
                <a:gd name="T63" fmla="*/ 2 h 550"/>
                <a:gd name="T64" fmla="*/ 1 w 93"/>
                <a:gd name="T65" fmla="*/ 2 h 550"/>
                <a:gd name="T66" fmla="*/ 1 w 93"/>
                <a:gd name="T67" fmla="*/ 2 h 550"/>
                <a:gd name="T68" fmla="*/ 1 w 93"/>
                <a:gd name="T69" fmla="*/ 4 h 550"/>
                <a:gd name="T70" fmla="*/ 1 w 93"/>
                <a:gd name="T71" fmla="*/ 5 h 550"/>
                <a:gd name="T72" fmla="*/ 1 w 93"/>
                <a:gd name="T73" fmla="*/ 5 h 550"/>
                <a:gd name="T74" fmla="*/ 1 w 93"/>
                <a:gd name="T75" fmla="*/ 6 h 550"/>
                <a:gd name="T76" fmla="*/ 1 w 93"/>
                <a:gd name="T77" fmla="*/ 6 h 550"/>
                <a:gd name="T78" fmla="*/ 1 w 93"/>
                <a:gd name="T79" fmla="*/ 6 h 550"/>
                <a:gd name="T80" fmla="*/ 1 w 93"/>
                <a:gd name="T81" fmla="*/ 7 h 550"/>
                <a:gd name="T82" fmla="*/ 0 w 93"/>
                <a:gd name="T83" fmla="*/ 7 h 55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93"/>
                <a:gd name="T127" fmla="*/ 0 h 550"/>
                <a:gd name="T128" fmla="*/ 93 w 93"/>
                <a:gd name="T129" fmla="*/ 550 h 55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93" h="550">
                  <a:moveTo>
                    <a:pt x="33" y="550"/>
                  </a:moveTo>
                  <a:lnTo>
                    <a:pt x="0" y="21"/>
                  </a:lnTo>
                  <a:lnTo>
                    <a:pt x="4" y="24"/>
                  </a:lnTo>
                  <a:lnTo>
                    <a:pt x="11" y="25"/>
                  </a:lnTo>
                  <a:lnTo>
                    <a:pt x="17" y="24"/>
                  </a:lnTo>
                  <a:lnTo>
                    <a:pt x="21" y="21"/>
                  </a:lnTo>
                  <a:lnTo>
                    <a:pt x="29" y="10"/>
                  </a:lnTo>
                  <a:lnTo>
                    <a:pt x="35" y="0"/>
                  </a:lnTo>
                  <a:lnTo>
                    <a:pt x="43" y="5"/>
                  </a:lnTo>
                  <a:lnTo>
                    <a:pt x="49" y="11"/>
                  </a:lnTo>
                  <a:lnTo>
                    <a:pt x="54" y="21"/>
                  </a:lnTo>
                  <a:lnTo>
                    <a:pt x="59" y="32"/>
                  </a:lnTo>
                  <a:lnTo>
                    <a:pt x="49" y="37"/>
                  </a:lnTo>
                  <a:lnTo>
                    <a:pt x="40" y="46"/>
                  </a:lnTo>
                  <a:lnTo>
                    <a:pt x="33" y="54"/>
                  </a:lnTo>
                  <a:lnTo>
                    <a:pt x="26" y="65"/>
                  </a:lnTo>
                  <a:lnTo>
                    <a:pt x="21" y="80"/>
                  </a:lnTo>
                  <a:lnTo>
                    <a:pt x="20" y="92"/>
                  </a:lnTo>
                  <a:lnTo>
                    <a:pt x="21" y="106"/>
                  </a:lnTo>
                  <a:lnTo>
                    <a:pt x="26" y="117"/>
                  </a:lnTo>
                  <a:lnTo>
                    <a:pt x="30" y="122"/>
                  </a:lnTo>
                  <a:lnTo>
                    <a:pt x="38" y="122"/>
                  </a:lnTo>
                  <a:lnTo>
                    <a:pt x="46" y="118"/>
                  </a:lnTo>
                  <a:lnTo>
                    <a:pt x="53" y="115"/>
                  </a:lnTo>
                  <a:lnTo>
                    <a:pt x="59" y="108"/>
                  </a:lnTo>
                  <a:lnTo>
                    <a:pt x="69" y="98"/>
                  </a:lnTo>
                  <a:lnTo>
                    <a:pt x="60" y="106"/>
                  </a:lnTo>
                  <a:lnTo>
                    <a:pt x="57" y="117"/>
                  </a:lnTo>
                  <a:lnTo>
                    <a:pt x="57" y="129"/>
                  </a:lnTo>
                  <a:lnTo>
                    <a:pt x="60" y="144"/>
                  </a:lnTo>
                  <a:lnTo>
                    <a:pt x="66" y="150"/>
                  </a:lnTo>
                  <a:lnTo>
                    <a:pt x="73" y="151"/>
                  </a:lnTo>
                  <a:lnTo>
                    <a:pt x="79" y="150"/>
                  </a:lnTo>
                  <a:lnTo>
                    <a:pt x="81" y="151"/>
                  </a:lnTo>
                  <a:lnTo>
                    <a:pt x="93" y="323"/>
                  </a:lnTo>
                  <a:lnTo>
                    <a:pt x="90" y="420"/>
                  </a:lnTo>
                  <a:lnTo>
                    <a:pt x="86" y="440"/>
                  </a:lnTo>
                  <a:lnTo>
                    <a:pt x="81" y="462"/>
                  </a:lnTo>
                  <a:lnTo>
                    <a:pt x="71" y="488"/>
                  </a:lnTo>
                  <a:lnTo>
                    <a:pt x="59" y="517"/>
                  </a:lnTo>
                  <a:lnTo>
                    <a:pt x="47" y="534"/>
                  </a:lnTo>
                  <a:lnTo>
                    <a:pt x="33" y="550"/>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54" name="Freeform 610"/>
            <p:cNvSpPr>
              <a:spLocks/>
            </p:cNvSpPr>
            <p:nvPr/>
          </p:nvSpPr>
          <p:spPr bwMode="auto">
            <a:xfrm>
              <a:off x="3480" y="3234"/>
              <a:ext cx="31" cy="200"/>
            </a:xfrm>
            <a:custGeom>
              <a:avLst/>
              <a:gdLst>
                <a:gd name="T0" fmla="*/ 0 w 93"/>
                <a:gd name="T1" fmla="*/ 7 h 599"/>
                <a:gd name="T2" fmla="*/ 1 w 93"/>
                <a:gd name="T3" fmla="*/ 4 h 599"/>
                <a:gd name="T4" fmla="*/ 1 w 93"/>
                <a:gd name="T5" fmla="*/ 1 h 599"/>
                <a:gd name="T6" fmla="*/ 1 w 93"/>
                <a:gd name="T7" fmla="*/ 0 h 599"/>
                <a:gd name="T8" fmla="*/ 1 w 93"/>
                <a:gd name="T9" fmla="*/ 0 h 599"/>
                <a:gd name="T10" fmla="*/ 1 w 93"/>
                <a:gd name="T11" fmla="*/ 0 h 599"/>
                <a:gd name="T12" fmla="*/ 1 w 93"/>
                <a:gd name="T13" fmla="*/ 0 h 599"/>
                <a:gd name="T14" fmla="*/ 0 w 93"/>
                <a:gd name="T15" fmla="*/ 0 h 599"/>
                <a:gd name="T16" fmla="*/ 0 w 93"/>
                <a:gd name="T17" fmla="*/ 1 h 599"/>
                <a:gd name="T18" fmla="*/ 0 w 93"/>
                <a:gd name="T19" fmla="*/ 1 h 599"/>
                <a:gd name="T20" fmla="*/ 0 w 93"/>
                <a:gd name="T21" fmla="*/ 1 h 599"/>
                <a:gd name="T22" fmla="*/ 0 w 93"/>
                <a:gd name="T23" fmla="*/ 1 h 599"/>
                <a:gd name="T24" fmla="*/ 0 w 93"/>
                <a:gd name="T25" fmla="*/ 1 h 599"/>
                <a:gd name="T26" fmla="*/ 0 w 93"/>
                <a:gd name="T27" fmla="*/ 2 h 599"/>
                <a:gd name="T28" fmla="*/ 0 w 93"/>
                <a:gd name="T29" fmla="*/ 3 h 599"/>
                <a:gd name="T30" fmla="*/ 0 w 93"/>
                <a:gd name="T31" fmla="*/ 5 h 599"/>
                <a:gd name="T32" fmla="*/ 0 w 93"/>
                <a:gd name="T33" fmla="*/ 6 h 599"/>
                <a:gd name="T34" fmla="*/ 0 w 93"/>
                <a:gd name="T35" fmla="*/ 6 h 599"/>
                <a:gd name="T36" fmla="*/ 0 w 93"/>
                <a:gd name="T37" fmla="*/ 6 h 599"/>
                <a:gd name="T38" fmla="*/ 0 w 93"/>
                <a:gd name="T39" fmla="*/ 7 h 599"/>
                <a:gd name="T40" fmla="*/ 0 w 93"/>
                <a:gd name="T41" fmla="*/ 7 h 599"/>
                <a:gd name="T42" fmla="*/ 0 w 93"/>
                <a:gd name="T43" fmla="*/ 7 h 599"/>
                <a:gd name="T44" fmla="*/ 0 w 93"/>
                <a:gd name="T45" fmla="*/ 7 h 599"/>
                <a:gd name="T46" fmla="*/ 0 w 93"/>
                <a:gd name="T47" fmla="*/ 7 h 599"/>
                <a:gd name="T48" fmla="*/ 0 w 93"/>
                <a:gd name="T49" fmla="*/ 7 h 59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93"/>
                <a:gd name="T76" fmla="*/ 0 h 599"/>
                <a:gd name="T77" fmla="*/ 93 w 93"/>
                <a:gd name="T78" fmla="*/ 599 h 59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93" h="599">
                  <a:moveTo>
                    <a:pt x="31" y="594"/>
                  </a:moveTo>
                  <a:lnTo>
                    <a:pt x="69" y="337"/>
                  </a:lnTo>
                  <a:lnTo>
                    <a:pt x="89" y="110"/>
                  </a:lnTo>
                  <a:lnTo>
                    <a:pt x="93" y="1"/>
                  </a:lnTo>
                  <a:lnTo>
                    <a:pt x="93" y="0"/>
                  </a:lnTo>
                  <a:lnTo>
                    <a:pt x="60" y="15"/>
                  </a:lnTo>
                  <a:lnTo>
                    <a:pt x="46" y="25"/>
                  </a:lnTo>
                  <a:lnTo>
                    <a:pt x="34" y="34"/>
                  </a:lnTo>
                  <a:lnTo>
                    <a:pt x="23" y="46"/>
                  </a:lnTo>
                  <a:lnTo>
                    <a:pt x="16" y="57"/>
                  </a:lnTo>
                  <a:lnTo>
                    <a:pt x="13" y="67"/>
                  </a:lnTo>
                  <a:lnTo>
                    <a:pt x="6" y="90"/>
                  </a:lnTo>
                  <a:lnTo>
                    <a:pt x="3" y="111"/>
                  </a:lnTo>
                  <a:lnTo>
                    <a:pt x="0" y="176"/>
                  </a:lnTo>
                  <a:lnTo>
                    <a:pt x="0" y="250"/>
                  </a:lnTo>
                  <a:lnTo>
                    <a:pt x="0" y="422"/>
                  </a:lnTo>
                  <a:lnTo>
                    <a:pt x="3" y="454"/>
                  </a:lnTo>
                  <a:lnTo>
                    <a:pt x="3" y="494"/>
                  </a:lnTo>
                  <a:lnTo>
                    <a:pt x="6" y="514"/>
                  </a:lnTo>
                  <a:lnTo>
                    <a:pt x="9" y="540"/>
                  </a:lnTo>
                  <a:lnTo>
                    <a:pt x="10" y="552"/>
                  </a:lnTo>
                  <a:lnTo>
                    <a:pt x="14" y="565"/>
                  </a:lnTo>
                  <a:lnTo>
                    <a:pt x="20" y="582"/>
                  </a:lnTo>
                  <a:lnTo>
                    <a:pt x="29" y="599"/>
                  </a:lnTo>
                  <a:lnTo>
                    <a:pt x="31" y="594"/>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55" name="Freeform 611"/>
            <p:cNvSpPr>
              <a:spLocks/>
            </p:cNvSpPr>
            <p:nvPr/>
          </p:nvSpPr>
          <p:spPr bwMode="auto">
            <a:xfrm>
              <a:off x="3600" y="3213"/>
              <a:ext cx="81" cy="94"/>
            </a:xfrm>
            <a:custGeom>
              <a:avLst/>
              <a:gdLst>
                <a:gd name="T0" fmla="*/ 1 w 243"/>
                <a:gd name="T1" fmla="*/ 1 h 280"/>
                <a:gd name="T2" fmla="*/ 1 w 243"/>
                <a:gd name="T3" fmla="*/ 1 h 280"/>
                <a:gd name="T4" fmla="*/ 1 w 243"/>
                <a:gd name="T5" fmla="*/ 2 h 280"/>
                <a:gd name="T6" fmla="*/ 2 w 243"/>
                <a:gd name="T7" fmla="*/ 2 h 280"/>
                <a:gd name="T8" fmla="*/ 2 w 243"/>
                <a:gd name="T9" fmla="*/ 2 h 280"/>
                <a:gd name="T10" fmla="*/ 2 w 243"/>
                <a:gd name="T11" fmla="*/ 2 h 280"/>
                <a:gd name="T12" fmla="*/ 2 w 243"/>
                <a:gd name="T13" fmla="*/ 2 h 280"/>
                <a:gd name="T14" fmla="*/ 2 w 243"/>
                <a:gd name="T15" fmla="*/ 2 h 280"/>
                <a:gd name="T16" fmla="*/ 2 w 243"/>
                <a:gd name="T17" fmla="*/ 2 h 280"/>
                <a:gd name="T18" fmla="*/ 2 w 243"/>
                <a:gd name="T19" fmla="*/ 2 h 280"/>
                <a:gd name="T20" fmla="*/ 2 w 243"/>
                <a:gd name="T21" fmla="*/ 3 h 280"/>
                <a:gd name="T22" fmla="*/ 2 w 243"/>
                <a:gd name="T23" fmla="*/ 3 h 280"/>
                <a:gd name="T24" fmla="*/ 2 w 243"/>
                <a:gd name="T25" fmla="*/ 3 h 280"/>
                <a:gd name="T26" fmla="*/ 2 w 243"/>
                <a:gd name="T27" fmla="*/ 3 h 280"/>
                <a:gd name="T28" fmla="*/ 2 w 243"/>
                <a:gd name="T29" fmla="*/ 3 h 280"/>
                <a:gd name="T30" fmla="*/ 2 w 243"/>
                <a:gd name="T31" fmla="*/ 3 h 280"/>
                <a:gd name="T32" fmla="*/ 2 w 243"/>
                <a:gd name="T33" fmla="*/ 3 h 280"/>
                <a:gd name="T34" fmla="*/ 2 w 243"/>
                <a:gd name="T35" fmla="*/ 4 h 280"/>
                <a:gd name="T36" fmla="*/ 3 w 243"/>
                <a:gd name="T37" fmla="*/ 4 h 280"/>
                <a:gd name="T38" fmla="*/ 3 w 243"/>
                <a:gd name="T39" fmla="*/ 3 h 280"/>
                <a:gd name="T40" fmla="*/ 3 w 243"/>
                <a:gd name="T41" fmla="*/ 3 h 280"/>
                <a:gd name="T42" fmla="*/ 3 w 243"/>
                <a:gd name="T43" fmla="*/ 3 h 280"/>
                <a:gd name="T44" fmla="*/ 3 w 243"/>
                <a:gd name="T45" fmla="*/ 3 h 280"/>
                <a:gd name="T46" fmla="*/ 3 w 243"/>
                <a:gd name="T47" fmla="*/ 2 h 280"/>
                <a:gd name="T48" fmla="*/ 3 w 243"/>
                <a:gd name="T49" fmla="*/ 2 h 280"/>
                <a:gd name="T50" fmla="*/ 3 w 243"/>
                <a:gd name="T51" fmla="*/ 2 h 280"/>
                <a:gd name="T52" fmla="*/ 2 w 243"/>
                <a:gd name="T53" fmla="*/ 1 h 280"/>
                <a:gd name="T54" fmla="*/ 2 w 243"/>
                <a:gd name="T55" fmla="*/ 0 h 280"/>
                <a:gd name="T56" fmla="*/ 1 w 243"/>
                <a:gd name="T57" fmla="*/ 0 h 280"/>
                <a:gd name="T58" fmla="*/ 1 w 243"/>
                <a:gd name="T59" fmla="*/ 0 h 280"/>
                <a:gd name="T60" fmla="*/ 0 w 243"/>
                <a:gd name="T61" fmla="*/ 0 h 280"/>
                <a:gd name="T62" fmla="*/ 0 w 243"/>
                <a:gd name="T63" fmla="*/ 0 h 28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243"/>
                <a:gd name="T97" fmla="*/ 0 h 280"/>
                <a:gd name="T98" fmla="*/ 243 w 243"/>
                <a:gd name="T99" fmla="*/ 280 h 28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243" h="280">
                  <a:moveTo>
                    <a:pt x="0" y="20"/>
                  </a:moveTo>
                  <a:lnTo>
                    <a:pt x="95" y="66"/>
                  </a:lnTo>
                  <a:lnTo>
                    <a:pt x="95" y="76"/>
                  </a:lnTo>
                  <a:lnTo>
                    <a:pt x="98" y="97"/>
                  </a:lnTo>
                  <a:lnTo>
                    <a:pt x="106" y="119"/>
                  </a:lnTo>
                  <a:lnTo>
                    <a:pt x="115" y="136"/>
                  </a:lnTo>
                  <a:lnTo>
                    <a:pt x="130" y="152"/>
                  </a:lnTo>
                  <a:lnTo>
                    <a:pt x="133" y="153"/>
                  </a:lnTo>
                  <a:lnTo>
                    <a:pt x="139" y="154"/>
                  </a:lnTo>
                  <a:lnTo>
                    <a:pt x="146" y="153"/>
                  </a:lnTo>
                  <a:lnTo>
                    <a:pt x="150" y="150"/>
                  </a:lnTo>
                  <a:lnTo>
                    <a:pt x="158" y="139"/>
                  </a:lnTo>
                  <a:lnTo>
                    <a:pt x="164" y="130"/>
                  </a:lnTo>
                  <a:lnTo>
                    <a:pt x="172" y="134"/>
                  </a:lnTo>
                  <a:lnTo>
                    <a:pt x="178" y="140"/>
                  </a:lnTo>
                  <a:lnTo>
                    <a:pt x="183" y="150"/>
                  </a:lnTo>
                  <a:lnTo>
                    <a:pt x="188" y="162"/>
                  </a:lnTo>
                  <a:lnTo>
                    <a:pt x="178" y="166"/>
                  </a:lnTo>
                  <a:lnTo>
                    <a:pt x="169" y="175"/>
                  </a:lnTo>
                  <a:lnTo>
                    <a:pt x="161" y="183"/>
                  </a:lnTo>
                  <a:lnTo>
                    <a:pt x="155" y="194"/>
                  </a:lnTo>
                  <a:lnTo>
                    <a:pt x="150" y="209"/>
                  </a:lnTo>
                  <a:lnTo>
                    <a:pt x="149" y="222"/>
                  </a:lnTo>
                  <a:lnTo>
                    <a:pt x="150" y="235"/>
                  </a:lnTo>
                  <a:lnTo>
                    <a:pt x="155" y="246"/>
                  </a:lnTo>
                  <a:lnTo>
                    <a:pt x="159" y="251"/>
                  </a:lnTo>
                  <a:lnTo>
                    <a:pt x="166" y="251"/>
                  </a:lnTo>
                  <a:lnTo>
                    <a:pt x="175" y="248"/>
                  </a:lnTo>
                  <a:lnTo>
                    <a:pt x="182" y="244"/>
                  </a:lnTo>
                  <a:lnTo>
                    <a:pt x="188" y="238"/>
                  </a:lnTo>
                  <a:lnTo>
                    <a:pt x="198" y="227"/>
                  </a:lnTo>
                  <a:lnTo>
                    <a:pt x="189" y="235"/>
                  </a:lnTo>
                  <a:lnTo>
                    <a:pt x="187" y="247"/>
                  </a:lnTo>
                  <a:lnTo>
                    <a:pt x="187" y="258"/>
                  </a:lnTo>
                  <a:lnTo>
                    <a:pt x="189" y="273"/>
                  </a:lnTo>
                  <a:lnTo>
                    <a:pt x="195" y="279"/>
                  </a:lnTo>
                  <a:lnTo>
                    <a:pt x="202" y="280"/>
                  </a:lnTo>
                  <a:lnTo>
                    <a:pt x="208" y="279"/>
                  </a:lnTo>
                  <a:lnTo>
                    <a:pt x="220" y="270"/>
                  </a:lnTo>
                  <a:lnTo>
                    <a:pt x="228" y="259"/>
                  </a:lnTo>
                  <a:lnTo>
                    <a:pt x="235" y="250"/>
                  </a:lnTo>
                  <a:lnTo>
                    <a:pt x="242" y="233"/>
                  </a:lnTo>
                  <a:lnTo>
                    <a:pt x="243" y="220"/>
                  </a:lnTo>
                  <a:lnTo>
                    <a:pt x="242" y="207"/>
                  </a:lnTo>
                  <a:lnTo>
                    <a:pt x="238" y="196"/>
                  </a:lnTo>
                  <a:lnTo>
                    <a:pt x="230" y="207"/>
                  </a:lnTo>
                  <a:lnTo>
                    <a:pt x="238" y="195"/>
                  </a:lnTo>
                  <a:lnTo>
                    <a:pt x="242" y="183"/>
                  </a:lnTo>
                  <a:lnTo>
                    <a:pt x="243" y="173"/>
                  </a:lnTo>
                  <a:lnTo>
                    <a:pt x="243" y="161"/>
                  </a:lnTo>
                  <a:lnTo>
                    <a:pt x="238" y="146"/>
                  </a:lnTo>
                  <a:lnTo>
                    <a:pt x="231" y="129"/>
                  </a:lnTo>
                  <a:lnTo>
                    <a:pt x="214" y="102"/>
                  </a:lnTo>
                  <a:lnTo>
                    <a:pt x="198" y="83"/>
                  </a:lnTo>
                  <a:lnTo>
                    <a:pt x="183" y="67"/>
                  </a:lnTo>
                  <a:lnTo>
                    <a:pt x="141" y="33"/>
                  </a:lnTo>
                  <a:lnTo>
                    <a:pt x="93" y="1"/>
                  </a:lnTo>
                  <a:lnTo>
                    <a:pt x="91" y="0"/>
                  </a:lnTo>
                  <a:lnTo>
                    <a:pt x="82" y="7"/>
                  </a:lnTo>
                  <a:lnTo>
                    <a:pt x="70" y="10"/>
                  </a:lnTo>
                  <a:lnTo>
                    <a:pt x="46" y="13"/>
                  </a:lnTo>
                  <a:lnTo>
                    <a:pt x="24" y="10"/>
                  </a:lnTo>
                  <a:lnTo>
                    <a:pt x="11" y="7"/>
                  </a:lnTo>
                  <a:lnTo>
                    <a:pt x="0" y="3"/>
                  </a:lnTo>
                  <a:lnTo>
                    <a:pt x="0" y="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56" name="Freeform 612"/>
            <p:cNvSpPr>
              <a:spLocks/>
            </p:cNvSpPr>
            <p:nvPr/>
          </p:nvSpPr>
          <p:spPr bwMode="auto">
            <a:xfrm>
              <a:off x="3547" y="3210"/>
              <a:ext cx="53" cy="39"/>
            </a:xfrm>
            <a:custGeom>
              <a:avLst/>
              <a:gdLst>
                <a:gd name="T0" fmla="*/ 0 w 160"/>
                <a:gd name="T1" fmla="*/ 0 h 117"/>
                <a:gd name="T2" fmla="*/ 0 w 160"/>
                <a:gd name="T3" fmla="*/ 0 h 117"/>
                <a:gd name="T4" fmla="*/ 0 w 160"/>
                <a:gd name="T5" fmla="*/ 0 h 117"/>
                <a:gd name="T6" fmla="*/ 1 w 160"/>
                <a:gd name="T7" fmla="*/ 0 h 117"/>
                <a:gd name="T8" fmla="*/ 1 w 160"/>
                <a:gd name="T9" fmla="*/ 0 h 117"/>
                <a:gd name="T10" fmla="*/ 1 w 160"/>
                <a:gd name="T11" fmla="*/ 0 h 117"/>
                <a:gd name="T12" fmla="*/ 1 w 160"/>
                <a:gd name="T13" fmla="*/ 0 h 117"/>
                <a:gd name="T14" fmla="*/ 1 w 160"/>
                <a:gd name="T15" fmla="*/ 0 h 117"/>
                <a:gd name="T16" fmla="*/ 2 w 160"/>
                <a:gd name="T17" fmla="*/ 0 h 117"/>
                <a:gd name="T18" fmla="*/ 2 w 160"/>
                <a:gd name="T19" fmla="*/ 0 h 117"/>
                <a:gd name="T20" fmla="*/ 2 w 160"/>
                <a:gd name="T21" fmla="*/ 0 h 117"/>
                <a:gd name="T22" fmla="*/ 2 w 160"/>
                <a:gd name="T23" fmla="*/ 0 h 117"/>
                <a:gd name="T24" fmla="*/ 2 w 160"/>
                <a:gd name="T25" fmla="*/ 1 h 117"/>
                <a:gd name="T26" fmla="*/ 2 w 160"/>
                <a:gd name="T27" fmla="*/ 1 h 117"/>
                <a:gd name="T28" fmla="*/ 2 w 160"/>
                <a:gd name="T29" fmla="*/ 1 h 117"/>
                <a:gd name="T30" fmla="*/ 2 w 160"/>
                <a:gd name="T31" fmla="*/ 1 h 117"/>
                <a:gd name="T32" fmla="*/ 2 w 160"/>
                <a:gd name="T33" fmla="*/ 1 h 117"/>
                <a:gd name="T34" fmla="*/ 2 w 160"/>
                <a:gd name="T35" fmla="*/ 1 h 117"/>
                <a:gd name="T36" fmla="*/ 2 w 160"/>
                <a:gd name="T37" fmla="*/ 1 h 117"/>
                <a:gd name="T38" fmla="*/ 2 w 160"/>
                <a:gd name="T39" fmla="*/ 1 h 117"/>
                <a:gd name="T40" fmla="*/ 1 w 160"/>
                <a:gd name="T41" fmla="*/ 1 h 117"/>
                <a:gd name="T42" fmla="*/ 1 w 160"/>
                <a:gd name="T43" fmla="*/ 1 h 117"/>
                <a:gd name="T44" fmla="*/ 1 w 160"/>
                <a:gd name="T45" fmla="*/ 1 h 117"/>
                <a:gd name="T46" fmla="*/ 1 w 160"/>
                <a:gd name="T47" fmla="*/ 1 h 117"/>
                <a:gd name="T48" fmla="*/ 1 w 160"/>
                <a:gd name="T49" fmla="*/ 1 h 117"/>
                <a:gd name="T50" fmla="*/ 0 w 160"/>
                <a:gd name="T51" fmla="*/ 1 h 117"/>
                <a:gd name="T52" fmla="*/ 0 w 160"/>
                <a:gd name="T53" fmla="*/ 1 h 117"/>
                <a:gd name="T54" fmla="*/ 0 w 160"/>
                <a:gd name="T55" fmla="*/ 1 h 117"/>
                <a:gd name="T56" fmla="*/ 0 w 160"/>
                <a:gd name="T57" fmla="*/ 1 h 117"/>
                <a:gd name="T58" fmla="*/ 0 w 160"/>
                <a:gd name="T59" fmla="*/ 1 h 117"/>
                <a:gd name="T60" fmla="*/ 0 w 160"/>
                <a:gd name="T61" fmla="*/ 1 h 117"/>
                <a:gd name="T62" fmla="*/ 0 w 160"/>
                <a:gd name="T63" fmla="*/ 0 h 117"/>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0"/>
                <a:gd name="T97" fmla="*/ 0 h 117"/>
                <a:gd name="T98" fmla="*/ 160 w 160"/>
                <a:gd name="T99" fmla="*/ 117 h 117"/>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0" h="117">
                  <a:moveTo>
                    <a:pt x="0" y="3"/>
                  </a:moveTo>
                  <a:lnTo>
                    <a:pt x="17" y="14"/>
                  </a:lnTo>
                  <a:lnTo>
                    <a:pt x="28" y="21"/>
                  </a:lnTo>
                  <a:lnTo>
                    <a:pt x="41" y="27"/>
                  </a:lnTo>
                  <a:lnTo>
                    <a:pt x="62" y="32"/>
                  </a:lnTo>
                  <a:lnTo>
                    <a:pt x="79" y="33"/>
                  </a:lnTo>
                  <a:lnTo>
                    <a:pt x="100" y="30"/>
                  </a:lnTo>
                  <a:lnTo>
                    <a:pt x="116" y="25"/>
                  </a:lnTo>
                  <a:lnTo>
                    <a:pt x="133" y="18"/>
                  </a:lnTo>
                  <a:lnTo>
                    <a:pt x="146" y="11"/>
                  </a:lnTo>
                  <a:lnTo>
                    <a:pt x="159" y="0"/>
                  </a:lnTo>
                  <a:lnTo>
                    <a:pt x="159" y="46"/>
                  </a:lnTo>
                  <a:lnTo>
                    <a:pt x="159" y="50"/>
                  </a:lnTo>
                  <a:lnTo>
                    <a:pt x="160" y="65"/>
                  </a:lnTo>
                  <a:lnTo>
                    <a:pt x="159" y="78"/>
                  </a:lnTo>
                  <a:lnTo>
                    <a:pt x="153" y="87"/>
                  </a:lnTo>
                  <a:lnTo>
                    <a:pt x="146" y="96"/>
                  </a:lnTo>
                  <a:lnTo>
                    <a:pt x="137" y="103"/>
                  </a:lnTo>
                  <a:lnTo>
                    <a:pt x="125" y="107"/>
                  </a:lnTo>
                  <a:lnTo>
                    <a:pt x="107" y="113"/>
                  </a:lnTo>
                  <a:lnTo>
                    <a:pt x="91" y="117"/>
                  </a:lnTo>
                  <a:lnTo>
                    <a:pt x="67" y="117"/>
                  </a:lnTo>
                  <a:lnTo>
                    <a:pt x="54" y="116"/>
                  </a:lnTo>
                  <a:lnTo>
                    <a:pt x="41" y="112"/>
                  </a:lnTo>
                  <a:lnTo>
                    <a:pt x="28" y="107"/>
                  </a:lnTo>
                  <a:lnTo>
                    <a:pt x="17" y="100"/>
                  </a:lnTo>
                  <a:lnTo>
                    <a:pt x="7" y="89"/>
                  </a:lnTo>
                  <a:lnTo>
                    <a:pt x="1" y="76"/>
                  </a:lnTo>
                  <a:lnTo>
                    <a:pt x="1" y="64"/>
                  </a:lnTo>
                  <a:lnTo>
                    <a:pt x="1" y="65"/>
                  </a:lnTo>
                  <a:lnTo>
                    <a:pt x="0" y="3"/>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57" name="Freeform 613"/>
            <p:cNvSpPr>
              <a:spLocks/>
            </p:cNvSpPr>
            <p:nvPr/>
          </p:nvSpPr>
          <p:spPr bwMode="auto">
            <a:xfrm>
              <a:off x="3256" y="3804"/>
              <a:ext cx="66" cy="80"/>
            </a:xfrm>
            <a:custGeom>
              <a:avLst/>
              <a:gdLst>
                <a:gd name="T0" fmla="*/ 0 w 197"/>
                <a:gd name="T1" fmla="*/ 1 h 238"/>
                <a:gd name="T2" fmla="*/ 0 w 197"/>
                <a:gd name="T3" fmla="*/ 1 h 238"/>
                <a:gd name="T4" fmla="*/ 0 w 197"/>
                <a:gd name="T5" fmla="*/ 2 h 238"/>
                <a:gd name="T6" fmla="*/ 0 w 197"/>
                <a:gd name="T7" fmla="*/ 2 h 238"/>
                <a:gd name="T8" fmla="*/ 0 w 197"/>
                <a:gd name="T9" fmla="*/ 2 h 238"/>
                <a:gd name="T10" fmla="*/ 0 w 197"/>
                <a:gd name="T11" fmla="*/ 3 h 238"/>
                <a:gd name="T12" fmla="*/ 0 w 197"/>
                <a:gd name="T13" fmla="*/ 3 h 238"/>
                <a:gd name="T14" fmla="*/ 0 w 197"/>
                <a:gd name="T15" fmla="*/ 3 h 238"/>
                <a:gd name="T16" fmla="*/ 0 w 197"/>
                <a:gd name="T17" fmla="*/ 3 h 238"/>
                <a:gd name="T18" fmla="*/ 0 w 197"/>
                <a:gd name="T19" fmla="*/ 3 h 238"/>
                <a:gd name="T20" fmla="*/ 0 w 197"/>
                <a:gd name="T21" fmla="*/ 3 h 238"/>
                <a:gd name="T22" fmla="*/ 1 w 197"/>
                <a:gd name="T23" fmla="*/ 3 h 238"/>
                <a:gd name="T24" fmla="*/ 1 w 197"/>
                <a:gd name="T25" fmla="*/ 3 h 238"/>
                <a:gd name="T26" fmla="*/ 1 w 197"/>
                <a:gd name="T27" fmla="*/ 3 h 238"/>
                <a:gd name="T28" fmla="*/ 2 w 197"/>
                <a:gd name="T29" fmla="*/ 3 h 238"/>
                <a:gd name="T30" fmla="*/ 2 w 197"/>
                <a:gd name="T31" fmla="*/ 3 h 238"/>
                <a:gd name="T32" fmla="*/ 2 w 197"/>
                <a:gd name="T33" fmla="*/ 3 h 238"/>
                <a:gd name="T34" fmla="*/ 2 w 197"/>
                <a:gd name="T35" fmla="*/ 3 h 238"/>
                <a:gd name="T36" fmla="*/ 2 w 197"/>
                <a:gd name="T37" fmla="*/ 3 h 238"/>
                <a:gd name="T38" fmla="*/ 2 w 197"/>
                <a:gd name="T39" fmla="*/ 3 h 238"/>
                <a:gd name="T40" fmla="*/ 2 w 197"/>
                <a:gd name="T41" fmla="*/ 2 h 238"/>
                <a:gd name="T42" fmla="*/ 2 w 197"/>
                <a:gd name="T43" fmla="*/ 2 h 238"/>
                <a:gd name="T44" fmla="*/ 2 w 197"/>
                <a:gd name="T45" fmla="*/ 2 h 238"/>
                <a:gd name="T46" fmla="*/ 2 w 197"/>
                <a:gd name="T47" fmla="*/ 1 h 238"/>
                <a:gd name="T48" fmla="*/ 2 w 197"/>
                <a:gd name="T49" fmla="*/ 1 h 238"/>
                <a:gd name="T50" fmla="*/ 2 w 197"/>
                <a:gd name="T51" fmla="*/ 1 h 238"/>
                <a:gd name="T52" fmla="*/ 2 w 197"/>
                <a:gd name="T53" fmla="*/ 0 h 238"/>
                <a:gd name="T54" fmla="*/ 2 w 197"/>
                <a:gd name="T55" fmla="*/ 0 h 238"/>
                <a:gd name="T56" fmla="*/ 1 w 197"/>
                <a:gd name="T57" fmla="*/ 0 h 238"/>
                <a:gd name="T58" fmla="*/ 1 w 197"/>
                <a:gd name="T59" fmla="*/ 0 h 238"/>
                <a:gd name="T60" fmla="*/ 1 w 197"/>
                <a:gd name="T61" fmla="*/ 0 h 238"/>
                <a:gd name="T62" fmla="*/ 1 w 197"/>
                <a:gd name="T63" fmla="*/ 0 h 238"/>
                <a:gd name="T64" fmla="*/ 1 w 197"/>
                <a:gd name="T65" fmla="*/ 0 h 238"/>
                <a:gd name="T66" fmla="*/ 1 w 197"/>
                <a:gd name="T67" fmla="*/ 0 h 238"/>
                <a:gd name="T68" fmla="*/ 1 w 197"/>
                <a:gd name="T69" fmla="*/ 0 h 238"/>
                <a:gd name="T70" fmla="*/ 0 w 197"/>
                <a:gd name="T71" fmla="*/ 0 h 238"/>
                <a:gd name="T72" fmla="*/ 0 w 197"/>
                <a:gd name="T73" fmla="*/ 1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7"/>
                <a:gd name="T112" fmla="*/ 0 h 238"/>
                <a:gd name="T113" fmla="*/ 197 w 197"/>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7" h="238">
                  <a:moveTo>
                    <a:pt x="24" y="66"/>
                  </a:moveTo>
                  <a:lnTo>
                    <a:pt x="7" y="117"/>
                  </a:lnTo>
                  <a:lnTo>
                    <a:pt x="1" y="141"/>
                  </a:lnTo>
                  <a:lnTo>
                    <a:pt x="0" y="173"/>
                  </a:lnTo>
                  <a:lnTo>
                    <a:pt x="1" y="193"/>
                  </a:lnTo>
                  <a:lnTo>
                    <a:pt x="5" y="206"/>
                  </a:lnTo>
                  <a:lnTo>
                    <a:pt x="9" y="216"/>
                  </a:lnTo>
                  <a:lnTo>
                    <a:pt x="15" y="221"/>
                  </a:lnTo>
                  <a:lnTo>
                    <a:pt x="20" y="226"/>
                  </a:lnTo>
                  <a:lnTo>
                    <a:pt x="27" y="231"/>
                  </a:lnTo>
                  <a:lnTo>
                    <a:pt x="33" y="232"/>
                  </a:lnTo>
                  <a:lnTo>
                    <a:pt x="51" y="237"/>
                  </a:lnTo>
                  <a:lnTo>
                    <a:pt x="70" y="238"/>
                  </a:lnTo>
                  <a:lnTo>
                    <a:pt x="104" y="238"/>
                  </a:lnTo>
                  <a:lnTo>
                    <a:pt x="129" y="235"/>
                  </a:lnTo>
                  <a:lnTo>
                    <a:pt x="140" y="232"/>
                  </a:lnTo>
                  <a:lnTo>
                    <a:pt x="153" y="228"/>
                  </a:lnTo>
                  <a:lnTo>
                    <a:pt x="166" y="220"/>
                  </a:lnTo>
                  <a:lnTo>
                    <a:pt x="176" y="209"/>
                  </a:lnTo>
                  <a:lnTo>
                    <a:pt x="184" y="199"/>
                  </a:lnTo>
                  <a:lnTo>
                    <a:pt x="190" y="185"/>
                  </a:lnTo>
                  <a:lnTo>
                    <a:pt x="193" y="167"/>
                  </a:lnTo>
                  <a:lnTo>
                    <a:pt x="197" y="153"/>
                  </a:lnTo>
                  <a:lnTo>
                    <a:pt x="197" y="108"/>
                  </a:lnTo>
                  <a:lnTo>
                    <a:pt x="196" y="66"/>
                  </a:lnTo>
                  <a:lnTo>
                    <a:pt x="182" y="44"/>
                  </a:lnTo>
                  <a:lnTo>
                    <a:pt x="166" y="28"/>
                  </a:lnTo>
                  <a:lnTo>
                    <a:pt x="138" y="10"/>
                  </a:lnTo>
                  <a:lnTo>
                    <a:pt x="116" y="3"/>
                  </a:lnTo>
                  <a:lnTo>
                    <a:pt x="91" y="0"/>
                  </a:lnTo>
                  <a:lnTo>
                    <a:pt x="80" y="1"/>
                  </a:lnTo>
                  <a:lnTo>
                    <a:pt x="71" y="3"/>
                  </a:lnTo>
                  <a:lnTo>
                    <a:pt x="64" y="7"/>
                  </a:lnTo>
                  <a:lnTo>
                    <a:pt x="57" y="11"/>
                  </a:lnTo>
                  <a:lnTo>
                    <a:pt x="46" y="22"/>
                  </a:lnTo>
                  <a:lnTo>
                    <a:pt x="38" y="35"/>
                  </a:lnTo>
                  <a:lnTo>
                    <a:pt x="24" y="66"/>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58" name="Freeform 614"/>
            <p:cNvSpPr>
              <a:spLocks/>
            </p:cNvSpPr>
            <p:nvPr/>
          </p:nvSpPr>
          <p:spPr bwMode="auto">
            <a:xfrm>
              <a:off x="3507" y="3081"/>
              <a:ext cx="132" cy="137"/>
            </a:xfrm>
            <a:custGeom>
              <a:avLst/>
              <a:gdLst>
                <a:gd name="T0" fmla="*/ 3 w 398"/>
                <a:gd name="T1" fmla="*/ 5 h 410"/>
                <a:gd name="T2" fmla="*/ 4 w 398"/>
                <a:gd name="T3" fmla="*/ 5 h 410"/>
                <a:gd name="T4" fmla="*/ 4 w 398"/>
                <a:gd name="T5" fmla="*/ 5 h 410"/>
                <a:gd name="T6" fmla="*/ 4 w 398"/>
                <a:gd name="T7" fmla="*/ 5 h 410"/>
                <a:gd name="T8" fmla="*/ 5 w 398"/>
                <a:gd name="T9" fmla="*/ 5 h 410"/>
                <a:gd name="T10" fmla="*/ 5 w 398"/>
                <a:gd name="T11" fmla="*/ 4 h 410"/>
                <a:gd name="T12" fmla="*/ 5 w 398"/>
                <a:gd name="T13" fmla="*/ 4 h 410"/>
                <a:gd name="T14" fmla="*/ 5 w 398"/>
                <a:gd name="T15" fmla="*/ 3 h 410"/>
                <a:gd name="T16" fmla="*/ 5 w 398"/>
                <a:gd name="T17" fmla="*/ 2 h 410"/>
                <a:gd name="T18" fmla="*/ 5 w 398"/>
                <a:gd name="T19" fmla="*/ 1 h 410"/>
                <a:gd name="T20" fmla="*/ 4 w 398"/>
                <a:gd name="T21" fmla="*/ 1 h 410"/>
                <a:gd name="T22" fmla="*/ 4 w 398"/>
                <a:gd name="T23" fmla="*/ 1 h 410"/>
                <a:gd name="T24" fmla="*/ 4 w 398"/>
                <a:gd name="T25" fmla="*/ 0 h 410"/>
                <a:gd name="T26" fmla="*/ 3 w 398"/>
                <a:gd name="T27" fmla="*/ 0 h 410"/>
                <a:gd name="T28" fmla="*/ 3 w 398"/>
                <a:gd name="T29" fmla="*/ 0 h 410"/>
                <a:gd name="T30" fmla="*/ 2 w 398"/>
                <a:gd name="T31" fmla="*/ 0 h 410"/>
                <a:gd name="T32" fmla="*/ 2 w 398"/>
                <a:gd name="T33" fmla="*/ 0 h 410"/>
                <a:gd name="T34" fmla="*/ 1 w 398"/>
                <a:gd name="T35" fmla="*/ 0 h 410"/>
                <a:gd name="T36" fmla="*/ 1 w 398"/>
                <a:gd name="T37" fmla="*/ 0 h 410"/>
                <a:gd name="T38" fmla="*/ 1 w 398"/>
                <a:gd name="T39" fmla="*/ 1 h 410"/>
                <a:gd name="T40" fmla="*/ 0 w 398"/>
                <a:gd name="T41" fmla="*/ 1 h 410"/>
                <a:gd name="T42" fmla="*/ 0 w 398"/>
                <a:gd name="T43" fmla="*/ 2 h 410"/>
                <a:gd name="T44" fmla="*/ 0 w 398"/>
                <a:gd name="T45" fmla="*/ 3 h 410"/>
                <a:gd name="T46" fmla="*/ 0 w 398"/>
                <a:gd name="T47" fmla="*/ 3 h 410"/>
                <a:gd name="T48" fmla="*/ 0 w 398"/>
                <a:gd name="T49" fmla="*/ 4 h 410"/>
                <a:gd name="T50" fmla="*/ 0 w 398"/>
                <a:gd name="T51" fmla="*/ 4 h 410"/>
                <a:gd name="T52" fmla="*/ 0 w 398"/>
                <a:gd name="T53" fmla="*/ 4 h 410"/>
                <a:gd name="T54" fmla="*/ 0 w 398"/>
                <a:gd name="T55" fmla="*/ 5 h 410"/>
                <a:gd name="T56" fmla="*/ 1 w 398"/>
                <a:gd name="T57" fmla="*/ 5 h 410"/>
                <a:gd name="T58" fmla="*/ 1 w 398"/>
                <a:gd name="T59" fmla="*/ 5 h 410"/>
                <a:gd name="T60" fmla="*/ 1 w 398"/>
                <a:gd name="T61" fmla="*/ 5 h 410"/>
                <a:gd name="T62" fmla="*/ 1 w 398"/>
                <a:gd name="T63" fmla="*/ 5 h 410"/>
                <a:gd name="T64" fmla="*/ 1 w 398"/>
                <a:gd name="T65" fmla="*/ 4 h 410"/>
                <a:gd name="T66" fmla="*/ 1 w 398"/>
                <a:gd name="T67" fmla="*/ 4 h 410"/>
                <a:gd name="T68" fmla="*/ 1 w 398"/>
                <a:gd name="T69" fmla="*/ 3 h 410"/>
                <a:gd name="T70" fmla="*/ 1 w 398"/>
                <a:gd name="T71" fmla="*/ 2 h 410"/>
                <a:gd name="T72" fmla="*/ 1 w 398"/>
                <a:gd name="T73" fmla="*/ 2 h 410"/>
                <a:gd name="T74" fmla="*/ 1 w 398"/>
                <a:gd name="T75" fmla="*/ 2 h 410"/>
                <a:gd name="T76" fmla="*/ 1 w 398"/>
                <a:gd name="T77" fmla="*/ 1 h 410"/>
                <a:gd name="T78" fmla="*/ 2 w 398"/>
                <a:gd name="T79" fmla="*/ 1 h 410"/>
                <a:gd name="T80" fmla="*/ 2 w 398"/>
                <a:gd name="T81" fmla="*/ 2 h 410"/>
                <a:gd name="T82" fmla="*/ 3 w 398"/>
                <a:gd name="T83" fmla="*/ 2 h 410"/>
                <a:gd name="T84" fmla="*/ 4 w 398"/>
                <a:gd name="T85" fmla="*/ 2 h 410"/>
                <a:gd name="T86" fmla="*/ 4 w 398"/>
                <a:gd name="T87" fmla="*/ 4 h 410"/>
                <a:gd name="T88" fmla="*/ 4 w 398"/>
                <a:gd name="T89" fmla="*/ 4 h 410"/>
                <a:gd name="T90" fmla="*/ 4 w 398"/>
                <a:gd name="T91" fmla="*/ 5 h 41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98"/>
                <a:gd name="T139" fmla="*/ 0 h 410"/>
                <a:gd name="T140" fmla="*/ 398 w 398"/>
                <a:gd name="T141" fmla="*/ 410 h 410"/>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98" h="410">
                  <a:moveTo>
                    <a:pt x="278" y="385"/>
                  </a:moveTo>
                  <a:lnTo>
                    <a:pt x="278" y="399"/>
                  </a:lnTo>
                  <a:lnTo>
                    <a:pt x="290" y="404"/>
                  </a:lnTo>
                  <a:lnTo>
                    <a:pt x="302" y="407"/>
                  </a:lnTo>
                  <a:lnTo>
                    <a:pt x="325" y="409"/>
                  </a:lnTo>
                  <a:lnTo>
                    <a:pt x="349" y="407"/>
                  </a:lnTo>
                  <a:lnTo>
                    <a:pt x="359" y="404"/>
                  </a:lnTo>
                  <a:lnTo>
                    <a:pt x="369" y="397"/>
                  </a:lnTo>
                  <a:lnTo>
                    <a:pt x="375" y="392"/>
                  </a:lnTo>
                  <a:lnTo>
                    <a:pt x="379" y="387"/>
                  </a:lnTo>
                  <a:lnTo>
                    <a:pt x="386" y="376"/>
                  </a:lnTo>
                  <a:lnTo>
                    <a:pt x="392" y="360"/>
                  </a:lnTo>
                  <a:lnTo>
                    <a:pt x="396" y="344"/>
                  </a:lnTo>
                  <a:lnTo>
                    <a:pt x="398" y="299"/>
                  </a:lnTo>
                  <a:lnTo>
                    <a:pt x="396" y="268"/>
                  </a:lnTo>
                  <a:lnTo>
                    <a:pt x="395" y="247"/>
                  </a:lnTo>
                  <a:lnTo>
                    <a:pt x="392" y="214"/>
                  </a:lnTo>
                  <a:lnTo>
                    <a:pt x="393" y="170"/>
                  </a:lnTo>
                  <a:lnTo>
                    <a:pt x="392" y="141"/>
                  </a:lnTo>
                  <a:lnTo>
                    <a:pt x="383" y="107"/>
                  </a:lnTo>
                  <a:lnTo>
                    <a:pt x="371" y="83"/>
                  </a:lnTo>
                  <a:lnTo>
                    <a:pt x="360" y="64"/>
                  </a:lnTo>
                  <a:lnTo>
                    <a:pt x="349" y="53"/>
                  </a:lnTo>
                  <a:lnTo>
                    <a:pt x="336" y="42"/>
                  </a:lnTo>
                  <a:lnTo>
                    <a:pt x="320" y="30"/>
                  </a:lnTo>
                  <a:lnTo>
                    <a:pt x="303" y="21"/>
                  </a:lnTo>
                  <a:lnTo>
                    <a:pt x="284" y="14"/>
                  </a:lnTo>
                  <a:lnTo>
                    <a:pt x="266" y="8"/>
                  </a:lnTo>
                  <a:lnTo>
                    <a:pt x="243" y="3"/>
                  </a:lnTo>
                  <a:lnTo>
                    <a:pt x="221" y="1"/>
                  </a:lnTo>
                  <a:lnTo>
                    <a:pt x="204" y="0"/>
                  </a:lnTo>
                  <a:lnTo>
                    <a:pt x="187" y="1"/>
                  </a:lnTo>
                  <a:lnTo>
                    <a:pt x="166" y="2"/>
                  </a:lnTo>
                  <a:lnTo>
                    <a:pt x="148" y="5"/>
                  </a:lnTo>
                  <a:lnTo>
                    <a:pt x="131" y="9"/>
                  </a:lnTo>
                  <a:lnTo>
                    <a:pt x="112" y="16"/>
                  </a:lnTo>
                  <a:lnTo>
                    <a:pt x="98" y="24"/>
                  </a:lnTo>
                  <a:lnTo>
                    <a:pt x="82" y="33"/>
                  </a:lnTo>
                  <a:lnTo>
                    <a:pt x="68" y="44"/>
                  </a:lnTo>
                  <a:lnTo>
                    <a:pt x="55" y="60"/>
                  </a:lnTo>
                  <a:lnTo>
                    <a:pt x="45" y="76"/>
                  </a:lnTo>
                  <a:lnTo>
                    <a:pt x="36" y="96"/>
                  </a:lnTo>
                  <a:lnTo>
                    <a:pt x="29" y="113"/>
                  </a:lnTo>
                  <a:lnTo>
                    <a:pt x="27" y="127"/>
                  </a:lnTo>
                  <a:lnTo>
                    <a:pt x="25" y="172"/>
                  </a:lnTo>
                  <a:lnTo>
                    <a:pt x="21" y="214"/>
                  </a:lnTo>
                  <a:lnTo>
                    <a:pt x="17" y="231"/>
                  </a:lnTo>
                  <a:lnTo>
                    <a:pt x="13" y="258"/>
                  </a:lnTo>
                  <a:lnTo>
                    <a:pt x="8" y="271"/>
                  </a:lnTo>
                  <a:lnTo>
                    <a:pt x="2" y="288"/>
                  </a:lnTo>
                  <a:lnTo>
                    <a:pt x="0" y="311"/>
                  </a:lnTo>
                  <a:lnTo>
                    <a:pt x="2" y="334"/>
                  </a:lnTo>
                  <a:lnTo>
                    <a:pt x="5" y="344"/>
                  </a:lnTo>
                  <a:lnTo>
                    <a:pt x="9" y="354"/>
                  </a:lnTo>
                  <a:lnTo>
                    <a:pt x="17" y="368"/>
                  </a:lnTo>
                  <a:lnTo>
                    <a:pt x="27" y="381"/>
                  </a:lnTo>
                  <a:lnTo>
                    <a:pt x="41" y="393"/>
                  </a:lnTo>
                  <a:lnTo>
                    <a:pt x="55" y="401"/>
                  </a:lnTo>
                  <a:lnTo>
                    <a:pt x="68" y="405"/>
                  </a:lnTo>
                  <a:lnTo>
                    <a:pt x="82" y="409"/>
                  </a:lnTo>
                  <a:lnTo>
                    <a:pt x="100" y="410"/>
                  </a:lnTo>
                  <a:lnTo>
                    <a:pt x="120" y="409"/>
                  </a:lnTo>
                  <a:lnTo>
                    <a:pt x="120" y="387"/>
                  </a:lnTo>
                  <a:lnTo>
                    <a:pt x="120" y="389"/>
                  </a:lnTo>
                  <a:lnTo>
                    <a:pt x="105" y="368"/>
                  </a:lnTo>
                  <a:lnTo>
                    <a:pt x="93" y="351"/>
                  </a:lnTo>
                  <a:lnTo>
                    <a:pt x="81" y="326"/>
                  </a:lnTo>
                  <a:lnTo>
                    <a:pt x="75" y="306"/>
                  </a:lnTo>
                  <a:lnTo>
                    <a:pt x="73" y="290"/>
                  </a:lnTo>
                  <a:lnTo>
                    <a:pt x="73" y="246"/>
                  </a:lnTo>
                  <a:lnTo>
                    <a:pt x="80" y="203"/>
                  </a:lnTo>
                  <a:lnTo>
                    <a:pt x="82" y="181"/>
                  </a:lnTo>
                  <a:lnTo>
                    <a:pt x="83" y="161"/>
                  </a:lnTo>
                  <a:lnTo>
                    <a:pt x="86" y="145"/>
                  </a:lnTo>
                  <a:lnTo>
                    <a:pt x="88" y="135"/>
                  </a:lnTo>
                  <a:lnTo>
                    <a:pt x="93" y="127"/>
                  </a:lnTo>
                  <a:lnTo>
                    <a:pt x="98" y="121"/>
                  </a:lnTo>
                  <a:lnTo>
                    <a:pt x="106" y="117"/>
                  </a:lnTo>
                  <a:lnTo>
                    <a:pt x="118" y="116"/>
                  </a:lnTo>
                  <a:lnTo>
                    <a:pt x="129" y="119"/>
                  </a:lnTo>
                  <a:lnTo>
                    <a:pt x="149" y="129"/>
                  </a:lnTo>
                  <a:lnTo>
                    <a:pt x="179" y="146"/>
                  </a:lnTo>
                  <a:lnTo>
                    <a:pt x="221" y="161"/>
                  </a:lnTo>
                  <a:lnTo>
                    <a:pt x="269" y="178"/>
                  </a:lnTo>
                  <a:lnTo>
                    <a:pt x="313" y="190"/>
                  </a:lnTo>
                  <a:lnTo>
                    <a:pt x="314" y="193"/>
                  </a:lnTo>
                  <a:lnTo>
                    <a:pt x="316" y="267"/>
                  </a:lnTo>
                  <a:lnTo>
                    <a:pt x="312" y="321"/>
                  </a:lnTo>
                  <a:lnTo>
                    <a:pt x="309" y="333"/>
                  </a:lnTo>
                  <a:lnTo>
                    <a:pt x="305" y="345"/>
                  </a:lnTo>
                  <a:lnTo>
                    <a:pt x="300" y="357"/>
                  </a:lnTo>
                  <a:lnTo>
                    <a:pt x="292" y="368"/>
                  </a:lnTo>
                  <a:lnTo>
                    <a:pt x="278" y="385"/>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59" name="Freeform 615"/>
            <p:cNvSpPr>
              <a:spLocks/>
            </p:cNvSpPr>
            <p:nvPr/>
          </p:nvSpPr>
          <p:spPr bwMode="auto">
            <a:xfrm>
              <a:off x="3531" y="3120"/>
              <a:ext cx="81" cy="101"/>
            </a:xfrm>
            <a:custGeom>
              <a:avLst/>
              <a:gdLst>
                <a:gd name="T0" fmla="*/ 1 w 244"/>
                <a:gd name="T1" fmla="*/ 3 h 303"/>
                <a:gd name="T2" fmla="*/ 0 w 244"/>
                <a:gd name="T3" fmla="*/ 3 h 303"/>
                <a:gd name="T4" fmla="*/ 0 w 244"/>
                <a:gd name="T5" fmla="*/ 3 h 303"/>
                <a:gd name="T6" fmla="*/ 0 w 244"/>
                <a:gd name="T7" fmla="*/ 3 h 303"/>
                <a:gd name="T8" fmla="*/ 0 w 244"/>
                <a:gd name="T9" fmla="*/ 2 h 303"/>
                <a:gd name="T10" fmla="*/ 0 w 244"/>
                <a:gd name="T11" fmla="*/ 2 h 303"/>
                <a:gd name="T12" fmla="*/ 0 w 244"/>
                <a:gd name="T13" fmla="*/ 2 h 303"/>
                <a:gd name="T14" fmla="*/ 0 w 244"/>
                <a:gd name="T15" fmla="*/ 1 h 303"/>
                <a:gd name="T16" fmla="*/ 0 w 244"/>
                <a:gd name="T17" fmla="*/ 1 h 303"/>
                <a:gd name="T18" fmla="*/ 0 w 244"/>
                <a:gd name="T19" fmla="*/ 1 h 303"/>
                <a:gd name="T20" fmla="*/ 0 w 244"/>
                <a:gd name="T21" fmla="*/ 0 h 303"/>
                <a:gd name="T22" fmla="*/ 0 w 244"/>
                <a:gd name="T23" fmla="*/ 0 h 303"/>
                <a:gd name="T24" fmla="*/ 0 w 244"/>
                <a:gd name="T25" fmla="*/ 0 h 303"/>
                <a:gd name="T26" fmla="*/ 0 w 244"/>
                <a:gd name="T27" fmla="*/ 0 h 303"/>
                <a:gd name="T28" fmla="*/ 0 w 244"/>
                <a:gd name="T29" fmla="*/ 0 h 303"/>
                <a:gd name="T30" fmla="*/ 1 w 244"/>
                <a:gd name="T31" fmla="*/ 0 h 303"/>
                <a:gd name="T32" fmla="*/ 1 w 244"/>
                <a:gd name="T33" fmla="*/ 0 h 303"/>
                <a:gd name="T34" fmla="*/ 1 w 244"/>
                <a:gd name="T35" fmla="*/ 0 h 303"/>
                <a:gd name="T36" fmla="*/ 1 w 244"/>
                <a:gd name="T37" fmla="*/ 0 h 303"/>
                <a:gd name="T38" fmla="*/ 2 w 244"/>
                <a:gd name="T39" fmla="*/ 1 h 303"/>
                <a:gd name="T40" fmla="*/ 2 w 244"/>
                <a:gd name="T41" fmla="*/ 1 h 303"/>
                <a:gd name="T42" fmla="*/ 3 w 244"/>
                <a:gd name="T43" fmla="*/ 1 h 303"/>
                <a:gd name="T44" fmla="*/ 3 w 244"/>
                <a:gd name="T45" fmla="*/ 1 h 303"/>
                <a:gd name="T46" fmla="*/ 3 w 244"/>
                <a:gd name="T47" fmla="*/ 2 h 303"/>
                <a:gd name="T48" fmla="*/ 3 w 244"/>
                <a:gd name="T49" fmla="*/ 3 h 303"/>
                <a:gd name="T50" fmla="*/ 3 w 244"/>
                <a:gd name="T51" fmla="*/ 3 h 303"/>
                <a:gd name="T52" fmla="*/ 3 w 244"/>
                <a:gd name="T53" fmla="*/ 3 h 303"/>
                <a:gd name="T54" fmla="*/ 3 w 244"/>
                <a:gd name="T55" fmla="*/ 3 h 303"/>
                <a:gd name="T56" fmla="*/ 3 w 244"/>
                <a:gd name="T57" fmla="*/ 3 h 303"/>
                <a:gd name="T58" fmla="*/ 3 w 244"/>
                <a:gd name="T59" fmla="*/ 3 h 303"/>
                <a:gd name="T60" fmla="*/ 2 w 244"/>
                <a:gd name="T61" fmla="*/ 3 h 303"/>
                <a:gd name="T62" fmla="*/ 2 w 244"/>
                <a:gd name="T63" fmla="*/ 4 h 303"/>
                <a:gd name="T64" fmla="*/ 2 w 244"/>
                <a:gd name="T65" fmla="*/ 4 h 303"/>
                <a:gd name="T66" fmla="*/ 2 w 244"/>
                <a:gd name="T67" fmla="*/ 4 h 303"/>
                <a:gd name="T68" fmla="*/ 2 w 244"/>
                <a:gd name="T69" fmla="*/ 4 h 303"/>
                <a:gd name="T70" fmla="*/ 1 w 244"/>
                <a:gd name="T71" fmla="*/ 4 h 303"/>
                <a:gd name="T72" fmla="*/ 1 w 244"/>
                <a:gd name="T73" fmla="*/ 4 h 303"/>
                <a:gd name="T74" fmla="*/ 1 w 244"/>
                <a:gd name="T75" fmla="*/ 4 h 303"/>
                <a:gd name="T76" fmla="*/ 1 w 244"/>
                <a:gd name="T77" fmla="*/ 4 h 303"/>
                <a:gd name="T78" fmla="*/ 1 w 244"/>
                <a:gd name="T79" fmla="*/ 3 h 30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44"/>
                <a:gd name="T121" fmla="*/ 0 h 303"/>
                <a:gd name="T122" fmla="*/ 244 w 244"/>
                <a:gd name="T123" fmla="*/ 303 h 30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44" h="303">
                  <a:moveTo>
                    <a:pt x="47" y="273"/>
                  </a:moveTo>
                  <a:lnTo>
                    <a:pt x="32" y="252"/>
                  </a:lnTo>
                  <a:lnTo>
                    <a:pt x="21" y="235"/>
                  </a:lnTo>
                  <a:lnTo>
                    <a:pt x="9" y="210"/>
                  </a:lnTo>
                  <a:lnTo>
                    <a:pt x="3" y="189"/>
                  </a:lnTo>
                  <a:lnTo>
                    <a:pt x="0" y="174"/>
                  </a:lnTo>
                  <a:lnTo>
                    <a:pt x="0" y="130"/>
                  </a:lnTo>
                  <a:lnTo>
                    <a:pt x="7" y="87"/>
                  </a:lnTo>
                  <a:lnTo>
                    <a:pt x="10" y="65"/>
                  </a:lnTo>
                  <a:lnTo>
                    <a:pt x="12" y="44"/>
                  </a:lnTo>
                  <a:lnTo>
                    <a:pt x="13" y="29"/>
                  </a:lnTo>
                  <a:lnTo>
                    <a:pt x="16" y="18"/>
                  </a:lnTo>
                  <a:lnTo>
                    <a:pt x="21" y="11"/>
                  </a:lnTo>
                  <a:lnTo>
                    <a:pt x="26" y="5"/>
                  </a:lnTo>
                  <a:lnTo>
                    <a:pt x="34" y="1"/>
                  </a:lnTo>
                  <a:lnTo>
                    <a:pt x="46" y="0"/>
                  </a:lnTo>
                  <a:lnTo>
                    <a:pt x="56" y="3"/>
                  </a:lnTo>
                  <a:lnTo>
                    <a:pt x="78" y="13"/>
                  </a:lnTo>
                  <a:lnTo>
                    <a:pt x="106" y="30"/>
                  </a:lnTo>
                  <a:lnTo>
                    <a:pt x="150" y="45"/>
                  </a:lnTo>
                  <a:lnTo>
                    <a:pt x="197" y="62"/>
                  </a:lnTo>
                  <a:lnTo>
                    <a:pt x="241" y="73"/>
                  </a:lnTo>
                  <a:lnTo>
                    <a:pt x="243" y="77"/>
                  </a:lnTo>
                  <a:lnTo>
                    <a:pt x="244" y="151"/>
                  </a:lnTo>
                  <a:lnTo>
                    <a:pt x="239" y="205"/>
                  </a:lnTo>
                  <a:lnTo>
                    <a:pt x="237" y="217"/>
                  </a:lnTo>
                  <a:lnTo>
                    <a:pt x="233" y="229"/>
                  </a:lnTo>
                  <a:lnTo>
                    <a:pt x="229" y="240"/>
                  </a:lnTo>
                  <a:lnTo>
                    <a:pt x="220" y="252"/>
                  </a:lnTo>
                  <a:lnTo>
                    <a:pt x="206" y="269"/>
                  </a:lnTo>
                  <a:lnTo>
                    <a:pt x="194" y="280"/>
                  </a:lnTo>
                  <a:lnTo>
                    <a:pt x="180" y="288"/>
                  </a:lnTo>
                  <a:lnTo>
                    <a:pt x="164" y="295"/>
                  </a:lnTo>
                  <a:lnTo>
                    <a:pt x="148" y="298"/>
                  </a:lnTo>
                  <a:lnTo>
                    <a:pt x="126" y="303"/>
                  </a:lnTo>
                  <a:lnTo>
                    <a:pt x="109" y="301"/>
                  </a:lnTo>
                  <a:lnTo>
                    <a:pt x="89" y="296"/>
                  </a:lnTo>
                  <a:lnTo>
                    <a:pt x="75" y="291"/>
                  </a:lnTo>
                  <a:lnTo>
                    <a:pt x="64" y="284"/>
                  </a:lnTo>
                  <a:lnTo>
                    <a:pt x="47" y="273"/>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60" name="Freeform 616"/>
            <p:cNvSpPr>
              <a:spLocks/>
            </p:cNvSpPr>
            <p:nvPr/>
          </p:nvSpPr>
          <p:spPr bwMode="auto">
            <a:xfrm>
              <a:off x="3411" y="2840"/>
              <a:ext cx="13" cy="39"/>
            </a:xfrm>
            <a:custGeom>
              <a:avLst/>
              <a:gdLst>
                <a:gd name="T0" fmla="*/ 0 w 41"/>
                <a:gd name="T1" fmla="*/ 0 h 116"/>
                <a:gd name="T2" fmla="*/ 0 w 41"/>
                <a:gd name="T3" fmla="*/ 1 h 116"/>
                <a:gd name="T4" fmla="*/ 0 w 41"/>
                <a:gd name="T5" fmla="*/ 1 h 116"/>
                <a:gd name="T6" fmla="*/ 0 w 41"/>
                <a:gd name="T7" fmla="*/ 1 h 116"/>
                <a:gd name="T8" fmla="*/ 0 w 41"/>
                <a:gd name="T9" fmla="*/ 1 h 116"/>
                <a:gd name="T10" fmla="*/ 0 w 41"/>
                <a:gd name="T11" fmla="*/ 1 h 116"/>
                <a:gd name="T12" fmla="*/ 0 w 41"/>
                <a:gd name="T13" fmla="*/ 1 h 116"/>
                <a:gd name="T14" fmla="*/ 0 w 41"/>
                <a:gd name="T15" fmla="*/ 1 h 116"/>
                <a:gd name="T16" fmla="*/ 0 w 41"/>
                <a:gd name="T17" fmla="*/ 1 h 116"/>
                <a:gd name="T18" fmla="*/ 0 w 41"/>
                <a:gd name="T19" fmla="*/ 1 h 116"/>
                <a:gd name="T20" fmla="*/ 0 w 41"/>
                <a:gd name="T21" fmla="*/ 0 h 116"/>
                <a:gd name="T22" fmla="*/ 0 w 41"/>
                <a:gd name="T23" fmla="*/ 0 h 116"/>
                <a:gd name="T24" fmla="*/ 0 w 41"/>
                <a:gd name="T25" fmla="*/ 0 h 116"/>
                <a:gd name="T26" fmla="*/ 0 w 41"/>
                <a:gd name="T27" fmla="*/ 0 h 116"/>
                <a:gd name="T28" fmla="*/ 0 w 41"/>
                <a:gd name="T29" fmla="*/ 0 h 11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1"/>
                <a:gd name="T46" fmla="*/ 0 h 116"/>
                <a:gd name="T47" fmla="*/ 41 w 41"/>
                <a:gd name="T48" fmla="*/ 116 h 11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1" h="116">
                  <a:moveTo>
                    <a:pt x="10" y="29"/>
                  </a:moveTo>
                  <a:lnTo>
                    <a:pt x="11" y="57"/>
                  </a:lnTo>
                  <a:lnTo>
                    <a:pt x="6" y="88"/>
                  </a:lnTo>
                  <a:lnTo>
                    <a:pt x="1" y="114"/>
                  </a:lnTo>
                  <a:lnTo>
                    <a:pt x="0" y="116"/>
                  </a:lnTo>
                  <a:lnTo>
                    <a:pt x="7" y="112"/>
                  </a:lnTo>
                  <a:lnTo>
                    <a:pt x="17" y="101"/>
                  </a:lnTo>
                  <a:lnTo>
                    <a:pt x="27" y="86"/>
                  </a:lnTo>
                  <a:lnTo>
                    <a:pt x="33" y="75"/>
                  </a:lnTo>
                  <a:lnTo>
                    <a:pt x="37" y="65"/>
                  </a:lnTo>
                  <a:lnTo>
                    <a:pt x="41" y="33"/>
                  </a:lnTo>
                  <a:lnTo>
                    <a:pt x="40" y="15"/>
                  </a:lnTo>
                  <a:lnTo>
                    <a:pt x="32" y="0"/>
                  </a:lnTo>
                  <a:lnTo>
                    <a:pt x="10" y="30"/>
                  </a:lnTo>
                  <a:lnTo>
                    <a:pt x="10" y="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61" name="Freeform 617"/>
            <p:cNvSpPr>
              <a:spLocks/>
            </p:cNvSpPr>
            <p:nvPr/>
          </p:nvSpPr>
          <p:spPr bwMode="auto">
            <a:xfrm>
              <a:off x="3311" y="2786"/>
              <a:ext cx="104" cy="148"/>
            </a:xfrm>
            <a:custGeom>
              <a:avLst/>
              <a:gdLst>
                <a:gd name="T0" fmla="*/ 0 w 312"/>
                <a:gd name="T1" fmla="*/ 2 h 443"/>
                <a:gd name="T2" fmla="*/ 0 w 312"/>
                <a:gd name="T3" fmla="*/ 2 h 443"/>
                <a:gd name="T4" fmla="*/ 0 w 312"/>
                <a:gd name="T5" fmla="*/ 2 h 443"/>
                <a:gd name="T6" fmla="*/ 0 w 312"/>
                <a:gd name="T7" fmla="*/ 1 h 443"/>
                <a:gd name="T8" fmla="*/ 0 w 312"/>
                <a:gd name="T9" fmla="*/ 1 h 443"/>
                <a:gd name="T10" fmla="*/ 0 w 312"/>
                <a:gd name="T11" fmla="*/ 1 h 443"/>
                <a:gd name="T12" fmla="*/ 0 w 312"/>
                <a:gd name="T13" fmla="*/ 1 h 443"/>
                <a:gd name="T14" fmla="*/ 0 w 312"/>
                <a:gd name="T15" fmla="*/ 0 h 443"/>
                <a:gd name="T16" fmla="*/ 0 w 312"/>
                <a:gd name="T17" fmla="*/ 0 h 443"/>
                <a:gd name="T18" fmla="*/ 1 w 312"/>
                <a:gd name="T19" fmla="*/ 0 h 443"/>
                <a:gd name="T20" fmla="*/ 1 w 312"/>
                <a:gd name="T21" fmla="*/ 0 h 443"/>
                <a:gd name="T22" fmla="*/ 1 w 312"/>
                <a:gd name="T23" fmla="*/ 0 h 443"/>
                <a:gd name="T24" fmla="*/ 1 w 312"/>
                <a:gd name="T25" fmla="*/ 0 h 443"/>
                <a:gd name="T26" fmla="*/ 1 w 312"/>
                <a:gd name="T27" fmla="*/ 0 h 443"/>
                <a:gd name="T28" fmla="*/ 1 w 312"/>
                <a:gd name="T29" fmla="*/ 0 h 443"/>
                <a:gd name="T30" fmla="*/ 2 w 312"/>
                <a:gd name="T31" fmla="*/ 1 h 443"/>
                <a:gd name="T32" fmla="*/ 2 w 312"/>
                <a:gd name="T33" fmla="*/ 1 h 443"/>
                <a:gd name="T34" fmla="*/ 2 w 312"/>
                <a:gd name="T35" fmla="*/ 1 h 443"/>
                <a:gd name="T36" fmla="*/ 2 w 312"/>
                <a:gd name="T37" fmla="*/ 1 h 443"/>
                <a:gd name="T38" fmla="*/ 2 w 312"/>
                <a:gd name="T39" fmla="*/ 1 h 443"/>
                <a:gd name="T40" fmla="*/ 2 w 312"/>
                <a:gd name="T41" fmla="*/ 1 h 443"/>
                <a:gd name="T42" fmla="*/ 2 w 312"/>
                <a:gd name="T43" fmla="*/ 1 h 443"/>
                <a:gd name="T44" fmla="*/ 2 w 312"/>
                <a:gd name="T45" fmla="*/ 1 h 443"/>
                <a:gd name="T46" fmla="*/ 3 w 312"/>
                <a:gd name="T47" fmla="*/ 2 h 443"/>
                <a:gd name="T48" fmla="*/ 3 w 312"/>
                <a:gd name="T49" fmla="*/ 2 h 443"/>
                <a:gd name="T50" fmla="*/ 3 w 312"/>
                <a:gd name="T51" fmla="*/ 2 h 443"/>
                <a:gd name="T52" fmla="*/ 3 w 312"/>
                <a:gd name="T53" fmla="*/ 2 h 443"/>
                <a:gd name="T54" fmla="*/ 3 w 312"/>
                <a:gd name="T55" fmla="*/ 2 h 443"/>
                <a:gd name="T56" fmla="*/ 3 w 312"/>
                <a:gd name="T57" fmla="*/ 2 h 443"/>
                <a:gd name="T58" fmla="*/ 3 w 312"/>
                <a:gd name="T59" fmla="*/ 2 h 443"/>
                <a:gd name="T60" fmla="*/ 3 w 312"/>
                <a:gd name="T61" fmla="*/ 2 h 443"/>
                <a:gd name="T62" fmla="*/ 4 w 312"/>
                <a:gd name="T63" fmla="*/ 2 h 443"/>
                <a:gd name="T64" fmla="*/ 4 w 312"/>
                <a:gd name="T65" fmla="*/ 2 h 443"/>
                <a:gd name="T66" fmla="*/ 4 w 312"/>
                <a:gd name="T67" fmla="*/ 2 h 443"/>
                <a:gd name="T68" fmla="*/ 4 w 312"/>
                <a:gd name="T69" fmla="*/ 2 h 443"/>
                <a:gd name="T70" fmla="*/ 4 w 312"/>
                <a:gd name="T71" fmla="*/ 3 h 443"/>
                <a:gd name="T72" fmla="*/ 4 w 312"/>
                <a:gd name="T73" fmla="*/ 3 h 443"/>
                <a:gd name="T74" fmla="*/ 4 w 312"/>
                <a:gd name="T75" fmla="*/ 3 h 443"/>
                <a:gd name="T76" fmla="*/ 4 w 312"/>
                <a:gd name="T77" fmla="*/ 4 h 443"/>
                <a:gd name="T78" fmla="*/ 3 w 312"/>
                <a:gd name="T79" fmla="*/ 5 h 443"/>
                <a:gd name="T80" fmla="*/ 3 w 312"/>
                <a:gd name="T81" fmla="*/ 5 h 443"/>
                <a:gd name="T82" fmla="*/ 3 w 312"/>
                <a:gd name="T83" fmla="*/ 5 h 443"/>
                <a:gd name="T84" fmla="*/ 3 w 312"/>
                <a:gd name="T85" fmla="*/ 5 h 443"/>
                <a:gd name="T86" fmla="*/ 2 w 312"/>
                <a:gd name="T87" fmla="*/ 5 h 443"/>
                <a:gd name="T88" fmla="*/ 2 w 312"/>
                <a:gd name="T89" fmla="*/ 5 h 443"/>
                <a:gd name="T90" fmla="*/ 2 w 312"/>
                <a:gd name="T91" fmla="*/ 5 h 443"/>
                <a:gd name="T92" fmla="*/ 1 w 312"/>
                <a:gd name="T93" fmla="*/ 5 h 443"/>
                <a:gd name="T94" fmla="*/ 1 w 312"/>
                <a:gd name="T95" fmla="*/ 5 h 443"/>
                <a:gd name="T96" fmla="*/ 1 w 312"/>
                <a:gd name="T97" fmla="*/ 5 h 443"/>
                <a:gd name="T98" fmla="*/ 1 w 312"/>
                <a:gd name="T99" fmla="*/ 5 h 443"/>
                <a:gd name="T100" fmla="*/ 1 w 312"/>
                <a:gd name="T101" fmla="*/ 5 h 443"/>
                <a:gd name="T102" fmla="*/ 0 w 312"/>
                <a:gd name="T103" fmla="*/ 4 h 443"/>
                <a:gd name="T104" fmla="*/ 0 w 312"/>
                <a:gd name="T105" fmla="*/ 4 h 443"/>
                <a:gd name="T106" fmla="*/ 0 w 312"/>
                <a:gd name="T107" fmla="*/ 3 h 443"/>
                <a:gd name="T108" fmla="*/ 0 w 312"/>
                <a:gd name="T109" fmla="*/ 3 h 443"/>
                <a:gd name="T110" fmla="*/ 0 w 312"/>
                <a:gd name="T111" fmla="*/ 2 h 443"/>
                <a:gd name="T112" fmla="*/ 0 w 312"/>
                <a:gd name="T113" fmla="*/ 2 h 4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312"/>
                <a:gd name="T172" fmla="*/ 0 h 443"/>
                <a:gd name="T173" fmla="*/ 312 w 312"/>
                <a:gd name="T174" fmla="*/ 443 h 443"/>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312" h="443">
                  <a:moveTo>
                    <a:pt x="1" y="190"/>
                  </a:moveTo>
                  <a:lnTo>
                    <a:pt x="1" y="185"/>
                  </a:lnTo>
                  <a:lnTo>
                    <a:pt x="0" y="142"/>
                  </a:lnTo>
                  <a:lnTo>
                    <a:pt x="6" y="119"/>
                  </a:lnTo>
                  <a:lnTo>
                    <a:pt x="9" y="110"/>
                  </a:lnTo>
                  <a:lnTo>
                    <a:pt x="11" y="89"/>
                  </a:lnTo>
                  <a:lnTo>
                    <a:pt x="19" y="67"/>
                  </a:lnTo>
                  <a:lnTo>
                    <a:pt x="23" y="38"/>
                  </a:lnTo>
                  <a:lnTo>
                    <a:pt x="32" y="21"/>
                  </a:lnTo>
                  <a:lnTo>
                    <a:pt x="41" y="11"/>
                  </a:lnTo>
                  <a:lnTo>
                    <a:pt x="49" y="0"/>
                  </a:lnTo>
                  <a:lnTo>
                    <a:pt x="67" y="5"/>
                  </a:lnTo>
                  <a:lnTo>
                    <a:pt x="83" y="7"/>
                  </a:lnTo>
                  <a:lnTo>
                    <a:pt x="99" y="13"/>
                  </a:lnTo>
                  <a:lnTo>
                    <a:pt x="110" y="23"/>
                  </a:lnTo>
                  <a:lnTo>
                    <a:pt x="126" y="45"/>
                  </a:lnTo>
                  <a:lnTo>
                    <a:pt x="139" y="64"/>
                  </a:lnTo>
                  <a:lnTo>
                    <a:pt x="148" y="77"/>
                  </a:lnTo>
                  <a:lnTo>
                    <a:pt x="160" y="90"/>
                  </a:lnTo>
                  <a:lnTo>
                    <a:pt x="175" y="103"/>
                  </a:lnTo>
                  <a:lnTo>
                    <a:pt x="184" y="107"/>
                  </a:lnTo>
                  <a:lnTo>
                    <a:pt x="192" y="113"/>
                  </a:lnTo>
                  <a:lnTo>
                    <a:pt x="199" y="118"/>
                  </a:lnTo>
                  <a:lnTo>
                    <a:pt x="207" y="122"/>
                  </a:lnTo>
                  <a:lnTo>
                    <a:pt x="218" y="128"/>
                  </a:lnTo>
                  <a:lnTo>
                    <a:pt x="232" y="129"/>
                  </a:lnTo>
                  <a:lnTo>
                    <a:pt x="238" y="129"/>
                  </a:lnTo>
                  <a:lnTo>
                    <a:pt x="247" y="126"/>
                  </a:lnTo>
                  <a:lnTo>
                    <a:pt x="254" y="122"/>
                  </a:lnTo>
                  <a:lnTo>
                    <a:pt x="264" y="132"/>
                  </a:lnTo>
                  <a:lnTo>
                    <a:pt x="281" y="145"/>
                  </a:lnTo>
                  <a:lnTo>
                    <a:pt x="296" y="153"/>
                  </a:lnTo>
                  <a:lnTo>
                    <a:pt x="301" y="142"/>
                  </a:lnTo>
                  <a:lnTo>
                    <a:pt x="311" y="190"/>
                  </a:lnTo>
                  <a:lnTo>
                    <a:pt x="311" y="189"/>
                  </a:lnTo>
                  <a:lnTo>
                    <a:pt x="312" y="218"/>
                  </a:lnTo>
                  <a:lnTo>
                    <a:pt x="307" y="249"/>
                  </a:lnTo>
                  <a:lnTo>
                    <a:pt x="301" y="275"/>
                  </a:lnTo>
                  <a:lnTo>
                    <a:pt x="297" y="291"/>
                  </a:lnTo>
                  <a:lnTo>
                    <a:pt x="263" y="369"/>
                  </a:lnTo>
                  <a:lnTo>
                    <a:pt x="251" y="388"/>
                  </a:lnTo>
                  <a:lnTo>
                    <a:pt x="231" y="412"/>
                  </a:lnTo>
                  <a:lnTo>
                    <a:pt x="219" y="422"/>
                  </a:lnTo>
                  <a:lnTo>
                    <a:pt x="197" y="436"/>
                  </a:lnTo>
                  <a:lnTo>
                    <a:pt x="173" y="443"/>
                  </a:lnTo>
                  <a:lnTo>
                    <a:pt x="136" y="443"/>
                  </a:lnTo>
                  <a:lnTo>
                    <a:pt x="110" y="438"/>
                  </a:lnTo>
                  <a:lnTo>
                    <a:pt x="95" y="430"/>
                  </a:lnTo>
                  <a:lnTo>
                    <a:pt x="80" y="418"/>
                  </a:lnTo>
                  <a:lnTo>
                    <a:pt x="62" y="399"/>
                  </a:lnTo>
                  <a:lnTo>
                    <a:pt x="44" y="367"/>
                  </a:lnTo>
                  <a:lnTo>
                    <a:pt x="22" y="323"/>
                  </a:lnTo>
                  <a:lnTo>
                    <a:pt x="11" y="294"/>
                  </a:lnTo>
                  <a:lnTo>
                    <a:pt x="10" y="282"/>
                  </a:lnTo>
                  <a:lnTo>
                    <a:pt x="7" y="249"/>
                  </a:lnTo>
                  <a:lnTo>
                    <a:pt x="1" y="189"/>
                  </a:lnTo>
                  <a:lnTo>
                    <a:pt x="1" y="1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62" name="Freeform 618"/>
            <p:cNvSpPr>
              <a:spLocks/>
            </p:cNvSpPr>
            <p:nvPr/>
          </p:nvSpPr>
          <p:spPr bwMode="auto">
            <a:xfrm>
              <a:off x="3128" y="3695"/>
              <a:ext cx="35" cy="124"/>
            </a:xfrm>
            <a:custGeom>
              <a:avLst/>
              <a:gdLst>
                <a:gd name="T0" fmla="*/ 1 w 105"/>
                <a:gd name="T1" fmla="*/ 3 h 373"/>
                <a:gd name="T2" fmla="*/ 1 w 105"/>
                <a:gd name="T3" fmla="*/ 3 h 373"/>
                <a:gd name="T4" fmla="*/ 1 w 105"/>
                <a:gd name="T5" fmla="*/ 3 h 373"/>
                <a:gd name="T6" fmla="*/ 1 w 105"/>
                <a:gd name="T7" fmla="*/ 3 h 373"/>
                <a:gd name="T8" fmla="*/ 1 w 105"/>
                <a:gd name="T9" fmla="*/ 4 h 373"/>
                <a:gd name="T10" fmla="*/ 1 w 105"/>
                <a:gd name="T11" fmla="*/ 4 h 373"/>
                <a:gd name="T12" fmla="*/ 1 w 105"/>
                <a:gd name="T13" fmla="*/ 4 h 373"/>
                <a:gd name="T14" fmla="*/ 0 w 105"/>
                <a:gd name="T15" fmla="*/ 4 h 373"/>
                <a:gd name="T16" fmla="*/ 0 w 105"/>
                <a:gd name="T17" fmla="*/ 4 h 373"/>
                <a:gd name="T18" fmla="*/ 0 w 105"/>
                <a:gd name="T19" fmla="*/ 5 h 373"/>
                <a:gd name="T20" fmla="*/ 0 w 105"/>
                <a:gd name="T21" fmla="*/ 5 h 373"/>
                <a:gd name="T22" fmla="*/ 0 w 105"/>
                <a:gd name="T23" fmla="*/ 4 h 373"/>
                <a:gd name="T24" fmla="*/ 0 w 105"/>
                <a:gd name="T25" fmla="*/ 4 h 373"/>
                <a:gd name="T26" fmla="*/ 0 w 105"/>
                <a:gd name="T27" fmla="*/ 4 h 373"/>
                <a:gd name="T28" fmla="*/ 0 w 105"/>
                <a:gd name="T29" fmla="*/ 3 h 373"/>
                <a:gd name="T30" fmla="*/ 0 w 105"/>
                <a:gd name="T31" fmla="*/ 3 h 373"/>
                <a:gd name="T32" fmla="*/ 0 w 105"/>
                <a:gd name="T33" fmla="*/ 3 h 373"/>
                <a:gd name="T34" fmla="*/ 0 w 105"/>
                <a:gd name="T35" fmla="*/ 3 h 373"/>
                <a:gd name="T36" fmla="*/ 0 w 105"/>
                <a:gd name="T37" fmla="*/ 2 h 373"/>
                <a:gd name="T38" fmla="*/ 0 w 105"/>
                <a:gd name="T39" fmla="*/ 2 h 373"/>
                <a:gd name="T40" fmla="*/ 0 w 105"/>
                <a:gd name="T41" fmla="*/ 0 h 373"/>
                <a:gd name="T42" fmla="*/ 0 w 105"/>
                <a:gd name="T43" fmla="*/ 0 h 373"/>
                <a:gd name="T44" fmla="*/ 1 w 105"/>
                <a:gd name="T45" fmla="*/ 0 h 373"/>
                <a:gd name="T46" fmla="*/ 1 w 105"/>
                <a:gd name="T47" fmla="*/ 2 h 373"/>
                <a:gd name="T48" fmla="*/ 1 w 105"/>
                <a:gd name="T49" fmla="*/ 3 h 373"/>
                <a:gd name="T50" fmla="*/ 1 w 105"/>
                <a:gd name="T51" fmla="*/ 3 h 37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05"/>
                <a:gd name="T79" fmla="*/ 0 h 373"/>
                <a:gd name="T80" fmla="*/ 105 w 105"/>
                <a:gd name="T81" fmla="*/ 373 h 37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05" h="373">
                  <a:moveTo>
                    <a:pt x="105" y="220"/>
                  </a:moveTo>
                  <a:lnTo>
                    <a:pt x="104" y="222"/>
                  </a:lnTo>
                  <a:lnTo>
                    <a:pt x="85" y="266"/>
                  </a:lnTo>
                  <a:lnTo>
                    <a:pt x="78" y="279"/>
                  </a:lnTo>
                  <a:lnTo>
                    <a:pt x="69" y="294"/>
                  </a:lnTo>
                  <a:lnTo>
                    <a:pt x="61" y="307"/>
                  </a:lnTo>
                  <a:lnTo>
                    <a:pt x="53" y="319"/>
                  </a:lnTo>
                  <a:lnTo>
                    <a:pt x="33" y="343"/>
                  </a:lnTo>
                  <a:lnTo>
                    <a:pt x="18" y="357"/>
                  </a:lnTo>
                  <a:lnTo>
                    <a:pt x="6" y="370"/>
                  </a:lnTo>
                  <a:lnTo>
                    <a:pt x="6" y="373"/>
                  </a:lnTo>
                  <a:lnTo>
                    <a:pt x="6" y="352"/>
                  </a:lnTo>
                  <a:lnTo>
                    <a:pt x="9" y="299"/>
                  </a:lnTo>
                  <a:lnTo>
                    <a:pt x="9" y="287"/>
                  </a:lnTo>
                  <a:lnTo>
                    <a:pt x="10" y="276"/>
                  </a:lnTo>
                  <a:lnTo>
                    <a:pt x="10" y="264"/>
                  </a:lnTo>
                  <a:lnTo>
                    <a:pt x="8" y="244"/>
                  </a:lnTo>
                  <a:lnTo>
                    <a:pt x="1" y="212"/>
                  </a:lnTo>
                  <a:lnTo>
                    <a:pt x="0" y="189"/>
                  </a:lnTo>
                  <a:lnTo>
                    <a:pt x="1" y="179"/>
                  </a:lnTo>
                  <a:lnTo>
                    <a:pt x="35" y="1"/>
                  </a:lnTo>
                  <a:lnTo>
                    <a:pt x="34" y="0"/>
                  </a:lnTo>
                  <a:lnTo>
                    <a:pt x="47" y="0"/>
                  </a:lnTo>
                  <a:lnTo>
                    <a:pt x="80" y="162"/>
                  </a:lnTo>
                  <a:lnTo>
                    <a:pt x="104" y="222"/>
                  </a:lnTo>
                  <a:lnTo>
                    <a:pt x="105" y="2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63" name="Freeform 619"/>
            <p:cNvSpPr>
              <a:spLocks/>
            </p:cNvSpPr>
            <p:nvPr/>
          </p:nvSpPr>
          <p:spPr bwMode="auto">
            <a:xfrm>
              <a:off x="3129" y="3768"/>
              <a:ext cx="49" cy="74"/>
            </a:xfrm>
            <a:custGeom>
              <a:avLst/>
              <a:gdLst>
                <a:gd name="T0" fmla="*/ 1 w 148"/>
                <a:gd name="T1" fmla="*/ 0 h 223"/>
                <a:gd name="T2" fmla="*/ 1 w 148"/>
                <a:gd name="T3" fmla="*/ 0 h 223"/>
                <a:gd name="T4" fmla="*/ 1 w 148"/>
                <a:gd name="T5" fmla="*/ 1 h 223"/>
                <a:gd name="T6" fmla="*/ 1 w 148"/>
                <a:gd name="T7" fmla="*/ 1 h 223"/>
                <a:gd name="T8" fmla="*/ 1 w 148"/>
                <a:gd name="T9" fmla="*/ 1 h 223"/>
                <a:gd name="T10" fmla="*/ 1 w 148"/>
                <a:gd name="T11" fmla="*/ 1 h 223"/>
                <a:gd name="T12" fmla="*/ 1 w 148"/>
                <a:gd name="T13" fmla="*/ 1 h 223"/>
                <a:gd name="T14" fmla="*/ 0 w 148"/>
                <a:gd name="T15" fmla="*/ 2 h 223"/>
                <a:gd name="T16" fmla="*/ 0 w 148"/>
                <a:gd name="T17" fmla="*/ 2 h 223"/>
                <a:gd name="T18" fmla="*/ 0 w 148"/>
                <a:gd name="T19" fmla="*/ 2 h 223"/>
                <a:gd name="T20" fmla="*/ 0 w 148"/>
                <a:gd name="T21" fmla="*/ 2 h 223"/>
                <a:gd name="T22" fmla="*/ 0 w 148"/>
                <a:gd name="T23" fmla="*/ 3 h 223"/>
                <a:gd name="T24" fmla="*/ 0 w 148"/>
                <a:gd name="T25" fmla="*/ 3 h 223"/>
                <a:gd name="T26" fmla="*/ 0 w 148"/>
                <a:gd name="T27" fmla="*/ 3 h 223"/>
                <a:gd name="T28" fmla="*/ 0 w 148"/>
                <a:gd name="T29" fmla="*/ 2 h 223"/>
                <a:gd name="T30" fmla="*/ 0 w 148"/>
                <a:gd name="T31" fmla="*/ 2 h 223"/>
                <a:gd name="T32" fmla="*/ 1 w 148"/>
                <a:gd name="T33" fmla="*/ 2 h 223"/>
                <a:gd name="T34" fmla="*/ 1 w 148"/>
                <a:gd name="T35" fmla="*/ 2 h 223"/>
                <a:gd name="T36" fmla="*/ 1 w 148"/>
                <a:gd name="T37" fmla="*/ 3 h 223"/>
                <a:gd name="T38" fmla="*/ 1 w 148"/>
                <a:gd name="T39" fmla="*/ 3 h 223"/>
                <a:gd name="T40" fmla="*/ 1 w 148"/>
                <a:gd name="T41" fmla="*/ 2 h 223"/>
                <a:gd name="T42" fmla="*/ 1 w 148"/>
                <a:gd name="T43" fmla="*/ 2 h 223"/>
                <a:gd name="T44" fmla="*/ 1 w 148"/>
                <a:gd name="T45" fmla="*/ 2 h 223"/>
                <a:gd name="T46" fmla="*/ 2 w 148"/>
                <a:gd name="T47" fmla="*/ 2 h 223"/>
                <a:gd name="T48" fmla="*/ 2 w 148"/>
                <a:gd name="T49" fmla="*/ 2 h 223"/>
                <a:gd name="T50" fmla="*/ 2 w 148"/>
                <a:gd name="T51" fmla="*/ 1 h 223"/>
                <a:gd name="T52" fmla="*/ 2 w 148"/>
                <a:gd name="T53" fmla="*/ 1 h 223"/>
                <a:gd name="T54" fmla="*/ 2 w 148"/>
                <a:gd name="T55" fmla="*/ 1 h 223"/>
                <a:gd name="T56" fmla="*/ 2 w 148"/>
                <a:gd name="T57" fmla="*/ 1 h 223"/>
                <a:gd name="T58" fmla="*/ 2 w 148"/>
                <a:gd name="T59" fmla="*/ 1 h 223"/>
                <a:gd name="T60" fmla="*/ 1 w 148"/>
                <a:gd name="T61" fmla="*/ 0 h 223"/>
                <a:gd name="T62" fmla="*/ 1 w 148"/>
                <a:gd name="T63" fmla="*/ 0 h 22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48"/>
                <a:gd name="T97" fmla="*/ 0 h 223"/>
                <a:gd name="T98" fmla="*/ 148 w 148"/>
                <a:gd name="T99" fmla="*/ 223 h 223"/>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48" h="223">
                  <a:moveTo>
                    <a:pt x="104" y="0"/>
                  </a:moveTo>
                  <a:lnTo>
                    <a:pt x="102" y="2"/>
                  </a:lnTo>
                  <a:lnTo>
                    <a:pt x="83" y="46"/>
                  </a:lnTo>
                  <a:lnTo>
                    <a:pt x="77" y="59"/>
                  </a:lnTo>
                  <a:lnTo>
                    <a:pt x="69" y="74"/>
                  </a:lnTo>
                  <a:lnTo>
                    <a:pt x="60" y="87"/>
                  </a:lnTo>
                  <a:lnTo>
                    <a:pt x="51" y="99"/>
                  </a:lnTo>
                  <a:lnTo>
                    <a:pt x="31" y="123"/>
                  </a:lnTo>
                  <a:lnTo>
                    <a:pt x="16" y="137"/>
                  </a:lnTo>
                  <a:lnTo>
                    <a:pt x="5" y="150"/>
                  </a:lnTo>
                  <a:lnTo>
                    <a:pt x="0" y="223"/>
                  </a:lnTo>
                  <a:lnTo>
                    <a:pt x="7" y="217"/>
                  </a:lnTo>
                  <a:lnTo>
                    <a:pt x="17" y="210"/>
                  </a:lnTo>
                  <a:lnTo>
                    <a:pt x="25" y="198"/>
                  </a:lnTo>
                  <a:lnTo>
                    <a:pt x="33" y="186"/>
                  </a:lnTo>
                  <a:lnTo>
                    <a:pt x="45" y="170"/>
                  </a:lnTo>
                  <a:lnTo>
                    <a:pt x="57" y="158"/>
                  </a:lnTo>
                  <a:lnTo>
                    <a:pt x="56" y="217"/>
                  </a:lnTo>
                  <a:lnTo>
                    <a:pt x="111" y="217"/>
                  </a:lnTo>
                  <a:lnTo>
                    <a:pt x="113" y="196"/>
                  </a:lnTo>
                  <a:lnTo>
                    <a:pt x="115" y="175"/>
                  </a:lnTo>
                  <a:lnTo>
                    <a:pt x="119" y="153"/>
                  </a:lnTo>
                  <a:lnTo>
                    <a:pt x="126" y="143"/>
                  </a:lnTo>
                  <a:lnTo>
                    <a:pt x="135" y="132"/>
                  </a:lnTo>
                  <a:lnTo>
                    <a:pt x="142" y="122"/>
                  </a:lnTo>
                  <a:lnTo>
                    <a:pt x="145" y="111"/>
                  </a:lnTo>
                  <a:lnTo>
                    <a:pt x="148" y="99"/>
                  </a:lnTo>
                  <a:lnTo>
                    <a:pt x="144" y="74"/>
                  </a:lnTo>
                  <a:lnTo>
                    <a:pt x="135" y="47"/>
                  </a:lnTo>
                  <a:lnTo>
                    <a:pt x="122" y="24"/>
                  </a:lnTo>
                  <a:lnTo>
                    <a:pt x="104"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64" name="Freeform 620"/>
            <p:cNvSpPr>
              <a:spLocks/>
            </p:cNvSpPr>
            <p:nvPr/>
          </p:nvSpPr>
          <p:spPr bwMode="auto">
            <a:xfrm>
              <a:off x="3449" y="3207"/>
              <a:ext cx="13" cy="24"/>
            </a:xfrm>
            <a:custGeom>
              <a:avLst/>
              <a:gdLst>
                <a:gd name="T0" fmla="*/ 0 w 38"/>
                <a:gd name="T1" fmla="*/ 0 h 71"/>
                <a:gd name="T2" fmla="*/ 0 w 38"/>
                <a:gd name="T3" fmla="*/ 0 h 71"/>
                <a:gd name="T4" fmla="*/ 0 w 38"/>
                <a:gd name="T5" fmla="*/ 1 h 71"/>
                <a:gd name="T6" fmla="*/ 0 w 38"/>
                <a:gd name="T7" fmla="*/ 1 h 71"/>
                <a:gd name="T8" fmla="*/ 0 w 38"/>
                <a:gd name="T9" fmla="*/ 1 h 71"/>
                <a:gd name="T10" fmla="*/ 0 60000 65536"/>
                <a:gd name="T11" fmla="*/ 0 60000 65536"/>
                <a:gd name="T12" fmla="*/ 0 60000 65536"/>
                <a:gd name="T13" fmla="*/ 0 60000 65536"/>
                <a:gd name="T14" fmla="*/ 0 60000 65536"/>
                <a:gd name="T15" fmla="*/ 0 w 38"/>
                <a:gd name="T16" fmla="*/ 0 h 71"/>
                <a:gd name="T17" fmla="*/ 38 w 38"/>
                <a:gd name="T18" fmla="*/ 71 h 71"/>
              </a:gdLst>
              <a:ahLst/>
              <a:cxnLst>
                <a:cxn ang="T10">
                  <a:pos x="T0" y="T1"/>
                </a:cxn>
                <a:cxn ang="T11">
                  <a:pos x="T2" y="T3"/>
                </a:cxn>
                <a:cxn ang="T12">
                  <a:pos x="T4" y="T5"/>
                </a:cxn>
                <a:cxn ang="T13">
                  <a:pos x="T6" y="T7"/>
                </a:cxn>
                <a:cxn ang="T14">
                  <a:pos x="T8" y="T9"/>
                </a:cxn>
              </a:cxnLst>
              <a:rect l="T15" t="T16" r="T17" b="T18"/>
              <a:pathLst>
                <a:path w="38" h="71">
                  <a:moveTo>
                    <a:pt x="38" y="0"/>
                  </a:moveTo>
                  <a:lnTo>
                    <a:pt x="35" y="13"/>
                  </a:lnTo>
                  <a:lnTo>
                    <a:pt x="21" y="42"/>
                  </a:lnTo>
                  <a:lnTo>
                    <a:pt x="9" y="59"/>
                  </a:lnTo>
                  <a:lnTo>
                    <a:pt x="0" y="71"/>
                  </a:lnTo>
                </a:path>
              </a:pathLst>
            </a:custGeom>
            <a:noFill/>
            <a:ln w="0">
              <a:solidFill>
                <a:srgbClr val="000000"/>
              </a:solidFill>
              <a:round/>
              <a:headEnd/>
              <a:tailEnd/>
            </a:ln>
          </p:spPr>
          <p:txBody>
            <a:bodyPr/>
            <a:lstStyle/>
            <a:p>
              <a:pPr eaLnBrk="0" hangingPunct="0"/>
              <a:endParaRPr lang="it-IT"/>
            </a:p>
          </p:txBody>
        </p:sp>
        <p:sp>
          <p:nvSpPr>
            <p:cNvPr id="82965" name="Freeform 621"/>
            <p:cNvSpPr>
              <a:spLocks/>
            </p:cNvSpPr>
            <p:nvPr/>
          </p:nvSpPr>
          <p:spPr bwMode="auto">
            <a:xfrm>
              <a:off x="3074" y="2964"/>
              <a:ext cx="62" cy="44"/>
            </a:xfrm>
            <a:custGeom>
              <a:avLst/>
              <a:gdLst>
                <a:gd name="T0" fmla="*/ 0 w 184"/>
                <a:gd name="T1" fmla="*/ 0 h 132"/>
                <a:gd name="T2" fmla="*/ 0 w 184"/>
                <a:gd name="T3" fmla="*/ 1 h 132"/>
                <a:gd name="T4" fmla="*/ 1 w 184"/>
                <a:gd name="T5" fmla="*/ 1 h 132"/>
                <a:gd name="T6" fmla="*/ 1 w 184"/>
                <a:gd name="T7" fmla="*/ 1 h 132"/>
                <a:gd name="T8" fmla="*/ 1 w 184"/>
                <a:gd name="T9" fmla="*/ 1 h 132"/>
                <a:gd name="T10" fmla="*/ 1 w 184"/>
                <a:gd name="T11" fmla="*/ 0 h 132"/>
                <a:gd name="T12" fmla="*/ 2 w 184"/>
                <a:gd name="T13" fmla="*/ 0 h 132"/>
                <a:gd name="T14" fmla="*/ 2 w 184"/>
                <a:gd name="T15" fmla="*/ 0 h 132"/>
                <a:gd name="T16" fmla="*/ 2 w 184"/>
                <a:gd name="T17" fmla="*/ 0 h 132"/>
                <a:gd name="T18" fmla="*/ 2 w 184"/>
                <a:gd name="T19" fmla="*/ 1 h 132"/>
                <a:gd name="T20" fmla="*/ 2 w 184"/>
                <a:gd name="T21" fmla="*/ 1 h 132"/>
                <a:gd name="T22" fmla="*/ 2 w 184"/>
                <a:gd name="T23" fmla="*/ 1 h 132"/>
                <a:gd name="T24" fmla="*/ 2 w 184"/>
                <a:gd name="T25" fmla="*/ 2 h 132"/>
                <a:gd name="T26" fmla="*/ 2 w 184"/>
                <a:gd name="T27" fmla="*/ 2 h 132"/>
                <a:gd name="T28" fmla="*/ 1 w 184"/>
                <a:gd name="T29" fmla="*/ 2 h 132"/>
                <a:gd name="T30" fmla="*/ 1 w 184"/>
                <a:gd name="T31" fmla="*/ 2 h 132"/>
                <a:gd name="T32" fmla="*/ 1 w 184"/>
                <a:gd name="T33" fmla="*/ 2 h 132"/>
                <a:gd name="T34" fmla="*/ 0 w 184"/>
                <a:gd name="T35" fmla="*/ 2 h 132"/>
                <a:gd name="T36" fmla="*/ 0 w 184"/>
                <a:gd name="T37" fmla="*/ 1 h 132"/>
                <a:gd name="T38" fmla="*/ 0 w 184"/>
                <a:gd name="T39" fmla="*/ 1 h 132"/>
                <a:gd name="T40" fmla="*/ 0 w 184"/>
                <a:gd name="T41" fmla="*/ 1 h 132"/>
                <a:gd name="T42" fmla="*/ 0 w 184"/>
                <a:gd name="T43" fmla="*/ 0 h 132"/>
                <a:gd name="T44" fmla="*/ 0 w 184"/>
                <a:gd name="T45" fmla="*/ 0 h 13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84"/>
                <a:gd name="T70" fmla="*/ 0 h 132"/>
                <a:gd name="T71" fmla="*/ 184 w 184"/>
                <a:gd name="T72" fmla="*/ 132 h 132"/>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84" h="132">
                  <a:moveTo>
                    <a:pt x="10" y="29"/>
                  </a:moveTo>
                  <a:lnTo>
                    <a:pt x="35" y="43"/>
                  </a:lnTo>
                  <a:lnTo>
                    <a:pt x="57" y="47"/>
                  </a:lnTo>
                  <a:lnTo>
                    <a:pt x="81" y="47"/>
                  </a:lnTo>
                  <a:lnTo>
                    <a:pt x="99" y="46"/>
                  </a:lnTo>
                  <a:lnTo>
                    <a:pt x="118" y="40"/>
                  </a:lnTo>
                  <a:lnTo>
                    <a:pt x="139" y="26"/>
                  </a:lnTo>
                  <a:lnTo>
                    <a:pt x="162" y="7"/>
                  </a:lnTo>
                  <a:lnTo>
                    <a:pt x="168" y="0"/>
                  </a:lnTo>
                  <a:lnTo>
                    <a:pt x="184" y="90"/>
                  </a:lnTo>
                  <a:lnTo>
                    <a:pt x="175" y="103"/>
                  </a:lnTo>
                  <a:lnTo>
                    <a:pt x="161" y="113"/>
                  </a:lnTo>
                  <a:lnTo>
                    <a:pt x="144" y="122"/>
                  </a:lnTo>
                  <a:lnTo>
                    <a:pt x="129" y="125"/>
                  </a:lnTo>
                  <a:lnTo>
                    <a:pt x="104" y="130"/>
                  </a:lnTo>
                  <a:lnTo>
                    <a:pt x="81" y="132"/>
                  </a:lnTo>
                  <a:lnTo>
                    <a:pt x="51" y="130"/>
                  </a:lnTo>
                  <a:lnTo>
                    <a:pt x="37" y="125"/>
                  </a:lnTo>
                  <a:lnTo>
                    <a:pt x="27" y="119"/>
                  </a:lnTo>
                  <a:lnTo>
                    <a:pt x="22" y="113"/>
                  </a:lnTo>
                  <a:lnTo>
                    <a:pt x="12" y="71"/>
                  </a:lnTo>
                  <a:lnTo>
                    <a:pt x="0" y="20"/>
                  </a:lnTo>
                  <a:lnTo>
                    <a:pt x="10" y="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66" name="Freeform 622"/>
            <p:cNvSpPr>
              <a:spLocks/>
            </p:cNvSpPr>
            <p:nvPr/>
          </p:nvSpPr>
          <p:spPr bwMode="auto">
            <a:xfrm>
              <a:off x="2915" y="2854"/>
              <a:ext cx="108" cy="78"/>
            </a:xfrm>
            <a:custGeom>
              <a:avLst/>
              <a:gdLst>
                <a:gd name="T0" fmla="*/ 1 w 325"/>
                <a:gd name="T1" fmla="*/ 2 h 233"/>
                <a:gd name="T2" fmla="*/ 1 w 325"/>
                <a:gd name="T3" fmla="*/ 2 h 233"/>
                <a:gd name="T4" fmla="*/ 1 w 325"/>
                <a:gd name="T5" fmla="*/ 2 h 233"/>
                <a:gd name="T6" fmla="*/ 1 w 325"/>
                <a:gd name="T7" fmla="*/ 2 h 233"/>
                <a:gd name="T8" fmla="*/ 2 w 325"/>
                <a:gd name="T9" fmla="*/ 2 h 233"/>
                <a:gd name="T10" fmla="*/ 2 w 325"/>
                <a:gd name="T11" fmla="*/ 1 h 233"/>
                <a:gd name="T12" fmla="*/ 2 w 325"/>
                <a:gd name="T13" fmla="*/ 2 h 233"/>
                <a:gd name="T14" fmla="*/ 3 w 325"/>
                <a:gd name="T15" fmla="*/ 2 h 233"/>
                <a:gd name="T16" fmla="*/ 3 w 325"/>
                <a:gd name="T17" fmla="*/ 2 h 233"/>
                <a:gd name="T18" fmla="*/ 3 w 325"/>
                <a:gd name="T19" fmla="*/ 2 h 233"/>
                <a:gd name="T20" fmla="*/ 4 w 325"/>
                <a:gd name="T21" fmla="*/ 2 h 233"/>
                <a:gd name="T22" fmla="*/ 4 w 325"/>
                <a:gd name="T23" fmla="*/ 2 h 233"/>
                <a:gd name="T24" fmla="*/ 4 w 325"/>
                <a:gd name="T25" fmla="*/ 2 h 233"/>
                <a:gd name="T26" fmla="*/ 4 w 325"/>
                <a:gd name="T27" fmla="*/ 2 h 233"/>
                <a:gd name="T28" fmla="*/ 4 w 325"/>
                <a:gd name="T29" fmla="*/ 2 h 233"/>
                <a:gd name="T30" fmla="*/ 4 w 325"/>
                <a:gd name="T31" fmla="*/ 1 h 233"/>
                <a:gd name="T32" fmla="*/ 4 w 325"/>
                <a:gd name="T33" fmla="*/ 1 h 233"/>
                <a:gd name="T34" fmla="*/ 3 w 325"/>
                <a:gd name="T35" fmla="*/ 1 h 233"/>
                <a:gd name="T36" fmla="*/ 3 w 325"/>
                <a:gd name="T37" fmla="*/ 0 h 233"/>
                <a:gd name="T38" fmla="*/ 3 w 325"/>
                <a:gd name="T39" fmla="*/ 0 h 233"/>
                <a:gd name="T40" fmla="*/ 3 w 325"/>
                <a:gd name="T41" fmla="*/ 0 h 233"/>
                <a:gd name="T42" fmla="*/ 3 w 325"/>
                <a:gd name="T43" fmla="*/ 0 h 233"/>
                <a:gd name="T44" fmla="*/ 3 w 325"/>
                <a:gd name="T45" fmla="*/ 0 h 233"/>
                <a:gd name="T46" fmla="*/ 2 w 325"/>
                <a:gd name="T47" fmla="*/ 0 h 233"/>
                <a:gd name="T48" fmla="*/ 2 w 325"/>
                <a:gd name="T49" fmla="*/ 0 h 233"/>
                <a:gd name="T50" fmla="*/ 1 w 325"/>
                <a:gd name="T51" fmla="*/ 0 h 233"/>
                <a:gd name="T52" fmla="*/ 1 w 325"/>
                <a:gd name="T53" fmla="*/ 0 h 233"/>
                <a:gd name="T54" fmla="*/ 0 w 325"/>
                <a:gd name="T55" fmla="*/ 1 h 233"/>
                <a:gd name="T56" fmla="*/ 0 w 325"/>
                <a:gd name="T57" fmla="*/ 1 h 233"/>
                <a:gd name="T58" fmla="*/ 0 w 325"/>
                <a:gd name="T59" fmla="*/ 2 h 233"/>
                <a:gd name="T60" fmla="*/ 0 w 325"/>
                <a:gd name="T61" fmla="*/ 2 h 233"/>
                <a:gd name="T62" fmla="*/ 0 w 325"/>
                <a:gd name="T63" fmla="*/ 3 h 233"/>
                <a:gd name="T64" fmla="*/ 0 w 325"/>
                <a:gd name="T65" fmla="*/ 3 h 23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25"/>
                <a:gd name="T100" fmla="*/ 0 h 233"/>
                <a:gd name="T101" fmla="*/ 325 w 325"/>
                <a:gd name="T102" fmla="*/ 233 h 23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25" h="233">
                  <a:moveTo>
                    <a:pt x="37" y="228"/>
                  </a:moveTo>
                  <a:lnTo>
                    <a:pt x="41" y="188"/>
                  </a:lnTo>
                  <a:lnTo>
                    <a:pt x="68" y="209"/>
                  </a:lnTo>
                  <a:lnTo>
                    <a:pt x="70" y="184"/>
                  </a:lnTo>
                  <a:lnTo>
                    <a:pt x="75" y="168"/>
                  </a:lnTo>
                  <a:lnTo>
                    <a:pt x="85" y="151"/>
                  </a:lnTo>
                  <a:lnTo>
                    <a:pt x="95" y="142"/>
                  </a:lnTo>
                  <a:lnTo>
                    <a:pt x="106" y="130"/>
                  </a:lnTo>
                  <a:lnTo>
                    <a:pt x="119" y="125"/>
                  </a:lnTo>
                  <a:lnTo>
                    <a:pt x="131" y="123"/>
                  </a:lnTo>
                  <a:lnTo>
                    <a:pt x="142" y="122"/>
                  </a:lnTo>
                  <a:lnTo>
                    <a:pt x="168" y="118"/>
                  </a:lnTo>
                  <a:lnTo>
                    <a:pt x="184" y="119"/>
                  </a:lnTo>
                  <a:lnTo>
                    <a:pt x="198" y="123"/>
                  </a:lnTo>
                  <a:lnTo>
                    <a:pt x="209" y="126"/>
                  </a:lnTo>
                  <a:lnTo>
                    <a:pt x="220" y="132"/>
                  </a:lnTo>
                  <a:lnTo>
                    <a:pt x="232" y="142"/>
                  </a:lnTo>
                  <a:lnTo>
                    <a:pt x="245" y="155"/>
                  </a:lnTo>
                  <a:lnTo>
                    <a:pt x="253" y="122"/>
                  </a:lnTo>
                  <a:lnTo>
                    <a:pt x="266" y="130"/>
                  </a:lnTo>
                  <a:lnTo>
                    <a:pt x="279" y="143"/>
                  </a:lnTo>
                  <a:lnTo>
                    <a:pt x="287" y="157"/>
                  </a:lnTo>
                  <a:lnTo>
                    <a:pt x="291" y="174"/>
                  </a:lnTo>
                  <a:lnTo>
                    <a:pt x="293" y="197"/>
                  </a:lnTo>
                  <a:lnTo>
                    <a:pt x="303" y="184"/>
                  </a:lnTo>
                  <a:lnTo>
                    <a:pt x="306" y="164"/>
                  </a:lnTo>
                  <a:lnTo>
                    <a:pt x="304" y="142"/>
                  </a:lnTo>
                  <a:lnTo>
                    <a:pt x="303" y="130"/>
                  </a:lnTo>
                  <a:lnTo>
                    <a:pt x="293" y="111"/>
                  </a:lnTo>
                  <a:lnTo>
                    <a:pt x="304" y="122"/>
                  </a:lnTo>
                  <a:lnTo>
                    <a:pt x="325" y="134"/>
                  </a:lnTo>
                  <a:lnTo>
                    <a:pt x="321" y="117"/>
                  </a:lnTo>
                  <a:lnTo>
                    <a:pt x="313" y="97"/>
                  </a:lnTo>
                  <a:lnTo>
                    <a:pt x="303" y="78"/>
                  </a:lnTo>
                  <a:lnTo>
                    <a:pt x="281" y="57"/>
                  </a:lnTo>
                  <a:lnTo>
                    <a:pt x="267" y="46"/>
                  </a:lnTo>
                  <a:lnTo>
                    <a:pt x="245" y="35"/>
                  </a:lnTo>
                  <a:lnTo>
                    <a:pt x="264" y="32"/>
                  </a:lnTo>
                  <a:lnTo>
                    <a:pt x="284" y="33"/>
                  </a:lnTo>
                  <a:lnTo>
                    <a:pt x="266" y="25"/>
                  </a:lnTo>
                  <a:lnTo>
                    <a:pt x="252" y="22"/>
                  </a:lnTo>
                  <a:lnTo>
                    <a:pt x="234" y="19"/>
                  </a:lnTo>
                  <a:lnTo>
                    <a:pt x="218" y="24"/>
                  </a:lnTo>
                  <a:lnTo>
                    <a:pt x="226" y="12"/>
                  </a:lnTo>
                  <a:lnTo>
                    <a:pt x="239" y="4"/>
                  </a:lnTo>
                  <a:lnTo>
                    <a:pt x="212" y="0"/>
                  </a:lnTo>
                  <a:lnTo>
                    <a:pt x="188" y="3"/>
                  </a:lnTo>
                  <a:lnTo>
                    <a:pt x="165" y="7"/>
                  </a:lnTo>
                  <a:lnTo>
                    <a:pt x="142" y="14"/>
                  </a:lnTo>
                  <a:lnTo>
                    <a:pt x="156" y="3"/>
                  </a:lnTo>
                  <a:lnTo>
                    <a:pt x="132" y="9"/>
                  </a:lnTo>
                  <a:lnTo>
                    <a:pt x="106" y="16"/>
                  </a:lnTo>
                  <a:lnTo>
                    <a:pt x="85" y="24"/>
                  </a:lnTo>
                  <a:lnTo>
                    <a:pt x="62" y="37"/>
                  </a:lnTo>
                  <a:lnTo>
                    <a:pt x="44" y="49"/>
                  </a:lnTo>
                  <a:lnTo>
                    <a:pt x="34" y="64"/>
                  </a:lnTo>
                  <a:lnTo>
                    <a:pt x="22" y="79"/>
                  </a:lnTo>
                  <a:lnTo>
                    <a:pt x="13" y="99"/>
                  </a:lnTo>
                  <a:lnTo>
                    <a:pt x="6" y="119"/>
                  </a:lnTo>
                  <a:lnTo>
                    <a:pt x="3" y="142"/>
                  </a:lnTo>
                  <a:lnTo>
                    <a:pt x="0" y="157"/>
                  </a:lnTo>
                  <a:lnTo>
                    <a:pt x="3" y="174"/>
                  </a:lnTo>
                  <a:lnTo>
                    <a:pt x="7" y="190"/>
                  </a:lnTo>
                  <a:lnTo>
                    <a:pt x="15" y="208"/>
                  </a:lnTo>
                  <a:lnTo>
                    <a:pt x="24" y="221"/>
                  </a:lnTo>
                  <a:lnTo>
                    <a:pt x="37" y="233"/>
                  </a:lnTo>
                  <a:lnTo>
                    <a:pt x="37" y="228"/>
                  </a:lnTo>
                  <a:close/>
                </a:path>
              </a:pathLst>
            </a:custGeom>
            <a:solidFill>
              <a:srgbClr val="FF8080"/>
            </a:solidFill>
            <a:ln w="0">
              <a:solidFill>
                <a:srgbClr val="000000"/>
              </a:solidFill>
              <a:round/>
              <a:headEnd/>
              <a:tailEnd/>
            </a:ln>
          </p:spPr>
          <p:txBody>
            <a:bodyPr/>
            <a:lstStyle/>
            <a:p>
              <a:pPr eaLnBrk="0" hangingPunct="0"/>
              <a:endParaRPr lang="it-IT"/>
            </a:p>
          </p:txBody>
        </p:sp>
        <p:sp>
          <p:nvSpPr>
            <p:cNvPr id="82967" name="Freeform 623"/>
            <p:cNvSpPr>
              <a:spLocks/>
            </p:cNvSpPr>
            <p:nvPr/>
          </p:nvSpPr>
          <p:spPr bwMode="auto">
            <a:xfrm>
              <a:off x="2927" y="2957"/>
              <a:ext cx="76" cy="33"/>
            </a:xfrm>
            <a:custGeom>
              <a:avLst/>
              <a:gdLst>
                <a:gd name="T0" fmla="*/ 3 w 228"/>
                <a:gd name="T1" fmla="*/ 1 h 100"/>
                <a:gd name="T2" fmla="*/ 3 w 228"/>
                <a:gd name="T3" fmla="*/ 1 h 100"/>
                <a:gd name="T4" fmla="*/ 3 w 228"/>
                <a:gd name="T5" fmla="*/ 1 h 100"/>
                <a:gd name="T6" fmla="*/ 3 w 228"/>
                <a:gd name="T7" fmla="*/ 1 h 100"/>
                <a:gd name="T8" fmla="*/ 2 w 228"/>
                <a:gd name="T9" fmla="*/ 1 h 100"/>
                <a:gd name="T10" fmla="*/ 2 w 228"/>
                <a:gd name="T11" fmla="*/ 1 h 100"/>
                <a:gd name="T12" fmla="*/ 2 w 228"/>
                <a:gd name="T13" fmla="*/ 1 h 100"/>
                <a:gd name="T14" fmla="*/ 2 w 228"/>
                <a:gd name="T15" fmla="*/ 1 h 100"/>
                <a:gd name="T16" fmla="*/ 2 w 228"/>
                <a:gd name="T17" fmla="*/ 1 h 100"/>
                <a:gd name="T18" fmla="*/ 1 w 228"/>
                <a:gd name="T19" fmla="*/ 1 h 100"/>
                <a:gd name="T20" fmla="*/ 1 w 228"/>
                <a:gd name="T21" fmla="*/ 1 h 100"/>
                <a:gd name="T22" fmla="*/ 1 w 228"/>
                <a:gd name="T23" fmla="*/ 1 h 100"/>
                <a:gd name="T24" fmla="*/ 0 w 228"/>
                <a:gd name="T25" fmla="*/ 1 h 100"/>
                <a:gd name="T26" fmla="*/ 0 w 228"/>
                <a:gd name="T27" fmla="*/ 1 h 100"/>
                <a:gd name="T28" fmla="*/ 0 w 228"/>
                <a:gd name="T29" fmla="*/ 1 h 100"/>
                <a:gd name="T30" fmla="*/ 0 w 228"/>
                <a:gd name="T31" fmla="*/ 1 h 100"/>
                <a:gd name="T32" fmla="*/ 0 w 228"/>
                <a:gd name="T33" fmla="*/ 1 h 100"/>
                <a:gd name="T34" fmla="*/ 0 w 228"/>
                <a:gd name="T35" fmla="*/ 0 h 100"/>
                <a:gd name="T36" fmla="*/ 0 w 228"/>
                <a:gd name="T37" fmla="*/ 0 h 100"/>
                <a:gd name="T38" fmla="*/ 0 w 228"/>
                <a:gd name="T39" fmla="*/ 0 h 100"/>
                <a:gd name="T40" fmla="*/ 0 w 228"/>
                <a:gd name="T41" fmla="*/ 0 h 100"/>
                <a:gd name="T42" fmla="*/ 0 w 228"/>
                <a:gd name="T43" fmla="*/ 0 h 100"/>
                <a:gd name="T44" fmla="*/ 1 w 228"/>
                <a:gd name="T45" fmla="*/ 0 h 100"/>
                <a:gd name="T46" fmla="*/ 1 w 228"/>
                <a:gd name="T47" fmla="*/ 0 h 100"/>
                <a:gd name="T48" fmla="*/ 1 w 228"/>
                <a:gd name="T49" fmla="*/ 0 h 100"/>
                <a:gd name="T50" fmla="*/ 1 w 228"/>
                <a:gd name="T51" fmla="*/ 0 h 100"/>
                <a:gd name="T52" fmla="*/ 1 w 228"/>
                <a:gd name="T53" fmla="*/ 0 h 100"/>
                <a:gd name="T54" fmla="*/ 1 w 228"/>
                <a:gd name="T55" fmla="*/ 0 h 100"/>
                <a:gd name="T56" fmla="*/ 2 w 228"/>
                <a:gd name="T57" fmla="*/ 1 h 100"/>
                <a:gd name="T58" fmla="*/ 2 w 228"/>
                <a:gd name="T59" fmla="*/ 1 h 100"/>
                <a:gd name="T60" fmla="*/ 2 w 228"/>
                <a:gd name="T61" fmla="*/ 0 h 100"/>
                <a:gd name="T62" fmla="*/ 2 w 228"/>
                <a:gd name="T63" fmla="*/ 0 h 100"/>
                <a:gd name="T64" fmla="*/ 2 w 228"/>
                <a:gd name="T65" fmla="*/ 0 h 100"/>
                <a:gd name="T66" fmla="*/ 3 w 228"/>
                <a:gd name="T67" fmla="*/ 1 h 100"/>
                <a:gd name="T68" fmla="*/ 3 w 228"/>
                <a:gd name="T69" fmla="*/ 1 h 10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8"/>
                <a:gd name="T106" fmla="*/ 0 h 100"/>
                <a:gd name="T107" fmla="*/ 228 w 228"/>
                <a:gd name="T108" fmla="*/ 100 h 10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8" h="100">
                  <a:moveTo>
                    <a:pt x="221" y="70"/>
                  </a:moveTo>
                  <a:lnTo>
                    <a:pt x="215" y="74"/>
                  </a:lnTo>
                  <a:lnTo>
                    <a:pt x="211" y="79"/>
                  </a:lnTo>
                  <a:lnTo>
                    <a:pt x="205" y="86"/>
                  </a:lnTo>
                  <a:lnTo>
                    <a:pt x="202" y="91"/>
                  </a:lnTo>
                  <a:lnTo>
                    <a:pt x="201" y="92"/>
                  </a:lnTo>
                  <a:lnTo>
                    <a:pt x="177" y="93"/>
                  </a:lnTo>
                  <a:lnTo>
                    <a:pt x="151" y="100"/>
                  </a:lnTo>
                  <a:lnTo>
                    <a:pt x="136" y="84"/>
                  </a:lnTo>
                  <a:lnTo>
                    <a:pt x="117" y="71"/>
                  </a:lnTo>
                  <a:lnTo>
                    <a:pt x="92" y="60"/>
                  </a:lnTo>
                  <a:lnTo>
                    <a:pt x="59" y="50"/>
                  </a:lnTo>
                  <a:lnTo>
                    <a:pt x="29" y="48"/>
                  </a:lnTo>
                  <a:lnTo>
                    <a:pt x="15" y="50"/>
                  </a:lnTo>
                  <a:lnTo>
                    <a:pt x="7" y="53"/>
                  </a:lnTo>
                  <a:lnTo>
                    <a:pt x="0" y="60"/>
                  </a:lnTo>
                  <a:lnTo>
                    <a:pt x="4" y="57"/>
                  </a:lnTo>
                  <a:lnTo>
                    <a:pt x="23" y="32"/>
                  </a:lnTo>
                  <a:lnTo>
                    <a:pt x="26" y="24"/>
                  </a:lnTo>
                  <a:lnTo>
                    <a:pt x="30" y="18"/>
                  </a:lnTo>
                  <a:lnTo>
                    <a:pt x="33" y="1"/>
                  </a:lnTo>
                  <a:lnTo>
                    <a:pt x="33" y="0"/>
                  </a:lnTo>
                  <a:lnTo>
                    <a:pt x="42" y="8"/>
                  </a:lnTo>
                  <a:lnTo>
                    <a:pt x="55" y="18"/>
                  </a:lnTo>
                  <a:lnTo>
                    <a:pt x="68" y="25"/>
                  </a:lnTo>
                  <a:lnTo>
                    <a:pt x="82" y="32"/>
                  </a:lnTo>
                  <a:lnTo>
                    <a:pt x="94" y="35"/>
                  </a:lnTo>
                  <a:lnTo>
                    <a:pt x="106" y="39"/>
                  </a:lnTo>
                  <a:lnTo>
                    <a:pt x="129" y="42"/>
                  </a:lnTo>
                  <a:lnTo>
                    <a:pt x="151" y="42"/>
                  </a:lnTo>
                  <a:lnTo>
                    <a:pt x="182" y="39"/>
                  </a:lnTo>
                  <a:lnTo>
                    <a:pt x="196" y="33"/>
                  </a:lnTo>
                  <a:lnTo>
                    <a:pt x="195" y="35"/>
                  </a:lnTo>
                  <a:lnTo>
                    <a:pt x="228" y="66"/>
                  </a:lnTo>
                  <a:lnTo>
                    <a:pt x="221" y="70"/>
                  </a:lnTo>
                  <a:close/>
                </a:path>
              </a:pathLst>
            </a:custGeom>
            <a:solidFill>
              <a:srgbClr val="FF8080"/>
            </a:solidFill>
            <a:ln w="0">
              <a:solidFill>
                <a:srgbClr val="000000"/>
              </a:solidFill>
              <a:round/>
              <a:headEnd/>
              <a:tailEnd/>
            </a:ln>
          </p:spPr>
          <p:txBody>
            <a:bodyPr/>
            <a:lstStyle/>
            <a:p>
              <a:pPr eaLnBrk="0" hangingPunct="0"/>
              <a:endParaRPr lang="it-IT"/>
            </a:p>
          </p:txBody>
        </p:sp>
        <p:sp>
          <p:nvSpPr>
            <p:cNvPr id="82968" name="Freeform 624"/>
            <p:cNvSpPr>
              <a:spLocks/>
            </p:cNvSpPr>
            <p:nvPr/>
          </p:nvSpPr>
          <p:spPr bwMode="auto">
            <a:xfrm>
              <a:off x="2927" y="2893"/>
              <a:ext cx="85" cy="78"/>
            </a:xfrm>
            <a:custGeom>
              <a:avLst/>
              <a:gdLst>
                <a:gd name="T0" fmla="*/ 2 w 257"/>
                <a:gd name="T1" fmla="*/ 3 h 233"/>
                <a:gd name="T2" fmla="*/ 3 w 257"/>
                <a:gd name="T3" fmla="*/ 3 h 233"/>
                <a:gd name="T4" fmla="*/ 3 w 257"/>
                <a:gd name="T5" fmla="*/ 3 h 233"/>
                <a:gd name="T6" fmla="*/ 3 w 257"/>
                <a:gd name="T7" fmla="*/ 2 h 233"/>
                <a:gd name="T8" fmla="*/ 3 w 257"/>
                <a:gd name="T9" fmla="*/ 2 h 233"/>
                <a:gd name="T10" fmla="*/ 3 w 257"/>
                <a:gd name="T11" fmla="*/ 2 h 233"/>
                <a:gd name="T12" fmla="*/ 3 w 257"/>
                <a:gd name="T13" fmla="*/ 1 h 233"/>
                <a:gd name="T14" fmla="*/ 3 w 257"/>
                <a:gd name="T15" fmla="*/ 1 h 233"/>
                <a:gd name="T16" fmla="*/ 3 w 257"/>
                <a:gd name="T17" fmla="*/ 1 h 233"/>
                <a:gd name="T18" fmla="*/ 3 w 257"/>
                <a:gd name="T19" fmla="*/ 0 h 233"/>
                <a:gd name="T20" fmla="*/ 3 w 257"/>
                <a:gd name="T21" fmla="*/ 0 h 233"/>
                <a:gd name="T22" fmla="*/ 3 w 257"/>
                <a:gd name="T23" fmla="*/ 0 h 233"/>
                <a:gd name="T24" fmla="*/ 3 w 257"/>
                <a:gd name="T25" fmla="*/ 0 h 233"/>
                <a:gd name="T26" fmla="*/ 3 w 257"/>
                <a:gd name="T27" fmla="*/ 0 h 233"/>
                <a:gd name="T28" fmla="*/ 2 w 257"/>
                <a:gd name="T29" fmla="*/ 0 h 233"/>
                <a:gd name="T30" fmla="*/ 2 w 257"/>
                <a:gd name="T31" fmla="*/ 0 h 233"/>
                <a:gd name="T32" fmla="*/ 2 w 257"/>
                <a:gd name="T33" fmla="*/ 0 h 233"/>
                <a:gd name="T34" fmla="*/ 2 w 257"/>
                <a:gd name="T35" fmla="*/ 0 h 233"/>
                <a:gd name="T36" fmla="*/ 2 w 257"/>
                <a:gd name="T37" fmla="*/ 0 h 233"/>
                <a:gd name="T38" fmla="*/ 2 w 257"/>
                <a:gd name="T39" fmla="*/ 0 h 233"/>
                <a:gd name="T40" fmla="*/ 1 w 257"/>
                <a:gd name="T41" fmla="*/ 0 h 233"/>
                <a:gd name="T42" fmla="*/ 1 w 257"/>
                <a:gd name="T43" fmla="*/ 0 h 233"/>
                <a:gd name="T44" fmla="*/ 1 w 257"/>
                <a:gd name="T45" fmla="*/ 0 h 233"/>
                <a:gd name="T46" fmla="*/ 1 w 257"/>
                <a:gd name="T47" fmla="*/ 0 h 233"/>
                <a:gd name="T48" fmla="*/ 1 w 257"/>
                <a:gd name="T49" fmla="*/ 0 h 233"/>
                <a:gd name="T50" fmla="*/ 1 w 257"/>
                <a:gd name="T51" fmla="*/ 0 h 233"/>
                <a:gd name="T52" fmla="*/ 0 w 257"/>
                <a:gd name="T53" fmla="*/ 1 h 233"/>
                <a:gd name="T54" fmla="*/ 0 w 257"/>
                <a:gd name="T55" fmla="*/ 1 h 233"/>
                <a:gd name="T56" fmla="*/ 0 w 257"/>
                <a:gd name="T57" fmla="*/ 1 h 233"/>
                <a:gd name="T58" fmla="*/ 0 w 257"/>
                <a:gd name="T59" fmla="*/ 1 h 233"/>
                <a:gd name="T60" fmla="*/ 0 w 257"/>
                <a:gd name="T61" fmla="*/ 1 h 233"/>
                <a:gd name="T62" fmla="*/ 0 w 257"/>
                <a:gd name="T63" fmla="*/ 1 h 233"/>
                <a:gd name="T64" fmla="*/ 0 w 257"/>
                <a:gd name="T65" fmla="*/ 2 h 233"/>
                <a:gd name="T66" fmla="*/ 0 w 257"/>
                <a:gd name="T67" fmla="*/ 2 h 233"/>
                <a:gd name="T68" fmla="*/ 0 w 257"/>
                <a:gd name="T69" fmla="*/ 2 h 233"/>
                <a:gd name="T70" fmla="*/ 0 w 257"/>
                <a:gd name="T71" fmla="*/ 2 h 233"/>
                <a:gd name="T72" fmla="*/ 1 w 257"/>
                <a:gd name="T73" fmla="*/ 2 h 233"/>
                <a:gd name="T74" fmla="*/ 1 w 257"/>
                <a:gd name="T75" fmla="*/ 3 h 233"/>
                <a:gd name="T76" fmla="*/ 1 w 257"/>
                <a:gd name="T77" fmla="*/ 3 h 233"/>
                <a:gd name="T78" fmla="*/ 1 w 257"/>
                <a:gd name="T79" fmla="*/ 3 h 233"/>
                <a:gd name="T80" fmla="*/ 1 w 257"/>
                <a:gd name="T81" fmla="*/ 3 h 233"/>
                <a:gd name="T82" fmla="*/ 1 w 257"/>
                <a:gd name="T83" fmla="*/ 3 h 233"/>
                <a:gd name="T84" fmla="*/ 2 w 257"/>
                <a:gd name="T85" fmla="*/ 3 h 233"/>
                <a:gd name="T86" fmla="*/ 2 w 257"/>
                <a:gd name="T87" fmla="*/ 3 h 233"/>
                <a:gd name="T88" fmla="*/ 2 w 257"/>
                <a:gd name="T89" fmla="*/ 3 h 233"/>
                <a:gd name="T90" fmla="*/ 2 w 257"/>
                <a:gd name="T91" fmla="*/ 3 h 23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257"/>
                <a:gd name="T139" fmla="*/ 0 h 233"/>
                <a:gd name="T140" fmla="*/ 257 w 257"/>
                <a:gd name="T141" fmla="*/ 233 h 233"/>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257" h="233">
                  <a:moveTo>
                    <a:pt x="196" y="224"/>
                  </a:moveTo>
                  <a:lnTo>
                    <a:pt x="210" y="216"/>
                  </a:lnTo>
                  <a:lnTo>
                    <a:pt x="223" y="206"/>
                  </a:lnTo>
                  <a:lnTo>
                    <a:pt x="234" y="191"/>
                  </a:lnTo>
                  <a:lnTo>
                    <a:pt x="243" y="174"/>
                  </a:lnTo>
                  <a:lnTo>
                    <a:pt x="252" y="143"/>
                  </a:lnTo>
                  <a:lnTo>
                    <a:pt x="257" y="110"/>
                  </a:lnTo>
                  <a:lnTo>
                    <a:pt x="257" y="79"/>
                  </a:lnTo>
                  <a:lnTo>
                    <a:pt x="255" y="55"/>
                  </a:lnTo>
                  <a:lnTo>
                    <a:pt x="251" y="39"/>
                  </a:lnTo>
                  <a:lnTo>
                    <a:pt x="244" y="25"/>
                  </a:lnTo>
                  <a:lnTo>
                    <a:pt x="230" y="12"/>
                  </a:lnTo>
                  <a:lnTo>
                    <a:pt x="217" y="4"/>
                  </a:lnTo>
                  <a:lnTo>
                    <a:pt x="210" y="37"/>
                  </a:lnTo>
                  <a:lnTo>
                    <a:pt x="196" y="24"/>
                  </a:lnTo>
                  <a:lnTo>
                    <a:pt x="185" y="14"/>
                  </a:lnTo>
                  <a:lnTo>
                    <a:pt x="173" y="8"/>
                  </a:lnTo>
                  <a:lnTo>
                    <a:pt x="162" y="5"/>
                  </a:lnTo>
                  <a:lnTo>
                    <a:pt x="148" y="2"/>
                  </a:lnTo>
                  <a:lnTo>
                    <a:pt x="132" y="0"/>
                  </a:lnTo>
                  <a:lnTo>
                    <a:pt x="106" y="4"/>
                  </a:lnTo>
                  <a:lnTo>
                    <a:pt x="95" y="5"/>
                  </a:lnTo>
                  <a:lnTo>
                    <a:pt x="83" y="7"/>
                  </a:lnTo>
                  <a:lnTo>
                    <a:pt x="71" y="13"/>
                  </a:lnTo>
                  <a:lnTo>
                    <a:pt x="59" y="24"/>
                  </a:lnTo>
                  <a:lnTo>
                    <a:pt x="49" y="33"/>
                  </a:lnTo>
                  <a:lnTo>
                    <a:pt x="39" y="50"/>
                  </a:lnTo>
                  <a:lnTo>
                    <a:pt x="34" y="66"/>
                  </a:lnTo>
                  <a:lnTo>
                    <a:pt x="32" y="91"/>
                  </a:lnTo>
                  <a:lnTo>
                    <a:pt x="19" y="81"/>
                  </a:lnTo>
                  <a:lnTo>
                    <a:pt x="5" y="70"/>
                  </a:lnTo>
                  <a:lnTo>
                    <a:pt x="0" y="110"/>
                  </a:lnTo>
                  <a:lnTo>
                    <a:pt x="14" y="151"/>
                  </a:lnTo>
                  <a:lnTo>
                    <a:pt x="21" y="169"/>
                  </a:lnTo>
                  <a:lnTo>
                    <a:pt x="31" y="185"/>
                  </a:lnTo>
                  <a:lnTo>
                    <a:pt x="34" y="190"/>
                  </a:lnTo>
                  <a:lnTo>
                    <a:pt x="41" y="198"/>
                  </a:lnTo>
                  <a:lnTo>
                    <a:pt x="54" y="209"/>
                  </a:lnTo>
                  <a:lnTo>
                    <a:pt x="67" y="216"/>
                  </a:lnTo>
                  <a:lnTo>
                    <a:pt x="82" y="222"/>
                  </a:lnTo>
                  <a:lnTo>
                    <a:pt x="93" y="225"/>
                  </a:lnTo>
                  <a:lnTo>
                    <a:pt x="106" y="230"/>
                  </a:lnTo>
                  <a:lnTo>
                    <a:pt x="129" y="233"/>
                  </a:lnTo>
                  <a:lnTo>
                    <a:pt x="152" y="233"/>
                  </a:lnTo>
                  <a:lnTo>
                    <a:pt x="182" y="229"/>
                  </a:lnTo>
                  <a:lnTo>
                    <a:pt x="196" y="224"/>
                  </a:lnTo>
                  <a:close/>
                </a:path>
              </a:pathLst>
            </a:custGeom>
            <a:solidFill>
              <a:srgbClr val="FF8080"/>
            </a:solidFill>
            <a:ln w="0">
              <a:solidFill>
                <a:srgbClr val="000000"/>
              </a:solidFill>
              <a:round/>
              <a:headEnd/>
              <a:tailEnd/>
            </a:ln>
          </p:spPr>
          <p:txBody>
            <a:bodyPr/>
            <a:lstStyle/>
            <a:p>
              <a:pPr eaLnBrk="0" hangingPunct="0"/>
              <a:endParaRPr lang="it-IT"/>
            </a:p>
          </p:txBody>
        </p:sp>
        <p:sp>
          <p:nvSpPr>
            <p:cNvPr id="82969" name="Freeform 625"/>
            <p:cNvSpPr>
              <a:spLocks/>
            </p:cNvSpPr>
            <p:nvPr/>
          </p:nvSpPr>
          <p:spPr bwMode="auto">
            <a:xfrm>
              <a:off x="2921" y="2973"/>
              <a:ext cx="73" cy="51"/>
            </a:xfrm>
            <a:custGeom>
              <a:avLst/>
              <a:gdLst>
                <a:gd name="T0" fmla="*/ 3 w 218"/>
                <a:gd name="T1" fmla="*/ 1 h 153"/>
                <a:gd name="T2" fmla="*/ 3 w 218"/>
                <a:gd name="T3" fmla="*/ 1 h 153"/>
                <a:gd name="T4" fmla="*/ 3 w 218"/>
                <a:gd name="T5" fmla="*/ 1 h 153"/>
                <a:gd name="T6" fmla="*/ 3 w 218"/>
                <a:gd name="T7" fmla="*/ 1 h 153"/>
                <a:gd name="T8" fmla="*/ 2 w 218"/>
                <a:gd name="T9" fmla="*/ 2 h 153"/>
                <a:gd name="T10" fmla="*/ 2 w 218"/>
                <a:gd name="T11" fmla="*/ 2 h 153"/>
                <a:gd name="T12" fmla="*/ 2 w 218"/>
                <a:gd name="T13" fmla="*/ 2 h 153"/>
                <a:gd name="T14" fmla="*/ 2 w 218"/>
                <a:gd name="T15" fmla="*/ 2 h 153"/>
                <a:gd name="T16" fmla="*/ 2 w 218"/>
                <a:gd name="T17" fmla="*/ 2 h 153"/>
                <a:gd name="T18" fmla="*/ 2 w 218"/>
                <a:gd name="T19" fmla="*/ 1 h 153"/>
                <a:gd name="T20" fmla="*/ 2 w 218"/>
                <a:gd name="T21" fmla="*/ 1 h 153"/>
                <a:gd name="T22" fmla="*/ 2 w 218"/>
                <a:gd name="T23" fmla="*/ 1 h 153"/>
                <a:gd name="T24" fmla="*/ 1 w 218"/>
                <a:gd name="T25" fmla="*/ 1 h 153"/>
                <a:gd name="T26" fmla="*/ 1 w 218"/>
                <a:gd name="T27" fmla="*/ 1 h 153"/>
                <a:gd name="T28" fmla="*/ 1 w 218"/>
                <a:gd name="T29" fmla="*/ 1 h 153"/>
                <a:gd name="T30" fmla="*/ 1 w 218"/>
                <a:gd name="T31" fmla="*/ 1 h 153"/>
                <a:gd name="T32" fmla="*/ 0 w 218"/>
                <a:gd name="T33" fmla="*/ 1 h 153"/>
                <a:gd name="T34" fmla="*/ 0 w 218"/>
                <a:gd name="T35" fmla="*/ 1 h 153"/>
                <a:gd name="T36" fmla="*/ 0 w 218"/>
                <a:gd name="T37" fmla="*/ 1 h 153"/>
                <a:gd name="T38" fmla="*/ 0 w 218"/>
                <a:gd name="T39" fmla="*/ 1 h 153"/>
                <a:gd name="T40" fmla="*/ 0 w 218"/>
                <a:gd name="T41" fmla="*/ 1 h 153"/>
                <a:gd name="T42" fmla="*/ 0 w 218"/>
                <a:gd name="T43" fmla="*/ 0 h 153"/>
                <a:gd name="T44" fmla="*/ 0 w 218"/>
                <a:gd name="T45" fmla="*/ 0 h 153"/>
                <a:gd name="T46" fmla="*/ 0 w 218"/>
                <a:gd name="T47" fmla="*/ 0 h 153"/>
                <a:gd name="T48" fmla="*/ 0 w 218"/>
                <a:gd name="T49" fmla="*/ 0 h 153"/>
                <a:gd name="T50" fmla="*/ 1 w 218"/>
                <a:gd name="T51" fmla="*/ 0 h 153"/>
                <a:gd name="T52" fmla="*/ 1 w 218"/>
                <a:gd name="T53" fmla="*/ 0 h 153"/>
                <a:gd name="T54" fmla="*/ 1 w 218"/>
                <a:gd name="T55" fmla="*/ 0 h 153"/>
                <a:gd name="T56" fmla="*/ 2 w 218"/>
                <a:gd name="T57" fmla="*/ 0 h 153"/>
                <a:gd name="T58" fmla="*/ 2 w 218"/>
                <a:gd name="T59" fmla="*/ 0 h 153"/>
                <a:gd name="T60" fmla="*/ 2 w 218"/>
                <a:gd name="T61" fmla="*/ 1 h 153"/>
                <a:gd name="T62" fmla="*/ 2 w 218"/>
                <a:gd name="T63" fmla="*/ 1 h 153"/>
                <a:gd name="T64" fmla="*/ 3 w 218"/>
                <a:gd name="T65" fmla="*/ 1 h 153"/>
                <a:gd name="T66" fmla="*/ 3 w 218"/>
                <a:gd name="T67" fmla="*/ 1 h 15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8"/>
                <a:gd name="T103" fmla="*/ 0 h 153"/>
                <a:gd name="T104" fmla="*/ 218 w 218"/>
                <a:gd name="T105" fmla="*/ 153 h 153"/>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8" h="153">
                  <a:moveTo>
                    <a:pt x="218" y="45"/>
                  </a:moveTo>
                  <a:lnTo>
                    <a:pt x="215" y="56"/>
                  </a:lnTo>
                  <a:lnTo>
                    <a:pt x="210" y="78"/>
                  </a:lnTo>
                  <a:lnTo>
                    <a:pt x="204" y="110"/>
                  </a:lnTo>
                  <a:lnTo>
                    <a:pt x="182" y="123"/>
                  </a:lnTo>
                  <a:lnTo>
                    <a:pt x="168" y="133"/>
                  </a:lnTo>
                  <a:lnTo>
                    <a:pt x="156" y="153"/>
                  </a:lnTo>
                  <a:lnTo>
                    <a:pt x="145" y="143"/>
                  </a:lnTo>
                  <a:lnTo>
                    <a:pt x="126" y="129"/>
                  </a:lnTo>
                  <a:lnTo>
                    <a:pt x="127" y="120"/>
                  </a:lnTo>
                  <a:lnTo>
                    <a:pt x="126" y="98"/>
                  </a:lnTo>
                  <a:lnTo>
                    <a:pt x="121" y="85"/>
                  </a:lnTo>
                  <a:lnTo>
                    <a:pt x="114" y="73"/>
                  </a:lnTo>
                  <a:lnTo>
                    <a:pt x="103" y="61"/>
                  </a:lnTo>
                  <a:lnTo>
                    <a:pt x="75" y="45"/>
                  </a:lnTo>
                  <a:lnTo>
                    <a:pt x="52" y="43"/>
                  </a:lnTo>
                  <a:lnTo>
                    <a:pt x="27" y="44"/>
                  </a:lnTo>
                  <a:lnTo>
                    <a:pt x="13" y="50"/>
                  </a:lnTo>
                  <a:lnTo>
                    <a:pt x="6" y="53"/>
                  </a:lnTo>
                  <a:lnTo>
                    <a:pt x="0" y="59"/>
                  </a:lnTo>
                  <a:lnTo>
                    <a:pt x="1" y="57"/>
                  </a:lnTo>
                  <a:lnTo>
                    <a:pt x="12" y="25"/>
                  </a:lnTo>
                  <a:lnTo>
                    <a:pt x="16" y="13"/>
                  </a:lnTo>
                  <a:lnTo>
                    <a:pt x="23" y="7"/>
                  </a:lnTo>
                  <a:lnTo>
                    <a:pt x="30" y="3"/>
                  </a:lnTo>
                  <a:lnTo>
                    <a:pt x="43" y="0"/>
                  </a:lnTo>
                  <a:lnTo>
                    <a:pt x="75" y="4"/>
                  </a:lnTo>
                  <a:lnTo>
                    <a:pt x="111" y="13"/>
                  </a:lnTo>
                  <a:lnTo>
                    <a:pt x="135" y="25"/>
                  </a:lnTo>
                  <a:lnTo>
                    <a:pt x="154" y="39"/>
                  </a:lnTo>
                  <a:lnTo>
                    <a:pt x="167" y="53"/>
                  </a:lnTo>
                  <a:lnTo>
                    <a:pt x="193" y="47"/>
                  </a:lnTo>
                  <a:lnTo>
                    <a:pt x="217" y="45"/>
                  </a:lnTo>
                  <a:lnTo>
                    <a:pt x="218" y="45"/>
                  </a:lnTo>
                  <a:close/>
                </a:path>
              </a:pathLst>
            </a:custGeom>
            <a:solidFill>
              <a:srgbClr val="FF8080"/>
            </a:solidFill>
            <a:ln w="0">
              <a:solidFill>
                <a:srgbClr val="000000"/>
              </a:solidFill>
              <a:round/>
              <a:headEnd/>
              <a:tailEnd/>
            </a:ln>
          </p:spPr>
          <p:txBody>
            <a:bodyPr/>
            <a:lstStyle/>
            <a:p>
              <a:pPr eaLnBrk="0" hangingPunct="0"/>
              <a:endParaRPr lang="it-IT"/>
            </a:p>
          </p:txBody>
        </p:sp>
        <p:sp>
          <p:nvSpPr>
            <p:cNvPr id="82970" name="Freeform 626"/>
            <p:cNvSpPr>
              <a:spLocks/>
            </p:cNvSpPr>
            <p:nvPr/>
          </p:nvSpPr>
          <p:spPr bwMode="auto">
            <a:xfrm>
              <a:off x="3035" y="3099"/>
              <a:ext cx="21" cy="18"/>
            </a:xfrm>
            <a:custGeom>
              <a:avLst/>
              <a:gdLst>
                <a:gd name="T0" fmla="*/ 1 w 61"/>
                <a:gd name="T1" fmla="*/ 0 h 54"/>
                <a:gd name="T2" fmla="*/ 0 w 61"/>
                <a:gd name="T3" fmla="*/ 0 h 54"/>
                <a:gd name="T4" fmla="*/ 0 w 61"/>
                <a:gd name="T5" fmla="*/ 0 h 54"/>
                <a:gd name="T6" fmla="*/ 0 w 61"/>
                <a:gd name="T7" fmla="*/ 0 h 54"/>
                <a:gd name="T8" fmla="*/ 0 w 61"/>
                <a:gd name="T9" fmla="*/ 0 h 54"/>
                <a:gd name="T10" fmla="*/ 0 w 61"/>
                <a:gd name="T11" fmla="*/ 1 h 54"/>
                <a:gd name="T12" fmla="*/ 0 w 61"/>
                <a:gd name="T13" fmla="*/ 1 h 54"/>
                <a:gd name="T14" fmla="*/ 0 w 61"/>
                <a:gd name="T15" fmla="*/ 1 h 54"/>
                <a:gd name="T16" fmla="*/ 0 w 61"/>
                <a:gd name="T17" fmla="*/ 1 h 54"/>
                <a:gd name="T18" fmla="*/ 1 w 61"/>
                <a:gd name="T19" fmla="*/ 0 h 54"/>
                <a:gd name="T20" fmla="*/ 1 w 61"/>
                <a:gd name="T21" fmla="*/ 0 h 54"/>
                <a:gd name="T22" fmla="*/ 1 w 61"/>
                <a:gd name="T23" fmla="*/ 0 h 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1"/>
                <a:gd name="T37" fmla="*/ 0 h 54"/>
                <a:gd name="T38" fmla="*/ 61 w 61"/>
                <a:gd name="T39" fmla="*/ 54 h 5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1" h="54">
                  <a:moveTo>
                    <a:pt x="43" y="0"/>
                  </a:moveTo>
                  <a:lnTo>
                    <a:pt x="33" y="11"/>
                  </a:lnTo>
                  <a:lnTo>
                    <a:pt x="11" y="23"/>
                  </a:lnTo>
                  <a:lnTo>
                    <a:pt x="4" y="30"/>
                  </a:lnTo>
                  <a:lnTo>
                    <a:pt x="1" y="37"/>
                  </a:lnTo>
                  <a:lnTo>
                    <a:pt x="0" y="42"/>
                  </a:lnTo>
                  <a:lnTo>
                    <a:pt x="1" y="53"/>
                  </a:lnTo>
                  <a:lnTo>
                    <a:pt x="10" y="54"/>
                  </a:lnTo>
                  <a:lnTo>
                    <a:pt x="20" y="53"/>
                  </a:lnTo>
                  <a:lnTo>
                    <a:pt x="43" y="40"/>
                  </a:lnTo>
                  <a:lnTo>
                    <a:pt x="61" y="33"/>
                  </a:lnTo>
                  <a:lnTo>
                    <a:pt x="43"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71" name="Freeform 627"/>
            <p:cNvSpPr>
              <a:spLocks/>
            </p:cNvSpPr>
            <p:nvPr/>
          </p:nvSpPr>
          <p:spPr bwMode="auto">
            <a:xfrm>
              <a:off x="2977" y="3086"/>
              <a:ext cx="96" cy="57"/>
            </a:xfrm>
            <a:custGeom>
              <a:avLst/>
              <a:gdLst>
                <a:gd name="T0" fmla="*/ 3 w 288"/>
                <a:gd name="T1" fmla="*/ 2 h 171"/>
                <a:gd name="T2" fmla="*/ 3 w 288"/>
                <a:gd name="T3" fmla="*/ 2 h 171"/>
                <a:gd name="T4" fmla="*/ 3 w 288"/>
                <a:gd name="T5" fmla="*/ 2 h 171"/>
                <a:gd name="T6" fmla="*/ 3 w 288"/>
                <a:gd name="T7" fmla="*/ 2 h 171"/>
                <a:gd name="T8" fmla="*/ 3 w 288"/>
                <a:gd name="T9" fmla="*/ 2 h 171"/>
                <a:gd name="T10" fmla="*/ 3 w 288"/>
                <a:gd name="T11" fmla="*/ 2 h 171"/>
                <a:gd name="T12" fmla="*/ 3 w 288"/>
                <a:gd name="T13" fmla="*/ 2 h 171"/>
                <a:gd name="T14" fmla="*/ 3 w 288"/>
                <a:gd name="T15" fmla="*/ 1 h 171"/>
                <a:gd name="T16" fmla="*/ 3 w 288"/>
                <a:gd name="T17" fmla="*/ 1 h 171"/>
                <a:gd name="T18" fmla="*/ 3 w 288"/>
                <a:gd name="T19" fmla="*/ 1 h 171"/>
                <a:gd name="T20" fmla="*/ 4 w 288"/>
                <a:gd name="T21" fmla="*/ 1 h 171"/>
                <a:gd name="T22" fmla="*/ 4 w 288"/>
                <a:gd name="T23" fmla="*/ 1 h 171"/>
                <a:gd name="T24" fmla="*/ 4 w 288"/>
                <a:gd name="T25" fmla="*/ 1 h 171"/>
                <a:gd name="T26" fmla="*/ 3 w 288"/>
                <a:gd name="T27" fmla="*/ 1 h 171"/>
                <a:gd name="T28" fmla="*/ 3 w 288"/>
                <a:gd name="T29" fmla="*/ 1 h 171"/>
                <a:gd name="T30" fmla="*/ 3 w 288"/>
                <a:gd name="T31" fmla="*/ 1 h 171"/>
                <a:gd name="T32" fmla="*/ 3 w 288"/>
                <a:gd name="T33" fmla="*/ 1 h 171"/>
                <a:gd name="T34" fmla="*/ 3 w 288"/>
                <a:gd name="T35" fmla="*/ 1 h 171"/>
                <a:gd name="T36" fmla="*/ 3 w 288"/>
                <a:gd name="T37" fmla="*/ 1 h 171"/>
                <a:gd name="T38" fmla="*/ 3 w 288"/>
                <a:gd name="T39" fmla="*/ 1 h 171"/>
                <a:gd name="T40" fmla="*/ 2 w 288"/>
                <a:gd name="T41" fmla="*/ 1 h 171"/>
                <a:gd name="T42" fmla="*/ 2 w 288"/>
                <a:gd name="T43" fmla="*/ 1 h 171"/>
                <a:gd name="T44" fmla="*/ 2 w 288"/>
                <a:gd name="T45" fmla="*/ 1 h 171"/>
                <a:gd name="T46" fmla="*/ 2 w 288"/>
                <a:gd name="T47" fmla="*/ 1 h 171"/>
                <a:gd name="T48" fmla="*/ 2 w 288"/>
                <a:gd name="T49" fmla="*/ 1 h 171"/>
                <a:gd name="T50" fmla="*/ 2 w 288"/>
                <a:gd name="T51" fmla="*/ 1 h 171"/>
                <a:gd name="T52" fmla="*/ 2 w 288"/>
                <a:gd name="T53" fmla="*/ 1 h 171"/>
                <a:gd name="T54" fmla="*/ 3 w 288"/>
                <a:gd name="T55" fmla="*/ 1 h 171"/>
                <a:gd name="T56" fmla="*/ 3 w 288"/>
                <a:gd name="T57" fmla="*/ 0 h 171"/>
                <a:gd name="T58" fmla="*/ 3 w 288"/>
                <a:gd name="T59" fmla="*/ 0 h 171"/>
                <a:gd name="T60" fmla="*/ 3 w 288"/>
                <a:gd name="T61" fmla="*/ 0 h 171"/>
                <a:gd name="T62" fmla="*/ 3 w 288"/>
                <a:gd name="T63" fmla="*/ 0 h 171"/>
                <a:gd name="T64" fmla="*/ 3 w 288"/>
                <a:gd name="T65" fmla="*/ 0 h 171"/>
                <a:gd name="T66" fmla="*/ 2 w 288"/>
                <a:gd name="T67" fmla="*/ 0 h 171"/>
                <a:gd name="T68" fmla="*/ 2 w 288"/>
                <a:gd name="T69" fmla="*/ 0 h 171"/>
                <a:gd name="T70" fmla="*/ 2 w 288"/>
                <a:gd name="T71" fmla="*/ 0 h 171"/>
                <a:gd name="T72" fmla="*/ 2 w 288"/>
                <a:gd name="T73" fmla="*/ 0 h 171"/>
                <a:gd name="T74" fmla="*/ 1 w 288"/>
                <a:gd name="T75" fmla="*/ 1 h 171"/>
                <a:gd name="T76" fmla="*/ 1 w 288"/>
                <a:gd name="T77" fmla="*/ 1 h 171"/>
                <a:gd name="T78" fmla="*/ 0 w 288"/>
                <a:gd name="T79" fmla="*/ 1 h 171"/>
                <a:gd name="T80" fmla="*/ 0 w 288"/>
                <a:gd name="T81" fmla="*/ 2 h 171"/>
                <a:gd name="T82" fmla="*/ 0 w 288"/>
                <a:gd name="T83" fmla="*/ 2 h 171"/>
                <a:gd name="T84" fmla="*/ 0 w 288"/>
                <a:gd name="T85" fmla="*/ 2 h 171"/>
                <a:gd name="T86" fmla="*/ 1 w 288"/>
                <a:gd name="T87" fmla="*/ 2 h 171"/>
                <a:gd name="T88" fmla="*/ 1 w 288"/>
                <a:gd name="T89" fmla="*/ 2 h 171"/>
                <a:gd name="T90" fmla="*/ 1 w 288"/>
                <a:gd name="T91" fmla="*/ 2 h 171"/>
                <a:gd name="T92" fmla="*/ 3 w 288"/>
                <a:gd name="T93" fmla="*/ 2 h 17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88"/>
                <a:gd name="T142" fmla="*/ 0 h 171"/>
                <a:gd name="T143" fmla="*/ 288 w 288"/>
                <a:gd name="T144" fmla="*/ 171 h 171"/>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88" h="171">
                  <a:moveTo>
                    <a:pt x="265" y="168"/>
                  </a:moveTo>
                  <a:lnTo>
                    <a:pt x="274" y="161"/>
                  </a:lnTo>
                  <a:lnTo>
                    <a:pt x="276" y="151"/>
                  </a:lnTo>
                  <a:lnTo>
                    <a:pt x="271" y="139"/>
                  </a:lnTo>
                  <a:lnTo>
                    <a:pt x="266" y="134"/>
                  </a:lnTo>
                  <a:lnTo>
                    <a:pt x="278" y="128"/>
                  </a:lnTo>
                  <a:lnTo>
                    <a:pt x="279" y="122"/>
                  </a:lnTo>
                  <a:lnTo>
                    <a:pt x="282" y="116"/>
                  </a:lnTo>
                  <a:lnTo>
                    <a:pt x="279" y="108"/>
                  </a:lnTo>
                  <a:lnTo>
                    <a:pt x="276" y="102"/>
                  </a:lnTo>
                  <a:lnTo>
                    <a:pt x="285" y="94"/>
                  </a:lnTo>
                  <a:lnTo>
                    <a:pt x="288" y="87"/>
                  </a:lnTo>
                  <a:lnTo>
                    <a:pt x="288" y="80"/>
                  </a:lnTo>
                  <a:lnTo>
                    <a:pt x="281" y="66"/>
                  </a:lnTo>
                  <a:lnTo>
                    <a:pt x="276" y="61"/>
                  </a:lnTo>
                  <a:lnTo>
                    <a:pt x="271" y="59"/>
                  </a:lnTo>
                  <a:lnTo>
                    <a:pt x="263" y="57"/>
                  </a:lnTo>
                  <a:lnTo>
                    <a:pt x="256" y="60"/>
                  </a:lnTo>
                  <a:lnTo>
                    <a:pt x="235" y="70"/>
                  </a:lnTo>
                  <a:lnTo>
                    <a:pt x="219" y="77"/>
                  </a:lnTo>
                  <a:lnTo>
                    <a:pt x="195" y="90"/>
                  </a:lnTo>
                  <a:lnTo>
                    <a:pt x="186" y="92"/>
                  </a:lnTo>
                  <a:lnTo>
                    <a:pt x="177" y="90"/>
                  </a:lnTo>
                  <a:lnTo>
                    <a:pt x="176" y="80"/>
                  </a:lnTo>
                  <a:lnTo>
                    <a:pt x="176" y="75"/>
                  </a:lnTo>
                  <a:lnTo>
                    <a:pt x="179" y="68"/>
                  </a:lnTo>
                  <a:lnTo>
                    <a:pt x="187" y="61"/>
                  </a:lnTo>
                  <a:lnTo>
                    <a:pt x="208" y="48"/>
                  </a:lnTo>
                  <a:lnTo>
                    <a:pt x="218" y="39"/>
                  </a:lnTo>
                  <a:lnTo>
                    <a:pt x="223" y="27"/>
                  </a:lnTo>
                  <a:lnTo>
                    <a:pt x="220" y="16"/>
                  </a:lnTo>
                  <a:lnTo>
                    <a:pt x="216" y="7"/>
                  </a:lnTo>
                  <a:lnTo>
                    <a:pt x="208" y="0"/>
                  </a:lnTo>
                  <a:lnTo>
                    <a:pt x="197" y="7"/>
                  </a:lnTo>
                  <a:lnTo>
                    <a:pt x="186" y="17"/>
                  </a:lnTo>
                  <a:lnTo>
                    <a:pt x="164" y="28"/>
                  </a:lnTo>
                  <a:lnTo>
                    <a:pt x="152" y="39"/>
                  </a:lnTo>
                  <a:lnTo>
                    <a:pt x="112" y="56"/>
                  </a:lnTo>
                  <a:lnTo>
                    <a:pt x="71" y="82"/>
                  </a:lnTo>
                  <a:lnTo>
                    <a:pt x="33" y="110"/>
                  </a:lnTo>
                  <a:lnTo>
                    <a:pt x="0" y="136"/>
                  </a:lnTo>
                  <a:lnTo>
                    <a:pt x="10" y="147"/>
                  </a:lnTo>
                  <a:lnTo>
                    <a:pt x="31" y="167"/>
                  </a:lnTo>
                  <a:lnTo>
                    <a:pt x="46" y="171"/>
                  </a:lnTo>
                  <a:lnTo>
                    <a:pt x="78" y="171"/>
                  </a:lnTo>
                  <a:lnTo>
                    <a:pt x="78" y="162"/>
                  </a:lnTo>
                  <a:lnTo>
                    <a:pt x="265" y="168"/>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72" name="Freeform 628"/>
            <p:cNvSpPr>
              <a:spLocks/>
            </p:cNvSpPr>
            <p:nvPr/>
          </p:nvSpPr>
          <p:spPr bwMode="auto">
            <a:xfrm>
              <a:off x="3004" y="3180"/>
              <a:ext cx="54" cy="31"/>
            </a:xfrm>
            <a:custGeom>
              <a:avLst/>
              <a:gdLst>
                <a:gd name="T0" fmla="*/ 2 w 162"/>
                <a:gd name="T1" fmla="*/ 0 h 94"/>
                <a:gd name="T2" fmla="*/ 2 w 162"/>
                <a:gd name="T3" fmla="*/ 1 h 94"/>
                <a:gd name="T4" fmla="*/ 1 w 162"/>
                <a:gd name="T5" fmla="*/ 1 h 94"/>
                <a:gd name="T6" fmla="*/ 0 w 162"/>
                <a:gd name="T7" fmla="*/ 0 h 94"/>
                <a:gd name="T8" fmla="*/ 0 w 162"/>
                <a:gd name="T9" fmla="*/ 0 h 94"/>
                <a:gd name="T10" fmla="*/ 0 w 162"/>
                <a:gd name="T11" fmla="*/ 0 h 94"/>
                <a:gd name="T12" fmla="*/ 1 w 162"/>
                <a:gd name="T13" fmla="*/ 0 h 94"/>
                <a:gd name="T14" fmla="*/ 1 w 162"/>
                <a:gd name="T15" fmla="*/ 0 h 94"/>
                <a:gd name="T16" fmla="*/ 1 w 162"/>
                <a:gd name="T17" fmla="*/ 0 h 94"/>
                <a:gd name="T18" fmla="*/ 2 w 162"/>
                <a:gd name="T19" fmla="*/ 0 h 94"/>
                <a:gd name="T20" fmla="*/ 2 w 162"/>
                <a:gd name="T21" fmla="*/ 0 h 9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62"/>
                <a:gd name="T34" fmla="*/ 0 h 94"/>
                <a:gd name="T35" fmla="*/ 162 w 162"/>
                <a:gd name="T36" fmla="*/ 94 h 9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62" h="94">
                  <a:moveTo>
                    <a:pt x="162" y="39"/>
                  </a:moveTo>
                  <a:lnTo>
                    <a:pt x="136" y="94"/>
                  </a:lnTo>
                  <a:lnTo>
                    <a:pt x="64" y="71"/>
                  </a:lnTo>
                  <a:lnTo>
                    <a:pt x="0" y="37"/>
                  </a:lnTo>
                  <a:lnTo>
                    <a:pt x="20" y="0"/>
                  </a:lnTo>
                  <a:lnTo>
                    <a:pt x="30" y="5"/>
                  </a:lnTo>
                  <a:lnTo>
                    <a:pt x="65" y="17"/>
                  </a:lnTo>
                  <a:lnTo>
                    <a:pt x="86" y="24"/>
                  </a:lnTo>
                  <a:lnTo>
                    <a:pt x="113" y="30"/>
                  </a:lnTo>
                  <a:lnTo>
                    <a:pt x="162" y="37"/>
                  </a:lnTo>
                  <a:lnTo>
                    <a:pt x="162" y="39"/>
                  </a:lnTo>
                  <a:close/>
                </a:path>
              </a:pathLst>
            </a:custGeom>
            <a:solidFill>
              <a:srgbClr val="FF8080"/>
            </a:solidFill>
            <a:ln w="0">
              <a:solidFill>
                <a:srgbClr val="000000"/>
              </a:solidFill>
              <a:round/>
              <a:headEnd/>
              <a:tailEnd/>
            </a:ln>
          </p:spPr>
          <p:txBody>
            <a:bodyPr/>
            <a:lstStyle/>
            <a:p>
              <a:pPr eaLnBrk="0" hangingPunct="0"/>
              <a:endParaRPr lang="it-IT"/>
            </a:p>
          </p:txBody>
        </p:sp>
        <p:sp>
          <p:nvSpPr>
            <p:cNvPr id="82973" name="Freeform 629"/>
            <p:cNvSpPr>
              <a:spLocks/>
            </p:cNvSpPr>
            <p:nvPr/>
          </p:nvSpPr>
          <p:spPr bwMode="auto">
            <a:xfrm>
              <a:off x="2966" y="3173"/>
              <a:ext cx="46" cy="76"/>
            </a:xfrm>
            <a:custGeom>
              <a:avLst/>
              <a:gdLst>
                <a:gd name="T0" fmla="*/ 2 w 139"/>
                <a:gd name="T1" fmla="*/ 3 h 227"/>
                <a:gd name="T2" fmla="*/ 1 w 139"/>
                <a:gd name="T3" fmla="*/ 2 h 227"/>
                <a:gd name="T4" fmla="*/ 0 w 139"/>
                <a:gd name="T5" fmla="*/ 2 h 227"/>
                <a:gd name="T6" fmla="*/ 0 w 139"/>
                <a:gd name="T7" fmla="*/ 2 h 227"/>
                <a:gd name="T8" fmla="*/ 0 w 139"/>
                <a:gd name="T9" fmla="*/ 1 h 227"/>
                <a:gd name="T10" fmla="*/ 1 w 139"/>
                <a:gd name="T11" fmla="*/ 0 h 227"/>
                <a:gd name="T12" fmla="*/ 1 w 139"/>
                <a:gd name="T13" fmla="*/ 0 h 227"/>
                <a:gd name="T14" fmla="*/ 1 w 139"/>
                <a:gd name="T15" fmla="*/ 0 h 227"/>
                <a:gd name="T16" fmla="*/ 2 w 139"/>
                <a:gd name="T17" fmla="*/ 0 h 227"/>
                <a:gd name="T18" fmla="*/ 1 w 139"/>
                <a:gd name="T19" fmla="*/ 1 h 227"/>
                <a:gd name="T20" fmla="*/ 1 w 139"/>
                <a:gd name="T21" fmla="*/ 1 h 227"/>
                <a:gd name="T22" fmla="*/ 1 w 139"/>
                <a:gd name="T23" fmla="*/ 1 h 227"/>
                <a:gd name="T24" fmla="*/ 1 w 139"/>
                <a:gd name="T25" fmla="*/ 2 h 227"/>
                <a:gd name="T26" fmla="*/ 1 w 139"/>
                <a:gd name="T27" fmla="*/ 2 h 227"/>
                <a:gd name="T28" fmla="*/ 2 w 139"/>
                <a:gd name="T29" fmla="*/ 3 h 227"/>
                <a:gd name="T30" fmla="*/ 2 w 139"/>
                <a:gd name="T31" fmla="*/ 3 h 2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39"/>
                <a:gd name="T49" fmla="*/ 0 h 227"/>
                <a:gd name="T50" fmla="*/ 139 w 139"/>
                <a:gd name="T51" fmla="*/ 227 h 22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39" h="227">
                  <a:moveTo>
                    <a:pt x="134" y="227"/>
                  </a:moveTo>
                  <a:lnTo>
                    <a:pt x="79" y="195"/>
                  </a:lnTo>
                  <a:lnTo>
                    <a:pt x="31" y="167"/>
                  </a:lnTo>
                  <a:lnTo>
                    <a:pt x="0" y="143"/>
                  </a:lnTo>
                  <a:lnTo>
                    <a:pt x="23" y="70"/>
                  </a:lnTo>
                  <a:lnTo>
                    <a:pt x="53" y="0"/>
                  </a:lnTo>
                  <a:lnTo>
                    <a:pt x="81" y="5"/>
                  </a:lnTo>
                  <a:lnTo>
                    <a:pt x="118" y="11"/>
                  </a:lnTo>
                  <a:lnTo>
                    <a:pt x="132" y="18"/>
                  </a:lnTo>
                  <a:lnTo>
                    <a:pt x="113" y="59"/>
                  </a:lnTo>
                  <a:lnTo>
                    <a:pt x="87" y="96"/>
                  </a:lnTo>
                  <a:lnTo>
                    <a:pt x="68" y="115"/>
                  </a:lnTo>
                  <a:lnTo>
                    <a:pt x="59" y="128"/>
                  </a:lnTo>
                  <a:lnTo>
                    <a:pt x="56" y="142"/>
                  </a:lnTo>
                  <a:lnTo>
                    <a:pt x="139" y="205"/>
                  </a:lnTo>
                  <a:lnTo>
                    <a:pt x="134" y="227"/>
                  </a:lnTo>
                  <a:close/>
                </a:path>
              </a:pathLst>
            </a:custGeom>
            <a:solidFill>
              <a:srgbClr val="FF8080"/>
            </a:solidFill>
            <a:ln w="0">
              <a:solidFill>
                <a:srgbClr val="000000"/>
              </a:solidFill>
              <a:round/>
              <a:headEnd/>
              <a:tailEnd/>
            </a:ln>
          </p:spPr>
          <p:txBody>
            <a:bodyPr/>
            <a:lstStyle/>
            <a:p>
              <a:pPr eaLnBrk="0" hangingPunct="0"/>
              <a:endParaRPr lang="it-IT"/>
            </a:p>
          </p:txBody>
        </p:sp>
        <p:sp>
          <p:nvSpPr>
            <p:cNvPr id="82974" name="Freeform 630"/>
            <p:cNvSpPr>
              <a:spLocks/>
            </p:cNvSpPr>
            <p:nvPr/>
          </p:nvSpPr>
          <p:spPr bwMode="auto">
            <a:xfrm>
              <a:off x="2985" y="3192"/>
              <a:ext cx="62" cy="67"/>
            </a:xfrm>
            <a:custGeom>
              <a:avLst/>
              <a:gdLst>
                <a:gd name="T0" fmla="*/ 1 w 186"/>
                <a:gd name="T1" fmla="*/ 2 h 203"/>
                <a:gd name="T2" fmla="*/ 0 w 186"/>
                <a:gd name="T3" fmla="*/ 1 h 203"/>
                <a:gd name="T4" fmla="*/ 0 w 186"/>
                <a:gd name="T5" fmla="*/ 1 h 203"/>
                <a:gd name="T6" fmla="*/ 0 w 186"/>
                <a:gd name="T7" fmla="*/ 1 h 203"/>
                <a:gd name="T8" fmla="*/ 0 w 186"/>
                <a:gd name="T9" fmla="*/ 0 h 203"/>
                <a:gd name="T10" fmla="*/ 1 w 186"/>
                <a:gd name="T11" fmla="*/ 0 h 203"/>
                <a:gd name="T12" fmla="*/ 1 w 186"/>
                <a:gd name="T13" fmla="*/ 0 h 203"/>
                <a:gd name="T14" fmla="*/ 2 w 186"/>
                <a:gd name="T15" fmla="*/ 1 h 203"/>
                <a:gd name="T16" fmla="*/ 2 w 186"/>
                <a:gd name="T17" fmla="*/ 1 h 203"/>
                <a:gd name="T18" fmla="*/ 2 w 186"/>
                <a:gd name="T19" fmla="*/ 1 h 203"/>
                <a:gd name="T20" fmla="*/ 2 w 186"/>
                <a:gd name="T21" fmla="*/ 2 h 203"/>
                <a:gd name="T22" fmla="*/ 2 w 186"/>
                <a:gd name="T23" fmla="*/ 2 h 203"/>
                <a:gd name="T24" fmla="*/ 2 w 186"/>
                <a:gd name="T25" fmla="*/ 2 h 203"/>
                <a:gd name="T26" fmla="*/ 2 w 186"/>
                <a:gd name="T27" fmla="*/ 2 h 203"/>
                <a:gd name="T28" fmla="*/ 2 w 186"/>
                <a:gd name="T29" fmla="*/ 2 h 203"/>
                <a:gd name="T30" fmla="*/ 2 w 186"/>
                <a:gd name="T31" fmla="*/ 2 h 203"/>
                <a:gd name="T32" fmla="*/ 2 w 186"/>
                <a:gd name="T33" fmla="*/ 2 h 203"/>
                <a:gd name="T34" fmla="*/ 2 w 186"/>
                <a:gd name="T35" fmla="*/ 2 h 203"/>
                <a:gd name="T36" fmla="*/ 2 w 186"/>
                <a:gd name="T37" fmla="*/ 2 h 203"/>
                <a:gd name="T38" fmla="*/ 2 w 186"/>
                <a:gd name="T39" fmla="*/ 2 h 203"/>
                <a:gd name="T40" fmla="*/ 1 w 186"/>
                <a:gd name="T41" fmla="*/ 2 h 20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6"/>
                <a:gd name="T64" fmla="*/ 0 h 203"/>
                <a:gd name="T65" fmla="*/ 186 w 186"/>
                <a:gd name="T66" fmla="*/ 203 h 20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6" h="203">
                  <a:moveTo>
                    <a:pt x="82" y="149"/>
                  </a:moveTo>
                  <a:lnTo>
                    <a:pt x="0" y="87"/>
                  </a:lnTo>
                  <a:lnTo>
                    <a:pt x="2" y="73"/>
                  </a:lnTo>
                  <a:lnTo>
                    <a:pt x="10" y="59"/>
                  </a:lnTo>
                  <a:lnTo>
                    <a:pt x="30" y="40"/>
                  </a:lnTo>
                  <a:lnTo>
                    <a:pt x="57" y="0"/>
                  </a:lnTo>
                  <a:lnTo>
                    <a:pt x="109" y="28"/>
                  </a:lnTo>
                  <a:lnTo>
                    <a:pt x="151" y="43"/>
                  </a:lnTo>
                  <a:lnTo>
                    <a:pt x="140" y="66"/>
                  </a:lnTo>
                  <a:lnTo>
                    <a:pt x="162" y="109"/>
                  </a:lnTo>
                  <a:lnTo>
                    <a:pt x="178" y="144"/>
                  </a:lnTo>
                  <a:lnTo>
                    <a:pt x="181" y="153"/>
                  </a:lnTo>
                  <a:lnTo>
                    <a:pt x="184" y="164"/>
                  </a:lnTo>
                  <a:lnTo>
                    <a:pt x="186" y="184"/>
                  </a:lnTo>
                  <a:lnTo>
                    <a:pt x="184" y="194"/>
                  </a:lnTo>
                  <a:lnTo>
                    <a:pt x="179" y="198"/>
                  </a:lnTo>
                  <a:lnTo>
                    <a:pt x="174" y="203"/>
                  </a:lnTo>
                  <a:lnTo>
                    <a:pt x="166" y="203"/>
                  </a:lnTo>
                  <a:lnTo>
                    <a:pt x="159" y="203"/>
                  </a:lnTo>
                  <a:lnTo>
                    <a:pt x="128" y="185"/>
                  </a:lnTo>
                  <a:lnTo>
                    <a:pt x="82" y="149"/>
                  </a:lnTo>
                  <a:close/>
                </a:path>
              </a:pathLst>
            </a:custGeom>
            <a:solidFill>
              <a:srgbClr val="FF8080"/>
            </a:solidFill>
            <a:ln w="0">
              <a:solidFill>
                <a:srgbClr val="000000"/>
              </a:solidFill>
              <a:round/>
              <a:headEnd/>
              <a:tailEnd/>
            </a:ln>
          </p:spPr>
          <p:txBody>
            <a:bodyPr/>
            <a:lstStyle/>
            <a:p>
              <a:pPr eaLnBrk="0" hangingPunct="0"/>
              <a:endParaRPr lang="it-IT"/>
            </a:p>
          </p:txBody>
        </p:sp>
        <p:sp>
          <p:nvSpPr>
            <p:cNvPr id="82975" name="Freeform 631"/>
            <p:cNvSpPr>
              <a:spLocks/>
            </p:cNvSpPr>
            <p:nvPr/>
          </p:nvSpPr>
          <p:spPr bwMode="auto">
            <a:xfrm>
              <a:off x="3003" y="2982"/>
              <a:ext cx="209" cy="292"/>
            </a:xfrm>
            <a:custGeom>
              <a:avLst/>
              <a:gdLst>
                <a:gd name="T0" fmla="*/ 6 w 626"/>
                <a:gd name="T1" fmla="*/ 10 h 877"/>
                <a:gd name="T2" fmla="*/ 6 w 626"/>
                <a:gd name="T3" fmla="*/ 9 h 877"/>
                <a:gd name="T4" fmla="*/ 6 w 626"/>
                <a:gd name="T5" fmla="*/ 8 h 877"/>
                <a:gd name="T6" fmla="*/ 7 w 626"/>
                <a:gd name="T7" fmla="*/ 8 h 877"/>
                <a:gd name="T8" fmla="*/ 7 w 626"/>
                <a:gd name="T9" fmla="*/ 7 h 877"/>
                <a:gd name="T10" fmla="*/ 8 w 626"/>
                <a:gd name="T11" fmla="*/ 6 h 877"/>
                <a:gd name="T12" fmla="*/ 8 w 626"/>
                <a:gd name="T13" fmla="*/ 5 h 877"/>
                <a:gd name="T14" fmla="*/ 8 w 626"/>
                <a:gd name="T15" fmla="*/ 4 h 877"/>
                <a:gd name="T16" fmla="*/ 8 w 626"/>
                <a:gd name="T17" fmla="*/ 2 h 877"/>
                <a:gd name="T18" fmla="*/ 7 w 626"/>
                <a:gd name="T19" fmla="*/ 2 h 877"/>
                <a:gd name="T20" fmla="*/ 7 w 626"/>
                <a:gd name="T21" fmla="*/ 1 h 877"/>
                <a:gd name="T22" fmla="*/ 7 w 626"/>
                <a:gd name="T23" fmla="*/ 1 h 877"/>
                <a:gd name="T24" fmla="*/ 7 w 626"/>
                <a:gd name="T25" fmla="*/ 1 h 877"/>
                <a:gd name="T26" fmla="*/ 5 w 626"/>
                <a:gd name="T27" fmla="*/ 0 h 877"/>
                <a:gd name="T28" fmla="*/ 5 w 626"/>
                <a:gd name="T29" fmla="*/ 0 h 877"/>
                <a:gd name="T30" fmla="*/ 5 w 626"/>
                <a:gd name="T31" fmla="*/ 0 h 877"/>
                <a:gd name="T32" fmla="*/ 5 w 626"/>
                <a:gd name="T33" fmla="*/ 1 h 877"/>
                <a:gd name="T34" fmla="*/ 4 w 626"/>
                <a:gd name="T35" fmla="*/ 1 h 877"/>
                <a:gd name="T36" fmla="*/ 4 w 626"/>
                <a:gd name="T37" fmla="*/ 1 h 877"/>
                <a:gd name="T38" fmla="*/ 3 w 626"/>
                <a:gd name="T39" fmla="*/ 1 h 877"/>
                <a:gd name="T40" fmla="*/ 3 w 626"/>
                <a:gd name="T41" fmla="*/ 1 h 877"/>
                <a:gd name="T42" fmla="*/ 1 w 626"/>
                <a:gd name="T43" fmla="*/ 2 h 877"/>
                <a:gd name="T44" fmla="*/ 1 w 626"/>
                <a:gd name="T45" fmla="*/ 3 h 877"/>
                <a:gd name="T46" fmla="*/ 1 w 626"/>
                <a:gd name="T47" fmla="*/ 3 h 877"/>
                <a:gd name="T48" fmla="*/ 1 w 626"/>
                <a:gd name="T49" fmla="*/ 4 h 877"/>
                <a:gd name="T50" fmla="*/ 2 w 626"/>
                <a:gd name="T51" fmla="*/ 4 h 877"/>
                <a:gd name="T52" fmla="*/ 2 w 626"/>
                <a:gd name="T53" fmla="*/ 4 h 877"/>
                <a:gd name="T54" fmla="*/ 2 w 626"/>
                <a:gd name="T55" fmla="*/ 4 h 877"/>
                <a:gd name="T56" fmla="*/ 2 w 626"/>
                <a:gd name="T57" fmla="*/ 5 h 877"/>
                <a:gd name="T58" fmla="*/ 2 w 626"/>
                <a:gd name="T59" fmla="*/ 5 h 877"/>
                <a:gd name="T60" fmla="*/ 2 w 626"/>
                <a:gd name="T61" fmla="*/ 5 h 877"/>
                <a:gd name="T62" fmla="*/ 3 w 626"/>
                <a:gd name="T63" fmla="*/ 5 h 877"/>
                <a:gd name="T64" fmla="*/ 3 w 626"/>
                <a:gd name="T65" fmla="*/ 5 h 877"/>
                <a:gd name="T66" fmla="*/ 2 w 626"/>
                <a:gd name="T67" fmla="*/ 5 h 877"/>
                <a:gd name="T68" fmla="*/ 3 w 626"/>
                <a:gd name="T69" fmla="*/ 5 h 877"/>
                <a:gd name="T70" fmla="*/ 2 w 626"/>
                <a:gd name="T71" fmla="*/ 5 h 877"/>
                <a:gd name="T72" fmla="*/ 2 w 626"/>
                <a:gd name="T73" fmla="*/ 6 h 877"/>
                <a:gd name="T74" fmla="*/ 2 w 626"/>
                <a:gd name="T75" fmla="*/ 6 h 877"/>
                <a:gd name="T76" fmla="*/ 0 w 626"/>
                <a:gd name="T77" fmla="*/ 6 h 877"/>
                <a:gd name="T78" fmla="*/ 0 w 626"/>
                <a:gd name="T79" fmla="*/ 7 h 877"/>
                <a:gd name="T80" fmla="*/ 0 w 626"/>
                <a:gd name="T81" fmla="*/ 7 h 877"/>
                <a:gd name="T82" fmla="*/ 1 w 626"/>
                <a:gd name="T83" fmla="*/ 8 h 877"/>
                <a:gd name="T84" fmla="*/ 2 w 626"/>
                <a:gd name="T85" fmla="*/ 8 h 877"/>
                <a:gd name="T86" fmla="*/ 1 w 626"/>
                <a:gd name="T87" fmla="*/ 8 h 877"/>
                <a:gd name="T88" fmla="*/ 1 w 626"/>
                <a:gd name="T89" fmla="*/ 9 h 877"/>
                <a:gd name="T90" fmla="*/ 2 w 626"/>
                <a:gd name="T91" fmla="*/ 10 h 877"/>
                <a:gd name="T92" fmla="*/ 2 w 626"/>
                <a:gd name="T93" fmla="*/ 10 h 877"/>
                <a:gd name="T94" fmla="*/ 2 w 626"/>
                <a:gd name="T95" fmla="*/ 10 h 877"/>
                <a:gd name="T96" fmla="*/ 1 w 626"/>
                <a:gd name="T97" fmla="*/ 10 h 877"/>
                <a:gd name="T98" fmla="*/ 1 w 626"/>
                <a:gd name="T99" fmla="*/ 10 h 877"/>
                <a:gd name="T100" fmla="*/ 0 w 626"/>
                <a:gd name="T101" fmla="*/ 10 h 877"/>
                <a:gd name="T102" fmla="*/ 0 w 626"/>
                <a:gd name="T103" fmla="*/ 10 h 877"/>
                <a:gd name="T104" fmla="*/ 1 w 626"/>
                <a:gd name="T105" fmla="*/ 11 h 877"/>
                <a:gd name="T106" fmla="*/ 2 w 626"/>
                <a:gd name="T107" fmla="*/ 11 h 877"/>
                <a:gd name="T108" fmla="*/ 4 w 626"/>
                <a:gd name="T109" fmla="*/ 11 h 877"/>
                <a:gd name="T110" fmla="*/ 5 w 626"/>
                <a:gd name="T111" fmla="*/ 11 h 877"/>
                <a:gd name="T112" fmla="*/ 6 w 626"/>
                <a:gd name="T113" fmla="*/ 11 h 87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626"/>
                <a:gd name="T172" fmla="*/ 0 h 877"/>
                <a:gd name="T173" fmla="*/ 626 w 626"/>
                <a:gd name="T174" fmla="*/ 877 h 87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626" h="877">
                  <a:moveTo>
                    <a:pt x="509" y="849"/>
                  </a:moveTo>
                  <a:lnTo>
                    <a:pt x="510" y="847"/>
                  </a:lnTo>
                  <a:lnTo>
                    <a:pt x="495" y="801"/>
                  </a:lnTo>
                  <a:lnTo>
                    <a:pt x="483" y="748"/>
                  </a:lnTo>
                  <a:lnTo>
                    <a:pt x="503" y="717"/>
                  </a:lnTo>
                  <a:lnTo>
                    <a:pt x="524" y="684"/>
                  </a:lnTo>
                  <a:lnTo>
                    <a:pt x="544" y="647"/>
                  </a:lnTo>
                  <a:lnTo>
                    <a:pt x="563" y="612"/>
                  </a:lnTo>
                  <a:lnTo>
                    <a:pt x="582" y="570"/>
                  </a:lnTo>
                  <a:lnTo>
                    <a:pt x="597" y="532"/>
                  </a:lnTo>
                  <a:lnTo>
                    <a:pt x="596" y="531"/>
                  </a:lnTo>
                  <a:lnTo>
                    <a:pt x="610" y="492"/>
                  </a:lnTo>
                  <a:lnTo>
                    <a:pt x="619" y="456"/>
                  </a:lnTo>
                  <a:lnTo>
                    <a:pt x="622" y="416"/>
                  </a:lnTo>
                  <a:lnTo>
                    <a:pt x="626" y="350"/>
                  </a:lnTo>
                  <a:lnTo>
                    <a:pt x="623" y="304"/>
                  </a:lnTo>
                  <a:lnTo>
                    <a:pt x="619" y="220"/>
                  </a:lnTo>
                  <a:lnTo>
                    <a:pt x="613" y="189"/>
                  </a:lnTo>
                  <a:lnTo>
                    <a:pt x="607" y="159"/>
                  </a:lnTo>
                  <a:lnTo>
                    <a:pt x="602" y="138"/>
                  </a:lnTo>
                  <a:lnTo>
                    <a:pt x="596" y="121"/>
                  </a:lnTo>
                  <a:lnTo>
                    <a:pt x="590" y="110"/>
                  </a:lnTo>
                  <a:lnTo>
                    <a:pt x="584" y="100"/>
                  </a:lnTo>
                  <a:lnTo>
                    <a:pt x="576" y="92"/>
                  </a:lnTo>
                  <a:lnTo>
                    <a:pt x="568" y="86"/>
                  </a:lnTo>
                  <a:lnTo>
                    <a:pt x="551" y="75"/>
                  </a:lnTo>
                  <a:lnTo>
                    <a:pt x="533" y="64"/>
                  </a:lnTo>
                  <a:lnTo>
                    <a:pt x="392" y="0"/>
                  </a:lnTo>
                  <a:lnTo>
                    <a:pt x="397" y="9"/>
                  </a:lnTo>
                  <a:lnTo>
                    <a:pt x="399" y="19"/>
                  </a:lnTo>
                  <a:lnTo>
                    <a:pt x="399" y="29"/>
                  </a:lnTo>
                  <a:lnTo>
                    <a:pt x="398" y="38"/>
                  </a:lnTo>
                  <a:lnTo>
                    <a:pt x="389" y="50"/>
                  </a:lnTo>
                  <a:lnTo>
                    <a:pt x="373" y="60"/>
                  </a:lnTo>
                  <a:lnTo>
                    <a:pt x="358" y="69"/>
                  </a:lnTo>
                  <a:lnTo>
                    <a:pt x="342" y="72"/>
                  </a:lnTo>
                  <a:lnTo>
                    <a:pt x="317" y="77"/>
                  </a:lnTo>
                  <a:lnTo>
                    <a:pt x="293" y="79"/>
                  </a:lnTo>
                  <a:lnTo>
                    <a:pt x="265" y="77"/>
                  </a:lnTo>
                  <a:lnTo>
                    <a:pt x="250" y="72"/>
                  </a:lnTo>
                  <a:lnTo>
                    <a:pt x="240" y="67"/>
                  </a:lnTo>
                  <a:lnTo>
                    <a:pt x="234" y="60"/>
                  </a:lnTo>
                  <a:lnTo>
                    <a:pt x="99" y="149"/>
                  </a:lnTo>
                  <a:lnTo>
                    <a:pt x="74" y="168"/>
                  </a:lnTo>
                  <a:lnTo>
                    <a:pt x="60" y="182"/>
                  </a:lnTo>
                  <a:lnTo>
                    <a:pt x="60" y="211"/>
                  </a:lnTo>
                  <a:lnTo>
                    <a:pt x="60" y="244"/>
                  </a:lnTo>
                  <a:lnTo>
                    <a:pt x="60" y="245"/>
                  </a:lnTo>
                  <a:lnTo>
                    <a:pt x="84" y="270"/>
                  </a:lnTo>
                  <a:lnTo>
                    <a:pt x="106" y="300"/>
                  </a:lnTo>
                  <a:lnTo>
                    <a:pt x="119" y="320"/>
                  </a:lnTo>
                  <a:lnTo>
                    <a:pt x="130" y="311"/>
                  </a:lnTo>
                  <a:lnTo>
                    <a:pt x="138" y="320"/>
                  </a:lnTo>
                  <a:lnTo>
                    <a:pt x="142" y="329"/>
                  </a:lnTo>
                  <a:lnTo>
                    <a:pt x="145" y="340"/>
                  </a:lnTo>
                  <a:lnTo>
                    <a:pt x="141" y="352"/>
                  </a:lnTo>
                  <a:lnTo>
                    <a:pt x="141" y="350"/>
                  </a:lnTo>
                  <a:lnTo>
                    <a:pt x="157" y="382"/>
                  </a:lnTo>
                  <a:lnTo>
                    <a:pt x="160" y="382"/>
                  </a:lnTo>
                  <a:lnTo>
                    <a:pt x="178" y="373"/>
                  </a:lnTo>
                  <a:lnTo>
                    <a:pt x="185" y="370"/>
                  </a:lnTo>
                  <a:lnTo>
                    <a:pt x="193" y="372"/>
                  </a:lnTo>
                  <a:lnTo>
                    <a:pt x="198" y="374"/>
                  </a:lnTo>
                  <a:lnTo>
                    <a:pt x="203" y="379"/>
                  </a:lnTo>
                  <a:lnTo>
                    <a:pt x="210" y="393"/>
                  </a:lnTo>
                  <a:lnTo>
                    <a:pt x="210" y="400"/>
                  </a:lnTo>
                  <a:lnTo>
                    <a:pt x="207" y="407"/>
                  </a:lnTo>
                  <a:lnTo>
                    <a:pt x="198" y="415"/>
                  </a:lnTo>
                  <a:lnTo>
                    <a:pt x="203" y="421"/>
                  </a:lnTo>
                  <a:lnTo>
                    <a:pt x="204" y="429"/>
                  </a:lnTo>
                  <a:lnTo>
                    <a:pt x="203" y="435"/>
                  </a:lnTo>
                  <a:lnTo>
                    <a:pt x="200" y="441"/>
                  </a:lnTo>
                  <a:lnTo>
                    <a:pt x="188" y="447"/>
                  </a:lnTo>
                  <a:lnTo>
                    <a:pt x="193" y="452"/>
                  </a:lnTo>
                  <a:lnTo>
                    <a:pt x="198" y="464"/>
                  </a:lnTo>
                  <a:lnTo>
                    <a:pt x="196" y="473"/>
                  </a:lnTo>
                  <a:lnTo>
                    <a:pt x="187" y="481"/>
                  </a:lnTo>
                  <a:lnTo>
                    <a:pt x="0" y="475"/>
                  </a:lnTo>
                  <a:lnTo>
                    <a:pt x="0" y="521"/>
                  </a:lnTo>
                  <a:lnTo>
                    <a:pt x="5" y="554"/>
                  </a:lnTo>
                  <a:lnTo>
                    <a:pt x="7" y="584"/>
                  </a:lnTo>
                  <a:lnTo>
                    <a:pt x="32" y="597"/>
                  </a:lnTo>
                  <a:lnTo>
                    <a:pt x="67" y="609"/>
                  </a:lnTo>
                  <a:lnTo>
                    <a:pt x="88" y="616"/>
                  </a:lnTo>
                  <a:lnTo>
                    <a:pt x="114" y="622"/>
                  </a:lnTo>
                  <a:lnTo>
                    <a:pt x="165" y="630"/>
                  </a:lnTo>
                  <a:lnTo>
                    <a:pt x="138" y="686"/>
                  </a:lnTo>
                  <a:lnTo>
                    <a:pt x="97" y="673"/>
                  </a:lnTo>
                  <a:lnTo>
                    <a:pt x="86" y="696"/>
                  </a:lnTo>
                  <a:lnTo>
                    <a:pt x="108" y="738"/>
                  </a:lnTo>
                  <a:lnTo>
                    <a:pt x="124" y="772"/>
                  </a:lnTo>
                  <a:lnTo>
                    <a:pt x="128" y="783"/>
                  </a:lnTo>
                  <a:lnTo>
                    <a:pt x="130" y="794"/>
                  </a:lnTo>
                  <a:lnTo>
                    <a:pt x="132" y="812"/>
                  </a:lnTo>
                  <a:lnTo>
                    <a:pt x="130" y="823"/>
                  </a:lnTo>
                  <a:lnTo>
                    <a:pt x="125" y="828"/>
                  </a:lnTo>
                  <a:lnTo>
                    <a:pt x="120" y="831"/>
                  </a:lnTo>
                  <a:lnTo>
                    <a:pt x="113" y="833"/>
                  </a:lnTo>
                  <a:lnTo>
                    <a:pt x="105" y="831"/>
                  </a:lnTo>
                  <a:lnTo>
                    <a:pt x="74" y="814"/>
                  </a:lnTo>
                  <a:lnTo>
                    <a:pt x="27" y="779"/>
                  </a:lnTo>
                  <a:lnTo>
                    <a:pt x="28" y="782"/>
                  </a:lnTo>
                  <a:lnTo>
                    <a:pt x="26" y="792"/>
                  </a:lnTo>
                  <a:lnTo>
                    <a:pt x="21" y="837"/>
                  </a:lnTo>
                  <a:lnTo>
                    <a:pt x="39" y="845"/>
                  </a:lnTo>
                  <a:lnTo>
                    <a:pt x="67" y="853"/>
                  </a:lnTo>
                  <a:lnTo>
                    <a:pt x="95" y="858"/>
                  </a:lnTo>
                  <a:lnTo>
                    <a:pt x="188" y="870"/>
                  </a:lnTo>
                  <a:lnTo>
                    <a:pt x="295" y="877"/>
                  </a:lnTo>
                  <a:lnTo>
                    <a:pt x="343" y="877"/>
                  </a:lnTo>
                  <a:lnTo>
                    <a:pt x="396" y="874"/>
                  </a:lnTo>
                  <a:lnTo>
                    <a:pt x="427" y="873"/>
                  </a:lnTo>
                  <a:lnTo>
                    <a:pt x="457" y="868"/>
                  </a:lnTo>
                  <a:lnTo>
                    <a:pt x="483" y="860"/>
                  </a:lnTo>
                  <a:lnTo>
                    <a:pt x="509" y="849"/>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76" name="Freeform 632"/>
            <p:cNvSpPr>
              <a:spLocks/>
            </p:cNvSpPr>
            <p:nvPr/>
          </p:nvSpPr>
          <p:spPr bwMode="auto">
            <a:xfrm>
              <a:off x="3059" y="3102"/>
              <a:ext cx="143" cy="91"/>
            </a:xfrm>
            <a:custGeom>
              <a:avLst/>
              <a:gdLst>
                <a:gd name="T0" fmla="*/ 5 w 430"/>
                <a:gd name="T1" fmla="*/ 0 h 272"/>
                <a:gd name="T2" fmla="*/ 4 w 430"/>
                <a:gd name="T3" fmla="*/ 2 h 272"/>
                <a:gd name="T4" fmla="*/ 3 w 430"/>
                <a:gd name="T5" fmla="*/ 2 h 272"/>
                <a:gd name="T6" fmla="*/ 3 w 430"/>
                <a:gd name="T7" fmla="*/ 3 h 272"/>
                <a:gd name="T8" fmla="*/ 3 w 430"/>
                <a:gd name="T9" fmla="*/ 3 h 272"/>
                <a:gd name="T10" fmla="*/ 2 w 430"/>
                <a:gd name="T11" fmla="*/ 3 h 272"/>
                <a:gd name="T12" fmla="*/ 2 w 430"/>
                <a:gd name="T13" fmla="*/ 3 h 272"/>
                <a:gd name="T14" fmla="*/ 2 w 430"/>
                <a:gd name="T15" fmla="*/ 3 h 272"/>
                <a:gd name="T16" fmla="*/ 2 w 430"/>
                <a:gd name="T17" fmla="*/ 3 h 272"/>
                <a:gd name="T18" fmla="*/ 1 w 430"/>
                <a:gd name="T19" fmla="*/ 3 h 272"/>
                <a:gd name="T20" fmla="*/ 0 w 430"/>
                <a:gd name="T21" fmla="*/ 3 h 27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30"/>
                <a:gd name="T34" fmla="*/ 0 h 272"/>
                <a:gd name="T35" fmla="*/ 430 w 430"/>
                <a:gd name="T36" fmla="*/ 272 h 27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30" h="272">
                  <a:moveTo>
                    <a:pt x="430" y="0"/>
                  </a:moveTo>
                  <a:lnTo>
                    <a:pt x="323" y="149"/>
                  </a:lnTo>
                  <a:lnTo>
                    <a:pt x="282" y="195"/>
                  </a:lnTo>
                  <a:lnTo>
                    <a:pt x="248" y="229"/>
                  </a:lnTo>
                  <a:lnTo>
                    <a:pt x="222" y="249"/>
                  </a:lnTo>
                  <a:lnTo>
                    <a:pt x="198" y="260"/>
                  </a:lnTo>
                  <a:lnTo>
                    <a:pt x="181" y="264"/>
                  </a:lnTo>
                  <a:lnTo>
                    <a:pt x="163" y="268"/>
                  </a:lnTo>
                  <a:lnTo>
                    <a:pt x="128" y="272"/>
                  </a:lnTo>
                  <a:lnTo>
                    <a:pt x="93" y="272"/>
                  </a:lnTo>
                  <a:lnTo>
                    <a:pt x="0" y="269"/>
                  </a:lnTo>
                </a:path>
              </a:pathLst>
            </a:custGeom>
            <a:noFill/>
            <a:ln w="0">
              <a:solidFill>
                <a:srgbClr val="000000"/>
              </a:solidFill>
              <a:round/>
              <a:headEnd/>
              <a:tailEnd/>
            </a:ln>
          </p:spPr>
          <p:txBody>
            <a:bodyPr/>
            <a:lstStyle/>
            <a:p>
              <a:pPr eaLnBrk="0" hangingPunct="0"/>
              <a:endParaRPr lang="it-IT"/>
            </a:p>
          </p:txBody>
        </p:sp>
        <p:sp>
          <p:nvSpPr>
            <p:cNvPr id="82977" name="Freeform 633"/>
            <p:cNvSpPr>
              <a:spLocks/>
            </p:cNvSpPr>
            <p:nvPr/>
          </p:nvSpPr>
          <p:spPr bwMode="auto">
            <a:xfrm>
              <a:off x="3066" y="3071"/>
              <a:ext cx="74" cy="71"/>
            </a:xfrm>
            <a:custGeom>
              <a:avLst/>
              <a:gdLst>
                <a:gd name="T0" fmla="*/ 0 w 221"/>
                <a:gd name="T1" fmla="*/ 3 h 214"/>
                <a:gd name="T2" fmla="*/ 1 w 221"/>
                <a:gd name="T3" fmla="*/ 3 h 214"/>
                <a:gd name="T4" fmla="*/ 1 w 221"/>
                <a:gd name="T5" fmla="*/ 3 h 214"/>
                <a:gd name="T6" fmla="*/ 1 w 221"/>
                <a:gd name="T7" fmla="*/ 3 h 214"/>
                <a:gd name="T8" fmla="*/ 1 w 221"/>
                <a:gd name="T9" fmla="*/ 3 h 214"/>
                <a:gd name="T10" fmla="*/ 1 w 221"/>
                <a:gd name="T11" fmla="*/ 2 h 214"/>
                <a:gd name="T12" fmla="*/ 1 w 221"/>
                <a:gd name="T13" fmla="*/ 2 h 214"/>
                <a:gd name="T14" fmla="*/ 2 w 221"/>
                <a:gd name="T15" fmla="*/ 2 h 214"/>
                <a:gd name="T16" fmla="*/ 3 w 221"/>
                <a:gd name="T17" fmla="*/ 0 h 21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21"/>
                <a:gd name="T28" fmla="*/ 0 h 214"/>
                <a:gd name="T29" fmla="*/ 221 w 221"/>
                <a:gd name="T30" fmla="*/ 214 h 21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21" h="214">
                  <a:moveTo>
                    <a:pt x="0" y="214"/>
                  </a:moveTo>
                  <a:lnTo>
                    <a:pt x="59" y="214"/>
                  </a:lnTo>
                  <a:lnTo>
                    <a:pt x="81" y="214"/>
                  </a:lnTo>
                  <a:lnTo>
                    <a:pt x="102" y="212"/>
                  </a:lnTo>
                  <a:lnTo>
                    <a:pt x="109" y="207"/>
                  </a:lnTo>
                  <a:lnTo>
                    <a:pt x="114" y="201"/>
                  </a:lnTo>
                  <a:lnTo>
                    <a:pt x="119" y="192"/>
                  </a:lnTo>
                  <a:lnTo>
                    <a:pt x="130" y="171"/>
                  </a:lnTo>
                  <a:lnTo>
                    <a:pt x="221" y="0"/>
                  </a:lnTo>
                </a:path>
              </a:pathLst>
            </a:custGeom>
            <a:noFill/>
            <a:ln w="0">
              <a:solidFill>
                <a:srgbClr val="000000"/>
              </a:solidFill>
              <a:round/>
              <a:headEnd/>
              <a:tailEnd/>
            </a:ln>
          </p:spPr>
          <p:txBody>
            <a:bodyPr/>
            <a:lstStyle/>
            <a:p>
              <a:pPr eaLnBrk="0" hangingPunct="0"/>
              <a:endParaRPr lang="it-IT"/>
            </a:p>
          </p:txBody>
        </p:sp>
        <p:sp>
          <p:nvSpPr>
            <p:cNvPr id="82978" name="Freeform 634"/>
            <p:cNvSpPr>
              <a:spLocks/>
            </p:cNvSpPr>
            <p:nvPr/>
          </p:nvSpPr>
          <p:spPr bwMode="auto">
            <a:xfrm>
              <a:off x="3497" y="3623"/>
              <a:ext cx="61" cy="213"/>
            </a:xfrm>
            <a:custGeom>
              <a:avLst/>
              <a:gdLst>
                <a:gd name="T0" fmla="*/ 0 w 184"/>
                <a:gd name="T1" fmla="*/ 8 h 639"/>
                <a:gd name="T2" fmla="*/ 0 w 184"/>
                <a:gd name="T3" fmla="*/ 7 h 639"/>
                <a:gd name="T4" fmla="*/ 0 w 184"/>
                <a:gd name="T5" fmla="*/ 7 h 639"/>
                <a:gd name="T6" fmla="*/ 0 w 184"/>
                <a:gd name="T7" fmla="*/ 7 h 639"/>
                <a:gd name="T8" fmla="*/ 1 w 184"/>
                <a:gd name="T9" fmla="*/ 7 h 639"/>
                <a:gd name="T10" fmla="*/ 1 w 184"/>
                <a:gd name="T11" fmla="*/ 8 h 639"/>
                <a:gd name="T12" fmla="*/ 1 w 184"/>
                <a:gd name="T13" fmla="*/ 8 h 639"/>
                <a:gd name="T14" fmla="*/ 1 w 184"/>
                <a:gd name="T15" fmla="*/ 8 h 639"/>
                <a:gd name="T16" fmla="*/ 1 w 184"/>
                <a:gd name="T17" fmla="*/ 8 h 639"/>
                <a:gd name="T18" fmla="*/ 1 w 184"/>
                <a:gd name="T19" fmla="*/ 8 h 639"/>
                <a:gd name="T20" fmla="*/ 1 w 184"/>
                <a:gd name="T21" fmla="*/ 8 h 639"/>
                <a:gd name="T22" fmla="*/ 1 w 184"/>
                <a:gd name="T23" fmla="*/ 7 h 639"/>
                <a:gd name="T24" fmla="*/ 1 w 184"/>
                <a:gd name="T25" fmla="*/ 7 h 639"/>
                <a:gd name="T26" fmla="*/ 1 w 184"/>
                <a:gd name="T27" fmla="*/ 6 h 639"/>
                <a:gd name="T28" fmla="*/ 2 w 184"/>
                <a:gd name="T29" fmla="*/ 5 h 639"/>
                <a:gd name="T30" fmla="*/ 2 w 184"/>
                <a:gd name="T31" fmla="*/ 5 h 639"/>
                <a:gd name="T32" fmla="*/ 2 w 184"/>
                <a:gd name="T33" fmla="*/ 4 h 639"/>
                <a:gd name="T34" fmla="*/ 2 w 184"/>
                <a:gd name="T35" fmla="*/ 3 h 639"/>
                <a:gd name="T36" fmla="*/ 2 w 184"/>
                <a:gd name="T37" fmla="*/ 2 h 639"/>
                <a:gd name="T38" fmla="*/ 2 w 184"/>
                <a:gd name="T39" fmla="*/ 2 h 639"/>
                <a:gd name="T40" fmla="*/ 2 w 184"/>
                <a:gd name="T41" fmla="*/ 1 h 639"/>
                <a:gd name="T42" fmla="*/ 2 w 184"/>
                <a:gd name="T43" fmla="*/ 1 h 639"/>
                <a:gd name="T44" fmla="*/ 2 w 184"/>
                <a:gd name="T45" fmla="*/ 0 h 639"/>
                <a:gd name="T46" fmla="*/ 1 w 184"/>
                <a:gd name="T47" fmla="*/ 0 h 639"/>
                <a:gd name="T48" fmla="*/ 0 w 184"/>
                <a:gd name="T49" fmla="*/ 0 h 639"/>
                <a:gd name="T50" fmla="*/ 0 w 184"/>
                <a:gd name="T51" fmla="*/ 1 h 639"/>
                <a:gd name="T52" fmla="*/ 0 w 184"/>
                <a:gd name="T53" fmla="*/ 1 h 639"/>
                <a:gd name="T54" fmla="*/ 0 w 184"/>
                <a:gd name="T55" fmla="*/ 2 h 639"/>
                <a:gd name="T56" fmla="*/ 0 w 184"/>
                <a:gd name="T57" fmla="*/ 2 h 639"/>
                <a:gd name="T58" fmla="*/ 0 w 184"/>
                <a:gd name="T59" fmla="*/ 2 h 639"/>
                <a:gd name="T60" fmla="*/ 0 w 184"/>
                <a:gd name="T61" fmla="*/ 3 h 639"/>
                <a:gd name="T62" fmla="*/ 0 w 184"/>
                <a:gd name="T63" fmla="*/ 3 h 639"/>
                <a:gd name="T64" fmla="*/ 0 w 184"/>
                <a:gd name="T65" fmla="*/ 4 h 639"/>
                <a:gd name="T66" fmla="*/ 0 w 184"/>
                <a:gd name="T67" fmla="*/ 5 h 639"/>
                <a:gd name="T68" fmla="*/ 0 w 184"/>
                <a:gd name="T69" fmla="*/ 5 h 639"/>
                <a:gd name="T70" fmla="*/ 0 w 184"/>
                <a:gd name="T71" fmla="*/ 6 h 639"/>
                <a:gd name="T72" fmla="*/ 0 w 184"/>
                <a:gd name="T73" fmla="*/ 6 h 639"/>
                <a:gd name="T74" fmla="*/ 0 w 184"/>
                <a:gd name="T75" fmla="*/ 7 h 639"/>
                <a:gd name="T76" fmla="*/ 0 w 184"/>
                <a:gd name="T77" fmla="*/ 7 h 639"/>
                <a:gd name="T78" fmla="*/ 0 w 184"/>
                <a:gd name="T79" fmla="*/ 8 h 6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4"/>
                <a:gd name="T121" fmla="*/ 0 h 639"/>
                <a:gd name="T122" fmla="*/ 184 w 184"/>
                <a:gd name="T123" fmla="*/ 639 h 6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4" h="639">
                  <a:moveTo>
                    <a:pt x="7" y="611"/>
                  </a:moveTo>
                  <a:lnTo>
                    <a:pt x="12" y="607"/>
                  </a:lnTo>
                  <a:lnTo>
                    <a:pt x="22" y="604"/>
                  </a:lnTo>
                  <a:lnTo>
                    <a:pt x="38" y="603"/>
                  </a:lnTo>
                  <a:lnTo>
                    <a:pt x="56" y="605"/>
                  </a:lnTo>
                  <a:lnTo>
                    <a:pt x="66" y="610"/>
                  </a:lnTo>
                  <a:lnTo>
                    <a:pt x="76" y="613"/>
                  </a:lnTo>
                  <a:lnTo>
                    <a:pt x="89" y="623"/>
                  </a:lnTo>
                  <a:lnTo>
                    <a:pt x="101" y="632"/>
                  </a:lnTo>
                  <a:lnTo>
                    <a:pt x="105" y="639"/>
                  </a:lnTo>
                  <a:lnTo>
                    <a:pt x="104" y="638"/>
                  </a:lnTo>
                  <a:lnTo>
                    <a:pt x="104" y="565"/>
                  </a:lnTo>
                  <a:lnTo>
                    <a:pt x="108" y="533"/>
                  </a:lnTo>
                  <a:lnTo>
                    <a:pt x="115" y="501"/>
                  </a:lnTo>
                  <a:lnTo>
                    <a:pt x="137" y="427"/>
                  </a:lnTo>
                  <a:lnTo>
                    <a:pt x="149" y="373"/>
                  </a:lnTo>
                  <a:lnTo>
                    <a:pt x="161" y="297"/>
                  </a:lnTo>
                  <a:lnTo>
                    <a:pt x="162" y="242"/>
                  </a:lnTo>
                  <a:lnTo>
                    <a:pt x="165" y="179"/>
                  </a:lnTo>
                  <a:lnTo>
                    <a:pt x="169" y="145"/>
                  </a:lnTo>
                  <a:lnTo>
                    <a:pt x="179" y="103"/>
                  </a:lnTo>
                  <a:lnTo>
                    <a:pt x="184" y="60"/>
                  </a:lnTo>
                  <a:lnTo>
                    <a:pt x="181" y="18"/>
                  </a:lnTo>
                  <a:lnTo>
                    <a:pt x="101" y="11"/>
                  </a:lnTo>
                  <a:lnTo>
                    <a:pt x="22" y="0"/>
                  </a:lnTo>
                  <a:lnTo>
                    <a:pt x="19" y="50"/>
                  </a:lnTo>
                  <a:lnTo>
                    <a:pt x="18" y="91"/>
                  </a:lnTo>
                  <a:lnTo>
                    <a:pt x="23" y="136"/>
                  </a:lnTo>
                  <a:lnTo>
                    <a:pt x="23" y="165"/>
                  </a:lnTo>
                  <a:lnTo>
                    <a:pt x="20" y="188"/>
                  </a:lnTo>
                  <a:lnTo>
                    <a:pt x="16" y="233"/>
                  </a:lnTo>
                  <a:lnTo>
                    <a:pt x="10" y="274"/>
                  </a:lnTo>
                  <a:lnTo>
                    <a:pt x="3" y="316"/>
                  </a:lnTo>
                  <a:lnTo>
                    <a:pt x="0" y="372"/>
                  </a:lnTo>
                  <a:lnTo>
                    <a:pt x="2" y="426"/>
                  </a:lnTo>
                  <a:lnTo>
                    <a:pt x="7" y="490"/>
                  </a:lnTo>
                  <a:lnTo>
                    <a:pt x="12" y="525"/>
                  </a:lnTo>
                  <a:lnTo>
                    <a:pt x="12" y="552"/>
                  </a:lnTo>
                  <a:lnTo>
                    <a:pt x="10" y="590"/>
                  </a:lnTo>
                  <a:lnTo>
                    <a:pt x="7" y="611"/>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79" name="Freeform 635"/>
            <p:cNvSpPr>
              <a:spLocks/>
            </p:cNvSpPr>
            <p:nvPr/>
          </p:nvSpPr>
          <p:spPr bwMode="auto">
            <a:xfrm>
              <a:off x="3469" y="3824"/>
              <a:ext cx="65" cy="69"/>
            </a:xfrm>
            <a:custGeom>
              <a:avLst/>
              <a:gdLst>
                <a:gd name="T0" fmla="*/ 2 w 195"/>
                <a:gd name="T1" fmla="*/ 0 h 207"/>
                <a:gd name="T2" fmla="*/ 2 w 195"/>
                <a:gd name="T3" fmla="*/ 0 h 207"/>
                <a:gd name="T4" fmla="*/ 2 w 195"/>
                <a:gd name="T5" fmla="*/ 0 h 207"/>
                <a:gd name="T6" fmla="*/ 1 w 195"/>
                <a:gd name="T7" fmla="*/ 0 h 207"/>
                <a:gd name="T8" fmla="*/ 1 w 195"/>
                <a:gd name="T9" fmla="*/ 0 h 207"/>
                <a:gd name="T10" fmla="*/ 1 w 195"/>
                <a:gd name="T11" fmla="*/ 0 h 207"/>
                <a:gd name="T12" fmla="*/ 1 w 195"/>
                <a:gd name="T13" fmla="*/ 0 h 207"/>
                <a:gd name="T14" fmla="*/ 1 w 195"/>
                <a:gd name="T15" fmla="*/ 0 h 207"/>
                <a:gd name="T16" fmla="*/ 1 w 195"/>
                <a:gd name="T17" fmla="*/ 0 h 207"/>
                <a:gd name="T18" fmla="*/ 1 w 195"/>
                <a:gd name="T19" fmla="*/ 0 h 207"/>
                <a:gd name="T20" fmla="*/ 2 w 195"/>
                <a:gd name="T21" fmla="*/ 0 h 207"/>
                <a:gd name="T22" fmla="*/ 2 w 195"/>
                <a:gd name="T23" fmla="*/ 0 h 207"/>
                <a:gd name="T24" fmla="*/ 2 w 195"/>
                <a:gd name="T25" fmla="*/ 1 h 207"/>
                <a:gd name="T26" fmla="*/ 2 w 195"/>
                <a:gd name="T27" fmla="*/ 1 h 207"/>
                <a:gd name="T28" fmla="*/ 2 w 195"/>
                <a:gd name="T29" fmla="*/ 1 h 207"/>
                <a:gd name="T30" fmla="*/ 2 w 195"/>
                <a:gd name="T31" fmla="*/ 2 h 207"/>
                <a:gd name="T32" fmla="*/ 1 w 195"/>
                <a:gd name="T33" fmla="*/ 2 h 207"/>
                <a:gd name="T34" fmla="*/ 1 w 195"/>
                <a:gd name="T35" fmla="*/ 2 h 207"/>
                <a:gd name="T36" fmla="*/ 1 w 195"/>
                <a:gd name="T37" fmla="*/ 2 h 207"/>
                <a:gd name="T38" fmla="*/ 1 w 195"/>
                <a:gd name="T39" fmla="*/ 2 h 207"/>
                <a:gd name="T40" fmla="*/ 1 w 195"/>
                <a:gd name="T41" fmla="*/ 2 h 207"/>
                <a:gd name="T42" fmla="*/ 0 w 195"/>
                <a:gd name="T43" fmla="*/ 1 h 207"/>
                <a:gd name="T44" fmla="*/ 0 w 195"/>
                <a:gd name="T45" fmla="*/ 1 h 207"/>
                <a:gd name="T46" fmla="*/ 0 w 195"/>
                <a:gd name="T47" fmla="*/ 1 h 207"/>
                <a:gd name="T48" fmla="*/ 0 w 195"/>
                <a:gd name="T49" fmla="*/ 2 h 207"/>
                <a:gd name="T50" fmla="*/ 0 w 195"/>
                <a:gd name="T51" fmla="*/ 2 h 207"/>
                <a:gd name="T52" fmla="*/ 0 w 195"/>
                <a:gd name="T53" fmla="*/ 2 h 207"/>
                <a:gd name="T54" fmla="*/ 0 w 195"/>
                <a:gd name="T55" fmla="*/ 3 h 207"/>
                <a:gd name="T56" fmla="*/ 1 w 195"/>
                <a:gd name="T57" fmla="*/ 3 h 207"/>
                <a:gd name="T58" fmla="*/ 1 w 195"/>
                <a:gd name="T59" fmla="*/ 3 h 207"/>
                <a:gd name="T60" fmla="*/ 2 w 195"/>
                <a:gd name="T61" fmla="*/ 2 h 207"/>
                <a:gd name="T62" fmla="*/ 2 w 195"/>
                <a:gd name="T63" fmla="*/ 1 h 207"/>
                <a:gd name="T64" fmla="*/ 2 w 195"/>
                <a:gd name="T65" fmla="*/ 1 h 207"/>
                <a:gd name="T66" fmla="*/ 2 w 195"/>
                <a:gd name="T67" fmla="*/ 1 h 207"/>
                <a:gd name="T68" fmla="*/ 2 w 195"/>
                <a:gd name="T69" fmla="*/ 0 h 20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95"/>
                <a:gd name="T106" fmla="*/ 0 h 207"/>
                <a:gd name="T107" fmla="*/ 195 w 195"/>
                <a:gd name="T108" fmla="*/ 207 h 20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95" h="207">
                  <a:moveTo>
                    <a:pt x="188" y="36"/>
                  </a:moveTo>
                  <a:lnTo>
                    <a:pt x="187" y="36"/>
                  </a:lnTo>
                  <a:lnTo>
                    <a:pt x="183" y="29"/>
                  </a:lnTo>
                  <a:lnTo>
                    <a:pt x="171" y="20"/>
                  </a:lnTo>
                  <a:lnTo>
                    <a:pt x="158" y="10"/>
                  </a:lnTo>
                  <a:lnTo>
                    <a:pt x="148" y="7"/>
                  </a:lnTo>
                  <a:lnTo>
                    <a:pt x="137" y="2"/>
                  </a:lnTo>
                  <a:lnTo>
                    <a:pt x="120" y="0"/>
                  </a:lnTo>
                  <a:lnTo>
                    <a:pt x="104" y="1"/>
                  </a:lnTo>
                  <a:lnTo>
                    <a:pt x="94" y="4"/>
                  </a:lnTo>
                  <a:lnTo>
                    <a:pt x="89" y="8"/>
                  </a:lnTo>
                  <a:lnTo>
                    <a:pt x="89" y="7"/>
                  </a:lnTo>
                  <a:lnTo>
                    <a:pt x="89" y="8"/>
                  </a:lnTo>
                  <a:lnTo>
                    <a:pt x="86" y="10"/>
                  </a:lnTo>
                  <a:lnTo>
                    <a:pt x="80" y="19"/>
                  </a:lnTo>
                  <a:lnTo>
                    <a:pt x="78" y="26"/>
                  </a:lnTo>
                  <a:lnTo>
                    <a:pt x="76" y="29"/>
                  </a:lnTo>
                  <a:lnTo>
                    <a:pt x="91" y="24"/>
                  </a:lnTo>
                  <a:lnTo>
                    <a:pt x="102" y="22"/>
                  </a:lnTo>
                  <a:lnTo>
                    <a:pt x="114" y="22"/>
                  </a:lnTo>
                  <a:lnTo>
                    <a:pt x="126" y="22"/>
                  </a:lnTo>
                  <a:lnTo>
                    <a:pt x="141" y="29"/>
                  </a:lnTo>
                  <a:lnTo>
                    <a:pt x="151" y="35"/>
                  </a:lnTo>
                  <a:lnTo>
                    <a:pt x="158" y="40"/>
                  </a:lnTo>
                  <a:lnTo>
                    <a:pt x="165" y="47"/>
                  </a:lnTo>
                  <a:lnTo>
                    <a:pt x="170" y="57"/>
                  </a:lnTo>
                  <a:lnTo>
                    <a:pt x="172" y="70"/>
                  </a:lnTo>
                  <a:lnTo>
                    <a:pt x="171" y="81"/>
                  </a:lnTo>
                  <a:lnTo>
                    <a:pt x="168" y="93"/>
                  </a:lnTo>
                  <a:lnTo>
                    <a:pt x="161" y="103"/>
                  </a:lnTo>
                  <a:lnTo>
                    <a:pt x="151" y="114"/>
                  </a:lnTo>
                  <a:lnTo>
                    <a:pt x="139" y="126"/>
                  </a:lnTo>
                  <a:lnTo>
                    <a:pt x="126" y="135"/>
                  </a:lnTo>
                  <a:lnTo>
                    <a:pt x="118" y="142"/>
                  </a:lnTo>
                  <a:lnTo>
                    <a:pt x="107" y="147"/>
                  </a:lnTo>
                  <a:lnTo>
                    <a:pt x="99" y="149"/>
                  </a:lnTo>
                  <a:lnTo>
                    <a:pt x="91" y="149"/>
                  </a:lnTo>
                  <a:lnTo>
                    <a:pt x="80" y="149"/>
                  </a:lnTo>
                  <a:lnTo>
                    <a:pt x="67" y="146"/>
                  </a:lnTo>
                  <a:lnTo>
                    <a:pt x="59" y="145"/>
                  </a:lnTo>
                  <a:lnTo>
                    <a:pt x="51" y="141"/>
                  </a:lnTo>
                  <a:lnTo>
                    <a:pt x="41" y="135"/>
                  </a:lnTo>
                  <a:lnTo>
                    <a:pt x="36" y="127"/>
                  </a:lnTo>
                  <a:lnTo>
                    <a:pt x="33" y="114"/>
                  </a:lnTo>
                  <a:lnTo>
                    <a:pt x="35" y="98"/>
                  </a:lnTo>
                  <a:lnTo>
                    <a:pt x="39" y="82"/>
                  </a:lnTo>
                  <a:lnTo>
                    <a:pt x="29" y="99"/>
                  </a:lnTo>
                  <a:lnTo>
                    <a:pt x="22" y="114"/>
                  </a:lnTo>
                  <a:lnTo>
                    <a:pt x="7" y="143"/>
                  </a:lnTo>
                  <a:lnTo>
                    <a:pt x="1" y="161"/>
                  </a:lnTo>
                  <a:lnTo>
                    <a:pt x="0" y="173"/>
                  </a:lnTo>
                  <a:lnTo>
                    <a:pt x="1" y="180"/>
                  </a:lnTo>
                  <a:lnTo>
                    <a:pt x="7" y="191"/>
                  </a:lnTo>
                  <a:lnTo>
                    <a:pt x="14" y="197"/>
                  </a:lnTo>
                  <a:lnTo>
                    <a:pt x="21" y="200"/>
                  </a:lnTo>
                  <a:lnTo>
                    <a:pt x="33" y="205"/>
                  </a:lnTo>
                  <a:lnTo>
                    <a:pt x="46" y="207"/>
                  </a:lnTo>
                  <a:lnTo>
                    <a:pt x="67" y="207"/>
                  </a:lnTo>
                  <a:lnTo>
                    <a:pt x="78" y="206"/>
                  </a:lnTo>
                  <a:lnTo>
                    <a:pt x="86" y="204"/>
                  </a:lnTo>
                  <a:lnTo>
                    <a:pt x="102" y="197"/>
                  </a:lnTo>
                  <a:lnTo>
                    <a:pt x="139" y="168"/>
                  </a:lnTo>
                  <a:lnTo>
                    <a:pt x="188" y="113"/>
                  </a:lnTo>
                  <a:lnTo>
                    <a:pt x="193" y="103"/>
                  </a:lnTo>
                  <a:lnTo>
                    <a:pt x="194" y="95"/>
                  </a:lnTo>
                  <a:lnTo>
                    <a:pt x="195" y="82"/>
                  </a:lnTo>
                  <a:lnTo>
                    <a:pt x="194" y="69"/>
                  </a:lnTo>
                  <a:lnTo>
                    <a:pt x="193" y="43"/>
                  </a:lnTo>
                  <a:lnTo>
                    <a:pt x="187" y="36"/>
                  </a:lnTo>
                  <a:lnTo>
                    <a:pt x="188" y="36"/>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80" name="Freeform 636"/>
            <p:cNvSpPr>
              <a:spLocks/>
            </p:cNvSpPr>
            <p:nvPr/>
          </p:nvSpPr>
          <p:spPr bwMode="auto">
            <a:xfrm>
              <a:off x="3463" y="3037"/>
              <a:ext cx="5" cy="54"/>
            </a:xfrm>
            <a:custGeom>
              <a:avLst/>
              <a:gdLst>
                <a:gd name="T0" fmla="*/ 0 w 16"/>
                <a:gd name="T1" fmla="*/ 2 h 163"/>
                <a:gd name="T2" fmla="*/ 0 w 16"/>
                <a:gd name="T3" fmla="*/ 2 h 163"/>
                <a:gd name="T4" fmla="*/ 0 w 16"/>
                <a:gd name="T5" fmla="*/ 1 h 163"/>
                <a:gd name="T6" fmla="*/ 0 w 16"/>
                <a:gd name="T7" fmla="*/ 0 h 163"/>
                <a:gd name="T8" fmla="*/ 0 60000 65536"/>
                <a:gd name="T9" fmla="*/ 0 60000 65536"/>
                <a:gd name="T10" fmla="*/ 0 60000 65536"/>
                <a:gd name="T11" fmla="*/ 0 60000 65536"/>
                <a:gd name="T12" fmla="*/ 0 w 16"/>
                <a:gd name="T13" fmla="*/ 0 h 163"/>
                <a:gd name="T14" fmla="*/ 16 w 16"/>
                <a:gd name="T15" fmla="*/ 163 h 163"/>
              </a:gdLst>
              <a:ahLst/>
              <a:cxnLst>
                <a:cxn ang="T8">
                  <a:pos x="T0" y="T1"/>
                </a:cxn>
                <a:cxn ang="T9">
                  <a:pos x="T2" y="T3"/>
                </a:cxn>
                <a:cxn ang="T10">
                  <a:pos x="T4" y="T5"/>
                </a:cxn>
                <a:cxn ang="T11">
                  <a:pos x="T6" y="T7"/>
                </a:cxn>
              </a:cxnLst>
              <a:rect l="T12" t="T13" r="T14" b="T15"/>
              <a:pathLst>
                <a:path w="16" h="163">
                  <a:moveTo>
                    <a:pt x="0" y="163"/>
                  </a:moveTo>
                  <a:lnTo>
                    <a:pt x="6" y="124"/>
                  </a:lnTo>
                  <a:lnTo>
                    <a:pt x="13" y="51"/>
                  </a:lnTo>
                  <a:lnTo>
                    <a:pt x="16" y="0"/>
                  </a:lnTo>
                </a:path>
              </a:pathLst>
            </a:custGeom>
            <a:noFill/>
            <a:ln w="0">
              <a:solidFill>
                <a:srgbClr val="000000"/>
              </a:solidFill>
              <a:round/>
              <a:headEnd/>
              <a:tailEnd/>
            </a:ln>
          </p:spPr>
          <p:txBody>
            <a:bodyPr/>
            <a:lstStyle/>
            <a:p>
              <a:pPr eaLnBrk="0" hangingPunct="0"/>
              <a:endParaRPr lang="it-IT"/>
            </a:p>
          </p:txBody>
        </p:sp>
        <p:sp>
          <p:nvSpPr>
            <p:cNvPr id="82981" name="Freeform 637"/>
            <p:cNvSpPr>
              <a:spLocks/>
            </p:cNvSpPr>
            <p:nvPr/>
          </p:nvSpPr>
          <p:spPr bwMode="auto">
            <a:xfrm>
              <a:off x="2989" y="2866"/>
              <a:ext cx="7" cy="2"/>
            </a:xfrm>
            <a:custGeom>
              <a:avLst/>
              <a:gdLst>
                <a:gd name="T0" fmla="*/ 0 w 20"/>
                <a:gd name="T1" fmla="*/ 0 h 7"/>
                <a:gd name="T2" fmla="*/ 0 w 20"/>
                <a:gd name="T3" fmla="*/ 0 h 7"/>
                <a:gd name="T4" fmla="*/ 0 w 20"/>
                <a:gd name="T5" fmla="*/ 0 h 7"/>
                <a:gd name="T6" fmla="*/ 0 60000 65536"/>
                <a:gd name="T7" fmla="*/ 0 60000 65536"/>
                <a:gd name="T8" fmla="*/ 0 60000 65536"/>
                <a:gd name="T9" fmla="*/ 0 w 20"/>
                <a:gd name="T10" fmla="*/ 0 h 7"/>
                <a:gd name="T11" fmla="*/ 20 w 20"/>
                <a:gd name="T12" fmla="*/ 7 h 7"/>
              </a:gdLst>
              <a:ahLst/>
              <a:cxnLst>
                <a:cxn ang="T6">
                  <a:pos x="T0" y="T1"/>
                </a:cxn>
                <a:cxn ang="T7">
                  <a:pos x="T2" y="T3"/>
                </a:cxn>
                <a:cxn ang="T8">
                  <a:pos x="T4" y="T5"/>
                </a:cxn>
              </a:cxnLst>
              <a:rect l="T9" t="T10" r="T11" b="T12"/>
              <a:pathLst>
                <a:path w="20" h="7">
                  <a:moveTo>
                    <a:pt x="20" y="0"/>
                  </a:moveTo>
                  <a:lnTo>
                    <a:pt x="9" y="3"/>
                  </a:lnTo>
                  <a:lnTo>
                    <a:pt x="0" y="7"/>
                  </a:lnTo>
                </a:path>
              </a:pathLst>
            </a:custGeom>
            <a:noFill/>
            <a:ln w="0">
              <a:solidFill>
                <a:srgbClr val="000000"/>
              </a:solidFill>
              <a:round/>
              <a:headEnd/>
              <a:tailEnd/>
            </a:ln>
          </p:spPr>
          <p:txBody>
            <a:bodyPr/>
            <a:lstStyle/>
            <a:p>
              <a:pPr eaLnBrk="0" hangingPunct="0"/>
              <a:endParaRPr lang="it-IT"/>
            </a:p>
          </p:txBody>
        </p:sp>
        <p:sp>
          <p:nvSpPr>
            <p:cNvPr id="82982" name="Freeform 638"/>
            <p:cNvSpPr>
              <a:spLocks/>
            </p:cNvSpPr>
            <p:nvPr/>
          </p:nvSpPr>
          <p:spPr bwMode="auto">
            <a:xfrm>
              <a:off x="3304" y="2844"/>
              <a:ext cx="10" cy="36"/>
            </a:xfrm>
            <a:custGeom>
              <a:avLst/>
              <a:gdLst>
                <a:gd name="T0" fmla="*/ 0 w 29"/>
                <a:gd name="T1" fmla="*/ 1 h 107"/>
                <a:gd name="T2" fmla="*/ 0 w 29"/>
                <a:gd name="T3" fmla="*/ 1 h 107"/>
                <a:gd name="T4" fmla="*/ 0 w 29"/>
                <a:gd name="T5" fmla="*/ 1 h 107"/>
                <a:gd name="T6" fmla="*/ 0 w 29"/>
                <a:gd name="T7" fmla="*/ 1 h 107"/>
                <a:gd name="T8" fmla="*/ 0 w 29"/>
                <a:gd name="T9" fmla="*/ 1 h 107"/>
                <a:gd name="T10" fmla="*/ 0 w 29"/>
                <a:gd name="T11" fmla="*/ 1 h 107"/>
                <a:gd name="T12" fmla="*/ 0 w 29"/>
                <a:gd name="T13" fmla="*/ 0 h 107"/>
                <a:gd name="T14" fmla="*/ 0 w 29"/>
                <a:gd name="T15" fmla="*/ 0 h 107"/>
                <a:gd name="T16" fmla="*/ 0 w 29"/>
                <a:gd name="T17" fmla="*/ 0 h 107"/>
                <a:gd name="T18" fmla="*/ 0 w 29"/>
                <a:gd name="T19" fmla="*/ 0 h 107"/>
                <a:gd name="T20" fmla="*/ 0 w 29"/>
                <a:gd name="T21" fmla="*/ 0 h 107"/>
                <a:gd name="T22" fmla="*/ 0 w 29"/>
                <a:gd name="T23" fmla="*/ 1 h 10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9"/>
                <a:gd name="T37" fmla="*/ 0 h 107"/>
                <a:gd name="T38" fmla="*/ 29 w 29"/>
                <a:gd name="T39" fmla="*/ 107 h 10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9" h="107">
                  <a:moveTo>
                    <a:pt x="26" y="74"/>
                  </a:moveTo>
                  <a:lnTo>
                    <a:pt x="29" y="107"/>
                  </a:lnTo>
                  <a:lnTo>
                    <a:pt x="14" y="90"/>
                  </a:lnTo>
                  <a:lnTo>
                    <a:pt x="7" y="75"/>
                  </a:lnTo>
                  <a:lnTo>
                    <a:pt x="1" y="54"/>
                  </a:lnTo>
                  <a:lnTo>
                    <a:pt x="0" y="42"/>
                  </a:lnTo>
                  <a:lnTo>
                    <a:pt x="1" y="14"/>
                  </a:lnTo>
                  <a:lnTo>
                    <a:pt x="8" y="0"/>
                  </a:lnTo>
                  <a:lnTo>
                    <a:pt x="11" y="4"/>
                  </a:lnTo>
                  <a:lnTo>
                    <a:pt x="16" y="8"/>
                  </a:lnTo>
                  <a:lnTo>
                    <a:pt x="21" y="16"/>
                  </a:lnTo>
                  <a:lnTo>
                    <a:pt x="26" y="74"/>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83" name="Freeform 639"/>
            <p:cNvSpPr>
              <a:spLocks/>
            </p:cNvSpPr>
            <p:nvPr/>
          </p:nvSpPr>
          <p:spPr bwMode="auto">
            <a:xfrm>
              <a:off x="3299" y="2763"/>
              <a:ext cx="128" cy="87"/>
            </a:xfrm>
            <a:custGeom>
              <a:avLst/>
              <a:gdLst>
                <a:gd name="T0" fmla="*/ 0 w 385"/>
                <a:gd name="T1" fmla="*/ 3 h 261"/>
                <a:gd name="T2" fmla="*/ 1 w 385"/>
                <a:gd name="T3" fmla="*/ 2 h 261"/>
                <a:gd name="T4" fmla="*/ 1 w 385"/>
                <a:gd name="T5" fmla="*/ 2 h 261"/>
                <a:gd name="T6" fmla="*/ 1 w 385"/>
                <a:gd name="T7" fmla="*/ 1 h 261"/>
                <a:gd name="T8" fmla="*/ 1 w 385"/>
                <a:gd name="T9" fmla="*/ 1 h 261"/>
                <a:gd name="T10" fmla="*/ 1 w 385"/>
                <a:gd name="T11" fmla="*/ 1 h 261"/>
                <a:gd name="T12" fmla="*/ 2 w 385"/>
                <a:gd name="T13" fmla="*/ 1 h 261"/>
                <a:gd name="T14" fmla="*/ 2 w 385"/>
                <a:gd name="T15" fmla="*/ 2 h 261"/>
                <a:gd name="T16" fmla="*/ 2 w 385"/>
                <a:gd name="T17" fmla="*/ 2 h 261"/>
                <a:gd name="T18" fmla="*/ 3 w 385"/>
                <a:gd name="T19" fmla="*/ 2 h 261"/>
                <a:gd name="T20" fmla="*/ 3 w 385"/>
                <a:gd name="T21" fmla="*/ 2 h 261"/>
                <a:gd name="T22" fmla="*/ 3 w 385"/>
                <a:gd name="T23" fmla="*/ 2 h 261"/>
                <a:gd name="T24" fmla="*/ 3 w 385"/>
                <a:gd name="T25" fmla="*/ 2 h 261"/>
                <a:gd name="T26" fmla="*/ 4 w 385"/>
                <a:gd name="T27" fmla="*/ 2 h 261"/>
                <a:gd name="T28" fmla="*/ 4 w 385"/>
                <a:gd name="T29" fmla="*/ 3 h 261"/>
                <a:gd name="T30" fmla="*/ 4 w 385"/>
                <a:gd name="T31" fmla="*/ 3 h 261"/>
                <a:gd name="T32" fmla="*/ 5 w 385"/>
                <a:gd name="T33" fmla="*/ 3 h 261"/>
                <a:gd name="T34" fmla="*/ 5 w 385"/>
                <a:gd name="T35" fmla="*/ 2 h 261"/>
                <a:gd name="T36" fmla="*/ 5 w 385"/>
                <a:gd name="T37" fmla="*/ 2 h 261"/>
                <a:gd name="T38" fmla="*/ 5 w 385"/>
                <a:gd name="T39" fmla="*/ 1 h 261"/>
                <a:gd name="T40" fmla="*/ 4 w 385"/>
                <a:gd name="T41" fmla="*/ 1 h 261"/>
                <a:gd name="T42" fmla="*/ 4 w 385"/>
                <a:gd name="T43" fmla="*/ 0 h 261"/>
                <a:gd name="T44" fmla="*/ 3 w 385"/>
                <a:gd name="T45" fmla="*/ 0 h 261"/>
                <a:gd name="T46" fmla="*/ 2 w 385"/>
                <a:gd name="T47" fmla="*/ 0 h 261"/>
                <a:gd name="T48" fmla="*/ 2 w 385"/>
                <a:gd name="T49" fmla="*/ 0 h 261"/>
                <a:gd name="T50" fmla="*/ 1 w 385"/>
                <a:gd name="T51" fmla="*/ 0 h 261"/>
                <a:gd name="T52" fmla="*/ 1 w 385"/>
                <a:gd name="T53" fmla="*/ 0 h 261"/>
                <a:gd name="T54" fmla="*/ 0 w 385"/>
                <a:gd name="T55" fmla="*/ 1 h 261"/>
                <a:gd name="T56" fmla="*/ 0 w 385"/>
                <a:gd name="T57" fmla="*/ 1 h 261"/>
                <a:gd name="T58" fmla="*/ 0 w 385"/>
                <a:gd name="T59" fmla="*/ 2 h 261"/>
                <a:gd name="T60" fmla="*/ 0 w 385"/>
                <a:gd name="T61" fmla="*/ 2 h 261"/>
                <a:gd name="T62" fmla="*/ 0 w 385"/>
                <a:gd name="T63" fmla="*/ 3 h 261"/>
                <a:gd name="T64" fmla="*/ 0 w 385"/>
                <a:gd name="T65" fmla="*/ 3 h 261"/>
                <a:gd name="T66" fmla="*/ 0 w 385"/>
                <a:gd name="T67" fmla="*/ 3 h 26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85"/>
                <a:gd name="T103" fmla="*/ 0 h 261"/>
                <a:gd name="T104" fmla="*/ 385 w 385"/>
                <a:gd name="T105" fmla="*/ 261 h 26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85" h="261">
                  <a:moveTo>
                    <a:pt x="39" y="261"/>
                  </a:moveTo>
                  <a:lnTo>
                    <a:pt x="39" y="257"/>
                  </a:lnTo>
                  <a:lnTo>
                    <a:pt x="37" y="213"/>
                  </a:lnTo>
                  <a:lnTo>
                    <a:pt x="43" y="189"/>
                  </a:lnTo>
                  <a:lnTo>
                    <a:pt x="46" y="180"/>
                  </a:lnTo>
                  <a:lnTo>
                    <a:pt x="49" y="159"/>
                  </a:lnTo>
                  <a:lnTo>
                    <a:pt x="56" y="138"/>
                  </a:lnTo>
                  <a:lnTo>
                    <a:pt x="60" y="108"/>
                  </a:lnTo>
                  <a:lnTo>
                    <a:pt x="69" y="93"/>
                  </a:lnTo>
                  <a:lnTo>
                    <a:pt x="82" y="80"/>
                  </a:lnTo>
                  <a:lnTo>
                    <a:pt x="90" y="73"/>
                  </a:lnTo>
                  <a:lnTo>
                    <a:pt x="97" y="76"/>
                  </a:lnTo>
                  <a:lnTo>
                    <a:pt x="108" y="80"/>
                  </a:lnTo>
                  <a:lnTo>
                    <a:pt x="122" y="90"/>
                  </a:lnTo>
                  <a:lnTo>
                    <a:pt x="163" y="116"/>
                  </a:lnTo>
                  <a:lnTo>
                    <a:pt x="176" y="134"/>
                  </a:lnTo>
                  <a:lnTo>
                    <a:pt x="185" y="148"/>
                  </a:lnTo>
                  <a:lnTo>
                    <a:pt x="197" y="161"/>
                  </a:lnTo>
                  <a:lnTo>
                    <a:pt x="212" y="174"/>
                  </a:lnTo>
                  <a:lnTo>
                    <a:pt x="221" y="179"/>
                  </a:lnTo>
                  <a:lnTo>
                    <a:pt x="229" y="185"/>
                  </a:lnTo>
                  <a:lnTo>
                    <a:pt x="236" y="188"/>
                  </a:lnTo>
                  <a:lnTo>
                    <a:pt x="244" y="193"/>
                  </a:lnTo>
                  <a:lnTo>
                    <a:pt x="256" y="198"/>
                  </a:lnTo>
                  <a:lnTo>
                    <a:pt x="269" y="200"/>
                  </a:lnTo>
                  <a:lnTo>
                    <a:pt x="275" y="200"/>
                  </a:lnTo>
                  <a:lnTo>
                    <a:pt x="284" y="198"/>
                  </a:lnTo>
                  <a:lnTo>
                    <a:pt x="291" y="193"/>
                  </a:lnTo>
                  <a:lnTo>
                    <a:pt x="302" y="204"/>
                  </a:lnTo>
                  <a:lnTo>
                    <a:pt x="319" y="215"/>
                  </a:lnTo>
                  <a:lnTo>
                    <a:pt x="333" y="224"/>
                  </a:lnTo>
                  <a:lnTo>
                    <a:pt x="340" y="213"/>
                  </a:lnTo>
                  <a:lnTo>
                    <a:pt x="348" y="261"/>
                  </a:lnTo>
                  <a:lnTo>
                    <a:pt x="370" y="231"/>
                  </a:lnTo>
                  <a:lnTo>
                    <a:pt x="377" y="215"/>
                  </a:lnTo>
                  <a:lnTo>
                    <a:pt x="381" y="200"/>
                  </a:lnTo>
                  <a:lnTo>
                    <a:pt x="385" y="179"/>
                  </a:lnTo>
                  <a:lnTo>
                    <a:pt x="385" y="158"/>
                  </a:lnTo>
                  <a:lnTo>
                    <a:pt x="380" y="127"/>
                  </a:lnTo>
                  <a:lnTo>
                    <a:pt x="373" y="105"/>
                  </a:lnTo>
                  <a:lnTo>
                    <a:pt x="366" y="88"/>
                  </a:lnTo>
                  <a:lnTo>
                    <a:pt x="355" y="74"/>
                  </a:lnTo>
                  <a:lnTo>
                    <a:pt x="336" y="52"/>
                  </a:lnTo>
                  <a:lnTo>
                    <a:pt x="302" y="29"/>
                  </a:lnTo>
                  <a:lnTo>
                    <a:pt x="281" y="19"/>
                  </a:lnTo>
                  <a:lnTo>
                    <a:pt x="256" y="9"/>
                  </a:lnTo>
                  <a:lnTo>
                    <a:pt x="220" y="1"/>
                  </a:lnTo>
                  <a:lnTo>
                    <a:pt x="197" y="0"/>
                  </a:lnTo>
                  <a:lnTo>
                    <a:pt x="163" y="1"/>
                  </a:lnTo>
                  <a:lnTo>
                    <a:pt x="139" y="4"/>
                  </a:lnTo>
                  <a:lnTo>
                    <a:pt x="117" y="9"/>
                  </a:lnTo>
                  <a:lnTo>
                    <a:pt x="91" y="17"/>
                  </a:lnTo>
                  <a:lnTo>
                    <a:pt x="73" y="26"/>
                  </a:lnTo>
                  <a:lnTo>
                    <a:pt x="56" y="37"/>
                  </a:lnTo>
                  <a:lnTo>
                    <a:pt x="37" y="54"/>
                  </a:lnTo>
                  <a:lnTo>
                    <a:pt x="23" y="76"/>
                  </a:lnTo>
                  <a:lnTo>
                    <a:pt x="14" y="88"/>
                  </a:lnTo>
                  <a:lnTo>
                    <a:pt x="10" y="105"/>
                  </a:lnTo>
                  <a:lnTo>
                    <a:pt x="5" y="126"/>
                  </a:lnTo>
                  <a:lnTo>
                    <a:pt x="3" y="147"/>
                  </a:lnTo>
                  <a:lnTo>
                    <a:pt x="0" y="165"/>
                  </a:lnTo>
                  <a:lnTo>
                    <a:pt x="2" y="181"/>
                  </a:lnTo>
                  <a:lnTo>
                    <a:pt x="5" y="198"/>
                  </a:lnTo>
                  <a:lnTo>
                    <a:pt x="12" y="214"/>
                  </a:lnTo>
                  <a:lnTo>
                    <a:pt x="22" y="237"/>
                  </a:lnTo>
                  <a:lnTo>
                    <a:pt x="26" y="246"/>
                  </a:lnTo>
                  <a:lnTo>
                    <a:pt x="32" y="254"/>
                  </a:lnTo>
                  <a:lnTo>
                    <a:pt x="39" y="261"/>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84" name="Freeform 640"/>
            <p:cNvSpPr>
              <a:spLocks/>
            </p:cNvSpPr>
            <p:nvPr/>
          </p:nvSpPr>
          <p:spPr bwMode="auto">
            <a:xfrm>
              <a:off x="3308" y="2920"/>
              <a:ext cx="39" cy="74"/>
            </a:xfrm>
            <a:custGeom>
              <a:avLst/>
              <a:gdLst>
                <a:gd name="T0" fmla="*/ 1 w 115"/>
                <a:gd name="T1" fmla="*/ 3 h 220"/>
                <a:gd name="T2" fmla="*/ 0 w 115"/>
                <a:gd name="T3" fmla="*/ 2 h 220"/>
                <a:gd name="T4" fmla="*/ 0 w 115"/>
                <a:gd name="T5" fmla="*/ 1 h 220"/>
                <a:gd name="T6" fmla="*/ 0 w 115"/>
                <a:gd name="T7" fmla="*/ 1 h 220"/>
                <a:gd name="T8" fmla="*/ 1 w 115"/>
                <a:gd name="T9" fmla="*/ 0 h 220"/>
                <a:gd name="T10" fmla="*/ 1 w 115"/>
                <a:gd name="T11" fmla="*/ 0 h 220"/>
                <a:gd name="T12" fmla="*/ 1 w 115"/>
                <a:gd name="T13" fmla="*/ 0 h 220"/>
                <a:gd name="T14" fmla="*/ 1 w 115"/>
                <a:gd name="T15" fmla="*/ 1 h 220"/>
                <a:gd name="T16" fmla="*/ 1 w 115"/>
                <a:gd name="T17" fmla="*/ 1 h 220"/>
                <a:gd name="T18" fmla="*/ 1 w 115"/>
                <a:gd name="T19" fmla="*/ 1 h 220"/>
                <a:gd name="T20" fmla="*/ 1 w 115"/>
                <a:gd name="T21" fmla="*/ 1 h 220"/>
                <a:gd name="T22" fmla="*/ 1 w 115"/>
                <a:gd name="T23" fmla="*/ 1 h 220"/>
                <a:gd name="T24" fmla="*/ 1 w 115"/>
                <a:gd name="T25" fmla="*/ 2 h 220"/>
                <a:gd name="T26" fmla="*/ 1 w 115"/>
                <a:gd name="T27" fmla="*/ 3 h 220"/>
                <a:gd name="T28" fmla="*/ 1 w 115"/>
                <a:gd name="T29" fmla="*/ 3 h 220"/>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15"/>
                <a:gd name="T46" fmla="*/ 0 h 220"/>
                <a:gd name="T47" fmla="*/ 115 w 115"/>
                <a:gd name="T48" fmla="*/ 220 h 220"/>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15" h="220">
                  <a:moveTo>
                    <a:pt x="56" y="220"/>
                  </a:moveTo>
                  <a:lnTo>
                    <a:pt x="27" y="160"/>
                  </a:lnTo>
                  <a:lnTo>
                    <a:pt x="9" y="111"/>
                  </a:lnTo>
                  <a:lnTo>
                    <a:pt x="0" y="70"/>
                  </a:lnTo>
                  <a:lnTo>
                    <a:pt x="43" y="2"/>
                  </a:lnTo>
                  <a:lnTo>
                    <a:pt x="49" y="0"/>
                  </a:lnTo>
                  <a:lnTo>
                    <a:pt x="50" y="20"/>
                  </a:lnTo>
                  <a:lnTo>
                    <a:pt x="57" y="49"/>
                  </a:lnTo>
                  <a:lnTo>
                    <a:pt x="66" y="70"/>
                  </a:lnTo>
                  <a:lnTo>
                    <a:pt x="80" y="89"/>
                  </a:lnTo>
                  <a:lnTo>
                    <a:pt x="95" y="106"/>
                  </a:lnTo>
                  <a:lnTo>
                    <a:pt x="106" y="118"/>
                  </a:lnTo>
                  <a:lnTo>
                    <a:pt x="115" y="128"/>
                  </a:lnTo>
                  <a:lnTo>
                    <a:pt x="57" y="218"/>
                  </a:lnTo>
                  <a:lnTo>
                    <a:pt x="56" y="220"/>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85" name="Freeform 641"/>
            <p:cNvSpPr>
              <a:spLocks/>
            </p:cNvSpPr>
            <p:nvPr/>
          </p:nvSpPr>
          <p:spPr bwMode="auto">
            <a:xfrm>
              <a:off x="3364" y="2920"/>
              <a:ext cx="50" cy="73"/>
            </a:xfrm>
            <a:custGeom>
              <a:avLst/>
              <a:gdLst>
                <a:gd name="T0" fmla="*/ 0 w 151"/>
                <a:gd name="T1" fmla="*/ 2 h 217"/>
                <a:gd name="T2" fmla="*/ 0 w 151"/>
                <a:gd name="T3" fmla="*/ 2 h 217"/>
                <a:gd name="T4" fmla="*/ 0 w 151"/>
                <a:gd name="T5" fmla="*/ 1 h 217"/>
                <a:gd name="T6" fmla="*/ 1 w 151"/>
                <a:gd name="T7" fmla="*/ 1 h 217"/>
                <a:gd name="T8" fmla="*/ 1 w 151"/>
                <a:gd name="T9" fmla="*/ 1 h 217"/>
                <a:gd name="T10" fmla="*/ 1 w 151"/>
                <a:gd name="T11" fmla="*/ 1 h 217"/>
                <a:gd name="T12" fmla="*/ 1 w 151"/>
                <a:gd name="T13" fmla="*/ 1 h 217"/>
                <a:gd name="T14" fmla="*/ 1 w 151"/>
                <a:gd name="T15" fmla="*/ 0 h 217"/>
                <a:gd name="T16" fmla="*/ 1 w 151"/>
                <a:gd name="T17" fmla="*/ 0 h 217"/>
                <a:gd name="T18" fmla="*/ 1 w 151"/>
                <a:gd name="T19" fmla="*/ 0 h 217"/>
                <a:gd name="T20" fmla="*/ 1 w 151"/>
                <a:gd name="T21" fmla="*/ 0 h 217"/>
                <a:gd name="T22" fmla="*/ 2 w 151"/>
                <a:gd name="T23" fmla="*/ 1 h 217"/>
                <a:gd name="T24" fmla="*/ 2 w 151"/>
                <a:gd name="T25" fmla="*/ 1 h 217"/>
                <a:gd name="T26" fmla="*/ 1 w 151"/>
                <a:gd name="T27" fmla="*/ 2 h 217"/>
                <a:gd name="T28" fmla="*/ 1 w 151"/>
                <a:gd name="T29" fmla="*/ 2 h 217"/>
                <a:gd name="T30" fmla="*/ 1 w 151"/>
                <a:gd name="T31" fmla="*/ 3 h 217"/>
                <a:gd name="T32" fmla="*/ 1 w 151"/>
                <a:gd name="T33" fmla="*/ 3 h 217"/>
                <a:gd name="T34" fmla="*/ 0 w 151"/>
                <a:gd name="T35" fmla="*/ 2 h 21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51"/>
                <a:gd name="T55" fmla="*/ 0 h 217"/>
                <a:gd name="T56" fmla="*/ 151 w 151"/>
                <a:gd name="T57" fmla="*/ 217 h 21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51" h="217">
                  <a:moveTo>
                    <a:pt x="0" y="128"/>
                  </a:moveTo>
                  <a:lnTo>
                    <a:pt x="21" y="121"/>
                  </a:lnTo>
                  <a:lnTo>
                    <a:pt x="34" y="115"/>
                  </a:lnTo>
                  <a:lnTo>
                    <a:pt x="44" y="108"/>
                  </a:lnTo>
                  <a:lnTo>
                    <a:pt x="58" y="96"/>
                  </a:lnTo>
                  <a:lnTo>
                    <a:pt x="67" y="84"/>
                  </a:lnTo>
                  <a:lnTo>
                    <a:pt x="95" y="45"/>
                  </a:lnTo>
                  <a:lnTo>
                    <a:pt x="104" y="31"/>
                  </a:lnTo>
                  <a:lnTo>
                    <a:pt x="107" y="16"/>
                  </a:lnTo>
                  <a:lnTo>
                    <a:pt x="106" y="0"/>
                  </a:lnTo>
                  <a:lnTo>
                    <a:pt x="114" y="9"/>
                  </a:lnTo>
                  <a:lnTo>
                    <a:pt x="151" y="65"/>
                  </a:lnTo>
                  <a:lnTo>
                    <a:pt x="127" y="117"/>
                  </a:lnTo>
                  <a:lnTo>
                    <a:pt x="117" y="142"/>
                  </a:lnTo>
                  <a:lnTo>
                    <a:pt x="98" y="171"/>
                  </a:lnTo>
                  <a:lnTo>
                    <a:pt x="67" y="217"/>
                  </a:lnTo>
                  <a:lnTo>
                    <a:pt x="66" y="216"/>
                  </a:lnTo>
                  <a:lnTo>
                    <a:pt x="0" y="128"/>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86" name="Freeform 642"/>
            <p:cNvSpPr>
              <a:spLocks/>
            </p:cNvSpPr>
            <p:nvPr/>
          </p:nvSpPr>
          <p:spPr bwMode="auto">
            <a:xfrm>
              <a:off x="3325" y="2905"/>
              <a:ext cx="76" cy="58"/>
            </a:xfrm>
            <a:custGeom>
              <a:avLst/>
              <a:gdLst>
                <a:gd name="T0" fmla="*/ 0 w 227"/>
                <a:gd name="T1" fmla="*/ 1 h 175"/>
                <a:gd name="T2" fmla="*/ 0 w 227"/>
                <a:gd name="T3" fmla="*/ 1 h 175"/>
                <a:gd name="T4" fmla="*/ 0 w 227"/>
                <a:gd name="T5" fmla="*/ 0 h 175"/>
                <a:gd name="T6" fmla="*/ 0 w 227"/>
                <a:gd name="T7" fmla="*/ 0 h 175"/>
                <a:gd name="T8" fmla="*/ 0 w 227"/>
                <a:gd name="T9" fmla="*/ 1 h 175"/>
                <a:gd name="T10" fmla="*/ 0 w 227"/>
                <a:gd name="T11" fmla="*/ 1 h 175"/>
                <a:gd name="T12" fmla="*/ 1 w 227"/>
                <a:gd name="T13" fmla="*/ 1 h 175"/>
                <a:gd name="T14" fmla="*/ 1 w 227"/>
                <a:gd name="T15" fmla="*/ 1 h 175"/>
                <a:gd name="T16" fmla="*/ 1 w 227"/>
                <a:gd name="T17" fmla="*/ 1 h 175"/>
                <a:gd name="T18" fmla="*/ 2 w 227"/>
                <a:gd name="T19" fmla="*/ 1 h 175"/>
                <a:gd name="T20" fmla="*/ 2 w 227"/>
                <a:gd name="T21" fmla="*/ 1 h 175"/>
                <a:gd name="T22" fmla="*/ 2 w 227"/>
                <a:gd name="T23" fmla="*/ 1 h 175"/>
                <a:gd name="T24" fmla="*/ 2 w 227"/>
                <a:gd name="T25" fmla="*/ 1 h 175"/>
                <a:gd name="T26" fmla="*/ 3 w 227"/>
                <a:gd name="T27" fmla="*/ 0 h 175"/>
                <a:gd name="T28" fmla="*/ 3 w 227"/>
                <a:gd name="T29" fmla="*/ 0 h 175"/>
                <a:gd name="T30" fmla="*/ 3 w 227"/>
                <a:gd name="T31" fmla="*/ 0 h 175"/>
                <a:gd name="T32" fmla="*/ 3 w 227"/>
                <a:gd name="T33" fmla="*/ 0 h 175"/>
                <a:gd name="T34" fmla="*/ 3 w 227"/>
                <a:gd name="T35" fmla="*/ 1 h 175"/>
                <a:gd name="T36" fmla="*/ 3 w 227"/>
                <a:gd name="T37" fmla="*/ 1 h 175"/>
                <a:gd name="T38" fmla="*/ 3 w 227"/>
                <a:gd name="T39" fmla="*/ 1 h 175"/>
                <a:gd name="T40" fmla="*/ 3 w 227"/>
                <a:gd name="T41" fmla="*/ 1 h 175"/>
                <a:gd name="T42" fmla="*/ 3 w 227"/>
                <a:gd name="T43" fmla="*/ 1 h 175"/>
                <a:gd name="T44" fmla="*/ 2 w 227"/>
                <a:gd name="T45" fmla="*/ 2 h 175"/>
                <a:gd name="T46" fmla="*/ 2 w 227"/>
                <a:gd name="T47" fmla="*/ 2 h 175"/>
                <a:gd name="T48" fmla="*/ 2 w 227"/>
                <a:gd name="T49" fmla="*/ 2 h 175"/>
                <a:gd name="T50" fmla="*/ 2 w 227"/>
                <a:gd name="T51" fmla="*/ 2 h 175"/>
                <a:gd name="T52" fmla="*/ 2 w 227"/>
                <a:gd name="T53" fmla="*/ 2 h 175"/>
                <a:gd name="T54" fmla="*/ 1 w 227"/>
                <a:gd name="T55" fmla="*/ 2 h 175"/>
                <a:gd name="T56" fmla="*/ 1 w 227"/>
                <a:gd name="T57" fmla="*/ 2 h 175"/>
                <a:gd name="T58" fmla="*/ 1 w 227"/>
                <a:gd name="T59" fmla="*/ 2 h 175"/>
                <a:gd name="T60" fmla="*/ 1 w 227"/>
                <a:gd name="T61" fmla="*/ 2 h 175"/>
                <a:gd name="T62" fmla="*/ 0 w 227"/>
                <a:gd name="T63" fmla="*/ 2 h 175"/>
                <a:gd name="T64" fmla="*/ 0 w 227"/>
                <a:gd name="T65" fmla="*/ 1 h 175"/>
                <a:gd name="T66" fmla="*/ 0 w 227"/>
                <a:gd name="T67" fmla="*/ 1 h 175"/>
                <a:gd name="T68" fmla="*/ 0 w 227"/>
                <a:gd name="T69" fmla="*/ 1 h 175"/>
                <a:gd name="T70" fmla="*/ 0 w 227"/>
                <a:gd name="T71" fmla="*/ 1 h 17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227"/>
                <a:gd name="T109" fmla="*/ 0 h 175"/>
                <a:gd name="T110" fmla="*/ 227 w 227"/>
                <a:gd name="T111" fmla="*/ 175 h 17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227" h="175">
                  <a:moveTo>
                    <a:pt x="0" y="46"/>
                  </a:moveTo>
                  <a:lnTo>
                    <a:pt x="0" y="51"/>
                  </a:lnTo>
                  <a:lnTo>
                    <a:pt x="3" y="16"/>
                  </a:lnTo>
                  <a:lnTo>
                    <a:pt x="3" y="11"/>
                  </a:lnTo>
                  <a:lnTo>
                    <a:pt x="19" y="44"/>
                  </a:lnTo>
                  <a:lnTo>
                    <a:pt x="37" y="62"/>
                  </a:lnTo>
                  <a:lnTo>
                    <a:pt x="52" y="76"/>
                  </a:lnTo>
                  <a:lnTo>
                    <a:pt x="69" y="83"/>
                  </a:lnTo>
                  <a:lnTo>
                    <a:pt x="93" y="89"/>
                  </a:lnTo>
                  <a:lnTo>
                    <a:pt x="130" y="89"/>
                  </a:lnTo>
                  <a:lnTo>
                    <a:pt x="155" y="82"/>
                  </a:lnTo>
                  <a:lnTo>
                    <a:pt x="177" y="66"/>
                  </a:lnTo>
                  <a:lnTo>
                    <a:pt x="189" y="57"/>
                  </a:lnTo>
                  <a:lnTo>
                    <a:pt x="208" y="33"/>
                  </a:lnTo>
                  <a:lnTo>
                    <a:pt x="225" y="0"/>
                  </a:lnTo>
                  <a:lnTo>
                    <a:pt x="224" y="18"/>
                  </a:lnTo>
                  <a:lnTo>
                    <a:pt x="224" y="24"/>
                  </a:lnTo>
                  <a:lnTo>
                    <a:pt x="225" y="56"/>
                  </a:lnTo>
                  <a:lnTo>
                    <a:pt x="227" y="60"/>
                  </a:lnTo>
                  <a:lnTo>
                    <a:pt x="222" y="78"/>
                  </a:lnTo>
                  <a:lnTo>
                    <a:pt x="214" y="92"/>
                  </a:lnTo>
                  <a:lnTo>
                    <a:pt x="203" y="109"/>
                  </a:lnTo>
                  <a:lnTo>
                    <a:pt x="185" y="132"/>
                  </a:lnTo>
                  <a:lnTo>
                    <a:pt x="176" y="143"/>
                  </a:lnTo>
                  <a:lnTo>
                    <a:pt x="165" y="153"/>
                  </a:lnTo>
                  <a:lnTo>
                    <a:pt x="152" y="161"/>
                  </a:lnTo>
                  <a:lnTo>
                    <a:pt x="139" y="168"/>
                  </a:lnTo>
                  <a:lnTo>
                    <a:pt x="118" y="175"/>
                  </a:lnTo>
                  <a:lnTo>
                    <a:pt x="66" y="175"/>
                  </a:lnTo>
                  <a:lnTo>
                    <a:pt x="57" y="165"/>
                  </a:lnTo>
                  <a:lnTo>
                    <a:pt x="47" y="153"/>
                  </a:lnTo>
                  <a:lnTo>
                    <a:pt x="31" y="136"/>
                  </a:lnTo>
                  <a:lnTo>
                    <a:pt x="17" y="117"/>
                  </a:lnTo>
                  <a:lnTo>
                    <a:pt x="10" y="96"/>
                  </a:lnTo>
                  <a:lnTo>
                    <a:pt x="1" y="66"/>
                  </a:lnTo>
                  <a:lnTo>
                    <a:pt x="0" y="46"/>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87" name="Freeform 643"/>
            <p:cNvSpPr>
              <a:spLocks/>
            </p:cNvSpPr>
            <p:nvPr/>
          </p:nvSpPr>
          <p:spPr bwMode="auto">
            <a:xfrm>
              <a:off x="3338" y="2963"/>
              <a:ext cx="35" cy="62"/>
            </a:xfrm>
            <a:custGeom>
              <a:avLst/>
              <a:gdLst>
                <a:gd name="T0" fmla="*/ 0 w 104"/>
                <a:gd name="T1" fmla="*/ 0 h 186"/>
                <a:gd name="T2" fmla="*/ 0 w 104"/>
                <a:gd name="T3" fmla="*/ 1 h 186"/>
                <a:gd name="T4" fmla="*/ 0 w 104"/>
                <a:gd name="T5" fmla="*/ 2 h 186"/>
                <a:gd name="T6" fmla="*/ 1 w 104"/>
                <a:gd name="T7" fmla="*/ 2 h 186"/>
                <a:gd name="T8" fmla="*/ 1 w 104"/>
                <a:gd name="T9" fmla="*/ 2 h 186"/>
                <a:gd name="T10" fmla="*/ 1 w 104"/>
                <a:gd name="T11" fmla="*/ 1 h 186"/>
                <a:gd name="T12" fmla="*/ 1 w 104"/>
                <a:gd name="T13" fmla="*/ 0 h 186"/>
                <a:gd name="T14" fmla="*/ 1 w 104"/>
                <a:gd name="T15" fmla="*/ 0 h 186"/>
                <a:gd name="T16" fmla="*/ 0 w 104"/>
                <a:gd name="T17" fmla="*/ 0 h 186"/>
                <a:gd name="T18" fmla="*/ 0 w 104"/>
                <a:gd name="T19" fmla="*/ 0 h 18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04"/>
                <a:gd name="T31" fmla="*/ 0 h 186"/>
                <a:gd name="T32" fmla="*/ 104 w 104"/>
                <a:gd name="T33" fmla="*/ 186 h 18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04" h="186">
                  <a:moveTo>
                    <a:pt x="4" y="34"/>
                  </a:moveTo>
                  <a:lnTo>
                    <a:pt x="28" y="77"/>
                  </a:lnTo>
                  <a:lnTo>
                    <a:pt x="0" y="134"/>
                  </a:lnTo>
                  <a:lnTo>
                    <a:pt x="53" y="186"/>
                  </a:lnTo>
                  <a:lnTo>
                    <a:pt x="104" y="134"/>
                  </a:lnTo>
                  <a:lnTo>
                    <a:pt x="78" y="76"/>
                  </a:lnTo>
                  <a:lnTo>
                    <a:pt x="104" y="32"/>
                  </a:lnTo>
                  <a:lnTo>
                    <a:pt x="78" y="0"/>
                  </a:lnTo>
                  <a:lnTo>
                    <a:pt x="27" y="0"/>
                  </a:lnTo>
                  <a:lnTo>
                    <a:pt x="4" y="34"/>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88" name="Freeform 644"/>
            <p:cNvSpPr>
              <a:spLocks/>
            </p:cNvSpPr>
            <p:nvPr/>
          </p:nvSpPr>
          <p:spPr bwMode="auto">
            <a:xfrm>
              <a:off x="3327" y="2974"/>
              <a:ext cx="20" cy="33"/>
            </a:xfrm>
            <a:custGeom>
              <a:avLst/>
              <a:gdLst>
                <a:gd name="T0" fmla="*/ 0 w 60"/>
                <a:gd name="T1" fmla="*/ 0 h 99"/>
                <a:gd name="T2" fmla="*/ 0 w 60"/>
                <a:gd name="T3" fmla="*/ 0 h 99"/>
                <a:gd name="T4" fmla="*/ 0 w 60"/>
                <a:gd name="T5" fmla="*/ 0 h 99"/>
                <a:gd name="T6" fmla="*/ 0 w 60"/>
                <a:gd name="T7" fmla="*/ 1 h 99"/>
                <a:gd name="T8" fmla="*/ 0 w 60"/>
                <a:gd name="T9" fmla="*/ 1 h 99"/>
                <a:gd name="T10" fmla="*/ 0 w 60"/>
                <a:gd name="T11" fmla="*/ 1 h 99"/>
                <a:gd name="T12" fmla="*/ 0 w 60"/>
                <a:gd name="T13" fmla="*/ 1 h 99"/>
                <a:gd name="T14" fmla="*/ 0 w 60"/>
                <a:gd name="T15" fmla="*/ 1 h 99"/>
                <a:gd name="T16" fmla="*/ 1 w 60"/>
                <a:gd name="T17" fmla="*/ 1 h 99"/>
                <a:gd name="T18" fmla="*/ 1 w 60"/>
                <a:gd name="T19" fmla="*/ 1 h 99"/>
                <a:gd name="T20" fmla="*/ 1 w 60"/>
                <a:gd name="T21" fmla="*/ 0 h 99"/>
                <a:gd name="T22" fmla="*/ 0 w 60"/>
                <a:gd name="T23" fmla="*/ 0 h 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0"/>
                <a:gd name="T37" fmla="*/ 0 h 99"/>
                <a:gd name="T38" fmla="*/ 60 w 60"/>
                <a:gd name="T39" fmla="*/ 99 h 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0" h="99">
                  <a:moveTo>
                    <a:pt x="36" y="0"/>
                  </a:moveTo>
                  <a:lnTo>
                    <a:pt x="23" y="20"/>
                  </a:lnTo>
                  <a:lnTo>
                    <a:pt x="11" y="39"/>
                  </a:lnTo>
                  <a:lnTo>
                    <a:pt x="3" y="56"/>
                  </a:lnTo>
                  <a:lnTo>
                    <a:pt x="0" y="58"/>
                  </a:lnTo>
                  <a:lnTo>
                    <a:pt x="12" y="75"/>
                  </a:lnTo>
                  <a:lnTo>
                    <a:pt x="33" y="99"/>
                  </a:lnTo>
                  <a:lnTo>
                    <a:pt x="40" y="87"/>
                  </a:lnTo>
                  <a:lnTo>
                    <a:pt x="49" y="68"/>
                  </a:lnTo>
                  <a:lnTo>
                    <a:pt x="60" y="45"/>
                  </a:lnTo>
                  <a:lnTo>
                    <a:pt x="47" y="20"/>
                  </a:lnTo>
                  <a:lnTo>
                    <a:pt x="36"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89" name="Freeform 645"/>
            <p:cNvSpPr>
              <a:spLocks/>
            </p:cNvSpPr>
            <p:nvPr/>
          </p:nvSpPr>
          <p:spPr bwMode="auto">
            <a:xfrm>
              <a:off x="3364" y="2974"/>
              <a:ext cx="22" cy="34"/>
            </a:xfrm>
            <a:custGeom>
              <a:avLst/>
              <a:gdLst>
                <a:gd name="T0" fmla="*/ 1 w 66"/>
                <a:gd name="T1" fmla="*/ 1 h 103"/>
                <a:gd name="T2" fmla="*/ 1 w 66"/>
                <a:gd name="T3" fmla="*/ 1 h 103"/>
                <a:gd name="T4" fmla="*/ 0 w 66"/>
                <a:gd name="T5" fmla="*/ 1 h 103"/>
                <a:gd name="T6" fmla="*/ 0 w 66"/>
                <a:gd name="T7" fmla="*/ 1 h 103"/>
                <a:gd name="T8" fmla="*/ 0 w 66"/>
                <a:gd name="T9" fmla="*/ 0 h 103"/>
                <a:gd name="T10" fmla="*/ 1 w 66"/>
                <a:gd name="T11" fmla="*/ 1 h 103"/>
                <a:gd name="T12" fmla="*/ 1 w 66"/>
                <a:gd name="T13" fmla="*/ 1 h 103"/>
                <a:gd name="T14" fmla="*/ 0 60000 65536"/>
                <a:gd name="T15" fmla="*/ 0 60000 65536"/>
                <a:gd name="T16" fmla="*/ 0 60000 65536"/>
                <a:gd name="T17" fmla="*/ 0 60000 65536"/>
                <a:gd name="T18" fmla="*/ 0 60000 65536"/>
                <a:gd name="T19" fmla="*/ 0 60000 65536"/>
                <a:gd name="T20" fmla="*/ 0 60000 65536"/>
                <a:gd name="T21" fmla="*/ 0 w 66"/>
                <a:gd name="T22" fmla="*/ 0 h 103"/>
                <a:gd name="T23" fmla="*/ 66 w 66"/>
                <a:gd name="T24" fmla="*/ 103 h 103"/>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6" h="103">
                  <a:moveTo>
                    <a:pt x="66" y="56"/>
                  </a:moveTo>
                  <a:lnTo>
                    <a:pt x="45" y="81"/>
                  </a:lnTo>
                  <a:lnTo>
                    <a:pt x="25" y="103"/>
                  </a:lnTo>
                  <a:lnTo>
                    <a:pt x="0" y="44"/>
                  </a:lnTo>
                  <a:lnTo>
                    <a:pt x="25" y="0"/>
                  </a:lnTo>
                  <a:lnTo>
                    <a:pt x="66" y="54"/>
                  </a:lnTo>
                  <a:lnTo>
                    <a:pt x="66" y="56"/>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90" name="Freeform 646"/>
            <p:cNvSpPr>
              <a:spLocks/>
            </p:cNvSpPr>
            <p:nvPr/>
          </p:nvSpPr>
          <p:spPr bwMode="auto">
            <a:xfrm>
              <a:off x="3461" y="3217"/>
              <a:ext cx="216" cy="412"/>
            </a:xfrm>
            <a:custGeom>
              <a:avLst/>
              <a:gdLst>
                <a:gd name="T0" fmla="*/ 0 w 649"/>
                <a:gd name="T1" fmla="*/ 13 h 1236"/>
                <a:gd name="T2" fmla="*/ 0 w 649"/>
                <a:gd name="T3" fmla="*/ 12 h 1236"/>
                <a:gd name="T4" fmla="*/ 1 w 649"/>
                <a:gd name="T5" fmla="*/ 8 h 1236"/>
                <a:gd name="T6" fmla="*/ 2 w 649"/>
                <a:gd name="T7" fmla="*/ 5 h 1236"/>
                <a:gd name="T8" fmla="*/ 2 w 649"/>
                <a:gd name="T9" fmla="*/ 2 h 1236"/>
                <a:gd name="T10" fmla="*/ 2 w 649"/>
                <a:gd name="T11" fmla="*/ 1 h 1236"/>
                <a:gd name="T12" fmla="*/ 3 w 649"/>
                <a:gd name="T13" fmla="*/ 0 h 1236"/>
                <a:gd name="T14" fmla="*/ 3 w 649"/>
                <a:gd name="T15" fmla="*/ 1 h 1236"/>
                <a:gd name="T16" fmla="*/ 3 w 649"/>
                <a:gd name="T17" fmla="*/ 1 h 1236"/>
                <a:gd name="T18" fmla="*/ 3 w 649"/>
                <a:gd name="T19" fmla="*/ 1 h 1236"/>
                <a:gd name="T20" fmla="*/ 3 w 649"/>
                <a:gd name="T21" fmla="*/ 1 h 1236"/>
                <a:gd name="T22" fmla="*/ 4 w 649"/>
                <a:gd name="T23" fmla="*/ 1 h 1236"/>
                <a:gd name="T24" fmla="*/ 4 w 649"/>
                <a:gd name="T25" fmla="*/ 1 h 1236"/>
                <a:gd name="T26" fmla="*/ 4 w 649"/>
                <a:gd name="T27" fmla="*/ 1 h 1236"/>
                <a:gd name="T28" fmla="*/ 4 w 649"/>
                <a:gd name="T29" fmla="*/ 1 h 1236"/>
                <a:gd name="T30" fmla="*/ 4 w 649"/>
                <a:gd name="T31" fmla="*/ 1 h 1236"/>
                <a:gd name="T32" fmla="*/ 4 w 649"/>
                <a:gd name="T33" fmla="*/ 1 h 1236"/>
                <a:gd name="T34" fmla="*/ 5 w 649"/>
                <a:gd name="T35" fmla="*/ 1 h 1236"/>
                <a:gd name="T36" fmla="*/ 5 w 649"/>
                <a:gd name="T37" fmla="*/ 1 h 1236"/>
                <a:gd name="T38" fmla="*/ 5 w 649"/>
                <a:gd name="T39" fmla="*/ 1 h 1236"/>
                <a:gd name="T40" fmla="*/ 5 w 649"/>
                <a:gd name="T41" fmla="*/ 1 h 1236"/>
                <a:gd name="T42" fmla="*/ 5 w 649"/>
                <a:gd name="T43" fmla="*/ 1 h 1236"/>
                <a:gd name="T44" fmla="*/ 5 w 649"/>
                <a:gd name="T45" fmla="*/ 1 h 1236"/>
                <a:gd name="T46" fmla="*/ 5 w 649"/>
                <a:gd name="T47" fmla="*/ 0 h 1236"/>
                <a:gd name="T48" fmla="*/ 5 w 649"/>
                <a:gd name="T49" fmla="*/ 0 h 1236"/>
                <a:gd name="T50" fmla="*/ 5 w 649"/>
                <a:gd name="T51" fmla="*/ 0 h 1236"/>
                <a:gd name="T52" fmla="*/ 6 w 649"/>
                <a:gd name="T53" fmla="*/ 1 h 1236"/>
                <a:gd name="T54" fmla="*/ 6 w 649"/>
                <a:gd name="T55" fmla="*/ 1 h 1236"/>
                <a:gd name="T56" fmla="*/ 6 w 649"/>
                <a:gd name="T57" fmla="*/ 1 h 1236"/>
                <a:gd name="T58" fmla="*/ 6 w 649"/>
                <a:gd name="T59" fmla="*/ 1 h 1236"/>
                <a:gd name="T60" fmla="*/ 7 w 649"/>
                <a:gd name="T61" fmla="*/ 2 h 1236"/>
                <a:gd name="T62" fmla="*/ 7 w 649"/>
                <a:gd name="T63" fmla="*/ 2 h 1236"/>
                <a:gd name="T64" fmla="*/ 7 w 649"/>
                <a:gd name="T65" fmla="*/ 2 h 1236"/>
                <a:gd name="T66" fmla="*/ 7 w 649"/>
                <a:gd name="T67" fmla="*/ 8 h 1236"/>
                <a:gd name="T68" fmla="*/ 8 w 649"/>
                <a:gd name="T69" fmla="*/ 15 h 1236"/>
                <a:gd name="T70" fmla="*/ 8 w 649"/>
                <a:gd name="T71" fmla="*/ 15 h 1236"/>
                <a:gd name="T72" fmla="*/ 7 w 649"/>
                <a:gd name="T73" fmla="*/ 15 h 1236"/>
                <a:gd name="T74" fmla="*/ 6 w 649"/>
                <a:gd name="T75" fmla="*/ 15 h 1236"/>
                <a:gd name="T76" fmla="*/ 6 w 649"/>
                <a:gd name="T77" fmla="*/ 15 h 1236"/>
                <a:gd name="T78" fmla="*/ 5 w 649"/>
                <a:gd name="T79" fmla="*/ 15 h 1236"/>
                <a:gd name="T80" fmla="*/ 5 w 649"/>
                <a:gd name="T81" fmla="*/ 15 h 1236"/>
                <a:gd name="T82" fmla="*/ 4 w 649"/>
                <a:gd name="T83" fmla="*/ 15 h 1236"/>
                <a:gd name="T84" fmla="*/ 3 w 649"/>
                <a:gd name="T85" fmla="*/ 15 h 1236"/>
                <a:gd name="T86" fmla="*/ 2 w 649"/>
                <a:gd name="T87" fmla="*/ 15 h 1236"/>
                <a:gd name="T88" fmla="*/ 1 w 649"/>
                <a:gd name="T89" fmla="*/ 15 h 1236"/>
                <a:gd name="T90" fmla="*/ 1 w 649"/>
                <a:gd name="T91" fmla="*/ 15 h 1236"/>
                <a:gd name="T92" fmla="*/ 0 w 649"/>
                <a:gd name="T93" fmla="*/ 15 h 1236"/>
                <a:gd name="T94" fmla="*/ 0 w 649"/>
                <a:gd name="T95" fmla="*/ 14 h 1236"/>
                <a:gd name="T96" fmla="*/ 0 w 649"/>
                <a:gd name="T97" fmla="*/ 13 h 12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49"/>
                <a:gd name="T148" fmla="*/ 0 h 1236"/>
                <a:gd name="T149" fmla="*/ 649 w 649"/>
                <a:gd name="T150" fmla="*/ 1236 h 12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49" h="1236">
                  <a:moveTo>
                    <a:pt x="16" y="1067"/>
                  </a:moveTo>
                  <a:lnTo>
                    <a:pt x="35" y="946"/>
                  </a:lnTo>
                  <a:lnTo>
                    <a:pt x="88" y="644"/>
                  </a:lnTo>
                  <a:lnTo>
                    <a:pt x="127" y="387"/>
                  </a:lnTo>
                  <a:lnTo>
                    <a:pt x="147" y="160"/>
                  </a:lnTo>
                  <a:lnTo>
                    <a:pt x="151" y="51"/>
                  </a:lnTo>
                  <a:lnTo>
                    <a:pt x="258" y="0"/>
                  </a:lnTo>
                  <a:lnTo>
                    <a:pt x="258" y="42"/>
                  </a:lnTo>
                  <a:lnTo>
                    <a:pt x="259" y="53"/>
                  </a:lnTo>
                  <a:lnTo>
                    <a:pt x="264" y="66"/>
                  </a:lnTo>
                  <a:lnTo>
                    <a:pt x="275" y="78"/>
                  </a:lnTo>
                  <a:lnTo>
                    <a:pt x="286" y="85"/>
                  </a:lnTo>
                  <a:lnTo>
                    <a:pt x="299" y="90"/>
                  </a:lnTo>
                  <a:lnTo>
                    <a:pt x="311" y="94"/>
                  </a:lnTo>
                  <a:lnTo>
                    <a:pt x="324" y="96"/>
                  </a:lnTo>
                  <a:lnTo>
                    <a:pt x="349" y="95"/>
                  </a:lnTo>
                  <a:lnTo>
                    <a:pt x="364" y="91"/>
                  </a:lnTo>
                  <a:lnTo>
                    <a:pt x="383" y="86"/>
                  </a:lnTo>
                  <a:lnTo>
                    <a:pt x="394" y="81"/>
                  </a:lnTo>
                  <a:lnTo>
                    <a:pt x="404" y="73"/>
                  </a:lnTo>
                  <a:lnTo>
                    <a:pt x="411" y="65"/>
                  </a:lnTo>
                  <a:lnTo>
                    <a:pt x="417" y="56"/>
                  </a:lnTo>
                  <a:lnTo>
                    <a:pt x="417" y="43"/>
                  </a:lnTo>
                  <a:lnTo>
                    <a:pt x="416" y="27"/>
                  </a:lnTo>
                  <a:lnTo>
                    <a:pt x="416" y="10"/>
                  </a:lnTo>
                  <a:lnTo>
                    <a:pt x="417" y="7"/>
                  </a:lnTo>
                  <a:lnTo>
                    <a:pt x="510" y="53"/>
                  </a:lnTo>
                  <a:lnTo>
                    <a:pt x="510" y="65"/>
                  </a:lnTo>
                  <a:lnTo>
                    <a:pt x="514" y="85"/>
                  </a:lnTo>
                  <a:lnTo>
                    <a:pt x="522" y="108"/>
                  </a:lnTo>
                  <a:lnTo>
                    <a:pt x="530" y="124"/>
                  </a:lnTo>
                  <a:lnTo>
                    <a:pt x="546" y="139"/>
                  </a:lnTo>
                  <a:lnTo>
                    <a:pt x="544" y="139"/>
                  </a:lnTo>
                  <a:lnTo>
                    <a:pt x="577" y="666"/>
                  </a:lnTo>
                  <a:lnTo>
                    <a:pt x="649" y="1204"/>
                  </a:lnTo>
                  <a:lnTo>
                    <a:pt x="613" y="1215"/>
                  </a:lnTo>
                  <a:lnTo>
                    <a:pt x="568" y="1223"/>
                  </a:lnTo>
                  <a:lnTo>
                    <a:pt x="527" y="1229"/>
                  </a:lnTo>
                  <a:lnTo>
                    <a:pt x="498" y="1231"/>
                  </a:lnTo>
                  <a:lnTo>
                    <a:pt x="416" y="1236"/>
                  </a:lnTo>
                  <a:lnTo>
                    <a:pt x="369" y="1236"/>
                  </a:lnTo>
                  <a:lnTo>
                    <a:pt x="287" y="1236"/>
                  </a:lnTo>
                  <a:lnTo>
                    <a:pt x="207" y="1230"/>
                  </a:lnTo>
                  <a:lnTo>
                    <a:pt x="128" y="1219"/>
                  </a:lnTo>
                  <a:lnTo>
                    <a:pt x="97" y="1210"/>
                  </a:lnTo>
                  <a:lnTo>
                    <a:pt x="58" y="1197"/>
                  </a:lnTo>
                  <a:lnTo>
                    <a:pt x="22" y="1183"/>
                  </a:lnTo>
                  <a:lnTo>
                    <a:pt x="0" y="1170"/>
                  </a:lnTo>
                  <a:lnTo>
                    <a:pt x="16" y="1067"/>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91" name="Freeform 647"/>
            <p:cNvSpPr>
              <a:spLocks/>
            </p:cNvSpPr>
            <p:nvPr/>
          </p:nvSpPr>
          <p:spPr bwMode="auto">
            <a:xfrm>
              <a:off x="2973" y="3260"/>
              <a:ext cx="237" cy="437"/>
            </a:xfrm>
            <a:custGeom>
              <a:avLst/>
              <a:gdLst>
                <a:gd name="T0" fmla="*/ 1 w 709"/>
                <a:gd name="T1" fmla="*/ 1 h 1310"/>
                <a:gd name="T2" fmla="*/ 1 w 709"/>
                <a:gd name="T3" fmla="*/ 2 h 1310"/>
                <a:gd name="T4" fmla="*/ 1 w 709"/>
                <a:gd name="T5" fmla="*/ 2 h 1310"/>
                <a:gd name="T6" fmla="*/ 1 w 709"/>
                <a:gd name="T7" fmla="*/ 3 h 1310"/>
                <a:gd name="T8" fmla="*/ 1 w 709"/>
                <a:gd name="T9" fmla="*/ 8 h 1310"/>
                <a:gd name="T10" fmla="*/ 1 w 709"/>
                <a:gd name="T11" fmla="*/ 10 h 1310"/>
                <a:gd name="T12" fmla="*/ 0 w 709"/>
                <a:gd name="T13" fmla="*/ 13 h 1310"/>
                <a:gd name="T14" fmla="*/ 0 w 709"/>
                <a:gd name="T15" fmla="*/ 14 h 1310"/>
                <a:gd name="T16" fmla="*/ 0 w 709"/>
                <a:gd name="T17" fmla="*/ 15 h 1310"/>
                <a:gd name="T18" fmla="*/ 0 w 709"/>
                <a:gd name="T19" fmla="*/ 15 h 1310"/>
                <a:gd name="T20" fmla="*/ 1 w 709"/>
                <a:gd name="T21" fmla="*/ 15 h 1310"/>
                <a:gd name="T22" fmla="*/ 1 w 709"/>
                <a:gd name="T23" fmla="*/ 16 h 1310"/>
                <a:gd name="T24" fmla="*/ 2 w 709"/>
                <a:gd name="T25" fmla="*/ 16 h 1310"/>
                <a:gd name="T26" fmla="*/ 3 w 709"/>
                <a:gd name="T27" fmla="*/ 16 h 1310"/>
                <a:gd name="T28" fmla="*/ 3 w 709"/>
                <a:gd name="T29" fmla="*/ 16 h 1310"/>
                <a:gd name="T30" fmla="*/ 4 w 709"/>
                <a:gd name="T31" fmla="*/ 16 h 1310"/>
                <a:gd name="T32" fmla="*/ 4 w 709"/>
                <a:gd name="T33" fmla="*/ 16 h 1310"/>
                <a:gd name="T34" fmla="*/ 5 w 709"/>
                <a:gd name="T35" fmla="*/ 16 h 1310"/>
                <a:gd name="T36" fmla="*/ 5 w 709"/>
                <a:gd name="T37" fmla="*/ 16 h 1310"/>
                <a:gd name="T38" fmla="*/ 6 w 709"/>
                <a:gd name="T39" fmla="*/ 16 h 1310"/>
                <a:gd name="T40" fmla="*/ 7 w 709"/>
                <a:gd name="T41" fmla="*/ 16 h 1310"/>
                <a:gd name="T42" fmla="*/ 7 w 709"/>
                <a:gd name="T43" fmla="*/ 16 h 1310"/>
                <a:gd name="T44" fmla="*/ 8 w 709"/>
                <a:gd name="T45" fmla="*/ 16 h 1310"/>
                <a:gd name="T46" fmla="*/ 8 w 709"/>
                <a:gd name="T47" fmla="*/ 16 h 1310"/>
                <a:gd name="T48" fmla="*/ 8 w 709"/>
                <a:gd name="T49" fmla="*/ 16 h 1310"/>
                <a:gd name="T50" fmla="*/ 9 w 709"/>
                <a:gd name="T51" fmla="*/ 16 h 1310"/>
                <a:gd name="T52" fmla="*/ 9 w 709"/>
                <a:gd name="T53" fmla="*/ 15 h 1310"/>
                <a:gd name="T54" fmla="*/ 8 w 709"/>
                <a:gd name="T55" fmla="*/ 4 h 1310"/>
                <a:gd name="T56" fmla="*/ 8 w 709"/>
                <a:gd name="T57" fmla="*/ 2 h 1310"/>
                <a:gd name="T58" fmla="*/ 8 w 709"/>
                <a:gd name="T59" fmla="*/ 2 h 1310"/>
                <a:gd name="T60" fmla="*/ 8 w 709"/>
                <a:gd name="T61" fmla="*/ 1 h 1310"/>
                <a:gd name="T62" fmla="*/ 8 w 709"/>
                <a:gd name="T63" fmla="*/ 1 h 1310"/>
                <a:gd name="T64" fmla="*/ 8 w 709"/>
                <a:gd name="T65" fmla="*/ 1 h 1310"/>
                <a:gd name="T66" fmla="*/ 8 w 709"/>
                <a:gd name="T67" fmla="*/ 1 h 1310"/>
                <a:gd name="T68" fmla="*/ 7 w 709"/>
                <a:gd name="T69" fmla="*/ 0 h 1310"/>
                <a:gd name="T70" fmla="*/ 7 w 709"/>
                <a:gd name="T71" fmla="*/ 0 h 1310"/>
                <a:gd name="T72" fmla="*/ 7 w 709"/>
                <a:gd name="T73" fmla="*/ 0 h 1310"/>
                <a:gd name="T74" fmla="*/ 7 w 709"/>
                <a:gd name="T75" fmla="*/ 0 h 1310"/>
                <a:gd name="T76" fmla="*/ 6 w 709"/>
                <a:gd name="T77" fmla="*/ 0 h 1310"/>
                <a:gd name="T78" fmla="*/ 6 w 709"/>
                <a:gd name="T79" fmla="*/ 0 h 1310"/>
                <a:gd name="T80" fmla="*/ 5 w 709"/>
                <a:gd name="T81" fmla="*/ 0 h 1310"/>
                <a:gd name="T82" fmla="*/ 5 w 709"/>
                <a:gd name="T83" fmla="*/ 0 h 1310"/>
                <a:gd name="T84" fmla="*/ 3 w 709"/>
                <a:gd name="T85" fmla="*/ 0 h 1310"/>
                <a:gd name="T86" fmla="*/ 2 w 709"/>
                <a:gd name="T87" fmla="*/ 0 h 1310"/>
                <a:gd name="T88" fmla="*/ 2 w 709"/>
                <a:gd name="T89" fmla="*/ 0 h 1310"/>
                <a:gd name="T90" fmla="*/ 2 w 709"/>
                <a:gd name="T91" fmla="*/ 0 h 1310"/>
                <a:gd name="T92" fmla="*/ 1 w 709"/>
                <a:gd name="T93" fmla="*/ 0 h 1310"/>
                <a:gd name="T94" fmla="*/ 1 w 709"/>
                <a:gd name="T95" fmla="*/ 0 h 1310"/>
                <a:gd name="T96" fmla="*/ 1 w 709"/>
                <a:gd name="T97" fmla="*/ 0 h 1310"/>
                <a:gd name="T98" fmla="*/ 1 w 709"/>
                <a:gd name="T99" fmla="*/ 1 h 1310"/>
                <a:gd name="T100" fmla="*/ 1 w 709"/>
                <a:gd name="T101" fmla="*/ 1 h 131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09"/>
                <a:gd name="T154" fmla="*/ 0 h 1310"/>
                <a:gd name="T155" fmla="*/ 709 w 709"/>
                <a:gd name="T156" fmla="*/ 1310 h 131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09" h="1310">
                  <a:moveTo>
                    <a:pt x="96" y="96"/>
                  </a:moveTo>
                  <a:lnTo>
                    <a:pt x="95" y="127"/>
                  </a:lnTo>
                  <a:lnTo>
                    <a:pt x="99" y="193"/>
                  </a:lnTo>
                  <a:lnTo>
                    <a:pt x="94" y="278"/>
                  </a:lnTo>
                  <a:lnTo>
                    <a:pt x="72" y="611"/>
                  </a:lnTo>
                  <a:lnTo>
                    <a:pt x="48" y="837"/>
                  </a:lnTo>
                  <a:lnTo>
                    <a:pt x="24" y="1053"/>
                  </a:lnTo>
                  <a:lnTo>
                    <a:pt x="12" y="1149"/>
                  </a:lnTo>
                  <a:lnTo>
                    <a:pt x="0" y="1204"/>
                  </a:lnTo>
                  <a:lnTo>
                    <a:pt x="35" y="1224"/>
                  </a:lnTo>
                  <a:lnTo>
                    <a:pt x="71" y="1244"/>
                  </a:lnTo>
                  <a:lnTo>
                    <a:pt x="112" y="1261"/>
                  </a:lnTo>
                  <a:lnTo>
                    <a:pt x="162" y="1279"/>
                  </a:lnTo>
                  <a:lnTo>
                    <a:pt x="229" y="1294"/>
                  </a:lnTo>
                  <a:lnTo>
                    <a:pt x="260" y="1300"/>
                  </a:lnTo>
                  <a:lnTo>
                    <a:pt x="289" y="1303"/>
                  </a:lnTo>
                  <a:lnTo>
                    <a:pt x="349" y="1307"/>
                  </a:lnTo>
                  <a:lnTo>
                    <a:pt x="384" y="1310"/>
                  </a:lnTo>
                  <a:lnTo>
                    <a:pt x="428" y="1310"/>
                  </a:lnTo>
                  <a:lnTo>
                    <a:pt x="499" y="1303"/>
                  </a:lnTo>
                  <a:lnTo>
                    <a:pt x="546" y="1299"/>
                  </a:lnTo>
                  <a:lnTo>
                    <a:pt x="580" y="1294"/>
                  </a:lnTo>
                  <a:lnTo>
                    <a:pt x="615" y="1287"/>
                  </a:lnTo>
                  <a:lnTo>
                    <a:pt x="640" y="1280"/>
                  </a:lnTo>
                  <a:lnTo>
                    <a:pt x="664" y="1270"/>
                  </a:lnTo>
                  <a:lnTo>
                    <a:pt x="688" y="1258"/>
                  </a:lnTo>
                  <a:lnTo>
                    <a:pt x="709" y="1246"/>
                  </a:lnTo>
                  <a:lnTo>
                    <a:pt x="650" y="289"/>
                  </a:lnTo>
                  <a:lnTo>
                    <a:pt x="646" y="191"/>
                  </a:lnTo>
                  <a:lnTo>
                    <a:pt x="639" y="139"/>
                  </a:lnTo>
                  <a:lnTo>
                    <a:pt x="635" y="113"/>
                  </a:lnTo>
                  <a:lnTo>
                    <a:pt x="627" y="84"/>
                  </a:lnTo>
                  <a:lnTo>
                    <a:pt x="620" y="61"/>
                  </a:lnTo>
                  <a:lnTo>
                    <a:pt x="615" y="46"/>
                  </a:lnTo>
                  <a:lnTo>
                    <a:pt x="600" y="9"/>
                  </a:lnTo>
                  <a:lnTo>
                    <a:pt x="598" y="12"/>
                  </a:lnTo>
                  <a:lnTo>
                    <a:pt x="573" y="22"/>
                  </a:lnTo>
                  <a:lnTo>
                    <a:pt x="546" y="31"/>
                  </a:lnTo>
                  <a:lnTo>
                    <a:pt x="516" y="35"/>
                  </a:lnTo>
                  <a:lnTo>
                    <a:pt x="486" y="38"/>
                  </a:lnTo>
                  <a:lnTo>
                    <a:pt x="432" y="40"/>
                  </a:lnTo>
                  <a:lnTo>
                    <a:pt x="384" y="40"/>
                  </a:lnTo>
                  <a:lnTo>
                    <a:pt x="279" y="33"/>
                  </a:lnTo>
                  <a:lnTo>
                    <a:pt x="186" y="21"/>
                  </a:lnTo>
                  <a:lnTo>
                    <a:pt x="156" y="17"/>
                  </a:lnTo>
                  <a:lnTo>
                    <a:pt x="128" y="8"/>
                  </a:lnTo>
                  <a:lnTo>
                    <a:pt x="110" y="0"/>
                  </a:lnTo>
                  <a:lnTo>
                    <a:pt x="111" y="1"/>
                  </a:lnTo>
                  <a:lnTo>
                    <a:pt x="105" y="32"/>
                  </a:lnTo>
                  <a:lnTo>
                    <a:pt x="101" y="61"/>
                  </a:lnTo>
                  <a:lnTo>
                    <a:pt x="96" y="96"/>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92" name="Freeform 648"/>
            <p:cNvSpPr>
              <a:spLocks/>
            </p:cNvSpPr>
            <p:nvPr/>
          </p:nvSpPr>
          <p:spPr bwMode="auto">
            <a:xfrm>
              <a:off x="2952" y="3224"/>
              <a:ext cx="57" cy="69"/>
            </a:xfrm>
            <a:custGeom>
              <a:avLst/>
              <a:gdLst>
                <a:gd name="T0" fmla="*/ 2 w 170"/>
                <a:gd name="T1" fmla="*/ 1 h 207"/>
                <a:gd name="T2" fmla="*/ 2 w 170"/>
                <a:gd name="T3" fmla="*/ 1 h 207"/>
                <a:gd name="T4" fmla="*/ 1 w 170"/>
                <a:gd name="T5" fmla="*/ 0 h 207"/>
                <a:gd name="T6" fmla="*/ 1 w 170"/>
                <a:gd name="T7" fmla="*/ 0 h 207"/>
                <a:gd name="T8" fmla="*/ 1 w 170"/>
                <a:gd name="T9" fmla="*/ 0 h 207"/>
                <a:gd name="T10" fmla="*/ 0 w 170"/>
                <a:gd name="T11" fmla="*/ 0 h 207"/>
                <a:gd name="T12" fmla="*/ 0 w 170"/>
                <a:gd name="T13" fmla="*/ 0 h 207"/>
                <a:gd name="T14" fmla="*/ 0 w 170"/>
                <a:gd name="T15" fmla="*/ 0 h 207"/>
                <a:gd name="T16" fmla="*/ 0 w 170"/>
                <a:gd name="T17" fmla="*/ 1 h 207"/>
                <a:gd name="T18" fmla="*/ 0 w 170"/>
                <a:gd name="T19" fmla="*/ 1 h 207"/>
                <a:gd name="T20" fmla="*/ 0 w 170"/>
                <a:gd name="T21" fmla="*/ 1 h 207"/>
                <a:gd name="T22" fmla="*/ 0 w 170"/>
                <a:gd name="T23" fmla="*/ 1 h 207"/>
                <a:gd name="T24" fmla="*/ 0 w 170"/>
                <a:gd name="T25" fmla="*/ 1 h 207"/>
                <a:gd name="T26" fmla="*/ 0 w 170"/>
                <a:gd name="T27" fmla="*/ 1 h 207"/>
                <a:gd name="T28" fmla="*/ 2 w 170"/>
                <a:gd name="T29" fmla="*/ 3 h 207"/>
                <a:gd name="T30" fmla="*/ 2 w 170"/>
                <a:gd name="T31" fmla="*/ 2 h 207"/>
                <a:gd name="T32" fmla="*/ 2 w 170"/>
                <a:gd name="T33" fmla="*/ 2 h 207"/>
                <a:gd name="T34" fmla="*/ 2 w 170"/>
                <a:gd name="T35" fmla="*/ 1 h 20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70"/>
                <a:gd name="T55" fmla="*/ 0 h 207"/>
                <a:gd name="T56" fmla="*/ 170 w 170"/>
                <a:gd name="T57" fmla="*/ 207 h 20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70" h="207">
                  <a:moveTo>
                    <a:pt x="127" y="71"/>
                  </a:moveTo>
                  <a:lnTo>
                    <a:pt x="142" y="55"/>
                  </a:lnTo>
                  <a:lnTo>
                    <a:pt x="92" y="26"/>
                  </a:lnTo>
                  <a:lnTo>
                    <a:pt x="60" y="5"/>
                  </a:lnTo>
                  <a:lnTo>
                    <a:pt x="52" y="0"/>
                  </a:lnTo>
                  <a:lnTo>
                    <a:pt x="40" y="18"/>
                  </a:lnTo>
                  <a:lnTo>
                    <a:pt x="28" y="31"/>
                  </a:lnTo>
                  <a:lnTo>
                    <a:pt x="21" y="37"/>
                  </a:lnTo>
                  <a:lnTo>
                    <a:pt x="13" y="48"/>
                  </a:lnTo>
                  <a:lnTo>
                    <a:pt x="6" y="57"/>
                  </a:lnTo>
                  <a:lnTo>
                    <a:pt x="1" y="68"/>
                  </a:lnTo>
                  <a:lnTo>
                    <a:pt x="0" y="77"/>
                  </a:lnTo>
                  <a:lnTo>
                    <a:pt x="8" y="85"/>
                  </a:lnTo>
                  <a:lnTo>
                    <a:pt x="27" y="99"/>
                  </a:lnTo>
                  <a:lnTo>
                    <a:pt x="160" y="207"/>
                  </a:lnTo>
                  <a:lnTo>
                    <a:pt x="165" y="173"/>
                  </a:lnTo>
                  <a:lnTo>
                    <a:pt x="170" y="142"/>
                  </a:lnTo>
                  <a:lnTo>
                    <a:pt x="127" y="71"/>
                  </a:lnTo>
                  <a:close/>
                </a:path>
              </a:pathLst>
            </a:custGeom>
            <a:solidFill>
              <a:srgbClr val="FF8080"/>
            </a:solidFill>
            <a:ln w="0">
              <a:solidFill>
                <a:srgbClr val="000000"/>
              </a:solidFill>
              <a:round/>
              <a:headEnd/>
              <a:tailEnd/>
            </a:ln>
          </p:spPr>
          <p:txBody>
            <a:bodyPr/>
            <a:lstStyle/>
            <a:p>
              <a:pPr eaLnBrk="0" hangingPunct="0"/>
              <a:endParaRPr lang="it-IT"/>
            </a:p>
          </p:txBody>
        </p:sp>
        <p:sp>
          <p:nvSpPr>
            <p:cNvPr id="82993" name="Freeform 649"/>
            <p:cNvSpPr>
              <a:spLocks/>
            </p:cNvSpPr>
            <p:nvPr/>
          </p:nvSpPr>
          <p:spPr bwMode="auto">
            <a:xfrm>
              <a:off x="3072" y="3851"/>
              <a:ext cx="57" cy="43"/>
            </a:xfrm>
            <a:custGeom>
              <a:avLst/>
              <a:gdLst>
                <a:gd name="T0" fmla="*/ 2 w 172"/>
                <a:gd name="T1" fmla="*/ 0 h 129"/>
                <a:gd name="T2" fmla="*/ 2 w 172"/>
                <a:gd name="T3" fmla="*/ 0 h 129"/>
                <a:gd name="T4" fmla="*/ 2 w 172"/>
                <a:gd name="T5" fmla="*/ 1 h 129"/>
                <a:gd name="T6" fmla="*/ 2 w 172"/>
                <a:gd name="T7" fmla="*/ 1 h 129"/>
                <a:gd name="T8" fmla="*/ 2 w 172"/>
                <a:gd name="T9" fmla="*/ 1 h 129"/>
                <a:gd name="T10" fmla="*/ 2 w 172"/>
                <a:gd name="T11" fmla="*/ 1 h 129"/>
                <a:gd name="T12" fmla="*/ 2 w 172"/>
                <a:gd name="T13" fmla="*/ 1 h 129"/>
                <a:gd name="T14" fmla="*/ 1 w 172"/>
                <a:gd name="T15" fmla="*/ 1 h 129"/>
                <a:gd name="T16" fmla="*/ 1 w 172"/>
                <a:gd name="T17" fmla="*/ 1 h 129"/>
                <a:gd name="T18" fmla="*/ 1 w 172"/>
                <a:gd name="T19" fmla="*/ 1 h 129"/>
                <a:gd name="T20" fmla="*/ 1 w 172"/>
                <a:gd name="T21" fmla="*/ 2 h 129"/>
                <a:gd name="T22" fmla="*/ 1 w 172"/>
                <a:gd name="T23" fmla="*/ 2 h 129"/>
                <a:gd name="T24" fmla="*/ 1 w 172"/>
                <a:gd name="T25" fmla="*/ 2 h 129"/>
                <a:gd name="T26" fmla="*/ 0 w 172"/>
                <a:gd name="T27" fmla="*/ 2 h 129"/>
                <a:gd name="T28" fmla="*/ 0 w 172"/>
                <a:gd name="T29" fmla="*/ 2 h 129"/>
                <a:gd name="T30" fmla="*/ 0 w 172"/>
                <a:gd name="T31" fmla="*/ 1 h 129"/>
                <a:gd name="T32" fmla="*/ 0 w 172"/>
                <a:gd name="T33" fmla="*/ 1 h 129"/>
                <a:gd name="T34" fmla="*/ 0 w 172"/>
                <a:gd name="T35" fmla="*/ 1 h 129"/>
                <a:gd name="T36" fmla="*/ 0 w 172"/>
                <a:gd name="T37" fmla="*/ 1 h 129"/>
                <a:gd name="T38" fmla="*/ 0 w 172"/>
                <a:gd name="T39" fmla="*/ 1 h 129"/>
                <a:gd name="T40" fmla="*/ 0 w 172"/>
                <a:gd name="T41" fmla="*/ 1 h 129"/>
                <a:gd name="T42" fmla="*/ 0 w 172"/>
                <a:gd name="T43" fmla="*/ 1 h 129"/>
                <a:gd name="T44" fmla="*/ 0 w 172"/>
                <a:gd name="T45" fmla="*/ 0 h 129"/>
                <a:gd name="T46" fmla="*/ 0 w 172"/>
                <a:gd name="T47" fmla="*/ 0 h 129"/>
                <a:gd name="T48" fmla="*/ 0 w 172"/>
                <a:gd name="T49" fmla="*/ 0 h 129"/>
                <a:gd name="T50" fmla="*/ 1 w 172"/>
                <a:gd name="T51" fmla="*/ 0 h 129"/>
                <a:gd name="T52" fmla="*/ 1 w 172"/>
                <a:gd name="T53" fmla="*/ 1 h 129"/>
                <a:gd name="T54" fmla="*/ 1 w 172"/>
                <a:gd name="T55" fmla="*/ 1 h 129"/>
                <a:gd name="T56" fmla="*/ 1 w 172"/>
                <a:gd name="T57" fmla="*/ 1 h 129"/>
                <a:gd name="T58" fmla="*/ 1 w 172"/>
                <a:gd name="T59" fmla="*/ 1 h 129"/>
                <a:gd name="T60" fmla="*/ 1 w 172"/>
                <a:gd name="T61" fmla="*/ 0 h 129"/>
                <a:gd name="T62" fmla="*/ 2 w 172"/>
                <a:gd name="T63" fmla="*/ 0 h 129"/>
                <a:gd name="T64" fmla="*/ 2 w 172"/>
                <a:gd name="T65" fmla="*/ 0 h 129"/>
                <a:gd name="T66" fmla="*/ 2 w 172"/>
                <a:gd name="T67" fmla="*/ 0 h 129"/>
                <a:gd name="T68" fmla="*/ 2 w 172"/>
                <a:gd name="T69" fmla="*/ 0 h 129"/>
                <a:gd name="T70" fmla="*/ 2 w 172"/>
                <a:gd name="T71" fmla="*/ 0 h 12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72"/>
                <a:gd name="T109" fmla="*/ 0 h 129"/>
                <a:gd name="T110" fmla="*/ 172 w 172"/>
                <a:gd name="T111" fmla="*/ 129 h 129"/>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72" h="129">
                  <a:moveTo>
                    <a:pt x="172" y="1"/>
                  </a:moveTo>
                  <a:lnTo>
                    <a:pt x="165" y="22"/>
                  </a:lnTo>
                  <a:lnTo>
                    <a:pt x="156" y="42"/>
                  </a:lnTo>
                  <a:lnTo>
                    <a:pt x="150" y="54"/>
                  </a:lnTo>
                  <a:lnTo>
                    <a:pt x="146" y="62"/>
                  </a:lnTo>
                  <a:lnTo>
                    <a:pt x="140" y="73"/>
                  </a:lnTo>
                  <a:lnTo>
                    <a:pt x="129" y="91"/>
                  </a:lnTo>
                  <a:lnTo>
                    <a:pt x="118" y="103"/>
                  </a:lnTo>
                  <a:lnTo>
                    <a:pt x="106" y="112"/>
                  </a:lnTo>
                  <a:lnTo>
                    <a:pt x="97" y="119"/>
                  </a:lnTo>
                  <a:lnTo>
                    <a:pt x="85" y="124"/>
                  </a:lnTo>
                  <a:lnTo>
                    <a:pt x="65" y="129"/>
                  </a:lnTo>
                  <a:lnTo>
                    <a:pt x="48" y="129"/>
                  </a:lnTo>
                  <a:lnTo>
                    <a:pt x="37" y="129"/>
                  </a:lnTo>
                  <a:lnTo>
                    <a:pt x="19" y="126"/>
                  </a:lnTo>
                  <a:lnTo>
                    <a:pt x="10" y="120"/>
                  </a:lnTo>
                  <a:lnTo>
                    <a:pt x="5" y="113"/>
                  </a:lnTo>
                  <a:lnTo>
                    <a:pt x="1" y="106"/>
                  </a:lnTo>
                  <a:lnTo>
                    <a:pt x="0" y="96"/>
                  </a:lnTo>
                  <a:lnTo>
                    <a:pt x="0" y="87"/>
                  </a:lnTo>
                  <a:lnTo>
                    <a:pt x="4" y="77"/>
                  </a:lnTo>
                  <a:lnTo>
                    <a:pt x="13" y="53"/>
                  </a:lnTo>
                  <a:lnTo>
                    <a:pt x="30" y="20"/>
                  </a:lnTo>
                  <a:lnTo>
                    <a:pt x="35" y="29"/>
                  </a:lnTo>
                  <a:lnTo>
                    <a:pt x="39" y="33"/>
                  </a:lnTo>
                  <a:lnTo>
                    <a:pt x="50" y="40"/>
                  </a:lnTo>
                  <a:lnTo>
                    <a:pt x="63" y="44"/>
                  </a:lnTo>
                  <a:lnTo>
                    <a:pt x="72" y="44"/>
                  </a:lnTo>
                  <a:lnTo>
                    <a:pt x="81" y="44"/>
                  </a:lnTo>
                  <a:lnTo>
                    <a:pt x="93" y="41"/>
                  </a:lnTo>
                  <a:lnTo>
                    <a:pt x="109" y="37"/>
                  </a:lnTo>
                  <a:lnTo>
                    <a:pt x="126" y="29"/>
                  </a:lnTo>
                  <a:lnTo>
                    <a:pt x="147" y="18"/>
                  </a:lnTo>
                  <a:lnTo>
                    <a:pt x="167" y="2"/>
                  </a:lnTo>
                  <a:lnTo>
                    <a:pt x="171" y="0"/>
                  </a:lnTo>
                  <a:lnTo>
                    <a:pt x="172" y="1"/>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94" name="Freeform 650"/>
            <p:cNvSpPr>
              <a:spLocks/>
            </p:cNvSpPr>
            <p:nvPr/>
          </p:nvSpPr>
          <p:spPr bwMode="auto">
            <a:xfrm>
              <a:off x="3082" y="3695"/>
              <a:ext cx="58" cy="171"/>
            </a:xfrm>
            <a:custGeom>
              <a:avLst/>
              <a:gdLst>
                <a:gd name="T0" fmla="*/ 0 w 174"/>
                <a:gd name="T1" fmla="*/ 6 h 513"/>
                <a:gd name="T2" fmla="*/ 0 w 174"/>
                <a:gd name="T3" fmla="*/ 6 h 513"/>
                <a:gd name="T4" fmla="*/ 0 w 174"/>
                <a:gd name="T5" fmla="*/ 5 h 513"/>
                <a:gd name="T6" fmla="*/ 0 w 174"/>
                <a:gd name="T7" fmla="*/ 4 h 513"/>
                <a:gd name="T8" fmla="*/ 0 w 174"/>
                <a:gd name="T9" fmla="*/ 4 h 513"/>
                <a:gd name="T10" fmla="*/ 0 w 174"/>
                <a:gd name="T11" fmla="*/ 4 h 513"/>
                <a:gd name="T12" fmla="*/ 0 w 174"/>
                <a:gd name="T13" fmla="*/ 3 h 513"/>
                <a:gd name="T14" fmla="*/ 0 w 174"/>
                <a:gd name="T15" fmla="*/ 3 h 513"/>
                <a:gd name="T16" fmla="*/ 0 w 174"/>
                <a:gd name="T17" fmla="*/ 3 h 513"/>
                <a:gd name="T18" fmla="*/ 0 w 174"/>
                <a:gd name="T19" fmla="*/ 3 h 513"/>
                <a:gd name="T20" fmla="*/ 0 w 174"/>
                <a:gd name="T21" fmla="*/ 2 h 513"/>
                <a:gd name="T22" fmla="*/ 0 w 174"/>
                <a:gd name="T23" fmla="*/ 1 h 513"/>
                <a:gd name="T24" fmla="*/ 0 w 174"/>
                <a:gd name="T25" fmla="*/ 0 h 513"/>
                <a:gd name="T26" fmla="*/ 1 w 174"/>
                <a:gd name="T27" fmla="*/ 0 h 513"/>
                <a:gd name="T28" fmla="*/ 1 w 174"/>
                <a:gd name="T29" fmla="*/ 0 h 513"/>
                <a:gd name="T30" fmla="*/ 2 w 174"/>
                <a:gd name="T31" fmla="*/ 0 h 513"/>
                <a:gd name="T32" fmla="*/ 2 w 174"/>
                <a:gd name="T33" fmla="*/ 2 h 513"/>
                <a:gd name="T34" fmla="*/ 2 w 174"/>
                <a:gd name="T35" fmla="*/ 2 h 513"/>
                <a:gd name="T36" fmla="*/ 2 w 174"/>
                <a:gd name="T37" fmla="*/ 3 h 513"/>
                <a:gd name="T38" fmla="*/ 2 w 174"/>
                <a:gd name="T39" fmla="*/ 3 h 513"/>
                <a:gd name="T40" fmla="*/ 2 w 174"/>
                <a:gd name="T41" fmla="*/ 3 h 513"/>
                <a:gd name="T42" fmla="*/ 2 w 174"/>
                <a:gd name="T43" fmla="*/ 3 h 513"/>
                <a:gd name="T44" fmla="*/ 2 w 174"/>
                <a:gd name="T45" fmla="*/ 4 h 513"/>
                <a:gd name="T46" fmla="*/ 2 w 174"/>
                <a:gd name="T47" fmla="*/ 4 h 513"/>
                <a:gd name="T48" fmla="*/ 2 w 174"/>
                <a:gd name="T49" fmla="*/ 4 h 513"/>
                <a:gd name="T50" fmla="*/ 2 w 174"/>
                <a:gd name="T51" fmla="*/ 5 h 513"/>
                <a:gd name="T52" fmla="*/ 2 w 174"/>
                <a:gd name="T53" fmla="*/ 6 h 513"/>
                <a:gd name="T54" fmla="*/ 2 w 174"/>
                <a:gd name="T55" fmla="*/ 6 h 513"/>
                <a:gd name="T56" fmla="*/ 2 w 174"/>
                <a:gd name="T57" fmla="*/ 6 h 513"/>
                <a:gd name="T58" fmla="*/ 1 w 174"/>
                <a:gd name="T59" fmla="*/ 6 h 513"/>
                <a:gd name="T60" fmla="*/ 1 w 174"/>
                <a:gd name="T61" fmla="*/ 6 h 513"/>
                <a:gd name="T62" fmla="*/ 1 w 174"/>
                <a:gd name="T63" fmla="*/ 6 h 513"/>
                <a:gd name="T64" fmla="*/ 1 w 174"/>
                <a:gd name="T65" fmla="*/ 6 h 513"/>
                <a:gd name="T66" fmla="*/ 1 w 174"/>
                <a:gd name="T67" fmla="*/ 6 h 513"/>
                <a:gd name="T68" fmla="*/ 1 w 174"/>
                <a:gd name="T69" fmla="*/ 6 h 513"/>
                <a:gd name="T70" fmla="*/ 0 w 174"/>
                <a:gd name="T71" fmla="*/ 6 h 513"/>
                <a:gd name="T72" fmla="*/ 0 w 174"/>
                <a:gd name="T73" fmla="*/ 6 h 513"/>
                <a:gd name="T74" fmla="*/ 0 w 174"/>
                <a:gd name="T75" fmla="*/ 6 h 513"/>
                <a:gd name="T76" fmla="*/ 0 w 174"/>
                <a:gd name="T77" fmla="*/ 6 h 513"/>
                <a:gd name="T78" fmla="*/ 0 w 174"/>
                <a:gd name="T79" fmla="*/ 6 h 513"/>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74"/>
                <a:gd name="T121" fmla="*/ 0 h 513"/>
                <a:gd name="T122" fmla="*/ 174 w 174"/>
                <a:gd name="T123" fmla="*/ 513 h 513"/>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74" h="513">
                  <a:moveTo>
                    <a:pt x="0" y="490"/>
                  </a:moveTo>
                  <a:lnTo>
                    <a:pt x="5" y="447"/>
                  </a:lnTo>
                  <a:lnTo>
                    <a:pt x="13" y="392"/>
                  </a:lnTo>
                  <a:lnTo>
                    <a:pt x="23" y="349"/>
                  </a:lnTo>
                  <a:lnTo>
                    <a:pt x="33" y="305"/>
                  </a:lnTo>
                  <a:lnTo>
                    <a:pt x="35" y="292"/>
                  </a:lnTo>
                  <a:lnTo>
                    <a:pt x="38" y="275"/>
                  </a:lnTo>
                  <a:lnTo>
                    <a:pt x="38" y="263"/>
                  </a:lnTo>
                  <a:lnTo>
                    <a:pt x="38" y="252"/>
                  </a:lnTo>
                  <a:lnTo>
                    <a:pt x="35" y="207"/>
                  </a:lnTo>
                  <a:lnTo>
                    <a:pt x="35" y="135"/>
                  </a:lnTo>
                  <a:lnTo>
                    <a:pt x="30" y="71"/>
                  </a:lnTo>
                  <a:lnTo>
                    <a:pt x="24" y="3"/>
                  </a:lnTo>
                  <a:lnTo>
                    <a:pt x="59" y="6"/>
                  </a:lnTo>
                  <a:lnTo>
                    <a:pt x="103" y="6"/>
                  </a:lnTo>
                  <a:lnTo>
                    <a:pt x="174" y="0"/>
                  </a:lnTo>
                  <a:lnTo>
                    <a:pt x="141" y="178"/>
                  </a:lnTo>
                  <a:lnTo>
                    <a:pt x="139" y="188"/>
                  </a:lnTo>
                  <a:lnTo>
                    <a:pt x="141" y="210"/>
                  </a:lnTo>
                  <a:lnTo>
                    <a:pt x="148" y="243"/>
                  </a:lnTo>
                  <a:lnTo>
                    <a:pt x="150" y="263"/>
                  </a:lnTo>
                  <a:lnTo>
                    <a:pt x="150" y="275"/>
                  </a:lnTo>
                  <a:lnTo>
                    <a:pt x="149" y="284"/>
                  </a:lnTo>
                  <a:lnTo>
                    <a:pt x="148" y="298"/>
                  </a:lnTo>
                  <a:lnTo>
                    <a:pt x="146" y="351"/>
                  </a:lnTo>
                  <a:lnTo>
                    <a:pt x="146" y="370"/>
                  </a:lnTo>
                  <a:lnTo>
                    <a:pt x="139" y="468"/>
                  </a:lnTo>
                  <a:lnTo>
                    <a:pt x="135" y="471"/>
                  </a:lnTo>
                  <a:lnTo>
                    <a:pt x="116" y="486"/>
                  </a:lnTo>
                  <a:lnTo>
                    <a:pt x="95" y="497"/>
                  </a:lnTo>
                  <a:lnTo>
                    <a:pt x="77" y="504"/>
                  </a:lnTo>
                  <a:lnTo>
                    <a:pt x="61" y="509"/>
                  </a:lnTo>
                  <a:lnTo>
                    <a:pt x="50" y="511"/>
                  </a:lnTo>
                  <a:lnTo>
                    <a:pt x="41" y="513"/>
                  </a:lnTo>
                  <a:lnTo>
                    <a:pt x="31" y="511"/>
                  </a:lnTo>
                  <a:lnTo>
                    <a:pt x="17" y="509"/>
                  </a:lnTo>
                  <a:lnTo>
                    <a:pt x="8" y="502"/>
                  </a:lnTo>
                  <a:lnTo>
                    <a:pt x="4" y="498"/>
                  </a:lnTo>
                  <a:lnTo>
                    <a:pt x="0" y="490"/>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95" name="Freeform 651"/>
            <p:cNvSpPr>
              <a:spLocks/>
            </p:cNvSpPr>
            <p:nvPr/>
          </p:nvSpPr>
          <p:spPr bwMode="auto">
            <a:xfrm>
              <a:off x="3039" y="2831"/>
              <a:ext cx="136" cy="154"/>
            </a:xfrm>
            <a:custGeom>
              <a:avLst/>
              <a:gdLst>
                <a:gd name="T0" fmla="*/ 1 w 410"/>
                <a:gd name="T1" fmla="*/ 5 h 463"/>
                <a:gd name="T2" fmla="*/ 1 w 410"/>
                <a:gd name="T3" fmla="*/ 5 h 463"/>
                <a:gd name="T4" fmla="*/ 1 w 410"/>
                <a:gd name="T5" fmla="*/ 5 h 463"/>
                <a:gd name="T6" fmla="*/ 0 w 410"/>
                <a:gd name="T7" fmla="*/ 5 h 463"/>
                <a:gd name="T8" fmla="*/ 0 w 410"/>
                <a:gd name="T9" fmla="*/ 5 h 463"/>
                <a:gd name="T10" fmla="*/ 0 w 410"/>
                <a:gd name="T11" fmla="*/ 4 h 463"/>
                <a:gd name="T12" fmla="*/ 0 w 410"/>
                <a:gd name="T13" fmla="*/ 3 h 463"/>
                <a:gd name="T14" fmla="*/ 0 w 410"/>
                <a:gd name="T15" fmla="*/ 2 h 463"/>
                <a:gd name="T16" fmla="*/ 0 w 410"/>
                <a:gd name="T17" fmla="*/ 1 h 463"/>
                <a:gd name="T18" fmla="*/ 0 w 410"/>
                <a:gd name="T19" fmla="*/ 1 h 463"/>
                <a:gd name="T20" fmla="*/ 1 w 410"/>
                <a:gd name="T21" fmla="*/ 1 h 463"/>
                <a:gd name="T22" fmla="*/ 1 w 410"/>
                <a:gd name="T23" fmla="*/ 0 h 463"/>
                <a:gd name="T24" fmla="*/ 2 w 410"/>
                <a:gd name="T25" fmla="*/ 0 h 463"/>
                <a:gd name="T26" fmla="*/ 2 w 410"/>
                <a:gd name="T27" fmla="*/ 0 h 463"/>
                <a:gd name="T28" fmla="*/ 3 w 410"/>
                <a:gd name="T29" fmla="*/ 0 h 463"/>
                <a:gd name="T30" fmla="*/ 3 w 410"/>
                <a:gd name="T31" fmla="*/ 0 h 463"/>
                <a:gd name="T32" fmla="*/ 4 w 410"/>
                <a:gd name="T33" fmla="*/ 0 h 463"/>
                <a:gd name="T34" fmla="*/ 4 w 410"/>
                <a:gd name="T35" fmla="*/ 1 h 463"/>
                <a:gd name="T36" fmla="*/ 5 w 410"/>
                <a:gd name="T37" fmla="*/ 1 h 463"/>
                <a:gd name="T38" fmla="*/ 5 w 410"/>
                <a:gd name="T39" fmla="*/ 2 h 463"/>
                <a:gd name="T40" fmla="*/ 5 w 410"/>
                <a:gd name="T41" fmla="*/ 2 h 463"/>
                <a:gd name="T42" fmla="*/ 5 w 410"/>
                <a:gd name="T43" fmla="*/ 3 h 463"/>
                <a:gd name="T44" fmla="*/ 5 w 410"/>
                <a:gd name="T45" fmla="*/ 4 h 463"/>
                <a:gd name="T46" fmla="*/ 5 w 410"/>
                <a:gd name="T47" fmla="*/ 5 h 463"/>
                <a:gd name="T48" fmla="*/ 5 w 410"/>
                <a:gd name="T49" fmla="*/ 6 h 463"/>
                <a:gd name="T50" fmla="*/ 4 w 410"/>
                <a:gd name="T51" fmla="*/ 6 h 463"/>
                <a:gd name="T52" fmla="*/ 4 w 410"/>
                <a:gd name="T53" fmla="*/ 6 h 463"/>
                <a:gd name="T54" fmla="*/ 4 w 410"/>
                <a:gd name="T55" fmla="*/ 5 h 463"/>
                <a:gd name="T56" fmla="*/ 4 w 410"/>
                <a:gd name="T57" fmla="*/ 5 h 463"/>
                <a:gd name="T58" fmla="*/ 3 w 410"/>
                <a:gd name="T59" fmla="*/ 5 h 463"/>
                <a:gd name="T60" fmla="*/ 4 w 410"/>
                <a:gd name="T61" fmla="*/ 5 h 463"/>
                <a:gd name="T62" fmla="*/ 4 w 410"/>
                <a:gd name="T63" fmla="*/ 4 h 463"/>
                <a:gd name="T64" fmla="*/ 4 w 410"/>
                <a:gd name="T65" fmla="*/ 3 h 463"/>
                <a:gd name="T66" fmla="*/ 4 w 410"/>
                <a:gd name="T67" fmla="*/ 3 h 463"/>
                <a:gd name="T68" fmla="*/ 4 w 410"/>
                <a:gd name="T69" fmla="*/ 2 h 463"/>
                <a:gd name="T70" fmla="*/ 4 w 410"/>
                <a:gd name="T71" fmla="*/ 2 h 463"/>
                <a:gd name="T72" fmla="*/ 4 w 410"/>
                <a:gd name="T73" fmla="*/ 2 h 463"/>
                <a:gd name="T74" fmla="*/ 3 w 410"/>
                <a:gd name="T75" fmla="*/ 1 h 463"/>
                <a:gd name="T76" fmla="*/ 3 w 410"/>
                <a:gd name="T77" fmla="*/ 1 h 463"/>
                <a:gd name="T78" fmla="*/ 2 w 410"/>
                <a:gd name="T79" fmla="*/ 1 h 463"/>
                <a:gd name="T80" fmla="*/ 2 w 410"/>
                <a:gd name="T81" fmla="*/ 1 h 463"/>
                <a:gd name="T82" fmla="*/ 1 w 410"/>
                <a:gd name="T83" fmla="*/ 2 h 463"/>
                <a:gd name="T84" fmla="*/ 1 w 410"/>
                <a:gd name="T85" fmla="*/ 2 h 463"/>
                <a:gd name="T86" fmla="*/ 1 w 410"/>
                <a:gd name="T87" fmla="*/ 2 h 463"/>
                <a:gd name="T88" fmla="*/ 1 w 410"/>
                <a:gd name="T89" fmla="*/ 3 h 463"/>
                <a:gd name="T90" fmla="*/ 1 w 410"/>
                <a:gd name="T91" fmla="*/ 4 h 463"/>
                <a:gd name="T92" fmla="*/ 1 w 410"/>
                <a:gd name="T93" fmla="*/ 4 h 463"/>
                <a:gd name="T94" fmla="*/ 1 w 410"/>
                <a:gd name="T95" fmla="*/ 5 h 463"/>
                <a:gd name="T96" fmla="*/ 1 w 410"/>
                <a:gd name="T97" fmla="*/ 5 h 46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10"/>
                <a:gd name="T148" fmla="*/ 0 h 463"/>
                <a:gd name="T149" fmla="*/ 410 w 410"/>
                <a:gd name="T150" fmla="*/ 463 h 46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10" h="463">
                  <a:moveTo>
                    <a:pt x="107" y="422"/>
                  </a:moveTo>
                  <a:lnTo>
                    <a:pt x="111" y="436"/>
                  </a:lnTo>
                  <a:lnTo>
                    <a:pt x="83" y="436"/>
                  </a:lnTo>
                  <a:lnTo>
                    <a:pt x="67" y="433"/>
                  </a:lnTo>
                  <a:lnTo>
                    <a:pt x="57" y="430"/>
                  </a:lnTo>
                  <a:lnTo>
                    <a:pt x="45" y="424"/>
                  </a:lnTo>
                  <a:lnTo>
                    <a:pt x="37" y="418"/>
                  </a:lnTo>
                  <a:lnTo>
                    <a:pt x="32" y="413"/>
                  </a:lnTo>
                  <a:lnTo>
                    <a:pt x="24" y="404"/>
                  </a:lnTo>
                  <a:lnTo>
                    <a:pt x="19" y="394"/>
                  </a:lnTo>
                  <a:lnTo>
                    <a:pt x="12" y="379"/>
                  </a:lnTo>
                  <a:lnTo>
                    <a:pt x="8" y="363"/>
                  </a:lnTo>
                  <a:lnTo>
                    <a:pt x="2" y="331"/>
                  </a:lnTo>
                  <a:lnTo>
                    <a:pt x="0" y="273"/>
                  </a:lnTo>
                  <a:lnTo>
                    <a:pt x="2" y="221"/>
                  </a:lnTo>
                  <a:lnTo>
                    <a:pt x="8" y="158"/>
                  </a:lnTo>
                  <a:lnTo>
                    <a:pt x="14" y="129"/>
                  </a:lnTo>
                  <a:lnTo>
                    <a:pt x="24" y="102"/>
                  </a:lnTo>
                  <a:lnTo>
                    <a:pt x="30" y="87"/>
                  </a:lnTo>
                  <a:lnTo>
                    <a:pt x="40" y="73"/>
                  </a:lnTo>
                  <a:lnTo>
                    <a:pt x="48" y="62"/>
                  </a:lnTo>
                  <a:lnTo>
                    <a:pt x="64" y="47"/>
                  </a:lnTo>
                  <a:lnTo>
                    <a:pt x="79" y="33"/>
                  </a:lnTo>
                  <a:lnTo>
                    <a:pt x="99" y="22"/>
                  </a:lnTo>
                  <a:lnTo>
                    <a:pt x="119" y="13"/>
                  </a:lnTo>
                  <a:lnTo>
                    <a:pt x="140" y="7"/>
                  </a:lnTo>
                  <a:lnTo>
                    <a:pt x="164" y="3"/>
                  </a:lnTo>
                  <a:lnTo>
                    <a:pt x="198" y="0"/>
                  </a:lnTo>
                  <a:lnTo>
                    <a:pt x="232" y="3"/>
                  </a:lnTo>
                  <a:lnTo>
                    <a:pt x="252" y="7"/>
                  </a:lnTo>
                  <a:lnTo>
                    <a:pt x="266" y="10"/>
                  </a:lnTo>
                  <a:lnTo>
                    <a:pt x="278" y="14"/>
                  </a:lnTo>
                  <a:lnTo>
                    <a:pt x="291" y="20"/>
                  </a:lnTo>
                  <a:lnTo>
                    <a:pt x="317" y="33"/>
                  </a:lnTo>
                  <a:lnTo>
                    <a:pt x="340" y="50"/>
                  </a:lnTo>
                  <a:lnTo>
                    <a:pt x="354" y="62"/>
                  </a:lnTo>
                  <a:lnTo>
                    <a:pt x="365" y="77"/>
                  </a:lnTo>
                  <a:lnTo>
                    <a:pt x="377" y="92"/>
                  </a:lnTo>
                  <a:lnTo>
                    <a:pt x="389" y="109"/>
                  </a:lnTo>
                  <a:lnTo>
                    <a:pt x="400" y="132"/>
                  </a:lnTo>
                  <a:lnTo>
                    <a:pt x="407" y="158"/>
                  </a:lnTo>
                  <a:lnTo>
                    <a:pt x="410" y="178"/>
                  </a:lnTo>
                  <a:lnTo>
                    <a:pt x="410" y="200"/>
                  </a:lnTo>
                  <a:lnTo>
                    <a:pt x="410" y="233"/>
                  </a:lnTo>
                  <a:lnTo>
                    <a:pt x="404" y="277"/>
                  </a:lnTo>
                  <a:lnTo>
                    <a:pt x="400" y="330"/>
                  </a:lnTo>
                  <a:lnTo>
                    <a:pt x="395" y="384"/>
                  </a:lnTo>
                  <a:lnTo>
                    <a:pt x="394" y="416"/>
                  </a:lnTo>
                  <a:lnTo>
                    <a:pt x="395" y="448"/>
                  </a:lnTo>
                  <a:lnTo>
                    <a:pt x="398" y="463"/>
                  </a:lnTo>
                  <a:lnTo>
                    <a:pt x="374" y="462"/>
                  </a:lnTo>
                  <a:lnTo>
                    <a:pt x="349" y="457"/>
                  </a:lnTo>
                  <a:lnTo>
                    <a:pt x="337" y="453"/>
                  </a:lnTo>
                  <a:lnTo>
                    <a:pt x="327" y="448"/>
                  </a:lnTo>
                  <a:lnTo>
                    <a:pt x="315" y="443"/>
                  </a:lnTo>
                  <a:lnTo>
                    <a:pt x="304" y="436"/>
                  </a:lnTo>
                  <a:lnTo>
                    <a:pt x="296" y="426"/>
                  </a:lnTo>
                  <a:lnTo>
                    <a:pt x="290" y="417"/>
                  </a:lnTo>
                  <a:lnTo>
                    <a:pt x="284" y="405"/>
                  </a:lnTo>
                  <a:lnTo>
                    <a:pt x="281" y="391"/>
                  </a:lnTo>
                  <a:lnTo>
                    <a:pt x="289" y="382"/>
                  </a:lnTo>
                  <a:lnTo>
                    <a:pt x="305" y="354"/>
                  </a:lnTo>
                  <a:lnTo>
                    <a:pt x="312" y="336"/>
                  </a:lnTo>
                  <a:lnTo>
                    <a:pt x="322" y="308"/>
                  </a:lnTo>
                  <a:lnTo>
                    <a:pt x="327" y="278"/>
                  </a:lnTo>
                  <a:lnTo>
                    <a:pt x="330" y="237"/>
                  </a:lnTo>
                  <a:lnTo>
                    <a:pt x="327" y="207"/>
                  </a:lnTo>
                  <a:lnTo>
                    <a:pt x="322" y="183"/>
                  </a:lnTo>
                  <a:lnTo>
                    <a:pt x="317" y="166"/>
                  </a:lnTo>
                  <a:lnTo>
                    <a:pt x="311" y="153"/>
                  </a:lnTo>
                  <a:lnTo>
                    <a:pt x="305" y="141"/>
                  </a:lnTo>
                  <a:lnTo>
                    <a:pt x="297" y="132"/>
                  </a:lnTo>
                  <a:lnTo>
                    <a:pt x="290" y="123"/>
                  </a:lnTo>
                  <a:lnTo>
                    <a:pt x="276" y="113"/>
                  </a:lnTo>
                  <a:lnTo>
                    <a:pt x="261" y="105"/>
                  </a:lnTo>
                  <a:lnTo>
                    <a:pt x="242" y="97"/>
                  </a:lnTo>
                  <a:lnTo>
                    <a:pt x="222" y="93"/>
                  </a:lnTo>
                  <a:lnTo>
                    <a:pt x="195" y="92"/>
                  </a:lnTo>
                  <a:lnTo>
                    <a:pt x="164" y="93"/>
                  </a:lnTo>
                  <a:lnTo>
                    <a:pt x="146" y="97"/>
                  </a:lnTo>
                  <a:lnTo>
                    <a:pt x="129" y="103"/>
                  </a:lnTo>
                  <a:lnTo>
                    <a:pt x="111" y="113"/>
                  </a:lnTo>
                  <a:lnTo>
                    <a:pt x="96" y="127"/>
                  </a:lnTo>
                  <a:lnTo>
                    <a:pt x="83" y="141"/>
                  </a:lnTo>
                  <a:lnTo>
                    <a:pt x="73" y="159"/>
                  </a:lnTo>
                  <a:lnTo>
                    <a:pt x="65" y="180"/>
                  </a:lnTo>
                  <a:lnTo>
                    <a:pt x="60" y="201"/>
                  </a:lnTo>
                  <a:lnTo>
                    <a:pt x="58" y="231"/>
                  </a:lnTo>
                  <a:lnTo>
                    <a:pt x="56" y="265"/>
                  </a:lnTo>
                  <a:lnTo>
                    <a:pt x="57" y="297"/>
                  </a:lnTo>
                  <a:lnTo>
                    <a:pt x="58" y="318"/>
                  </a:lnTo>
                  <a:lnTo>
                    <a:pt x="60" y="339"/>
                  </a:lnTo>
                  <a:lnTo>
                    <a:pt x="64" y="354"/>
                  </a:lnTo>
                  <a:lnTo>
                    <a:pt x="71" y="373"/>
                  </a:lnTo>
                  <a:lnTo>
                    <a:pt x="80" y="389"/>
                  </a:lnTo>
                  <a:lnTo>
                    <a:pt x="93" y="406"/>
                  </a:lnTo>
                  <a:lnTo>
                    <a:pt x="106" y="419"/>
                  </a:lnTo>
                  <a:lnTo>
                    <a:pt x="107" y="422"/>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96" name="Freeform 652"/>
            <p:cNvSpPr>
              <a:spLocks/>
            </p:cNvSpPr>
            <p:nvPr/>
          </p:nvSpPr>
          <p:spPr bwMode="auto">
            <a:xfrm>
              <a:off x="3057" y="2861"/>
              <a:ext cx="92" cy="119"/>
            </a:xfrm>
            <a:custGeom>
              <a:avLst/>
              <a:gdLst>
                <a:gd name="T0" fmla="*/ 1 w 274"/>
                <a:gd name="T1" fmla="*/ 4 h 356"/>
                <a:gd name="T2" fmla="*/ 0 w 274"/>
                <a:gd name="T3" fmla="*/ 4 h 356"/>
                <a:gd name="T4" fmla="*/ 0 w 274"/>
                <a:gd name="T5" fmla="*/ 4 h 356"/>
                <a:gd name="T6" fmla="*/ 0 w 274"/>
                <a:gd name="T7" fmla="*/ 3 h 356"/>
                <a:gd name="T8" fmla="*/ 0 w 274"/>
                <a:gd name="T9" fmla="*/ 3 h 356"/>
                <a:gd name="T10" fmla="*/ 0 w 274"/>
                <a:gd name="T11" fmla="*/ 3 h 356"/>
                <a:gd name="T12" fmla="*/ 0 w 274"/>
                <a:gd name="T13" fmla="*/ 3 h 356"/>
                <a:gd name="T14" fmla="*/ 0 w 274"/>
                <a:gd name="T15" fmla="*/ 3 h 356"/>
                <a:gd name="T16" fmla="*/ 0 w 274"/>
                <a:gd name="T17" fmla="*/ 2 h 356"/>
                <a:gd name="T18" fmla="*/ 0 w 274"/>
                <a:gd name="T19" fmla="*/ 2 h 356"/>
                <a:gd name="T20" fmla="*/ 0 w 274"/>
                <a:gd name="T21" fmla="*/ 1 h 356"/>
                <a:gd name="T22" fmla="*/ 0 w 274"/>
                <a:gd name="T23" fmla="*/ 1 h 356"/>
                <a:gd name="T24" fmla="*/ 0 w 274"/>
                <a:gd name="T25" fmla="*/ 1 h 356"/>
                <a:gd name="T26" fmla="*/ 0 w 274"/>
                <a:gd name="T27" fmla="*/ 1 h 356"/>
                <a:gd name="T28" fmla="*/ 0 w 274"/>
                <a:gd name="T29" fmla="*/ 0 h 356"/>
                <a:gd name="T30" fmla="*/ 1 w 274"/>
                <a:gd name="T31" fmla="*/ 0 h 356"/>
                <a:gd name="T32" fmla="*/ 1 w 274"/>
                <a:gd name="T33" fmla="*/ 0 h 356"/>
                <a:gd name="T34" fmla="*/ 1 w 274"/>
                <a:gd name="T35" fmla="*/ 0 h 356"/>
                <a:gd name="T36" fmla="*/ 1 w 274"/>
                <a:gd name="T37" fmla="*/ 0 h 356"/>
                <a:gd name="T38" fmla="*/ 2 w 274"/>
                <a:gd name="T39" fmla="*/ 0 h 356"/>
                <a:gd name="T40" fmla="*/ 2 w 274"/>
                <a:gd name="T41" fmla="*/ 0 h 356"/>
                <a:gd name="T42" fmla="*/ 2 w 274"/>
                <a:gd name="T43" fmla="*/ 0 h 356"/>
                <a:gd name="T44" fmla="*/ 3 w 274"/>
                <a:gd name="T45" fmla="*/ 0 h 356"/>
                <a:gd name="T46" fmla="*/ 3 w 274"/>
                <a:gd name="T47" fmla="*/ 0 h 356"/>
                <a:gd name="T48" fmla="*/ 3 w 274"/>
                <a:gd name="T49" fmla="*/ 0 h 356"/>
                <a:gd name="T50" fmla="*/ 3 w 274"/>
                <a:gd name="T51" fmla="*/ 1 h 356"/>
                <a:gd name="T52" fmla="*/ 3 w 274"/>
                <a:gd name="T53" fmla="*/ 1 h 356"/>
                <a:gd name="T54" fmla="*/ 3 w 274"/>
                <a:gd name="T55" fmla="*/ 1 h 356"/>
                <a:gd name="T56" fmla="*/ 3 w 274"/>
                <a:gd name="T57" fmla="*/ 1 h 356"/>
                <a:gd name="T58" fmla="*/ 3 w 274"/>
                <a:gd name="T59" fmla="*/ 1 h 356"/>
                <a:gd name="T60" fmla="*/ 3 w 274"/>
                <a:gd name="T61" fmla="*/ 1 h 356"/>
                <a:gd name="T62" fmla="*/ 3 w 274"/>
                <a:gd name="T63" fmla="*/ 2 h 356"/>
                <a:gd name="T64" fmla="*/ 3 w 274"/>
                <a:gd name="T65" fmla="*/ 2 h 356"/>
                <a:gd name="T66" fmla="*/ 3 w 274"/>
                <a:gd name="T67" fmla="*/ 3 h 356"/>
                <a:gd name="T68" fmla="*/ 3 w 274"/>
                <a:gd name="T69" fmla="*/ 3 h 356"/>
                <a:gd name="T70" fmla="*/ 3 w 274"/>
                <a:gd name="T71" fmla="*/ 3 h 356"/>
                <a:gd name="T72" fmla="*/ 3 w 274"/>
                <a:gd name="T73" fmla="*/ 4 h 356"/>
                <a:gd name="T74" fmla="*/ 3 w 274"/>
                <a:gd name="T75" fmla="*/ 4 h 356"/>
                <a:gd name="T76" fmla="*/ 3 w 274"/>
                <a:gd name="T77" fmla="*/ 4 h 356"/>
                <a:gd name="T78" fmla="*/ 3 w 274"/>
                <a:gd name="T79" fmla="*/ 4 h 356"/>
                <a:gd name="T80" fmla="*/ 3 w 274"/>
                <a:gd name="T81" fmla="*/ 4 h 356"/>
                <a:gd name="T82" fmla="*/ 2 w 274"/>
                <a:gd name="T83" fmla="*/ 4 h 356"/>
                <a:gd name="T84" fmla="*/ 2 w 274"/>
                <a:gd name="T85" fmla="*/ 4 h 356"/>
                <a:gd name="T86" fmla="*/ 2 w 274"/>
                <a:gd name="T87" fmla="*/ 4 h 356"/>
                <a:gd name="T88" fmla="*/ 2 w 274"/>
                <a:gd name="T89" fmla="*/ 4 h 356"/>
                <a:gd name="T90" fmla="*/ 1 w 274"/>
                <a:gd name="T91" fmla="*/ 4 h 356"/>
                <a:gd name="T92" fmla="*/ 1 w 274"/>
                <a:gd name="T93" fmla="*/ 4 h 356"/>
                <a:gd name="T94" fmla="*/ 1 w 274"/>
                <a:gd name="T95" fmla="*/ 4 h 356"/>
                <a:gd name="T96" fmla="*/ 1 w 274"/>
                <a:gd name="T97" fmla="*/ 4 h 3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74"/>
                <a:gd name="T148" fmla="*/ 0 h 356"/>
                <a:gd name="T149" fmla="*/ 274 w 274"/>
                <a:gd name="T150" fmla="*/ 356 h 3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74" h="356">
                  <a:moveTo>
                    <a:pt x="50" y="329"/>
                  </a:moveTo>
                  <a:lnTo>
                    <a:pt x="37" y="316"/>
                  </a:lnTo>
                  <a:lnTo>
                    <a:pt x="24" y="299"/>
                  </a:lnTo>
                  <a:lnTo>
                    <a:pt x="15" y="282"/>
                  </a:lnTo>
                  <a:lnTo>
                    <a:pt x="8" y="263"/>
                  </a:lnTo>
                  <a:lnTo>
                    <a:pt x="4" y="248"/>
                  </a:lnTo>
                  <a:lnTo>
                    <a:pt x="2" y="228"/>
                  </a:lnTo>
                  <a:lnTo>
                    <a:pt x="1" y="205"/>
                  </a:lnTo>
                  <a:lnTo>
                    <a:pt x="0" y="175"/>
                  </a:lnTo>
                  <a:lnTo>
                    <a:pt x="2" y="141"/>
                  </a:lnTo>
                  <a:lnTo>
                    <a:pt x="4" y="111"/>
                  </a:lnTo>
                  <a:lnTo>
                    <a:pt x="9" y="90"/>
                  </a:lnTo>
                  <a:lnTo>
                    <a:pt x="16" y="69"/>
                  </a:lnTo>
                  <a:lnTo>
                    <a:pt x="27" y="50"/>
                  </a:lnTo>
                  <a:lnTo>
                    <a:pt x="40" y="36"/>
                  </a:lnTo>
                  <a:lnTo>
                    <a:pt x="55" y="23"/>
                  </a:lnTo>
                  <a:lnTo>
                    <a:pt x="71" y="13"/>
                  </a:lnTo>
                  <a:lnTo>
                    <a:pt x="90" y="7"/>
                  </a:lnTo>
                  <a:lnTo>
                    <a:pt x="108" y="3"/>
                  </a:lnTo>
                  <a:lnTo>
                    <a:pt x="139" y="0"/>
                  </a:lnTo>
                  <a:lnTo>
                    <a:pt x="166" y="3"/>
                  </a:lnTo>
                  <a:lnTo>
                    <a:pt x="186" y="7"/>
                  </a:lnTo>
                  <a:lnTo>
                    <a:pt x="205" y="15"/>
                  </a:lnTo>
                  <a:lnTo>
                    <a:pt x="220" y="22"/>
                  </a:lnTo>
                  <a:lnTo>
                    <a:pt x="234" y="33"/>
                  </a:lnTo>
                  <a:lnTo>
                    <a:pt x="241" y="42"/>
                  </a:lnTo>
                  <a:lnTo>
                    <a:pt x="248" y="51"/>
                  </a:lnTo>
                  <a:lnTo>
                    <a:pt x="255" y="63"/>
                  </a:lnTo>
                  <a:lnTo>
                    <a:pt x="261" y="76"/>
                  </a:lnTo>
                  <a:lnTo>
                    <a:pt x="266" y="93"/>
                  </a:lnTo>
                  <a:lnTo>
                    <a:pt x="271" y="116"/>
                  </a:lnTo>
                  <a:lnTo>
                    <a:pt x="274" y="147"/>
                  </a:lnTo>
                  <a:lnTo>
                    <a:pt x="271" y="188"/>
                  </a:lnTo>
                  <a:lnTo>
                    <a:pt x="266" y="218"/>
                  </a:lnTo>
                  <a:lnTo>
                    <a:pt x="256" y="246"/>
                  </a:lnTo>
                  <a:lnTo>
                    <a:pt x="248" y="263"/>
                  </a:lnTo>
                  <a:lnTo>
                    <a:pt x="233" y="292"/>
                  </a:lnTo>
                  <a:lnTo>
                    <a:pt x="225" y="301"/>
                  </a:lnTo>
                  <a:lnTo>
                    <a:pt x="219" y="309"/>
                  </a:lnTo>
                  <a:lnTo>
                    <a:pt x="219" y="310"/>
                  </a:lnTo>
                  <a:lnTo>
                    <a:pt x="213" y="316"/>
                  </a:lnTo>
                  <a:lnTo>
                    <a:pt x="189" y="335"/>
                  </a:lnTo>
                  <a:lnTo>
                    <a:pt x="168" y="348"/>
                  </a:lnTo>
                  <a:lnTo>
                    <a:pt x="149" y="354"/>
                  </a:lnTo>
                  <a:lnTo>
                    <a:pt x="130" y="356"/>
                  </a:lnTo>
                  <a:lnTo>
                    <a:pt x="108" y="356"/>
                  </a:lnTo>
                  <a:lnTo>
                    <a:pt x="84" y="350"/>
                  </a:lnTo>
                  <a:lnTo>
                    <a:pt x="61" y="338"/>
                  </a:lnTo>
                  <a:lnTo>
                    <a:pt x="50" y="329"/>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97" name="Freeform 653"/>
            <p:cNvSpPr>
              <a:spLocks/>
            </p:cNvSpPr>
            <p:nvPr/>
          </p:nvSpPr>
          <p:spPr bwMode="auto">
            <a:xfrm>
              <a:off x="3016" y="3001"/>
              <a:ext cx="42" cy="39"/>
            </a:xfrm>
            <a:custGeom>
              <a:avLst/>
              <a:gdLst>
                <a:gd name="T0" fmla="*/ 0 w 125"/>
                <a:gd name="T1" fmla="*/ 0 h 116"/>
                <a:gd name="T2" fmla="*/ 0 w 125"/>
                <a:gd name="T3" fmla="*/ 0 h 116"/>
                <a:gd name="T4" fmla="*/ 0 w 125"/>
                <a:gd name="T5" fmla="*/ 0 h 116"/>
                <a:gd name="T6" fmla="*/ 0 w 125"/>
                <a:gd name="T7" fmla="*/ 0 h 116"/>
                <a:gd name="T8" fmla="*/ 2 w 125"/>
                <a:gd name="T9" fmla="*/ 1 h 116"/>
                <a:gd name="T10" fmla="*/ 1 w 125"/>
                <a:gd name="T11" fmla="*/ 1 h 116"/>
                <a:gd name="T12" fmla="*/ 0 w 125"/>
                <a:gd name="T13" fmla="*/ 1 h 116"/>
                <a:gd name="T14" fmla="*/ 0 w 125"/>
                <a:gd name="T15" fmla="*/ 0 h 116"/>
                <a:gd name="T16" fmla="*/ 0 w 125"/>
                <a:gd name="T17" fmla="*/ 0 h 1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25"/>
                <a:gd name="T28" fmla="*/ 0 h 116"/>
                <a:gd name="T29" fmla="*/ 125 w 125"/>
                <a:gd name="T30" fmla="*/ 116 h 1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25" h="116">
                  <a:moveTo>
                    <a:pt x="0" y="33"/>
                  </a:moveTo>
                  <a:lnTo>
                    <a:pt x="14" y="25"/>
                  </a:lnTo>
                  <a:lnTo>
                    <a:pt x="35" y="1"/>
                  </a:lnTo>
                  <a:lnTo>
                    <a:pt x="35" y="0"/>
                  </a:lnTo>
                  <a:lnTo>
                    <a:pt x="125" y="49"/>
                  </a:lnTo>
                  <a:lnTo>
                    <a:pt x="54" y="95"/>
                  </a:lnTo>
                  <a:lnTo>
                    <a:pt x="29" y="116"/>
                  </a:lnTo>
                  <a:lnTo>
                    <a:pt x="1" y="38"/>
                  </a:lnTo>
                  <a:lnTo>
                    <a:pt x="0" y="33"/>
                  </a:lnTo>
                  <a:close/>
                </a:path>
              </a:pathLst>
            </a:custGeom>
            <a:solidFill>
              <a:srgbClr val="80FFFF"/>
            </a:solidFill>
            <a:ln w="0">
              <a:solidFill>
                <a:srgbClr val="000000"/>
              </a:solidFill>
              <a:round/>
              <a:headEnd/>
              <a:tailEnd/>
            </a:ln>
          </p:spPr>
          <p:txBody>
            <a:bodyPr/>
            <a:lstStyle/>
            <a:p>
              <a:pPr eaLnBrk="0" hangingPunct="0"/>
              <a:endParaRPr lang="it-IT"/>
            </a:p>
          </p:txBody>
        </p:sp>
        <p:sp>
          <p:nvSpPr>
            <p:cNvPr id="82998" name="Freeform 654"/>
            <p:cNvSpPr>
              <a:spLocks/>
            </p:cNvSpPr>
            <p:nvPr/>
          </p:nvSpPr>
          <p:spPr bwMode="auto">
            <a:xfrm>
              <a:off x="2918" y="2975"/>
              <a:ext cx="112" cy="84"/>
            </a:xfrm>
            <a:custGeom>
              <a:avLst/>
              <a:gdLst>
                <a:gd name="T0" fmla="*/ 4 w 335"/>
                <a:gd name="T1" fmla="*/ 1 h 250"/>
                <a:gd name="T2" fmla="*/ 3 w 335"/>
                <a:gd name="T3" fmla="*/ 2 h 250"/>
                <a:gd name="T4" fmla="*/ 3 w 335"/>
                <a:gd name="T5" fmla="*/ 2 h 250"/>
                <a:gd name="T6" fmla="*/ 3 w 335"/>
                <a:gd name="T7" fmla="*/ 2 h 250"/>
                <a:gd name="T8" fmla="*/ 3 w 335"/>
                <a:gd name="T9" fmla="*/ 2 h 250"/>
                <a:gd name="T10" fmla="*/ 3 w 335"/>
                <a:gd name="T11" fmla="*/ 3 h 250"/>
                <a:gd name="T12" fmla="*/ 3 w 335"/>
                <a:gd name="T13" fmla="*/ 3 h 250"/>
                <a:gd name="T14" fmla="*/ 2 w 335"/>
                <a:gd name="T15" fmla="*/ 3 h 250"/>
                <a:gd name="T16" fmla="*/ 2 w 335"/>
                <a:gd name="T17" fmla="*/ 3 h 250"/>
                <a:gd name="T18" fmla="*/ 2 w 335"/>
                <a:gd name="T19" fmla="*/ 3 h 250"/>
                <a:gd name="T20" fmla="*/ 2 w 335"/>
                <a:gd name="T21" fmla="*/ 3 h 250"/>
                <a:gd name="T22" fmla="*/ 2 w 335"/>
                <a:gd name="T23" fmla="*/ 3 h 250"/>
                <a:gd name="T24" fmla="*/ 1 w 335"/>
                <a:gd name="T25" fmla="*/ 3 h 250"/>
                <a:gd name="T26" fmla="*/ 1 w 335"/>
                <a:gd name="T27" fmla="*/ 2 h 250"/>
                <a:gd name="T28" fmla="*/ 1 w 335"/>
                <a:gd name="T29" fmla="*/ 2 h 250"/>
                <a:gd name="T30" fmla="*/ 1 w 335"/>
                <a:gd name="T31" fmla="*/ 2 h 250"/>
                <a:gd name="T32" fmla="*/ 1 w 335"/>
                <a:gd name="T33" fmla="*/ 3 h 250"/>
                <a:gd name="T34" fmla="*/ 1 w 335"/>
                <a:gd name="T35" fmla="*/ 3 h 250"/>
                <a:gd name="T36" fmla="*/ 0 w 335"/>
                <a:gd name="T37" fmla="*/ 3 h 250"/>
                <a:gd name="T38" fmla="*/ 0 w 335"/>
                <a:gd name="T39" fmla="*/ 2 h 250"/>
                <a:gd name="T40" fmla="*/ 0 w 335"/>
                <a:gd name="T41" fmla="*/ 2 h 250"/>
                <a:gd name="T42" fmla="*/ 0 w 335"/>
                <a:gd name="T43" fmla="*/ 2 h 250"/>
                <a:gd name="T44" fmla="*/ 0 w 335"/>
                <a:gd name="T45" fmla="*/ 1 h 250"/>
                <a:gd name="T46" fmla="*/ 0 w 335"/>
                <a:gd name="T47" fmla="*/ 1 h 250"/>
                <a:gd name="T48" fmla="*/ 0 w 335"/>
                <a:gd name="T49" fmla="*/ 1 h 250"/>
                <a:gd name="T50" fmla="*/ 0 w 335"/>
                <a:gd name="T51" fmla="*/ 1 h 250"/>
                <a:gd name="T52" fmla="*/ 0 w 335"/>
                <a:gd name="T53" fmla="*/ 1 h 250"/>
                <a:gd name="T54" fmla="*/ 0 w 335"/>
                <a:gd name="T55" fmla="*/ 1 h 250"/>
                <a:gd name="T56" fmla="*/ 0 w 335"/>
                <a:gd name="T57" fmla="*/ 0 h 250"/>
                <a:gd name="T58" fmla="*/ 1 w 335"/>
                <a:gd name="T59" fmla="*/ 0 h 250"/>
                <a:gd name="T60" fmla="*/ 1 w 335"/>
                <a:gd name="T61" fmla="*/ 0 h 250"/>
                <a:gd name="T62" fmla="*/ 1 w 335"/>
                <a:gd name="T63" fmla="*/ 1 h 250"/>
                <a:gd name="T64" fmla="*/ 2 w 335"/>
                <a:gd name="T65" fmla="*/ 1 h 250"/>
                <a:gd name="T66" fmla="*/ 2 w 335"/>
                <a:gd name="T67" fmla="*/ 1 h 250"/>
                <a:gd name="T68" fmla="*/ 2 w 335"/>
                <a:gd name="T69" fmla="*/ 1 h 250"/>
                <a:gd name="T70" fmla="*/ 2 w 335"/>
                <a:gd name="T71" fmla="*/ 1 h 250"/>
                <a:gd name="T72" fmla="*/ 2 w 335"/>
                <a:gd name="T73" fmla="*/ 1 h 250"/>
                <a:gd name="T74" fmla="*/ 2 w 335"/>
                <a:gd name="T75" fmla="*/ 2 h 250"/>
                <a:gd name="T76" fmla="*/ 2 w 335"/>
                <a:gd name="T77" fmla="*/ 2 h 250"/>
                <a:gd name="T78" fmla="*/ 2 w 335"/>
                <a:gd name="T79" fmla="*/ 2 h 250"/>
                <a:gd name="T80" fmla="*/ 2 w 335"/>
                <a:gd name="T81" fmla="*/ 1 h 250"/>
                <a:gd name="T82" fmla="*/ 3 w 335"/>
                <a:gd name="T83" fmla="*/ 1 h 250"/>
                <a:gd name="T84" fmla="*/ 3 w 335"/>
                <a:gd name="T85" fmla="*/ 1 h 250"/>
                <a:gd name="T86" fmla="*/ 3 w 335"/>
                <a:gd name="T87" fmla="*/ 1 h 250"/>
                <a:gd name="T88" fmla="*/ 3 w 335"/>
                <a:gd name="T89" fmla="*/ 0 h 250"/>
                <a:gd name="T90" fmla="*/ 3 w 335"/>
                <a:gd name="T91" fmla="*/ 0 h 250"/>
                <a:gd name="T92" fmla="*/ 3 w 335"/>
                <a:gd name="T93" fmla="*/ 0 h 250"/>
                <a:gd name="T94" fmla="*/ 3 w 335"/>
                <a:gd name="T95" fmla="*/ 0 h 250"/>
                <a:gd name="T96" fmla="*/ 3 w 335"/>
                <a:gd name="T97" fmla="*/ 0 h 250"/>
                <a:gd name="T98" fmla="*/ 3 w 335"/>
                <a:gd name="T99" fmla="*/ 0 h 250"/>
                <a:gd name="T100" fmla="*/ 3 w 335"/>
                <a:gd name="T101" fmla="*/ 0 h 250"/>
                <a:gd name="T102" fmla="*/ 3 w 335"/>
                <a:gd name="T103" fmla="*/ 0 h 250"/>
                <a:gd name="T104" fmla="*/ 4 w 335"/>
                <a:gd name="T105" fmla="*/ 0 h 250"/>
                <a:gd name="T106" fmla="*/ 4 w 335"/>
                <a:gd name="T107" fmla="*/ 0 h 250"/>
                <a:gd name="T108" fmla="*/ 4 w 335"/>
                <a:gd name="T109" fmla="*/ 0 h 250"/>
                <a:gd name="T110" fmla="*/ 4 w 335"/>
                <a:gd name="T111" fmla="*/ 0 h 250"/>
                <a:gd name="T112" fmla="*/ 4 w 335"/>
                <a:gd name="T113" fmla="*/ 1 h 250"/>
                <a:gd name="T114" fmla="*/ 4 w 335"/>
                <a:gd name="T115" fmla="*/ 1 h 250"/>
                <a:gd name="T116" fmla="*/ 4 w 335"/>
                <a:gd name="T117" fmla="*/ 1 h 250"/>
                <a:gd name="T118" fmla="*/ 4 w 335"/>
                <a:gd name="T119" fmla="*/ 1 h 2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335"/>
                <a:gd name="T181" fmla="*/ 0 h 250"/>
                <a:gd name="T182" fmla="*/ 335 w 335"/>
                <a:gd name="T183" fmla="*/ 250 h 2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335" h="250">
                  <a:moveTo>
                    <a:pt x="294" y="111"/>
                  </a:moveTo>
                  <a:lnTo>
                    <a:pt x="281" y="123"/>
                  </a:lnTo>
                  <a:lnTo>
                    <a:pt x="274" y="143"/>
                  </a:lnTo>
                  <a:lnTo>
                    <a:pt x="268" y="155"/>
                  </a:lnTo>
                  <a:lnTo>
                    <a:pt x="254" y="187"/>
                  </a:lnTo>
                  <a:lnTo>
                    <a:pt x="242" y="206"/>
                  </a:lnTo>
                  <a:lnTo>
                    <a:pt x="225" y="223"/>
                  </a:lnTo>
                  <a:lnTo>
                    <a:pt x="197" y="239"/>
                  </a:lnTo>
                  <a:lnTo>
                    <a:pt x="178" y="247"/>
                  </a:lnTo>
                  <a:lnTo>
                    <a:pt x="165" y="250"/>
                  </a:lnTo>
                  <a:lnTo>
                    <a:pt x="146" y="244"/>
                  </a:lnTo>
                  <a:lnTo>
                    <a:pt x="126" y="234"/>
                  </a:lnTo>
                  <a:lnTo>
                    <a:pt x="93" y="210"/>
                  </a:lnTo>
                  <a:lnTo>
                    <a:pt x="73" y="187"/>
                  </a:lnTo>
                  <a:lnTo>
                    <a:pt x="50" y="144"/>
                  </a:lnTo>
                  <a:lnTo>
                    <a:pt x="73" y="189"/>
                  </a:lnTo>
                  <a:lnTo>
                    <a:pt x="59" y="206"/>
                  </a:lnTo>
                  <a:lnTo>
                    <a:pt x="49" y="220"/>
                  </a:lnTo>
                  <a:lnTo>
                    <a:pt x="30" y="206"/>
                  </a:lnTo>
                  <a:lnTo>
                    <a:pt x="16" y="187"/>
                  </a:lnTo>
                  <a:lnTo>
                    <a:pt x="5" y="155"/>
                  </a:lnTo>
                  <a:lnTo>
                    <a:pt x="1" y="123"/>
                  </a:lnTo>
                  <a:lnTo>
                    <a:pt x="0" y="103"/>
                  </a:lnTo>
                  <a:lnTo>
                    <a:pt x="1" y="82"/>
                  </a:lnTo>
                  <a:lnTo>
                    <a:pt x="9" y="53"/>
                  </a:lnTo>
                  <a:lnTo>
                    <a:pt x="10" y="51"/>
                  </a:lnTo>
                  <a:lnTo>
                    <a:pt x="14" y="44"/>
                  </a:lnTo>
                  <a:lnTo>
                    <a:pt x="20" y="42"/>
                  </a:lnTo>
                  <a:lnTo>
                    <a:pt x="36" y="36"/>
                  </a:lnTo>
                  <a:lnTo>
                    <a:pt x="60" y="33"/>
                  </a:lnTo>
                  <a:lnTo>
                    <a:pt x="85" y="37"/>
                  </a:lnTo>
                  <a:lnTo>
                    <a:pt x="113" y="53"/>
                  </a:lnTo>
                  <a:lnTo>
                    <a:pt x="123" y="64"/>
                  </a:lnTo>
                  <a:lnTo>
                    <a:pt x="131" y="77"/>
                  </a:lnTo>
                  <a:lnTo>
                    <a:pt x="135" y="90"/>
                  </a:lnTo>
                  <a:lnTo>
                    <a:pt x="137" y="112"/>
                  </a:lnTo>
                  <a:lnTo>
                    <a:pt x="135" y="119"/>
                  </a:lnTo>
                  <a:lnTo>
                    <a:pt x="155" y="134"/>
                  </a:lnTo>
                  <a:lnTo>
                    <a:pt x="166" y="144"/>
                  </a:lnTo>
                  <a:lnTo>
                    <a:pt x="178" y="125"/>
                  </a:lnTo>
                  <a:lnTo>
                    <a:pt x="191" y="114"/>
                  </a:lnTo>
                  <a:lnTo>
                    <a:pt x="212" y="102"/>
                  </a:lnTo>
                  <a:lnTo>
                    <a:pt x="218" y="69"/>
                  </a:lnTo>
                  <a:lnTo>
                    <a:pt x="224" y="48"/>
                  </a:lnTo>
                  <a:lnTo>
                    <a:pt x="228" y="37"/>
                  </a:lnTo>
                  <a:lnTo>
                    <a:pt x="230" y="31"/>
                  </a:lnTo>
                  <a:lnTo>
                    <a:pt x="234" y="26"/>
                  </a:lnTo>
                  <a:lnTo>
                    <a:pt x="237" y="22"/>
                  </a:lnTo>
                  <a:lnTo>
                    <a:pt x="244" y="16"/>
                  </a:lnTo>
                  <a:lnTo>
                    <a:pt x="260" y="6"/>
                  </a:lnTo>
                  <a:lnTo>
                    <a:pt x="270" y="2"/>
                  </a:lnTo>
                  <a:lnTo>
                    <a:pt x="281" y="0"/>
                  </a:lnTo>
                  <a:lnTo>
                    <a:pt x="296" y="2"/>
                  </a:lnTo>
                  <a:lnTo>
                    <a:pt x="313" y="7"/>
                  </a:lnTo>
                  <a:lnTo>
                    <a:pt x="324" y="20"/>
                  </a:lnTo>
                  <a:lnTo>
                    <a:pt x="334" y="37"/>
                  </a:lnTo>
                  <a:lnTo>
                    <a:pt x="335" y="59"/>
                  </a:lnTo>
                  <a:lnTo>
                    <a:pt x="328" y="78"/>
                  </a:lnTo>
                  <a:lnTo>
                    <a:pt x="308" y="103"/>
                  </a:lnTo>
                  <a:lnTo>
                    <a:pt x="294" y="111"/>
                  </a:lnTo>
                  <a:close/>
                </a:path>
              </a:pathLst>
            </a:custGeom>
            <a:solidFill>
              <a:srgbClr val="FF8080"/>
            </a:solidFill>
            <a:ln w="0">
              <a:solidFill>
                <a:srgbClr val="000000"/>
              </a:solidFill>
              <a:round/>
              <a:headEnd/>
              <a:tailEnd/>
            </a:ln>
          </p:spPr>
          <p:txBody>
            <a:bodyPr/>
            <a:lstStyle/>
            <a:p>
              <a:pPr eaLnBrk="0" hangingPunct="0"/>
              <a:endParaRPr lang="it-IT"/>
            </a:p>
          </p:txBody>
        </p:sp>
        <p:sp>
          <p:nvSpPr>
            <p:cNvPr id="82999" name="Freeform 655"/>
            <p:cNvSpPr>
              <a:spLocks/>
            </p:cNvSpPr>
            <p:nvPr/>
          </p:nvSpPr>
          <p:spPr bwMode="auto">
            <a:xfrm>
              <a:off x="2930" y="3012"/>
              <a:ext cx="113" cy="119"/>
            </a:xfrm>
            <a:custGeom>
              <a:avLst/>
              <a:gdLst>
                <a:gd name="T0" fmla="*/ 2 w 339"/>
                <a:gd name="T1" fmla="*/ 4 h 357"/>
                <a:gd name="T2" fmla="*/ 2 w 339"/>
                <a:gd name="T3" fmla="*/ 4 h 357"/>
                <a:gd name="T4" fmla="*/ 3 w 339"/>
                <a:gd name="T5" fmla="*/ 4 h 357"/>
                <a:gd name="T6" fmla="*/ 4 w 339"/>
                <a:gd name="T7" fmla="*/ 3 h 357"/>
                <a:gd name="T8" fmla="*/ 4 w 339"/>
                <a:gd name="T9" fmla="*/ 3 h 357"/>
                <a:gd name="T10" fmla="*/ 4 w 339"/>
                <a:gd name="T11" fmla="*/ 3 h 357"/>
                <a:gd name="T12" fmla="*/ 4 w 339"/>
                <a:gd name="T13" fmla="*/ 3 h 357"/>
                <a:gd name="T14" fmla="*/ 3 w 339"/>
                <a:gd name="T15" fmla="*/ 2 h 357"/>
                <a:gd name="T16" fmla="*/ 3 w 339"/>
                <a:gd name="T17" fmla="*/ 2 h 357"/>
                <a:gd name="T18" fmla="*/ 3 w 339"/>
                <a:gd name="T19" fmla="*/ 2 h 357"/>
                <a:gd name="T20" fmla="*/ 3 w 339"/>
                <a:gd name="T21" fmla="*/ 1 h 357"/>
                <a:gd name="T22" fmla="*/ 3 w 339"/>
                <a:gd name="T23" fmla="*/ 1 h 357"/>
                <a:gd name="T24" fmla="*/ 4 w 339"/>
                <a:gd name="T25" fmla="*/ 1 h 357"/>
                <a:gd name="T26" fmla="*/ 3 w 339"/>
                <a:gd name="T27" fmla="*/ 0 h 357"/>
                <a:gd name="T28" fmla="*/ 3 w 339"/>
                <a:gd name="T29" fmla="*/ 0 h 357"/>
                <a:gd name="T30" fmla="*/ 3 w 339"/>
                <a:gd name="T31" fmla="*/ 0 h 357"/>
                <a:gd name="T32" fmla="*/ 3 w 339"/>
                <a:gd name="T33" fmla="*/ 0 h 357"/>
                <a:gd name="T34" fmla="*/ 3 w 339"/>
                <a:gd name="T35" fmla="*/ 0 h 357"/>
                <a:gd name="T36" fmla="*/ 3 w 339"/>
                <a:gd name="T37" fmla="*/ 1 h 357"/>
                <a:gd name="T38" fmla="*/ 3 w 339"/>
                <a:gd name="T39" fmla="*/ 1 h 357"/>
                <a:gd name="T40" fmla="*/ 2 w 339"/>
                <a:gd name="T41" fmla="*/ 1 h 357"/>
                <a:gd name="T42" fmla="*/ 2 w 339"/>
                <a:gd name="T43" fmla="*/ 2 h 357"/>
                <a:gd name="T44" fmla="*/ 2 w 339"/>
                <a:gd name="T45" fmla="*/ 2 h 357"/>
                <a:gd name="T46" fmla="*/ 2 w 339"/>
                <a:gd name="T47" fmla="*/ 2 h 357"/>
                <a:gd name="T48" fmla="*/ 1 w 339"/>
                <a:gd name="T49" fmla="*/ 2 h 357"/>
                <a:gd name="T50" fmla="*/ 1 w 339"/>
                <a:gd name="T51" fmla="*/ 1 h 357"/>
                <a:gd name="T52" fmla="*/ 0 w 339"/>
                <a:gd name="T53" fmla="*/ 1 h 357"/>
                <a:gd name="T54" fmla="*/ 0 w 339"/>
                <a:gd name="T55" fmla="*/ 0 h 357"/>
                <a:gd name="T56" fmla="*/ 0 w 339"/>
                <a:gd name="T57" fmla="*/ 1 h 357"/>
                <a:gd name="T58" fmla="*/ 0 w 339"/>
                <a:gd name="T59" fmla="*/ 1 h 357"/>
                <a:gd name="T60" fmla="*/ 0 w 339"/>
                <a:gd name="T61" fmla="*/ 1 h 357"/>
                <a:gd name="T62" fmla="*/ 0 w 339"/>
                <a:gd name="T63" fmla="*/ 1 h 357"/>
                <a:gd name="T64" fmla="*/ 0 w 339"/>
                <a:gd name="T65" fmla="*/ 2 h 357"/>
                <a:gd name="T66" fmla="*/ 0 w 339"/>
                <a:gd name="T67" fmla="*/ 2 h 357"/>
                <a:gd name="T68" fmla="*/ 0 w 339"/>
                <a:gd name="T69" fmla="*/ 3 h 357"/>
                <a:gd name="T70" fmla="*/ 0 w 339"/>
                <a:gd name="T71" fmla="*/ 3 h 357"/>
                <a:gd name="T72" fmla="*/ 0 w 339"/>
                <a:gd name="T73" fmla="*/ 3 h 357"/>
                <a:gd name="T74" fmla="*/ 1 w 339"/>
                <a:gd name="T75" fmla="*/ 4 h 357"/>
                <a:gd name="T76" fmla="*/ 1 w 339"/>
                <a:gd name="T77" fmla="*/ 4 h 357"/>
                <a:gd name="T78" fmla="*/ 1 w 339"/>
                <a:gd name="T79" fmla="*/ 4 h 357"/>
                <a:gd name="T80" fmla="*/ 1 w 339"/>
                <a:gd name="T81" fmla="*/ 4 h 357"/>
                <a:gd name="T82" fmla="*/ 1 w 339"/>
                <a:gd name="T83" fmla="*/ 4 h 357"/>
                <a:gd name="T84" fmla="*/ 2 w 339"/>
                <a:gd name="T85" fmla="*/ 4 h 357"/>
                <a:gd name="T86" fmla="*/ 2 w 339"/>
                <a:gd name="T87" fmla="*/ 4 h 35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39"/>
                <a:gd name="T133" fmla="*/ 0 h 357"/>
                <a:gd name="T134" fmla="*/ 339 w 339"/>
                <a:gd name="T135" fmla="*/ 357 h 35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39" h="357">
                  <a:moveTo>
                    <a:pt x="142" y="357"/>
                  </a:moveTo>
                  <a:lnTo>
                    <a:pt x="174" y="331"/>
                  </a:lnTo>
                  <a:lnTo>
                    <a:pt x="213" y="303"/>
                  </a:lnTo>
                  <a:lnTo>
                    <a:pt x="304" y="256"/>
                  </a:lnTo>
                  <a:lnTo>
                    <a:pt x="326" y="241"/>
                  </a:lnTo>
                  <a:lnTo>
                    <a:pt x="339" y="228"/>
                  </a:lnTo>
                  <a:lnTo>
                    <a:pt x="330" y="207"/>
                  </a:lnTo>
                  <a:lnTo>
                    <a:pt x="279" y="152"/>
                  </a:lnTo>
                  <a:lnTo>
                    <a:pt x="255" y="140"/>
                  </a:lnTo>
                  <a:lnTo>
                    <a:pt x="279" y="152"/>
                  </a:lnTo>
                  <a:lnTo>
                    <a:pt x="280" y="99"/>
                  </a:lnTo>
                  <a:lnTo>
                    <a:pt x="281" y="89"/>
                  </a:lnTo>
                  <a:lnTo>
                    <a:pt x="286" y="84"/>
                  </a:lnTo>
                  <a:lnTo>
                    <a:pt x="260" y="4"/>
                  </a:lnTo>
                  <a:lnTo>
                    <a:pt x="258" y="0"/>
                  </a:lnTo>
                  <a:lnTo>
                    <a:pt x="259" y="0"/>
                  </a:lnTo>
                  <a:lnTo>
                    <a:pt x="246" y="11"/>
                  </a:lnTo>
                  <a:lnTo>
                    <a:pt x="238" y="31"/>
                  </a:lnTo>
                  <a:lnTo>
                    <a:pt x="233" y="44"/>
                  </a:lnTo>
                  <a:lnTo>
                    <a:pt x="219" y="76"/>
                  </a:lnTo>
                  <a:lnTo>
                    <a:pt x="189" y="111"/>
                  </a:lnTo>
                  <a:lnTo>
                    <a:pt x="161" y="128"/>
                  </a:lnTo>
                  <a:lnTo>
                    <a:pt x="142" y="136"/>
                  </a:lnTo>
                  <a:lnTo>
                    <a:pt x="129" y="139"/>
                  </a:lnTo>
                  <a:lnTo>
                    <a:pt x="112" y="133"/>
                  </a:lnTo>
                  <a:lnTo>
                    <a:pt x="59" y="99"/>
                  </a:lnTo>
                  <a:lnTo>
                    <a:pt x="37" y="76"/>
                  </a:lnTo>
                  <a:lnTo>
                    <a:pt x="14" y="33"/>
                  </a:lnTo>
                  <a:lnTo>
                    <a:pt x="37" y="77"/>
                  </a:lnTo>
                  <a:lnTo>
                    <a:pt x="24" y="95"/>
                  </a:lnTo>
                  <a:lnTo>
                    <a:pt x="13" y="109"/>
                  </a:lnTo>
                  <a:lnTo>
                    <a:pt x="13" y="110"/>
                  </a:lnTo>
                  <a:lnTo>
                    <a:pt x="3" y="150"/>
                  </a:lnTo>
                  <a:lnTo>
                    <a:pt x="0" y="183"/>
                  </a:lnTo>
                  <a:lnTo>
                    <a:pt x="3" y="216"/>
                  </a:lnTo>
                  <a:lnTo>
                    <a:pt x="10" y="248"/>
                  </a:lnTo>
                  <a:lnTo>
                    <a:pt x="26" y="281"/>
                  </a:lnTo>
                  <a:lnTo>
                    <a:pt x="48" y="306"/>
                  </a:lnTo>
                  <a:lnTo>
                    <a:pt x="67" y="313"/>
                  </a:lnTo>
                  <a:lnTo>
                    <a:pt x="90" y="321"/>
                  </a:lnTo>
                  <a:lnTo>
                    <a:pt x="101" y="324"/>
                  </a:lnTo>
                  <a:lnTo>
                    <a:pt x="113" y="331"/>
                  </a:lnTo>
                  <a:lnTo>
                    <a:pt x="140" y="356"/>
                  </a:lnTo>
                  <a:lnTo>
                    <a:pt x="142" y="35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00" name="Freeform 656"/>
            <p:cNvSpPr>
              <a:spLocks/>
            </p:cNvSpPr>
            <p:nvPr/>
          </p:nvSpPr>
          <p:spPr bwMode="auto">
            <a:xfrm>
              <a:off x="2942" y="3114"/>
              <a:ext cx="63" cy="63"/>
            </a:xfrm>
            <a:custGeom>
              <a:avLst/>
              <a:gdLst>
                <a:gd name="T0" fmla="*/ 0 w 190"/>
                <a:gd name="T1" fmla="*/ 0 h 187"/>
                <a:gd name="T2" fmla="*/ 0 w 190"/>
                <a:gd name="T3" fmla="*/ 0 h 187"/>
                <a:gd name="T4" fmla="*/ 1 w 190"/>
                <a:gd name="T5" fmla="*/ 0 h 187"/>
                <a:gd name="T6" fmla="*/ 1 w 190"/>
                <a:gd name="T7" fmla="*/ 0 h 187"/>
                <a:gd name="T8" fmla="*/ 1 w 190"/>
                <a:gd name="T9" fmla="*/ 0 h 187"/>
                <a:gd name="T10" fmla="*/ 1 w 190"/>
                <a:gd name="T11" fmla="*/ 1 h 187"/>
                <a:gd name="T12" fmla="*/ 1 w 190"/>
                <a:gd name="T13" fmla="*/ 1 h 187"/>
                <a:gd name="T14" fmla="*/ 1 w 190"/>
                <a:gd name="T15" fmla="*/ 1 h 187"/>
                <a:gd name="T16" fmla="*/ 1 w 190"/>
                <a:gd name="T17" fmla="*/ 1 h 187"/>
                <a:gd name="T18" fmla="*/ 2 w 190"/>
                <a:gd name="T19" fmla="*/ 1 h 187"/>
                <a:gd name="T20" fmla="*/ 2 w 190"/>
                <a:gd name="T21" fmla="*/ 1 h 187"/>
                <a:gd name="T22" fmla="*/ 2 w 190"/>
                <a:gd name="T23" fmla="*/ 1 h 187"/>
                <a:gd name="T24" fmla="*/ 2 w 190"/>
                <a:gd name="T25" fmla="*/ 1 h 187"/>
                <a:gd name="T26" fmla="*/ 2 w 190"/>
                <a:gd name="T27" fmla="*/ 2 h 187"/>
                <a:gd name="T28" fmla="*/ 2 w 190"/>
                <a:gd name="T29" fmla="*/ 2 h 187"/>
                <a:gd name="T30" fmla="*/ 2 w 190"/>
                <a:gd name="T31" fmla="*/ 2 h 187"/>
                <a:gd name="T32" fmla="*/ 2 w 190"/>
                <a:gd name="T33" fmla="*/ 2 h 187"/>
                <a:gd name="T34" fmla="*/ 2 w 190"/>
                <a:gd name="T35" fmla="*/ 2 h 187"/>
                <a:gd name="T36" fmla="*/ 1 w 190"/>
                <a:gd name="T37" fmla="*/ 2 h 187"/>
                <a:gd name="T38" fmla="*/ 1 w 190"/>
                <a:gd name="T39" fmla="*/ 2 h 187"/>
                <a:gd name="T40" fmla="*/ 1 w 190"/>
                <a:gd name="T41" fmla="*/ 2 h 187"/>
                <a:gd name="T42" fmla="*/ 1 w 190"/>
                <a:gd name="T43" fmla="*/ 2 h 187"/>
                <a:gd name="T44" fmla="*/ 0 w 190"/>
                <a:gd name="T45" fmla="*/ 1 h 187"/>
                <a:gd name="T46" fmla="*/ 0 w 190"/>
                <a:gd name="T47" fmla="*/ 1 h 187"/>
                <a:gd name="T48" fmla="*/ 0 w 190"/>
                <a:gd name="T49" fmla="*/ 1 h 187"/>
                <a:gd name="T50" fmla="*/ 0 w 190"/>
                <a:gd name="T51" fmla="*/ 0 h 187"/>
                <a:gd name="T52" fmla="*/ 0 w 190"/>
                <a:gd name="T53" fmla="*/ 0 h 187"/>
                <a:gd name="T54" fmla="*/ 0 w 190"/>
                <a:gd name="T55" fmla="*/ 0 h 187"/>
                <a:gd name="T56" fmla="*/ 0 w 190"/>
                <a:gd name="T57" fmla="*/ 0 h 187"/>
                <a:gd name="T58" fmla="*/ 0 w 190"/>
                <a:gd name="T59" fmla="*/ 0 h 187"/>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90"/>
                <a:gd name="T91" fmla="*/ 0 h 187"/>
                <a:gd name="T92" fmla="*/ 190 w 190"/>
                <a:gd name="T93" fmla="*/ 187 h 187"/>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90" h="187">
                  <a:moveTo>
                    <a:pt x="12" y="0"/>
                  </a:moveTo>
                  <a:lnTo>
                    <a:pt x="31" y="8"/>
                  </a:lnTo>
                  <a:lnTo>
                    <a:pt x="54" y="15"/>
                  </a:lnTo>
                  <a:lnTo>
                    <a:pt x="65" y="18"/>
                  </a:lnTo>
                  <a:lnTo>
                    <a:pt x="77" y="25"/>
                  </a:lnTo>
                  <a:lnTo>
                    <a:pt x="104" y="50"/>
                  </a:lnTo>
                  <a:lnTo>
                    <a:pt x="106" y="51"/>
                  </a:lnTo>
                  <a:lnTo>
                    <a:pt x="106" y="50"/>
                  </a:lnTo>
                  <a:lnTo>
                    <a:pt x="115" y="61"/>
                  </a:lnTo>
                  <a:lnTo>
                    <a:pt x="137" y="81"/>
                  </a:lnTo>
                  <a:lnTo>
                    <a:pt x="151" y="86"/>
                  </a:lnTo>
                  <a:lnTo>
                    <a:pt x="184" y="84"/>
                  </a:lnTo>
                  <a:lnTo>
                    <a:pt x="184" y="116"/>
                  </a:lnTo>
                  <a:lnTo>
                    <a:pt x="186" y="149"/>
                  </a:lnTo>
                  <a:lnTo>
                    <a:pt x="186" y="150"/>
                  </a:lnTo>
                  <a:lnTo>
                    <a:pt x="190" y="186"/>
                  </a:lnTo>
                  <a:lnTo>
                    <a:pt x="190" y="187"/>
                  </a:lnTo>
                  <a:lnTo>
                    <a:pt x="142" y="180"/>
                  </a:lnTo>
                  <a:lnTo>
                    <a:pt x="105" y="173"/>
                  </a:lnTo>
                  <a:lnTo>
                    <a:pt x="84" y="167"/>
                  </a:lnTo>
                  <a:lnTo>
                    <a:pt x="69" y="156"/>
                  </a:lnTo>
                  <a:lnTo>
                    <a:pt x="60" y="146"/>
                  </a:lnTo>
                  <a:lnTo>
                    <a:pt x="36" y="103"/>
                  </a:lnTo>
                  <a:lnTo>
                    <a:pt x="24" y="69"/>
                  </a:lnTo>
                  <a:lnTo>
                    <a:pt x="12" y="54"/>
                  </a:lnTo>
                  <a:lnTo>
                    <a:pt x="3" y="27"/>
                  </a:lnTo>
                  <a:lnTo>
                    <a:pt x="0" y="11"/>
                  </a:lnTo>
                  <a:lnTo>
                    <a:pt x="3" y="1"/>
                  </a:lnTo>
                  <a:lnTo>
                    <a:pt x="7" y="0"/>
                  </a:lnTo>
                  <a:lnTo>
                    <a:pt x="12"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01" name="Freeform 657"/>
            <p:cNvSpPr>
              <a:spLocks/>
            </p:cNvSpPr>
            <p:nvPr/>
          </p:nvSpPr>
          <p:spPr bwMode="auto">
            <a:xfrm>
              <a:off x="4730" y="3475"/>
              <a:ext cx="46" cy="75"/>
            </a:xfrm>
            <a:custGeom>
              <a:avLst/>
              <a:gdLst>
                <a:gd name="T0" fmla="*/ 0 w 137"/>
                <a:gd name="T1" fmla="*/ 0 h 224"/>
                <a:gd name="T2" fmla="*/ 0 w 137"/>
                <a:gd name="T3" fmla="*/ 0 h 224"/>
                <a:gd name="T4" fmla="*/ 1 w 137"/>
                <a:gd name="T5" fmla="*/ 0 h 224"/>
                <a:gd name="T6" fmla="*/ 1 w 137"/>
                <a:gd name="T7" fmla="*/ 0 h 224"/>
                <a:gd name="T8" fmla="*/ 1 w 137"/>
                <a:gd name="T9" fmla="*/ 1 h 224"/>
                <a:gd name="T10" fmla="*/ 1 w 137"/>
                <a:gd name="T11" fmla="*/ 1 h 224"/>
                <a:gd name="T12" fmla="*/ 2 w 137"/>
                <a:gd name="T13" fmla="*/ 1 h 224"/>
                <a:gd name="T14" fmla="*/ 2 w 137"/>
                <a:gd name="T15" fmla="*/ 1 h 224"/>
                <a:gd name="T16" fmla="*/ 2 w 137"/>
                <a:gd name="T17" fmla="*/ 1 h 224"/>
                <a:gd name="T18" fmla="*/ 2 w 137"/>
                <a:gd name="T19" fmla="*/ 2 h 224"/>
                <a:gd name="T20" fmla="*/ 2 w 137"/>
                <a:gd name="T21" fmla="*/ 2 h 224"/>
                <a:gd name="T22" fmla="*/ 2 w 137"/>
                <a:gd name="T23" fmla="*/ 2 h 224"/>
                <a:gd name="T24" fmla="*/ 2 w 137"/>
                <a:gd name="T25" fmla="*/ 2 h 224"/>
                <a:gd name="T26" fmla="*/ 1 w 137"/>
                <a:gd name="T27" fmla="*/ 2 h 224"/>
                <a:gd name="T28" fmla="*/ 1 w 137"/>
                <a:gd name="T29" fmla="*/ 3 h 224"/>
                <a:gd name="T30" fmla="*/ 1 w 137"/>
                <a:gd name="T31" fmla="*/ 3 h 224"/>
                <a:gd name="T32" fmla="*/ 1 w 137"/>
                <a:gd name="T33" fmla="*/ 3 h 224"/>
                <a:gd name="T34" fmla="*/ 1 w 137"/>
                <a:gd name="T35" fmla="*/ 3 h 224"/>
                <a:gd name="T36" fmla="*/ 1 w 137"/>
                <a:gd name="T37" fmla="*/ 3 h 224"/>
                <a:gd name="T38" fmla="*/ 1 w 137"/>
                <a:gd name="T39" fmla="*/ 3 h 224"/>
                <a:gd name="T40" fmla="*/ 1 w 137"/>
                <a:gd name="T41" fmla="*/ 2 h 224"/>
                <a:gd name="T42" fmla="*/ 1 w 137"/>
                <a:gd name="T43" fmla="*/ 2 h 224"/>
                <a:gd name="T44" fmla="*/ 1 w 137"/>
                <a:gd name="T45" fmla="*/ 2 h 224"/>
                <a:gd name="T46" fmla="*/ 1 w 137"/>
                <a:gd name="T47" fmla="*/ 2 h 224"/>
                <a:gd name="T48" fmla="*/ 1 w 137"/>
                <a:gd name="T49" fmla="*/ 2 h 224"/>
                <a:gd name="T50" fmla="*/ 1 w 137"/>
                <a:gd name="T51" fmla="*/ 2 h 224"/>
                <a:gd name="T52" fmla="*/ 1 w 137"/>
                <a:gd name="T53" fmla="*/ 2 h 224"/>
                <a:gd name="T54" fmla="*/ 0 w 137"/>
                <a:gd name="T55" fmla="*/ 2 h 224"/>
                <a:gd name="T56" fmla="*/ 0 w 137"/>
                <a:gd name="T57" fmla="*/ 2 h 224"/>
                <a:gd name="T58" fmla="*/ 0 w 137"/>
                <a:gd name="T59" fmla="*/ 1 h 224"/>
                <a:gd name="T60" fmla="*/ 0 w 137"/>
                <a:gd name="T61" fmla="*/ 1 h 224"/>
                <a:gd name="T62" fmla="*/ 0 w 137"/>
                <a:gd name="T63" fmla="*/ 1 h 224"/>
                <a:gd name="T64" fmla="*/ 0 w 137"/>
                <a:gd name="T65" fmla="*/ 0 h 2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224"/>
                <a:gd name="T101" fmla="*/ 137 w 137"/>
                <a:gd name="T102" fmla="*/ 224 h 2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224">
                  <a:moveTo>
                    <a:pt x="0" y="32"/>
                  </a:moveTo>
                  <a:lnTo>
                    <a:pt x="9" y="27"/>
                  </a:lnTo>
                  <a:lnTo>
                    <a:pt x="60" y="0"/>
                  </a:lnTo>
                  <a:lnTo>
                    <a:pt x="77" y="26"/>
                  </a:lnTo>
                  <a:lnTo>
                    <a:pt x="98" y="49"/>
                  </a:lnTo>
                  <a:lnTo>
                    <a:pt x="113" y="67"/>
                  </a:lnTo>
                  <a:lnTo>
                    <a:pt x="123" y="82"/>
                  </a:lnTo>
                  <a:lnTo>
                    <a:pt x="128" y="96"/>
                  </a:lnTo>
                  <a:lnTo>
                    <a:pt x="132" y="106"/>
                  </a:lnTo>
                  <a:lnTo>
                    <a:pt x="137" y="129"/>
                  </a:lnTo>
                  <a:lnTo>
                    <a:pt x="134" y="149"/>
                  </a:lnTo>
                  <a:lnTo>
                    <a:pt x="131" y="169"/>
                  </a:lnTo>
                  <a:lnTo>
                    <a:pt x="124" y="187"/>
                  </a:lnTo>
                  <a:lnTo>
                    <a:pt x="113" y="201"/>
                  </a:lnTo>
                  <a:lnTo>
                    <a:pt x="105" y="211"/>
                  </a:lnTo>
                  <a:lnTo>
                    <a:pt x="86" y="221"/>
                  </a:lnTo>
                  <a:lnTo>
                    <a:pt x="71" y="224"/>
                  </a:lnTo>
                  <a:lnTo>
                    <a:pt x="54" y="222"/>
                  </a:lnTo>
                  <a:lnTo>
                    <a:pt x="48" y="217"/>
                  </a:lnTo>
                  <a:lnTo>
                    <a:pt x="42" y="204"/>
                  </a:lnTo>
                  <a:lnTo>
                    <a:pt x="46" y="194"/>
                  </a:lnTo>
                  <a:lnTo>
                    <a:pt x="53" y="182"/>
                  </a:lnTo>
                  <a:lnTo>
                    <a:pt x="55" y="177"/>
                  </a:lnTo>
                  <a:lnTo>
                    <a:pt x="54" y="172"/>
                  </a:lnTo>
                  <a:lnTo>
                    <a:pt x="52" y="169"/>
                  </a:lnTo>
                  <a:lnTo>
                    <a:pt x="51" y="162"/>
                  </a:lnTo>
                  <a:lnTo>
                    <a:pt x="48" y="156"/>
                  </a:lnTo>
                  <a:lnTo>
                    <a:pt x="32" y="139"/>
                  </a:lnTo>
                  <a:lnTo>
                    <a:pt x="25" y="127"/>
                  </a:lnTo>
                  <a:lnTo>
                    <a:pt x="20" y="111"/>
                  </a:lnTo>
                  <a:lnTo>
                    <a:pt x="14" y="70"/>
                  </a:lnTo>
                  <a:lnTo>
                    <a:pt x="9" y="49"/>
                  </a:lnTo>
                  <a:lnTo>
                    <a:pt x="0" y="3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02" name="Freeform 658"/>
            <p:cNvSpPr>
              <a:spLocks/>
            </p:cNvSpPr>
            <p:nvPr/>
          </p:nvSpPr>
          <p:spPr bwMode="auto">
            <a:xfrm>
              <a:off x="4562" y="3486"/>
              <a:ext cx="53" cy="72"/>
            </a:xfrm>
            <a:custGeom>
              <a:avLst/>
              <a:gdLst>
                <a:gd name="T0" fmla="*/ 0 w 158"/>
                <a:gd name="T1" fmla="*/ 0 h 216"/>
                <a:gd name="T2" fmla="*/ 1 w 158"/>
                <a:gd name="T3" fmla="*/ 0 h 216"/>
                <a:gd name="T4" fmla="*/ 1 w 158"/>
                <a:gd name="T5" fmla="*/ 1 h 216"/>
                <a:gd name="T6" fmla="*/ 2 w 158"/>
                <a:gd name="T7" fmla="*/ 1 h 216"/>
                <a:gd name="T8" fmla="*/ 2 w 158"/>
                <a:gd name="T9" fmla="*/ 1 h 216"/>
                <a:gd name="T10" fmla="*/ 2 w 158"/>
                <a:gd name="T11" fmla="*/ 1 h 216"/>
                <a:gd name="T12" fmla="*/ 2 w 158"/>
                <a:gd name="T13" fmla="*/ 1 h 216"/>
                <a:gd name="T14" fmla="*/ 2 w 158"/>
                <a:gd name="T15" fmla="*/ 1 h 216"/>
                <a:gd name="T16" fmla="*/ 2 w 158"/>
                <a:gd name="T17" fmla="*/ 2 h 216"/>
                <a:gd name="T18" fmla="*/ 2 w 158"/>
                <a:gd name="T19" fmla="*/ 2 h 216"/>
                <a:gd name="T20" fmla="*/ 2 w 158"/>
                <a:gd name="T21" fmla="*/ 2 h 216"/>
                <a:gd name="T22" fmla="*/ 2 w 158"/>
                <a:gd name="T23" fmla="*/ 2 h 216"/>
                <a:gd name="T24" fmla="*/ 2 w 158"/>
                <a:gd name="T25" fmla="*/ 2 h 216"/>
                <a:gd name="T26" fmla="*/ 2 w 158"/>
                <a:gd name="T27" fmla="*/ 2 h 216"/>
                <a:gd name="T28" fmla="*/ 2 w 158"/>
                <a:gd name="T29" fmla="*/ 3 h 216"/>
                <a:gd name="T30" fmla="*/ 1 w 158"/>
                <a:gd name="T31" fmla="*/ 3 h 216"/>
                <a:gd name="T32" fmla="*/ 1 w 158"/>
                <a:gd name="T33" fmla="*/ 3 h 216"/>
                <a:gd name="T34" fmla="*/ 1 w 158"/>
                <a:gd name="T35" fmla="*/ 3 h 216"/>
                <a:gd name="T36" fmla="*/ 1 w 158"/>
                <a:gd name="T37" fmla="*/ 2 h 216"/>
                <a:gd name="T38" fmla="*/ 0 w 158"/>
                <a:gd name="T39" fmla="*/ 2 h 216"/>
                <a:gd name="T40" fmla="*/ 0 w 158"/>
                <a:gd name="T41" fmla="*/ 2 h 216"/>
                <a:gd name="T42" fmla="*/ 0 w 158"/>
                <a:gd name="T43" fmla="*/ 2 h 216"/>
                <a:gd name="T44" fmla="*/ 0 w 158"/>
                <a:gd name="T45" fmla="*/ 1 h 216"/>
                <a:gd name="T46" fmla="*/ 0 w 158"/>
                <a:gd name="T47" fmla="*/ 1 h 216"/>
                <a:gd name="T48" fmla="*/ 0 w 158"/>
                <a:gd name="T49" fmla="*/ 0 h 21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8"/>
                <a:gd name="T76" fmla="*/ 0 h 216"/>
                <a:gd name="T77" fmla="*/ 158 w 158"/>
                <a:gd name="T78" fmla="*/ 216 h 21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8" h="216">
                  <a:moveTo>
                    <a:pt x="0" y="31"/>
                  </a:moveTo>
                  <a:lnTo>
                    <a:pt x="63" y="0"/>
                  </a:lnTo>
                  <a:lnTo>
                    <a:pt x="102" y="43"/>
                  </a:lnTo>
                  <a:lnTo>
                    <a:pt x="130" y="82"/>
                  </a:lnTo>
                  <a:lnTo>
                    <a:pt x="142" y="95"/>
                  </a:lnTo>
                  <a:lnTo>
                    <a:pt x="148" y="101"/>
                  </a:lnTo>
                  <a:lnTo>
                    <a:pt x="153" y="110"/>
                  </a:lnTo>
                  <a:lnTo>
                    <a:pt x="155" y="120"/>
                  </a:lnTo>
                  <a:lnTo>
                    <a:pt x="152" y="129"/>
                  </a:lnTo>
                  <a:lnTo>
                    <a:pt x="158" y="152"/>
                  </a:lnTo>
                  <a:lnTo>
                    <a:pt x="158" y="169"/>
                  </a:lnTo>
                  <a:lnTo>
                    <a:pt x="156" y="180"/>
                  </a:lnTo>
                  <a:lnTo>
                    <a:pt x="155" y="188"/>
                  </a:lnTo>
                  <a:lnTo>
                    <a:pt x="153" y="195"/>
                  </a:lnTo>
                  <a:lnTo>
                    <a:pt x="140" y="212"/>
                  </a:lnTo>
                  <a:lnTo>
                    <a:pt x="109" y="216"/>
                  </a:lnTo>
                  <a:lnTo>
                    <a:pt x="95" y="213"/>
                  </a:lnTo>
                  <a:lnTo>
                    <a:pt x="80" y="208"/>
                  </a:lnTo>
                  <a:lnTo>
                    <a:pt x="57" y="194"/>
                  </a:lnTo>
                  <a:lnTo>
                    <a:pt x="38" y="166"/>
                  </a:lnTo>
                  <a:lnTo>
                    <a:pt x="26" y="145"/>
                  </a:lnTo>
                  <a:lnTo>
                    <a:pt x="20" y="126"/>
                  </a:lnTo>
                  <a:lnTo>
                    <a:pt x="18" y="109"/>
                  </a:lnTo>
                  <a:lnTo>
                    <a:pt x="11" y="74"/>
                  </a:lnTo>
                  <a:lnTo>
                    <a:pt x="0" y="31"/>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03" name="Freeform 659"/>
            <p:cNvSpPr>
              <a:spLocks/>
            </p:cNvSpPr>
            <p:nvPr/>
          </p:nvSpPr>
          <p:spPr bwMode="auto">
            <a:xfrm>
              <a:off x="4665" y="3816"/>
              <a:ext cx="113" cy="53"/>
            </a:xfrm>
            <a:custGeom>
              <a:avLst/>
              <a:gdLst>
                <a:gd name="T0" fmla="*/ 0 w 340"/>
                <a:gd name="T1" fmla="*/ 0 h 159"/>
                <a:gd name="T2" fmla="*/ 2 w 340"/>
                <a:gd name="T3" fmla="*/ 0 h 159"/>
                <a:gd name="T4" fmla="*/ 2 w 340"/>
                <a:gd name="T5" fmla="*/ 0 h 159"/>
                <a:gd name="T6" fmla="*/ 3 w 340"/>
                <a:gd name="T7" fmla="*/ 1 h 159"/>
                <a:gd name="T8" fmla="*/ 3 w 340"/>
                <a:gd name="T9" fmla="*/ 1 h 159"/>
                <a:gd name="T10" fmla="*/ 3 w 340"/>
                <a:gd name="T11" fmla="*/ 1 h 159"/>
                <a:gd name="T12" fmla="*/ 4 w 340"/>
                <a:gd name="T13" fmla="*/ 1 h 159"/>
                <a:gd name="T14" fmla="*/ 4 w 340"/>
                <a:gd name="T15" fmla="*/ 1 h 159"/>
                <a:gd name="T16" fmla="*/ 4 w 340"/>
                <a:gd name="T17" fmla="*/ 1 h 159"/>
                <a:gd name="T18" fmla="*/ 4 w 340"/>
                <a:gd name="T19" fmla="*/ 2 h 159"/>
                <a:gd name="T20" fmla="*/ 4 w 340"/>
                <a:gd name="T21" fmla="*/ 2 h 159"/>
                <a:gd name="T22" fmla="*/ 4 w 340"/>
                <a:gd name="T23" fmla="*/ 2 h 159"/>
                <a:gd name="T24" fmla="*/ 3 w 340"/>
                <a:gd name="T25" fmla="*/ 2 h 159"/>
                <a:gd name="T26" fmla="*/ 3 w 340"/>
                <a:gd name="T27" fmla="*/ 2 h 159"/>
                <a:gd name="T28" fmla="*/ 2 w 340"/>
                <a:gd name="T29" fmla="*/ 2 h 159"/>
                <a:gd name="T30" fmla="*/ 1 w 340"/>
                <a:gd name="T31" fmla="*/ 2 h 159"/>
                <a:gd name="T32" fmla="*/ 0 w 340"/>
                <a:gd name="T33" fmla="*/ 2 h 159"/>
                <a:gd name="T34" fmla="*/ 0 w 340"/>
                <a:gd name="T35" fmla="*/ 2 h 159"/>
                <a:gd name="T36" fmla="*/ 0 w 340"/>
                <a:gd name="T37" fmla="*/ 1 h 159"/>
                <a:gd name="T38" fmla="*/ 0 w 340"/>
                <a:gd name="T39" fmla="*/ 1 h 159"/>
                <a:gd name="T40" fmla="*/ 0 w 340"/>
                <a:gd name="T41" fmla="*/ 1 h 159"/>
                <a:gd name="T42" fmla="*/ 0 w 340"/>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40"/>
                <a:gd name="T67" fmla="*/ 0 h 159"/>
                <a:gd name="T68" fmla="*/ 340 w 340"/>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40" h="159">
                  <a:moveTo>
                    <a:pt x="12" y="39"/>
                  </a:moveTo>
                  <a:lnTo>
                    <a:pt x="165" y="0"/>
                  </a:lnTo>
                  <a:lnTo>
                    <a:pt x="184" y="28"/>
                  </a:lnTo>
                  <a:lnTo>
                    <a:pt x="218" y="53"/>
                  </a:lnTo>
                  <a:lnTo>
                    <a:pt x="244" y="68"/>
                  </a:lnTo>
                  <a:lnTo>
                    <a:pt x="275" y="81"/>
                  </a:lnTo>
                  <a:lnTo>
                    <a:pt x="313" y="90"/>
                  </a:lnTo>
                  <a:lnTo>
                    <a:pt x="327" y="99"/>
                  </a:lnTo>
                  <a:lnTo>
                    <a:pt x="336" y="111"/>
                  </a:lnTo>
                  <a:lnTo>
                    <a:pt x="340" y="132"/>
                  </a:lnTo>
                  <a:lnTo>
                    <a:pt x="328" y="143"/>
                  </a:lnTo>
                  <a:lnTo>
                    <a:pt x="307" y="153"/>
                  </a:lnTo>
                  <a:lnTo>
                    <a:pt x="270" y="157"/>
                  </a:lnTo>
                  <a:lnTo>
                    <a:pt x="210" y="159"/>
                  </a:lnTo>
                  <a:lnTo>
                    <a:pt x="171" y="156"/>
                  </a:lnTo>
                  <a:lnTo>
                    <a:pt x="119" y="146"/>
                  </a:lnTo>
                  <a:lnTo>
                    <a:pt x="20" y="139"/>
                  </a:lnTo>
                  <a:lnTo>
                    <a:pt x="7" y="134"/>
                  </a:lnTo>
                  <a:lnTo>
                    <a:pt x="0" y="111"/>
                  </a:lnTo>
                  <a:lnTo>
                    <a:pt x="2" y="73"/>
                  </a:lnTo>
                  <a:lnTo>
                    <a:pt x="6" y="54"/>
                  </a:lnTo>
                  <a:lnTo>
                    <a:pt x="12" y="39"/>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04" name="Freeform 660"/>
            <p:cNvSpPr>
              <a:spLocks/>
            </p:cNvSpPr>
            <p:nvPr/>
          </p:nvSpPr>
          <p:spPr bwMode="auto">
            <a:xfrm>
              <a:off x="4563" y="3823"/>
              <a:ext cx="60" cy="63"/>
            </a:xfrm>
            <a:custGeom>
              <a:avLst/>
              <a:gdLst>
                <a:gd name="T0" fmla="*/ 0 w 180"/>
                <a:gd name="T1" fmla="*/ 0 h 187"/>
                <a:gd name="T2" fmla="*/ 0 w 180"/>
                <a:gd name="T3" fmla="*/ 1 h 187"/>
                <a:gd name="T4" fmla="*/ 0 w 180"/>
                <a:gd name="T5" fmla="*/ 2 h 187"/>
                <a:gd name="T6" fmla="*/ 0 w 180"/>
                <a:gd name="T7" fmla="*/ 2 h 187"/>
                <a:gd name="T8" fmla="*/ 0 w 180"/>
                <a:gd name="T9" fmla="*/ 2 h 187"/>
                <a:gd name="T10" fmla="*/ 0 w 180"/>
                <a:gd name="T11" fmla="*/ 2 h 187"/>
                <a:gd name="T12" fmla="*/ 1 w 180"/>
                <a:gd name="T13" fmla="*/ 2 h 187"/>
                <a:gd name="T14" fmla="*/ 2 w 180"/>
                <a:gd name="T15" fmla="*/ 2 h 187"/>
                <a:gd name="T16" fmla="*/ 2 w 180"/>
                <a:gd name="T17" fmla="*/ 2 h 187"/>
                <a:gd name="T18" fmla="*/ 2 w 180"/>
                <a:gd name="T19" fmla="*/ 2 h 187"/>
                <a:gd name="T20" fmla="*/ 2 w 180"/>
                <a:gd name="T21" fmla="*/ 2 h 187"/>
                <a:gd name="T22" fmla="*/ 2 w 180"/>
                <a:gd name="T23" fmla="*/ 2 h 187"/>
                <a:gd name="T24" fmla="*/ 2 w 180"/>
                <a:gd name="T25" fmla="*/ 1 h 187"/>
                <a:gd name="T26" fmla="*/ 2 w 180"/>
                <a:gd name="T27" fmla="*/ 1 h 187"/>
                <a:gd name="T28" fmla="*/ 2 w 180"/>
                <a:gd name="T29" fmla="*/ 1 h 187"/>
                <a:gd name="T30" fmla="*/ 2 w 180"/>
                <a:gd name="T31" fmla="*/ 0 h 187"/>
                <a:gd name="T32" fmla="*/ 0 w 180"/>
                <a:gd name="T33" fmla="*/ 0 h 18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0"/>
                <a:gd name="T52" fmla="*/ 0 h 187"/>
                <a:gd name="T53" fmla="*/ 180 w 180"/>
                <a:gd name="T54" fmla="*/ 187 h 18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0" h="187">
                  <a:moveTo>
                    <a:pt x="24" y="0"/>
                  </a:moveTo>
                  <a:lnTo>
                    <a:pt x="0" y="119"/>
                  </a:lnTo>
                  <a:lnTo>
                    <a:pt x="0" y="150"/>
                  </a:lnTo>
                  <a:lnTo>
                    <a:pt x="5" y="169"/>
                  </a:lnTo>
                  <a:lnTo>
                    <a:pt x="12" y="181"/>
                  </a:lnTo>
                  <a:lnTo>
                    <a:pt x="27" y="187"/>
                  </a:lnTo>
                  <a:lnTo>
                    <a:pt x="64" y="187"/>
                  </a:lnTo>
                  <a:lnTo>
                    <a:pt x="148" y="184"/>
                  </a:lnTo>
                  <a:lnTo>
                    <a:pt x="170" y="182"/>
                  </a:lnTo>
                  <a:lnTo>
                    <a:pt x="177" y="172"/>
                  </a:lnTo>
                  <a:lnTo>
                    <a:pt x="180" y="152"/>
                  </a:lnTo>
                  <a:lnTo>
                    <a:pt x="177" y="134"/>
                  </a:lnTo>
                  <a:lnTo>
                    <a:pt x="168" y="112"/>
                  </a:lnTo>
                  <a:lnTo>
                    <a:pt x="147" y="76"/>
                  </a:lnTo>
                  <a:lnTo>
                    <a:pt x="139" y="65"/>
                  </a:lnTo>
                  <a:lnTo>
                    <a:pt x="128" y="0"/>
                  </a:lnTo>
                  <a:lnTo>
                    <a:pt x="24"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05" name="Freeform 661"/>
            <p:cNvSpPr>
              <a:spLocks/>
            </p:cNvSpPr>
            <p:nvPr/>
          </p:nvSpPr>
          <p:spPr bwMode="auto">
            <a:xfrm>
              <a:off x="4592" y="3234"/>
              <a:ext cx="47" cy="49"/>
            </a:xfrm>
            <a:custGeom>
              <a:avLst/>
              <a:gdLst>
                <a:gd name="T0" fmla="*/ 2 w 142"/>
                <a:gd name="T1" fmla="*/ 1 h 147"/>
                <a:gd name="T2" fmla="*/ 2 w 142"/>
                <a:gd name="T3" fmla="*/ 1 h 147"/>
                <a:gd name="T4" fmla="*/ 2 w 142"/>
                <a:gd name="T5" fmla="*/ 1 h 147"/>
                <a:gd name="T6" fmla="*/ 2 w 142"/>
                <a:gd name="T7" fmla="*/ 1 h 147"/>
                <a:gd name="T8" fmla="*/ 2 w 142"/>
                <a:gd name="T9" fmla="*/ 1 h 147"/>
                <a:gd name="T10" fmla="*/ 1 w 142"/>
                <a:gd name="T11" fmla="*/ 2 h 147"/>
                <a:gd name="T12" fmla="*/ 1 w 142"/>
                <a:gd name="T13" fmla="*/ 2 h 147"/>
                <a:gd name="T14" fmla="*/ 1 w 142"/>
                <a:gd name="T15" fmla="*/ 2 h 147"/>
                <a:gd name="T16" fmla="*/ 1 w 142"/>
                <a:gd name="T17" fmla="*/ 2 h 147"/>
                <a:gd name="T18" fmla="*/ 1 w 142"/>
                <a:gd name="T19" fmla="*/ 2 h 147"/>
                <a:gd name="T20" fmla="*/ 1 w 142"/>
                <a:gd name="T21" fmla="*/ 2 h 147"/>
                <a:gd name="T22" fmla="*/ 1 w 142"/>
                <a:gd name="T23" fmla="*/ 2 h 147"/>
                <a:gd name="T24" fmla="*/ 1 w 142"/>
                <a:gd name="T25" fmla="*/ 2 h 147"/>
                <a:gd name="T26" fmla="*/ 0 w 142"/>
                <a:gd name="T27" fmla="*/ 2 h 147"/>
                <a:gd name="T28" fmla="*/ 0 w 142"/>
                <a:gd name="T29" fmla="*/ 1 h 147"/>
                <a:gd name="T30" fmla="*/ 0 w 142"/>
                <a:gd name="T31" fmla="*/ 1 h 147"/>
                <a:gd name="T32" fmla="*/ 0 w 142"/>
                <a:gd name="T33" fmla="*/ 1 h 147"/>
                <a:gd name="T34" fmla="*/ 0 w 142"/>
                <a:gd name="T35" fmla="*/ 1 h 147"/>
                <a:gd name="T36" fmla="*/ 0 w 142"/>
                <a:gd name="T37" fmla="*/ 1 h 147"/>
                <a:gd name="T38" fmla="*/ 0 w 142"/>
                <a:gd name="T39" fmla="*/ 0 h 147"/>
                <a:gd name="T40" fmla="*/ 0 w 142"/>
                <a:gd name="T41" fmla="*/ 0 h 147"/>
                <a:gd name="T42" fmla="*/ 0 w 142"/>
                <a:gd name="T43" fmla="*/ 0 h 147"/>
                <a:gd name="T44" fmla="*/ 0 w 142"/>
                <a:gd name="T45" fmla="*/ 0 h 147"/>
                <a:gd name="T46" fmla="*/ 0 w 142"/>
                <a:gd name="T47" fmla="*/ 0 h 147"/>
                <a:gd name="T48" fmla="*/ 0 w 142"/>
                <a:gd name="T49" fmla="*/ 0 h 147"/>
                <a:gd name="T50" fmla="*/ 1 w 142"/>
                <a:gd name="T51" fmla="*/ 0 h 147"/>
                <a:gd name="T52" fmla="*/ 1 w 142"/>
                <a:gd name="T53" fmla="*/ 0 h 147"/>
                <a:gd name="T54" fmla="*/ 1 w 142"/>
                <a:gd name="T55" fmla="*/ 0 h 147"/>
                <a:gd name="T56" fmla="*/ 1 w 142"/>
                <a:gd name="T57" fmla="*/ 1 h 147"/>
                <a:gd name="T58" fmla="*/ 1 w 142"/>
                <a:gd name="T59" fmla="*/ 1 h 147"/>
                <a:gd name="T60" fmla="*/ 1 w 142"/>
                <a:gd name="T61" fmla="*/ 1 h 147"/>
                <a:gd name="T62" fmla="*/ 1 w 142"/>
                <a:gd name="T63" fmla="*/ 1 h 147"/>
                <a:gd name="T64" fmla="*/ 1 w 142"/>
                <a:gd name="T65" fmla="*/ 1 h 147"/>
                <a:gd name="T66" fmla="*/ 1 w 142"/>
                <a:gd name="T67" fmla="*/ 1 h 147"/>
                <a:gd name="T68" fmla="*/ 2 w 142"/>
                <a:gd name="T69" fmla="*/ 1 h 1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2"/>
                <a:gd name="T106" fmla="*/ 0 h 147"/>
                <a:gd name="T107" fmla="*/ 142 w 142"/>
                <a:gd name="T108" fmla="*/ 147 h 14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2" h="147">
                  <a:moveTo>
                    <a:pt x="142" y="86"/>
                  </a:moveTo>
                  <a:lnTo>
                    <a:pt x="142" y="87"/>
                  </a:lnTo>
                  <a:lnTo>
                    <a:pt x="142" y="92"/>
                  </a:lnTo>
                  <a:lnTo>
                    <a:pt x="137" y="98"/>
                  </a:lnTo>
                  <a:lnTo>
                    <a:pt x="125" y="107"/>
                  </a:lnTo>
                  <a:lnTo>
                    <a:pt x="104" y="123"/>
                  </a:lnTo>
                  <a:lnTo>
                    <a:pt x="80" y="138"/>
                  </a:lnTo>
                  <a:lnTo>
                    <a:pt x="67" y="145"/>
                  </a:lnTo>
                  <a:lnTo>
                    <a:pt x="61" y="146"/>
                  </a:lnTo>
                  <a:lnTo>
                    <a:pt x="57" y="147"/>
                  </a:lnTo>
                  <a:lnTo>
                    <a:pt x="51" y="146"/>
                  </a:lnTo>
                  <a:lnTo>
                    <a:pt x="46" y="144"/>
                  </a:lnTo>
                  <a:lnTo>
                    <a:pt x="43" y="139"/>
                  </a:lnTo>
                  <a:lnTo>
                    <a:pt x="37" y="126"/>
                  </a:lnTo>
                  <a:lnTo>
                    <a:pt x="28" y="112"/>
                  </a:lnTo>
                  <a:lnTo>
                    <a:pt x="19" y="96"/>
                  </a:lnTo>
                  <a:lnTo>
                    <a:pt x="7" y="76"/>
                  </a:lnTo>
                  <a:lnTo>
                    <a:pt x="3" y="58"/>
                  </a:lnTo>
                  <a:lnTo>
                    <a:pt x="0" y="48"/>
                  </a:lnTo>
                  <a:lnTo>
                    <a:pt x="0" y="39"/>
                  </a:lnTo>
                  <a:lnTo>
                    <a:pt x="3" y="31"/>
                  </a:lnTo>
                  <a:lnTo>
                    <a:pt x="7" y="24"/>
                  </a:lnTo>
                  <a:lnTo>
                    <a:pt x="17" y="15"/>
                  </a:lnTo>
                  <a:lnTo>
                    <a:pt x="26" y="7"/>
                  </a:lnTo>
                  <a:lnTo>
                    <a:pt x="38" y="1"/>
                  </a:lnTo>
                  <a:lnTo>
                    <a:pt x="50" y="0"/>
                  </a:lnTo>
                  <a:lnTo>
                    <a:pt x="50" y="4"/>
                  </a:lnTo>
                  <a:lnTo>
                    <a:pt x="48" y="39"/>
                  </a:lnTo>
                  <a:lnTo>
                    <a:pt x="51" y="44"/>
                  </a:lnTo>
                  <a:lnTo>
                    <a:pt x="54" y="50"/>
                  </a:lnTo>
                  <a:lnTo>
                    <a:pt x="61" y="58"/>
                  </a:lnTo>
                  <a:lnTo>
                    <a:pt x="76" y="68"/>
                  </a:lnTo>
                  <a:lnTo>
                    <a:pt x="93" y="76"/>
                  </a:lnTo>
                  <a:lnTo>
                    <a:pt x="118" y="84"/>
                  </a:lnTo>
                  <a:lnTo>
                    <a:pt x="142" y="8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06" name="Freeform 662"/>
            <p:cNvSpPr>
              <a:spLocks/>
            </p:cNvSpPr>
            <p:nvPr/>
          </p:nvSpPr>
          <p:spPr bwMode="auto">
            <a:xfrm>
              <a:off x="4642" y="3239"/>
              <a:ext cx="35" cy="44"/>
            </a:xfrm>
            <a:custGeom>
              <a:avLst/>
              <a:gdLst>
                <a:gd name="T0" fmla="*/ 1 w 105"/>
                <a:gd name="T1" fmla="*/ 0 h 132"/>
                <a:gd name="T2" fmla="*/ 1 w 105"/>
                <a:gd name="T3" fmla="*/ 1 h 132"/>
                <a:gd name="T4" fmla="*/ 1 w 105"/>
                <a:gd name="T5" fmla="*/ 1 h 132"/>
                <a:gd name="T6" fmla="*/ 1 w 105"/>
                <a:gd name="T7" fmla="*/ 1 h 132"/>
                <a:gd name="T8" fmla="*/ 1 w 105"/>
                <a:gd name="T9" fmla="*/ 1 h 132"/>
                <a:gd name="T10" fmla="*/ 1 w 105"/>
                <a:gd name="T11" fmla="*/ 1 h 132"/>
                <a:gd name="T12" fmla="*/ 1 w 105"/>
                <a:gd name="T13" fmla="*/ 1 h 132"/>
                <a:gd name="T14" fmla="*/ 1 w 105"/>
                <a:gd name="T15" fmla="*/ 2 h 132"/>
                <a:gd name="T16" fmla="*/ 1 w 105"/>
                <a:gd name="T17" fmla="*/ 2 h 132"/>
                <a:gd name="T18" fmla="*/ 1 w 105"/>
                <a:gd name="T19" fmla="*/ 2 h 132"/>
                <a:gd name="T20" fmla="*/ 1 w 105"/>
                <a:gd name="T21" fmla="*/ 2 h 132"/>
                <a:gd name="T22" fmla="*/ 1 w 105"/>
                <a:gd name="T23" fmla="*/ 2 h 132"/>
                <a:gd name="T24" fmla="*/ 1 w 105"/>
                <a:gd name="T25" fmla="*/ 2 h 132"/>
                <a:gd name="T26" fmla="*/ 1 w 105"/>
                <a:gd name="T27" fmla="*/ 2 h 132"/>
                <a:gd name="T28" fmla="*/ 1 w 105"/>
                <a:gd name="T29" fmla="*/ 2 h 132"/>
                <a:gd name="T30" fmla="*/ 0 w 105"/>
                <a:gd name="T31" fmla="*/ 1 h 132"/>
                <a:gd name="T32" fmla="*/ 0 w 105"/>
                <a:gd name="T33" fmla="*/ 1 h 132"/>
                <a:gd name="T34" fmla="*/ 0 w 105"/>
                <a:gd name="T35" fmla="*/ 1 h 132"/>
                <a:gd name="T36" fmla="*/ 0 w 105"/>
                <a:gd name="T37" fmla="*/ 1 h 132"/>
                <a:gd name="T38" fmla="*/ 0 w 105"/>
                <a:gd name="T39" fmla="*/ 1 h 132"/>
                <a:gd name="T40" fmla="*/ 0 w 105"/>
                <a:gd name="T41" fmla="*/ 1 h 132"/>
                <a:gd name="T42" fmla="*/ 0 w 105"/>
                <a:gd name="T43" fmla="*/ 1 h 132"/>
                <a:gd name="T44" fmla="*/ 0 w 105"/>
                <a:gd name="T45" fmla="*/ 1 h 132"/>
                <a:gd name="T46" fmla="*/ 0 w 105"/>
                <a:gd name="T47" fmla="*/ 1 h 132"/>
                <a:gd name="T48" fmla="*/ 1 w 105"/>
                <a:gd name="T49" fmla="*/ 1 h 132"/>
                <a:gd name="T50" fmla="*/ 1 w 105"/>
                <a:gd name="T51" fmla="*/ 1 h 132"/>
                <a:gd name="T52" fmla="*/ 1 w 105"/>
                <a:gd name="T53" fmla="*/ 0 h 132"/>
                <a:gd name="T54" fmla="*/ 1 w 105"/>
                <a:gd name="T55" fmla="*/ 0 h 132"/>
                <a:gd name="T56" fmla="*/ 1 w 105"/>
                <a:gd name="T57" fmla="*/ 0 h 132"/>
                <a:gd name="T58" fmla="*/ 1 w 105"/>
                <a:gd name="T59" fmla="*/ 0 h 132"/>
                <a:gd name="T60" fmla="*/ 1 w 105"/>
                <a:gd name="T61" fmla="*/ 0 h 132"/>
                <a:gd name="T62" fmla="*/ 1 w 105"/>
                <a:gd name="T63" fmla="*/ 0 h 132"/>
                <a:gd name="T64" fmla="*/ 1 w 105"/>
                <a:gd name="T65" fmla="*/ 0 h 132"/>
                <a:gd name="T66" fmla="*/ 1 w 105"/>
                <a:gd name="T67" fmla="*/ 0 h 132"/>
                <a:gd name="T68" fmla="*/ 1 w 105"/>
                <a:gd name="T69" fmla="*/ 0 h 132"/>
                <a:gd name="T70" fmla="*/ 1 w 105"/>
                <a:gd name="T71" fmla="*/ 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32"/>
                <a:gd name="T110" fmla="*/ 105 w 105"/>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32">
                  <a:moveTo>
                    <a:pt x="101" y="38"/>
                  </a:moveTo>
                  <a:lnTo>
                    <a:pt x="103" y="45"/>
                  </a:lnTo>
                  <a:lnTo>
                    <a:pt x="104" y="53"/>
                  </a:lnTo>
                  <a:lnTo>
                    <a:pt x="105" y="62"/>
                  </a:lnTo>
                  <a:lnTo>
                    <a:pt x="103" y="76"/>
                  </a:lnTo>
                  <a:lnTo>
                    <a:pt x="101" y="92"/>
                  </a:lnTo>
                  <a:lnTo>
                    <a:pt x="99" y="106"/>
                  </a:lnTo>
                  <a:lnTo>
                    <a:pt x="94" y="124"/>
                  </a:lnTo>
                  <a:lnTo>
                    <a:pt x="94" y="129"/>
                  </a:lnTo>
                  <a:lnTo>
                    <a:pt x="92" y="132"/>
                  </a:lnTo>
                  <a:lnTo>
                    <a:pt x="90" y="132"/>
                  </a:lnTo>
                  <a:lnTo>
                    <a:pt x="85" y="132"/>
                  </a:lnTo>
                  <a:lnTo>
                    <a:pt x="77" y="131"/>
                  </a:lnTo>
                  <a:lnTo>
                    <a:pt x="67" y="128"/>
                  </a:lnTo>
                  <a:lnTo>
                    <a:pt x="58" y="124"/>
                  </a:lnTo>
                  <a:lnTo>
                    <a:pt x="40" y="113"/>
                  </a:lnTo>
                  <a:lnTo>
                    <a:pt x="26" y="103"/>
                  </a:lnTo>
                  <a:lnTo>
                    <a:pt x="15" y="92"/>
                  </a:lnTo>
                  <a:lnTo>
                    <a:pt x="6" y="82"/>
                  </a:lnTo>
                  <a:lnTo>
                    <a:pt x="4" y="77"/>
                  </a:lnTo>
                  <a:lnTo>
                    <a:pt x="0" y="73"/>
                  </a:lnTo>
                  <a:lnTo>
                    <a:pt x="9" y="71"/>
                  </a:lnTo>
                  <a:lnTo>
                    <a:pt x="18" y="67"/>
                  </a:lnTo>
                  <a:lnTo>
                    <a:pt x="32" y="60"/>
                  </a:lnTo>
                  <a:lnTo>
                    <a:pt x="42" y="53"/>
                  </a:lnTo>
                  <a:lnTo>
                    <a:pt x="51" y="43"/>
                  </a:lnTo>
                  <a:lnTo>
                    <a:pt x="54" y="36"/>
                  </a:lnTo>
                  <a:lnTo>
                    <a:pt x="57" y="25"/>
                  </a:lnTo>
                  <a:lnTo>
                    <a:pt x="55" y="0"/>
                  </a:lnTo>
                  <a:lnTo>
                    <a:pt x="72" y="6"/>
                  </a:lnTo>
                  <a:lnTo>
                    <a:pt x="86" y="17"/>
                  </a:lnTo>
                  <a:lnTo>
                    <a:pt x="90" y="20"/>
                  </a:lnTo>
                  <a:lnTo>
                    <a:pt x="94" y="25"/>
                  </a:lnTo>
                  <a:lnTo>
                    <a:pt x="99" y="31"/>
                  </a:lnTo>
                  <a:lnTo>
                    <a:pt x="101" y="3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07" name="Freeform 663"/>
            <p:cNvSpPr>
              <a:spLocks/>
            </p:cNvSpPr>
            <p:nvPr/>
          </p:nvSpPr>
          <p:spPr bwMode="auto">
            <a:xfrm>
              <a:off x="4521" y="3242"/>
              <a:ext cx="233" cy="270"/>
            </a:xfrm>
            <a:custGeom>
              <a:avLst/>
              <a:gdLst>
                <a:gd name="T0" fmla="*/ 4 w 700"/>
                <a:gd name="T1" fmla="*/ 1 h 809"/>
                <a:gd name="T2" fmla="*/ 4 w 700"/>
                <a:gd name="T3" fmla="*/ 1 h 809"/>
                <a:gd name="T4" fmla="*/ 4 w 700"/>
                <a:gd name="T5" fmla="*/ 1 h 809"/>
                <a:gd name="T6" fmla="*/ 3 w 700"/>
                <a:gd name="T7" fmla="*/ 1 h 809"/>
                <a:gd name="T8" fmla="*/ 3 w 700"/>
                <a:gd name="T9" fmla="*/ 1 h 809"/>
                <a:gd name="T10" fmla="*/ 3 w 700"/>
                <a:gd name="T11" fmla="*/ 1 h 809"/>
                <a:gd name="T12" fmla="*/ 3 w 700"/>
                <a:gd name="T13" fmla="*/ 1 h 809"/>
                <a:gd name="T14" fmla="*/ 3 w 700"/>
                <a:gd name="T15" fmla="*/ 0 h 809"/>
                <a:gd name="T16" fmla="*/ 3 w 700"/>
                <a:gd name="T17" fmla="*/ 0 h 809"/>
                <a:gd name="T18" fmla="*/ 3 w 700"/>
                <a:gd name="T19" fmla="*/ 0 h 809"/>
                <a:gd name="T20" fmla="*/ 3 w 700"/>
                <a:gd name="T21" fmla="*/ 0 h 809"/>
                <a:gd name="T22" fmla="*/ 2 w 700"/>
                <a:gd name="T23" fmla="*/ 1 h 809"/>
                <a:gd name="T24" fmla="*/ 1 w 700"/>
                <a:gd name="T25" fmla="*/ 1 h 809"/>
                <a:gd name="T26" fmla="*/ 1 w 700"/>
                <a:gd name="T27" fmla="*/ 1 h 809"/>
                <a:gd name="T28" fmla="*/ 0 w 700"/>
                <a:gd name="T29" fmla="*/ 2 h 809"/>
                <a:gd name="T30" fmla="*/ 0 w 700"/>
                <a:gd name="T31" fmla="*/ 3 h 809"/>
                <a:gd name="T32" fmla="*/ 0 w 700"/>
                <a:gd name="T33" fmla="*/ 3 h 809"/>
                <a:gd name="T34" fmla="*/ 0 w 700"/>
                <a:gd name="T35" fmla="*/ 4 h 809"/>
                <a:gd name="T36" fmla="*/ 0 w 700"/>
                <a:gd name="T37" fmla="*/ 5 h 809"/>
                <a:gd name="T38" fmla="*/ 0 w 700"/>
                <a:gd name="T39" fmla="*/ 6 h 809"/>
                <a:gd name="T40" fmla="*/ 0 w 700"/>
                <a:gd name="T41" fmla="*/ 6 h 809"/>
                <a:gd name="T42" fmla="*/ 0 w 700"/>
                <a:gd name="T43" fmla="*/ 7 h 809"/>
                <a:gd name="T44" fmla="*/ 0 w 700"/>
                <a:gd name="T45" fmla="*/ 7 h 809"/>
                <a:gd name="T46" fmla="*/ 0 w 700"/>
                <a:gd name="T47" fmla="*/ 8 h 809"/>
                <a:gd name="T48" fmla="*/ 1 w 700"/>
                <a:gd name="T49" fmla="*/ 8 h 809"/>
                <a:gd name="T50" fmla="*/ 1 w 700"/>
                <a:gd name="T51" fmla="*/ 9 h 809"/>
                <a:gd name="T52" fmla="*/ 1 w 700"/>
                <a:gd name="T53" fmla="*/ 9 h 809"/>
                <a:gd name="T54" fmla="*/ 1 w 700"/>
                <a:gd name="T55" fmla="*/ 10 h 809"/>
                <a:gd name="T56" fmla="*/ 3 w 700"/>
                <a:gd name="T57" fmla="*/ 10 h 809"/>
                <a:gd name="T58" fmla="*/ 3 w 700"/>
                <a:gd name="T59" fmla="*/ 10 h 809"/>
                <a:gd name="T60" fmla="*/ 4 w 700"/>
                <a:gd name="T61" fmla="*/ 10 h 809"/>
                <a:gd name="T62" fmla="*/ 5 w 700"/>
                <a:gd name="T63" fmla="*/ 10 h 809"/>
                <a:gd name="T64" fmla="*/ 6 w 700"/>
                <a:gd name="T65" fmla="*/ 10 h 809"/>
                <a:gd name="T66" fmla="*/ 6 w 700"/>
                <a:gd name="T67" fmla="*/ 10 h 809"/>
                <a:gd name="T68" fmla="*/ 7 w 700"/>
                <a:gd name="T69" fmla="*/ 10 h 809"/>
                <a:gd name="T70" fmla="*/ 7 w 700"/>
                <a:gd name="T71" fmla="*/ 8 h 809"/>
                <a:gd name="T72" fmla="*/ 7 w 700"/>
                <a:gd name="T73" fmla="*/ 9 h 809"/>
                <a:gd name="T74" fmla="*/ 8 w 700"/>
                <a:gd name="T75" fmla="*/ 9 h 809"/>
                <a:gd name="T76" fmla="*/ 9 w 700"/>
                <a:gd name="T77" fmla="*/ 9 h 809"/>
                <a:gd name="T78" fmla="*/ 8 w 700"/>
                <a:gd name="T79" fmla="*/ 8 h 809"/>
                <a:gd name="T80" fmla="*/ 8 w 700"/>
                <a:gd name="T81" fmla="*/ 8 h 809"/>
                <a:gd name="T82" fmla="*/ 8 w 700"/>
                <a:gd name="T83" fmla="*/ 7 h 809"/>
                <a:gd name="T84" fmla="*/ 8 w 700"/>
                <a:gd name="T85" fmla="*/ 6 h 809"/>
                <a:gd name="T86" fmla="*/ 8 w 700"/>
                <a:gd name="T87" fmla="*/ 5 h 809"/>
                <a:gd name="T88" fmla="*/ 8 w 700"/>
                <a:gd name="T89" fmla="*/ 4 h 809"/>
                <a:gd name="T90" fmla="*/ 8 w 700"/>
                <a:gd name="T91" fmla="*/ 3 h 809"/>
                <a:gd name="T92" fmla="*/ 8 w 700"/>
                <a:gd name="T93" fmla="*/ 2 h 809"/>
                <a:gd name="T94" fmla="*/ 7 w 700"/>
                <a:gd name="T95" fmla="*/ 2 h 809"/>
                <a:gd name="T96" fmla="*/ 7 w 700"/>
                <a:gd name="T97" fmla="*/ 1 h 809"/>
                <a:gd name="T98" fmla="*/ 6 w 700"/>
                <a:gd name="T99" fmla="*/ 0 h 809"/>
                <a:gd name="T100" fmla="*/ 6 w 700"/>
                <a:gd name="T101" fmla="*/ 0 h 809"/>
                <a:gd name="T102" fmla="*/ 6 w 700"/>
                <a:gd name="T103" fmla="*/ 1 h 809"/>
                <a:gd name="T104" fmla="*/ 6 w 700"/>
                <a:gd name="T105" fmla="*/ 1 h 809"/>
                <a:gd name="T106" fmla="*/ 6 w 700"/>
                <a:gd name="T107" fmla="*/ 1 h 809"/>
                <a:gd name="T108" fmla="*/ 6 w 700"/>
                <a:gd name="T109" fmla="*/ 1 h 809"/>
                <a:gd name="T110" fmla="*/ 5 w 700"/>
                <a:gd name="T111" fmla="*/ 1 h 809"/>
                <a:gd name="T112" fmla="*/ 5 w 700"/>
                <a:gd name="T113" fmla="*/ 1 h 809"/>
                <a:gd name="T114" fmla="*/ 5 w 700"/>
                <a:gd name="T115" fmla="*/ 1 h 809"/>
                <a:gd name="T116" fmla="*/ 4 w 700"/>
                <a:gd name="T117" fmla="*/ 1 h 809"/>
                <a:gd name="T118" fmla="*/ 4 w 700"/>
                <a:gd name="T119" fmla="*/ 1 h 8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00"/>
                <a:gd name="T181" fmla="*/ 0 h 809"/>
                <a:gd name="T182" fmla="*/ 700 w 700"/>
                <a:gd name="T183" fmla="*/ 809 h 8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00" h="809">
                  <a:moveTo>
                    <a:pt x="356" y="63"/>
                  </a:moveTo>
                  <a:lnTo>
                    <a:pt x="356" y="63"/>
                  </a:lnTo>
                  <a:lnTo>
                    <a:pt x="356" y="68"/>
                  </a:lnTo>
                  <a:lnTo>
                    <a:pt x="351" y="74"/>
                  </a:lnTo>
                  <a:lnTo>
                    <a:pt x="339" y="82"/>
                  </a:lnTo>
                  <a:lnTo>
                    <a:pt x="294" y="113"/>
                  </a:lnTo>
                  <a:lnTo>
                    <a:pt x="281" y="120"/>
                  </a:lnTo>
                  <a:lnTo>
                    <a:pt x="275" y="121"/>
                  </a:lnTo>
                  <a:lnTo>
                    <a:pt x="271" y="122"/>
                  </a:lnTo>
                  <a:lnTo>
                    <a:pt x="265" y="121"/>
                  </a:lnTo>
                  <a:lnTo>
                    <a:pt x="260" y="119"/>
                  </a:lnTo>
                  <a:lnTo>
                    <a:pt x="257" y="114"/>
                  </a:lnTo>
                  <a:lnTo>
                    <a:pt x="251" y="101"/>
                  </a:lnTo>
                  <a:lnTo>
                    <a:pt x="233" y="72"/>
                  </a:lnTo>
                  <a:lnTo>
                    <a:pt x="221" y="52"/>
                  </a:lnTo>
                  <a:lnTo>
                    <a:pt x="217" y="34"/>
                  </a:lnTo>
                  <a:lnTo>
                    <a:pt x="214" y="25"/>
                  </a:lnTo>
                  <a:lnTo>
                    <a:pt x="214" y="15"/>
                  </a:lnTo>
                  <a:lnTo>
                    <a:pt x="217" y="8"/>
                  </a:lnTo>
                  <a:lnTo>
                    <a:pt x="221" y="1"/>
                  </a:lnTo>
                  <a:lnTo>
                    <a:pt x="221" y="0"/>
                  </a:lnTo>
                  <a:lnTo>
                    <a:pt x="211" y="6"/>
                  </a:lnTo>
                  <a:lnTo>
                    <a:pt x="201" y="14"/>
                  </a:lnTo>
                  <a:lnTo>
                    <a:pt x="134" y="54"/>
                  </a:lnTo>
                  <a:lnTo>
                    <a:pt x="112" y="63"/>
                  </a:lnTo>
                  <a:lnTo>
                    <a:pt x="89" y="76"/>
                  </a:lnTo>
                  <a:lnTo>
                    <a:pt x="73" y="87"/>
                  </a:lnTo>
                  <a:lnTo>
                    <a:pt x="59" y="102"/>
                  </a:lnTo>
                  <a:lnTo>
                    <a:pt x="47" y="117"/>
                  </a:lnTo>
                  <a:lnTo>
                    <a:pt x="33" y="141"/>
                  </a:lnTo>
                  <a:lnTo>
                    <a:pt x="22" y="175"/>
                  </a:lnTo>
                  <a:lnTo>
                    <a:pt x="13" y="219"/>
                  </a:lnTo>
                  <a:lnTo>
                    <a:pt x="9" y="244"/>
                  </a:lnTo>
                  <a:lnTo>
                    <a:pt x="7" y="272"/>
                  </a:lnTo>
                  <a:lnTo>
                    <a:pt x="2" y="304"/>
                  </a:lnTo>
                  <a:lnTo>
                    <a:pt x="0" y="343"/>
                  </a:lnTo>
                  <a:lnTo>
                    <a:pt x="0" y="359"/>
                  </a:lnTo>
                  <a:lnTo>
                    <a:pt x="2" y="389"/>
                  </a:lnTo>
                  <a:lnTo>
                    <a:pt x="4" y="417"/>
                  </a:lnTo>
                  <a:lnTo>
                    <a:pt x="7" y="447"/>
                  </a:lnTo>
                  <a:lnTo>
                    <a:pt x="7" y="464"/>
                  </a:lnTo>
                  <a:lnTo>
                    <a:pt x="7" y="494"/>
                  </a:lnTo>
                  <a:lnTo>
                    <a:pt x="4" y="521"/>
                  </a:lnTo>
                  <a:lnTo>
                    <a:pt x="3" y="559"/>
                  </a:lnTo>
                  <a:lnTo>
                    <a:pt x="7" y="592"/>
                  </a:lnTo>
                  <a:lnTo>
                    <a:pt x="10" y="606"/>
                  </a:lnTo>
                  <a:lnTo>
                    <a:pt x="15" y="621"/>
                  </a:lnTo>
                  <a:lnTo>
                    <a:pt x="21" y="632"/>
                  </a:lnTo>
                  <a:lnTo>
                    <a:pt x="29" y="642"/>
                  </a:lnTo>
                  <a:lnTo>
                    <a:pt x="46" y="665"/>
                  </a:lnTo>
                  <a:lnTo>
                    <a:pt x="57" y="679"/>
                  </a:lnTo>
                  <a:lnTo>
                    <a:pt x="70" y="694"/>
                  </a:lnTo>
                  <a:lnTo>
                    <a:pt x="89" y="720"/>
                  </a:lnTo>
                  <a:lnTo>
                    <a:pt x="97" y="737"/>
                  </a:lnTo>
                  <a:lnTo>
                    <a:pt x="103" y="752"/>
                  </a:lnTo>
                  <a:lnTo>
                    <a:pt x="112" y="773"/>
                  </a:lnTo>
                  <a:lnTo>
                    <a:pt x="187" y="732"/>
                  </a:lnTo>
                  <a:lnTo>
                    <a:pt x="234" y="790"/>
                  </a:lnTo>
                  <a:lnTo>
                    <a:pt x="237" y="792"/>
                  </a:lnTo>
                  <a:lnTo>
                    <a:pt x="268" y="798"/>
                  </a:lnTo>
                  <a:lnTo>
                    <a:pt x="298" y="803"/>
                  </a:lnTo>
                  <a:lnTo>
                    <a:pt x="324" y="805"/>
                  </a:lnTo>
                  <a:lnTo>
                    <a:pt x="353" y="807"/>
                  </a:lnTo>
                  <a:lnTo>
                    <a:pt x="391" y="809"/>
                  </a:lnTo>
                  <a:lnTo>
                    <a:pt x="420" y="807"/>
                  </a:lnTo>
                  <a:lnTo>
                    <a:pt x="452" y="804"/>
                  </a:lnTo>
                  <a:lnTo>
                    <a:pt x="491" y="797"/>
                  </a:lnTo>
                  <a:lnTo>
                    <a:pt x="523" y="788"/>
                  </a:lnTo>
                  <a:lnTo>
                    <a:pt x="535" y="785"/>
                  </a:lnTo>
                  <a:lnTo>
                    <a:pt x="543" y="781"/>
                  </a:lnTo>
                  <a:lnTo>
                    <a:pt x="550" y="779"/>
                  </a:lnTo>
                  <a:lnTo>
                    <a:pt x="534" y="634"/>
                  </a:lnTo>
                  <a:lnTo>
                    <a:pt x="562" y="662"/>
                  </a:lnTo>
                  <a:lnTo>
                    <a:pt x="585" y="692"/>
                  </a:lnTo>
                  <a:lnTo>
                    <a:pt x="598" y="709"/>
                  </a:lnTo>
                  <a:lnTo>
                    <a:pt x="610" y="727"/>
                  </a:lnTo>
                  <a:lnTo>
                    <a:pt x="620" y="739"/>
                  </a:lnTo>
                  <a:lnTo>
                    <a:pt x="700" y="694"/>
                  </a:lnTo>
                  <a:lnTo>
                    <a:pt x="695" y="685"/>
                  </a:lnTo>
                  <a:lnTo>
                    <a:pt x="689" y="668"/>
                  </a:lnTo>
                  <a:lnTo>
                    <a:pt x="684" y="653"/>
                  </a:lnTo>
                  <a:lnTo>
                    <a:pt x="681" y="640"/>
                  </a:lnTo>
                  <a:lnTo>
                    <a:pt x="676" y="620"/>
                  </a:lnTo>
                  <a:lnTo>
                    <a:pt x="671" y="575"/>
                  </a:lnTo>
                  <a:lnTo>
                    <a:pt x="667" y="546"/>
                  </a:lnTo>
                  <a:lnTo>
                    <a:pt x="657" y="503"/>
                  </a:lnTo>
                  <a:lnTo>
                    <a:pt x="650" y="478"/>
                  </a:lnTo>
                  <a:lnTo>
                    <a:pt x="643" y="440"/>
                  </a:lnTo>
                  <a:lnTo>
                    <a:pt x="636" y="402"/>
                  </a:lnTo>
                  <a:lnTo>
                    <a:pt x="633" y="362"/>
                  </a:lnTo>
                  <a:lnTo>
                    <a:pt x="631" y="312"/>
                  </a:lnTo>
                  <a:lnTo>
                    <a:pt x="629" y="267"/>
                  </a:lnTo>
                  <a:lnTo>
                    <a:pt x="620" y="201"/>
                  </a:lnTo>
                  <a:lnTo>
                    <a:pt x="616" y="180"/>
                  </a:lnTo>
                  <a:lnTo>
                    <a:pt x="609" y="152"/>
                  </a:lnTo>
                  <a:lnTo>
                    <a:pt x="604" y="131"/>
                  </a:lnTo>
                  <a:lnTo>
                    <a:pt x="596" y="112"/>
                  </a:lnTo>
                  <a:lnTo>
                    <a:pt x="587" y="98"/>
                  </a:lnTo>
                  <a:lnTo>
                    <a:pt x="575" y="82"/>
                  </a:lnTo>
                  <a:lnTo>
                    <a:pt x="466" y="27"/>
                  </a:lnTo>
                  <a:lnTo>
                    <a:pt x="466" y="28"/>
                  </a:lnTo>
                  <a:lnTo>
                    <a:pt x="469" y="34"/>
                  </a:lnTo>
                  <a:lnTo>
                    <a:pt x="469" y="42"/>
                  </a:lnTo>
                  <a:lnTo>
                    <a:pt x="470" y="51"/>
                  </a:lnTo>
                  <a:lnTo>
                    <a:pt x="469" y="66"/>
                  </a:lnTo>
                  <a:lnTo>
                    <a:pt x="460" y="112"/>
                  </a:lnTo>
                  <a:lnTo>
                    <a:pt x="459" y="117"/>
                  </a:lnTo>
                  <a:lnTo>
                    <a:pt x="457" y="119"/>
                  </a:lnTo>
                  <a:lnTo>
                    <a:pt x="455" y="120"/>
                  </a:lnTo>
                  <a:lnTo>
                    <a:pt x="450" y="119"/>
                  </a:lnTo>
                  <a:lnTo>
                    <a:pt x="442" y="118"/>
                  </a:lnTo>
                  <a:lnTo>
                    <a:pt x="432" y="115"/>
                  </a:lnTo>
                  <a:lnTo>
                    <a:pt x="423" y="112"/>
                  </a:lnTo>
                  <a:lnTo>
                    <a:pt x="380" y="81"/>
                  </a:lnTo>
                  <a:lnTo>
                    <a:pt x="371" y="71"/>
                  </a:lnTo>
                  <a:lnTo>
                    <a:pt x="369" y="66"/>
                  </a:lnTo>
                  <a:lnTo>
                    <a:pt x="365" y="63"/>
                  </a:lnTo>
                  <a:lnTo>
                    <a:pt x="357" y="62"/>
                  </a:lnTo>
                  <a:lnTo>
                    <a:pt x="365" y="63"/>
                  </a:lnTo>
                  <a:lnTo>
                    <a:pt x="356" y="6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08" name="Freeform 664"/>
            <p:cNvSpPr>
              <a:spLocks/>
            </p:cNvSpPr>
            <p:nvPr/>
          </p:nvSpPr>
          <p:spPr bwMode="auto">
            <a:xfrm>
              <a:off x="4594" y="3142"/>
              <a:ext cx="7" cy="8"/>
            </a:xfrm>
            <a:custGeom>
              <a:avLst/>
              <a:gdLst>
                <a:gd name="T0" fmla="*/ 0 w 22"/>
                <a:gd name="T1" fmla="*/ 0 h 22"/>
                <a:gd name="T2" fmla="*/ 0 w 22"/>
                <a:gd name="T3" fmla="*/ 0 h 22"/>
                <a:gd name="T4" fmla="*/ 0 w 22"/>
                <a:gd name="T5" fmla="*/ 0 h 22"/>
                <a:gd name="T6" fmla="*/ 0 w 22"/>
                <a:gd name="T7" fmla="*/ 0 h 22"/>
                <a:gd name="T8" fmla="*/ 0 60000 65536"/>
                <a:gd name="T9" fmla="*/ 0 60000 65536"/>
                <a:gd name="T10" fmla="*/ 0 60000 65536"/>
                <a:gd name="T11" fmla="*/ 0 60000 65536"/>
                <a:gd name="T12" fmla="*/ 0 w 22"/>
                <a:gd name="T13" fmla="*/ 0 h 22"/>
                <a:gd name="T14" fmla="*/ 22 w 22"/>
                <a:gd name="T15" fmla="*/ 22 h 22"/>
              </a:gdLst>
              <a:ahLst/>
              <a:cxnLst>
                <a:cxn ang="T8">
                  <a:pos x="T0" y="T1"/>
                </a:cxn>
                <a:cxn ang="T9">
                  <a:pos x="T2" y="T3"/>
                </a:cxn>
                <a:cxn ang="T10">
                  <a:pos x="T4" y="T5"/>
                </a:cxn>
                <a:cxn ang="T11">
                  <a:pos x="T6" y="T7"/>
                </a:cxn>
              </a:cxnLst>
              <a:rect l="T12" t="T13" r="T14" b="T15"/>
              <a:pathLst>
                <a:path w="22" h="22">
                  <a:moveTo>
                    <a:pt x="0" y="22"/>
                  </a:moveTo>
                  <a:lnTo>
                    <a:pt x="3" y="18"/>
                  </a:lnTo>
                  <a:lnTo>
                    <a:pt x="14" y="10"/>
                  </a:lnTo>
                  <a:lnTo>
                    <a:pt x="22" y="0"/>
                  </a:lnTo>
                </a:path>
              </a:pathLst>
            </a:custGeom>
            <a:noFill/>
            <a:ln w="0">
              <a:solidFill>
                <a:srgbClr val="000000"/>
              </a:solidFill>
              <a:round/>
              <a:headEnd/>
              <a:tailEnd/>
            </a:ln>
          </p:spPr>
          <p:txBody>
            <a:bodyPr/>
            <a:lstStyle/>
            <a:p>
              <a:pPr eaLnBrk="0" hangingPunct="0"/>
              <a:endParaRPr lang="it-IT"/>
            </a:p>
          </p:txBody>
        </p:sp>
        <p:sp>
          <p:nvSpPr>
            <p:cNvPr id="83009" name="Freeform 665"/>
            <p:cNvSpPr>
              <a:spLocks/>
            </p:cNvSpPr>
            <p:nvPr/>
          </p:nvSpPr>
          <p:spPr bwMode="auto">
            <a:xfrm>
              <a:off x="4610" y="3139"/>
              <a:ext cx="11" cy="7"/>
            </a:xfrm>
            <a:custGeom>
              <a:avLst/>
              <a:gdLst>
                <a:gd name="T0" fmla="*/ 0 w 33"/>
                <a:gd name="T1" fmla="*/ 0 h 23"/>
                <a:gd name="T2" fmla="*/ 0 w 33"/>
                <a:gd name="T3" fmla="*/ 0 h 23"/>
                <a:gd name="T4" fmla="*/ 0 w 33"/>
                <a:gd name="T5" fmla="*/ 0 h 23"/>
                <a:gd name="T6" fmla="*/ 0 w 33"/>
                <a:gd name="T7" fmla="*/ 0 h 23"/>
                <a:gd name="T8" fmla="*/ 0 60000 65536"/>
                <a:gd name="T9" fmla="*/ 0 60000 65536"/>
                <a:gd name="T10" fmla="*/ 0 60000 65536"/>
                <a:gd name="T11" fmla="*/ 0 60000 65536"/>
                <a:gd name="T12" fmla="*/ 0 w 33"/>
                <a:gd name="T13" fmla="*/ 0 h 23"/>
                <a:gd name="T14" fmla="*/ 33 w 33"/>
                <a:gd name="T15" fmla="*/ 23 h 23"/>
              </a:gdLst>
              <a:ahLst/>
              <a:cxnLst>
                <a:cxn ang="T8">
                  <a:pos x="T0" y="T1"/>
                </a:cxn>
                <a:cxn ang="T9">
                  <a:pos x="T2" y="T3"/>
                </a:cxn>
                <a:cxn ang="T10">
                  <a:pos x="T4" y="T5"/>
                </a:cxn>
                <a:cxn ang="T11">
                  <a:pos x="T6" y="T7"/>
                </a:cxn>
              </a:cxnLst>
              <a:rect l="T12" t="T13" r="T14" b="T15"/>
              <a:pathLst>
                <a:path w="33" h="23">
                  <a:moveTo>
                    <a:pt x="0" y="23"/>
                  </a:moveTo>
                  <a:lnTo>
                    <a:pt x="15" y="16"/>
                  </a:lnTo>
                  <a:lnTo>
                    <a:pt x="27" y="6"/>
                  </a:lnTo>
                  <a:lnTo>
                    <a:pt x="33" y="0"/>
                  </a:lnTo>
                </a:path>
              </a:pathLst>
            </a:custGeom>
            <a:noFill/>
            <a:ln w="0">
              <a:solidFill>
                <a:srgbClr val="000000"/>
              </a:solidFill>
              <a:round/>
              <a:headEnd/>
              <a:tailEnd/>
            </a:ln>
          </p:spPr>
          <p:txBody>
            <a:bodyPr/>
            <a:lstStyle/>
            <a:p>
              <a:pPr eaLnBrk="0" hangingPunct="0"/>
              <a:endParaRPr lang="it-IT"/>
            </a:p>
          </p:txBody>
        </p:sp>
        <p:sp>
          <p:nvSpPr>
            <p:cNvPr id="83010" name="Freeform 666"/>
            <p:cNvSpPr>
              <a:spLocks/>
            </p:cNvSpPr>
            <p:nvPr/>
          </p:nvSpPr>
          <p:spPr bwMode="auto">
            <a:xfrm>
              <a:off x="4632" y="3138"/>
              <a:ext cx="6" cy="3"/>
            </a:xfrm>
            <a:custGeom>
              <a:avLst/>
              <a:gdLst>
                <a:gd name="T0" fmla="*/ 0 w 18"/>
                <a:gd name="T1" fmla="*/ 0 h 10"/>
                <a:gd name="T2" fmla="*/ 0 w 18"/>
                <a:gd name="T3" fmla="*/ 0 h 10"/>
                <a:gd name="T4" fmla="*/ 0 w 18"/>
                <a:gd name="T5" fmla="*/ 0 h 10"/>
                <a:gd name="T6" fmla="*/ 0 60000 65536"/>
                <a:gd name="T7" fmla="*/ 0 60000 65536"/>
                <a:gd name="T8" fmla="*/ 0 60000 65536"/>
                <a:gd name="T9" fmla="*/ 0 w 18"/>
                <a:gd name="T10" fmla="*/ 0 h 10"/>
                <a:gd name="T11" fmla="*/ 18 w 18"/>
                <a:gd name="T12" fmla="*/ 10 h 10"/>
              </a:gdLst>
              <a:ahLst/>
              <a:cxnLst>
                <a:cxn ang="T6">
                  <a:pos x="T0" y="T1"/>
                </a:cxn>
                <a:cxn ang="T7">
                  <a:pos x="T2" y="T3"/>
                </a:cxn>
                <a:cxn ang="T8">
                  <a:pos x="T4" y="T5"/>
                </a:cxn>
              </a:cxnLst>
              <a:rect l="T9" t="T10" r="T11" b="T12"/>
              <a:pathLst>
                <a:path w="18" h="10">
                  <a:moveTo>
                    <a:pt x="0" y="10"/>
                  </a:moveTo>
                  <a:lnTo>
                    <a:pt x="9" y="6"/>
                  </a:lnTo>
                  <a:lnTo>
                    <a:pt x="18" y="0"/>
                  </a:lnTo>
                </a:path>
              </a:pathLst>
            </a:custGeom>
            <a:noFill/>
            <a:ln w="0">
              <a:solidFill>
                <a:srgbClr val="000000"/>
              </a:solidFill>
              <a:round/>
              <a:headEnd/>
              <a:tailEnd/>
            </a:ln>
          </p:spPr>
          <p:txBody>
            <a:bodyPr/>
            <a:lstStyle/>
            <a:p>
              <a:pPr eaLnBrk="0" hangingPunct="0"/>
              <a:endParaRPr lang="it-IT"/>
            </a:p>
          </p:txBody>
        </p:sp>
        <p:sp>
          <p:nvSpPr>
            <p:cNvPr id="83011" name="Freeform 667"/>
            <p:cNvSpPr>
              <a:spLocks/>
            </p:cNvSpPr>
            <p:nvPr/>
          </p:nvSpPr>
          <p:spPr bwMode="auto">
            <a:xfrm>
              <a:off x="4561" y="3331"/>
              <a:ext cx="25" cy="155"/>
            </a:xfrm>
            <a:custGeom>
              <a:avLst/>
              <a:gdLst>
                <a:gd name="T0" fmla="*/ 1 w 75"/>
                <a:gd name="T1" fmla="*/ 6 h 463"/>
                <a:gd name="T2" fmla="*/ 1 w 75"/>
                <a:gd name="T3" fmla="*/ 6 h 463"/>
                <a:gd name="T4" fmla="*/ 1 w 75"/>
                <a:gd name="T5" fmla="*/ 6 h 463"/>
                <a:gd name="T6" fmla="*/ 1 w 75"/>
                <a:gd name="T7" fmla="*/ 5 h 463"/>
                <a:gd name="T8" fmla="*/ 0 w 75"/>
                <a:gd name="T9" fmla="*/ 4 h 463"/>
                <a:gd name="T10" fmla="*/ 0 w 75"/>
                <a:gd name="T11" fmla="*/ 4 h 463"/>
                <a:gd name="T12" fmla="*/ 0 w 75"/>
                <a:gd name="T13" fmla="*/ 3 h 463"/>
                <a:gd name="T14" fmla="*/ 0 w 75"/>
                <a:gd name="T15" fmla="*/ 2 h 463"/>
                <a:gd name="T16" fmla="*/ 0 w 75"/>
                <a:gd name="T17" fmla="*/ 1 h 463"/>
                <a:gd name="T18" fmla="*/ 0 w 75"/>
                <a:gd name="T19" fmla="*/ 0 h 463"/>
                <a:gd name="T20" fmla="*/ 0 w 75"/>
                <a:gd name="T21" fmla="*/ 0 h 46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5"/>
                <a:gd name="T34" fmla="*/ 0 h 463"/>
                <a:gd name="T35" fmla="*/ 75 w 75"/>
                <a:gd name="T36" fmla="*/ 463 h 46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5" h="463">
                  <a:moveTo>
                    <a:pt x="69" y="463"/>
                  </a:moveTo>
                  <a:lnTo>
                    <a:pt x="75" y="459"/>
                  </a:lnTo>
                  <a:lnTo>
                    <a:pt x="74" y="454"/>
                  </a:lnTo>
                  <a:lnTo>
                    <a:pt x="60" y="427"/>
                  </a:lnTo>
                  <a:lnTo>
                    <a:pt x="13" y="308"/>
                  </a:lnTo>
                  <a:lnTo>
                    <a:pt x="5" y="286"/>
                  </a:lnTo>
                  <a:lnTo>
                    <a:pt x="0" y="260"/>
                  </a:lnTo>
                  <a:lnTo>
                    <a:pt x="0" y="196"/>
                  </a:lnTo>
                  <a:lnTo>
                    <a:pt x="7" y="43"/>
                  </a:lnTo>
                  <a:lnTo>
                    <a:pt x="9" y="25"/>
                  </a:lnTo>
                  <a:lnTo>
                    <a:pt x="7" y="0"/>
                  </a:lnTo>
                </a:path>
              </a:pathLst>
            </a:custGeom>
            <a:noFill/>
            <a:ln w="0">
              <a:solidFill>
                <a:srgbClr val="000000"/>
              </a:solidFill>
              <a:round/>
              <a:headEnd/>
              <a:tailEnd/>
            </a:ln>
          </p:spPr>
          <p:txBody>
            <a:bodyPr/>
            <a:lstStyle/>
            <a:p>
              <a:pPr eaLnBrk="0" hangingPunct="0"/>
              <a:endParaRPr lang="it-IT"/>
            </a:p>
          </p:txBody>
        </p:sp>
        <p:sp>
          <p:nvSpPr>
            <p:cNvPr id="83012" name="Freeform 668"/>
            <p:cNvSpPr>
              <a:spLocks/>
            </p:cNvSpPr>
            <p:nvPr/>
          </p:nvSpPr>
          <p:spPr bwMode="auto">
            <a:xfrm>
              <a:off x="4691" y="3325"/>
              <a:ext cx="8" cy="128"/>
            </a:xfrm>
            <a:custGeom>
              <a:avLst/>
              <a:gdLst>
                <a:gd name="T0" fmla="*/ 0 w 22"/>
                <a:gd name="T1" fmla="*/ 5 h 382"/>
                <a:gd name="T2" fmla="*/ 0 w 22"/>
                <a:gd name="T3" fmla="*/ 3 h 382"/>
                <a:gd name="T4" fmla="*/ 0 w 22"/>
                <a:gd name="T5" fmla="*/ 0 h 382"/>
                <a:gd name="T6" fmla="*/ 0 60000 65536"/>
                <a:gd name="T7" fmla="*/ 0 60000 65536"/>
                <a:gd name="T8" fmla="*/ 0 60000 65536"/>
                <a:gd name="T9" fmla="*/ 0 w 22"/>
                <a:gd name="T10" fmla="*/ 0 h 382"/>
                <a:gd name="T11" fmla="*/ 22 w 22"/>
                <a:gd name="T12" fmla="*/ 382 h 382"/>
              </a:gdLst>
              <a:ahLst/>
              <a:cxnLst>
                <a:cxn ang="T6">
                  <a:pos x="T0" y="T1"/>
                </a:cxn>
                <a:cxn ang="T7">
                  <a:pos x="T2" y="T3"/>
                </a:cxn>
                <a:cxn ang="T8">
                  <a:pos x="T4" y="T5"/>
                </a:cxn>
              </a:cxnLst>
              <a:rect l="T9" t="T10" r="T11" b="T12"/>
              <a:pathLst>
                <a:path w="22" h="382">
                  <a:moveTo>
                    <a:pt x="22" y="382"/>
                  </a:moveTo>
                  <a:lnTo>
                    <a:pt x="10" y="234"/>
                  </a:lnTo>
                  <a:lnTo>
                    <a:pt x="0" y="0"/>
                  </a:lnTo>
                </a:path>
              </a:pathLst>
            </a:custGeom>
            <a:noFill/>
            <a:ln w="0">
              <a:solidFill>
                <a:srgbClr val="000000"/>
              </a:solidFill>
              <a:round/>
              <a:headEnd/>
              <a:tailEnd/>
            </a:ln>
          </p:spPr>
          <p:txBody>
            <a:bodyPr/>
            <a:lstStyle/>
            <a:p>
              <a:pPr eaLnBrk="0" hangingPunct="0"/>
              <a:endParaRPr lang="it-IT"/>
            </a:p>
          </p:txBody>
        </p:sp>
        <p:sp>
          <p:nvSpPr>
            <p:cNvPr id="83013" name="Freeform 669"/>
            <p:cNvSpPr>
              <a:spLocks/>
            </p:cNvSpPr>
            <p:nvPr/>
          </p:nvSpPr>
          <p:spPr bwMode="auto">
            <a:xfrm>
              <a:off x="4575" y="3134"/>
              <a:ext cx="124" cy="104"/>
            </a:xfrm>
            <a:custGeom>
              <a:avLst/>
              <a:gdLst>
                <a:gd name="T0" fmla="*/ 1 w 372"/>
                <a:gd name="T1" fmla="*/ 1 h 312"/>
                <a:gd name="T2" fmla="*/ 1 w 372"/>
                <a:gd name="T3" fmla="*/ 1 h 312"/>
                <a:gd name="T4" fmla="*/ 1 w 372"/>
                <a:gd name="T5" fmla="*/ 1 h 312"/>
                <a:gd name="T6" fmla="*/ 1 w 372"/>
                <a:gd name="T7" fmla="*/ 1 h 312"/>
                <a:gd name="T8" fmla="*/ 1 w 372"/>
                <a:gd name="T9" fmla="*/ 1 h 312"/>
                <a:gd name="T10" fmla="*/ 1 w 372"/>
                <a:gd name="T11" fmla="*/ 1 h 312"/>
                <a:gd name="T12" fmla="*/ 1 w 372"/>
                <a:gd name="T13" fmla="*/ 1 h 312"/>
                <a:gd name="T14" fmla="*/ 1 w 372"/>
                <a:gd name="T15" fmla="*/ 1 h 312"/>
                <a:gd name="T16" fmla="*/ 1 w 372"/>
                <a:gd name="T17" fmla="*/ 1 h 312"/>
                <a:gd name="T18" fmla="*/ 1 w 372"/>
                <a:gd name="T19" fmla="*/ 1 h 312"/>
                <a:gd name="T20" fmla="*/ 2 w 372"/>
                <a:gd name="T21" fmla="*/ 1 h 312"/>
                <a:gd name="T22" fmla="*/ 2 w 372"/>
                <a:gd name="T23" fmla="*/ 0 h 312"/>
                <a:gd name="T24" fmla="*/ 2 w 372"/>
                <a:gd name="T25" fmla="*/ 0 h 312"/>
                <a:gd name="T26" fmla="*/ 2 w 372"/>
                <a:gd name="T27" fmla="*/ 0 h 312"/>
                <a:gd name="T28" fmla="*/ 2 w 372"/>
                <a:gd name="T29" fmla="*/ 0 h 312"/>
                <a:gd name="T30" fmla="*/ 2 w 372"/>
                <a:gd name="T31" fmla="*/ 0 h 312"/>
                <a:gd name="T32" fmla="*/ 3 w 372"/>
                <a:gd name="T33" fmla="*/ 0 h 312"/>
                <a:gd name="T34" fmla="*/ 3 w 372"/>
                <a:gd name="T35" fmla="*/ 0 h 312"/>
                <a:gd name="T36" fmla="*/ 3 w 372"/>
                <a:gd name="T37" fmla="*/ 0 h 312"/>
                <a:gd name="T38" fmla="*/ 3 w 372"/>
                <a:gd name="T39" fmla="*/ 0 h 312"/>
                <a:gd name="T40" fmla="*/ 4 w 372"/>
                <a:gd name="T41" fmla="*/ 0 h 312"/>
                <a:gd name="T42" fmla="*/ 4 w 372"/>
                <a:gd name="T43" fmla="*/ 0 h 312"/>
                <a:gd name="T44" fmla="*/ 4 w 372"/>
                <a:gd name="T45" fmla="*/ 1 h 312"/>
                <a:gd name="T46" fmla="*/ 4 w 372"/>
                <a:gd name="T47" fmla="*/ 2 h 312"/>
                <a:gd name="T48" fmla="*/ 4 w 372"/>
                <a:gd name="T49" fmla="*/ 1 h 312"/>
                <a:gd name="T50" fmla="*/ 4 w 372"/>
                <a:gd name="T51" fmla="*/ 1 h 312"/>
                <a:gd name="T52" fmla="*/ 4 w 372"/>
                <a:gd name="T53" fmla="*/ 1 h 312"/>
                <a:gd name="T54" fmla="*/ 4 w 372"/>
                <a:gd name="T55" fmla="*/ 1 h 312"/>
                <a:gd name="T56" fmla="*/ 5 w 372"/>
                <a:gd name="T57" fmla="*/ 1 h 312"/>
                <a:gd name="T58" fmla="*/ 5 w 372"/>
                <a:gd name="T59" fmla="*/ 2 h 312"/>
                <a:gd name="T60" fmla="*/ 5 w 372"/>
                <a:gd name="T61" fmla="*/ 2 h 312"/>
                <a:gd name="T62" fmla="*/ 4 w 372"/>
                <a:gd name="T63" fmla="*/ 2 h 312"/>
                <a:gd name="T64" fmla="*/ 4 w 372"/>
                <a:gd name="T65" fmla="*/ 2 h 312"/>
                <a:gd name="T66" fmla="*/ 4 w 372"/>
                <a:gd name="T67" fmla="*/ 2 h 312"/>
                <a:gd name="T68" fmla="*/ 4 w 372"/>
                <a:gd name="T69" fmla="*/ 3 h 312"/>
                <a:gd name="T70" fmla="*/ 4 w 372"/>
                <a:gd name="T71" fmla="*/ 3 h 312"/>
                <a:gd name="T72" fmla="*/ 4 w 372"/>
                <a:gd name="T73" fmla="*/ 3 h 312"/>
                <a:gd name="T74" fmla="*/ 3 w 372"/>
                <a:gd name="T75" fmla="*/ 4 h 312"/>
                <a:gd name="T76" fmla="*/ 3 w 372"/>
                <a:gd name="T77" fmla="*/ 4 h 312"/>
                <a:gd name="T78" fmla="*/ 2 w 372"/>
                <a:gd name="T79" fmla="*/ 4 h 312"/>
                <a:gd name="T80" fmla="*/ 2 w 372"/>
                <a:gd name="T81" fmla="*/ 4 h 312"/>
                <a:gd name="T82" fmla="*/ 2 w 372"/>
                <a:gd name="T83" fmla="*/ 4 h 312"/>
                <a:gd name="T84" fmla="*/ 1 w 372"/>
                <a:gd name="T85" fmla="*/ 3 h 312"/>
                <a:gd name="T86" fmla="*/ 1 w 372"/>
                <a:gd name="T87" fmla="*/ 3 h 312"/>
                <a:gd name="T88" fmla="*/ 1 w 372"/>
                <a:gd name="T89" fmla="*/ 3 h 312"/>
                <a:gd name="T90" fmla="*/ 1 w 372"/>
                <a:gd name="T91" fmla="*/ 2 h 312"/>
                <a:gd name="T92" fmla="*/ 0 w 372"/>
                <a:gd name="T93" fmla="*/ 2 h 312"/>
                <a:gd name="T94" fmla="*/ 0 w 372"/>
                <a:gd name="T95" fmla="*/ 2 h 312"/>
                <a:gd name="T96" fmla="*/ 0 w 372"/>
                <a:gd name="T97" fmla="*/ 2 h 312"/>
                <a:gd name="T98" fmla="*/ 0 w 372"/>
                <a:gd name="T99" fmla="*/ 2 h 312"/>
                <a:gd name="T100" fmla="*/ 0 w 372"/>
                <a:gd name="T101" fmla="*/ 1 h 312"/>
                <a:gd name="T102" fmla="*/ 0 w 372"/>
                <a:gd name="T103" fmla="*/ 1 h 312"/>
                <a:gd name="T104" fmla="*/ 0 w 372"/>
                <a:gd name="T105" fmla="*/ 1 h 312"/>
                <a:gd name="T106" fmla="*/ 0 w 372"/>
                <a:gd name="T107" fmla="*/ 1 h 312"/>
                <a:gd name="T108" fmla="*/ 0 w 372"/>
                <a:gd name="T109" fmla="*/ 1 h 312"/>
                <a:gd name="T110" fmla="*/ 1 w 372"/>
                <a:gd name="T111" fmla="*/ 2 h 312"/>
                <a:gd name="T112" fmla="*/ 1 w 372"/>
                <a:gd name="T113" fmla="*/ 1 h 312"/>
                <a:gd name="T114" fmla="*/ 1 w 372"/>
                <a:gd name="T115" fmla="*/ 1 h 31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312"/>
                <a:gd name="T176" fmla="*/ 372 w 372"/>
                <a:gd name="T177" fmla="*/ 312 h 31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312">
                  <a:moveTo>
                    <a:pt x="43" y="58"/>
                  </a:moveTo>
                  <a:lnTo>
                    <a:pt x="51" y="56"/>
                  </a:lnTo>
                  <a:lnTo>
                    <a:pt x="57" y="52"/>
                  </a:lnTo>
                  <a:lnTo>
                    <a:pt x="60" y="58"/>
                  </a:lnTo>
                  <a:lnTo>
                    <a:pt x="67" y="57"/>
                  </a:lnTo>
                  <a:lnTo>
                    <a:pt x="80" y="55"/>
                  </a:lnTo>
                  <a:lnTo>
                    <a:pt x="95" y="49"/>
                  </a:lnTo>
                  <a:lnTo>
                    <a:pt x="108" y="43"/>
                  </a:lnTo>
                  <a:lnTo>
                    <a:pt x="112" y="49"/>
                  </a:lnTo>
                  <a:lnTo>
                    <a:pt x="119" y="49"/>
                  </a:lnTo>
                  <a:lnTo>
                    <a:pt x="133" y="44"/>
                  </a:lnTo>
                  <a:lnTo>
                    <a:pt x="151" y="37"/>
                  </a:lnTo>
                  <a:lnTo>
                    <a:pt x="171" y="28"/>
                  </a:lnTo>
                  <a:lnTo>
                    <a:pt x="179" y="30"/>
                  </a:lnTo>
                  <a:lnTo>
                    <a:pt x="183" y="32"/>
                  </a:lnTo>
                  <a:lnTo>
                    <a:pt x="199" y="30"/>
                  </a:lnTo>
                  <a:lnTo>
                    <a:pt x="228" y="23"/>
                  </a:lnTo>
                  <a:lnTo>
                    <a:pt x="250" y="12"/>
                  </a:lnTo>
                  <a:lnTo>
                    <a:pt x="274" y="0"/>
                  </a:lnTo>
                  <a:lnTo>
                    <a:pt x="281" y="3"/>
                  </a:lnTo>
                  <a:lnTo>
                    <a:pt x="290" y="12"/>
                  </a:lnTo>
                  <a:lnTo>
                    <a:pt x="300" y="29"/>
                  </a:lnTo>
                  <a:lnTo>
                    <a:pt x="308" y="49"/>
                  </a:lnTo>
                  <a:lnTo>
                    <a:pt x="323" y="128"/>
                  </a:lnTo>
                  <a:lnTo>
                    <a:pt x="331" y="88"/>
                  </a:lnTo>
                  <a:lnTo>
                    <a:pt x="341" y="79"/>
                  </a:lnTo>
                  <a:lnTo>
                    <a:pt x="354" y="81"/>
                  </a:lnTo>
                  <a:lnTo>
                    <a:pt x="363" y="88"/>
                  </a:lnTo>
                  <a:lnTo>
                    <a:pt x="368" y="104"/>
                  </a:lnTo>
                  <a:lnTo>
                    <a:pt x="372" y="129"/>
                  </a:lnTo>
                  <a:lnTo>
                    <a:pt x="369" y="140"/>
                  </a:lnTo>
                  <a:lnTo>
                    <a:pt x="356" y="161"/>
                  </a:lnTo>
                  <a:lnTo>
                    <a:pt x="342" y="177"/>
                  </a:lnTo>
                  <a:lnTo>
                    <a:pt x="329" y="188"/>
                  </a:lnTo>
                  <a:lnTo>
                    <a:pt x="322" y="217"/>
                  </a:lnTo>
                  <a:lnTo>
                    <a:pt x="308" y="244"/>
                  </a:lnTo>
                  <a:lnTo>
                    <a:pt x="291" y="267"/>
                  </a:lnTo>
                  <a:lnTo>
                    <a:pt x="264" y="292"/>
                  </a:lnTo>
                  <a:lnTo>
                    <a:pt x="230" y="306"/>
                  </a:lnTo>
                  <a:lnTo>
                    <a:pt x="194" y="312"/>
                  </a:lnTo>
                  <a:lnTo>
                    <a:pt x="154" y="306"/>
                  </a:lnTo>
                  <a:lnTo>
                    <a:pt x="122" y="292"/>
                  </a:lnTo>
                  <a:lnTo>
                    <a:pt x="98" y="274"/>
                  </a:lnTo>
                  <a:lnTo>
                    <a:pt x="75" y="250"/>
                  </a:lnTo>
                  <a:lnTo>
                    <a:pt x="60" y="228"/>
                  </a:lnTo>
                  <a:lnTo>
                    <a:pt x="43" y="197"/>
                  </a:lnTo>
                  <a:lnTo>
                    <a:pt x="24" y="183"/>
                  </a:lnTo>
                  <a:lnTo>
                    <a:pt x="13" y="170"/>
                  </a:lnTo>
                  <a:lnTo>
                    <a:pt x="6" y="158"/>
                  </a:lnTo>
                  <a:lnTo>
                    <a:pt x="0" y="133"/>
                  </a:lnTo>
                  <a:lnTo>
                    <a:pt x="0" y="110"/>
                  </a:lnTo>
                  <a:lnTo>
                    <a:pt x="7" y="98"/>
                  </a:lnTo>
                  <a:lnTo>
                    <a:pt x="16" y="95"/>
                  </a:lnTo>
                  <a:lnTo>
                    <a:pt x="27" y="96"/>
                  </a:lnTo>
                  <a:lnTo>
                    <a:pt x="38" y="105"/>
                  </a:lnTo>
                  <a:lnTo>
                    <a:pt x="45" y="131"/>
                  </a:lnTo>
                  <a:lnTo>
                    <a:pt x="44" y="57"/>
                  </a:lnTo>
                  <a:lnTo>
                    <a:pt x="43" y="5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14" name="Freeform 670"/>
            <p:cNvSpPr>
              <a:spLocks/>
            </p:cNvSpPr>
            <p:nvPr/>
          </p:nvSpPr>
          <p:spPr bwMode="auto">
            <a:xfrm>
              <a:off x="4579" y="3102"/>
              <a:ext cx="110" cy="80"/>
            </a:xfrm>
            <a:custGeom>
              <a:avLst/>
              <a:gdLst>
                <a:gd name="T0" fmla="*/ 0 w 329"/>
                <a:gd name="T1" fmla="*/ 2 h 239"/>
                <a:gd name="T2" fmla="*/ 0 w 329"/>
                <a:gd name="T3" fmla="*/ 3 h 239"/>
                <a:gd name="T4" fmla="*/ 0 w 329"/>
                <a:gd name="T5" fmla="*/ 3 h 239"/>
                <a:gd name="T6" fmla="*/ 0 w 329"/>
                <a:gd name="T7" fmla="*/ 3 h 239"/>
                <a:gd name="T8" fmla="*/ 0 w 329"/>
                <a:gd name="T9" fmla="*/ 3 h 239"/>
                <a:gd name="T10" fmla="*/ 0 w 329"/>
                <a:gd name="T11" fmla="*/ 2 h 239"/>
                <a:gd name="T12" fmla="*/ 0 w 329"/>
                <a:gd name="T13" fmla="*/ 2 h 239"/>
                <a:gd name="T14" fmla="*/ 0 w 329"/>
                <a:gd name="T15" fmla="*/ 2 h 239"/>
                <a:gd name="T16" fmla="*/ 0 w 329"/>
                <a:gd name="T17" fmla="*/ 1 h 239"/>
                <a:gd name="T18" fmla="*/ 0 w 329"/>
                <a:gd name="T19" fmla="*/ 1 h 239"/>
                <a:gd name="T20" fmla="*/ 0 w 329"/>
                <a:gd name="T21" fmla="*/ 1 h 239"/>
                <a:gd name="T22" fmla="*/ 0 w 329"/>
                <a:gd name="T23" fmla="*/ 1 h 239"/>
                <a:gd name="T24" fmla="*/ 1 w 329"/>
                <a:gd name="T25" fmla="*/ 0 h 239"/>
                <a:gd name="T26" fmla="*/ 1 w 329"/>
                <a:gd name="T27" fmla="*/ 0 h 239"/>
                <a:gd name="T28" fmla="*/ 1 w 329"/>
                <a:gd name="T29" fmla="*/ 0 h 239"/>
                <a:gd name="T30" fmla="*/ 2 w 329"/>
                <a:gd name="T31" fmla="*/ 0 h 239"/>
                <a:gd name="T32" fmla="*/ 2 w 329"/>
                <a:gd name="T33" fmla="*/ 0 h 239"/>
                <a:gd name="T34" fmla="*/ 3 w 329"/>
                <a:gd name="T35" fmla="*/ 0 h 239"/>
                <a:gd name="T36" fmla="*/ 3 w 329"/>
                <a:gd name="T37" fmla="*/ 0 h 239"/>
                <a:gd name="T38" fmla="*/ 3 w 329"/>
                <a:gd name="T39" fmla="*/ 0 h 239"/>
                <a:gd name="T40" fmla="*/ 3 w 329"/>
                <a:gd name="T41" fmla="*/ 1 h 239"/>
                <a:gd name="T42" fmla="*/ 4 w 329"/>
                <a:gd name="T43" fmla="*/ 1 h 239"/>
                <a:gd name="T44" fmla="*/ 4 w 329"/>
                <a:gd name="T45" fmla="*/ 1 h 239"/>
                <a:gd name="T46" fmla="*/ 4 w 329"/>
                <a:gd name="T47" fmla="*/ 1 h 239"/>
                <a:gd name="T48" fmla="*/ 4 w 329"/>
                <a:gd name="T49" fmla="*/ 2 h 239"/>
                <a:gd name="T50" fmla="*/ 4 w 329"/>
                <a:gd name="T51" fmla="*/ 2 h 239"/>
                <a:gd name="T52" fmla="*/ 4 w 329"/>
                <a:gd name="T53" fmla="*/ 2 h 239"/>
                <a:gd name="T54" fmla="*/ 4 w 329"/>
                <a:gd name="T55" fmla="*/ 3 h 239"/>
                <a:gd name="T56" fmla="*/ 4 w 329"/>
                <a:gd name="T57" fmla="*/ 2 h 239"/>
                <a:gd name="T58" fmla="*/ 4 w 329"/>
                <a:gd name="T59" fmla="*/ 2 h 239"/>
                <a:gd name="T60" fmla="*/ 3 w 329"/>
                <a:gd name="T61" fmla="*/ 1 h 239"/>
                <a:gd name="T62" fmla="*/ 3 w 329"/>
                <a:gd name="T63" fmla="*/ 1 h 239"/>
                <a:gd name="T64" fmla="*/ 3 w 329"/>
                <a:gd name="T65" fmla="*/ 2 h 239"/>
                <a:gd name="T66" fmla="*/ 3 w 329"/>
                <a:gd name="T67" fmla="*/ 2 h 239"/>
                <a:gd name="T68" fmla="*/ 2 w 329"/>
                <a:gd name="T69" fmla="*/ 2 h 239"/>
                <a:gd name="T70" fmla="*/ 2 w 329"/>
                <a:gd name="T71" fmla="*/ 2 h 239"/>
                <a:gd name="T72" fmla="*/ 2 w 329"/>
                <a:gd name="T73" fmla="*/ 2 h 239"/>
                <a:gd name="T74" fmla="*/ 2 w 329"/>
                <a:gd name="T75" fmla="*/ 2 h 239"/>
                <a:gd name="T76" fmla="*/ 2 w 329"/>
                <a:gd name="T77" fmla="*/ 2 h 239"/>
                <a:gd name="T78" fmla="*/ 1 w 329"/>
                <a:gd name="T79" fmla="*/ 2 h 239"/>
                <a:gd name="T80" fmla="*/ 1 w 329"/>
                <a:gd name="T81" fmla="*/ 2 h 239"/>
                <a:gd name="T82" fmla="*/ 1 w 329"/>
                <a:gd name="T83" fmla="*/ 2 h 239"/>
                <a:gd name="T84" fmla="*/ 1 w 329"/>
                <a:gd name="T85" fmla="*/ 2 h 239"/>
                <a:gd name="T86" fmla="*/ 1 w 329"/>
                <a:gd name="T87" fmla="*/ 2 h 239"/>
                <a:gd name="T88" fmla="*/ 1 w 329"/>
                <a:gd name="T89" fmla="*/ 2 h 239"/>
                <a:gd name="T90" fmla="*/ 1 w 329"/>
                <a:gd name="T91" fmla="*/ 2 h 239"/>
                <a:gd name="T92" fmla="*/ 1 w 329"/>
                <a:gd name="T93" fmla="*/ 2 h 239"/>
                <a:gd name="T94" fmla="*/ 1 w 329"/>
                <a:gd name="T95" fmla="*/ 2 h 239"/>
                <a:gd name="T96" fmla="*/ 0 w 329"/>
                <a:gd name="T97" fmla="*/ 2 h 239"/>
                <a:gd name="T98" fmla="*/ 0 w 329"/>
                <a:gd name="T99" fmla="*/ 2 h 2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29"/>
                <a:gd name="T151" fmla="*/ 0 h 239"/>
                <a:gd name="T152" fmla="*/ 329 w 329"/>
                <a:gd name="T153" fmla="*/ 239 h 23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29" h="239">
                  <a:moveTo>
                    <a:pt x="33" y="163"/>
                  </a:moveTo>
                  <a:lnTo>
                    <a:pt x="37" y="239"/>
                  </a:lnTo>
                  <a:lnTo>
                    <a:pt x="32" y="228"/>
                  </a:lnTo>
                  <a:lnTo>
                    <a:pt x="26" y="207"/>
                  </a:lnTo>
                  <a:lnTo>
                    <a:pt x="16" y="202"/>
                  </a:lnTo>
                  <a:lnTo>
                    <a:pt x="7" y="185"/>
                  </a:lnTo>
                  <a:lnTo>
                    <a:pt x="3" y="158"/>
                  </a:lnTo>
                  <a:lnTo>
                    <a:pt x="0" y="130"/>
                  </a:lnTo>
                  <a:lnTo>
                    <a:pt x="4" y="100"/>
                  </a:lnTo>
                  <a:lnTo>
                    <a:pt x="11" y="77"/>
                  </a:lnTo>
                  <a:lnTo>
                    <a:pt x="21" y="64"/>
                  </a:lnTo>
                  <a:lnTo>
                    <a:pt x="37" y="45"/>
                  </a:lnTo>
                  <a:lnTo>
                    <a:pt x="59" y="29"/>
                  </a:lnTo>
                  <a:lnTo>
                    <a:pt x="92" y="15"/>
                  </a:lnTo>
                  <a:lnTo>
                    <a:pt x="117" y="8"/>
                  </a:lnTo>
                  <a:lnTo>
                    <a:pt x="164" y="0"/>
                  </a:lnTo>
                  <a:lnTo>
                    <a:pt x="197" y="2"/>
                  </a:lnTo>
                  <a:lnTo>
                    <a:pt x="228" y="7"/>
                  </a:lnTo>
                  <a:lnTo>
                    <a:pt x="258" y="20"/>
                  </a:lnTo>
                  <a:lnTo>
                    <a:pt x="269" y="31"/>
                  </a:lnTo>
                  <a:lnTo>
                    <a:pt x="282" y="46"/>
                  </a:lnTo>
                  <a:lnTo>
                    <a:pt x="293" y="54"/>
                  </a:lnTo>
                  <a:lnTo>
                    <a:pt x="309" y="77"/>
                  </a:lnTo>
                  <a:lnTo>
                    <a:pt x="320" y="101"/>
                  </a:lnTo>
                  <a:lnTo>
                    <a:pt x="327" y="132"/>
                  </a:lnTo>
                  <a:lnTo>
                    <a:pt x="329" y="161"/>
                  </a:lnTo>
                  <a:lnTo>
                    <a:pt x="326" y="189"/>
                  </a:lnTo>
                  <a:lnTo>
                    <a:pt x="311" y="232"/>
                  </a:lnTo>
                  <a:lnTo>
                    <a:pt x="297" y="153"/>
                  </a:lnTo>
                  <a:lnTo>
                    <a:pt x="287" y="127"/>
                  </a:lnTo>
                  <a:lnTo>
                    <a:pt x="277" y="113"/>
                  </a:lnTo>
                  <a:lnTo>
                    <a:pt x="268" y="105"/>
                  </a:lnTo>
                  <a:lnTo>
                    <a:pt x="229" y="124"/>
                  </a:lnTo>
                  <a:lnTo>
                    <a:pt x="212" y="132"/>
                  </a:lnTo>
                  <a:lnTo>
                    <a:pt x="192" y="136"/>
                  </a:lnTo>
                  <a:lnTo>
                    <a:pt x="176" y="138"/>
                  </a:lnTo>
                  <a:lnTo>
                    <a:pt x="166" y="136"/>
                  </a:lnTo>
                  <a:lnTo>
                    <a:pt x="166" y="131"/>
                  </a:lnTo>
                  <a:lnTo>
                    <a:pt x="130" y="149"/>
                  </a:lnTo>
                  <a:lnTo>
                    <a:pt x="115" y="153"/>
                  </a:lnTo>
                  <a:lnTo>
                    <a:pt x="103" y="153"/>
                  </a:lnTo>
                  <a:lnTo>
                    <a:pt x="102" y="149"/>
                  </a:lnTo>
                  <a:lnTo>
                    <a:pt x="99" y="147"/>
                  </a:lnTo>
                  <a:lnTo>
                    <a:pt x="73" y="160"/>
                  </a:lnTo>
                  <a:lnTo>
                    <a:pt x="59" y="164"/>
                  </a:lnTo>
                  <a:lnTo>
                    <a:pt x="52" y="164"/>
                  </a:lnTo>
                  <a:lnTo>
                    <a:pt x="47" y="157"/>
                  </a:lnTo>
                  <a:lnTo>
                    <a:pt x="42" y="161"/>
                  </a:lnTo>
                  <a:lnTo>
                    <a:pt x="36" y="161"/>
                  </a:lnTo>
                  <a:lnTo>
                    <a:pt x="33" y="163"/>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15" name="Freeform 671"/>
            <p:cNvSpPr>
              <a:spLocks/>
            </p:cNvSpPr>
            <p:nvPr/>
          </p:nvSpPr>
          <p:spPr bwMode="auto">
            <a:xfrm>
              <a:off x="4608" y="3225"/>
              <a:ext cx="54" cy="38"/>
            </a:xfrm>
            <a:custGeom>
              <a:avLst/>
              <a:gdLst>
                <a:gd name="T0" fmla="*/ 0 w 162"/>
                <a:gd name="T1" fmla="*/ 0 h 113"/>
                <a:gd name="T2" fmla="*/ 0 w 162"/>
                <a:gd name="T3" fmla="*/ 1 h 113"/>
                <a:gd name="T4" fmla="*/ 0 w 162"/>
                <a:gd name="T5" fmla="*/ 1 h 113"/>
                <a:gd name="T6" fmla="*/ 0 w 162"/>
                <a:gd name="T7" fmla="*/ 1 h 113"/>
                <a:gd name="T8" fmla="*/ 0 w 162"/>
                <a:gd name="T9" fmla="*/ 1 h 113"/>
                <a:gd name="T10" fmla="*/ 1 w 162"/>
                <a:gd name="T11" fmla="*/ 1 h 113"/>
                <a:gd name="T12" fmla="*/ 1 w 162"/>
                <a:gd name="T13" fmla="*/ 1 h 113"/>
                <a:gd name="T14" fmla="*/ 1 w 162"/>
                <a:gd name="T15" fmla="*/ 1 h 113"/>
                <a:gd name="T16" fmla="*/ 1 w 162"/>
                <a:gd name="T17" fmla="*/ 1 h 113"/>
                <a:gd name="T18" fmla="*/ 2 w 162"/>
                <a:gd name="T19" fmla="*/ 1 h 113"/>
                <a:gd name="T20" fmla="*/ 2 w 162"/>
                <a:gd name="T21" fmla="*/ 1 h 113"/>
                <a:gd name="T22" fmla="*/ 2 w 162"/>
                <a:gd name="T23" fmla="*/ 1 h 113"/>
                <a:gd name="T24" fmla="*/ 2 w 162"/>
                <a:gd name="T25" fmla="*/ 1 h 113"/>
                <a:gd name="T26" fmla="*/ 2 w 162"/>
                <a:gd name="T27" fmla="*/ 0 h 113"/>
                <a:gd name="T28" fmla="*/ 2 w 162"/>
                <a:gd name="T29" fmla="*/ 0 h 113"/>
                <a:gd name="T30" fmla="*/ 2 w 162"/>
                <a:gd name="T31" fmla="*/ 0 h 113"/>
                <a:gd name="T32" fmla="*/ 1 w 162"/>
                <a:gd name="T33" fmla="*/ 0 h 113"/>
                <a:gd name="T34" fmla="*/ 1 w 162"/>
                <a:gd name="T35" fmla="*/ 0 h 113"/>
                <a:gd name="T36" fmla="*/ 1 w 162"/>
                <a:gd name="T37" fmla="*/ 0 h 113"/>
                <a:gd name="T38" fmla="*/ 1 w 162"/>
                <a:gd name="T39" fmla="*/ 0 h 113"/>
                <a:gd name="T40" fmla="*/ 0 w 162"/>
                <a:gd name="T41" fmla="*/ 0 h 113"/>
                <a:gd name="T42" fmla="*/ 0 w 162"/>
                <a:gd name="T43" fmla="*/ 0 h 113"/>
                <a:gd name="T44" fmla="*/ 0 w 162"/>
                <a:gd name="T45" fmla="*/ 0 h 1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2"/>
                <a:gd name="T70" fmla="*/ 0 h 113"/>
                <a:gd name="T71" fmla="*/ 162 w 162"/>
                <a:gd name="T72" fmla="*/ 113 h 1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2" h="113">
                  <a:moveTo>
                    <a:pt x="2" y="0"/>
                  </a:moveTo>
                  <a:lnTo>
                    <a:pt x="0" y="69"/>
                  </a:lnTo>
                  <a:lnTo>
                    <a:pt x="6" y="78"/>
                  </a:lnTo>
                  <a:lnTo>
                    <a:pt x="15" y="87"/>
                  </a:lnTo>
                  <a:lnTo>
                    <a:pt x="29" y="97"/>
                  </a:lnTo>
                  <a:lnTo>
                    <a:pt x="50" y="105"/>
                  </a:lnTo>
                  <a:lnTo>
                    <a:pt x="69" y="110"/>
                  </a:lnTo>
                  <a:lnTo>
                    <a:pt x="95" y="113"/>
                  </a:lnTo>
                  <a:lnTo>
                    <a:pt x="111" y="112"/>
                  </a:lnTo>
                  <a:lnTo>
                    <a:pt x="129" y="104"/>
                  </a:lnTo>
                  <a:lnTo>
                    <a:pt x="147" y="93"/>
                  </a:lnTo>
                  <a:lnTo>
                    <a:pt x="157" y="81"/>
                  </a:lnTo>
                  <a:lnTo>
                    <a:pt x="160" y="76"/>
                  </a:lnTo>
                  <a:lnTo>
                    <a:pt x="162" y="14"/>
                  </a:lnTo>
                  <a:lnTo>
                    <a:pt x="147" y="23"/>
                  </a:lnTo>
                  <a:lnTo>
                    <a:pt x="131" y="27"/>
                  </a:lnTo>
                  <a:lnTo>
                    <a:pt x="116" y="31"/>
                  </a:lnTo>
                  <a:lnTo>
                    <a:pt x="99" y="36"/>
                  </a:lnTo>
                  <a:lnTo>
                    <a:pt x="71" y="33"/>
                  </a:lnTo>
                  <a:lnTo>
                    <a:pt x="52" y="28"/>
                  </a:lnTo>
                  <a:lnTo>
                    <a:pt x="35" y="23"/>
                  </a:lnTo>
                  <a:lnTo>
                    <a:pt x="13" y="7"/>
                  </a:lnTo>
                  <a:lnTo>
                    <a:pt x="2"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16" name="Freeform 672"/>
            <p:cNvSpPr>
              <a:spLocks/>
            </p:cNvSpPr>
            <p:nvPr/>
          </p:nvSpPr>
          <p:spPr bwMode="auto">
            <a:xfrm>
              <a:off x="4554" y="3496"/>
              <a:ext cx="174" cy="335"/>
            </a:xfrm>
            <a:custGeom>
              <a:avLst/>
              <a:gdLst>
                <a:gd name="T0" fmla="*/ 0 w 521"/>
                <a:gd name="T1" fmla="*/ 0 h 1005"/>
                <a:gd name="T2" fmla="*/ 0 w 521"/>
                <a:gd name="T3" fmla="*/ 0 h 1005"/>
                <a:gd name="T4" fmla="*/ 0 w 521"/>
                <a:gd name="T5" fmla="*/ 0 h 1005"/>
                <a:gd name="T6" fmla="*/ 0 w 521"/>
                <a:gd name="T7" fmla="*/ 0 h 1005"/>
                <a:gd name="T8" fmla="*/ 1 w 521"/>
                <a:gd name="T9" fmla="*/ 1 h 1005"/>
                <a:gd name="T10" fmla="*/ 1 w 521"/>
                <a:gd name="T11" fmla="*/ 2 h 1005"/>
                <a:gd name="T12" fmla="*/ 1 w 521"/>
                <a:gd name="T13" fmla="*/ 2 h 1005"/>
                <a:gd name="T14" fmla="*/ 1 w 521"/>
                <a:gd name="T15" fmla="*/ 2 h 1005"/>
                <a:gd name="T16" fmla="*/ 2 w 521"/>
                <a:gd name="T17" fmla="*/ 2 h 1005"/>
                <a:gd name="T18" fmla="*/ 2 w 521"/>
                <a:gd name="T19" fmla="*/ 2 h 1005"/>
                <a:gd name="T20" fmla="*/ 2 w 521"/>
                <a:gd name="T21" fmla="*/ 2 h 1005"/>
                <a:gd name="T22" fmla="*/ 2 w 521"/>
                <a:gd name="T23" fmla="*/ 2 h 1005"/>
                <a:gd name="T24" fmla="*/ 2 w 521"/>
                <a:gd name="T25" fmla="*/ 1 h 1005"/>
                <a:gd name="T26" fmla="*/ 2 w 521"/>
                <a:gd name="T27" fmla="*/ 1 h 1005"/>
                <a:gd name="T28" fmla="*/ 2 w 521"/>
                <a:gd name="T29" fmla="*/ 1 h 1005"/>
                <a:gd name="T30" fmla="*/ 2 w 521"/>
                <a:gd name="T31" fmla="*/ 1 h 1005"/>
                <a:gd name="T32" fmla="*/ 2 w 521"/>
                <a:gd name="T33" fmla="*/ 1 h 1005"/>
                <a:gd name="T34" fmla="*/ 2 w 521"/>
                <a:gd name="T35" fmla="*/ 1 h 1005"/>
                <a:gd name="T36" fmla="*/ 2 w 521"/>
                <a:gd name="T37" fmla="*/ 0 h 1005"/>
                <a:gd name="T38" fmla="*/ 2 w 521"/>
                <a:gd name="T39" fmla="*/ 0 h 1005"/>
                <a:gd name="T40" fmla="*/ 3 w 521"/>
                <a:gd name="T41" fmla="*/ 0 h 1005"/>
                <a:gd name="T42" fmla="*/ 3 w 521"/>
                <a:gd name="T43" fmla="*/ 1 h 1005"/>
                <a:gd name="T44" fmla="*/ 4 w 521"/>
                <a:gd name="T45" fmla="*/ 1 h 1005"/>
                <a:gd name="T46" fmla="*/ 5 w 521"/>
                <a:gd name="T47" fmla="*/ 0 h 1005"/>
                <a:gd name="T48" fmla="*/ 5 w 521"/>
                <a:gd name="T49" fmla="*/ 0 h 1005"/>
                <a:gd name="T50" fmla="*/ 5 w 521"/>
                <a:gd name="T51" fmla="*/ 0 h 1005"/>
                <a:gd name="T52" fmla="*/ 5 w 521"/>
                <a:gd name="T53" fmla="*/ 1 h 1005"/>
                <a:gd name="T54" fmla="*/ 6 w 521"/>
                <a:gd name="T55" fmla="*/ 5 h 1005"/>
                <a:gd name="T56" fmla="*/ 6 w 521"/>
                <a:gd name="T57" fmla="*/ 6 h 1005"/>
                <a:gd name="T58" fmla="*/ 6 w 521"/>
                <a:gd name="T59" fmla="*/ 6 h 1005"/>
                <a:gd name="T60" fmla="*/ 6 w 521"/>
                <a:gd name="T61" fmla="*/ 7 h 1005"/>
                <a:gd name="T62" fmla="*/ 6 w 521"/>
                <a:gd name="T63" fmla="*/ 7 h 1005"/>
                <a:gd name="T64" fmla="*/ 6 w 521"/>
                <a:gd name="T65" fmla="*/ 8 h 1005"/>
                <a:gd name="T66" fmla="*/ 6 w 521"/>
                <a:gd name="T67" fmla="*/ 9 h 1005"/>
                <a:gd name="T68" fmla="*/ 6 w 521"/>
                <a:gd name="T69" fmla="*/ 12 h 1005"/>
                <a:gd name="T70" fmla="*/ 4 w 521"/>
                <a:gd name="T71" fmla="*/ 12 h 1005"/>
                <a:gd name="T72" fmla="*/ 4 w 521"/>
                <a:gd name="T73" fmla="*/ 9 h 1005"/>
                <a:gd name="T74" fmla="*/ 4 w 521"/>
                <a:gd name="T75" fmla="*/ 8 h 1005"/>
                <a:gd name="T76" fmla="*/ 4 w 521"/>
                <a:gd name="T77" fmla="*/ 8 h 1005"/>
                <a:gd name="T78" fmla="*/ 4 w 521"/>
                <a:gd name="T79" fmla="*/ 7 h 1005"/>
                <a:gd name="T80" fmla="*/ 4 w 521"/>
                <a:gd name="T81" fmla="*/ 7 h 1005"/>
                <a:gd name="T82" fmla="*/ 3 w 521"/>
                <a:gd name="T83" fmla="*/ 6 h 1005"/>
                <a:gd name="T84" fmla="*/ 3 w 521"/>
                <a:gd name="T85" fmla="*/ 3 h 1005"/>
                <a:gd name="T86" fmla="*/ 3 w 521"/>
                <a:gd name="T87" fmla="*/ 5 h 1005"/>
                <a:gd name="T88" fmla="*/ 3 w 521"/>
                <a:gd name="T89" fmla="*/ 7 h 1005"/>
                <a:gd name="T90" fmla="*/ 3 w 521"/>
                <a:gd name="T91" fmla="*/ 7 h 1005"/>
                <a:gd name="T92" fmla="*/ 3 w 521"/>
                <a:gd name="T93" fmla="*/ 8 h 1005"/>
                <a:gd name="T94" fmla="*/ 2 w 521"/>
                <a:gd name="T95" fmla="*/ 8 h 1005"/>
                <a:gd name="T96" fmla="*/ 2 w 521"/>
                <a:gd name="T97" fmla="*/ 9 h 1005"/>
                <a:gd name="T98" fmla="*/ 2 w 521"/>
                <a:gd name="T99" fmla="*/ 12 h 1005"/>
                <a:gd name="T100" fmla="*/ 0 w 521"/>
                <a:gd name="T101" fmla="*/ 12 h 1005"/>
                <a:gd name="T102" fmla="*/ 0 w 521"/>
                <a:gd name="T103" fmla="*/ 7 h 1005"/>
                <a:gd name="T104" fmla="*/ 0 w 521"/>
                <a:gd name="T105" fmla="*/ 6 h 1005"/>
                <a:gd name="T106" fmla="*/ 0 w 521"/>
                <a:gd name="T107" fmla="*/ 0 h 1005"/>
                <a:gd name="T108" fmla="*/ 0 w 521"/>
                <a:gd name="T109" fmla="*/ 0 h 100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21"/>
                <a:gd name="T166" fmla="*/ 0 h 1005"/>
                <a:gd name="T167" fmla="*/ 521 w 521"/>
                <a:gd name="T168" fmla="*/ 1005 h 100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21" h="1005">
                  <a:moveTo>
                    <a:pt x="5" y="5"/>
                  </a:moveTo>
                  <a:lnTo>
                    <a:pt x="9" y="10"/>
                  </a:lnTo>
                  <a:lnTo>
                    <a:pt x="26" y="0"/>
                  </a:lnTo>
                  <a:lnTo>
                    <a:pt x="36" y="36"/>
                  </a:lnTo>
                  <a:lnTo>
                    <a:pt x="43" y="89"/>
                  </a:lnTo>
                  <a:lnTo>
                    <a:pt x="59" y="127"/>
                  </a:lnTo>
                  <a:lnTo>
                    <a:pt x="85" y="164"/>
                  </a:lnTo>
                  <a:lnTo>
                    <a:pt x="105" y="177"/>
                  </a:lnTo>
                  <a:lnTo>
                    <a:pt x="133" y="184"/>
                  </a:lnTo>
                  <a:lnTo>
                    <a:pt x="162" y="179"/>
                  </a:lnTo>
                  <a:lnTo>
                    <a:pt x="178" y="163"/>
                  </a:lnTo>
                  <a:lnTo>
                    <a:pt x="181" y="125"/>
                  </a:lnTo>
                  <a:lnTo>
                    <a:pt x="179" y="112"/>
                  </a:lnTo>
                  <a:lnTo>
                    <a:pt x="175" y="99"/>
                  </a:lnTo>
                  <a:lnTo>
                    <a:pt x="178" y="87"/>
                  </a:lnTo>
                  <a:lnTo>
                    <a:pt x="173" y="71"/>
                  </a:lnTo>
                  <a:lnTo>
                    <a:pt x="161" y="59"/>
                  </a:lnTo>
                  <a:lnTo>
                    <a:pt x="147" y="45"/>
                  </a:lnTo>
                  <a:lnTo>
                    <a:pt x="137" y="27"/>
                  </a:lnTo>
                  <a:lnTo>
                    <a:pt x="167" y="33"/>
                  </a:lnTo>
                  <a:lnTo>
                    <a:pt x="225" y="40"/>
                  </a:lnTo>
                  <a:lnTo>
                    <a:pt x="278" y="45"/>
                  </a:lnTo>
                  <a:lnTo>
                    <a:pt x="319" y="44"/>
                  </a:lnTo>
                  <a:lnTo>
                    <a:pt x="381" y="36"/>
                  </a:lnTo>
                  <a:lnTo>
                    <a:pt x="422" y="25"/>
                  </a:lnTo>
                  <a:lnTo>
                    <a:pt x="434" y="21"/>
                  </a:lnTo>
                  <a:lnTo>
                    <a:pt x="437" y="65"/>
                  </a:lnTo>
                  <a:lnTo>
                    <a:pt x="481" y="405"/>
                  </a:lnTo>
                  <a:lnTo>
                    <a:pt x="492" y="469"/>
                  </a:lnTo>
                  <a:lnTo>
                    <a:pt x="501" y="507"/>
                  </a:lnTo>
                  <a:lnTo>
                    <a:pt x="502" y="546"/>
                  </a:lnTo>
                  <a:lnTo>
                    <a:pt x="492" y="583"/>
                  </a:lnTo>
                  <a:lnTo>
                    <a:pt x="487" y="636"/>
                  </a:lnTo>
                  <a:lnTo>
                    <a:pt x="488" y="709"/>
                  </a:lnTo>
                  <a:lnTo>
                    <a:pt x="521" y="963"/>
                  </a:lnTo>
                  <a:lnTo>
                    <a:pt x="325" y="1005"/>
                  </a:lnTo>
                  <a:lnTo>
                    <a:pt x="292" y="743"/>
                  </a:lnTo>
                  <a:lnTo>
                    <a:pt x="286" y="671"/>
                  </a:lnTo>
                  <a:lnTo>
                    <a:pt x="291" y="621"/>
                  </a:lnTo>
                  <a:lnTo>
                    <a:pt x="294" y="578"/>
                  </a:lnTo>
                  <a:lnTo>
                    <a:pt x="292" y="534"/>
                  </a:lnTo>
                  <a:lnTo>
                    <a:pt x="272" y="463"/>
                  </a:lnTo>
                  <a:lnTo>
                    <a:pt x="228" y="263"/>
                  </a:lnTo>
                  <a:lnTo>
                    <a:pt x="212" y="412"/>
                  </a:lnTo>
                  <a:lnTo>
                    <a:pt x="216" y="546"/>
                  </a:lnTo>
                  <a:lnTo>
                    <a:pt x="213" y="588"/>
                  </a:lnTo>
                  <a:lnTo>
                    <a:pt x="205" y="628"/>
                  </a:lnTo>
                  <a:lnTo>
                    <a:pt x="191" y="678"/>
                  </a:lnTo>
                  <a:lnTo>
                    <a:pt x="190" y="756"/>
                  </a:lnTo>
                  <a:lnTo>
                    <a:pt x="191" y="987"/>
                  </a:lnTo>
                  <a:lnTo>
                    <a:pt x="8" y="987"/>
                  </a:lnTo>
                  <a:lnTo>
                    <a:pt x="9" y="604"/>
                  </a:lnTo>
                  <a:lnTo>
                    <a:pt x="0" y="466"/>
                  </a:lnTo>
                  <a:lnTo>
                    <a:pt x="2" y="5"/>
                  </a:lnTo>
                  <a:lnTo>
                    <a:pt x="5" y="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17" name="Freeform 673"/>
            <p:cNvSpPr>
              <a:spLocks/>
            </p:cNvSpPr>
            <p:nvPr/>
          </p:nvSpPr>
          <p:spPr bwMode="auto">
            <a:xfrm>
              <a:off x="1083" y="3494"/>
              <a:ext cx="46" cy="74"/>
            </a:xfrm>
            <a:custGeom>
              <a:avLst/>
              <a:gdLst>
                <a:gd name="T0" fmla="*/ 0 w 137"/>
                <a:gd name="T1" fmla="*/ 0 h 224"/>
                <a:gd name="T2" fmla="*/ 0 w 137"/>
                <a:gd name="T3" fmla="*/ 0 h 224"/>
                <a:gd name="T4" fmla="*/ 1 w 137"/>
                <a:gd name="T5" fmla="*/ 0 h 224"/>
                <a:gd name="T6" fmla="*/ 1 w 137"/>
                <a:gd name="T7" fmla="*/ 0 h 224"/>
                <a:gd name="T8" fmla="*/ 1 w 137"/>
                <a:gd name="T9" fmla="*/ 1 h 224"/>
                <a:gd name="T10" fmla="*/ 1 w 137"/>
                <a:gd name="T11" fmla="*/ 1 h 224"/>
                <a:gd name="T12" fmla="*/ 2 w 137"/>
                <a:gd name="T13" fmla="*/ 1 h 224"/>
                <a:gd name="T14" fmla="*/ 2 w 137"/>
                <a:gd name="T15" fmla="*/ 1 h 224"/>
                <a:gd name="T16" fmla="*/ 2 w 137"/>
                <a:gd name="T17" fmla="*/ 1 h 224"/>
                <a:gd name="T18" fmla="*/ 2 w 137"/>
                <a:gd name="T19" fmla="*/ 2 h 224"/>
                <a:gd name="T20" fmla="*/ 2 w 137"/>
                <a:gd name="T21" fmla="*/ 2 h 224"/>
                <a:gd name="T22" fmla="*/ 2 w 137"/>
                <a:gd name="T23" fmla="*/ 2 h 224"/>
                <a:gd name="T24" fmla="*/ 2 w 137"/>
                <a:gd name="T25" fmla="*/ 2 h 224"/>
                <a:gd name="T26" fmla="*/ 1 w 137"/>
                <a:gd name="T27" fmla="*/ 2 h 224"/>
                <a:gd name="T28" fmla="*/ 1 w 137"/>
                <a:gd name="T29" fmla="*/ 3 h 224"/>
                <a:gd name="T30" fmla="*/ 1 w 137"/>
                <a:gd name="T31" fmla="*/ 3 h 224"/>
                <a:gd name="T32" fmla="*/ 1 w 137"/>
                <a:gd name="T33" fmla="*/ 3 h 224"/>
                <a:gd name="T34" fmla="*/ 1 w 137"/>
                <a:gd name="T35" fmla="*/ 3 h 224"/>
                <a:gd name="T36" fmla="*/ 1 w 137"/>
                <a:gd name="T37" fmla="*/ 3 h 224"/>
                <a:gd name="T38" fmla="*/ 1 w 137"/>
                <a:gd name="T39" fmla="*/ 2 h 224"/>
                <a:gd name="T40" fmla="*/ 1 w 137"/>
                <a:gd name="T41" fmla="*/ 2 h 224"/>
                <a:gd name="T42" fmla="*/ 1 w 137"/>
                <a:gd name="T43" fmla="*/ 2 h 224"/>
                <a:gd name="T44" fmla="*/ 1 w 137"/>
                <a:gd name="T45" fmla="*/ 2 h 224"/>
                <a:gd name="T46" fmla="*/ 1 w 137"/>
                <a:gd name="T47" fmla="*/ 2 h 224"/>
                <a:gd name="T48" fmla="*/ 1 w 137"/>
                <a:gd name="T49" fmla="*/ 2 h 224"/>
                <a:gd name="T50" fmla="*/ 1 w 137"/>
                <a:gd name="T51" fmla="*/ 2 h 224"/>
                <a:gd name="T52" fmla="*/ 1 w 137"/>
                <a:gd name="T53" fmla="*/ 2 h 224"/>
                <a:gd name="T54" fmla="*/ 0 w 137"/>
                <a:gd name="T55" fmla="*/ 2 h 224"/>
                <a:gd name="T56" fmla="*/ 0 w 137"/>
                <a:gd name="T57" fmla="*/ 2 h 224"/>
                <a:gd name="T58" fmla="*/ 0 w 137"/>
                <a:gd name="T59" fmla="*/ 1 h 224"/>
                <a:gd name="T60" fmla="*/ 0 w 137"/>
                <a:gd name="T61" fmla="*/ 1 h 224"/>
                <a:gd name="T62" fmla="*/ 0 w 137"/>
                <a:gd name="T63" fmla="*/ 1 h 224"/>
                <a:gd name="T64" fmla="*/ 0 w 137"/>
                <a:gd name="T65" fmla="*/ 0 h 2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7"/>
                <a:gd name="T100" fmla="*/ 0 h 224"/>
                <a:gd name="T101" fmla="*/ 137 w 137"/>
                <a:gd name="T102" fmla="*/ 224 h 2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7" h="224">
                  <a:moveTo>
                    <a:pt x="0" y="32"/>
                  </a:moveTo>
                  <a:lnTo>
                    <a:pt x="10" y="27"/>
                  </a:lnTo>
                  <a:lnTo>
                    <a:pt x="61" y="0"/>
                  </a:lnTo>
                  <a:lnTo>
                    <a:pt x="77" y="26"/>
                  </a:lnTo>
                  <a:lnTo>
                    <a:pt x="98" y="50"/>
                  </a:lnTo>
                  <a:lnTo>
                    <a:pt x="114" y="67"/>
                  </a:lnTo>
                  <a:lnTo>
                    <a:pt x="123" y="83"/>
                  </a:lnTo>
                  <a:lnTo>
                    <a:pt x="129" y="97"/>
                  </a:lnTo>
                  <a:lnTo>
                    <a:pt x="132" y="106"/>
                  </a:lnTo>
                  <a:lnTo>
                    <a:pt x="137" y="130"/>
                  </a:lnTo>
                  <a:lnTo>
                    <a:pt x="135" y="150"/>
                  </a:lnTo>
                  <a:lnTo>
                    <a:pt x="131" y="170"/>
                  </a:lnTo>
                  <a:lnTo>
                    <a:pt x="124" y="188"/>
                  </a:lnTo>
                  <a:lnTo>
                    <a:pt x="114" y="202"/>
                  </a:lnTo>
                  <a:lnTo>
                    <a:pt x="105" y="211"/>
                  </a:lnTo>
                  <a:lnTo>
                    <a:pt x="86" y="222"/>
                  </a:lnTo>
                  <a:lnTo>
                    <a:pt x="71" y="224"/>
                  </a:lnTo>
                  <a:lnTo>
                    <a:pt x="55" y="223"/>
                  </a:lnTo>
                  <a:lnTo>
                    <a:pt x="49" y="217"/>
                  </a:lnTo>
                  <a:lnTo>
                    <a:pt x="43" y="204"/>
                  </a:lnTo>
                  <a:lnTo>
                    <a:pt x="46" y="195"/>
                  </a:lnTo>
                  <a:lnTo>
                    <a:pt x="53" y="183"/>
                  </a:lnTo>
                  <a:lnTo>
                    <a:pt x="56" y="177"/>
                  </a:lnTo>
                  <a:lnTo>
                    <a:pt x="55" y="172"/>
                  </a:lnTo>
                  <a:lnTo>
                    <a:pt x="52" y="170"/>
                  </a:lnTo>
                  <a:lnTo>
                    <a:pt x="51" y="163"/>
                  </a:lnTo>
                  <a:lnTo>
                    <a:pt x="49" y="157"/>
                  </a:lnTo>
                  <a:lnTo>
                    <a:pt x="32" y="139"/>
                  </a:lnTo>
                  <a:lnTo>
                    <a:pt x="25" y="128"/>
                  </a:lnTo>
                  <a:lnTo>
                    <a:pt x="20" y="111"/>
                  </a:lnTo>
                  <a:lnTo>
                    <a:pt x="15" y="71"/>
                  </a:lnTo>
                  <a:lnTo>
                    <a:pt x="10" y="50"/>
                  </a:lnTo>
                  <a:lnTo>
                    <a:pt x="0" y="3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18" name="Freeform 674"/>
            <p:cNvSpPr>
              <a:spLocks/>
            </p:cNvSpPr>
            <p:nvPr/>
          </p:nvSpPr>
          <p:spPr bwMode="auto">
            <a:xfrm>
              <a:off x="915" y="3504"/>
              <a:ext cx="53" cy="73"/>
            </a:xfrm>
            <a:custGeom>
              <a:avLst/>
              <a:gdLst>
                <a:gd name="T0" fmla="*/ 0 w 158"/>
                <a:gd name="T1" fmla="*/ 0 h 217"/>
                <a:gd name="T2" fmla="*/ 1 w 158"/>
                <a:gd name="T3" fmla="*/ 0 h 217"/>
                <a:gd name="T4" fmla="*/ 1 w 158"/>
                <a:gd name="T5" fmla="*/ 1 h 217"/>
                <a:gd name="T6" fmla="*/ 2 w 158"/>
                <a:gd name="T7" fmla="*/ 1 h 217"/>
                <a:gd name="T8" fmla="*/ 2 w 158"/>
                <a:gd name="T9" fmla="*/ 1 h 217"/>
                <a:gd name="T10" fmla="*/ 2 w 158"/>
                <a:gd name="T11" fmla="*/ 1 h 217"/>
                <a:gd name="T12" fmla="*/ 2 w 158"/>
                <a:gd name="T13" fmla="*/ 1 h 217"/>
                <a:gd name="T14" fmla="*/ 2 w 158"/>
                <a:gd name="T15" fmla="*/ 1 h 217"/>
                <a:gd name="T16" fmla="*/ 2 w 158"/>
                <a:gd name="T17" fmla="*/ 2 h 217"/>
                <a:gd name="T18" fmla="*/ 2 w 158"/>
                <a:gd name="T19" fmla="*/ 2 h 217"/>
                <a:gd name="T20" fmla="*/ 2 w 158"/>
                <a:gd name="T21" fmla="*/ 2 h 217"/>
                <a:gd name="T22" fmla="*/ 2 w 158"/>
                <a:gd name="T23" fmla="*/ 2 h 217"/>
                <a:gd name="T24" fmla="*/ 2 w 158"/>
                <a:gd name="T25" fmla="*/ 2 h 217"/>
                <a:gd name="T26" fmla="*/ 2 w 158"/>
                <a:gd name="T27" fmla="*/ 2 h 217"/>
                <a:gd name="T28" fmla="*/ 2 w 158"/>
                <a:gd name="T29" fmla="*/ 3 h 217"/>
                <a:gd name="T30" fmla="*/ 1 w 158"/>
                <a:gd name="T31" fmla="*/ 3 h 217"/>
                <a:gd name="T32" fmla="*/ 1 w 158"/>
                <a:gd name="T33" fmla="*/ 3 h 217"/>
                <a:gd name="T34" fmla="*/ 1 w 158"/>
                <a:gd name="T35" fmla="*/ 3 h 217"/>
                <a:gd name="T36" fmla="*/ 1 w 158"/>
                <a:gd name="T37" fmla="*/ 2 h 217"/>
                <a:gd name="T38" fmla="*/ 0 w 158"/>
                <a:gd name="T39" fmla="*/ 2 h 217"/>
                <a:gd name="T40" fmla="*/ 0 w 158"/>
                <a:gd name="T41" fmla="*/ 2 h 217"/>
                <a:gd name="T42" fmla="*/ 0 w 158"/>
                <a:gd name="T43" fmla="*/ 2 h 217"/>
                <a:gd name="T44" fmla="*/ 0 w 158"/>
                <a:gd name="T45" fmla="*/ 1 h 217"/>
                <a:gd name="T46" fmla="*/ 0 w 158"/>
                <a:gd name="T47" fmla="*/ 1 h 217"/>
                <a:gd name="T48" fmla="*/ 0 w 15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8"/>
                <a:gd name="T76" fmla="*/ 0 h 217"/>
                <a:gd name="T77" fmla="*/ 158 w 158"/>
                <a:gd name="T78" fmla="*/ 217 h 2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8" h="217">
                  <a:moveTo>
                    <a:pt x="0" y="32"/>
                  </a:moveTo>
                  <a:lnTo>
                    <a:pt x="64" y="0"/>
                  </a:lnTo>
                  <a:lnTo>
                    <a:pt x="103" y="44"/>
                  </a:lnTo>
                  <a:lnTo>
                    <a:pt x="131" y="83"/>
                  </a:lnTo>
                  <a:lnTo>
                    <a:pt x="143" y="96"/>
                  </a:lnTo>
                  <a:lnTo>
                    <a:pt x="149" y="101"/>
                  </a:lnTo>
                  <a:lnTo>
                    <a:pt x="153" y="111"/>
                  </a:lnTo>
                  <a:lnTo>
                    <a:pt x="156" y="120"/>
                  </a:lnTo>
                  <a:lnTo>
                    <a:pt x="152" y="130"/>
                  </a:lnTo>
                  <a:lnTo>
                    <a:pt x="158" y="152"/>
                  </a:lnTo>
                  <a:lnTo>
                    <a:pt x="158" y="170"/>
                  </a:lnTo>
                  <a:lnTo>
                    <a:pt x="157" y="180"/>
                  </a:lnTo>
                  <a:lnTo>
                    <a:pt x="156" y="189"/>
                  </a:lnTo>
                  <a:lnTo>
                    <a:pt x="153" y="196"/>
                  </a:lnTo>
                  <a:lnTo>
                    <a:pt x="140" y="212"/>
                  </a:lnTo>
                  <a:lnTo>
                    <a:pt x="110" y="217"/>
                  </a:lnTo>
                  <a:lnTo>
                    <a:pt x="96" y="213"/>
                  </a:lnTo>
                  <a:lnTo>
                    <a:pt x="80" y="209"/>
                  </a:lnTo>
                  <a:lnTo>
                    <a:pt x="58" y="195"/>
                  </a:lnTo>
                  <a:lnTo>
                    <a:pt x="39" y="166"/>
                  </a:lnTo>
                  <a:lnTo>
                    <a:pt x="26" y="145"/>
                  </a:lnTo>
                  <a:lnTo>
                    <a:pt x="20" y="126"/>
                  </a:lnTo>
                  <a:lnTo>
                    <a:pt x="19" y="110"/>
                  </a:lnTo>
                  <a:lnTo>
                    <a:pt x="12" y="74"/>
                  </a:lnTo>
                  <a:lnTo>
                    <a:pt x="0" y="3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19" name="Freeform 675"/>
            <p:cNvSpPr>
              <a:spLocks/>
            </p:cNvSpPr>
            <p:nvPr/>
          </p:nvSpPr>
          <p:spPr bwMode="auto">
            <a:xfrm>
              <a:off x="1018" y="3835"/>
              <a:ext cx="113" cy="53"/>
            </a:xfrm>
            <a:custGeom>
              <a:avLst/>
              <a:gdLst>
                <a:gd name="T0" fmla="*/ 0 w 339"/>
                <a:gd name="T1" fmla="*/ 0 h 159"/>
                <a:gd name="T2" fmla="*/ 2 w 339"/>
                <a:gd name="T3" fmla="*/ 0 h 159"/>
                <a:gd name="T4" fmla="*/ 2 w 339"/>
                <a:gd name="T5" fmla="*/ 0 h 159"/>
                <a:gd name="T6" fmla="*/ 3 w 339"/>
                <a:gd name="T7" fmla="*/ 1 h 159"/>
                <a:gd name="T8" fmla="*/ 3 w 339"/>
                <a:gd name="T9" fmla="*/ 1 h 159"/>
                <a:gd name="T10" fmla="*/ 3 w 339"/>
                <a:gd name="T11" fmla="*/ 1 h 159"/>
                <a:gd name="T12" fmla="*/ 4 w 339"/>
                <a:gd name="T13" fmla="*/ 1 h 159"/>
                <a:gd name="T14" fmla="*/ 4 w 339"/>
                <a:gd name="T15" fmla="*/ 1 h 159"/>
                <a:gd name="T16" fmla="*/ 4 w 339"/>
                <a:gd name="T17" fmla="*/ 1 h 159"/>
                <a:gd name="T18" fmla="*/ 4 w 339"/>
                <a:gd name="T19" fmla="*/ 2 h 159"/>
                <a:gd name="T20" fmla="*/ 4 w 339"/>
                <a:gd name="T21" fmla="*/ 2 h 159"/>
                <a:gd name="T22" fmla="*/ 4 w 339"/>
                <a:gd name="T23" fmla="*/ 2 h 159"/>
                <a:gd name="T24" fmla="*/ 3 w 339"/>
                <a:gd name="T25" fmla="*/ 2 h 159"/>
                <a:gd name="T26" fmla="*/ 3 w 339"/>
                <a:gd name="T27" fmla="*/ 2 h 159"/>
                <a:gd name="T28" fmla="*/ 2 w 339"/>
                <a:gd name="T29" fmla="*/ 2 h 159"/>
                <a:gd name="T30" fmla="*/ 1 w 339"/>
                <a:gd name="T31" fmla="*/ 2 h 159"/>
                <a:gd name="T32" fmla="*/ 0 w 339"/>
                <a:gd name="T33" fmla="*/ 2 h 159"/>
                <a:gd name="T34" fmla="*/ 0 w 339"/>
                <a:gd name="T35" fmla="*/ 2 h 159"/>
                <a:gd name="T36" fmla="*/ 0 w 339"/>
                <a:gd name="T37" fmla="*/ 1 h 159"/>
                <a:gd name="T38" fmla="*/ 0 w 339"/>
                <a:gd name="T39" fmla="*/ 1 h 159"/>
                <a:gd name="T40" fmla="*/ 0 w 339"/>
                <a:gd name="T41" fmla="*/ 1 h 159"/>
                <a:gd name="T42" fmla="*/ 0 w 339"/>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39"/>
                <a:gd name="T67" fmla="*/ 0 h 159"/>
                <a:gd name="T68" fmla="*/ 339 w 339"/>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39" h="159">
                  <a:moveTo>
                    <a:pt x="12" y="38"/>
                  </a:moveTo>
                  <a:lnTo>
                    <a:pt x="165" y="0"/>
                  </a:lnTo>
                  <a:lnTo>
                    <a:pt x="184" y="28"/>
                  </a:lnTo>
                  <a:lnTo>
                    <a:pt x="218" y="53"/>
                  </a:lnTo>
                  <a:lnTo>
                    <a:pt x="244" y="68"/>
                  </a:lnTo>
                  <a:lnTo>
                    <a:pt x="274" y="81"/>
                  </a:lnTo>
                  <a:lnTo>
                    <a:pt x="312" y="89"/>
                  </a:lnTo>
                  <a:lnTo>
                    <a:pt x="326" y="99"/>
                  </a:lnTo>
                  <a:lnTo>
                    <a:pt x="336" y="110"/>
                  </a:lnTo>
                  <a:lnTo>
                    <a:pt x="339" y="132"/>
                  </a:lnTo>
                  <a:lnTo>
                    <a:pt x="327" y="142"/>
                  </a:lnTo>
                  <a:lnTo>
                    <a:pt x="306" y="153"/>
                  </a:lnTo>
                  <a:lnTo>
                    <a:pt x="270" y="156"/>
                  </a:lnTo>
                  <a:lnTo>
                    <a:pt x="210" y="159"/>
                  </a:lnTo>
                  <a:lnTo>
                    <a:pt x="171" y="155"/>
                  </a:lnTo>
                  <a:lnTo>
                    <a:pt x="119" y="146"/>
                  </a:lnTo>
                  <a:lnTo>
                    <a:pt x="20" y="139"/>
                  </a:lnTo>
                  <a:lnTo>
                    <a:pt x="7" y="134"/>
                  </a:lnTo>
                  <a:lnTo>
                    <a:pt x="0" y="110"/>
                  </a:lnTo>
                  <a:lnTo>
                    <a:pt x="1" y="73"/>
                  </a:lnTo>
                  <a:lnTo>
                    <a:pt x="6" y="54"/>
                  </a:lnTo>
                  <a:lnTo>
                    <a:pt x="12" y="3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20" name="Freeform 676"/>
            <p:cNvSpPr>
              <a:spLocks/>
            </p:cNvSpPr>
            <p:nvPr/>
          </p:nvSpPr>
          <p:spPr bwMode="auto">
            <a:xfrm>
              <a:off x="916" y="3842"/>
              <a:ext cx="60" cy="62"/>
            </a:xfrm>
            <a:custGeom>
              <a:avLst/>
              <a:gdLst>
                <a:gd name="T0" fmla="*/ 0 w 181"/>
                <a:gd name="T1" fmla="*/ 0 h 186"/>
                <a:gd name="T2" fmla="*/ 0 w 181"/>
                <a:gd name="T3" fmla="*/ 1 h 186"/>
                <a:gd name="T4" fmla="*/ 0 w 181"/>
                <a:gd name="T5" fmla="*/ 2 h 186"/>
                <a:gd name="T6" fmla="*/ 0 w 181"/>
                <a:gd name="T7" fmla="*/ 2 h 186"/>
                <a:gd name="T8" fmla="*/ 0 w 181"/>
                <a:gd name="T9" fmla="*/ 2 h 186"/>
                <a:gd name="T10" fmla="*/ 0 w 181"/>
                <a:gd name="T11" fmla="*/ 2 h 186"/>
                <a:gd name="T12" fmla="*/ 1 w 181"/>
                <a:gd name="T13" fmla="*/ 2 h 186"/>
                <a:gd name="T14" fmla="*/ 2 w 181"/>
                <a:gd name="T15" fmla="*/ 2 h 186"/>
                <a:gd name="T16" fmla="*/ 2 w 181"/>
                <a:gd name="T17" fmla="*/ 2 h 186"/>
                <a:gd name="T18" fmla="*/ 2 w 181"/>
                <a:gd name="T19" fmla="*/ 2 h 186"/>
                <a:gd name="T20" fmla="*/ 2 w 181"/>
                <a:gd name="T21" fmla="*/ 2 h 186"/>
                <a:gd name="T22" fmla="*/ 2 w 181"/>
                <a:gd name="T23" fmla="*/ 2 h 186"/>
                <a:gd name="T24" fmla="*/ 2 w 181"/>
                <a:gd name="T25" fmla="*/ 1 h 186"/>
                <a:gd name="T26" fmla="*/ 2 w 181"/>
                <a:gd name="T27" fmla="*/ 1 h 186"/>
                <a:gd name="T28" fmla="*/ 2 w 181"/>
                <a:gd name="T29" fmla="*/ 1 h 186"/>
                <a:gd name="T30" fmla="*/ 2 w 181"/>
                <a:gd name="T31" fmla="*/ 0 h 186"/>
                <a:gd name="T32" fmla="*/ 0 w 181"/>
                <a:gd name="T33" fmla="*/ 0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1"/>
                <a:gd name="T52" fmla="*/ 0 h 186"/>
                <a:gd name="T53" fmla="*/ 181 w 181"/>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1" h="186">
                  <a:moveTo>
                    <a:pt x="24" y="0"/>
                  </a:moveTo>
                  <a:lnTo>
                    <a:pt x="0" y="119"/>
                  </a:lnTo>
                  <a:lnTo>
                    <a:pt x="0" y="150"/>
                  </a:lnTo>
                  <a:lnTo>
                    <a:pt x="5" y="168"/>
                  </a:lnTo>
                  <a:lnTo>
                    <a:pt x="12" y="180"/>
                  </a:lnTo>
                  <a:lnTo>
                    <a:pt x="28" y="186"/>
                  </a:lnTo>
                  <a:lnTo>
                    <a:pt x="64" y="186"/>
                  </a:lnTo>
                  <a:lnTo>
                    <a:pt x="149" y="184"/>
                  </a:lnTo>
                  <a:lnTo>
                    <a:pt x="170" y="181"/>
                  </a:lnTo>
                  <a:lnTo>
                    <a:pt x="177" y="172"/>
                  </a:lnTo>
                  <a:lnTo>
                    <a:pt x="181" y="152"/>
                  </a:lnTo>
                  <a:lnTo>
                    <a:pt x="177" y="133"/>
                  </a:lnTo>
                  <a:lnTo>
                    <a:pt x="169" y="112"/>
                  </a:lnTo>
                  <a:lnTo>
                    <a:pt x="148" y="75"/>
                  </a:lnTo>
                  <a:lnTo>
                    <a:pt x="139" y="65"/>
                  </a:lnTo>
                  <a:lnTo>
                    <a:pt x="129" y="0"/>
                  </a:lnTo>
                  <a:lnTo>
                    <a:pt x="24"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21" name="Freeform 677"/>
            <p:cNvSpPr>
              <a:spLocks/>
            </p:cNvSpPr>
            <p:nvPr/>
          </p:nvSpPr>
          <p:spPr bwMode="auto">
            <a:xfrm>
              <a:off x="945" y="3253"/>
              <a:ext cx="47" cy="49"/>
            </a:xfrm>
            <a:custGeom>
              <a:avLst/>
              <a:gdLst>
                <a:gd name="T0" fmla="*/ 2 w 141"/>
                <a:gd name="T1" fmla="*/ 1 h 147"/>
                <a:gd name="T2" fmla="*/ 2 w 141"/>
                <a:gd name="T3" fmla="*/ 1 h 147"/>
                <a:gd name="T4" fmla="*/ 2 w 141"/>
                <a:gd name="T5" fmla="*/ 1 h 147"/>
                <a:gd name="T6" fmla="*/ 2 w 141"/>
                <a:gd name="T7" fmla="*/ 1 h 147"/>
                <a:gd name="T8" fmla="*/ 2 w 141"/>
                <a:gd name="T9" fmla="*/ 1 h 147"/>
                <a:gd name="T10" fmla="*/ 1 w 141"/>
                <a:gd name="T11" fmla="*/ 2 h 147"/>
                <a:gd name="T12" fmla="*/ 1 w 141"/>
                <a:gd name="T13" fmla="*/ 2 h 147"/>
                <a:gd name="T14" fmla="*/ 1 w 141"/>
                <a:gd name="T15" fmla="*/ 2 h 147"/>
                <a:gd name="T16" fmla="*/ 1 w 141"/>
                <a:gd name="T17" fmla="*/ 2 h 147"/>
                <a:gd name="T18" fmla="*/ 1 w 141"/>
                <a:gd name="T19" fmla="*/ 2 h 147"/>
                <a:gd name="T20" fmla="*/ 1 w 141"/>
                <a:gd name="T21" fmla="*/ 2 h 147"/>
                <a:gd name="T22" fmla="*/ 1 w 141"/>
                <a:gd name="T23" fmla="*/ 2 h 147"/>
                <a:gd name="T24" fmla="*/ 1 w 141"/>
                <a:gd name="T25" fmla="*/ 2 h 147"/>
                <a:gd name="T26" fmla="*/ 0 w 141"/>
                <a:gd name="T27" fmla="*/ 2 h 147"/>
                <a:gd name="T28" fmla="*/ 0 w 141"/>
                <a:gd name="T29" fmla="*/ 1 h 147"/>
                <a:gd name="T30" fmla="*/ 0 w 141"/>
                <a:gd name="T31" fmla="*/ 1 h 147"/>
                <a:gd name="T32" fmla="*/ 0 w 141"/>
                <a:gd name="T33" fmla="*/ 1 h 147"/>
                <a:gd name="T34" fmla="*/ 0 w 141"/>
                <a:gd name="T35" fmla="*/ 1 h 147"/>
                <a:gd name="T36" fmla="*/ 0 w 141"/>
                <a:gd name="T37" fmla="*/ 1 h 147"/>
                <a:gd name="T38" fmla="*/ 0 w 141"/>
                <a:gd name="T39" fmla="*/ 0 h 147"/>
                <a:gd name="T40" fmla="*/ 0 w 141"/>
                <a:gd name="T41" fmla="*/ 0 h 147"/>
                <a:gd name="T42" fmla="*/ 0 w 141"/>
                <a:gd name="T43" fmla="*/ 0 h 147"/>
                <a:gd name="T44" fmla="*/ 0 w 141"/>
                <a:gd name="T45" fmla="*/ 0 h 147"/>
                <a:gd name="T46" fmla="*/ 0 w 141"/>
                <a:gd name="T47" fmla="*/ 0 h 147"/>
                <a:gd name="T48" fmla="*/ 0 w 141"/>
                <a:gd name="T49" fmla="*/ 0 h 147"/>
                <a:gd name="T50" fmla="*/ 1 w 141"/>
                <a:gd name="T51" fmla="*/ 0 h 147"/>
                <a:gd name="T52" fmla="*/ 1 w 141"/>
                <a:gd name="T53" fmla="*/ 0 h 147"/>
                <a:gd name="T54" fmla="*/ 1 w 141"/>
                <a:gd name="T55" fmla="*/ 0 h 147"/>
                <a:gd name="T56" fmla="*/ 1 w 141"/>
                <a:gd name="T57" fmla="*/ 1 h 147"/>
                <a:gd name="T58" fmla="*/ 1 w 141"/>
                <a:gd name="T59" fmla="*/ 1 h 147"/>
                <a:gd name="T60" fmla="*/ 1 w 141"/>
                <a:gd name="T61" fmla="*/ 1 h 147"/>
                <a:gd name="T62" fmla="*/ 1 w 141"/>
                <a:gd name="T63" fmla="*/ 1 h 147"/>
                <a:gd name="T64" fmla="*/ 1 w 141"/>
                <a:gd name="T65" fmla="*/ 1 h 147"/>
                <a:gd name="T66" fmla="*/ 1 w 141"/>
                <a:gd name="T67" fmla="*/ 1 h 147"/>
                <a:gd name="T68" fmla="*/ 2 w 141"/>
                <a:gd name="T69" fmla="*/ 1 h 1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1"/>
                <a:gd name="T106" fmla="*/ 0 h 147"/>
                <a:gd name="T107" fmla="*/ 141 w 141"/>
                <a:gd name="T108" fmla="*/ 147 h 14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1" h="147">
                  <a:moveTo>
                    <a:pt x="141" y="86"/>
                  </a:moveTo>
                  <a:lnTo>
                    <a:pt x="141" y="87"/>
                  </a:lnTo>
                  <a:lnTo>
                    <a:pt x="141" y="92"/>
                  </a:lnTo>
                  <a:lnTo>
                    <a:pt x="136" y="98"/>
                  </a:lnTo>
                  <a:lnTo>
                    <a:pt x="125" y="107"/>
                  </a:lnTo>
                  <a:lnTo>
                    <a:pt x="103" y="122"/>
                  </a:lnTo>
                  <a:lnTo>
                    <a:pt x="80" y="138"/>
                  </a:lnTo>
                  <a:lnTo>
                    <a:pt x="67" y="145"/>
                  </a:lnTo>
                  <a:lnTo>
                    <a:pt x="61" y="146"/>
                  </a:lnTo>
                  <a:lnTo>
                    <a:pt x="56" y="147"/>
                  </a:lnTo>
                  <a:lnTo>
                    <a:pt x="50" y="146"/>
                  </a:lnTo>
                  <a:lnTo>
                    <a:pt x="46" y="143"/>
                  </a:lnTo>
                  <a:lnTo>
                    <a:pt x="42" y="139"/>
                  </a:lnTo>
                  <a:lnTo>
                    <a:pt x="36" y="126"/>
                  </a:lnTo>
                  <a:lnTo>
                    <a:pt x="28" y="112"/>
                  </a:lnTo>
                  <a:lnTo>
                    <a:pt x="18" y="95"/>
                  </a:lnTo>
                  <a:lnTo>
                    <a:pt x="7" y="75"/>
                  </a:lnTo>
                  <a:lnTo>
                    <a:pt x="2" y="57"/>
                  </a:lnTo>
                  <a:lnTo>
                    <a:pt x="0" y="48"/>
                  </a:lnTo>
                  <a:lnTo>
                    <a:pt x="0" y="39"/>
                  </a:lnTo>
                  <a:lnTo>
                    <a:pt x="2" y="30"/>
                  </a:lnTo>
                  <a:lnTo>
                    <a:pt x="7" y="23"/>
                  </a:lnTo>
                  <a:lnTo>
                    <a:pt x="16" y="15"/>
                  </a:lnTo>
                  <a:lnTo>
                    <a:pt x="26" y="7"/>
                  </a:lnTo>
                  <a:lnTo>
                    <a:pt x="37" y="1"/>
                  </a:lnTo>
                  <a:lnTo>
                    <a:pt x="49" y="0"/>
                  </a:lnTo>
                  <a:lnTo>
                    <a:pt x="49" y="3"/>
                  </a:lnTo>
                  <a:lnTo>
                    <a:pt x="48" y="39"/>
                  </a:lnTo>
                  <a:lnTo>
                    <a:pt x="50" y="43"/>
                  </a:lnTo>
                  <a:lnTo>
                    <a:pt x="54" y="49"/>
                  </a:lnTo>
                  <a:lnTo>
                    <a:pt x="61" y="57"/>
                  </a:lnTo>
                  <a:lnTo>
                    <a:pt x="75" y="68"/>
                  </a:lnTo>
                  <a:lnTo>
                    <a:pt x="93" y="75"/>
                  </a:lnTo>
                  <a:lnTo>
                    <a:pt x="117" y="83"/>
                  </a:lnTo>
                  <a:lnTo>
                    <a:pt x="141" y="8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22" name="Freeform 678"/>
            <p:cNvSpPr>
              <a:spLocks/>
            </p:cNvSpPr>
            <p:nvPr/>
          </p:nvSpPr>
          <p:spPr bwMode="auto">
            <a:xfrm>
              <a:off x="995" y="3258"/>
              <a:ext cx="35" cy="44"/>
            </a:xfrm>
            <a:custGeom>
              <a:avLst/>
              <a:gdLst>
                <a:gd name="T0" fmla="*/ 1 w 105"/>
                <a:gd name="T1" fmla="*/ 0 h 132"/>
                <a:gd name="T2" fmla="*/ 1 w 105"/>
                <a:gd name="T3" fmla="*/ 1 h 132"/>
                <a:gd name="T4" fmla="*/ 1 w 105"/>
                <a:gd name="T5" fmla="*/ 1 h 132"/>
                <a:gd name="T6" fmla="*/ 1 w 105"/>
                <a:gd name="T7" fmla="*/ 1 h 132"/>
                <a:gd name="T8" fmla="*/ 1 w 105"/>
                <a:gd name="T9" fmla="*/ 1 h 132"/>
                <a:gd name="T10" fmla="*/ 1 w 105"/>
                <a:gd name="T11" fmla="*/ 1 h 132"/>
                <a:gd name="T12" fmla="*/ 1 w 105"/>
                <a:gd name="T13" fmla="*/ 1 h 132"/>
                <a:gd name="T14" fmla="*/ 1 w 105"/>
                <a:gd name="T15" fmla="*/ 2 h 132"/>
                <a:gd name="T16" fmla="*/ 1 w 105"/>
                <a:gd name="T17" fmla="*/ 2 h 132"/>
                <a:gd name="T18" fmla="*/ 1 w 105"/>
                <a:gd name="T19" fmla="*/ 2 h 132"/>
                <a:gd name="T20" fmla="*/ 1 w 105"/>
                <a:gd name="T21" fmla="*/ 2 h 132"/>
                <a:gd name="T22" fmla="*/ 1 w 105"/>
                <a:gd name="T23" fmla="*/ 2 h 132"/>
                <a:gd name="T24" fmla="*/ 1 w 105"/>
                <a:gd name="T25" fmla="*/ 2 h 132"/>
                <a:gd name="T26" fmla="*/ 1 w 105"/>
                <a:gd name="T27" fmla="*/ 2 h 132"/>
                <a:gd name="T28" fmla="*/ 1 w 105"/>
                <a:gd name="T29" fmla="*/ 2 h 132"/>
                <a:gd name="T30" fmla="*/ 1 w 105"/>
                <a:gd name="T31" fmla="*/ 1 h 132"/>
                <a:gd name="T32" fmla="*/ 0 w 105"/>
                <a:gd name="T33" fmla="*/ 1 h 132"/>
                <a:gd name="T34" fmla="*/ 0 w 105"/>
                <a:gd name="T35" fmla="*/ 1 h 132"/>
                <a:gd name="T36" fmla="*/ 0 w 105"/>
                <a:gd name="T37" fmla="*/ 1 h 132"/>
                <a:gd name="T38" fmla="*/ 0 w 105"/>
                <a:gd name="T39" fmla="*/ 1 h 132"/>
                <a:gd name="T40" fmla="*/ 0 w 105"/>
                <a:gd name="T41" fmla="*/ 1 h 132"/>
                <a:gd name="T42" fmla="*/ 0 w 105"/>
                <a:gd name="T43" fmla="*/ 1 h 132"/>
                <a:gd name="T44" fmla="*/ 0 w 105"/>
                <a:gd name="T45" fmla="*/ 1 h 132"/>
                <a:gd name="T46" fmla="*/ 0 w 105"/>
                <a:gd name="T47" fmla="*/ 1 h 132"/>
                <a:gd name="T48" fmla="*/ 1 w 105"/>
                <a:gd name="T49" fmla="*/ 1 h 132"/>
                <a:gd name="T50" fmla="*/ 1 w 105"/>
                <a:gd name="T51" fmla="*/ 1 h 132"/>
                <a:gd name="T52" fmla="*/ 1 w 105"/>
                <a:gd name="T53" fmla="*/ 0 h 132"/>
                <a:gd name="T54" fmla="*/ 1 w 105"/>
                <a:gd name="T55" fmla="*/ 0 h 132"/>
                <a:gd name="T56" fmla="*/ 1 w 105"/>
                <a:gd name="T57" fmla="*/ 0 h 132"/>
                <a:gd name="T58" fmla="*/ 1 w 105"/>
                <a:gd name="T59" fmla="*/ 0 h 132"/>
                <a:gd name="T60" fmla="*/ 1 w 105"/>
                <a:gd name="T61" fmla="*/ 0 h 132"/>
                <a:gd name="T62" fmla="*/ 1 w 105"/>
                <a:gd name="T63" fmla="*/ 0 h 132"/>
                <a:gd name="T64" fmla="*/ 1 w 105"/>
                <a:gd name="T65" fmla="*/ 0 h 132"/>
                <a:gd name="T66" fmla="*/ 1 w 105"/>
                <a:gd name="T67" fmla="*/ 0 h 132"/>
                <a:gd name="T68" fmla="*/ 1 w 105"/>
                <a:gd name="T69" fmla="*/ 0 h 132"/>
                <a:gd name="T70" fmla="*/ 1 w 105"/>
                <a:gd name="T71" fmla="*/ 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32"/>
                <a:gd name="T110" fmla="*/ 105 w 105"/>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32">
                  <a:moveTo>
                    <a:pt x="102" y="38"/>
                  </a:moveTo>
                  <a:lnTo>
                    <a:pt x="103" y="45"/>
                  </a:lnTo>
                  <a:lnTo>
                    <a:pt x="104" y="53"/>
                  </a:lnTo>
                  <a:lnTo>
                    <a:pt x="105" y="61"/>
                  </a:lnTo>
                  <a:lnTo>
                    <a:pt x="103" y="75"/>
                  </a:lnTo>
                  <a:lnTo>
                    <a:pt x="102" y="92"/>
                  </a:lnTo>
                  <a:lnTo>
                    <a:pt x="99" y="106"/>
                  </a:lnTo>
                  <a:lnTo>
                    <a:pt x="95" y="124"/>
                  </a:lnTo>
                  <a:lnTo>
                    <a:pt x="95" y="128"/>
                  </a:lnTo>
                  <a:lnTo>
                    <a:pt x="92" y="132"/>
                  </a:lnTo>
                  <a:lnTo>
                    <a:pt x="90" y="132"/>
                  </a:lnTo>
                  <a:lnTo>
                    <a:pt x="85" y="132"/>
                  </a:lnTo>
                  <a:lnTo>
                    <a:pt x="77" y="131"/>
                  </a:lnTo>
                  <a:lnTo>
                    <a:pt x="68" y="127"/>
                  </a:lnTo>
                  <a:lnTo>
                    <a:pt x="58" y="124"/>
                  </a:lnTo>
                  <a:lnTo>
                    <a:pt x="41" y="113"/>
                  </a:lnTo>
                  <a:lnTo>
                    <a:pt x="26" y="102"/>
                  </a:lnTo>
                  <a:lnTo>
                    <a:pt x="16" y="92"/>
                  </a:lnTo>
                  <a:lnTo>
                    <a:pt x="6" y="81"/>
                  </a:lnTo>
                  <a:lnTo>
                    <a:pt x="4" y="76"/>
                  </a:lnTo>
                  <a:lnTo>
                    <a:pt x="0" y="73"/>
                  </a:lnTo>
                  <a:lnTo>
                    <a:pt x="10" y="71"/>
                  </a:lnTo>
                  <a:lnTo>
                    <a:pt x="18" y="67"/>
                  </a:lnTo>
                  <a:lnTo>
                    <a:pt x="32" y="60"/>
                  </a:lnTo>
                  <a:lnTo>
                    <a:pt x="43" y="53"/>
                  </a:lnTo>
                  <a:lnTo>
                    <a:pt x="51" y="42"/>
                  </a:lnTo>
                  <a:lnTo>
                    <a:pt x="55" y="35"/>
                  </a:lnTo>
                  <a:lnTo>
                    <a:pt x="57" y="25"/>
                  </a:lnTo>
                  <a:lnTo>
                    <a:pt x="56" y="0"/>
                  </a:lnTo>
                  <a:lnTo>
                    <a:pt x="72" y="6"/>
                  </a:lnTo>
                  <a:lnTo>
                    <a:pt x="86" y="16"/>
                  </a:lnTo>
                  <a:lnTo>
                    <a:pt x="90" y="20"/>
                  </a:lnTo>
                  <a:lnTo>
                    <a:pt x="95" y="25"/>
                  </a:lnTo>
                  <a:lnTo>
                    <a:pt x="99" y="30"/>
                  </a:lnTo>
                  <a:lnTo>
                    <a:pt x="102" y="3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23" name="Freeform 679"/>
            <p:cNvSpPr>
              <a:spLocks/>
            </p:cNvSpPr>
            <p:nvPr/>
          </p:nvSpPr>
          <p:spPr bwMode="auto">
            <a:xfrm>
              <a:off x="874" y="3261"/>
              <a:ext cx="233" cy="270"/>
            </a:xfrm>
            <a:custGeom>
              <a:avLst/>
              <a:gdLst>
                <a:gd name="T0" fmla="*/ 4 w 700"/>
                <a:gd name="T1" fmla="*/ 1 h 809"/>
                <a:gd name="T2" fmla="*/ 4 w 700"/>
                <a:gd name="T3" fmla="*/ 1 h 809"/>
                <a:gd name="T4" fmla="*/ 4 w 700"/>
                <a:gd name="T5" fmla="*/ 1 h 809"/>
                <a:gd name="T6" fmla="*/ 3 w 700"/>
                <a:gd name="T7" fmla="*/ 2 h 809"/>
                <a:gd name="T8" fmla="*/ 3 w 700"/>
                <a:gd name="T9" fmla="*/ 2 h 809"/>
                <a:gd name="T10" fmla="*/ 3 w 700"/>
                <a:gd name="T11" fmla="*/ 1 h 809"/>
                <a:gd name="T12" fmla="*/ 3 w 700"/>
                <a:gd name="T13" fmla="*/ 1 h 809"/>
                <a:gd name="T14" fmla="*/ 3 w 700"/>
                <a:gd name="T15" fmla="*/ 0 h 809"/>
                <a:gd name="T16" fmla="*/ 3 w 700"/>
                <a:gd name="T17" fmla="*/ 0 h 809"/>
                <a:gd name="T18" fmla="*/ 3 w 700"/>
                <a:gd name="T19" fmla="*/ 0 h 809"/>
                <a:gd name="T20" fmla="*/ 3 w 700"/>
                <a:gd name="T21" fmla="*/ 0 h 809"/>
                <a:gd name="T22" fmla="*/ 2 w 700"/>
                <a:gd name="T23" fmla="*/ 1 h 809"/>
                <a:gd name="T24" fmla="*/ 1 w 700"/>
                <a:gd name="T25" fmla="*/ 1 h 809"/>
                <a:gd name="T26" fmla="*/ 1 w 700"/>
                <a:gd name="T27" fmla="*/ 1 h 809"/>
                <a:gd name="T28" fmla="*/ 0 w 700"/>
                <a:gd name="T29" fmla="*/ 2 h 809"/>
                <a:gd name="T30" fmla="*/ 0 w 700"/>
                <a:gd name="T31" fmla="*/ 3 h 809"/>
                <a:gd name="T32" fmla="*/ 0 w 700"/>
                <a:gd name="T33" fmla="*/ 3 h 809"/>
                <a:gd name="T34" fmla="*/ 0 w 700"/>
                <a:gd name="T35" fmla="*/ 4 h 809"/>
                <a:gd name="T36" fmla="*/ 0 w 700"/>
                <a:gd name="T37" fmla="*/ 5 h 809"/>
                <a:gd name="T38" fmla="*/ 0 w 700"/>
                <a:gd name="T39" fmla="*/ 6 h 809"/>
                <a:gd name="T40" fmla="*/ 0 w 700"/>
                <a:gd name="T41" fmla="*/ 6 h 809"/>
                <a:gd name="T42" fmla="*/ 0 w 700"/>
                <a:gd name="T43" fmla="*/ 7 h 809"/>
                <a:gd name="T44" fmla="*/ 0 w 700"/>
                <a:gd name="T45" fmla="*/ 7 h 809"/>
                <a:gd name="T46" fmla="*/ 0 w 700"/>
                <a:gd name="T47" fmla="*/ 8 h 809"/>
                <a:gd name="T48" fmla="*/ 1 w 700"/>
                <a:gd name="T49" fmla="*/ 8 h 809"/>
                <a:gd name="T50" fmla="*/ 1 w 700"/>
                <a:gd name="T51" fmla="*/ 9 h 809"/>
                <a:gd name="T52" fmla="*/ 1 w 700"/>
                <a:gd name="T53" fmla="*/ 9 h 809"/>
                <a:gd name="T54" fmla="*/ 1 w 700"/>
                <a:gd name="T55" fmla="*/ 10 h 809"/>
                <a:gd name="T56" fmla="*/ 3 w 700"/>
                <a:gd name="T57" fmla="*/ 10 h 809"/>
                <a:gd name="T58" fmla="*/ 3 w 700"/>
                <a:gd name="T59" fmla="*/ 10 h 809"/>
                <a:gd name="T60" fmla="*/ 4 w 700"/>
                <a:gd name="T61" fmla="*/ 10 h 809"/>
                <a:gd name="T62" fmla="*/ 5 w 700"/>
                <a:gd name="T63" fmla="*/ 10 h 809"/>
                <a:gd name="T64" fmla="*/ 6 w 700"/>
                <a:gd name="T65" fmla="*/ 10 h 809"/>
                <a:gd name="T66" fmla="*/ 6 w 700"/>
                <a:gd name="T67" fmla="*/ 10 h 809"/>
                <a:gd name="T68" fmla="*/ 7 w 700"/>
                <a:gd name="T69" fmla="*/ 10 h 809"/>
                <a:gd name="T70" fmla="*/ 7 w 700"/>
                <a:gd name="T71" fmla="*/ 8 h 809"/>
                <a:gd name="T72" fmla="*/ 7 w 700"/>
                <a:gd name="T73" fmla="*/ 9 h 809"/>
                <a:gd name="T74" fmla="*/ 8 w 700"/>
                <a:gd name="T75" fmla="*/ 9 h 809"/>
                <a:gd name="T76" fmla="*/ 9 w 700"/>
                <a:gd name="T77" fmla="*/ 9 h 809"/>
                <a:gd name="T78" fmla="*/ 9 w 700"/>
                <a:gd name="T79" fmla="*/ 8 h 809"/>
                <a:gd name="T80" fmla="*/ 8 w 700"/>
                <a:gd name="T81" fmla="*/ 8 h 809"/>
                <a:gd name="T82" fmla="*/ 8 w 700"/>
                <a:gd name="T83" fmla="*/ 7 h 809"/>
                <a:gd name="T84" fmla="*/ 8 w 700"/>
                <a:gd name="T85" fmla="*/ 6 h 809"/>
                <a:gd name="T86" fmla="*/ 8 w 700"/>
                <a:gd name="T87" fmla="*/ 5 h 809"/>
                <a:gd name="T88" fmla="*/ 8 w 700"/>
                <a:gd name="T89" fmla="*/ 4 h 809"/>
                <a:gd name="T90" fmla="*/ 8 w 700"/>
                <a:gd name="T91" fmla="*/ 3 h 809"/>
                <a:gd name="T92" fmla="*/ 8 w 700"/>
                <a:gd name="T93" fmla="*/ 2 h 809"/>
                <a:gd name="T94" fmla="*/ 7 w 700"/>
                <a:gd name="T95" fmla="*/ 2 h 809"/>
                <a:gd name="T96" fmla="*/ 7 w 700"/>
                <a:gd name="T97" fmla="*/ 1 h 809"/>
                <a:gd name="T98" fmla="*/ 6 w 700"/>
                <a:gd name="T99" fmla="*/ 0 h 809"/>
                <a:gd name="T100" fmla="*/ 6 w 700"/>
                <a:gd name="T101" fmla="*/ 0 h 809"/>
                <a:gd name="T102" fmla="*/ 6 w 700"/>
                <a:gd name="T103" fmla="*/ 1 h 809"/>
                <a:gd name="T104" fmla="*/ 6 w 700"/>
                <a:gd name="T105" fmla="*/ 1 h 809"/>
                <a:gd name="T106" fmla="*/ 6 w 700"/>
                <a:gd name="T107" fmla="*/ 1 h 809"/>
                <a:gd name="T108" fmla="*/ 6 w 700"/>
                <a:gd name="T109" fmla="*/ 1 h 809"/>
                <a:gd name="T110" fmla="*/ 5 w 700"/>
                <a:gd name="T111" fmla="*/ 1 h 809"/>
                <a:gd name="T112" fmla="*/ 5 w 700"/>
                <a:gd name="T113" fmla="*/ 1 h 809"/>
                <a:gd name="T114" fmla="*/ 5 w 700"/>
                <a:gd name="T115" fmla="*/ 1 h 809"/>
                <a:gd name="T116" fmla="*/ 4 w 700"/>
                <a:gd name="T117" fmla="*/ 1 h 809"/>
                <a:gd name="T118" fmla="*/ 4 w 700"/>
                <a:gd name="T119" fmla="*/ 1 h 8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00"/>
                <a:gd name="T181" fmla="*/ 0 h 809"/>
                <a:gd name="T182" fmla="*/ 700 w 700"/>
                <a:gd name="T183" fmla="*/ 809 h 8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00" h="809">
                  <a:moveTo>
                    <a:pt x="356" y="64"/>
                  </a:moveTo>
                  <a:lnTo>
                    <a:pt x="356" y="64"/>
                  </a:lnTo>
                  <a:lnTo>
                    <a:pt x="356" y="69"/>
                  </a:lnTo>
                  <a:lnTo>
                    <a:pt x="351" y="75"/>
                  </a:lnTo>
                  <a:lnTo>
                    <a:pt x="340" y="83"/>
                  </a:lnTo>
                  <a:lnTo>
                    <a:pt x="295" y="114"/>
                  </a:lnTo>
                  <a:lnTo>
                    <a:pt x="282" y="121"/>
                  </a:lnTo>
                  <a:lnTo>
                    <a:pt x="276" y="122"/>
                  </a:lnTo>
                  <a:lnTo>
                    <a:pt x="271" y="123"/>
                  </a:lnTo>
                  <a:lnTo>
                    <a:pt x="265" y="122"/>
                  </a:lnTo>
                  <a:lnTo>
                    <a:pt x="261" y="119"/>
                  </a:lnTo>
                  <a:lnTo>
                    <a:pt x="257" y="115"/>
                  </a:lnTo>
                  <a:lnTo>
                    <a:pt x="251" y="102"/>
                  </a:lnTo>
                  <a:lnTo>
                    <a:pt x="233" y="72"/>
                  </a:lnTo>
                  <a:lnTo>
                    <a:pt x="222" y="52"/>
                  </a:lnTo>
                  <a:lnTo>
                    <a:pt x="217" y="35"/>
                  </a:lnTo>
                  <a:lnTo>
                    <a:pt x="215" y="25"/>
                  </a:lnTo>
                  <a:lnTo>
                    <a:pt x="215" y="16"/>
                  </a:lnTo>
                  <a:lnTo>
                    <a:pt x="217" y="9"/>
                  </a:lnTo>
                  <a:lnTo>
                    <a:pt x="222" y="2"/>
                  </a:lnTo>
                  <a:lnTo>
                    <a:pt x="222" y="0"/>
                  </a:lnTo>
                  <a:lnTo>
                    <a:pt x="211" y="6"/>
                  </a:lnTo>
                  <a:lnTo>
                    <a:pt x="202" y="15"/>
                  </a:lnTo>
                  <a:lnTo>
                    <a:pt x="134" y="55"/>
                  </a:lnTo>
                  <a:lnTo>
                    <a:pt x="112" y="64"/>
                  </a:lnTo>
                  <a:lnTo>
                    <a:pt x="90" y="77"/>
                  </a:lnTo>
                  <a:lnTo>
                    <a:pt x="73" y="88"/>
                  </a:lnTo>
                  <a:lnTo>
                    <a:pt x="59" y="103"/>
                  </a:lnTo>
                  <a:lnTo>
                    <a:pt x="47" y="117"/>
                  </a:lnTo>
                  <a:lnTo>
                    <a:pt x="33" y="142"/>
                  </a:lnTo>
                  <a:lnTo>
                    <a:pt x="23" y="176"/>
                  </a:lnTo>
                  <a:lnTo>
                    <a:pt x="13" y="220"/>
                  </a:lnTo>
                  <a:lnTo>
                    <a:pt x="10" y="244"/>
                  </a:lnTo>
                  <a:lnTo>
                    <a:pt x="7" y="273"/>
                  </a:lnTo>
                  <a:lnTo>
                    <a:pt x="2" y="305"/>
                  </a:lnTo>
                  <a:lnTo>
                    <a:pt x="0" y="343"/>
                  </a:lnTo>
                  <a:lnTo>
                    <a:pt x="0" y="360"/>
                  </a:lnTo>
                  <a:lnTo>
                    <a:pt x="2" y="389"/>
                  </a:lnTo>
                  <a:lnTo>
                    <a:pt x="5" y="418"/>
                  </a:lnTo>
                  <a:lnTo>
                    <a:pt x="7" y="447"/>
                  </a:lnTo>
                  <a:lnTo>
                    <a:pt x="7" y="465"/>
                  </a:lnTo>
                  <a:lnTo>
                    <a:pt x="7" y="494"/>
                  </a:lnTo>
                  <a:lnTo>
                    <a:pt x="5" y="521"/>
                  </a:lnTo>
                  <a:lnTo>
                    <a:pt x="4" y="559"/>
                  </a:lnTo>
                  <a:lnTo>
                    <a:pt x="7" y="592"/>
                  </a:lnTo>
                  <a:lnTo>
                    <a:pt x="11" y="606"/>
                  </a:lnTo>
                  <a:lnTo>
                    <a:pt x="15" y="622"/>
                  </a:lnTo>
                  <a:lnTo>
                    <a:pt x="21" y="632"/>
                  </a:lnTo>
                  <a:lnTo>
                    <a:pt x="30" y="643"/>
                  </a:lnTo>
                  <a:lnTo>
                    <a:pt x="46" y="665"/>
                  </a:lnTo>
                  <a:lnTo>
                    <a:pt x="58" y="679"/>
                  </a:lnTo>
                  <a:lnTo>
                    <a:pt x="71" y="695"/>
                  </a:lnTo>
                  <a:lnTo>
                    <a:pt x="90" y="721"/>
                  </a:lnTo>
                  <a:lnTo>
                    <a:pt x="98" y="737"/>
                  </a:lnTo>
                  <a:lnTo>
                    <a:pt x="104" y="753"/>
                  </a:lnTo>
                  <a:lnTo>
                    <a:pt x="112" y="774"/>
                  </a:lnTo>
                  <a:lnTo>
                    <a:pt x="188" y="732"/>
                  </a:lnTo>
                  <a:lnTo>
                    <a:pt x="235" y="790"/>
                  </a:lnTo>
                  <a:lnTo>
                    <a:pt x="237" y="793"/>
                  </a:lnTo>
                  <a:lnTo>
                    <a:pt x="269" y="798"/>
                  </a:lnTo>
                  <a:lnTo>
                    <a:pt x="298" y="803"/>
                  </a:lnTo>
                  <a:lnTo>
                    <a:pt x="324" y="806"/>
                  </a:lnTo>
                  <a:lnTo>
                    <a:pt x="354" y="808"/>
                  </a:lnTo>
                  <a:lnTo>
                    <a:pt x="391" y="809"/>
                  </a:lnTo>
                  <a:lnTo>
                    <a:pt x="421" y="808"/>
                  </a:lnTo>
                  <a:lnTo>
                    <a:pt x="453" y="804"/>
                  </a:lnTo>
                  <a:lnTo>
                    <a:pt x="492" y="797"/>
                  </a:lnTo>
                  <a:lnTo>
                    <a:pt x="523" y="789"/>
                  </a:lnTo>
                  <a:lnTo>
                    <a:pt x="535" y="786"/>
                  </a:lnTo>
                  <a:lnTo>
                    <a:pt x="543" y="782"/>
                  </a:lnTo>
                  <a:lnTo>
                    <a:pt x="550" y="780"/>
                  </a:lnTo>
                  <a:lnTo>
                    <a:pt x="534" y="635"/>
                  </a:lnTo>
                  <a:lnTo>
                    <a:pt x="562" y="663"/>
                  </a:lnTo>
                  <a:lnTo>
                    <a:pt x="586" y="692"/>
                  </a:lnTo>
                  <a:lnTo>
                    <a:pt x="599" y="710"/>
                  </a:lnTo>
                  <a:lnTo>
                    <a:pt x="611" y="728"/>
                  </a:lnTo>
                  <a:lnTo>
                    <a:pt x="620" y="740"/>
                  </a:lnTo>
                  <a:lnTo>
                    <a:pt x="700" y="695"/>
                  </a:lnTo>
                  <a:lnTo>
                    <a:pt x="695" y="685"/>
                  </a:lnTo>
                  <a:lnTo>
                    <a:pt x="690" y="669"/>
                  </a:lnTo>
                  <a:lnTo>
                    <a:pt x="685" y="653"/>
                  </a:lnTo>
                  <a:lnTo>
                    <a:pt x="681" y="641"/>
                  </a:lnTo>
                  <a:lnTo>
                    <a:pt x="677" y="620"/>
                  </a:lnTo>
                  <a:lnTo>
                    <a:pt x="672" y="576"/>
                  </a:lnTo>
                  <a:lnTo>
                    <a:pt x="667" y="546"/>
                  </a:lnTo>
                  <a:lnTo>
                    <a:pt x="658" y="504"/>
                  </a:lnTo>
                  <a:lnTo>
                    <a:pt x="651" y="479"/>
                  </a:lnTo>
                  <a:lnTo>
                    <a:pt x="644" y="440"/>
                  </a:lnTo>
                  <a:lnTo>
                    <a:pt x="637" y="402"/>
                  </a:lnTo>
                  <a:lnTo>
                    <a:pt x="633" y="362"/>
                  </a:lnTo>
                  <a:lnTo>
                    <a:pt x="632" y="313"/>
                  </a:lnTo>
                  <a:lnTo>
                    <a:pt x="629" y="268"/>
                  </a:lnTo>
                  <a:lnTo>
                    <a:pt x="620" y="202"/>
                  </a:lnTo>
                  <a:lnTo>
                    <a:pt x="616" y="181"/>
                  </a:lnTo>
                  <a:lnTo>
                    <a:pt x="609" y="152"/>
                  </a:lnTo>
                  <a:lnTo>
                    <a:pt x="605" y="131"/>
                  </a:lnTo>
                  <a:lnTo>
                    <a:pt x="596" y="112"/>
                  </a:lnTo>
                  <a:lnTo>
                    <a:pt x="587" y="98"/>
                  </a:lnTo>
                  <a:lnTo>
                    <a:pt x="575" y="83"/>
                  </a:lnTo>
                  <a:lnTo>
                    <a:pt x="467" y="28"/>
                  </a:lnTo>
                  <a:lnTo>
                    <a:pt x="467" y="29"/>
                  </a:lnTo>
                  <a:lnTo>
                    <a:pt x="469" y="35"/>
                  </a:lnTo>
                  <a:lnTo>
                    <a:pt x="469" y="43"/>
                  </a:lnTo>
                  <a:lnTo>
                    <a:pt x="470" y="51"/>
                  </a:lnTo>
                  <a:lnTo>
                    <a:pt x="469" y="66"/>
                  </a:lnTo>
                  <a:lnTo>
                    <a:pt x="461" y="112"/>
                  </a:lnTo>
                  <a:lnTo>
                    <a:pt x="460" y="117"/>
                  </a:lnTo>
                  <a:lnTo>
                    <a:pt x="457" y="119"/>
                  </a:lnTo>
                  <a:lnTo>
                    <a:pt x="455" y="121"/>
                  </a:lnTo>
                  <a:lnTo>
                    <a:pt x="450" y="119"/>
                  </a:lnTo>
                  <a:lnTo>
                    <a:pt x="442" y="118"/>
                  </a:lnTo>
                  <a:lnTo>
                    <a:pt x="433" y="116"/>
                  </a:lnTo>
                  <a:lnTo>
                    <a:pt x="423" y="112"/>
                  </a:lnTo>
                  <a:lnTo>
                    <a:pt x="381" y="82"/>
                  </a:lnTo>
                  <a:lnTo>
                    <a:pt x="371" y="71"/>
                  </a:lnTo>
                  <a:lnTo>
                    <a:pt x="369" y="66"/>
                  </a:lnTo>
                  <a:lnTo>
                    <a:pt x="365" y="64"/>
                  </a:lnTo>
                  <a:lnTo>
                    <a:pt x="357" y="63"/>
                  </a:lnTo>
                  <a:lnTo>
                    <a:pt x="365" y="64"/>
                  </a:lnTo>
                  <a:lnTo>
                    <a:pt x="356" y="6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24" name="Freeform 680"/>
            <p:cNvSpPr>
              <a:spLocks/>
            </p:cNvSpPr>
            <p:nvPr/>
          </p:nvSpPr>
          <p:spPr bwMode="auto">
            <a:xfrm>
              <a:off x="947" y="3161"/>
              <a:ext cx="7" cy="7"/>
            </a:xfrm>
            <a:custGeom>
              <a:avLst/>
              <a:gdLst>
                <a:gd name="T0" fmla="*/ 0 w 23"/>
                <a:gd name="T1" fmla="*/ 0 h 21"/>
                <a:gd name="T2" fmla="*/ 0 w 23"/>
                <a:gd name="T3" fmla="*/ 0 h 21"/>
                <a:gd name="T4" fmla="*/ 0 w 23"/>
                <a:gd name="T5" fmla="*/ 0 h 21"/>
                <a:gd name="T6" fmla="*/ 0 w 23"/>
                <a:gd name="T7" fmla="*/ 0 h 21"/>
                <a:gd name="T8" fmla="*/ 0 60000 65536"/>
                <a:gd name="T9" fmla="*/ 0 60000 65536"/>
                <a:gd name="T10" fmla="*/ 0 60000 65536"/>
                <a:gd name="T11" fmla="*/ 0 60000 65536"/>
                <a:gd name="T12" fmla="*/ 0 w 23"/>
                <a:gd name="T13" fmla="*/ 0 h 21"/>
                <a:gd name="T14" fmla="*/ 23 w 23"/>
                <a:gd name="T15" fmla="*/ 21 h 21"/>
              </a:gdLst>
              <a:ahLst/>
              <a:cxnLst>
                <a:cxn ang="T8">
                  <a:pos x="T0" y="T1"/>
                </a:cxn>
                <a:cxn ang="T9">
                  <a:pos x="T2" y="T3"/>
                </a:cxn>
                <a:cxn ang="T10">
                  <a:pos x="T4" y="T5"/>
                </a:cxn>
                <a:cxn ang="T11">
                  <a:pos x="T6" y="T7"/>
                </a:cxn>
              </a:cxnLst>
              <a:rect l="T12" t="T13" r="T14" b="T15"/>
              <a:pathLst>
                <a:path w="23" h="21">
                  <a:moveTo>
                    <a:pt x="0" y="21"/>
                  </a:moveTo>
                  <a:lnTo>
                    <a:pt x="4" y="18"/>
                  </a:lnTo>
                  <a:lnTo>
                    <a:pt x="14" y="9"/>
                  </a:lnTo>
                  <a:lnTo>
                    <a:pt x="23" y="0"/>
                  </a:lnTo>
                </a:path>
              </a:pathLst>
            </a:custGeom>
            <a:noFill/>
            <a:ln w="0">
              <a:solidFill>
                <a:srgbClr val="000000"/>
              </a:solidFill>
              <a:round/>
              <a:headEnd/>
              <a:tailEnd/>
            </a:ln>
          </p:spPr>
          <p:txBody>
            <a:bodyPr/>
            <a:lstStyle/>
            <a:p>
              <a:pPr eaLnBrk="0" hangingPunct="0"/>
              <a:endParaRPr lang="it-IT"/>
            </a:p>
          </p:txBody>
        </p:sp>
        <p:sp>
          <p:nvSpPr>
            <p:cNvPr id="83025" name="Freeform 681"/>
            <p:cNvSpPr>
              <a:spLocks/>
            </p:cNvSpPr>
            <p:nvPr/>
          </p:nvSpPr>
          <p:spPr bwMode="auto">
            <a:xfrm>
              <a:off x="963" y="3157"/>
              <a:ext cx="11" cy="8"/>
            </a:xfrm>
            <a:custGeom>
              <a:avLst/>
              <a:gdLst>
                <a:gd name="T0" fmla="*/ 0 w 33"/>
                <a:gd name="T1" fmla="*/ 0 h 24"/>
                <a:gd name="T2" fmla="*/ 0 w 33"/>
                <a:gd name="T3" fmla="*/ 0 h 24"/>
                <a:gd name="T4" fmla="*/ 0 w 33"/>
                <a:gd name="T5" fmla="*/ 0 h 24"/>
                <a:gd name="T6" fmla="*/ 0 w 33"/>
                <a:gd name="T7" fmla="*/ 0 h 24"/>
                <a:gd name="T8" fmla="*/ 0 60000 65536"/>
                <a:gd name="T9" fmla="*/ 0 60000 65536"/>
                <a:gd name="T10" fmla="*/ 0 60000 65536"/>
                <a:gd name="T11" fmla="*/ 0 60000 65536"/>
                <a:gd name="T12" fmla="*/ 0 w 33"/>
                <a:gd name="T13" fmla="*/ 0 h 24"/>
                <a:gd name="T14" fmla="*/ 33 w 33"/>
                <a:gd name="T15" fmla="*/ 24 h 24"/>
              </a:gdLst>
              <a:ahLst/>
              <a:cxnLst>
                <a:cxn ang="T8">
                  <a:pos x="T0" y="T1"/>
                </a:cxn>
                <a:cxn ang="T9">
                  <a:pos x="T2" y="T3"/>
                </a:cxn>
                <a:cxn ang="T10">
                  <a:pos x="T4" y="T5"/>
                </a:cxn>
                <a:cxn ang="T11">
                  <a:pos x="T6" y="T7"/>
                </a:cxn>
              </a:cxnLst>
              <a:rect l="T12" t="T13" r="T14" b="T15"/>
              <a:pathLst>
                <a:path w="33" h="24">
                  <a:moveTo>
                    <a:pt x="0" y="24"/>
                  </a:moveTo>
                  <a:lnTo>
                    <a:pt x="14" y="17"/>
                  </a:lnTo>
                  <a:lnTo>
                    <a:pt x="27" y="6"/>
                  </a:lnTo>
                  <a:lnTo>
                    <a:pt x="33" y="0"/>
                  </a:lnTo>
                </a:path>
              </a:pathLst>
            </a:custGeom>
            <a:noFill/>
            <a:ln w="0">
              <a:solidFill>
                <a:srgbClr val="000000"/>
              </a:solidFill>
              <a:round/>
              <a:headEnd/>
              <a:tailEnd/>
            </a:ln>
          </p:spPr>
          <p:txBody>
            <a:bodyPr/>
            <a:lstStyle/>
            <a:p>
              <a:pPr eaLnBrk="0" hangingPunct="0"/>
              <a:endParaRPr lang="it-IT"/>
            </a:p>
          </p:txBody>
        </p:sp>
        <p:sp>
          <p:nvSpPr>
            <p:cNvPr id="83026" name="Freeform 682"/>
            <p:cNvSpPr>
              <a:spLocks/>
            </p:cNvSpPr>
            <p:nvPr/>
          </p:nvSpPr>
          <p:spPr bwMode="auto">
            <a:xfrm>
              <a:off x="985" y="3157"/>
              <a:ext cx="6" cy="3"/>
            </a:xfrm>
            <a:custGeom>
              <a:avLst/>
              <a:gdLst>
                <a:gd name="T0" fmla="*/ 0 w 17"/>
                <a:gd name="T1" fmla="*/ 0 h 9"/>
                <a:gd name="T2" fmla="*/ 0 w 17"/>
                <a:gd name="T3" fmla="*/ 0 h 9"/>
                <a:gd name="T4" fmla="*/ 0 w 17"/>
                <a:gd name="T5" fmla="*/ 0 h 9"/>
                <a:gd name="T6" fmla="*/ 0 60000 65536"/>
                <a:gd name="T7" fmla="*/ 0 60000 65536"/>
                <a:gd name="T8" fmla="*/ 0 60000 65536"/>
                <a:gd name="T9" fmla="*/ 0 w 17"/>
                <a:gd name="T10" fmla="*/ 0 h 9"/>
                <a:gd name="T11" fmla="*/ 17 w 17"/>
                <a:gd name="T12" fmla="*/ 9 h 9"/>
              </a:gdLst>
              <a:ahLst/>
              <a:cxnLst>
                <a:cxn ang="T6">
                  <a:pos x="T0" y="T1"/>
                </a:cxn>
                <a:cxn ang="T7">
                  <a:pos x="T2" y="T3"/>
                </a:cxn>
                <a:cxn ang="T8">
                  <a:pos x="T4" y="T5"/>
                </a:cxn>
              </a:cxnLst>
              <a:rect l="T9" t="T10" r="T11" b="T12"/>
              <a:pathLst>
                <a:path w="17" h="9">
                  <a:moveTo>
                    <a:pt x="0" y="9"/>
                  </a:moveTo>
                  <a:lnTo>
                    <a:pt x="8" y="6"/>
                  </a:lnTo>
                  <a:lnTo>
                    <a:pt x="17" y="0"/>
                  </a:lnTo>
                </a:path>
              </a:pathLst>
            </a:custGeom>
            <a:noFill/>
            <a:ln w="0">
              <a:solidFill>
                <a:srgbClr val="000000"/>
              </a:solidFill>
              <a:round/>
              <a:headEnd/>
              <a:tailEnd/>
            </a:ln>
          </p:spPr>
          <p:txBody>
            <a:bodyPr/>
            <a:lstStyle/>
            <a:p>
              <a:pPr eaLnBrk="0" hangingPunct="0"/>
              <a:endParaRPr lang="it-IT"/>
            </a:p>
          </p:txBody>
        </p:sp>
        <p:sp>
          <p:nvSpPr>
            <p:cNvPr id="83027" name="Freeform 683"/>
            <p:cNvSpPr>
              <a:spLocks/>
            </p:cNvSpPr>
            <p:nvPr/>
          </p:nvSpPr>
          <p:spPr bwMode="auto">
            <a:xfrm>
              <a:off x="914" y="3350"/>
              <a:ext cx="25" cy="154"/>
            </a:xfrm>
            <a:custGeom>
              <a:avLst/>
              <a:gdLst>
                <a:gd name="T0" fmla="*/ 1 w 76"/>
                <a:gd name="T1" fmla="*/ 6 h 462"/>
                <a:gd name="T2" fmla="*/ 1 w 76"/>
                <a:gd name="T3" fmla="*/ 6 h 462"/>
                <a:gd name="T4" fmla="*/ 1 w 76"/>
                <a:gd name="T5" fmla="*/ 6 h 462"/>
                <a:gd name="T6" fmla="*/ 1 w 76"/>
                <a:gd name="T7" fmla="*/ 5 h 462"/>
                <a:gd name="T8" fmla="*/ 0 w 76"/>
                <a:gd name="T9" fmla="*/ 4 h 462"/>
                <a:gd name="T10" fmla="*/ 0 w 76"/>
                <a:gd name="T11" fmla="*/ 4 h 462"/>
                <a:gd name="T12" fmla="*/ 0 w 76"/>
                <a:gd name="T13" fmla="*/ 3 h 462"/>
                <a:gd name="T14" fmla="*/ 0 w 76"/>
                <a:gd name="T15" fmla="*/ 2 h 462"/>
                <a:gd name="T16" fmla="*/ 0 w 76"/>
                <a:gd name="T17" fmla="*/ 1 h 462"/>
                <a:gd name="T18" fmla="*/ 0 w 76"/>
                <a:gd name="T19" fmla="*/ 0 h 462"/>
                <a:gd name="T20" fmla="*/ 0 w 76"/>
                <a:gd name="T21" fmla="*/ 0 h 4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462"/>
                <a:gd name="T35" fmla="*/ 76 w 76"/>
                <a:gd name="T36" fmla="*/ 462 h 4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462">
                  <a:moveTo>
                    <a:pt x="70" y="462"/>
                  </a:moveTo>
                  <a:lnTo>
                    <a:pt x="76" y="459"/>
                  </a:lnTo>
                  <a:lnTo>
                    <a:pt x="75" y="454"/>
                  </a:lnTo>
                  <a:lnTo>
                    <a:pt x="60" y="427"/>
                  </a:lnTo>
                  <a:lnTo>
                    <a:pt x="13" y="308"/>
                  </a:lnTo>
                  <a:lnTo>
                    <a:pt x="5" y="285"/>
                  </a:lnTo>
                  <a:lnTo>
                    <a:pt x="0" y="259"/>
                  </a:lnTo>
                  <a:lnTo>
                    <a:pt x="0" y="196"/>
                  </a:lnTo>
                  <a:lnTo>
                    <a:pt x="7" y="42"/>
                  </a:lnTo>
                  <a:lnTo>
                    <a:pt x="10" y="25"/>
                  </a:lnTo>
                  <a:lnTo>
                    <a:pt x="7" y="0"/>
                  </a:lnTo>
                </a:path>
              </a:pathLst>
            </a:custGeom>
            <a:noFill/>
            <a:ln w="0">
              <a:solidFill>
                <a:srgbClr val="000000"/>
              </a:solidFill>
              <a:round/>
              <a:headEnd/>
              <a:tailEnd/>
            </a:ln>
          </p:spPr>
          <p:txBody>
            <a:bodyPr/>
            <a:lstStyle/>
            <a:p>
              <a:pPr eaLnBrk="0" hangingPunct="0"/>
              <a:endParaRPr lang="it-IT"/>
            </a:p>
          </p:txBody>
        </p:sp>
        <p:sp>
          <p:nvSpPr>
            <p:cNvPr id="83028" name="Freeform 684"/>
            <p:cNvSpPr>
              <a:spLocks/>
            </p:cNvSpPr>
            <p:nvPr/>
          </p:nvSpPr>
          <p:spPr bwMode="auto">
            <a:xfrm>
              <a:off x="1045" y="3344"/>
              <a:ext cx="7" cy="127"/>
            </a:xfrm>
            <a:custGeom>
              <a:avLst/>
              <a:gdLst>
                <a:gd name="T0" fmla="*/ 0 w 21"/>
                <a:gd name="T1" fmla="*/ 5 h 382"/>
                <a:gd name="T2" fmla="*/ 0 w 21"/>
                <a:gd name="T3" fmla="*/ 3 h 382"/>
                <a:gd name="T4" fmla="*/ 0 w 21"/>
                <a:gd name="T5" fmla="*/ 0 h 382"/>
                <a:gd name="T6" fmla="*/ 0 60000 65536"/>
                <a:gd name="T7" fmla="*/ 0 60000 65536"/>
                <a:gd name="T8" fmla="*/ 0 60000 65536"/>
                <a:gd name="T9" fmla="*/ 0 w 21"/>
                <a:gd name="T10" fmla="*/ 0 h 382"/>
                <a:gd name="T11" fmla="*/ 21 w 21"/>
                <a:gd name="T12" fmla="*/ 382 h 382"/>
              </a:gdLst>
              <a:ahLst/>
              <a:cxnLst>
                <a:cxn ang="T6">
                  <a:pos x="T0" y="T1"/>
                </a:cxn>
                <a:cxn ang="T7">
                  <a:pos x="T2" y="T3"/>
                </a:cxn>
                <a:cxn ang="T8">
                  <a:pos x="T4" y="T5"/>
                </a:cxn>
              </a:cxnLst>
              <a:rect l="T9" t="T10" r="T11" b="T12"/>
              <a:pathLst>
                <a:path w="21" h="382">
                  <a:moveTo>
                    <a:pt x="21" y="382"/>
                  </a:moveTo>
                  <a:lnTo>
                    <a:pt x="9" y="235"/>
                  </a:lnTo>
                  <a:lnTo>
                    <a:pt x="0" y="0"/>
                  </a:lnTo>
                </a:path>
              </a:pathLst>
            </a:custGeom>
            <a:noFill/>
            <a:ln w="0">
              <a:solidFill>
                <a:srgbClr val="000000"/>
              </a:solidFill>
              <a:round/>
              <a:headEnd/>
              <a:tailEnd/>
            </a:ln>
          </p:spPr>
          <p:txBody>
            <a:bodyPr/>
            <a:lstStyle/>
            <a:p>
              <a:pPr eaLnBrk="0" hangingPunct="0"/>
              <a:endParaRPr lang="it-IT"/>
            </a:p>
          </p:txBody>
        </p:sp>
        <p:sp>
          <p:nvSpPr>
            <p:cNvPr id="83029" name="Freeform 685"/>
            <p:cNvSpPr>
              <a:spLocks/>
            </p:cNvSpPr>
            <p:nvPr/>
          </p:nvSpPr>
          <p:spPr bwMode="auto">
            <a:xfrm>
              <a:off x="928" y="3153"/>
              <a:ext cx="124" cy="103"/>
            </a:xfrm>
            <a:custGeom>
              <a:avLst/>
              <a:gdLst>
                <a:gd name="T0" fmla="*/ 1 w 371"/>
                <a:gd name="T1" fmla="*/ 1 h 311"/>
                <a:gd name="T2" fmla="*/ 1 w 371"/>
                <a:gd name="T3" fmla="*/ 1 h 311"/>
                <a:gd name="T4" fmla="*/ 1 w 371"/>
                <a:gd name="T5" fmla="*/ 1 h 311"/>
                <a:gd name="T6" fmla="*/ 1 w 371"/>
                <a:gd name="T7" fmla="*/ 1 h 311"/>
                <a:gd name="T8" fmla="*/ 1 w 371"/>
                <a:gd name="T9" fmla="*/ 1 h 311"/>
                <a:gd name="T10" fmla="*/ 1 w 371"/>
                <a:gd name="T11" fmla="*/ 1 h 311"/>
                <a:gd name="T12" fmla="*/ 1 w 371"/>
                <a:gd name="T13" fmla="*/ 1 h 311"/>
                <a:gd name="T14" fmla="*/ 1 w 371"/>
                <a:gd name="T15" fmla="*/ 1 h 311"/>
                <a:gd name="T16" fmla="*/ 1 w 371"/>
                <a:gd name="T17" fmla="*/ 1 h 311"/>
                <a:gd name="T18" fmla="*/ 1 w 371"/>
                <a:gd name="T19" fmla="*/ 1 h 311"/>
                <a:gd name="T20" fmla="*/ 2 w 371"/>
                <a:gd name="T21" fmla="*/ 1 h 311"/>
                <a:gd name="T22" fmla="*/ 2 w 371"/>
                <a:gd name="T23" fmla="*/ 0 h 311"/>
                <a:gd name="T24" fmla="*/ 2 w 371"/>
                <a:gd name="T25" fmla="*/ 0 h 311"/>
                <a:gd name="T26" fmla="*/ 2 w 371"/>
                <a:gd name="T27" fmla="*/ 0 h 311"/>
                <a:gd name="T28" fmla="*/ 2 w 371"/>
                <a:gd name="T29" fmla="*/ 0 h 311"/>
                <a:gd name="T30" fmla="*/ 2 w 371"/>
                <a:gd name="T31" fmla="*/ 0 h 311"/>
                <a:gd name="T32" fmla="*/ 3 w 371"/>
                <a:gd name="T33" fmla="*/ 0 h 311"/>
                <a:gd name="T34" fmla="*/ 3 w 371"/>
                <a:gd name="T35" fmla="*/ 0 h 311"/>
                <a:gd name="T36" fmla="*/ 3 w 371"/>
                <a:gd name="T37" fmla="*/ 0 h 311"/>
                <a:gd name="T38" fmla="*/ 3 w 371"/>
                <a:gd name="T39" fmla="*/ 0 h 311"/>
                <a:gd name="T40" fmla="*/ 4 w 371"/>
                <a:gd name="T41" fmla="*/ 0 h 311"/>
                <a:gd name="T42" fmla="*/ 4 w 371"/>
                <a:gd name="T43" fmla="*/ 0 h 311"/>
                <a:gd name="T44" fmla="*/ 4 w 371"/>
                <a:gd name="T45" fmla="*/ 1 h 311"/>
                <a:gd name="T46" fmla="*/ 4 w 371"/>
                <a:gd name="T47" fmla="*/ 2 h 311"/>
                <a:gd name="T48" fmla="*/ 4 w 371"/>
                <a:gd name="T49" fmla="*/ 1 h 311"/>
                <a:gd name="T50" fmla="*/ 4 w 371"/>
                <a:gd name="T51" fmla="*/ 1 h 311"/>
                <a:gd name="T52" fmla="*/ 4 w 371"/>
                <a:gd name="T53" fmla="*/ 1 h 311"/>
                <a:gd name="T54" fmla="*/ 4 w 371"/>
                <a:gd name="T55" fmla="*/ 1 h 311"/>
                <a:gd name="T56" fmla="*/ 5 w 371"/>
                <a:gd name="T57" fmla="*/ 1 h 311"/>
                <a:gd name="T58" fmla="*/ 5 w 371"/>
                <a:gd name="T59" fmla="*/ 2 h 311"/>
                <a:gd name="T60" fmla="*/ 5 w 371"/>
                <a:gd name="T61" fmla="*/ 2 h 311"/>
                <a:gd name="T62" fmla="*/ 4 w 371"/>
                <a:gd name="T63" fmla="*/ 2 h 311"/>
                <a:gd name="T64" fmla="*/ 4 w 371"/>
                <a:gd name="T65" fmla="*/ 2 h 311"/>
                <a:gd name="T66" fmla="*/ 4 w 371"/>
                <a:gd name="T67" fmla="*/ 2 h 311"/>
                <a:gd name="T68" fmla="*/ 4 w 371"/>
                <a:gd name="T69" fmla="*/ 3 h 311"/>
                <a:gd name="T70" fmla="*/ 4 w 371"/>
                <a:gd name="T71" fmla="*/ 3 h 311"/>
                <a:gd name="T72" fmla="*/ 4 w 371"/>
                <a:gd name="T73" fmla="*/ 3 h 311"/>
                <a:gd name="T74" fmla="*/ 3 w 371"/>
                <a:gd name="T75" fmla="*/ 4 h 311"/>
                <a:gd name="T76" fmla="*/ 3 w 371"/>
                <a:gd name="T77" fmla="*/ 4 h 311"/>
                <a:gd name="T78" fmla="*/ 2 w 371"/>
                <a:gd name="T79" fmla="*/ 4 h 311"/>
                <a:gd name="T80" fmla="*/ 2 w 371"/>
                <a:gd name="T81" fmla="*/ 4 h 311"/>
                <a:gd name="T82" fmla="*/ 1 w 371"/>
                <a:gd name="T83" fmla="*/ 4 h 311"/>
                <a:gd name="T84" fmla="*/ 1 w 371"/>
                <a:gd name="T85" fmla="*/ 3 h 311"/>
                <a:gd name="T86" fmla="*/ 1 w 371"/>
                <a:gd name="T87" fmla="*/ 3 h 311"/>
                <a:gd name="T88" fmla="*/ 1 w 371"/>
                <a:gd name="T89" fmla="*/ 3 h 311"/>
                <a:gd name="T90" fmla="*/ 1 w 371"/>
                <a:gd name="T91" fmla="*/ 2 h 311"/>
                <a:gd name="T92" fmla="*/ 0 w 371"/>
                <a:gd name="T93" fmla="*/ 2 h 311"/>
                <a:gd name="T94" fmla="*/ 0 w 371"/>
                <a:gd name="T95" fmla="*/ 2 h 311"/>
                <a:gd name="T96" fmla="*/ 0 w 371"/>
                <a:gd name="T97" fmla="*/ 2 h 311"/>
                <a:gd name="T98" fmla="*/ 0 w 371"/>
                <a:gd name="T99" fmla="*/ 2 h 311"/>
                <a:gd name="T100" fmla="*/ 0 w 371"/>
                <a:gd name="T101" fmla="*/ 1 h 311"/>
                <a:gd name="T102" fmla="*/ 0 w 371"/>
                <a:gd name="T103" fmla="*/ 1 h 311"/>
                <a:gd name="T104" fmla="*/ 0 w 371"/>
                <a:gd name="T105" fmla="*/ 1 h 311"/>
                <a:gd name="T106" fmla="*/ 0 w 371"/>
                <a:gd name="T107" fmla="*/ 1 h 311"/>
                <a:gd name="T108" fmla="*/ 0 w 371"/>
                <a:gd name="T109" fmla="*/ 1 h 311"/>
                <a:gd name="T110" fmla="*/ 1 w 371"/>
                <a:gd name="T111" fmla="*/ 2 h 311"/>
                <a:gd name="T112" fmla="*/ 1 w 371"/>
                <a:gd name="T113" fmla="*/ 1 h 311"/>
                <a:gd name="T114" fmla="*/ 1 w 371"/>
                <a:gd name="T115" fmla="*/ 1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1"/>
                <a:gd name="T175" fmla="*/ 0 h 311"/>
                <a:gd name="T176" fmla="*/ 371 w 371"/>
                <a:gd name="T177" fmla="*/ 311 h 31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1" h="311">
                  <a:moveTo>
                    <a:pt x="42" y="58"/>
                  </a:moveTo>
                  <a:lnTo>
                    <a:pt x="50" y="55"/>
                  </a:lnTo>
                  <a:lnTo>
                    <a:pt x="56" y="52"/>
                  </a:lnTo>
                  <a:lnTo>
                    <a:pt x="60" y="58"/>
                  </a:lnTo>
                  <a:lnTo>
                    <a:pt x="67" y="57"/>
                  </a:lnTo>
                  <a:lnTo>
                    <a:pt x="80" y="54"/>
                  </a:lnTo>
                  <a:lnTo>
                    <a:pt x="94" y="48"/>
                  </a:lnTo>
                  <a:lnTo>
                    <a:pt x="107" y="42"/>
                  </a:lnTo>
                  <a:lnTo>
                    <a:pt x="112" y="48"/>
                  </a:lnTo>
                  <a:lnTo>
                    <a:pt x="119" y="48"/>
                  </a:lnTo>
                  <a:lnTo>
                    <a:pt x="133" y="44"/>
                  </a:lnTo>
                  <a:lnTo>
                    <a:pt x="151" y="37"/>
                  </a:lnTo>
                  <a:lnTo>
                    <a:pt x="171" y="27"/>
                  </a:lnTo>
                  <a:lnTo>
                    <a:pt x="179" y="30"/>
                  </a:lnTo>
                  <a:lnTo>
                    <a:pt x="182" y="32"/>
                  </a:lnTo>
                  <a:lnTo>
                    <a:pt x="199" y="30"/>
                  </a:lnTo>
                  <a:lnTo>
                    <a:pt x="227" y="22"/>
                  </a:lnTo>
                  <a:lnTo>
                    <a:pt x="250" y="12"/>
                  </a:lnTo>
                  <a:lnTo>
                    <a:pt x="273" y="0"/>
                  </a:lnTo>
                  <a:lnTo>
                    <a:pt x="280" y="2"/>
                  </a:lnTo>
                  <a:lnTo>
                    <a:pt x="290" y="12"/>
                  </a:lnTo>
                  <a:lnTo>
                    <a:pt x="299" y="28"/>
                  </a:lnTo>
                  <a:lnTo>
                    <a:pt x="307" y="48"/>
                  </a:lnTo>
                  <a:lnTo>
                    <a:pt x="323" y="127"/>
                  </a:lnTo>
                  <a:lnTo>
                    <a:pt x="331" y="87"/>
                  </a:lnTo>
                  <a:lnTo>
                    <a:pt x="340" y="79"/>
                  </a:lnTo>
                  <a:lnTo>
                    <a:pt x="353" y="80"/>
                  </a:lnTo>
                  <a:lnTo>
                    <a:pt x="363" y="87"/>
                  </a:lnTo>
                  <a:lnTo>
                    <a:pt x="367" y="104"/>
                  </a:lnTo>
                  <a:lnTo>
                    <a:pt x="371" y="129"/>
                  </a:lnTo>
                  <a:lnTo>
                    <a:pt x="369" y="139"/>
                  </a:lnTo>
                  <a:lnTo>
                    <a:pt x="356" y="160"/>
                  </a:lnTo>
                  <a:lnTo>
                    <a:pt x="342" y="177"/>
                  </a:lnTo>
                  <a:lnTo>
                    <a:pt x="329" y="187"/>
                  </a:lnTo>
                  <a:lnTo>
                    <a:pt x="321" y="217"/>
                  </a:lnTo>
                  <a:lnTo>
                    <a:pt x="307" y="244"/>
                  </a:lnTo>
                  <a:lnTo>
                    <a:pt x="291" y="266"/>
                  </a:lnTo>
                  <a:lnTo>
                    <a:pt x="264" y="291"/>
                  </a:lnTo>
                  <a:lnTo>
                    <a:pt x="230" y="305"/>
                  </a:lnTo>
                  <a:lnTo>
                    <a:pt x="193" y="311"/>
                  </a:lnTo>
                  <a:lnTo>
                    <a:pt x="153" y="305"/>
                  </a:lnTo>
                  <a:lnTo>
                    <a:pt x="121" y="291"/>
                  </a:lnTo>
                  <a:lnTo>
                    <a:pt x="98" y="274"/>
                  </a:lnTo>
                  <a:lnTo>
                    <a:pt x="74" y="250"/>
                  </a:lnTo>
                  <a:lnTo>
                    <a:pt x="60" y="228"/>
                  </a:lnTo>
                  <a:lnTo>
                    <a:pt x="42" y="197"/>
                  </a:lnTo>
                  <a:lnTo>
                    <a:pt x="23" y="183"/>
                  </a:lnTo>
                  <a:lnTo>
                    <a:pt x="13" y="170"/>
                  </a:lnTo>
                  <a:lnTo>
                    <a:pt x="6" y="158"/>
                  </a:lnTo>
                  <a:lnTo>
                    <a:pt x="0" y="132"/>
                  </a:lnTo>
                  <a:lnTo>
                    <a:pt x="0" y="110"/>
                  </a:lnTo>
                  <a:lnTo>
                    <a:pt x="7" y="98"/>
                  </a:lnTo>
                  <a:lnTo>
                    <a:pt x="15" y="94"/>
                  </a:lnTo>
                  <a:lnTo>
                    <a:pt x="27" y="96"/>
                  </a:lnTo>
                  <a:lnTo>
                    <a:pt x="37" y="105"/>
                  </a:lnTo>
                  <a:lnTo>
                    <a:pt x="45" y="131"/>
                  </a:lnTo>
                  <a:lnTo>
                    <a:pt x="43" y="57"/>
                  </a:lnTo>
                  <a:lnTo>
                    <a:pt x="42" y="5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30" name="Freeform 686"/>
            <p:cNvSpPr>
              <a:spLocks/>
            </p:cNvSpPr>
            <p:nvPr/>
          </p:nvSpPr>
          <p:spPr bwMode="auto">
            <a:xfrm>
              <a:off x="932" y="3121"/>
              <a:ext cx="110" cy="80"/>
            </a:xfrm>
            <a:custGeom>
              <a:avLst/>
              <a:gdLst>
                <a:gd name="T0" fmla="*/ 0 w 329"/>
                <a:gd name="T1" fmla="*/ 2 h 239"/>
                <a:gd name="T2" fmla="*/ 0 w 329"/>
                <a:gd name="T3" fmla="*/ 3 h 239"/>
                <a:gd name="T4" fmla="*/ 0 w 329"/>
                <a:gd name="T5" fmla="*/ 3 h 239"/>
                <a:gd name="T6" fmla="*/ 0 w 329"/>
                <a:gd name="T7" fmla="*/ 3 h 239"/>
                <a:gd name="T8" fmla="*/ 0 w 329"/>
                <a:gd name="T9" fmla="*/ 2 h 239"/>
                <a:gd name="T10" fmla="*/ 0 w 329"/>
                <a:gd name="T11" fmla="*/ 2 h 239"/>
                <a:gd name="T12" fmla="*/ 0 w 329"/>
                <a:gd name="T13" fmla="*/ 2 h 239"/>
                <a:gd name="T14" fmla="*/ 0 w 329"/>
                <a:gd name="T15" fmla="*/ 2 h 239"/>
                <a:gd name="T16" fmla="*/ 0 w 329"/>
                <a:gd name="T17" fmla="*/ 1 h 239"/>
                <a:gd name="T18" fmla="*/ 0 w 329"/>
                <a:gd name="T19" fmla="*/ 1 h 239"/>
                <a:gd name="T20" fmla="*/ 0 w 329"/>
                <a:gd name="T21" fmla="*/ 1 h 239"/>
                <a:gd name="T22" fmla="*/ 0 w 329"/>
                <a:gd name="T23" fmla="*/ 1 h 239"/>
                <a:gd name="T24" fmla="*/ 1 w 329"/>
                <a:gd name="T25" fmla="*/ 0 h 239"/>
                <a:gd name="T26" fmla="*/ 1 w 329"/>
                <a:gd name="T27" fmla="*/ 0 h 239"/>
                <a:gd name="T28" fmla="*/ 1 w 329"/>
                <a:gd name="T29" fmla="*/ 0 h 239"/>
                <a:gd name="T30" fmla="*/ 2 w 329"/>
                <a:gd name="T31" fmla="*/ 0 h 239"/>
                <a:gd name="T32" fmla="*/ 2 w 329"/>
                <a:gd name="T33" fmla="*/ 0 h 239"/>
                <a:gd name="T34" fmla="*/ 3 w 329"/>
                <a:gd name="T35" fmla="*/ 0 h 239"/>
                <a:gd name="T36" fmla="*/ 3 w 329"/>
                <a:gd name="T37" fmla="*/ 0 h 239"/>
                <a:gd name="T38" fmla="*/ 3 w 329"/>
                <a:gd name="T39" fmla="*/ 0 h 239"/>
                <a:gd name="T40" fmla="*/ 3 w 329"/>
                <a:gd name="T41" fmla="*/ 1 h 239"/>
                <a:gd name="T42" fmla="*/ 4 w 329"/>
                <a:gd name="T43" fmla="*/ 1 h 239"/>
                <a:gd name="T44" fmla="*/ 4 w 329"/>
                <a:gd name="T45" fmla="*/ 1 h 239"/>
                <a:gd name="T46" fmla="*/ 4 w 329"/>
                <a:gd name="T47" fmla="*/ 1 h 239"/>
                <a:gd name="T48" fmla="*/ 4 w 329"/>
                <a:gd name="T49" fmla="*/ 2 h 239"/>
                <a:gd name="T50" fmla="*/ 4 w 329"/>
                <a:gd name="T51" fmla="*/ 2 h 239"/>
                <a:gd name="T52" fmla="*/ 4 w 329"/>
                <a:gd name="T53" fmla="*/ 2 h 239"/>
                <a:gd name="T54" fmla="*/ 4 w 329"/>
                <a:gd name="T55" fmla="*/ 3 h 239"/>
                <a:gd name="T56" fmla="*/ 4 w 329"/>
                <a:gd name="T57" fmla="*/ 2 h 239"/>
                <a:gd name="T58" fmla="*/ 4 w 329"/>
                <a:gd name="T59" fmla="*/ 2 h 239"/>
                <a:gd name="T60" fmla="*/ 3 w 329"/>
                <a:gd name="T61" fmla="*/ 1 h 239"/>
                <a:gd name="T62" fmla="*/ 3 w 329"/>
                <a:gd name="T63" fmla="*/ 1 h 239"/>
                <a:gd name="T64" fmla="*/ 3 w 329"/>
                <a:gd name="T65" fmla="*/ 2 h 239"/>
                <a:gd name="T66" fmla="*/ 3 w 329"/>
                <a:gd name="T67" fmla="*/ 2 h 239"/>
                <a:gd name="T68" fmla="*/ 2 w 329"/>
                <a:gd name="T69" fmla="*/ 2 h 239"/>
                <a:gd name="T70" fmla="*/ 2 w 329"/>
                <a:gd name="T71" fmla="*/ 2 h 239"/>
                <a:gd name="T72" fmla="*/ 2 w 329"/>
                <a:gd name="T73" fmla="*/ 2 h 239"/>
                <a:gd name="T74" fmla="*/ 2 w 329"/>
                <a:gd name="T75" fmla="*/ 2 h 239"/>
                <a:gd name="T76" fmla="*/ 2 w 329"/>
                <a:gd name="T77" fmla="*/ 2 h 239"/>
                <a:gd name="T78" fmla="*/ 1 w 329"/>
                <a:gd name="T79" fmla="*/ 2 h 239"/>
                <a:gd name="T80" fmla="*/ 1 w 329"/>
                <a:gd name="T81" fmla="*/ 2 h 239"/>
                <a:gd name="T82" fmla="*/ 1 w 329"/>
                <a:gd name="T83" fmla="*/ 2 h 239"/>
                <a:gd name="T84" fmla="*/ 1 w 329"/>
                <a:gd name="T85" fmla="*/ 2 h 239"/>
                <a:gd name="T86" fmla="*/ 1 w 329"/>
                <a:gd name="T87" fmla="*/ 2 h 239"/>
                <a:gd name="T88" fmla="*/ 1 w 329"/>
                <a:gd name="T89" fmla="*/ 2 h 239"/>
                <a:gd name="T90" fmla="*/ 1 w 329"/>
                <a:gd name="T91" fmla="*/ 2 h 239"/>
                <a:gd name="T92" fmla="*/ 1 w 329"/>
                <a:gd name="T93" fmla="*/ 2 h 239"/>
                <a:gd name="T94" fmla="*/ 1 w 329"/>
                <a:gd name="T95" fmla="*/ 2 h 239"/>
                <a:gd name="T96" fmla="*/ 0 w 329"/>
                <a:gd name="T97" fmla="*/ 2 h 239"/>
                <a:gd name="T98" fmla="*/ 0 w 329"/>
                <a:gd name="T99" fmla="*/ 2 h 2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29"/>
                <a:gd name="T151" fmla="*/ 0 h 239"/>
                <a:gd name="T152" fmla="*/ 329 w 329"/>
                <a:gd name="T153" fmla="*/ 239 h 23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29" h="239">
                  <a:moveTo>
                    <a:pt x="33" y="162"/>
                  </a:moveTo>
                  <a:lnTo>
                    <a:pt x="36" y="239"/>
                  </a:lnTo>
                  <a:lnTo>
                    <a:pt x="32" y="227"/>
                  </a:lnTo>
                  <a:lnTo>
                    <a:pt x="26" y="207"/>
                  </a:lnTo>
                  <a:lnTo>
                    <a:pt x="15" y="201"/>
                  </a:lnTo>
                  <a:lnTo>
                    <a:pt x="7" y="185"/>
                  </a:lnTo>
                  <a:lnTo>
                    <a:pt x="2" y="158"/>
                  </a:lnTo>
                  <a:lnTo>
                    <a:pt x="0" y="129"/>
                  </a:lnTo>
                  <a:lnTo>
                    <a:pt x="3" y="100"/>
                  </a:lnTo>
                  <a:lnTo>
                    <a:pt x="10" y="76"/>
                  </a:lnTo>
                  <a:lnTo>
                    <a:pt x="21" y="63"/>
                  </a:lnTo>
                  <a:lnTo>
                    <a:pt x="36" y="44"/>
                  </a:lnTo>
                  <a:lnTo>
                    <a:pt x="59" y="29"/>
                  </a:lnTo>
                  <a:lnTo>
                    <a:pt x="92" y="15"/>
                  </a:lnTo>
                  <a:lnTo>
                    <a:pt x="116" y="8"/>
                  </a:lnTo>
                  <a:lnTo>
                    <a:pt x="164" y="0"/>
                  </a:lnTo>
                  <a:lnTo>
                    <a:pt x="197" y="2"/>
                  </a:lnTo>
                  <a:lnTo>
                    <a:pt x="227" y="7"/>
                  </a:lnTo>
                  <a:lnTo>
                    <a:pt x="258" y="20"/>
                  </a:lnTo>
                  <a:lnTo>
                    <a:pt x="268" y="30"/>
                  </a:lnTo>
                  <a:lnTo>
                    <a:pt x="281" y="46"/>
                  </a:lnTo>
                  <a:lnTo>
                    <a:pt x="292" y="54"/>
                  </a:lnTo>
                  <a:lnTo>
                    <a:pt x="308" y="76"/>
                  </a:lnTo>
                  <a:lnTo>
                    <a:pt x="319" y="101"/>
                  </a:lnTo>
                  <a:lnTo>
                    <a:pt x="326" y="132"/>
                  </a:lnTo>
                  <a:lnTo>
                    <a:pt x="329" y="161"/>
                  </a:lnTo>
                  <a:lnTo>
                    <a:pt x="325" y="188"/>
                  </a:lnTo>
                  <a:lnTo>
                    <a:pt x="311" y="232"/>
                  </a:lnTo>
                  <a:lnTo>
                    <a:pt x="297" y="153"/>
                  </a:lnTo>
                  <a:lnTo>
                    <a:pt x="286" y="127"/>
                  </a:lnTo>
                  <a:lnTo>
                    <a:pt x="277" y="113"/>
                  </a:lnTo>
                  <a:lnTo>
                    <a:pt x="267" y="104"/>
                  </a:lnTo>
                  <a:lnTo>
                    <a:pt x="228" y="123"/>
                  </a:lnTo>
                  <a:lnTo>
                    <a:pt x="212" y="132"/>
                  </a:lnTo>
                  <a:lnTo>
                    <a:pt x="192" y="135"/>
                  </a:lnTo>
                  <a:lnTo>
                    <a:pt x="175" y="137"/>
                  </a:lnTo>
                  <a:lnTo>
                    <a:pt x="166" y="135"/>
                  </a:lnTo>
                  <a:lnTo>
                    <a:pt x="166" y="130"/>
                  </a:lnTo>
                  <a:lnTo>
                    <a:pt x="129" y="148"/>
                  </a:lnTo>
                  <a:lnTo>
                    <a:pt x="114" y="153"/>
                  </a:lnTo>
                  <a:lnTo>
                    <a:pt x="102" y="153"/>
                  </a:lnTo>
                  <a:lnTo>
                    <a:pt x="101" y="148"/>
                  </a:lnTo>
                  <a:lnTo>
                    <a:pt x="99" y="147"/>
                  </a:lnTo>
                  <a:lnTo>
                    <a:pt x="73" y="160"/>
                  </a:lnTo>
                  <a:lnTo>
                    <a:pt x="59" y="163"/>
                  </a:lnTo>
                  <a:lnTo>
                    <a:pt x="52" y="163"/>
                  </a:lnTo>
                  <a:lnTo>
                    <a:pt x="47" y="156"/>
                  </a:lnTo>
                  <a:lnTo>
                    <a:pt x="41" y="161"/>
                  </a:lnTo>
                  <a:lnTo>
                    <a:pt x="35" y="161"/>
                  </a:lnTo>
                  <a:lnTo>
                    <a:pt x="33" y="16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31" name="Freeform 687"/>
            <p:cNvSpPr>
              <a:spLocks/>
            </p:cNvSpPr>
            <p:nvPr/>
          </p:nvSpPr>
          <p:spPr bwMode="auto">
            <a:xfrm>
              <a:off x="961" y="3244"/>
              <a:ext cx="54" cy="38"/>
            </a:xfrm>
            <a:custGeom>
              <a:avLst/>
              <a:gdLst>
                <a:gd name="T0" fmla="*/ 0 w 161"/>
                <a:gd name="T1" fmla="*/ 0 h 113"/>
                <a:gd name="T2" fmla="*/ 0 w 161"/>
                <a:gd name="T3" fmla="*/ 1 h 113"/>
                <a:gd name="T4" fmla="*/ 0 w 161"/>
                <a:gd name="T5" fmla="*/ 1 h 113"/>
                <a:gd name="T6" fmla="*/ 0 w 161"/>
                <a:gd name="T7" fmla="*/ 1 h 113"/>
                <a:gd name="T8" fmla="*/ 0 w 161"/>
                <a:gd name="T9" fmla="*/ 1 h 113"/>
                <a:gd name="T10" fmla="*/ 1 w 161"/>
                <a:gd name="T11" fmla="*/ 1 h 113"/>
                <a:gd name="T12" fmla="*/ 1 w 161"/>
                <a:gd name="T13" fmla="*/ 1 h 113"/>
                <a:gd name="T14" fmla="*/ 1 w 161"/>
                <a:gd name="T15" fmla="*/ 1 h 113"/>
                <a:gd name="T16" fmla="*/ 1 w 161"/>
                <a:gd name="T17" fmla="*/ 1 h 113"/>
                <a:gd name="T18" fmla="*/ 2 w 161"/>
                <a:gd name="T19" fmla="*/ 1 h 113"/>
                <a:gd name="T20" fmla="*/ 2 w 161"/>
                <a:gd name="T21" fmla="*/ 1 h 113"/>
                <a:gd name="T22" fmla="*/ 2 w 161"/>
                <a:gd name="T23" fmla="*/ 1 h 113"/>
                <a:gd name="T24" fmla="*/ 2 w 161"/>
                <a:gd name="T25" fmla="*/ 1 h 113"/>
                <a:gd name="T26" fmla="*/ 2 w 161"/>
                <a:gd name="T27" fmla="*/ 0 h 113"/>
                <a:gd name="T28" fmla="*/ 2 w 161"/>
                <a:gd name="T29" fmla="*/ 0 h 113"/>
                <a:gd name="T30" fmla="*/ 2 w 161"/>
                <a:gd name="T31" fmla="*/ 0 h 113"/>
                <a:gd name="T32" fmla="*/ 1 w 161"/>
                <a:gd name="T33" fmla="*/ 0 h 113"/>
                <a:gd name="T34" fmla="*/ 1 w 161"/>
                <a:gd name="T35" fmla="*/ 0 h 113"/>
                <a:gd name="T36" fmla="*/ 1 w 161"/>
                <a:gd name="T37" fmla="*/ 0 h 113"/>
                <a:gd name="T38" fmla="*/ 1 w 161"/>
                <a:gd name="T39" fmla="*/ 0 h 113"/>
                <a:gd name="T40" fmla="*/ 0 w 161"/>
                <a:gd name="T41" fmla="*/ 0 h 113"/>
                <a:gd name="T42" fmla="*/ 0 w 161"/>
                <a:gd name="T43" fmla="*/ 0 h 113"/>
                <a:gd name="T44" fmla="*/ 0 w 161"/>
                <a:gd name="T45" fmla="*/ 0 h 1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1"/>
                <a:gd name="T70" fmla="*/ 0 h 113"/>
                <a:gd name="T71" fmla="*/ 161 w 161"/>
                <a:gd name="T72" fmla="*/ 113 h 1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1" h="113">
                  <a:moveTo>
                    <a:pt x="1" y="0"/>
                  </a:moveTo>
                  <a:lnTo>
                    <a:pt x="0" y="68"/>
                  </a:lnTo>
                  <a:lnTo>
                    <a:pt x="6" y="78"/>
                  </a:lnTo>
                  <a:lnTo>
                    <a:pt x="14" y="87"/>
                  </a:lnTo>
                  <a:lnTo>
                    <a:pt x="28" y="96"/>
                  </a:lnTo>
                  <a:lnTo>
                    <a:pt x="49" y="105"/>
                  </a:lnTo>
                  <a:lnTo>
                    <a:pt x="68" y="109"/>
                  </a:lnTo>
                  <a:lnTo>
                    <a:pt x="94" y="113"/>
                  </a:lnTo>
                  <a:lnTo>
                    <a:pt x="111" y="112"/>
                  </a:lnTo>
                  <a:lnTo>
                    <a:pt x="128" y="103"/>
                  </a:lnTo>
                  <a:lnTo>
                    <a:pt x="146" y="93"/>
                  </a:lnTo>
                  <a:lnTo>
                    <a:pt x="157" y="81"/>
                  </a:lnTo>
                  <a:lnTo>
                    <a:pt x="159" y="75"/>
                  </a:lnTo>
                  <a:lnTo>
                    <a:pt x="161" y="14"/>
                  </a:lnTo>
                  <a:lnTo>
                    <a:pt x="146" y="22"/>
                  </a:lnTo>
                  <a:lnTo>
                    <a:pt x="131" y="27"/>
                  </a:lnTo>
                  <a:lnTo>
                    <a:pt x="115" y="30"/>
                  </a:lnTo>
                  <a:lnTo>
                    <a:pt x="99" y="35"/>
                  </a:lnTo>
                  <a:lnTo>
                    <a:pt x="71" y="33"/>
                  </a:lnTo>
                  <a:lnTo>
                    <a:pt x="52" y="28"/>
                  </a:lnTo>
                  <a:lnTo>
                    <a:pt x="34" y="22"/>
                  </a:lnTo>
                  <a:lnTo>
                    <a:pt x="13" y="7"/>
                  </a:lnTo>
                  <a:lnTo>
                    <a:pt x="1"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32" name="Freeform 688"/>
            <p:cNvSpPr>
              <a:spLocks/>
            </p:cNvSpPr>
            <p:nvPr/>
          </p:nvSpPr>
          <p:spPr bwMode="auto">
            <a:xfrm>
              <a:off x="907" y="3515"/>
              <a:ext cx="174" cy="334"/>
            </a:xfrm>
            <a:custGeom>
              <a:avLst/>
              <a:gdLst>
                <a:gd name="T0" fmla="*/ 0 w 521"/>
                <a:gd name="T1" fmla="*/ 0 h 1004"/>
                <a:gd name="T2" fmla="*/ 0 w 521"/>
                <a:gd name="T3" fmla="*/ 0 h 1004"/>
                <a:gd name="T4" fmla="*/ 0 w 521"/>
                <a:gd name="T5" fmla="*/ 0 h 1004"/>
                <a:gd name="T6" fmla="*/ 0 w 521"/>
                <a:gd name="T7" fmla="*/ 0 h 1004"/>
                <a:gd name="T8" fmla="*/ 1 w 521"/>
                <a:gd name="T9" fmla="*/ 1 h 1004"/>
                <a:gd name="T10" fmla="*/ 1 w 521"/>
                <a:gd name="T11" fmla="*/ 2 h 1004"/>
                <a:gd name="T12" fmla="*/ 1 w 521"/>
                <a:gd name="T13" fmla="*/ 2 h 1004"/>
                <a:gd name="T14" fmla="*/ 1 w 521"/>
                <a:gd name="T15" fmla="*/ 2 h 1004"/>
                <a:gd name="T16" fmla="*/ 2 w 521"/>
                <a:gd name="T17" fmla="*/ 2 h 1004"/>
                <a:gd name="T18" fmla="*/ 2 w 521"/>
                <a:gd name="T19" fmla="*/ 2 h 1004"/>
                <a:gd name="T20" fmla="*/ 2 w 521"/>
                <a:gd name="T21" fmla="*/ 2 h 1004"/>
                <a:gd name="T22" fmla="*/ 2 w 521"/>
                <a:gd name="T23" fmla="*/ 2 h 1004"/>
                <a:gd name="T24" fmla="*/ 2 w 521"/>
                <a:gd name="T25" fmla="*/ 1 h 1004"/>
                <a:gd name="T26" fmla="*/ 2 w 521"/>
                <a:gd name="T27" fmla="*/ 1 h 1004"/>
                <a:gd name="T28" fmla="*/ 2 w 521"/>
                <a:gd name="T29" fmla="*/ 1 h 1004"/>
                <a:gd name="T30" fmla="*/ 2 w 521"/>
                <a:gd name="T31" fmla="*/ 1 h 1004"/>
                <a:gd name="T32" fmla="*/ 2 w 521"/>
                <a:gd name="T33" fmla="*/ 1 h 1004"/>
                <a:gd name="T34" fmla="*/ 2 w 521"/>
                <a:gd name="T35" fmla="*/ 1 h 1004"/>
                <a:gd name="T36" fmla="*/ 2 w 521"/>
                <a:gd name="T37" fmla="*/ 0 h 1004"/>
                <a:gd name="T38" fmla="*/ 2 w 521"/>
                <a:gd name="T39" fmla="*/ 0 h 1004"/>
                <a:gd name="T40" fmla="*/ 3 w 521"/>
                <a:gd name="T41" fmla="*/ 0 h 1004"/>
                <a:gd name="T42" fmla="*/ 3 w 521"/>
                <a:gd name="T43" fmla="*/ 1 h 1004"/>
                <a:gd name="T44" fmla="*/ 4 w 521"/>
                <a:gd name="T45" fmla="*/ 1 h 1004"/>
                <a:gd name="T46" fmla="*/ 5 w 521"/>
                <a:gd name="T47" fmla="*/ 0 h 1004"/>
                <a:gd name="T48" fmla="*/ 5 w 521"/>
                <a:gd name="T49" fmla="*/ 0 h 1004"/>
                <a:gd name="T50" fmla="*/ 5 w 521"/>
                <a:gd name="T51" fmla="*/ 0 h 1004"/>
                <a:gd name="T52" fmla="*/ 5 w 521"/>
                <a:gd name="T53" fmla="*/ 1 h 1004"/>
                <a:gd name="T54" fmla="*/ 6 w 521"/>
                <a:gd name="T55" fmla="*/ 5 h 1004"/>
                <a:gd name="T56" fmla="*/ 6 w 521"/>
                <a:gd name="T57" fmla="*/ 6 h 1004"/>
                <a:gd name="T58" fmla="*/ 6 w 521"/>
                <a:gd name="T59" fmla="*/ 6 h 1004"/>
                <a:gd name="T60" fmla="*/ 6 w 521"/>
                <a:gd name="T61" fmla="*/ 7 h 1004"/>
                <a:gd name="T62" fmla="*/ 6 w 521"/>
                <a:gd name="T63" fmla="*/ 7 h 1004"/>
                <a:gd name="T64" fmla="*/ 6 w 521"/>
                <a:gd name="T65" fmla="*/ 8 h 1004"/>
                <a:gd name="T66" fmla="*/ 6 w 521"/>
                <a:gd name="T67" fmla="*/ 9 h 1004"/>
                <a:gd name="T68" fmla="*/ 6 w 521"/>
                <a:gd name="T69" fmla="*/ 12 h 1004"/>
                <a:gd name="T70" fmla="*/ 4 w 521"/>
                <a:gd name="T71" fmla="*/ 12 h 1004"/>
                <a:gd name="T72" fmla="*/ 4 w 521"/>
                <a:gd name="T73" fmla="*/ 9 h 1004"/>
                <a:gd name="T74" fmla="*/ 4 w 521"/>
                <a:gd name="T75" fmla="*/ 8 h 1004"/>
                <a:gd name="T76" fmla="*/ 4 w 521"/>
                <a:gd name="T77" fmla="*/ 8 h 1004"/>
                <a:gd name="T78" fmla="*/ 4 w 521"/>
                <a:gd name="T79" fmla="*/ 7 h 1004"/>
                <a:gd name="T80" fmla="*/ 4 w 521"/>
                <a:gd name="T81" fmla="*/ 7 h 1004"/>
                <a:gd name="T82" fmla="*/ 3 w 521"/>
                <a:gd name="T83" fmla="*/ 6 h 1004"/>
                <a:gd name="T84" fmla="*/ 3 w 521"/>
                <a:gd name="T85" fmla="*/ 3 h 1004"/>
                <a:gd name="T86" fmla="*/ 3 w 521"/>
                <a:gd name="T87" fmla="*/ 5 h 1004"/>
                <a:gd name="T88" fmla="*/ 3 w 521"/>
                <a:gd name="T89" fmla="*/ 7 h 1004"/>
                <a:gd name="T90" fmla="*/ 3 w 521"/>
                <a:gd name="T91" fmla="*/ 7 h 1004"/>
                <a:gd name="T92" fmla="*/ 3 w 521"/>
                <a:gd name="T93" fmla="*/ 8 h 1004"/>
                <a:gd name="T94" fmla="*/ 2 w 521"/>
                <a:gd name="T95" fmla="*/ 8 h 1004"/>
                <a:gd name="T96" fmla="*/ 2 w 521"/>
                <a:gd name="T97" fmla="*/ 9 h 1004"/>
                <a:gd name="T98" fmla="*/ 2 w 521"/>
                <a:gd name="T99" fmla="*/ 12 h 1004"/>
                <a:gd name="T100" fmla="*/ 0 w 521"/>
                <a:gd name="T101" fmla="*/ 12 h 1004"/>
                <a:gd name="T102" fmla="*/ 0 w 521"/>
                <a:gd name="T103" fmla="*/ 7 h 1004"/>
                <a:gd name="T104" fmla="*/ 0 w 521"/>
                <a:gd name="T105" fmla="*/ 6 h 1004"/>
                <a:gd name="T106" fmla="*/ 0 w 521"/>
                <a:gd name="T107" fmla="*/ 0 h 1004"/>
                <a:gd name="T108" fmla="*/ 0 w 521"/>
                <a:gd name="T109" fmla="*/ 0 h 10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21"/>
                <a:gd name="T166" fmla="*/ 0 h 1004"/>
                <a:gd name="T167" fmla="*/ 521 w 521"/>
                <a:gd name="T168" fmla="*/ 1004 h 100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21" h="1004">
                  <a:moveTo>
                    <a:pt x="5" y="4"/>
                  </a:moveTo>
                  <a:lnTo>
                    <a:pt x="10" y="9"/>
                  </a:lnTo>
                  <a:lnTo>
                    <a:pt x="26" y="0"/>
                  </a:lnTo>
                  <a:lnTo>
                    <a:pt x="37" y="35"/>
                  </a:lnTo>
                  <a:lnTo>
                    <a:pt x="44" y="88"/>
                  </a:lnTo>
                  <a:lnTo>
                    <a:pt x="59" y="127"/>
                  </a:lnTo>
                  <a:lnTo>
                    <a:pt x="85" y="164"/>
                  </a:lnTo>
                  <a:lnTo>
                    <a:pt x="105" y="177"/>
                  </a:lnTo>
                  <a:lnTo>
                    <a:pt x="133" y="184"/>
                  </a:lnTo>
                  <a:lnTo>
                    <a:pt x="163" y="179"/>
                  </a:lnTo>
                  <a:lnTo>
                    <a:pt x="178" y="162"/>
                  </a:lnTo>
                  <a:lnTo>
                    <a:pt x="182" y="125"/>
                  </a:lnTo>
                  <a:lnTo>
                    <a:pt x="179" y="112"/>
                  </a:lnTo>
                  <a:lnTo>
                    <a:pt x="176" y="99"/>
                  </a:lnTo>
                  <a:lnTo>
                    <a:pt x="178" y="87"/>
                  </a:lnTo>
                  <a:lnTo>
                    <a:pt x="174" y="70"/>
                  </a:lnTo>
                  <a:lnTo>
                    <a:pt x="162" y="59"/>
                  </a:lnTo>
                  <a:lnTo>
                    <a:pt x="148" y="45"/>
                  </a:lnTo>
                  <a:lnTo>
                    <a:pt x="137" y="27"/>
                  </a:lnTo>
                  <a:lnTo>
                    <a:pt x="168" y="33"/>
                  </a:lnTo>
                  <a:lnTo>
                    <a:pt x="225" y="40"/>
                  </a:lnTo>
                  <a:lnTo>
                    <a:pt x="278" y="45"/>
                  </a:lnTo>
                  <a:lnTo>
                    <a:pt x="320" y="43"/>
                  </a:lnTo>
                  <a:lnTo>
                    <a:pt x="381" y="35"/>
                  </a:lnTo>
                  <a:lnTo>
                    <a:pt x="422" y="25"/>
                  </a:lnTo>
                  <a:lnTo>
                    <a:pt x="434" y="21"/>
                  </a:lnTo>
                  <a:lnTo>
                    <a:pt x="438" y="65"/>
                  </a:lnTo>
                  <a:lnTo>
                    <a:pt x="481" y="404"/>
                  </a:lnTo>
                  <a:lnTo>
                    <a:pt x="493" y="469"/>
                  </a:lnTo>
                  <a:lnTo>
                    <a:pt x="501" y="507"/>
                  </a:lnTo>
                  <a:lnTo>
                    <a:pt x="502" y="546"/>
                  </a:lnTo>
                  <a:lnTo>
                    <a:pt x="493" y="582"/>
                  </a:lnTo>
                  <a:lnTo>
                    <a:pt x="487" y="635"/>
                  </a:lnTo>
                  <a:lnTo>
                    <a:pt x="488" y="708"/>
                  </a:lnTo>
                  <a:lnTo>
                    <a:pt x="521" y="963"/>
                  </a:lnTo>
                  <a:lnTo>
                    <a:pt x="326" y="1004"/>
                  </a:lnTo>
                  <a:lnTo>
                    <a:pt x="293" y="742"/>
                  </a:lnTo>
                  <a:lnTo>
                    <a:pt x="287" y="671"/>
                  </a:lnTo>
                  <a:lnTo>
                    <a:pt x="291" y="621"/>
                  </a:lnTo>
                  <a:lnTo>
                    <a:pt x="295" y="577"/>
                  </a:lnTo>
                  <a:lnTo>
                    <a:pt x="293" y="534"/>
                  </a:lnTo>
                  <a:lnTo>
                    <a:pt x="273" y="463"/>
                  </a:lnTo>
                  <a:lnTo>
                    <a:pt x="229" y="263"/>
                  </a:lnTo>
                  <a:lnTo>
                    <a:pt x="212" y="411"/>
                  </a:lnTo>
                  <a:lnTo>
                    <a:pt x="216" y="546"/>
                  </a:lnTo>
                  <a:lnTo>
                    <a:pt x="214" y="588"/>
                  </a:lnTo>
                  <a:lnTo>
                    <a:pt x="205" y="628"/>
                  </a:lnTo>
                  <a:lnTo>
                    <a:pt x="191" y="678"/>
                  </a:lnTo>
                  <a:lnTo>
                    <a:pt x="190" y="755"/>
                  </a:lnTo>
                  <a:lnTo>
                    <a:pt x="191" y="986"/>
                  </a:lnTo>
                  <a:lnTo>
                    <a:pt x="9" y="986"/>
                  </a:lnTo>
                  <a:lnTo>
                    <a:pt x="10" y="603"/>
                  </a:lnTo>
                  <a:lnTo>
                    <a:pt x="0" y="465"/>
                  </a:lnTo>
                  <a:lnTo>
                    <a:pt x="3" y="4"/>
                  </a:lnTo>
                  <a:lnTo>
                    <a:pt x="5" y="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33" name="Freeform 689"/>
            <p:cNvSpPr>
              <a:spLocks/>
            </p:cNvSpPr>
            <p:nvPr/>
          </p:nvSpPr>
          <p:spPr bwMode="auto">
            <a:xfrm>
              <a:off x="736" y="2780"/>
              <a:ext cx="46" cy="74"/>
            </a:xfrm>
            <a:custGeom>
              <a:avLst/>
              <a:gdLst>
                <a:gd name="T0" fmla="*/ 0 w 136"/>
                <a:gd name="T1" fmla="*/ 0 h 224"/>
                <a:gd name="T2" fmla="*/ 0 w 136"/>
                <a:gd name="T3" fmla="*/ 0 h 224"/>
                <a:gd name="T4" fmla="*/ 1 w 136"/>
                <a:gd name="T5" fmla="*/ 0 h 224"/>
                <a:gd name="T6" fmla="*/ 1 w 136"/>
                <a:gd name="T7" fmla="*/ 0 h 224"/>
                <a:gd name="T8" fmla="*/ 1 w 136"/>
                <a:gd name="T9" fmla="*/ 1 h 224"/>
                <a:gd name="T10" fmla="*/ 1 w 136"/>
                <a:gd name="T11" fmla="*/ 1 h 224"/>
                <a:gd name="T12" fmla="*/ 2 w 136"/>
                <a:gd name="T13" fmla="*/ 1 h 224"/>
                <a:gd name="T14" fmla="*/ 2 w 136"/>
                <a:gd name="T15" fmla="*/ 1 h 224"/>
                <a:gd name="T16" fmla="*/ 2 w 136"/>
                <a:gd name="T17" fmla="*/ 1 h 224"/>
                <a:gd name="T18" fmla="*/ 2 w 136"/>
                <a:gd name="T19" fmla="*/ 2 h 224"/>
                <a:gd name="T20" fmla="*/ 2 w 136"/>
                <a:gd name="T21" fmla="*/ 2 h 224"/>
                <a:gd name="T22" fmla="*/ 2 w 136"/>
                <a:gd name="T23" fmla="*/ 2 h 224"/>
                <a:gd name="T24" fmla="*/ 2 w 136"/>
                <a:gd name="T25" fmla="*/ 2 h 224"/>
                <a:gd name="T26" fmla="*/ 1 w 136"/>
                <a:gd name="T27" fmla="*/ 2 h 224"/>
                <a:gd name="T28" fmla="*/ 1 w 136"/>
                <a:gd name="T29" fmla="*/ 3 h 224"/>
                <a:gd name="T30" fmla="*/ 1 w 136"/>
                <a:gd name="T31" fmla="*/ 3 h 224"/>
                <a:gd name="T32" fmla="*/ 1 w 136"/>
                <a:gd name="T33" fmla="*/ 3 h 224"/>
                <a:gd name="T34" fmla="*/ 1 w 136"/>
                <a:gd name="T35" fmla="*/ 3 h 224"/>
                <a:gd name="T36" fmla="*/ 1 w 136"/>
                <a:gd name="T37" fmla="*/ 3 h 224"/>
                <a:gd name="T38" fmla="*/ 1 w 136"/>
                <a:gd name="T39" fmla="*/ 2 h 224"/>
                <a:gd name="T40" fmla="*/ 1 w 136"/>
                <a:gd name="T41" fmla="*/ 2 h 224"/>
                <a:gd name="T42" fmla="*/ 1 w 136"/>
                <a:gd name="T43" fmla="*/ 2 h 224"/>
                <a:gd name="T44" fmla="*/ 1 w 136"/>
                <a:gd name="T45" fmla="*/ 2 h 224"/>
                <a:gd name="T46" fmla="*/ 1 w 136"/>
                <a:gd name="T47" fmla="*/ 2 h 224"/>
                <a:gd name="T48" fmla="*/ 1 w 136"/>
                <a:gd name="T49" fmla="*/ 2 h 224"/>
                <a:gd name="T50" fmla="*/ 1 w 136"/>
                <a:gd name="T51" fmla="*/ 2 h 224"/>
                <a:gd name="T52" fmla="*/ 1 w 136"/>
                <a:gd name="T53" fmla="*/ 2 h 224"/>
                <a:gd name="T54" fmla="*/ 0 w 136"/>
                <a:gd name="T55" fmla="*/ 2 h 224"/>
                <a:gd name="T56" fmla="*/ 0 w 136"/>
                <a:gd name="T57" fmla="*/ 2 h 224"/>
                <a:gd name="T58" fmla="*/ 0 w 136"/>
                <a:gd name="T59" fmla="*/ 1 h 224"/>
                <a:gd name="T60" fmla="*/ 0 w 136"/>
                <a:gd name="T61" fmla="*/ 1 h 224"/>
                <a:gd name="T62" fmla="*/ 0 w 136"/>
                <a:gd name="T63" fmla="*/ 1 h 224"/>
                <a:gd name="T64" fmla="*/ 0 w 136"/>
                <a:gd name="T65" fmla="*/ 0 h 2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224"/>
                <a:gd name="T101" fmla="*/ 136 w 136"/>
                <a:gd name="T102" fmla="*/ 224 h 2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224">
                  <a:moveTo>
                    <a:pt x="0" y="32"/>
                  </a:moveTo>
                  <a:lnTo>
                    <a:pt x="9" y="27"/>
                  </a:lnTo>
                  <a:lnTo>
                    <a:pt x="60" y="0"/>
                  </a:lnTo>
                  <a:lnTo>
                    <a:pt x="76" y="26"/>
                  </a:lnTo>
                  <a:lnTo>
                    <a:pt x="97" y="50"/>
                  </a:lnTo>
                  <a:lnTo>
                    <a:pt x="113" y="68"/>
                  </a:lnTo>
                  <a:lnTo>
                    <a:pt x="122" y="83"/>
                  </a:lnTo>
                  <a:lnTo>
                    <a:pt x="128" y="97"/>
                  </a:lnTo>
                  <a:lnTo>
                    <a:pt x="132" y="106"/>
                  </a:lnTo>
                  <a:lnTo>
                    <a:pt x="136" y="130"/>
                  </a:lnTo>
                  <a:lnTo>
                    <a:pt x="134" y="150"/>
                  </a:lnTo>
                  <a:lnTo>
                    <a:pt x="130" y="170"/>
                  </a:lnTo>
                  <a:lnTo>
                    <a:pt x="123" y="188"/>
                  </a:lnTo>
                  <a:lnTo>
                    <a:pt x="113" y="202"/>
                  </a:lnTo>
                  <a:lnTo>
                    <a:pt x="105" y="211"/>
                  </a:lnTo>
                  <a:lnTo>
                    <a:pt x="86" y="222"/>
                  </a:lnTo>
                  <a:lnTo>
                    <a:pt x="70" y="224"/>
                  </a:lnTo>
                  <a:lnTo>
                    <a:pt x="54" y="223"/>
                  </a:lnTo>
                  <a:lnTo>
                    <a:pt x="48" y="217"/>
                  </a:lnTo>
                  <a:lnTo>
                    <a:pt x="42" y="204"/>
                  </a:lnTo>
                  <a:lnTo>
                    <a:pt x="46" y="195"/>
                  </a:lnTo>
                  <a:lnTo>
                    <a:pt x="53" y="183"/>
                  </a:lnTo>
                  <a:lnTo>
                    <a:pt x="55" y="177"/>
                  </a:lnTo>
                  <a:lnTo>
                    <a:pt x="54" y="172"/>
                  </a:lnTo>
                  <a:lnTo>
                    <a:pt x="51" y="170"/>
                  </a:lnTo>
                  <a:lnTo>
                    <a:pt x="50" y="163"/>
                  </a:lnTo>
                  <a:lnTo>
                    <a:pt x="48" y="157"/>
                  </a:lnTo>
                  <a:lnTo>
                    <a:pt x="31" y="139"/>
                  </a:lnTo>
                  <a:lnTo>
                    <a:pt x="24" y="128"/>
                  </a:lnTo>
                  <a:lnTo>
                    <a:pt x="20" y="111"/>
                  </a:lnTo>
                  <a:lnTo>
                    <a:pt x="14" y="71"/>
                  </a:lnTo>
                  <a:lnTo>
                    <a:pt x="9" y="50"/>
                  </a:lnTo>
                  <a:lnTo>
                    <a:pt x="0" y="3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34" name="Freeform 690"/>
            <p:cNvSpPr>
              <a:spLocks/>
            </p:cNvSpPr>
            <p:nvPr/>
          </p:nvSpPr>
          <p:spPr bwMode="auto">
            <a:xfrm>
              <a:off x="568" y="2790"/>
              <a:ext cx="53" cy="73"/>
            </a:xfrm>
            <a:custGeom>
              <a:avLst/>
              <a:gdLst>
                <a:gd name="T0" fmla="*/ 0 w 158"/>
                <a:gd name="T1" fmla="*/ 0 h 217"/>
                <a:gd name="T2" fmla="*/ 1 w 158"/>
                <a:gd name="T3" fmla="*/ 0 h 217"/>
                <a:gd name="T4" fmla="*/ 1 w 158"/>
                <a:gd name="T5" fmla="*/ 1 h 217"/>
                <a:gd name="T6" fmla="*/ 2 w 158"/>
                <a:gd name="T7" fmla="*/ 1 h 217"/>
                <a:gd name="T8" fmla="*/ 2 w 158"/>
                <a:gd name="T9" fmla="*/ 1 h 217"/>
                <a:gd name="T10" fmla="*/ 2 w 158"/>
                <a:gd name="T11" fmla="*/ 1 h 217"/>
                <a:gd name="T12" fmla="*/ 2 w 158"/>
                <a:gd name="T13" fmla="*/ 1 h 217"/>
                <a:gd name="T14" fmla="*/ 2 w 158"/>
                <a:gd name="T15" fmla="*/ 1 h 217"/>
                <a:gd name="T16" fmla="*/ 2 w 158"/>
                <a:gd name="T17" fmla="*/ 2 h 217"/>
                <a:gd name="T18" fmla="*/ 2 w 158"/>
                <a:gd name="T19" fmla="*/ 2 h 217"/>
                <a:gd name="T20" fmla="*/ 2 w 158"/>
                <a:gd name="T21" fmla="*/ 2 h 217"/>
                <a:gd name="T22" fmla="*/ 2 w 158"/>
                <a:gd name="T23" fmla="*/ 2 h 217"/>
                <a:gd name="T24" fmla="*/ 2 w 158"/>
                <a:gd name="T25" fmla="*/ 2 h 217"/>
                <a:gd name="T26" fmla="*/ 2 w 158"/>
                <a:gd name="T27" fmla="*/ 2 h 217"/>
                <a:gd name="T28" fmla="*/ 2 w 158"/>
                <a:gd name="T29" fmla="*/ 3 h 217"/>
                <a:gd name="T30" fmla="*/ 1 w 158"/>
                <a:gd name="T31" fmla="*/ 3 h 217"/>
                <a:gd name="T32" fmla="*/ 1 w 158"/>
                <a:gd name="T33" fmla="*/ 3 h 217"/>
                <a:gd name="T34" fmla="*/ 1 w 158"/>
                <a:gd name="T35" fmla="*/ 3 h 217"/>
                <a:gd name="T36" fmla="*/ 1 w 158"/>
                <a:gd name="T37" fmla="*/ 2 h 217"/>
                <a:gd name="T38" fmla="*/ 0 w 158"/>
                <a:gd name="T39" fmla="*/ 2 h 217"/>
                <a:gd name="T40" fmla="*/ 0 w 158"/>
                <a:gd name="T41" fmla="*/ 2 h 217"/>
                <a:gd name="T42" fmla="*/ 0 w 158"/>
                <a:gd name="T43" fmla="*/ 2 h 217"/>
                <a:gd name="T44" fmla="*/ 0 w 158"/>
                <a:gd name="T45" fmla="*/ 1 h 217"/>
                <a:gd name="T46" fmla="*/ 0 w 158"/>
                <a:gd name="T47" fmla="*/ 1 h 217"/>
                <a:gd name="T48" fmla="*/ 0 w 15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8"/>
                <a:gd name="T76" fmla="*/ 0 h 217"/>
                <a:gd name="T77" fmla="*/ 158 w 158"/>
                <a:gd name="T78" fmla="*/ 217 h 2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8" h="217">
                  <a:moveTo>
                    <a:pt x="0" y="32"/>
                  </a:moveTo>
                  <a:lnTo>
                    <a:pt x="64" y="0"/>
                  </a:lnTo>
                  <a:lnTo>
                    <a:pt x="103" y="44"/>
                  </a:lnTo>
                  <a:lnTo>
                    <a:pt x="131" y="83"/>
                  </a:lnTo>
                  <a:lnTo>
                    <a:pt x="143" y="96"/>
                  </a:lnTo>
                  <a:lnTo>
                    <a:pt x="149" y="102"/>
                  </a:lnTo>
                  <a:lnTo>
                    <a:pt x="153" y="111"/>
                  </a:lnTo>
                  <a:lnTo>
                    <a:pt x="156" y="120"/>
                  </a:lnTo>
                  <a:lnTo>
                    <a:pt x="152" y="130"/>
                  </a:lnTo>
                  <a:lnTo>
                    <a:pt x="158" y="152"/>
                  </a:lnTo>
                  <a:lnTo>
                    <a:pt x="158" y="170"/>
                  </a:lnTo>
                  <a:lnTo>
                    <a:pt x="157" y="181"/>
                  </a:lnTo>
                  <a:lnTo>
                    <a:pt x="156" y="189"/>
                  </a:lnTo>
                  <a:lnTo>
                    <a:pt x="153" y="196"/>
                  </a:lnTo>
                  <a:lnTo>
                    <a:pt x="140" y="212"/>
                  </a:lnTo>
                  <a:lnTo>
                    <a:pt x="110" y="217"/>
                  </a:lnTo>
                  <a:lnTo>
                    <a:pt x="96" y="214"/>
                  </a:lnTo>
                  <a:lnTo>
                    <a:pt x="80" y="209"/>
                  </a:lnTo>
                  <a:lnTo>
                    <a:pt x="58" y="195"/>
                  </a:lnTo>
                  <a:lnTo>
                    <a:pt x="39" y="166"/>
                  </a:lnTo>
                  <a:lnTo>
                    <a:pt x="26" y="145"/>
                  </a:lnTo>
                  <a:lnTo>
                    <a:pt x="20" y="126"/>
                  </a:lnTo>
                  <a:lnTo>
                    <a:pt x="19" y="110"/>
                  </a:lnTo>
                  <a:lnTo>
                    <a:pt x="12" y="74"/>
                  </a:lnTo>
                  <a:lnTo>
                    <a:pt x="0" y="3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35" name="Freeform 691"/>
            <p:cNvSpPr>
              <a:spLocks/>
            </p:cNvSpPr>
            <p:nvPr/>
          </p:nvSpPr>
          <p:spPr bwMode="auto">
            <a:xfrm>
              <a:off x="671" y="3121"/>
              <a:ext cx="113" cy="53"/>
            </a:xfrm>
            <a:custGeom>
              <a:avLst/>
              <a:gdLst>
                <a:gd name="T0" fmla="*/ 0 w 339"/>
                <a:gd name="T1" fmla="*/ 0 h 159"/>
                <a:gd name="T2" fmla="*/ 2 w 339"/>
                <a:gd name="T3" fmla="*/ 0 h 159"/>
                <a:gd name="T4" fmla="*/ 2 w 339"/>
                <a:gd name="T5" fmla="*/ 0 h 159"/>
                <a:gd name="T6" fmla="*/ 3 w 339"/>
                <a:gd name="T7" fmla="*/ 1 h 159"/>
                <a:gd name="T8" fmla="*/ 3 w 339"/>
                <a:gd name="T9" fmla="*/ 1 h 159"/>
                <a:gd name="T10" fmla="*/ 3 w 339"/>
                <a:gd name="T11" fmla="*/ 1 h 159"/>
                <a:gd name="T12" fmla="*/ 4 w 339"/>
                <a:gd name="T13" fmla="*/ 1 h 159"/>
                <a:gd name="T14" fmla="*/ 4 w 339"/>
                <a:gd name="T15" fmla="*/ 1 h 159"/>
                <a:gd name="T16" fmla="*/ 4 w 339"/>
                <a:gd name="T17" fmla="*/ 1 h 159"/>
                <a:gd name="T18" fmla="*/ 4 w 339"/>
                <a:gd name="T19" fmla="*/ 2 h 159"/>
                <a:gd name="T20" fmla="*/ 4 w 339"/>
                <a:gd name="T21" fmla="*/ 2 h 159"/>
                <a:gd name="T22" fmla="*/ 4 w 339"/>
                <a:gd name="T23" fmla="*/ 2 h 159"/>
                <a:gd name="T24" fmla="*/ 3 w 339"/>
                <a:gd name="T25" fmla="*/ 2 h 159"/>
                <a:gd name="T26" fmla="*/ 3 w 339"/>
                <a:gd name="T27" fmla="*/ 2 h 159"/>
                <a:gd name="T28" fmla="*/ 2 w 339"/>
                <a:gd name="T29" fmla="*/ 2 h 159"/>
                <a:gd name="T30" fmla="*/ 1 w 339"/>
                <a:gd name="T31" fmla="*/ 2 h 159"/>
                <a:gd name="T32" fmla="*/ 0 w 339"/>
                <a:gd name="T33" fmla="*/ 2 h 159"/>
                <a:gd name="T34" fmla="*/ 0 w 339"/>
                <a:gd name="T35" fmla="*/ 2 h 159"/>
                <a:gd name="T36" fmla="*/ 0 w 339"/>
                <a:gd name="T37" fmla="*/ 1 h 159"/>
                <a:gd name="T38" fmla="*/ 0 w 339"/>
                <a:gd name="T39" fmla="*/ 1 h 159"/>
                <a:gd name="T40" fmla="*/ 0 w 339"/>
                <a:gd name="T41" fmla="*/ 1 h 159"/>
                <a:gd name="T42" fmla="*/ 0 w 339"/>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39"/>
                <a:gd name="T67" fmla="*/ 0 h 159"/>
                <a:gd name="T68" fmla="*/ 339 w 339"/>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39" h="159">
                  <a:moveTo>
                    <a:pt x="12" y="38"/>
                  </a:moveTo>
                  <a:lnTo>
                    <a:pt x="165" y="0"/>
                  </a:lnTo>
                  <a:lnTo>
                    <a:pt x="184" y="28"/>
                  </a:lnTo>
                  <a:lnTo>
                    <a:pt x="218" y="53"/>
                  </a:lnTo>
                  <a:lnTo>
                    <a:pt x="244" y="68"/>
                  </a:lnTo>
                  <a:lnTo>
                    <a:pt x="275" y="81"/>
                  </a:lnTo>
                  <a:lnTo>
                    <a:pt x="312" y="89"/>
                  </a:lnTo>
                  <a:lnTo>
                    <a:pt x="326" y="99"/>
                  </a:lnTo>
                  <a:lnTo>
                    <a:pt x="336" y="110"/>
                  </a:lnTo>
                  <a:lnTo>
                    <a:pt x="339" y="132"/>
                  </a:lnTo>
                  <a:lnTo>
                    <a:pt x="328" y="142"/>
                  </a:lnTo>
                  <a:lnTo>
                    <a:pt x="306" y="153"/>
                  </a:lnTo>
                  <a:lnTo>
                    <a:pt x="270" y="156"/>
                  </a:lnTo>
                  <a:lnTo>
                    <a:pt x="210" y="159"/>
                  </a:lnTo>
                  <a:lnTo>
                    <a:pt x="171" y="155"/>
                  </a:lnTo>
                  <a:lnTo>
                    <a:pt x="119" y="146"/>
                  </a:lnTo>
                  <a:lnTo>
                    <a:pt x="20" y="139"/>
                  </a:lnTo>
                  <a:lnTo>
                    <a:pt x="7" y="134"/>
                  </a:lnTo>
                  <a:lnTo>
                    <a:pt x="0" y="110"/>
                  </a:lnTo>
                  <a:lnTo>
                    <a:pt x="1" y="73"/>
                  </a:lnTo>
                  <a:lnTo>
                    <a:pt x="6" y="54"/>
                  </a:lnTo>
                  <a:lnTo>
                    <a:pt x="12" y="3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36" name="Freeform 692"/>
            <p:cNvSpPr>
              <a:spLocks/>
            </p:cNvSpPr>
            <p:nvPr/>
          </p:nvSpPr>
          <p:spPr bwMode="auto">
            <a:xfrm>
              <a:off x="569" y="3128"/>
              <a:ext cx="60" cy="62"/>
            </a:xfrm>
            <a:custGeom>
              <a:avLst/>
              <a:gdLst>
                <a:gd name="T0" fmla="*/ 0 w 180"/>
                <a:gd name="T1" fmla="*/ 0 h 186"/>
                <a:gd name="T2" fmla="*/ 0 w 180"/>
                <a:gd name="T3" fmla="*/ 1 h 186"/>
                <a:gd name="T4" fmla="*/ 0 w 180"/>
                <a:gd name="T5" fmla="*/ 2 h 186"/>
                <a:gd name="T6" fmla="*/ 0 w 180"/>
                <a:gd name="T7" fmla="*/ 2 h 186"/>
                <a:gd name="T8" fmla="*/ 0 w 180"/>
                <a:gd name="T9" fmla="*/ 2 h 186"/>
                <a:gd name="T10" fmla="*/ 0 w 180"/>
                <a:gd name="T11" fmla="*/ 2 h 186"/>
                <a:gd name="T12" fmla="*/ 1 w 180"/>
                <a:gd name="T13" fmla="*/ 2 h 186"/>
                <a:gd name="T14" fmla="*/ 2 w 180"/>
                <a:gd name="T15" fmla="*/ 2 h 186"/>
                <a:gd name="T16" fmla="*/ 2 w 180"/>
                <a:gd name="T17" fmla="*/ 2 h 186"/>
                <a:gd name="T18" fmla="*/ 2 w 180"/>
                <a:gd name="T19" fmla="*/ 2 h 186"/>
                <a:gd name="T20" fmla="*/ 2 w 180"/>
                <a:gd name="T21" fmla="*/ 2 h 186"/>
                <a:gd name="T22" fmla="*/ 2 w 180"/>
                <a:gd name="T23" fmla="*/ 2 h 186"/>
                <a:gd name="T24" fmla="*/ 2 w 180"/>
                <a:gd name="T25" fmla="*/ 1 h 186"/>
                <a:gd name="T26" fmla="*/ 2 w 180"/>
                <a:gd name="T27" fmla="*/ 1 h 186"/>
                <a:gd name="T28" fmla="*/ 2 w 180"/>
                <a:gd name="T29" fmla="*/ 1 h 186"/>
                <a:gd name="T30" fmla="*/ 2 w 180"/>
                <a:gd name="T31" fmla="*/ 0 h 186"/>
                <a:gd name="T32" fmla="*/ 0 w 180"/>
                <a:gd name="T33" fmla="*/ 0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0"/>
                <a:gd name="T52" fmla="*/ 0 h 186"/>
                <a:gd name="T53" fmla="*/ 180 w 180"/>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0" h="186">
                  <a:moveTo>
                    <a:pt x="23" y="0"/>
                  </a:moveTo>
                  <a:lnTo>
                    <a:pt x="0" y="119"/>
                  </a:lnTo>
                  <a:lnTo>
                    <a:pt x="0" y="150"/>
                  </a:lnTo>
                  <a:lnTo>
                    <a:pt x="4" y="169"/>
                  </a:lnTo>
                  <a:lnTo>
                    <a:pt x="11" y="180"/>
                  </a:lnTo>
                  <a:lnTo>
                    <a:pt x="27" y="186"/>
                  </a:lnTo>
                  <a:lnTo>
                    <a:pt x="63" y="186"/>
                  </a:lnTo>
                  <a:lnTo>
                    <a:pt x="148" y="184"/>
                  </a:lnTo>
                  <a:lnTo>
                    <a:pt x="169" y="182"/>
                  </a:lnTo>
                  <a:lnTo>
                    <a:pt x="176" y="172"/>
                  </a:lnTo>
                  <a:lnTo>
                    <a:pt x="180" y="152"/>
                  </a:lnTo>
                  <a:lnTo>
                    <a:pt x="176" y="133"/>
                  </a:lnTo>
                  <a:lnTo>
                    <a:pt x="168" y="112"/>
                  </a:lnTo>
                  <a:lnTo>
                    <a:pt x="147" y="75"/>
                  </a:lnTo>
                  <a:lnTo>
                    <a:pt x="139" y="65"/>
                  </a:lnTo>
                  <a:lnTo>
                    <a:pt x="128" y="0"/>
                  </a:lnTo>
                  <a:lnTo>
                    <a:pt x="23"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37" name="Freeform 693"/>
            <p:cNvSpPr>
              <a:spLocks/>
            </p:cNvSpPr>
            <p:nvPr/>
          </p:nvSpPr>
          <p:spPr bwMode="auto">
            <a:xfrm>
              <a:off x="598" y="2539"/>
              <a:ext cx="47" cy="49"/>
            </a:xfrm>
            <a:custGeom>
              <a:avLst/>
              <a:gdLst>
                <a:gd name="T0" fmla="*/ 2 w 141"/>
                <a:gd name="T1" fmla="*/ 1 h 147"/>
                <a:gd name="T2" fmla="*/ 2 w 141"/>
                <a:gd name="T3" fmla="*/ 1 h 147"/>
                <a:gd name="T4" fmla="*/ 2 w 141"/>
                <a:gd name="T5" fmla="*/ 1 h 147"/>
                <a:gd name="T6" fmla="*/ 2 w 141"/>
                <a:gd name="T7" fmla="*/ 1 h 147"/>
                <a:gd name="T8" fmla="*/ 2 w 141"/>
                <a:gd name="T9" fmla="*/ 1 h 147"/>
                <a:gd name="T10" fmla="*/ 1 w 141"/>
                <a:gd name="T11" fmla="*/ 2 h 147"/>
                <a:gd name="T12" fmla="*/ 1 w 141"/>
                <a:gd name="T13" fmla="*/ 2 h 147"/>
                <a:gd name="T14" fmla="*/ 1 w 141"/>
                <a:gd name="T15" fmla="*/ 2 h 147"/>
                <a:gd name="T16" fmla="*/ 1 w 141"/>
                <a:gd name="T17" fmla="*/ 2 h 147"/>
                <a:gd name="T18" fmla="*/ 1 w 141"/>
                <a:gd name="T19" fmla="*/ 2 h 147"/>
                <a:gd name="T20" fmla="*/ 1 w 141"/>
                <a:gd name="T21" fmla="*/ 2 h 147"/>
                <a:gd name="T22" fmla="*/ 1 w 141"/>
                <a:gd name="T23" fmla="*/ 2 h 147"/>
                <a:gd name="T24" fmla="*/ 1 w 141"/>
                <a:gd name="T25" fmla="*/ 2 h 147"/>
                <a:gd name="T26" fmla="*/ 0 w 141"/>
                <a:gd name="T27" fmla="*/ 2 h 147"/>
                <a:gd name="T28" fmla="*/ 0 w 141"/>
                <a:gd name="T29" fmla="*/ 1 h 147"/>
                <a:gd name="T30" fmla="*/ 0 w 141"/>
                <a:gd name="T31" fmla="*/ 1 h 147"/>
                <a:gd name="T32" fmla="*/ 0 w 141"/>
                <a:gd name="T33" fmla="*/ 1 h 147"/>
                <a:gd name="T34" fmla="*/ 0 w 141"/>
                <a:gd name="T35" fmla="*/ 1 h 147"/>
                <a:gd name="T36" fmla="*/ 0 w 141"/>
                <a:gd name="T37" fmla="*/ 1 h 147"/>
                <a:gd name="T38" fmla="*/ 0 w 141"/>
                <a:gd name="T39" fmla="*/ 0 h 147"/>
                <a:gd name="T40" fmla="*/ 0 w 141"/>
                <a:gd name="T41" fmla="*/ 0 h 147"/>
                <a:gd name="T42" fmla="*/ 0 w 141"/>
                <a:gd name="T43" fmla="*/ 0 h 147"/>
                <a:gd name="T44" fmla="*/ 0 w 141"/>
                <a:gd name="T45" fmla="*/ 0 h 147"/>
                <a:gd name="T46" fmla="*/ 0 w 141"/>
                <a:gd name="T47" fmla="*/ 0 h 147"/>
                <a:gd name="T48" fmla="*/ 0 w 141"/>
                <a:gd name="T49" fmla="*/ 0 h 147"/>
                <a:gd name="T50" fmla="*/ 1 w 141"/>
                <a:gd name="T51" fmla="*/ 0 h 147"/>
                <a:gd name="T52" fmla="*/ 1 w 141"/>
                <a:gd name="T53" fmla="*/ 0 h 147"/>
                <a:gd name="T54" fmla="*/ 1 w 141"/>
                <a:gd name="T55" fmla="*/ 0 h 147"/>
                <a:gd name="T56" fmla="*/ 1 w 141"/>
                <a:gd name="T57" fmla="*/ 1 h 147"/>
                <a:gd name="T58" fmla="*/ 1 w 141"/>
                <a:gd name="T59" fmla="*/ 1 h 147"/>
                <a:gd name="T60" fmla="*/ 1 w 141"/>
                <a:gd name="T61" fmla="*/ 1 h 147"/>
                <a:gd name="T62" fmla="*/ 1 w 141"/>
                <a:gd name="T63" fmla="*/ 1 h 147"/>
                <a:gd name="T64" fmla="*/ 1 w 141"/>
                <a:gd name="T65" fmla="*/ 1 h 147"/>
                <a:gd name="T66" fmla="*/ 1 w 141"/>
                <a:gd name="T67" fmla="*/ 1 h 147"/>
                <a:gd name="T68" fmla="*/ 2 w 141"/>
                <a:gd name="T69" fmla="*/ 1 h 14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1"/>
                <a:gd name="T106" fmla="*/ 0 h 147"/>
                <a:gd name="T107" fmla="*/ 141 w 141"/>
                <a:gd name="T108" fmla="*/ 147 h 14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1" h="147">
                  <a:moveTo>
                    <a:pt x="141" y="86"/>
                  </a:moveTo>
                  <a:lnTo>
                    <a:pt x="141" y="87"/>
                  </a:lnTo>
                  <a:lnTo>
                    <a:pt x="141" y="92"/>
                  </a:lnTo>
                  <a:lnTo>
                    <a:pt x="136" y="98"/>
                  </a:lnTo>
                  <a:lnTo>
                    <a:pt x="125" y="107"/>
                  </a:lnTo>
                  <a:lnTo>
                    <a:pt x="103" y="122"/>
                  </a:lnTo>
                  <a:lnTo>
                    <a:pt x="80" y="138"/>
                  </a:lnTo>
                  <a:lnTo>
                    <a:pt x="67" y="145"/>
                  </a:lnTo>
                  <a:lnTo>
                    <a:pt x="61" y="146"/>
                  </a:lnTo>
                  <a:lnTo>
                    <a:pt x="56" y="147"/>
                  </a:lnTo>
                  <a:lnTo>
                    <a:pt x="50" y="146"/>
                  </a:lnTo>
                  <a:lnTo>
                    <a:pt x="46" y="144"/>
                  </a:lnTo>
                  <a:lnTo>
                    <a:pt x="42" y="139"/>
                  </a:lnTo>
                  <a:lnTo>
                    <a:pt x="36" y="126"/>
                  </a:lnTo>
                  <a:lnTo>
                    <a:pt x="28" y="112"/>
                  </a:lnTo>
                  <a:lnTo>
                    <a:pt x="19" y="95"/>
                  </a:lnTo>
                  <a:lnTo>
                    <a:pt x="7" y="75"/>
                  </a:lnTo>
                  <a:lnTo>
                    <a:pt x="2" y="57"/>
                  </a:lnTo>
                  <a:lnTo>
                    <a:pt x="0" y="48"/>
                  </a:lnTo>
                  <a:lnTo>
                    <a:pt x="0" y="39"/>
                  </a:lnTo>
                  <a:lnTo>
                    <a:pt x="2" y="30"/>
                  </a:lnTo>
                  <a:lnTo>
                    <a:pt x="7" y="23"/>
                  </a:lnTo>
                  <a:lnTo>
                    <a:pt x="16" y="15"/>
                  </a:lnTo>
                  <a:lnTo>
                    <a:pt x="26" y="7"/>
                  </a:lnTo>
                  <a:lnTo>
                    <a:pt x="37" y="1"/>
                  </a:lnTo>
                  <a:lnTo>
                    <a:pt x="49" y="0"/>
                  </a:lnTo>
                  <a:lnTo>
                    <a:pt x="49" y="3"/>
                  </a:lnTo>
                  <a:lnTo>
                    <a:pt x="48" y="39"/>
                  </a:lnTo>
                  <a:lnTo>
                    <a:pt x="50" y="43"/>
                  </a:lnTo>
                  <a:lnTo>
                    <a:pt x="54" y="49"/>
                  </a:lnTo>
                  <a:lnTo>
                    <a:pt x="61" y="57"/>
                  </a:lnTo>
                  <a:lnTo>
                    <a:pt x="75" y="68"/>
                  </a:lnTo>
                  <a:lnTo>
                    <a:pt x="93" y="75"/>
                  </a:lnTo>
                  <a:lnTo>
                    <a:pt x="118" y="83"/>
                  </a:lnTo>
                  <a:lnTo>
                    <a:pt x="141" y="86"/>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38" name="Freeform 694"/>
            <p:cNvSpPr>
              <a:spLocks/>
            </p:cNvSpPr>
            <p:nvPr/>
          </p:nvSpPr>
          <p:spPr bwMode="auto">
            <a:xfrm>
              <a:off x="648" y="2544"/>
              <a:ext cx="35" cy="44"/>
            </a:xfrm>
            <a:custGeom>
              <a:avLst/>
              <a:gdLst>
                <a:gd name="T0" fmla="*/ 1 w 105"/>
                <a:gd name="T1" fmla="*/ 0 h 132"/>
                <a:gd name="T2" fmla="*/ 1 w 105"/>
                <a:gd name="T3" fmla="*/ 1 h 132"/>
                <a:gd name="T4" fmla="*/ 1 w 105"/>
                <a:gd name="T5" fmla="*/ 1 h 132"/>
                <a:gd name="T6" fmla="*/ 1 w 105"/>
                <a:gd name="T7" fmla="*/ 1 h 132"/>
                <a:gd name="T8" fmla="*/ 1 w 105"/>
                <a:gd name="T9" fmla="*/ 1 h 132"/>
                <a:gd name="T10" fmla="*/ 1 w 105"/>
                <a:gd name="T11" fmla="*/ 1 h 132"/>
                <a:gd name="T12" fmla="*/ 1 w 105"/>
                <a:gd name="T13" fmla="*/ 1 h 132"/>
                <a:gd name="T14" fmla="*/ 1 w 105"/>
                <a:gd name="T15" fmla="*/ 2 h 132"/>
                <a:gd name="T16" fmla="*/ 1 w 105"/>
                <a:gd name="T17" fmla="*/ 2 h 132"/>
                <a:gd name="T18" fmla="*/ 1 w 105"/>
                <a:gd name="T19" fmla="*/ 2 h 132"/>
                <a:gd name="T20" fmla="*/ 1 w 105"/>
                <a:gd name="T21" fmla="*/ 2 h 132"/>
                <a:gd name="T22" fmla="*/ 1 w 105"/>
                <a:gd name="T23" fmla="*/ 2 h 132"/>
                <a:gd name="T24" fmla="*/ 1 w 105"/>
                <a:gd name="T25" fmla="*/ 2 h 132"/>
                <a:gd name="T26" fmla="*/ 1 w 105"/>
                <a:gd name="T27" fmla="*/ 2 h 132"/>
                <a:gd name="T28" fmla="*/ 1 w 105"/>
                <a:gd name="T29" fmla="*/ 2 h 132"/>
                <a:gd name="T30" fmla="*/ 0 w 105"/>
                <a:gd name="T31" fmla="*/ 1 h 132"/>
                <a:gd name="T32" fmla="*/ 0 w 105"/>
                <a:gd name="T33" fmla="*/ 1 h 132"/>
                <a:gd name="T34" fmla="*/ 0 w 105"/>
                <a:gd name="T35" fmla="*/ 1 h 132"/>
                <a:gd name="T36" fmla="*/ 0 w 105"/>
                <a:gd name="T37" fmla="*/ 1 h 132"/>
                <a:gd name="T38" fmla="*/ 0 w 105"/>
                <a:gd name="T39" fmla="*/ 1 h 132"/>
                <a:gd name="T40" fmla="*/ 0 w 105"/>
                <a:gd name="T41" fmla="*/ 1 h 132"/>
                <a:gd name="T42" fmla="*/ 0 w 105"/>
                <a:gd name="T43" fmla="*/ 1 h 132"/>
                <a:gd name="T44" fmla="*/ 0 w 105"/>
                <a:gd name="T45" fmla="*/ 1 h 132"/>
                <a:gd name="T46" fmla="*/ 0 w 105"/>
                <a:gd name="T47" fmla="*/ 1 h 132"/>
                <a:gd name="T48" fmla="*/ 1 w 105"/>
                <a:gd name="T49" fmla="*/ 1 h 132"/>
                <a:gd name="T50" fmla="*/ 1 w 105"/>
                <a:gd name="T51" fmla="*/ 1 h 132"/>
                <a:gd name="T52" fmla="*/ 1 w 105"/>
                <a:gd name="T53" fmla="*/ 0 h 132"/>
                <a:gd name="T54" fmla="*/ 1 w 105"/>
                <a:gd name="T55" fmla="*/ 0 h 132"/>
                <a:gd name="T56" fmla="*/ 1 w 105"/>
                <a:gd name="T57" fmla="*/ 0 h 132"/>
                <a:gd name="T58" fmla="*/ 1 w 105"/>
                <a:gd name="T59" fmla="*/ 0 h 132"/>
                <a:gd name="T60" fmla="*/ 1 w 105"/>
                <a:gd name="T61" fmla="*/ 0 h 132"/>
                <a:gd name="T62" fmla="*/ 1 w 105"/>
                <a:gd name="T63" fmla="*/ 0 h 132"/>
                <a:gd name="T64" fmla="*/ 1 w 105"/>
                <a:gd name="T65" fmla="*/ 0 h 132"/>
                <a:gd name="T66" fmla="*/ 1 w 105"/>
                <a:gd name="T67" fmla="*/ 0 h 132"/>
                <a:gd name="T68" fmla="*/ 1 w 105"/>
                <a:gd name="T69" fmla="*/ 0 h 132"/>
                <a:gd name="T70" fmla="*/ 1 w 105"/>
                <a:gd name="T71" fmla="*/ 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32"/>
                <a:gd name="T110" fmla="*/ 105 w 105"/>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32">
                  <a:moveTo>
                    <a:pt x="101" y="38"/>
                  </a:moveTo>
                  <a:lnTo>
                    <a:pt x="102" y="45"/>
                  </a:lnTo>
                  <a:lnTo>
                    <a:pt x="103" y="53"/>
                  </a:lnTo>
                  <a:lnTo>
                    <a:pt x="105" y="61"/>
                  </a:lnTo>
                  <a:lnTo>
                    <a:pt x="102" y="75"/>
                  </a:lnTo>
                  <a:lnTo>
                    <a:pt x="101" y="92"/>
                  </a:lnTo>
                  <a:lnTo>
                    <a:pt x="99" y="106"/>
                  </a:lnTo>
                  <a:lnTo>
                    <a:pt x="94" y="124"/>
                  </a:lnTo>
                  <a:lnTo>
                    <a:pt x="94" y="128"/>
                  </a:lnTo>
                  <a:lnTo>
                    <a:pt x="92" y="132"/>
                  </a:lnTo>
                  <a:lnTo>
                    <a:pt x="89" y="132"/>
                  </a:lnTo>
                  <a:lnTo>
                    <a:pt x="84" y="132"/>
                  </a:lnTo>
                  <a:lnTo>
                    <a:pt x="76" y="131"/>
                  </a:lnTo>
                  <a:lnTo>
                    <a:pt x="67" y="127"/>
                  </a:lnTo>
                  <a:lnTo>
                    <a:pt x="57" y="124"/>
                  </a:lnTo>
                  <a:lnTo>
                    <a:pt x="40" y="113"/>
                  </a:lnTo>
                  <a:lnTo>
                    <a:pt x="26" y="102"/>
                  </a:lnTo>
                  <a:lnTo>
                    <a:pt x="15" y="92"/>
                  </a:lnTo>
                  <a:lnTo>
                    <a:pt x="6" y="81"/>
                  </a:lnTo>
                  <a:lnTo>
                    <a:pt x="3" y="76"/>
                  </a:lnTo>
                  <a:lnTo>
                    <a:pt x="0" y="73"/>
                  </a:lnTo>
                  <a:lnTo>
                    <a:pt x="9" y="71"/>
                  </a:lnTo>
                  <a:lnTo>
                    <a:pt x="17" y="67"/>
                  </a:lnTo>
                  <a:lnTo>
                    <a:pt x="31" y="60"/>
                  </a:lnTo>
                  <a:lnTo>
                    <a:pt x="42" y="53"/>
                  </a:lnTo>
                  <a:lnTo>
                    <a:pt x="50" y="42"/>
                  </a:lnTo>
                  <a:lnTo>
                    <a:pt x="54" y="35"/>
                  </a:lnTo>
                  <a:lnTo>
                    <a:pt x="56" y="25"/>
                  </a:lnTo>
                  <a:lnTo>
                    <a:pt x="55" y="0"/>
                  </a:lnTo>
                  <a:lnTo>
                    <a:pt x="72" y="6"/>
                  </a:lnTo>
                  <a:lnTo>
                    <a:pt x="86" y="16"/>
                  </a:lnTo>
                  <a:lnTo>
                    <a:pt x="89" y="20"/>
                  </a:lnTo>
                  <a:lnTo>
                    <a:pt x="94" y="25"/>
                  </a:lnTo>
                  <a:lnTo>
                    <a:pt x="99" y="31"/>
                  </a:lnTo>
                  <a:lnTo>
                    <a:pt x="101" y="3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39" name="Freeform 695"/>
            <p:cNvSpPr>
              <a:spLocks/>
            </p:cNvSpPr>
            <p:nvPr/>
          </p:nvSpPr>
          <p:spPr bwMode="auto">
            <a:xfrm>
              <a:off x="526" y="2547"/>
              <a:ext cx="234" cy="270"/>
            </a:xfrm>
            <a:custGeom>
              <a:avLst/>
              <a:gdLst>
                <a:gd name="T0" fmla="*/ 4 w 700"/>
                <a:gd name="T1" fmla="*/ 1 h 809"/>
                <a:gd name="T2" fmla="*/ 4 w 700"/>
                <a:gd name="T3" fmla="*/ 1 h 809"/>
                <a:gd name="T4" fmla="*/ 4 w 700"/>
                <a:gd name="T5" fmla="*/ 1 h 809"/>
                <a:gd name="T6" fmla="*/ 3 w 700"/>
                <a:gd name="T7" fmla="*/ 2 h 809"/>
                <a:gd name="T8" fmla="*/ 3 w 700"/>
                <a:gd name="T9" fmla="*/ 2 h 809"/>
                <a:gd name="T10" fmla="*/ 3 w 700"/>
                <a:gd name="T11" fmla="*/ 1 h 809"/>
                <a:gd name="T12" fmla="*/ 3 w 700"/>
                <a:gd name="T13" fmla="*/ 1 h 809"/>
                <a:gd name="T14" fmla="*/ 3 w 700"/>
                <a:gd name="T15" fmla="*/ 0 h 809"/>
                <a:gd name="T16" fmla="*/ 3 w 700"/>
                <a:gd name="T17" fmla="*/ 0 h 809"/>
                <a:gd name="T18" fmla="*/ 3 w 700"/>
                <a:gd name="T19" fmla="*/ 0 h 809"/>
                <a:gd name="T20" fmla="*/ 3 w 700"/>
                <a:gd name="T21" fmla="*/ 0 h 809"/>
                <a:gd name="T22" fmla="*/ 2 w 700"/>
                <a:gd name="T23" fmla="*/ 1 h 809"/>
                <a:gd name="T24" fmla="*/ 1 w 700"/>
                <a:gd name="T25" fmla="*/ 1 h 809"/>
                <a:gd name="T26" fmla="*/ 1 w 700"/>
                <a:gd name="T27" fmla="*/ 1 h 809"/>
                <a:gd name="T28" fmla="*/ 0 w 700"/>
                <a:gd name="T29" fmla="*/ 2 h 809"/>
                <a:gd name="T30" fmla="*/ 0 w 700"/>
                <a:gd name="T31" fmla="*/ 3 h 809"/>
                <a:gd name="T32" fmla="*/ 0 w 700"/>
                <a:gd name="T33" fmla="*/ 3 h 809"/>
                <a:gd name="T34" fmla="*/ 0 w 700"/>
                <a:gd name="T35" fmla="*/ 4 h 809"/>
                <a:gd name="T36" fmla="*/ 0 w 700"/>
                <a:gd name="T37" fmla="*/ 5 h 809"/>
                <a:gd name="T38" fmla="*/ 0 w 700"/>
                <a:gd name="T39" fmla="*/ 6 h 809"/>
                <a:gd name="T40" fmla="*/ 0 w 700"/>
                <a:gd name="T41" fmla="*/ 6 h 809"/>
                <a:gd name="T42" fmla="*/ 0 w 700"/>
                <a:gd name="T43" fmla="*/ 7 h 809"/>
                <a:gd name="T44" fmla="*/ 0 w 700"/>
                <a:gd name="T45" fmla="*/ 7 h 809"/>
                <a:gd name="T46" fmla="*/ 0 w 700"/>
                <a:gd name="T47" fmla="*/ 8 h 809"/>
                <a:gd name="T48" fmla="*/ 1 w 700"/>
                <a:gd name="T49" fmla="*/ 8 h 809"/>
                <a:gd name="T50" fmla="*/ 1 w 700"/>
                <a:gd name="T51" fmla="*/ 9 h 809"/>
                <a:gd name="T52" fmla="*/ 1 w 700"/>
                <a:gd name="T53" fmla="*/ 9 h 809"/>
                <a:gd name="T54" fmla="*/ 1 w 700"/>
                <a:gd name="T55" fmla="*/ 10 h 809"/>
                <a:gd name="T56" fmla="*/ 3 w 700"/>
                <a:gd name="T57" fmla="*/ 10 h 809"/>
                <a:gd name="T58" fmla="*/ 3 w 700"/>
                <a:gd name="T59" fmla="*/ 10 h 809"/>
                <a:gd name="T60" fmla="*/ 4 w 700"/>
                <a:gd name="T61" fmla="*/ 10 h 809"/>
                <a:gd name="T62" fmla="*/ 5 w 700"/>
                <a:gd name="T63" fmla="*/ 10 h 809"/>
                <a:gd name="T64" fmla="*/ 6 w 700"/>
                <a:gd name="T65" fmla="*/ 10 h 809"/>
                <a:gd name="T66" fmla="*/ 7 w 700"/>
                <a:gd name="T67" fmla="*/ 10 h 809"/>
                <a:gd name="T68" fmla="*/ 7 w 700"/>
                <a:gd name="T69" fmla="*/ 10 h 809"/>
                <a:gd name="T70" fmla="*/ 7 w 700"/>
                <a:gd name="T71" fmla="*/ 8 h 809"/>
                <a:gd name="T72" fmla="*/ 7 w 700"/>
                <a:gd name="T73" fmla="*/ 9 h 809"/>
                <a:gd name="T74" fmla="*/ 8 w 700"/>
                <a:gd name="T75" fmla="*/ 9 h 809"/>
                <a:gd name="T76" fmla="*/ 9 w 700"/>
                <a:gd name="T77" fmla="*/ 9 h 809"/>
                <a:gd name="T78" fmla="*/ 9 w 700"/>
                <a:gd name="T79" fmla="*/ 8 h 809"/>
                <a:gd name="T80" fmla="*/ 8 w 700"/>
                <a:gd name="T81" fmla="*/ 8 h 809"/>
                <a:gd name="T82" fmla="*/ 8 w 700"/>
                <a:gd name="T83" fmla="*/ 7 h 809"/>
                <a:gd name="T84" fmla="*/ 8 w 700"/>
                <a:gd name="T85" fmla="*/ 6 h 809"/>
                <a:gd name="T86" fmla="*/ 8 w 700"/>
                <a:gd name="T87" fmla="*/ 5 h 809"/>
                <a:gd name="T88" fmla="*/ 8 w 700"/>
                <a:gd name="T89" fmla="*/ 4 h 809"/>
                <a:gd name="T90" fmla="*/ 8 w 700"/>
                <a:gd name="T91" fmla="*/ 3 h 809"/>
                <a:gd name="T92" fmla="*/ 8 w 700"/>
                <a:gd name="T93" fmla="*/ 2 h 809"/>
                <a:gd name="T94" fmla="*/ 8 w 700"/>
                <a:gd name="T95" fmla="*/ 2 h 809"/>
                <a:gd name="T96" fmla="*/ 7 w 700"/>
                <a:gd name="T97" fmla="*/ 1 h 809"/>
                <a:gd name="T98" fmla="*/ 6 w 700"/>
                <a:gd name="T99" fmla="*/ 0 h 809"/>
                <a:gd name="T100" fmla="*/ 6 w 700"/>
                <a:gd name="T101" fmla="*/ 0 h 809"/>
                <a:gd name="T102" fmla="*/ 6 w 700"/>
                <a:gd name="T103" fmla="*/ 1 h 809"/>
                <a:gd name="T104" fmla="*/ 6 w 700"/>
                <a:gd name="T105" fmla="*/ 1 h 809"/>
                <a:gd name="T106" fmla="*/ 6 w 700"/>
                <a:gd name="T107" fmla="*/ 1 h 809"/>
                <a:gd name="T108" fmla="*/ 6 w 700"/>
                <a:gd name="T109" fmla="*/ 1 h 809"/>
                <a:gd name="T110" fmla="*/ 5 w 700"/>
                <a:gd name="T111" fmla="*/ 1 h 809"/>
                <a:gd name="T112" fmla="*/ 5 w 700"/>
                <a:gd name="T113" fmla="*/ 1 h 809"/>
                <a:gd name="T114" fmla="*/ 5 w 700"/>
                <a:gd name="T115" fmla="*/ 1 h 809"/>
                <a:gd name="T116" fmla="*/ 4 w 700"/>
                <a:gd name="T117" fmla="*/ 1 h 809"/>
                <a:gd name="T118" fmla="*/ 4 w 700"/>
                <a:gd name="T119" fmla="*/ 1 h 8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00"/>
                <a:gd name="T181" fmla="*/ 0 h 809"/>
                <a:gd name="T182" fmla="*/ 700 w 700"/>
                <a:gd name="T183" fmla="*/ 809 h 8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00" h="809">
                  <a:moveTo>
                    <a:pt x="356" y="64"/>
                  </a:moveTo>
                  <a:lnTo>
                    <a:pt x="356" y="64"/>
                  </a:lnTo>
                  <a:lnTo>
                    <a:pt x="356" y="69"/>
                  </a:lnTo>
                  <a:lnTo>
                    <a:pt x="351" y="75"/>
                  </a:lnTo>
                  <a:lnTo>
                    <a:pt x="340" y="83"/>
                  </a:lnTo>
                  <a:lnTo>
                    <a:pt x="295" y="114"/>
                  </a:lnTo>
                  <a:lnTo>
                    <a:pt x="282" y="121"/>
                  </a:lnTo>
                  <a:lnTo>
                    <a:pt x="276" y="122"/>
                  </a:lnTo>
                  <a:lnTo>
                    <a:pt x="271" y="123"/>
                  </a:lnTo>
                  <a:lnTo>
                    <a:pt x="265" y="122"/>
                  </a:lnTo>
                  <a:lnTo>
                    <a:pt x="261" y="120"/>
                  </a:lnTo>
                  <a:lnTo>
                    <a:pt x="257" y="115"/>
                  </a:lnTo>
                  <a:lnTo>
                    <a:pt x="251" y="102"/>
                  </a:lnTo>
                  <a:lnTo>
                    <a:pt x="234" y="72"/>
                  </a:lnTo>
                  <a:lnTo>
                    <a:pt x="222" y="52"/>
                  </a:lnTo>
                  <a:lnTo>
                    <a:pt x="217" y="35"/>
                  </a:lnTo>
                  <a:lnTo>
                    <a:pt x="215" y="25"/>
                  </a:lnTo>
                  <a:lnTo>
                    <a:pt x="215" y="16"/>
                  </a:lnTo>
                  <a:lnTo>
                    <a:pt x="217" y="9"/>
                  </a:lnTo>
                  <a:lnTo>
                    <a:pt x="222" y="2"/>
                  </a:lnTo>
                  <a:lnTo>
                    <a:pt x="222" y="0"/>
                  </a:lnTo>
                  <a:lnTo>
                    <a:pt x="211" y="6"/>
                  </a:lnTo>
                  <a:lnTo>
                    <a:pt x="202" y="15"/>
                  </a:lnTo>
                  <a:lnTo>
                    <a:pt x="135" y="55"/>
                  </a:lnTo>
                  <a:lnTo>
                    <a:pt x="112" y="64"/>
                  </a:lnTo>
                  <a:lnTo>
                    <a:pt x="90" y="77"/>
                  </a:lnTo>
                  <a:lnTo>
                    <a:pt x="73" y="88"/>
                  </a:lnTo>
                  <a:lnTo>
                    <a:pt x="59" y="103"/>
                  </a:lnTo>
                  <a:lnTo>
                    <a:pt x="47" y="117"/>
                  </a:lnTo>
                  <a:lnTo>
                    <a:pt x="33" y="142"/>
                  </a:lnTo>
                  <a:lnTo>
                    <a:pt x="23" y="176"/>
                  </a:lnTo>
                  <a:lnTo>
                    <a:pt x="13" y="220"/>
                  </a:lnTo>
                  <a:lnTo>
                    <a:pt x="10" y="244"/>
                  </a:lnTo>
                  <a:lnTo>
                    <a:pt x="7" y="273"/>
                  </a:lnTo>
                  <a:lnTo>
                    <a:pt x="3" y="305"/>
                  </a:lnTo>
                  <a:lnTo>
                    <a:pt x="0" y="344"/>
                  </a:lnTo>
                  <a:lnTo>
                    <a:pt x="0" y="360"/>
                  </a:lnTo>
                  <a:lnTo>
                    <a:pt x="3" y="389"/>
                  </a:lnTo>
                  <a:lnTo>
                    <a:pt x="5" y="418"/>
                  </a:lnTo>
                  <a:lnTo>
                    <a:pt x="7" y="447"/>
                  </a:lnTo>
                  <a:lnTo>
                    <a:pt x="7" y="465"/>
                  </a:lnTo>
                  <a:lnTo>
                    <a:pt x="7" y="494"/>
                  </a:lnTo>
                  <a:lnTo>
                    <a:pt x="5" y="522"/>
                  </a:lnTo>
                  <a:lnTo>
                    <a:pt x="4" y="559"/>
                  </a:lnTo>
                  <a:lnTo>
                    <a:pt x="7" y="592"/>
                  </a:lnTo>
                  <a:lnTo>
                    <a:pt x="11" y="606"/>
                  </a:lnTo>
                  <a:lnTo>
                    <a:pt x="16" y="622"/>
                  </a:lnTo>
                  <a:lnTo>
                    <a:pt x="21" y="632"/>
                  </a:lnTo>
                  <a:lnTo>
                    <a:pt x="30" y="643"/>
                  </a:lnTo>
                  <a:lnTo>
                    <a:pt x="46" y="665"/>
                  </a:lnTo>
                  <a:lnTo>
                    <a:pt x="58" y="679"/>
                  </a:lnTo>
                  <a:lnTo>
                    <a:pt x="71" y="695"/>
                  </a:lnTo>
                  <a:lnTo>
                    <a:pt x="90" y="721"/>
                  </a:lnTo>
                  <a:lnTo>
                    <a:pt x="98" y="737"/>
                  </a:lnTo>
                  <a:lnTo>
                    <a:pt x="104" y="753"/>
                  </a:lnTo>
                  <a:lnTo>
                    <a:pt x="112" y="774"/>
                  </a:lnTo>
                  <a:lnTo>
                    <a:pt x="188" y="733"/>
                  </a:lnTo>
                  <a:lnTo>
                    <a:pt x="235" y="790"/>
                  </a:lnTo>
                  <a:lnTo>
                    <a:pt x="237" y="793"/>
                  </a:lnTo>
                  <a:lnTo>
                    <a:pt x="269" y="799"/>
                  </a:lnTo>
                  <a:lnTo>
                    <a:pt x="298" y="803"/>
                  </a:lnTo>
                  <a:lnTo>
                    <a:pt x="324" y="806"/>
                  </a:lnTo>
                  <a:lnTo>
                    <a:pt x="354" y="808"/>
                  </a:lnTo>
                  <a:lnTo>
                    <a:pt x="392" y="809"/>
                  </a:lnTo>
                  <a:lnTo>
                    <a:pt x="421" y="808"/>
                  </a:lnTo>
                  <a:lnTo>
                    <a:pt x="453" y="804"/>
                  </a:lnTo>
                  <a:lnTo>
                    <a:pt x="492" y="797"/>
                  </a:lnTo>
                  <a:lnTo>
                    <a:pt x="524" y="789"/>
                  </a:lnTo>
                  <a:lnTo>
                    <a:pt x="535" y="786"/>
                  </a:lnTo>
                  <a:lnTo>
                    <a:pt x="544" y="782"/>
                  </a:lnTo>
                  <a:lnTo>
                    <a:pt x="551" y="780"/>
                  </a:lnTo>
                  <a:lnTo>
                    <a:pt x="534" y="635"/>
                  </a:lnTo>
                  <a:lnTo>
                    <a:pt x="562" y="663"/>
                  </a:lnTo>
                  <a:lnTo>
                    <a:pt x="586" y="692"/>
                  </a:lnTo>
                  <a:lnTo>
                    <a:pt x="599" y="710"/>
                  </a:lnTo>
                  <a:lnTo>
                    <a:pt x="611" y="728"/>
                  </a:lnTo>
                  <a:lnTo>
                    <a:pt x="620" y="740"/>
                  </a:lnTo>
                  <a:lnTo>
                    <a:pt x="700" y="695"/>
                  </a:lnTo>
                  <a:lnTo>
                    <a:pt x="696" y="685"/>
                  </a:lnTo>
                  <a:lnTo>
                    <a:pt x="690" y="669"/>
                  </a:lnTo>
                  <a:lnTo>
                    <a:pt x="685" y="654"/>
                  </a:lnTo>
                  <a:lnTo>
                    <a:pt x="681" y="641"/>
                  </a:lnTo>
                  <a:lnTo>
                    <a:pt x="677" y="621"/>
                  </a:lnTo>
                  <a:lnTo>
                    <a:pt x="672" y="576"/>
                  </a:lnTo>
                  <a:lnTo>
                    <a:pt x="667" y="546"/>
                  </a:lnTo>
                  <a:lnTo>
                    <a:pt x="658" y="504"/>
                  </a:lnTo>
                  <a:lnTo>
                    <a:pt x="651" y="479"/>
                  </a:lnTo>
                  <a:lnTo>
                    <a:pt x="644" y="440"/>
                  </a:lnTo>
                  <a:lnTo>
                    <a:pt x="637" y="402"/>
                  </a:lnTo>
                  <a:lnTo>
                    <a:pt x="633" y="362"/>
                  </a:lnTo>
                  <a:lnTo>
                    <a:pt x="632" y="313"/>
                  </a:lnTo>
                  <a:lnTo>
                    <a:pt x="630" y="268"/>
                  </a:lnTo>
                  <a:lnTo>
                    <a:pt x="620" y="202"/>
                  </a:lnTo>
                  <a:lnTo>
                    <a:pt x="617" y="181"/>
                  </a:lnTo>
                  <a:lnTo>
                    <a:pt x="610" y="153"/>
                  </a:lnTo>
                  <a:lnTo>
                    <a:pt x="605" y="131"/>
                  </a:lnTo>
                  <a:lnTo>
                    <a:pt x="597" y="112"/>
                  </a:lnTo>
                  <a:lnTo>
                    <a:pt x="587" y="98"/>
                  </a:lnTo>
                  <a:lnTo>
                    <a:pt x="575" y="83"/>
                  </a:lnTo>
                  <a:lnTo>
                    <a:pt x="467" y="28"/>
                  </a:lnTo>
                  <a:lnTo>
                    <a:pt x="467" y="29"/>
                  </a:lnTo>
                  <a:lnTo>
                    <a:pt x="469" y="35"/>
                  </a:lnTo>
                  <a:lnTo>
                    <a:pt x="469" y="43"/>
                  </a:lnTo>
                  <a:lnTo>
                    <a:pt x="471" y="51"/>
                  </a:lnTo>
                  <a:lnTo>
                    <a:pt x="469" y="66"/>
                  </a:lnTo>
                  <a:lnTo>
                    <a:pt x="461" y="112"/>
                  </a:lnTo>
                  <a:lnTo>
                    <a:pt x="460" y="117"/>
                  </a:lnTo>
                  <a:lnTo>
                    <a:pt x="458" y="120"/>
                  </a:lnTo>
                  <a:lnTo>
                    <a:pt x="455" y="121"/>
                  </a:lnTo>
                  <a:lnTo>
                    <a:pt x="450" y="120"/>
                  </a:lnTo>
                  <a:lnTo>
                    <a:pt x="442" y="118"/>
                  </a:lnTo>
                  <a:lnTo>
                    <a:pt x="433" y="116"/>
                  </a:lnTo>
                  <a:lnTo>
                    <a:pt x="423" y="112"/>
                  </a:lnTo>
                  <a:lnTo>
                    <a:pt x="381" y="82"/>
                  </a:lnTo>
                  <a:lnTo>
                    <a:pt x="372" y="71"/>
                  </a:lnTo>
                  <a:lnTo>
                    <a:pt x="369" y="66"/>
                  </a:lnTo>
                  <a:lnTo>
                    <a:pt x="366" y="64"/>
                  </a:lnTo>
                  <a:lnTo>
                    <a:pt x="357" y="63"/>
                  </a:lnTo>
                  <a:lnTo>
                    <a:pt x="366" y="64"/>
                  </a:lnTo>
                  <a:lnTo>
                    <a:pt x="356" y="64"/>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40" name="Freeform 696"/>
            <p:cNvSpPr>
              <a:spLocks/>
            </p:cNvSpPr>
            <p:nvPr/>
          </p:nvSpPr>
          <p:spPr bwMode="auto">
            <a:xfrm>
              <a:off x="599" y="2447"/>
              <a:ext cx="8" cy="7"/>
            </a:xfrm>
            <a:custGeom>
              <a:avLst/>
              <a:gdLst>
                <a:gd name="T0" fmla="*/ 0 w 23"/>
                <a:gd name="T1" fmla="*/ 0 h 21"/>
                <a:gd name="T2" fmla="*/ 0 w 23"/>
                <a:gd name="T3" fmla="*/ 0 h 21"/>
                <a:gd name="T4" fmla="*/ 0 w 23"/>
                <a:gd name="T5" fmla="*/ 0 h 21"/>
                <a:gd name="T6" fmla="*/ 0 w 23"/>
                <a:gd name="T7" fmla="*/ 0 h 21"/>
                <a:gd name="T8" fmla="*/ 0 60000 65536"/>
                <a:gd name="T9" fmla="*/ 0 60000 65536"/>
                <a:gd name="T10" fmla="*/ 0 60000 65536"/>
                <a:gd name="T11" fmla="*/ 0 60000 65536"/>
                <a:gd name="T12" fmla="*/ 0 w 23"/>
                <a:gd name="T13" fmla="*/ 0 h 21"/>
                <a:gd name="T14" fmla="*/ 23 w 23"/>
                <a:gd name="T15" fmla="*/ 21 h 21"/>
              </a:gdLst>
              <a:ahLst/>
              <a:cxnLst>
                <a:cxn ang="T8">
                  <a:pos x="T0" y="T1"/>
                </a:cxn>
                <a:cxn ang="T9">
                  <a:pos x="T2" y="T3"/>
                </a:cxn>
                <a:cxn ang="T10">
                  <a:pos x="T4" y="T5"/>
                </a:cxn>
                <a:cxn ang="T11">
                  <a:pos x="T6" y="T7"/>
                </a:cxn>
              </a:cxnLst>
              <a:rect l="T12" t="T13" r="T14" b="T15"/>
              <a:pathLst>
                <a:path w="23" h="21">
                  <a:moveTo>
                    <a:pt x="0" y="21"/>
                  </a:moveTo>
                  <a:lnTo>
                    <a:pt x="4" y="18"/>
                  </a:lnTo>
                  <a:lnTo>
                    <a:pt x="15" y="9"/>
                  </a:lnTo>
                  <a:lnTo>
                    <a:pt x="23" y="0"/>
                  </a:lnTo>
                </a:path>
              </a:pathLst>
            </a:custGeom>
            <a:noFill/>
            <a:ln w="0">
              <a:solidFill>
                <a:srgbClr val="000000"/>
              </a:solidFill>
              <a:round/>
              <a:headEnd/>
              <a:tailEnd/>
            </a:ln>
          </p:spPr>
          <p:txBody>
            <a:bodyPr/>
            <a:lstStyle/>
            <a:p>
              <a:pPr eaLnBrk="0" hangingPunct="0"/>
              <a:endParaRPr lang="it-IT"/>
            </a:p>
          </p:txBody>
        </p:sp>
        <p:sp>
          <p:nvSpPr>
            <p:cNvPr id="83041" name="Freeform 697"/>
            <p:cNvSpPr>
              <a:spLocks/>
            </p:cNvSpPr>
            <p:nvPr/>
          </p:nvSpPr>
          <p:spPr bwMode="auto">
            <a:xfrm>
              <a:off x="616" y="2443"/>
              <a:ext cx="11" cy="8"/>
            </a:xfrm>
            <a:custGeom>
              <a:avLst/>
              <a:gdLst>
                <a:gd name="T0" fmla="*/ 0 w 33"/>
                <a:gd name="T1" fmla="*/ 0 h 24"/>
                <a:gd name="T2" fmla="*/ 0 w 33"/>
                <a:gd name="T3" fmla="*/ 0 h 24"/>
                <a:gd name="T4" fmla="*/ 0 w 33"/>
                <a:gd name="T5" fmla="*/ 0 h 24"/>
                <a:gd name="T6" fmla="*/ 0 w 33"/>
                <a:gd name="T7" fmla="*/ 0 h 24"/>
                <a:gd name="T8" fmla="*/ 0 60000 65536"/>
                <a:gd name="T9" fmla="*/ 0 60000 65536"/>
                <a:gd name="T10" fmla="*/ 0 60000 65536"/>
                <a:gd name="T11" fmla="*/ 0 60000 65536"/>
                <a:gd name="T12" fmla="*/ 0 w 33"/>
                <a:gd name="T13" fmla="*/ 0 h 24"/>
                <a:gd name="T14" fmla="*/ 33 w 33"/>
                <a:gd name="T15" fmla="*/ 24 h 24"/>
              </a:gdLst>
              <a:ahLst/>
              <a:cxnLst>
                <a:cxn ang="T8">
                  <a:pos x="T0" y="T1"/>
                </a:cxn>
                <a:cxn ang="T9">
                  <a:pos x="T2" y="T3"/>
                </a:cxn>
                <a:cxn ang="T10">
                  <a:pos x="T4" y="T5"/>
                </a:cxn>
                <a:cxn ang="T11">
                  <a:pos x="T6" y="T7"/>
                </a:cxn>
              </a:cxnLst>
              <a:rect l="T12" t="T13" r="T14" b="T15"/>
              <a:pathLst>
                <a:path w="33" h="24">
                  <a:moveTo>
                    <a:pt x="0" y="24"/>
                  </a:moveTo>
                  <a:lnTo>
                    <a:pt x="14" y="17"/>
                  </a:lnTo>
                  <a:lnTo>
                    <a:pt x="27" y="6"/>
                  </a:lnTo>
                  <a:lnTo>
                    <a:pt x="33" y="0"/>
                  </a:lnTo>
                </a:path>
              </a:pathLst>
            </a:custGeom>
            <a:noFill/>
            <a:ln w="0">
              <a:solidFill>
                <a:srgbClr val="000000"/>
              </a:solidFill>
              <a:round/>
              <a:headEnd/>
              <a:tailEnd/>
            </a:ln>
          </p:spPr>
          <p:txBody>
            <a:bodyPr/>
            <a:lstStyle/>
            <a:p>
              <a:pPr eaLnBrk="0" hangingPunct="0"/>
              <a:endParaRPr lang="it-IT"/>
            </a:p>
          </p:txBody>
        </p:sp>
        <p:sp>
          <p:nvSpPr>
            <p:cNvPr id="83042" name="Freeform 698"/>
            <p:cNvSpPr>
              <a:spLocks/>
            </p:cNvSpPr>
            <p:nvPr/>
          </p:nvSpPr>
          <p:spPr bwMode="auto">
            <a:xfrm>
              <a:off x="638" y="2443"/>
              <a:ext cx="6" cy="3"/>
            </a:xfrm>
            <a:custGeom>
              <a:avLst/>
              <a:gdLst>
                <a:gd name="T0" fmla="*/ 0 w 18"/>
                <a:gd name="T1" fmla="*/ 0 h 9"/>
                <a:gd name="T2" fmla="*/ 0 w 18"/>
                <a:gd name="T3" fmla="*/ 0 h 9"/>
                <a:gd name="T4" fmla="*/ 0 w 18"/>
                <a:gd name="T5" fmla="*/ 0 h 9"/>
                <a:gd name="T6" fmla="*/ 0 60000 65536"/>
                <a:gd name="T7" fmla="*/ 0 60000 65536"/>
                <a:gd name="T8" fmla="*/ 0 60000 65536"/>
                <a:gd name="T9" fmla="*/ 0 w 18"/>
                <a:gd name="T10" fmla="*/ 0 h 9"/>
                <a:gd name="T11" fmla="*/ 18 w 18"/>
                <a:gd name="T12" fmla="*/ 9 h 9"/>
              </a:gdLst>
              <a:ahLst/>
              <a:cxnLst>
                <a:cxn ang="T6">
                  <a:pos x="T0" y="T1"/>
                </a:cxn>
                <a:cxn ang="T7">
                  <a:pos x="T2" y="T3"/>
                </a:cxn>
                <a:cxn ang="T8">
                  <a:pos x="T4" y="T5"/>
                </a:cxn>
              </a:cxnLst>
              <a:rect l="T9" t="T10" r="T11" b="T12"/>
              <a:pathLst>
                <a:path w="18" h="9">
                  <a:moveTo>
                    <a:pt x="0" y="9"/>
                  </a:moveTo>
                  <a:lnTo>
                    <a:pt x="8" y="6"/>
                  </a:lnTo>
                  <a:lnTo>
                    <a:pt x="18" y="0"/>
                  </a:lnTo>
                </a:path>
              </a:pathLst>
            </a:custGeom>
            <a:noFill/>
            <a:ln w="0">
              <a:solidFill>
                <a:srgbClr val="000000"/>
              </a:solidFill>
              <a:round/>
              <a:headEnd/>
              <a:tailEnd/>
            </a:ln>
          </p:spPr>
          <p:txBody>
            <a:bodyPr/>
            <a:lstStyle/>
            <a:p>
              <a:pPr eaLnBrk="0" hangingPunct="0"/>
              <a:endParaRPr lang="it-IT"/>
            </a:p>
          </p:txBody>
        </p:sp>
        <p:sp>
          <p:nvSpPr>
            <p:cNvPr id="83043" name="Freeform 699"/>
            <p:cNvSpPr>
              <a:spLocks/>
            </p:cNvSpPr>
            <p:nvPr/>
          </p:nvSpPr>
          <p:spPr bwMode="auto">
            <a:xfrm>
              <a:off x="566" y="2636"/>
              <a:ext cx="26" cy="154"/>
            </a:xfrm>
            <a:custGeom>
              <a:avLst/>
              <a:gdLst>
                <a:gd name="T0" fmla="*/ 1 w 76"/>
                <a:gd name="T1" fmla="*/ 6 h 462"/>
                <a:gd name="T2" fmla="*/ 1 w 76"/>
                <a:gd name="T3" fmla="*/ 6 h 462"/>
                <a:gd name="T4" fmla="*/ 1 w 76"/>
                <a:gd name="T5" fmla="*/ 6 h 462"/>
                <a:gd name="T6" fmla="*/ 1 w 76"/>
                <a:gd name="T7" fmla="*/ 5 h 462"/>
                <a:gd name="T8" fmla="*/ 0 w 76"/>
                <a:gd name="T9" fmla="*/ 4 h 462"/>
                <a:gd name="T10" fmla="*/ 0 w 76"/>
                <a:gd name="T11" fmla="*/ 4 h 462"/>
                <a:gd name="T12" fmla="*/ 0 w 76"/>
                <a:gd name="T13" fmla="*/ 3 h 462"/>
                <a:gd name="T14" fmla="*/ 0 w 76"/>
                <a:gd name="T15" fmla="*/ 2 h 462"/>
                <a:gd name="T16" fmla="*/ 0 w 76"/>
                <a:gd name="T17" fmla="*/ 1 h 462"/>
                <a:gd name="T18" fmla="*/ 0 w 76"/>
                <a:gd name="T19" fmla="*/ 0 h 462"/>
                <a:gd name="T20" fmla="*/ 0 w 76"/>
                <a:gd name="T21" fmla="*/ 0 h 4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6"/>
                <a:gd name="T34" fmla="*/ 0 h 462"/>
                <a:gd name="T35" fmla="*/ 76 w 76"/>
                <a:gd name="T36" fmla="*/ 462 h 4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6" h="462">
                  <a:moveTo>
                    <a:pt x="70" y="462"/>
                  </a:moveTo>
                  <a:lnTo>
                    <a:pt x="76" y="459"/>
                  </a:lnTo>
                  <a:lnTo>
                    <a:pt x="75" y="454"/>
                  </a:lnTo>
                  <a:lnTo>
                    <a:pt x="61" y="427"/>
                  </a:lnTo>
                  <a:lnTo>
                    <a:pt x="13" y="308"/>
                  </a:lnTo>
                  <a:lnTo>
                    <a:pt x="5" y="285"/>
                  </a:lnTo>
                  <a:lnTo>
                    <a:pt x="0" y="259"/>
                  </a:lnTo>
                  <a:lnTo>
                    <a:pt x="0" y="196"/>
                  </a:lnTo>
                  <a:lnTo>
                    <a:pt x="8" y="43"/>
                  </a:lnTo>
                  <a:lnTo>
                    <a:pt x="10" y="25"/>
                  </a:lnTo>
                  <a:lnTo>
                    <a:pt x="8" y="0"/>
                  </a:lnTo>
                </a:path>
              </a:pathLst>
            </a:custGeom>
            <a:noFill/>
            <a:ln w="0">
              <a:solidFill>
                <a:srgbClr val="000000"/>
              </a:solidFill>
              <a:round/>
              <a:headEnd/>
              <a:tailEnd/>
            </a:ln>
          </p:spPr>
          <p:txBody>
            <a:bodyPr/>
            <a:lstStyle/>
            <a:p>
              <a:pPr eaLnBrk="0" hangingPunct="0"/>
              <a:endParaRPr lang="it-IT"/>
            </a:p>
          </p:txBody>
        </p:sp>
        <p:sp>
          <p:nvSpPr>
            <p:cNvPr id="83044" name="Freeform 700"/>
            <p:cNvSpPr>
              <a:spLocks/>
            </p:cNvSpPr>
            <p:nvPr/>
          </p:nvSpPr>
          <p:spPr bwMode="auto">
            <a:xfrm>
              <a:off x="697" y="2630"/>
              <a:ext cx="7" cy="127"/>
            </a:xfrm>
            <a:custGeom>
              <a:avLst/>
              <a:gdLst>
                <a:gd name="T0" fmla="*/ 0 w 21"/>
                <a:gd name="T1" fmla="*/ 5 h 382"/>
                <a:gd name="T2" fmla="*/ 0 w 21"/>
                <a:gd name="T3" fmla="*/ 3 h 382"/>
                <a:gd name="T4" fmla="*/ 0 w 21"/>
                <a:gd name="T5" fmla="*/ 0 h 382"/>
                <a:gd name="T6" fmla="*/ 0 60000 65536"/>
                <a:gd name="T7" fmla="*/ 0 60000 65536"/>
                <a:gd name="T8" fmla="*/ 0 60000 65536"/>
                <a:gd name="T9" fmla="*/ 0 w 21"/>
                <a:gd name="T10" fmla="*/ 0 h 382"/>
                <a:gd name="T11" fmla="*/ 21 w 21"/>
                <a:gd name="T12" fmla="*/ 382 h 382"/>
              </a:gdLst>
              <a:ahLst/>
              <a:cxnLst>
                <a:cxn ang="T6">
                  <a:pos x="T0" y="T1"/>
                </a:cxn>
                <a:cxn ang="T7">
                  <a:pos x="T2" y="T3"/>
                </a:cxn>
                <a:cxn ang="T8">
                  <a:pos x="T4" y="T5"/>
                </a:cxn>
              </a:cxnLst>
              <a:rect l="T9" t="T10" r="T11" b="T12"/>
              <a:pathLst>
                <a:path w="21" h="382">
                  <a:moveTo>
                    <a:pt x="21" y="382"/>
                  </a:moveTo>
                  <a:lnTo>
                    <a:pt x="9" y="235"/>
                  </a:lnTo>
                  <a:lnTo>
                    <a:pt x="0" y="0"/>
                  </a:lnTo>
                </a:path>
              </a:pathLst>
            </a:custGeom>
            <a:noFill/>
            <a:ln w="0">
              <a:solidFill>
                <a:srgbClr val="000000"/>
              </a:solidFill>
              <a:round/>
              <a:headEnd/>
              <a:tailEnd/>
            </a:ln>
          </p:spPr>
          <p:txBody>
            <a:bodyPr/>
            <a:lstStyle/>
            <a:p>
              <a:pPr eaLnBrk="0" hangingPunct="0"/>
              <a:endParaRPr lang="it-IT"/>
            </a:p>
          </p:txBody>
        </p:sp>
        <p:sp>
          <p:nvSpPr>
            <p:cNvPr id="83045" name="Freeform 701"/>
            <p:cNvSpPr>
              <a:spLocks/>
            </p:cNvSpPr>
            <p:nvPr/>
          </p:nvSpPr>
          <p:spPr bwMode="auto">
            <a:xfrm>
              <a:off x="581" y="2439"/>
              <a:ext cx="123" cy="103"/>
            </a:xfrm>
            <a:custGeom>
              <a:avLst/>
              <a:gdLst>
                <a:gd name="T0" fmla="*/ 1 w 371"/>
                <a:gd name="T1" fmla="*/ 1 h 311"/>
                <a:gd name="T2" fmla="*/ 1 w 371"/>
                <a:gd name="T3" fmla="*/ 1 h 311"/>
                <a:gd name="T4" fmla="*/ 1 w 371"/>
                <a:gd name="T5" fmla="*/ 1 h 311"/>
                <a:gd name="T6" fmla="*/ 1 w 371"/>
                <a:gd name="T7" fmla="*/ 1 h 311"/>
                <a:gd name="T8" fmla="*/ 1 w 371"/>
                <a:gd name="T9" fmla="*/ 1 h 311"/>
                <a:gd name="T10" fmla="*/ 1 w 371"/>
                <a:gd name="T11" fmla="*/ 1 h 311"/>
                <a:gd name="T12" fmla="*/ 1 w 371"/>
                <a:gd name="T13" fmla="*/ 1 h 311"/>
                <a:gd name="T14" fmla="*/ 1 w 371"/>
                <a:gd name="T15" fmla="*/ 1 h 311"/>
                <a:gd name="T16" fmla="*/ 1 w 371"/>
                <a:gd name="T17" fmla="*/ 1 h 311"/>
                <a:gd name="T18" fmla="*/ 1 w 371"/>
                <a:gd name="T19" fmla="*/ 1 h 311"/>
                <a:gd name="T20" fmla="*/ 2 w 371"/>
                <a:gd name="T21" fmla="*/ 1 h 311"/>
                <a:gd name="T22" fmla="*/ 2 w 371"/>
                <a:gd name="T23" fmla="*/ 0 h 311"/>
                <a:gd name="T24" fmla="*/ 2 w 371"/>
                <a:gd name="T25" fmla="*/ 0 h 311"/>
                <a:gd name="T26" fmla="*/ 2 w 371"/>
                <a:gd name="T27" fmla="*/ 0 h 311"/>
                <a:gd name="T28" fmla="*/ 2 w 371"/>
                <a:gd name="T29" fmla="*/ 0 h 311"/>
                <a:gd name="T30" fmla="*/ 2 w 371"/>
                <a:gd name="T31" fmla="*/ 0 h 311"/>
                <a:gd name="T32" fmla="*/ 3 w 371"/>
                <a:gd name="T33" fmla="*/ 0 h 311"/>
                <a:gd name="T34" fmla="*/ 3 w 371"/>
                <a:gd name="T35" fmla="*/ 0 h 311"/>
                <a:gd name="T36" fmla="*/ 3 w 371"/>
                <a:gd name="T37" fmla="*/ 0 h 311"/>
                <a:gd name="T38" fmla="*/ 3 w 371"/>
                <a:gd name="T39" fmla="*/ 0 h 311"/>
                <a:gd name="T40" fmla="*/ 4 w 371"/>
                <a:gd name="T41" fmla="*/ 0 h 311"/>
                <a:gd name="T42" fmla="*/ 4 w 371"/>
                <a:gd name="T43" fmla="*/ 0 h 311"/>
                <a:gd name="T44" fmla="*/ 4 w 371"/>
                <a:gd name="T45" fmla="*/ 1 h 311"/>
                <a:gd name="T46" fmla="*/ 4 w 371"/>
                <a:gd name="T47" fmla="*/ 2 h 311"/>
                <a:gd name="T48" fmla="*/ 4 w 371"/>
                <a:gd name="T49" fmla="*/ 1 h 311"/>
                <a:gd name="T50" fmla="*/ 4 w 371"/>
                <a:gd name="T51" fmla="*/ 1 h 311"/>
                <a:gd name="T52" fmla="*/ 4 w 371"/>
                <a:gd name="T53" fmla="*/ 1 h 311"/>
                <a:gd name="T54" fmla="*/ 4 w 371"/>
                <a:gd name="T55" fmla="*/ 1 h 311"/>
                <a:gd name="T56" fmla="*/ 4 w 371"/>
                <a:gd name="T57" fmla="*/ 1 h 311"/>
                <a:gd name="T58" fmla="*/ 5 w 371"/>
                <a:gd name="T59" fmla="*/ 2 h 311"/>
                <a:gd name="T60" fmla="*/ 4 w 371"/>
                <a:gd name="T61" fmla="*/ 2 h 311"/>
                <a:gd name="T62" fmla="*/ 4 w 371"/>
                <a:gd name="T63" fmla="*/ 2 h 311"/>
                <a:gd name="T64" fmla="*/ 4 w 371"/>
                <a:gd name="T65" fmla="*/ 2 h 311"/>
                <a:gd name="T66" fmla="*/ 4 w 371"/>
                <a:gd name="T67" fmla="*/ 2 h 311"/>
                <a:gd name="T68" fmla="*/ 4 w 371"/>
                <a:gd name="T69" fmla="*/ 3 h 311"/>
                <a:gd name="T70" fmla="*/ 4 w 371"/>
                <a:gd name="T71" fmla="*/ 3 h 311"/>
                <a:gd name="T72" fmla="*/ 4 w 371"/>
                <a:gd name="T73" fmla="*/ 3 h 311"/>
                <a:gd name="T74" fmla="*/ 3 w 371"/>
                <a:gd name="T75" fmla="*/ 4 h 311"/>
                <a:gd name="T76" fmla="*/ 3 w 371"/>
                <a:gd name="T77" fmla="*/ 4 h 311"/>
                <a:gd name="T78" fmla="*/ 2 w 371"/>
                <a:gd name="T79" fmla="*/ 4 h 311"/>
                <a:gd name="T80" fmla="*/ 2 w 371"/>
                <a:gd name="T81" fmla="*/ 4 h 311"/>
                <a:gd name="T82" fmla="*/ 1 w 371"/>
                <a:gd name="T83" fmla="*/ 4 h 311"/>
                <a:gd name="T84" fmla="*/ 1 w 371"/>
                <a:gd name="T85" fmla="*/ 3 h 311"/>
                <a:gd name="T86" fmla="*/ 1 w 371"/>
                <a:gd name="T87" fmla="*/ 3 h 311"/>
                <a:gd name="T88" fmla="*/ 1 w 371"/>
                <a:gd name="T89" fmla="*/ 3 h 311"/>
                <a:gd name="T90" fmla="*/ 1 w 371"/>
                <a:gd name="T91" fmla="*/ 2 h 311"/>
                <a:gd name="T92" fmla="*/ 0 w 371"/>
                <a:gd name="T93" fmla="*/ 2 h 311"/>
                <a:gd name="T94" fmla="*/ 0 w 371"/>
                <a:gd name="T95" fmla="*/ 2 h 311"/>
                <a:gd name="T96" fmla="*/ 0 w 371"/>
                <a:gd name="T97" fmla="*/ 2 h 311"/>
                <a:gd name="T98" fmla="*/ 0 w 371"/>
                <a:gd name="T99" fmla="*/ 2 h 311"/>
                <a:gd name="T100" fmla="*/ 0 w 371"/>
                <a:gd name="T101" fmla="*/ 1 h 311"/>
                <a:gd name="T102" fmla="*/ 0 w 371"/>
                <a:gd name="T103" fmla="*/ 1 h 311"/>
                <a:gd name="T104" fmla="*/ 0 w 371"/>
                <a:gd name="T105" fmla="*/ 1 h 311"/>
                <a:gd name="T106" fmla="*/ 0 w 371"/>
                <a:gd name="T107" fmla="*/ 1 h 311"/>
                <a:gd name="T108" fmla="*/ 0 w 371"/>
                <a:gd name="T109" fmla="*/ 1 h 311"/>
                <a:gd name="T110" fmla="*/ 1 w 371"/>
                <a:gd name="T111" fmla="*/ 2 h 311"/>
                <a:gd name="T112" fmla="*/ 1 w 371"/>
                <a:gd name="T113" fmla="*/ 1 h 311"/>
                <a:gd name="T114" fmla="*/ 1 w 371"/>
                <a:gd name="T115" fmla="*/ 1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1"/>
                <a:gd name="T175" fmla="*/ 0 h 311"/>
                <a:gd name="T176" fmla="*/ 371 w 371"/>
                <a:gd name="T177" fmla="*/ 311 h 31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1" h="311">
                  <a:moveTo>
                    <a:pt x="42" y="58"/>
                  </a:moveTo>
                  <a:lnTo>
                    <a:pt x="51" y="56"/>
                  </a:lnTo>
                  <a:lnTo>
                    <a:pt x="56" y="52"/>
                  </a:lnTo>
                  <a:lnTo>
                    <a:pt x="60" y="58"/>
                  </a:lnTo>
                  <a:lnTo>
                    <a:pt x="67" y="57"/>
                  </a:lnTo>
                  <a:lnTo>
                    <a:pt x="80" y="54"/>
                  </a:lnTo>
                  <a:lnTo>
                    <a:pt x="94" y="48"/>
                  </a:lnTo>
                  <a:lnTo>
                    <a:pt x="107" y="43"/>
                  </a:lnTo>
                  <a:lnTo>
                    <a:pt x="112" y="48"/>
                  </a:lnTo>
                  <a:lnTo>
                    <a:pt x="119" y="48"/>
                  </a:lnTo>
                  <a:lnTo>
                    <a:pt x="133" y="44"/>
                  </a:lnTo>
                  <a:lnTo>
                    <a:pt x="151" y="37"/>
                  </a:lnTo>
                  <a:lnTo>
                    <a:pt x="171" y="27"/>
                  </a:lnTo>
                  <a:lnTo>
                    <a:pt x="179" y="30"/>
                  </a:lnTo>
                  <a:lnTo>
                    <a:pt x="183" y="32"/>
                  </a:lnTo>
                  <a:lnTo>
                    <a:pt x="199" y="30"/>
                  </a:lnTo>
                  <a:lnTo>
                    <a:pt x="227" y="23"/>
                  </a:lnTo>
                  <a:lnTo>
                    <a:pt x="250" y="12"/>
                  </a:lnTo>
                  <a:lnTo>
                    <a:pt x="273" y="0"/>
                  </a:lnTo>
                  <a:lnTo>
                    <a:pt x="280" y="2"/>
                  </a:lnTo>
                  <a:lnTo>
                    <a:pt x="290" y="12"/>
                  </a:lnTo>
                  <a:lnTo>
                    <a:pt x="299" y="28"/>
                  </a:lnTo>
                  <a:lnTo>
                    <a:pt x="308" y="48"/>
                  </a:lnTo>
                  <a:lnTo>
                    <a:pt x="323" y="127"/>
                  </a:lnTo>
                  <a:lnTo>
                    <a:pt x="331" y="87"/>
                  </a:lnTo>
                  <a:lnTo>
                    <a:pt x="341" y="79"/>
                  </a:lnTo>
                  <a:lnTo>
                    <a:pt x="353" y="80"/>
                  </a:lnTo>
                  <a:lnTo>
                    <a:pt x="363" y="87"/>
                  </a:lnTo>
                  <a:lnTo>
                    <a:pt x="368" y="104"/>
                  </a:lnTo>
                  <a:lnTo>
                    <a:pt x="371" y="129"/>
                  </a:lnTo>
                  <a:lnTo>
                    <a:pt x="369" y="139"/>
                  </a:lnTo>
                  <a:lnTo>
                    <a:pt x="356" y="160"/>
                  </a:lnTo>
                  <a:lnTo>
                    <a:pt x="342" y="177"/>
                  </a:lnTo>
                  <a:lnTo>
                    <a:pt x="329" y="188"/>
                  </a:lnTo>
                  <a:lnTo>
                    <a:pt x="322" y="217"/>
                  </a:lnTo>
                  <a:lnTo>
                    <a:pt x="308" y="244"/>
                  </a:lnTo>
                  <a:lnTo>
                    <a:pt x="291" y="267"/>
                  </a:lnTo>
                  <a:lnTo>
                    <a:pt x="264" y="291"/>
                  </a:lnTo>
                  <a:lnTo>
                    <a:pt x="230" y="305"/>
                  </a:lnTo>
                  <a:lnTo>
                    <a:pt x="193" y="311"/>
                  </a:lnTo>
                  <a:lnTo>
                    <a:pt x="153" y="305"/>
                  </a:lnTo>
                  <a:lnTo>
                    <a:pt x="121" y="291"/>
                  </a:lnTo>
                  <a:lnTo>
                    <a:pt x="98" y="274"/>
                  </a:lnTo>
                  <a:lnTo>
                    <a:pt x="74" y="250"/>
                  </a:lnTo>
                  <a:lnTo>
                    <a:pt x="60" y="228"/>
                  </a:lnTo>
                  <a:lnTo>
                    <a:pt x="42" y="197"/>
                  </a:lnTo>
                  <a:lnTo>
                    <a:pt x="23" y="183"/>
                  </a:lnTo>
                  <a:lnTo>
                    <a:pt x="13" y="170"/>
                  </a:lnTo>
                  <a:lnTo>
                    <a:pt x="6" y="158"/>
                  </a:lnTo>
                  <a:lnTo>
                    <a:pt x="0" y="132"/>
                  </a:lnTo>
                  <a:lnTo>
                    <a:pt x="0" y="110"/>
                  </a:lnTo>
                  <a:lnTo>
                    <a:pt x="7" y="98"/>
                  </a:lnTo>
                  <a:lnTo>
                    <a:pt x="15" y="94"/>
                  </a:lnTo>
                  <a:lnTo>
                    <a:pt x="27" y="96"/>
                  </a:lnTo>
                  <a:lnTo>
                    <a:pt x="38" y="105"/>
                  </a:lnTo>
                  <a:lnTo>
                    <a:pt x="45" y="131"/>
                  </a:lnTo>
                  <a:lnTo>
                    <a:pt x="44" y="57"/>
                  </a:lnTo>
                  <a:lnTo>
                    <a:pt x="42" y="58"/>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46" name="Freeform 702"/>
            <p:cNvSpPr>
              <a:spLocks/>
            </p:cNvSpPr>
            <p:nvPr/>
          </p:nvSpPr>
          <p:spPr bwMode="auto">
            <a:xfrm>
              <a:off x="585" y="2407"/>
              <a:ext cx="110" cy="80"/>
            </a:xfrm>
            <a:custGeom>
              <a:avLst/>
              <a:gdLst>
                <a:gd name="T0" fmla="*/ 0 w 329"/>
                <a:gd name="T1" fmla="*/ 2 h 239"/>
                <a:gd name="T2" fmla="*/ 0 w 329"/>
                <a:gd name="T3" fmla="*/ 3 h 239"/>
                <a:gd name="T4" fmla="*/ 0 w 329"/>
                <a:gd name="T5" fmla="*/ 3 h 239"/>
                <a:gd name="T6" fmla="*/ 0 w 329"/>
                <a:gd name="T7" fmla="*/ 3 h 239"/>
                <a:gd name="T8" fmla="*/ 0 w 329"/>
                <a:gd name="T9" fmla="*/ 2 h 239"/>
                <a:gd name="T10" fmla="*/ 0 w 329"/>
                <a:gd name="T11" fmla="*/ 2 h 239"/>
                <a:gd name="T12" fmla="*/ 0 w 329"/>
                <a:gd name="T13" fmla="*/ 2 h 239"/>
                <a:gd name="T14" fmla="*/ 0 w 329"/>
                <a:gd name="T15" fmla="*/ 2 h 239"/>
                <a:gd name="T16" fmla="*/ 0 w 329"/>
                <a:gd name="T17" fmla="*/ 1 h 239"/>
                <a:gd name="T18" fmla="*/ 0 w 329"/>
                <a:gd name="T19" fmla="*/ 1 h 239"/>
                <a:gd name="T20" fmla="*/ 0 w 329"/>
                <a:gd name="T21" fmla="*/ 1 h 239"/>
                <a:gd name="T22" fmla="*/ 0 w 329"/>
                <a:gd name="T23" fmla="*/ 1 h 239"/>
                <a:gd name="T24" fmla="*/ 1 w 329"/>
                <a:gd name="T25" fmla="*/ 0 h 239"/>
                <a:gd name="T26" fmla="*/ 1 w 329"/>
                <a:gd name="T27" fmla="*/ 0 h 239"/>
                <a:gd name="T28" fmla="*/ 1 w 329"/>
                <a:gd name="T29" fmla="*/ 0 h 239"/>
                <a:gd name="T30" fmla="*/ 2 w 329"/>
                <a:gd name="T31" fmla="*/ 0 h 239"/>
                <a:gd name="T32" fmla="*/ 2 w 329"/>
                <a:gd name="T33" fmla="*/ 0 h 239"/>
                <a:gd name="T34" fmla="*/ 3 w 329"/>
                <a:gd name="T35" fmla="*/ 0 h 239"/>
                <a:gd name="T36" fmla="*/ 3 w 329"/>
                <a:gd name="T37" fmla="*/ 0 h 239"/>
                <a:gd name="T38" fmla="*/ 3 w 329"/>
                <a:gd name="T39" fmla="*/ 0 h 239"/>
                <a:gd name="T40" fmla="*/ 3 w 329"/>
                <a:gd name="T41" fmla="*/ 1 h 239"/>
                <a:gd name="T42" fmla="*/ 4 w 329"/>
                <a:gd name="T43" fmla="*/ 1 h 239"/>
                <a:gd name="T44" fmla="*/ 4 w 329"/>
                <a:gd name="T45" fmla="*/ 1 h 239"/>
                <a:gd name="T46" fmla="*/ 4 w 329"/>
                <a:gd name="T47" fmla="*/ 1 h 239"/>
                <a:gd name="T48" fmla="*/ 4 w 329"/>
                <a:gd name="T49" fmla="*/ 2 h 239"/>
                <a:gd name="T50" fmla="*/ 4 w 329"/>
                <a:gd name="T51" fmla="*/ 2 h 239"/>
                <a:gd name="T52" fmla="*/ 4 w 329"/>
                <a:gd name="T53" fmla="*/ 2 h 239"/>
                <a:gd name="T54" fmla="*/ 4 w 329"/>
                <a:gd name="T55" fmla="*/ 3 h 239"/>
                <a:gd name="T56" fmla="*/ 4 w 329"/>
                <a:gd name="T57" fmla="*/ 2 h 239"/>
                <a:gd name="T58" fmla="*/ 4 w 329"/>
                <a:gd name="T59" fmla="*/ 2 h 239"/>
                <a:gd name="T60" fmla="*/ 3 w 329"/>
                <a:gd name="T61" fmla="*/ 1 h 239"/>
                <a:gd name="T62" fmla="*/ 3 w 329"/>
                <a:gd name="T63" fmla="*/ 1 h 239"/>
                <a:gd name="T64" fmla="*/ 3 w 329"/>
                <a:gd name="T65" fmla="*/ 2 h 239"/>
                <a:gd name="T66" fmla="*/ 3 w 329"/>
                <a:gd name="T67" fmla="*/ 2 h 239"/>
                <a:gd name="T68" fmla="*/ 2 w 329"/>
                <a:gd name="T69" fmla="*/ 2 h 239"/>
                <a:gd name="T70" fmla="*/ 2 w 329"/>
                <a:gd name="T71" fmla="*/ 2 h 239"/>
                <a:gd name="T72" fmla="*/ 2 w 329"/>
                <a:gd name="T73" fmla="*/ 2 h 239"/>
                <a:gd name="T74" fmla="*/ 2 w 329"/>
                <a:gd name="T75" fmla="*/ 2 h 239"/>
                <a:gd name="T76" fmla="*/ 2 w 329"/>
                <a:gd name="T77" fmla="*/ 2 h 239"/>
                <a:gd name="T78" fmla="*/ 1 w 329"/>
                <a:gd name="T79" fmla="*/ 2 h 239"/>
                <a:gd name="T80" fmla="*/ 1 w 329"/>
                <a:gd name="T81" fmla="*/ 2 h 239"/>
                <a:gd name="T82" fmla="*/ 1 w 329"/>
                <a:gd name="T83" fmla="*/ 2 h 239"/>
                <a:gd name="T84" fmla="*/ 1 w 329"/>
                <a:gd name="T85" fmla="*/ 2 h 239"/>
                <a:gd name="T86" fmla="*/ 1 w 329"/>
                <a:gd name="T87" fmla="*/ 2 h 239"/>
                <a:gd name="T88" fmla="*/ 1 w 329"/>
                <a:gd name="T89" fmla="*/ 2 h 239"/>
                <a:gd name="T90" fmla="*/ 1 w 329"/>
                <a:gd name="T91" fmla="*/ 2 h 239"/>
                <a:gd name="T92" fmla="*/ 1 w 329"/>
                <a:gd name="T93" fmla="*/ 2 h 239"/>
                <a:gd name="T94" fmla="*/ 1 w 329"/>
                <a:gd name="T95" fmla="*/ 2 h 239"/>
                <a:gd name="T96" fmla="*/ 0 w 329"/>
                <a:gd name="T97" fmla="*/ 2 h 239"/>
                <a:gd name="T98" fmla="*/ 0 w 329"/>
                <a:gd name="T99" fmla="*/ 2 h 2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29"/>
                <a:gd name="T151" fmla="*/ 0 h 239"/>
                <a:gd name="T152" fmla="*/ 329 w 329"/>
                <a:gd name="T153" fmla="*/ 239 h 23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29" h="239">
                  <a:moveTo>
                    <a:pt x="33" y="162"/>
                  </a:moveTo>
                  <a:lnTo>
                    <a:pt x="36" y="239"/>
                  </a:lnTo>
                  <a:lnTo>
                    <a:pt x="32" y="227"/>
                  </a:lnTo>
                  <a:lnTo>
                    <a:pt x="26" y="207"/>
                  </a:lnTo>
                  <a:lnTo>
                    <a:pt x="15" y="201"/>
                  </a:lnTo>
                  <a:lnTo>
                    <a:pt x="7" y="185"/>
                  </a:lnTo>
                  <a:lnTo>
                    <a:pt x="2" y="158"/>
                  </a:lnTo>
                  <a:lnTo>
                    <a:pt x="0" y="129"/>
                  </a:lnTo>
                  <a:lnTo>
                    <a:pt x="3" y="100"/>
                  </a:lnTo>
                  <a:lnTo>
                    <a:pt x="10" y="76"/>
                  </a:lnTo>
                  <a:lnTo>
                    <a:pt x="21" y="63"/>
                  </a:lnTo>
                  <a:lnTo>
                    <a:pt x="36" y="44"/>
                  </a:lnTo>
                  <a:lnTo>
                    <a:pt x="59" y="29"/>
                  </a:lnTo>
                  <a:lnTo>
                    <a:pt x="92" y="15"/>
                  </a:lnTo>
                  <a:lnTo>
                    <a:pt x="117" y="8"/>
                  </a:lnTo>
                  <a:lnTo>
                    <a:pt x="164" y="0"/>
                  </a:lnTo>
                  <a:lnTo>
                    <a:pt x="197" y="2"/>
                  </a:lnTo>
                  <a:lnTo>
                    <a:pt x="227" y="7"/>
                  </a:lnTo>
                  <a:lnTo>
                    <a:pt x="258" y="20"/>
                  </a:lnTo>
                  <a:lnTo>
                    <a:pt x="269" y="30"/>
                  </a:lnTo>
                  <a:lnTo>
                    <a:pt x="282" y="46"/>
                  </a:lnTo>
                  <a:lnTo>
                    <a:pt x="292" y="54"/>
                  </a:lnTo>
                  <a:lnTo>
                    <a:pt x="309" y="76"/>
                  </a:lnTo>
                  <a:lnTo>
                    <a:pt x="319" y="101"/>
                  </a:lnTo>
                  <a:lnTo>
                    <a:pt x="326" y="132"/>
                  </a:lnTo>
                  <a:lnTo>
                    <a:pt x="329" y="161"/>
                  </a:lnTo>
                  <a:lnTo>
                    <a:pt x="325" y="188"/>
                  </a:lnTo>
                  <a:lnTo>
                    <a:pt x="311" y="232"/>
                  </a:lnTo>
                  <a:lnTo>
                    <a:pt x="297" y="153"/>
                  </a:lnTo>
                  <a:lnTo>
                    <a:pt x="286" y="127"/>
                  </a:lnTo>
                  <a:lnTo>
                    <a:pt x="277" y="113"/>
                  </a:lnTo>
                  <a:lnTo>
                    <a:pt x="267" y="105"/>
                  </a:lnTo>
                  <a:lnTo>
                    <a:pt x="229" y="123"/>
                  </a:lnTo>
                  <a:lnTo>
                    <a:pt x="212" y="132"/>
                  </a:lnTo>
                  <a:lnTo>
                    <a:pt x="192" y="135"/>
                  </a:lnTo>
                  <a:lnTo>
                    <a:pt x="175" y="138"/>
                  </a:lnTo>
                  <a:lnTo>
                    <a:pt x="166" y="135"/>
                  </a:lnTo>
                  <a:lnTo>
                    <a:pt x="166" y="130"/>
                  </a:lnTo>
                  <a:lnTo>
                    <a:pt x="130" y="148"/>
                  </a:lnTo>
                  <a:lnTo>
                    <a:pt x="114" y="153"/>
                  </a:lnTo>
                  <a:lnTo>
                    <a:pt x="102" y="153"/>
                  </a:lnTo>
                  <a:lnTo>
                    <a:pt x="101" y="148"/>
                  </a:lnTo>
                  <a:lnTo>
                    <a:pt x="99" y="147"/>
                  </a:lnTo>
                  <a:lnTo>
                    <a:pt x="73" y="160"/>
                  </a:lnTo>
                  <a:lnTo>
                    <a:pt x="59" y="163"/>
                  </a:lnTo>
                  <a:lnTo>
                    <a:pt x="52" y="163"/>
                  </a:lnTo>
                  <a:lnTo>
                    <a:pt x="47" y="156"/>
                  </a:lnTo>
                  <a:lnTo>
                    <a:pt x="41" y="161"/>
                  </a:lnTo>
                  <a:lnTo>
                    <a:pt x="35" y="161"/>
                  </a:lnTo>
                  <a:lnTo>
                    <a:pt x="33" y="162"/>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47" name="Freeform 703"/>
            <p:cNvSpPr>
              <a:spLocks/>
            </p:cNvSpPr>
            <p:nvPr/>
          </p:nvSpPr>
          <p:spPr bwMode="auto">
            <a:xfrm>
              <a:off x="614" y="2530"/>
              <a:ext cx="54" cy="38"/>
            </a:xfrm>
            <a:custGeom>
              <a:avLst/>
              <a:gdLst>
                <a:gd name="T0" fmla="*/ 0 w 162"/>
                <a:gd name="T1" fmla="*/ 0 h 113"/>
                <a:gd name="T2" fmla="*/ 0 w 162"/>
                <a:gd name="T3" fmla="*/ 1 h 113"/>
                <a:gd name="T4" fmla="*/ 0 w 162"/>
                <a:gd name="T5" fmla="*/ 1 h 113"/>
                <a:gd name="T6" fmla="*/ 0 w 162"/>
                <a:gd name="T7" fmla="*/ 1 h 113"/>
                <a:gd name="T8" fmla="*/ 0 w 162"/>
                <a:gd name="T9" fmla="*/ 1 h 113"/>
                <a:gd name="T10" fmla="*/ 1 w 162"/>
                <a:gd name="T11" fmla="*/ 1 h 113"/>
                <a:gd name="T12" fmla="*/ 1 w 162"/>
                <a:gd name="T13" fmla="*/ 1 h 113"/>
                <a:gd name="T14" fmla="*/ 1 w 162"/>
                <a:gd name="T15" fmla="*/ 1 h 113"/>
                <a:gd name="T16" fmla="*/ 1 w 162"/>
                <a:gd name="T17" fmla="*/ 1 h 113"/>
                <a:gd name="T18" fmla="*/ 2 w 162"/>
                <a:gd name="T19" fmla="*/ 1 h 113"/>
                <a:gd name="T20" fmla="*/ 2 w 162"/>
                <a:gd name="T21" fmla="*/ 1 h 113"/>
                <a:gd name="T22" fmla="*/ 2 w 162"/>
                <a:gd name="T23" fmla="*/ 1 h 113"/>
                <a:gd name="T24" fmla="*/ 2 w 162"/>
                <a:gd name="T25" fmla="*/ 1 h 113"/>
                <a:gd name="T26" fmla="*/ 2 w 162"/>
                <a:gd name="T27" fmla="*/ 0 h 113"/>
                <a:gd name="T28" fmla="*/ 2 w 162"/>
                <a:gd name="T29" fmla="*/ 0 h 113"/>
                <a:gd name="T30" fmla="*/ 2 w 162"/>
                <a:gd name="T31" fmla="*/ 0 h 113"/>
                <a:gd name="T32" fmla="*/ 1 w 162"/>
                <a:gd name="T33" fmla="*/ 0 h 113"/>
                <a:gd name="T34" fmla="*/ 1 w 162"/>
                <a:gd name="T35" fmla="*/ 0 h 113"/>
                <a:gd name="T36" fmla="*/ 1 w 162"/>
                <a:gd name="T37" fmla="*/ 0 h 113"/>
                <a:gd name="T38" fmla="*/ 1 w 162"/>
                <a:gd name="T39" fmla="*/ 0 h 113"/>
                <a:gd name="T40" fmla="*/ 0 w 162"/>
                <a:gd name="T41" fmla="*/ 0 h 113"/>
                <a:gd name="T42" fmla="*/ 0 w 162"/>
                <a:gd name="T43" fmla="*/ 0 h 113"/>
                <a:gd name="T44" fmla="*/ 0 w 162"/>
                <a:gd name="T45" fmla="*/ 0 h 1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2"/>
                <a:gd name="T70" fmla="*/ 0 h 113"/>
                <a:gd name="T71" fmla="*/ 162 w 162"/>
                <a:gd name="T72" fmla="*/ 113 h 1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2" h="113">
                  <a:moveTo>
                    <a:pt x="1" y="0"/>
                  </a:moveTo>
                  <a:lnTo>
                    <a:pt x="0" y="68"/>
                  </a:lnTo>
                  <a:lnTo>
                    <a:pt x="6" y="78"/>
                  </a:lnTo>
                  <a:lnTo>
                    <a:pt x="14" y="87"/>
                  </a:lnTo>
                  <a:lnTo>
                    <a:pt x="28" y="96"/>
                  </a:lnTo>
                  <a:lnTo>
                    <a:pt x="50" y="105"/>
                  </a:lnTo>
                  <a:lnTo>
                    <a:pt x="68" y="109"/>
                  </a:lnTo>
                  <a:lnTo>
                    <a:pt x="94" y="113"/>
                  </a:lnTo>
                  <a:lnTo>
                    <a:pt x="111" y="112"/>
                  </a:lnTo>
                  <a:lnTo>
                    <a:pt x="129" y="104"/>
                  </a:lnTo>
                  <a:lnTo>
                    <a:pt x="146" y="93"/>
                  </a:lnTo>
                  <a:lnTo>
                    <a:pt x="157" y="81"/>
                  </a:lnTo>
                  <a:lnTo>
                    <a:pt x="159" y="75"/>
                  </a:lnTo>
                  <a:lnTo>
                    <a:pt x="162" y="14"/>
                  </a:lnTo>
                  <a:lnTo>
                    <a:pt x="146" y="22"/>
                  </a:lnTo>
                  <a:lnTo>
                    <a:pt x="131" y="27"/>
                  </a:lnTo>
                  <a:lnTo>
                    <a:pt x="116" y="30"/>
                  </a:lnTo>
                  <a:lnTo>
                    <a:pt x="99" y="35"/>
                  </a:lnTo>
                  <a:lnTo>
                    <a:pt x="71" y="33"/>
                  </a:lnTo>
                  <a:lnTo>
                    <a:pt x="52" y="28"/>
                  </a:lnTo>
                  <a:lnTo>
                    <a:pt x="34" y="22"/>
                  </a:lnTo>
                  <a:lnTo>
                    <a:pt x="13" y="7"/>
                  </a:lnTo>
                  <a:lnTo>
                    <a:pt x="1" y="0"/>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48" name="Freeform 704"/>
            <p:cNvSpPr>
              <a:spLocks/>
            </p:cNvSpPr>
            <p:nvPr/>
          </p:nvSpPr>
          <p:spPr bwMode="auto">
            <a:xfrm>
              <a:off x="560" y="2801"/>
              <a:ext cx="173" cy="334"/>
            </a:xfrm>
            <a:custGeom>
              <a:avLst/>
              <a:gdLst>
                <a:gd name="T0" fmla="*/ 0 w 521"/>
                <a:gd name="T1" fmla="*/ 0 h 1004"/>
                <a:gd name="T2" fmla="*/ 0 w 521"/>
                <a:gd name="T3" fmla="*/ 0 h 1004"/>
                <a:gd name="T4" fmla="*/ 0 w 521"/>
                <a:gd name="T5" fmla="*/ 0 h 1004"/>
                <a:gd name="T6" fmla="*/ 0 w 521"/>
                <a:gd name="T7" fmla="*/ 0 h 1004"/>
                <a:gd name="T8" fmla="*/ 1 w 521"/>
                <a:gd name="T9" fmla="*/ 1 h 1004"/>
                <a:gd name="T10" fmla="*/ 1 w 521"/>
                <a:gd name="T11" fmla="*/ 2 h 1004"/>
                <a:gd name="T12" fmla="*/ 1 w 521"/>
                <a:gd name="T13" fmla="*/ 2 h 1004"/>
                <a:gd name="T14" fmla="*/ 1 w 521"/>
                <a:gd name="T15" fmla="*/ 2 h 1004"/>
                <a:gd name="T16" fmla="*/ 2 w 521"/>
                <a:gd name="T17" fmla="*/ 2 h 1004"/>
                <a:gd name="T18" fmla="*/ 2 w 521"/>
                <a:gd name="T19" fmla="*/ 2 h 1004"/>
                <a:gd name="T20" fmla="*/ 2 w 521"/>
                <a:gd name="T21" fmla="*/ 2 h 1004"/>
                <a:gd name="T22" fmla="*/ 2 w 521"/>
                <a:gd name="T23" fmla="*/ 2 h 1004"/>
                <a:gd name="T24" fmla="*/ 2 w 521"/>
                <a:gd name="T25" fmla="*/ 1 h 1004"/>
                <a:gd name="T26" fmla="*/ 2 w 521"/>
                <a:gd name="T27" fmla="*/ 1 h 1004"/>
                <a:gd name="T28" fmla="*/ 2 w 521"/>
                <a:gd name="T29" fmla="*/ 1 h 1004"/>
                <a:gd name="T30" fmla="*/ 2 w 521"/>
                <a:gd name="T31" fmla="*/ 1 h 1004"/>
                <a:gd name="T32" fmla="*/ 2 w 521"/>
                <a:gd name="T33" fmla="*/ 1 h 1004"/>
                <a:gd name="T34" fmla="*/ 2 w 521"/>
                <a:gd name="T35" fmla="*/ 1 h 1004"/>
                <a:gd name="T36" fmla="*/ 2 w 521"/>
                <a:gd name="T37" fmla="*/ 0 h 1004"/>
                <a:gd name="T38" fmla="*/ 2 w 521"/>
                <a:gd name="T39" fmla="*/ 0 h 1004"/>
                <a:gd name="T40" fmla="*/ 3 w 521"/>
                <a:gd name="T41" fmla="*/ 0 h 1004"/>
                <a:gd name="T42" fmla="*/ 3 w 521"/>
                <a:gd name="T43" fmla="*/ 1 h 1004"/>
                <a:gd name="T44" fmla="*/ 4 w 521"/>
                <a:gd name="T45" fmla="*/ 1 h 1004"/>
                <a:gd name="T46" fmla="*/ 5 w 521"/>
                <a:gd name="T47" fmla="*/ 0 h 1004"/>
                <a:gd name="T48" fmla="*/ 5 w 521"/>
                <a:gd name="T49" fmla="*/ 0 h 1004"/>
                <a:gd name="T50" fmla="*/ 5 w 521"/>
                <a:gd name="T51" fmla="*/ 0 h 1004"/>
                <a:gd name="T52" fmla="*/ 5 w 521"/>
                <a:gd name="T53" fmla="*/ 1 h 1004"/>
                <a:gd name="T54" fmla="*/ 6 w 521"/>
                <a:gd name="T55" fmla="*/ 5 h 1004"/>
                <a:gd name="T56" fmla="*/ 6 w 521"/>
                <a:gd name="T57" fmla="*/ 6 h 1004"/>
                <a:gd name="T58" fmla="*/ 6 w 521"/>
                <a:gd name="T59" fmla="*/ 6 h 1004"/>
                <a:gd name="T60" fmla="*/ 6 w 521"/>
                <a:gd name="T61" fmla="*/ 7 h 1004"/>
                <a:gd name="T62" fmla="*/ 6 w 521"/>
                <a:gd name="T63" fmla="*/ 7 h 1004"/>
                <a:gd name="T64" fmla="*/ 6 w 521"/>
                <a:gd name="T65" fmla="*/ 8 h 1004"/>
                <a:gd name="T66" fmla="*/ 6 w 521"/>
                <a:gd name="T67" fmla="*/ 9 h 1004"/>
                <a:gd name="T68" fmla="*/ 6 w 521"/>
                <a:gd name="T69" fmla="*/ 12 h 1004"/>
                <a:gd name="T70" fmla="*/ 4 w 521"/>
                <a:gd name="T71" fmla="*/ 12 h 1004"/>
                <a:gd name="T72" fmla="*/ 4 w 521"/>
                <a:gd name="T73" fmla="*/ 9 h 1004"/>
                <a:gd name="T74" fmla="*/ 4 w 521"/>
                <a:gd name="T75" fmla="*/ 8 h 1004"/>
                <a:gd name="T76" fmla="*/ 4 w 521"/>
                <a:gd name="T77" fmla="*/ 8 h 1004"/>
                <a:gd name="T78" fmla="*/ 4 w 521"/>
                <a:gd name="T79" fmla="*/ 7 h 1004"/>
                <a:gd name="T80" fmla="*/ 4 w 521"/>
                <a:gd name="T81" fmla="*/ 7 h 1004"/>
                <a:gd name="T82" fmla="*/ 3 w 521"/>
                <a:gd name="T83" fmla="*/ 6 h 1004"/>
                <a:gd name="T84" fmla="*/ 3 w 521"/>
                <a:gd name="T85" fmla="*/ 3 h 1004"/>
                <a:gd name="T86" fmla="*/ 3 w 521"/>
                <a:gd name="T87" fmla="*/ 5 h 1004"/>
                <a:gd name="T88" fmla="*/ 3 w 521"/>
                <a:gd name="T89" fmla="*/ 7 h 1004"/>
                <a:gd name="T90" fmla="*/ 3 w 521"/>
                <a:gd name="T91" fmla="*/ 7 h 1004"/>
                <a:gd name="T92" fmla="*/ 3 w 521"/>
                <a:gd name="T93" fmla="*/ 8 h 1004"/>
                <a:gd name="T94" fmla="*/ 2 w 521"/>
                <a:gd name="T95" fmla="*/ 8 h 1004"/>
                <a:gd name="T96" fmla="*/ 2 w 521"/>
                <a:gd name="T97" fmla="*/ 9 h 1004"/>
                <a:gd name="T98" fmla="*/ 2 w 521"/>
                <a:gd name="T99" fmla="*/ 12 h 1004"/>
                <a:gd name="T100" fmla="*/ 0 w 521"/>
                <a:gd name="T101" fmla="*/ 12 h 1004"/>
                <a:gd name="T102" fmla="*/ 0 w 521"/>
                <a:gd name="T103" fmla="*/ 7 h 1004"/>
                <a:gd name="T104" fmla="*/ 0 w 521"/>
                <a:gd name="T105" fmla="*/ 6 h 1004"/>
                <a:gd name="T106" fmla="*/ 0 w 521"/>
                <a:gd name="T107" fmla="*/ 0 h 1004"/>
                <a:gd name="T108" fmla="*/ 0 w 521"/>
                <a:gd name="T109" fmla="*/ 0 h 1004"/>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21"/>
                <a:gd name="T166" fmla="*/ 0 h 1004"/>
                <a:gd name="T167" fmla="*/ 521 w 521"/>
                <a:gd name="T168" fmla="*/ 1004 h 1004"/>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21" h="1004">
                  <a:moveTo>
                    <a:pt x="5" y="5"/>
                  </a:moveTo>
                  <a:lnTo>
                    <a:pt x="10" y="9"/>
                  </a:lnTo>
                  <a:lnTo>
                    <a:pt x="26" y="0"/>
                  </a:lnTo>
                  <a:lnTo>
                    <a:pt x="37" y="35"/>
                  </a:lnTo>
                  <a:lnTo>
                    <a:pt x="44" y="88"/>
                  </a:lnTo>
                  <a:lnTo>
                    <a:pt x="59" y="127"/>
                  </a:lnTo>
                  <a:lnTo>
                    <a:pt x="85" y="164"/>
                  </a:lnTo>
                  <a:lnTo>
                    <a:pt x="105" y="177"/>
                  </a:lnTo>
                  <a:lnTo>
                    <a:pt x="134" y="184"/>
                  </a:lnTo>
                  <a:lnTo>
                    <a:pt x="163" y="179"/>
                  </a:lnTo>
                  <a:lnTo>
                    <a:pt x="178" y="162"/>
                  </a:lnTo>
                  <a:lnTo>
                    <a:pt x="182" y="125"/>
                  </a:lnTo>
                  <a:lnTo>
                    <a:pt x="180" y="112"/>
                  </a:lnTo>
                  <a:lnTo>
                    <a:pt x="176" y="99"/>
                  </a:lnTo>
                  <a:lnTo>
                    <a:pt x="178" y="87"/>
                  </a:lnTo>
                  <a:lnTo>
                    <a:pt x="174" y="71"/>
                  </a:lnTo>
                  <a:lnTo>
                    <a:pt x="162" y="59"/>
                  </a:lnTo>
                  <a:lnTo>
                    <a:pt x="148" y="45"/>
                  </a:lnTo>
                  <a:lnTo>
                    <a:pt x="137" y="27"/>
                  </a:lnTo>
                  <a:lnTo>
                    <a:pt x="168" y="33"/>
                  </a:lnTo>
                  <a:lnTo>
                    <a:pt x="226" y="40"/>
                  </a:lnTo>
                  <a:lnTo>
                    <a:pt x="279" y="45"/>
                  </a:lnTo>
                  <a:lnTo>
                    <a:pt x="320" y="43"/>
                  </a:lnTo>
                  <a:lnTo>
                    <a:pt x="381" y="35"/>
                  </a:lnTo>
                  <a:lnTo>
                    <a:pt x="422" y="25"/>
                  </a:lnTo>
                  <a:lnTo>
                    <a:pt x="434" y="21"/>
                  </a:lnTo>
                  <a:lnTo>
                    <a:pt x="438" y="65"/>
                  </a:lnTo>
                  <a:lnTo>
                    <a:pt x="481" y="404"/>
                  </a:lnTo>
                  <a:lnTo>
                    <a:pt x="493" y="469"/>
                  </a:lnTo>
                  <a:lnTo>
                    <a:pt x="501" y="507"/>
                  </a:lnTo>
                  <a:lnTo>
                    <a:pt x="503" y="546"/>
                  </a:lnTo>
                  <a:lnTo>
                    <a:pt x="493" y="582"/>
                  </a:lnTo>
                  <a:lnTo>
                    <a:pt x="487" y="635"/>
                  </a:lnTo>
                  <a:lnTo>
                    <a:pt x="488" y="708"/>
                  </a:lnTo>
                  <a:lnTo>
                    <a:pt x="521" y="963"/>
                  </a:lnTo>
                  <a:lnTo>
                    <a:pt x="326" y="1004"/>
                  </a:lnTo>
                  <a:lnTo>
                    <a:pt x="293" y="742"/>
                  </a:lnTo>
                  <a:lnTo>
                    <a:pt x="287" y="671"/>
                  </a:lnTo>
                  <a:lnTo>
                    <a:pt x="292" y="621"/>
                  </a:lnTo>
                  <a:lnTo>
                    <a:pt x="295" y="577"/>
                  </a:lnTo>
                  <a:lnTo>
                    <a:pt x="293" y="534"/>
                  </a:lnTo>
                  <a:lnTo>
                    <a:pt x="273" y="463"/>
                  </a:lnTo>
                  <a:lnTo>
                    <a:pt x="229" y="263"/>
                  </a:lnTo>
                  <a:lnTo>
                    <a:pt x="213" y="411"/>
                  </a:lnTo>
                  <a:lnTo>
                    <a:pt x="216" y="546"/>
                  </a:lnTo>
                  <a:lnTo>
                    <a:pt x="214" y="588"/>
                  </a:lnTo>
                  <a:lnTo>
                    <a:pt x="206" y="628"/>
                  </a:lnTo>
                  <a:lnTo>
                    <a:pt x="191" y="678"/>
                  </a:lnTo>
                  <a:lnTo>
                    <a:pt x="190" y="755"/>
                  </a:lnTo>
                  <a:lnTo>
                    <a:pt x="191" y="987"/>
                  </a:lnTo>
                  <a:lnTo>
                    <a:pt x="9" y="987"/>
                  </a:lnTo>
                  <a:lnTo>
                    <a:pt x="10" y="603"/>
                  </a:lnTo>
                  <a:lnTo>
                    <a:pt x="0" y="465"/>
                  </a:lnTo>
                  <a:lnTo>
                    <a:pt x="3" y="5"/>
                  </a:lnTo>
                  <a:lnTo>
                    <a:pt x="5" y="5"/>
                  </a:lnTo>
                  <a:close/>
                </a:path>
              </a:pathLst>
            </a:custGeom>
            <a:solidFill>
              <a:srgbClr val="80FFFF"/>
            </a:solidFill>
            <a:ln w="0">
              <a:solidFill>
                <a:srgbClr val="000000"/>
              </a:solidFill>
              <a:round/>
              <a:headEnd/>
              <a:tailEnd/>
            </a:ln>
          </p:spPr>
          <p:txBody>
            <a:bodyPr/>
            <a:lstStyle/>
            <a:p>
              <a:pPr eaLnBrk="0" hangingPunct="0"/>
              <a:endParaRPr lang="it-IT"/>
            </a:p>
          </p:txBody>
        </p:sp>
        <p:sp>
          <p:nvSpPr>
            <p:cNvPr id="83049" name="Freeform 705"/>
            <p:cNvSpPr>
              <a:spLocks/>
            </p:cNvSpPr>
            <p:nvPr/>
          </p:nvSpPr>
          <p:spPr bwMode="auto">
            <a:xfrm>
              <a:off x="5649" y="2722"/>
              <a:ext cx="46" cy="74"/>
            </a:xfrm>
            <a:custGeom>
              <a:avLst/>
              <a:gdLst>
                <a:gd name="T0" fmla="*/ 0 w 136"/>
                <a:gd name="T1" fmla="*/ 0 h 224"/>
                <a:gd name="T2" fmla="*/ 0 w 136"/>
                <a:gd name="T3" fmla="*/ 0 h 224"/>
                <a:gd name="T4" fmla="*/ 1 w 136"/>
                <a:gd name="T5" fmla="*/ 0 h 224"/>
                <a:gd name="T6" fmla="*/ 1 w 136"/>
                <a:gd name="T7" fmla="*/ 0 h 224"/>
                <a:gd name="T8" fmla="*/ 1 w 136"/>
                <a:gd name="T9" fmla="*/ 1 h 224"/>
                <a:gd name="T10" fmla="*/ 1 w 136"/>
                <a:gd name="T11" fmla="*/ 1 h 224"/>
                <a:gd name="T12" fmla="*/ 2 w 136"/>
                <a:gd name="T13" fmla="*/ 1 h 224"/>
                <a:gd name="T14" fmla="*/ 2 w 136"/>
                <a:gd name="T15" fmla="*/ 1 h 224"/>
                <a:gd name="T16" fmla="*/ 2 w 136"/>
                <a:gd name="T17" fmla="*/ 1 h 224"/>
                <a:gd name="T18" fmla="*/ 2 w 136"/>
                <a:gd name="T19" fmla="*/ 2 h 224"/>
                <a:gd name="T20" fmla="*/ 2 w 136"/>
                <a:gd name="T21" fmla="*/ 2 h 224"/>
                <a:gd name="T22" fmla="*/ 2 w 136"/>
                <a:gd name="T23" fmla="*/ 2 h 224"/>
                <a:gd name="T24" fmla="*/ 2 w 136"/>
                <a:gd name="T25" fmla="*/ 2 h 224"/>
                <a:gd name="T26" fmla="*/ 1 w 136"/>
                <a:gd name="T27" fmla="*/ 2 h 224"/>
                <a:gd name="T28" fmla="*/ 1 w 136"/>
                <a:gd name="T29" fmla="*/ 3 h 224"/>
                <a:gd name="T30" fmla="*/ 1 w 136"/>
                <a:gd name="T31" fmla="*/ 3 h 224"/>
                <a:gd name="T32" fmla="*/ 1 w 136"/>
                <a:gd name="T33" fmla="*/ 3 h 224"/>
                <a:gd name="T34" fmla="*/ 1 w 136"/>
                <a:gd name="T35" fmla="*/ 3 h 224"/>
                <a:gd name="T36" fmla="*/ 1 w 136"/>
                <a:gd name="T37" fmla="*/ 3 h 224"/>
                <a:gd name="T38" fmla="*/ 1 w 136"/>
                <a:gd name="T39" fmla="*/ 2 h 224"/>
                <a:gd name="T40" fmla="*/ 1 w 136"/>
                <a:gd name="T41" fmla="*/ 2 h 224"/>
                <a:gd name="T42" fmla="*/ 1 w 136"/>
                <a:gd name="T43" fmla="*/ 2 h 224"/>
                <a:gd name="T44" fmla="*/ 1 w 136"/>
                <a:gd name="T45" fmla="*/ 2 h 224"/>
                <a:gd name="T46" fmla="*/ 1 w 136"/>
                <a:gd name="T47" fmla="*/ 2 h 224"/>
                <a:gd name="T48" fmla="*/ 1 w 136"/>
                <a:gd name="T49" fmla="*/ 2 h 224"/>
                <a:gd name="T50" fmla="*/ 1 w 136"/>
                <a:gd name="T51" fmla="*/ 2 h 224"/>
                <a:gd name="T52" fmla="*/ 1 w 136"/>
                <a:gd name="T53" fmla="*/ 2 h 224"/>
                <a:gd name="T54" fmla="*/ 0 w 136"/>
                <a:gd name="T55" fmla="*/ 2 h 224"/>
                <a:gd name="T56" fmla="*/ 0 w 136"/>
                <a:gd name="T57" fmla="*/ 2 h 224"/>
                <a:gd name="T58" fmla="*/ 0 w 136"/>
                <a:gd name="T59" fmla="*/ 1 h 224"/>
                <a:gd name="T60" fmla="*/ 0 w 136"/>
                <a:gd name="T61" fmla="*/ 1 h 224"/>
                <a:gd name="T62" fmla="*/ 0 w 136"/>
                <a:gd name="T63" fmla="*/ 1 h 224"/>
                <a:gd name="T64" fmla="*/ 0 w 136"/>
                <a:gd name="T65" fmla="*/ 0 h 22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36"/>
                <a:gd name="T100" fmla="*/ 0 h 224"/>
                <a:gd name="T101" fmla="*/ 136 w 136"/>
                <a:gd name="T102" fmla="*/ 224 h 22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36" h="224">
                  <a:moveTo>
                    <a:pt x="0" y="32"/>
                  </a:moveTo>
                  <a:lnTo>
                    <a:pt x="9" y="27"/>
                  </a:lnTo>
                  <a:lnTo>
                    <a:pt x="60" y="0"/>
                  </a:lnTo>
                  <a:lnTo>
                    <a:pt x="76" y="26"/>
                  </a:lnTo>
                  <a:lnTo>
                    <a:pt x="97" y="49"/>
                  </a:lnTo>
                  <a:lnTo>
                    <a:pt x="113" y="67"/>
                  </a:lnTo>
                  <a:lnTo>
                    <a:pt x="122" y="82"/>
                  </a:lnTo>
                  <a:lnTo>
                    <a:pt x="128" y="97"/>
                  </a:lnTo>
                  <a:lnTo>
                    <a:pt x="132" y="106"/>
                  </a:lnTo>
                  <a:lnTo>
                    <a:pt x="136" y="130"/>
                  </a:lnTo>
                  <a:lnTo>
                    <a:pt x="134" y="150"/>
                  </a:lnTo>
                  <a:lnTo>
                    <a:pt x="130" y="170"/>
                  </a:lnTo>
                  <a:lnTo>
                    <a:pt x="123" y="187"/>
                  </a:lnTo>
                  <a:lnTo>
                    <a:pt x="113" y="201"/>
                  </a:lnTo>
                  <a:lnTo>
                    <a:pt x="105" y="211"/>
                  </a:lnTo>
                  <a:lnTo>
                    <a:pt x="86" y="221"/>
                  </a:lnTo>
                  <a:lnTo>
                    <a:pt x="70" y="224"/>
                  </a:lnTo>
                  <a:lnTo>
                    <a:pt x="54" y="223"/>
                  </a:lnTo>
                  <a:lnTo>
                    <a:pt x="48" y="217"/>
                  </a:lnTo>
                  <a:lnTo>
                    <a:pt x="42" y="204"/>
                  </a:lnTo>
                  <a:lnTo>
                    <a:pt x="46" y="194"/>
                  </a:lnTo>
                  <a:lnTo>
                    <a:pt x="53" y="183"/>
                  </a:lnTo>
                  <a:lnTo>
                    <a:pt x="55" y="177"/>
                  </a:lnTo>
                  <a:lnTo>
                    <a:pt x="54" y="172"/>
                  </a:lnTo>
                  <a:lnTo>
                    <a:pt x="52" y="170"/>
                  </a:lnTo>
                  <a:lnTo>
                    <a:pt x="50" y="163"/>
                  </a:lnTo>
                  <a:lnTo>
                    <a:pt x="48" y="157"/>
                  </a:lnTo>
                  <a:lnTo>
                    <a:pt x="31" y="139"/>
                  </a:lnTo>
                  <a:lnTo>
                    <a:pt x="24" y="127"/>
                  </a:lnTo>
                  <a:lnTo>
                    <a:pt x="20" y="111"/>
                  </a:lnTo>
                  <a:lnTo>
                    <a:pt x="14" y="71"/>
                  </a:lnTo>
                  <a:lnTo>
                    <a:pt x="9" y="49"/>
                  </a:lnTo>
                  <a:lnTo>
                    <a:pt x="0" y="32"/>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50" name="Freeform 706"/>
            <p:cNvSpPr>
              <a:spLocks/>
            </p:cNvSpPr>
            <p:nvPr/>
          </p:nvSpPr>
          <p:spPr bwMode="auto">
            <a:xfrm>
              <a:off x="5481" y="2732"/>
              <a:ext cx="53" cy="73"/>
            </a:xfrm>
            <a:custGeom>
              <a:avLst/>
              <a:gdLst>
                <a:gd name="T0" fmla="*/ 0 w 158"/>
                <a:gd name="T1" fmla="*/ 0 h 217"/>
                <a:gd name="T2" fmla="*/ 1 w 158"/>
                <a:gd name="T3" fmla="*/ 0 h 217"/>
                <a:gd name="T4" fmla="*/ 1 w 158"/>
                <a:gd name="T5" fmla="*/ 1 h 217"/>
                <a:gd name="T6" fmla="*/ 2 w 158"/>
                <a:gd name="T7" fmla="*/ 1 h 217"/>
                <a:gd name="T8" fmla="*/ 2 w 158"/>
                <a:gd name="T9" fmla="*/ 1 h 217"/>
                <a:gd name="T10" fmla="*/ 2 w 158"/>
                <a:gd name="T11" fmla="*/ 1 h 217"/>
                <a:gd name="T12" fmla="*/ 2 w 158"/>
                <a:gd name="T13" fmla="*/ 1 h 217"/>
                <a:gd name="T14" fmla="*/ 2 w 158"/>
                <a:gd name="T15" fmla="*/ 1 h 217"/>
                <a:gd name="T16" fmla="*/ 2 w 158"/>
                <a:gd name="T17" fmla="*/ 2 h 217"/>
                <a:gd name="T18" fmla="*/ 2 w 158"/>
                <a:gd name="T19" fmla="*/ 2 h 217"/>
                <a:gd name="T20" fmla="*/ 2 w 158"/>
                <a:gd name="T21" fmla="*/ 2 h 217"/>
                <a:gd name="T22" fmla="*/ 2 w 158"/>
                <a:gd name="T23" fmla="*/ 2 h 217"/>
                <a:gd name="T24" fmla="*/ 2 w 158"/>
                <a:gd name="T25" fmla="*/ 2 h 217"/>
                <a:gd name="T26" fmla="*/ 2 w 158"/>
                <a:gd name="T27" fmla="*/ 2 h 217"/>
                <a:gd name="T28" fmla="*/ 2 w 158"/>
                <a:gd name="T29" fmla="*/ 3 h 217"/>
                <a:gd name="T30" fmla="*/ 1 w 158"/>
                <a:gd name="T31" fmla="*/ 3 h 217"/>
                <a:gd name="T32" fmla="*/ 1 w 158"/>
                <a:gd name="T33" fmla="*/ 3 h 217"/>
                <a:gd name="T34" fmla="*/ 1 w 158"/>
                <a:gd name="T35" fmla="*/ 3 h 217"/>
                <a:gd name="T36" fmla="*/ 1 w 158"/>
                <a:gd name="T37" fmla="*/ 2 h 217"/>
                <a:gd name="T38" fmla="*/ 0 w 158"/>
                <a:gd name="T39" fmla="*/ 2 h 217"/>
                <a:gd name="T40" fmla="*/ 0 w 158"/>
                <a:gd name="T41" fmla="*/ 2 h 217"/>
                <a:gd name="T42" fmla="*/ 0 w 158"/>
                <a:gd name="T43" fmla="*/ 2 h 217"/>
                <a:gd name="T44" fmla="*/ 0 w 158"/>
                <a:gd name="T45" fmla="*/ 1 h 217"/>
                <a:gd name="T46" fmla="*/ 0 w 158"/>
                <a:gd name="T47" fmla="*/ 1 h 217"/>
                <a:gd name="T48" fmla="*/ 0 w 158"/>
                <a:gd name="T49" fmla="*/ 0 h 217"/>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58"/>
                <a:gd name="T76" fmla="*/ 0 h 217"/>
                <a:gd name="T77" fmla="*/ 158 w 158"/>
                <a:gd name="T78" fmla="*/ 217 h 217"/>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58" h="217">
                  <a:moveTo>
                    <a:pt x="0" y="32"/>
                  </a:moveTo>
                  <a:lnTo>
                    <a:pt x="64" y="0"/>
                  </a:lnTo>
                  <a:lnTo>
                    <a:pt x="103" y="43"/>
                  </a:lnTo>
                  <a:lnTo>
                    <a:pt x="131" y="82"/>
                  </a:lnTo>
                  <a:lnTo>
                    <a:pt x="143" y="95"/>
                  </a:lnTo>
                  <a:lnTo>
                    <a:pt x="149" y="101"/>
                  </a:lnTo>
                  <a:lnTo>
                    <a:pt x="153" y="111"/>
                  </a:lnTo>
                  <a:lnTo>
                    <a:pt x="156" y="120"/>
                  </a:lnTo>
                  <a:lnTo>
                    <a:pt x="152" y="129"/>
                  </a:lnTo>
                  <a:lnTo>
                    <a:pt x="158" y="152"/>
                  </a:lnTo>
                  <a:lnTo>
                    <a:pt x="158" y="169"/>
                  </a:lnTo>
                  <a:lnTo>
                    <a:pt x="157" y="180"/>
                  </a:lnTo>
                  <a:lnTo>
                    <a:pt x="156" y="188"/>
                  </a:lnTo>
                  <a:lnTo>
                    <a:pt x="153" y="195"/>
                  </a:lnTo>
                  <a:lnTo>
                    <a:pt x="140" y="212"/>
                  </a:lnTo>
                  <a:lnTo>
                    <a:pt x="110" y="217"/>
                  </a:lnTo>
                  <a:lnTo>
                    <a:pt x="96" y="213"/>
                  </a:lnTo>
                  <a:lnTo>
                    <a:pt x="80" y="208"/>
                  </a:lnTo>
                  <a:lnTo>
                    <a:pt x="58" y="194"/>
                  </a:lnTo>
                  <a:lnTo>
                    <a:pt x="39" y="166"/>
                  </a:lnTo>
                  <a:lnTo>
                    <a:pt x="26" y="145"/>
                  </a:lnTo>
                  <a:lnTo>
                    <a:pt x="20" y="126"/>
                  </a:lnTo>
                  <a:lnTo>
                    <a:pt x="19" y="109"/>
                  </a:lnTo>
                  <a:lnTo>
                    <a:pt x="12" y="74"/>
                  </a:lnTo>
                  <a:lnTo>
                    <a:pt x="0" y="32"/>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51" name="Freeform 707"/>
            <p:cNvSpPr>
              <a:spLocks/>
            </p:cNvSpPr>
            <p:nvPr/>
          </p:nvSpPr>
          <p:spPr bwMode="auto">
            <a:xfrm>
              <a:off x="5584" y="3063"/>
              <a:ext cx="113" cy="53"/>
            </a:xfrm>
            <a:custGeom>
              <a:avLst/>
              <a:gdLst>
                <a:gd name="T0" fmla="*/ 0 w 339"/>
                <a:gd name="T1" fmla="*/ 0 h 159"/>
                <a:gd name="T2" fmla="*/ 2 w 339"/>
                <a:gd name="T3" fmla="*/ 0 h 159"/>
                <a:gd name="T4" fmla="*/ 2 w 339"/>
                <a:gd name="T5" fmla="*/ 0 h 159"/>
                <a:gd name="T6" fmla="*/ 3 w 339"/>
                <a:gd name="T7" fmla="*/ 1 h 159"/>
                <a:gd name="T8" fmla="*/ 3 w 339"/>
                <a:gd name="T9" fmla="*/ 1 h 159"/>
                <a:gd name="T10" fmla="*/ 3 w 339"/>
                <a:gd name="T11" fmla="*/ 1 h 159"/>
                <a:gd name="T12" fmla="*/ 4 w 339"/>
                <a:gd name="T13" fmla="*/ 1 h 159"/>
                <a:gd name="T14" fmla="*/ 4 w 339"/>
                <a:gd name="T15" fmla="*/ 1 h 159"/>
                <a:gd name="T16" fmla="*/ 4 w 339"/>
                <a:gd name="T17" fmla="*/ 1 h 159"/>
                <a:gd name="T18" fmla="*/ 4 w 339"/>
                <a:gd name="T19" fmla="*/ 2 h 159"/>
                <a:gd name="T20" fmla="*/ 4 w 339"/>
                <a:gd name="T21" fmla="*/ 2 h 159"/>
                <a:gd name="T22" fmla="*/ 4 w 339"/>
                <a:gd name="T23" fmla="*/ 2 h 159"/>
                <a:gd name="T24" fmla="*/ 3 w 339"/>
                <a:gd name="T25" fmla="*/ 2 h 159"/>
                <a:gd name="T26" fmla="*/ 3 w 339"/>
                <a:gd name="T27" fmla="*/ 2 h 159"/>
                <a:gd name="T28" fmla="*/ 2 w 339"/>
                <a:gd name="T29" fmla="*/ 2 h 159"/>
                <a:gd name="T30" fmla="*/ 1 w 339"/>
                <a:gd name="T31" fmla="*/ 2 h 159"/>
                <a:gd name="T32" fmla="*/ 0 w 339"/>
                <a:gd name="T33" fmla="*/ 2 h 159"/>
                <a:gd name="T34" fmla="*/ 0 w 339"/>
                <a:gd name="T35" fmla="*/ 2 h 159"/>
                <a:gd name="T36" fmla="*/ 0 w 339"/>
                <a:gd name="T37" fmla="*/ 1 h 159"/>
                <a:gd name="T38" fmla="*/ 0 w 339"/>
                <a:gd name="T39" fmla="*/ 1 h 159"/>
                <a:gd name="T40" fmla="*/ 0 w 339"/>
                <a:gd name="T41" fmla="*/ 1 h 159"/>
                <a:gd name="T42" fmla="*/ 0 w 339"/>
                <a:gd name="T43" fmla="*/ 0 h 15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339"/>
                <a:gd name="T67" fmla="*/ 0 h 159"/>
                <a:gd name="T68" fmla="*/ 339 w 339"/>
                <a:gd name="T69" fmla="*/ 159 h 159"/>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339" h="159">
                  <a:moveTo>
                    <a:pt x="12" y="39"/>
                  </a:moveTo>
                  <a:lnTo>
                    <a:pt x="165" y="0"/>
                  </a:lnTo>
                  <a:lnTo>
                    <a:pt x="184" y="28"/>
                  </a:lnTo>
                  <a:lnTo>
                    <a:pt x="218" y="53"/>
                  </a:lnTo>
                  <a:lnTo>
                    <a:pt x="244" y="68"/>
                  </a:lnTo>
                  <a:lnTo>
                    <a:pt x="275" y="81"/>
                  </a:lnTo>
                  <a:lnTo>
                    <a:pt x="312" y="90"/>
                  </a:lnTo>
                  <a:lnTo>
                    <a:pt x="326" y="99"/>
                  </a:lnTo>
                  <a:lnTo>
                    <a:pt x="336" y="111"/>
                  </a:lnTo>
                  <a:lnTo>
                    <a:pt x="339" y="132"/>
                  </a:lnTo>
                  <a:lnTo>
                    <a:pt x="328" y="143"/>
                  </a:lnTo>
                  <a:lnTo>
                    <a:pt x="306" y="153"/>
                  </a:lnTo>
                  <a:lnTo>
                    <a:pt x="270" y="157"/>
                  </a:lnTo>
                  <a:lnTo>
                    <a:pt x="210" y="159"/>
                  </a:lnTo>
                  <a:lnTo>
                    <a:pt x="171" y="156"/>
                  </a:lnTo>
                  <a:lnTo>
                    <a:pt x="119" y="146"/>
                  </a:lnTo>
                  <a:lnTo>
                    <a:pt x="20" y="139"/>
                  </a:lnTo>
                  <a:lnTo>
                    <a:pt x="7" y="134"/>
                  </a:lnTo>
                  <a:lnTo>
                    <a:pt x="0" y="111"/>
                  </a:lnTo>
                  <a:lnTo>
                    <a:pt x="1" y="73"/>
                  </a:lnTo>
                  <a:lnTo>
                    <a:pt x="6" y="54"/>
                  </a:lnTo>
                  <a:lnTo>
                    <a:pt x="12" y="39"/>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52" name="Freeform 708"/>
            <p:cNvSpPr>
              <a:spLocks/>
            </p:cNvSpPr>
            <p:nvPr/>
          </p:nvSpPr>
          <p:spPr bwMode="auto">
            <a:xfrm>
              <a:off x="5482" y="3070"/>
              <a:ext cx="60" cy="62"/>
            </a:xfrm>
            <a:custGeom>
              <a:avLst/>
              <a:gdLst>
                <a:gd name="T0" fmla="*/ 0 w 180"/>
                <a:gd name="T1" fmla="*/ 0 h 186"/>
                <a:gd name="T2" fmla="*/ 0 w 180"/>
                <a:gd name="T3" fmla="*/ 1 h 186"/>
                <a:gd name="T4" fmla="*/ 0 w 180"/>
                <a:gd name="T5" fmla="*/ 2 h 186"/>
                <a:gd name="T6" fmla="*/ 0 w 180"/>
                <a:gd name="T7" fmla="*/ 2 h 186"/>
                <a:gd name="T8" fmla="*/ 0 w 180"/>
                <a:gd name="T9" fmla="*/ 2 h 186"/>
                <a:gd name="T10" fmla="*/ 0 w 180"/>
                <a:gd name="T11" fmla="*/ 2 h 186"/>
                <a:gd name="T12" fmla="*/ 1 w 180"/>
                <a:gd name="T13" fmla="*/ 2 h 186"/>
                <a:gd name="T14" fmla="*/ 2 w 180"/>
                <a:gd name="T15" fmla="*/ 2 h 186"/>
                <a:gd name="T16" fmla="*/ 2 w 180"/>
                <a:gd name="T17" fmla="*/ 2 h 186"/>
                <a:gd name="T18" fmla="*/ 2 w 180"/>
                <a:gd name="T19" fmla="*/ 2 h 186"/>
                <a:gd name="T20" fmla="*/ 2 w 180"/>
                <a:gd name="T21" fmla="*/ 2 h 186"/>
                <a:gd name="T22" fmla="*/ 2 w 180"/>
                <a:gd name="T23" fmla="*/ 2 h 186"/>
                <a:gd name="T24" fmla="*/ 2 w 180"/>
                <a:gd name="T25" fmla="*/ 1 h 186"/>
                <a:gd name="T26" fmla="*/ 2 w 180"/>
                <a:gd name="T27" fmla="*/ 1 h 186"/>
                <a:gd name="T28" fmla="*/ 2 w 180"/>
                <a:gd name="T29" fmla="*/ 1 h 186"/>
                <a:gd name="T30" fmla="*/ 2 w 180"/>
                <a:gd name="T31" fmla="*/ 0 h 186"/>
                <a:gd name="T32" fmla="*/ 0 w 180"/>
                <a:gd name="T33" fmla="*/ 0 h 18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80"/>
                <a:gd name="T52" fmla="*/ 0 h 186"/>
                <a:gd name="T53" fmla="*/ 180 w 180"/>
                <a:gd name="T54" fmla="*/ 186 h 18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80" h="186">
                  <a:moveTo>
                    <a:pt x="23" y="0"/>
                  </a:moveTo>
                  <a:lnTo>
                    <a:pt x="0" y="119"/>
                  </a:lnTo>
                  <a:lnTo>
                    <a:pt x="0" y="149"/>
                  </a:lnTo>
                  <a:lnTo>
                    <a:pt x="4" y="168"/>
                  </a:lnTo>
                  <a:lnTo>
                    <a:pt x="11" y="180"/>
                  </a:lnTo>
                  <a:lnTo>
                    <a:pt x="27" y="186"/>
                  </a:lnTo>
                  <a:lnTo>
                    <a:pt x="63" y="186"/>
                  </a:lnTo>
                  <a:lnTo>
                    <a:pt x="148" y="183"/>
                  </a:lnTo>
                  <a:lnTo>
                    <a:pt x="169" y="181"/>
                  </a:lnTo>
                  <a:lnTo>
                    <a:pt x="176" y="172"/>
                  </a:lnTo>
                  <a:lnTo>
                    <a:pt x="180" y="152"/>
                  </a:lnTo>
                  <a:lnTo>
                    <a:pt x="176" y="133"/>
                  </a:lnTo>
                  <a:lnTo>
                    <a:pt x="168" y="111"/>
                  </a:lnTo>
                  <a:lnTo>
                    <a:pt x="147" y="75"/>
                  </a:lnTo>
                  <a:lnTo>
                    <a:pt x="139" y="64"/>
                  </a:lnTo>
                  <a:lnTo>
                    <a:pt x="128" y="0"/>
                  </a:lnTo>
                  <a:lnTo>
                    <a:pt x="23" y="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53" name="Freeform 709"/>
            <p:cNvSpPr>
              <a:spLocks/>
            </p:cNvSpPr>
            <p:nvPr/>
          </p:nvSpPr>
          <p:spPr bwMode="auto">
            <a:xfrm>
              <a:off x="5511" y="2481"/>
              <a:ext cx="47" cy="49"/>
            </a:xfrm>
            <a:custGeom>
              <a:avLst/>
              <a:gdLst>
                <a:gd name="T0" fmla="*/ 2 w 141"/>
                <a:gd name="T1" fmla="*/ 1 h 148"/>
                <a:gd name="T2" fmla="*/ 2 w 141"/>
                <a:gd name="T3" fmla="*/ 1 h 148"/>
                <a:gd name="T4" fmla="*/ 2 w 141"/>
                <a:gd name="T5" fmla="*/ 1 h 148"/>
                <a:gd name="T6" fmla="*/ 2 w 141"/>
                <a:gd name="T7" fmla="*/ 1 h 148"/>
                <a:gd name="T8" fmla="*/ 2 w 141"/>
                <a:gd name="T9" fmla="*/ 1 h 148"/>
                <a:gd name="T10" fmla="*/ 1 w 141"/>
                <a:gd name="T11" fmla="*/ 2 h 148"/>
                <a:gd name="T12" fmla="*/ 1 w 141"/>
                <a:gd name="T13" fmla="*/ 2 h 148"/>
                <a:gd name="T14" fmla="*/ 1 w 141"/>
                <a:gd name="T15" fmla="*/ 2 h 148"/>
                <a:gd name="T16" fmla="*/ 1 w 141"/>
                <a:gd name="T17" fmla="*/ 2 h 148"/>
                <a:gd name="T18" fmla="*/ 1 w 141"/>
                <a:gd name="T19" fmla="*/ 2 h 148"/>
                <a:gd name="T20" fmla="*/ 1 w 141"/>
                <a:gd name="T21" fmla="*/ 2 h 148"/>
                <a:gd name="T22" fmla="*/ 1 w 141"/>
                <a:gd name="T23" fmla="*/ 2 h 148"/>
                <a:gd name="T24" fmla="*/ 1 w 141"/>
                <a:gd name="T25" fmla="*/ 2 h 148"/>
                <a:gd name="T26" fmla="*/ 0 w 141"/>
                <a:gd name="T27" fmla="*/ 2 h 148"/>
                <a:gd name="T28" fmla="*/ 0 w 141"/>
                <a:gd name="T29" fmla="*/ 1 h 148"/>
                <a:gd name="T30" fmla="*/ 0 w 141"/>
                <a:gd name="T31" fmla="*/ 1 h 148"/>
                <a:gd name="T32" fmla="*/ 0 w 141"/>
                <a:gd name="T33" fmla="*/ 1 h 148"/>
                <a:gd name="T34" fmla="*/ 0 w 141"/>
                <a:gd name="T35" fmla="*/ 1 h 148"/>
                <a:gd name="T36" fmla="*/ 0 w 141"/>
                <a:gd name="T37" fmla="*/ 1 h 148"/>
                <a:gd name="T38" fmla="*/ 0 w 141"/>
                <a:gd name="T39" fmla="*/ 0 h 148"/>
                <a:gd name="T40" fmla="*/ 0 w 141"/>
                <a:gd name="T41" fmla="*/ 0 h 148"/>
                <a:gd name="T42" fmla="*/ 0 w 141"/>
                <a:gd name="T43" fmla="*/ 0 h 148"/>
                <a:gd name="T44" fmla="*/ 0 w 141"/>
                <a:gd name="T45" fmla="*/ 0 h 148"/>
                <a:gd name="T46" fmla="*/ 0 w 141"/>
                <a:gd name="T47" fmla="*/ 0 h 148"/>
                <a:gd name="T48" fmla="*/ 0 w 141"/>
                <a:gd name="T49" fmla="*/ 0 h 148"/>
                <a:gd name="T50" fmla="*/ 1 w 141"/>
                <a:gd name="T51" fmla="*/ 0 h 148"/>
                <a:gd name="T52" fmla="*/ 1 w 141"/>
                <a:gd name="T53" fmla="*/ 0 h 148"/>
                <a:gd name="T54" fmla="*/ 1 w 141"/>
                <a:gd name="T55" fmla="*/ 0 h 148"/>
                <a:gd name="T56" fmla="*/ 1 w 141"/>
                <a:gd name="T57" fmla="*/ 1 h 148"/>
                <a:gd name="T58" fmla="*/ 1 w 141"/>
                <a:gd name="T59" fmla="*/ 1 h 148"/>
                <a:gd name="T60" fmla="*/ 1 w 141"/>
                <a:gd name="T61" fmla="*/ 1 h 148"/>
                <a:gd name="T62" fmla="*/ 1 w 141"/>
                <a:gd name="T63" fmla="*/ 1 h 148"/>
                <a:gd name="T64" fmla="*/ 1 w 141"/>
                <a:gd name="T65" fmla="*/ 1 h 148"/>
                <a:gd name="T66" fmla="*/ 1 w 141"/>
                <a:gd name="T67" fmla="*/ 1 h 148"/>
                <a:gd name="T68" fmla="*/ 2 w 141"/>
                <a:gd name="T69" fmla="*/ 1 h 1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141"/>
                <a:gd name="T106" fmla="*/ 0 h 148"/>
                <a:gd name="T107" fmla="*/ 141 w 141"/>
                <a:gd name="T108" fmla="*/ 148 h 1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141" h="148">
                  <a:moveTo>
                    <a:pt x="141" y="86"/>
                  </a:moveTo>
                  <a:lnTo>
                    <a:pt x="141" y="87"/>
                  </a:lnTo>
                  <a:lnTo>
                    <a:pt x="141" y="92"/>
                  </a:lnTo>
                  <a:lnTo>
                    <a:pt x="137" y="98"/>
                  </a:lnTo>
                  <a:lnTo>
                    <a:pt x="125" y="108"/>
                  </a:lnTo>
                  <a:lnTo>
                    <a:pt x="104" y="123"/>
                  </a:lnTo>
                  <a:lnTo>
                    <a:pt x="80" y="138"/>
                  </a:lnTo>
                  <a:lnTo>
                    <a:pt x="67" y="145"/>
                  </a:lnTo>
                  <a:lnTo>
                    <a:pt x="61" y="146"/>
                  </a:lnTo>
                  <a:lnTo>
                    <a:pt x="56" y="148"/>
                  </a:lnTo>
                  <a:lnTo>
                    <a:pt x="50" y="146"/>
                  </a:lnTo>
                  <a:lnTo>
                    <a:pt x="46" y="144"/>
                  </a:lnTo>
                  <a:lnTo>
                    <a:pt x="42" y="139"/>
                  </a:lnTo>
                  <a:lnTo>
                    <a:pt x="36" y="126"/>
                  </a:lnTo>
                  <a:lnTo>
                    <a:pt x="28" y="112"/>
                  </a:lnTo>
                  <a:lnTo>
                    <a:pt x="19" y="96"/>
                  </a:lnTo>
                  <a:lnTo>
                    <a:pt x="7" y="76"/>
                  </a:lnTo>
                  <a:lnTo>
                    <a:pt x="2" y="58"/>
                  </a:lnTo>
                  <a:lnTo>
                    <a:pt x="0" y="49"/>
                  </a:lnTo>
                  <a:lnTo>
                    <a:pt x="0" y="39"/>
                  </a:lnTo>
                  <a:lnTo>
                    <a:pt x="2" y="31"/>
                  </a:lnTo>
                  <a:lnTo>
                    <a:pt x="7" y="24"/>
                  </a:lnTo>
                  <a:lnTo>
                    <a:pt x="16" y="16"/>
                  </a:lnTo>
                  <a:lnTo>
                    <a:pt x="26" y="7"/>
                  </a:lnTo>
                  <a:lnTo>
                    <a:pt x="38" y="1"/>
                  </a:lnTo>
                  <a:lnTo>
                    <a:pt x="49" y="0"/>
                  </a:lnTo>
                  <a:lnTo>
                    <a:pt x="49" y="4"/>
                  </a:lnTo>
                  <a:lnTo>
                    <a:pt x="48" y="39"/>
                  </a:lnTo>
                  <a:lnTo>
                    <a:pt x="50" y="44"/>
                  </a:lnTo>
                  <a:lnTo>
                    <a:pt x="54" y="50"/>
                  </a:lnTo>
                  <a:lnTo>
                    <a:pt x="61" y="58"/>
                  </a:lnTo>
                  <a:lnTo>
                    <a:pt x="75" y="69"/>
                  </a:lnTo>
                  <a:lnTo>
                    <a:pt x="93" y="76"/>
                  </a:lnTo>
                  <a:lnTo>
                    <a:pt x="118" y="84"/>
                  </a:lnTo>
                  <a:lnTo>
                    <a:pt x="141" y="86"/>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54" name="Freeform 710"/>
            <p:cNvSpPr>
              <a:spLocks/>
            </p:cNvSpPr>
            <p:nvPr/>
          </p:nvSpPr>
          <p:spPr bwMode="auto">
            <a:xfrm>
              <a:off x="5561" y="2485"/>
              <a:ext cx="35" cy="44"/>
            </a:xfrm>
            <a:custGeom>
              <a:avLst/>
              <a:gdLst>
                <a:gd name="T0" fmla="*/ 1 w 105"/>
                <a:gd name="T1" fmla="*/ 0 h 132"/>
                <a:gd name="T2" fmla="*/ 1 w 105"/>
                <a:gd name="T3" fmla="*/ 1 h 132"/>
                <a:gd name="T4" fmla="*/ 1 w 105"/>
                <a:gd name="T5" fmla="*/ 1 h 132"/>
                <a:gd name="T6" fmla="*/ 1 w 105"/>
                <a:gd name="T7" fmla="*/ 1 h 132"/>
                <a:gd name="T8" fmla="*/ 1 w 105"/>
                <a:gd name="T9" fmla="*/ 1 h 132"/>
                <a:gd name="T10" fmla="*/ 1 w 105"/>
                <a:gd name="T11" fmla="*/ 1 h 132"/>
                <a:gd name="T12" fmla="*/ 1 w 105"/>
                <a:gd name="T13" fmla="*/ 1 h 132"/>
                <a:gd name="T14" fmla="*/ 1 w 105"/>
                <a:gd name="T15" fmla="*/ 2 h 132"/>
                <a:gd name="T16" fmla="*/ 1 w 105"/>
                <a:gd name="T17" fmla="*/ 2 h 132"/>
                <a:gd name="T18" fmla="*/ 1 w 105"/>
                <a:gd name="T19" fmla="*/ 2 h 132"/>
                <a:gd name="T20" fmla="*/ 1 w 105"/>
                <a:gd name="T21" fmla="*/ 2 h 132"/>
                <a:gd name="T22" fmla="*/ 1 w 105"/>
                <a:gd name="T23" fmla="*/ 2 h 132"/>
                <a:gd name="T24" fmla="*/ 1 w 105"/>
                <a:gd name="T25" fmla="*/ 2 h 132"/>
                <a:gd name="T26" fmla="*/ 1 w 105"/>
                <a:gd name="T27" fmla="*/ 2 h 132"/>
                <a:gd name="T28" fmla="*/ 1 w 105"/>
                <a:gd name="T29" fmla="*/ 2 h 132"/>
                <a:gd name="T30" fmla="*/ 0 w 105"/>
                <a:gd name="T31" fmla="*/ 1 h 132"/>
                <a:gd name="T32" fmla="*/ 0 w 105"/>
                <a:gd name="T33" fmla="*/ 1 h 132"/>
                <a:gd name="T34" fmla="*/ 0 w 105"/>
                <a:gd name="T35" fmla="*/ 1 h 132"/>
                <a:gd name="T36" fmla="*/ 0 w 105"/>
                <a:gd name="T37" fmla="*/ 1 h 132"/>
                <a:gd name="T38" fmla="*/ 0 w 105"/>
                <a:gd name="T39" fmla="*/ 1 h 132"/>
                <a:gd name="T40" fmla="*/ 0 w 105"/>
                <a:gd name="T41" fmla="*/ 1 h 132"/>
                <a:gd name="T42" fmla="*/ 0 w 105"/>
                <a:gd name="T43" fmla="*/ 1 h 132"/>
                <a:gd name="T44" fmla="*/ 0 w 105"/>
                <a:gd name="T45" fmla="*/ 1 h 132"/>
                <a:gd name="T46" fmla="*/ 0 w 105"/>
                <a:gd name="T47" fmla="*/ 1 h 132"/>
                <a:gd name="T48" fmla="*/ 1 w 105"/>
                <a:gd name="T49" fmla="*/ 1 h 132"/>
                <a:gd name="T50" fmla="*/ 1 w 105"/>
                <a:gd name="T51" fmla="*/ 1 h 132"/>
                <a:gd name="T52" fmla="*/ 1 w 105"/>
                <a:gd name="T53" fmla="*/ 0 h 132"/>
                <a:gd name="T54" fmla="*/ 1 w 105"/>
                <a:gd name="T55" fmla="*/ 0 h 132"/>
                <a:gd name="T56" fmla="*/ 1 w 105"/>
                <a:gd name="T57" fmla="*/ 0 h 132"/>
                <a:gd name="T58" fmla="*/ 1 w 105"/>
                <a:gd name="T59" fmla="*/ 0 h 132"/>
                <a:gd name="T60" fmla="*/ 1 w 105"/>
                <a:gd name="T61" fmla="*/ 0 h 132"/>
                <a:gd name="T62" fmla="*/ 1 w 105"/>
                <a:gd name="T63" fmla="*/ 0 h 132"/>
                <a:gd name="T64" fmla="*/ 1 w 105"/>
                <a:gd name="T65" fmla="*/ 0 h 132"/>
                <a:gd name="T66" fmla="*/ 1 w 105"/>
                <a:gd name="T67" fmla="*/ 0 h 132"/>
                <a:gd name="T68" fmla="*/ 1 w 105"/>
                <a:gd name="T69" fmla="*/ 0 h 132"/>
                <a:gd name="T70" fmla="*/ 1 w 105"/>
                <a:gd name="T71" fmla="*/ 0 h 1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5"/>
                <a:gd name="T109" fmla="*/ 0 h 132"/>
                <a:gd name="T110" fmla="*/ 105 w 105"/>
                <a:gd name="T111" fmla="*/ 132 h 1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5" h="132">
                  <a:moveTo>
                    <a:pt x="101" y="38"/>
                  </a:moveTo>
                  <a:lnTo>
                    <a:pt x="102" y="45"/>
                  </a:lnTo>
                  <a:lnTo>
                    <a:pt x="103" y="53"/>
                  </a:lnTo>
                  <a:lnTo>
                    <a:pt x="105" y="62"/>
                  </a:lnTo>
                  <a:lnTo>
                    <a:pt x="102" y="76"/>
                  </a:lnTo>
                  <a:lnTo>
                    <a:pt x="101" y="92"/>
                  </a:lnTo>
                  <a:lnTo>
                    <a:pt x="99" y="106"/>
                  </a:lnTo>
                  <a:lnTo>
                    <a:pt x="94" y="124"/>
                  </a:lnTo>
                  <a:lnTo>
                    <a:pt x="94" y="129"/>
                  </a:lnTo>
                  <a:lnTo>
                    <a:pt x="92" y="132"/>
                  </a:lnTo>
                  <a:lnTo>
                    <a:pt x="89" y="132"/>
                  </a:lnTo>
                  <a:lnTo>
                    <a:pt x="85" y="132"/>
                  </a:lnTo>
                  <a:lnTo>
                    <a:pt x="76" y="131"/>
                  </a:lnTo>
                  <a:lnTo>
                    <a:pt x="67" y="128"/>
                  </a:lnTo>
                  <a:lnTo>
                    <a:pt x="57" y="124"/>
                  </a:lnTo>
                  <a:lnTo>
                    <a:pt x="40" y="114"/>
                  </a:lnTo>
                  <a:lnTo>
                    <a:pt x="26" y="103"/>
                  </a:lnTo>
                  <a:lnTo>
                    <a:pt x="15" y="92"/>
                  </a:lnTo>
                  <a:lnTo>
                    <a:pt x="6" y="82"/>
                  </a:lnTo>
                  <a:lnTo>
                    <a:pt x="3" y="77"/>
                  </a:lnTo>
                  <a:lnTo>
                    <a:pt x="0" y="73"/>
                  </a:lnTo>
                  <a:lnTo>
                    <a:pt x="9" y="71"/>
                  </a:lnTo>
                  <a:lnTo>
                    <a:pt x="17" y="68"/>
                  </a:lnTo>
                  <a:lnTo>
                    <a:pt x="31" y="61"/>
                  </a:lnTo>
                  <a:lnTo>
                    <a:pt x="42" y="53"/>
                  </a:lnTo>
                  <a:lnTo>
                    <a:pt x="50" y="43"/>
                  </a:lnTo>
                  <a:lnTo>
                    <a:pt x="54" y="36"/>
                  </a:lnTo>
                  <a:lnTo>
                    <a:pt x="56" y="25"/>
                  </a:lnTo>
                  <a:lnTo>
                    <a:pt x="55" y="0"/>
                  </a:lnTo>
                  <a:lnTo>
                    <a:pt x="72" y="6"/>
                  </a:lnTo>
                  <a:lnTo>
                    <a:pt x="86" y="17"/>
                  </a:lnTo>
                  <a:lnTo>
                    <a:pt x="89" y="20"/>
                  </a:lnTo>
                  <a:lnTo>
                    <a:pt x="94" y="25"/>
                  </a:lnTo>
                  <a:lnTo>
                    <a:pt x="99" y="31"/>
                  </a:lnTo>
                  <a:lnTo>
                    <a:pt x="101" y="38"/>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55" name="Freeform 711"/>
            <p:cNvSpPr>
              <a:spLocks/>
            </p:cNvSpPr>
            <p:nvPr/>
          </p:nvSpPr>
          <p:spPr bwMode="auto">
            <a:xfrm>
              <a:off x="5439" y="2489"/>
              <a:ext cx="234" cy="270"/>
            </a:xfrm>
            <a:custGeom>
              <a:avLst/>
              <a:gdLst>
                <a:gd name="T0" fmla="*/ 4 w 700"/>
                <a:gd name="T1" fmla="*/ 1 h 809"/>
                <a:gd name="T2" fmla="*/ 4 w 700"/>
                <a:gd name="T3" fmla="*/ 1 h 809"/>
                <a:gd name="T4" fmla="*/ 4 w 700"/>
                <a:gd name="T5" fmla="*/ 1 h 809"/>
                <a:gd name="T6" fmla="*/ 3 w 700"/>
                <a:gd name="T7" fmla="*/ 1 h 809"/>
                <a:gd name="T8" fmla="*/ 3 w 700"/>
                <a:gd name="T9" fmla="*/ 1 h 809"/>
                <a:gd name="T10" fmla="*/ 3 w 700"/>
                <a:gd name="T11" fmla="*/ 1 h 809"/>
                <a:gd name="T12" fmla="*/ 3 w 700"/>
                <a:gd name="T13" fmla="*/ 1 h 809"/>
                <a:gd name="T14" fmla="*/ 3 w 700"/>
                <a:gd name="T15" fmla="*/ 0 h 809"/>
                <a:gd name="T16" fmla="*/ 3 w 700"/>
                <a:gd name="T17" fmla="*/ 0 h 809"/>
                <a:gd name="T18" fmla="*/ 3 w 700"/>
                <a:gd name="T19" fmla="*/ 0 h 809"/>
                <a:gd name="T20" fmla="*/ 3 w 700"/>
                <a:gd name="T21" fmla="*/ 0 h 809"/>
                <a:gd name="T22" fmla="*/ 2 w 700"/>
                <a:gd name="T23" fmla="*/ 1 h 809"/>
                <a:gd name="T24" fmla="*/ 1 w 700"/>
                <a:gd name="T25" fmla="*/ 1 h 809"/>
                <a:gd name="T26" fmla="*/ 1 w 700"/>
                <a:gd name="T27" fmla="*/ 1 h 809"/>
                <a:gd name="T28" fmla="*/ 0 w 700"/>
                <a:gd name="T29" fmla="*/ 2 h 809"/>
                <a:gd name="T30" fmla="*/ 0 w 700"/>
                <a:gd name="T31" fmla="*/ 3 h 809"/>
                <a:gd name="T32" fmla="*/ 0 w 700"/>
                <a:gd name="T33" fmla="*/ 3 h 809"/>
                <a:gd name="T34" fmla="*/ 0 w 700"/>
                <a:gd name="T35" fmla="*/ 4 h 809"/>
                <a:gd name="T36" fmla="*/ 0 w 700"/>
                <a:gd name="T37" fmla="*/ 5 h 809"/>
                <a:gd name="T38" fmla="*/ 0 w 700"/>
                <a:gd name="T39" fmla="*/ 6 h 809"/>
                <a:gd name="T40" fmla="*/ 0 w 700"/>
                <a:gd name="T41" fmla="*/ 6 h 809"/>
                <a:gd name="T42" fmla="*/ 0 w 700"/>
                <a:gd name="T43" fmla="*/ 7 h 809"/>
                <a:gd name="T44" fmla="*/ 0 w 700"/>
                <a:gd name="T45" fmla="*/ 7 h 809"/>
                <a:gd name="T46" fmla="*/ 0 w 700"/>
                <a:gd name="T47" fmla="*/ 8 h 809"/>
                <a:gd name="T48" fmla="*/ 1 w 700"/>
                <a:gd name="T49" fmla="*/ 8 h 809"/>
                <a:gd name="T50" fmla="*/ 1 w 700"/>
                <a:gd name="T51" fmla="*/ 9 h 809"/>
                <a:gd name="T52" fmla="*/ 1 w 700"/>
                <a:gd name="T53" fmla="*/ 9 h 809"/>
                <a:gd name="T54" fmla="*/ 1 w 700"/>
                <a:gd name="T55" fmla="*/ 10 h 809"/>
                <a:gd name="T56" fmla="*/ 3 w 700"/>
                <a:gd name="T57" fmla="*/ 10 h 809"/>
                <a:gd name="T58" fmla="*/ 3 w 700"/>
                <a:gd name="T59" fmla="*/ 10 h 809"/>
                <a:gd name="T60" fmla="*/ 4 w 700"/>
                <a:gd name="T61" fmla="*/ 10 h 809"/>
                <a:gd name="T62" fmla="*/ 5 w 700"/>
                <a:gd name="T63" fmla="*/ 10 h 809"/>
                <a:gd name="T64" fmla="*/ 6 w 700"/>
                <a:gd name="T65" fmla="*/ 10 h 809"/>
                <a:gd name="T66" fmla="*/ 7 w 700"/>
                <a:gd name="T67" fmla="*/ 10 h 809"/>
                <a:gd name="T68" fmla="*/ 7 w 700"/>
                <a:gd name="T69" fmla="*/ 10 h 809"/>
                <a:gd name="T70" fmla="*/ 7 w 700"/>
                <a:gd name="T71" fmla="*/ 8 h 809"/>
                <a:gd name="T72" fmla="*/ 7 w 700"/>
                <a:gd name="T73" fmla="*/ 9 h 809"/>
                <a:gd name="T74" fmla="*/ 8 w 700"/>
                <a:gd name="T75" fmla="*/ 9 h 809"/>
                <a:gd name="T76" fmla="*/ 9 w 700"/>
                <a:gd name="T77" fmla="*/ 9 h 809"/>
                <a:gd name="T78" fmla="*/ 9 w 700"/>
                <a:gd name="T79" fmla="*/ 8 h 809"/>
                <a:gd name="T80" fmla="*/ 8 w 700"/>
                <a:gd name="T81" fmla="*/ 8 h 809"/>
                <a:gd name="T82" fmla="*/ 8 w 700"/>
                <a:gd name="T83" fmla="*/ 7 h 809"/>
                <a:gd name="T84" fmla="*/ 8 w 700"/>
                <a:gd name="T85" fmla="*/ 6 h 809"/>
                <a:gd name="T86" fmla="*/ 8 w 700"/>
                <a:gd name="T87" fmla="*/ 5 h 809"/>
                <a:gd name="T88" fmla="*/ 8 w 700"/>
                <a:gd name="T89" fmla="*/ 4 h 809"/>
                <a:gd name="T90" fmla="*/ 8 w 700"/>
                <a:gd name="T91" fmla="*/ 3 h 809"/>
                <a:gd name="T92" fmla="*/ 8 w 700"/>
                <a:gd name="T93" fmla="*/ 2 h 809"/>
                <a:gd name="T94" fmla="*/ 8 w 700"/>
                <a:gd name="T95" fmla="*/ 2 h 809"/>
                <a:gd name="T96" fmla="*/ 7 w 700"/>
                <a:gd name="T97" fmla="*/ 1 h 809"/>
                <a:gd name="T98" fmla="*/ 6 w 700"/>
                <a:gd name="T99" fmla="*/ 0 h 809"/>
                <a:gd name="T100" fmla="*/ 6 w 700"/>
                <a:gd name="T101" fmla="*/ 0 h 809"/>
                <a:gd name="T102" fmla="*/ 6 w 700"/>
                <a:gd name="T103" fmla="*/ 1 h 809"/>
                <a:gd name="T104" fmla="*/ 6 w 700"/>
                <a:gd name="T105" fmla="*/ 1 h 809"/>
                <a:gd name="T106" fmla="*/ 6 w 700"/>
                <a:gd name="T107" fmla="*/ 1 h 809"/>
                <a:gd name="T108" fmla="*/ 6 w 700"/>
                <a:gd name="T109" fmla="*/ 1 h 809"/>
                <a:gd name="T110" fmla="*/ 5 w 700"/>
                <a:gd name="T111" fmla="*/ 1 h 809"/>
                <a:gd name="T112" fmla="*/ 5 w 700"/>
                <a:gd name="T113" fmla="*/ 1 h 809"/>
                <a:gd name="T114" fmla="*/ 5 w 700"/>
                <a:gd name="T115" fmla="*/ 1 h 809"/>
                <a:gd name="T116" fmla="*/ 4 w 700"/>
                <a:gd name="T117" fmla="*/ 1 h 809"/>
                <a:gd name="T118" fmla="*/ 4 w 700"/>
                <a:gd name="T119" fmla="*/ 1 h 80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700"/>
                <a:gd name="T181" fmla="*/ 0 h 809"/>
                <a:gd name="T182" fmla="*/ 700 w 700"/>
                <a:gd name="T183" fmla="*/ 809 h 80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700" h="809">
                  <a:moveTo>
                    <a:pt x="356" y="64"/>
                  </a:moveTo>
                  <a:lnTo>
                    <a:pt x="356" y="64"/>
                  </a:lnTo>
                  <a:lnTo>
                    <a:pt x="356" y="68"/>
                  </a:lnTo>
                  <a:lnTo>
                    <a:pt x="352" y="74"/>
                  </a:lnTo>
                  <a:lnTo>
                    <a:pt x="340" y="83"/>
                  </a:lnTo>
                  <a:lnTo>
                    <a:pt x="295" y="113"/>
                  </a:lnTo>
                  <a:lnTo>
                    <a:pt x="282" y="120"/>
                  </a:lnTo>
                  <a:lnTo>
                    <a:pt x="276" y="121"/>
                  </a:lnTo>
                  <a:lnTo>
                    <a:pt x="271" y="123"/>
                  </a:lnTo>
                  <a:lnTo>
                    <a:pt x="265" y="121"/>
                  </a:lnTo>
                  <a:lnTo>
                    <a:pt x="261" y="119"/>
                  </a:lnTo>
                  <a:lnTo>
                    <a:pt x="257" y="114"/>
                  </a:lnTo>
                  <a:lnTo>
                    <a:pt x="251" y="101"/>
                  </a:lnTo>
                  <a:lnTo>
                    <a:pt x="234" y="72"/>
                  </a:lnTo>
                  <a:lnTo>
                    <a:pt x="222" y="52"/>
                  </a:lnTo>
                  <a:lnTo>
                    <a:pt x="217" y="34"/>
                  </a:lnTo>
                  <a:lnTo>
                    <a:pt x="215" y="25"/>
                  </a:lnTo>
                  <a:lnTo>
                    <a:pt x="215" y="15"/>
                  </a:lnTo>
                  <a:lnTo>
                    <a:pt x="217" y="8"/>
                  </a:lnTo>
                  <a:lnTo>
                    <a:pt x="222" y="1"/>
                  </a:lnTo>
                  <a:lnTo>
                    <a:pt x="222" y="0"/>
                  </a:lnTo>
                  <a:lnTo>
                    <a:pt x="211" y="6"/>
                  </a:lnTo>
                  <a:lnTo>
                    <a:pt x="202" y="14"/>
                  </a:lnTo>
                  <a:lnTo>
                    <a:pt x="135" y="54"/>
                  </a:lnTo>
                  <a:lnTo>
                    <a:pt x="112" y="64"/>
                  </a:lnTo>
                  <a:lnTo>
                    <a:pt x="90" y="77"/>
                  </a:lnTo>
                  <a:lnTo>
                    <a:pt x="73" y="87"/>
                  </a:lnTo>
                  <a:lnTo>
                    <a:pt x="59" y="103"/>
                  </a:lnTo>
                  <a:lnTo>
                    <a:pt x="47" y="117"/>
                  </a:lnTo>
                  <a:lnTo>
                    <a:pt x="33" y="141"/>
                  </a:lnTo>
                  <a:lnTo>
                    <a:pt x="23" y="176"/>
                  </a:lnTo>
                  <a:lnTo>
                    <a:pt x="13" y="219"/>
                  </a:lnTo>
                  <a:lnTo>
                    <a:pt x="10" y="244"/>
                  </a:lnTo>
                  <a:lnTo>
                    <a:pt x="7" y="272"/>
                  </a:lnTo>
                  <a:lnTo>
                    <a:pt x="3" y="304"/>
                  </a:lnTo>
                  <a:lnTo>
                    <a:pt x="0" y="343"/>
                  </a:lnTo>
                  <a:lnTo>
                    <a:pt x="0" y="360"/>
                  </a:lnTo>
                  <a:lnTo>
                    <a:pt x="3" y="389"/>
                  </a:lnTo>
                  <a:lnTo>
                    <a:pt x="5" y="417"/>
                  </a:lnTo>
                  <a:lnTo>
                    <a:pt x="7" y="447"/>
                  </a:lnTo>
                  <a:lnTo>
                    <a:pt x="7" y="464"/>
                  </a:lnTo>
                  <a:lnTo>
                    <a:pt x="7" y="494"/>
                  </a:lnTo>
                  <a:lnTo>
                    <a:pt x="5" y="521"/>
                  </a:lnTo>
                  <a:lnTo>
                    <a:pt x="4" y="559"/>
                  </a:lnTo>
                  <a:lnTo>
                    <a:pt x="7" y="592"/>
                  </a:lnTo>
                  <a:lnTo>
                    <a:pt x="11" y="606"/>
                  </a:lnTo>
                  <a:lnTo>
                    <a:pt x="16" y="621"/>
                  </a:lnTo>
                  <a:lnTo>
                    <a:pt x="22" y="632"/>
                  </a:lnTo>
                  <a:lnTo>
                    <a:pt x="30" y="642"/>
                  </a:lnTo>
                  <a:lnTo>
                    <a:pt x="46" y="665"/>
                  </a:lnTo>
                  <a:lnTo>
                    <a:pt x="58" y="679"/>
                  </a:lnTo>
                  <a:lnTo>
                    <a:pt x="71" y="694"/>
                  </a:lnTo>
                  <a:lnTo>
                    <a:pt x="90" y="720"/>
                  </a:lnTo>
                  <a:lnTo>
                    <a:pt x="98" y="737"/>
                  </a:lnTo>
                  <a:lnTo>
                    <a:pt x="104" y="752"/>
                  </a:lnTo>
                  <a:lnTo>
                    <a:pt x="112" y="773"/>
                  </a:lnTo>
                  <a:lnTo>
                    <a:pt x="188" y="732"/>
                  </a:lnTo>
                  <a:lnTo>
                    <a:pt x="235" y="790"/>
                  </a:lnTo>
                  <a:lnTo>
                    <a:pt x="237" y="792"/>
                  </a:lnTo>
                  <a:lnTo>
                    <a:pt x="269" y="798"/>
                  </a:lnTo>
                  <a:lnTo>
                    <a:pt x="298" y="803"/>
                  </a:lnTo>
                  <a:lnTo>
                    <a:pt x="324" y="805"/>
                  </a:lnTo>
                  <a:lnTo>
                    <a:pt x="354" y="808"/>
                  </a:lnTo>
                  <a:lnTo>
                    <a:pt x="392" y="809"/>
                  </a:lnTo>
                  <a:lnTo>
                    <a:pt x="421" y="808"/>
                  </a:lnTo>
                  <a:lnTo>
                    <a:pt x="453" y="804"/>
                  </a:lnTo>
                  <a:lnTo>
                    <a:pt x="492" y="797"/>
                  </a:lnTo>
                  <a:lnTo>
                    <a:pt x="524" y="789"/>
                  </a:lnTo>
                  <a:lnTo>
                    <a:pt x="535" y="785"/>
                  </a:lnTo>
                  <a:lnTo>
                    <a:pt x="544" y="782"/>
                  </a:lnTo>
                  <a:lnTo>
                    <a:pt x="551" y="779"/>
                  </a:lnTo>
                  <a:lnTo>
                    <a:pt x="534" y="634"/>
                  </a:lnTo>
                  <a:lnTo>
                    <a:pt x="562" y="663"/>
                  </a:lnTo>
                  <a:lnTo>
                    <a:pt x="586" y="692"/>
                  </a:lnTo>
                  <a:lnTo>
                    <a:pt x="599" y="710"/>
                  </a:lnTo>
                  <a:lnTo>
                    <a:pt x="611" y="727"/>
                  </a:lnTo>
                  <a:lnTo>
                    <a:pt x="620" y="739"/>
                  </a:lnTo>
                  <a:lnTo>
                    <a:pt x="700" y="694"/>
                  </a:lnTo>
                  <a:lnTo>
                    <a:pt x="696" y="685"/>
                  </a:lnTo>
                  <a:lnTo>
                    <a:pt x="690" y="668"/>
                  </a:lnTo>
                  <a:lnTo>
                    <a:pt x="685" y="653"/>
                  </a:lnTo>
                  <a:lnTo>
                    <a:pt x="682" y="640"/>
                  </a:lnTo>
                  <a:lnTo>
                    <a:pt x="677" y="620"/>
                  </a:lnTo>
                  <a:lnTo>
                    <a:pt x="672" y="575"/>
                  </a:lnTo>
                  <a:lnTo>
                    <a:pt x="667" y="546"/>
                  </a:lnTo>
                  <a:lnTo>
                    <a:pt x="658" y="503"/>
                  </a:lnTo>
                  <a:lnTo>
                    <a:pt x="651" y="479"/>
                  </a:lnTo>
                  <a:lnTo>
                    <a:pt x="644" y="440"/>
                  </a:lnTo>
                  <a:lnTo>
                    <a:pt x="637" y="402"/>
                  </a:lnTo>
                  <a:lnTo>
                    <a:pt x="633" y="362"/>
                  </a:lnTo>
                  <a:lnTo>
                    <a:pt x="632" y="312"/>
                  </a:lnTo>
                  <a:lnTo>
                    <a:pt x="630" y="268"/>
                  </a:lnTo>
                  <a:lnTo>
                    <a:pt x="620" y="202"/>
                  </a:lnTo>
                  <a:lnTo>
                    <a:pt x="617" y="180"/>
                  </a:lnTo>
                  <a:lnTo>
                    <a:pt x="610" y="152"/>
                  </a:lnTo>
                  <a:lnTo>
                    <a:pt x="605" y="131"/>
                  </a:lnTo>
                  <a:lnTo>
                    <a:pt x="597" y="112"/>
                  </a:lnTo>
                  <a:lnTo>
                    <a:pt x="587" y="98"/>
                  </a:lnTo>
                  <a:lnTo>
                    <a:pt x="575" y="83"/>
                  </a:lnTo>
                  <a:lnTo>
                    <a:pt x="467" y="27"/>
                  </a:lnTo>
                  <a:lnTo>
                    <a:pt x="467" y="28"/>
                  </a:lnTo>
                  <a:lnTo>
                    <a:pt x="469" y="34"/>
                  </a:lnTo>
                  <a:lnTo>
                    <a:pt x="469" y="42"/>
                  </a:lnTo>
                  <a:lnTo>
                    <a:pt x="471" y="51"/>
                  </a:lnTo>
                  <a:lnTo>
                    <a:pt x="469" y="66"/>
                  </a:lnTo>
                  <a:lnTo>
                    <a:pt x="461" y="112"/>
                  </a:lnTo>
                  <a:lnTo>
                    <a:pt x="460" y="117"/>
                  </a:lnTo>
                  <a:lnTo>
                    <a:pt x="458" y="119"/>
                  </a:lnTo>
                  <a:lnTo>
                    <a:pt x="455" y="120"/>
                  </a:lnTo>
                  <a:lnTo>
                    <a:pt x="451" y="119"/>
                  </a:lnTo>
                  <a:lnTo>
                    <a:pt x="442" y="118"/>
                  </a:lnTo>
                  <a:lnTo>
                    <a:pt x="433" y="116"/>
                  </a:lnTo>
                  <a:lnTo>
                    <a:pt x="423" y="112"/>
                  </a:lnTo>
                  <a:lnTo>
                    <a:pt x="381" y="81"/>
                  </a:lnTo>
                  <a:lnTo>
                    <a:pt x="372" y="71"/>
                  </a:lnTo>
                  <a:lnTo>
                    <a:pt x="369" y="66"/>
                  </a:lnTo>
                  <a:lnTo>
                    <a:pt x="366" y="64"/>
                  </a:lnTo>
                  <a:lnTo>
                    <a:pt x="357" y="62"/>
                  </a:lnTo>
                  <a:lnTo>
                    <a:pt x="366" y="64"/>
                  </a:lnTo>
                  <a:lnTo>
                    <a:pt x="356" y="64"/>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56" name="Freeform 712"/>
            <p:cNvSpPr>
              <a:spLocks/>
            </p:cNvSpPr>
            <p:nvPr/>
          </p:nvSpPr>
          <p:spPr bwMode="auto">
            <a:xfrm>
              <a:off x="5513" y="2389"/>
              <a:ext cx="7" cy="7"/>
            </a:xfrm>
            <a:custGeom>
              <a:avLst/>
              <a:gdLst>
                <a:gd name="T0" fmla="*/ 0 w 22"/>
                <a:gd name="T1" fmla="*/ 0 h 21"/>
                <a:gd name="T2" fmla="*/ 0 w 22"/>
                <a:gd name="T3" fmla="*/ 0 h 21"/>
                <a:gd name="T4" fmla="*/ 0 w 22"/>
                <a:gd name="T5" fmla="*/ 0 h 21"/>
                <a:gd name="T6" fmla="*/ 0 w 22"/>
                <a:gd name="T7" fmla="*/ 0 h 21"/>
                <a:gd name="T8" fmla="*/ 0 60000 65536"/>
                <a:gd name="T9" fmla="*/ 0 60000 65536"/>
                <a:gd name="T10" fmla="*/ 0 60000 65536"/>
                <a:gd name="T11" fmla="*/ 0 60000 65536"/>
                <a:gd name="T12" fmla="*/ 0 w 22"/>
                <a:gd name="T13" fmla="*/ 0 h 21"/>
                <a:gd name="T14" fmla="*/ 22 w 22"/>
                <a:gd name="T15" fmla="*/ 21 h 21"/>
              </a:gdLst>
              <a:ahLst/>
              <a:cxnLst>
                <a:cxn ang="T8">
                  <a:pos x="T0" y="T1"/>
                </a:cxn>
                <a:cxn ang="T9">
                  <a:pos x="T2" y="T3"/>
                </a:cxn>
                <a:cxn ang="T10">
                  <a:pos x="T4" y="T5"/>
                </a:cxn>
                <a:cxn ang="T11">
                  <a:pos x="T6" y="T7"/>
                </a:cxn>
              </a:cxnLst>
              <a:rect l="T12" t="T13" r="T14" b="T15"/>
              <a:pathLst>
                <a:path w="22" h="21">
                  <a:moveTo>
                    <a:pt x="0" y="21"/>
                  </a:moveTo>
                  <a:lnTo>
                    <a:pt x="3" y="17"/>
                  </a:lnTo>
                  <a:lnTo>
                    <a:pt x="14" y="9"/>
                  </a:lnTo>
                  <a:lnTo>
                    <a:pt x="22" y="0"/>
                  </a:lnTo>
                </a:path>
              </a:pathLst>
            </a:custGeom>
            <a:noFill/>
            <a:ln w="0">
              <a:solidFill>
                <a:srgbClr val="000000"/>
              </a:solidFill>
              <a:round/>
              <a:headEnd/>
              <a:tailEnd/>
            </a:ln>
          </p:spPr>
          <p:txBody>
            <a:bodyPr/>
            <a:lstStyle/>
            <a:p>
              <a:pPr eaLnBrk="0" hangingPunct="0"/>
              <a:endParaRPr lang="it-IT"/>
            </a:p>
          </p:txBody>
        </p:sp>
        <p:sp>
          <p:nvSpPr>
            <p:cNvPr id="83057" name="Freeform 713"/>
            <p:cNvSpPr>
              <a:spLocks/>
            </p:cNvSpPr>
            <p:nvPr/>
          </p:nvSpPr>
          <p:spPr bwMode="auto">
            <a:xfrm>
              <a:off x="5529" y="2385"/>
              <a:ext cx="11" cy="8"/>
            </a:xfrm>
            <a:custGeom>
              <a:avLst/>
              <a:gdLst>
                <a:gd name="T0" fmla="*/ 0 w 33"/>
                <a:gd name="T1" fmla="*/ 0 h 23"/>
                <a:gd name="T2" fmla="*/ 0 w 33"/>
                <a:gd name="T3" fmla="*/ 0 h 23"/>
                <a:gd name="T4" fmla="*/ 0 w 33"/>
                <a:gd name="T5" fmla="*/ 0 h 23"/>
                <a:gd name="T6" fmla="*/ 0 w 33"/>
                <a:gd name="T7" fmla="*/ 0 h 23"/>
                <a:gd name="T8" fmla="*/ 0 60000 65536"/>
                <a:gd name="T9" fmla="*/ 0 60000 65536"/>
                <a:gd name="T10" fmla="*/ 0 60000 65536"/>
                <a:gd name="T11" fmla="*/ 0 60000 65536"/>
                <a:gd name="T12" fmla="*/ 0 w 33"/>
                <a:gd name="T13" fmla="*/ 0 h 23"/>
                <a:gd name="T14" fmla="*/ 33 w 33"/>
                <a:gd name="T15" fmla="*/ 23 h 23"/>
              </a:gdLst>
              <a:ahLst/>
              <a:cxnLst>
                <a:cxn ang="T8">
                  <a:pos x="T0" y="T1"/>
                </a:cxn>
                <a:cxn ang="T9">
                  <a:pos x="T2" y="T3"/>
                </a:cxn>
                <a:cxn ang="T10">
                  <a:pos x="T4" y="T5"/>
                </a:cxn>
                <a:cxn ang="T11">
                  <a:pos x="T6" y="T7"/>
                </a:cxn>
              </a:cxnLst>
              <a:rect l="T12" t="T13" r="T14" b="T15"/>
              <a:pathLst>
                <a:path w="33" h="23">
                  <a:moveTo>
                    <a:pt x="0" y="23"/>
                  </a:moveTo>
                  <a:lnTo>
                    <a:pt x="14" y="16"/>
                  </a:lnTo>
                  <a:lnTo>
                    <a:pt x="27" y="6"/>
                  </a:lnTo>
                  <a:lnTo>
                    <a:pt x="33" y="0"/>
                  </a:lnTo>
                </a:path>
              </a:pathLst>
            </a:custGeom>
            <a:noFill/>
            <a:ln w="0">
              <a:solidFill>
                <a:srgbClr val="000000"/>
              </a:solidFill>
              <a:round/>
              <a:headEnd/>
              <a:tailEnd/>
            </a:ln>
          </p:spPr>
          <p:txBody>
            <a:bodyPr/>
            <a:lstStyle/>
            <a:p>
              <a:pPr eaLnBrk="0" hangingPunct="0"/>
              <a:endParaRPr lang="it-IT"/>
            </a:p>
          </p:txBody>
        </p:sp>
        <p:sp>
          <p:nvSpPr>
            <p:cNvPr id="83058" name="Freeform 714"/>
            <p:cNvSpPr>
              <a:spLocks/>
            </p:cNvSpPr>
            <p:nvPr/>
          </p:nvSpPr>
          <p:spPr bwMode="auto">
            <a:xfrm>
              <a:off x="5551" y="2384"/>
              <a:ext cx="6" cy="4"/>
            </a:xfrm>
            <a:custGeom>
              <a:avLst/>
              <a:gdLst>
                <a:gd name="T0" fmla="*/ 0 w 18"/>
                <a:gd name="T1" fmla="*/ 0 h 10"/>
                <a:gd name="T2" fmla="*/ 0 w 18"/>
                <a:gd name="T3" fmla="*/ 0 h 10"/>
                <a:gd name="T4" fmla="*/ 0 w 18"/>
                <a:gd name="T5" fmla="*/ 0 h 10"/>
                <a:gd name="T6" fmla="*/ 0 60000 65536"/>
                <a:gd name="T7" fmla="*/ 0 60000 65536"/>
                <a:gd name="T8" fmla="*/ 0 60000 65536"/>
                <a:gd name="T9" fmla="*/ 0 w 18"/>
                <a:gd name="T10" fmla="*/ 0 h 10"/>
                <a:gd name="T11" fmla="*/ 18 w 18"/>
                <a:gd name="T12" fmla="*/ 10 h 10"/>
              </a:gdLst>
              <a:ahLst/>
              <a:cxnLst>
                <a:cxn ang="T6">
                  <a:pos x="T0" y="T1"/>
                </a:cxn>
                <a:cxn ang="T7">
                  <a:pos x="T2" y="T3"/>
                </a:cxn>
                <a:cxn ang="T8">
                  <a:pos x="T4" y="T5"/>
                </a:cxn>
              </a:cxnLst>
              <a:rect l="T9" t="T10" r="T11" b="T12"/>
              <a:pathLst>
                <a:path w="18" h="10">
                  <a:moveTo>
                    <a:pt x="0" y="10"/>
                  </a:moveTo>
                  <a:lnTo>
                    <a:pt x="8" y="6"/>
                  </a:lnTo>
                  <a:lnTo>
                    <a:pt x="18" y="0"/>
                  </a:lnTo>
                </a:path>
              </a:pathLst>
            </a:custGeom>
            <a:noFill/>
            <a:ln w="0">
              <a:solidFill>
                <a:srgbClr val="000000"/>
              </a:solidFill>
              <a:round/>
              <a:headEnd/>
              <a:tailEnd/>
            </a:ln>
          </p:spPr>
          <p:txBody>
            <a:bodyPr/>
            <a:lstStyle/>
            <a:p>
              <a:pPr eaLnBrk="0" hangingPunct="0"/>
              <a:endParaRPr lang="it-IT"/>
            </a:p>
          </p:txBody>
        </p:sp>
        <p:sp>
          <p:nvSpPr>
            <p:cNvPr id="83059" name="Freeform 715"/>
            <p:cNvSpPr>
              <a:spLocks/>
            </p:cNvSpPr>
            <p:nvPr/>
          </p:nvSpPr>
          <p:spPr bwMode="auto">
            <a:xfrm>
              <a:off x="5480" y="2578"/>
              <a:ext cx="25" cy="154"/>
            </a:xfrm>
            <a:custGeom>
              <a:avLst/>
              <a:gdLst>
                <a:gd name="T0" fmla="*/ 1 w 75"/>
                <a:gd name="T1" fmla="*/ 6 h 462"/>
                <a:gd name="T2" fmla="*/ 1 w 75"/>
                <a:gd name="T3" fmla="*/ 6 h 462"/>
                <a:gd name="T4" fmla="*/ 1 w 75"/>
                <a:gd name="T5" fmla="*/ 6 h 462"/>
                <a:gd name="T6" fmla="*/ 1 w 75"/>
                <a:gd name="T7" fmla="*/ 5 h 462"/>
                <a:gd name="T8" fmla="*/ 0 w 75"/>
                <a:gd name="T9" fmla="*/ 4 h 462"/>
                <a:gd name="T10" fmla="*/ 0 w 75"/>
                <a:gd name="T11" fmla="*/ 4 h 462"/>
                <a:gd name="T12" fmla="*/ 0 w 75"/>
                <a:gd name="T13" fmla="*/ 3 h 462"/>
                <a:gd name="T14" fmla="*/ 0 w 75"/>
                <a:gd name="T15" fmla="*/ 2 h 462"/>
                <a:gd name="T16" fmla="*/ 0 w 75"/>
                <a:gd name="T17" fmla="*/ 1 h 462"/>
                <a:gd name="T18" fmla="*/ 0 w 75"/>
                <a:gd name="T19" fmla="*/ 0 h 462"/>
                <a:gd name="T20" fmla="*/ 0 w 75"/>
                <a:gd name="T21" fmla="*/ 0 h 4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75"/>
                <a:gd name="T34" fmla="*/ 0 h 462"/>
                <a:gd name="T35" fmla="*/ 75 w 75"/>
                <a:gd name="T36" fmla="*/ 462 h 4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75" h="462">
                  <a:moveTo>
                    <a:pt x="69" y="462"/>
                  </a:moveTo>
                  <a:lnTo>
                    <a:pt x="75" y="458"/>
                  </a:lnTo>
                  <a:lnTo>
                    <a:pt x="74" y="453"/>
                  </a:lnTo>
                  <a:lnTo>
                    <a:pt x="60" y="426"/>
                  </a:lnTo>
                  <a:lnTo>
                    <a:pt x="12" y="307"/>
                  </a:lnTo>
                  <a:lnTo>
                    <a:pt x="4" y="285"/>
                  </a:lnTo>
                  <a:lnTo>
                    <a:pt x="0" y="259"/>
                  </a:lnTo>
                  <a:lnTo>
                    <a:pt x="0" y="195"/>
                  </a:lnTo>
                  <a:lnTo>
                    <a:pt x="7" y="42"/>
                  </a:lnTo>
                  <a:lnTo>
                    <a:pt x="9" y="24"/>
                  </a:lnTo>
                  <a:lnTo>
                    <a:pt x="7" y="0"/>
                  </a:lnTo>
                </a:path>
              </a:pathLst>
            </a:custGeom>
            <a:noFill/>
            <a:ln w="0">
              <a:solidFill>
                <a:srgbClr val="000000"/>
              </a:solidFill>
              <a:round/>
              <a:headEnd/>
              <a:tailEnd/>
            </a:ln>
          </p:spPr>
          <p:txBody>
            <a:bodyPr/>
            <a:lstStyle/>
            <a:p>
              <a:pPr eaLnBrk="0" hangingPunct="0"/>
              <a:endParaRPr lang="it-IT"/>
            </a:p>
          </p:txBody>
        </p:sp>
        <p:sp>
          <p:nvSpPr>
            <p:cNvPr id="83060" name="Freeform 716"/>
            <p:cNvSpPr>
              <a:spLocks/>
            </p:cNvSpPr>
            <p:nvPr/>
          </p:nvSpPr>
          <p:spPr bwMode="auto">
            <a:xfrm>
              <a:off x="5610" y="2572"/>
              <a:ext cx="7" cy="127"/>
            </a:xfrm>
            <a:custGeom>
              <a:avLst/>
              <a:gdLst>
                <a:gd name="T0" fmla="*/ 0 w 21"/>
                <a:gd name="T1" fmla="*/ 5 h 382"/>
                <a:gd name="T2" fmla="*/ 0 w 21"/>
                <a:gd name="T3" fmla="*/ 3 h 382"/>
                <a:gd name="T4" fmla="*/ 0 w 21"/>
                <a:gd name="T5" fmla="*/ 0 h 382"/>
                <a:gd name="T6" fmla="*/ 0 60000 65536"/>
                <a:gd name="T7" fmla="*/ 0 60000 65536"/>
                <a:gd name="T8" fmla="*/ 0 60000 65536"/>
                <a:gd name="T9" fmla="*/ 0 w 21"/>
                <a:gd name="T10" fmla="*/ 0 h 382"/>
                <a:gd name="T11" fmla="*/ 21 w 21"/>
                <a:gd name="T12" fmla="*/ 382 h 382"/>
              </a:gdLst>
              <a:ahLst/>
              <a:cxnLst>
                <a:cxn ang="T6">
                  <a:pos x="T0" y="T1"/>
                </a:cxn>
                <a:cxn ang="T7">
                  <a:pos x="T2" y="T3"/>
                </a:cxn>
                <a:cxn ang="T8">
                  <a:pos x="T4" y="T5"/>
                </a:cxn>
              </a:cxnLst>
              <a:rect l="T9" t="T10" r="T11" b="T12"/>
              <a:pathLst>
                <a:path w="21" h="382">
                  <a:moveTo>
                    <a:pt x="21" y="382"/>
                  </a:moveTo>
                  <a:lnTo>
                    <a:pt x="9" y="234"/>
                  </a:lnTo>
                  <a:lnTo>
                    <a:pt x="0" y="0"/>
                  </a:lnTo>
                </a:path>
              </a:pathLst>
            </a:custGeom>
            <a:noFill/>
            <a:ln w="0">
              <a:solidFill>
                <a:srgbClr val="000000"/>
              </a:solidFill>
              <a:round/>
              <a:headEnd/>
              <a:tailEnd/>
            </a:ln>
          </p:spPr>
          <p:txBody>
            <a:bodyPr/>
            <a:lstStyle/>
            <a:p>
              <a:pPr eaLnBrk="0" hangingPunct="0"/>
              <a:endParaRPr lang="it-IT"/>
            </a:p>
          </p:txBody>
        </p:sp>
        <p:sp>
          <p:nvSpPr>
            <p:cNvPr id="83061" name="Freeform 717"/>
            <p:cNvSpPr>
              <a:spLocks/>
            </p:cNvSpPr>
            <p:nvPr/>
          </p:nvSpPr>
          <p:spPr bwMode="auto">
            <a:xfrm>
              <a:off x="5494" y="2381"/>
              <a:ext cx="123" cy="103"/>
            </a:xfrm>
            <a:custGeom>
              <a:avLst/>
              <a:gdLst>
                <a:gd name="T0" fmla="*/ 1 w 371"/>
                <a:gd name="T1" fmla="*/ 1 h 311"/>
                <a:gd name="T2" fmla="*/ 1 w 371"/>
                <a:gd name="T3" fmla="*/ 1 h 311"/>
                <a:gd name="T4" fmla="*/ 1 w 371"/>
                <a:gd name="T5" fmla="*/ 1 h 311"/>
                <a:gd name="T6" fmla="*/ 1 w 371"/>
                <a:gd name="T7" fmla="*/ 1 h 311"/>
                <a:gd name="T8" fmla="*/ 1 w 371"/>
                <a:gd name="T9" fmla="*/ 1 h 311"/>
                <a:gd name="T10" fmla="*/ 1 w 371"/>
                <a:gd name="T11" fmla="*/ 1 h 311"/>
                <a:gd name="T12" fmla="*/ 1 w 371"/>
                <a:gd name="T13" fmla="*/ 1 h 311"/>
                <a:gd name="T14" fmla="*/ 1 w 371"/>
                <a:gd name="T15" fmla="*/ 1 h 311"/>
                <a:gd name="T16" fmla="*/ 1 w 371"/>
                <a:gd name="T17" fmla="*/ 1 h 311"/>
                <a:gd name="T18" fmla="*/ 1 w 371"/>
                <a:gd name="T19" fmla="*/ 1 h 311"/>
                <a:gd name="T20" fmla="*/ 2 w 371"/>
                <a:gd name="T21" fmla="*/ 1 h 311"/>
                <a:gd name="T22" fmla="*/ 2 w 371"/>
                <a:gd name="T23" fmla="*/ 0 h 311"/>
                <a:gd name="T24" fmla="*/ 2 w 371"/>
                <a:gd name="T25" fmla="*/ 0 h 311"/>
                <a:gd name="T26" fmla="*/ 2 w 371"/>
                <a:gd name="T27" fmla="*/ 0 h 311"/>
                <a:gd name="T28" fmla="*/ 2 w 371"/>
                <a:gd name="T29" fmla="*/ 0 h 311"/>
                <a:gd name="T30" fmla="*/ 2 w 371"/>
                <a:gd name="T31" fmla="*/ 0 h 311"/>
                <a:gd name="T32" fmla="*/ 3 w 371"/>
                <a:gd name="T33" fmla="*/ 0 h 311"/>
                <a:gd name="T34" fmla="*/ 3 w 371"/>
                <a:gd name="T35" fmla="*/ 0 h 311"/>
                <a:gd name="T36" fmla="*/ 3 w 371"/>
                <a:gd name="T37" fmla="*/ 0 h 311"/>
                <a:gd name="T38" fmla="*/ 3 w 371"/>
                <a:gd name="T39" fmla="*/ 0 h 311"/>
                <a:gd name="T40" fmla="*/ 4 w 371"/>
                <a:gd name="T41" fmla="*/ 0 h 311"/>
                <a:gd name="T42" fmla="*/ 4 w 371"/>
                <a:gd name="T43" fmla="*/ 0 h 311"/>
                <a:gd name="T44" fmla="*/ 4 w 371"/>
                <a:gd name="T45" fmla="*/ 1 h 311"/>
                <a:gd name="T46" fmla="*/ 4 w 371"/>
                <a:gd name="T47" fmla="*/ 2 h 311"/>
                <a:gd name="T48" fmla="*/ 4 w 371"/>
                <a:gd name="T49" fmla="*/ 1 h 311"/>
                <a:gd name="T50" fmla="*/ 4 w 371"/>
                <a:gd name="T51" fmla="*/ 1 h 311"/>
                <a:gd name="T52" fmla="*/ 4 w 371"/>
                <a:gd name="T53" fmla="*/ 1 h 311"/>
                <a:gd name="T54" fmla="*/ 4 w 371"/>
                <a:gd name="T55" fmla="*/ 1 h 311"/>
                <a:gd name="T56" fmla="*/ 4 w 371"/>
                <a:gd name="T57" fmla="*/ 1 h 311"/>
                <a:gd name="T58" fmla="*/ 5 w 371"/>
                <a:gd name="T59" fmla="*/ 2 h 311"/>
                <a:gd name="T60" fmla="*/ 4 w 371"/>
                <a:gd name="T61" fmla="*/ 2 h 311"/>
                <a:gd name="T62" fmla="*/ 4 w 371"/>
                <a:gd name="T63" fmla="*/ 2 h 311"/>
                <a:gd name="T64" fmla="*/ 4 w 371"/>
                <a:gd name="T65" fmla="*/ 2 h 311"/>
                <a:gd name="T66" fmla="*/ 4 w 371"/>
                <a:gd name="T67" fmla="*/ 2 h 311"/>
                <a:gd name="T68" fmla="*/ 4 w 371"/>
                <a:gd name="T69" fmla="*/ 3 h 311"/>
                <a:gd name="T70" fmla="*/ 4 w 371"/>
                <a:gd name="T71" fmla="*/ 3 h 311"/>
                <a:gd name="T72" fmla="*/ 4 w 371"/>
                <a:gd name="T73" fmla="*/ 3 h 311"/>
                <a:gd name="T74" fmla="*/ 3 w 371"/>
                <a:gd name="T75" fmla="*/ 4 h 311"/>
                <a:gd name="T76" fmla="*/ 3 w 371"/>
                <a:gd name="T77" fmla="*/ 4 h 311"/>
                <a:gd name="T78" fmla="*/ 2 w 371"/>
                <a:gd name="T79" fmla="*/ 4 h 311"/>
                <a:gd name="T80" fmla="*/ 2 w 371"/>
                <a:gd name="T81" fmla="*/ 4 h 311"/>
                <a:gd name="T82" fmla="*/ 1 w 371"/>
                <a:gd name="T83" fmla="*/ 4 h 311"/>
                <a:gd name="T84" fmla="*/ 1 w 371"/>
                <a:gd name="T85" fmla="*/ 3 h 311"/>
                <a:gd name="T86" fmla="*/ 1 w 371"/>
                <a:gd name="T87" fmla="*/ 3 h 311"/>
                <a:gd name="T88" fmla="*/ 1 w 371"/>
                <a:gd name="T89" fmla="*/ 3 h 311"/>
                <a:gd name="T90" fmla="*/ 1 w 371"/>
                <a:gd name="T91" fmla="*/ 2 h 311"/>
                <a:gd name="T92" fmla="*/ 0 w 371"/>
                <a:gd name="T93" fmla="*/ 2 h 311"/>
                <a:gd name="T94" fmla="*/ 0 w 371"/>
                <a:gd name="T95" fmla="*/ 2 h 311"/>
                <a:gd name="T96" fmla="*/ 0 w 371"/>
                <a:gd name="T97" fmla="*/ 2 h 311"/>
                <a:gd name="T98" fmla="*/ 0 w 371"/>
                <a:gd name="T99" fmla="*/ 2 h 311"/>
                <a:gd name="T100" fmla="*/ 0 w 371"/>
                <a:gd name="T101" fmla="*/ 1 h 311"/>
                <a:gd name="T102" fmla="*/ 0 w 371"/>
                <a:gd name="T103" fmla="*/ 1 h 311"/>
                <a:gd name="T104" fmla="*/ 0 w 371"/>
                <a:gd name="T105" fmla="*/ 1 h 311"/>
                <a:gd name="T106" fmla="*/ 0 w 371"/>
                <a:gd name="T107" fmla="*/ 1 h 311"/>
                <a:gd name="T108" fmla="*/ 0 w 371"/>
                <a:gd name="T109" fmla="*/ 1 h 311"/>
                <a:gd name="T110" fmla="*/ 1 w 371"/>
                <a:gd name="T111" fmla="*/ 2 h 311"/>
                <a:gd name="T112" fmla="*/ 1 w 371"/>
                <a:gd name="T113" fmla="*/ 1 h 311"/>
                <a:gd name="T114" fmla="*/ 1 w 371"/>
                <a:gd name="T115" fmla="*/ 1 h 3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1"/>
                <a:gd name="T175" fmla="*/ 0 h 311"/>
                <a:gd name="T176" fmla="*/ 371 w 371"/>
                <a:gd name="T177" fmla="*/ 311 h 311"/>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1" h="311">
                  <a:moveTo>
                    <a:pt x="42" y="57"/>
                  </a:moveTo>
                  <a:lnTo>
                    <a:pt x="51" y="55"/>
                  </a:lnTo>
                  <a:lnTo>
                    <a:pt x="57" y="52"/>
                  </a:lnTo>
                  <a:lnTo>
                    <a:pt x="60" y="57"/>
                  </a:lnTo>
                  <a:lnTo>
                    <a:pt x="67" y="56"/>
                  </a:lnTo>
                  <a:lnTo>
                    <a:pt x="80" y="54"/>
                  </a:lnTo>
                  <a:lnTo>
                    <a:pt x="94" y="48"/>
                  </a:lnTo>
                  <a:lnTo>
                    <a:pt x="107" y="42"/>
                  </a:lnTo>
                  <a:lnTo>
                    <a:pt x="112" y="48"/>
                  </a:lnTo>
                  <a:lnTo>
                    <a:pt x="119" y="48"/>
                  </a:lnTo>
                  <a:lnTo>
                    <a:pt x="133" y="43"/>
                  </a:lnTo>
                  <a:lnTo>
                    <a:pt x="151" y="36"/>
                  </a:lnTo>
                  <a:lnTo>
                    <a:pt x="171" y="27"/>
                  </a:lnTo>
                  <a:lnTo>
                    <a:pt x="179" y="29"/>
                  </a:lnTo>
                  <a:lnTo>
                    <a:pt x="183" y="31"/>
                  </a:lnTo>
                  <a:lnTo>
                    <a:pt x="199" y="29"/>
                  </a:lnTo>
                  <a:lnTo>
                    <a:pt x="227" y="22"/>
                  </a:lnTo>
                  <a:lnTo>
                    <a:pt x="250" y="11"/>
                  </a:lnTo>
                  <a:lnTo>
                    <a:pt x="273" y="0"/>
                  </a:lnTo>
                  <a:lnTo>
                    <a:pt x="280" y="2"/>
                  </a:lnTo>
                  <a:lnTo>
                    <a:pt x="290" y="11"/>
                  </a:lnTo>
                  <a:lnTo>
                    <a:pt x="299" y="28"/>
                  </a:lnTo>
                  <a:lnTo>
                    <a:pt x="308" y="48"/>
                  </a:lnTo>
                  <a:lnTo>
                    <a:pt x="323" y="127"/>
                  </a:lnTo>
                  <a:lnTo>
                    <a:pt x="331" y="87"/>
                  </a:lnTo>
                  <a:lnTo>
                    <a:pt x="341" y="79"/>
                  </a:lnTo>
                  <a:lnTo>
                    <a:pt x="354" y="80"/>
                  </a:lnTo>
                  <a:lnTo>
                    <a:pt x="363" y="87"/>
                  </a:lnTo>
                  <a:lnTo>
                    <a:pt x="368" y="103"/>
                  </a:lnTo>
                  <a:lnTo>
                    <a:pt x="371" y="128"/>
                  </a:lnTo>
                  <a:lnTo>
                    <a:pt x="369" y="139"/>
                  </a:lnTo>
                  <a:lnTo>
                    <a:pt x="356" y="160"/>
                  </a:lnTo>
                  <a:lnTo>
                    <a:pt x="342" y="176"/>
                  </a:lnTo>
                  <a:lnTo>
                    <a:pt x="329" y="187"/>
                  </a:lnTo>
                  <a:lnTo>
                    <a:pt x="322" y="217"/>
                  </a:lnTo>
                  <a:lnTo>
                    <a:pt x="308" y="244"/>
                  </a:lnTo>
                  <a:lnTo>
                    <a:pt x="291" y="266"/>
                  </a:lnTo>
                  <a:lnTo>
                    <a:pt x="264" y="291"/>
                  </a:lnTo>
                  <a:lnTo>
                    <a:pt x="230" y="305"/>
                  </a:lnTo>
                  <a:lnTo>
                    <a:pt x="193" y="311"/>
                  </a:lnTo>
                  <a:lnTo>
                    <a:pt x="153" y="305"/>
                  </a:lnTo>
                  <a:lnTo>
                    <a:pt x="121" y="291"/>
                  </a:lnTo>
                  <a:lnTo>
                    <a:pt x="98" y="273"/>
                  </a:lnTo>
                  <a:lnTo>
                    <a:pt x="74" y="250"/>
                  </a:lnTo>
                  <a:lnTo>
                    <a:pt x="60" y="227"/>
                  </a:lnTo>
                  <a:lnTo>
                    <a:pt x="42" y="197"/>
                  </a:lnTo>
                  <a:lnTo>
                    <a:pt x="24" y="182"/>
                  </a:lnTo>
                  <a:lnTo>
                    <a:pt x="13" y="169"/>
                  </a:lnTo>
                  <a:lnTo>
                    <a:pt x="6" y="158"/>
                  </a:lnTo>
                  <a:lnTo>
                    <a:pt x="0" y="132"/>
                  </a:lnTo>
                  <a:lnTo>
                    <a:pt x="0" y="109"/>
                  </a:lnTo>
                  <a:lnTo>
                    <a:pt x="7" y="97"/>
                  </a:lnTo>
                  <a:lnTo>
                    <a:pt x="15" y="94"/>
                  </a:lnTo>
                  <a:lnTo>
                    <a:pt x="27" y="95"/>
                  </a:lnTo>
                  <a:lnTo>
                    <a:pt x="38" y="105"/>
                  </a:lnTo>
                  <a:lnTo>
                    <a:pt x="45" y="130"/>
                  </a:lnTo>
                  <a:lnTo>
                    <a:pt x="44" y="56"/>
                  </a:lnTo>
                  <a:lnTo>
                    <a:pt x="42" y="57"/>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62" name="Freeform 718"/>
            <p:cNvSpPr>
              <a:spLocks/>
            </p:cNvSpPr>
            <p:nvPr/>
          </p:nvSpPr>
          <p:spPr bwMode="auto">
            <a:xfrm>
              <a:off x="5498" y="2349"/>
              <a:ext cx="110" cy="79"/>
            </a:xfrm>
            <a:custGeom>
              <a:avLst/>
              <a:gdLst>
                <a:gd name="T0" fmla="*/ 0 w 329"/>
                <a:gd name="T1" fmla="*/ 2 h 239"/>
                <a:gd name="T2" fmla="*/ 0 w 329"/>
                <a:gd name="T3" fmla="*/ 3 h 239"/>
                <a:gd name="T4" fmla="*/ 0 w 329"/>
                <a:gd name="T5" fmla="*/ 3 h 239"/>
                <a:gd name="T6" fmla="*/ 0 w 329"/>
                <a:gd name="T7" fmla="*/ 3 h 239"/>
                <a:gd name="T8" fmla="*/ 0 w 329"/>
                <a:gd name="T9" fmla="*/ 2 h 239"/>
                <a:gd name="T10" fmla="*/ 0 w 329"/>
                <a:gd name="T11" fmla="*/ 2 h 239"/>
                <a:gd name="T12" fmla="*/ 0 w 329"/>
                <a:gd name="T13" fmla="*/ 2 h 239"/>
                <a:gd name="T14" fmla="*/ 0 w 329"/>
                <a:gd name="T15" fmla="*/ 2 h 239"/>
                <a:gd name="T16" fmla="*/ 0 w 329"/>
                <a:gd name="T17" fmla="*/ 1 h 239"/>
                <a:gd name="T18" fmla="*/ 0 w 329"/>
                <a:gd name="T19" fmla="*/ 1 h 239"/>
                <a:gd name="T20" fmla="*/ 0 w 329"/>
                <a:gd name="T21" fmla="*/ 1 h 239"/>
                <a:gd name="T22" fmla="*/ 0 w 329"/>
                <a:gd name="T23" fmla="*/ 1 h 239"/>
                <a:gd name="T24" fmla="*/ 1 w 329"/>
                <a:gd name="T25" fmla="*/ 0 h 239"/>
                <a:gd name="T26" fmla="*/ 1 w 329"/>
                <a:gd name="T27" fmla="*/ 0 h 239"/>
                <a:gd name="T28" fmla="*/ 1 w 329"/>
                <a:gd name="T29" fmla="*/ 0 h 239"/>
                <a:gd name="T30" fmla="*/ 2 w 329"/>
                <a:gd name="T31" fmla="*/ 0 h 239"/>
                <a:gd name="T32" fmla="*/ 2 w 329"/>
                <a:gd name="T33" fmla="*/ 0 h 239"/>
                <a:gd name="T34" fmla="*/ 3 w 329"/>
                <a:gd name="T35" fmla="*/ 0 h 239"/>
                <a:gd name="T36" fmla="*/ 3 w 329"/>
                <a:gd name="T37" fmla="*/ 0 h 239"/>
                <a:gd name="T38" fmla="*/ 3 w 329"/>
                <a:gd name="T39" fmla="*/ 0 h 239"/>
                <a:gd name="T40" fmla="*/ 3 w 329"/>
                <a:gd name="T41" fmla="*/ 1 h 239"/>
                <a:gd name="T42" fmla="*/ 4 w 329"/>
                <a:gd name="T43" fmla="*/ 1 h 239"/>
                <a:gd name="T44" fmla="*/ 4 w 329"/>
                <a:gd name="T45" fmla="*/ 1 h 239"/>
                <a:gd name="T46" fmla="*/ 4 w 329"/>
                <a:gd name="T47" fmla="*/ 1 h 239"/>
                <a:gd name="T48" fmla="*/ 4 w 329"/>
                <a:gd name="T49" fmla="*/ 2 h 239"/>
                <a:gd name="T50" fmla="*/ 4 w 329"/>
                <a:gd name="T51" fmla="*/ 2 h 239"/>
                <a:gd name="T52" fmla="*/ 4 w 329"/>
                <a:gd name="T53" fmla="*/ 2 h 239"/>
                <a:gd name="T54" fmla="*/ 4 w 329"/>
                <a:gd name="T55" fmla="*/ 3 h 239"/>
                <a:gd name="T56" fmla="*/ 4 w 329"/>
                <a:gd name="T57" fmla="*/ 2 h 239"/>
                <a:gd name="T58" fmla="*/ 4 w 329"/>
                <a:gd name="T59" fmla="*/ 2 h 239"/>
                <a:gd name="T60" fmla="*/ 3 w 329"/>
                <a:gd name="T61" fmla="*/ 1 h 239"/>
                <a:gd name="T62" fmla="*/ 3 w 329"/>
                <a:gd name="T63" fmla="*/ 1 h 239"/>
                <a:gd name="T64" fmla="*/ 3 w 329"/>
                <a:gd name="T65" fmla="*/ 2 h 239"/>
                <a:gd name="T66" fmla="*/ 3 w 329"/>
                <a:gd name="T67" fmla="*/ 2 h 239"/>
                <a:gd name="T68" fmla="*/ 2 w 329"/>
                <a:gd name="T69" fmla="*/ 2 h 239"/>
                <a:gd name="T70" fmla="*/ 2 w 329"/>
                <a:gd name="T71" fmla="*/ 2 h 239"/>
                <a:gd name="T72" fmla="*/ 2 w 329"/>
                <a:gd name="T73" fmla="*/ 2 h 239"/>
                <a:gd name="T74" fmla="*/ 2 w 329"/>
                <a:gd name="T75" fmla="*/ 2 h 239"/>
                <a:gd name="T76" fmla="*/ 2 w 329"/>
                <a:gd name="T77" fmla="*/ 2 h 239"/>
                <a:gd name="T78" fmla="*/ 1 w 329"/>
                <a:gd name="T79" fmla="*/ 2 h 239"/>
                <a:gd name="T80" fmla="*/ 1 w 329"/>
                <a:gd name="T81" fmla="*/ 2 h 239"/>
                <a:gd name="T82" fmla="*/ 1 w 329"/>
                <a:gd name="T83" fmla="*/ 2 h 239"/>
                <a:gd name="T84" fmla="*/ 1 w 329"/>
                <a:gd name="T85" fmla="*/ 2 h 239"/>
                <a:gd name="T86" fmla="*/ 1 w 329"/>
                <a:gd name="T87" fmla="*/ 2 h 239"/>
                <a:gd name="T88" fmla="*/ 1 w 329"/>
                <a:gd name="T89" fmla="*/ 2 h 239"/>
                <a:gd name="T90" fmla="*/ 1 w 329"/>
                <a:gd name="T91" fmla="*/ 2 h 239"/>
                <a:gd name="T92" fmla="*/ 1 w 329"/>
                <a:gd name="T93" fmla="*/ 2 h 239"/>
                <a:gd name="T94" fmla="*/ 1 w 329"/>
                <a:gd name="T95" fmla="*/ 2 h 239"/>
                <a:gd name="T96" fmla="*/ 0 w 329"/>
                <a:gd name="T97" fmla="*/ 2 h 239"/>
                <a:gd name="T98" fmla="*/ 0 w 329"/>
                <a:gd name="T99" fmla="*/ 2 h 23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329"/>
                <a:gd name="T151" fmla="*/ 0 h 239"/>
                <a:gd name="T152" fmla="*/ 329 w 329"/>
                <a:gd name="T153" fmla="*/ 239 h 239"/>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329" h="239">
                  <a:moveTo>
                    <a:pt x="33" y="163"/>
                  </a:moveTo>
                  <a:lnTo>
                    <a:pt x="36" y="239"/>
                  </a:lnTo>
                  <a:lnTo>
                    <a:pt x="32" y="228"/>
                  </a:lnTo>
                  <a:lnTo>
                    <a:pt x="26" y="208"/>
                  </a:lnTo>
                  <a:lnTo>
                    <a:pt x="15" y="202"/>
                  </a:lnTo>
                  <a:lnTo>
                    <a:pt x="7" y="185"/>
                  </a:lnTo>
                  <a:lnTo>
                    <a:pt x="2" y="158"/>
                  </a:lnTo>
                  <a:lnTo>
                    <a:pt x="0" y="130"/>
                  </a:lnTo>
                  <a:lnTo>
                    <a:pt x="3" y="100"/>
                  </a:lnTo>
                  <a:lnTo>
                    <a:pt x="11" y="77"/>
                  </a:lnTo>
                  <a:lnTo>
                    <a:pt x="21" y="64"/>
                  </a:lnTo>
                  <a:lnTo>
                    <a:pt x="36" y="45"/>
                  </a:lnTo>
                  <a:lnTo>
                    <a:pt x="59" y="30"/>
                  </a:lnTo>
                  <a:lnTo>
                    <a:pt x="92" y="15"/>
                  </a:lnTo>
                  <a:lnTo>
                    <a:pt x="117" y="8"/>
                  </a:lnTo>
                  <a:lnTo>
                    <a:pt x="164" y="0"/>
                  </a:lnTo>
                  <a:lnTo>
                    <a:pt x="197" y="3"/>
                  </a:lnTo>
                  <a:lnTo>
                    <a:pt x="227" y="7"/>
                  </a:lnTo>
                  <a:lnTo>
                    <a:pt x="258" y="20"/>
                  </a:lnTo>
                  <a:lnTo>
                    <a:pt x="269" y="31"/>
                  </a:lnTo>
                  <a:lnTo>
                    <a:pt x="282" y="46"/>
                  </a:lnTo>
                  <a:lnTo>
                    <a:pt x="292" y="54"/>
                  </a:lnTo>
                  <a:lnTo>
                    <a:pt x="309" y="77"/>
                  </a:lnTo>
                  <a:lnTo>
                    <a:pt x="319" y="102"/>
                  </a:lnTo>
                  <a:lnTo>
                    <a:pt x="326" y="132"/>
                  </a:lnTo>
                  <a:lnTo>
                    <a:pt x="329" y="162"/>
                  </a:lnTo>
                  <a:lnTo>
                    <a:pt x="325" y="189"/>
                  </a:lnTo>
                  <a:lnTo>
                    <a:pt x="311" y="232"/>
                  </a:lnTo>
                  <a:lnTo>
                    <a:pt x="297" y="153"/>
                  </a:lnTo>
                  <a:lnTo>
                    <a:pt x="286" y="127"/>
                  </a:lnTo>
                  <a:lnTo>
                    <a:pt x="277" y="113"/>
                  </a:lnTo>
                  <a:lnTo>
                    <a:pt x="267" y="105"/>
                  </a:lnTo>
                  <a:lnTo>
                    <a:pt x="229" y="124"/>
                  </a:lnTo>
                  <a:lnTo>
                    <a:pt x="212" y="132"/>
                  </a:lnTo>
                  <a:lnTo>
                    <a:pt x="192" y="136"/>
                  </a:lnTo>
                  <a:lnTo>
                    <a:pt x="176" y="138"/>
                  </a:lnTo>
                  <a:lnTo>
                    <a:pt x="166" y="136"/>
                  </a:lnTo>
                  <a:lnTo>
                    <a:pt x="166" y="131"/>
                  </a:lnTo>
                  <a:lnTo>
                    <a:pt x="130" y="149"/>
                  </a:lnTo>
                  <a:lnTo>
                    <a:pt x="114" y="153"/>
                  </a:lnTo>
                  <a:lnTo>
                    <a:pt x="102" y="153"/>
                  </a:lnTo>
                  <a:lnTo>
                    <a:pt x="101" y="149"/>
                  </a:lnTo>
                  <a:lnTo>
                    <a:pt x="99" y="148"/>
                  </a:lnTo>
                  <a:lnTo>
                    <a:pt x="73" y="160"/>
                  </a:lnTo>
                  <a:lnTo>
                    <a:pt x="59" y="164"/>
                  </a:lnTo>
                  <a:lnTo>
                    <a:pt x="52" y="164"/>
                  </a:lnTo>
                  <a:lnTo>
                    <a:pt x="47" y="157"/>
                  </a:lnTo>
                  <a:lnTo>
                    <a:pt x="41" y="162"/>
                  </a:lnTo>
                  <a:lnTo>
                    <a:pt x="35" y="162"/>
                  </a:lnTo>
                  <a:lnTo>
                    <a:pt x="33" y="163"/>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63" name="Freeform 719"/>
            <p:cNvSpPr>
              <a:spLocks/>
            </p:cNvSpPr>
            <p:nvPr/>
          </p:nvSpPr>
          <p:spPr bwMode="auto">
            <a:xfrm>
              <a:off x="5527" y="2472"/>
              <a:ext cx="54" cy="38"/>
            </a:xfrm>
            <a:custGeom>
              <a:avLst/>
              <a:gdLst>
                <a:gd name="T0" fmla="*/ 0 w 162"/>
                <a:gd name="T1" fmla="*/ 0 h 113"/>
                <a:gd name="T2" fmla="*/ 0 w 162"/>
                <a:gd name="T3" fmla="*/ 1 h 113"/>
                <a:gd name="T4" fmla="*/ 0 w 162"/>
                <a:gd name="T5" fmla="*/ 1 h 113"/>
                <a:gd name="T6" fmla="*/ 0 w 162"/>
                <a:gd name="T7" fmla="*/ 1 h 113"/>
                <a:gd name="T8" fmla="*/ 0 w 162"/>
                <a:gd name="T9" fmla="*/ 1 h 113"/>
                <a:gd name="T10" fmla="*/ 1 w 162"/>
                <a:gd name="T11" fmla="*/ 1 h 113"/>
                <a:gd name="T12" fmla="*/ 1 w 162"/>
                <a:gd name="T13" fmla="*/ 1 h 113"/>
                <a:gd name="T14" fmla="*/ 1 w 162"/>
                <a:gd name="T15" fmla="*/ 1 h 113"/>
                <a:gd name="T16" fmla="*/ 1 w 162"/>
                <a:gd name="T17" fmla="*/ 1 h 113"/>
                <a:gd name="T18" fmla="*/ 2 w 162"/>
                <a:gd name="T19" fmla="*/ 1 h 113"/>
                <a:gd name="T20" fmla="*/ 2 w 162"/>
                <a:gd name="T21" fmla="*/ 1 h 113"/>
                <a:gd name="T22" fmla="*/ 2 w 162"/>
                <a:gd name="T23" fmla="*/ 1 h 113"/>
                <a:gd name="T24" fmla="*/ 2 w 162"/>
                <a:gd name="T25" fmla="*/ 1 h 113"/>
                <a:gd name="T26" fmla="*/ 2 w 162"/>
                <a:gd name="T27" fmla="*/ 0 h 113"/>
                <a:gd name="T28" fmla="*/ 2 w 162"/>
                <a:gd name="T29" fmla="*/ 0 h 113"/>
                <a:gd name="T30" fmla="*/ 2 w 162"/>
                <a:gd name="T31" fmla="*/ 0 h 113"/>
                <a:gd name="T32" fmla="*/ 1 w 162"/>
                <a:gd name="T33" fmla="*/ 0 h 113"/>
                <a:gd name="T34" fmla="*/ 1 w 162"/>
                <a:gd name="T35" fmla="*/ 0 h 113"/>
                <a:gd name="T36" fmla="*/ 1 w 162"/>
                <a:gd name="T37" fmla="*/ 0 h 113"/>
                <a:gd name="T38" fmla="*/ 1 w 162"/>
                <a:gd name="T39" fmla="*/ 0 h 113"/>
                <a:gd name="T40" fmla="*/ 0 w 162"/>
                <a:gd name="T41" fmla="*/ 0 h 113"/>
                <a:gd name="T42" fmla="*/ 0 w 162"/>
                <a:gd name="T43" fmla="*/ 0 h 113"/>
                <a:gd name="T44" fmla="*/ 0 w 162"/>
                <a:gd name="T45" fmla="*/ 0 h 11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62"/>
                <a:gd name="T70" fmla="*/ 0 h 113"/>
                <a:gd name="T71" fmla="*/ 162 w 162"/>
                <a:gd name="T72" fmla="*/ 113 h 113"/>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62" h="113">
                  <a:moveTo>
                    <a:pt x="1" y="0"/>
                  </a:moveTo>
                  <a:lnTo>
                    <a:pt x="0" y="69"/>
                  </a:lnTo>
                  <a:lnTo>
                    <a:pt x="6" y="78"/>
                  </a:lnTo>
                  <a:lnTo>
                    <a:pt x="14" y="88"/>
                  </a:lnTo>
                  <a:lnTo>
                    <a:pt x="28" y="97"/>
                  </a:lnTo>
                  <a:lnTo>
                    <a:pt x="50" y="105"/>
                  </a:lnTo>
                  <a:lnTo>
                    <a:pt x="68" y="110"/>
                  </a:lnTo>
                  <a:lnTo>
                    <a:pt x="94" y="113"/>
                  </a:lnTo>
                  <a:lnTo>
                    <a:pt x="111" y="112"/>
                  </a:lnTo>
                  <a:lnTo>
                    <a:pt x="129" y="104"/>
                  </a:lnTo>
                  <a:lnTo>
                    <a:pt x="146" y="93"/>
                  </a:lnTo>
                  <a:lnTo>
                    <a:pt x="157" y="82"/>
                  </a:lnTo>
                  <a:lnTo>
                    <a:pt x="159" y="76"/>
                  </a:lnTo>
                  <a:lnTo>
                    <a:pt x="162" y="14"/>
                  </a:lnTo>
                  <a:lnTo>
                    <a:pt x="146" y="23"/>
                  </a:lnTo>
                  <a:lnTo>
                    <a:pt x="131" y="27"/>
                  </a:lnTo>
                  <a:lnTo>
                    <a:pt x="116" y="31"/>
                  </a:lnTo>
                  <a:lnTo>
                    <a:pt x="99" y="36"/>
                  </a:lnTo>
                  <a:lnTo>
                    <a:pt x="71" y="33"/>
                  </a:lnTo>
                  <a:lnTo>
                    <a:pt x="52" y="29"/>
                  </a:lnTo>
                  <a:lnTo>
                    <a:pt x="34" y="23"/>
                  </a:lnTo>
                  <a:lnTo>
                    <a:pt x="13" y="7"/>
                  </a:lnTo>
                  <a:lnTo>
                    <a:pt x="1" y="0"/>
                  </a:lnTo>
                  <a:close/>
                </a:path>
              </a:pathLst>
            </a:custGeom>
            <a:solidFill>
              <a:srgbClr val="FF8080"/>
            </a:solidFill>
            <a:ln w="0">
              <a:solidFill>
                <a:srgbClr val="000000"/>
              </a:solidFill>
              <a:round/>
              <a:headEnd/>
              <a:tailEnd/>
            </a:ln>
          </p:spPr>
          <p:txBody>
            <a:bodyPr/>
            <a:lstStyle/>
            <a:p>
              <a:pPr eaLnBrk="0" hangingPunct="0"/>
              <a:endParaRPr lang="it-IT"/>
            </a:p>
          </p:txBody>
        </p:sp>
        <p:sp>
          <p:nvSpPr>
            <p:cNvPr id="83064" name="Freeform 720"/>
            <p:cNvSpPr>
              <a:spLocks/>
            </p:cNvSpPr>
            <p:nvPr/>
          </p:nvSpPr>
          <p:spPr bwMode="auto">
            <a:xfrm>
              <a:off x="5473" y="2742"/>
              <a:ext cx="173" cy="335"/>
            </a:xfrm>
            <a:custGeom>
              <a:avLst/>
              <a:gdLst>
                <a:gd name="T0" fmla="*/ 0 w 521"/>
                <a:gd name="T1" fmla="*/ 0 h 1005"/>
                <a:gd name="T2" fmla="*/ 0 w 521"/>
                <a:gd name="T3" fmla="*/ 0 h 1005"/>
                <a:gd name="T4" fmla="*/ 0 w 521"/>
                <a:gd name="T5" fmla="*/ 0 h 1005"/>
                <a:gd name="T6" fmla="*/ 0 w 521"/>
                <a:gd name="T7" fmla="*/ 0 h 1005"/>
                <a:gd name="T8" fmla="*/ 1 w 521"/>
                <a:gd name="T9" fmla="*/ 1 h 1005"/>
                <a:gd name="T10" fmla="*/ 1 w 521"/>
                <a:gd name="T11" fmla="*/ 2 h 1005"/>
                <a:gd name="T12" fmla="*/ 1 w 521"/>
                <a:gd name="T13" fmla="*/ 2 h 1005"/>
                <a:gd name="T14" fmla="*/ 1 w 521"/>
                <a:gd name="T15" fmla="*/ 2 h 1005"/>
                <a:gd name="T16" fmla="*/ 2 w 521"/>
                <a:gd name="T17" fmla="*/ 2 h 1005"/>
                <a:gd name="T18" fmla="*/ 2 w 521"/>
                <a:gd name="T19" fmla="*/ 2 h 1005"/>
                <a:gd name="T20" fmla="*/ 2 w 521"/>
                <a:gd name="T21" fmla="*/ 2 h 1005"/>
                <a:gd name="T22" fmla="*/ 2 w 521"/>
                <a:gd name="T23" fmla="*/ 2 h 1005"/>
                <a:gd name="T24" fmla="*/ 2 w 521"/>
                <a:gd name="T25" fmla="*/ 1 h 1005"/>
                <a:gd name="T26" fmla="*/ 2 w 521"/>
                <a:gd name="T27" fmla="*/ 1 h 1005"/>
                <a:gd name="T28" fmla="*/ 2 w 521"/>
                <a:gd name="T29" fmla="*/ 1 h 1005"/>
                <a:gd name="T30" fmla="*/ 2 w 521"/>
                <a:gd name="T31" fmla="*/ 1 h 1005"/>
                <a:gd name="T32" fmla="*/ 2 w 521"/>
                <a:gd name="T33" fmla="*/ 1 h 1005"/>
                <a:gd name="T34" fmla="*/ 2 w 521"/>
                <a:gd name="T35" fmla="*/ 1 h 1005"/>
                <a:gd name="T36" fmla="*/ 2 w 521"/>
                <a:gd name="T37" fmla="*/ 0 h 1005"/>
                <a:gd name="T38" fmla="*/ 2 w 521"/>
                <a:gd name="T39" fmla="*/ 0 h 1005"/>
                <a:gd name="T40" fmla="*/ 3 w 521"/>
                <a:gd name="T41" fmla="*/ 0 h 1005"/>
                <a:gd name="T42" fmla="*/ 3 w 521"/>
                <a:gd name="T43" fmla="*/ 1 h 1005"/>
                <a:gd name="T44" fmla="*/ 4 w 521"/>
                <a:gd name="T45" fmla="*/ 1 h 1005"/>
                <a:gd name="T46" fmla="*/ 5 w 521"/>
                <a:gd name="T47" fmla="*/ 0 h 1005"/>
                <a:gd name="T48" fmla="*/ 5 w 521"/>
                <a:gd name="T49" fmla="*/ 0 h 1005"/>
                <a:gd name="T50" fmla="*/ 5 w 521"/>
                <a:gd name="T51" fmla="*/ 0 h 1005"/>
                <a:gd name="T52" fmla="*/ 5 w 521"/>
                <a:gd name="T53" fmla="*/ 1 h 1005"/>
                <a:gd name="T54" fmla="*/ 6 w 521"/>
                <a:gd name="T55" fmla="*/ 5 h 1005"/>
                <a:gd name="T56" fmla="*/ 6 w 521"/>
                <a:gd name="T57" fmla="*/ 6 h 1005"/>
                <a:gd name="T58" fmla="*/ 6 w 521"/>
                <a:gd name="T59" fmla="*/ 6 h 1005"/>
                <a:gd name="T60" fmla="*/ 6 w 521"/>
                <a:gd name="T61" fmla="*/ 7 h 1005"/>
                <a:gd name="T62" fmla="*/ 6 w 521"/>
                <a:gd name="T63" fmla="*/ 7 h 1005"/>
                <a:gd name="T64" fmla="*/ 6 w 521"/>
                <a:gd name="T65" fmla="*/ 8 h 1005"/>
                <a:gd name="T66" fmla="*/ 6 w 521"/>
                <a:gd name="T67" fmla="*/ 9 h 1005"/>
                <a:gd name="T68" fmla="*/ 6 w 521"/>
                <a:gd name="T69" fmla="*/ 12 h 1005"/>
                <a:gd name="T70" fmla="*/ 4 w 521"/>
                <a:gd name="T71" fmla="*/ 12 h 1005"/>
                <a:gd name="T72" fmla="*/ 4 w 521"/>
                <a:gd name="T73" fmla="*/ 9 h 1005"/>
                <a:gd name="T74" fmla="*/ 4 w 521"/>
                <a:gd name="T75" fmla="*/ 8 h 1005"/>
                <a:gd name="T76" fmla="*/ 4 w 521"/>
                <a:gd name="T77" fmla="*/ 8 h 1005"/>
                <a:gd name="T78" fmla="*/ 4 w 521"/>
                <a:gd name="T79" fmla="*/ 7 h 1005"/>
                <a:gd name="T80" fmla="*/ 4 w 521"/>
                <a:gd name="T81" fmla="*/ 7 h 1005"/>
                <a:gd name="T82" fmla="*/ 3 w 521"/>
                <a:gd name="T83" fmla="*/ 6 h 1005"/>
                <a:gd name="T84" fmla="*/ 3 w 521"/>
                <a:gd name="T85" fmla="*/ 3 h 1005"/>
                <a:gd name="T86" fmla="*/ 3 w 521"/>
                <a:gd name="T87" fmla="*/ 5 h 1005"/>
                <a:gd name="T88" fmla="*/ 3 w 521"/>
                <a:gd name="T89" fmla="*/ 7 h 1005"/>
                <a:gd name="T90" fmla="*/ 3 w 521"/>
                <a:gd name="T91" fmla="*/ 7 h 1005"/>
                <a:gd name="T92" fmla="*/ 3 w 521"/>
                <a:gd name="T93" fmla="*/ 8 h 1005"/>
                <a:gd name="T94" fmla="*/ 2 w 521"/>
                <a:gd name="T95" fmla="*/ 8 h 1005"/>
                <a:gd name="T96" fmla="*/ 2 w 521"/>
                <a:gd name="T97" fmla="*/ 9 h 1005"/>
                <a:gd name="T98" fmla="*/ 2 w 521"/>
                <a:gd name="T99" fmla="*/ 12 h 1005"/>
                <a:gd name="T100" fmla="*/ 0 w 521"/>
                <a:gd name="T101" fmla="*/ 12 h 1005"/>
                <a:gd name="T102" fmla="*/ 0 w 521"/>
                <a:gd name="T103" fmla="*/ 7 h 1005"/>
                <a:gd name="T104" fmla="*/ 0 w 521"/>
                <a:gd name="T105" fmla="*/ 6 h 1005"/>
                <a:gd name="T106" fmla="*/ 0 w 521"/>
                <a:gd name="T107" fmla="*/ 0 h 1005"/>
                <a:gd name="T108" fmla="*/ 0 w 521"/>
                <a:gd name="T109" fmla="*/ 0 h 1005"/>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21"/>
                <a:gd name="T166" fmla="*/ 0 h 1005"/>
                <a:gd name="T167" fmla="*/ 521 w 521"/>
                <a:gd name="T168" fmla="*/ 1005 h 1005"/>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21" h="1005">
                  <a:moveTo>
                    <a:pt x="5" y="5"/>
                  </a:moveTo>
                  <a:lnTo>
                    <a:pt x="10" y="10"/>
                  </a:lnTo>
                  <a:lnTo>
                    <a:pt x="26" y="0"/>
                  </a:lnTo>
                  <a:lnTo>
                    <a:pt x="37" y="36"/>
                  </a:lnTo>
                  <a:lnTo>
                    <a:pt x="44" y="89"/>
                  </a:lnTo>
                  <a:lnTo>
                    <a:pt x="59" y="128"/>
                  </a:lnTo>
                  <a:lnTo>
                    <a:pt x="85" y="164"/>
                  </a:lnTo>
                  <a:lnTo>
                    <a:pt x="105" y="177"/>
                  </a:lnTo>
                  <a:lnTo>
                    <a:pt x="134" y="184"/>
                  </a:lnTo>
                  <a:lnTo>
                    <a:pt x="163" y="180"/>
                  </a:lnTo>
                  <a:lnTo>
                    <a:pt x="178" y="163"/>
                  </a:lnTo>
                  <a:lnTo>
                    <a:pt x="182" y="125"/>
                  </a:lnTo>
                  <a:lnTo>
                    <a:pt x="180" y="112"/>
                  </a:lnTo>
                  <a:lnTo>
                    <a:pt x="176" y="99"/>
                  </a:lnTo>
                  <a:lnTo>
                    <a:pt x="178" y="88"/>
                  </a:lnTo>
                  <a:lnTo>
                    <a:pt x="174" y="71"/>
                  </a:lnTo>
                  <a:lnTo>
                    <a:pt x="162" y="59"/>
                  </a:lnTo>
                  <a:lnTo>
                    <a:pt x="148" y="45"/>
                  </a:lnTo>
                  <a:lnTo>
                    <a:pt x="137" y="27"/>
                  </a:lnTo>
                  <a:lnTo>
                    <a:pt x="168" y="33"/>
                  </a:lnTo>
                  <a:lnTo>
                    <a:pt x="226" y="40"/>
                  </a:lnTo>
                  <a:lnTo>
                    <a:pt x="279" y="45"/>
                  </a:lnTo>
                  <a:lnTo>
                    <a:pt x="320" y="44"/>
                  </a:lnTo>
                  <a:lnTo>
                    <a:pt x="381" y="36"/>
                  </a:lnTo>
                  <a:lnTo>
                    <a:pt x="422" y="25"/>
                  </a:lnTo>
                  <a:lnTo>
                    <a:pt x="434" y="22"/>
                  </a:lnTo>
                  <a:lnTo>
                    <a:pt x="438" y="65"/>
                  </a:lnTo>
                  <a:lnTo>
                    <a:pt x="481" y="405"/>
                  </a:lnTo>
                  <a:lnTo>
                    <a:pt x="493" y="470"/>
                  </a:lnTo>
                  <a:lnTo>
                    <a:pt x="501" y="507"/>
                  </a:lnTo>
                  <a:lnTo>
                    <a:pt x="503" y="546"/>
                  </a:lnTo>
                  <a:lnTo>
                    <a:pt x="493" y="583"/>
                  </a:lnTo>
                  <a:lnTo>
                    <a:pt x="487" y="636"/>
                  </a:lnTo>
                  <a:lnTo>
                    <a:pt x="488" y="709"/>
                  </a:lnTo>
                  <a:lnTo>
                    <a:pt x="521" y="963"/>
                  </a:lnTo>
                  <a:lnTo>
                    <a:pt x="326" y="1005"/>
                  </a:lnTo>
                  <a:lnTo>
                    <a:pt x="293" y="743"/>
                  </a:lnTo>
                  <a:lnTo>
                    <a:pt x="287" y="671"/>
                  </a:lnTo>
                  <a:lnTo>
                    <a:pt x="292" y="622"/>
                  </a:lnTo>
                  <a:lnTo>
                    <a:pt x="295" y="578"/>
                  </a:lnTo>
                  <a:lnTo>
                    <a:pt x="293" y="534"/>
                  </a:lnTo>
                  <a:lnTo>
                    <a:pt x="273" y="464"/>
                  </a:lnTo>
                  <a:lnTo>
                    <a:pt x="229" y="263"/>
                  </a:lnTo>
                  <a:lnTo>
                    <a:pt x="213" y="412"/>
                  </a:lnTo>
                  <a:lnTo>
                    <a:pt x="216" y="546"/>
                  </a:lnTo>
                  <a:lnTo>
                    <a:pt x="214" y="589"/>
                  </a:lnTo>
                  <a:lnTo>
                    <a:pt x="206" y="629"/>
                  </a:lnTo>
                  <a:lnTo>
                    <a:pt x="191" y="678"/>
                  </a:lnTo>
                  <a:lnTo>
                    <a:pt x="190" y="756"/>
                  </a:lnTo>
                  <a:lnTo>
                    <a:pt x="191" y="987"/>
                  </a:lnTo>
                  <a:lnTo>
                    <a:pt x="9" y="987"/>
                  </a:lnTo>
                  <a:lnTo>
                    <a:pt x="10" y="604"/>
                  </a:lnTo>
                  <a:lnTo>
                    <a:pt x="0" y="466"/>
                  </a:lnTo>
                  <a:lnTo>
                    <a:pt x="3" y="5"/>
                  </a:lnTo>
                  <a:lnTo>
                    <a:pt x="5" y="5"/>
                  </a:lnTo>
                  <a:close/>
                </a:path>
              </a:pathLst>
            </a:custGeom>
            <a:solidFill>
              <a:srgbClr val="FF8080"/>
            </a:solidFill>
            <a:ln w="0">
              <a:solidFill>
                <a:srgbClr val="000000"/>
              </a:solidFill>
              <a:round/>
              <a:headEnd/>
              <a:tailEnd/>
            </a:ln>
          </p:spPr>
          <p:txBody>
            <a:bodyPr/>
            <a:lstStyle/>
            <a:p>
              <a:pPr eaLnBrk="0" hangingPunct="0"/>
              <a:endParaRPr lang="it-IT"/>
            </a:p>
          </p:txBody>
        </p:sp>
      </p:gr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WordArt 2"/>
          <p:cNvSpPr>
            <a:spLocks noChangeArrowheads="1" noChangeShapeType="1" noTextEdit="1"/>
          </p:cNvSpPr>
          <p:nvPr/>
        </p:nvSpPr>
        <p:spPr bwMode="auto">
          <a:xfrm rot="-211601">
            <a:off x="1170256" y="333375"/>
            <a:ext cx="6980238" cy="927100"/>
          </a:xfrm>
          <a:prstGeom prst="rect">
            <a:avLst/>
          </a:prstGeom>
        </p:spPr>
        <p:txBody>
          <a:bodyPr wrap="none" fromWordArt="1">
            <a:prstTxWarp prst="textPlain">
              <a:avLst>
                <a:gd name="adj" fmla="val 50000"/>
              </a:avLst>
            </a:prstTxWarp>
          </a:bodyPr>
          <a:lstStyle/>
          <a:p>
            <a:r>
              <a:rPr lang="it-IT" kern="10" dirty="0" smtClean="0">
                <a:ln w="9525">
                  <a:solidFill>
                    <a:srgbClr val="000000"/>
                  </a:solidFill>
                  <a:round/>
                  <a:headEnd/>
                  <a:tailEnd/>
                </a:ln>
                <a:solidFill>
                  <a:srgbClr val="FF0000"/>
                </a:solidFill>
                <a:latin typeface="Comic Sans MS"/>
              </a:rPr>
              <a:t>WHAT IS CELIAC DISEASE?</a:t>
            </a:r>
            <a:endParaRPr lang="it-IT" kern="10" dirty="0">
              <a:ln w="9525">
                <a:solidFill>
                  <a:srgbClr val="000000"/>
                </a:solidFill>
                <a:round/>
                <a:headEnd/>
                <a:tailEnd/>
              </a:ln>
              <a:solidFill>
                <a:srgbClr val="FF0000"/>
              </a:solidFill>
              <a:latin typeface="Comic Sans MS"/>
            </a:endParaRPr>
          </a:p>
        </p:txBody>
      </p:sp>
      <p:sp>
        <p:nvSpPr>
          <p:cNvPr id="2223109" name="Text Box 5"/>
          <p:cNvSpPr txBox="1">
            <a:spLocks noChangeArrowheads="1"/>
          </p:cNvSpPr>
          <p:nvPr/>
        </p:nvSpPr>
        <p:spPr bwMode="auto">
          <a:xfrm>
            <a:off x="1258888" y="1916113"/>
            <a:ext cx="6697662" cy="1077218"/>
          </a:xfrm>
          <a:prstGeom prst="rect">
            <a:avLst/>
          </a:prstGeom>
          <a:noFill/>
          <a:ln w="9525">
            <a:noFill/>
            <a:miter lim="800000"/>
            <a:headEnd/>
            <a:tailEnd/>
          </a:ln>
        </p:spPr>
        <p:txBody>
          <a:bodyPr>
            <a:spAutoFit/>
          </a:bodyPr>
          <a:lstStyle/>
          <a:p>
            <a:pPr algn="ctr" eaLnBrk="0" hangingPunct="0"/>
            <a:r>
              <a:rPr lang="it-IT" sz="3200" dirty="0" err="1" smtClean="0">
                <a:solidFill>
                  <a:srgbClr val="000000"/>
                </a:solidFill>
              </a:rPr>
              <a:t>Celiac</a:t>
            </a:r>
            <a:r>
              <a:rPr lang="it-IT" sz="3200" dirty="0" smtClean="0">
                <a:solidFill>
                  <a:srgbClr val="000000"/>
                </a:solidFill>
              </a:rPr>
              <a:t> </a:t>
            </a:r>
            <a:r>
              <a:rPr lang="it-IT" sz="3200" dirty="0" err="1" smtClean="0">
                <a:solidFill>
                  <a:srgbClr val="000000"/>
                </a:solidFill>
              </a:rPr>
              <a:t>disease</a:t>
            </a:r>
            <a:r>
              <a:rPr lang="it-IT" sz="3200" dirty="0" smtClean="0">
                <a:solidFill>
                  <a:srgbClr val="000000"/>
                </a:solidFill>
              </a:rPr>
              <a:t> </a:t>
            </a:r>
            <a:r>
              <a:rPr lang="it-IT" sz="3200" dirty="0" err="1" smtClean="0">
                <a:solidFill>
                  <a:srgbClr val="000000"/>
                </a:solidFill>
              </a:rPr>
              <a:t>is</a:t>
            </a:r>
            <a:r>
              <a:rPr lang="it-IT" sz="3200" dirty="0" smtClean="0">
                <a:solidFill>
                  <a:srgbClr val="000000"/>
                </a:solidFill>
              </a:rPr>
              <a:t> an </a:t>
            </a:r>
            <a:r>
              <a:rPr lang="it-IT" sz="3200" dirty="0" err="1" smtClean="0">
                <a:solidFill>
                  <a:srgbClr val="000000"/>
                </a:solidFill>
              </a:rPr>
              <a:t>enteropathy</a:t>
            </a:r>
            <a:r>
              <a:rPr lang="it-IT" sz="3200" dirty="0" smtClean="0">
                <a:solidFill>
                  <a:srgbClr val="000000"/>
                </a:solidFill>
              </a:rPr>
              <a:t> </a:t>
            </a:r>
            <a:r>
              <a:rPr lang="it-IT" sz="3200" dirty="0" err="1" smtClean="0">
                <a:solidFill>
                  <a:srgbClr val="000000"/>
                </a:solidFill>
              </a:rPr>
              <a:t>dependent</a:t>
            </a:r>
            <a:r>
              <a:rPr lang="it-IT" sz="3200" dirty="0" smtClean="0">
                <a:solidFill>
                  <a:srgbClr val="000000"/>
                </a:solidFill>
              </a:rPr>
              <a:t> on </a:t>
            </a:r>
            <a:r>
              <a:rPr lang="it-IT" sz="3200" dirty="0" err="1" smtClean="0">
                <a:solidFill>
                  <a:srgbClr val="000000"/>
                </a:solidFill>
              </a:rPr>
              <a:t>gluten</a:t>
            </a:r>
            <a:r>
              <a:rPr lang="it-IT" sz="3200" dirty="0" smtClean="0">
                <a:solidFill>
                  <a:srgbClr val="000000"/>
                </a:solidFill>
              </a:rPr>
              <a:t> </a:t>
            </a:r>
            <a:r>
              <a:rPr lang="it-IT" sz="3200" dirty="0" err="1" smtClean="0">
                <a:solidFill>
                  <a:srgbClr val="000000"/>
                </a:solidFill>
              </a:rPr>
              <a:t>ingestion</a:t>
            </a:r>
            <a:endParaRPr lang="it-IT" sz="3200" dirty="0">
              <a:solidFill>
                <a:srgbClr val="000000"/>
              </a:solidFill>
            </a:endParaRPr>
          </a:p>
        </p:txBody>
      </p:sp>
      <p:grpSp>
        <p:nvGrpSpPr>
          <p:cNvPr id="2" name="Group 28"/>
          <p:cNvGrpSpPr>
            <a:grpSpLocks/>
          </p:cNvGrpSpPr>
          <p:nvPr/>
        </p:nvGrpSpPr>
        <p:grpSpPr bwMode="auto">
          <a:xfrm>
            <a:off x="1116013" y="4456115"/>
            <a:ext cx="7131050" cy="2009776"/>
            <a:chOff x="703" y="2807"/>
            <a:chExt cx="4492" cy="1266"/>
          </a:xfrm>
        </p:grpSpPr>
        <p:sp>
          <p:nvSpPr>
            <p:cNvPr id="83983" name="Rectangle 7"/>
            <p:cNvSpPr>
              <a:spLocks noChangeArrowheads="1"/>
            </p:cNvSpPr>
            <p:nvPr/>
          </p:nvSpPr>
          <p:spPr bwMode="auto">
            <a:xfrm>
              <a:off x="703" y="3301"/>
              <a:ext cx="4492" cy="772"/>
            </a:xfrm>
            <a:prstGeom prst="rect">
              <a:avLst/>
            </a:prstGeom>
            <a:noFill/>
            <a:ln w="9525">
              <a:noFill/>
              <a:miter lim="800000"/>
              <a:headEnd/>
              <a:tailEnd/>
            </a:ln>
          </p:spPr>
          <p:txBody>
            <a:bodyPr tIns="118800" bIns="118800">
              <a:spAutoFit/>
            </a:bodyPr>
            <a:lstStyle/>
            <a:p>
              <a:pPr algn="ctr" eaLnBrk="0" hangingPunct="0"/>
              <a:r>
                <a:rPr lang="it-IT" sz="3200" dirty="0" err="1" smtClean="0">
                  <a:solidFill>
                    <a:srgbClr val="000000"/>
                  </a:solidFill>
                </a:rPr>
                <a:t>Intestinal</a:t>
              </a:r>
              <a:r>
                <a:rPr lang="it-IT" sz="3200" dirty="0" smtClean="0">
                  <a:solidFill>
                    <a:srgbClr val="000000"/>
                  </a:solidFill>
                </a:rPr>
                <a:t> </a:t>
              </a:r>
              <a:r>
                <a:rPr lang="it-IT" sz="3200" dirty="0" err="1" smtClean="0">
                  <a:solidFill>
                    <a:srgbClr val="000000"/>
                  </a:solidFill>
                </a:rPr>
                <a:t>villous</a:t>
              </a:r>
              <a:r>
                <a:rPr lang="it-IT" sz="3200" dirty="0" smtClean="0">
                  <a:solidFill>
                    <a:srgbClr val="000000"/>
                  </a:solidFill>
                </a:rPr>
                <a:t> </a:t>
              </a:r>
              <a:r>
                <a:rPr lang="it-IT" sz="3200" dirty="0" err="1" smtClean="0">
                  <a:solidFill>
                    <a:srgbClr val="000000"/>
                  </a:solidFill>
                </a:rPr>
                <a:t>atrophy</a:t>
              </a:r>
              <a:r>
                <a:rPr lang="it-IT" sz="3200" dirty="0" smtClean="0">
                  <a:solidFill>
                    <a:srgbClr val="000000"/>
                  </a:solidFill>
                </a:rPr>
                <a:t> </a:t>
              </a:r>
              <a:r>
                <a:rPr lang="it-IT" sz="3200" dirty="0" err="1" smtClean="0">
                  <a:solidFill>
                    <a:srgbClr val="000000"/>
                  </a:solidFill>
                </a:rPr>
                <a:t>resulting</a:t>
              </a:r>
              <a:r>
                <a:rPr lang="it-IT" sz="3200" dirty="0" smtClean="0">
                  <a:solidFill>
                    <a:srgbClr val="000000"/>
                  </a:solidFill>
                </a:rPr>
                <a:t> in </a:t>
              </a:r>
              <a:r>
                <a:rPr lang="it-IT" sz="3200" dirty="0" err="1" smtClean="0">
                  <a:solidFill>
                    <a:srgbClr val="000000"/>
                  </a:solidFill>
                </a:rPr>
                <a:t>malabsorption</a:t>
              </a:r>
              <a:endParaRPr lang="it-IT" sz="3200" dirty="0">
                <a:solidFill>
                  <a:srgbClr val="000000"/>
                </a:solidFill>
              </a:endParaRPr>
            </a:p>
          </p:txBody>
        </p:sp>
        <p:sp>
          <p:nvSpPr>
            <p:cNvPr id="83984" name="AutoShape 8"/>
            <p:cNvSpPr>
              <a:spLocks noChangeArrowheads="1"/>
            </p:cNvSpPr>
            <p:nvPr/>
          </p:nvSpPr>
          <p:spPr bwMode="auto">
            <a:xfrm>
              <a:off x="2699" y="2807"/>
              <a:ext cx="544" cy="442"/>
            </a:xfrm>
            <a:prstGeom prst="downArrow">
              <a:avLst>
                <a:gd name="adj1" fmla="val 50000"/>
                <a:gd name="adj2" fmla="val 25000"/>
              </a:avLst>
            </a:prstGeom>
            <a:solidFill>
              <a:srgbClr val="FF0000"/>
            </a:solidFill>
            <a:ln w="9525">
              <a:solidFill>
                <a:schemeClr val="tx1"/>
              </a:solidFill>
              <a:miter lim="800000"/>
              <a:headEnd/>
              <a:tailEnd/>
            </a:ln>
          </p:spPr>
          <p:txBody>
            <a:bodyPr wrap="none" anchor="ctr"/>
            <a:lstStyle/>
            <a:p>
              <a:pPr eaLnBrk="0" hangingPunct="0"/>
              <a:endParaRPr lang="it-IT" sz="3200">
                <a:solidFill>
                  <a:srgbClr val="000000"/>
                </a:solidFill>
              </a:endParaRPr>
            </a:p>
          </p:txBody>
        </p:sp>
      </p:grpSp>
      <p:grpSp>
        <p:nvGrpSpPr>
          <p:cNvPr id="3" name="Group 27"/>
          <p:cNvGrpSpPr>
            <a:grpSpLocks noChangeAspect="1"/>
          </p:cNvGrpSpPr>
          <p:nvPr/>
        </p:nvGrpSpPr>
        <p:grpSpPr bwMode="auto">
          <a:xfrm>
            <a:off x="1619250" y="3824288"/>
            <a:ext cx="6194425" cy="1155700"/>
            <a:chOff x="1131" y="2454"/>
            <a:chExt cx="3677" cy="686"/>
          </a:xfrm>
        </p:grpSpPr>
        <p:pic>
          <p:nvPicPr>
            <p:cNvPr id="83975" name="Picture 12" descr="frumento"/>
            <p:cNvPicPr>
              <a:picLocks noChangeAspect="1" noChangeArrowheads="1"/>
            </p:cNvPicPr>
            <p:nvPr/>
          </p:nvPicPr>
          <p:blipFill>
            <a:blip r:embed="rId2"/>
            <a:srcRect t="5605" r="6561" b="6807"/>
            <a:stretch>
              <a:fillRect/>
            </a:stretch>
          </p:blipFill>
          <p:spPr bwMode="auto">
            <a:xfrm>
              <a:off x="1131" y="2460"/>
              <a:ext cx="500" cy="497"/>
            </a:xfrm>
            <a:prstGeom prst="rect">
              <a:avLst/>
            </a:prstGeom>
            <a:noFill/>
            <a:ln w="28575">
              <a:solidFill>
                <a:srgbClr val="B2B2B2"/>
              </a:solidFill>
              <a:miter lim="800000"/>
              <a:headEnd/>
              <a:tailEnd/>
            </a:ln>
          </p:spPr>
        </p:pic>
        <p:pic>
          <p:nvPicPr>
            <p:cNvPr id="83976" name="Picture 13" descr="segale"/>
            <p:cNvPicPr>
              <a:picLocks noChangeAspect="1" noChangeArrowheads="1"/>
            </p:cNvPicPr>
            <p:nvPr/>
          </p:nvPicPr>
          <p:blipFill>
            <a:blip r:embed="rId3"/>
            <a:srcRect t="4688" r="5931" b="4553"/>
            <a:stretch>
              <a:fillRect/>
            </a:stretch>
          </p:blipFill>
          <p:spPr bwMode="auto">
            <a:xfrm>
              <a:off x="1850" y="2460"/>
              <a:ext cx="486" cy="495"/>
            </a:xfrm>
            <a:prstGeom prst="rect">
              <a:avLst/>
            </a:prstGeom>
            <a:noFill/>
            <a:ln w="28575">
              <a:solidFill>
                <a:srgbClr val="B2B2B2"/>
              </a:solidFill>
              <a:miter lim="800000"/>
              <a:headEnd/>
              <a:tailEnd/>
            </a:ln>
          </p:spPr>
        </p:pic>
        <p:pic>
          <p:nvPicPr>
            <p:cNvPr id="83977" name="Picture 14" descr="orzo"/>
            <p:cNvPicPr>
              <a:picLocks noChangeAspect="1" noChangeArrowheads="1"/>
            </p:cNvPicPr>
            <p:nvPr/>
          </p:nvPicPr>
          <p:blipFill>
            <a:blip r:embed="rId4"/>
            <a:srcRect t="4688" r="5931" b="4553"/>
            <a:stretch>
              <a:fillRect/>
            </a:stretch>
          </p:blipFill>
          <p:spPr bwMode="auto">
            <a:xfrm>
              <a:off x="3651" y="2454"/>
              <a:ext cx="484" cy="496"/>
            </a:xfrm>
            <a:prstGeom prst="rect">
              <a:avLst/>
            </a:prstGeom>
            <a:noFill/>
            <a:ln w="28575">
              <a:solidFill>
                <a:srgbClr val="B2B2B2"/>
              </a:solidFill>
              <a:miter lim="800000"/>
              <a:headEnd/>
              <a:tailEnd/>
            </a:ln>
          </p:spPr>
        </p:pic>
        <p:pic>
          <p:nvPicPr>
            <p:cNvPr id="83978" name="Picture 15" descr="farro"/>
            <p:cNvPicPr preferRelativeResize="0">
              <a:picLocks noChangeAspect="1" noChangeArrowheads="1"/>
            </p:cNvPicPr>
            <p:nvPr/>
          </p:nvPicPr>
          <p:blipFill>
            <a:blip r:embed="rId5"/>
            <a:srcRect t="4688" r="3281" b="4553"/>
            <a:stretch>
              <a:fillRect/>
            </a:stretch>
          </p:blipFill>
          <p:spPr bwMode="auto">
            <a:xfrm>
              <a:off x="4308" y="2457"/>
              <a:ext cx="500" cy="497"/>
            </a:xfrm>
            <a:prstGeom prst="rect">
              <a:avLst/>
            </a:prstGeom>
            <a:noFill/>
            <a:ln w="28575">
              <a:solidFill>
                <a:srgbClr val="B2B2B2"/>
              </a:solidFill>
              <a:miter lim="800000"/>
              <a:headEnd/>
              <a:tailEnd/>
            </a:ln>
          </p:spPr>
        </p:pic>
        <p:sp>
          <p:nvSpPr>
            <p:cNvPr id="83979" name="WordArt 16"/>
            <p:cNvSpPr>
              <a:spLocks noChangeAspect="1" noChangeArrowheads="1" noChangeShapeType="1" noTextEdit="1"/>
            </p:cNvSpPr>
            <p:nvPr/>
          </p:nvSpPr>
          <p:spPr bwMode="auto">
            <a:xfrm>
              <a:off x="1131" y="2989"/>
              <a:ext cx="510" cy="137"/>
            </a:xfrm>
            <a:prstGeom prst="rect">
              <a:avLst/>
            </a:prstGeom>
          </p:spPr>
          <p:txBody>
            <a:bodyPr wrap="none" fromWordArt="1">
              <a:prstTxWarp prst="textPlain">
                <a:avLst>
                  <a:gd name="adj" fmla="val 50000"/>
                </a:avLst>
              </a:prstTxWarp>
            </a:bodyPr>
            <a:lstStyle/>
            <a:p>
              <a:r>
                <a:rPr lang="it-IT" sz="2800" kern="10" dirty="0" err="1" smtClean="0">
                  <a:ln w="9525">
                    <a:solidFill>
                      <a:srgbClr val="000000"/>
                    </a:solidFill>
                    <a:round/>
                    <a:headEnd/>
                    <a:tailEnd/>
                  </a:ln>
                  <a:solidFill>
                    <a:srgbClr val="FF0000"/>
                  </a:solidFill>
                  <a:latin typeface="Arial Black"/>
                </a:rPr>
                <a:t>wheat</a:t>
              </a:r>
              <a:endParaRPr lang="it-IT" sz="2800" kern="10" dirty="0">
                <a:ln w="9525">
                  <a:solidFill>
                    <a:srgbClr val="000000"/>
                  </a:solidFill>
                  <a:round/>
                  <a:headEnd/>
                  <a:tailEnd/>
                </a:ln>
                <a:solidFill>
                  <a:srgbClr val="FF0000"/>
                </a:solidFill>
                <a:latin typeface="Arial Black"/>
              </a:endParaRPr>
            </a:p>
          </p:txBody>
        </p:sp>
        <p:sp>
          <p:nvSpPr>
            <p:cNvPr id="83980" name="WordArt 17"/>
            <p:cNvSpPr>
              <a:spLocks noChangeAspect="1" noChangeArrowheads="1" noChangeShapeType="1" noTextEdit="1"/>
            </p:cNvSpPr>
            <p:nvPr/>
          </p:nvSpPr>
          <p:spPr bwMode="auto">
            <a:xfrm>
              <a:off x="1861" y="2978"/>
              <a:ext cx="429" cy="162"/>
            </a:xfrm>
            <a:prstGeom prst="rect">
              <a:avLst/>
            </a:prstGeom>
          </p:spPr>
          <p:txBody>
            <a:bodyPr wrap="none" fromWordArt="1">
              <a:prstTxWarp prst="textPlain">
                <a:avLst>
                  <a:gd name="adj" fmla="val 50000"/>
                </a:avLst>
              </a:prstTxWarp>
            </a:bodyPr>
            <a:lstStyle/>
            <a:p>
              <a:r>
                <a:rPr lang="it-IT" sz="1400" kern="10" dirty="0" err="1" smtClean="0">
                  <a:ln w="9525">
                    <a:solidFill>
                      <a:srgbClr val="000000"/>
                    </a:solidFill>
                    <a:round/>
                    <a:headEnd/>
                    <a:tailEnd/>
                  </a:ln>
                  <a:solidFill>
                    <a:srgbClr val="FF0000"/>
                  </a:solidFill>
                  <a:latin typeface="Arial Black"/>
                </a:rPr>
                <a:t>rye</a:t>
              </a:r>
              <a:endParaRPr lang="it-IT" sz="1400" kern="10" dirty="0">
                <a:ln w="9525">
                  <a:solidFill>
                    <a:srgbClr val="000000"/>
                  </a:solidFill>
                  <a:round/>
                  <a:headEnd/>
                  <a:tailEnd/>
                </a:ln>
                <a:solidFill>
                  <a:srgbClr val="FF0000"/>
                </a:solidFill>
                <a:latin typeface="Arial Black"/>
              </a:endParaRPr>
            </a:p>
          </p:txBody>
        </p:sp>
        <p:sp>
          <p:nvSpPr>
            <p:cNvPr id="83981" name="WordArt 18"/>
            <p:cNvSpPr>
              <a:spLocks noChangeAspect="1" noChangeArrowheads="1" noChangeShapeType="1" noTextEdit="1"/>
            </p:cNvSpPr>
            <p:nvPr/>
          </p:nvSpPr>
          <p:spPr bwMode="auto">
            <a:xfrm>
              <a:off x="4425" y="2980"/>
              <a:ext cx="282" cy="135"/>
            </a:xfrm>
            <a:prstGeom prst="rect">
              <a:avLst/>
            </a:prstGeom>
          </p:spPr>
          <p:txBody>
            <a:bodyPr wrap="none" fromWordArt="1">
              <a:prstTxWarp prst="textPlain">
                <a:avLst>
                  <a:gd name="adj" fmla="val 50000"/>
                </a:avLst>
              </a:prstTxWarp>
            </a:bodyPr>
            <a:lstStyle/>
            <a:p>
              <a:r>
                <a:rPr lang="it-IT" sz="2800" kern="10" dirty="0" err="1" smtClean="0">
                  <a:ln w="9525">
                    <a:solidFill>
                      <a:srgbClr val="000000"/>
                    </a:solidFill>
                    <a:round/>
                    <a:headEnd/>
                    <a:tailEnd/>
                  </a:ln>
                  <a:solidFill>
                    <a:srgbClr val="FF0000"/>
                  </a:solidFill>
                  <a:latin typeface="Arial Black"/>
                </a:rPr>
                <a:t>spelt</a:t>
              </a:r>
              <a:endParaRPr lang="it-IT" sz="2800" kern="10" dirty="0">
                <a:ln w="9525">
                  <a:solidFill>
                    <a:srgbClr val="000000"/>
                  </a:solidFill>
                  <a:round/>
                  <a:headEnd/>
                  <a:tailEnd/>
                </a:ln>
                <a:solidFill>
                  <a:srgbClr val="FF0000"/>
                </a:solidFill>
                <a:latin typeface="Arial Black"/>
              </a:endParaRPr>
            </a:p>
          </p:txBody>
        </p:sp>
        <p:sp>
          <p:nvSpPr>
            <p:cNvPr id="83982" name="WordArt 19"/>
            <p:cNvSpPr>
              <a:spLocks noChangeAspect="1" noChangeArrowheads="1" noChangeShapeType="1" noTextEdit="1"/>
            </p:cNvSpPr>
            <p:nvPr/>
          </p:nvSpPr>
          <p:spPr bwMode="auto">
            <a:xfrm>
              <a:off x="3753" y="2984"/>
              <a:ext cx="246" cy="136"/>
            </a:xfrm>
            <a:prstGeom prst="rect">
              <a:avLst/>
            </a:prstGeom>
          </p:spPr>
          <p:txBody>
            <a:bodyPr wrap="none" fromWordArt="1">
              <a:prstTxWarp prst="textPlain">
                <a:avLst>
                  <a:gd name="adj" fmla="val 50000"/>
                </a:avLst>
              </a:prstTxWarp>
            </a:bodyPr>
            <a:lstStyle/>
            <a:p>
              <a:r>
                <a:rPr lang="it-IT" sz="2800" kern="10" dirty="0" err="1" smtClean="0">
                  <a:ln w="9525">
                    <a:solidFill>
                      <a:srgbClr val="000000"/>
                    </a:solidFill>
                    <a:round/>
                    <a:headEnd/>
                    <a:tailEnd/>
                  </a:ln>
                  <a:solidFill>
                    <a:srgbClr val="FF0000"/>
                  </a:solidFill>
                  <a:latin typeface="Arial Black"/>
                </a:rPr>
                <a:t>barley</a:t>
              </a:r>
              <a:endParaRPr lang="it-IT" sz="2800" kern="10" dirty="0">
                <a:ln w="9525">
                  <a:solidFill>
                    <a:srgbClr val="000000"/>
                  </a:solidFill>
                  <a:round/>
                  <a:headEnd/>
                  <a:tailEnd/>
                </a:ln>
                <a:solidFill>
                  <a:srgbClr val="FF0000"/>
                </a:solidFill>
                <a:latin typeface="Arial Black"/>
              </a:endParaRPr>
            </a:p>
          </p:txBody>
        </p:sp>
      </p:grpSp>
      <p:sp>
        <p:nvSpPr>
          <p:cNvPr id="2223127" name="Rectangle 23"/>
          <p:cNvSpPr>
            <a:spLocks noChangeArrowheads="1"/>
          </p:cNvSpPr>
          <p:nvPr/>
        </p:nvSpPr>
        <p:spPr bwMode="auto">
          <a:xfrm>
            <a:off x="1227138" y="1477963"/>
            <a:ext cx="6595225" cy="369332"/>
          </a:xfrm>
          <a:prstGeom prst="rect">
            <a:avLst/>
          </a:prstGeom>
          <a:noFill/>
          <a:ln w="9525">
            <a:noFill/>
            <a:miter lim="800000"/>
            <a:headEnd/>
            <a:tailEnd/>
          </a:ln>
        </p:spPr>
        <p:txBody>
          <a:bodyPr wrap="none">
            <a:spAutoFit/>
          </a:bodyPr>
          <a:lstStyle/>
          <a:p>
            <a:pPr eaLnBrk="0" hangingPunct="0"/>
            <a:r>
              <a:rPr lang="it-IT" sz="1800" dirty="0" err="1">
                <a:solidFill>
                  <a:srgbClr val="FF3300"/>
                </a:solidFill>
                <a:latin typeface="Symbol" pitchFamily="18" charset="2"/>
              </a:rPr>
              <a:t>koiikos</a:t>
            </a:r>
            <a:r>
              <a:rPr lang="it-IT" sz="1800" dirty="0">
                <a:solidFill>
                  <a:srgbClr val="FF3300"/>
                </a:solidFill>
              </a:rPr>
              <a:t>,</a:t>
            </a:r>
            <a:r>
              <a:rPr lang="it-IT" sz="1800" dirty="0">
                <a:solidFill>
                  <a:srgbClr val="000000"/>
                </a:solidFill>
              </a:rPr>
              <a:t> </a:t>
            </a:r>
            <a:r>
              <a:rPr lang="it-IT" sz="1800" dirty="0" smtClean="0">
                <a:solidFill>
                  <a:srgbClr val="000000"/>
                </a:solidFill>
              </a:rPr>
              <a:t>“</a:t>
            </a:r>
            <a:r>
              <a:rPr lang="it-IT" sz="1800" dirty="0" err="1" smtClean="0">
                <a:solidFill>
                  <a:srgbClr val="000000"/>
                </a:solidFill>
              </a:rPr>
              <a:t>those</a:t>
            </a:r>
            <a:r>
              <a:rPr lang="it-IT" sz="1800" dirty="0" smtClean="0">
                <a:solidFill>
                  <a:srgbClr val="000000"/>
                </a:solidFill>
              </a:rPr>
              <a:t> </a:t>
            </a:r>
            <a:r>
              <a:rPr lang="it-IT" sz="1800" dirty="0" err="1" smtClean="0">
                <a:solidFill>
                  <a:srgbClr val="000000"/>
                </a:solidFill>
              </a:rPr>
              <a:t>who</a:t>
            </a:r>
            <a:r>
              <a:rPr lang="it-IT" sz="1800" dirty="0" smtClean="0">
                <a:solidFill>
                  <a:srgbClr val="000000"/>
                </a:solidFill>
              </a:rPr>
              <a:t> </a:t>
            </a:r>
            <a:r>
              <a:rPr lang="it-IT" sz="1800" dirty="0" err="1" smtClean="0">
                <a:solidFill>
                  <a:srgbClr val="000000"/>
                </a:solidFill>
              </a:rPr>
              <a:t>suffer</a:t>
            </a:r>
            <a:r>
              <a:rPr lang="it-IT" sz="1800" dirty="0" smtClean="0">
                <a:solidFill>
                  <a:srgbClr val="000000"/>
                </a:solidFill>
              </a:rPr>
              <a:t> in the intestine”</a:t>
            </a:r>
            <a:r>
              <a:rPr lang="it-IT" sz="1800" dirty="0">
                <a:solidFill>
                  <a:srgbClr val="000000"/>
                </a:solidFill>
              </a:rPr>
              <a:t>, </a:t>
            </a:r>
            <a:r>
              <a:rPr lang="it-IT" sz="1800" dirty="0" err="1" smtClean="0">
                <a:solidFill>
                  <a:srgbClr val="000000"/>
                </a:solidFill>
              </a:rPr>
              <a:t>Celsus</a:t>
            </a:r>
            <a:r>
              <a:rPr lang="it-IT" sz="1800" dirty="0" smtClean="0">
                <a:solidFill>
                  <a:srgbClr val="000000"/>
                </a:solidFill>
              </a:rPr>
              <a:t> </a:t>
            </a:r>
            <a:r>
              <a:rPr lang="it-IT" sz="1800" dirty="0">
                <a:solidFill>
                  <a:srgbClr val="000000"/>
                </a:solidFill>
              </a:rPr>
              <a:t>I </a:t>
            </a:r>
            <a:r>
              <a:rPr lang="it-IT" sz="1800" dirty="0" err="1">
                <a:solidFill>
                  <a:srgbClr val="000000"/>
                </a:solidFill>
              </a:rPr>
              <a:t>c</a:t>
            </a:r>
            <a:r>
              <a:rPr lang="it-IT" sz="1800" dirty="0" err="1" smtClean="0">
                <a:solidFill>
                  <a:srgbClr val="000000"/>
                </a:solidFill>
              </a:rPr>
              <a:t>entury</a:t>
            </a:r>
            <a:r>
              <a:rPr lang="it-IT" sz="1800" dirty="0" smtClean="0">
                <a:solidFill>
                  <a:srgbClr val="000000"/>
                </a:solidFill>
              </a:rPr>
              <a:t> </a:t>
            </a:r>
            <a:r>
              <a:rPr lang="it-IT" sz="1800" dirty="0">
                <a:solidFill>
                  <a:srgbClr val="000000"/>
                </a:solidFill>
              </a:rPr>
              <a:t>A</a:t>
            </a:r>
            <a:r>
              <a:rPr lang="it-IT" sz="1800" dirty="0" smtClean="0">
                <a:solidFill>
                  <a:srgbClr val="000000"/>
                </a:solidFill>
              </a:rPr>
              <a:t>.C </a:t>
            </a:r>
            <a:endParaRPr lang="it-IT" sz="1800" dirty="0">
              <a:solidFill>
                <a:srgbClr val="000000"/>
              </a:solidFill>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223127">
                                            <p:txEl>
                                              <p:pRg st="0" end="0"/>
                                            </p:txEl>
                                          </p:spTgt>
                                        </p:tgtEl>
                                        <p:attrNameLst>
                                          <p:attrName>style.visibility</p:attrName>
                                        </p:attrNameLst>
                                      </p:cBhvr>
                                      <p:to>
                                        <p:strVal val="visible"/>
                                      </p:to>
                                    </p:set>
                                    <p:animEffect transition="in" filter="fade">
                                      <p:cBhvr>
                                        <p:cTn id="7" dur="500"/>
                                        <p:tgtEl>
                                          <p:spTgt spid="2223127">
                                            <p:txEl>
                                              <p:pRg st="0" end="0"/>
                                            </p:txEl>
                                          </p:spTgt>
                                        </p:tgtEl>
                                      </p:cBhvr>
                                    </p:animEffect>
                                  </p:childTnLst>
                                  <p:subTnLst>
                                    <p:set>
                                      <p:cBhvr override="childStyle">
                                        <p:cTn dur="1" fill="hold" display="0" masterRel="nextClick" afterEffect="1"/>
                                        <p:tgtEl>
                                          <p:spTgt spid="2223127">
                                            <p:txEl>
                                              <p:pRg st="0" end="0"/>
                                            </p:txEl>
                                          </p:spTgt>
                                        </p:tgtEl>
                                        <p:attrNameLst>
                                          <p:attrName>style.visibility</p:attrName>
                                        </p:attrNameLst>
                                      </p:cBhvr>
                                      <p:to>
                                        <p:strVal val="hidden"/>
                                      </p:to>
                                    </p:set>
                                  </p:sub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223109"/>
                                        </p:tgtEl>
                                        <p:attrNameLst>
                                          <p:attrName>style.visibility</p:attrName>
                                        </p:attrNameLst>
                                      </p:cBhvr>
                                      <p:to>
                                        <p:strVal val="visible"/>
                                      </p:to>
                                    </p:set>
                                    <p:animEffect transition="in" filter="fade">
                                      <p:cBhvr>
                                        <p:cTn id="12" dur="500"/>
                                        <p:tgtEl>
                                          <p:spTgt spid="222310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fade">
                                      <p:cBhvr>
                                        <p:cTn id="17" dur="500"/>
                                        <p:tgtEl>
                                          <p:spTgt spid="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0" presetClass="entr" presetSubtype="0"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3109"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4" name="Picture 2" descr="app00018"/>
          <p:cNvPicPr>
            <a:picLocks noChangeAspect="1" noChangeArrowheads="1"/>
          </p:cNvPicPr>
          <p:nvPr/>
        </p:nvPicPr>
        <p:blipFill>
          <a:blip r:embed="rId3"/>
          <a:srcRect/>
          <a:stretch>
            <a:fillRect/>
          </a:stretch>
        </p:blipFill>
        <p:spPr bwMode="auto">
          <a:xfrm>
            <a:off x="523875" y="766763"/>
            <a:ext cx="2392363" cy="3886200"/>
          </a:xfrm>
          <a:prstGeom prst="rect">
            <a:avLst/>
          </a:prstGeom>
          <a:noFill/>
          <a:ln w="9525">
            <a:noFill/>
            <a:miter lim="800000"/>
            <a:headEnd/>
            <a:tailEnd/>
          </a:ln>
        </p:spPr>
      </p:pic>
      <p:pic>
        <p:nvPicPr>
          <p:cNvPr id="84995" name="Picture 3" descr="app00023"/>
          <p:cNvPicPr>
            <a:picLocks noChangeAspect="1" noChangeArrowheads="1"/>
          </p:cNvPicPr>
          <p:nvPr/>
        </p:nvPicPr>
        <p:blipFill>
          <a:blip r:embed="rId4"/>
          <a:srcRect/>
          <a:stretch>
            <a:fillRect/>
          </a:stretch>
        </p:blipFill>
        <p:spPr bwMode="auto">
          <a:xfrm>
            <a:off x="530225" y="3124200"/>
            <a:ext cx="2392363" cy="3733800"/>
          </a:xfrm>
          <a:prstGeom prst="rect">
            <a:avLst/>
          </a:prstGeom>
          <a:solidFill>
            <a:schemeClr val="bg1"/>
          </a:solidFill>
          <a:ln w="9525">
            <a:noFill/>
            <a:miter lim="800000"/>
            <a:headEnd/>
            <a:tailEnd/>
          </a:ln>
        </p:spPr>
      </p:pic>
      <p:sp>
        <p:nvSpPr>
          <p:cNvPr id="84996" name="Rectangle 4"/>
          <p:cNvSpPr>
            <a:spLocks noChangeArrowheads="1"/>
          </p:cNvSpPr>
          <p:nvPr/>
        </p:nvSpPr>
        <p:spPr bwMode="auto">
          <a:xfrm>
            <a:off x="0" y="6172200"/>
            <a:ext cx="3187700" cy="685800"/>
          </a:xfrm>
          <a:prstGeom prst="rect">
            <a:avLst/>
          </a:prstGeom>
          <a:solidFill>
            <a:schemeClr val="bg1"/>
          </a:solidFill>
          <a:ln w="9525">
            <a:noFill/>
            <a:miter lim="800000"/>
            <a:headEnd/>
            <a:tailEnd/>
          </a:ln>
        </p:spPr>
        <p:txBody>
          <a:bodyPr wrap="none" anchor="ctr"/>
          <a:lstStyle/>
          <a:p>
            <a:pPr eaLnBrk="0" hangingPunct="0"/>
            <a:endParaRPr lang="it-IT">
              <a:solidFill>
                <a:srgbClr val="000000"/>
              </a:solidFill>
            </a:endParaRPr>
          </a:p>
        </p:txBody>
      </p:sp>
      <p:sp>
        <p:nvSpPr>
          <p:cNvPr id="84997" name="Rectangle 5"/>
          <p:cNvSpPr>
            <a:spLocks noChangeArrowheads="1"/>
          </p:cNvSpPr>
          <p:nvPr/>
        </p:nvSpPr>
        <p:spPr bwMode="auto">
          <a:xfrm>
            <a:off x="0" y="381000"/>
            <a:ext cx="863600" cy="5791200"/>
          </a:xfrm>
          <a:prstGeom prst="rect">
            <a:avLst/>
          </a:prstGeom>
          <a:solidFill>
            <a:schemeClr val="bg1"/>
          </a:solidFill>
          <a:ln w="9525">
            <a:solidFill>
              <a:schemeClr val="bg1"/>
            </a:solidFill>
            <a:miter lim="800000"/>
            <a:headEnd/>
            <a:tailEnd/>
          </a:ln>
        </p:spPr>
        <p:txBody>
          <a:bodyPr wrap="none" anchor="ctr"/>
          <a:lstStyle/>
          <a:p>
            <a:pPr eaLnBrk="0" hangingPunct="0"/>
            <a:endParaRPr lang="it-IT">
              <a:solidFill>
                <a:srgbClr val="000000"/>
              </a:solidFill>
            </a:endParaRPr>
          </a:p>
        </p:txBody>
      </p:sp>
      <p:sp>
        <p:nvSpPr>
          <p:cNvPr id="84998" name="Text Box 8"/>
          <p:cNvSpPr txBox="1">
            <a:spLocks noChangeArrowheads="1"/>
          </p:cNvSpPr>
          <p:nvPr/>
        </p:nvSpPr>
        <p:spPr bwMode="auto">
          <a:xfrm rot="-5400000">
            <a:off x="-1404144" y="1266031"/>
            <a:ext cx="3603626" cy="579438"/>
          </a:xfrm>
          <a:prstGeom prst="rect">
            <a:avLst/>
          </a:prstGeom>
          <a:noFill/>
          <a:ln w="9525">
            <a:noFill/>
            <a:miter lim="800000"/>
            <a:headEnd/>
            <a:tailEnd/>
          </a:ln>
        </p:spPr>
        <p:txBody>
          <a:bodyPr>
            <a:spAutoFit/>
          </a:bodyPr>
          <a:lstStyle/>
          <a:p>
            <a:pPr eaLnBrk="0" hangingPunct="0">
              <a:spcBef>
                <a:spcPct val="50000"/>
              </a:spcBef>
            </a:pPr>
            <a:r>
              <a:rPr lang="it-IT" sz="3200" b="1">
                <a:solidFill>
                  <a:srgbClr val="000000"/>
                </a:solidFill>
              </a:rPr>
              <a:t>Normal</a:t>
            </a:r>
          </a:p>
        </p:txBody>
      </p:sp>
      <p:sp>
        <p:nvSpPr>
          <p:cNvPr id="2335753" name="Text Box 9"/>
          <p:cNvSpPr txBox="1">
            <a:spLocks noChangeArrowheads="1"/>
          </p:cNvSpPr>
          <p:nvPr/>
        </p:nvSpPr>
        <p:spPr bwMode="auto">
          <a:xfrm rot="16200000">
            <a:off x="-1285081" y="3742531"/>
            <a:ext cx="3365500" cy="579438"/>
          </a:xfrm>
          <a:prstGeom prst="rect">
            <a:avLst/>
          </a:prstGeom>
          <a:noFill/>
          <a:ln w="9525">
            <a:noFill/>
            <a:miter lim="800000"/>
            <a:headEnd/>
            <a:tailEnd/>
          </a:ln>
          <a:effectLst/>
        </p:spPr>
        <p:txBody>
          <a:bodyPr>
            <a:spAutoFit/>
          </a:bodyPr>
          <a:lstStyle/>
          <a:p>
            <a:pPr eaLnBrk="0" hangingPunct="0">
              <a:spcBef>
                <a:spcPct val="50000"/>
              </a:spcBef>
              <a:defRPr/>
            </a:pPr>
            <a:r>
              <a:rPr lang="it-IT" sz="3200" b="1" dirty="0" err="1">
                <a:solidFill>
                  <a:srgbClr val="000000"/>
                </a:solidFill>
              </a:rPr>
              <a:t>Coeliac</a:t>
            </a:r>
            <a:r>
              <a:rPr lang="it-IT" sz="3200" dirty="0">
                <a:solidFill>
                  <a:srgbClr val="FFFFFF"/>
                </a:solidFill>
                <a:effectLst>
                  <a:outerShdw blurRad="38100" dist="38100" dir="2700000" algn="tl">
                    <a:srgbClr val="000000"/>
                  </a:outerShdw>
                </a:effectLst>
              </a:rPr>
              <a:t> </a:t>
            </a:r>
          </a:p>
        </p:txBody>
      </p:sp>
      <p:sp>
        <p:nvSpPr>
          <p:cNvPr id="85000" name="Rectangle 12"/>
          <p:cNvSpPr>
            <a:spLocks noChangeArrowheads="1"/>
          </p:cNvSpPr>
          <p:nvPr/>
        </p:nvSpPr>
        <p:spPr bwMode="auto">
          <a:xfrm>
            <a:off x="169854" y="-26988"/>
            <a:ext cx="3187700" cy="1295401"/>
          </a:xfrm>
          <a:prstGeom prst="rect">
            <a:avLst/>
          </a:prstGeom>
          <a:solidFill>
            <a:schemeClr val="bg1"/>
          </a:solidFill>
          <a:ln w="9525">
            <a:noFill/>
            <a:miter lim="800000"/>
            <a:headEnd/>
            <a:tailEnd/>
          </a:ln>
        </p:spPr>
        <p:txBody>
          <a:bodyPr wrap="none" anchor="ctr"/>
          <a:lstStyle/>
          <a:p>
            <a:pPr algn="just" eaLnBrk="0" hangingPunct="0"/>
            <a:r>
              <a:rPr lang="en-GB" sz="1600" dirty="0" smtClean="0">
                <a:cs typeface="Times New Roman" pitchFamily="18" charset="0"/>
              </a:rPr>
              <a:t>CD is characterised by a flattened mucosa, villous atrophy and crypt hyperplasia of the small intestine.</a:t>
            </a:r>
          </a:p>
          <a:p>
            <a:pPr algn="just" eaLnBrk="0" hangingPunct="0"/>
            <a:r>
              <a:rPr lang="en-GB" sz="1600" dirty="0" smtClean="0">
                <a:cs typeface="Times New Roman" pitchFamily="18" charset="0"/>
              </a:rPr>
              <a:t>In this slide are shown the endoscopic, electronic microscopy and histologic aspects of intestinal mucosa</a:t>
            </a:r>
          </a:p>
          <a:p>
            <a:pPr algn="just" eaLnBrk="0" hangingPunct="0"/>
            <a:r>
              <a:rPr lang="en-GB" sz="1600" dirty="0" smtClean="0">
                <a:cs typeface="Times New Roman" pitchFamily="18" charset="0"/>
              </a:rPr>
              <a:t>in a patient affected by </a:t>
            </a:r>
            <a:r>
              <a:rPr lang="en-GB" sz="1600" dirty="0" err="1" smtClean="0">
                <a:cs typeface="Times New Roman" pitchFamily="18" charset="0"/>
              </a:rPr>
              <a:t>coeliac</a:t>
            </a:r>
            <a:r>
              <a:rPr lang="en-GB" sz="1600" dirty="0" smtClean="0">
                <a:cs typeface="Times New Roman" pitchFamily="18" charset="0"/>
              </a:rPr>
              <a:t> disease and in a normal subject.</a:t>
            </a:r>
          </a:p>
          <a:p>
            <a:pPr algn="just" eaLnBrk="0" hangingPunct="0"/>
            <a:endParaRPr lang="it-IT" sz="1600" dirty="0">
              <a:solidFill>
                <a:srgbClr val="000000"/>
              </a:solidFill>
            </a:endParaRPr>
          </a:p>
        </p:txBody>
      </p:sp>
      <p:pic>
        <p:nvPicPr>
          <p:cNvPr id="2335754" name="Picture 10" descr="Mucosa Villosa"/>
          <p:cNvPicPr>
            <a:picLocks noChangeAspect="1" noChangeArrowheads="1"/>
          </p:cNvPicPr>
          <p:nvPr/>
        </p:nvPicPr>
        <p:blipFill>
          <a:blip r:embed="rId5"/>
          <a:srcRect r="7249"/>
          <a:stretch>
            <a:fillRect/>
          </a:stretch>
        </p:blipFill>
        <p:spPr bwMode="auto">
          <a:xfrm>
            <a:off x="5097463" y="1330325"/>
            <a:ext cx="2173287" cy="2089150"/>
          </a:xfrm>
          <a:prstGeom prst="rect">
            <a:avLst/>
          </a:prstGeom>
          <a:noFill/>
          <a:ln w="9525">
            <a:noFill/>
            <a:miter lim="800000"/>
            <a:headEnd/>
            <a:tailEnd/>
          </a:ln>
        </p:spPr>
      </p:pic>
      <p:pic>
        <p:nvPicPr>
          <p:cNvPr id="2335755" name="Picture 11" descr="Celiachia"/>
          <p:cNvPicPr>
            <a:picLocks noChangeAspect="1" noChangeArrowheads="1"/>
          </p:cNvPicPr>
          <p:nvPr/>
        </p:nvPicPr>
        <p:blipFill>
          <a:blip r:embed="rId6"/>
          <a:srcRect l="9628" t="-2853" b="-3291"/>
          <a:stretch>
            <a:fillRect/>
          </a:stretch>
        </p:blipFill>
        <p:spPr bwMode="auto">
          <a:xfrm>
            <a:off x="5148263" y="3933825"/>
            <a:ext cx="2160587" cy="2303463"/>
          </a:xfrm>
          <a:prstGeom prst="rect">
            <a:avLst/>
          </a:prstGeom>
          <a:noFill/>
          <a:ln w="9525">
            <a:noFill/>
            <a:miter lim="800000"/>
            <a:headEnd/>
            <a:tailEnd/>
          </a:ln>
        </p:spPr>
      </p:pic>
      <p:pic>
        <p:nvPicPr>
          <p:cNvPr id="2335757" name="Picture 13" descr="PDVD_005"/>
          <p:cNvPicPr>
            <a:picLocks noChangeAspect="1" noChangeArrowheads="1"/>
          </p:cNvPicPr>
          <p:nvPr/>
        </p:nvPicPr>
        <p:blipFill>
          <a:blip r:embed="rId7"/>
          <a:srcRect l="25414" t="28992" r="20195" b="3986"/>
          <a:stretch>
            <a:fillRect/>
          </a:stretch>
        </p:blipFill>
        <p:spPr bwMode="auto">
          <a:xfrm>
            <a:off x="2935288" y="1312863"/>
            <a:ext cx="2160587" cy="2116137"/>
          </a:xfrm>
          <a:prstGeom prst="rect">
            <a:avLst/>
          </a:prstGeom>
          <a:noFill/>
          <a:ln w="9525">
            <a:noFill/>
            <a:miter lim="800000"/>
            <a:headEnd/>
            <a:tailEnd/>
          </a:ln>
        </p:spPr>
      </p:pic>
      <p:pic>
        <p:nvPicPr>
          <p:cNvPr id="2335759" name="Picture 15" descr="Figure 3A"/>
          <p:cNvPicPr>
            <a:picLocks noChangeAspect="1" noChangeArrowheads="1"/>
          </p:cNvPicPr>
          <p:nvPr/>
        </p:nvPicPr>
        <p:blipFill>
          <a:blip r:embed="rId8"/>
          <a:srcRect l="19585" t="1724" r="34236" b="48898"/>
          <a:stretch>
            <a:fillRect/>
          </a:stretch>
        </p:blipFill>
        <p:spPr bwMode="auto">
          <a:xfrm>
            <a:off x="2952750" y="3968750"/>
            <a:ext cx="2195513" cy="2190750"/>
          </a:xfrm>
          <a:prstGeom prst="rect">
            <a:avLst/>
          </a:prstGeom>
          <a:noFill/>
          <a:ln w="9525">
            <a:noFill/>
            <a:miter lim="800000"/>
            <a:headEnd/>
            <a:tailEnd/>
          </a:ln>
        </p:spPr>
      </p:pic>
      <p:pic>
        <p:nvPicPr>
          <p:cNvPr id="2335750" name="Picture 6" descr="app00015"/>
          <p:cNvPicPr>
            <a:picLocks noChangeAspect="1" noChangeArrowheads="1"/>
          </p:cNvPicPr>
          <p:nvPr/>
        </p:nvPicPr>
        <p:blipFill>
          <a:blip r:embed="rId9"/>
          <a:srcRect l="36858" r="2034"/>
          <a:stretch>
            <a:fillRect/>
          </a:stretch>
        </p:blipFill>
        <p:spPr bwMode="auto">
          <a:xfrm>
            <a:off x="7291388" y="1330325"/>
            <a:ext cx="1908175" cy="2105025"/>
          </a:xfrm>
          <a:prstGeom prst="rect">
            <a:avLst/>
          </a:prstGeom>
          <a:noFill/>
          <a:ln w="9525">
            <a:noFill/>
            <a:miter lim="800000"/>
            <a:headEnd/>
            <a:tailEnd/>
          </a:ln>
        </p:spPr>
      </p:pic>
      <p:pic>
        <p:nvPicPr>
          <p:cNvPr id="2335751" name="Picture 7" descr="app0001"/>
          <p:cNvPicPr>
            <a:picLocks noChangeAspect="1" noChangeArrowheads="1"/>
          </p:cNvPicPr>
          <p:nvPr/>
        </p:nvPicPr>
        <p:blipFill>
          <a:blip r:embed="rId10"/>
          <a:srcRect l="31714" r="5537" b="5486"/>
          <a:stretch>
            <a:fillRect/>
          </a:stretch>
        </p:blipFill>
        <p:spPr bwMode="auto">
          <a:xfrm>
            <a:off x="7289800" y="4032250"/>
            <a:ext cx="1943100" cy="2133600"/>
          </a:xfrm>
          <a:prstGeom prst="rect">
            <a:avLst/>
          </a:prstGeom>
          <a:noFill/>
          <a:ln w="9525">
            <a:noFill/>
            <a:miter lim="800000"/>
            <a:headEnd/>
            <a:tailEnd/>
          </a:ln>
        </p:spPr>
      </p:pic>
      <p:sp>
        <p:nvSpPr>
          <p:cNvPr id="85007" name="Rettangolo 14"/>
          <p:cNvSpPr>
            <a:spLocks noChangeArrowheads="1"/>
          </p:cNvSpPr>
          <p:nvPr/>
        </p:nvSpPr>
        <p:spPr bwMode="auto">
          <a:xfrm>
            <a:off x="785813" y="3357563"/>
            <a:ext cx="8572500" cy="714375"/>
          </a:xfrm>
          <a:prstGeom prst="rect">
            <a:avLst/>
          </a:prstGeom>
          <a:solidFill>
            <a:schemeClr val="bg1"/>
          </a:solidFill>
          <a:ln w="9525" algn="ctr">
            <a:solidFill>
              <a:schemeClr val="bg1"/>
            </a:solidFill>
            <a:round/>
            <a:headEnd/>
            <a:tailEnd/>
          </a:ln>
        </p:spPr>
        <p:txBody>
          <a:bodyPr/>
          <a:lstStyle/>
          <a:p>
            <a:pPr eaLnBrk="0" hangingPunct="0"/>
            <a:endParaRPr lang="it-IT">
              <a:solidFill>
                <a:srgbClr val="000000"/>
              </a:solidFill>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335757"/>
                                        </p:tgtEl>
                                        <p:attrNameLst>
                                          <p:attrName>style.visibility</p:attrName>
                                        </p:attrNameLst>
                                      </p:cBhvr>
                                      <p:to>
                                        <p:strVal val="visible"/>
                                      </p:to>
                                    </p:set>
                                    <p:animEffect transition="in" filter="fade">
                                      <p:cBhvr>
                                        <p:cTn id="7" dur="1000"/>
                                        <p:tgtEl>
                                          <p:spTgt spid="2335757"/>
                                        </p:tgtEl>
                                      </p:cBhvr>
                                    </p:animEffect>
                                  </p:childTnLst>
                                </p:cTn>
                              </p:par>
                              <p:par>
                                <p:cTn id="8" presetID="10" presetClass="entr" presetSubtype="0" fill="hold" nodeType="withEffect">
                                  <p:stCondLst>
                                    <p:cond delay="0"/>
                                  </p:stCondLst>
                                  <p:childTnLst>
                                    <p:set>
                                      <p:cBhvr>
                                        <p:cTn id="9" dur="1" fill="hold">
                                          <p:stCondLst>
                                            <p:cond delay="0"/>
                                          </p:stCondLst>
                                        </p:cTn>
                                        <p:tgtEl>
                                          <p:spTgt spid="2335759"/>
                                        </p:tgtEl>
                                        <p:attrNameLst>
                                          <p:attrName>style.visibility</p:attrName>
                                        </p:attrNameLst>
                                      </p:cBhvr>
                                      <p:to>
                                        <p:strVal val="visible"/>
                                      </p:to>
                                    </p:set>
                                    <p:animEffect transition="in" filter="fade">
                                      <p:cBhvr>
                                        <p:cTn id="10" dur="1000"/>
                                        <p:tgtEl>
                                          <p:spTgt spid="2335759"/>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nodeType="clickEffect">
                                  <p:stCondLst>
                                    <p:cond delay="0"/>
                                  </p:stCondLst>
                                  <p:childTnLst>
                                    <p:set>
                                      <p:cBhvr>
                                        <p:cTn id="14" dur="1" fill="hold">
                                          <p:stCondLst>
                                            <p:cond delay="0"/>
                                          </p:stCondLst>
                                        </p:cTn>
                                        <p:tgtEl>
                                          <p:spTgt spid="2335754"/>
                                        </p:tgtEl>
                                        <p:attrNameLst>
                                          <p:attrName>style.visibility</p:attrName>
                                        </p:attrNameLst>
                                      </p:cBhvr>
                                      <p:to>
                                        <p:strVal val="visible"/>
                                      </p:to>
                                    </p:set>
                                    <p:animEffect transition="in" filter="fade">
                                      <p:cBhvr>
                                        <p:cTn id="15" dur="1000"/>
                                        <p:tgtEl>
                                          <p:spTgt spid="2335754"/>
                                        </p:tgtEl>
                                      </p:cBhvr>
                                    </p:animEffect>
                                  </p:childTnLst>
                                </p:cTn>
                              </p:par>
                              <p:par>
                                <p:cTn id="16" presetID="10" presetClass="entr" presetSubtype="0" fill="hold" nodeType="withEffect">
                                  <p:stCondLst>
                                    <p:cond delay="0"/>
                                  </p:stCondLst>
                                  <p:childTnLst>
                                    <p:set>
                                      <p:cBhvr>
                                        <p:cTn id="17" dur="1" fill="hold">
                                          <p:stCondLst>
                                            <p:cond delay="0"/>
                                          </p:stCondLst>
                                        </p:cTn>
                                        <p:tgtEl>
                                          <p:spTgt spid="2335755"/>
                                        </p:tgtEl>
                                        <p:attrNameLst>
                                          <p:attrName>style.visibility</p:attrName>
                                        </p:attrNameLst>
                                      </p:cBhvr>
                                      <p:to>
                                        <p:strVal val="visible"/>
                                      </p:to>
                                    </p:set>
                                    <p:animEffect transition="in" filter="fade">
                                      <p:cBhvr>
                                        <p:cTn id="18" dur="1000"/>
                                        <p:tgtEl>
                                          <p:spTgt spid="2335755"/>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presetSubtype="0" fill="hold" nodeType="clickEffect">
                                  <p:stCondLst>
                                    <p:cond delay="0"/>
                                  </p:stCondLst>
                                  <p:childTnLst>
                                    <p:set>
                                      <p:cBhvr>
                                        <p:cTn id="22" dur="1" fill="hold">
                                          <p:stCondLst>
                                            <p:cond delay="0"/>
                                          </p:stCondLst>
                                        </p:cTn>
                                        <p:tgtEl>
                                          <p:spTgt spid="2335750"/>
                                        </p:tgtEl>
                                        <p:attrNameLst>
                                          <p:attrName>style.visibility</p:attrName>
                                        </p:attrNameLst>
                                      </p:cBhvr>
                                      <p:to>
                                        <p:strVal val="visible"/>
                                      </p:to>
                                    </p:set>
                                    <p:animEffect transition="in" filter="fade">
                                      <p:cBhvr>
                                        <p:cTn id="23" dur="1000"/>
                                        <p:tgtEl>
                                          <p:spTgt spid="2335750"/>
                                        </p:tgtEl>
                                      </p:cBhvr>
                                    </p:animEffect>
                                  </p:childTnLst>
                                </p:cTn>
                              </p:par>
                              <p:par>
                                <p:cTn id="24" presetID="10" presetClass="entr" presetSubtype="0" fill="hold" nodeType="withEffect">
                                  <p:stCondLst>
                                    <p:cond delay="0"/>
                                  </p:stCondLst>
                                  <p:childTnLst>
                                    <p:set>
                                      <p:cBhvr>
                                        <p:cTn id="25" dur="1" fill="hold">
                                          <p:stCondLst>
                                            <p:cond delay="0"/>
                                          </p:stCondLst>
                                        </p:cTn>
                                        <p:tgtEl>
                                          <p:spTgt spid="2335751"/>
                                        </p:tgtEl>
                                        <p:attrNameLst>
                                          <p:attrName>style.visibility</p:attrName>
                                        </p:attrNameLst>
                                      </p:cBhvr>
                                      <p:to>
                                        <p:strVal val="visible"/>
                                      </p:to>
                                    </p:set>
                                    <p:animEffect transition="in" filter="fade">
                                      <p:cBhvr>
                                        <p:cTn id="26" dur="1000"/>
                                        <p:tgtEl>
                                          <p:spTgt spid="2335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Rectangle 2"/>
          <p:cNvSpPr>
            <a:spLocks noGrp="1" noChangeArrowheads="1"/>
          </p:cNvSpPr>
          <p:nvPr>
            <p:ph type="title"/>
          </p:nvPr>
        </p:nvSpPr>
        <p:spPr>
          <a:xfrm>
            <a:off x="611188" y="-459432"/>
            <a:ext cx="7772400" cy="1143000"/>
          </a:xfrm>
        </p:spPr>
        <p:txBody>
          <a:bodyPr/>
          <a:lstStyle/>
          <a:p>
            <a:pPr>
              <a:defRPr/>
            </a:pPr>
            <a:r>
              <a:rPr lang="it-IT" sz="4000" b="1" dirty="0" err="1" smtClean="0">
                <a:solidFill>
                  <a:srgbClr val="CC0000"/>
                </a:solidFill>
                <a:effectLst>
                  <a:outerShdw blurRad="38100" dist="38100" dir="2700000" algn="tl">
                    <a:srgbClr val="C0C0C0"/>
                  </a:outerShdw>
                </a:effectLst>
                <a:latin typeface="Arial" pitchFamily="34" charset="0"/>
                <a:cs typeface="Arial" pitchFamily="34" charset="0"/>
              </a:rPr>
              <a:t>Clinical</a:t>
            </a:r>
            <a:r>
              <a:rPr lang="it-IT" sz="4000" b="1" dirty="0" smtClean="0">
                <a:solidFill>
                  <a:srgbClr val="CC0000"/>
                </a:solidFill>
                <a:effectLst>
                  <a:outerShdw blurRad="38100" dist="38100" dir="2700000" algn="tl">
                    <a:srgbClr val="C0C0C0"/>
                  </a:outerShdw>
                </a:effectLst>
                <a:latin typeface="Arial" pitchFamily="34" charset="0"/>
                <a:cs typeface="Arial" pitchFamily="34" charset="0"/>
              </a:rPr>
              <a:t> </a:t>
            </a:r>
            <a:r>
              <a:rPr lang="it-IT" sz="4000" b="1" dirty="0" err="1" smtClean="0">
                <a:solidFill>
                  <a:srgbClr val="CC0000"/>
                </a:solidFill>
                <a:effectLst>
                  <a:outerShdw blurRad="38100" dist="38100" dir="2700000" algn="tl">
                    <a:srgbClr val="C0C0C0"/>
                  </a:outerShdw>
                </a:effectLst>
                <a:latin typeface="Arial" pitchFamily="34" charset="0"/>
                <a:cs typeface="Arial" pitchFamily="34" charset="0"/>
              </a:rPr>
              <a:t>characteristics</a:t>
            </a:r>
            <a:endParaRPr lang="it-IT" sz="4000" b="1" dirty="0">
              <a:solidFill>
                <a:srgbClr val="CC0000"/>
              </a:solidFill>
              <a:effectLst>
                <a:outerShdw blurRad="38100" dist="38100" dir="2700000" algn="tl">
                  <a:srgbClr val="C0C0C0"/>
                </a:outerShdw>
              </a:effectLst>
              <a:latin typeface="Arial" pitchFamily="34" charset="0"/>
              <a:cs typeface="Arial" pitchFamily="34" charset="0"/>
            </a:endParaRPr>
          </a:p>
        </p:txBody>
      </p:sp>
      <p:sp>
        <p:nvSpPr>
          <p:cNvPr id="157699" name="Rectangle 3"/>
          <p:cNvSpPr>
            <a:spLocks noGrp="1" noChangeArrowheads="1"/>
          </p:cNvSpPr>
          <p:nvPr>
            <p:ph type="body" sz="half" idx="1"/>
          </p:nvPr>
        </p:nvSpPr>
        <p:spPr>
          <a:xfrm>
            <a:off x="0" y="521643"/>
            <a:ext cx="5364163" cy="431701"/>
          </a:xfrm>
        </p:spPr>
        <p:txBody>
          <a:bodyPr/>
          <a:lstStyle/>
          <a:p>
            <a:pPr>
              <a:lnSpc>
                <a:spcPct val="80000"/>
              </a:lnSpc>
            </a:pPr>
            <a:r>
              <a:rPr lang="it-IT" sz="2400" b="1" i="1" dirty="0" err="1" smtClean="0">
                <a:latin typeface="Arial" pitchFamily="34" charset="0"/>
                <a:cs typeface="Arial" pitchFamily="34" charset="0"/>
              </a:rPr>
              <a:t>Classical</a:t>
            </a:r>
            <a:r>
              <a:rPr lang="it-IT" sz="2400" b="1" i="1" dirty="0" smtClean="0">
                <a:latin typeface="Arial" pitchFamily="34" charset="0"/>
                <a:cs typeface="Arial" pitchFamily="34" charset="0"/>
              </a:rPr>
              <a:t> </a:t>
            </a:r>
            <a:r>
              <a:rPr lang="it-IT" sz="2400" b="1" i="1" dirty="0" err="1" smtClean="0">
                <a:latin typeface="Arial" pitchFamily="34" charset="0"/>
                <a:cs typeface="Arial" pitchFamily="34" charset="0"/>
              </a:rPr>
              <a:t>form</a:t>
            </a:r>
            <a:endParaRPr lang="it-IT" sz="2000" dirty="0" smtClean="0">
              <a:solidFill>
                <a:srgbClr val="00FF00"/>
              </a:solidFill>
              <a:latin typeface="Arial" pitchFamily="34" charset="0"/>
              <a:cs typeface="Arial" pitchFamily="34" charset="0"/>
            </a:endParaRPr>
          </a:p>
        </p:txBody>
      </p:sp>
      <p:pic>
        <p:nvPicPr>
          <p:cNvPr id="157700" name="Picture 4" descr="286-01"/>
          <p:cNvPicPr>
            <a:picLocks noGrp="1" noChangeAspect="1" noChangeArrowheads="1"/>
          </p:cNvPicPr>
          <p:nvPr>
            <p:ph sz="half" idx="2"/>
          </p:nvPr>
        </p:nvPicPr>
        <p:blipFill>
          <a:blip r:embed="rId3"/>
          <a:srcRect/>
          <a:stretch>
            <a:fillRect/>
          </a:stretch>
        </p:blipFill>
        <p:spPr>
          <a:xfrm>
            <a:off x="5651500" y="1341438"/>
            <a:ext cx="3021013" cy="4670425"/>
          </a:xfrm>
        </p:spPr>
      </p:pic>
      <p:sp>
        <p:nvSpPr>
          <p:cNvPr id="157702" name="Rectangle 6"/>
          <p:cNvSpPr>
            <a:spLocks noChangeArrowheads="1"/>
          </p:cNvSpPr>
          <p:nvPr/>
        </p:nvSpPr>
        <p:spPr bwMode="auto">
          <a:xfrm>
            <a:off x="0" y="3356992"/>
            <a:ext cx="5435600" cy="359593"/>
          </a:xfrm>
          <a:prstGeom prst="rect">
            <a:avLst/>
          </a:prstGeom>
          <a:noFill/>
          <a:ln w="9525">
            <a:noFill/>
            <a:miter lim="800000"/>
            <a:headEnd/>
            <a:tailEnd/>
          </a:ln>
        </p:spPr>
        <p:txBody>
          <a:bodyPr/>
          <a:lstStyle/>
          <a:p>
            <a:pPr marL="342900" indent="-342900" eaLnBrk="0" hangingPunct="0">
              <a:lnSpc>
                <a:spcPct val="80000"/>
              </a:lnSpc>
              <a:spcBef>
                <a:spcPct val="20000"/>
              </a:spcBef>
              <a:buFontTx/>
              <a:buChar char="•"/>
            </a:pPr>
            <a:r>
              <a:rPr lang="it-IT" b="1" i="1" dirty="0" err="1" smtClean="0">
                <a:solidFill>
                  <a:srgbClr val="000000"/>
                </a:solidFill>
              </a:rPr>
              <a:t>atypical</a:t>
            </a:r>
            <a:r>
              <a:rPr lang="it-IT" b="1" i="1" dirty="0" smtClean="0">
                <a:solidFill>
                  <a:srgbClr val="000000"/>
                </a:solidFill>
              </a:rPr>
              <a:t> </a:t>
            </a:r>
            <a:r>
              <a:rPr lang="it-IT" b="1" i="1" dirty="0" err="1" smtClean="0">
                <a:solidFill>
                  <a:srgbClr val="000000"/>
                </a:solidFill>
              </a:rPr>
              <a:t>form</a:t>
            </a:r>
            <a:endParaRPr lang="it-IT" b="1" i="1" dirty="0" smtClean="0">
              <a:solidFill>
                <a:srgbClr val="000000"/>
              </a:solidFill>
            </a:endParaRPr>
          </a:p>
          <a:p>
            <a:pPr marL="342900" indent="-342900" eaLnBrk="0" hangingPunct="0">
              <a:lnSpc>
                <a:spcPct val="80000"/>
              </a:lnSpc>
              <a:spcBef>
                <a:spcPct val="20000"/>
              </a:spcBef>
              <a:buFontTx/>
              <a:buChar char="•"/>
            </a:pPr>
            <a:endParaRPr lang="it-IT" sz="2000" b="1" i="1" dirty="0">
              <a:solidFill>
                <a:srgbClr val="000000"/>
              </a:solidFill>
            </a:endParaRPr>
          </a:p>
          <a:p>
            <a:pPr marL="342900" indent="-342900" eaLnBrk="0" hangingPunct="0">
              <a:lnSpc>
                <a:spcPct val="80000"/>
              </a:lnSpc>
              <a:spcBef>
                <a:spcPct val="20000"/>
              </a:spcBef>
              <a:buFontTx/>
              <a:buChar char="•"/>
            </a:pPr>
            <a:endParaRPr lang="it-IT" sz="2000" b="1" i="1" dirty="0" smtClean="0">
              <a:solidFill>
                <a:srgbClr val="000000"/>
              </a:solidFill>
            </a:endParaRPr>
          </a:p>
          <a:p>
            <a:pPr marL="342900" indent="-342900" eaLnBrk="0" hangingPunct="0">
              <a:lnSpc>
                <a:spcPct val="80000"/>
              </a:lnSpc>
              <a:spcBef>
                <a:spcPct val="20000"/>
              </a:spcBef>
              <a:buFontTx/>
              <a:buChar char="•"/>
            </a:pPr>
            <a:r>
              <a:rPr lang="it-IT" sz="2000" dirty="0" smtClean="0">
                <a:solidFill>
                  <a:srgbClr val="00FF00"/>
                </a:solidFill>
              </a:rPr>
              <a:t> </a:t>
            </a:r>
            <a:endParaRPr lang="it-IT" sz="2000" dirty="0">
              <a:solidFill>
                <a:srgbClr val="00FF00"/>
              </a:solidFill>
            </a:endParaRPr>
          </a:p>
          <a:p>
            <a:pPr marL="342900" indent="-342900" eaLnBrk="0" hangingPunct="0">
              <a:lnSpc>
                <a:spcPct val="80000"/>
              </a:lnSpc>
              <a:spcBef>
                <a:spcPct val="20000"/>
              </a:spcBef>
            </a:pPr>
            <a:r>
              <a:rPr lang="it-IT" sz="2000" dirty="0">
                <a:solidFill>
                  <a:srgbClr val="000000"/>
                </a:solidFill>
              </a:rPr>
              <a:t>	</a:t>
            </a:r>
            <a:endParaRPr lang="it-IT" sz="2000" dirty="0" smtClean="0">
              <a:solidFill>
                <a:srgbClr val="000000"/>
              </a:solidFill>
            </a:endParaRPr>
          </a:p>
          <a:p>
            <a:pPr marL="342900" indent="-342900" eaLnBrk="0" hangingPunct="0">
              <a:lnSpc>
                <a:spcPct val="80000"/>
              </a:lnSpc>
              <a:spcBef>
                <a:spcPct val="20000"/>
              </a:spcBef>
            </a:pPr>
            <a:endParaRPr lang="it-IT" sz="2000" b="1" i="1" dirty="0">
              <a:solidFill>
                <a:srgbClr val="000000"/>
              </a:solidFill>
            </a:endParaRPr>
          </a:p>
          <a:p>
            <a:pPr marL="342900" indent="-342900" eaLnBrk="0" hangingPunct="0">
              <a:lnSpc>
                <a:spcPct val="80000"/>
              </a:lnSpc>
              <a:spcBef>
                <a:spcPct val="20000"/>
              </a:spcBef>
              <a:buFontTx/>
              <a:buChar char="•"/>
            </a:pPr>
            <a:endParaRPr lang="it-IT" sz="2000" dirty="0">
              <a:solidFill>
                <a:srgbClr val="000000"/>
              </a:solidFill>
            </a:endParaRPr>
          </a:p>
        </p:txBody>
      </p:sp>
      <p:sp>
        <p:nvSpPr>
          <p:cNvPr id="2" name="CasellaDiTesto 1"/>
          <p:cNvSpPr txBox="1"/>
          <p:nvPr/>
        </p:nvSpPr>
        <p:spPr>
          <a:xfrm>
            <a:off x="251521" y="795968"/>
            <a:ext cx="5256583" cy="2677656"/>
          </a:xfrm>
          <a:prstGeom prst="rect">
            <a:avLst/>
          </a:prstGeom>
          <a:noFill/>
        </p:spPr>
        <p:txBody>
          <a:bodyPr wrap="square" rtlCol="0">
            <a:spAutoFit/>
          </a:bodyPr>
          <a:lstStyle/>
          <a:p>
            <a:r>
              <a:rPr lang="it-IT" dirty="0" err="1"/>
              <a:t>diagnosed</a:t>
            </a:r>
            <a:r>
              <a:rPr lang="it-IT" dirty="0"/>
              <a:t> in </a:t>
            </a:r>
            <a:r>
              <a:rPr lang="it-IT" dirty="0" err="1"/>
              <a:t>young</a:t>
            </a:r>
            <a:r>
              <a:rPr lang="it-IT" dirty="0"/>
              <a:t> </a:t>
            </a:r>
            <a:r>
              <a:rPr lang="it-IT" dirty="0" err="1"/>
              <a:t>children</a:t>
            </a:r>
            <a:r>
              <a:rPr lang="it-IT" dirty="0"/>
              <a:t> </a:t>
            </a:r>
            <a:r>
              <a:rPr lang="it-IT" dirty="0" err="1"/>
              <a:t>is</a:t>
            </a:r>
            <a:r>
              <a:rPr lang="it-IT" dirty="0"/>
              <a:t> </a:t>
            </a:r>
            <a:r>
              <a:rPr lang="it-IT" dirty="0" err="1"/>
              <a:t>presented</a:t>
            </a:r>
            <a:r>
              <a:rPr lang="it-IT" dirty="0"/>
              <a:t> with </a:t>
            </a:r>
            <a:r>
              <a:rPr lang="it-IT" dirty="0" err="1"/>
              <a:t>intestinal</a:t>
            </a:r>
            <a:r>
              <a:rPr lang="it-IT" dirty="0"/>
              <a:t> </a:t>
            </a:r>
            <a:r>
              <a:rPr lang="it-IT" dirty="0" err="1"/>
              <a:t>symptoms</a:t>
            </a:r>
            <a:r>
              <a:rPr lang="it-IT" dirty="0"/>
              <a:t> </a:t>
            </a:r>
            <a:r>
              <a:rPr lang="it-IT" dirty="0" err="1"/>
              <a:t>such</a:t>
            </a:r>
            <a:r>
              <a:rPr lang="it-IT" dirty="0"/>
              <a:t> </a:t>
            </a:r>
            <a:r>
              <a:rPr lang="it-IT" dirty="0" err="1"/>
              <a:t>as</a:t>
            </a:r>
            <a:r>
              <a:rPr lang="it-IT" dirty="0"/>
              <a:t> </a:t>
            </a:r>
            <a:r>
              <a:rPr lang="it-IT" dirty="0" err="1"/>
              <a:t>chronic</a:t>
            </a:r>
            <a:r>
              <a:rPr lang="it-IT" dirty="0"/>
              <a:t> </a:t>
            </a:r>
            <a:r>
              <a:rPr lang="it-IT" dirty="0" err="1"/>
              <a:t>diarrhea</a:t>
            </a:r>
            <a:r>
              <a:rPr lang="it-IT" dirty="0"/>
              <a:t>, </a:t>
            </a:r>
            <a:r>
              <a:rPr lang="it-IT" dirty="0" err="1"/>
              <a:t>vomiting</a:t>
            </a:r>
            <a:r>
              <a:rPr lang="it-IT" dirty="0"/>
              <a:t>, </a:t>
            </a:r>
            <a:r>
              <a:rPr lang="it-IT" dirty="0" err="1"/>
              <a:t>poor</a:t>
            </a:r>
            <a:r>
              <a:rPr lang="it-IT" dirty="0"/>
              <a:t> appetite, </a:t>
            </a:r>
            <a:r>
              <a:rPr lang="it-IT" dirty="0" err="1"/>
              <a:t>bloating</a:t>
            </a:r>
            <a:r>
              <a:rPr lang="it-IT" dirty="0"/>
              <a:t> and </a:t>
            </a:r>
            <a:r>
              <a:rPr lang="it-IT" dirty="0" err="1"/>
              <a:t>steatorrhea</a:t>
            </a:r>
            <a:r>
              <a:rPr lang="it-IT" dirty="0"/>
              <a:t>. </a:t>
            </a:r>
            <a:r>
              <a:rPr lang="it-IT" dirty="0" err="1"/>
              <a:t>This</a:t>
            </a:r>
            <a:r>
              <a:rPr lang="it-IT" dirty="0"/>
              <a:t> </a:t>
            </a:r>
            <a:r>
              <a:rPr lang="it-IT" dirty="0" err="1"/>
              <a:t>causes</a:t>
            </a:r>
            <a:r>
              <a:rPr lang="it-IT" dirty="0"/>
              <a:t> </a:t>
            </a:r>
            <a:r>
              <a:rPr lang="it-IT" dirty="0" err="1"/>
              <a:t>malabsorption</a:t>
            </a:r>
            <a:r>
              <a:rPr lang="it-IT" dirty="0"/>
              <a:t> with </a:t>
            </a:r>
            <a:r>
              <a:rPr lang="it-IT" dirty="0" err="1"/>
              <a:t>consequent</a:t>
            </a:r>
            <a:r>
              <a:rPr lang="it-IT" dirty="0"/>
              <a:t> </a:t>
            </a:r>
            <a:r>
              <a:rPr lang="it-IT" dirty="0" err="1"/>
              <a:t>malnutrition</a:t>
            </a:r>
            <a:r>
              <a:rPr lang="it-IT" dirty="0"/>
              <a:t>, </a:t>
            </a:r>
            <a:r>
              <a:rPr lang="it-IT" dirty="0" err="1"/>
              <a:t>slowing</a:t>
            </a:r>
            <a:r>
              <a:rPr lang="it-IT" dirty="0"/>
              <a:t> </a:t>
            </a:r>
            <a:r>
              <a:rPr lang="it-IT" dirty="0" err="1"/>
              <a:t>growth</a:t>
            </a:r>
            <a:r>
              <a:rPr lang="it-IT" dirty="0"/>
              <a:t> and </a:t>
            </a:r>
            <a:r>
              <a:rPr lang="it-IT" dirty="0" err="1"/>
              <a:t>presence</a:t>
            </a:r>
            <a:r>
              <a:rPr lang="it-IT" dirty="0"/>
              <a:t> of anemia.</a:t>
            </a:r>
          </a:p>
        </p:txBody>
      </p:sp>
      <p:sp>
        <p:nvSpPr>
          <p:cNvPr id="3" name="CasellaDiTesto 2"/>
          <p:cNvSpPr txBox="1"/>
          <p:nvPr/>
        </p:nvSpPr>
        <p:spPr>
          <a:xfrm>
            <a:off x="179512" y="3650248"/>
            <a:ext cx="5616624" cy="3416320"/>
          </a:xfrm>
          <a:prstGeom prst="rect">
            <a:avLst/>
          </a:prstGeom>
          <a:noFill/>
        </p:spPr>
        <p:txBody>
          <a:bodyPr wrap="square" rtlCol="0">
            <a:spAutoFit/>
          </a:bodyPr>
          <a:lstStyle/>
          <a:p>
            <a:r>
              <a:rPr lang="it-IT" dirty="0" err="1"/>
              <a:t>extraintestinal</a:t>
            </a:r>
            <a:r>
              <a:rPr lang="it-IT" dirty="0"/>
              <a:t> </a:t>
            </a:r>
            <a:r>
              <a:rPr lang="it-IT" dirty="0" err="1"/>
              <a:t>symptoms</a:t>
            </a:r>
            <a:r>
              <a:rPr lang="it-IT" dirty="0"/>
              <a:t> </a:t>
            </a:r>
            <a:r>
              <a:rPr lang="it-IT" dirty="0" err="1" smtClean="0"/>
              <a:t>occur</a:t>
            </a:r>
            <a:r>
              <a:rPr lang="it-IT" dirty="0" smtClean="0"/>
              <a:t>, </a:t>
            </a:r>
            <a:r>
              <a:rPr lang="it-IT" dirty="0" err="1"/>
              <a:t>also</a:t>
            </a:r>
            <a:r>
              <a:rPr lang="it-IT" dirty="0"/>
              <a:t> common to </a:t>
            </a:r>
            <a:r>
              <a:rPr lang="it-IT" dirty="0" err="1"/>
              <a:t>other</a:t>
            </a:r>
            <a:r>
              <a:rPr lang="it-IT" dirty="0"/>
              <a:t> </a:t>
            </a:r>
            <a:r>
              <a:rPr lang="it-IT" dirty="0" err="1"/>
              <a:t>diseases</a:t>
            </a:r>
            <a:r>
              <a:rPr lang="it-IT" dirty="0"/>
              <a:t> </a:t>
            </a:r>
            <a:r>
              <a:rPr lang="it-IT" dirty="0" err="1"/>
              <a:t>such</a:t>
            </a:r>
            <a:r>
              <a:rPr lang="it-IT" dirty="0"/>
              <a:t> </a:t>
            </a:r>
            <a:r>
              <a:rPr lang="it-IT" dirty="0" err="1"/>
              <a:t>as</a:t>
            </a:r>
            <a:r>
              <a:rPr lang="it-IT" dirty="0"/>
              <a:t> </a:t>
            </a:r>
            <a:r>
              <a:rPr lang="it-IT" dirty="0" err="1"/>
              <a:t>Dermatitis</a:t>
            </a:r>
            <a:r>
              <a:rPr lang="it-IT" dirty="0"/>
              <a:t> </a:t>
            </a:r>
            <a:r>
              <a:rPr lang="it-IT" dirty="0" err="1"/>
              <a:t>Herpetiformis</a:t>
            </a:r>
            <a:r>
              <a:rPr lang="it-IT" dirty="0"/>
              <a:t>, </a:t>
            </a:r>
            <a:r>
              <a:rPr lang="it-IT" dirty="0" err="1"/>
              <a:t>arthritis</a:t>
            </a:r>
            <a:r>
              <a:rPr lang="it-IT" dirty="0"/>
              <a:t>, </a:t>
            </a:r>
            <a:r>
              <a:rPr lang="it-IT" dirty="0" err="1"/>
              <a:t>arthralgia</a:t>
            </a:r>
            <a:r>
              <a:rPr lang="it-IT" dirty="0"/>
              <a:t>, </a:t>
            </a:r>
            <a:r>
              <a:rPr lang="it-IT" dirty="0" err="1"/>
              <a:t>osteoporosis</a:t>
            </a:r>
            <a:r>
              <a:rPr lang="it-IT" dirty="0"/>
              <a:t>, autoimmune </a:t>
            </a:r>
            <a:r>
              <a:rPr lang="it-IT" dirty="0" err="1"/>
              <a:t>hepatitis</a:t>
            </a:r>
            <a:r>
              <a:rPr lang="it-IT" dirty="0"/>
              <a:t> and </a:t>
            </a:r>
            <a:r>
              <a:rPr lang="it-IT" dirty="0" err="1"/>
              <a:t>many</a:t>
            </a:r>
            <a:r>
              <a:rPr lang="it-IT" dirty="0"/>
              <a:t> more</a:t>
            </a:r>
            <a:r>
              <a:rPr lang="it-IT" dirty="0" smtClean="0"/>
              <a:t>.</a:t>
            </a:r>
          </a:p>
          <a:p>
            <a:endParaRPr lang="it-IT" dirty="0" smtClean="0"/>
          </a:p>
          <a:p>
            <a:endParaRPr lang="it-IT" dirty="0" smtClean="0"/>
          </a:p>
          <a:p>
            <a:endParaRPr lang="it-IT" dirty="0"/>
          </a:p>
          <a:p>
            <a:endParaRPr lang="it-IT" dirty="0"/>
          </a:p>
        </p:txBody>
      </p:sp>
      <p:sp>
        <p:nvSpPr>
          <p:cNvPr id="8" name="Rectangle 6"/>
          <p:cNvSpPr>
            <a:spLocks noChangeArrowheads="1"/>
          </p:cNvSpPr>
          <p:nvPr/>
        </p:nvSpPr>
        <p:spPr bwMode="auto">
          <a:xfrm>
            <a:off x="152400" y="5445671"/>
            <a:ext cx="5435600" cy="359593"/>
          </a:xfrm>
          <a:prstGeom prst="rect">
            <a:avLst/>
          </a:prstGeom>
          <a:noFill/>
          <a:ln w="9525">
            <a:noFill/>
            <a:miter lim="800000"/>
            <a:headEnd/>
            <a:tailEnd/>
          </a:ln>
        </p:spPr>
        <p:txBody>
          <a:bodyPr/>
          <a:lstStyle/>
          <a:p>
            <a:pPr marL="342900" indent="-342900" eaLnBrk="0" hangingPunct="0">
              <a:lnSpc>
                <a:spcPct val="80000"/>
              </a:lnSpc>
              <a:spcBef>
                <a:spcPct val="20000"/>
              </a:spcBef>
              <a:buFontTx/>
              <a:buChar char="•"/>
            </a:pPr>
            <a:r>
              <a:rPr lang="it-IT" b="1" i="1" dirty="0" err="1" smtClean="0">
                <a:solidFill>
                  <a:srgbClr val="000000"/>
                </a:solidFill>
              </a:rPr>
              <a:t>asymptomatic</a:t>
            </a:r>
            <a:r>
              <a:rPr lang="it-IT" b="1" i="1" dirty="0" smtClean="0">
                <a:solidFill>
                  <a:srgbClr val="000000"/>
                </a:solidFill>
              </a:rPr>
              <a:t> </a:t>
            </a:r>
            <a:r>
              <a:rPr lang="it-IT" b="1" i="1" dirty="0" err="1" smtClean="0">
                <a:solidFill>
                  <a:srgbClr val="000000"/>
                </a:solidFill>
              </a:rPr>
              <a:t>form</a:t>
            </a:r>
            <a:endParaRPr lang="it-IT" b="1" i="1" dirty="0" smtClean="0">
              <a:solidFill>
                <a:srgbClr val="000000"/>
              </a:solidFill>
            </a:endParaRPr>
          </a:p>
          <a:p>
            <a:pPr eaLnBrk="0" hangingPunct="0">
              <a:lnSpc>
                <a:spcPct val="80000"/>
              </a:lnSpc>
              <a:spcBef>
                <a:spcPct val="20000"/>
              </a:spcBef>
            </a:pPr>
            <a:r>
              <a:rPr lang="it-IT" dirty="0" err="1" smtClean="0">
                <a:solidFill>
                  <a:srgbClr val="000000"/>
                </a:solidFill>
              </a:rPr>
              <a:t>Identified</a:t>
            </a:r>
            <a:r>
              <a:rPr lang="it-IT" dirty="0" smtClean="0">
                <a:solidFill>
                  <a:srgbClr val="000000"/>
                </a:solidFill>
              </a:rPr>
              <a:t> </a:t>
            </a:r>
            <a:r>
              <a:rPr lang="it-IT" dirty="0" err="1" smtClean="0">
                <a:solidFill>
                  <a:srgbClr val="000000"/>
                </a:solidFill>
              </a:rPr>
              <a:t>only</a:t>
            </a:r>
            <a:r>
              <a:rPr lang="it-IT" dirty="0" smtClean="0">
                <a:solidFill>
                  <a:srgbClr val="000000"/>
                </a:solidFill>
              </a:rPr>
              <a:t> by screening </a:t>
            </a:r>
            <a:r>
              <a:rPr lang="it-IT" dirty="0" err="1" smtClean="0">
                <a:solidFill>
                  <a:srgbClr val="000000"/>
                </a:solidFill>
              </a:rPr>
              <a:t>programs</a:t>
            </a:r>
            <a:endParaRPr lang="it-IT" dirty="0" smtClean="0">
              <a:solidFill>
                <a:srgbClr val="000000"/>
              </a:solidFill>
            </a:endParaRPr>
          </a:p>
          <a:p>
            <a:pPr marL="342900" indent="-342900" eaLnBrk="0" hangingPunct="0">
              <a:lnSpc>
                <a:spcPct val="80000"/>
              </a:lnSpc>
              <a:spcBef>
                <a:spcPct val="20000"/>
              </a:spcBef>
              <a:buFontTx/>
              <a:buChar char="•"/>
            </a:pPr>
            <a:r>
              <a:rPr lang="it-IT" sz="2000" dirty="0" smtClean="0">
                <a:solidFill>
                  <a:srgbClr val="00FF00"/>
                </a:solidFill>
              </a:rPr>
              <a:t> </a:t>
            </a:r>
            <a:endParaRPr lang="it-IT" sz="2000" dirty="0">
              <a:solidFill>
                <a:srgbClr val="00FF00"/>
              </a:solidFill>
            </a:endParaRPr>
          </a:p>
          <a:p>
            <a:pPr marL="342900" indent="-342900" eaLnBrk="0" hangingPunct="0">
              <a:lnSpc>
                <a:spcPct val="80000"/>
              </a:lnSpc>
              <a:spcBef>
                <a:spcPct val="20000"/>
              </a:spcBef>
            </a:pPr>
            <a:r>
              <a:rPr lang="it-IT" sz="2000" dirty="0">
                <a:solidFill>
                  <a:srgbClr val="000000"/>
                </a:solidFill>
              </a:rPr>
              <a:t>	</a:t>
            </a:r>
            <a:endParaRPr lang="it-IT" sz="2000" dirty="0" smtClean="0">
              <a:solidFill>
                <a:srgbClr val="000000"/>
              </a:solidFill>
            </a:endParaRPr>
          </a:p>
          <a:p>
            <a:pPr marL="342900" indent="-342900" eaLnBrk="0" hangingPunct="0">
              <a:lnSpc>
                <a:spcPct val="80000"/>
              </a:lnSpc>
              <a:spcBef>
                <a:spcPct val="20000"/>
              </a:spcBef>
            </a:pPr>
            <a:endParaRPr lang="it-IT" sz="2000" b="1" i="1" dirty="0">
              <a:solidFill>
                <a:srgbClr val="000000"/>
              </a:solidFill>
            </a:endParaRPr>
          </a:p>
          <a:p>
            <a:pPr marL="342900" indent="-342900" eaLnBrk="0" hangingPunct="0">
              <a:lnSpc>
                <a:spcPct val="80000"/>
              </a:lnSpc>
              <a:spcBef>
                <a:spcPct val="20000"/>
              </a:spcBef>
              <a:buFontTx/>
              <a:buChar char="•"/>
            </a:pPr>
            <a:endParaRPr lang="it-IT" sz="2000" dirty="0">
              <a:solidFill>
                <a:srgbClr val="000000"/>
              </a:solidFill>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57699">
                                            <p:txEl>
                                              <p:pRg st="0" end="0"/>
                                            </p:txEl>
                                          </p:spTgt>
                                        </p:tgtEl>
                                        <p:attrNameLst>
                                          <p:attrName>style.visibility</p:attrName>
                                        </p:attrNameLst>
                                      </p:cBhvr>
                                      <p:to>
                                        <p:strVal val="visible"/>
                                      </p:to>
                                    </p:set>
                                    <p:animEffect transition="in" filter="fade">
                                      <p:cBhvr>
                                        <p:cTn id="7" dur="500"/>
                                        <p:tgtEl>
                                          <p:spTgt spid="15769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4" presetClass="entr" presetSubtype="10" fill="hold" nodeType="clickEffect">
                                  <p:stCondLst>
                                    <p:cond delay="0"/>
                                  </p:stCondLst>
                                  <p:childTnLst>
                                    <p:set>
                                      <p:cBhvr>
                                        <p:cTn id="11" dur="1" fill="hold">
                                          <p:stCondLst>
                                            <p:cond delay="0"/>
                                          </p:stCondLst>
                                        </p:cTn>
                                        <p:tgtEl>
                                          <p:spTgt spid="157700"/>
                                        </p:tgtEl>
                                        <p:attrNameLst>
                                          <p:attrName>style.visibility</p:attrName>
                                        </p:attrNameLst>
                                      </p:cBhvr>
                                      <p:to>
                                        <p:strVal val="visible"/>
                                      </p:to>
                                    </p:set>
                                    <p:animEffect transition="in" filter="randombar(horizontal)">
                                      <p:cBhvr>
                                        <p:cTn id="12" dur="500"/>
                                        <p:tgtEl>
                                          <p:spTgt spid="157700"/>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57702">
                                            <p:txEl>
                                              <p:pRg st="0" end="0"/>
                                            </p:txEl>
                                          </p:spTgt>
                                        </p:tgtEl>
                                        <p:attrNameLst>
                                          <p:attrName>style.visibility</p:attrName>
                                        </p:attrNameLst>
                                      </p:cBhvr>
                                      <p:to>
                                        <p:strVal val="visible"/>
                                      </p:to>
                                    </p:set>
                                    <p:animEffect transition="in" filter="fade">
                                      <p:cBhvr>
                                        <p:cTn id="17" dur="500"/>
                                        <p:tgtEl>
                                          <p:spTgt spid="157702">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57702">
                                            <p:txEl>
                                              <p:pRg st="3" end="3"/>
                                            </p:txEl>
                                          </p:spTgt>
                                        </p:tgtEl>
                                        <p:attrNameLst>
                                          <p:attrName>style.visibility</p:attrName>
                                        </p:attrNameLst>
                                      </p:cBhvr>
                                      <p:to>
                                        <p:strVal val="visible"/>
                                      </p:to>
                                    </p:set>
                                    <p:animEffect transition="in" filter="fade">
                                      <p:cBhvr>
                                        <p:cTn id="22" dur="500"/>
                                        <p:tgtEl>
                                          <p:spTgt spid="157702">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157702">
                                            <p:txEl>
                                              <p:pRg st="4" end="4"/>
                                            </p:txEl>
                                          </p:spTgt>
                                        </p:tgtEl>
                                        <p:attrNameLst>
                                          <p:attrName>style.visibility</p:attrName>
                                        </p:attrNameLst>
                                      </p:cBhvr>
                                      <p:to>
                                        <p:strVal val="visible"/>
                                      </p:to>
                                    </p:set>
                                    <p:animEffect transition="in" filter="fade">
                                      <p:cBhvr>
                                        <p:cTn id="27" dur="500"/>
                                        <p:tgtEl>
                                          <p:spTgt spid="157702">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8">
                                            <p:txEl>
                                              <p:pRg st="0" end="0"/>
                                            </p:txEl>
                                          </p:spTgt>
                                        </p:tgtEl>
                                        <p:attrNameLst>
                                          <p:attrName>style.visibility</p:attrName>
                                        </p:attrNameLst>
                                      </p:cBhvr>
                                      <p:to>
                                        <p:strVal val="visible"/>
                                      </p:to>
                                    </p:set>
                                    <p:animEffect transition="in" filter="fade">
                                      <p:cBhvr>
                                        <p:cTn id="32" dur="500"/>
                                        <p:tgtEl>
                                          <p:spTgt spid="8">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8">
                                            <p:txEl>
                                              <p:pRg st="1" end="1"/>
                                            </p:txEl>
                                          </p:spTgt>
                                        </p:tgtEl>
                                        <p:attrNameLst>
                                          <p:attrName>style.visibility</p:attrName>
                                        </p:attrNameLst>
                                      </p:cBhvr>
                                      <p:to>
                                        <p:strVal val="visible"/>
                                      </p:to>
                                    </p:set>
                                    <p:animEffect transition="in" filter="fade">
                                      <p:cBhvr>
                                        <p:cTn id="37" dur="500"/>
                                        <p:tgtEl>
                                          <p:spTgt spid="8">
                                            <p:txEl>
                                              <p:pRg st="1" end="1"/>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grpId="0" nodeType="clickEffect">
                                  <p:stCondLst>
                                    <p:cond delay="0"/>
                                  </p:stCondLst>
                                  <p:childTnLst>
                                    <p:set>
                                      <p:cBhvr>
                                        <p:cTn id="41" dur="1" fill="hold">
                                          <p:stCondLst>
                                            <p:cond delay="0"/>
                                          </p:stCondLst>
                                        </p:cTn>
                                        <p:tgtEl>
                                          <p:spTgt spid="8">
                                            <p:txEl>
                                              <p:pRg st="2" end="2"/>
                                            </p:txEl>
                                          </p:spTgt>
                                        </p:tgtEl>
                                        <p:attrNameLst>
                                          <p:attrName>style.visibility</p:attrName>
                                        </p:attrNameLst>
                                      </p:cBhvr>
                                      <p:to>
                                        <p:strVal val="visible"/>
                                      </p:to>
                                    </p:set>
                                    <p:animEffect transition="in" filter="fade">
                                      <p:cBhvr>
                                        <p:cTn id="42" dur="500"/>
                                        <p:tgtEl>
                                          <p:spTgt spid="8">
                                            <p:txEl>
                                              <p:pRg st="2" end="2"/>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grpId="0" nodeType="clickEffect">
                                  <p:stCondLst>
                                    <p:cond delay="0"/>
                                  </p:stCondLst>
                                  <p:childTnLst>
                                    <p:set>
                                      <p:cBhvr>
                                        <p:cTn id="46" dur="1" fill="hold">
                                          <p:stCondLst>
                                            <p:cond delay="0"/>
                                          </p:stCondLst>
                                        </p:cTn>
                                        <p:tgtEl>
                                          <p:spTgt spid="8">
                                            <p:txEl>
                                              <p:pRg st="3" end="3"/>
                                            </p:txEl>
                                          </p:spTgt>
                                        </p:tgtEl>
                                        <p:attrNameLst>
                                          <p:attrName>style.visibility</p:attrName>
                                        </p:attrNameLst>
                                      </p:cBhvr>
                                      <p:to>
                                        <p:strVal val="visible"/>
                                      </p:to>
                                    </p:set>
                                    <p:animEffect transition="in" filter="fade">
                                      <p:cBhvr>
                                        <p:cTn id="47" dur="500"/>
                                        <p:tgtEl>
                                          <p:spTgt spid="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7699" grpId="0" build="p"/>
      <p:bldP spid="157702" grpId="0" build="p"/>
      <p:bldP spid="8" grpId="0" build="p"/>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ounded Rectangle 17"/>
          <p:cNvSpPr/>
          <p:nvPr/>
        </p:nvSpPr>
        <p:spPr bwMode="auto">
          <a:xfrm>
            <a:off x="114300" y="2247900"/>
            <a:ext cx="8623300" cy="3790950"/>
          </a:xfrm>
          <a:prstGeom prst="roundRect">
            <a:avLst/>
          </a:prstGeom>
          <a:gradFill flip="none" rotWithShape="1">
            <a:gsLst>
              <a:gs pos="0">
                <a:schemeClr val="bg1">
                  <a:lumMod val="85000"/>
                </a:schemeClr>
              </a:gs>
              <a:gs pos="100000">
                <a:srgbClr val="FFFFFF"/>
              </a:gs>
            </a:gsLst>
            <a:lin ang="14220000" scaled="0"/>
            <a:tileRect/>
          </a:gradFill>
          <a:ln w="25400" cap="flat" cmpd="sng" algn="ctr">
            <a:solidFill>
              <a:schemeClr val="bg1">
                <a:lumMod val="65000"/>
              </a:schemeClr>
            </a:solidFill>
            <a:prstDash val="solid"/>
            <a:round/>
            <a:headEnd type="none" w="med" len="med"/>
            <a:tailEnd type="none" w="med" len="med"/>
          </a:ln>
          <a:effectLst>
            <a:outerShdw blurRad="50800" dist="38100" dir="2700000">
              <a:srgbClr val="000000">
                <a:alpha val="43000"/>
              </a:srgbClr>
            </a:outerShdw>
          </a:effectLst>
        </p:spPr>
        <p:txBody>
          <a:bodyPr/>
          <a:lstStyle/>
          <a:p>
            <a:pPr eaLnBrk="0" hangingPunct="0">
              <a:defRPr/>
            </a:pPr>
            <a:endParaRPr lang="en-US" sz="2200">
              <a:solidFill>
                <a:srgbClr val="000000"/>
              </a:solidFill>
              <a:latin typeface="Calibri"/>
              <a:cs typeface="Calibri"/>
            </a:endParaRPr>
          </a:p>
        </p:txBody>
      </p:sp>
      <p:pic>
        <p:nvPicPr>
          <p:cNvPr id="87043" name="Picture 34" descr="a_Tarwe"/>
          <p:cNvPicPr>
            <a:picLocks noChangeAspect="1" noChangeArrowheads="1"/>
          </p:cNvPicPr>
          <p:nvPr/>
        </p:nvPicPr>
        <p:blipFill>
          <a:blip r:embed="rId3"/>
          <a:srcRect/>
          <a:stretch>
            <a:fillRect/>
          </a:stretch>
        </p:blipFill>
        <p:spPr bwMode="auto">
          <a:xfrm>
            <a:off x="701675" y="2552700"/>
            <a:ext cx="1257300" cy="2508250"/>
          </a:xfrm>
          <a:prstGeom prst="rect">
            <a:avLst/>
          </a:prstGeom>
          <a:noFill/>
          <a:ln w="9525">
            <a:noFill/>
            <a:miter lim="800000"/>
            <a:headEnd/>
            <a:tailEnd/>
          </a:ln>
        </p:spPr>
      </p:pic>
      <p:sp>
        <p:nvSpPr>
          <p:cNvPr id="87044" name="Text Box 35"/>
          <p:cNvSpPr txBox="1">
            <a:spLocks noChangeArrowheads="1"/>
          </p:cNvSpPr>
          <p:nvPr/>
        </p:nvSpPr>
        <p:spPr bwMode="auto">
          <a:xfrm>
            <a:off x="7105650" y="3498850"/>
            <a:ext cx="434975" cy="431800"/>
          </a:xfrm>
          <a:prstGeom prst="rect">
            <a:avLst/>
          </a:prstGeom>
          <a:noFill/>
          <a:ln w="9525">
            <a:noFill/>
            <a:miter lim="800000"/>
            <a:headEnd/>
            <a:tailEnd/>
          </a:ln>
        </p:spPr>
        <p:txBody>
          <a:bodyPr>
            <a:spAutoFit/>
          </a:bodyPr>
          <a:lstStyle/>
          <a:p>
            <a:pPr>
              <a:spcBef>
                <a:spcPct val="50000"/>
              </a:spcBef>
            </a:pPr>
            <a:r>
              <a:rPr lang="en-GB" sz="2200" b="1">
                <a:solidFill>
                  <a:srgbClr val="595959"/>
                </a:solidFill>
                <a:latin typeface="Calibri" pitchFamily="34" charset="0"/>
              </a:rPr>
              <a:t>=</a:t>
            </a:r>
          </a:p>
        </p:txBody>
      </p:sp>
      <p:sp>
        <p:nvSpPr>
          <p:cNvPr id="19460" name="Text Box 36"/>
          <p:cNvSpPr txBox="1">
            <a:spLocks noChangeArrowheads="1"/>
          </p:cNvSpPr>
          <p:nvPr/>
        </p:nvSpPr>
        <p:spPr bwMode="auto">
          <a:xfrm>
            <a:off x="4959350" y="3502025"/>
            <a:ext cx="434975" cy="431800"/>
          </a:xfrm>
          <a:prstGeom prst="rect">
            <a:avLst/>
          </a:prstGeom>
          <a:noFill/>
          <a:ln w="9525">
            <a:noFill/>
            <a:miter lim="800000"/>
            <a:headEnd/>
            <a:tailEnd/>
          </a:ln>
        </p:spPr>
        <p:txBody>
          <a:bodyPr>
            <a:spAutoFit/>
          </a:bodyPr>
          <a:lstStyle/>
          <a:p>
            <a:pPr>
              <a:spcBef>
                <a:spcPct val="50000"/>
              </a:spcBef>
            </a:pPr>
            <a:r>
              <a:rPr lang="en-GB" sz="2200" b="1">
                <a:solidFill>
                  <a:srgbClr val="404040"/>
                </a:solidFill>
                <a:latin typeface="Calibri" pitchFamily="34" charset="0"/>
              </a:rPr>
              <a:t>+</a:t>
            </a:r>
          </a:p>
        </p:txBody>
      </p:sp>
      <p:sp>
        <p:nvSpPr>
          <p:cNvPr id="87046" name="Text Box 37"/>
          <p:cNvSpPr txBox="1">
            <a:spLocks noChangeArrowheads="1"/>
          </p:cNvSpPr>
          <p:nvPr/>
        </p:nvSpPr>
        <p:spPr bwMode="auto">
          <a:xfrm>
            <a:off x="2198688" y="3478213"/>
            <a:ext cx="434975" cy="431800"/>
          </a:xfrm>
          <a:prstGeom prst="rect">
            <a:avLst/>
          </a:prstGeom>
          <a:noFill/>
          <a:ln w="9525">
            <a:noFill/>
            <a:miter lim="800000"/>
            <a:headEnd/>
            <a:tailEnd/>
          </a:ln>
        </p:spPr>
        <p:txBody>
          <a:bodyPr>
            <a:spAutoFit/>
          </a:bodyPr>
          <a:lstStyle/>
          <a:p>
            <a:pPr>
              <a:spcBef>
                <a:spcPct val="50000"/>
              </a:spcBef>
            </a:pPr>
            <a:r>
              <a:rPr lang="en-GB" sz="2200" b="1">
                <a:solidFill>
                  <a:srgbClr val="404040"/>
                </a:solidFill>
                <a:latin typeface="Calibri" pitchFamily="34" charset="0"/>
              </a:rPr>
              <a:t>+</a:t>
            </a:r>
          </a:p>
        </p:txBody>
      </p:sp>
      <p:sp>
        <p:nvSpPr>
          <p:cNvPr id="19462" name="Text Box 38"/>
          <p:cNvSpPr txBox="1">
            <a:spLocks noChangeArrowheads="1"/>
          </p:cNvSpPr>
          <p:nvPr/>
        </p:nvSpPr>
        <p:spPr bwMode="auto">
          <a:xfrm>
            <a:off x="5565775" y="3452813"/>
            <a:ext cx="1600200" cy="769937"/>
          </a:xfrm>
          <a:prstGeom prst="rect">
            <a:avLst/>
          </a:prstGeom>
          <a:noFill/>
          <a:ln w="9525">
            <a:noFill/>
            <a:miter lim="800000"/>
            <a:headEnd/>
            <a:tailEnd/>
          </a:ln>
        </p:spPr>
        <p:txBody>
          <a:bodyPr>
            <a:spAutoFit/>
          </a:bodyPr>
          <a:lstStyle/>
          <a:p>
            <a:r>
              <a:rPr lang="en-GB" sz="2200">
                <a:solidFill>
                  <a:srgbClr val="404040"/>
                </a:solidFill>
                <a:latin typeface="Calibri" pitchFamily="34" charset="0"/>
              </a:rPr>
              <a:t>Other non-HLA genes</a:t>
            </a:r>
          </a:p>
        </p:txBody>
      </p:sp>
      <p:sp>
        <p:nvSpPr>
          <p:cNvPr id="87048" name="Text Box 39"/>
          <p:cNvSpPr txBox="1">
            <a:spLocks noChangeArrowheads="1"/>
          </p:cNvSpPr>
          <p:nvPr/>
        </p:nvSpPr>
        <p:spPr bwMode="auto">
          <a:xfrm>
            <a:off x="-28575" y="4773613"/>
            <a:ext cx="2770188" cy="1276350"/>
          </a:xfrm>
          <a:prstGeom prst="rect">
            <a:avLst/>
          </a:prstGeom>
          <a:noFill/>
          <a:ln w="9525">
            <a:noFill/>
            <a:miter lim="800000"/>
            <a:headEnd/>
            <a:tailEnd/>
          </a:ln>
        </p:spPr>
        <p:txBody>
          <a:bodyPr>
            <a:spAutoFit/>
          </a:bodyPr>
          <a:lstStyle/>
          <a:p>
            <a:pPr algn="ctr">
              <a:spcBef>
                <a:spcPct val="50000"/>
              </a:spcBef>
            </a:pPr>
            <a:r>
              <a:rPr lang="en-GB" sz="2200">
                <a:solidFill>
                  <a:srgbClr val="404040"/>
                </a:solidFill>
                <a:latin typeface="Calibri" pitchFamily="34" charset="0"/>
              </a:rPr>
              <a:t>w</a:t>
            </a:r>
            <a:r>
              <a:rPr lang="en-US" sz="2200">
                <a:solidFill>
                  <a:srgbClr val="404040"/>
                </a:solidFill>
                <a:latin typeface="Calibri" pitchFamily="34" charset="0"/>
              </a:rPr>
              <a:t>heat, </a:t>
            </a:r>
            <a:br>
              <a:rPr lang="en-US" sz="2200">
                <a:solidFill>
                  <a:srgbClr val="404040"/>
                </a:solidFill>
                <a:latin typeface="Calibri" pitchFamily="34" charset="0"/>
              </a:rPr>
            </a:br>
            <a:r>
              <a:rPr lang="en-GB" sz="2200">
                <a:solidFill>
                  <a:srgbClr val="404040"/>
                </a:solidFill>
                <a:latin typeface="Calibri" pitchFamily="34" charset="0"/>
              </a:rPr>
              <a:t>b</a:t>
            </a:r>
            <a:r>
              <a:rPr lang="en-US" sz="2200">
                <a:solidFill>
                  <a:srgbClr val="404040"/>
                </a:solidFill>
                <a:latin typeface="Calibri" pitchFamily="34" charset="0"/>
              </a:rPr>
              <a:t>arley, rye</a:t>
            </a:r>
          </a:p>
          <a:p>
            <a:pPr algn="ctr">
              <a:spcBef>
                <a:spcPct val="50000"/>
              </a:spcBef>
            </a:pPr>
            <a:r>
              <a:rPr lang="en-US" sz="2200">
                <a:solidFill>
                  <a:srgbClr val="404040"/>
                </a:solidFill>
                <a:latin typeface="Calibri" pitchFamily="34" charset="0"/>
              </a:rPr>
              <a:t>Other env factors</a:t>
            </a:r>
            <a:endParaRPr lang="nl-NL" sz="2200">
              <a:solidFill>
                <a:srgbClr val="404040"/>
              </a:solidFill>
              <a:latin typeface="Calibri" pitchFamily="34" charset="0"/>
            </a:endParaRPr>
          </a:p>
        </p:txBody>
      </p:sp>
      <p:sp>
        <p:nvSpPr>
          <p:cNvPr id="1035" name="Text Box 40"/>
          <p:cNvSpPr txBox="1">
            <a:spLocks noChangeArrowheads="1"/>
          </p:cNvSpPr>
          <p:nvPr/>
        </p:nvSpPr>
        <p:spPr bwMode="auto">
          <a:xfrm>
            <a:off x="2944813" y="5538788"/>
            <a:ext cx="2376487" cy="430212"/>
          </a:xfrm>
          <a:prstGeom prst="rect">
            <a:avLst/>
          </a:prstGeom>
          <a:noFill/>
          <a:ln w="9525">
            <a:noFill/>
            <a:miter lim="800000"/>
            <a:headEnd/>
            <a:tailEnd/>
          </a:ln>
        </p:spPr>
        <p:txBody>
          <a:bodyPr>
            <a:spAutoFit/>
          </a:bodyPr>
          <a:lstStyle/>
          <a:p>
            <a:pPr eaLnBrk="0" hangingPunct="0">
              <a:spcBef>
                <a:spcPct val="50000"/>
              </a:spcBef>
            </a:pPr>
            <a:r>
              <a:rPr lang="en-US" sz="2200">
                <a:solidFill>
                  <a:srgbClr val="7F7F7F"/>
                </a:solidFill>
                <a:latin typeface="Calibri" pitchFamily="34" charset="0"/>
              </a:rPr>
              <a:t>40% of heritability</a:t>
            </a:r>
            <a:endParaRPr lang="nl-NL" sz="2200">
              <a:solidFill>
                <a:srgbClr val="7F7F7F"/>
              </a:solidFill>
              <a:latin typeface="Calibri" pitchFamily="34" charset="0"/>
            </a:endParaRPr>
          </a:p>
        </p:txBody>
      </p:sp>
      <p:sp>
        <p:nvSpPr>
          <p:cNvPr id="1036" name="Text Box 41"/>
          <p:cNvSpPr txBox="1">
            <a:spLocks noChangeArrowheads="1"/>
          </p:cNvSpPr>
          <p:nvPr/>
        </p:nvSpPr>
        <p:spPr bwMode="auto">
          <a:xfrm>
            <a:off x="5686425" y="5538788"/>
            <a:ext cx="2614613" cy="430212"/>
          </a:xfrm>
          <a:prstGeom prst="rect">
            <a:avLst/>
          </a:prstGeom>
          <a:noFill/>
          <a:ln w="9525">
            <a:noFill/>
            <a:miter lim="800000"/>
            <a:headEnd/>
            <a:tailEnd/>
          </a:ln>
        </p:spPr>
        <p:txBody>
          <a:bodyPr>
            <a:spAutoFit/>
          </a:bodyPr>
          <a:lstStyle/>
          <a:p>
            <a:pPr eaLnBrk="0" hangingPunct="0">
              <a:spcBef>
                <a:spcPct val="50000"/>
              </a:spcBef>
            </a:pPr>
            <a:r>
              <a:rPr lang="en-US" sz="2200">
                <a:solidFill>
                  <a:srgbClr val="7F7F7F"/>
                </a:solidFill>
                <a:latin typeface="Calibri" pitchFamily="34" charset="0"/>
              </a:rPr>
              <a:t>60% of heritability</a:t>
            </a:r>
            <a:endParaRPr lang="nl-NL" sz="2200">
              <a:solidFill>
                <a:srgbClr val="7F7F7F"/>
              </a:solidFill>
              <a:latin typeface="Calibri" pitchFamily="34" charset="0"/>
            </a:endParaRPr>
          </a:p>
        </p:txBody>
      </p:sp>
      <p:sp>
        <p:nvSpPr>
          <p:cNvPr id="19466" name="Text Box 42"/>
          <p:cNvSpPr txBox="1">
            <a:spLocks noChangeArrowheads="1"/>
          </p:cNvSpPr>
          <p:nvPr/>
        </p:nvSpPr>
        <p:spPr bwMode="auto">
          <a:xfrm>
            <a:off x="7646988" y="3446463"/>
            <a:ext cx="1300162" cy="769937"/>
          </a:xfrm>
          <a:prstGeom prst="rect">
            <a:avLst/>
          </a:prstGeom>
          <a:noFill/>
          <a:ln w="9525">
            <a:noFill/>
            <a:miter lim="800000"/>
            <a:headEnd/>
            <a:tailEnd/>
          </a:ln>
        </p:spPr>
        <p:txBody>
          <a:bodyPr>
            <a:spAutoFit/>
          </a:bodyPr>
          <a:lstStyle/>
          <a:p>
            <a:r>
              <a:rPr lang="en-US" sz="2200">
                <a:solidFill>
                  <a:srgbClr val="404040"/>
                </a:solidFill>
                <a:latin typeface="Calibri" pitchFamily="34" charset="0"/>
              </a:rPr>
              <a:t>Celiac</a:t>
            </a:r>
          </a:p>
          <a:p>
            <a:r>
              <a:rPr lang="en-US" sz="2200">
                <a:solidFill>
                  <a:srgbClr val="404040"/>
                </a:solidFill>
                <a:latin typeface="Calibri" pitchFamily="34" charset="0"/>
              </a:rPr>
              <a:t>Disease</a:t>
            </a:r>
            <a:endParaRPr lang="nl-NL" sz="2200">
              <a:solidFill>
                <a:srgbClr val="404040"/>
              </a:solidFill>
              <a:latin typeface="Calibri" pitchFamily="34" charset="0"/>
            </a:endParaRPr>
          </a:p>
        </p:txBody>
      </p:sp>
      <p:sp>
        <p:nvSpPr>
          <p:cNvPr id="19467" name="Text Box 44"/>
          <p:cNvSpPr txBox="1">
            <a:spLocks noChangeArrowheads="1"/>
          </p:cNvSpPr>
          <p:nvPr/>
        </p:nvSpPr>
        <p:spPr bwMode="auto">
          <a:xfrm>
            <a:off x="2957513" y="4964113"/>
            <a:ext cx="2092325" cy="431800"/>
          </a:xfrm>
          <a:prstGeom prst="rect">
            <a:avLst/>
          </a:prstGeom>
          <a:noFill/>
          <a:ln w="9525">
            <a:noFill/>
            <a:miter lim="800000"/>
            <a:headEnd/>
            <a:tailEnd/>
          </a:ln>
        </p:spPr>
        <p:txBody>
          <a:bodyPr>
            <a:spAutoFit/>
          </a:bodyPr>
          <a:lstStyle/>
          <a:p>
            <a:pPr>
              <a:spcBef>
                <a:spcPct val="50000"/>
              </a:spcBef>
            </a:pPr>
            <a:r>
              <a:rPr lang="en-GB" sz="2200">
                <a:solidFill>
                  <a:srgbClr val="404040"/>
                </a:solidFill>
                <a:latin typeface="Calibri" pitchFamily="34" charset="0"/>
              </a:rPr>
              <a:t>HLA DQ2/DQ8</a:t>
            </a:r>
          </a:p>
        </p:txBody>
      </p:sp>
      <p:sp>
        <p:nvSpPr>
          <p:cNvPr id="87053" name="Title 15"/>
          <p:cNvSpPr>
            <a:spLocks noGrp="1"/>
          </p:cNvSpPr>
          <p:nvPr>
            <p:ph type="title"/>
          </p:nvPr>
        </p:nvSpPr>
        <p:spPr/>
        <p:txBody>
          <a:bodyPr/>
          <a:lstStyle/>
          <a:p>
            <a:r>
              <a:rPr lang="en-US" smtClean="0">
                <a:latin typeface="Calibri" pitchFamily="34" charset="0"/>
                <a:ea typeface="Helvetica"/>
                <a:cs typeface="Helvetica"/>
              </a:rPr>
              <a:t>Gluten is not the sole cause of celiac disease</a:t>
            </a:r>
          </a:p>
        </p:txBody>
      </p:sp>
      <p:pic>
        <p:nvPicPr>
          <p:cNvPr id="21" name="Content Placeholder 3" descr="droppedImage_1.jpg"/>
          <p:cNvPicPr>
            <a:picLocks noGrp="1" noChangeAspect="1"/>
          </p:cNvPicPr>
          <p:nvPr>
            <p:ph idx="4294967295"/>
          </p:nvPr>
        </p:nvPicPr>
        <p:blipFill>
          <a:blip r:embed="rId4"/>
          <a:srcRect l="67883" t="41206" r="5963" b="8661"/>
          <a:stretch>
            <a:fillRect/>
          </a:stretch>
        </p:blipFill>
        <p:spPr>
          <a:xfrm>
            <a:off x="3005138" y="2595563"/>
            <a:ext cx="1716087" cy="2325687"/>
          </a:xfrm>
          <a:ln w="6350" cap="flat" algn="ctr">
            <a:solidFill>
              <a:schemeClr val="bg1">
                <a:lumMod val="65000"/>
              </a:schemeClr>
            </a:solidFill>
            <a:headEnd type="none" w="med" len="med"/>
            <a:tailEnd type="none" w="med" len="med"/>
          </a:ln>
        </p:spPr>
      </p:pic>
      <p:sp>
        <p:nvSpPr>
          <p:cNvPr id="19470" name="Text Box 35"/>
          <p:cNvSpPr txBox="1">
            <a:spLocks noChangeArrowheads="1"/>
          </p:cNvSpPr>
          <p:nvPr/>
        </p:nvSpPr>
        <p:spPr bwMode="auto">
          <a:xfrm>
            <a:off x="7210425" y="3497263"/>
            <a:ext cx="434975" cy="431800"/>
          </a:xfrm>
          <a:prstGeom prst="rect">
            <a:avLst/>
          </a:prstGeom>
          <a:noFill/>
          <a:ln w="9525">
            <a:noFill/>
            <a:miter lim="800000"/>
            <a:headEnd/>
            <a:tailEnd/>
          </a:ln>
        </p:spPr>
        <p:txBody>
          <a:bodyPr>
            <a:spAutoFit/>
          </a:bodyPr>
          <a:lstStyle/>
          <a:p>
            <a:pPr>
              <a:spcBef>
                <a:spcPct val="50000"/>
              </a:spcBef>
            </a:pPr>
            <a:r>
              <a:rPr lang="en-GB" sz="2200" b="1">
                <a:solidFill>
                  <a:srgbClr val="595959"/>
                </a:solidFill>
                <a:latin typeface="Calibri" pitchFamily="34" charset="0"/>
              </a:rPr>
              <a:t>&gt;</a:t>
            </a:r>
          </a:p>
        </p:txBody>
      </p:sp>
      <p:sp>
        <p:nvSpPr>
          <p:cNvPr id="19" name="Rounded Rectangle 18"/>
          <p:cNvSpPr/>
          <p:nvPr/>
        </p:nvSpPr>
        <p:spPr bwMode="auto">
          <a:xfrm rot="21050440">
            <a:off x="4581525" y="1296988"/>
            <a:ext cx="2498725" cy="1287462"/>
          </a:xfrm>
          <a:prstGeom prst="roundRect">
            <a:avLst/>
          </a:prstGeom>
          <a:gradFill flip="none" rotWithShape="1">
            <a:gsLst>
              <a:gs pos="1000">
                <a:schemeClr val="bg2"/>
              </a:gs>
              <a:gs pos="100000">
                <a:srgbClr val="FFFFFF"/>
              </a:gs>
            </a:gsLst>
            <a:lin ang="10800000" scaled="0"/>
            <a:tileRect/>
          </a:gradFill>
          <a:ln w="25400" cap="flat" cmpd="sng" algn="ctr">
            <a:solidFill>
              <a:schemeClr val="accent1"/>
            </a:solidFill>
            <a:prstDash val="solid"/>
            <a:round/>
            <a:headEnd type="none" w="med" len="med"/>
            <a:tailEnd type="none" w="med" len="med"/>
          </a:ln>
          <a:effectLst>
            <a:outerShdw blurRad="50800" dist="38100" dir="2700000">
              <a:srgbClr val="000000">
                <a:alpha val="43000"/>
              </a:srgbClr>
            </a:outerShdw>
          </a:effectLst>
        </p:spPr>
        <p:txBody>
          <a:bodyPr/>
          <a:lstStyle/>
          <a:p>
            <a:pPr eaLnBrk="0" hangingPunct="0">
              <a:defRPr/>
            </a:pPr>
            <a:r>
              <a:rPr lang="en-US" sz="2200" dirty="0">
                <a:solidFill>
                  <a:srgbClr val="404040"/>
                </a:solidFill>
                <a:latin typeface="Calibri"/>
                <a:cs typeface="Calibri"/>
              </a:rPr>
              <a:t>HLA-DQ2/8 necessary, but not sufficient (OR</a:t>
            </a:r>
            <a:r>
              <a:rPr lang="en-US" sz="2200" baseline="-25000" dirty="0">
                <a:solidFill>
                  <a:srgbClr val="404040"/>
                </a:solidFill>
                <a:latin typeface="Calibri"/>
                <a:cs typeface="Calibri"/>
              </a:rPr>
              <a:t> </a:t>
            </a:r>
            <a:r>
              <a:rPr lang="en-US" sz="2200" dirty="0">
                <a:solidFill>
                  <a:srgbClr val="404040"/>
                </a:solidFill>
                <a:latin typeface="Calibri"/>
                <a:cs typeface="Calibri"/>
              </a:rPr>
              <a:t>~ 5) </a:t>
            </a:r>
          </a:p>
          <a:p>
            <a:pPr eaLnBrk="0" hangingPunct="0">
              <a:defRPr/>
            </a:pPr>
            <a:endParaRPr lang="en-US" sz="2200" dirty="0">
              <a:solidFill>
                <a:srgbClr val="404040"/>
              </a:solidFill>
              <a:latin typeface="Calibri"/>
              <a:cs typeface="Calibri"/>
            </a:endParaRPr>
          </a:p>
        </p:txBody>
      </p:sp>
      <p:sp>
        <p:nvSpPr>
          <p:cNvPr id="17" name="CasellaDiTesto 16"/>
          <p:cNvSpPr txBox="1"/>
          <p:nvPr/>
        </p:nvSpPr>
        <p:spPr>
          <a:xfrm>
            <a:off x="-71470" y="6143644"/>
            <a:ext cx="9651681" cy="954107"/>
          </a:xfrm>
          <a:prstGeom prst="rect">
            <a:avLst/>
          </a:prstGeom>
          <a:noFill/>
        </p:spPr>
        <p:txBody>
          <a:bodyPr wrap="none" rtlCol="0">
            <a:spAutoFit/>
          </a:bodyPr>
          <a:lstStyle/>
          <a:p>
            <a:r>
              <a:rPr lang="en-GB" sz="1400" dirty="0" smtClean="0">
                <a:latin typeface="Times"/>
                <a:ea typeface="ＭＳ Ｐゴシック"/>
                <a:cs typeface="ＭＳ Ｐゴシック"/>
              </a:rPr>
              <a:t>CD is a </a:t>
            </a:r>
            <a:r>
              <a:rPr lang="en-GB" sz="1400" dirty="0" err="1" smtClean="0">
                <a:latin typeface="Times"/>
                <a:ea typeface="ＭＳ Ｐゴシック"/>
                <a:cs typeface="ＭＳ Ｐゴシック"/>
              </a:rPr>
              <a:t>multifactorial</a:t>
            </a:r>
            <a:r>
              <a:rPr lang="en-GB" sz="1400" dirty="0" smtClean="0">
                <a:latin typeface="Times"/>
                <a:ea typeface="ＭＳ Ｐゴシック"/>
                <a:cs typeface="ＭＳ Ｐゴシック"/>
              </a:rPr>
              <a:t> disorder. HLA plays a major role in CD. 95% of CD cases carry at least one of the risk</a:t>
            </a:r>
          </a:p>
          <a:p>
            <a:r>
              <a:rPr lang="en-GB" sz="1400" dirty="0" smtClean="0">
                <a:latin typeface="Times"/>
                <a:ea typeface="ＭＳ Ｐゴシック"/>
                <a:cs typeface="ＭＳ Ｐゴシック"/>
              </a:rPr>
              <a:t>molecules DQ2 and/or DQ8. But also 30-40% of the general population carry those risk alleles. Thus HLA is</a:t>
            </a:r>
          </a:p>
          <a:p>
            <a:r>
              <a:rPr lang="en-GB" sz="1400" dirty="0" smtClean="0">
                <a:latin typeface="Times"/>
                <a:ea typeface="ＭＳ Ｐゴシック"/>
                <a:cs typeface="ＭＳ Ｐゴシック"/>
              </a:rPr>
              <a:t>necessary but not sufficient. It is responsible for 40% of the genetic risk while the rest are shard among non-HLA genes.</a:t>
            </a:r>
          </a:p>
          <a:p>
            <a:endParaRPr lang="it-IT" sz="1400" dirty="0"/>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fade">
                                      <p:cBhvr>
                                        <p:cTn id="7" dur="500"/>
                                        <p:tgtEl>
                                          <p:spTgt spid="21"/>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9467"/>
                                        </p:tgtEl>
                                        <p:attrNameLst>
                                          <p:attrName>style.visibility</p:attrName>
                                        </p:attrNameLst>
                                      </p:cBhvr>
                                      <p:to>
                                        <p:strVal val="visible"/>
                                      </p:to>
                                    </p:set>
                                    <p:animEffect transition="in" filter="fade">
                                      <p:cBhvr>
                                        <p:cTn id="10" dur="500"/>
                                        <p:tgtEl>
                                          <p:spTgt spid="1946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35"/>
                                        </p:tgtEl>
                                        <p:attrNameLst>
                                          <p:attrName>style.visibility</p:attrName>
                                        </p:attrNameLst>
                                      </p:cBhvr>
                                      <p:to>
                                        <p:strVal val="visible"/>
                                      </p:to>
                                    </p:set>
                                    <p:animEffect transition="in" filter="fade">
                                      <p:cBhvr>
                                        <p:cTn id="13" dur="500"/>
                                        <p:tgtEl>
                                          <p:spTgt spid="1035"/>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9"/>
                                        </p:tgtEl>
                                        <p:attrNameLst>
                                          <p:attrName>style.visibility</p:attrName>
                                        </p:attrNameLst>
                                      </p:cBhvr>
                                      <p:to>
                                        <p:strVal val="visible"/>
                                      </p:to>
                                    </p:set>
                                    <p:animEffect transition="in" filter="fade">
                                      <p:cBhvr>
                                        <p:cTn id="18" dur="500"/>
                                        <p:tgtEl>
                                          <p:spTgt spid="19"/>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9460"/>
                                        </p:tgtEl>
                                        <p:attrNameLst>
                                          <p:attrName>style.visibility</p:attrName>
                                        </p:attrNameLst>
                                      </p:cBhvr>
                                      <p:to>
                                        <p:strVal val="visible"/>
                                      </p:to>
                                    </p:set>
                                    <p:animEffect transition="in" filter="fade">
                                      <p:cBhvr>
                                        <p:cTn id="23" dur="500"/>
                                        <p:tgtEl>
                                          <p:spTgt spid="19460"/>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462"/>
                                        </p:tgtEl>
                                        <p:attrNameLst>
                                          <p:attrName>style.visibility</p:attrName>
                                        </p:attrNameLst>
                                      </p:cBhvr>
                                      <p:to>
                                        <p:strVal val="visible"/>
                                      </p:to>
                                    </p:set>
                                    <p:animEffect transition="in" filter="fade">
                                      <p:cBhvr>
                                        <p:cTn id="26" dur="500"/>
                                        <p:tgtEl>
                                          <p:spTgt spid="19462"/>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grpId="0" nodeType="clickEffect">
                                  <p:stCondLst>
                                    <p:cond delay="0"/>
                                  </p:stCondLst>
                                  <p:childTnLst>
                                    <p:set>
                                      <p:cBhvr>
                                        <p:cTn id="30" dur="1" fill="hold">
                                          <p:stCondLst>
                                            <p:cond delay="0"/>
                                          </p:stCondLst>
                                        </p:cTn>
                                        <p:tgtEl>
                                          <p:spTgt spid="19470"/>
                                        </p:tgtEl>
                                        <p:attrNameLst>
                                          <p:attrName>style.visibility</p:attrName>
                                        </p:attrNameLst>
                                      </p:cBhvr>
                                      <p:to>
                                        <p:strVal val="visible"/>
                                      </p:to>
                                    </p:set>
                                    <p:animEffect transition="in" filter="fade">
                                      <p:cBhvr>
                                        <p:cTn id="31" dur="500"/>
                                        <p:tgtEl>
                                          <p:spTgt spid="19470"/>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9466"/>
                                        </p:tgtEl>
                                        <p:attrNameLst>
                                          <p:attrName>style.visibility</p:attrName>
                                        </p:attrNameLst>
                                      </p:cBhvr>
                                      <p:to>
                                        <p:strVal val="visible"/>
                                      </p:to>
                                    </p:set>
                                    <p:animEffect transition="in" filter="fade">
                                      <p:cBhvr>
                                        <p:cTn id="34" dur="500"/>
                                        <p:tgtEl>
                                          <p:spTgt spid="1946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036"/>
                                        </p:tgtEl>
                                        <p:attrNameLst>
                                          <p:attrName>style.visibility</p:attrName>
                                        </p:attrNameLst>
                                      </p:cBhvr>
                                      <p:to>
                                        <p:strVal val="visible"/>
                                      </p:to>
                                    </p:set>
                                    <p:animEffect transition="in" filter="fade">
                                      <p:cBhvr>
                                        <p:cTn id="37" dur="500"/>
                                        <p:tgtEl>
                                          <p:spTgt spid="10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0" grpId="0"/>
      <p:bldP spid="19462" grpId="0"/>
      <p:bldP spid="1035" grpId="0"/>
      <p:bldP spid="1036" grpId="0"/>
      <p:bldP spid="19466" grpId="0"/>
      <p:bldP spid="19467" grpId="0"/>
      <p:bldP spid="19470" grpId="0"/>
      <p:bldP spid="19"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4306" name="Rectangle 2"/>
          <p:cNvSpPr>
            <a:spLocks noChangeArrowheads="1"/>
          </p:cNvSpPr>
          <p:nvPr/>
        </p:nvSpPr>
        <p:spPr bwMode="auto">
          <a:xfrm>
            <a:off x="681038" y="233363"/>
            <a:ext cx="7772400" cy="1143000"/>
          </a:xfrm>
          <a:prstGeom prst="rect">
            <a:avLst/>
          </a:prstGeom>
          <a:noFill/>
          <a:ln w="9525">
            <a:noFill/>
            <a:miter lim="800000"/>
            <a:headEnd/>
            <a:tailEnd/>
          </a:ln>
          <a:effectLst/>
        </p:spPr>
        <p:txBody>
          <a:bodyPr anchor="ctr"/>
          <a:lstStyle/>
          <a:p>
            <a:pPr algn="ctr" eaLnBrk="0" hangingPunct="0">
              <a:defRPr/>
            </a:pPr>
            <a:r>
              <a:rPr lang="en-US" sz="4400">
                <a:solidFill>
                  <a:srgbClr val="CC0000"/>
                </a:solidFill>
                <a:effectLst>
                  <a:outerShdw blurRad="38100" dist="38100" dir="2700000" algn="tl">
                    <a:srgbClr val="C0C0C0"/>
                  </a:outerShdw>
                </a:effectLst>
              </a:rPr>
              <a:t>The Cause of Coeliac Disease</a:t>
            </a:r>
          </a:p>
        </p:txBody>
      </p:sp>
      <p:sp>
        <p:nvSpPr>
          <p:cNvPr id="88067" name="Text Box 3"/>
          <p:cNvSpPr txBox="1">
            <a:spLocks noChangeArrowheads="1"/>
          </p:cNvSpPr>
          <p:nvPr/>
        </p:nvSpPr>
        <p:spPr bwMode="auto">
          <a:xfrm>
            <a:off x="355600" y="4921250"/>
            <a:ext cx="1168400" cy="822325"/>
          </a:xfrm>
          <a:prstGeom prst="rect">
            <a:avLst/>
          </a:prstGeom>
          <a:noFill/>
          <a:ln w="9525">
            <a:noFill/>
            <a:miter lim="800000"/>
            <a:headEnd/>
            <a:tailEnd/>
          </a:ln>
        </p:spPr>
        <p:txBody>
          <a:bodyPr>
            <a:spAutoFit/>
          </a:bodyPr>
          <a:lstStyle/>
          <a:p>
            <a:pPr eaLnBrk="0" hangingPunct="0"/>
            <a:r>
              <a:rPr lang="en-US">
                <a:sym typeface="Symbol" pitchFamily="18" charset="2"/>
              </a:rPr>
              <a:t>Gluten proteins</a:t>
            </a:r>
            <a:endParaRPr lang="en-US"/>
          </a:p>
        </p:txBody>
      </p:sp>
      <p:grpSp>
        <p:nvGrpSpPr>
          <p:cNvPr id="88068" name="Group 4"/>
          <p:cNvGrpSpPr>
            <a:grpSpLocks/>
          </p:cNvGrpSpPr>
          <p:nvPr/>
        </p:nvGrpSpPr>
        <p:grpSpPr bwMode="auto">
          <a:xfrm>
            <a:off x="355600" y="2254250"/>
            <a:ext cx="1066800" cy="2374900"/>
            <a:chOff x="48" y="2496"/>
            <a:chExt cx="672" cy="1496"/>
          </a:xfrm>
        </p:grpSpPr>
        <p:sp>
          <p:nvSpPr>
            <p:cNvPr id="88103" name="Freeform 5"/>
            <p:cNvSpPr>
              <a:spLocks/>
            </p:cNvSpPr>
            <p:nvPr/>
          </p:nvSpPr>
          <p:spPr bwMode="auto">
            <a:xfrm>
              <a:off x="48" y="2496"/>
              <a:ext cx="584" cy="1496"/>
            </a:xfrm>
            <a:custGeom>
              <a:avLst/>
              <a:gdLst>
                <a:gd name="T0" fmla="*/ 280 w 584"/>
                <a:gd name="T1" fmla="*/ 0 h 1496"/>
                <a:gd name="T2" fmla="*/ 88 w 584"/>
                <a:gd name="T3" fmla="*/ 288 h 1496"/>
                <a:gd name="T4" fmla="*/ 328 w 584"/>
                <a:gd name="T5" fmla="*/ 576 h 1496"/>
                <a:gd name="T6" fmla="*/ 40 w 584"/>
                <a:gd name="T7" fmla="*/ 720 h 1496"/>
                <a:gd name="T8" fmla="*/ 568 w 584"/>
                <a:gd name="T9" fmla="*/ 960 h 1496"/>
                <a:gd name="T10" fmla="*/ 136 w 584"/>
                <a:gd name="T11" fmla="*/ 1200 h 1496"/>
                <a:gd name="T12" fmla="*/ 328 w 584"/>
                <a:gd name="T13" fmla="*/ 1488 h 1496"/>
                <a:gd name="T14" fmla="*/ 424 w 584"/>
                <a:gd name="T15" fmla="*/ 1248 h 1496"/>
                <a:gd name="T16" fmla="*/ 472 w 584"/>
                <a:gd name="T17" fmla="*/ 768 h 14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4"/>
                <a:gd name="T28" fmla="*/ 0 h 1496"/>
                <a:gd name="T29" fmla="*/ 584 w 584"/>
                <a:gd name="T30" fmla="*/ 1496 h 14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4" h="1496">
                  <a:moveTo>
                    <a:pt x="280" y="0"/>
                  </a:moveTo>
                  <a:cubicBezTo>
                    <a:pt x="180" y="96"/>
                    <a:pt x="80" y="192"/>
                    <a:pt x="88" y="288"/>
                  </a:cubicBezTo>
                  <a:cubicBezTo>
                    <a:pt x="96" y="384"/>
                    <a:pt x="336" y="504"/>
                    <a:pt x="328" y="576"/>
                  </a:cubicBezTo>
                  <a:cubicBezTo>
                    <a:pt x="320" y="648"/>
                    <a:pt x="0" y="656"/>
                    <a:pt x="40" y="720"/>
                  </a:cubicBezTo>
                  <a:cubicBezTo>
                    <a:pt x="80" y="784"/>
                    <a:pt x="552" y="880"/>
                    <a:pt x="568" y="960"/>
                  </a:cubicBezTo>
                  <a:cubicBezTo>
                    <a:pt x="584" y="1040"/>
                    <a:pt x="176" y="1112"/>
                    <a:pt x="136" y="1200"/>
                  </a:cubicBezTo>
                  <a:cubicBezTo>
                    <a:pt x="96" y="1288"/>
                    <a:pt x="280" y="1480"/>
                    <a:pt x="328" y="1488"/>
                  </a:cubicBezTo>
                  <a:cubicBezTo>
                    <a:pt x="376" y="1496"/>
                    <a:pt x="400" y="1368"/>
                    <a:pt x="424" y="1248"/>
                  </a:cubicBezTo>
                  <a:cubicBezTo>
                    <a:pt x="448" y="1128"/>
                    <a:pt x="460" y="948"/>
                    <a:pt x="472" y="768"/>
                  </a:cubicBezTo>
                </a:path>
              </a:pathLst>
            </a:custGeom>
            <a:noFill/>
            <a:ln w="57150">
              <a:solidFill>
                <a:schemeClr val="tx1"/>
              </a:solidFill>
              <a:round/>
              <a:headEnd/>
              <a:tailEnd/>
            </a:ln>
          </p:spPr>
          <p:txBody>
            <a:bodyPr wrap="none" anchor="ctr"/>
            <a:lstStyle/>
            <a:p>
              <a:pPr eaLnBrk="0" hangingPunct="0"/>
              <a:endParaRPr lang="it-IT"/>
            </a:p>
          </p:txBody>
        </p:sp>
        <p:sp>
          <p:nvSpPr>
            <p:cNvPr id="88104" name="Freeform 6"/>
            <p:cNvSpPr>
              <a:spLocks/>
            </p:cNvSpPr>
            <p:nvPr/>
          </p:nvSpPr>
          <p:spPr bwMode="auto">
            <a:xfrm>
              <a:off x="520" y="2928"/>
              <a:ext cx="1" cy="384"/>
            </a:xfrm>
            <a:custGeom>
              <a:avLst/>
              <a:gdLst>
                <a:gd name="T0" fmla="*/ 0 w 1"/>
                <a:gd name="T1" fmla="*/ 384 h 384"/>
                <a:gd name="T2" fmla="*/ 0 w 1"/>
                <a:gd name="T3" fmla="*/ 0 h 384"/>
                <a:gd name="T4" fmla="*/ 0 60000 65536"/>
                <a:gd name="T5" fmla="*/ 0 60000 65536"/>
                <a:gd name="T6" fmla="*/ 0 w 1"/>
                <a:gd name="T7" fmla="*/ 0 h 384"/>
                <a:gd name="T8" fmla="*/ 1 w 1"/>
                <a:gd name="T9" fmla="*/ 384 h 384"/>
              </a:gdLst>
              <a:ahLst/>
              <a:cxnLst>
                <a:cxn ang="T4">
                  <a:pos x="T0" y="T1"/>
                </a:cxn>
                <a:cxn ang="T5">
                  <a:pos x="T2" y="T3"/>
                </a:cxn>
              </a:cxnLst>
              <a:rect l="T6" t="T7" r="T8" b="T9"/>
              <a:pathLst>
                <a:path w="1" h="384">
                  <a:moveTo>
                    <a:pt x="0" y="384"/>
                  </a:moveTo>
                  <a:cubicBezTo>
                    <a:pt x="0" y="384"/>
                    <a:pt x="0" y="192"/>
                    <a:pt x="0" y="0"/>
                  </a:cubicBezTo>
                </a:path>
              </a:pathLst>
            </a:custGeom>
            <a:noFill/>
            <a:ln w="57150">
              <a:solidFill>
                <a:schemeClr val="tx1"/>
              </a:solidFill>
              <a:round/>
              <a:headEnd/>
              <a:tailEnd/>
            </a:ln>
          </p:spPr>
          <p:txBody>
            <a:bodyPr wrap="none" anchor="ctr"/>
            <a:lstStyle/>
            <a:p>
              <a:pPr eaLnBrk="0" hangingPunct="0"/>
              <a:endParaRPr lang="it-IT"/>
            </a:p>
          </p:txBody>
        </p:sp>
        <p:sp>
          <p:nvSpPr>
            <p:cNvPr id="88105" name="Freeform 7"/>
            <p:cNvSpPr>
              <a:spLocks/>
            </p:cNvSpPr>
            <p:nvPr/>
          </p:nvSpPr>
          <p:spPr bwMode="auto">
            <a:xfrm>
              <a:off x="520" y="2544"/>
              <a:ext cx="200" cy="384"/>
            </a:xfrm>
            <a:custGeom>
              <a:avLst/>
              <a:gdLst>
                <a:gd name="T0" fmla="*/ 0 w 200"/>
                <a:gd name="T1" fmla="*/ 384 h 384"/>
                <a:gd name="T2" fmla="*/ 192 w 200"/>
                <a:gd name="T3" fmla="*/ 192 h 384"/>
                <a:gd name="T4" fmla="*/ 48 w 200"/>
                <a:gd name="T5" fmla="*/ 0 h 384"/>
                <a:gd name="T6" fmla="*/ 0 60000 65536"/>
                <a:gd name="T7" fmla="*/ 0 60000 65536"/>
                <a:gd name="T8" fmla="*/ 0 60000 65536"/>
                <a:gd name="T9" fmla="*/ 0 w 200"/>
                <a:gd name="T10" fmla="*/ 0 h 384"/>
                <a:gd name="T11" fmla="*/ 200 w 200"/>
                <a:gd name="T12" fmla="*/ 384 h 384"/>
              </a:gdLst>
              <a:ahLst/>
              <a:cxnLst>
                <a:cxn ang="T6">
                  <a:pos x="T0" y="T1"/>
                </a:cxn>
                <a:cxn ang="T7">
                  <a:pos x="T2" y="T3"/>
                </a:cxn>
                <a:cxn ang="T8">
                  <a:pos x="T4" y="T5"/>
                </a:cxn>
              </a:cxnLst>
              <a:rect l="T9" t="T10" r="T11" b="T12"/>
              <a:pathLst>
                <a:path w="200" h="384">
                  <a:moveTo>
                    <a:pt x="0" y="384"/>
                  </a:moveTo>
                  <a:cubicBezTo>
                    <a:pt x="92" y="320"/>
                    <a:pt x="184" y="256"/>
                    <a:pt x="192" y="192"/>
                  </a:cubicBezTo>
                  <a:cubicBezTo>
                    <a:pt x="200" y="128"/>
                    <a:pt x="72" y="32"/>
                    <a:pt x="48" y="0"/>
                  </a:cubicBezTo>
                </a:path>
              </a:pathLst>
            </a:custGeom>
            <a:noFill/>
            <a:ln w="57150">
              <a:solidFill>
                <a:schemeClr val="tx1"/>
              </a:solidFill>
              <a:round/>
              <a:headEnd/>
              <a:tailEnd/>
            </a:ln>
          </p:spPr>
          <p:txBody>
            <a:bodyPr wrap="none" anchor="ctr"/>
            <a:lstStyle/>
            <a:p>
              <a:pPr eaLnBrk="0" hangingPunct="0"/>
              <a:endParaRPr lang="it-IT"/>
            </a:p>
          </p:txBody>
        </p:sp>
      </p:grpSp>
      <p:sp>
        <p:nvSpPr>
          <p:cNvPr id="88069" name="Freeform 8"/>
          <p:cNvSpPr>
            <a:spLocks/>
          </p:cNvSpPr>
          <p:nvPr/>
        </p:nvSpPr>
        <p:spPr bwMode="auto">
          <a:xfrm>
            <a:off x="5842000" y="3473450"/>
            <a:ext cx="1588" cy="609600"/>
          </a:xfrm>
          <a:custGeom>
            <a:avLst/>
            <a:gdLst>
              <a:gd name="T0" fmla="*/ 0 w 1"/>
              <a:gd name="T1" fmla="*/ 2147483647 h 384"/>
              <a:gd name="T2" fmla="*/ 0 w 1"/>
              <a:gd name="T3" fmla="*/ 0 h 384"/>
              <a:gd name="T4" fmla="*/ 0 60000 65536"/>
              <a:gd name="T5" fmla="*/ 0 60000 65536"/>
              <a:gd name="T6" fmla="*/ 0 w 1"/>
              <a:gd name="T7" fmla="*/ 0 h 384"/>
              <a:gd name="T8" fmla="*/ 1 w 1"/>
              <a:gd name="T9" fmla="*/ 384 h 384"/>
            </a:gdLst>
            <a:ahLst/>
            <a:cxnLst>
              <a:cxn ang="T4">
                <a:pos x="T0" y="T1"/>
              </a:cxn>
              <a:cxn ang="T5">
                <a:pos x="T2" y="T3"/>
              </a:cxn>
            </a:cxnLst>
            <a:rect l="T6" t="T7" r="T8" b="T9"/>
            <a:pathLst>
              <a:path w="1" h="384">
                <a:moveTo>
                  <a:pt x="0" y="384"/>
                </a:moveTo>
                <a:cubicBezTo>
                  <a:pt x="0" y="384"/>
                  <a:pt x="0" y="192"/>
                  <a:pt x="0" y="0"/>
                </a:cubicBezTo>
              </a:path>
            </a:pathLst>
          </a:custGeom>
          <a:noFill/>
          <a:ln w="57150">
            <a:solidFill>
              <a:schemeClr val="tx1"/>
            </a:solidFill>
            <a:round/>
            <a:headEnd/>
            <a:tailEnd/>
          </a:ln>
        </p:spPr>
        <p:txBody>
          <a:bodyPr wrap="none" anchor="ctr"/>
          <a:lstStyle/>
          <a:p>
            <a:pPr eaLnBrk="0" hangingPunct="0"/>
            <a:endParaRPr lang="it-IT"/>
          </a:p>
        </p:txBody>
      </p:sp>
      <p:grpSp>
        <p:nvGrpSpPr>
          <p:cNvPr id="88070" name="Group 9"/>
          <p:cNvGrpSpPr>
            <a:grpSpLocks/>
          </p:cNvGrpSpPr>
          <p:nvPr/>
        </p:nvGrpSpPr>
        <p:grpSpPr bwMode="auto">
          <a:xfrm>
            <a:off x="2946400" y="2330450"/>
            <a:ext cx="1066800" cy="2374900"/>
            <a:chOff x="152" y="576"/>
            <a:chExt cx="672" cy="1496"/>
          </a:xfrm>
        </p:grpSpPr>
        <p:sp>
          <p:nvSpPr>
            <p:cNvPr id="88101" name="Freeform 10"/>
            <p:cNvSpPr>
              <a:spLocks/>
            </p:cNvSpPr>
            <p:nvPr/>
          </p:nvSpPr>
          <p:spPr bwMode="auto">
            <a:xfrm>
              <a:off x="152" y="576"/>
              <a:ext cx="584" cy="1496"/>
            </a:xfrm>
            <a:custGeom>
              <a:avLst/>
              <a:gdLst>
                <a:gd name="T0" fmla="*/ 280 w 584"/>
                <a:gd name="T1" fmla="*/ 0 h 1496"/>
                <a:gd name="T2" fmla="*/ 88 w 584"/>
                <a:gd name="T3" fmla="*/ 288 h 1496"/>
                <a:gd name="T4" fmla="*/ 328 w 584"/>
                <a:gd name="T5" fmla="*/ 576 h 1496"/>
                <a:gd name="T6" fmla="*/ 40 w 584"/>
                <a:gd name="T7" fmla="*/ 720 h 1496"/>
                <a:gd name="T8" fmla="*/ 568 w 584"/>
                <a:gd name="T9" fmla="*/ 960 h 1496"/>
                <a:gd name="T10" fmla="*/ 136 w 584"/>
                <a:gd name="T11" fmla="*/ 1200 h 1496"/>
                <a:gd name="T12" fmla="*/ 328 w 584"/>
                <a:gd name="T13" fmla="*/ 1488 h 1496"/>
                <a:gd name="T14" fmla="*/ 424 w 584"/>
                <a:gd name="T15" fmla="*/ 1248 h 1496"/>
                <a:gd name="T16" fmla="*/ 472 w 584"/>
                <a:gd name="T17" fmla="*/ 768 h 149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584"/>
                <a:gd name="T28" fmla="*/ 0 h 1496"/>
                <a:gd name="T29" fmla="*/ 584 w 584"/>
                <a:gd name="T30" fmla="*/ 1496 h 149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584" h="1496">
                  <a:moveTo>
                    <a:pt x="280" y="0"/>
                  </a:moveTo>
                  <a:cubicBezTo>
                    <a:pt x="180" y="96"/>
                    <a:pt x="80" y="192"/>
                    <a:pt x="88" y="288"/>
                  </a:cubicBezTo>
                  <a:cubicBezTo>
                    <a:pt x="96" y="384"/>
                    <a:pt x="336" y="504"/>
                    <a:pt x="328" y="576"/>
                  </a:cubicBezTo>
                  <a:cubicBezTo>
                    <a:pt x="320" y="648"/>
                    <a:pt x="0" y="656"/>
                    <a:pt x="40" y="720"/>
                  </a:cubicBezTo>
                  <a:cubicBezTo>
                    <a:pt x="80" y="784"/>
                    <a:pt x="552" y="880"/>
                    <a:pt x="568" y="960"/>
                  </a:cubicBezTo>
                  <a:cubicBezTo>
                    <a:pt x="584" y="1040"/>
                    <a:pt x="176" y="1112"/>
                    <a:pt x="136" y="1200"/>
                  </a:cubicBezTo>
                  <a:cubicBezTo>
                    <a:pt x="96" y="1288"/>
                    <a:pt x="280" y="1480"/>
                    <a:pt x="328" y="1488"/>
                  </a:cubicBezTo>
                  <a:cubicBezTo>
                    <a:pt x="376" y="1496"/>
                    <a:pt x="400" y="1368"/>
                    <a:pt x="424" y="1248"/>
                  </a:cubicBezTo>
                  <a:cubicBezTo>
                    <a:pt x="448" y="1128"/>
                    <a:pt x="460" y="948"/>
                    <a:pt x="472" y="768"/>
                  </a:cubicBezTo>
                </a:path>
              </a:pathLst>
            </a:custGeom>
            <a:noFill/>
            <a:ln w="57150" cap="rnd">
              <a:solidFill>
                <a:schemeClr val="tx1"/>
              </a:solidFill>
              <a:prstDash val="sysDot"/>
              <a:round/>
              <a:headEnd/>
              <a:tailEnd/>
            </a:ln>
          </p:spPr>
          <p:txBody>
            <a:bodyPr wrap="none" anchor="ctr"/>
            <a:lstStyle/>
            <a:p>
              <a:pPr eaLnBrk="0" hangingPunct="0"/>
              <a:endParaRPr lang="it-IT"/>
            </a:p>
          </p:txBody>
        </p:sp>
        <p:sp>
          <p:nvSpPr>
            <p:cNvPr id="88102" name="Freeform 11"/>
            <p:cNvSpPr>
              <a:spLocks/>
            </p:cNvSpPr>
            <p:nvPr/>
          </p:nvSpPr>
          <p:spPr bwMode="auto">
            <a:xfrm>
              <a:off x="624" y="624"/>
              <a:ext cx="200" cy="384"/>
            </a:xfrm>
            <a:custGeom>
              <a:avLst/>
              <a:gdLst>
                <a:gd name="T0" fmla="*/ 0 w 200"/>
                <a:gd name="T1" fmla="*/ 384 h 384"/>
                <a:gd name="T2" fmla="*/ 192 w 200"/>
                <a:gd name="T3" fmla="*/ 192 h 384"/>
                <a:gd name="T4" fmla="*/ 48 w 200"/>
                <a:gd name="T5" fmla="*/ 0 h 384"/>
                <a:gd name="T6" fmla="*/ 0 60000 65536"/>
                <a:gd name="T7" fmla="*/ 0 60000 65536"/>
                <a:gd name="T8" fmla="*/ 0 60000 65536"/>
                <a:gd name="T9" fmla="*/ 0 w 200"/>
                <a:gd name="T10" fmla="*/ 0 h 384"/>
                <a:gd name="T11" fmla="*/ 200 w 200"/>
                <a:gd name="T12" fmla="*/ 384 h 384"/>
              </a:gdLst>
              <a:ahLst/>
              <a:cxnLst>
                <a:cxn ang="T6">
                  <a:pos x="T0" y="T1"/>
                </a:cxn>
                <a:cxn ang="T7">
                  <a:pos x="T2" y="T3"/>
                </a:cxn>
                <a:cxn ang="T8">
                  <a:pos x="T4" y="T5"/>
                </a:cxn>
              </a:cxnLst>
              <a:rect l="T9" t="T10" r="T11" b="T12"/>
              <a:pathLst>
                <a:path w="200" h="384">
                  <a:moveTo>
                    <a:pt x="0" y="384"/>
                  </a:moveTo>
                  <a:cubicBezTo>
                    <a:pt x="92" y="320"/>
                    <a:pt x="184" y="256"/>
                    <a:pt x="192" y="192"/>
                  </a:cubicBezTo>
                  <a:cubicBezTo>
                    <a:pt x="200" y="128"/>
                    <a:pt x="72" y="32"/>
                    <a:pt x="48" y="0"/>
                  </a:cubicBezTo>
                </a:path>
              </a:pathLst>
            </a:custGeom>
            <a:noFill/>
            <a:ln w="57150" cap="rnd">
              <a:solidFill>
                <a:schemeClr val="tx1"/>
              </a:solidFill>
              <a:prstDash val="sysDot"/>
              <a:round/>
              <a:headEnd/>
              <a:tailEnd/>
            </a:ln>
          </p:spPr>
          <p:txBody>
            <a:bodyPr wrap="none" anchor="ctr"/>
            <a:lstStyle/>
            <a:p>
              <a:pPr eaLnBrk="0" hangingPunct="0"/>
              <a:endParaRPr lang="it-IT"/>
            </a:p>
          </p:txBody>
        </p:sp>
      </p:grpSp>
      <p:sp>
        <p:nvSpPr>
          <p:cNvPr id="88071" name="Freeform 12"/>
          <p:cNvSpPr>
            <a:spLocks/>
          </p:cNvSpPr>
          <p:nvPr/>
        </p:nvSpPr>
        <p:spPr bwMode="auto">
          <a:xfrm>
            <a:off x="5842000" y="2482850"/>
            <a:ext cx="1588" cy="609600"/>
          </a:xfrm>
          <a:custGeom>
            <a:avLst/>
            <a:gdLst>
              <a:gd name="T0" fmla="*/ 0 w 1"/>
              <a:gd name="T1" fmla="*/ 2147483647 h 384"/>
              <a:gd name="T2" fmla="*/ 0 w 1"/>
              <a:gd name="T3" fmla="*/ 0 h 384"/>
              <a:gd name="T4" fmla="*/ 0 60000 65536"/>
              <a:gd name="T5" fmla="*/ 0 60000 65536"/>
              <a:gd name="T6" fmla="*/ 0 w 1"/>
              <a:gd name="T7" fmla="*/ 0 h 384"/>
              <a:gd name="T8" fmla="*/ 1 w 1"/>
              <a:gd name="T9" fmla="*/ 384 h 384"/>
            </a:gdLst>
            <a:ahLst/>
            <a:cxnLst>
              <a:cxn ang="T4">
                <a:pos x="T0" y="T1"/>
              </a:cxn>
              <a:cxn ang="T5">
                <a:pos x="T2" y="T3"/>
              </a:cxn>
            </a:cxnLst>
            <a:rect l="T6" t="T7" r="T8" b="T9"/>
            <a:pathLst>
              <a:path w="1" h="384">
                <a:moveTo>
                  <a:pt x="0" y="384"/>
                </a:moveTo>
                <a:cubicBezTo>
                  <a:pt x="0" y="384"/>
                  <a:pt x="0" y="192"/>
                  <a:pt x="0" y="0"/>
                </a:cubicBezTo>
              </a:path>
            </a:pathLst>
          </a:custGeom>
          <a:noFill/>
          <a:ln w="57150">
            <a:solidFill>
              <a:schemeClr val="tx1"/>
            </a:solidFill>
            <a:round/>
            <a:headEnd/>
            <a:tailEnd/>
          </a:ln>
        </p:spPr>
        <p:txBody>
          <a:bodyPr wrap="none" anchor="ctr"/>
          <a:lstStyle/>
          <a:p>
            <a:pPr eaLnBrk="0" hangingPunct="0"/>
            <a:endParaRPr lang="it-IT"/>
          </a:p>
        </p:txBody>
      </p:sp>
      <p:sp>
        <p:nvSpPr>
          <p:cNvPr id="88072" name="Text Box 13"/>
          <p:cNvSpPr txBox="1">
            <a:spLocks noChangeArrowheads="1"/>
          </p:cNvSpPr>
          <p:nvPr/>
        </p:nvSpPr>
        <p:spPr bwMode="auto">
          <a:xfrm>
            <a:off x="5657850" y="3048000"/>
            <a:ext cx="369888" cy="457200"/>
          </a:xfrm>
          <a:prstGeom prst="rect">
            <a:avLst/>
          </a:prstGeom>
          <a:noFill/>
          <a:ln w="9525">
            <a:noFill/>
            <a:miter lim="800000"/>
            <a:headEnd/>
            <a:tailEnd/>
          </a:ln>
        </p:spPr>
        <p:txBody>
          <a:bodyPr wrap="none">
            <a:spAutoFit/>
          </a:bodyPr>
          <a:lstStyle/>
          <a:p>
            <a:pPr eaLnBrk="0" hangingPunct="0"/>
            <a:r>
              <a:rPr lang="en-AU"/>
              <a:t>E</a:t>
            </a:r>
          </a:p>
        </p:txBody>
      </p:sp>
      <p:grpSp>
        <p:nvGrpSpPr>
          <p:cNvPr id="88073" name="Group 14"/>
          <p:cNvGrpSpPr>
            <a:grpSpLocks/>
          </p:cNvGrpSpPr>
          <p:nvPr/>
        </p:nvGrpSpPr>
        <p:grpSpPr bwMode="auto">
          <a:xfrm>
            <a:off x="6615113" y="1263650"/>
            <a:ext cx="1604962" cy="2887663"/>
            <a:chOff x="4167" y="1670"/>
            <a:chExt cx="1011" cy="1819"/>
          </a:xfrm>
        </p:grpSpPr>
        <p:sp>
          <p:nvSpPr>
            <p:cNvPr id="88091" name="Oval 15"/>
            <p:cNvSpPr>
              <a:spLocks noChangeArrowheads="1"/>
            </p:cNvSpPr>
            <p:nvPr/>
          </p:nvSpPr>
          <p:spPr bwMode="auto">
            <a:xfrm>
              <a:off x="4228" y="2698"/>
              <a:ext cx="852" cy="791"/>
            </a:xfrm>
            <a:prstGeom prst="ellipse">
              <a:avLst/>
            </a:prstGeom>
            <a:solidFill>
              <a:schemeClr val="bg1"/>
            </a:solidFill>
            <a:ln w="9525">
              <a:solidFill>
                <a:schemeClr val="tx1"/>
              </a:solidFill>
              <a:round/>
              <a:headEnd/>
              <a:tailEnd/>
            </a:ln>
          </p:spPr>
          <p:txBody>
            <a:bodyPr wrap="none" anchor="ctr"/>
            <a:lstStyle/>
            <a:p>
              <a:pPr eaLnBrk="0" hangingPunct="0"/>
              <a:endParaRPr lang="it-IT"/>
            </a:p>
          </p:txBody>
        </p:sp>
        <p:sp>
          <p:nvSpPr>
            <p:cNvPr id="88092" name="Oval 16"/>
            <p:cNvSpPr>
              <a:spLocks noChangeArrowheads="1"/>
            </p:cNvSpPr>
            <p:nvPr/>
          </p:nvSpPr>
          <p:spPr bwMode="auto">
            <a:xfrm>
              <a:off x="4500" y="2989"/>
              <a:ext cx="334" cy="290"/>
            </a:xfrm>
            <a:prstGeom prst="ellipse">
              <a:avLst/>
            </a:prstGeom>
            <a:solidFill>
              <a:schemeClr val="bg2"/>
            </a:solidFill>
            <a:ln w="9525">
              <a:solidFill>
                <a:schemeClr val="tx1"/>
              </a:solidFill>
              <a:round/>
              <a:headEnd/>
              <a:tailEnd/>
            </a:ln>
          </p:spPr>
          <p:txBody>
            <a:bodyPr wrap="none" anchor="ctr"/>
            <a:lstStyle/>
            <a:p>
              <a:pPr eaLnBrk="0" hangingPunct="0"/>
              <a:endParaRPr lang="it-IT"/>
            </a:p>
          </p:txBody>
        </p:sp>
        <p:sp>
          <p:nvSpPr>
            <p:cNvPr id="88093" name="Freeform 17"/>
            <p:cNvSpPr>
              <a:spLocks/>
            </p:cNvSpPr>
            <p:nvPr/>
          </p:nvSpPr>
          <p:spPr bwMode="auto">
            <a:xfrm>
              <a:off x="4272" y="2180"/>
              <a:ext cx="774" cy="264"/>
            </a:xfrm>
            <a:custGeom>
              <a:avLst/>
              <a:gdLst>
                <a:gd name="T0" fmla="*/ 88 w 774"/>
                <a:gd name="T1" fmla="*/ 27 h 264"/>
                <a:gd name="T2" fmla="*/ 0 w 774"/>
                <a:gd name="T3" fmla="*/ 194 h 264"/>
                <a:gd name="T4" fmla="*/ 62 w 774"/>
                <a:gd name="T5" fmla="*/ 264 h 264"/>
                <a:gd name="T6" fmla="*/ 167 w 774"/>
                <a:gd name="T7" fmla="*/ 115 h 264"/>
                <a:gd name="T8" fmla="*/ 624 w 774"/>
                <a:gd name="T9" fmla="*/ 115 h 264"/>
                <a:gd name="T10" fmla="*/ 677 w 774"/>
                <a:gd name="T11" fmla="*/ 238 h 264"/>
                <a:gd name="T12" fmla="*/ 774 w 774"/>
                <a:gd name="T13" fmla="*/ 132 h 264"/>
                <a:gd name="T14" fmla="*/ 659 w 774"/>
                <a:gd name="T15" fmla="*/ 0 h 264"/>
                <a:gd name="T16" fmla="*/ 0 60000 65536"/>
                <a:gd name="T17" fmla="*/ 0 60000 65536"/>
                <a:gd name="T18" fmla="*/ 0 60000 65536"/>
                <a:gd name="T19" fmla="*/ 0 60000 65536"/>
                <a:gd name="T20" fmla="*/ 0 60000 65536"/>
                <a:gd name="T21" fmla="*/ 0 60000 65536"/>
                <a:gd name="T22" fmla="*/ 0 60000 65536"/>
                <a:gd name="T23" fmla="*/ 0 60000 65536"/>
                <a:gd name="T24" fmla="*/ 0 w 774"/>
                <a:gd name="T25" fmla="*/ 0 h 264"/>
                <a:gd name="T26" fmla="*/ 774 w 774"/>
                <a:gd name="T27" fmla="*/ 264 h 264"/>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774" h="264">
                  <a:moveTo>
                    <a:pt x="88" y="27"/>
                  </a:moveTo>
                  <a:lnTo>
                    <a:pt x="0" y="194"/>
                  </a:lnTo>
                  <a:lnTo>
                    <a:pt x="62" y="264"/>
                  </a:lnTo>
                  <a:lnTo>
                    <a:pt x="167" y="115"/>
                  </a:lnTo>
                  <a:lnTo>
                    <a:pt x="624" y="115"/>
                  </a:lnTo>
                  <a:lnTo>
                    <a:pt x="677" y="238"/>
                  </a:lnTo>
                  <a:lnTo>
                    <a:pt x="774" y="132"/>
                  </a:lnTo>
                  <a:lnTo>
                    <a:pt x="659" y="0"/>
                  </a:lnTo>
                </a:path>
              </a:pathLst>
            </a:custGeom>
            <a:noFill/>
            <a:ln w="9525">
              <a:solidFill>
                <a:schemeClr val="tx1"/>
              </a:solidFill>
              <a:round/>
              <a:headEnd/>
              <a:tailEnd/>
            </a:ln>
          </p:spPr>
          <p:txBody>
            <a:bodyPr wrap="none" anchor="ctr"/>
            <a:lstStyle/>
            <a:p>
              <a:pPr eaLnBrk="0" hangingPunct="0"/>
              <a:endParaRPr lang="it-IT"/>
            </a:p>
          </p:txBody>
        </p:sp>
        <p:grpSp>
          <p:nvGrpSpPr>
            <p:cNvPr id="88094" name="Group 18"/>
            <p:cNvGrpSpPr>
              <a:grpSpLocks/>
            </p:cNvGrpSpPr>
            <p:nvPr/>
          </p:nvGrpSpPr>
          <p:grpSpPr bwMode="auto">
            <a:xfrm>
              <a:off x="4308" y="2327"/>
              <a:ext cx="684" cy="288"/>
              <a:chOff x="4299" y="2626"/>
              <a:chExt cx="684" cy="288"/>
            </a:xfrm>
          </p:grpSpPr>
          <p:sp>
            <p:nvSpPr>
              <p:cNvPr id="88098" name="Text Box 19"/>
              <p:cNvSpPr txBox="1">
                <a:spLocks noChangeArrowheads="1"/>
              </p:cNvSpPr>
              <p:nvPr/>
            </p:nvSpPr>
            <p:spPr bwMode="auto">
              <a:xfrm>
                <a:off x="4523" y="2626"/>
                <a:ext cx="233" cy="288"/>
              </a:xfrm>
              <a:prstGeom prst="rect">
                <a:avLst/>
              </a:prstGeom>
              <a:noFill/>
              <a:ln w="9525">
                <a:noFill/>
                <a:miter lim="800000"/>
                <a:headEnd/>
                <a:tailEnd/>
              </a:ln>
            </p:spPr>
            <p:txBody>
              <a:bodyPr wrap="none">
                <a:spAutoFit/>
              </a:bodyPr>
              <a:lstStyle/>
              <a:p>
                <a:pPr eaLnBrk="0" hangingPunct="0"/>
                <a:r>
                  <a:rPr lang="en-AU"/>
                  <a:t>E</a:t>
                </a:r>
              </a:p>
            </p:txBody>
          </p:sp>
          <p:sp>
            <p:nvSpPr>
              <p:cNvPr id="88099" name="Line 20"/>
              <p:cNvSpPr>
                <a:spLocks noChangeShapeType="1"/>
              </p:cNvSpPr>
              <p:nvPr/>
            </p:nvSpPr>
            <p:spPr bwMode="auto">
              <a:xfrm>
                <a:off x="4729" y="2778"/>
                <a:ext cx="254" cy="0"/>
              </a:xfrm>
              <a:prstGeom prst="line">
                <a:avLst/>
              </a:prstGeom>
              <a:noFill/>
              <a:ln w="57150">
                <a:solidFill>
                  <a:schemeClr val="tx1"/>
                </a:solidFill>
                <a:round/>
                <a:headEnd/>
                <a:tailEnd/>
              </a:ln>
            </p:spPr>
            <p:txBody>
              <a:bodyPr wrap="none" anchor="ctr"/>
              <a:lstStyle/>
              <a:p>
                <a:endParaRPr lang="it-IT"/>
              </a:p>
            </p:txBody>
          </p:sp>
          <p:sp>
            <p:nvSpPr>
              <p:cNvPr id="88100" name="Line 21"/>
              <p:cNvSpPr>
                <a:spLocks noChangeShapeType="1"/>
              </p:cNvSpPr>
              <p:nvPr/>
            </p:nvSpPr>
            <p:spPr bwMode="auto">
              <a:xfrm>
                <a:off x="4299" y="2778"/>
                <a:ext cx="254" cy="0"/>
              </a:xfrm>
              <a:prstGeom prst="line">
                <a:avLst/>
              </a:prstGeom>
              <a:noFill/>
              <a:ln w="57150">
                <a:solidFill>
                  <a:schemeClr val="tx1"/>
                </a:solidFill>
                <a:round/>
                <a:headEnd/>
                <a:tailEnd/>
              </a:ln>
            </p:spPr>
            <p:txBody>
              <a:bodyPr wrap="none" anchor="ctr"/>
              <a:lstStyle/>
              <a:p>
                <a:endParaRPr lang="it-IT"/>
              </a:p>
            </p:txBody>
          </p:sp>
        </p:grpSp>
        <p:sp>
          <p:nvSpPr>
            <p:cNvPr id="88095" name="Oval 22"/>
            <p:cNvSpPr>
              <a:spLocks noChangeArrowheads="1"/>
            </p:cNvSpPr>
            <p:nvPr/>
          </p:nvSpPr>
          <p:spPr bwMode="auto">
            <a:xfrm>
              <a:off x="4211" y="1670"/>
              <a:ext cx="852" cy="607"/>
            </a:xfrm>
            <a:prstGeom prst="ellipse">
              <a:avLst/>
            </a:prstGeom>
            <a:solidFill>
              <a:schemeClr val="bg1"/>
            </a:solidFill>
            <a:ln w="9525">
              <a:solidFill>
                <a:schemeClr val="tx1"/>
              </a:solidFill>
              <a:round/>
              <a:headEnd/>
              <a:tailEnd/>
            </a:ln>
          </p:spPr>
          <p:txBody>
            <a:bodyPr wrap="none" anchor="ctr"/>
            <a:lstStyle/>
            <a:p>
              <a:pPr eaLnBrk="0" hangingPunct="0"/>
              <a:endParaRPr lang="it-IT"/>
            </a:p>
          </p:txBody>
        </p:sp>
        <p:sp>
          <p:nvSpPr>
            <p:cNvPr id="88096" name="Oval 23"/>
            <p:cNvSpPr>
              <a:spLocks noChangeArrowheads="1"/>
            </p:cNvSpPr>
            <p:nvPr/>
          </p:nvSpPr>
          <p:spPr bwMode="auto">
            <a:xfrm>
              <a:off x="4527" y="1846"/>
              <a:ext cx="334" cy="290"/>
            </a:xfrm>
            <a:prstGeom prst="ellipse">
              <a:avLst/>
            </a:prstGeom>
            <a:solidFill>
              <a:schemeClr val="bg2"/>
            </a:solidFill>
            <a:ln w="9525">
              <a:solidFill>
                <a:schemeClr val="tx1"/>
              </a:solidFill>
              <a:round/>
              <a:headEnd/>
              <a:tailEnd/>
            </a:ln>
          </p:spPr>
          <p:txBody>
            <a:bodyPr wrap="none" anchor="ctr"/>
            <a:lstStyle/>
            <a:p>
              <a:pPr eaLnBrk="0" hangingPunct="0"/>
              <a:endParaRPr lang="it-IT"/>
            </a:p>
          </p:txBody>
        </p:sp>
        <p:sp>
          <p:nvSpPr>
            <p:cNvPr id="88097" name="Freeform 24"/>
            <p:cNvSpPr>
              <a:spLocks/>
            </p:cNvSpPr>
            <p:nvPr/>
          </p:nvSpPr>
          <p:spPr bwMode="auto">
            <a:xfrm>
              <a:off x="4167" y="2295"/>
              <a:ext cx="1011" cy="571"/>
            </a:xfrm>
            <a:custGeom>
              <a:avLst/>
              <a:gdLst>
                <a:gd name="T0" fmla="*/ 149 w 1011"/>
                <a:gd name="T1" fmla="*/ 571 h 571"/>
                <a:gd name="T2" fmla="*/ 0 w 1011"/>
                <a:gd name="T3" fmla="*/ 149 h 571"/>
                <a:gd name="T4" fmla="*/ 79 w 1011"/>
                <a:gd name="T5" fmla="*/ 105 h 571"/>
                <a:gd name="T6" fmla="*/ 105 w 1011"/>
                <a:gd name="T7" fmla="*/ 246 h 571"/>
                <a:gd name="T8" fmla="*/ 413 w 1011"/>
                <a:gd name="T9" fmla="*/ 246 h 571"/>
                <a:gd name="T10" fmla="*/ 404 w 1011"/>
                <a:gd name="T11" fmla="*/ 316 h 571"/>
                <a:gd name="T12" fmla="*/ 580 w 1011"/>
                <a:gd name="T13" fmla="*/ 307 h 571"/>
                <a:gd name="T14" fmla="*/ 580 w 1011"/>
                <a:gd name="T15" fmla="*/ 237 h 571"/>
                <a:gd name="T16" fmla="*/ 879 w 1011"/>
                <a:gd name="T17" fmla="*/ 237 h 571"/>
                <a:gd name="T18" fmla="*/ 826 w 1011"/>
                <a:gd name="T19" fmla="*/ 88 h 571"/>
                <a:gd name="T20" fmla="*/ 896 w 1011"/>
                <a:gd name="T21" fmla="*/ 0 h 571"/>
                <a:gd name="T22" fmla="*/ 1011 w 1011"/>
                <a:gd name="T23" fmla="*/ 281 h 571"/>
                <a:gd name="T24" fmla="*/ 764 w 1011"/>
                <a:gd name="T25" fmla="*/ 518 h 57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11"/>
                <a:gd name="T40" fmla="*/ 0 h 571"/>
                <a:gd name="T41" fmla="*/ 1011 w 1011"/>
                <a:gd name="T42" fmla="*/ 571 h 571"/>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11" h="571">
                  <a:moveTo>
                    <a:pt x="149" y="571"/>
                  </a:moveTo>
                  <a:lnTo>
                    <a:pt x="0" y="149"/>
                  </a:lnTo>
                  <a:lnTo>
                    <a:pt x="79" y="105"/>
                  </a:lnTo>
                  <a:lnTo>
                    <a:pt x="105" y="246"/>
                  </a:lnTo>
                  <a:lnTo>
                    <a:pt x="413" y="246"/>
                  </a:lnTo>
                  <a:lnTo>
                    <a:pt x="404" y="316"/>
                  </a:lnTo>
                  <a:lnTo>
                    <a:pt x="580" y="307"/>
                  </a:lnTo>
                  <a:lnTo>
                    <a:pt x="580" y="237"/>
                  </a:lnTo>
                  <a:lnTo>
                    <a:pt x="879" y="237"/>
                  </a:lnTo>
                  <a:lnTo>
                    <a:pt x="826" y="88"/>
                  </a:lnTo>
                  <a:lnTo>
                    <a:pt x="896" y="0"/>
                  </a:lnTo>
                  <a:lnTo>
                    <a:pt x="1011" y="281"/>
                  </a:lnTo>
                  <a:lnTo>
                    <a:pt x="764" y="518"/>
                  </a:lnTo>
                </a:path>
              </a:pathLst>
            </a:custGeom>
            <a:noFill/>
            <a:ln w="9525">
              <a:solidFill>
                <a:schemeClr val="tx1"/>
              </a:solidFill>
              <a:round/>
              <a:headEnd/>
              <a:tailEnd/>
            </a:ln>
          </p:spPr>
          <p:txBody>
            <a:bodyPr wrap="none" anchor="ctr"/>
            <a:lstStyle/>
            <a:p>
              <a:pPr eaLnBrk="0" hangingPunct="0"/>
              <a:endParaRPr lang="it-IT"/>
            </a:p>
          </p:txBody>
        </p:sp>
      </p:grpSp>
      <p:sp>
        <p:nvSpPr>
          <p:cNvPr id="88074" name="Line 25"/>
          <p:cNvSpPr>
            <a:spLocks noChangeShapeType="1"/>
          </p:cNvSpPr>
          <p:nvPr/>
        </p:nvSpPr>
        <p:spPr bwMode="auto">
          <a:xfrm>
            <a:off x="7367588" y="4251325"/>
            <a:ext cx="0" cy="419100"/>
          </a:xfrm>
          <a:prstGeom prst="line">
            <a:avLst/>
          </a:prstGeom>
          <a:noFill/>
          <a:ln w="57150">
            <a:solidFill>
              <a:schemeClr val="tx1"/>
            </a:solidFill>
            <a:round/>
            <a:headEnd/>
            <a:tailEnd type="triangle" w="med" len="med"/>
          </a:ln>
        </p:spPr>
        <p:txBody>
          <a:bodyPr wrap="none" anchor="ctr"/>
          <a:lstStyle/>
          <a:p>
            <a:endParaRPr lang="it-IT"/>
          </a:p>
        </p:txBody>
      </p:sp>
      <p:sp>
        <p:nvSpPr>
          <p:cNvPr id="88075" name="Text Box 26"/>
          <p:cNvSpPr txBox="1">
            <a:spLocks noChangeArrowheads="1"/>
          </p:cNvSpPr>
          <p:nvPr/>
        </p:nvSpPr>
        <p:spPr bwMode="auto">
          <a:xfrm>
            <a:off x="7481888" y="4251325"/>
            <a:ext cx="1470025" cy="366713"/>
          </a:xfrm>
          <a:prstGeom prst="rect">
            <a:avLst/>
          </a:prstGeom>
          <a:noFill/>
          <a:ln w="9525">
            <a:noFill/>
            <a:miter lim="800000"/>
            <a:headEnd/>
            <a:tailEnd/>
          </a:ln>
        </p:spPr>
        <p:txBody>
          <a:bodyPr>
            <a:spAutoFit/>
          </a:bodyPr>
          <a:lstStyle/>
          <a:p>
            <a:pPr eaLnBrk="0" hangingPunct="0"/>
            <a:r>
              <a:rPr lang="en-US" sz="1800"/>
              <a:t>Injury</a:t>
            </a:r>
            <a:endParaRPr lang="en-US"/>
          </a:p>
        </p:txBody>
      </p:sp>
      <p:sp>
        <p:nvSpPr>
          <p:cNvPr id="88076" name="Text Box 27"/>
          <p:cNvSpPr txBox="1">
            <a:spLocks noChangeArrowheads="1"/>
          </p:cNvSpPr>
          <p:nvPr/>
        </p:nvSpPr>
        <p:spPr bwMode="auto">
          <a:xfrm>
            <a:off x="6323013" y="6227763"/>
            <a:ext cx="2139950" cy="457200"/>
          </a:xfrm>
          <a:prstGeom prst="rect">
            <a:avLst/>
          </a:prstGeom>
          <a:noFill/>
          <a:ln w="9525">
            <a:noFill/>
            <a:miter lim="800000"/>
            <a:headEnd/>
            <a:tailEnd/>
          </a:ln>
        </p:spPr>
        <p:txBody>
          <a:bodyPr>
            <a:spAutoFit/>
          </a:bodyPr>
          <a:lstStyle/>
          <a:p>
            <a:pPr eaLnBrk="0" hangingPunct="0"/>
            <a:r>
              <a:rPr lang="en-US"/>
              <a:t>Villous atrophy</a:t>
            </a:r>
          </a:p>
        </p:txBody>
      </p:sp>
      <p:sp>
        <p:nvSpPr>
          <p:cNvPr id="88077" name="Text Box 28"/>
          <p:cNvSpPr txBox="1">
            <a:spLocks noChangeArrowheads="1"/>
          </p:cNvSpPr>
          <p:nvPr/>
        </p:nvSpPr>
        <p:spPr bwMode="auto">
          <a:xfrm>
            <a:off x="1706563" y="2813050"/>
            <a:ext cx="1120775" cy="366713"/>
          </a:xfrm>
          <a:prstGeom prst="rect">
            <a:avLst/>
          </a:prstGeom>
          <a:noFill/>
          <a:ln w="9525">
            <a:noFill/>
            <a:miter lim="800000"/>
            <a:headEnd/>
            <a:tailEnd/>
          </a:ln>
        </p:spPr>
        <p:txBody>
          <a:bodyPr>
            <a:spAutoFit/>
          </a:bodyPr>
          <a:lstStyle/>
          <a:p>
            <a:pPr eaLnBrk="0" hangingPunct="0"/>
            <a:r>
              <a:rPr lang="en-US" sz="1800"/>
              <a:t>Digestion</a:t>
            </a:r>
            <a:endParaRPr lang="en-US"/>
          </a:p>
        </p:txBody>
      </p:sp>
      <p:sp>
        <p:nvSpPr>
          <p:cNvPr id="88078" name="Text Box 29"/>
          <p:cNvSpPr txBox="1">
            <a:spLocks noChangeArrowheads="1"/>
          </p:cNvSpPr>
          <p:nvPr/>
        </p:nvSpPr>
        <p:spPr bwMode="auto">
          <a:xfrm>
            <a:off x="2946400" y="4921250"/>
            <a:ext cx="1371600" cy="822325"/>
          </a:xfrm>
          <a:prstGeom prst="rect">
            <a:avLst/>
          </a:prstGeom>
          <a:noFill/>
          <a:ln w="9525">
            <a:noFill/>
            <a:miter lim="800000"/>
            <a:headEnd/>
            <a:tailEnd/>
          </a:ln>
        </p:spPr>
        <p:txBody>
          <a:bodyPr>
            <a:spAutoFit/>
          </a:bodyPr>
          <a:lstStyle/>
          <a:p>
            <a:pPr eaLnBrk="0" hangingPunct="0"/>
            <a:r>
              <a:rPr lang="en-US"/>
              <a:t>Resistant peptides</a:t>
            </a:r>
          </a:p>
        </p:txBody>
      </p:sp>
      <p:sp>
        <p:nvSpPr>
          <p:cNvPr id="88079" name="Text Box 30"/>
          <p:cNvSpPr txBox="1">
            <a:spLocks noChangeArrowheads="1"/>
          </p:cNvSpPr>
          <p:nvPr/>
        </p:nvSpPr>
        <p:spPr bwMode="auto">
          <a:xfrm>
            <a:off x="4049713" y="2827338"/>
            <a:ext cx="1470025" cy="366712"/>
          </a:xfrm>
          <a:prstGeom prst="rect">
            <a:avLst/>
          </a:prstGeom>
          <a:noFill/>
          <a:ln w="9525">
            <a:noFill/>
            <a:miter lim="800000"/>
            <a:headEnd/>
            <a:tailEnd/>
          </a:ln>
        </p:spPr>
        <p:txBody>
          <a:bodyPr>
            <a:spAutoFit/>
          </a:bodyPr>
          <a:lstStyle/>
          <a:p>
            <a:pPr eaLnBrk="0" hangingPunct="0"/>
            <a:r>
              <a:rPr lang="en-US" sz="1800"/>
              <a:t>Deamidation</a:t>
            </a:r>
            <a:endParaRPr lang="en-US"/>
          </a:p>
        </p:txBody>
      </p:sp>
      <p:grpSp>
        <p:nvGrpSpPr>
          <p:cNvPr id="88080" name="Group 31"/>
          <p:cNvGrpSpPr>
            <a:grpSpLocks/>
          </p:cNvGrpSpPr>
          <p:nvPr/>
        </p:nvGrpSpPr>
        <p:grpSpPr bwMode="auto">
          <a:xfrm>
            <a:off x="4038600" y="3276600"/>
            <a:ext cx="1619250" cy="2141538"/>
            <a:chOff x="1380" y="2064"/>
            <a:chExt cx="1020" cy="1349"/>
          </a:xfrm>
        </p:grpSpPr>
        <p:pic>
          <p:nvPicPr>
            <p:cNvPr id="88089" name="Picture 32" descr="gastro_009"/>
            <p:cNvPicPr>
              <a:picLocks noChangeAspect="1" noChangeArrowheads="1"/>
            </p:cNvPicPr>
            <p:nvPr/>
          </p:nvPicPr>
          <p:blipFill>
            <a:blip r:embed="rId3"/>
            <a:srcRect/>
            <a:stretch>
              <a:fillRect/>
            </a:stretch>
          </p:blipFill>
          <p:spPr bwMode="auto">
            <a:xfrm>
              <a:off x="1559" y="2064"/>
              <a:ext cx="629" cy="1349"/>
            </a:xfrm>
            <a:prstGeom prst="rect">
              <a:avLst/>
            </a:prstGeom>
            <a:noFill/>
            <a:ln w="9525">
              <a:noFill/>
              <a:miter lim="800000"/>
              <a:headEnd/>
              <a:tailEnd/>
            </a:ln>
          </p:spPr>
        </p:pic>
        <p:sp>
          <p:nvSpPr>
            <p:cNvPr id="88090" name="Line 33"/>
            <p:cNvSpPr>
              <a:spLocks noChangeShapeType="1"/>
            </p:cNvSpPr>
            <p:nvPr/>
          </p:nvSpPr>
          <p:spPr bwMode="auto">
            <a:xfrm>
              <a:off x="1380" y="2064"/>
              <a:ext cx="1020" cy="0"/>
            </a:xfrm>
            <a:prstGeom prst="line">
              <a:avLst/>
            </a:prstGeom>
            <a:noFill/>
            <a:ln w="76200">
              <a:solidFill>
                <a:schemeClr val="tx1"/>
              </a:solidFill>
              <a:round/>
              <a:headEnd/>
              <a:tailEnd type="triangle" w="med" len="med"/>
            </a:ln>
          </p:spPr>
          <p:txBody>
            <a:bodyPr/>
            <a:lstStyle/>
            <a:p>
              <a:endParaRPr lang="it-IT"/>
            </a:p>
          </p:txBody>
        </p:sp>
      </p:grpSp>
      <p:grpSp>
        <p:nvGrpSpPr>
          <p:cNvPr id="88081" name="Group 34"/>
          <p:cNvGrpSpPr>
            <a:grpSpLocks/>
          </p:cNvGrpSpPr>
          <p:nvPr/>
        </p:nvGrpSpPr>
        <p:grpSpPr bwMode="auto">
          <a:xfrm>
            <a:off x="1479550" y="3249613"/>
            <a:ext cx="1619250" cy="2141537"/>
            <a:chOff x="1380" y="2064"/>
            <a:chExt cx="1020" cy="1349"/>
          </a:xfrm>
        </p:grpSpPr>
        <p:pic>
          <p:nvPicPr>
            <p:cNvPr id="88087" name="Picture 35" descr="gastro_009"/>
            <p:cNvPicPr>
              <a:picLocks noChangeAspect="1" noChangeArrowheads="1"/>
            </p:cNvPicPr>
            <p:nvPr/>
          </p:nvPicPr>
          <p:blipFill>
            <a:blip r:embed="rId3"/>
            <a:srcRect/>
            <a:stretch>
              <a:fillRect/>
            </a:stretch>
          </p:blipFill>
          <p:spPr bwMode="auto">
            <a:xfrm>
              <a:off x="1559" y="2064"/>
              <a:ext cx="629" cy="1349"/>
            </a:xfrm>
            <a:prstGeom prst="rect">
              <a:avLst/>
            </a:prstGeom>
            <a:noFill/>
            <a:ln w="9525">
              <a:noFill/>
              <a:miter lim="800000"/>
              <a:headEnd/>
              <a:tailEnd/>
            </a:ln>
          </p:spPr>
        </p:pic>
        <p:sp>
          <p:nvSpPr>
            <p:cNvPr id="88088" name="Line 36"/>
            <p:cNvSpPr>
              <a:spLocks noChangeShapeType="1"/>
            </p:cNvSpPr>
            <p:nvPr/>
          </p:nvSpPr>
          <p:spPr bwMode="auto">
            <a:xfrm>
              <a:off x="1380" y="2064"/>
              <a:ext cx="1020" cy="0"/>
            </a:xfrm>
            <a:prstGeom prst="line">
              <a:avLst/>
            </a:prstGeom>
            <a:noFill/>
            <a:ln w="76200">
              <a:solidFill>
                <a:schemeClr val="tx1"/>
              </a:solidFill>
              <a:round/>
              <a:headEnd/>
              <a:tailEnd type="triangle" w="med" len="med"/>
            </a:ln>
          </p:spPr>
          <p:txBody>
            <a:bodyPr/>
            <a:lstStyle/>
            <a:p>
              <a:endParaRPr lang="it-IT"/>
            </a:p>
          </p:txBody>
        </p:sp>
      </p:grpSp>
      <p:sp>
        <p:nvSpPr>
          <p:cNvPr id="88082" name="Freeform 37"/>
          <p:cNvSpPr>
            <a:spLocks/>
          </p:cNvSpPr>
          <p:nvPr/>
        </p:nvSpPr>
        <p:spPr bwMode="auto">
          <a:xfrm>
            <a:off x="3695700" y="3021013"/>
            <a:ext cx="1588" cy="609600"/>
          </a:xfrm>
          <a:custGeom>
            <a:avLst/>
            <a:gdLst>
              <a:gd name="T0" fmla="*/ 0 w 1"/>
              <a:gd name="T1" fmla="*/ 2147483647 h 384"/>
              <a:gd name="T2" fmla="*/ 0 w 1"/>
              <a:gd name="T3" fmla="*/ 0 h 384"/>
              <a:gd name="T4" fmla="*/ 0 60000 65536"/>
              <a:gd name="T5" fmla="*/ 0 60000 65536"/>
              <a:gd name="T6" fmla="*/ 0 w 1"/>
              <a:gd name="T7" fmla="*/ 0 h 384"/>
              <a:gd name="T8" fmla="*/ 1 w 1"/>
              <a:gd name="T9" fmla="*/ 384 h 384"/>
            </a:gdLst>
            <a:ahLst/>
            <a:cxnLst>
              <a:cxn ang="T4">
                <a:pos x="T0" y="T1"/>
              </a:cxn>
              <a:cxn ang="T5">
                <a:pos x="T2" y="T3"/>
              </a:cxn>
            </a:cxnLst>
            <a:rect l="T6" t="T7" r="T8" b="T9"/>
            <a:pathLst>
              <a:path w="1" h="384">
                <a:moveTo>
                  <a:pt x="0" y="384"/>
                </a:moveTo>
                <a:cubicBezTo>
                  <a:pt x="0" y="384"/>
                  <a:pt x="0" y="192"/>
                  <a:pt x="0" y="0"/>
                </a:cubicBezTo>
              </a:path>
            </a:pathLst>
          </a:custGeom>
          <a:noFill/>
          <a:ln w="57150">
            <a:solidFill>
              <a:schemeClr val="tx1"/>
            </a:solidFill>
            <a:round/>
            <a:headEnd/>
            <a:tailEnd/>
          </a:ln>
        </p:spPr>
        <p:txBody>
          <a:bodyPr wrap="none" anchor="ctr"/>
          <a:lstStyle/>
          <a:p>
            <a:pPr eaLnBrk="0" hangingPunct="0"/>
            <a:endParaRPr lang="it-IT"/>
          </a:p>
        </p:txBody>
      </p:sp>
      <p:pic>
        <p:nvPicPr>
          <p:cNvPr id="88083" name="Picture 38"/>
          <p:cNvPicPr>
            <a:picLocks noChangeAspect="1" noChangeArrowheads="1"/>
          </p:cNvPicPr>
          <p:nvPr/>
        </p:nvPicPr>
        <p:blipFill>
          <a:blip r:embed="rId4"/>
          <a:srcRect/>
          <a:stretch>
            <a:fillRect/>
          </a:stretch>
        </p:blipFill>
        <p:spPr bwMode="auto">
          <a:xfrm>
            <a:off x="6329363" y="4711700"/>
            <a:ext cx="2052637" cy="1527175"/>
          </a:xfrm>
          <a:prstGeom prst="rect">
            <a:avLst/>
          </a:prstGeom>
          <a:noFill/>
          <a:ln w="9525">
            <a:noFill/>
            <a:miter lim="800000"/>
            <a:headEnd/>
            <a:tailEnd/>
          </a:ln>
        </p:spPr>
      </p:pic>
      <p:sp>
        <p:nvSpPr>
          <p:cNvPr id="88084" name="Text Box 39"/>
          <p:cNvSpPr txBox="1">
            <a:spLocks noChangeArrowheads="1"/>
          </p:cNvSpPr>
          <p:nvPr/>
        </p:nvSpPr>
        <p:spPr bwMode="auto">
          <a:xfrm>
            <a:off x="5334000" y="1981200"/>
            <a:ext cx="1506538" cy="457200"/>
          </a:xfrm>
          <a:prstGeom prst="rect">
            <a:avLst/>
          </a:prstGeom>
          <a:noFill/>
          <a:ln w="9525">
            <a:noFill/>
            <a:miter lim="800000"/>
            <a:headEnd/>
            <a:tailEnd/>
          </a:ln>
        </p:spPr>
        <p:txBody>
          <a:bodyPr wrap="none">
            <a:spAutoFit/>
          </a:bodyPr>
          <a:lstStyle/>
          <a:p>
            <a:pPr eaLnBrk="0" hangingPunct="0"/>
            <a:r>
              <a:rPr lang="en-AU"/>
              <a:t>HLA-DQ2</a:t>
            </a:r>
          </a:p>
        </p:txBody>
      </p:sp>
      <p:sp>
        <p:nvSpPr>
          <p:cNvPr id="88085" name="Text Box 40"/>
          <p:cNvSpPr txBox="1">
            <a:spLocks noChangeArrowheads="1"/>
          </p:cNvSpPr>
          <p:nvPr/>
        </p:nvSpPr>
        <p:spPr bwMode="auto">
          <a:xfrm>
            <a:off x="8001000" y="2971800"/>
            <a:ext cx="909638" cy="457200"/>
          </a:xfrm>
          <a:prstGeom prst="rect">
            <a:avLst/>
          </a:prstGeom>
          <a:noFill/>
          <a:ln w="9525">
            <a:noFill/>
            <a:miter lim="800000"/>
            <a:headEnd/>
            <a:tailEnd/>
          </a:ln>
        </p:spPr>
        <p:txBody>
          <a:bodyPr wrap="none">
            <a:spAutoFit/>
          </a:bodyPr>
          <a:lstStyle/>
          <a:p>
            <a:pPr eaLnBrk="0" hangingPunct="0"/>
            <a:r>
              <a:rPr lang="en-AU"/>
              <a:t>T-cell</a:t>
            </a:r>
          </a:p>
        </p:txBody>
      </p:sp>
      <p:sp>
        <p:nvSpPr>
          <p:cNvPr id="88086" name="Text Box 41"/>
          <p:cNvSpPr txBox="1">
            <a:spLocks noChangeArrowheads="1"/>
          </p:cNvSpPr>
          <p:nvPr/>
        </p:nvSpPr>
        <p:spPr bwMode="auto">
          <a:xfrm>
            <a:off x="6400800" y="4191000"/>
            <a:ext cx="801688" cy="457200"/>
          </a:xfrm>
          <a:prstGeom prst="rect">
            <a:avLst/>
          </a:prstGeom>
          <a:noFill/>
          <a:ln w="9525">
            <a:noFill/>
            <a:miter lim="800000"/>
            <a:headEnd/>
            <a:tailEnd/>
          </a:ln>
        </p:spPr>
        <p:txBody>
          <a:bodyPr wrap="none">
            <a:spAutoFit/>
          </a:bodyPr>
          <a:lstStyle/>
          <a:p>
            <a:pPr eaLnBrk="0" hangingPunct="0"/>
            <a:r>
              <a:rPr lang="en-AU"/>
              <a:t>IFN</a:t>
            </a:r>
            <a:r>
              <a:rPr lang="en-AU">
                <a:sym typeface="Symbol" pitchFamily="18" charset="2"/>
              </a:rPr>
              <a:t></a:t>
            </a:r>
            <a:endParaRPr lang="en-AU"/>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Oval 2"/>
          <p:cNvSpPr>
            <a:spLocks noChangeArrowheads="1"/>
          </p:cNvSpPr>
          <p:nvPr/>
        </p:nvSpPr>
        <p:spPr bwMode="auto">
          <a:xfrm>
            <a:off x="3733800" y="2895600"/>
            <a:ext cx="2743200" cy="2286000"/>
          </a:xfrm>
          <a:prstGeom prst="ellipse">
            <a:avLst/>
          </a:prstGeom>
          <a:gradFill rotWithShape="0">
            <a:gsLst>
              <a:gs pos="0">
                <a:srgbClr val="FFFF00"/>
              </a:gs>
              <a:gs pos="100000">
                <a:srgbClr val="FF3300"/>
              </a:gs>
            </a:gsLst>
            <a:path path="shape">
              <a:fillToRect l="50000" t="50000" r="50000" b="50000"/>
            </a:path>
          </a:gradFill>
          <a:ln w="9525">
            <a:solidFill>
              <a:schemeClr val="bg1"/>
            </a:solidFill>
            <a:round/>
            <a:headEnd/>
            <a:tailEnd/>
          </a:ln>
        </p:spPr>
        <p:txBody>
          <a:bodyPr wrap="none" anchor="ctr"/>
          <a:lstStyle/>
          <a:p>
            <a:pPr eaLnBrk="0" hangingPunct="0"/>
            <a:endParaRPr lang="it-IT"/>
          </a:p>
        </p:txBody>
      </p:sp>
      <p:sp>
        <p:nvSpPr>
          <p:cNvPr id="89091" name="Oval 3"/>
          <p:cNvSpPr>
            <a:spLocks noChangeArrowheads="1"/>
          </p:cNvSpPr>
          <p:nvPr/>
        </p:nvSpPr>
        <p:spPr bwMode="auto">
          <a:xfrm>
            <a:off x="3733800" y="3581400"/>
            <a:ext cx="457200" cy="457200"/>
          </a:xfrm>
          <a:prstGeom prst="ellipse">
            <a:avLst/>
          </a:prstGeom>
          <a:solidFill>
            <a:schemeClr val="accent1">
              <a:alpha val="50195"/>
            </a:schemeClr>
          </a:solidFill>
          <a:ln w="9525">
            <a:solidFill>
              <a:schemeClr val="tx1"/>
            </a:solidFill>
            <a:round/>
            <a:headEnd/>
            <a:tailEnd/>
          </a:ln>
        </p:spPr>
        <p:txBody>
          <a:bodyPr wrap="none" anchor="ctr"/>
          <a:lstStyle/>
          <a:p>
            <a:pPr algn="ctr" eaLnBrk="0" hangingPunct="0"/>
            <a:r>
              <a:rPr lang="en-US"/>
              <a:t>P</a:t>
            </a:r>
          </a:p>
        </p:txBody>
      </p:sp>
      <p:sp>
        <p:nvSpPr>
          <p:cNvPr id="89092" name="Oval 4"/>
          <p:cNvSpPr>
            <a:spLocks noChangeArrowheads="1"/>
          </p:cNvSpPr>
          <p:nvPr/>
        </p:nvSpPr>
        <p:spPr bwMode="auto">
          <a:xfrm>
            <a:off x="7086600" y="3581400"/>
            <a:ext cx="457200" cy="457200"/>
          </a:xfrm>
          <a:prstGeom prst="ellipse">
            <a:avLst/>
          </a:prstGeom>
          <a:solidFill>
            <a:schemeClr val="accent1">
              <a:alpha val="50195"/>
            </a:schemeClr>
          </a:solidFill>
          <a:ln w="9525">
            <a:solidFill>
              <a:schemeClr val="tx1"/>
            </a:solidFill>
            <a:round/>
            <a:headEnd/>
            <a:tailEnd/>
          </a:ln>
        </p:spPr>
        <p:txBody>
          <a:bodyPr wrap="none" anchor="ctr"/>
          <a:lstStyle/>
          <a:p>
            <a:pPr algn="ctr" eaLnBrk="0" hangingPunct="0"/>
            <a:r>
              <a:rPr lang="en-US"/>
              <a:t>P</a:t>
            </a:r>
          </a:p>
        </p:txBody>
      </p:sp>
      <p:sp>
        <p:nvSpPr>
          <p:cNvPr id="89093" name="Oval 5"/>
          <p:cNvSpPr>
            <a:spLocks noChangeArrowheads="1"/>
          </p:cNvSpPr>
          <p:nvPr/>
        </p:nvSpPr>
        <p:spPr bwMode="auto">
          <a:xfrm>
            <a:off x="4422775" y="4191000"/>
            <a:ext cx="457200" cy="457200"/>
          </a:xfrm>
          <a:prstGeom prst="ellipse">
            <a:avLst/>
          </a:prstGeom>
          <a:solidFill>
            <a:schemeClr val="accent1">
              <a:alpha val="50195"/>
            </a:schemeClr>
          </a:solidFill>
          <a:ln w="9525">
            <a:solidFill>
              <a:schemeClr val="tx1"/>
            </a:solidFill>
            <a:round/>
            <a:headEnd/>
            <a:tailEnd/>
          </a:ln>
        </p:spPr>
        <p:txBody>
          <a:bodyPr wrap="none" anchor="ctr"/>
          <a:lstStyle/>
          <a:p>
            <a:pPr algn="ctr" eaLnBrk="0" hangingPunct="0"/>
            <a:r>
              <a:rPr lang="en-US"/>
              <a:t>E</a:t>
            </a:r>
          </a:p>
        </p:txBody>
      </p:sp>
      <p:sp>
        <p:nvSpPr>
          <p:cNvPr id="89094" name="Oval 6"/>
          <p:cNvSpPr>
            <a:spLocks noChangeArrowheads="1"/>
          </p:cNvSpPr>
          <p:nvPr/>
        </p:nvSpPr>
        <p:spPr bwMode="auto">
          <a:xfrm>
            <a:off x="5413375" y="4191000"/>
            <a:ext cx="457200" cy="457200"/>
          </a:xfrm>
          <a:prstGeom prst="ellipse">
            <a:avLst/>
          </a:prstGeom>
          <a:solidFill>
            <a:schemeClr val="accent1">
              <a:alpha val="50195"/>
            </a:schemeClr>
          </a:solidFill>
          <a:ln w="9525">
            <a:solidFill>
              <a:schemeClr val="tx1"/>
            </a:solidFill>
            <a:round/>
            <a:headEnd/>
            <a:tailEnd/>
          </a:ln>
        </p:spPr>
        <p:txBody>
          <a:bodyPr wrap="none" anchor="ctr"/>
          <a:lstStyle/>
          <a:p>
            <a:pPr algn="ctr" eaLnBrk="0" hangingPunct="0"/>
            <a:r>
              <a:rPr lang="en-US"/>
              <a:t>L</a:t>
            </a:r>
          </a:p>
        </p:txBody>
      </p:sp>
      <p:sp>
        <p:nvSpPr>
          <p:cNvPr id="89095" name="Oval 7"/>
          <p:cNvSpPr>
            <a:spLocks noChangeArrowheads="1"/>
          </p:cNvSpPr>
          <p:nvPr/>
        </p:nvSpPr>
        <p:spPr bwMode="auto">
          <a:xfrm>
            <a:off x="6480175" y="4191000"/>
            <a:ext cx="457200" cy="457200"/>
          </a:xfrm>
          <a:prstGeom prst="ellipse">
            <a:avLst/>
          </a:prstGeom>
          <a:solidFill>
            <a:schemeClr val="accent1">
              <a:alpha val="50195"/>
            </a:schemeClr>
          </a:solidFill>
          <a:ln w="9525">
            <a:solidFill>
              <a:schemeClr val="tx1"/>
            </a:solidFill>
            <a:round/>
            <a:headEnd/>
            <a:tailEnd/>
          </a:ln>
        </p:spPr>
        <p:txBody>
          <a:bodyPr wrap="none" anchor="ctr"/>
          <a:lstStyle/>
          <a:p>
            <a:pPr algn="ctr" eaLnBrk="0" hangingPunct="0"/>
            <a:r>
              <a:rPr lang="en-US"/>
              <a:t>Y</a:t>
            </a:r>
          </a:p>
        </p:txBody>
      </p:sp>
      <p:sp>
        <p:nvSpPr>
          <p:cNvPr id="89096" name="Oval 8"/>
          <p:cNvSpPr>
            <a:spLocks noChangeArrowheads="1"/>
          </p:cNvSpPr>
          <p:nvPr/>
        </p:nvSpPr>
        <p:spPr bwMode="auto">
          <a:xfrm>
            <a:off x="993775" y="4191000"/>
            <a:ext cx="457200" cy="457200"/>
          </a:xfrm>
          <a:prstGeom prst="ellipse">
            <a:avLst/>
          </a:prstGeom>
          <a:solidFill>
            <a:schemeClr val="accent1">
              <a:alpha val="50195"/>
            </a:schemeClr>
          </a:solidFill>
          <a:ln w="9525">
            <a:solidFill>
              <a:schemeClr val="tx1"/>
            </a:solidFill>
            <a:round/>
            <a:headEnd/>
            <a:tailEnd/>
          </a:ln>
        </p:spPr>
        <p:txBody>
          <a:bodyPr wrap="none" anchor="ctr"/>
          <a:lstStyle/>
          <a:p>
            <a:pPr algn="ctr" eaLnBrk="0" hangingPunct="0"/>
            <a:r>
              <a:rPr lang="en-US"/>
              <a:t>P</a:t>
            </a:r>
          </a:p>
        </p:txBody>
      </p:sp>
      <p:sp>
        <p:nvSpPr>
          <p:cNvPr id="89097" name="Line 9"/>
          <p:cNvSpPr>
            <a:spLocks noChangeShapeType="1"/>
          </p:cNvSpPr>
          <p:nvPr/>
        </p:nvSpPr>
        <p:spPr bwMode="auto">
          <a:xfrm flipV="1">
            <a:off x="1298575" y="3962400"/>
            <a:ext cx="377825" cy="228600"/>
          </a:xfrm>
          <a:prstGeom prst="line">
            <a:avLst/>
          </a:prstGeom>
          <a:noFill/>
          <a:ln w="9525">
            <a:solidFill>
              <a:schemeClr val="tx1"/>
            </a:solidFill>
            <a:round/>
            <a:headEnd/>
            <a:tailEnd/>
          </a:ln>
        </p:spPr>
        <p:txBody>
          <a:bodyPr/>
          <a:lstStyle/>
          <a:p>
            <a:endParaRPr lang="it-IT"/>
          </a:p>
        </p:txBody>
      </p:sp>
      <p:sp>
        <p:nvSpPr>
          <p:cNvPr id="89098" name="Line 10"/>
          <p:cNvSpPr>
            <a:spLocks noChangeShapeType="1"/>
          </p:cNvSpPr>
          <p:nvPr/>
        </p:nvSpPr>
        <p:spPr bwMode="auto">
          <a:xfrm>
            <a:off x="2133600" y="3810000"/>
            <a:ext cx="304800" cy="1588"/>
          </a:xfrm>
          <a:prstGeom prst="line">
            <a:avLst/>
          </a:prstGeom>
          <a:noFill/>
          <a:ln w="9525">
            <a:solidFill>
              <a:schemeClr val="tx1"/>
            </a:solidFill>
            <a:round/>
            <a:headEnd/>
            <a:tailEnd/>
          </a:ln>
        </p:spPr>
        <p:txBody>
          <a:bodyPr/>
          <a:lstStyle/>
          <a:p>
            <a:endParaRPr lang="it-IT"/>
          </a:p>
        </p:txBody>
      </p:sp>
      <p:sp>
        <p:nvSpPr>
          <p:cNvPr id="89099" name="Line 11"/>
          <p:cNvSpPr>
            <a:spLocks noChangeShapeType="1"/>
          </p:cNvSpPr>
          <p:nvPr/>
        </p:nvSpPr>
        <p:spPr bwMode="auto">
          <a:xfrm>
            <a:off x="2819400" y="3962400"/>
            <a:ext cx="231775" cy="304800"/>
          </a:xfrm>
          <a:prstGeom prst="line">
            <a:avLst/>
          </a:prstGeom>
          <a:noFill/>
          <a:ln w="9525">
            <a:solidFill>
              <a:schemeClr val="tx1"/>
            </a:solidFill>
            <a:round/>
            <a:headEnd/>
            <a:tailEnd/>
          </a:ln>
        </p:spPr>
        <p:txBody>
          <a:bodyPr/>
          <a:lstStyle/>
          <a:p>
            <a:endParaRPr lang="it-IT"/>
          </a:p>
        </p:txBody>
      </p:sp>
      <p:sp>
        <p:nvSpPr>
          <p:cNvPr id="89100" name="Line 12"/>
          <p:cNvSpPr>
            <a:spLocks noChangeShapeType="1"/>
          </p:cNvSpPr>
          <p:nvPr/>
        </p:nvSpPr>
        <p:spPr bwMode="auto">
          <a:xfrm flipV="1">
            <a:off x="3355975" y="3962400"/>
            <a:ext cx="454025" cy="304800"/>
          </a:xfrm>
          <a:prstGeom prst="line">
            <a:avLst/>
          </a:prstGeom>
          <a:noFill/>
          <a:ln w="9525">
            <a:solidFill>
              <a:schemeClr val="tx1"/>
            </a:solidFill>
            <a:round/>
            <a:headEnd/>
            <a:tailEnd/>
          </a:ln>
        </p:spPr>
        <p:txBody>
          <a:bodyPr/>
          <a:lstStyle/>
          <a:p>
            <a:endParaRPr lang="it-IT"/>
          </a:p>
        </p:txBody>
      </p:sp>
      <p:sp>
        <p:nvSpPr>
          <p:cNvPr id="89101" name="Line 13"/>
          <p:cNvSpPr>
            <a:spLocks noChangeShapeType="1"/>
          </p:cNvSpPr>
          <p:nvPr/>
        </p:nvSpPr>
        <p:spPr bwMode="auto">
          <a:xfrm>
            <a:off x="4879975" y="4419600"/>
            <a:ext cx="533400" cy="1588"/>
          </a:xfrm>
          <a:prstGeom prst="line">
            <a:avLst/>
          </a:prstGeom>
          <a:noFill/>
          <a:ln w="9525">
            <a:solidFill>
              <a:schemeClr val="tx1"/>
            </a:solidFill>
            <a:round/>
            <a:headEnd/>
            <a:tailEnd/>
          </a:ln>
        </p:spPr>
        <p:txBody>
          <a:bodyPr/>
          <a:lstStyle/>
          <a:p>
            <a:endParaRPr lang="it-IT"/>
          </a:p>
        </p:txBody>
      </p:sp>
      <p:sp>
        <p:nvSpPr>
          <p:cNvPr id="89102" name="Line 14"/>
          <p:cNvSpPr>
            <a:spLocks noChangeShapeType="1"/>
          </p:cNvSpPr>
          <p:nvPr/>
        </p:nvSpPr>
        <p:spPr bwMode="auto">
          <a:xfrm flipV="1">
            <a:off x="5794375" y="3886200"/>
            <a:ext cx="225425" cy="304800"/>
          </a:xfrm>
          <a:prstGeom prst="line">
            <a:avLst/>
          </a:prstGeom>
          <a:noFill/>
          <a:ln w="9525">
            <a:solidFill>
              <a:schemeClr val="tx1"/>
            </a:solidFill>
            <a:round/>
            <a:headEnd/>
            <a:tailEnd/>
          </a:ln>
        </p:spPr>
        <p:txBody>
          <a:bodyPr/>
          <a:lstStyle/>
          <a:p>
            <a:endParaRPr lang="it-IT"/>
          </a:p>
        </p:txBody>
      </p:sp>
      <p:sp>
        <p:nvSpPr>
          <p:cNvPr id="89103" name="Line 15"/>
          <p:cNvSpPr>
            <a:spLocks noChangeShapeType="1"/>
          </p:cNvSpPr>
          <p:nvPr/>
        </p:nvSpPr>
        <p:spPr bwMode="auto">
          <a:xfrm>
            <a:off x="6324600" y="3886200"/>
            <a:ext cx="231775" cy="381000"/>
          </a:xfrm>
          <a:prstGeom prst="line">
            <a:avLst/>
          </a:prstGeom>
          <a:noFill/>
          <a:ln w="9525">
            <a:solidFill>
              <a:schemeClr val="tx1"/>
            </a:solidFill>
            <a:round/>
            <a:headEnd/>
            <a:tailEnd/>
          </a:ln>
        </p:spPr>
        <p:txBody>
          <a:bodyPr/>
          <a:lstStyle/>
          <a:p>
            <a:endParaRPr lang="it-IT"/>
          </a:p>
        </p:txBody>
      </p:sp>
      <p:sp>
        <p:nvSpPr>
          <p:cNvPr id="89104" name="Rectangle 16"/>
          <p:cNvSpPr>
            <a:spLocks noChangeArrowheads="1"/>
          </p:cNvSpPr>
          <p:nvPr/>
        </p:nvSpPr>
        <p:spPr bwMode="auto">
          <a:xfrm>
            <a:off x="8153400" y="4419600"/>
            <a:ext cx="685800" cy="457200"/>
          </a:xfrm>
          <a:prstGeom prst="rect">
            <a:avLst/>
          </a:prstGeom>
          <a:solidFill>
            <a:schemeClr val="accent1">
              <a:alpha val="50195"/>
            </a:schemeClr>
          </a:solidFill>
          <a:ln w="9525">
            <a:solidFill>
              <a:schemeClr val="tx1"/>
            </a:solidFill>
            <a:miter lim="800000"/>
            <a:headEnd/>
            <a:tailEnd/>
          </a:ln>
        </p:spPr>
        <p:txBody>
          <a:bodyPr wrap="none" anchor="ctr"/>
          <a:lstStyle/>
          <a:p>
            <a:pPr algn="ctr" eaLnBrk="0" hangingPunct="0"/>
            <a:r>
              <a:rPr lang="en-US"/>
              <a:t>PQS</a:t>
            </a:r>
          </a:p>
        </p:txBody>
      </p:sp>
      <p:sp>
        <p:nvSpPr>
          <p:cNvPr id="89105" name="Rectangle 17"/>
          <p:cNvSpPr>
            <a:spLocks noChangeArrowheads="1"/>
          </p:cNvSpPr>
          <p:nvPr/>
        </p:nvSpPr>
        <p:spPr bwMode="auto">
          <a:xfrm>
            <a:off x="152400" y="3810000"/>
            <a:ext cx="685800" cy="457200"/>
          </a:xfrm>
          <a:prstGeom prst="rect">
            <a:avLst/>
          </a:prstGeom>
          <a:solidFill>
            <a:schemeClr val="accent1">
              <a:alpha val="50195"/>
            </a:schemeClr>
          </a:solidFill>
          <a:ln w="9525">
            <a:solidFill>
              <a:schemeClr val="tx1"/>
            </a:solidFill>
            <a:miter lim="800000"/>
            <a:headEnd/>
            <a:tailEnd/>
          </a:ln>
        </p:spPr>
        <p:txBody>
          <a:bodyPr wrap="none" anchor="ctr"/>
          <a:lstStyle/>
          <a:p>
            <a:pPr algn="ctr" eaLnBrk="0" hangingPunct="0"/>
            <a:r>
              <a:rPr lang="en-US"/>
              <a:t>QLQ</a:t>
            </a:r>
          </a:p>
        </p:txBody>
      </p:sp>
      <p:sp>
        <p:nvSpPr>
          <p:cNvPr id="89106" name="Line 18"/>
          <p:cNvSpPr>
            <a:spLocks noChangeShapeType="1"/>
          </p:cNvSpPr>
          <p:nvPr/>
        </p:nvSpPr>
        <p:spPr bwMode="auto">
          <a:xfrm flipH="1" flipV="1">
            <a:off x="838200" y="3962400"/>
            <a:ext cx="228600" cy="304800"/>
          </a:xfrm>
          <a:prstGeom prst="line">
            <a:avLst/>
          </a:prstGeom>
          <a:noFill/>
          <a:ln w="9525">
            <a:solidFill>
              <a:schemeClr val="tx1"/>
            </a:solidFill>
            <a:round/>
            <a:headEnd/>
            <a:tailEnd/>
          </a:ln>
        </p:spPr>
        <p:txBody>
          <a:bodyPr/>
          <a:lstStyle/>
          <a:p>
            <a:endParaRPr lang="it-IT"/>
          </a:p>
        </p:txBody>
      </p:sp>
      <p:sp>
        <p:nvSpPr>
          <p:cNvPr id="89107" name="Line 19"/>
          <p:cNvSpPr>
            <a:spLocks noChangeShapeType="1"/>
          </p:cNvSpPr>
          <p:nvPr/>
        </p:nvSpPr>
        <p:spPr bwMode="auto">
          <a:xfrm flipH="1">
            <a:off x="6784975" y="3886200"/>
            <a:ext cx="301625" cy="381000"/>
          </a:xfrm>
          <a:prstGeom prst="line">
            <a:avLst/>
          </a:prstGeom>
          <a:noFill/>
          <a:ln w="9525">
            <a:solidFill>
              <a:schemeClr val="tx1"/>
            </a:solidFill>
            <a:round/>
            <a:headEnd/>
            <a:tailEnd/>
          </a:ln>
        </p:spPr>
        <p:txBody>
          <a:bodyPr/>
          <a:lstStyle/>
          <a:p>
            <a:endParaRPr lang="it-IT"/>
          </a:p>
        </p:txBody>
      </p:sp>
      <p:sp>
        <p:nvSpPr>
          <p:cNvPr id="89108" name="Oval 20"/>
          <p:cNvSpPr>
            <a:spLocks noChangeArrowheads="1"/>
          </p:cNvSpPr>
          <p:nvPr/>
        </p:nvSpPr>
        <p:spPr bwMode="auto">
          <a:xfrm>
            <a:off x="7848600" y="3581400"/>
            <a:ext cx="457200" cy="457200"/>
          </a:xfrm>
          <a:prstGeom prst="ellipse">
            <a:avLst/>
          </a:prstGeom>
          <a:solidFill>
            <a:schemeClr val="accent1">
              <a:alpha val="50195"/>
            </a:schemeClr>
          </a:solidFill>
          <a:ln w="9525">
            <a:solidFill>
              <a:schemeClr val="tx1"/>
            </a:solidFill>
            <a:round/>
            <a:headEnd/>
            <a:tailEnd/>
          </a:ln>
        </p:spPr>
        <p:txBody>
          <a:bodyPr wrap="none" anchor="ctr"/>
          <a:lstStyle/>
          <a:p>
            <a:pPr algn="ctr" eaLnBrk="0" hangingPunct="0"/>
            <a:r>
              <a:rPr lang="en-US"/>
              <a:t>Q</a:t>
            </a:r>
          </a:p>
        </p:txBody>
      </p:sp>
      <p:sp>
        <p:nvSpPr>
          <p:cNvPr id="89109" name="Oval 21"/>
          <p:cNvSpPr>
            <a:spLocks noChangeArrowheads="1"/>
          </p:cNvSpPr>
          <p:nvPr/>
        </p:nvSpPr>
        <p:spPr bwMode="auto">
          <a:xfrm>
            <a:off x="6019800" y="3581400"/>
            <a:ext cx="457200" cy="457200"/>
          </a:xfrm>
          <a:prstGeom prst="ellipse">
            <a:avLst/>
          </a:prstGeom>
          <a:solidFill>
            <a:schemeClr val="accent1">
              <a:alpha val="50195"/>
            </a:schemeClr>
          </a:solidFill>
          <a:ln w="9525">
            <a:solidFill>
              <a:schemeClr val="tx1"/>
            </a:solidFill>
            <a:round/>
            <a:headEnd/>
            <a:tailEnd/>
          </a:ln>
        </p:spPr>
        <p:txBody>
          <a:bodyPr wrap="none" anchor="ctr"/>
          <a:lstStyle/>
          <a:p>
            <a:pPr algn="ctr" eaLnBrk="0" hangingPunct="0"/>
            <a:r>
              <a:rPr lang="en-US"/>
              <a:t>P</a:t>
            </a:r>
          </a:p>
        </p:txBody>
      </p:sp>
      <p:sp>
        <p:nvSpPr>
          <p:cNvPr id="89110" name="Oval 22"/>
          <p:cNvSpPr>
            <a:spLocks noChangeArrowheads="1"/>
          </p:cNvSpPr>
          <p:nvPr/>
        </p:nvSpPr>
        <p:spPr bwMode="auto">
          <a:xfrm flipH="1">
            <a:off x="2974975" y="4191000"/>
            <a:ext cx="457200" cy="457200"/>
          </a:xfrm>
          <a:prstGeom prst="ellipse">
            <a:avLst/>
          </a:prstGeom>
          <a:solidFill>
            <a:schemeClr val="accent1">
              <a:alpha val="50195"/>
            </a:schemeClr>
          </a:solidFill>
          <a:ln w="9525">
            <a:solidFill>
              <a:schemeClr val="tx1"/>
            </a:solidFill>
            <a:round/>
            <a:headEnd/>
            <a:tailEnd/>
          </a:ln>
        </p:spPr>
        <p:txBody>
          <a:bodyPr wrap="none" anchor="ctr"/>
          <a:lstStyle/>
          <a:p>
            <a:pPr algn="ctr" eaLnBrk="0" hangingPunct="0"/>
            <a:r>
              <a:rPr lang="en-US"/>
              <a:t>Q</a:t>
            </a:r>
          </a:p>
        </p:txBody>
      </p:sp>
      <p:sp>
        <p:nvSpPr>
          <p:cNvPr id="89111" name="Oval 23"/>
          <p:cNvSpPr>
            <a:spLocks noChangeArrowheads="1"/>
          </p:cNvSpPr>
          <p:nvPr/>
        </p:nvSpPr>
        <p:spPr bwMode="auto">
          <a:xfrm flipH="1">
            <a:off x="2438400" y="3581400"/>
            <a:ext cx="457200" cy="457200"/>
          </a:xfrm>
          <a:prstGeom prst="ellipse">
            <a:avLst/>
          </a:prstGeom>
          <a:solidFill>
            <a:schemeClr val="accent1">
              <a:alpha val="50195"/>
            </a:schemeClr>
          </a:solidFill>
          <a:ln w="9525">
            <a:solidFill>
              <a:schemeClr val="tx1"/>
            </a:solidFill>
            <a:round/>
            <a:headEnd/>
            <a:tailEnd/>
          </a:ln>
        </p:spPr>
        <p:txBody>
          <a:bodyPr wrap="none" anchor="ctr"/>
          <a:lstStyle/>
          <a:p>
            <a:pPr algn="ctr" eaLnBrk="0" hangingPunct="0"/>
            <a:r>
              <a:rPr lang="en-US"/>
              <a:t>P</a:t>
            </a:r>
          </a:p>
        </p:txBody>
      </p:sp>
      <p:sp>
        <p:nvSpPr>
          <p:cNvPr id="89112" name="Oval 24"/>
          <p:cNvSpPr>
            <a:spLocks noChangeArrowheads="1"/>
          </p:cNvSpPr>
          <p:nvPr/>
        </p:nvSpPr>
        <p:spPr bwMode="auto">
          <a:xfrm>
            <a:off x="1676400" y="3581400"/>
            <a:ext cx="457200" cy="457200"/>
          </a:xfrm>
          <a:prstGeom prst="ellipse">
            <a:avLst/>
          </a:prstGeom>
          <a:solidFill>
            <a:schemeClr val="accent1">
              <a:alpha val="50195"/>
            </a:schemeClr>
          </a:solidFill>
          <a:ln w="9525">
            <a:solidFill>
              <a:schemeClr val="tx1"/>
            </a:solidFill>
            <a:round/>
            <a:headEnd/>
            <a:tailEnd/>
          </a:ln>
        </p:spPr>
        <p:txBody>
          <a:bodyPr wrap="none" anchor="ctr"/>
          <a:lstStyle/>
          <a:p>
            <a:pPr algn="ctr" eaLnBrk="0" hangingPunct="0"/>
            <a:r>
              <a:rPr lang="en-US"/>
              <a:t>F</a:t>
            </a:r>
          </a:p>
        </p:txBody>
      </p:sp>
      <p:sp>
        <p:nvSpPr>
          <p:cNvPr id="89113" name="Line 25"/>
          <p:cNvSpPr>
            <a:spLocks noChangeShapeType="1"/>
          </p:cNvSpPr>
          <p:nvPr/>
        </p:nvSpPr>
        <p:spPr bwMode="auto">
          <a:xfrm>
            <a:off x="7543800" y="3810000"/>
            <a:ext cx="228600" cy="0"/>
          </a:xfrm>
          <a:prstGeom prst="line">
            <a:avLst/>
          </a:prstGeom>
          <a:noFill/>
          <a:ln w="9525">
            <a:solidFill>
              <a:schemeClr val="tx1"/>
            </a:solidFill>
            <a:round/>
            <a:headEnd/>
            <a:tailEnd/>
          </a:ln>
        </p:spPr>
        <p:txBody>
          <a:bodyPr/>
          <a:lstStyle/>
          <a:p>
            <a:endParaRPr lang="it-IT"/>
          </a:p>
        </p:txBody>
      </p:sp>
      <p:sp>
        <p:nvSpPr>
          <p:cNvPr id="89114" name="Line 26"/>
          <p:cNvSpPr>
            <a:spLocks noChangeShapeType="1"/>
          </p:cNvSpPr>
          <p:nvPr/>
        </p:nvSpPr>
        <p:spPr bwMode="auto">
          <a:xfrm>
            <a:off x="8305800" y="3886200"/>
            <a:ext cx="152400" cy="533400"/>
          </a:xfrm>
          <a:prstGeom prst="line">
            <a:avLst/>
          </a:prstGeom>
          <a:noFill/>
          <a:ln w="9525">
            <a:solidFill>
              <a:schemeClr val="tx1"/>
            </a:solidFill>
            <a:round/>
            <a:headEnd/>
            <a:tailEnd/>
          </a:ln>
        </p:spPr>
        <p:txBody>
          <a:bodyPr/>
          <a:lstStyle/>
          <a:p>
            <a:endParaRPr lang="it-IT"/>
          </a:p>
        </p:txBody>
      </p:sp>
      <p:sp>
        <p:nvSpPr>
          <p:cNvPr id="89115" name="Freeform 27"/>
          <p:cNvSpPr>
            <a:spLocks/>
          </p:cNvSpPr>
          <p:nvPr/>
        </p:nvSpPr>
        <p:spPr bwMode="auto">
          <a:xfrm>
            <a:off x="304800" y="4178300"/>
            <a:ext cx="7315200" cy="863600"/>
          </a:xfrm>
          <a:custGeom>
            <a:avLst/>
            <a:gdLst>
              <a:gd name="T0" fmla="*/ 0 w 4608"/>
              <a:gd name="T1" fmla="*/ 2147483647 h 544"/>
              <a:gd name="T2" fmla="*/ 2147483647 w 4608"/>
              <a:gd name="T3" fmla="*/ 2147483647 h 544"/>
              <a:gd name="T4" fmla="*/ 2147483647 w 4608"/>
              <a:gd name="T5" fmla="*/ 2147483647 h 544"/>
              <a:gd name="T6" fmla="*/ 2147483647 w 4608"/>
              <a:gd name="T7" fmla="*/ 2147483647 h 544"/>
              <a:gd name="T8" fmla="*/ 2147483647 w 4608"/>
              <a:gd name="T9" fmla="*/ 2147483647 h 544"/>
              <a:gd name="T10" fmla="*/ 2147483647 w 4608"/>
              <a:gd name="T11" fmla="*/ 2147483647 h 544"/>
              <a:gd name="T12" fmla="*/ 2147483647 w 4608"/>
              <a:gd name="T13" fmla="*/ 2147483647 h 544"/>
              <a:gd name="T14" fmla="*/ 2147483647 w 4608"/>
              <a:gd name="T15" fmla="*/ 2147483647 h 544"/>
              <a:gd name="T16" fmla="*/ 2147483647 w 4608"/>
              <a:gd name="T17" fmla="*/ 2147483647 h 544"/>
              <a:gd name="T18" fmla="*/ 2147483647 w 4608"/>
              <a:gd name="T19" fmla="*/ 2147483647 h 544"/>
              <a:gd name="T20" fmla="*/ 2147483647 w 4608"/>
              <a:gd name="T21" fmla="*/ 2147483647 h 544"/>
              <a:gd name="T22" fmla="*/ 2147483647 w 4608"/>
              <a:gd name="T23" fmla="*/ 2147483647 h 544"/>
              <a:gd name="T24" fmla="*/ 2147483647 w 4608"/>
              <a:gd name="T25" fmla="*/ 2147483647 h 544"/>
              <a:gd name="T26" fmla="*/ 2147483647 w 4608"/>
              <a:gd name="T27" fmla="*/ 2147483647 h 544"/>
              <a:gd name="T28" fmla="*/ 2147483647 w 4608"/>
              <a:gd name="T29" fmla="*/ 2147483647 h 544"/>
              <a:gd name="T30" fmla="*/ 2147483647 w 4608"/>
              <a:gd name="T31" fmla="*/ 2147483647 h 544"/>
              <a:gd name="T32" fmla="*/ 2147483647 w 4608"/>
              <a:gd name="T33" fmla="*/ 2147483647 h 544"/>
              <a:gd name="T34" fmla="*/ 2147483647 w 4608"/>
              <a:gd name="T35" fmla="*/ 2147483647 h 544"/>
              <a:gd name="T36" fmla="*/ 2147483647 w 4608"/>
              <a:gd name="T37" fmla="*/ 2147483647 h 544"/>
              <a:gd name="T38" fmla="*/ 2147483647 w 4608"/>
              <a:gd name="T39" fmla="*/ 2147483647 h 544"/>
              <a:gd name="T40" fmla="*/ 2147483647 w 4608"/>
              <a:gd name="T41" fmla="*/ 2147483647 h 544"/>
              <a:gd name="T42" fmla="*/ 2147483647 w 4608"/>
              <a:gd name="T43" fmla="*/ 2147483647 h 544"/>
              <a:gd name="T44" fmla="*/ 2147483647 w 4608"/>
              <a:gd name="T45" fmla="*/ 2147483647 h 544"/>
              <a:gd name="T46" fmla="*/ 2147483647 w 4608"/>
              <a:gd name="T47" fmla="*/ 2147483647 h 544"/>
              <a:gd name="T48" fmla="*/ 2147483647 w 4608"/>
              <a:gd name="T49" fmla="*/ 2147483647 h 544"/>
              <a:gd name="T50" fmla="*/ 2147483647 w 4608"/>
              <a:gd name="T51" fmla="*/ 2147483647 h 544"/>
              <a:gd name="T52" fmla="*/ 2147483647 w 4608"/>
              <a:gd name="T53" fmla="*/ 2147483647 h 544"/>
              <a:gd name="T54" fmla="*/ 2147483647 w 4608"/>
              <a:gd name="T55" fmla="*/ 2147483647 h 544"/>
              <a:gd name="T56" fmla="*/ 2147483647 w 4608"/>
              <a:gd name="T57" fmla="*/ 2147483647 h 544"/>
              <a:gd name="T58" fmla="*/ 2147483647 w 4608"/>
              <a:gd name="T59" fmla="*/ 2147483647 h 544"/>
              <a:gd name="T60" fmla="*/ 2147483647 w 4608"/>
              <a:gd name="T61" fmla="*/ 2147483647 h 544"/>
              <a:gd name="T62" fmla="*/ 2147483647 w 4608"/>
              <a:gd name="T63" fmla="*/ 2147483647 h 544"/>
              <a:gd name="T64" fmla="*/ 2147483647 w 4608"/>
              <a:gd name="T65" fmla="*/ 2147483647 h 544"/>
              <a:gd name="T66" fmla="*/ 2147483647 w 4608"/>
              <a:gd name="T67" fmla="*/ 2147483647 h 544"/>
              <a:gd name="T68" fmla="*/ 2147483647 w 4608"/>
              <a:gd name="T69" fmla="*/ 2147483647 h 544"/>
              <a:gd name="T70" fmla="*/ 2147483647 w 4608"/>
              <a:gd name="T71" fmla="*/ 2147483647 h 544"/>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608"/>
              <a:gd name="T109" fmla="*/ 0 h 544"/>
              <a:gd name="T110" fmla="*/ 4608 w 4608"/>
              <a:gd name="T111" fmla="*/ 544 h 544"/>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608" h="544">
                <a:moveTo>
                  <a:pt x="0" y="536"/>
                </a:moveTo>
                <a:cubicBezTo>
                  <a:pt x="48" y="404"/>
                  <a:pt x="96" y="272"/>
                  <a:pt x="144" y="248"/>
                </a:cubicBezTo>
                <a:cubicBezTo>
                  <a:pt x="192" y="224"/>
                  <a:pt x="264" y="352"/>
                  <a:pt x="288" y="392"/>
                </a:cubicBezTo>
                <a:cubicBezTo>
                  <a:pt x="312" y="432"/>
                  <a:pt x="176" y="472"/>
                  <a:pt x="288" y="488"/>
                </a:cubicBezTo>
                <a:cubicBezTo>
                  <a:pt x="400" y="504"/>
                  <a:pt x="864" y="528"/>
                  <a:pt x="960" y="488"/>
                </a:cubicBezTo>
                <a:cubicBezTo>
                  <a:pt x="1056" y="448"/>
                  <a:pt x="880" y="320"/>
                  <a:pt x="864" y="248"/>
                </a:cubicBezTo>
                <a:cubicBezTo>
                  <a:pt x="848" y="176"/>
                  <a:pt x="808" y="96"/>
                  <a:pt x="864" y="56"/>
                </a:cubicBezTo>
                <a:cubicBezTo>
                  <a:pt x="920" y="16"/>
                  <a:pt x="1080" y="8"/>
                  <a:pt x="1200" y="8"/>
                </a:cubicBezTo>
                <a:cubicBezTo>
                  <a:pt x="1320" y="8"/>
                  <a:pt x="1560" y="0"/>
                  <a:pt x="1584" y="56"/>
                </a:cubicBezTo>
                <a:cubicBezTo>
                  <a:pt x="1608" y="112"/>
                  <a:pt x="1352" y="272"/>
                  <a:pt x="1344" y="344"/>
                </a:cubicBezTo>
                <a:cubicBezTo>
                  <a:pt x="1336" y="416"/>
                  <a:pt x="1400" y="464"/>
                  <a:pt x="1536" y="488"/>
                </a:cubicBezTo>
                <a:cubicBezTo>
                  <a:pt x="1672" y="512"/>
                  <a:pt x="2072" y="544"/>
                  <a:pt x="2160" y="488"/>
                </a:cubicBezTo>
                <a:cubicBezTo>
                  <a:pt x="2248" y="432"/>
                  <a:pt x="2048" y="224"/>
                  <a:pt x="2064" y="152"/>
                </a:cubicBezTo>
                <a:cubicBezTo>
                  <a:pt x="2080" y="80"/>
                  <a:pt x="2184" y="56"/>
                  <a:pt x="2256" y="56"/>
                </a:cubicBezTo>
                <a:cubicBezTo>
                  <a:pt x="2328" y="56"/>
                  <a:pt x="2456" y="96"/>
                  <a:pt x="2496" y="152"/>
                </a:cubicBezTo>
                <a:cubicBezTo>
                  <a:pt x="2536" y="208"/>
                  <a:pt x="2480" y="336"/>
                  <a:pt x="2496" y="392"/>
                </a:cubicBezTo>
                <a:cubicBezTo>
                  <a:pt x="2512" y="448"/>
                  <a:pt x="2520" y="472"/>
                  <a:pt x="2592" y="488"/>
                </a:cubicBezTo>
                <a:cubicBezTo>
                  <a:pt x="2664" y="504"/>
                  <a:pt x="2880" y="520"/>
                  <a:pt x="2928" y="488"/>
                </a:cubicBezTo>
                <a:cubicBezTo>
                  <a:pt x="2976" y="456"/>
                  <a:pt x="2864" y="336"/>
                  <a:pt x="2880" y="296"/>
                </a:cubicBezTo>
                <a:cubicBezTo>
                  <a:pt x="2896" y="256"/>
                  <a:pt x="2976" y="248"/>
                  <a:pt x="3024" y="248"/>
                </a:cubicBezTo>
                <a:cubicBezTo>
                  <a:pt x="3072" y="248"/>
                  <a:pt x="3152" y="264"/>
                  <a:pt x="3168" y="296"/>
                </a:cubicBezTo>
                <a:cubicBezTo>
                  <a:pt x="3184" y="328"/>
                  <a:pt x="3096" y="408"/>
                  <a:pt x="3120" y="440"/>
                </a:cubicBezTo>
                <a:cubicBezTo>
                  <a:pt x="3144" y="472"/>
                  <a:pt x="3240" y="488"/>
                  <a:pt x="3312" y="488"/>
                </a:cubicBezTo>
                <a:cubicBezTo>
                  <a:pt x="3384" y="488"/>
                  <a:pt x="3520" y="472"/>
                  <a:pt x="3552" y="440"/>
                </a:cubicBezTo>
                <a:cubicBezTo>
                  <a:pt x="3584" y="408"/>
                  <a:pt x="3504" y="352"/>
                  <a:pt x="3504" y="296"/>
                </a:cubicBezTo>
                <a:cubicBezTo>
                  <a:pt x="3504" y="240"/>
                  <a:pt x="3520" y="152"/>
                  <a:pt x="3552" y="104"/>
                </a:cubicBezTo>
                <a:cubicBezTo>
                  <a:pt x="3584" y="56"/>
                  <a:pt x="3656" y="16"/>
                  <a:pt x="3696" y="8"/>
                </a:cubicBezTo>
                <a:cubicBezTo>
                  <a:pt x="3736" y="0"/>
                  <a:pt x="3768" y="24"/>
                  <a:pt x="3792" y="56"/>
                </a:cubicBezTo>
                <a:cubicBezTo>
                  <a:pt x="3816" y="88"/>
                  <a:pt x="3856" y="144"/>
                  <a:pt x="3840" y="200"/>
                </a:cubicBezTo>
                <a:cubicBezTo>
                  <a:pt x="3824" y="256"/>
                  <a:pt x="3704" y="344"/>
                  <a:pt x="3696" y="392"/>
                </a:cubicBezTo>
                <a:cubicBezTo>
                  <a:pt x="3688" y="440"/>
                  <a:pt x="3696" y="472"/>
                  <a:pt x="3792" y="488"/>
                </a:cubicBezTo>
                <a:cubicBezTo>
                  <a:pt x="3888" y="504"/>
                  <a:pt x="4176" y="520"/>
                  <a:pt x="4272" y="488"/>
                </a:cubicBezTo>
                <a:cubicBezTo>
                  <a:pt x="4368" y="456"/>
                  <a:pt x="4368" y="344"/>
                  <a:pt x="4368" y="296"/>
                </a:cubicBezTo>
                <a:cubicBezTo>
                  <a:pt x="4368" y="248"/>
                  <a:pt x="4280" y="240"/>
                  <a:pt x="4272" y="200"/>
                </a:cubicBezTo>
                <a:cubicBezTo>
                  <a:pt x="4264" y="160"/>
                  <a:pt x="4264" y="72"/>
                  <a:pt x="4320" y="56"/>
                </a:cubicBezTo>
                <a:cubicBezTo>
                  <a:pt x="4376" y="40"/>
                  <a:pt x="4560" y="96"/>
                  <a:pt x="4608" y="104"/>
                </a:cubicBezTo>
              </a:path>
            </a:pathLst>
          </a:custGeom>
          <a:noFill/>
          <a:ln w="76200">
            <a:solidFill>
              <a:schemeClr val="tx1"/>
            </a:solidFill>
            <a:round/>
            <a:headEnd/>
            <a:tailEnd/>
          </a:ln>
        </p:spPr>
        <p:txBody>
          <a:bodyPr/>
          <a:lstStyle/>
          <a:p>
            <a:pPr eaLnBrk="0" hangingPunct="0"/>
            <a:endParaRPr lang="it-IT"/>
          </a:p>
        </p:txBody>
      </p:sp>
      <p:sp>
        <p:nvSpPr>
          <p:cNvPr id="89116" name="Freeform 28"/>
          <p:cNvSpPr>
            <a:spLocks/>
          </p:cNvSpPr>
          <p:nvPr/>
        </p:nvSpPr>
        <p:spPr bwMode="auto">
          <a:xfrm>
            <a:off x="1371600" y="2743200"/>
            <a:ext cx="7772400" cy="1231900"/>
          </a:xfrm>
          <a:custGeom>
            <a:avLst/>
            <a:gdLst>
              <a:gd name="T0" fmla="*/ 0 w 4896"/>
              <a:gd name="T1" fmla="*/ 2147483647 h 776"/>
              <a:gd name="T2" fmla="*/ 2147483647 w 4896"/>
              <a:gd name="T3" fmla="*/ 2147483647 h 776"/>
              <a:gd name="T4" fmla="*/ 2147483647 w 4896"/>
              <a:gd name="T5" fmla="*/ 2147483647 h 776"/>
              <a:gd name="T6" fmla="*/ 2147483647 w 4896"/>
              <a:gd name="T7" fmla="*/ 2147483647 h 776"/>
              <a:gd name="T8" fmla="*/ 2147483647 w 4896"/>
              <a:gd name="T9" fmla="*/ 2147483647 h 776"/>
              <a:gd name="T10" fmla="*/ 2147483647 w 4896"/>
              <a:gd name="T11" fmla="*/ 2147483647 h 776"/>
              <a:gd name="T12" fmla="*/ 2147483647 w 4896"/>
              <a:gd name="T13" fmla="*/ 2147483647 h 776"/>
              <a:gd name="T14" fmla="*/ 2147483647 w 4896"/>
              <a:gd name="T15" fmla="*/ 2147483647 h 776"/>
              <a:gd name="T16" fmla="*/ 2147483647 w 4896"/>
              <a:gd name="T17" fmla="*/ 2147483647 h 776"/>
              <a:gd name="T18" fmla="*/ 2147483647 w 4896"/>
              <a:gd name="T19" fmla="*/ 2147483647 h 776"/>
              <a:gd name="T20" fmla="*/ 2147483647 w 4896"/>
              <a:gd name="T21" fmla="*/ 2147483647 h 776"/>
              <a:gd name="T22" fmla="*/ 2147483647 w 4896"/>
              <a:gd name="T23" fmla="*/ 2147483647 h 776"/>
              <a:gd name="T24" fmla="*/ 2147483647 w 4896"/>
              <a:gd name="T25" fmla="*/ 2147483647 h 776"/>
              <a:gd name="T26" fmla="*/ 2147483647 w 4896"/>
              <a:gd name="T27" fmla="*/ 2147483647 h 776"/>
              <a:gd name="T28" fmla="*/ 2147483647 w 4896"/>
              <a:gd name="T29" fmla="*/ 2147483647 h 776"/>
              <a:gd name="T30" fmla="*/ 2147483647 w 4896"/>
              <a:gd name="T31" fmla="*/ 2147483647 h 776"/>
              <a:gd name="T32" fmla="*/ 2147483647 w 4896"/>
              <a:gd name="T33" fmla="*/ 2147483647 h 776"/>
              <a:gd name="T34" fmla="*/ 2147483647 w 4896"/>
              <a:gd name="T35" fmla="*/ 2147483647 h 776"/>
              <a:gd name="T36" fmla="*/ 2147483647 w 4896"/>
              <a:gd name="T37" fmla="*/ 2147483647 h 776"/>
              <a:gd name="T38" fmla="*/ 2147483647 w 4896"/>
              <a:gd name="T39" fmla="*/ 2147483647 h 776"/>
              <a:gd name="T40" fmla="*/ 2147483647 w 4896"/>
              <a:gd name="T41" fmla="*/ 2147483647 h 776"/>
              <a:gd name="T42" fmla="*/ 2147483647 w 4896"/>
              <a:gd name="T43" fmla="*/ 2147483647 h 776"/>
              <a:gd name="T44" fmla="*/ 2147483647 w 4896"/>
              <a:gd name="T45" fmla="*/ 2147483647 h 776"/>
              <a:gd name="T46" fmla="*/ 2147483647 w 4896"/>
              <a:gd name="T47" fmla="*/ 2147483647 h 776"/>
              <a:gd name="T48" fmla="*/ 2147483647 w 4896"/>
              <a:gd name="T49" fmla="*/ 2147483647 h 776"/>
              <a:gd name="T50" fmla="*/ 2147483647 w 4896"/>
              <a:gd name="T51" fmla="*/ 2147483647 h 776"/>
              <a:gd name="T52" fmla="*/ 2147483647 w 4896"/>
              <a:gd name="T53" fmla="*/ 2147483647 h 776"/>
              <a:gd name="T54" fmla="*/ 2147483647 w 4896"/>
              <a:gd name="T55" fmla="*/ 2147483647 h 776"/>
              <a:gd name="T56" fmla="*/ 2147483647 w 4896"/>
              <a:gd name="T57" fmla="*/ 2147483647 h 776"/>
              <a:gd name="T58" fmla="*/ 2147483647 w 4896"/>
              <a:gd name="T59" fmla="*/ 2147483647 h 776"/>
              <a:gd name="T60" fmla="*/ 2147483647 w 4896"/>
              <a:gd name="T61" fmla="*/ 2147483647 h 776"/>
              <a:gd name="T62" fmla="*/ 2147483647 w 4896"/>
              <a:gd name="T63" fmla="*/ 2147483647 h 776"/>
              <a:gd name="T64" fmla="*/ 2147483647 w 4896"/>
              <a:gd name="T65" fmla="*/ 2147483647 h 776"/>
              <a:gd name="T66" fmla="*/ 2147483647 w 4896"/>
              <a:gd name="T67" fmla="*/ 2147483647 h 776"/>
              <a:gd name="T68" fmla="*/ 2147483647 w 4896"/>
              <a:gd name="T69" fmla="*/ 2147483647 h 776"/>
              <a:gd name="T70" fmla="*/ 2147483647 w 4896"/>
              <a:gd name="T71" fmla="*/ 2147483647 h 776"/>
              <a:gd name="T72" fmla="*/ 2147483647 w 4896"/>
              <a:gd name="T73" fmla="*/ 2147483647 h 776"/>
              <a:gd name="T74" fmla="*/ 2147483647 w 4896"/>
              <a:gd name="T75" fmla="*/ 2147483647 h 776"/>
              <a:gd name="T76" fmla="*/ 2147483647 w 4896"/>
              <a:gd name="T77" fmla="*/ 2147483647 h 776"/>
              <a:gd name="T78" fmla="*/ 2147483647 w 4896"/>
              <a:gd name="T79" fmla="*/ 2147483647 h 776"/>
              <a:gd name="T80" fmla="*/ 2147483647 w 4896"/>
              <a:gd name="T81" fmla="*/ 2147483647 h 776"/>
              <a:gd name="T82" fmla="*/ 2147483647 w 4896"/>
              <a:gd name="T83" fmla="*/ 2147483647 h 776"/>
              <a:gd name="T84" fmla="*/ 2147483647 w 4896"/>
              <a:gd name="T85" fmla="*/ 2147483647 h 776"/>
              <a:gd name="T86" fmla="*/ 2147483647 w 4896"/>
              <a:gd name="T87" fmla="*/ 2147483647 h 776"/>
              <a:gd name="T88" fmla="*/ 2147483647 w 4896"/>
              <a:gd name="T89" fmla="*/ 2147483647 h 77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896"/>
              <a:gd name="T136" fmla="*/ 0 h 776"/>
              <a:gd name="T137" fmla="*/ 4896 w 4896"/>
              <a:gd name="T138" fmla="*/ 776 h 77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896" h="776">
                <a:moveTo>
                  <a:pt x="0" y="312"/>
                </a:moveTo>
                <a:cubicBezTo>
                  <a:pt x="12" y="400"/>
                  <a:pt x="24" y="488"/>
                  <a:pt x="48" y="504"/>
                </a:cubicBezTo>
                <a:cubicBezTo>
                  <a:pt x="72" y="520"/>
                  <a:pt x="128" y="448"/>
                  <a:pt x="144" y="408"/>
                </a:cubicBezTo>
                <a:cubicBezTo>
                  <a:pt x="160" y="368"/>
                  <a:pt x="120" y="288"/>
                  <a:pt x="144" y="264"/>
                </a:cubicBezTo>
                <a:cubicBezTo>
                  <a:pt x="168" y="240"/>
                  <a:pt x="240" y="264"/>
                  <a:pt x="288" y="264"/>
                </a:cubicBezTo>
                <a:cubicBezTo>
                  <a:pt x="336" y="264"/>
                  <a:pt x="400" y="248"/>
                  <a:pt x="432" y="264"/>
                </a:cubicBezTo>
                <a:cubicBezTo>
                  <a:pt x="464" y="280"/>
                  <a:pt x="464" y="376"/>
                  <a:pt x="480" y="360"/>
                </a:cubicBezTo>
                <a:cubicBezTo>
                  <a:pt x="496" y="344"/>
                  <a:pt x="512" y="224"/>
                  <a:pt x="528" y="168"/>
                </a:cubicBezTo>
                <a:cubicBezTo>
                  <a:pt x="544" y="112"/>
                  <a:pt x="528" y="48"/>
                  <a:pt x="576" y="24"/>
                </a:cubicBezTo>
                <a:cubicBezTo>
                  <a:pt x="624" y="0"/>
                  <a:pt x="752" y="24"/>
                  <a:pt x="816" y="24"/>
                </a:cubicBezTo>
                <a:cubicBezTo>
                  <a:pt x="880" y="24"/>
                  <a:pt x="920" y="0"/>
                  <a:pt x="960" y="24"/>
                </a:cubicBezTo>
                <a:cubicBezTo>
                  <a:pt x="1000" y="48"/>
                  <a:pt x="1048" y="112"/>
                  <a:pt x="1056" y="168"/>
                </a:cubicBezTo>
                <a:cubicBezTo>
                  <a:pt x="1064" y="224"/>
                  <a:pt x="1016" y="304"/>
                  <a:pt x="1008" y="360"/>
                </a:cubicBezTo>
                <a:cubicBezTo>
                  <a:pt x="1000" y="416"/>
                  <a:pt x="1000" y="456"/>
                  <a:pt x="1008" y="504"/>
                </a:cubicBezTo>
                <a:cubicBezTo>
                  <a:pt x="1016" y="552"/>
                  <a:pt x="1024" y="616"/>
                  <a:pt x="1056" y="648"/>
                </a:cubicBezTo>
                <a:cubicBezTo>
                  <a:pt x="1088" y="680"/>
                  <a:pt x="1144" y="712"/>
                  <a:pt x="1200" y="696"/>
                </a:cubicBezTo>
                <a:cubicBezTo>
                  <a:pt x="1256" y="680"/>
                  <a:pt x="1352" y="600"/>
                  <a:pt x="1392" y="552"/>
                </a:cubicBezTo>
                <a:cubicBezTo>
                  <a:pt x="1432" y="504"/>
                  <a:pt x="1424" y="448"/>
                  <a:pt x="1440" y="408"/>
                </a:cubicBezTo>
                <a:cubicBezTo>
                  <a:pt x="1456" y="368"/>
                  <a:pt x="1464" y="336"/>
                  <a:pt x="1488" y="312"/>
                </a:cubicBezTo>
                <a:cubicBezTo>
                  <a:pt x="1512" y="288"/>
                  <a:pt x="1552" y="272"/>
                  <a:pt x="1584" y="264"/>
                </a:cubicBezTo>
                <a:cubicBezTo>
                  <a:pt x="1616" y="256"/>
                  <a:pt x="1656" y="240"/>
                  <a:pt x="1680" y="264"/>
                </a:cubicBezTo>
                <a:cubicBezTo>
                  <a:pt x="1704" y="288"/>
                  <a:pt x="1704" y="360"/>
                  <a:pt x="1728" y="408"/>
                </a:cubicBezTo>
                <a:cubicBezTo>
                  <a:pt x="1752" y="456"/>
                  <a:pt x="1768" y="496"/>
                  <a:pt x="1824" y="552"/>
                </a:cubicBezTo>
                <a:cubicBezTo>
                  <a:pt x="1880" y="608"/>
                  <a:pt x="1960" y="712"/>
                  <a:pt x="2064" y="744"/>
                </a:cubicBezTo>
                <a:cubicBezTo>
                  <a:pt x="2168" y="776"/>
                  <a:pt x="2352" y="752"/>
                  <a:pt x="2448" y="744"/>
                </a:cubicBezTo>
                <a:cubicBezTo>
                  <a:pt x="2544" y="736"/>
                  <a:pt x="2576" y="720"/>
                  <a:pt x="2640" y="696"/>
                </a:cubicBezTo>
                <a:cubicBezTo>
                  <a:pt x="2704" y="672"/>
                  <a:pt x="2792" y="640"/>
                  <a:pt x="2832" y="600"/>
                </a:cubicBezTo>
                <a:cubicBezTo>
                  <a:pt x="2872" y="560"/>
                  <a:pt x="2872" y="496"/>
                  <a:pt x="2880" y="456"/>
                </a:cubicBezTo>
                <a:cubicBezTo>
                  <a:pt x="2888" y="416"/>
                  <a:pt x="2872" y="400"/>
                  <a:pt x="2880" y="360"/>
                </a:cubicBezTo>
                <a:cubicBezTo>
                  <a:pt x="2888" y="320"/>
                  <a:pt x="2896" y="240"/>
                  <a:pt x="2928" y="216"/>
                </a:cubicBezTo>
                <a:cubicBezTo>
                  <a:pt x="2960" y="192"/>
                  <a:pt x="3016" y="192"/>
                  <a:pt x="3072" y="216"/>
                </a:cubicBezTo>
                <a:cubicBezTo>
                  <a:pt x="3128" y="240"/>
                  <a:pt x="3232" y="304"/>
                  <a:pt x="3264" y="360"/>
                </a:cubicBezTo>
                <a:cubicBezTo>
                  <a:pt x="3296" y="416"/>
                  <a:pt x="3248" y="496"/>
                  <a:pt x="3264" y="552"/>
                </a:cubicBezTo>
                <a:cubicBezTo>
                  <a:pt x="3280" y="608"/>
                  <a:pt x="3312" y="696"/>
                  <a:pt x="3360" y="696"/>
                </a:cubicBezTo>
                <a:cubicBezTo>
                  <a:pt x="3408" y="696"/>
                  <a:pt x="3512" y="600"/>
                  <a:pt x="3552" y="552"/>
                </a:cubicBezTo>
                <a:cubicBezTo>
                  <a:pt x="3592" y="504"/>
                  <a:pt x="3584" y="456"/>
                  <a:pt x="3600" y="408"/>
                </a:cubicBezTo>
                <a:cubicBezTo>
                  <a:pt x="3616" y="360"/>
                  <a:pt x="3608" y="288"/>
                  <a:pt x="3648" y="264"/>
                </a:cubicBezTo>
                <a:cubicBezTo>
                  <a:pt x="3688" y="240"/>
                  <a:pt x="3800" y="240"/>
                  <a:pt x="3840" y="264"/>
                </a:cubicBezTo>
                <a:cubicBezTo>
                  <a:pt x="3880" y="288"/>
                  <a:pt x="3864" y="392"/>
                  <a:pt x="3888" y="408"/>
                </a:cubicBezTo>
                <a:cubicBezTo>
                  <a:pt x="3912" y="424"/>
                  <a:pt x="3960" y="392"/>
                  <a:pt x="3984" y="360"/>
                </a:cubicBezTo>
                <a:cubicBezTo>
                  <a:pt x="4008" y="328"/>
                  <a:pt x="3952" y="248"/>
                  <a:pt x="4032" y="216"/>
                </a:cubicBezTo>
                <a:cubicBezTo>
                  <a:pt x="4112" y="184"/>
                  <a:pt x="4360" y="160"/>
                  <a:pt x="4464" y="168"/>
                </a:cubicBezTo>
                <a:cubicBezTo>
                  <a:pt x="4568" y="176"/>
                  <a:pt x="4608" y="232"/>
                  <a:pt x="4656" y="264"/>
                </a:cubicBezTo>
                <a:cubicBezTo>
                  <a:pt x="4704" y="296"/>
                  <a:pt x="4712" y="368"/>
                  <a:pt x="4752" y="360"/>
                </a:cubicBezTo>
                <a:cubicBezTo>
                  <a:pt x="4792" y="352"/>
                  <a:pt x="4872" y="240"/>
                  <a:pt x="4896" y="216"/>
                </a:cubicBezTo>
              </a:path>
            </a:pathLst>
          </a:custGeom>
          <a:noFill/>
          <a:ln w="76200" cap="rnd">
            <a:solidFill>
              <a:schemeClr val="tx1"/>
            </a:solidFill>
            <a:prstDash val="sysDot"/>
            <a:round/>
            <a:headEnd/>
            <a:tailEnd/>
          </a:ln>
        </p:spPr>
        <p:txBody>
          <a:bodyPr/>
          <a:lstStyle/>
          <a:p>
            <a:pPr eaLnBrk="0" hangingPunct="0"/>
            <a:endParaRPr lang="it-IT"/>
          </a:p>
        </p:txBody>
      </p:sp>
      <p:sp>
        <p:nvSpPr>
          <p:cNvPr id="89117" name="Text Box 29"/>
          <p:cNvSpPr txBox="1">
            <a:spLocks noChangeArrowheads="1"/>
          </p:cNvSpPr>
          <p:nvPr/>
        </p:nvSpPr>
        <p:spPr bwMode="auto">
          <a:xfrm>
            <a:off x="3124200" y="2057400"/>
            <a:ext cx="3343275" cy="701675"/>
          </a:xfrm>
          <a:prstGeom prst="rect">
            <a:avLst/>
          </a:prstGeom>
          <a:noFill/>
          <a:ln w="9525">
            <a:noFill/>
            <a:miter lim="800000"/>
            <a:headEnd/>
            <a:tailEnd/>
          </a:ln>
        </p:spPr>
        <p:txBody>
          <a:bodyPr wrap="none">
            <a:spAutoFit/>
          </a:bodyPr>
          <a:lstStyle/>
          <a:p>
            <a:pPr eaLnBrk="0" hangingPunct="0"/>
            <a:r>
              <a:rPr lang="en-US" sz="4000" b="1">
                <a:solidFill>
                  <a:srgbClr val="FF3300"/>
                </a:solidFill>
              </a:rPr>
              <a:t>T cell receptor</a:t>
            </a:r>
          </a:p>
        </p:txBody>
      </p:sp>
      <p:sp>
        <p:nvSpPr>
          <p:cNvPr id="89118" name="Text Box 30"/>
          <p:cNvSpPr txBox="1">
            <a:spLocks noChangeArrowheads="1"/>
          </p:cNvSpPr>
          <p:nvPr/>
        </p:nvSpPr>
        <p:spPr bwMode="auto">
          <a:xfrm>
            <a:off x="3636963" y="5410200"/>
            <a:ext cx="2470150" cy="701675"/>
          </a:xfrm>
          <a:prstGeom prst="rect">
            <a:avLst/>
          </a:prstGeom>
          <a:noFill/>
          <a:ln w="9525">
            <a:noFill/>
            <a:miter lim="800000"/>
            <a:headEnd/>
            <a:tailEnd/>
          </a:ln>
        </p:spPr>
        <p:txBody>
          <a:bodyPr wrap="none">
            <a:spAutoFit/>
          </a:bodyPr>
          <a:lstStyle/>
          <a:p>
            <a:pPr eaLnBrk="0" hangingPunct="0"/>
            <a:r>
              <a:rPr lang="en-US" sz="4000" b="1">
                <a:solidFill>
                  <a:srgbClr val="FF3300"/>
                </a:solidFill>
              </a:rPr>
              <a:t>HLA-DQ2</a:t>
            </a:r>
          </a:p>
        </p:txBody>
      </p:sp>
      <p:sp>
        <p:nvSpPr>
          <p:cNvPr id="89119" name="Line 31"/>
          <p:cNvSpPr>
            <a:spLocks noChangeShapeType="1"/>
          </p:cNvSpPr>
          <p:nvPr/>
        </p:nvSpPr>
        <p:spPr bwMode="auto">
          <a:xfrm>
            <a:off x="4114800" y="3962400"/>
            <a:ext cx="381000" cy="304800"/>
          </a:xfrm>
          <a:prstGeom prst="line">
            <a:avLst/>
          </a:prstGeom>
          <a:noFill/>
          <a:ln w="9525">
            <a:solidFill>
              <a:schemeClr val="tx1"/>
            </a:solidFill>
            <a:round/>
            <a:headEnd/>
            <a:tailEnd/>
          </a:ln>
        </p:spPr>
        <p:txBody>
          <a:bodyPr/>
          <a:lstStyle/>
          <a:p>
            <a:endParaRPr lang="it-IT"/>
          </a:p>
        </p:txBody>
      </p:sp>
      <p:sp>
        <p:nvSpPr>
          <p:cNvPr id="89120" name="Rectangle 32"/>
          <p:cNvSpPr>
            <a:spLocks noChangeArrowheads="1"/>
          </p:cNvSpPr>
          <p:nvPr/>
        </p:nvSpPr>
        <p:spPr bwMode="auto">
          <a:xfrm>
            <a:off x="914400" y="533400"/>
            <a:ext cx="7162800" cy="1143000"/>
          </a:xfrm>
          <a:prstGeom prst="rect">
            <a:avLst/>
          </a:prstGeom>
          <a:noFill/>
          <a:ln w="9525">
            <a:noFill/>
            <a:miter lim="800000"/>
            <a:headEnd/>
            <a:tailEnd/>
          </a:ln>
        </p:spPr>
        <p:txBody>
          <a:bodyPr anchor="ctr"/>
          <a:lstStyle/>
          <a:p>
            <a:pPr algn="ctr" eaLnBrk="0" hangingPunct="0"/>
            <a:r>
              <a:rPr lang="en-US" sz="4000" b="1"/>
              <a:t>A-Gliadin 57-73 QE65: </a:t>
            </a:r>
          </a:p>
          <a:p>
            <a:pPr algn="ctr" eaLnBrk="0" hangingPunct="0"/>
            <a:r>
              <a:rPr lang="en-US" sz="4000" b="1"/>
              <a:t>TCR-DQ2 interaction</a:t>
            </a:r>
          </a:p>
        </p:txBody>
      </p:sp>
      <p:sp>
        <p:nvSpPr>
          <p:cNvPr id="89121" name="Rectangle 33"/>
          <p:cNvSpPr>
            <a:spLocks noChangeArrowheads="1"/>
          </p:cNvSpPr>
          <p:nvPr/>
        </p:nvSpPr>
        <p:spPr bwMode="auto">
          <a:xfrm>
            <a:off x="5302250" y="6216650"/>
            <a:ext cx="3841750" cy="641350"/>
          </a:xfrm>
          <a:prstGeom prst="rect">
            <a:avLst/>
          </a:prstGeom>
          <a:noFill/>
          <a:ln w="9525">
            <a:noFill/>
            <a:miter lim="800000"/>
            <a:headEnd/>
            <a:tailEnd/>
          </a:ln>
        </p:spPr>
        <p:txBody>
          <a:bodyPr wrap="none">
            <a:spAutoFit/>
          </a:bodyPr>
          <a:lstStyle/>
          <a:p>
            <a:pPr eaLnBrk="0" hangingPunct="0"/>
            <a:r>
              <a:rPr lang="en-US" sz="1800" i="1"/>
              <a:t>Anderson RP et al Nat Med 2000</a:t>
            </a:r>
          </a:p>
          <a:p>
            <a:pPr eaLnBrk="0" hangingPunct="0"/>
            <a:r>
              <a:rPr lang="en-US" sz="1800" i="1"/>
              <a:t>Arentz-Hansen H. et al J Exp Med 2000</a:t>
            </a:r>
          </a:p>
        </p:txBody>
      </p:sp>
      <p:pic>
        <p:nvPicPr>
          <p:cNvPr id="992290" name="Picture 34"/>
          <p:cNvPicPr>
            <a:picLocks noChangeAspect="1" noChangeArrowheads="1"/>
          </p:cNvPicPr>
          <p:nvPr/>
        </p:nvPicPr>
        <p:blipFill>
          <a:blip r:embed="rId3"/>
          <a:srcRect/>
          <a:stretch>
            <a:fillRect/>
          </a:stretch>
        </p:blipFill>
        <p:spPr bwMode="auto">
          <a:xfrm>
            <a:off x="0" y="0"/>
            <a:ext cx="6094413" cy="6858000"/>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992290"/>
                                        </p:tgtEl>
                                        <p:attrNameLst>
                                          <p:attrName>style.visibility</p:attrName>
                                        </p:attrNameLst>
                                      </p:cBhvr>
                                      <p:to>
                                        <p:strVal val="visible"/>
                                      </p:to>
                                    </p:set>
                                    <p:animEffect transition="in" filter="box(out)">
                                      <p:cBhvr>
                                        <p:cTn id="7" dur="500"/>
                                        <p:tgtEl>
                                          <p:spTgt spid="9922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2"/>
          <p:cNvSpPr>
            <a:spLocks noGrp="1" noChangeArrowheads="1"/>
          </p:cNvSpPr>
          <p:nvPr>
            <p:ph type="title"/>
          </p:nvPr>
        </p:nvSpPr>
        <p:spPr/>
        <p:txBody>
          <a:bodyPr/>
          <a:lstStyle/>
          <a:p>
            <a:r>
              <a:rPr lang="en-US" dirty="0">
                <a:solidFill>
                  <a:srgbClr val="3366FF"/>
                </a:solidFill>
              </a:rPr>
              <a:t>Systemic Lupus </a:t>
            </a:r>
            <a:br>
              <a:rPr lang="en-US" dirty="0">
                <a:solidFill>
                  <a:srgbClr val="3366FF"/>
                </a:solidFill>
              </a:rPr>
            </a:br>
            <a:r>
              <a:rPr lang="en-US" dirty="0" err="1">
                <a:solidFill>
                  <a:srgbClr val="3366FF"/>
                </a:solidFill>
              </a:rPr>
              <a:t>Erythematosus</a:t>
            </a:r>
            <a:r>
              <a:rPr lang="en-US" dirty="0">
                <a:solidFill>
                  <a:srgbClr val="3366FF"/>
                </a:solidFill>
              </a:rPr>
              <a:t> (SLE)</a:t>
            </a:r>
          </a:p>
        </p:txBody>
      </p:sp>
      <p:sp>
        <p:nvSpPr>
          <p:cNvPr id="49155" name="Rectangle 3"/>
          <p:cNvSpPr>
            <a:spLocks noGrp="1" noChangeArrowheads="1"/>
          </p:cNvSpPr>
          <p:nvPr>
            <p:ph type="body" idx="1"/>
          </p:nvPr>
        </p:nvSpPr>
        <p:spPr/>
        <p:txBody>
          <a:bodyPr/>
          <a:lstStyle/>
          <a:p>
            <a:pPr>
              <a:lnSpc>
                <a:spcPct val="90000"/>
              </a:lnSpc>
            </a:pPr>
            <a:r>
              <a:rPr lang="en-US"/>
              <a:t>Chronic multisystem inflammatory disease</a:t>
            </a:r>
          </a:p>
          <a:p>
            <a:pPr>
              <a:lnSpc>
                <a:spcPct val="90000"/>
              </a:lnSpc>
            </a:pPr>
            <a:r>
              <a:rPr lang="en-US"/>
              <a:t> Associated with abnormalities of immune system</a:t>
            </a:r>
          </a:p>
          <a:p>
            <a:pPr>
              <a:lnSpc>
                <a:spcPct val="90000"/>
              </a:lnSpc>
            </a:pPr>
            <a:r>
              <a:rPr lang="en-US"/>
              <a:t>Results from interactions among genetic, hormonal, environmental, and immunologic factors </a:t>
            </a:r>
          </a:p>
        </p:txBody>
      </p:sp>
    </p:spTree>
    <p:extLst>
      <p:ext uri="{BB962C8B-B14F-4D97-AF65-F5344CB8AC3E}">
        <p14:creationId xmlns:p14="http://schemas.microsoft.com/office/powerpoint/2010/main" val="2118164274"/>
      </p:ext>
    </p:extLst>
  </p:cSld>
  <p:clrMapOvr>
    <a:masterClrMapping/>
  </p:clrMapOvr>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idx="4294967295"/>
          </p:nvPr>
        </p:nvSpPr>
        <p:spPr/>
        <p:txBody>
          <a:bodyPr anchor="ctr"/>
          <a:lstStyle/>
          <a:p>
            <a:endParaRPr lang="it-IT" smtClean="0"/>
          </a:p>
        </p:txBody>
      </p:sp>
      <p:sp>
        <p:nvSpPr>
          <p:cNvPr id="58371" name="Rectangle 3"/>
          <p:cNvSpPr>
            <a:spLocks noGrp="1" noChangeArrowheads="1"/>
          </p:cNvSpPr>
          <p:nvPr>
            <p:ph type="body" idx="4294967295"/>
          </p:nvPr>
        </p:nvSpPr>
        <p:spPr/>
        <p:txBody>
          <a:bodyPr/>
          <a:lstStyle/>
          <a:p>
            <a:endParaRPr lang="it-IT" smtClean="0"/>
          </a:p>
        </p:txBody>
      </p:sp>
      <p:pic>
        <p:nvPicPr>
          <p:cNvPr id="58372" name="Picture 5" descr="B12"/>
          <p:cNvPicPr>
            <a:picLocks noChangeAspect="1" noChangeArrowheads="1"/>
          </p:cNvPicPr>
          <p:nvPr/>
        </p:nvPicPr>
        <p:blipFill>
          <a:blip r:embed="rId3"/>
          <a:srcRect/>
          <a:stretch>
            <a:fillRect/>
          </a:stretch>
        </p:blipFill>
        <p:spPr bwMode="auto">
          <a:xfrm>
            <a:off x="0" y="0"/>
            <a:ext cx="9144000" cy="6859588"/>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CasellaDiTesto 1"/>
          <p:cNvSpPr txBox="1">
            <a:spLocks noChangeArrowheads="1"/>
          </p:cNvSpPr>
          <p:nvPr/>
        </p:nvSpPr>
        <p:spPr bwMode="auto">
          <a:xfrm>
            <a:off x="1143000" y="428625"/>
            <a:ext cx="6916051" cy="523220"/>
          </a:xfrm>
          <a:prstGeom prst="rect">
            <a:avLst/>
          </a:prstGeom>
          <a:noFill/>
          <a:ln w="9525">
            <a:noFill/>
            <a:miter lim="800000"/>
            <a:headEnd/>
            <a:tailEnd/>
          </a:ln>
        </p:spPr>
        <p:txBody>
          <a:bodyPr wrap="none">
            <a:spAutoFit/>
          </a:bodyPr>
          <a:lstStyle/>
          <a:p>
            <a:pPr eaLnBrk="0" hangingPunct="0"/>
            <a:r>
              <a:rPr lang="it-IT" sz="2800" dirty="0" err="1" smtClean="0">
                <a:solidFill>
                  <a:srgbClr val="FF0000"/>
                </a:solidFill>
              </a:rPr>
              <a:t>Systemic</a:t>
            </a:r>
            <a:r>
              <a:rPr lang="it-IT" sz="2800" dirty="0" smtClean="0">
                <a:solidFill>
                  <a:srgbClr val="FF0000"/>
                </a:solidFill>
              </a:rPr>
              <a:t> Lupus </a:t>
            </a:r>
            <a:r>
              <a:rPr lang="it-IT" sz="2800" dirty="0" err="1" smtClean="0">
                <a:solidFill>
                  <a:srgbClr val="FF0000"/>
                </a:solidFill>
              </a:rPr>
              <a:t>Erythematosus</a:t>
            </a:r>
            <a:r>
              <a:rPr lang="it-IT" sz="2800" dirty="0" smtClean="0">
                <a:solidFill>
                  <a:srgbClr val="FF0000"/>
                </a:solidFill>
              </a:rPr>
              <a:t> (SLE) </a:t>
            </a:r>
            <a:r>
              <a:rPr lang="it-IT" sz="2800" dirty="0">
                <a:solidFill>
                  <a:srgbClr val="FF0000"/>
                </a:solidFill>
              </a:rPr>
              <a:t>- </a:t>
            </a:r>
            <a:r>
              <a:rPr lang="it-IT" sz="2800" dirty="0" err="1" smtClean="0">
                <a:solidFill>
                  <a:srgbClr val="FF0000"/>
                </a:solidFill>
              </a:rPr>
              <a:t>causes</a:t>
            </a:r>
            <a:endParaRPr lang="it-IT" sz="2800" dirty="0">
              <a:solidFill>
                <a:srgbClr val="FF0000"/>
              </a:solidFill>
            </a:endParaRPr>
          </a:p>
        </p:txBody>
      </p:sp>
      <p:sp>
        <p:nvSpPr>
          <p:cNvPr id="90115" name="CasellaDiTesto 2"/>
          <p:cNvSpPr txBox="1">
            <a:spLocks noChangeArrowheads="1"/>
          </p:cNvSpPr>
          <p:nvPr/>
        </p:nvSpPr>
        <p:spPr bwMode="auto">
          <a:xfrm>
            <a:off x="428625" y="1308100"/>
            <a:ext cx="8001000" cy="4401205"/>
          </a:xfrm>
          <a:prstGeom prst="rect">
            <a:avLst/>
          </a:prstGeom>
          <a:noFill/>
          <a:ln w="9525">
            <a:noFill/>
            <a:miter lim="800000"/>
            <a:headEnd/>
            <a:tailEnd/>
          </a:ln>
        </p:spPr>
        <p:txBody>
          <a:bodyPr>
            <a:spAutoFit/>
          </a:bodyPr>
          <a:lstStyle/>
          <a:p>
            <a:pPr eaLnBrk="0" hangingPunct="0"/>
            <a:r>
              <a:rPr lang="it-IT" sz="2000" dirty="0"/>
              <a:t>Lupus </a:t>
            </a:r>
            <a:r>
              <a:rPr lang="it-IT" sz="2000" dirty="0" err="1"/>
              <a:t>is</a:t>
            </a:r>
            <a:r>
              <a:rPr lang="it-IT" sz="2000" dirty="0"/>
              <a:t> a </a:t>
            </a:r>
            <a:r>
              <a:rPr lang="it-IT" sz="2000" dirty="0" err="1"/>
              <a:t>complex</a:t>
            </a:r>
            <a:r>
              <a:rPr lang="it-IT" sz="2000" dirty="0"/>
              <a:t> </a:t>
            </a:r>
            <a:r>
              <a:rPr lang="it-IT" sz="2000" dirty="0" err="1"/>
              <a:t>disease</a:t>
            </a:r>
            <a:r>
              <a:rPr lang="it-IT" sz="2000" dirty="0"/>
              <a:t> </a:t>
            </a:r>
            <a:r>
              <a:rPr lang="it-IT" sz="2000" dirty="0" err="1" smtClean="0"/>
              <a:t>whose</a:t>
            </a:r>
            <a:r>
              <a:rPr lang="it-IT" sz="2000" dirty="0" smtClean="0"/>
              <a:t> </a:t>
            </a:r>
            <a:r>
              <a:rPr lang="it-IT" sz="2000" dirty="0" err="1" smtClean="0"/>
              <a:t>causes</a:t>
            </a:r>
            <a:r>
              <a:rPr lang="it-IT" sz="2000" dirty="0" smtClean="0"/>
              <a:t> are </a:t>
            </a:r>
            <a:r>
              <a:rPr lang="it-IT" sz="2000" dirty="0" err="1" smtClean="0"/>
              <a:t>known</a:t>
            </a:r>
            <a:r>
              <a:rPr lang="it-IT" sz="2000" dirty="0" smtClean="0"/>
              <a:t> </a:t>
            </a:r>
            <a:r>
              <a:rPr lang="it-IT" sz="2000" dirty="0" err="1"/>
              <a:t>only</a:t>
            </a:r>
            <a:r>
              <a:rPr lang="it-IT" sz="2000" dirty="0"/>
              <a:t> in </a:t>
            </a:r>
            <a:r>
              <a:rPr lang="it-IT" sz="2000" dirty="0" smtClean="0"/>
              <a:t>part. </a:t>
            </a:r>
            <a:r>
              <a:rPr lang="it-IT" sz="2000" dirty="0"/>
              <a:t>The cause </a:t>
            </a:r>
            <a:r>
              <a:rPr lang="it-IT" sz="2000" dirty="0" err="1"/>
              <a:t>is</a:t>
            </a:r>
            <a:r>
              <a:rPr lang="it-IT" sz="2000" dirty="0"/>
              <a:t> </a:t>
            </a:r>
            <a:r>
              <a:rPr lang="it-IT" sz="2000" dirty="0" err="1"/>
              <a:t>not</a:t>
            </a:r>
            <a:r>
              <a:rPr lang="it-IT" sz="2000" dirty="0"/>
              <a:t> </a:t>
            </a:r>
            <a:r>
              <a:rPr lang="it-IT" sz="2000" dirty="0" err="1"/>
              <a:t>unique</a:t>
            </a:r>
            <a:r>
              <a:rPr lang="it-IT" sz="2000" dirty="0"/>
              <a:t>, </a:t>
            </a:r>
            <a:r>
              <a:rPr lang="it-IT" sz="2000" dirty="0" err="1"/>
              <a:t>but</a:t>
            </a:r>
            <a:r>
              <a:rPr lang="it-IT" sz="2000" dirty="0"/>
              <a:t> </a:t>
            </a:r>
            <a:r>
              <a:rPr lang="it-IT" sz="2000" dirty="0" err="1"/>
              <a:t>as</a:t>
            </a:r>
            <a:r>
              <a:rPr lang="it-IT" sz="2000" dirty="0"/>
              <a:t> with </a:t>
            </a:r>
            <a:r>
              <a:rPr lang="it-IT" sz="2000" dirty="0" err="1"/>
              <a:t>all</a:t>
            </a:r>
            <a:r>
              <a:rPr lang="it-IT" sz="2000" dirty="0"/>
              <a:t> </a:t>
            </a:r>
            <a:r>
              <a:rPr lang="it-IT" sz="2000" dirty="0" err="1"/>
              <a:t>complex</a:t>
            </a:r>
            <a:r>
              <a:rPr lang="it-IT" sz="2000" dirty="0"/>
              <a:t> </a:t>
            </a:r>
            <a:r>
              <a:rPr lang="it-IT" sz="2000" dirty="0" err="1"/>
              <a:t>diseases</a:t>
            </a:r>
            <a:r>
              <a:rPr lang="it-IT" sz="2000" dirty="0"/>
              <a:t> </a:t>
            </a:r>
            <a:r>
              <a:rPr lang="it-IT" sz="2000" dirty="0" err="1"/>
              <a:t>there</a:t>
            </a:r>
            <a:r>
              <a:rPr lang="it-IT" sz="2000" dirty="0"/>
              <a:t> </a:t>
            </a:r>
            <a:r>
              <a:rPr lang="it-IT" sz="2000" dirty="0" err="1"/>
              <a:t>is</a:t>
            </a:r>
            <a:r>
              <a:rPr lang="it-IT" sz="2000" dirty="0"/>
              <a:t> a </a:t>
            </a:r>
            <a:r>
              <a:rPr lang="it-IT" sz="2000" dirty="0" err="1"/>
              <a:t>combination</a:t>
            </a:r>
            <a:r>
              <a:rPr lang="it-IT" sz="2000" dirty="0"/>
              <a:t> of </a:t>
            </a:r>
            <a:r>
              <a:rPr lang="it-IT" sz="2000" dirty="0" err="1"/>
              <a:t>genetic</a:t>
            </a:r>
            <a:r>
              <a:rPr lang="it-IT" sz="2000" dirty="0"/>
              <a:t> </a:t>
            </a:r>
            <a:r>
              <a:rPr lang="it-IT" sz="2000" dirty="0" err="1"/>
              <a:t>factors</a:t>
            </a:r>
            <a:r>
              <a:rPr lang="it-IT" sz="2000" dirty="0"/>
              <a:t>, </a:t>
            </a:r>
            <a:r>
              <a:rPr lang="it-IT" sz="2000" dirty="0" err="1"/>
              <a:t>environmental</a:t>
            </a:r>
            <a:r>
              <a:rPr lang="it-IT" sz="2000" dirty="0"/>
              <a:t> (and in </a:t>
            </a:r>
            <a:r>
              <a:rPr lang="it-IT" sz="2000" dirty="0" err="1"/>
              <a:t>this</a:t>
            </a:r>
            <a:r>
              <a:rPr lang="it-IT" sz="2000" dirty="0"/>
              <a:t> case </a:t>
            </a:r>
            <a:r>
              <a:rPr lang="it-IT" sz="2000" dirty="0" err="1"/>
              <a:t>also</a:t>
            </a:r>
            <a:r>
              <a:rPr lang="it-IT" sz="2000" dirty="0"/>
              <a:t> </a:t>
            </a:r>
            <a:r>
              <a:rPr lang="it-IT" sz="2000" dirty="0" err="1"/>
              <a:t>hormonal</a:t>
            </a:r>
            <a:r>
              <a:rPr lang="it-IT" sz="2000" dirty="0" smtClean="0"/>
              <a:t>) </a:t>
            </a:r>
            <a:r>
              <a:rPr lang="it-IT" sz="2000" dirty="0" err="1" smtClean="0"/>
              <a:t>factors</a:t>
            </a:r>
            <a:r>
              <a:rPr lang="it-IT" sz="2000" dirty="0" smtClean="0"/>
              <a:t>, </a:t>
            </a:r>
            <a:r>
              <a:rPr lang="it-IT" sz="2000" dirty="0" err="1"/>
              <a:t>which</a:t>
            </a:r>
            <a:r>
              <a:rPr lang="it-IT" sz="2000" dirty="0"/>
              <a:t> come </a:t>
            </a:r>
            <a:r>
              <a:rPr lang="it-IT" sz="2000" dirty="0" err="1"/>
              <a:t>into</a:t>
            </a:r>
            <a:r>
              <a:rPr lang="it-IT" sz="2000" dirty="0"/>
              <a:t> play </a:t>
            </a:r>
            <a:r>
              <a:rPr lang="it-IT" sz="2000" dirty="0" err="1"/>
              <a:t>together</a:t>
            </a:r>
            <a:r>
              <a:rPr lang="it-IT" sz="2000" dirty="0"/>
              <a:t> in </a:t>
            </a:r>
            <a:r>
              <a:rPr lang="it-IT" sz="2000" dirty="0" err="1"/>
              <a:t>determining</a:t>
            </a:r>
            <a:r>
              <a:rPr lang="it-IT" sz="2000" dirty="0"/>
              <a:t> the </a:t>
            </a:r>
            <a:r>
              <a:rPr lang="it-IT" sz="2000" dirty="0" err="1"/>
              <a:t>disease</a:t>
            </a:r>
            <a:r>
              <a:rPr lang="it-IT" sz="2000" dirty="0"/>
              <a:t>.</a:t>
            </a:r>
          </a:p>
          <a:p>
            <a:pPr eaLnBrk="0" hangingPunct="0"/>
            <a:endParaRPr lang="it-IT" sz="2000" dirty="0"/>
          </a:p>
          <a:p>
            <a:pPr eaLnBrk="0" hangingPunct="0"/>
            <a:r>
              <a:rPr lang="it-IT" sz="2000" dirty="0"/>
              <a:t>The </a:t>
            </a:r>
            <a:r>
              <a:rPr lang="it-IT" sz="2000" dirty="0" err="1"/>
              <a:t>fact</a:t>
            </a:r>
            <a:r>
              <a:rPr lang="it-IT" sz="2000" dirty="0"/>
              <a:t> </a:t>
            </a:r>
            <a:r>
              <a:rPr lang="it-IT" sz="2000" dirty="0" err="1"/>
              <a:t>that</a:t>
            </a:r>
            <a:r>
              <a:rPr lang="it-IT" sz="2000" dirty="0"/>
              <a:t> Lupus can be </a:t>
            </a:r>
            <a:r>
              <a:rPr lang="it-IT" sz="2000" dirty="0" err="1"/>
              <a:t>found</a:t>
            </a:r>
            <a:r>
              <a:rPr lang="it-IT" sz="2000" dirty="0"/>
              <a:t> in </a:t>
            </a:r>
            <a:r>
              <a:rPr lang="it-IT" sz="2000" dirty="0" err="1"/>
              <a:t>several</a:t>
            </a:r>
            <a:r>
              <a:rPr lang="it-IT" sz="2000" dirty="0"/>
              <a:t> </a:t>
            </a:r>
            <a:r>
              <a:rPr lang="it-IT" sz="2000" dirty="0" err="1"/>
              <a:t>members</a:t>
            </a:r>
            <a:r>
              <a:rPr lang="it-IT" sz="2000" dirty="0"/>
              <a:t> of the </a:t>
            </a:r>
            <a:r>
              <a:rPr lang="it-IT" sz="2000" dirty="0" err="1"/>
              <a:t>same</a:t>
            </a:r>
            <a:r>
              <a:rPr lang="it-IT" sz="2000" dirty="0"/>
              <a:t> family </a:t>
            </a:r>
            <a:r>
              <a:rPr lang="it-IT" sz="2000" dirty="0" err="1"/>
              <a:t>indicates</a:t>
            </a:r>
            <a:r>
              <a:rPr lang="it-IT" sz="2000" dirty="0"/>
              <a:t> </a:t>
            </a:r>
            <a:r>
              <a:rPr lang="it-IT" sz="2000" dirty="0" err="1"/>
              <a:t>that</a:t>
            </a:r>
            <a:r>
              <a:rPr lang="it-IT" sz="2000" dirty="0"/>
              <a:t> </a:t>
            </a:r>
            <a:r>
              <a:rPr lang="it-IT" sz="2000" dirty="0" err="1"/>
              <a:t>its</a:t>
            </a:r>
            <a:r>
              <a:rPr lang="it-IT" sz="2000" dirty="0"/>
              <a:t> </a:t>
            </a:r>
            <a:r>
              <a:rPr lang="it-IT" sz="2000" dirty="0" err="1"/>
              <a:t>development</a:t>
            </a:r>
            <a:r>
              <a:rPr lang="it-IT" sz="2000" dirty="0"/>
              <a:t> </a:t>
            </a:r>
            <a:r>
              <a:rPr lang="it-IT" sz="2000" dirty="0" err="1"/>
              <a:t>has</a:t>
            </a:r>
            <a:r>
              <a:rPr lang="it-IT" sz="2000" dirty="0"/>
              <a:t> a </a:t>
            </a:r>
            <a:r>
              <a:rPr lang="it-IT" sz="2000" dirty="0" err="1"/>
              <a:t>genetic</a:t>
            </a:r>
            <a:r>
              <a:rPr lang="it-IT" sz="2000" dirty="0"/>
              <a:t> </a:t>
            </a:r>
            <a:r>
              <a:rPr lang="it-IT" sz="2000" dirty="0" err="1"/>
              <a:t>basis</a:t>
            </a:r>
            <a:r>
              <a:rPr lang="it-IT" sz="2000" dirty="0"/>
              <a:t>.</a:t>
            </a:r>
          </a:p>
          <a:p>
            <a:pPr eaLnBrk="0" hangingPunct="0"/>
            <a:endParaRPr lang="it-IT" sz="2000" dirty="0"/>
          </a:p>
          <a:p>
            <a:pPr eaLnBrk="0" hangingPunct="0"/>
            <a:r>
              <a:rPr lang="it-IT" sz="2000" dirty="0"/>
              <a:t>In </a:t>
            </a:r>
            <a:r>
              <a:rPr lang="it-IT" sz="2000" dirty="0" err="1"/>
              <a:t>addition</a:t>
            </a:r>
            <a:r>
              <a:rPr lang="it-IT" sz="2000" dirty="0"/>
              <a:t>, </a:t>
            </a:r>
            <a:r>
              <a:rPr lang="it-IT" sz="2000" dirty="0" err="1"/>
              <a:t>studies</a:t>
            </a:r>
            <a:r>
              <a:rPr lang="it-IT" sz="2000" dirty="0"/>
              <a:t> </a:t>
            </a:r>
            <a:r>
              <a:rPr lang="it-IT" sz="2000" dirty="0" err="1"/>
              <a:t>done</a:t>
            </a:r>
            <a:r>
              <a:rPr lang="it-IT" sz="2000" dirty="0"/>
              <a:t> on twins </a:t>
            </a:r>
            <a:r>
              <a:rPr lang="it-IT" sz="2000" dirty="0" err="1"/>
              <a:t>have</a:t>
            </a:r>
            <a:r>
              <a:rPr lang="it-IT" sz="2000" dirty="0"/>
              <a:t> </a:t>
            </a:r>
            <a:r>
              <a:rPr lang="it-IT" sz="2000" dirty="0" err="1"/>
              <a:t>shown</a:t>
            </a:r>
            <a:r>
              <a:rPr lang="it-IT" sz="2000" dirty="0"/>
              <a:t> </a:t>
            </a:r>
            <a:r>
              <a:rPr lang="it-IT" sz="2000" dirty="0" err="1"/>
              <a:t>how</a:t>
            </a:r>
            <a:r>
              <a:rPr lang="it-IT" sz="2000" dirty="0"/>
              <a:t> Lupus strikes </a:t>
            </a:r>
            <a:r>
              <a:rPr lang="it-IT" sz="2000" dirty="0" err="1"/>
              <a:t>mostly</a:t>
            </a:r>
            <a:r>
              <a:rPr lang="it-IT" sz="2000" dirty="0"/>
              <a:t> </a:t>
            </a:r>
            <a:r>
              <a:rPr lang="it-IT" sz="2000" dirty="0" err="1"/>
              <a:t>likely</a:t>
            </a:r>
            <a:r>
              <a:rPr lang="it-IT" sz="2000" dirty="0"/>
              <a:t> </a:t>
            </a:r>
            <a:r>
              <a:rPr lang="it-IT" sz="2000" dirty="0" err="1"/>
              <a:t>both</a:t>
            </a:r>
            <a:r>
              <a:rPr lang="it-IT" sz="2000" dirty="0"/>
              <a:t> </a:t>
            </a:r>
            <a:r>
              <a:rPr lang="it-IT" sz="2000" dirty="0" err="1"/>
              <a:t>identical</a:t>
            </a:r>
            <a:r>
              <a:rPr lang="it-IT" sz="2000" dirty="0"/>
              <a:t> twins </a:t>
            </a:r>
            <a:r>
              <a:rPr lang="it-IT" sz="2000" dirty="0" err="1" smtClean="0"/>
              <a:t>than</a:t>
            </a:r>
            <a:r>
              <a:rPr lang="it-IT" sz="2000" dirty="0" smtClean="0"/>
              <a:t> </a:t>
            </a:r>
            <a:r>
              <a:rPr lang="it-IT" sz="2000" dirty="0" err="1"/>
              <a:t>not</a:t>
            </a:r>
            <a:r>
              <a:rPr lang="it-IT" sz="2000" dirty="0"/>
              <a:t> </a:t>
            </a:r>
            <a:r>
              <a:rPr lang="it-IT" sz="2000" dirty="0" err="1" smtClean="0"/>
              <a:t>identical</a:t>
            </a:r>
            <a:r>
              <a:rPr lang="it-IT" sz="2000" dirty="0" smtClean="0"/>
              <a:t> twins.</a:t>
            </a:r>
            <a:endParaRPr lang="it-IT" sz="2000" dirty="0"/>
          </a:p>
          <a:p>
            <a:pPr eaLnBrk="0" hangingPunct="0"/>
            <a:endParaRPr lang="it-IT" sz="2000" dirty="0"/>
          </a:p>
          <a:p>
            <a:pPr eaLnBrk="0" hangingPunct="0"/>
            <a:r>
              <a:rPr lang="it-IT" sz="2000" dirty="0" err="1"/>
              <a:t>However</a:t>
            </a:r>
            <a:r>
              <a:rPr lang="it-IT" sz="2000" dirty="0"/>
              <a:t>, </a:t>
            </a:r>
            <a:r>
              <a:rPr lang="it-IT" sz="2000" dirty="0" err="1" smtClean="0"/>
              <a:t>as</a:t>
            </a:r>
            <a:r>
              <a:rPr lang="it-IT" sz="2000" dirty="0" smtClean="0"/>
              <a:t> </a:t>
            </a:r>
            <a:r>
              <a:rPr lang="it-IT" sz="2000" dirty="0" err="1" smtClean="0"/>
              <a:t>expected</a:t>
            </a:r>
            <a:r>
              <a:rPr lang="it-IT" sz="2000" dirty="0" smtClean="0"/>
              <a:t> </a:t>
            </a:r>
            <a:r>
              <a:rPr lang="it-IT" sz="2000" dirty="0" err="1"/>
              <a:t>genes</a:t>
            </a:r>
            <a:r>
              <a:rPr lang="it-IT" sz="2000" dirty="0"/>
              <a:t> alone are </a:t>
            </a:r>
            <a:r>
              <a:rPr lang="it-IT" sz="2000" dirty="0" err="1"/>
              <a:t>not</a:t>
            </a:r>
            <a:r>
              <a:rPr lang="it-IT" sz="2000" dirty="0"/>
              <a:t> </a:t>
            </a:r>
            <a:r>
              <a:rPr lang="it-IT" sz="2000" dirty="0" err="1"/>
              <a:t>able</a:t>
            </a:r>
            <a:r>
              <a:rPr lang="it-IT" sz="2000" dirty="0"/>
              <a:t> to cause Lupus. </a:t>
            </a:r>
            <a:r>
              <a:rPr lang="it-IT" sz="2000" dirty="0" err="1"/>
              <a:t>Other</a:t>
            </a:r>
            <a:r>
              <a:rPr lang="it-IT" sz="2000" dirty="0"/>
              <a:t> </a:t>
            </a:r>
            <a:r>
              <a:rPr lang="it-IT" sz="2000" dirty="0" err="1"/>
              <a:t>factors</a:t>
            </a:r>
            <a:r>
              <a:rPr lang="it-IT" sz="2000" dirty="0"/>
              <a:t> must come </a:t>
            </a:r>
            <a:r>
              <a:rPr lang="it-IT" sz="2000" dirty="0" err="1"/>
              <a:t>into</a:t>
            </a:r>
            <a:r>
              <a:rPr lang="it-IT" sz="2000" dirty="0"/>
              <a:t> play, </a:t>
            </a:r>
            <a:r>
              <a:rPr lang="it-IT" sz="2000" dirty="0" err="1"/>
              <a:t>including</a:t>
            </a:r>
            <a:r>
              <a:rPr lang="it-IT" sz="2000" dirty="0"/>
              <a:t> the </a:t>
            </a:r>
            <a:r>
              <a:rPr lang="it-IT" sz="2000" dirty="0" err="1" smtClean="0"/>
              <a:t>sun</a:t>
            </a:r>
            <a:r>
              <a:rPr lang="it-IT" sz="2000" dirty="0"/>
              <a:t>, stress, </a:t>
            </a:r>
            <a:r>
              <a:rPr lang="it-IT" sz="2000" dirty="0" err="1"/>
              <a:t>certain</a:t>
            </a:r>
            <a:r>
              <a:rPr lang="it-IT" sz="2000" dirty="0"/>
              <a:t> </a:t>
            </a:r>
            <a:r>
              <a:rPr lang="it-IT" sz="2000" dirty="0" err="1"/>
              <a:t>medications</a:t>
            </a:r>
            <a:r>
              <a:rPr lang="it-IT" sz="2000" dirty="0"/>
              <a:t> and </a:t>
            </a:r>
            <a:r>
              <a:rPr lang="it-IT" sz="2000" dirty="0" err="1"/>
              <a:t>infectious</a:t>
            </a:r>
            <a:r>
              <a:rPr lang="it-IT" sz="2000" dirty="0"/>
              <a:t> agents </a:t>
            </a:r>
            <a:r>
              <a:rPr lang="it-IT" sz="2000" dirty="0" err="1"/>
              <a:t>such</a:t>
            </a:r>
            <a:r>
              <a:rPr lang="it-IT" sz="2000" dirty="0"/>
              <a:t> </a:t>
            </a:r>
            <a:r>
              <a:rPr lang="it-IT" sz="2000" dirty="0" err="1"/>
              <a:t>as</a:t>
            </a:r>
            <a:r>
              <a:rPr lang="it-IT" sz="2000" dirty="0"/>
              <a:t> </a:t>
            </a:r>
            <a:r>
              <a:rPr lang="it-IT" sz="2000" dirty="0" err="1"/>
              <a:t>viruses</a:t>
            </a:r>
            <a:r>
              <a:rPr lang="it-IT" sz="2000" dirty="0"/>
              <a:t>.</a:t>
            </a:r>
          </a:p>
        </p:txBody>
      </p:sp>
    </p:spTree>
    <p:extLst>
      <p:ext uri="{BB962C8B-B14F-4D97-AF65-F5344CB8AC3E}">
        <p14:creationId xmlns:p14="http://schemas.microsoft.com/office/powerpoint/2010/main" val="2451728418"/>
      </p:ext>
    </p:extLst>
  </p:cSld>
  <p:clrMapOvr>
    <a:masterClrMapping/>
  </p:clrMapOvr>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CasellaDiTesto 1"/>
          <p:cNvSpPr txBox="1">
            <a:spLocks noChangeArrowheads="1"/>
          </p:cNvSpPr>
          <p:nvPr/>
        </p:nvSpPr>
        <p:spPr bwMode="auto">
          <a:xfrm>
            <a:off x="1143000" y="428625"/>
            <a:ext cx="7455361" cy="523220"/>
          </a:xfrm>
          <a:prstGeom prst="rect">
            <a:avLst/>
          </a:prstGeom>
          <a:noFill/>
          <a:ln w="9525">
            <a:noFill/>
            <a:miter lim="800000"/>
            <a:headEnd/>
            <a:tailEnd/>
          </a:ln>
        </p:spPr>
        <p:txBody>
          <a:bodyPr wrap="none">
            <a:spAutoFit/>
          </a:bodyPr>
          <a:lstStyle/>
          <a:p>
            <a:pPr eaLnBrk="0" hangingPunct="0"/>
            <a:r>
              <a:rPr lang="it-IT" sz="2800" dirty="0" err="1" smtClean="0">
                <a:solidFill>
                  <a:srgbClr val="FF0000"/>
                </a:solidFill>
              </a:rPr>
              <a:t>Systemic</a:t>
            </a:r>
            <a:r>
              <a:rPr lang="it-IT" sz="2800" dirty="0" smtClean="0">
                <a:solidFill>
                  <a:srgbClr val="FF0000"/>
                </a:solidFill>
              </a:rPr>
              <a:t> Lupus </a:t>
            </a:r>
            <a:r>
              <a:rPr lang="it-IT" sz="2800" dirty="0" err="1" smtClean="0">
                <a:solidFill>
                  <a:srgbClr val="FF0000"/>
                </a:solidFill>
              </a:rPr>
              <a:t>Erythematosus</a:t>
            </a:r>
            <a:r>
              <a:rPr lang="it-IT" sz="2800" dirty="0" smtClean="0">
                <a:solidFill>
                  <a:srgbClr val="FF0000"/>
                </a:solidFill>
              </a:rPr>
              <a:t> (SLE) </a:t>
            </a:r>
            <a:r>
              <a:rPr lang="it-IT" sz="2800" dirty="0">
                <a:solidFill>
                  <a:srgbClr val="FF0000"/>
                </a:solidFill>
              </a:rPr>
              <a:t>- </a:t>
            </a:r>
            <a:r>
              <a:rPr lang="it-IT" sz="2800" dirty="0" err="1" smtClean="0">
                <a:solidFill>
                  <a:srgbClr val="FF0000"/>
                </a:solidFill>
              </a:rPr>
              <a:t>symptoms</a:t>
            </a:r>
            <a:endParaRPr lang="it-IT" sz="2800" dirty="0">
              <a:solidFill>
                <a:srgbClr val="FF0000"/>
              </a:solidFill>
            </a:endParaRPr>
          </a:p>
        </p:txBody>
      </p:sp>
      <p:sp>
        <p:nvSpPr>
          <p:cNvPr id="92163" name="CasellaDiTesto 2"/>
          <p:cNvSpPr txBox="1">
            <a:spLocks noChangeArrowheads="1"/>
          </p:cNvSpPr>
          <p:nvPr/>
        </p:nvSpPr>
        <p:spPr bwMode="auto">
          <a:xfrm>
            <a:off x="428625" y="1308100"/>
            <a:ext cx="8001000" cy="4401205"/>
          </a:xfrm>
          <a:prstGeom prst="rect">
            <a:avLst/>
          </a:prstGeom>
          <a:noFill/>
          <a:ln w="9525">
            <a:noFill/>
            <a:miter lim="800000"/>
            <a:headEnd/>
            <a:tailEnd/>
          </a:ln>
        </p:spPr>
        <p:txBody>
          <a:bodyPr>
            <a:spAutoFit/>
          </a:bodyPr>
          <a:lstStyle/>
          <a:p>
            <a:pPr eaLnBrk="0" hangingPunct="0"/>
            <a:r>
              <a:rPr lang="it-IT" sz="2000" dirty="0"/>
              <a:t>The </a:t>
            </a:r>
            <a:r>
              <a:rPr lang="it-IT" sz="2000" dirty="0" err="1"/>
              <a:t>experience</a:t>
            </a:r>
            <a:r>
              <a:rPr lang="it-IT" sz="2000" dirty="0"/>
              <a:t> of </a:t>
            </a:r>
            <a:r>
              <a:rPr lang="it-IT" sz="2000" dirty="0" err="1"/>
              <a:t>each</a:t>
            </a:r>
            <a:r>
              <a:rPr lang="it-IT" sz="2000" dirty="0"/>
              <a:t> </a:t>
            </a:r>
            <a:r>
              <a:rPr lang="it-IT" sz="2000" dirty="0" err="1"/>
              <a:t>person</a:t>
            </a:r>
            <a:r>
              <a:rPr lang="it-IT" sz="2000" dirty="0"/>
              <a:t> with Lupus </a:t>
            </a:r>
            <a:r>
              <a:rPr lang="it-IT" sz="2000" dirty="0" err="1"/>
              <a:t>is</a:t>
            </a:r>
            <a:r>
              <a:rPr lang="it-IT" sz="2000" dirty="0"/>
              <a:t> </a:t>
            </a:r>
            <a:r>
              <a:rPr lang="it-IT" sz="2000" dirty="0" err="1"/>
              <a:t>different</a:t>
            </a:r>
            <a:r>
              <a:rPr lang="it-IT" sz="2000" dirty="0"/>
              <a:t>, </a:t>
            </a:r>
            <a:r>
              <a:rPr lang="it-IT" sz="2000" dirty="0" err="1"/>
              <a:t>although</a:t>
            </a:r>
            <a:r>
              <a:rPr lang="it-IT" sz="2000" dirty="0"/>
              <a:t> </a:t>
            </a:r>
            <a:r>
              <a:rPr lang="it-IT" sz="2000" dirty="0" err="1"/>
              <a:t>there</a:t>
            </a:r>
            <a:r>
              <a:rPr lang="it-IT" sz="2000" dirty="0"/>
              <a:t> are some </a:t>
            </a:r>
            <a:r>
              <a:rPr lang="it-IT" sz="2000" dirty="0" err="1"/>
              <a:t>characteristic</a:t>
            </a:r>
            <a:r>
              <a:rPr lang="it-IT" sz="2000" dirty="0"/>
              <a:t> </a:t>
            </a:r>
            <a:r>
              <a:rPr lang="it-IT" sz="2000" dirty="0" err="1"/>
              <a:t>signs</a:t>
            </a:r>
            <a:r>
              <a:rPr lang="it-IT" sz="2000" dirty="0"/>
              <a:t> </a:t>
            </a:r>
            <a:r>
              <a:rPr lang="it-IT" sz="2000" dirty="0" err="1"/>
              <a:t>that</a:t>
            </a:r>
            <a:r>
              <a:rPr lang="it-IT" sz="2000" dirty="0"/>
              <a:t> </a:t>
            </a:r>
            <a:r>
              <a:rPr lang="it-IT" sz="2000" dirty="0" err="1"/>
              <a:t>enable</a:t>
            </a:r>
            <a:r>
              <a:rPr lang="it-IT" sz="2000" dirty="0"/>
              <a:t> an accurate </a:t>
            </a:r>
            <a:r>
              <a:rPr lang="it-IT" sz="2000" dirty="0" err="1"/>
              <a:t>diagnosis</a:t>
            </a:r>
            <a:r>
              <a:rPr lang="it-IT" sz="2000" dirty="0"/>
              <a:t>. The </a:t>
            </a:r>
            <a:r>
              <a:rPr lang="it-IT" sz="2000" dirty="0" err="1"/>
              <a:t>symptoms</a:t>
            </a:r>
            <a:r>
              <a:rPr lang="it-IT" sz="2000" dirty="0"/>
              <a:t> can </a:t>
            </a:r>
            <a:r>
              <a:rPr lang="it-IT" sz="2000" dirty="0" err="1"/>
              <a:t>range</a:t>
            </a:r>
            <a:r>
              <a:rPr lang="it-IT" sz="2000" dirty="0"/>
              <a:t> from </a:t>
            </a:r>
            <a:r>
              <a:rPr lang="it-IT" sz="2000" dirty="0" err="1"/>
              <a:t>mild</a:t>
            </a:r>
            <a:r>
              <a:rPr lang="it-IT" sz="2000" dirty="0"/>
              <a:t> to severe.</a:t>
            </a:r>
          </a:p>
          <a:p>
            <a:pPr eaLnBrk="0" hangingPunct="0"/>
            <a:endParaRPr lang="it-IT" sz="2000" dirty="0"/>
          </a:p>
          <a:p>
            <a:pPr eaLnBrk="0" hangingPunct="0"/>
            <a:r>
              <a:rPr lang="it-IT" sz="2000" dirty="0"/>
              <a:t>The </a:t>
            </a:r>
            <a:r>
              <a:rPr lang="it-IT" sz="2000" dirty="0" err="1"/>
              <a:t>most</a:t>
            </a:r>
            <a:r>
              <a:rPr lang="it-IT" sz="2000" dirty="0"/>
              <a:t> common </a:t>
            </a:r>
            <a:r>
              <a:rPr lang="it-IT" sz="2000" dirty="0" err="1"/>
              <a:t>symptoms</a:t>
            </a:r>
            <a:r>
              <a:rPr lang="it-IT" sz="2000" dirty="0"/>
              <a:t> include </a:t>
            </a:r>
            <a:r>
              <a:rPr lang="it-IT" sz="2000" dirty="0" err="1"/>
              <a:t>pain</a:t>
            </a:r>
            <a:r>
              <a:rPr lang="it-IT" sz="2000" dirty="0"/>
              <a:t> or </a:t>
            </a:r>
            <a:r>
              <a:rPr lang="it-IT" sz="2000" dirty="0" err="1"/>
              <a:t>swelling</a:t>
            </a:r>
            <a:r>
              <a:rPr lang="it-IT" sz="2000" dirty="0"/>
              <a:t> in the </a:t>
            </a:r>
            <a:r>
              <a:rPr lang="it-IT" sz="2000" dirty="0" err="1"/>
              <a:t>joints</a:t>
            </a:r>
            <a:r>
              <a:rPr lang="it-IT" sz="2000" dirty="0"/>
              <a:t>, </a:t>
            </a:r>
            <a:r>
              <a:rPr lang="it-IT" sz="2000" dirty="0" err="1"/>
              <a:t>skin</a:t>
            </a:r>
            <a:r>
              <a:rPr lang="it-IT" sz="2000" dirty="0"/>
              <a:t> </a:t>
            </a:r>
            <a:r>
              <a:rPr lang="it-IT" sz="2000" dirty="0" err="1"/>
              <a:t>rash</a:t>
            </a:r>
            <a:r>
              <a:rPr lang="it-IT" sz="2000" dirty="0"/>
              <a:t>, </a:t>
            </a:r>
            <a:r>
              <a:rPr lang="it-IT" sz="2000" dirty="0" err="1"/>
              <a:t>fever</a:t>
            </a:r>
            <a:r>
              <a:rPr lang="it-IT" sz="2000" dirty="0"/>
              <a:t> </a:t>
            </a:r>
            <a:r>
              <a:rPr lang="it-IT" sz="2000" dirty="0" err="1"/>
              <a:t>without</a:t>
            </a:r>
            <a:r>
              <a:rPr lang="it-IT" sz="2000" dirty="0"/>
              <a:t> </a:t>
            </a:r>
            <a:r>
              <a:rPr lang="it-IT" sz="2000" dirty="0" err="1"/>
              <a:t>explanation</a:t>
            </a:r>
            <a:r>
              <a:rPr lang="it-IT" sz="2000" dirty="0"/>
              <a:t>, </a:t>
            </a:r>
            <a:r>
              <a:rPr lang="it-IT" sz="2000" dirty="0" err="1"/>
              <a:t>extreme</a:t>
            </a:r>
            <a:r>
              <a:rPr lang="it-IT" sz="2000" dirty="0"/>
              <a:t> </a:t>
            </a:r>
            <a:r>
              <a:rPr lang="it-IT" sz="2000" dirty="0" err="1"/>
              <a:t>fatigue</a:t>
            </a:r>
            <a:r>
              <a:rPr lang="it-IT" sz="2000" dirty="0"/>
              <a:t>.</a:t>
            </a:r>
          </a:p>
          <a:p>
            <a:pPr eaLnBrk="0" hangingPunct="0"/>
            <a:endParaRPr lang="it-IT" sz="2000" dirty="0"/>
          </a:p>
          <a:p>
            <a:pPr eaLnBrk="0" hangingPunct="0"/>
            <a:r>
              <a:rPr lang="it-IT" sz="2000" dirty="0"/>
              <a:t>The </a:t>
            </a:r>
            <a:r>
              <a:rPr lang="it-IT" sz="2000" dirty="0" err="1"/>
              <a:t>characteristic</a:t>
            </a:r>
            <a:r>
              <a:rPr lang="it-IT" sz="2000" dirty="0"/>
              <a:t> </a:t>
            </a:r>
            <a:r>
              <a:rPr lang="it-IT" sz="2000" dirty="0" err="1"/>
              <a:t>skin</a:t>
            </a:r>
            <a:r>
              <a:rPr lang="it-IT" sz="2000" dirty="0"/>
              <a:t> </a:t>
            </a:r>
            <a:r>
              <a:rPr lang="it-IT" sz="2000" dirty="0" err="1"/>
              <a:t>rash</a:t>
            </a:r>
            <a:r>
              <a:rPr lang="it-IT" sz="2000" dirty="0"/>
              <a:t> </a:t>
            </a:r>
            <a:r>
              <a:rPr lang="it-IT" sz="2000" dirty="0" err="1"/>
              <a:t>is</a:t>
            </a:r>
            <a:r>
              <a:rPr lang="it-IT" sz="2000" dirty="0"/>
              <a:t> </a:t>
            </a:r>
            <a:r>
              <a:rPr lang="it-IT" sz="2000" dirty="0" err="1"/>
              <a:t>localized</a:t>
            </a:r>
            <a:r>
              <a:rPr lang="it-IT" sz="2000" dirty="0"/>
              <a:t> </a:t>
            </a:r>
            <a:r>
              <a:rPr lang="it-IT" sz="2000" dirty="0" err="1"/>
              <a:t>at</a:t>
            </a:r>
            <a:r>
              <a:rPr lang="it-IT" sz="2000" dirty="0"/>
              <a:t> the </a:t>
            </a:r>
            <a:r>
              <a:rPr lang="it-IT" sz="2000" dirty="0" err="1"/>
              <a:t>level</a:t>
            </a:r>
            <a:r>
              <a:rPr lang="it-IT" sz="2000" dirty="0"/>
              <a:t> of the </a:t>
            </a:r>
            <a:r>
              <a:rPr lang="it-IT" sz="2000" dirty="0" err="1"/>
              <a:t>nose</a:t>
            </a:r>
            <a:r>
              <a:rPr lang="it-IT" sz="2000" dirty="0"/>
              <a:t> and </a:t>
            </a:r>
            <a:r>
              <a:rPr lang="it-IT" sz="2000" dirty="0" err="1"/>
              <a:t>cheeks</a:t>
            </a:r>
            <a:r>
              <a:rPr lang="it-IT" sz="2000" dirty="0"/>
              <a:t> and </a:t>
            </a:r>
            <a:r>
              <a:rPr lang="it-IT" sz="2000" dirty="0" err="1" smtClean="0"/>
              <a:t>defined</a:t>
            </a:r>
            <a:r>
              <a:rPr lang="it-IT" sz="2000" dirty="0" smtClean="0"/>
              <a:t> </a:t>
            </a:r>
            <a:r>
              <a:rPr lang="it-IT" sz="2000" dirty="0" err="1"/>
              <a:t>Butterfly</a:t>
            </a:r>
            <a:r>
              <a:rPr lang="it-IT" sz="2000" dirty="0"/>
              <a:t> </a:t>
            </a:r>
            <a:r>
              <a:rPr lang="it-IT" sz="2000" dirty="0" err="1" smtClean="0"/>
              <a:t>Erythema</a:t>
            </a:r>
            <a:r>
              <a:rPr lang="it-IT" sz="2000" dirty="0" smtClean="0"/>
              <a:t>. </a:t>
            </a:r>
            <a:r>
              <a:rPr lang="it-IT" sz="2000" dirty="0" err="1"/>
              <a:t>Other</a:t>
            </a:r>
            <a:r>
              <a:rPr lang="it-IT" sz="2000" dirty="0"/>
              <a:t> </a:t>
            </a:r>
            <a:r>
              <a:rPr lang="it-IT" sz="2000" dirty="0" err="1"/>
              <a:t>types</a:t>
            </a:r>
            <a:r>
              <a:rPr lang="it-IT" sz="2000" dirty="0"/>
              <a:t> of </a:t>
            </a:r>
            <a:r>
              <a:rPr lang="it-IT" sz="2000" dirty="0" err="1"/>
              <a:t>rash</a:t>
            </a:r>
            <a:r>
              <a:rPr lang="it-IT" sz="2000" dirty="0"/>
              <a:t> </a:t>
            </a:r>
            <a:r>
              <a:rPr lang="it-IT" sz="2000" dirty="0" err="1"/>
              <a:t>may</a:t>
            </a:r>
            <a:r>
              <a:rPr lang="it-IT" sz="2000" dirty="0"/>
              <a:t> </a:t>
            </a:r>
            <a:r>
              <a:rPr lang="it-IT" sz="2000" dirty="0" err="1"/>
              <a:t>affect</a:t>
            </a:r>
            <a:r>
              <a:rPr lang="it-IT" sz="2000" dirty="0"/>
              <a:t> the face, </a:t>
            </a:r>
            <a:r>
              <a:rPr lang="it-IT" sz="2000" dirty="0" err="1"/>
              <a:t>ears</a:t>
            </a:r>
            <a:r>
              <a:rPr lang="it-IT" sz="2000" dirty="0"/>
              <a:t>, </a:t>
            </a:r>
            <a:r>
              <a:rPr lang="it-IT" sz="2000" dirty="0" err="1"/>
              <a:t>arms</a:t>
            </a:r>
            <a:r>
              <a:rPr lang="it-IT" sz="2000" dirty="0"/>
              <a:t>, </a:t>
            </a:r>
            <a:r>
              <a:rPr lang="it-IT" sz="2000" dirty="0" err="1"/>
              <a:t>shoulders</a:t>
            </a:r>
            <a:r>
              <a:rPr lang="it-IT" sz="2000" dirty="0"/>
              <a:t>, </a:t>
            </a:r>
            <a:r>
              <a:rPr lang="it-IT" sz="2000" dirty="0" err="1"/>
              <a:t>chest</a:t>
            </a:r>
            <a:r>
              <a:rPr lang="it-IT" sz="2000" dirty="0"/>
              <a:t> and </a:t>
            </a:r>
            <a:r>
              <a:rPr lang="it-IT" sz="2000" dirty="0" err="1" smtClean="0"/>
              <a:t>hands</a:t>
            </a:r>
            <a:r>
              <a:rPr lang="it-IT" sz="2000" dirty="0" smtClean="0"/>
              <a:t> (</a:t>
            </a:r>
            <a:r>
              <a:rPr lang="it-IT" sz="2000" dirty="0" err="1" smtClean="0"/>
              <a:t>Swan</a:t>
            </a:r>
            <a:r>
              <a:rPr lang="it-IT" sz="2000" dirty="0" smtClean="0"/>
              <a:t> </a:t>
            </a:r>
            <a:r>
              <a:rPr lang="it-IT" sz="2000" dirty="0" err="1" smtClean="0"/>
              <a:t>Neck</a:t>
            </a:r>
            <a:r>
              <a:rPr lang="it-IT" sz="2000" dirty="0" smtClean="0"/>
              <a:t> </a:t>
            </a:r>
            <a:r>
              <a:rPr lang="it-IT" sz="2000" dirty="0" err="1" smtClean="0"/>
              <a:t>Deformity</a:t>
            </a:r>
            <a:r>
              <a:rPr lang="it-IT" sz="2000" dirty="0" smtClean="0"/>
              <a:t>).</a:t>
            </a:r>
          </a:p>
          <a:p>
            <a:pPr eaLnBrk="0" hangingPunct="0"/>
            <a:endParaRPr lang="it-IT" sz="2000" dirty="0"/>
          </a:p>
          <a:p>
            <a:pPr eaLnBrk="0" hangingPunct="0"/>
            <a:r>
              <a:rPr lang="it-IT" sz="2000" dirty="0" err="1"/>
              <a:t>Other</a:t>
            </a:r>
            <a:r>
              <a:rPr lang="it-IT" sz="2000" dirty="0"/>
              <a:t> </a:t>
            </a:r>
            <a:r>
              <a:rPr lang="it-IT" sz="2000" dirty="0" err="1"/>
              <a:t>symptoms</a:t>
            </a:r>
            <a:r>
              <a:rPr lang="it-IT" sz="2000" dirty="0"/>
              <a:t> of Lupus include </a:t>
            </a:r>
            <a:r>
              <a:rPr lang="it-IT" sz="2000" dirty="0" err="1"/>
              <a:t>chest</a:t>
            </a:r>
            <a:r>
              <a:rPr lang="it-IT" sz="2000" dirty="0"/>
              <a:t> </a:t>
            </a:r>
            <a:r>
              <a:rPr lang="it-IT" sz="2000" dirty="0" err="1"/>
              <a:t>pain</a:t>
            </a:r>
            <a:r>
              <a:rPr lang="it-IT" sz="2000" dirty="0"/>
              <a:t>, </a:t>
            </a:r>
            <a:r>
              <a:rPr lang="it-IT" sz="2000" dirty="0" err="1"/>
              <a:t>hair</a:t>
            </a:r>
            <a:r>
              <a:rPr lang="it-IT" sz="2000" dirty="0"/>
              <a:t> </a:t>
            </a:r>
            <a:r>
              <a:rPr lang="it-IT" sz="2000" dirty="0" err="1"/>
              <a:t>loss</a:t>
            </a:r>
            <a:r>
              <a:rPr lang="it-IT" sz="2000" dirty="0"/>
              <a:t>, high </a:t>
            </a:r>
            <a:r>
              <a:rPr lang="it-IT" sz="2000" dirty="0" err="1"/>
              <a:t>sensitivity</a:t>
            </a:r>
            <a:r>
              <a:rPr lang="it-IT" sz="2000" dirty="0"/>
              <a:t> to </a:t>
            </a:r>
            <a:r>
              <a:rPr lang="it-IT" sz="2000" dirty="0" err="1"/>
              <a:t>sunlight</a:t>
            </a:r>
            <a:r>
              <a:rPr lang="it-IT" sz="2000" dirty="0"/>
              <a:t>, anemia, </a:t>
            </a:r>
            <a:r>
              <a:rPr lang="it-IT" sz="2000" dirty="0" err="1"/>
              <a:t>fingers</a:t>
            </a:r>
            <a:r>
              <a:rPr lang="it-IT" sz="2000" dirty="0"/>
              <a:t> and </a:t>
            </a:r>
            <a:r>
              <a:rPr lang="it-IT" sz="2000" dirty="0" err="1"/>
              <a:t>toes</a:t>
            </a:r>
            <a:r>
              <a:rPr lang="it-IT" sz="2000" dirty="0"/>
              <a:t> </a:t>
            </a:r>
            <a:r>
              <a:rPr lang="it-IT" sz="2000" dirty="0" err="1" smtClean="0"/>
              <a:t>ranging</a:t>
            </a:r>
            <a:r>
              <a:rPr lang="it-IT" sz="2000" dirty="0" smtClean="0"/>
              <a:t> from pale to </a:t>
            </a:r>
            <a:r>
              <a:rPr lang="it-IT" sz="2000" dirty="0" err="1"/>
              <a:t>purple-red</a:t>
            </a:r>
            <a:r>
              <a:rPr lang="it-IT" sz="2000" dirty="0"/>
              <a:t> color </a:t>
            </a:r>
            <a:r>
              <a:rPr lang="it-IT" sz="2000" dirty="0" err="1"/>
              <a:t>as</a:t>
            </a:r>
            <a:r>
              <a:rPr lang="it-IT" sz="2000" dirty="0"/>
              <a:t> a </a:t>
            </a:r>
            <a:r>
              <a:rPr lang="it-IT" sz="2000" dirty="0" err="1"/>
              <a:t>result</a:t>
            </a:r>
            <a:r>
              <a:rPr lang="it-IT" sz="2000" dirty="0"/>
              <a:t> of the stress and </a:t>
            </a:r>
            <a:r>
              <a:rPr lang="it-IT" sz="2000" dirty="0" err="1"/>
              <a:t>exposure</a:t>
            </a:r>
            <a:r>
              <a:rPr lang="it-IT" sz="2000" dirty="0"/>
              <a:t> to </a:t>
            </a:r>
            <a:r>
              <a:rPr lang="it-IT" sz="2000" dirty="0" err="1"/>
              <a:t>cold</a:t>
            </a:r>
            <a:r>
              <a:rPr lang="it-IT" sz="2000" dirty="0"/>
              <a:t>.</a:t>
            </a:r>
          </a:p>
        </p:txBody>
      </p:sp>
    </p:spTree>
    <p:extLst>
      <p:ext uri="{BB962C8B-B14F-4D97-AF65-F5344CB8AC3E}">
        <p14:creationId xmlns:p14="http://schemas.microsoft.com/office/powerpoint/2010/main" val="204883897"/>
      </p:ext>
    </p:extLst>
  </p:cSld>
  <p:clrMapOvr>
    <a:masterClrMapping/>
  </p:clrMapOvr>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2"/>
          <p:cNvSpPr>
            <a:spLocks noGrp="1" noChangeArrowheads="1"/>
          </p:cNvSpPr>
          <p:nvPr>
            <p:ph type="title"/>
          </p:nvPr>
        </p:nvSpPr>
        <p:spPr/>
        <p:txBody>
          <a:bodyPr/>
          <a:lstStyle/>
          <a:p>
            <a:r>
              <a:rPr lang="en-US"/>
              <a:t>Dermatologic Manifestations</a:t>
            </a:r>
          </a:p>
        </p:txBody>
      </p:sp>
      <p:sp>
        <p:nvSpPr>
          <p:cNvPr id="75780" name="Rectangle 4"/>
          <p:cNvSpPr>
            <a:spLocks noChangeArrowheads="1"/>
          </p:cNvSpPr>
          <p:nvPr/>
        </p:nvSpPr>
        <p:spPr bwMode="auto">
          <a:xfrm>
            <a:off x="7162800" y="5334000"/>
            <a:ext cx="1174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r>
              <a:rPr lang="en-US" b="1">
                <a:solidFill>
                  <a:schemeClr val="tx2"/>
                </a:solidFill>
                <a:effectLst>
                  <a:outerShdw blurRad="38100" dist="38100" dir="2700000" algn="tl">
                    <a:srgbClr val="DDDDDD"/>
                  </a:outerShdw>
                </a:effectLst>
              </a:rPr>
              <a:t>Fig 65-10</a:t>
            </a:r>
          </a:p>
        </p:txBody>
      </p:sp>
      <p:pic>
        <p:nvPicPr>
          <p:cNvPr id="75782" name="Picture 6" descr="065010"/>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725" y="2111375"/>
            <a:ext cx="3254375" cy="36036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34586806"/>
      </p:ext>
    </p:extLst>
  </p:cSld>
  <p:clrMapOvr>
    <a:masterClrMapping/>
  </p:clrMapOvr>
  <p:timing>
    <p:tnLst>
      <p:par>
        <p:cTn xmlns:p14="http://schemas.microsoft.com/office/powerpoint/2010/mai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p:txBody>
          <a:bodyPr/>
          <a:lstStyle/>
          <a:p>
            <a:r>
              <a:rPr lang="en-US"/>
              <a:t>Swan Neck Deformity</a:t>
            </a:r>
          </a:p>
        </p:txBody>
      </p:sp>
      <p:sp>
        <p:nvSpPr>
          <p:cNvPr id="76805" name="Rectangle 5"/>
          <p:cNvSpPr>
            <a:spLocks noChangeArrowheads="1"/>
          </p:cNvSpPr>
          <p:nvPr/>
        </p:nvSpPr>
        <p:spPr bwMode="auto">
          <a:xfrm>
            <a:off x="7086600" y="5257800"/>
            <a:ext cx="13398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r>
              <a:rPr lang="en-US" b="1">
                <a:solidFill>
                  <a:schemeClr val="tx2"/>
                </a:solidFill>
                <a:effectLst>
                  <a:outerShdw blurRad="38100" dist="38100" dir="2700000" algn="tl">
                    <a:srgbClr val="DDDDDD"/>
                  </a:outerShdw>
                </a:effectLst>
              </a:rPr>
              <a:t>Fig. 65-4 D</a:t>
            </a:r>
          </a:p>
        </p:txBody>
      </p:sp>
      <p:pic>
        <p:nvPicPr>
          <p:cNvPr id="76807" name="Picture 7" descr="06500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689225" y="2051050"/>
            <a:ext cx="3740150" cy="342265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89334638"/>
      </p:ext>
    </p:extLst>
  </p:cSld>
  <p:clrMapOvr>
    <a:masterClrMapping/>
  </p:clrMapOvr>
  <p:timing>
    <p:tnLst>
      <p:par>
        <p:cTn xmlns:p14="http://schemas.microsoft.com/office/powerpoint/2010/mai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6" name="Rectangle 4"/>
          <p:cNvSpPr>
            <a:spLocks noChangeArrowheads="1"/>
          </p:cNvSpPr>
          <p:nvPr/>
        </p:nvSpPr>
        <p:spPr bwMode="auto">
          <a:xfrm>
            <a:off x="7315200" y="5334000"/>
            <a:ext cx="104775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r>
              <a:rPr lang="en-US" b="1">
                <a:solidFill>
                  <a:schemeClr val="tx2"/>
                </a:solidFill>
                <a:effectLst>
                  <a:outerShdw blurRad="38100" dist="38100" dir="2700000" algn="tl">
                    <a:srgbClr val="DDDDDD"/>
                  </a:outerShdw>
                </a:effectLst>
              </a:rPr>
              <a:t>Fig 65-9</a:t>
            </a:r>
          </a:p>
        </p:txBody>
      </p:sp>
      <p:pic>
        <p:nvPicPr>
          <p:cNvPr id="74758" name="Picture 6" descr="065009"/>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58392" y="1055440"/>
            <a:ext cx="5305896" cy="5615997"/>
          </a:xfrm>
          <a:prstGeom prst="rect">
            <a:avLst/>
          </a:prstGeom>
          <a:noFill/>
          <a:extLst>
            <a:ext uri="{909E8E84-426E-40dd-AFC4-6F175D3DCCD1}">
              <a14:hiddenFill xmlns:a14="http://schemas.microsoft.com/office/drawing/2010/main">
                <a:solidFill>
                  <a:srgbClr val="FFFFFF"/>
                </a:solidFill>
              </a14:hiddenFill>
            </a:ext>
          </a:extLst>
        </p:spPr>
      </p:pic>
      <p:sp>
        <p:nvSpPr>
          <p:cNvPr id="74759" name="Rectangle 7"/>
          <p:cNvSpPr>
            <a:spLocks noChangeArrowheads="1"/>
          </p:cNvSpPr>
          <p:nvPr/>
        </p:nvSpPr>
        <p:spPr bwMode="auto">
          <a:xfrm>
            <a:off x="3313113" y="944563"/>
            <a:ext cx="184150" cy="36671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endParaRPr lang="it-IT"/>
          </a:p>
        </p:txBody>
      </p:sp>
      <p:sp>
        <p:nvSpPr>
          <p:cNvPr id="74760" name="Rectangle 8"/>
          <p:cNvSpPr>
            <a:spLocks noChangeArrowheads="1"/>
          </p:cNvSpPr>
          <p:nvPr/>
        </p:nvSpPr>
        <p:spPr bwMode="auto">
          <a:xfrm>
            <a:off x="1752600" y="260648"/>
            <a:ext cx="5726113" cy="762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r>
              <a:rPr lang="en-US" sz="4400" b="1">
                <a:solidFill>
                  <a:srgbClr val="935B82"/>
                </a:solidFill>
                <a:effectLst>
                  <a:outerShdw blurRad="38100" dist="38100" dir="2700000" algn="tl">
                    <a:srgbClr val="DDDDDD"/>
                  </a:outerShdw>
                </a:effectLst>
                <a:latin typeface="Times New Roman" charset="0"/>
              </a:rPr>
              <a:t>Clinical Manifestations</a:t>
            </a:r>
          </a:p>
        </p:txBody>
      </p:sp>
    </p:spTree>
    <p:extLst>
      <p:ext uri="{BB962C8B-B14F-4D97-AF65-F5344CB8AC3E}">
        <p14:creationId xmlns:p14="http://schemas.microsoft.com/office/powerpoint/2010/main" val="1916540496"/>
      </p:ext>
    </p:extLst>
  </p:cSld>
  <p:clrMapOvr>
    <a:masterClrMapping/>
  </p:clrMapOvr>
  <p:timing>
    <p:tnLst>
      <p:par>
        <p:cTn xmlns:p14="http://schemas.microsoft.com/office/powerpoint/2010/mai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1" name="CasellaDiTesto 2"/>
          <p:cNvSpPr txBox="1">
            <a:spLocks noChangeArrowheads="1"/>
          </p:cNvSpPr>
          <p:nvPr/>
        </p:nvSpPr>
        <p:spPr bwMode="auto">
          <a:xfrm>
            <a:off x="1143000" y="428625"/>
            <a:ext cx="7335437" cy="523220"/>
          </a:xfrm>
          <a:prstGeom prst="rect">
            <a:avLst/>
          </a:prstGeom>
          <a:noFill/>
          <a:ln w="9525">
            <a:noFill/>
            <a:miter lim="800000"/>
            <a:headEnd/>
            <a:tailEnd/>
          </a:ln>
        </p:spPr>
        <p:txBody>
          <a:bodyPr wrap="none">
            <a:spAutoFit/>
          </a:bodyPr>
          <a:lstStyle/>
          <a:p>
            <a:pPr eaLnBrk="0" hangingPunct="0"/>
            <a:r>
              <a:rPr lang="it-IT" sz="2800" dirty="0" err="1" smtClean="0">
                <a:solidFill>
                  <a:srgbClr val="FF0000"/>
                </a:solidFill>
              </a:rPr>
              <a:t>Systemic</a:t>
            </a:r>
            <a:r>
              <a:rPr lang="it-IT" sz="2800" dirty="0" smtClean="0">
                <a:solidFill>
                  <a:srgbClr val="FF0000"/>
                </a:solidFill>
              </a:rPr>
              <a:t> Lupus </a:t>
            </a:r>
            <a:r>
              <a:rPr lang="it-IT" sz="2800" dirty="0" err="1" smtClean="0">
                <a:solidFill>
                  <a:srgbClr val="FF0000"/>
                </a:solidFill>
              </a:rPr>
              <a:t>Erythematosus</a:t>
            </a:r>
            <a:r>
              <a:rPr lang="it-IT" sz="2800" dirty="0" smtClean="0">
                <a:solidFill>
                  <a:srgbClr val="FF0000"/>
                </a:solidFill>
              </a:rPr>
              <a:t> (SLE) </a:t>
            </a:r>
            <a:r>
              <a:rPr lang="it-IT" sz="2800" dirty="0">
                <a:solidFill>
                  <a:srgbClr val="FF0000"/>
                </a:solidFill>
              </a:rPr>
              <a:t>- </a:t>
            </a:r>
            <a:r>
              <a:rPr lang="it-IT" sz="2800" dirty="0" err="1" smtClean="0">
                <a:solidFill>
                  <a:srgbClr val="FF0000"/>
                </a:solidFill>
              </a:rPr>
              <a:t>diagnosis</a:t>
            </a:r>
            <a:endParaRPr lang="it-IT" sz="2800" dirty="0">
              <a:solidFill>
                <a:srgbClr val="FF0000"/>
              </a:solidFill>
            </a:endParaRPr>
          </a:p>
        </p:txBody>
      </p:sp>
      <p:sp>
        <p:nvSpPr>
          <p:cNvPr id="3" name="CasellaDiTesto 2"/>
          <p:cNvSpPr txBox="1"/>
          <p:nvPr/>
        </p:nvSpPr>
        <p:spPr>
          <a:xfrm>
            <a:off x="539552" y="1340768"/>
            <a:ext cx="8280920" cy="4708981"/>
          </a:xfrm>
          <a:prstGeom prst="rect">
            <a:avLst/>
          </a:prstGeom>
          <a:noFill/>
        </p:spPr>
        <p:txBody>
          <a:bodyPr wrap="square" rtlCol="0">
            <a:spAutoFit/>
          </a:bodyPr>
          <a:lstStyle/>
          <a:p>
            <a:r>
              <a:rPr lang="it-IT" sz="2000" dirty="0"/>
              <a:t>The </a:t>
            </a:r>
            <a:r>
              <a:rPr lang="it-IT" sz="2000" dirty="0" err="1"/>
              <a:t>diagnosis</a:t>
            </a:r>
            <a:r>
              <a:rPr lang="it-IT" sz="2000" dirty="0"/>
              <a:t> of Lupus can be </a:t>
            </a:r>
            <a:r>
              <a:rPr lang="it-IT" sz="2000" dirty="0" err="1"/>
              <a:t>difficult</a:t>
            </a:r>
            <a:r>
              <a:rPr lang="it-IT" sz="2000" dirty="0"/>
              <a:t>. </a:t>
            </a:r>
            <a:r>
              <a:rPr lang="it-IT" sz="2000" dirty="0" err="1"/>
              <a:t>There</a:t>
            </a:r>
            <a:r>
              <a:rPr lang="it-IT" sz="2000" dirty="0"/>
              <a:t> </a:t>
            </a:r>
            <a:r>
              <a:rPr lang="it-IT" sz="2000" dirty="0" err="1"/>
              <a:t>is</a:t>
            </a:r>
            <a:r>
              <a:rPr lang="it-IT" sz="2000" dirty="0"/>
              <a:t> no single test </a:t>
            </a:r>
            <a:r>
              <a:rPr lang="it-IT" sz="2000" dirty="0" err="1"/>
              <a:t>that</a:t>
            </a:r>
            <a:r>
              <a:rPr lang="it-IT" sz="2000" dirty="0"/>
              <a:t> </a:t>
            </a:r>
            <a:r>
              <a:rPr lang="it-IT" sz="2000" dirty="0" err="1"/>
              <a:t>allows</a:t>
            </a:r>
            <a:r>
              <a:rPr lang="it-IT" sz="2000" dirty="0"/>
              <a:t> the </a:t>
            </a:r>
            <a:r>
              <a:rPr lang="it-IT" sz="2000" dirty="0" err="1"/>
              <a:t>diagnosis</a:t>
            </a:r>
            <a:r>
              <a:rPr lang="it-IT" sz="2000" dirty="0"/>
              <a:t> of Lupus, </a:t>
            </a:r>
            <a:r>
              <a:rPr lang="it-IT" sz="2000" dirty="0" err="1"/>
              <a:t>which</a:t>
            </a:r>
            <a:r>
              <a:rPr lang="it-IT" sz="2000" dirty="0"/>
              <a:t> </a:t>
            </a:r>
            <a:r>
              <a:rPr lang="it-IT" sz="2000" dirty="0" err="1"/>
              <a:t>requires</a:t>
            </a:r>
            <a:r>
              <a:rPr lang="it-IT" sz="2000" dirty="0"/>
              <a:t> </a:t>
            </a:r>
            <a:r>
              <a:rPr lang="it-IT" sz="2000" dirty="0" err="1"/>
              <a:t>numerous</a:t>
            </a:r>
            <a:r>
              <a:rPr lang="it-IT" sz="2000" dirty="0"/>
              <a:t> </a:t>
            </a:r>
            <a:r>
              <a:rPr lang="it-IT" sz="2000" dirty="0" err="1"/>
              <a:t>laboratory</a:t>
            </a:r>
            <a:r>
              <a:rPr lang="it-IT" sz="2000" dirty="0"/>
              <a:t> </a:t>
            </a:r>
            <a:r>
              <a:rPr lang="it-IT" sz="2000" dirty="0" err="1"/>
              <a:t>tests</a:t>
            </a:r>
            <a:r>
              <a:rPr lang="it-IT" sz="2000" dirty="0"/>
              <a:t>.</a:t>
            </a:r>
          </a:p>
          <a:p>
            <a:endParaRPr lang="it-IT" sz="2000" dirty="0"/>
          </a:p>
          <a:p>
            <a:r>
              <a:rPr lang="it-IT" sz="2000" dirty="0"/>
              <a:t>The </a:t>
            </a:r>
            <a:r>
              <a:rPr lang="it-IT" sz="2000" dirty="0" err="1"/>
              <a:t>most</a:t>
            </a:r>
            <a:r>
              <a:rPr lang="it-IT" sz="2000" dirty="0"/>
              <a:t> </a:t>
            </a:r>
            <a:r>
              <a:rPr lang="it-IT" sz="2000" dirty="0" err="1"/>
              <a:t>useful</a:t>
            </a:r>
            <a:r>
              <a:rPr lang="it-IT" sz="2000" dirty="0"/>
              <a:t> test for the </a:t>
            </a:r>
            <a:r>
              <a:rPr lang="it-IT" sz="2000" dirty="0" err="1"/>
              <a:t>purpose</a:t>
            </a:r>
            <a:r>
              <a:rPr lang="it-IT" sz="2000" dirty="0"/>
              <a:t> of </a:t>
            </a:r>
            <a:r>
              <a:rPr lang="it-IT" sz="2000" dirty="0" err="1"/>
              <a:t>diagnosis</a:t>
            </a:r>
            <a:r>
              <a:rPr lang="it-IT" sz="2000" dirty="0"/>
              <a:t> </a:t>
            </a:r>
            <a:r>
              <a:rPr lang="it-IT" sz="2000" dirty="0" err="1"/>
              <a:t>is</a:t>
            </a:r>
            <a:r>
              <a:rPr lang="it-IT" sz="2000" dirty="0"/>
              <a:t> the </a:t>
            </a:r>
            <a:r>
              <a:rPr lang="it-IT" sz="2000" dirty="0" err="1"/>
              <a:t>determination</a:t>
            </a:r>
            <a:r>
              <a:rPr lang="it-IT" sz="2000" dirty="0"/>
              <a:t> of some auto-</a:t>
            </a:r>
            <a:r>
              <a:rPr lang="it-IT" sz="2000" dirty="0" err="1"/>
              <a:t>antibodies</a:t>
            </a:r>
            <a:r>
              <a:rPr lang="it-IT" sz="2000" dirty="0"/>
              <a:t> </a:t>
            </a:r>
            <a:r>
              <a:rPr lang="it-IT" sz="2000" dirty="0" err="1"/>
              <a:t>present</a:t>
            </a:r>
            <a:r>
              <a:rPr lang="it-IT" sz="2000" dirty="0"/>
              <a:t> in the </a:t>
            </a:r>
            <a:r>
              <a:rPr lang="it-IT" sz="2000" dirty="0" err="1"/>
              <a:t>blood</a:t>
            </a:r>
            <a:r>
              <a:rPr lang="it-IT" sz="2000" dirty="0"/>
              <a:t>. For </a:t>
            </a:r>
            <a:r>
              <a:rPr lang="it-IT" sz="2000" dirty="0" err="1"/>
              <a:t>example</a:t>
            </a:r>
            <a:r>
              <a:rPr lang="it-IT" sz="2000" dirty="0"/>
              <a:t>, the </a:t>
            </a:r>
            <a:r>
              <a:rPr lang="it-IT" sz="2000" dirty="0" err="1"/>
              <a:t>antinuclear</a:t>
            </a:r>
            <a:r>
              <a:rPr lang="it-IT" sz="2000" dirty="0"/>
              <a:t> </a:t>
            </a:r>
            <a:r>
              <a:rPr lang="it-IT" sz="2000" dirty="0" err="1"/>
              <a:t>antibody</a:t>
            </a:r>
            <a:r>
              <a:rPr lang="it-IT" sz="2000" dirty="0"/>
              <a:t> test </a:t>
            </a:r>
            <a:r>
              <a:rPr lang="it-IT" sz="2000" dirty="0" err="1"/>
              <a:t>is</a:t>
            </a:r>
            <a:r>
              <a:rPr lang="it-IT" sz="2000" dirty="0"/>
              <a:t> </a:t>
            </a:r>
            <a:r>
              <a:rPr lang="it-IT" sz="2000" dirty="0" err="1"/>
              <a:t>used</a:t>
            </a:r>
            <a:r>
              <a:rPr lang="it-IT" sz="2000" dirty="0"/>
              <a:t> for the </a:t>
            </a:r>
            <a:r>
              <a:rPr lang="it-IT" sz="2000" dirty="0" err="1"/>
              <a:t>detection</a:t>
            </a:r>
            <a:r>
              <a:rPr lang="it-IT" sz="2000" dirty="0"/>
              <a:t> of </a:t>
            </a:r>
            <a:r>
              <a:rPr lang="it-IT" sz="2000" dirty="0" err="1"/>
              <a:t>antibodies</a:t>
            </a:r>
            <a:r>
              <a:rPr lang="it-IT" sz="2000" dirty="0"/>
              <a:t> </a:t>
            </a:r>
            <a:r>
              <a:rPr lang="it-IT" sz="2000" dirty="0" err="1"/>
              <a:t>that</a:t>
            </a:r>
            <a:r>
              <a:rPr lang="it-IT" sz="2000" dirty="0"/>
              <a:t> </a:t>
            </a:r>
            <a:r>
              <a:rPr lang="it-IT" sz="2000" dirty="0" err="1"/>
              <a:t>react</a:t>
            </a:r>
            <a:r>
              <a:rPr lang="it-IT" sz="2000" dirty="0"/>
              <a:t> </a:t>
            </a:r>
            <a:r>
              <a:rPr lang="it-IT" sz="2000" dirty="0" err="1"/>
              <a:t>against</a:t>
            </a:r>
            <a:r>
              <a:rPr lang="it-IT" sz="2000" dirty="0"/>
              <a:t> the </a:t>
            </a:r>
            <a:r>
              <a:rPr lang="it-IT" sz="2000" dirty="0" err="1"/>
              <a:t>members</a:t>
            </a:r>
            <a:r>
              <a:rPr lang="it-IT" sz="2000" dirty="0"/>
              <a:t> of the </a:t>
            </a:r>
            <a:r>
              <a:rPr lang="it-IT" sz="2000" dirty="0" err="1"/>
              <a:t>patient's</a:t>
            </a:r>
            <a:r>
              <a:rPr lang="it-IT" sz="2000" dirty="0"/>
              <a:t> </a:t>
            </a:r>
            <a:r>
              <a:rPr lang="it-IT" sz="2000" dirty="0" err="1"/>
              <a:t>own</a:t>
            </a:r>
            <a:r>
              <a:rPr lang="it-IT" sz="2000" dirty="0"/>
              <a:t> </a:t>
            </a:r>
            <a:r>
              <a:rPr lang="it-IT" sz="2000" dirty="0" err="1"/>
              <a:t>cells</a:t>
            </a:r>
            <a:r>
              <a:rPr lang="it-IT" sz="2000" dirty="0"/>
              <a:t>. </a:t>
            </a:r>
            <a:r>
              <a:rPr lang="it-IT" sz="2000" dirty="0" err="1"/>
              <a:t>Most</a:t>
            </a:r>
            <a:r>
              <a:rPr lang="it-IT" sz="2000" dirty="0"/>
              <a:t> </a:t>
            </a:r>
            <a:r>
              <a:rPr lang="it-IT" sz="2000" dirty="0" err="1"/>
              <a:t>people</a:t>
            </a:r>
            <a:r>
              <a:rPr lang="it-IT" sz="2000" dirty="0"/>
              <a:t> with Lupus </a:t>
            </a:r>
            <a:r>
              <a:rPr lang="it-IT" sz="2000" dirty="0" err="1"/>
              <a:t>has</a:t>
            </a:r>
            <a:r>
              <a:rPr lang="it-IT" sz="2000" dirty="0"/>
              <a:t> positive </a:t>
            </a:r>
            <a:r>
              <a:rPr lang="it-IT" sz="2000" dirty="0" err="1"/>
              <a:t>antinuclear</a:t>
            </a:r>
            <a:r>
              <a:rPr lang="it-IT" sz="2000" dirty="0"/>
              <a:t> </a:t>
            </a:r>
            <a:r>
              <a:rPr lang="it-IT" sz="2000" dirty="0" err="1"/>
              <a:t>antibodies</a:t>
            </a:r>
            <a:r>
              <a:rPr lang="it-IT" sz="2000" dirty="0"/>
              <a:t>, </a:t>
            </a:r>
            <a:r>
              <a:rPr lang="it-IT" sz="2000" dirty="0" err="1"/>
              <a:t>although</a:t>
            </a:r>
            <a:r>
              <a:rPr lang="it-IT" sz="2000" dirty="0"/>
              <a:t> the </a:t>
            </a:r>
            <a:r>
              <a:rPr lang="it-IT" sz="2000" dirty="0" err="1"/>
              <a:t>positivity</a:t>
            </a:r>
            <a:r>
              <a:rPr lang="it-IT" sz="2000" dirty="0"/>
              <a:t> of </a:t>
            </a:r>
            <a:r>
              <a:rPr lang="it-IT" sz="2000" dirty="0" err="1"/>
              <a:t>these</a:t>
            </a:r>
            <a:r>
              <a:rPr lang="it-IT" sz="2000" dirty="0"/>
              <a:t> </a:t>
            </a:r>
            <a:r>
              <a:rPr lang="it-IT" sz="2000" dirty="0" err="1"/>
              <a:t>antibodies</a:t>
            </a:r>
            <a:r>
              <a:rPr lang="it-IT" sz="2000" dirty="0"/>
              <a:t> </a:t>
            </a:r>
            <a:r>
              <a:rPr lang="it-IT" sz="2000" dirty="0" err="1"/>
              <a:t>may</a:t>
            </a:r>
            <a:r>
              <a:rPr lang="it-IT" sz="2000" dirty="0"/>
              <a:t> be due to </a:t>
            </a:r>
            <a:r>
              <a:rPr lang="it-IT" sz="2000" dirty="0" err="1"/>
              <a:t>other</a:t>
            </a:r>
            <a:r>
              <a:rPr lang="it-IT" sz="2000" dirty="0"/>
              <a:t> </a:t>
            </a:r>
            <a:r>
              <a:rPr lang="it-IT" sz="2000" dirty="0" err="1"/>
              <a:t>causes</a:t>
            </a:r>
            <a:r>
              <a:rPr lang="it-IT" sz="2000" dirty="0"/>
              <a:t> </a:t>
            </a:r>
            <a:r>
              <a:rPr lang="it-IT" sz="2000" dirty="0" err="1"/>
              <a:t>such</a:t>
            </a:r>
            <a:r>
              <a:rPr lang="it-IT" sz="2000" dirty="0"/>
              <a:t> </a:t>
            </a:r>
            <a:r>
              <a:rPr lang="it-IT" sz="2000" dirty="0" err="1"/>
              <a:t>as</a:t>
            </a:r>
            <a:r>
              <a:rPr lang="it-IT" sz="2000" dirty="0"/>
              <a:t> </a:t>
            </a:r>
            <a:r>
              <a:rPr lang="it-IT" sz="2000" dirty="0" err="1"/>
              <a:t>infections</a:t>
            </a:r>
            <a:r>
              <a:rPr lang="it-IT" sz="2000" dirty="0"/>
              <a:t>, </a:t>
            </a:r>
            <a:r>
              <a:rPr lang="it-IT" sz="2000" dirty="0" err="1"/>
              <a:t>immunological</a:t>
            </a:r>
            <a:r>
              <a:rPr lang="it-IT" sz="2000" dirty="0"/>
              <a:t> </a:t>
            </a:r>
            <a:r>
              <a:rPr lang="it-IT" sz="2000" dirty="0" err="1"/>
              <a:t>disorders</a:t>
            </a:r>
            <a:r>
              <a:rPr lang="it-IT" sz="2000" dirty="0"/>
              <a:t> and </a:t>
            </a:r>
            <a:r>
              <a:rPr lang="it-IT" sz="2000" dirty="0" err="1"/>
              <a:t>occasionally</a:t>
            </a:r>
            <a:r>
              <a:rPr lang="it-IT" sz="2000" dirty="0"/>
              <a:t> can be </a:t>
            </a:r>
            <a:r>
              <a:rPr lang="it-IT" sz="2000" dirty="0" err="1"/>
              <a:t>seen</a:t>
            </a:r>
            <a:r>
              <a:rPr lang="it-IT" sz="2000" dirty="0"/>
              <a:t> </a:t>
            </a:r>
            <a:r>
              <a:rPr lang="it-IT" sz="2000" dirty="0" err="1"/>
              <a:t>even</a:t>
            </a:r>
            <a:r>
              <a:rPr lang="it-IT" sz="2000" dirty="0"/>
              <a:t> in </a:t>
            </a:r>
            <a:r>
              <a:rPr lang="it-IT" sz="2000" dirty="0" err="1"/>
              <a:t>healthy</a:t>
            </a:r>
            <a:r>
              <a:rPr lang="it-IT" sz="2000" dirty="0"/>
              <a:t> </a:t>
            </a:r>
            <a:r>
              <a:rPr lang="it-IT" sz="2000" dirty="0" err="1"/>
              <a:t>people</a:t>
            </a:r>
            <a:r>
              <a:rPr lang="it-IT" sz="2000" dirty="0"/>
              <a:t>.</a:t>
            </a:r>
          </a:p>
          <a:p>
            <a:endParaRPr lang="it-IT" sz="2000" dirty="0"/>
          </a:p>
          <a:p>
            <a:r>
              <a:rPr lang="it-IT" sz="2000" dirty="0"/>
              <a:t>In </a:t>
            </a:r>
            <a:r>
              <a:rPr lang="it-IT" sz="2000" dirty="0" err="1"/>
              <a:t>addition</a:t>
            </a:r>
            <a:r>
              <a:rPr lang="it-IT" sz="2000" dirty="0"/>
              <a:t> </a:t>
            </a:r>
            <a:r>
              <a:rPr lang="it-IT" sz="2000" dirty="0" err="1"/>
              <a:t>there</a:t>
            </a:r>
            <a:r>
              <a:rPr lang="it-IT" sz="2000" dirty="0"/>
              <a:t> are </a:t>
            </a:r>
            <a:r>
              <a:rPr lang="it-IT" sz="2000" dirty="0" err="1"/>
              <a:t>tests</a:t>
            </a:r>
            <a:r>
              <a:rPr lang="it-IT" sz="2000" dirty="0"/>
              <a:t> for </a:t>
            </a:r>
            <a:r>
              <a:rPr lang="it-IT" sz="2000" dirty="0" err="1"/>
              <a:t>certain</a:t>
            </a:r>
            <a:r>
              <a:rPr lang="it-IT" sz="2000" dirty="0"/>
              <a:t> </a:t>
            </a:r>
            <a:r>
              <a:rPr lang="it-IT" sz="2000" dirty="0" err="1"/>
              <a:t>types</a:t>
            </a:r>
            <a:r>
              <a:rPr lang="it-IT" sz="2000" dirty="0"/>
              <a:t> of </a:t>
            </a:r>
            <a:r>
              <a:rPr lang="it-IT" sz="2000" dirty="0" err="1"/>
              <a:t>antibodies</a:t>
            </a:r>
            <a:r>
              <a:rPr lang="it-IT" sz="2000" dirty="0"/>
              <a:t> </a:t>
            </a:r>
            <a:r>
              <a:rPr lang="it-IT" sz="2000" dirty="0" err="1"/>
              <a:t>that</a:t>
            </a:r>
            <a:r>
              <a:rPr lang="it-IT" sz="2000" dirty="0"/>
              <a:t> are more </a:t>
            </a:r>
            <a:r>
              <a:rPr lang="it-IT" sz="2000" dirty="0" err="1"/>
              <a:t>specific</a:t>
            </a:r>
            <a:r>
              <a:rPr lang="it-IT" sz="2000" dirty="0"/>
              <a:t> for Lupus, </a:t>
            </a:r>
            <a:r>
              <a:rPr lang="it-IT" sz="2000" dirty="0" err="1"/>
              <a:t>including</a:t>
            </a:r>
            <a:r>
              <a:rPr lang="it-IT" sz="2000" dirty="0"/>
              <a:t> the anti-DNA.</a:t>
            </a:r>
          </a:p>
          <a:p>
            <a:r>
              <a:rPr lang="it-IT" sz="2000" dirty="0"/>
              <a:t>Your </a:t>
            </a:r>
            <a:r>
              <a:rPr lang="it-IT" sz="2000" dirty="0" err="1"/>
              <a:t>doctor</a:t>
            </a:r>
            <a:r>
              <a:rPr lang="it-IT" sz="2000" dirty="0"/>
              <a:t> </a:t>
            </a:r>
            <a:r>
              <a:rPr lang="it-IT" sz="2000" dirty="0" err="1"/>
              <a:t>may</a:t>
            </a:r>
            <a:r>
              <a:rPr lang="it-IT" sz="2000" dirty="0"/>
              <a:t> </a:t>
            </a:r>
            <a:r>
              <a:rPr lang="it-IT" sz="2000" dirty="0" err="1"/>
              <a:t>recommend</a:t>
            </a:r>
            <a:r>
              <a:rPr lang="it-IT" sz="2000" dirty="0"/>
              <a:t> a </a:t>
            </a:r>
            <a:r>
              <a:rPr lang="it-IT" sz="2000" dirty="0" err="1"/>
              <a:t>biopsy</a:t>
            </a:r>
            <a:r>
              <a:rPr lang="it-IT" sz="2000" dirty="0"/>
              <a:t> of the </a:t>
            </a:r>
            <a:r>
              <a:rPr lang="it-IT" sz="2000" dirty="0" err="1"/>
              <a:t>skin</a:t>
            </a:r>
            <a:r>
              <a:rPr lang="it-IT" sz="2000" dirty="0"/>
              <a:t> or of the </a:t>
            </a:r>
            <a:r>
              <a:rPr lang="it-IT" sz="2000" dirty="0" err="1"/>
              <a:t>kidney</a:t>
            </a:r>
            <a:r>
              <a:rPr lang="it-IT" sz="2000" dirty="0"/>
              <a:t> </a:t>
            </a:r>
            <a:r>
              <a:rPr lang="it-IT" sz="2000" dirty="0" err="1"/>
              <a:t>if</a:t>
            </a:r>
            <a:r>
              <a:rPr lang="it-IT" sz="2000" dirty="0"/>
              <a:t> </a:t>
            </a:r>
            <a:r>
              <a:rPr lang="it-IT" sz="2000" dirty="0" err="1"/>
              <a:t>these</a:t>
            </a:r>
            <a:r>
              <a:rPr lang="it-IT" sz="2000" dirty="0"/>
              <a:t> </a:t>
            </a:r>
            <a:r>
              <a:rPr lang="it-IT" sz="2000" dirty="0" err="1"/>
              <a:t>organs</a:t>
            </a:r>
            <a:r>
              <a:rPr lang="it-IT" sz="2000" dirty="0"/>
              <a:t> are </a:t>
            </a:r>
            <a:r>
              <a:rPr lang="it-IT" sz="2000" dirty="0" err="1"/>
              <a:t>affected</a:t>
            </a:r>
            <a:r>
              <a:rPr lang="it-IT" sz="2000" dirty="0"/>
              <a:t> by the </a:t>
            </a:r>
            <a:r>
              <a:rPr lang="it-IT" sz="2000" dirty="0" err="1"/>
              <a:t>disease</a:t>
            </a:r>
            <a:r>
              <a:rPr lang="it-IT" sz="2000" dirty="0"/>
              <a:t>.</a:t>
            </a:r>
          </a:p>
        </p:txBody>
      </p:sp>
    </p:spTree>
    <p:extLst>
      <p:ext uri="{BB962C8B-B14F-4D97-AF65-F5344CB8AC3E}">
        <p14:creationId xmlns:p14="http://schemas.microsoft.com/office/powerpoint/2010/main" val="441746493"/>
      </p:ext>
    </p:extLst>
  </p:cSld>
  <p:clrMapOvr>
    <a:masterClrMapping/>
  </p:clrMapOvr>
  <p:timing>
    <p:tnLst>
      <p:par>
        <p:cTn xmlns:p14="http://schemas.microsoft.com/office/powerpoint/2010/mai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Rectangle 2"/>
          <p:cNvSpPr>
            <a:spLocks noGrp="1" noChangeArrowheads="1"/>
          </p:cNvSpPr>
          <p:nvPr>
            <p:ph type="title"/>
          </p:nvPr>
        </p:nvSpPr>
        <p:spPr/>
        <p:txBody>
          <a:bodyPr/>
          <a:lstStyle/>
          <a:p>
            <a:r>
              <a:rPr lang="en-US"/>
              <a:t>Diagnostic Studies</a:t>
            </a:r>
          </a:p>
        </p:txBody>
      </p:sp>
      <p:sp>
        <p:nvSpPr>
          <p:cNvPr id="18435" name="Rectangle 3"/>
          <p:cNvSpPr>
            <a:spLocks noGrp="1" noChangeArrowheads="1"/>
          </p:cNvSpPr>
          <p:nvPr>
            <p:ph type="body" idx="1"/>
          </p:nvPr>
        </p:nvSpPr>
        <p:spPr/>
        <p:txBody>
          <a:bodyPr/>
          <a:lstStyle/>
          <a:p>
            <a:r>
              <a:rPr lang="en-US"/>
              <a:t>No specific test</a:t>
            </a:r>
          </a:p>
          <a:p>
            <a:r>
              <a:rPr lang="en-US"/>
              <a:t>SLE is diagnosed primarily on criteria relating to patient history, physical examination, and laboratory findings</a:t>
            </a:r>
          </a:p>
        </p:txBody>
      </p:sp>
    </p:spTree>
    <p:extLst>
      <p:ext uri="{BB962C8B-B14F-4D97-AF65-F5344CB8AC3E}">
        <p14:creationId xmlns:p14="http://schemas.microsoft.com/office/powerpoint/2010/main" val="132241837"/>
      </p:ext>
    </p:extLst>
  </p:cSld>
  <p:clrMapOvr>
    <a:masterClrMapping/>
  </p:clrMapOvr>
  <p:timing>
    <p:tnLst>
      <p:par>
        <p:cTn xmlns:p14="http://schemas.microsoft.com/office/powerpoint/2010/mai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1026"/>
          <p:cNvSpPr>
            <a:spLocks noGrp="1" noChangeArrowheads="1"/>
          </p:cNvSpPr>
          <p:nvPr>
            <p:ph type="title"/>
          </p:nvPr>
        </p:nvSpPr>
        <p:spPr/>
        <p:txBody>
          <a:bodyPr/>
          <a:lstStyle/>
          <a:p>
            <a:r>
              <a:rPr lang="en-US"/>
              <a:t>Diagnostic Studies</a:t>
            </a:r>
          </a:p>
        </p:txBody>
      </p:sp>
      <p:sp>
        <p:nvSpPr>
          <p:cNvPr id="80900" name="Rectangle 1028"/>
          <p:cNvSpPr>
            <a:spLocks noGrp="1" noChangeArrowheads="1"/>
          </p:cNvSpPr>
          <p:nvPr>
            <p:ph type="body" idx="1"/>
          </p:nvPr>
        </p:nvSpPr>
        <p:spPr/>
        <p:txBody>
          <a:bodyPr/>
          <a:lstStyle/>
          <a:p>
            <a:pPr>
              <a:lnSpc>
                <a:spcPct val="90000"/>
              </a:lnSpc>
            </a:pPr>
            <a:r>
              <a:rPr lang="en-US" sz="3200" dirty="0"/>
              <a:t>Antinuclear antibodies</a:t>
            </a:r>
          </a:p>
          <a:p>
            <a:pPr lvl="1">
              <a:lnSpc>
                <a:spcPct val="90000"/>
              </a:lnSpc>
            </a:pPr>
            <a:r>
              <a:rPr lang="en-US" sz="2800" dirty="0"/>
              <a:t>ANA and other antibodies indicate autoimmune disease</a:t>
            </a:r>
          </a:p>
          <a:p>
            <a:pPr lvl="1">
              <a:lnSpc>
                <a:spcPct val="90000"/>
              </a:lnSpc>
            </a:pPr>
            <a:r>
              <a:rPr lang="en-US" sz="2800" dirty="0"/>
              <a:t>Anti-DNA and anti-Smith antibody tests most specific for </a:t>
            </a:r>
            <a:r>
              <a:rPr lang="en-US" sz="2800" dirty="0" smtClean="0"/>
              <a:t>SLE</a:t>
            </a:r>
            <a:endParaRPr lang="en-US" sz="2800" dirty="0"/>
          </a:p>
        </p:txBody>
      </p:sp>
    </p:spTree>
    <p:extLst>
      <p:ext uri="{BB962C8B-B14F-4D97-AF65-F5344CB8AC3E}">
        <p14:creationId xmlns:p14="http://schemas.microsoft.com/office/powerpoint/2010/main" val="2018179848"/>
      </p:ext>
    </p:extLst>
  </p:cSld>
  <p:clrMapOvr>
    <a:masterClrMapping/>
  </p:clrMapOvr>
  <p:timing>
    <p:tnLst>
      <p:par>
        <p:cTn xmlns:p14="http://schemas.microsoft.com/office/powerpoint/2010/mai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5" name="CasellaDiTesto 2"/>
          <p:cNvSpPr txBox="1">
            <a:spLocks noChangeArrowheads="1"/>
          </p:cNvSpPr>
          <p:nvPr/>
        </p:nvSpPr>
        <p:spPr bwMode="auto">
          <a:xfrm>
            <a:off x="1143000" y="428625"/>
            <a:ext cx="7340471" cy="523220"/>
          </a:xfrm>
          <a:prstGeom prst="rect">
            <a:avLst/>
          </a:prstGeom>
          <a:noFill/>
          <a:ln w="9525">
            <a:noFill/>
            <a:miter lim="800000"/>
            <a:headEnd/>
            <a:tailEnd/>
          </a:ln>
        </p:spPr>
        <p:txBody>
          <a:bodyPr wrap="none">
            <a:spAutoFit/>
          </a:bodyPr>
          <a:lstStyle/>
          <a:p>
            <a:pPr eaLnBrk="0" hangingPunct="0"/>
            <a:r>
              <a:rPr lang="it-IT" sz="2800" dirty="0" err="1" smtClean="0">
                <a:solidFill>
                  <a:srgbClr val="FF0000"/>
                </a:solidFill>
              </a:rPr>
              <a:t>Systemic</a:t>
            </a:r>
            <a:r>
              <a:rPr lang="it-IT" sz="2800" dirty="0" smtClean="0">
                <a:solidFill>
                  <a:srgbClr val="FF0000"/>
                </a:solidFill>
              </a:rPr>
              <a:t> Lupus </a:t>
            </a:r>
            <a:r>
              <a:rPr lang="it-IT" sz="2800" dirty="0" err="1" smtClean="0">
                <a:solidFill>
                  <a:srgbClr val="FF0000"/>
                </a:solidFill>
              </a:rPr>
              <a:t>Erythematosus</a:t>
            </a:r>
            <a:r>
              <a:rPr lang="it-IT" sz="2800" dirty="0" smtClean="0">
                <a:solidFill>
                  <a:srgbClr val="FF0000"/>
                </a:solidFill>
              </a:rPr>
              <a:t> (SLE) </a:t>
            </a:r>
            <a:r>
              <a:rPr lang="it-IT" sz="2800" dirty="0">
                <a:solidFill>
                  <a:srgbClr val="FF0000"/>
                </a:solidFill>
              </a:rPr>
              <a:t>- </a:t>
            </a:r>
            <a:r>
              <a:rPr lang="it-IT" sz="2800" dirty="0" smtClean="0">
                <a:solidFill>
                  <a:srgbClr val="FF0000"/>
                </a:solidFill>
              </a:rPr>
              <a:t>treatment</a:t>
            </a:r>
            <a:endParaRPr lang="it-IT" sz="2800" dirty="0">
              <a:solidFill>
                <a:srgbClr val="FF0000"/>
              </a:solidFill>
            </a:endParaRPr>
          </a:p>
        </p:txBody>
      </p:sp>
      <p:sp>
        <p:nvSpPr>
          <p:cNvPr id="2" name="Rettangolo 1"/>
          <p:cNvSpPr/>
          <p:nvPr/>
        </p:nvSpPr>
        <p:spPr>
          <a:xfrm>
            <a:off x="467544" y="1188035"/>
            <a:ext cx="8280920" cy="4401205"/>
          </a:xfrm>
          <a:prstGeom prst="rect">
            <a:avLst/>
          </a:prstGeom>
        </p:spPr>
        <p:txBody>
          <a:bodyPr wrap="square">
            <a:spAutoFit/>
          </a:bodyPr>
          <a:lstStyle/>
          <a:p>
            <a:r>
              <a:rPr lang="it-IT" sz="2000" dirty="0" err="1"/>
              <a:t>Currently</a:t>
            </a:r>
            <a:r>
              <a:rPr lang="it-IT" sz="2000" dirty="0"/>
              <a:t> the </a:t>
            </a:r>
            <a:r>
              <a:rPr lang="it-IT" sz="2000" dirty="0" err="1"/>
              <a:t>effectiveness</a:t>
            </a:r>
            <a:r>
              <a:rPr lang="it-IT" sz="2000" dirty="0"/>
              <a:t> of </a:t>
            </a:r>
            <a:r>
              <a:rPr lang="it-IT" sz="2000" dirty="0" err="1"/>
              <a:t>therapy</a:t>
            </a:r>
            <a:r>
              <a:rPr lang="it-IT" sz="2000" dirty="0"/>
              <a:t> for Lupus </a:t>
            </a:r>
            <a:r>
              <a:rPr lang="it-IT" sz="2000" dirty="0" err="1"/>
              <a:t>has</a:t>
            </a:r>
            <a:r>
              <a:rPr lang="it-IT" sz="2000" dirty="0"/>
              <a:t> </a:t>
            </a:r>
            <a:r>
              <a:rPr lang="it-IT" sz="2000" dirty="0" err="1"/>
              <a:t>risen</a:t>
            </a:r>
            <a:r>
              <a:rPr lang="it-IT" sz="2000" dirty="0"/>
              <a:t> </a:t>
            </a:r>
            <a:r>
              <a:rPr lang="it-IT" sz="2000" dirty="0" err="1"/>
              <a:t>dramatically</a:t>
            </a:r>
            <a:r>
              <a:rPr lang="it-IT" sz="2000" dirty="0"/>
              <a:t> and the </a:t>
            </a:r>
            <a:r>
              <a:rPr lang="it-IT" sz="2000" dirty="0" err="1"/>
              <a:t>accomplishments</a:t>
            </a:r>
            <a:r>
              <a:rPr lang="it-IT" sz="2000" dirty="0"/>
              <a:t> are far </a:t>
            </a:r>
            <a:r>
              <a:rPr lang="it-IT" sz="2000" dirty="0" err="1"/>
              <a:t>superior</a:t>
            </a:r>
            <a:r>
              <a:rPr lang="it-IT" sz="2000" dirty="0"/>
              <a:t> to </a:t>
            </a:r>
            <a:r>
              <a:rPr lang="it-IT" sz="2000" dirty="0" err="1"/>
              <a:t>therapeutic</a:t>
            </a:r>
            <a:r>
              <a:rPr lang="it-IT" sz="2000" dirty="0"/>
              <a:t> </a:t>
            </a:r>
            <a:r>
              <a:rPr lang="it-IT" sz="2000" dirty="0" err="1"/>
              <a:t>failures</a:t>
            </a:r>
            <a:r>
              <a:rPr lang="it-IT" sz="2000" dirty="0"/>
              <a:t>.</a:t>
            </a:r>
          </a:p>
          <a:p>
            <a:endParaRPr lang="it-IT" sz="2000" dirty="0"/>
          </a:p>
          <a:p>
            <a:r>
              <a:rPr lang="it-IT" sz="2000" dirty="0" err="1"/>
              <a:t>Several</a:t>
            </a:r>
            <a:r>
              <a:rPr lang="it-IT" sz="2000" dirty="0"/>
              <a:t> </a:t>
            </a:r>
            <a:r>
              <a:rPr lang="it-IT" sz="2000" dirty="0" err="1"/>
              <a:t>drugs</a:t>
            </a:r>
            <a:r>
              <a:rPr lang="it-IT" sz="2000" dirty="0"/>
              <a:t> are </a:t>
            </a:r>
            <a:r>
              <a:rPr lang="it-IT" sz="2000" dirty="0" err="1"/>
              <a:t>used</a:t>
            </a:r>
            <a:r>
              <a:rPr lang="it-IT" sz="2000" dirty="0"/>
              <a:t> to </a:t>
            </a:r>
            <a:r>
              <a:rPr lang="it-IT" sz="2000" dirty="0" err="1"/>
              <a:t>treat</a:t>
            </a:r>
            <a:r>
              <a:rPr lang="it-IT" sz="2000" dirty="0"/>
              <a:t> Lupus, </a:t>
            </a:r>
            <a:r>
              <a:rPr lang="it-IT" sz="2000" dirty="0" err="1"/>
              <a:t>which</a:t>
            </a:r>
            <a:r>
              <a:rPr lang="it-IT" sz="2000" dirty="0"/>
              <a:t> are </a:t>
            </a:r>
            <a:r>
              <a:rPr lang="it-IT" sz="2000" dirty="0" err="1"/>
              <a:t>administered</a:t>
            </a:r>
            <a:r>
              <a:rPr lang="it-IT" sz="2000" dirty="0"/>
              <a:t> </a:t>
            </a:r>
            <a:r>
              <a:rPr lang="it-IT" sz="2000" dirty="0" err="1"/>
              <a:t>according</a:t>
            </a:r>
            <a:r>
              <a:rPr lang="it-IT" sz="2000" dirty="0"/>
              <a:t> to the </a:t>
            </a:r>
            <a:r>
              <a:rPr lang="it-IT" sz="2000" dirty="0" err="1"/>
              <a:t>symptoms</a:t>
            </a:r>
            <a:r>
              <a:rPr lang="it-IT" sz="2000" dirty="0"/>
              <a:t> </a:t>
            </a:r>
            <a:r>
              <a:rPr lang="it-IT" sz="2000" dirty="0" err="1"/>
              <a:t>alleged</a:t>
            </a:r>
            <a:r>
              <a:rPr lang="it-IT" sz="2000" dirty="0"/>
              <a:t> by the </a:t>
            </a:r>
            <a:r>
              <a:rPr lang="it-IT" sz="2000" dirty="0" err="1"/>
              <a:t>patient</a:t>
            </a:r>
            <a:r>
              <a:rPr lang="it-IT" sz="2000" dirty="0"/>
              <a:t>. </a:t>
            </a:r>
            <a:r>
              <a:rPr lang="it-IT" sz="2000" dirty="0" err="1"/>
              <a:t>If</a:t>
            </a:r>
            <a:r>
              <a:rPr lang="it-IT" sz="2000" dirty="0"/>
              <a:t> the </a:t>
            </a:r>
            <a:r>
              <a:rPr lang="it-IT" sz="2000" dirty="0" err="1"/>
              <a:t>person</a:t>
            </a:r>
            <a:r>
              <a:rPr lang="it-IT" sz="2000" dirty="0"/>
              <a:t> </a:t>
            </a:r>
            <a:r>
              <a:rPr lang="it-IT" sz="2000" dirty="0" err="1"/>
              <a:t>has</a:t>
            </a:r>
            <a:r>
              <a:rPr lang="it-IT" sz="2000" dirty="0"/>
              <a:t> </a:t>
            </a:r>
            <a:r>
              <a:rPr lang="it-IT" sz="2000" dirty="0" err="1"/>
              <a:t>chest</a:t>
            </a:r>
            <a:r>
              <a:rPr lang="it-IT" sz="2000" dirty="0"/>
              <a:t> </a:t>
            </a:r>
            <a:r>
              <a:rPr lang="it-IT" sz="2000" dirty="0" err="1"/>
              <a:t>pain</a:t>
            </a:r>
            <a:r>
              <a:rPr lang="it-IT" sz="2000" dirty="0"/>
              <a:t>, joint </a:t>
            </a:r>
            <a:r>
              <a:rPr lang="it-IT" sz="2000" dirty="0" err="1"/>
              <a:t>pain</a:t>
            </a:r>
            <a:r>
              <a:rPr lang="it-IT" sz="2000" dirty="0"/>
              <a:t> or </a:t>
            </a:r>
            <a:r>
              <a:rPr lang="it-IT" sz="2000" dirty="0" err="1"/>
              <a:t>fever</a:t>
            </a:r>
            <a:r>
              <a:rPr lang="it-IT" sz="2000" dirty="0"/>
              <a:t>, are </a:t>
            </a:r>
            <a:r>
              <a:rPr lang="it-IT" sz="2000" dirty="0" err="1"/>
              <a:t>commonly</a:t>
            </a:r>
            <a:r>
              <a:rPr lang="it-IT" sz="2000" dirty="0"/>
              <a:t> </a:t>
            </a:r>
            <a:r>
              <a:rPr lang="it-IT" sz="2000" dirty="0" err="1"/>
              <a:t>used</a:t>
            </a:r>
            <a:r>
              <a:rPr lang="it-IT" sz="2000" dirty="0"/>
              <a:t> </a:t>
            </a:r>
            <a:r>
              <a:rPr lang="it-IT" sz="2000" dirty="0" err="1"/>
              <a:t>nonsteroidal</a:t>
            </a:r>
            <a:r>
              <a:rPr lang="it-IT" sz="2000" dirty="0"/>
              <a:t> anti </a:t>
            </a:r>
            <a:r>
              <a:rPr lang="it-IT" sz="2000" dirty="0" err="1"/>
              <a:t>inflammatory</a:t>
            </a:r>
            <a:r>
              <a:rPr lang="it-IT" sz="2000" dirty="0"/>
              <a:t> </a:t>
            </a:r>
            <a:r>
              <a:rPr lang="it-IT" sz="2000" dirty="0" err="1"/>
              <a:t>drugs</a:t>
            </a:r>
            <a:r>
              <a:rPr lang="it-IT" sz="2000" dirty="0"/>
              <a:t> (</a:t>
            </a:r>
            <a:r>
              <a:rPr lang="it-IT" sz="2000" dirty="0" err="1"/>
              <a:t>NSAIDs</a:t>
            </a:r>
            <a:r>
              <a:rPr lang="it-IT" sz="2000" dirty="0"/>
              <a:t>)</a:t>
            </a:r>
            <a:r>
              <a:rPr lang="it-IT" sz="2000" dirty="0" smtClean="0"/>
              <a:t>.</a:t>
            </a:r>
          </a:p>
          <a:p>
            <a:endParaRPr lang="it-IT" sz="2000" dirty="0"/>
          </a:p>
          <a:p>
            <a:r>
              <a:rPr lang="it-IT" sz="2000" dirty="0"/>
              <a:t>A new </a:t>
            </a:r>
            <a:r>
              <a:rPr lang="it-IT" sz="2000" dirty="0" err="1"/>
              <a:t>class</a:t>
            </a:r>
            <a:r>
              <a:rPr lang="it-IT" sz="2000" dirty="0"/>
              <a:t> of anti-</a:t>
            </a:r>
            <a:r>
              <a:rPr lang="it-IT" sz="2000" dirty="0" err="1"/>
              <a:t>inflammatory</a:t>
            </a:r>
            <a:r>
              <a:rPr lang="it-IT" sz="2000" dirty="0"/>
              <a:t> </a:t>
            </a:r>
            <a:r>
              <a:rPr lang="it-IT" sz="2000" dirty="0" err="1"/>
              <a:t>called</a:t>
            </a:r>
            <a:r>
              <a:rPr lang="it-IT" sz="2000" dirty="0"/>
              <a:t> COX-2 </a:t>
            </a:r>
            <a:r>
              <a:rPr lang="it-IT" sz="2000" dirty="0" err="1"/>
              <a:t>inhibitors</a:t>
            </a:r>
            <a:r>
              <a:rPr lang="it-IT" sz="2000" dirty="0"/>
              <a:t> (</a:t>
            </a:r>
            <a:r>
              <a:rPr lang="it-IT" sz="2000" dirty="0" err="1"/>
              <a:t>celecoxib</a:t>
            </a:r>
            <a:r>
              <a:rPr lang="it-IT" sz="2000" dirty="0"/>
              <a:t>, </a:t>
            </a:r>
            <a:r>
              <a:rPr lang="it-IT" sz="2000" dirty="0" err="1"/>
              <a:t>rofecoxib</a:t>
            </a:r>
            <a:r>
              <a:rPr lang="it-IT" sz="2000" dirty="0"/>
              <a:t>) </a:t>
            </a:r>
            <a:r>
              <a:rPr lang="it-IT" sz="2000" dirty="0" err="1"/>
              <a:t>has</a:t>
            </a:r>
            <a:r>
              <a:rPr lang="it-IT" sz="2000" dirty="0"/>
              <a:t> the </a:t>
            </a:r>
            <a:r>
              <a:rPr lang="it-IT" sz="2000" dirty="0" err="1"/>
              <a:t>same</a:t>
            </a:r>
            <a:r>
              <a:rPr lang="it-IT" sz="2000" dirty="0"/>
              <a:t> </a:t>
            </a:r>
            <a:r>
              <a:rPr lang="it-IT" sz="2000" dirty="0" err="1"/>
              <a:t>effect</a:t>
            </a:r>
            <a:r>
              <a:rPr lang="it-IT" sz="2000" dirty="0"/>
              <a:t> on </a:t>
            </a:r>
            <a:r>
              <a:rPr lang="it-IT" sz="2000" dirty="0" err="1"/>
              <a:t>pain</a:t>
            </a:r>
            <a:r>
              <a:rPr lang="it-IT" sz="2000" dirty="0"/>
              <a:t> and </a:t>
            </a:r>
            <a:r>
              <a:rPr lang="it-IT" sz="2000" dirty="0" err="1"/>
              <a:t>inflammation</a:t>
            </a:r>
            <a:r>
              <a:rPr lang="it-IT" sz="2000" dirty="0"/>
              <a:t>, </a:t>
            </a:r>
            <a:r>
              <a:rPr lang="it-IT" sz="2000" dirty="0" err="1"/>
              <a:t>but</a:t>
            </a:r>
            <a:r>
              <a:rPr lang="it-IT" sz="2000" dirty="0"/>
              <a:t> a </a:t>
            </a:r>
            <a:r>
              <a:rPr lang="it-IT" sz="2000" dirty="0" err="1"/>
              <a:t>lower</a:t>
            </a:r>
            <a:r>
              <a:rPr lang="it-IT" sz="2000" dirty="0"/>
              <a:t> </a:t>
            </a:r>
            <a:r>
              <a:rPr lang="it-IT" sz="2000" dirty="0" err="1"/>
              <a:t>risk</a:t>
            </a:r>
            <a:r>
              <a:rPr lang="it-IT" sz="2000" dirty="0"/>
              <a:t> of </a:t>
            </a:r>
            <a:r>
              <a:rPr lang="it-IT" sz="2000" dirty="0" err="1"/>
              <a:t>gastrointestinal</a:t>
            </a:r>
            <a:r>
              <a:rPr lang="it-IT" sz="2000" dirty="0"/>
              <a:t> side </a:t>
            </a:r>
            <a:r>
              <a:rPr lang="it-IT" sz="2000" dirty="0" err="1"/>
              <a:t>effects</a:t>
            </a:r>
            <a:r>
              <a:rPr lang="it-IT" sz="2000" dirty="0" smtClean="0"/>
              <a:t>.</a:t>
            </a:r>
          </a:p>
          <a:p>
            <a:endParaRPr lang="it-IT" sz="2000" dirty="0"/>
          </a:p>
          <a:p>
            <a:r>
              <a:rPr lang="it-IT" sz="2000" dirty="0" err="1"/>
              <a:t>Antimalarial</a:t>
            </a:r>
            <a:r>
              <a:rPr lang="it-IT" sz="2000" dirty="0"/>
              <a:t> </a:t>
            </a:r>
            <a:r>
              <a:rPr lang="it-IT" sz="2000" dirty="0" err="1"/>
              <a:t>drugs</a:t>
            </a:r>
            <a:r>
              <a:rPr lang="it-IT" sz="2000" dirty="0"/>
              <a:t> are </a:t>
            </a:r>
            <a:r>
              <a:rPr lang="it-IT" sz="2000" dirty="0" err="1"/>
              <a:t>another</a:t>
            </a:r>
            <a:r>
              <a:rPr lang="it-IT" sz="2000" dirty="0"/>
              <a:t> </a:t>
            </a:r>
            <a:r>
              <a:rPr lang="it-IT" sz="2000" dirty="0" err="1"/>
              <a:t>group</a:t>
            </a:r>
            <a:r>
              <a:rPr lang="it-IT" sz="2000" dirty="0"/>
              <a:t> of </a:t>
            </a:r>
            <a:r>
              <a:rPr lang="it-IT" sz="2000" dirty="0" err="1"/>
              <a:t>medicines</a:t>
            </a:r>
            <a:r>
              <a:rPr lang="it-IT" sz="2000" dirty="0"/>
              <a:t> </a:t>
            </a:r>
            <a:r>
              <a:rPr lang="it-IT" sz="2000" dirty="0" err="1"/>
              <a:t>commonly</a:t>
            </a:r>
            <a:r>
              <a:rPr lang="it-IT" sz="2000" dirty="0"/>
              <a:t> </a:t>
            </a:r>
            <a:r>
              <a:rPr lang="it-IT" sz="2000" dirty="0" err="1"/>
              <a:t>used</a:t>
            </a:r>
            <a:r>
              <a:rPr lang="it-IT" sz="2000" dirty="0"/>
              <a:t> to </a:t>
            </a:r>
            <a:r>
              <a:rPr lang="it-IT" sz="2000" dirty="0" err="1"/>
              <a:t>treat</a:t>
            </a:r>
            <a:r>
              <a:rPr lang="it-IT" sz="2000" dirty="0"/>
              <a:t> Lupus. </a:t>
            </a:r>
            <a:r>
              <a:rPr lang="it-IT" sz="2000" dirty="0" err="1"/>
              <a:t>Is</a:t>
            </a:r>
            <a:r>
              <a:rPr lang="it-IT" sz="2000" dirty="0"/>
              <a:t> </a:t>
            </a:r>
            <a:r>
              <a:rPr lang="it-IT" sz="2000" dirty="0" err="1"/>
              <a:t>not</a:t>
            </a:r>
            <a:r>
              <a:rPr lang="it-IT" sz="2000" dirty="0"/>
              <a:t> </a:t>
            </a:r>
            <a:r>
              <a:rPr lang="it-IT" sz="2000" dirty="0" err="1"/>
              <a:t>completely</a:t>
            </a:r>
            <a:r>
              <a:rPr lang="it-IT" sz="2000" dirty="0"/>
              <a:t> </a:t>
            </a:r>
            <a:r>
              <a:rPr lang="it-IT" sz="2000" dirty="0" err="1"/>
              <a:t>clear</a:t>
            </a:r>
            <a:r>
              <a:rPr lang="it-IT" sz="2000" dirty="0"/>
              <a:t> </a:t>
            </a:r>
            <a:r>
              <a:rPr lang="it-IT" sz="2000" dirty="0" err="1"/>
              <a:t>what</a:t>
            </a:r>
            <a:r>
              <a:rPr lang="it-IT" sz="2000" dirty="0"/>
              <a:t> </a:t>
            </a:r>
            <a:r>
              <a:rPr lang="it-IT" sz="2000" dirty="0" err="1"/>
              <a:t>role</a:t>
            </a:r>
            <a:r>
              <a:rPr lang="it-IT" sz="2000" dirty="0"/>
              <a:t> </a:t>
            </a:r>
            <a:r>
              <a:rPr lang="it-IT" sz="2000" dirty="0" err="1"/>
              <a:t>they</a:t>
            </a:r>
            <a:r>
              <a:rPr lang="it-IT" sz="2000" dirty="0"/>
              <a:t> play in Lupus, </a:t>
            </a:r>
            <a:r>
              <a:rPr lang="it-IT" sz="2000" dirty="0" err="1"/>
              <a:t>but</a:t>
            </a:r>
            <a:r>
              <a:rPr lang="it-IT" sz="2000" dirty="0"/>
              <a:t> </a:t>
            </a:r>
            <a:r>
              <a:rPr lang="it-IT" sz="2000" dirty="0" err="1"/>
              <a:t>it</a:t>
            </a:r>
            <a:r>
              <a:rPr lang="it-IT" sz="2000" dirty="0"/>
              <a:t> </a:t>
            </a:r>
            <a:r>
              <a:rPr lang="it-IT" sz="2000" dirty="0" err="1"/>
              <a:t>is</a:t>
            </a:r>
            <a:r>
              <a:rPr lang="it-IT" sz="2000" dirty="0"/>
              <a:t> </a:t>
            </a:r>
            <a:r>
              <a:rPr lang="it-IT" sz="2000" dirty="0" err="1"/>
              <a:t>thought</a:t>
            </a:r>
            <a:r>
              <a:rPr lang="it-IT" sz="2000" dirty="0"/>
              <a:t> </a:t>
            </a:r>
            <a:r>
              <a:rPr lang="it-IT" sz="2000" dirty="0" err="1"/>
              <a:t>that</a:t>
            </a:r>
            <a:r>
              <a:rPr lang="it-IT" sz="2000" dirty="0"/>
              <a:t> </a:t>
            </a:r>
            <a:r>
              <a:rPr lang="it-IT" sz="2000" dirty="0" err="1"/>
              <a:t>they</a:t>
            </a:r>
            <a:r>
              <a:rPr lang="it-IT" sz="2000" dirty="0"/>
              <a:t> </a:t>
            </a:r>
            <a:r>
              <a:rPr lang="it-IT" sz="2000" dirty="0" err="1"/>
              <a:t>may</a:t>
            </a:r>
            <a:r>
              <a:rPr lang="it-IT" sz="2000" dirty="0"/>
              <a:t> </a:t>
            </a:r>
            <a:r>
              <a:rPr lang="it-IT" sz="2000" dirty="0" err="1"/>
              <a:t>have</a:t>
            </a:r>
            <a:r>
              <a:rPr lang="it-IT" sz="2000" dirty="0"/>
              <a:t> a </a:t>
            </a:r>
            <a:r>
              <a:rPr lang="it-IT" sz="2000" dirty="0" err="1"/>
              <a:t>regulatory</a:t>
            </a:r>
            <a:r>
              <a:rPr lang="it-IT" sz="2000" dirty="0"/>
              <a:t> </a:t>
            </a:r>
            <a:r>
              <a:rPr lang="it-IT" sz="2000" dirty="0" err="1"/>
              <a:t>effect</a:t>
            </a:r>
            <a:r>
              <a:rPr lang="it-IT" sz="2000" dirty="0"/>
              <a:t> in the immune </a:t>
            </a:r>
            <a:r>
              <a:rPr lang="it-IT" sz="2000" dirty="0" err="1"/>
              <a:t>response</a:t>
            </a:r>
            <a:r>
              <a:rPr lang="it-IT" sz="2000" dirty="0"/>
              <a:t>.</a:t>
            </a:r>
          </a:p>
        </p:txBody>
      </p:sp>
    </p:spTree>
  </p:cSld>
  <p:clrMapOvr>
    <a:masterClrMapping/>
  </p:clrMapOvr>
  <p:timing>
    <p:tnLst>
      <p:par>
        <p:cTn xmlns:p14="http://schemas.microsoft.com/office/powerpoint/2010/mai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9522" name="Rectangle 2"/>
          <p:cNvSpPr>
            <a:spLocks noGrp="1" noChangeArrowheads="1"/>
          </p:cNvSpPr>
          <p:nvPr>
            <p:ph type="title"/>
          </p:nvPr>
        </p:nvSpPr>
        <p:spPr>
          <a:xfrm>
            <a:off x="755650" y="260350"/>
            <a:ext cx="7994650" cy="647700"/>
          </a:xfrm>
        </p:spPr>
        <p:txBody>
          <a:bodyPr/>
          <a:lstStyle/>
          <a:p>
            <a:pPr>
              <a:lnSpc>
                <a:spcPct val="70000"/>
              </a:lnSpc>
              <a:defRPr/>
            </a:pP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Complex</a:t>
            </a:r>
            <a:r>
              <a:rPr lang="it-IT" sz="5400" b="1" dirty="0" smtClean="0">
                <a:solidFill>
                  <a:srgbClr val="FF0066"/>
                </a:solidFill>
                <a:effectLst>
                  <a:outerShdw blurRad="38100" dist="38100" dir="2700000" algn="tl">
                    <a:srgbClr val="C0C0C0"/>
                  </a:outerShdw>
                </a:effectLst>
                <a:latin typeface="Arial" pitchFamily="34" charset="0"/>
                <a:cs typeface="Arial" pitchFamily="34" charset="0"/>
              </a:rPr>
              <a:t> </a:t>
            </a: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diseases</a:t>
            </a:r>
            <a:endParaRPr lang="it-IT" sz="5400" b="1" dirty="0" smtClean="0">
              <a:solidFill>
                <a:srgbClr val="FF0066"/>
              </a:solidFill>
              <a:effectLst>
                <a:outerShdw blurRad="38100" dist="38100" dir="2700000" algn="tl">
                  <a:srgbClr val="C0C0C0"/>
                </a:outerShdw>
              </a:effectLst>
              <a:latin typeface="Arial" pitchFamily="34" charset="0"/>
              <a:cs typeface="Arial" pitchFamily="34" charset="0"/>
            </a:endParaRPr>
          </a:p>
        </p:txBody>
      </p:sp>
      <p:pic>
        <p:nvPicPr>
          <p:cNvPr id="619523" name="Picture 3"/>
          <p:cNvPicPr>
            <a:picLocks noGrp="1" noChangeAspect="1" noChangeArrowheads="1"/>
          </p:cNvPicPr>
          <p:nvPr>
            <p:ph sz="half" idx="2"/>
          </p:nvPr>
        </p:nvPicPr>
        <p:blipFill>
          <a:blip r:embed="rId2"/>
          <a:srcRect/>
          <a:stretch>
            <a:fillRect/>
          </a:stretch>
        </p:blipFill>
        <p:spPr>
          <a:xfrm>
            <a:off x="4843463" y="908050"/>
            <a:ext cx="4170362" cy="5616575"/>
          </a:xfrm>
        </p:spPr>
      </p:pic>
      <p:sp>
        <p:nvSpPr>
          <p:cNvPr id="619524" name="Rectangle 4"/>
          <p:cNvSpPr>
            <a:spLocks noChangeArrowheads="1"/>
          </p:cNvSpPr>
          <p:nvPr/>
        </p:nvSpPr>
        <p:spPr bwMode="auto">
          <a:xfrm>
            <a:off x="250825" y="1125538"/>
            <a:ext cx="4679950" cy="4114800"/>
          </a:xfrm>
          <a:prstGeom prst="rect">
            <a:avLst/>
          </a:prstGeom>
          <a:noFill/>
          <a:ln w="9525">
            <a:noFill/>
            <a:miter lim="800000"/>
            <a:headEnd/>
            <a:tailEnd/>
          </a:ln>
        </p:spPr>
        <p:txBody>
          <a:bodyPr/>
          <a:lstStyle/>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definition</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recognize them</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solidFill>
                  <a:srgbClr val="FF0000"/>
                </a:solidFill>
                <a:latin typeface="Arial" pitchFamily="34" charset="0"/>
                <a:cs typeface="Arial" pitchFamily="34" charset="0"/>
              </a:rPr>
              <a:t>How you measure genetic susceptibility</a:t>
            </a:r>
            <a:endParaRPr kumimoji="1" lang="en-US" sz="4000" b="1" dirty="0">
              <a:solidFill>
                <a:srgbClr val="FF0000"/>
              </a:solidFill>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Genetic polymorphisms</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study them</a:t>
            </a:r>
            <a:endParaRPr kumimoji="1" lang="en-US" sz="4000" b="1" dirty="0">
              <a:latin typeface="Arial" pitchFamily="34" charset="0"/>
              <a:cs typeface="Arial" pitchFamily="34" charset="0"/>
            </a:endParaRPr>
          </a:p>
        </p:txBody>
      </p:sp>
    </p:spTree>
    <p:extLst>
      <p:ext uri="{BB962C8B-B14F-4D97-AF65-F5344CB8AC3E}">
        <p14:creationId xmlns:p14="http://schemas.microsoft.com/office/powerpoint/2010/main" val="567327105"/>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619523"/>
                                        </p:tgtEl>
                                        <p:attrNameLst>
                                          <p:attrName>style.visibility</p:attrName>
                                        </p:attrNameLst>
                                      </p:cBhvr>
                                      <p:to>
                                        <p:strVal val="visible"/>
                                      </p:to>
                                    </p:set>
                                    <p:animEffect transition="in" filter="box(out)">
                                      <p:cBhvr>
                                        <p:cTn id="7" dur="500"/>
                                        <p:tgtEl>
                                          <p:spTgt spid="61952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19524">
                                            <p:txEl>
                                              <p:pRg st="0" end="0"/>
                                            </p:txEl>
                                          </p:spTgt>
                                        </p:tgtEl>
                                        <p:attrNameLst>
                                          <p:attrName>style.visibility</p:attrName>
                                        </p:attrNameLst>
                                      </p:cBhvr>
                                      <p:to>
                                        <p:strVal val="visible"/>
                                      </p:to>
                                    </p:set>
                                    <p:animEffect transition="in" filter="fade">
                                      <p:cBhvr>
                                        <p:cTn id="12" dur="1000"/>
                                        <p:tgtEl>
                                          <p:spTgt spid="61952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19524">
                                            <p:txEl>
                                              <p:pRg st="1" end="1"/>
                                            </p:txEl>
                                          </p:spTgt>
                                        </p:tgtEl>
                                        <p:attrNameLst>
                                          <p:attrName>style.visibility</p:attrName>
                                        </p:attrNameLst>
                                      </p:cBhvr>
                                      <p:to>
                                        <p:strVal val="visible"/>
                                      </p:to>
                                    </p:set>
                                    <p:animEffect transition="in" filter="fade">
                                      <p:cBhvr>
                                        <p:cTn id="17" dur="1000"/>
                                        <p:tgtEl>
                                          <p:spTgt spid="61952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19524">
                                            <p:txEl>
                                              <p:pRg st="2" end="2"/>
                                            </p:txEl>
                                          </p:spTgt>
                                        </p:tgtEl>
                                        <p:attrNameLst>
                                          <p:attrName>style.visibility</p:attrName>
                                        </p:attrNameLst>
                                      </p:cBhvr>
                                      <p:to>
                                        <p:strVal val="visible"/>
                                      </p:to>
                                    </p:set>
                                    <p:animEffect transition="in" filter="fade">
                                      <p:cBhvr>
                                        <p:cTn id="22" dur="1000"/>
                                        <p:tgtEl>
                                          <p:spTgt spid="61952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619524">
                                            <p:txEl>
                                              <p:pRg st="3" end="3"/>
                                            </p:txEl>
                                          </p:spTgt>
                                        </p:tgtEl>
                                        <p:attrNameLst>
                                          <p:attrName>style.visibility</p:attrName>
                                        </p:attrNameLst>
                                      </p:cBhvr>
                                      <p:to>
                                        <p:strVal val="visible"/>
                                      </p:to>
                                    </p:set>
                                    <p:animEffect transition="in" filter="fade">
                                      <p:cBhvr>
                                        <p:cTn id="27" dur="1000"/>
                                        <p:tgtEl>
                                          <p:spTgt spid="61952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619524">
                                            <p:txEl>
                                              <p:pRg st="4" end="4"/>
                                            </p:txEl>
                                          </p:spTgt>
                                        </p:tgtEl>
                                        <p:attrNameLst>
                                          <p:attrName>style.visibility</p:attrName>
                                        </p:attrNameLst>
                                      </p:cBhvr>
                                      <p:to>
                                        <p:strVal val="visible"/>
                                      </p:to>
                                    </p:set>
                                    <p:animEffect transition="in" filter="fade">
                                      <p:cBhvr>
                                        <p:cTn id="32" dur="1000"/>
                                        <p:tgtEl>
                                          <p:spTgt spid="61952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9524" grpId="0" build="p" autoUpdateAnimBg="0"/>
    </p:bldLst>
  </p:timing>
</p:sld>
</file>

<file path=ppt/slides/slide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9522" name="Rectangle 2"/>
          <p:cNvSpPr>
            <a:spLocks noGrp="1" noChangeArrowheads="1"/>
          </p:cNvSpPr>
          <p:nvPr>
            <p:ph type="title"/>
          </p:nvPr>
        </p:nvSpPr>
        <p:spPr>
          <a:xfrm>
            <a:off x="755650" y="260350"/>
            <a:ext cx="7994650" cy="647700"/>
          </a:xfrm>
        </p:spPr>
        <p:txBody>
          <a:bodyPr/>
          <a:lstStyle/>
          <a:p>
            <a:pPr>
              <a:lnSpc>
                <a:spcPct val="70000"/>
              </a:lnSpc>
              <a:defRPr/>
            </a:pP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Complex</a:t>
            </a:r>
            <a:r>
              <a:rPr lang="it-IT" sz="5400" b="1" dirty="0" smtClean="0">
                <a:solidFill>
                  <a:srgbClr val="FF0066"/>
                </a:solidFill>
                <a:effectLst>
                  <a:outerShdw blurRad="38100" dist="38100" dir="2700000" algn="tl">
                    <a:srgbClr val="C0C0C0"/>
                  </a:outerShdw>
                </a:effectLst>
                <a:latin typeface="Arial" pitchFamily="34" charset="0"/>
                <a:cs typeface="Arial" pitchFamily="34" charset="0"/>
              </a:rPr>
              <a:t> </a:t>
            </a: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diseases</a:t>
            </a:r>
            <a:endParaRPr lang="it-IT" sz="5400" b="1" dirty="0" smtClean="0">
              <a:solidFill>
                <a:srgbClr val="FF0066"/>
              </a:solidFill>
              <a:effectLst>
                <a:outerShdw blurRad="38100" dist="38100" dir="2700000" algn="tl">
                  <a:srgbClr val="C0C0C0"/>
                </a:outerShdw>
              </a:effectLst>
              <a:latin typeface="Arial" pitchFamily="34" charset="0"/>
              <a:cs typeface="Arial" pitchFamily="34" charset="0"/>
            </a:endParaRPr>
          </a:p>
        </p:txBody>
      </p:sp>
      <p:pic>
        <p:nvPicPr>
          <p:cNvPr id="619523" name="Picture 3"/>
          <p:cNvPicPr>
            <a:picLocks noGrp="1" noChangeAspect="1" noChangeArrowheads="1"/>
          </p:cNvPicPr>
          <p:nvPr>
            <p:ph sz="half" idx="2"/>
          </p:nvPr>
        </p:nvPicPr>
        <p:blipFill>
          <a:blip r:embed="rId2"/>
          <a:srcRect/>
          <a:stretch>
            <a:fillRect/>
          </a:stretch>
        </p:blipFill>
        <p:spPr>
          <a:xfrm>
            <a:off x="4843463" y="908050"/>
            <a:ext cx="4170362" cy="5616575"/>
          </a:xfrm>
        </p:spPr>
      </p:pic>
      <p:sp>
        <p:nvSpPr>
          <p:cNvPr id="619524" name="Rectangle 4"/>
          <p:cNvSpPr>
            <a:spLocks noChangeArrowheads="1"/>
          </p:cNvSpPr>
          <p:nvPr/>
        </p:nvSpPr>
        <p:spPr bwMode="auto">
          <a:xfrm>
            <a:off x="250825" y="1125538"/>
            <a:ext cx="4679950" cy="4114800"/>
          </a:xfrm>
          <a:prstGeom prst="rect">
            <a:avLst/>
          </a:prstGeom>
          <a:noFill/>
          <a:ln w="9525">
            <a:noFill/>
            <a:miter lim="800000"/>
            <a:headEnd/>
            <a:tailEnd/>
          </a:ln>
        </p:spPr>
        <p:txBody>
          <a:bodyPr/>
          <a:lstStyle/>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definition</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recognize them</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measure genetic susceptibility</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Genetic polymorphisms</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study them</a:t>
            </a:r>
            <a:endParaRPr kumimoji="1" lang="en-US" sz="4000" b="1" dirty="0">
              <a:latin typeface="Arial" pitchFamily="34" charset="0"/>
              <a:cs typeface="Arial" pitchFamily="34" charset="0"/>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619523"/>
                                        </p:tgtEl>
                                        <p:attrNameLst>
                                          <p:attrName>style.visibility</p:attrName>
                                        </p:attrNameLst>
                                      </p:cBhvr>
                                      <p:to>
                                        <p:strVal val="visible"/>
                                      </p:to>
                                    </p:set>
                                    <p:animEffect transition="in" filter="box(out)">
                                      <p:cBhvr>
                                        <p:cTn id="7" dur="500"/>
                                        <p:tgtEl>
                                          <p:spTgt spid="61952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19524">
                                            <p:txEl>
                                              <p:pRg st="0" end="0"/>
                                            </p:txEl>
                                          </p:spTgt>
                                        </p:tgtEl>
                                        <p:attrNameLst>
                                          <p:attrName>style.visibility</p:attrName>
                                        </p:attrNameLst>
                                      </p:cBhvr>
                                      <p:to>
                                        <p:strVal val="visible"/>
                                      </p:to>
                                    </p:set>
                                    <p:animEffect transition="in" filter="fade">
                                      <p:cBhvr>
                                        <p:cTn id="12" dur="1000"/>
                                        <p:tgtEl>
                                          <p:spTgt spid="61952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19524">
                                            <p:txEl>
                                              <p:pRg st="1" end="1"/>
                                            </p:txEl>
                                          </p:spTgt>
                                        </p:tgtEl>
                                        <p:attrNameLst>
                                          <p:attrName>style.visibility</p:attrName>
                                        </p:attrNameLst>
                                      </p:cBhvr>
                                      <p:to>
                                        <p:strVal val="visible"/>
                                      </p:to>
                                    </p:set>
                                    <p:animEffect transition="in" filter="fade">
                                      <p:cBhvr>
                                        <p:cTn id="17" dur="1000"/>
                                        <p:tgtEl>
                                          <p:spTgt spid="61952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19524">
                                            <p:txEl>
                                              <p:pRg st="2" end="2"/>
                                            </p:txEl>
                                          </p:spTgt>
                                        </p:tgtEl>
                                        <p:attrNameLst>
                                          <p:attrName>style.visibility</p:attrName>
                                        </p:attrNameLst>
                                      </p:cBhvr>
                                      <p:to>
                                        <p:strVal val="visible"/>
                                      </p:to>
                                    </p:set>
                                    <p:animEffect transition="in" filter="fade">
                                      <p:cBhvr>
                                        <p:cTn id="22" dur="1000"/>
                                        <p:tgtEl>
                                          <p:spTgt spid="61952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619524">
                                            <p:txEl>
                                              <p:pRg st="3" end="3"/>
                                            </p:txEl>
                                          </p:spTgt>
                                        </p:tgtEl>
                                        <p:attrNameLst>
                                          <p:attrName>style.visibility</p:attrName>
                                        </p:attrNameLst>
                                      </p:cBhvr>
                                      <p:to>
                                        <p:strVal val="visible"/>
                                      </p:to>
                                    </p:set>
                                    <p:animEffect transition="in" filter="fade">
                                      <p:cBhvr>
                                        <p:cTn id="27" dur="1000"/>
                                        <p:tgtEl>
                                          <p:spTgt spid="61952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619524">
                                            <p:txEl>
                                              <p:pRg st="4" end="4"/>
                                            </p:txEl>
                                          </p:spTgt>
                                        </p:tgtEl>
                                        <p:attrNameLst>
                                          <p:attrName>style.visibility</p:attrName>
                                        </p:attrNameLst>
                                      </p:cBhvr>
                                      <p:to>
                                        <p:strVal val="visible"/>
                                      </p:to>
                                    </p:set>
                                    <p:animEffect transition="in" filter="fade">
                                      <p:cBhvr>
                                        <p:cTn id="32" dur="1000"/>
                                        <p:tgtEl>
                                          <p:spTgt spid="61952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9524" grpId="0" build="p" autoUpdateAnimBg="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2" name="Picture 2"/>
          <p:cNvPicPr>
            <a:picLocks noChangeAspect="1" noChangeArrowheads="1"/>
          </p:cNvPicPr>
          <p:nvPr/>
        </p:nvPicPr>
        <p:blipFill>
          <a:blip r:embed="rId2"/>
          <a:srcRect/>
          <a:stretch>
            <a:fillRect/>
          </a:stretch>
        </p:blipFill>
        <p:spPr bwMode="auto">
          <a:xfrm>
            <a:off x="1219200" y="1219200"/>
            <a:ext cx="6705600" cy="4837113"/>
          </a:xfrm>
          <a:prstGeom prst="rect">
            <a:avLst/>
          </a:prstGeom>
          <a:noFill/>
          <a:ln w="9525">
            <a:noFill/>
            <a:miter lim="800000"/>
            <a:headEnd/>
            <a:tailEnd/>
          </a:ln>
        </p:spPr>
      </p:pic>
    </p:spTree>
    <p:extLst>
      <p:ext uri="{BB962C8B-B14F-4D97-AF65-F5344CB8AC3E}">
        <p14:creationId xmlns:p14="http://schemas.microsoft.com/office/powerpoint/2010/main" val="293021215"/>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30" name="Picture 2"/>
          <p:cNvPicPr>
            <a:picLocks noChangeAspect="1" noChangeArrowheads="1"/>
          </p:cNvPicPr>
          <p:nvPr/>
        </p:nvPicPr>
        <p:blipFill>
          <a:blip r:embed="rId2"/>
          <a:srcRect/>
          <a:stretch>
            <a:fillRect/>
          </a:stretch>
        </p:blipFill>
        <p:spPr bwMode="auto">
          <a:xfrm>
            <a:off x="476250" y="1285875"/>
            <a:ext cx="8524875" cy="5214938"/>
          </a:xfrm>
          <a:prstGeom prst="rect">
            <a:avLst/>
          </a:prstGeom>
          <a:noFill/>
          <a:ln w="9525">
            <a:noFill/>
            <a:miter lim="800000"/>
            <a:headEnd/>
            <a:tailEnd/>
          </a:ln>
        </p:spPr>
      </p:pic>
    </p:spTree>
    <p:extLst>
      <p:ext uri="{BB962C8B-B14F-4D97-AF65-F5344CB8AC3E}">
        <p14:creationId xmlns:p14="http://schemas.microsoft.com/office/powerpoint/2010/main" val="859773283"/>
      </p:ext>
    </p:extLst>
  </p:cSld>
  <p:clrMapOvr>
    <a:masterClrMapping/>
  </p:clrMapOvr>
  <p:timing>
    <p:tnLst>
      <p:par>
        <p:cTn xmlns:p14="http://schemas.microsoft.com/office/powerpoint/2010/mai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2178" name="Rectangle 2"/>
          <p:cNvSpPr>
            <a:spLocks noGrp="1" noChangeArrowheads="1"/>
          </p:cNvSpPr>
          <p:nvPr>
            <p:ph type="title"/>
          </p:nvPr>
        </p:nvSpPr>
        <p:spPr/>
        <p:txBody>
          <a:bodyPr/>
          <a:lstStyle/>
          <a:p>
            <a:pPr>
              <a:defRPr/>
            </a:pPr>
            <a:r>
              <a:rPr lang="it-IT" sz="4000" b="1" smtClean="0">
                <a:solidFill>
                  <a:srgbClr val="CC0000"/>
                </a:solidFill>
                <a:effectLst>
                  <a:outerShdw blurRad="38100" dist="38100" dir="2700000" algn="tl">
                    <a:srgbClr val="000000"/>
                  </a:outerShdw>
                </a:effectLst>
              </a:rPr>
              <a:t>Susceptibility to complex traits or diseases</a:t>
            </a:r>
          </a:p>
        </p:txBody>
      </p:sp>
      <p:graphicFrame>
        <p:nvGraphicFramePr>
          <p:cNvPr id="562179" name="Object 2"/>
          <p:cNvGraphicFramePr>
            <a:graphicFrameLocks noGrp="1" noChangeAspect="1"/>
          </p:cNvGraphicFramePr>
          <p:nvPr>
            <p:ph idx="1"/>
          </p:nvPr>
        </p:nvGraphicFramePr>
        <p:xfrm>
          <a:off x="1476375" y="2133600"/>
          <a:ext cx="6172200" cy="2185988"/>
        </p:xfrm>
        <a:graphic>
          <a:graphicData uri="http://schemas.openxmlformats.org/presentationml/2006/ole">
            <mc:AlternateContent xmlns:mc="http://schemas.openxmlformats.org/markup-compatibility/2006">
              <mc:Choice xmlns:v="urn:schemas-microsoft-com:vml" Requires="v">
                <p:oleObj spid="_x0000_s3206" name="Immagine bitmap" r:id="rId3" imgW="3703641" imgH="1310754" progId="PBrush">
                  <p:embed/>
                </p:oleObj>
              </mc:Choice>
              <mc:Fallback>
                <p:oleObj name="Immagine bitmap" r:id="rId3" imgW="3703641" imgH="1310754" progId="PBrush">
                  <p:embed/>
                  <p:pic>
                    <p:nvPicPr>
                      <p:cNvPr id="0" name="Object 2"/>
                      <p:cNvPicPr>
                        <a:picLocks noGrp="1"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76375" y="2133600"/>
                        <a:ext cx="6172200" cy="2185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562180" name="Line 4"/>
          <p:cNvSpPr>
            <a:spLocks noChangeShapeType="1"/>
          </p:cNvSpPr>
          <p:nvPr/>
        </p:nvSpPr>
        <p:spPr bwMode="auto">
          <a:xfrm>
            <a:off x="1619250" y="5013325"/>
            <a:ext cx="5976938" cy="0"/>
          </a:xfrm>
          <a:prstGeom prst="line">
            <a:avLst/>
          </a:prstGeom>
          <a:noFill/>
          <a:ln w="76200">
            <a:solidFill>
              <a:schemeClr val="tx1"/>
            </a:solidFill>
            <a:round/>
            <a:headEnd/>
            <a:tailEnd type="triangle" w="med" len="med"/>
          </a:ln>
        </p:spPr>
        <p:txBody>
          <a:bodyPr/>
          <a:lstStyle/>
          <a:p>
            <a:endParaRPr lang="it-IT"/>
          </a:p>
        </p:txBody>
      </p:sp>
      <p:sp>
        <p:nvSpPr>
          <p:cNvPr id="562181" name="Line 5"/>
          <p:cNvSpPr>
            <a:spLocks noChangeShapeType="1"/>
          </p:cNvSpPr>
          <p:nvPr/>
        </p:nvSpPr>
        <p:spPr bwMode="auto">
          <a:xfrm flipV="1">
            <a:off x="4500563" y="4221163"/>
            <a:ext cx="0" cy="647700"/>
          </a:xfrm>
          <a:prstGeom prst="line">
            <a:avLst/>
          </a:prstGeom>
          <a:noFill/>
          <a:ln w="38100">
            <a:solidFill>
              <a:srgbClr val="0000FF"/>
            </a:solidFill>
            <a:round/>
            <a:headEnd/>
            <a:tailEnd type="triangle" w="med" len="med"/>
          </a:ln>
        </p:spPr>
        <p:txBody>
          <a:bodyPr/>
          <a:lstStyle/>
          <a:p>
            <a:endParaRPr lang="it-IT"/>
          </a:p>
        </p:txBody>
      </p:sp>
      <p:sp>
        <p:nvSpPr>
          <p:cNvPr id="562182" name="Line 6"/>
          <p:cNvSpPr>
            <a:spLocks noChangeShapeType="1"/>
          </p:cNvSpPr>
          <p:nvPr/>
        </p:nvSpPr>
        <p:spPr bwMode="auto">
          <a:xfrm flipV="1">
            <a:off x="5940425" y="4221163"/>
            <a:ext cx="0" cy="647700"/>
          </a:xfrm>
          <a:prstGeom prst="line">
            <a:avLst/>
          </a:prstGeom>
          <a:noFill/>
          <a:ln w="38100">
            <a:solidFill>
              <a:srgbClr val="CC0000"/>
            </a:solidFill>
            <a:round/>
            <a:headEnd/>
            <a:tailEnd type="triangle" w="med" len="med"/>
          </a:ln>
        </p:spPr>
        <p:txBody>
          <a:bodyPr/>
          <a:lstStyle/>
          <a:p>
            <a:endParaRPr lang="it-IT"/>
          </a:p>
        </p:txBody>
      </p:sp>
      <p:sp>
        <p:nvSpPr>
          <p:cNvPr id="562183" name="Text Box 7"/>
          <p:cNvSpPr txBox="1">
            <a:spLocks noChangeArrowheads="1"/>
          </p:cNvSpPr>
          <p:nvPr/>
        </p:nvSpPr>
        <p:spPr bwMode="auto">
          <a:xfrm>
            <a:off x="827088" y="2060575"/>
            <a:ext cx="2808287" cy="641350"/>
          </a:xfrm>
          <a:prstGeom prst="rect">
            <a:avLst/>
          </a:prstGeom>
          <a:noFill/>
          <a:ln w="9525">
            <a:noFill/>
            <a:miter lim="800000"/>
            <a:headEnd/>
            <a:tailEnd/>
          </a:ln>
        </p:spPr>
        <p:txBody>
          <a:bodyPr>
            <a:spAutoFit/>
          </a:bodyPr>
          <a:lstStyle/>
          <a:p>
            <a:pPr eaLnBrk="0" hangingPunct="0">
              <a:spcBef>
                <a:spcPct val="50000"/>
              </a:spcBef>
            </a:pPr>
            <a:r>
              <a:rPr lang="it-IT" sz="3600">
                <a:solidFill>
                  <a:srgbClr val="333333"/>
                </a:solidFill>
              </a:rPr>
              <a:t>Disease A</a:t>
            </a:r>
          </a:p>
        </p:txBody>
      </p:sp>
      <p:sp>
        <p:nvSpPr>
          <p:cNvPr id="562184" name="Text Box 8"/>
          <p:cNvSpPr txBox="1">
            <a:spLocks noChangeArrowheads="1"/>
          </p:cNvSpPr>
          <p:nvPr/>
        </p:nvSpPr>
        <p:spPr bwMode="auto">
          <a:xfrm>
            <a:off x="2103438" y="5394325"/>
            <a:ext cx="5095875" cy="457200"/>
          </a:xfrm>
          <a:prstGeom prst="rect">
            <a:avLst/>
          </a:prstGeom>
          <a:noFill/>
          <a:ln w="9525">
            <a:noFill/>
            <a:miter lim="800000"/>
            <a:headEnd/>
            <a:tailEnd/>
          </a:ln>
        </p:spPr>
        <p:txBody>
          <a:bodyPr wrap="none">
            <a:spAutoFit/>
          </a:bodyPr>
          <a:lstStyle/>
          <a:p>
            <a:pPr eaLnBrk="0" hangingPunct="0"/>
            <a:r>
              <a:rPr lang="en-US">
                <a:solidFill>
                  <a:srgbClr val="333333"/>
                </a:solidFill>
              </a:rPr>
              <a:t>Environmental and genetic backgrounds</a:t>
            </a:r>
          </a:p>
        </p:txBody>
      </p:sp>
      <p:sp>
        <p:nvSpPr>
          <p:cNvPr id="562185" name="Text Box 9"/>
          <p:cNvSpPr txBox="1">
            <a:spLocks noChangeArrowheads="1"/>
          </p:cNvSpPr>
          <p:nvPr/>
        </p:nvSpPr>
        <p:spPr bwMode="auto">
          <a:xfrm>
            <a:off x="827088" y="2636838"/>
            <a:ext cx="2808287" cy="641350"/>
          </a:xfrm>
          <a:prstGeom prst="rect">
            <a:avLst/>
          </a:prstGeom>
          <a:noFill/>
          <a:ln w="9525">
            <a:noFill/>
            <a:miter lim="800000"/>
            <a:headEnd/>
            <a:tailEnd/>
          </a:ln>
        </p:spPr>
        <p:txBody>
          <a:bodyPr>
            <a:spAutoFit/>
          </a:bodyPr>
          <a:lstStyle/>
          <a:p>
            <a:pPr eaLnBrk="0" hangingPunct="0">
              <a:spcBef>
                <a:spcPct val="50000"/>
              </a:spcBef>
            </a:pPr>
            <a:r>
              <a:rPr lang="it-IT" sz="3600">
                <a:solidFill>
                  <a:srgbClr val="333333"/>
                </a:solidFill>
              </a:rPr>
              <a:t>Disease B</a:t>
            </a:r>
          </a:p>
        </p:txBody>
      </p:sp>
      <p:grpSp>
        <p:nvGrpSpPr>
          <p:cNvPr id="2" name="Group 10"/>
          <p:cNvGrpSpPr>
            <a:grpSpLocks/>
          </p:cNvGrpSpPr>
          <p:nvPr/>
        </p:nvGrpSpPr>
        <p:grpSpPr bwMode="auto">
          <a:xfrm>
            <a:off x="4356100" y="4221163"/>
            <a:ext cx="1871663" cy="647700"/>
            <a:chOff x="2744" y="2659"/>
            <a:chExt cx="1179" cy="408"/>
          </a:xfrm>
        </p:grpSpPr>
        <p:sp>
          <p:nvSpPr>
            <p:cNvPr id="3088" name="Line 11"/>
            <p:cNvSpPr>
              <a:spLocks noChangeShapeType="1"/>
            </p:cNvSpPr>
            <p:nvPr/>
          </p:nvSpPr>
          <p:spPr bwMode="auto">
            <a:xfrm flipV="1">
              <a:off x="3923" y="2659"/>
              <a:ext cx="0" cy="408"/>
            </a:xfrm>
            <a:prstGeom prst="line">
              <a:avLst/>
            </a:prstGeom>
            <a:noFill/>
            <a:ln w="38100">
              <a:solidFill>
                <a:srgbClr val="0000FF"/>
              </a:solidFill>
              <a:round/>
              <a:headEnd/>
              <a:tailEnd type="triangle" w="med" len="med"/>
            </a:ln>
          </p:spPr>
          <p:txBody>
            <a:bodyPr/>
            <a:lstStyle/>
            <a:p>
              <a:endParaRPr lang="it-IT"/>
            </a:p>
          </p:txBody>
        </p:sp>
        <p:sp>
          <p:nvSpPr>
            <p:cNvPr id="3089" name="Rectangle 12"/>
            <p:cNvSpPr>
              <a:spLocks noChangeArrowheads="1"/>
            </p:cNvSpPr>
            <p:nvPr/>
          </p:nvSpPr>
          <p:spPr bwMode="auto">
            <a:xfrm>
              <a:off x="2744" y="2659"/>
              <a:ext cx="136" cy="408"/>
            </a:xfrm>
            <a:prstGeom prst="rect">
              <a:avLst/>
            </a:prstGeom>
            <a:solidFill>
              <a:srgbClr val="CCFFFF"/>
            </a:solidFill>
            <a:ln w="9525">
              <a:solidFill>
                <a:srgbClr val="CCFFFF"/>
              </a:solidFill>
              <a:miter lim="800000"/>
              <a:headEnd/>
              <a:tailEnd/>
            </a:ln>
          </p:spPr>
          <p:txBody>
            <a:bodyPr wrap="none" anchor="ctr"/>
            <a:lstStyle/>
            <a:p>
              <a:pPr eaLnBrk="0" hangingPunct="0"/>
              <a:endParaRPr lang="it-IT">
                <a:solidFill>
                  <a:srgbClr val="333333"/>
                </a:solidFill>
              </a:endParaRPr>
            </a:p>
          </p:txBody>
        </p:sp>
      </p:grpSp>
      <p:grpSp>
        <p:nvGrpSpPr>
          <p:cNvPr id="3" name="Group 13"/>
          <p:cNvGrpSpPr>
            <a:grpSpLocks/>
          </p:cNvGrpSpPr>
          <p:nvPr/>
        </p:nvGrpSpPr>
        <p:grpSpPr bwMode="auto">
          <a:xfrm>
            <a:off x="4787900" y="4221163"/>
            <a:ext cx="1223963" cy="647700"/>
            <a:chOff x="3016" y="2659"/>
            <a:chExt cx="771" cy="408"/>
          </a:xfrm>
        </p:grpSpPr>
        <p:sp>
          <p:nvSpPr>
            <p:cNvPr id="3086" name="Line 14"/>
            <p:cNvSpPr>
              <a:spLocks noChangeShapeType="1"/>
            </p:cNvSpPr>
            <p:nvPr/>
          </p:nvSpPr>
          <p:spPr bwMode="auto">
            <a:xfrm flipV="1">
              <a:off x="3016" y="2659"/>
              <a:ext cx="0" cy="408"/>
            </a:xfrm>
            <a:prstGeom prst="line">
              <a:avLst/>
            </a:prstGeom>
            <a:noFill/>
            <a:ln w="38100">
              <a:solidFill>
                <a:srgbClr val="CC0000"/>
              </a:solidFill>
              <a:round/>
              <a:headEnd/>
              <a:tailEnd type="triangle" w="med" len="med"/>
            </a:ln>
          </p:spPr>
          <p:txBody>
            <a:bodyPr/>
            <a:lstStyle/>
            <a:p>
              <a:endParaRPr lang="it-IT"/>
            </a:p>
          </p:txBody>
        </p:sp>
        <p:sp>
          <p:nvSpPr>
            <p:cNvPr id="3087" name="Rectangle 15"/>
            <p:cNvSpPr>
              <a:spLocks noChangeArrowheads="1"/>
            </p:cNvSpPr>
            <p:nvPr/>
          </p:nvSpPr>
          <p:spPr bwMode="auto">
            <a:xfrm>
              <a:off x="3651" y="2659"/>
              <a:ext cx="136" cy="408"/>
            </a:xfrm>
            <a:prstGeom prst="rect">
              <a:avLst/>
            </a:prstGeom>
            <a:solidFill>
              <a:srgbClr val="CCFFFF"/>
            </a:solidFill>
            <a:ln w="9525">
              <a:solidFill>
                <a:srgbClr val="CCFFFF"/>
              </a:solidFill>
              <a:miter lim="800000"/>
              <a:headEnd/>
              <a:tailEnd/>
            </a:ln>
          </p:spPr>
          <p:txBody>
            <a:bodyPr wrap="none" anchor="ctr"/>
            <a:lstStyle/>
            <a:p>
              <a:pPr eaLnBrk="0" hangingPunct="0"/>
              <a:endParaRPr lang="it-IT">
                <a:solidFill>
                  <a:srgbClr val="333333"/>
                </a:solidFill>
              </a:endParaRPr>
            </a:p>
          </p:txBody>
        </p:sp>
      </p:grpSp>
      <p:cxnSp>
        <p:nvCxnSpPr>
          <p:cNvPr id="17" name="Connettore 2 16"/>
          <p:cNvCxnSpPr>
            <a:cxnSpLocks noChangeShapeType="1"/>
          </p:cNvCxnSpPr>
          <p:nvPr/>
        </p:nvCxnSpPr>
        <p:spPr bwMode="auto">
          <a:xfrm rot="5400000" flipH="1" flipV="1">
            <a:off x="-608806" y="2964656"/>
            <a:ext cx="2216150" cy="1588"/>
          </a:xfrm>
          <a:prstGeom prst="straightConnector1">
            <a:avLst/>
          </a:prstGeom>
          <a:noFill/>
          <a:ln w="76200" algn="ctr">
            <a:solidFill>
              <a:schemeClr val="tx1"/>
            </a:solidFill>
            <a:round/>
            <a:headEnd/>
            <a:tailEnd type="arrow" w="med" len="med"/>
          </a:ln>
        </p:spPr>
      </p:cxnSp>
      <p:sp>
        <p:nvSpPr>
          <p:cNvPr id="18" name="CasellaDiTesto 17"/>
          <p:cNvSpPr txBox="1">
            <a:spLocks noChangeArrowheads="1"/>
          </p:cNvSpPr>
          <p:nvPr/>
        </p:nvSpPr>
        <p:spPr bwMode="auto">
          <a:xfrm rot="-5400000">
            <a:off x="-61119" y="2831306"/>
            <a:ext cx="441325" cy="461963"/>
          </a:xfrm>
          <a:prstGeom prst="rect">
            <a:avLst/>
          </a:prstGeom>
          <a:noFill/>
          <a:ln w="9525">
            <a:noFill/>
            <a:miter lim="800000"/>
            <a:headEnd/>
            <a:tailEnd/>
          </a:ln>
        </p:spPr>
        <p:txBody>
          <a:bodyPr wrap="none">
            <a:spAutoFit/>
          </a:bodyPr>
          <a:lstStyle/>
          <a:p>
            <a:pPr eaLnBrk="0" hangingPunct="0"/>
            <a:r>
              <a:rPr lang="it-IT">
                <a:solidFill>
                  <a:srgbClr val="333333"/>
                </a:solidFill>
              </a:rPr>
              <a:t>%</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62183"/>
                                        </p:tgtEl>
                                        <p:attrNameLst>
                                          <p:attrName>style.visibility</p:attrName>
                                        </p:attrNameLst>
                                      </p:cBhvr>
                                      <p:to>
                                        <p:strVal val="visible"/>
                                      </p:to>
                                    </p:set>
                                    <p:animEffect transition="in" filter="fade">
                                      <p:cBhvr>
                                        <p:cTn id="7" dur="1000"/>
                                        <p:tgtEl>
                                          <p:spTgt spid="56218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62180"/>
                                        </p:tgtEl>
                                        <p:attrNameLst>
                                          <p:attrName>style.visibility</p:attrName>
                                        </p:attrNameLst>
                                      </p:cBhvr>
                                      <p:to>
                                        <p:strVal val="visible"/>
                                      </p:to>
                                    </p:set>
                                    <p:animEffect transition="in" filter="fade">
                                      <p:cBhvr>
                                        <p:cTn id="12" dur="1000"/>
                                        <p:tgtEl>
                                          <p:spTgt spid="562180"/>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562184"/>
                                        </p:tgtEl>
                                        <p:attrNameLst>
                                          <p:attrName>style.visibility</p:attrName>
                                        </p:attrNameLst>
                                      </p:cBhvr>
                                      <p:to>
                                        <p:strVal val="visible"/>
                                      </p:to>
                                    </p:set>
                                    <p:animEffect transition="in" filter="fade">
                                      <p:cBhvr>
                                        <p:cTn id="15" dur="1000"/>
                                        <p:tgtEl>
                                          <p:spTgt spid="562184"/>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fade">
                                      <p:cBhvr>
                                        <p:cTn id="20" dur="500"/>
                                        <p:tgtEl>
                                          <p:spTgt spid="17"/>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fade">
                                      <p:cBhvr>
                                        <p:cTn id="23" dur="500"/>
                                        <p:tgtEl>
                                          <p:spTgt spid="18"/>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562179"/>
                                        </p:tgtEl>
                                        <p:attrNameLst>
                                          <p:attrName>style.visibility</p:attrName>
                                        </p:attrNameLst>
                                      </p:cBhvr>
                                      <p:to>
                                        <p:strVal val="visible"/>
                                      </p:to>
                                    </p:set>
                                    <p:animEffect transition="in" filter="fade">
                                      <p:cBhvr>
                                        <p:cTn id="28" dur="1000"/>
                                        <p:tgtEl>
                                          <p:spTgt spid="562179"/>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4" fill="hold" grpId="0" nodeType="clickEffect">
                                  <p:stCondLst>
                                    <p:cond delay="0"/>
                                  </p:stCondLst>
                                  <p:childTnLst>
                                    <p:set>
                                      <p:cBhvr>
                                        <p:cTn id="32" dur="1" fill="hold">
                                          <p:stCondLst>
                                            <p:cond delay="0"/>
                                          </p:stCondLst>
                                        </p:cTn>
                                        <p:tgtEl>
                                          <p:spTgt spid="562181"/>
                                        </p:tgtEl>
                                        <p:attrNameLst>
                                          <p:attrName>style.visibility</p:attrName>
                                        </p:attrNameLst>
                                      </p:cBhvr>
                                      <p:to>
                                        <p:strVal val="visible"/>
                                      </p:to>
                                    </p:set>
                                    <p:animEffect transition="in" filter="wipe(down)">
                                      <p:cBhvr>
                                        <p:cTn id="33" dur="500"/>
                                        <p:tgtEl>
                                          <p:spTgt spid="562181"/>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4" fill="hold" grpId="0" nodeType="clickEffect">
                                  <p:stCondLst>
                                    <p:cond delay="0"/>
                                  </p:stCondLst>
                                  <p:childTnLst>
                                    <p:set>
                                      <p:cBhvr>
                                        <p:cTn id="37" dur="1" fill="hold">
                                          <p:stCondLst>
                                            <p:cond delay="0"/>
                                          </p:stCondLst>
                                        </p:cTn>
                                        <p:tgtEl>
                                          <p:spTgt spid="562182"/>
                                        </p:tgtEl>
                                        <p:attrNameLst>
                                          <p:attrName>style.visibility</p:attrName>
                                        </p:attrNameLst>
                                      </p:cBhvr>
                                      <p:to>
                                        <p:strVal val="visible"/>
                                      </p:to>
                                    </p:set>
                                    <p:animEffect transition="in" filter="wipe(down)">
                                      <p:cBhvr>
                                        <p:cTn id="38" dur="500"/>
                                        <p:tgtEl>
                                          <p:spTgt spid="562182"/>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562185"/>
                                        </p:tgtEl>
                                        <p:attrNameLst>
                                          <p:attrName>style.visibility</p:attrName>
                                        </p:attrNameLst>
                                      </p:cBhvr>
                                      <p:to>
                                        <p:strVal val="visible"/>
                                      </p:to>
                                    </p:set>
                                    <p:animEffect transition="in" filter="fade">
                                      <p:cBhvr>
                                        <p:cTn id="43" dur="1000"/>
                                        <p:tgtEl>
                                          <p:spTgt spid="56218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4" fill="hold" nodeType="clickEffect">
                                  <p:stCondLst>
                                    <p:cond delay="0"/>
                                  </p:stCondLst>
                                  <p:childTnLst>
                                    <p:set>
                                      <p:cBhvr>
                                        <p:cTn id="47" dur="1" fill="hold">
                                          <p:stCondLst>
                                            <p:cond delay="0"/>
                                          </p:stCondLst>
                                        </p:cTn>
                                        <p:tgtEl>
                                          <p:spTgt spid="2"/>
                                        </p:tgtEl>
                                        <p:attrNameLst>
                                          <p:attrName>style.visibility</p:attrName>
                                        </p:attrNameLst>
                                      </p:cBhvr>
                                      <p:to>
                                        <p:strVal val="visible"/>
                                      </p:to>
                                    </p:set>
                                    <p:animEffect transition="in" filter="wipe(down)">
                                      <p:cBhvr>
                                        <p:cTn id="48" dur="500"/>
                                        <p:tgtEl>
                                          <p:spTgt spid="2"/>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4" fill="hold" nodeType="clickEffect">
                                  <p:stCondLst>
                                    <p:cond delay="0"/>
                                  </p:stCondLst>
                                  <p:childTnLst>
                                    <p:set>
                                      <p:cBhvr>
                                        <p:cTn id="52" dur="1" fill="hold">
                                          <p:stCondLst>
                                            <p:cond delay="0"/>
                                          </p:stCondLst>
                                        </p:cTn>
                                        <p:tgtEl>
                                          <p:spTgt spid="3"/>
                                        </p:tgtEl>
                                        <p:attrNameLst>
                                          <p:attrName>style.visibility</p:attrName>
                                        </p:attrNameLst>
                                      </p:cBhvr>
                                      <p:to>
                                        <p:strVal val="visible"/>
                                      </p:to>
                                    </p:set>
                                    <p:animEffect transition="in" filter="wipe(down)">
                                      <p:cBhvr>
                                        <p:cTn id="5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2180" grpId="0" animBg="1"/>
      <p:bldP spid="562181" grpId="0" animBg="1"/>
      <p:bldP spid="562182" grpId="0" animBg="1"/>
      <p:bldP spid="562183" grpId="0"/>
      <p:bldP spid="562184" grpId="0"/>
      <p:bldP spid="562185" grpId="0"/>
      <p:bldP spid="18"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1378" name="Group 2"/>
          <p:cNvGrpSpPr>
            <a:grpSpLocks/>
          </p:cNvGrpSpPr>
          <p:nvPr/>
        </p:nvGrpSpPr>
        <p:grpSpPr bwMode="auto">
          <a:xfrm>
            <a:off x="395288" y="0"/>
            <a:ext cx="8369300" cy="6897688"/>
            <a:chOff x="249" y="0"/>
            <a:chExt cx="5272" cy="4345"/>
          </a:xfrm>
        </p:grpSpPr>
        <p:pic>
          <p:nvPicPr>
            <p:cNvPr id="101385" name="Picture 3"/>
            <p:cNvPicPr>
              <a:picLocks noChangeAspect="1" noChangeArrowheads="1"/>
            </p:cNvPicPr>
            <p:nvPr/>
          </p:nvPicPr>
          <p:blipFill>
            <a:blip r:embed="rId2"/>
            <a:srcRect/>
            <a:stretch>
              <a:fillRect/>
            </a:stretch>
          </p:blipFill>
          <p:spPr bwMode="auto">
            <a:xfrm>
              <a:off x="249" y="0"/>
              <a:ext cx="5272" cy="4345"/>
            </a:xfrm>
            <a:prstGeom prst="rect">
              <a:avLst/>
            </a:prstGeom>
            <a:noFill/>
            <a:ln w="9525">
              <a:solidFill>
                <a:srgbClr val="CCFFFF"/>
              </a:solidFill>
              <a:miter lim="800000"/>
              <a:headEnd/>
              <a:tailEnd/>
            </a:ln>
          </p:spPr>
        </p:pic>
        <p:sp>
          <p:nvSpPr>
            <p:cNvPr id="101386" name="Rectangle 4"/>
            <p:cNvSpPr>
              <a:spLocks noChangeArrowheads="1"/>
            </p:cNvSpPr>
            <p:nvPr/>
          </p:nvSpPr>
          <p:spPr bwMode="auto">
            <a:xfrm>
              <a:off x="249" y="0"/>
              <a:ext cx="5262" cy="4320"/>
            </a:xfrm>
            <a:prstGeom prst="rect">
              <a:avLst/>
            </a:prstGeom>
            <a:noFill/>
            <a:ln w="57150">
              <a:solidFill>
                <a:srgbClr val="CCFFFF"/>
              </a:solidFill>
              <a:miter lim="800000"/>
              <a:headEnd/>
              <a:tailEnd/>
            </a:ln>
          </p:spPr>
          <p:txBody>
            <a:bodyPr wrap="none" anchor="ctr"/>
            <a:lstStyle/>
            <a:p>
              <a:pPr eaLnBrk="0" hangingPunct="0"/>
              <a:endParaRPr lang="it-IT"/>
            </a:p>
          </p:txBody>
        </p:sp>
      </p:grpSp>
      <p:grpSp>
        <p:nvGrpSpPr>
          <p:cNvPr id="3" name="Group 5"/>
          <p:cNvGrpSpPr>
            <a:grpSpLocks/>
          </p:cNvGrpSpPr>
          <p:nvPr/>
        </p:nvGrpSpPr>
        <p:grpSpPr bwMode="auto">
          <a:xfrm>
            <a:off x="179388" y="295275"/>
            <a:ext cx="936625" cy="5726113"/>
            <a:chOff x="113" y="186"/>
            <a:chExt cx="590" cy="3607"/>
          </a:xfrm>
        </p:grpSpPr>
        <p:sp>
          <p:nvSpPr>
            <p:cNvPr id="101382" name="AutoShape 6"/>
            <p:cNvSpPr>
              <a:spLocks noChangeArrowheads="1"/>
            </p:cNvSpPr>
            <p:nvPr/>
          </p:nvSpPr>
          <p:spPr bwMode="auto">
            <a:xfrm>
              <a:off x="113" y="436"/>
              <a:ext cx="272" cy="3357"/>
            </a:xfrm>
            <a:prstGeom prst="downArrow">
              <a:avLst>
                <a:gd name="adj1" fmla="val 50000"/>
                <a:gd name="adj2" fmla="val 308548"/>
              </a:avLst>
            </a:prstGeom>
            <a:solidFill>
              <a:schemeClr val="tx2"/>
            </a:solidFill>
            <a:ln w="9525">
              <a:solidFill>
                <a:schemeClr val="tx1"/>
              </a:solidFill>
              <a:miter lim="800000"/>
              <a:headEnd/>
              <a:tailEnd/>
            </a:ln>
          </p:spPr>
          <p:txBody>
            <a:bodyPr wrap="none" anchor="ctr"/>
            <a:lstStyle/>
            <a:p>
              <a:pPr eaLnBrk="0" hangingPunct="0"/>
              <a:endParaRPr lang="it-IT"/>
            </a:p>
          </p:txBody>
        </p:sp>
        <p:sp>
          <p:nvSpPr>
            <p:cNvPr id="101383" name="Text Box 7"/>
            <p:cNvSpPr txBox="1">
              <a:spLocks noChangeArrowheads="1"/>
            </p:cNvSpPr>
            <p:nvPr/>
          </p:nvSpPr>
          <p:spPr bwMode="auto">
            <a:xfrm>
              <a:off x="373" y="186"/>
              <a:ext cx="308" cy="749"/>
            </a:xfrm>
            <a:prstGeom prst="rect">
              <a:avLst/>
            </a:prstGeom>
            <a:noFill/>
            <a:ln w="9525">
              <a:noFill/>
              <a:miter lim="800000"/>
              <a:headEnd/>
              <a:tailEnd/>
            </a:ln>
          </p:spPr>
          <p:txBody>
            <a:bodyPr wrap="none">
              <a:spAutoFit/>
            </a:bodyPr>
            <a:lstStyle/>
            <a:p>
              <a:pPr eaLnBrk="0" hangingPunct="0"/>
              <a:r>
                <a:rPr lang="it-IT" sz="7200"/>
                <a:t>-</a:t>
              </a:r>
            </a:p>
          </p:txBody>
        </p:sp>
        <p:sp>
          <p:nvSpPr>
            <p:cNvPr id="101384" name="Text Box 8"/>
            <p:cNvSpPr txBox="1">
              <a:spLocks noChangeArrowheads="1"/>
            </p:cNvSpPr>
            <p:nvPr/>
          </p:nvSpPr>
          <p:spPr bwMode="auto">
            <a:xfrm>
              <a:off x="341" y="3206"/>
              <a:ext cx="362" cy="576"/>
            </a:xfrm>
            <a:prstGeom prst="rect">
              <a:avLst/>
            </a:prstGeom>
            <a:noFill/>
            <a:ln w="9525">
              <a:noFill/>
              <a:miter lim="800000"/>
              <a:headEnd/>
              <a:tailEnd/>
            </a:ln>
          </p:spPr>
          <p:txBody>
            <a:bodyPr wrap="none">
              <a:spAutoFit/>
            </a:bodyPr>
            <a:lstStyle/>
            <a:p>
              <a:pPr eaLnBrk="0" hangingPunct="0"/>
              <a:r>
                <a:rPr lang="it-IT" sz="5400" b="1"/>
                <a:t>+</a:t>
              </a:r>
            </a:p>
          </p:txBody>
        </p:sp>
      </p:grpSp>
      <p:sp>
        <p:nvSpPr>
          <p:cNvPr id="101380" name="Rectangle 20"/>
          <p:cNvSpPr>
            <a:spLocks noChangeArrowheads="1"/>
          </p:cNvSpPr>
          <p:nvPr/>
        </p:nvSpPr>
        <p:spPr bwMode="auto">
          <a:xfrm>
            <a:off x="1187450" y="765175"/>
            <a:ext cx="5472113" cy="3311525"/>
          </a:xfrm>
          <a:prstGeom prst="rect">
            <a:avLst/>
          </a:prstGeom>
          <a:solidFill>
            <a:srgbClr val="CCFFFF"/>
          </a:solidFill>
          <a:ln w="9525">
            <a:solidFill>
              <a:srgbClr val="CCFFFF"/>
            </a:solidFill>
            <a:miter lim="800000"/>
            <a:headEnd/>
            <a:tailEnd/>
          </a:ln>
        </p:spPr>
        <p:txBody>
          <a:bodyPr wrap="none" anchor="ctr"/>
          <a:lstStyle/>
          <a:p>
            <a:pPr eaLnBrk="0" hangingPunct="0"/>
            <a:endParaRPr lang="it-IT"/>
          </a:p>
        </p:txBody>
      </p:sp>
      <p:sp>
        <p:nvSpPr>
          <p:cNvPr id="101381" name="Rectangle 21"/>
          <p:cNvSpPr>
            <a:spLocks noChangeArrowheads="1"/>
          </p:cNvSpPr>
          <p:nvPr/>
        </p:nvSpPr>
        <p:spPr bwMode="auto">
          <a:xfrm>
            <a:off x="2771775" y="3213100"/>
            <a:ext cx="4032250" cy="2592388"/>
          </a:xfrm>
          <a:prstGeom prst="rect">
            <a:avLst/>
          </a:prstGeom>
          <a:solidFill>
            <a:srgbClr val="CCFFFF"/>
          </a:solidFill>
          <a:ln w="9525">
            <a:solidFill>
              <a:srgbClr val="CCFFFF"/>
            </a:solidFill>
            <a:miter lim="800000"/>
            <a:headEnd/>
            <a:tailEnd/>
          </a:ln>
        </p:spPr>
        <p:txBody>
          <a:bodyPr wrap="none" anchor="ctr"/>
          <a:lstStyle/>
          <a:p>
            <a:pPr eaLnBrk="0" hangingPunct="0"/>
            <a:endParaRPr lang="it-IT"/>
          </a:p>
        </p:txBody>
      </p:sp>
    </p:spTree>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402" name="Group 2"/>
          <p:cNvGrpSpPr>
            <a:grpSpLocks/>
          </p:cNvGrpSpPr>
          <p:nvPr/>
        </p:nvGrpSpPr>
        <p:grpSpPr bwMode="auto">
          <a:xfrm>
            <a:off x="395288" y="0"/>
            <a:ext cx="8369300" cy="6897688"/>
            <a:chOff x="249" y="0"/>
            <a:chExt cx="5272" cy="4345"/>
          </a:xfrm>
        </p:grpSpPr>
        <p:pic>
          <p:nvPicPr>
            <p:cNvPr id="102418" name="Picture 3"/>
            <p:cNvPicPr>
              <a:picLocks noChangeAspect="1" noChangeArrowheads="1"/>
            </p:cNvPicPr>
            <p:nvPr/>
          </p:nvPicPr>
          <p:blipFill>
            <a:blip r:embed="rId2"/>
            <a:srcRect/>
            <a:stretch>
              <a:fillRect/>
            </a:stretch>
          </p:blipFill>
          <p:spPr bwMode="auto">
            <a:xfrm>
              <a:off x="249" y="0"/>
              <a:ext cx="5272" cy="4345"/>
            </a:xfrm>
            <a:prstGeom prst="rect">
              <a:avLst/>
            </a:prstGeom>
            <a:noFill/>
            <a:ln w="9525">
              <a:solidFill>
                <a:srgbClr val="CCFFFF"/>
              </a:solidFill>
              <a:miter lim="800000"/>
              <a:headEnd/>
              <a:tailEnd/>
            </a:ln>
          </p:spPr>
        </p:pic>
        <p:sp>
          <p:nvSpPr>
            <p:cNvPr id="102419" name="Rectangle 4"/>
            <p:cNvSpPr>
              <a:spLocks noChangeArrowheads="1"/>
            </p:cNvSpPr>
            <p:nvPr/>
          </p:nvSpPr>
          <p:spPr bwMode="auto">
            <a:xfrm>
              <a:off x="249" y="0"/>
              <a:ext cx="5262" cy="4320"/>
            </a:xfrm>
            <a:prstGeom prst="rect">
              <a:avLst/>
            </a:prstGeom>
            <a:noFill/>
            <a:ln w="57150">
              <a:solidFill>
                <a:srgbClr val="CCFFFF"/>
              </a:solidFill>
              <a:miter lim="800000"/>
              <a:headEnd/>
              <a:tailEnd/>
            </a:ln>
          </p:spPr>
          <p:txBody>
            <a:bodyPr wrap="none" anchor="ctr"/>
            <a:lstStyle/>
            <a:p>
              <a:pPr eaLnBrk="0" hangingPunct="0"/>
              <a:endParaRPr lang="it-IT"/>
            </a:p>
          </p:txBody>
        </p:sp>
      </p:grpSp>
      <p:grpSp>
        <p:nvGrpSpPr>
          <p:cNvPr id="102403" name="Group 5"/>
          <p:cNvGrpSpPr>
            <a:grpSpLocks/>
          </p:cNvGrpSpPr>
          <p:nvPr/>
        </p:nvGrpSpPr>
        <p:grpSpPr bwMode="auto">
          <a:xfrm>
            <a:off x="179388" y="295275"/>
            <a:ext cx="936625" cy="5726113"/>
            <a:chOff x="113" y="186"/>
            <a:chExt cx="590" cy="3607"/>
          </a:xfrm>
        </p:grpSpPr>
        <p:sp>
          <p:nvSpPr>
            <p:cNvPr id="102415" name="AutoShape 6"/>
            <p:cNvSpPr>
              <a:spLocks noChangeArrowheads="1"/>
            </p:cNvSpPr>
            <p:nvPr/>
          </p:nvSpPr>
          <p:spPr bwMode="auto">
            <a:xfrm>
              <a:off x="113" y="436"/>
              <a:ext cx="272" cy="3357"/>
            </a:xfrm>
            <a:prstGeom prst="downArrow">
              <a:avLst>
                <a:gd name="adj1" fmla="val 50000"/>
                <a:gd name="adj2" fmla="val 308548"/>
              </a:avLst>
            </a:prstGeom>
            <a:solidFill>
              <a:schemeClr val="tx2"/>
            </a:solidFill>
            <a:ln w="9525">
              <a:solidFill>
                <a:schemeClr val="tx1"/>
              </a:solidFill>
              <a:miter lim="800000"/>
              <a:headEnd/>
              <a:tailEnd/>
            </a:ln>
          </p:spPr>
          <p:txBody>
            <a:bodyPr wrap="none" anchor="ctr"/>
            <a:lstStyle/>
            <a:p>
              <a:pPr eaLnBrk="0" hangingPunct="0"/>
              <a:endParaRPr lang="it-IT"/>
            </a:p>
          </p:txBody>
        </p:sp>
        <p:sp>
          <p:nvSpPr>
            <p:cNvPr id="102416" name="Text Box 7"/>
            <p:cNvSpPr txBox="1">
              <a:spLocks noChangeArrowheads="1"/>
            </p:cNvSpPr>
            <p:nvPr/>
          </p:nvSpPr>
          <p:spPr bwMode="auto">
            <a:xfrm>
              <a:off x="373" y="186"/>
              <a:ext cx="308" cy="749"/>
            </a:xfrm>
            <a:prstGeom prst="rect">
              <a:avLst/>
            </a:prstGeom>
            <a:noFill/>
            <a:ln w="9525">
              <a:noFill/>
              <a:miter lim="800000"/>
              <a:headEnd/>
              <a:tailEnd/>
            </a:ln>
          </p:spPr>
          <p:txBody>
            <a:bodyPr wrap="none">
              <a:spAutoFit/>
            </a:bodyPr>
            <a:lstStyle/>
            <a:p>
              <a:pPr eaLnBrk="0" hangingPunct="0"/>
              <a:r>
                <a:rPr lang="it-IT" sz="7200"/>
                <a:t>-</a:t>
              </a:r>
            </a:p>
          </p:txBody>
        </p:sp>
        <p:sp>
          <p:nvSpPr>
            <p:cNvPr id="102417" name="Text Box 8"/>
            <p:cNvSpPr txBox="1">
              <a:spLocks noChangeArrowheads="1"/>
            </p:cNvSpPr>
            <p:nvPr/>
          </p:nvSpPr>
          <p:spPr bwMode="auto">
            <a:xfrm>
              <a:off x="341" y="3206"/>
              <a:ext cx="362" cy="576"/>
            </a:xfrm>
            <a:prstGeom prst="rect">
              <a:avLst/>
            </a:prstGeom>
            <a:noFill/>
            <a:ln w="9525">
              <a:noFill/>
              <a:miter lim="800000"/>
              <a:headEnd/>
              <a:tailEnd/>
            </a:ln>
          </p:spPr>
          <p:txBody>
            <a:bodyPr wrap="none">
              <a:spAutoFit/>
            </a:bodyPr>
            <a:lstStyle/>
            <a:p>
              <a:pPr eaLnBrk="0" hangingPunct="0"/>
              <a:r>
                <a:rPr lang="it-IT" sz="5400" b="1"/>
                <a:t>+</a:t>
              </a:r>
            </a:p>
          </p:txBody>
        </p:sp>
      </p:grpSp>
      <p:sp>
        <p:nvSpPr>
          <p:cNvPr id="564233" name="Oval 9"/>
          <p:cNvSpPr>
            <a:spLocks noChangeArrowheads="1"/>
          </p:cNvSpPr>
          <p:nvPr/>
        </p:nvSpPr>
        <p:spPr bwMode="auto">
          <a:xfrm>
            <a:off x="2843213" y="2420938"/>
            <a:ext cx="215900" cy="215900"/>
          </a:xfrm>
          <a:prstGeom prst="ellipse">
            <a:avLst/>
          </a:prstGeom>
          <a:solidFill>
            <a:srgbClr val="FFFF00"/>
          </a:solidFill>
          <a:ln w="28575">
            <a:solidFill>
              <a:schemeClr val="tx1"/>
            </a:solidFill>
            <a:round/>
            <a:headEnd/>
            <a:tailEnd/>
          </a:ln>
        </p:spPr>
        <p:txBody>
          <a:bodyPr wrap="none" anchor="ctr"/>
          <a:lstStyle/>
          <a:p>
            <a:pPr eaLnBrk="0" hangingPunct="0"/>
            <a:endParaRPr lang="it-IT"/>
          </a:p>
        </p:txBody>
      </p:sp>
      <p:sp>
        <p:nvSpPr>
          <p:cNvPr id="564234" name="Oval 10"/>
          <p:cNvSpPr>
            <a:spLocks noChangeArrowheads="1"/>
          </p:cNvSpPr>
          <p:nvPr/>
        </p:nvSpPr>
        <p:spPr bwMode="auto">
          <a:xfrm>
            <a:off x="3708400" y="3068638"/>
            <a:ext cx="215900" cy="215900"/>
          </a:xfrm>
          <a:prstGeom prst="ellipse">
            <a:avLst/>
          </a:prstGeom>
          <a:solidFill>
            <a:srgbClr val="FFFF00"/>
          </a:solidFill>
          <a:ln w="28575">
            <a:solidFill>
              <a:schemeClr val="tx1"/>
            </a:solidFill>
            <a:round/>
            <a:headEnd/>
            <a:tailEnd/>
          </a:ln>
        </p:spPr>
        <p:txBody>
          <a:bodyPr wrap="none" anchor="ctr"/>
          <a:lstStyle/>
          <a:p>
            <a:pPr eaLnBrk="0" hangingPunct="0"/>
            <a:endParaRPr lang="it-IT"/>
          </a:p>
        </p:txBody>
      </p:sp>
      <p:sp>
        <p:nvSpPr>
          <p:cNvPr id="564235" name="Oval 11"/>
          <p:cNvSpPr>
            <a:spLocks noChangeArrowheads="1"/>
          </p:cNvSpPr>
          <p:nvPr/>
        </p:nvSpPr>
        <p:spPr bwMode="auto">
          <a:xfrm>
            <a:off x="4500563" y="3357563"/>
            <a:ext cx="217487" cy="215900"/>
          </a:xfrm>
          <a:prstGeom prst="ellipse">
            <a:avLst/>
          </a:prstGeom>
          <a:solidFill>
            <a:srgbClr val="FFFF00"/>
          </a:solidFill>
          <a:ln w="28575">
            <a:solidFill>
              <a:schemeClr val="tx1"/>
            </a:solidFill>
            <a:round/>
            <a:headEnd/>
            <a:tailEnd/>
          </a:ln>
        </p:spPr>
        <p:txBody>
          <a:bodyPr wrap="none" anchor="ctr"/>
          <a:lstStyle/>
          <a:p>
            <a:pPr eaLnBrk="0" hangingPunct="0"/>
            <a:endParaRPr lang="it-IT"/>
          </a:p>
        </p:txBody>
      </p:sp>
      <p:sp>
        <p:nvSpPr>
          <p:cNvPr id="564236" name="Line 12"/>
          <p:cNvSpPr>
            <a:spLocks noChangeShapeType="1"/>
          </p:cNvSpPr>
          <p:nvPr/>
        </p:nvSpPr>
        <p:spPr bwMode="auto">
          <a:xfrm>
            <a:off x="4859338" y="3500438"/>
            <a:ext cx="2520950" cy="0"/>
          </a:xfrm>
          <a:prstGeom prst="line">
            <a:avLst/>
          </a:prstGeom>
          <a:noFill/>
          <a:ln w="38100">
            <a:solidFill>
              <a:schemeClr val="tx2"/>
            </a:solidFill>
            <a:round/>
            <a:headEnd/>
            <a:tailEnd type="triangle" w="med" len="med"/>
          </a:ln>
        </p:spPr>
        <p:txBody>
          <a:bodyPr/>
          <a:lstStyle/>
          <a:p>
            <a:endParaRPr lang="it-IT"/>
          </a:p>
        </p:txBody>
      </p:sp>
      <p:sp>
        <p:nvSpPr>
          <p:cNvPr id="564237" name="Oval 13"/>
          <p:cNvSpPr>
            <a:spLocks noChangeArrowheads="1"/>
          </p:cNvSpPr>
          <p:nvPr/>
        </p:nvSpPr>
        <p:spPr bwMode="auto">
          <a:xfrm>
            <a:off x="6013450" y="4149725"/>
            <a:ext cx="217488" cy="215900"/>
          </a:xfrm>
          <a:prstGeom prst="ellipse">
            <a:avLst/>
          </a:prstGeom>
          <a:solidFill>
            <a:srgbClr val="FFFF00"/>
          </a:solidFill>
          <a:ln w="28575">
            <a:solidFill>
              <a:schemeClr val="tx1"/>
            </a:solidFill>
            <a:round/>
            <a:headEnd/>
            <a:tailEnd/>
          </a:ln>
        </p:spPr>
        <p:txBody>
          <a:bodyPr wrap="none" anchor="ctr"/>
          <a:lstStyle/>
          <a:p>
            <a:pPr eaLnBrk="0" hangingPunct="0"/>
            <a:endParaRPr lang="it-IT"/>
          </a:p>
        </p:txBody>
      </p:sp>
      <p:sp>
        <p:nvSpPr>
          <p:cNvPr id="564238" name="Line 14"/>
          <p:cNvSpPr>
            <a:spLocks noChangeShapeType="1"/>
          </p:cNvSpPr>
          <p:nvPr/>
        </p:nvSpPr>
        <p:spPr bwMode="auto">
          <a:xfrm>
            <a:off x="6372225" y="4292600"/>
            <a:ext cx="1008063" cy="0"/>
          </a:xfrm>
          <a:prstGeom prst="line">
            <a:avLst/>
          </a:prstGeom>
          <a:noFill/>
          <a:ln w="38100">
            <a:solidFill>
              <a:schemeClr val="tx2"/>
            </a:solidFill>
            <a:round/>
            <a:headEnd/>
            <a:tailEnd type="triangle" w="med" len="med"/>
          </a:ln>
        </p:spPr>
        <p:txBody>
          <a:bodyPr/>
          <a:lstStyle/>
          <a:p>
            <a:endParaRPr lang="it-IT"/>
          </a:p>
        </p:txBody>
      </p:sp>
      <p:sp>
        <p:nvSpPr>
          <p:cNvPr id="564239" name="Oval 15"/>
          <p:cNvSpPr>
            <a:spLocks noChangeArrowheads="1"/>
          </p:cNvSpPr>
          <p:nvPr/>
        </p:nvSpPr>
        <p:spPr bwMode="auto">
          <a:xfrm>
            <a:off x="2555875" y="3213100"/>
            <a:ext cx="215900" cy="215900"/>
          </a:xfrm>
          <a:prstGeom prst="ellipse">
            <a:avLst/>
          </a:prstGeom>
          <a:solidFill>
            <a:srgbClr val="FFFF00"/>
          </a:solidFill>
          <a:ln w="28575">
            <a:solidFill>
              <a:schemeClr val="tx1"/>
            </a:solidFill>
            <a:round/>
            <a:headEnd/>
            <a:tailEnd/>
          </a:ln>
        </p:spPr>
        <p:txBody>
          <a:bodyPr wrap="none" anchor="ctr"/>
          <a:lstStyle/>
          <a:p>
            <a:pPr eaLnBrk="0" hangingPunct="0"/>
            <a:endParaRPr lang="it-IT"/>
          </a:p>
        </p:txBody>
      </p:sp>
      <p:sp>
        <p:nvSpPr>
          <p:cNvPr id="564240" name="Oval 16"/>
          <p:cNvSpPr>
            <a:spLocks noChangeArrowheads="1"/>
          </p:cNvSpPr>
          <p:nvPr/>
        </p:nvSpPr>
        <p:spPr bwMode="auto">
          <a:xfrm>
            <a:off x="3635375" y="3644900"/>
            <a:ext cx="215900" cy="215900"/>
          </a:xfrm>
          <a:prstGeom prst="ellipse">
            <a:avLst/>
          </a:prstGeom>
          <a:solidFill>
            <a:srgbClr val="FFFF00"/>
          </a:solidFill>
          <a:ln w="28575">
            <a:solidFill>
              <a:schemeClr val="tx1"/>
            </a:solidFill>
            <a:round/>
            <a:headEnd/>
            <a:tailEnd/>
          </a:ln>
        </p:spPr>
        <p:txBody>
          <a:bodyPr wrap="none" anchor="ctr"/>
          <a:lstStyle/>
          <a:p>
            <a:pPr eaLnBrk="0" hangingPunct="0"/>
            <a:endParaRPr lang="it-IT"/>
          </a:p>
        </p:txBody>
      </p:sp>
      <p:sp>
        <p:nvSpPr>
          <p:cNvPr id="564241" name="Oval 17"/>
          <p:cNvSpPr>
            <a:spLocks noChangeArrowheads="1"/>
          </p:cNvSpPr>
          <p:nvPr/>
        </p:nvSpPr>
        <p:spPr bwMode="auto">
          <a:xfrm>
            <a:off x="4427538" y="4005263"/>
            <a:ext cx="217487" cy="215900"/>
          </a:xfrm>
          <a:prstGeom prst="ellipse">
            <a:avLst/>
          </a:prstGeom>
          <a:solidFill>
            <a:srgbClr val="FFFF00"/>
          </a:solidFill>
          <a:ln w="28575">
            <a:solidFill>
              <a:schemeClr val="tx1"/>
            </a:solidFill>
            <a:round/>
            <a:headEnd/>
            <a:tailEnd/>
          </a:ln>
        </p:spPr>
        <p:txBody>
          <a:bodyPr wrap="none" anchor="ctr"/>
          <a:lstStyle/>
          <a:p>
            <a:pPr eaLnBrk="0" hangingPunct="0"/>
            <a:endParaRPr lang="it-IT"/>
          </a:p>
        </p:txBody>
      </p:sp>
      <p:sp>
        <p:nvSpPr>
          <p:cNvPr id="564242" name="Oval 18"/>
          <p:cNvSpPr>
            <a:spLocks noChangeArrowheads="1"/>
          </p:cNvSpPr>
          <p:nvPr/>
        </p:nvSpPr>
        <p:spPr bwMode="auto">
          <a:xfrm>
            <a:off x="4859338" y="3860800"/>
            <a:ext cx="217487" cy="215900"/>
          </a:xfrm>
          <a:prstGeom prst="ellipse">
            <a:avLst/>
          </a:prstGeom>
          <a:solidFill>
            <a:srgbClr val="FFFF00"/>
          </a:solidFill>
          <a:ln w="28575">
            <a:solidFill>
              <a:schemeClr val="tx1"/>
            </a:solidFill>
            <a:round/>
            <a:headEnd/>
            <a:tailEnd/>
          </a:ln>
        </p:spPr>
        <p:txBody>
          <a:bodyPr wrap="none" anchor="ctr"/>
          <a:lstStyle/>
          <a:p>
            <a:pPr eaLnBrk="0" hangingPunct="0"/>
            <a:endParaRPr lang="it-IT"/>
          </a:p>
        </p:txBody>
      </p:sp>
      <p:sp>
        <p:nvSpPr>
          <p:cNvPr id="564243" name="Line 19"/>
          <p:cNvSpPr>
            <a:spLocks noChangeShapeType="1"/>
          </p:cNvSpPr>
          <p:nvPr/>
        </p:nvSpPr>
        <p:spPr bwMode="auto">
          <a:xfrm>
            <a:off x="5218113" y="4003675"/>
            <a:ext cx="2162175" cy="1588"/>
          </a:xfrm>
          <a:prstGeom prst="line">
            <a:avLst/>
          </a:prstGeom>
          <a:noFill/>
          <a:ln w="38100">
            <a:solidFill>
              <a:schemeClr val="tx2"/>
            </a:solidFill>
            <a:round/>
            <a:headEnd/>
            <a:tailEnd type="triangle" w="med" len="med"/>
          </a:ln>
        </p:spPr>
        <p:txBody>
          <a:bodyPr/>
          <a:lstStyle/>
          <a:p>
            <a:endParaRPr lang="it-IT"/>
          </a:p>
        </p:txBody>
      </p:sp>
    </p:spTree>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64233"/>
                                        </p:tgtEl>
                                        <p:attrNameLst>
                                          <p:attrName>style.visibility</p:attrName>
                                        </p:attrNameLst>
                                      </p:cBhvr>
                                      <p:to>
                                        <p:strVal val="visible"/>
                                      </p:to>
                                    </p:set>
                                    <p:animEffect transition="in" filter="wipe(down)">
                                      <p:cBhvr>
                                        <p:cTn id="7" dur="500"/>
                                        <p:tgtEl>
                                          <p:spTgt spid="564233"/>
                                        </p:tgtEl>
                                      </p:cBhvr>
                                    </p:animEffect>
                                  </p:childTnLst>
                                  <p:subTnLst>
                                    <p:set>
                                      <p:cBhvr override="childStyle">
                                        <p:cTn dur="1" fill="hold" display="0" masterRel="nextClick" afterEffect="1"/>
                                        <p:tgtEl>
                                          <p:spTgt spid="564233"/>
                                        </p:tgtEl>
                                        <p:attrNameLst>
                                          <p:attrName>style.visibility</p:attrName>
                                        </p:attrNameLst>
                                      </p:cBhvr>
                                      <p:to>
                                        <p:strVal val="hidden"/>
                                      </p:to>
                                    </p:set>
                                  </p:sub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64234"/>
                                        </p:tgtEl>
                                        <p:attrNameLst>
                                          <p:attrName>style.visibility</p:attrName>
                                        </p:attrNameLst>
                                      </p:cBhvr>
                                      <p:to>
                                        <p:strVal val="visible"/>
                                      </p:to>
                                    </p:set>
                                    <p:animEffect transition="in" filter="wipe(down)">
                                      <p:cBhvr>
                                        <p:cTn id="12" dur="500"/>
                                        <p:tgtEl>
                                          <p:spTgt spid="564234"/>
                                        </p:tgtEl>
                                      </p:cBhvr>
                                    </p:animEffect>
                                  </p:childTnLst>
                                  <p:subTnLst>
                                    <p:set>
                                      <p:cBhvr override="childStyle">
                                        <p:cTn dur="1" fill="hold" display="0" masterRel="nextClick" afterEffect="1"/>
                                        <p:tgtEl>
                                          <p:spTgt spid="564234"/>
                                        </p:tgtEl>
                                        <p:attrNameLst>
                                          <p:attrName>style.visibility</p:attrName>
                                        </p:attrNameLst>
                                      </p:cBhvr>
                                      <p:to>
                                        <p:strVal val="hidden"/>
                                      </p:to>
                                    </p:set>
                                  </p:sub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564235"/>
                                        </p:tgtEl>
                                        <p:attrNameLst>
                                          <p:attrName>style.visibility</p:attrName>
                                        </p:attrNameLst>
                                      </p:cBhvr>
                                      <p:to>
                                        <p:strVal val="visible"/>
                                      </p:to>
                                    </p:set>
                                    <p:animEffect transition="in" filter="wipe(down)">
                                      <p:cBhvr>
                                        <p:cTn id="17" dur="500"/>
                                        <p:tgtEl>
                                          <p:spTgt spid="564235"/>
                                        </p:tgtEl>
                                      </p:cBhvr>
                                    </p:animEffect>
                                  </p:childTnLst>
                                  <p:subTnLst>
                                    <p:set>
                                      <p:cBhvr override="childStyle">
                                        <p:cTn dur="1" fill="hold" display="0" masterRel="nextClick" afterEffect="1"/>
                                        <p:tgtEl>
                                          <p:spTgt spid="564235"/>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564236"/>
                                        </p:tgtEl>
                                        <p:attrNameLst>
                                          <p:attrName>style.visibility</p:attrName>
                                        </p:attrNameLst>
                                      </p:cBhvr>
                                      <p:to>
                                        <p:strVal val="visible"/>
                                      </p:to>
                                    </p:set>
                                    <p:animEffect transition="in" filter="wipe(left)">
                                      <p:cBhvr>
                                        <p:cTn id="22" dur="500"/>
                                        <p:tgtEl>
                                          <p:spTgt spid="564236"/>
                                        </p:tgtEl>
                                      </p:cBhvr>
                                    </p:animEffect>
                                  </p:childTnLst>
                                  <p:subTnLst>
                                    <p:set>
                                      <p:cBhvr override="childStyle">
                                        <p:cTn dur="1" fill="hold" display="0" masterRel="nextClick" afterEffect="1"/>
                                        <p:tgtEl>
                                          <p:spTgt spid="564236"/>
                                        </p:tgtEl>
                                        <p:attrNameLst>
                                          <p:attrName>style.visibility</p:attrName>
                                        </p:attrNameLst>
                                      </p:cBhvr>
                                      <p:to>
                                        <p:strVal val="hidden"/>
                                      </p:to>
                                    </p:set>
                                  </p:sub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564237"/>
                                        </p:tgtEl>
                                        <p:attrNameLst>
                                          <p:attrName>style.visibility</p:attrName>
                                        </p:attrNameLst>
                                      </p:cBhvr>
                                      <p:to>
                                        <p:strVal val="visible"/>
                                      </p:to>
                                    </p:set>
                                    <p:animEffect transition="in" filter="wipe(down)">
                                      <p:cBhvr>
                                        <p:cTn id="27" dur="500"/>
                                        <p:tgtEl>
                                          <p:spTgt spid="564237"/>
                                        </p:tgtEl>
                                      </p:cBhvr>
                                    </p:animEffect>
                                  </p:childTnLst>
                                  <p:subTnLst>
                                    <p:set>
                                      <p:cBhvr override="childStyle">
                                        <p:cTn dur="1" fill="hold" display="0" masterRel="nextClick" afterEffect="1"/>
                                        <p:tgtEl>
                                          <p:spTgt spid="564237"/>
                                        </p:tgtEl>
                                        <p:attrNameLst>
                                          <p:attrName>style.visibility</p:attrName>
                                        </p:attrNameLst>
                                      </p:cBhvr>
                                      <p:to>
                                        <p:strVal val="hidden"/>
                                      </p:to>
                                    </p:set>
                                  </p:sub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564238"/>
                                        </p:tgtEl>
                                        <p:attrNameLst>
                                          <p:attrName>style.visibility</p:attrName>
                                        </p:attrNameLst>
                                      </p:cBhvr>
                                      <p:to>
                                        <p:strVal val="visible"/>
                                      </p:to>
                                    </p:set>
                                    <p:animEffect transition="in" filter="wipe(left)">
                                      <p:cBhvr>
                                        <p:cTn id="32" dur="500"/>
                                        <p:tgtEl>
                                          <p:spTgt spid="564238"/>
                                        </p:tgtEl>
                                      </p:cBhvr>
                                    </p:animEffect>
                                  </p:childTnLst>
                                  <p:subTnLst>
                                    <p:set>
                                      <p:cBhvr override="childStyle">
                                        <p:cTn dur="1" fill="hold" display="0" masterRel="nextClick" afterEffect="1"/>
                                        <p:tgtEl>
                                          <p:spTgt spid="564238"/>
                                        </p:tgtEl>
                                        <p:attrNameLst>
                                          <p:attrName>style.visibility</p:attrName>
                                        </p:attrNameLst>
                                      </p:cBhvr>
                                      <p:to>
                                        <p:strVal val="hidden"/>
                                      </p:to>
                                    </p:set>
                                  </p:sub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564239"/>
                                        </p:tgtEl>
                                        <p:attrNameLst>
                                          <p:attrName>style.visibility</p:attrName>
                                        </p:attrNameLst>
                                      </p:cBhvr>
                                      <p:to>
                                        <p:strVal val="visible"/>
                                      </p:to>
                                    </p:set>
                                    <p:animEffect transition="in" filter="wipe(down)">
                                      <p:cBhvr>
                                        <p:cTn id="37" dur="500"/>
                                        <p:tgtEl>
                                          <p:spTgt spid="564239"/>
                                        </p:tgtEl>
                                      </p:cBhvr>
                                    </p:animEffect>
                                  </p:childTnLst>
                                  <p:subTnLst>
                                    <p:set>
                                      <p:cBhvr override="childStyle">
                                        <p:cTn dur="1" fill="hold" display="0" masterRel="nextClick" afterEffect="1"/>
                                        <p:tgtEl>
                                          <p:spTgt spid="564239"/>
                                        </p:tgtEl>
                                        <p:attrNameLst>
                                          <p:attrName>style.visibility</p:attrName>
                                        </p:attrNameLst>
                                      </p:cBhvr>
                                      <p:to>
                                        <p:strVal val="hidden"/>
                                      </p:to>
                                    </p:set>
                                  </p:sub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564240"/>
                                        </p:tgtEl>
                                        <p:attrNameLst>
                                          <p:attrName>style.visibility</p:attrName>
                                        </p:attrNameLst>
                                      </p:cBhvr>
                                      <p:to>
                                        <p:strVal val="visible"/>
                                      </p:to>
                                    </p:set>
                                    <p:animEffect transition="in" filter="wipe(down)">
                                      <p:cBhvr>
                                        <p:cTn id="42" dur="500"/>
                                        <p:tgtEl>
                                          <p:spTgt spid="564240"/>
                                        </p:tgtEl>
                                      </p:cBhvr>
                                    </p:animEffect>
                                  </p:childTnLst>
                                  <p:subTnLst>
                                    <p:set>
                                      <p:cBhvr override="childStyle">
                                        <p:cTn dur="1" fill="hold" display="0" masterRel="nextClick" afterEffect="1"/>
                                        <p:tgtEl>
                                          <p:spTgt spid="564240"/>
                                        </p:tgtEl>
                                        <p:attrNameLst>
                                          <p:attrName>style.visibility</p:attrName>
                                        </p:attrNameLst>
                                      </p:cBhvr>
                                      <p:to>
                                        <p:strVal val="hidden"/>
                                      </p:to>
                                    </p:set>
                                  </p:sub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564241"/>
                                        </p:tgtEl>
                                        <p:attrNameLst>
                                          <p:attrName>style.visibility</p:attrName>
                                        </p:attrNameLst>
                                      </p:cBhvr>
                                      <p:to>
                                        <p:strVal val="visible"/>
                                      </p:to>
                                    </p:set>
                                    <p:animEffect transition="in" filter="wipe(down)">
                                      <p:cBhvr>
                                        <p:cTn id="47" dur="500"/>
                                        <p:tgtEl>
                                          <p:spTgt spid="564241"/>
                                        </p:tgtEl>
                                      </p:cBhvr>
                                    </p:animEffect>
                                  </p:childTnLst>
                                  <p:subTnLst>
                                    <p:set>
                                      <p:cBhvr override="childStyle">
                                        <p:cTn dur="1" fill="hold" display="0" masterRel="nextClick" afterEffect="1"/>
                                        <p:tgtEl>
                                          <p:spTgt spid="564241"/>
                                        </p:tgtEl>
                                        <p:attrNameLst>
                                          <p:attrName>style.visibility</p:attrName>
                                        </p:attrNameLst>
                                      </p:cBhvr>
                                      <p:to>
                                        <p:strVal val="hidden"/>
                                      </p:to>
                                    </p:set>
                                  </p:subTnLst>
                                </p:cTn>
                              </p:par>
                            </p:childTnLst>
                          </p:cTn>
                        </p:par>
                      </p:childTnLst>
                    </p:cTn>
                  </p:par>
                  <p:par>
                    <p:cTn id="48" fill="hold">
                      <p:stCondLst>
                        <p:cond delay="indefinite"/>
                      </p:stCondLst>
                      <p:childTnLst>
                        <p:par>
                          <p:cTn id="49" fill="hold">
                            <p:stCondLst>
                              <p:cond delay="0"/>
                            </p:stCondLst>
                            <p:childTnLst>
                              <p:par>
                                <p:cTn id="50" presetID="22" presetClass="entr" presetSubtype="4" fill="hold" grpId="0" nodeType="clickEffect">
                                  <p:stCondLst>
                                    <p:cond delay="0"/>
                                  </p:stCondLst>
                                  <p:childTnLst>
                                    <p:set>
                                      <p:cBhvr>
                                        <p:cTn id="51" dur="1" fill="hold">
                                          <p:stCondLst>
                                            <p:cond delay="0"/>
                                          </p:stCondLst>
                                        </p:cTn>
                                        <p:tgtEl>
                                          <p:spTgt spid="564242"/>
                                        </p:tgtEl>
                                        <p:attrNameLst>
                                          <p:attrName>style.visibility</p:attrName>
                                        </p:attrNameLst>
                                      </p:cBhvr>
                                      <p:to>
                                        <p:strVal val="visible"/>
                                      </p:to>
                                    </p:set>
                                    <p:animEffect transition="in" filter="wipe(down)">
                                      <p:cBhvr>
                                        <p:cTn id="52" dur="500"/>
                                        <p:tgtEl>
                                          <p:spTgt spid="564242"/>
                                        </p:tgtEl>
                                      </p:cBhvr>
                                    </p:animEffect>
                                  </p:childTnLst>
                                  <p:subTnLst>
                                    <p:set>
                                      <p:cBhvr override="childStyle">
                                        <p:cTn dur="1" fill="hold" display="0" masterRel="nextClick" afterEffect="1"/>
                                        <p:tgtEl>
                                          <p:spTgt spid="564242"/>
                                        </p:tgtEl>
                                        <p:attrNameLst>
                                          <p:attrName>style.visibility</p:attrName>
                                        </p:attrNameLst>
                                      </p:cBhvr>
                                      <p:to>
                                        <p:strVal val="hidden"/>
                                      </p:to>
                                    </p:set>
                                  </p:subTnLst>
                                </p:cTn>
                              </p:par>
                            </p:childTnLst>
                          </p:cTn>
                        </p:par>
                      </p:childTnLst>
                    </p:cTn>
                  </p:par>
                  <p:par>
                    <p:cTn id="53" fill="hold">
                      <p:stCondLst>
                        <p:cond delay="indefinite"/>
                      </p:stCondLst>
                      <p:childTnLst>
                        <p:par>
                          <p:cTn id="54" fill="hold">
                            <p:stCondLst>
                              <p:cond delay="0"/>
                            </p:stCondLst>
                            <p:childTnLst>
                              <p:par>
                                <p:cTn id="55" presetID="22" presetClass="entr" presetSubtype="8" fill="hold" grpId="0" nodeType="clickEffect">
                                  <p:stCondLst>
                                    <p:cond delay="0"/>
                                  </p:stCondLst>
                                  <p:childTnLst>
                                    <p:set>
                                      <p:cBhvr>
                                        <p:cTn id="56" dur="1" fill="hold">
                                          <p:stCondLst>
                                            <p:cond delay="0"/>
                                          </p:stCondLst>
                                        </p:cTn>
                                        <p:tgtEl>
                                          <p:spTgt spid="564243"/>
                                        </p:tgtEl>
                                        <p:attrNameLst>
                                          <p:attrName>style.visibility</p:attrName>
                                        </p:attrNameLst>
                                      </p:cBhvr>
                                      <p:to>
                                        <p:strVal val="visible"/>
                                      </p:to>
                                    </p:set>
                                    <p:animEffect transition="in" filter="wipe(left)">
                                      <p:cBhvr>
                                        <p:cTn id="57" dur="500"/>
                                        <p:tgtEl>
                                          <p:spTgt spid="564243"/>
                                        </p:tgtEl>
                                      </p:cBhvr>
                                    </p:animEffect>
                                  </p:childTnLst>
                                  <p:subTnLst>
                                    <p:set>
                                      <p:cBhvr override="childStyle">
                                        <p:cTn dur="1" fill="hold" display="0" masterRel="nextClick" afterEffect="1"/>
                                        <p:tgtEl>
                                          <p:spTgt spid="564243"/>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4233" grpId="0" animBg="1"/>
      <p:bldP spid="564234" grpId="0" animBg="1"/>
      <p:bldP spid="564235" grpId="0" animBg="1"/>
      <p:bldP spid="564236" grpId="0" animBg="1"/>
      <p:bldP spid="564237" grpId="0" animBg="1"/>
      <p:bldP spid="564238" grpId="0" animBg="1"/>
      <p:bldP spid="564239" grpId="0" animBg="1"/>
      <p:bldP spid="564240" grpId="0" animBg="1"/>
      <p:bldP spid="564241" grpId="0" animBg="1"/>
      <p:bldP spid="564242" grpId="0" animBg="1"/>
      <p:bldP spid="564243"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6" name="Picture 2"/>
          <p:cNvPicPr>
            <a:picLocks noChangeAspect="1" noChangeArrowheads="1"/>
          </p:cNvPicPr>
          <p:nvPr/>
        </p:nvPicPr>
        <p:blipFill>
          <a:blip r:embed="rId3"/>
          <a:srcRect/>
          <a:stretch>
            <a:fillRect/>
          </a:stretch>
        </p:blipFill>
        <p:spPr bwMode="auto">
          <a:xfrm>
            <a:off x="0" y="0"/>
            <a:ext cx="9144000" cy="6858000"/>
          </a:xfrm>
          <a:prstGeom prst="rect">
            <a:avLst/>
          </a:prstGeom>
          <a:noFill/>
          <a:ln w="9525">
            <a:noFill/>
            <a:miter lim="800000"/>
            <a:headEnd/>
            <a:tailEnd/>
          </a:ln>
        </p:spPr>
      </p:pic>
      <p:grpSp>
        <p:nvGrpSpPr>
          <p:cNvPr id="2" name="Group 3"/>
          <p:cNvGrpSpPr>
            <a:grpSpLocks/>
          </p:cNvGrpSpPr>
          <p:nvPr/>
        </p:nvGrpSpPr>
        <p:grpSpPr bwMode="auto">
          <a:xfrm>
            <a:off x="2667000" y="1892300"/>
            <a:ext cx="6527800" cy="2984500"/>
            <a:chOff x="1680" y="1192"/>
            <a:chExt cx="4112" cy="1880"/>
          </a:xfrm>
        </p:grpSpPr>
        <p:sp>
          <p:nvSpPr>
            <p:cNvPr id="103431" name="Freeform 4"/>
            <p:cNvSpPr>
              <a:spLocks/>
            </p:cNvSpPr>
            <p:nvPr/>
          </p:nvSpPr>
          <p:spPr bwMode="auto">
            <a:xfrm>
              <a:off x="1680" y="1192"/>
              <a:ext cx="4112" cy="1880"/>
            </a:xfrm>
            <a:custGeom>
              <a:avLst/>
              <a:gdLst>
                <a:gd name="T0" fmla="*/ 0 w 4112"/>
                <a:gd name="T1" fmla="*/ 1880 h 1880"/>
                <a:gd name="T2" fmla="*/ 240 w 4112"/>
                <a:gd name="T3" fmla="*/ 1784 h 1880"/>
                <a:gd name="T4" fmla="*/ 480 w 4112"/>
                <a:gd name="T5" fmla="*/ 1640 h 1880"/>
                <a:gd name="T6" fmla="*/ 624 w 4112"/>
                <a:gd name="T7" fmla="*/ 1400 h 1880"/>
                <a:gd name="T8" fmla="*/ 768 w 4112"/>
                <a:gd name="T9" fmla="*/ 1112 h 1880"/>
                <a:gd name="T10" fmla="*/ 960 w 4112"/>
                <a:gd name="T11" fmla="*/ 776 h 1880"/>
                <a:gd name="T12" fmla="*/ 1104 w 4112"/>
                <a:gd name="T13" fmla="*/ 392 h 1880"/>
                <a:gd name="T14" fmla="*/ 1200 w 4112"/>
                <a:gd name="T15" fmla="*/ 248 h 1880"/>
                <a:gd name="T16" fmla="*/ 1392 w 4112"/>
                <a:gd name="T17" fmla="*/ 152 h 1880"/>
                <a:gd name="T18" fmla="*/ 1584 w 4112"/>
                <a:gd name="T19" fmla="*/ 56 h 1880"/>
                <a:gd name="T20" fmla="*/ 1776 w 4112"/>
                <a:gd name="T21" fmla="*/ 8 h 1880"/>
                <a:gd name="T22" fmla="*/ 1920 w 4112"/>
                <a:gd name="T23" fmla="*/ 104 h 1880"/>
                <a:gd name="T24" fmla="*/ 2064 w 4112"/>
                <a:gd name="T25" fmla="*/ 392 h 1880"/>
                <a:gd name="T26" fmla="*/ 2208 w 4112"/>
                <a:gd name="T27" fmla="*/ 680 h 1880"/>
                <a:gd name="T28" fmla="*/ 2496 w 4112"/>
                <a:gd name="T29" fmla="*/ 1160 h 1880"/>
                <a:gd name="T30" fmla="*/ 2880 w 4112"/>
                <a:gd name="T31" fmla="*/ 1544 h 1880"/>
                <a:gd name="T32" fmla="*/ 3216 w 4112"/>
                <a:gd name="T33" fmla="*/ 1640 h 1880"/>
                <a:gd name="T34" fmla="*/ 3648 w 4112"/>
                <a:gd name="T35" fmla="*/ 1736 h 1880"/>
                <a:gd name="T36" fmla="*/ 3936 w 4112"/>
                <a:gd name="T37" fmla="*/ 1784 h 1880"/>
                <a:gd name="T38" fmla="*/ 4032 w 4112"/>
                <a:gd name="T39" fmla="*/ 1832 h 1880"/>
                <a:gd name="T40" fmla="*/ 3456 w 4112"/>
                <a:gd name="T41" fmla="*/ 1832 h 1880"/>
                <a:gd name="T42" fmla="*/ 3504 w 4112"/>
                <a:gd name="T43" fmla="*/ 1832 h 1880"/>
                <a:gd name="T44" fmla="*/ 3360 w 4112"/>
                <a:gd name="T45" fmla="*/ 1832 h 188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4112"/>
                <a:gd name="T70" fmla="*/ 0 h 1880"/>
                <a:gd name="T71" fmla="*/ 4112 w 4112"/>
                <a:gd name="T72" fmla="*/ 1880 h 188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4112" h="1880">
                  <a:moveTo>
                    <a:pt x="0" y="1880"/>
                  </a:moveTo>
                  <a:cubicBezTo>
                    <a:pt x="80" y="1852"/>
                    <a:pt x="160" y="1824"/>
                    <a:pt x="240" y="1784"/>
                  </a:cubicBezTo>
                  <a:cubicBezTo>
                    <a:pt x="320" y="1744"/>
                    <a:pt x="416" y="1704"/>
                    <a:pt x="480" y="1640"/>
                  </a:cubicBezTo>
                  <a:cubicBezTo>
                    <a:pt x="544" y="1576"/>
                    <a:pt x="576" y="1488"/>
                    <a:pt x="624" y="1400"/>
                  </a:cubicBezTo>
                  <a:cubicBezTo>
                    <a:pt x="672" y="1312"/>
                    <a:pt x="712" y="1216"/>
                    <a:pt x="768" y="1112"/>
                  </a:cubicBezTo>
                  <a:cubicBezTo>
                    <a:pt x="824" y="1008"/>
                    <a:pt x="904" y="896"/>
                    <a:pt x="960" y="776"/>
                  </a:cubicBezTo>
                  <a:cubicBezTo>
                    <a:pt x="1016" y="656"/>
                    <a:pt x="1064" y="480"/>
                    <a:pt x="1104" y="392"/>
                  </a:cubicBezTo>
                  <a:cubicBezTo>
                    <a:pt x="1144" y="304"/>
                    <a:pt x="1152" y="288"/>
                    <a:pt x="1200" y="248"/>
                  </a:cubicBezTo>
                  <a:cubicBezTo>
                    <a:pt x="1248" y="208"/>
                    <a:pt x="1328" y="184"/>
                    <a:pt x="1392" y="152"/>
                  </a:cubicBezTo>
                  <a:cubicBezTo>
                    <a:pt x="1456" y="120"/>
                    <a:pt x="1520" y="80"/>
                    <a:pt x="1584" y="56"/>
                  </a:cubicBezTo>
                  <a:cubicBezTo>
                    <a:pt x="1648" y="32"/>
                    <a:pt x="1720" y="0"/>
                    <a:pt x="1776" y="8"/>
                  </a:cubicBezTo>
                  <a:cubicBezTo>
                    <a:pt x="1832" y="16"/>
                    <a:pt x="1872" y="40"/>
                    <a:pt x="1920" y="104"/>
                  </a:cubicBezTo>
                  <a:cubicBezTo>
                    <a:pt x="1968" y="168"/>
                    <a:pt x="2016" y="296"/>
                    <a:pt x="2064" y="392"/>
                  </a:cubicBezTo>
                  <a:cubicBezTo>
                    <a:pt x="2112" y="488"/>
                    <a:pt x="2136" y="552"/>
                    <a:pt x="2208" y="680"/>
                  </a:cubicBezTo>
                  <a:cubicBezTo>
                    <a:pt x="2280" y="808"/>
                    <a:pt x="2384" y="1016"/>
                    <a:pt x="2496" y="1160"/>
                  </a:cubicBezTo>
                  <a:cubicBezTo>
                    <a:pt x="2608" y="1304"/>
                    <a:pt x="2760" y="1464"/>
                    <a:pt x="2880" y="1544"/>
                  </a:cubicBezTo>
                  <a:cubicBezTo>
                    <a:pt x="3000" y="1624"/>
                    <a:pt x="3088" y="1608"/>
                    <a:pt x="3216" y="1640"/>
                  </a:cubicBezTo>
                  <a:cubicBezTo>
                    <a:pt x="3344" y="1672"/>
                    <a:pt x="3528" y="1712"/>
                    <a:pt x="3648" y="1736"/>
                  </a:cubicBezTo>
                  <a:cubicBezTo>
                    <a:pt x="3768" y="1760"/>
                    <a:pt x="3872" y="1768"/>
                    <a:pt x="3936" y="1784"/>
                  </a:cubicBezTo>
                  <a:cubicBezTo>
                    <a:pt x="4000" y="1800"/>
                    <a:pt x="4112" y="1824"/>
                    <a:pt x="4032" y="1832"/>
                  </a:cubicBezTo>
                  <a:cubicBezTo>
                    <a:pt x="3952" y="1840"/>
                    <a:pt x="3544" y="1832"/>
                    <a:pt x="3456" y="1832"/>
                  </a:cubicBezTo>
                  <a:cubicBezTo>
                    <a:pt x="3368" y="1832"/>
                    <a:pt x="3520" y="1832"/>
                    <a:pt x="3504" y="1832"/>
                  </a:cubicBezTo>
                  <a:cubicBezTo>
                    <a:pt x="3488" y="1832"/>
                    <a:pt x="3424" y="1832"/>
                    <a:pt x="3360" y="1832"/>
                  </a:cubicBezTo>
                </a:path>
              </a:pathLst>
            </a:custGeom>
            <a:noFill/>
            <a:ln w="38100">
              <a:solidFill>
                <a:srgbClr val="FF3300"/>
              </a:solidFill>
              <a:round/>
              <a:headEnd/>
              <a:tailEnd/>
            </a:ln>
          </p:spPr>
          <p:txBody>
            <a:bodyPr wrap="none" anchor="ctr"/>
            <a:lstStyle/>
            <a:p>
              <a:pPr eaLnBrk="0" hangingPunct="0"/>
              <a:endParaRPr lang="it-IT"/>
            </a:p>
          </p:txBody>
        </p:sp>
        <p:sp>
          <p:nvSpPr>
            <p:cNvPr id="103432" name="Line 5"/>
            <p:cNvSpPr>
              <a:spLocks noChangeShapeType="1"/>
            </p:cNvSpPr>
            <p:nvPr/>
          </p:nvSpPr>
          <p:spPr bwMode="auto">
            <a:xfrm flipH="1">
              <a:off x="3696" y="1824"/>
              <a:ext cx="144" cy="144"/>
            </a:xfrm>
            <a:prstGeom prst="line">
              <a:avLst/>
            </a:prstGeom>
            <a:noFill/>
            <a:ln w="38100">
              <a:solidFill>
                <a:srgbClr val="FF3300"/>
              </a:solidFill>
              <a:round/>
              <a:headEnd/>
              <a:tailEnd/>
            </a:ln>
          </p:spPr>
          <p:txBody>
            <a:bodyPr wrap="none" anchor="ctr"/>
            <a:lstStyle/>
            <a:p>
              <a:endParaRPr lang="it-IT"/>
            </a:p>
          </p:txBody>
        </p:sp>
        <p:sp>
          <p:nvSpPr>
            <p:cNvPr id="103433" name="Line 6"/>
            <p:cNvSpPr>
              <a:spLocks noChangeShapeType="1"/>
            </p:cNvSpPr>
            <p:nvPr/>
          </p:nvSpPr>
          <p:spPr bwMode="auto">
            <a:xfrm flipH="1">
              <a:off x="3696" y="1920"/>
              <a:ext cx="192" cy="240"/>
            </a:xfrm>
            <a:prstGeom prst="line">
              <a:avLst/>
            </a:prstGeom>
            <a:noFill/>
            <a:ln w="38100">
              <a:solidFill>
                <a:srgbClr val="FF3300"/>
              </a:solidFill>
              <a:round/>
              <a:headEnd/>
              <a:tailEnd/>
            </a:ln>
          </p:spPr>
          <p:txBody>
            <a:bodyPr wrap="none" anchor="ctr"/>
            <a:lstStyle/>
            <a:p>
              <a:endParaRPr lang="it-IT"/>
            </a:p>
          </p:txBody>
        </p:sp>
        <p:sp>
          <p:nvSpPr>
            <p:cNvPr id="103434" name="Line 7"/>
            <p:cNvSpPr>
              <a:spLocks noChangeShapeType="1"/>
            </p:cNvSpPr>
            <p:nvPr/>
          </p:nvSpPr>
          <p:spPr bwMode="auto">
            <a:xfrm flipH="1">
              <a:off x="3696" y="2016"/>
              <a:ext cx="288" cy="384"/>
            </a:xfrm>
            <a:prstGeom prst="line">
              <a:avLst/>
            </a:prstGeom>
            <a:noFill/>
            <a:ln w="38100">
              <a:solidFill>
                <a:srgbClr val="FF3300"/>
              </a:solidFill>
              <a:round/>
              <a:headEnd/>
              <a:tailEnd/>
            </a:ln>
          </p:spPr>
          <p:txBody>
            <a:bodyPr wrap="none" anchor="ctr"/>
            <a:lstStyle/>
            <a:p>
              <a:endParaRPr lang="it-IT"/>
            </a:p>
          </p:txBody>
        </p:sp>
        <p:sp>
          <p:nvSpPr>
            <p:cNvPr id="103435" name="Line 8"/>
            <p:cNvSpPr>
              <a:spLocks noChangeShapeType="1"/>
            </p:cNvSpPr>
            <p:nvPr/>
          </p:nvSpPr>
          <p:spPr bwMode="auto">
            <a:xfrm flipH="1">
              <a:off x="3696" y="2160"/>
              <a:ext cx="336" cy="480"/>
            </a:xfrm>
            <a:prstGeom prst="line">
              <a:avLst/>
            </a:prstGeom>
            <a:noFill/>
            <a:ln w="38100">
              <a:solidFill>
                <a:srgbClr val="FF3300"/>
              </a:solidFill>
              <a:round/>
              <a:headEnd/>
              <a:tailEnd/>
            </a:ln>
          </p:spPr>
          <p:txBody>
            <a:bodyPr wrap="none" anchor="ctr"/>
            <a:lstStyle/>
            <a:p>
              <a:endParaRPr lang="it-IT"/>
            </a:p>
          </p:txBody>
        </p:sp>
        <p:sp>
          <p:nvSpPr>
            <p:cNvPr id="103436" name="Line 9"/>
            <p:cNvSpPr>
              <a:spLocks noChangeShapeType="1"/>
            </p:cNvSpPr>
            <p:nvPr/>
          </p:nvSpPr>
          <p:spPr bwMode="auto">
            <a:xfrm flipH="1">
              <a:off x="3696" y="2256"/>
              <a:ext cx="432" cy="576"/>
            </a:xfrm>
            <a:prstGeom prst="line">
              <a:avLst/>
            </a:prstGeom>
            <a:noFill/>
            <a:ln w="38100">
              <a:solidFill>
                <a:srgbClr val="FF3300"/>
              </a:solidFill>
              <a:round/>
              <a:headEnd/>
              <a:tailEnd/>
            </a:ln>
          </p:spPr>
          <p:txBody>
            <a:bodyPr wrap="none" anchor="ctr"/>
            <a:lstStyle/>
            <a:p>
              <a:endParaRPr lang="it-IT"/>
            </a:p>
          </p:txBody>
        </p:sp>
        <p:sp>
          <p:nvSpPr>
            <p:cNvPr id="103437" name="Line 10"/>
            <p:cNvSpPr>
              <a:spLocks noChangeShapeType="1"/>
            </p:cNvSpPr>
            <p:nvPr/>
          </p:nvSpPr>
          <p:spPr bwMode="auto">
            <a:xfrm flipH="1">
              <a:off x="3696" y="2352"/>
              <a:ext cx="480" cy="624"/>
            </a:xfrm>
            <a:prstGeom prst="line">
              <a:avLst/>
            </a:prstGeom>
            <a:noFill/>
            <a:ln w="38100">
              <a:solidFill>
                <a:srgbClr val="FF3300"/>
              </a:solidFill>
              <a:round/>
              <a:headEnd/>
              <a:tailEnd/>
            </a:ln>
          </p:spPr>
          <p:txBody>
            <a:bodyPr wrap="none" anchor="ctr"/>
            <a:lstStyle/>
            <a:p>
              <a:endParaRPr lang="it-IT"/>
            </a:p>
          </p:txBody>
        </p:sp>
        <p:sp>
          <p:nvSpPr>
            <p:cNvPr id="103438" name="Line 11"/>
            <p:cNvSpPr>
              <a:spLocks noChangeShapeType="1"/>
            </p:cNvSpPr>
            <p:nvPr/>
          </p:nvSpPr>
          <p:spPr bwMode="auto">
            <a:xfrm flipH="1">
              <a:off x="3792" y="2496"/>
              <a:ext cx="480" cy="528"/>
            </a:xfrm>
            <a:prstGeom prst="line">
              <a:avLst/>
            </a:prstGeom>
            <a:noFill/>
            <a:ln w="38100">
              <a:solidFill>
                <a:srgbClr val="FF3300"/>
              </a:solidFill>
              <a:round/>
              <a:headEnd/>
              <a:tailEnd/>
            </a:ln>
          </p:spPr>
          <p:txBody>
            <a:bodyPr wrap="none" anchor="ctr"/>
            <a:lstStyle/>
            <a:p>
              <a:endParaRPr lang="it-IT"/>
            </a:p>
          </p:txBody>
        </p:sp>
        <p:sp>
          <p:nvSpPr>
            <p:cNvPr id="103439" name="Line 12"/>
            <p:cNvSpPr>
              <a:spLocks noChangeShapeType="1"/>
            </p:cNvSpPr>
            <p:nvPr/>
          </p:nvSpPr>
          <p:spPr bwMode="auto">
            <a:xfrm flipH="1">
              <a:off x="3936" y="2544"/>
              <a:ext cx="432" cy="480"/>
            </a:xfrm>
            <a:prstGeom prst="line">
              <a:avLst/>
            </a:prstGeom>
            <a:noFill/>
            <a:ln w="38100">
              <a:solidFill>
                <a:srgbClr val="FF3300"/>
              </a:solidFill>
              <a:round/>
              <a:headEnd/>
              <a:tailEnd/>
            </a:ln>
          </p:spPr>
          <p:txBody>
            <a:bodyPr wrap="none" anchor="ctr"/>
            <a:lstStyle/>
            <a:p>
              <a:endParaRPr lang="it-IT"/>
            </a:p>
          </p:txBody>
        </p:sp>
        <p:sp>
          <p:nvSpPr>
            <p:cNvPr id="103440" name="Line 13"/>
            <p:cNvSpPr>
              <a:spLocks noChangeShapeType="1"/>
            </p:cNvSpPr>
            <p:nvPr/>
          </p:nvSpPr>
          <p:spPr bwMode="auto">
            <a:xfrm flipH="1">
              <a:off x="4080" y="2640"/>
              <a:ext cx="336" cy="384"/>
            </a:xfrm>
            <a:prstGeom prst="line">
              <a:avLst/>
            </a:prstGeom>
            <a:noFill/>
            <a:ln w="38100">
              <a:solidFill>
                <a:srgbClr val="FF3300"/>
              </a:solidFill>
              <a:round/>
              <a:headEnd/>
              <a:tailEnd/>
            </a:ln>
          </p:spPr>
          <p:txBody>
            <a:bodyPr wrap="none" anchor="ctr"/>
            <a:lstStyle/>
            <a:p>
              <a:endParaRPr lang="it-IT"/>
            </a:p>
          </p:txBody>
        </p:sp>
        <p:sp>
          <p:nvSpPr>
            <p:cNvPr id="103441" name="Line 14"/>
            <p:cNvSpPr>
              <a:spLocks noChangeShapeType="1"/>
            </p:cNvSpPr>
            <p:nvPr/>
          </p:nvSpPr>
          <p:spPr bwMode="auto">
            <a:xfrm flipH="1">
              <a:off x="4224" y="2688"/>
              <a:ext cx="288" cy="336"/>
            </a:xfrm>
            <a:prstGeom prst="line">
              <a:avLst/>
            </a:prstGeom>
            <a:noFill/>
            <a:ln w="38100">
              <a:solidFill>
                <a:srgbClr val="FF3300"/>
              </a:solidFill>
              <a:round/>
              <a:headEnd/>
              <a:tailEnd/>
            </a:ln>
          </p:spPr>
          <p:txBody>
            <a:bodyPr wrap="none" anchor="ctr"/>
            <a:lstStyle/>
            <a:p>
              <a:endParaRPr lang="it-IT"/>
            </a:p>
          </p:txBody>
        </p:sp>
        <p:sp>
          <p:nvSpPr>
            <p:cNvPr id="103442" name="Line 15"/>
            <p:cNvSpPr>
              <a:spLocks noChangeShapeType="1"/>
            </p:cNvSpPr>
            <p:nvPr/>
          </p:nvSpPr>
          <p:spPr bwMode="auto">
            <a:xfrm flipH="1">
              <a:off x="4416" y="2784"/>
              <a:ext cx="192" cy="240"/>
            </a:xfrm>
            <a:prstGeom prst="line">
              <a:avLst/>
            </a:prstGeom>
            <a:noFill/>
            <a:ln w="38100">
              <a:solidFill>
                <a:srgbClr val="FF3300"/>
              </a:solidFill>
              <a:round/>
              <a:headEnd/>
              <a:tailEnd/>
            </a:ln>
          </p:spPr>
          <p:txBody>
            <a:bodyPr wrap="none" anchor="ctr"/>
            <a:lstStyle/>
            <a:p>
              <a:endParaRPr lang="it-IT"/>
            </a:p>
          </p:txBody>
        </p:sp>
        <p:sp>
          <p:nvSpPr>
            <p:cNvPr id="103443" name="Line 16"/>
            <p:cNvSpPr>
              <a:spLocks noChangeShapeType="1"/>
            </p:cNvSpPr>
            <p:nvPr/>
          </p:nvSpPr>
          <p:spPr bwMode="auto">
            <a:xfrm flipH="1">
              <a:off x="4560" y="2832"/>
              <a:ext cx="192" cy="192"/>
            </a:xfrm>
            <a:prstGeom prst="line">
              <a:avLst/>
            </a:prstGeom>
            <a:noFill/>
            <a:ln w="38100">
              <a:solidFill>
                <a:srgbClr val="FF3300"/>
              </a:solidFill>
              <a:round/>
              <a:headEnd/>
              <a:tailEnd/>
            </a:ln>
          </p:spPr>
          <p:txBody>
            <a:bodyPr wrap="none" anchor="ctr"/>
            <a:lstStyle/>
            <a:p>
              <a:endParaRPr lang="it-IT"/>
            </a:p>
          </p:txBody>
        </p:sp>
        <p:sp>
          <p:nvSpPr>
            <p:cNvPr id="103444" name="Line 17"/>
            <p:cNvSpPr>
              <a:spLocks noChangeShapeType="1"/>
            </p:cNvSpPr>
            <p:nvPr/>
          </p:nvSpPr>
          <p:spPr bwMode="auto">
            <a:xfrm flipH="1">
              <a:off x="4656" y="2832"/>
              <a:ext cx="240" cy="192"/>
            </a:xfrm>
            <a:prstGeom prst="line">
              <a:avLst/>
            </a:prstGeom>
            <a:noFill/>
            <a:ln w="38100">
              <a:solidFill>
                <a:srgbClr val="FF3300"/>
              </a:solidFill>
              <a:round/>
              <a:headEnd/>
              <a:tailEnd/>
            </a:ln>
          </p:spPr>
          <p:txBody>
            <a:bodyPr wrap="none" anchor="ctr"/>
            <a:lstStyle/>
            <a:p>
              <a:endParaRPr lang="it-IT"/>
            </a:p>
          </p:txBody>
        </p:sp>
        <p:sp>
          <p:nvSpPr>
            <p:cNvPr id="103445" name="Line 18"/>
            <p:cNvSpPr>
              <a:spLocks noChangeShapeType="1"/>
            </p:cNvSpPr>
            <p:nvPr/>
          </p:nvSpPr>
          <p:spPr bwMode="auto">
            <a:xfrm flipH="1">
              <a:off x="4800" y="2880"/>
              <a:ext cx="192" cy="144"/>
            </a:xfrm>
            <a:prstGeom prst="line">
              <a:avLst/>
            </a:prstGeom>
            <a:noFill/>
            <a:ln w="38100">
              <a:solidFill>
                <a:srgbClr val="FF3300"/>
              </a:solidFill>
              <a:round/>
              <a:headEnd/>
              <a:tailEnd/>
            </a:ln>
          </p:spPr>
          <p:txBody>
            <a:bodyPr wrap="none" anchor="ctr"/>
            <a:lstStyle/>
            <a:p>
              <a:endParaRPr lang="it-IT"/>
            </a:p>
          </p:txBody>
        </p:sp>
        <p:sp>
          <p:nvSpPr>
            <p:cNvPr id="103446" name="Line 19"/>
            <p:cNvSpPr>
              <a:spLocks noChangeShapeType="1"/>
            </p:cNvSpPr>
            <p:nvPr/>
          </p:nvSpPr>
          <p:spPr bwMode="auto">
            <a:xfrm flipH="1">
              <a:off x="4944" y="2880"/>
              <a:ext cx="192" cy="144"/>
            </a:xfrm>
            <a:prstGeom prst="line">
              <a:avLst/>
            </a:prstGeom>
            <a:noFill/>
            <a:ln w="38100">
              <a:solidFill>
                <a:srgbClr val="FF3300"/>
              </a:solidFill>
              <a:round/>
              <a:headEnd/>
              <a:tailEnd/>
            </a:ln>
          </p:spPr>
          <p:txBody>
            <a:bodyPr wrap="none" anchor="ctr"/>
            <a:lstStyle/>
            <a:p>
              <a:endParaRPr lang="it-IT"/>
            </a:p>
          </p:txBody>
        </p:sp>
        <p:sp>
          <p:nvSpPr>
            <p:cNvPr id="103447" name="Line 20"/>
            <p:cNvSpPr>
              <a:spLocks noChangeShapeType="1"/>
            </p:cNvSpPr>
            <p:nvPr/>
          </p:nvSpPr>
          <p:spPr bwMode="auto">
            <a:xfrm flipH="1">
              <a:off x="5088" y="2928"/>
              <a:ext cx="192" cy="96"/>
            </a:xfrm>
            <a:prstGeom prst="line">
              <a:avLst/>
            </a:prstGeom>
            <a:noFill/>
            <a:ln w="38100">
              <a:solidFill>
                <a:srgbClr val="FF3300"/>
              </a:solidFill>
              <a:round/>
              <a:headEnd/>
              <a:tailEnd/>
            </a:ln>
          </p:spPr>
          <p:txBody>
            <a:bodyPr wrap="none" anchor="ctr"/>
            <a:lstStyle/>
            <a:p>
              <a:endParaRPr lang="it-IT"/>
            </a:p>
          </p:txBody>
        </p:sp>
        <p:sp>
          <p:nvSpPr>
            <p:cNvPr id="103448" name="Line 21"/>
            <p:cNvSpPr>
              <a:spLocks noChangeShapeType="1"/>
            </p:cNvSpPr>
            <p:nvPr/>
          </p:nvSpPr>
          <p:spPr bwMode="auto">
            <a:xfrm flipH="1">
              <a:off x="5424" y="2976"/>
              <a:ext cx="96" cy="48"/>
            </a:xfrm>
            <a:prstGeom prst="line">
              <a:avLst/>
            </a:prstGeom>
            <a:noFill/>
            <a:ln w="38100">
              <a:solidFill>
                <a:srgbClr val="FF3300"/>
              </a:solidFill>
              <a:round/>
              <a:headEnd/>
              <a:tailEnd/>
            </a:ln>
          </p:spPr>
          <p:txBody>
            <a:bodyPr wrap="none" anchor="ctr"/>
            <a:lstStyle/>
            <a:p>
              <a:endParaRPr lang="it-IT"/>
            </a:p>
          </p:txBody>
        </p:sp>
      </p:grpSp>
      <p:grpSp>
        <p:nvGrpSpPr>
          <p:cNvPr id="3" name="Group 22"/>
          <p:cNvGrpSpPr>
            <a:grpSpLocks/>
          </p:cNvGrpSpPr>
          <p:nvPr/>
        </p:nvGrpSpPr>
        <p:grpSpPr bwMode="auto">
          <a:xfrm>
            <a:off x="6477000" y="2438400"/>
            <a:ext cx="2228850" cy="1219200"/>
            <a:chOff x="4080" y="1536"/>
            <a:chExt cx="1404" cy="768"/>
          </a:xfrm>
        </p:grpSpPr>
        <p:sp>
          <p:nvSpPr>
            <p:cNvPr id="103429" name="Line 23"/>
            <p:cNvSpPr>
              <a:spLocks noChangeShapeType="1"/>
            </p:cNvSpPr>
            <p:nvPr/>
          </p:nvSpPr>
          <p:spPr bwMode="auto">
            <a:xfrm flipV="1">
              <a:off x="4080" y="1872"/>
              <a:ext cx="480" cy="432"/>
            </a:xfrm>
            <a:prstGeom prst="line">
              <a:avLst/>
            </a:prstGeom>
            <a:noFill/>
            <a:ln w="28575">
              <a:solidFill>
                <a:srgbClr val="FF3300"/>
              </a:solidFill>
              <a:round/>
              <a:headEnd/>
              <a:tailEnd/>
            </a:ln>
          </p:spPr>
          <p:txBody>
            <a:bodyPr wrap="none" anchor="ctr"/>
            <a:lstStyle/>
            <a:p>
              <a:endParaRPr lang="it-IT"/>
            </a:p>
          </p:txBody>
        </p:sp>
        <p:sp>
          <p:nvSpPr>
            <p:cNvPr id="103430" name="Text Box 24"/>
            <p:cNvSpPr txBox="1">
              <a:spLocks noChangeArrowheads="1"/>
            </p:cNvSpPr>
            <p:nvPr/>
          </p:nvSpPr>
          <p:spPr bwMode="auto">
            <a:xfrm>
              <a:off x="4128" y="1536"/>
              <a:ext cx="1356" cy="288"/>
            </a:xfrm>
            <a:prstGeom prst="rect">
              <a:avLst/>
            </a:prstGeom>
            <a:noFill/>
            <a:ln w="9525">
              <a:noFill/>
              <a:miter lim="800000"/>
              <a:headEnd/>
              <a:tailEnd/>
            </a:ln>
          </p:spPr>
          <p:txBody>
            <a:bodyPr wrap="none">
              <a:spAutoFit/>
            </a:bodyPr>
            <a:lstStyle/>
            <a:p>
              <a:pPr eaLnBrk="0" hangingPunct="0"/>
              <a:r>
                <a:rPr lang="it-IT">
                  <a:solidFill>
                    <a:srgbClr val="FF3300"/>
                  </a:solidFill>
                </a:rPr>
                <a:t>Patient’s related</a:t>
              </a:r>
            </a:p>
          </p:txBody>
        </p:sp>
      </p:gr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asellaDiTesto 2"/>
          <p:cNvSpPr txBox="1"/>
          <p:nvPr/>
        </p:nvSpPr>
        <p:spPr>
          <a:xfrm>
            <a:off x="2051720" y="980728"/>
            <a:ext cx="184666" cy="461665"/>
          </a:xfrm>
          <a:prstGeom prst="rect">
            <a:avLst/>
          </a:prstGeom>
          <a:noFill/>
        </p:spPr>
        <p:txBody>
          <a:bodyPr wrap="none" rtlCol="0">
            <a:spAutoFit/>
          </a:bodyPr>
          <a:lstStyle/>
          <a:p>
            <a:endParaRPr lang="it-IT" dirty="0"/>
          </a:p>
        </p:txBody>
      </p:sp>
      <p:sp>
        <p:nvSpPr>
          <p:cNvPr id="4" name="CasellaDiTesto 3"/>
          <p:cNvSpPr txBox="1"/>
          <p:nvPr/>
        </p:nvSpPr>
        <p:spPr>
          <a:xfrm>
            <a:off x="827584" y="1092800"/>
            <a:ext cx="7560840" cy="3785652"/>
          </a:xfrm>
          <a:prstGeom prst="rect">
            <a:avLst/>
          </a:prstGeom>
          <a:noFill/>
        </p:spPr>
        <p:txBody>
          <a:bodyPr wrap="square" rtlCol="0">
            <a:spAutoFit/>
          </a:bodyPr>
          <a:lstStyle/>
          <a:p>
            <a:r>
              <a:rPr lang="it-IT" b="1" dirty="0" err="1">
                <a:solidFill>
                  <a:srgbClr val="3366FF"/>
                </a:solidFill>
              </a:rPr>
              <a:t>Theoretical</a:t>
            </a:r>
            <a:r>
              <a:rPr lang="it-IT" b="1" dirty="0">
                <a:solidFill>
                  <a:srgbClr val="3366FF"/>
                </a:solidFill>
              </a:rPr>
              <a:t> model to </a:t>
            </a:r>
            <a:r>
              <a:rPr lang="it-IT" b="1" dirty="0" err="1">
                <a:solidFill>
                  <a:srgbClr val="3366FF"/>
                </a:solidFill>
              </a:rPr>
              <a:t>explain</a:t>
            </a:r>
            <a:r>
              <a:rPr lang="it-IT" b="1" dirty="0">
                <a:solidFill>
                  <a:srgbClr val="3366FF"/>
                </a:solidFill>
              </a:rPr>
              <a:t> the </a:t>
            </a:r>
            <a:r>
              <a:rPr lang="it-IT" b="1" dirty="0" err="1">
                <a:solidFill>
                  <a:srgbClr val="3366FF"/>
                </a:solidFill>
              </a:rPr>
              <a:t>genetic</a:t>
            </a:r>
            <a:r>
              <a:rPr lang="it-IT" b="1" dirty="0">
                <a:solidFill>
                  <a:srgbClr val="3366FF"/>
                </a:solidFill>
              </a:rPr>
              <a:t> control of </a:t>
            </a:r>
            <a:r>
              <a:rPr lang="it-IT" b="1" dirty="0" err="1">
                <a:solidFill>
                  <a:srgbClr val="3366FF"/>
                </a:solidFill>
              </a:rPr>
              <a:t>multifactorial</a:t>
            </a:r>
            <a:r>
              <a:rPr lang="it-IT" b="1" dirty="0">
                <a:solidFill>
                  <a:srgbClr val="3366FF"/>
                </a:solidFill>
              </a:rPr>
              <a:t> </a:t>
            </a:r>
            <a:r>
              <a:rPr lang="it-IT" b="1" dirty="0" err="1" smtClean="0">
                <a:solidFill>
                  <a:srgbClr val="3366FF"/>
                </a:solidFill>
              </a:rPr>
              <a:t>diseases</a:t>
            </a:r>
            <a:r>
              <a:rPr lang="it-IT" b="1" dirty="0" smtClean="0">
                <a:solidFill>
                  <a:srgbClr val="3366FF"/>
                </a:solidFill>
              </a:rPr>
              <a:t>.</a:t>
            </a:r>
          </a:p>
          <a:p>
            <a:endParaRPr lang="it-IT" dirty="0"/>
          </a:p>
          <a:p>
            <a:r>
              <a:rPr lang="it-IT" dirty="0" smtClean="0"/>
              <a:t>In </a:t>
            </a:r>
            <a:r>
              <a:rPr lang="it-IT" dirty="0"/>
              <a:t>the general </a:t>
            </a:r>
            <a:r>
              <a:rPr lang="it-IT" dirty="0" err="1"/>
              <a:t>population</a:t>
            </a:r>
            <a:r>
              <a:rPr lang="it-IT" dirty="0"/>
              <a:t>, a </a:t>
            </a:r>
            <a:r>
              <a:rPr lang="it-IT" dirty="0" err="1"/>
              <a:t>number</a:t>
            </a:r>
            <a:r>
              <a:rPr lang="it-IT" dirty="0"/>
              <a:t> of </a:t>
            </a:r>
            <a:r>
              <a:rPr lang="it-IT" dirty="0" err="1"/>
              <a:t>individuals</a:t>
            </a:r>
            <a:r>
              <a:rPr lang="it-IT" dirty="0"/>
              <a:t> </a:t>
            </a:r>
            <a:r>
              <a:rPr lang="it-IT" dirty="0" err="1"/>
              <a:t>exceeds</a:t>
            </a:r>
            <a:r>
              <a:rPr lang="it-IT" dirty="0"/>
              <a:t> the </a:t>
            </a:r>
            <a:r>
              <a:rPr lang="it-IT" dirty="0" err="1"/>
              <a:t>threshold</a:t>
            </a:r>
            <a:r>
              <a:rPr lang="it-IT" dirty="0"/>
              <a:t> of </a:t>
            </a:r>
            <a:r>
              <a:rPr lang="it-IT" dirty="0" err="1"/>
              <a:t>susceptibility</a:t>
            </a:r>
            <a:r>
              <a:rPr lang="it-IT" dirty="0"/>
              <a:t> to a </a:t>
            </a:r>
            <a:r>
              <a:rPr lang="it-IT" dirty="0" err="1"/>
              <a:t>certain</a:t>
            </a:r>
            <a:r>
              <a:rPr lang="it-IT" dirty="0"/>
              <a:t> </a:t>
            </a:r>
            <a:r>
              <a:rPr lang="it-IT" dirty="0" err="1"/>
              <a:t>disease</a:t>
            </a:r>
            <a:r>
              <a:rPr lang="it-IT" dirty="0"/>
              <a:t> and </a:t>
            </a:r>
            <a:r>
              <a:rPr lang="it-IT" dirty="0" err="1" smtClean="0"/>
              <a:t>as</a:t>
            </a:r>
            <a:r>
              <a:rPr lang="it-IT" dirty="0" smtClean="0"/>
              <a:t> a  </a:t>
            </a:r>
            <a:r>
              <a:rPr lang="it-IT" dirty="0" err="1"/>
              <a:t>result</a:t>
            </a:r>
            <a:r>
              <a:rPr lang="it-IT" dirty="0"/>
              <a:t> </a:t>
            </a:r>
            <a:r>
              <a:rPr lang="it-IT" dirty="0" err="1"/>
              <a:t>will</a:t>
            </a:r>
            <a:r>
              <a:rPr lang="it-IT" dirty="0"/>
              <a:t> be </a:t>
            </a:r>
            <a:r>
              <a:rPr lang="it-IT" dirty="0" err="1" smtClean="0"/>
              <a:t>affected</a:t>
            </a:r>
            <a:r>
              <a:rPr lang="it-IT" dirty="0" smtClean="0"/>
              <a:t>.</a:t>
            </a:r>
          </a:p>
          <a:p>
            <a:endParaRPr lang="it-IT" dirty="0"/>
          </a:p>
          <a:p>
            <a:r>
              <a:rPr lang="it-IT" dirty="0" smtClean="0"/>
              <a:t>First </a:t>
            </a:r>
            <a:r>
              <a:rPr lang="it-IT" dirty="0" err="1"/>
              <a:t>degree</a:t>
            </a:r>
            <a:r>
              <a:rPr lang="it-IT" dirty="0"/>
              <a:t> </a:t>
            </a:r>
            <a:r>
              <a:rPr lang="it-IT" dirty="0" err="1"/>
              <a:t>relatives</a:t>
            </a:r>
            <a:r>
              <a:rPr lang="it-IT" dirty="0"/>
              <a:t> of </a:t>
            </a:r>
            <a:r>
              <a:rPr lang="it-IT" dirty="0" err="1"/>
              <a:t>probands</a:t>
            </a:r>
            <a:r>
              <a:rPr lang="it-IT" dirty="0"/>
              <a:t> </a:t>
            </a:r>
            <a:r>
              <a:rPr lang="it-IT" dirty="0" err="1"/>
              <a:t>will</a:t>
            </a:r>
            <a:r>
              <a:rPr lang="it-IT" dirty="0"/>
              <a:t> </a:t>
            </a:r>
            <a:r>
              <a:rPr lang="it-IT" dirty="0" err="1" smtClean="0"/>
              <a:t>present</a:t>
            </a:r>
            <a:r>
              <a:rPr lang="it-IT" dirty="0" smtClean="0"/>
              <a:t> an </a:t>
            </a:r>
            <a:r>
              <a:rPr lang="it-IT" dirty="0" err="1" smtClean="0"/>
              <a:t>averaged</a:t>
            </a:r>
            <a:r>
              <a:rPr lang="it-IT" dirty="0" smtClean="0"/>
              <a:t> </a:t>
            </a:r>
            <a:r>
              <a:rPr lang="it-IT" dirty="0" err="1" smtClean="0"/>
              <a:t>increased</a:t>
            </a:r>
            <a:r>
              <a:rPr lang="it-IT" dirty="0" smtClean="0"/>
              <a:t>  </a:t>
            </a:r>
            <a:r>
              <a:rPr lang="it-IT" dirty="0" err="1"/>
              <a:t>number</a:t>
            </a:r>
            <a:r>
              <a:rPr lang="it-IT" dirty="0"/>
              <a:t> of </a:t>
            </a:r>
            <a:r>
              <a:rPr lang="it-IT" dirty="0" err="1"/>
              <a:t>predisposing</a:t>
            </a:r>
            <a:r>
              <a:rPr lang="it-IT" dirty="0"/>
              <a:t> </a:t>
            </a:r>
            <a:r>
              <a:rPr lang="it-IT" dirty="0" err="1" smtClean="0"/>
              <a:t>factors</a:t>
            </a:r>
            <a:r>
              <a:rPr lang="it-IT" dirty="0" smtClean="0"/>
              <a:t> </a:t>
            </a:r>
            <a:r>
              <a:rPr lang="it-IT" dirty="0" err="1"/>
              <a:t>resulting</a:t>
            </a:r>
            <a:r>
              <a:rPr lang="it-IT" dirty="0"/>
              <a:t> </a:t>
            </a:r>
            <a:r>
              <a:rPr lang="it-IT" dirty="0" smtClean="0"/>
              <a:t>in </a:t>
            </a:r>
            <a:r>
              <a:rPr lang="it-IT" dirty="0" err="1" smtClean="0"/>
              <a:t>threshold</a:t>
            </a:r>
            <a:r>
              <a:rPr lang="it-IT" dirty="0" smtClean="0"/>
              <a:t> </a:t>
            </a:r>
            <a:r>
              <a:rPr lang="it-IT" dirty="0" err="1"/>
              <a:t>exceedance</a:t>
            </a:r>
            <a:r>
              <a:rPr lang="it-IT" dirty="0"/>
              <a:t> by a </a:t>
            </a:r>
            <a:r>
              <a:rPr lang="it-IT" dirty="0" err="1"/>
              <a:t>higher</a:t>
            </a:r>
            <a:r>
              <a:rPr lang="it-IT" dirty="0"/>
              <a:t> </a:t>
            </a:r>
            <a:r>
              <a:rPr lang="it-IT" dirty="0" err="1"/>
              <a:t>proportion</a:t>
            </a:r>
            <a:r>
              <a:rPr lang="it-IT" dirty="0"/>
              <a:t> of </a:t>
            </a:r>
            <a:r>
              <a:rPr lang="it-IT" dirty="0" err="1"/>
              <a:t>individuals</a:t>
            </a:r>
            <a:r>
              <a:rPr lang="it-IT" dirty="0"/>
              <a:t>.</a:t>
            </a:r>
          </a:p>
        </p:txBody>
      </p:sp>
    </p:spTree>
  </p:cSld>
  <p:clrMapOvr>
    <a:masterClrMapping/>
  </p:clrMapOvr>
  <p:timing>
    <p:tnLst>
      <p:par>
        <p:cTn xmlns:p14="http://schemas.microsoft.com/office/powerpoint/2010/mai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4707" name="Text Box 3"/>
          <p:cNvSpPr txBox="1">
            <a:spLocks noChangeArrowheads="1"/>
          </p:cNvSpPr>
          <p:nvPr/>
        </p:nvSpPr>
        <p:spPr bwMode="auto">
          <a:xfrm>
            <a:off x="1979613" y="188913"/>
            <a:ext cx="5305425" cy="584200"/>
          </a:xfrm>
          <a:prstGeom prst="rect">
            <a:avLst/>
          </a:prstGeom>
          <a:noFill/>
          <a:ln w="9525">
            <a:noFill/>
            <a:miter lim="800000"/>
            <a:headEnd/>
            <a:tailEnd/>
          </a:ln>
          <a:effectLst/>
        </p:spPr>
        <p:txBody>
          <a:bodyPr wrap="none">
            <a:spAutoFit/>
          </a:bodyPr>
          <a:lstStyle/>
          <a:p>
            <a:pPr eaLnBrk="0" hangingPunct="0">
              <a:defRPr/>
            </a:pPr>
            <a:r>
              <a:rPr lang="en-US" sz="3200" b="1" dirty="0">
                <a:solidFill>
                  <a:srgbClr val="FF0000"/>
                </a:solidFill>
                <a:effectLst>
                  <a:outerShdw blurRad="38100" dist="38100" dir="2700000" algn="tl">
                    <a:srgbClr val="C0C0C0"/>
                  </a:outerShdw>
                </a:effectLst>
                <a:latin typeface="Arial" pitchFamily="34" charset="0"/>
                <a:cs typeface="Arial" pitchFamily="34" charset="0"/>
              </a:rPr>
              <a:t>The role of genetic factors</a:t>
            </a:r>
          </a:p>
        </p:txBody>
      </p:sp>
      <p:sp>
        <p:nvSpPr>
          <p:cNvPr id="104452" name="Line 4"/>
          <p:cNvSpPr>
            <a:spLocks noChangeShapeType="1"/>
          </p:cNvSpPr>
          <p:nvPr/>
        </p:nvSpPr>
        <p:spPr bwMode="auto">
          <a:xfrm>
            <a:off x="1571625" y="4143375"/>
            <a:ext cx="4572000" cy="0"/>
          </a:xfrm>
          <a:prstGeom prst="line">
            <a:avLst/>
          </a:prstGeom>
          <a:noFill/>
          <a:ln w="9525">
            <a:solidFill>
              <a:schemeClr val="tx1"/>
            </a:solidFill>
            <a:round/>
            <a:headEnd/>
            <a:tailEnd/>
          </a:ln>
        </p:spPr>
        <p:txBody>
          <a:bodyPr wrap="none" anchor="ctr"/>
          <a:lstStyle/>
          <a:p>
            <a:endParaRPr lang="it-IT"/>
          </a:p>
        </p:txBody>
      </p:sp>
      <p:sp>
        <p:nvSpPr>
          <p:cNvPr id="5" name="Text Box 2"/>
          <p:cNvSpPr txBox="1">
            <a:spLocks noChangeArrowheads="1"/>
          </p:cNvSpPr>
          <p:nvPr/>
        </p:nvSpPr>
        <p:spPr bwMode="auto">
          <a:xfrm>
            <a:off x="611188" y="908050"/>
            <a:ext cx="8207375" cy="5402263"/>
          </a:xfrm>
          <a:prstGeom prst="rect">
            <a:avLst/>
          </a:prstGeom>
          <a:noFill/>
          <a:ln w="9525">
            <a:noFill/>
            <a:miter lim="800000"/>
            <a:headEnd/>
            <a:tailEnd/>
          </a:ln>
        </p:spPr>
        <p:txBody>
          <a:bodyPr>
            <a:spAutoFit/>
          </a:bodyPr>
          <a:lstStyle/>
          <a:p>
            <a:pPr marL="342900" indent="-342900" eaLnBrk="0" hangingPunct="0">
              <a:buFont typeface="Arial" pitchFamily="34" charset="0"/>
              <a:buChar char="•"/>
              <a:defRPr/>
            </a:pPr>
            <a:r>
              <a:rPr lang="en-US" dirty="0">
                <a:solidFill>
                  <a:srgbClr val="FF0000"/>
                </a:solidFill>
                <a:latin typeface="Arial" pitchFamily="34" charset="0"/>
                <a:cs typeface="Arial" pitchFamily="34" charset="0"/>
              </a:rPr>
              <a:t>Familial aggregation </a:t>
            </a:r>
            <a:r>
              <a:rPr lang="en-US" dirty="0">
                <a:solidFill>
                  <a:srgbClr val="333333"/>
                </a:solidFill>
                <a:latin typeface="Arial" pitchFamily="34" charset="0"/>
                <a:cs typeface="Arial" pitchFamily="34" charset="0"/>
              </a:rPr>
              <a:t>can be measured by comparing the frequency of the disease in the relatives of an affected </a:t>
            </a:r>
            <a:r>
              <a:rPr lang="en-US" dirty="0" err="1">
                <a:solidFill>
                  <a:srgbClr val="333333"/>
                </a:solidFill>
                <a:latin typeface="Arial" pitchFamily="34" charset="0"/>
                <a:cs typeface="Arial" pitchFamily="34" charset="0"/>
              </a:rPr>
              <a:t>proband</a:t>
            </a:r>
            <a:r>
              <a:rPr lang="en-US" dirty="0">
                <a:solidFill>
                  <a:srgbClr val="333333"/>
                </a:solidFill>
                <a:latin typeface="Arial" pitchFamily="34" charset="0"/>
                <a:cs typeface="Arial" pitchFamily="34" charset="0"/>
              </a:rPr>
              <a:t> with its frequency (prevalence) in the general population.</a:t>
            </a:r>
          </a:p>
          <a:p>
            <a:pPr eaLnBrk="0" hangingPunct="0">
              <a:defRPr/>
            </a:pPr>
            <a:endParaRPr lang="en-US" dirty="0">
              <a:solidFill>
                <a:srgbClr val="333333"/>
              </a:solidFill>
              <a:latin typeface="Arial" pitchFamily="34" charset="0"/>
              <a:cs typeface="Arial" pitchFamily="34" charset="0"/>
            </a:endParaRPr>
          </a:p>
          <a:p>
            <a:pPr marL="342900" indent="-342900" eaLnBrk="0" hangingPunct="0">
              <a:buFont typeface="Arial" pitchFamily="34" charset="0"/>
              <a:buChar char="•"/>
              <a:defRPr/>
            </a:pPr>
            <a:r>
              <a:rPr lang="en-US" dirty="0">
                <a:solidFill>
                  <a:srgbClr val="333333"/>
                </a:solidFill>
                <a:latin typeface="Arial" pitchFamily="34" charset="0"/>
                <a:cs typeface="Arial" pitchFamily="34" charset="0"/>
              </a:rPr>
              <a:t>Relative risk ratio (</a:t>
            </a:r>
            <a:r>
              <a:rPr lang="en-US" dirty="0" err="1">
                <a:solidFill>
                  <a:srgbClr val="FF0000"/>
                </a:solidFill>
                <a:latin typeface="Symbol" pitchFamily="18" charset="2"/>
                <a:cs typeface="Arial" pitchFamily="34" charset="0"/>
              </a:rPr>
              <a:t>l</a:t>
            </a:r>
            <a:r>
              <a:rPr lang="en-US" baseline="-25000" dirty="0" err="1">
                <a:solidFill>
                  <a:srgbClr val="FF0000"/>
                </a:solidFill>
                <a:latin typeface="Arial" pitchFamily="34" charset="0"/>
                <a:cs typeface="Arial" pitchFamily="34" charset="0"/>
              </a:rPr>
              <a:t>r</a:t>
            </a:r>
            <a:r>
              <a:rPr lang="en-US" dirty="0">
                <a:solidFill>
                  <a:srgbClr val="333333"/>
                </a:solidFill>
                <a:latin typeface="Arial" pitchFamily="34" charset="0"/>
                <a:cs typeface="Arial" pitchFamily="34" charset="0"/>
              </a:rPr>
              <a:t>) is defined as:</a:t>
            </a:r>
          </a:p>
          <a:p>
            <a:pPr marL="342900" indent="-342900" eaLnBrk="0" hangingPunct="0">
              <a:buFont typeface="Arial" pitchFamily="34" charset="0"/>
              <a:buChar char="•"/>
              <a:defRPr/>
            </a:pPr>
            <a:endParaRPr lang="en-US" sz="500" dirty="0">
              <a:solidFill>
                <a:srgbClr val="333333"/>
              </a:solidFill>
              <a:latin typeface="Arial" pitchFamily="34" charset="0"/>
              <a:cs typeface="Arial" pitchFamily="34" charset="0"/>
            </a:endParaRPr>
          </a:p>
          <a:p>
            <a:pPr eaLnBrk="0" hangingPunct="0">
              <a:defRPr/>
            </a:pPr>
            <a:r>
              <a:rPr lang="en-US" dirty="0">
                <a:solidFill>
                  <a:srgbClr val="333333"/>
                </a:solidFill>
                <a:latin typeface="Arial" pitchFamily="34" charset="0"/>
                <a:cs typeface="Arial" pitchFamily="34" charset="0"/>
              </a:rPr>
              <a:t>	        prevalence of disease in a</a:t>
            </a:r>
          </a:p>
          <a:p>
            <a:pPr eaLnBrk="0" hangingPunct="0">
              <a:defRPr/>
            </a:pPr>
            <a:r>
              <a:rPr lang="en-US" dirty="0">
                <a:solidFill>
                  <a:srgbClr val="333333"/>
                </a:solidFill>
                <a:latin typeface="Arial" pitchFamily="34" charset="0"/>
                <a:cs typeface="Arial" pitchFamily="34" charset="0"/>
              </a:rPr>
              <a:t>	  relative “r” of an affected person</a:t>
            </a:r>
          </a:p>
          <a:p>
            <a:pPr eaLnBrk="0" hangingPunct="0">
              <a:defRPr/>
            </a:pPr>
            <a:r>
              <a:rPr lang="en-US" dirty="0">
                <a:solidFill>
                  <a:srgbClr val="333333"/>
                </a:solidFill>
                <a:latin typeface="Symbol" pitchFamily="18" charset="2"/>
                <a:cs typeface="Arial" pitchFamily="34" charset="0"/>
              </a:rPr>
              <a:t>     </a:t>
            </a:r>
            <a:r>
              <a:rPr lang="en-US" dirty="0" err="1">
                <a:solidFill>
                  <a:srgbClr val="333333"/>
                </a:solidFill>
                <a:latin typeface="Symbol" pitchFamily="18" charset="2"/>
                <a:cs typeface="Arial" pitchFamily="34" charset="0"/>
              </a:rPr>
              <a:t>l</a:t>
            </a:r>
            <a:r>
              <a:rPr lang="en-US" baseline="-25000" dirty="0" err="1">
                <a:solidFill>
                  <a:srgbClr val="333333"/>
                </a:solidFill>
                <a:latin typeface="Arial" pitchFamily="34" charset="0"/>
                <a:cs typeface="Arial" pitchFamily="34" charset="0"/>
              </a:rPr>
              <a:t>r</a:t>
            </a:r>
            <a:r>
              <a:rPr lang="en-US" dirty="0">
                <a:solidFill>
                  <a:srgbClr val="333333"/>
                </a:solidFill>
                <a:latin typeface="Arial" pitchFamily="34" charset="0"/>
                <a:cs typeface="Arial" pitchFamily="34" charset="0"/>
              </a:rPr>
              <a:t> = </a:t>
            </a:r>
          </a:p>
          <a:p>
            <a:pPr eaLnBrk="0" hangingPunct="0">
              <a:defRPr/>
            </a:pPr>
            <a:r>
              <a:rPr lang="en-US" dirty="0">
                <a:solidFill>
                  <a:srgbClr val="333333"/>
                </a:solidFill>
                <a:latin typeface="Arial" pitchFamily="34" charset="0"/>
                <a:cs typeface="Arial" pitchFamily="34" charset="0"/>
              </a:rPr>
              <a:t>	population prevalence of the disease</a:t>
            </a:r>
          </a:p>
          <a:p>
            <a:pPr eaLnBrk="0" hangingPunct="0">
              <a:defRPr/>
            </a:pPr>
            <a:endParaRPr lang="en-US" dirty="0">
              <a:solidFill>
                <a:srgbClr val="333333"/>
              </a:solidFill>
              <a:latin typeface="Arial" pitchFamily="34" charset="0"/>
              <a:cs typeface="Arial" pitchFamily="34" charset="0"/>
            </a:endParaRPr>
          </a:p>
          <a:p>
            <a:pPr marL="342900" indent="-342900" eaLnBrk="0" hangingPunct="0">
              <a:buFont typeface="Arial" pitchFamily="34" charset="0"/>
              <a:buChar char="•"/>
              <a:defRPr/>
            </a:pPr>
            <a:r>
              <a:rPr lang="en-US" dirty="0" err="1">
                <a:solidFill>
                  <a:srgbClr val="333333"/>
                </a:solidFill>
                <a:latin typeface="Symbol" pitchFamily="18" charset="2"/>
                <a:cs typeface="Arial" pitchFamily="34" charset="0"/>
              </a:rPr>
              <a:t>l</a:t>
            </a:r>
            <a:r>
              <a:rPr lang="en-US" baseline="-25000" dirty="0" err="1">
                <a:solidFill>
                  <a:srgbClr val="333333"/>
                </a:solidFill>
                <a:latin typeface="Arial" pitchFamily="34" charset="0"/>
                <a:cs typeface="Arial" pitchFamily="34" charset="0"/>
              </a:rPr>
              <a:t>r</a:t>
            </a:r>
            <a:r>
              <a:rPr lang="en-US" dirty="0">
                <a:solidFill>
                  <a:srgbClr val="333333"/>
                </a:solidFill>
                <a:latin typeface="Arial" pitchFamily="34" charset="0"/>
                <a:cs typeface="Arial" pitchFamily="34" charset="0"/>
              </a:rPr>
              <a:t> = 1 indicates that a relative of an affected is no more likely to develop a disease than any </a:t>
            </a:r>
            <a:r>
              <a:rPr lang="en-US" dirty="0" smtClean="0">
                <a:solidFill>
                  <a:srgbClr val="00B050"/>
                </a:solidFill>
                <a:latin typeface="Arial" pitchFamily="34" charset="0"/>
                <a:cs typeface="Arial" pitchFamily="34" charset="0"/>
              </a:rPr>
              <a:t>other</a:t>
            </a:r>
            <a:r>
              <a:rPr lang="en-US" dirty="0" smtClean="0">
                <a:solidFill>
                  <a:srgbClr val="333333"/>
                </a:solidFill>
                <a:latin typeface="Arial" pitchFamily="34" charset="0"/>
                <a:cs typeface="Arial" pitchFamily="34" charset="0"/>
              </a:rPr>
              <a:t> individual </a:t>
            </a:r>
            <a:r>
              <a:rPr lang="en-US" dirty="0">
                <a:solidFill>
                  <a:srgbClr val="333333"/>
                </a:solidFill>
                <a:latin typeface="Arial" pitchFamily="34" charset="0"/>
                <a:cs typeface="Arial" pitchFamily="34" charset="0"/>
              </a:rPr>
              <a:t>in the population.</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1000"/>
                                        <p:tgtEl>
                                          <p:spTgt spid="5">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xEl>
                                              <p:pRg st="2" end="2"/>
                                            </p:txEl>
                                          </p:spTgt>
                                        </p:tgtEl>
                                        <p:attrNameLst>
                                          <p:attrName>style.visibility</p:attrName>
                                        </p:attrNameLst>
                                      </p:cBhvr>
                                      <p:to>
                                        <p:strVal val="visible"/>
                                      </p:to>
                                    </p:set>
                                    <p:animEffect transition="in" filter="fade">
                                      <p:cBhvr>
                                        <p:cTn id="12" dur="1000"/>
                                        <p:tgtEl>
                                          <p:spTgt spid="5">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5">
                                            <p:txEl>
                                              <p:pRg st="4" end="4"/>
                                            </p:txEl>
                                          </p:spTgt>
                                        </p:tgtEl>
                                        <p:attrNameLst>
                                          <p:attrName>style.visibility</p:attrName>
                                        </p:attrNameLst>
                                      </p:cBhvr>
                                      <p:to>
                                        <p:strVal val="visible"/>
                                      </p:to>
                                    </p:set>
                                    <p:animEffect transition="in" filter="fade">
                                      <p:cBhvr>
                                        <p:cTn id="17" dur="1000"/>
                                        <p:tgtEl>
                                          <p:spTgt spid="5">
                                            <p:txEl>
                                              <p:pRg st="4" end="4"/>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5">
                                            <p:txEl>
                                              <p:pRg st="5" end="5"/>
                                            </p:txEl>
                                          </p:spTgt>
                                        </p:tgtEl>
                                        <p:attrNameLst>
                                          <p:attrName>style.visibility</p:attrName>
                                        </p:attrNameLst>
                                      </p:cBhvr>
                                      <p:to>
                                        <p:strVal val="visible"/>
                                      </p:to>
                                    </p:set>
                                    <p:animEffect transition="in" filter="fade">
                                      <p:cBhvr>
                                        <p:cTn id="22" dur="1000"/>
                                        <p:tgtEl>
                                          <p:spTgt spid="5">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5">
                                            <p:txEl>
                                              <p:pRg st="6" end="6"/>
                                            </p:txEl>
                                          </p:spTgt>
                                        </p:tgtEl>
                                        <p:attrNameLst>
                                          <p:attrName>style.visibility</p:attrName>
                                        </p:attrNameLst>
                                      </p:cBhvr>
                                      <p:to>
                                        <p:strVal val="visible"/>
                                      </p:to>
                                    </p:set>
                                    <p:animEffect transition="in" filter="fade">
                                      <p:cBhvr>
                                        <p:cTn id="27" dur="1000"/>
                                        <p:tgtEl>
                                          <p:spTgt spid="5">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5">
                                            <p:txEl>
                                              <p:pRg st="7" end="7"/>
                                            </p:txEl>
                                          </p:spTgt>
                                        </p:tgtEl>
                                        <p:attrNameLst>
                                          <p:attrName>style.visibility</p:attrName>
                                        </p:attrNameLst>
                                      </p:cBhvr>
                                      <p:to>
                                        <p:strVal val="visible"/>
                                      </p:to>
                                    </p:set>
                                    <p:animEffect transition="in" filter="fade">
                                      <p:cBhvr>
                                        <p:cTn id="32" dur="1000"/>
                                        <p:tgtEl>
                                          <p:spTgt spid="5">
                                            <p:txEl>
                                              <p:pRg st="7" end="7"/>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
                                            <p:txEl>
                                              <p:pRg st="9" end="9"/>
                                            </p:txEl>
                                          </p:spTgt>
                                        </p:tgtEl>
                                        <p:attrNameLst>
                                          <p:attrName>style.visibility</p:attrName>
                                        </p:attrNameLst>
                                      </p:cBhvr>
                                      <p:to>
                                        <p:strVal val="visible"/>
                                      </p:to>
                                    </p:set>
                                    <p:animEffect transition="in" filter="fade">
                                      <p:cBhvr>
                                        <p:cTn id="37" dur="1000"/>
                                        <p:tgtEl>
                                          <p:spTgt spid="5">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
        <p:cNvGrpSpPr/>
        <p:nvPr/>
      </p:nvGrpSpPr>
      <p:grpSpPr>
        <a:xfrm>
          <a:off x="0" y="0"/>
          <a:ext cx="0" cy="0"/>
          <a:chOff x="0" y="0"/>
          <a:chExt cx="0" cy="0"/>
        </a:xfrm>
      </p:grpSpPr>
      <p:pic>
        <p:nvPicPr>
          <p:cNvPr id="105474" name="Picture 2"/>
          <p:cNvPicPr>
            <a:picLocks noChangeAspect="1" noChangeArrowheads="1"/>
          </p:cNvPicPr>
          <p:nvPr/>
        </p:nvPicPr>
        <p:blipFill>
          <a:blip r:embed="rId2"/>
          <a:srcRect/>
          <a:stretch>
            <a:fillRect/>
          </a:stretch>
        </p:blipFill>
        <p:spPr bwMode="auto">
          <a:xfrm>
            <a:off x="0" y="115888"/>
            <a:ext cx="4895850" cy="3673475"/>
          </a:xfrm>
          <a:prstGeom prst="rect">
            <a:avLst/>
          </a:prstGeom>
          <a:noFill/>
          <a:ln w="9525">
            <a:noFill/>
            <a:miter lim="800000"/>
            <a:headEnd/>
            <a:tailEnd/>
          </a:ln>
        </p:spPr>
      </p:pic>
      <p:pic>
        <p:nvPicPr>
          <p:cNvPr id="281603" name="Picture 3"/>
          <p:cNvPicPr>
            <a:picLocks noChangeAspect="1" noChangeArrowheads="1"/>
          </p:cNvPicPr>
          <p:nvPr/>
        </p:nvPicPr>
        <p:blipFill>
          <a:blip r:embed="rId3"/>
          <a:srcRect/>
          <a:stretch>
            <a:fillRect/>
          </a:stretch>
        </p:blipFill>
        <p:spPr bwMode="auto">
          <a:xfrm>
            <a:off x="4067175" y="3087688"/>
            <a:ext cx="4932363" cy="3698875"/>
          </a:xfrm>
          <a:prstGeom prst="rect">
            <a:avLst/>
          </a:prstGeom>
          <a:noFill/>
          <a:ln w="9525">
            <a:noFill/>
            <a:miter lim="800000"/>
            <a:headEnd/>
            <a:tailEnd/>
          </a:ln>
        </p:spPr>
      </p:pic>
      <p:sp>
        <p:nvSpPr>
          <p:cNvPr id="2" name="Rettangolo 1"/>
          <p:cNvSpPr>
            <a:spLocks noChangeArrowheads="1"/>
          </p:cNvSpPr>
          <p:nvPr/>
        </p:nvSpPr>
        <p:spPr bwMode="auto">
          <a:xfrm>
            <a:off x="827088" y="4497388"/>
            <a:ext cx="2064989" cy="923330"/>
          </a:xfrm>
          <a:prstGeom prst="rect">
            <a:avLst/>
          </a:prstGeom>
          <a:noFill/>
          <a:ln w="9525">
            <a:noFill/>
            <a:miter lim="800000"/>
            <a:headEnd/>
            <a:tailEnd/>
          </a:ln>
        </p:spPr>
        <p:txBody>
          <a:bodyPr wrap="none">
            <a:spAutoFit/>
          </a:bodyPr>
          <a:lstStyle/>
          <a:p>
            <a:pPr eaLnBrk="0" hangingPunct="0"/>
            <a:r>
              <a:rPr lang="en-US" sz="5400" dirty="0">
                <a:solidFill>
                  <a:srgbClr val="FFFF00"/>
                </a:solidFill>
                <a:latin typeface="Symbol" pitchFamily="18" charset="2"/>
                <a:cs typeface="Arial" pitchFamily="34" charset="0"/>
              </a:rPr>
              <a:t> </a:t>
            </a:r>
            <a:r>
              <a:rPr lang="en-US" sz="5400" dirty="0" err="1">
                <a:solidFill>
                  <a:srgbClr val="FFFF00"/>
                </a:solidFill>
                <a:latin typeface="Symbol" pitchFamily="18" charset="2"/>
                <a:cs typeface="Arial" pitchFamily="34" charset="0"/>
              </a:rPr>
              <a:t>l</a:t>
            </a:r>
            <a:r>
              <a:rPr lang="en-US" sz="5400" baseline="-25000" dirty="0" err="1">
                <a:solidFill>
                  <a:srgbClr val="FFFF00"/>
                </a:solidFill>
                <a:latin typeface="Arial" pitchFamily="34" charset="0"/>
                <a:cs typeface="Arial" pitchFamily="34" charset="0"/>
              </a:rPr>
              <a:t>r</a:t>
            </a:r>
            <a:r>
              <a:rPr lang="en-US" sz="5400" dirty="0">
                <a:solidFill>
                  <a:srgbClr val="FFFF00"/>
                </a:solidFill>
                <a:latin typeface="Arial" pitchFamily="34" charset="0"/>
                <a:cs typeface="Arial" pitchFamily="34" charset="0"/>
              </a:rPr>
              <a:t> = </a:t>
            </a:r>
            <a:r>
              <a:rPr lang="en-US" sz="5400" dirty="0" smtClean="0">
                <a:solidFill>
                  <a:srgbClr val="FFFF00"/>
                </a:solidFill>
                <a:latin typeface="Arial" pitchFamily="34" charset="0"/>
                <a:cs typeface="Arial" pitchFamily="34" charset="0"/>
              </a:rPr>
              <a:t>5</a:t>
            </a:r>
            <a:endParaRPr lang="it-IT" sz="5400" dirty="0">
              <a:solidFill>
                <a:srgbClr val="FFFF00"/>
              </a:solidFill>
            </a:endParaRPr>
          </a:p>
        </p:txBody>
      </p:sp>
      <p:sp>
        <p:nvSpPr>
          <p:cNvPr id="3" name="CasellaDiTesto 2"/>
          <p:cNvSpPr txBox="1"/>
          <p:nvPr/>
        </p:nvSpPr>
        <p:spPr>
          <a:xfrm>
            <a:off x="395536" y="404664"/>
            <a:ext cx="3888432" cy="830997"/>
          </a:xfrm>
          <a:prstGeom prst="rect">
            <a:avLst/>
          </a:prstGeom>
          <a:solidFill>
            <a:schemeClr val="tx1"/>
          </a:solidFill>
        </p:spPr>
        <p:txBody>
          <a:bodyPr wrap="square" rtlCol="0">
            <a:spAutoFit/>
          </a:bodyPr>
          <a:lstStyle/>
          <a:p>
            <a:r>
              <a:rPr lang="it-IT" dirty="0" smtClean="0">
                <a:solidFill>
                  <a:srgbClr val="FFFF00"/>
                </a:solidFill>
              </a:rPr>
              <a:t>1 </a:t>
            </a:r>
            <a:r>
              <a:rPr lang="it-IT" dirty="0" err="1" smtClean="0">
                <a:solidFill>
                  <a:srgbClr val="FFFF00"/>
                </a:solidFill>
              </a:rPr>
              <a:t>individual</a:t>
            </a:r>
            <a:r>
              <a:rPr lang="it-IT" dirty="0" smtClean="0">
                <a:solidFill>
                  <a:srgbClr val="FFFF00"/>
                </a:solidFill>
              </a:rPr>
              <a:t> out of 100</a:t>
            </a:r>
          </a:p>
          <a:p>
            <a:r>
              <a:rPr lang="it-IT" dirty="0" err="1">
                <a:solidFill>
                  <a:srgbClr val="FFFF00"/>
                </a:solidFill>
              </a:rPr>
              <a:t>w</a:t>
            </a:r>
            <a:r>
              <a:rPr lang="it-IT" dirty="0" err="1" smtClean="0">
                <a:solidFill>
                  <a:srgbClr val="FFFF00"/>
                </a:solidFill>
              </a:rPr>
              <a:t>ill</a:t>
            </a:r>
            <a:r>
              <a:rPr lang="it-IT" dirty="0" smtClean="0">
                <a:solidFill>
                  <a:srgbClr val="FFFF00"/>
                </a:solidFill>
              </a:rPr>
              <a:t> </a:t>
            </a:r>
            <a:r>
              <a:rPr lang="it-IT" dirty="0" err="1" smtClean="0">
                <a:solidFill>
                  <a:srgbClr val="FFFF00"/>
                </a:solidFill>
              </a:rPr>
              <a:t>suffer</a:t>
            </a:r>
            <a:r>
              <a:rPr lang="it-IT" dirty="0" smtClean="0">
                <a:solidFill>
                  <a:srgbClr val="FFFF00"/>
                </a:solidFill>
              </a:rPr>
              <a:t> from </a:t>
            </a:r>
            <a:r>
              <a:rPr lang="it-IT" dirty="0" err="1" smtClean="0">
                <a:solidFill>
                  <a:srgbClr val="FFFF00"/>
                </a:solidFill>
              </a:rPr>
              <a:t>celiachy</a:t>
            </a:r>
            <a:endParaRPr lang="it-IT" dirty="0">
              <a:solidFill>
                <a:srgbClr val="FFFF00"/>
              </a:solidFill>
            </a:endParaRPr>
          </a:p>
        </p:txBody>
      </p:sp>
      <p:sp>
        <p:nvSpPr>
          <p:cNvPr id="4" name="CasellaDiTesto 3"/>
          <p:cNvSpPr txBox="1"/>
          <p:nvPr/>
        </p:nvSpPr>
        <p:spPr>
          <a:xfrm>
            <a:off x="4355976" y="3284984"/>
            <a:ext cx="4253688" cy="830997"/>
          </a:xfrm>
          <a:prstGeom prst="rect">
            <a:avLst/>
          </a:prstGeom>
          <a:solidFill>
            <a:srgbClr val="333333"/>
          </a:solidFill>
        </p:spPr>
        <p:txBody>
          <a:bodyPr wrap="none" rtlCol="0">
            <a:spAutoFit/>
          </a:bodyPr>
          <a:lstStyle/>
          <a:p>
            <a:r>
              <a:rPr lang="it-IT" dirty="0" smtClean="0">
                <a:solidFill>
                  <a:srgbClr val="FFFF00"/>
                </a:solidFill>
              </a:rPr>
              <a:t>1 </a:t>
            </a:r>
            <a:r>
              <a:rPr lang="it-IT" dirty="0" err="1" smtClean="0">
                <a:solidFill>
                  <a:srgbClr val="FFFF00"/>
                </a:solidFill>
              </a:rPr>
              <a:t>patient’s</a:t>
            </a:r>
            <a:r>
              <a:rPr lang="it-IT" dirty="0" smtClean="0">
                <a:solidFill>
                  <a:srgbClr val="FFFF00"/>
                </a:solidFill>
              </a:rPr>
              <a:t> </a:t>
            </a:r>
            <a:r>
              <a:rPr lang="it-IT" dirty="0" err="1" smtClean="0">
                <a:solidFill>
                  <a:srgbClr val="FFFF00"/>
                </a:solidFill>
              </a:rPr>
              <a:t>sibling</a:t>
            </a:r>
            <a:r>
              <a:rPr lang="it-IT" dirty="0" smtClean="0">
                <a:solidFill>
                  <a:srgbClr val="FFFF00"/>
                </a:solidFill>
              </a:rPr>
              <a:t> out of 20 (5%)</a:t>
            </a:r>
          </a:p>
          <a:p>
            <a:r>
              <a:rPr lang="it-IT" dirty="0" err="1">
                <a:solidFill>
                  <a:srgbClr val="FFFF00"/>
                </a:solidFill>
              </a:rPr>
              <a:t>w</a:t>
            </a:r>
            <a:r>
              <a:rPr lang="it-IT" dirty="0" err="1" smtClean="0">
                <a:solidFill>
                  <a:srgbClr val="FFFF00"/>
                </a:solidFill>
              </a:rPr>
              <a:t>ill</a:t>
            </a:r>
            <a:r>
              <a:rPr lang="it-IT" dirty="0" smtClean="0">
                <a:solidFill>
                  <a:srgbClr val="FFFF00"/>
                </a:solidFill>
              </a:rPr>
              <a:t> </a:t>
            </a:r>
            <a:r>
              <a:rPr lang="it-IT" dirty="0" err="1" smtClean="0">
                <a:solidFill>
                  <a:srgbClr val="FFFF00"/>
                </a:solidFill>
              </a:rPr>
              <a:t>also</a:t>
            </a:r>
            <a:r>
              <a:rPr lang="it-IT" dirty="0" smtClean="0">
                <a:solidFill>
                  <a:srgbClr val="FFFF00"/>
                </a:solidFill>
              </a:rPr>
              <a:t> </a:t>
            </a:r>
            <a:r>
              <a:rPr lang="it-IT" dirty="0" err="1" smtClean="0">
                <a:solidFill>
                  <a:srgbClr val="FFFF00"/>
                </a:solidFill>
              </a:rPr>
              <a:t>develop</a:t>
            </a:r>
            <a:r>
              <a:rPr lang="it-IT" dirty="0" smtClean="0">
                <a:solidFill>
                  <a:srgbClr val="FFFF00"/>
                </a:solidFill>
              </a:rPr>
              <a:t> </a:t>
            </a:r>
            <a:r>
              <a:rPr lang="it-IT" dirty="0" err="1" smtClean="0">
                <a:solidFill>
                  <a:srgbClr val="FFFF00"/>
                </a:solidFill>
              </a:rPr>
              <a:t>celiachy</a:t>
            </a:r>
            <a:r>
              <a:rPr lang="it-IT" dirty="0" smtClean="0">
                <a:solidFill>
                  <a:srgbClr val="FFFF00"/>
                </a:solidFill>
              </a:rPr>
              <a:t> </a:t>
            </a:r>
            <a:endParaRPr lang="it-IT" dirty="0">
              <a:solidFill>
                <a:srgbClr val="FFFF00"/>
              </a:solidFill>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81603"/>
                                        </p:tgtEl>
                                        <p:attrNameLst>
                                          <p:attrName>style.visibility</p:attrName>
                                        </p:attrNameLst>
                                      </p:cBhvr>
                                      <p:to>
                                        <p:strVal val="visible"/>
                                      </p:to>
                                    </p:set>
                                    <p:animEffect transition="in" filter="fade">
                                      <p:cBhvr>
                                        <p:cTn id="7" dur="500"/>
                                        <p:tgtEl>
                                          <p:spTgt spid="28160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5730" name="Text Box 2"/>
          <p:cNvSpPr txBox="1">
            <a:spLocks noChangeArrowheads="1"/>
          </p:cNvSpPr>
          <p:nvPr/>
        </p:nvSpPr>
        <p:spPr bwMode="auto">
          <a:xfrm>
            <a:off x="714375" y="152400"/>
            <a:ext cx="7745413" cy="946150"/>
          </a:xfrm>
          <a:prstGeom prst="rect">
            <a:avLst/>
          </a:prstGeom>
          <a:solidFill>
            <a:schemeClr val="accent4">
              <a:lumMod val="25000"/>
              <a:lumOff val="75000"/>
            </a:schemeClr>
          </a:solidFill>
          <a:ln w="9525">
            <a:noFill/>
            <a:miter lim="800000"/>
            <a:headEnd/>
            <a:tailEnd/>
          </a:ln>
          <a:effectLst/>
          <a:scene3d>
            <a:camera prst="orthographicFront"/>
            <a:lightRig rig="threePt" dir="t"/>
          </a:scene3d>
          <a:sp3d>
            <a:bevelT w="114300" prst="artDeco"/>
          </a:sp3d>
        </p:spPr>
        <p:txBody>
          <a:bodyPr>
            <a:spAutoFit/>
          </a:bodyPr>
          <a:lstStyle/>
          <a:p>
            <a:pPr algn="ctr" eaLnBrk="0" hangingPunct="0">
              <a:defRPr/>
            </a:pPr>
            <a:r>
              <a:rPr lang="en-US" sz="2800" b="1" dirty="0">
                <a:solidFill>
                  <a:srgbClr val="FF0000"/>
                </a:solidFill>
                <a:effectLst>
                  <a:outerShdw blurRad="38100" dist="38100" dir="2700000" algn="tl">
                    <a:srgbClr val="C0C0C0"/>
                  </a:outerShdw>
                </a:effectLst>
                <a:latin typeface="Arial" pitchFamily="34" charset="0"/>
                <a:cs typeface="Arial" pitchFamily="34" charset="0"/>
              </a:rPr>
              <a:t>Risk Ratios for Relatives of </a:t>
            </a:r>
            <a:r>
              <a:rPr lang="en-US" sz="2800" b="1" dirty="0" err="1">
                <a:solidFill>
                  <a:srgbClr val="FF0000"/>
                </a:solidFill>
                <a:effectLst>
                  <a:outerShdw blurRad="38100" dist="38100" dir="2700000" algn="tl">
                    <a:srgbClr val="C0C0C0"/>
                  </a:outerShdw>
                </a:effectLst>
                <a:latin typeface="Arial" pitchFamily="34" charset="0"/>
                <a:cs typeface="Arial" pitchFamily="34" charset="0"/>
              </a:rPr>
              <a:t>Probands</a:t>
            </a:r>
            <a:r>
              <a:rPr lang="en-US" sz="2800" b="1" dirty="0">
                <a:solidFill>
                  <a:srgbClr val="FF0000"/>
                </a:solidFill>
                <a:effectLst>
                  <a:outerShdw blurRad="38100" dist="38100" dir="2700000" algn="tl">
                    <a:srgbClr val="C0C0C0"/>
                  </a:outerShdw>
                </a:effectLst>
                <a:latin typeface="Arial" pitchFamily="34" charset="0"/>
                <a:cs typeface="Arial" pitchFamily="34" charset="0"/>
              </a:rPr>
              <a:t> with Diseases Showing Familial Aggregation</a:t>
            </a:r>
          </a:p>
        </p:txBody>
      </p:sp>
      <p:graphicFrame>
        <p:nvGraphicFramePr>
          <p:cNvPr id="585731" name="Group 3"/>
          <p:cNvGraphicFramePr>
            <a:graphicFrameLocks noGrp="1"/>
          </p:cNvGraphicFramePr>
          <p:nvPr/>
        </p:nvGraphicFramePr>
        <p:xfrm>
          <a:off x="971550" y="1333500"/>
          <a:ext cx="6858000" cy="5153025"/>
        </p:xfrm>
        <a:graphic>
          <a:graphicData uri="http://schemas.openxmlformats.org/drawingml/2006/table">
            <a:tbl>
              <a:tblPr>
                <a:effectLst>
                  <a:innerShdw blurRad="63500" dist="50800" dir="2700000">
                    <a:prstClr val="black">
                      <a:alpha val="50000"/>
                    </a:prstClr>
                  </a:innerShdw>
                  <a:reflection blurRad="6350" stA="50000" endA="295" endPos="92000" dist="101600" dir="5400000" sy="-100000" algn="bl" rotWithShape="0"/>
                </a:effectLst>
              </a:tblPr>
              <a:tblGrid>
                <a:gridCol w="2286000"/>
                <a:gridCol w="2286000"/>
                <a:gridCol w="2286000"/>
              </a:tblGrid>
              <a:tr h="581025">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400" b="0" i="1" u="none" strike="noStrike" cap="none" normalizeH="0" baseline="0" dirty="0" smtClean="0">
                          <a:ln>
                            <a:noFill/>
                          </a:ln>
                          <a:solidFill>
                            <a:schemeClr val="tx1"/>
                          </a:solidFill>
                          <a:effectLst/>
                          <a:latin typeface="Times New Roman" pitchFamily="18" charset="0"/>
                        </a:rPr>
                        <a:t>Disease</a:t>
                      </a:r>
                    </a:p>
                  </a:txBody>
                  <a:tcPr anchor="ct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400" b="0" i="1" u="none" strike="noStrike" cap="none" normalizeH="0" baseline="0" smtClean="0">
                          <a:ln>
                            <a:noFill/>
                          </a:ln>
                          <a:solidFill>
                            <a:schemeClr val="tx1"/>
                          </a:solidFill>
                          <a:effectLst/>
                          <a:latin typeface="Times New Roman" pitchFamily="18" charset="0"/>
                        </a:rPr>
                        <a:t>Relationship</a:t>
                      </a:r>
                    </a:p>
                  </a:txBody>
                  <a:tcPr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400" b="0" i="1" u="none" strike="noStrike" cap="none" normalizeH="0" baseline="0" smtClean="0">
                          <a:ln>
                            <a:noFill/>
                          </a:ln>
                          <a:solidFill>
                            <a:schemeClr val="tx1"/>
                          </a:solidFill>
                          <a:effectLst/>
                          <a:latin typeface="Symbol" pitchFamily="18" charset="2"/>
                        </a:rPr>
                        <a:t>l</a:t>
                      </a:r>
                      <a:r>
                        <a:rPr kumimoji="1" lang="en-US" sz="2400" b="0" i="1" u="none" strike="noStrike" cap="none" normalizeH="0" baseline="-25000" smtClean="0">
                          <a:ln>
                            <a:noFill/>
                          </a:ln>
                          <a:solidFill>
                            <a:schemeClr val="tx1"/>
                          </a:solidFill>
                          <a:effectLst/>
                          <a:latin typeface="Times New Roman" pitchFamily="18" charset="0"/>
                        </a:rPr>
                        <a:t>r</a:t>
                      </a:r>
                      <a:endParaRPr kumimoji="1" lang="en-US" sz="2400" b="0" i="1" u="none" strike="noStrike" cap="none" normalizeH="0" baseline="0" smtClean="0">
                        <a:ln>
                          <a:noFill/>
                        </a:ln>
                        <a:solidFill>
                          <a:schemeClr val="tx1"/>
                        </a:solidFill>
                        <a:effectLst/>
                        <a:latin typeface="Times New Roman" pitchFamily="18" charset="0"/>
                      </a:endParaRPr>
                    </a:p>
                  </a:txBody>
                  <a:tcPr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79438">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Schizophrenia</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MZ twins</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Siblings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48</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12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81025">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Autism</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MZ twins</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Siblings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2000</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150</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81025">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Manic-depressive (bipolar) disorder</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MZ twins</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Siblings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60</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7</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81025">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Type I diabetes mellitus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MZ twins</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Siblings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dirty="0" smtClean="0">
                          <a:ln>
                            <a:noFill/>
                          </a:ln>
                          <a:solidFill>
                            <a:schemeClr val="tx1"/>
                          </a:solidFill>
                          <a:effectLst/>
                          <a:latin typeface="Times New Roman" pitchFamily="18" charset="0"/>
                        </a:rPr>
                        <a:t>80</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dirty="0" smtClean="0">
                          <a:ln>
                            <a:noFill/>
                          </a:ln>
                          <a:solidFill>
                            <a:schemeClr val="tx1"/>
                          </a:solidFill>
                          <a:effectLst/>
                          <a:latin typeface="Times New Roman" pitchFamily="18" charset="0"/>
                        </a:rPr>
                        <a:t>12</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79438">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Crohn’s disease</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MZ twins</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Siblings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840</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25</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r>
              <a:tr h="581025">
                <a:tc>
                  <a:txBody>
                    <a:bodyPr/>
                    <a:lstStyle/>
                    <a:p>
                      <a:pPr marL="0" marR="0" lvl="0" indent="0" algn="l"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Multiple sclerosis</a:t>
                      </a:r>
                    </a:p>
                  </a:txBody>
                  <a:tcPr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MZ twins</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smtClean="0">
                          <a:ln>
                            <a:noFill/>
                          </a:ln>
                          <a:solidFill>
                            <a:schemeClr val="tx1"/>
                          </a:solidFill>
                          <a:effectLst/>
                          <a:latin typeface="Times New Roman" pitchFamily="18" charset="0"/>
                        </a:rPr>
                        <a:t>Siblings</a:t>
                      </a:r>
                    </a:p>
                  </a:txBody>
                  <a:tcP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dirty="0" smtClean="0">
                          <a:ln>
                            <a:noFill/>
                          </a:ln>
                          <a:solidFill>
                            <a:schemeClr val="tx1"/>
                          </a:solidFill>
                          <a:effectLst/>
                          <a:latin typeface="Times New Roman" pitchFamily="18" charset="0"/>
                        </a:rPr>
                        <a:t>800</a:t>
                      </a:r>
                    </a:p>
                    <a:p>
                      <a:pPr marL="0" marR="0" lvl="0" indent="0" algn="ctr" defTabSz="914400" rtl="0" eaLnBrk="0" fontAlgn="base" latinLnBrk="0" hangingPunct="0">
                        <a:lnSpc>
                          <a:spcPct val="100000"/>
                        </a:lnSpc>
                        <a:spcBef>
                          <a:spcPct val="20000"/>
                        </a:spcBef>
                        <a:spcAft>
                          <a:spcPct val="0"/>
                        </a:spcAft>
                        <a:buClr>
                          <a:schemeClr val="bg2"/>
                        </a:buClr>
                        <a:buSzTx/>
                        <a:buFont typeface="Monotype Sorts" pitchFamily="2" charset="2"/>
                        <a:buNone/>
                        <a:tabLst/>
                      </a:pPr>
                      <a:r>
                        <a:rPr kumimoji="1" lang="en-US" sz="2000" b="0" i="0" u="none" strike="noStrike" cap="none" normalizeH="0" baseline="0" dirty="0" smtClean="0">
                          <a:ln>
                            <a:noFill/>
                          </a:ln>
                          <a:solidFill>
                            <a:schemeClr val="tx1"/>
                          </a:solidFill>
                          <a:effectLst/>
                          <a:latin typeface="Times New Roman" pitchFamily="18" charset="0"/>
                        </a:rPr>
                        <a:t>24</a:t>
                      </a:r>
                    </a:p>
                  </a:txBody>
                  <a:tcP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r>
            </a:tbl>
          </a:graphicData>
        </a:graphic>
      </p:graphicFrame>
    </p:spTree>
    <p:extLst>
      <p:ext uri="{BB962C8B-B14F-4D97-AF65-F5344CB8AC3E}">
        <p14:creationId xmlns:p14="http://schemas.microsoft.com/office/powerpoint/2010/main" val="2763610352"/>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nodeType="clickEffect">
                                  <p:stCondLst>
                                    <p:cond delay="0"/>
                                  </p:stCondLst>
                                  <p:childTnLst>
                                    <p:set>
                                      <p:cBhvr>
                                        <p:cTn id="6" dur="1" fill="hold">
                                          <p:stCondLst>
                                            <p:cond delay="0"/>
                                          </p:stCondLst>
                                        </p:cTn>
                                        <p:tgtEl>
                                          <p:spTgt spid="585731"/>
                                        </p:tgtEl>
                                        <p:attrNameLst>
                                          <p:attrName>style.visibility</p:attrName>
                                        </p:attrNameLst>
                                      </p:cBhvr>
                                      <p:to>
                                        <p:strVal val="visible"/>
                                      </p:to>
                                    </p:set>
                                    <p:animEffect transition="in" filter="box(in)">
                                      <p:cBhvr>
                                        <p:cTn id="7" dur="500"/>
                                        <p:tgtEl>
                                          <p:spTgt spid="5857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9522" name="Rectangle 2"/>
          <p:cNvSpPr>
            <a:spLocks noGrp="1" noChangeArrowheads="1"/>
          </p:cNvSpPr>
          <p:nvPr>
            <p:ph type="title"/>
          </p:nvPr>
        </p:nvSpPr>
        <p:spPr>
          <a:xfrm>
            <a:off x="755650" y="260350"/>
            <a:ext cx="7994650" cy="647700"/>
          </a:xfrm>
        </p:spPr>
        <p:txBody>
          <a:bodyPr/>
          <a:lstStyle/>
          <a:p>
            <a:pPr>
              <a:lnSpc>
                <a:spcPct val="70000"/>
              </a:lnSpc>
              <a:defRPr/>
            </a:pP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Complex</a:t>
            </a:r>
            <a:r>
              <a:rPr lang="it-IT" sz="5400" b="1" dirty="0" smtClean="0">
                <a:solidFill>
                  <a:srgbClr val="FF0066"/>
                </a:solidFill>
                <a:effectLst>
                  <a:outerShdw blurRad="38100" dist="38100" dir="2700000" algn="tl">
                    <a:srgbClr val="C0C0C0"/>
                  </a:outerShdw>
                </a:effectLst>
                <a:latin typeface="Arial" pitchFamily="34" charset="0"/>
                <a:cs typeface="Arial" pitchFamily="34" charset="0"/>
              </a:rPr>
              <a:t> </a:t>
            </a: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diseases</a:t>
            </a:r>
            <a:endParaRPr lang="it-IT" sz="5400" b="1" dirty="0" smtClean="0">
              <a:solidFill>
                <a:srgbClr val="FF0066"/>
              </a:solidFill>
              <a:effectLst>
                <a:outerShdw blurRad="38100" dist="38100" dir="2700000" algn="tl">
                  <a:srgbClr val="C0C0C0"/>
                </a:outerShdw>
              </a:effectLst>
              <a:latin typeface="Arial" pitchFamily="34" charset="0"/>
              <a:cs typeface="Arial" pitchFamily="34" charset="0"/>
            </a:endParaRPr>
          </a:p>
        </p:txBody>
      </p:sp>
      <p:pic>
        <p:nvPicPr>
          <p:cNvPr id="619523" name="Picture 3"/>
          <p:cNvPicPr>
            <a:picLocks noGrp="1" noChangeAspect="1" noChangeArrowheads="1"/>
          </p:cNvPicPr>
          <p:nvPr>
            <p:ph sz="half" idx="2"/>
          </p:nvPr>
        </p:nvPicPr>
        <p:blipFill>
          <a:blip r:embed="rId2"/>
          <a:srcRect/>
          <a:stretch>
            <a:fillRect/>
          </a:stretch>
        </p:blipFill>
        <p:spPr>
          <a:xfrm>
            <a:off x="4843463" y="908050"/>
            <a:ext cx="4170362" cy="5616575"/>
          </a:xfrm>
        </p:spPr>
      </p:pic>
      <p:sp>
        <p:nvSpPr>
          <p:cNvPr id="619524" name="Rectangle 4"/>
          <p:cNvSpPr>
            <a:spLocks noChangeArrowheads="1"/>
          </p:cNvSpPr>
          <p:nvPr/>
        </p:nvSpPr>
        <p:spPr bwMode="auto">
          <a:xfrm>
            <a:off x="250825" y="1125538"/>
            <a:ext cx="4679950" cy="4114800"/>
          </a:xfrm>
          <a:prstGeom prst="rect">
            <a:avLst/>
          </a:prstGeom>
          <a:noFill/>
          <a:ln w="9525">
            <a:noFill/>
            <a:miter lim="800000"/>
            <a:headEnd/>
            <a:tailEnd/>
          </a:ln>
        </p:spPr>
        <p:txBody>
          <a:bodyPr/>
          <a:lstStyle/>
          <a:p>
            <a:pPr marL="342900" indent="-342900" eaLnBrk="0" hangingPunct="0">
              <a:lnSpc>
                <a:spcPct val="80000"/>
              </a:lnSpc>
              <a:spcBef>
                <a:spcPct val="20000"/>
              </a:spcBef>
              <a:buClr>
                <a:schemeClr val="bg2"/>
              </a:buClr>
              <a:buFont typeface="Wingdings" pitchFamily="2" charset="2"/>
              <a:buChar char="Ø"/>
            </a:pPr>
            <a:r>
              <a:rPr kumimoji="1" lang="en-US" sz="4000" b="1" dirty="0" smtClean="0">
                <a:solidFill>
                  <a:srgbClr val="FF0000"/>
                </a:solidFill>
                <a:latin typeface="Arial" pitchFamily="34" charset="0"/>
                <a:cs typeface="Arial" pitchFamily="34" charset="0"/>
              </a:rPr>
              <a:t>definition</a:t>
            </a:r>
            <a:endParaRPr kumimoji="1" lang="en-US" sz="4000" b="1" dirty="0">
              <a:solidFill>
                <a:srgbClr val="FF0000"/>
              </a:solidFill>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recognize them</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measure genetic susceptibility</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Genetic polymorphisms</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study them</a:t>
            </a:r>
            <a:endParaRPr kumimoji="1" lang="en-US" sz="4000" b="1" dirty="0">
              <a:latin typeface="Arial" pitchFamily="34" charset="0"/>
              <a:cs typeface="Arial" pitchFamily="34" charset="0"/>
            </a:endParaRPr>
          </a:p>
        </p:txBody>
      </p:sp>
    </p:spTree>
    <p:extLst>
      <p:ext uri="{BB962C8B-B14F-4D97-AF65-F5344CB8AC3E}">
        <p14:creationId xmlns:p14="http://schemas.microsoft.com/office/powerpoint/2010/main" val="2311384931"/>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19524">
                                            <p:txEl>
                                              <p:pRg st="0" end="0"/>
                                            </p:txEl>
                                          </p:spTgt>
                                        </p:tgtEl>
                                        <p:attrNameLst>
                                          <p:attrName>style.visibility</p:attrName>
                                        </p:attrNameLst>
                                      </p:cBhvr>
                                      <p:to>
                                        <p:strVal val="visible"/>
                                      </p:to>
                                    </p:set>
                                    <p:animEffect transition="in" filter="fade">
                                      <p:cBhvr>
                                        <p:cTn id="7" dur="1000"/>
                                        <p:tgtEl>
                                          <p:spTgt spid="6195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9524" grpId="0" uiExpand="1" build="p" autoUpdateAnimBg="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522" name="Group 4"/>
          <p:cNvGrpSpPr>
            <a:grpSpLocks noChangeAspect="1"/>
          </p:cNvGrpSpPr>
          <p:nvPr/>
        </p:nvGrpSpPr>
        <p:grpSpPr bwMode="auto">
          <a:xfrm>
            <a:off x="0" y="0"/>
            <a:ext cx="5857875" cy="3498850"/>
            <a:chOff x="0" y="439"/>
            <a:chExt cx="5760" cy="3441"/>
          </a:xfrm>
        </p:grpSpPr>
        <p:sp>
          <p:nvSpPr>
            <p:cNvPr id="107530" name="AutoShape 3"/>
            <p:cNvSpPr>
              <a:spLocks noChangeAspect="1" noChangeArrowheads="1" noTextEdit="1"/>
            </p:cNvSpPr>
            <p:nvPr/>
          </p:nvSpPr>
          <p:spPr bwMode="auto">
            <a:xfrm>
              <a:off x="0" y="439"/>
              <a:ext cx="5760" cy="3441"/>
            </a:xfrm>
            <a:prstGeom prst="rect">
              <a:avLst/>
            </a:prstGeom>
            <a:noFill/>
            <a:ln w="9525">
              <a:noFill/>
              <a:miter lim="800000"/>
              <a:headEnd/>
              <a:tailEnd/>
            </a:ln>
          </p:spPr>
          <p:txBody>
            <a:bodyPr/>
            <a:lstStyle/>
            <a:p>
              <a:endParaRPr lang="it-IT"/>
            </a:p>
          </p:txBody>
        </p:sp>
        <p:grpSp>
          <p:nvGrpSpPr>
            <p:cNvPr id="107531" name="Group 205"/>
            <p:cNvGrpSpPr>
              <a:grpSpLocks/>
            </p:cNvGrpSpPr>
            <p:nvPr/>
          </p:nvGrpSpPr>
          <p:grpSpPr bwMode="auto">
            <a:xfrm>
              <a:off x="14" y="1114"/>
              <a:ext cx="5559" cy="2759"/>
              <a:chOff x="14" y="1114"/>
              <a:chExt cx="5559" cy="2759"/>
            </a:xfrm>
          </p:grpSpPr>
          <p:sp>
            <p:nvSpPr>
              <p:cNvPr id="107640" name="Freeform 5"/>
              <p:cNvSpPr>
                <a:spLocks/>
              </p:cNvSpPr>
              <p:nvPr/>
            </p:nvSpPr>
            <p:spPr bwMode="auto">
              <a:xfrm>
                <a:off x="1604" y="1547"/>
                <a:ext cx="412"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5" y="2407"/>
                    </a:lnTo>
                    <a:lnTo>
                      <a:pt x="587" y="2536"/>
                    </a:lnTo>
                    <a:lnTo>
                      <a:pt x="566" y="2634"/>
                    </a:lnTo>
                    <a:lnTo>
                      <a:pt x="543" y="2752"/>
                    </a:lnTo>
                    <a:lnTo>
                      <a:pt x="530" y="2893"/>
                    </a:lnTo>
                    <a:lnTo>
                      <a:pt x="517" y="3006"/>
                    </a:lnTo>
                    <a:lnTo>
                      <a:pt x="504" y="3108"/>
                    </a:lnTo>
                    <a:lnTo>
                      <a:pt x="485" y="3206"/>
                    </a:lnTo>
                    <a:lnTo>
                      <a:pt x="466" y="3301"/>
                    </a:lnTo>
                    <a:lnTo>
                      <a:pt x="454" y="3365"/>
                    </a:lnTo>
                    <a:lnTo>
                      <a:pt x="454" y="3414"/>
                    </a:lnTo>
                    <a:lnTo>
                      <a:pt x="458" y="3453"/>
                    </a:lnTo>
                    <a:lnTo>
                      <a:pt x="446" y="3470"/>
                    </a:lnTo>
                    <a:lnTo>
                      <a:pt x="366" y="3488"/>
                    </a:lnTo>
                    <a:lnTo>
                      <a:pt x="349" y="3479"/>
                    </a:lnTo>
                    <a:lnTo>
                      <a:pt x="340" y="3467"/>
                    </a:lnTo>
                    <a:lnTo>
                      <a:pt x="264" y="3493"/>
                    </a:lnTo>
                    <a:lnTo>
                      <a:pt x="166" y="3520"/>
                    </a:lnTo>
                    <a:lnTo>
                      <a:pt x="100"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8" y="1706"/>
                    </a:lnTo>
                    <a:lnTo>
                      <a:pt x="216"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4"/>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41" name="Freeform 6"/>
              <p:cNvSpPr>
                <a:spLocks/>
              </p:cNvSpPr>
              <p:nvPr/>
            </p:nvSpPr>
            <p:spPr bwMode="auto">
              <a:xfrm>
                <a:off x="46" y="1561"/>
                <a:ext cx="430"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4"/>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6"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6"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5"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6"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07642" name="Freeform 7"/>
              <p:cNvSpPr>
                <a:spLocks/>
              </p:cNvSpPr>
              <p:nvPr/>
            </p:nvSpPr>
            <p:spPr bwMode="auto">
              <a:xfrm>
                <a:off x="930" y="1567"/>
                <a:ext cx="384" cy="1157"/>
              </a:xfrm>
              <a:custGeom>
                <a:avLst/>
                <a:gdLst>
                  <a:gd name="T0" fmla="*/ 0 w 1154"/>
                  <a:gd name="T1" fmla="*/ 0 h 3472"/>
                  <a:gd name="T2" fmla="*/ 0 w 1154"/>
                  <a:gd name="T3" fmla="*/ 0 h 3472"/>
                  <a:gd name="T4" fmla="*/ 0 w 1154"/>
                  <a:gd name="T5" fmla="*/ 0 h 3472"/>
                  <a:gd name="T6" fmla="*/ 0 w 1154"/>
                  <a:gd name="T7" fmla="*/ 0 h 3472"/>
                  <a:gd name="T8" fmla="*/ 0 w 1154"/>
                  <a:gd name="T9" fmla="*/ 0 h 3472"/>
                  <a:gd name="T10" fmla="*/ 0 w 1154"/>
                  <a:gd name="T11" fmla="*/ 0 h 3472"/>
                  <a:gd name="T12" fmla="*/ 0 w 1154"/>
                  <a:gd name="T13" fmla="*/ 0 h 3472"/>
                  <a:gd name="T14" fmla="*/ 0 w 1154"/>
                  <a:gd name="T15" fmla="*/ 0 h 3472"/>
                  <a:gd name="T16" fmla="*/ 0 w 1154"/>
                  <a:gd name="T17" fmla="*/ 0 h 3472"/>
                  <a:gd name="T18" fmla="*/ 0 w 1154"/>
                  <a:gd name="T19" fmla="*/ 0 h 3472"/>
                  <a:gd name="T20" fmla="*/ 0 w 1154"/>
                  <a:gd name="T21" fmla="*/ 0 h 3472"/>
                  <a:gd name="T22" fmla="*/ 0 w 1154"/>
                  <a:gd name="T23" fmla="*/ 0 h 3472"/>
                  <a:gd name="T24" fmla="*/ 0 w 1154"/>
                  <a:gd name="T25" fmla="*/ 0 h 3472"/>
                  <a:gd name="T26" fmla="*/ 0 w 1154"/>
                  <a:gd name="T27" fmla="*/ 0 h 3472"/>
                  <a:gd name="T28" fmla="*/ 0 w 1154"/>
                  <a:gd name="T29" fmla="*/ 0 h 3472"/>
                  <a:gd name="T30" fmla="*/ 0 w 1154"/>
                  <a:gd name="T31" fmla="*/ 0 h 3472"/>
                  <a:gd name="T32" fmla="*/ 0 w 1154"/>
                  <a:gd name="T33" fmla="*/ 0 h 3472"/>
                  <a:gd name="T34" fmla="*/ 0 w 1154"/>
                  <a:gd name="T35" fmla="*/ 0 h 3472"/>
                  <a:gd name="T36" fmla="*/ 0 w 1154"/>
                  <a:gd name="T37" fmla="*/ 0 h 3472"/>
                  <a:gd name="T38" fmla="*/ 0 w 1154"/>
                  <a:gd name="T39" fmla="*/ 0 h 3472"/>
                  <a:gd name="T40" fmla="*/ 0 w 1154"/>
                  <a:gd name="T41" fmla="*/ 0 h 3472"/>
                  <a:gd name="T42" fmla="*/ 0 w 1154"/>
                  <a:gd name="T43" fmla="*/ 0 h 3472"/>
                  <a:gd name="T44" fmla="*/ 0 w 1154"/>
                  <a:gd name="T45" fmla="*/ 0 h 3472"/>
                  <a:gd name="T46" fmla="*/ 0 w 1154"/>
                  <a:gd name="T47" fmla="*/ 0 h 3472"/>
                  <a:gd name="T48" fmla="*/ 0 w 1154"/>
                  <a:gd name="T49" fmla="*/ 0 h 3472"/>
                  <a:gd name="T50" fmla="*/ 0 w 1154"/>
                  <a:gd name="T51" fmla="*/ 0 h 3472"/>
                  <a:gd name="T52" fmla="*/ 0 w 1154"/>
                  <a:gd name="T53" fmla="*/ 0 h 3472"/>
                  <a:gd name="T54" fmla="*/ 0 w 1154"/>
                  <a:gd name="T55" fmla="*/ 0 h 3472"/>
                  <a:gd name="T56" fmla="*/ 0 w 1154"/>
                  <a:gd name="T57" fmla="*/ 0 h 3472"/>
                  <a:gd name="T58" fmla="*/ 0 w 1154"/>
                  <a:gd name="T59" fmla="*/ 0 h 3472"/>
                  <a:gd name="T60" fmla="*/ 0 w 1154"/>
                  <a:gd name="T61" fmla="*/ 0 h 3472"/>
                  <a:gd name="T62" fmla="*/ 0 w 1154"/>
                  <a:gd name="T63" fmla="*/ 0 h 3472"/>
                  <a:gd name="T64" fmla="*/ 0 w 1154"/>
                  <a:gd name="T65" fmla="*/ 0 h 3472"/>
                  <a:gd name="T66" fmla="*/ 0 w 1154"/>
                  <a:gd name="T67" fmla="*/ 0 h 3472"/>
                  <a:gd name="T68" fmla="*/ 0 w 1154"/>
                  <a:gd name="T69" fmla="*/ 0 h 3472"/>
                  <a:gd name="T70" fmla="*/ 0 w 1154"/>
                  <a:gd name="T71" fmla="*/ 0 h 3472"/>
                  <a:gd name="T72" fmla="*/ 0 w 1154"/>
                  <a:gd name="T73" fmla="*/ 0 h 3472"/>
                  <a:gd name="T74" fmla="*/ 0 w 1154"/>
                  <a:gd name="T75" fmla="*/ 0 h 3472"/>
                  <a:gd name="T76" fmla="*/ 0 w 1154"/>
                  <a:gd name="T77" fmla="*/ 0 h 3472"/>
                  <a:gd name="T78" fmla="*/ 0 w 1154"/>
                  <a:gd name="T79" fmla="*/ 0 h 3472"/>
                  <a:gd name="T80" fmla="*/ 0 w 1154"/>
                  <a:gd name="T81" fmla="*/ 0 h 3472"/>
                  <a:gd name="T82" fmla="*/ 0 w 1154"/>
                  <a:gd name="T83" fmla="*/ 0 h 3472"/>
                  <a:gd name="T84" fmla="*/ 0 w 1154"/>
                  <a:gd name="T85" fmla="*/ 0 h 3472"/>
                  <a:gd name="T86" fmla="*/ 0 w 1154"/>
                  <a:gd name="T87" fmla="*/ 0 h 3472"/>
                  <a:gd name="T88" fmla="*/ 0 w 1154"/>
                  <a:gd name="T89" fmla="*/ 0 h 3472"/>
                  <a:gd name="T90" fmla="*/ 0 w 1154"/>
                  <a:gd name="T91" fmla="*/ 0 h 3472"/>
                  <a:gd name="T92" fmla="*/ 0 w 1154"/>
                  <a:gd name="T93" fmla="*/ 0 h 3472"/>
                  <a:gd name="T94" fmla="*/ 0 w 1154"/>
                  <a:gd name="T95" fmla="*/ 0 h 3472"/>
                  <a:gd name="T96" fmla="*/ 0 w 1154"/>
                  <a:gd name="T97" fmla="*/ 0 h 3472"/>
                  <a:gd name="T98" fmla="*/ 0 w 1154"/>
                  <a:gd name="T99" fmla="*/ 0 h 3472"/>
                  <a:gd name="T100" fmla="*/ 0 w 1154"/>
                  <a:gd name="T101" fmla="*/ 0 h 3472"/>
                  <a:gd name="T102" fmla="*/ 0 w 1154"/>
                  <a:gd name="T103" fmla="*/ 0 h 3472"/>
                  <a:gd name="T104" fmla="*/ 0 w 1154"/>
                  <a:gd name="T105" fmla="*/ 0 h 3472"/>
                  <a:gd name="T106" fmla="*/ 0 w 1154"/>
                  <a:gd name="T107" fmla="*/ 0 h 3472"/>
                  <a:gd name="T108" fmla="*/ 0 w 1154"/>
                  <a:gd name="T109" fmla="*/ 0 h 3472"/>
                  <a:gd name="T110" fmla="*/ 0 w 1154"/>
                  <a:gd name="T111" fmla="*/ 0 h 3472"/>
                  <a:gd name="T112" fmla="*/ 0 w 1154"/>
                  <a:gd name="T113" fmla="*/ 0 h 3472"/>
                  <a:gd name="T114" fmla="*/ 0 w 1154"/>
                  <a:gd name="T115" fmla="*/ 0 h 3472"/>
                  <a:gd name="T116" fmla="*/ 0 w 1154"/>
                  <a:gd name="T117" fmla="*/ 0 h 3472"/>
                  <a:gd name="T118" fmla="*/ 0 w 11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0" y="3357"/>
                    </a:lnTo>
                    <a:lnTo>
                      <a:pt x="367" y="3351"/>
                    </a:lnTo>
                    <a:lnTo>
                      <a:pt x="410" y="3347"/>
                    </a:lnTo>
                    <a:lnTo>
                      <a:pt x="431" y="3340"/>
                    </a:lnTo>
                    <a:lnTo>
                      <a:pt x="443" y="3249"/>
                    </a:lnTo>
                    <a:lnTo>
                      <a:pt x="459" y="3117"/>
                    </a:lnTo>
                    <a:lnTo>
                      <a:pt x="517" y="2749"/>
                    </a:lnTo>
                    <a:lnTo>
                      <a:pt x="533" y="2649"/>
                    </a:lnTo>
                    <a:lnTo>
                      <a:pt x="560" y="2527"/>
                    </a:lnTo>
                    <a:lnTo>
                      <a:pt x="621" y="2542"/>
                    </a:lnTo>
                    <a:lnTo>
                      <a:pt x="621" y="2637"/>
                    </a:lnTo>
                    <a:lnTo>
                      <a:pt x="640" y="2759"/>
                    </a:lnTo>
                    <a:lnTo>
                      <a:pt x="698" y="2969"/>
                    </a:lnTo>
                    <a:lnTo>
                      <a:pt x="726" y="3186"/>
                    </a:lnTo>
                    <a:lnTo>
                      <a:pt x="734"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2" y="3376"/>
                    </a:lnTo>
                    <a:lnTo>
                      <a:pt x="980" y="3339"/>
                    </a:lnTo>
                    <a:lnTo>
                      <a:pt x="975" y="3293"/>
                    </a:lnTo>
                    <a:lnTo>
                      <a:pt x="964" y="3249"/>
                    </a:lnTo>
                    <a:lnTo>
                      <a:pt x="951" y="3134"/>
                    </a:lnTo>
                    <a:lnTo>
                      <a:pt x="933" y="2862"/>
                    </a:lnTo>
                    <a:lnTo>
                      <a:pt x="922" y="2729"/>
                    </a:lnTo>
                    <a:lnTo>
                      <a:pt x="913" y="2618"/>
                    </a:lnTo>
                    <a:lnTo>
                      <a:pt x="900" y="2522"/>
                    </a:lnTo>
                    <a:lnTo>
                      <a:pt x="975" y="2508"/>
                    </a:lnTo>
                    <a:lnTo>
                      <a:pt x="972" y="2403"/>
                    </a:lnTo>
                    <a:lnTo>
                      <a:pt x="961" y="1731"/>
                    </a:lnTo>
                    <a:lnTo>
                      <a:pt x="958" y="1601"/>
                    </a:lnTo>
                    <a:lnTo>
                      <a:pt x="951" y="1462"/>
                    </a:lnTo>
                    <a:lnTo>
                      <a:pt x="951" y="1387"/>
                    </a:lnTo>
                    <a:lnTo>
                      <a:pt x="985" y="1350"/>
                    </a:lnTo>
                    <a:lnTo>
                      <a:pt x="1022" y="1301"/>
                    </a:lnTo>
                    <a:lnTo>
                      <a:pt x="1042" y="1261"/>
                    </a:lnTo>
                    <a:lnTo>
                      <a:pt x="1052" y="1221"/>
                    </a:lnTo>
                    <a:lnTo>
                      <a:pt x="1058" y="1175"/>
                    </a:lnTo>
                    <a:lnTo>
                      <a:pt x="1046" y="1089"/>
                    </a:lnTo>
                    <a:lnTo>
                      <a:pt x="1034" y="1017"/>
                    </a:lnTo>
                    <a:lnTo>
                      <a:pt x="1154" y="853"/>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9"/>
                    </a:lnTo>
                    <a:lnTo>
                      <a:pt x="357" y="379"/>
                    </a:lnTo>
                    <a:lnTo>
                      <a:pt x="371" y="426"/>
                    </a:lnTo>
                    <a:lnTo>
                      <a:pt x="386" y="463"/>
                    </a:lnTo>
                    <a:lnTo>
                      <a:pt x="420" y="520"/>
                    </a:lnTo>
                    <a:lnTo>
                      <a:pt x="420" y="533"/>
                    </a:lnTo>
                    <a:lnTo>
                      <a:pt x="367" y="558"/>
                    </a:lnTo>
                    <a:lnTo>
                      <a:pt x="165" y="646"/>
                    </a:lnTo>
                    <a:lnTo>
                      <a:pt x="129" y="681"/>
                    </a:lnTo>
                    <a:lnTo>
                      <a:pt x="105" y="722"/>
                    </a:lnTo>
                    <a:lnTo>
                      <a:pt x="89" y="776"/>
                    </a:lnTo>
                    <a:lnTo>
                      <a:pt x="79" y="844"/>
                    </a:lnTo>
                    <a:lnTo>
                      <a:pt x="107" y="888"/>
                    </a:lnTo>
                    <a:lnTo>
                      <a:pt x="260" y="1082"/>
                    </a:lnTo>
                    <a:lnTo>
                      <a:pt x="280" y="1147"/>
                    </a:lnTo>
                    <a:lnTo>
                      <a:pt x="290" y="1260"/>
                    </a:lnTo>
                    <a:lnTo>
                      <a:pt x="227" y="1442"/>
                    </a:lnTo>
                    <a:lnTo>
                      <a:pt x="154" y="1512"/>
                    </a:lnTo>
                    <a:lnTo>
                      <a:pt x="154" y="1593"/>
                    </a:lnTo>
                    <a:lnTo>
                      <a:pt x="14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43" name="Freeform 8"/>
              <p:cNvSpPr>
                <a:spLocks/>
              </p:cNvSpPr>
              <p:nvPr/>
            </p:nvSpPr>
            <p:spPr bwMode="auto">
              <a:xfrm>
                <a:off x="400" y="1590"/>
                <a:ext cx="314"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0" y="2282"/>
                    </a:lnTo>
                    <a:lnTo>
                      <a:pt x="534" y="2210"/>
                    </a:lnTo>
                    <a:lnTo>
                      <a:pt x="554" y="2118"/>
                    </a:lnTo>
                    <a:lnTo>
                      <a:pt x="570" y="2030"/>
                    </a:lnTo>
                    <a:lnTo>
                      <a:pt x="574" y="2091"/>
                    </a:lnTo>
                    <a:lnTo>
                      <a:pt x="579" y="2125"/>
                    </a:lnTo>
                    <a:lnTo>
                      <a:pt x="593" y="2169"/>
                    </a:lnTo>
                    <a:lnTo>
                      <a:pt x="610"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6" y="2716"/>
                    </a:lnTo>
                    <a:lnTo>
                      <a:pt x="215" y="2195"/>
                    </a:lnTo>
                    <a:lnTo>
                      <a:pt x="196" y="1877"/>
                    </a:lnTo>
                    <a:lnTo>
                      <a:pt x="200" y="1724"/>
                    </a:lnTo>
                    <a:lnTo>
                      <a:pt x="206" y="1626"/>
                    </a:lnTo>
                    <a:lnTo>
                      <a:pt x="216" y="1541"/>
                    </a:lnTo>
                    <a:lnTo>
                      <a:pt x="227" y="1469"/>
                    </a:lnTo>
                    <a:lnTo>
                      <a:pt x="164" y="1417"/>
                    </a:lnTo>
                    <a:lnTo>
                      <a:pt x="101" y="1363"/>
                    </a:lnTo>
                    <a:lnTo>
                      <a:pt x="63"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4" y="105"/>
                    </a:lnTo>
                    <a:lnTo>
                      <a:pt x="329" y="68"/>
                    </a:lnTo>
                    <a:lnTo>
                      <a:pt x="359" y="34"/>
                    </a:lnTo>
                    <a:lnTo>
                      <a:pt x="399" y="13"/>
                    </a:lnTo>
                    <a:lnTo>
                      <a:pt x="453" y="0"/>
                    </a:lnTo>
                    <a:lnTo>
                      <a:pt x="494" y="4"/>
                    </a:lnTo>
                    <a:lnTo>
                      <a:pt x="538" y="13"/>
                    </a:lnTo>
                    <a:lnTo>
                      <a:pt x="569" y="25"/>
                    </a:lnTo>
                    <a:lnTo>
                      <a:pt x="595" y="45"/>
                    </a:lnTo>
                    <a:lnTo>
                      <a:pt x="610"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1"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7644" name="Freeform 9"/>
              <p:cNvSpPr>
                <a:spLocks/>
              </p:cNvSpPr>
              <p:nvPr/>
            </p:nvSpPr>
            <p:spPr bwMode="auto">
              <a:xfrm>
                <a:off x="707" y="1622"/>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7"/>
                    </a:lnTo>
                    <a:lnTo>
                      <a:pt x="679" y="1077"/>
                    </a:lnTo>
                    <a:lnTo>
                      <a:pt x="673" y="1144"/>
                    </a:lnTo>
                    <a:lnTo>
                      <a:pt x="737" y="1152"/>
                    </a:lnTo>
                    <a:lnTo>
                      <a:pt x="754" y="1099"/>
                    </a:lnTo>
                    <a:lnTo>
                      <a:pt x="754" y="1054"/>
                    </a:lnTo>
                    <a:lnTo>
                      <a:pt x="728" y="1010"/>
                    </a:lnTo>
                    <a:lnTo>
                      <a:pt x="711" y="979"/>
                    </a:lnTo>
                    <a:lnTo>
                      <a:pt x="695" y="957"/>
                    </a:lnTo>
                    <a:lnTo>
                      <a:pt x="684" y="957"/>
                    </a:lnTo>
                    <a:lnTo>
                      <a:pt x="326" y="0"/>
                    </a:lnTo>
                    <a:close/>
                  </a:path>
                </a:pathLst>
              </a:custGeom>
              <a:solidFill>
                <a:srgbClr val="CC3300"/>
              </a:solidFill>
              <a:ln w="9525">
                <a:noFill/>
                <a:miter lim="800000"/>
                <a:headEnd/>
                <a:tailEnd/>
              </a:ln>
            </p:spPr>
            <p:txBody>
              <a:bodyPr/>
              <a:lstStyle/>
              <a:p>
                <a:pPr eaLnBrk="0" hangingPunct="0"/>
                <a:endParaRPr lang="it-IT">
                  <a:solidFill>
                    <a:srgbClr val="000000"/>
                  </a:solidFill>
                </a:endParaRPr>
              </a:p>
            </p:txBody>
          </p:sp>
          <p:sp>
            <p:nvSpPr>
              <p:cNvPr id="107645" name="Freeform 10"/>
              <p:cNvSpPr>
                <a:spLocks/>
              </p:cNvSpPr>
              <p:nvPr/>
            </p:nvSpPr>
            <p:spPr bwMode="auto">
              <a:xfrm>
                <a:off x="707" y="1622"/>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46" name="Freeform 11"/>
              <p:cNvSpPr>
                <a:spLocks/>
              </p:cNvSpPr>
              <p:nvPr/>
            </p:nvSpPr>
            <p:spPr bwMode="auto">
              <a:xfrm>
                <a:off x="932" y="1941"/>
                <a:ext cx="27" cy="65"/>
              </a:xfrm>
              <a:custGeom>
                <a:avLst/>
                <a:gdLst>
                  <a:gd name="T0" fmla="*/ 0 w 81"/>
                  <a:gd name="T1" fmla="*/ 0 h 195"/>
                  <a:gd name="T2" fmla="*/ 0 w 81"/>
                  <a:gd name="T3" fmla="*/ 0 h 195"/>
                  <a:gd name="T4" fmla="*/ 0 w 81"/>
                  <a:gd name="T5" fmla="*/ 0 h 195"/>
                  <a:gd name="T6" fmla="*/ 0 w 81"/>
                  <a:gd name="T7" fmla="*/ 0 h 195"/>
                  <a:gd name="T8" fmla="*/ 0 w 81"/>
                  <a:gd name="T9" fmla="*/ 0 h 195"/>
                  <a:gd name="T10" fmla="*/ 0 w 81"/>
                  <a:gd name="T11" fmla="*/ 0 h 195"/>
                  <a:gd name="T12" fmla="*/ 0 w 81"/>
                  <a:gd name="T13" fmla="*/ 0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47" name="Freeform 12"/>
              <p:cNvSpPr>
                <a:spLocks/>
              </p:cNvSpPr>
              <p:nvPr/>
            </p:nvSpPr>
            <p:spPr bwMode="auto">
              <a:xfrm>
                <a:off x="1306" y="1600"/>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6" y="1477"/>
                    </a:lnTo>
                    <a:lnTo>
                      <a:pt x="704" y="1498"/>
                    </a:lnTo>
                    <a:lnTo>
                      <a:pt x="704" y="1412"/>
                    </a:lnTo>
                    <a:lnTo>
                      <a:pt x="700" y="1375"/>
                    </a:lnTo>
                    <a:lnTo>
                      <a:pt x="690" y="1338"/>
                    </a:lnTo>
                    <a:lnTo>
                      <a:pt x="674" y="1303"/>
                    </a:lnTo>
                    <a:lnTo>
                      <a:pt x="653"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6" y="1477"/>
                    </a:lnTo>
                    <a:lnTo>
                      <a:pt x="495" y="2"/>
                    </a:lnTo>
                    <a:lnTo>
                      <a:pt x="410" y="3180"/>
                    </a:lnTo>
                    <a:lnTo>
                      <a:pt x="433" y="3137"/>
                    </a:lnTo>
                    <a:lnTo>
                      <a:pt x="447" y="3095"/>
                    </a:lnTo>
                    <a:lnTo>
                      <a:pt x="455" y="3039"/>
                    </a:lnTo>
                    <a:lnTo>
                      <a:pt x="447" y="2962"/>
                    </a:lnTo>
                    <a:lnTo>
                      <a:pt x="443" y="2873"/>
                    </a:lnTo>
                    <a:lnTo>
                      <a:pt x="440" y="2769"/>
                    </a:lnTo>
                    <a:lnTo>
                      <a:pt x="443" y="2654"/>
                    </a:lnTo>
                    <a:lnTo>
                      <a:pt x="450" y="2552"/>
                    </a:lnTo>
                    <a:lnTo>
                      <a:pt x="457" y="2484"/>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1"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48" name="Freeform 13"/>
              <p:cNvSpPr>
                <a:spLocks/>
              </p:cNvSpPr>
              <p:nvPr/>
            </p:nvSpPr>
            <p:spPr bwMode="auto">
              <a:xfrm>
                <a:off x="1306" y="1600"/>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49" name="Freeform 14"/>
              <p:cNvSpPr>
                <a:spLocks/>
              </p:cNvSpPr>
              <p:nvPr/>
            </p:nvSpPr>
            <p:spPr bwMode="auto">
              <a:xfrm>
                <a:off x="1524" y="1933"/>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3" y="412"/>
                    </a:lnTo>
                    <a:lnTo>
                      <a:pt x="48" y="374"/>
                    </a:lnTo>
                    <a:lnTo>
                      <a:pt x="38" y="337"/>
                    </a:lnTo>
                    <a:lnTo>
                      <a:pt x="22" y="302"/>
                    </a:lnTo>
                    <a:lnTo>
                      <a:pt x="0" y="267"/>
                    </a:lnTo>
                    <a:lnTo>
                      <a:pt x="28" y="224"/>
                    </a:lnTo>
                    <a:lnTo>
                      <a:pt x="53" y="173"/>
                    </a:lnTo>
                    <a:lnTo>
                      <a:pt x="75" y="113"/>
                    </a:lnTo>
                    <a:lnTo>
                      <a:pt x="89" y="64"/>
                    </a:lnTo>
                    <a:lnTo>
                      <a:pt x="102" y="0"/>
                    </a:lnTo>
                    <a:lnTo>
                      <a:pt x="109" y="79"/>
                    </a:lnTo>
                    <a:lnTo>
                      <a:pt x="107" y="177"/>
                    </a:lnTo>
                    <a:lnTo>
                      <a:pt x="105" y="267"/>
                    </a:lnTo>
                    <a:lnTo>
                      <a:pt x="107" y="342"/>
                    </a:lnTo>
                    <a:lnTo>
                      <a:pt x="105"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50" name="Freeform 15"/>
              <p:cNvSpPr>
                <a:spLocks/>
              </p:cNvSpPr>
              <p:nvPr/>
            </p:nvSpPr>
            <p:spPr bwMode="auto">
              <a:xfrm>
                <a:off x="1380" y="2319"/>
                <a:ext cx="78" cy="341"/>
              </a:xfrm>
              <a:custGeom>
                <a:avLst/>
                <a:gdLst>
                  <a:gd name="T0" fmla="*/ 0 w 235"/>
                  <a:gd name="T1" fmla="*/ 0 h 1021"/>
                  <a:gd name="T2" fmla="*/ 0 w 235"/>
                  <a:gd name="T3" fmla="*/ 0 h 1021"/>
                  <a:gd name="T4" fmla="*/ 0 w 235"/>
                  <a:gd name="T5" fmla="*/ 0 h 1021"/>
                  <a:gd name="T6" fmla="*/ 0 w 235"/>
                  <a:gd name="T7" fmla="*/ 0 h 1021"/>
                  <a:gd name="T8" fmla="*/ 0 w 235"/>
                  <a:gd name="T9" fmla="*/ 0 h 1021"/>
                  <a:gd name="T10" fmla="*/ 0 w 235"/>
                  <a:gd name="T11" fmla="*/ 0 h 1021"/>
                  <a:gd name="T12" fmla="*/ 0 w 235"/>
                  <a:gd name="T13" fmla="*/ 0 h 1021"/>
                  <a:gd name="T14" fmla="*/ 0 w 235"/>
                  <a:gd name="T15" fmla="*/ 0 h 1021"/>
                  <a:gd name="T16" fmla="*/ 0 w 235"/>
                  <a:gd name="T17" fmla="*/ 0 h 1021"/>
                  <a:gd name="T18" fmla="*/ 0 w 235"/>
                  <a:gd name="T19" fmla="*/ 0 h 1021"/>
                  <a:gd name="T20" fmla="*/ 0 w 235"/>
                  <a:gd name="T21" fmla="*/ 0 h 1021"/>
                  <a:gd name="T22" fmla="*/ 0 w 235"/>
                  <a:gd name="T23" fmla="*/ 0 h 1021"/>
                  <a:gd name="T24" fmla="*/ 0 w 235"/>
                  <a:gd name="T25" fmla="*/ 0 h 1021"/>
                  <a:gd name="T26" fmla="*/ 0 w 235"/>
                  <a:gd name="T27" fmla="*/ 0 h 1021"/>
                  <a:gd name="T28" fmla="*/ 0 w 235"/>
                  <a:gd name="T29" fmla="*/ 0 h 1021"/>
                  <a:gd name="T30" fmla="*/ 0 w 235"/>
                  <a:gd name="T31" fmla="*/ 0 h 1021"/>
                  <a:gd name="T32" fmla="*/ 0 w 235"/>
                  <a:gd name="T33" fmla="*/ 0 h 1021"/>
                  <a:gd name="T34" fmla="*/ 0 w 235"/>
                  <a:gd name="T35" fmla="*/ 0 h 1021"/>
                  <a:gd name="T36" fmla="*/ 0 w 235"/>
                  <a:gd name="T37" fmla="*/ 0 h 1021"/>
                  <a:gd name="T38" fmla="*/ 0 w 235"/>
                  <a:gd name="T39" fmla="*/ 0 h 1021"/>
                  <a:gd name="T40" fmla="*/ 0 w 235"/>
                  <a:gd name="T41" fmla="*/ 0 h 1021"/>
                  <a:gd name="T42" fmla="*/ 0 w 235"/>
                  <a:gd name="T43" fmla="*/ 0 h 1021"/>
                  <a:gd name="T44" fmla="*/ 0 w 235"/>
                  <a:gd name="T45" fmla="*/ 0 h 1021"/>
                  <a:gd name="T46" fmla="*/ 0 w 235"/>
                  <a:gd name="T47" fmla="*/ 0 h 1021"/>
                  <a:gd name="T48" fmla="*/ 0 w 235"/>
                  <a:gd name="T49" fmla="*/ 0 h 1021"/>
                  <a:gd name="T50" fmla="*/ 0 w 235"/>
                  <a:gd name="T51" fmla="*/ 0 h 1021"/>
                  <a:gd name="T52" fmla="*/ 0 w 235"/>
                  <a:gd name="T53" fmla="*/ 0 h 1021"/>
                  <a:gd name="T54" fmla="*/ 0 w 235"/>
                  <a:gd name="T55" fmla="*/ 0 h 1021"/>
                  <a:gd name="T56" fmla="*/ 0 w 235"/>
                  <a:gd name="T57" fmla="*/ 0 h 1021"/>
                  <a:gd name="T58" fmla="*/ 0 w 235"/>
                  <a:gd name="T59" fmla="*/ 0 h 1021"/>
                  <a:gd name="T60" fmla="*/ 0 w 235"/>
                  <a:gd name="T61" fmla="*/ 0 h 1021"/>
                  <a:gd name="T62" fmla="*/ 0 w 235"/>
                  <a:gd name="T63" fmla="*/ 0 h 1021"/>
                  <a:gd name="T64" fmla="*/ 0 w 23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6"/>
                    </a:lnTo>
                    <a:lnTo>
                      <a:pt x="232" y="880"/>
                    </a:lnTo>
                    <a:lnTo>
                      <a:pt x="225" y="803"/>
                    </a:lnTo>
                    <a:lnTo>
                      <a:pt x="222" y="714"/>
                    </a:lnTo>
                    <a:lnTo>
                      <a:pt x="218" y="610"/>
                    </a:lnTo>
                    <a:lnTo>
                      <a:pt x="222" y="495"/>
                    </a:lnTo>
                    <a:lnTo>
                      <a:pt x="229" y="393"/>
                    </a:lnTo>
                    <a:lnTo>
                      <a:pt x="235" y="325"/>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0" y="205"/>
                    </a:lnTo>
                    <a:lnTo>
                      <a:pt x="49" y="251"/>
                    </a:lnTo>
                    <a:lnTo>
                      <a:pt x="71" y="310"/>
                    </a:lnTo>
                    <a:lnTo>
                      <a:pt x="88" y="365"/>
                    </a:lnTo>
                    <a:lnTo>
                      <a:pt x="93" y="441"/>
                    </a:lnTo>
                    <a:lnTo>
                      <a:pt x="93" y="516"/>
                    </a:lnTo>
                    <a:lnTo>
                      <a:pt x="95" y="624"/>
                    </a:lnTo>
                    <a:lnTo>
                      <a:pt x="101" y="716"/>
                    </a:lnTo>
                    <a:lnTo>
                      <a:pt x="119" y="821"/>
                    </a:lnTo>
                    <a:lnTo>
                      <a:pt x="152" y="936"/>
                    </a:lnTo>
                    <a:lnTo>
                      <a:pt x="171"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51" name="Freeform 16"/>
              <p:cNvSpPr>
                <a:spLocks/>
              </p:cNvSpPr>
              <p:nvPr/>
            </p:nvSpPr>
            <p:spPr bwMode="auto">
              <a:xfrm>
                <a:off x="1637" y="1481"/>
                <a:ext cx="389" cy="1215"/>
              </a:xfrm>
              <a:custGeom>
                <a:avLst/>
                <a:gdLst>
                  <a:gd name="T0" fmla="*/ 0 w 1167"/>
                  <a:gd name="T1" fmla="*/ 0 h 3645"/>
                  <a:gd name="T2" fmla="*/ 0 w 1167"/>
                  <a:gd name="T3" fmla="*/ 0 h 3645"/>
                  <a:gd name="T4" fmla="*/ 0 w 1167"/>
                  <a:gd name="T5" fmla="*/ 0 h 3645"/>
                  <a:gd name="T6" fmla="*/ 0 w 1167"/>
                  <a:gd name="T7" fmla="*/ 0 h 3645"/>
                  <a:gd name="T8" fmla="*/ 0 w 1167"/>
                  <a:gd name="T9" fmla="*/ 0 h 3645"/>
                  <a:gd name="T10" fmla="*/ 0 w 1167"/>
                  <a:gd name="T11" fmla="*/ 0 h 3645"/>
                  <a:gd name="T12" fmla="*/ 0 w 1167"/>
                  <a:gd name="T13" fmla="*/ 0 h 3645"/>
                  <a:gd name="T14" fmla="*/ 0 w 1167"/>
                  <a:gd name="T15" fmla="*/ 0 h 3645"/>
                  <a:gd name="T16" fmla="*/ 0 w 1167"/>
                  <a:gd name="T17" fmla="*/ 0 h 3645"/>
                  <a:gd name="T18" fmla="*/ 0 w 1167"/>
                  <a:gd name="T19" fmla="*/ 0 h 3645"/>
                  <a:gd name="T20" fmla="*/ 0 w 1167"/>
                  <a:gd name="T21" fmla="*/ 0 h 3645"/>
                  <a:gd name="T22" fmla="*/ 0 w 1167"/>
                  <a:gd name="T23" fmla="*/ 0 h 3645"/>
                  <a:gd name="T24" fmla="*/ 0 w 1167"/>
                  <a:gd name="T25" fmla="*/ 0 h 3645"/>
                  <a:gd name="T26" fmla="*/ 0 w 1167"/>
                  <a:gd name="T27" fmla="*/ 0 h 3645"/>
                  <a:gd name="T28" fmla="*/ 0 w 1167"/>
                  <a:gd name="T29" fmla="*/ 0 h 3645"/>
                  <a:gd name="T30" fmla="*/ 0 w 1167"/>
                  <a:gd name="T31" fmla="*/ 0 h 3645"/>
                  <a:gd name="T32" fmla="*/ 0 w 1167"/>
                  <a:gd name="T33" fmla="*/ 0 h 3645"/>
                  <a:gd name="T34" fmla="*/ 0 w 1167"/>
                  <a:gd name="T35" fmla="*/ 0 h 3645"/>
                  <a:gd name="T36" fmla="*/ 0 w 1167"/>
                  <a:gd name="T37" fmla="*/ 0 h 3645"/>
                  <a:gd name="T38" fmla="*/ 0 w 1167"/>
                  <a:gd name="T39" fmla="*/ 0 h 3645"/>
                  <a:gd name="T40" fmla="*/ 0 w 1167"/>
                  <a:gd name="T41" fmla="*/ 0 h 3645"/>
                  <a:gd name="T42" fmla="*/ 0 w 1167"/>
                  <a:gd name="T43" fmla="*/ 0 h 3645"/>
                  <a:gd name="T44" fmla="*/ 0 w 1167"/>
                  <a:gd name="T45" fmla="*/ 0 h 3645"/>
                  <a:gd name="T46" fmla="*/ 0 w 1167"/>
                  <a:gd name="T47" fmla="*/ 0 h 3645"/>
                  <a:gd name="T48" fmla="*/ 0 w 1167"/>
                  <a:gd name="T49" fmla="*/ 0 h 3645"/>
                  <a:gd name="T50" fmla="*/ 0 w 1167"/>
                  <a:gd name="T51" fmla="*/ 0 h 3645"/>
                  <a:gd name="T52" fmla="*/ 0 w 1167"/>
                  <a:gd name="T53" fmla="*/ 0 h 3645"/>
                  <a:gd name="T54" fmla="*/ 0 w 1167"/>
                  <a:gd name="T55" fmla="*/ 0 h 3645"/>
                  <a:gd name="T56" fmla="*/ 0 w 1167"/>
                  <a:gd name="T57" fmla="*/ 0 h 3645"/>
                  <a:gd name="T58" fmla="*/ 0 w 1167"/>
                  <a:gd name="T59" fmla="*/ 0 h 3645"/>
                  <a:gd name="T60" fmla="*/ 0 w 1167"/>
                  <a:gd name="T61" fmla="*/ 0 h 3645"/>
                  <a:gd name="T62" fmla="*/ 0 w 1167"/>
                  <a:gd name="T63" fmla="*/ 0 h 3645"/>
                  <a:gd name="T64" fmla="*/ 0 w 1167"/>
                  <a:gd name="T65" fmla="*/ 0 h 3645"/>
                  <a:gd name="T66" fmla="*/ 0 w 1167"/>
                  <a:gd name="T67" fmla="*/ 0 h 3645"/>
                  <a:gd name="T68" fmla="*/ 0 w 1167"/>
                  <a:gd name="T69" fmla="*/ 0 h 3645"/>
                  <a:gd name="T70" fmla="*/ 0 w 1167"/>
                  <a:gd name="T71" fmla="*/ 0 h 3645"/>
                  <a:gd name="T72" fmla="*/ 0 w 1167"/>
                  <a:gd name="T73" fmla="*/ 0 h 3645"/>
                  <a:gd name="T74" fmla="*/ 0 w 1167"/>
                  <a:gd name="T75" fmla="*/ 0 h 3645"/>
                  <a:gd name="T76" fmla="*/ 0 w 1167"/>
                  <a:gd name="T77" fmla="*/ 0 h 3645"/>
                  <a:gd name="T78" fmla="*/ 0 w 1167"/>
                  <a:gd name="T79" fmla="*/ 0 h 3645"/>
                  <a:gd name="T80" fmla="*/ 0 w 1167"/>
                  <a:gd name="T81" fmla="*/ 0 h 3645"/>
                  <a:gd name="T82" fmla="*/ 0 w 1167"/>
                  <a:gd name="T83" fmla="*/ 0 h 3645"/>
                  <a:gd name="T84" fmla="*/ 0 w 1167"/>
                  <a:gd name="T85" fmla="*/ 0 h 3645"/>
                  <a:gd name="T86" fmla="*/ 0 w 1167"/>
                  <a:gd name="T87" fmla="*/ 0 h 3645"/>
                  <a:gd name="T88" fmla="*/ 0 w 1167"/>
                  <a:gd name="T89" fmla="*/ 0 h 3645"/>
                  <a:gd name="T90" fmla="*/ 0 w 1167"/>
                  <a:gd name="T91" fmla="*/ 0 h 3645"/>
                  <a:gd name="T92" fmla="*/ 0 w 1167"/>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5"/>
                  <a:gd name="T143" fmla="*/ 1167 w 116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5">
                    <a:moveTo>
                      <a:pt x="610" y="2281"/>
                    </a:moveTo>
                    <a:lnTo>
                      <a:pt x="582" y="2407"/>
                    </a:lnTo>
                    <a:lnTo>
                      <a:pt x="556" y="2536"/>
                    </a:lnTo>
                    <a:lnTo>
                      <a:pt x="536" y="2635"/>
                    </a:lnTo>
                    <a:lnTo>
                      <a:pt x="514" y="2752"/>
                    </a:lnTo>
                    <a:lnTo>
                      <a:pt x="502" y="2893"/>
                    </a:lnTo>
                    <a:lnTo>
                      <a:pt x="489" y="3006"/>
                    </a:lnTo>
                    <a:lnTo>
                      <a:pt x="477" y="3108"/>
                    </a:lnTo>
                    <a:lnTo>
                      <a:pt x="459" y="3207"/>
                    </a:lnTo>
                    <a:lnTo>
                      <a:pt x="442" y="3301"/>
                    </a:lnTo>
                    <a:lnTo>
                      <a:pt x="431" y="3365"/>
                    </a:lnTo>
                    <a:lnTo>
                      <a:pt x="431" y="3414"/>
                    </a:lnTo>
                    <a:lnTo>
                      <a:pt x="433" y="3453"/>
                    </a:lnTo>
                    <a:lnTo>
                      <a:pt x="423" y="3471"/>
                    </a:lnTo>
                    <a:lnTo>
                      <a:pt x="346" y="3488"/>
                    </a:lnTo>
                    <a:lnTo>
                      <a:pt x="331" y="3479"/>
                    </a:lnTo>
                    <a:lnTo>
                      <a:pt x="322" y="3467"/>
                    </a:lnTo>
                    <a:lnTo>
                      <a:pt x="250" y="3493"/>
                    </a:lnTo>
                    <a:lnTo>
                      <a:pt x="156" y="3520"/>
                    </a:lnTo>
                    <a:lnTo>
                      <a:pt x="95" y="3530"/>
                    </a:lnTo>
                    <a:lnTo>
                      <a:pt x="45" y="3525"/>
                    </a:lnTo>
                    <a:lnTo>
                      <a:pt x="18" y="3513"/>
                    </a:lnTo>
                    <a:lnTo>
                      <a:pt x="5" y="3495"/>
                    </a:lnTo>
                    <a:lnTo>
                      <a:pt x="0" y="3477"/>
                    </a:lnTo>
                    <a:lnTo>
                      <a:pt x="9" y="3455"/>
                    </a:lnTo>
                    <a:lnTo>
                      <a:pt x="31" y="3436"/>
                    </a:lnTo>
                    <a:lnTo>
                      <a:pt x="99" y="3402"/>
                    </a:lnTo>
                    <a:lnTo>
                      <a:pt x="160" y="3369"/>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4"/>
                    </a:lnTo>
                    <a:lnTo>
                      <a:pt x="262" y="2039"/>
                    </a:lnTo>
                    <a:lnTo>
                      <a:pt x="220" y="2034"/>
                    </a:lnTo>
                    <a:lnTo>
                      <a:pt x="178" y="2018"/>
                    </a:lnTo>
                    <a:lnTo>
                      <a:pt x="144" y="1974"/>
                    </a:lnTo>
                    <a:lnTo>
                      <a:pt x="141" y="1922"/>
                    </a:lnTo>
                    <a:lnTo>
                      <a:pt x="154" y="1854"/>
                    </a:lnTo>
                    <a:lnTo>
                      <a:pt x="179" y="1797"/>
                    </a:lnTo>
                    <a:lnTo>
                      <a:pt x="202" y="1758"/>
                    </a:lnTo>
                    <a:lnTo>
                      <a:pt x="161" y="1741"/>
                    </a:lnTo>
                    <a:lnTo>
                      <a:pt x="149" y="1728"/>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6" y="6"/>
                    </a:lnTo>
                    <a:lnTo>
                      <a:pt x="508" y="0"/>
                    </a:lnTo>
                    <a:lnTo>
                      <a:pt x="562" y="12"/>
                    </a:lnTo>
                    <a:lnTo>
                      <a:pt x="610" y="37"/>
                    </a:lnTo>
                    <a:lnTo>
                      <a:pt x="646" y="69"/>
                    </a:lnTo>
                    <a:lnTo>
                      <a:pt x="675" y="113"/>
                    </a:lnTo>
                    <a:lnTo>
                      <a:pt x="690" y="172"/>
                    </a:lnTo>
                    <a:lnTo>
                      <a:pt x="698" y="240"/>
                    </a:lnTo>
                    <a:lnTo>
                      <a:pt x="695" y="295"/>
                    </a:lnTo>
                    <a:lnTo>
                      <a:pt x="682" y="369"/>
                    </a:lnTo>
                    <a:lnTo>
                      <a:pt x="683" y="423"/>
                    </a:lnTo>
                    <a:lnTo>
                      <a:pt x="694" y="483"/>
                    </a:lnTo>
                    <a:lnTo>
                      <a:pt x="716" y="513"/>
                    </a:lnTo>
                    <a:lnTo>
                      <a:pt x="941" y="611"/>
                    </a:lnTo>
                    <a:lnTo>
                      <a:pt x="972" y="632"/>
                    </a:lnTo>
                    <a:lnTo>
                      <a:pt x="994" y="668"/>
                    </a:lnTo>
                    <a:lnTo>
                      <a:pt x="1065" y="879"/>
                    </a:lnTo>
                    <a:lnTo>
                      <a:pt x="1157" y="1178"/>
                    </a:lnTo>
                    <a:lnTo>
                      <a:pt x="1167" y="1239"/>
                    </a:lnTo>
                    <a:lnTo>
                      <a:pt x="1164" y="1273"/>
                    </a:lnTo>
                    <a:lnTo>
                      <a:pt x="1150" y="1312"/>
                    </a:lnTo>
                    <a:lnTo>
                      <a:pt x="1030" y="1516"/>
                    </a:lnTo>
                    <a:lnTo>
                      <a:pt x="1012" y="1580"/>
                    </a:lnTo>
                    <a:lnTo>
                      <a:pt x="1006" y="1645"/>
                    </a:lnTo>
                    <a:lnTo>
                      <a:pt x="1030" y="1873"/>
                    </a:lnTo>
                    <a:lnTo>
                      <a:pt x="1044" y="1974"/>
                    </a:lnTo>
                    <a:lnTo>
                      <a:pt x="1044" y="2007"/>
                    </a:lnTo>
                    <a:lnTo>
                      <a:pt x="1031" y="2032"/>
                    </a:lnTo>
                    <a:lnTo>
                      <a:pt x="994" y="2045"/>
                    </a:lnTo>
                    <a:lnTo>
                      <a:pt x="958" y="2051"/>
                    </a:lnTo>
                    <a:lnTo>
                      <a:pt x="948" y="2166"/>
                    </a:lnTo>
                    <a:lnTo>
                      <a:pt x="948" y="2292"/>
                    </a:lnTo>
                    <a:lnTo>
                      <a:pt x="951" y="2432"/>
                    </a:lnTo>
                    <a:lnTo>
                      <a:pt x="958" y="2562"/>
                    </a:lnTo>
                    <a:lnTo>
                      <a:pt x="977" y="2702"/>
                    </a:lnTo>
                    <a:lnTo>
                      <a:pt x="981" y="2842"/>
                    </a:lnTo>
                    <a:lnTo>
                      <a:pt x="990" y="2979"/>
                    </a:lnTo>
                    <a:lnTo>
                      <a:pt x="990" y="3088"/>
                    </a:lnTo>
                    <a:lnTo>
                      <a:pt x="984" y="3261"/>
                    </a:lnTo>
                    <a:lnTo>
                      <a:pt x="986" y="3369"/>
                    </a:lnTo>
                    <a:lnTo>
                      <a:pt x="981" y="3467"/>
                    </a:lnTo>
                    <a:lnTo>
                      <a:pt x="978" y="3488"/>
                    </a:lnTo>
                    <a:lnTo>
                      <a:pt x="921" y="3505"/>
                    </a:lnTo>
                    <a:lnTo>
                      <a:pt x="877" y="3530"/>
                    </a:lnTo>
                    <a:lnTo>
                      <a:pt x="835" y="3568"/>
                    </a:lnTo>
                    <a:lnTo>
                      <a:pt x="790" y="3603"/>
                    </a:lnTo>
                    <a:lnTo>
                      <a:pt x="733" y="3627"/>
                    </a:lnTo>
                    <a:lnTo>
                      <a:pt x="674" y="3644"/>
                    </a:lnTo>
                    <a:lnTo>
                      <a:pt x="623" y="3645"/>
                    </a:lnTo>
                    <a:lnTo>
                      <a:pt x="591" y="3633"/>
                    </a:lnTo>
                    <a:lnTo>
                      <a:pt x="567" y="3615"/>
                    </a:lnTo>
                    <a:lnTo>
                      <a:pt x="565" y="3594"/>
                    </a:lnTo>
                    <a:lnTo>
                      <a:pt x="577" y="3563"/>
                    </a:lnTo>
                    <a:lnTo>
                      <a:pt x="607" y="3535"/>
                    </a:lnTo>
                    <a:lnTo>
                      <a:pt x="644" y="3505"/>
                    </a:lnTo>
                    <a:lnTo>
                      <a:pt x="690" y="3462"/>
                    </a:lnTo>
                    <a:lnTo>
                      <a:pt x="729" y="3424"/>
                    </a:lnTo>
                    <a:lnTo>
                      <a:pt x="753" y="3391"/>
                    </a:lnTo>
                    <a:lnTo>
                      <a:pt x="741" y="3211"/>
                    </a:lnTo>
                    <a:lnTo>
                      <a:pt x="741" y="3085"/>
                    </a:lnTo>
                    <a:lnTo>
                      <a:pt x="729" y="2957"/>
                    </a:lnTo>
                    <a:lnTo>
                      <a:pt x="717" y="2842"/>
                    </a:lnTo>
                    <a:lnTo>
                      <a:pt x="697" y="2721"/>
                    </a:lnTo>
                    <a:lnTo>
                      <a:pt x="670" y="2599"/>
                    </a:lnTo>
                    <a:lnTo>
                      <a:pt x="646" y="2485"/>
                    </a:lnTo>
                    <a:lnTo>
                      <a:pt x="627" y="2391"/>
                    </a:lnTo>
                    <a:lnTo>
                      <a:pt x="610"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52" name="Freeform 17"/>
              <p:cNvSpPr>
                <a:spLocks/>
              </p:cNvSpPr>
              <p:nvPr/>
            </p:nvSpPr>
            <p:spPr bwMode="auto">
              <a:xfrm>
                <a:off x="161" y="1496"/>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0" y="1749"/>
                    </a:lnTo>
                    <a:lnTo>
                      <a:pt x="900" y="1875"/>
                    </a:lnTo>
                    <a:lnTo>
                      <a:pt x="900" y="1952"/>
                    </a:lnTo>
                    <a:lnTo>
                      <a:pt x="909" y="2090"/>
                    </a:lnTo>
                    <a:lnTo>
                      <a:pt x="924" y="2499"/>
                    </a:lnTo>
                    <a:lnTo>
                      <a:pt x="934" y="2679"/>
                    </a:lnTo>
                    <a:lnTo>
                      <a:pt x="947" y="2998"/>
                    </a:lnTo>
                    <a:lnTo>
                      <a:pt x="947" y="3112"/>
                    </a:lnTo>
                    <a:lnTo>
                      <a:pt x="948" y="3150"/>
                    </a:lnTo>
                    <a:lnTo>
                      <a:pt x="959" y="3163"/>
                    </a:lnTo>
                    <a:lnTo>
                      <a:pt x="993" y="3186"/>
                    </a:lnTo>
                    <a:lnTo>
                      <a:pt x="1062" y="3223"/>
                    </a:lnTo>
                    <a:lnTo>
                      <a:pt x="1141" y="3245"/>
                    </a:lnTo>
                    <a:lnTo>
                      <a:pt x="1170" y="3255"/>
                    </a:lnTo>
                    <a:lnTo>
                      <a:pt x="1198" y="3269"/>
                    </a:lnTo>
                    <a:lnTo>
                      <a:pt x="1217" y="3295"/>
                    </a:lnTo>
                    <a:lnTo>
                      <a:pt x="1223" y="3317"/>
                    </a:lnTo>
                    <a:lnTo>
                      <a:pt x="1211" y="3325"/>
                    </a:lnTo>
                    <a:lnTo>
                      <a:pt x="1050" y="3327"/>
                    </a:lnTo>
                    <a:lnTo>
                      <a:pt x="839" y="3341"/>
                    </a:lnTo>
                    <a:lnTo>
                      <a:pt x="803" y="3341"/>
                    </a:lnTo>
                    <a:lnTo>
                      <a:pt x="779" y="3328"/>
                    </a:lnTo>
                    <a:lnTo>
                      <a:pt x="767" y="3303"/>
                    </a:lnTo>
                    <a:lnTo>
                      <a:pt x="767" y="3266"/>
                    </a:lnTo>
                    <a:lnTo>
                      <a:pt x="779" y="3204"/>
                    </a:lnTo>
                    <a:lnTo>
                      <a:pt x="786" y="3195"/>
                    </a:lnTo>
                    <a:lnTo>
                      <a:pt x="803" y="3189"/>
                    </a:lnTo>
                    <a:lnTo>
                      <a:pt x="779" y="3185"/>
                    </a:lnTo>
                    <a:lnTo>
                      <a:pt x="772" y="3173"/>
                    </a:lnTo>
                    <a:lnTo>
                      <a:pt x="767" y="3125"/>
                    </a:lnTo>
                    <a:lnTo>
                      <a:pt x="744" y="3023"/>
                    </a:lnTo>
                    <a:lnTo>
                      <a:pt x="695" y="2780"/>
                    </a:lnTo>
                    <a:lnTo>
                      <a:pt x="683" y="2665"/>
                    </a:lnTo>
                    <a:lnTo>
                      <a:pt x="658" y="2297"/>
                    </a:lnTo>
                    <a:lnTo>
                      <a:pt x="643" y="2206"/>
                    </a:lnTo>
                    <a:lnTo>
                      <a:pt x="612" y="2092"/>
                    </a:lnTo>
                    <a:lnTo>
                      <a:pt x="587" y="2207"/>
                    </a:lnTo>
                    <a:lnTo>
                      <a:pt x="564" y="2322"/>
                    </a:lnTo>
                    <a:lnTo>
                      <a:pt x="522" y="2642"/>
                    </a:lnTo>
                    <a:lnTo>
                      <a:pt x="503" y="2740"/>
                    </a:lnTo>
                    <a:lnTo>
                      <a:pt x="462" y="3096"/>
                    </a:lnTo>
                    <a:lnTo>
                      <a:pt x="462" y="3150"/>
                    </a:lnTo>
                    <a:lnTo>
                      <a:pt x="456" y="3159"/>
                    </a:lnTo>
                    <a:lnTo>
                      <a:pt x="419" y="3176"/>
                    </a:lnTo>
                    <a:lnTo>
                      <a:pt x="429" y="3229"/>
                    </a:lnTo>
                    <a:lnTo>
                      <a:pt x="431" y="3290"/>
                    </a:lnTo>
                    <a:lnTo>
                      <a:pt x="431" y="3328"/>
                    </a:lnTo>
                    <a:lnTo>
                      <a:pt x="416" y="3365"/>
                    </a:lnTo>
                    <a:lnTo>
                      <a:pt x="392" y="3390"/>
                    </a:lnTo>
                    <a:lnTo>
                      <a:pt x="348" y="3405"/>
                    </a:lnTo>
                    <a:lnTo>
                      <a:pt x="300" y="3405"/>
                    </a:lnTo>
                    <a:lnTo>
                      <a:pt x="249" y="3401"/>
                    </a:lnTo>
                    <a:lnTo>
                      <a:pt x="226" y="3380"/>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8"/>
                    </a:lnTo>
                    <a:lnTo>
                      <a:pt x="36" y="1862"/>
                    </a:lnTo>
                    <a:lnTo>
                      <a:pt x="174" y="1902"/>
                    </a:lnTo>
                    <a:lnTo>
                      <a:pt x="189" y="1823"/>
                    </a:lnTo>
                    <a:lnTo>
                      <a:pt x="193" y="1727"/>
                    </a:lnTo>
                    <a:lnTo>
                      <a:pt x="126" y="1331"/>
                    </a:lnTo>
                    <a:lnTo>
                      <a:pt x="120" y="1225"/>
                    </a:lnTo>
                    <a:lnTo>
                      <a:pt x="131" y="1099"/>
                    </a:lnTo>
                    <a:lnTo>
                      <a:pt x="189" y="756"/>
                    </a:lnTo>
                    <a:lnTo>
                      <a:pt x="216" y="663"/>
                    </a:lnTo>
                    <a:lnTo>
                      <a:pt x="239" y="625"/>
                    </a:lnTo>
                    <a:lnTo>
                      <a:pt x="263" y="613"/>
                    </a:lnTo>
                    <a:lnTo>
                      <a:pt x="431" y="549"/>
                    </a:lnTo>
                    <a:lnTo>
                      <a:pt x="503" y="524"/>
                    </a:lnTo>
                    <a:lnTo>
                      <a:pt x="527" y="434"/>
                    </a:lnTo>
                    <a:lnTo>
                      <a:pt x="507" y="369"/>
                    </a:lnTo>
                    <a:lnTo>
                      <a:pt x="496" y="330"/>
                    </a:lnTo>
                    <a:lnTo>
                      <a:pt x="496" y="280"/>
                    </a:lnTo>
                    <a:lnTo>
                      <a:pt x="503" y="218"/>
                    </a:lnTo>
                    <a:lnTo>
                      <a:pt x="527" y="129"/>
                    </a:lnTo>
                    <a:lnTo>
                      <a:pt x="540" y="84"/>
                    </a:lnTo>
                    <a:lnTo>
                      <a:pt x="559" y="51"/>
                    </a:lnTo>
                    <a:lnTo>
                      <a:pt x="587" y="24"/>
                    </a:lnTo>
                    <a:lnTo>
                      <a:pt x="612" y="14"/>
                    </a:lnTo>
                    <a:lnTo>
                      <a:pt x="660" y="0"/>
                    </a:lnTo>
                    <a:lnTo>
                      <a:pt x="695" y="0"/>
                    </a:lnTo>
                    <a:lnTo>
                      <a:pt x="744" y="14"/>
                    </a:lnTo>
                    <a:lnTo>
                      <a:pt x="789" y="31"/>
                    </a:lnTo>
                    <a:lnTo>
                      <a:pt x="826" y="60"/>
                    </a:lnTo>
                    <a:lnTo>
                      <a:pt x="839" y="103"/>
                    </a:lnTo>
                    <a:lnTo>
                      <a:pt x="844" y="159"/>
                    </a:lnTo>
                    <a:lnTo>
                      <a:pt x="838" y="212"/>
                    </a:lnTo>
                    <a:lnTo>
                      <a:pt x="829" y="271"/>
                    </a:lnTo>
                    <a:lnTo>
                      <a:pt x="817" y="321"/>
                    </a:lnTo>
                    <a:lnTo>
                      <a:pt x="791" y="372"/>
                    </a:lnTo>
                    <a:lnTo>
                      <a:pt x="767" y="410"/>
                    </a:lnTo>
                    <a:lnTo>
                      <a:pt x="744" y="447"/>
                    </a:lnTo>
                    <a:lnTo>
                      <a:pt x="744" y="510"/>
                    </a:lnTo>
                    <a:lnTo>
                      <a:pt x="798" y="526"/>
                    </a:lnTo>
                    <a:lnTo>
                      <a:pt x="999" y="651"/>
                    </a:lnTo>
                    <a:lnTo>
                      <a:pt x="1031"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7653" name="Freeform 18"/>
              <p:cNvSpPr>
                <a:spLocks/>
              </p:cNvSpPr>
              <p:nvPr/>
            </p:nvSpPr>
            <p:spPr bwMode="auto">
              <a:xfrm>
                <a:off x="998" y="1501"/>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3"/>
                    </a:moveTo>
                    <a:lnTo>
                      <a:pt x="126" y="2343"/>
                    </a:lnTo>
                    <a:lnTo>
                      <a:pt x="121" y="2472"/>
                    </a:lnTo>
                    <a:lnTo>
                      <a:pt x="167" y="2483"/>
                    </a:lnTo>
                    <a:lnTo>
                      <a:pt x="218" y="2488"/>
                    </a:lnTo>
                    <a:lnTo>
                      <a:pt x="212" y="2608"/>
                    </a:lnTo>
                    <a:lnTo>
                      <a:pt x="212" y="2730"/>
                    </a:lnTo>
                    <a:lnTo>
                      <a:pt x="220" y="3015"/>
                    </a:lnTo>
                    <a:lnTo>
                      <a:pt x="217" y="3109"/>
                    </a:lnTo>
                    <a:lnTo>
                      <a:pt x="212" y="3150"/>
                    </a:lnTo>
                    <a:lnTo>
                      <a:pt x="200" y="3187"/>
                    </a:lnTo>
                    <a:lnTo>
                      <a:pt x="180" y="3211"/>
                    </a:lnTo>
                    <a:lnTo>
                      <a:pt x="145" y="3237"/>
                    </a:lnTo>
                    <a:lnTo>
                      <a:pt x="104" y="3257"/>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7" y="3348"/>
                    </a:lnTo>
                    <a:lnTo>
                      <a:pt x="409" y="3341"/>
                    </a:lnTo>
                    <a:lnTo>
                      <a:pt x="419" y="3250"/>
                    </a:lnTo>
                    <a:lnTo>
                      <a:pt x="434" y="3117"/>
                    </a:lnTo>
                    <a:lnTo>
                      <a:pt x="488" y="2750"/>
                    </a:lnTo>
                    <a:lnTo>
                      <a:pt x="505" y="2649"/>
                    </a:lnTo>
                    <a:lnTo>
                      <a:pt x="531" y="2527"/>
                    </a:lnTo>
                    <a:lnTo>
                      <a:pt x="588" y="2543"/>
                    </a:lnTo>
                    <a:lnTo>
                      <a:pt x="588" y="2637"/>
                    </a:lnTo>
                    <a:lnTo>
                      <a:pt x="605" y="2759"/>
                    </a:lnTo>
                    <a:lnTo>
                      <a:pt x="661" y="2969"/>
                    </a:lnTo>
                    <a:lnTo>
                      <a:pt x="687" y="3187"/>
                    </a:lnTo>
                    <a:lnTo>
                      <a:pt x="695" y="3245"/>
                    </a:lnTo>
                    <a:lnTo>
                      <a:pt x="707" y="3276"/>
                    </a:lnTo>
                    <a:lnTo>
                      <a:pt x="693" y="3340"/>
                    </a:lnTo>
                    <a:lnTo>
                      <a:pt x="685" y="3381"/>
                    </a:lnTo>
                    <a:lnTo>
                      <a:pt x="685" y="3408"/>
                    </a:lnTo>
                    <a:lnTo>
                      <a:pt x="704" y="3441"/>
                    </a:lnTo>
                    <a:lnTo>
                      <a:pt x="727" y="3465"/>
                    </a:lnTo>
                    <a:lnTo>
                      <a:pt x="760" y="3472"/>
                    </a:lnTo>
                    <a:lnTo>
                      <a:pt x="798" y="3469"/>
                    </a:lnTo>
                    <a:lnTo>
                      <a:pt x="840" y="3453"/>
                    </a:lnTo>
                    <a:lnTo>
                      <a:pt x="875" y="3431"/>
                    </a:lnTo>
                    <a:lnTo>
                      <a:pt x="904" y="3404"/>
                    </a:lnTo>
                    <a:lnTo>
                      <a:pt x="920" y="3376"/>
                    </a:lnTo>
                    <a:lnTo>
                      <a:pt x="927" y="3340"/>
                    </a:lnTo>
                    <a:lnTo>
                      <a:pt x="923" y="3293"/>
                    </a:lnTo>
                    <a:lnTo>
                      <a:pt x="912" y="3250"/>
                    </a:lnTo>
                    <a:lnTo>
                      <a:pt x="900" y="3135"/>
                    </a:lnTo>
                    <a:lnTo>
                      <a:pt x="883" y="2862"/>
                    </a:lnTo>
                    <a:lnTo>
                      <a:pt x="872" y="2730"/>
                    </a:lnTo>
                    <a:lnTo>
                      <a:pt x="863" y="2618"/>
                    </a:lnTo>
                    <a:lnTo>
                      <a:pt x="852" y="2523"/>
                    </a:lnTo>
                    <a:lnTo>
                      <a:pt x="923" y="2508"/>
                    </a:lnTo>
                    <a:lnTo>
                      <a:pt x="920" y="2403"/>
                    </a:lnTo>
                    <a:lnTo>
                      <a:pt x="910" y="1732"/>
                    </a:lnTo>
                    <a:lnTo>
                      <a:pt x="907" y="1601"/>
                    </a:lnTo>
                    <a:lnTo>
                      <a:pt x="900" y="1463"/>
                    </a:lnTo>
                    <a:lnTo>
                      <a:pt x="900" y="1387"/>
                    </a:lnTo>
                    <a:lnTo>
                      <a:pt x="932" y="1350"/>
                    </a:lnTo>
                    <a:lnTo>
                      <a:pt x="968" y="1302"/>
                    </a:lnTo>
                    <a:lnTo>
                      <a:pt x="986" y="1261"/>
                    </a:lnTo>
                    <a:lnTo>
                      <a:pt x="996" y="1221"/>
                    </a:lnTo>
                    <a:lnTo>
                      <a:pt x="1001" y="1175"/>
                    </a:lnTo>
                    <a:lnTo>
                      <a:pt x="989" y="1090"/>
                    </a:lnTo>
                    <a:lnTo>
                      <a:pt x="978" y="1018"/>
                    </a:lnTo>
                    <a:lnTo>
                      <a:pt x="1092" y="853"/>
                    </a:lnTo>
                    <a:lnTo>
                      <a:pt x="1043" y="788"/>
                    </a:lnTo>
                    <a:lnTo>
                      <a:pt x="950" y="920"/>
                    </a:lnTo>
                    <a:lnTo>
                      <a:pt x="939" y="864"/>
                    </a:lnTo>
                    <a:lnTo>
                      <a:pt x="930" y="788"/>
                    </a:lnTo>
                    <a:lnTo>
                      <a:pt x="927" y="723"/>
                    </a:lnTo>
                    <a:lnTo>
                      <a:pt x="925" y="679"/>
                    </a:lnTo>
                    <a:lnTo>
                      <a:pt x="913" y="639"/>
                    </a:lnTo>
                    <a:lnTo>
                      <a:pt x="887" y="611"/>
                    </a:lnTo>
                    <a:lnTo>
                      <a:pt x="850" y="594"/>
                    </a:lnTo>
                    <a:lnTo>
                      <a:pt x="673" y="533"/>
                    </a:lnTo>
                    <a:lnTo>
                      <a:pt x="636" y="520"/>
                    </a:lnTo>
                    <a:lnTo>
                      <a:pt x="631" y="457"/>
                    </a:lnTo>
                    <a:lnTo>
                      <a:pt x="642" y="409"/>
                    </a:lnTo>
                    <a:lnTo>
                      <a:pt x="664" y="354"/>
                    </a:lnTo>
                    <a:lnTo>
                      <a:pt x="682" y="300"/>
                    </a:lnTo>
                    <a:lnTo>
                      <a:pt x="685" y="230"/>
                    </a:lnTo>
                    <a:lnTo>
                      <a:pt x="676" y="150"/>
                    </a:lnTo>
                    <a:lnTo>
                      <a:pt x="661" y="100"/>
                    </a:lnTo>
                    <a:lnTo>
                      <a:pt x="634" y="53"/>
                    </a:lnTo>
                    <a:lnTo>
                      <a:pt x="603" y="28"/>
                    </a:lnTo>
                    <a:lnTo>
                      <a:pt x="537" y="6"/>
                    </a:lnTo>
                    <a:lnTo>
                      <a:pt x="480" y="0"/>
                    </a:lnTo>
                    <a:lnTo>
                      <a:pt x="426" y="6"/>
                    </a:lnTo>
                    <a:lnTo>
                      <a:pt x="386" y="35"/>
                    </a:lnTo>
                    <a:lnTo>
                      <a:pt x="360" y="61"/>
                    </a:lnTo>
                    <a:lnTo>
                      <a:pt x="326" y="109"/>
                    </a:lnTo>
                    <a:lnTo>
                      <a:pt x="301" y="161"/>
                    </a:lnTo>
                    <a:lnTo>
                      <a:pt x="336" y="189"/>
                    </a:lnTo>
                    <a:lnTo>
                      <a:pt x="332" y="251"/>
                    </a:lnTo>
                    <a:lnTo>
                      <a:pt x="329" y="319"/>
                    </a:lnTo>
                    <a:lnTo>
                      <a:pt x="338" y="379"/>
                    </a:lnTo>
                    <a:lnTo>
                      <a:pt x="352" y="427"/>
                    </a:lnTo>
                    <a:lnTo>
                      <a:pt x="366" y="463"/>
                    </a:lnTo>
                    <a:lnTo>
                      <a:pt x="397" y="520"/>
                    </a:lnTo>
                    <a:lnTo>
                      <a:pt x="397" y="533"/>
                    </a:lnTo>
                    <a:lnTo>
                      <a:pt x="348" y="558"/>
                    </a:lnTo>
                    <a:lnTo>
                      <a:pt x="157" y="647"/>
                    </a:lnTo>
                    <a:lnTo>
                      <a:pt x="122" y="681"/>
                    </a:lnTo>
                    <a:lnTo>
                      <a:pt x="99" y="723"/>
                    </a:lnTo>
                    <a:lnTo>
                      <a:pt x="84" y="776"/>
                    </a:lnTo>
                    <a:lnTo>
                      <a:pt x="75" y="845"/>
                    </a:lnTo>
                    <a:lnTo>
                      <a:pt x="101" y="888"/>
                    </a:lnTo>
                    <a:lnTo>
                      <a:pt x="247" y="1083"/>
                    </a:lnTo>
                    <a:lnTo>
                      <a:pt x="265" y="1148"/>
                    </a:lnTo>
                    <a:lnTo>
                      <a:pt x="275" y="1260"/>
                    </a:lnTo>
                    <a:lnTo>
                      <a:pt x="215" y="1443"/>
                    </a:lnTo>
                    <a:lnTo>
                      <a:pt x="146" y="1513"/>
                    </a:lnTo>
                    <a:lnTo>
                      <a:pt x="146" y="1593"/>
                    </a:lnTo>
                    <a:lnTo>
                      <a:pt x="133" y="1733"/>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54" name="Freeform 19"/>
              <p:cNvSpPr>
                <a:spLocks/>
              </p:cNvSpPr>
              <p:nvPr/>
            </p:nvSpPr>
            <p:spPr bwMode="auto">
              <a:xfrm>
                <a:off x="495" y="1525"/>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3" y="2513"/>
                    </a:lnTo>
                    <a:lnTo>
                      <a:pt x="477" y="2449"/>
                    </a:lnTo>
                    <a:lnTo>
                      <a:pt x="481" y="2388"/>
                    </a:lnTo>
                    <a:lnTo>
                      <a:pt x="492" y="2282"/>
                    </a:lnTo>
                    <a:lnTo>
                      <a:pt x="505" y="2210"/>
                    </a:lnTo>
                    <a:lnTo>
                      <a:pt x="526" y="2119"/>
                    </a:lnTo>
                    <a:lnTo>
                      <a:pt x="540" y="2030"/>
                    </a:lnTo>
                    <a:lnTo>
                      <a:pt x="543" y="2092"/>
                    </a:lnTo>
                    <a:lnTo>
                      <a:pt x="548" y="2126"/>
                    </a:lnTo>
                    <a:lnTo>
                      <a:pt x="562" y="2170"/>
                    </a:lnTo>
                    <a:lnTo>
                      <a:pt x="578" y="2205"/>
                    </a:lnTo>
                    <a:lnTo>
                      <a:pt x="588" y="2247"/>
                    </a:lnTo>
                    <a:lnTo>
                      <a:pt x="586" y="2285"/>
                    </a:lnTo>
                    <a:lnTo>
                      <a:pt x="572" y="2325"/>
                    </a:lnTo>
                    <a:lnTo>
                      <a:pt x="547" y="2371"/>
                    </a:lnTo>
                    <a:lnTo>
                      <a:pt x="527" y="2423"/>
                    </a:lnTo>
                    <a:lnTo>
                      <a:pt x="503" y="2489"/>
                    </a:lnTo>
                    <a:lnTo>
                      <a:pt x="483" y="2578"/>
                    </a:lnTo>
                    <a:lnTo>
                      <a:pt x="469" y="2655"/>
                    </a:lnTo>
                    <a:lnTo>
                      <a:pt x="576" y="2961"/>
                    </a:lnTo>
                    <a:lnTo>
                      <a:pt x="563" y="3012"/>
                    </a:lnTo>
                    <a:lnTo>
                      <a:pt x="588" y="3038"/>
                    </a:lnTo>
                    <a:lnTo>
                      <a:pt x="636" y="3064"/>
                    </a:lnTo>
                    <a:lnTo>
                      <a:pt x="743" y="3111"/>
                    </a:lnTo>
                    <a:lnTo>
                      <a:pt x="768" y="3129"/>
                    </a:lnTo>
                    <a:lnTo>
                      <a:pt x="787" y="3157"/>
                    </a:lnTo>
                    <a:lnTo>
                      <a:pt x="792" y="3181"/>
                    </a:lnTo>
                    <a:lnTo>
                      <a:pt x="777" y="3188"/>
                    </a:lnTo>
                    <a:lnTo>
                      <a:pt x="732" y="3190"/>
                    </a:lnTo>
                    <a:lnTo>
                      <a:pt x="694" y="3190"/>
                    </a:lnTo>
                    <a:lnTo>
                      <a:pt x="714" y="3198"/>
                    </a:lnTo>
                    <a:lnTo>
                      <a:pt x="721" y="3208"/>
                    </a:lnTo>
                    <a:lnTo>
                      <a:pt x="721" y="3225"/>
                    </a:lnTo>
                    <a:lnTo>
                      <a:pt x="710" y="3246"/>
                    </a:lnTo>
                    <a:lnTo>
                      <a:pt x="674" y="3263"/>
                    </a:lnTo>
                    <a:lnTo>
                      <a:pt x="607" y="3277"/>
                    </a:lnTo>
                    <a:lnTo>
                      <a:pt x="513" y="3279"/>
                    </a:lnTo>
                    <a:lnTo>
                      <a:pt x="441" y="3270"/>
                    </a:lnTo>
                    <a:lnTo>
                      <a:pt x="378" y="3252"/>
                    </a:lnTo>
                    <a:lnTo>
                      <a:pt x="324" y="3230"/>
                    </a:lnTo>
                    <a:lnTo>
                      <a:pt x="284" y="3205"/>
                    </a:lnTo>
                    <a:lnTo>
                      <a:pt x="279" y="3166"/>
                    </a:lnTo>
                    <a:lnTo>
                      <a:pt x="282" y="3122"/>
                    </a:lnTo>
                    <a:lnTo>
                      <a:pt x="252" y="2885"/>
                    </a:lnTo>
                    <a:lnTo>
                      <a:pt x="244" y="2717"/>
                    </a:lnTo>
                    <a:lnTo>
                      <a:pt x="205" y="2196"/>
                    </a:lnTo>
                    <a:lnTo>
                      <a:pt x="187" y="1877"/>
                    </a:lnTo>
                    <a:lnTo>
                      <a:pt x="189" y="1725"/>
                    </a:lnTo>
                    <a:lnTo>
                      <a:pt x="195" y="1626"/>
                    </a:lnTo>
                    <a:lnTo>
                      <a:pt x="206" y="1541"/>
                    </a:lnTo>
                    <a:lnTo>
                      <a:pt x="215" y="1470"/>
                    </a:lnTo>
                    <a:lnTo>
                      <a:pt x="156" y="1418"/>
                    </a:lnTo>
                    <a:lnTo>
                      <a:pt x="97" y="1363"/>
                    </a:lnTo>
                    <a:lnTo>
                      <a:pt x="60" y="1322"/>
                    </a:lnTo>
                    <a:lnTo>
                      <a:pt x="24" y="1265"/>
                    </a:lnTo>
                    <a:lnTo>
                      <a:pt x="3" y="1211"/>
                    </a:lnTo>
                    <a:lnTo>
                      <a:pt x="0" y="1163"/>
                    </a:lnTo>
                    <a:lnTo>
                      <a:pt x="14" y="1102"/>
                    </a:lnTo>
                    <a:lnTo>
                      <a:pt x="121" y="717"/>
                    </a:lnTo>
                    <a:lnTo>
                      <a:pt x="137" y="673"/>
                    </a:lnTo>
                    <a:lnTo>
                      <a:pt x="151" y="653"/>
                    </a:lnTo>
                    <a:lnTo>
                      <a:pt x="174" y="633"/>
                    </a:lnTo>
                    <a:lnTo>
                      <a:pt x="215" y="602"/>
                    </a:lnTo>
                    <a:lnTo>
                      <a:pt x="336" y="538"/>
                    </a:lnTo>
                    <a:lnTo>
                      <a:pt x="366" y="500"/>
                    </a:lnTo>
                    <a:lnTo>
                      <a:pt x="387" y="456"/>
                    </a:lnTo>
                    <a:lnTo>
                      <a:pt x="397" y="423"/>
                    </a:lnTo>
                    <a:lnTo>
                      <a:pt x="362" y="384"/>
                    </a:lnTo>
                    <a:lnTo>
                      <a:pt x="334" y="333"/>
                    </a:lnTo>
                    <a:lnTo>
                      <a:pt x="314" y="273"/>
                    </a:lnTo>
                    <a:lnTo>
                      <a:pt x="299" y="221"/>
                    </a:lnTo>
                    <a:lnTo>
                      <a:pt x="292" y="157"/>
                    </a:lnTo>
                    <a:lnTo>
                      <a:pt x="298" y="106"/>
                    </a:lnTo>
                    <a:lnTo>
                      <a:pt x="312" y="68"/>
                    </a:lnTo>
                    <a:lnTo>
                      <a:pt x="341" y="35"/>
                    </a:lnTo>
                    <a:lnTo>
                      <a:pt x="378" y="13"/>
                    </a:lnTo>
                    <a:lnTo>
                      <a:pt x="430" y="0"/>
                    </a:lnTo>
                    <a:lnTo>
                      <a:pt x="469" y="4"/>
                    </a:lnTo>
                    <a:lnTo>
                      <a:pt x="510" y="13"/>
                    </a:lnTo>
                    <a:lnTo>
                      <a:pt x="540" y="25"/>
                    </a:lnTo>
                    <a:lnTo>
                      <a:pt x="563" y="45"/>
                    </a:lnTo>
                    <a:lnTo>
                      <a:pt x="578" y="69"/>
                    </a:lnTo>
                    <a:lnTo>
                      <a:pt x="586" y="90"/>
                    </a:lnTo>
                    <a:lnTo>
                      <a:pt x="597" y="143"/>
                    </a:lnTo>
                    <a:lnTo>
                      <a:pt x="605" y="208"/>
                    </a:lnTo>
                    <a:lnTo>
                      <a:pt x="612" y="269"/>
                    </a:lnTo>
                    <a:lnTo>
                      <a:pt x="612" y="310"/>
                    </a:lnTo>
                    <a:lnTo>
                      <a:pt x="600" y="360"/>
                    </a:lnTo>
                    <a:lnTo>
                      <a:pt x="588" y="385"/>
                    </a:lnTo>
                    <a:lnTo>
                      <a:pt x="586" y="435"/>
                    </a:lnTo>
                    <a:lnTo>
                      <a:pt x="588" y="487"/>
                    </a:lnTo>
                    <a:lnTo>
                      <a:pt x="600" y="513"/>
                    </a:lnTo>
                    <a:lnTo>
                      <a:pt x="636" y="538"/>
                    </a:lnTo>
                    <a:lnTo>
                      <a:pt x="759" y="609"/>
                    </a:lnTo>
                    <a:lnTo>
                      <a:pt x="801" y="640"/>
                    </a:lnTo>
                    <a:lnTo>
                      <a:pt x="819" y="691"/>
                    </a:lnTo>
                    <a:lnTo>
                      <a:pt x="852" y="867"/>
                    </a:lnTo>
                    <a:lnTo>
                      <a:pt x="864" y="947"/>
                    </a:lnTo>
                    <a:lnTo>
                      <a:pt x="876" y="1014"/>
                    </a:lnTo>
                    <a:lnTo>
                      <a:pt x="887" y="1109"/>
                    </a:lnTo>
                    <a:lnTo>
                      <a:pt x="890" y="1190"/>
                    </a:lnTo>
                    <a:lnTo>
                      <a:pt x="887" y="1292"/>
                    </a:lnTo>
                    <a:lnTo>
                      <a:pt x="875" y="1402"/>
                    </a:lnTo>
                    <a:lnTo>
                      <a:pt x="864" y="1479"/>
                    </a:lnTo>
                    <a:lnTo>
                      <a:pt x="854" y="1565"/>
                    </a:lnTo>
                    <a:lnTo>
                      <a:pt x="838" y="1639"/>
                    </a:lnTo>
                    <a:lnTo>
                      <a:pt x="816" y="1697"/>
                    </a:lnTo>
                    <a:lnTo>
                      <a:pt x="799" y="1758"/>
                    </a:lnTo>
                    <a:lnTo>
                      <a:pt x="793" y="1833"/>
                    </a:lnTo>
                    <a:lnTo>
                      <a:pt x="813" y="2172"/>
                    </a:lnTo>
                    <a:lnTo>
                      <a:pt x="819" y="2292"/>
                    </a:lnTo>
                    <a:lnTo>
                      <a:pt x="819" y="2339"/>
                    </a:lnTo>
                    <a:lnTo>
                      <a:pt x="804" y="2401"/>
                    </a:lnTo>
                    <a:lnTo>
                      <a:pt x="777" y="2473"/>
                    </a:lnTo>
                    <a:lnTo>
                      <a:pt x="708" y="2693"/>
                    </a:lnTo>
                    <a:lnTo>
                      <a:pt x="659" y="2872"/>
                    </a:lnTo>
                    <a:lnTo>
                      <a:pt x="636" y="2936"/>
                    </a:lnTo>
                    <a:lnTo>
                      <a:pt x="606" y="2949"/>
                    </a:lnTo>
                    <a:lnTo>
                      <a:pt x="576" y="2961"/>
                    </a:lnTo>
                    <a:lnTo>
                      <a:pt x="469" y="2655"/>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07655" name="Freeform 20"/>
              <p:cNvSpPr>
                <a:spLocks/>
              </p:cNvSpPr>
              <p:nvPr/>
            </p:nvSpPr>
            <p:spPr bwMode="auto">
              <a:xfrm>
                <a:off x="788" y="1556"/>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w 923"/>
                  <a:gd name="T107" fmla="*/ 0 h 3255"/>
                  <a:gd name="T108" fmla="*/ 0 w 923"/>
                  <a:gd name="T109" fmla="*/ 0 h 3255"/>
                  <a:gd name="T110" fmla="*/ 0 w 923"/>
                  <a:gd name="T111" fmla="*/ 0 h 3255"/>
                  <a:gd name="T112" fmla="*/ 0 w 923"/>
                  <a:gd name="T113" fmla="*/ 0 h 3255"/>
                  <a:gd name="T114" fmla="*/ 0 w 923"/>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lnTo>
                      <a:pt x="649" y="957"/>
                    </a:lnTo>
                    <a:lnTo>
                      <a:pt x="643" y="1078"/>
                    </a:lnTo>
                    <a:lnTo>
                      <a:pt x="639" y="1144"/>
                    </a:lnTo>
                    <a:lnTo>
                      <a:pt x="699" y="1152"/>
                    </a:lnTo>
                    <a:lnTo>
                      <a:pt x="714" y="1099"/>
                    </a:lnTo>
                    <a:lnTo>
                      <a:pt x="714" y="1054"/>
                    </a:lnTo>
                    <a:lnTo>
                      <a:pt x="689" y="1010"/>
                    </a:lnTo>
                    <a:lnTo>
                      <a:pt x="673" y="979"/>
                    </a:lnTo>
                    <a:lnTo>
                      <a:pt x="659" y="957"/>
                    </a:lnTo>
                    <a:lnTo>
                      <a:pt x="649" y="957"/>
                    </a:lnTo>
                    <a:lnTo>
                      <a:pt x="309" y="0"/>
                    </a:lnTo>
                    <a:close/>
                  </a:path>
                </a:pathLst>
              </a:custGeom>
              <a:solidFill>
                <a:srgbClr val="CC00FF"/>
              </a:solidFill>
              <a:ln w="9525">
                <a:noFill/>
                <a:miter lim="800000"/>
                <a:headEnd/>
                <a:tailEnd/>
              </a:ln>
            </p:spPr>
            <p:txBody>
              <a:bodyPr/>
              <a:lstStyle/>
              <a:p>
                <a:pPr eaLnBrk="0" hangingPunct="0"/>
                <a:endParaRPr lang="it-IT">
                  <a:solidFill>
                    <a:srgbClr val="000000"/>
                  </a:solidFill>
                </a:endParaRPr>
              </a:p>
            </p:txBody>
          </p:sp>
          <p:sp>
            <p:nvSpPr>
              <p:cNvPr id="107656" name="Freeform 21"/>
              <p:cNvSpPr>
                <a:spLocks/>
              </p:cNvSpPr>
              <p:nvPr/>
            </p:nvSpPr>
            <p:spPr bwMode="auto">
              <a:xfrm>
                <a:off x="788" y="1556"/>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57" name="Freeform 22"/>
              <p:cNvSpPr>
                <a:spLocks/>
              </p:cNvSpPr>
              <p:nvPr/>
            </p:nvSpPr>
            <p:spPr bwMode="auto">
              <a:xfrm>
                <a:off x="1000" y="1876"/>
                <a:ext cx="25" cy="65"/>
              </a:xfrm>
              <a:custGeom>
                <a:avLst/>
                <a:gdLst>
                  <a:gd name="T0" fmla="*/ 0 w 76"/>
                  <a:gd name="T1" fmla="*/ 0 h 196"/>
                  <a:gd name="T2" fmla="*/ 0 w 76"/>
                  <a:gd name="T3" fmla="*/ 0 h 196"/>
                  <a:gd name="T4" fmla="*/ 0 w 76"/>
                  <a:gd name="T5" fmla="*/ 0 h 196"/>
                  <a:gd name="T6" fmla="*/ 0 w 76"/>
                  <a:gd name="T7" fmla="*/ 0 h 196"/>
                  <a:gd name="T8" fmla="*/ 0 w 76"/>
                  <a:gd name="T9" fmla="*/ 0 h 196"/>
                  <a:gd name="T10" fmla="*/ 0 w 76"/>
                  <a:gd name="T11" fmla="*/ 0 h 196"/>
                  <a:gd name="T12" fmla="*/ 0 w 76"/>
                  <a:gd name="T13" fmla="*/ 0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0" y="196"/>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58" name="Freeform 23"/>
              <p:cNvSpPr>
                <a:spLocks/>
              </p:cNvSpPr>
              <p:nvPr/>
            </p:nvSpPr>
            <p:spPr bwMode="auto">
              <a:xfrm>
                <a:off x="1353" y="1534"/>
                <a:ext cx="294"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lnTo>
                      <a:pt x="715" y="1476"/>
                    </a:lnTo>
                    <a:lnTo>
                      <a:pt x="666" y="1498"/>
                    </a:lnTo>
                    <a:lnTo>
                      <a:pt x="666" y="1411"/>
                    </a:lnTo>
                    <a:lnTo>
                      <a:pt x="663" y="1374"/>
                    </a:lnTo>
                    <a:lnTo>
                      <a:pt x="653" y="1338"/>
                    </a:lnTo>
                    <a:lnTo>
                      <a:pt x="638" y="1302"/>
                    </a:lnTo>
                    <a:lnTo>
                      <a:pt x="618" y="1268"/>
                    </a:lnTo>
                    <a:lnTo>
                      <a:pt x="643" y="1223"/>
                    </a:lnTo>
                    <a:lnTo>
                      <a:pt x="666" y="1172"/>
                    </a:lnTo>
                    <a:lnTo>
                      <a:pt x="689" y="1114"/>
                    </a:lnTo>
                    <a:lnTo>
                      <a:pt x="702" y="1064"/>
                    </a:lnTo>
                    <a:lnTo>
                      <a:pt x="714" y="1000"/>
                    </a:lnTo>
                    <a:lnTo>
                      <a:pt x="721" y="1080"/>
                    </a:lnTo>
                    <a:lnTo>
                      <a:pt x="720" y="1177"/>
                    </a:lnTo>
                    <a:lnTo>
                      <a:pt x="717" y="1268"/>
                    </a:lnTo>
                    <a:lnTo>
                      <a:pt x="720" y="1342"/>
                    </a:lnTo>
                    <a:lnTo>
                      <a:pt x="717" y="1404"/>
                    </a:lnTo>
                    <a:lnTo>
                      <a:pt x="715" y="1476"/>
                    </a:lnTo>
                    <a:lnTo>
                      <a:pt x="467" y="1"/>
                    </a:lnTo>
                    <a:lnTo>
                      <a:pt x="387" y="3179"/>
                    </a:lnTo>
                    <a:lnTo>
                      <a:pt x="409" y="3136"/>
                    </a:lnTo>
                    <a:lnTo>
                      <a:pt x="422" y="3094"/>
                    </a:lnTo>
                    <a:lnTo>
                      <a:pt x="430" y="3038"/>
                    </a:lnTo>
                    <a:lnTo>
                      <a:pt x="422" y="2961"/>
                    </a:lnTo>
                    <a:lnTo>
                      <a:pt x="419" y="2872"/>
                    </a:lnTo>
                    <a:lnTo>
                      <a:pt x="417" y="2768"/>
                    </a:lnTo>
                    <a:lnTo>
                      <a:pt x="419" y="2653"/>
                    </a:lnTo>
                    <a:lnTo>
                      <a:pt x="426" y="2551"/>
                    </a:lnTo>
                    <a:lnTo>
                      <a:pt x="432" y="2483"/>
                    </a:lnTo>
                    <a:lnTo>
                      <a:pt x="427" y="2452"/>
                    </a:lnTo>
                    <a:lnTo>
                      <a:pt x="411" y="2407"/>
                    </a:lnTo>
                    <a:lnTo>
                      <a:pt x="394" y="2349"/>
                    </a:lnTo>
                    <a:lnTo>
                      <a:pt x="387" y="2277"/>
                    </a:lnTo>
                    <a:lnTo>
                      <a:pt x="388" y="2216"/>
                    </a:lnTo>
                    <a:lnTo>
                      <a:pt x="399" y="2173"/>
                    </a:lnTo>
                    <a:lnTo>
                      <a:pt x="256" y="2158"/>
                    </a:lnTo>
                    <a:lnTo>
                      <a:pt x="240" y="2204"/>
                    </a:lnTo>
                    <a:lnTo>
                      <a:pt x="224" y="2252"/>
                    </a:lnTo>
                    <a:lnTo>
                      <a:pt x="209" y="2300"/>
                    </a:lnTo>
                    <a:lnTo>
                      <a:pt x="209" y="2322"/>
                    </a:lnTo>
                    <a:lnTo>
                      <a:pt x="228" y="2362"/>
                    </a:lnTo>
                    <a:lnTo>
                      <a:pt x="256" y="2409"/>
                    </a:lnTo>
                    <a:lnTo>
                      <a:pt x="277" y="2467"/>
                    </a:lnTo>
                    <a:lnTo>
                      <a:pt x="292" y="2523"/>
                    </a:lnTo>
                    <a:lnTo>
                      <a:pt x="297" y="2599"/>
                    </a:lnTo>
                    <a:lnTo>
                      <a:pt x="297" y="2675"/>
                    </a:lnTo>
                    <a:lnTo>
                      <a:pt x="299" y="2782"/>
                    </a:lnTo>
                    <a:lnTo>
                      <a:pt x="305" y="2875"/>
                    </a:lnTo>
                    <a:lnTo>
                      <a:pt x="322" y="2979"/>
                    </a:lnTo>
                    <a:lnTo>
                      <a:pt x="353" y="3094"/>
                    </a:lnTo>
                    <a:lnTo>
                      <a:pt x="370" y="3143"/>
                    </a:lnTo>
                    <a:lnTo>
                      <a:pt x="387" y="3179"/>
                    </a:lnTo>
                    <a:lnTo>
                      <a:pt x="467"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59" name="Freeform 24"/>
              <p:cNvSpPr>
                <a:spLocks/>
              </p:cNvSpPr>
              <p:nvPr/>
            </p:nvSpPr>
            <p:spPr bwMode="auto">
              <a:xfrm>
                <a:off x="1353" y="1534"/>
                <a:ext cx="294"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60" name="Freeform 25"/>
              <p:cNvSpPr>
                <a:spLocks/>
              </p:cNvSpPr>
              <p:nvPr/>
            </p:nvSpPr>
            <p:spPr bwMode="auto">
              <a:xfrm>
                <a:off x="1561" y="1867"/>
                <a:ext cx="35" cy="166"/>
              </a:xfrm>
              <a:custGeom>
                <a:avLst/>
                <a:gdLst>
                  <a:gd name="T0" fmla="*/ 0 w 103"/>
                  <a:gd name="T1" fmla="*/ 0 h 498"/>
                  <a:gd name="T2" fmla="*/ 0 w 103"/>
                  <a:gd name="T3" fmla="*/ 0 h 498"/>
                  <a:gd name="T4" fmla="*/ 0 w 103"/>
                  <a:gd name="T5" fmla="*/ 0 h 498"/>
                  <a:gd name="T6" fmla="*/ 0 w 103"/>
                  <a:gd name="T7" fmla="*/ 0 h 498"/>
                  <a:gd name="T8" fmla="*/ 0 w 103"/>
                  <a:gd name="T9" fmla="*/ 0 h 498"/>
                  <a:gd name="T10" fmla="*/ 0 w 103"/>
                  <a:gd name="T11" fmla="*/ 0 h 498"/>
                  <a:gd name="T12" fmla="*/ 0 w 103"/>
                  <a:gd name="T13" fmla="*/ 0 h 498"/>
                  <a:gd name="T14" fmla="*/ 0 w 103"/>
                  <a:gd name="T15" fmla="*/ 0 h 498"/>
                  <a:gd name="T16" fmla="*/ 0 w 103"/>
                  <a:gd name="T17" fmla="*/ 0 h 498"/>
                  <a:gd name="T18" fmla="*/ 0 w 103"/>
                  <a:gd name="T19" fmla="*/ 0 h 498"/>
                  <a:gd name="T20" fmla="*/ 0 w 103"/>
                  <a:gd name="T21" fmla="*/ 0 h 498"/>
                  <a:gd name="T22" fmla="*/ 0 w 103"/>
                  <a:gd name="T23" fmla="*/ 0 h 498"/>
                  <a:gd name="T24" fmla="*/ 0 w 103"/>
                  <a:gd name="T25" fmla="*/ 0 h 498"/>
                  <a:gd name="T26" fmla="*/ 0 w 103"/>
                  <a:gd name="T27" fmla="*/ 0 h 498"/>
                  <a:gd name="T28" fmla="*/ 0 w 103"/>
                  <a:gd name="T29" fmla="*/ 0 h 498"/>
                  <a:gd name="T30" fmla="*/ 0 w 103"/>
                  <a:gd name="T31" fmla="*/ 0 h 498"/>
                  <a:gd name="T32" fmla="*/ 0 w 103"/>
                  <a:gd name="T33" fmla="*/ 0 h 498"/>
                  <a:gd name="T34" fmla="*/ 0 w 10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7"/>
                    </a:moveTo>
                    <a:lnTo>
                      <a:pt x="47" y="498"/>
                    </a:lnTo>
                    <a:lnTo>
                      <a:pt x="48" y="412"/>
                    </a:lnTo>
                    <a:lnTo>
                      <a:pt x="44" y="374"/>
                    </a:lnTo>
                    <a:lnTo>
                      <a:pt x="34" y="338"/>
                    </a:lnTo>
                    <a:lnTo>
                      <a:pt x="19" y="302"/>
                    </a:lnTo>
                    <a:lnTo>
                      <a:pt x="0" y="268"/>
                    </a:lnTo>
                    <a:lnTo>
                      <a:pt x="25" y="224"/>
                    </a:lnTo>
                    <a:lnTo>
                      <a:pt x="48" y="173"/>
                    </a:lnTo>
                    <a:lnTo>
                      <a:pt x="70" y="114"/>
                    </a:lnTo>
                    <a:lnTo>
                      <a:pt x="83" y="64"/>
                    </a:lnTo>
                    <a:lnTo>
                      <a:pt x="94" y="0"/>
                    </a:lnTo>
                    <a:lnTo>
                      <a:pt x="103" y="80"/>
                    </a:lnTo>
                    <a:lnTo>
                      <a:pt x="100" y="178"/>
                    </a:lnTo>
                    <a:lnTo>
                      <a:pt x="98" y="268"/>
                    </a:lnTo>
                    <a:lnTo>
                      <a:pt x="100"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61" name="Freeform 26"/>
              <p:cNvSpPr>
                <a:spLocks/>
              </p:cNvSpPr>
              <p:nvPr/>
            </p:nvSpPr>
            <p:spPr bwMode="auto">
              <a:xfrm>
                <a:off x="1422" y="2253"/>
                <a:ext cx="74" cy="341"/>
              </a:xfrm>
              <a:custGeom>
                <a:avLst/>
                <a:gdLst>
                  <a:gd name="T0" fmla="*/ 0 w 222"/>
                  <a:gd name="T1" fmla="*/ 0 h 1021"/>
                  <a:gd name="T2" fmla="*/ 0 w 222"/>
                  <a:gd name="T3" fmla="*/ 0 h 1021"/>
                  <a:gd name="T4" fmla="*/ 0 w 222"/>
                  <a:gd name="T5" fmla="*/ 0 h 1021"/>
                  <a:gd name="T6" fmla="*/ 0 w 222"/>
                  <a:gd name="T7" fmla="*/ 0 h 1021"/>
                  <a:gd name="T8" fmla="*/ 0 w 222"/>
                  <a:gd name="T9" fmla="*/ 0 h 1021"/>
                  <a:gd name="T10" fmla="*/ 0 w 222"/>
                  <a:gd name="T11" fmla="*/ 0 h 1021"/>
                  <a:gd name="T12" fmla="*/ 0 w 222"/>
                  <a:gd name="T13" fmla="*/ 0 h 1021"/>
                  <a:gd name="T14" fmla="*/ 0 w 222"/>
                  <a:gd name="T15" fmla="*/ 0 h 1021"/>
                  <a:gd name="T16" fmla="*/ 0 w 222"/>
                  <a:gd name="T17" fmla="*/ 0 h 1021"/>
                  <a:gd name="T18" fmla="*/ 0 w 222"/>
                  <a:gd name="T19" fmla="*/ 0 h 1021"/>
                  <a:gd name="T20" fmla="*/ 0 w 222"/>
                  <a:gd name="T21" fmla="*/ 0 h 1021"/>
                  <a:gd name="T22" fmla="*/ 0 w 222"/>
                  <a:gd name="T23" fmla="*/ 0 h 1021"/>
                  <a:gd name="T24" fmla="*/ 0 w 222"/>
                  <a:gd name="T25" fmla="*/ 0 h 1021"/>
                  <a:gd name="T26" fmla="*/ 0 w 222"/>
                  <a:gd name="T27" fmla="*/ 0 h 1021"/>
                  <a:gd name="T28" fmla="*/ 0 w 222"/>
                  <a:gd name="T29" fmla="*/ 0 h 1021"/>
                  <a:gd name="T30" fmla="*/ 0 w 222"/>
                  <a:gd name="T31" fmla="*/ 0 h 1021"/>
                  <a:gd name="T32" fmla="*/ 0 w 222"/>
                  <a:gd name="T33" fmla="*/ 0 h 1021"/>
                  <a:gd name="T34" fmla="*/ 0 w 222"/>
                  <a:gd name="T35" fmla="*/ 0 h 1021"/>
                  <a:gd name="T36" fmla="*/ 0 w 222"/>
                  <a:gd name="T37" fmla="*/ 0 h 1021"/>
                  <a:gd name="T38" fmla="*/ 0 w 222"/>
                  <a:gd name="T39" fmla="*/ 0 h 1021"/>
                  <a:gd name="T40" fmla="*/ 0 w 222"/>
                  <a:gd name="T41" fmla="*/ 0 h 1021"/>
                  <a:gd name="T42" fmla="*/ 0 w 222"/>
                  <a:gd name="T43" fmla="*/ 0 h 1021"/>
                  <a:gd name="T44" fmla="*/ 0 w 222"/>
                  <a:gd name="T45" fmla="*/ 0 h 1021"/>
                  <a:gd name="T46" fmla="*/ 0 w 222"/>
                  <a:gd name="T47" fmla="*/ 0 h 1021"/>
                  <a:gd name="T48" fmla="*/ 0 w 222"/>
                  <a:gd name="T49" fmla="*/ 0 h 1021"/>
                  <a:gd name="T50" fmla="*/ 0 w 222"/>
                  <a:gd name="T51" fmla="*/ 0 h 1021"/>
                  <a:gd name="T52" fmla="*/ 0 w 222"/>
                  <a:gd name="T53" fmla="*/ 0 h 1021"/>
                  <a:gd name="T54" fmla="*/ 0 w 222"/>
                  <a:gd name="T55" fmla="*/ 0 h 1021"/>
                  <a:gd name="T56" fmla="*/ 0 w 222"/>
                  <a:gd name="T57" fmla="*/ 0 h 1021"/>
                  <a:gd name="T58" fmla="*/ 0 w 222"/>
                  <a:gd name="T59" fmla="*/ 0 h 1021"/>
                  <a:gd name="T60" fmla="*/ 0 w 222"/>
                  <a:gd name="T61" fmla="*/ 0 h 1021"/>
                  <a:gd name="T62" fmla="*/ 0 w 222"/>
                  <a:gd name="T63" fmla="*/ 0 h 1021"/>
                  <a:gd name="T64" fmla="*/ 0 w 222"/>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2"/>
                  <a:gd name="T100" fmla="*/ 0 h 1021"/>
                  <a:gd name="T101" fmla="*/ 222 w 222"/>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2" h="1021">
                    <a:moveTo>
                      <a:pt x="177" y="1021"/>
                    </a:moveTo>
                    <a:lnTo>
                      <a:pt x="200" y="978"/>
                    </a:lnTo>
                    <a:lnTo>
                      <a:pt x="214" y="936"/>
                    </a:lnTo>
                    <a:lnTo>
                      <a:pt x="220" y="880"/>
                    </a:lnTo>
                    <a:lnTo>
                      <a:pt x="214" y="803"/>
                    </a:lnTo>
                    <a:lnTo>
                      <a:pt x="209" y="714"/>
                    </a:lnTo>
                    <a:lnTo>
                      <a:pt x="207" y="610"/>
                    </a:lnTo>
                    <a:lnTo>
                      <a:pt x="209" y="495"/>
                    </a:lnTo>
                    <a:lnTo>
                      <a:pt x="216" y="393"/>
                    </a:lnTo>
                    <a:lnTo>
                      <a:pt x="222" y="325"/>
                    </a:lnTo>
                    <a:lnTo>
                      <a:pt x="218" y="294"/>
                    </a:lnTo>
                    <a:lnTo>
                      <a:pt x="201" y="249"/>
                    </a:lnTo>
                    <a:lnTo>
                      <a:pt x="185" y="191"/>
                    </a:lnTo>
                    <a:lnTo>
                      <a:pt x="177" y="119"/>
                    </a:lnTo>
                    <a:lnTo>
                      <a:pt x="179" y="58"/>
                    </a:lnTo>
                    <a:lnTo>
                      <a:pt x="189" y="15"/>
                    </a:lnTo>
                    <a:lnTo>
                      <a:pt x="46" y="0"/>
                    </a:lnTo>
                    <a:lnTo>
                      <a:pt x="31" y="46"/>
                    </a:lnTo>
                    <a:lnTo>
                      <a:pt x="15" y="94"/>
                    </a:lnTo>
                    <a:lnTo>
                      <a:pt x="0" y="142"/>
                    </a:lnTo>
                    <a:lnTo>
                      <a:pt x="0" y="164"/>
                    </a:lnTo>
                    <a:lnTo>
                      <a:pt x="19" y="205"/>
                    </a:lnTo>
                    <a:lnTo>
                      <a:pt x="46" y="251"/>
                    </a:lnTo>
                    <a:lnTo>
                      <a:pt x="67" y="311"/>
                    </a:lnTo>
                    <a:lnTo>
                      <a:pt x="83" y="365"/>
                    </a:lnTo>
                    <a:lnTo>
                      <a:pt x="87" y="441"/>
                    </a:lnTo>
                    <a:lnTo>
                      <a:pt x="87" y="517"/>
                    </a:lnTo>
                    <a:lnTo>
                      <a:pt x="90" y="624"/>
                    </a:lnTo>
                    <a:lnTo>
                      <a:pt x="96" y="717"/>
                    </a:lnTo>
                    <a:lnTo>
                      <a:pt x="112" y="821"/>
                    </a:lnTo>
                    <a:lnTo>
                      <a:pt x="143" y="936"/>
                    </a:lnTo>
                    <a:lnTo>
                      <a:pt x="161" y="985"/>
                    </a:lnTo>
                    <a:lnTo>
                      <a:pt x="17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62" name="Freeform 27"/>
              <p:cNvSpPr>
                <a:spLocks/>
              </p:cNvSpPr>
              <p:nvPr/>
            </p:nvSpPr>
            <p:spPr bwMode="auto">
              <a:xfrm>
                <a:off x="123" y="1643"/>
                <a:ext cx="426" cy="1215"/>
              </a:xfrm>
              <a:custGeom>
                <a:avLst/>
                <a:gdLst>
                  <a:gd name="T0" fmla="*/ 0 w 1277"/>
                  <a:gd name="T1" fmla="*/ 0 h 3644"/>
                  <a:gd name="T2" fmla="*/ 0 w 1277"/>
                  <a:gd name="T3" fmla="*/ 0 h 3644"/>
                  <a:gd name="T4" fmla="*/ 0 w 1277"/>
                  <a:gd name="T5" fmla="*/ 0 h 3644"/>
                  <a:gd name="T6" fmla="*/ 0 w 1277"/>
                  <a:gd name="T7" fmla="*/ 0 h 3644"/>
                  <a:gd name="T8" fmla="*/ 0 w 1277"/>
                  <a:gd name="T9" fmla="*/ 0 h 3644"/>
                  <a:gd name="T10" fmla="*/ 0 w 1277"/>
                  <a:gd name="T11" fmla="*/ 0 h 3644"/>
                  <a:gd name="T12" fmla="*/ 0 w 1277"/>
                  <a:gd name="T13" fmla="*/ 0 h 3644"/>
                  <a:gd name="T14" fmla="*/ 0 w 1277"/>
                  <a:gd name="T15" fmla="*/ 0 h 3644"/>
                  <a:gd name="T16" fmla="*/ 0 w 1277"/>
                  <a:gd name="T17" fmla="*/ 0 h 3644"/>
                  <a:gd name="T18" fmla="*/ 0 w 1277"/>
                  <a:gd name="T19" fmla="*/ 0 h 3644"/>
                  <a:gd name="T20" fmla="*/ 0 w 1277"/>
                  <a:gd name="T21" fmla="*/ 0 h 3644"/>
                  <a:gd name="T22" fmla="*/ 0 w 1277"/>
                  <a:gd name="T23" fmla="*/ 0 h 3644"/>
                  <a:gd name="T24" fmla="*/ 0 w 1277"/>
                  <a:gd name="T25" fmla="*/ 0 h 3644"/>
                  <a:gd name="T26" fmla="*/ 0 w 1277"/>
                  <a:gd name="T27" fmla="*/ 0 h 3644"/>
                  <a:gd name="T28" fmla="*/ 0 w 1277"/>
                  <a:gd name="T29" fmla="*/ 0 h 3644"/>
                  <a:gd name="T30" fmla="*/ 0 w 1277"/>
                  <a:gd name="T31" fmla="*/ 0 h 3644"/>
                  <a:gd name="T32" fmla="*/ 0 w 1277"/>
                  <a:gd name="T33" fmla="*/ 0 h 3644"/>
                  <a:gd name="T34" fmla="*/ 0 w 1277"/>
                  <a:gd name="T35" fmla="*/ 0 h 3644"/>
                  <a:gd name="T36" fmla="*/ 0 w 1277"/>
                  <a:gd name="T37" fmla="*/ 0 h 3644"/>
                  <a:gd name="T38" fmla="*/ 0 w 1277"/>
                  <a:gd name="T39" fmla="*/ 0 h 3644"/>
                  <a:gd name="T40" fmla="*/ 0 w 1277"/>
                  <a:gd name="T41" fmla="*/ 0 h 3644"/>
                  <a:gd name="T42" fmla="*/ 0 w 1277"/>
                  <a:gd name="T43" fmla="*/ 0 h 3644"/>
                  <a:gd name="T44" fmla="*/ 0 w 1277"/>
                  <a:gd name="T45" fmla="*/ 0 h 3644"/>
                  <a:gd name="T46" fmla="*/ 0 w 1277"/>
                  <a:gd name="T47" fmla="*/ 0 h 3644"/>
                  <a:gd name="T48" fmla="*/ 0 w 1277"/>
                  <a:gd name="T49" fmla="*/ 0 h 3644"/>
                  <a:gd name="T50" fmla="*/ 0 w 1277"/>
                  <a:gd name="T51" fmla="*/ 0 h 3644"/>
                  <a:gd name="T52" fmla="*/ 0 w 1277"/>
                  <a:gd name="T53" fmla="*/ 0 h 3644"/>
                  <a:gd name="T54" fmla="*/ 0 w 1277"/>
                  <a:gd name="T55" fmla="*/ 0 h 3644"/>
                  <a:gd name="T56" fmla="*/ 0 w 1277"/>
                  <a:gd name="T57" fmla="*/ 0 h 3644"/>
                  <a:gd name="T58" fmla="*/ 0 w 1277"/>
                  <a:gd name="T59" fmla="*/ 0 h 3644"/>
                  <a:gd name="T60" fmla="*/ 0 w 1277"/>
                  <a:gd name="T61" fmla="*/ 0 h 3644"/>
                  <a:gd name="T62" fmla="*/ 0 w 1277"/>
                  <a:gd name="T63" fmla="*/ 0 h 3644"/>
                  <a:gd name="T64" fmla="*/ 0 w 1277"/>
                  <a:gd name="T65" fmla="*/ 0 h 3644"/>
                  <a:gd name="T66" fmla="*/ 0 w 1277"/>
                  <a:gd name="T67" fmla="*/ 0 h 3644"/>
                  <a:gd name="T68" fmla="*/ 0 w 1277"/>
                  <a:gd name="T69" fmla="*/ 0 h 3644"/>
                  <a:gd name="T70" fmla="*/ 0 w 1277"/>
                  <a:gd name="T71" fmla="*/ 0 h 3644"/>
                  <a:gd name="T72" fmla="*/ 0 w 1277"/>
                  <a:gd name="T73" fmla="*/ 0 h 3644"/>
                  <a:gd name="T74" fmla="*/ 0 w 1277"/>
                  <a:gd name="T75" fmla="*/ 0 h 3644"/>
                  <a:gd name="T76" fmla="*/ 0 w 1277"/>
                  <a:gd name="T77" fmla="*/ 0 h 3644"/>
                  <a:gd name="T78" fmla="*/ 0 w 1277"/>
                  <a:gd name="T79" fmla="*/ 0 h 3644"/>
                  <a:gd name="T80" fmla="*/ 0 w 1277"/>
                  <a:gd name="T81" fmla="*/ 0 h 3644"/>
                  <a:gd name="T82" fmla="*/ 0 w 1277"/>
                  <a:gd name="T83" fmla="*/ 0 h 3644"/>
                  <a:gd name="T84" fmla="*/ 0 w 1277"/>
                  <a:gd name="T85" fmla="*/ 0 h 3644"/>
                  <a:gd name="T86" fmla="*/ 0 w 1277"/>
                  <a:gd name="T87" fmla="*/ 0 h 3644"/>
                  <a:gd name="T88" fmla="*/ 0 w 1277"/>
                  <a:gd name="T89" fmla="*/ 0 h 3644"/>
                  <a:gd name="T90" fmla="*/ 0 w 1277"/>
                  <a:gd name="T91" fmla="*/ 0 h 3644"/>
                  <a:gd name="T92" fmla="*/ 0 w 1277"/>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4"/>
                  <a:gd name="T143" fmla="*/ 1277 w 127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4">
                    <a:moveTo>
                      <a:pt x="610" y="2280"/>
                    </a:moveTo>
                    <a:lnTo>
                      <a:pt x="640" y="2407"/>
                    </a:lnTo>
                    <a:lnTo>
                      <a:pt x="669" y="2536"/>
                    </a:lnTo>
                    <a:lnTo>
                      <a:pt x="691" y="2634"/>
                    </a:lnTo>
                    <a:lnTo>
                      <a:pt x="714" y="2751"/>
                    </a:lnTo>
                    <a:lnTo>
                      <a:pt x="727" y="2892"/>
                    </a:lnTo>
                    <a:lnTo>
                      <a:pt x="742" y="3006"/>
                    </a:lnTo>
                    <a:lnTo>
                      <a:pt x="756" y="3108"/>
                    </a:lnTo>
                    <a:lnTo>
                      <a:pt x="775" y="3206"/>
                    </a:lnTo>
                    <a:lnTo>
                      <a:pt x="794" y="3301"/>
                    </a:lnTo>
                    <a:lnTo>
                      <a:pt x="807" y="3365"/>
                    </a:lnTo>
                    <a:lnTo>
                      <a:pt x="807" y="3413"/>
                    </a:lnTo>
                    <a:lnTo>
                      <a:pt x="803" y="3452"/>
                    </a:lnTo>
                    <a:lnTo>
                      <a:pt x="815" y="3470"/>
                    </a:lnTo>
                    <a:lnTo>
                      <a:pt x="899" y="3488"/>
                    </a:lnTo>
                    <a:lnTo>
                      <a:pt x="916" y="3478"/>
                    </a:lnTo>
                    <a:lnTo>
                      <a:pt x="925" y="3467"/>
                    </a:lnTo>
                    <a:lnTo>
                      <a:pt x="1004" y="3493"/>
                    </a:lnTo>
                    <a:lnTo>
                      <a:pt x="1106" y="3520"/>
                    </a:lnTo>
                    <a:lnTo>
                      <a:pt x="1174" y="3529"/>
                    </a:lnTo>
                    <a:lnTo>
                      <a:pt x="1228" y="3525"/>
                    </a:lnTo>
                    <a:lnTo>
                      <a:pt x="1258" y="3513"/>
                    </a:lnTo>
                    <a:lnTo>
                      <a:pt x="1272" y="3495"/>
                    </a:lnTo>
                    <a:lnTo>
                      <a:pt x="1277" y="3476"/>
                    </a:lnTo>
                    <a:lnTo>
                      <a:pt x="1267" y="3455"/>
                    </a:lnTo>
                    <a:lnTo>
                      <a:pt x="1244" y="3436"/>
                    </a:lnTo>
                    <a:lnTo>
                      <a:pt x="1168" y="3401"/>
                    </a:lnTo>
                    <a:lnTo>
                      <a:pt x="1103" y="3368"/>
                    </a:lnTo>
                    <a:lnTo>
                      <a:pt x="1043" y="3339"/>
                    </a:lnTo>
                    <a:lnTo>
                      <a:pt x="1016" y="3314"/>
                    </a:lnTo>
                    <a:lnTo>
                      <a:pt x="1014" y="3221"/>
                    </a:lnTo>
                    <a:lnTo>
                      <a:pt x="1014" y="3108"/>
                    </a:lnTo>
                    <a:lnTo>
                      <a:pt x="1010" y="2993"/>
                    </a:lnTo>
                    <a:lnTo>
                      <a:pt x="1010" y="2863"/>
                    </a:lnTo>
                    <a:lnTo>
                      <a:pt x="1016" y="2702"/>
                    </a:lnTo>
                    <a:lnTo>
                      <a:pt x="1016" y="2536"/>
                    </a:lnTo>
                    <a:lnTo>
                      <a:pt x="1008" y="2363"/>
                    </a:lnTo>
                    <a:lnTo>
                      <a:pt x="1003" y="2239"/>
                    </a:lnTo>
                    <a:lnTo>
                      <a:pt x="991" y="2113"/>
                    </a:lnTo>
                    <a:lnTo>
                      <a:pt x="990" y="2039"/>
                    </a:lnTo>
                    <a:lnTo>
                      <a:pt x="1036" y="2034"/>
                    </a:lnTo>
                    <a:lnTo>
                      <a:pt x="1083" y="2017"/>
                    </a:lnTo>
                    <a:lnTo>
                      <a:pt x="1120" y="1973"/>
                    </a:lnTo>
                    <a:lnTo>
                      <a:pt x="1123" y="1921"/>
                    </a:lnTo>
                    <a:lnTo>
                      <a:pt x="1110" y="1854"/>
                    </a:lnTo>
                    <a:lnTo>
                      <a:pt x="1083" y="1797"/>
                    </a:lnTo>
                    <a:lnTo>
                      <a:pt x="1056" y="1758"/>
                    </a:lnTo>
                    <a:lnTo>
                      <a:pt x="1101" y="1740"/>
                    </a:lnTo>
                    <a:lnTo>
                      <a:pt x="1115" y="1727"/>
                    </a:lnTo>
                    <a:lnTo>
                      <a:pt x="1113" y="1706"/>
                    </a:lnTo>
                    <a:lnTo>
                      <a:pt x="1053" y="1565"/>
                    </a:lnTo>
                    <a:lnTo>
                      <a:pt x="1033" y="1488"/>
                    </a:lnTo>
                    <a:lnTo>
                      <a:pt x="1016" y="1223"/>
                    </a:lnTo>
                    <a:lnTo>
                      <a:pt x="1016" y="1031"/>
                    </a:lnTo>
                    <a:lnTo>
                      <a:pt x="1008" y="799"/>
                    </a:lnTo>
                    <a:lnTo>
                      <a:pt x="996" y="742"/>
                    </a:lnTo>
                    <a:lnTo>
                      <a:pt x="974" y="696"/>
                    </a:lnTo>
                    <a:lnTo>
                      <a:pt x="929" y="658"/>
                    </a:lnTo>
                    <a:lnTo>
                      <a:pt x="727" y="547"/>
                    </a:lnTo>
                    <a:lnTo>
                      <a:pt x="742" y="496"/>
                    </a:lnTo>
                    <a:lnTo>
                      <a:pt x="775" y="490"/>
                    </a:lnTo>
                    <a:lnTo>
                      <a:pt x="820" y="478"/>
                    </a:lnTo>
                    <a:lnTo>
                      <a:pt x="845" y="452"/>
                    </a:lnTo>
                    <a:lnTo>
                      <a:pt x="875" y="349"/>
                    </a:lnTo>
                    <a:lnTo>
                      <a:pt x="885" y="292"/>
                    </a:lnTo>
                    <a:lnTo>
                      <a:pt x="884" y="236"/>
                    </a:lnTo>
                    <a:lnTo>
                      <a:pt x="890" y="183"/>
                    </a:lnTo>
                    <a:lnTo>
                      <a:pt x="885" y="126"/>
                    </a:lnTo>
                    <a:lnTo>
                      <a:pt x="911" y="151"/>
                    </a:lnTo>
                    <a:lnTo>
                      <a:pt x="925" y="164"/>
                    </a:lnTo>
                    <a:lnTo>
                      <a:pt x="920" y="126"/>
                    </a:lnTo>
                    <a:lnTo>
                      <a:pt x="904" y="85"/>
                    </a:lnTo>
                    <a:lnTo>
                      <a:pt x="879" y="52"/>
                    </a:lnTo>
                    <a:lnTo>
                      <a:pt x="839" y="24"/>
                    </a:lnTo>
                    <a:lnTo>
                      <a:pt x="789" y="5"/>
                    </a:lnTo>
                    <a:lnTo>
                      <a:pt x="721" y="0"/>
                    </a:lnTo>
                    <a:lnTo>
                      <a:pt x="662" y="11"/>
                    </a:lnTo>
                    <a:lnTo>
                      <a:pt x="610" y="36"/>
                    </a:lnTo>
                    <a:lnTo>
                      <a:pt x="570" y="68"/>
                    </a:lnTo>
                    <a:lnTo>
                      <a:pt x="539" y="112"/>
                    </a:lnTo>
                    <a:lnTo>
                      <a:pt x="523" y="171"/>
                    </a:lnTo>
                    <a:lnTo>
                      <a:pt x="513" y="240"/>
                    </a:lnTo>
                    <a:lnTo>
                      <a:pt x="517" y="294"/>
                    </a:lnTo>
                    <a:lnTo>
                      <a:pt x="531" y="369"/>
                    </a:lnTo>
                    <a:lnTo>
                      <a:pt x="530" y="422"/>
                    </a:lnTo>
                    <a:lnTo>
                      <a:pt x="518" y="483"/>
                    </a:lnTo>
                    <a:lnTo>
                      <a:pt x="494" y="512"/>
                    </a:lnTo>
                    <a:lnTo>
                      <a:pt x="248" y="611"/>
                    </a:lnTo>
                    <a:lnTo>
                      <a:pt x="212" y="632"/>
                    </a:lnTo>
                    <a:lnTo>
                      <a:pt x="189" y="667"/>
                    </a:lnTo>
                    <a:lnTo>
                      <a:pt x="112" y="878"/>
                    </a:lnTo>
                    <a:lnTo>
                      <a:pt x="11" y="1178"/>
                    </a:lnTo>
                    <a:lnTo>
                      <a:pt x="0" y="1238"/>
                    </a:lnTo>
                    <a:lnTo>
                      <a:pt x="3" y="1272"/>
                    </a:lnTo>
                    <a:lnTo>
                      <a:pt x="19" y="1311"/>
                    </a:lnTo>
                    <a:lnTo>
                      <a:pt x="150" y="1515"/>
                    </a:lnTo>
                    <a:lnTo>
                      <a:pt x="169" y="1579"/>
                    </a:lnTo>
                    <a:lnTo>
                      <a:pt x="176" y="1644"/>
                    </a:lnTo>
                    <a:lnTo>
                      <a:pt x="150" y="1873"/>
                    </a:lnTo>
                    <a:lnTo>
                      <a:pt x="134" y="1973"/>
                    </a:lnTo>
                    <a:lnTo>
                      <a:pt x="134" y="2007"/>
                    </a:lnTo>
                    <a:lnTo>
                      <a:pt x="150" y="2031"/>
                    </a:lnTo>
                    <a:lnTo>
                      <a:pt x="189" y="2044"/>
                    </a:lnTo>
                    <a:lnTo>
                      <a:pt x="229" y="2050"/>
                    </a:lnTo>
                    <a:lnTo>
                      <a:pt x="240" y="2165"/>
                    </a:lnTo>
                    <a:lnTo>
                      <a:pt x="240" y="2292"/>
                    </a:lnTo>
                    <a:lnTo>
                      <a:pt x="237" y="2432"/>
                    </a:lnTo>
                    <a:lnTo>
                      <a:pt x="229" y="2562"/>
                    </a:lnTo>
                    <a:lnTo>
                      <a:pt x="209" y="2702"/>
                    </a:lnTo>
                    <a:lnTo>
                      <a:pt x="203" y="2841"/>
                    </a:lnTo>
                    <a:lnTo>
                      <a:pt x="195" y="2979"/>
                    </a:lnTo>
                    <a:lnTo>
                      <a:pt x="195" y="3088"/>
                    </a:lnTo>
                    <a:lnTo>
                      <a:pt x="200" y="3261"/>
                    </a:lnTo>
                    <a:lnTo>
                      <a:pt x="198" y="3368"/>
                    </a:lnTo>
                    <a:lnTo>
                      <a:pt x="203" y="3467"/>
                    </a:lnTo>
                    <a:lnTo>
                      <a:pt x="208" y="3488"/>
                    </a:lnTo>
                    <a:lnTo>
                      <a:pt x="268" y="3504"/>
                    </a:lnTo>
                    <a:lnTo>
                      <a:pt x="318" y="3529"/>
                    </a:lnTo>
                    <a:lnTo>
                      <a:pt x="364" y="3567"/>
                    </a:lnTo>
                    <a:lnTo>
                      <a:pt x="412" y="3603"/>
                    </a:lnTo>
                    <a:lnTo>
                      <a:pt x="475" y="3626"/>
                    </a:lnTo>
                    <a:lnTo>
                      <a:pt x="539" y="3643"/>
                    </a:lnTo>
                    <a:lnTo>
                      <a:pt x="596" y="3644"/>
                    </a:lnTo>
                    <a:lnTo>
                      <a:pt x="631" y="3632"/>
                    </a:lnTo>
                    <a:lnTo>
                      <a:pt x="656" y="3615"/>
                    </a:lnTo>
                    <a:lnTo>
                      <a:pt x="660" y="3593"/>
                    </a:lnTo>
                    <a:lnTo>
                      <a:pt x="647" y="3562"/>
                    </a:lnTo>
                    <a:lnTo>
                      <a:pt x="614" y="3534"/>
                    </a:lnTo>
                    <a:lnTo>
                      <a:pt x="573" y="3504"/>
                    </a:lnTo>
                    <a:lnTo>
                      <a:pt x="521" y="3462"/>
                    </a:lnTo>
                    <a:lnTo>
                      <a:pt x="480" y="3424"/>
                    </a:lnTo>
                    <a:lnTo>
                      <a:pt x="453" y="3391"/>
                    </a:lnTo>
                    <a:lnTo>
                      <a:pt x="466" y="3211"/>
                    </a:lnTo>
                    <a:lnTo>
                      <a:pt x="466" y="3084"/>
                    </a:lnTo>
                    <a:lnTo>
                      <a:pt x="479" y="2956"/>
                    </a:lnTo>
                    <a:lnTo>
                      <a:pt x="492" y="2841"/>
                    </a:lnTo>
                    <a:lnTo>
                      <a:pt x="514" y="2721"/>
                    </a:lnTo>
                    <a:lnTo>
                      <a:pt x="544" y="2599"/>
                    </a:lnTo>
                    <a:lnTo>
                      <a:pt x="570" y="2485"/>
                    </a:lnTo>
                    <a:lnTo>
                      <a:pt x="590" y="2390"/>
                    </a:lnTo>
                    <a:lnTo>
                      <a:pt x="610" y="2280"/>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663" name="Freeform 28"/>
              <p:cNvSpPr>
                <a:spLocks/>
              </p:cNvSpPr>
              <p:nvPr/>
            </p:nvSpPr>
            <p:spPr bwMode="auto">
              <a:xfrm>
                <a:off x="1717" y="1657"/>
                <a:ext cx="447" cy="1136"/>
              </a:xfrm>
              <a:custGeom>
                <a:avLst/>
                <a:gdLst>
                  <a:gd name="T0" fmla="*/ 0 w 1340"/>
                  <a:gd name="T1" fmla="*/ 0 h 3406"/>
                  <a:gd name="T2" fmla="*/ 0 w 1340"/>
                  <a:gd name="T3" fmla="*/ 0 h 3406"/>
                  <a:gd name="T4" fmla="*/ 0 w 1340"/>
                  <a:gd name="T5" fmla="*/ 0 h 3406"/>
                  <a:gd name="T6" fmla="*/ 0 w 1340"/>
                  <a:gd name="T7" fmla="*/ 0 h 3406"/>
                  <a:gd name="T8" fmla="*/ 0 w 1340"/>
                  <a:gd name="T9" fmla="*/ 0 h 3406"/>
                  <a:gd name="T10" fmla="*/ 0 w 1340"/>
                  <a:gd name="T11" fmla="*/ 0 h 3406"/>
                  <a:gd name="T12" fmla="*/ 0 w 1340"/>
                  <a:gd name="T13" fmla="*/ 0 h 3406"/>
                  <a:gd name="T14" fmla="*/ 0 w 1340"/>
                  <a:gd name="T15" fmla="*/ 0 h 3406"/>
                  <a:gd name="T16" fmla="*/ 0 w 1340"/>
                  <a:gd name="T17" fmla="*/ 0 h 3406"/>
                  <a:gd name="T18" fmla="*/ 0 w 1340"/>
                  <a:gd name="T19" fmla="*/ 0 h 3406"/>
                  <a:gd name="T20" fmla="*/ 0 w 1340"/>
                  <a:gd name="T21" fmla="*/ 0 h 3406"/>
                  <a:gd name="T22" fmla="*/ 0 w 1340"/>
                  <a:gd name="T23" fmla="*/ 0 h 3406"/>
                  <a:gd name="T24" fmla="*/ 0 w 1340"/>
                  <a:gd name="T25" fmla="*/ 0 h 3406"/>
                  <a:gd name="T26" fmla="*/ 0 w 1340"/>
                  <a:gd name="T27" fmla="*/ 0 h 3406"/>
                  <a:gd name="T28" fmla="*/ 0 w 1340"/>
                  <a:gd name="T29" fmla="*/ 0 h 3406"/>
                  <a:gd name="T30" fmla="*/ 0 w 1340"/>
                  <a:gd name="T31" fmla="*/ 0 h 3406"/>
                  <a:gd name="T32" fmla="*/ 0 w 1340"/>
                  <a:gd name="T33" fmla="*/ 0 h 3406"/>
                  <a:gd name="T34" fmla="*/ 0 w 1340"/>
                  <a:gd name="T35" fmla="*/ 0 h 3406"/>
                  <a:gd name="T36" fmla="*/ 0 w 1340"/>
                  <a:gd name="T37" fmla="*/ 0 h 3406"/>
                  <a:gd name="T38" fmla="*/ 0 w 1340"/>
                  <a:gd name="T39" fmla="*/ 0 h 3406"/>
                  <a:gd name="T40" fmla="*/ 0 w 1340"/>
                  <a:gd name="T41" fmla="*/ 0 h 3406"/>
                  <a:gd name="T42" fmla="*/ 0 w 1340"/>
                  <a:gd name="T43" fmla="*/ 0 h 3406"/>
                  <a:gd name="T44" fmla="*/ 0 w 1340"/>
                  <a:gd name="T45" fmla="*/ 0 h 3406"/>
                  <a:gd name="T46" fmla="*/ 0 w 1340"/>
                  <a:gd name="T47" fmla="*/ 0 h 3406"/>
                  <a:gd name="T48" fmla="*/ 0 w 1340"/>
                  <a:gd name="T49" fmla="*/ 0 h 3406"/>
                  <a:gd name="T50" fmla="*/ 0 w 1340"/>
                  <a:gd name="T51" fmla="*/ 0 h 3406"/>
                  <a:gd name="T52" fmla="*/ 0 w 1340"/>
                  <a:gd name="T53" fmla="*/ 0 h 3406"/>
                  <a:gd name="T54" fmla="*/ 0 w 1340"/>
                  <a:gd name="T55" fmla="*/ 0 h 3406"/>
                  <a:gd name="T56" fmla="*/ 0 w 1340"/>
                  <a:gd name="T57" fmla="*/ 0 h 3406"/>
                  <a:gd name="T58" fmla="*/ 0 w 1340"/>
                  <a:gd name="T59" fmla="*/ 0 h 3406"/>
                  <a:gd name="T60" fmla="*/ 0 w 1340"/>
                  <a:gd name="T61" fmla="*/ 0 h 3406"/>
                  <a:gd name="T62" fmla="*/ 0 w 1340"/>
                  <a:gd name="T63" fmla="*/ 0 h 3406"/>
                  <a:gd name="T64" fmla="*/ 0 w 1340"/>
                  <a:gd name="T65" fmla="*/ 0 h 3406"/>
                  <a:gd name="T66" fmla="*/ 0 w 1340"/>
                  <a:gd name="T67" fmla="*/ 0 h 3406"/>
                  <a:gd name="T68" fmla="*/ 0 w 1340"/>
                  <a:gd name="T69" fmla="*/ 0 h 3406"/>
                  <a:gd name="T70" fmla="*/ 0 w 1340"/>
                  <a:gd name="T71" fmla="*/ 0 h 3406"/>
                  <a:gd name="T72" fmla="*/ 0 w 1340"/>
                  <a:gd name="T73" fmla="*/ 0 h 3406"/>
                  <a:gd name="T74" fmla="*/ 0 w 1340"/>
                  <a:gd name="T75" fmla="*/ 0 h 3406"/>
                  <a:gd name="T76" fmla="*/ 0 w 1340"/>
                  <a:gd name="T77" fmla="*/ 0 h 3406"/>
                  <a:gd name="T78" fmla="*/ 0 w 1340"/>
                  <a:gd name="T79" fmla="*/ 0 h 3406"/>
                  <a:gd name="T80" fmla="*/ 0 w 1340"/>
                  <a:gd name="T81" fmla="*/ 0 h 3406"/>
                  <a:gd name="T82" fmla="*/ 0 w 1340"/>
                  <a:gd name="T83" fmla="*/ 0 h 3406"/>
                  <a:gd name="T84" fmla="*/ 0 w 1340"/>
                  <a:gd name="T85" fmla="*/ 0 h 3406"/>
                  <a:gd name="T86" fmla="*/ 0 w 1340"/>
                  <a:gd name="T87" fmla="*/ 0 h 3406"/>
                  <a:gd name="T88" fmla="*/ 0 w 1340"/>
                  <a:gd name="T89" fmla="*/ 0 h 3406"/>
                  <a:gd name="T90" fmla="*/ 0 w 1340"/>
                  <a:gd name="T91" fmla="*/ 0 h 3406"/>
                  <a:gd name="T92" fmla="*/ 0 w 1340"/>
                  <a:gd name="T93" fmla="*/ 0 h 3406"/>
                  <a:gd name="T94" fmla="*/ 0 w 1340"/>
                  <a:gd name="T95" fmla="*/ 0 h 3406"/>
                  <a:gd name="T96" fmla="*/ 0 w 1340"/>
                  <a:gd name="T97" fmla="*/ 0 h 3406"/>
                  <a:gd name="T98" fmla="*/ 0 w 1340"/>
                  <a:gd name="T99" fmla="*/ 0 h 3406"/>
                  <a:gd name="T100" fmla="*/ 0 w 1340"/>
                  <a:gd name="T101" fmla="*/ 0 h 3406"/>
                  <a:gd name="T102" fmla="*/ 0 w 1340"/>
                  <a:gd name="T103" fmla="*/ 0 h 3406"/>
                  <a:gd name="T104" fmla="*/ 0 w 1340"/>
                  <a:gd name="T105" fmla="*/ 0 h 3406"/>
                  <a:gd name="T106" fmla="*/ 0 w 1340"/>
                  <a:gd name="T107" fmla="*/ 0 h 3406"/>
                  <a:gd name="T108" fmla="*/ 0 w 1340"/>
                  <a:gd name="T109" fmla="*/ 0 h 3406"/>
                  <a:gd name="T110" fmla="*/ 0 w 1340"/>
                  <a:gd name="T111" fmla="*/ 0 h 3406"/>
                  <a:gd name="T112" fmla="*/ 0 w 1340"/>
                  <a:gd name="T113" fmla="*/ 0 h 3406"/>
                  <a:gd name="T114" fmla="*/ 0 w 1340"/>
                  <a:gd name="T115" fmla="*/ 0 h 3406"/>
                  <a:gd name="T116" fmla="*/ 0 w 1340"/>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0"/>
                  <a:gd name="T178" fmla="*/ 0 h 3406"/>
                  <a:gd name="T179" fmla="*/ 1340 w 134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0" h="3406">
                    <a:moveTo>
                      <a:pt x="171" y="1486"/>
                    </a:moveTo>
                    <a:lnTo>
                      <a:pt x="167" y="1573"/>
                    </a:lnTo>
                    <a:lnTo>
                      <a:pt x="145" y="1749"/>
                    </a:lnTo>
                    <a:lnTo>
                      <a:pt x="354" y="1876"/>
                    </a:lnTo>
                    <a:lnTo>
                      <a:pt x="354" y="1953"/>
                    </a:lnTo>
                    <a:lnTo>
                      <a:pt x="344" y="2090"/>
                    </a:lnTo>
                    <a:lnTo>
                      <a:pt x="328" y="2500"/>
                    </a:lnTo>
                    <a:lnTo>
                      <a:pt x="317" y="2680"/>
                    </a:lnTo>
                    <a:lnTo>
                      <a:pt x="302" y="2998"/>
                    </a:lnTo>
                    <a:lnTo>
                      <a:pt x="302" y="3112"/>
                    </a:lnTo>
                    <a:lnTo>
                      <a:pt x="300" y="3150"/>
                    </a:lnTo>
                    <a:lnTo>
                      <a:pt x="289" y="3163"/>
                    </a:lnTo>
                    <a:lnTo>
                      <a:pt x="253" y="3187"/>
                    </a:lnTo>
                    <a:lnTo>
                      <a:pt x="177" y="3223"/>
                    </a:lnTo>
                    <a:lnTo>
                      <a:pt x="89" y="3246"/>
                    </a:lnTo>
                    <a:lnTo>
                      <a:pt x="58" y="3255"/>
                    </a:lnTo>
                    <a:lnTo>
                      <a:pt x="28" y="3270"/>
                    </a:lnTo>
                    <a:lnTo>
                      <a:pt x="8" y="3296"/>
                    </a:lnTo>
                    <a:lnTo>
                      <a:pt x="0" y="3317"/>
                    </a:lnTo>
                    <a:lnTo>
                      <a:pt x="13" y="3325"/>
                    </a:lnTo>
                    <a:lnTo>
                      <a:pt x="189" y="3328"/>
                    </a:lnTo>
                    <a:lnTo>
                      <a:pt x="420" y="3342"/>
                    </a:lnTo>
                    <a:lnTo>
                      <a:pt x="460" y="3342"/>
                    </a:lnTo>
                    <a:lnTo>
                      <a:pt x="486" y="3329"/>
                    </a:lnTo>
                    <a:lnTo>
                      <a:pt x="500" y="3304"/>
                    </a:lnTo>
                    <a:lnTo>
                      <a:pt x="500" y="3266"/>
                    </a:lnTo>
                    <a:lnTo>
                      <a:pt x="486" y="3205"/>
                    </a:lnTo>
                    <a:lnTo>
                      <a:pt x="479" y="3195"/>
                    </a:lnTo>
                    <a:lnTo>
                      <a:pt x="460" y="3189"/>
                    </a:lnTo>
                    <a:lnTo>
                      <a:pt x="486" y="3186"/>
                    </a:lnTo>
                    <a:lnTo>
                      <a:pt x="494" y="3174"/>
                    </a:lnTo>
                    <a:lnTo>
                      <a:pt x="500" y="3125"/>
                    </a:lnTo>
                    <a:lnTo>
                      <a:pt x="526" y="3023"/>
                    </a:lnTo>
                    <a:lnTo>
                      <a:pt x="579" y="2781"/>
                    </a:lnTo>
                    <a:lnTo>
                      <a:pt x="591" y="2666"/>
                    </a:lnTo>
                    <a:lnTo>
                      <a:pt x="618" y="2297"/>
                    </a:lnTo>
                    <a:lnTo>
                      <a:pt x="636" y="2206"/>
                    </a:lnTo>
                    <a:lnTo>
                      <a:pt x="669" y="2093"/>
                    </a:lnTo>
                    <a:lnTo>
                      <a:pt x="695" y="2207"/>
                    </a:lnTo>
                    <a:lnTo>
                      <a:pt x="723" y="2322"/>
                    </a:lnTo>
                    <a:lnTo>
                      <a:pt x="768" y="2642"/>
                    </a:lnTo>
                    <a:lnTo>
                      <a:pt x="789" y="2740"/>
                    </a:lnTo>
                    <a:lnTo>
                      <a:pt x="834" y="3097"/>
                    </a:lnTo>
                    <a:lnTo>
                      <a:pt x="834" y="3150"/>
                    </a:lnTo>
                    <a:lnTo>
                      <a:pt x="840" y="3160"/>
                    </a:lnTo>
                    <a:lnTo>
                      <a:pt x="880" y="3176"/>
                    </a:lnTo>
                    <a:lnTo>
                      <a:pt x="871" y="3229"/>
                    </a:lnTo>
                    <a:lnTo>
                      <a:pt x="868" y="3291"/>
                    </a:lnTo>
                    <a:lnTo>
                      <a:pt x="868" y="3329"/>
                    </a:lnTo>
                    <a:lnTo>
                      <a:pt x="884" y="3366"/>
                    </a:lnTo>
                    <a:lnTo>
                      <a:pt x="911" y="3390"/>
                    </a:lnTo>
                    <a:lnTo>
                      <a:pt x="958" y="3406"/>
                    </a:lnTo>
                    <a:lnTo>
                      <a:pt x="1012" y="3406"/>
                    </a:lnTo>
                    <a:lnTo>
                      <a:pt x="1067" y="3401"/>
                    </a:lnTo>
                    <a:lnTo>
                      <a:pt x="1091" y="3381"/>
                    </a:lnTo>
                    <a:lnTo>
                      <a:pt x="1104" y="3355"/>
                    </a:lnTo>
                    <a:lnTo>
                      <a:pt x="1102" y="3322"/>
                    </a:lnTo>
                    <a:lnTo>
                      <a:pt x="1089" y="3276"/>
                    </a:lnTo>
                    <a:lnTo>
                      <a:pt x="1051" y="3227"/>
                    </a:lnTo>
                    <a:lnTo>
                      <a:pt x="1025" y="3176"/>
                    </a:lnTo>
                    <a:lnTo>
                      <a:pt x="1051" y="3176"/>
                    </a:lnTo>
                    <a:lnTo>
                      <a:pt x="1065" y="3023"/>
                    </a:lnTo>
                    <a:lnTo>
                      <a:pt x="1067" y="2847"/>
                    </a:lnTo>
                    <a:lnTo>
                      <a:pt x="1061" y="2727"/>
                    </a:lnTo>
                    <a:lnTo>
                      <a:pt x="1044" y="2588"/>
                    </a:lnTo>
                    <a:lnTo>
                      <a:pt x="1030" y="2463"/>
                    </a:lnTo>
                    <a:lnTo>
                      <a:pt x="1012" y="2360"/>
                    </a:lnTo>
                    <a:lnTo>
                      <a:pt x="1340" y="2245"/>
                    </a:lnTo>
                    <a:lnTo>
                      <a:pt x="1340" y="1889"/>
                    </a:lnTo>
                    <a:lnTo>
                      <a:pt x="1300" y="1863"/>
                    </a:lnTo>
                    <a:lnTo>
                      <a:pt x="1149" y="1902"/>
                    </a:lnTo>
                    <a:lnTo>
                      <a:pt x="1132" y="1824"/>
                    </a:lnTo>
                    <a:lnTo>
                      <a:pt x="1128" y="1728"/>
                    </a:lnTo>
                    <a:lnTo>
                      <a:pt x="1202" y="1331"/>
                    </a:lnTo>
                    <a:lnTo>
                      <a:pt x="1208" y="1226"/>
                    </a:lnTo>
                    <a:lnTo>
                      <a:pt x="1196" y="1099"/>
                    </a:lnTo>
                    <a:lnTo>
                      <a:pt x="1132" y="757"/>
                    </a:lnTo>
                    <a:lnTo>
                      <a:pt x="1104" y="663"/>
                    </a:lnTo>
                    <a:lnTo>
                      <a:pt x="1078" y="626"/>
                    </a:lnTo>
                    <a:lnTo>
                      <a:pt x="1051" y="614"/>
                    </a:lnTo>
                    <a:lnTo>
                      <a:pt x="868" y="550"/>
                    </a:lnTo>
                    <a:lnTo>
                      <a:pt x="789" y="525"/>
                    </a:lnTo>
                    <a:lnTo>
                      <a:pt x="762" y="435"/>
                    </a:lnTo>
                    <a:lnTo>
                      <a:pt x="785" y="370"/>
                    </a:lnTo>
                    <a:lnTo>
                      <a:pt x="796" y="331"/>
                    </a:lnTo>
                    <a:lnTo>
                      <a:pt x="796" y="281"/>
                    </a:lnTo>
                    <a:lnTo>
                      <a:pt x="789" y="218"/>
                    </a:lnTo>
                    <a:lnTo>
                      <a:pt x="762" y="129"/>
                    </a:lnTo>
                    <a:lnTo>
                      <a:pt x="749" y="84"/>
                    </a:lnTo>
                    <a:lnTo>
                      <a:pt x="727" y="51"/>
                    </a:lnTo>
                    <a:lnTo>
                      <a:pt x="695" y="24"/>
                    </a:lnTo>
                    <a:lnTo>
                      <a:pt x="669" y="15"/>
                    </a:lnTo>
                    <a:lnTo>
                      <a:pt x="617" y="0"/>
                    </a:lnTo>
                    <a:lnTo>
                      <a:pt x="579" y="0"/>
                    </a:lnTo>
                    <a:lnTo>
                      <a:pt x="526" y="15"/>
                    </a:lnTo>
                    <a:lnTo>
                      <a:pt x="475" y="31"/>
                    </a:lnTo>
                    <a:lnTo>
                      <a:pt x="435" y="61"/>
                    </a:lnTo>
                    <a:lnTo>
                      <a:pt x="420" y="103"/>
                    </a:lnTo>
                    <a:lnTo>
                      <a:pt x="415" y="159"/>
                    </a:lnTo>
                    <a:lnTo>
                      <a:pt x="422" y="212"/>
                    </a:lnTo>
                    <a:lnTo>
                      <a:pt x="431" y="271"/>
                    </a:lnTo>
                    <a:lnTo>
                      <a:pt x="444" y="321"/>
                    </a:lnTo>
                    <a:lnTo>
                      <a:pt x="473" y="372"/>
                    </a:lnTo>
                    <a:lnTo>
                      <a:pt x="500" y="410"/>
                    </a:lnTo>
                    <a:lnTo>
                      <a:pt x="526" y="448"/>
                    </a:lnTo>
                    <a:lnTo>
                      <a:pt x="526" y="511"/>
                    </a:lnTo>
                    <a:lnTo>
                      <a:pt x="466" y="526"/>
                    </a:lnTo>
                    <a:lnTo>
                      <a:pt x="244" y="652"/>
                    </a:lnTo>
                    <a:lnTo>
                      <a:pt x="210" y="689"/>
                    </a:lnTo>
                    <a:lnTo>
                      <a:pt x="201" y="717"/>
                    </a:lnTo>
                    <a:lnTo>
                      <a:pt x="184" y="1077"/>
                    </a:lnTo>
                    <a:lnTo>
                      <a:pt x="201" y="1132"/>
                    </a:lnTo>
                    <a:lnTo>
                      <a:pt x="222" y="1189"/>
                    </a:lnTo>
                    <a:lnTo>
                      <a:pt x="237" y="1251"/>
                    </a:lnTo>
                    <a:lnTo>
                      <a:pt x="232" y="1298"/>
                    </a:lnTo>
                    <a:lnTo>
                      <a:pt x="211" y="1353"/>
                    </a:lnTo>
                    <a:lnTo>
                      <a:pt x="171" y="1409"/>
                    </a:lnTo>
                    <a:lnTo>
                      <a:pt x="171"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64" name="Freeform 29"/>
              <p:cNvSpPr>
                <a:spLocks/>
              </p:cNvSpPr>
              <p:nvPr/>
            </p:nvSpPr>
            <p:spPr bwMode="auto">
              <a:xfrm>
                <a:off x="849" y="1663"/>
                <a:ext cx="399"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8" y="2342"/>
                    </a:lnTo>
                    <a:lnTo>
                      <a:pt x="1063" y="2471"/>
                    </a:lnTo>
                    <a:lnTo>
                      <a:pt x="1012" y="2483"/>
                    </a:lnTo>
                    <a:lnTo>
                      <a:pt x="958" y="2488"/>
                    </a:lnTo>
                    <a:lnTo>
                      <a:pt x="964" y="2607"/>
                    </a:lnTo>
                    <a:lnTo>
                      <a:pt x="964" y="2729"/>
                    </a:lnTo>
                    <a:lnTo>
                      <a:pt x="954" y="3015"/>
                    </a:lnTo>
                    <a:lnTo>
                      <a:pt x="959" y="3108"/>
                    </a:lnTo>
                    <a:lnTo>
                      <a:pt x="964" y="3150"/>
                    </a:lnTo>
                    <a:lnTo>
                      <a:pt x="975" y="3186"/>
                    </a:lnTo>
                    <a:lnTo>
                      <a:pt x="999" y="3210"/>
                    </a:lnTo>
                    <a:lnTo>
                      <a:pt x="1037" y="3236"/>
                    </a:lnTo>
                    <a:lnTo>
                      <a:pt x="1081" y="3256"/>
                    </a:lnTo>
                    <a:lnTo>
                      <a:pt x="1135" y="3285"/>
                    </a:lnTo>
                    <a:lnTo>
                      <a:pt x="1170" y="3306"/>
                    </a:lnTo>
                    <a:lnTo>
                      <a:pt x="1187" y="3324"/>
                    </a:lnTo>
                    <a:lnTo>
                      <a:pt x="1196" y="3347"/>
                    </a:lnTo>
                    <a:lnTo>
                      <a:pt x="1191" y="3366"/>
                    </a:lnTo>
                    <a:lnTo>
                      <a:pt x="1167" y="3383"/>
                    </a:lnTo>
                    <a:lnTo>
                      <a:pt x="1125" y="3388"/>
                    </a:lnTo>
                    <a:lnTo>
                      <a:pt x="1048" y="3381"/>
                    </a:lnTo>
                    <a:lnTo>
                      <a:pt x="975" y="3366"/>
                    </a:lnTo>
                    <a:lnTo>
                      <a:pt x="894" y="3357"/>
                    </a:lnTo>
                    <a:lnTo>
                      <a:pt x="814" y="3351"/>
                    </a:lnTo>
                    <a:lnTo>
                      <a:pt x="772" y="3347"/>
                    </a:lnTo>
                    <a:lnTo>
                      <a:pt x="748" y="3340"/>
                    </a:lnTo>
                    <a:lnTo>
                      <a:pt x="736" y="3249"/>
                    </a:lnTo>
                    <a:lnTo>
                      <a:pt x="721" y="3116"/>
                    </a:lnTo>
                    <a:lnTo>
                      <a:pt x="661" y="2749"/>
                    </a:lnTo>
                    <a:lnTo>
                      <a:pt x="644" y="2649"/>
                    </a:lnTo>
                    <a:lnTo>
                      <a:pt x="616" y="2527"/>
                    </a:lnTo>
                    <a:lnTo>
                      <a:pt x="553" y="2542"/>
                    </a:lnTo>
                    <a:lnTo>
                      <a:pt x="552" y="2637"/>
                    </a:lnTo>
                    <a:lnTo>
                      <a:pt x="533" y="2759"/>
                    </a:lnTo>
                    <a:lnTo>
                      <a:pt x="472" y="2968"/>
                    </a:lnTo>
                    <a:lnTo>
                      <a:pt x="443" y="3186"/>
                    </a:lnTo>
                    <a:lnTo>
                      <a:pt x="434" y="3244"/>
                    </a:lnTo>
                    <a:lnTo>
                      <a:pt x="421" y="3275"/>
                    </a:lnTo>
                    <a:lnTo>
                      <a:pt x="437" y="3339"/>
                    </a:lnTo>
                    <a:lnTo>
                      <a:pt x="446" y="3381"/>
                    </a:lnTo>
                    <a:lnTo>
                      <a:pt x="446" y="3408"/>
                    </a:lnTo>
                    <a:lnTo>
                      <a:pt x="426" y="3441"/>
                    </a:lnTo>
                    <a:lnTo>
                      <a:pt x="400" y="3465"/>
                    </a:lnTo>
                    <a:lnTo>
                      <a:pt x="363" y="3472"/>
                    </a:lnTo>
                    <a:lnTo>
                      <a:pt x="321" y="3468"/>
                    </a:lnTo>
                    <a:lnTo>
                      <a:pt x="276" y="3453"/>
                    </a:lnTo>
                    <a:lnTo>
                      <a:pt x="238" y="3430"/>
                    </a:lnTo>
                    <a:lnTo>
                      <a:pt x="207" y="3403"/>
                    </a:lnTo>
                    <a:lnTo>
                      <a:pt x="188" y="3376"/>
                    </a:lnTo>
                    <a:lnTo>
                      <a:pt x="180" y="3339"/>
                    </a:lnTo>
                    <a:lnTo>
                      <a:pt x="186" y="3293"/>
                    </a:lnTo>
                    <a:lnTo>
                      <a:pt x="196" y="3249"/>
                    </a:lnTo>
                    <a:lnTo>
                      <a:pt x="211" y="3134"/>
                    </a:lnTo>
                    <a:lnTo>
                      <a:pt x="228" y="2862"/>
                    </a:lnTo>
                    <a:lnTo>
                      <a:pt x="241" y="2729"/>
                    </a:lnTo>
                    <a:lnTo>
                      <a:pt x="250" y="2618"/>
                    </a:lnTo>
                    <a:lnTo>
                      <a:pt x="263" y="2522"/>
                    </a:lnTo>
                    <a:lnTo>
                      <a:pt x="186" y="2508"/>
                    </a:lnTo>
                    <a:lnTo>
                      <a:pt x="188" y="2402"/>
                    </a:lnTo>
                    <a:lnTo>
                      <a:pt x="200" y="1731"/>
                    </a:lnTo>
                    <a:lnTo>
                      <a:pt x="202" y="1601"/>
                    </a:lnTo>
                    <a:lnTo>
                      <a:pt x="209" y="1462"/>
                    </a:lnTo>
                    <a:lnTo>
                      <a:pt x="211" y="1386"/>
                    </a:lnTo>
                    <a:lnTo>
                      <a:pt x="175" y="1350"/>
                    </a:lnTo>
                    <a:lnTo>
                      <a:pt x="137" y="1301"/>
                    </a:lnTo>
                    <a:lnTo>
                      <a:pt x="116" y="1261"/>
                    </a:lnTo>
                    <a:lnTo>
                      <a:pt x="105" y="1221"/>
                    </a:lnTo>
                    <a:lnTo>
                      <a:pt x="101" y="1175"/>
                    </a:lnTo>
                    <a:lnTo>
                      <a:pt x="112" y="1089"/>
                    </a:lnTo>
                    <a:lnTo>
                      <a:pt x="124" y="1017"/>
                    </a:lnTo>
                    <a:lnTo>
                      <a:pt x="0" y="852"/>
                    </a:lnTo>
                    <a:lnTo>
                      <a:pt x="53" y="787"/>
                    </a:lnTo>
                    <a:lnTo>
                      <a:pt x="156" y="920"/>
                    </a:lnTo>
                    <a:lnTo>
                      <a:pt x="168" y="863"/>
                    </a:lnTo>
                    <a:lnTo>
                      <a:pt x="177" y="787"/>
                    </a:lnTo>
                    <a:lnTo>
                      <a:pt x="180" y="722"/>
                    </a:lnTo>
                    <a:lnTo>
                      <a:pt x="183" y="678"/>
                    </a:lnTo>
                    <a:lnTo>
                      <a:pt x="196" y="638"/>
                    </a:lnTo>
                    <a:lnTo>
                      <a:pt x="225" y="611"/>
                    </a:lnTo>
                    <a:lnTo>
                      <a:pt x="265" y="593"/>
                    </a:lnTo>
                    <a:lnTo>
                      <a:pt x="459" y="533"/>
                    </a:lnTo>
                    <a:lnTo>
                      <a:pt x="498" y="520"/>
                    </a:lnTo>
                    <a:lnTo>
                      <a:pt x="504" y="457"/>
                    </a:lnTo>
                    <a:lnTo>
                      <a:pt x="492" y="408"/>
                    </a:lnTo>
                    <a:lnTo>
                      <a:pt x="468" y="354"/>
                    </a:lnTo>
                    <a:lnTo>
                      <a:pt x="449" y="299"/>
                    </a:lnTo>
                    <a:lnTo>
                      <a:pt x="445" y="230"/>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7" y="188"/>
                    </a:lnTo>
                    <a:lnTo>
                      <a:pt x="832" y="251"/>
                    </a:lnTo>
                    <a:lnTo>
                      <a:pt x="835" y="318"/>
                    </a:lnTo>
                    <a:lnTo>
                      <a:pt x="825" y="379"/>
                    </a:lnTo>
                    <a:lnTo>
                      <a:pt x="811" y="426"/>
                    </a:lnTo>
                    <a:lnTo>
                      <a:pt x="796" y="463"/>
                    </a:lnTo>
                    <a:lnTo>
                      <a:pt x="761" y="520"/>
                    </a:lnTo>
                    <a:lnTo>
                      <a:pt x="761" y="533"/>
                    </a:lnTo>
                    <a:lnTo>
                      <a:pt x="814" y="558"/>
                    </a:lnTo>
                    <a:lnTo>
                      <a:pt x="1024" y="646"/>
                    </a:lnTo>
                    <a:lnTo>
                      <a:pt x="1062" y="681"/>
                    </a:lnTo>
                    <a:lnTo>
                      <a:pt x="1087" y="722"/>
                    </a:lnTo>
                    <a:lnTo>
                      <a:pt x="1103" y="775"/>
                    </a:lnTo>
                    <a:lnTo>
                      <a:pt x="1114" y="844"/>
                    </a:lnTo>
                    <a:lnTo>
                      <a:pt x="1084" y="888"/>
                    </a:lnTo>
                    <a:lnTo>
                      <a:pt x="926" y="1082"/>
                    </a:lnTo>
                    <a:lnTo>
                      <a:pt x="906" y="1147"/>
                    </a:lnTo>
                    <a:lnTo>
                      <a:pt x="894" y="1260"/>
                    </a:lnTo>
                    <a:lnTo>
                      <a:pt x="961" y="1442"/>
                    </a:lnTo>
                    <a:lnTo>
                      <a:pt x="1036" y="1512"/>
                    </a:lnTo>
                    <a:lnTo>
                      <a:pt x="1036" y="1593"/>
                    </a:lnTo>
                    <a:lnTo>
                      <a:pt x="105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65" name="Freeform 30"/>
              <p:cNvSpPr>
                <a:spLocks/>
              </p:cNvSpPr>
              <p:nvPr/>
            </p:nvSpPr>
            <p:spPr bwMode="auto">
              <a:xfrm>
                <a:off x="1472" y="1687"/>
                <a:ext cx="324" cy="1093"/>
              </a:xfrm>
              <a:custGeom>
                <a:avLst/>
                <a:gdLst>
                  <a:gd name="T0" fmla="*/ 0 w 973"/>
                  <a:gd name="T1" fmla="*/ 0 h 3279"/>
                  <a:gd name="T2" fmla="*/ 0 w 973"/>
                  <a:gd name="T3" fmla="*/ 0 h 3279"/>
                  <a:gd name="T4" fmla="*/ 0 w 973"/>
                  <a:gd name="T5" fmla="*/ 0 h 3279"/>
                  <a:gd name="T6" fmla="*/ 0 w 973"/>
                  <a:gd name="T7" fmla="*/ 0 h 3279"/>
                  <a:gd name="T8" fmla="*/ 0 w 973"/>
                  <a:gd name="T9" fmla="*/ 0 h 3279"/>
                  <a:gd name="T10" fmla="*/ 0 w 973"/>
                  <a:gd name="T11" fmla="*/ 0 h 3279"/>
                  <a:gd name="T12" fmla="*/ 0 w 973"/>
                  <a:gd name="T13" fmla="*/ 0 h 3279"/>
                  <a:gd name="T14" fmla="*/ 0 w 973"/>
                  <a:gd name="T15" fmla="*/ 0 h 3279"/>
                  <a:gd name="T16" fmla="*/ 0 w 973"/>
                  <a:gd name="T17" fmla="*/ 0 h 3279"/>
                  <a:gd name="T18" fmla="*/ 0 w 973"/>
                  <a:gd name="T19" fmla="*/ 0 h 3279"/>
                  <a:gd name="T20" fmla="*/ 0 w 973"/>
                  <a:gd name="T21" fmla="*/ 0 h 3279"/>
                  <a:gd name="T22" fmla="*/ 0 w 973"/>
                  <a:gd name="T23" fmla="*/ 0 h 3279"/>
                  <a:gd name="T24" fmla="*/ 0 w 973"/>
                  <a:gd name="T25" fmla="*/ 0 h 3279"/>
                  <a:gd name="T26" fmla="*/ 0 w 973"/>
                  <a:gd name="T27" fmla="*/ 0 h 3279"/>
                  <a:gd name="T28" fmla="*/ 0 w 973"/>
                  <a:gd name="T29" fmla="*/ 0 h 3279"/>
                  <a:gd name="T30" fmla="*/ 0 w 973"/>
                  <a:gd name="T31" fmla="*/ 0 h 3279"/>
                  <a:gd name="T32" fmla="*/ 0 w 973"/>
                  <a:gd name="T33" fmla="*/ 0 h 3279"/>
                  <a:gd name="T34" fmla="*/ 0 w 973"/>
                  <a:gd name="T35" fmla="*/ 0 h 3279"/>
                  <a:gd name="T36" fmla="*/ 0 w 973"/>
                  <a:gd name="T37" fmla="*/ 0 h 3279"/>
                  <a:gd name="T38" fmla="*/ 0 w 973"/>
                  <a:gd name="T39" fmla="*/ 0 h 3279"/>
                  <a:gd name="T40" fmla="*/ 0 w 973"/>
                  <a:gd name="T41" fmla="*/ 0 h 3279"/>
                  <a:gd name="T42" fmla="*/ 0 w 973"/>
                  <a:gd name="T43" fmla="*/ 0 h 3279"/>
                  <a:gd name="T44" fmla="*/ 0 w 973"/>
                  <a:gd name="T45" fmla="*/ 0 h 3279"/>
                  <a:gd name="T46" fmla="*/ 0 w 973"/>
                  <a:gd name="T47" fmla="*/ 0 h 3279"/>
                  <a:gd name="T48" fmla="*/ 0 w 973"/>
                  <a:gd name="T49" fmla="*/ 0 h 3279"/>
                  <a:gd name="T50" fmla="*/ 0 w 973"/>
                  <a:gd name="T51" fmla="*/ 0 h 3279"/>
                  <a:gd name="T52" fmla="*/ 0 w 973"/>
                  <a:gd name="T53" fmla="*/ 0 h 3279"/>
                  <a:gd name="T54" fmla="*/ 0 w 973"/>
                  <a:gd name="T55" fmla="*/ 0 h 3279"/>
                  <a:gd name="T56" fmla="*/ 0 w 973"/>
                  <a:gd name="T57" fmla="*/ 0 h 3279"/>
                  <a:gd name="T58" fmla="*/ 0 w 973"/>
                  <a:gd name="T59" fmla="*/ 0 h 3279"/>
                  <a:gd name="T60" fmla="*/ 0 w 973"/>
                  <a:gd name="T61" fmla="*/ 0 h 3279"/>
                  <a:gd name="T62" fmla="*/ 0 w 973"/>
                  <a:gd name="T63" fmla="*/ 0 h 3279"/>
                  <a:gd name="T64" fmla="*/ 0 w 973"/>
                  <a:gd name="T65" fmla="*/ 0 h 3279"/>
                  <a:gd name="T66" fmla="*/ 0 w 973"/>
                  <a:gd name="T67" fmla="*/ 0 h 3279"/>
                  <a:gd name="T68" fmla="*/ 0 w 973"/>
                  <a:gd name="T69" fmla="*/ 0 h 3279"/>
                  <a:gd name="T70" fmla="*/ 0 w 973"/>
                  <a:gd name="T71" fmla="*/ 0 h 3279"/>
                  <a:gd name="T72" fmla="*/ 0 w 973"/>
                  <a:gd name="T73" fmla="*/ 0 h 3279"/>
                  <a:gd name="T74" fmla="*/ 0 w 973"/>
                  <a:gd name="T75" fmla="*/ 0 h 3279"/>
                  <a:gd name="T76" fmla="*/ 0 w 973"/>
                  <a:gd name="T77" fmla="*/ 0 h 3279"/>
                  <a:gd name="T78" fmla="*/ 0 w 973"/>
                  <a:gd name="T79" fmla="*/ 0 h 3279"/>
                  <a:gd name="T80" fmla="*/ 0 w 973"/>
                  <a:gd name="T81" fmla="*/ 0 h 3279"/>
                  <a:gd name="T82" fmla="*/ 0 w 973"/>
                  <a:gd name="T83" fmla="*/ 0 h 3279"/>
                  <a:gd name="T84" fmla="*/ 0 w 973"/>
                  <a:gd name="T85" fmla="*/ 0 h 3279"/>
                  <a:gd name="T86" fmla="*/ 0 w 973"/>
                  <a:gd name="T87" fmla="*/ 0 h 3279"/>
                  <a:gd name="T88" fmla="*/ 0 w 973"/>
                  <a:gd name="T89" fmla="*/ 0 h 3279"/>
                  <a:gd name="T90" fmla="*/ 0 w 973"/>
                  <a:gd name="T91" fmla="*/ 0 h 3279"/>
                  <a:gd name="T92" fmla="*/ 0 w 973"/>
                  <a:gd name="T93" fmla="*/ 0 h 3279"/>
                  <a:gd name="T94" fmla="*/ 0 w 973"/>
                  <a:gd name="T95" fmla="*/ 0 h 3279"/>
                  <a:gd name="T96" fmla="*/ 0 w 973"/>
                  <a:gd name="T97" fmla="*/ 0 h 3279"/>
                  <a:gd name="T98" fmla="*/ 0 w 973"/>
                  <a:gd name="T99" fmla="*/ 0 h 3279"/>
                  <a:gd name="T100" fmla="*/ 0 w 973"/>
                  <a:gd name="T101" fmla="*/ 0 h 3279"/>
                  <a:gd name="T102" fmla="*/ 0 w 973"/>
                  <a:gd name="T103" fmla="*/ 0 h 3279"/>
                  <a:gd name="T104" fmla="*/ 0 w 973"/>
                  <a:gd name="T105" fmla="*/ 0 h 3279"/>
                  <a:gd name="T106" fmla="*/ 0 w 973"/>
                  <a:gd name="T107" fmla="*/ 0 h 3279"/>
                  <a:gd name="T108" fmla="*/ 0 w 973"/>
                  <a:gd name="T109" fmla="*/ 0 h 3279"/>
                  <a:gd name="T110" fmla="*/ 0 w 973"/>
                  <a:gd name="T111" fmla="*/ 0 h 3279"/>
                  <a:gd name="T112" fmla="*/ 0 w 973"/>
                  <a:gd name="T113" fmla="*/ 0 h 3279"/>
                  <a:gd name="T114" fmla="*/ 0 w 973"/>
                  <a:gd name="T115" fmla="*/ 0 h 3279"/>
                  <a:gd name="T116" fmla="*/ 0 w 973"/>
                  <a:gd name="T117" fmla="*/ 0 h 3279"/>
                  <a:gd name="T118" fmla="*/ 0 w 973"/>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7"/>
                    </a:lnTo>
                    <a:lnTo>
                      <a:pt x="435" y="2282"/>
                    </a:lnTo>
                    <a:lnTo>
                      <a:pt x="420" y="2209"/>
                    </a:lnTo>
                    <a:lnTo>
                      <a:pt x="399" y="2118"/>
                    </a:lnTo>
                    <a:lnTo>
                      <a:pt x="382" y="2029"/>
                    </a:lnTo>
                    <a:lnTo>
                      <a:pt x="379" y="2091"/>
                    </a:lnTo>
                    <a:lnTo>
                      <a:pt x="374" y="2125"/>
                    </a:lnTo>
                    <a:lnTo>
                      <a:pt x="359" y="2169"/>
                    </a:lnTo>
                    <a:lnTo>
                      <a:pt x="341" y="2205"/>
                    </a:lnTo>
                    <a:lnTo>
                      <a:pt x="329" y="2246"/>
                    </a:lnTo>
                    <a:lnTo>
                      <a:pt x="332" y="2284"/>
                    </a:lnTo>
                    <a:lnTo>
                      <a:pt x="347" y="2324"/>
                    </a:lnTo>
                    <a:lnTo>
                      <a:pt x="375" y="2371"/>
                    </a:lnTo>
                    <a:lnTo>
                      <a:pt x="397" y="2423"/>
                    </a:lnTo>
                    <a:lnTo>
                      <a:pt x="424" y="2489"/>
                    </a:lnTo>
                    <a:lnTo>
                      <a:pt x="445" y="2578"/>
                    </a:lnTo>
                    <a:lnTo>
                      <a:pt x="462" y="2655"/>
                    </a:lnTo>
                    <a:lnTo>
                      <a:pt x="343" y="2960"/>
                    </a:lnTo>
                    <a:lnTo>
                      <a:pt x="356" y="3011"/>
                    </a:lnTo>
                    <a:lnTo>
                      <a:pt x="330" y="3037"/>
                    </a:lnTo>
                    <a:lnTo>
                      <a:pt x="278" y="3063"/>
                    </a:lnTo>
                    <a:lnTo>
                      <a:pt x="160" y="3111"/>
                    </a:lnTo>
                    <a:lnTo>
                      <a:pt x="133" y="3128"/>
                    </a:lnTo>
                    <a:lnTo>
                      <a:pt x="112" y="3157"/>
                    </a:lnTo>
                    <a:lnTo>
                      <a:pt x="107" y="3180"/>
                    </a:lnTo>
                    <a:lnTo>
                      <a:pt x="124" y="3188"/>
                    </a:lnTo>
                    <a:lnTo>
                      <a:pt x="173" y="3190"/>
                    </a:lnTo>
                    <a:lnTo>
                      <a:pt x="214" y="3190"/>
                    </a:lnTo>
                    <a:lnTo>
                      <a:pt x="193" y="3197"/>
                    </a:lnTo>
                    <a:lnTo>
                      <a:pt x="185" y="3208"/>
                    </a:lnTo>
                    <a:lnTo>
                      <a:pt x="185" y="3224"/>
                    </a:lnTo>
                    <a:lnTo>
                      <a:pt x="197" y="3246"/>
                    </a:lnTo>
                    <a:lnTo>
                      <a:pt x="237" y="3262"/>
                    </a:lnTo>
                    <a:lnTo>
                      <a:pt x="309" y="3276"/>
                    </a:lnTo>
                    <a:lnTo>
                      <a:pt x="412" y="3279"/>
                    </a:lnTo>
                    <a:lnTo>
                      <a:pt x="490" y="3269"/>
                    </a:lnTo>
                    <a:lnTo>
                      <a:pt x="561" y="3251"/>
                    </a:lnTo>
                    <a:lnTo>
                      <a:pt x="619" y="3229"/>
                    </a:lnTo>
                    <a:lnTo>
                      <a:pt x="663" y="3204"/>
                    </a:lnTo>
                    <a:lnTo>
                      <a:pt x="668" y="3165"/>
                    </a:lnTo>
                    <a:lnTo>
                      <a:pt x="665" y="3121"/>
                    </a:lnTo>
                    <a:lnTo>
                      <a:pt x="697" y="2884"/>
                    </a:lnTo>
                    <a:lnTo>
                      <a:pt x="707" y="2716"/>
                    </a:lnTo>
                    <a:lnTo>
                      <a:pt x="751" y="2195"/>
                    </a:lnTo>
                    <a:lnTo>
                      <a:pt x="770" y="1877"/>
                    </a:lnTo>
                    <a:lnTo>
                      <a:pt x="766" y="1724"/>
                    </a:lnTo>
                    <a:lnTo>
                      <a:pt x="760" y="1626"/>
                    </a:lnTo>
                    <a:lnTo>
                      <a:pt x="748" y="1540"/>
                    </a:lnTo>
                    <a:lnTo>
                      <a:pt x="738" y="1469"/>
                    </a:lnTo>
                    <a:lnTo>
                      <a:pt x="803" y="1417"/>
                    </a:lnTo>
                    <a:lnTo>
                      <a:pt x="868" y="1363"/>
                    </a:lnTo>
                    <a:lnTo>
                      <a:pt x="907" y="1321"/>
                    </a:lnTo>
                    <a:lnTo>
                      <a:pt x="948" y="1265"/>
                    </a:lnTo>
                    <a:lnTo>
                      <a:pt x="970" y="1210"/>
                    </a:lnTo>
                    <a:lnTo>
                      <a:pt x="973" y="1163"/>
                    </a:lnTo>
                    <a:lnTo>
                      <a:pt x="959" y="1101"/>
                    </a:lnTo>
                    <a:lnTo>
                      <a:pt x="842" y="716"/>
                    </a:lnTo>
                    <a:lnTo>
                      <a:pt x="823" y="673"/>
                    </a:lnTo>
                    <a:lnTo>
                      <a:pt x="807" y="652"/>
                    </a:lnTo>
                    <a:lnTo>
                      <a:pt x="784" y="632"/>
                    </a:lnTo>
                    <a:lnTo>
                      <a:pt x="738" y="601"/>
                    </a:lnTo>
                    <a:lnTo>
                      <a:pt x="605" y="538"/>
                    </a:lnTo>
                    <a:lnTo>
                      <a:pt x="573" y="500"/>
                    </a:lnTo>
                    <a:lnTo>
                      <a:pt x="549" y="456"/>
                    </a:lnTo>
                    <a:lnTo>
                      <a:pt x="540" y="423"/>
                    </a:lnTo>
                    <a:lnTo>
                      <a:pt x="578" y="384"/>
                    </a:lnTo>
                    <a:lnTo>
                      <a:pt x="609" y="333"/>
                    </a:lnTo>
                    <a:lnTo>
                      <a:pt x="630" y="272"/>
                    </a:lnTo>
                    <a:lnTo>
                      <a:pt x="645" y="220"/>
                    </a:lnTo>
                    <a:lnTo>
                      <a:pt x="655" y="156"/>
                    </a:lnTo>
                    <a:lnTo>
                      <a:pt x="648" y="105"/>
                    </a:lnTo>
                    <a:lnTo>
                      <a:pt x="632" y="67"/>
                    </a:lnTo>
                    <a:lnTo>
                      <a:pt x="601" y="34"/>
                    </a:lnTo>
                    <a:lnTo>
                      <a:pt x="560" y="13"/>
                    </a:lnTo>
                    <a:lnTo>
                      <a:pt x="504" y="0"/>
                    </a:lnTo>
                    <a:lnTo>
                      <a:pt x="462" y="3"/>
                    </a:lnTo>
                    <a:lnTo>
                      <a:pt x="416" y="13"/>
                    </a:lnTo>
                    <a:lnTo>
                      <a:pt x="384" y="25"/>
                    </a:lnTo>
                    <a:lnTo>
                      <a:pt x="356" y="45"/>
                    </a:lnTo>
                    <a:lnTo>
                      <a:pt x="341" y="69"/>
                    </a:lnTo>
                    <a:lnTo>
                      <a:pt x="332" y="90"/>
                    </a:lnTo>
                    <a:lnTo>
                      <a:pt x="321" y="142"/>
                    </a:lnTo>
                    <a:lnTo>
                      <a:pt x="311" y="207"/>
                    </a:lnTo>
                    <a:lnTo>
                      <a:pt x="304" y="269"/>
                    </a:lnTo>
                    <a:lnTo>
                      <a:pt x="304" y="309"/>
                    </a:lnTo>
                    <a:lnTo>
                      <a:pt x="317" y="360"/>
                    </a:lnTo>
                    <a:lnTo>
                      <a:pt x="330" y="385"/>
                    </a:lnTo>
                    <a:lnTo>
                      <a:pt x="332" y="435"/>
                    </a:lnTo>
                    <a:lnTo>
                      <a:pt x="330" y="487"/>
                    </a:lnTo>
                    <a:lnTo>
                      <a:pt x="317" y="513"/>
                    </a:lnTo>
                    <a:lnTo>
                      <a:pt x="278" y="538"/>
                    </a:lnTo>
                    <a:lnTo>
                      <a:pt x="143" y="609"/>
                    </a:lnTo>
                    <a:lnTo>
                      <a:pt x="97" y="639"/>
                    </a:lnTo>
                    <a:lnTo>
                      <a:pt x="77" y="690"/>
                    </a:lnTo>
                    <a:lnTo>
                      <a:pt x="41" y="867"/>
                    </a:lnTo>
                    <a:lnTo>
                      <a:pt x="28" y="946"/>
                    </a:lnTo>
                    <a:lnTo>
                      <a:pt x="15" y="1014"/>
                    </a:lnTo>
                    <a:lnTo>
                      <a:pt x="2" y="1108"/>
                    </a:lnTo>
                    <a:lnTo>
                      <a:pt x="0" y="1190"/>
                    </a:lnTo>
                    <a:lnTo>
                      <a:pt x="2" y="1292"/>
                    </a:lnTo>
                    <a:lnTo>
                      <a:pt x="15" y="1402"/>
                    </a:lnTo>
                    <a:lnTo>
                      <a:pt x="27" y="1479"/>
                    </a:lnTo>
                    <a:lnTo>
                      <a:pt x="39" y="1564"/>
                    </a:lnTo>
                    <a:lnTo>
                      <a:pt x="56" y="1639"/>
                    </a:lnTo>
                    <a:lnTo>
                      <a:pt x="81" y="1697"/>
                    </a:lnTo>
                    <a:lnTo>
                      <a:pt x="98" y="1757"/>
                    </a:lnTo>
                    <a:lnTo>
                      <a:pt x="105" y="1833"/>
                    </a:lnTo>
                    <a:lnTo>
                      <a:pt x="84" y="2172"/>
                    </a:lnTo>
                    <a:lnTo>
                      <a:pt x="77" y="2291"/>
                    </a:lnTo>
                    <a:lnTo>
                      <a:pt x="77" y="2339"/>
                    </a:lnTo>
                    <a:lnTo>
                      <a:pt x="94" y="2400"/>
                    </a:lnTo>
                    <a:lnTo>
                      <a:pt x="123" y="2472"/>
                    </a:lnTo>
                    <a:lnTo>
                      <a:pt x="199" y="2693"/>
                    </a:lnTo>
                    <a:lnTo>
                      <a:pt x="252" y="2871"/>
                    </a:lnTo>
                    <a:lnTo>
                      <a:pt x="278" y="2935"/>
                    </a:lnTo>
                    <a:lnTo>
                      <a:pt x="310" y="2948"/>
                    </a:lnTo>
                    <a:lnTo>
                      <a:pt x="343" y="2960"/>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66" name="Freeform 31"/>
              <p:cNvSpPr>
                <a:spLocks/>
              </p:cNvSpPr>
              <p:nvPr/>
            </p:nvSpPr>
            <p:spPr bwMode="auto">
              <a:xfrm>
                <a:off x="1142" y="1718"/>
                <a:ext cx="336" cy="1085"/>
              </a:xfrm>
              <a:custGeom>
                <a:avLst/>
                <a:gdLst>
                  <a:gd name="T0" fmla="*/ 0 w 1010"/>
                  <a:gd name="T1" fmla="*/ 0 h 3256"/>
                  <a:gd name="T2" fmla="*/ 0 w 1010"/>
                  <a:gd name="T3" fmla="*/ 0 h 3256"/>
                  <a:gd name="T4" fmla="*/ 0 w 1010"/>
                  <a:gd name="T5" fmla="*/ 0 h 3256"/>
                  <a:gd name="T6" fmla="*/ 0 w 1010"/>
                  <a:gd name="T7" fmla="*/ 0 h 3256"/>
                  <a:gd name="T8" fmla="*/ 0 w 1010"/>
                  <a:gd name="T9" fmla="*/ 0 h 3256"/>
                  <a:gd name="T10" fmla="*/ 0 w 1010"/>
                  <a:gd name="T11" fmla="*/ 0 h 3256"/>
                  <a:gd name="T12" fmla="*/ 0 w 1010"/>
                  <a:gd name="T13" fmla="*/ 0 h 3256"/>
                  <a:gd name="T14" fmla="*/ 0 w 1010"/>
                  <a:gd name="T15" fmla="*/ 0 h 3256"/>
                  <a:gd name="T16" fmla="*/ 0 w 1010"/>
                  <a:gd name="T17" fmla="*/ 0 h 3256"/>
                  <a:gd name="T18" fmla="*/ 0 w 1010"/>
                  <a:gd name="T19" fmla="*/ 0 h 3256"/>
                  <a:gd name="T20" fmla="*/ 0 w 1010"/>
                  <a:gd name="T21" fmla="*/ 0 h 3256"/>
                  <a:gd name="T22" fmla="*/ 0 w 1010"/>
                  <a:gd name="T23" fmla="*/ 0 h 3256"/>
                  <a:gd name="T24" fmla="*/ 0 w 1010"/>
                  <a:gd name="T25" fmla="*/ 0 h 3256"/>
                  <a:gd name="T26" fmla="*/ 0 w 1010"/>
                  <a:gd name="T27" fmla="*/ 0 h 3256"/>
                  <a:gd name="T28" fmla="*/ 0 w 1010"/>
                  <a:gd name="T29" fmla="*/ 0 h 3256"/>
                  <a:gd name="T30" fmla="*/ 0 w 1010"/>
                  <a:gd name="T31" fmla="*/ 0 h 3256"/>
                  <a:gd name="T32" fmla="*/ 0 w 1010"/>
                  <a:gd name="T33" fmla="*/ 0 h 3256"/>
                  <a:gd name="T34" fmla="*/ 0 w 1010"/>
                  <a:gd name="T35" fmla="*/ 0 h 3256"/>
                  <a:gd name="T36" fmla="*/ 0 w 1010"/>
                  <a:gd name="T37" fmla="*/ 0 h 3256"/>
                  <a:gd name="T38" fmla="*/ 0 w 1010"/>
                  <a:gd name="T39" fmla="*/ 0 h 3256"/>
                  <a:gd name="T40" fmla="*/ 0 w 1010"/>
                  <a:gd name="T41" fmla="*/ 0 h 3256"/>
                  <a:gd name="T42" fmla="*/ 0 w 1010"/>
                  <a:gd name="T43" fmla="*/ 0 h 3256"/>
                  <a:gd name="T44" fmla="*/ 0 w 1010"/>
                  <a:gd name="T45" fmla="*/ 0 h 3256"/>
                  <a:gd name="T46" fmla="*/ 0 w 1010"/>
                  <a:gd name="T47" fmla="*/ 0 h 3256"/>
                  <a:gd name="T48" fmla="*/ 0 w 1010"/>
                  <a:gd name="T49" fmla="*/ 0 h 3256"/>
                  <a:gd name="T50" fmla="*/ 0 w 1010"/>
                  <a:gd name="T51" fmla="*/ 0 h 3256"/>
                  <a:gd name="T52" fmla="*/ 0 w 1010"/>
                  <a:gd name="T53" fmla="*/ 0 h 3256"/>
                  <a:gd name="T54" fmla="*/ 0 w 1010"/>
                  <a:gd name="T55" fmla="*/ 0 h 3256"/>
                  <a:gd name="T56" fmla="*/ 0 w 1010"/>
                  <a:gd name="T57" fmla="*/ 0 h 3256"/>
                  <a:gd name="T58" fmla="*/ 0 w 1010"/>
                  <a:gd name="T59" fmla="*/ 0 h 3256"/>
                  <a:gd name="T60" fmla="*/ 0 w 1010"/>
                  <a:gd name="T61" fmla="*/ 0 h 3256"/>
                  <a:gd name="T62" fmla="*/ 0 w 1010"/>
                  <a:gd name="T63" fmla="*/ 0 h 3256"/>
                  <a:gd name="T64" fmla="*/ 0 w 1010"/>
                  <a:gd name="T65" fmla="*/ 0 h 3256"/>
                  <a:gd name="T66" fmla="*/ 0 w 1010"/>
                  <a:gd name="T67" fmla="*/ 0 h 3256"/>
                  <a:gd name="T68" fmla="*/ 0 w 1010"/>
                  <a:gd name="T69" fmla="*/ 0 h 3256"/>
                  <a:gd name="T70" fmla="*/ 0 w 1010"/>
                  <a:gd name="T71" fmla="*/ 0 h 3256"/>
                  <a:gd name="T72" fmla="*/ 0 w 1010"/>
                  <a:gd name="T73" fmla="*/ 0 h 3256"/>
                  <a:gd name="T74" fmla="*/ 0 w 1010"/>
                  <a:gd name="T75" fmla="*/ 0 h 3256"/>
                  <a:gd name="T76" fmla="*/ 0 w 1010"/>
                  <a:gd name="T77" fmla="*/ 0 h 3256"/>
                  <a:gd name="T78" fmla="*/ 0 w 1010"/>
                  <a:gd name="T79" fmla="*/ 0 h 3256"/>
                  <a:gd name="T80" fmla="*/ 0 w 1010"/>
                  <a:gd name="T81" fmla="*/ 0 h 3256"/>
                  <a:gd name="T82" fmla="*/ 0 w 1010"/>
                  <a:gd name="T83" fmla="*/ 0 h 3256"/>
                  <a:gd name="T84" fmla="*/ 0 w 1010"/>
                  <a:gd name="T85" fmla="*/ 0 h 3256"/>
                  <a:gd name="T86" fmla="*/ 0 w 1010"/>
                  <a:gd name="T87" fmla="*/ 0 h 3256"/>
                  <a:gd name="T88" fmla="*/ 0 w 1010"/>
                  <a:gd name="T89" fmla="*/ 0 h 3256"/>
                  <a:gd name="T90" fmla="*/ 0 w 1010"/>
                  <a:gd name="T91" fmla="*/ 0 h 3256"/>
                  <a:gd name="T92" fmla="*/ 0 w 1010"/>
                  <a:gd name="T93" fmla="*/ 0 h 3256"/>
                  <a:gd name="T94" fmla="*/ 0 w 1010"/>
                  <a:gd name="T95" fmla="*/ 0 h 3256"/>
                  <a:gd name="T96" fmla="*/ 0 w 1010"/>
                  <a:gd name="T97" fmla="*/ 0 h 3256"/>
                  <a:gd name="T98" fmla="*/ 0 w 1010"/>
                  <a:gd name="T99" fmla="*/ 0 h 3256"/>
                  <a:gd name="T100" fmla="*/ 0 w 1010"/>
                  <a:gd name="T101" fmla="*/ 0 h 3256"/>
                  <a:gd name="T102" fmla="*/ 0 w 1010"/>
                  <a:gd name="T103" fmla="*/ 0 h 3256"/>
                  <a:gd name="T104" fmla="*/ 0 w 1010"/>
                  <a:gd name="T105" fmla="*/ 0 h 3256"/>
                  <a:gd name="T106" fmla="*/ 0 w 1010"/>
                  <a:gd name="T107" fmla="*/ 0 h 3256"/>
                  <a:gd name="T108" fmla="*/ 0 w 1010"/>
                  <a:gd name="T109" fmla="*/ 0 h 3256"/>
                  <a:gd name="T110" fmla="*/ 0 w 1010"/>
                  <a:gd name="T111" fmla="*/ 0 h 3256"/>
                  <a:gd name="T112" fmla="*/ 0 w 1010"/>
                  <a:gd name="T113" fmla="*/ 0 h 3256"/>
                  <a:gd name="T114" fmla="*/ 0 w 1010"/>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6"/>
                  <a:gd name="T176" fmla="*/ 1010 w 1010"/>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lnTo>
                      <a:pt x="300" y="957"/>
                    </a:lnTo>
                    <a:lnTo>
                      <a:pt x="306" y="1078"/>
                    </a:lnTo>
                    <a:lnTo>
                      <a:pt x="312" y="1144"/>
                    </a:lnTo>
                    <a:lnTo>
                      <a:pt x="245" y="1153"/>
                    </a:lnTo>
                    <a:lnTo>
                      <a:pt x="229" y="1099"/>
                    </a:lnTo>
                    <a:lnTo>
                      <a:pt x="229" y="1054"/>
                    </a:lnTo>
                    <a:lnTo>
                      <a:pt x="256" y="1011"/>
                    </a:lnTo>
                    <a:lnTo>
                      <a:pt x="274" y="980"/>
                    </a:lnTo>
                    <a:lnTo>
                      <a:pt x="289" y="957"/>
                    </a:lnTo>
                    <a:lnTo>
                      <a:pt x="300" y="957"/>
                    </a:lnTo>
                    <a:lnTo>
                      <a:pt x="672"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67" name="Freeform 32"/>
              <p:cNvSpPr>
                <a:spLocks/>
              </p:cNvSpPr>
              <p:nvPr/>
            </p:nvSpPr>
            <p:spPr bwMode="auto">
              <a:xfrm>
                <a:off x="1142" y="1718"/>
                <a:ext cx="336" cy="1085"/>
              </a:xfrm>
              <a:custGeom>
                <a:avLst/>
                <a:gdLst>
                  <a:gd name="T0" fmla="*/ 0 w 1010"/>
                  <a:gd name="T1" fmla="*/ 0 h 3256"/>
                  <a:gd name="T2" fmla="*/ 0 w 1010"/>
                  <a:gd name="T3" fmla="*/ 0 h 3256"/>
                  <a:gd name="T4" fmla="*/ 0 w 1010"/>
                  <a:gd name="T5" fmla="*/ 0 h 3256"/>
                  <a:gd name="T6" fmla="*/ 0 w 1010"/>
                  <a:gd name="T7" fmla="*/ 0 h 3256"/>
                  <a:gd name="T8" fmla="*/ 0 w 1010"/>
                  <a:gd name="T9" fmla="*/ 0 h 3256"/>
                  <a:gd name="T10" fmla="*/ 0 w 1010"/>
                  <a:gd name="T11" fmla="*/ 0 h 3256"/>
                  <a:gd name="T12" fmla="*/ 0 w 1010"/>
                  <a:gd name="T13" fmla="*/ 0 h 3256"/>
                  <a:gd name="T14" fmla="*/ 0 w 1010"/>
                  <a:gd name="T15" fmla="*/ 0 h 3256"/>
                  <a:gd name="T16" fmla="*/ 0 w 1010"/>
                  <a:gd name="T17" fmla="*/ 0 h 3256"/>
                  <a:gd name="T18" fmla="*/ 0 w 1010"/>
                  <a:gd name="T19" fmla="*/ 0 h 3256"/>
                  <a:gd name="T20" fmla="*/ 0 w 1010"/>
                  <a:gd name="T21" fmla="*/ 0 h 3256"/>
                  <a:gd name="T22" fmla="*/ 0 w 1010"/>
                  <a:gd name="T23" fmla="*/ 0 h 3256"/>
                  <a:gd name="T24" fmla="*/ 0 w 1010"/>
                  <a:gd name="T25" fmla="*/ 0 h 3256"/>
                  <a:gd name="T26" fmla="*/ 0 w 1010"/>
                  <a:gd name="T27" fmla="*/ 0 h 3256"/>
                  <a:gd name="T28" fmla="*/ 0 w 1010"/>
                  <a:gd name="T29" fmla="*/ 0 h 3256"/>
                  <a:gd name="T30" fmla="*/ 0 w 1010"/>
                  <a:gd name="T31" fmla="*/ 0 h 3256"/>
                  <a:gd name="T32" fmla="*/ 0 w 1010"/>
                  <a:gd name="T33" fmla="*/ 0 h 3256"/>
                  <a:gd name="T34" fmla="*/ 0 w 1010"/>
                  <a:gd name="T35" fmla="*/ 0 h 3256"/>
                  <a:gd name="T36" fmla="*/ 0 w 1010"/>
                  <a:gd name="T37" fmla="*/ 0 h 3256"/>
                  <a:gd name="T38" fmla="*/ 0 w 1010"/>
                  <a:gd name="T39" fmla="*/ 0 h 3256"/>
                  <a:gd name="T40" fmla="*/ 0 w 1010"/>
                  <a:gd name="T41" fmla="*/ 0 h 3256"/>
                  <a:gd name="T42" fmla="*/ 0 w 1010"/>
                  <a:gd name="T43" fmla="*/ 0 h 3256"/>
                  <a:gd name="T44" fmla="*/ 0 w 1010"/>
                  <a:gd name="T45" fmla="*/ 0 h 3256"/>
                  <a:gd name="T46" fmla="*/ 0 w 1010"/>
                  <a:gd name="T47" fmla="*/ 0 h 3256"/>
                  <a:gd name="T48" fmla="*/ 0 w 1010"/>
                  <a:gd name="T49" fmla="*/ 0 h 3256"/>
                  <a:gd name="T50" fmla="*/ 0 w 1010"/>
                  <a:gd name="T51" fmla="*/ 0 h 3256"/>
                  <a:gd name="T52" fmla="*/ 0 w 1010"/>
                  <a:gd name="T53" fmla="*/ 0 h 3256"/>
                  <a:gd name="T54" fmla="*/ 0 w 1010"/>
                  <a:gd name="T55" fmla="*/ 0 h 3256"/>
                  <a:gd name="T56" fmla="*/ 0 w 1010"/>
                  <a:gd name="T57" fmla="*/ 0 h 3256"/>
                  <a:gd name="T58" fmla="*/ 0 w 1010"/>
                  <a:gd name="T59" fmla="*/ 0 h 3256"/>
                  <a:gd name="T60" fmla="*/ 0 w 1010"/>
                  <a:gd name="T61" fmla="*/ 0 h 3256"/>
                  <a:gd name="T62" fmla="*/ 0 w 1010"/>
                  <a:gd name="T63" fmla="*/ 0 h 3256"/>
                  <a:gd name="T64" fmla="*/ 0 w 1010"/>
                  <a:gd name="T65" fmla="*/ 0 h 3256"/>
                  <a:gd name="T66" fmla="*/ 0 w 1010"/>
                  <a:gd name="T67" fmla="*/ 0 h 3256"/>
                  <a:gd name="T68" fmla="*/ 0 w 1010"/>
                  <a:gd name="T69" fmla="*/ 0 h 3256"/>
                  <a:gd name="T70" fmla="*/ 0 w 1010"/>
                  <a:gd name="T71" fmla="*/ 0 h 3256"/>
                  <a:gd name="T72" fmla="*/ 0 w 1010"/>
                  <a:gd name="T73" fmla="*/ 0 h 3256"/>
                  <a:gd name="T74" fmla="*/ 0 w 1010"/>
                  <a:gd name="T75" fmla="*/ 0 h 3256"/>
                  <a:gd name="T76" fmla="*/ 0 w 1010"/>
                  <a:gd name="T77" fmla="*/ 0 h 3256"/>
                  <a:gd name="T78" fmla="*/ 0 w 1010"/>
                  <a:gd name="T79" fmla="*/ 0 h 3256"/>
                  <a:gd name="T80" fmla="*/ 0 w 1010"/>
                  <a:gd name="T81" fmla="*/ 0 h 3256"/>
                  <a:gd name="T82" fmla="*/ 0 w 1010"/>
                  <a:gd name="T83" fmla="*/ 0 h 3256"/>
                  <a:gd name="T84" fmla="*/ 0 w 1010"/>
                  <a:gd name="T85" fmla="*/ 0 h 3256"/>
                  <a:gd name="T86" fmla="*/ 0 w 1010"/>
                  <a:gd name="T87" fmla="*/ 0 h 3256"/>
                  <a:gd name="T88" fmla="*/ 0 w 1010"/>
                  <a:gd name="T89" fmla="*/ 0 h 3256"/>
                  <a:gd name="T90" fmla="*/ 0 w 1010"/>
                  <a:gd name="T91" fmla="*/ 0 h 3256"/>
                  <a:gd name="T92" fmla="*/ 0 w 1010"/>
                  <a:gd name="T93" fmla="*/ 0 h 3256"/>
                  <a:gd name="T94" fmla="*/ 0 w 1010"/>
                  <a:gd name="T95" fmla="*/ 0 h 3256"/>
                  <a:gd name="T96" fmla="*/ 0 w 1010"/>
                  <a:gd name="T97" fmla="*/ 0 h 3256"/>
                  <a:gd name="T98" fmla="*/ 0 w 1010"/>
                  <a:gd name="T99" fmla="*/ 0 h 3256"/>
                  <a:gd name="T100" fmla="*/ 0 w 1010"/>
                  <a:gd name="T101" fmla="*/ 0 h 3256"/>
                  <a:gd name="T102" fmla="*/ 0 w 1010"/>
                  <a:gd name="T103" fmla="*/ 0 h 3256"/>
                  <a:gd name="T104" fmla="*/ 0 w 1010"/>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6"/>
                  <a:gd name="T161" fmla="*/ 1010 w 1010"/>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68" name="Freeform 33"/>
              <p:cNvSpPr>
                <a:spLocks/>
              </p:cNvSpPr>
              <p:nvPr/>
            </p:nvSpPr>
            <p:spPr bwMode="auto">
              <a:xfrm>
                <a:off x="1218" y="2038"/>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6"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69" name="Freeform 34"/>
              <p:cNvSpPr>
                <a:spLocks/>
              </p:cNvSpPr>
              <p:nvPr/>
            </p:nvSpPr>
            <p:spPr bwMode="auto">
              <a:xfrm>
                <a:off x="536" y="1696"/>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lnTo>
                      <a:pt x="181" y="1477"/>
                    </a:lnTo>
                    <a:lnTo>
                      <a:pt x="234" y="1498"/>
                    </a:lnTo>
                    <a:lnTo>
                      <a:pt x="234" y="1412"/>
                    </a:lnTo>
                    <a:lnTo>
                      <a:pt x="239" y="1375"/>
                    </a:lnTo>
                    <a:lnTo>
                      <a:pt x="249" y="1338"/>
                    </a:lnTo>
                    <a:lnTo>
                      <a:pt x="265" y="1303"/>
                    </a:lnTo>
                    <a:lnTo>
                      <a:pt x="287" y="1268"/>
                    </a:lnTo>
                    <a:lnTo>
                      <a:pt x="260" y="1223"/>
                    </a:lnTo>
                    <a:lnTo>
                      <a:pt x="234" y="1172"/>
                    </a:lnTo>
                    <a:lnTo>
                      <a:pt x="210" y="1114"/>
                    </a:lnTo>
                    <a:lnTo>
                      <a:pt x="195" y="1065"/>
                    </a:lnTo>
                    <a:lnTo>
                      <a:pt x="182" y="1001"/>
                    </a:lnTo>
                    <a:lnTo>
                      <a:pt x="174" y="1080"/>
                    </a:lnTo>
                    <a:lnTo>
                      <a:pt x="176" y="1177"/>
                    </a:lnTo>
                    <a:lnTo>
                      <a:pt x="179" y="1268"/>
                    </a:lnTo>
                    <a:lnTo>
                      <a:pt x="176" y="1343"/>
                    </a:lnTo>
                    <a:lnTo>
                      <a:pt x="179" y="1405"/>
                    </a:lnTo>
                    <a:lnTo>
                      <a:pt x="181" y="1477"/>
                    </a:lnTo>
                    <a:lnTo>
                      <a:pt x="451" y="1"/>
                    </a:lnTo>
                    <a:lnTo>
                      <a:pt x="540" y="3179"/>
                    </a:lnTo>
                    <a:lnTo>
                      <a:pt x="515" y="3137"/>
                    </a:lnTo>
                    <a:lnTo>
                      <a:pt x="501" y="3094"/>
                    </a:lnTo>
                    <a:lnTo>
                      <a:pt x="494" y="3039"/>
                    </a:lnTo>
                    <a:lnTo>
                      <a:pt x="501" y="2962"/>
                    </a:lnTo>
                    <a:lnTo>
                      <a:pt x="504" y="2873"/>
                    </a:lnTo>
                    <a:lnTo>
                      <a:pt x="508" y="2769"/>
                    </a:lnTo>
                    <a:lnTo>
                      <a:pt x="504" y="2654"/>
                    </a:lnTo>
                    <a:lnTo>
                      <a:pt x="497" y="2552"/>
                    </a:lnTo>
                    <a:lnTo>
                      <a:pt x="491" y="2483"/>
                    </a:lnTo>
                    <a:lnTo>
                      <a:pt x="496" y="2452"/>
                    </a:lnTo>
                    <a:lnTo>
                      <a:pt x="515" y="2407"/>
                    </a:lnTo>
                    <a:lnTo>
                      <a:pt x="533" y="2349"/>
                    </a:lnTo>
                    <a:lnTo>
                      <a:pt x="541" y="2277"/>
                    </a:lnTo>
                    <a:lnTo>
                      <a:pt x="539" y="2217"/>
                    </a:lnTo>
                    <a:lnTo>
                      <a:pt x="528" y="2173"/>
                    </a:lnTo>
                    <a:lnTo>
                      <a:pt x="684" y="2159"/>
                    </a:lnTo>
                    <a:lnTo>
                      <a:pt x="701" y="2205"/>
                    </a:lnTo>
                    <a:lnTo>
                      <a:pt x="719" y="2252"/>
                    </a:lnTo>
                    <a:lnTo>
                      <a:pt x="735" y="2301"/>
                    </a:lnTo>
                    <a:lnTo>
                      <a:pt x="735" y="2322"/>
                    </a:lnTo>
                    <a:lnTo>
                      <a:pt x="714" y="2362"/>
                    </a:lnTo>
                    <a:lnTo>
                      <a:pt x="684" y="2410"/>
                    </a:lnTo>
                    <a:lnTo>
                      <a:pt x="661" y="2468"/>
                    </a:lnTo>
                    <a:lnTo>
                      <a:pt x="644" y="2524"/>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70" name="Freeform 35"/>
              <p:cNvSpPr>
                <a:spLocks/>
              </p:cNvSpPr>
              <p:nvPr/>
            </p:nvSpPr>
            <p:spPr bwMode="auto">
              <a:xfrm>
                <a:off x="536" y="1696"/>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7671" name="Freeform 36"/>
              <p:cNvSpPr>
                <a:spLocks/>
              </p:cNvSpPr>
              <p:nvPr/>
            </p:nvSpPr>
            <p:spPr bwMode="auto">
              <a:xfrm>
                <a:off x="594" y="2029"/>
                <a:ext cx="37" cy="166"/>
              </a:xfrm>
              <a:custGeom>
                <a:avLst/>
                <a:gdLst>
                  <a:gd name="T0" fmla="*/ 0 w 112"/>
                  <a:gd name="T1" fmla="*/ 0 h 497"/>
                  <a:gd name="T2" fmla="*/ 0 w 112"/>
                  <a:gd name="T3" fmla="*/ 0 h 497"/>
                  <a:gd name="T4" fmla="*/ 0 w 112"/>
                  <a:gd name="T5" fmla="*/ 0 h 497"/>
                  <a:gd name="T6" fmla="*/ 0 w 112"/>
                  <a:gd name="T7" fmla="*/ 0 h 497"/>
                  <a:gd name="T8" fmla="*/ 0 w 112"/>
                  <a:gd name="T9" fmla="*/ 0 h 497"/>
                  <a:gd name="T10" fmla="*/ 0 w 112"/>
                  <a:gd name="T11" fmla="*/ 0 h 497"/>
                  <a:gd name="T12" fmla="*/ 0 w 112"/>
                  <a:gd name="T13" fmla="*/ 0 h 497"/>
                  <a:gd name="T14" fmla="*/ 0 w 112"/>
                  <a:gd name="T15" fmla="*/ 0 h 497"/>
                  <a:gd name="T16" fmla="*/ 0 w 112"/>
                  <a:gd name="T17" fmla="*/ 0 h 497"/>
                  <a:gd name="T18" fmla="*/ 0 w 112"/>
                  <a:gd name="T19" fmla="*/ 0 h 497"/>
                  <a:gd name="T20" fmla="*/ 0 w 112"/>
                  <a:gd name="T21" fmla="*/ 0 h 497"/>
                  <a:gd name="T22" fmla="*/ 0 w 112"/>
                  <a:gd name="T23" fmla="*/ 0 h 497"/>
                  <a:gd name="T24" fmla="*/ 0 w 112"/>
                  <a:gd name="T25" fmla="*/ 0 h 497"/>
                  <a:gd name="T26" fmla="*/ 0 w 112"/>
                  <a:gd name="T27" fmla="*/ 0 h 497"/>
                  <a:gd name="T28" fmla="*/ 0 w 112"/>
                  <a:gd name="T29" fmla="*/ 0 h 497"/>
                  <a:gd name="T30" fmla="*/ 0 w 112"/>
                  <a:gd name="T31" fmla="*/ 0 h 497"/>
                  <a:gd name="T32" fmla="*/ 0 w 112"/>
                  <a:gd name="T33" fmla="*/ 0 h 497"/>
                  <a:gd name="T34" fmla="*/ 0 w 112"/>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7"/>
                  <a:gd name="T56" fmla="*/ 112 w 112"/>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7">
                    <a:moveTo>
                      <a:pt x="7" y="477"/>
                    </a:moveTo>
                    <a:lnTo>
                      <a:pt x="60" y="497"/>
                    </a:lnTo>
                    <a:lnTo>
                      <a:pt x="59" y="412"/>
                    </a:lnTo>
                    <a:lnTo>
                      <a:pt x="64" y="374"/>
                    </a:lnTo>
                    <a:lnTo>
                      <a:pt x="74" y="337"/>
                    </a:lnTo>
                    <a:lnTo>
                      <a:pt x="91" y="302"/>
                    </a:lnTo>
                    <a:lnTo>
                      <a:pt x="112" y="267"/>
                    </a:lnTo>
                    <a:lnTo>
                      <a:pt x="85" y="224"/>
                    </a:lnTo>
                    <a:lnTo>
                      <a:pt x="59" y="173"/>
                    </a:lnTo>
                    <a:lnTo>
                      <a:pt x="37" y="113"/>
                    </a:lnTo>
                    <a:lnTo>
                      <a:pt x="21" y="64"/>
                    </a:lnTo>
                    <a:lnTo>
                      <a:pt x="8" y="0"/>
                    </a:lnTo>
                    <a:lnTo>
                      <a:pt x="0" y="79"/>
                    </a:lnTo>
                    <a:lnTo>
                      <a:pt x="2" y="177"/>
                    </a:lnTo>
                    <a:lnTo>
                      <a:pt x="6" y="267"/>
                    </a:lnTo>
                    <a:lnTo>
                      <a:pt x="2"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72" name="Freeform 37"/>
              <p:cNvSpPr>
                <a:spLocks/>
              </p:cNvSpPr>
              <p:nvPr/>
            </p:nvSpPr>
            <p:spPr bwMode="auto">
              <a:xfrm>
                <a:off x="700" y="2415"/>
                <a:ext cx="81" cy="340"/>
              </a:xfrm>
              <a:custGeom>
                <a:avLst/>
                <a:gdLst>
                  <a:gd name="T0" fmla="*/ 0 w 244"/>
                  <a:gd name="T1" fmla="*/ 0 h 1020"/>
                  <a:gd name="T2" fmla="*/ 0 w 244"/>
                  <a:gd name="T3" fmla="*/ 0 h 1020"/>
                  <a:gd name="T4" fmla="*/ 0 w 244"/>
                  <a:gd name="T5" fmla="*/ 0 h 1020"/>
                  <a:gd name="T6" fmla="*/ 0 w 244"/>
                  <a:gd name="T7" fmla="*/ 0 h 1020"/>
                  <a:gd name="T8" fmla="*/ 0 w 244"/>
                  <a:gd name="T9" fmla="*/ 0 h 1020"/>
                  <a:gd name="T10" fmla="*/ 0 w 244"/>
                  <a:gd name="T11" fmla="*/ 0 h 1020"/>
                  <a:gd name="T12" fmla="*/ 0 w 244"/>
                  <a:gd name="T13" fmla="*/ 0 h 1020"/>
                  <a:gd name="T14" fmla="*/ 0 w 244"/>
                  <a:gd name="T15" fmla="*/ 0 h 1020"/>
                  <a:gd name="T16" fmla="*/ 0 w 244"/>
                  <a:gd name="T17" fmla="*/ 0 h 1020"/>
                  <a:gd name="T18" fmla="*/ 0 w 244"/>
                  <a:gd name="T19" fmla="*/ 0 h 1020"/>
                  <a:gd name="T20" fmla="*/ 0 w 244"/>
                  <a:gd name="T21" fmla="*/ 0 h 1020"/>
                  <a:gd name="T22" fmla="*/ 0 w 244"/>
                  <a:gd name="T23" fmla="*/ 0 h 1020"/>
                  <a:gd name="T24" fmla="*/ 0 w 244"/>
                  <a:gd name="T25" fmla="*/ 0 h 1020"/>
                  <a:gd name="T26" fmla="*/ 0 w 244"/>
                  <a:gd name="T27" fmla="*/ 0 h 1020"/>
                  <a:gd name="T28" fmla="*/ 0 w 244"/>
                  <a:gd name="T29" fmla="*/ 0 h 1020"/>
                  <a:gd name="T30" fmla="*/ 0 w 244"/>
                  <a:gd name="T31" fmla="*/ 0 h 1020"/>
                  <a:gd name="T32" fmla="*/ 0 w 244"/>
                  <a:gd name="T33" fmla="*/ 0 h 1020"/>
                  <a:gd name="T34" fmla="*/ 0 w 244"/>
                  <a:gd name="T35" fmla="*/ 0 h 1020"/>
                  <a:gd name="T36" fmla="*/ 0 w 244"/>
                  <a:gd name="T37" fmla="*/ 0 h 1020"/>
                  <a:gd name="T38" fmla="*/ 0 w 244"/>
                  <a:gd name="T39" fmla="*/ 0 h 1020"/>
                  <a:gd name="T40" fmla="*/ 0 w 244"/>
                  <a:gd name="T41" fmla="*/ 0 h 1020"/>
                  <a:gd name="T42" fmla="*/ 0 w 244"/>
                  <a:gd name="T43" fmla="*/ 0 h 1020"/>
                  <a:gd name="T44" fmla="*/ 0 w 244"/>
                  <a:gd name="T45" fmla="*/ 0 h 1020"/>
                  <a:gd name="T46" fmla="*/ 0 w 244"/>
                  <a:gd name="T47" fmla="*/ 0 h 1020"/>
                  <a:gd name="T48" fmla="*/ 0 w 244"/>
                  <a:gd name="T49" fmla="*/ 0 h 1020"/>
                  <a:gd name="T50" fmla="*/ 0 w 244"/>
                  <a:gd name="T51" fmla="*/ 0 h 1020"/>
                  <a:gd name="T52" fmla="*/ 0 w 244"/>
                  <a:gd name="T53" fmla="*/ 0 h 1020"/>
                  <a:gd name="T54" fmla="*/ 0 w 244"/>
                  <a:gd name="T55" fmla="*/ 0 h 1020"/>
                  <a:gd name="T56" fmla="*/ 0 w 244"/>
                  <a:gd name="T57" fmla="*/ 0 h 1020"/>
                  <a:gd name="T58" fmla="*/ 0 w 244"/>
                  <a:gd name="T59" fmla="*/ 0 h 1020"/>
                  <a:gd name="T60" fmla="*/ 0 w 244"/>
                  <a:gd name="T61" fmla="*/ 0 h 1020"/>
                  <a:gd name="T62" fmla="*/ 0 w 244"/>
                  <a:gd name="T63" fmla="*/ 0 h 1020"/>
                  <a:gd name="T64" fmla="*/ 0 w 244"/>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0"/>
                  <a:gd name="T101" fmla="*/ 244 w 24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0">
                    <a:moveTo>
                      <a:pt x="49" y="1020"/>
                    </a:moveTo>
                    <a:lnTo>
                      <a:pt x="25" y="978"/>
                    </a:lnTo>
                    <a:lnTo>
                      <a:pt x="10" y="935"/>
                    </a:lnTo>
                    <a:lnTo>
                      <a:pt x="3" y="880"/>
                    </a:lnTo>
                    <a:lnTo>
                      <a:pt x="10" y="803"/>
                    </a:lnTo>
                    <a:lnTo>
                      <a:pt x="15" y="714"/>
                    </a:lnTo>
                    <a:lnTo>
                      <a:pt x="18" y="610"/>
                    </a:lnTo>
                    <a:lnTo>
                      <a:pt x="15" y="495"/>
                    </a:lnTo>
                    <a:lnTo>
                      <a:pt x="7" y="393"/>
                    </a:lnTo>
                    <a:lnTo>
                      <a:pt x="0" y="324"/>
                    </a:lnTo>
                    <a:lnTo>
                      <a:pt x="5" y="293"/>
                    </a:lnTo>
                    <a:lnTo>
                      <a:pt x="24" y="248"/>
                    </a:lnTo>
                    <a:lnTo>
                      <a:pt x="42" y="190"/>
                    </a:lnTo>
                    <a:lnTo>
                      <a:pt x="50" y="118"/>
                    </a:lnTo>
                    <a:lnTo>
                      <a:pt x="49" y="58"/>
                    </a:lnTo>
                    <a:lnTo>
                      <a:pt x="37" y="14"/>
                    </a:lnTo>
                    <a:lnTo>
                      <a:pt x="193" y="0"/>
                    </a:lnTo>
                    <a:lnTo>
                      <a:pt x="211" y="46"/>
                    </a:lnTo>
                    <a:lnTo>
                      <a:pt x="228" y="93"/>
                    </a:lnTo>
                    <a:lnTo>
                      <a:pt x="244" y="142"/>
                    </a:lnTo>
                    <a:lnTo>
                      <a:pt x="244" y="163"/>
                    </a:lnTo>
                    <a:lnTo>
                      <a:pt x="223" y="205"/>
                    </a:lnTo>
                    <a:lnTo>
                      <a:pt x="193" y="251"/>
                    </a:lnTo>
                    <a:lnTo>
                      <a:pt x="170" y="310"/>
                    </a:lnTo>
                    <a:lnTo>
                      <a:pt x="153" y="365"/>
                    </a:lnTo>
                    <a:lnTo>
                      <a:pt x="148" y="440"/>
                    </a:lnTo>
                    <a:lnTo>
                      <a:pt x="148" y="516"/>
                    </a:lnTo>
                    <a:lnTo>
                      <a:pt x="146" y="624"/>
                    </a:lnTo>
                    <a:lnTo>
                      <a:pt x="140" y="716"/>
                    </a:lnTo>
                    <a:lnTo>
                      <a:pt x="121" y="820"/>
                    </a:lnTo>
                    <a:lnTo>
                      <a:pt x="87" y="935"/>
                    </a:lnTo>
                    <a:lnTo>
                      <a:pt x="68" y="985"/>
                    </a:lnTo>
                    <a:lnTo>
                      <a:pt x="49"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73" name="Freeform 38"/>
              <p:cNvSpPr>
                <a:spLocks/>
              </p:cNvSpPr>
              <p:nvPr/>
            </p:nvSpPr>
            <p:spPr bwMode="auto">
              <a:xfrm>
                <a:off x="2109" y="1895"/>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8" y="3525"/>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2"/>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80"/>
                    </a:lnTo>
                    <a:lnTo>
                      <a:pt x="1045" y="3088"/>
                    </a:lnTo>
                    <a:lnTo>
                      <a:pt x="1039"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74" name="Freeform 39"/>
              <p:cNvSpPr>
                <a:spLocks/>
              </p:cNvSpPr>
              <p:nvPr/>
            </p:nvSpPr>
            <p:spPr bwMode="auto">
              <a:xfrm>
                <a:off x="550" y="1910"/>
                <a:ext cx="431" cy="1135"/>
              </a:xfrm>
              <a:custGeom>
                <a:avLst/>
                <a:gdLst>
                  <a:gd name="T0" fmla="*/ 0 w 1292"/>
                  <a:gd name="T1" fmla="*/ 0 h 3405"/>
                  <a:gd name="T2" fmla="*/ 0 w 1292"/>
                  <a:gd name="T3" fmla="*/ 0 h 3405"/>
                  <a:gd name="T4" fmla="*/ 0 w 1292"/>
                  <a:gd name="T5" fmla="*/ 0 h 3405"/>
                  <a:gd name="T6" fmla="*/ 0 w 1292"/>
                  <a:gd name="T7" fmla="*/ 0 h 3405"/>
                  <a:gd name="T8" fmla="*/ 0 w 1292"/>
                  <a:gd name="T9" fmla="*/ 0 h 3405"/>
                  <a:gd name="T10" fmla="*/ 0 w 1292"/>
                  <a:gd name="T11" fmla="*/ 0 h 3405"/>
                  <a:gd name="T12" fmla="*/ 0 w 1292"/>
                  <a:gd name="T13" fmla="*/ 0 h 3405"/>
                  <a:gd name="T14" fmla="*/ 0 w 1292"/>
                  <a:gd name="T15" fmla="*/ 0 h 3405"/>
                  <a:gd name="T16" fmla="*/ 0 w 1292"/>
                  <a:gd name="T17" fmla="*/ 0 h 3405"/>
                  <a:gd name="T18" fmla="*/ 0 w 1292"/>
                  <a:gd name="T19" fmla="*/ 0 h 3405"/>
                  <a:gd name="T20" fmla="*/ 0 w 1292"/>
                  <a:gd name="T21" fmla="*/ 0 h 3405"/>
                  <a:gd name="T22" fmla="*/ 0 w 1292"/>
                  <a:gd name="T23" fmla="*/ 0 h 3405"/>
                  <a:gd name="T24" fmla="*/ 0 w 1292"/>
                  <a:gd name="T25" fmla="*/ 0 h 3405"/>
                  <a:gd name="T26" fmla="*/ 0 w 1292"/>
                  <a:gd name="T27" fmla="*/ 0 h 3405"/>
                  <a:gd name="T28" fmla="*/ 0 w 1292"/>
                  <a:gd name="T29" fmla="*/ 0 h 3405"/>
                  <a:gd name="T30" fmla="*/ 0 w 1292"/>
                  <a:gd name="T31" fmla="*/ 0 h 3405"/>
                  <a:gd name="T32" fmla="*/ 0 w 1292"/>
                  <a:gd name="T33" fmla="*/ 0 h 3405"/>
                  <a:gd name="T34" fmla="*/ 0 w 1292"/>
                  <a:gd name="T35" fmla="*/ 0 h 3405"/>
                  <a:gd name="T36" fmla="*/ 0 w 1292"/>
                  <a:gd name="T37" fmla="*/ 0 h 3405"/>
                  <a:gd name="T38" fmla="*/ 0 w 1292"/>
                  <a:gd name="T39" fmla="*/ 0 h 3405"/>
                  <a:gd name="T40" fmla="*/ 0 w 1292"/>
                  <a:gd name="T41" fmla="*/ 0 h 3405"/>
                  <a:gd name="T42" fmla="*/ 0 w 1292"/>
                  <a:gd name="T43" fmla="*/ 0 h 3405"/>
                  <a:gd name="T44" fmla="*/ 0 w 1292"/>
                  <a:gd name="T45" fmla="*/ 0 h 3405"/>
                  <a:gd name="T46" fmla="*/ 0 w 1292"/>
                  <a:gd name="T47" fmla="*/ 0 h 3405"/>
                  <a:gd name="T48" fmla="*/ 0 w 1292"/>
                  <a:gd name="T49" fmla="*/ 0 h 3405"/>
                  <a:gd name="T50" fmla="*/ 0 w 1292"/>
                  <a:gd name="T51" fmla="*/ 0 h 3405"/>
                  <a:gd name="T52" fmla="*/ 0 w 1292"/>
                  <a:gd name="T53" fmla="*/ 0 h 3405"/>
                  <a:gd name="T54" fmla="*/ 0 w 1292"/>
                  <a:gd name="T55" fmla="*/ 0 h 3405"/>
                  <a:gd name="T56" fmla="*/ 0 w 1292"/>
                  <a:gd name="T57" fmla="*/ 0 h 3405"/>
                  <a:gd name="T58" fmla="*/ 0 w 1292"/>
                  <a:gd name="T59" fmla="*/ 0 h 3405"/>
                  <a:gd name="T60" fmla="*/ 0 w 1292"/>
                  <a:gd name="T61" fmla="*/ 0 h 3405"/>
                  <a:gd name="T62" fmla="*/ 0 w 1292"/>
                  <a:gd name="T63" fmla="*/ 0 h 3405"/>
                  <a:gd name="T64" fmla="*/ 0 w 1292"/>
                  <a:gd name="T65" fmla="*/ 0 h 3405"/>
                  <a:gd name="T66" fmla="*/ 0 w 1292"/>
                  <a:gd name="T67" fmla="*/ 0 h 3405"/>
                  <a:gd name="T68" fmla="*/ 0 w 1292"/>
                  <a:gd name="T69" fmla="*/ 0 h 3405"/>
                  <a:gd name="T70" fmla="*/ 0 w 1292"/>
                  <a:gd name="T71" fmla="*/ 0 h 3405"/>
                  <a:gd name="T72" fmla="*/ 0 w 1292"/>
                  <a:gd name="T73" fmla="*/ 0 h 3405"/>
                  <a:gd name="T74" fmla="*/ 0 w 1292"/>
                  <a:gd name="T75" fmla="*/ 0 h 3405"/>
                  <a:gd name="T76" fmla="*/ 0 w 1292"/>
                  <a:gd name="T77" fmla="*/ 0 h 3405"/>
                  <a:gd name="T78" fmla="*/ 0 w 1292"/>
                  <a:gd name="T79" fmla="*/ 0 h 3405"/>
                  <a:gd name="T80" fmla="*/ 0 w 1292"/>
                  <a:gd name="T81" fmla="*/ 0 h 3405"/>
                  <a:gd name="T82" fmla="*/ 0 w 1292"/>
                  <a:gd name="T83" fmla="*/ 0 h 3405"/>
                  <a:gd name="T84" fmla="*/ 0 w 1292"/>
                  <a:gd name="T85" fmla="*/ 0 h 3405"/>
                  <a:gd name="T86" fmla="*/ 0 w 1292"/>
                  <a:gd name="T87" fmla="*/ 0 h 3405"/>
                  <a:gd name="T88" fmla="*/ 0 w 1292"/>
                  <a:gd name="T89" fmla="*/ 0 h 3405"/>
                  <a:gd name="T90" fmla="*/ 0 w 1292"/>
                  <a:gd name="T91" fmla="*/ 0 h 3405"/>
                  <a:gd name="T92" fmla="*/ 0 w 1292"/>
                  <a:gd name="T93" fmla="*/ 0 h 3405"/>
                  <a:gd name="T94" fmla="*/ 0 w 1292"/>
                  <a:gd name="T95" fmla="*/ 0 h 3405"/>
                  <a:gd name="T96" fmla="*/ 0 w 1292"/>
                  <a:gd name="T97" fmla="*/ 0 h 3405"/>
                  <a:gd name="T98" fmla="*/ 0 w 1292"/>
                  <a:gd name="T99" fmla="*/ 0 h 3405"/>
                  <a:gd name="T100" fmla="*/ 0 w 1292"/>
                  <a:gd name="T101" fmla="*/ 0 h 3405"/>
                  <a:gd name="T102" fmla="*/ 0 w 1292"/>
                  <a:gd name="T103" fmla="*/ 0 h 3405"/>
                  <a:gd name="T104" fmla="*/ 0 w 1292"/>
                  <a:gd name="T105" fmla="*/ 0 h 3405"/>
                  <a:gd name="T106" fmla="*/ 0 w 1292"/>
                  <a:gd name="T107" fmla="*/ 0 h 3405"/>
                  <a:gd name="T108" fmla="*/ 0 w 1292"/>
                  <a:gd name="T109" fmla="*/ 0 h 3405"/>
                  <a:gd name="T110" fmla="*/ 0 w 1292"/>
                  <a:gd name="T111" fmla="*/ 0 h 3405"/>
                  <a:gd name="T112" fmla="*/ 0 w 1292"/>
                  <a:gd name="T113" fmla="*/ 0 h 3405"/>
                  <a:gd name="T114" fmla="*/ 0 w 1292"/>
                  <a:gd name="T115" fmla="*/ 0 h 3405"/>
                  <a:gd name="T116" fmla="*/ 0 w 1292"/>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7" y="3405"/>
                    </a:lnTo>
                    <a:lnTo>
                      <a:pt x="317" y="3405"/>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6"/>
                    </a:lnTo>
                    <a:lnTo>
                      <a:pt x="139" y="1099"/>
                    </a:lnTo>
                    <a:lnTo>
                      <a:pt x="201" y="757"/>
                    </a:lnTo>
                    <a:lnTo>
                      <a:pt x="228" y="663"/>
                    </a:lnTo>
                    <a:lnTo>
                      <a:pt x="253" y="625"/>
                    </a:lnTo>
                    <a:lnTo>
                      <a:pt x="279" y="613"/>
                    </a:lnTo>
                    <a:lnTo>
                      <a:pt x="455" y="549"/>
                    </a:lnTo>
                    <a:lnTo>
                      <a:pt x="532" y="525"/>
                    </a:lnTo>
                    <a:lnTo>
                      <a:pt x="557" y="435"/>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7675" name="Freeform 40"/>
              <p:cNvSpPr>
                <a:spLocks/>
              </p:cNvSpPr>
              <p:nvPr/>
            </p:nvSpPr>
            <p:spPr bwMode="auto">
              <a:xfrm>
                <a:off x="1434" y="1915"/>
                <a:ext cx="385"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7"/>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3"/>
                    </a:lnTo>
                    <a:lnTo>
                      <a:pt x="963" y="3249"/>
                    </a:lnTo>
                    <a:lnTo>
                      <a:pt x="950" y="3134"/>
                    </a:lnTo>
                    <a:lnTo>
                      <a:pt x="933" y="2862"/>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2"/>
                    </a:lnTo>
                    <a:lnTo>
                      <a:pt x="672" y="519"/>
                    </a:lnTo>
                    <a:lnTo>
                      <a:pt x="666" y="457"/>
                    </a:lnTo>
                    <a:lnTo>
                      <a:pt x="678" y="408"/>
                    </a:lnTo>
                    <a:lnTo>
                      <a:pt x="702" y="354"/>
                    </a:lnTo>
                    <a:lnTo>
                      <a:pt x="719" y="299"/>
                    </a:lnTo>
                    <a:lnTo>
                      <a:pt x="723" y="229"/>
                    </a:lnTo>
                    <a:lnTo>
                      <a:pt x="713" y="149"/>
                    </a:lnTo>
                    <a:lnTo>
                      <a:pt x="697" y="99"/>
                    </a:lnTo>
                    <a:lnTo>
                      <a:pt x="668"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3"/>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76" name="Freeform 41"/>
              <p:cNvSpPr>
                <a:spLocks/>
              </p:cNvSpPr>
              <p:nvPr/>
            </p:nvSpPr>
            <p:spPr bwMode="auto">
              <a:xfrm>
                <a:off x="905" y="1939"/>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1" y="1362"/>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5"/>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1"/>
                    </a:lnTo>
                    <a:lnTo>
                      <a:pt x="924" y="1402"/>
                    </a:lnTo>
                    <a:lnTo>
                      <a:pt x="912" y="1479"/>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7677" name="Freeform 42"/>
              <p:cNvSpPr>
                <a:spLocks/>
              </p:cNvSpPr>
              <p:nvPr/>
            </p:nvSpPr>
            <p:spPr bwMode="auto">
              <a:xfrm>
                <a:off x="1212" y="1970"/>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3" y="1144"/>
                    </a:lnTo>
                    <a:lnTo>
                      <a:pt x="737" y="1152"/>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78" name="Freeform 43"/>
              <p:cNvSpPr>
                <a:spLocks/>
              </p:cNvSpPr>
              <p:nvPr/>
            </p:nvSpPr>
            <p:spPr bwMode="auto">
              <a:xfrm>
                <a:off x="1212" y="1970"/>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79" name="Freeform 44"/>
              <p:cNvSpPr>
                <a:spLocks/>
              </p:cNvSpPr>
              <p:nvPr/>
            </p:nvSpPr>
            <p:spPr bwMode="auto">
              <a:xfrm>
                <a:off x="1436" y="2290"/>
                <a:ext cx="27" cy="65"/>
              </a:xfrm>
              <a:custGeom>
                <a:avLst/>
                <a:gdLst>
                  <a:gd name="T0" fmla="*/ 0 w 81"/>
                  <a:gd name="T1" fmla="*/ 0 h 196"/>
                  <a:gd name="T2" fmla="*/ 0 w 81"/>
                  <a:gd name="T3" fmla="*/ 0 h 196"/>
                  <a:gd name="T4" fmla="*/ 0 w 81"/>
                  <a:gd name="T5" fmla="*/ 0 h 196"/>
                  <a:gd name="T6" fmla="*/ 0 w 81"/>
                  <a:gd name="T7" fmla="*/ 0 h 196"/>
                  <a:gd name="T8" fmla="*/ 0 w 81"/>
                  <a:gd name="T9" fmla="*/ 0 h 196"/>
                  <a:gd name="T10" fmla="*/ 0 w 81"/>
                  <a:gd name="T11" fmla="*/ 0 h 196"/>
                  <a:gd name="T12" fmla="*/ 0 w 81"/>
                  <a:gd name="T13" fmla="*/ 0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80" name="Freeform 45"/>
              <p:cNvSpPr>
                <a:spLocks/>
              </p:cNvSpPr>
              <p:nvPr/>
            </p:nvSpPr>
            <p:spPr bwMode="auto">
              <a:xfrm>
                <a:off x="1811" y="1948"/>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lnTo>
                      <a:pt x="757" y="1477"/>
                    </a:lnTo>
                    <a:lnTo>
                      <a:pt x="705" y="1498"/>
                    </a:lnTo>
                    <a:lnTo>
                      <a:pt x="705" y="1411"/>
                    </a:lnTo>
                    <a:lnTo>
                      <a:pt x="700" y="1375"/>
                    </a:lnTo>
                    <a:lnTo>
                      <a:pt x="690" y="1338"/>
                    </a:lnTo>
                    <a:lnTo>
                      <a:pt x="674" y="1303"/>
                    </a:lnTo>
                    <a:lnTo>
                      <a:pt x="654" y="1268"/>
                    </a:lnTo>
                    <a:lnTo>
                      <a:pt x="680" y="1223"/>
                    </a:lnTo>
                    <a:lnTo>
                      <a:pt x="705"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0"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81" name="Freeform 46"/>
              <p:cNvSpPr>
                <a:spLocks/>
              </p:cNvSpPr>
              <p:nvPr/>
            </p:nvSpPr>
            <p:spPr bwMode="auto">
              <a:xfrm>
                <a:off x="1811" y="1948"/>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82" name="Freeform 47"/>
              <p:cNvSpPr>
                <a:spLocks/>
              </p:cNvSpPr>
              <p:nvPr/>
            </p:nvSpPr>
            <p:spPr bwMode="auto">
              <a:xfrm>
                <a:off x="2029" y="2281"/>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7"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83" name="Freeform 48"/>
              <p:cNvSpPr>
                <a:spLocks/>
              </p:cNvSpPr>
              <p:nvPr/>
            </p:nvSpPr>
            <p:spPr bwMode="auto">
              <a:xfrm>
                <a:off x="1884" y="2668"/>
                <a:ext cx="79"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1" y="310"/>
                    </a:lnTo>
                    <a:lnTo>
                      <a:pt x="88" y="364"/>
                    </a:lnTo>
                    <a:lnTo>
                      <a:pt x="93" y="440"/>
                    </a:lnTo>
                    <a:lnTo>
                      <a:pt x="93" y="516"/>
                    </a:lnTo>
                    <a:lnTo>
                      <a:pt x="95" y="624"/>
                    </a:lnTo>
                    <a:lnTo>
                      <a:pt x="101" y="716"/>
                    </a:lnTo>
                    <a:lnTo>
                      <a:pt x="119" y="820"/>
                    </a:lnTo>
                    <a:lnTo>
                      <a:pt x="152" y="935"/>
                    </a:lnTo>
                    <a:lnTo>
                      <a:pt x="171" y="985"/>
                    </a:lnTo>
                    <a:lnTo>
                      <a:pt x="188"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84" name="Freeform 49"/>
              <p:cNvSpPr>
                <a:spLocks/>
              </p:cNvSpPr>
              <p:nvPr/>
            </p:nvSpPr>
            <p:spPr bwMode="auto">
              <a:xfrm>
                <a:off x="1572" y="2309"/>
                <a:ext cx="412"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8"/>
                    </a:lnTo>
                    <a:lnTo>
                      <a:pt x="264" y="3494"/>
                    </a:lnTo>
                    <a:lnTo>
                      <a:pt x="166" y="3521"/>
                    </a:lnTo>
                    <a:lnTo>
                      <a:pt x="101" y="3530"/>
                    </a:lnTo>
                    <a:lnTo>
                      <a:pt x="48" y="3526"/>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4"/>
                    </a:lnTo>
                    <a:lnTo>
                      <a:pt x="252" y="2703"/>
                    </a:lnTo>
                    <a:lnTo>
                      <a:pt x="252" y="2537"/>
                    </a:lnTo>
                    <a:lnTo>
                      <a:pt x="260" y="2364"/>
                    </a:lnTo>
                    <a:lnTo>
                      <a:pt x="265" y="2240"/>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8"/>
                    </a:lnTo>
                    <a:lnTo>
                      <a:pt x="517" y="497"/>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3"/>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4"/>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8"/>
                    </a:lnTo>
                    <a:lnTo>
                      <a:pt x="1089" y="2032"/>
                    </a:lnTo>
                    <a:lnTo>
                      <a:pt x="1051" y="2045"/>
                    </a:lnTo>
                    <a:lnTo>
                      <a:pt x="1012" y="2051"/>
                    </a:lnTo>
                    <a:lnTo>
                      <a:pt x="1003" y="2166"/>
                    </a:lnTo>
                    <a:lnTo>
                      <a:pt x="1003" y="2293"/>
                    </a:lnTo>
                    <a:lnTo>
                      <a:pt x="1005" y="2433"/>
                    </a:lnTo>
                    <a:lnTo>
                      <a:pt x="1012" y="2563"/>
                    </a:lnTo>
                    <a:lnTo>
                      <a:pt x="1031" y="2703"/>
                    </a:lnTo>
                    <a:lnTo>
                      <a:pt x="1037" y="2842"/>
                    </a:lnTo>
                    <a:lnTo>
                      <a:pt x="1045" y="2980"/>
                    </a:lnTo>
                    <a:lnTo>
                      <a:pt x="1045" y="3089"/>
                    </a:lnTo>
                    <a:lnTo>
                      <a:pt x="1039" y="3261"/>
                    </a:lnTo>
                    <a:lnTo>
                      <a:pt x="1042" y="3369"/>
                    </a:lnTo>
                    <a:lnTo>
                      <a:pt x="1037" y="3468"/>
                    </a:lnTo>
                    <a:lnTo>
                      <a:pt x="1034" y="3489"/>
                    </a:lnTo>
                    <a:lnTo>
                      <a:pt x="974" y="3505"/>
                    </a:lnTo>
                    <a:lnTo>
                      <a:pt x="927" y="3530"/>
                    </a:lnTo>
                    <a:lnTo>
                      <a:pt x="882" y="3568"/>
                    </a:lnTo>
                    <a:lnTo>
                      <a:pt x="835" y="3604"/>
                    </a:lnTo>
                    <a:lnTo>
                      <a:pt x="774" y="3627"/>
                    </a:lnTo>
                    <a:lnTo>
                      <a:pt x="713" y="3644"/>
                    </a:lnTo>
                    <a:lnTo>
                      <a:pt x="658" y="3645"/>
                    </a:lnTo>
                    <a:lnTo>
                      <a:pt x="624" y="3633"/>
                    </a:lnTo>
                    <a:lnTo>
                      <a:pt x="599" y="3616"/>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2"/>
                    </a:lnTo>
                    <a:lnTo>
                      <a:pt x="708" y="2600"/>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85" name="Freeform 50"/>
              <p:cNvSpPr>
                <a:spLocks/>
              </p:cNvSpPr>
              <p:nvPr/>
            </p:nvSpPr>
            <p:spPr bwMode="auto">
              <a:xfrm>
                <a:off x="14" y="2324"/>
                <a:ext cx="430"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7"/>
                    </a:lnTo>
                    <a:lnTo>
                      <a:pt x="1122" y="3223"/>
                    </a:lnTo>
                    <a:lnTo>
                      <a:pt x="1207" y="3246"/>
                    </a:lnTo>
                    <a:lnTo>
                      <a:pt x="1237" y="3255"/>
                    </a:lnTo>
                    <a:lnTo>
                      <a:pt x="1267" y="3269"/>
                    </a:lnTo>
                    <a:lnTo>
                      <a:pt x="1286" y="3295"/>
                    </a:lnTo>
                    <a:lnTo>
                      <a:pt x="1292" y="3317"/>
                    </a:lnTo>
                    <a:lnTo>
                      <a:pt x="1280" y="3325"/>
                    </a:lnTo>
                    <a:lnTo>
                      <a:pt x="1110"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3" y="2665"/>
                    </a:lnTo>
                    <a:lnTo>
                      <a:pt x="695" y="2297"/>
                    </a:lnTo>
                    <a:lnTo>
                      <a:pt x="679" y="2206"/>
                    </a:lnTo>
                    <a:lnTo>
                      <a:pt x="647" y="2092"/>
                    </a:lnTo>
                    <a:lnTo>
                      <a:pt x="621" y="2207"/>
                    </a:lnTo>
                    <a:lnTo>
                      <a:pt x="596" y="2322"/>
                    </a:lnTo>
                    <a:lnTo>
                      <a:pt x="552" y="2642"/>
                    </a:lnTo>
                    <a:lnTo>
                      <a:pt x="532" y="2740"/>
                    </a:lnTo>
                    <a:lnTo>
                      <a:pt x="488" y="3097"/>
                    </a:lnTo>
                    <a:lnTo>
                      <a:pt x="488" y="3150"/>
                    </a:lnTo>
                    <a:lnTo>
                      <a:pt x="482" y="3159"/>
                    </a:lnTo>
                    <a:lnTo>
                      <a:pt x="443" y="3176"/>
                    </a:lnTo>
                    <a:lnTo>
                      <a:pt x="453" y="3229"/>
                    </a:lnTo>
                    <a:lnTo>
                      <a:pt x="455" y="3291"/>
                    </a:lnTo>
                    <a:lnTo>
                      <a:pt x="455" y="3329"/>
                    </a:lnTo>
                    <a:lnTo>
                      <a:pt x="440" y="3365"/>
                    </a:lnTo>
                    <a:lnTo>
                      <a:pt x="414" y="3390"/>
                    </a:lnTo>
                    <a:lnTo>
                      <a:pt x="367" y="3406"/>
                    </a:lnTo>
                    <a:lnTo>
                      <a:pt x="317" y="3406"/>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4"/>
                    </a:lnTo>
                    <a:lnTo>
                      <a:pt x="204" y="1728"/>
                    </a:lnTo>
                    <a:lnTo>
                      <a:pt x="132" y="1331"/>
                    </a:lnTo>
                    <a:lnTo>
                      <a:pt x="127" y="1226"/>
                    </a:lnTo>
                    <a:lnTo>
                      <a:pt x="139" y="1099"/>
                    </a:lnTo>
                    <a:lnTo>
                      <a:pt x="201" y="757"/>
                    </a:lnTo>
                    <a:lnTo>
                      <a:pt x="228" y="663"/>
                    </a:lnTo>
                    <a:lnTo>
                      <a:pt x="253" y="625"/>
                    </a:lnTo>
                    <a:lnTo>
                      <a:pt x="279" y="613"/>
                    </a:lnTo>
                    <a:lnTo>
                      <a:pt x="455" y="550"/>
                    </a:lnTo>
                    <a:lnTo>
                      <a:pt x="532" y="525"/>
                    </a:lnTo>
                    <a:lnTo>
                      <a:pt x="557" y="435"/>
                    </a:lnTo>
                    <a:lnTo>
                      <a:pt x="536" y="370"/>
                    </a:lnTo>
                    <a:lnTo>
                      <a:pt x="525" y="330"/>
                    </a:lnTo>
                    <a:lnTo>
                      <a:pt x="525" y="281"/>
                    </a:lnTo>
                    <a:lnTo>
                      <a:pt x="532" y="218"/>
                    </a:lnTo>
                    <a:lnTo>
                      <a:pt x="557" y="129"/>
                    </a:lnTo>
                    <a:lnTo>
                      <a:pt x="571" y="84"/>
                    </a:lnTo>
                    <a:lnTo>
                      <a:pt x="591" y="51"/>
                    </a:lnTo>
                    <a:lnTo>
                      <a:pt x="621" y="24"/>
                    </a:lnTo>
                    <a:lnTo>
                      <a:pt x="647" y="14"/>
                    </a:lnTo>
                    <a:lnTo>
                      <a:pt x="697" y="0"/>
                    </a:lnTo>
                    <a:lnTo>
                      <a:pt x="734"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7686" name="Freeform 51"/>
              <p:cNvSpPr>
                <a:spLocks/>
              </p:cNvSpPr>
              <p:nvPr/>
            </p:nvSpPr>
            <p:spPr bwMode="auto">
              <a:xfrm>
                <a:off x="898" y="2329"/>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7"/>
                    </a:lnTo>
                    <a:lnTo>
                      <a:pt x="367" y="3351"/>
                    </a:lnTo>
                    <a:lnTo>
                      <a:pt x="409" y="3347"/>
                    </a:lnTo>
                    <a:lnTo>
                      <a:pt x="430" y="3340"/>
                    </a:lnTo>
                    <a:lnTo>
                      <a:pt x="442" y="3249"/>
                    </a:lnTo>
                    <a:lnTo>
                      <a:pt x="458" y="3116"/>
                    </a:lnTo>
                    <a:lnTo>
                      <a:pt x="516" y="2749"/>
                    </a:lnTo>
                    <a:lnTo>
                      <a:pt x="532" y="2648"/>
                    </a:lnTo>
                    <a:lnTo>
                      <a:pt x="560" y="2527"/>
                    </a:lnTo>
                    <a:lnTo>
                      <a:pt x="620" y="2542"/>
                    </a:lnTo>
                    <a:lnTo>
                      <a:pt x="620" y="2637"/>
                    </a:lnTo>
                    <a:lnTo>
                      <a:pt x="639" y="2759"/>
                    </a:lnTo>
                    <a:lnTo>
                      <a:pt x="697" y="2968"/>
                    </a:lnTo>
                    <a:lnTo>
                      <a:pt x="725" y="3186"/>
                    </a:lnTo>
                    <a:lnTo>
                      <a:pt x="734" y="3244"/>
                    </a:lnTo>
                    <a:lnTo>
                      <a:pt x="747" y="3275"/>
                    </a:lnTo>
                    <a:lnTo>
                      <a:pt x="731" y="3339"/>
                    </a:lnTo>
                    <a:lnTo>
                      <a:pt x="722" y="3380"/>
                    </a:lnTo>
                    <a:lnTo>
                      <a:pt x="722" y="3408"/>
                    </a:lnTo>
                    <a:lnTo>
                      <a:pt x="742" y="3441"/>
                    </a:lnTo>
                    <a:lnTo>
                      <a:pt x="767" y="3464"/>
                    </a:lnTo>
                    <a:lnTo>
                      <a:pt x="803" y="3471"/>
                    </a:lnTo>
                    <a:lnTo>
                      <a:pt x="844" y="3468"/>
                    </a:lnTo>
                    <a:lnTo>
                      <a:pt x="886" y="3453"/>
                    </a:lnTo>
                    <a:lnTo>
                      <a:pt x="924" y="3430"/>
                    </a:lnTo>
                    <a:lnTo>
                      <a:pt x="954" y="3403"/>
                    </a:lnTo>
                    <a:lnTo>
                      <a:pt x="972" y="3376"/>
                    </a:lnTo>
                    <a:lnTo>
                      <a:pt x="979" y="3339"/>
                    </a:lnTo>
                    <a:lnTo>
                      <a:pt x="974" y="3293"/>
                    </a:lnTo>
                    <a:lnTo>
                      <a:pt x="963" y="3249"/>
                    </a:lnTo>
                    <a:lnTo>
                      <a:pt x="950" y="3134"/>
                    </a:lnTo>
                    <a:lnTo>
                      <a:pt x="932" y="2862"/>
                    </a:lnTo>
                    <a:lnTo>
                      <a:pt x="921" y="2729"/>
                    </a:lnTo>
                    <a:lnTo>
                      <a:pt x="912" y="2618"/>
                    </a:lnTo>
                    <a:lnTo>
                      <a:pt x="899" y="2522"/>
                    </a:lnTo>
                    <a:lnTo>
                      <a:pt x="974" y="2508"/>
                    </a:lnTo>
                    <a:lnTo>
                      <a:pt x="972" y="2402"/>
                    </a:lnTo>
                    <a:lnTo>
                      <a:pt x="960" y="1731"/>
                    </a:lnTo>
                    <a:lnTo>
                      <a:pt x="957" y="1601"/>
                    </a:lnTo>
                    <a:lnTo>
                      <a:pt x="950" y="1462"/>
                    </a:lnTo>
                    <a:lnTo>
                      <a:pt x="950" y="1386"/>
                    </a:lnTo>
                    <a:lnTo>
                      <a:pt x="985" y="1350"/>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3"/>
                    </a:lnTo>
                    <a:lnTo>
                      <a:pt x="672" y="519"/>
                    </a:lnTo>
                    <a:lnTo>
                      <a:pt x="666" y="457"/>
                    </a:lnTo>
                    <a:lnTo>
                      <a:pt x="678" y="408"/>
                    </a:lnTo>
                    <a:lnTo>
                      <a:pt x="702" y="354"/>
                    </a:lnTo>
                    <a:lnTo>
                      <a:pt x="719" y="299"/>
                    </a:lnTo>
                    <a:lnTo>
                      <a:pt x="723" y="229"/>
                    </a:lnTo>
                    <a:lnTo>
                      <a:pt x="713" y="149"/>
                    </a:lnTo>
                    <a:lnTo>
                      <a:pt x="697" y="99"/>
                    </a:lnTo>
                    <a:lnTo>
                      <a:pt x="668" y="52"/>
                    </a:lnTo>
                    <a:lnTo>
                      <a:pt x="636" y="27"/>
                    </a:lnTo>
                    <a:lnTo>
                      <a:pt x="567" y="6"/>
                    </a:lnTo>
                    <a:lnTo>
                      <a:pt x="506" y="0"/>
                    </a:lnTo>
                    <a:lnTo>
                      <a:pt x="449" y="6"/>
                    </a:lnTo>
                    <a:lnTo>
                      <a:pt x="408" y="34"/>
                    </a:lnTo>
                    <a:lnTo>
                      <a:pt x="381" y="60"/>
                    </a:lnTo>
                    <a:lnTo>
                      <a:pt x="344" y="109"/>
                    </a:lnTo>
                    <a:lnTo>
                      <a:pt x="317" y="161"/>
                    </a:lnTo>
                    <a:lnTo>
                      <a:pt x="354" y="188"/>
                    </a:lnTo>
                    <a:lnTo>
                      <a:pt x="350" y="251"/>
                    </a:lnTo>
                    <a:lnTo>
                      <a:pt x="346" y="318"/>
                    </a:lnTo>
                    <a:lnTo>
                      <a:pt x="356" y="379"/>
                    </a:lnTo>
                    <a:lnTo>
                      <a:pt x="370" y="426"/>
                    </a:lnTo>
                    <a:lnTo>
                      <a:pt x="385" y="463"/>
                    </a:lnTo>
                    <a:lnTo>
                      <a:pt x="419" y="519"/>
                    </a:lnTo>
                    <a:lnTo>
                      <a:pt x="419" y="533"/>
                    </a:lnTo>
                    <a:lnTo>
                      <a:pt x="367" y="557"/>
                    </a:lnTo>
                    <a:lnTo>
                      <a:pt x="164" y="646"/>
                    </a:lnTo>
                    <a:lnTo>
                      <a:pt x="129" y="681"/>
                    </a:lnTo>
                    <a:lnTo>
                      <a:pt x="104" y="722"/>
                    </a:lnTo>
                    <a:lnTo>
                      <a:pt x="88" y="775"/>
                    </a:lnTo>
                    <a:lnTo>
                      <a:pt x="78" y="844"/>
                    </a:lnTo>
                    <a:lnTo>
                      <a:pt x="106" y="888"/>
                    </a:lnTo>
                    <a:lnTo>
                      <a:pt x="259" y="1082"/>
                    </a:lnTo>
                    <a:lnTo>
                      <a:pt x="279" y="1147"/>
                    </a:lnTo>
                    <a:lnTo>
                      <a:pt x="290" y="1260"/>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87" name="Freeform 52"/>
              <p:cNvSpPr>
                <a:spLocks/>
              </p:cNvSpPr>
              <p:nvPr/>
            </p:nvSpPr>
            <p:spPr bwMode="auto">
              <a:xfrm>
                <a:off x="368" y="2353"/>
                <a:ext cx="314"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5"/>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7"/>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7"/>
                    </a:lnTo>
                    <a:lnTo>
                      <a:pt x="200" y="1724"/>
                    </a:lnTo>
                    <a:lnTo>
                      <a:pt x="206" y="1625"/>
                    </a:lnTo>
                    <a:lnTo>
                      <a:pt x="216" y="1540"/>
                    </a:lnTo>
                    <a:lnTo>
                      <a:pt x="227" y="1469"/>
                    </a:lnTo>
                    <a:lnTo>
                      <a:pt x="164" y="1417"/>
                    </a:lnTo>
                    <a:lnTo>
                      <a:pt x="101" y="1363"/>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6"/>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5"/>
                    </a:lnTo>
                    <a:lnTo>
                      <a:pt x="595" y="45"/>
                    </a:lnTo>
                    <a:lnTo>
                      <a:pt x="611" y="68"/>
                    </a:lnTo>
                    <a:lnTo>
                      <a:pt x="619" y="90"/>
                    </a:lnTo>
                    <a:lnTo>
                      <a:pt x="630" y="142"/>
                    </a:lnTo>
                    <a:lnTo>
                      <a:pt x="639" y="207"/>
                    </a:lnTo>
                    <a:lnTo>
                      <a:pt x="646" y="269"/>
                    </a:lnTo>
                    <a:lnTo>
                      <a:pt x="646" y="309"/>
                    </a:lnTo>
                    <a:lnTo>
                      <a:pt x="633" y="360"/>
                    </a:lnTo>
                    <a:lnTo>
                      <a:pt x="620" y="385"/>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88" name="Freeform 53"/>
              <p:cNvSpPr>
                <a:spLocks/>
              </p:cNvSpPr>
              <p:nvPr/>
            </p:nvSpPr>
            <p:spPr bwMode="auto">
              <a:xfrm>
                <a:off x="675" y="2384"/>
                <a:ext cx="325" cy="1086"/>
              </a:xfrm>
              <a:custGeom>
                <a:avLst/>
                <a:gdLst>
                  <a:gd name="T0" fmla="*/ 0 w 974"/>
                  <a:gd name="T1" fmla="*/ 0 h 3256"/>
                  <a:gd name="T2" fmla="*/ 0 w 974"/>
                  <a:gd name="T3" fmla="*/ 0 h 3256"/>
                  <a:gd name="T4" fmla="*/ 0 w 974"/>
                  <a:gd name="T5" fmla="*/ 0 h 3256"/>
                  <a:gd name="T6" fmla="*/ 0 w 974"/>
                  <a:gd name="T7" fmla="*/ 0 h 3256"/>
                  <a:gd name="T8" fmla="*/ 0 w 974"/>
                  <a:gd name="T9" fmla="*/ 0 h 3256"/>
                  <a:gd name="T10" fmla="*/ 0 w 974"/>
                  <a:gd name="T11" fmla="*/ 0 h 3256"/>
                  <a:gd name="T12" fmla="*/ 0 w 974"/>
                  <a:gd name="T13" fmla="*/ 0 h 3256"/>
                  <a:gd name="T14" fmla="*/ 0 w 974"/>
                  <a:gd name="T15" fmla="*/ 0 h 3256"/>
                  <a:gd name="T16" fmla="*/ 0 w 974"/>
                  <a:gd name="T17" fmla="*/ 0 h 3256"/>
                  <a:gd name="T18" fmla="*/ 0 w 974"/>
                  <a:gd name="T19" fmla="*/ 0 h 3256"/>
                  <a:gd name="T20" fmla="*/ 0 w 974"/>
                  <a:gd name="T21" fmla="*/ 0 h 3256"/>
                  <a:gd name="T22" fmla="*/ 0 w 974"/>
                  <a:gd name="T23" fmla="*/ 0 h 3256"/>
                  <a:gd name="T24" fmla="*/ 0 w 974"/>
                  <a:gd name="T25" fmla="*/ 0 h 3256"/>
                  <a:gd name="T26" fmla="*/ 0 w 974"/>
                  <a:gd name="T27" fmla="*/ 0 h 3256"/>
                  <a:gd name="T28" fmla="*/ 0 w 974"/>
                  <a:gd name="T29" fmla="*/ 0 h 3256"/>
                  <a:gd name="T30" fmla="*/ 0 w 974"/>
                  <a:gd name="T31" fmla="*/ 0 h 3256"/>
                  <a:gd name="T32" fmla="*/ 0 w 974"/>
                  <a:gd name="T33" fmla="*/ 0 h 3256"/>
                  <a:gd name="T34" fmla="*/ 0 w 974"/>
                  <a:gd name="T35" fmla="*/ 0 h 3256"/>
                  <a:gd name="T36" fmla="*/ 0 w 974"/>
                  <a:gd name="T37" fmla="*/ 0 h 3256"/>
                  <a:gd name="T38" fmla="*/ 0 w 974"/>
                  <a:gd name="T39" fmla="*/ 0 h 3256"/>
                  <a:gd name="T40" fmla="*/ 0 w 974"/>
                  <a:gd name="T41" fmla="*/ 0 h 3256"/>
                  <a:gd name="T42" fmla="*/ 0 w 974"/>
                  <a:gd name="T43" fmla="*/ 0 h 3256"/>
                  <a:gd name="T44" fmla="*/ 0 w 974"/>
                  <a:gd name="T45" fmla="*/ 0 h 3256"/>
                  <a:gd name="T46" fmla="*/ 0 w 974"/>
                  <a:gd name="T47" fmla="*/ 0 h 3256"/>
                  <a:gd name="T48" fmla="*/ 0 w 974"/>
                  <a:gd name="T49" fmla="*/ 0 h 3256"/>
                  <a:gd name="T50" fmla="*/ 0 w 974"/>
                  <a:gd name="T51" fmla="*/ 0 h 3256"/>
                  <a:gd name="T52" fmla="*/ 0 w 974"/>
                  <a:gd name="T53" fmla="*/ 0 h 3256"/>
                  <a:gd name="T54" fmla="*/ 0 w 974"/>
                  <a:gd name="T55" fmla="*/ 0 h 3256"/>
                  <a:gd name="T56" fmla="*/ 0 w 974"/>
                  <a:gd name="T57" fmla="*/ 0 h 3256"/>
                  <a:gd name="T58" fmla="*/ 0 w 974"/>
                  <a:gd name="T59" fmla="*/ 0 h 3256"/>
                  <a:gd name="T60" fmla="*/ 0 w 974"/>
                  <a:gd name="T61" fmla="*/ 0 h 3256"/>
                  <a:gd name="T62" fmla="*/ 0 w 974"/>
                  <a:gd name="T63" fmla="*/ 0 h 3256"/>
                  <a:gd name="T64" fmla="*/ 0 w 974"/>
                  <a:gd name="T65" fmla="*/ 0 h 3256"/>
                  <a:gd name="T66" fmla="*/ 0 w 974"/>
                  <a:gd name="T67" fmla="*/ 0 h 3256"/>
                  <a:gd name="T68" fmla="*/ 0 w 974"/>
                  <a:gd name="T69" fmla="*/ 0 h 3256"/>
                  <a:gd name="T70" fmla="*/ 0 w 974"/>
                  <a:gd name="T71" fmla="*/ 0 h 3256"/>
                  <a:gd name="T72" fmla="*/ 0 w 974"/>
                  <a:gd name="T73" fmla="*/ 0 h 3256"/>
                  <a:gd name="T74" fmla="*/ 0 w 974"/>
                  <a:gd name="T75" fmla="*/ 0 h 3256"/>
                  <a:gd name="T76" fmla="*/ 0 w 974"/>
                  <a:gd name="T77" fmla="*/ 0 h 3256"/>
                  <a:gd name="T78" fmla="*/ 0 w 974"/>
                  <a:gd name="T79" fmla="*/ 0 h 3256"/>
                  <a:gd name="T80" fmla="*/ 0 w 974"/>
                  <a:gd name="T81" fmla="*/ 0 h 3256"/>
                  <a:gd name="T82" fmla="*/ 0 w 974"/>
                  <a:gd name="T83" fmla="*/ 0 h 3256"/>
                  <a:gd name="T84" fmla="*/ 0 w 974"/>
                  <a:gd name="T85" fmla="*/ 0 h 3256"/>
                  <a:gd name="T86" fmla="*/ 0 w 974"/>
                  <a:gd name="T87" fmla="*/ 0 h 3256"/>
                  <a:gd name="T88" fmla="*/ 0 w 974"/>
                  <a:gd name="T89" fmla="*/ 0 h 3256"/>
                  <a:gd name="T90" fmla="*/ 0 w 974"/>
                  <a:gd name="T91" fmla="*/ 0 h 3256"/>
                  <a:gd name="T92" fmla="*/ 0 w 974"/>
                  <a:gd name="T93" fmla="*/ 0 h 3256"/>
                  <a:gd name="T94" fmla="*/ 0 w 974"/>
                  <a:gd name="T95" fmla="*/ 0 h 3256"/>
                  <a:gd name="T96" fmla="*/ 0 w 974"/>
                  <a:gd name="T97" fmla="*/ 0 h 3256"/>
                  <a:gd name="T98" fmla="*/ 0 w 974"/>
                  <a:gd name="T99" fmla="*/ 0 h 3256"/>
                  <a:gd name="T100" fmla="*/ 0 w 974"/>
                  <a:gd name="T101" fmla="*/ 0 h 3256"/>
                  <a:gd name="T102" fmla="*/ 0 w 974"/>
                  <a:gd name="T103" fmla="*/ 0 h 3256"/>
                  <a:gd name="T104" fmla="*/ 0 w 974"/>
                  <a:gd name="T105" fmla="*/ 0 h 3256"/>
                  <a:gd name="T106" fmla="*/ 0 w 974"/>
                  <a:gd name="T107" fmla="*/ 0 h 3256"/>
                  <a:gd name="T108" fmla="*/ 0 w 974"/>
                  <a:gd name="T109" fmla="*/ 0 h 3256"/>
                  <a:gd name="T110" fmla="*/ 0 w 974"/>
                  <a:gd name="T111" fmla="*/ 0 h 3256"/>
                  <a:gd name="T112" fmla="*/ 0 w 974"/>
                  <a:gd name="T113" fmla="*/ 0 h 3256"/>
                  <a:gd name="T114" fmla="*/ 0 w 974"/>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6"/>
                  <a:gd name="T176" fmla="*/ 974 w 974"/>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lnTo>
                      <a:pt x="684" y="957"/>
                    </a:lnTo>
                    <a:lnTo>
                      <a:pt x="679" y="1078"/>
                    </a:lnTo>
                    <a:lnTo>
                      <a:pt x="673" y="1144"/>
                    </a:lnTo>
                    <a:lnTo>
                      <a:pt x="737" y="1153"/>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89" name="Freeform 54"/>
              <p:cNvSpPr>
                <a:spLocks/>
              </p:cNvSpPr>
              <p:nvPr/>
            </p:nvSpPr>
            <p:spPr bwMode="auto">
              <a:xfrm>
                <a:off x="675" y="2384"/>
                <a:ext cx="325" cy="1086"/>
              </a:xfrm>
              <a:custGeom>
                <a:avLst/>
                <a:gdLst>
                  <a:gd name="T0" fmla="*/ 0 w 974"/>
                  <a:gd name="T1" fmla="*/ 0 h 3256"/>
                  <a:gd name="T2" fmla="*/ 0 w 974"/>
                  <a:gd name="T3" fmla="*/ 0 h 3256"/>
                  <a:gd name="T4" fmla="*/ 0 w 974"/>
                  <a:gd name="T5" fmla="*/ 0 h 3256"/>
                  <a:gd name="T6" fmla="*/ 0 w 974"/>
                  <a:gd name="T7" fmla="*/ 0 h 3256"/>
                  <a:gd name="T8" fmla="*/ 0 w 974"/>
                  <a:gd name="T9" fmla="*/ 0 h 3256"/>
                  <a:gd name="T10" fmla="*/ 0 w 974"/>
                  <a:gd name="T11" fmla="*/ 0 h 3256"/>
                  <a:gd name="T12" fmla="*/ 0 w 974"/>
                  <a:gd name="T13" fmla="*/ 0 h 3256"/>
                  <a:gd name="T14" fmla="*/ 0 w 974"/>
                  <a:gd name="T15" fmla="*/ 0 h 3256"/>
                  <a:gd name="T16" fmla="*/ 0 w 974"/>
                  <a:gd name="T17" fmla="*/ 0 h 3256"/>
                  <a:gd name="T18" fmla="*/ 0 w 974"/>
                  <a:gd name="T19" fmla="*/ 0 h 3256"/>
                  <a:gd name="T20" fmla="*/ 0 w 974"/>
                  <a:gd name="T21" fmla="*/ 0 h 3256"/>
                  <a:gd name="T22" fmla="*/ 0 w 974"/>
                  <a:gd name="T23" fmla="*/ 0 h 3256"/>
                  <a:gd name="T24" fmla="*/ 0 w 974"/>
                  <a:gd name="T25" fmla="*/ 0 h 3256"/>
                  <a:gd name="T26" fmla="*/ 0 w 974"/>
                  <a:gd name="T27" fmla="*/ 0 h 3256"/>
                  <a:gd name="T28" fmla="*/ 0 w 974"/>
                  <a:gd name="T29" fmla="*/ 0 h 3256"/>
                  <a:gd name="T30" fmla="*/ 0 w 974"/>
                  <a:gd name="T31" fmla="*/ 0 h 3256"/>
                  <a:gd name="T32" fmla="*/ 0 w 974"/>
                  <a:gd name="T33" fmla="*/ 0 h 3256"/>
                  <a:gd name="T34" fmla="*/ 0 w 974"/>
                  <a:gd name="T35" fmla="*/ 0 h 3256"/>
                  <a:gd name="T36" fmla="*/ 0 w 974"/>
                  <a:gd name="T37" fmla="*/ 0 h 3256"/>
                  <a:gd name="T38" fmla="*/ 0 w 974"/>
                  <a:gd name="T39" fmla="*/ 0 h 3256"/>
                  <a:gd name="T40" fmla="*/ 0 w 974"/>
                  <a:gd name="T41" fmla="*/ 0 h 3256"/>
                  <a:gd name="T42" fmla="*/ 0 w 974"/>
                  <a:gd name="T43" fmla="*/ 0 h 3256"/>
                  <a:gd name="T44" fmla="*/ 0 w 974"/>
                  <a:gd name="T45" fmla="*/ 0 h 3256"/>
                  <a:gd name="T46" fmla="*/ 0 w 974"/>
                  <a:gd name="T47" fmla="*/ 0 h 3256"/>
                  <a:gd name="T48" fmla="*/ 0 w 974"/>
                  <a:gd name="T49" fmla="*/ 0 h 3256"/>
                  <a:gd name="T50" fmla="*/ 0 w 974"/>
                  <a:gd name="T51" fmla="*/ 0 h 3256"/>
                  <a:gd name="T52" fmla="*/ 0 w 974"/>
                  <a:gd name="T53" fmla="*/ 0 h 3256"/>
                  <a:gd name="T54" fmla="*/ 0 w 974"/>
                  <a:gd name="T55" fmla="*/ 0 h 3256"/>
                  <a:gd name="T56" fmla="*/ 0 w 974"/>
                  <a:gd name="T57" fmla="*/ 0 h 3256"/>
                  <a:gd name="T58" fmla="*/ 0 w 974"/>
                  <a:gd name="T59" fmla="*/ 0 h 3256"/>
                  <a:gd name="T60" fmla="*/ 0 w 974"/>
                  <a:gd name="T61" fmla="*/ 0 h 3256"/>
                  <a:gd name="T62" fmla="*/ 0 w 974"/>
                  <a:gd name="T63" fmla="*/ 0 h 3256"/>
                  <a:gd name="T64" fmla="*/ 0 w 974"/>
                  <a:gd name="T65" fmla="*/ 0 h 3256"/>
                  <a:gd name="T66" fmla="*/ 0 w 974"/>
                  <a:gd name="T67" fmla="*/ 0 h 3256"/>
                  <a:gd name="T68" fmla="*/ 0 w 974"/>
                  <a:gd name="T69" fmla="*/ 0 h 3256"/>
                  <a:gd name="T70" fmla="*/ 0 w 974"/>
                  <a:gd name="T71" fmla="*/ 0 h 3256"/>
                  <a:gd name="T72" fmla="*/ 0 w 974"/>
                  <a:gd name="T73" fmla="*/ 0 h 3256"/>
                  <a:gd name="T74" fmla="*/ 0 w 974"/>
                  <a:gd name="T75" fmla="*/ 0 h 3256"/>
                  <a:gd name="T76" fmla="*/ 0 w 974"/>
                  <a:gd name="T77" fmla="*/ 0 h 3256"/>
                  <a:gd name="T78" fmla="*/ 0 w 974"/>
                  <a:gd name="T79" fmla="*/ 0 h 3256"/>
                  <a:gd name="T80" fmla="*/ 0 w 974"/>
                  <a:gd name="T81" fmla="*/ 0 h 3256"/>
                  <a:gd name="T82" fmla="*/ 0 w 974"/>
                  <a:gd name="T83" fmla="*/ 0 h 3256"/>
                  <a:gd name="T84" fmla="*/ 0 w 974"/>
                  <a:gd name="T85" fmla="*/ 0 h 3256"/>
                  <a:gd name="T86" fmla="*/ 0 w 974"/>
                  <a:gd name="T87" fmla="*/ 0 h 3256"/>
                  <a:gd name="T88" fmla="*/ 0 w 974"/>
                  <a:gd name="T89" fmla="*/ 0 h 3256"/>
                  <a:gd name="T90" fmla="*/ 0 w 974"/>
                  <a:gd name="T91" fmla="*/ 0 h 3256"/>
                  <a:gd name="T92" fmla="*/ 0 w 974"/>
                  <a:gd name="T93" fmla="*/ 0 h 3256"/>
                  <a:gd name="T94" fmla="*/ 0 w 974"/>
                  <a:gd name="T95" fmla="*/ 0 h 3256"/>
                  <a:gd name="T96" fmla="*/ 0 w 974"/>
                  <a:gd name="T97" fmla="*/ 0 h 3256"/>
                  <a:gd name="T98" fmla="*/ 0 w 974"/>
                  <a:gd name="T99" fmla="*/ 0 h 3256"/>
                  <a:gd name="T100" fmla="*/ 0 w 974"/>
                  <a:gd name="T101" fmla="*/ 0 h 3256"/>
                  <a:gd name="T102" fmla="*/ 0 w 974"/>
                  <a:gd name="T103" fmla="*/ 0 h 3256"/>
                  <a:gd name="T104" fmla="*/ 0 w 974"/>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6"/>
                  <a:gd name="T161" fmla="*/ 974 w 974"/>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90" name="Freeform 55"/>
              <p:cNvSpPr>
                <a:spLocks/>
              </p:cNvSpPr>
              <p:nvPr/>
            </p:nvSpPr>
            <p:spPr bwMode="auto">
              <a:xfrm>
                <a:off x="900" y="2704"/>
                <a:ext cx="27" cy="65"/>
              </a:xfrm>
              <a:custGeom>
                <a:avLst/>
                <a:gdLst>
                  <a:gd name="T0" fmla="*/ 0 w 81"/>
                  <a:gd name="T1" fmla="*/ 0 h 196"/>
                  <a:gd name="T2" fmla="*/ 0 w 81"/>
                  <a:gd name="T3" fmla="*/ 0 h 196"/>
                  <a:gd name="T4" fmla="*/ 0 w 81"/>
                  <a:gd name="T5" fmla="*/ 0 h 196"/>
                  <a:gd name="T6" fmla="*/ 0 w 81"/>
                  <a:gd name="T7" fmla="*/ 0 h 196"/>
                  <a:gd name="T8" fmla="*/ 0 w 81"/>
                  <a:gd name="T9" fmla="*/ 0 h 196"/>
                  <a:gd name="T10" fmla="*/ 0 w 81"/>
                  <a:gd name="T11" fmla="*/ 0 h 196"/>
                  <a:gd name="T12" fmla="*/ 0 w 81"/>
                  <a:gd name="T13" fmla="*/ 0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91" name="Freeform 56"/>
              <p:cNvSpPr>
                <a:spLocks/>
              </p:cNvSpPr>
              <p:nvPr/>
            </p:nvSpPr>
            <p:spPr bwMode="auto">
              <a:xfrm>
                <a:off x="1274" y="2362"/>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lnTo>
                      <a:pt x="757" y="1477"/>
                    </a:lnTo>
                    <a:lnTo>
                      <a:pt x="704" y="1498"/>
                    </a:lnTo>
                    <a:lnTo>
                      <a:pt x="704" y="1412"/>
                    </a:lnTo>
                    <a:lnTo>
                      <a:pt x="700" y="1375"/>
                    </a:lnTo>
                    <a:lnTo>
                      <a:pt x="690" y="1338"/>
                    </a:lnTo>
                    <a:lnTo>
                      <a:pt x="674" y="1303"/>
                    </a:lnTo>
                    <a:lnTo>
                      <a:pt x="654" y="1268"/>
                    </a:lnTo>
                    <a:lnTo>
                      <a:pt x="680" y="1223"/>
                    </a:lnTo>
                    <a:lnTo>
                      <a:pt x="704"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9"/>
                    </a:lnTo>
                    <a:lnTo>
                      <a:pt x="448" y="2962"/>
                    </a:lnTo>
                    <a:lnTo>
                      <a:pt x="443" y="2873"/>
                    </a:lnTo>
                    <a:lnTo>
                      <a:pt x="440" y="2769"/>
                    </a:lnTo>
                    <a:lnTo>
                      <a:pt x="443" y="2654"/>
                    </a:lnTo>
                    <a:lnTo>
                      <a:pt x="450" y="2552"/>
                    </a:lnTo>
                    <a:lnTo>
                      <a:pt x="457" y="2483"/>
                    </a:lnTo>
                    <a:lnTo>
                      <a:pt x="452" y="2452"/>
                    </a:lnTo>
                    <a:lnTo>
                      <a:pt x="433" y="2407"/>
                    </a:lnTo>
                    <a:lnTo>
                      <a:pt x="417" y="2349"/>
                    </a:lnTo>
                    <a:lnTo>
                      <a:pt x="408"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92" name="Freeform 57"/>
              <p:cNvSpPr>
                <a:spLocks/>
              </p:cNvSpPr>
              <p:nvPr/>
            </p:nvSpPr>
            <p:spPr bwMode="auto">
              <a:xfrm>
                <a:off x="1274" y="2362"/>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93" name="Freeform 58"/>
              <p:cNvSpPr>
                <a:spLocks/>
              </p:cNvSpPr>
              <p:nvPr/>
            </p:nvSpPr>
            <p:spPr bwMode="auto">
              <a:xfrm>
                <a:off x="1492" y="2696"/>
                <a:ext cx="37" cy="165"/>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0" y="497"/>
                    </a:lnTo>
                    <a:lnTo>
                      <a:pt x="52" y="412"/>
                    </a:lnTo>
                    <a:lnTo>
                      <a:pt x="47" y="374"/>
                    </a:lnTo>
                    <a:lnTo>
                      <a:pt x="37" y="337"/>
                    </a:lnTo>
                    <a:lnTo>
                      <a:pt x="21" y="301"/>
                    </a:lnTo>
                    <a:lnTo>
                      <a:pt x="0" y="267"/>
                    </a:lnTo>
                    <a:lnTo>
                      <a:pt x="27" y="223"/>
                    </a:lnTo>
                    <a:lnTo>
                      <a:pt x="52" y="172"/>
                    </a:lnTo>
                    <a:lnTo>
                      <a:pt x="74" y="113"/>
                    </a:lnTo>
                    <a:lnTo>
                      <a:pt x="88" y="63"/>
                    </a:lnTo>
                    <a:lnTo>
                      <a:pt x="101" y="0"/>
                    </a:lnTo>
                    <a:lnTo>
                      <a:pt x="109" y="79"/>
                    </a:lnTo>
                    <a:lnTo>
                      <a:pt x="106" y="177"/>
                    </a:lnTo>
                    <a:lnTo>
                      <a:pt x="104" y="267"/>
                    </a:lnTo>
                    <a:lnTo>
                      <a:pt x="106" y="342"/>
                    </a:lnTo>
                    <a:lnTo>
                      <a:pt x="104" y="404"/>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94" name="Freeform 59"/>
              <p:cNvSpPr>
                <a:spLocks/>
              </p:cNvSpPr>
              <p:nvPr/>
            </p:nvSpPr>
            <p:spPr bwMode="auto">
              <a:xfrm>
                <a:off x="1348" y="3082"/>
                <a:ext cx="78"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7" y="1020"/>
                    </a:moveTo>
                    <a:lnTo>
                      <a:pt x="211" y="978"/>
                    </a:lnTo>
                    <a:lnTo>
                      <a:pt x="225" y="935"/>
                    </a:lnTo>
                    <a:lnTo>
                      <a:pt x="232" y="880"/>
                    </a:lnTo>
                    <a:lnTo>
                      <a:pt x="225" y="803"/>
                    </a:lnTo>
                    <a:lnTo>
                      <a:pt x="222" y="714"/>
                    </a:lnTo>
                    <a:lnTo>
                      <a:pt x="218" y="610"/>
                    </a:lnTo>
                    <a:lnTo>
                      <a:pt x="222" y="495"/>
                    </a:lnTo>
                    <a:lnTo>
                      <a:pt x="229" y="393"/>
                    </a:lnTo>
                    <a:lnTo>
                      <a:pt x="235" y="324"/>
                    </a:lnTo>
                    <a:lnTo>
                      <a:pt x="230" y="293"/>
                    </a:lnTo>
                    <a:lnTo>
                      <a:pt x="212" y="248"/>
                    </a:lnTo>
                    <a:lnTo>
                      <a:pt x="195" y="190"/>
                    </a:lnTo>
                    <a:lnTo>
                      <a:pt x="187" y="118"/>
                    </a:lnTo>
                    <a:lnTo>
                      <a:pt x="189" y="58"/>
                    </a:lnTo>
                    <a:lnTo>
                      <a:pt x="199" y="14"/>
                    </a:lnTo>
                    <a:lnTo>
                      <a:pt x="49" y="0"/>
                    </a:lnTo>
                    <a:lnTo>
                      <a:pt x="32" y="46"/>
                    </a:lnTo>
                    <a:lnTo>
                      <a:pt x="16" y="93"/>
                    </a:lnTo>
                    <a:lnTo>
                      <a:pt x="0" y="142"/>
                    </a:lnTo>
                    <a:lnTo>
                      <a:pt x="0" y="163"/>
                    </a:lnTo>
                    <a:lnTo>
                      <a:pt x="21" y="205"/>
                    </a:lnTo>
                    <a:lnTo>
                      <a:pt x="49" y="251"/>
                    </a:lnTo>
                    <a:lnTo>
                      <a:pt x="71" y="310"/>
                    </a:lnTo>
                    <a:lnTo>
                      <a:pt x="88" y="364"/>
                    </a:lnTo>
                    <a:lnTo>
                      <a:pt x="93" y="440"/>
                    </a:lnTo>
                    <a:lnTo>
                      <a:pt x="93" y="516"/>
                    </a:lnTo>
                    <a:lnTo>
                      <a:pt x="95" y="624"/>
                    </a:lnTo>
                    <a:lnTo>
                      <a:pt x="101" y="716"/>
                    </a:lnTo>
                    <a:lnTo>
                      <a:pt x="119" y="820"/>
                    </a:lnTo>
                    <a:lnTo>
                      <a:pt x="152" y="935"/>
                    </a:lnTo>
                    <a:lnTo>
                      <a:pt x="171" y="985"/>
                    </a:lnTo>
                    <a:lnTo>
                      <a:pt x="187"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95" name="Freeform 60"/>
              <p:cNvSpPr>
                <a:spLocks/>
              </p:cNvSpPr>
              <p:nvPr/>
            </p:nvSpPr>
            <p:spPr bwMode="auto">
              <a:xfrm>
                <a:off x="1605" y="2244"/>
                <a:ext cx="389" cy="1214"/>
              </a:xfrm>
              <a:custGeom>
                <a:avLst/>
                <a:gdLst>
                  <a:gd name="T0" fmla="*/ 0 w 1167"/>
                  <a:gd name="T1" fmla="*/ 0 h 3644"/>
                  <a:gd name="T2" fmla="*/ 0 w 1167"/>
                  <a:gd name="T3" fmla="*/ 0 h 3644"/>
                  <a:gd name="T4" fmla="*/ 0 w 1167"/>
                  <a:gd name="T5" fmla="*/ 0 h 3644"/>
                  <a:gd name="T6" fmla="*/ 0 w 1167"/>
                  <a:gd name="T7" fmla="*/ 0 h 3644"/>
                  <a:gd name="T8" fmla="*/ 0 w 1167"/>
                  <a:gd name="T9" fmla="*/ 0 h 3644"/>
                  <a:gd name="T10" fmla="*/ 0 w 1167"/>
                  <a:gd name="T11" fmla="*/ 0 h 3644"/>
                  <a:gd name="T12" fmla="*/ 0 w 1167"/>
                  <a:gd name="T13" fmla="*/ 0 h 3644"/>
                  <a:gd name="T14" fmla="*/ 0 w 1167"/>
                  <a:gd name="T15" fmla="*/ 0 h 3644"/>
                  <a:gd name="T16" fmla="*/ 0 w 1167"/>
                  <a:gd name="T17" fmla="*/ 0 h 3644"/>
                  <a:gd name="T18" fmla="*/ 0 w 1167"/>
                  <a:gd name="T19" fmla="*/ 0 h 3644"/>
                  <a:gd name="T20" fmla="*/ 0 w 1167"/>
                  <a:gd name="T21" fmla="*/ 0 h 3644"/>
                  <a:gd name="T22" fmla="*/ 0 w 1167"/>
                  <a:gd name="T23" fmla="*/ 0 h 3644"/>
                  <a:gd name="T24" fmla="*/ 0 w 1167"/>
                  <a:gd name="T25" fmla="*/ 0 h 3644"/>
                  <a:gd name="T26" fmla="*/ 0 w 1167"/>
                  <a:gd name="T27" fmla="*/ 0 h 3644"/>
                  <a:gd name="T28" fmla="*/ 0 w 1167"/>
                  <a:gd name="T29" fmla="*/ 0 h 3644"/>
                  <a:gd name="T30" fmla="*/ 0 w 1167"/>
                  <a:gd name="T31" fmla="*/ 0 h 3644"/>
                  <a:gd name="T32" fmla="*/ 0 w 1167"/>
                  <a:gd name="T33" fmla="*/ 0 h 3644"/>
                  <a:gd name="T34" fmla="*/ 0 w 1167"/>
                  <a:gd name="T35" fmla="*/ 0 h 3644"/>
                  <a:gd name="T36" fmla="*/ 0 w 1167"/>
                  <a:gd name="T37" fmla="*/ 0 h 3644"/>
                  <a:gd name="T38" fmla="*/ 0 w 1167"/>
                  <a:gd name="T39" fmla="*/ 0 h 3644"/>
                  <a:gd name="T40" fmla="*/ 0 w 1167"/>
                  <a:gd name="T41" fmla="*/ 0 h 3644"/>
                  <a:gd name="T42" fmla="*/ 0 w 1167"/>
                  <a:gd name="T43" fmla="*/ 0 h 3644"/>
                  <a:gd name="T44" fmla="*/ 0 w 1167"/>
                  <a:gd name="T45" fmla="*/ 0 h 3644"/>
                  <a:gd name="T46" fmla="*/ 0 w 1167"/>
                  <a:gd name="T47" fmla="*/ 0 h 3644"/>
                  <a:gd name="T48" fmla="*/ 0 w 1167"/>
                  <a:gd name="T49" fmla="*/ 0 h 3644"/>
                  <a:gd name="T50" fmla="*/ 0 w 1167"/>
                  <a:gd name="T51" fmla="*/ 0 h 3644"/>
                  <a:gd name="T52" fmla="*/ 0 w 1167"/>
                  <a:gd name="T53" fmla="*/ 0 h 3644"/>
                  <a:gd name="T54" fmla="*/ 0 w 1167"/>
                  <a:gd name="T55" fmla="*/ 0 h 3644"/>
                  <a:gd name="T56" fmla="*/ 0 w 1167"/>
                  <a:gd name="T57" fmla="*/ 0 h 3644"/>
                  <a:gd name="T58" fmla="*/ 0 w 1167"/>
                  <a:gd name="T59" fmla="*/ 0 h 3644"/>
                  <a:gd name="T60" fmla="*/ 0 w 1167"/>
                  <a:gd name="T61" fmla="*/ 0 h 3644"/>
                  <a:gd name="T62" fmla="*/ 0 w 1167"/>
                  <a:gd name="T63" fmla="*/ 0 h 3644"/>
                  <a:gd name="T64" fmla="*/ 0 w 1167"/>
                  <a:gd name="T65" fmla="*/ 0 h 3644"/>
                  <a:gd name="T66" fmla="*/ 0 w 1167"/>
                  <a:gd name="T67" fmla="*/ 0 h 3644"/>
                  <a:gd name="T68" fmla="*/ 0 w 1167"/>
                  <a:gd name="T69" fmla="*/ 0 h 3644"/>
                  <a:gd name="T70" fmla="*/ 0 w 1167"/>
                  <a:gd name="T71" fmla="*/ 0 h 3644"/>
                  <a:gd name="T72" fmla="*/ 0 w 1167"/>
                  <a:gd name="T73" fmla="*/ 0 h 3644"/>
                  <a:gd name="T74" fmla="*/ 0 w 1167"/>
                  <a:gd name="T75" fmla="*/ 0 h 3644"/>
                  <a:gd name="T76" fmla="*/ 0 w 1167"/>
                  <a:gd name="T77" fmla="*/ 0 h 3644"/>
                  <a:gd name="T78" fmla="*/ 0 w 1167"/>
                  <a:gd name="T79" fmla="*/ 0 h 3644"/>
                  <a:gd name="T80" fmla="*/ 0 w 1167"/>
                  <a:gd name="T81" fmla="*/ 0 h 3644"/>
                  <a:gd name="T82" fmla="*/ 0 w 1167"/>
                  <a:gd name="T83" fmla="*/ 0 h 3644"/>
                  <a:gd name="T84" fmla="*/ 0 w 1167"/>
                  <a:gd name="T85" fmla="*/ 0 h 3644"/>
                  <a:gd name="T86" fmla="*/ 0 w 1167"/>
                  <a:gd name="T87" fmla="*/ 0 h 3644"/>
                  <a:gd name="T88" fmla="*/ 0 w 1167"/>
                  <a:gd name="T89" fmla="*/ 0 h 3644"/>
                  <a:gd name="T90" fmla="*/ 0 w 1167"/>
                  <a:gd name="T91" fmla="*/ 0 h 3644"/>
                  <a:gd name="T92" fmla="*/ 0 w 1167"/>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4"/>
                  <a:gd name="T143" fmla="*/ 1167 w 116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4">
                    <a:moveTo>
                      <a:pt x="610" y="2280"/>
                    </a:moveTo>
                    <a:lnTo>
                      <a:pt x="583" y="2407"/>
                    </a:lnTo>
                    <a:lnTo>
                      <a:pt x="556" y="2536"/>
                    </a:lnTo>
                    <a:lnTo>
                      <a:pt x="536" y="2634"/>
                    </a:lnTo>
                    <a:lnTo>
                      <a:pt x="514" y="2752"/>
                    </a:lnTo>
                    <a:lnTo>
                      <a:pt x="502" y="2892"/>
                    </a:lnTo>
                    <a:lnTo>
                      <a:pt x="489" y="3006"/>
                    </a:lnTo>
                    <a:lnTo>
                      <a:pt x="477" y="3108"/>
                    </a:lnTo>
                    <a:lnTo>
                      <a:pt x="459" y="3206"/>
                    </a:lnTo>
                    <a:lnTo>
                      <a:pt x="442" y="3301"/>
                    </a:lnTo>
                    <a:lnTo>
                      <a:pt x="431" y="3365"/>
                    </a:lnTo>
                    <a:lnTo>
                      <a:pt x="431" y="3413"/>
                    </a:lnTo>
                    <a:lnTo>
                      <a:pt x="433" y="3453"/>
                    </a:lnTo>
                    <a:lnTo>
                      <a:pt x="423" y="3470"/>
                    </a:lnTo>
                    <a:lnTo>
                      <a:pt x="346" y="3488"/>
                    </a:lnTo>
                    <a:lnTo>
                      <a:pt x="332" y="3479"/>
                    </a:lnTo>
                    <a:lnTo>
                      <a:pt x="322" y="3467"/>
                    </a:lnTo>
                    <a:lnTo>
                      <a:pt x="250" y="3493"/>
                    </a:lnTo>
                    <a:lnTo>
                      <a:pt x="156" y="3520"/>
                    </a:lnTo>
                    <a:lnTo>
                      <a:pt x="95" y="3530"/>
                    </a:lnTo>
                    <a:lnTo>
                      <a:pt x="45" y="3525"/>
                    </a:lnTo>
                    <a:lnTo>
                      <a:pt x="18" y="3513"/>
                    </a:lnTo>
                    <a:lnTo>
                      <a:pt x="5" y="3495"/>
                    </a:lnTo>
                    <a:lnTo>
                      <a:pt x="0" y="3476"/>
                    </a:lnTo>
                    <a:lnTo>
                      <a:pt x="9" y="3455"/>
                    </a:lnTo>
                    <a:lnTo>
                      <a:pt x="31" y="3436"/>
                    </a:lnTo>
                    <a:lnTo>
                      <a:pt x="99" y="3402"/>
                    </a:lnTo>
                    <a:lnTo>
                      <a:pt x="160" y="3368"/>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4" y="1974"/>
                    </a:lnTo>
                    <a:lnTo>
                      <a:pt x="141" y="1922"/>
                    </a:lnTo>
                    <a:lnTo>
                      <a:pt x="154" y="1854"/>
                    </a:lnTo>
                    <a:lnTo>
                      <a:pt x="179" y="1797"/>
                    </a:lnTo>
                    <a:lnTo>
                      <a:pt x="202"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2"/>
                    </a:lnTo>
                    <a:lnTo>
                      <a:pt x="360" y="237"/>
                    </a:lnTo>
                    <a:lnTo>
                      <a:pt x="354" y="183"/>
                    </a:lnTo>
                    <a:lnTo>
                      <a:pt x="359" y="126"/>
                    </a:lnTo>
                    <a:lnTo>
                      <a:pt x="335" y="151"/>
                    </a:lnTo>
                    <a:lnTo>
                      <a:pt x="322" y="164"/>
                    </a:lnTo>
                    <a:lnTo>
                      <a:pt x="327" y="126"/>
                    </a:lnTo>
                    <a:lnTo>
                      <a:pt x="341" y="85"/>
                    </a:lnTo>
                    <a:lnTo>
                      <a:pt x="365" y="52"/>
                    </a:lnTo>
                    <a:lnTo>
                      <a:pt x="400" y="25"/>
                    </a:lnTo>
                    <a:lnTo>
                      <a:pt x="446" y="6"/>
                    </a:lnTo>
                    <a:lnTo>
                      <a:pt x="508" y="0"/>
                    </a:lnTo>
                    <a:lnTo>
                      <a:pt x="562" y="12"/>
                    </a:lnTo>
                    <a:lnTo>
                      <a:pt x="610" y="36"/>
                    </a:lnTo>
                    <a:lnTo>
                      <a:pt x="646" y="68"/>
                    </a:lnTo>
                    <a:lnTo>
                      <a:pt x="675" y="112"/>
                    </a:lnTo>
                    <a:lnTo>
                      <a:pt x="690" y="171"/>
                    </a:lnTo>
                    <a:lnTo>
                      <a:pt x="699" y="240"/>
                    </a:lnTo>
                    <a:lnTo>
                      <a:pt x="695" y="295"/>
                    </a:lnTo>
                    <a:lnTo>
                      <a:pt x="682" y="369"/>
                    </a:lnTo>
                    <a:lnTo>
                      <a:pt x="683" y="422"/>
                    </a:lnTo>
                    <a:lnTo>
                      <a:pt x="694" y="483"/>
                    </a:lnTo>
                    <a:lnTo>
                      <a:pt x="716" y="512"/>
                    </a:lnTo>
                    <a:lnTo>
                      <a:pt x="941" y="611"/>
                    </a:lnTo>
                    <a:lnTo>
                      <a:pt x="972" y="632"/>
                    </a:lnTo>
                    <a:lnTo>
                      <a:pt x="995" y="668"/>
                    </a:lnTo>
                    <a:lnTo>
                      <a:pt x="1066" y="878"/>
                    </a:lnTo>
                    <a:lnTo>
                      <a:pt x="1157" y="1178"/>
                    </a:lnTo>
                    <a:lnTo>
                      <a:pt x="1167" y="1238"/>
                    </a:lnTo>
                    <a:lnTo>
                      <a:pt x="1164" y="1273"/>
                    </a:lnTo>
                    <a:lnTo>
                      <a:pt x="1150" y="1312"/>
                    </a:lnTo>
                    <a:lnTo>
                      <a:pt x="1030" y="1515"/>
                    </a:lnTo>
                    <a:lnTo>
                      <a:pt x="1012" y="1579"/>
                    </a:lnTo>
                    <a:lnTo>
                      <a:pt x="1006" y="1644"/>
                    </a:lnTo>
                    <a:lnTo>
                      <a:pt x="1030" y="1873"/>
                    </a:lnTo>
                    <a:lnTo>
                      <a:pt x="1044" y="1974"/>
                    </a:lnTo>
                    <a:lnTo>
                      <a:pt x="1044" y="2007"/>
                    </a:lnTo>
                    <a:lnTo>
                      <a:pt x="1031" y="2032"/>
                    </a:lnTo>
                    <a:lnTo>
                      <a:pt x="995" y="2045"/>
                    </a:lnTo>
                    <a:lnTo>
                      <a:pt x="958" y="2051"/>
                    </a:lnTo>
                    <a:lnTo>
                      <a:pt x="948" y="2165"/>
                    </a:lnTo>
                    <a:lnTo>
                      <a:pt x="948" y="2292"/>
                    </a:lnTo>
                    <a:lnTo>
                      <a:pt x="951" y="2432"/>
                    </a:lnTo>
                    <a:lnTo>
                      <a:pt x="958" y="2562"/>
                    </a:lnTo>
                    <a:lnTo>
                      <a:pt x="977" y="2702"/>
                    </a:lnTo>
                    <a:lnTo>
                      <a:pt x="982" y="2842"/>
                    </a:lnTo>
                    <a:lnTo>
                      <a:pt x="990" y="2979"/>
                    </a:lnTo>
                    <a:lnTo>
                      <a:pt x="990" y="3088"/>
                    </a:lnTo>
                    <a:lnTo>
                      <a:pt x="984" y="3261"/>
                    </a:lnTo>
                    <a:lnTo>
                      <a:pt x="986" y="3368"/>
                    </a:lnTo>
                    <a:lnTo>
                      <a:pt x="982" y="3467"/>
                    </a:lnTo>
                    <a:lnTo>
                      <a:pt x="978" y="3488"/>
                    </a:lnTo>
                    <a:lnTo>
                      <a:pt x="921" y="3505"/>
                    </a:lnTo>
                    <a:lnTo>
                      <a:pt x="877" y="3530"/>
                    </a:lnTo>
                    <a:lnTo>
                      <a:pt x="835" y="3567"/>
                    </a:lnTo>
                    <a:lnTo>
                      <a:pt x="790" y="3603"/>
                    </a:lnTo>
                    <a:lnTo>
                      <a:pt x="733" y="3627"/>
                    </a:lnTo>
                    <a:lnTo>
                      <a:pt x="674" y="3643"/>
                    </a:lnTo>
                    <a:lnTo>
                      <a:pt x="623" y="3644"/>
                    </a:lnTo>
                    <a:lnTo>
                      <a:pt x="591" y="3633"/>
                    </a:lnTo>
                    <a:lnTo>
                      <a:pt x="567" y="3615"/>
                    </a:lnTo>
                    <a:lnTo>
                      <a:pt x="565" y="3593"/>
                    </a:lnTo>
                    <a:lnTo>
                      <a:pt x="577" y="3563"/>
                    </a:lnTo>
                    <a:lnTo>
                      <a:pt x="607" y="3534"/>
                    </a:lnTo>
                    <a:lnTo>
                      <a:pt x="644" y="3505"/>
                    </a:lnTo>
                    <a:lnTo>
                      <a:pt x="690" y="3462"/>
                    </a:lnTo>
                    <a:lnTo>
                      <a:pt x="729" y="3424"/>
                    </a:lnTo>
                    <a:lnTo>
                      <a:pt x="753" y="3391"/>
                    </a:lnTo>
                    <a:lnTo>
                      <a:pt x="741" y="3211"/>
                    </a:lnTo>
                    <a:lnTo>
                      <a:pt x="741" y="3084"/>
                    </a:lnTo>
                    <a:lnTo>
                      <a:pt x="729" y="2956"/>
                    </a:lnTo>
                    <a:lnTo>
                      <a:pt x="717" y="2842"/>
                    </a:lnTo>
                    <a:lnTo>
                      <a:pt x="697" y="2721"/>
                    </a:lnTo>
                    <a:lnTo>
                      <a:pt x="670" y="2599"/>
                    </a:lnTo>
                    <a:lnTo>
                      <a:pt x="646" y="2485"/>
                    </a:lnTo>
                    <a:lnTo>
                      <a:pt x="628" y="2390"/>
                    </a:lnTo>
                    <a:lnTo>
                      <a:pt x="610"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96" name="Freeform 61"/>
              <p:cNvSpPr>
                <a:spLocks/>
              </p:cNvSpPr>
              <p:nvPr/>
            </p:nvSpPr>
            <p:spPr bwMode="auto">
              <a:xfrm>
                <a:off x="129" y="2258"/>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1" y="1748"/>
                    </a:lnTo>
                    <a:lnTo>
                      <a:pt x="900" y="1875"/>
                    </a:lnTo>
                    <a:lnTo>
                      <a:pt x="900" y="1952"/>
                    </a:lnTo>
                    <a:lnTo>
                      <a:pt x="909" y="2089"/>
                    </a:lnTo>
                    <a:lnTo>
                      <a:pt x="924" y="2499"/>
                    </a:lnTo>
                    <a:lnTo>
                      <a:pt x="934" y="2679"/>
                    </a:lnTo>
                    <a:lnTo>
                      <a:pt x="947" y="2998"/>
                    </a:lnTo>
                    <a:lnTo>
                      <a:pt x="947" y="3111"/>
                    </a:lnTo>
                    <a:lnTo>
                      <a:pt x="949" y="3149"/>
                    </a:lnTo>
                    <a:lnTo>
                      <a:pt x="959" y="3162"/>
                    </a:lnTo>
                    <a:lnTo>
                      <a:pt x="994" y="3186"/>
                    </a:lnTo>
                    <a:lnTo>
                      <a:pt x="1062" y="3223"/>
                    </a:lnTo>
                    <a:lnTo>
                      <a:pt x="1142" y="3245"/>
                    </a:lnTo>
                    <a:lnTo>
                      <a:pt x="1170" y="3255"/>
                    </a:lnTo>
                    <a:lnTo>
                      <a:pt x="1198" y="3269"/>
                    </a:lnTo>
                    <a:lnTo>
                      <a:pt x="1217" y="3295"/>
                    </a:lnTo>
                    <a:lnTo>
                      <a:pt x="1223" y="3316"/>
                    </a:lnTo>
                    <a:lnTo>
                      <a:pt x="1211" y="3324"/>
                    </a:lnTo>
                    <a:lnTo>
                      <a:pt x="1050" y="3327"/>
                    </a:lnTo>
                    <a:lnTo>
                      <a:pt x="840" y="3341"/>
                    </a:lnTo>
                    <a:lnTo>
                      <a:pt x="803" y="3341"/>
                    </a:lnTo>
                    <a:lnTo>
                      <a:pt x="779" y="3328"/>
                    </a:lnTo>
                    <a:lnTo>
                      <a:pt x="767" y="3303"/>
                    </a:lnTo>
                    <a:lnTo>
                      <a:pt x="767" y="3265"/>
                    </a:lnTo>
                    <a:lnTo>
                      <a:pt x="779" y="3204"/>
                    </a:lnTo>
                    <a:lnTo>
                      <a:pt x="786" y="3194"/>
                    </a:lnTo>
                    <a:lnTo>
                      <a:pt x="803" y="3188"/>
                    </a:lnTo>
                    <a:lnTo>
                      <a:pt x="779" y="3185"/>
                    </a:lnTo>
                    <a:lnTo>
                      <a:pt x="772" y="3173"/>
                    </a:lnTo>
                    <a:lnTo>
                      <a:pt x="767" y="3124"/>
                    </a:lnTo>
                    <a:lnTo>
                      <a:pt x="744" y="3023"/>
                    </a:lnTo>
                    <a:lnTo>
                      <a:pt x="695" y="2780"/>
                    </a:lnTo>
                    <a:lnTo>
                      <a:pt x="683" y="2665"/>
                    </a:lnTo>
                    <a:lnTo>
                      <a:pt x="658" y="2297"/>
                    </a:lnTo>
                    <a:lnTo>
                      <a:pt x="643" y="2206"/>
                    </a:lnTo>
                    <a:lnTo>
                      <a:pt x="612" y="2092"/>
                    </a:lnTo>
                    <a:lnTo>
                      <a:pt x="587" y="2207"/>
                    </a:lnTo>
                    <a:lnTo>
                      <a:pt x="564" y="2322"/>
                    </a:lnTo>
                    <a:lnTo>
                      <a:pt x="522" y="2641"/>
                    </a:lnTo>
                    <a:lnTo>
                      <a:pt x="503" y="2740"/>
                    </a:lnTo>
                    <a:lnTo>
                      <a:pt x="462" y="3096"/>
                    </a:lnTo>
                    <a:lnTo>
                      <a:pt x="462" y="3149"/>
                    </a:lnTo>
                    <a:lnTo>
                      <a:pt x="456" y="3159"/>
                    </a:lnTo>
                    <a:lnTo>
                      <a:pt x="419" y="3175"/>
                    </a:lnTo>
                    <a:lnTo>
                      <a:pt x="429" y="3229"/>
                    </a:lnTo>
                    <a:lnTo>
                      <a:pt x="431" y="3290"/>
                    </a:lnTo>
                    <a:lnTo>
                      <a:pt x="431" y="3328"/>
                    </a:lnTo>
                    <a:lnTo>
                      <a:pt x="416" y="3365"/>
                    </a:lnTo>
                    <a:lnTo>
                      <a:pt x="392" y="3390"/>
                    </a:lnTo>
                    <a:lnTo>
                      <a:pt x="348" y="3405"/>
                    </a:lnTo>
                    <a:lnTo>
                      <a:pt x="300" y="3405"/>
                    </a:lnTo>
                    <a:lnTo>
                      <a:pt x="249" y="3400"/>
                    </a:lnTo>
                    <a:lnTo>
                      <a:pt x="226"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2"/>
                    </a:lnTo>
                    <a:lnTo>
                      <a:pt x="300" y="2359"/>
                    </a:lnTo>
                    <a:lnTo>
                      <a:pt x="0" y="2245"/>
                    </a:lnTo>
                    <a:lnTo>
                      <a:pt x="0" y="1888"/>
                    </a:lnTo>
                    <a:lnTo>
                      <a:pt x="36" y="1862"/>
                    </a:lnTo>
                    <a:lnTo>
                      <a:pt x="174" y="1901"/>
                    </a:lnTo>
                    <a:lnTo>
                      <a:pt x="190" y="1823"/>
                    </a:lnTo>
                    <a:lnTo>
                      <a:pt x="193" y="1727"/>
                    </a:lnTo>
                    <a:lnTo>
                      <a:pt x="126" y="1330"/>
                    </a:lnTo>
                    <a:lnTo>
                      <a:pt x="120" y="1225"/>
                    </a:lnTo>
                    <a:lnTo>
                      <a:pt x="132" y="1098"/>
                    </a:lnTo>
                    <a:lnTo>
                      <a:pt x="190" y="756"/>
                    </a:lnTo>
                    <a:lnTo>
                      <a:pt x="216" y="663"/>
                    </a:lnTo>
                    <a:lnTo>
                      <a:pt x="239" y="625"/>
                    </a:lnTo>
                    <a:lnTo>
                      <a:pt x="263" y="613"/>
                    </a:lnTo>
                    <a:lnTo>
                      <a:pt x="431" y="549"/>
                    </a:lnTo>
                    <a:lnTo>
                      <a:pt x="503" y="524"/>
                    </a:lnTo>
                    <a:lnTo>
                      <a:pt x="527" y="434"/>
                    </a:lnTo>
                    <a:lnTo>
                      <a:pt x="507" y="369"/>
                    </a:lnTo>
                    <a:lnTo>
                      <a:pt x="496" y="330"/>
                    </a:lnTo>
                    <a:lnTo>
                      <a:pt x="496" y="280"/>
                    </a:lnTo>
                    <a:lnTo>
                      <a:pt x="503" y="217"/>
                    </a:lnTo>
                    <a:lnTo>
                      <a:pt x="527" y="129"/>
                    </a:lnTo>
                    <a:lnTo>
                      <a:pt x="540" y="84"/>
                    </a:lnTo>
                    <a:lnTo>
                      <a:pt x="559" y="50"/>
                    </a:lnTo>
                    <a:lnTo>
                      <a:pt x="587" y="23"/>
                    </a:lnTo>
                    <a:lnTo>
                      <a:pt x="612" y="14"/>
                    </a:lnTo>
                    <a:lnTo>
                      <a:pt x="660" y="0"/>
                    </a:lnTo>
                    <a:lnTo>
                      <a:pt x="695" y="0"/>
                    </a:lnTo>
                    <a:lnTo>
                      <a:pt x="744" y="14"/>
                    </a:lnTo>
                    <a:lnTo>
                      <a:pt x="789" y="30"/>
                    </a:lnTo>
                    <a:lnTo>
                      <a:pt x="827" y="60"/>
                    </a:lnTo>
                    <a:lnTo>
                      <a:pt x="840" y="103"/>
                    </a:lnTo>
                    <a:lnTo>
                      <a:pt x="844" y="158"/>
                    </a:lnTo>
                    <a:lnTo>
                      <a:pt x="838" y="211"/>
                    </a:lnTo>
                    <a:lnTo>
                      <a:pt x="829" y="271"/>
                    </a:lnTo>
                    <a:lnTo>
                      <a:pt x="817" y="320"/>
                    </a:lnTo>
                    <a:lnTo>
                      <a:pt x="791" y="371"/>
                    </a:lnTo>
                    <a:lnTo>
                      <a:pt x="767" y="409"/>
                    </a:lnTo>
                    <a:lnTo>
                      <a:pt x="744" y="447"/>
                    </a:lnTo>
                    <a:lnTo>
                      <a:pt x="744" y="510"/>
                    </a:lnTo>
                    <a:lnTo>
                      <a:pt x="798" y="525"/>
                    </a:lnTo>
                    <a:lnTo>
                      <a:pt x="999" y="651"/>
                    </a:lnTo>
                    <a:lnTo>
                      <a:pt x="1031" y="689"/>
                    </a:lnTo>
                    <a:lnTo>
                      <a:pt x="1040" y="716"/>
                    </a:lnTo>
                    <a:lnTo>
                      <a:pt x="1056" y="1076"/>
                    </a:lnTo>
                    <a:lnTo>
                      <a:pt x="1040" y="1132"/>
                    </a:lnTo>
                    <a:lnTo>
                      <a:pt x="1021" y="1188"/>
                    </a:lnTo>
                    <a:lnTo>
                      <a:pt x="1008" y="1250"/>
                    </a:lnTo>
                    <a:lnTo>
                      <a:pt x="1011" y="1297"/>
                    </a:lnTo>
                    <a:lnTo>
                      <a:pt x="1030" y="1352"/>
                    </a:lnTo>
                    <a:lnTo>
                      <a:pt x="1068" y="1409"/>
                    </a:lnTo>
                    <a:lnTo>
                      <a:pt x="1068" y="1486"/>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7697" name="Freeform 62"/>
              <p:cNvSpPr>
                <a:spLocks/>
              </p:cNvSpPr>
              <p:nvPr/>
            </p:nvSpPr>
            <p:spPr bwMode="auto">
              <a:xfrm>
                <a:off x="966" y="2264"/>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0" y="3187"/>
                    </a:lnTo>
                    <a:lnTo>
                      <a:pt x="180" y="3210"/>
                    </a:lnTo>
                    <a:lnTo>
                      <a:pt x="145" y="3236"/>
                    </a:lnTo>
                    <a:lnTo>
                      <a:pt x="105" y="3256"/>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8" y="3348"/>
                    </a:lnTo>
                    <a:lnTo>
                      <a:pt x="409" y="3340"/>
                    </a:lnTo>
                    <a:lnTo>
                      <a:pt x="419" y="3249"/>
                    </a:lnTo>
                    <a:lnTo>
                      <a:pt x="434" y="3117"/>
                    </a:lnTo>
                    <a:lnTo>
                      <a:pt x="488" y="2750"/>
                    </a:lnTo>
                    <a:lnTo>
                      <a:pt x="505" y="2649"/>
                    </a:lnTo>
                    <a:lnTo>
                      <a:pt x="531" y="2527"/>
                    </a:lnTo>
                    <a:lnTo>
                      <a:pt x="588" y="2542"/>
                    </a:lnTo>
                    <a:lnTo>
                      <a:pt x="588" y="2637"/>
                    </a:lnTo>
                    <a:lnTo>
                      <a:pt x="605" y="2759"/>
                    </a:lnTo>
                    <a:lnTo>
                      <a:pt x="661" y="2969"/>
                    </a:lnTo>
                    <a:lnTo>
                      <a:pt x="687" y="3187"/>
                    </a:lnTo>
                    <a:lnTo>
                      <a:pt x="695" y="3245"/>
                    </a:lnTo>
                    <a:lnTo>
                      <a:pt x="707" y="3275"/>
                    </a:lnTo>
                    <a:lnTo>
                      <a:pt x="693" y="3339"/>
                    </a:lnTo>
                    <a:lnTo>
                      <a:pt x="685" y="3381"/>
                    </a:lnTo>
                    <a:lnTo>
                      <a:pt x="685" y="3408"/>
                    </a:lnTo>
                    <a:lnTo>
                      <a:pt x="704" y="3441"/>
                    </a:lnTo>
                    <a:lnTo>
                      <a:pt x="727" y="3465"/>
                    </a:lnTo>
                    <a:lnTo>
                      <a:pt x="760" y="3472"/>
                    </a:lnTo>
                    <a:lnTo>
                      <a:pt x="798" y="3468"/>
                    </a:lnTo>
                    <a:lnTo>
                      <a:pt x="840" y="3453"/>
                    </a:lnTo>
                    <a:lnTo>
                      <a:pt x="875" y="3430"/>
                    </a:lnTo>
                    <a:lnTo>
                      <a:pt x="904" y="3403"/>
                    </a:lnTo>
                    <a:lnTo>
                      <a:pt x="920" y="3376"/>
                    </a:lnTo>
                    <a:lnTo>
                      <a:pt x="927" y="3339"/>
                    </a:lnTo>
                    <a:lnTo>
                      <a:pt x="923" y="3293"/>
                    </a:lnTo>
                    <a:lnTo>
                      <a:pt x="912" y="3249"/>
                    </a:lnTo>
                    <a:lnTo>
                      <a:pt x="900" y="3134"/>
                    </a:lnTo>
                    <a:lnTo>
                      <a:pt x="884" y="2862"/>
                    </a:lnTo>
                    <a:lnTo>
                      <a:pt x="872" y="2729"/>
                    </a:lnTo>
                    <a:lnTo>
                      <a:pt x="863" y="2618"/>
                    </a:lnTo>
                    <a:lnTo>
                      <a:pt x="852" y="2522"/>
                    </a:lnTo>
                    <a:lnTo>
                      <a:pt x="923" y="2508"/>
                    </a:lnTo>
                    <a:lnTo>
                      <a:pt x="920" y="2403"/>
                    </a:lnTo>
                    <a:lnTo>
                      <a:pt x="910" y="1731"/>
                    </a:lnTo>
                    <a:lnTo>
                      <a:pt x="907" y="1601"/>
                    </a:lnTo>
                    <a:lnTo>
                      <a:pt x="900" y="1462"/>
                    </a:lnTo>
                    <a:lnTo>
                      <a:pt x="900" y="1387"/>
                    </a:lnTo>
                    <a:lnTo>
                      <a:pt x="932" y="1350"/>
                    </a:lnTo>
                    <a:lnTo>
                      <a:pt x="968" y="1301"/>
                    </a:lnTo>
                    <a:lnTo>
                      <a:pt x="987" y="1261"/>
                    </a:lnTo>
                    <a:lnTo>
                      <a:pt x="996" y="1221"/>
                    </a:lnTo>
                    <a:lnTo>
                      <a:pt x="1001" y="1175"/>
                    </a:lnTo>
                    <a:lnTo>
                      <a:pt x="989" y="1089"/>
                    </a:lnTo>
                    <a:lnTo>
                      <a:pt x="978" y="1017"/>
                    </a:lnTo>
                    <a:lnTo>
                      <a:pt x="1092" y="853"/>
                    </a:lnTo>
                    <a:lnTo>
                      <a:pt x="1043" y="788"/>
                    </a:lnTo>
                    <a:lnTo>
                      <a:pt x="950" y="920"/>
                    </a:lnTo>
                    <a:lnTo>
                      <a:pt x="939" y="863"/>
                    </a:lnTo>
                    <a:lnTo>
                      <a:pt x="930" y="788"/>
                    </a:lnTo>
                    <a:lnTo>
                      <a:pt x="927" y="722"/>
                    </a:lnTo>
                    <a:lnTo>
                      <a:pt x="925" y="679"/>
                    </a:lnTo>
                    <a:lnTo>
                      <a:pt x="913" y="638"/>
                    </a:lnTo>
                    <a:lnTo>
                      <a:pt x="887" y="611"/>
                    </a:lnTo>
                    <a:lnTo>
                      <a:pt x="850" y="593"/>
                    </a:lnTo>
                    <a:lnTo>
                      <a:pt x="673" y="533"/>
                    </a:lnTo>
                    <a:lnTo>
                      <a:pt x="636" y="520"/>
                    </a:lnTo>
                    <a:lnTo>
                      <a:pt x="631" y="457"/>
                    </a:lnTo>
                    <a:lnTo>
                      <a:pt x="642" y="409"/>
                    </a:lnTo>
                    <a:lnTo>
                      <a:pt x="665" y="354"/>
                    </a:lnTo>
                    <a:lnTo>
                      <a:pt x="682" y="300"/>
                    </a:lnTo>
                    <a:lnTo>
                      <a:pt x="685" y="230"/>
                    </a:lnTo>
                    <a:lnTo>
                      <a:pt x="676" y="149"/>
                    </a:lnTo>
                    <a:lnTo>
                      <a:pt x="661" y="100"/>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29" y="319"/>
                    </a:lnTo>
                    <a:lnTo>
                      <a:pt x="338" y="379"/>
                    </a:lnTo>
                    <a:lnTo>
                      <a:pt x="352" y="426"/>
                    </a:lnTo>
                    <a:lnTo>
                      <a:pt x="366" y="463"/>
                    </a:lnTo>
                    <a:lnTo>
                      <a:pt x="397" y="520"/>
                    </a:lnTo>
                    <a:lnTo>
                      <a:pt x="397" y="533"/>
                    </a:lnTo>
                    <a:lnTo>
                      <a:pt x="348" y="558"/>
                    </a:lnTo>
                    <a:lnTo>
                      <a:pt x="157" y="647"/>
                    </a:lnTo>
                    <a:lnTo>
                      <a:pt x="122" y="681"/>
                    </a:lnTo>
                    <a:lnTo>
                      <a:pt x="99" y="722"/>
                    </a:lnTo>
                    <a:lnTo>
                      <a:pt x="84" y="776"/>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98" name="Freeform 63"/>
              <p:cNvSpPr>
                <a:spLocks/>
              </p:cNvSpPr>
              <p:nvPr/>
            </p:nvSpPr>
            <p:spPr bwMode="auto">
              <a:xfrm>
                <a:off x="463" y="2287"/>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3" y="2091"/>
                    </a:lnTo>
                    <a:lnTo>
                      <a:pt x="548" y="2126"/>
                    </a:lnTo>
                    <a:lnTo>
                      <a:pt x="562" y="2169"/>
                    </a:lnTo>
                    <a:lnTo>
                      <a:pt x="578" y="2205"/>
                    </a:lnTo>
                    <a:lnTo>
                      <a:pt x="588" y="2246"/>
                    </a:lnTo>
                    <a:lnTo>
                      <a:pt x="586" y="2284"/>
                    </a:lnTo>
                    <a:lnTo>
                      <a:pt x="572" y="2325"/>
                    </a:lnTo>
                    <a:lnTo>
                      <a:pt x="547" y="2371"/>
                    </a:lnTo>
                    <a:lnTo>
                      <a:pt x="527" y="2423"/>
                    </a:lnTo>
                    <a:lnTo>
                      <a:pt x="503" y="2489"/>
                    </a:lnTo>
                    <a:lnTo>
                      <a:pt x="483" y="2578"/>
                    </a:lnTo>
                    <a:lnTo>
                      <a:pt x="469" y="2655"/>
                    </a:lnTo>
                    <a:lnTo>
                      <a:pt x="577" y="2960"/>
                    </a:lnTo>
                    <a:lnTo>
                      <a:pt x="564" y="3011"/>
                    </a:lnTo>
                    <a:lnTo>
                      <a:pt x="588" y="3037"/>
                    </a:lnTo>
                    <a:lnTo>
                      <a:pt x="636" y="3063"/>
                    </a:lnTo>
                    <a:lnTo>
                      <a:pt x="744" y="3111"/>
                    </a:lnTo>
                    <a:lnTo>
                      <a:pt x="768" y="3129"/>
                    </a:lnTo>
                    <a:lnTo>
                      <a:pt x="787" y="3157"/>
                    </a:lnTo>
                    <a:lnTo>
                      <a:pt x="792" y="3181"/>
                    </a:lnTo>
                    <a:lnTo>
                      <a:pt x="777" y="3188"/>
                    </a:lnTo>
                    <a:lnTo>
                      <a:pt x="732" y="3190"/>
                    </a:lnTo>
                    <a:lnTo>
                      <a:pt x="694" y="3190"/>
                    </a:lnTo>
                    <a:lnTo>
                      <a:pt x="714" y="3197"/>
                    </a:lnTo>
                    <a:lnTo>
                      <a:pt x="721" y="3208"/>
                    </a:lnTo>
                    <a:lnTo>
                      <a:pt x="721" y="3224"/>
                    </a:lnTo>
                    <a:lnTo>
                      <a:pt x="710" y="3246"/>
                    </a:lnTo>
                    <a:lnTo>
                      <a:pt x="674" y="3262"/>
                    </a:lnTo>
                    <a:lnTo>
                      <a:pt x="607" y="3277"/>
                    </a:lnTo>
                    <a:lnTo>
                      <a:pt x="513" y="3279"/>
                    </a:lnTo>
                    <a:lnTo>
                      <a:pt x="442" y="3269"/>
                    </a:lnTo>
                    <a:lnTo>
                      <a:pt x="378" y="3252"/>
                    </a:lnTo>
                    <a:lnTo>
                      <a:pt x="324" y="3229"/>
                    </a:lnTo>
                    <a:lnTo>
                      <a:pt x="284" y="3204"/>
                    </a:lnTo>
                    <a:lnTo>
                      <a:pt x="279" y="3165"/>
                    </a:lnTo>
                    <a:lnTo>
                      <a:pt x="282" y="3121"/>
                    </a:lnTo>
                    <a:lnTo>
                      <a:pt x="252" y="2885"/>
                    </a:lnTo>
                    <a:lnTo>
                      <a:pt x="244" y="2716"/>
                    </a:lnTo>
                    <a:lnTo>
                      <a:pt x="205" y="2195"/>
                    </a:lnTo>
                    <a:lnTo>
                      <a:pt x="187" y="1877"/>
                    </a:lnTo>
                    <a:lnTo>
                      <a:pt x="189" y="1724"/>
                    </a:lnTo>
                    <a:lnTo>
                      <a:pt x="195" y="1626"/>
                    </a:lnTo>
                    <a:lnTo>
                      <a:pt x="206" y="1541"/>
                    </a:lnTo>
                    <a:lnTo>
                      <a:pt x="215" y="1470"/>
                    </a:lnTo>
                    <a:lnTo>
                      <a:pt x="156" y="1418"/>
                    </a:lnTo>
                    <a:lnTo>
                      <a:pt x="97" y="1363"/>
                    </a:lnTo>
                    <a:lnTo>
                      <a:pt x="60" y="1322"/>
                    </a:lnTo>
                    <a:lnTo>
                      <a:pt x="24" y="1265"/>
                    </a:lnTo>
                    <a:lnTo>
                      <a:pt x="4" y="1210"/>
                    </a:lnTo>
                    <a:lnTo>
                      <a:pt x="0" y="1163"/>
                    </a:lnTo>
                    <a:lnTo>
                      <a:pt x="14" y="1101"/>
                    </a:lnTo>
                    <a:lnTo>
                      <a:pt x="121" y="717"/>
                    </a:lnTo>
                    <a:lnTo>
                      <a:pt x="137" y="673"/>
                    </a:lnTo>
                    <a:lnTo>
                      <a:pt x="152" y="653"/>
                    </a:lnTo>
                    <a:lnTo>
                      <a:pt x="174" y="632"/>
                    </a:lnTo>
                    <a:lnTo>
                      <a:pt x="215" y="602"/>
                    </a:lnTo>
                    <a:lnTo>
                      <a:pt x="336" y="538"/>
                    </a:lnTo>
                    <a:lnTo>
                      <a:pt x="366" y="500"/>
                    </a:lnTo>
                    <a:lnTo>
                      <a:pt x="387" y="456"/>
                    </a:lnTo>
                    <a:lnTo>
                      <a:pt x="397" y="423"/>
                    </a:lnTo>
                    <a:lnTo>
                      <a:pt x="362" y="384"/>
                    </a:lnTo>
                    <a:lnTo>
                      <a:pt x="334" y="333"/>
                    </a:lnTo>
                    <a:lnTo>
                      <a:pt x="314" y="272"/>
                    </a:lnTo>
                    <a:lnTo>
                      <a:pt x="300" y="220"/>
                    </a:lnTo>
                    <a:lnTo>
                      <a:pt x="292" y="156"/>
                    </a:lnTo>
                    <a:lnTo>
                      <a:pt x="298" y="106"/>
                    </a:lnTo>
                    <a:lnTo>
                      <a:pt x="313" y="68"/>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8" y="385"/>
                    </a:lnTo>
                    <a:lnTo>
                      <a:pt x="586" y="435"/>
                    </a:lnTo>
                    <a:lnTo>
                      <a:pt x="588" y="487"/>
                    </a:lnTo>
                    <a:lnTo>
                      <a:pt x="600" y="513"/>
                    </a:lnTo>
                    <a:lnTo>
                      <a:pt x="636" y="538"/>
                    </a:lnTo>
                    <a:lnTo>
                      <a:pt x="759" y="609"/>
                    </a:lnTo>
                    <a:lnTo>
                      <a:pt x="802" y="640"/>
                    </a:lnTo>
                    <a:lnTo>
                      <a:pt x="819" y="690"/>
                    </a:lnTo>
                    <a:lnTo>
                      <a:pt x="852"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3"/>
                    </a:lnTo>
                    <a:lnTo>
                      <a:pt x="708" y="2693"/>
                    </a:lnTo>
                    <a:lnTo>
                      <a:pt x="659" y="2872"/>
                    </a:lnTo>
                    <a:lnTo>
                      <a:pt x="636" y="2936"/>
                    </a:lnTo>
                    <a:lnTo>
                      <a:pt x="606" y="2949"/>
                    </a:lnTo>
                    <a:lnTo>
                      <a:pt x="577" y="2960"/>
                    </a:lnTo>
                    <a:lnTo>
                      <a:pt x="469" y="2655"/>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7699" name="Freeform 64"/>
              <p:cNvSpPr>
                <a:spLocks/>
              </p:cNvSpPr>
              <p:nvPr/>
            </p:nvSpPr>
            <p:spPr bwMode="auto">
              <a:xfrm>
                <a:off x="756" y="2319"/>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w 923"/>
                  <a:gd name="T107" fmla="*/ 0 h 3255"/>
                  <a:gd name="T108" fmla="*/ 0 w 923"/>
                  <a:gd name="T109" fmla="*/ 0 h 3255"/>
                  <a:gd name="T110" fmla="*/ 0 w 923"/>
                  <a:gd name="T111" fmla="*/ 0 h 3255"/>
                  <a:gd name="T112" fmla="*/ 0 w 923"/>
                  <a:gd name="T113" fmla="*/ 0 h 3255"/>
                  <a:gd name="T114" fmla="*/ 0 w 923"/>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lnTo>
                      <a:pt x="649" y="956"/>
                    </a:lnTo>
                    <a:lnTo>
                      <a:pt x="643" y="1077"/>
                    </a:lnTo>
                    <a:lnTo>
                      <a:pt x="639" y="1144"/>
                    </a:lnTo>
                    <a:lnTo>
                      <a:pt x="699" y="1152"/>
                    </a:lnTo>
                    <a:lnTo>
                      <a:pt x="714" y="1099"/>
                    </a:lnTo>
                    <a:lnTo>
                      <a:pt x="714" y="1054"/>
                    </a:lnTo>
                    <a:lnTo>
                      <a:pt x="690" y="1010"/>
                    </a:lnTo>
                    <a:lnTo>
                      <a:pt x="673" y="979"/>
                    </a:lnTo>
                    <a:lnTo>
                      <a:pt x="659" y="956"/>
                    </a:lnTo>
                    <a:lnTo>
                      <a:pt x="649" y="956"/>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00" name="Freeform 65"/>
              <p:cNvSpPr>
                <a:spLocks/>
              </p:cNvSpPr>
              <p:nvPr/>
            </p:nvSpPr>
            <p:spPr bwMode="auto">
              <a:xfrm>
                <a:off x="756" y="2319"/>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7701" name="Freeform 66"/>
              <p:cNvSpPr>
                <a:spLocks/>
              </p:cNvSpPr>
              <p:nvPr/>
            </p:nvSpPr>
            <p:spPr bwMode="auto">
              <a:xfrm>
                <a:off x="968" y="2638"/>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0" y="195"/>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02" name="Freeform 67"/>
              <p:cNvSpPr>
                <a:spLocks/>
              </p:cNvSpPr>
              <p:nvPr/>
            </p:nvSpPr>
            <p:spPr bwMode="auto">
              <a:xfrm>
                <a:off x="1321" y="2296"/>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lnTo>
                      <a:pt x="715" y="1477"/>
                    </a:lnTo>
                    <a:lnTo>
                      <a:pt x="666" y="1498"/>
                    </a:lnTo>
                    <a:lnTo>
                      <a:pt x="666" y="1412"/>
                    </a:lnTo>
                    <a:lnTo>
                      <a:pt x="663" y="1375"/>
                    </a:lnTo>
                    <a:lnTo>
                      <a:pt x="653" y="1338"/>
                    </a:lnTo>
                    <a:lnTo>
                      <a:pt x="638" y="1303"/>
                    </a:lnTo>
                    <a:lnTo>
                      <a:pt x="618" y="1269"/>
                    </a:lnTo>
                    <a:lnTo>
                      <a:pt x="643" y="1224"/>
                    </a:lnTo>
                    <a:lnTo>
                      <a:pt x="666" y="1173"/>
                    </a:lnTo>
                    <a:lnTo>
                      <a:pt x="689" y="1115"/>
                    </a:lnTo>
                    <a:lnTo>
                      <a:pt x="702" y="1065"/>
                    </a:lnTo>
                    <a:lnTo>
                      <a:pt x="714" y="1001"/>
                    </a:lnTo>
                    <a:lnTo>
                      <a:pt x="721" y="1080"/>
                    </a:lnTo>
                    <a:lnTo>
                      <a:pt x="720" y="1177"/>
                    </a:lnTo>
                    <a:lnTo>
                      <a:pt x="717" y="1269"/>
                    </a:lnTo>
                    <a:lnTo>
                      <a:pt x="720" y="1343"/>
                    </a:lnTo>
                    <a:lnTo>
                      <a:pt x="717" y="1405"/>
                    </a:lnTo>
                    <a:lnTo>
                      <a:pt x="715" y="1477"/>
                    </a:lnTo>
                    <a:lnTo>
                      <a:pt x="468" y="2"/>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3"/>
                    </a:lnTo>
                    <a:lnTo>
                      <a:pt x="411" y="2408"/>
                    </a:lnTo>
                    <a:lnTo>
                      <a:pt x="394" y="2350"/>
                    </a:lnTo>
                    <a:lnTo>
                      <a:pt x="387" y="2277"/>
                    </a:lnTo>
                    <a:lnTo>
                      <a:pt x="388" y="2217"/>
                    </a:lnTo>
                    <a:lnTo>
                      <a:pt x="399" y="2173"/>
                    </a:lnTo>
                    <a:lnTo>
                      <a:pt x="256" y="2159"/>
                    </a:lnTo>
                    <a:lnTo>
                      <a:pt x="240" y="2205"/>
                    </a:lnTo>
                    <a:lnTo>
                      <a:pt x="224" y="2253"/>
                    </a:lnTo>
                    <a:lnTo>
                      <a:pt x="209" y="2301"/>
                    </a:lnTo>
                    <a:lnTo>
                      <a:pt x="209" y="2322"/>
                    </a:lnTo>
                    <a:lnTo>
                      <a:pt x="228" y="2363"/>
                    </a:lnTo>
                    <a:lnTo>
                      <a:pt x="256" y="2410"/>
                    </a:lnTo>
                    <a:lnTo>
                      <a:pt x="277" y="2468"/>
                    </a:lnTo>
                    <a:lnTo>
                      <a:pt x="292" y="2524"/>
                    </a:lnTo>
                    <a:lnTo>
                      <a:pt x="297" y="2599"/>
                    </a:lnTo>
                    <a:lnTo>
                      <a:pt x="297" y="2675"/>
                    </a:lnTo>
                    <a:lnTo>
                      <a:pt x="299" y="2783"/>
                    </a:lnTo>
                    <a:lnTo>
                      <a:pt x="305" y="2875"/>
                    </a:lnTo>
                    <a:lnTo>
                      <a:pt x="322" y="2980"/>
                    </a:lnTo>
                    <a:lnTo>
                      <a:pt x="353" y="3094"/>
                    </a:lnTo>
                    <a:lnTo>
                      <a:pt x="371" y="3144"/>
                    </a:lnTo>
                    <a:lnTo>
                      <a:pt x="387" y="3180"/>
                    </a:lnTo>
                    <a:lnTo>
                      <a:pt x="468"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03" name="Freeform 68"/>
              <p:cNvSpPr>
                <a:spLocks/>
              </p:cNvSpPr>
              <p:nvPr/>
            </p:nvSpPr>
            <p:spPr bwMode="auto">
              <a:xfrm>
                <a:off x="1321" y="2296"/>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04" name="Freeform 69"/>
              <p:cNvSpPr>
                <a:spLocks/>
              </p:cNvSpPr>
              <p:nvPr/>
            </p:nvSpPr>
            <p:spPr bwMode="auto">
              <a:xfrm>
                <a:off x="1529" y="2630"/>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8" y="412"/>
                    </a:lnTo>
                    <a:lnTo>
                      <a:pt x="44" y="374"/>
                    </a:lnTo>
                    <a:lnTo>
                      <a:pt x="34" y="337"/>
                    </a:lnTo>
                    <a:lnTo>
                      <a:pt x="19" y="302"/>
                    </a:lnTo>
                    <a:lnTo>
                      <a:pt x="0" y="268"/>
                    </a:lnTo>
                    <a:lnTo>
                      <a:pt x="25" y="224"/>
                    </a:lnTo>
                    <a:lnTo>
                      <a:pt x="48" y="173"/>
                    </a:lnTo>
                    <a:lnTo>
                      <a:pt x="70" y="114"/>
                    </a:lnTo>
                    <a:lnTo>
                      <a:pt x="83" y="64"/>
                    </a:lnTo>
                    <a:lnTo>
                      <a:pt x="95" y="0"/>
                    </a:lnTo>
                    <a:lnTo>
                      <a:pt x="103" y="79"/>
                    </a:lnTo>
                    <a:lnTo>
                      <a:pt x="101" y="178"/>
                    </a:lnTo>
                    <a:lnTo>
                      <a:pt x="98" y="268"/>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05" name="Freeform 70"/>
              <p:cNvSpPr>
                <a:spLocks/>
              </p:cNvSpPr>
              <p:nvPr/>
            </p:nvSpPr>
            <p:spPr bwMode="auto">
              <a:xfrm>
                <a:off x="1390" y="3016"/>
                <a:ext cx="74"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09" y="714"/>
                    </a:lnTo>
                    <a:lnTo>
                      <a:pt x="207" y="610"/>
                    </a:lnTo>
                    <a:lnTo>
                      <a:pt x="209" y="495"/>
                    </a:lnTo>
                    <a:lnTo>
                      <a:pt x="217" y="393"/>
                    </a:lnTo>
                    <a:lnTo>
                      <a:pt x="223" y="324"/>
                    </a:lnTo>
                    <a:lnTo>
                      <a:pt x="218" y="294"/>
                    </a:lnTo>
                    <a:lnTo>
                      <a:pt x="201" y="249"/>
                    </a:lnTo>
                    <a:lnTo>
                      <a:pt x="185" y="191"/>
                    </a:lnTo>
                    <a:lnTo>
                      <a:pt x="178" y="118"/>
                    </a:lnTo>
                    <a:lnTo>
                      <a:pt x="179" y="58"/>
                    </a:lnTo>
                    <a:lnTo>
                      <a:pt x="189" y="14"/>
                    </a:lnTo>
                    <a:lnTo>
                      <a:pt x="46" y="0"/>
                    </a:lnTo>
                    <a:lnTo>
                      <a:pt x="31" y="46"/>
                    </a:lnTo>
                    <a:lnTo>
                      <a:pt x="15" y="94"/>
                    </a:lnTo>
                    <a:lnTo>
                      <a:pt x="0" y="142"/>
                    </a:lnTo>
                    <a:lnTo>
                      <a:pt x="0" y="163"/>
                    </a:lnTo>
                    <a:lnTo>
                      <a:pt x="19" y="205"/>
                    </a:lnTo>
                    <a:lnTo>
                      <a:pt x="46" y="251"/>
                    </a:lnTo>
                    <a:lnTo>
                      <a:pt x="67" y="310"/>
                    </a:lnTo>
                    <a:lnTo>
                      <a:pt x="83" y="365"/>
                    </a:lnTo>
                    <a:lnTo>
                      <a:pt x="88" y="440"/>
                    </a:lnTo>
                    <a:lnTo>
                      <a:pt x="88" y="516"/>
                    </a:lnTo>
                    <a:lnTo>
                      <a:pt x="90" y="624"/>
                    </a:lnTo>
                    <a:lnTo>
                      <a:pt x="96" y="716"/>
                    </a:lnTo>
                    <a:lnTo>
                      <a:pt x="112" y="821"/>
                    </a:lnTo>
                    <a:lnTo>
                      <a:pt x="143" y="935"/>
                    </a:lnTo>
                    <a:lnTo>
                      <a:pt x="161" y="985"/>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06" name="Freeform 71"/>
              <p:cNvSpPr>
                <a:spLocks/>
              </p:cNvSpPr>
              <p:nvPr/>
            </p:nvSpPr>
            <p:spPr bwMode="auto">
              <a:xfrm>
                <a:off x="91" y="2405"/>
                <a:ext cx="426" cy="1215"/>
              </a:xfrm>
              <a:custGeom>
                <a:avLst/>
                <a:gdLst>
                  <a:gd name="T0" fmla="*/ 0 w 1277"/>
                  <a:gd name="T1" fmla="*/ 0 h 3645"/>
                  <a:gd name="T2" fmla="*/ 0 w 1277"/>
                  <a:gd name="T3" fmla="*/ 0 h 3645"/>
                  <a:gd name="T4" fmla="*/ 0 w 1277"/>
                  <a:gd name="T5" fmla="*/ 0 h 3645"/>
                  <a:gd name="T6" fmla="*/ 0 w 1277"/>
                  <a:gd name="T7" fmla="*/ 0 h 3645"/>
                  <a:gd name="T8" fmla="*/ 0 w 1277"/>
                  <a:gd name="T9" fmla="*/ 0 h 3645"/>
                  <a:gd name="T10" fmla="*/ 0 w 1277"/>
                  <a:gd name="T11" fmla="*/ 0 h 3645"/>
                  <a:gd name="T12" fmla="*/ 0 w 1277"/>
                  <a:gd name="T13" fmla="*/ 0 h 3645"/>
                  <a:gd name="T14" fmla="*/ 0 w 1277"/>
                  <a:gd name="T15" fmla="*/ 0 h 3645"/>
                  <a:gd name="T16" fmla="*/ 0 w 1277"/>
                  <a:gd name="T17" fmla="*/ 0 h 3645"/>
                  <a:gd name="T18" fmla="*/ 0 w 1277"/>
                  <a:gd name="T19" fmla="*/ 0 h 3645"/>
                  <a:gd name="T20" fmla="*/ 0 w 1277"/>
                  <a:gd name="T21" fmla="*/ 0 h 3645"/>
                  <a:gd name="T22" fmla="*/ 0 w 1277"/>
                  <a:gd name="T23" fmla="*/ 0 h 3645"/>
                  <a:gd name="T24" fmla="*/ 0 w 1277"/>
                  <a:gd name="T25" fmla="*/ 0 h 3645"/>
                  <a:gd name="T26" fmla="*/ 0 w 1277"/>
                  <a:gd name="T27" fmla="*/ 0 h 3645"/>
                  <a:gd name="T28" fmla="*/ 0 w 1277"/>
                  <a:gd name="T29" fmla="*/ 0 h 3645"/>
                  <a:gd name="T30" fmla="*/ 0 w 1277"/>
                  <a:gd name="T31" fmla="*/ 0 h 3645"/>
                  <a:gd name="T32" fmla="*/ 0 w 1277"/>
                  <a:gd name="T33" fmla="*/ 0 h 3645"/>
                  <a:gd name="T34" fmla="*/ 0 w 1277"/>
                  <a:gd name="T35" fmla="*/ 0 h 3645"/>
                  <a:gd name="T36" fmla="*/ 0 w 1277"/>
                  <a:gd name="T37" fmla="*/ 0 h 3645"/>
                  <a:gd name="T38" fmla="*/ 0 w 1277"/>
                  <a:gd name="T39" fmla="*/ 0 h 3645"/>
                  <a:gd name="T40" fmla="*/ 0 w 1277"/>
                  <a:gd name="T41" fmla="*/ 0 h 3645"/>
                  <a:gd name="T42" fmla="*/ 0 w 1277"/>
                  <a:gd name="T43" fmla="*/ 0 h 3645"/>
                  <a:gd name="T44" fmla="*/ 0 w 1277"/>
                  <a:gd name="T45" fmla="*/ 0 h 3645"/>
                  <a:gd name="T46" fmla="*/ 0 w 1277"/>
                  <a:gd name="T47" fmla="*/ 0 h 3645"/>
                  <a:gd name="T48" fmla="*/ 0 w 1277"/>
                  <a:gd name="T49" fmla="*/ 0 h 3645"/>
                  <a:gd name="T50" fmla="*/ 0 w 1277"/>
                  <a:gd name="T51" fmla="*/ 0 h 3645"/>
                  <a:gd name="T52" fmla="*/ 0 w 1277"/>
                  <a:gd name="T53" fmla="*/ 0 h 3645"/>
                  <a:gd name="T54" fmla="*/ 0 w 1277"/>
                  <a:gd name="T55" fmla="*/ 0 h 3645"/>
                  <a:gd name="T56" fmla="*/ 0 w 1277"/>
                  <a:gd name="T57" fmla="*/ 0 h 3645"/>
                  <a:gd name="T58" fmla="*/ 0 w 1277"/>
                  <a:gd name="T59" fmla="*/ 0 h 3645"/>
                  <a:gd name="T60" fmla="*/ 0 w 1277"/>
                  <a:gd name="T61" fmla="*/ 0 h 3645"/>
                  <a:gd name="T62" fmla="*/ 0 w 1277"/>
                  <a:gd name="T63" fmla="*/ 0 h 3645"/>
                  <a:gd name="T64" fmla="*/ 0 w 1277"/>
                  <a:gd name="T65" fmla="*/ 0 h 3645"/>
                  <a:gd name="T66" fmla="*/ 0 w 1277"/>
                  <a:gd name="T67" fmla="*/ 0 h 3645"/>
                  <a:gd name="T68" fmla="*/ 0 w 1277"/>
                  <a:gd name="T69" fmla="*/ 0 h 3645"/>
                  <a:gd name="T70" fmla="*/ 0 w 1277"/>
                  <a:gd name="T71" fmla="*/ 0 h 3645"/>
                  <a:gd name="T72" fmla="*/ 0 w 1277"/>
                  <a:gd name="T73" fmla="*/ 0 h 3645"/>
                  <a:gd name="T74" fmla="*/ 0 w 1277"/>
                  <a:gd name="T75" fmla="*/ 0 h 3645"/>
                  <a:gd name="T76" fmla="*/ 0 w 1277"/>
                  <a:gd name="T77" fmla="*/ 0 h 3645"/>
                  <a:gd name="T78" fmla="*/ 0 w 1277"/>
                  <a:gd name="T79" fmla="*/ 0 h 3645"/>
                  <a:gd name="T80" fmla="*/ 0 w 1277"/>
                  <a:gd name="T81" fmla="*/ 0 h 3645"/>
                  <a:gd name="T82" fmla="*/ 0 w 1277"/>
                  <a:gd name="T83" fmla="*/ 0 h 3645"/>
                  <a:gd name="T84" fmla="*/ 0 w 1277"/>
                  <a:gd name="T85" fmla="*/ 0 h 3645"/>
                  <a:gd name="T86" fmla="*/ 0 w 1277"/>
                  <a:gd name="T87" fmla="*/ 0 h 3645"/>
                  <a:gd name="T88" fmla="*/ 0 w 1277"/>
                  <a:gd name="T89" fmla="*/ 0 h 3645"/>
                  <a:gd name="T90" fmla="*/ 0 w 1277"/>
                  <a:gd name="T91" fmla="*/ 0 h 3645"/>
                  <a:gd name="T92" fmla="*/ 0 w 1277"/>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5"/>
                  <a:gd name="T143" fmla="*/ 1277 w 127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5">
                    <a:moveTo>
                      <a:pt x="610" y="2281"/>
                    </a:moveTo>
                    <a:lnTo>
                      <a:pt x="640" y="2407"/>
                    </a:lnTo>
                    <a:lnTo>
                      <a:pt x="669" y="2537"/>
                    </a:lnTo>
                    <a:lnTo>
                      <a:pt x="691" y="2635"/>
                    </a:lnTo>
                    <a:lnTo>
                      <a:pt x="714" y="2752"/>
                    </a:lnTo>
                    <a:lnTo>
                      <a:pt x="727" y="2893"/>
                    </a:lnTo>
                    <a:lnTo>
                      <a:pt x="742" y="3007"/>
                    </a:lnTo>
                    <a:lnTo>
                      <a:pt x="756" y="3108"/>
                    </a:lnTo>
                    <a:lnTo>
                      <a:pt x="775" y="3207"/>
                    </a:lnTo>
                    <a:lnTo>
                      <a:pt x="794" y="3301"/>
                    </a:lnTo>
                    <a:lnTo>
                      <a:pt x="807" y="3365"/>
                    </a:lnTo>
                    <a:lnTo>
                      <a:pt x="807" y="3414"/>
                    </a:lnTo>
                    <a:lnTo>
                      <a:pt x="803" y="3453"/>
                    </a:lnTo>
                    <a:lnTo>
                      <a:pt x="815" y="3471"/>
                    </a:lnTo>
                    <a:lnTo>
                      <a:pt x="899" y="3489"/>
                    </a:lnTo>
                    <a:lnTo>
                      <a:pt x="916" y="3479"/>
                    </a:lnTo>
                    <a:lnTo>
                      <a:pt x="925" y="3467"/>
                    </a:lnTo>
                    <a:lnTo>
                      <a:pt x="1005" y="3493"/>
                    </a:lnTo>
                    <a:lnTo>
                      <a:pt x="1106" y="3521"/>
                    </a:lnTo>
                    <a:lnTo>
                      <a:pt x="1174" y="3530"/>
                    </a:lnTo>
                    <a:lnTo>
                      <a:pt x="1228" y="3525"/>
                    </a:lnTo>
                    <a:lnTo>
                      <a:pt x="1258" y="3513"/>
                    </a:lnTo>
                    <a:lnTo>
                      <a:pt x="1272" y="3496"/>
                    </a:lnTo>
                    <a:lnTo>
                      <a:pt x="1277" y="3477"/>
                    </a:lnTo>
                    <a:lnTo>
                      <a:pt x="1267" y="3455"/>
                    </a:lnTo>
                    <a:lnTo>
                      <a:pt x="1244" y="3436"/>
                    </a:lnTo>
                    <a:lnTo>
                      <a:pt x="1168" y="3402"/>
                    </a:lnTo>
                    <a:lnTo>
                      <a:pt x="1103" y="3369"/>
                    </a:lnTo>
                    <a:lnTo>
                      <a:pt x="1044" y="3339"/>
                    </a:lnTo>
                    <a:lnTo>
                      <a:pt x="1016" y="3314"/>
                    </a:lnTo>
                    <a:lnTo>
                      <a:pt x="1014" y="3222"/>
                    </a:lnTo>
                    <a:lnTo>
                      <a:pt x="1014" y="3108"/>
                    </a:lnTo>
                    <a:lnTo>
                      <a:pt x="1010" y="2994"/>
                    </a:lnTo>
                    <a:lnTo>
                      <a:pt x="1010" y="2863"/>
                    </a:lnTo>
                    <a:lnTo>
                      <a:pt x="1016" y="2702"/>
                    </a:lnTo>
                    <a:lnTo>
                      <a:pt x="1016" y="2537"/>
                    </a:lnTo>
                    <a:lnTo>
                      <a:pt x="1008" y="2364"/>
                    </a:lnTo>
                    <a:lnTo>
                      <a:pt x="1003" y="2239"/>
                    </a:lnTo>
                    <a:lnTo>
                      <a:pt x="991" y="2114"/>
                    </a:lnTo>
                    <a:lnTo>
                      <a:pt x="990" y="2039"/>
                    </a:lnTo>
                    <a:lnTo>
                      <a:pt x="1036" y="2034"/>
                    </a:lnTo>
                    <a:lnTo>
                      <a:pt x="1083" y="2018"/>
                    </a:lnTo>
                    <a:lnTo>
                      <a:pt x="1121" y="1974"/>
                    </a:lnTo>
                    <a:lnTo>
                      <a:pt x="1123" y="1922"/>
                    </a:lnTo>
                    <a:lnTo>
                      <a:pt x="1110" y="1854"/>
                    </a:lnTo>
                    <a:lnTo>
                      <a:pt x="1083" y="1798"/>
                    </a:lnTo>
                    <a:lnTo>
                      <a:pt x="1057" y="1759"/>
                    </a:lnTo>
                    <a:lnTo>
                      <a:pt x="1102" y="1741"/>
                    </a:lnTo>
                    <a:lnTo>
                      <a:pt x="1115" y="1728"/>
                    </a:lnTo>
                    <a:lnTo>
                      <a:pt x="1113" y="1706"/>
                    </a:lnTo>
                    <a:lnTo>
                      <a:pt x="1053" y="1566"/>
                    </a:lnTo>
                    <a:lnTo>
                      <a:pt x="1033" y="1489"/>
                    </a:lnTo>
                    <a:lnTo>
                      <a:pt x="1016" y="1223"/>
                    </a:lnTo>
                    <a:lnTo>
                      <a:pt x="1016" y="1032"/>
                    </a:lnTo>
                    <a:lnTo>
                      <a:pt x="1008" y="799"/>
                    </a:lnTo>
                    <a:lnTo>
                      <a:pt x="996" y="743"/>
                    </a:lnTo>
                    <a:lnTo>
                      <a:pt x="974" y="696"/>
                    </a:lnTo>
                    <a:lnTo>
                      <a:pt x="929" y="659"/>
                    </a:lnTo>
                    <a:lnTo>
                      <a:pt x="727" y="547"/>
                    </a:lnTo>
                    <a:lnTo>
                      <a:pt x="742" y="496"/>
                    </a:lnTo>
                    <a:lnTo>
                      <a:pt x="775" y="490"/>
                    </a:lnTo>
                    <a:lnTo>
                      <a:pt x="820" y="479"/>
                    </a:lnTo>
                    <a:lnTo>
                      <a:pt x="845" y="453"/>
                    </a:lnTo>
                    <a:lnTo>
                      <a:pt x="875" y="350"/>
                    </a:lnTo>
                    <a:lnTo>
                      <a:pt x="885" y="293"/>
                    </a:lnTo>
                    <a:lnTo>
                      <a:pt x="884" y="237"/>
                    </a:lnTo>
                    <a:lnTo>
                      <a:pt x="890" y="184"/>
                    </a:lnTo>
                    <a:lnTo>
                      <a:pt x="885" y="127"/>
                    </a:lnTo>
                    <a:lnTo>
                      <a:pt x="911" y="152"/>
                    </a:lnTo>
                    <a:lnTo>
                      <a:pt x="925" y="165"/>
                    </a:lnTo>
                    <a:lnTo>
                      <a:pt x="920" y="127"/>
                    </a:lnTo>
                    <a:lnTo>
                      <a:pt x="904" y="85"/>
                    </a:lnTo>
                    <a:lnTo>
                      <a:pt x="879" y="52"/>
                    </a:lnTo>
                    <a:lnTo>
                      <a:pt x="839" y="25"/>
                    </a:lnTo>
                    <a:lnTo>
                      <a:pt x="789" y="6"/>
                    </a:lnTo>
                    <a:lnTo>
                      <a:pt x="722" y="0"/>
                    </a:lnTo>
                    <a:lnTo>
                      <a:pt x="662" y="12"/>
                    </a:lnTo>
                    <a:lnTo>
                      <a:pt x="610" y="37"/>
                    </a:lnTo>
                    <a:lnTo>
                      <a:pt x="570" y="69"/>
                    </a:lnTo>
                    <a:lnTo>
                      <a:pt x="539" y="113"/>
                    </a:lnTo>
                    <a:lnTo>
                      <a:pt x="523" y="172"/>
                    </a:lnTo>
                    <a:lnTo>
                      <a:pt x="513" y="241"/>
                    </a:lnTo>
                    <a:lnTo>
                      <a:pt x="517" y="295"/>
                    </a:lnTo>
                    <a:lnTo>
                      <a:pt x="531" y="370"/>
                    </a:lnTo>
                    <a:lnTo>
                      <a:pt x="530" y="423"/>
                    </a:lnTo>
                    <a:lnTo>
                      <a:pt x="518" y="483"/>
                    </a:lnTo>
                    <a:lnTo>
                      <a:pt x="494" y="513"/>
                    </a:lnTo>
                    <a:lnTo>
                      <a:pt x="248" y="611"/>
                    </a:lnTo>
                    <a:lnTo>
                      <a:pt x="212" y="633"/>
                    </a:lnTo>
                    <a:lnTo>
                      <a:pt x="189" y="668"/>
                    </a:lnTo>
                    <a:lnTo>
                      <a:pt x="112" y="879"/>
                    </a:lnTo>
                    <a:lnTo>
                      <a:pt x="11" y="1178"/>
                    </a:lnTo>
                    <a:lnTo>
                      <a:pt x="0" y="1239"/>
                    </a:lnTo>
                    <a:lnTo>
                      <a:pt x="3" y="1273"/>
                    </a:lnTo>
                    <a:lnTo>
                      <a:pt x="19" y="1312"/>
                    </a:lnTo>
                    <a:lnTo>
                      <a:pt x="150" y="1516"/>
                    </a:lnTo>
                    <a:lnTo>
                      <a:pt x="169" y="1580"/>
                    </a:lnTo>
                    <a:lnTo>
                      <a:pt x="176" y="1645"/>
                    </a:lnTo>
                    <a:lnTo>
                      <a:pt x="150" y="1873"/>
                    </a:lnTo>
                    <a:lnTo>
                      <a:pt x="134" y="1974"/>
                    </a:lnTo>
                    <a:lnTo>
                      <a:pt x="134" y="2007"/>
                    </a:lnTo>
                    <a:lnTo>
                      <a:pt x="150" y="2032"/>
                    </a:lnTo>
                    <a:lnTo>
                      <a:pt x="189" y="2045"/>
                    </a:lnTo>
                    <a:lnTo>
                      <a:pt x="229" y="2051"/>
                    </a:lnTo>
                    <a:lnTo>
                      <a:pt x="240" y="2166"/>
                    </a:lnTo>
                    <a:lnTo>
                      <a:pt x="240" y="2293"/>
                    </a:lnTo>
                    <a:lnTo>
                      <a:pt x="237" y="2432"/>
                    </a:lnTo>
                    <a:lnTo>
                      <a:pt x="229" y="2563"/>
                    </a:lnTo>
                    <a:lnTo>
                      <a:pt x="209" y="2702"/>
                    </a:lnTo>
                    <a:lnTo>
                      <a:pt x="203" y="2842"/>
                    </a:lnTo>
                    <a:lnTo>
                      <a:pt x="195" y="2979"/>
                    </a:lnTo>
                    <a:lnTo>
                      <a:pt x="195" y="3088"/>
                    </a:lnTo>
                    <a:lnTo>
                      <a:pt x="201" y="3261"/>
                    </a:lnTo>
                    <a:lnTo>
                      <a:pt x="198" y="3369"/>
                    </a:lnTo>
                    <a:lnTo>
                      <a:pt x="203" y="3467"/>
                    </a:lnTo>
                    <a:lnTo>
                      <a:pt x="208" y="3489"/>
                    </a:lnTo>
                    <a:lnTo>
                      <a:pt x="268" y="3505"/>
                    </a:lnTo>
                    <a:lnTo>
                      <a:pt x="318" y="3530"/>
                    </a:lnTo>
                    <a:lnTo>
                      <a:pt x="364" y="3568"/>
                    </a:lnTo>
                    <a:lnTo>
                      <a:pt x="413" y="3603"/>
                    </a:lnTo>
                    <a:lnTo>
                      <a:pt x="475" y="3627"/>
                    </a:lnTo>
                    <a:lnTo>
                      <a:pt x="539" y="3644"/>
                    </a:lnTo>
                    <a:lnTo>
                      <a:pt x="596" y="3645"/>
                    </a:lnTo>
                    <a:lnTo>
                      <a:pt x="632" y="3633"/>
                    </a:lnTo>
                    <a:lnTo>
                      <a:pt x="656" y="3615"/>
                    </a:lnTo>
                    <a:lnTo>
                      <a:pt x="660" y="3594"/>
                    </a:lnTo>
                    <a:lnTo>
                      <a:pt x="647" y="3563"/>
                    </a:lnTo>
                    <a:lnTo>
                      <a:pt x="614" y="3535"/>
                    </a:lnTo>
                    <a:lnTo>
                      <a:pt x="574" y="3505"/>
                    </a:lnTo>
                    <a:lnTo>
                      <a:pt x="521" y="3463"/>
                    </a:lnTo>
                    <a:lnTo>
                      <a:pt x="480" y="3425"/>
                    </a:lnTo>
                    <a:lnTo>
                      <a:pt x="453" y="3391"/>
                    </a:lnTo>
                    <a:lnTo>
                      <a:pt x="466" y="3211"/>
                    </a:lnTo>
                    <a:lnTo>
                      <a:pt x="466" y="3085"/>
                    </a:lnTo>
                    <a:lnTo>
                      <a:pt x="479" y="2957"/>
                    </a:lnTo>
                    <a:lnTo>
                      <a:pt x="492" y="2842"/>
                    </a:lnTo>
                    <a:lnTo>
                      <a:pt x="514" y="2721"/>
                    </a:lnTo>
                    <a:lnTo>
                      <a:pt x="544" y="2599"/>
                    </a:lnTo>
                    <a:lnTo>
                      <a:pt x="570" y="2486"/>
                    </a:lnTo>
                    <a:lnTo>
                      <a:pt x="590" y="2391"/>
                    </a:lnTo>
                    <a:lnTo>
                      <a:pt x="610" y="2281"/>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707" name="Freeform 72"/>
              <p:cNvSpPr>
                <a:spLocks/>
              </p:cNvSpPr>
              <p:nvPr/>
            </p:nvSpPr>
            <p:spPr bwMode="auto">
              <a:xfrm>
                <a:off x="1685" y="2420"/>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6" y="1572"/>
                    </a:lnTo>
                    <a:lnTo>
                      <a:pt x="144" y="1749"/>
                    </a:lnTo>
                    <a:lnTo>
                      <a:pt x="354" y="1876"/>
                    </a:lnTo>
                    <a:lnTo>
                      <a:pt x="354" y="1953"/>
                    </a:lnTo>
                    <a:lnTo>
                      <a:pt x="343" y="2090"/>
                    </a:lnTo>
                    <a:lnTo>
                      <a:pt x="327" y="2500"/>
                    </a:lnTo>
                    <a:lnTo>
                      <a:pt x="316" y="2680"/>
                    </a:lnTo>
                    <a:lnTo>
                      <a:pt x="301" y="2998"/>
                    </a:lnTo>
                    <a:lnTo>
                      <a:pt x="301" y="3112"/>
                    </a:lnTo>
                    <a:lnTo>
                      <a:pt x="299" y="3150"/>
                    </a:lnTo>
                    <a:lnTo>
                      <a:pt x="288" y="3163"/>
                    </a:lnTo>
                    <a:lnTo>
                      <a:pt x="252" y="3186"/>
                    </a:lnTo>
                    <a:lnTo>
                      <a:pt x="176" y="3223"/>
                    </a:lnTo>
                    <a:lnTo>
                      <a:pt x="88" y="3246"/>
                    </a:lnTo>
                    <a:lnTo>
                      <a:pt x="58" y="3255"/>
                    </a:lnTo>
                    <a:lnTo>
                      <a:pt x="27" y="3269"/>
                    </a:lnTo>
                    <a:lnTo>
                      <a:pt x="7" y="3295"/>
                    </a:lnTo>
                    <a:lnTo>
                      <a:pt x="0" y="3317"/>
                    </a:lnTo>
                    <a:lnTo>
                      <a:pt x="13" y="3325"/>
                    </a:lnTo>
                    <a:lnTo>
                      <a:pt x="188" y="3327"/>
                    </a:lnTo>
                    <a:lnTo>
                      <a:pt x="419" y="3342"/>
                    </a:lnTo>
                    <a:lnTo>
                      <a:pt x="459" y="3342"/>
                    </a:lnTo>
                    <a:lnTo>
                      <a:pt x="485" y="3329"/>
                    </a:lnTo>
                    <a:lnTo>
                      <a:pt x="499" y="3304"/>
                    </a:lnTo>
                    <a:lnTo>
                      <a:pt x="499" y="3266"/>
                    </a:lnTo>
                    <a:lnTo>
                      <a:pt x="485" y="3204"/>
                    </a:lnTo>
                    <a:lnTo>
                      <a:pt x="478" y="3195"/>
                    </a:lnTo>
                    <a:lnTo>
                      <a:pt x="459" y="3189"/>
                    </a:lnTo>
                    <a:lnTo>
                      <a:pt x="485" y="3185"/>
                    </a:lnTo>
                    <a:lnTo>
                      <a:pt x="493" y="3173"/>
                    </a:lnTo>
                    <a:lnTo>
                      <a:pt x="499" y="3125"/>
                    </a:lnTo>
                    <a:lnTo>
                      <a:pt x="525" y="3023"/>
                    </a:lnTo>
                    <a:lnTo>
                      <a:pt x="578" y="2780"/>
                    </a:lnTo>
                    <a:lnTo>
                      <a:pt x="590" y="2665"/>
                    </a:lnTo>
                    <a:lnTo>
                      <a:pt x="618" y="2297"/>
                    </a:lnTo>
                    <a:lnTo>
                      <a:pt x="635" y="2206"/>
                    </a:lnTo>
                    <a:lnTo>
                      <a:pt x="668" y="2092"/>
                    </a:lnTo>
                    <a:lnTo>
                      <a:pt x="695" y="2207"/>
                    </a:lnTo>
                    <a:lnTo>
                      <a:pt x="722" y="2322"/>
                    </a:lnTo>
                    <a:lnTo>
                      <a:pt x="767" y="2642"/>
                    </a:lnTo>
                    <a:lnTo>
                      <a:pt x="788" y="2740"/>
                    </a:lnTo>
                    <a:lnTo>
                      <a:pt x="833" y="3096"/>
                    </a:lnTo>
                    <a:lnTo>
                      <a:pt x="833" y="3150"/>
                    </a:lnTo>
                    <a:lnTo>
                      <a:pt x="839" y="3159"/>
                    </a:lnTo>
                    <a:lnTo>
                      <a:pt x="879" y="3176"/>
                    </a:lnTo>
                    <a:lnTo>
                      <a:pt x="870" y="3229"/>
                    </a:lnTo>
                    <a:lnTo>
                      <a:pt x="867" y="3291"/>
                    </a:lnTo>
                    <a:lnTo>
                      <a:pt x="867" y="3329"/>
                    </a:lnTo>
                    <a:lnTo>
                      <a:pt x="883" y="3365"/>
                    </a:lnTo>
                    <a:lnTo>
                      <a:pt x="910" y="3390"/>
                    </a:lnTo>
                    <a:lnTo>
                      <a:pt x="957" y="3405"/>
                    </a:lnTo>
                    <a:lnTo>
                      <a:pt x="1011" y="3405"/>
                    </a:lnTo>
                    <a:lnTo>
                      <a:pt x="1066" y="3401"/>
                    </a:lnTo>
                    <a:lnTo>
                      <a:pt x="1090" y="3381"/>
                    </a:lnTo>
                    <a:lnTo>
                      <a:pt x="1103" y="3355"/>
                    </a:lnTo>
                    <a:lnTo>
                      <a:pt x="1101" y="3321"/>
                    </a:lnTo>
                    <a:lnTo>
                      <a:pt x="1088" y="3275"/>
                    </a:lnTo>
                    <a:lnTo>
                      <a:pt x="1050" y="3227"/>
                    </a:lnTo>
                    <a:lnTo>
                      <a:pt x="1024" y="3176"/>
                    </a:lnTo>
                    <a:lnTo>
                      <a:pt x="1050" y="3176"/>
                    </a:lnTo>
                    <a:lnTo>
                      <a:pt x="1064" y="3023"/>
                    </a:lnTo>
                    <a:lnTo>
                      <a:pt x="1066" y="2847"/>
                    </a:lnTo>
                    <a:lnTo>
                      <a:pt x="1060" y="2727"/>
                    </a:lnTo>
                    <a:lnTo>
                      <a:pt x="1043" y="2587"/>
                    </a:lnTo>
                    <a:lnTo>
                      <a:pt x="1030" y="2463"/>
                    </a:lnTo>
                    <a:lnTo>
                      <a:pt x="1011" y="2360"/>
                    </a:lnTo>
                    <a:lnTo>
                      <a:pt x="1339" y="2245"/>
                    </a:lnTo>
                    <a:lnTo>
                      <a:pt x="1339" y="1889"/>
                    </a:lnTo>
                    <a:lnTo>
                      <a:pt x="1300" y="1863"/>
                    </a:lnTo>
                    <a:lnTo>
                      <a:pt x="1148" y="1902"/>
                    </a:lnTo>
                    <a:lnTo>
                      <a:pt x="1131" y="1824"/>
                    </a:lnTo>
                    <a:lnTo>
                      <a:pt x="1127" y="1728"/>
                    </a:lnTo>
                    <a:lnTo>
                      <a:pt x="1201" y="1331"/>
                    </a:lnTo>
                    <a:lnTo>
                      <a:pt x="1207" y="1226"/>
                    </a:lnTo>
                    <a:lnTo>
                      <a:pt x="1195" y="1099"/>
                    </a:lnTo>
                    <a:lnTo>
                      <a:pt x="1131" y="757"/>
                    </a:lnTo>
                    <a:lnTo>
                      <a:pt x="1103" y="663"/>
                    </a:lnTo>
                    <a:lnTo>
                      <a:pt x="1077" y="625"/>
                    </a:lnTo>
                    <a:lnTo>
                      <a:pt x="1050" y="613"/>
                    </a:lnTo>
                    <a:lnTo>
                      <a:pt x="867" y="549"/>
                    </a:lnTo>
                    <a:lnTo>
                      <a:pt x="788" y="525"/>
                    </a:lnTo>
                    <a:lnTo>
                      <a:pt x="761" y="435"/>
                    </a:lnTo>
                    <a:lnTo>
                      <a:pt x="785" y="369"/>
                    </a:lnTo>
                    <a:lnTo>
                      <a:pt x="795" y="330"/>
                    </a:lnTo>
                    <a:lnTo>
                      <a:pt x="795" y="281"/>
                    </a:lnTo>
                    <a:lnTo>
                      <a:pt x="788" y="218"/>
                    </a:lnTo>
                    <a:lnTo>
                      <a:pt x="761" y="129"/>
                    </a:lnTo>
                    <a:lnTo>
                      <a:pt x="748" y="84"/>
                    </a:lnTo>
                    <a:lnTo>
                      <a:pt x="726" y="51"/>
                    </a:lnTo>
                    <a:lnTo>
                      <a:pt x="695" y="24"/>
                    </a:lnTo>
                    <a:lnTo>
                      <a:pt x="668" y="14"/>
                    </a:lnTo>
                    <a:lnTo>
                      <a:pt x="616" y="0"/>
                    </a:lnTo>
                    <a:lnTo>
                      <a:pt x="578" y="0"/>
                    </a:lnTo>
                    <a:lnTo>
                      <a:pt x="525" y="14"/>
                    </a:lnTo>
                    <a:lnTo>
                      <a:pt x="474" y="31"/>
                    </a:lnTo>
                    <a:lnTo>
                      <a:pt x="434" y="60"/>
                    </a:lnTo>
                    <a:lnTo>
                      <a:pt x="419" y="103"/>
                    </a:lnTo>
                    <a:lnTo>
                      <a:pt x="414" y="159"/>
                    </a:lnTo>
                    <a:lnTo>
                      <a:pt x="421" y="212"/>
                    </a:lnTo>
                    <a:lnTo>
                      <a:pt x="431" y="271"/>
                    </a:lnTo>
                    <a:lnTo>
                      <a:pt x="444" y="321"/>
                    </a:lnTo>
                    <a:lnTo>
                      <a:pt x="472" y="372"/>
                    </a:lnTo>
                    <a:lnTo>
                      <a:pt x="499" y="410"/>
                    </a:lnTo>
                    <a:lnTo>
                      <a:pt x="525" y="448"/>
                    </a:lnTo>
                    <a:lnTo>
                      <a:pt x="525" y="510"/>
                    </a:lnTo>
                    <a:lnTo>
                      <a:pt x="465" y="526"/>
                    </a:lnTo>
                    <a:lnTo>
                      <a:pt x="243"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08" name="Freeform 73"/>
              <p:cNvSpPr>
                <a:spLocks/>
              </p:cNvSpPr>
              <p:nvPr/>
            </p:nvSpPr>
            <p:spPr bwMode="auto">
              <a:xfrm>
                <a:off x="817" y="2426"/>
                <a:ext cx="399" cy="1157"/>
              </a:xfrm>
              <a:custGeom>
                <a:avLst/>
                <a:gdLst>
                  <a:gd name="T0" fmla="*/ 0 w 1196"/>
                  <a:gd name="T1" fmla="*/ 0 h 3471"/>
                  <a:gd name="T2" fmla="*/ 0 w 1196"/>
                  <a:gd name="T3" fmla="*/ 0 h 3471"/>
                  <a:gd name="T4" fmla="*/ 0 w 1196"/>
                  <a:gd name="T5" fmla="*/ 0 h 3471"/>
                  <a:gd name="T6" fmla="*/ 0 w 1196"/>
                  <a:gd name="T7" fmla="*/ 0 h 3471"/>
                  <a:gd name="T8" fmla="*/ 0 w 1196"/>
                  <a:gd name="T9" fmla="*/ 0 h 3471"/>
                  <a:gd name="T10" fmla="*/ 0 w 1196"/>
                  <a:gd name="T11" fmla="*/ 0 h 3471"/>
                  <a:gd name="T12" fmla="*/ 0 w 1196"/>
                  <a:gd name="T13" fmla="*/ 0 h 3471"/>
                  <a:gd name="T14" fmla="*/ 0 w 1196"/>
                  <a:gd name="T15" fmla="*/ 0 h 3471"/>
                  <a:gd name="T16" fmla="*/ 0 w 1196"/>
                  <a:gd name="T17" fmla="*/ 0 h 3471"/>
                  <a:gd name="T18" fmla="*/ 0 w 1196"/>
                  <a:gd name="T19" fmla="*/ 0 h 3471"/>
                  <a:gd name="T20" fmla="*/ 0 w 1196"/>
                  <a:gd name="T21" fmla="*/ 0 h 3471"/>
                  <a:gd name="T22" fmla="*/ 0 w 1196"/>
                  <a:gd name="T23" fmla="*/ 0 h 3471"/>
                  <a:gd name="T24" fmla="*/ 0 w 1196"/>
                  <a:gd name="T25" fmla="*/ 0 h 3471"/>
                  <a:gd name="T26" fmla="*/ 0 w 1196"/>
                  <a:gd name="T27" fmla="*/ 0 h 3471"/>
                  <a:gd name="T28" fmla="*/ 0 w 1196"/>
                  <a:gd name="T29" fmla="*/ 0 h 3471"/>
                  <a:gd name="T30" fmla="*/ 0 w 1196"/>
                  <a:gd name="T31" fmla="*/ 0 h 3471"/>
                  <a:gd name="T32" fmla="*/ 0 w 1196"/>
                  <a:gd name="T33" fmla="*/ 0 h 3471"/>
                  <a:gd name="T34" fmla="*/ 0 w 1196"/>
                  <a:gd name="T35" fmla="*/ 0 h 3471"/>
                  <a:gd name="T36" fmla="*/ 0 w 1196"/>
                  <a:gd name="T37" fmla="*/ 0 h 3471"/>
                  <a:gd name="T38" fmla="*/ 0 w 1196"/>
                  <a:gd name="T39" fmla="*/ 0 h 3471"/>
                  <a:gd name="T40" fmla="*/ 0 w 1196"/>
                  <a:gd name="T41" fmla="*/ 0 h 3471"/>
                  <a:gd name="T42" fmla="*/ 0 w 1196"/>
                  <a:gd name="T43" fmla="*/ 0 h 3471"/>
                  <a:gd name="T44" fmla="*/ 0 w 1196"/>
                  <a:gd name="T45" fmla="*/ 0 h 3471"/>
                  <a:gd name="T46" fmla="*/ 0 w 1196"/>
                  <a:gd name="T47" fmla="*/ 0 h 3471"/>
                  <a:gd name="T48" fmla="*/ 0 w 1196"/>
                  <a:gd name="T49" fmla="*/ 0 h 3471"/>
                  <a:gd name="T50" fmla="*/ 0 w 1196"/>
                  <a:gd name="T51" fmla="*/ 0 h 3471"/>
                  <a:gd name="T52" fmla="*/ 0 w 1196"/>
                  <a:gd name="T53" fmla="*/ 0 h 3471"/>
                  <a:gd name="T54" fmla="*/ 0 w 1196"/>
                  <a:gd name="T55" fmla="*/ 0 h 3471"/>
                  <a:gd name="T56" fmla="*/ 0 w 1196"/>
                  <a:gd name="T57" fmla="*/ 0 h 3471"/>
                  <a:gd name="T58" fmla="*/ 0 w 1196"/>
                  <a:gd name="T59" fmla="*/ 0 h 3471"/>
                  <a:gd name="T60" fmla="*/ 0 w 1196"/>
                  <a:gd name="T61" fmla="*/ 0 h 3471"/>
                  <a:gd name="T62" fmla="*/ 0 w 1196"/>
                  <a:gd name="T63" fmla="*/ 0 h 3471"/>
                  <a:gd name="T64" fmla="*/ 0 w 1196"/>
                  <a:gd name="T65" fmla="*/ 0 h 3471"/>
                  <a:gd name="T66" fmla="*/ 0 w 1196"/>
                  <a:gd name="T67" fmla="*/ 0 h 3471"/>
                  <a:gd name="T68" fmla="*/ 0 w 1196"/>
                  <a:gd name="T69" fmla="*/ 0 h 3471"/>
                  <a:gd name="T70" fmla="*/ 0 w 1196"/>
                  <a:gd name="T71" fmla="*/ 0 h 3471"/>
                  <a:gd name="T72" fmla="*/ 0 w 1196"/>
                  <a:gd name="T73" fmla="*/ 0 h 3471"/>
                  <a:gd name="T74" fmla="*/ 0 w 1196"/>
                  <a:gd name="T75" fmla="*/ 0 h 3471"/>
                  <a:gd name="T76" fmla="*/ 0 w 1196"/>
                  <a:gd name="T77" fmla="*/ 0 h 3471"/>
                  <a:gd name="T78" fmla="*/ 0 w 1196"/>
                  <a:gd name="T79" fmla="*/ 0 h 3471"/>
                  <a:gd name="T80" fmla="*/ 0 w 1196"/>
                  <a:gd name="T81" fmla="*/ 0 h 3471"/>
                  <a:gd name="T82" fmla="*/ 0 w 1196"/>
                  <a:gd name="T83" fmla="*/ 0 h 3471"/>
                  <a:gd name="T84" fmla="*/ 0 w 1196"/>
                  <a:gd name="T85" fmla="*/ 0 h 3471"/>
                  <a:gd name="T86" fmla="*/ 0 w 1196"/>
                  <a:gd name="T87" fmla="*/ 0 h 3471"/>
                  <a:gd name="T88" fmla="*/ 0 w 1196"/>
                  <a:gd name="T89" fmla="*/ 0 h 3471"/>
                  <a:gd name="T90" fmla="*/ 0 w 1196"/>
                  <a:gd name="T91" fmla="*/ 0 h 3471"/>
                  <a:gd name="T92" fmla="*/ 0 w 1196"/>
                  <a:gd name="T93" fmla="*/ 0 h 3471"/>
                  <a:gd name="T94" fmla="*/ 0 w 1196"/>
                  <a:gd name="T95" fmla="*/ 0 h 3471"/>
                  <a:gd name="T96" fmla="*/ 0 w 1196"/>
                  <a:gd name="T97" fmla="*/ 0 h 3471"/>
                  <a:gd name="T98" fmla="*/ 0 w 1196"/>
                  <a:gd name="T99" fmla="*/ 0 h 3471"/>
                  <a:gd name="T100" fmla="*/ 0 w 1196"/>
                  <a:gd name="T101" fmla="*/ 0 h 3471"/>
                  <a:gd name="T102" fmla="*/ 0 w 1196"/>
                  <a:gd name="T103" fmla="*/ 0 h 3471"/>
                  <a:gd name="T104" fmla="*/ 0 w 1196"/>
                  <a:gd name="T105" fmla="*/ 0 h 3471"/>
                  <a:gd name="T106" fmla="*/ 0 w 1196"/>
                  <a:gd name="T107" fmla="*/ 0 h 3471"/>
                  <a:gd name="T108" fmla="*/ 0 w 1196"/>
                  <a:gd name="T109" fmla="*/ 0 h 3471"/>
                  <a:gd name="T110" fmla="*/ 0 w 1196"/>
                  <a:gd name="T111" fmla="*/ 0 h 3471"/>
                  <a:gd name="T112" fmla="*/ 0 w 1196"/>
                  <a:gd name="T113" fmla="*/ 0 h 3471"/>
                  <a:gd name="T114" fmla="*/ 0 w 1196"/>
                  <a:gd name="T115" fmla="*/ 0 h 3471"/>
                  <a:gd name="T116" fmla="*/ 0 w 1196"/>
                  <a:gd name="T117" fmla="*/ 0 h 3471"/>
                  <a:gd name="T118" fmla="*/ 0 w 1196"/>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1"/>
                  <a:gd name="T182" fmla="*/ 1196 w 1196"/>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1">
                    <a:moveTo>
                      <a:pt x="1050" y="1732"/>
                    </a:moveTo>
                    <a:lnTo>
                      <a:pt x="1058" y="2342"/>
                    </a:lnTo>
                    <a:lnTo>
                      <a:pt x="1063" y="2471"/>
                    </a:lnTo>
                    <a:lnTo>
                      <a:pt x="1012" y="2483"/>
                    </a:lnTo>
                    <a:lnTo>
                      <a:pt x="958" y="2487"/>
                    </a:lnTo>
                    <a:lnTo>
                      <a:pt x="964" y="2607"/>
                    </a:lnTo>
                    <a:lnTo>
                      <a:pt x="964" y="2729"/>
                    </a:lnTo>
                    <a:lnTo>
                      <a:pt x="954" y="3014"/>
                    </a:lnTo>
                    <a:lnTo>
                      <a:pt x="959" y="3108"/>
                    </a:lnTo>
                    <a:lnTo>
                      <a:pt x="964" y="3149"/>
                    </a:lnTo>
                    <a:lnTo>
                      <a:pt x="976" y="3186"/>
                    </a:lnTo>
                    <a:lnTo>
                      <a:pt x="999" y="3210"/>
                    </a:lnTo>
                    <a:lnTo>
                      <a:pt x="1037" y="3236"/>
                    </a:lnTo>
                    <a:lnTo>
                      <a:pt x="1081" y="3256"/>
                    </a:lnTo>
                    <a:lnTo>
                      <a:pt x="1135" y="3284"/>
                    </a:lnTo>
                    <a:lnTo>
                      <a:pt x="1170" y="3306"/>
                    </a:lnTo>
                    <a:lnTo>
                      <a:pt x="1188" y="3323"/>
                    </a:lnTo>
                    <a:lnTo>
                      <a:pt x="1196" y="3347"/>
                    </a:lnTo>
                    <a:lnTo>
                      <a:pt x="1191" y="3366"/>
                    </a:lnTo>
                    <a:lnTo>
                      <a:pt x="1167" y="3383"/>
                    </a:lnTo>
                    <a:lnTo>
                      <a:pt x="1125" y="3387"/>
                    </a:lnTo>
                    <a:lnTo>
                      <a:pt x="1048" y="3380"/>
                    </a:lnTo>
                    <a:lnTo>
                      <a:pt x="976" y="3366"/>
                    </a:lnTo>
                    <a:lnTo>
                      <a:pt x="894" y="3357"/>
                    </a:lnTo>
                    <a:lnTo>
                      <a:pt x="815" y="3351"/>
                    </a:lnTo>
                    <a:lnTo>
                      <a:pt x="772" y="3347"/>
                    </a:lnTo>
                    <a:lnTo>
                      <a:pt x="748" y="3340"/>
                    </a:lnTo>
                    <a:lnTo>
                      <a:pt x="736" y="3249"/>
                    </a:lnTo>
                    <a:lnTo>
                      <a:pt x="721" y="3116"/>
                    </a:lnTo>
                    <a:lnTo>
                      <a:pt x="661" y="2749"/>
                    </a:lnTo>
                    <a:lnTo>
                      <a:pt x="644" y="2648"/>
                    </a:lnTo>
                    <a:lnTo>
                      <a:pt x="616" y="2526"/>
                    </a:lnTo>
                    <a:lnTo>
                      <a:pt x="553" y="2542"/>
                    </a:lnTo>
                    <a:lnTo>
                      <a:pt x="552" y="2637"/>
                    </a:lnTo>
                    <a:lnTo>
                      <a:pt x="533" y="2759"/>
                    </a:lnTo>
                    <a:lnTo>
                      <a:pt x="472" y="2968"/>
                    </a:lnTo>
                    <a:lnTo>
                      <a:pt x="443" y="3186"/>
                    </a:lnTo>
                    <a:lnTo>
                      <a:pt x="435" y="3244"/>
                    </a:lnTo>
                    <a:lnTo>
                      <a:pt x="421" y="3275"/>
                    </a:lnTo>
                    <a:lnTo>
                      <a:pt x="437" y="3339"/>
                    </a:lnTo>
                    <a:lnTo>
                      <a:pt x="446" y="3380"/>
                    </a:lnTo>
                    <a:lnTo>
                      <a:pt x="446" y="3407"/>
                    </a:lnTo>
                    <a:lnTo>
                      <a:pt x="426" y="3441"/>
                    </a:lnTo>
                    <a:lnTo>
                      <a:pt x="400" y="3464"/>
                    </a:lnTo>
                    <a:lnTo>
                      <a:pt x="363" y="3471"/>
                    </a:lnTo>
                    <a:lnTo>
                      <a:pt x="321" y="3468"/>
                    </a:lnTo>
                    <a:lnTo>
                      <a:pt x="276" y="3452"/>
                    </a:lnTo>
                    <a:lnTo>
                      <a:pt x="238" y="3430"/>
                    </a:lnTo>
                    <a:lnTo>
                      <a:pt x="207" y="3403"/>
                    </a:lnTo>
                    <a:lnTo>
                      <a:pt x="188" y="3375"/>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2" y="1600"/>
                    </a:lnTo>
                    <a:lnTo>
                      <a:pt x="210" y="1462"/>
                    </a:lnTo>
                    <a:lnTo>
                      <a:pt x="211" y="1386"/>
                    </a:lnTo>
                    <a:lnTo>
                      <a:pt x="175" y="1349"/>
                    </a:lnTo>
                    <a:lnTo>
                      <a:pt x="137" y="1301"/>
                    </a:lnTo>
                    <a:lnTo>
                      <a:pt x="116" y="1261"/>
                    </a:lnTo>
                    <a:lnTo>
                      <a:pt x="105" y="1220"/>
                    </a:lnTo>
                    <a:lnTo>
                      <a:pt x="101" y="1174"/>
                    </a:lnTo>
                    <a:lnTo>
                      <a:pt x="112" y="1089"/>
                    </a:lnTo>
                    <a:lnTo>
                      <a:pt x="124" y="1017"/>
                    </a:lnTo>
                    <a:lnTo>
                      <a:pt x="0" y="852"/>
                    </a:lnTo>
                    <a:lnTo>
                      <a:pt x="53" y="787"/>
                    </a:lnTo>
                    <a:lnTo>
                      <a:pt x="156" y="920"/>
                    </a:lnTo>
                    <a:lnTo>
                      <a:pt x="168" y="863"/>
                    </a:lnTo>
                    <a:lnTo>
                      <a:pt x="178" y="787"/>
                    </a:lnTo>
                    <a:lnTo>
                      <a:pt x="180" y="722"/>
                    </a:lnTo>
                    <a:lnTo>
                      <a:pt x="184" y="678"/>
                    </a:lnTo>
                    <a:lnTo>
                      <a:pt x="197" y="638"/>
                    </a:lnTo>
                    <a:lnTo>
                      <a:pt x="225" y="611"/>
                    </a:lnTo>
                    <a:lnTo>
                      <a:pt x="265" y="593"/>
                    </a:lnTo>
                    <a:lnTo>
                      <a:pt x="459" y="532"/>
                    </a:lnTo>
                    <a:lnTo>
                      <a:pt x="498" y="519"/>
                    </a:lnTo>
                    <a:lnTo>
                      <a:pt x="504" y="457"/>
                    </a:lnTo>
                    <a:lnTo>
                      <a:pt x="493" y="408"/>
                    </a:lnTo>
                    <a:lnTo>
                      <a:pt x="468" y="354"/>
                    </a:lnTo>
                    <a:lnTo>
                      <a:pt x="449" y="299"/>
                    </a:lnTo>
                    <a:lnTo>
                      <a:pt x="445" y="229"/>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8" y="188"/>
                    </a:lnTo>
                    <a:lnTo>
                      <a:pt x="832" y="251"/>
                    </a:lnTo>
                    <a:lnTo>
                      <a:pt x="835" y="318"/>
                    </a:lnTo>
                    <a:lnTo>
                      <a:pt x="825" y="378"/>
                    </a:lnTo>
                    <a:lnTo>
                      <a:pt x="811" y="426"/>
                    </a:lnTo>
                    <a:lnTo>
                      <a:pt x="796" y="463"/>
                    </a:lnTo>
                    <a:lnTo>
                      <a:pt x="761" y="519"/>
                    </a:lnTo>
                    <a:lnTo>
                      <a:pt x="761" y="532"/>
                    </a:lnTo>
                    <a:lnTo>
                      <a:pt x="815" y="557"/>
                    </a:lnTo>
                    <a:lnTo>
                      <a:pt x="1024" y="646"/>
                    </a:lnTo>
                    <a:lnTo>
                      <a:pt x="1062" y="680"/>
                    </a:lnTo>
                    <a:lnTo>
                      <a:pt x="1087" y="722"/>
                    </a:lnTo>
                    <a:lnTo>
                      <a:pt x="1103" y="775"/>
                    </a:lnTo>
                    <a:lnTo>
                      <a:pt x="1114" y="844"/>
                    </a:lnTo>
                    <a:lnTo>
                      <a:pt x="1085" y="888"/>
                    </a:lnTo>
                    <a:lnTo>
                      <a:pt x="926" y="1082"/>
                    </a:lnTo>
                    <a:lnTo>
                      <a:pt x="906" y="1147"/>
                    </a:lnTo>
                    <a:lnTo>
                      <a:pt x="894" y="1259"/>
                    </a:lnTo>
                    <a:lnTo>
                      <a:pt x="961" y="1442"/>
                    </a:lnTo>
                    <a:lnTo>
                      <a:pt x="1036" y="1512"/>
                    </a:lnTo>
                    <a:lnTo>
                      <a:pt x="1036" y="1592"/>
                    </a:lnTo>
                    <a:lnTo>
                      <a:pt x="105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09" name="Freeform 74"/>
              <p:cNvSpPr>
                <a:spLocks/>
              </p:cNvSpPr>
              <p:nvPr/>
            </p:nvSpPr>
            <p:spPr bwMode="auto">
              <a:xfrm>
                <a:off x="1440" y="2449"/>
                <a:ext cx="324" cy="1093"/>
              </a:xfrm>
              <a:custGeom>
                <a:avLst/>
                <a:gdLst>
                  <a:gd name="T0" fmla="*/ 0 w 973"/>
                  <a:gd name="T1" fmla="*/ 0 h 3278"/>
                  <a:gd name="T2" fmla="*/ 0 w 973"/>
                  <a:gd name="T3" fmla="*/ 0 h 3278"/>
                  <a:gd name="T4" fmla="*/ 0 w 973"/>
                  <a:gd name="T5" fmla="*/ 0 h 3278"/>
                  <a:gd name="T6" fmla="*/ 0 w 973"/>
                  <a:gd name="T7" fmla="*/ 0 h 3278"/>
                  <a:gd name="T8" fmla="*/ 0 w 973"/>
                  <a:gd name="T9" fmla="*/ 0 h 3278"/>
                  <a:gd name="T10" fmla="*/ 0 w 973"/>
                  <a:gd name="T11" fmla="*/ 0 h 3278"/>
                  <a:gd name="T12" fmla="*/ 0 w 973"/>
                  <a:gd name="T13" fmla="*/ 0 h 3278"/>
                  <a:gd name="T14" fmla="*/ 0 w 973"/>
                  <a:gd name="T15" fmla="*/ 0 h 3278"/>
                  <a:gd name="T16" fmla="*/ 0 w 973"/>
                  <a:gd name="T17" fmla="*/ 0 h 3278"/>
                  <a:gd name="T18" fmla="*/ 0 w 973"/>
                  <a:gd name="T19" fmla="*/ 0 h 3278"/>
                  <a:gd name="T20" fmla="*/ 0 w 973"/>
                  <a:gd name="T21" fmla="*/ 0 h 3278"/>
                  <a:gd name="T22" fmla="*/ 0 w 973"/>
                  <a:gd name="T23" fmla="*/ 0 h 3278"/>
                  <a:gd name="T24" fmla="*/ 0 w 973"/>
                  <a:gd name="T25" fmla="*/ 0 h 3278"/>
                  <a:gd name="T26" fmla="*/ 0 w 973"/>
                  <a:gd name="T27" fmla="*/ 0 h 3278"/>
                  <a:gd name="T28" fmla="*/ 0 w 973"/>
                  <a:gd name="T29" fmla="*/ 0 h 3278"/>
                  <a:gd name="T30" fmla="*/ 0 w 973"/>
                  <a:gd name="T31" fmla="*/ 0 h 3278"/>
                  <a:gd name="T32" fmla="*/ 0 w 973"/>
                  <a:gd name="T33" fmla="*/ 0 h 3278"/>
                  <a:gd name="T34" fmla="*/ 0 w 973"/>
                  <a:gd name="T35" fmla="*/ 0 h 3278"/>
                  <a:gd name="T36" fmla="*/ 0 w 973"/>
                  <a:gd name="T37" fmla="*/ 0 h 3278"/>
                  <a:gd name="T38" fmla="*/ 0 w 973"/>
                  <a:gd name="T39" fmla="*/ 0 h 3278"/>
                  <a:gd name="T40" fmla="*/ 0 w 973"/>
                  <a:gd name="T41" fmla="*/ 0 h 3278"/>
                  <a:gd name="T42" fmla="*/ 0 w 973"/>
                  <a:gd name="T43" fmla="*/ 0 h 3278"/>
                  <a:gd name="T44" fmla="*/ 0 w 973"/>
                  <a:gd name="T45" fmla="*/ 0 h 3278"/>
                  <a:gd name="T46" fmla="*/ 0 w 973"/>
                  <a:gd name="T47" fmla="*/ 0 h 3278"/>
                  <a:gd name="T48" fmla="*/ 0 w 973"/>
                  <a:gd name="T49" fmla="*/ 0 h 3278"/>
                  <a:gd name="T50" fmla="*/ 0 w 973"/>
                  <a:gd name="T51" fmla="*/ 0 h 3278"/>
                  <a:gd name="T52" fmla="*/ 0 w 973"/>
                  <a:gd name="T53" fmla="*/ 0 h 3278"/>
                  <a:gd name="T54" fmla="*/ 0 w 973"/>
                  <a:gd name="T55" fmla="*/ 0 h 3278"/>
                  <a:gd name="T56" fmla="*/ 0 w 973"/>
                  <a:gd name="T57" fmla="*/ 0 h 3278"/>
                  <a:gd name="T58" fmla="*/ 0 w 973"/>
                  <a:gd name="T59" fmla="*/ 0 h 3278"/>
                  <a:gd name="T60" fmla="*/ 0 w 973"/>
                  <a:gd name="T61" fmla="*/ 0 h 3278"/>
                  <a:gd name="T62" fmla="*/ 0 w 973"/>
                  <a:gd name="T63" fmla="*/ 0 h 3278"/>
                  <a:gd name="T64" fmla="*/ 0 w 973"/>
                  <a:gd name="T65" fmla="*/ 0 h 3278"/>
                  <a:gd name="T66" fmla="*/ 0 w 973"/>
                  <a:gd name="T67" fmla="*/ 0 h 3278"/>
                  <a:gd name="T68" fmla="*/ 0 w 973"/>
                  <a:gd name="T69" fmla="*/ 0 h 3278"/>
                  <a:gd name="T70" fmla="*/ 0 w 973"/>
                  <a:gd name="T71" fmla="*/ 0 h 3278"/>
                  <a:gd name="T72" fmla="*/ 0 w 973"/>
                  <a:gd name="T73" fmla="*/ 0 h 3278"/>
                  <a:gd name="T74" fmla="*/ 0 w 973"/>
                  <a:gd name="T75" fmla="*/ 0 h 3278"/>
                  <a:gd name="T76" fmla="*/ 0 w 973"/>
                  <a:gd name="T77" fmla="*/ 0 h 3278"/>
                  <a:gd name="T78" fmla="*/ 0 w 973"/>
                  <a:gd name="T79" fmla="*/ 0 h 3278"/>
                  <a:gd name="T80" fmla="*/ 0 w 973"/>
                  <a:gd name="T81" fmla="*/ 0 h 3278"/>
                  <a:gd name="T82" fmla="*/ 0 w 973"/>
                  <a:gd name="T83" fmla="*/ 0 h 3278"/>
                  <a:gd name="T84" fmla="*/ 0 w 973"/>
                  <a:gd name="T85" fmla="*/ 0 h 3278"/>
                  <a:gd name="T86" fmla="*/ 0 w 973"/>
                  <a:gd name="T87" fmla="*/ 0 h 3278"/>
                  <a:gd name="T88" fmla="*/ 0 w 973"/>
                  <a:gd name="T89" fmla="*/ 0 h 3278"/>
                  <a:gd name="T90" fmla="*/ 0 w 973"/>
                  <a:gd name="T91" fmla="*/ 0 h 3278"/>
                  <a:gd name="T92" fmla="*/ 0 w 973"/>
                  <a:gd name="T93" fmla="*/ 0 h 3278"/>
                  <a:gd name="T94" fmla="*/ 0 w 973"/>
                  <a:gd name="T95" fmla="*/ 0 h 3278"/>
                  <a:gd name="T96" fmla="*/ 0 w 973"/>
                  <a:gd name="T97" fmla="*/ 0 h 3278"/>
                  <a:gd name="T98" fmla="*/ 0 w 973"/>
                  <a:gd name="T99" fmla="*/ 0 h 3278"/>
                  <a:gd name="T100" fmla="*/ 0 w 973"/>
                  <a:gd name="T101" fmla="*/ 0 h 3278"/>
                  <a:gd name="T102" fmla="*/ 0 w 973"/>
                  <a:gd name="T103" fmla="*/ 0 h 3278"/>
                  <a:gd name="T104" fmla="*/ 0 w 973"/>
                  <a:gd name="T105" fmla="*/ 0 h 3278"/>
                  <a:gd name="T106" fmla="*/ 0 w 973"/>
                  <a:gd name="T107" fmla="*/ 0 h 3278"/>
                  <a:gd name="T108" fmla="*/ 0 w 973"/>
                  <a:gd name="T109" fmla="*/ 0 h 3278"/>
                  <a:gd name="T110" fmla="*/ 0 w 973"/>
                  <a:gd name="T111" fmla="*/ 0 h 3278"/>
                  <a:gd name="T112" fmla="*/ 0 w 973"/>
                  <a:gd name="T113" fmla="*/ 0 h 3278"/>
                  <a:gd name="T114" fmla="*/ 0 w 973"/>
                  <a:gd name="T115" fmla="*/ 0 h 3278"/>
                  <a:gd name="T116" fmla="*/ 0 w 973"/>
                  <a:gd name="T117" fmla="*/ 0 h 3278"/>
                  <a:gd name="T118" fmla="*/ 0 w 973"/>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2" y="2654"/>
                    </a:moveTo>
                    <a:lnTo>
                      <a:pt x="456" y="2512"/>
                    </a:lnTo>
                    <a:lnTo>
                      <a:pt x="451" y="2448"/>
                    </a:lnTo>
                    <a:lnTo>
                      <a:pt x="449" y="2387"/>
                    </a:lnTo>
                    <a:lnTo>
                      <a:pt x="435" y="2281"/>
                    </a:lnTo>
                    <a:lnTo>
                      <a:pt x="420" y="2209"/>
                    </a:lnTo>
                    <a:lnTo>
                      <a:pt x="399" y="2118"/>
                    </a:lnTo>
                    <a:lnTo>
                      <a:pt x="383" y="2029"/>
                    </a:lnTo>
                    <a:lnTo>
                      <a:pt x="379" y="2091"/>
                    </a:lnTo>
                    <a:lnTo>
                      <a:pt x="374" y="2125"/>
                    </a:lnTo>
                    <a:lnTo>
                      <a:pt x="359" y="2169"/>
                    </a:lnTo>
                    <a:lnTo>
                      <a:pt x="341" y="2204"/>
                    </a:lnTo>
                    <a:lnTo>
                      <a:pt x="329" y="2246"/>
                    </a:lnTo>
                    <a:lnTo>
                      <a:pt x="332" y="2284"/>
                    </a:lnTo>
                    <a:lnTo>
                      <a:pt x="347" y="2324"/>
                    </a:lnTo>
                    <a:lnTo>
                      <a:pt x="375" y="2370"/>
                    </a:lnTo>
                    <a:lnTo>
                      <a:pt x="397" y="2422"/>
                    </a:lnTo>
                    <a:lnTo>
                      <a:pt x="424" y="2489"/>
                    </a:lnTo>
                    <a:lnTo>
                      <a:pt x="445" y="2577"/>
                    </a:lnTo>
                    <a:lnTo>
                      <a:pt x="462" y="2654"/>
                    </a:lnTo>
                    <a:lnTo>
                      <a:pt x="343" y="2960"/>
                    </a:lnTo>
                    <a:lnTo>
                      <a:pt x="356" y="3011"/>
                    </a:lnTo>
                    <a:lnTo>
                      <a:pt x="330" y="3037"/>
                    </a:lnTo>
                    <a:lnTo>
                      <a:pt x="278" y="3063"/>
                    </a:lnTo>
                    <a:lnTo>
                      <a:pt x="160" y="3110"/>
                    </a:lnTo>
                    <a:lnTo>
                      <a:pt x="133" y="3128"/>
                    </a:lnTo>
                    <a:lnTo>
                      <a:pt x="113" y="3156"/>
                    </a:lnTo>
                    <a:lnTo>
                      <a:pt x="107" y="3180"/>
                    </a:lnTo>
                    <a:lnTo>
                      <a:pt x="124" y="3187"/>
                    </a:lnTo>
                    <a:lnTo>
                      <a:pt x="173" y="3190"/>
                    </a:lnTo>
                    <a:lnTo>
                      <a:pt x="214" y="3190"/>
                    </a:lnTo>
                    <a:lnTo>
                      <a:pt x="193" y="3197"/>
                    </a:lnTo>
                    <a:lnTo>
                      <a:pt x="185" y="3207"/>
                    </a:lnTo>
                    <a:lnTo>
                      <a:pt x="185" y="3224"/>
                    </a:lnTo>
                    <a:lnTo>
                      <a:pt x="197" y="3245"/>
                    </a:lnTo>
                    <a:lnTo>
                      <a:pt x="237" y="3262"/>
                    </a:lnTo>
                    <a:lnTo>
                      <a:pt x="309" y="3276"/>
                    </a:lnTo>
                    <a:lnTo>
                      <a:pt x="412" y="3278"/>
                    </a:lnTo>
                    <a:lnTo>
                      <a:pt x="490" y="3269"/>
                    </a:lnTo>
                    <a:lnTo>
                      <a:pt x="561" y="3251"/>
                    </a:lnTo>
                    <a:lnTo>
                      <a:pt x="619" y="3229"/>
                    </a:lnTo>
                    <a:lnTo>
                      <a:pt x="663" y="3204"/>
                    </a:lnTo>
                    <a:lnTo>
                      <a:pt x="668" y="3165"/>
                    </a:lnTo>
                    <a:lnTo>
                      <a:pt x="666" y="3121"/>
                    </a:lnTo>
                    <a:lnTo>
                      <a:pt x="697" y="2884"/>
                    </a:lnTo>
                    <a:lnTo>
                      <a:pt x="707" y="2716"/>
                    </a:lnTo>
                    <a:lnTo>
                      <a:pt x="751" y="2195"/>
                    </a:lnTo>
                    <a:lnTo>
                      <a:pt x="770" y="1876"/>
                    </a:lnTo>
                    <a:lnTo>
                      <a:pt x="766" y="1724"/>
                    </a:lnTo>
                    <a:lnTo>
                      <a:pt x="760" y="1625"/>
                    </a:lnTo>
                    <a:lnTo>
                      <a:pt x="748" y="1540"/>
                    </a:lnTo>
                    <a:lnTo>
                      <a:pt x="738" y="1469"/>
                    </a:lnTo>
                    <a:lnTo>
                      <a:pt x="803" y="1417"/>
                    </a:lnTo>
                    <a:lnTo>
                      <a:pt x="868" y="1363"/>
                    </a:lnTo>
                    <a:lnTo>
                      <a:pt x="907" y="1321"/>
                    </a:lnTo>
                    <a:lnTo>
                      <a:pt x="948" y="1264"/>
                    </a:lnTo>
                    <a:lnTo>
                      <a:pt x="970" y="1210"/>
                    </a:lnTo>
                    <a:lnTo>
                      <a:pt x="973" y="1162"/>
                    </a:lnTo>
                    <a:lnTo>
                      <a:pt x="959" y="1101"/>
                    </a:lnTo>
                    <a:lnTo>
                      <a:pt x="842" y="716"/>
                    </a:lnTo>
                    <a:lnTo>
                      <a:pt x="823" y="672"/>
                    </a:lnTo>
                    <a:lnTo>
                      <a:pt x="808" y="652"/>
                    </a:lnTo>
                    <a:lnTo>
                      <a:pt x="784" y="632"/>
                    </a:lnTo>
                    <a:lnTo>
                      <a:pt x="738" y="601"/>
                    </a:lnTo>
                    <a:lnTo>
                      <a:pt x="605" y="537"/>
                    </a:lnTo>
                    <a:lnTo>
                      <a:pt x="573" y="499"/>
                    </a:lnTo>
                    <a:lnTo>
                      <a:pt x="549" y="456"/>
                    </a:lnTo>
                    <a:lnTo>
                      <a:pt x="540" y="422"/>
                    </a:lnTo>
                    <a:lnTo>
                      <a:pt x="578" y="383"/>
                    </a:lnTo>
                    <a:lnTo>
                      <a:pt x="609" y="332"/>
                    </a:lnTo>
                    <a:lnTo>
                      <a:pt x="630" y="272"/>
                    </a:lnTo>
                    <a:lnTo>
                      <a:pt x="645" y="220"/>
                    </a:lnTo>
                    <a:lnTo>
                      <a:pt x="655" y="156"/>
                    </a:lnTo>
                    <a:lnTo>
                      <a:pt x="648" y="105"/>
                    </a:lnTo>
                    <a:lnTo>
                      <a:pt x="632" y="67"/>
                    </a:lnTo>
                    <a:lnTo>
                      <a:pt x="602" y="34"/>
                    </a:lnTo>
                    <a:lnTo>
                      <a:pt x="560" y="13"/>
                    </a:lnTo>
                    <a:lnTo>
                      <a:pt x="504" y="0"/>
                    </a:lnTo>
                    <a:lnTo>
                      <a:pt x="462" y="3"/>
                    </a:lnTo>
                    <a:lnTo>
                      <a:pt x="416" y="13"/>
                    </a:lnTo>
                    <a:lnTo>
                      <a:pt x="384" y="24"/>
                    </a:lnTo>
                    <a:lnTo>
                      <a:pt x="356" y="45"/>
                    </a:lnTo>
                    <a:lnTo>
                      <a:pt x="341" y="68"/>
                    </a:lnTo>
                    <a:lnTo>
                      <a:pt x="332" y="90"/>
                    </a:lnTo>
                    <a:lnTo>
                      <a:pt x="321" y="142"/>
                    </a:lnTo>
                    <a:lnTo>
                      <a:pt x="311" y="207"/>
                    </a:lnTo>
                    <a:lnTo>
                      <a:pt x="304" y="268"/>
                    </a:lnTo>
                    <a:lnTo>
                      <a:pt x="304" y="309"/>
                    </a:lnTo>
                    <a:lnTo>
                      <a:pt x="317" y="360"/>
                    </a:lnTo>
                    <a:lnTo>
                      <a:pt x="330" y="384"/>
                    </a:lnTo>
                    <a:lnTo>
                      <a:pt x="332" y="434"/>
                    </a:lnTo>
                    <a:lnTo>
                      <a:pt x="330" y="486"/>
                    </a:lnTo>
                    <a:lnTo>
                      <a:pt x="317" y="512"/>
                    </a:lnTo>
                    <a:lnTo>
                      <a:pt x="278" y="537"/>
                    </a:lnTo>
                    <a:lnTo>
                      <a:pt x="143" y="608"/>
                    </a:lnTo>
                    <a:lnTo>
                      <a:pt x="97" y="639"/>
                    </a:lnTo>
                    <a:lnTo>
                      <a:pt x="77" y="690"/>
                    </a:lnTo>
                    <a:lnTo>
                      <a:pt x="42" y="866"/>
                    </a:lnTo>
                    <a:lnTo>
                      <a:pt x="29" y="946"/>
                    </a:lnTo>
                    <a:lnTo>
                      <a:pt x="16" y="1013"/>
                    </a:lnTo>
                    <a:lnTo>
                      <a:pt x="2" y="1108"/>
                    </a:lnTo>
                    <a:lnTo>
                      <a:pt x="0" y="1190"/>
                    </a:lnTo>
                    <a:lnTo>
                      <a:pt x="2" y="1291"/>
                    </a:lnTo>
                    <a:lnTo>
                      <a:pt x="16" y="1402"/>
                    </a:lnTo>
                    <a:lnTo>
                      <a:pt x="27" y="1479"/>
                    </a:lnTo>
                    <a:lnTo>
                      <a:pt x="39" y="1564"/>
                    </a:lnTo>
                    <a:lnTo>
                      <a:pt x="56" y="1638"/>
                    </a:lnTo>
                    <a:lnTo>
                      <a:pt x="81" y="1696"/>
                    </a:lnTo>
                    <a:lnTo>
                      <a:pt x="98" y="1757"/>
                    </a:lnTo>
                    <a:lnTo>
                      <a:pt x="105" y="1833"/>
                    </a:lnTo>
                    <a:lnTo>
                      <a:pt x="84" y="2171"/>
                    </a:lnTo>
                    <a:lnTo>
                      <a:pt x="77" y="2291"/>
                    </a:lnTo>
                    <a:lnTo>
                      <a:pt x="77" y="2338"/>
                    </a:lnTo>
                    <a:lnTo>
                      <a:pt x="94" y="2400"/>
                    </a:lnTo>
                    <a:lnTo>
                      <a:pt x="123" y="2472"/>
                    </a:lnTo>
                    <a:lnTo>
                      <a:pt x="199" y="2692"/>
                    </a:lnTo>
                    <a:lnTo>
                      <a:pt x="252" y="2871"/>
                    </a:lnTo>
                    <a:lnTo>
                      <a:pt x="278" y="2935"/>
                    </a:lnTo>
                    <a:lnTo>
                      <a:pt x="310" y="2948"/>
                    </a:lnTo>
                    <a:lnTo>
                      <a:pt x="343" y="2960"/>
                    </a:lnTo>
                    <a:lnTo>
                      <a:pt x="462"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10" name="Freeform 75"/>
              <p:cNvSpPr>
                <a:spLocks/>
              </p:cNvSpPr>
              <p:nvPr/>
            </p:nvSpPr>
            <p:spPr bwMode="auto">
              <a:xfrm>
                <a:off x="1110" y="2480"/>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lnTo>
                      <a:pt x="300" y="957"/>
                    </a:lnTo>
                    <a:lnTo>
                      <a:pt x="306" y="1078"/>
                    </a:lnTo>
                    <a:lnTo>
                      <a:pt x="312" y="1144"/>
                    </a:lnTo>
                    <a:lnTo>
                      <a:pt x="245" y="1152"/>
                    </a:lnTo>
                    <a:lnTo>
                      <a:pt x="229" y="1099"/>
                    </a:lnTo>
                    <a:lnTo>
                      <a:pt x="229" y="1054"/>
                    </a:lnTo>
                    <a:lnTo>
                      <a:pt x="256" y="1010"/>
                    </a:lnTo>
                    <a:lnTo>
                      <a:pt x="274" y="979"/>
                    </a:lnTo>
                    <a:lnTo>
                      <a:pt x="289" y="957"/>
                    </a:lnTo>
                    <a:lnTo>
                      <a:pt x="300" y="957"/>
                    </a:lnTo>
                    <a:lnTo>
                      <a:pt x="672"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11" name="Freeform 76"/>
              <p:cNvSpPr>
                <a:spLocks/>
              </p:cNvSpPr>
              <p:nvPr/>
            </p:nvSpPr>
            <p:spPr bwMode="auto">
              <a:xfrm>
                <a:off x="1110" y="2480"/>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12" name="Freeform 77"/>
              <p:cNvSpPr>
                <a:spLocks/>
              </p:cNvSpPr>
              <p:nvPr/>
            </p:nvSpPr>
            <p:spPr bwMode="auto">
              <a:xfrm>
                <a:off x="1186" y="2800"/>
                <a:ext cx="28" cy="65"/>
              </a:xfrm>
              <a:custGeom>
                <a:avLst/>
                <a:gdLst>
                  <a:gd name="T0" fmla="*/ 0 w 83"/>
                  <a:gd name="T1" fmla="*/ 0 h 196"/>
                  <a:gd name="T2" fmla="*/ 0 w 83"/>
                  <a:gd name="T3" fmla="*/ 0 h 196"/>
                  <a:gd name="T4" fmla="*/ 0 w 83"/>
                  <a:gd name="T5" fmla="*/ 0 h 196"/>
                  <a:gd name="T6" fmla="*/ 0 w 83"/>
                  <a:gd name="T7" fmla="*/ 0 h 196"/>
                  <a:gd name="T8" fmla="*/ 0 w 83"/>
                  <a:gd name="T9" fmla="*/ 0 h 196"/>
                  <a:gd name="T10" fmla="*/ 0 w 83"/>
                  <a:gd name="T11" fmla="*/ 0 h 196"/>
                  <a:gd name="T12" fmla="*/ 0 w 83"/>
                  <a:gd name="T13" fmla="*/ 0 h 196"/>
                  <a:gd name="T14" fmla="*/ 0 w 83"/>
                  <a:gd name="T15" fmla="*/ 0 h 196"/>
                  <a:gd name="T16" fmla="*/ 0 w 83"/>
                  <a:gd name="T17" fmla="*/ 0 h 196"/>
                  <a:gd name="T18" fmla="*/ 0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6" y="196"/>
                    </a:lnTo>
                    <a:lnTo>
                      <a:pt x="0" y="142"/>
                    </a:lnTo>
                    <a:lnTo>
                      <a:pt x="0" y="97"/>
                    </a:lnTo>
                    <a:lnTo>
                      <a:pt x="27" y="54"/>
                    </a:lnTo>
                    <a:lnTo>
                      <a:pt x="44" y="22"/>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13" name="Freeform 78"/>
              <p:cNvSpPr>
                <a:spLocks/>
              </p:cNvSpPr>
              <p:nvPr/>
            </p:nvSpPr>
            <p:spPr bwMode="auto">
              <a:xfrm>
                <a:off x="504" y="2458"/>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lnTo>
                      <a:pt x="181" y="1476"/>
                    </a:lnTo>
                    <a:lnTo>
                      <a:pt x="235" y="1498"/>
                    </a:lnTo>
                    <a:lnTo>
                      <a:pt x="235" y="1411"/>
                    </a:lnTo>
                    <a:lnTo>
                      <a:pt x="239" y="1375"/>
                    </a:lnTo>
                    <a:lnTo>
                      <a:pt x="249" y="1338"/>
                    </a:lnTo>
                    <a:lnTo>
                      <a:pt x="265" y="1302"/>
                    </a:lnTo>
                    <a:lnTo>
                      <a:pt x="287" y="1268"/>
                    </a:lnTo>
                    <a:lnTo>
                      <a:pt x="261" y="1223"/>
                    </a:lnTo>
                    <a:lnTo>
                      <a:pt x="235" y="1172"/>
                    </a:lnTo>
                    <a:lnTo>
                      <a:pt x="210" y="1114"/>
                    </a:lnTo>
                    <a:lnTo>
                      <a:pt x="195" y="1064"/>
                    </a:lnTo>
                    <a:lnTo>
                      <a:pt x="182" y="1000"/>
                    </a:lnTo>
                    <a:lnTo>
                      <a:pt x="174" y="1080"/>
                    </a:lnTo>
                    <a:lnTo>
                      <a:pt x="177" y="1177"/>
                    </a:lnTo>
                    <a:lnTo>
                      <a:pt x="179" y="1268"/>
                    </a:lnTo>
                    <a:lnTo>
                      <a:pt x="177" y="1343"/>
                    </a:lnTo>
                    <a:lnTo>
                      <a:pt x="179" y="1404"/>
                    </a:lnTo>
                    <a:lnTo>
                      <a:pt x="181" y="1476"/>
                    </a:lnTo>
                    <a:lnTo>
                      <a:pt x="451" y="1"/>
                    </a:lnTo>
                    <a:lnTo>
                      <a:pt x="540" y="3179"/>
                    </a:lnTo>
                    <a:lnTo>
                      <a:pt x="515" y="3137"/>
                    </a:lnTo>
                    <a:lnTo>
                      <a:pt x="501" y="3094"/>
                    </a:lnTo>
                    <a:lnTo>
                      <a:pt x="494" y="3038"/>
                    </a:lnTo>
                    <a:lnTo>
                      <a:pt x="501" y="2961"/>
                    </a:lnTo>
                    <a:lnTo>
                      <a:pt x="504" y="2872"/>
                    </a:lnTo>
                    <a:lnTo>
                      <a:pt x="508" y="2768"/>
                    </a:lnTo>
                    <a:lnTo>
                      <a:pt x="504" y="2653"/>
                    </a:lnTo>
                    <a:lnTo>
                      <a:pt x="497" y="2552"/>
                    </a:lnTo>
                    <a:lnTo>
                      <a:pt x="491" y="2483"/>
                    </a:lnTo>
                    <a:lnTo>
                      <a:pt x="496" y="2452"/>
                    </a:lnTo>
                    <a:lnTo>
                      <a:pt x="515" y="2407"/>
                    </a:lnTo>
                    <a:lnTo>
                      <a:pt x="533" y="2349"/>
                    </a:lnTo>
                    <a:lnTo>
                      <a:pt x="541" y="2277"/>
                    </a:lnTo>
                    <a:lnTo>
                      <a:pt x="539" y="2217"/>
                    </a:lnTo>
                    <a:lnTo>
                      <a:pt x="528" y="2173"/>
                    </a:lnTo>
                    <a:lnTo>
                      <a:pt x="684" y="2158"/>
                    </a:lnTo>
                    <a:lnTo>
                      <a:pt x="701" y="2205"/>
                    </a:lnTo>
                    <a:lnTo>
                      <a:pt x="719" y="2252"/>
                    </a:lnTo>
                    <a:lnTo>
                      <a:pt x="735" y="2301"/>
                    </a:lnTo>
                    <a:lnTo>
                      <a:pt x="735" y="2322"/>
                    </a:lnTo>
                    <a:lnTo>
                      <a:pt x="714" y="2362"/>
                    </a:lnTo>
                    <a:lnTo>
                      <a:pt x="684" y="2410"/>
                    </a:lnTo>
                    <a:lnTo>
                      <a:pt x="661" y="2468"/>
                    </a:lnTo>
                    <a:lnTo>
                      <a:pt x="644" y="2523"/>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14" name="Freeform 79"/>
              <p:cNvSpPr>
                <a:spLocks/>
              </p:cNvSpPr>
              <p:nvPr/>
            </p:nvSpPr>
            <p:spPr bwMode="auto">
              <a:xfrm>
                <a:off x="504" y="2458"/>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715" name="Freeform 80"/>
              <p:cNvSpPr>
                <a:spLocks/>
              </p:cNvSpPr>
              <p:nvPr/>
            </p:nvSpPr>
            <p:spPr bwMode="auto">
              <a:xfrm>
                <a:off x="562" y="2792"/>
                <a:ext cx="37" cy="166"/>
              </a:xfrm>
              <a:custGeom>
                <a:avLst/>
                <a:gdLst>
                  <a:gd name="T0" fmla="*/ 0 w 112"/>
                  <a:gd name="T1" fmla="*/ 0 h 498"/>
                  <a:gd name="T2" fmla="*/ 0 w 112"/>
                  <a:gd name="T3" fmla="*/ 0 h 498"/>
                  <a:gd name="T4" fmla="*/ 0 w 112"/>
                  <a:gd name="T5" fmla="*/ 0 h 498"/>
                  <a:gd name="T6" fmla="*/ 0 w 112"/>
                  <a:gd name="T7" fmla="*/ 0 h 498"/>
                  <a:gd name="T8" fmla="*/ 0 w 112"/>
                  <a:gd name="T9" fmla="*/ 0 h 498"/>
                  <a:gd name="T10" fmla="*/ 0 w 112"/>
                  <a:gd name="T11" fmla="*/ 0 h 498"/>
                  <a:gd name="T12" fmla="*/ 0 w 112"/>
                  <a:gd name="T13" fmla="*/ 0 h 498"/>
                  <a:gd name="T14" fmla="*/ 0 w 112"/>
                  <a:gd name="T15" fmla="*/ 0 h 498"/>
                  <a:gd name="T16" fmla="*/ 0 w 112"/>
                  <a:gd name="T17" fmla="*/ 0 h 498"/>
                  <a:gd name="T18" fmla="*/ 0 w 112"/>
                  <a:gd name="T19" fmla="*/ 0 h 498"/>
                  <a:gd name="T20" fmla="*/ 0 w 112"/>
                  <a:gd name="T21" fmla="*/ 0 h 498"/>
                  <a:gd name="T22" fmla="*/ 0 w 112"/>
                  <a:gd name="T23" fmla="*/ 0 h 498"/>
                  <a:gd name="T24" fmla="*/ 0 w 112"/>
                  <a:gd name="T25" fmla="*/ 0 h 498"/>
                  <a:gd name="T26" fmla="*/ 0 w 112"/>
                  <a:gd name="T27" fmla="*/ 0 h 498"/>
                  <a:gd name="T28" fmla="*/ 0 w 112"/>
                  <a:gd name="T29" fmla="*/ 0 h 498"/>
                  <a:gd name="T30" fmla="*/ 0 w 112"/>
                  <a:gd name="T31" fmla="*/ 0 h 498"/>
                  <a:gd name="T32" fmla="*/ 0 w 112"/>
                  <a:gd name="T33" fmla="*/ 0 h 498"/>
                  <a:gd name="T34" fmla="*/ 0 w 112"/>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4" y="375"/>
                    </a:lnTo>
                    <a:lnTo>
                      <a:pt x="75" y="338"/>
                    </a:lnTo>
                    <a:lnTo>
                      <a:pt x="91" y="302"/>
                    </a:lnTo>
                    <a:lnTo>
                      <a:pt x="112" y="268"/>
                    </a:lnTo>
                    <a:lnTo>
                      <a:pt x="85" y="224"/>
                    </a:lnTo>
                    <a:lnTo>
                      <a:pt x="59" y="173"/>
                    </a:lnTo>
                    <a:lnTo>
                      <a:pt x="37" y="114"/>
                    </a:lnTo>
                    <a:lnTo>
                      <a:pt x="21" y="64"/>
                    </a:lnTo>
                    <a:lnTo>
                      <a:pt x="8" y="0"/>
                    </a:lnTo>
                    <a:lnTo>
                      <a:pt x="0" y="80"/>
                    </a:lnTo>
                    <a:lnTo>
                      <a:pt x="2" y="178"/>
                    </a:lnTo>
                    <a:lnTo>
                      <a:pt x="6" y="268"/>
                    </a:lnTo>
                    <a:lnTo>
                      <a:pt x="2" y="343"/>
                    </a:lnTo>
                    <a:lnTo>
                      <a:pt x="6" y="405"/>
                    </a:lnTo>
                    <a:lnTo>
                      <a:pt x="7"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16" name="Freeform 81"/>
              <p:cNvSpPr>
                <a:spLocks/>
              </p:cNvSpPr>
              <p:nvPr/>
            </p:nvSpPr>
            <p:spPr bwMode="auto">
              <a:xfrm>
                <a:off x="668" y="3178"/>
                <a:ext cx="81"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9"/>
                    </a:lnTo>
                    <a:lnTo>
                      <a:pt x="10" y="936"/>
                    </a:lnTo>
                    <a:lnTo>
                      <a:pt x="3" y="880"/>
                    </a:lnTo>
                    <a:lnTo>
                      <a:pt x="10" y="803"/>
                    </a:lnTo>
                    <a:lnTo>
                      <a:pt x="15" y="714"/>
                    </a:lnTo>
                    <a:lnTo>
                      <a:pt x="18" y="610"/>
                    </a:lnTo>
                    <a:lnTo>
                      <a:pt x="15" y="495"/>
                    </a:lnTo>
                    <a:lnTo>
                      <a:pt x="8" y="394"/>
                    </a:lnTo>
                    <a:lnTo>
                      <a:pt x="0" y="325"/>
                    </a:lnTo>
                    <a:lnTo>
                      <a:pt x="5" y="294"/>
                    </a:lnTo>
                    <a:lnTo>
                      <a:pt x="24" y="249"/>
                    </a:lnTo>
                    <a:lnTo>
                      <a:pt x="42" y="191"/>
                    </a:lnTo>
                    <a:lnTo>
                      <a:pt x="50" y="119"/>
                    </a:lnTo>
                    <a:lnTo>
                      <a:pt x="49" y="59"/>
                    </a:lnTo>
                    <a:lnTo>
                      <a:pt x="37" y="15"/>
                    </a:lnTo>
                    <a:lnTo>
                      <a:pt x="193" y="0"/>
                    </a:lnTo>
                    <a:lnTo>
                      <a:pt x="211" y="47"/>
                    </a:lnTo>
                    <a:lnTo>
                      <a:pt x="228" y="94"/>
                    </a:lnTo>
                    <a:lnTo>
                      <a:pt x="244" y="143"/>
                    </a:lnTo>
                    <a:lnTo>
                      <a:pt x="244" y="164"/>
                    </a:lnTo>
                    <a:lnTo>
                      <a:pt x="223" y="205"/>
                    </a:lnTo>
                    <a:lnTo>
                      <a:pt x="193" y="252"/>
                    </a:lnTo>
                    <a:lnTo>
                      <a:pt x="170" y="311"/>
                    </a:lnTo>
                    <a:lnTo>
                      <a:pt x="153" y="365"/>
                    </a:lnTo>
                    <a:lnTo>
                      <a:pt x="148" y="441"/>
                    </a:lnTo>
                    <a:lnTo>
                      <a:pt x="148" y="517"/>
                    </a:lnTo>
                    <a:lnTo>
                      <a:pt x="146" y="625"/>
                    </a:lnTo>
                    <a:lnTo>
                      <a:pt x="140" y="717"/>
                    </a:lnTo>
                    <a:lnTo>
                      <a:pt x="121" y="821"/>
                    </a:lnTo>
                    <a:lnTo>
                      <a:pt x="87" y="936"/>
                    </a:lnTo>
                    <a:lnTo>
                      <a:pt x="68" y="986"/>
                    </a:lnTo>
                    <a:lnTo>
                      <a:pt x="49"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17" name="Freeform 82"/>
              <p:cNvSpPr>
                <a:spLocks/>
              </p:cNvSpPr>
              <p:nvPr/>
            </p:nvSpPr>
            <p:spPr bwMode="auto">
              <a:xfrm>
                <a:off x="2077" y="2658"/>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7"/>
                    </a:lnTo>
                    <a:lnTo>
                      <a:pt x="587" y="2536"/>
                    </a:lnTo>
                    <a:lnTo>
                      <a:pt x="566" y="2635"/>
                    </a:lnTo>
                    <a:lnTo>
                      <a:pt x="543" y="2752"/>
                    </a:lnTo>
                    <a:lnTo>
                      <a:pt x="530" y="2893"/>
                    </a:lnTo>
                    <a:lnTo>
                      <a:pt x="517" y="3006"/>
                    </a:lnTo>
                    <a:lnTo>
                      <a:pt x="504" y="3108"/>
                    </a:lnTo>
                    <a:lnTo>
                      <a:pt x="485" y="3207"/>
                    </a:lnTo>
                    <a:lnTo>
                      <a:pt x="467" y="3301"/>
                    </a:lnTo>
                    <a:lnTo>
                      <a:pt x="455" y="3365"/>
                    </a:lnTo>
                    <a:lnTo>
                      <a:pt x="455" y="3414"/>
                    </a:lnTo>
                    <a:lnTo>
                      <a:pt x="458" y="3453"/>
                    </a:lnTo>
                    <a:lnTo>
                      <a:pt x="446" y="3471"/>
                    </a:lnTo>
                    <a:lnTo>
                      <a:pt x="366" y="3488"/>
                    </a:lnTo>
                    <a:lnTo>
                      <a:pt x="349" y="3479"/>
                    </a:lnTo>
                    <a:lnTo>
                      <a:pt x="340" y="3467"/>
                    </a:lnTo>
                    <a:lnTo>
                      <a:pt x="264" y="3493"/>
                    </a:lnTo>
                    <a:lnTo>
                      <a:pt x="166" y="3520"/>
                    </a:lnTo>
                    <a:lnTo>
                      <a:pt x="101" y="3530"/>
                    </a:lnTo>
                    <a:lnTo>
                      <a:pt x="49" y="3525"/>
                    </a:lnTo>
                    <a:lnTo>
                      <a:pt x="19" y="3513"/>
                    </a:lnTo>
                    <a:lnTo>
                      <a:pt x="5" y="3495"/>
                    </a:lnTo>
                    <a:lnTo>
                      <a:pt x="0" y="3477"/>
                    </a:lnTo>
                    <a:lnTo>
                      <a:pt x="10" y="3455"/>
                    </a:lnTo>
                    <a:lnTo>
                      <a:pt x="33" y="3436"/>
                    </a:lnTo>
                    <a:lnTo>
                      <a:pt x="105"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4"/>
                    </a:lnTo>
                    <a:lnTo>
                      <a:pt x="277" y="2039"/>
                    </a:lnTo>
                    <a:lnTo>
                      <a:pt x="233" y="2034"/>
                    </a:lnTo>
                    <a:lnTo>
                      <a:pt x="188" y="2018"/>
                    </a:lnTo>
                    <a:lnTo>
                      <a:pt x="153" y="1974"/>
                    </a:lnTo>
                    <a:lnTo>
                      <a:pt x="149" y="1922"/>
                    </a:lnTo>
                    <a:lnTo>
                      <a:pt x="162" y="1854"/>
                    </a:lnTo>
                    <a:lnTo>
                      <a:pt x="188" y="1797"/>
                    </a:lnTo>
                    <a:lnTo>
                      <a:pt x="214" y="1758"/>
                    </a:lnTo>
                    <a:lnTo>
                      <a:pt x="171" y="1741"/>
                    </a:lnTo>
                    <a:lnTo>
                      <a:pt x="158" y="1728"/>
                    </a:lnTo>
                    <a:lnTo>
                      <a:pt x="159" y="1706"/>
                    </a:lnTo>
                    <a:lnTo>
                      <a:pt x="217" y="1565"/>
                    </a:lnTo>
                    <a:lnTo>
                      <a:pt x="236" y="1488"/>
                    </a:lnTo>
                    <a:lnTo>
                      <a:pt x="252" y="1223"/>
                    </a:lnTo>
                    <a:lnTo>
                      <a:pt x="252" y="1031"/>
                    </a:lnTo>
                    <a:lnTo>
                      <a:pt x="261" y="799"/>
                    </a:lnTo>
                    <a:lnTo>
                      <a:pt x="271" y="742"/>
                    </a:lnTo>
                    <a:lnTo>
                      <a:pt x="294" y="696"/>
                    </a:lnTo>
                    <a:lnTo>
                      <a:pt x="337" y="658"/>
                    </a:lnTo>
                    <a:lnTo>
                      <a:pt x="530" y="547"/>
                    </a:lnTo>
                    <a:lnTo>
                      <a:pt x="517" y="496"/>
                    </a:lnTo>
                    <a:lnTo>
                      <a:pt x="485" y="490"/>
                    </a:lnTo>
                    <a:lnTo>
                      <a:pt x="443" y="478"/>
                    </a:lnTo>
                    <a:lnTo>
                      <a:pt x="418" y="452"/>
                    </a:lnTo>
                    <a:lnTo>
                      <a:pt x="388" y="349"/>
                    </a:lnTo>
                    <a:lnTo>
                      <a:pt x="379" y="292"/>
                    </a:lnTo>
                    <a:lnTo>
                      <a:pt x="380" y="237"/>
                    </a:lnTo>
                    <a:lnTo>
                      <a:pt x="374" y="184"/>
                    </a:lnTo>
                    <a:lnTo>
                      <a:pt x="379" y="127"/>
                    </a:lnTo>
                    <a:lnTo>
                      <a:pt x="354" y="152"/>
                    </a:lnTo>
                    <a:lnTo>
                      <a:pt x="340" y="165"/>
                    </a:lnTo>
                    <a:lnTo>
                      <a:pt x="345" y="127"/>
                    </a:lnTo>
                    <a:lnTo>
                      <a:pt x="361" y="85"/>
                    </a:lnTo>
                    <a:lnTo>
                      <a:pt x="385" y="52"/>
                    </a:lnTo>
                    <a:lnTo>
                      <a:pt x="424" y="25"/>
                    </a:lnTo>
                    <a:lnTo>
                      <a:pt x="471" y="6"/>
                    </a:lnTo>
                    <a:lnTo>
                      <a:pt x="538" y="0"/>
                    </a:lnTo>
                    <a:lnTo>
                      <a:pt x="594" y="12"/>
                    </a:lnTo>
                    <a:lnTo>
                      <a:pt x="644" y="37"/>
                    </a:lnTo>
                    <a:lnTo>
                      <a:pt x="683" y="69"/>
                    </a:lnTo>
                    <a:lnTo>
                      <a:pt x="713" y="113"/>
                    </a:lnTo>
                    <a:lnTo>
                      <a:pt x="729" y="172"/>
                    </a:lnTo>
                    <a:lnTo>
                      <a:pt x="738" y="240"/>
                    </a:lnTo>
                    <a:lnTo>
                      <a:pt x="734" y="295"/>
                    </a:lnTo>
                    <a:lnTo>
                      <a:pt x="720" y="369"/>
                    </a:lnTo>
                    <a:lnTo>
                      <a:pt x="722" y="423"/>
                    </a:lnTo>
                    <a:lnTo>
                      <a:pt x="734" y="483"/>
                    </a:lnTo>
                    <a:lnTo>
                      <a:pt x="757" y="513"/>
                    </a:lnTo>
                    <a:lnTo>
                      <a:pt x="995" y="611"/>
                    </a:lnTo>
                    <a:lnTo>
                      <a:pt x="1028" y="632"/>
                    </a:lnTo>
                    <a:lnTo>
                      <a:pt x="1051" y="668"/>
                    </a:lnTo>
                    <a:lnTo>
                      <a:pt x="1126" y="879"/>
                    </a:lnTo>
                    <a:lnTo>
                      <a:pt x="1223" y="1178"/>
                    </a:lnTo>
                    <a:lnTo>
                      <a:pt x="1234" y="1239"/>
                    </a:lnTo>
                    <a:lnTo>
                      <a:pt x="1230" y="1273"/>
                    </a:lnTo>
                    <a:lnTo>
                      <a:pt x="1215" y="1312"/>
                    </a:lnTo>
                    <a:lnTo>
                      <a:pt x="1088" y="1516"/>
                    </a:lnTo>
                    <a:lnTo>
                      <a:pt x="1070" y="1580"/>
                    </a:lnTo>
                    <a:lnTo>
                      <a:pt x="1063" y="1645"/>
                    </a:lnTo>
                    <a:lnTo>
                      <a:pt x="1088" y="1873"/>
                    </a:lnTo>
                    <a:lnTo>
                      <a:pt x="1103" y="1974"/>
                    </a:lnTo>
                    <a:lnTo>
                      <a:pt x="1103" y="2007"/>
                    </a:lnTo>
                    <a:lnTo>
                      <a:pt x="1089" y="2032"/>
                    </a:lnTo>
                    <a:lnTo>
                      <a:pt x="1051" y="2045"/>
                    </a:lnTo>
                    <a:lnTo>
                      <a:pt x="1012" y="2051"/>
                    </a:lnTo>
                    <a:lnTo>
                      <a:pt x="1003" y="2166"/>
                    </a:lnTo>
                    <a:lnTo>
                      <a:pt x="1003" y="2292"/>
                    </a:lnTo>
                    <a:lnTo>
                      <a:pt x="1005" y="2432"/>
                    </a:lnTo>
                    <a:lnTo>
                      <a:pt x="1012" y="2562"/>
                    </a:lnTo>
                    <a:lnTo>
                      <a:pt x="1031" y="2702"/>
                    </a:lnTo>
                    <a:lnTo>
                      <a:pt x="1037" y="2842"/>
                    </a:lnTo>
                    <a:lnTo>
                      <a:pt x="1045" y="2979"/>
                    </a:lnTo>
                    <a:lnTo>
                      <a:pt x="1045" y="3088"/>
                    </a:lnTo>
                    <a:lnTo>
                      <a:pt x="1040" y="3261"/>
                    </a:lnTo>
                    <a:lnTo>
                      <a:pt x="1042" y="3369"/>
                    </a:lnTo>
                    <a:lnTo>
                      <a:pt x="1037" y="3467"/>
                    </a:lnTo>
                    <a:lnTo>
                      <a:pt x="1034" y="3488"/>
                    </a:lnTo>
                    <a:lnTo>
                      <a:pt x="974" y="3505"/>
                    </a:lnTo>
                    <a:lnTo>
                      <a:pt x="927" y="3530"/>
                    </a:lnTo>
                    <a:lnTo>
                      <a:pt x="882" y="3568"/>
                    </a:lnTo>
                    <a:lnTo>
                      <a:pt x="835" y="3603"/>
                    </a:lnTo>
                    <a:lnTo>
                      <a:pt x="774" y="3627"/>
                    </a:lnTo>
                    <a:lnTo>
                      <a:pt x="713" y="3644"/>
                    </a:lnTo>
                    <a:lnTo>
                      <a:pt x="658" y="3645"/>
                    </a:lnTo>
                    <a:lnTo>
                      <a:pt x="624" y="3633"/>
                    </a:lnTo>
                    <a:lnTo>
                      <a:pt x="599" y="3615"/>
                    </a:lnTo>
                    <a:lnTo>
                      <a:pt x="597" y="3594"/>
                    </a:lnTo>
                    <a:lnTo>
                      <a:pt x="609" y="3563"/>
                    </a:lnTo>
                    <a:lnTo>
                      <a:pt x="642" y="3535"/>
                    </a:lnTo>
                    <a:lnTo>
                      <a:pt x="680" y="3505"/>
                    </a:lnTo>
                    <a:lnTo>
                      <a:pt x="729" y="3462"/>
                    </a:lnTo>
                    <a:lnTo>
                      <a:pt x="770" y="3424"/>
                    </a:lnTo>
                    <a:lnTo>
                      <a:pt x="796" y="3391"/>
                    </a:lnTo>
                    <a:lnTo>
                      <a:pt x="784" y="3211"/>
                    </a:lnTo>
                    <a:lnTo>
                      <a:pt x="784" y="3085"/>
                    </a:lnTo>
                    <a:lnTo>
                      <a:pt x="771" y="2957"/>
                    </a:lnTo>
                    <a:lnTo>
                      <a:pt x="758" y="2842"/>
                    </a:lnTo>
                    <a:lnTo>
                      <a:pt x="736" y="2721"/>
                    </a:lnTo>
                    <a:lnTo>
                      <a:pt x="708" y="2599"/>
                    </a:lnTo>
                    <a:lnTo>
                      <a:pt x="683" y="2485"/>
                    </a:lnTo>
                    <a:lnTo>
                      <a:pt x="663" y="2391"/>
                    </a:lnTo>
                    <a:lnTo>
                      <a:pt x="644" y="2281"/>
                    </a:lnTo>
                    <a:close/>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7718" name="Freeform 83"/>
              <p:cNvSpPr>
                <a:spLocks/>
              </p:cNvSpPr>
              <p:nvPr/>
            </p:nvSpPr>
            <p:spPr bwMode="auto">
              <a:xfrm>
                <a:off x="518" y="2672"/>
                <a:ext cx="431" cy="113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2"/>
                    </a:lnTo>
                    <a:lnTo>
                      <a:pt x="1152" y="1749"/>
                    </a:lnTo>
                    <a:lnTo>
                      <a:pt x="950" y="1875"/>
                    </a:lnTo>
                    <a:lnTo>
                      <a:pt x="950" y="1952"/>
                    </a:lnTo>
                    <a:lnTo>
                      <a:pt x="960" y="2090"/>
                    </a:lnTo>
                    <a:lnTo>
                      <a:pt x="975" y="2499"/>
                    </a:lnTo>
                    <a:lnTo>
                      <a:pt x="987" y="2679"/>
                    </a:lnTo>
                    <a:lnTo>
                      <a:pt x="1000" y="2998"/>
                    </a:lnTo>
                    <a:lnTo>
                      <a:pt x="1000" y="3111"/>
                    </a:lnTo>
                    <a:lnTo>
                      <a:pt x="1002" y="3149"/>
                    </a:lnTo>
                    <a:lnTo>
                      <a:pt x="1013" y="3162"/>
                    </a:lnTo>
                    <a:lnTo>
                      <a:pt x="1049" y="3186"/>
                    </a:lnTo>
                    <a:lnTo>
                      <a:pt x="1121" y="3223"/>
                    </a:lnTo>
                    <a:lnTo>
                      <a:pt x="1206" y="3245"/>
                    </a:lnTo>
                    <a:lnTo>
                      <a:pt x="1236" y="3255"/>
                    </a:lnTo>
                    <a:lnTo>
                      <a:pt x="1266" y="3269"/>
                    </a:lnTo>
                    <a:lnTo>
                      <a:pt x="1285" y="3295"/>
                    </a:lnTo>
                    <a:lnTo>
                      <a:pt x="1291" y="3316"/>
                    </a:lnTo>
                    <a:lnTo>
                      <a:pt x="1279" y="3325"/>
                    </a:lnTo>
                    <a:lnTo>
                      <a:pt x="1109" y="3327"/>
                    </a:lnTo>
                    <a:lnTo>
                      <a:pt x="886" y="3341"/>
                    </a:lnTo>
                    <a:lnTo>
                      <a:pt x="848" y="3341"/>
                    </a:lnTo>
                    <a:lnTo>
                      <a:pt x="822" y="3328"/>
                    </a:lnTo>
                    <a:lnTo>
                      <a:pt x="809" y="3303"/>
                    </a:lnTo>
                    <a:lnTo>
                      <a:pt x="809" y="3265"/>
                    </a:lnTo>
                    <a:lnTo>
                      <a:pt x="822" y="3204"/>
                    </a:lnTo>
                    <a:lnTo>
                      <a:pt x="830" y="3194"/>
                    </a:lnTo>
                    <a:lnTo>
                      <a:pt x="848" y="3188"/>
                    </a:lnTo>
                    <a:lnTo>
                      <a:pt x="822" y="3185"/>
                    </a:lnTo>
                    <a:lnTo>
                      <a:pt x="815" y="3173"/>
                    </a:lnTo>
                    <a:lnTo>
                      <a:pt x="809" y="3124"/>
                    </a:lnTo>
                    <a:lnTo>
                      <a:pt x="785" y="3023"/>
                    </a:lnTo>
                    <a:lnTo>
                      <a:pt x="734" y="2780"/>
                    </a:lnTo>
                    <a:lnTo>
                      <a:pt x="722" y="2665"/>
                    </a:lnTo>
                    <a:lnTo>
                      <a:pt x="695" y="2297"/>
                    </a:lnTo>
                    <a:lnTo>
                      <a:pt x="678" y="2206"/>
                    </a:lnTo>
                    <a:lnTo>
                      <a:pt x="646" y="2092"/>
                    </a:lnTo>
                    <a:lnTo>
                      <a:pt x="620" y="2207"/>
                    </a:lnTo>
                    <a:lnTo>
                      <a:pt x="595" y="2322"/>
                    </a:lnTo>
                    <a:lnTo>
                      <a:pt x="551" y="2641"/>
                    </a:lnTo>
                    <a:lnTo>
                      <a:pt x="531" y="2740"/>
                    </a:lnTo>
                    <a:lnTo>
                      <a:pt x="487" y="3096"/>
                    </a:lnTo>
                    <a:lnTo>
                      <a:pt x="487" y="3149"/>
                    </a:lnTo>
                    <a:lnTo>
                      <a:pt x="481" y="3159"/>
                    </a:lnTo>
                    <a:lnTo>
                      <a:pt x="442" y="3175"/>
                    </a:lnTo>
                    <a:lnTo>
                      <a:pt x="452" y="3229"/>
                    </a:lnTo>
                    <a:lnTo>
                      <a:pt x="454" y="3290"/>
                    </a:lnTo>
                    <a:lnTo>
                      <a:pt x="454" y="3328"/>
                    </a:lnTo>
                    <a:lnTo>
                      <a:pt x="439" y="3365"/>
                    </a:lnTo>
                    <a:lnTo>
                      <a:pt x="413" y="3390"/>
                    </a:lnTo>
                    <a:lnTo>
                      <a:pt x="367" y="3405"/>
                    </a:lnTo>
                    <a:lnTo>
                      <a:pt x="316" y="3405"/>
                    </a:lnTo>
                    <a:lnTo>
                      <a:pt x="261" y="3400"/>
                    </a:lnTo>
                    <a:lnTo>
                      <a:pt x="239" y="3380"/>
                    </a:lnTo>
                    <a:lnTo>
                      <a:pt x="227" y="3354"/>
                    </a:lnTo>
                    <a:lnTo>
                      <a:pt x="228" y="3321"/>
                    </a:lnTo>
                    <a:lnTo>
                      <a:pt x="242" y="3275"/>
                    </a:lnTo>
                    <a:lnTo>
                      <a:pt x="278" y="3226"/>
                    </a:lnTo>
                    <a:lnTo>
                      <a:pt x="303" y="3175"/>
                    </a:lnTo>
                    <a:lnTo>
                      <a:pt x="278" y="3175"/>
                    </a:lnTo>
                    <a:lnTo>
                      <a:pt x="265" y="3023"/>
                    </a:lnTo>
                    <a:lnTo>
                      <a:pt x="261" y="2846"/>
                    </a:lnTo>
                    <a:lnTo>
                      <a:pt x="268" y="2727"/>
                    </a:lnTo>
                    <a:lnTo>
                      <a:pt x="285" y="2587"/>
                    </a:lnTo>
                    <a:lnTo>
                      <a:pt x="298" y="2463"/>
                    </a:lnTo>
                    <a:lnTo>
                      <a:pt x="316" y="2360"/>
                    </a:lnTo>
                    <a:lnTo>
                      <a:pt x="0" y="2245"/>
                    </a:lnTo>
                    <a:lnTo>
                      <a:pt x="0" y="1888"/>
                    </a:lnTo>
                    <a:lnTo>
                      <a:pt x="37" y="1862"/>
                    </a:lnTo>
                    <a:lnTo>
                      <a:pt x="183" y="1901"/>
                    </a:lnTo>
                    <a:lnTo>
                      <a:pt x="200" y="1823"/>
                    </a:lnTo>
                    <a:lnTo>
                      <a:pt x="203" y="1727"/>
                    </a:lnTo>
                    <a:lnTo>
                      <a:pt x="131" y="1331"/>
                    </a:lnTo>
                    <a:lnTo>
                      <a:pt x="126" y="1225"/>
                    </a:lnTo>
                    <a:lnTo>
                      <a:pt x="138" y="1098"/>
                    </a:lnTo>
                    <a:lnTo>
                      <a:pt x="200" y="756"/>
                    </a:lnTo>
                    <a:lnTo>
                      <a:pt x="227" y="663"/>
                    </a:lnTo>
                    <a:lnTo>
                      <a:pt x="252" y="625"/>
                    </a:lnTo>
                    <a:lnTo>
                      <a:pt x="278" y="613"/>
                    </a:lnTo>
                    <a:lnTo>
                      <a:pt x="454" y="549"/>
                    </a:lnTo>
                    <a:lnTo>
                      <a:pt x="531" y="524"/>
                    </a:lnTo>
                    <a:lnTo>
                      <a:pt x="556" y="434"/>
                    </a:lnTo>
                    <a:lnTo>
                      <a:pt x="535" y="369"/>
                    </a:lnTo>
                    <a:lnTo>
                      <a:pt x="524" y="330"/>
                    </a:lnTo>
                    <a:lnTo>
                      <a:pt x="524" y="280"/>
                    </a:lnTo>
                    <a:lnTo>
                      <a:pt x="531" y="218"/>
                    </a:lnTo>
                    <a:lnTo>
                      <a:pt x="556" y="129"/>
                    </a:lnTo>
                    <a:lnTo>
                      <a:pt x="570" y="84"/>
                    </a:lnTo>
                    <a:lnTo>
                      <a:pt x="590" y="51"/>
                    </a:lnTo>
                    <a:lnTo>
                      <a:pt x="620" y="23"/>
                    </a:lnTo>
                    <a:lnTo>
                      <a:pt x="646" y="14"/>
                    </a:lnTo>
                    <a:lnTo>
                      <a:pt x="696" y="0"/>
                    </a:lnTo>
                    <a:lnTo>
                      <a:pt x="734" y="0"/>
                    </a:lnTo>
                    <a:lnTo>
                      <a:pt x="785" y="14"/>
                    </a:lnTo>
                    <a:lnTo>
                      <a:pt x="833" y="30"/>
                    </a:lnTo>
                    <a:lnTo>
                      <a:pt x="872" y="60"/>
                    </a:lnTo>
                    <a:lnTo>
                      <a:pt x="886" y="103"/>
                    </a:lnTo>
                    <a:lnTo>
                      <a:pt x="891" y="158"/>
                    </a:lnTo>
                    <a:lnTo>
                      <a:pt x="885" y="212"/>
                    </a:lnTo>
                    <a:lnTo>
                      <a:pt x="876" y="271"/>
                    </a:lnTo>
                    <a:lnTo>
                      <a:pt x="863" y="321"/>
                    </a:lnTo>
                    <a:lnTo>
                      <a:pt x="835" y="371"/>
                    </a:lnTo>
                    <a:lnTo>
                      <a:pt x="809" y="409"/>
                    </a:lnTo>
                    <a:lnTo>
                      <a:pt x="785" y="447"/>
                    </a:lnTo>
                    <a:lnTo>
                      <a:pt x="785" y="510"/>
                    </a:lnTo>
                    <a:lnTo>
                      <a:pt x="843" y="525"/>
                    </a:lnTo>
                    <a:lnTo>
                      <a:pt x="1056" y="651"/>
                    </a:lnTo>
                    <a:lnTo>
                      <a:pt x="1089" y="689"/>
                    </a:lnTo>
                    <a:lnTo>
                      <a:pt x="1098" y="716"/>
                    </a:lnTo>
                    <a:lnTo>
                      <a:pt x="1115" y="1076"/>
                    </a:lnTo>
                    <a:lnTo>
                      <a:pt x="1098" y="1132"/>
                    </a:lnTo>
                    <a:lnTo>
                      <a:pt x="1078" y="1188"/>
                    </a:lnTo>
                    <a:lnTo>
                      <a:pt x="1064" y="1250"/>
                    </a:lnTo>
                    <a:lnTo>
                      <a:pt x="1067" y="1297"/>
                    </a:lnTo>
                    <a:lnTo>
                      <a:pt x="1088" y="1352"/>
                    </a:lnTo>
                    <a:lnTo>
                      <a:pt x="1128" y="1409"/>
                    </a:lnTo>
                    <a:lnTo>
                      <a:pt x="1128" y="1486"/>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7719" name="Freeform 84"/>
              <p:cNvSpPr>
                <a:spLocks/>
              </p:cNvSpPr>
              <p:nvPr/>
            </p:nvSpPr>
            <p:spPr bwMode="auto">
              <a:xfrm>
                <a:off x="1402" y="2678"/>
                <a:ext cx="385" cy="1157"/>
              </a:xfrm>
              <a:custGeom>
                <a:avLst/>
                <a:gdLst>
                  <a:gd name="T0" fmla="*/ 0 w 1153"/>
                  <a:gd name="T1" fmla="*/ 0 h 3472"/>
                  <a:gd name="T2" fmla="*/ 0 w 1153"/>
                  <a:gd name="T3" fmla="*/ 0 h 3472"/>
                  <a:gd name="T4" fmla="*/ 0 w 1153"/>
                  <a:gd name="T5" fmla="*/ 0 h 3472"/>
                  <a:gd name="T6" fmla="*/ 0 w 1153"/>
                  <a:gd name="T7" fmla="*/ 0 h 3472"/>
                  <a:gd name="T8" fmla="*/ 0 w 1153"/>
                  <a:gd name="T9" fmla="*/ 0 h 3472"/>
                  <a:gd name="T10" fmla="*/ 0 w 1153"/>
                  <a:gd name="T11" fmla="*/ 0 h 3472"/>
                  <a:gd name="T12" fmla="*/ 0 w 1153"/>
                  <a:gd name="T13" fmla="*/ 0 h 3472"/>
                  <a:gd name="T14" fmla="*/ 0 w 1153"/>
                  <a:gd name="T15" fmla="*/ 0 h 3472"/>
                  <a:gd name="T16" fmla="*/ 0 w 1153"/>
                  <a:gd name="T17" fmla="*/ 0 h 3472"/>
                  <a:gd name="T18" fmla="*/ 0 w 1153"/>
                  <a:gd name="T19" fmla="*/ 0 h 3472"/>
                  <a:gd name="T20" fmla="*/ 0 w 1153"/>
                  <a:gd name="T21" fmla="*/ 0 h 3472"/>
                  <a:gd name="T22" fmla="*/ 0 w 1153"/>
                  <a:gd name="T23" fmla="*/ 0 h 3472"/>
                  <a:gd name="T24" fmla="*/ 0 w 1153"/>
                  <a:gd name="T25" fmla="*/ 0 h 3472"/>
                  <a:gd name="T26" fmla="*/ 0 w 1153"/>
                  <a:gd name="T27" fmla="*/ 0 h 3472"/>
                  <a:gd name="T28" fmla="*/ 0 w 1153"/>
                  <a:gd name="T29" fmla="*/ 0 h 3472"/>
                  <a:gd name="T30" fmla="*/ 0 w 1153"/>
                  <a:gd name="T31" fmla="*/ 0 h 3472"/>
                  <a:gd name="T32" fmla="*/ 0 w 1153"/>
                  <a:gd name="T33" fmla="*/ 0 h 3472"/>
                  <a:gd name="T34" fmla="*/ 0 w 1153"/>
                  <a:gd name="T35" fmla="*/ 0 h 3472"/>
                  <a:gd name="T36" fmla="*/ 0 w 1153"/>
                  <a:gd name="T37" fmla="*/ 0 h 3472"/>
                  <a:gd name="T38" fmla="*/ 0 w 1153"/>
                  <a:gd name="T39" fmla="*/ 0 h 3472"/>
                  <a:gd name="T40" fmla="*/ 0 w 1153"/>
                  <a:gd name="T41" fmla="*/ 0 h 3472"/>
                  <a:gd name="T42" fmla="*/ 0 w 1153"/>
                  <a:gd name="T43" fmla="*/ 0 h 3472"/>
                  <a:gd name="T44" fmla="*/ 0 w 1153"/>
                  <a:gd name="T45" fmla="*/ 0 h 3472"/>
                  <a:gd name="T46" fmla="*/ 0 w 1153"/>
                  <a:gd name="T47" fmla="*/ 0 h 3472"/>
                  <a:gd name="T48" fmla="*/ 0 w 1153"/>
                  <a:gd name="T49" fmla="*/ 0 h 3472"/>
                  <a:gd name="T50" fmla="*/ 0 w 1153"/>
                  <a:gd name="T51" fmla="*/ 0 h 3472"/>
                  <a:gd name="T52" fmla="*/ 0 w 1153"/>
                  <a:gd name="T53" fmla="*/ 0 h 3472"/>
                  <a:gd name="T54" fmla="*/ 0 w 1153"/>
                  <a:gd name="T55" fmla="*/ 0 h 3472"/>
                  <a:gd name="T56" fmla="*/ 0 w 1153"/>
                  <a:gd name="T57" fmla="*/ 0 h 3472"/>
                  <a:gd name="T58" fmla="*/ 0 w 1153"/>
                  <a:gd name="T59" fmla="*/ 0 h 3472"/>
                  <a:gd name="T60" fmla="*/ 0 w 1153"/>
                  <a:gd name="T61" fmla="*/ 0 h 3472"/>
                  <a:gd name="T62" fmla="*/ 0 w 1153"/>
                  <a:gd name="T63" fmla="*/ 0 h 3472"/>
                  <a:gd name="T64" fmla="*/ 0 w 1153"/>
                  <a:gd name="T65" fmla="*/ 0 h 3472"/>
                  <a:gd name="T66" fmla="*/ 0 w 1153"/>
                  <a:gd name="T67" fmla="*/ 0 h 3472"/>
                  <a:gd name="T68" fmla="*/ 0 w 1153"/>
                  <a:gd name="T69" fmla="*/ 0 h 3472"/>
                  <a:gd name="T70" fmla="*/ 0 w 1153"/>
                  <a:gd name="T71" fmla="*/ 0 h 3472"/>
                  <a:gd name="T72" fmla="*/ 0 w 1153"/>
                  <a:gd name="T73" fmla="*/ 0 h 3472"/>
                  <a:gd name="T74" fmla="*/ 0 w 1153"/>
                  <a:gd name="T75" fmla="*/ 0 h 3472"/>
                  <a:gd name="T76" fmla="*/ 0 w 1153"/>
                  <a:gd name="T77" fmla="*/ 0 h 3472"/>
                  <a:gd name="T78" fmla="*/ 0 w 1153"/>
                  <a:gd name="T79" fmla="*/ 0 h 3472"/>
                  <a:gd name="T80" fmla="*/ 0 w 1153"/>
                  <a:gd name="T81" fmla="*/ 0 h 3472"/>
                  <a:gd name="T82" fmla="*/ 0 w 1153"/>
                  <a:gd name="T83" fmla="*/ 0 h 3472"/>
                  <a:gd name="T84" fmla="*/ 0 w 1153"/>
                  <a:gd name="T85" fmla="*/ 0 h 3472"/>
                  <a:gd name="T86" fmla="*/ 0 w 1153"/>
                  <a:gd name="T87" fmla="*/ 0 h 3472"/>
                  <a:gd name="T88" fmla="*/ 0 w 1153"/>
                  <a:gd name="T89" fmla="*/ 0 h 3472"/>
                  <a:gd name="T90" fmla="*/ 0 w 1153"/>
                  <a:gd name="T91" fmla="*/ 0 h 3472"/>
                  <a:gd name="T92" fmla="*/ 0 w 1153"/>
                  <a:gd name="T93" fmla="*/ 0 h 3472"/>
                  <a:gd name="T94" fmla="*/ 0 w 1153"/>
                  <a:gd name="T95" fmla="*/ 0 h 3472"/>
                  <a:gd name="T96" fmla="*/ 0 w 1153"/>
                  <a:gd name="T97" fmla="*/ 0 h 3472"/>
                  <a:gd name="T98" fmla="*/ 0 w 1153"/>
                  <a:gd name="T99" fmla="*/ 0 h 3472"/>
                  <a:gd name="T100" fmla="*/ 0 w 1153"/>
                  <a:gd name="T101" fmla="*/ 0 h 3472"/>
                  <a:gd name="T102" fmla="*/ 0 w 1153"/>
                  <a:gd name="T103" fmla="*/ 0 h 3472"/>
                  <a:gd name="T104" fmla="*/ 0 w 1153"/>
                  <a:gd name="T105" fmla="*/ 0 h 3472"/>
                  <a:gd name="T106" fmla="*/ 0 w 1153"/>
                  <a:gd name="T107" fmla="*/ 0 h 3472"/>
                  <a:gd name="T108" fmla="*/ 0 w 1153"/>
                  <a:gd name="T109" fmla="*/ 0 h 3472"/>
                  <a:gd name="T110" fmla="*/ 0 w 1153"/>
                  <a:gd name="T111" fmla="*/ 0 h 3472"/>
                  <a:gd name="T112" fmla="*/ 0 w 1153"/>
                  <a:gd name="T113" fmla="*/ 0 h 3472"/>
                  <a:gd name="T114" fmla="*/ 0 w 1153"/>
                  <a:gd name="T115" fmla="*/ 0 h 3472"/>
                  <a:gd name="T116" fmla="*/ 0 w 1153"/>
                  <a:gd name="T117" fmla="*/ 0 h 3472"/>
                  <a:gd name="T118" fmla="*/ 0 w 11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3"/>
                    </a:moveTo>
                    <a:lnTo>
                      <a:pt x="132" y="2342"/>
                    </a:lnTo>
                    <a:lnTo>
                      <a:pt x="126" y="2471"/>
                    </a:lnTo>
                    <a:lnTo>
                      <a:pt x="176" y="2483"/>
                    </a:lnTo>
                    <a:lnTo>
                      <a:pt x="229" y="2488"/>
                    </a:lnTo>
                    <a:lnTo>
                      <a:pt x="223" y="2608"/>
                    </a:lnTo>
                    <a:lnTo>
                      <a:pt x="223" y="2730"/>
                    </a:lnTo>
                    <a:lnTo>
                      <a:pt x="233" y="3015"/>
                    </a:lnTo>
                    <a:lnTo>
                      <a:pt x="228" y="3108"/>
                    </a:lnTo>
                    <a:lnTo>
                      <a:pt x="223" y="3150"/>
                    </a:lnTo>
                    <a:lnTo>
                      <a:pt x="212" y="3187"/>
                    </a:lnTo>
                    <a:lnTo>
                      <a:pt x="189" y="3210"/>
                    </a:lnTo>
                    <a:lnTo>
                      <a:pt x="152" y="3236"/>
                    </a:lnTo>
                    <a:lnTo>
                      <a:pt x="110" y="3257"/>
                    </a:lnTo>
                    <a:lnTo>
                      <a:pt x="58" y="3285"/>
                    </a:lnTo>
                    <a:lnTo>
                      <a:pt x="24" y="3306"/>
                    </a:lnTo>
                    <a:lnTo>
                      <a:pt x="7" y="3324"/>
                    </a:lnTo>
                    <a:lnTo>
                      <a:pt x="0" y="3348"/>
                    </a:lnTo>
                    <a:lnTo>
                      <a:pt x="4" y="3367"/>
                    </a:lnTo>
                    <a:lnTo>
                      <a:pt x="27" y="3383"/>
                    </a:lnTo>
                    <a:lnTo>
                      <a:pt x="68" y="3388"/>
                    </a:lnTo>
                    <a:lnTo>
                      <a:pt x="142" y="3381"/>
                    </a:lnTo>
                    <a:lnTo>
                      <a:pt x="212" y="3367"/>
                    </a:lnTo>
                    <a:lnTo>
                      <a:pt x="290" y="3357"/>
                    </a:lnTo>
                    <a:lnTo>
                      <a:pt x="367" y="3351"/>
                    </a:lnTo>
                    <a:lnTo>
                      <a:pt x="409" y="3348"/>
                    </a:lnTo>
                    <a:lnTo>
                      <a:pt x="431" y="3341"/>
                    </a:lnTo>
                    <a:lnTo>
                      <a:pt x="442" y="3249"/>
                    </a:lnTo>
                    <a:lnTo>
                      <a:pt x="458" y="3117"/>
                    </a:lnTo>
                    <a:lnTo>
                      <a:pt x="516" y="2750"/>
                    </a:lnTo>
                    <a:lnTo>
                      <a:pt x="532" y="2649"/>
                    </a:lnTo>
                    <a:lnTo>
                      <a:pt x="560" y="2527"/>
                    </a:lnTo>
                    <a:lnTo>
                      <a:pt x="620" y="2542"/>
                    </a:lnTo>
                    <a:lnTo>
                      <a:pt x="620" y="2637"/>
                    </a:lnTo>
                    <a:lnTo>
                      <a:pt x="639" y="2759"/>
                    </a:lnTo>
                    <a:lnTo>
                      <a:pt x="697" y="2969"/>
                    </a:lnTo>
                    <a:lnTo>
                      <a:pt x="725" y="3187"/>
                    </a:lnTo>
                    <a:lnTo>
                      <a:pt x="734" y="3245"/>
                    </a:lnTo>
                    <a:lnTo>
                      <a:pt x="747" y="3275"/>
                    </a:lnTo>
                    <a:lnTo>
                      <a:pt x="731" y="3339"/>
                    </a:lnTo>
                    <a:lnTo>
                      <a:pt x="722" y="3381"/>
                    </a:lnTo>
                    <a:lnTo>
                      <a:pt x="722" y="3408"/>
                    </a:lnTo>
                    <a:lnTo>
                      <a:pt x="742" y="3441"/>
                    </a:lnTo>
                    <a:lnTo>
                      <a:pt x="767" y="3465"/>
                    </a:lnTo>
                    <a:lnTo>
                      <a:pt x="804" y="3472"/>
                    </a:lnTo>
                    <a:lnTo>
                      <a:pt x="844" y="3468"/>
                    </a:lnTo>
                    <a:lnTo>
                      <a:pt x="886" y="3453"/>
                    </a:lnTo>
                    <a:lnTo>
                      <a:pt x="924" y="3431"/>
                    </a:lnTo>
                    <a:lnTo>
                      <a:pt x="954" y="3403"/>
                    </a:lnTo>
                    <a:lnTo>
                      <a:pt x="972" y="3376"/>
                    </a:lnTo>
                    <a:lnTo>
                      <a:pt x="979" y="3339"/>
                    </a:lnTo>
                    <a:lnTo>
                      <a:pt x="974" y="3293"/>
                    </a:lnTo>
                    <a:lnTo>
                      <a:pt x="963" y="3249"/>
                    </a:lnTo>
                    <a:lnTo>
                      <a:pt x="950" y="3135"/>
                    </a:lnTo>
                    <a:lnTo>
                      <a:pt x="933" y="2862"/>
                    </a:lnTo>
                    <a:lnTo>
                      <a:pt x="921" y="2730"/>
                    </a:lnTo>
                    <a:lnTo>
                      <a:pt x="912" y="2618"/>
                    </a:lnTo>
                    <a:lnTo>
                      <a:pt x="899" y="2522"/>
                    </a:lnTo>
                    <a:lnTo>
                      <a:pt x="974" y="2508"/>
                    </a:lnTo>
                    <a:lnTo>
                      <a:pt x="972" y="2403"/>
                    </a:lnTo>
                    <a:lnTo>
                      <a:pt x="960" y="1731"/>
                    </a:lnTo>
                    <a:lnTo>
                      <a:pt x="957" y="1601"/>
                    </a:lnTo>
                    <a:lnTo>
                      <a:pt x="950" y="1463"/>
                    </a:lnTo>
                    <a:lnTo>
                      <a:pt x="950" y="1387"/>
                    </a:lnTo>
                    <a:lnTo>
                      <a:pt x="985" y="1350"/>
                    </a:lnTo>
                    <a:lnTo>
                      <a:pt x="1021" y="1302"/>
                    </a:lnTo>
                    <a:lnTo>
                      <a:pt x="1042" y="1261"/>
                    </a:lnTo>
                    <a:lnTo>
                      <a:pt x="1051" y="1221"/>
                    </a:lnTo>
                    <a:lnTo>
                      <a:pt x="1057" y="1175"/>
                    </a:lnTo>
                    <a:lnTo>
                      <a:pt x="1045" y="1090"/>
                    </a:lnTo>
                    <a:lnTo>
                      <a:pt x="1033" y="1017"/>
                    </a:lnTo>
                    <a:lnTo>
                      <a:pt x="1153" y="853"/>
                    </a:lnTo>
                    <a:lnTo>
                      <a:pt x="1102" y="788"/>
                    </a:lnTo>
                    <a:lnTo>
                      <a:pt x="1002" y="920"/>
                    </a:lnTo>
                    <a:lnTo>
                      <a:pt x="991" y="863"/>
                    </a:lnTo>
                    <a:lnTo>
                      <a:pt x="981" y="788"/>
                    </a:lnTo>
                    <a:lnTo>
                      <a:pt x="979" y="723"/>
                    </a:lnTo>
                    <a:lnTo>
                      <a:pt x="976" y="679"/>
                    </a:lnTo>
                    <a:lnTo>
                      <a:pt x="965" y="638"/>
                    </a:lnTo>
                    <a:lnTo>
                      <a:pt x="936" y="611"/>
                    </a:lnTo>
                    <a:lnTo>
                      <a:pt x="898" y="593"/>
                    </a:lnTo>
                    <a:lnTo>
                      <a:pt x="710" y="533"/>
                    </a:lnTo>
                    <a:lnTo>
                      <a:pt x="672" y="520"/>
                    </a:lnTo>
                    <a:lnTo>
                      <a:pt x="666" y="457"/>
                    </a:lnTo>
                    <a:lnTo>
                      <a:pt x="678" y="409"/>
                    </a:lnTo>
                    <a:lnTo>
                      <a:pt x="702" y="354"/>
                    </a:lnTo>
                    <a:lnTo>
                      <a:pt x="719" y="300"/>
                    </a:lnTo>
                    <a:lnTo>
                      <a:pt x="723" y="230"/>
                    </a:lnTo>
                    <a:lnTo>
                      <a:pt x="714" y="149"/>
                    </a:lnTo>
                    <a:lnTo>
                      <a:pt x="697" y="100"/>
                    </a:lnTo>
                    <a:lnTo>
                      <a:pt x="669" y="52"/>
                    </a:lnTo>
                    <a:lnTo>
                      <a:pt x="637" y="27"/>
                    </a:lnTo>
                    <a:lnTo>
                      <a:pt x="567" y="6"/>
                    </a:lnTo>
                    <a:lnTo>
                      <a:pt x="506" y="0"/>
                    </a:lnTo>
                    <a:lnTo>
                      <a:pt x="450" y="6"/>
                    </a:lnTo>
                    <a:lnTo>
                      <a:pt x="408" y="35"/>
                    </a:lnTo>
                    <a:lnTo>
                      <a:pt x="381" y="61"/>
                    </a:lnTo>
                    <a:lnTo>
                      <a:pt x="344" y="109"/>
                    </a:lnTo>
                    <a:lnTo>
                      <a:pt x="317" y="161"/>
                    </a:lnTo>
                    <a:lnTo>
                      <a:pt x="354" y="188"/>
                    </a:lnTo>
                    <a:lnTo>
                      <a:pt x="350" y="251"/>
                    </a:lnTo>
                    <a:lnTo>
                      <a:pt x="347" y="319"/>
                    </a:lnTo>
                    <a:lnTo>
                      <a:pt x="356" y="379"/>
                    </a:lnTo>
                    <a:lnTo>
                      <a:pt x="370" y="427"/>
                    </a:lnTo>
                    <a:lnTo>
                      <a:pt x="386" y="463"/>
                    </a:lnTo>
                    <a:lnTo>
                      <a:pt x="419" y="520"/>
                    </a:lnTo>
                    <a:lnTo>
                      <a:pt x="419" y="533"/>
                    </a:lnTo>
                    <a:lnTo>
                      <a:pt x="367" y="558"/>
                    </a:lnTo>
                    <a:lnTo>
                      <a:pt x="164" y="647"/>
                    </a:lnTo>
                    <a:lnTo>
                      <a:pt x="129" y="681"/>
                    </a:lnTo>
                    <a:lnTo>
                      <a:pt x="104" y="723"/>
                    </a:lnTo>
                    <a:lnTo>
                      <a:pt x="88" y="776"/>
                    </a:lnTo>
                    <a:lnTo>
                      <a:pt x="78" y="844"/>
                    </a:lnTo>
                    <a:lnTo>
                      <a:pt x="106" y="888"/>
                    </a:lnTo>
                    <a:lnTo>
                      <a:pt x="259" y="1082"/>
                    </a:lnTo>
                    <a:lnTo>
                      <a:pt x="279" y="1148"/>
                    </a:lnTo>
                    <a:lnTo>
                      <a:pt x="290" y="1260"/>
                    </a:lnTo>
                    <a:lnTo>
                      <a:pt x="226" y="1442"/>
                    </a:lnTo>
                    <a:lnTo>
                      <a:pt x="154" y="1512"/>
                    </a:lnTo>
                    <a:lnTo>
                      <a:pt x="154" y="1593"/>
                    </a:lnTo>
                    <a:lnTo>
                      <a:pt x="139" y="1733"/>
                    </a:lnTo>
                    <a:close/>
                  </a:path>
                </a:pathLst>
              </a:custGeom>
              <a:solidFill>
                <a:srgbClr val="0000FF"/>
              </a:solidFill>
              <a:ln w="0">
                <a:solidFill>
                  <a:srgbClr val="000000"/>
                </a:solidFill>
                <a:round/>
                <a:headEnd/>
                <a:tailEnd/>
              </a:ln>
            </p:spPr>
            <p:txBody>
              <a:bodyPr/>
              <a:lstStyle/>
              <a:p>
                <a:pPr eaLnBrk="0" hangingPunct="0"/>
                <a:endParaRPr lang="it-IT">
                  <a:solidFill>
                    <a:srgbClr val="000000"/>
                  </a:solidFill>
                </a:endParaRPr>
              </a:p>
            </p:txBody>
          </p:sp>
          <p:sp>
            <p:nvSpPr>
              <p:cNvPr id="107720" name="Freeform 85"/>
              <p:cNvSpPr>
                <a:spLocks/>
              </p:cNvSpPr>
              <p:nvPr/>
            </p:nvSpPr>
            <p:spPr bwMode="auto">
              <a:xfrm>
                <a:off x="873" y="2701"/>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6" y="2387"/>
                    </a:lnTo>
                    <a:lnTo>
                      <a:pt x="521" y="2282"/>
                    </a:lnTo>
                    <a:lnTo>
                      <a:pt x="534" y="2210"/>
                    </a:lnTo>
                    <a:lnTo>
                      <a:pt x="554" y="2119"/>
                    </a:lnTo>
                    <a:lnTo>
                      <a:pt x="570" y="2030"/>
                    </a:lnTo>
                    <a:lnTo>
                      <a:pt x="574" y="2091"/>
                    </a:lnTo>
                    <a:lnTo>
                      <a:pt x="579" y="2126"/>
                    </a:lnTo>
                    <a:lnTo>
                      <a:pt x="593" y="2170"/>
                    </a:lnTo>
                    <a:lnTo>
                      <a:pt x="611" y="2205"/>
                    </a:lnTo>
                    <a:lnTo>
                      <a:pt x="621" y="2247"/>
                    </a:lnTo>
                    <a:lnTo>
                      <a:pt x="619" y="2284"/>
                    </a:lnTo>
                    <a:lnTo>
                      <a:pt x="604" y="2325"/>
                    </a:lnTo>
                    <a:lnTo>
                      <a:pt x="578" y="2371"/>
                    </a:lnTo>
                    <a:lnTo>
                      <a:pt x="556" y="2423"/>
                    </a:lnTo>
                    <a:lnTo>
                      <a:pt x="530" y="2489"/>
                    </a:lnTo>
                    <a:lnTo>
                      <a:pt x="510" y="2578"/>
                    </a:lnTo>
                    <a:lnTo>
                      <a:pt x="495" y="2655"/>
                    </a:lnTo>
                    <a:lnTo>
                      <a:pt x="608" y="2961"/>
                    </a:lnTo>
                    <a:lnTo>
                      <a:pt x="595" y="3011"/>
                    </a:lnTo>
                    <a:lnTo>
                      <a:pt x="620" y="3037"/>
                    </a:lnTo>
                    <a:lnTo>
                      <a:pt x="671" y="3064"/>
                    </a:lnTo>
                    <a:lnTo>
                      <a:pt x="785" y="3111"/>
                    </a:lnTo>
                    <a:lnTo>
                      <a:pt x="811" y="3129"/>
                    </a:lnTo>
                    <a:lnTo>
                      <a:pt x="831" y="3157"/>
                    </a:lnTo>
                    <a:lnTo>
                      <a:pt x="837" y="3181"/>
                    </a:lnTo>
                    <a:lnTo>
                      <a:pt x="820" y="3188"/>
                    </a:lnTo>
                    <a:lnTo>
                      <a:pt x="773" y="3190"/>
                    </a:lnTo>
                    <a:lnTo>
                      <a:pt x="733" y="3190"/>
                    </a:lnTo>
                    <a:lnTo>
                      <a:pt x="754" y="3197"/>
                    </a:lnTo>
                    <a:lnTo>
                      <a:pt x="761" y="3208"/>
                    </a:lnTo>
                    <a:lnTo>
                      <a:pt x="761" y="3225"/>
                    </a:lnTo>
                    <a:lnTo>
                      <a:pt x="749" y="3246"/>
                    </a:lnTo>
                    <a:lnTo>
                      <a:pt x="711" y="3262"/>
                    </a:lnTo>
                    <a:lnTo>
                      <a:pt x="641" y="3277"/>
                    </a:lnTo>
                    <a:lnTo>
                      <a:pt x="542" y="3279"/>
                    </a:lnTo>
                    <a:lnTo>
                      <a:pt x="466" y="3270"/>
                    </a:lnTo>
                    <a:lnTo>
                      <a:pt x="398" y="3252"/>
                    </a:lnTo>
                    <a:lnTo>
                      <a:pt x="342" y="3229"/>
                    </a:lnTo>
                    <a:lnTo>
                      <a:pt x="300" y="3204"/>
                    </a:lnTo>
                    <a:lnTo>
                      <a:pt x="295" y="3165"/>
                    </a:lnTo>
                    <a:lnTo>
                      <a:pt x="297" y="3122"/>
                    </a:lnTo>
                    <a:lnTo>
                      <a:pt x="266" y="2885"/>
                    </a:lnTo>
                    <a:lnTo>
                      <a:pt x="257" y="2717"/>
                    </a:lnTo>
                    <a:lnTo>
                      <a:pt x="215" y="2196"/>
                    </a:lnTo>
                    <a:lnTo>
                      <a:pt x="196" y="1877"/>
                    </a:lnTo>
                    <a:lnTo>
                      <a:pt x="200" y="1724"/>
                    </a:lnTo>
                    <a:lnTo>
                      <a:pt x="206" y="1626"/>
                    </a:lnTo>
                    <a:lnTo>
                      <a:pt x="216" y="1541"/>
                    </a:lnTo>
                    <a:lnTo>
                      <a:pt x="227" y="1470"/>
                    </a:lnTo>
                    <a:lnTo>
                      <a:pt x="164" y="1418"/>
                    </a:lnTo>
                    <a:lnTo>
                      <a:pt x="102" y="1363"/>
                    </a:lnTo>
                    <a:lnTo>
                      <a:pt x="64" y="1322"/>
                    </a:lnTo>
                    <a:lnTo>
                      <a:pt x="25" y="1265"/>
                    </a:lnTo>
                    <a:lnTo>
                      <a:pt x="3" y="1210"/>
                    </a:lnTo>
                    <a:lnTo>
                      <a:pt x="0" y="1163"/>
                    </a:lnTo>
                    <a:lnTo>
                      <a:pt x="14" y="1101"/>
                    </a:lnTo>
                    <a:lnTo>
                      <a:pt x="126" y="717"/>
                    </a:lnTo>
                    <a:lnTo>
                      <a:pt x="145" y="673"/>
                    </a:lnTo>
                    <a:lnTo>
                      <a:pt x="160" y="653"/>
                    </a:lnTo>
                    <a:lnTo>
                      <a:pt x="183" y="633"/>
                    </a:lnTo>
                    <a:lnTo>
                      <a:pt x="227" y="602"/>
                    </a:lnTo>
                    <a:lnTo>
                      <a:pt x="355" y="538"/>
                    </a:lnTo>
                    <a:lnTo>
                      <a:pt x="386" y="500"/>
                    </a:lnTo>
                    <a:lnTo>
                      <a:pt x="409" y="456"/>
                    </a:lnTo>
                    <a:lnTo>
                      <a:pt x="419" y="423"/>
                    </a:lnTo>
                    <a:lnTo>
                      <a:pt x="382" y="384"/>
                    </a:lnTo>
                    <a:lnTo>
                      <a:pt x="353" y="333"/>
                    </a:lnTo>
                    <a:lnTo>
                      <a:pt x="331" y="273"/>
                    </a:lnTo>
                    <a:lnTo>
                      <a:pt x="317" y="221"/>
                    </a:lnTo>
                    <a:lnTo>
                      <a:pt x="308" y="157"/>
                    </a:lnTo>
                    <a:lnTo>
                      <a:pt x="315" y="106"/>
                    </a:lnTo>
                    <a:lnTo>
                      <a:pt x="329" y="68"/>
                    </a:lnTo>
                    <a:lnTo>
                      <a:pt x="360" y="35"/>
                    </a:lnTo>
                    <a:lnTo>
                      <a:pt x="399" y="13"/>
                    </a:lnTo>
                    <a:lnTo>
                      <a:pt x="453" y="0"/>
                    </a:lnTo>
                    <a:lnTo>
                      <a:pt x="495" y="4"/>
                    </a:lnTo>
                    <a:lnTo>
                      <a:pt x="538"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40"/>
                    </a:lnTo>
                    <a:lnTo>
                      <a:pt x="865" y="691"/>
                    </a:lnTo>
                    <a:lnTo>
                      <a:pt x="900" y="867"/>
                    </a:lnTo>
                    <a:lnTo>
                      <a:pt x="913" y="946"/>
                    </a:lnTo>
                    <a:lnTo>
                      <a:pt x="924" y="1014"/>
                    </a:lnTo>
                    <a:lnTo>
                      <a:pt x="936" y="1109"/>
                    </a:lnTo>
                    <a:lnTo>
                      <a:pt x="940" y="1190"/>
                    </a:lnTo>
                    <a:lnTo>
                      <a:pt x="936" y="1292"/>
                    </a:lnTo>
                    <a:lnTo>
                      <a:pt x="924" y="1402"/>
                    </a:lnTo>
                    <a:lnTo>
                      <a:pt x="913" y="1479"/>
                    </a:lnTo>
                    <a:lnTo>
                      <a:pt x="902" y="1564"/>
                    </a:lnTo>
                    <a:lnTo>
                      <a:pt x="885" y="1639"/>
                    </a:lnTo>
                    <a:lnTo>
                      <a:pt x="862" y="1697"/>
                    </a:lnTo>
                    <a:lnTo>
                      <a:pt x="844" y="1757"/>
                    </a:lnTo>
                    <a:lnTo>
                      <a:pt x="838" y="1833"/>
                    </a:lnTo>
                    <a:lnTo>
                      <a:pt x="858" y="2172"/>
                    </a:lnTo>
                    <a:lnTo>
                      <a:pt x="865" y="2292"/>
                    </a:lnTo>
                    <a:lnTo>
                      <a:pt x="865" y="2339"/>
                    </a:lnTo>
                    <a:lnTo>
                      <a:pt x="849" y="2400"/>
                    </a:lnTo>
                    <a:lnTo>
                      <a:pt x="820" y="2473"/>
                    </a:lnTo>
                    <a:lnTo>
                      <a:pt x="747" y="2693"/>
                    </a:lnTo>
                    <a:lnTo>
                      <a:pt x="697" y="2872"/>
                    </a:lnTo>
                    <a:lnTo>
                      <a:pt x="671" y="2936"/>
                    </a:lnTo>
                    <a:lnTo>
                      <a:pt x="639" y="2949"/>
                    </a:lnTo>
                    <a:lnTo>
                      <a:pt x="608" y="2961"/>
                    </a:lnTo>
                    <a:lnTo>
                      <a:pt x="495" y="2655"/>
                    </a:lnTo>
                    <a:close/>
                  </a:path>
                </a:pathLst>
              </a:custGeom>
              <a:solidFill>
                <a:srgbClr val="0000FF"/>
              </a:solidFill>
              <a:ln w="0">
                <a:solidFill>
                  <a:srgbClr val="000000"/>
                </a:solidFill>
                <a:round/>
                <a:headEnd/>
                <a:tailEnd/>
              </a:ln>
            </p:spPr>
            <p:txBody>
              <a:bodyPr/>
              <a:lstStyle/>
              <a:p>
                <a:pPr eaLnBrk="0" hangingPunct="0"/>
                <a:endParaRPr lang="it-IT">
                  <a:solidFill>
                    <a:srgbClr val="000000"/>
                  </a:solidFill>
                </a:endParaRPr>
              </a:p>
            </p:txBody>
          </p:sp>
          <p:sp>
            <p:nvSpPr>
              <p:cNvPr id="107721" name="Freeform 86"/>
              <p:cNvSpPr>
                <a:spLocks/>
              </p:cNvSpPr>
              <p:nvPr/>
            </p:nvSpPr>
            <p:spPr bwMode="auto">
              <a:xfrm>
                <a:off x="1180" y="2733"/>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79"/>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22" name="Freeform 87"/>
              <p:cNvSpPr>
                <a:spLocks/>
              </p:cNvSpPr>
              <p:nvPr/>
            </p:nvSpPr>
            <p:spPr bwMode="auto">
              <a:xfrm>
                <a:off x="1180" y="2733"/>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23" name="Freeform 88"/>
              <p:cNvSpPr>
                <a:spLocks/>
              </p:cNvSpPr>
              <p:nvPr/>
            </p:nvSpPr>
            <p:spPr bwMode="auto">
              <a:xfrm>
                <a:off x="1404" y="3052"/>
                <a:ext cx="27" cy="65"/>
              </a:xfrm>
              <a:custGeom>
                <a:avLst/>
                <a:gdLst>
                  <a:gd name="T0" fmla="*/ 0 w 80"/>
                  <a:gd name="T1" fmla="*/ 0 h 195"/>
                  <a:gd name="T2" fmla="*/ 0 w 80"/>
                  <a:gd name="T3" fmla="*/ 0 h 195"/>
                  <a:gd name="T4" fmla="*/ 0 w 80"/>
                  <a:gd name="T5" fmla="*/ 0 h 195"/>
                  <a:gd name="T6" fmla="*/ 0 w 80"/>
                  <a:gd name="T7" fmla="*/ 0 h 195"/>
                  <a:gd name="T8" fmla="*/ 0 w 80"/>
                  <a:gd name="T9" fmla="*/ 0 h 195"/>
                  <a:gd name="T10" fmla="*/ 0 w 80"/>
                  <a:gd name="T11" fmla="*/ 0 h 195"/>
                  <a:gd name="T12" fmla="*/ 0 w 80"/>
                  <a:gd name="T13" fmla="*/ 0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5" y="120"/>
                    </a:lnTo>
                    <a:lnTo>
                      <a:pt x="0" y="187"/>
                    </a:lnTo>
                    <a:lnTo>
                      <a:pt x="63" y="195"/>
                    </a:lnTo>
                    <a:lnTo>
                      <a:pt x="80" y="142"/>
                    </a:lnTo>
                    <a:lnTo>
                      <a:pt x="80" y="97"/>
                    </a:lnTo>
                    <a:lnTo>
                      <a:pt x="53" y="53"/>
                    </a:lnTo>
                    <a:lnTo>
                      <a:pt x="37" y="21"/>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24" name="Freeform 89"/>
              <p:cNvSpPr>
                <a:spLocks/>
              </p:cNvSpPr>
              <p:nvPr/>
            </p:nvSpPr>
            <p:spPr bwMode="auto">
              <a:xfrm>
                <a:off x="1779" y="2711"/>
                <a:ext cx="310" cy="1140"/>
              </a:xfrm>
              <a:custGeom>
                <a:avLst/>
                <a:gdLst>
                  <a:gd name="T0" fmla="*/ 0 w 931"/>
                  <a:gd name="T1" fmla="*/ 0 h 3419"/>
                  <a:gd name="T2" fmla="*/ 0 w 931"/>
                  <a:gd name="T3" fmla="*/ 0 h 3419"/>
                  <a:gd name="T4" fmla="*/ 0 w 931"/>
                  <a:gd name="T5" fmla="*/ 0 h 3419"/>
                  <a:gd name="T6" fmla="*/ 0 w 931"/>
                  <a:gd name="T7" fmla="*/ 0 h 3419"/>
                  <a:gd name="T8" fmla="*/ 0 w 931"/>
                  <a:gd name="T9" fmla="*/ 0 h 3419"/>
                  <a:gd name="T10" fmla="*/ 0 w 931"/>
                  <a:gd name="T11" fmla="*/ 0 h 3419"/>
                  <a:gd name="T12" fmla="*/ 0 w 931"/>
                  <a:gd name="T13" fmla="*/ 0 h 3419"/>
                  <a:gd name="T14" fmla="*/ 0 w 931"/>
                  <a:gd name="T15" fmla="*/ 0 h 3419"/>
                  <a:gd name="T16" fmla="*/ 0 w 931"/>
                  <a:gd name="T17" fmla="*/ 0 h 3419"/>
                  <a:gd name="T18" fmla="*/ 0 w 931"/>
                  <a:gd name="T19" fmla="*/ 0 h 3419"/>
                  <a:gd name="T20" fmla="*/ 0 w 931"/>
                  <a:gd name="T21" fmla="*/ 0 h 3419"/>
                  <a:gd name="T22" fmla="*/ 0 w 931"/>
                  <a:gd name="T23" fmla="*/ 0 h 3419"/>
                  <a:gd name="T24" fmla="*/ 0 w 931"/>
                  <a:gd name="T25" fmla="*/ 0 h 3419"/>
                  <a:gd name="T26" fmla="*/ 0 w 931"/>
                  <a:gd name="T27" fmla="*/ 0 h 3419"/>
                  <a:gd name="T28" fmla="*/ 0 w 931"/>
                  <a:gd name="T29" fmla="*/ 0 h 3419"/>
                  <a:gd name="T30" fmla="*/ 0 w 931"/>
                  <a:gd name="T31" fmla="*/ 0 h 3419"/>
                  <a:gd name="T32" fmla="*/ 0 w 931"/>
                  <a:gd name="T33" fmla="*/ 0 h 3419"/>
                  <a:gd name="T34" fmla="*/ 0 w 931"/>
                  <a:gd name="T35" fmla="*/ 0 h 3419"/>
                  <a:gd name="T36" fmla="*/ 0 w 931"/>
                  <a:gd name="T37" fmla="*/ 0 h 3419"/>
                  <a:gd name="T38" fmla="*/ 0 w 931"/>
                  <a:gd name="T39" fmla="*/ 0 h 3419"/>
                  <a:gd name="T40" fmla="*/ 0 w 931"/>
                  <a:gd name="T41" fmla="*/ 0 h 3419"/>
                  <a:gd name="T42" fmla="*/ 0 w 931"/>
                  <a:gd name="T43" fmla="*/ 0 h 3419"/>
                  <a:gd name="T44" fmla="*/ 0 w 931"/>
                  <a:gd name="T45" fmla="*/ 0 h 3419"/>
                  <a:gd name="T46" fmla="*/ 0 w 931"/>
                  <a:gd name="T47" fmla="*/ 0 h 3419"/>
                  <a:gd name="T48" fmla="*/ 0 w 931"/>
                  <a:gd name="T49" fmla="*/ 0 h 3419"/>
                  <a:gd name="T50" fmla="*/ 0 w 931"/>
                  <a:gd name="T51" fmla="*/ 0 h 3419"/>
                  <a:gd name="T52" fmla="*/ 0 w 931"/>
                  <a:gd name="T53" fmla="*/ 0 h 3419"/>
                  <a:gd name="T54" fmla="*/ 0 w 931"/>
                  <a:gd name="T55" fmla="*/ 0 h 3419"/>
                  <a:gd name="T56" fmla="*/ 0 w 931"/>
                  <a:gd name="T57" fmla="*/ 0 h 3419"/>
                  <a:gd name="T58" fmla="*/ 0 w 931"/>
                  <a:gd name="T59" fmla="*/ 0 h 3419"/>
                  <a:gd name="T60" fmla="*/ 0 w 931"/>
                  <a:gd name="T61" fmla="*/ 0 h 3419"/>
                  <a:gd name="T62" fmla="*/ 0 w 931"/>
                  <a:gd name="T63" fmla="*/ 0 h 3419"/>
                  <a:gd name="T64" fmla="*/ 0 w 931"/>
                  <a:gd name="T65" fmla="*/ 0 h 3419"/>
                  <a:gd name="T66" fmla="*/ 0 w 931"/>
                  <a:gd name="T67" fmla="*/ 0 h 3419"/>
                  <a:gd name="T68" fmla="*/ 0 w 931"/>
                  <a:gd name="T69" fmla="*/ 0 h 3419"/>
                  <a:gd name="T70" fmla="*/ 0 w 931"/>
                  <a:gd name="T71" fmla="*/ 0 h 3419"/>
                  <a:gd name="T72" fmla="*/ 0 w 931"/>
                  <a:gd name="T73" fmla="*/ 0 h 3419"/>
                  <a:gd name="T74" fmla="*/ 0 w 931"/>
                  <a:gd name="T75" fmla="*/ 0 h 3419"/>
                  <a:gd name="T76" fmla="*/ 0 w 931"/>
                  <a:gd name="T77" fmla="*/ 0 h 3419"/>
                  <a:gd name="T78" fmla="*/ 0 w 931"/>
                  <a:gd name="T79" fmla="*/ 0 h 3419"/>
                  <a:gd name="T80" fmla="*/ 0 w 931"/>
                  <a:gd name="T81" fmla="*/ 0 h 3419"/>
                  <a:gd name="T82" fmla="*/ 0 w 931"/>
                  <a:gd name="T83" fmla="*/ 0 h 3419"/>
                  <a:gd name="T84" fmla="*/ 0 w 931"/>
                  <a:gd name="T85" fmla="*/ 0 h 3419"/>
                  <a:gd name="T86" fmla="*/ 0 w 931"/>
                  <a:gd name="T87" fmla="*/ 0 h 3419"/>
                  <a:gd name="T88" fmla="*/ 0 w 931"/>
                  <a:gd name="T89" fmla="*/ 0 h 3419"/>
                  <a:gd name="T90" fmla="*/ 0 w 931"/>
                  <a:gd name="T91" fmla="*/ 0 h 3419"/>
                  <a:gd name="T92" fmla="*/ 0 w 931"/>
                  <a:gd name="T93" fmla="*/ 0 h 3419"/>
                  <a:gd name="T94" fmla="*/ 0 w 931"/>
                  <a:gd name="T95" fmla="*/ 0 h 3419"/>
                  <a:gd name="T96" fmla="*/ 0 w 931"/>
                  <a:gd name="T97" fmla="*/ 0 h 3419"/>
                  <a:gd name="T98" fmla="*/ 0 w 931"/>
                  <a:gd name="T99" fmla="*/ 0 h 3419"/>
                  <a:gd name="T100" fmla="*/ 0 w 931"/>
                  <a:gd name="T101" fmla="*/ 0 h 3419"/>
                  <a:gd name="T102" fmla="*/ 0 w 931"/>
                  <a:gd name="T103" fmla="*/ 0 h 3419"/>
                  <a:gd name="T104" fmla="*/ 0 w 931"/>
                  <a:gd name="T105" fmla="*/ 0 h 3419"/>
                  <a:gd name="T106" fmla="*/ 0 w 931"/>
                  <a:gd name="T107" fmla="*/ 0 h 3419"/>
                  <a:gd name="T108" fmla="*/ 0 w 931"/>
                  <a:gd name="T109" fmla="*/ 0 h 3419"/>
                  <a:gd name="T110" fmla="*/ 0 w 93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19"/>
                  <a:gd name="T170" fmla="*/ 931 w 93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lnTo>
                      <a:pt x="757" y="1476"/>
                    </a:lnTo>
                    <a:lnTo>
                      <a:pt x="705" y="1498"/>
                    </a:lnTo>
                    <a:lnTo>
                      <a:pt x="705" y="1411"/>
                    </a:lnTo>
                    <a:lnTo>
                      <a:pt x="700" y="1374"/>
                    </a:lnTo>
                    <a:lnTo>
                      <a:pt x="690" y="1338"/>
                    </a:lnTo>
                    <a:lnTo>
                      <a:pt x="674" y="1302"/>
                    </a:lnTo>
                    <a:lnTo>
                      <a:pt x="654" y="1268"/>
                    </a:lnTo>
                    <a:lnTo>
                      <a:pt x="680" y="1223"/>
                    </a:lnTo>
                    <a:lnTo>
                      <a:pt x="705" y="1172"/>
                    </a:lnTo>
                    <a:lnTo>
                      <a:pt x="728" y="1114"/>
                    </a:lnTo>
                    <a:lnTo>
                      <a:pt x="742" y="1064"/>
                    </a:lnTo>
                    <a:lnTo>
                      <a:pt x="754" y="1000"/>
                    </a:lnTo>
                    <a:lnTo>
                      <a:pt x="763" y="1080"/>
                    </a:lnTo>
                    <a:lnTo>
                      <a:pt x="760" y="1177"/>
                    </a:lnTo>
                    <a:lnTo>
                      <a:pt x="758" y="1268"/>
                    </a:lnTo>
                    <a:lnTo>
                      <a:pt x="760" y="1342"/>
                    </a:lnTo>
                    <a:lnTo>
                      <a:pt x="758" y="1404"/>
                    </a:lnTo>
                    <a:lnTo>
                      <a:pt x="757" y="1476"/>
                    </a:lnTo>
                    <a:lnTo>
                      <a:pt x="495" y="1"/>
                    </a:lnTo>
                    <a:lnTo>
                      <a:pt x="410" y="3179"/>
                    </a:lnTo>
                    <a:lnTo>
                      <a:pt x="433" y="3136"/>
                    </a:lnTo>
                    <a:lnTo>
                      <a:pt x="448" y="3094"/>
                    </a:lnTo>
                    <a:lnTo>
                      <a:pt x="455" y="3038"/>
                    </a:lnTo>
                    <a:lnTo>
                      <a:pt x="448" y="2961"/>
                    </a:lnTo>
                    <a:lnTo>
                      <a:pt x="443" y="2872"/>
                    </a:lnTo>
                    <a:lnTo>
                      <a:pt x="441" y="2768"/>
                    </a:lnTo>
                    <a:lnTo>
                      <a:pt x="443" y="2653"/>
                    </a:lnTo>
                    <a:lnTo>
                      <a:pt x="450" y="2551"/>
                    </a:lnTo>
                    <a:lnTo>
                      <a:pt x="457" y="2483"/>
                    </a:lnTo>
                    <a:lnTo>
                      <a:pt x="452" y="2452"/>
                    </a:lnTo>
                    <a:lnTo>
                      <a:pt x="433" y="2407"/>
                    </a:lnTo>
                    <a:lnTo>
                      <a:pt x="417" y="2349"/>
                    </a:lnTo>
                    <a:lnTo>
                      <a:pt x="409" y="2277"/>
                    </a:lnTo>
                    <a:lnTo>
                      <a:pt x="410" y="2216"/>
                    </a:lnTo>
                    <a:lnTo>
                      <a:pt x="422" y="2173"/>
                    </a:lnTo>
                    <a:lnTo>
                      <a:pt x="270" y="2158"/>
                    </a:lnTo>
                    <a:lnTo>
                      <a:pt x="254" y="2204"/>
                    </a:lnTo>
                    <a:lnTo>
                      <a:pt x="237" y="2252"/>
                    </a:lnTo>
                    <a:lnTo>
                      <a:pt x="222" y="2300"/>
                    </a:lnTo>
                    <a:lnTo>
                      <a:pt x="222" y="2322"/>
                    </a:lnTo>
                    <a:lnTo>
                      <a:pt x="242" y="2362"/>
                    </a:lnTo>
                    <a:lnTo>
                      <a:pt x="270" y="2409"/>
                    </a:lnTo>
                    <a:lnTo>
                      <a:pt x="294" y="2467"/>
                    </a:lnTo>
                    <a:lnTo>
                      <a:pt x="309" y="2523"/>
                    </a:lnTo>
                    <a:lnTo>
                      <a:pt x="314" y="2599"/>
                    </a:lnTo>
                    <a:lnTo>
                      <a:pt x="314" y="2675"/>
                    </a:lnTo>
                    <a:lnTo>
                      <a:pt x="316" y="2782"/>
                    </a:lnTo>
                    <a:lnTo>
                      <a:pt x="322" y="2875"/>
                    </a:lnTo>
                    <a:lnTo>
                      <a:pt x="341" y="2979"/>
                    </a:lnTo>
                    <a:lnTo>
                      <a:pt x="373" y="3094"/>
                    </a:lnTo>
                    <a:lnTo>
                      <a:pt x="392" y="3143"/>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25" name="Freeform 90"/>
              <p:cNvSpPr>
                <a:spLocks/>
              </p:cNvSpPr>
              <p:nvPr/>
            </p:nvSpPr>
            <p:spPr bwMode="auto">
              <a:xfrm>
                <a:off x="1779" y="2711"/>
                <a:ext cx="310" cy="1140"/>
              </a:xfrm>
              <a:custGeom>
                <a:avLst/>
                <a:gdLst>
                  <a:gd name="T0" fmla="*/ 0 w 931"/>
                  <a:gd name="T1" fmla="*/ 0 h 3419"/>
                  <a:gd name="T2" fmla="*/ 0 w 931"/>
                  <a:gd name="T3" fmla="*/ 0 h 3419"/>
                  <a:gd name="T4" fmla="*/ 0 w 931"/>
                  <a:gd name="T5" fmla="*/ 0 h 3419"/>
                  <a:gd name="T6" fmla="*/ 0 w 931"/>
                  <a:gd name="T7" fmla="*/ 0 h 3419"/>
                  <a:gd name="T8" fmla="*/ 0 w 931"/>
                  <a:gd name="T9" fmla="*/ 0 h 3419"/>
                  <a:gd name="T10" fmla="*/ 0 w 931"/>
                  <a:gd name="T11" fmla="*/ 0 h 3419"/>
                  <a:gd name="T12" fmla="*/ 0 w 931"/>
                  <a:gd name="T13" fmla="*/ 0 h 3419"/>
                  <a:gd name="T14" fmla="*/ 0 w 931"/>
                  <a:gd name="T15" fmla="*/ 0 h 3419"/>
                  <a:gd name="T16" fmla="*/ 0 w 931"/>
                  <a:gd name="T17" fmla="*/ 0 h 3419"/>
                  <a:gd name="T18" fmla="*/ 0 w 931"/>
                  <a:gd name="T19" fmla="*/ 0 h 3419"/>
                  <a:gd name="T20" fmla="*/ 0 w 931"/>
                  <a:gd name="T21" fmla="*/ 0 h 3419"/>
                  <a:gd name="T22" fmla="*/ 0 w 931"/>
                  <a:gd name="T23" fmla="*/ 0 h 3419"/>
                  <a:gd name="T24" fmla="*/ 0 w 931"/>
                  <a:gd name="T25" fmla="*/ 0 h 3419"/>
                  <a:gd name="T26" fmla="*/ 0 w 931"/>
                  <a:gd name="T27" fmla="*/ 0 h 3419"/>
                  <a:gd name="T28" fmla="*/ 0 w 931"/>
                  <a:gd name="T29" fmla="*/ 0 h 3419"/>
                  <a:gd name="T30" fmla="*/ 0 w 931"/>
                  <a:gd name="T31" fmla="*/ 0 h 3419"/>
                  <a:gd name="T32" fmla="*/ 0 w 931"/>
                  <a:gd name="T33" fmla="*/ 0 h 3419"/>
                  <a:gd name="T34" fmla="*/ 0 w 931"/>
                  <a:gd name="T35" fmla="*/ 0 h 3419"/>
                  <a:gd name="T36" fmla="*/ 0 w 931"/>
                  <a:gd name="T37" fmla="*/ 0 h 3419"/>
                  <a:gd name="T38" fmla="*/ 0 w 931"/>
                  <a:gd name="T39" fmla="*/ 0 h 3419"/>
                  <a:gd name="T40" fmla="*/ 0 w 931"/>
                  <a:gd name="T41" fmla="*/ 0 h 3419"/>
                  <a:gd name="T42" fmla="*/ 0 w 931"/>
                  <a:gd name="T43" fmla="*/ 0 h 3419"/>
                  <a:gd name="T44" fmla="*/ 0 w 931"/>
                  <a:gd name="T45" fmla="*/ 0 h 3419"/>
                  <a:gd name="T46" fmla="*/ 0 w 931"/>
                  <a:gd name="T47" fmla="*/ 0 h 3419"/>
                  <a:gd name="T48" fmla="*/ 0 w 931"/>
                  <a:gd name="T49" fmla="*/ 0 h 3419"/>
                  <a:gd name="T50" fmla="*/ 0 w 931"/>
                  <a:gd name="T51" fmla="*/ 0 h 3419"/>
                  <a:gd name="T52" fmla="*/ 0 w 931"/>
                  <a:gd name="T53" fmla="*/ 0 h 3419"/>
                  <a:gd name="T54" fmla="*/ 0 w 931"/>
                  <a:gd name="T55" fmla="*/ 0 h 3419"/>
                  <a:gd name="T56" fmla="*/ 0 w 931"/>
                  <a:gd name="T57" fmla="*/ 0 h 3419"/>
                  <a:gd name="T58" fmla="*/ 0 w 931"/>
                  <a:gd name="T59" fmla="*/ 0 h 3419"/>
                  <a:gd name="T60" fmla="*/ 0 w 931"/>
                  <a:gd name="T61" fmla="*/ 0 h 3419"/>
                  <a:gd name="T62" fmla="*/ 0 w 931"/>
                  <a:gd name="T63" fmla="*/ 0 h 3419"/>
                  <a:gd name="T64" fmla="*/ 0 w 931"/>
                  <a:gd name="T65" fmla="*/ 0 h 3419"/>
                  <a:gd name="T66" fmla="*/ 0 w 931"/>
                  <a:gd name="T67" fmla="*/ 0 h 3419"/>
                  <a:gd name="T68" fmla="*/ 0 w 931"/>
                  <a:gd name="T69" fmla="*/ 0 h 3419"/>
                  <a:gd name="T70" fmla="*/ 0 w 931"/>
                  <a:gd name="T71" fmla="*/ 0 h 3419"/>
                  <a:gd name="T72" fmla="*/ 0 w 931"/>
                  <a:gd name="T73" fmla="*/ 0 h 3419"/>
                  <a:gd name="T74" fmla="*/ 0 w 931"/>
                  <a:gd name="T75" fmla="*/ 0 h 3419"/>
                  <a:gd name="T76" fmla="*/ 0 w 931"/>
                  <a:gd name="T77" fmla="*/ 0 h 3419"/>
                  <a:gd name="T78" fmla="*/ 0 w 931"/>
                  <a:gd name="T79" fmla="*/ 0 h 3419"/>
                  <a:gd name="T80" fmla="*/ 0 w 931"/>
                  <a:gd name="T81" fmla="*/ 0 h 3419"/>
                  <a:gd name="T82" fmla="*/ 0 w 931"/>
                  <a:gd name="T83" fmla="*/ 0 h 3419"/>
                  <a:gd name="T84" fmla="*/ 0 w 931"/>
                  <a:gd name="T85" fmla="*/ 0 h 3419"/>
                  <a:gd name="T86" fmla="*/ 0 w 931"/>
                  <a:gd name="T87" fmla="*/ 0 h 3419"/>
                  <a:gd name="T88" fmla="*/ 0 w 931"/>
                  <a:gd name="T89" fmla="*/ 0 h 3419"/>
                  <a:gd name="T90" fmla="*/ 0 w 931"/>
                  <a:gd name="T91" fmla="*/ 0 h 3419"/>
                  <a:gd name="T92" fmla="*/ 0 w 931"/>
                  <a:gd name="T93" fmla="*/ 0 h 3419"/>
                  <a:gd name="T94" fmla="*/ 0 w 931"/>
                  <a:gd name="T95" fmla="*/ 0 h 3419"/>
                  <a:gd name="T96" fmla="*/ 0 w 931"/>
                  <a:gd name="T97" fmla="*/ 0 h 3419"/>
                  <a:gd name="T98" fmla="*/ 0 w 931"/>
                  <a:gd name="T99" fmla="*/ 0 h 3419"/>
                  <a:gd name="T100" fmla="*/ 0 w 931"/>
                  <a:gd name="T101" fmla="*/ 0 h 3419"/>
                  <a:gd name="T102" fmla="*/ 0 w 931"/>
                  <a:gd name="T103" fmla="*/ 0 h 3419"/>
                  <a:gd name="T104" fmla="*/ 0 w 931"/>
                  <a:gd name="T105" fmla="*/ 0 h 3419"/>
                  <a:gd name="T106" fmla="*/ 0 w 931"/>
                  <a:gd name="T107" fmla="*/ 0 h 3419"/>
                  <a:gd name="T108" fmla="*/ 0 w 931"/>
                  <a:gd name="T109" fmla="*/ 0 h 3419"/>
                  <a:gd name="T110" fmla="*/ 0 w 931"/>
                  <a:gd name="T111" fmla="*/ 0 h 3419"/>
                  <a:gd name="T112" fmla="*/ 0 w 93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19"/>
                  <a:gd name="T173" fmla="*/ 931 w 93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26" name="Freeform 91"/>
              <p:cNvSpPr>
                <a:spLocks/>
              </p:cNvSpPr>
              <p:nvPr/>
            </p:nvSpPr>
            <p:spPr bwMode="auto">
              <a:xfrm>
                <a:off x="1997" y="3044"/>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8"/>
                    </a:lnTo>
                    <a:lnTo>
                      <a:pt x="21" y="302"/>
                    </a:lnTo>
                    <a:lnTo>
                      <a:pt x="0" y="268"/>
                    </a:lnTo>
                    <a:lnTo>
                      <a:pt x="27" y="224"/>
                    </a:lnTo>
                    <a:lnTo>
                      <a:pt x="52" y="173"/>
                    </a:lnTo>
                    <a:lnTo>
                      <a:pt x="74" y="114"/>
                    </a:lnTo>
                    <a:lnTo>
                      <a:pt x="88" y="64"/>
                    </a:lnTo>
                    <a:lnTo>
                      <a:pt x="102" y="0"/>
                    </a:lnTo>
                    <a:lnTo>
                      <a:pt x="109" y="79"/>
                    </a:lnTo>
                    <a:lnTo>
                      <a:pt x="106" y="178"/>
                    </a:lnTo>
                    <a:lnTo>
                      <a:pt x="104" y="268"/>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27" name="Freeform 92"/>
              <p:cNvSpPr>
                <a:spLocks/>
              </p:cNvSpPr>
              <p:nvPr/>
            </p:nvSpPr>
            <p:spPr bwMode="auto">
              <a:xfrm>
                <a:off x="1853" y="3430"/>
                <a:ext cx="78" cy="341"/>
              </a:xfrm>
              <a:custGeom>
                <a:avLst/>
                <a:gdLst>
                  <a:gd name="T0" fmla="*/ 0 w 234"/>
                  <a:gd name="T1" fmla="*/ 0 h 1021"/>
                  <a:gd name="T2" fmla="*/ 0 w 234"/>
                  <a:gd name="T3" fmla="*/ 0 h 1021"/>
                  <a:gd name="T4" fmla="*/ 0 w 234"/>
                  <a:gd name="T5" fmla="*/ 0 h 1021"/>
                  <a:gd name="T6" fmla="*/ 0 w 234"/>
                  <a:gd name="T7" fmla="*/ 0 h 1021"/>
                  <a:gd name="T8" fmla="*/ 0 w 234"/>
                  <a:gd name="T9" fmla="*/ 0 h 1021"/>
                  <a:gd name="T10" fmla="*/ 0 w 234"/>
                  <a:gd name="T11" fmla="*/ 0 h 1021"/>
                  <a:gd name="T12" fmla="*/ 0 w 234"/>
                  <a:gd name="T13" fmla="*/ 0 h 1021"/>
                  <a:gd name="T14" fmla="*/ 0 w 234"/>
                  <a:gd name="T15" fmla="*/ 0 h 1021"/>
                  <a:gd name="T16" fmla="*/ 0 w 234"/>
                  <a:gd name="T17" fmla="*/ 0 h 1021"/>
                  <a:gd name="T18" fmla="*/ 0 w 234"/>
                  <a:gd name="T19" fmla="*/ 0 h 1021"/>
                  <a:gd name="T20" fmla="*/ 0 w 234"/>
                  <a:gd name="T21" fmla="*/ 0 h 1021"/>
                  <a:gd name="T22" fmla="*/ 0 w 234"/>
                  <a:gd name="T23" fmla="*/ 0 h 1021"/>
                  <a:gd name="T24" fmla="*/ 0 w 234"/>
                  <a:gd name="T25" fmla="*/ 0 h 1021"/>
                  <a:gd name="T26" fmla="*/ 0 w 234"/>
                  <a:gd name="T27" fmla="*/ 0 h 1021"/>
                  <a:gd name="T28" fmla="*/ 0 w 234"/>
                  <a:gd name="T29" fmla="*/ 0 h 1021"/>
                  <a:gd name="T30" fmla="*/ 0 w 234"/>
                  <a:gd name="T31" fmla="*/ 0 h 1021"/>
                  <a:gd name="T32" fmla="*/ 0 w 234"/>
                  <a:gd name="T33" fmla="*/ 0 h 1021"/>
                  <a:gd name="T34" fmla="*/ 0 w 234"/>
                  <a:gd name="T35" fmla="*/ 0 h 1021"/>
                  <a:gd name="T36" fmla="*/ 0 w 234"/>
                  <a:gd name="T37" fmla="*/ 0 h 1021"/>
                  <a:gd name="T38" fmla="*/ 0 w 234"/>
                  <a:gd name="T39" fmla="*/ 0 h 1021"/>
                  <a:gd name="T40" fmla="*/ 0 w 234"/>
                  <a:gd name="T41" fmla="*/ 0 h 1021"/>
                  <a:gd name="T42" fmla="*/ 0 w 234"/>
                  <a:gd name="T43" fmla="*/ 0 h 1021"/>
                  <a:gd name="T44" fmla="*/ 0 w 234"/>
                  <a:gd name="T45" fmla="*/ 0 h 1021"/>
                  <a:gd name="T46" fmla="*/ 0 w 234"/>
                  <a:gd name="T47" fmla="*/ 0 h 1021"/>
                  <a:gd name="T48" fmla="*/ 0 w 234"/>
                  <a:gd name="T49" fmla="*/ 0 h 1021"/>
                  <a:gd name="T50" fmla="*/ 0 w 234"/>
                  <a:gd name="T51" fmla="*/ 0 h 1021"/>
                  <a:gd name="T52" fmla="*/ 0 w 234"/>
                  <a:gd name="T53" fmla="*/ 0 h 1021"/>
                  <a:gd name="T54" fmla="*/ 0 w 234"/>
                  <a:gd name="T55" fmla="*/ 0 h 1021"/>
                  <a:gd name="T56" fmla="*/ 0 w 234"/>
                  <a:gd name="T57" fmla="*/ 0 h 1021"/>
                  <a:gd name="T58" fmla="*/ 0 w 234"/>
                  <a:gd name="T59" fmla="*/ 0 h 1021"/>
                  <a:gd name="T60" fmla="*/ 0 w 234"/>
                  <a:gd name="T61" fmla="*/ 0 h 1021"/>
                  <a:gd name="T62" fmla="*/ 0 w 234"/>
                  <a:gd name="T63" fmla="*/ 0 h 1021"/>
                  <a:gd name="T64" fmla="*/ 0 w 23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4" y="936"/>
                    </a:lnTo>
                    <a:lnTo>
                      <a:pt x="232" y="880"/>
                    </a:lnTo>
                    <a:lnTo>
                      <a:pt x="224" y="803"/>
                    </a:lnTo>
                    <a:lnTo>
                      <a:pt x="221" y="714"/>
                    </a:lnTo>
                    <a:lnTo>
                      <a:pt x="217" y="610"/>
                    </a:lnTo>
                    <a:lnTo>
                      <a:pt x="221" y="495"/>
                    </a:lnTo>
                    <a:lnTo>
                      <a:pt x="228" y="393"/>
                    </a:lnTo>
                    <a:lnTo>
                      <a:pt x="234" y="325"/>
                    </a:lnTo>
                    <a:lnTo>
                      <a:pt x="229" y="294"/>
                    </a:lnTo>
                    <a:lnTo>
                      <a:pt x="211" y="249"/>
                    </a:lnTo>
                    <a:lnTo>
                      <a:pt x="194" y="191"/>
                    </a:lnTo>
                    <a:lnTo>
                      <a:pt x="187" y="119"/>
                    </a:lnTo>
                    <a:lnTo>
                      <a:pt x="188" y="58"/>
                    </a:lnTo>
                    <a:lnTo>
                      <a:pt x="198" y="15"/>
                    </a:lnTo>
                    <a:lnTo>
                      <a:pt x="48" y="0"/>
                    </a:lnTo>
                    <a:lnTo>
                      <a:pt x="32" y="46"/>
                    </a:lnTo>
                    <a:lnTo>
                      <a:pt x="15" y="94"/>
                    </a:lnTo>
                    <a:lnTo>
                      <a:pt x="0" y="142"/>
                    </a:lnTo>
                    <a:lnTo>
                      <a:pt x="0" y="164"/>
                    </a:lnTo>
                    <a:lnTo>
                      <a:pt x="20" y="205"/>
                    </a:lnTo>
                    <a:lnTo>
                      <a:pt x="48" y="251"/>
                    </a:lnTo>
                    <a:lnTo>
                      <a:pt x="71" y="311"/>
                    </a:lnTo>
                    <a:lnTo>
                      <a:pt x="87" y="365"/>
                    </a:lnTo>
                    <a:lnTo>
                      <a:pt x="92" y="441"/>
                    </a:lnTo>
                    <a:lnTo>
                      <a:pt x="92" y="517"/>
                    </a:lnTo>
                    <a:lnTo>
                      <a:pt x="94" y="624"/>
                    </a:lnTo>
                    <a:lnTo>
                      <a:pt x="100" y="717"/>
                    </a:lnTo>
                    <a:lnTo>
                      <a:pt x="118" y="821"/>
                    </a:lnTo>
                    <a:lnTo>
                      <a:pt x="151" y="936"/>
                    </a:lnTo>
                    <a:lnTo>
                      <a:pt x="170"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28" name="Freeform 93"/>
              <p:cNvSpPr>
                <a:spLocks/>
              </p:cNvSpPr>
              <p:nvPr/>
            </p:nvSpPr>
            <p:spPr bwMode="auto">
              <a:xfrm>
                <a:off x="2350" y="1114"/>
                <a:ext cx="389" cy="1215"/>
              </a:xfrm>
              <a:custGeom>
                <a:avLst/>
                <a:gdLst>
                  <a:gd name="T0" fmla="*/ 0 w 1168"/>
                  <a:gd name="T1" fmla="*/ 0 h 3644"/>
                  <a:gd name="T2" fmla="*/ 0 w 1168"/>
                  <a:gd name="T3" fmla="*/ 0 h 3644"/>
                  <a:gd name="T4" fmla="*/ 0 w 1168"/>
                  <a:gd name="T5" fmla="*/ 0 h 3644"/>
                  <a:gd name="T6" fmla="*/ 0 w 1168"/>
                  <a:gd name="T7" fmla="*/ 0 h 3644"/>
                  <a:gd name="T8" fmla="*/ 0 w 1168"/>
                  <a:gd name="T9" fmla="*/ 0 h 3644"/>
                  <a:gd name="T10" fmla="*/ 0 w 1168"/>
                  <a:gd name="T11" fmla="*/ 0 h 3644"/>
                  <a:gd name="T12" fmla="*/ 0 w 1168"/>
                  <a:gd name="T13" fmla="*/ 0 h 3644"/>
                  <a:gd name="T14" fmla="*/ 0 w 1168"/>
                  <a:gd name="T15" fmla="*/ 0 h 3644"/>
                  <a:gd name="T16" fmla="*/ 0 w 1168"/>
                  <a:gd name="T17" fmla="*/ 0 h 3644"/>
                  <a:gd name="T18" fmla="*/ 0 w 1168"/>
                  <a:gd name="T19" fmla="*/ 0 h 3644"/>
                  <a:gd name="T20" fmla="*/ 0 w 1168"/>
                  <a:gd name="T21" fmla="*/ 0 h 3644"/>
                  <a:gd name="T22" fmla="*/ 0 w 1168"/>
                  <a:gd name="T23" fmla="*/ 0 h 3644"/>
                  <a:gd name="T24" fmla="*/ 0 w 1168"/>
                  <a:gd name="T25" fmla="*/ 0 h 3644"/>
                  <a:gd name="T26" fmla="*/ 0 w 1168"/>
                  <a:gd name="T27" fmla="*/ 0 h 3644"/>
                  <a:gd name="T28" fmla="*/ 0 w 1168"/>
                  <a:gd name="T29" fmla="*/ 0 h 3644"/>
                  <a:gd name="T30" fmla="*/ 0 w 1168"/>
                  <a:gd name="T31" fmla="*/ 0 h 3644"/>
                  <a:gd name="T32" fmla="*/ 0 w 1168"/>
                  <a:gd name="T33" fmla="*/ 0 h 3644"/>
                  <a:gd name="T34" fmla="*/ 0 w 1168"/>
                  <a:gd name="T35" fmla="*/ 0 h 3644"/>
                  <a:gd name="T36" fmla="*/ 0 w 1168"/>
                  <a:gd name="T37" fmla="*/ 0 h 3644"/>
                  <a:gd name="T38" fmla="*/ 0 w 1168"/>
                  <a:gd name="T39" fmla="*/ 0 h 3644"/>
                  <a:gd name="T40" fmla="*/ 0 w 1168"/>
                  <a:gd name="T41" fmla="*/ 0 h 3644"/>
                  <a:gd name="T42" fmla="*/ 0 w 1168"/>
                  <a:gd name="T43" fmla="*/ 0 h 3644"/>
                  <a:gd name="T44" fmla="*/ 0 w 1168"/>
                  <a:gd name="T45" fmla="*/ 0 h 3644"/>
                  <a:gd name="T46" fmla="*/ 0 w 1168"/>
                  <a:gd name="T47" fmla="*/ 0 h 3644"/>
                  <a:gd name="T48" fmla="*/ 0 w 1168"/>
                  <a:gd name="T49" fmla="*/ 0 h 3644"/>
                  <a:gd name="T50" fmla="*/ 0 w 1168"/>
                  <a:gd name="T51" fmla="*/ 0 h 3644"/>
                  <a:gd name="T52" fmla="*/ 0 w 1168"/>
                  <a:gd name="T53" fmla="*/ 0 h 3644"/>
                  <a:gd name="T54" fmla="*/ 0 w 1168"/>
                  <a:gd name="T55" fmla="*/ 0 h 3644"/>
                  <a:gd name="T56" fmla="*/ 0 w 1168"/>
                  <a:gd name="T57" fmla="*/ 0 h 3644"/>
                  <a:gd name="T58" fmla="*/ 0 w 1168"/>
                  <a:gd name="T59" fmla="*/ 0 h 3644"/>
                  <a:gd name="T60" fmla="*/ 0 w 1168"/>
                  <a:gd name="T61" fmla="*/ 0 h 3644"/>
                  <a:gd name="T62" fmla="*/ 0 w 1168"/>
                  <a:gd name="T63" fmla="*/ 0 h 3644"/>
                  <a:gd name="T64" fmla="*/ 0 w 1168"/>
                  <a:gd name="T65" fmla="*/ 0 h 3644"/>
                  <a:gd name="T66" fmla="*/ 0 w 1168"/>
                  <a:gd name="T67" fmla="*/ 0 h 3644"/>
                  <a:gd name="T68" fmla="*/ 0 w 1168"/>
                  <a:gd name="T69" fmla="*/ 0 h 3644"/>
                  <a:gd name="T70" fmla="*/ 0 w 1168"/>
                  <a:gd name="T71" fmla="*/ 0 h 3644"/>
                  <a:gd name="T72" fmla="*/ 0 w 1168"/>
                  <a:gd name="T73" fmla="*/ 0 h 3644"/>
                  <a:gd name="T74" fmla="*/ 0 w 1168"/>
                  <a:gd name="T75" fmla="*/ 0 h 3644"/>
                  <a:gd name="T76" fmla="*/ 0 w 1168"/>
                  <a:gd name="T77" fmla="*/ 0 h 3644"/>
                  <a:gd name="T78" fmla="*/ 0 w 1168"/>
                  <a:gd name="T79" fmla="*/ 0 h 3644"/>
                  <a:gd name="T80" fmla="*/ 0 w 1168"/>
                  <a:gd name="T81" fmla="*/ 0 h 3644"/>
                  <a:gd name="T82" fmla="*/ 0 w 1168"/>
                  <a:gd name="T83" fmla="*/ 0 h 3644"/>
                  <a:gd name="T84" fmla="*/ 0 w 1168"/>
                  <a:gd name="T85" fmla="*/ 0 h 3644"/>
                  <a:gd name="T86" fmla="*/ 0 w 1168"/>
                  <a:gd name="T87" fmla="*/ 0 h 3644"/>
                  <a:gd name="T88" fmla="*/ 0 w 1168"/>
                  <a:gd name="T89" fmla="*/ 0 h 3644"/>
                  <a:gd name="T90" fmla="*/ 0 w 1168"/>
                  <a:gd name="T91" fmla="*/ 0 h 3644"/>
                  <a:gd name="T92" fmla="*/ 0 w 1168"/>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7" y="2634"/>
                    </a:lnTo>
                    <a:lnTo>
                      <a:pt x="514" y="2752"/>
                    </a:lnTo>
                    <a:lnTo>
                      <a:pt x="502" y="2893"/>
                    </a:lnTo>
                    <a:lnTo>
                      <a:pt x="489" y="3006"/>
                    </a:lnTo>
                    <a:lnTo>
                      <a:pt x="477" y="3108"/>
                    </a:lnTo>
                    <a:lnTo>
                      <a:pt x="460" y="3206"/>
                    </a:lnTo>
                    <a:lnTo>
                      <a:pt x="442" y="3301"/>
                    </a:lnTo>
                    <a:lnTo>
                      <a:pt x="431" y="3365"/>
                    </a:lnTo>
                    <a:lnTo>
                      <a:pt x="431" y="3414"/>
                    </a:lnTo>
                    <a:lnTo>
                      <a:pt x="434" y="3453"/>
                    </a:lnTo>
                    <a:lnTo>
                      <a:pt x="423" y="3470"/>
                    </a:lnTo>
                    <a:lnTo>
                      <a:pt x="346" y="3488"/>
                    </a:lnTo>
                    <a:lnTo>
                      <a:pt x="332" y="3479"/>
                    </a:lnTo>
                    <a:lnTo>
                      <a:pt x="322" y="3467"/>
                    </a:lnTo>
                    <a:lnTo>
                      <a:pt x="250" y="3493"/>
                    </a:lnTo>
                    <a:lnTo>
                      <a:pt x="157" y="3520"/>
                    </a:lnTo>
                    <a:lnTo>
                      <a:pt x="95" y="3530"/>
                    </a:lnTo>
                    <a:lnTo>
                      <a:pt x="45" y="3525"/>
                    </a:lnTo>
                    <a:lnTo>
                      <a:pt x="18" y="3513"/>
                    </a:lnTo>
                    <a:lnTo>
                      <a:pt x="5" y="3495"/>
                    </a:lnTo>
                    <a:lnTo>
                      <a:pt x="0" y="3476"/>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7" y="2363"/>
                    </a:lnTo>
                    <a:lnTo>
                      <a:pt x="251" y="2239"/>
                    </a:lnTo>
                    <a:lnTo>
                      <a:pt x="262" y="2113"/>
                    </a:lnTo>
                    <a:lnTo>
                      <a:pt x="262" y="2039"/>
                    </a:lnTo>
                    <a:lnTo>
                      <a:pt x="221" y="2034"/>
                    </a:lnTo>
                    <a:lnTo>
                      <a:pt x="178" y="2018"/>
                    </a:lnTo>
                    <a:lnTo>
                      <a:pt x="145" y="1974"/>
                    </a:lnTo>
                    <a:lnTo>
                      <a:pt x="141" y="1922"/>
                    </a:lnTo>
                    <a:lnTo>
                      <a:pt x="154" y="1854"/>
                    </a:lnTo>
                    <a:lnTo>
                      <a:pt x="179" y="1797"/>
                    </a:lnTo>
                    <a:lnTo>
                      <a:pt x="203" y="1758"/>
                    </a:lnTo>
                    <a:lnTo>
                      <a:pt x="161" y="1740"/>
                    </a:lnTo>
                    <a:lnTo>
                      <a:pt x="150" y="1727"/>
                    </a:lnTo>
                    <a:lnTo>
                      <a:pt x="151" y="1706"/>
                    </a:lnTo>
                    <a:lnTo>
                      <a:pt x="205" y="1565"/>
                    </a:lnTo>
                    <a:lnTo>
                      <a:pt x="224" y="1488"/>
                    </a:lnTo>
                    <a:lnTo>
                      <a:pt x="238" y="1223"/>
                    </a:lnTo>
                    <a:lnTo>
                      <a:pt x="238" y="1031"/>
                    </a:lnTo>
                    <a:lnTo>
                      <a:pt x="247" y="799"/>
                    </a:lnTo>
                    <a:lnTo>
                      <a:pt x="257" y="742"/>
                    </a:lnTo>
                    <a:lnTo>
                      <a:pt x="279" y="696"/>
                    </a:lnTo>
                    <a:lnTo>
                      <a:pt x="319" y="658"/>
                    </a:lnTo>
                    <a:lnTo>
                      <a:pt x="502" y="547"/>
                    </a:lnTo>
                    <a:lnTo>
                      <a:pt x="489" y="496"/>
                    </a:lnTo>
                    <a:lnTo>
                      <a:pt x="460" y="490"/>
                    </a:lnTo>
                    <a:lnTo>
                      <a:pt x="418" y="478"/>
                    </a:lnTo>
                    <a:lnTo>
                      <a:pt x="396" y="452"/>
                    </a:lnTo>
                    <a:lnTo>
                      <a:pt x="367" y="349"/>
                    </a:lnTo>
                    <a:lnTo>
                      <a:pt x="359" y="292"/>
                    </a:lnTo>
                    <a:lnTo>
                      <a:pt x="360" y="237"/>
                    </a:lnTo>
                    <a:lnTo>
                      <a:pt x="354" y="183"/>
                    </a:lnTo>
                    <a:lnTo>
                      <a:pt x="359" y="127"/>
                    </a:lnTo>
                    <a:lnTo>
                      <a:pt x="335" y="151"/>
                    </a:lnTo>
                    <a:lnTo>
                      <a:pt x="322" y="164"/>
                    </a:lnTo>
                    <a:lnTo>
                      <a:pt x="327" y="127"/>
                    </a:lnTo>
                    <a:lnTo>
                      <a:pt x="341" y="85"/>
                    </a:lnTo>
                    <a:lnTo>
                      <a:pt x="365" y="52"/>
                    </a:lnTo>
                    <a:lnTo>
                      <a:pt x="401" y="25"/>
                    </a:lnTo>
                    <a:lnTo>
                      <a:pt x="447" y="6"/>
                    </a:lnTo>
                    <a:lnTo>
                      <a:pt x="508" y="0"/>
                    </a:lnTo>
                    <a:lnTo>
                      <a:pt x="563" y="12"/>
                    </a:lnTo>
                    <a:lnTo>
                      <a:pt x="610" y="37"/>
                    </a:lnTo>
                    <a:lnTo>
                      <a:pt x="647" y="68"/>
                    </a:lnTo>
                    <a:lnTo>
                      <a:pt x="675" y="112"/>
                    </a:lnTo>
                    <a:lnTo>
                      <a:pt x="691" y="172"/>
                    </a:lnTo>
                    <a:lnTo>
                      <a:pt x="699" y="240"/>
                    </a:lnTo>
                    <a:lnTo>
                      <a:pt x="695" y="295"/>
                    </a:lnTo>
                    <a:lnTo>
                      <a:pt x="682" y="369"/>
                    </a:lnTo>
                    <a:lnTo>
                      <a:pt x="683" y="423"/>
                    </a:lnTo>
                    <a:lnTo>
                      <a:pt x="694" y="483"/>
                    </a:lnTo>
                    <a:lnTo>
                      <a:pt x="717" y="513"/>
                    </a:lnTo>
                    <a:lnTo>
                      <a:pt x="942" y="611"/>
                    </a:lnTo>
                    <a:lnTo>
                      <a:pt x="972" y="632"/>
                    </a:lnTo>
                    <a:lnTo>
                      <a:pt x="995" y="668"/>
                    </a:lnTo>
                    <a:lnTo>
                      <a:pt x="1066" y="878"/>
                    </a:lnTo>
                    <a:lnTo>
                      <a:pt x="1157" y="1178"/>
                    </a:lnTo>
                    <a:lnTo>
                      <a:pt x="1168" y="1238"/>
                    </a:lnTo>
                    <a:lnTo>
                      <a:pt x="1164" y="1273"/>
                    </a:lnTo>
                    <a:lnTo>
                      <a:pt x="1150" y="1312"/>
                    </a:lnTo>
                    <a:lnTo>
                      <a:pt x="1030" y="1515"/>
                    </a:lnTo>
                    <a:lnTo>
                      <a:pt x="1013" y="1579"/>
                    </a:lnTo>
                    <a:lnTo>
                      <a:pt x="1007" y="1645"/>
                    </a:lnTo>
                    <a:lnTo>
                      <a:pt x="1030" y="1873"/>
                    </a:lnTo>
                    <a:lnTo>
                      <a:pt x="1045" y="1974"/>
                    </a:lnTo>
                    <a:lnTo>
                      <a:pt x="1045" y="2007"/>
                    </a:lnTo>
                    <a:lnTo>
                      <a:pt x="1032" y="2032"/>
                    </a:lnTo>
                    <a:lnTo>
                      <a:pt x="995" y="2045"/>
                    </a:lnTo>
                    <a:lnTo>
                      <a:pt x="958" y="2051"/>
                    </a:lnTo>
                    <a:lnTo>
                      <a:pt x="949" y="2166"/>
                    </a:lnTo>
                    <a:lnTo>
                      <a:pt x="949" y="2292"/>
                    </a:lnTo>
                    <a:lnTo>
                      <a:pt x="951" y="2432"/>
                    </a:lnTo>
                    <a:lnTo>
                      <a:pt x="958" y="2562"/>
                    </a:lnTo>
                    <a:lnTo>
                      <a:pt x="977" y="2702"/>
                    </a:lnTo>
                    <a:lnTo>
                      <a:pt x="982" y="2842"/>
                    </a:lnTo>
                    <a:lnTo>
                      <a:pt x="990" y="2979"/>
                    </a:lnTo>
                    <a:lnTo>
                      <a:pt x="990" y="3088"/>
                    </a:lnTo>
                    <a:lnTo>
                      <a:pt x="984" y="3261"/>
                    </a:lnTo>
                    <a:lnTo>
                      <a:pt x="987" y="3369"/>
                    </a:lnTo>
                    <a:lnTo>
                      <a:pt x="982" y="3467"/>
                    </a:lnTo>
                    <a:lnTo>
                      <a:pt x="978" y="3488"/>
                    </a:lnTo>
                    <a:lnTo>
                      <a:pt x="921" y="3505"/>
                    </a:lnTo>
                    <a:lnTo>
                      <a:pt x="878" y="3530"/>
                    </a:lnTo>
                    <a:lnTo>
                      <a:pt x="835" y="3568"/>
                    </a:lnTo>
                    <a:lnTo>
                      <a:pt x="790" y="3603"/>
                    </a:lnTo>
                    <a:lnTo>
                      <a:pt x="733" y="3627"/>
                    </a:lnTo>
                    <a:lnTo>
                      <a:pt x="674" y="3643"/>
                    </a:lnTo>
                    <a:lnTo>
                      <a:pt x="623" y="3644"/>
                    </a:lnTo>
                    <a:lnTo>
                      <a:pt x="591" y="3633"/>
                    </a:lnTo>
                    <a:lnTo>
                      <a:pt x="567" y="3615"/>
                    </a:lnTo>
                    <a:lnTo>
                      <a:pt x="565" y="3594"/>
                    </a:lnTo>
                    <a:lnTo>
                      <a:pt x="577" y="3563"/>
                    </a:lnTo>
                    <a:lnTo>
                      <a:pt x="608" y="3534"/>
                    </a:lnTo>
                    <a:lnTo>
                      <a:pt x="644" y="3505"/>
                    </a:lnTo>
                    <a:lnTo>
                      <a:pt x="691" y="3462"/>
                    </a:lnTo>
                    <a:lnTo>
                      <a:pt x="730" y="3424"/>
                    </a:lnTo>
                    <a:lnTo>
                      <a:pt x="753" y="3391"/>
                    </a:lnTo>
                    <a:lnTo>
                      <a:pt x="742" y="3211"/>
                    </a:lnTo>
                    <a:lnTo>
                      <a:pt x="742" y="3084"/>
                    </a:lnTo>
                    <a:lnTo>
                      <a:pt x="730" y="2957"/>
                    </a:lnTo>
                    <a:lnTo>
                      <a:pt x="718" y="2842"/>
                    </a:lnTo>
                    <a:lnTo>
                      <a:pt x="698" y="2721"/>
                    </a:lnTo>
                    <a:lnTo>
                      <a:pt x="670" y="2599"/>
                    </a:lnTo>
                    <a:lnTo>
                      <a:pt x="647" y="2485"/>
                    </a:lnTo>
                    <a:lnTo>
                      <a:pt x="628" y="2391"/>
                    </a:lnTo>
                    <a:lnTo>
                      <a:pt x="610" y="2280"/>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729" name="Freeform 94"/>
              <p:cNvSpPr>
                <a:spLocks/>
              </p:cNvSpPr>
              <p:nvPr/>
            </p:nvSpPr>
            <p:spPr bwMode="auto">
              <a:xfrm>
                <a:off x="874" y="1129"/>
                <a:ext cx="408" cy="1135"/>
              </a:xfrm>
              <a:custGeom>
                <a:avLst/>
                <a:gdLst>
                  <a:gd name="T0" fmla="*/ 0 w 1224"/>
                  <a:gd name="T1" fmla="*/ 0 h 3405"/>
                  <a:gd name="T2" fmla="*/ 0 w 1224"/>
                  <a:gd name="T3" fmla="*/ 0 h 3405"/>
                  <a:gd name="T4" fmla="*/ 0 w 1224"/>
                  <a:gd name="T5" fmla="*/ 0 h 3405"/>
                  <a:gd name="T6" fmla="*/ 0 w 1224"/>
                  <a:gd name="T7" fmla="*/ 0 h 3405"/>
                  <a:gd name="T8" fmla="*/ 0 w 1224"/>
                  <a:gd name="T9" fmla="*/ 0 h 3405"/>
                  <a:gd name="T10" fmla="*/ 0 w 1224"/>
                  <a:gd name="T11" fmla="*/ 0 h 3405"/>
                  <a:gd name="T12" fmla="*/ 0 w 1224"/>
                  <a:gd name="T13" fmla="*/ 0 h 3405"/>
                  <a:gd name="T14" fmla="*/ 0 w 1224"/>
                  <a:gd name="T15" fmla="*/ 0 h 3405"/>
                  <a:gd name="T16" fmla="*/ 0 w 1224"/>
                  <a:gd name="T17" fmla="*/ 0 h 3405"/>
                  <a:gd name="T18" fmla="*/ 0 w 1224"/>
                  <a:gd name="T19" fmla="*/ 0 h 3405"/>
                  <a:gd name="T20" fmla="*/ 0 w 1224"/>
                  <a:gd name="T21" fmla="*/ 0 h 3405"/>
                  <a:gd name="T22" fmla="*/ 0 w 1224"/>
                  <a:gd name="T23" fmla="*/ 0 h 3405"/>
                  <a:gd name="T24" fmla="*/ 0 w 1224"/>
                  <a:gd name="T25" fmla="*/ 0 h 3405"/>
                  <a:gd name="T26" fmla="*/ 0 w 1224"/>
                  <a:gd name="T27" fmla="*/ 0 h 3405"/>
                  <a:gd name="T28" fmla="*/ 0 w 1224"/>
                  <a:gd name="T29" fmla="*/ 0 h 3405"/>
                  <a:gd name="T30" fmla="*/ 0 w 1224"/>
                  <a:gd name="T31" fmla="*/ 0 h 3405"/>
                  <a:gd name="T32" fmla="*/ 0 w 1224"/>
                  <a:gd name="T33" fmla="*/ 0 h 3405"/>
                  <a:gd name="T34" fmla="*/ 0 w 1224"/>
                  <a:gd name="T35" fmla="*/ 0 h 3405"/>
                  <a:gd name="T36" fmla="*/ 0 w 1224"/>
                  <a:gd name="T37" fmla="*/ 0 h 3405"/>
                  <a:gd name="T38" fmla="*/ 0 w 1224"/>
                  <a:gd name="T39" fmla="*/ 0 h 3405"/>
                  <a:gd name="T40" fmla="*/ 0 w 1224"/>
                  <a:gd name="T41" fmla="*/ 0 h 3405"/>
                  <a:gd name="T42" fmla="*/ 0 w 1224"/>
                  <a:gd name="T43" fmla="*/ 0 h 3405"/>
                  <a:gd name="T44" fmla="*/ 0 w 1224"/>
                  <a:gd name="T45" fmla="*/ 0 h 3405"/>
                  <a:gd name="T46" fmla="*/ 0 w 1224"/>
                  <a:gd name="T47" fmla="*/ 0 h 3405"/>
                  <a:gd name="T48" fmla="*/ 0 w 1224"/>
                  <a:gd name="T49" fmla="*/ 0 h 3405"/>
                  <a:gd name="T50" fmla="*/ 0 w 1224"/>
                  <a:gd name="T51" fmla="*/ 0 h 3405"/>
                  <a:gd name="T52" fmla="*/ 0 w 1224"/>
                  <a:gd name="T53" fmla="*/ 0 h 3405"/>
                  <a:gd name="T54" fmla="*/ 0 w 1224"/>
                  <a:gd name="T55" fmla="*/ 0 h 3405"/>
                  <a:gd name="T56" fmla="*/ 0 w 1224"/>
                  <a:gd name="T57" fmla="*/ 0 h 3405"/>
                  <a:gd name="T58" fmla="*/ 0 w 1224"/>
                  <a:gd name="T59" fmla="*/ 0 h 3405"/>
                  <a:gd name="T60" fmla="*/ 0 w 1224"/>
                  <a:gd name="T61" fmla="*/ 0 h 3405"/>
                  <a:gd name="T62" fmla="*/ 0 w 1224"/>
                  <a:gd name="T63" fmla="*/ 0 h 3405"/>
                  <a:gd name="T64" fmla="*/ 0 w 1224"/>
                  <a:gd name="T65" fmla="*/ 0 h 3405"/>
                  <a:gd name="T66" fmla="*/ 0 w 1224"/>
                  <a:gd name="T67" fmla="*/ 0 h 3405"/>
                  <a:gd name="T68" fmla="*/ 0 w 1224"/>
                  <a:gd name="T69" fmla="*/ 0 h 3405"/>
                  <a:gd name="T70" fmla="*/ 0 w 1224"/>
                  <a:gd name="T71" fmla="*/ 0 h 3405"/>
                  <a:gd name="T72" fmla="*/ 0 w 1224"/>
                  <a:gd name="T73" fmla="*/ 0 h 3405"/>
                  <a:gd name="T74" fmla="*/ 0 w 1224"/>
                  <a:gd name="T75" fmla="*/ 0 h 3405"/>
                  <a:gd name="T76" fmla="*/ 0 w 1224"/>
                  <a:gd name="T77" fmla="*/ 0 h 3405"/>
                  <a:gd name="T78" fmla="*/ 0 w 1224"/>
                  <a:gd name="T79" fmla="*/ 0 h 3405"/>
                  <a:gd name="T80" fmla="*/ 0 w 1224"/>
                  <a:gd name="T81" fmla="*/ 0 h 3405"/>
                  <a:gd name="T82" fmla="*/ 0 w 1224"/>
                  <a:gd name="T83" fmla="*/ 0 h 3405"/>
                  <a:gd name="T84" fmla="*/ 0 w 1224"/>
                  <a:gd name="T85" fmla="*/ 0 h 3405"/>
                  <a:gd name="T86" fmla="*/ 0 w 1224"/>
                  <a:gd name="T87" fmla="*/ 0 h 3405"/>
                  <a:gd name="T88" fmla="*/ 0 w 1224"/>
                  <a:gd name="T89" fmla="*/ 0 h 3405"/>
                  <a:gd name="T90" fmla="*/ 0 w 1224"/>
                  <a:gd name="T91" fmla="*/ 0 h 3405"/>
                  <a:gd name="T92" fmla="*/ 0 w 1224"/>
                  <a:gd name="T93" fmla="*/ 0 h 3405"/>
                  <a:gd name="T94" fmla="*/ 0 w 1224"/>
                  <a:gd name="T95" fmla="*/ 0 h 3405"/>
                  <a:gd name="T96" fmla="*/ 0 w 1224"/>
                  <a:gd name="T97" fmla="*/ 0 h 3405"/>
                  <a:gd name="T98" fmla="*/ 0 w 1224"/>
                  <a:gd name="T99" fmla="*/ 0 h 3405"/>
                  <a:gd name="T100" fmla="*/ 0 w 1224"/>
                  <a:gd name="T101" fmla="*/ 0 h 3405"/>
                  <a:gd name="T102" fmla="*/ 0 w 1224"/>
                  <a:gd name="T103" fmla="*/ 0 h 3405"/>
                  <a:gd name="T104" fmla="*/ 0 w 1224"/>
                  <a:gd name="T105" fmla="*/ 0 h 3405"/>
                  <a:gd name="T106" fmla="*/ 0 w 1224"/>
                  <a:gd name="T107" fmla="*/ 0 h 3405"/>
                  <a:gd name="T108" fmla="*/ 0 w 1224"/>
                  <a:gd name="T109" fmla="*/ 0 h 3405"/>
                  <a:gd name="T110" fmla="*/ 0 w 1224"/>
                  <a:gd name="T111" fmla="*/ 0 h 3405"/>
                  <a:gd name="T112" fmla="*/ 0 w 1224"/>
                  <a:gd name="T113" fmla="*/ 0 h 3405"/>
                  <a:gd name="T114" fmla="*/ 0 w 1224"/>
                  <a:gd name="T115" fmla="*/ 0 h 3405"/>
                  <a:gd name="T116" fmla="*/ 0 w 1224"/>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4"/>
                  <a:gd name="T178" fmla="*/ 0 h 3405"/>
                  <a:gd name="T179" fmla="*/ 1224 w 1224"/>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4" h="3405">
                    <a:moveTo>
                      <a:pt x="1068" y="1486"/>
                    </a:moveTo>
                    <a:lnTo>
                      <a:pt x="1071" y="1572"/>
                    </a:lnTo>
                    <a:lnTo>
                      <a:pt x="1091" y="1749"/>
                    </a:lnTo>
                    <a:lnTo>
                      <a:pt x="900" y="1875"/>
                    </a:lnTo>
                    <a:lnTo>
                      <a:pt x="900" y="1952"/>
                    </a:lnTo>
                    <a:lnTo>
                      <a:pt x="910" y="2090"/>
                    </a:lnTo>
                    <a:lnTo>
                      <a:pt x="924" y="2499"/>
                    </a:lnTo>
                    <a:lnTo>
                      <a:pt x="935" y="2679"/>
                    </a:lnTo>
                    <a:lnTo>
                      <a:pt x="948" y="2998"/>
                    </a:lnTo>
                    <a:lnTo>
                      <a:pt x="948" y="3111"/>
                    </a:lnTo>
                    <a:lnTo>
                      <a:pt x="949" y="3149"/>
                    </a:lnTo>
                    <a:lnTo>
                      <a:pt x="960" y="3162"/>
                    </a:lnTo>
                    <a:lnTo>
                      <a:pt x="994" y="3186"/>
                    </a:lnTo>
                    <a:lnTo>
                      <a:pt x="1063" y="3223"/>
                    </a:lnTo>
                    <a:lnTo>
                      <a:pt x="1142" y="3245"/>
                    </a:lnTo>
                    <a:lnTo>
                      <a:pt x="1170" y="3255"/>
                    </a:lnTo>
                    <a:lnTo>
                      <a:pt x="1199" y="3269"/>
                    </a:lnTo>
                    <a:lnTo>
                      <a:pt x="1218" y="3295"/>
                    </a:lnTo>
                    <a:lnTo>
                      <a:pt x="1224" y="3316"/>
                    </a:lnTo>
                    <a:lnTo>
                      <a:pt x="1212" y="3325"/>
                    </a:lnTo>
                    <a:lnTo>
                      <a:pt x="1051" y="3327"/>
                    </a:lnTo>
                    <a:lnTo>
                      <a:pt x="840" y="3341"/>
                    </a:lnTo>
                    <a:lnTo>
                      <a:pt x="803" y="3341"/>
                    </a:lnTo>
                    <a:lnTo>
                      <a:pt x="780" y="3328"/>
                    </a:lnTo>
                    <a:lnTo>
                      <a:pt x="768" y="3303"/>
                    </a:lnTo>
                    <a:lnTo>
                      <a:pt x="768" y="3265"/>
                    </a:lnTo>
                    <a:lnTo>
                      <a:pt x="780" y="3204"/>
                    </a:lnTo>
                    <a:lnTo>
                      <a:pt x="787" y="3194"/>
                    </a:lnTo>
                    <a:lnTo>
                      <a:pt x="803" y="3188"/>
                    </a:lnTo>
                    <a:lnTo>
                      <a:pt x="780" y="3185"/>
                    </a:lnTo>
                    <a:lnTo>
                      <a:pt x="772" y="3173"/>
                    </a:lnTo>
                    <a:lnTo>
                      <a:pt x="768" y="3124"/>
                    </a:lnTo>
                    <a:lnTo>
                      <a:pt x="744" y="3023"/>
                    </a:lnTo>
                    <a:lnTo>
                      <a:pt x="695" y="2780"/>
                    </a:lnTo>
                    <a:lnTo>
                      <a:pt x="684" y="2665"/>
                    </a:lnTo>
                    <a:lnTo>
                      <a:pt x="659" y="2297"/>
                    </a:lnTo>
                    <a:lnTo>
                      <a:pt x="643" y="2206"/>
                    </a:lnTo>
                    <a:lnTo>
                      <a:pt x="613" y="2092"/>
                    </a:lnTo>
                    <a:lnTo>
                      <a:pt x="588" y="2207"/>
                    </a:lnTo>
                    <a:lnTo>
                      <a:pt x="564" y="2322"/>
                    </a:lnTo>
                    <a:lnTo>
                      <a:pt x="523" y="2641"/>
                    </a:lnTo>
                    <a:lnTo>
                      <a:pt x="504" y="2740"/>
                    </a:lnTo>
                    <a:lnTo>
                      <a:pt x="462" y="3096"/>
                    </a:lnTo>
                    <a:lnTo>
                      <a:pt x="462" y="3149"/>
                    </a:lnTo>
                    <a:lnTo>
                      <a:pt x="456" y="3159"/>
                    </a:lnTo>
                    <a:lnTo>
                      <a:pt x="420" y="3175"/>
                    </a:lnTo>
                    <a:lnTo>
                      <a:pt x="429" y="3229"/>
                    </a:lnTo>
                    <a:lnTo>
                      <a:pt x="431" y="3290"/>
                    </a:lnTo>
                    <a:lnTo>
                      <a:pt x="431" y="3328"/>
                    </a:lnTo>
                    <a:lnTo>
                      <a:pt x="416" y="3365"/>
                    </a:lnTo>
                    <a:lnTo>
                      <a:pt x="392" y="3390"/>
                    </a:lnTo>
                    <a:lnTo>
                      <a:pt x="349" y="3405"/>
                    </a:lnTo>
                    <a:lnTo>
                      <a:pt x="300" y="3405"/>
                    </a:lnTo>
                    <a:lnTo>
                      <a:pt x="249" y="3400"/>
                    </a:lnTo>
                    <a:lnTo>
                      <a:pt x="227"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3"/>
                    </a:lnTo>
                    <a:lnTo>
                      <a:pt x="300" y="2360"/>
                    </a:lnTo>
                    <a:lnTo>
                      <a:pt x="0" y="2245"/>
                    </a:lnTo>
                    <a:lnTo>
                      <a:pt x="0" y="1888"/>
                    </a:lnTo>
                    <a:lnTo>
                      <a:pt x="36" y="1862"/>
                    </a:lnTo>
                    <a:lnTo>
                      <a:pt x="175" y="1901"/>
                    </a:lnTo>
                    <a:lnTo>
                      <a:pt x="190" y="1823"/>
                    </a:lnTo>
                    <a:lnTo>
                      <a:pt x="193" y="1727"/>
                    </a:lnTo>
                    <a:lnTo>
                      <a:pt x="126" y="1331"/>
                    </a:lnTo>
                    <a:lnTo>
                      <a:pt x="120" y="1225"/>
                    </a:lnTo>
                    <a:lnTo>
                      <a:pt x="132" y="1098"/>
                    </a:lnTo>
                    <a:lnTo>
                      <a:pt x="190" y="756"/>
                    </a:lnTo>
                    <a:lnTo>
                      <a:pt x="216" y="663"/>
                    </a:lnTo>
                    <a:lnTo>
                      <a:pt x="240" y="625"/>
                    </a:lnTo>
                    <a:lnTo>
                      <a:pt x="263" y="613"/>
                    </a:lnTo>
                    <a:lnTo>
                      <a:pt x="431" y="549"/>
                    </a:lnTo>
                    <a:lnTo>
                      <a:pt x="504" y="524"/>
                    </a:lnTo>
                    <a:lnTo>
                      <a:pt x="527" y="434"/>
                    </a:lnTo>
                    <a:lnTo>
                      <a:pt x="507" y="369"/>
                    </a:lnTo>
                    <a:lnTo>
                      <a:pt x="497" y="330"/>
                    </a:lnTo>
                    <a:lnTo>
                      <a:pt x="497" y="280"/>
                    </a:lnTo>
                    <a:lnTo>
                      <a:pt x="504" y="218"/>
                    </a:lnTo>
                    <a:lnTo>
                      <a:pt x="527" y="129"/>
                    </a:lnTo>
                    <a:lnTo>
                      <a:pt x="540" y="84"/>
                    </a:lnTo>
                    <a:lnTo>
                      <a:pt x="559" y="51"/>
                    </a:lnTo>
                    <a:lnTo>
                      <a:pt x="588" y="23"/>
                    </a:lnTo>
                    <a:lnTo>
                      <a:pt x="613" y="14"/>
                    </a:lnTo>
                    <a:lnTo>
                      <a:pt x="660" y="0"/>
                    </a:lnTo>
                    <a:lnTo>
                      <a:pt x="695" y="0"/>
                    </a:lnTo>
                    <a:lnTo>
                      <a:pt x="744" y="14"/>
                    </a:lnTo>
                    <a:lnTo>
                      <a:pt x="789" y="30"/>
                    </a:lnTo>
                    <a:lnTo>
                      <a:pt x="827" y="60"/>
                    </a:lnTo>
                    <a:lnTo>
                      <a:pt x="840" y="103"/>
                    </a:lnTo>
                    <a:lnTo>
                      <a:pt x="845" y="158"/>
                    </a:lnTo>
                    <a:lnTo>
                      <a:pt x="839" y="212"/>
                    </a:lnTo>
                    <a:lnTo>
                      <a:pt x="829" y="271"/>
                    </a:lnTo>
                    <a:lnTo>
                      <a:pt x="817" y="321"/>
                    </a:lnTo>
                    <a:lnTo>
                      <a:pt x="791" y="371"/>
                    </a:lnTo>
                    <a:lnTo>
                      <a:pt x="768" y="409"/>
                    </a:lnTo>
                    <a:lnTo>
                      <a:pt x="744" y="447"/>
                    </a:lnTo>
                    <a:lnTo>
                      <a:pt x="744" y="510"/>
                    </a:lnTo>
                    <a:lnTo>
                      <a:pt x="798" y="525"/>
                    </a:lnTo>
                    <a:lnTo>
                      <a:pt x="1000" y="651"/>
                    </a:lnTo>
                    <a:lnTo>
                      <a:pt x="1032" y="689"/>
                    </a:lnTo>
                    <a:lnTo>
                      <a:pt x="1040" y="716"/>
                    </a:lnTo>
                    <a:lnTo>
                      <a:pt x="1057" y="1076"/>
                    </a:lnTo>
                    <a:lnTo>
                      <a:pt x="1040" y="1132"/>
                    </a:lnTo>
                    <a:lnTo>
                      <a:pt x="1021" y="1188"/>
                    </a:lnTo>
                    <a:lnTo>
                      <a:pt x="1008" y="1250"/>
                    </a:lnTo>
                    <a:lnTo>
                      <a:pt x="1012" y="1297"/>
                    </a:lnTo>
                    <a:lnTo>
                      <a:pt x="1031" y="1352"/>
                    </a:lnTo>
                    <a:lnTo>
                      <a:pt x="1068" y="1409"/>
                    </a:lnTo>
                    <a:lnTo>
                      <a:pt x="1068" y="1486"/>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7730" name="Freeform 95"/>
              <p:cNvSpPr>
                <a:spLocks/>
              </p:cNvSpPr>
              <p:nvPr/>
            </p:nvSpPr>
            <p:spPr bwMode="auto">
              <a:xfrm>
                <a:off x="1711" y="1134"/>
                <a:ext cx="364" cy="1157"/>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2"/>
                    </a:lnTo>
                    <a:lnTo>
                      <a:pt x="120" y="2471"/>
                    </a:lnTo>
                    <a:lnTo>
                      <a:pt x="167" y="2483"/>
                    </a:lnTo>
                    <a:lnTo>
                      <a:pt x="218" y="2488"/>
                    </a:lnTo>
                    <a:lnTo>
                      <a:pt x="212" y="2608"/>
                    </a:lnTo>
                    <a:lnTo>
                      <a:pt x="212" y="2730"/>
                    </a:lnTo>
                    <a:lnTo>
                      <a:pt x="220" y="3015"/>
                    </a:lnTo>
                    <a:lnTo>
                      <a:pt x="216" y="3108"/>
                    </a:lnTo>
                    <a:lnTo>
                      <a:pt x="212" y="3150"/>
                    </a:lnTo>
                    <a:lnTo>
                      <a:pt x="200" y="3187"/>
                    </a:lnTo>
                    <a:lnTo>
                      <a:pt x="180" y="3210"/>
                    </a:lnTo>
                    <a:lnTo>
                      <a:pt x="144" y="3236"/>
                    </a:lnTo>
                    <a:lnTo>
                      <a:pt x="104" y="3256"/>
                    </a:lnTo>
                    <a:lnTo>
                      <a:pt x="54" y="3285"/>
                    </a:lnTo>
                    <a:lnTo>
                      <a:pt x="23" y="3306"/>
                    </a:lnTo>
                    <a:lnTo>
                      <a:pt x="7" y="3324"/>
                    </a:lnTo>
                    <a:lnTo>
                      <a:pt x="0" y="3348"/>
                    </a:lnTo>
                    <a:lnTo>
                      <a:pt x="4" y="3367"/>
                    </a:lnTo>
                    <a:lnTo>
                      <a:pt x="25" y="3383"/>
                    </a:lnTo>
                    <a:lnTo>
                      <a:pt x="65" y="3388"/>
                    </a:lnTo>
                    <a:lnTo>
                      <a:pt x="135" y="3381"/>
                    </a:lnTo>
                    <a:lnTo>
                      <a:pt x="201" y="3367"/>
                    </a:lnTo>
                    <a:lnTo>
                      <a:pt x="274" y="3357"/>
                    </a:lnTo>
                    <a:lnTo>
                      <a:pt x="348" y="3351"/>
                    </a:lnTo>
                    <a:lnTo>
                      <a:pt x="387" y="3348"/>
                    </a:lnTo>
                    <a:lnTo>
                      <a:pt x="408" y="3341"/>
                    </a:lnTo>
                    <a:lnTo>
                      <a:pt x="419" y="3249"/>
                    </a:lnTo>
                    <a:lnTo>
                      <a:pt x="433" y="3117"/>
                    </a:lnTo>
                    <a:lnTo>
                      <a:pt x="487" y="2750"/>
                    </a:lnTo>
                    <a:lnTo>
                      <a:pt x="504" y="2649"/>
                    </a:lnTo>
                    <a:lnTo>
                      <a:pt x="530" y="2527"/>
                    </a:lnTo>
                    <a:lnTo>
                      <a:pt x="587" y="2542"/>
                    </a:lnTo>
                    <a:lnTo>
                      <a:pt x="587" y="2637"/>
                    </a:lnTo>
                    <a:lnTo>
                      <a:pt x="605" y="2759"/>
                    </a:lnTo>
                    <a:lnTo>
                      <a:pt x="660" y="2969"/>
                    </a:lnTo>
                    <a:lnTo>
                      <a:pt x="686" y="3187"/>
                    </a:lnTo>
                    <a:lnTo>
                      <a:pt x="695" y="3245"/>
                    </a:lnTo>
                    <a:lnTo>
                      <a:pt x="707" y="3275"/>
                    </a:lnTo>
                    <a:lnTo>
                      <a:pt x="692" y="3339"/>
                    </a:lnTo>
                    <a:lnTo>
                      <a:pt x="684" y="3381"/>
                    </a:lnTo>
                    <a:lnTo>
                      <a:pt x="684" y="3408"/>
                    </a:lnTo>
                    <a:lnTo>
                      <a:pt x="703" y="3441"/>
                    </a:lnTo>
                    <a:lnTo>
                      <a:pt x="727" y="3465"/>
                    </a:lnTo>
                    <a:lnTo>
                      <a:pt x="760" y="3472"/>
                    </a:lnTo>
                    <a:lnTo>
                      <a:pt x="798" y="3468"/>
                    </a:lnTo>
                    <a:lnTo>
                      <a:pt x="839" y="3453"/>
                    </a:lnTo>
                    <a:lnTo>
                      <a:pt x="875" y="3431"/>
                    </a:lnTo>
                    <a:lnTo>
                      <a:pt x="903" y="3403"/>
                    </a:lnTo>
                    <a:lnTo>
                      <a:pt x="920" y="3376"/>
                    </a:lnTo>
                    <a:lnTo>
                      <a:pt x="927" y="3339"/>
                    </a:lnTo>
                    <a:lnTo>
                      <a:pt x="922" y="3293"/>
                    </a:lnTo>
                    <a:lnTo>
                      <a:pt x="911" y="3249"/>
                    </a:lnTo>
                    <a:lnTo>
                      <a:pt x="899" y="3135"/>
                    </a:lnTo>
                    <a:lnTo>
                      <a:pt x="883" y="2862"/>
                    </a:lnTo>
                    <a:lnTo>
                      <a:pt x="871" y="2730"/>
                    </a:lnTo>
                    <a:lnTo>
                      <a:pt x="863" y="2618"/>
                    </a:lnTo>
                    <a:lnTo>
                      <a:pt x="851" y="2522"/>
                    </a:lnTo>
                    <a:lnTo>
                      <a:pt x="922" y="2508"/>
                    </a:lnTo>
                    <a:lnTo>
                      <a:pt x="920" y="2403"/>
                    </a:lnTo>
                    <a:lnTo>
                      <a:pt x="909" y="1731"/>
                    </a:lnTo>
                    <a:lnTo>
                      <a:pt x="907" y="1601"/>
                    </a:lnTo>
                    <a:lnTo>
                      <a:pt x="899" y="1463"/>
                    </a:lnTo>
                    <a:lnTo>
                      <a:pt x="899" y="1387"/>
                    </a:lnTo>
                    <a:lnTo>
                      <a:pt x="931" y="1350"/>
                    </a:lnTo>
                    <a:lnTo>
                      <a:pt x="967" y="1302"/>
                    </a:lnTo>
                    <a:lnTo>
                      <a:pt x="986" y="1261"/>
                    </a:lnTo>
                    <a:lnTo>
                      <a:pt x="995" y="1221"/>
                    </a:lnTo>
                    <a:lnTo>
                      <a:pt x="1000" y="1175"/>
                    </a:lnTo>
                    <a:lnTo>
                      <a:pt x="988" y="1090"/>
                    </a:lnTo>
                    <a:lnTo>
                      <a:pt x="978" y="1017"/>
                    </a:lnTo>
                    <a:lnTo>
                      <a:pt x="1091" y="853"/>
                    </a:lnTo>
                    <a:lnTo>
                      <a:pt x="1043" y="788"/>
                    </a:lnTo>
                    <a:lnTo>
                      <a:pt x="949" y="920"/>
                    </a:lnTo>
                    <a:lnTo>
                      <a:pt x="939" y="863"/>
                    </a:lnTo>
                    <a:lnTo>
                      <a:pt x="929" y="788"/>
                    </a:lnTo>
                    <a:lnTo>
                      <a:pt x="927" y="723"/>
                    </a:lnTo>
                    <a:lnTo>
                      <a:pt x="924" y="679"/>
                    </a:lnTo>
                    <a:lnTo>
                      <a:pt x="913" y="638"/>
                    </a:lnTo>
                    <a:lnTo>
                      <a:pt x="886" y="611"/>
                    </a:lnTo>
                    <a:lnTo>
                      <a:pt x="850" y="593"/>
                    </a:lnTo>
                    <a:lnTo>
                      <a:pt x="672" y="533"/>
                    </a:lnTo>
                    <a:lnTo>
                      <a:pt x="635" y="520"/>
                    </a:lnTo>
                    <a:lnTo>
                      <a:pt x="631" y="457"/>
                    </a:lnTo>
                    <a:lnTo>
                      <a:pt x="641" y="409"/>
                    </a:lnTo>
                    <a:lnTo>
                      <a:pt x="664" y="354"/>
                    </a:lnTo>
                    <a:lnTo>
                      <a:pt x="682" y="300"/>
                    </a:lnTo>
                    <a:lnTo>
                      <a:pt x="684" y="230"/>
                    </a:lnTo>
                    <a:lnTo>
                      <a:pt x="676" y="149"/>
                    </a:lnTo>
                    <a:lnTo>
                      <a:pt x="660" y="100"/>
                    </a:lnTo>
                    <a:lnTo>
                      <a:pt x="633" y="52"/>
                    </a:lnTo>
                    <a:lnTo>
                      <a:pt x="602" y="27"/>
                    </a:lnTo>
                    <a:lnTo>
                      <a:pt x="536" y="6"/>
                    </a:lnTo>
                    <a:lnTo>
                      <a:pt x="479" y="0"/>
                    </a:lnTo>
                    <a:lnTo>
                      <a:pt x="426" y="6"/>
                    </a:lnTo>
                    <a:lnTo>
                      <a:pt x="386" y="35"/>
                    </a:lnTo>
                    <a:lnTo>
                      <a:pt x="360" y="61"/>
                    </a:lnTo>
                    <a:lnTo>
                      <a:pt x="325" y="109"/>
                    </a:lnTo>
                    <a:lnTo>
                      <a:pt x="300" y="161"/>
                    </a:lnTo>
                    <a:lnTo>
                      <a:pt x="336" y="188"/>
                    </a:lnTo>
                    <a:lnTo>
                      <a:pt x="331" y="251"/>
                    </a:lnTo>
                    <a:lnTo>
                      <a:pt x="329" y="319"/>
                    </a:lnTo>
                    <a:lnTo>
                      <a:pt x="337" y="379"/>
                    </a:lnTo>
                    <a:lnTo>
                      <a:pt x="351" y="426"/>
                    </a:lnTo>
                    <a:lnTo>
                      <a:pt x="366" y="463"/>
                    </a:lnTo>
                    <a:lnTo>
                      <a:pt x="396" y="520"/>
                    </a:lnTo>
                    <a:lnTo>
                      <a:pt x="396" y="533"/>
                    </a:lnTo>
                    <a:lnTo>
                      <a:pt x="348" y="558"/>
                    </a:lnTo>
                    <a:lnTo>
                      <a:pt x="156" y="647"/>
                    </a:lnTo>
                    <a:lnTo>
                      <a:pt x="122" y="681"/>
                    </a:lnTo>
                    <a:lnTo>
                      <a:pt x="98" y="723"/>
                    </a:lnTo>
                    <a:lnTo>
                      <a:pt x="84" y="776"/>
                    </a:lnTo>
                    <a:lnTo>
                      <a:pt x="74" y="844"/>
                    </a:lnTo>
                    <a:lnTo>
                      <a:pt x="100" y="888"/>
                    </a:lnTo>
                    <a:lnTo>
                      <a:pt x="246" y="1082"/>
                    </a:lnTo>
                    <a:lnTo>
                      <a:pt x="265" y="1148"/>
                    </a:lnTo>
                    <a:lnTo>
                      <a:pt x="274" y="1260"/>
                    </a:lnTo>
                    <a:lnTo>
                      <a:pt x="214" y="1442"/>
                    </a:lnTo>
                    <a:lnTo>
                      <a:pt x="145" y="1512"/>
                    </a:lnTo>
                    <a:lnTo>
                      <a:pt x="145" y="1593"/>
                    </a:lnTo>
                    <a:lnTo>
                      <a:pt x="132" y="1733"/>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7731" name="Freeform 96"/>
              <p:cNvSpPr>
                <a:spLocks/>
              </p:cNvSpPr>
              <p:nvPr/>
            </p:nvSpPr>
            <p:spPr bwMode="auto">
              <a:xfrm>
                <a:off x="1212" y="1158"/>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4" y="2091"/>
                    </a:lnTo>
                    <a:lnTo>
                      <a:pt x="548" y="2126"/>
                    </a:lnTo>
                    <a:lnTo>
                      <a:pt x="563" y="2170"/>
                    </a:lnTo>
                    <a:lnTo>
                      <a:pt x="578" y="2205"/>
                    </a:lnTo>
                    <a:lnTo>
                      <a:pt x="589" y="2246"/>
                    </a:lnTo>
                    <a:lnTo>
                      <a:pt x="586" y="2284"/>
                    </a:lnTo>
                    <a:lnTo>
                      <a:pt x="572" y="2325"/>
                    </a:lnTo>
                    <a:lnTo>
                      <a:pt x="547" y="2371"/>
                    </a:lnTo>
                    <a:lnTo>
                      <a:pt x="527" y="2423"/>
                    </a:lnTo>
                    <a:lnTo>
                      <a:pt x="503" y="2489"/>
                    </a:lnTo>
                    <a:lnTo>
                      <a:pt x="483" y="2578"/>
                    </a:lnTo>
                    <a:lnTo>
                      <a:pt x="469" y="2655"/>
                    </a:lnTo>
                    <a:lnTo>
                      <a:pt x="577" y="2961"/>
                    </a:lnTo>
                    <a:lnTo>
                      <a:pt x="564" y="3011"/>
                    </a:lnTo>
                    <a:lnTo>
                      <a:pt x="589" y="3037"/>
                    </a:lnTo>
                    <a:lnTo>
                      <a:pt x="636" y="3064"/>
                    </a:lnTo>
                    <a:lnTo>
                      <a:pt x="744" y="3111"/>
                    </a:lnTo>
                    <a:lnTo>
                      <a:pt x="769" y="3129"/>
                    </a:lnTo>
                    <a:lnTo>
                      <a:pt x="787" y="3157"/>
                    </a:lnTo>
                    <a:lnTo>
                      <a:pt x="792" y="3181"/>
                    </a:lnTo>
                    <a:lnTo>
                      <a:pt x="777" y="3188"/>
                    </a:lnTo>
                    <a:lnTo>
                      <a:pt x="732" y="3190"/>
                    </a:lnTo>
                    <a:lnTo>
                      <a:pt x="694" y="3190"/>
                    </a:lnTo>
                    <a:lnTo>
                      <a:pt x="714" y="3197"/>
                    </a:lnTo>
                    <a:lnTo>
                      <a:pt x="721" y="3208"/>
                    </a:lnTo>
                    <a:lnTo>
                      <a:pt x="721" y="3225"/>
                    </a:lnTo>
                    <a:lnTo>
                      <a:pt x="711" y="3246"/>
                    </a:lnTo>
                    <a:lnTo>
                      <a:pt x="674" y="3262"/>
                    </a:lnTo>
                    <a:lnTo>
                      <a:pt x="608" y="3277"/>
                    </a:lnTo>
                    <a:lnTo>
                      <a:pt x="513" y="3279"/>
                    </a:lnTo>
                    <a:lnTo>
                      <a:pt x="442" y="3270"/>
                    </a:lnTo>
                    <a:lnTo>
                      <a:pt x="378" y="3252"/>
                    </a:lnTo>
                    <a:lnTo>
                      <a:pt x="325" y="3229"/>
                    </a:lnTo>
                    <a:lnTo>
                      <a:pt x="284" y="3204"/>
                    </a:lnTo>
                    <a:lnTo>
                      <a:pt x="280" y="3165"/>
                    </a:lnTo>
                    <a:lnTo>
                      <a:pt x="282" y="3122"/>
                    </a:lnTo>
                    <a:lnTo>
                      <a:pt x="252" y="2885"/>
                    </a:lnTo>
                    <a:lnTo>
                      <a:pt x="244" y="2717"/>
                    </a:lnTo>
                    <a:lnTo>
                      <a:pt x="205" y="2196"/>
                    </a:lnTo>
                    <a:lnTo>
                      <a:pt x="187" y="1877"/>
                    </a:lnTo>
                    <a:lnTo>
                      <a:pt x="190" y="1724"/>
                    </a:lnTo>
                    <a:lnTo>
                      <a:pt x="196" y="1626"/>
                    </a:lnTo>
                    <a:lnTo>
                      <a:pt x="206" y="1541"/>
                    </a:lnTo>
                    <a:lnTo>
                      <a:pt x="216" y="1470"/>
                    </a:lnTo>
                    <a:lnTo>
                      <a:pt x="156" y="1418"/>
                    </a:lnTo>
                    <a:lnTo>
                      <a:pt x="97" y="1363"/>
                    </a:lnTo>
                    <a:lnTo>
                      <a:pt x="61" y="1322"/>
                    </a:lnTo>
                    <a:lnTo>
                      <a:pt x="24" y="1265"/>
                    </a:lnTo>
                    <a:lnTo>
                      <a:pt x="4" y="1210"/>
                    </a:lnTo>
                    <a:lnTo>
                      <a:pt x="0" y="1163"/>
                    </a:lnTo>
                    <a:lnTo>
                      <a:pt x="14" y="1101"/>
                    </a:lnTo>
                    <a:lnTo>
                      <a:pt x="121" y="717"/>
                    </a:lnTo>
                    <a:lnTo>
                      <a:pt x="137" y="673"/>
                    </a:lnTo>
                    <a:lnTo>
                      <a:pt x="152" y="653"/>
                    </a:lnTo>
                    <a:lnTo>
                      <a:pt x="174" y="633"/>
                    </a:lnTo>
                    <a:lnTo>
                      <a:pt x="216" y="602"/>
                    </a:lnTo>
                    <a:lnTo>
                      <a:pt x="336" y="538"/>
                    </a:lnTo>
                    <a:lnTo>
                      <a:pt x="366" y="500"/>
                    </a:lnTo>
                    <a:lnTo>
                      <a:pt x="387" y="456"/>
                    </a:lnTo>
                    <a:lnTo>
                      <a:pt x="397" y="423"/>
                    </a:lnTo>
                    <a:lnTo>
                      <a:pt x="362" y="384"/>
                    </a:lnTo>
                    <a:lnTo>
                      <a:pt x="334" y="333"/>
                    </a:lnTo>
                    <a:lnTo>
                      <a:pt x="314" y="273"/>
                    </a:lnTo>
                    <a:lnTo>
                      <a:pt x="300" y="220"/>
                    </a:lnTo>
                    <a:lnTo>
                      <a:pt x="293" y="157"/>
                    </a:lnTo>
                    <a:lnTo>
                      <a:pt x="299" y="106"/>
                    </a:lnTo>
                    <a:lnTo>
                      <a:pt x="313" y="68"/>
                    </a:lnTo>
                    <a:lnTo>
                      <a:pt x="341" y="35"/>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40"/>
                    </a:lnTo>
                    <a:lnTo>
                      <a:pt x="819" y="691"/>
                    </a:lnTo>
                    <a:lnTo>
                      <a:pt x="853" y="867"/>
                    </a:lnTo>
                    <a:lnTo>
                      <a:pt x="864" y="946"/>
                    </a:lnTo>
                    <a:lnTo>
                      <a:pt x="876" y="1014"/>
                    </a:lnTo>
                    <a:lnTo>
                      <a:pt x="887" y="1109"/>
                    </a:lnTo>
                    <a:lnTo>
                      <a:pt x="890" y="1190"/>
                    </a:lnTo>
                    <a:lnTo>
                      <a:pt x="887" y="1292"/>
                    </a:lnTo>
                    <a:lnTo>
                      <a:pt x="875" y="1402"/>
                    </a:lnTo>
                    <a:lnTo>
                      <a:pt x="864" y="1479"/>
                    </a:lnTo>
                    <a:lnTo>
                      <a:pt x="854" y="1564"/>
                    </a:lnTo>
                    <a:lnTo>
                      <a:pt x="838" y="1639"/>
                    </a:lnTo>
                    <a:lnTo>
                      <a:pt x="816" y="1697"/>
                    </a:lnTo>
                    <a:lnTo>
                      <a:pt x="799" y="1757"/>
                    </a:lnTo>
                    <a:lnTo>
                      <a:pt x="793" y="1833"/>
                    </a:lnTo>
                    <a:lnTo>
                      <a:pt x="814" y="2172"/>
                    </a:lnTo>
                    <a:lnTo>
                      <a:pt x="819" y="2291"/>
                    </a:lnTo>
                    <a:lnTo>
                      <a:pt x="819" y="2339"/>
                    </a:lnTo>
                    <a:lnTo>
                      <a:pt x="804" y="2400"/>
                    </a:lnTo>
                    <a:lnTo>
                      <a:pt x="777" y="2473"/>
                    </a:lnTo>
                    <a:lnTo>
                      <a:pt x="708" y="2693"/>
                    </a:lnTo>
                    <a:lnTo>
                      <a:pt x="660" y="2872"/>
                    </a:lnTo>
                    <a:lnTo>
                      <a:pt x="636" y="2936"/>
                    </a:lnTo>
                    <a:lnTo>
                      <a:pt x="606" y="2949"/>
                    </a:lnTo>
                    <a:lnTo>
                      <a:pt x="577" y="2961"/>
                    </a:lnTo>
                    <a:lnTo>
                      <a:pt x="469" y="2655"/>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7732" name="Freeform 97"/>
              <p:cNvSpPr>
                <a:spLocks/>
              </p:cNvSpPr>
              <p:nvPr/>
            </p:nvSpPr>
            <p:spPr bwMode="auto">
              <a:xfrm>
                <a:off x="1501" y="1189"/>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lnTo>
                      <a:pt x="649" y="957"/>
                    </a:lnTo>
                    <a:lnTo>
                      <a:pt x="643" y="1077"/>
                    </a:lnTo>
                    <a:lnTo>
                      <a:pt x="638" y="1144"/>
                    </a:lnTo>
                    <a:lnTo>
                      <a:pt x="698" y="1152"/>
                    </a:lnTo>
                    <a:lnTo>
                      <a:pt x="714" y="1099"/>
                    </a:lnTo>
                    <a:lnTo>
                      <a:pt x="714" y="1054"/>
                    </a:lnTo>
                    <a:lnTo>
                      <a:pt x="689" y="1010"/>
                    </a:lnTo>
                    <a:lnTo>
                      <a:pt x="672" y="979"/>
                    </a:lnTo>
                    <a:lnTo>
                      <a:pt x="658" y="957"/>
                    </a:lnTo>
                    <a:lnTo>
                      <a:pt x="649" y="957"/>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33" name="Freeform 98"/>
              <p:cNvSpPr>
                <a:spLocks/>
              </p:cNvSpPr>
              <p:nvPr/>
            </p:nvSpPr>
            <p:spPr bwMode="auto">
              <a:xfrm>
                <a:off x="1501" y="1189"/>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7734" name="Freeform 99"/>
              <p:cNvSpPr>
                <a:spLocks/>
              </p:cNvSpPr>
              <p:nvPr/>
            </p:nvSpPr>
            <p:spPr bwMode="auto">
              <a:xfrm>
                <a:off x="1713" y="1509"/>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20"/>
                    </a:lnTo>
                    <a:lnTo>
                      <a:pt x="0" y="187"/>
                    </a:lnTo>
                    <a:lnTo>
                      <a:pt x="61" y="195"/>
                    </a:lnTo>
                    <a:lnTo>
                      <a:pt x="76" y="142"/>
                    </a:lnTo>
                    <a:lnTo>
                      <a:pt x="76" y="97"/>
                    </a:lnTo>
                    <a:lnTo>
                      <a:pt x="51" y="53"/>
                    </a:lnTo>
                    <a:lnTo>
                      <a:pt x="36" y="21"/>
                    </a:lnTo>
                    <a:lnTo>
                      <a:pt x="21"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35" name="Freeform 100"/>
              <p:cNvSpPr>
                <a:spLocks/>
              </p:cNvSpPr>
              <p:nvPr/>
            </p:nvSpPr>
            <p:spPr bwMode="auto">
              <a:xfrm>
                <a:off x="2066" y="1167"/>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lnTo>
                      <a:pt x="715" y="1477"/>
                    </a:lnTo>
                    <a:lnTo>
                      <a:pt x="667" y="1498"/>
                    </a:lnTo>
                    <a:lnTo>
                      <a:pt x="667" y="1412"/>
                    </a:lnTo>
                    <a:lnTo>
                      <a:pt x="663" y="1375"/>
                    </a:lnTo>
                    <a:lnTo>
                      <a:pt x="654" y="1339"/>
                    </a:lnTo>
                    <a:lnTo>
                      <a:pt x="638" y="1303"/>
                    </a:lnTo>
                    <a:lnTo>
                      <a:pt x="618" y="1269"/>
                    </a:lnTo>
                    <a:lnTo>
                      <a:pt x="643" y="1224"/>
                    </a:lnTo>
                    <a:lnTo>
                      <a:pt x="667" y="1173"/>
                    </a:lnTo>
                    <a:lnTo>
                      <a:pt x="689" y="1115"/>
                    </a:lnTo>
                    <a:lnTo>
                      <a:pt x="702" y="1065"/>
                    </a:lnTo>
                    <a:lnTo>
                      <a:pt x="714" y="1001"/>
                    </a:lnTo>
                    <a:lnTo>
                      <a:pt x="721" y="1080"/>
                    </a:lnTo>
                    <a:lnTo>
                      <a:pt x="720" y="1177"/>
                    </a:lnTo>
                    <a:lnTo>
                      <a:pt x="718" y="1269"/>
                    </a:lnTo>
                    <a:lnTo>
                      <a:pt x="720" y="1343"/>
                    </a:lnTo>
                    <a:lnTo>
                      <a:pt x="718" y="1405"/>
                    </a:lnTo>
                    <a:lnTo>
                      <a:pt x="715" y="1477"/>
                    </a:lnTo>
                    <a:lnTo>
                      <a:pt x="468" y="2"/>
                    </a:lnTo>
                    <a:lnTo>
                      <a:pt x="387" y="3180"/>
                    </a:lnTo>
                    <a:lnTo>
                      <a:pt x="410" y="3137"/>
                    </a:lnTo>
                    <a:lnTo>
                      <a:pt x="423" y="3095"/>
                    </a:lnTo>
                    <a:lnTo>
                      <a:pt x="430" y="3039"/>
                    </a:lnTo>
                    <a:lnTo>
                      <a:pt x="423" y="2962"/>
                    </a:lnTo>
                    <a:lnTo>
                      <a:pt x="419" y="2873"/>
                    </a:lnTo>
                    <a:lnTo>
                      <a:pt x="417" y="2769"/>
                    </a:lnTo>
                    <a:lnTo>
                      <a:pt x="419" y="2654"/>
                    </a:lnTo>
                    <a:lnTo>
                      <a:pt x="426" y="2552"/>
                    </a:lnTo>
                    <a:lnTo>
                      <a:pt x="432" y="2484"/>
                    </a:lnTo>
                    <a:lnTo>
                      <a:pt x="428" y="2453"/>
                    </a:lnTo>
                    <a:lnTo>
                      <a:pt x="411" y="2408"/>
                    </a:lnTo>
                    <a:lnTo>
                      <a:pt x="395" y="2350"/>
                    </a:lnTo>
                    <a:lnTo>
                      <a:pt x="387" y="2278"/>
                    </a:lnTo>
                    <a:lnTo>
                      <a:pt x="389" y="2217"/>
                    </a:lnTo>
                    <a:lnTo>
                      <a:pt x="399" y="2173"/>
                    </a:lnTo>
                    <a:lnTo>
                      <a:pt x="256" y="2159"/>
                    </a:lnTo>
                    <a:lnTo>
                      <a:pt x="241" y="2205"/>
                    </a:lnTo>
                    <a:lnTo>
                      <a:pt x="224" y="2253"/>
                    </a:lnTo>
                    <a:lnTo>
                      <a:pt x="210" y="2301"/>
                    </a:lnTo>
                    <a:lnTo>
                      <a:pt x="210" y="2323"/>
                    </a:lnTo>
                    <a:lnTo>
                      <a:pt x="229" y="2363"/>
                    </a:lnTo>
                    <a:lnTo>
                      <a:pt x="256" y="2410"/>
                    </a:lnTo>
                    <a:lnTo>
                      <a:pt x="277" y="2468"/>
                    </a:lnTo>
                    <a:lnTo>
                      <a:pt x="293" y="2524"/>
                    </a:lnTo>
                    <a:lnTo>
                      <a:pt x="297" y="2600"/>
                    </a:lnTo>
                    <a:lnTo>
                      <a:pt x="297" y="2675"/>
                    </a:lnTo>
                    <a:lnTo>
                      <a:pt x="300" y="2783"/>
                    </a:lnTo>
                    <a:lnTo>
                      <a:pt x="306" y="2875"/>
                    </a:lnTo>
                    <a:lnTo>
                      <a:pt x="322" y="2980"/>
                    </a:lnTo>
                    <a:lnTo>
                      <a:pt x="353" y="3095"/>
                    </a:lnTo>
                    <a:lnTo>
                      <a:pt x="371" y="3144"/>
                    </a:lnTo>
                    <a:lnTo>
                      <a:pt x="387" y="3180"/>
                    </a:lnTo>
                    <a:lnTo>
                      <a:pt x="468"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36" name="Freeform 101"/>
              <p:cNvSpPr>
                <a:spLocks/>
              </p:cNvSpPr>
              <p:nvPr/>
            </p:nvSpPr>
            <p:spPr bwMode="auto">
              <a:xfrm>
                <a:off x="2066" y="1167"/>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7737" name="Freeform 102"/>
              <p:cNvSpPr>
                <a:spLocks/>
              </p:cNvSpPr>
              <p:nvPr/>
            </p:nvSpPr>
            <p:spPr bwMode="auto">
              <a:xfrm>
                <a:off x="2274" y="1500"/>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8"/>
                    </a:lnTo>
                    <a:lnTo>
                      <a:pt x="19" y="302"/>
                    </a:lnTo>
                    <a:lnTo>
                      <a:pt x="0" y="268"/>
                    </a:lnTo>
                    <a:lnTo>
                      <a:pt x="25" y="224"/>
                    </a:lnTo>
                    <a:lnTo>
                      <a:pt x="49" y="173"/>
                    </a:lnTo>
                    <a:lnTo>
                      <a:pt x="70" y="114"/>
                    </a:lnTo>
                    <a:lnTo>
                      <a:pt x="83" y="64"/>
                    </a:lnTo>
                    <a:lnTo>
                      <a:pt x="95" y="0"/>
                    </a:lnTo>
                    <a:lnTo>
                      <a:pt x="103" y="79"/>
                    </a:lnTo>
                    <a:lnTo>
                      <a:pt x="101" y="178"/>
                    </a:lnTo>
                    <a:lnTo>
                      <a:pt x="98" y="268"/>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38" name="Freeform 103"/>
              <p:cNvSpPr>
                <a:spLocks/>
              </p:cNvSpPr>
              <p:nvPr/>
            </p:nvSpPr>
            <p:spPr bwMode="auto">
              <a:xfrm>
                <a:off x="2139" y="1886"/>
                <a:ext cx="74" cy="340"/>
              </a:xfrm>
              <a:custGeom>
                <a:avLst/>
                <a:gdLst>
                  <a:gd name="T0" fmla="*/ 0 w 223"/>
                  <a:gd name="T1" fmla="*/ 0 h 1020"/>
                  <a:gd name="T2" fmla="*/ 0 w 223"/>
                  <a:gd name="T3" fmla="*/ 0 h 1020"/>
                  <a:gd name="T4" fmla="*/ 0 w 223"/>
                  <a:gd name="T5" fmla="*/ 0 h 1020"/>
                  <a:gd name="T6" fmla="*/ 0 w 223"/>
                  <a:gd name="T7" fmla="*/ 0 h 1020"/>
                  <a:gd name="T8" fmla="*/ 0 w 223"/>
                  <a:gd name="T9" fmla="*/ 0 h 1020"/>
                  <a:gd name="T10" fmla="*/ 0 w 223"/>
                  <a:gd name="T11" fmla="*/ 0 h 1020"/>
                  <a:gd name="T12" fmla="*/ 0 w 223"/>
                  <a:gd name="T13" fmla="*/ 0 h 1020"/>
                  <a:gd name="T14" fmla="*/ 0 w 223"/>
                  <a:gd name="T15" fmla="*/ 0 h 1020"/>
                  <a:gd name="T16" fmla="*/ 0 w 223"/>
                  <a:gd name="T17" fmla="*/ 0 h 1020"/>
                  <a:gd name="T18" fmla="*/ 0 w 223"/>
                  <a:gd name="T19" fmla="*/ 0 h 1020"/>
                  <a:gd name="T20" fmla="*/ 0 w 223"/>
                  <a:gd name="T21" fmla="*/ 0 h 1020"/>
                  <a:gd name="T22" fmla="*/ 0 w 223"/>
                  <a:gd name="T23" fmla="*/ 0 h 1020"/>
                  <a:gd name="T24" fmla="*/ 0 w 223"/>
                  <a:gd name="T25" fmla="*/ 0 h 1020"/>
                  <a:gd name="T26" fmla="*/ 0 w 223"/>
                  <a:gd name="T27" fmla="*/ 0 h 1020"/>
                  <a:gd name="T28" fmla="*/ 0 w 223"/>
                  <a:gd name="T29" fmla="*/ 0 h 1020"/>
                  <a:gd name="T30" fmla="*/ 0 w 223"/>
                  <a:gd name="T31" fmla="*/ 0 h 1020"/>
                  <a:gd name="T32" fmla="*/ 0 w 223"/>
                  <a:gd name="T33" fmla="*/ 0 h 1020"/>
                  <a:gd name="T34" fmla="*/ 0 w 223"/>
                  <a:gd name="T35" fmla="*/ 0 h 1020"/>
                  <a:gd name="T36" fmla="*/ 0 w 223"/>
                  <a:gd name="T37" fmla="*/ 0 h 1020"/>
                  <a:gd name="T38" fmla="*/ 0 w 223"/>
                  <a:gd name="T39" fmla="*/ 0 h 1020"/>
                  <a:gd name="T40" fmla="*/ 0 w 223"/>
                  <a:gd name="T41" fmla="*/ 0 h 1020"/>
                  <a:gd name="T42" fmla="*/ 0 w 223"/>
                  <a:gd name="T43" fmla="*/ 0 h 1020"/>
                  <a:gd name="T44" fmla="*/ 0 w 223"/>
                  <a:gd name="T45" fmla="*/ 0 h 1020"/>
                  <a:gd name="T46" fmla="*/ 0 w 223"/>
                  <a:gd name="T47" fmla="*/ 0 h 1020"/>
                  <a:gd name="T48" fmla="*/ 0 w 223"/>
                  <a:gd name="T49" fmla="*/ 0 h 1020"/>
                  <a:gd name="T50" fmla="*/ 0 w 223"/>
                  <a:gd name="T51" fmla="*/ 0 h 1020"/>
                  <a:gd name="T52" fmla="*/ 0 w 223"/>
                  <a:gd name="T53" fmla="*/ 0 h 1020"/>
                  <a:gd name="T54" fmla="*/ 0 w 223"/>
                  <a:gd name="T55" fmla="*/ 0 h 1020"/>
                  <a:gd name="T56" fmla="*/ 0 w 223"/>
                  <a:gd name="T57" fmla="*/ 0 h 1020"/>
                  <a:gd name="T58" fmla="*/ 0 w 223"/>
                  <a:gd name="T59" fmla="*/ 0 h 1020"/>
                  <a:gd name="T60" fmla="*/ 0 w 223"/>
                  <a:gd name="T61" fmla="*/ 0 h 1020"/>
                  <a:gd name="T62" fmla="*/ 0 w 223"/>
                  <a:gd name="T63" fmla="*/ 0 h 1020"/>
                  <a:gd name="T64" fmla="*/ 0 w 223"/>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0"/>
                  <a:gd name="T101" fmla="*/ 223 w 223"/>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0">
                    <a:moveTo>
                      <a:pt x="178" y="1020"/>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90" y="14"/>
                    </a:lnTo>
                    <a:lnTo>
                      <a:pt x="46" y="0"/>
                    </a:lnTo>
                    <a:lnTo>
                      <a:pt x="31" y="46"/>
                    </a:lnTo>
                    <a:lnTo>
                      <a:pt x="15" y="93"/>
                    </a:lnTo>
                    <a:lnTo>
                      <a:pt x="0" y="142"/>
                    </a:lnTo>
                    <a:lnTo>
                      <a:pt x="0" y="163"/>
                    </a:lnTo>
                    <a:lnTo>
                      <a:pt x="19" y="205"/>
                    </a:lnTo>
                    <a:lnTo>
                      <a:pt x="46" y="251"/>
                    </a:lnTo>
                    <a:lnTo>
                      <a:pt x="68" y="310"/>
                    </a:lnTo>
                    <a:lnTo>
                      <a:pt x="83" y="364"/>
                    </a:lnTo>
                    <a:lnTo>
                      <a:pt x="88" y="440"/>
                    </a:lnTo>
                    <a:lnTo>
                      <a:pt x="88" y="516"/>
                    </a:lnTo>
                    <a:lnTo>
                      <a:pt x="90" y="624"/>
                    </a:lnTo>
                    <a:lnTo>
                      <a:pt x="96" y="716"/>
                    </a:lnTo>
                    <a:lnTo>
                      <a:pt x="113" y="820"/>
                    </a:lnTo>
                    <a:lnTo>
                      <a:pt x="143" y="935"/>
                    </a:lnTo>
                    <a:lnTo>
                      <a:pt x="161" y="985"/>
                    </a:lnTo>
                    <a:lnTo>
                      <a:pt x="178"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39" name="Freeform 104"/>
              <p:cNvSpPr>
                <a:spLocks/>
              </p:cNvSpPr>
              <p:nvPr/>
            </p:nvSpPr>
            <p:spPr bwMode="auto">
              <a:xfrm>
                <a:off x="2246" y="1334"/>
                <a:ext cx="375" cy="1215"/>
              </a:xfrm>
              <a:custGeom>
                <a:avLst/>
                <a:gdLst>
                  <a:gd name="T0" fmla="*/ 0 w 1125"/>
                  <a:gd name="T1" fmla="*/ 0 h 3644"/>
                  <a:gd name="T2" fmla="*/ 0 w 1125"/>
                  <a:gd name="T3" fmla="*/ 0 h 3644"/>
                  <a:gd name="T4" fmla="*/ 0 w 1125"/>
                  <a:gd name="T5" fmla="*/ 0 h 3644"/>
                  <a:gd name="T6" fmla="*/ 0 w 1125"/>
                  <a:gd name="T7" fmla="*/ 0 h 3644"/>
                  <a:gd name="T8" fmla="*/ 0 w 1125"/>
                  <a:gd name="T9" fmla="*/ 0 h 3644"/>
                  <a:gd name="T10" fmla="*/ 0 w 1125"/>
                  <a:gd name="T11" fmla="*/ 0 h 3644"/>
                  <a:gd name="T12" fmla="*/ 0 w 1125"/>
                  <a:gd name="T13" fmla="*/ 0 h 3644"/>
                  <a:gd name="T14" fmla="*/ 0 w 1125"/>
                  <a:gd name="T15" fmla="*/ 0 h 3644"/>
                  <a:gd name="T16" fmla="*/ 0 w 1125"/>
                  <a:gd name="T17" fmla="*/ 0 h 3644"/>
                  <a:gd name="T18" fmla="*/ 0 w 1125"/>
                  <a:gd name="T19" fmla="*/ 0 h 3644"/>
                  <a:gd name="T20" fmla="*/ 0 w 1125"/>
                  <a:gd name="T21" fmla="*/ 0 h 3644"/>
                  <a:gd name="T22" fmla="*/ 0 w 1125"/>
                  <a:gd name="T23" fmla="*/ 0 h 3644"/>
                  <a:gd name="T24" fmla="*/ 0 w 1125"/>
                  <a:gd name="T25" fmla="*/ 0 h 3644"/>
                  <a:gd name="T26" fmla="*/ 0 w 1125"/>
                  <a:gd name="T27" fmla="*/ 0 h 3644"/>
                  <a:gd name="T28" fmla="*/ 0 w 1125"/>
                  <a:gd name="T29" fmla="*/ 0 h 3644"/>
                  <a:gd name="T30" fmla="*/ 0 w 1125"/>
                  <a:gd name="T31" fmla="*/ 0 h 3644"/>
                  <a:gd name="T32" fmla="*/ 0 w 1125"/>
                  <a:gd name="T33" fmla="*/ 0 h 3644"/>
                  <a:gd name="T34" fmla="*/ 0 w 1125"/>
                  <a:gd name="T35" fmla="*/ 0 h 3644"/>
                  <a:gd name="T36" fmla="*/ 0 w 1125"/>
                  <a:gd name="T37" fmla="*/ 0 h 3644"/>
                  <a:gd name="T38" fmla="*/ 0 w 1125"/>
                  <a:gd name="T39" fmla="*/ 0 h 3644"/>
                  <a:gd name="T40" fmla="*/ 0 w 1125"/>
                  <a:gd name="T41" fmla="*/ 0 h 3644"/>
                  <a:gd name="T42" fmla="*/ 0 w 1125"/>
                  <a:gd name="T43" fmla="*/ 0 h 3644"/>
                  <a:gd name="T44" fmla="*/ 0 w 1125"/>
                  <a:gd name="T45" fmla="*/ 0 h 3644"/>
                  <a:gd name="T46" fmla="*/ 0 w 1125"/>
                  <a:gd name="T47" fmla="*/ 0 h 3644"/>
                  <a:gd name="T48" fmla="*/ 0 w 1125"/>
                  <a:gd name="T49" fmla="*/ 0 h 3644"/>
                  <a:gd name="T50" fmla="*/ 0 w 1125"/>
                  <a:gd name="T51" fmla="*/ 0 h 3644"/>
                  <a:gd name="T52" fmla="*/ 0 w 1125"/>
                  <a:gd name="T53" fmla="*/ 0 h 3644"/>
                  <a:gd name="T54" fmla="*/ 0 w 1125"/>
                  <a:gd name="T55" fmla="*/ 0 h 3644"/>
                  <a:gd name="T56" fmla="*/ 0 w 1125"/>
                  <a:gd name="T57" fmla="*/ 0 h 3644"/>
                  <a:gd name="T58" fmla="*/ 0 w 1125"/>
                  <a:gd name="T59" fmla="*/ 0 h 3644"/>
                  <a:gd name="T60" fmla="*/ 0 w 1125"/>
                  <a:gd name="T61" fmla="*/ 0 h 3644"/>
                  <a:gd name="T62" fmla="*/ 0 w 1125"/>
                  <a:gd name="T63" fmla="*/ 0 h 3644"/>
                  <a:gd name="T64" fmla="*/ 0 w 1125"/>
                  <a:gd name="T65" fmla="*/ 0 h 3644"/>
                  <a:gd name="T66" fmla="*/ 0 w 1125"/>
                  <a:gd name="T67" fmla="*/ 0 h 3644"/>
                  <a:gd name="T68" fmla="*/ 0 w 1125"/>
                  <a:gd name="T69" fmla="*/ 0 h 3644"/>
                  <a:gd name="T70" fmla="*/ 0 w 1125"/>
                  <a:gd name="T71" fmla="*/ 0 h 3644"/>
                  <a:gd name="T72" fmla="*/ 0 w 1125"/>
                  <a:gd name="T73" fmla="*/ 0 h 3644"/>
                  <a:gd name="T74" fmla="*/ 0 w 1125"/>
                  <a:gd name="T75" fmla="*/ 0 h 3644"/>
                  <a:gd name="T76" fmla="*/ 0 w 1125"/>
                  <a:gd name="T77" fmla="*/ 0 h 3644"/>
                  <a:gd name="T78" fmla="*/ 0 w 1125"/>
                  <a:gd name="T79" fmla="*/ 0 h 3644"/>
                  <a:gd name="T80" fmla="*/ 0 w 1125"/>
                  <a:gd name="T81" fmla="*/ 0 h 3644"/>
                  <a:gd name="T82" fmla="*/ 0 w 1125"/>
                  <a:gd name="T83" fmla="*/ 0 h 3644"/>
                  <a:gd name="T84" fmla="*/ 0 w 1125"/>
                  <a:gd name="T85" fmla="*/ 0 h 3644"/>
                  <a:gd name="T86" fmla="*/ 0 w 1125"/>
                  <a:gd name="T87" fmla="*/ 0 h 3644"/>
                  <a:gd name="T88" fmla="*/ 0 w 1125"/>
                  <a:gd name="T89" fmla="*/ 0 h 3644"/>
                  <a:gd name="T90" fmla="*/ 0 w 1125"/>
                  <a:gd name="T91" fmla="*/ 0 h 3644"/>
                  <a:gd name="T92" fmla="*/ 0 w 1125"/>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7" y="2280"/>
                    </a:moveTo>
                    <a:lnTo>
                      <a:pt x="563" y="2407"/>
                    </a:lnTo>
                    <a:lnTo>
                      <a:pt x="589" y="2536"/>
                    </a:lnTo>
                    <a:lnTo>
                      <a:pt x="608" y="2634"/>
                    </a:lnTo>
                    <a:lnTo>
                      <a:pt x="630" y="2751"/>
                    </a:lnTo>
                    <a:lnTo>
                      <a:pt x="640" y="2892"/>
                    </a:lnTo>
                    <a:lnTo>
                      <a:pt x="653" y="3006"/>
                    </a:lnTo>
                    <a:lnTo>
                      <a:pt x="665" y="3108"/>
                    </a:lnTo>
                    <a:lnTo>
                      <a:pt x="683" y="3206"/>
                    </a:lnTo>
                    <a:lnTo>
                      <a:pt x="699" y="3301"/>
                    </a:lnTo>
                    <a:lnTo>
                      <a:pt x="710" y="3365"/>
                    </a:lnTo>
                    <a:lnTo>
                      <a:pt x="710" y="3413"/>
                    </a:lnTo>
                    <a:lnTo>
                      <a:pt x="708" y="3452"/>
                    </a:lnTo>
                    <a:lnTo>
                      <a:pt x="718" y="3470"/>
                    </a:lnTo>
                    <a:lnTo>
                      <a:pt x="792" y="3488"/>
                    </a:lnTo>
                    <a:lnTo>
                      <a:pt x="806" y="3478"/>
                    </a:lnTo>
                    <a:lnTo>
                      <a:pt x="814" y="3467"/>
                    </a:lnTo>
                    <a:lnTo>
                      <a:pt x="884" y="3493"/>
                    </a:lnTo>
                    <a:lnTo>
                      <a:pt x="974" y="3520"/>
                    </a:lnTo>
                    <a:lnTo>
                      <a:pt x="1035" y="3529"/>
                    </a:lnTo>
                    <a:lnTo>
                      <a:pt x="1082" y="3525"/>
                    </a:lnTo>
                    <a:lnTo>
                      <a:pt x="1108" y="3513"/>
                    </a:lnTo>
                    <a:lnTo>
                      <a:pt x="1121" y="3495"/>
                    </a:lnTo>
                    <a:lnTo>
                      <a:pt x="1125" y="3476"/>
                    </a:lnTo>
                    <a:lnTo>
                      <a:pt x="1116" y="3455"/>
                    </a:lnTo>
                    <a:lnTo>
                      <a:pt x="1095" y="3436"/>
                    </a:lnTo>
                    <a:lnTo>
                      <a:pt x="1029" y="3401"/>
                    </a:lnTo>
                    <a:lnTo>
                      <a:pt x="972" y="3368"/>
                    </a:lnTo>
                    <a:lnTo>
                      <a:pt x="919" y="3339"/>
                    </a:lnTo>
                    <a:lnTo>
                      <a:pt x="896" y="3314"/>
                    </a:lnTo>
                    <a:lnTo>
                      <a:pt x="894" y="3221"/>
                    </a:lnTo>
                    <a:lnTo>
                      <a:pt x="894" y="3108"/>
                    </a:lnTo>
                    <a:lnTo>
                      <a:pt x="890" y="2993"/>
                    </a:lnTo>
                    <a:lnTo>
                      <a:pt x="890" y="2863"/>
                    </a:lnTo>
                    <a:lnTo>
                      <a:pt x="896" y="2702"/>
                    </a:lnTo>
                    <a:lnTo>
                      <a:pt x="896" y="2536"/>
                    </a:lnTo>
                    <a:lnTo>
                      <a:pt x="888" y="2363"/>
                    </a:lnTo>
                    <a:lnTo>
                      <a:pt x="883" y="2239"/>
                    </a:lnTo>
                    <a:lnTo>
                      <a:pt x="874" y="2113"/>
                    </a:lnTo>
                    <a:lnTo>
                      <a:pt x="872" y="2039"/>
                    </a:lnTo>
                    <a:lnTo>
                      <a:pt x="913" y="2034"/>
                    </a:lnTo>
                    <a:lnTo>
                      <a:pt x="954" y="2017"/>
                    </a:lnTo>
                    <a:lnTo>
                      <a:pt x="986" y="1973"/>
                    </a:lnTo>
                    <a:lnTo>
                      <a:pt x="990" y="1921"/>
                    </a:lnTo>
                    <a:lnTo>
                      <a:pt x="977" y="1854"/>
                    </a:lnTo>
                    <a:lnTo>
                      <a:pt x="953" y="1797"/>
                    </a:lnTo>
                    <a:lnTo>
                      <a:pt x="930" y="1758"/>
                    </a:lnTo>
                    <a:lnTo>
                      <a:pt x="969" y="1740"/>
                    </a:lnTo>
                    <a:lnTo>
                      <a:pt x="981" y="1727"/>
                    </a:lnTo>
                    <a:lnTo>
                      <a:pt x="980" y="1706"/>
                    </a:lnTo>
                    <a:lnTo>
                      <a:pt x="927" y="1565"/>
                    </a:lnTo>
                    <a:lnTo>
                      <a:pt x="910" y="1488"/>
                    </a:lnTo>
                    <a:lnTo>
                      <a:pt x="896" y="1223"/>
                    </a:lnTo>
                    <a:lnTo>
                      <a:pt x="896" y="1031"/>
                    </a:lnTo>
                    <a:lnTo>
                      <a:pt x="888" y="799"/>
                    </a:lnTo>
                    <a:lnTo>
                      <a:pt x="877" y="742"/>
                    </a:lnTo>
                    <a:lnTo>
                      <a:pt x="857" y="696"/>
                    </a:lnTo>
                    <a:lnTo>
                      <a:pt x="818" y="658"/>
                    </a:lnTo>
                    <a:lnTo>
                      <a:pt x="640" y="547"/>
                    </a:lnTo>
                    <a:lnTo>
                      <a:pt x="653" y="496"/>
                    </a:lnTo>
                    <a:lnTo>
                      <a:pt x="682" y="490"/>
                    </a:lnTo>
                    <a:lnTo>
                      <a:pt x="722" y="478"/>
                    </a:lnTo>
                    <a:lnTo>
                      <a:pt x="744" y="452"/>
                    </a:lnTo>
                    <a:lnTo>
                      <a:pt x="771" y="349"/>
                    </a:lnTo>
                    <a:lnTo>
                      <a:pt x="779" y="292"/>
                    </a:lnTo>
                    <a:lnTo>
                      <a:pt x="779" y="236"/>
                    </a:lnTo>
                    <a:lnTo>
                      <a:pt x="784" y="183"/>
                    </a:lnTo>
                    <a:lnTo>
                      <a:pt x="779" y="126"/>
                    </a:lnTo>
                    <a:lnTo>
                      <a:pt x="803" y="151"/>
                    </a:lnTo>
                    <a:lnTo>
                      <a:pt x="814" y="164"/>
                    </a:lnTo>
                    <a:lnTo>
                      <a:pt x="811" y="126"/>
                    </a:lnTo>
                    <a:lnTo>
                      <a:pt x="795" y="85"/>
                    </a:lnTo>
                    <a:lnTo>
                      <a:pt x="774" y="52"/>
                    </a:lnTo>
                    <a:lnTo>
                      <a:pt x="739" y="24"/>
                    </a:lnTo>
                    <a:lnTo>
                      <a:pt x="695" y="5"/>
                    </a:lnTo>
                    <a:lnTo>
                      <a:pt x="636" y="0"/>
                    </a:lnTo>
                    <a:lnTo>
                      <a:pt x="583" y="11"/>
                    </a:lnTo>
                    <a:lnTo>
                      <a:pt x="537" y="36"/>
                    </a:lnTo>
                    <a:lnTo>
                      <a:pt x="502" y="68"/>
                    </a:lnTo>
                    <a:lnTo>
                      <a:pt x="475" y="112"/>
                    </a:lnTo>
                    <a:lnTo>
                      <a:pt x="459" y="171"/>
                    </a:lnTo>
                    <a:lnTo>
                      <a:pt x="452" y="240"/>
                    </a:lnTo>
                    <a:lnTo>
                      <a:pt x="454" y="294"/>
                    </a:lnTo>
                    <a:lnTo>
                      <a:pt x="467" y="369"/>
                    </a:lnTo>
                    <a:lnTo>
                      <a:pt x="466" y="422"/>
                    </a:lnTo>
                    <a:lnTo>
                      <a:pt x="456" y="483"/>
                    </a:lnTo>
                    <a:lnTo>
                      <a:pt x="434" y="512"/>
                    </a:lnTo>
                    <a:lnTo>
                      <a:pt x="218" y="611"/>
                    </a:lnTo>
                    <a:lnTo>
                      <a:pt x="187" y="632"/>
                    </a:lnTo>
                    <a:lnTo>
                      <a:pt x="166" y="667"/>
                    </a:lnTo>
                    <a:lnTo>
                      <a:pt x="97" y="878"/>
                    </a:lnTo>
                    <a:lnTo>
                      <a:pt x="9" y="1178"/>
                    </a:lnTo>
                    <a:lnTo>
                      <a:pt x="0" y="1238"/>
                    </a:lnTo>
                    <a:lnTo>
                      <a:pt x="2" y="1272"/>
                    </a:lnTo>
                    <a:lnTo>
                      <a:pt x="16" y="1312"/>
                    </a:lnTo>
                    <a:lnTo>
                      <a:pt x="131" y="1515"/>
                    </a:lnTo>
                    <a:lnTo>
                      <a:pt x="148" y="1579"/>
                    </a:lnTo>
                    <a:lnTo>
                      <a:pt x="155" y="1644"/>
                    </a:lnTo>
                    <a:lnTo>
                      <a:pt x="131" y="1873"/>
                    </a:lnTo>
                    <a:lnTo>
                      <a:pt x="118" y="1973"/>
                    </a:lnTo>
                    <a:lnTo>
                      <a:pt x="118" y="2007"/>
                    </a:lnTo>
                    <a:lnTo>
                      <a:pt x="131" y="2031"/>
                    </a:lnTo>
                    <a:lnTo>
                      <a:pt x="166" y="2044"/>
                    </a:lnTo>
                    <a:lnTo>
                      <a:pt x="201" y="2050"/>
                    </a:lnTo>
                    <a:lnTo>
                      <a:pt x="211" y="2165"/>
                    </a:lnTo>
                    <a:lnTo>
                      <a:pt x="211" y="2292"/>
                    </a:lnTo>
                    <a:lnTo>
                      <a:pt x="208" y="2432"/>
                    </a:lnTo>
                    <a:lnTo>
                      <a:pt x="201" y="2562"/>
                    </a:lnTo>
                    <a:lnTo>
                      <a:pt x="183" y="2702"/>
                    </a:lnTo>
                    <a:lnTo>
                      <a:pt x="179" y="2841"/>
                    </a:lnTo>
                    <a:lnTo>
                      <a:pt x="170" y="2979"/>
                    </a:lnTo>
                    <a:lnTo>
                      <a:pt x="170" y="3088"/>
                    </a:lnTo>
                    <a:lnTo>
                      <a:pt x="176" y="3261"/>
                    </a:lnTo>
                    <a:lnTo>
                      <a:pt x="174" y="3368"/>
                    </a:lnTo>
                    <a:lnTo>
                      <a:pt x="179" y="3467"/>
                    </a:lnTo>
                    <a:lnTo>
                      <a:pt x="182" y="3488"/>
                    </a:lnTo>
                    <a:lnTo>
                      <a:pt x="237" y="3504"/>
                    </a:lnTo>
                    <a:lnTo>
                      <a:pt x="279" y="3529"/>
                    </a:lnTo>
                    <a:lnTo>
                      <a:pt x="321" y="3567"/>
                    </a:lnTo>
                    <a:lnTo>
                      <a:pt x="363" y="3603"/>
                    </a:lnTo>
                    <a:lnTo>
                      <a:pt x="418" y="3626"/>
                    </a:lnTo>
                    <a:lnTo>
                      <a:pt x="475" y="3643"/>
                    </a:lnTo>
                    <a:lnTo>
                      <a:pt x="524" y="3644"/>
                    </a:lnTo>
                    <a:lnTo>
                      <a:pt x="556" y="3632"/>
                    </a:lnTo>
                    <a:lnTo>
                      <a:pt x="578" y="3615"/>
                    </a:lnTo>
                    <a:lnTo>
                      <a:pt x="581" y="3593"/>
                    </a:lnTo>
                    <a:lnTo>
                      <a:pt x="569" y="3563"/>
                    </a:lnTo>
                    <a:lnTo>
                      <a:pt x="540" y="3534"/>
                    </a:lnTo>
                    <a:lnTo>
                      <a:pt x="504" y="3504"/>
                    </a:lnTo>
                    <a:lnTo>
                      <a:pt x="459" y="3462"/>
                    </a:lnTo>
                    <a:lnTo>
                      <a:pt x="422" y="3424"/>
                    </a:lnTo>
                    <a:lnTo>
                      <a:pt x="399" y="3391"/>
                    </a:lnTo>
                    <a:lnTo>
                      <a:pt x="409" y="3211"/>
                    </a:lnTo>
                    <a:lnTo>
                      <a:pt x="409" y="3084"/>
                    </a:lnTo>
                    <a:lnTo>
                      <a:pt x="421" y="2956"/>
                    </a:lnTo>
                    <a:lnTo>
                      <a:pt x="433" y="2841"/>
                    </a:lnTo>
                    <a:lnTo>
                      <a:pt x="452" y="2721"/>
                    </a:lnTo>
                    <a:lnTo>
                      <a:pt x="478" y="2599"/>
                    </a:lnTo>
                    <a:lnTo>
                      <a:pt x="502" y="2485"/>
                    </a:lnTo>
                    <a:lnTo>
                      <a:pt x="520" y="2390"/>
                    </a:lnTo>
                    <a:lnTo>
                      <a:pt x="537"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40" name="Freeform 105"/>
              <p:cNvSpPr>
                <a:spLocks/>
              </p:cNvSpPr>
              <p:nvPr/>
            </p:nvSpPr>
            <p:spPr bwMode="auto">
              <a:xfrm>
                <a:off x="3651" y="1348"/>
                <a:ext cx="393" cy="1136"/>
              </a:xfrm>
              <a:custGeom>
                <a:avLst/>
                <a:gdLst>
                  <a:gd name="T0" fmla="*/ 0 w 1180"/>
                  <a:gd name="T1" fmla="*/ 0 h 3406"/>
                  <a:gd name="T2" fmla="*/ 0 w 1180"/>
                  <a:gd name="T3" fmla="*/ 0 h 3406"/>
                  <a:gd name="T4" fmla="*/ 0 w 1180"/>
                  <a:gd name="T5" fmla="*/ 0 h 3406"/>
                  <a:gd name="T6" fmla="*/ 0 w 1180"/>
                  <a:gd name="T7" fmla="*/ 0 h 3406"/>
                  <a:gd name="T8" fmla="*/ 0 w 1180"/>
                  <a:gd name="T9" fmla="*/ 0 h 3406"/>
                  <a:gd name="T10" fmla="*/ 0 w 1180"/>
                  <a:gd name="T11" fmla="*/ 0 h 3406"/>
                  <a:gd name="T12" fmla="*/ 0 w 1180"/>
                  <a:gd name="T13" fmla="*/ 0 h 3406"/>
                  <a:gd name="T14" fmla="*/ 0 w 1180"/>
                  <a:gd name="T15" fmla="*/ 0 h 3406"/>
                  <a:gd name="T16" fmla="*/ 0 w 1180"/>
                  <a:gd name="T17" fmla="*/ 0 h 3406"/>
                  <a:gd name="T18" fmla="*/ 0 w 1180"/>
                  <a:gd name="T19" fmla="*/ 0 h 3406"/>
                  <a:gd name="T20" fmla="*/ 0 w 1180"/>
                  <a:gd name="T21" fmla="*/ 0 h 3406"/>
                  <a:gd name="T22" fmla="*/ 0 w 1180"/>
                  <a:gd name="T23" fmla="*/ 0 h 3406"/>
                  <a:gd name="T24" fmla="*/ 0 w 1180"/>
                  <a:gd name="T25" fmla="*/ 0 h 3406"/>
                  <a:gd name="T26" fmla="*/ 0 w 1180"/>
                  <a:gd name="T27" fmla="*/ 0 h 3406"/>
                  <a:gd name="T28" fmla="*/ 0 w 1180"/>
                  <a:gd name="T29" fmla="*/ 0 h 3406"/>
                  <a:gd name="T30" fmla="*/ 0 w 1180"/>
                  <a:gd name="T31" fmla="*/ 0 h 3406"/>
                  <a:gd name="T32" fmla="*/ 0 w 1180"/>
                  <a:gd name="T33" fmla="*/ 0 h 3406"/>
                  <a:gd name="T34" fmla="*/ 0 w 1180"/>
                  <a:gd name="T35" fmla="*/ 0 h 3406"/>
                  <a:gd name="T36" fmla="*/ 0 w 1180"/>
                  <a:gd name="T37" fmla="*/ 0 h 3406"/>
                  <a:gd name="T38" fmla="*/ 0 w 1180"/>
                  <a:gd name="T39" fmla="*/ 0 h 3406"/>
                  <a:gd name="T40" fmla="*/ 0 w 1180"/>
                  <a:gd name="T41" fmla="*/ 0 h 3406"/>
                  <a:gd name="T42" fmla="*/ 0 w 1180"/>
                  <a:gd name="T43" fmla="*/ 0 h 3406"/>
                  <a:gd name="T44" fmla="*/ 0 w 1180"/>
                  <a:gd name="T45" fmla="*/ 0 h 3406"/>
                  <a:gd name="T46" fmla="*/ 0 w 1180"/>
                  <a:gd name="T47" fmla="*/ 0 h 3406"/>
                  <a:gd name="T48" fmla="*/ 0 w 1180"/>
                  <a:gd name="T49" fmla="*/ 0 h 3406"/>
                  <a:gd name="T50" fmla="*/ 0 w 1180"/>
                  <a:gd name="T51" fmla="*/ 0 h 3406"/>
                  <a:gd name="T52" fmla="*/ 0 w 1180"/>
                  <a:gd name="T53" fmla="*/ 0 h 3406"/>
                  <a:gd name="T54" fmla="*/ 0 w 1180"/>
                  <a:gd name="T55" fmla="*/ 0 h 3406"/>
                  <a:gd name="T56" fmla="*/ 0 w 1180"/>
                  <a:gd name="T57" fmla="*/ 0 h 3406"/>
                  <a:gd name="T58" fmla="*/ 0 w 1180"/>
                  <a:gd name="T59" fmla="*/ 0 h 3406"/>
                  <a:gd name="T60" fmla="*/ 0 w 1180"/>
                  <a:gd name="T61" fmla="*/ 0 h 3406"/>
                  <a:gd name="T62" fmla="*/ 0 w 1180"/>
                  <a:gd name="T63" fmla="*/ 0 h 3406"/>
                  <a:gd name="T64" fmla="*/ 0 w 1180"/>
                  <a:gd name="T65" fmla="*/ 0 h 3406"/>
                  <a:gd name="T66" fmla="*/ 0 w 1180"/>
                  <a:gd name="T67" fmla="*/ 0 h 3406"/>
                  <a:gd name="T68" fmla="*/ 0 w 1180"/>
                  <a:gd name="T69" fmla="*/ 0 h 3406"/>
                  <a:gd name="T70" fmla="*/ 0 w 1180"/>
                  <a:gd name="T71" fmla="*/ 0 h 3406"/>
                  <a:gd name="T72" fmla="*/ 0 w 1180"/>
                  <a:gd name="T73" fmla="*/ 0 h 3406"/>
                  <a:gd name="T74" fmla="*/ 0 w 1180"/>
                  <a:gd name="T75" fmla="*/ 0 h 3406"/>
                  <a:gd name="T76" fmla="*/ 0 w 1180"/>
                  <a:gd name="T77" fmla="*/ 0 h 3406"/>
                  <a:gd name="T78" fmla="*/ 0 w 1180"/>
                  <a:gd name="T79" fmla="*/ 0 h 3406"/>
                  <a:gd name="T80" fmla="*/ 0 w 1180"/>
                  <a:gd name="T81" fmla="*/ 0 h 3406"/>
                  <a:gd name="T82" fmla="*/ 0 w 1180"/>
                  <a:gd name="T83" fmla="*/ 0 h 3406"/>
                  <a:gd name="T84" fmla="*/ 0 w 1180"/>
                  <a:gd name="T85" fmla="*/ 0 h 3406"/>
                  <a:gd name="T86" fmla="*/ 0 w 1180"/>
                  <a:gd name="T87" fmla="*/ 0 h 3406"/>
                  <a:gd name="T88" fmla="*/ 0 w 1180"/>
                  <a:gd name="T89" fmla="*/ 0 h 3406"/>
                  <a:gd name="T90" fmla="*/ 0 w 1180"/>
                  <a:gd name="T91" fmla="*/ 0 h 3406"/>
                  <a:gd name="T92" fmla="*/ 0 w 1180"/>
                  <a:gd name="T93" fmla="*/ 0 h 3406"/>
                  <a:gd name="T94" fmla="*/ 0 w 1180"/>
                  <a:gd name="T95" fmla="*/ 0 h 3406"/>
                  <a:gd name="T96" fmla="*/ 0 w 1180"/>
                  <a:gd name="T97" fmla="*/ 0 h 3406"/>
                  <a:gd name="T98" fmla="*/ 0 w 1180"/>
                  <a:gd name="T99" fmla="*/ 0 h 3406"/>
                  <a:gd name="T100" fmla="*/ 0 w 1180"/>
                  <a:gd name="T101" fmla="*/ 0 h 3406"/>
                  <a:gd name="T102" fmla="*/ 0 w 1180"/>
                  <a:gd name="T103" fmla="*/ 0 h 3406"/>
                  <a:gd name="T104" fmla="*/ 0 w 1180"/>
                  <a:gd name="T105" fmla="*/ 0 h 3406"/>
                  <a:gd name="T106" fmla="*/ 0 w 1180"/>
                  <a:gd name="T107" fmla="*/ 0 h 3406"/>
                  <a:gd name="T108" fmla="*/ 0 w 1180"/>
                  <a:gd name="T109" fmla="*/ 0 h 3406"/>
                  <a:gd name="T110" fmla="*/ 0 w 1180"/>
                  <a:gd name="T111" fmla="*/ 0 h 3406"/>
                  <a:gd name="T112" fmla="*/ 0 w 1180"/>
                  <a:gd name="T113" fmla="*/ 0 h 3406"/>
                  <a:gd name="T114" fmla="*/ 0 w 1180"/>
                  <a:gd name="T115" fmla="*/ 0 h 3406"/>
                  <a:gd name="T116" fmla="*/ 0 w 1180"/>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6"/>
                  <a:gd name="T179" fmla="*/ 1180 w 118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6">
                    <a:moveTo>
                      <a:pt x="150" y="1486"/>
                    </a:moveTo>
                    <a:lnTo>
                      <a:pt x="147" y="1573"/>
                    </a:lnTo>
                    <a:lnTo>
                      <a:pt x="128" y="1749"/>
                    </a:lnTo>
                    <a:lnTo>
                      <a:pt x="312" y="1876"/>
                    </a:lnTo>
                    <a:lnTo>
                      <a:pt x="312" y="1953"/>
                    </a:lnTo>
                    <a:lnTo>
                      <a:pt x="303" y="2090"/>
                    </a:lnTo>
                    <a:lnTo>
                      <a:pt x="289" y="2500"/>
                    </a:lnTo>
                    <a:lnTo>
                      <a:pt x="278" y="2680"/>
                    </a:lnTo>
                    <a:lnTo>
                      <a:pt x="266" y="2998"/>
                    </a:lnTo>
                    <a:lnTo>
                      <a:pt x="266" y="3112"/>
                    </a:lnTo>
                    <a:lnTo>
                      <a:pt x="265" y="3150"/>
                    </a:lnTo>
                    <a:lnTo>
                      <a:pt x="254" y="3163"/>
                    </a:lnTo>
                    <a:lnTo>
                      <a:pt x="222" y="3187"/>
                    </a:lnTo>
                    <a:lnTo>
                      <a:pt x="155" y="3223"/>
                    </a:lnTo>
                    <a:lnTo>
                      <a:pt x="78" y="3246"/>
                    </a:lnTo>
                    <a:lnTo>
                      <a:pt x="51" y="3255"/>
                    </a:lnTo>
                    <a:lnTo>
                      <a:pt x="23" y="3269"/>
                    </a:lnTo>
                    <a:lnTo>
                      <a:pt x="6" y="3296"/>
                    </a:lnTo>
                    <a:lnTo>
                      <a:pt x="0" y="3317"/>
                    </a:lnTo>
                    <a:lnTo>
                      <a:pt x="12" y="3325"/>
                    </a:lnTo>
                    <a:lnTo>
                      <a:pt x="167" y="3327"/>
                    </a:lnTo>
                    <a:lnTo>
                      <a:pt x="369" y="3342"/>
                    </a:lnTo>
                    <a:lnTo>
                      <a:pt x="405" y="3342"/>
                    </a:lnTo>
                    <a:lnTo>
                      <a:pt x="428" y="3329"/>
                    </a:lnTo>
                    <a:lnTo>
                      <a:pt x="440" y="3304"/>
                    </a:lnTo>
                    <a:lnTo>
                      <a:pt x="440" y="3266"/>
                    </a:lnTo>
                    <a:lnTo>
                      <a:pt x="428" y="3204"/>
                    </a:lnTo>
                    <a:lnTo>
                      <a:pt x="421" y="3195"/>
                    </a:lnTo>
                    <a:lnTo>
                      <a:pt x="405" y="3189"/>
                    </a:lnTo>
                    <a:lnTo>
                      <a:pt x="428" y="3185"/>
                    </a:lnTo>
                    <a:lnTo>
                      <a:pt x="434" y="3174"/>
                    </a:lnTo>
                    <a:lnTo>
                      <a:pt x="440" y="3125"/>
                    </a:lnTo>
                    <a:lnTo>
                      <a:pt x="463" y="3023"/>
                    </a:lnTo>
                    <a:lnTo>
                      <a:pt x="510" y="2780"/>
                    </a:lnTo>
                    <a:lnTo>
                      <a:pt x="521" y="2666"/>
                    </a:lnTo>
                    <a:lnTo>
                      <a:pt x="546" y="2297"/>
                    </a:lnTo>
                    <a:lnTo>
                      <a:pt x="560" y="2206"/>
                    </a:lnTo>
                    <a:lnTo>
                      <a:pt x="589" y="2092"/>
                    </a:lnTo>
                    <a:lnTo>
                      <a:pt x="613" y="2207"/>
                    </a:lnTo>
                    <a:lnTo>
                      <a:pt x="635" y="2322"/>
                    </a:lnTo>
                    <a:lnTo>
                      <a:pt x="677" y="2642"/>
                    </a:lnTo>
                    <a:lnTo>
                      <a:pt x="695" y="2740"/>
                    </a:lnTo>
                    <a:lnTo>
                      <a:pt x="734" y="3097"/>
                    </a:lnTo>
                    <a:lnTo>
                      <a:pt x="734" y="3150"/>
                    </a:lnTo>
                    <a:lnTo>
                      <a:pt x="740" y="3159"/>
                    </a:lnTo>
                    <a:lnTo>
                      <a:pt x="775" y="3176"/>
                    </a:lnTo>
                    <a:lnTo>
                      <a:pt x="767" y="3229"/>
                    </a:lnTo>
                    <a:lnTo>
                      <a:pt x="765" y="3291"/>
                    </a:lnTo>
                    <a:lnTo>
                      <a:pt x="765" y="3329"/>
                    </a:lnTo>
                    <a:lnTo>
                      <a:pt x="779" y="3365"/>
                    </a:lnTo>
                    <a:lnTo>
                      <a:pt x="802" y="3390"/>
                    </a:lnTo>
                    <a:lnTo>
                      <a:pt x="845" y="3406"/>
                    </a:lnTo>
                    <a:lnTo>
                      <a:pt x="891" y="3406"/>
                    </a:lnTo>
                    <a:lnTo>
                      <a:pt x="941" y="3401"/>
                    </a:lnTo>
                    <a:lnTo>
                      <a:pt x="961" y="3381"/>
                    </a:lnTo>
                    <a:lnTo>
                      <a:pt x="972" y="3355"/>
                    </a:lnTo>
                    <a:lnTo>
                      <a:pt x="971" y="3322"/>
                    </a:lnTo>
                    <a:lnTo>
                      <a:pt x="959" y="3275"/>
                    </a:lnTo>
                    <a:lnTo>
                      <a:pt x="926" y="3227"/>
                    </a:lnTo>
                    <a:lnTo>
                      <a:pt x="903" y="3176"/>
                    </a:lnTo>
                    <a:lnTo>
                      <a:pt x="926" y="3176"/>
                    </a:lnTo>
                    <a:lnTo>
                      <a:pt x="937" y="3023"/>
                    </a:lnTo>
                    <a:lnTo>
                      <a:pt x="941" y="2847"/>
                    </a:lnTo>
                    <a:lnTo>
                      <a:pt x="935" y="2727"/>
                    </a:lnTo>
                    <a:lnTo>
                      <a:pt x="920" y="2587"/>
                    </a:lnTo>
                    <a:lnTo>
                      <a:pt x="908" y="2463"/>
                    </a:lnTo>
                    <a:lnTo>
                      <a:pt x="891" y="2360"/>
                    </a:lnTo>
                    <a:lnTo>
                      <a:pt x="1180" y="2245"/>
                    </a:lnTo>
                    <a:lnTo>
                      <a:pt x="1180" y="1889"/>
                    </a:lnTo>
                    <a:lnTo>
                      <a:pt x="1146" y="1863"/>
                    </a:lnTo>
                    <a:lnTo>
                      <a:pt x="1012" y="1902"/>
                    </a:lnTo>
                    <a:lnTo>
                      <a:pt x="998" y="1824"/>
                    </a:lnTo>
                    <a:lnTo>
                      <a:pt x="994" y="1728"/>
                    </a:lnTo>
                    <a:lnTo>
                      <a:pt x="1059" y="1331"/>
                    </a:lnTo>
                    <a:lnTo>
                      <a:pt x="1064" y="1226"/>
                    </a:lnTo>
                    <a:lnTo>
                      <a:pt x="1053" y="1099"/>
                    </a:lnTo>
                    <a:lnTo>
                      <a:pt x="998" y="757"/>
                    </a:lnTo>
                    <a:lnTo>
                      <a:pt x="972" y="663"/>
                    </a:lnTo>
                    <a:lnTo>
                      <a:pt x="949" y="625"/>
                    </a:lnTo>
                    <a:lnTo>
                      <a:pt x="926" y="614"/>
                    </a:lnTo>
                    <a:lnTo>
                      <a:pt x="765" y="550"/>
                    </a:lnTo>
                    <a:lnTo>
                      <a:pt x="695" y="525"/>
                    </a:lnTo>
                    <a:lnTo>
                      <a:pt x="671" y="435"/>
                    </a:lnTo>
                    <a:lnTo>
                      <a:pt x="691" y="370"/>
                    </a:lnTo>
                    <a:lnTo>
                      <a:pt x="701" y="331"/>
                    </a:lnTo>
                    <a:lnTo>
                      <a:pt x="701" y="281"/>
                    </a:lnTo>
                    <a:lnTo>
                      <a:pt x="695" y="218"/>
                    </a:lnTo>
                    <a:lnTo>
                      <a:pt x="671" y="129"/>
                    </a:lnTo>
                    <a:lnTo>
                      <a:pt x="659" y="84"/>
                    </a:lnTo>
                    <a:lnTo>
                      <a:pt x="640" y="51"/>
                    </a:lnTo>
                    <a:lnTo>
                      <a:pt x="613" y="24"/>
                    </a:lnTo>
                    <a:lnTo>
                      <a:pt x="589" y="14"/>
                    </a:lnTo>
                    <a:lnTo>
                      <a:pt x="543" y="0"/>
                    </a:lnTo>
                    <a:lnTo>
                      <a:pt x="510" y="0"/>
                    </a:lnTo>
                    <a:lnTo>
                      <a:pt x="463" y="14"/>
                    </a:lnTo>
                    <a:lnTo>
                      <a:pt x="419" y="31"/>
                    </a:lnTo>
                    <a:lnTo>
                      <a:pt x="382" y="61"/>
                    </a:lnTo>
                    <a:lnTo>
                      <a:pt x="369" y="103"/>
                    </a:lnTo>
                    <a:lnTo>
                      <a:pt x="366" y="159"/>
                    </a:lnTo>
                    <a:lnTo>
                      <a:pt x="371" y="212"/>
                    </a:lnTo>
                    <a:lnTo>
                      <a:pt x="380" y="271"/>
                    </a:lnTo>
                    <a:lnTo>
                      <a:pt x="392" y="321"/>
                    </a:lnTo>
                    <a:lnTo>
                      <a:pt x="416" y="372"/>
                    </a:lnTo>
                    <a:lnTo>
                      <a:pt x="440" y="410"/>
                    </a:lnTo>
                    <a:lnTo>
                      <a:pt x="463" y="448"/>
                    </a:lnTo>
                    <a:lnTo>
                      <a:pt x="463" y="511"/>
                    </a:lnTo>
                    <a:lnTo>
                      <a:pt x="411" y="526"/>
                    </a:lnTo>
                    <a:lnTo>
                      <a:pt x="215" y="651"/>
                    </a:lnTo>
                    <a:lnTo>
                      <a:pt x="184" y="689"/>
                    </a:lnTo>
                    <a:lnTo>
                      <a:pt x="176" y="717"/>
                    </a:lnTo>
                    <a:lnTo>
                      <a:pt x="161" y="1077"/>
                    </a:lnTo>
                    <a:lnTo>
                      <a:pt x="176" y="1132"/>
                    </a:lnTo>
                    <a:lnTo>
                      <a:pt x="195" y="1189"/>
                    </a:lnTo>
                    <a:lnTo>
                      <a:pt x="208" y="1251"/>
                    </a:lnTo>
                    <a:lnTo>
                      <a:pt x="205" y="1298"/>
                    </a:lnTo>
                    <a:lnTo>
                      <a:pt x="186" y="1352"/>
                    </a:lnTo>
                    <a:lnTo>
                      <a:pt x="150" y="1409"/>
                    </a:lnTo>
                    <a:lnTo>
                      <a:pt x="150" y="1486"/>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7741" name="Freeform 106"/>
              <p:cNvSpPr>
                <a:spLocks/>
              </p:cNvSpPr>
              <p:nvPr/>
            </p:nvSpPr>
            <p:spPr bwMode="auto">
              <a:xfrm>
                <a:off x="2883" y="1354"/>
                <a:ext cx="351" cy="1157"/>
              </a:xfrm>
              <a:custGeom>
                <a:avLst/>
                <a:gdLst>
                  <a:gd name="T0" fmla="*/ 0 w 1053"/>
                  <a:gd name="T1" fmla="*/ 0 h 3472"/>
                  <a:gd name="T2" fmla="*/ 0 w 1053"/>
                  <a:gd name="T3" fmla="*/ 0 h 3472"/>
                  <a:gd name="T4" fmla="*/ 0 w 1053"/>
                  <a:gd name="T5" fmla="*/ 0 h 3472"/>
                  <a:gd name="T6" fmla="*/ 0 w 1053"/>
                  <a:gd name="T7" fmla="*/ 0 h 3472"/>
                  <a:gd name="T8" fmla="*/ 0 w 1053"/>
                  <a:gd name="T9" fmla="*/ 0 h 3472"/>
                  <a:gd name="T10" fmla="*/ 0 w 1053"/>
                  <a:gd name="T11" fmla="*/ 0 h 3472"/>
                  <a:gd name="T12" fmla="*/ 0 w 1053"/>
                  <a:gd name="T13" fmla="*/ 0 h 3472"/>
                  <a:gd name="T14" fmla="*/ 0 w 1053"/>
                  <a:gd name="T15" fmla="*/ 0 h 3472"/>
                  <a:gd name="T16" fmla="*/ 0 w 1053"/>
                  <a:gd name="T17" fmla="*/ 0 h 3472"/>
                  <a:gd name="T18" fmla="*/ 0 w 1053"/>
                  <a:gd name="T19" fmla="*/ 0 h 3472"/>
                  <a:gd name="T20" fmla="*/ 0 w 1053"/>
                  <a:gd name="T21" fmla="*/ 0 h 3472"/>
                  <a:gd name="T22" fmla="*/ 0 w 1053"/>
                  <a:gd name="T23" fmla="*/ 0 h 3472"/>
                  <a:gd name="T24" fmla="*/ 0 w 1053"/>
                  <a:gd name="T25" fmla="*/ 0 h 3472"/>
                  <a:gd name="T26" fmla="*/ 0 w 1053"/>
                  <a:gd name="T27" fmla="*/ 0 h 3472"/>
                  <a:gd name="T28" fmla="*/ 0 w 1053"/>
                  <a:gd name="T29" fmla="*/ 0 h 3472"/>
                  <a:gd name="T30" fmla="*/ 0 w 1053"/>
                  <a:gd name="T31" fmla="*/ 0 h 3472"/>
                  <a:gd name="T32" fmla="*/ 0 w 1053"/>
                  <a:gd name="T33" fmla="*/ 0 h 3472"/>
                  <a:gd name="T34" fmla="*/ 0 w 1053"/>
                  <a:gd name="T35" fmla="*/ 0 h 3472"/>
                  <a:gd name="T36" fmla="*/ 0 w 1053"/>
                  <a:gd name="T37" fmla="*/ 0 h 3472"/>
                  <a:gd name="T38" fmla="*/ 0 w 1053"/>
                  <a:gd name="T39" fmla="*/ 0 h 3472"/>
                  <a:gd name="T40" fmla="*/ 0 w 1053"/>
                  <a:gd name="T41" fmla="*/ 0 h 3472"/>
                  <a:gd name="T42" fmla="*/ 0 w 1053"/>
                  <a:gd name="T43" fmla="*/ 0 h 3472"/>
                  <a:gd name="T44" fmla="*/ 0 w 1053"/>
                  <a:gd name="T45" fmla="*/ 0 h 3472"/>
                  <a:gd name="T46" fmla="*/ 0 w 1053"/>
                  <a:gd name="T47" fmla="*/ 0 h 3472"/>
                  <a:gd name="T48" fmla="*/ 0 w 1053"/>
                  <a:gd name="T49" fmla="*/ 0 h 3472"/>
                  <a:gd name="T50" fmla="*/ 0 w 1053"/>
                  <a:gd name="T51" fmla="*/ 0 h 3472"/>
                  <a:gd name="T52" fmla="*/ 0 w 1053"/>
                  <a:gd name="T53" fmla="*/ 0 h 3472"/>
                  <a:gd name="T54" fmla="*/ 0 w 1053"/>
                  <a:gd name="T55" fmla="*/ 0 h 3472"/>
                  <a:gd name="T56" fmla="*/ 0 w 1053"/>
                  <a:gd name="T57" fmla="*/ 0 h 3472"/>
                  <a:gd name="T58" fmla="*/ 0 w 1053"/>
                  <a:gd name="T59" fmla="*/ 0 h 3472"/>
                  <a:gd name="T60" fmla="*/ 0 w 1053"/>
                  <a:gd name="T61" fmla="*/ 0 h 3472"/>
                  <a:gd name="T62" fmla="*/ 0 w 1053"/>
                  <a:gd name="T63" fmla="*/ 0 h 3472"/>
                  <a:gd name="T64" fmla="*/ 0 w 1053"/>
                  <a:gd name="T65" fmla="*/ 0 h 3472"/>
                  <a:gd name="T66" fmla="*/ 0 w 1053"/>
                  <a:gd name="T67" fmla="*/ 0 h 3472"/>
                  <a:gd name="T68" fmla="*/ 0 w 1053"/>
                  <a:gd name="T69" fmla="*/ 0 h 3472"/>
                  <a:gd name="T70" fmla="*/ 0 w 1053"/>
                  <a:gd name="T71" fmla="*/ 0 h 3472"/>
                  <a:gd name="T72" fmla="*/ 0 w 1053"/>
                  <a:gd name="T73" fmla="*/ 0 h 3472"/>
                  <a:gd name="T74" fmla="*/ 0 w 1053"/>
                  <a:gd name="T75" fmla="*/ 0 h 3472"/>
                  <a:gd name="T76" fmla="*/ 0 w 1053"/>
                  <a:gd name="T77" fmla="*/ 0 h 3472"/>
                  <a:gd name="T78" fmla="*/ 0 w 1053"/>
                  <a:gd name="T79" fmla="*/ 0 h 3472"/>
                  <a:gd name="T80" fmla="*/ 0 w 1053"/>
                  <a:gd name="T81" fmla="*/ 0 h 3472"/>
                  <a:gd name="T82" fmla="*/ 0 w 1053"/>
                  <a:gd name="T83" fmla="*/ 0 h 3472"/>
                  <a:gd name="T84" fmla="*/ 0 w 1053"/>
                  <a:gd name="T85" fmla="*/ 0 h 3472"/>
                  <a:gd name="T86" fmla="*/ 0 w 1053"/>
                  <a:gd name="T87" fmla="*/ 0 h 3472"/>
                  <a:gd name="T88" fmla="*/ 0 w 1053"/>
                  <a:gd name="T89" fmla="*/ 0 h 3472"/>
                  <a:gd name="T90" fmla="*/ 0 w 1053"/>
                  <a:gd name="T91" fmla="*/ 0 h 3472"/>
                  <a:gd name="T92" fmla="*/ 0 w 1053"/>
                  <a:gd name="T93" fmla="*/ 0 h 3472"/>
                  <a:gd name="T94" fmla="*/ 0 w 1053"/>
                  <a:gd name="T95" fmla="*/ 0 h 3472"/>
                  <a:gd name="T96" fmla="*/ 0 w 1053"/>
                  <a:gd name="T97" fmla="*/ 0 h 3472"/>
                  <a:gd name="T98" fmla="*/ 0 w 1053"/>
                  <a:gd name="T99" fmla="*/ 0 h 3472"/>
                  <a:gd name="T100" fmla="*/ 0 w 1053"/>
                  <a:gd name="T101" fmla="*/ 0 h 3472"/>
                  <a:gd name="T102" fmla="*/ 0 w 1053"/>
                  <a:gd name="T103" fmla="*/ 0 h 3472"/>
                  <a:gd name="T104" fmla="*/ 0 w 1053"/>
                  <a:gd name="T105" fmla="*/ 0 h 3472"/>
                  <a:gd name="T106" fmla="*/ 0 w 1053"/>
                  <a:gd name="T107" fmla="*/ 0 h 3472"/>
                  <a:gd name="T108" fmla="*/ 0 w 1053"/>
                  <a:gd name="T109" fmla="*/ 0 h 3472"/>
                  <a:gd name="T110" fmla="*/ 0 w 1053"/>
                  <a:gd name="T111" fmla="*/ 0 h 3472"/>
                  <a:gd name="T112" fmla="*/ 0 w 1053"/>
                  <a:gd name="T113" fmla="*/ 0 h 3472"/>
                  <a:gd name="T114" fmla="*/ 0 w 1053"/>
                  <a:gd name="T115" fmla="*/ 0 h 3472"/>
                  <a:gd name="T116" fmla="*/ 0 w 1053"/>
                  <a:gd name="T117" fmla="*/ 0 h 3472"/>
                  <a:gd name="T118" fmla="*/ 0 w 10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3"/>
                  <a:gd name="T181" fmla="*/ 0 h 3472"/>
                  <a:gd name="T182" fmla="*/ 1053 w 10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3" h="3472">
                    <a:moveTo>
                      <a:pt x="926" y="1732"/>
                    </a:moveTo>
                    <a:lnTo>
                      <a:pt x="933" y="2342"/>
                    </a:lnTo>
                    <a:lnTo>
                      <a:pt x="937" y="2471"/>
                    </a:lnTo>
                    <a:lnTo>
                      <a:pt x="891" y="2483"/>
                    </a:lnTo>
                    <a:lnTo>
                      <a:pt x="844" y="2488"/>
                    </a:lnTo>
                    <a:lnTo>
                      <a:pt x="849" y="2607"/>
                    </a:lnTo>
                    <a:lnTo>
                      <a:pt x="849" y="2729"/>
                    </a:lnTo>
                    <a:lnTo>
                      <a:pt x="840" y="3014"/>
                    </a:lnTo>
                    <a:lnTo>
                      <a:pt x="845" y="3108"/>
                    </a:lnTo>
                    <a:lnTo>
                      <a:pt x="849" y="3149"/>
                    </a:lnTo>
                    <a:lnTo>
                      <a:pt x="860" y="3186"/>
                    </a:lnTo>
                    <a:lnTo>
                      <a:pt x="881" y="3210"/>
                    </a:lnTo>
                    <a:lnTo>
                      <a:pt x="914" y="3236"/>
                    </a:lnTo>
                    <a:lnTo>
                      <a:pt x="953" y="3256"/>
                    </a:lnTo>
                    <a:lnTo>
                      <a:pt x="1000" y="3284"/>
                    </a:lnTo>
                    <a:lnTo>
                      <a:pt x="1030" y="3306"/>
                    </a:lnTo>
                    <a:lnTo>
                      <a:pt x="1046" y="3324"/>
                    </a:lnTo>
                    <a:lnTo>
                      <a:pt x="1053" y="3347"/>
                    </a:lnTo>
                    <a:lnTo>
                      <a:pt x="1049" y="3366"/>
                    </a:lnTo>
                    <a:lnTo>
                      <a:pt x="1029" y="3383"/>
                    </a:lnTo>
                    <a:lnTo>
                      <a:pt x="991" y="3387"/>
                    </a:lnTo>
                    <a:lnTo>
                      <a:pt x="923" y="3380"/>
                    </a:lnTo>
                    <a:lnTo>
                      <a:pt x="859" y="3366"/>
                    </a:lnTo>
                    <a:lnTo>
                      <a:pt x="788" y="3357"/>
                    </a:lnTo>
                    <a:lnTo>
                      <a:pt x="718" y="3351"/>
                    </a:lnTo>
                    <a:lnTo>
                      <a:pt x="679" y="3347"/>
                    </a:lnTo>
                    <a:lnTo>
                      <a:pt x="659" y="3340"/>
                    </a:lnTo>
                    <a:lnTo>
                      <a:pt x="649" y="3249"/>
                    </a:lnTo>
                    <a:lnTo>
                      <a:pt x="634" y="3116"/>
                    </a:lnTo>
                    <a:lnTo>
                      <a:pt x="582" y="2749"/>
                    </a:lnTo>
                    <a:lnTo>
                      <a:pt x="567" y="2649"/>
                    </a:lnTo>
                    <a:lnTo>
                      <a:pt x="542" y="2527"/>
                    </a:lnTo>
                    <a:lnTo>
                      <a:pt x="486" y="2542"/>
                    </a:lnTo>
                    <a:lnTo>
                      <a:pt x="486" y="2637"/>
                    </a:lnTo>
                    <a:lnTo>
                      <a:pt x="470" y="2759"/>
                    </a:lnTo>
                    <a:lnTo>
                      <a:pt x="416" y="2968"/>
                    </a:lnTo>
                    <a:lnTo>
                      <a:pt x="390" y="3186"/>
                    </a:lnTo>
                    <a:lnTo>
                      <a:pt x="382" y="3244"/>
                    </a:lnTo>
                    <a:lnTo>
                      <a:pt x="370" y="3275"/>
                    </a:lnTo>
                    <a:lnTo>
                      <a:pt x="384" y="3339"/>
                    </a:lnTo>
                    <a:lnTo>
                      <a:pt x="393" y="3380"/>
                    </a:lnTo>
                    <a:lnTo>
                      <a:pt x="393" y="3408"/>
                    </a:lnTo>
                    <a:lnTo>
                      <a:pt x="375" y="3441"/>
                    </a:lnTo>
                    <a:lnTo>
                      <a:pt x="353" y="3464"/>
                    </a:lnTo>
                    <a:lnTo>
                      <a:pt x="319" y="3472"/>
                    </a:lnTo>
                    <a:lnTo>
                      <a:pt x="283" y="3468"/>
                    </a:lnTo>
                    <a:lnTo>
                      <a:pt x="242" y="3453"/>
                    </a:lnTo>
                    <a:lnTo>
                      <a:pt x="209" y="3430"/>
                    </a:lnTo>
                    <a:lnTo>
                      <a:pt x="182" y="3403"/>
                    </a:lnTo>
                    <a:lnTo>
                      <a:pt x="165" y="3376"/>
                    </a:lnTo>
                    <a:lnTo>
                      <a:pt x="158" y="3339"/>
                    </a:lnTo>
                    <a:lnTo>
                      <a:pt x="163" y="3293"/>
                    </a:lnTo>
                    <a:lnTo>
                      <a:pt x="173" y="3249"/>
                    </a:lnTo>
                    <a:lnTo>
                      <a:pt x="186" y="3134"/>
                    </a:lnTo>
                    <a:lnTo>
                      <a:pt x="201" y="2862"/>
                    </a:lnTo>
                    <a:lnTo>
                      <a:pt x="212" y="2729"/>
                    </a:lnTo>
                    <a:lnTo>
                      <a:pt x="220" y="2618"/>
                    </a:lnTo>
                    <a:lnTo>
                      <a:pt x="232" y="2522"/>
                    </a:lnTo>
                    <a:lnTo>
                      <a:pt x="163" y="2508"/>
                    </a:lnTo>
                    <a:lnTo>
                      <a:pt x="165" y="2402"/>
                    </a:lnTo>
                    <a:lnTo>
                      <a:pt x="176" y="1731"/>
                    </a:lnTo>
                    <a:lnTo>
                      <a:pt x="178" y="1601"/>
                    </a:lnTo>
                    <a:lnTo>
                      <a:pt x="184" y="1462"/>
                    </a:lnTo>
                    <a:lnTo>
                      <a:pt x="186" y="1386"/>
                    </a:lnTo>
                    <a:lnTo>
                      <a:pt x="154" y="1350"/>
                    </a:lnTo>
                    <a:lnTo>
                      <a:pt x="120" y="1301"/>
                    </a:lnTo>
                    <a:lnTo>
                      <a:pt x="102" y="1261"/>
                    </a:lnTo>
                    <a:lnTo>
                      <a:pt x="93" y="1221"/>
                    </a:lnTo>
                    <a:lnTo>
                      <a:pt x="87" y="1174"/>
                    </a:lnTo>
                    <a:lnTo>
                      <a:pt x="99" y="1089"/>
                    </a:lnTo>
                    <a:lnTo>
                      <a:pt x="110" y="1017"/>
                    </a:lnTo>
                    <a:lnTo>
                      <a:pt x="0" y="852"/>
                    </a:lnTo>
                    <a:lnTo>
                      <a:pt x="47" y="787"/>
                    </a:lnTo>
                    <a:lnTo>
                      <a:pt x="137" y="920"/>
                    </a:lnTo>
                    <a:lnTo>
                      <a:pt x="148" y="863"/>
                    </a:lnTo>
                    <a:lnTo>
                      <a:pt x="156" y="787"/>
                    </a:lnTo>
                    <a:lnTo>
                      <a:pt x="158" y="722"/>
                    </a:lnTo>
                    <a:lnTo>
                      <a:pt x="162" y="678"/>
                    </a:lnTo>
                    <a:lnTo>
                      <a:pt x="173" y="638"/>
                    </a:lnTo>
                    <a:lnTo>
                      <a:pt x="197" y="611"/>
                    </a:lnTo>
                    <a:lnTo>
                      <a:pt x="233" y="593"/>
                    </a:lnTo>
                    <a:lnTo>
                      <a:pt x="405" y="533"/>
                    </a:lnTo>
                    <a:lnTo>
                      <a:pt x="439" y="520"/>
                    </a:lnTo>
                    <a:lnTo>
                      <a:pt x="445" y="457"/>
                    </a:lnTo>
                    <a:lnTo>
                      <a:pt x="433" y="408"/>
                    </a:lnTo>
                    <a:lnTo>
                      <a:pt x="412" y="354"/>
                    </a:lnTo>
                    <a:lnTo>
                      <a:pt x="395" y="299"/>
                    </a:lnTo>
                    <a:lnTo>
                      <a:pt x="393" y="229"/>
                    </a:lnTo>
                    <a:lnTo>
                      <a:pt x="401" y="149"/>
                    </a:lnTo>
                    <a:lnTo>
                      <a:pt x="416" y="99"/>
                    </a:lnTo>
                    <a:lnTo>
                      <a:pt x="442" y="52"/>
                    </a:lnTo>
                    <a:lnTo>
                      <a:pt x="472" y="27"/>
                    </a:lnTo>
                    <a:lnTo>
                      <a:pt x="535" y="6"/>
                    </a:lnTo>
                    <a:lnTo>
                      <a:pt x="590" y="0"/>
                    </a:lnTo>
                    <a:lnTo>
                      <a:pt x="643" y="6"/>
                    </a:lnTo>
                    <a:lnTo>
                      <a:pt x="680" y="34"/>
                    </a:lnTo>
                    <a:lnTo>
                      <a:pt x="705" y="60"/>
                    </a:lnTo>
                    <a:lnTo>
                      <a:pt x="738" y="109"/>
                    </a:lnTo>
                    <a:lnTo>
                      <a:pt x="763" y="161"/>
                    </a:lnTo>
                    <a:lnTo>
                      <a:pt x="729" y="188"/>
                    </a:lnTo>
                    <a:lnTo>
                      <a:pt x="733" y="251"/>
                    </a:lnTo>
                    <a:lnTo>
                      <a:pt x="736" y="318"/>
                    </a:lnTo>
                    <a:lnTo>
                      <a:pt x="727" y="379"/>
                    </a:lnTo>
                    <a:lnTo>
                      <a:pt x="714" y="426"/>
                    </a:lnTo>
                    <a:lnTo>
                      <a:pt x="701" y="463"/>
                    </a:lnTo>
                    <a:lnTo>
                      <a:pt x="671" y="520"/>
                    </a:lnTo>
                    <a:lnTo>
                      <a:pt x="671" y="533"/>
                    </a:lnTo>
                    <a:lnTo>
                      <a:pt x="718" y="557"/>
                    </a:lnTo>
                    <a:lnTo>
                      <a:pt x="903" y="646"/>
                    </a:lnTo>
                    <a:lnTo>
                      <a:pt x="936" y="681"/>
                    </a:lnTo>
                    <a:lnTo>
                      <a:pt x="958" y="722"/>
                    </a:lnTo>
                    <a:lnTo>
                      <a:pt x="972" y="775"/>
                    </a:lnTo>
                    <a:lnTo>
                      <a:pt x="982" y="844"/>
                    </a:lnTo>
                    <a:lnTo>
                      <a:pt x="956" y="888"/>
                    </a:lnTo>
                    <a:lnTo>
                      <a:pt x="815" y="1082"/>
                    </a:lnTo>
                    <a:lnTo>
                      <a:pt x="798" y="1147"/>
                    </a:lnTo>
                    <a:lnTo>
                      <a:pt x="788" y="1260"/>
                    </a:lnTo>
                    <a:lnTo>
                      <a:pt x="847" y="1442"/>
                    </a:lnTo>
                    <a:lnTo>
                      <a:pt x="913" y="1512"/>
                    </a:lnTo>
                    <a:lnTo>
                      <a:pt x="913" y="1592"/>
                    </a:lnTo>
                    <a:lnTo>
                      <a:pt x="926" y="1732"/>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7742" name="Freeform 107"/>
              <p:cNvSpPr>
                <a:spLocks/>
              </p:cNvSpPr>
              <p:nvPr/>
            </p:nvSpPr>
            <p:spPr bwMode="auto">
              <a:xfrm>
                <a:off x="3432" y="1378"/>
                <a:ext cx="287" cy="1093"/>
              </a:xfrm>
              <a:custGeom>
                <a:avLst/>
                <a:gdLst>
                  <a:gd name="T0" fmla="*/ 0 w 860"/>
                  <a:gd name="T1" fmla="*/ 0 h 3279"/>
                  <a:gd name="T2" fmla="*/ 0 w 860"/>
                  <a:gd name="T3" fmla="*/ 0 h 3279"/>
                  <a:gd name="T4" fmla="*/ 0 w 860"/>
                  <a:gd name="T5" fmla="*/ 0 h 3279"/>
                  <a:gd name="T6" fmla="*/ 0 w 860"/>
                  <a:gd name="T7" fmla="*/ 0 h 3279"/>
                  <a:gd name="T8" fmla="*/ 0 w 860"/>
                  <a:gd name="T9" fmla="*/ 0 h 3279"/>
                  <a:gd name="T10" fmla="*/ 0 w 860"/>
                  <a:gd name="T11" fmla="*/ 0 h 3279"/>
                  <a:gd name="T12" fmla="*/ 0 w 860"/>
                  <a:gd name="T13" fmla="*/ 0 h 3279"/>
                  <a:gd name="T14" fmla="*/ 0 w 860"/>
                  <a:gd name="T15" fmla="*/ 0 h 3279"/>
                  <a:gd name="T16" fmla="*/ 0 w 860"/>
                  <a:gd name="T17" fmla="*/ 0 h 3279"/>
                  <a:gd name="T18" fmla="*/ 0 w 860"/>
                  <a:gd name="T19" fmla="*/ 0 h 3279"/>
                  <a:gd name="T20" fmla="*/ 0 w 860"/>
                  <a:gd name="T21" fmla="*/ 0 h 3279"/>
                  <a:gd name="T22" fmla="*/ 0 w 860"/>
                  <a:gd name="T23" fmla="*/ 0 h 3279"/>
                  <a:gd name="T24" fmla="*/ 0 w 860"/>
                  <a:gd name="T25" fmla="*/ 0 h 3279"/>
                  <a:gd name="T26" fmla="*/ 0 w 860"/>
                  <a:gd name="T27" fmla="*/ 0 h 3279"/>
                  <a:gd name="T28" fmla="*/ 0 w 860"/>
                  <a:gd name="T29" fmla="*/ 0 h 3279"/>
                  <a:gd name="T30" fmla="*/ 0 w 860"/>
                  <a:gd name="T31" fmla="*/ 0 h 3279"/>
                  <a:gd name="T32" fmla="*/ 0 w 860"/>
                  <a:gd name="T33" fmla="*/ 0 h 3279"/>
                  <a:gd name="T34" fmla="*/ 0 w 860"/>
                  <a:gd name="T35" fmla="*/ 0 h 3279"/>
                  <a:gd name="T36" fmla="*/ 0 w 860"/>
                  <a:gd name="T37" fmla="*/ 0 h 3279"/>
                  <a:gd name="T38" fmla="*/ 0 w 860"/>
                  <a:gd name="T39" fmla="*/ 0 h 3279"/>
                  <a:gd name="T40" fmla="*/ 0 w 860"/>
                  <a:gd name="T41" fmla="*/ 0 h 3279"/>
                  <a:gd name="T42" fmla="*/ 0 w 860"/>
                  <a:gd name="T43" fmla="*/ 0 h 3279"/>
                  <a:gd name="T44" fmla="*/ 0 w 860"/>
                  <a:gd name="T45" fmla="*/ 0 h 3279"/>
                  <a:gd name="T46" fmla="*/ 0 w 860"/>
                  <a:gd name="T47" fmla="*/ 0 h 3279"/>
                  <a:gd name="T48" fmla="*/ 0 w 860"/>
                  <a:gd name="T49" fmla="*/ 0 h 3279"/>
                  <a:gd name="T50" fmla="*/ 0 w 860"/>
                  <a:gd name="T51" fmla="*/ 0 h 3279"/>
                  <a:gd name="T52" fmla="*/ 0 w 860"/>
                  <a:gd name="T53" fmla="*/ 0 h 3279"/>
                  <a:gd name="T54" fmla="*/ 0 w 860"/>
                  <a:gd name="T55" fmla="*/ 0 h 3279"/>
                  <a:gd name="T56" fmla="*/ 0 w 860"/>
                  <a:gd name="T57" fmla="*/ 0 h 3279"/>
                  <a:gd name="T58" fmla="*/ 0 w 860"/>
                  <a:gd name="T59" fmla="*/ 0 h 3279"/>
                  <a:gd name="T60" fmla="*/ 0 w 860"/>
                  <a:gd name="T61" fmla="*/ 0 h 3279"/>
                  <a:gd name="T62" fmla="*/ 0 w 860"/>
                  <a:gd name="T63" fmla="*/ 0 h 3279"/>
                  <a:gd name="T64" fmla="*/ 0 w 860"/>
                  <a:gd name="T65" fmla="*/ 0 h 3279"/>
                  <a:gd name="T66" fmla="*/ 0 w 860"/>
                  <a:gd name="T67" fmla="*/ 0 h 3279"/>
                  <a:gd name="T68" fmla="*/ 0 w 860"/>
                  <a:gd name="T69" fmla="*/ 0 h 3279"/>
                  <a:gd name="T70" fmla="*/ 0 w 860"/>
                  <a:gd name="T71" fmla="*/ 0 h 3279"/>
                  <a:gd name="T72" fmla="*/ 0 w 860"/>
                  <a:gd name="T73" fmla="*/ 0 h 3279"/>
                  <a:gd name="T74" fmla="*/ 0 w 860"/>
                  <a:gd name="T75" fmla="*/ 0 h 3279"/>
                  <a:gd name="T76" fmla="*/ 0 w 860"/>
                  <a:gd name="T77" fmla="*/ 0 h 3279"/>
                  <a:gd name="T78" fmla="*/ 0 w 860"/>
                  <a:gd name="T79" fmla="*/ 0 h 3279"/>
                  <a:gd name="T80" fmla="*/ 0 w 860"/>
                  <a:gd name="T81" fmla="*/ 0 h 3279"/>
                  <a:gd name="T82" fmla="*/ 0 w 860"/>
                  <a:gd name="T83" fmla="*/ 0 h 3279"/>
                  <a:gd name="T84" fmla="*/ 0 w 860"/>
                  <a:gd name="T85" fmla="*/ 0 h 3279"/>
                  <a:gd name="T86" fmla="*/ 0 w 860"/>
                  <a:gd name="T87" fmla="*/ 0 h 3279"/>
                  <a:gd name="T88" fmla="*/ 0 w 860"/>
                  <a:gd name="T89" fmla="*/ 0 h 3279"/>
                  <a:gd name="T90" fmla="*/ 0 w 860"/>
                  <a:gd name="T91" fmla="*/ 0 h 3279"/>
                  <a:gd name="T92" fmla="*/ 0 w 860"/>
                  <a:gd name="T93" fmla="*/ 0 h 3279"/>
                  <a:gd name="T94" fmla="*/ 0 w 860"/>
                  <a:gd name="T95" fmla="*/ 0 h 3279"/>
                  <a:gd name="T96" fmla="*/ 0 w 860"/>
                  <a:gd name="T97" fmla="*/ 0 h 3279"/>
                  <a:gd name="T98" fmla="*/ 0 w 860"/>
                  <a:gd name="T99" fmla="*/ 0 h 3279"/>
                  <a:gd name="T100" fmla="*/ 0 w 860"/>
                  <a:gd name="T101" fmla="*/ 0 h 3279"/>
                  <a:gd name="T102" fmla="*/ 0 w 860"/>
                  <a:gd name="T103" fmla="*/ 0 h 3279"/>
                  <a:gd name="T104" fmla="*/ 0 w 860"/>
                  <a:gd name="T105" fmla="*/ 0 h 3279"/>
                  <a:gd name="T106" fmla="*/ 0 w 860"/>
                  <a:gd name="T107" fmla="*/ 0 h 3279"/>
                  <a:gd name="T108" fmla="*/ 0 w 860"/>
                  <a:gd name="T109" fmla="*/ 0 h 3279"/>
                  <a:gd name="T110" fmla="*/ 0 w 860"/>
                  <a:gd name="T111" fmla="*/ 0 h 3279"/>
                  <a:gd name="T112" fmla="*/ 0 w 860"/>
                  <a:gd name="T113" fmla="*/ 0 h 3279"/>
                  <a:gd name="T114" fmla="*/ 0 w 860"/>
                  <a:gd name="T115" fmla="*/ 0 h 3279"/>
                  <a:gd name="T116" fmla="*/ 0 w 860"/>
                  <a:gd name="T117" fmla="*/ 0 h 3279"/>
                  <a:gd name="T118" fmla="*/ 0 w 86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2"/>
                    </a:lnTo>
                    <a:lnTo>
                      <a:pt x="399" y="2449"/>
                    </a:lnTo>
                    <a:lnTo>
                      <a:pt x="395" y="2387"/>
                    </a:lnTo>
                    <a:lnTo>
                      <a:pt x="384" y="2282"/>
                    </a:lnTo>
                    <a:lnTo>
                      <a:pt x="372" y="2209"/>
                    </a:lnTo>
                    <a:lnTo>
                      <a:pt x="353" y="2118"/>
                    </a:lnTo>
                    <a:lnTo>
                      <a:pt x="339" y="2029"/>
                    </a:lnTo>
                    <a:lnTo>
                      <a:pt x="335" y="2091"/>
                    </a:lnTo>
                    <a:lnTo>
                      <a:pt x="330" y="2125"/>
                    </a:lnTo>
                    <a:lnTo>
                      <a:pt x="317" y="2169"/>
                    </a:lnTo>
                    <a:lnTo>
                      <a:pt x="302" y="2205"/>
                    </a:lnTo>
                    <a:lnTo>
                      <a:pt x="291" y="2246"/>
                    </a:lnTo>
                    <a:lnTo>
                      <a:pt x="294" y="2284"/>
                    </a:lnTo>
                    <a:lnTo>
                      <a:pt x="307"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5" y="3180"/>
                    </a:lnTo>
                    <a:lnTo>
                      <a:pt x="110" y="3187"/>
                    </a:lnTo>
                    <a:lnTo>
                      <a:pt x="154" y="3190"/>
                    </a:lnTo>
                    <a:lnTo>
                      <a:pt x="191" y="3190"/>
                    </a:lnTo>
                    <a:lnTo>
                      <a:pt x="170" y="3197"/>
                    </a:lnTo>
                    <a:lnTo>
                      <a:pt x="163" y="3208"/>
                    </a:lnTo>
                    <a:lnTo>
                      <a:pt x="163" y="3224"/>
                    </a:lnTo>
                    <a:lnTo>
                      <a:pt x="174" y="3245"/>
                    </a:lnTo>
                    <a:lnTo>
                      <a:pt x="210" y="3262"/>
                    </a:lnTo>
                    <a:lnTo>
                      <a:pt x="273" y="3276"/>
                    </a:lnTo>
                    <a:lnTo>
                      <a:pt x="365" y="3279"/>
                    </a:lnTo>
                    <a:lnTo>
                      <a:pt x="433" y="3269"/>
                    </a:lnTo>
                    <a:lnTo>
                      <a:pt x="495" y="3251"/>
                    </a:lnTo>
                    <a:lnTo>
                      <a:pt x="547" y="3229"/>
                    </a:lnTo>
                    <a:lnTo>
                      <a:pt x="585" y="3204"/>
                    </a:lnTo>
                    <a:lnTo>
                      <a:pt x="590" y="3165"/>
                    </a:lnTo>
                    <a:lnTo>
                      <a:pt x="587" y="3121"/>
                    </a:lnTo>
                    <a:lnTo>
                      <a:pt x="616" y="2884"/>
                    </a:lnTo>
                    <a:lnTo>
                      <a:pt x="624" y="2716"/>
                    </a:lnTo>
                    <a:lnTo>
                      <a:pt x="662" y="2195"/>
                    </a:lnTo>
                    <a:lnTo>
                      <a:pt x="680" y="1877"/>
                    </a:lnTo>
                    <a:lnTo>
                      <a:pt x="676" y="1724"/>
                    </a:lnTo>
                    <a:lnTo>
                      <a:pt x="671" y="1626"/>
                    </a:lnTo>
                    <a:lnTo>
                      <a:pt x="661" y="1540"/>
                    </a:lnTo>
                    <a:lnTo>
                      <a:pt x="651" y="1469"/>
                    </a:lnTo>
                    <a:lnTo>
                      <a:pt x="708" y="1417"/>
                    </a:lnTo>
                    <a:lnTo>
                      <a:pt x="766" y="1363"/>
                    </a:lnTo>
                    <a:lnTo>
                      <a:pt x="800" y="1321"/>
                    </a:lnTo>
                    <a:lnTo>
                      <a:pt x="837" y="1264"/>
                    </a:lnTo>
                    <a:lnTo>
                      <a:pt x="856" y="1210"/>
                    </a:lnTo>
                    <a:lnTo>
                      <a:pt x="860" y="1163"/>
                    </a:lnTo>
                    <a:lnTo>
                      <a:pt x="846" y="1101"/>
                    </a:lnTo>
                    <a:lnTo>
                      <a:pt x="743" y="716"/>
                    </a:lnTo>
                    <a:lnTo>
                      <a:pt x="726" y="672"/>
                    </a:lnTo>
                    <a:lnTo>
                      <a:pt x="713" y="652"/>
                    </a:lnTo>
                    <a:lnTo>
                      <a:pt x="691" y="632"/>
                    </a:lnTo>
                    <a:lnTo>
                      <a:pt x="651" y="601"/>
                    </a:lnTo>
                    <a:lnTo>
                      <a:pt x="534" y="537"/>
                    </a:lnTo>
                    <a:lnTo>
                      <a:pt x="507" y="499"/>
                    </a:lnTo>
                    <a:lnTo>
                      <a:pt x="485" y="456"/>
                    </a:lnTo>
                    <a:lnTo>
                      <a:pt x="477" y="423"/>
                    </a:lnTo>
                    <a:lnTo>
                      <a:pt x="510" y="383"/>
                    </a:lnTo>
                    <a:lnTo>
                      <a:pt x="537" y="333"/>
                    </a:lnTo>
                    <a:lnTo>
                      <a:pt x="556" y="272"/>
                    </a:lnTo>
                    <a:lnTo>
                      <a:pt x="569" y="220"/>
                    </a:lnTo>
                    <a:lnTo>
                      <a:pt x="578" y="156"/>
                    </a:lnTo>
                    <a:lnTo>
                      <a:pt x="571" y="105"/>
                    </a:lnTo>
                    <a:lnTo>
                      <a:pt x="558" y="67"/>
                    </a:lnTo>
                    <a:lnTo>
                      <a:pt x="530" y="34"/>
                    </a:lnTo>
                    <a:lnTo>
                      <a:pt x="495" y="13"/>
                    </a:lnTo>
                    <a:lnTo>
                      <a:pt x="445" y="0"/>
                    </a:lnTo>
                    <a:lnTo>
                      <a:pt x="407" y="3"/>
                    </a:lnTo>
                    <a:lnTo>
                      <a:pt x="367" y="13"/>
                    </a:lnTo>
                    <a:lnTo>
                      <a:pt x="339" y="25"/>
                    </a:lnTo>
                    <a:lnTo>
                      <a:pt x="315" y="45"/>
                    </a:lnTo>
                    <a:lnTo>
                      <a:pt x="302" y="68"/>
                    </a:lnTo>
                    <a:lnTo>
                      <a:pt x="294" y="90"/>
                    </a:lnTo>
                    <a:lnTo>
                      <a:pt x="284" y="142"/>
                    </a:lnTo>
                    <a:lnTo>
                      <a:pt x="276" y="207"/>
                    </a:lnTo>
                    <a:lnTo>
                      <a:pt x="269" y="269"/>
                    </a:lnTo>
                    <a:lnTo>
                      <a:pt x="269" y="309"/>
                    </a:lnTo>
                    <a:lnTo>
                      <a:pt x="281" y="360"/>
                    </a:lnTo>
                    <a:lnTo>
                      <a:pt x="292" y="385"/>
                    </a:lnTo>
                    <a:lnTo>
                      <a:pt x="294" y="434"/>
                    </a:lnTo>
                    <a:lnTo>
                      <a:pt x="292" y="486"/>
                    </a:lnTo>
                    <a:lnTo>
                      <a:pt x="281" y="513"/>
                    </a:lnTo>
                    <a:lnTo>
                      <a:pt x="246" y="537"/>
                    </a:lnTo>
                    <a:lnTo>
                      <a:pt x="128" y="608"/>
                    </a:lnTo>
                    <a:lnTo>
                      <a:pt x="86" y="639"/>
                    </a:lnTo>
                    <a:lnTo>
                      <a:pt x="69" y="690"/>
                    </a:lnTo>
                    <a:lnTo>
                      <a:pt x="37" y="867"/>
                    </a:lnTo>
                    <a:lnTo>
                      <a:pt x="26" y="946"/>
                    </a:lnTo>
                    <a:lnTo>
                      <a:pt x="14" y="1013"/>
                    </a:lnTo>
                    <a:lnTo>
                      <a:pt x="4" y="1108"/>
                    </a:lnTo>
                    <a:lnTo>
                      <a:pt x="0" y="1190"/>
                    </a:lnTo>
                    <a:lnTo>
                      <a:pt x="4" y="1292"/>
                    </a:lnTo>
                    <a:lnTo>
                      <a:pt x="15" y="1402"/>
                    </a:lnTo>
                    <a:lnTo>
                      <a:pt x="25" y="1479"/>
                    </a:lnTo>
                    <a:lnTo>
                      <a:pt x="35" y="1564"/>
                    </a:lnTo>
                    <a:lnTo>
                      <a:pt x="50" y="1639"/>
                    </a:lnTo>
                    <a:lnTo>
                      <a:pt x="72" y="1697"/>
                    </a:lnTo>
                    <a:lnTo>
                      <a:pt x="88" y="1757"/>
                    </a:lnTo>
                    <a:lnTo>
                      <a:pt x="93" y="1833"/>
                    </a:lnTo>
                    <a:lnTo>
                      <a:pt x="75" y="2171"/>
                    </a:lnTo>
                    <a:lnTo>
                      <a:pt x="69" y="2291"/>
                    </a:lnTo>
                    <a:lnTo>
                      <a:pt x="69" y="2338"/>
                    </a:lnTo>
                    <a:lnTo>
                      <a:pt x="83" y="2400"/>
                    </a:lnTo>
                    <a:lnTo>
                      <a:pt x="109" y="2472"/>
                    </a:lnTo>
                    <a:lnTo>
                      <a:pt x="176" y="2692"/>
                    </a:lnTo>
                    <a:lnTo>
                      <a:pt x="223" y="2871"/>
                    </a:lnTo>
                    <a:lnTo>
                      <a:pt x="246" y="2935"/>
                    </a:lnTo>
                    <a:lnTo>
                      <a:pt x="275" y="2948"/>
                    </a:lnTo>
                    <a:lnTo>
                      <a:pt x="303" y="2960"/>
                    </a:lnTo>
                    <a:lnTo>
                      <a:pt x="407" y="2655"/>
                    </a:lnTo>
                    <a:close/>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7743" name="Freeform 108"/>
              <p:cNvSpPr>
                <a:spLocks/>
              </p:cNvSpPr>
              <p:nvPr/>
            </p:nvSpPr>
            <p:spPr bwMode="auto">
              <a:xfrm>
                <a:off x="3141" y="1409"/>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lnTo>
                      <a:pt x="264" y="956"/>
                    </a:lnTo>
                    <a:lnTo>
                      <a:pt x="269" y="1077"/>
                    </a:lnTo>
                    <a:lnTo>
                      <a:pt x="275" y="1143"/>
                    </a:lnTo>
                    <a:lnTo>
                      <a:pt x="215" y="1152"/>
                    </a:lnTo>
                    <a:lnTo>
                      <a:pt x="200" y="1098"/>
                    </a:lnTo>
                    <a:lnTo>
                      <a:pt x="200" y="1053"/>
                    </a:lnTo>
                    <a:lnTo>
                      <a:pt x="225" y="1010"/>
                    </a:lnTo>
                    <a:lnTo>
                      <a:pt x="240" y="979"/>
                    </a:lnTo>
                    <a:lnTo>
                      <a:pt x="255" y="956"/>
                    </a:lnTo>
                    <a:lnTo>
                      <a:pt x="264" y="956"/>
                    </a:lnTo>
                    <a:lnTo>
                      <a:pt x="591"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44" name="Freeform 109"/>
              <p:cNvSpPr>
                <a:spLocks/>
              </p:cNvSpPr>
              <p:nvPr/>
            </p:nvSpPr>
            <p:spPr bwMode="auto">
              <a:xfrm>
                <a:off x="3141" y="1409"/>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7745" name="Freeform 110"/>
              <p:cNvSpPr>
                <a:spLocks/>
              </p:cNvSpPr>
              <p:nvPr/>
            </p:nvSpPr>
            <p:spPr bwMode="auto">
              <a:xfrm>
                <a:off x="3210" y="1728"/>
                <a:ext cx="24" cy="66"/>
              </a:xfrm>
              <a:custGeom>
                <a:avLst/>
                <a:gdLst>
                  <a:gd name="T0" fmla="*/ 0 w 74"/>
                  <a:gd name="T1" fmla="*/ 0 h 196"/>
                  <a:gd name="T2" fmla="*/ 0 w 74"/>
                  <a:gd name="T3" fmla="*/ 0 h 196"/>
                  <a:gd name="T4" fmla="*/ 0 w 74"/>
                  <a:gd name="T5" fmla="*/ 0 h 196"/>
                  <a:gd name="T6" fmla="*/ 0 w 74"/>
                  <a:gd name="T7" fmla="*/ 0 h 196"/>
                  <a:gd name="T8" fmla="*/ 0 w 74"/>
                  <a:gd name="T9" fmla="*/ 0 h 196"/>
                  <a:gd name="T10" fmla="*/ 0 w 74"/>
                  <a:gd name="T11" fmla="*/ 0 h 196"/>
                  <a:gd name="T12" fmla="*/ 0 w 74"/>
                  <a:gd name="T13" fmla="*/ 0 h 196"/>
                  <a:gd name="T14" fmla="*/ 0 w 74"/>
                  <a:gd name="T15" fmla="*/ 0 h 196"/>
                  <a:gd name="T16" fmla="*/ 0 w 74"/>
                  <a:gd name="T17" fmla="*/ 0 h 196"/>
                  <a:gd name="T18" fmla="*/ 0 w 74"/>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6"/>
                  <a:gd name="T32" fmla="*/ 74 w 74"/>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6">
                    <a:moveTo>
                      <a:pt x="63" y="0"/>
                    </a:moveTo>
                    <a:lnTo>
                      <a:pt x="68" y="120"/>
                    </a:lnTo>
                    <a:lnTo>
                      <a:pt x="74" y="188"/>
                    </a:lnTo>
                    <a:lnTo>
                      <a:pt x="16" y="196"/>
                    </a:lnTo>
                    <a:lnTo>
                      <a:pt x="0" y="143"/>
                    </a:lnTo>
                    <a:lnTo>
                      <a:pt x="0" y="98"/>
                    </a:lnTo>
                    <a:lnTo>
                      <a:pt x="25" y="54"/>
                    </a:lnTo>
                    <a:lnTo>
                      <a:pt x="39" y="22"/>
                    </a:lnTo>
                    <a:lnTo>
                      <a:pt x="53"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46" name="Freeform 111"/>
              <p:cNvSpPr>
                <a:spLocks/>
              </p:cNvSpPr>
              <p:nvPr/>
            </p:nvSpPr>
            <p:spPr bwMode="auto">
              <a:xfrm>
                <a:off x="2607" y="1387"/>
                <a:ext cx="284" cy="1140"/>
              </a:xfrm>
              <a:custGeom>
                <a:avLst/>
                <a:gdLst>
                  <a:gd name="T0" fmla="*/ 0 w 851"/>
                  <a:gd name="T1" fmla="*/ 0 h 3420"/>
                  <a:gd name="T2" fmla="*/ 0 w 851"/>
                  <a:gd name="T3" fmla="*/ 0 h 3420"/>
                  <a:gd name="T4" fmla="*/ 0 w 851"/>
                  <a:gd name="T5" fmla="*/ 0 h 3420"/>
                  <a:gd name="T6" fmla="*/ 0 w 851"/>
                  <a:gd name="T7" fmla="*/ 0 h 3420"/>
                  <a:gd name="T8" fmla="*/ 0 w 851"/>
                  <a:gd name="T9" fmla="*/ 0 h 3420"/>
                  <a:gd name="T10" fmla="*/ 0 w 851"/>
                  <a:gd name="T11" fmla="*/ 0 h 3420"/>
                  <a:gd name="T12" fmla="*/ 0 w 851"/>
                  <a:gd name="T13" fmla="*/ 0 h 3420"/>
                  <a:gd name="T14" fmla="*/ 0 w 851"/>
                  <a:gd name="T15" fmla="*/ 0 h 3420"/>
                  <a:gd name="T16" fmla="*/ 0 w 851"/>
                  <a:gd name="T17" fmla="*/ 0 h 3420"/>
                  <a:gd name="T18" fmla="*/ 0 w 851"/>
                  <a:gd name="T19" fmla="*/ 0 h 3420"/>
                  <a:gd name="T20" fmla="*/ 0 w 851"/>
                  <a:gd name="T21" fmla="*/ 0 h 3420"/>
                  <a:gd name="T22" fmla="*/ 0 w 851"/>
                  <a:gd name="T23" fmla="*/ 0 h 3420"/>
                  <a:gd name="T24" fmla="*/ 0 w 851"/>
                  <a:gd name="T25" fmla="*/ 0 h 3420"/>
                  <a:gd name="T26" fmla="*/ 0 w 851"/>
                  <a:gd name="T27" fmla="*/ 0 h 3420"/>
                  <a:gd name="T28" fmla="*/ 0 w 851"/>
                  <a:gd name="T29" fmla="*/ 0 h 3420"/>
                  <a:gd name="T30" fmla="*/ 0 w 851"/>
                  <a:gd name="T31" fmla="*/ 0 h 3420"/>
                  <a:gd name="T32" fmla="*/ 0 w 851"/>
                  <a:gd name="T33" fmla="*/ 0 h 3420"/>
                  <a:gd name="T34" fmla="*/ 0 w 851"/>
                  <a:gd name="T35" fmla="*/ 0 h 3420"/>
                  <a:gd name="T36" fmla="*/ 0 w 851"/>
                  <a:gd name="T37" fmla="*/ 0 h 3420"/>
                  <a:gd name="T38" fmla="*/ 0 w 851"/>
                  <a:gd name="T39" fmla="*/ 0 h 3420"/>
                  <a:gd name="T40" fmla="*/ 0 w 851"/>
                  <a:gd name="T41" fmla="*/ 0 h 3420"/>
                  <a:gd name="T42" fmla="*/ 0 w 851"/>
                  <a:gd name="T43" fmla="*/ 0 h 3420"/>
                  <a:gd name="T44" fmla="*/ 0 w 851"/>
                  <a:gd name="T45" fmla="*/ 0 h 3420"/>
                  <a:gd name="T46" fmla="*/ 0 w 851"/>
                  <a:gd name="T47" fmla="*/ 0 h 3420"/>
                  <a:gd name="T48" fmla="*/ 0 w 851"/>
                  <a:gd name="T49" fmla="*/ 0 h 3420"/>
                  <a:gd name="T50" fmla="*/ 0 w 851"/>
                  <a:gd name="T51" fmla="*/ 0 h 3420"/>
                  <a:gd name="T52" fmla="*/ 0 w 851"/>
                  <a:gd name="T53" fmla="*/ 0 h 3420"/>
                  <a:gd name="T54" fmla="*/ 0 w 851"/>
                  <a:gd name="T55" fmla="*/ 0 h 3420"/>
                  <a:gd name="T56" fmla="*/ 0 w 851"/>
                  <a:gd name="T57" fmla="*/ 0 h 3420"/>
                  <a:gd name="T58" fmla="*/ 0 w 851"/>
                  <a:gd name="T59" fmla="*/ 0 h 3420"/>
                  <a:gd name="T60" fmla="*/ 0 w 851"/>
                  <a:gd name="T61" fmla="*/ 0 h 3420"/>
                  <a:gd name="T62" fmla="*/ 0 w 851"/>
                  <a:gd name="T63" fmla="*/ 0 h 3420"/>
                  <a:gd name="T64" fmla="*/ 0 w 851"/>
                  <a:gd name="T65" fmla="*/ 0 h 3420"/>
                  <a:gd name="T66" fmla="*/ 0 w 851"/>
                  <a:gd name="T67" fmla="*/ 0 h 3420"/>
                  <a:gd name="T68" fmla="*/ 0 w 851"/>
                  <a:gd name="T69" fmla="*/ 0 h 3420"/>
                  <a:gd name="T70" fmla="*/ 0 w 851"/>
                  <a:gd name="T71" fmla="*/ 0 h 3420"/>
                  <a:gd name="T72" fmla="*/ 0 w 851"/>
                  <a:gd name="T73" fmla="*/ 0 h 3420"/>
                  <a:gd name="T74" fmla="*/ 0 w 851"/>
                  <a:gd name="T75" fmla="*/ 0 h 3420"/>
                  <a:gd name="T76" fmla="*/ 0 w 851"/>
                  <a:gd name="T77" fmla="*/ 0 h 3420"/>
                  <a:gd name="T78" fmla="*/ 0 w 851"/>
                  <a:gd name="T79" fmla="*/ 0 h 3420"/>
                  <a:gd name="T80" fmla="*/ 0 w 851"/>
                  <a:gd name="T81" fmla="*/ 0 h 3420"/>
                  <a:gd name="T82" fmla="*/ 0 w 851"/>
                  <a:gd name="T83" fmla="*/ 0 h 3420"/>
                  <a:gd name="T84" fmla="*/ 0 w 851"/>
                  <a:gd name="T85" fmla="*/ 0 h 3420"/>
                  <a:gd name="T86" fmla="*/ 0 w 851"/>
                  <a:gd name="T87" fmla="*/ 0 h 3420"/>
                  <a:gd name="T88" fmla="*/ 0 w 851"/>
                  <a:gd name="T89" fmla="*/ 0 h 3420"/>
                  <a:gd name="T90" fmla="*/ 0 w 851"/>
                  <a:gd name="T91" fmla="*/ 0 h 3420"/>
                  <a:gd name="T92" fmla="*/ 0 w 851"/>
                  <a:gd name="T93" fmla="*/ 0 h 3420"/>
                  <a:gd name="T94" fmla="*/ 0 w 851"/>
                  <a:gd name="T95" fmla="*/ 0 h 3420"/>
                  <a:gd name="T96" fmla="*/ 0 w 851"/>
                  <a:gd name="T97" fmla="*/ 0 h 3420"/>
                  <a:gd name="T98" fmla="*/ 0 w 851"/>
                  <a:gd name="T99" fmla="*/ 0 h 3420"/>
                  <a:gd name="T100" fmla="*/ 0 w 851"/>
                  <a:gd name="T101" fmla="*/ 0 h 3420"/>
                  <a:gd name="T102" fmla="*/ 0 w 851"/>
                  <a:gd name="T103" fmla="*/ 0 h 3420"/>
                  <a:gd name="T104" fmla="*/ 0 w 851"/>
                  <a:gd name="T105" fmla="*/ 0 h 3420"/>
                  <a:gd name="T106" fmla="*/ 0 w 851"/>
                  <a:gd name="T107" fmla="*/ 0 h 3420"/>
                  <a:gd name="T108" fmla="*/ 0 w 851"/>
                  <a:gd name="T109" fmla="*/ 0 h 3420"/>
                  <a:gd name="T110" fmla="*/ 0 w 85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1"/>
                  <a:gd name="T169" fmla="*/ 0 h 3420"/>
                  <a:gd name="T170" fmla="*/ 851 w 85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lnTo>
                      <a:pt x="160" y="1477"/>
                    </a:lnTo>
                    <a:lnTo>
                      <a:pt x="208" y="1498"/>
                    </a:lnTo>
                    <a:lnTo>
                      <a:pt x="206" y="1412"/>
                    </a:lnTo>
                    <a:lnTo>
                      <a:pt x="211" y="1375"/>
                    </a:lnTo>
                    <a:lnTo>
                      <a:pt x="220" y="1338"/>
                    </a:lnTo>
                    <a:lnTo>
                      <a:pt x="235" y="1303"/>
                    </a:lnTo>
                    <a:lnTo>
                      <a:pt x="254" y="1268"/>
                    </a:lnTo>
                    <a:lnTo>
                      <a:pt x="230" y="1223"/>
                    </a:lnTo>
                    <a:lnTo>
                      <a:pt x="206" y="1172"/>
                    </a:lnTo>
                    <a:lnTo>
                      <a:pt x="186" y="1114"/>
                    </a:lnTo>
                    <a:lnTo>
                      <a:pt x="173" y="1065"/>
                    </a:lnTo>
                    <a:lnTo>
                      <a:pt x="161" y="1001"/>
                    </a:lnTo>
                    <a:lnTo>
                      <a:pt x="154" y="1080"/>
                    </a:lnTo>
                    <a:lnTo>
                      <a:pt x="157" y="1177"/>
                    </a:lnTo>
                    <a:lnTo>
                      <a:pt x="158" y="1268"/>
                    </a:lnTo>
                    <a:lnTo>
                      <a:pt x="157" y="1343"/>
                    </a:lnTo>
                    <a:lnTo>
                      <a:pt x="158" y="1405"/>
                    </a:lnTo>
                    <a:lnTo>
                      <a:pt x="160" y="1477"/>
                    </a:lnTo>
                    <a:lnTo>
                      <a:pt x="398" y="1"/>
                    </a:lnTo>
                    <a:lnTo>
                      <a:pt x="476" y="3180"/>
                    </a:lnTo>
                    <a:lnTo>
                      <a:pt x="455" y="3137"/>
                    </a:lnTo>
                    <a:lnTo>
                      <a:pt x="442" y="3094"/>
                    </a:lnTo>
                    <a:lnTo>
                      <a:pt x="436" y="3039"/>
                    </a:lnTo>
                    <a:lnTo>
                      <a:pt x="442" y="2962"/>
                    </a:lnTo>
                    <a:lnTo>
                      <a:pt x="446" y="2873"/>
                    </a:lnTo>
                    <a:lnTo>
                      <a:pt x="449" y="2769"/>
                    </a:lnTo>
                    <a:lnTo>
                      <a:pt x="446" y="2654"/>
                    </a:lnTo>
                    <a:lnTo>
                      <a:pt x="440" y="2552"/>
                    </a:lnTo>
                    <a:lnTo>
                      <a:pt x="434" y="2483"/>
                    </a:lnTo>
                    <a:lnTo>
                      <a:pt x="437" y="2452"/>
                    </a:lnTo>
                    <a:lnTo>
                      <a:pt x="454" y="2407"/>
                    </a:lnTo>
                    <a:lnTo>
                      <a:pt x="471" y="2349"/>
                    </a:lnTo>
                    <a:lnTo>
                      <a:pt x="478" y="2277"/>
                    </a:lnTo>
                    <a:lnTo>
                      <a:pt x="476" y="2217"/>
                    </a:lnTo>
                    <a:lnTo>
                      <a:pt x="466" y="2173"/>
                    </a:lnTo>
                    <a:lnTo>
                      <a:pt x="604" y="2159"/>
                    </a:lnTo>
                    <a:lnTo>
                      <a:pt x="619" y="2205"/>
                    </a:lnTo>
                    <a:lnTo>
                      <a:pt x="634" y="2252"/>
                    </a:lnTo>
                    <a:lnTo>
                      <a:pt x="648" y="2301"/>
                    </a:lnTo>
                    <a:lnTo>
                      <a:pt x="648" y="2322"/>
                    </a:lnTo>
                    <a:lnTo>
                      <a:pt x="629" y="2362"/>
                    </a:lnTo>
                    <a:lnTo>
                      <a:pt x="604" y="2410"/>
                    </a:lnTo>
                    <a:lnTo>
                      <a:pt x="583" y="2468"/>
                    </a:lnTo>
                    <a:lnTo>
                      <a:pt x="569" y="2524"/>
                    </a:lnTo>
                    <a:lnTo>
                      <a:pt x="564" y="2599"/>
                    </a:lnTo>
                    <a:lnTo>
                      <a:pt x="564" y="2675"/>
                    </a:lnTo>
                    <a:lnTo>
                      <a:pt x="562" y="2783"/>
                    </a:lnTo>
                    <a:lnTo>
                      <a:pt x="556" y="2875"/>
                    </a:lnTo>
                    <a:lnTo>
                      <a:pt x="539" y="2979"/>
                    </a:lnTo>
                    <a:lnTo>
                      <a:pt x="510" y="3094"/>
                    </a:lnTo>
                    <a:lnTo>
                      <a:pt x="493" y="3144"/>
                    </a:lnTo>
                    <a:lnTo>
                      <a:pt x="476" y="3180"/>
                    </a:lnTo>
                    <a:lnTo>
                      <a:pt x="398"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47" name="Freeform 112"/>
              <p:cNvSpPr>
                <a:spLocks/>
              </p:cNvSpPr>
              <p:nvPr/>
            </p:nvSpPr>
            <p:spPr bwMode="auto">
              <a:xfrm>
                <a:off x="2607" y="1387"/>
                <a:ext cx="284" cy="1140"/>
              </a:xfrm>
              <a:custGeom>
                <a:avLst/>
                <a:gdLst>
                  <a:gd name="T0" fmla="*/ 0 w 851"/>
                  <a:gd name="T1" fmla="*/ 0 h 3420"/>
                  <a:gd name="T2" fmla="*/ 0 w 851"/>
                  <a:gd name="T3" fmla="*/ 0 h 3420"/>
                  <a:gd name="T4" fmla="*/ 0 w 851"/>
                  <a:gd name="T5" fmla="*/ 0 h 3420"/>
                  <a:gd name="T6" fmla="*/ 0 w 851"/>
                  <a:gd name="T7" fmla="*/ 0 h 3420"/>
                  <a:gd name="T8" fmla="*/ 0 w 851"/>
                  <a:gd name="T9" fmla="*/ 0 h 3420"/>
                  <a:gd name="T10" fmla="*/ 0 w 851"/>
                  <a:gd name="T11" fmla="*/ 0 h 3420"/>
                  <a:gd name="T12" fmla="*/ 0 w 851"/>
                  <a:gd name="T13" fmla="*/ 0 h 3420"/>
                  <a:gd name="T14" fmla="*/ 0 w 851"/>
                  <a:gd name="T15" fmla="*/ 0 h 3420"/>
                  <a:gd name="T16" fmla="*/ 0 w 851"/>
                  <a:gd name="T17" fmla="*/ 0 h 3420"/>
                  <a:gd name="T18" fmla="*/ 0 w 851"/>
                  <a:gd name="T19" fmla="*/ 0 h 3420"/>
                  <a:gd name="T20" fmla="*/ 0 w 851"/>
                  <a:gd name="T21" fmla="*/ 0 h 3420"/>
                  <a:gd name="T22" fmla="*/ 0 w 851"/>
                  <a:gd name="T23" fmla="*/ 0 h 3420"/>
                  <a:gd name="T24" fmla="*/ 0 w 851"/>
                  <a:gd name="T25" fmla="*/ 0 h 3420"/>
                  <a:gd name="T26" fmla="*/ 0 w 851"/>
                  <a:gd name="T27" fmla="*/ 0 h 3420"/>
                  <a:gd name="T28" fmla="*/ 0 w 851"/>
                  <a:gd name="T29" fmla="*/ 0 h 3420"/>
                  <a:gd name="T30" fmla="*/ 0 w 851"/>
                  <a:gd name="T31" fmla="*/ 0 h 3420"/>
                  <a:gd name="T32" fmla="*/ 0 w 851"/>
                  <a:gd name="T33" fmla="*/ 0 h 3420"/>
                  <a:gd name="T34" fmla="*/ 0 w 851"/>
                  <a:gd name="T35" fmla="*/ 0 h 3420"/>
                  <a:gd name="T36" fmla="*/ 0 w 851"/>
                  <a:gd name="T37" fmla="*/ 0 h 3420"/>
                  <a:gd name="T38" fmla="*/ 0 w 851"/>
                  <a:gd name="T39" fmla="*/ 0 h 3420"/>
                  <a:gd name="T40" fmla="*/ 0 w 851"/>
                  <a:gd name="T41" fmla="*/ 0 h 3420"/>
                  <a:gd name="T42" fmla="*/ 0 w 851"/>
                  <a:gd name="T43" fmla="*/ 0 h 3420"/>
                  <a:gd name="T44" fmla="*/ 0 w 851"/>
                  <a:gd name="T45" fmla="*/ 0 h 3420"/>
                  <a:gd name="T46" fmla="*/ 0 w 851"/>
                  <a:gd name="T47" fmla="*/ 0 h 3420"/>
                  <a:gd name="T48" fmla="*/ 0 w 851"/>
                  <a:gd name="T49" fmla="*/ 0 h 3420"/>
                  <a:gd name="T50" fmla="*/ 0 w 851"/>
                  <a:gd name="T51" fmla="*/ 0 h 3420"/>
                  <a:gd name="T52" fmla="*/ 0 w 851"/>
                  <a:gd name="T53" fmla="*/ 0 h 3420"/>
                  <a:gd name="T54" fmla="*/ 0 w 851"/>
                  <a:gd name="T55" fmla="*/ 0 h 3420"/>
                  <a:gd name="T56" fmla="*/ 0 w 851"/>
                  <a:gd name="T57" fmla="*/ 0 h 3420"/>
                  <a:gd name="T58" fmla="*/ 0 w 851"/>
                  <a:gd name="T59" fmla="*/ 0 h 3420"/>
                  <a:gd name="T60" fmla="*/ 0 w 851"/>
                  <a:gd name="T61" fmla="*/ 0 h 3420"/>
                  <a:gd name="T62" fmla="*/ 0 w 851"/>
                  <a:gd name="T63" fmla="*/ 0 h 3420"/>
                  <a:gd name="T64" fmla="*/ 0 w 851"/>
                  <a:gd name="T65" fmla="*/ 0 h 3420"/>
                  <a:gd name="T66" fmla="*/ 0 w 851"/>
                  <a:gd name="T67" fmla="*/ 0 h 3420"/>
                  <a:gd name="T68" fmla="*/ 0 w 851"/>
                  <a:gd name="T69" fmla="*/ 0 h 3420"/>
                  <a:gd name="T70" fmla="*/ 0 w 851"/>
                  <a:gd name="T71" fmla="*/ 0 h 3420"/>
                  <a:gd name="T72" fmla="*/ 0 w 851"/>
                  <a:gd name="T73" fmla="*/ 0 h 3420"/>
                  <a:gd name="T74" fmla="*/ 0 w 851"/>
                  <a:gd name="T75" fmla="*/ 0 h 3420"/>
                  <a:gd name="T76" fmla="*/ 0 w 851"/>
                  <a:gd name="T77" fmla="*/ 0 h 3420"/>
                  <a:gd name="T78" fmla="*/ 0 w 851"/>
                  <a:gd name="T79" fmla="*/ 0 h 3420"/>
                  <a:gd name="T80" fmla="*/ 0 w 851"/>
                  <a:gd name="T81" fmla="*/ 0 h 3420"/>
                  <a:gd name="T82" fmla="*/ 0 w 851"/>
                  <a:gd name="T83" fmla="*/ 0 h 3420"/>
                  <a:gd name="T84" fmla="*/ 0 w 851"/>
                  <a:gd name="T85" fmla="*/ 0 h 3420"/>
                  <a:gd name="T86" fmla="*/ 0 w 851"/>
                  <a:gd name="T87" fmla="*/ 0 h 3420"/>
                  <a:gd name="T88" fmla="*/ 0 w 851"/>
                  <a:gd name="T89" fmla="*/ 0 h 3420"/>
                  <a:gd name="T90" fmla="*/ 0 w 851"/>
                  <a:gd name="T91" fmla="*/ 0 h 3420"/>
                  <a:gd name="T92" fmla="*/ 0 w 851"/>
                  <a:gd name="T93" fmla="*/ 0 h 3420"/>
                  <a:gd name="T94" fmla="*/ 0 w 851"/>
                  <a:gd name="T95" fmla="*/ 0 h 3420"/>
                  <a:gd name="T96" fmla="*/ 0 w 851"/>
                  <a:gd name="T97" fmla="*/ 0 h 3420"/>
                  <a:gd name="T98" fmla="*/ 0 w 851"/>
                  <a:gd name="T99" fmla="*/ 0 h 3420"/>
                  <a:gd name="T100" fmla="*/ 0 w 851"/>
                  <a:gd name="T101" fmla="*/ 0 h 3420"/>
                  <a:gd name="T102" fmla="*/ 0 w 851"/>
                  <a:gd name="T103" fmla="*/ 0 h 3420"/>
                  <a:gd name="T104" fmla="*/ 0 w 851"/>
                  <a:gd name="T105" fmla="*/ 0 h 3420"/>
                  <a:gd name="T106" fmla="*/ 0 w 851"/>
                  <a:gd name="T107" fmla="*/ 0 h 3420"/>
                  <a:gd name="T108" fmla="*/ 0 w 851"/>
                  <a:gd name="T109" fmla="*/ 0 h 3420"/>
                  <a:gd name="T110" fmla="*/ 0 w 851"/>
                  <a:gd name="T111" fmla="*/ 0 h 3420"/>
                  <a:gd name="T112" fmla="*/ 0 w 85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1"/>
                  <a:gd name="T172" fmla="*/ 0 h 3420"/>
                  <a:gd name="T173" fmla="*/ 851 w 85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7748" name="Freeform 113"/>
              <p:cNvSpPr>
                <a:spLocks/>
              </p:cNvSpPr>
              <p:nvPr/>
            </p:nvSpPr>
            <p:spPr bwMode="auto">
              <a:xfrm>
                <a:off x="2658" y="1720"/>
                <a:ext cx="34" cy="166"/>
              </a:xfrm>
              <a:custGeom>
                <a:avLst/>
                <a:gdLst>
                  <a:gd name="T0" fmla="*/ 0 w 100"/>
                  <a:gd name="T1" fmla="*/ 0 h 497"/>
                  <a:gd name="T2" fmla="*/ 0 w 100"/>
                  <a:gd name="T3" fmla="*/ 0 h 497"/>
                  <a:gd name="T4" fmla="*/ 0 w 100"/>
                  <a:gd name="T5" fmla="*/ 0 h 497"/>
                  <a:gd name="T6" fmla="*/ 0 w 100"/>
                  <a:gd name="T7" fmla="*/ 0 h 497"/>
                  <a:gd name="T8" fmla="*/ 0 w 100"/>
                  <a:gd name="T9" fmla="*/ 0 h 497"/>
                  <a:gd name="T10" fmla="*/ 0 w 100"/>
                  <a:gd name="T11" fmla="*/ 0 h 497"/>
                  <a:gd name="T12" fmla="*/ 0 w 100"/>
                  <a:gd name="T13" fmla="*/ 0 h 497"/>
                  <a:gd name="T14" fmla="*/ 0 w 100"/>
                  <a:gd name="T15" fmla="*/ 0 h 497"/>
                  <a:gd name="T16" fmla="*/ 0 w 100"/>
                  <a:gd name="T17" fmla="*/ 0 h 497"/>
                  <a:gd name="T18" fmla="*/ 0 w 100"/>
                  <a:gd name="T19" fmla="*/ 0 h 497"/>
                  <a:gd name="T20" fmla="*/ 0 w 100"/>
                  <a:gd name="T21" fmla="*/ 0 h 497"/>
                  <a:gd name="T22" fmla="*/ 0 w 100"/>
                  <a:gd name="T23" fmla="*/ 0 h 497"/>
                  <a:gd name="T24" fmla="*/ 0 w 100"/>
                  <a:gd name="T25" fmla="*/ 0 h 497"/>
                  <a:gd name="T26" fmla="*/ 0 w 100"/>
                  <a:gd name="T27" fmla="*/ 0 h 497"/>
                  <a:gd name="T28" fmla="*/ 0 w 100"/>
                  <a:gd name="T29" fmla="*/ 0 h 497"/>
                  <a:gd name="T30" fmla="*/ 0 w 100"/>
                  <a:gd name="T31" fmla="*/ 0 h 497"/>
                  <a:gd name="T32" fmla="*/ 0 w 100"/>
                  <a:gd name="T33" fmla="*/ 0 h 497"/>
                  <a:gd name="T34" fmla="*/ 0 w 100"/>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3" y="497"/>
                    </a:lnTo>
                    <a:lnTo>
                      <a:pt x="52" y="412"/>
                    </a:lnTo>
                    <a:lnTo>
                      <a:pt x="56" y="374"/>
                    </a:lnTo>
                    <a:lnTo>
                      <a:pt x="65" y="337"/>
                    </a:lnTo>
                    <a:lnTo>
                      <a:pt x="81" y="302"/>
                    </a:lnTo>
                    <a:lnTo>
                      <a:pt x="100" y="267"/>
                    </a:lnTo>
                    <a:lnTo>
                      <a:pt x="75" y="223"/>
                    </a:lnTo>
                    <a:lnTo>
                      <a:pt x="52" y="172"/>
                    </a:lnTo>
                    <a:lnTo>
                      <a:pt x="32" y="113"/>
                    </a:lnTo>
                    <a:lnTo>
                      <a:pt x="19" y="64"/>
                    </a:lnTo>
                    <a:lnTo>
                      <a:pt x="7" y="0"/>
                    </a:lnTo>
                    <a:lnTo>
                      <a:pt x="0" y="79"/>
                    </a:lnTo>
                    <a:lnTo>
                      <a:pt x="3" y="177"/>
                    </a:lnTo>
                    <a:lnTo>
                      <a:pt x="5" y="267"/>
                    </a:lnTo>
                    <a:lnTo>
                      <a:pt x="3" y="342"/>
                    </a:lnTo>
                    <a:lnTo>
                      <a:pt x="5" y="405"/>
                    </a:lnTo>
                    <a:lnTo>
                      <a:pt x="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49" name="Freeform 114"/>
              <p:cNvSpPr>
                <a:spLocks/>
              </p:cNvSpPr>
              <p:nvPr/>
            </p:nvSpPr>
            <p:spPr bwMode="auto">
              <a:xfrm>
                <a:off x="2751" y="2106"/>
                <a:ext cx="72" cy="340"/>
              </a:xfrm>
              <a:custGeom>
                <a:avLst/>
                <a:gdLst>
                  <a:gd name="T0" fmla="*/ 0 w 216"/>
                  <a:gd name="T1" fmla="*/ 0 h 1021"/>
                  <a:gd name="T2" fmla="*/ 0 w 216"/>
                  <a:gd name="T3" fmla="*/ 0 h 1021"/>
                  <a:gd name="T4" fmla="*/ 0 w 216"/>
                  <a:gd name="T5" fmla="*/ 0 h 1021"/>
                  <a:gd name="T6" fmla="*/ 0 w 216"/>
                  <a:gd name="T7" fmla="*/ 0 h 1021"/>
                  <a:gd name="T8" fmla="*/ 0 w 216"/>
                  <a:gd name="T9" fmla="*/ 0 h 1021"/>
                  <a:gd name="T10" fmla="*/ 0 w 216"/>
                  <a:gd name="T11" fmla="*/ 0 h 1021"/>
                  <a:gd name="T12" fmla="*/ 0 w 216"/>
                  <a:gd name="T13" fmla="*/ 0 h 1021"/>
                  <a:gd name="T14" fmla="*/ 0 w 216"/>
                  <a:gd name="T15" fmla="*/ 0 h 1021"/>
                  <a:gd name="T16" fmla="*/ 0 w 216"/>
                  <a:gd name="T17" fmla="*/ 0 h 1021"/>
                  <a:gd name="T18" fmla="*/ 0 w 216"/>
                  <a:gd name="T19" fmla="*/ 0 h 1021"/>
                  <a:gd name="T20" fmla="*/ 0 w 216"/>
                  <a:gd name="T21" fmla="*/ 0 h 1021"/>
                  <a:gd name="T22" fmla="*/ 0 w 216"/>
                  <a:gd name="T23" fmla="*/ 0 h 1021"/>
                  <a:gd name="T24" fmla="*/ 0 w 216"/>
                  <a:gd name="T25" fmla="*/ 0 h 1021"/>
                  <a:gd name="T26" fmla="*/ 0 w 216"/>
                  <a:gd name="T27" fmla="*/ 0 h 1021"/>
                  <a:gd name="T28" fmla="*/ 0 w 216"/>
                  <a:gd name="T29" fmla="*/ 0 h 1021"/>
                  <a:gd name="T30" fmla="*/ 0 w 216"/>
                  <a:gd name="T31" fmla="*/ 0 h 1021"/>
                  <a:gd name="T32" fmla="*/ 0 w 216"/>
                  <a:gd name="T33" fmla="*/ 0 h 1021"/>
                  <a:gd name="T34" fmla="*/ 0 w 216"/>
                  <a:gd name="T35" fmla="*/ 0 h 1021"/>
                  <a:gd name="T36" fmla="*/ 0 w 216"/>
                  <a:gd name="T37" fmla="*/ 0 h 1021"/>
                  <a:gd name="T38" fmla="*/ 0 w 216"/>
                  <a:gd name="T39" fmla="*/ 0 h 1021"/>
                  <a:gd name="T40" fmla="*/ 0 w 216"/>
                  <a:gd name="T41" fmla="*/ 0 h 1021"/>
                  <a:gd name="T42" fmla="*/ 0 w 216"/>
                  <a:gd name="T43" fmla="*/ 0 h 1021"/>
                  <a:gd name="T44" fmla="*/ 0 w 216"/>
                  <a:gd name="T45" fmla="*/ 0 h 1021"/>
                  <a:gd name="T46" fmla="*/ 0 w 216"/>
                  <a:gd name="T47" fmla="*/ 0 h 1021"/>
                  <a:gd name="T48" fmla="*/ 0 w 216"/>
                  <a:gd name="T49" fmla="*/ 0 h 1021"/>
                  <a:gd name="T50" fmla="*/ 0 w 216"/>
                  <a:gd name="T51" fmla="*/ 0 h 1021"/>
                  <a:gd name="T52" fmla="*/ 0 w 216"/>
                  <a:gd name="T53" fmla="*/ 0 h 1021"/>
                  <a:gd name="T54" fmla="*/ 0 w 216"/>
                  <a:gd name="T55" fmla="*/ 0 h 1021"/>
                  <a:gd name="T56" fmla="*/ 0 w 216"/>
                  <a:gd name="T57" fmla="*/ 0 h 1021"/>
                  <a:gd name="T58" fmla="*/ 0 w 216"/>
                  <a:gd name="T59" fmla="*/ 0 h 1021"/>
                  <a:gd name="T60" fmla="*/ 0 w 216"/>
                  <a:gd name="T61" fmla="*/ 0 h 1021"/>
                  <a:gd name="T62" fmla="*/ 0 w 216"/>
                  <a:gd name="T63" fmla="*/ 0 h 1021"/>
                  <a:gd name="T64" fmla="*/ 0 w 216"/>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9"/>
                    </a:lnTo>
                    <a:lnTo>
                      <a:pt x="10" y="936"/>
                    </a:lnTo>
                    <a:lnTo>
                      <a:pt x="3" y="880"/>
                    </a:lnTo>
                    <a:lnTo>
                      <a:pt x="10" y="803"/>
                    </a:lnTo>
                    <a:lnTo>
                      <a:pt x="13" y="714"/>
                    </a:lnTo>
                    <a:lnTo>
                      <a:pt x="16" y="610"/>
                    </a:lnTo>
                    <a:lnTo>
                      <a:pt x="13" y="495"/>
                    </a:lnTo>
                    <a:lnTo>
                      <a:pt x="6" y="394"/>
                    </a:lnTo>
                    <a:lnTo>
                      <a:pt x="0" y="325"/>
                    </a:lnTo>
                    <a:lnTo>
                      <a:pt x="5" y="294"/>
                    </a:lnTo>
                    <a:lnTo>
                      <a:pt x="22" y="249"/>
                    </a:lnTo>
                    <a:lnTo>
                      <a:pt x="37" y="191"/>
                    </a:lnTo>
                    <a:lnTo>
                      <a:pt x="44" y="119"/>
                    </a:lnTo>
                    <a:lnTo>
                      <a:pt x="43" y="58"/>
                    </a:lnTo>
                    <a:lnTo>
                      <a:pt x="33" y="15"/>
                    </a:lnTo>
                    <a:lnTo>
                      <a:pt x="171" y="0"/>
                    </a:lnTo>
                    <a:lnTo>
                      <a:pt x="186" y="47"/>
                    </a:lnTo>
                    <a:lnTo>
                      <a:pt x="202" y="94"/>
                    </a:lnTo>
                    <a:lnTo>
                      <a:pt x="216" y="143"/>
                    </a:lnTo>
                    <a:lnTo>
                      <a:pt x="216" y="164"/>
                    </a:lnTo>
                    <a:lnTo>
                      <a:pt x="197" y="205"/>
                    </a:lnTo>
                    <a:lnTo>
                      <a:pt x="171" y="251"/>
                    </a:lnTo>
                    <a:lnTo>
                      <a:pt x="149" y="311"/>
                    </a:lnTo>
                    <a:lnTo>
                      <a:pt x="135" y="365"/>
                    </a:lnTo>
                    <a:lnTo>
                      <a:pt x="132" y="441"/>
                    </a:lnTo>
                    <a:lnTo>
                      <a:pt x="132" y="517"/>
                    </a:lnTo>
                    <a:lnTo>
                      <a:pt x="129" y="624"/>
                    </a:lnTo>
                    <a:lnTo>
                      <a:pt x="123" y="717"/>
                    </a:lnTo>
                    <a:lnTo>
                      <a:pt x="107" y="821"/>
                    </a:lnTo>
                    <a:lnTo>
                      <a:pt x="77" y="936"/>
                    </a:lnTo>
                    <a:lnTo>
                      <a:pt x="59" y="986"/>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50" name="Freeform 115"/>
              <p:cNvSpPr>
                <a:spLocks/>
              </p:cNvSpPr>
              <p:nvPr/>
            </p:nvSpPr>
            <p:spPr bwMode="auto">
              <a:xfrm>
                <a:off x="5198" y="1960"/>
                <a:ext cx="375" cy="1215"/>
              </a:xfrm>
              <a:custGeom>
                <a:avLst/>
                <a:gdLst>
                  <a:gd name="T0" fmla="*/ 0 w 1125"/>
                  <a:gd name="T1" fmla="*/ 0 h 3645"/>
                  <a:gd name="T2" fmla="*/ 0 w 1125"/>
                  <a:gd name="T3" fmla="*/ 0 h 3645"/>
                  <a:gd name="T4" fmla="*/ 0 w 1125"/>
                  <a:gd name="T5" fmla="*/ 0 h 3645"/>
                  <a:gd name="T6" fmla="*/ 0 w 1125"/>
                  <a:gd name="T7" fmla="*/ 0 h 3645"/>
                  <a:gd name="T8" fmla="*/ 0 w 1125"/>
                  <a:gd name="T9" fmla="*/ 0 h 3645"/>
                  <a:gd name="T10" fmla="*/ 0 w 1125"/>
                  <a:gd name="T11" fmla="*/ 0 h 3645"/>
                  <a:gd name="T12" fmla="*/ 0 w 1125"/>
                  <a:gd name="T13" fmla="*/ 0 h 3645"/>
                  <a:gd name="T14" fmla="*/ 0 w 1125"/>
                  <a:gd name="T15" fmla="*/ 0 h 3645"/>
                  <a:gd name="T16" fmla="*/ 0 w 1125"/>
                  <a:gd name="T17" fmla="*/ 0 h 3645"/>
                  <a:gd name="T18" fmla="*/ 0 w 1125"/>
                  <a:gd name="T19" fmla="*/ 0 h 3645"/>
                  <a:gd name="T20" fmla="*/ 0 w 1125"/>
                  <a:gd name="T21" fmla="*/ 0 h 3645"/>
                  <a:gd name="T22" fmla="*/ 0 w 1125"/>
                  <a:gd name="T23" fmla="*/ 0 h 3645"/>
                  <a:gd name="T24" fmla="*/ 0 w 1125"/>
                  <a:gd name="T25" fmla="*/ 0 h 3645"/>
                  <a:gd name="T26" fmla="*/ 0 w 1125"/>
                  <a:gd name="T27" fmla="*/ 0 h 3645"/>
                  <a:gd name="T28" fmla="*/ 0 w 1125"/>
                  <a:gd name="T29" fmla="*/ 0 h 3645"/>
                  <a:gd name="T30" fmla="*/ 0 w 1125"/>
                  <a:gd name="T31" fmla="*/ 0 h 3645"/>
                  <a:gd name="T32" fmla="*/ 0 w 1125"/>
                  <a:gd name="T33" fmla="*/ 0 h 3645"/>
                  <a:gd name="T34" fmla="*/ 0 w 1125"/>
                  <a:gd name="T35" fmla="*/ 0 h 3645"/>
                  <a:gd name="T36" fmla="*/ 0 w 1125"/>
                  <a:gd name="T37" fmla="*/ 0 h 3645"/>
                  <a:gd name="T38" fmla="*/ 0 w 1125"/>
                  <a:gd name="T39" fmla="*/ 0 h 3645"/>
                  <a:gd name="T40" fmla="*/ 0 w 1125"/>
                  <a:gd name="T41" fmla="*/ 0 h 3645"/>
                  <a:gd name="T42" fmla="*/ 0 w 1125"/>
                  <a:gd name="T43" fmla="*/ 0 h 3645"/>
                  <a:gd name="T44" fmla="*/ 0 w 1125"/>
                  <a:gd name="T45" fmla="*/ 0 h 3645"/>
                  <a:gd name="T46" fmla="*/ 0 w 1125"/>
                  <a:gd name="T47" fmla="*/ 0 h 3645"/>
                  <a:gd name="T48" fmla="*/ 0 w 1125"/>
                  <a:gd name="T49" fmla="*/ 0 h 3645"/>
                  <a:gd name="T50" fmla="*/ 0 w 1125"/>
                  <a:gd name="T51" fmla="*/ 0 h 3645"/>
                  <a:gd name="T52" fmla="*/ 0 w 1125"/>
                  <a:gd name="T53" fmla="*/ 0 h 3645"/>
                  <a:gd name="T54" fmla="*/ 0 w 1125"/>
                  <a:gd name="T55" fmla="*/ 0 h 3645"/>
                  <a:gd name="T56" fmla="*/ 0 w 1125"/>
                  <a:gd name="T57" fmla="*/ 0 h 3645"/>
                  <a:gd name="T58" fmla="*/ 0 w 1125"/>
                  <a:gd name="T59" fmla="*/ 0 h 3645"/>
                  <a:gd name="T60" fmla="*/ 0 w 1125"/>
                  <a:gd name="T61" fmla="*/ 0 h 3645"/>
                  <a:gd name="T62" fmla="*/ 0 w 1125"/>
                  <a:gd name="T63" fmla="*/ 0 h 3645"/>
                  <a:gd name="T64" fmla="*/ 0 w 1125"/>
                  <a:gd name="T65" fmla="*/ 0 h 3645"/>
                  <a:gd name="T66" fmla="*/ 0 w 1125"/>
                  <a:gd name="T67" fmla="*/ 0 h 3645"/>
                  <a:gd name="T68" fmla="*/ 0 w 1125"/>
                  <a:gd name="T69" fmla="*/ 0 h 3645"/>
                  <a:gd name="T70" fmla="*/ 0 w 1125"/>
                  <a:gd name="T71" fmla="*/ 0 h 3645"/>
                  <a:gd name="T72" fmla="*/ 0 w 1125"/>
                  <a:gd name="T73" fmla="*/ 0 h 3645"/>
                  <a:gd name="T74" fmla="*/ 0 w 1125"/>
                  <a:gd name="T75" fmla="*/ 0 h 3645"/>
                  <a:gd name="T76" fmla="*/ 0 w 1125"/>
                  <a:gd name="T77" fmla="*/ 0 h 3645"/>
                  <a:gd name="T78" fmla="*/ 0 w 1125"/>
                  <a:gd name="T79" fmla="*/ 0 h 3645"/>
                  <a:gd name="T80" fmla="*/ 0 w 1125"/>
                  <a:gd name="T81" fmla="*/ 0 h 3645"/>
                  <a:gd name="T82" fmla="*/ 0 w 1125"/>
                  <a:gd name="T83" fmla="*/ 0 h 3645"/>
                  <a:gd name="T84" fmla="*/ 0 w 1125"/>
                  <a:gd name="T85" fmla="*/ 0 h 3645"/>
                  <a:gd name="T86" fmla="*/ 0 w 1125"/>
                  <a:gd name="T87" fmla="*/ 0 h 3645"/>
                  <a:gd name="T88" fmla="*/ 0 w 1125"/>
                  <a:gd name="T89" fmla="*/ 0 h 3645"/>
                  <a:gd name="T90" fmla="*/ 0 w 1125"/>
                  <a:gd name="T91" fmla="*/ 0 h 3645"/>
                  <a:gd name="T92" fmla="*/ 0 w 1125"/>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8"/>
                    </a:lnTo>
                    <a:lnTo>
                      <a:pt x="589" y="2537"/>
                    </a:lnTo>
                    <a:lnTo>
                      <a:pt x="608" y="2635"/>
                    </a:lnTo>
                    <a:lnTo>
                      <a:pt x="630" y="2752"/>
                    </a:lnTo>
                    <a:lnTo>
                      <a:pt x="640" y="2893"/>
                    </a:lnTo>
                    <a:lnTo>
                      <a:pt x="653" y="3007"/>
                    </a:lnTo>
                    <a:lnTo>
                      <a:pt x="665" y="3109"/>
                    </a:lnTo>
                    <a:lnTo>
                      <a:pt x="683" y="3207"/>
                    </a:lnTo>
                    <a:lnTo>
                      <a:pt x="700" y="3302"/>
                    </a:lnTo>
                    <a:lnTo>
                      <a:pt x="710" y="3366"/>
                    </a:lnTo>
                    <a:lnTo>
                      <a:pt x="710" y="3414"/>
                    </a:lnTo>
                    <a:lnTo>
                      <a:pt x="708" y="3453"/>
                    </a:lnTo>
                    <a:lnTo>
                      <a:pt x="719" y="3471"/>
                    </a:lnTo>
                    <a:lnTo>
                      <a:pt x="792" y="3489"/>
                    </a:lnTo>
                    <a:lnTo>
                      <a:pt x="806" y="3479"/>
                    </a:lnTo>
                    <a:lnTo>
                      <a:pt x="814" y="3467"/>
                    </a:lnTo>
                    <a:lnTo>
                      <a:pt x="884" y="3493"/>
                    </a:lnTo>
                    <a:lnTo>
                      <a:pt x="974" y="3521"/>
                    </a:lnTo>
                    <a:lnTo>
                      <a:pt x="1035" y="3530"/>
                    </a:lnTo>
                    <a:lnTo>
                      <a:pt x="1082" y="3525"/>
                    </a:lnTo>
                    <a:lnTo>
                      <a:pt x="1108" y="3514"/>
                    </a:lnTo>
                    <a:lnTo>
                      <a:pt x="1121" y="3496"/>
                    </a:lnTo>
                    <a:lnTo>
                      <a:pt x="1125" y="3477"/>
                    </a:lnTo>
                    <a:lnTo>
                      <a:pt x="1116" y="3456"/>
                    </a:lnTo>
                    <a:lnTo>
                      <a:pt x="1095" y="3437"/>
                    </a:lnTo>
                    <a:lnTo>
                      <a:pt x="1029" y="3402"/>
                    </a:lnTo>
                    <a:lnTo>
                      <a:pt x="972" y="3369"/>
                    </a:lnTo>
                    <a:lnTo>
                      <a:pt x="919" y="3340"/>
                    </a:lnTo>
                    <a:lnTo>
                      <a:pt x="896" y="3315"/>
                    </a:lnTo>
                    <a:lnTo>
                      <a:pt x="894" y="3222"/>
                    </a:lnTo>
                    <a:lnTo>
                      <a:pt x="894" y="3109"/>
                    </a:lnTo>
                    <a:lnTo>
                      <a:pt x="890" y="2994"/>
                    </a:lnTo>
                    <a:lnTo>
                      <a:pt x="890" y="2864"/>
                    </a:lnTo>
                    <a:lnTo>
                      <a:pt x="896" y="2702"/>
                    </a:lnTo>
                    <a:lnTo>
                      <a:pt x="896" y="2537"/>
                    </a:lnTo>
                    <a:lnTo>
                      <a:pt x="888" y="2364"/>
                    </a:lnTo>
                    <a:lnTo>
                      <a:pt x="883" y="2239"/>
                    </a:lnTo>
                    <a:lnTo>
                      <a:pt x="874" y="2114"/>
                    </a:lnTo>
                    <a:lnTo>
                      <a:pt x="872" y="2039"/>
                    </a:lnTo>
                    <a:lnTo>
                      <a:pt x="913" y="2035"/>
                    </a:lnTo>
                    <a:lnTo>
                      <a:pt x="954" y="2018"/>
                    </a:lnTo>
                    <a:lnTo>
                      <a:pt x="986" y="1974"/>
                    </a:lnTo>
                    <a:lnTo>
                      <a:pt x="990" y="1922"/>
                    </a:lnTo>
                    <a:lnTo>
                      <a:pt x="977" y="1855"/>
                    </a:lnTo>
                    <a:lnTo>
                      <a:pt x="953" y="1798"/>
                    </a:lnTo>
                    <a:lnTo>
                      <a:pt x="930" y="1759"/>
                    </a:lnTo>
                    <a:lnTo>
                      <a:pt x="970" y="1741"/>
                    </a:lnTo>
                    <a:lnTo>
                      <a:pt x="981" y="1728"/>
                    </a:lnTo>
                    <a:lnTo>
                      <a:pt x="980" y="1707"/>
                    </a:lnTo>
                    <a:lnTo>
                      <a:pt x="927" y="1566"/>
                    </a:lnTo>
                    <a:lnTo>
                      <a:pt x="910" y="1489"/>
                    </a:lnTo>
                    <a:lnTo>
                      <a:pt x="896" y="1224"/>
                    </a:lnTo>
                    <a:lnTo>
                      <a:pt x="896" y="1032"/>
                    </a:lnTo>
                    <a:lnTo>
                      <a:pt x="888" y="800"/>
                    </a:lnTo>
                    <a:lnTo>
                      <a:pt x="877" y="743"/>
                    </a:lnTo>
                    <a:lnTo>
                      <a:pt x="857" y="697"/>
                    </a:lnTo>
                    <a:lnTo>
                      <a:pt x="818" y="659"/>
                    </a:lnTo>
                    <a:lnTo>
                      <a:pt x="640" y="547"/>
                    </a:lnTo>
                    <a:lnTo>
                      <a:pt x="653" y="496"/>
                    </a:lnTo>
                    <a:lnTo>
                      <a:pt x="682" y="491"/>
                    </a:lnTo>
                    <a:lnTo>
                      <a:pt x="722" y="479"/>
                    </a:lnTo>
                    <a:lnTo>
                      <a:pt x="745" y="453"/>
                    </a:lnTo>
                    <a:lnTo>
                      <a:pt x="771" y="350"/>
                    </a:lnTo>
                    <a:lnTo>
                      <a:pt x="779" y="293"/>
                    </a:lnTo>
                    <a:lnTo>
                      <a:pt x="779" y="237"/>
                    </a:lnTo>
                    <a:lnTo>
                      <a:pt x="784" y="184"/>
                    </a:lnTo>
                    <a:lnTo>
                      <a:pt x="779" y="127"/>
                    </a:lnTo>
                    <a:lnTo>
                      <a:pt x="803" y="152"/>
                    </a:lnTo>
                    <a:lnTo>
                      <a:pt x="814" y="165"/>
                    </a:lnTo>
                    <a:lnTo>
                      <a:pt x="811" y="127"/>
                    </a:lnTo>
                    <a:lnTo>
                      <a:pt x="795" y="86"/>
                    </a:lnTo>
                    <a:lnTo>
                      <a:pt x="774" y="52"/>
                    </a:lnTo>
                    <a:lnTo>
                      <a:pt x="739" y="25"/>
                    </a:lnTo>
                    <a:lnTo>
                      <a:pt x="695" y="6"/>
                    </a:lnTo>
                    <a:lnTo>
                      <a:pt x="636" y="0"/>
                    </a:lnTo>
                    <a:lnTo>
                      <a:pt x="584" y="12"/>
                    </a:lnTo>
                    <a:lnTo>
                      <a:pt x="537" y="37"/>
                    </a:lnTo>
                    <a:lnTo>
                      <a:pt x="502" y="69"/>
                    </a:lnTo>
                    <a:lnTo>
                      <a:pt x="475" y="113"/>
                    </a:lnTo>
                    <a:lnTo>
                      <a:pt x="459" y="172"/>
                    </a:lnTo>
                    <a:lnTo>
                      <a:pt x="452" y="241"/>
                    </a:lnTo>
                    <a:lnTo>
                      <a:pt x="454" y="295"/>
                    </a:lnTo>
                    <a:lnTo>
                      <a:pt x="468" y="370"/>
                    </a:lnTo>
                    <a:lnTo>
                      <a:pt x="466" y="423"/>
                    </a:lnTo>
                    <a:lnTo>
                      <a:pt x="456" y="483"/>
                    </a:lnTo>
                    <a:lnTo>
                      <a:pt x="434" y="513"/>
                    </a:lnTo>
                    <a:lnTo>
                      <a:pt x="218" y="611"/>
                    </a:lnTo>
                    <a:lnTo>
                      <a:pt x="187" y="633"/>
                    </a:lnTo>
                    <a:lnTo>
                      <a:pt x="166" y="668"/>
                    </a:lnTo>
                    <a:lnTo>
                      <a:pt x="97" y="879"/>
                    </a:lnTo>
                    <a:lnTo>
                      <a:pt x="9" y="1179"/>
                    </a:lnTo>
                    <a:lnTo>
                      <a:pt x="0" y="1239"/>
                    </a:lnTo>
                    <a:lnTo>
                      <a:pt x="2" y="1273"/>
                    </a:lnTo>
                    <a:lnTo>
                      <a:pt x="16" y="1312"/>
                    </a:lnTo>
                    <a:lnTo>
                      <a:pt x="131" y="1516"/>
                    </a:lnTo>
                    <a:lnTo>
                      <a:pt x="148" y="1580"/>
                    </a:lnTo>
                    <a:lnTo>
                      <a:pt x="155" y="1645"/>
                    </a:lnTo>
                    <a:lnTo>
                      <a:pt x="131" y="1874"/>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80"/>
                    </a:lnTo>
                    <a:lnTo>
                      <a:pt x="170" y="3088"/>
                    </a:lnTo>
                    <a:lnTo>
                      <a:pt x="176" y="3261"/>
                    </a:lnTo>
                    <a:lnTo>
                      <a:pt x="174" y="3369"/>
                    </a:lnTo>
                    <a:lnTo>
                      <a:pt x="179" y="3467"/>
                    </a:lnTo>
                    <a:lnTo>
                      <a:pt x="182" y="3489"/>
                    </a:lnTo>
                    <a:lnTo>
                      <a:pt x="237" y="3505"/>
                    </a:lnTo>
                    <a:lnTo>
                      <a:pt x="279" y="3530"/>
                    </a:lnTo>
                    <a:lnTo>
                      <a:pt x="321" y="3568"/>
                    </a:lnTo>
                    <a:lnTo>
                      <a:pt x="363" y="3604"/>
                    </a:lnTo>
                    <a:lnTo>
                      <a:pt x="418" y="3627"/>
                    </a:lnTo>
                    <a:lnTo>
                      <a:pt x="475" y="3644"/>
                    </a:lnTo>
                    <a:lnTo>
                      <a:pt x="524" y="3645"/>
                    </a:lnTo>
                    <a:lnTo>
                      <a:pt x="556" y="3633"/>
                    </a:lnTo>
                    <a:lnTo>
                      <a:pt x="578" y="3615"/>
                    </a:lnTo>
                    <a:lnTo>
                      <a:pt x="581" y="3594"/>
                    </a:lnTo>
                    <a:lnTo>
                      <a:pt x="569" y="3563"/>
                    </a:lnTo>
                    <a:lnTo>
                      <a:pt x="540" y="3535"/>
                    </a:lnTo>
                    <a:lnTo>
                      <a:pt x="504" y="3505"/>
                    </a:lnTo>
                    <a:lnTo>
                      <a:pt x="459" y="3463"/>
                    </a:lnTo>
                    <a:lnTo>
                      <a:pt x="423" y="3425"/>
                    </a:lnTo>
                    <a:lnTo>
                      <a:pt x="399" y="3392"/>
                    </a:lnTo>
                    <a:lnTo>
                      <a:pt x="409" y="3212"/>
                    </a:lnTo>
                    <a:lnTo>
                      <a:pt x="409" y="3085"/>
                    </a:lnTo>
                    <a:lnTo>
                      <a:pt x="421" y="2957"/>
                    </a:lnTo>
                    <a:lnTo>
                      <a:pt x="433" y="2842"/>
                    </a:lnTo>
                    <a:lnTo>
                      <a:pt x="452" y="2721"/>
                    </a:lnTo>
                    <a:lnTo>
                      <a:pt x="478" y="2599"/>
                    </a:lnTo>
                    <a:lnTo>
                      <a:pt x="502" y="2486"/>
                    </a:lnTo>
                    <a:lnTo>
                      <a:pt x="520" y="2391"/>
                    </a:lnTo>
                    <a:lnTo>
                      <a:pt x="537" y="2281"/>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751" name="Freeform 116"/>
              <p:cNvSpPr>
                <a:spLocks/>
              </p:cNvSpPr>
              <p:nvPr/>
            </p:nvSpPr>
            <p:spPr bwMode="auto">
              <a:xfrm>
                <a:off x="1983" y="1348"/>
                <a:ext cx="393" cy="1136"/>
              </a:xfrm>
              <a:custGeom>
                <a:avLst/>
                <a:gdLst>
                  <a:gd name="T0" fmla="*/ 0 w 1181"/>
                  <a:gd name="T1" fmla="*/ 0 h 3406"/>
                  <a:gd name="T2" fmla="*/ 0 w 1181"/>
                  <a:gd name="T3" fmla="*/ 0 h 3406"/>
                  <a:gd name="T4" fmla="*/ 0 w 1181"/>
                  <a:gd name="T5" fmla="*/ 0 h 3406"/>
                  <a:gd name="T6" fmla="*/ 0 w 1181"/>
                  <a:gd name="T7" fmla="*/ 0 h 3406"/>
                  <a:gd name="T8" fmla="*/ 0 w 1181"/>
                  <a:gd name="T9" fmla="*/ 0 h 3406"/>
                  <a:gd name="T10" fmla="*/ 0 w 1181"/>
                  <a:gd name="T11" fmla="*/ 0 h 3406"/>
                  <a:gd name="T12" fmla="*/ 0 w 1181"/>
                  <a:gd name="T13" fmla="*/ 0 h 3406"/>
                  <a:gd name="T14" fmla="*/ 0 w 1181"/>
                  <a:gd name="T15" fmla="*/ 0 h 3406"/>
                  <a:gd name="T16" fmla="*/ 0 w 1181"/>
                  <a:gd name="T17" fmla="*/ 0 h 3406"/>
                  <a:gd name="T18" fmla="*/ 0 w 1181"/>
                  <a:gd name="T19" fmla="*/ 0 h 3406"/>
                  <a:gd name="T20" fmla="*/ 0 w 1181"/>
                  <a:gd name="T21" fmla="*/ 0 h 3406"/>
                  <a:gd name="T22" fmla="*/ 0 w 1181"/>
                  <a:gd name="T23" fmla="*/ 0 h 3406"/>
                  <a:gd name="T24" fmla="*/ 0 w 1181"/>
                  <a:gd name="T25" fmla="*/ 0 h 3406"/>
                  <a:gd name="T26" fmla="*/ 0 w 1181"/>
                  <a:gd name="T27" fmla="*/ 0 h 3406"/>
                  <a:gd name="T28" fmla="*/ 0 w 1181"/>
                  <a:gd name="T29" fmla="*/ 0 h 3406"/>
                  <a:gd name="T30" fmla="*/ 0 w 1181"/>
                  <a:gd name="T31" fmla="*/ 0 h 3406"/>
                  <a:gd name="T32" fmla="*/ 0 w 1181"/>
                  <a:gd name="T33" fmla="*/ 0 h 3406"/>
                  <a:gd name="T34" fmla="*/ 0 w 1181"/>
                  <a:gd name="T35" fmla="*/ 0 h 3406"/>
                  <a:gd name="T36" fmla="*/ 0 w 1181"/>
                  <a:gd name="T37" fmla="*/ 0 h 3406"/>
                  <a:gd name="T38" fmla="*/ 0 w 1181"/>
                  <a:gd name="T39" fmla="*/ 0 h 3406"/>
                  <a:gd name="T40" fmla="*/ 0 w 1181"/>
                  <a:gd name="T41" fmla="*/ 0 h 3406"/>
                  <a:gd name="T42" fmla="*/ 0 w 1181"/>
                  <a:gd name="T43" fmla="*/ 0 h 3406"/>
                  <a:gd name="T44" fmla="*/ 0 w 1181"/>
                  <a:gd name="T45" fmla="*/ 0 h 3406"/>
                  <a:gd name="T46" fmla="*/ 0 w 1181"/>
                  <a:gd name="T47" fmla="*/ 0 h 3406"/>
                  <a:gd name="T48" fmla="*/ 0 w 1181"/>
                  <a:gd name="T49" fmla="*/ 0 h 3406"/>
                  <a:gd name="T50" fmla="*/ 0 w 1181"/>
                  <a:gd name="T51" fmla="*/ 0 h 3406"/>
                  <a:gd name="T52" fmla="*/ 0 w 1181"/>
                  <a:gd name="T53" fmla="*/ 0 h 3406"/>
                  <a:gd name="T54" fmla="*/ 0 w 1181"/>
                  <a:gd name="T55" fmla="*/ 0 h 3406"/>
                  <a:gd name="T56" fmla="*/ 0 w 1181"/>
                  <a:gd name="T57" fmla="*/ 0 h 3406"/>
                  <a:gd name="T58" fmla="*/ 0 w 1181"/>
                  <a:gd name="T59" fmla="*/ 0 h 3406"/>
                  <a:gd name="T60" fmla="*/ 0 w 1181"/>
                  <a:gd name="T61" fmla="*/ 0 h 3406"/>
                  <a:gd name="T62" fmla="*/ 0 w 1181"/>
                  <a:gd name="T63" fmla="*/ 0 h 3406"/>
                  <a:gd name="T64" fmla="*/ 0 w 1181"/>
                  <a:gd name="T65" fmla="*/ 0 h 3406"/>
                  <a:gd name="T66" fmla="*/ 0 w 1181"/>
                  <a:gd name="T67" fmla="*/ 0 h 3406"/>
                  <a:gd name="T68" fmla="*/ 0 w 1181"/>
                  <a:gd name="T69" fmla="*/ 0 h 3406"/>
                  <a:gd name="T70" fmla="*/ 0 w 1181"/>
                  <a:gd name="T71" fmla="*/ 0 h 3406"/>
                  <a:gd name="T72" fmla="*/ 0 w 1181"/>
                  <a:gd name="T73" fmla="*/ 0 h 3406"/>
                  <a:gd name="T74" fmla="*/ 0 w 1181"/>
                  <a:gd name="T75" fmla="*/ 0 h 3406"/>
                  <a:gd name="T76" fmla="*/ 0 w 1181"/>
                  <a:gd name="T77" fmla="*/ 0 h 3406"/>
                  <a:gd name="T78" fmla="*/ 0 w 1181"/>
                  <a:gd name="T79" fmla="*/ 0 h 3406"/>
                  <a:gd name="T80" fmla="*/ 0 w 1181"/>
                  <a:gd name="T81" fmla="*/ 0 h 3406"/>
                  <a:gd name="T82" fmla="*/ 0 w 1181"/>
                  <a:gd name="T83" fmla="*/ 0 h 3406"/>
                  <a:gd name="T84" fmla="*/ 0 w 1181"/>
                  <a:gd name="T85" fmla="*/ 0 h 3406"/>
                  <a:gd name="T86" fmla="*/ 0 w 1181"/>
                  <a:gd name="T87" fmla="*/ 0 h 3406"/>
                  <a:gd name="T88" fmla="*/ 0 w 1181"/>
                  <a:gd name="T89" fmla="*/ 0 h 3406"/>
                  <a:gd name="T90" fmla="*/ 0 w 1181"/>
                  <a:gd name="T91" fmla="*/ 0 h 3406"/>
                  <a:gd name="T92" fmla="*/ 0 w 1181"/>
                  <a:gd name="T93" fmla="*/ 0 h 3406"/>
                  <a:gd name="T94" fmla="*/ 0 w 1181"/>
                  <a:gd name="T95" fmla="*/ 0 h 3406"/>
                  <a:gd name="T96" fmla="*/ 0 w 1181"/>
                  <a:gd name="T97" fmla="*/ 0 h 3406"/>
                  <a:gd name="T98" fmla="*/ 0 w 1181"/>
                  <a:gd name="T99" fmla="*/ 0 h 3406"/>
                  <a:gd name="T100" fmla="*/ 0 w 1181"/>
                  <a:gd name="T101" fmla="*/ 0 h 3406"/>
                  <a:gd name="T102" fmla="*/ 0 w 1181"/>
                  <a:gd name="T103" fmla="*/ 0 h 3406"/>
                  <a:gd name="T104" fmla="*/ 0 w 1181"/>
                  <a:gd name="T105" fmla="*/ 0 h 3406"/>
                  <a:gd name="T106" fmla="*/ 0 w 1181"/>
                  <a:gd name="T107" fmla="*/ 0 h 3406"/>
                  <a:gd name="T108" fmla="*/ 0 w 1181"/>
                  <a:gd name="T109" fmla="*/ 0 h 3406"/>
                  <a:gd name="T110" fmla="*/ 0 w 1181"/>
                  <a:gd name="T111" fmla="*/ 0 h 3406"/>
                  <a:gd name="T112" fmla="*/ 0 w 1181"/>
                  <a:gd name="T113" fmla="*/ 0 h 3406"/>
                  <a:gd name="T114" fmla="*/ 0 w 1181"/>
                  <a:gd name="T115" fmla="*/ 0 h 3406"/>
                  <a:gd name="T116" fmla="*/ 0 w 1181"/>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6"/>
                  <a:gd name="T179" fmla="*/ 1181 w 118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6">
                    <a:moveTo>
                      <a:pt x="151" y="1486"/>
                    </a:moveTo>
                    <a:lnTo>
                      <a:pt x="147" y="1573"/>
                    </a:lnTo>
                    <a:lnTo>
                      <a:pt x="128" y="1749"/>
                    </a:lnTo>
                    <a:lnTo>
                      <a:pt x="313" y="1876"/>
                    </a:lnTo>
                    <a:lnTo>
                      <a:pt x="313" y="1953"/>
                    </a:lnTo>
                    <a:lnTo>
                      <a:pt x="303" y="2090"/>
                    </a:lnTo>
                    <a:lnTo>
                      <a:pt x="289" y="2500"/>
                    </a:lnTo>
                    <a:lnTo>
                      <a:pt x="278" y="2680"/>
                    </a:lnTo>
                    <a:lnTo>
                      <a:pt x="267" y="2998"/>
                    </a:lnTo>
                    <a:lnTo>
                      <a:pt x="267" y="3112"/>
                    </a:lnTo>
                    <a:lnTo>
                      <a:pt x="265" y="3150"/>
                    </a:lnTo>
                    <a:lnTo>
                      <a:pt x="255" y="3163"/>
                    </a:lnTo>
                    <a:lnTo>
                      <a:pt x="223" y="3187"/>
                    </a:lnTo>
                    <a:lnTo>
                      <a:pt x="155" y="3223"/>
                    </a:lnTo>
                    <a:lnTo>
                      <a:pt x="78" y="3246"/>
                    </a:lnTo>
                    <a:lnTo>
                      <a:pt x="51" y="3255"/>
                    </a:lnTo>
                    <a:lnTo>
                      <a:pt x="24" y="3269"/>
                    </a:lnTo>
                    <a:lnTo>
                      <a:pt x="6" y="3296"/>
                    </a:lnTo>
                    <a:lnTo>
                      <a:pt x="0" y="3317"/>
                    </a:lnTo>
                    <a:lnTo>
                      <a:pt x="12" y="3325"/>
                    </a:lnTo>
                    <a:lnTo>
                      <a:pt x="167" y="3327"/>
                    </a:lnTo>
                    <a:lnTo>
                      <a:pt x="370" y="3342"/>
                    </a:lnTo>
                    <a:lnTo>
                      <a:pt x="405" y="3342"/>
                    </a:lnTo>
                    <a:lnTo>
                      <a:pt x="429" y="3329"/>
                    </a:lnTo>
                    <a:lnTo>
                      <a:pt x="441" y="3304"/>
                    </a:lnTo>
                    <a:lnTo>
                      <a:pt x="441" y="3266"/>
                    </a:lnTo>
                    <a:lnTo>
                      <a:pt x="429" y="3204"/>
                    </a:lnTo>
                    <a:lnTo>
                      <a:pt x="422" y="3195"/>
                    </a:lnTo>
                    <a:lnTo>
                      <a:pt x="405" y="3189"/>
                    </a:lnTo>
                    <a:lnTo>
                      <a:pt x="429" y="3185"/>
                    </a:lnTo>
                    <a:lnTo>
                      <a:pt x="435" y="3174"/>
                    </a:lnTo>
                    <a:lnTo>
                      <a:pt x="441" y="3125"/>
                    </a:lnTo>
                    <a:lnTo>
                      <a:pt x="463" y="3023"/>
                    </a:lnTo>
                    <a:lnTo>
                      <a:pt x="511" y="2780"/>
                    </a:lnTo>
                    <a:lnTo>
                      <a:pt x="521" y="2666"/>
                    </a:lnTo>
                    <a:lnTo>
                      <a:pt x="546" y="2297"/>
                    </a:lnTo>
                    <a:lnTo>
                      <a:pt x="560" y="2206"/>
                    </a:lnTo>
                    <a:lnTo>
                      <a:pt x="590" y="2092"/>
                    </a:lnTo>
                    <a:lnTo>
                      <a:pt x="614" y="2207"/>
                    </a:lnTo>
                    <a:lnTo>
                      <a:pt x="636" y="2322"/>
                    </a:lnTo>
                    <a:lnTo>
                      <a:pt x="677" y="2642"/>
                    </a:lnTo>
                    <a:lnTo>
                      <a:pt x="695" y="2740"/>
                    </a:lnTo>
                    <a:lnTo>
                      <a:pt x="734" y="3097"/>
                    </a:lnTo>
                    <a:lnTo>
                      <a:pt x="734" y="3150"/>
                    </a:lnTo>
                    <a:lnTo>
                      <a:pt x="740" y="3159"/>
                    </a:lnTo>
                    <a:lnTo>
                      <a:pt x="776" y="3176"/>
                    </a:lnTo>
                    <a:lnTo>
                      <a:pt x="767" y="3229"/>
                    </a:lnTo>
                    <a:lnTo>
                      <a:pt x="765" y="3291"/>
                    </a:lnTo>
                    <a:lnTo>
                      <a:pt x="765" y="3329"/>
                    </a:lnTo>
                    <a:lnTo>
                      <a:pt x="779" y="3365"/>
                    </a:lnTo>
                    <a:lnTo>
                      <a:pt x="803" y="3390"/>
                    </a:lnTo>
                    <a:lnTo>
                      <a:pt x="846" y="3406"/>
                    </a:lnTo>
                    <a:lnTo>
                      <a:pt x="892" y="3406"/>
                    </a:lnTo>
                    <a:lnTo>
                      <a:pt x="942" y="3401"/>
                    </a:lnTo>
                    <a:lnTo>
                      <a:pt x="962" y="3381"/>
                    </a:lnTo>
                    <a:lnTo>
                      <a:pt x="972" y="3355"/>
                    </a:lnTo>
                    <a:lnTo>
                      <a:pt x="971" y="3322"/>
                    </a:lnTo>
                    <a:lnTo>
                      <a:pt x="959" y="3275"/>
                    </a:lnTo>
                    <a:lnTo>
                      <a:pt x="926" y="3227"/>
                    </a:lnTo>
                    <a:lnTo>
                      <a:pt x="904" y="3176"/>
                    </a:lnTo>
                    <a:lnTo>
                      <a:pt x="926" y="3176"/>
                    </a:lnTo>
                    <a:lnTo>
                      <a:pt x="938" y="3023"/>
                    </a:lnTo>
                    <a:lnTo>
                      <a:pt x="942" y="2847"/>
                    </a:lnTo>
                    <a:lnTo>
                      <a:pt x="936" y="2727"/>
                    </a:lnTo>
                    <a:lnTo>
                      <a:pt x="920" y="2587"/>
                    </a:lnTo>
                    <a:lnTo>
                      <a:pt x="908" y="2463"/>
                    </a:lnTo>
                    <a:lnTo>
                      <a:pt x="892" y="2360"/>
                    </a:lnTo>
                    <a:lnTo>
                      <a:pt x="1181" y="2245"/>
                    </a:lnTo>
                    <a:lnTo>
                      <a:pt x="1181" y="1889"/>
                    </a:lnTo>
                    <a:lnTo>
                      <a:pt x="1146" y="1863"/>
                    </a:lnTo>
                    <a:lnTo>
                      <a:pt x="1013" y="1902"/>
                    </a:lnTo>
                    <a:lnTo>
                      <a:pt x="998" y="1824"/>
                    </a:lnTo>
                    <a:lnTo>
                      <a:pt x="995" y="1728"/>
                    </a:lnTo>
                    <a:lnTo>
                      <a:pt x="1060" y="1331"/>
                    </a:lnTo>
                    <a:lnTo>
                      <a:pt x="1065" y="1226"/>
                    </a:lnTo>
                    <a:lnTo>
                      <a:pt x="1054" y="1099"/>
                    </a:lnTo>
                    <a:lnTo>
                      <a:pt x="998" y="757"/>
                    </a:lnTo>
                    <a:lnTo>
                      <a:pt x="972" y="663"/>
                    </a:lnTo>
                    <a:lnTo>
                      <a:pt x="950" y="625"/>
                    </a:lnTo>
                    <a:lnTo>
                      <a:pt x="926" y="614"/>
                    </a:lnTo>
                    <a:lnTo>
                      <a:pt x="765" y="550"/>
                    </a:lnTo>
                    <a:lnTo>
                      <a:pt x="695" y="525"/>
                    </a:lnTo>
                    <a:lnTo>
                      <a:pt x="672" y="435"/>
                    </a:lnTo>
                    <a:lnTo>
                      <a:pt x="692" y="370"/>
                    </a:lnTo>
                    <a:lnTo>
                      <a:pt x="701" y="331"/>
                    </a:lnTo>
                    <a:lnTo>
                      <a:pt x="701" y="281"/>
                    </a:lnTo>
                    <a:lnTo>
                      <a:pt x="695" y="218"/>
                    </a:lnTo>
                    <a:lnTo>
                      <a:pt x="672" y="129"/>
                    </a:lnTo>
                    <a:lnTo>
                      <a:pt x="660" y="84"/>
                    </a:lnTo>
                    <a:lnTo>
                      <a:pt x="641" y="51"/>
                    </a:lnTo>
                    <a:lnTo>
                      <a:pt x="614" y="24"/>
                    </a:lnTo>
                    <a:lnTo>
                      <a:pt x="590" y="14"/>
                    </a:lnTo>
                    <a:lnTo>
                      <a:pt x="544" y="0"/>
                    </a:lnTo>
                    <a:lnTo>
                      <a:pt x="511" y="0"/>
                    </a:lnTo>
                    <a:lnTo>
                      <a:pt x="463" y="14"/>
                    </a:lnTo>
                    <a:lnTo>
                      <a:pt x="419" y="31"/>
                    </a:lnTo>
                    <a:lnTo>
                      <a:pt x="383" y="61"/>
                    </a:lnTo>
                    <a:lnTo>
                      <a:pt x="370" y="103"/>
                    </a:lnTo>
                    <a:lnTo>
                      <a:pt x="366" y="159"/>
                    </a:lnTo>
                    <a:lnTo>
                      <a:pt x="372" y="212"/>
                    </a:lnTo>
                    <a:lnTo>
                      <a:pt x="380" y="271"/>
                    </a:lnTo>
                    <a:lnTo>
                      <a:pt x="392" y="321"/>
                    </a:lnTo>
                    <a:lnTo>
                      <a:pt x="417" y="372"/>
                    </a:lnTo>
                    <a:lnTo>
                      <a:pt x="441" y="410"/>
                    </a:lnTo>
                    <a:lnTo>
                      <a:pt x="463" y="448"/>
                    </a:lnTo>
                    <a:lnTo>
                      <a:pt x="463" y="511"/>
                    </a:lnTo>
                    <a:lnTo>
                      <a:pt x="411" y="526"/>
                    </a:lnTo>
                    <a:lnTo>
                      <a:pt x="216" y="651"/>
                    </a:lnTo>
                    <a:lnTo>
                      <a:pt x="185" y="689"/>
                    </a:lnTo>
                    <a:lnTo>
                      <a:pt x="177" y="717"/>
                    </a:lnTo>
                    <a:lnTo>
                      <a:pt x="161" y="1077"/>
                    </a:lnTo>
                    <a:lnTo>
                      <a:pt x="177" y="1132"/>
                    </a:lnTo>
                    <a:lnTo>
                      <a:pt x="196" y="1189"/>
                    </a:lnTo>
                    <a:lnTo>
                      <a:pt x="209" y="1251"/>
                    </a:lnTo>
                    <a:lnTo>
                      <a:pt x="205" y="1298"/>
                    </a:lnTo>
                    <a:lnTo>
                      <a:pt x="186" y="1352"/>
                    </a:lnTo>
                    <a:lnTo>
                      <a:pt x="151" y="1409"/>
                    </a:lnTo>
                    <a:lnTo>
                      <a:pt x="151" y="1486"/>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7752" name="Freeform 117"/>
              <p:cNvSpPr>
                <a:spLocks/>
              </p:cNvSpPr>
              <p:nvPr/>
            </p:nvSpPr>
            <p:spPr bwMode="auto">
              <a:xfrm>
                <a:off x="1215" y="1353"/>
                <a:ext cx="351" cy="1157"/>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3"/>
                    </a:lnTo>
                    <a:lnTo>
                      <a:pt x="938" y="2472"/>
                    </a:lnTo>
                    <a:lnTo>
                      <a:pt x="892" y="2483"/>
                    </a:lnTo>
                    <a:lnTo>
                      <a:pt x="845" y="2488"/>
                    </a:lnTo>
                    <a:lnTo>
                      <a:pt x="849" y="2608"/>
                    </a:lnTo>
                    <a:lnTo>
                      <a:pt x="849" y="2730"/>
                    </a:lnTo>
                    <a:lnTo>
                      <a:pt x="841" y="3015"/>
                    </a:lnTo>
                    <a:lnTo>
                      <a:pt x="846" y="3109"/>
                    </a:lnTo>
                    <a:lnTo>
                      <a:pt x="849" y="3150"/>
                    </a:lnTo>
                    <a:lnTo>
                      <a:pt x="861" y="3187"/>
                    </a:lnTo>
                    <a:lnTo>
                      <a:pt x="881" y="3210"/>
                    </a:lnTo>
                    <a:lnTo>
                      <a:pt x="914" y="3237"/>
                    </a:lnTo>
                    <a:lnTo>
                      <a:pt x="954" y="3257"/>
                    </a:lnTo>
                    <a:lnTo>
                      <a:pt x="1001" y="3285"/>
                    </a:lnTo>
                    <a:lnTo>
                      <a:pt x="1030" y="3306"/>
                    </a:lnTo>
                    <a:lnTo>
                      <a:pt x="1047" y="3324"/>
                    </a:lnTo>
                    <a:lnTo>
                      <a:pt x="1054" y="3348"/>
                    </a:lnTo>
                    <a:lnTo>
                      <a:pt x="1049" y="3367"/>
                    </a:lnTo>
                    <a:lnTo>
                      <a:pt x="1029" y="3383"/>
                    </a:lnTo>
                    <a:lnTo>
                      <a:pt x="991" y="3388"/>
                    </a:lnTo>
                    <a:lnTo>
                      <a:pt x="924" y="3381"/>
                    </a:lnTo>
                    <a:lnTo>
                      <a:pt x="860" y="3367"/>
                    </a:lnTo>
                    <a:lnTo>
                      <a:pt x="789" y="3357"/>
                    </a:lnTo>
                    <a:lnTo>
                      <a:pt x="719" y="3351"/>
                    </a:lnTo>
                    <a:lnTo>
                      <a:pt x="680" y="3348"/>
                    </a:lnTo>
                    <a:lnTo>
                      <a:pt x="660" y="3341"/>
                    </a:lnTo>
                    <a:lnTo>
                      <a:pt x="649" y="3250"/>
                    </a:lnTo>
                    <a:lnTo>
                      <a:pt x="635" y="3117"/>
                    </a:lnTo>
                    <a:lnTo>
                      <a:pt x="583" y="2750"/>
                    </a:lnTo>
                    <a:lnTo>
                      <a:pt x="568" y="2649"/>
                    </a:lnTo>
                    <a:lnTo>
                      <a:pt x="543" y="2527"/>
                    </a:lnTo>
                    <a:lnTo>
                      <a:pt x="487" y="2543"/>
                    </a:lnTo>
                    <a:lnTo>
                      <a:pt x="487" y="2637"/>
                    </a:lnTo>
                    <a:lnTo>
                      <a:pt x="470" y="2759"/>
                    </a:lnTo>
                    <a:lnTo>
                      <a:pt x="417" y="2969"/>
                    </a:lnTo>
                    <a:lnTo>
                      <a:pt x="391" y="3187"/>
                    </a:lnTo>
                    <a:lnTo>
                      <a:pt x="383" y="3245"/>
                    </a:lnTo>
                    <a:lnTo>
                      <a:pt x="371" y="3276"/>
                    </a:lnTo>
                    <a:lnTo>
                      <a:pt x="385" y="3340"/>
                    </a:lnTo>
                    <a:lnTo>
                      <a:pt x="394" y="3381"/>
                    </a:lnTo>
                    <a:lnTo>
                      <a:pt x="394" y="3408"/>
                    </a:lnTo>
                    <a:lnTo>
                      <a:pt x="376" y="3441"/>
                    </a:lnTo>
                    <a:lnTo>
                      <a:pt x="353" y="3465"/>
                    </a:lnTo>
                    <a:lnTo>
                      <a:pt x="320" y="3472"/>
                    </a:lnTo>
                    <a:lnTo>
                      <a:pt x="283" y="3469"/>
                    </a:lnTo>
                    <a:lnTo>
                      <a:pt x="243" y="3453"/>
                    </a:lnTo>
                    <a:lnTo>
                      <a:pt x="210" y="3431"/>
                    </a:lnTo>
                    <a:lnTo>
                      <a:pt x="183" y="3403"/>
                    </a:lnTo>
                    <a:lnTo>
                      <a:pt x="166" y="3376"/>
                    </a:lnTo>
                    <a:lnTo>
                      <a:pt x="159" y="3340"/>
                    </a:lnTo>
                    <a:lnTo>
                      <a:pt x="164" y="3293"/>
                    </a:lnTo>
                    <a:lnTo>
                      <a:pt x="173" y="3250"/>
                    </a:lnTo>
                    <a:lnTo>
                      <a:pt x="186" y="3135"/>
                    </a:lnTo>
                    <a:lnTo>
                      <a:pt x="202" y="2862"/>
                    </a:lnTo>
                    <a:lnTo>
                      <a:pt x="212" y="2730"/>
                    </a:lnTo>
                    <a:lnTo>
                      <a:pt x="221" y="2618"/>
                    </a:lnTo>
                    <a:lnTo>
                      <a:pt x="232" y="2523"/>
                    </a:lnTo>
                    <a:lnTo>
                      <a:pt x="164" y="2508"/>
                    </a:lnTo>
                    <a:lnTo>
                      <a:pt x="166" y="2403"/>
                    </a:lnTo>
                    <a:lnTo>
                      <a:pt x="177" y="1732"/>
                    </a:lnTo>
                    <a:lnTo>
                      <a:pt x="179" y="1601"/>
                    </a:lnTo>
                    <a:lnTo>
                      <a:pt x="185" y="1463"/>
                    </a:lnTo>
                    <a:lnTo>
                      <a:pt x="186" y="1387"/>
                    </a:lnTo>
                    <a:lnTo>
                      <a:pt x="154" y="1350"/>
                    </a:lnTo>
                    <a:lnTo>
                      <a:pt x="121" y="1302"/>
                    </a:lnTo>
                    <a:lnTo>
                      <a:pt x="102" y="1261"/>
                    </a:lnTo>
                    <a:lnTo>
                      <a:pt x="94" y="1221"/>
                    </a:lnTo>
                    <a:lnTo>
                      <a:pt x="88" y="1175"/>
                    </a:lnTo>
                    <a:lnTo>
                      <a:pt x="100" y="1090"/>
                    </a:lnTo>
                    <a:lnTo>
                      <a:pt x="111" y="1018"/>
                    </a:lnTo>
                    <a:lnTo>
                      <a:pt x="0" y="853"/>
                    </a:lnTo>
                    <a:lnTo>
                      <a:pt x="48" y="788"/>
                    </a:lnTo>
                    <a:lnTo>
                      <a:pt x="138" y="920"/>
                    </a:lnTo>
                    <a:lnTo>
                      <a:pt x="148" y="864"/>
                    </a:lnTo>
                    <a:lnTo>
                      <a:pt x="157" y="788"/>
                    </a:lnTo>
                    <a:lnTo>
                      <a:pt x="159" y="723"/>
                    </a:lnTo>
                    <a:lnTo>
                      <a:pt x="163" y="679"/>
                    </a:lnTo>
                    <a:lnTo>
                      <a:pt x="173" y="639"/>
                    </a:lnTo>
                    <a:lnTo>
                      <a:pt x="198" y="611"/>
                    </a:lnTo>
                    <a:lnTo>
                      <a:pt x="234" y="594"/>
                    </a:lnTo>
                    <a:lnTo>
                      <a:pt x="405" y="533"/>
                    </a:lnTo>
                    <a:lnTo>
                      <a:pt x="440" y="520"/>
                    </a:lnTo>
                    <a:lnTo>
                      <a:pt x="446" y="457"/>
                    </a:lnTo>
                    <a:lnTo>
                      <a:pt x="434" y="409"/>
                    </a:lnTo>
                    <a:lnTo>
                      <a:pt x="412" y="354"/>
                    </a:lnTo>
                    <a:lnTo>
                      <a:pt x="396" y="300"/>
                    </a:lnTo>
                    <a:lnTo>
                      <a:pt x="394" y="230"/>
                    </a:lnTo>
                    <a:lnTo>
                      <a:pt x="402" y="150"/>
                    </a:lnTo>
                    <a:lnTo>
                      <a:pt x="417" y="100"/>
                    </a:lnTo>
                    <a:lnTo>
                      <a:pt x="443" y="52"/>
                    </a:lnTo>
                    <a:lnTo>
                      <a:pt x="473" y="28"/>
                    </a:lnTo>
                    <a:lnTo>
                      <a:pt x="536" y="6"/>
                    </a:lnTo>
                    <a:lnTo>
                      <a:pt x="591" y="0"/>
                    </a:lnTo>
                    <a:lnTo>
                      <a:pt x="643" y="6"/>
                    </a:lnTo>
                    <a:lnTo>
                      <a:pt x="681" y="35"/>
                    </a:lnTo>
                    <a:lnTo>
                      <a:pt x="706" y="61"/>
                    </a:lnTo>
                    <a:lnTo>
                      <a:pt x="739" y="109"/>
                    </a:lnTo>
                    <a:lnTo>
                      <a:pt x="764" y="161"/>
                    </a:lnTo>
                    <a:lnTo>
                      <a:pt x="730" y="189"/>
                    </a:lnTo>
                    <a:lnTo>
                      <a:pt x="733" y="251"/>
                    </a:lnTo>
                    <a:lnTo>
                      <a:pt x="737" y="319"/>
                    </a:lnTo>
                    <a:lnTo>
                      <a:pt x="727" y="379"/>
                    </a:lnTo>
                    <a:lnTo>
                      <a:pt x="714" y="427"/>
                    </a:lnTo>
                    <a:lnTo>
                      <a:pt x="701" y="463"/>
                    </a:lnTo>
                    <a:lnTo>
                      <a:pt x="672" y="520"/>
                    </a:lnTo>
                    <a:lnTo>
                      <a:pt x="672" y="533"/>
                    </a:lnTo>
                    <a:lnTo>
                      <a:pt x="719" y="558"/>
                    </a:lnTo>
                    <a:lnTo>
                      <a:pt x="904" y="647"/>
                    </a:lnTo>
                    <a:lnTo>
                      <a:pt x="937" y="681"/>
                    </a:lnTo>
                    <a:lnTo>
                      <a:pt x="958" y="723"/>
                    </a:lnTo>
                    <a:lnTo>
                      <a:pt x="972" y="776"/>
                    </a:lnTo>
                    <a:lnTo>
                      <a:pt x="983" y="845"/>
                    </a:lnTo>
                    <a:lnTo>
                      <a:pt x="957" y="888"/>
                    </a:lnTo>
                    <a:lnTo>
                      <a:pt x="816" y="1083"/>
                    </a:lnTo>
                    <a:lnTo>
                      <a:pt x="798" y="1148"/>
                    </a:lnTo>
                    <a:lnTo>
                      <a:pt x="789" y="1260"/>
                    </a:lnTo>
                    <a:lnTo>
                      <a:pt x="848" y="1443"/>
                    </a:lnTo>
                    <a:lnTo>
                      <a:pt x="913" y="1512"/>
                    </a:lnTo>
                    <a:lnTo>
                      <a:pt x="913" y="1593"/>
                    </a:lnTo>
                    <a:lnTo>
                      <a:pt x="926" y="1733"/>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7753" name="Freeform 118"/>
              <p:cNvSpPr>
                <a:spLocks/>
              </p:cNvSpPr>
              <p:nvPr/>
            </p:nvSpPr>
            <p:spPr bwMode="auto">
              <a:xfrm>
                <a:off x="1765" y="1378"/>
                <a:ext cx="286" cy="1093"/>
              </a:xfrm>
              <a:custGeom>
                <a:avLst/>
                <a:gdLst>
                  <a:gd name="T0" fmla="*/ 0 w 859"/>
                  <a:gd name="T1" fmla="*/ 0 h 3279"/>
                  <a:gd name="T2" fmla="*/ 0 w 859"/>
                  <a:gd name="T3" fmla="*/ 0 h 3279"/>
                  <a:gd name="T4" fmla="*/ 0 w 859"/>
                  <a:gd name="T5" fmla="*/ 0 h 3279"/>
                  <a:gd name="T6" fmla="*/ 0 w 859"/>
                  <a:gd name="T7" fmla="*/ 0 h 3279"/>
                  <a:gd name="T8" fmla="*/ 0 w 859"/>
                  <a:gd name="T9" fmla="*/ 0 h 3279"/>
                  <a:gd name="T10" fmla="*/ 0 w 859"/>
                  <a:gd name="T11" fmla="*/ 0 h 3279"/>
                  <a:gd name="T12" fmla="*/ 0 w 859"/>
                  <a:gd name="T13" fmla="*/ 0 h 3279"/>
                  <a:gd name="T14" fmla="*/ 0 w 859"/>
                  <a:gd name="T15" fmla="*/ 0 h 3279"/>
                  <a:gd name="T16" fmla="*/ 0 w 859"/>
                  <a:gd name="T17" fmla="*/ 0 h 3279"/>
                  <a:gd name="T18" fmla="*/ 0 w 859"/>
                  <a:gd name="T19" fmla="*/ 0 h 3279"/>
                  <a:gd name="T20" fmla="*/ 0 w 859"/>
                  <a:gd name="T21" fmla="*/ 0 h 3279"/>
                  <a:gd name="T22" fmla="*/ 0 w 859"/>
                  <a:gd name="T23" fmla="*/ 0 h 3279"/>
                  <a:gd name="T24" fmla="*/ 0 w 859"/>
                  <a:gd name="T25" fmla="*/ 0 h 3279"/>
                  <a:gd name="T26" fmla="*/ 0 w 859"/>
                  <a:gd name="T27" fmla="*/ 0 h 3279"/>
                  <a:gd name="T28" fmla="*/ 0 w 859"/>
                  <a:gd name="T29" fmla="*/ 0 h 3279"/>
                  <a:gd name="T30" fmla="*/ 0 w 859"/>
                  <a:gd name="T31" fmla="*/ 0 h 3279"/>
                  <a:gd name="T32" fmla="*/ 0 w 859"/>
                  <a:gd name="T33" fmla="*/ 0 h 3279"/>
                  <a:gd name="T34" fmla="*/ 0 w 859"/>
                  <a:gd name="T35" fmla="*/ 0 h 3279"/>
                  <a:gd name="T36" fmla="*/ 0 w 859"/>
                  <a:gd name="T37" fmla="*/ 0 h 3279"/>
                  <a:gd name="T38" fmla="*/ 0 w 859"/>
                  <a:gd name="T39" fmla="*/ 0 h 3279"/>
                  <a:gd name="T40" fmla="*/ 0 w 859"/>
                  <a:gd name="T41" fmla="*/ 0 h 3279"/>
                  <a:gd name="T42" fmla="*/ 0 w 859"/>
                  <a:gd name="T43" fmla="*/ 0 h 3279"/>
                  <a:gd name="T44" fmla="*/ 0 w 859"/>
                  <a:gd name="T45" fmla="*/ 0 h 3279"/>
                  <a:gd name="T46" fmla="*/ 0 w 859"/>
                  <a:gd name="T47" fmla="*/ 0 h 3279"/>
                  <a:gd name="T48" fmla="*/ 0 w 859"/>
                  <a:gd name="T49" fmla="*/ 0 h 3279"/>
                  <a:gd name="T50" fmla="*/ 0 w 859"/>
                  <a:gd name="T51" fmla="*/ 0 h 3279"/>
                  <a:gd name="T52" fmla="*/ 0 w 859"/>
                  <a:gd name="T53" fmla="*/ 0 h 3279"/>
                  <a:gd name="T54" fmla="*/ 0 w 859"/>
                  <a:gd name="T55" fmla="*/ 0 h 3279"/>
                  <a:gd name="T56" fmla="*/ 0 w 859"/>
                  <a:gd name="T57" fmla="*/ 0 h 3279"/>
                  <a:gd name="T58" fmla="*/ 0 w 859"/>
                  <a:gd name="T59" fmla="*/ 0 h 3279"/>
                  <a:gd name="T60" fmla="*/ 0 w 859"/>
                  <a:gd name="T61" fmla="*/ 0 h 3279"/>
                  <a:gd name="T62" fmla="*/ 0 w 859"/>
                  <a:gd name="T63" fmla="*/ 0 h 3279"/>
                  <a:gd name="T64" fmla="*/ 0 w 859"/>
                  <a:gd name="T65" fmla="*/ 0 h 3279"/>
                  <a:gd name="T66" fmla="*/ 0 w 859"/>
                  <a:gd name="T67" fmla="*/ 0 h 3279"/>
                  <a:gd name="T68" fmla="*/ 0 w 859"/>
                  <a:gd name="T69" fmla="*/ 0 h 3279"/>
                  <a:gd name="T70" fmla="*/ 0 w 859"/>
                  <a:gd name="T71" fmla="*/ 0 h 3279"/>
                  <a:gd name="T72" fmla="*/ 0 w 859"/>
                  <a:gd name="T73" fmla="*/ 0 h 3279"/>
                  <a:gd name="T74" fmla="*/ 0 w 859"/>
                  <a:gd name="T75" fmla="*/ 0 h 3279"/>
                  <a:gd name="T76" fmla="*/ 0 w 859"/>
                  <a:gd name="T77" fmla="*/ 0 h 3279"/>
                  <a:gd name="T78" fmla="*/ 0 w 859"/>
                  <a:gd name="T79" fmla="*/ 0 h 3279"/>
                  <a:gd name="T80" fmla="*/ 0 w 859"/>
                  <a:gd name="T81" fmla="*/ 0 h 3279"/>
                  <a:gd name="T82" fmla="*/ 0 w 859"/>
                  <a:gd name="T83" fmla="*/ 0 h 3279"/>
                  <a:gd name="T84" fmla="*/ 0 w 859"/>
                  <a:gd name="T85" fmla="*/ 0 h 3279"/>
                  <a:gd name="T86" fmla="*/ 0 w 859"/>
                  <a:gd name="T87" fmla="*/ 0 h 3279"/>
                  <a:gd name="T88" fmla="*/ 0 w 859"/>
                  <a:gd name="T89" fmla="*/ 0 h 3279"/>
                  <a:gd name="T90" fmla="*/ 0 w 859"/>
                  <a:gd name="T91" fmla="*/ 0 h 3279"/>
                  <a:gd name="T92" fmla="*/ 0 w 859"/>
                  <a:gd name="T93" fmla="*/ 0 h 3279"/>
                  <a:gd name="T94" fmla="*/ 0 w 859"/>
                  <a:gd name="T95" fmla="*/ 0 h 3279"/>
                  <a:gd name="T96" fmla="*/ 0 w 859"/>
                  <a:gd name="T97" fmla="*/ 0 h 3279"/>
                  <a:gd name="T98" fmla="*/ 0 w 859"/>
                  <a:gd name="T99" fmla="*/ 0 h 3279"/>
                  <a:gd name="T100" fmla="*/ 0 w 859"/>
                  <a:gd name="T101" fmla="*/ 0 h 3279"/>
                  <a:gd name="T102" fmla="*/ 0 w 859"/>
                  <a:gd name="T103" fmla="*/ 0 h 3279"/>
                  <a:gd name="T104" fmla="*/ 0 w 859"/>
                  <a:gd name="T105" fmla="*/ 0 h 3279"/>
                  <a:gd name="T106" fmla="*/ 0 w 859"/>
                  <a:gd name="T107" fmla="*/ 0 h 3279"/>
                  <a:gd name="T108" fmla="*/ 0 w 859"/>
                  <a:gd name="T109" fmla="*/ 0 h 3279"/>
                  <a:gd name="T110" fmla="*/ 0 w 859"/>
                  <a:gd name="T111" fmla="*/ 0 h 3279"/>
                  <a:gd name="T112" fmla="*/ 0 w 859"/>
                  <a:gd name="T113" fmla="*/ 0 h 3279"/>
                  <a:gd name="T114" fmla="*/ 0 w 859"/>
                  <a:gd name="T115" fmla="*/ 0 h 3279"/>
                  <a:gd name="T116" fmla="*/ 0 w 859"/>
                  <a:gd name="T117" fmla="*/ 0 h 3279"/>
                  <a:gd name="T118" fmla="*/ 0 w 859"/>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2"/>
                    </a:lnTo>
                    <a:lnTo>
                      <a:pt x="399" y="2449"/>
                    </a:lnTo>
                    <a:lnTo>
                      <a:pt x="395" y="2387"/>
                    </a:lnTo>
                    <a:lnTo>
                      <a:pt x="383" y="2282"/>
                    </a:lnTo>
                    <a:lnTo>
                      <a:pt x="371" y="2209"/>
                    </a:lnTo>
                    <a:lnTo>
                      <a:pt x="353" y="2118"/>
                    </a:lnTo>
                    <a:lnTo>
                      <a:pt x="338" y="2029"/>
                    </a:lnTo>
                    <a:lnTo>
                      <a:pt x="335" y="2091"/>
                    </a:lnTo>
                    <a:lnTo>
                      <a:pt x="330" y="2125"/>
                    </a:lnTo>
                    <a:lnTo>
                      <a:pt x="317" y="2169"/>
                    </a:lnTo>
                    <a:lnTo>
                      <a:pt x="302" y="2205"/>
                    </a:lnTo>
                    <a:lnTo>
                      <a:pt x="291" y="2246"/>
                    </a:lnTo>
                    <a:lnTo>
                      <a:pt x="293" y="2284"/>
                    </a:lnTo>
                    <a:lnTo>
                      <a:pt x="306"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4" y="3180"/>
                    </a:lnTo>
                    <a:lnTo>
                      <a:pt x="110" y="3187"/>
                    </a:lnTo>
                    <a:lnTo>
                      <a:pt x="154" y="3190"/>
                    </a:lnTo>
                    <a:lnTo>
                      <a:pt x="190" y="3190"/>
                    </a:lnTo>
                    <a:lnTo>
                      <a:pt x="170" y="3197"/>
                    </a:lnTo>
                    <a:lnTo>
                      <a:pt x="163" y="3208"/>
                    </a:lnTo>
                    <a:lnTo>
                      <a:pt x="163" y="3224"/>
                    </a:lnTo>
                    <a:lnTo>
                      <a:pt x="174" y="3245"/>
                    </a:lnTo>
                    <a:lnTo>
                      <a:pt x="209" y="3262"/>
                    </a:lnTo>
                    <a:lnTo>
                      <a:pt x="273" y="3276"/>
                    </a:lnTo>
                    <a:lnTo>
                      <a:pt x="364" y="3279"/>
                    </a:lnTo>
                    <a:lnTo>
                      <a:pt x="433" y="3269"/>
                    </a:lnTo>
                    <a:lnTo>
                      <a:pt x="495" y="3251"/>
                    </a:lnTo>
                    <a:lnTo>
                      <a:pt x="547" y="3229"/>
                    </a:lnTo>
                    <a:lnTo>
                      <a:pt x="585" y="3204"/>
                    </a:lnTo>
                    <a:lnTo>
                      <a:pt x="589" y="3165"/>
                    </a:lnTo>
                    <a:lnTo>
                      <a:pt x="587" y="3121"/>
                    </a:lnTo>
                    <a:lnTo>
                      <a:pt x="615" y="2884"/>
                    </a:lnTo>
                    <a:lnTo>
                      <a:pt x="624" y="2716"/>
                    </a:lnTo>
                    <a:lnTo>
                      <a:pt x="662" y="2195"/>
                    </a:lnTo>
                    <a:lnTo>
                      <a:pt x="679" y="1877"/>
                    </a:lnTo>
                    <a:lnTo>
                      <a:pt x="676" y="1724"/>
                    </a:lnTo>
                    <a:lnTo>
                      <a:pt x="671" y="1626"/>
                    </a:lnTo>
                    <a:lnTo>
                      <a:pt x="660" y="1540"/>
                    </a:lnTo>
                    <a:lnTo>
                      <a:pt x="651" y="1469"/>
                    </a:lnTo>
                    <a:lnTo>
                      <a:pt x="708" y="1417"/>
                    </a:lnTo>
                    <a:lnTo>
                      <a:pt x="766" y="1363"/>
                    </a:lnTo>
                    <a:lnTo>
                      <a:pt x="800" y="1321"/>
                    </a:lnTo>
                    <a:lnTo>
                      <a:pt x="837" y="1264"/>
                    </a:lnTo>
                    <a:lnTo>
                      <a:pt x="856" y="1210"/>
                    </a:lnTo>
                    <a:lnTo>
                      <a:pt x="859" y="1163"/>
                    </a:lnTo>
                    <a:lnTo>
                      <a:pt x="846" y="1101"/>
                    </a:lnTo>
                    <a:lnTo>
                      <a:pt x="743" y="716"/>
                    </a:lnTo>
                    <a:lnTo>
                      <a:pt x="725" y="672"/>
                    </a:lnTo>
                    <a:lnTo>
                      <a:pt x="712" y="652"/>
                    </a:lnTo>
                    <a:lnTo>
                      <a:pt x="691" y="632"/>
                    </a:lnTo>
                    <a:lnTo>
                      <a:pt x="651" y="601"/>
                    </a:lnTo>
                    <a:lnTo>
                      <a:pt x="534" y="537"/>
                    </a:lnTo>
                    <a:lnTo>
                      <a:pt x="506" y="499"/>
                    </a:lnTo>
                    <a:lnTo>
                      <a:pt x="485" y="456"/>
                    </a:lnTo>
                    <a:lnTo>
                      <a:pt x="477" y="423"/>
                    </a:lnTo>
                    <a:lnTo>
                      <a:pt x="510" y="383"/>
                    </a:lnTo>
                    <a:lnTo>
                      <a:pt x="537" y="333"/>
                    </a:lnTo>
                    <a:lnTo>
                      <a:pt x="556" y="272"/>
                    </a:lnTo>
                    <a:lnTo>
                      <a:pt x="569" y="220"/>
                    </a:lnTo>
                    <a:lnTo>
                      <a:pt x="577" y="156"/>
                    </a:lnTo>
                    <a:lnTo>
                      <a:pt x="570" y="105"/>
                    </a:lnTo>
                    <a:lnTo>
                      <a:pt x="557" y="67"/>
                    </a:lnTo>
                    <a:lnTo>
                      <a:pt x="530" y="34"/>
                    </a:lnTo>
                    <a:lnTo>
                      <a:pt x="495" y="13"/>
                    </a:lnTo>
                    <a:lnTo>
                      <a:pt x="445" y="0"/>
                    </a:lnTo>
                    <a:lnTo>
                      <a:pt x="407" y="3"/>
                    </a:lnTo>
                    <a:lnTo>
                      <a:pt x="367" y="13"/>
                    </a:lnTo>
                    <a:lnTo>
                      <a:pt x="338" y="25"/>
                    </a:lnTo>
                    <a:lnTo>
                      <a:pt x="315" y="45"/>
                    </a:lnTo>
                    <a:lnTo>
                      <a:pt x="302" y="68"/>
                    </a:lnTo>
                    <a:lnTo>
                      <a:pt x="293" y="90"/>
                    </a:lnTo>
                    <a:lnTo>
                      <a:pt x="284" y="142"/>
                    </a:lnTo>
                    <a:lnTo>
                      <a:pt x="276" y="207"/>
                    </a:lnTo>
                    <a:lnTo>
                      <a:pt x="268" y="269"/>
                    </a:lnTo>
                    <a:lnTo>
                      <a:pt x="268" y="309"/>
                    </a:lnTo>
                    <a:lnTo>
                      <a:pt x="280" y="360"/>
                    </a:lnTo>
                    <a:lnTo>
                      <a:pt x="292" y="385"/>
                    </a:lnTo>
                    <a:lnTo>
                      <a:pt x="293" y="434"/>
                    </a:lnTo>
                    <a:lnTo>
                      <a:pt x="292" y="486"/>
                    </a:lnTo>
                    <a:lnTo>
                      <a:pt x="280" y="513"/>
                    </a:lnTo>
                    <a:lnTo>
                      <a:pt x="246" y="537"/>
                    </a:lnTo>
                    <a:lnTo>
                      <a:pt x="128" y="608"/>
                    </a:lnTo>
                    <a:lnTo>
                      <a:pt x="86" y="639"/>
                    </a:lnTo>
                    <a:lnTo>
                      <a:pt x="68" y="690"/>
                    </a:lnTo>
                    <a:lnTo>
                      <a:pt x="36" y="867"/>
                    </a:lnTo>
                    <a:lnTo>
                      <a:pt x="26" y="946"/>
                    </a:lnTo>
                    <a:lnTo>
                      <a:pt x="14" y="1013"/>
                    </a:lnTo>
                    <a:lnTo>
                      <a:pt x="3" y="1108"/>
                    </a:lnTo>
                    <a:lnTo>
                      <a:pt x="0" y="1190"/>
                    </a:lnTo>
                    <a:lnTo>
                      <a:pt x="3" y="1292"/>
                    </a:lnTo>
                    <a:lnTo>
                      <a:pt x="15" y="1402"/>
                    </a:lnTo>
                    <a:lnTo>
                      <a:pt x="25" y="1479"/>
                    </a:lnTo>
                    <a:lnTo>
                      <a:pt x="35" y="1564"/>
                    </a:lnTo>
                    <a:lnTo>
                      <a:pt x="49" y="1639"/>
                    </a:lnTo>
                    <a:lnTo>
                      <a:pt x="72" y="1697"/>
                    </a:lnTo>
                    <a:lnTo>
                      <a:pt x="87" y="1757"/>
                    </a:lnTo>
                    <a:lnTo>
                      <a:pt x="93" y="1833"/>
                    </a:lnTo>
                    <a:lnTo>
                      <a:pt x="74" y="2171"/>
                    </a:lnTo>
                    <a:lnTo>
                      <a:pt x="68" y="2291"/>
                    </a:lnTo>
                    <a:lnTo>
                      <a:pt x="68" y="2338"/>
                    </a:lnTo>
                    <a:lnTo>
                      <a:pt x="83" y="2400"/>
                    </a:lnTo>
                    <a:lnTo>
                      <a:pt x="109" y="2472"/>
                    </a:lnTo>
                    <a:lnTo>
                      <a:pt x="176" y="2692"/>
                    </a:lnTo>
                    <a:lnTo>
                      <a:pt x="222" y="2871"/>
                    </a:lnTo>
                    <a:lnTo>
                      <a:pt x="246" y="2935"/>
                    </a:lnTo>
                    <a:lnTo>
                      <a:pt x="274" y="2948"/>
                    </a:lnTo>
                    <a:lnTo>
                      <a:pt x="303" y="2960"/>
                    </a:lnTo>
                    <a:lnTo>
                      <a:pt x="407" y="2655"/>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7754" name="Freeform 119"/>
              <p:cNvSpPr>
                <a:spLocks/>
              </p:cNvSpPr>
              <p:nvPr/>
            </p:nvSpPr>
            <p:spPr bwMode="auto">
              <a:xfrm>
                <a:off x="1473" y="140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lnTo>
                      <a:pt x="264" y="957"/>
                    </a:lnTo>
                    <a:lnTo>
                      <a:pt x="268" y="1078"/>
                    </a:lnTo>
                    <a:lnTo>
                      <a:pt x="274" y="1144"/>
                    </a:lnTo>
                    <a:lnTo>
                      <a:pt x="215" y="1152"/>
                    </a:lnTo>
                    <a:lnTo>
                      <a:pt x="200" y="1099"/>
                    </a:lnTo>
                    <a:lnTo>
                      <a:pt x="200" y="1054"/>
                    </a:lnTo>
                    <a:lnTo>
                      <a:pt x="225" y="1010"/>
                    </a:lnTo>
                    <a:lnTo>
                      <a:pt x="240" y="979"/>
                    </a:lnTo>
                    <a:lnTo>
                      <a:pt x="254" y="957"/>
                    </a:lnTo>
                    <a:lnTo>
                      <a:pt x="264" y="957"/>
                    </a:lnTo>
                    <a:lnTo>
                      <a:pt x="590"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55" name="Freeform 120"/>
              <p:cNvSpPr>
                <a:spLocks/>
              </p:cNvSpPr>
              <p:nvPr/>
            </p:nvSpPr>
            <p:spPr bwMode="auto">
              <a:xfrm>
                <a:off x="1473" y="140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56" name="Freeform 121"/>
              <p:cNvSpPr>
                <a:spLocks/>
              </p:cNvSpPr>
              <p:nvPr/>
            </p:nvSpPr>
            <p:spPr bwMode="auto">
              <a:xfrm>
                <a:off x="1542" y="1728"/>
                <a:ext cx="25" cy="66"/>
              </a:xfrm>
              <a:custGeom>
                <a:avLst/>
                <a:gdLst>
                  <a:gd name="T0" fmla="*/ 0 w 73"/>
                  <a:gd name="T1" fmla="*/ 0 h 196"/>
                  <a:gd name="T2" fmla="*/ 0 w 73"/>
                  <a:gd name="T3" fmla="*/ 0 h 196"/>
                  <a:gd name="T4" fmla="*/ 0 w 73"/>
                  <a:gd name="T5" fmla="*/ 0 h 196"/>
                  <a:gd name="T6" fmla="*/ 0 w 73"/>
                  <a:gd name="T7" fmla="*/ 0 h 196"/>
                  <a:gd name="T8" fmla="*/ 0 w 73"/>
                  <a:gd name="T9" fmla="*/ 0 h 196"/>
                  <a:gd name="T10" fmla="*/ 0 w 73"/>
                  <a:gd name="T11" fmla="*/ 0 h 196"/>
                  <a:gd name="T12" fmla="*/ 0 w 73"/>
                  <a:gd name="T13" fmla="*/ 0 h 196"/>
                  <a:gd name="T14" fmla="*/ 0 w 73"/>
                  <a:gd name="T15" fmla="*/ 0 h 196"/>
                  <a:gd name="T16" fmla="*/ 0 w 73"/>
                  <a:gd name="T17" fmla="*/ 0 h 196"/>
                  <a:gd name="T18" fmla="*/ 0 w 7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6"/>
                  <a:gd name="T32" fmla="*/ 73 w 7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6">
                    <a:moveTo>
                      <a:pt x="63" y="0"/>
                    </a:moveTo>
                    <a:lnTo>
                      <a:pt x="67" y="120"/>
                    </a:lnTo>
                    <a:lnTo>
                      <a:pt x="73" y="188"/>
                    </a:lnTo>
                    <a:lnTo>
                      <a:pt x="15" y="196"/>
                    </a:lnTo>
                    <a:lnTo>
                      <a:pt x="0" y="143"/>
                    </a:lnTo>
                    <a:lnTo>
                      <a:pt x="0" y="98"/>
                    </a:lnTo>
                    <a:lnTo>
                      <a:pt x="25" y="54"/>
                    </a:lnTo>
                    <a:lnTo>
                      <a:pt x="39" y="22"/>
                    </a:lnTo>
                    <a:lnTo>
                      <a:pt x="53"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57" name="Freeform 122"/>
              <p:cNvSpPr>
                <a:spLocks/>
              </p:cNvSpPr>
              <p:nvPr/>
            </p:nvSpPr>
            <p:spPr bwMode="auto">
              <a:xfrm>
                <a:off x="940" y="1386"/>
                <a:ext cx="283" cy="1140"/>
              </a:xfrm>
              <a:custGeom>
                <a:avLst/>
                <a:gdLst>
                  <a:gd name="T0" fmla="*/ 0 w 850"/>
                  <a:gd name="T1" fmla="*/ 0 h 3420"/>
                  <a:gd name="T2" fmla="*/ 0 w 850"/>
                  <a:gd name="T3" fmla="*/ 0 h 3420"/>
                  <a:gd name="T4" fmla="*/ 0 w 850"/>
                  <a:gd name="T5" fmla="*/ 0 h 3420"/>
                  <a:gd name="T6" fmla="*/ 0 w 850"/>
                  <a:gd name="T7" fmla="*/ 0 h 3420"/>
                  <a:gd name="T8" fmla="*/ 0 w 850"/>
                  <a:gd name="T9" fmla="*/ 0 h 3420"/>
                  <a:gd name="T10" fmla="*/ 0 w 850"/>
                  <a:gd name="T11" fmla="*/ 0 h 3420"/>
                  <a:gd name="T12" fmla="*/ 0 w 850"/>
                  <a:gd name="T13" fmla="*/ 0 h 3420"/>
                  <a:gd name="T14" fmla="*/ 0 w 850"/>
                  <a:gd name="T15" fmla="*/ 0 h 3420"/>
                  <a:gd name="T16" fmla="*/ 0 w 850"/>
                  <a:gd name="T17" fmla="*/ 0 h 3420"/>
                  <a:gd name="T18" fmla="*/ 0 w 850"/>
                  <a:gd name="T19" fmla="*/ 0 h 3420"/>
                  <a:gd name="T20" fmla="*/ 0 w 850"/>
                  <a:gd name="T21" fmla="*/ 0 h 3420"/>
                  <a:gd name="T22" fmla="*/ 0 w 850"/>
                  <a:gd name="T23" fmla="*/ 0 h 3420"/>
                  <a:gd name="T24" fmla="*/ 0 w 850"/>
                  <a:gd name="T25" fmla="*/ 0 h 3420"/>
                  <a:gd name="T26" fmla="*/ 0 w 850"/>
                  <a:gd name="T27" fmla="*/ 0 h 3420"/>
                  <a:gd name="T28" fmla="*/ 0 w 850"/>
                  <a:gd name="T29" fmla="*/ 0 h 3420"/>
                  <a:gd name="T30" fmla="*/ 0 w 850"/>
                  <a:gd name="T31" fmla="*/ 0 h 3420"/>
                  <a:gd name="T32" fmla="*/ 0 w 850"/>
                  <a:gd name="T33" fmla="*/ 0 h 3420"/>
                  <a:gd name="T34" fmla="*/ 0 w 850"/>
                  <a:gd name="T35" fmla="*/ 0 h 3420"/>
                  <a:gd name="T36" fmla="*/ 0 w 850"/>
                  <a:gd name="T37" fmla="*/ 0 h 3420"/>
                  <a:gd name="T38" fmla="*/ 0 w 850"/>
                  <a:gd name="T39" fmla="*/ 0 h 3420"/>
                  <a:gd name="T40" fmla="*/ 0 w 850"/>
                  <a:gd name="T41" fmla="*/ 0 h 3420"/>
                  <a:gd name="T42" fmla="*/ 0 w 850"/>
                  <a:gd name="T43" fmla="*/ 0 h 3420"/>
                  <a:gd name="T44" fmla="*/ 0 w 850"/>
                  <a:gd name="T45" fmla="*/ 0 h 3420"/>
                  <a:gd name="T46" fmla="*/ 0 w 850"/>
                  <a:gd name="T47" fmla="*/ 0 h 3420"/>
                  <a:gd name="T48" fmla="*/ 0 w 850"/>
                  <a:gd name="T49" fmla="*/ 0 h 3420"/>
                  <a:gd name="T50" fmla="*/ 0 w 850"/>
                  <a:gd name="T51" fmla="*/ 0 h 3420"/>
                  <a:gd name="T52" fmla="*/ 0 w 850"/>
                  <a:gd name="T53" fmla="*/ 0 h 3420"/>
                  <a:gd name="T54" fmla="*/ 0 w 850"/>
                  <a:gd name="T55" fmla="*/ 0 h 3420"/>
                  <a:gd name="T56" fmla="*/ 0 w 850"/>
                  <a:gd name="T57" fmla="*/ 0 h 3420"/>
                  <a:gd name="T58" fmla="*/ 0 w 850"/>
                  <a:gd name="T59" fmla="*/ 0 h 3420"/>
                  <a:gd name="T60" fmla="*/ 0 w 850"/>
                  <a:gd name="T61" fmla="*/ 0 h 3420"/>
                  <a:gd name="T62" fmla="*/ 0 w 850"/>
                  <a:gd name="T63" fmla="*/ 0 h 3420"/>
                  <a:gd name="T64" fmla="*/ 0 w 850"/>
                  <a:gd name="T65" fmla="*/ 0 h 3420"/>
                  <a:gd name="T66" fmla="*/ 0 w 850"/>
                  <a:gd name="T67" fmla="*/ 0 h 3420"/>
                  <a:gd name="T68" fmla="*/ 0 w 850"/>
                  <a:gd name="T69" fmla="*/ 0 h 3420"/>
                  <a:gd name="T70" fmla="*/ 0 w 850"/>
                  <a:gd name="T71" fmla="*/ 0 h 3420"/>
                  <a:gd name="T72" fmla="*/ 0 w 850"/>
                  <a:gd name="T73" fmla="*/ 0 h 3420"/>
                  <a:gd name="T74" fmla="*/ 0 w 850"/>
                  <a:gd name="T75" fmla="*/ 0 h 3420"/>
                  <a:gd name="T76" fmla="*/ 0 w 850"/>
                  <a:gd name="T77" fmla="*/ 0 h 3420"/>
                  <a:gd name="T78" fmla="*/ 0 w 850"/>
                  <a:gd name="T79" fmla="*/ 0 h 3420"/>
                  <a:gd name="T80" fmla="*/ 0 w 850"/>
                  <a:gd name="T81" fmla="*/ 0 h 3420"/>
                  <a:gd name="T82" fmla="*/ 0 w 850"/>
                  <a:gd name="T83" fmla="*/ 0 h 3420"/>
                  <a:gd name="T84" fmla="*/ 0 w 850"/>
                  <a:gd name="T85" fmla="*/ 0 h 3420"/>
                  <a:gd name="T86" fmla="*/ 0 w 850"/>
                  <a:gd name="T87" fmla="*/ 0 h 3420"/>
                  <a:gd name="T88" fmla="*/ 0 w 850"/>
                  <a:gd name="T89" fmla="*/ 0 h 3420"/>
                  <a:gd name="T90" fmla="*/ 0 w 850"/>
                  <a:gd name="T91" fmla="*/ 0 h 3420"/>
                  <a:gd name="T92" fmla="*/ 0 w 850"/>
                  <a:gd name="T93" fmla="*/ 0 h 3420"/>
                  <a:gd name="T94" fmla="*/ 0 w 850"/>
                  <a:gd name="T95" fmla="*/ 0 h 3420"/>
                  <a:gd name="T96" fmla="*/ 0 w 850"/>
                  <a:gd name="T97" fmla="*/ 0 h 3420"/>
                  <a:gd name="T98" fmla="*/ 0 w 850"/>
                  <a:gd name="T99" fmla="*/ 0 h 3420"/>
                  <a:gd name="T100" fmla="*/ 0 w 850"/>
                  <a:gd name="T101" fmla="*/ 0 h 3420"/>
                  <a:gd name="T102" fmla="*/ 0 w 850"/>
                  <a:gd name="T103" fmla="*/ 0 h 3420"/>
                  <a:gd name="T104" fmla="*/ 0 w 850"/>
                  <a:gd name="T105" fmla="*/ 0 h 3420"/>
                  <a:gd name="T106" fmla="*/ 0 w 850"/>
                  <a:gd name="T107" fmla="*/ 0 h 3420"/>
                  <a:gd name="T108" fmla="*/ 0 w 850"/>
                  <a:gd name="T109" fmla="*/ 0 h 3420"/>
                  <a:gd name="T110" fmla="*/ 0 w 850"/>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20"/>
                  <a:gd name="T170" fmla="*/ 850 w 850"/>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lnTo>
                      <a:pt x="160" y="1476"/>
                    </a:lnTo>
                    <a:lnTo>
                      <a:pt x="207" y="1498"/>
                    </a:lnTo>
                    <a:lnTo>
                      <a:pt x="206" y="1411"/>
                    </a:lnTo>
                    <a:lnTo>
                      <a:pt x="211" y="1375"/>
                    </a:lnTo>
                    <a:lnTo>
                      <a:pt x="219" y="1338"/>
                    </a:lnTo>
                    <a:lnTo>
                      <a:pt x="235" y="1302"/>
                    </a:lnTo>
                    <a:lnTo>
                      <a:pt x="254" y="1268"/>
                    </a:lnTo>
                    <a:lnTo>
                      <a:pt x="230" y="1223"/>
                    </a:lnTo>
                    <a:lnTo>
                      <a:pt x="206" y="1172"/>
                    </a:lnTo>
                    <a:lnTo>
                      <a:pt x="186" y="1114"/>
                    </a:lnTo>
                    <a:lnTo>
                      <a:pt x="173" y="1064"/>
                    </a:lnTo>
                    <a:lnTo>
                      <a:pt x="161" y="1000"/>
                    </a:lnTo>
                    <a:lnTo>
                      <a:pt x="154" y="1080"/>
                    </a:lnTo>
                    <a:lnTo>
                      <a:pt x="156" y="1177"/>
                    </a:lnTo>
                    <a:lnTo>
                      <a:pt x="158" y="1268"/>
                    </a:lnTo>
                    <a:lnTo>
                      <a:pt x="156" y="1343"/>
                    </a:lnTo>
                    <a:lnTo>
                      <a:pt x="158" y="1404"/>
                    </a:lnTo>
                    <a:lnTo>
                      <a:pt x="160" y="1476"/>
                    </a:lnTo>
                    <a:lnTo>
                      <a:pt x="398" y="1"/>
                    </a:lnTo>
                    <a:lnTo>
                      <a:pt x="476" y="3179"/>
                    </a:lnTo>
                    <a:lnTo>
                      <a:pt x="455" y="3137"/>
                    </a:lnTo>
                    <a:lnTo>
                      <a:pt x="442" y="3094"/>
                    </a:lnTo>
                    <a:lnTo>
                      <a:pt x="436" y="3038"/>
                    </a:lnTo>
                    <a:lnTo>
                      <a:pt x="442" y="2961"/>
                    </a:lnTo>
                    <a:lnTo>
                      <a:pt x="445" y="2872"/>
                    </a:lnTo>
                    <a:lnTo>
                      <a:pt x="449" y="2768"/>
                    </a:lnTo>
                    <a:lnTo>
                      <a:pt x="445" y="2653"/>
                    </a:lnTo>
                    <a:lnTo>
                      <a:pt x="439" y="2552"/>
                    </a:lnTo>
                    <a:lnTo>
                      <a:pt x="434" y="2483"/>
                    </a:lnTo>
                    <a:lnTo>
                      <a:pt x="437" y="2452"/>
                    </a:lnTo>
                    <a:lnTo>
                      <a:pt x="454" y="2407"/>
                    </a:lnTo>
                    <a:lnTo>
                      <a:pt x="470" y="2349"/>
                    </a:lnTo>
                    <a:lnTo>
                      <a:pt x="477" y="2277"/>
                    </a:lnTo>
                    <a:lnTo>
                      <a:pt x="476" y="2216"/>
                    </a:lnTo>
                    <a:lnTo>
                      <a:pt x="466" y="2173"/>
                    </a:lnTo>
                    <a:lnTo>
                      <a:pt x="604" y="2158"/>
                    </a:lnTo>
                    <a:lnTo>
                      <a:pt x="618" y="2205"/>
                    </a:lnTo>
                    <a:lnTo>
                      <a:pt x="634" y="2252"/>
                    </a:lnTo>
                    <a:lnTo>
                      <a:pt x="648" y="2301"/>
                    </a:lnTo>
                    <a:lnTo>
                      <a:pt x="648" y="2322"/>
                    </a:lnTo>
                    <a:lnTo>
                      <a:pt x="629" y="2362"/>
                    </a:lnTo>
                    <a:lnTo>
                      <a:pt x="604" y="2409"/>
                    </a:lnTo>
                    <a:lnTo>
                      <a:pt x="583" y="2468"/>
                    </a:lnTo>
                    <a:lnTo>
                      <a:pt x="569" y="2523"/>
                    </a:lnTo>
                    <a:lnTo>
                      <a:pt x="564" y="2599"/>
                    </a:lnTo>
                    <a:lnTo>
                      <a:pt x="564" y="2675"/>
                    </a:lnTo>
                    <a:lnTo>
                      <a:pt x="561" y="2782"/>
                    </a:lnTo>
                    <a:lnTo>
                      <a:pt x="555" y="2875"/>
                    </a:lnTo>
                    <a:lnTo>
                      <a:pt x="539" y="2979"/>
                    </a:lnTo>
                    <a:lnTo>
                      <a:pt x="509" y="3094"/>
                    </a:lnTo>
                    <a:lnTo>
                      <a:pt x="493" y="3144"/>
                    </a:lnTo>
                    <a:lnTo>
                      <a:pt x="476" y="3179"/>
                    </a:lnTo>
                    <a:lnTo>
                      <a:pt x="398"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58" name="Freeform 123"/>
              <p:cNvSpPr>
                <a:spLocks/>
              </p:cNvSpPr>
              <p:nvPr/>
            </p:nvSpPr>
            <p:spPr bwMode="auto">
              <a:xfrm>
                <a:off x="940" y="1386"/>
                <a:ext cx="283" cy="1140"/>
              </a:xfrm>
              <a:custGeom>
                <a:avLst/>
                <a:gdLst>
                  <a:gd name="T0" fmla="*/ 0 w 850"/>
                  <a:gd name="T1" fmla="*/ 0 h 3420"/>
                  <a:gd name="T2" fmla="*/ 0 w 850"/>
                  <a:gd name="T3" fmla="*/ 0 h 3420"/>
                  <a:gd name="T4" fmla="*/ 0 w 850"/>
                  <a:gd name="T5" fmla="*/ 0 h 3420"/>
                  <a:gd name="T6" fmla="*/ 0 w 850"/>
                  <a:gd name="T7" fmla="*/ 0 h 3420"/>
                  <a:gd name="T8" fmla="*/ 0 w 850"/>
                  <a:gd name="T9" fmla="*/ 0 h 3420"/>
                  <a:gd name="T10" fmla="*/ 0 w 850"/>
                  <a:gd name="T11" fmla="*/ 0 h 3420"/>
                  <a:gd name="T12" fmla="*/ 0 w 850"/>
                  <a:gd name="T13" fmla="*/ 0 h 3420"/>
                  <a:gd name="T14" fmla="*/ 0 w 850"/>
                  <a:gd name="T15" fmla="*/ 0 h 3420"/>
                  <a:gd name="T16" fmla="*/ 0 w 850"/>
                  <a:gd name="T17" fmla="*/ 0 h 3420"/>
                  <a:gd name="T18" fmla="*/ 0 w 850"/>
                  <a:gd name="T19" fmla="*/ 0 h 3420"/>
                  <a:gd name="T20" fmla="*/ 0 w 850"/>
                  <a:gd name="T21" fmla="*/ 0 h 3420"/>
                  <a:gd name="T22" fmla="*/ 0 w 850"/>
                  <a:gd name="T23" fmla="*/ 0 h 3420"/>
                  <a:gd name="T24" fmla="*/ 0 w 850"/>
                  <a:gd name="T25" fmla="*/ 0 h 3420"/>
                  <a:gd name="T26" fmla="*/ 0 w 850"/>
                  <a:gd name="T27" fmla="*/ 0 h 3420"/>
                  <a:gd name="T28" fmla="*/ 0 w 850"/>
                  <a:gd name="T29" fmla="*/ 0 h 3420"/>
                  <a:gd name="T30" fmla="*/ 0 w 850"/>
                  <a:gd name="T31" fmla="*/ 0 h 3420"/>
                  <a:gd name="T32" fmla="*/ 0 w 850"/>
                  <a:gd name="T33" fmla="*/ 0 h 3420"/>
                  <a:gd name="T34" fmla="*/ 0 w 850"/>
                  <a:gd name="T35" fmla="*/ 0 h 3420"/>
                  <a:gd name="T36" fmla="*/ 0 w 850"/>
                  <a:gd name="T37" fmla="*/ 0 h 3420"/>
                  <a:gd name="T38" fmla="*/ 0 w 850"/>
                  <a:gd name="T39" fmla="*/ 0 h 3420"/>
                  <a:gd name="T40" fmla="*/ 0 w 850"/>
                  <a:gd name="T41" fmla="*/ 0 h 3420"/>
                  <a:gd name="T42" fmla="*/ 0 w 850"/>
                  <a:gd name="T43" fmla="*/ 0 h 3420"/>
                  <a:gd name="T44" fmla="*/ 0 w 850"/>
                  <a:gd name="T45" fmla="*/ 0 h 3420"/>
                  <a:gd name="T46" fmla="*/ 0 w 850"/>
                  <a:gd name="T47" fmla="*/ 0 h 3420"/>
                  <a:gd name="T48" fmla="*/ 0 w 850"/>
                  <a:gd name="T49" fmla="*/ 0 h 3420"/>
                  <a:gd name="T50" fmla="*/ 0 w 850"/>
                  <a:gd name="T51" fmla="*/ 0 h 3420"/>
                  <a:gd name="T52" fmla="*/ 0 w 850"/>
                  <a:gd name="T53" fmla="*/ 0 h 3420"/>
                  <a:gd name="T54" fmla="*/ 0 w 850"/>
                  <a:gd name="T55" fmla="*/ 0 h 3420"/>
                  <a:gd name="T56" fmla="*/ 0 w 850"/>
                  <a:gd name="T57" fmla="*/ 0 h 3420"/>
                  <a:gd name="T58" fmla="*/ 0 w 850"/>
                  <a:gd name="T59" fmla="*/ 0 h 3420"/>
                  <a:gd name="T60" fmla="*/ 0 w 850"/>
                  <a:gd name="T61" fmla="*/ 0 h 3420"/>
                  <a:gd name="T62" fmla="*/ 0 w 850"/>
                  <a:gd name="T63" fmla="*/ 0 h 3420"/>
                  <a:gd name="T64" fmla="*/ 0 w 850"/>
                  <a:gd name="T65" fmla="*/ 0 h 3420"/>
                  <a:gd name="T66" fmla="*/ 0 w 850"/>
                  <a:gd name="T67" fmla="*/ 0 h 3420"/>
                  <a:gd name="T68" fmla="*/ 0 w 850"/>
                  <a:gd name="T69" fmla="*/ 0 h 3420"/>
                  <a:gd name="T70" fmla="*/ 0 w 850"/>
                  <a:gd name="T71" fmla="*/ 0 h 3420"/>
                  <a:gd name="T72" fmla="*/ 0 w 850"/>
                  <a:gd name="T73" fmla="*/ 0 h 3420"/>
                  <a:gd name="T74" fmla="*/ 0 w 850"/>
                  <a:gd name="T75" fmla="*/ 0 h 3420"/>
                  <a:gd name="T76" fmla="*/ 0 w 850"/>
                  <a:gd name="T77" fmla="*/ 0 h 3420"/>
                  <a:gd name="T78" fmla="*/ 0 w 850"/>
                  <a:gd name="T79" fmla="*/ 0 h 3420"/>
                  <a:gd name="T80" fmla="*/ 0 w 850"/>
                  <a:gd name="T81" fmla="*/ 0 h 3420"/>
                  <a:gd name="T82" fmla="*/ 0 w 850"/>
                  <a:gd name="T83" fmla="*/ 0 h 3420"/>
                  <a:gd name="T84" fmla="*/ 0 w 850"/>
                  <a:gd name="T85" fmla="*/ 0 h 3420"/>
                  <a:gd name="T86" fmla="*/ 0 w 850"/>
                  <a:gd name="T87" fmla="*/ 0 h 3420"/>
                  <a:gd name="T88" fmla="*/ 0 w 850"/>
                  <a:gd name="T89" fmla="*/ 0 h 3420"/>
                  <a:gd name="T90" fmla="*/ 0 w 850"/>
                  <a:gd name="T91" fmla="*/ 0 h 3420"/>
                  <a:gd name="T92" fmla="*/ 0 w 850"/>
                  <a:gd name="T93" fmla="*/ 0 h 3420"/>
                  <a:gd name="T94" fmla="*/ 0 w 850"/>
                  <a:gd name="T95" fmla="*/ 0 h 3420"/>
                  <a:gd name="T96" fmla="*/ 0 w 850"/>
                  <a:gd name="T97" fmla="*/ 0 h 3420"/>
                  <a:gd name="T98" fmla="*/ 0 w 850"/>
                  <a:gd name="T99" fmla="*/ 0 h 3420"/>
                  <a:gd name="T100" fmla="*/ 0 w 850"/>
                  <a:gd name="T101" fmla="*/ 0 h 3420"/>
                  <a:gd name="T102" fmla="*/ 0 w 850"/>
                  <a:gd name="T103" fmla="*/ 0 h 3420"/>
                  <a:gd name="T104" fmla="*/ 0 w 850"/>
                  <a:gd name="T105" fmla="*/ 0 h 3420"/>
                  <a:gd name="T106" fmla="*/ 0 w 850"/>
                  <a:gd name="T107" fmla="*/ 0 h 3420"/>
                  <a:gd name="T108" fmla="*/ 0 w 850"/>
                  <a:gd name="T109" fmla="*/ 0 h 3420"/>
                  <a:gd name="T110" fmla="*/ 0 w 850"/>
                  <a:gd name="T111" fmla="*/ 0 h 3420"/>
                  <a:gd name="T112" fmla="*/ 0 w 850"/>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20"/>
                  <a:gd name="T173" fmla="*/ 850 w 850"/>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759" name="Freeform 124"/>
              <p:cNvSpPr>
                <a:spLocks/>
              </p:cNvSpPr>
              <p:nvPr/>
            </p:nvSpPr>
            <p:spPr bwMode="auto">
              <a:xfrm>
                <a:off x="991" y="1720"/>
                <a:ext cx="33" cy="166"/>
              </a:xfrm>
              <a:custGeom>
                <a:avLst/>
                <a:gdLst>
                  <a:gd name="T0" fmla="*/ 0 w 99"/>
                  <a:gd name="T1" fmla="*/ 0 h 497"/>
                  <a:gd name="T2" fmla="*/ 0 w 99"/>
                  <a:gd name="T3" fmla="*/ 0 h 497"/>
                  <a:gd name="T4" fmla="*/ 0 w 99"/>
                  <a:gd name="T5" fmla="*/ 0 h 497"/>
                  <a:gd name="T6" fmla="*/ 0 w 99"/>
                  <a:gd name="T7" fmla="*/ 0 h 497"/>
                  <a:gd name="T8" fmla="*/ 0 w 99"/>
                  <a:gd name="T9" fmla="*/ 0 h 497"/>
                  <a:gd name="T10" fmla="*/ 0 w 99"/>
                  <a:gd name="T11" fmla="*/ 0 h 497"/>
                  <a:gd name="T12" fmla="*/ 0 w 99"/>
                  <a:gd name="T13" fmla="*/ 0 h 497"/>
                  <a:gd name="T14" fmla="*/ 0 w 99"/>
                  <a:gd name="T15" fmla="*/ 0 h 497"/>
                  <a:gd name="T16" fmla="*/ 0 w 99"/>
                  <a:gd name="T17" fmla="*/ 0 h 497"/>
                  <a:gd name="T18" fmla="*/ 0 w 99"/>
                  <a:gd name="T19" fmla="*/ 0 h 497"/>
                  <a:gd name="T20" fmla="*/ 0 w 99"/>
                  <a:gd name="T21" fmla="*/ 0 h 497"/>
                  <a:gd name="T22" fmla="*/ 0 w 99"/>
                  <a:gd name="T23" fmla="*/ 0 h 497"/>
                  <a:gd name="T24" fmla="*/ 0 w 99"/>
                  <a:gd name="T25" fmla="*/ 0 h 497"/>
                  <a:gd name="T26" fmla="*/ 0 w 99"/>
                  <a:gd name="T27" fmla="*/ 0 h 497"/>
                  <a:gd name="T28" fmla="*/ 0 w 99"/>
                  <a:gd name="T29" fmla="*/ 0 h 497"/>
                  <a:gd name="T30" fmla="*/ 0 w 99"/>
                  <a:gd name="T31" fmla="*/ 0 h 497"/>
                  <a:gd name="T32" fmla="*/ 0 w 99"/>
                  <a:gd name="T33" fmla="*/ 0 h 497"/>
                  <a:gd name="T34" fmla="*/ 0 w 9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7"/>
                  <a:gd name="T56" fmla="*/ 99 w 9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7">
                    <a:moveTo>
                      <a:pt x="6" y="477"/>
                    </a:moveTo>
                    <a:lnTo>
                      <a:pt x="53" y="497"/>
                    </a:lnTo>
                    <a:lnTo>
                      <a:pt x="52" y="412"/>
                    </a:lnTo>
                    <a:lnTo>
                      <a:pt x="55" y="374"/>
                    </a:lnTo>
                    <a:lnTo>
                      <a:pt x="65" y="337"/>
                    </a:lnTo>
                    <a:lnTo>
                      <a:pt x="80" y="302"/>
                    </a:lnTo>
                    <a:lnTo>
                      <a:pt x="99" y="267"/>
                    </a:lnTo>
                    <a:lnTo>
                      <a:pt x="74" y="223"/>
                    </a:lnTo>
                    <a:lnTo>
                      <a:pt x="52" y="172"/>
                    </a:lnTo>
                    <a:lnTo>
                      <a:pt x="32" y="113"/>
                    </a:lnTo>
                    <a:lnTo>
                      <a:pt x="19" y="64"/>
                    </a:lnTo>
                    <a:lnTo>
                      <a:pt x="7" y="0"/>
                    </a:lnTo>
                    <a:lnTo>
                      <a:pt x="0" y="79"/>
                    </a:lnTo>
                    <a:lnTo>
                      <a:pt x="2" y="177"/>
                    </a:lnTo>
                    <a:lnTo>
                      <a:pt x="4" y="267"/>
                    </a:lnTo>
                    <a:lnTo>
                      <a:pt x="2" y="342"/>
                    </a:lnTo>
                    <a:lnTo>
                      <a:pt x="4" y="405"/>
                    </a:lnTo>
                    <a:lnTo>
                      <a:pt x="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60" name="Freeform 125"/>
              <p:cNvSpPr>
                <a:spLocks/>
              </p:cNvSpPr>
              <p:nvPr/>
            </p:nvSpPr>
            <p:spPr bwMode="auto">
              <a:xfrm>
                <a:off x="1083" y="2106"/>
                <a:ext cx="72" cy="340"/>
              </a:xfrm>
              <a:custGeom>
                <a:avLst/>
                <a:gdLst>
                  <a:gd name="T0" fmla="*/ 0 w 215"/>
                  <a:gd name="T1" fmla="*/ 0 h 1021"/>
                  <a:gd name="T2" fmla="*/ 0 w 215"/>
                  <a:gd name="T3" fmla="*/ 0 h 1021"/>
                  <a:gd name="T4" fmla="*/ 0 w 215"/>
                  <a:gd name="T5" fmla="*/ 0 h 1021"/>
                  <a:gd name="T6" fmla="*/ 0 w 215"/>
                  <a:gd name="T7" fmla="*/ 0 h 1021"/>
                  <a:gd name="T8" fmla="*/ 0 w 215"/>
                  <a:gd name="T9" fmla="*/ 0 h 1021"/>
                  <a:gd name="T10" fmla="*/ 0 w 215"/>
                  <a:gd name="T11" fmla="*/ 0 h 1021"/>
                  <a:gd name="T12" fmla="*/ 0 w 215"/>
                  <a:gd name="T13" fmla="*/ 0 h 1021"/>
                  <a:gd name="T14" fmla="*/ 0 w 215"/>
                  <a:gd name="T15" fmla="*/ 0 h 1021"/>
                  <a:gd name="T16" fmla="*/ 0 w 215"/>
                  <a:gd name="T17" fmla="*/ 0 h 1021"/>
                  <a:gd name="T18" fmla="*/ 0 w 215"/>
                  <a:gd name="T19" fmla="*/ 0 h 1021"/>
                  <a:gd name="T20" fmla="*/ 0 w 215"/>
                  <a:gd name="T21" fmla="*/ 0 h 1021"/>
                  <a:gd name="T22" fmla="*/ 0 w 215"/>
                  <a:gd name="T23" fmla="*/ 0 h 1021"/>
                  <a:gd name="T24" fmla="*/ 0 w 215"/>
                  <a:gd name="T25" fmla="*/ 0 h 1021"/>
                  <a:gd name="T26" fmla="*/ 0 w 215"/>
                  <a:gd name="T27" fmla="*/ 0 h 1021"/>
                  <a:gd name="T28" fmla="*/ 0 w 215"/>
                  <a:gd name="T29" fmla="*/ 0 h 1021"/>
                  <a:gd name="T30" fmla="*/ 0 w 215"/>
                  <a:gd name="T31" fmla="*/ 0 h 1021"/>
                  <a:gd name="T32" fmla="*/ 0 w 215"/>
                  <a:gd name="T33" fmla="*/ 0 h 1021"/>
                  <a:gd name="T34" fmla="*/ 0 w 215"/>
                  <a:gd name="T35" fmla="*/ 0 h 1021"/>
                  <a:gd name="T36" fmla="*/ 0 w 215"/>
                  <a:gd name="T37" fmla="*/ 0 h 1021"/>
                  <a:gd name="T38" fmla="*/ 0 w 215"/>
                  <a:gd name="T39" fmla="*/ 0 h 1021"/>
                  <a:gd name="T40" fmla="*/ 0 w 215"/>
                  <a:gd name="T41" fmla="*/ 0 h 1021"/>
                  <a:gd name="T42" fmla="*/ 0 w 215"/>
                  <a:gd name="T43" fmla="*/ 0 h 1021"/>
                  <a:gd name="T44" fmla="*/ 0 w 215"/>
                  <a:gd name="T45" fmla="*/ 0 h 1021"/>
                  <a:gd name="T46" fmla="*/ 0 w 215"/>
                  <a:gd name="T47" fmla="*/ 0 h 1021"/>
                  <a:gd name="T48" fmla="*/ 0 w 215"/>
                  <a:gd name="T49" fmla="*/ 0 h 1021"/>
                  <a:gd name="T50" fmla="*/ 0 w 215"/>
                  <a:gd name="T51" fmla="*/ 0 h 1021"/>
                  <a:gd name="T52" fmla="*/ 0 w 215"/>
                  <a:gd name="T53" fmla="*/ 0 h 1021"/>
                  <a:gd name="T54" fmla="*/ 0 w 215"/>
                  <a:gd name="T55" fmla="*/ 0 h 1021"/>
                  <a:gd name="T56" fmla="*/ 0 w 215"/>
                  <a:gd name="T57" fmla="*/ 0 h 1021"/>
                  <a:gd name="T58" fmla="*/ 0 w 215"/>
                  <a:gd name="T59" fmla="*/ 0 h 1021"/>
                  <a:gd name="T60" fmla="*/ 0 w 215"/>
                  <a:gd name="T61" fmla="*/ 0 h 1021"/>
                  <a:gd name="T62" fmla="*/ 0 w 215"/>
                  <a:gd name="T63" fmla="*/ 0 h 1021"/>
                  <a:gd name="T64" fmla="*/ 0 w 21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9"/>
                    </a:lnTo>
                    <a:lnTo>
                      <a:pt x="9" y="936"/>
                    </a:lnTo>
                    <a:lnTo>
                      <a:pt x="2" y="880"/>
                    </a:lnTo>
                    <a:lnTo>
                      <a:pt x="9" y="803"/>
                    </a:lnTo>
                    <a:lnTo>
                      <a:pt x="13" y="714"/>
                    </a:lnTo>
                    <a:lnTo>
                      <a:pt x="15" y="610"/>
                    </a:lnTo>
                    <a:lnTo>
                      <a:pt x="13" y="495"/>
                    </a:lnTo>
                    <a:lnTo>
                      <a:pt x="6" y="394"/>
                    </a:lnTo>
                    <a:lnTo>
                      <a:pt x="0" y="325"/>
                    </a:lnTo>
                    <a:lnTo>
                      <a:pt x="5" y="294"/>
                    </a:lnTo>
                    <a:lnTo>
                      <a:pt x="21" y="249"/>
                    </a:lnTo>
                    <a:lnTo>
                      <a:pt x="37" y="191"/>
                    </a:lnTo>
                    <a:lnTo>
                      <a:pt x="44" y="119"/>
                    </a:lnTo>
                    <a:lnTo>
                      <a:pt x="42" y="58"/>
                    </a:lnTo>
                    <a:lnTo>
                      <a:pt x="33" y="15"/>
                    </a:lnTo>
                    <a:lnTo>
                      <a:pt x="170" y="0"/>
                    </a:lnTo>
                    <a:lnTo>
                      <a:pt x="186" y="47"/>
                    </a:lnTo>
                    <a:lnTo>
                      <a:pt x="201" y="94"/>
                    </a:lnTo>
                    <a:lnTo>
                      <a:pt x="215" y="143"/>
                    </a:lnTo>
                    <a:lnTo>
                      <a:pt x="215" y="164"/>
                    </a:lnTo>
                    <a:lnTo>
                      <a:pt x="196" y="205"/>
                    </a:lnTo>
                    <a:lnTo>
                      <a:pt x="170" y="251"/>
                    </a:lnTo>
                    <a:lnTo>
                      <a:pt x="149" y="311"/>
                    </a:lnTo>
                    <a:lnTo>
                      <a:pt x="135" y="365"/>
                    </a:lnTo>
                    <a:lnTo>
                      <a:pt x="131" y="441"/>
                    </a:lnTo>
                    <a:lnTo>
                      <a:pt x="131" y="517"/>
                    </a:lnTo>
                    <a:lnTo>
                      <a:pt x="129" y="624"/>
                    </a:lnTo>
                    <a:lnTo>
                      <a:pt x="123" y="717"/>
                    </a:lnTo>
                    <a:lnTo>
                      <a:pt x="106" y="821"/>
                    </a:lnTo>
                    <a:lnTo>
                      <a:pt x="77" y="936"/>
                    </a:lnTo>
                    <a:lnTo>
                      <a:pt x="59" y="986"/>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61" name="Freeform 126"/>
              <p:cNvSpPr>
                <a:spLocks/>
              </p:cNvSpPr>
              <p:nvPr/>
            </p:nvSpPr>
            <p:spPr bwMode="auto">
              <a:xfrm>
                <a:off x="4364" y="1598"/>
                <a:ext cx="389" cy="1215"/>
              </a:xfrm>
              <a:custGeom>
                <a:avLst/>
                <a:gdLst>
                  <a:gd name="T0" fmla="*/ 0 w 1168"/>
                  <a:gd name="T1" fmla="*/ 0 h 3644"/>
                  <a:gd name="T2" fmla="*/ 0 w 1168"/>
                  <a:gd name="T3" fmla="*/ 0 h 3644"/>
                  <a:gd name="T4" fmla="*/ 0 w 1168"/>
                  <a:gd name="T5" fmla="*/ 0 h 3644"/>
                  <a:gd name="T6" fmla="*/ 0 w 1168"/>
                  <a:gd name="T7" fmla="*/ 0 h 3644"/>
                  <a:gd name="T8" fmla="*/ 0 w 1168"/>
                  <a:gd name="T9" fmla="*/ 0 h 3644"/>
                  <a:gd name="T10" fmla="*/ 0 w 1168"/>
                  <a:gd name="T11" fmla="*/ 0 h 3644"/>
                  <a:gd name="T12" fmla="*/ 0 w 1168"/>
                  <a:gd name="T13" fmla="*/ 0 h 3644"/>
                  <a:gd name="T14" fmla="*/ 0 w 1168"/>
                  <a:gd name="T15" fmla="*/ 0 h 3644"/>
                  <a:gd name="T16" fmla="*/ 0 w 1168"/>
                  <a:gd name="T17" fmla="*/ 0 h 3644"/>
                  <a:gd name="T18" fmla="*/ 0 w 1168"/>
                  <a:gd name="T19" fmla="*/ 0 h 3644"/>
                  <a:gd name="T20" fmla="*/ 0 w 1168"/>
                  <a:gd name="T21" fmla="*/ 0 h 3644"/>
                  <a:gd name="T22" fmla="*/ 0 w 1168"/>
                  <a:gd name="T23" fmla="*/ 0 h 3644"/>
                  <a:gd name="T24" fmla="*/ 0 w 1168"/>
                  <a:gd name="T25" fmla="*/ 0 h 3644"/>
                  <a:gd name="T26" fmla="*/ 0 w 1168"/>
                  <a:gd name="T27" fmla="*/ 0 h 3644"/>
                  <a:gd name="T28" fmla="*/ 0 w 1168"/>
                  <a:gd name="T29" fmla="*/ 0 h 3644"/>
                  <a:gd name="T30" fmla="*/ 0 w 1168"/>
                  <a:gd name="T31" fmla="*/ 0 h 3644"/>
                  <a:gd name="T32" fmla="*/ 0 w 1168"/>
                  <a:gd name="T33" fmla="*/ 0 h 3644"/>
                  <a:gd name="T34" fmla="*/ 0 w 1168"/>
                  <a:gd name="T35" fmla="*/ 0 h 3644"/>
                  <a:gd name="T36" fmla="*/ 0 w 1168"/>
                  <a:gd name="T37" fmla="*/ 0 h 3644"/>
                  <a:gd name="T38" fmla="*/ 0 w 1168"/>
                  <a:gd name="T39" fmla="*/ 0 h 3644"/>
                  <a:gd name="T40" fmla="*/ 0 w 1168"/>
                  <a:gd name="T41" fmla="*/ 0 h 3644"/>
                  <a:gd name="T42" fmla="*/ 0 w 1168"/>
                  <a:gd name="T43" fmla="*/ 0 h 3644"/>
                  <a:gd name="T44" fmla="*/ 0 w 1168"/>
                  <a:gd name="T45" fmla="*/ 0 h 3644"/>
                  <a:gd name="T46" fmla="*/ 0 w 1168"/>
                  <a:gd name="T47" fmla="*/ 0 h 3644"/>
                  <a:gd name="T48" fmla="*/ 0 w 1168"/>
                  <a:gd name="T49" fmla="*/ 0 h 3644"/>
                  <a:gd name="T50" fmla="*/ 0 w 1168"/>
                  <a:gd name="T51" fmla="*/ 0 h 3644"/>
                  <a:gd name="T52" fmla="*/ 0 w 1168"/>
                  <a:gd name="T53" fmla="*/ 0 h 3644"/>
                  <a:gd name="T54" fmla="*/ 0 w 1168"/>
                  <a:gd name="T55" fmla="*/ 0 h 3644"/>
                  <a:gd name="T56" fmla="*/ 0 w 1168"/>
                  <a:gd name="T57" fmla="*/ 0 h 3644"/>
                  <a:gd name="T58" fmla="*/ 0 w 1168"/>
                  <a:gd name="T59" fmla="*/ 0 h 3644"/>
                  <a:gd name="T60" fmla="*/ 0 w 1168"/>
                  <a:gd name="T61" fmla="*/ 0 h 3644"/>
                  <a:gd name="T62" fmla="*/ 0 w 1168"/>
                  <a:gd name="T63" fmla="*/ 0 h 3644"/>
                  <a:gd name="T64" fmla="*/ 0 w 1168"/>
                  <a:gd name="T65" fmla="*/ 0 h 3644"/>
                  <a:gd name="T66" fmla="*/ 0 w 1168"/>
                  <a:gd name="T67" fmla="*/ 0 h 3644"/>
                  <a:gd name="T68" fmla="*/ 0 w 1168"/>
                  <a:gd name="T69" fmla="*/ 0 h 3644"/>
                  <a:gd name="T70" fmla="*/ 0 w 1168"/>
                  <a:gd name="T71" fmla="*/ 0 h 3644"/>
                  <a:gd name="T72" fmla="*/ 0 w 1168"/>
                  <a:gd name="T73" fmla="*/ 0 h 3644"/>
                  <a:gd name="T74" fmla="*/ 0 w 1168"/>
                  <a:gd name="T75" fmla="*/ 0 h 3644"/>
                  <a:gd name="T76" fmla="*/ 0 w 1168"/>
                  <a:gd name="T77" fmla="*/ 0 h 3644"/>
                  <a:gd name="T78" fmla="*/ 0 w 1168"/>
                  <a:gd name="T79" fmla="*/ 0 h 3644"/>
                  <a:gd name="T80" fmla="*/ 0 w 1168"/>
                  <a:gd name="T81" fmla="*/ 0 h 3644"/>
                  <a:gd name="T82" fmla="*/ 0 w 1168"/>
                  <a:gd name="T83" fmla="*/ 0 h 3644"/>
                  <a:gd name="T84" fmla="*/ 0 w 1168"/>
                  <a:gd name="T85" fmla="*/ 0 h 3644"/>
                  <a:gd name="T86" fmla="*/ 0 w 1168"/>
                  <a:gd name="T87" fmla="*/ 0 h 3644"/>
                  <a:gd name="T88" fmla="*/ 0 w 1168"/>
                  <a:gd name="T89" fmla="*/ 0 h 3644"/>
                  <a:gd name="T90" fmla="*/ 0 w 1168"/>
                  <a:gd name="T91" fmla="*/ 0 h 3644"/>
                  <a:gd name="T92" fmla="*/ 0 w 1168"/>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6" y="2634"/>
                    </a:lnTo>
                    <a:lnTo>
                      <a:pt x="514" y="2751"/>
                    </a:lnTo>
                    <a:lnTo>
                      <a:pt x="502" y="2892"/>
                    </a:lnTo>
                    <a:lnTo>
                      <a:pt x="489" y="3006"/>
                    </a:lnTo>
                    <a:lnTo>
                      <a:pt x="477" y="3108"/>
                    </a:lnTo>
                    <a:lnTo>
                      <a:pt x="460" y="3206"/>
                    </a:lnTo>
                    <a:lnTo>
                      <a:pt x="442" y="3301"/>
                    </a:lnTo>
                    <a:lnTo>
                      <a:pt x="431" y="3365"/>
                    </a:lnTo>
                    <a:lnTo>
                      <a:pt x="431" y="3413"/>
                    </a:lnTo>
                    <a:lnTo>
                      <a:pt x="433" y="3452"/>
                    </a:lnTo>
                    <a:lnTo>
                      <a:pt x="423" y="3470"/>
                    </a:lnTo>
                    <a:lnTo>
                      <a:pt x="346" y="3488"/>
                    </a:lnTo>
                    <a:lnTo>
                      <a:pt x="332" y="3478"/>
                    </a:lnTo>
                    <a:lnTo>
                      <a:pt x="322" y="3467"/>
                    </a:lnTo>
                    <a:lnTo>
                      <a:pt x="250" y="3493"/>
                    </a:lnTo>
                    <a:lnTo>
                      <a:pt x="156" y="3520"/>
                    </a:lnTo>
                    <a:lnTo>
                      <a:pt x="95" y="3529"/>
                    </a:lnTo>
                    <a:lnTo>
                      <a:pt x="45" y="3525"/>
                    </a:lnTo>
                    <a:lnTo>
                      <a:pt x="18" y="3513"/>
                    </a:lnTo>
                    <a:lnTo>
                      <a:pt x="5" y="3495"/>
                    </a:lnTo>
                    <a:lnTo>
                      <a:pt x="0" y="3476"/>
                    </a:lnTo>
                    <a:lnTo>
                      <a:pt x="10" y="3455"/>
                    </a:lnTo>
                    <a:lnTo>
                      <a:pt x="31" y="3436"/>
                    </a:lnTo>
                    <a:lnTo>
                      <a:pt x="100" y="3401"/>
                    </a:lnTo>
                    <a:lnTo>
                      <a:pt x="160" y="3368"/>
                    </a:lnTo>
                    <a:lnTo>
                      <a:pt x="214" y="3339"/>
                    </a:lnTo>
                    <a:lnTo>
                      <a:pt x="238" y="3314"/>
                    </a:lnTo>
                    <a:lnTo>
                      <a:pt x="240" y="3221"/>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5" y="1973"/>
                    </a:lnTo>
                    <a:lnTo>
                      <a:pt x="141" y="1921"/>
                    </a:lnTo>
                    <a:lnTo>
                      <a:pt x="154" y="1854"/>
                    </a:lnTo>
                    <a:lnTo>
                      <a:pt x="179" y="1797"/>
                    </a:lnTo>
                    <a:lnTo>
                      <a:pt x="203"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9" y="658"/>
                    </a:lnTo>
                    <a:lnTo>
                      <a:pt x="502" y="547"/>
                    </a:lnTo>
                    <a:lnTo>
                      <a:pt x="489" y="496"/>
                    </a:lnTo>
                    <a:lnTo>
                      <a:pt x="460" y="490"/>
                    </a:lnTo>
                    <a:lnTo>
                      <a:pt x="418" y="478"/>
                    </a:lnTo>
                    <a:lnTo>
                      <a:pt x="396" y="452"/>
                    </a:lnTo>
                    <a:lnTo>
                      <a:pt x="367" y="349"/>
                    </a:lnTo>
                    <a:lnTo>
                      <a:pt x="359" y="292"/>
                    </a:lnTo>
                    <a:lnTo>
                      <a:pt x="360" y="236"/>
                    </a:lnTo>
                    <a:lnTo>
                      <a:pt x="354" y="183"/>
                    </a:lnTo>
                    <a:lnTo>
                      <a:pt x="359" y="126"/>
                    </a:lnTo>
                    <a:lnTo>
                      <a:pt x="335" y="151"/>
                    </a:lnTo>
                    <a:lnTo>
                      <a:pt x="322" y="164"/>
                    </a:lnTo>
                    <a:lnTo>
                      <a:pt x="327" y="126"/>
                    </a:lnTo>
                    <a:lnTo>
                      <a:pt x="341" y="85"/>
                    </a:lnTo>
                    <a:lnTo>
                      <a:pt x="365" y="52"/>
                    </a:lnTo>
                    <a:lnTo>
                      <a:pt x="400" y="24"/>
                    </a:lnTo>
                    <a:lnTo>
                      <a:pt x="446" y="5"/>
                    </a:lnTo>
                    <a:lnTo>
                      <a:pt x="508" y="0"/>
                    </a:lnTo>
                    <a:lnTo>
                      <a:pt x="563" y="11"/>
                    </a:lnTo>
                    <a:lnTo>
                      <a:pt x="610" y="36"/>
                    </a:lnTo>
                    <a:lnTo>
                      <a:pt x="647" y="68"/>
                    </a:lnTo>
                    <a:lnTo>
                      <a:pt x="675" y="112"/>
                    </a:lnTo>
                    <a:lnTo>
                      <a:pt x="690" y="171"/>
                    </a:lnTo>
                    <a:lnTo>
                      <a:pt x="699" y="240"/>
                    </a:lnTo>
                    <a:lnTo>
                      <a:pt x="695" y="294"/>
                    </a:lnTo>
                    <a:lnTo>
                      <a:pt x="682" y="369"/>
                    </a:lnTo>
                    <a:lnTo>
                      <a:pt x="683" y="422"/>
                    </a:lnTo>
                    <a:lnTo>
                      <a:pt x="694" y="483"/>
                    </a:lnTo>
                    <a:lnTo>
                      <a:pt x="716" y="512"/>
                    </a:lnTo>
                    <a:lnTo>
                      <a:pt x="941" y="611"/>
                    </a:lnTo>
                    <a:lnTo>
                      <a:pt x="972" y="632"/>
                    </a:lnTo>
                    <a:lnTo>
                      <a:pt x="995" y="667"/>
                    </a:lnTo>
                    <a:lnTo>
                      <a:pt x="1066" y="878"/>
                    </a:lnTo>
                    <a:lnTo>
                      <a:pt x="1157" y="1178"/>
                    </a:lnTo>
                    <a:lnTo>
                      <a:pt x="1168" y="1238"/>
                    </a:lnTo>
                    <a:lnTo>
                      <a:pt x="1164" y="1272"/>
                    </a:lnTo>
                    <a:lnTo>
                      <a:pt x="1150" y="1312"/>
                    </a:lnTo>
                    <a:lnTo>
                      <a:pt x="1030" y="1515"/>
                    </a:lnTo>
                    <a:lnTo>
                      <a:pt x="1012" y="1579"/>
                    </a:lnTo>
                    <a:lnTo>
                      <a:pt x="1006" y="1644"/>
                    </a:lnTo>
                    <a:lnTo>
                      <a:pt x="1030" y="1873"/>
                    </a:lnTo>
                    <a:lnTo>
                      <a:pt x="1044" y="1973"/>
                    </a:lnTo>
                    <a:lnTo>
                      <a:pt x="1044" y="2007"/>
                    </a:lnTo>
                    <a:lnTo>
                      <a:pt x="1031" y="2031"/>
                    </a:lnTo>
                    <a:lnTo>
                      <a:pt x="995" y="2044"/>
                    </a:lnTo>
                    <a:lnTo>
                      <a:pt x="958" y="2050"/>
                    </a:lnTo>
                    <a:lnTo>
                      <a:pt x="948" y="2165"/>
                    </a:lnTo>
                    <a:lnTo>
                      <a:pt x="948" y="2292"/>
                    </a:lnTo>
                    <a:lnTo>
                      <a:pt x="951" y="2432"/>
                    </a:lnTo>
                    <a:lnTo>
                      <a:pt x="958" y="2562"/>
                    </a:lnTo>
                    <a:lnTo>
                      <a:pt x="977" y="2702"/>
                    </a:lnTo>
                    <a:lnTo>
                      <a:pt x="982" y="2841"/>
                    </a:lnTo>
                    <a:lnTo>
                      <a:pt x="990" y="2979"/>
                    </a:lnTo>
                    <a:lnTo>
                      <a:pt x="990" y="3088"/>
                    </a:lnTo>
                    <a:lnTo>
                      <a:pt x="984" y="3261"/>
                    </a:lnTo>
                    <a:lnTo>
                      <a:pt x="986" y="3368"/>
                    </a:lnTo>
                    <a:lnTo>
                      <a:pt x="982" y="3467"/>
                    </a:lnTo>
                    <a:lnTo>
                      <a:pt x="978" y="3488"/>
                    </a:lnTo>
                    <a:lnTo>
                      <a:pt x="921" y="3504"/>
                    </a:lnTo>
                    <a:lnTo>
                      <a:pt x="877" y="3529"/>
                    </a:lnTo>
                    <a:lnTo>
                      <a:pt x="835" y="3567"/>
                    </a:lnTo>
                    <a:lnTo>
                      <a:pt x="790" y="3603"/>
                    </a:lnTo>
                    <a:lnTo>
                      <a:pt x="733" y="3626"/>
                    </a:lnTo>
                    <a:lnTo>
                      <a:pt x="674" y="3643"/>
                    </a:lnTo>
                    <a:lnTo>
                      <a:pt x="623" y="3644"/>
                    </a:lnTo>
                    <a:lnTo>
                      <a:pt x="591" y="3632"/>
                    </a:lnTo>
                    <a:lnTo>
                      <a:pt x="567" y="3615"/>
                    </a:lnTo>
                    <a:lnTo>
                      <a:pt x="565" y="3593"/>
                    </a:lnTo>
                    <a:lnTo>
                      <a:pt x="577" y="3562"/>
                    </a:lnTo>
                    <a:lnTo>
                      <a:pt x="607" y="3534"/>
                    </a:lnTo>
                    <a:lnTo>
                      <a:pt x="644" y="3504"/>
                    </a:lnTo>
                    <a:lnTo>
                      <a:pt x="690" y="3462"/>
                    </a:lnTo>
                    <a:lnTo>
                      <a:pt x="729" y="3424"/>
                    </a:lnTo>
                    <a:lnTo>
                      <a:pt x="753" y="3391"/>
                    </a:lnTo>
                    <a:lnTo>
                      <a:pt x="741" y="3211"/>
                    </a:lnTo>
                    <a:lnTo>
                      <a:pt x="741" y="3084"/>
                    </a:lnTo>
                    <a:lnTo>
                      <a:pt x="729" y="2956"/>
                    </a:lnTo>
                    <a:lnTo>
                      <a:pt x="718" y="2841"/>
                    </a:lnTo>
                    <a:lnTo>
                      <a:pt x="697" y="2721"/>
                    </a:lnTo>
                    <a:lnTo>
                      <a:pt x="670" y="2599"/>
                    </a:lnTo>
                    <a:lnTo>
                      <a:pt x="647" y="2485"/>
                    </a:lnTo>
                    <a:lnTo>
                      <a:pt x="628" y="2390"/>
                    </a:lnTo>
                    <a:lnTo>
                      <a:pt x="610" y="2280"/>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7762" name="Freeform 127"/>
              <p:cNvSpPr>
                <a:spLocks/>
              </p:cNvSpPr>
              <p:nvPr/>
            </p:nvSpPr>
            <p:spPr bwMode="auto">
              <a:xfrm>
                <a:off x="2888" y="1612"/>
                <a:ext cx="408" cy="1136"/>
              </a:xfrm>
              <a:custGeom>
                <a:avLst/>
                <a:gdLst>
                  <a:gd name="T0" fmla="*/ 0 w 1223"/>
                  <a:gd name="T1" fmla="*/ 0 h 3406"/>
                  <a:gd name="T2" fmla="*/ 0 w 1223"/>
                  <a:gd name="T3" fmla="*/ 0 h 3406"/>
                  <a:gd name="T4" fmla="*/ 0 w 1223"/>
                  <a:gd name="T5" fmla="*/ 0 h 3406"/>
                  <a:gd name="T6" fmla="*/ 0 w 1223"/>
                  <a:gd name="T7" fmla="*/ 0 h 3406"/>
                  <a:gd name="T8" fmla="*/ 0 w 1223"/>
                  <a:gd name="T9" fmla="*/ 0 h 3406"/>
                  <a:gd name="T10" fmla="*/ 0 w 1223"/>
                  <a:gd name="T11" fmla="*/ 0 h 3406"/>
                  <a:gd name="T12" fmla="*/ 0 w 1223"/>
                  <a:gd name="T13" fmla="*/ 0 h 3406"/>
                  <a:gd name="T14" fmla="*/ 0 w 1223"/>
                  <a:gd name="T15" fmla="*/ 0 h 3406"/>
                  <a:gd name="T16" fmla="*/ 0 w 1223"/>
                  <a:gd name="T17" fmla="*/ 0 h 3406"/>
                  <a:gd name="T18" fmla="*/ 0 w 1223"/>
                  <a:gd name="T19" fmla="*/ 0 h 3406"/>
                  <a:gd name="T20" fmla="*/ 0 w 1223"/>
                  <a:gd name="T21" fmla="*/ 0 h 3406"/>
                  <a:gd name="T22" fmla="*/ 0 w 1223"/>
                  <a:gd name="T23" fmla="*/ 0 h 3406"/>
                  <a:gd name="T24" fmla="*/ 0 w 1223"/>
                  <a:gd name="T25" fmla="*/ 0 h 3406"/>
                  <a:gd name="T26" fmla="*/ 0 w 1223"/>
                  <a:gd name="T27" fmla="*/ 0 h 3406"/>
                  <a:gd name="T28" fmla="*/ 0 w 1223"/>
                  <a:gd name="T29" fmla="*/ 0 h 3406"/>
                  <a:gd name="T30" fmla="*/ 0 w 1223"/>
                  <a:gd name="T31" fmla="*/ 0 h 3406"/>
                  <a:gd name="T32" fmla="*/ 0 w 1223"/>
                  <a:gd name="T33" fmla="*/ 0 h 3406"/>
                  <a:gd name="T34" fmla="*/ 0 w 1223"/>
                  <a:gd name="T35" fmla="*/ 0 h 3406"/>
                  <a:gd name="T36" fmla="*/ 0 w 1223"/>
                  <a:gd name="T37" fmla="*/ 0 h 3406"/>
                  <a:gd name="T38" fmla="*/ 0 w 1223"/>
                  <a:gd name="T39" fmla="*/ 0 h 3406"/>
                  <a:gd name="T40" fmla="*/ 0 w 1223"/>
                  <a:gd name="T41" fmla="*/ 0 h 3406"/>
                  <a:gd name="T42" fmla="*/ 0 w 1223"/>
                  <a:gd name="T43" fmla="*/ 0 h 3406"/>
                  <a:gd name="T44" fmla="*/ 0 w 1223"/>
                  <a:gd name="T45" fmla="*/ 0 h 3406"/>
                  <a:gd name="T46" fmla="*/ 0 w 1223"/>
                  <a:gd name="T47" fmla="*/ 0 h 3406"/>
                  <a:gd name="T48" fmla="*/ 0 w 1223"/>
                  <a:gd name="T49" fmla="*/ 0 h 3406"/>
                  <a:gd name="T50" fmla="*/ 0 w 1223"/>
                  <a:gd name="T51" fmla="*/ 0 h 3406"/>
                  <a:gd name="T52" fmla="*/ 0 w 1223"/>
                  <a:gd name="T53" fmla="*/ 0 h 3406"/>
                  <a:gd name="T54" fmla="*/ 0 w 1223"/>
                  <a:gd name="T55" fmla="*/ 0 h 3406"/>
                  <a:gd name="T56" fmla="*/ 0 w 1223"/>
                  <a:gd name="T57" fmla="*/ 0 h 3406"/>
                  <a:gd name="T58" fmla="*/ 0 w 1223"/>
                  <a:gd name="T59" fmla="*/ 0 h 3406"/>
                  <a:gd name="T60" fmla="*/ 0 w 1223"/>
                  <a:gd name="T61" fmla="*/ 0 h 3406"/>
                  <a:gd name="T62" fmla="*/ 0 w 1223"/>
                  <a:gd name="T63" fmla="*/ 0 h 3406"/>
                  <a:gd name="T64" fmla="*/ 0 w 1223"/>
                  <a:gd name="T65" fmla="*/ 0 h 3406"/>
                  <a:gd name="T66" fmla="*/ 0 w 1223"/>
                  <a:gd name="T67" fmla="*/ 0 h 3406"/>
                  <a:gd name="T68" fmla="*/ 0 w 1223"/>
                  <a:gd name="T69" fmla="*/ 0 h 3406"/>
                  <a:gd name="T70" fmla="*/ 0 w 1223"/>
                  <a:gd name="T71" fmla="*/ 0 h 3406"/>
                  <a:gd name="T72" fmla="*/ 0 w 1223"/>
                  <a:gd name="T73" fmla="*/ 0 h 3406"/>
                  <a:gd name="T74" fmla="*/ 0 w 1223"/>
                  <a:gd name="T75" fmla="*/ 0 h 3406"/>
                  <a:gd name="T76" fmla="*/ 0 w 1223"/>
                  <a:gd name="T77" fmla="*/ 0 h 3406"/>
                  <a:gd name="T78" fmla="*/ 0 w 1223"/>
                  <a:gd name="T79" fmla="*/ 0 h 3406"/>
                  <a:gd name="T80" fmla="*/ 0 w 1223"/>
                  <a:gd name="T81" fmla="*/ 0 h 3406"/>
                  <a:gd name="T82" fmla="*/ 0 w 1223"/>
                  <a:gd name="T83" fmla="*/ 0 h 3406"/>
                  <a:gd name="T84" fmla="*/ 0 w 1223"/>
                  <a:gd name="T85" fmla="*/ 0 h 3406"/>
                  <a:gd name="T86" fmla="*/ 0 w 1223"/>
                  <a:gd name="T87" fmla="*/ 0 h 3406"/>
                  <a:gd name="T88" fmla="*/ 0 w 1223"/>
                  <a:gd name="T89" fmla="*/ 0 h 3406"/>
                  <a:gd name="T90" fmla="*/ 0 w 1223"/>
                  <a:gd name="T91" fmla="*/ 0 h 3406"/>
                  <a:gd name="T92" fmla="*/ 0 w 1223"/>
                  <a:gd name="T93" fmla="*/ 0 h 3406"/>
                  <a:gd name="T94" fmla="*/ 0 w 1223"/>
                  <a:gd name="T95" fmla="*/ 0 h 3406"/>
                  <a:gd name="T96" fmla="*/ 0 w 1223"/>
                  <a:gd name="T97" fmla="*/ 0 h 3406"/>
                  <a:gd name="T98" fmla="*/ 0 w 1223"/>
                  <a:gd name="T99" fmla="*/ 0 h 3406"/>
                  <a:gd name="T100" fmla="*/ 0 w 1223"/>
                  <a:gd name="T101" fmla="*/ 0 h 3406"/>
                  <a:gd name="T102" fmla="*/ 0 w 1223"/>
                  <a:gd name="T103" fmla="*/ 0 h 3406"/>
                  <a:gd name="T104" fmla="*/ 0 w 1223"/>
                  <a:gd name="T105" fmla="*/ 0 h 3406"/>
                  <a:gd name="T106" fmla="*/ 0 w 1223"/>
                  <a:gd name="T107" fmla="*/ 0 h 3406"/>
                  <a:gd name="T108" fmla="*/ 0 w 1223"/>
                  <a:gd name="T109" fmla="*/ 0 h 3406"/>
                  <a:gd name="T110" fmla="*/ 0 w 1223"/>
                  <a:gd name="T111" fmla="*/ 0 h 3406"/>
                  <a:gd name="T112" fmla="*/ 0 w 1223"/>
                  <a:gd name="T113" fmla="*/ 0 h 3406"/>
                  <a:gd name="T114" fmla="*/ 0 w 1223"/>
                  <a:gd name="T115" fmla="*/ 0 h 3406"/>
                  <a:gd name="T116" fmla="*/ 0 w 1223"/>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1" y="1573"/>
                    </a:lnTo>
                    <a:lnTo>
                      <a:pt x="1091" y="1749"/>
                    </a:lnTo>
                    <a:lnTo>
                      <a:pt x="900" y="1876"/>
                    </a:lnTo>
                    <a:lnTo>
                      <a:pt x="900" y="1953"/>
                    </a:lnTo>
                    <a:lnTo>
                      <a:pt x="910" y="2090"/>
                    </a:lnTo>
                    <a:lnTo>
                      <a:pt x="924" y="2500"/>
                    </a:lnTo>
                    <a:lnTo>
                      <a:pt x="934" y="2680"/>
                    </a:lnTo>
                    <a:lnTo>
                      <a:pt x="947" y="2998"/>
                    </a:lnTo>
                    <a:lnTo>
                      <a:pt x="947" y="3112"/>
                    </a:lnTo>
                    <a:lnTo>
                      <a:pt x="949" y="3150"/>
                    </a:lnTo>
                    <a:lnTo>
                      <a:pt x="959" y="3163"/>
                    </a:lnTo>
                    <a:lnTo>
                      <a:pt x="994" y="3187"/>
                    </a:lnTo>
                    <a:lnTo>
                      <a:pt x="1062" y="3223"/>
                    </a:lnTo>
                    <a:lnTo>
                      <a:pt x="1142" y="3246"/>
                    </a:lnTo>
                    <a:lnTo>
                      <a:pt x="1170" y="3255"/>
                    </a:lnTo>
                    <a:lnTo>
                      <a:pt x="1198" y="3270"/>
                    </a:lnTo>
                    <a:lnTo>
                      <a:pt x="1217" y="3296"/>
                    </a:lnTo>
                    <a:lnTo>
                      <a:pt x="1223" y="3317"/>
                    </a:lnTo>
                    <a:lnTo>
                      <a:pt x="1211" y="3325"/>
                    </a:lnTo>
                    <a:lnTo>
                      <a:pt x="1050" y="3328"/>
                    </a:lnTo>
                    <a:lnTo>
                      <a:pt x="840" y="3342"/>
                    </a:lnTo>
                    <a:lnTo>
                      <a:pt x="803" y="3342"/>
                    </a:lnTo>
                    <a:lnTo>
                      <a:pt x="779" y="3329"/>
                    </a:lnTo>
                    <a:lnTo>
                      <a:pt x="767" y="3304"/>
                    </a:lnTo>
                    <a:lnTo>
                      <a:pt x="767" y="3266"/>
                    </a:lnTo>
                    <a:lnTo>
                      <a:pt x="779" y="3205"/>
                    </a:lnTo>
                    <a:lnTo>
                      <a:pt x="786" y="3195"/>
                    </a:lnTo>
                    <a:lnTo>
                      <a:pt x="803" y="3189"/>
                    </a:lnTo>
                    <a:lnTo>
                      <a:pt x="779" y="3186"/>
                    </a:lnTo>
                    <a:lnTo>
                      <a:pt x="772" y="3174"/>
                    </a:lnTo>
                    <a:lnTo>
                      <a:pt x="767" y="3125"/>
                    </a:lnTo>
                    <a:lnTo>
                      <a:pt x="744" y="3023"/>
                    </a:lnTo>
                    <a:lnTo>
                      <a:pt x="695" y="2781"/>
                    </a:lnTo>
                    <a:lnTo>
                      <a:pt x="683" y="2666"/>
                    </a:lnTo>
                    <a:lnTo>
                      <a:pt x="659" y="2297"/>
                    </a:lnTo>
                    <a:lnTo>
                      <a:pt x="643" y="2206"/>
                    </a:lnTo>
                    <a:lnTo>
                      <a:pt x="612" y="2093"/>
                    </a:lnTo>
                    <a:lnTo>
                      <a:pt x="588" y="2208"/>
                    </a:lnTo>
                    <a:lnTo>
                      <a:pt x="564" y="2322"/>
                    </a:lnTo>
                    <a:lnTo>
                      <a:pt x="522" y="2642"/>
                    </a:lnTo>
                    <a:lnTo>
                      <a:pt x="503" y="2740"/>
                    </a:lnTo>
                    <a:lnTo>
                      <a:pt x="462" y="3097"/>
                    </a:lnTo>
                    <a:lnTo>
                      <a:pt x="462" y="3150"/>
                    </a:lnTo>
                    <a:lnTo>
                      <a:pt x="456" y="3160"/>
                    </a:lnTo>
                    <a:lnTo>
                      <a:pt x="419" y="3176"/>
                    </a:lnTo>
                    <a:lnTo>
                      <a:pt x="429" y="3229"/>
                    </a:lnTo>
                    <a:lnTo>
                      <a:pt x="431" y="3291"/>
                    </a:lnTo>
                    <a:lnTo>
                      <a:pt x="431" y="3329"/>
                    </a:lnTo>
                    <a:lnTo>
                      <a:pt x="416" y="3366"/>
                    </a:lnTo>
                    <a:lnTo>
                      <a:pt x="392" y="3390"/>
                    </a:lnTo>
                    <a:lnTo>
                      <a:pt x="348" y="3406"/>
                    </a:lnTo>
                    <a:lnTo>
                      <a:pt x="300" y="3406"/>
                    </a:lnTo>
                    <a:lnTo>
                      <a:pt x="249" y="3401"/>
                    </a:lnTo>
                    <a:lnTo>
                      <a:pt x="226" y="3381"/>
                    </a:lnTo>
                    <a:lnTo>
                      <a:pt x="216" y="3355"/>
                    </a:lnTo>
                    <a:lnTo>
                      <a:pt x="217" y="3322"/>
                    </a:lnTo>
                    <a:lnTo>
                      <a:pt x="230" y="3276"/>
                    </a:lnTo>
                    <a:lnTo>
                      <a:pt x="263" y="3227"/>
                    </a:lnTo>
                    <a:lnTo>
                      <a:pt x="288" y="3176"/>
                    </a:lnTo>
                    <a:lnTo>
                      <a:pt x="263" y="3176"/>
                    </a:lnTo>
                    <a:lnTo>
                      <a:pt x="251" y="3023"/>
                    </a:lnTo>
                    <a:lnTo>
                      <a:pt x="249" y="2847"/>
                    </a:lnTo>
                    <a:lnTo>
                      <a:pt x="255" y="2727"/>
                    </a:lnTo>
                    <a:lnTo>
                      <a:pt x="270" y="2588"/>
                    </a:lnTo>
                    <a:lnTo>
                      <a:pt x="283" y="2463"/>
                    </a:lnTo>
                    <a:lnTo>
                      <a:pt x="300" y="2360"/>
                    </a:lnTo>
                    <a:lnTo>
                      <a:pt x="0" y="2245"/>
                    </a:lnTo>
                    <a:lnTo>
                      <a:pt x="0" y="1889"/>
                    </a:lnTo>
                    <a:lnTo>
                      <a:pt x="36" y="1863"/>
                    </a:lnTo>
                    <a:lnTo>
                      <a:pt x="174" y="1902"/>
                    </a:lnTo>
                    <a:lnTo>
                      <a:pt x="190" y="1824"/>
                    </a:lnTo>
                    <a:lnTo>
                      <a:pt x="193" y="1728"/>
                    </a:lnTo>
                    <a:lnTo>
                      <a:pt x="126" y="1331"/>
                    </a:lnTo>
                    <a:lnTo>
                      <a:pt x="120" y="1226"/>
                    </a:lnTo>
                    <a:lnTo>
                      <a:pt x="132" y="1099"/>
                    </a:lnTo>
                    <a:lnTo>
                      <a:pt x="190" y="757"/>
                    </a:lnTo>
                    <a:lnTo>
                      <a:pt x="216" y="663"/>
                    </a:lnTo>
                    <a:lnTo>
                      <a:pt x="239" y="626"/>
                    </a:lnTo>
                    <a:lnTo>
                      <a:pt x="263" y="614"/>
                    </a:lnTo>
                    <a:lnTo>
                      <a:pt x="431" y="550"/>
                    </a:lnTo>
                    <a:lnTo>
                      <a:pt x="503" y="525"/>
                    </a:lnTo>
                    <a:lnTo>
                      <a:pt x="527" y="435"/>
                    </a:lnTo>
                    <a:lnTo>
                      <a:pt x="507" y="370"/>
                    </a:lnTo>
                    <a:lnTo>
                      <a:pt x="496" y="331"/>
                    </a:lnTo>
                    <a:lnTo>
                      <a:pt x="496" y="281"/>
                    </a:lnTo>
                    <a:lnTo>
                      <a:pt x="503" y="218"/>
                    </a:lnTo>
                    <a:lnTo>
                      <a:pt x="527" y="129"/>
                    </a:lnTo>
                    <a:lnTo>
                      <a:pt x="540" y="84"/>
                    </a:lnTo>
                    <a:lnTo>
                      <a:pt x="559" y="51"/>
                    </a:lnTo>
                    <a:lnTo>
                      <a:pt x="588" y="24"/>
                    </a:lnTo>
                    <a:lnTo>
                      <a:pt x="612" y="15"/>
                    </a:lnTo>
                    <a:lnTo>
                      <a:pt x="660" y="0"/>
                    </a:lnTo>
                    <a:lnTo>
                      <a:pt x="695" y="0"/>
                    </a:lnTo>
                    <a:lnTo>
                      <a:pt x="744" y="15"/>
                    </a:lnTo>
                    <a:lnTo>
                      <a:pt x="789" y="31"/>
                    </a:lnTo>
                    <a:lnTo>
                      <a:pt x="827" y="61"/>
                    </a:lnTo>
                    <a:lnTo>
                      <a:pt x="840" y="103"/>
                    </a:lnTo>
                    <a:lnTo>
                      <a:pt x="844" y="159"/>
                    </a:lnTo>
                    <a:lnTo>
                      <a:pt x="839" y="212"/>
                    </a:lnTo>
                    <a:lnTo>
                      <a:pt x="829" y="271"/>
                    </a:lnTo>
                    <a:lnTo>
                      <a:pt x="817" y="321"/>
                    </a:lnTo>
                    <a:lnTo>
                      <a:pt x="791" y="372"/>
                    </a:lnTo>
                    <a:lnTo>
                      <a:pt x="767" y="410"/>
                    </a:lnTo>
                    <a:lnTo>
                      <a:pt x="744" y="448"/>
                    </a:lnTo>
                    <a:lnTo>
                      <a:pt x="744" y="511"/>
                    </a:lnTo>
                    <a:lnTo>
                      <a:pt x="798" y="526"/>
                    </a:lnTo>
                    <a:lnTo>
                      <a:pt x="1000" y="652"/>
                    </a:lnTo>
                    <a:lnTo>
                      <a:pt x="1032" y="689"/>
                    </a:lnTo>
                    <a:lnTo>
                      <a:pt x="1040" y="717"/>
                    </a:lnTo>
                    <a:lnTo>
                      <a:pt x="1056" y="1077"/>
                    </a:lnTo>
                    <a:lnTo>
                      <a:pt x="1040" y="1132"/>
                    </a:lnTo>
                    <a:lnTo>
                      <a:pt x="1021" y="1189"/>
                    </a:lnTo>
                    <a:lnTo>
                      <a:pt x="1008" y="1251"/>
                    </a:lnTo>
                    <a:lnTo>
                      <a:pt x="1011" y="1298"/>
                    </a:lnTo>
                    <a:lnTo>
                      <a:pt x="1030" y="1353"/>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63" name="Freeform 128"/>
              <p:cNvSpPr>
                <a:spLocks/>
              </p:cNvSpPr>
              <p:nvPr/>
            </p:nvSpPr>
            <p:spPr bwMode="auto">
              <a:xfrm>
                <a:off x="3725" y="1618"/>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1" y="3186"/>
                    </a:lnTo>
                    <a:lnTo>
                      <a:pt x="180" y="3210"/>
                    </a:lnTo>
                    <a:lnTo>
                      <a:pt x="145" y="3236"/>
                    </a:lnTo>
                    <a:lnTo>
                      <a:pt x="105" y="3256"/>
                    </a:lnTo>
                    <a:lnTo>
                      <a:pt x="55" y="3285"/>
                    </a:lnTo>
                    <a:lnTo>
                      <a:pt x="24" y="3306"/>
                    </a:lnTo>
                    <a:lnTo>
                      <a:pt x="8" y="3324"/>
                    </a:lnTo>
                    <a:lnTo>
                      <a:pt x="0" y="3347"/>
                    </a:lnTo>
                    <a:lnTo>
                      <a:pt x="5" y="3366"/>
                    </a:lnTo>
                    <a:lnTo>
                      <a:pt x="25" y="3383"/>
                    </a:lnTo>
                    <a:lnTo>
                      <a:pt x="66" y="3388"/>
                    </a:lnTo>
                    <a:lnTo>
                      <a:pt x="135" y="3381"/>
                    </a:lnTo>
                    <a:lnTo>
                      <a:pt x="202" y="3366"/>
                    </a:lnTo>
                    <a:lnTo>
                      <a:pt x="275" y="3357"/>
                    </a:lnTo>
                    <a:lnTo>
                      <a:pt x="349" y="3351"/>
                    </a:lnTo>
                    <a:lnTo>
                      <a:pt x="388" y="3347"/>
                    </a:lnTo>
                    <a:lnTo>
                      <a:pt x="409" y="3340"/>
                    </a:lnTo>
                    <a:lnTo>
                      <a:pt x="420" y="3249"/>
                    </a:lnTo>
                    <a:lnTo>
                      <a:pt x="434" y="3116"/>
                    </a:lnTo>
                    <a:lnTo>
                      <a:pt x="488" y="2749"/>
                    </a:lnTo>
                    <a:lnTo>
                      <a:pt x="505" y="2649"/>
                    </a:lnTo>
                    <a:lnTo>
                      <a:pt x="531" y="2527"/>
                    </a:lnTo>
                    <a:lnTo>
                      <a:pt x="588" y="2542"/>
                    </a:lnTo>
                    <a:lnTo>
                      <a:pt x="588" y="2637"/>
                    </a:lnTo>
                    <a:lnTo>
                      <a:pt x="605" y="2759"/>
                    </a:lnTo>
                    <a:lnTo>
                      <a:pt x="661" y="2968"/>
                    </a:lnTo>
                    <a:lnTo>
                      <a:pt x="687" y="3186"/>
                    </a:lnTo>
                    <a:lnTo>
                      <a:pt x="695" y="3244"/>
                    </a:lnTo>
                    <a:lnTo>
                      <a:pt x="707" y="3275"/>
                    </a:lnTo>
                    <a:lnTo>
                      <a:pt x="693" y="3339"/>
                    </a:lnTo>
                    <a:lnTo>
                      <a:pt x="685" y="3381"/>
                    </a:lnTo>
                    <a:lnTo>
                      <a:pt x="685" y="3408"/>
                    </a:lnTo>
                    <a:lnTo>
                      <a:pt x="704" y="3441"/>
                    </a:lnTo>
                    <a:lnTo>
                      <a:pt x="727" y="3465"/>
                    </a:lnTo>
                    <a:lnTo>
                      <a:pt x="761" y="3472"/>
                    </a:lnTo>
                    <a:lnTo>
                      <a:pt x="798" y="3468"/>
                    </a:lnTo>
                    <a:lnTo>
                      <a:pt x="840" y="3453"/>
                    </a:lnTo>
                    <a:lnTo>
                      <a:pt x="875" y="3430"/>
                    </a:lnTo>
                    <a:lnTo>
                      <a:pt x="904" y="3403"/>
                    </a:lnTo>
                    <a:lnTo>
                      <a:pt x="920" y="3376"/>
                    </a:lnTo>
                    <a:lnTo>
                      <a:pt x="928" y="3339"/>
                    </a:lnTo>
                    <a:lnTo>
                      <a:pt x="923" y="3293"/>
                    </a:lnTo>
                    <a:lnTo>
                      <a:pt x="912" y="3249"/>
                    </a:lnTo>
                    <a:lnTo>
                      <a:pt x="900" y="3134"/>
                    </a:lnTo>
                    <a:lnTo>
                      <a:pt x="884" y="2862"/>
                    </a:lnTo>
                    <a:lnTo>
                      <a:pt x="872" y="2729"/>
                    </a:lnTo>
                    <a:lnTo>
                      <a:pt x="864" y="2618"/>
                    </a:lnTo>
                    <a:lnTo>
                      <a:pt x="852" y="2522"/>
                    </a:lnTo>
                    <a:lnTo>
                      <a:pt x="923" y="2508"/>
                    </a:lnTo>
                    <a:lnTo>
                      <a:pt x="920" y="2402"/>
                    </a:lnTo>
                    <a:lnTo>
                      <a:pt x="910" y="1731"/>
                    </a:lnTo>
                    <a:lnTo>
                      <a:pt x="907" y="1601"/>
                    </a:lnTo>
                    <a:lnTo>
                      <a:pt x="900" y="1462"/>
                    </a:lnTo>
                    <a:lnTo>
                      <a:pt x="900" y="1386"/>
                    </a:lnTo>
                    <a:lnTo>
                      <a:pt x="932" y="1350"/>
                    </a:lnTo>
                    <a:lnTo>
                      <a:pt x="968" y="1301"/>
                    </a:lnTo>
                    <a:lnTo>
                      <a:pt x="987" y="1261"/>
                    </a:lnTo>
                    <a:lnTo>
                      <a:pt x="996" y="1221"/>
                    </a:lnTo>
                    <a:lnTo>
                      <a:pt x="1001" y="1175"/>
                    </a:lnTo>
                    <a:lnTo>
                      <a:pt x="989" y="1089"/>
                    </a:lnTo>
                    <a:lnTo>
                      <a:pt x="978" y="1017"/>
                    </a:lnTo>
                    <a:lnTo>
                      <a:pt x="1092" y="852"/>
                    </a:lnTo>
                    <a:lnTo>
                      <a:pt x="1044" y="787"/>
                    </a:lnTo>
                    <a:lnTo>
                      <a:pt x="950" y="920"/>
                    </a:lnTo>
                    <a:lnTo>
                      <a:pt x="939" y="863"/>
                    </a:lnTo>
                    <a:lnTo>
                      <a:pt x="930" y="787"/>
                    </a:lnTo>
                    <a:lnTo>
                      <a:pt x="928" y="722"/>
                    </a:lnTo>
                    <a:lnTo>
                      <a:pt x="925" y="678"/>
                    </a:lnTo>
                    <a:lnTo>
                      <a:pt x="913" y="638"/>
                    </a:lnTo>
                    <a:lnTo>
                      <a:pt x="887" y="611"/>
                    </a:lnTo>
                    <a:lnTo>
                      <a:pt x="851" y="593"/>
                    </a:lnTo>
                    <a:lnTo>
                      <a:pt x="673" y="533"/>
                    </a:lnTo>
                    <a:lnTo>
                      <a:pt x="636" y="520"/>
                    </a:lnTo>
                    <a:lnTo>
                      <a:pt x="632" y="457"/>
                    </a:lnTo>
                    <a:lnTo>
                      <a:pt x="642" y="408"/>
                    </a:lnTo>
                    <a:lnTo>
                      <a:pt x="665" y="354"/>
                    </a:lnTo>
                    <a:lnTo>
                      <a:pt x="682" y="299"/>
                    </a:lnTo>
                    <a:lnTo>
                      <a:pt x="685" y="230"/>
                    </a:lnTo>
                    <a:lnTo>
                      <a:pt x="677" y="149"/>
                    </a:lnTo>
                    <a:lnTo>
                      <a:pt x="661" y="99"/>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30" y="318"/>
                    </a:lnTo>
                    <a:lnTo>
                      <a:pt x="338" y="379"/>
                    </a:lnTo>
                    <a:lnTo>
                      <a:pt x="352" y="426"/>
                    </a:lnTo>
                    <a:lnTo>
                      <a:pt x="366" y="463"/>
                    </a:lnTo>
                    <a:lnTo>
                      <a:pt x="397" y="520"/>
                    </a:lnTo>
                    <a:lnTo>
                      <a:pt x="397" y="533"/>
                    </a:lnTo>
                    <a:lnTo>
                      <a:pt x="349" y="558"/>
                    </a:lnTo>
                    <a:lnTo>
                      <a:pt x="157" y="646"/>
                    </a:lnTo>
                    <a:lnTo>
                      <a:pt x="122" y="681"/>
                    </a:lnTo>
                    <a:lnTo>
                      <a:pt x="99" y="722"/>
                    </a:lnTo>
                    <a:lnTo>
                      <a:pt x="85" y="775"/>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solidFill>
                <a:srgbClr val="FFFFCC"/>
              </a:solidFill>
              <a:ln w="0">
                <a:solidFill>
                  <a:srgbClr val="000000"/>
                </a:solidFill>
                <a:round/>
                <a:headEnd/>
                <a:tailEnd/>
              </a:ln>
            </p:spPr>
            <p:txBody>
              <a:bodyPr/>
              <a:lstStyle/>
              <a:p>
                <a:pPr eaLnBrk="0" hangingPunct="0"/>
                <a:endParaRPr lang="it-IT">
                  <a:solidFill>
                    <a:srgbClr val="000000"/>
                  </a:solidFill>
                </a:endParaRPr>
              </a:p>
            </p:txBody>
          </p:sp>
          <p:sp>
            <p:nvSpPr>
              <p:cNvPr id="107764" name="Freeform 129"/>
              <p:cNvSpPr>
                <a:spLocks/>
              </p:cNvSpPr>
              <p:nvPr/>
            </p:nvSpPr>
            <p:spPr bwMode="auto">
              <a:xfrm>
                <a:off x="3222" y="1642"/>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09"/>
                    </a:lnTo>
                    <a:lnTo>
                      <a:pt x="526" y="2118"/>
                    </a:lnTo>
                    <a:lnTo>
                      <a:pt x="540" y="2030"/>
                    </a:lnTo>
                    <a:lnTo>
                      <a:pt x="544" y="2091"/>
                    </a:lnTo>
                    <a:lnTo>
                      <a:pt x="548" y="2125"/>
                    </a:lnTo>
                    <a:lnTo>
                      <a:pt x="562" y="2169"/>
                    </a:lnTo>
                    <a:lnTo>
                      <a:pt x="578" y="2205"/>
                    </a:lnTo>
                    <a:lnTo>
                      <a:pt x="589" y="2246"/>
                    </a:lnTo>
                    <a:lnTo>
                      <a:pt x="586" y="2284"/>
                    </a:lnTo>
                    <a:lnTo>
                      <a:pt x="572" y="2324"/>
                    </a:lnTo>
                    <a:lnTo>
                      <a:pt x="547" y="2371"/>
                    </a:lnTo>
                    <a:lnTo>
                      <a:pt x="527" y="2423"/>
                    </a:lnTo>
                    <a:lnTo>
                      <a:pt x="503" y="2489"/>
                    </a:lnTo>
                    <a:lnTo>
                      <a:pt x="483" y="2578"/>
                    </a:lnTo>
                    <a:lnTo>
                      <a:pt x="469" y="2655"/>
                    </a:lnTo>
                    <a:lnTo>
                      <a:pt x="577" y="2960"/>
                    </a:lnTo>
                    <a:lnTo>
                      <a:pt x="564" y="3011"/>
                    </a:lnTo>
                    <a:lnTo>
                      <a:pt x="589" y="3037"/>
                    </a:lnTo>
                    <a:lnTo>
                      <a:pt x="636" y="3063"/>
                    </a:lnTo>
                    <a:lnTo>
                      <a:pt x="744" y="3111"/>
                    </a:lnTo>
                    <a:lnTo>
                      <a:pt x="768" y="3128"/>
                    </a:lnTo>
                    <a:lnTo>
                      <a:pt x="787" y="3157"/>
                    </a:lnTo>
                    <a:lnTo>
                      <a:pt x="792" y="3180"/>
                    </a:lnTo>
                    <a:lnTo>
                      <a:pt x="777" y="3188"/>
                    </a:lnTo>
                    <a:lnTo>
                      <a:pt x="732" y="3190"/>
                    </a:lnTo>
                    <a:lnTo>
                      <a:pt x="694" y="3190"/>
                    </a:lnTo>
                    <a:lnTo>
                      <a:pt x="714" y="3197"/>
                    </a:lnTo>
                    <a:lnTo>
                      <a:pt x="721" y="3208"/>
                    </a:lnTo>
                    <a:lnTo>
                      <a:pt x="721" y="3224"/>
                    </a:lnTo>
                    <a:lnTo>
                      <a:pt x="710" y="3246"/>
                    </a:lnTo>
                    <a:lnTo>
                      <a:pt x="674" y="3262"/>
                    </a:lnTo>
                    <a:lnTo>
                      <a:pt x="607" y="3276"/>
                    </a:lnTo>
                    <a:lnTo>
                      <a:pt x="513" y="3279"/>
                    </a:lnTo>
                    <a:lnTo>
                      <a:pt x="442" y="3269"/>
                    </a:lnTo>
                    <a:lnTo>
                      <a:pt x="378" y="3252"/>
                    </a:lnTo>
                    <a:lnTo>
                      <a:pt x="324" y="3229"/>
                    </a:lnTo>
                    <a:lnTo>
                      <a:pt x="284" y="3204"/>
                    </a:lnTo>
                    <a:lnTo>
                      <a:pt x="280" y="3165"/>
                    </a:lnTo>
                    <a:lnTo>
                      <a:pt x="282" y="3121"/>
                    </a:lnTo>
                    <a:lnTo>
                      <a:pt x="252" y="2884"/>
                    </a:lnTo>
                    <a:lnTo>
                      <a:pt x="244" y="2716"/>
                    </a:lnTo>
                    <a:lnTo>
                      <a:pt x="205" y="2195"/>
                    </a:lnTo>
                    <a:lnTo>
                      <a:pt x="187" y="1877"/>
                    </a:lnTo>
                    <a:lnTo>
                      <a:pt x="190" y="1724"/>
                    </a:lnTo>
                    <a:lnTo>
                      <a:pt x="195" y="1626"/>
                    </a:lnTo>
                    <a:lnTo>
                      <a:pt x="206" y="1540"/>
                    </a:lnTo>
                    <a:lnTo>
                      <a:pt x="216" y="1469"/>
                    </a:lnTo>
                    <a:lnTo>
                      <a:pt x="156" y="1417"/>
                    </a:lnTo>
                    <a:lnTo>
                      <a:pt x="97" y="1363"/>
                    </a:lnTo>
                    <a:lnTo>
                      <a:pt x="60" y="1321"/>
                    </a:lnTo>
                    <a:lnTo>
                      <a:pt x="24" y="1265"/>
                    </a:lnTo>
                    <a:lnTo>
                      <a:pt x="4" y="1210"/>
                    </a:lnTo>
                    <a:lnTo>
                      <a:pt x="0" y="1163"/>
                    </a:lnTo>
                    <a:lnTo>
                      <a:pt x="14" y="1101"/>
                    </a:lnTo>
                    <a:lnTo>
                      <a:pt x="121" y="716"/>
                    </a:lnTo>
                    <a:lnTo>
                      <a:pt x="137" y="673"/>
                    </a:lnTo>
                    <a:lnTo>
                      <a:pt x="152" y="652"/>
                    </a:lnTo>
                    <a:lnTo>
                      <a:pt x="174" y="632"/>
                    </a:lnTo>
                    <a:lnTo>
                      <a:pt x="216" y="601"/>
                    </a:lnTo>
                    <a:lnTo>
                      <a:pt x="336" y="538"/>
                    </a:lnTo>
                    <a:lnTo>
                      <a:pt x="366" y="500"/>
                    </a:lnTo>
                    <a:lnTo>
                      <a:pt x="387" y="456"/>
                    </a:lnTo>
                    <a:lnTo>
                      <a:pt x="397" y="423"/>
                    </a:lnTo>
                    <a:lnTo>
                      <a:pt x="362" y="384"/>
                    </a:lnTo>
                    <a:lnTo>
                      <a:pt x="334" y="333"/>
                    </a:lnTo>
                    <a:lnTo>
                      <a:pt x="314" y="272"/>
                    </a:lnTo>
                    <a:lnTo>
                      <a:pt x="300" y="220"/>
                    </a:lnTo>
                    <a:lnTo>
                      <a:pt x="293" y="156"/>
                    </a:lnTo>
                    <a:lnTo>
                      <a:pt x="298" y="105"/>
                    </a:lnTo>
                    <a:lnTo>
                      <a:pt x="313" y="67"/>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39"/>
                    </a:lnTo>
                    <a:lnTo>
                      <a:pt x="819" y="690"/>
                    </a:lnTo>
                    <a:lnTo>
                      <a:pt x="853"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2"/>
                    </a:lnTo>
                    <a:lnTo>
                      <a:pt x="708" y="2693"/>
                    </a:lnTo>
                    <a:lnTo>
                      <a:pt x="660" y="2871"/>
                    </a:lnTo>
                    <a:lnTo>
                      <a:pt x="636" y="2935"/>
                    </a:lnTo>
                    <a:lnTo>
                      <a:pt x="606" y="2948"/>
                    </a:lnTo>
                    <a:lnTo>
                      <a:pt x="577" y="2960"/>
                    </a:lnTo>
                    <a:lnTo>
                      <a:pt x="469" y="2655"/>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7765" name="Freeform 130"/>
              <p:cNvSpPr>
                <a:spLocks/>
              </p:cNvSpPr>
              <p:nvPr/>
            </p:nvSpPr>
            <p:spPr bwMode="auto">
              <a:xfrm>
                <a:off x="3515" y="1673"/>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lnTo>
                      <a:pt x="648" y="956"/>
                    </a:lnTo>
                    <a:lnTo>
                      <a:pt x="642" y="1077"/>
                    </a:lnTo>
                    <a:lnTo>
                      <a:pt x="638" y="1143"/>
                    </a:lnTo>
                    <a:lnTo>
                      <a:pt x="698" y="1152"/>
                    </a:lnTo>
                    <a:lnTo>
                      <a:pt x="714" y="1098"/>
                    </a:lnTo>
                    <a:lnTo>
                      <a:pt x="714" y="1053"/>
                    </a:lnTo>
                    <a:lnTo>
                      <a:pt x="689" y="1010"/>
                    </a:lnTo>
                    <a:lnTo>
                      <a:pt x="672" y="979"/>
                    </a:lnTo>
                    <a:lnTo>
                      <a:pt x="658" y="956"/>
                    </a:lnTo>
                    <a:lnTo>
                      <a:pt x="648" y="956"/>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66" name="Freeform 131"/>
              <p:cNvSpPr>
                <a:spLocks/>
              </p:cNvSpPr>
              <p:nvPr/>
            </p:nvSpPr>
            <p:spPr bwMode="auto">
              <a:xfrm>
                <a:off x="3515" y="1673"/>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path>
                </a:pathLst>
              </a:custGeom>
              <a:solidFill>
                <a:srgbClr val="0000FF"/>
              </a:solidFill>
              <a:ln w="0">
                <a:solidFill>
                  <a:srgbClr val="000000"/>
                </a:solidFill>
                <a:round/>
                <a:headEnd/>
                <a:tailEnd/>
              </a:ln>
            </p:spPr>
            <p:txBody>
              <a:bodyPr/>
              <a:lstStyle/>
              <a:p>
                <a:pPr eaLnBrk="0" hangingPunct="0"/>
                <a:endParaRPr lang="it-IT">
                  <a:solidFill>
                    <a:srgbClr val="000000"/>
                  </a:solidFill>
                </a:endParaRPr>
              </a:p>
            </p:txBody>
          </p:sp>
          <p:sp>
            <p:nvSpPr>
              <p:cNvPr id="107767" name="Freeform 132"/>
              <p:cNvSpPr>
                <a:spLocks/>
              </p:cNvSpPr>
              <p:nvPr/>
            </p:nvSpPr>
            <p:spPr bwMode="auto">
              <a:xfrm>
                <a:off x="3727" y="1993"/>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1" y="195"/>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68" name="Freeform 133"/>
              <p:cNvSpPr>
                <a:spLocks/>
              </p:cNvSpPr>
              <p:nvPr/>
            </p:nvSpPr>
            <p:spPr bwMode="auto">
              <a:xfrm>
                <a:off x="4080" y="1651"/>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lnTo>
                      <a:pt x="715" y="1477"/>
                    </a:lnTo>
                    <a:lnTo>
                      <a:pt x="667" y="1498"/>
                    </a:lnTo>
                    <a:lnTo>
                      <a:pt x="667" y="1412"/>
                    </a:lnTo>
                    <a:lnTo>
                      <a:pt x="663" y="1375"/>
                    </a:lnTo>
                    <a:lnTo>
                      <a:pt x="654" y="1338"/>
                    </a:lnTo>
                    <a:lnTo>
                      <a:pt x="638"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5"/>
                    </a:lnTo>
                    <a:lnTo>
                      <a:pt x="715" y="1477"/>
                    </a:lnTo>
                    <a:lnTo>
                      <a:pt x="468" y="1"/>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2"/>
                    </a:lnTo>
                    <a:lnTo>
                      <a:pt x="411" y="2407"/>
                    </a:lnTo>
                    <a:lnTo>
                      <a:pt x="394" y="2349"/>
                    </a:lnTo>
                    <a:lnTo>
                      <a:pt x="387" y="2277"/>
                    </a:lnTo>
                    <a:lnTo>
                      <a:pt x="388" y="2217"/>
                    </a:lnTo>
                    <a:lnTo>
                      <a:pt x="399" y="2173"/>
                    </a:lnTo>
                    <a:lnTo>
                      <a:pt x="256" y="2159"/>
                    </a:lnTo>
                    <a:lnTo>
                      <a:pt x="240" y="2205"/>
                    </a:lnTo>
                    <a:lnTo>
                      <a:pt x="224" y="2252"/>
                    </a:lnTo>
                    <a:lnTo>
                      <a:pt x="210" y="2301"/>
                    </a:lnTo>
                    <a:lnTo>
                      <a:pt x="210" y="2322"/>
                    </a:lnTo>
                    <a:lnTo>
                      <a:pt x="229" y="2362"/>
                    </a:lnTo>
                    <a:lnTo>
                      <a:pt x="256" y="2410"/>
                    </a:lnTo>
                    <a:lnTo>
                      <a:pt x="277" y="2468"/>
                    </a:lnTo>
                    <a:lnTo>
                      <a:pt x="292" y="2524"/>
                    </a:lnTo>
                    <a:lnTo>
                      <a:pt x="297" y="2599"/>
                    </a:lnTo>
                    <a:lnTo>
                      <a:pt x="297" y="2675"/>
                    </a:lnTo>
                    <a:lnTo>
                      <a:pt x="300" y="2783"/>
                    </a:lnTo>
                    <a:lnTo>
                      <a:pt x="305" y="2875"/>
                    </a:lnTo>
                    <a:lnTo>
                      <a:pt x="322" y="2979"/>
                    </a:lnTo>
                    <a:lnTo>
                      <a:pt x="353" y="3094"/>
                    </a:lnTo>
                    <a:lnTo>
                      <a:pt x="371" y="3144"/>
                    </a:lnTo>
                    <a:lnTo>
                      <a:pt x="387" y="3180"/>
                    </a:lnTo>
                    <a:lnTo>
                      <a:pt x="468" y="1"/>
                    </a:lnTo>
                    <a:close/>
                  </a:path>
                </a:pathLst>
              </a:custGeom>
              <a:solidFill>
                <a:srgbClr val="CC00FF"/>
              </a:solidFill>
              <a:ln w="9525">
                <a:noFill/>
                <a:miter lim="800000"/>
                <a:headEnd/>
                <a:tailEnd/>
              </a:ln>
            </p:spPr>
            <p:txBody>
              <a:bodyPr/>
              <a:lstStyle/>
              <a:p>
                <a:pPr eaLnBrk="0" hangingPunct="0"/>
                <a:endParaRPr lang="it-IT">
                  <a:solidFill>
                    <a:srgbClr val="000000"/>
                  </a:solidFill>
                </a:endParaRPr>
              </a:p>
            </p:txBody>
          </p:sp>
          <p:sp>
            <p:nvSpPr>
              <p:cNvPr id="107769" name="Freeform 134"/>
              <p:cNvSpPr>
                <a:spLocks/>
              </p:cNvSpPr>
              <p:nvPr/>
            </p:nvSpPr>
            <p:spPr bwMode="auto">
              <a:xfrm>
                <a:off x="4080" y="1651"/>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70" name="Freeform 135"/>
              <p:cNvSpPr>
                <a:spLocks/>
              </p:cNvSpPr>
              <p:nvPr/>
            </p:nvSpPr>
            <p:spPr bwMode="auto">
              <a:xfrm>
                <a:off x="4288" y="1984"/>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9" y="412"/>
                    </a:lnTo>
                    <a:lnTo>
                      <a:pt x="44" y="374"/>
                    </a:lnTo>
                    <a:lnTo>
                      <a:pt x="34" y="337"/>
                    </a:lnTo>
                    <a:lnTo>
                      <a:pt x="19" y="302"/>
                    </a:lnTo>
                    <a:lnTo>
                      <a:pt x="0" y="267"/>
                    </a:lnTo>
                    <a:lnTo>
                      <a:pt x="25" y="224"/>
                    </a:lnTo>
                    <a:lnTo>
                      <a:pt x="49" y="173"/>
                    </a:lnTo>
                    <a:lnTo>
                      <a:pt x="70" y="113"/>
                    </a:lnTo>
                    <a:lnTo>
                      <a:pt x="83" y="64"/>
                    </a:lnTo>
                    <a:lnTo>
                      <a:pt x="95" y="0"/>
                    </a:lnTo>
                    <a:lnTo>
                      <a:pt x="103" y="79"/>
                    </a:lnTo>
                    <a:lnTo>
                      <a:pt x="101" y="177"/>
                    </a:lnTo>
                    <a:lnTo>
                      <a:pt x="98" y="267"/>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71" name="Freeform 136"/>
              <p:cNvSpPr>
                <a:spLocks/>
              </p:cNvSpPr>
              <p:nvPr/>
            </p:nvSpPr>
            <p:spPr bwMode="auto">
              <a:xfrm>
                <a:off x="4149" y="2370"/>
                <a:ext cx="74" cy="341"/>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89" y="14"/>
                    </a:lnTo>
                    <a:lnTo>
                      <a:pt x="46" y="0"/>
                    </a:lnTo>
                    <a:lnTo>
                      <a:pt x="31" y="46"/>
                    </a:lnTo>
                    <a:lnTo>
                      <a:pt x="15" y="93"/>
                    </a:lnTo>
                    <a:lnTo>
                      <a:pt x="0" y="142"/>
                    </a:lnTo>
                    <a:lnTo>
                      <a:pt x="0" y="163"/>
                    </a:lnTo>
                    <a:lnTo>
                      <a:pt x="19" y="205"/>
                    </a:lnTo>
                    <a:lnTo>
                      <a:pt x="46" y="251"/>
                    </a:lnTo>
                    <a:lnTo>
                      <a:pt x="68" y="310"/>
                    </a:lnTo>
                    <a:lnTo>
                      <a:pt x="83" y="365"/>
                    </a:lnTo>
                    <a:lnTo>
                      <a:pt x="88" y="440"/>
                    </a:lnTo>
                    <a:lnTo>
                      <a:pt x="88" y="516"/>
                    </a:lnTo>
                    <a:lnTo>
                      <a:pt x="90" y="624"/>
                    </a:lnTo>
                    <a:lnTo>
                      <a:pt x="96" y="716"/>
                    </a:lnTo>
                    <a:lnTo>
                      <a:pt x="113" y="820"/>
                    </a:lnTo>
                    <a:lnTo>
                      <a:pt x="143" y="935"/>
                    </a:lnTo>
                    <a:lnTo>
                      <a:pt x="161" y="985"/>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72" name="Freeform 137"/>
              <p:cNvSpPr>
                <a:spLocks/>
              </p:cNvSpPr>
              <p:nvPr/>
            </p:nvSpPr>
            <p:spPr bwMode="auto">
              <a:xfrm>
                <a:off x="1149" y="1545"/>
                <a:ext cx="326" cy="1206"/>
              </a:xfrm>
              <a:custGeom>
                <a:avLst/>
                <a:gdLst>
                  <a:gd name="T0" fmla="*/ 0 w 978"/>
                  <a:gd name="T1" fmla="*/ 0 h 3616"/>
                  <a:gd name="T2" fmla="*/ 0 w 978"/>
                  <a:gd name="T3" fmla="*/ 0 h 3616"/>
                  <a:gd name="T4" fmla="*/ 0 w 978"/>
                  <a:gd name="T5" fmla="*/ 0 h 3616"/>
                  <a:gd name="T6" fmla="*/ 0 w 978"/>
                  <a:gd name="T7" fmla="*/ 0 h 3616"/>
                  <a:gd name="T8" fmla="*/ 0 w 978"/>
                  <a:gd name="T9" fmla="*/ 0 h 3616"/>
                  <a:gd name="T10" fmla="*/ 0 w 978"/>
                  <a:gd name="T11" fmla="*/ 0 h 3616"/>
                  <a:gd name="T12" fmla="*/ 0 w 978"/>
                  <a:gd name="T13" fmla="*/ 0 h 3616"/>
                  <a:gd name="T14" fmla="*/ 0 w 978"/>
                  <a:gd name="T15" fmla="*/ 0 h 3616"/>
                  <a:gd name="T16" fmla="*/ 0 w 978"/>
                  <a:gd name="T17" fmla="*/ 0 h 3616"/>
                  <a:gd name="T18" fmla="*/ 0 w 978"/>
                  <a:gd name="T19" fmla="*/ 0 h 3616"/>
                  <a:gd name="T20" fmla="*/ 0 w 978"/>
                  <a:gd name="T21" fmla="*/ 0 h 3616"/>
                  <a:gd name="T22" fmla="*/ 0 w 978"/>
                  <a:gd name="T23" fmla="*/ 0 h 3616"/>
                  <a:gd name="T24" fmla="*/ 0 w 978"/>
                  <a:gd name="T25" fmla="*/ 0 h 3616"/>
                  <a:gd name="T26" fmla="*/ 0 w 978"/>
                  <a:gd name="T27" fmla="*/ 0 h 3616"/>
                  <a:gd name="T28" fmla="*/ 0 w 978"/>
                  <a:gd name="T29" fmla="*/ 0 h 3616"/>
                  <a:gd name="T30" fmla="*/ 0 w 978"/>
                  <a:gd name="T31" fmla="*/ 0 h 3616"/>
                  <a:gd name="T32" fmla="*/ 0 w 978"/>
                  <a:gd name="T33" fmla="*/ 0 h 3616"/>
                  <a:gd name="T34" fmla="*/ 0 w 978"/>
                  <a:gd name="T35" fmla="*/ 0 h 3616"/>
                  <a:gd name="T36" fmla="*/ 0 w 978"/>
                  <a:gd name="T37" fmla="*/ 0 h 3616"/>
                  <a:gd name="T38" fmla="*/ 0 w 978"/>
                  <a:gd name="T39" fmla="*/ 0 h 3616"/>
                  <a:gd name="T40" fmla="*/ 0 w 978"/>
                  <a:gd name="T41" fmla="*/ 0 h 3616"/>
                  <a:gd name="T42" fmla="*/ 0 w 978"/>
                  <a:gd name="T43" fmla="*/ 0 h 3616"/>
                  <a:gd name="T44" fmla="*/ 0 w 978"/>
                  <a:gd name="T45" fmla="*/ 0 h 3616"/>
                  <a:gd name="T46" fmla="*/ 0 w 978"/>
                  <a:gd name="T47" fmla="*/ 0 h 3616"/>
                  <a:gd name="T48" fmla="*/ 0 w 978"/>
                  <a:gd name="T49" fmla="*/ 0 h 3616"/>
                  <a:gd name="T50" fmla="*/ 0 w 978"/>
                  <a:gd name="T51" fmla="*/ 0 h 3616"/>
                  <a:gd name="T52" fmla="*/ 0 w 978"/>
                  <a:gd name="T53" fmla="*/ 0 h 3616"/>
                  <a:gd name="T54" fmla="*/ 0 w 978"/>
                  <a:gd name="T55" fmla="*/ 0 h 3616"/>
                  <a:gd name="T56" fmla="*/ 0 w 978"/>
                  <a:gd name="T57" fmla="*/ 0 h 3616"/>
                  <a:gd name="T58" fmla="*/ 0 w 978"/>
                  <a:gd name="T59" fmla="*/ 0 h 3616"/>
                  <a:gd name="T60" fmla="*/ 0 w 978"/>
                  <a:gd name="T61" fmla="*/ 0 h 3616"/>
                  <a:gd name="T62" fmla="*/ 0 w 978"/>
                  <a:gd name="T63" fmla="*/ 0 h 3616"/>
                  <a:gd name="T64" fmla="*/ 0 w 978"/>
                  <a:gd name="T65" fmla="*/ 0 h 3616"/>
                  <a:gd name="T66" fmla="*/ 0 w 978"/>
                  <a:gd name="T67" fmla="*/ 0 h 3616"/>
                  <a:gd name="T68" fmla="*/ 0 w 978"/>
                  <a:gd name="T69" fmla="*/ 0 h 3616"/>
                  <a:gd name="T70" fmla="*/ 0 w 978"/>
                  <a:gd name="T71" fmla="*/ 0 h 3616"/>
                  <a:gd name="T72" fmla="*/ 0 w 978"/>
                  <a:gd name="T73" fmla="*/ 0 h 3616"/>
                  <a:gd name="T74" fmla="*/ 0 w 978"/>
                  <a:gd name="T75" fmla="*/ 0 h 3616"/>
                  <a:gd name="T76" fmla="*/ 0 w 978"/>
                  <a:gd name="T77" fmla="*/ 0 h 3616"/>
                  <a:gd name="T78" fmla="*/ 0 w 978"/>
                  <a:gd name="T79" fmla="*/ 0 h 3616"/>
                  <a:gd name="T80" fmla="*/ 0 w 978"/>
                  <a:gd name="T81" fmla="*/ 0 h 3616"/>
                  <a:gd name="T82" fmla="*/ 0 w 978"/>
                  <a:gd name="T83" fmla="*/ 0 h 3616"/>
                  <a:gd name="T84" fmla="*/ 0 w 978"/>
                  <a:gd name="T85" fmla="*/ 0 h 3616"/>
                  <a:gd name="T86" fmla="*/ 0 w 978"/>
                  <a:gd name="T87" fmla="*/ 0 h 3616"/>
                  <a:gd name="T88" fmla="*/ 0 w 978"/>
                  <a:gd name="T89" fmla="*/ 0 h 3616"/>
                  <a:gd name="T90" fmla="*/ 0 w 978"/>
                  <a:gd name="T91" fmla="*/ 0 h 3616"/>
                  <a:gd name="T92" fmla="*/ 0 w 978"/>
                  <a:gd name="T93" fmla="*/ 0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4" y="2517"/>
                    </a:lnTo>
                    <a:lnTo>
                      <a:pt x="517" y="2616"/>
                    </a:lnTo>
                    <a:lnTo>
                      <a:pt x="530" y="2734"/>
                    </a:lnTo>
                    <a:lnTo>
                      <a:pt x="532" y="2875"/>
                    </a:lnTo>
                    <a:lnTo>
                      <a:pt x="537" y="2989"/>
                    </a:lnTo>
                    <a:lnTo>
                      <a:pt x="543" y="3089"/>
                    </a:lnTo>
                    <a:lnTo>
                      <a:pt x="555" y="3188"/>
                    </a:lnTo>
                    <a:lnTo>
                      <a:pt x="564" y="3284"/>
                    </a:lnTo>
                    <a:lnTo>
                      <a:pt x="572" y="3347"/>
                    </a:lnTo>
                    <a:lnTo>
                      <a:pt x="568" y="3396"/>
                    </a:lnTo>
                    <a:lnTo>
                      <a:pt x="563" y="3435"/>
                    </a:lnTo>
                    <a:lnTo>
                      <a:pt x="573" y="3453"/>
                    </a:lnTo>
                    <a:lnTo>
                      <a:pt x="645" y="3473"/>
                    </a:lnTo>
                    <a:lnTo>
                      <a:pt x="660" y="3465"/>
                    </a:lnTo>
                    <a:lnTo>
                      <a:pt x="669" y="3453"/>
                    </a:lnTo>
                    <a:lnTo>
                      <a:pt x="737" y="3482"/>
                    </a:lnTo>
                    <a:lnTo>
                      <a:pt x="825" y="3514"/>
                    </a:lnTo>
                    <a:lnTo>
                      <a:pt x="883" y="3526"/>
                    </a:lnTo>
                    <a:lnTo>
                      <a:pt x="931" y="3524"/>
                    </a:lnTo>
                    <a:lnTo>
                      <a:pt x="959" y="3514"/>
                    </a:lnTo>
                    <a:lnTo>
                      <a:pt x="972" y="3497"/>
                    </a:lnTo>
                    <a:lnTo>
                      <a:pt x="978" y="3479"/>
                    </a:lnTo>
                    <a:lnTo>
                      <a:pt x="971" y="3458"/>
                    </a:lnTo>
                    <a:lnTo>
                      <a:pt x="950" y="3437"/>
                    </a:lnTo>
                    <a:lnTo>
                      <a:pt x="887" y="3400"/>
                    </a:lnTo>
                    <a:lnTo>
                      <a:pt x="831" y="3364"/>
                    </a:lnTo>
                    <a:lnTo>
                      <a:pt x="781" y="3332"/>
                    </a:lnTo>
                    <a:lnTo>
                      <a:pt x="760" y="3306"/>
                    </a:lnTo>
                    <a:lnTo>
                      <a:pt x="763" y="3214"/>
                    </a:lnTo>
                    <a:lnTo>
                      <a:pt x="770" y="3101"/>
                    </a:lnTo>
                    <a:lnTo>
                      <a:pt x="774" y="2986"/>
                    </a:lnTo>
                    <a:lnTo>
                      <a:pt x="782" y="2857"/>
                    </a:lnTo>
                    <a:lnTo>
                      <a:pt x="799" y="2697"/>
                    </a:lnTo>
                    <a:lnTo>
                      <a:pt x="810" y="2533"/>
                    </a:lnTo>
                    <a:lnTo>
                      <a:pt x="812" y="2361"/>
                    </a:lnTo>
                    <a:lnTo>
                      <a:pt x="815" y="2237"/>
                    </a:lnTo>
                    <a:lnTo>
                      <a:pt x="814" y="2111"/>
                    </a:lnTo>
                    <a:lnTo>
                      <a:pt x="818" y="2037"/>
                    </a:lnTo>
                    <a:lnTo>
                      <a:pt x="858" y="2036"/>
                    </a:lnTo>
                    <a:lnTo>
                      <a:pt x="901" y="2020"/>
                    </a:lnTo>
                    <a:lnTo>
                      <a:pt x="935" y="1977"/>
                    </a:lnTo>
                    <a:lnTo>
                      <a:pt x="942" y="1928"/>
                    </a:lnTo>
                    <a:lnTo>
                      <a:pt x="934" y="1859"/>
                    </a:lnTo>
                    <a:lnTo>
                      <a:pt x="914" y="1801"/>
                    </a:lnTo>
                    <a:lnTo>
                      <a:pt x="894" y="1762"/>
                    </a:lnTo>
                    <a:lnTo>
                      <a:pt x="934" y="1745"/>
                    </a:lnTo>
                    <a:lnTo>
                      <a:pt x="946" y="1734"/>
                    </a:lnTo>
                    <a:lnTo>
                      <a:pt x="947" y="1712"/>
                    </a:lnTo>
                    <a:lnTo>
                      <a:pt x="903" y="1569"/>
                    </a:lnTo>
                    <a:lnTo>
                      <a:pt x="890" y="1492"/>
                    </a:lnTo>
                    <a:lnTo>
                      <a:pt x="894" y="1228"/>
                    </a:lnTo>
                    <a:lnTo>
                      <a:pt x="905" y="1037"/>
                    </a:lnTo>
                    <a:lnTo>
                      <a:pt x="913" y="805"/>
                    </a:lnTo>
                    <a:lnTo>
                      <a:pt x="905" y="748"/>
                    </a:lnTo>
                    <a:lnTo>
                      <a:pt x="889" y="702"/>
                    </a:lnTo>
                    <a:lnTo>
                      <a:pt x="852" y="662"/>
                    </a:lnTo>
                    <a:lnTo>
                      <a:pt x="683" y="544"/>
                    </a:lnTo>
                    <a:lnTo>
                      <a:pt x="698" y="493"/>
                    </a:lnTo>
                    <a:lnTo>
                      <a:pt x="728" y="489"/>
                    </a:lnTo>
                    <a:lnTo>
                      <a:pt x="768" y="478"/>
                    </a:lnTo>
                    <a:lnTo>
                      <a:pt x="792" y="455"/>
                    </a:lnTo>
                    <a:lnTo>
                      <a:pt x="825" y="354"/>
                    </a:lnTo>
                    <a:lnTo>
                      <a:pt x="837" y="297"/>
                    </a:lnTo>
                    <a:lnTo>
                      <a:pt x="840" y="242"/>
                    </a:lnTo>
                    <a:lnTo>
                      <a:pt x="849" y="189"/>
                    </a:lnTo>
                    <a:lnTo>
                      <a:pt x="847" y="131"/>
                    </a:lnTo>
                    <a:lnTo>
                      <a:pt x="869" y="159"/>
                    </a:lnTo>
                    <a:lnTo>
                      <a:pt x="881" y="172"/>
                    </a:lnTo>
                    <a:lnTo>
                      <a:pt x="878" y="134"/>
                    </a:lnTo>
                    <a:lnTo>
                      <a:pt x="866" y="92"/>
                    </a:lnTo>
                    <a:lnTo>
                      <a:pt x="846" y="58"/>
                    </a:lnTo>
                    <a:lnTo>
                      <a:pt x="814" y="30"/>
                    </a:lnTo>
                    <a:lnTo>
                      <a:pt x="772" y="8"/>
                    </a:lnTo>
                    <a:lnTo>
                      <a:pt x="712" y="0"/>
                    </a:lnTo>
                    <a:lnTo>
                      <a:pt x="659" y="8"/>
                    </a:lnTo>
                    <a:lnTo>
                      <a:pt x="612" y="31"/>
                    </a:lnTo>
                    <a:lnTo>
                      <a:pt x="575" y="62"/>
                    </a:lnTo>
                    <a:lnTo>
                      <a:pt x="544" y="103"/>
                    </a:lnTo>
                    <a:lnTo>
                      <a:pt x="527" y="161"/>
                    </a:lnTo>
                    <a:lnTo>
                      <a:pt x="515" y="230"/>
                    </a:lnTo>
                    <a:lnTo>
                      <a:pt x="514" y="283"/>
                    </a:lnTo>
                    <a:lnTo>
                      <a:pt x="522" y="359"/>
                    </a:lnTo>
                    <a:lnTo>
                      <a:pt x="517" y="411"/>
                    </a:lnTo>
                    <a:lnTo>
                      <a:pt x="503" y="470"/>
                    </a:lnTo>
                    <a:lnTo>
                      <a:pt x="479" y="499"/>
                    </a:lnTo>
                    <a:lnTo>
                      <a:pt x="258" y="587"/>
                    </a:lnTo>
                    <a:lnTo>
                      <a:pt x="226" y="605"/>
                    </a:lnTo>
                    <a:lnTo>
                      <a:pt x="202" y="641"/>
                    </a:lnTo>
                    <a:lnTo>
                      <a:pt x="120" y="845"/>
                    </a:lnTo>
                    <a:lnTo>
                      <a:pt x="14" y="1139"/>
                    </a:lnTo>
                    <a:lnTo>
                      <a:pt x="0" y="1200"/>
                    </a:lnTo>
                    <a:lnTo>
                      <a:pt x="1" y="1234"/>
                    </a:lnTo>
                    <a:lnTo>
                      <a:pt x="12" y="1273"/>
                    </a:lnTo>
                    <a:lnTo>
                      <a:pt x="115" y="1481"/>
                    </a:lnTo>
                    <a:lnTo>
                      <a:pt x="126" y="1545"/>
                    </a:lnTo>
                    <a:lnTo>
                      <a:pt x="129" y="1610"/>
                    </a:lnTo>
                    <a:lnTo>
                      <a:pt x="91" y="1835"/>
                    </a:lnTo>
                    <a:lnTo>
                      <a:pt x="71" y="1935"/>
                    </a:lnTo>
                    <a:lnTo>
                      <a:pt x="68" y="1969"/>
                    </a:lnTo>
                    <a:lnTo>
                      <a:pt x="80" y="1994"/>
                    </a:lnTo>
                    <a:lnTo>
                      <a:pt x="113" y="2008"/>
                    </a:lnTo>
                    <a:lnTo>
                      <a:pt x="149" y="2017"/>
                    </a:lnTo>
                    <a:lnTo>
                      <a:pt x="151" y="2130"/>
                    </a:lnTo>
                    <a:lnTo>
                      <a:pt x="143" y="2257"/>
                    </a:lnTo>
                    <a:lnTo>
                      <a:pt x="131" y="2395"/>
                    </a:lnTo>
                    <a:lnTo>
                      <a:pt x="117" y="2525"/>
                    </a:lnTo>
                    <a:lnTo>
                      <a:pt x="90" y="2663"/>
                    </a:lnTo>
                    <a:lnTo>
                      <a:pt x="75" y="2802"/>
                    </a:lnTo>
                    <a:lnTo>
                      <a:pt x="59" y="2938"/>
                    </a:lnTo>
                    <a:lnTo>
                      <a:pt x="52" y="3046"/>
                    </a:lnTo>
                    <a:lnTo>
                      <a:pt x="47" y="3217"/>
                    </a:lnTo>
                    <a:lnTo>
                      <a:pt x="38" y="3325"/>
                    </a:lnTo>
                    <a:lnTo>
                      <a:pt x="36" y="3422"/>
                    </a:lnTo>
                    <a:lnTo>
                      <a:pt x="38" y="3443"/>
                    </a:lnTo>
                    <a:lnTo>
                      <a:pt x="91" y="3464"/>
                    </a:lnTo>
                    <a:lnTo>
                      <a:pt x="132" y="3491"/>
                    </a:lnTo>
                    <a:lnTo>
                      <a:pt x="171" y="3530"/>
                    </a:lnTo>
                    <a:lnTo>
                      <a:pt x="210" y="3567"/>
                    </a:lnTo>
                    <a:lnTo>
                      <a:pt x="264" y="3594"/>
                    </a:lnTo>
                    <a:lnTo>
                      <a:pt x="319" y="3613"/>
                    </a:lnTo>
                    <a:lnTo>
                      <a:pt x="369" y="3616"/>
                    </a:lnTo>
                    <a:lnTo>
                      <a:pt x="401" y="3606"/>
                    </a:lnTo>
                    <a:lnTo>
                      <a:pt x="424" y="3589"/>
                    </a:lnTo>
                    <a:lnTo>
                      <a:pt x="428" y="3568"/>
                    </a:lnTo>
                    <a:lnTo>
                      <a:pt x="419" y="3537"/>
                    </a:lnTo>
                    <a:lnTo>
                      <a:pt x="392" y="3509"/>
                    </a:lnTo>
                    <a:lnTo>
                      <a:pt x="358" y="3475"/>
                    </a:lnTo>
                    <a:lnTo>
                      <a:pt x="316" y="3432"/>
                    </a:lnTo>
                    <a:lnTo>
                      <a:pt x="281" y="3392"/>
                    </a:lnTo>
                    <a:lnTo>
                      <a:pt x="260" y="3358"/>
                    </a:lnTo>
                    <a:lnTo>
                      <a:pt x="283" y="3181"/>
                    </a:lnTo>
                    <a:lnTo>
                      <a:pt x="291" y="3054"/>
                    </a:lnTo>
                    <a:lnTo>
                      <a:pt x="310" y="2927"/>
                    </a:lnTo>
                    <a:lnTo>
                      <a:pt x="329" y="2813"/>
                    </a:lnTo>
                    <a:lnTo>
                      <a:pt x="356" y="2695"/>
                    </a:lnTo>
                    <a:lnTo>
                      <a:pt x="390" y="2575"/>
                    </a:lnTo>
                    <a:lnTo>
                      <a:pt x="420" y="2463"/>
                    </a:lnTo>
                    <a:lnTo>
                      <a:pt x="444" y="2371"/>
                    </a:lnTo>
                    <a:lnTo>
                      <a:pt x="469" y="2262"/>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7773" name="Freeform 138"/>
              <p:cNvSpPr>
                <a:spLocks/>
              </p:cNvSpPr>
              <p:nvPr/>
            </p:nvSpPr>
            <p:spPr bwMode="auto">
              <a:xfrm>
                <a:off x="2508" y="1621"/>
                <a:ext cx="422" cy="1134"/>
              </a:xfrm>
              <a:custGeom>
                <a:avLst/>
                <a:gdLst>
                  <a:gd name="T0" fmla="*/ 0 w 1265"/>
                  <a:gd name="T1" fmla="*/ 0 h 3402"/>
                  <a:gd name="T2" fmla="*/ 0 w 1265"/>
                  <a:gd name="T3" fmla="*/ 0 h 3402"/>
                  <a:gd name="T4" fmla="*/ 0 w 1265"/>
                  <a:gd name="T5" fmla="*/ 0 h 3402"/>
                  <a:gd name="T6" fmla="*/ 0 w 1265"/>
                  <a:gd name="T7" fmla="*/ 0 h 3402"/>
                  <a:gd name="T8" fmla="*/ 0 w 1265"/>
                  <a:gd name="T9" fmla="*/ 0 h 3402"/>
                  <a:gd name="T10" fmla="*/ 0 w 1265"/>
                  <a:gd name="T11" fmla="*/ 0 h 3402"/>
                  <a:gd name="T12" fmla="*/ 0 w 1265"/>
                  <a:gd name="T13" fmla="*/ 0 h 3402"/>
                  <a:gd name="T14" fmla="*/ 0 w 1265"/>
                  <a:gd name="T15" fmla="*/ 0 h 3402"/>
                  <a:gd name="T16" fmla="*/ 0 w 1265"/>
                  <a:gd name="T17" fmla="*/ 0 h 3402"/>
                  <a:gd name="T18" fmla="*/ 0 w 1265"/>
                  <a:gd name="T19" fmla="*/ 0 h 3402"/>
                  <a:gd name="T20" fmla="*/ 0 w 1265"/>
                  <a:gd name="T21" fmla="*/ 0 h 3402"/>
                  <a:gd name="T22" fmla="*/ 0 w 1265"/>
                  <a:gd name="T23" fmla="*/ 0 h 3402"/>
                  <a:gd name="T24" fmla="*/ 0 w 1265"/>
                  <a:gd name="T25" fmla="*/ 0 h 3402"/>
                  <a:gd name="T26" fmla="*/ 0 w 1265"/>
                  <a:gd name="T27" fmla="*/ 0 h 3402"/>
                  <a:gd name="T28" fmla="*/ 0 w 1265"/>
                  <a:gd name="T29" fmla="*/ 0 h 3402"/>
                  <a:gd name="T30" fmla="*/ 0 w 1265"/>
                  <a:gd name="T31" fmla="*/ 0 h 3402"/>
                  <a:gd name="T32" fmla="*/ 0 w 1265"/>
                  <a:gd name="T33" fmla="*/ 0 h 3402"/>
                  <a:gd name="T34" fmla="*/ 0 w 1265"/>
                  <a:gd name="T35" fmla="*/ 0 h 3402"/>
                  <a:gd name="T36" fmla="*/ 0 w 1265"/>
                  <a:gd name="T37" fmla="*/ 0 h 3402"/>
                  <a:gd name="T38" fmla="*/ 0 w 1265"/>
                  <a:gd name="T39" fmla="*/ 0 h 3402"/>
                  <a:gd name="T40" fmla="*/ 0 w 1265"/>
                  <a:gd name="T41" fmla="*/ 0 h 3402"/>
                  <a:gd name="T42" fmla="*/ 0 w 1265"/>
                  <a:gd name="T43" fmla="*/ 0 h 3402"/>
                  <a:gd name="T44" fmla="*/ 0 w 1265"/>
                  <a:gd name="T45" fmla="*/ 0 h 3402"/>
                  <a:gd name="T46" fmla="*/ 0 w 1265"/>
                  <a:gd name="T47" fmla="*/ 0 h 3402"/>
                  <a:gd name="T48" fmla="*/ 0 w 1265"/>
                  <a:gd name="T49" fmla="*/ 0 h 3402"/>
                  <a:gd name="T50" fmla="*/ 0 w 1265"/>
                  <a:gd name="T51" fmla="*/ 0 h 3402"/>
                  <a:gd name="T52" fmla="*/ 0 w 1265"/>
                  <a:gd name="T53" fmla="*/ 0 h 3402"/>
                  <a:gd name="T54" fmla="*/ 0 w 1265"/>
                  <a:gd name="T55" fmla="*/ 0 h 3402"/>
                  <a:gd name="T56" fmla="*/ 0 w 1265"/>
                  <a:gd name="T57" fmla="*/ 0 h 3402"/>
                  <a:gd name="T58" fmla="*/ 0 w 1265"/>
                  <a:gd name="T59" fmla="*/ 0 h 3402"/>
                  <a:gd name="T60" fmla="*/ 0 w 1265"/>
                  <a:gd name="T61" fmla="*/ 0 h 3402"/>
                  <a:gd name="T62" fmla="*/ 0 w 1265"/>
                  <a:gd name="T63" fmla="*/ 0 h 3402"/>
                  <a:gd name="T64" fmla="*/ 0 w 1265"/>
                  <a:gd name="T65" fmla="*/ 0 h 3402"/>
                  <a:gd name="T66" fmla="*/ 0 w 1265"/>
                  <a:gd name="T67" fmla="*/ 0 h 3402"/>
                  <a:gd name="T68" fmla="*/ 0 w 1265"/>
                  <a:gd name="T69" fmla="*/ 0 h 3402"/>
                  <a:gd name="T70" fmla="*/ 0 w 1265"/>
                  <a:gd name="T71" fmla="*/ 0 h 3402"/>
                  <a:gd name="T72" fmla="*/ 0 w 1265"/>
                  <a:gd name="T73" fmla="*/ 0 h 3402"/>
                  <a:gd name="T74" fmla="*/ 0 w 1265"/>
                  <a:gd name="T75" fmla="*/ 0 h 3402"/>
                  <a:gd name="T76" fmla="*/ 0 w 1265"/>
                  <a:gd name="T77" fmla="*/ 0 h 3402"/>
                  <a:gd name="T78" fmla="*/ 0 w 1265"/>
                  <a:gd name="T79" fmla="*/ 0 h 3402"/>
                  <a:gd name="T80" fmla="*/ 0 w 1265"/>
                  <a:gd name="T81" fmla="*/ 0 h 3402"/>
                  <a:gd name="T82" fmla="*/ 0 w 1265"/>
                  <a:gd name="T83" fmla="*/ 0 h 3402"/>
                  <a:gd name="T84" fmla="*/ 0 w 1265"/>
                  <a:gd name="T85" fmla="*/ 0 h 3402"/>
                  <a:gd name="T86" fmla="*/ 0 w 1265"/>
                  <a:gd name="T87" fmla="*/ 0 h 3402"/>
                  <a:gd name="T88" fmla="*/ 0 w 1265"/>
                  <a:gd name="T89" fmla="*/ 0 h 3402"/>
                  <a:gd name="T90" fmla="*/ 0 w 1265"/>
                  <a:gd name="T91" fmla="*/ 0 h 3402"/>
                  <a:gd name="T92" fmla="*/ 0 w 1265"/>
                  <a:gd name="T93" fmla="*/ 0 h 3402"/>
                  <a:gd name="T94" fmla="*/ 0 w 1265"/>
                  <a:gd name="T95" fmla="*/ 0 h 3402"/>
                  <a:gd name="T96" fmla="*/ 0 w 1265"/>
                  <a:gd name="T97" fmla="*/ 0 h 3402"/>
                  <a:gd name="T98" fmla="*/ 0 w 1265"/>
                  <a:gd name="T99" fmla="*/ 0 h 3402"/>
                  <a:gd name="T100" fmla="*/ 0 w 1265"/>
                  <a:gd name="T101" fmla="*/ 0 h 3402"/>
                  <a:gd name="T102" fmla="*/ 0 w 1265"/>
                  <a:gd name="T103" fmla="*/ 0 h 3402"/>
                  <a:gd name="T104" fmla="*/ 0 w 1265"/>
                  <a:gd name="T105" fmla="*/ 0 h 3402"/>
                  <a:gd name="T106" fmla="*/ 0 w 1265"/>
                  <a:gd name="T107" fmla="*/ 0 h 3402"/>
                  <a:gd name="T108" fmla="*/ 0 w 1265"/>
                  <a:gd name="T109" fmla="*/ 0 h 3402"/>
                  <a:gd name="T110" fmla="*/ 0 w 1265"/>
                  <a:gd name="T111" fmla="*/ 0 h 3402"/>
                  <a:gd name="T112" fmla="*/ 0 w 1265"/>
                  <a:gd name="T113" fmla="*/ 0 h 3402"/>
                  <a:gd name="T114" fmla="*/ 0 w 1265"/>
                  <a:gd name="T115" fmla="*/ 0 h 3402"/>
                  <a:gd name="T116" fmla="*/ 0 w 1265"/>
                  <a:gd name="T117" fmla="*/ 0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3"/>
                    </a:lnTo>
                    <a:lnTo>
                      <a:pt x="317" y="2651"/>
                    </a:lnTo>
                    <a:lnTo>
                      <a:pt x="284" y="2966"/>
                    </a:lnTo>
                    <a:lnTo>
                      <a:pt x="277" y="3080"/>
                    </a:lnTo>
                    <a:lnTo>
                      <a:pt x="274" y="3118"/>
                    </a:lnTo>
                    <a:lnTo>
                      <a:pt x="263" y="3131"/>
                    </a:lnTo>
                    <a:lnTo>
                      <a:pt x="229" y="3152"/>
                    </a:lnTo>
                    <a:lnTo>
                      <a:pt x="160" y="3185"/>
                    </a:lnTo>
                    <a:lnTo>
                      <a:pt x="82" y="3204"/>
                    </a:lnTo>
                    <a:lnTo>
                      <a:pt x="55" y="3211"/>
                    </a:lnTo>
                    <a:lnTo>
                      <a:pt x="26" y="3225"/>
                    </a:lnTo>
                    <a:lnTo>
                      <a:pt x="7" y="3249"/>
                    </a:lnTo>
                    <a:lnTo>
                      <a:pt x="0" y="3272"/>
                    </a:lnTo>
                    <a:lnTo>
                      <a:pt x="10" y="3280"/>
                    </a:lnTo>
                    <a:lnTo>
                      <a:pt x="165" y="3290"/>
                    </a:lnTo>
                    <a:lnTo>
                      <a:pt x="366" y="3313"/>
                    </a:lnTo>
                    <a:lnTo>
                      <a:pt x="401" y="3316"/>
                    </a:lnTo>
                    <a:lnTo>
                      <a:pt x="425" y="3304"/>
                    </a:lnTo>
                    <a:lnTo>
                      <a:pt x="438" y="3279"/>
                    </a:lnTo>
                    <a:lnTo>
                      <a:pt x="441" y="3241"/>
                    </a:lnTo>
                    <a:lnTo>
                      <a:pt x="432" y="3181"/>
                    </a:lnTo>
                    <a:lnTo>
                      <a:pt x="426" y="3171"/>
                    </a:lnTo>
                    <a:lnTo>
                      <a:pt x="411" y="3164"/>
                    </a:lnTo>
                    <a:lnTo>
                      <a:pt x="433" y="3161"/>
                    </a:lnTo>
                    <a:lnTo>
                      <a:pt x="442" y="3150"/>
                    </a:lnTo>
                    <a:lnTo>
                      <a:pt x="449" y="3103"/>
                    </a:lnTo>
                    <a:lnTo>
                      <a:pt x="478" y="3002"/>
                    </a:lnTo>
                    <a:lnTo>
                      <a:pt x="541" y="2763"/>
                    </a:lnTo>
                    <a:lnTo>
                      <a:pt x="559" y="2649"/>
                    </a:lnTo>
                    <a:lnTo>
                      <a:pt x="607" y="2284"/>
                    </a:lnTo>
                    <a:lnTo>
                      <a:pt x="628" y="2194"/>
                    </a:lnTo>
                    <a:lnTo>
                      <a:pt x="664" y="2083"/>
                    </a:lnTo>
                    <a:lnTo>
                      <a:pt x="681" y="2198"/>
                    </a:lnTo>
                    <a:lnTo>
                      <a:pt x="696" y="2314"/>
                    </a:lnTo>
                    <a:lnTo>
                      <a:pt x="715" y="2632"/>
                    </a:lnTo>
                    <a:lnTo>
                      <a:pt x="727" y="2732"/>
                    </a:lnTo>
                    <a:lnTo>
                      <a:pt x="744" y="3087"/>
                    </a:lnTo>
                    <a:lnTo>
                      <a:pt x="741" y="3140"/>
                    </a:lnTo>
                    <a:lnTo>
                      <a:pt x="746" y="3151"/>
                    </a:lnTo>
                    <a:lnTo>
                      <a:pt x="780" y="3169"/>
                    </a:lnTo>
                    <a:lnTo>
                      <a:pt x="769" y="3221"/>
                    </a:lnTo>
                    <a:lnTo>
                      <a:pt x="761" y="3283"/>
                    </a:lnTo>
                    <a:lnTo>
                      <a:pt x="759" y="3319"/>
                    </a:lnTo>
                    <a:lnTo>
                      <a:pt x="771" y="3357"/>
                    </a:lnTo>
                    <a:lnTo>
                      <a:pt x="793" y="3383"/>
                    </a:lnTo>
                    <a:lnTo>
                      <a:pt x="835" y="3400"/>
                    </a:lnTo>
                    <a:lnTo>
                      <a:pt x="880" y="3402"/>
                    </a:lnTo>
                    <a:lnTo>
                      <a:pt x="930" y="3400"/>
                    </a:lnTo>
                    <a:lnTo>
                      <a:pt x="952" y="3382"/>
                    </a:lnTo>
                    <a:lnTo>
                      <a:pt x="965" y="3356"/>
                    </a:lnTo>
                    <a:lnTo>
                      <a:pt x="965" y="3324"/>
                    </a:lnTo>
                    <a:lnTo>
                      <a:pt x="956" y="3277"/>
                    </a:lnTo>
                    <a:lnTo>
                      <a:pt x="927" y="3227"/>
                    </a:lnTo>
                    <a:lnTo>
                      <a:pt x="907" y="3175"/>
                    </a:lnTo>
                    <a:lnTo>
                      <a:pt x="930" y="3176"/>
                    </a:lnTo>
                    <a:lnTo>
                      <a:pt x="951" y="3024"/>
                    </a:lnTo>
                    <a:lnTo>
                      <a:pt x="965" y="2850"/>
                    </a:lnTo>
                    <a:lnTo>
                      <a:pt x="967" y="2731"/>
                    </a:lnTo>
                    <a:lnTo>
                      <a:pt x="961" y="2591"/>
                    </a:lnTo>
                    <a:lnTo>
                      <a:pt x="957" y="2467"/>
                    </a:lnTo>
                    <a:lnTo>
                      <a:pt x="947" y="2364"/>
                    </a:lnTo>
                    <a:lnTo>
                      <a:pt x="1242" y="2263"/>
                    </a:lnTo>
                    <a:lnTo>
                      <a:pt x="1265" y="1909"/>
                    </a:lnTo>
                    <a:lnTo>
                      <a:pt x="1233" y="1882"/>
                    </a:lnTo>
                    <a:lnTo>
                      <a:pt x="1096" y="1914"/>
                    </a:lnTo>
                    <a:lnTo>
                      <a:pt x="1088" y="1836"/>
                    </a:lnTo>
                    <a:lnTo>
                      <a:pt x="1091" y="1740"/>
                    </a:lnTo>
                    <a:lnTo>
                      <a:pt x="1181" y="1349"/>
                    </a:lnTo>
                    <a:lnTo>
                      <a:pt x="1192" y="1245"/>
                    </a:lnTo>
                    <a:lnTo>
                      <a:pt x="1190" y="1119"/>
                    </a:lnTo>
                    <a:lnTo>
                      <a:pt x="1156" y="775"/>
                    </a:lnTo>
                    <a:lnTo>
                      <a:pt x="1137" y="682"/>
                    </a:lnTo>
                    <a:lnTo>
                      <a:pt x="1117" y="643"/>
                    </a:lnTo>
                    <a:lnTo>
                      <a:pt x="1094" y="629"/>
                    </a:lnTo>
                    <a:lnTo>
                      <a:pt x="937" y="558"/>
                    </a:lnTo>
                    <a:lnTo>
                      <a:pt x="869" y="529"/>
                    </a:lnTo>
                    <a:lnTo>
                      <a:pt x="851" y="440"/>
                    </a:lnTo>
                    <a:lnTo>
                      <a:pt x="876" y="377"/>
                    </a:lnTo>
                    <a:lnTo>
                      <a:pt x="888" y="338"/>
                    </a:lnTo>
                    <a:lnTo>
                      <a:pt x="892" y="288"/>
                    </a:lnTo>
                    <a:lnTo>
                      <a:pt x="889" y="225"/>
                    </a:lnTo>
                    <a:lnTo>
                      <a:pt x="872" y="135"/>
                    </a:lnTo>
                    <a:lnTo>
                      <a:pt x="862" y="90"/>
                    </a:lnTo>
                    <a:lnTo>
                      <a:pt x="845" y="56"/>
                    </a:lnTo>
                    <a:lnTo>
                      <a:pt x="819" y="29"/>
                    </a:lnTo>
                    <a:lnTo>
                      <a:pt x="798" y="17"/>
                    </a:lnTo>
                    <a:lnTo>
                      <a:pt x="753" y="1"/>
                    </a:lnTo>
                    <a:lnTo>
                      <a:pt x="719" y="0"/>
                    </a:lnTo>
                    <a:lnTo>
                      <a:pt x="671" y="11"/>
                    </a:lnTo>
                    <a:lnTo>
                      <a:pt x="626" y="26"/>
                    </a:lnTo>
                    <a:lnTo>
                      <a:pt x="589" y="53"/>
                    </a:lnTo>
                    <a:lnTo>
                      <a:pt x="573" y="95"/>
                    </a:lnTo>
                    <a:lnTo>
                      <a:pt x="565" y="151"/>
                    </a:lnTo>
                    <a:lnTo>
                      <a:pt x="567" y="204"/>
                    </a:lnTo>
                    <a:lnTo>
                      <a:pt x="572" y="263"/>
                    </a:lnTo>
                    <a:lnTo>
                      <a:pt x="580" y="313"/>
                    </a:lnTo>
                    <a:lnTo>
                      <a:pt x="603" y="365"/>
                    </a:lnTo>
                    <a:lnTo>
                      <a:pt x="623" y="403"/>
                    </a:lnTo>
                    <a:lnTo>
                      <a:pt x="643" y="442"/>
                    </a:lnTo>
                    <a:lnTo>
                      <a:pt x="639" y="505"/>
                    </a:lnTo>
                    <a:lnTo>
                      <a:pt x="586" y="518"/>
                    </a:lnTo>
                    <a:lnTo>
                      <a:pt x="384" y="633"/>
                    </a:lnTo>
                    <a:lnTo>
                      <a:pt x="352" y="669"/>
                    </a:lnTo>
                    <a:lnTo>
                      <a:pt x="341" y="696"/>
                    </a:lnTo>
                    <a:lnTo>
                      <a:pt x="303" y="1053"/>
                    </a:lnTo>
                    <a:lnTo>
                      <a:pt x="315" y="1109"/>
                    </a:lnTo>
                    <a:lnTo>
                      <a:pt x="329" y="1165"/>
                    </a:lnTo>
                    <a:lnTo>
                      <a:pt x="339" y="1228"/>
                    </a:lnTo>
                    <a:lnTo>
                      <a:pt x="332" y="1274"/>
                    </a:lnTo>
                    <a:lnTo>
                      <a:pt x="310" y="1328"/>
                    </a:lnTo>
                    <a:lnTo>
                      <a:pt x="270" y="1382"/>
                    </a:lnTo>
                    <a:lnTo>
                      <a:pt x="265" y="1459"/>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74" name="Freeform 139"/>
              <p:cNvSpPr>
                <a:spLocks/>
              </p:cNvSpPr>
              <p:nvPr/>
            </p:nvSpPr>
            <p:spPr bwMode="auto">
              <a:xfrm>
                <a:off x="1796" y="1593"/>
                <a:ext cx="327" cy="1146"/>
              </a:xfrm>
              <a:custGeom>
                <a:avLst/>
                <a:gdLst>
                  <a:gd name="T0" fmla="*/ 0 w 980"/>
                  <a:gd name="T1" fmla="*/ 0 h 3437"/>
                  <a:gd name="T2" fmla="*/ 0 w 980"/>
                  <a:gd name="T3" fmla="*/ 0 h 3437"/>
                  <a:gd name="T4" fmla="*/ 0 w 980"/>
                  <a:gd name="T5" fmla="*/ 0 h 3437"/>
                  <a:gd name="T6" fmla="*/ 0 w 980"/>
                  <a:gd name="T7" fmla="*/ 0 h 3437"/>
                  <a:gd name="T8" fmla="*/ 0 w 980"/>
                  <a:gd name="T9" fmla="*/ 0 h 3437"/>
                  <a:gd name="T10" fmla="*/ 0 w 980"/>
                  <a:gd name="T11" fmla="*/ 0 h 3437"/>
                  <a:gd name="T12" fmla="*/ 0 w 980"/>
                  <a:gd name="T13" fmla="*/ 0 h 3437"/>
                  <a:gd name="T14" fmla="*/ 0 w 980"/>
                  <a:gd name="T15" fmla="*/ 0 h 3437"/>
                  <a:gd name="T16" fmla="*/ 0 w 980"/>
                  <a:gd name="T17" fmla="*/ 0 h 3437"/>
                  <a:gd name="T18" fmla="*/ 0 w 980"/>
                  <a:gd name="T19" fmla="*/ 0 h 3437"/>
                  <a:gd name="T20" fmla="*/ 0 w 980"/>
                  <a:gd name="T21" fmla="*/ 0 h 3437"/>
                  <a:gd name="T22" fmla="*/ 0 w 980"/>
                  <a:gd name="T23" fmla="*/ 0 h 3437"/>
                  <a:gd name="T24" fmla="*/ 0 w 980"/>
                  <a:gd name="T25" fmla="*/ 0 h 3437"/>
                  <a:gd name="T26" fmla="*/ 0 w 980"/>
                  <a:gd name="T27" fmla="*/ 0 h 3437"/>
                  <a:gd name="T28" fmla="*/ 0 w 980"/>
                  <a:gd name="T29" fmla="*/ 0 h 3437"/>
                  <a:gd name="T30" fmla="*/ 0 w 980"/>
                  <a:gd name="T31" fmla="*/ 0 h 3437"/>
                  <a:gd name="T32" fmla="*/ 0 w 980"/>
                  <a:gd name="T33" fmla="*/ 0 h 3437"/>
                  <a:gd name="T34" fmla="*/ 0 w 980"/>
                  <a:gd name="T35" fmla="*/ 0 h 3437"/>
                  <a:gd name="T36" fmla="*/ 0 w 980"/>
                  <a:gd name="T37" fmla="*/ 0 h 3437"/>
                  <a:gd name="T38" fmla="*/ 0 w 980"/>
                  <a:gd name="T39" fmla="*/ 0 h 3437"/>
                  <a:gd name="T40" fmla="*/ 0 w 980"/>
                  <a:gd name="T41" fmla="*/ 0 h 3437"/>
                  <a:gd name="T42" fmla="*/ 0 w 980"/>
                  <a:gd name="T43" fmla="*/ 0 h 3437"/>
                  <a:gd name="T44" fmla="*/ 0 w 980"/>
                  <a:gd name="T45" fmla="*/ 0 h 3437"/>
                  <a:gd name="T46" fmla="*/ 0 w 980"/>
                  <a:gd name="T47" fmla="*/ 0 h 3437"/>
                  <a:gd name="T48" fmla="*/ 0 w 980"/>
                  <a:gd name="T49" fmla="*/ 0 h 3437"/>
                  <a:gd name="T50" fmla="*/ 0 w 980"/>
                  <a:gd name="T51" fmla="*/ 0 h 3437"/>
                  <a:gd name="T52" fmla="*/ 0 w 980"/>
                  <a:gd name="T53" fmla="*/ 0 h 3437"/>
                  <a:gd name="T54" fmla="*/ 0 w 980"/>
                  <a:gd name="T55" fmla="*/ 0 h 3437"/>
                  <a:gd name="T56" fmla="*/ 0 w 980"/>
                  <a:gd name="T57" fmla="*/ 0 h 3437"/>
                  <a:gd name="T58" fmla="*/ 0 w 980"/>
                  <a:gd name="T59" fmla="*/ 0 h 3437"/>
                  <a:gd name="T60" fmla="*/ 0 w 980"/>
                  <a:gd name="T61" fmla="*/ 0 h 3437"/>
                  <a:gd name="T62" fmla="*/ 0 w 980"/>
                  <a:gd name="T63" fmla="*/ 0 h 3437"/>
                  <a:gd name="T64" fmla="*/ 0 w 980"/>
                  <a:gd name="T65" fmla="*/ 0 h 3437"/>
                  <a:gd name="T66" fmla="*/ 0 w 980"/>
                  <a:gd name="T67" fmla="*/ 0 h 3437"/>
                  <a:gd name="T68" fmla="*/ 0 w 980"/>
                  <a:gd name="T69" fmla="*/ 0 h 3437"/>
                  <a:gd name="T70" fmla="*/ 0 w 980"/>
                  <a:gd name="T71" fmla="*/ 0 h 3437"/>
                  <a:gd name="T72" fmla="*/ 0 w 980"/>
                  <a:gd name="T73" fmla="*/ 0 h 3437"/>
                  <a:gd name="T74" fmla="*/ 0 w 980"/>
                  <a:gd name="T75" fmla="*/ 0 h 3437"/>
                  <a:gd name="T76" fmla="*/ 0 w 980"/>
                  <a:gd name="T77" fmla="*/ 0 h 3437"/>
                  <a:gd name="T78" fmla="*/ 0 w 980"/>
                  <a:gd name="T79" fmla="*/ 0 h 3437"/>
                  <a:gd name="T80" fmla="*/ 0 w 980"/>
                  <a:gd name="T81" fmla="*/ 0 h 3437"/>
                  <a:gd name="T82" fmla="*/ 0 w 980"/>
                  <a:gd name="T83" fmla="*/ 0 h 3437"/>
                  <a:gd name="T84" fmla="*/ 0 w 980"/>
                  <a:gd name="T85" fmla="*/ 0 h 3437"/>
                  <a:gd name="T86" fmla="*/ 0 w 980"/>
                  <a:gd name="T87" fmla="*/ 0 h 3437"/>
                  <a:gd name="T88" fmla="*/ 0 w 980"/>
                  <a:gd name="T89" fmla="*/ 0 h 3437"/>
                  <a:gd name="T90" fmla="*/ 0 w 980"/>
                  <a:gd name="T91" fmla="*/ 0 h 3437"/>
                  <a:gd name="T92" fmla="*/ 0 w 980"/>
                  <a:gd name="T93" fmla="*/ 0 h 3437"/>
                  <a:gd name="T94" fmla="*/ 0 w 980"/>
                  <a:gd name="T95" fmla="*/ 0 h 3437"/>
                  <a:gd name="T96" fmla="*/ 0 w 980"/>
                  <a:gd name="T97" fmla="*/ 0 h 3437"/>
                  <a:gd name="T98" fmla="*/ 0 w 980"/>
                  <a:gd name="T99" fmla="*/ 0 h 3437"/>
                  <a:gd name="T100" fmla="*/ 0 w 980"/>
                  <a:gd name="T101" fmla="*/ 0 h 3437"/>
                  <a:gd name="T102" fmla="*/ 0 w 980"/>
                  <a:gd name="T103" fmla="*/ 0 h 3437"/>
                  <a:gd name="T104" fmla="*/ 0 w 980"/>
                  <a:gd name="T105" fmla="*/ 0 h 3437"/>
                  <a:gd name="T106" fmla="*/ 0 w 980"/>
                  <a:gd name="T107" fmla="*/ 0 h 3437"/>
                  <a:gd name="T108" fmla="*/ 0 w 980"/>
                  <a:gd name="T109" fmla="*/ 0 h 3437"/>
                  <a:gd name="T110" fmla="*/ 0 w 980"/>
                  <a:gd name="T111" fmla="*/ 0 h 3437"/>
                  <a:gd name="T112" fmla="*/ 0 w 980"/>
                  <a:gd name="T113" fmla="*/ 0 h 3437"/>
                  <a:gd name="T114" fmla="*/ 0 w 980"/>
                  <a:gd name="T115" fmla="*/ 0 h 3437"/>
                  <a:gd name="T116" fmla="*/ 0 w 980"/>
                  <a:gd name="T117" fmla="*/ 0 h 3437"/>
                  <a:gd name="T118" fmla="*/ 0 w 980"/>
                  <a:gd name="T119" fmla="*/ 0 h 34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0"/>
                  <a:gd name="T181" fmla="*/ 0 h 3437"/>
                  <a:gd name="T182" fmla="*/ 980 w 980"/>
                  <a:gd name="T183" fmla="*/ 3437 h 343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0" h="3437">
                    <a:moveTo>
                      <a:pt x="867" y="1737"/>
                    </a:moveTo>
                    <a:lnTo>
                      <a:pt x="834" y="2345"/>
                    </a:lnTo>
                    <a:lnTo>
                      <a:pt x="830" y="2473"/>
                    </a:lnTo>
                    <a:lnTo>
                      <a:pt x="785" y="2482"/>
                    </a:lnTo>
                    <a:lnTo>
                      <a:pt x="737" y="2485"/>
                    </a:lnTo>
                    <a:lnTo>
                      <a:pt x="734" y="2604"/>
                    </a:lnTo>
                    <a:lnTo>
                      <a:pt x="726" y="2725"/>
                    </a:lnTo>
                    <a:lnTo>
                      <a:pt x="700" y="3008"/>
                    </a:lnTo>
                    <a:lnTo>
                      <a:pt x="698" y="3101"/>
                    </a:lnTo>
                    <a:lnTo>
                      <a:pt x="700" y="3143"/>
                    </a:lnTo>
                    <a:lnTo>
                      <a:pt x="708" y="3180"/>
                    </a:lnTo>
                    <a:lnTo>
                      <a:pt x="727" y="3204"/>
                    </a:lnTo>
                    <a:lnTo>
                      <a:pt x="759" y="3232"/>
                    </a:lnTo>
                    <a:lnTo>
                      <a:pt x="796" y="3254"/>
                    </a:lnTo>
                    <a:lnTo>
                      <a:pt x="842" y="3285"/>
                    </a:lnTo>
                    <a:lnTo>
                      <a:pt x="871" y="3306"/>
                    </a:lnTo>
                    <a:lnTo>
                      <a:pt x="885" y="3326"/>
                    </a:lnTo>
                    <a:lnTo>
                      <a:pt x="891" y="3349"/>
                    </a:lnTo>
                    <a:lnTo>
                      <a:pt x="885" y="3368"/>
                    </a:lnTo>
                    <a:lnTo>
                      <a:pt x="864" y="3383"/>
                    </a:lnTo>
                    <a:lnTo>
                      <a:pt x="826" y="3386"/>
                    </a:lnTo>
                    <a:lnTo>
                      <a:pt x="759" y="3376"/>
                    </a:lnTo>
                    <a:lnTo>
                      <a:pt x="695" y="3360"/>
                    </a:lnTo>
                    <a:lnTo>
                      <a:pt x="626" y="3347"/>
                    </a:lnTo>
                    <a:lnTo>
                      <a:pt x="556" y="3337"/>
                    </a:lnTo>
                    <a:lnTo>
                      <a:pt x="519" y="3331"/>
                    </a:lnTo>
                    <a:lnTo>
                      <a:pt x="499" y="3323"/>
                    </a:lnTo>
                    <a:lnTo>
                      <a:pt x="494" y="3232"/>
                    </a:lnTo>
                    <a:lnTo>
                      <a:pt x="488" y="3099"/>
                    </a:lnTo>
                    <a:lnTo>
                      <a:pt x="460" y="2732"/>
                    </a:lnTo>
                    <a:lnTo>
                      <a:pt x="452" y="2631"/>
                    </a:lnTo>
                    <a:lnTo>
                      <a:pt x="434" y="2508"/>
                    </a:lnTo>
                    <a:lnTo>
                      <a:pt x="378" y="2521"/>
                    </a:lnTo>
                    <a:lnTo>
                      <a:pt x="371" y="2615"/>
                    </a:lnTo>
                    <a:lnTo>
                      <a:pt x="347" y="2737"/>
                    </a:lnTo>
                    <a:lnTo>
                      <a:pt x="281" y="2942"/>
                    </a:lnTo>
                    <a:lnTo>
                      <a:pt x="241" y="3156"/>
                    </a:lnTo>
                    <a:lnTo>
                      <a:pt x="229" y="3214"/>
                    </a:lnTo>
                    <a:lnTo>
                      <a:pt x="216" y="3244"/>
                    </a:lnTo>
                    <a:lnTo>
                      <a:pt x="225" y="3309"/>
                    </a:lnTo>
                    <a:lnTo>
                      <a:pt x="231" y="3350"/>
                    </a:lnTo>
                    <a:lnTo>
                      <a:pt x="229" y="3377"/>
                    </a:lnTo>
                    <a:lnTo>
                      <a:pt x="210" y="3409"/>
                    </a:lnTo>
                    <a:lnTo>
                      <a:pt x="185" y="3431"/>
                    </a:lnTo>
                    <a:lnTo>
                      <a:pt x="152" y="3437"/>
                    </a:lnTo>
                    <a:lnTo>
                      <a:pt x="115" y="3432"/>
                    </a:lnTo>
                    <a:lnTo>
                      <a:pt x="77" y="3414"/>
                    </a:lnTo>
                    <a:lnTo>
                      <a:pt x="45" y="3390"/>
                    </a:lnTo>
                    <a:lnTo>
                      <a:pt x="19" y="3362"/>
                    </a:lnTo>
                    <a:lnTo>
                      <a:pt x="5" y="3335"/>
                    </a:lnTo>
                    <a:lnTo>
                      <a:pt x="0" y="3297"/>
                    </a:lnTo>
                    <a:lnTo>
                      <a:pt x="8" y="3252"/>
                    </a:lnTo>
                    <a:lnTo>
                      <a:pt x="21" y="3208"/>
                    </a:lnTo>
                    <a:lnTo>
                      <a:pt x="41" y="3094"/>
                    </a:lnTo>
                    <a:lnTo>
                      <a:pt x="74" y="2826"/>
                    </a:lnTo>
                    <a:lnTo>
                      <a:pt x="93" y="2694"/>
                    </a:lnTo>
                    <a:lnTo>
                      <a:pt x="108" y="2584"/>
                    </a:lnTo>
                    <a:lnTo>
                      <a:pt x="125" y="2488"/>
                    </a:lnTo>
                    <a:lnTo>
                      <a:pt x="58" y="2472"/>
                    </a:lnTo>
                    <a:lnTo>
                      <a:pt x="68" y="2366"/>
                    </a:lnTo>
                    <a:lnTo>
                      <a:pt x="121" y="1701"/>
                    </a:lnTo>
                    <a:lnTo>
                      <a:pt x="131" y="1572"/>
                    </a:lnTo>
                    <a:lnTo>
                      <a:pt x="146" y="1433"/>
                    </a:lnTo>
                    <a:lnTo>
                      <a:pt x="152" y="1358"/>
                    </a:lnTo>
                    <a:lnTo>
                      <a:pt x="122" y="1319"/>
                    </a:lnTo>
                    <a:lnTo>
                      <a:pt x="93" y="1270"/>
                    </a:lnTo>
                    <a:lnTo>
                      <a:pt x="76" y="1229"/>
                    </a:lnTo>
                    <a:lnTo>
                      <a:pt x="70" y="1189"/>
                    </a:lnTo>
                    <a:lnTo>
                      <a:pt x="69" y="1142"/>
                    </a:lnTo>
                    <a:lnTo>
                      <a:pt x="84" y="1059"/>
                    </a:lnTo>
                    <a:lnTo>
                      <a:pt x="100" y="987"/>
                    </a:lnTo>
                    <a:lnTo>
                      <a:pt x="2" y="819"/>
                    </a:lnTo>
                    <a:lnTo>
                      <a:pt x="53" y="757"/>
                    </a:lnTo>
                    <a:lnTo>
                      <a:pt x="134" y="892"/>
                    </a:lnTo>
                    <a:lnTo>
                      <a:pt x="148" y="835"/>
                    </a:lnTo>
                    <a:lnTo>
                      <a:pt x="161" y="761"/>
                    </a:lnTo>
                    <a:lnTo>
                      <a:pt x="167" y="697"/>
                    </a:lnTo>
                    <a:lnTo>
                      <a:pt x="173" y="653"/>
                    </a:lnTo>
                    <a:lnTo>
                      <a:pt x="187" y="614"/>
                    </a:lnTo>
                    <a:lnTo>
                      <a:pt x="214" y="588"/>
                    </a:lnTo>
                    <a:lnTo>
                      <a:pt x="250" y="572"/>
                    </a:lnTo>
                    <a:lnTo>
                      <a:pt x="424" y="520"/>
                    </a:lnTo>
                    <a:lnTo>
                      <a:pt x="460" y="509"/>
                    </a:lnTo>
                    <a:lnTo>
                      <a:pt x="469" y="447"/>
                    </a:lnTo>
                    <a:lnTo>
                      <a:pt x="461" y="398"/>
                    </a:lnTo>
                    <a:lnTo>
                      <a:pt x="443" y="343"/>
                    </a:lnTo>
                    <a:lnTo>
                      <a:pt x="430" y="288"/>
                    </a:lnTo>
                    <a:lnTo>
                      <a:pt x="433" y="219"/>
                    </a:lnTo>
                    <a:lnTo>
                      <a:pt x="446" y="139"/>
                    </a:lnTo>
                    <a:lnTo>
                      <a:pt x="465" y="90"/>
                    </a:lnTo>
                    <a:lnTo>
                      <a:pt x="493" y="44"/>
                    </a:lnTo>
                    <a:lnTo>
                      <a:pt x="524" y="22"/>
                    </a:lnTo>
                    <a:lnTo>
                      <a:pt x="589" y="3"/>
                    </a:lnTo>
                    <a:lnTo>
                      <a:pt x="643" y="0"/>
                    </a:lnTo>
                    <a:lnTo>
                      <a:pt x="694" y="9"/>
                    </a:lnTo>
                    <a:lnTo>
                      <a:pt x="731" y="38"/>
                    </a:lnTo>
                    <a:lnTo>
                      <a:pt x="755" y="67"/>
                    </a:lnTo>
                    <a:lnTo>
                      <a:pt x="784" y="115"/>
                    </a:lnTo>
                    <a:lnTo>
                      <a:pt x="806" y="168"/>
                    </a:lnTo>
                    <a:lnTo>
                      <a:pt x="770" y="195"/>
                    </a:lnTo>
                    <a:lnTo>
                      <a:pt x="770" y="257"/>
                    </a:lnTo>
                    <a:lnTo>
                      <a:pt x="768" y="324"/>
                    </a:lnTo>
                    <a:lnTo>
                      <a:pt x="756" y="383"/>
                    </a:lnTo>
                    <a:lnTo>
                      <a:pt x="739" y="430"/>
                    </a:lnTo>
                    <a:lnTo>
                      <a:pt x="724" y="466"/>
                    </a:lnTo>
                    <a:lnTo>
                      <a:pt x="691" y="520"/>
                    </a:lnTo>
                    <a:lnTo>
                      <a:pt x="689" y="533"/>
                    </a:lnTo>
                    <a:lnTo>
                      <a:pt x="734" y="560"/>
                    </a:lnTo>
                    <a:lnTo>
                      <a:pt x="913" y="659"/>
                    </a:lnTo>
                    <a:lnTo>
                      <a:pt x="944" y="693"/>
                    </a:lnTo>
                    <a:lnTo>
                      <a:pt x="963" y="736"/>
                    </a:lnTo>
                    <a:lnTo>
                      <a:pt x="974" y="789"/>
                    </a:lnTo>
                    <a:lnTo>
                      <a:pt x="980" y="859"/>
                    </a:lnTo>
                    <a:lnTo>
                      <a:pt x="951" y="901"/>
                    </a:lnTo>
                    <a:lnTo>
                      <a:pt x="800" y="1086"/>
                    </a:lnTo>
                    <a:lnTo>
                      <a:pt x="777" y="1150"/>
                    </a:lnTo>
                    <a:lnTo>
                      <a:pt x="759" y="1261"/>
                    </a:lnTo>
                    <a:lnTo>
                      <a:pt x="807" y="1445"/>
                    </a:lnTo>
                    <a:lnTo>
                      <a:pt x="868" y="1518"/>
                    </a:lnTo>
                    <a:lnTo>
                      <a:pt x="862" y="1599"/>
                    </a:lnTo>
                    <a:lnTo>
                      <a:pt x="867" y="173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75" name="Freeform 140"/>
              <p:cNvSpPr>
                <a:spLocks/>
              </p:cNvSpPr>
              <p:nvPr/>
            </p:nvSpPr>
            <p:spPr bwMode="auto">
              <a:xfrm>
                <a:off x="2322" y="1639"/>
                <a:ext cx="297" cy="1085"/>
              </a:xfrm>
              <a:custGeom>
                <a:avLst/>
                <a:gdLst>
                  <a:gd name="T0" fmla="*/ 0 w 891"/>
                  <a:gd name="T1" fmla="*/ 0 h 3254"/>
                  <a:gd name="T2" fmla="*/ 0 w 891"/>
                  <a:gd name="T3" fmla="*/ 0 h 3254"/>
                  <a:gd name="T4" fmla="*/ 0 w 891"/>
                  <a:gd name="T5" fmla="*/ 0 h 3254"/>
                  <a:gd name="T6" fmla="*/ 0 w 891"/>
                  <a:gd name="T7" fmla="*/ 0 h 3254"/>
                  <a:gd name="T8" fmla="*/ 0 w 891"/>
                  <a:gd name="T9" fmla="*/ 0 h 3254"/>
                  <a:gd name="T10" fmla="*/ 0 w 891"/>
                  <a:gd name="T11" fmla="*/ 0 h 3254"/>
                  <a:gd name="T12" fmla="*/ 0 w 891"/>
                  <a:gd name="T13" fmla="*/ 0 h 3254"/>
                  <a:gd name="T14" fmla="*/ 0 w 891"/>
                  <a:gd name="T15" fmla="*/ 0 h 3254"/>
                  <a:gd name="T16" fmla="*/ 0 w 891"/>
                  <a:gd name="T17" fmla="*/ 0 h 3254"/>
                  <a:gd name="T18" fmla="*/ 0 w 891"/>
                  <a:gd name="T19" fmla="*/ 0 h 3254"/>
                  <a:gd name="T20" fmla="*/ 0 w 891"/>
                  <a:gd name="T21" fmla="*/ 0 h 3254"/>
                  <a:gd name="T22" fmla="*/ 0 w 891"/>
                  <a:gd name="T23" fmla="*/ 0 h 3254"/>
                  <a:gd name="T24" fmla="*/ 0 w 891"/>
                  <a:gd name="T25" fmla="*/ 0 h 3254"/>
                  <a:gd name="T26" fmla="*/ 0 w 891"/>
                  <a:gd name="T27" fmla="*/ 0 h 3254"/>
                  <a:gd name="T28" fmla="*/ 0 w 891"/>
                  <a:gd name="T29" fmla="*/ 0 h 3254"/>
                  <a:gd name="T30" fmla="*/ 0 w 891"/>
                  <a:gd name="T31" fmla="*/ 0 h 3254"/>
                  <a:gd name="T32" fmla="*/ 0 w 891"/>
                  <a:gd name="T33" fmla="*/ 0 h 3254"/>
                  <a:gd name="T34" fmla="*/ 0 w 891"/>
                  <a:gd name="T35" fmla="*/ 0 h 3254"/>
                  <a:gd name="T36" fmla="*/ 0 w 891"/>
                  <a:gd name="T37" fmla="*/ 0 h 3254"/>
                  <a:gd name="T38" fmla="*/ 0 w 891"/>
                  <a:gd name="T39" fmla="*/ 0 h 3254"/>
                  <a:gd name="T40" fmla="*/ 0 w 891"/>
                  <a:gd name="T41" fmla="*/ 0 h 3254"/>
                  <a:gd name="T42" fmla="*/ 0 w 891"/>
                  <a:gd name="T43" fmla="*/ 0 h 3254"/>
                  <a:gd name="T44" fmla="*/ 0 w 891"/>
                  <a:gd name="T45" fmla="*/ 0 h 3254"/>
                  <a:gd name="T46" fmla="*/ 0 w 891"/>
                  <a:gd name="T47" fmla="*/ 0 h 3254"/>
                  <a:gd name="T48" fmla="*/ 0 w 891"/>
                  <a:gd name="T49" fmla="*/ 0 h 3254"/>
                  <a:gd name="T50" fmla="*/ 0 w 891"/>
                  <a:gd name="T51" fmla="*/ 0 h 3254"/>
                  <a:gd name="T52" fmla="*/ 0 w 891"/>
                  <a:gd name="T53" fmla="*/ 0 h 3254"/>
                  <a:gd name="T54" fmla="*/ 0 w 891"/>
                  <a:gd name="T55" fmla="*/ 0 h 3254"/>
                  <a:gd name="T56" fmla="*/ 0 w 891"/>
                  <a:gd name="T57" fmla="*/ 0 h 3254"/>
                  <a:gd name="T58" fmla="*/ 0 w 891"/>
                  <a:gd name="T59" fmla="*/ 0 h 3254"/>
                  <a:gd name="T60" fmla="*/ 0 w 891"/>
                  <a:gd name="T61" fmla="*/ 0 h 3254"/>
                  <a:gd name="T62" fmla="*/ 0 w 891"/>
                  <a:gd name="T63" fmla="*/ 0 h 3254"/>
                  <a:gd name="T64" fmla="*/ 0 w 891"/>
                  <a:gd name="T65" fmla="*/ 0 h 3254"/>
                  <a:gd name="T66" fmla="*/ 0 w 891"/>
                  <a:gd name="T67" fmla="*/ 0 h 3254"/>
                  <a:gd name="T68" fmla="*/ 0 w 891"/>
                  <a:gd name="T69" fmla="*/ 0 h 3254"/>
                  <a:gd name="T70" fmla="*/ 0 w 891"/>
                  <a:gd name="T71" fmla="*/ 0 h 3254"/>
                  <a:gd name="T72" fmla="*/ 0 w 891"/>
                  <a:gd name="T73" fmla="*/ 0 h 3254"/>
                  <a:gd name="T74" fmla="*/ 0 w 891"/>
                  <a:gd name="T75" fmla="*/ 0 h 3254"/>
                  <a:gd name="T76" fmla="*/ 0 w 891"/>
                  <a:gd name="T77" fmla="*/ 0 h 3254"/>
                  <a:gd name="T78" fmla="*/ 0 w 891"/>
                  <a:gd name="T79" fmla="*/ 0 h 3254"/>
                  <a:gd name="T80" fmla="*/ 0 w 891"/>
                  <a:gd name="T81" fmla="*/ 0 h 3254"/>
                  <a:gd name="T82" fmla="*/ 0 w 891"/>
                  <a:gd name="T83" fmla="*/ 0 h 3254"/>
                  <a:gd name="T84" fmla="*/ 0 w 891"/>
                  <a:gd name="T85" fmla="*/ 0 h 3254"/>
                  <a:gd name="T86" fmla="*/ 0 w 891"/>
                  <a:gd name="T87" fmla="*/ 0 h 3254"/>
                  <a:gd name="T88" fmla="*/ 0 w 891"/>
                  <a:gd name="T89" fmla="*/ 0 h 3254"/>
                  <a:gd name="T90" fmla="*/ 0 w 891"/>
                  <a:gd name="T91" fmla="*/ 0 h 3254"/>
                  <a:gd name="T92" fmla="*/ 0 w 891"/>
                  <a:gd name="T93" fmla="*/ 0 h 3254"/>
                  <a:gd name="T94" fmla="*/ 0 w 891"/>
                  <a:gd name="T95" fmla="*/ 0 h 3254"/>
                  <a:gd name="T96" fmla="*/ 0 w 891"/>
                  <a:gd name="T97" fmla="*/ 0 h 3254"/>
                  <a:gd name="T98" fmla="*/ 0 w 891"/>
                  <a:gd name="T99" fmla="*/ 0 h 3254"/>
                  <a:gd name="T100" fmla="*/ 0 w 891"/>
                  <a:gd name="T101" fmla="*/ 0 h 3254"/>
                  <a:gd name="T102" fmla="*/ 0 w 891"/>
                  <a:gd name="T103" fmla="*/ 0 h 3254"/>
                  <a:gd name="T104" fmla="*/ 0 w 891"/>
                  <a:gd name="T105" fmla="*/ 0 h 3254"/>
                  <a:gd name="T106" fmla="*/ 0 w 891"/>
                  <a:gd name="T107" fmla="*/ 0 h 3254"/>
                  <a:gd name="T108" fmla="*/ 0 w 891"/>
                  <a:gd name="T109" fmla="*/ 0 h 3254"/>
                  <a:gd name="T110" fmla="*/ 0 w 891"/>
                  <a:gd name="T111" fmla="*/ 0 h 3254"/>
                  <a:gd name="T112" fmla="*/ 0 w 891"/>
                  <a:gd name="T113" fmla="*/ 0 h 3254"/>
                  <a:gd name="T114" fmla="*/ 0 w 891"/>
                  <a:gd name="T115" fmla="*/ 0 h 3254"/>
                  <a:gd name="T116" fmla="*/ 0 w 891"/>
                  <a:gd name="T117" fmla="*/ 0 h 3254"/>
                  <a:gd name="T118" fmla="*/ 0 w 891"/>
                  <a:gd name="T119" fmla="*/ 0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54"/>
                  <a:gd name="T182" fmla="*/ 891 w 891"/>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54">
                    <a:moveTo>
                      <a:pt x="345" y="2637"/>
                    </a:moveTo>
                    <a:lnTo>
                      <a:pt x="350" y="2495"/>
                    </a:lnTo>
                    <a:lnTo>
                      <a:pt x="350" y="2431"/>
                    </a:lnTo>
                    <a:lnTo>
                      <a:pt x="351" y="2370"/>
                    </a:lnTo>
                    <a:lnTo>
                      <a:pt x="345" y="2265"/>
                    </a:lnTo>
                    <a:lnTo>
                      <a:pt x="338" y="2193"/>
                    </a:lnTo>
                    <a:lnTo>
                      <a:pt x="325" y="2100"/>
                    </a:lnTo>
                    <a:lnTo>
                      <a:pt x="317" y="2011"/>
                    </a:lnTo>
                    <a:lnTo>
                      <a:pt x="309" y="2073"/>
                    </a:lnTo>
                    <a:lnTo>
                      <a:pt x="302" y="2106"/>
                    </a:lnTo>
                    <a:lnTo>
                      <a:pt x="287" y="2149"/>
                    </a:lnTo>
                    <a:lnTo>
                      <a:pt x="268" y="2184"/>
                    </a:lnTo>
                    <a:lnTo>
                      <a:pt x="256" y="2225"/>
                    </a:lnTo>
                    <a:lnTo>
                      <a:pt x="255" y="2262"/>
                    </a:lnTo>
                    <a:lnTo>
                      <a:pt x="267" y="2304"/>
                    </a:lnTo>
                    <a:lnTo>
                      <a:pt x="288" y="2350"/>
                    </a:lnTo>
                    <a:lnTo>
                      <a:pt x="304" y="2403"/>
                    </a:lnTo>
                    <a:lnTo>
                      <a:pt x="323" y="2470"/>
                    </a:lnTo>
                    <a:lnTo>
                      <a:pt x="336" y="2559"/>
                    </a:lnTo>
                    <a:lnTo>
                      <a:pt x="345" y="2637"/>
                    </a:lnTo>
                    <a:lnTo>
                      <a:pt x="222" y="2935"/>
                    </a:lnTo>
                    <a:lnTo>
                      <a:pt x="230" y="2986"/>
                    </a:lnTo>
                    <a:lnTo>
                      <a:pt x="206" y="3011"/>
                    </a:lnTo>
                    <a:lnTo>
                      <a:pt x="158" y="3035"/>
                    </a:lnTo>
                    <a:lnTo>
                      <a:pt x="53" y="3077"/>
                    </a:lnTo>
                    <a:lnTo>
                      <a:pt x="28" y="3094"/>
                    </a:lnTo>
                    <a:lnTo>
                      <a:pt x="8" y="3121"/>
                    </a:lnTo>
                    <a:lnTo>
                      <a:pt x="0" y="3143"/>
                    </a:lnTo>
                    <a:lnTo>
                      <a:pt x="16" y="3151"/>
                    </a:lnTo>
                    <a:lnTo>
                      <a:pt x="58" y="3156"/>
                    </a:lnTo>
                    <a:lnTo>
                      <a:pt x="95" y="3158"/>
                    </a:lnTo>
                    <a:lnTo>
                      <a:pt x="75" y="3164"/>
                    </a:lnTo>
                    <a:lnTo>
                      <a:pt x="67" y="3174"/>
                    </a:lnTo>
                    <a:lnTo>
                      <a:pt x="67" y="3191"/>
                    </a:lnTo>
                    <a:lnTo>
                      <a:pt x="76" y="3212"/>
                    </a:lnTo>
                    <a:lnTo>
                      <a:pt x="109" y="3230"/>
                    </a:lnTo>
                    <a:lnTo>
                      <a:pt x="172" y="3248"/>
                    </a:lnTo>
                    <a:lnTo>
                      <a:pt x="262" y="3254"/>
                    </a:lnTo>
                    <a:lnTo>
                      <a:pt x="332" y="3249"/>
                    </a:lnTo>
                    <a:lnTo>
                      <a:pt x="395" y="3233"/>
                    </a:lnTo>
                    <a:lnTo>
                      <a:pt x="447" y="3213"/>
                    </a:lnTo>
                    <a:lnTo>
                      <a:pt x="487" y="3191"/>
                    </a:lnTo>
                    <a:lnTo>
                      <a:pt x="494" y="3153"/>
                    </a:lnTo>
                    <a:lnTo>
                      <a:pt x="495" y="3109"/>
                    </a:lnTo>
                    <a:lnTo>
                      <a:pt x="538" y="2875"/>
                    </a:lnTo>
                    <a:lnTo>
                      <a:pt x="557" y="2709"/>
                    </a:lnTo>
                    <a:lnTo>
                      <a:pt x="628" y="2193"/>
                    </a:lnTo>
                    <a:lnTo>
                      <a:pt x="666" y="1876"/>
                    </a:lnTo>
                    <a:lnTo>
                      <a:pt x="673" y="1725"/>
                    </a:lnTo>
                    <a:lnTo>
                      <a:pt x="673" y="1627"/>
                    </a:lnTo>
                    <a:lnTo>
                      <a:pt x="668" y="1541"/>
                    </a:lnTo>
                    <a:lnTo>
                      <a:pt x="663" y="1470"/>
                    </a:lnTo>
                    <a:lnTo>
                      <a:pt x="724" y="1422"/>
                    </a:lnTo>
                    <a:lnTo>
                      <a:pt x="784" y="1371"/>
                    </a:lnTo>
                    <a:lnTo>
                      <a:pt x="822" y="1331"/>
                    </a:lnTo>
                    <a:lnTo>
                      <a:pt x="861" y="1276"/>
                    </a:lnTo>
                    <a:lnTo>
                      <a:pt x="884" y="1223"/>
                    </a:lnTo>
                    <a:lnTo>
                      <a:pt x="891" y="1175"/>
                    </a:lnTo>
                    <a:lnTo>
                      <a:pt x="881" y="1114"/>
                    </a:lnTo>
                    <a:lnTo>
                      <a:pt x="803" y="727"/>
                    </a:lnTo>
                    <a:lnTo>
                      <a:pt x="789" y="682"/>
                    </a:lnTo>
                    <a:lnTo>
                      <a:pt x="777" y="662"/>
                    </a:lnTo>
                    <a:lnTo>
                      <a:pt x="758" y="640"/>
                    </a:lnTo>
                    <a:lnTo>
                      <a:pt x="719" y="608"/>
                    </a:lnTo>
                    <a:lnTo>
                      <a:pt x="607" y="540"/>
                    </a:lnTo>
                    <a:lnTo>
                      <a:pt x="582" y="499"/>
                    </a:lnTo>
                    <a:lnTo>
                      <a:pt x="564" y="454"/>
                    </a:lnTo>
                    <a:lnTo>
                      <a:pt x="557" y="422"/>
                    </a:lnTo>
                    <a:lnTo>
                      <a:pt x="592" y="385"/>
                    </a:lnTo>
                    <a:lnTo>
                      <a:pt x="623" y="335"/>
                    </a:lnTo>
                    <a:lnTo>
                      <a:pt x="646" y="276"/>
                    </a:lnTo>
                    <a:lnTo>
                      <a:pt x="662" y="225"/>
                    </a:lnTo>
                    <a:lnTo>
                      <a:pt x="674" y="161"/>
                    </a:lnTo>
                    <a:lnTo>
                      <a:pt x="672" y="111"/>
                    </a:lnTo>
                    <a:lnTo>
                      <a:pt x="661" y="72"/>
                    </a:lnTo>
                    <a:lnTo>
                      <a:pt x="636" y="38"/>
                    </a:lnTo>
                    <a:lnTo>
                      <a:pt x="601" y="16"/>
                    </a:lnTo>
                    <a:lnTo>
                      <a:pt x="552" y="0"/>
                    </a:lnTo>
                    <a:lnTo>
                      <a:pt x="515" y="1"/>
                    </a:lnTo>
                    <a:lnTo>
                      <a:pt x="474" y="9"/>
                    </a:lnTo>
                    <a:lnTo>
                      <a:pt x="446" y="20"/>
                    </a:lnTo>
                    <a:lnTo>
                      <a:pt x="421" y="38"/>
                    </a:lnTo>
                    <a:lnTo>
                      <a:pt x="405" y="61"/>
                    </a:lnTo>
                    <a:lnTo>
                      <a:pt x="396" y="83"/>
                    </a:lnTo>
                    <a:lnTo>
                      <a:pt x="383" y="132"/>
                    </a:lnTo>
                    <a:lnTo>
                      <a:pt x="371" y="197"/>
                    </a:lnTo>
                    <a:lnTo>
                      <a:pt x="360" y="259"/>
                    </a:lnTo>
                    <a:lnTo>
                      <a:pt x="358" y="298"/>
                    </a:lnTo>
                    <a:lnTo>
                      <a:pt x="366" y="349"/>
                    </a:lnTo>
                    <a:lnTo>
                      <a:pt x="376" y="375"/>
                    </a:lnTo>
                    <a:lnTo>
                      <a:pt x="373" y="424"/>
                    </a:lnTo>
                    <a:lnTo>
                      <a:pt x="369" y="477"/>
                    </a:lnTo>
                    <a:lnTo>
                      <a:pt x="356" y="501"/>
                    </a:lnTo>
                    <a:lnTo>
                      <a:pt x="320" y="525"/>
                    </a:lnTo>
                    <a:lnTo>
                      <a:pt x="198" y="589"/>
                    </a:lnTo>
                    <a:lnTo>
                      <a:pt x="154" y="618"/>
                    </a:lnTo>
                    <a:lnTo>
                      <a:pt x="134" y="668"/>
                    </a:lnTo>
                    <a:lnTo>
                      <a:pt x="92" y="842"/>
                    </a:lnTo>
                    <a:lnTo>
                      <a:pt x="75" y="920"/>
                    </a:lnTo>
                    <a:lnTo>
                      <a:pt x="58" y="987"/>
                    </a:lnTo>
                    <a:lnTo>
                      <a:pt x="42" y="1080"/>
                    </a:lnTo>
                    <a:lnTo>
                      <a:pt x="34" y="1160"/>
                    </a:lnTo>
                    <a:lnTo>
                      <a:pt x="30" y="1262"/>
                    </a:lnTo>
                    <a:lnTo>
                      <a:pt x="35" y="1372"/>
                    </a:lnTo>
                    <a:lnTo>
                      <a:pt x="40" y="1449"/>
                    </a:lnTo>
                    <a:lnTo>
                      <a:pt x="44" y="1534"/>
                    </a:lnTo>
                    <a:lnTo>
                      <a:pt x="55" y="1609"/>
                    </a:lnTo>
                    <a:lnTo>
                      <a:pt x="73" y="1668"/>
                    </a:lnTo>
                    <a:lnTo>
                      <a:pt x="85" y="1730"/>
                    </a:lnTo>
                    <a:lnTo>
                      <a:pt x="86" y="1804"/>
                    </a:lnTo>
                    <a:lnTo>
                      <a:pt x="45" y="2141"/>
                    </a:lnTo>
                    <a:lnTo>
                      <a:pt x="31" y="2259"/>
                    </a:lnTo>
                    <a:lnTo>
                      <a:pt x="29" y="2306"/>
                    </a:lnTo>
                    <a:lnTo>
                      <a:pt x="40" y="2368"/>
                    </a:lnTo>
                    <a:lnTo>
                      <a:pt x="61" y="2440"/>
                    </a:lnTo>
                    <a:lnTo>
                      <a:pt x="113" y="2663"/>
                    </a:lnTo>
                    <a:lnTo>
                      <a:pt x="147" y="2843"/>
                    </a:lnTo>
                    <a:lnTo>
                      <a:pt x="166" y="2908"/>
                    </a:lnTo>
                    <a:lnTo>
                      <a:pt x="195" y="2921"/>
                    </a:lnTo>
                    <a:lnTo>
                      <a:pt x="222" y="2935"/>
                    </a:lnTo>
                    <a:lnTo>
                      <a:pt x="345" y="263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76" name="Freeform 141"/>
              <p:cNvSpPr>
                <a:spLocks/>
              </p:cNvSpPr>
              <p:nvPr/>
            </p:nvSpPr>
            <p:spPr bwMode="auto">
              <a:xfrm>
                <a:off x="2045" y="1660"/>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w 894"/>
                  <a:gd name="T107" fmla="*/ 0 h 3240"/>
                  <a:gd name="T108" fmla="*/ 0 w 894"/>
                  <a:gd name="T109" fmla="*/ 0 h 3240"/>
                  <a:gd name="T110" fmla="*/ 0 w 894"/>
                  <a:gd name="T111" fmla="*/ 0 h 3240"/>
                  <a:gd name="T112" fmla="*/ 0 w 894"/>
                  <a:gd name="T113" fmla="*/ 0 h 3240"/>
                  <a:gd name="T114" fmla="*/ 0 w 894"/>
                  <a:gd name="T115" fmla="*/ 0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lnTo>
                      <a:pt x="268" y="935"/>
                    </a:lnTo>
                    <a:lnTo>
                      <a:pt x="265" y="1054"/>
                    </a:lnTo>
                    <a:lnTo>
                      <a:pt x="265" y="1122"/>
                    </a:lnTo>
                    <a:lnTo>
                      <a:pt x="207" y="1127"/>
                    </a:lnTo>
                    <a:lnTo>
                      <a:pt x="195" y="1073"/>
                    </a:lnTo>
                    <a:lnTo>
                      <a:pt x="198" y="1028"/>
                    </a:lnTo>
                    <a:lnTo>
                      <a:pt x="225" y="986"/>
                    </a:lnTo>
                    <a:lnTo>
                      <a:pt x="243" y="955"/>
                    </a:lnTo>
                    <a:lnTo>
                      <a:pt x="258" y="935"/>
                    </a:lnTo>
                    <a:lnTo>
                      <a:pt x="268" y="935"/>
                    </a:lnTo>
                    <a:lnTo>
                      <a:pt x="654"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77" name="Freeform 142"/>
              <p:cNvSpPr>
                <a:spLocks/>
              </p:cNvSpPr>
              <p:nvPr/>
            </p:nvSpPr>
            <p:spPr bwMode="auto">
              <a:xfrm>
                <a:off x="2045" y="1660"/>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78" name="Freeform 143"/>
              <p:cNvSpPr>
                <a:spLocks/>
              </p:cNvSpPr>
              <p:nvPr/>
            </p:nvSpPr>
            <p:spPr bwMode="auto">
              <a:xfrm>
                <a:off x="2108" y="1970"/>
                <a:ext cx="25" cy="65"/>
              </a:xfrm>
              <a:custGeom>
                <a:avLst/>
                <a:gdLst>
                  <a:gd name="T0" fmla="*/ 0 w 75"/>
                  <a:gd name="T1" fmla="*/ 0 h 195"/>
                  <a:gd name="T2" fmla="*/ 0 w 75"/>
                  <a:gd name="T3" fmla="*/ 0 h 195"/>
                  <a:gd name="T4" fmla="*/ 0 w 75"/>
                  <a:gd name="T5" fmla="*/ 0 h 195"/>
                  <a:gd name="T6" fmla="*/ 0 w 75"/>
                  <a:gd name="T7" fmla="*/ 0 h 195"/>
                  <a:gd name="T8" fmla="*/ 0 w 75"/>
                  <a:gd name="T9" fmla="*/ 0 h 195"/>
                  <a:gd name="T10" fmla="*/ 0 w 75"/>
                  <a:gd name="T11" fmla="*/ 0 h 195"/>
                  <a:gd name="T12" fmla="*/ 0 w 75"/>
                  <a:gd name="T13" fmla="*/ 0 h 195"/>
                  <a:gd name="T14" fmla="*/ 0 w 75"/>
                  <a:gd name="T15" fmla="*/ 0 h 195"/>
                  <a:gd name="T16" fmla="*/ 0 w 75"/>
                  <a:gd name="T17" fmla="*/ 0 h 195"/>
                  <a:gd name="T18" fmla="*/ 0 w 75"/>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5"/>
                  <a:gd name="T32" fmla="*/ 75 w 75"/>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5">
                    <a:moveTo>
                      <a:pt x="60" y="0"/>
                    </a:moveTo>
                    <a:lnTo>
                      <a:pt x="68" y="121"/>
                    </a:lnTo>
                    <a:lnTo>
                      <a:pt x="75" y="189"/>
                    </a:lnTo>
                    <a:lnTo>
                      <a:pt x="17" y="195"/>
                    </a:lnTo>
                    <a:lnTo>
                      <a:pt x="1" y="141"/>
                    </a:lnTo>
                    <a:lnTo>
                      <a:pt x="0" y="96"/>
                    </a:lnTo>
                    <a:lnTo>
                      <a:pt x="23" y="54"/>
                    </a:lnTo>
                    <a:lnTo>
                      <a:pt x="36" y="22"/>
                    </a:lnTo>
                    <a:lnTo>
                      <a:pt x="50" y="0"/>
                    </a:lnTo>
                    <a:lnTo>
                      <a:pt x="6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79" name="Freeform 144"/>
              <p:cNvSpPr>
                <a:spLocks/>
              </p:cNvSpPr>
              <p:nvPr/>
            </p:nvSpPr>
            <p:spPr bwMode="auto">
              <a:xfrm>
                <a:off x="1498" y="1609"/>
                <a:ext cx="272" cy="1137"/>
              </a:xfrm>
              <a:custGeom>
                <a:avLst/>
                <a:gdLst>
                  <a:gd name="T0" fmla="*/ 0 w 815"/>
                  <a:gd name="T1" fmla="*/ 0 h 3410"/>
                  <a:gd name="T2" fmla="*/ 0 w 815"/>
                  <a:gd name="T3" fmla="*/ 0 h 3410"/>
                  <a:gd name="T4" fmla="*/ 0 w 815"/>
                  <a:gd name="T5" fmla="*/ 0 h 3410"/>
                  <a:gd name="T6" fmla="*/ 0 w 815"/>
                  <a:gd name="T7" fmla="*/ 0 h 3410"/>
                  <a:gd name="T8" fmla="*/ 0 w 815"/>
                  <a:gd name="T9" fmla="*/ 0 h 3410"/>
                  <a:gd name="T10" fmla="*/ 0 w 815"/>
                  <a:gd name="T11" fmla="*/ 0 h 3410"/>
                  <a:gd name="T12" fmla="*/ 0 w 815"/>
                  <a:gd name="T13" fmla="*/ 0 h 3410"/>
                  <a:gd name="T14" fmla="*/ 0 w 815"/>
                  <a:gd name="T15" fmla="*/ 0 h 3410"/>
                  <a:gd name="T16" fmla="*/ 0 w 815"/>
                  <a:gd name="T17" fmla="*/ 0 h 3410"/>
                  <a:gd name="T18" fmla="*/ 0 w 815"/>
                  <a:gd name="T19" fmla="*/ 0 h 3410"/>
                  <a:gd name="T20" fmla="*/ 0 w 815"/>
                  <a:gd name="T21" fmla="*/ 0 h 3410"/>
                  <a:gd name="T22" fmla="*/ 0 w 815"/>
                  <a:gd name="T23" fmla="*/ 0 h 3410"/>
                  <a:gd name="T24" fmla="*/ 0 w 815"/>
                  <a:gd name="T25" fmla="*/ 0 h 3410"/>
                  <a:gd name="T26" fmla="*/ 0 w 815"/>
                  <a:gd name="T27" fmla="*/ 0 h 3410"/>
                  <a:gd name="T28" fmla="*/ 0 w 815"/>
                  <a:gd name="T29" fmla="*/ 0 h 3410"/>
                  <a:gd name="T30" fmla="*/ 0 w 815"/>
                  <a:gd name="T31" fmla="*/ 0 h 3410"/>
                  <a:gd name="T32" fmla="*/ 0 w 815"/>
                  <a:gd name="T33" fmla="*/ 0 h 3410"/>
                  <a:gd name="T34" fmla="*/ 0 w 815"/>
                  <a:gd name="T35" fmla="*/ 0 h 3410"/>
                  <a:gd name="T36" fmla="*/ 0 w 815"/>
                  <a:gd name="T37" fmla="*/ 0 h 3410"/>
                  <a:gd name="T38" fmla="*/ 0 w 815"/>
                  <a:gd name="T39" fmla="*/ 0 h 3410"/>
                  <a:gd name="T40" fmla="*/ 0 w 815"/>
                  <a:gd name="T41" fmla="*/ 0 h 3410"/>
                  <a:gd name="T42" fmla="*/ 0 w 815"/>
                  <a:gd name="T43" fmla="*/ 0 h 3410"/>
                  <a:gd name="T44" fmla="*/ 0 w 815"/>
                  <a:gd name="T45" fmla="*/ 0 h 3410"/>
                  <a:gd name="T46" fmla="*/ 0 w 815"/>
                  <a:gd name="T47" fmla="*/ 0 h 3410"/>
                  <a:gd name="T48" fmla="*/ 0 w 815"/>
                  <a:gd name="T49" fmla="*/ 0 h 3410"/>
                  <a:gd name="T50" fmla="*/ 0 w 815"/>
                  <a:gd name="T51" fmla="*/ 0 h 3410"/>
                  <a:gd name="T52" fmla="*/ 0 w 815"/>
                  <a:gd name="T53" fmla="*/ 0 h 3410"/>
                  <a:gd name="T54" fmla="*/ 0 w 815"/>
                  <a:gd name="T55" fmla="*/ 0 h 3410"/>
                  <a:gd name="T56" fmla="*/ 0 w 815"/>
                  <a:gd name="T57" fmla="*/ 0 h 3410"/>
                  <a:gd name="T58" fmla="*/ 0 w 815"/>
                  <a:gd name="T59" fmla="*/ 0 h 3410"/>
                  <a:gd name="T60" fmla="*/ 0 w 815"/>
                  <a:gd name="T61" fmla="*/ 0 h 3410"/>
                  <a:gd name="T62" fmla="*/ 0 w 815"/>
                  <a:gd name="T63" fmla="*/ 0 h 3410"/>
                  <a:gd name="T64" fmla="*/ 0 w 815"/>
                  <a:gd name="T65" fmla="*/ 0 h 3410"/>
                  <a:gd name="T66" fmla="*/ 0 w 815"/>
                  <a:gd name="T67" fmla="*/ 0 h 3410"/>
                  <a:gd name="T68" fmla="*/ 0 w 815"/>
                  <a:gd name="T69" fmla="*/ 0 h 3410"/>
                  <a:gd name="T70" fmla="*/ 0 w 815"/>
                  <a:gd name="T71" fmla="*/ 0 h 3410"/>
                  <a:gd name="T72" fmla="*/ 0 w 815"/>
                  <a:gd name="T73" fmla="*/ 0 h 3410"/>
                  <a:gd name="T74" fmla="*/ 0 w 815"/>
                  <a:gd name="T75" fmla="*/ 0 h 3410"/>
                  <a:gd name="T76" fmla="*/ 0 w 815"/>
                  <a:gd name="T77" fmla="*/ 0 h 3410"/>
                  <a:gd name="T78" fmla="*/ 0 w 815"/>
                  <a:gd name="T79" fmla="*/ 0 h 3410"/>
                  <a:gd name="T80" fmla="*/ 0 w 815"/>
                  <a:gd name="T81" fmla="*/ 0 h 3410"/>
                  <a:gd name="T82" fmla="*/ 0 w 815"/>
                  <a:gd name="T83" fmla="*/ 0 h 3410"/>
                  <a:gd name="T84" fmla="*/ 0 w 815"/>
                  <a:gd name="T85" fmla="*/ 0 h 3410"/>
                  <a:gd name="T86" fmla="*/ 0 w 815"/>
                  <a:gd name="T87" fmla="*/ 0 h 3410"/>
                  <a:gd name="T88" fmla="*/ 0 w 815"/>
                  <a:gd name="T89" fmla="*/ 0 h 3410"/>
                  <a:gd name="T90" fmla="*/ 0 w 815"/>
                  <a:gd name="T91" fmla="*/ 0 h 3410"/>
                  <a:gd name="T92" fmla="*/ 0 w 815"/>
                  <a:gd name="T93" fmla="*/ 0 h 3410"/>
                  <a:gd name="T94" fmla="*/ 0 w 815"/>
                  <a:gd name="T95" fmla="*/ 0 h 3410"/>
                  <a:gd name="T96" fmla="*/ 0 w 815"/>
                  <a:gd name="T97" fmla="*/ 0 h 3410"/>
                  <a:gd name="T98" fmla="*/ 0 w 815"/>
                  <a:gd name="T99" fmla="*/ 0 h 3410"/>
                  <a:gd name="T100" fmla="*/ 0 w 815"/>
                  <a:gd name="T101" fmla="*/ 0 h 3410"/>
                  <a:gd name="T102" fmla="*/ 0 w 815"/>
                  <a:gd name="T103" fmla="*/ 0 h 3410"/>
                  <a:gd name="T104" fmla="*/ 0 w 815"/>
                  <a:gd name="T105" fmla="*/ 0 h 3410"/>
                  <a:gd name="T106" fmla="*/ 0 w 815"/>
                  <a:gd name="T107" fmla="*/ 0 h 3410"/>
                  <a:gd name="T108" fmla="*/ 0 w 815"/>
                  <a:gd name="T109" fmla="*/ 0 h 3410"/>
                  <a:gd name="T110" fmla="*/ 0 w 815"/>
                  <a:gd name="T111" fmla="*/ 0 h 34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0"/>
                  <a:gd name="T170" fmla="*/ 815 w 815"/>
                  <a:gd name="T171" fmla="*/ 3410 h 34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lnTo>
                      <a:pt x="177" y="1460"/>
                    </a:lnTo>
                    <a:lnTo>
                      <a:pt x="223" y="1482"/>
                    </a:lnTo>
                    <a:lnTo>
                      <a:pt x="228" y="1397"/>
                    </a:lnTo>
                    <a:lnTo>
                      <a:pt x="235" y="1360"/>
                    </a:lnTo>
                    <a:lnTo>
                      <a:pt x="245" y="1324"/>
                    </a:lnTo>
                    <a:lnTo>
                      <a:pt x="263" y="1289"/>
                    </a:lnTo>
                    <a:lnTo>
                      <a:pt x="284" y="1256"/>
                    </a:lnTo>
                    <a:lnTo>
                      <a:pt x="263" y="1211"/>
                    </a:lnTo>
                    <a:lnTo>
                      <a:pt x="243" y="1159"/>
                    </a:lnTo>
                    <a:lnTo>
                      <a:pt x="226" y="1100"/>
                    </a:lnTo>
                    <a:lnTo>
                      <a:pt x="217" y="1049"/>
                    </a:lnTo>
                    <a:lnTo>
                      <a:pt x="209" y="985"/>
                    </a:lnTo>
                    <a:lnTo>
                      <a:pt x="197" y="1064"/>
                    </a:lnTo>
                    <a:lnTo>
                      <a:pt x="193" y="1161"/>
                    </a:lnTo>
                    <a:lnTo>
                      <a:pt x="189" y="1251"/>
                    </a:lnTo>
                    <a:lnTo>
                      <a:pt x="183" y="1326"/>
                    </a:lnTo>
                    <a:lnTo>
                      <a:pt x="180" y="1388"/>
                    </a:lnTo>
                    <a:lnTo>
                      <a:pt x="177" y="1460"/>
                    </a:lnTo>
                    <a:lnTo>
                      <a:pt x="509" y="5"/>
                    </a:lnTo>
                    <a:lnTo>
                      <a:pt x="384" y="3167"/>
                    </a:lnTo>
                    <a:lnTo>
                      <a:pt x="365" y="3124"/>
                    </a:lnTo>
                    <a:lnTo>
                      <a:pt x="354" y="3080"/>
                    </a:lnTo>
                    <a:lnTo>
                      <a:pt x="352" y="3025"/>
                    </a:lnTo>
                    <a:lnTo>
                      <a:pt x="363" y="2948"/>
                    </a:lnTo>
                    <a:lnTo>
                      <a:pt x="372" y="2861"/>
                    </a:lnTo>
                    <a:lnTo>
                      <a:pt x="382" y="2756"/>
                    </a:lnTo>
                    <a:lnTo>
                      <a:pt x="386" y="2643"/>
                    </a:lnTo>
                    <a:lnTo>
                      <a:pt x="386" y="2541"/>
                    </a:lnTo>
                    <a:lnTo>
                      <a:pt x="385" y="2472"/>
                    </a:lnTo>
                    <a:lnTo>
                      <a:pt x="391" y="2443"/>
                    </a:lnTo>
                    <a:lnTo>
                      <a:pt x="411" y="2398"/>
                    </a:lnTo>
                    <a:lnTo>
                      <a:pt x="430" y="2341"/>
                    </a:lnTo>
                    <a:lnTo>
                      <a:pt x="442" y="2270"/>
                    </a:lnTo>
                    <a:lnTo>
                      <a:pt x="444" y="2209"/>
                    </a:lnTo>
                    <a:lnTo>
                      <a:pt x="437" y="2166"/>
                    </a:lnTo>
                    <a:lnTo>
                      <a:pt x="576" y="2158"/>
                    </a:lnTo>
                    <a:lnTo>
                      <a:pt x="588" y="2205"/>
                    </a:lnTo>
                    <a:lnTo>
                      <a:pt x="599" y="2253"/>
                    </a:lnTo>
                    <a:lnTo>
                      <a:pt x="610" y="2302"/>
                    </a:lnTo>
                    <a:lnTo>
                      <a:pt x="609" y="2323"/>
                    </a:lnTo>
                    <a:lnTo>
                      <a:pt x="588" y="2362"/>
                    </a:lnTo>
                    <a:lnTo>
                      <a:pt x="559" y="2408"/>
                    </a:lnTo>
                    <a:lnTo>
                      <a:pt x="534" y="2465"/>
                    </a:lnTo>
                    <a:lnTo>
                      <a:pt x="517" y="2520"/>
                    </a:lnTo>
                    <a:lnTo>
                      <a:pt x="507" y="2594"/>
                    </a:lnTo>
                    <a:lnTo>
                      <a:pt x="502" y="2670"/>
                    </a:lnTo>
                    <a:lnTo>
                      <a:pt x="494" y="2777"/>
                    </a:lnTo>
                    <a:lnTo>
                      <a:pt x="482" y="2868"/>
                    </a:lnTo>
                    <a:lnTo>
                      <a:pt x="459" y="2971"/>
                    </a:lnTo>
                    <a:lnTo>
                      <a:pt x="422" y="3083"/>
                    </a:lnTo>
                    <a:lnTo>
                      <a:pt x="402" y="3133"/>
                    </a:lnTo>
                    <a:lnTo>
                      <a:pt x="384" y="3167"/>
                    </a:lnTo>
                    <a:lnTo>
                      <a:pt x="509" y="5"/>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80" name="Freeform 145"/>
              <p:cNvSpPr>
                <a:spLocks/>
              </p:cNvSpPr>
              <p:nvPr/>
            </p:nvSpPr>
            <p:spPr bwMode="auto">
              <a:xfrm>
                <a:off x="1498" y="1609"/>
                <a:ext cx="272" cy="1137"/>
              </a:xfrm>
              <a:custGeom>
                <a:avLst/>
                <a:gdLst>
                  <a:gd name="T0" fmla="*/ 0 w 815"/>
                  <a:gd name="T1" fmla="*/ 0 h 3410"/>
                  <a:gd name="T2" fmla="*/ 0 w 815"/>
                  <a:gd name="T3" fmla="*/ 0 h 3410"/>
                  <a:gd name="T4" fmla="*/ 0 w 815"/>
                  <a:gd name="T5" fmla="*/ 0 h 3410"/>
                  <a:gd name="T6" fmla="*/ 0 w 815"/>
                  <a:gd name="T7" fmla="*/ 0 h 3410"/>
                  <a:gd name="T8" fmla="*/ 0 w 815"/>
                  <a:gd name="T9" fmla="*/ 0 h 3410"/>
                  <a:gd name="T10" fmla="*/ 0 w 815"/>
                  <a:gd name="T11" fmla="*/ 0 h 3410"/>
                  <a:gd name="T12" fmla="*/ 0 w 815"/>
                  <a:gd name="T13" fmla="*/ 0 h 3410"/>
                  <a:gd name="T14" fmla="*/ 0 w 815"/>
                  <a:gd name="T15" fmla="*/ 0 h 3410"/>
                  <a:gd name="T16" fmla="*/ 0 w 815"/>
                  <a:gd name="T17" fmla="*/ 0 h 3410"/>
                  <a:gd name="T18" fmla="*/ 0 w 815"/>
                  <a:gd name="T19" fmla="*/ 0 h 3410"/>
                  <a:gd name="T20" fmla="*/ 0 w 815"/>
                  <a:gd name="T21" fmla="*/ 0 h 3410"/>
                  <a:gd name="T22" fmla="*/ 0 w 815"/>
                  <a:gd name="T23" fmla="*/ 0 h 3410"/>
                  <a:gd name="T24" fmla="*/ 0 w 815"/>
                  <a:gd name="T25" fmla="*/ 0 h 3410"/>
                  <a:gd name="T26" fmla="*/ 0 w 815"/>
                  <a:gd name="T27" fmla="*/ 0 h 3410"/>
                  <a:gd name="T28" fmla="*/ 0 w 815"/>
                  <a:gd name="T29" fmla="*/ 0 h 3410"/>
                  <a:gd name="T30" fmla="*/ 0 w 815"/>
                  <a:gd name="T31" fmla="*/ 0 h 3410"/>
                  <a:gd name="T32" fmla="*/ 0 w 815"/>
                  <a:gd name="T33" fmla="*/ 0 h 3410"/>
                  <a:gd name="T34" fmla="*/ 0 w 815"/>
                  <a:gd name="T35" fmla="*/ 0 h 3410"/>
                  <a:gd name="T36" fmla="*/ 0 w 815"/>
                  <a:gd name="T37" fmla="*/ 0 h 3410"/>
                  <a:gd name="T38" fmla="*/ 0 w 815"/>
                  <a:gd name="T39" fmla="*/ 0 h 3410"/>
                  <a:gd name="T40" fmla="*/ 0 w 815"/>
                  <a:gd name="T41" fmla="*/ 0 h 3410"/>
                  <a:gd name="T42" fmla="*/ 0 w 815"/>
                  <a:gd name="T43" fmla="*/ 0 h 3410"/>
                  <a:gd name="T44" fmla="*/ 0 w 815"/>
                  <a:gd name="T45" fmla="*/ 0 h 3410"/>
                  <a:gd name="T46" fmla="*/ 0 w 815"/>
                  <a:gd name="T47" fmla="*/ 0 h 3410"/>
                  <a:gd name="T48" fmla="*/ 0 w 815"/>
                  <a:gd name="T49" fmla="*/ 0 h 3410"/>
                  <a:gd name="T50" fmla="*/ 0 w 815"/>
                  <a:gd name="T51" fmla="*/ 0 h 3410"/>
                  <a:gd name="T52" fmla="*/ 0 w 815"/>
                  <a:gd name="T53" fmla="*/ 0 h 3410"/>
                  <a:gd name="T54" fmla="*/ 0 w 815"/>
                  <a:gd name="T55" fmla="*/ 0 h 3410"/>
                  <a:gd name="T56" fmla="*/ 0 w 815"/>
                  <a:gd name="T57" fmla="*/ 0 h 3410"/>
                  <a:gd name="T58" fmla="*/ 0 w 815"/>
                  <a:gd name="T59" fmla="*/ 0 h 3410"/>
                  <a:gd name="T60" fmla="*/ 0 w 815"/>
                  <a:gd name="T61" fmla="*/ 0 h 3410"/>
                  <a:gd name="T62" fmla="*/ 0 w 815"/>
                  <a:gd name="T63" fmla="*/ 0 h 3410"/>
                  <a:gd name="T64" fmla="*/ 0 w 815"/>
                  <a:gd name="T65" fmla="*/ 0 h 3410"/>
                  <a:gd name="T66" fmla="*/ 0 w 815"/>
                  <a:gd name="T67" fmla="*/ 0 h 3410"/>
                  <a:gd name="T68" fmla="*/ 0 w 815"/>
                  <a:gd name="T69" fmla="*/ 0 h 3410"/>
                  <a:gd name="T70" fmla="*/ 0 w 815"/>
                  <a:gd name="T71" fmla="*/ 0 h 3410"/>
                  <a:gd name="T72" fmla="*/ 0 w 815"/>
                  <a:gd name="T73" fmla="*/ 0 h 3410"/>
                  <a:gd name="T74" fmla="*/ 0 w 815"/>
                  <a:gd name="T75" fmla="*/ 0 h 3410"/>
                  <a:gd name="T76" fmla="*/ 0 w 815"/>
                  <a:gd name="T77" fmla="*/ 0 h 3410"/>
                  <a:gd name="T78" fmla="*/ 0 w 815"/>
                  <a:gd name="T79" fmla="*/ 0 h 3410"/>
                  <a:gd name="T80" fmla="*/ 0 w 815"/>
                  <a:gd name="T81" fmla="*/ 0 h 3410"/>
                  <a:gd name="T82" fmla="*/ 0 w 815"/>
                  <a:gd name="T83" fmla="*/ 0 h 3410"/>
                  <a:gd name="T84" fmla="*/ 0 w 815"/>
                  <a:gd name="T85" fmla="*/ 0 h 3410"/>
                  <a:gd name="T86" fmla="*/ 0 w 815"/>
                  <a:gd name="T87" fmla="*/ 0 h 3410"/>
                  <a:gd name="T88" fmla="*/ 0 w 815"/>
                  <a:gd name="T89" fmla="*/ 0 h 3410"/>
                  <a:gd name="T90" fmla="*/ 0 w 815"/>
                  <a:gd name="T91" fmla="*/ 0 h 3410"/>
                  <a:gd name="T92" fmla="*/ 0 w 815"/>
                  <a:gd name="T93" fmla="*/ 0 h 3410"/>
                  <a:gd name="T94" fmla="*/ 0 w 815"/>
                  <a:gd name="T95" fmla="*/ 0 h 3410"/>
                  <a:gd name="T96" fmla="*/ 0 w 815"/>
                  <a:gd name="T97" fmla="*/ 0 h 3410"/>
                  <a:gd name="T98" fmla="*/ 0 w 815"/>
                  <a:gd name="T99" fmla="*/ 0 h 3410"/>
                  <a:gd name="T100" fmla="*/ 0 w 815"/>
                  <a:gd name="T101" fmla="*/ 0 h 3410"/>
                  <a:gd name="T102" fmla="*/ 0 w 815"/>
                  <a:gd name="T103" fmla="*/ 0 h 3410"/>
                  <a:gd name="T104" fmla="*/ 0 w 815"/>
                  <a:gd name="T105" fmla="*/ 0 h 3410"/>
                  <a:gd name="T106" fmla="*/ 0 w 815"/>
                  <a:gd name="T107" fmla="*/ 0 h 3410"/>
                  <a:gd name="T108" fmla="*/ 0 w 815"/>
                  <a:gd name="T109" fmla="*/ 0 h 3410"/>
                  <a:gd name="T110" fmla="*/ 0 w 815"/>
                  <a:gd name="T111" fmla="*/ 0 h 3410"/>
                  <a:gd name="T112" fmla="*/ 0 w 815"/>
                  <a:gd name="T113" fmla="*/ 0 h 34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0"/>
                  <a:gd name="T173" fmla="*/ 815 w 815"/>
                  <a:gd name="T174" fmla="*/ 3410 h 34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81" name="Freeform 146"/>
              <p:cNvSpPr>
                <a:spLocks/>
              </p:cNvSpPr>
              <p:nvPr/>
            </p:nvSpPr>
            <p:spPr bwMode="auto">
              <a:xfrm>
                <a:off x="1554" y="1937"/>
                <a:ext cx="35" cy="166"/>
              </a:xfrm>
              <a:custGeom>
                <a:avLst/>
                <a:gdLst>
                  <a:gd name="T0" fmla="*/ 0 w 106"/>
                  <a:gd name="T1" fmla="*/ 0 h 496"/>
                  <a:gd name="T2" fmla="*/ 0 w 106"/>
                  <a:gd name="T3" fmla="*/ 0 h 496"/>
                  <a:gd name="T4" fmla="*/ 0 w 106"/>
                  <a:gd name="T5" fmla="*/ 0 h 496"/>
                  <a:gd name="T6" fmla="*/ 0 w 106"/>
                  <a:gd name="T7" fmla="*/ 0 h 496"/>
                  <a:gd name="T8" fmla="*/ 0 w 106"/>
                  <a:gd name="T9" fmla="*/ 0 h 496"/>
                  <a:gd name="T10" fmla="*/ 0 w 106"/>
                  <a:gd name="T11" fmla="*/ 0 h 496"/>
                  <a:gd name="T12" fmla="*/ 0 w 106"/>
                  <a:gd name="T13" fmla="*/ 0 h 496"/>
                  <a:gd name="T14" fmla="*/ 0 w 106"/>
                  <a:gd name="T15" fmla="*/ 0 h 496"/>
                  <a:gd name="T16" fmla="*/ 0 w 106"/>
                  <a:gd name="T17" fmla="*/ 0 h 496"/>
                  <a:gd name="T18" fmla="*/ 0 w 106"/>
                  <a:gd name="T19" fmla="*/ 0 h 496"/>
                  <a:gd name="T20" fmla="*/ 0 w 106"/>
                  <a:gd name="T21" fmla="*/ 0 h 496"/>
                  <a:gd name="T22" fmla="*/ 0 w 106"/>
                  <a:gd name="T23" fmla="*/ 0 h 496"/>
                  <a:gd name="T24" fmla="*/ 0 w 106"/>
                  <a:gd name="T25" fmla="*/ 0 h 496"/>
                  <a:gd name="T26" fmla="*/ 0 w 106"/>
                  <a:gd name="T27" fmla="*/ 0 h 496"/>
                  <a:gd name="T28" fmla="*/ 0 w 106"/>
                  <a:gd name="T29" fmla="*/ 0 h 496"/>
                  <a:gd name="T30" fmla="*/ 0 w 106"/>
                  <a:gd name="T31" fmla="*/ 0 h 496"/>
                  <a:gd name="T32" fmla="*/ 0 w 106"/>
                  <a:gd name="T33" fmla="*/ 0 h 496"/>
                  <a:gd name="T34" fmla="*/ 0 w 106"/>
                  <a:gd name="T35" fmla="*/ 0 h 4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6"/>
                  <a:gd name="T56" fmla="*/ 106 w 106"/>
                  <a:gd name="T57" fmla="*/ 496 h 4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6">
                    <a:moveTo>
                      <a:pt x="0" y="473"/>
                    </a:moveTo>
                    <a:lnTo>
                      <a:pt x="45" y="496"/>
                    </a:lnTo>
                    <a:lnTo>
                      <a:pt x="51" y="411"/>
                    </a:lnTo>
                    <a:lnTo>
                      <a:pt x="57" y="374"/>
                    </a:lnTo>
                    <a:lnTo>
                      <a:pt x="68" y="337"/>
                    </a:lnTo>
                    <a:lnTo>
                      <a:pt x="86" y="303"/>
                    </a:lnTo>
                    <a:lnTo>
                      <a:pt x="106" y="270"/>
                    </a:lnTo>
                    <a:lnTo>
                      <a:pt x="86" y="225"/>
                    </a:lnTo>
                    <a:lnTo>
                      <a:pt x="65" y="173"/>
                    </a:lnTo>
                    <a:lnTo>
                      <a:pt x="49" y="114"/>
                    </a:lnTo>
                    <a:lnTo>
                      <a:pt x="39" y="64"/>
                    </a:lnTo>
                    <a:lnTo>
                      <a:pt x="31" y="0"/>
                    </a:lnTo>
                    <a:lnTo>
                      <a:pt x="19" y="78"/>
                    </a:lnTo>
                    <a:lnTo>
                      <a:pt x="16" y="175"/>
                    </a:lnTo>
                    <a:lnTo>
                      <a:pt x="12" y="265"/>
                    </a:lnTo>
                    <a:lnTo>
                      <a:pt x="5" y="340"/>
                    </a:lnTo>
                    <a:lnTo>
                      <a:pt x="4" y="401"/>
                    </a:lnTo>
                    <a:lnTo>
                      <a:pt x="0" y="473"/>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82" name="Freeform 147"/>
              <p:cNvSpPr>
                <a:spLocks/>
              </p:cNvSpPr>
              <p:nvPr/>
            </p:nvSpPr>
            <p:spPr bwMode="auto">
              <a:xfrm>
                <a:off x="1623" y="2330"/>
                <a:ext cx="87" cy="336"/>
              </a:xfrm>
              <a:custGeom>
                <a:avLst/>
                <a:gdLst>
                  <a:gd name="T0" fmla="*/ 0 w 259"/>
                  <a:gd name="T1" fmla="*/ 0 h 1009"/>
                  <a:gd name="T2" fmla="*/ 0 w 259"/>
                  <a:gd name="T3" fmla="*/ 0 h 1009"/>
                  <a:gd name="T4" fmla="*/ 0 w 259"/>
                  <a:gd name="T5" fmla="*/ 0 h 1009"/>
                  <a:gd name="T6" fmla="*/ 0 w 259"/>
                  <a:gd name="T7" fmla="*/ 0 h 1009"/>
                  <a:gd name="T8" fmla="*/ 0 w 259"/>
                  <a:gd name="T9" fmla="*/ 0 h 1009"/>
                  <a:gd name="T10" fmla="*/ 0 w 259"/>
                  <a:gd name="T11" fmla="*/ 0 h 1009"/>
                  <a:gd name="T12" fmla="*/ 0 w 259"/>
                  <a:gd name="T13" fmla="*/ 0 h 1009"/>
                  <a:gd name="T14" fmla="*/ 0 w 259"/>
                  <a:gd name="T15" fmla="*/ 0 h 1009"/>
                  <a:gd name="T16" fmla="*/ 0 w 259"/>
                  <a:gd name="T17" fmla="*/ 0 h 1009"/>
                  <a:gd name="T18" fmla="*/ 0 w 259"/>
                  <a:gd name="T19" fmla="*/ 0 h 1009"/>
                  <a:gd name="T20" fmla="*/ 0 w 259"/>
                  <a:gd name="T21" fmla="*/ 0 h 1009"/>
                  <a:gd name="T22" fmla="*/ 0 w 259"/>
                  <a:gd name="T23" fmla="*/ 0 h 1009"/>
                  <a:gd name="T24" fmla="*/ 0 w 259"/>
                  <a:gd name="T25" fmla="*/ 0 h 1009"/>
                  <a:gd name="T26" fmla="*/ 0 w 259"/>
                  <a:gd name="T27" fmla="*/ 0 h 1009"/>
                  <a:gd name="T28" fmla="*/ 0 w 259"/>
                  <a:gd name="T29" fmla="*/ 0 h 1009"/>
                  <a:gd name="T30" fmla="*/ 0 w 259"/>
                  <a:gd name="T31" fmla="*/ 0 h 1009"/>
                  <a:gd name="T32" fmla="*/ 0 w 259"/>
                  <a:gd name="T33" fmla="*/ 0 h 1009"/>
                  <a:gd name="T34" fmla="*/ 0 w 259"/>
                  <a:gd name="T35" fmla="*/ 0 h 1009"/>
                  <a:gd name="T36" fmla="*/ 0 w 259"/>
                  <a:gd name="T37" fmla="*/ 0 h 1009"/>
                  <a:gd name="T38" fmla="*/ 0 w 259"/>
                  <a:gd name="T39" fmla="*/ 0 h 1009"/>
                  <a:gd name="T40" fmla="*/ 0 w 259"/>
                  <a:gd name="T41" fmla="*/ 0 h 1009"/>
                  <a:gd name="T42" fmla="*/ 0 w 259"/>
                  <a:gd name="T43" fmla="*/ 0 h 1009"/>
                  <a:gd name="T44" fmla="*/ 0 w 259"/>
                  <a:gd name="T45" fmla="*/ 0 h 1009"/>
                  <a:gd name="T46" fmla="*/ 0 w 259"/>
                  <a:gd name="T47" fmla="*/ 0 h 1009"/>
                  <a:gd name="T48" fmla="*/ 0 w 259"/>
                  <a:gd name="T49" fmla="*/ 0 h 1009"/>
                  <a:gd name="T50" fmla="*/ 0 w 259"/>
                  <a:gd name="T51" fmla="*/ 0 h 1009"/>
                  <a:gd name="T52" fmla="*/ 0 w 259"/>
                  <a:gd name="T53" fmla="*/ 0 h 1009"/>
                  <a:gd name="T54" fmla="*/ 0 w 259"/>
                  <a:gd name="T55" fmla="*/ 0 h 1009"/>
                  <a:gd name="T56" fmla="*/ 0 w 259"/>
                  <a:gd name="T57" fmla="*/ 0 h 1009"/>
                  <a:gd name="T58" fmla="*/ 0 w 259"/>
                  <a:gd name="T59" fmla="*/ 0 h 1009"/>
                  <a:gd name="T60" fmla="*/ 0 w 259"/>
                  <a:gd name="T61" fmla="*/ 0 h 1009"/>
                  <a:gd name="T62" fmla="*/ 0 w 259"/>
                  <a:gd name="T63" fmla="*/ 0 h 1009"/>
                  <a:gd name="T64" fmla="*/ 0 w 259"/>
                  <a:gd name="T65" fmla="*/ 0 h 10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9"/>
                  <a:gd name="T101" fmla="*/ 259 w 259"/>
                  <a:gd name="T102" fmla="*/ 1009 h 10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9">
                    <a:moveTo>
                      <a:pt x="32" y="1009"/>
                    </a:moveTo>
                    <a:lnTo>
                      <a:pt x="14" y="965"/>
                    </a:lnTo>
                    <a:lnTo>
                      <a:pt x="3" y="921"/>
                    </a:lnTo>
                    <a:lnTo>
                      <a:pt x="0" y="867"/>
                    </a:lnTo>
                    <a:lnTo>
                      <a:pt x="11" y="791"/>
                    </a:lnTo>
                    <a:lnTo>
                      <a:pt x="21" y="702"/>
                    </a:lnTo>
                    <a:lnTo>
                      <a:pt x="30" y="598"/>
                    </a:lnTo>
                    <a:lnTo>
                      <a:pt x="35" y="486"/>
                    </a:lnTo>
                    <a:lnTo>
                      <a:pt x="35" y="382"/>
                    </a:lnTo>
                    <a:lnTo>
                      <a:pt x="34" y="315"/>
                    </a:lnTo>
                    <a:lnTo>
                      <a:pt x="40" y="284"/>
                    </a:lnTo>
                    <a:lnTo>
                      <a:pt x="59" y="240"/>
                    </a:lnTo>
                    <a:lnTo>
                      <a:pt x="79" y="182"/>
                    </a:lnTo>
                    <a:lnTo>
                      <a:pt x="91" y="113"/>
                    </a:lnTo>
                    <a:lnTo>
                      <a:pt x="93" y="52"/>
                    </a:lnTo>
                    <a:lnTo>
                      <a:pt x="86" y="7"/>
                    </a:lnTo>
                    <a:lnTo>
                      <a:pt x="223" y="0"/>
                    </a:lnTo>
                    <a:lnTo>
                      <a:pt x="236" y="47"/>
                    </a:lnTo>
                    <a:lnTo>
                      <a:pt x="248" y="95"/>
                    </a:lnTo>
                    <a:lnTo>
                      <a:pt x="259" y="143"/>
                    </a:lnTo>
                    <a:lnTo>
                      <a:pt x="258" y="165"/>
                    </a:lnTo>
                    <a:lnTo>
                      <a:pt x="236" y="205"/>
                    </a:lnTo>
                    <a:lnTo>
                      <a:pt x="208" y="250"/>
                    </a:lnTo>
                    <a:lnTo>
                      <a:pt x="183" y="307"/>
                    </a:lnTo>
                    <a:lnTo>
                      <a:pt x="165" y="361"/>
                    </a:lnTo>
                    <a:lnTo>
                      <a:pt x="156" y="436"/>
                    </a:lnTo>
                    <a:lnTo>
                      <a:pt x="151" y="512"/>
                    </a:lnTo>
                    <a:lnTo>
                      <a:pt x="142" y="618"/>
                    </a:lnTo>
                    <a:lnTo>
                      <a:pt x="131" y="710"/>
                    </a:lnTo>
                    <a:lnTo>
                      <a:pt x="107" y="814"/>
                    </a:lnTo>
                    <a:lnTo>
                      <a:pt x="71" y="925"/>
                    </a:lnTo>
                    <a:lnTo>
                      <a:pt x="51" y="975"/>
                    </a:lnTo>
                    <a:lnTo>
                      <a:pt x="32" y="1009"/>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83" name="Freeform 148"/>
              <p:cNvSpPr>
                <a:spLocks/>
              </p:cNvSpPr>
              <p:nvPr/>
            </p:nvSpPr>
            <p:spPr bwMode="auto">
              <a:xfrm>
                <a:off x="2850" y="1760"/>
                <a:ext cx="426" cy="1215"/>
              </a:xfrm>
              <a:custGeom>
                <a:avLst/>
                <a:gdLst>
                  <a:gd name="T0" fmla="*/ 0 w 1276"/>
                  <a:gd name="T1" fmla="*/ 0 h 3645"/>
                  <a:gd name="T2" fmla="*/ 0 w 1276"/>
                  <a:gd name="T3" fmla="*/ 0 h 3645"/>
                  <a:gd name="T4" fmla="*/ 0 w 1276"/>
                  <a:gd name="T5" fmla="*/ 0 h 3645"/>
                  <a:gd name="T6" fmla="*/ 0 w 1276"/>
                  <a:gd name="T7" fmla="*/ 0 h 3645"/>
                  <a:gd name="T8" fmla="*/ 0 w 1276"/>
                  <a:gd name="T9" fmla="*/ 0 h 3645"/>
                  <a:gd name="T10" fmla="*/ 0 w 1276"/>
                  <a:gd name="T11" fmla="*/ 0 h 3645"/>
                  <a:gd name="T12" fmla="*/ 0 w 1276"/>
                  <a:gd name="T13" fmla="*/ 0 h 3645"/>
                  <a:gd name="T14" fmla="*/ 0 w 1276"/>
                  <a:gd name="T15" fmla="*/ 0 h 3645"/>
                  <a:gd name="T16" fmla="*/ 0 w 1276"/>
                  <a:gd name="T17" fmla="*/ 0 h 3645"/>
                  <a:gd name="T18" fmla="*/ 0 w 1276"/>
                  <a:gd name="T19" fmla="*/ 0 h 3645"/>
                  <a:gd name="T20" fmla="*/ 0 w 1276"/>
                  <a:gd name="T21" fmla="*/ 0 h 3645"/>
                  <a:gd name="T22" fmla="*/ 0 w 1276"/>
                  <a:gd name="T23" fmla="*/ 0 h 3645"/>
                  <a:gd name="T24" fmla="*/ 0 w 1276"/>
                  <a:gd name="T25" fmla="*/ 0 h 3645"/>
                  <a:gd name="T26" fmla="*/ 0 w 1276"/>
                  <a:gd name="T27" fmla="*/ 0 h 3645"/>
                  <a:gd name="T28" fmla="*/ 0 w 1276"/>
                  <a:gd name="T29" fmla="*/ 0 h 3645"/>
                  <a:gd name="T30" fmla="*/ 0 w 1276"/>
                  <a:gd name="T31" fmla="*/ 0 h 3645"/>
                  <a:gd name="T32" fmla="*/ 0 w 1276"/>
                  <a:gd name="T33" fmla="*/ 0 h 3645"/>
                  <a:gd name="T34" fmla="*/ 0 w 1276"/>
                  <a:gd name="T35" fmla="*/ 0 h 3645"/>
                  <a:gd name="T36" fmla="*/ 0 w 1276"/>
                  <a:gd name="T37" fmla="*/ 0 h 3645"/>
                  <a:gd name="T38" fmla="*/ 0 w 1276"/>
                  <a:gd name="T39" fmla="*/ 0 h 3645"/>
                  <a:gd name="T40" fmla="*/ 0 w 1276"/>
                  <a:gd name="T41" fmla="*/ 0 h 3645"/>
                  <a:gd name="T42" fmla="*/ 0 w 1276"/>
                  <a:gd name="T43" fmla="*/ 0 h 3645"/>
                  <a:gd name="T44" fmla="*/ 0 w 1276"/>
                  <a:gd name="T45" fmla="*/ 0 h 3645"/>
                  <a:gd name="T46" fmla="*/ 0 w 1276"/>
                  <a:gd name="T47" fmla="*/ 0 h 3645"/>
                  <a:gd name="T48" fmla="*/ 0 w 1276"/>
                  <a:gd name="T49" fmla="*/ 0 h 3645"/>
                  <a:gd name="T50" fmla="*/ 0 w 1276"/>
                  <a:gd name="T51" fmla="*/ 0 h 3645"/>
                  <a:gd name="T52" fmla="*/ 0 w 1276"/>
                  <a:gd name="T53" fmla="*/ 0 h 3645"/>
                  <a:gd name="T54" fmla="*/ 0 w 1276"/>
                  <a:gd name="T55" fmla="*/ 0 h 3645"/>
                  <a:gd name="T56" fmla="*/ 0 w 1276"/>
                  <a:gd name="T57" fmla="*/ 0 h 3645"/>
                  <a:gd name="T58" fmla="*/ 0 w 1276"/>
                  <a:gd name="T59" fmla="*/ 0 h 3645"/>
                  <a:gd name="T60" fmla="*/ 0 w 1276"/>
                  <a:gd name="T61" fmla="*/ 0 h 3645"/>
                  <a:gd name="T62" fmla="*/ 0 w 1276"/>
                  <a:gd name="T63" fmla="*/ 0 h 3645"/>
                  <a:gd name="T64" fmla="*/ 0 w 1276"/>
                  <a:gd name="T65" fmla="*/ 0 h 3645"/>
                  <a:gd name="T66" fmla="*/ 0 w 1276"/>
                  <a:gd name="T67" fmla="*/ 0 h 3645"/>
                  <a:gd name="T68" fmla="*/ 0 w 1276"/>
                  <a:gd name="T69" fmla="*/ 0 h 3645"/>
                  <a:gd name="T70" fmla="*/ 0 w 1276"/>
                  <a:gd name="T71" fmla="*/ 0 h 3645"/>
                  <a:gd name="T72" fmla="*/ 0 w 1276"/>
                  <a:gd name="T73" fmla="*/ 0 h 3645"/>
                  <a:gd name="T74" fmla="*/ 0 w 1276"/>
                  <a:gd name="T75" fmla="*/ 0 h 3645"/>
                  <a:gd name="T76" fmla="*/ 0 w 1276"/>
                  <a:gd name="T77" fmla="*/ 0 h 3645"/>
                  <a:gd name="T78" fmla="*/ 0 w 1276"/>
                  <a:gd name="T79" fmla="*/ 0 h 3645"/>
                  <a:gd name="T80" fmla="*/ 0 w 1276"/>
                  <a:gd name="T81" fmla="*/ 0 h 3645"/>
                  <a:gd name="T82" fmla="*/ 0 w 1276"/>
                  <a:gd name="T83" fmla="*/ 0 h 3645"/>
                  <a:gd name="T84" fmla="*/ 0 w 1276"/>
                  <a:gd name="T85" fmla="*/ 0 h 3645"/>
                  <a:gd name="T86" fmla="*/ 0 w 1276"/>
                  <a:gd name="T87" fmla="*/ 0 h 3645"/>
                  <a:gd name="T88" fmla="*/ 0 w 1276"/>
                  <a:gd name="T89" fmla="*/ 0 h 3645"/>
                  <a:gd name="T90" fmla="*/ 0 w 1276"/>
                  <a:gd name="T91" fmla="*/ 0 h 3645"/>
                  <a:gd name="T92" fmla="*/ 0 w 1276"/>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09" y="2281"/>
                    </a:moveTo>
                    <a:lnTo>
                      <a:pt x="639" y="2407"/>
                    </a:lnTo>
                    <a:lnTo>
                      <a:pt x="669" y="2536"/>
                    </a:lnTo>
                    <a:lnTo>
                      <a:pt x="690" y="2635"/>
                    </a:lnTo>
                    <a:lnTo>
                      <a:pt x="714" y="2752"/>
                    </a:lnTo>
                    <a:lnTo>
                      <a:pt x="727" y="2893"/>
                    </a:lnTo>
                    <a:lnTo>
                      <a:pt x="741" y="3006"/>
                    </a:lnTo>
                    <a:lnTo>
                      <a:pt x="755" y="3108"/>
                    </a:lnTo>
                    <a:lnTo>
                      <a:pt x="774" y="3207"/>
                    </a:lnTo>
                    <a:lnTo>
                      <a:pt x="793" y="3301"/>
                    </a:lnTo>
                    <a:lnTo>
                      <a:pt x="806" y="3365"/>
                    </a:lnTo>
                    <a:lnTo>
                      <a:pt x="806" y="3414"/>
                    </a:lnTo>
                    <a:lnTo>
                      <a:pt x="802" y="3453"/>
                    </a:lnTo>
                    <a:lnTo>
                      <a:pt x="814" y="3471"/>
                    </a:lnTo>
                    <a:lnTo>
                      <a:pt x="898" y="3488"/>
                    </a:lnTo>
                    <a:lnTo>
                      <a:pt x="915" y="3479"/>
                    </a:lnTo>
                    <a:lnTo>
                      <a:pt x="924" y="3467"/>
                    </a:lnTo>
                    <a:lnTo>
                      <a:pt x="1004" y="3493"/>
                    </a:lnTo>
                    <a:lnTo>
                      <a:pt x="1105" y="3520"/>
                    </a:lnTo>
                    <a:lnTo>
                      <a:pt x="1173" y="3530"/>
                    </a:lnTo>
                    <a:lnTo>
                      <a:pt x="1227" y="3525"/>
                    </a:lnTo>
                    <a:lnTo>
                      <a:pt x="1257" y="3513"/>
                    </a:lnTo>
                    <a:lnTo>
                      <a:pt x="1271" y="3495"/>
                    </a:lnTo>
                    <a:lnTo>
                      <a:pt x="1276" y="3477"/>
                    </a:lnTo>
                    <a:lnTo>
                      <a:pt x="1266" y="3455"/>
                    </a:lnTo>
                    <a:lnTo>
                      <a:pt x="1243" y="3436"/>
                    </a:lnTo>
                    <a:lnTo>
                      <a:pt x="1167" y="3402"/>
                    </a:lnTo>
                    <a:lnTo>
                      <a:pt x="1102" y="3369"/>
                    </a:lnTo>
                    <a:lnTo>
                      <a:pt x="1043" y="3339"/>
                    </a:lnTo>
                    <a:lnTo>
                      <a:pt x="1015" y="3314"/>
                    </a:lnTo>
                    <a:lnTo>
                      <a:pt x="1013" y="3222"/>
                    </a:lnTo>
                    <a:lnTo>
                      <a:pt x="1013" y="3108"/>
                    </a:lnTo>
                    <a:lnTo>
                      <a:pt x="1010" y="2993"/>
                    </a:lnTo>
                    <a:lnTo>
                      <a:pt x="1010" y="2863"/>
                    </a:lnTo>
                    <a:lnTo>
                      <a:pt x="1015" y="2702"/>
                    </a:lnTo>
                    <a:lnTo>
                      <a:pt x="1015" y="2536"/>
                    </a:lnTo>
                    <a:lnTo>
                      <a:pt x="1007" y="2363"/>
                    </a:lnTo>
                    <a:lnTo>
                      <a:pt x="1002" y="2239"/>
                    </a:lnTo>
                    <a:lnTo>
                      <a:pt x="991" y="2114"/>
                    </a:lnTo>
                    <a:lnTo>
                      <a:pt x="989" y="2039"/>
                    </a:lnTo>
                    <a:lnTo>
                      <a:pt x="1036" y="2034"/>
                    </a:lnTo>
                    <a:lnTo>
                      <a:pt x="1082" y="2018"/>
                    </a:lnTo>
                    <a:lnTo>
                      <a:pt x="1120" y="1974"/>
                    </a:lnTo>
                    <a:lnTo>
                      <a:pt x="1122" y="1922"/>
                    </a:lnTo>
                    <a:lnTo>
                      <a:pt x="1109" y="1854"/>
                    </a:lnTo>
                    <a:lnTo>
                      <a:pt x="1082" y="1797"/>
                    </a:lnTo>
                    <a:lnTo>
                      <a:pt x="1056" y="1758"/>
                    </a:lnTo>
                    <a:lnTo>
                      <a:pt x="1101" y="1741"/>
                    </a:lnTo>
                    <a:lnTo>
                      <a:pt x="1114" y="1728"/>
                    </a:lnTo>
                    <a:lnTo>
                      <a:pt x="1113" y="1706"/>
                    </a:lnTo>
                    <a:lnTo>
                      <a:pt x="1052" y="1565"/>
                    </a:lnTo>
                    <a:lnTo>
                      <a:pt x="1032" y="1488"/>
                    </a:lnTo>
                    <a:lnTo>
                      <a:pt x="1015" y="1223"/>
                    </a:lnTo>
                    <a:lnTo>
                      <a:pt x="1015"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7"/>
                    </a:lnTo>
                    <a:lnTo>
                      <a:pt x="889" y="184"/>
                    </a:lnTo>
                    <a:lnTo>
                      <a:pt x="884" y="127"/>
                    </a:lnTo>
                    <a:lnTo>
                      <a:pt x="910" y="152"/>
                    </a:lnTo>
                    <a:lnTo>
                      <a:pt x="924" y="165"/>
                    </a:lnTo>
                    <a:lnTo>
                      <a:pt x="920" y="127"/>
                    </a:lnTo>
                    <a:lnTo>
                      <a:pt x="903" y="85"/>
                    </a:lnTo>
                    <a:lnTo>
                      <a:pt x="878" y="52"/>
                    </a:lnTo>
                    <a:lnTo>
                      <a:pt x="838" y="25"/>
                    </a:lnTo>
                    <a:lnTo>
                      <a:pt x="788" y="6"/>
                    </a:lnTo>
                    <a:lnTo>
                      <a:pt x="721" y="0"/>
                    </a:lnTo>
                    <a:lnTo>
                      <a:pt x="661" y="12"/>
                    </a:lnTo>
                    <a:lnTo>
                      <a:pt x="609" y="37"/>
                    </a:lnTo>
                    <a:lnTo>
                      <a:pt x="569" y="69"/>
                    </a:lnTo>
                    <a:lnTo>
                      <a:pt x="538" y="112"/>
                    </a:lnTo>
                    <a:lnTo>
                      <a:pt x="522" y="172"/>
                    </a:lnTo>
                    <a:lnTo>
                      <a:pt x="512" y="240"/>
                    </a:lnTo>
                    <a:lnTo>
                      <a:pt x="516" y="295"/>
                    </a:lnTo>
                    <a:lnTo>
                      <a:pt x="530" y="369"/>
                    </a:lnTo>
                    <a:lnTo>
                      <a:pt x="529" y="423"/>
                    </a:lnTo>
                    <a:lnTo>
                      <a:pt x="517" y="483"/>
                    </a:lnTo>
                    <a:lnTo>
                      <a:pt x="493" y="513"/>
                    </a:lnTo>
                    <a:lnTo>
                      <a:pt x="247" y="611"/>
                    </a:lnTo>
                    <a:lnTo>
                      <a:pt x="212" y="632"/>
                    </a:lnTo>
                    <a:lnTo>
                      <a:pt x="188" y="668"/>
                    </a:lnTo>
                    <a:lnTo>
                      <a:pt x="111" y="879"/>
                    </a:lnTo>
                    <a:lnTo>
                      <a:pt x="10" y="1178"/>
                    </a:lnTo>
                    <a:lnTo>
                      <a:pt x="0" y="1239"/>
                    </a:lnTo>
                    <a:lnTo>
                      <a:pt x="2" y="1273"/>
                    </a:lnTo>
                    <a:lnTo>
                      <a:pt x="19" y="1312"/>
                    </a:lnTo>
                    <a:lnTo>
                      <a:pt x="149" y="1516"/>
                    </a:lnTo>
                    <a:lnTo>
                      <a:pt x="168" y="1580"/>
                    </a:lnTo>
                    <a:lnTo>
                      <a:pt x="175" y="1645"/>
                    </a:lnTo>
                    <a:lnTo>
                      <a:pt x="149" y="1873"/>
                    </a:lnTo>
                    <a:lnTo>
                      <a:pt x="133" y="1974"/>
                    </a:lnTo>
                    <a:lnTo>
                      <a:pt x="133" y="2007"/>
                    </a:lnTo>
                    <a:lnTo>
                      <a:pt x="149" y="2032"/>
                    </a:lnTo>
                    <a:lnTo>
                      <a:pt x="188" y="2045"/>
                    </a:lnTo>
                    <a:lnTo>
                      <a:pt x="228" y="2051"/>
                    </a:lnTo>
                    <a:lnTo>
                      <a:pt x="239" y="2166"/>
                    </a:lnTo>
                    <a:lnTo>
                      <a:pt x="239" y="2292"/>
                    </a:lnTo>
                    <a:lnTo>
                      <a:pt x="236" y="2432"/>
                    </a:lnTo>
                    <a:lnTo>
                      <a:pt x="228" y="2562"/>
                    </a:lnTo>
                    <a:lnTo>
                      <a:pt x="208" y="2702"/>
                    </a:lnTo>
                    <a:lnTo>
                      <a:pt x="202" y="2842"/>
                    </a:lnTo>
                    <a:lnTo>
                      <a:pt x="194" y="2979"/>
                    </a:lnTo>
                    <a:lnTo>
                      <a:pt x="194" y="3088"/>
                    </a:lnTo>
                    <a:lnTo>
                      <a:pt x="200" y="3261"/>
                    </a:lnTo>
                    <a:lnTo>
                      <a:pt x="197" y="3369"/>
                    </a:lnTo>
                    <a:lnTo>
                      <a:pt x="202" y="3467"/>
                    </a:lnTo>
                    <a:lnTo>
                      <a:pt x="207" y="3488"/>
                    </a:lnTo>
                    <a:lnTo>
                      <a:pt x="267" y="3505"/>
                    </a:lnTo>
                    <a:lnTo>
                      <a:pt x="317" y="3530"/>
                    </a:lnTo>
                    <a:lnTo>
                      <a:pt x="363" y="3568"/>
                    </a:lnTo>
                    <a:lnTo>
                      <a:pt x="412" y="3603"/>
                    </a:lnTo>
                    <a:lnTo>
                      <a:pt x="474" y="3627"/>
                    </a:lnTo>
                    <a:lnTo>
                      <a:pt x="538" y="3643"/>
                    </a:lnTo>
                    <a:lnTo>
                      <a:pt x="595" y="3645"/>
                    </a:lnTo>
                    <a:lnTo>
                      <a:pt x="631" y="3633"/>
                    </a:lnTo>
                    <a:lnTo>
                      <a:pt x="656" y="3615"/>
                    </a:lnTo>
                    <a:lnTo>
                      <a:pt x="659" y="3594"/>
                    </a:lnTo>
                    <a:lnTo>
                      <a:pt x="646" y="3563"/>
                    </a:lnTo>
                    <a:lnTo>
                      <a:pt x="613" y="3535"/>
                    </a:lnTo>
                    <a:lnTo>
                      <a:pt x="573" y="3505"/>
                    </a:lnTo>
                    <a:lnTo>
                      <a:pt x="521" y="3462"/>
                    </a:lnTo>
                    <a:lnTo>
                      <a:pt x="479" y="3424"/>
                    </a:lnTo>
                    <a:lnTo>
                      <a:pt x="452" y="3391"/>
                    </a:lnTo>
                    <a:lnTo>
                      <a:pt x="465" y="3211"/>
                    </a:lnTo>
                    <a:lnTo>
                      <a:pt x="465" y="3085"/>
                    </a:lnTo>
                    <a:lnTo>
                      <a:pt x="478" y="2957"/>
                    </a:lnTo>
                    <a:lnTo>
                      <a:pt x="491" y="2842"/>
                    </a:lnTo>
                    <a:lnTo>
                      <a:pt x="513" y="2721"/>
                    </a:lnTo>
                    <a:lnTo>
                      <a:pt x="543" y="2599"/>
                    </a:lnTo>
                    <a:lnTo>
                      <a:pt x="569" y="2485"/>
                    </a:lnTo>
                    <a:lnTo>
                      <a:pt x="589" y="2391"/>
                    </a:lnTo>
                    <a:lnTo>
                      <a:pt x="609"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84" name="Freeform 149"/>
              <p:cNvSpPr>
                <a:spLocks/>
              </p:cNvSpPr>
              <p:nvPr/>
            </p:nvSpPr>
            <p:spPr bwMode="auto">
              <a:xfrm>
                <a:off x="4444" y="1774"/>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7" y="1572"/>
                    </a:lnTo>
                    <a:lnTo>
                      <a:pt x="144" y="1749"/>
                    </a:lnTo>
                    <a:lnTo>
                      <a:pt x="354" y="1875"/>
                    </a:lnTo>
                    <a:lnTo>
                      <a:pt x="354" y="1952"/>
                    </a:lnTo>
                    <a:lnTo>
                      <a:pt x="343" y="2090"/>
                    </a:lnTo>
                    <a:lnTo>
                      <a:pt x="328" y="2499"/>
                    </a:lnTo>
                    <a:lnTo>
                      <a:pt x="316" y="2679"/>
                    </a:lnTo>
                    <a:lnTo>
                      <a:pt x="302" y="2998"/>
                    </a:lnTo>
                    <a:lnTo>
                      <a:pt x="302" y="3112"/>
                    </a:lnTo>
                    <a:lnTo>
                      <a:pt x="299" y="3150"/>
                    </a:lnTo>
                    <a:lnTo>
                      <a:pt x="289" y="3163"/>
                    </a:lnTo>
                    <a:lnTo>
                      <a:pt x="252" y="3186"/>
                    </a:lnTo>
                    <a:lnTo>
                      <a:pt x="176" y="3223"/>
                    </a:lnTo>
                    <a:lnTo>
                      <a:pt x="88" y="3245"/>
                    </a:lnTo>
                    <a:lnTo>
                      <a:pt x="58" y="3255"/>
                    </a:lnTo>
                    <a:lnTo>
                      <a:pt x="27" y="3269"/>
                    </a:lnTo>
                    <a:lnTo>
                      <a:pt x="7" y="3295"/>
                    </a:lnTo>
                    <a:lnTo>
                      <a:pt x="0" y="3316"/>
                    </a:lnTo>
                    <a:lnTo>
                      <a:pt x="13" y="3325"/>
                    </a:lnTo>
                    <a:lnTo>
                      <a:pt x="188" y="3327"/>
                    </a:lnTo>
                    <a:lnTo>
                      <a:pt x="419" y="3341"/>
                    </a:lnTo>
                    <a:lnTo>
                      <a:pt x="459" y="3341"/>
                    </a:lnTo>
                    <a:lnTo>
                      <a:pt x="485" y="3328"/>
                    </a:lnTo>
                    <a:lnTo>
                      <a:pt x="499" y="3303"/>
                    </a:lnTo>
                    <a:lnTo>
                      <a:pt x="499" y="3266"/>
                    </a:lnTo>
                    <a:lnTo>
                      <a:pt x="485" y="3204"/>
                    </a:lnTo>
                    <a:lnTo>
                      <a:pt x="478" y="3195"/>
                    </a:lnTo>
                    <a:lnTo>
                      <a:pt x="459" y="3189"/>
                    </a:lnTo>
                    <a:lnTo>
                      <a:pt x="485" y="3185"/>
                    </a:lnTo>
                    <a:lnTo>
                      <a:pt x="493" y="3173"/>
                    </a:lnTo>
                    <a:lnTo>
                      <a:pt x="499" y="3125"/>
                    </a:lnTo>
                    <a:lnTo>
                      <a:pt x="525" y="3023"/>
                    </a:lnTo>
                    <a:lnTo>
                      <a:pt x="579" y="2780"/>
                    </a:lnTo>
                    <a:lnTo>
                      <a:pt x="590" y="2665"/>
                    </a:lnTo>
                    <a:lnTo>
                      <a:pt x="618" y="2297"/>
                    </a:lnTo>
                    <a:lnTo>
                      <a:pt x="635" y="2206"/>
                    </a:lnTo>
                    <a:lnTo>
                      <a:pt x="669" y="2092"/>
                    </a:lnTo>
                    <a:lnTo>
                      <a:pt x="695" y="2207"/>
                    </a:lnTo>
                    <a:lnTo>
                      <a:pt x="722" y="2322"/>
                    </a:lnTo>
                    <a:lnTo>
                      <a:pt x="767" y="2642"/>
                    </a:lnTo>
                    <a:lnTo>
                      <a:pt x="788" y="2740"/>
                    </a:lnTo>
                    <a:lnTo>
                      <a:pt x="833" y="3096"/>
                    </a:lnTo>
                    <a:lnTo>
                      <a:pt x="833" y="3150"/>
                    </a:lnTo>
                    <a:lnTo>
                      <a:pt x="839" y="3159"/>
                    </a:lnTo>
                    <a:lnTo>
                      <a:pt x="879" y="3176"/>
                    </a:lnTo>
                    <a:lnTo>
                      <a:pt x="870" y="3229"/>
                    </a:lnTo>
                    <a:lnTo>
                      <a:pt x="868" y="3290"/>
                    </a:lnTo>
                    <a:lnTo>
                      <a:pt x="868" y="3328"/>
                    </a:lnTo>
                    <a:lnTo>
                      <a:pt x="883" y="3365"/>
                    </a:lnTo>
                    <a:lnTo>
                      <a:pt x="910" y="3390"/>
                    </a:lnTo>
                    <a:lnTo>
                      <a:pt x="957" y="3405"/>
                    </a:lnTo>
                    <a:lnTo>
                      <a:pt x="1011" y="3405"/>
                    </a:lnTo>
                    <a:lnTo>
                      <a:pt x="1066" y="3401"/>
                    </a:lnTo>
                    <a:lnTo>
                      <a:pt x="1090" y="3380"/>
                    </a:lnTo>
                    <a:lnTo>
                      <a:pt x="1103" y="3354"/>
                    </a:lnTo>
                    <a:lnTo>
                      <a:pt x="1101" y="3321"/>
                    </a:lnTo>
                    <a:lnTo>
                      <a:pt x="1088" y="3275"/>
                    </a:lnTo>
                    <a:lnTo>
                      <a:pt x="1050" y="3226"/>
                    </a:lnTo>
                    <a:lnTo>
                      <a:pt x="1024" y="3176"/>
                    </a:lnTo>
                    <a:lnTo>
                      <a:pt x="1050" y="3176"/>
                    </a:lnTo>
                    <a:lnTo>
                      <a:pt x="1064" y="3023"/>
                    </a:lnTo>
                    <a:lnTo>
                      <a:pt x="1066" y="2846"/>
                    </a:lnTo>
                    <a:lnTo>
                      <a:pt x="1060" y="2727"/>
                    </a:lnTo>
                    <a:lnTo>
                      <a:pt x="1043" y="2587"/>
                    </a:lnTo>
                    <a:lnTo>
                      <a:pt x="1030" y="2463"/>
                    </a:lnTo>
                    <a:lnTo>
                      <a:pt x="1011" y="2360"/>
                    </a:lnTo>
                    <a:lnTo>
                      <a:pt x="1339" y="2245"/>
                    </a:lnTo>
                    <a:lnTo>
                      <a:pt x="1339" y="1888"/>
                    </a:lnTo>
                    <a:lnTo>
                      <a:pt x="1300" y="1862"/>
                    </a:lnTo>
                    <a:lnTo>
                      <a:pt x="1148" y="1901"/>
                    </a:lnTo>
                    <a:lnTo>
                      <a:pt x="1132" y="1823"/>
                    </a:lnTo>
                    <a:lnTo>
                      <a:pt x="1127" y="1727"/>
                    </a:lnTo>
                    <a:lnTo>
                      <a:pt x="1201" y="1331"/>
                    </a:lnTo>
                    <a:lnTo>
                      <a:pt x="1207" y="1225"/>
                    </a:lnTo>
                    <a:lnTo>
                      <a:pt x="1195" y="1099"/>
                    </a:lnTo>
                    <a:lnTo>
                      <a:pt x="1132" y="756"/>
                    </a:lnTo>
                    <a:lnTo>
                      <a:pt x="1103" y="663"/>
                    </a:lnTo>
                    <a:lnTo>
                      <a:pt x="1077" y="625"/>
                    </a:lnTo>
                    <a:lnTo>
                      <a:pt x="1050" y="613"/>
                    </a:lnTo>
                    <a:lnTo>
                      <a:pt x="868" y="549"/>
                    </a:lnTo>
                    <a:lnTo>
                      <a:pt x="788" y="524"/>
                    </a:lnTo>
                    <a:lnTo>
                      <a:pt x="761" y="434"/>
                    </a:lnTo>
                    <a:lnTo>
                      <a:pt x="785" y="369"/>
                    </a:lnTo>
                    <a:lnTo>
                      <a:pt x="795" y="330"/>
                    </a:lnTo>
                    <a:lnTo>
                      <a:pt x="795" y="280"/>
                    </a:lnTo>
                    <a:lnTo>
                      <a:pt x="788" y="218"/>
                    </a:lnTo>
                    <a:lnTo>
                      <a:pt x="761" y="129"/>
                    </a:lnTo>
                    <a:lnTo>
                      <a:pt x="748" y="84"/>
                    </a:lnTo>
                    <a:lnTo>
                      <a:pt x="727" y="51"/>
                    </a:lnTo>
                    <a:lnTo>
                      <a:pt x="695" y="23"/>
                    </a:lnTo>
                    <a:lnTo>
                      <a:pt x="669" y="14"/>
                    </a:lnTo>
                    <a:lnTo>
                      <a:pt x="617" y="0"/>
                    </a:lnTo>
                    <a:lnTo>
                      <a:pt x="579" y="0"/>
                    </a:lnTo>
                    <a:lnTo>
                      <a:pt x="525" y="14"/>
                    </a:lnTo>
                    <a:lnTo>
                      <a:pt x="474" y="31"/>
                    </a:lnTo>
                    <a:lnTo>
                      <a:pt x="434" y="60"/>
                    </a:lnTo>
                    <a:lnTo>
                      <a:pt x="419" y="103"/>
                    </a:lnTo>
                    <a:lnTo>
                      <a:pt x="414" y="158"/>
                    </a:lnTo>
                    <a:lnTo>
                      <a:pt x="421" y="212"/>
                    </a:lnTo>
                    <a:lnTo>
                      <a:pt x="431" y="271"/>
                    </a:lnTo>
                    <a:lnTo>
                      <a:pt x="444" y="321"/>
                    </a:lnTo>
                    <a:lnTo>
                      <a:pt x="472" y="372"/>
                    </a:lnTo>
                    <a:lnTo>
                      <a:pt x="499" y="410"/>
                    </a:lnTo>
                    <a:lnTo>
                      <a:pt x="525" y="447"/>
                    </a:lnTo>
                    <a:lnTo>
                      <a:pt x="525" y="510"/>
                    </a:lnTo>
                    <a:lnTo>
                      <a:pt x="465" y="526"/>
                    </a:lnTo>
                    <a:lnTo>
                      <a:pt x="244"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7785" name="Freeform 150"/>
              <p:cNvSpPr>
                <a:spLocks/>
              </p:cNvSpPr>
              <p:nvPr/>
            </p:nvSpPr>
            <p:spPr bwMode="auto">
              <a:xfrm>
                <a:off x="3576" y="1780"/>
                <a:ext cx="399"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3"/>
                    </a:moveTo>
                    <a:lnTo>
                      <a:pt x="1059" y="2343"/>
                    </a:lnTo>
                    <a:lnTo>
                      <a:pt x="1063" y="2472"/>
                    </a:lnTo>
                    <a:lnTo>
                      <a:pt x="1012" y="2483"/>
                    </a:lnTo>
                    <a:lnTo>
                      <a:pt x="958" y="2488"/>
                    </a:lnTo>
                    <a:lnTo>
                      <a:pt x="964" y="2608"/>
                    </a:lnTo>
                    <a:lnTo>
                      <a:pt x="964" y="2730"/>
                    </a:lnTo>
                    <a:lnTo>
                      <a:pt x="954" y="3015"/>
                    </a:lnTo>
                    <a:lnTo>
                      <a:pt x="959" y="3109"/>
                    </a:lnTo>
                    <a:lnTo>
                      <a:pt x="964" y="3150"/>
                    </a:lnTo>
                    <a:lnTo>
                      <a:pt x="976" y="3187"/>
                    </a:lnTo>
                    <a:lnTo>
                      <a:pt x="999" y="3210"/>
                    </a:lnTo>
                    <a:lnTo>
                      <a:pt x="1037" y="3237"/>
                    </a:lnTo>
                    <a:lnTo>
                      <a:pt x="1081" y="3257"/>
                    </a:lnTo>
                    <a:lnTo>
                      <a:pt x="1136" y="3285"/>
                    </a:lnTo>
                    <a:lnTo>
                      <a:pt x="1170" y="3306"/>
                    </a:lnTo>
                    <a:lnTo>
                      <a:pt x="1188" y="3324"/>
                    </a:lnTo>
                    <a:lnTo>
                      <a:pt x="1196" y="3348"/>
                    </a:lnTo>
                    <a:lnTo>
                      <a:pt x="1191" y="3367"/>
                    </a:lnTo>
                    <a:lnTo>
                      <a:pt x="1168" y="3383"/>
                    </a:lnTo>
                    <a:lnTo>
                      <a:pt x="1125" y="3388"/>
                    </a:lnTo>
                    <a:lnTo>
                      <a:pt x="1048" y="3381"/>
                    </a:lnTo>
                    <a:lnTo>
                      <a:pt x="976" y="3367"/>
                    </a:lnTo>
                    <a:lnTo>
                      <a:pt x="894" y="3357"/>
                    </a:lnTo>
                    <a:lnTo>
                      <a:pt x="815" y="3351"/>
                    </a:lnTo>
                    <a:lnTo>
                      <a:pt x="772" y="3348"/>
                    </a:lnTo>
                    <a:lnTo>
                      <a:pt x="748" y="3341"/>
                    </a:lnTo>
                    <a:lnTo>
                      <a:pt x="737" y="3250"/>
                    </a:lnTo>
                    <a:lnTo>
                      <a:pt x="721" y="3117"/>
                    </a:lnTo>
                    <a:lnTo>
                      <a:pt x="661" y="2750"/>
                    </a:lnTo>
                    <a:lnTo>
                      <a:pt x="644" y="2649"/>
                    </a:lnTo>
                    <a:lnTo>
                      <a:pt x="616" y="2527"/>
                    </a:lnTo>
                    <a:lnTo>
                      <a:pt x="553" y="2543"/>
                    </a:lnTo>
                    <a:lnTo>
                      <a:pt x="552" y="2637"/>
                    </a:lnTo>
                    <a:lnTo>
                      <a:pt x="533" y="2759"/>
                    </a:lnTo>
                    <a:lnTo>
                      <a:pt x="473" y="2969"/>
                    </a:lnTo>
                    <a:lnTo>
                      <a:pt x="443" y="3187"/>
                    </a:lnTo>
                    <a:lnTo>
                      <a:pt x="435" y="3245"/>
                    </a:lnTo>
                    <a:lnTo>
                      <a:pt x="422" y="3276"/>
                    </a:lnTo>
                    <a:lnTo>
                      <a:pt x="437" y="3340"/>
                    </a:lnTo>
                    <a:lnTo>
                      <a:pt x="446" y="3381"/>
                    </a:lnTo>
                    <a:lnTo>
                      <a:pt x="446" y="3408"/>
                    </a:lnTo>
                    <a:lnTo>
                      <a:pt x="426" y="3441"/>
                    </a:lnTo>
                    <a:lnTo>
                      <a:pt x="400" y="3465"/>
                    </a:lnTo>
                    <a:lnTo>
                      <a:pt x="364" y="3472"/>
                    </a:lnTo>
                    <a:lnTo>
                      <a:pt x="321" y="3469"/>
                    </a:lnTo>
                    <a:lnTo>
                      <a:pt x="276" y="3453"/>
                    </a:lnTo>
                    <a:lnTo>
                      <a:pt x="238" y="3431"/>
                    </a:lnTo>
                    <a:lnTo>
                      <a:pt x="207" y="3404"/>
                    </a:lnTo>
                    <a:lnTo>
                      <a:pt x="188" y="3376"/>
                    </a:lnTo>
                    <a:lnTo>
                      <a:pt x="180" y="3340"/>
                    </a:lnTo>
                    <a:lnTo>
                      <a:pt x="186" y="3293"/>
                    </a:lnTo>
                    <a:lnTo>
                      <a:pt x="197" y="3250"/>
                    </a:lnTo>
                    <a:lnTo>
                      <a:pt x="211" y="3135"/>
                    </a:lnTo>
                    <a:lnTo>
                      <a:pt x="229" y="2862"/>
                    </a:lnTo>
                    <a:lnTo>
                      <a:pt x="242" y="2730"/>
                    </a:lnTo>
                    <a:lnTo>
                      <a:pt x="250" y="2618"/>
                    </a:lnTo>
                    <a:lnTo>
                      <a:pt x="263" y="2523"/>
                    </a:lnTo>
                    <a:lnTo>
                      <a:pt x="186" y="2508"/>
                    </a:lnTo>
                    <a:lnTo>
                      <a:pt x="188" y="2403"/>
                    </a:lnTo>
                    <a:lnTo>
                      <a:pt x="200" y="1732"/>
                    </a:lnTo>
                    <a:lnTo>
                      <a:pt x="203" y="1601"/>
                    </a:lnTo>
                    <a:lnTo>
                      <a:pt x="210" y="1463"/>
                    </a:lnTo>
                    <a:lnTo>
                      <a:pt x="211" y="1387"/>
                    </a:lnTo>
                    <a:lnTo>
                      <a:pt x="175" y="1350"/>
                    </a:lnTo>
                    <a:lnTo>
                      <a:pt x="137" y="1302"/>
                    </a:lnTo>
                    <a:lnTo>
                      <a:pt x="116" y="1261"/>
                    </a:lnTo>
                    <a:lnTo>
                      <a:pt x="105" y="1221"/>
                    </a:lnTo>
                    <a:lnTo>
                      <a:pt x="101" y="1175"/>
                    </a:lnTo>
                    <a:lnTo>
                      <a:pt x="113" y="1090"/>
                    </a:lnTo>
                    <a:lnTo>
                      <a:pt x="124" y="1018"/>
                    </a:lnTo>
                    <a:lnTo>
                      <a:pt x="0" y="853"/>
                    </a:lnTo>
                    <a:lnTo>
                      <a:pt x="53" y="788"/>
                    </a:lnTo>
                    <a:lnTo>
                      <a:pt x="156" y="920"/>
                    </a:lnTo>
                    <a:lnTo>
                      <a:pt x="168" y="864"/>
                    </a:lnTo>
                    <a:lnTo>
                      <a:pt x="178" y="788"/>
                    </a:lnTo>
                    <a:lnTo>
                      <a:pt x="180" y="723"/>
                    </a:lnTo>
                    <a:lnTo>
                      <a:pt x="184" y="679"/>
                    </a:lnTo>
                    <a:lnTo>
                      <a:pt x="197" y="639"/>
                    </a:lnTo>
                    <a:lnTo>
                      <a:pt x="225" y="611"/>
                    </a:lnTo>
                    <a:lnTo>
                      <a:pt x="265" y="594"/>
                    </a:lnTo>
                    <a:lnTo>
                      <a:pt x="459" y="533"/>
                    </a:lnTo>
                    <a:lnTo>
                      <a:pt x="499" y="520"/>
                    </a:lnTo>
                    <a:lnTo>
                      <a:pt x="504" y="457"/>
                    </a:lnTo>
                    <a:lnTo>
                      <a:pt x="493" y="409"/>
                    </a:lnTo>
                    <a:lnTo>
                      <a:pt x="468" y="354"/>
                    </a:lnTo>
                    <a:lnTo>
                      <a:pt x="449" y="300"/>
                    </a:lnTo>
                    <a:lnTo>
                      <a:pt x="445" y="230"/>
                    </a:lnTo>
                    <a:lnTo>
                      <a:pt x="456" y="150"/>
                    </a:lnTo>
                    <a:lnTo>
                      <a:pt x="473" y="100"/>
                    </a:lnTo>
                    <a:lnTo>
                      <a:pt x="502" y="52"/>
                    </a:lnTo>
                    <a:lnTo>
                      <a:pt x="535" y="28"/>
                    </a:lnTo>
                    <a:lnTo>
                      <a:pt x="607" y="6"/>
                    </a:lnTo>
                    <a:lnTo>
                      <a:pt x="670" y="0"/>
                    </a:lnTo>
                    <a:lnTo>
                      <a:pt x="729" y="6"/>
                    </a:lnTo>
                    <a:lnTo>
                      <a:pt x="772" y="35"/>
                    </a:lnTo>
                    <a:lnTo>
                      <a:pt x="800" y="61"/>
                    </a:lnTo>
                    <a:lnTo>
                      <a:pt x="838" y="109"/>
                    </a:lnTo>
                    <a:lnTo>
                      <a:pt x="867" y="161"/>
                    </a:lnTo>
                    <a:lnTo>
                      <a:pt x="828" y="189"/>
                    </a:lnTo>
                    <a:lnTo>
                      <a:pt x="832" y="251"/>
                    </a:lnTo>
                    <a:lnTo>
                      <a:pt x="835" y="319"/>
                    </a:lnTo>
                    <a:lnTo>
                      <a:pt x="825" y="379"/>
                    </a:lnTo>
                    <a:lnTo>
                      <a:pt x="811" y="427"/>
                    </a:lnTo>
                    <a:lnTo>
                      <a:pt x="796" y="463"/>
                    </a:lnTo>
                    <a:lnTo>
                      <a:pt x="761" y="520"/>
                    </a:lnTo>
                    <a:lnTo>
                      <a:pt x="761" y="533"/>
                    </a:lnTo>
                    <a:lnTo>
                      <a:pt x="815" y="558"/>
                    </a:lnTo>
                    <a:lnTo>
                      <a:pt x="1024" y="647"/>
                    </a:lnTo>
                    <a:lnTo>
                      <a:pt x="1062" y="681"/>
                    </a:lnTo>
                    <a:lnTo>
                      <a:pt x="1087" y="723"/>
                    </a:lnTo>
                    <a:lnTo>
                      <a:pt x="1104" y="776"/>
                    </a:lnTo>
                    <a:lnTo>
                      <a:pt x="1114" y="845"/>
                    </a:lnTo>
                    <a:lnTo>
                      <a:pt x="1085" y="888"/>
                    </a:lnTo>
                    <a:lnTo>
                      <a:pt x="926" y="1083"/>
                    </a:lnTo>
                    <a:lnTo>
                      <a:pt x="906" y="1148"/>
                    </a:lnTo>
                    <a:lnTo>
                      <a:pt x="894" y="1260"/>
                    </a:lnTo>
                    <a:lnTo>
                      <a:pt x="961" y="1443"/>
                    </a:lnTo>
                    <a:lnTo>
                      <a:pt x="1036" y="1512"/>
                    </a:lnTo>
                    <a:lnTo>
                      <a:pt x="1036" y="1593"/>
                    </a:lnTo>
                    <a:lnTo>
                      <a:pt x="1050" y="1733"/>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86" name="Freeform 151"/>
              <p:cNvSpPr>
                <a:spLocks/>
              </p:cNvSpPr>
              <p:nvPr/>
            </p:nvSpPr>
            <p:spPr bwMode="auto">
              <a:xfrm>
                <a:off x="4199" y="1803"/>
                <a:ext cx="324" cy="1093"/>
              </a:xfrm>
              <a:custGeom>
                <a:avLst/>
                <a:gdLst>
                  <a:gd name="T0" fmla="*/ 0 w 973"/>
                  <a:gd name="T1" fmla="*/ 0 h 3279"/>
                  <a:gd name="T2" fmla="*/ 0 w 973"/>
                  <a:gd name="T3" fmla="*/ 0 h 3279"/>
                  <a:gd name="T4" fmla="*/ 0 w 973"/>
                  <a:gd name="T5" fmla="*/ 0 h 3279"/>
                  <a:gd name="T6" fmla="*/ 0 w 973"/>
                  <a:gd name="T7" fmla="*/ 0 h 3279"/>
                  <a:gd name="T8" fmla="*/ 0 w 973"/>
                  <a:gd name="T9" fmla="*/ 0 h 3279"/>
                  <a:gd name="T10" fmla="*/ 0 w 973"/>
                  <a:gd name="T11" fmla="*/ 0 h 3279"/>
                  <a:gd name="T12" fmla="*/ 0 w 973"/>
                  <a:gd name="T13" fmla="*/ 0 h 3279"/>
                  <a:gd name="T14" fmla="*/ 0 w 973"/>
                  <a:gd name="T15" fmla="*/ 0 h 3279"/>
                  <a:gd name="T16" fmla="*/ 0 w 973"/>
                  <a:gd name="T17" fmla="*/ 0 h 3279"/>
                  <a:gd name="T18" fmla="*/ 0 w 973"/>
                  <a:gd name="T19" fmla="*/ 0 h 3279"/>
                  <a:gd name="T20" fmla="*/ 0 w 973"/>
                  <a:gd name="T21" fmla="*/ 0 h 3279"/>
                  <a:gd name="T22" fmla="*/ 0 w 973"/>
                  <a:gd name="T23" fmla="*/ 0 h 3279"/>
                  <a:gd name="T24" fmla="*/ 0 w 973"/>
                  <a:gd name="T25" fmla="*/ 0 h 3279"/>
                  <a:gd name="T26" fmla="*/ 0 w 973"/>
                  <a:gd name="T27" fmla="*/ 0 h 3279"/>
                  <a:gd name="T28" fmla="*/ 0 w 973"/>
                  <a:gd name="T29" fmla="*/ 0 h 3279"/>
                  <a:gd name="T30" fmla="*/ 0 w 973"/>
                  <a:gd name="T31" fmla="*/ 0 h 3279"/>
                  <a:gd name="T32" fmla="*/ 0 w 973"/>
                  <a:gd name="T33" fmla="*/ 0 h 3279"/>
                  <a:gd name="T34" fmla="*/ 0 w 973"/>
                  <a:gd name="T35" fmla="*/ 0 h 3279"/>
                  <a:gd name="T36" fmla="*/ 0 w 973"/>
                  <a:gd name="T37" fmla="*/ 0 h 3279"/>
                  <a:gd name="T38" fmla="*/ 0 w 973"/>
                  <a:gd name="T39" fmla="*/ 0 h 3279"/>
                  <a:gd name="T40" fmla="*/ 0 w 973"/>
                  <a:gd name="T41" fmla="*/ 0 h 3279"/>
                  <a:gd name="T42" fmla="*/ 0 w 973"/>
                  <a:gd name="T43" fmla="*/ 0 h 3279"/>
                  <a:gd name="T44" fmla="*/ 0 w 973"/>
                  <a:gd name="T45" fmla="*/ 0 h 3279"/>
                  <a:gd name="T46" fmla="*/ 0 w 973"/>
                  <a:gd name="T47" fmla="*/ 0 h 3279"/>
                  <a:gd name="T48" fmla="*/ 0 w 973"/>
                  <a:gd name="T49" fmla="*/ 0 h 3279"/>
                  <a:gd name="T50" fmla="*/ 0 w 973"/>
                  <a:gd name="T51" fmla="*/ 0 h 3279"/>
                  <a:gd name="T52" fmla="*/ 0 w 973"/>
                  <a:gd name="T53" fmla="*/ 0 h 3279"/>
                  <a:gd name="T54" fmla="*/ 0 w 973"/>
                  <a:gd name="T55" fmla="*/ 0 h 3279"/>
                  <a:gd name="T56" fmla="*/ 0 w 973"/>
                  <a:gd name="T57" fmla="*/ 0 h 3279"/>
                  <a:gd name="T58" fmla="*/ 0 w 973"/>
                  <a:gd name="T59" fmla="*/ 0 h 3279"/>
                  <a:gd name="T60" fmla="*/ 0 w 973"/>
                  <a:gd name="T61" fmla="*/ 0 h 3279"/>
                  <a:gd name="T62" fmla="*/ 0 w 973"/>
                  <a:gd name="T63" fmla="*/ 0 h 3279"/>
                  <a:gd name="T64" fmla="*/ 0 w 973"/>
                  <a:gd name="T65" fmla="*/ 0 h 3279"/>
                  <a:gd name="T66" fmla="*/ 0 w 973"/>
                  <a:gd name="T67" fmla="*/ 0 h 3279"/>
                  <a:gd name="T68" fmla="*/ 0 w 973"/>
                  <a:gd name="T69" fmla="*/ 0 h 3279"/>
                  <a:gd name="T70" fmla="*/ 0 w 973"/>
                  <a:gd name="T71" fmla="*/ 0 h 3279"/>
                  <a:gd name="T72" fmla="*/ 0 w 973"/>
                  <a:gd name="T73" fmla="*/ 0 h 3279"/>
                  <a:gd name="T74" fmla="*/ 0 w 973"/>
                  <a:gd name="T75" fmla="*/ 0 h 3279"/>
                  <a:gd name="T76" fmla="*/ 0 w 973"/>
                  <a:gd name="T77" fmla="*/ 0 h 3279"/>
                  <a:gd name="T78" fmla="*/ 0 w 973"/>
                  <a:gd name="T79" fmla="*/ 0 h 3279"/>
                  <a:gd name="T80" fmla="*/ 0 w 973"/>
                  <a:gd name="T81" fmla="*/ 0 h 3279"/>
                  <a:gd name="T82" fmla="*/ 0 w 973"/>
                  <a:gd name="T83" fmla="*/ 0 h 3279"/>
                  <a:gd name="T84" fmla="*/ 0 w 973"/>
                  <a:gd name="T85" fmla="*/ 0 h 3279"/>
                  <a:gd name="T86" fmla="*/ 0 w 973"/>
                  <a:gd name="T87" fmla="*/ 0 h 3279"/>
                  <a:gd name="T88" fmla="*/ 0 w 973"/>
                  <a:gd name="T89" fmla="*/ 0 h 3279"/>
                  <a:gd name="T90" fmla="*/ 0 w 973"/>
                  <a:gd name="T91" fmla="*/ 0 h 3279"/>
                  <a:gd name="T92" fmla="*/ 0 w 973"/>
                  <a:gd name="T93" fmla="*/ 0 h 3279"/>
                  <a:gd name="T94" fmla="*/ 0 w 973"/>
                  <a:gd name="T95" fmla="*/ 0 h 3279"/>
                  <a:gd name="T96" fmla="*/ 0 w 973"/>
                  <a:gd name="T97" fmla="*/ 0 h 3279"/>
                  <a:gd name="T98" fmla="*/ 0 w 973"/>
                  <a:gd name="T99" fmla="*/ 0 h 3279"/>
                  <a:gd name="T100" fmla="*/ 0 w 973"/>
                  <a:gd name="T101" fmla="*/ 0 h 3279"/>
                  <a:gd name="T102" fmla="*/ 0 w 973"/>
                  <a:gd name="T103" fmla="*/ 0 h 3279"/>
                  <a:gd name="T104" fmla="*/ 0 w 973"/>
                  <a:gd name="T105" fmla="*/ 0 h 3279"/>
                  <a:gd name="T106" fmla="*/ 0 w 973"/>
                  <a:gd name="T107" fmla="*/ 0 h 3279"/>
                  <a:gd name="T108" fmla="*/ 0 w 973"/>
                  <a:gd name="T109" fmla="*/ 0 h 3279"/>
                  <a:gd name="T110" fmla="*/ 0 w 973"/>
                  <a:gd name="T111" fmla="*/ 0 h 3279"/>
                  <a:gd name="T112" fmla="*/ 0 w 973"/>
                  <a:gd name="T113" fmla="*/ 0 h 3279"/>
                  <a:gd name="T114" fmla="*/ 0 w 973"/>
                  <a:gd name="T115" fmla="*/ 0 h 3279"/>
                  <a:gd name="T116" fmla="*/ 0 w 973"/>
                  <a:gd name="T117" fmla="*/ 0 h 3279"/>
                  <a:gd name="T118" fmla="*/ 0 w 973"/>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8"/>
                    </a:lnTo>
                    <a:lnTo>
                      <a:pt x="435" y="2282"/>
                    </a:lnTo>
                    <a:lnTo>
                      <a:pt x="421" y="2210"/>
                    </a:lnTo>
                    <a:lnTo>
                      <a:pt x="399" y="2119"/>
                    </a:lnTo>
                    <a:lnTo>
                      <a:pt x="383" y="2030"/>
                    </a:lnTo>
                    <a:lnTo>
                      <a:pt x="379" y="2092"/>
                    </a:lnTo>
                    <a:lnTo>
                      <a:pt x="374" y="2126"/>
                    </a:lnTo>
                    <a:lnTo>
                      <a:pt x="359" y="2170"/>
                    </a:lnTo>
                    <a:lnTo>
                      <a:pt x="341" y="2205"/>
                    </a:lnTo>
                    <a:lnTo>
                      <a:pt x="329" y="2247"/>
                    </a:lnTo>
                    <a:lnTo>
                      <a:pt x="332" y="2285"/>
                    </a:lnTo>
                    <a:lnTo>
                      <a:pt x="347" y="2325"/>
                    </a:lnTo>
                    <a:lnTo>
                      <a:pt x="376" y="2371"/>
                    </a:lnTo>
                    <a:lnTo>
                      <a:pt x="397" y="2423"/>
                    </a:lnTo>
                    <a:lnTo>
                      <a:pt x="424" y="2489"/>
                    </a:lnTo>
                    <a:lnTo>
                      <a:pt x="445" y="2578"/>
                    </a:lnTo>
                    <a:lnTo>
                      <a:pt x="462" y="2655"/>
                    </a:lnTo>
                    <a:lnTo>
                      <a:pt x="344" y="2961"/>
                    </a:lnTo>
                    <a:lnTo>
                      <a:pt x="357" y="3012"/>
                    </a:lnTo>
                    <a:lnTo>
                      <a:pt x="331" y="3038"/>
                    </a:lnTo>
                    <a:lnTo>
                      <a:pt x="278" y="3064"/>
                    </a:lnTo>
                    <a:lnTo>
                      <a:pt x="160" y="3111"/>
                    </a:lnTo>
                    <a:lnTo>
                      <a:pt x="133" y="3129"/>
                    </a:lnTo>
                    <a:lnTo>
                      <a:pt x="113" y="3157"/>
                    </a:lnTo>
                    <a:lnTo>
                      <a:pt x="107" y="3181"/>
                    </a:lnTo>
                    <a:lnTo>
                      <a:pt x="125" y="3188"/>
                    </a:lnTo>
                    <a:lnTo>
                      <a:pt x="173" y="3190"/>
                    </a:lnTo>
                    <a:lnTo>
                      <a:pt x="215" y="3190"/>
                    </a:lnTo>
                    <a:lnTo>
                      <a:pt x="193" y="3198"/>
                    </a:lnTo>
                    <a:lnTo>
                      <a:pt x="185" y="3208"/>
                    </a:lnTo>
                    <a:lnTo>
                      <a:pt x="185" y="3225"/>
                    </a:lnTo>
                    <a:lnTo>
                      <a:pt x="197" y="3246"/>
                    </a:lnTo>
                    <a:lnTo>
                      <a:pt x="237" y="3263"/>
                    </a:lnTo>
                    <a:lnTo>
                      <a:pt x="309" y="3277"/>
                    </a:lnTo>
                    <a:lnTo>
                      <a:pt x="412" y="3279"/>
                    </a:lnTo>
                    <a:lnTo>
                      <a:pt x="490" y="3270"/>
                    </a:lnTo>
                    <a:lnTo>
                      <a:pt x="561" y="3252"/>
                    </a:lnTo>
                    <a:lnTo>
                      <a:pt x="619" y="3229"/>
                    </a:lnTo>
                    <a:lnTo>
                      <a:pt x="663" y="3205"/>
                    </a:lnTo>
                    <a:lnTo>
                      <a:pt x="668" y="3166"/>
                    </a:lnTo>
                    <a:lnTo>
                      <a:pt x="666" y="3122"/>
                    </a:lnTo>
                    <a:lnTo>
                      <a:pt x="698" y="2885"/>
                    </a:lnTo>
                    <a:lnTo>
                      <a:pt x="707" y="2717"/>
                    </a:lnTo>
                    <a:lnTo>
                      <a:pt x="751" y="2196"/>
                    </a:lnTo>
                    <a:lnTo>
                      <a:pt x="770" y="1877"/>
                    </a:lnTo>
                    <a:lnTo>
                      <a:pt x="766" y="1724"/>
                    </a:lnTo>
                    <a:lnTo>
                      <a:pt x="760" y="1626"/>
                    </a:lnTo>
                    <a:lnTo>
                      <a:pt x="748" y="1541"/>
                    </a:lnTo>
                    <a:lnTo>
                      <a:pt x="738" y="1470"/>
                    </a:lnTo>
                    <a:lnTo>
                      <a:pt x="803" y="1418"/>
                    </a:lnTo>
                    <a:lnTo>
                      <a:pt x="868" y="1363"/>
                    </a:lnTo>
                    <a:lnTo>
                      <a:pt x="907" y="1322"/>
                    </a:lnTo>
                    <a:lnTo>
                      <a:pt x="949" y="1265"/>
                    </a:lnTo>
                    <a:lnTo>
                      <a:pt x="970" y="1211"/>
                    </a:lnTo>
                    <a:lnTo>
                      <a:pt x="973" y="1163"/>
                    </a:lnTo>
                    <a:lnTo>
                      <a:pt x="959" y="1102"/>
                    </a:lnTo>
                    <a:lnTo>
                      <a:pt x="842" y="717"/>
                    </a:lnTo>
                    <a:lnTo>
                      <a:pt x="823" y="673"/>
                    </a:lnTo>
                    <a:lnTo>
                      <a:pt x="808" y="653"/>
                    </a:lnTo>
                    <a:lnTo>
                      <a:pt x="784" y="633"/>
                    </a:lnTo>
                    <a:lnTo>
                      <a:pt x="738" y="602"/>
                    </a:lnTo>
                    <a:lnTo>
                      <a:pt x="605" y="538"/>
                    </a:lnTo>
                    <a:lnTo>
                      <a:pt x="573" y="500"/>
                    </a:lnTo>
                    <a:lnTo>
                      <a:pt x="550" y="456"/>
                    </a:lnTo>
                    <a:lnTo>
                      <a:pt x="540" y="423"/>
                    </a:lnTo>
                    <a:lnTo>
                      <a:pt x="578" y="384"/>
                    </a:lnTo>
                    <a:lnTo>
                      <a:pt x="609" y="333"/>
                    </a:lnTo>
                    <a:lnTo>
                      <a:pt x="630" y="273"/>
                    </a:lnTo>
                    <a:lnTo>
                      <a:pt x="645" y="221"/>
                    </a:lnTo>
                    <a:lnTo>
                      <a:pt x="655" y="157"/>
                    </a:lnTo>
                    <a:lnTo>
                      <a:pt x="648" y="106"/>
                    </a:lnTo>
                    <a:lnTo>
                      <a:pt x="632" y="68"/>
                    </a:lnTo>
                    <a:lnTo>
                      <a:pt x="602" y="35"/>
                    </a:lnTo>
                    <a:lnTo>
                      <a:pt x="560" y="13"/>
                    </a:lnTo>
                    <a:lnTo>
                      <a:pt x="505" y="0"/>
                    </a:lnTo>
                    <a:lnTo>
                      <a:pt x="462" y="4"/>
                    </a:lnTo>
                    <a:lnTo>
                      <a:pt x="416" y="13"/>
                    </a:lnTo>
                    <a:lnTo>
                      <a:pt x="384" y="25"/>
                    </a:lnTo>
                    <a:lnTo>
                      <a:pt x="357" y="45"/>
                    </a:lnTo>
                    <a:lnTo>
                      <a:pt x="341" y="69"/>
                    </a:lnTo>
                    <a:lnTo>
                      <a:pt x="332" y="90"/>
                    </a:lnTo>
                    <a:lnTo>
                      <a:pt x="321" y="143"/>
                    </a:lnTo>
                    <a:lnTo>
                      <a:pt x="312" y="208"/>
                    </a:lnTo>
                    <a:lnTo>
                      <a:pt x="305" y="269"/>
                    </a:lnTo>
                    <a:lnTo>
                      <a:pt x="305" y="309"/>
                    </a:lnTo>
                    <a:lnTo>
                      <a:pt x="318" y="360"/>
                    </a:lnTo>
                    <a:lnTo>
                      <a:pt x="331" y="385"/>
                    </a:lnTo>
                    <a:lnTo>
                      <a:pt x="332" y="435"/>
                    </a:lnTo>
                    <a:lnTo>
                      <a:pt x="331" y="487"/>
                    </a:lnTo>
                    <a:lnTo>
                      <a:pt x="318" y="513"/>
                    </a:lnTo>
                    <a:lnTo>
                      <a:pt x="278" y="538"/>
                    </a:lnTo>
                    <a:lnTo>
                      <a:pt x="143" y="609"/>
                    </a:lnTo>
                    <a:lnTo>
                      <a:pt x="97" y="640"/>
                    </a:lnTo>
                    <a:lnTo>
                      <a:pt x="77" y="691"/>
                    </a:lnTo>
                    <a:lnTo>
                      <a:pt x="42" y="867"/>
                    </a:lnTo>
                    <a:lnTo>
                      <a:pt x="29" y="947"/>
                    </a:lnTo>
                    <a:lnTo>
                      <a:pt x="16" y="1014"/>
                    </a:lnTo>
                    <a:lnTo>
                      <a:pt x="3" y="1109"/>
                    </a:lnTo>
                    <a:lnTo>
                      <a:pt x="0" y="1190"/>
                    </a:lnTo>
                    <a:lnTo>
                      <a:pt x="3" y="1292"/>
                    </a:lnTo>
                    <a:lnTo>
                      <a:pt x="16" y="1402"/>
                    </a:lnTo>
                    <a:lnTo>
                      <a:pt x="27" y="1479"/>
                    </a:lnTo>
                    <a:lnTo>
                      <a:pt x="39" y="1565"/>
                    </a:lnTo>
                    <a:lnTo>
                      <a:pt x="56" y="1639"/>
                    </a:lnTo>
                    <a:lnTo>
                      <a:pt x="81" y="1697"/>
                    </a:lnTo>
                    <a:lnTo>
                      <a:pt x="98" y="1758"/>
                    </a:lnTo>
                    <a:lnTo>
                      <a:pt x="106" y="1833"/>
                    </a:lnTo>
                    <a:lnTo>
                      <a:pt x="84" y="2172"/>
                    </a:lnTo>
                    <a:lnTo>
                      <a:pt x="77" y="2292"/>
                    </a:lnTo>
                    <a:lnTo>
                      <a:pt x="77" y="2339"/>
                    </a:lnTo>
                    <a:lnTo>
                      <a:pt x="94" y="2401"/>
                    </a:lnTo>
                    <a:lnTo>
                      <a:pt x="123" y="2473"/>
                    </a:lnTo>
                    <a:lnTo>
                      <a:pt x="199" y="2693"/>
                    </a:lnTo>
                    <a:lnTo>
                      <a:pt x="252" y="2872"/>
                    </a:lnTo>
                    <a:lnTo>
                      <a:pt x="278" y="2936"/>
                    </a:lnTo>
                    <a:lnTo>
                      <a:pt x="310" y="2949"/>
                    </a:lnTo>
                    <a:lnTo>
                      <a:pt x="344" y="2961"/>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87" name="Freeform 152"/>
              <p:cNvSpPr>
                <a:spLocks/>
              </p:cNvSpPr>
              <p:nvPr/>
            </p:nvSpPr>
            <p:spPr bwMode="auto">
              <a:xfrm>
                <a:off x="3869" y="1835"/>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lnTo>
                      <a:pt x="300" y="957"/>
                    </a:lnTo>
                    <a:lnTo>
                      <a:pt x="306" y="1078"/>
                    </a:lnTo>
                    <a:lnTo>
                      <a:pt x="312" y="1144"/>
                    </a:lnTo>
                    <a:lnTo>
                      <a:pt x="246" y="1152"/>
                    </a:lnTo>
                    <a:lnTo>
                      <a:pt x="229" y="1099"/>
                    </a:lnTo>
                    <a:lnTo>
                      <a:pt x="229" y="1054"/>
                    </a:lnTo>
                    <a:lnTo>
                      <a:pt x="256" y="1010"/>
                    </a:lnTo>
                    <a:lnTo>
                      <a:pt x="274" y="979"/>
                    </a:lnTo>
                    <a:lnTo>
                      <a:pt x="289" y="957"/>
                    </a:lnTo>
                    <a:lnTo>
                      <a:pt x="300" y="957"/>
                    </a:lnTo>
                    <a:lnTo>
                      <a:pt x="672"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88" name="Freeform 153"/>
              <p:cNvSpPr>
                <a:spLocks/>
              </p:cNvSpPr>
              <p:nvPr/>
            </p:nvSpPr>
            <p:spPr bwMode="auto">
              <a:xfrm>
                <a:off x="3869" y="1835"/>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89" name="Freeform 154"/>
              <p:cNvSpPr>
                <a:spLocks/>
              </p:cNvSpPr>
              <p:nvPr/>
            </p:nvSpPr>
            <p:spPr bwMode="auto">
              <a:xfrm>
                <a:off x="3945" y="2154"/>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20"/>
                    </a:lnTo>
                    <a:lnTo>
                      <a:pt x="83" y="187"/>
                    </a:lnTo>
                    <a:lnTo>
                      <a:pt x="17"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90" name="Freeform 155"/>
              <p:cNvSpPr>
                <a:spLocks/>
              </p:cNvSpPr>
              <p:nvPr/>
            </p:nvSpPr>
            <p:spPr bwMode="auto">
              <a:xfrm>
                <a:off x="3263" y="1813"/>
                <a:ext cx="322" cy="1139"/>
              </a:xfrm>
              <a:custGeom>
                <a:avLst/>
                <a:gdLst>
                  <a:gd name="T0" fmla="*/ 0 w 964"/>
                  <a:gd name="T1" fmla="*/ 0 h 3419"/>
                  <a:gd name="T2" fmla="*/ 0 w 964"/>
                  <a:gd name="T3" fmla="*/ 0 h 3419"/>
                  <a:gd name="T4" fmla="*/ 0 w 964"/>
                  <a:gd name="T5" fmla="*/ 0 h 3419"/>
                  <a:gd name="T6" fmla="*/ 0 w 964"/>
                  <a:gd name="T7" fmla="*/ 0 h 3419"/>
                  <a:gd name="T8" fmla="*/ 0 w 964"/>
                  <a:gd name="T9" fmla="*/ 0 h 3419"/>
                  <a:gd name="T10" fmla="*/ 0 w 964"/>
                  <a:gd name="T11" fmla="*/ 0 h 3419"/>
                  <a:gd name="T12" fmla="*/ 0 w 964"/>
                  <a:gd name="T13" fmla="*/ 0 h 3419"/>
                  <a:gd name="T14" fmla="*/ 0 w 964"/>
                  <a:gd name="T15" fmla="*/ 0 h 3419"/>
                  <a:gd name="T16" fmla="*/ 0 w 964"/>
                  <a:gd name="T17" fmla="*/ 0 h 3419"/>
                  <a:gd name="T18" fmla="*/ 0 w 964"/>
                  <a:gd name="T19" fmla="*/ 0 h 3419"/>
                  <a:gd name="T20" fmla="*/ 0 w 964"/>
                  <a:gd name="T21" fmla="*/ 0 h 3419"/>
                  <a:gd name="T22" fmla="*/ 0 w 964"/>
                  <a:gd name="T23" fmla="*/ 0 h 3419"/>
                  <a:gd name="T24" fmla="*/ 0 w 964"/>
                  <a:gd name="T25" fmla="*/ 0 h 3419"/>
                  <a:gd name="T26" fmla="*/ 0 w 964"/>
                  <a:gd name="T27" fmla="*/ 0 h 3419"/>
                  <a:gd name="T28" fmla="*/ 0 w 964"/>
                  <a:gd name="T29" fmla="*/ 0 h 3419"/>
                  <a:gd name="T30" fmla="*/ 0 w 964"/>
                  <a:gd name="T31" fmla="*/ 0 h 3419"/>
                  <a:gd name="T32" fmla="*/ 0 w 964"/>
                  <a:gd name="T33" fmla="*/ 0 h 3419"/>
                  <a:gd name="T34" fmla="*/ 0 w 964"/>
                  <a:gd name="T35" fmla="*/ 0 h 3419"/>
                  <a:gd name="T36" fmla="*/ 0 w 964"/>
                  <a:gd name="T37" fmla="*/ 0 h 3419"/>
                  <a:gd name="T38" fmla="*/ 0 w 964"/>
                  <a:gd name="T39" fmla="*/ 0 h 3419"/>
                  <a:gd name="T40" fmla="*/ 0 w 964"/>
                  <a:gd name="T41" fmla="*/ 0 h 3419"/>
                  <a:gd name="T42" fmla="*/ 0 w 964"/>
                  <a:gd name="T43" fmla="*/ 0 h 3419"/>
                  <a:gd name="T44" fmla="*/ 0 w 964"/>
                  <a:gd name="T45" fmla="*/ 0 h 3419"/>
                  <a:gd name="T46" fmla="*/ 0 w 964"/>
                  <a:gd name="T47" fmla="*/ 0 h 3419"/>
                  <a:gd name="T48" fmla="*/ 0 w 964"/>
                  <a:gd name="T49" fmla="*/ 0 h 3419"/>
                  <a:gd name="T50" fmla="*/ 0 w 964"/>
                  <a:gd name="T51" fmla="*/ 0 h 3419"/>
                  <a:gd name="T52" fmla="*/ 0 w 964"/>
                  <a:gd name="T53" fmla="*/ 0 h 3419"/>
                  <a:gd name="T54" fmla="*/ 0 w 964"/>
                  <a:gd name="T55" fmla="*/ 0 h 3419"/>
                  <a:gd name="T56" fmla="*/ 0 w 964"/>
                  <a:gd name="T57" fmla="*/ 0 h 3419"/>
                  <a:gd name="T58" fmla="*/ 0 w 964"/>
                  <a:gd name="T59" fmla="*/ 0 h 3419"/>
                  <a:gd name="T60" fmla="*/ 0 w 964"/>
                  <a:gd name="T61" fmla="*/ 0 h 3419"/>
                  <a:gd name="T62" fmla="*/ 0 w 964"/>
                  <a:gd name="T63" fmla="*/ 0 h 3419"/>
                  <a:gd name="T64" fmla="*/ 0 w 964"/>
                  <a:gd name="T65" fmla="*/ 0 h 3419"/>
                  <a:gd name="T66" fmla="*/ 0 w 964"/>
                  <a:gd name="T67" fmla="*/ 0 h 3419"/>
                  <a:gd name="T68" fmla="*/ 0 w 964"/>
                  <a:gd name="T69" fmla="*/ 0 h 3419"/>
                  <a:gd name="T70" fmla="*/ 0 w 964"/>
                  <a:gd name="T71" fmla="*/ 0 h 3419"/>
                  <a:gd name="T72" fmla="*/ 0 w 964"/>
                  <a:gd name="T73" fmla="*/ 0 h 3419"/>
                  <a:gd name="T74" fmla="*/ 0 w 964"/>
                  <a:gd name="T75" fmla="*/ 0 h 3419"/>
                  <a:gd name="T76" fmla="*/ 0 w 964"/>
                  <a:gd name="T77" fmla="*/ 0 h 3419"/>
                  <a:gd name="T78" fmla="*/ 0 w 964"/>
                  <a:gd name="T79" fmla="*/ 0 h 3419"/>
                  <a:gd name="T80" fmla="*/ 0 w 964"/>
                  <a:gd name="T81" fmla="*/ 0 h 3419"/>
                  <a:gd name="T82" fmla="*/ 0 w 964"/>
                  <a:gd name="T83" fmla="*/ 0 h 3419"/>
                  <a:gd name="T84" fmla="*/ 0 w 964"/>
                  <a:gd name="T85" fmla="*/ 0 h 3419"/>
                  <a:gd name="T86" fmla="*/ 0 w 964"/>
                  <a:gd name="T87" fmla="*/ 0 h 3419"/>
                  <a:gd name="T88" fmla="*/ 0 w 964"/>
                  <a:gd name="T89" fmla="*/ 0 h 3419"/>
                  <a:gd name="T90" fmla="*/ 0 w 964"/>
                  <a:gd name="T91" fmla="*/ 0 h 3419"/>
                  <a:gd name="T92" fmla="*/ 0 w 964"/>
                  <a:gd name="T93" fmla="*/ 0 h 3419"/>
                  <a:gd name="T94" fmla="*/ 0 w 964"/>
                  <a:gd name="T95" fmla="*/ 0 h 3419"/>
                  <a:gd name="T96" fmla="*/ 0 w 964"/>
                  <a:gd name="T97" fmla="*/ 0 h 3419"/>
                  <a:gd name="T98" fmla="*/ 0 w 964"/>
                  <a:gd name="T99" fmla="*/ 0 h 3419"/>
                  <a:gd name="T100" fmla="*/ 0 w 964"/>
                  <a:gd name="T101" fmla="*/ 0 h 3419"/>
                  <a:gd name="T102" fmla="*/ 0 w 964"/>
                  <a:gd name="T103" fmla="*/ 0 h 3419"/>
                  <a:gd name="T104" fmla="*/ 0 w 964"/>
                  <a:gd name="T105" fmla="*/ 0 h 3419"/>
                  <a:gd name="T106" fmla="*/ 0 w 964"/>
                  <a:gd name="T107" fmla="*/ 0 h 3419"/>
                  <a:gd name="T108" fmla="*/ 0 w 964"/>
                  <a:gd name="T109" fmla="*/ 0 h 3419"/>
                  <a:gd name="T110" fmla="*/ 0 w 964"/>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19"/>
                  <a:gd name="T170" fmla="*/ 964 w 964"/>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lnTo>
                      <a:pt x="181" y="1476"/>
                    </a:lnTo>
                    <a:lnTo>
                      <a:pt x="235" y="1498"/>
                    </a:lnTo>
                    <a:lnTo>
                      <a:pt x="235" y="1411"/>
                    </a:lnTo>
                    <a:lnTo>
                      <a:pt x="239" y="1374"/>
                    </a:lnTo>
                    <a:lnTo>
                      <a:pt x="249" y="1338"/>
                    </a:lnTo>
                    <a:lnTo>
                      <a:pt x="265" y="1302"/>
                    </a:lnTo>
                    <a:lnTo>
                      <a:pt x="287" y="1268"/>
                    </a:lnTo>
                    <a:lnTo>
                      <a:pt x="261" y="1223"/>
                    </a:lnTo>
                    <a:lnTo>
                      <a:pt x="235" y="1172"/>
                    </a:lnTo>
                    <a:lnTo>
                      <a:pt x="210" y="1114"/>
                    </a:lnTo>
                    <a:lnTo>
                      <a:pt x="196" y="1064"/>
                    </a:lnTo>
                    <a:lnTo>
                      <a:pt x="183" y="1000"/>
                    </a:lnTo>
                    <a:lnTo>
                      <a:pt x="174" y="1080"/>
                    </a:lnTo>
                    <a:lnTo>
                      <a:pt x="177" y="1177"/>
                    </a:lnTo>
                    <a:lnTo>
                      <a:pt x="179" y="1268"/>
                    </a:lnTo>
                    <a:lnTo>
                      <a:pt x="177" y="1342"/>
                    </a:lnTo>
                    <a:lnTo>
                      <a:pt x="179" y="1404"/>
                    </a:lnTo>
                    <a:lnTo>
                      <a:pt x="181" y="1476"/>
                    </a:lnTo>
                    <a:lnTo>
                      <a:pt x="451" y="1"/>
                    </a:lnTo>
                    <a:lnTo>
                      <a:pt x="540" y="3179"/>
                    </a:lnTo>
                    <a:lnTo>
                      <a:pt x="515" y="3136"/>
                    </a:lnTo>
                    <a:lnTo>
                      <a:pt x="501" y="3094"/>
                    </a:lnTo>
                    <a:lnTo>
                      <a:pt x="494" y="3038"/>
                    </a:lnTo>
                    <a:lnTo>
                      <a:pt x="501" y="2961"/>
                    </a:lnTo>
                    <a:lnTo>
                      <a:pt x="505" y="2872"/>
                    </a:lnTo>
                    <a:lnTo>
                      <a:pt x="508" y="2768"/>
                    </a:lnTo>
                    <a:lnTo>
                      <a:pt x="505" y="2653"/>
                    </a:lnTo>
                    <a:lnTo>
                      <a:pt x="497" y="2551"/>
                    </a:lnTo>
                    <a:lnTo>
                      <a:pt x="492" y="2483"/>
                    </a:lnTo>
                    <a:lnTo>
                      <a:pt x="496" y="2452"/>
                    </a:lnTo>
                    <a:lnTo>
                      <a:pt x="515" y="2407"/>
                    </a:lnTo>
                    <a:lnTo>
                      <a:pt x="533" y="2349"/>
                    </a:lnTo>
                    <a:lnTo>
                      <a:pt x="541" y="2277"/>
                    </a:lnTo>
                    <a:lnTo>
                      <a:pt x="539" y="2216"/>
                    </a:lnTo>
                    <a:lnTo>
                      <a:pt x="528" y="2173"/>
                    </a:lnTo>
                    <a:lnTo>
                      <a:pt x="685" y="2158"/>
                    </a:lnTo>
                    <a:lnTo>
                      <a:pt x="701" y="2204"/>
                    </a:lnTo>
                    <a:lnTo>
                      <a:pt x="719" y="2252"/>
                    </a:lnTo>
                    <a:lnTo>
                      <a:pt x="735" y="2300"/>
                    </a:lnTo>
                    <a:lnTo>
                      <a:pt x="735" y="2322"/>
                    </a:lnTo>
                    <a:lnTo>
                      <a:pt x="714" y="2362"/>
                    </a:lnTo>
                    <a:lnTo>
                      <a:pt x="685" y="2409"/>
                    </a:lnTo>
                    <a:lnTo>
                      <a:pt x="661" y="2467"/>
                    </a:lnTo>
                    <a:lnTo>
                      <a:pt x="644" y="2523"/>
                    </a:lnTo>
                    <a:lnTo>
                      <a:pt x="640" y="2599"/>
                    </a:lnTo>
                    <a:lnTo>
                      <a:pt x="640" y="2675"/>
                    </a:lnTo>
                    <a:lnTo>
                      <a:pt x="637" y="2782"/>
                    </a:lnTo>
                    <a:lnTo>
                      <a:pt x="630" y="2875"/>
                    </a:lnTo>
                    <a:lnTo>
                      <a:pt x="611" y="2979"/>
                    </a:lnTo>
                    <a:lnTo>
                      <a:pt x="578" y="3094"/>
                    </a:lnTo>
                    <a:lnTo>
                      <a:pt x="558" y="3143"/>
                    </a:lnTo>
                    <a:lnTo>
                      <a:pt x="540" y="3179"/>
                    </a:lnTo>
                    <a:lnTo>
                      <a:pt x="451" y="1"/>
                    </a:lnTo>
                    <a:close/>
                  </a:path>
                </a:pathLst>
              </a:custGeom>
              <a:solidFill>
                <a:srgbClr val="0000FF"/>
              </a:solidFill>
              <a:ln w="9525">
                <a:noFill/>
                <a:miter lim="800000"/>
                <a:headEnd/>
                <a:tailEnd/>
              </a:ln>
            </p:spPr>
            <p:txBody>
              <a:bodyPr/>
              <a:lstStyle/>
              <a:p>
                <a:pPr eaLnBrk="0" hangingPunct="0"/>
                <a:endParaRPr lang="it-IT">
                  <a:solidFill>
                    <a:srgbClr val="000000"/>
                  </a:solidFill>
                </a:endParaRPr>
              </a:p>
            </p:txBody>
          </p:sp>
          <p:sp>
            <p:nvSpPr>
              <p:cNvPr id="107791" name="Freeform 156"/>
              <p:cNvSpPr>
                <a:spLocks/>
              </p:cNvSpPr>
              <p:nvPr/>
            </p:nvSpPr>
            <p:spPr bwMode="auto">
              <a:xfrm>
                <a:off x="3263" y="1813"/>
                <a:ext cx="322" cy="1139"/>
              </a:xfrm>
              <a:custGeom>
                <a:avLst/>
                <a:gdLst>
                  <a:gd name="T0" fmla="*/ 0 w 964"/>
                  <a:gd name="T1" fmla="*/ 0 h 3419"/>
                  <a:gd name="T2" fmla="*/ 0 w 964"/>
                  <a:gd name="T3" fmla="*/ 0 h 3419"/>
                  <a:gd name="T4" fmla="*/ 0 w 964"/>
                  <a:gd name="T5" fmla="*/ 0 h 3419"/>
                  <a:gd name="T6" fmla="*/ 0 w 964"/>
                  <a:gd name="T7" fmla="*/ 0 h 3419"/>
                  <a:gd name="T8" fmla="*/ 0 w 964"/>
                  <a:gd name="T9" fmla="*/ 0 h 3419"/>
                  <a:gd name="T10" fmla="*/ 0 w 964"/>
                  <a:gd name="T11" fmla="*/ 0 h 3419"/>
                  <a:gd name="T12" fmla="*/ 0 w 964"/>
                  <a:gd name="T13" fmla="*/ 0 h 3419"/>
                  <a:gd name="T14" fmla="*/ 0 w 964"/>
                  <a:gd name="T15" fmla="*/ 0 h 3419"/>
                  <a:gd name="T16" fmla="*/ 0 w 964"/>
                  <a:gd name="T17" fmla="*/ 0 h 3419"/>
                  <a:gd name="T18" fmla="*/ 0 w 964"/>
                  <a:gd name="T19" fmla="*/ 0 h 3419"/>
                  <a:gd name="T20" fmla="*/ 0 w 964"/>
                  <a:gd name="T21" fmla="*/ 0 h 3419"/>
                  <a:gd name="T22" fmla="*/ 0 w 964"/>
                  <a:gd name="T23" fmla="*/ 0 h 3419"/>
                  <a:gd name="T24" fmla="*/ 0 w 964"/>
                  <a:gd name="T25" fmla="*/ 0 h 3419"/>
                  <a:gd name="T26" fmla="*/ 0 w 964"/>
                  <a:gd name="T27" fmla="*/ 0 h 3419"/>
                  <a:gd name="T28" fmla="*/ 0 w 964"/>
                  <a:gd name="T29" fmla="*/ 0 h 3419"/>
                  <a:gd name="T30" fmla="*/ 0 w 964"/>
                  <a:gd name="T31" fmla="*/ 0 h 3419"/>
                  <a:gd name="T32" fmla="*/ 0 w 964"/>
                  <a:gd name="T33" fmla="*/ 0 h 3419"/>
                  <a:gd name="T34" fmla="*/ 0 w 964"/>
                  <a:gd name="T35" fmla="*/ 0 h 3419"/>
                  <a:gd name="T36" fmla="*/ 0 w 964"/>
                  <a:gd name="T37" fmla="*/ 0 h 3419"/>
                  <a:gd name="T38" fmla="*/ 0 w 964"/>
                  <a:gd name="T39" fmla="*/ 0 h 3419"/>
                  <a:gd name="T40" fmla="*/ 0 w 964"/>
                  <a:gd name="T41" fmla="*/ 0 h 3419"/>
                  <a:gd name="T42" fmla="*/ 0 w 964"/>
                  <a:gd name="T43" fmla="*/ 0 h 3419"/>
                  <a:gd name="T44" fmla="*/ 0 w 964"/>
                  <a:gd name="T45" fmla="*/ 0 h 3419"/>
                  <a:gd name="T46" fmla="*/ 0 w 964"/>
                  <a:gd name="T47" fmla="*/ 0 h 3419"/>
                  <a:gd name="T48" fmla="*/ 0 w 964"/>
                  <a:gd name="T49" fmla="*/ 0 h 3419"/>
                  <a:gd name="T50" fmla="*/ 0 w 964"/>
                  <a:gd name="T51" fmla="*/ 0 h 3419"/>
                  <a:gd name="T52" fmla="*/ 0 w 964"/>
                  <a:gd name="T53" fmla="*/ 0 h 3419"/>
                  <a:gd name="T54" fmla="*/ 0 w 964"/>
                  <a:gd name="T55" fmla="*/ 0 h 3419"/>
                  <a:gd name="T56" fmla="*/ 0 w 964"/>
                  <a:gd name="T57" fmla="*/ 0 h 3419"/>
                  <a:gd name="T58" fmla="*/ 0 w 964"/>
                  <a:gd name="T59" fmla="*/ 0 h 3419"/>
                  <a:gd name="T60" fmla="*/ 0 w 964"/>
                  <a:gd name="T61" fmla="*/ 0 h 3419"/>
                  <a:gd name="T62" fmla="*/ 0 w 964"/>
                  <a:gd name="T63" fmla="*/ 0 h 3419"/>
                  <a:gd name="T64" fmla="*/ 0 w 964"/>
                  <a:gd name="T65" fmla="*/ 0 h 3419"/>
                  <a:gd name="T66" fmla="*/ 0 w 964"/>
                  <a:gd name="T67" fmla="*/ 0 h 3419"/>
                  <a:gd name="T68" fmla="*/ 0 w 964"/>
                  <a:gd name="T69" fmla="*/ 0 h 3419"/>
                  <a:gd name="T70" fmla="*/ 0 w 964"/>
                  <a:gd name="T71" fmla="*/ 0 h 3419"/>
                  <a:gd name="T72" fmla="*/ 0 w 964"/>
                  <a:gd name="T73" fmla="*/ 0 h 3419"/>
                  <a:gd name="T74" fmla="*/ 0 w 964"/>
                  <a:gd name="T75" fmla="*/ 0 h 3419"/>
                  <a:gd name="T76" fmla="*/ 0 w 964"/>
                  <a:gd name="T77" fmla="*/ 0 h 3419"/>
                  <a:gd name="T78" fmla="*/ 0 w 964"/>
                  <a:gd name="T79" fmla="*/ 0 h 3419"/>
                  <a:gd name="T80" fmla="*/ 0 w 964"/>
                  <a:gd name="T81" fmla="*/ 0 h 3419"/>
                  <a:gd name="T82" fmla="*/ 0 w 964"/>
                  <a:gd name="T83" fmla="*/ 0 h 3419"/>
                  <a:gd name="T84" fmla="*/ 0 w 964"/>
                  <a:gd name="T85" fmla="*/ 0 h 3419"/>
                  <a:gd name="T86" fmla="*/ 0 w 964"/>
                  <a:gd name="T87" fmla="*/ 0 h 3419"/>
                  <a:gd name="T88" fmla="*/ 0 w 964"/>
                  <a:gd name="T89" fmla="*/ 0 h 3419"/>
                  <a:gd name="T90" fmla="*/ 0 w 964"/>
                  <a:gd name="T91" fmla="*/ 0 h 3419"/>
                  <a:gd name="T92" fmla="*/ 0 w 964"/>
                  <a:gd name="T93" fmla="*/ 0 h 3419"/>
                  <a:gd name="T94" fmla="*/ 0 w 964"/>
                  <a:gd name="T95" fmla="*/ 0 h 3419"/>
                  <a:gd name="T96" fmla="*/ 0 w 964"/>
                  <a:gd name="T97" fmla="*/ 0 h 3419"/>
                  <a:gd name="T98" fmla="*/ 0 w 964"/>
                  <a:gd name="T99" fmla="*/ 0 h 3419"/>
                  <a:gd name="T100" fmla="*/ 0 w 964"/>
                  <a:gd name="T101" fmla="*/ 0 h 3419"/>
                  <a:gd name="T102" fmla="*/ 0 w 964"/>
                  <a:gd name="T103" fmla="*/ 0 h 3419"/>
                  <a:gd name="T104" fmla="*/ 0 w 964"/>
                  <a:gd name="T105" fmla="*/ 0 h 3419"/>
                  <a:gd name="T106" fmla="*/ 0 w 964"/>
                  <a:gd name="T107" fmla="*/ 0 h 3419"/>
                  <a:gd name="T108" fmla="*/ 0 w 964"/>
                  <a:gd name="T109" fmla="*/ 0 h 3419"/>
                  <a:gd name="T110" fmla="*/ 0 w 964"/>
                  <a:gd name="T111" fmla="*/ 0 h 3419"/>
                  <a:gd name="T112" fmla="*/ 0 w 964"/>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19"/>
                  <a:gd name="T173" fmla="*/ 964 w 964"/>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92" name="Freeform 157"/>
              <p:cNvSpPr>
                <a:spLocks/>
              </p:cNvSpPr>
              <p:nvPr/>
            </p:nvSpPr>
            <p:spPr bwMode="auto">
              <a:xfrm>
                <a:off x="3321" y="2146"/>
                <a:ext cx="38" cy="166"/>
              </a:xfrm>
              <a:custGeom>
                <a:avLst/>
                <a:gdLst>
                  <a:gd name="T0" fmla="*/ 0 w 113"/>
                  <a:gd name="T1" fmla="*/ 0 h 498"/>
                  <a:gd name="T2" fmla="*/ 0 w 113"/>
                  <a:gd name="T3" fmla="*/ 0 h 498"/>
                  <a:gd name="T4" fmla="*/ 0 w 113"/>
                  <a:gd name="T5" fmla="*/ 0 h 498"/>
                  <a:gd name="T6" fmla="*/ 0 w 113"/>
                  <a:gd name="T7" fmla="*/ 0 h 498"/>
                  <a:gd name="T8" fmla="*/ 0 w 113"/>
                  <a:gd name="T9" fmla="*/ 0 h 498"/>
                  <a:gd name="T10" fmla="*/ 0 w 113"/>
                  <a:gd name="T11" fmla="*/ 0 h 498"/>
                  <a:gd name="T12" fmla="*/ 0 w 113"/>
                  <a:gd name="T13" fmla="*/ 0 h 498"/>
                  <a:gd name="T14" fmla="*/ 0 w 113"/>
                  <a:gd name="T15" fmla="*/ 0 h 498"/>
                  <a:gd name="T16" fmla="*/ 0 w 113"/>
                  <a:gd name="T17" fmla="*/ 0 h 498"/>
                  <a:gd name="T18" fmla="*/ 0 w 113"/>
                  <a:gd name="T19" fmla="*/ 0 h 498"/>
                  <a:gd name="T20" fmla="*/ 0 w 113"/>
                  <a:gd name="T21" fmla="*/ 0 h 498"/>
                  <a:gd name="T22" fmla="*/ 0 w 113"/>
                  <a:gd name="T23" fmla="*/ 0 h 498"/>
                  <a:gd name="T24" fmla="*/ 0 w 113"/>
                  <a:gd name="T25" fmla="*/ 0 h 498"/>
                  <a:gd name="T26" fmla="*/ 0 w 113"/>
                  <a:gd name="T27" fmla="*/ 0 h 498"/>
                  <a:gd name="T28" fmla="*/ 0 w 113"/>
                  <a:gd name="T29" fmla="*/ 0 h 498"/>
                  <a:gd name="T30" fmla="*/ 0 w 113"/>
                  <a:gd name="T31" fmla="*/ 0 h 498"/>
                  <a:gd name="T32" fmla="*/ 0 w 113"/>
                  <a:gd name="T33" fmla="*/ 0 h 498"/>
                  <a:gd name="T34" fmla="*/ 0 w 11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8"/>
                  <a:gd name="T56" fmla="*/ 113 w 11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8">
                    <a:moveTo>
                      <a:pt x="7" y="477"/>
                    </a:moveTo>
                    <a:lnTo>
                      <a:pt x="60" y="498"/>
                    </a:lnTo>
                    <a:lnTo>
                      <a:pt x="59" y="412"/>
                    </a:lnTo>
                    <a:lnTo>
                      <a:pt x="64" y="374"/>
                    </a:lnTo>
                    <a:lnTo>
                      <a:pt x="75" y="338"/>
                    </a:lnTo>
                    <a:lnTo>
                      <a:pt x="91" y="302"/>
                    </a:lnTo>
                    <a:lnTo>
                      <a:pt x="113" y="268"/>
                    </a:lnTo>
                    <a:lnTo>
                      <a:pt x="85" y="224"/>
                    </a:lnTo>
                    <a:lnTo>
                      <a:pt x="59" y="173"/>
                    </a:lnTo>
                    <a:lnTo>
                      <a:pt x="37" y="114"/>
                    </a:lnTo>
                    <a:lnTo>
                      <a:pt x="21" y="64"/>
                    </a:lnTo>
                    <a:lnTo>
                      <a:pt x="8" y="0"/>
                    </a:lnTo>
                    <a:lnTo>
                      <a:pt x="0" y="80"/>
                    </a:lnTo>
                    <a:lnTo>
                      <a:pt x="2" y="178"/>
                    </a:lnTo>
                    <a:lnTo>
                      <a:pt x="6" y="268"/>
                    </a:lnTo>
                    <a:lnTo>
                      <a:pt x="2"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93" name="Freeform 158"/>
              <p:cNvSpPr>
                <a:spLocks/>
              </p:cNvSpPr>
              <p:nvPr/>
            </p:nvSpPr>
            <p:spPr bwMode="auto">
              <a:xfrm>
                <a:off x="3427" y="2532"/>
                <a:ext cx="81" cy="340"/>
              </a:xfrm>
              <a:custGeom>
                <a:avLst/>
                <a:gdLst>
                  <a:gd name="T0" fmla="*/ 0 w 243"/>
                  <a:gd name="T1" fmla="*/ 0 h 1021"/>
                  <a:gd name="T2" fmla="*/ 0 w 243"/>
                  <a:gd name="T3" fmla="*/ 0 h 1021"/>
                  <a:gd name="T4" fmla="*/ 0 w 243"/>
                  <a:gd name="T5" fmla="*/ 0 h 1021"/>
                  <a:gd name="T6" fmla="*/ 0 w 243"/>
                  <a:gd name="T7" fmla="*/ 0 h 1021"/>
                  <a:gd name="T8" fmla="*/ 0 w 243"/>
                  <a:gd name="T9" fmla="*/ 0 h 1021"/>
                  <a:gd name="T10" fmla="*/ 0 w 243"/>
                  <a:gd name="T11" fmla="*/ 0 h 1021"/>
                  <a:gd name="T12" fmla="*/ 0 w 243"/>
                  <a:gd name="T13" fmla="*/ 0 h 1021"/>
                  <a:gd name="T14" fmla="*/ 0 w 243"/>
                  <a:gd name="T15" fmla="*/ 0 h 1021"/>
                  <a:gd name="T16" fmla="*/ 0 w 243"/>
                  <a:gd name="T17" fmla="*/ 0 h 1021"/>
                  <a:gd name="T18" fmla="*/ 0 w 243"/>
                  <a:gd name="T19" fmla="*/ 0 h 1021"/>
                  <a:gd name="T20" fmla="*/ 0 w 243"/>
                  <a:gd name="T21" fmla="*/ 0 h 1021"/>
                  <a:gd name="T22" fmla="*/ 0 w 243"/>
                  <a:gd name="T23" fmla="*/ 0 h 1021"/>
                  <a:gd name="T24" fmla="*/ 0 w 243"/>
                  <a:gd name="T25" fmla="*/ 0 h 1021"/>
                  <a:gd name="T26" fmla="*/ 0 w 243"/>
                  <a:gd name="T27" fmla="*/ 0 h 1021"/>
                  <a:gd name="T28" fmla="*/ 0 w 243"/>
                  <a:gd name="T29" fmla="*/ 0 h 1021"/>
                  <a:gd name="T30" fmla="*/ 0 w 243"/>
                  <a:gd name="T31" fmla="*/ 0 h 1021"/>
                  <a:gd name="T32" fmla="*/ 0 w 243"/>
                  <a:gd name="T33" fmla="*/ 0 h 1021"/>
                  <a:gd name="T34" fmla="*/ 0 w 243"/>
                  <a:gd name="T35" fmla="*/ 0 h 1021"/>
                  <a:gd name="T36" fmla="*/ 0 w 243"/>
                  <a:gd name="T37" fmla="*/ 0 h 1021"/>
                  <a:gd name="T38" fmla="*/ 0 w 243"/>
                  <a:gd name="T39" fmla="*/ 0 h 1021"/>
                  <a:gd name="T40" fmla="*/ 0 w 243"/>
                  <a:gd name="T41" fmla="*/ 0 h 1021"/>
                  <a:gd name="T42" fmla="*/ 0 w 243"/>
                  <a:gd name="T43" fmla="*/ 0 h 1021"/>
                  <a:gd name="T44" fmla="*/ 0 w 243"/>
                  <a:gd name="T45" fmla="*/ 0 h 1021"/>
                  <a:gd name="T46" fmla="*/ 0 w 243"/>
                  <a:gd name="T47" fmla="*/ 0 h 1021"/>
                  <a:gd name="T48" fmla="*/ 0 w 243"/>
                  <a:gd name="T49" fmla="*/ 0 h 1021"/>
                  <a:gd name="T50" fmla="*/ 0 w 243"/>
                  <a:gd name="T51" fmla="*/ 0 h 1021"/>
                  <a:gd name="T52" fmla="*/ 0 w 243"/>
                  <a:gd name="T53" fmla="*/ 0 h 1021"/>
                  <a:gd name="T54" fmla="*/ 0 w 243"/>
                  <a:gd name="T55" fmla="*/ 0 h 1021"/>
                  <a:gd name="T56" fmla="*/ 0 w 243"/>
                  <a:gd name="T57" fmla="*/ 0 h 1021"/>
                  <a:gd name="T58" fmla="*/ 0 w 243"/>
                  <a:gd name="T59" fmla="*/ 0 h 1021"/>
                  <a:gd name="T60" fmla="*/ 0 w 243"/>
                  <a:gd name="T61" fmla="*/ 0 h 1021"/>
                  <a:gd name="T62" fmla="*/ 0 w 243"/>
                  <a:gd name="T63" fmla="*/ 0 h 1021"/>
                  <a:gd name="T64" fmla="*/ 0 w 24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3"/>
                  <a:gd name="T100" fmla="*/ 0 h 1021"/>
                  <a:gd name="T101" fmla="*/ 243 w 24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3" h="1021">
                    <a:moveTo>
                      <a:pt x="48" y="1021"/>
                    </a:moveTo>
                    <a:lnTo>
                      <a:pt x="24" y="978"/>
                    </a:lnTo>
                    <a:lnTo>
                      <a:pt x="9" y="936"/>
                    </a:lnTo>
                    <a:lnTo>
                      <a:pt x="2" y="880"/>
                    </a:lnTo>
                    <a:lnTo>
                      <a:pt x="9" y="803"/>
                    </a:lnTo>
                    <a:lnTo>
                      <a:pt x="14" y="714"/>
                    </a:lnTo>
                    <a:lnTo>
                      <a:pt x="17" y="610"/>
                    </a:lnTo>
                    <a:lnTo>
                      <a:pt x="14" y="495"/>
                    </a:lnTo>
                    <a:lnTo>
                      <a:pt x="7" y="393"/>
                    </a:lnTo>
                    <a:lnTo>
                      <a:pt x="0" y="325"/>
                    </a:lnTo>
                    <a:lnTo>
                      <a:pt x="4" y="294"/>
                    </a:lnTo>
                    <a:lnTo>
                      <a:pt x="23" y="249"/>
                    </a:lnTo>
                    <a:lnTo>
                      <a:pt x="41" y="191"/>
                    </a:lnTo>
                    <a:lnTo>
                      <a:pt x="49" y="119"/>
                    </a:lnTo>
                    <a:lnTo>
                      <a:pt x="48" y="58"/>
                    </a:lnTo>
                    <a:lnTo>
                      <a:pt x="36" y="15"/>
                    </a:lnTo>
                    <a:lnTo>
                      <a:pt x="193" y="0"/>
                    </a:lnTo>
                    <a:lnTo>
                      <a:pt x="210" y="46"/>
                    </a:lnTo>
                    <a:lnTo>
                      <a:pt x="227" y="94"/>
                    </a:lnTo>
                    <a:lnTo>
                      <a:pt x="243" y="142"/>
                    </a:lnTo>
                    <a:lnTo>
                      <a:pt x="243" y="164"/>
                    </a:lnTo>
                    <a:lnTo>
                      <a:pt x="222" y="205"/>
                    </a:lnTo>
                    <a:lnTo>
                      <a:pt x="193" y="251"/>
                    </a:lnTo>
                    <a:lnTo>
                      <a:pt x="169" y="311"/>
                    </a:lnTo>
                    <a:lnTo>
                      <a:pt x="152" y="365"/>
                    </a:lnTo>
                    <a:lnTo>
                      <a:pt x="148" y="441"/>
                    </a:lnTo>
                    <a:lnTo>
                      <a:pt x="148" y="517"/>
                    </a:lnTo>
                    <a:lnTo>
                      <a:pt x="145" y="624"/>
                    </a:lnTo>
                    <a:lnTo>
                      <a:pt x="139" y="717"/>
                    </a:lnTo>
                    <a:lnTo>
                      <a:pt x="120" y="821"/>
                    </a:lnTo>
                    <a:lnTo>
                      <a:pt x="86" y="936"/>
                    </a:lnTo>
                    <a:lnTo>
                      <a:pt x="67" y="985"/>
                    </a:lnTo>
                    <a:lnTo>
                      <a:pt x="4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794" name="Freeform 159"/>
              <p:cNvSpPr>
                <a:spLocks/>
              </p:cNvSpPr>
              <p:nvPr/>
            </p:nvSpPr>
            <p:spPr bwMode="auto">
              <a:xfrm>
                <a:off x="2982" y="1980"/>
                <a:ext cx="411"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3" y="2752"/>
                    </a:lnTo>
                    <a:lnTo>
                      <a:pt x="530" y="2892"/>
                    </a:lnTo>
                    <a:lnTo>
                      <a:pt x="517" y="3006"/>
                    </a:lnTo>
                    <a:lnTo>
                      <a:pt x="504" y="3108"/>
                    </a:lnTo>
                    <a:lnTo>
                      <a:pt x="485" y="3206"/>
                    </a:lnTo>
                    <a:lnTo>
                      <a:pt x="466" y="3301"/>
                    </a:lnTo>
                    <a:lnTo>
                      <a:pt x="455" y="3365"/>
                    </a:lnTo>
                    <a:lnTo>
                      <a:pt x="455" y="3413"/>
                    </a:lnTo>
                    <a:lnTo>
                      <a:pt x="458" y="3453"/>
                    </a:lnTo>
                    <a:lnTo>
                      <a:pt x="446" y="3470"/>
                    </a:lnTo>
                    <a:lnTo>
                      <a:pt x="366" y="3488"/>
                    </a:lnTo>
                    <a:lnTo>
                      <a:pt x="349" y="3479"/>
                    </a:lnTo>
                    <a:lnTo>
                      <a:pt x="340" y="3467"/>
                    </a:lnTo>
                    <a:lnTo>
                      <a:pt x="264" y="3493"/>
                    </a:lnTo>
                    <a:lnTo>
                      <a:pt x="166" y="3520"/>
                    </a:lnTo>
                    <a:lnTo>
                      <a:pt x="101"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9" y="1706"/>
                    </a:lnTo>
                    <a:lnTo>
                      <a:pt x="217"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3"/>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95" name="Freeform 160"/>
              <p:cNvSpPr>
                <a:spLocks/>
              </p:cNvSpPr>
              <p:nvPr/>
            </p:nvSpPr>
            <p:spPr bwMode="auto">
              <a:xfrm>
                <a:off x="1423" y="1994"/>
                <a:ext cx="431"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3"/>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7"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7"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6"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7"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96" name="Freeform 161"/>
              <p:cNvSpPr>
                <a:spLocks/>
              </p:cNvSpPr>
              <p:nvPr/>
            </p:nvSpPr>
            <p:spPr bwMode="auto">
              <a:xfrm>
                <a:off x="2307" y="2000"/>
                <a:ext cx="385" cy="1157"/>
              </a:xfrm>
              <a:custGeom>
                <a:avLst/>
                <a:gdLst>
                  <a:gd name="T0" fmla="*/ 0 w 1154"/>
                  <a:gd name="T1" fmla="*/ 0 h 3472"/>
                  <a:gd name="T2" fmla="*/ 0 w 1154"/>
                  <a:gd name="T3" fmla="*/ 0 h 3472"/>
                  <a:gd name="T4" fmla="*/ 0 w 1154"/>
                  <a:gd name="T5" fmla="*/ 0 h 3472"/>
                  <a:gd name="T6" fmla="*/ 0 w 1154"/>
                  <a:gd name="T7" fmla="*/ 0 h 3472"/>
                  <a:gd name="T8" fmla="*/ 0 w 1154"/>
                  <a:gd name="T9" fmla="*/ 0 h 3472"/>
                  <a:gd name="T10" fmla="*/ 0 w 1154"/>
                  <a:gd name="T11" fmla="*/ 0 h 3472"/>
                  <a:gd name="T12" fmla="*/ 0 w 1154"/>
                  <a:gd name="T13" fmla="*/ 0 h 3472"/>
                  <a:gd name="T14" fmla="*/ 0 w 1154"/>
                  <a:gd name="T15" fmla="*/ 0 h 3472"/>
                  <a:gd name="T16" fmla="*/ 0 w 1154"/>
                  <a:gd name="T17" fmla="*/ 0 h 3472"/>
                  <a:gd name="T18" fmla="*/ 0 w 1154"/>
                  <a:gd name="T19" fmla="*/ 0 h 3472"/>
                  <a:gd name="T20" fmla="*/ 0 w 1154"/>
                  <a:gd name="T21" fmla="*/ 0 h 3472"/>
                  <a:gd name="T22" fmla="*/ 0 w 1154"/>
                  <a:gd name="T23" fmla="*/ 0 h 3472"/>
                  <a:gd name="T24" fmla="*/ 0 w 1154"/>
                  <a:gd name="T25" fmla="*/ 0 h 3472"/>
                  <a:gd name="T26" fmla="*/ 0 w 1154"/>
                  <a:gd name="T27" fmla="*/ 0 h 3472"/>
                  <a:gd name="T28" fmla="*/ 0 w 1154"/>
                  <a:gd name="T29" fmla="*/ 0 h 3472"/>
                  <a:gd name="T30" fmla="*/ 0 w 1154"/>
                  <a:gd name="T31" fmla="*/ 0 h 3472"/>
                  <a:gd name="T32" fmla="*/ 0 w 1154"/>
                  <a:gd name="T33" fmla="*/ 0 h 3472"/>
                  <a:gd name="T34" fmla="*/ 0 w 1154"/>
                  <a:gd name="T35" fmla="*/ 0 h 3472"/>
                  <a:gd name="T36" fmla="*/ 0 w 1154"/>
                  <a:gd name="T37" fmla="*/ 0 h 3472"/>
                  <a:gd name="T38" fmla="*/ 0 w 1154"/>
                  <a:gd name="T39" fmla="*/ 0 h 3472"/>
                  <a:gd name="T40" fmla="*/ 0 w 1154"/>
                  <a:gd name="T41" fmla="*/ 0 h 3472"/>
                  <a:gd name="T42" fmla="*/ 0 w 1154"/>
                  <a:gd name="T43" fmla="*/ 0 h 3472"/>
                  <a:gd name="T44" fmla="*/ 0 w 1154"/>
                  <a:gd name="T45" fmla="*/ 0 h 3472"/>
                  <a:gd name="T46" fmla="*/ 0 w 1154"/>
                  <a:gd name="T47" fmla="*/ 0 h 3472"/>
                  <a:gd name="T48" fmla="*/ 0 w 1154"/>
                  <a:gd name="T49" fmla="*/ 0 h 3472"/>
                  <a:gd name="T50" fmla="*/ 0 w 1154"/>
                  <a:gd name="T51" fmla="*/ 0 h 3472"/>
                  <a:gd name="T52" fmla="*/ 0 w 1154"/>
                  <a:gd name="T53" fmla="*/ 0 h 3472"/>
                  <a:gd name="T54" fmla="*/ 0 w 1154"/>
                  <a:gd name="T55" fmla="*/ 0 h 3472"/>
                  <a:gd name="T56" fmla="*/ 0 w 1154"/>
                  <a:gd name="T57" fmla="*/ 0 h 3472"/>
                  <a:gd name="T58" fmla="*/ 0 w 1154"/>
                  <a:gd name="T59" fmla="*/ 0 h 3472"/>
                  <a:gd name="T60" fmla="*/ 0 w 1154"/>
                  <a:gd name="T61" fmla="*/ 0 h 3472"/>
                  <a:gd name="T62" fmla="*/ 0 w 1154"/>
                  <a:gd name="T63" fmla="*/ 0 h 3472"/>
                  <a:gd name="T64" fmla="*/ 0 w 1154"/>
                  <a:gd name="T65" fmla="*/ 0 h 3472"/>
                  <a:gd name="T66" fmla="*/ 0 w 1154"/>
                  <a:gd name="T67" fmla="*/ 0 h 3472"/>
                  <a:gd name="T68" fmla="*/ 0 w 1154"/>
                  <a:gd name="T69" fmla="*/ 0 h 3472"/>
                  <a:gd name="T70" fmla="*/ 0 w 1154"/>
                  <a:gd name="T71" fmla="*/ 0 h 3472"/>
                  <a:gd name="T72" fmla="*/ 0 w 1154"/>
                  <a:gd name="T73" fmla="*/ 0 h 3472"/>
                  <a:gd name="T74" fmla="*/ 0 w 1154"/>
                  <a:gd name="T75" fmla="*/ 0 h 3472"/>
                  <a:gd name="T76" fmla="*/ 0 w 1154"/>
                  <a:gd name="T77" fmla="*/ 0 h 3472"/>
                  <a:gd name="T78" fmla="*/ 0 w 1154"/>
                  <a:gd name="T79" fmla="*/ 0 h 3472"/>
                  <a:gd name="T80" fmla="*/ 0 w 1154"/>
                  <a:gd name="T81" fmla="*/ 0 h 3472"/>
                  <a:gd name="T82" fmla="*/ 0 w 1154"/>
                  <a:gd name="T83" fmla="*/ 0 h 3472"/>
                  <a:gd name="T84" fmla="*/ 0 w 1154"/>
                  <a:gd name="T85" fmla="*/ 0 h 3472"/>
                  <a:gd name="T86" fmla="*/ 0 w 1154"/>
                  <a:gd name="T87" fmla="*/ 0 h 3472"/>
                  <a:gd name="T88" fmla="*/ 0 w 1154"/>
                  <a:gd name="T89" fmla="*/ 0 h 3472"/>
                  <a:gd name="T90" fmla="*/ 0 w 1154"/>
                  <a:gd name="T91" fmla="*/ 0 h 3472"/>
                  <a:gd name="T92" fmla="*/ 0 w 1154"/>
                  <a:gd name="T93" fmla="*/ 0 h 3472"/>
                  <a:gd name="T94" fmla="*/ 0 w 1154"/>
                  <a:gd name="T95" fmla="*/ 0 h 3472"/>
                  <a:gd name="T96" fmla="*/ 0 w 1154"/>
                  <a:gd name="T97" fmla="*/ 0 h 3472"/>
                  <a:gd name="T98" fmla="*/ 0 w 1154"/>
                  <a:gd name="T99" fmla="*/ 0 h 3472"/>
                  <a:gd name="T100" fmla="*/ 0 w 1154"/>
                  <a:gd name="T101" fmla="*/ 0 h 3472"/>
                  <a:gd name="T102" fmla="*/ 0 w 1154"/>
                  <a:gd name="T103" fmla="*/ 0 h 3472"/>
                  <a:gd name="T104" fmla="*/ 0 w 1154"/>
                  <a:gd name="T105" fmla="*/ 0 h 3472"/>
                  <a:gd name="T106" fmla="*/ 0 w 1154"/>
                  <a:gd name="T107" fmla="*/ 0 h 3472"/>
                  <a:gd name="T108" fmla="*/ 0 w 1154"/>
                  <a:gd name="T109" fmla="*/ 0 h 3472"/>
                  <a:gd name="T110" fmla="*/ 0 w 1154"/>
                  <a:gd name="T111" fmla="*/ 0 h 3472"/>
                  <a:gd name="T112" fmla="*/ 0 w 1154"/>
                  <a:gd name="T113" fmla="*/ 0 h 3472"/>
                  <a:gd name="T114" fmla="*/ 0 w 1154"/>
                  <a:gd name="T115" fmla="*/ 0 h 3472"/>
                  <a:gd name="T116" fmla="*/ 0 w 1154"/>
                  <a:gd name="T117" fmla="*/ 0 h 3472"/>
                  <a:gd name="T118" fmla="*/ 0 w 11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1" y="3357"/>
                    </a:lnTo>
                    <a:lnTo>
                      <a:pt x="368" y="3351"/>
                    </a:lnTo>
                    <a:lnTo>
                      <a:pt x="410" y="3347"/>
                    </a:lnTo>
                    <a:lnTo>
                      <a:pt x="431" y="3340"/>
                    </a:lnTo>
                    <a:lnTo>
                      <a:pt x="443" y="3249"/>
                    </a:lnTo>
                    <a:lnTo>
                      <a:pt x="459" y="3116"/>
                    </a:lnTo>
                    <a:lnTo>
                      <a:pt x="517" y="2749"/>
                    </a:lnTo>
                    <a:lnTo>
                      <a:pt x="533" y="2649"/>
                    </a:lnTo>
                    <a:lnTo>
                      <a:pt x="560" y="2527"/>
                    </a:lnTo>
                    <a:lnTo>
                      <a:pt x="621" y="2542"/>
                    </a:lnTo>
                    <a:lnTo>
                      <a:pt x="621" y="2637"/>
                    </a:lnTo>
                    <a:lnTo>
                      <a:pt x="640" y="2759"/>
                    </a:lnTo>
                    <a:lnTo>
                      <a:pt x="698" y="2968"/>
                    </a:lnTo>
                    <a:lnTo>
                      <a:pt x="726" y="3186"/>
                    </a:lnTo>
                    <a:lnTo>
                      <a:pt x="735"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3" y="3376"/>
                    </a:lnTo>
                    <a:lnTo>
                      <a:pt x="980" y="3339"/>
                    </a:lnTo>
                    <a:lnTo>
                      <a:pt x="975" y="3293"/>
                    </a:lnTo>
                    <a:lnTo>
                      <a:pt x="964" y="3249"/>
                    </a:lnTo>
                    <a:lnTo>
                      <a:pt x="951" y="3134"/>
                    </a:lnTo>
                    <a:lnTo>
                      <a:pt x="933" y="2862"/>
                    </a:lnTo>
                    <a:lnTo>
                      <a:pt x="922" y="2729"/>
                    </a:lnTo>
                    <a:lnTo>
                      <a:pt x="913" y="2618"/>
                    </a:lnTo>
                    <a:lnTo>
                      <a:pt x="900" y="2522"/>
                    </a:lnTo>
                    <a:lnTo>
                      <a:pt x="975" y="2508"/>
                    </a:lnTo>
                    <a:lnTo>
                      <a:pt x="973" y="2402"/>
                    </a:lnTo>
                    <a:lnTo>
                      <a:pt x="961" y="1731"/>
                    </a:lnTo>
                    <a:lnTo>
                      <a:pt x="958" y="1601"/>
                    </a:lnTo>
                    <a:lnTo>
                      <a:pt x="951" y="1462"/>
                    </a:lnTo>
                    <a:lnTo>
                      <a:pt x="951" y="1387"/>
                    </a:lnTo>
                    <a:lnTo>
                      <a:pt x="986" y="1350"/>
                    </a:lnTo>
                    <a:lnTo>
                      <a:pt x="1022" y="1301"/>
                    </a:lnTo>
                    <a:lnTo>
                      <a:pt x="1042" y="1261"/>
                    </a:lnTo>
                    <a:lnTo>
                      <a:pt x="1052" y="1221"/>
                    </a:lnTo>
                    <a:lnTo>
                      <a:pt x="1058" y="1175"/>
                    </a:lnTo>
                    <a:lnTo>
                      <a:pt x="1046" y="1089"/>
                    </a:lnTo>
                    <a:lnTo>
                      <a:pt x="1034" y="1017"/>
                    </a:lnTo>
                    <a:lnTo>
                      <a:pt x="1154" y="852"/>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8"/>
                    </a:lnTo>
                    <a:lnTo>
                      <a:pt x="357" y="379"/>
                    </a:lnTo>
                    <a:lnTo>
                      <a:pt x="371" y="426"/>
                    </a:lnTo>
                    <a:lnTo>
                      <a:pt x="386" y="463"/>
                    </a:lnTo>
                    <a:lnTo>
                      <a:pt x="420" y="520"/>
                    </a:lnTo>
                    <a:lnTo>
                      <a:pt x="420" y="533"/>
                    </a:lnTo>
                    <a:lnTo>
                      <a:pt x="368" y="558"/>
                    </a:lnTo>
                    <a:lnTo>
                      <a:pt x="165" y="646"/>
                    </a:lnTo>
                    <a:lnTo>
                      <a:pt x="130" y="681"/>
                    </a:lnTo>
                    <a:lnTo>
                      <a:pt x="105" y="722"/>
                    </a:lnTo>
                    <a:lnTo>
                      <a:pt x="89" y="776"/>
                    </a:lnTo>
                    <a:lnTo>
                      <a:pt x="79" y="844"/>
                    </a:lnTo>
                    <a:lnTo>
                      <a:pt x="107" y="888"/>
                    </a:lnTo>
                    <a:lnTo>
                      <a:pt x="260" y="1082"/>
                    </a:lnTo>
                    <a:lnTo>
                      <a:pt x="280" y="1147"/>
                    </a:lnTo>
                    <a:lnTo>
                      <a:pt x="291" y="1260"/>
                    </a:lnTo>
                    <a:lnTo>
                      <a:pt x="227" y="1442"/>
                    </a:lnTo>
                    <a:lnTo>
                      <a:pt x="154" y="1512"/>
                    </a:lnTo>
                    <a:lnTo>
                      <a:pt x="154" y="1593"/>
                    </a:lnTo>
                    <a:lnTo>
                      <a:pt x="14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97" name="Freeform 162"/>
              <p:cNvSpPr>
                <a:spLocks/>
              </p:cNvSpPr>
              <p:nvPr/>
            </p:nvSpPr>
            <p:spPr bwMode="auto">
              <a:xfrm>
                <a:off x="1778" y="2023"/>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1" y="2282"/>
                    </a:lnTo>
                    <a:lnTo>
                      <a:pt x="534" y="2210"/>
                    </a:lnTo>
                    <a:lnTo>
                      <a:pt x="554" y="2118"/>
                    </a:lnTo>
                    <a:lnTo>
                      <a:pt x="570" y="2030"/>
                    </a:lnTo>
                    <a:lnTo>
                      <a:pt x="574" y="2091"/>
                    </a:lnTo>
                    <a:lnTo>
                      <a:pt x="579" y="2125"/>
                    </a:lnTo>
                    <a:lnTo>
                      <a:pt x="593" y="2169"/>
                    </a:lnTo>
                    <a:lnTo>
                      <a:pt x="611"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0"/>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7" y="2716"/>
                    </a:lnTo>
                    <a:lnTo>
                      <a:pt x="215" y="2195"/>
                    </a:lnTo>
                    <a:lnTo>
                      <a:pt x="196" y="1877"/>
                    </a:lnTo>
                    <a:lnTo>
                      <a:pt x="200" y="1724"/>
                    </a:lnTo>
                    <a:lnTo>
                      <a:pt x="206" y="1626"/>
                    </a:lnTo>
                    <a:lnTo>
                      <a:pt x="216" y="1541"/>
                    </a:lnTo>
                    <a:lnTo>
                      <a:pt x="227" y="1469"/>
                    </a:lnTo>
                    <a:lnTo>
                      <a:pt x="164" y="1417"/>
                    </a:lnTo>
                    <a:lnTo>
                      <a:pt x="101" y="1363"/>
                    </a:lnTo>
                    <a:lnTo>
                      <a:pt x="64"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5" y="105"/>
                    </a:lnTo>
                    <a:lnTo>
                      <a:pt x="329" y="67"/>
                    </a:lnTo>
                    <a:lnTo>
                      <a:pt x="360" y="34"/>
                    </a:lnTo>
                    <a:lnTo>
                      <a:pt x="399" y="13"/>
                    </a:lnTo>
                    <a:lnTo>
                      <a:pt x="453" y="0"/>
                    </a:lnTo>
                    <a:lnTo>
                      <a:pt x="494" y="4"/>
                    </a:lnTo>
                    <a:lnTo>
                      <a:pt x="538" y="13"/>
                    </a:lnTo>
                    <a:lnTo>
                      <a:pt x="569" y="25"/>
                    </a:lnTo>
                    <a:lnTo>
                      <a:pt x="595" y="45"/>
                    </a:lnTo>
                    <a:lnTo>
                      <a:pt x="611"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798" name="Freeform 163"/>
              <p:cNvSpPr>
                <a:spLocks/>
              </p:cNvSpPr>
              <p:nvPr/>
            </p:nvSpPr>
            <p:spPr bwMode="auto">
              <a:xfrm>
                <a:off x="2085" y="2055"/>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6"/>
                    </a:lnTo>
                    <a:lnTo>
                      <a:pt x="679" y="1077"/>
                    </a:lnTo>
                    <a:lnTo>
                      <a:pt x="673" y="1144"/>
                    </a:lnTo>
                    <a:lnTo>
                      <a:pt x="737" y="1152"/>
                    </a:lnTo>
                    <a:lnTo>
                      <a:pt x="754" y="1099"/>
                    </a:lnTo>
                    <a:lnTo>
                      <a:pt x="754" y="1054"/>
                    </a:lnTo>
                    <a:lnTo>
                      <a:pt x="728" y="1010"/>
                    </a:lnTo>
                    <a:lnTo>
                      <a:pt x="711" y="979"/>
                    </a:lnTo>
                    <a:lnTo>
                      <a:pt x="695" y="956"/>
                    </a:lnTo>
                    <a:lnTo>
                      <a:pt x="684" y="956"/>
                    </a:lnTo>
                    <a:lnTo>
                      <a:pt x="326"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799" name="Freeform 164"/>
              <p:cNvSpPr>
                <a:spLocks/>
              </p:cNvSpPr>
              <p:nvPr/>
            </p:nvSpPr>
            <p:spPr bwMode="auto">
              <a:xfrm>
                <a:off x="2085" y="2055"/>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00" name="Freeform 165"/>
              <p:cNvSpPr>
                <a:spLocks/>
              </p:cNvSpPr>
              <p:nvPr/>
            </p:nvSpPr>
            <p:spPr bwMode="auto">
              <a:xfrm>
                <a:off x="2309" y="2374"/>
                <a:ext cx="27" cy="65"/>
              </a:xfrm>
              <a:custGeom>
                <a:avLst/>
                <a:gdLst>
                  <a:gd name="T0" fmla="*/ 0 w 81"/>
                  <a:gd name="T1" fmla="*/ 0 h 195"/>
                  <a:gd name="T2" fmla="*/ 0 w 81"/>
                  <a:gd name="T3" fmla="*/ 0 h 195"/>
                  <a:gd name="T4" fmla="*/ 0 w 81"/>
                  <a:gd name="T5" fmla="*/ 0 h 195"/>
                  <a:gd name="T6" fmla="*/ 0 w 81"/>
                  <a:gd name="T7" fmla="*/ 0 h 195"/>
                  <a:gd name="T8" fmla="*/ 0 w 81"/>
                  <a:gd name="T9" fmla="*/ 0 h 195"/>
                  <a:gd name="T10" fmla="*/ 0 w 81"/>
                  <a:gd name="T11" fmla="*/ 0 h 195"/>
                  <a:gd name="T12" fmla="*/ 0 w 81"/>
                  <a:gd name="T13" fmla="*/ 0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01" name="Freeform 166"/>
              <p:cNvSpPr>
                <a:spLocks/>
              </p:cNvSpPr>
              <p:nvPr/>
            </p:nvSpPr>
            <p:spPr bwMode="auto">
              <a:xfrm>
                <a:off x="2684" y="2033"/>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7" y="1477"/>
                    </a:lnTo>
                    <a:lnTo>
                      <a:pt x="704" y="1498"/>
                    </a:lnTo>
                    <a:lnTo>
                      <a:pt x="704" y="1412"/>
                    </a:lnTo>
                    <a:lnTo>
                      <a:pt x="700" y="1375"/>
                    </a:lnTo>
                    <a:lnTo>
                      <a:pt x="690" y="1338"/>
                    </a:lnTo>
                    <a:lnTo>
                      <a:pt x="674" y="1303"/>
                    </a:lnTo>
                    <a:lnTo>
                      <a:pt x="654"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7" y="1477"/>
                    </a:lnTo>
                    <a:lnTo>
                      <a:pt x="495" y="2"/>
                    </a:lnTo>
                    <a:lnTo>
                      <a:pt x="410" y="3180"/>
                    </a:lnTo>
                    <a:lnTo>
                      <a:pt x="433" y="3137"/>
                    </a:lnTo>
                    <a:lnTo>
                      <a:pt x="448" y="3094"/>
                    </a:lnTo>
                    <a:lnTo>
                      <a:pt x="455" y="3039"/>
                    </a:lnTo>
                    <a:lnTo>
                      <a:pt x="448" y="2962"/>
                    </a:lnTo>
                    <a:lnTo>
                      <a:pt x="443" y="2873"/>
                    </a:lnTo>
                    <a:lnTo>
                      <a:pt x="440" y="2769"/>
                    </a:lnTo>
                    <a:lnTo>
                      <a:pt x="443" y="2654"/>
                    </a:lnTo>
                    <a:lnTo>
                      <a:pt x="450" y="2552"/>
                    </a:lnTo>
                    <a:lnTo>
                      <a:pt x="457" y="2483"/>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2" y="2363"/>
                    </a:lnTo>
                    <a:lnTo>
                      <a:pt x="270" y="2410"/>
                    </a:lnTo>
                    <a:lnTo>
                      <a:pt x="294" y="2468"/>
                    </a:lnTo>
                    <a:lnTo>
                      <a:pt x="309" y="2524"/>
                    </a:lnTo>
                    <a:lnTo>
                      <a:pt x="314" y="2600"/>
                    </a:lnTo>
                    <a:lnTo>
                      <a:pt x="314" y="2675"/>
                    </a:lnTo>
                    <a:lnTo>
                      <a:pt x="316" y="2783"/>
                    </a:lnTo>
                    <a:lnTo>
                      <a:pt x="322" y="2875"/>
                    </a:lnTo>
                    <a:lnTo>
                      <a:pt x="341" y="2980"/>
                    </a:lnTo>
                    <a:lnTo>
                      <a:pt x="373" y="3094"/>
                    </a:lnTo>
                    <a:lnTo>
                      <a:pt x="392" y="3144"/>
                    </a:lnTo>
                    <a:lnTo>
                      <a:pt x="410" y="3180"/>
                    </a:lnTo>
                    <a:lnTo>
                      <a:pt x="495"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802" name="Freeform 167"/>
              <p:cNvSpPr>
                <a:spLocks/>
              </p:cNvSpPr>
              <p:nvPr/>
            </p:nvSpPr>
            <p:spPr bwMode="auto">
              <a:xfrm>
                <a:off x="2684" y="2033"/>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03" name="Freeform 168"/>
              <p:cNvSpPr>
                <a:spLocks/>
              </p:cNvSpPr>
              <p:nvPr/>
            </p:nvSpPr>
            <p:spPr bwMode="auto">
              <a:xfrm>
                <a:off x="2902" y="2366"/>
                <a:ext cx="36" cy="166"/>
              </a:xfrm>
              <a:custGeom>
                <a:avLst/>
                <a:gdLst>
                  <a:gd name="T0" fmla="*/ 0 w 108"/>
                  <a:gd name="T1" fmla="*/ 0 h 497"/>
                  <a:gd name="T2" fmla="*/ 0 w 108"/>
                  <a:gd name="T3" fmla="*/ 0 h 497"/>
                  <a:gd name="T4" fmla="*/ 0 w 108"/>
                  <a:gd name="T5" fmla="*/ 0 h 497"/>
                  <a:gd name="T6" fmla="*/ 0 w 108"/>
                  <a:gd name="T7" fmla="*/ 0 h 497"/>
                  <a:gd name="T8" fmla="*/ 0 w 108"/>
                  <a:gd name="T9" fmla="*/ 0 h 497"/>
                  <a:gd name="T10" fmla="*/ 0 w 108"/>
                  <a:gd name="T11" fmla="*/ 0 h 497"/>
                  <a:gd name="T12" fmla="*/ 0 w 108"/>
                  <a:gd name="T13" fmla="*/ 0 h 497"/>
                  <a:gd name="T14" fmla="*/ 0 w 108"/>
                  <a:gd name="T15" fmla="*/ 0 h 497"/>
                  <a:gd name="T16" fmla="*/ 0 w 108"/>
                  <a:gd name="T17" fmla="*/ 0 h 497"/>
                  <a:gd name="T18" fmla="*/ 0 w 108"/>
                  <a:gd name="T19" fmla="*/ 0 h 497"/>
                  <a:gd name="T20" fmla="*/ 0 w 108"/>
                  <a:gd name="T21" fmla="*/ 0 h 497"/>
                  <a:gd name="T22" fmla="*/ 0 w 108"/>
                  <a:gd name="T23" fmla="*/ 0 h 497"/>
                  <a:gd name="T24" fmla="*/ 0 w 108"/>
                  <a:gd name="T25" fmla="*/ 0 h 497"/>
                  <a:gd name="T26" fmla="*/ 0 w 108"/>
                  <a:gd name="T27" fmla="*/ 0 h 497"/>
                  <a:gd name="T28" fmla="*/ 0 w 108"/>
                  <a:gd name="T29" fmla="*/ 0 h 497"/>
                  <a:gd name="T30" fmla="*/ 0 w 108"/>
                  <a:gd name="T31" fmla="*/ 0 h 497"/>
                  <a:gd name="T32" fmla="*/ 0 w 108"/>
                  <a:gd name="T33" fmla="*/ 0 h 497"/>
                  <a:gd name="T34" fmla="*/ 0 w 108"/>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8"/>
                  <a:gd name="T55" fmla="*/ 0 h 497"/>
                  <a:gd name="T56" fmla="*/ 108 w 108"/>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8" h="497">
                    <a:moveTo>
                      <a:pt x="103" y="477"/>
                    </a:moveTo>
                    <a:lnTo>
                      <a:pt x="50" y="497"/>
                    </a:lnTo>
                    <a:lnTo>
                      <a:pt x="52" y="412"/>
                    </a:lnTo>
                    <a:lnTo>
                      <a:pt x="47" y="374"/>
                    </a:lnTo>
                    <a:lnTo>
                      <a:pt x="37" y="337"/>
                    </a:lnTo>
                    <a:lnTo>
                      <a:pt x="21" y="302"/>
                    </a:lnTo>
                    <a:lnTo>
                      <a:pt x="0" y="267"/>
                    </a:lnTo>
                    <a:lnTo>
                      <a:pt x="27" y="224"/>
                    </a:lnTo>
                    <a:lnTo>
                      <a:pt x="52" y="173"/>
                    </a:lnTo>
                    <a:lnTo>
                      <a:pt x="74" y="113"/>
                    </a:lnTo>
                    <a:lnTo>
                      <a:pt x="88" y="64"/>
                    </a:lnTo>
                    <a:lnTo>
                      <a:pt x="101" y="0"/>
                    </a:lnTo>
                    <a:lnTo>
                      <a:pt x="108" y="79"/>
                    </a:lnTo>
                    <a:lnTo>
                      <a:pt x="106" y="177"/>
                    </a:lnTo>
                    <a:lnTo>
                      <a:pt x="104" y="267"/>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04" name="Freeform 169"/>
              <p:cNvSpPr>
                <a:spLocks/>
              </p:cNvSpPr>
              <p:nvPr/>
            </p:nvSpPr>
            <p:spPr bwMode="auto">
              <a:xfrm>
                <a:off x="2757" y="2752"/>
                <a:ext cx="79" cy="341"/>
              </a:xfrm>
              <a:custGeom>
                <a:avLst/>
                <a:gdLst>
                  <a:gd name="T0" fmla="*/ 0 w 235"/>
                  <a:gd name="T1" fmla="*/ 0 h 1021"/>
                  <a:gd name="T2" fmla="*/ 0 w 235"/>
                  <a:gd name="T3" fmla="*/ 0 h 1021"/>
                  <a:gd name="T4" fmla="*/ 0 w 235"/>
                  <a:gd name="T5" fmla="*/ 0 h 1021"/>
                  <a:gd name="T6" fmla="*/ 0 w 235"/>
                  <a:gd name="T7" fmla="*/ 0 h 1021"/>
                  <a:gd name="T8" fmla="*/ 0 w 235"/>
                  <a:gd name="T9" fmla="*/ 0 h 1021"/>
                  <a:gd name="T10" fmla="*/ 0 w 235"/>
                  <a:gd name="T11" fmla="*/ 0 h 1021"/>
                  <a:gd name="T12" fmla="*/ 0 w 235"/>
                  <a:gd name="T13" fmla="*/ 0 h 1021"/>
                  <a:gd name="T14" fmla="*/ 0 w 235"/>
                  <a:gd name="T15" fmla="*/ 0 h 1021"/>
                  <a:gd name="T16" fmla="*/ 0 w 235"/>
                  <a:gd name="T17" fmla="*/ 0 h 1021"/>
                  <a:gd name="T18" fmla="*/ 0 w 235"/>
                  <a:gd name="T19" fmla="*/ 0 h 1021"/>
                  <a:gd name="T20" fmla="*/ 0 w 235"/>
                  <a:gd name="T21" fmla="*/ 0 h 1021"/>
                  <a:gd name="T22" fmla="*/ 0 w 235"/>
                  <a:gd name="T23" fmla="*/ 0 h 1021"/>
                  <a:gd name="T24" fmla="*/ 0 w 235"/>
                  <a:gd name="T25" fmla="*/ 0 h 1021"/>
                  <a:gd name="T26" fmla="*/ 0 w 235"/>
                  <a:gd name="T27" fmla="*/ 0 h 1021"/>
                  <a:gd name="T28" fmla="*/ 0 w 235"/>
                  <a:gd name="T29" fmla="*/ 0 h 1021"/>
                  <a:gd name="T30" fmla="*/ 0 w 235"/>
                  <a:gd name="T31" fmla="*/ 0 h 1021"/>
                  <a:gd name="T32" fmla="*/ 0 w 235"/>
                  <a:gd name="T33" fmla="*/ 0 h 1021"/>
                  <a:gd name="T34" fmla="*/ 0 w 235"/>
                  <a:gd name="T35" fmla="*/ 0 h 1021"/>
                  <a:gd name="T36" fmla="*/ 0 w 235"/>
                  <a:gd name="T37" fmla="*/ 0 h 1021"/>
                  <a:gd name="T38" fmla="*/ 0 w 235"/>
                  <a:gd name="T39" fmla="*/ 0 h 1021"/>
                  <a:gd name="T40" fmla="*/ 0 w 235"/>
                  <a:gd name="T41" fmla="*/ 0 h 1021"/>
                  <a:gd name="T42" fmla="*/ 0 w 235"/>
                  <a:gd name="T43" fmla="*/ 0 h 1021"/>
                  <a:gd name="T44" fmla="*/ 0 w 235"/>
                  <a:gd name="T45" fmla="*/ 0 h 1021"/>
                  <a:gd name="T46" fmla="*/ 0 w 235"/>
                  <a:gd name="T47" fmla="*/ 0 h 1021"/>
                  <a:gd name="T48" fmla="*/ 0 w 235"/>
                  <a:gd name="T49" fmla="*/ 0 h 1021"/>
                  <a:gd name="T50" fmla="*/ 0 w 235"/>
                  <a:gd name="T51" fmla="*/ 0 h 1021"/>
                  <a:gd name="T52" fmla="*/ 0 w 235"/>
                  <a:gd name="T53" fmla="*/ 0 h 1021"/>
                  <a:gd name="T54" fmla="*/ 0 w 235"/>
                  <a:gd name="T55" fmla="*/ 0 h 1021"/>
                  <a:gd name="T56" fmla="*/ 0 w 235"/>
                  <a:gd name="T57" fmla="*/ 0 h 1021"/>
                  <a:gd name="T58" fmla="*/ 0 w 235"/>
                  <a:gd name="T59" fmla="*/ 0 h 1021"/>
                  <a:gd name="T60" fmla="*/ 0 w 235"/>
                  <a:gd name="T61" fmla="*/ 0 h 1021"/>
                  <a:gd name="T62" fmla="*/ 0 w 235"/>
                  <a:gd name="T63" fmla="*/ 0 h 1021"/>
                  <a:gd name="T64" fmla="*/ 0 w 23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5"/>
                    </a:lnTo>
                    <a:lnTo>
                      <a:pt x="232" y="880"/>
                    </a:lnTo>
                    <a:lnTo>
                      <a:pt x="225" y="803"/>
                    </a:lnTo>
                    <a:lnTo>
                      <a:pt x="222" y="714"/>
                    </a:lnTo>
                    <a:lnTo>
                      <a:pt x="218" y="610"/>
                    </a:lnTo>
                    <a:lnTo>
                      <a:pt x="222" y="495"/>
                    </a:lnTo>
                    <a:lnTo>
                      <a:pt x="229" y="393"/>
                    </a:lnTo>
                    <a:lnTo>
                      <a:pt x="235" y="324"/>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1" y="205"/>
                    </a:lnTo>
                    <a:lnTo>
                      <a:pt x="49" y="251"/>
                    </a:lnTo>
                    <a:lnTo>
                      <a:pt x="71" y="310"/>
                    </a:lnTo>
                    <a:lnTo>
                      <a:pt x="88" y="365"/>
                    </a:lnTo>
                    <a:lnTo>
                      <a:pt x="93" y="441"/>
                    </a:lnTo>
                    <a:lnTo>
                      <a:pt x="93" y="516"/>
                    </a:lnTo>
                    <a:lnTo>
                      <a:pt x="95" y="624"/>
                    </a:lnTo>
                    <a:lnTo>
                      <a:pt x="101" y="716"/>
                    </a:lnTo>
                    <a:lnTo>
                      <a:pt x="119" y="821"/>
                    </a:lnTo>
                    <a:lnTo>
                      <a:pt x="152" y="935"/>
                    </a:lnTo>
                    <a:lnTo>
                      <a:pt x="171"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05" name="Freeform 170"/>
              <p:cNvSpPr>
                <a:spLocks/>
              </p:cNvSpPr>
              <p:nvPr/>
            </p:nvSpPr>
            <p:spPr bwMode="auto">
              <a:xfrm>
                <a:off x="4836" y="2012"/>
                <a:ext cx="411"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4" y="2752"/>
                    </a:lnTo>
                    <a:lnTo>
                      <a:pt x="531" y="2893"/>
                    </a:lnTo>
                    <a:lnTo>
                      <a:pt x="518" y="3006"/>
                    </a:lnTo>
                    <a:lnTo>
                      <a:pt x="505" y="3108"/>
                    </a:lnTo>
                    <a:lnTo>
                      <a:pt x="486" y="3206"/>
                    </a:lnTo>
                    <a:lnTo>
                      <a:pt x="467" y="3301"/>
                    </a:lnTo>
                    <a:lnTo>
                      <a:pt x="455" y="3365"/>
                    </a:lnTo>
                    <a:lnTo>
                      <a:pt x="455" y="3414"/>
                    </a:lnTo>
                    <a:lnTo>
                      <a:pt x="458" y="3453"/>
                    </a:lnTo>
                    <a:lnTo>
                      <a:pt x="447" y="3470"/>
                    </a:lnTo>
                    <a:lnTo>
                      <a:pt x="366" y="3488"/>
                    </a:lnTo>
                    <a:lnTo>
                      <a:pt x="349" y="3479"/>
                    </a:lnTo>
                    <a:lnTo>
                      <a:pt x="340" y="3467"/>
                    </a:lnTo>
                    <a:lnTo>
                      <a:pt x="264" y="3493"/>
                    </a:lnTo>
                    <a:lnTo>
                      <a:pt x="166" y="3520"/>
                    </a:lnTo>
                    <a:lnTo>
                      <a:pt x="101" y="3530"/>
                    </a:lnTo>
                    <a:lnTo>
                      <a:pt x="49" y="3525"/>
                    </a:lnTo>
                    <a:lnTo>
                      <a:pt x="19" y="3513"/>
                    </a:lnTo>
                    <a:lnTo>
                      <a:pt x="5" y="3495"/>
                    </a:lnTo>
                    <a:lnTo>
                      <a:pt x="0" y="3476"/>
                    </a:lnTo>
                    <a:lnTo>
                      <a:pt x="10" y="3455"/>
                    </a:lnTo>
                    <a:lnTo>
                      <a:pt x="33" y="3436"/>
                    </a:lnTo>
                    <a:lnTo>
                      <a:pt x="106"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3"/>
                    </a:lnTo>
                    <a:lnTo>
                      <a:pt x="277" y="2039"/>
                    </a:lnTo>
                    <a:lnTo>
                      <a:pt x="233" y="2034"/>
                    </a:lnTo>
                    <a:lnTo>
                      <a:pt x="188" y="2018"/>
                    </a:lnTo>
                    <a:lnTo>
                      <a:pt x="153" y="1974"/>
                    </a:lnTo>
                    <a:lnTo>
                      <a:pt x="149" y="1922"/>
                    </a:lnTo>
                    <a:lnTo>
                      <a:pt x="162" y="1854"/>
                    </a:lnTo>
                    <a:lnTo>
                      <a:pt x="188" y="1797"/>
                    </a:lnTo>
                    <a:lnTo>
                      <a:pt x="214" y="1758"/>
                    </a:lnTo>
                    <a:lnTo>
                      <a:pt x="171" y="1740"/>
                    </a:lnTo>
                    <a:lnTo>
                      <a:pt x="158" y="1727"/>
                    </a:lnTo>
                    <a:lnTo>
                      <a:pt x="159" y="1706"/>
                    </a:lnTo>
                    <a:lnTo>
                      <a:pt x="217" y="1565"/>
                    </a:lnTo>
                    <a:lnTo>
                      <a:pt x="236" y="1488"/>
                    </a:lnTo>
                    <a:lnTo>
                      <a:pt x="252" y="1223"/>
                    </a:lnTo>
                    <a:lnTo>
                      <a:pt x="252" y="1031"/>
                    </a:lnTo>
                    <a:lnTo>
                      <a:pt x="261" y="799"/>
                    </a:lnTo>
                    <a:lnTo>
                      <a:pt x="271" y="742"/>
                    </a:lnTo>
                    <a:lnTo>
                      <a:pt x="294" y="696"/>
                    </a:lnTo>
                    <a:lnTo>
                      <a:pt x="338" y="658"/>
                    </a:lnTo>
                    <a:lnTo>
                      <a:pt x="531" y="547"/>
                    </a:lnTo>
                    <a:lnTo>
                      <a:pt x="518" y="496"/>
                    </a:lnTo>
                    <a:lnTo>
                      <a:pt x="486" y="490"/>
                    </a:lnTo>
                    <a:lnTo>
                      <a:pt x="443" y="478"/>
                    </a:lnTo>
                    <a:lnTo>
                      <a:pt x="418" y="452"/>
                    </a:lnTo>
                    <a:lnTo>
                      <a:pt x="388" y="349"/>
                    </a:lnTo>
                    <a:lnTo>
                      <a:pt x="379" y="292"/>
                    </a:lnTo>
                    <a:lnTo>
                      <a:pt x="380" y="237"/>
                    </a:lnTo>
                    <a:lnTo>
                      <a:pt x="374" y="183"/>
                    </a:lnTo>
                    <a:lnTo>
                      <a:pt x="379" y="127"/>
                    </a:lnTo>
                    <a:lnTo>
                      <a:pt x="354" y="151"/>
                    </a:lnTo>
                    <a:lnTo>
                      <a:pt x="340" y="164"/>
                    </a:lnTo>
                    <a:lnTo>
                      <a:pt x="345" y="127"/>
                    </a:lnTo>
                    <a:lnTo>
                      <a:pt x="361" y="85"/>
                    </a:lnTo>
                    <a:lnTo>
                      <a:pt x="385" y="52"/>
                    </a:lnTo>
                    <a:lnTo>
                      <a:pt x="424" y="25"/>
                    </a:lnTo>
                    <a:lnTo>
                      <a:pt x="471" y="6"/>
                    </a:lnTo>
                    <a:lnTo>
                      <a:pt x="538" y="0"/>
                    </a:lnTo>
                    <a:lnTo>
                      <a:pt x="595" y="12"/>
                    </a:lnTo>
                    <a:lnTo>
                      <a:pt x="644" y="37"/>
                    </a:lnTo>
                    <a:lnTo>
                      <a:pt x="683" y="69"/>
                    </a:lnTo>
                    <a:lnTo>
                      <a:pt x="713" y="112"/>
                    </a:lnTo>
                    <a:lnTo>
                      <a:pt x="729" y="172"/>
                    </a:lnTo>
                    <a:lnTo>
                      <a:pt x="738" y="240"/>
                    </a:lnTo>
                    <a:lnTo>
                      <a:pt x="734" y="295"/>
                    </a:lnTo>
                    <a:lnTo>
                      <a:pt x="720" y="369"/>
                    </a:lnTo>
                    <a:lnTo>
                      <a:pt x="722" y="423"/>
                    </a:lnTo>
                    <a:lnTo>
                      <a:pt x="734" y="483"/>
                    </a:lnTo>
                    <a:lnTo>
                      <a:pt x="757" y="513"/>
                    </a:lnTo>
                    <a:lnTo>
                      <a:pt x="995" y="611"/>
                    </a:lnTo>
                    <a:lnTo>
                      <a:pt x="1028" y="632"/>
                    </a:lnTo>
                    <a:lnTo>
                      <a:pt x="1052" y="668"/>
                    </a:lnTo>
                    <a:lnTo>
                      <a:pt x="1126" y="878"/>
                    </a:lnTo>
                    <a:lnTo>
                      <a:pt x="1223" y="1178"/>
                    </a:lnTo>
                    <a:lnTo>
                      <a:pt x="1234" y="1238"/>
                    </a:lnTo>
                    <a:lnTo>
                      <a:pt x="1230" y="1273"/>
                    </a:lnTo>
                    <a:lnTo>
                      <a:pt x="1215" y="1312"/>
                    </a:lnTo>
                    <a:lnTo>
                      <a:pt x="1088" y="1515"/>
                    </a:lnTo>
                    <a:lnTo>
                      <a:pt x="1070" y="1579"/>
                    </a:lnTo>
                    <a:lnTo>
                      <a:pt x="1063" y="1645"/>
                    </a:lnTo>
                    <a:lnTo>
                      <a:pt x="1088" y="1873"/>
                    </a:lnTo>
                    <a:lnTo>
                      <a:pt x="1104" y="1974"/>
                    </a:lnTo>
                    <a:lnTo>
                      <a:pt x="1104" y="2007"/>
                    </a:lnTo>
                    <a:lnTo>
                      <a:pt x="1089" y="2032"/>
                    </a:lnTo>
                    <a:lnTo>
                      <a:pt x="1052" y="2045"/>
                    </a:lnTo>
                    <a:lnTo>
                      <a:pt x="1012" y="2051"/>
                    </a:lnTo>
                    <a:lnTo>
                      <a:pt x="1003" y="2166"/>
                    </a:lnTo>
                    <a:lnTo>
                      <a:pt x="1003" y="2292"/>
                    </a:lnTo>
                    <a:lnTo>
                      <a:pt x="1005" y="2432"/>
                    </a:lnTo>
                    <a:lnTo>
                      <a:pt x="1012" y="2562"/>
                    </a:lnTo>
                    <a:lnTo>
                      <a:pt x="1031" y="2702"/>
                    </a:lnTo>
                    <a:lnTo>
                      <a:pt x="1037" y="2842"/>
                    </a:lnTo>
                    <a:lnTo>
                      <a:pt x="1046" y="2979"/>
                    </a:lnTo>
                    <a:lnTo>
                      <a:pt x="1046" y="3088"/>
                    </a:lnTo>
                    <a:lnTo>
                      <a:pt x="1040" y="3261"/>
                    </a:lnTo>
                    <a:lnTo>
                      <a:pt x="1042" y="3369"/>
                    </a:lnTo>
                    <a:lnTo>
                      <a:pt x="1037" y="3467"/>
                    </a:lnTo>
                    <a:lnTo>
                      <a:pt x="1034" y="3488"/>
                    </a:lnTo>
                    <a:lnTo>
                      <a:pt x="975" y="3505"/>
                    </a:lnTo>
                    <a:lnTo>
                      <a:pt x="927" y="3530"/>
                    </a:lnTo>
                    <a:lnTo>
                      <a:pt x="882" y="3568"/>
                    </a:lnTo>
                    <a:lnTo>
                      <a:pt x="835" y="3603"/>
                    </a:lnTo>
                    <a:lnTo>
                      <a:pt x="774" y="3627"/>
                    </a:lnTo>
                    <a:lnTo>
                      <a:pt x="713" y="3643"/>
                    </a:lnTo>
                    <a:lnTo>
                      <a:pt x="658" y="3644"/>
                    </a:lnTo>
                    <a:lnTo>
                      <a:pt x="624" y="3633"/>
                    </a:lnTo>
                    <a:lnTo>
                      <a:pt x="599" y="3615"/>
                    </a:lnTo>
                    <a:lnTo>
                      <a:pt x="597" y="3594"/>
                    </a:lnTo>
                    <a:lnTo>
                      <a:pt x="609" y="3563"/>
                    </a:lnTo>
                    <a:lnTo>
                      <a:pt x="642" y="3534"/>
                    </a:lnTo>
                    <a:lnTo>
                      <a:pt x="680" y="3505"/>
                    </a:lnTo>
                    <a:lnTo>
                      <a:pt x="729" y="3462"/>
                    </a:lnTo>
                    <a:lnTo>
                      <a:pt x="770" y="3424"/>
                    </a:lnTo>
                    <a:lnTo>
                      <a:pt x="796" y="3391"/>
                    </a:lnTo>
                    <a:lnTo>
                      <a:pt x="784" y="3211"/>
                    </a:lnTo>
                    <a:lnTo>
                      <a:pt x="784" y="3084"/>
                    </a:lnTo>
                    <a:lnTo>
                      <a:pt x="771" y="2957"/>
                    </a:lnTo>
                    <a:lnTo>
                      <a:pt x="758" y="2842"/>
                    </a:lnTo>
                    <a:lnTo>
                      <a:pt x="737" y="2721"/>
                    </a:lnTo>
                    <a:lnTo>
                      <a:pt x="708" y="2599"/>
                    </a:lnTo>
                    <a:lnTo>
                      <a:pt x="683" y="2485"/>
                    </a:lnTo>
                    <a:lnTo>
                      <a:pt x="663" y="2391"/>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806" name="Freeform 171"/>
              <p:cNvSpPr>
                <a:spLocks/>
              </p:cNvSpPr>
              <p:nvPr/>
            </p:nvSpPr>
            <p:spPr bwMode="auto">
              <a:xfrm>
                <a:off x="3277" y="2026"/>
                <a:ext cx="431" cy="1136"/>
              </a:xfrm>
              <a:custGeom>
                <a:avLst/>
                <a:gdLst>
                  <a:gd name="T0" fmla="*/ 0 w 1291"/>
                  <a:gd name="T1" fmla="*/ 0 h 3406"/>
                  <a:gd name="T2" fmla="*/ 0 w 1291"/>
                  <a:gd name="T3" fmla="*/ 0 h 3406"/>
                  <a:gd name="T4" fmla="*/ 0 w 1291"/>
                  <a:gd name="T5" fmla="*/ 0 h 3406"/>
                  <a:gd name="T6" fmla="*/ 0 w 1291"/>
                  <a:gd name="T7" fmla="*/ 0 h 3406"/>
                  <a:gd name="T8" fmla="*/ 0 w 1291"/>
                  <a:gd name="T9" fmla="*/ 0 h 3406"/>
                  <a:gd name="T10" fmla="*/ 0 w 1291"/>
                  <a:gd name="T11" fmla="*/ 0 h 3406"/>
                  <a:gd name="T12" fmla="*/ 0 w 1291"/>
                  <a:gd name="T13" fmla="*/ 0 h 3406"/>
                  <a:gd name="T14" fmla="*/ 0 w 1291"/>
                  <a:gd name="T15" fmla="*/ 0 h 3406"/>
                  <a:gd name="T16" fmla="*/ 0 w 1291"/>
                  <a:gd name="T17" fmla="*/ 0 h 3406"/>
                  <a:gd name="T18" fmla="*/ 0 w 1291"/>
                  <a:gd name="T19" fmla="*/ 0 h 3406"/>
                  <a:gd name="T20" fmla="*/ 0 w 1291"/>
                  <a:gd name="T21" fmla="*/ 0 h 3406"/>
                  <a:gd name="T22" fmla="*/ 0 w 1291"/>
                  <a:gd name="T23" fmla="*/ 0 h 3406"/>
                  <a:gd name="T24" fmla="*/ 0 w 1291"/>
                  <a:gd name="T25" fmla="*/ 0 h 3406"/>
                  <a:gd name="T26" fmla="*/ 0 w 1291"/>
                  <a:gd name="T27" fmla="*/ 0 h 3406"/>
                  <a:gd name="T28" fmla="*/ 0 w 1291"/>
                  <a:gd name="T29" fmla="*/ 0 h 3406"/>
                  <a:gd name="T30" fmla="*/ 0 w 1291"/>
                  <a:gd name="T31" fmla="*/ 0 h 3406"/>
                  <a:gd name="T32" fmla="*/ 0 w 1291"/>
                  <a:gd name="T33" fmla="*/ 0 h 3406"/>
                  <a:gd name="T34" fmla="*/ 0 w 1291"/>
                  <a:gd name="T35" fmla="*/ 0 h 3406"/>
                  <a:gd name="T36" fmla="*/ 0 w 1291"/>
                  <a:gd name="T37" fmla="*/ 0 h 3406"/>
                  <a:gd name="T38" fmla="*/ 0 w 1291"/>
                  <a:gd name="T39" fmla="*/ 0 h 3406"/>
                  <a:gd name="T40" fmla="*/ 0 w 1291"/>
                  <a:gd name="T41" fmla="*/ 0 h 3406"/>
                  <a:gd name="T42" fmla="*/ 0 w 1291"/>
                  <a:gd name="T43" fmla="*/ 0 h 3406"/>
                  <a:gd name="T44" fmla="*/ 0 w 1291"/>
                  <a:gd name="T45" fmla="*/ 0 h 3406"/>
                  <a:gd name="T46" fmla="*/ 0 w 1291"/>
                  <a:gd name="T47" fmla="*/ 0 h 3406"/>
                  <a:gd name="T48" fmla="*/ 0 w 1291"/>
                  <a:gd name="T49" fmla="*/ 0 h 3406"/>
                  <a:gd name="T50" fmla="*/ 0 w 1291"/>
                  <a:gd name="T51" fmla="*/ 0 h 3406"/>
                  <a:gd name="T52" fmla="*/ 0 w 1291"/>
                  <a:gd name="T53" fmla="*/ 0 h 3406"/>
                  <a:gd name="T54" fmla="*/ 0 w 1291"/>
                  <a:gd name="T55" fmla="*/ 0 h 3406"/>
                  <a:gd name="T56" fmla="*/ 0 w 1291"/>
                  <a:gd name="T57" fmla="*/ 0 h 3406"/>
                  <a:gd name="T58" fmla="*/ 0 w 1291"/>
                  <a:gd name="T59" fmla="*/ 0 h 3406"/>
                  <a:gd name="T60" fmla="*/ 0 w 1291"/>
                  <a:gd name="T61" fmla="*/ 0 h 3406"/>
                  <a:gd name="T62" fmla="*/ 0 w 1291"/>
                  <a:gd name="T63" fmla="*/ 0 h 3406"/>
                  <a:gd name="T64" fmla="*/ 0 w 1291"/>
                  <a:gd name="T65" fmla="*/ 0 h 3406"/>
                  <a:gd name="T66" fmla="*/ 0 w 1291"/>
                  <a:gd name="T67" fmla="*/ 0 h 3406"/>
                  <a:gd name="T68" fmla="*/ 0 w 1291"/>
                  <a:gd name="T69" fmla="*/ 0 h 3406"/>
                  <a:gd name="T70" fmla="*/ 0 w 1291"/>
                  <a:gd name="T71" fmla="*/ 0 h 3406"/>
                  <a:gd name="T72" fmla="*/ 0 w 1291"/>
                  <a:gd name="T73" fmla="*/ 0 h 3406"/>
                  <a:gd name="T74" fmla="*/ 0 w 1291"/>
                  <a:gd name="T75" fmla="*/ 0 h 3406"/>
                  <a:gd name="T76" fmla="*/ 0 w 1291"/>
                  <a:gd name="T77" fmla="*/ 0 h 3406"/>
                  <a:gd name="T78" fmla="*/ 0 w 1291"/>
                  <a:gd name="T79" fmla="*/ 0 h 3406"/>
                  <a:gd name="T80" fmla="*/ 0 w 1291"/>
                  <a:gd name="T81" fmla="*/ 0 h 3406"/>
                  <a:gd name="T82" fmla="*/ 0 w 1291"/>
                  <a:gd name="T83" fmla="*/ 0 h 3406"/>
                  <a:gd name="T84" fmla="*/ 0 w 1291"/>
                  <a:gd name="T85" fmla="*/ 0 h 3406"/>
                  <a:gd name="T86" fmla="*/ 0 w 1291"/>
                  <a:gd name="T87" fmla="*/ 0 h 3406"/>
                  <a:gd name="T88" fmla="*/ 0 w 1291"/>
                  <a:gd name="T89" fmla="*/ 0 h 3406"/>
                  <a:gd name="T90" fmla="*/ 0 w 1291"/>
                  <a:gd name="T91" fmla="*/ 0 h 3406"/>
                  <a:gd name="T92" fmla="*/ 0 w 1291"/>
                  <a:gd name="T93" fmla="*/ 0 h 3406"/>
                  <a:gd name="T94" fmla="*/ 0 w 1291"/>
                  <a:gd name="T95" fmla="*/ 0 h 3406"/>
                  <a:gd name="T96" fmla="*/ 0 w 1291"/>
                  <a:gd name="T97" fmla="*/ 0 h 3406"/>
                  <a:gd name="T98" fmla="*/ 0 w 1291"/>
                  <a:gd name="T99" fmla="*/ 0 h 3406"/>
                  <a:gd name="T100" fmla="*/ 0 w 1291"/>
                  <a:gd name="T101" fmla="*/ 0 h 3406"/>
                  <a:gd name="T102" fmla="*/ 0 w 1291"/>
                  <a:gd name="T103" fmla="*/ 0 h 3406"/>
                  <a:gd name="T104" fmla="*/ 0 w 1291"/>
                  <a:gd name="T105" fmla="*/ 0 h 3406"/>
                  <a:gd name="T106" fmla="*/ 0 w 1291"/>
                  <a:gd name="T107" fmla="*/ 0 h 3406"/>
                  <a:gd name="T108" fmla="*/ 0 w 1291"/>
                  <a:gd name="T109" fmla="*/ 0 h 3406"/>
                  <a:gd name="T110" fmla="*/ 0 w 1291"/>
                  <a:gd name="T111" fmla="*/ 0 h 3406"/>
                  <a:gd name="T112" fmla="*/ 0 w 1291"/>
                  <a:gd name="T113" fmla="*/ 0 h 3406"/>
                  <a:gd name="T114" fmla="*/ 0 w 1291"/>
                  <a:gd name="T115" fmla="*/ 0 h 3406"/>
                  <a:gd name="T116" fmla="*/ 0 w 1291"/>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6"/>
                  <a:gd name="T179" fmla="*/ 1291 w 129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6">
                    <a:moveTo>
                      <a:pt x="1128" y="1487"/>
                    </a:moveTo>
                    <a:lnTo>
                      <a:pt x="1130" y="1573"/>
                    </a:lnTo>
                    <a:lnTo>
                      <a:pt x="1152" y="1749"/>
                    </a:lnTo>
                    <a:lnTo>
                      <a:pt x="950" y="1876"/>
                    </a:lnTo>
                    <a:lnTo>
                      <a:pt x="950" y="1953"/>
                    </a:lnTo>
                    <a:lnTo>
                      <a:pt x="960" y="2090"/>
                    </a:lnTo>
                    <a:lnTo>
                      <a:pt x="975" y="2500"/>
                    </a:lnTo>
                    <a:lnTo>
                      <a:pt x="987" y="2680"/>
                    </a:lnTo>
                    <a:lnTo>
                      <a:pt x="1000" y="2999"/>
                    </a:lnTo>
                    <a:lnTo>
                      <a:pt x="1000" y="3112"/>
                    </a:lnTo>
                    <a:lnTo>
                      <a:pt x="1002" y="3150"/>
                    </a:lnTo>
                    <a:lnTo>
                      <a:pt x="1013" y="3163"/>
                    </a:lnTo>
                    <a:lnTo>
                      <a:pt x="1049" y="3187"/>
                    </a:lnTo>
                    <a:lnTo>
                      <a:pt x="1121" y="3224"/>
                    </a:lnTo>
                    <a:lnTo>
                      <a:pt x="1206" y="3246"/>
                    </a:lnTo>
                    <a:lnTo>
                      <a:pt x="1236" y="3256"/>
                    </a:lnTo>
                    <a:lnTo>
                      <a:pt x="1267" y="3270"/>
                    </a:lnTo>
                    <a:lnTo>
                      <a:pt x="1285" y="3296"/>
                    </a:lnTo>
                    <a:lnTo>
                      <a:pt x="1291" y="3317"/>
                    </a:lnTo>
                    <a:lnTo>
                      <a:pt x="1280" y="3325"/>
                    </a:lnTo>
                    <a:lnTo>
                      <a:pt x="1109" y="3328"/>
                    </a:lnTo>
                    <a:lnTo>
                      <a:pt x="886" y="3342"/>
                    </a:lnTo>
                    <a:lnTo>
                      <a:pt x="849" y="3342"/>
                    </a:lnTo>
                    <a:lnTo>
                      <a:pt x="823" y="3329"/>
                    </a:lnTo>
                    <a:lnTo>
                      <a:pt x="809" y="3304"/>
                    </a:lnTo>
                    <a:lnTo>
                      <a:pt x="809" y="3266"/>
                    </a:lnTo>
                    <a:lnTo>
                      <a:pt x="823" y="3205"/>
                    </a:lnTo>
                    <a:lnTo>
                      <a:pt x="830" y="3195"/>
                    </a:lnTo>
                    <a:lnTo>
                      <a:pt x="849" y="3189"/>
                    </a:lnTo>
                    <a:lnTo>
                      <a:pt x="823" y="3186"/>
                    </a:lnTo>
                    <a:lnTo>
                      <a:pt x="815" y="3174"/>
                    </a:lnTo>
                    <a:lnTo>
                      <a:pt x="809" y="3125"/>
                    </a:lnTo>
                    <a:lnTo>
                      <a:pt x="785" y="3023"/>
                    </a:lnTo>
                    <a:lnTo>
                      <a:pt x="734" y="2781"/>
                    </a:lnTo>
                    <a:lnTo>
                      <a:pt x="722" y="2666"/>
                    </a:lnTo>
                    <a:lnTo>
                      <a:pt x="695" y="2298"/>
                    </a:lnTo>
                    <a:lnTo>
                      <a:pt x="678" y="2206"/>
                    </a:lnTo>
                    <a:lnTo>
                      <a:pt x="646" y="2093"/>
                    </a:lnTo>
                    <a:lnTo>
                      <a:pt x="620" y="2208"/>
                    </a:lnTo>
                    <a:lnTo>
                      <a:pt x="595" y="2322"/>
                    </a:lnTo>
                    <a:lnTo>
                      <a:pt x="551" y="2642"/>
                    </a:lnTo>
                    <a:lnTo>
                      <a:pt x="531" y="2740"/>
                    </a:lnTo>
                    <a:lnTo>
                      <a:pt x="487" y="3097"/>
                    </a:lnTo>
                    <a:lnTo>
                      <a:pt x="487" y="3150"/>
                    </a:lnTo>
                    <a:lnTo>
                      <a:pt x="482" y="3160"/>
                    </a:lnTo>
                    <a:lnTo>
                      <a:pt x="442" y="3176"/>
                    </a:lnTo>
                    <a:lnTo>
                      <a:pt x="452" y="3230"/>
                    </a:lnTo>
                    <a:lnTo>
                      <a:pt x="454" y="3291"/>
                    </a:lnTo>
                    <a:lnTo>
                      <a:pt x="454" y="3329"/>
                    </a:lnTo>
                    <a:lnTo>
                      <a:pt x="439" y="3366"/>
                    </a:lnTo>
                    <a:lnTo>
                      <a:pt x="413" y="3391"/>
                    </a:lnTo>
                    <a:lnTo>
                      <a:pt x="367" y="3406"/>
                    </a:lnTo>
                    <a:lnTo>
                      <a:pt x="316" y="3406"/>
                    </a:lnTo>
                    <a:lnTo>
                      <a:pt x="261" y="3401"/>
                    </a:lnTo>
                    <a:lnTo>
                      <a:pt x="239" y="3381"/>
                    </a:lnTo>
                    <a:lnTo>
                      <a:pt x="227" y="3355"/>
                    </a:lnTo>
                    <a:lnTo>
                      <a:pt x="228" y="3322"/>
                    </a:lnTo>
                    <a:lnTo>
                      <a:pt x="242" y="3276"/>
                    </a:lnTo>
                    <a:lnTo>
                      <a:pt x="278" y="3227"/>
                    </a:lnTo>
                    <a:lnTo>
                      <a:pt x="303" y="3176"/>
                    </a:lnTo>
                    <a:lnTo>
                      <a:pt x="278" y="3176"/>
                    </a:lnTo>
                    <a:lnTo>
                      <a:pt x="265" y="3023"/>
                    </a:lnTo>
                    <a:lnTo>
                      <a:pt x="261" y="2847"/>
                    </a:lnTo>
                    <a:lnTo>
                      <a:pt x="268" y="2727"/>
                    </a:lnTo>
                    <a:lnTo>
                      <a:pt x="285" y="2588"/>
                    </a:lnTo>
                    <a:lnTo>
                      <a:pt x="298" y="2463"/>
                    </a:lnTo>
                    <a:lnTo>
                      <a:pt x="316" y="2360"/>
                    </a:lnTo>
                    <a:lnTo>
                      <a:pt x="0" y="2246"/>
                    </a:lnTo>
                    <a:lnTo>
                      <a:pt x="0" y="1889"/>
                    </a:lnTo>
                    <a:lnTo>
                      <a:pt x="38" y="1863"/>
                    </a:lnTo>
                    <a:lnTo>
                      <a:pt x="183" y="1902"/>
                    </a:lnTo>
                    <a:lnTo>
                      <a:pt x="200" y="1824"/>
                    </a:lnTo>
                    <a:lnTo>
                      <a:pt x="203" y="1728"/>
                    </a:lnTo>
                    <a:lnTo>
                      <a:pt x="131" y="1331"/>
                    </a:lnTo>
                    <a:lnTo>
                      <a:pt x="126" y="1226"/>
                    </a:lnTo>
                    <a:lnTo>
                      <a:pt x="138" y="1099"/>
                    </a:lnTo>
                    <a:lnTo>
                      <a:pt x="200" y="757"/>
                    </a:lnTo>
                    <a:lnTo>
                      <a:pt x="227" y="664"/>
                    </a:lnTo>
                    <a:lnTo>
                      <a:pt x="252" y="626"/>
                    </a:lnTo>
                    <a:lnTo>
                      <a:pt x="278" y="614"/>
                    </a:lnTo>
                    <a:lnTo>
                      <a:pt x="454" y="550"/>
                    </a:lnTo>
                    <a:lnTo>
                      <a:pt x="531" y="525"/>
                    </a:lnTo>
                    <a:lnTo>
                      <a:pt x="556" y="435"/>
                    </a:lnTo>
                    <a:lnTo>
                      <a:pt x="535" y="370"/>
                    </a:lnTo>
                    <a:lnTo>
                      <a:pt x="524" y="331"/>
                    </a:lnTo>
                    <a:lnTo>
                      <a:pt x="524" y="281"/>
                    </a:lnTo>
                    <a:lnTo>
                      <a:pt x="531" y="218"/>
                    </a:lnTo>
                    <a:lnTo>
                      <a:pt x="556" y="130"/>
                    </a:lnTo>
                    <a:lnTo>
                      <a:pt x="570" y="85"/>
                    </a:lnTo>
                    <a:lnTo>
                      <a:pt x="590" y="51"/>
                    </a:lnTo>
                    <a:lnTo>
                      <a:pt x="620" y="24"/>
                    </a:lnTo>
                    <a:lnTo>
                      <a:pt x="646" y="15"/>
                    </a:lnTo>
                    <a:lnTo>
                      <a:pt x="696" y="0"/>
                    </a:lnTo>
                    <a:lnTo>
                      <a:pt x="734" y="0"/>
                    </a:lnTo>
                    <a:lnTo>
                      <a:pt x="785" y="15"/>
                    </a:lnTo>
                    <a:lnTo>
                      <a:pt x="833" y="31"/>
                    </a:lnTo>
                    <a:lnTo>
                      <a:pt x="872" y="61"/>
                    </a:lnTo>
                    <a:lnTo>
                      <a:pt x="886" y="103"/>
                    </a:lnTo>
                    <a:lnTo>
                      <a:pt x="891" y="159"/>
                    </a:lnTo>
                    <a:lnTo>
                      <a:pt x="885" y="212"/>
                    </a:lnTo>
                    <a:lnTo>
                      <a:pt x="876" y="272"/>
                    </a:lnTo>
                    <a:lnTo>
                      <a:pt x="863" y="321"/>
                    </a:lnTo>
                    <a:lnTo>
                      <a:pt x="836" y="372"/>
                    </a:lnTo>
                    <a:lnTo>
                      <a:pt x="809" y="410"/>
                    </a:lnTo>
                    <a:lnTo>
                      <a:pt x="785" y="448"/>
                    </a:lnTo>
                    <a:lnTo>
                      <a:pt x="785" y="511"/>
                    </a:lnTo>
                    <a:lnTo>
                      <a:pt x="843" y="526"/>
                    </a:lnTo>
                    <a:lnTo>
                      <a:pt x="1056" y="652"/>
                    </a:lnTo>
                    <a:lnTo>
                      <a:pt x="1089" y="690"/>
                    </a:lnTo>
                    <a:lnTo>
                      <a:pt x="1098" y="717"/>
                    </a:lnTo>
                    <a:lnTo>
                      <a:pt x="1115" y="1077"/>
                    </a:lnTo>
                    <a:lnTo>
                      <a:pt x="1098" y="1132"/>
                    </a:lnTo>
                    <a:lnTo>
                      <a:pt x="1078" y="1189"/>
                    </a:lnTo>
                    <a:lnTo>
                      <a:pt x="1064" y="1251"/>
                    </a:lnTo>
                    <a:lnTo>
                      <a:pt x="1068" y="1298"/>
                    </a:lnTo>
                    <a:lnTo>
                      <a:pt x="1088" y="1353"/>
                    </a:lnTo>
                    <a:lnTo>
                      <a:pt x="1128" y="1410"/>
                    </a:lnTo>
                    <a:lnTo>
                      <a:pt x="1128" y="148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807" name="Freeform 172"/>
              <p:cNvSpPr>
                <a:spLocks/>
              </p:cNvSpPr>
              <p:nvPr/>
            </p:nvSpPr>
            <p:spPr bwMode="auto">
              <a:xfrm>
                <a:off x="4161" y="2032"/>
                <a:ext cx="385" cy="1157"/>
              </a:xfrm>
              <a:custGeom>
                <a:avLst/>
                <a:gdLst>
                  <a:gd name="T0" fmla="*/ 0 w 1153"/>
                  <a:gd name="T1" fmla="*/ 0 h 3472"/>
                  <a:gd name="T2" fmla="*/ 0 w 1153"/>
                  <a:gd name="T3" fmla="*/ 0 h 3472"/>
                  <a:gd name="T4" fmla="*/ 0 w 1153"/>
                  <a:gd name="T5" fmla="*/ 0 h 3472"/>
                  <a:gd name="T6" fmla="*/ 0 w 1153"/>
                  <a:gd name="T7" fmla="*/ 0 h 3472"/>
                  <a:gd name="T8" fmla="*/ 0 w 1153"/>
                  <a:gd name="T9" fmla="*/ 0 h 3472"/>
                  <a:gd name="T10" fmla="*/ 0 w 1153"/>
                  <a:gd name="T11" fmla="*/ 0 h 3472"/>
                  <a:gd name="T12" fmla="*/ 0 w 1153"/>
                  <a:gd name="T13" fmla="*/ 0 h 3472"/>
                  <a:gd name="T14" fmla="*/ 0 w 1153"/>
                  <a:gd name="T15" fmla="*/ 0 h 3472"/>
                  <a:gd name="T16" fmla="*/ 0 w 1153"/>
                  <a:gd name="T17" fmla="*/ 0 h 3472"/>
                  <a:gd name="T18" fmla="*/ 0 w 1153"/>
                  <a:gd name="T19" fmla="*/ 0 h 3472"/>
                  <a:gd name="T20" fmla="*/ 0 w 1153"/>
                  <a:gd name="T21" fmla="*/ 0 h 3472"/>
                  <a:gd name="T22" fmla="*/ 0 w 1153"/>
                  <a:gd name="T23" fmla="*/ 0 h 3472"/>
                  <a:gd name="T24" fmla="*/ 0 w 1153"/>
                  <a:gd name="T25" fmla="*/ 0 h 3472"/>
                  <a:gd name="T26" fmla="*/ 0 w 1153"/>
                  <a:gd name="T27" fmla="*/ 0 h 3472"/>
                  <a:gd name="T28" fmla="*/ 0 w 1153"/>
                  <a:gd name="T29" fmla="*/ 0 h 3472"/>
                  <a:gd name="T30" fmla="*/ 0 w 1153"/>
                  <a:gd name="T31" fmla="*/ 0 h 3472"/>
                  <a:gd name="T32" fmla="*/ 0 w 1153"/>
                  <a:gd name="T33" fmla="*/ 0 h 3472"/>
                  <a:gd name="T34" fmla="*/ 0 w 1153"/>
                  <a:gd name="T35" fmla="*/ 0 h 3472"/>
                  <a:gd name="T36" fmla="*/ 0 w 1153"/>
                  <a:gd name="T37" fmla="*/ 0 h 3472"/>
                  <a:gd name="T38" fmla="*/ 0 w 1153"/>
                  <a:gd name="T39" fmla="*/ 0 h 3472"/>
                  <a:gd name="T40" fmla="*/ 0 w 1153"/>
                  <a:gd name="T41" fmla="*/ 0 h 3472"/>
                  <a:gd name="T42" fmla="*/ 0 w 1153"/>
                  <a:gd name="T43" fmla="*/ 0 h 3472"/>
                  <a:gd name="T44" fmla="*/ 0 w 1153"/>
                  <a:gd name="T45" fmla="*/ 0 h 3472"/>
                  <a:gd name="T46" fmla="*/ 0 w 1153"/>
                  <a:gd name="T47" fmla="*/ 0 h 3472"/>
                  <a:gd name="T48" fmla="*/ 0 w 1153"/>
                  <a:gd name="T49" fmla="*/ 0 h 3472"/>
                  <a:gd name="T50" fmla="*/ 0 w 1153"/>
                  <a:gd name="T51" fmla="*/ 0 h 3472"/>
                  <a:gd name="T52" fmla="*/ 0 w 1153"/>
                  <a:gd name="T53" fmla="*/ 0 h 3472"/>
                  <a:gd name="T54" fmla="*/ 0 w 1153"/>
                  <a:gd name="T55" fmla="*/ 0 h 3472"/>
                  <a:gd name="T56" fmla="*/ 0 w 1153"/>
                  <a:gd name="T57" fmla="*/ 0 h 3472"/>
                  <a:gd name="T58" fmla="*/ 0 w 1153"/>
                  <a:gd name="T59" fmla="*/ 0 h 3472"/>
                  <a:gd name="T60" fmla="*/ 0 w 1153"/>
                  <a:gd name="T61" fmla="*/ 0 h 3472"/>
                  <a:gd name="T62" fmla="*/ 0 w 1153"/>
                  <a:gd name="T63" fmla="*/ 0 h 3472"/>
                  <a:gd name="T64" fmla="*/ 0 w 1153"/>
                  <a:gd name="T65" fmla="*/ 0 h 3472"/>
                  <a:gd name="T66" fmla="*/ 0 w 1153"/>
                  <a:gd name="T67" fmla="*/ 0 h 3472"/>
                  <a:gd name="T68" fmla="*/ 0 w 1153"/>
                  <a:gd name="T69" fmla="*/ 0 h 3472"/>
                  <a:gd name="T70" fmla="*/ 0 w 1153"/>
                  <a:gd name="T71" fmla="*/ 0 h 3472"/>
                  <a:gd name="T72" fmla="*/ 0 w 1153"/>
                  <a:gd name="T73" fmla="*/ 0 h 3472"/>
                  <a:gd name="T74" fmla="*/ 0 w 1153"/>
                  <a:gd name="T75" fmla="*/ 0 h 3472"/>
                  <a:gd name="T76" fmla="*/ 0 w 1153"/>
                  <a:gd name="T77" fmla="*/ 0 h 3472"/>
                  <a:gd name="T78" fmla="*/ 0 w 1153"/>
                  <a:gd name="T79" fmla="*/ 0 h 3472"/>
                  <a:gd name="T80" fmla="*/ 0 w 1153"/>
                  <a:gd name="T81" fmla="*/ 0 h 3472"/>
                  <a:gd name="T82" fmla="*/ 0 w 1153"/>
                  <a:gd name="T83" fmla="*/ 0 h 3472"/>
                  <a:gd name="T84" fmla="*/ 0 w 1153"/>
                  <a:gd name="T85" fmla="*/ 0 h 3472"/>
                  <a:gd name="T86" fmla="*/ 0 w 1153"/>
                  <a:gd name="T87" fmla="*/ 0 h 3472"/>
                  <a:gd name="T88" fmla="*/ 0 w 1153"/>
                  <a:gd name="T89" fmla="*/ 0 h 3472"/>
                  <a:gd name="T90" fmla="*/ 0 w 1153"/>
                  <a:gd name="T91" fmla="*/ 0 h 3472"/>
                  <a:gd name="T92" fmla="*/ 0 w 1153"/>
                  <a:gd name="T93" fmla="*/ 0 h 3472"/>
                  <a:gd name="T94" fmla="*/ 0 w 1153"/>
                  <a:gd name="T95" fmla="*/ 0 h 3472"/>
                  <a:gd name="T96" fmla="*/ 0 w 1153"/>
                  <a:gd name="T97" fmla="*/ 0 h 3472"/>
                  <a:gd name="T98" fmla="*/ 0 w 1153"/>
                  <a:gd name="T99" fmla="*/ 0 h 3472"/>
                  <a:gd name="T100" fmla="*/ 0 w 1153"/>
                  <a:gd name="T101" fmla="*/ 0 h 3472"/>
                  <a:gd name="T102" fmla="*/ 0 w 1153"/>
                  <a:gd name="T103" fmla="*/ 0 h 3472"/>
                  <a:gd name="T104" fmla="*/ 0 w 1153"/>
                  <a:gd name="T105" fmla="*/ 0 h 3472"/>
                  <a:gd name="T106" fmla="*/ 0 w 1153"/>
                  <a:gd name="T107" fmla="*/ 0 h 3472"/>
                  <a:gd name="T108" fmla="*/ 0 w 1153"/>
                  <a:gd name="T109" fmla="*/ 0 h 3472"/>
                  <a:gd name="T110" fmla="*/ 0 w 1153"/>
                  <a:gd name="T111" fmla="*/ 0 h 3472"/>
                  <a:gd name="T112" fmla="*/ 0 w 1153"/>
                  <a:gd name="T113" fmla="*/ 0 h 3472"/>
                  <a:gd name="T114" fmla="*/ 0 w 1153"/>
                  <a:gd name="T115" fmla="*/ 0 h 3472"/>
                  <a:gd name="T116" fmla="*/ 0 w 1153"/>
                  <a:gd name="T117" fmla="*/ 0 h 3472"/>
                  <a:gd name="T118" fmla="*/ 0 w 11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2"/>
                    </a:moveTo>
                    <a:lnTo>
                      <a:pt x="132" y="2342"/>
                    </a:lnTo>
                    <a:lnTo>
                      <a:pt x="126" y="2471"/>
                    </a:lnTo>
                    <a:lnTo>
                      <a:pt x="176" y="2483"/>
                    </a:lnTo>
                    <a:lnTo>
                      <a:pt x="229" y="2488"/>
                    </a:lnTo>
                    <a:lnTo>
                      <a:pt x="224" y="2607"/>
                    </a:lnTo>
                    <a:lnTo>
                      <a:pt x="224" y="2729"/>
                    </a:lnTo>
                    <a:lnTo>
                      <a:pt x="233" y="3015"/>
                    </a:lnTo>
                    <a:lnTo>
                      <a:pt x="228" y="3108"/>
                    </a:lnTo>
                    <a:lnTo>
                      <a:pt x="224" y="3150"/>
                    </a:lnTo>
                    <a:lnTo>
                      <a:pt x="212" y="3186"/>
                    </a:lnTo>
                    <a:lnTo>
                      <a:pt x="189" y="3210"/>
                    </a:lnTo>
                    <a:lnTo>
                      <a:pt x="152" y="3236"/>
                    </a:lnTo>
                    <a:lnTo>
                      <a:pt x="110" y="3256"/>
                    </a:lnTo>
                    <a:lnTo>
                      <a:pt x="58" y="3285"/>
                    </a:lnTo>
                    <a:lnTo>
                      <a:pt x="25" y="3306"/>
                    </a:lnTo>
                    <a:lnTo>
                      <a:pt x="7" y="3324"/>
                    </a:lnTo>
                    <a:lnTo>
                      <a:pt x="0" y="3347"/>
                    </a:lnTo>
                    <a:lnTo>
                      <a:pt x="4" y="3366"/>
                    </a:lnTo>
                    <a:lnTo>
                      <a:pt x="27" y="3383"/>
                    </a:lnTo>
                    <a:lnTo>
                      <a:pt x="68" y="3388"/>
                    </a:lnTo>
                    <a:lnTo>
                      <a:pt x="142" y="3381"/>
                    </a:lnTo>
                    <a:lnTo>
                      <a:pt x="212" y="3366"/>
                    </a:lnTo>
                    <a:lnTo>
                      <a:pt x="290" y="3357"/>
                    </a:lnTo>
                    <a:lnTo>
                      <a:pt x="367" y="3351"/>
                    </a:lnTo>
                    <a:lnTo>
                      <a:pt x="409" y="3347"/>
                    </a:lnTo>
                    <a:lnTo>
                      <a:pt x="431" y="3340"/>
                    </a:lnTo>
                    <a:lnTo>
                      <a:pt x="443" y="3249"/>
                    </a:lnTo>
                    <a:lnTo>
                      <a:pt x="458" y="3117"/>
                    </a:lnTo>
                    <a:lnTo>
                      <a:pt x="516" y="2750"/>
                    </a:lnTo>
                    <a:lnTo>
                      <a:pt x="533" y="2649"/>
                    </a:lnTo>
                    <a:lnTo>
                      <a:pt x="560" y="2527"/>
                    </a:lnTo>
                    <a:lnTo>
                      <a:pt x="620" y="2542"/>
                    </a:lnTo>
                    <a:lnTo>
                      <a:pt x="620" y="2637"/>
                    </a:lnTo>
                    <a:lnTo>
                      <a:pt x="639" y="2759"/>
                    </a:lnTo>
                    <a:lnTo>
                      <a:pt x="697" y="2969"/>
                    </a:lnTo>
                    <a:lnTo>
                      <a:pt x="726" y="3186"/>
                    </a:lnTo>
                    <a:lnTo>
                      <a:pt x="734" y="3244"/>
                    </a:lnTo>
                    <a:lnTo>
                      <a:pt x="747" y="3275"/>
                    </a:lnTo>
                    <a:lnTo>
                      <a:pt x="731" y="3339"/>
                    </a:lnTo>
                    <a:lnTo>
                      <a:pt x="722" y="3381"/>
                    </a:lnTo>
                    <a:lnTo>
                      <a:pt x="722" y="3408"/>
                    </a:lnTo>
                    <a:lnTo>
                      <a:pt x="742" y="3441"/>
                    </a:lnTo>
                    <a:lnTo>
                      <a:pt x="767" y="3465"/>
                    </a:lnTo>
                    <a:lnTo>
                      <a:pt x="804" y="3472"/>
                    </a:lnTo>
                    <a:lnTo>
                      <a:pt x="844" y="3468"/>
                    </a:lnTo>
                    <a:lnTo>
                      <a:pt x="887" y="3453"/>
                    </a:lnTo>
                    <a:lnTo>
                      <a:pt x="924" y="3430"/>
                    </a:lnTo>
                    <a:lnTo>
                      <a:pt x="954" y="3403"/>
                    </a:lnTo>
                    <a:lnTo>
                      <a:pt x="972" y="3376"/>
                    </a:lnTo>
                    <a:lnTo>
                      <a:pt x="979" y="3339"/>
                    </a:lnTo>
                    <a:lnTo>
                      <a:pt x="974" y="3293"/>
                    </a:lnTo>
                    <a:lnTo>
                      <a:pt x="963" y="3249"/>
                    </a:lnTo>
                    <a:lnTo>
                      <a:pt x="950" y="3134"/>
                    </a:lnTo>
                    <a:lnTo>
                      <a:pt x="933" y="2862"/>
                    </a:lnTo>
                    <a:lnTo>
                      <a:pt x="921" y="2729"/>
                    </a:lnTo>
                    <a:lnTo>
                      <a:pt x="913" y="2618"/>
                    </a:lnTo>
                    <a:lnTo>
                      <a:pt x="900" y="2522"/>
                    </a:lnTo>
                    <a:lnTo>
                      <a:pt x="974" y="2508"/>
                    </a:lnTo>
                    <a:lnTo>
                      <a:pt x="972" y="2403"/>
                    </a:lnTo>
                    <a:lnTo>
                      <a:pt x="960" y="1731"/>
                    </a:lnTo>
                    <a:lnTo>
                      <a:pt x="958" y="1601"/>
                    </a:lnTo>
                    <a:lnTo>
                      <a:pt x="950" y="1462"/>
                    </a:lnTo>
                    <a:lnTo>
                      <a:pt x="950" y="1387"/>
                    </a:lnTo>
                    <a:lnTo>
                      <a:pt x="985" y="1350"/>
                    </a:lnTo>
                    <a:lnTo>
                      <a:pt x="1022" y="1301"/>
                    </a:lnTo>
                    <a:lnTo>
                      <a:pt x="1042" y="1261"/>
                    </a:lnTo>
                    <a:lnTo>
                      <a:pt x="1051" y="1221"/>
                    </a:lnTo>
                    <a:lnTo>
                      <a:pt x="1057" y="1175"/>
                    </a:lnTo>
                    <a:lnTo>
                      <a:pt x="1045" y="1089"/>
                    </a:lnTo>
                    <a:lnTo>
                      <a:pt x="1033" y="1017"/>
                    </a:lnTo>
                    <a:lnTo>
                      <a:pt x="1153" y="853"/>
                    </a:lnTo>
                    <a:lnTo>
                      <a:pt x="1102" y="787"/>
                    </a:lnTo>
                    <a:lnTo>
                      <a:pt x="1003" y="920"/>
                    </a:lnTo>
                    <a:lnTo>
                      <a:pt x="991" y="863"/>
                    </a:lnTo>
                    <a:lnTo>
                      <a:pt x="981" y="787"/>
                    </a:lnTo>
                    <a:lnTo>
                      <a:pt x="979" y="722"/>
                    </a:lnTo>
                    <a:lnTo>
                      <a:pt x="977" y="679"/>
                    </a:lnTo>
                    <a:lnTo>
                      <a:pt x="965" y="638"/>
                    </a:lnTo>
                    <a:lnTo>
                      <a:pt x="936" y="611"/>
                    </a:lnTo>
                    <a:lnTo>
                      <a:pt x="898" y="593"/>
                    </a:lnTo>
                    <a:lnTo>
                      <a:pt x="710" y="533"/>
                    </a:lnTo>
                    <a:lnTo>
                      <a:pt x="672" y="520"/>
                    </a:lnTo>
                    <a:lnTo>
                      <a:pt x="666" y="457"/>
                    </a:lnTo>
                    <a:lnTo>
                      <a:pt x="678" y="409"/>
                    </a:lnTo>
                    <a:lnTo>
                      <a:pt x="702" y="354"/>
                    </a:lnTo>
                    <a:lnTo>
                      <a:pt x="720" y="300"/>
                    </a:lnTo>
                    <a:lnTo>
                      <a:pt x="723" y="230"/>
                    </a:lnTo>
                    <a:lnTo>
                      <a:pt x="714" y="149"/>
                    </a:lnTo>
                    <a:lnTo>
                      <a:pt x="697" y="99"/>
                    </a:lnTo>
                    <a:lnTo>
                      <a:pt x="669" y="52"/>
                    </a:lnTo>
                    <a:lnTo>
                      <a:pt x="637" y="27"/>
                    </a:lnTo>
                    <a:lnTo>
                      <a:pt x="567" y="6"/>
                    </a:lnTo>
                    <a:lnTo>
                      <a:pt x="506" y="0"/>
                    </a:lnTo>
                    <a:lnTo>
                      <a:pt x="450" y="6"/>
                    </a:lnTo>
                    <a:lnTo>
                      <a:pt x="408" y="34"/>
                    </a:lnTo>
                    <a:lnTo>
                      <a:pt x="381" y="60"/>
                    </a:lnTo>
                    <a:lnTo>
                      <a:pt x="344" y="109"/>
                    </a:lnTo>
                    <a:lnTo>
                      <a:pt x="317" y="161"/>
                    </a:lnTo>
                    <a:lnTo>
                      <a:pt x="354" y="188"/>
                    </a:lnTo>
                    <a:lnTo>
                      <a:pt x="350" y="251"/>
                    </a:lnTo>
                    <a:lnTo>
                      <a:pt x="347" y="319"/>
                    </a:lnTo>
                    <a:lnTo>
                      <a:pt x="356" y="379"/>
                    </a:lnTo>
                    <a:lnTo>
                      <a:pt x="370" y="426"/>
                    </a:lnTo>
                    <a:lnTo>
                      <a:pt x="386" y="463"/>
                    </a:lnTo>
                    <a:lnTo>
                      <a:pt x="419" y="520"/>
                    </a:lnTo>
                    <a:lnTo>
                      <a:pt x="419" y="533"/>
                    </a:lnTo>
                    <a:lnTo>
                      <a:pt x="367" y="558"/>
                    </a:lnTo>
                    <a:lnTo>
                      <a:pt x="164" y="647"/>
                    </a:lnTo>
                    <a:lnTo>
                      <a:pt x="129" y="681"/>
                    </a:lnTo>
                    <a:lnTo>
                      <a:pt x="104" y="722"/>
                    </a:lnTo>
                    <a:lnTo>
                      <a:pt x="89" y="776"/>
                    </a:lnTo>
                    <a:lnTo>
                      <a:pt x="78" y="844"/>
                    </a:lnTo>
                    <a:lnTo>
                      <a:pt x="106" y="888"/>
                    </a:lnTo>
                    <a:lnTo>
                      <a:pt x="259" y="1082"/>
                    </a:lnTo>
                    <a:lnTo>
                      <a:pt x="279" y="1147"/>
                    </a:lnTo>
                    <a:lnTo>
                      <a:pt x="290" y="1260"/>
                    </a:lnTo>
                    <a:lnTo>
                      <a:pt x="226" y="1442"/>
                    </a:lnTo>
                    <a:lnTo>
                      <a:pt x="154" y="1512"/>
                    </a:lnTo>
                    <a:lnTo>
                      <a:pt x="154" y="1593"/>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808" name="Freeform 173"/>
              <p:cNvSpPr>
                <a:spLocks/>
              </p:cNvSpPr>
              <p:nvPr/>
            </p:nvSpPr>
            <p:spPr bwMode="auto">
              <a:xfrm>
                <a:off x="3632" y="2056"/>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7" y="2387"/>
                    </a:lnTo>
                    <a:lnTo>
                      <a:pt x="521" y="2282"/>
                    </a:lnTo>
                    <a:lnTo>
                      <a:pt x="534" y="2210"/>
                    </a:lnTo>
                    <a:lnTo>
                      <a:pt x="554" y="2118"/>
                    </a:lnTo>
                    <a:lnTo>
                      <a:pt x="571" y="2030"/>
                    </a:lnTo>
                    <a:lnTo>
                      <a:pt x="574" y="2091"/>
                    </a:lnTo>
                    <a:lnTo>
                      <a:pt x="579" y="2126"/>
                    </a:lnTo>
                    <a:lnTo>
                      <a:pt x="593" y="2169"/>
                    </a:lnTo>
                    <a:lnTo>
                      <a:pt x="611" y="2205"/>
                    </a:lnTo>
                    <a:lnTo>
                      <a:pt x="621" y="2246"/>
                    </a:lnTo>
                    <a:lnTo>
                      <a:pt x="619" y="2284"/>
                    </a:lnTo>
                    <a:lnTo>
                      <a:pt x="604" y="2324"/>
                    </a:lnTo>
                    <a:lnTo>
                      <a:pt x="578" y="2371"/>
                    </a:lnTo>
                    <a:lnTo>
                      <a:pt x="556" y="2423"/>
                    </a:lnTo>
                    <a:lnTo>
                      <a:pt x="530" y="2489"/>
                    </a:lnTo>
                    <a:lnTo>
                      <a:pt x="510" y="2578"/>
                    </a:lnTo>
                    <a:lnTo>
                      <a:pt x="495"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3" y="3190"/>
                    </a:lnTo>
                    <a:lnTo>
                      <a:pt x="754" y="3197"/>
                    </a:lnTo>
                    <a:lnTo>
                      <a:pt x="761" y="3208"/>
                    </a:lnTo>
                    <a:lnTo>
                      <a:pt x="761" y="3224"/>
                    </a:lnTo>
                    <a:lnTo>
                      <a:pt x="749" y="3246"/>
                    </a:lnTo>
                    <a:lnTo>
                      <a:pt x="711" y="3262"/>
                    </a:lnTo>
                    <a:lnTo>
                      <a:pt x="642" y="3276"/>
                    </a:lnTo>
                    <a:lnTo>
                      <a:pt x="542" y="3279"/>
                    </a:lnTo>
                    <a:lnTo>
                      <a:pt x="466" y="3269"/>
                    </a:lnTo>
                    <a:lnTo>
                      <a:pt x="398" y="3252"/>
                    </a:lnTo>
                    <a:lnTo>
                      <a:pt x="342" y="3229"/>
                    </a:lnTo>
                    <a:lnTo>
                      <a:pt x="301" y="3204"/>
                    </a:lnTo>
                    <a:lnTo>
                      <a:pt x="295" y="3165"/>
                    </a:lnTo>
                    <a:lnTo>
                      <a:pt x="297" y="3121"/>
                    </a:lnTo>
                    <a:lnTo>
                      <a:pt x="266" y="2885"/>
                    </a:lnTo>
                    <a:lnTo>
                      <a:pt x="257" y="2716"/>
                    </a:lnTo>
                    <a:lnTo>
                      <a:pt x="215" y="2195"/>
                    </a:lnTo>
                    <a:lnTo>
                      <a:pt x="196" y="1877"/>
                    </a:lnTo>
                    <a:lnTo>
                      <a:pt x="200" y="1724"/>
                    </a:lnTo>
                    <a:lnTo>
                      <a:pt x="206" y="1626"/>
                    </a:lnTo>
                    <a:lnTo>
                      <a:pt x="217" y="1541"/>
                    </a:lnTo>
                    <a:lnTo>
                      <a:pt x="227" y="1470"/>
                    </a:lnTo>
                    <a:lnTo>
                      <a:pt x="164" y="1417"/>
                    </a:lnTo>
                    <a:lnTo>
                      <a:pt x="102" y="1363"/>
                    </a:lnTo>
                    <a:lnTo>
                      <a:pt x="64" y="1322"/>
                    </a:lnTo>
                    <a:lnTo>
                      <a:pt x="25" y="1265"/>
                    </a:lnTo>
                    <a:lnTo>
                      <a:pt x="3" y="1210"/>
                    </a:lnTo>
                    <a:lnTo>
                      <a:pt x="0" y="1163"/>
                    </a:lnTo>
                    <a:lnTo>
                      <a:pt x="14" y="1101"/>
                    </a:lnTo>
                    <a:lnTo>
                      <a:pt x="127" y="716"/>
                    </a:lnTo>
                    <a:lnTo>
                      <a:pt x="145" y="673"/>
                    </a:lnTo>
                    <a:lnTo>
                      <a:pt x="160" y="653"/>
                    </a:lnTo>
                    <a:lnTo>
                      <a:pt x="183" y="632"/>
                    </a:lnTo>
                    <a:lnTo>
                      <a:pt x="227" y="602"/>
                    </a:lnTo>
                    <a:lnTo>
                      <a:pt x="355" y="538"/>
                    </a:lnTo>
                    <a:lnTo>
                      <a:pt x="386" y="500"/>
                    </a:lnTo>
                    <a:lnTo>
                      <a:pt x="410" y="456"/>
                    </a:lnTo>
                    <a:lnTo>
                      <a:pt x="419" y="423"/>
                    </a:lnTo>
                    <a:lnTo>
                      <a:pt x="382" y="384"/>
                    </a:lnTo>
                    <a:lnTo>
                      <a:pt x="353" y="333"/>
                    </a:lnTo>
                    <a:lnTo>
                      <a:pt x="331" y="272"/>
                    </a:lnTo>
                    <a:lnTo>
                      <a:pt x="317" y="220"/>
                    </a:lnTo>
                    <a:lnTo>
                      <a:pt x="308" y="156"/>
                    </a:lnTo>
                    <a:lnTo>
                      <a:pt x="315" y="105"/>
                    </a:lnTo>
                    <a:lnTo>
                      <a:pt x="329" y="68"/>
                    </a:lnTo>
                    <a:lnTo>
                      <a:pt x="360" y="34"/>
                    </a:lnTo>
                    <a:lnTo>
                      <a:pt x="399" y="13"/>
                    </a:lnTo>
                    <a:lnTo>
                      <a:pt x="453" y="0"/>
                    </a:lnTo>
                    <a:lnTo>
                      <a:pt x="495" y="4"/>
                    </a:lnTo>
                    <a:lnTo>
                      <a:pt x="539"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900" y="867"/>
                    </a:lnTo>
                    <a:lnTo>
                      <a:pt x="913" y="946"/>
                    </a:lnTo>
                    <a:lnTo>
                      <a:pt x="925" y="1014"/>
                    </a:lnTo>
                    <a:lnTo>
                      <a:pt x="936" y="1108"/>
                    </a:lnTo>
                    <a:lnTo>
                      <a:pt x="940" y="1190"/>
                    </a:lnTo>
                    <a:lnTo>
                      <a:pt x="936" y="1292"/>
                    </a:lnTo>
                    <a:lnTo>
                      <a:pt x="925" y="1402"/>
                    </a:lnTo>
                    <a:lnTo>
                      <a:pt x="913" y="1479"/>
                    </a:lnTo>
                    <a:lnTo>
                      <a:pt x="902" y="1564"/>
                    </a:lnTo>
                    <a:lnTo>
                      <a:pt x="885" y="1639"/>
                    </a:lnTo>
                    <a:lnTo>
                      <a:pt x="862" y="1697"/>
                    </a:lnTo>
                    <a:lnTo>
                      <a:pt x="844" y="1757"/>
                    </a:lnTo>
                    <a:lnTo>
                      <a:pt x="838" y="1833"/>
                    </a:lnTo>
                    <a:lnTo>
                      <a:pt x="858" y="2172"/>
                    </a:lnTo>
                    <a:lnTo>
                      <a:pt x="865" y="2291"/>
                    </a:lnTo>
                    <a:lnTo>
                      <a:pt x="865" y="2339"/>
                    </a:lnTo>
                    <a:lnTo>
                      <a:pt x="849" y="2400"/>
                    </a:lnTo>
                    <a:lnTo>
                      <a:pt x="820" y="2472"/>
                    </a:lnTo>
                    <a:lnTo>
                      <a:pt x="747" y="2693"/>
                    </a:lnTo>
                    <a:lnTo>
                      <a:pt x="697" y="2872"/>
                    </a:lnTo>
                    <a:lnTo>
                      <a:pt x="671" y="2935"/>
                    </a:lnTo>
                    <a:lnTo>
                      <a:pt x="639" y="2948"/>
                    </a:lnTo>
                    <a:lnTo>
                      <a:pt x="608" y="2960"/>
                    </a:lnTo>
                    <a:lnTo>
                      <a:pt x="495"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809" name="Freeform 174"/>
              <p:cNvSpPr>
                <a:spLocks/>
              </p:cNvSpPr>
              <p:nvPr/>
            </p:nvSpPr>
            <p:spPr bwMode="auto">
              <a:xfrm>
                <a:off x="3939" y="2087"/>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lnTo>
                      <a:pt x="684" y="957"/>
                    </a:lnTo>
                    <a:lnTo>
                      <a:pt x="680" y="1077"/>
                    </a:lnTo>
                    <a:lnTo>
                      <a:pt x="674" y="1144"/>
                    </a:lnTo>
                    <a:lnTo>
                      <a:pt x="738" y="1152"/>
                    </a:lnTo>
                    <a:lnTo>
                      <a:pt x="754" y="1099"/>
                    </a:lnTo>
                    <a:lnTo>
                      <a:pt x="754" y="1054"/>
                    </a:lnTo>
                    <a:lnTo>
                      <a:pt x="728" y="1010"/>
                    </a:lnTo>
                    <a:lnTo>
                      <a:pt x="712" y="979"/>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810" name="Freeform 175"/>
              <p:cNvSpPr>
                <a:spLocks/>
              </p:cNvSpPr>
              <p:nvPr/>
            </p:nvSpPr>
            <p:spPr bwMode="auto">
              <a:xfrm>
                <a:off x="3939" y="2087"/>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11" name="Freeform 176"/>
              <p:cNvSpPr>
                <a:spLocks/>
              </p:cNvSpPr>
              <p:nvPr/>
            </p:nvSpPr>
            <p:spPr bwMode="auto">
              <a:xfrm>
                <a:off x="4163" y="2407"/>
                <a:ext cx="27" cy="65"/>
              </a:xfrm>
              <a:custGeom>
                <a:avLst/>
                <a:gdLst>
                  <a:gd name="T0" fmla="*/ 0 w 80"/>
                  <a:gd name="T1" fmla="*/ 0 h 195"/>
                  <a:gd name="T2" fmla="*/ 0 w 80"/>
                  <a:gd name="T3" fmla="*/ 0 h 195"/>
                  <a:gd name="T4" fmla="*/ 0 w 80"/>
                  <a:gd name="T5" fmla="*/ 0 h 195"/>
                  <a:gd name="T6" fmla="*/ 0 w 80"/>
                  <a:gd name="T7" fmla="*/ 0 h 195"/>
                  <a:gd name="T8" fmla="*/ 0 w 80"/>
                  <a:gd name="T9" fmla="*/ 0 h 195"/>
                  <a:gd name="T10" fmla="*/ 0 w 80"/>
                  <a:gd name="T11" fmla="*/ 0 h 195"/>
                  <a:gd name="T12" fmla="*/ 0 w 80"/>
                  <a:gd name="T13" fmla="*/ 0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6" y="119"/>
                    </a:lnTo>
                    <a:lnTo>
                      <a:pt x="0" y="187"/>
                    </a:lnTo>
                    <a:lnTo>
                      <a:pt x="64" y="195"/>
                    </a:lnTo>
                    <a:lnTo>
                      <a:pt x="80" y="142"/>
                    </a:lnTo>
                    <a:lnTo>
                      <a:pt x="80" y="97"/>
                    </a:lnTo>
                    <a:lnTo>
                      <a:pt x="53" y="53"/>
                    </a:lnTo>
                    <a:lnTo>
                      <a:pt x="38" y="21"/>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12" name="Freeform 177"/>
              <p:cNvSpPr>
                <a:spLocks/>
              </p:cNvSpPr>
              <p:nvPr/>
            </p:nvSpPr>
            <p:spPr bwMode="auto">
              <a:xfrm>
                <a:off x="4538" y="2065"/>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lnTo>
                      <a:pt x="757" y="1477"/>
                    </a:lnTo>
                    <a:lnTo>
                      <a:pt x="705" y="1498"/>
                    </a:lnTo>
                    <a:lnTo>
                      <a:pt x="705" y="1412"/>
                    </a:lnTo>
                    <a:lnTo>
                      <a:pt x="700" y="1375"/>
                    </a:lnTo>
                    <a:lnTo>
                      <a:pt x="691" y="1339"/>
                    </a:lnTo>
                    <a:lnTo>
                      <a:pt x="674" y="1303"/>
                    </a:lnTo>
                    <a:lnTo>
                      <a:pt x="654" y="1269"/>
                    </a:lnTo>
                    <a:lnTo>
                      <a:pt x="680" y="1224"/>
                    </a:lnTo>
                    <a:lnTo>
                      <a:pt x="705" y="1173"/>
                    </a:lnTo>
                    <a:lnTo>
                      <a:pt x="728" y="1115"/>
                    </a:lnTo>
                    <a:lnTo>
                      <a:pt x="743" y="1065"/>
                    </a:lnTo>
                    <a:lnTo>
                      <a:pt x="754" y="1001"/>
                    </a:lnTo>
                    <a:lnTo>
                      <a:pt x="763" y="1080"/>
                    </a:lnTo>
                    <a:lnTo>
                      <a:pt x="760" y="1177"/>
                    </a:lnTo>
                    <a:lnTo>
                      <a:pt x="758" y="1269"/>
                    </a:lnTo>
                    <a:lnTo>
                      <a:pt x="760" y="1343"/>
                    </a:lnTo>
                    <a:lnTo>
                      <a:pt x="758" y="1405"/>
                    </a:lnTo>
                    <a:lnTo>
                      <a:pt x="757" y="1477"/>
                    </a:lnTo>
                    <a:lnTo>
                      <a:pt x="495" y="2"/>
                    </a:lnTo>
                    <a:lnTo>
                      <a:pt x="410" y="3180"/>
                    </a:lnTo>
                    <a:lnTo>
                      <a:pt x="434" y="3137"/>
                    </a:lnTo>
                    <a:lnTo>
                      <a:pt x="448" y="3095"/>
                    </a:lnTo>
                    <a:lnTo>
                      <a:pt x="455" y="3039"/>
                    </a:lnTo>
                    <a:lnTo>
                      <a:pt x="448" y="2962"/>
                    </a:lnTo>
                    <a:lnTo>
                      <a:pt x="443" y="2873"/>
                    </a:lnTo>
                    <a:lnTo>
                      <a:pt x="441" y="2769"/>
                    </a:lnTo>
                    <a:lnTo>
                      <a:pt x="443" y="2654"/>
                    </a:lnTo>
                    <a:lnTo>
                      <a:pt x="450" y="2552"/>
                    </a:lnTo>
                    <a:lnTo>
                      <a:pt x="457" y="2484"/>
                    </a:lnTo>
                    <a:lnTo>
                      <a:pt x="453" y="2453"/>
                    </a:lnTo>
                    <a:lnTo>
                      <a:pt x="434" y="2408"/>
                    </a:lnTo>
                    <a:lnTo>
                      <a:pt x="417" y="2350"/>
                    </a:lnTo>
                    <a:lnTo>
                      <a:pt x="409" y="2278"/>
                    </a:lnTo>
                    <a:lnTo>
                      <a:pt x="410" y="2217"/>
                    </a:lnTo>
                    <a:lnTo>
                      <a:pt x="422" y="2173"/>
                    </a:lnTo>
                    <a:lnTo>
                      <a:pt x="270" y="2159"/>
                    </a:lnTo>
                    <a:lnTo>
                      <a:pt x="254" y="2205"/>
                    </a:lnTo>
                    <a:lnTo>
                      <a:pt x="237" y="2253"/>
                    </a:lnTo>
                    <a:lnTo>
                      <a:pt x="222" y="2301"/>
                    </a:lnTo>
                    <a:lnTo>
                      <a:pt x="222" y="2323"/>
                    </a:lnTo>
                    <a:lnTo>
                      <a:pt x="242"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813" name="Freeform 178"/>
              <p:cNvSpPr>
                <a:spLocks/>
              </p:cNvSpPr>
              <p:nvPr/>
            </p:nvSpPr>
            <p:spPr bwMode="auto">
              <a:xfrm>
                <a:off x="4538" y="2065"/>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14" name="Freeform 179"/>
              <p:cNvSpPr>
                <a:spLocks/>
              </p:cNvSpPr>
              <p:nvPr/>
            </p:nvSpPr>
            <p:spPr bwMode="auto">
              <a:xfrm>
                <a:off x="4756" y="2398"/>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7"/>
                    </a:lnTo>
                    <a:lnTo>
                      <a:pt x="21" y="302"/>
                    </a:lnTo>
                    <a:lnTo>
                      <a:pt x="0" y="267"/>
                    </a:lnTo>
                    <a:lnTo>
                      <a:pt x="27" y="224"/>
                    </a:lnTo>
                    <a:lnTo>
                      <a:pt x="52" y="173"/>
                    </a:lnTo>
                    <a:lnTo>
                      <a:pt x="74" y="114"/>
                    </a:lnTo>
                    <a:lnTo>
                      <a:pt x="89" y="64"/>
                    </a:lnTo>
                    <a:lnTo>
                      <a:pt x="102" y="0"/>
                    </a:lnTo>
                    <a:lnTo>
                      <a:pt x="109" y="79"/>
                    </a:lnTo>
                    <a:lnTo>
                      <a:pt x="106" y="177"/>
                    </a:lnTo>
                    <a:lnTo>
                      <a:pt x="104" y="267"/>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15" name="Freeform 180"/>
              <p:cNvSpPr>
                <a:spLocks/>
              </p:cNvSpPr>
              <p:nvPr/>
            </p:nvSpPr>
            <p:spPr bwMode="auto">
              <a:xfrm>
                <a:off x="4612" y="2785"/>
                <a:ext cx="78" cy="340"/>
              </a:xfrm>
              <a:custGeom>
                <a:avLst/>
                <a:gdLst>
                  <a:gd name="T0" fmla="*/ 0 w 234"/>
                  <a:gd name="T1" fmla="*/ 0 h 1021"/>
                  <a:gd name="T2" fmla="*/ 0 w 234"/>
                  <a:gd name="T3" fmla="*/ 0 h 1021"/>
                  <a:gd name="T4" fmla="*/ 0 w 234"/>
                  <a:gd name="T5" fmla="*/ 0 h 1021"/>
                  <a:gd name="T6" fmla="*/ 0 w 234"/>
                  <a:gd name="T7" fmla="*/ 0 h 1021"/>
                  <a:gd name="T8" fmla="*/ 0 w 234"/>
                  <a:gd name="T9" fmla="*/ 0 h 1021"/>
                  <a:gd name="T10" fmla="*/ 0 w 234"/>
                  <a:gd name="T11" fmla="*/ 0 h 1021"/>
                  <a:gd name="T12" fmla="*/ 0 w 234"/>
                  <a:gd name="T13" fmla="*/ 0 h 1021"/>
                  <a:gd name="T14" fmla="*/ 0 w 234"/>
                  <a:gd name="T15" fmla="*/ 0 h 1021"/>
                  <a:gd name="T16" fmla="*/ 0 w 234"/>
                  <a:gd name="T17" fmla="*/ 0 h 1021"/>
                  <a:gd name="T18" fmla="*/ 0 w 234"/>
                  <a:gd name="T19" fmla="*/ 0 h 1021"/>
                  <a:gd name="T20" fmla="*/ 0 w 234"/>
                  <a:gd name="T21" fmla="*/ 0 h 1021"/>
                  <a:gd name="T22" fmla="*/ 0 w 234"/>
                  <a:gd name="T23" fmla="*/ 0 h 1021"/>
                  <a:gd name="T24" fmla="*/ 0 w 234"/>
                  <a:gd name="T25" fmla="*/ 0 h 1021"/>
                  <a:gd name="T26" fmla="*/ 0 w 234"/>
                  <a:gd name="T27" fmla="*/ 0 h 1021"/>
                  <a:gd name="T28" fmla="*/ 0 w 234"/>
                  <a:gd name="T29" fmla="*/ 0 h 1021"/>
                  <a:gd name="T30" fmla="*/ 0 w 234"/>
                  <a:gd name="T31" fmla="*/ 0 h 1021"/>
                  <a:gd name="T32" fmla="*/ 0 w 234"/>
                  <a:gd name="T33" fmla="*/ 0 h 1021"/>
                  <a:gd name="T34" fmla="*/ 0 w 234"/>
                  <a:gd name="T35" fmla="*/ 0 h 1021"/>
                  <a:gd name="T36" fmla="*/ 0 w 234"/>
                  <a:gd name="T37" fmla="*/ 0 h 1021"/>
                  <a:gd name="T38" fmla="*/ 0 w 234"/>
                  <a:gd name="T39" fmla="*/ 0 h 1021"/>
                  <a:gd name="T40" fmla="*/ 0 w 234"/>
                  <a:gd name="T41" fmla="*/ 0 h 1021"/>
                  <a:gd name="T42" fmla="*/ 0 w 234"/>
                  <a:gd name="T43" fmla="*/ 0 h 1021"/>
                  <a:gd name="T44" fmla="*/ 0 w 234"/>
                  <a:gd name="T45" fmla="*/ 0 h 1021"/>
                  <a:gd name="T46" fmla="*/ 0 w 234"/>
                  <a:gd name="T47" fmla="*/ 0 h 1021"/>
                  <a:gd name="T48" fmla="*/ 0 w 234"/>
                  <a:gd name="T49" fmla="*/ 0 h 1021"/>
                  <a:gd name="T50" fmla="*/ 0 w 234"/>
                  <a:gd name="T51" fmla="*/ 0 h 1021"/>
                  <a:gd name="T52" fmla="*/ 0 w 234"/>
                  <a:gd name="T53" fmla="*/ 0 h 1021"/>
                  <a:gd name="T54" fmla="*/ 0 w 234"/>
                  <a:gd name="T55" fmla="*/ 0 h 1021"/>
                  <a:gd name="T56" fmla="*/ 0 w 234"/>
                  <a:gd name="T57" fmla="*/ 0 h 1021"/>
                  <a:gd name="T58" fmla="*/ 0 w 234"/>
                  <a:gd name="T59" fmla="*/ 0 h 1021"/>
                  <a:gd name="T60" fmla="*/ 0 w 234"/>
                  <a:gd name="T61" fmla="*/ 0 h 1021"/>
                  <a:gd name="T62" fmla="*/ 0 w 234"/>
                  <a:gd name="T63" fmla="*/ 0 h 1021"/>
                  <a:gd name="T64" fmla="*/ 0 w 23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5" y="936"/>
                    </a:lnTo>
                    <a:lnTo>
                      <a:pt x="232" y="880"/>
                    </a:lnTo>
                    <a:lnTo>
                      <a:pt x="225" y="803"/>
                    </a:lnTo>
                    <a:lnTo>
                      <a:pt x="221" y="714"/>
                    </a:lnTo>
                    <a:lnTo>
                      <a:pt x="218" y="610"/>
                    </a:lnTo>
                    <a:lnTo>
                      <a:pt x="221" y="495"/>
                    </a:lnTo>
                    <a:lnTo>
                      <a:pt x="228" y="393"/>
                    </a:lnTo>
                    <a:lnTo>
                      <a:pt x="234" y="325"/>
                    </a:lnTo>
                    <a:lnTo>
                      <a:pt x="229" y="294"/>
                    </a:lnTo>
                    <a:lnTo>
                      <a:pt x="212" y="249"/>
                    </a:lnTo>
                    <a:lnTo>
                      <a:pt x="194" y="191"/>
                    </a:lnTo>
                    <a:lnTo>
                      <a:pt x="187" y="119"/>
                    </a:lnTo>
                    <a:lnTo>
                      <a:pt x="188" y="58"/>
                    </a:lnTo>
                    <a:lnTo>
                      <a:pt x="199" y="14"/>
                    </a:lnTo>
                    <a:lnTo>
                      <a:pt x="48" y="0"/>
                    </a:lnTo>
                    <a:lnTo>
                      <a:pt x="32" y="46"/>
                    </a:lnTo>
                    <a:lnTo>
                      <a:pt x="15" y="94"/>
                    </a:lnTo>
                    <a:lnTo>
                      <a:pt x="0" y="142"/>
                    </a:lnTo>
                    <a:lnTo>
                      <a:pt x="0" y="164"/>
                    </a:lnTo>
                    <a:lnTo>
                      <a:pt x="20" y="205"/>
                    </a:lnTo>
                    <a:lnTo>
                      <a:pt x="48" y="251"/>
                    </a:lnTo>
                    <a:lnTo>
                      <a:pt x="71" y="310"/>
                    </a:lnTo>
                    <a:lnTo>
                      <a:pt x="87" y="365"/>
                    </a:lnTo>
                    <a:lnTo>
                      <a:pt x="92" y="441"/>
                    </a:lnTo>
                    <a:lnTo>
                      <a:pt x="92" y="516"/>
                    </a:lnTo>
                    <a:lnTo>
                      <a:pt x="94" y="624"/>
                    </a:lnTo>
                    <a:lnTo>
                      <a:pt x="100" y="716"/>
                    </a:lnTo>
                    <a:lnTo>
                      <a:pt x="118" y="821"/>
                    </a:lnTo>
                    <a:lnTo>
                      <a:pt x="151" y="936"/>
                    </a:lnTo>
                    <a:lnTo>
                      <a:pt x="170"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16" name="Freeform 181"/>
              <p:cNvSpPr>
                <a:spLocks/>
              </p:cNvSpPr>
              <p:nvPr/>
            </p:nvSpPr>
            <p:spPr bwMode="auto">
              <a:xfrm>
                <a:off x="918" y="2244"/>
                <a:ext cx="426" cy="1215"/>
              </a:xfrm>
              <a:custGeom>
                <a:avLst/>
                <a:gdLst>
                  <a:gd name="T0" fmla="*/ 0 w 1276"/>
                  <a:gd name="T1" fmla="*/ 0 h 3645"/>
                  <a:gd name="T2" fmla="*/ 0 w 1276"/>
                  <a:gd name="T3" fmla="*/ 0 h 3645"/>
                  <a:gd name="T4" fmla="*/ 0 w 1276"/>
                  <a:gd name="T5" fmla="*/ 0 h 3645"/>
                  <a:gd name="T6" fmla="*/ 0 w 1276"/>
                  <a:gd name="T7" fmla="*/ 0 h 3645"/>
                  <a:gd name="T8" fmla="*/ 0 w 1276"/>
                  <a:gd name="T9" fmla="*/ 0 h 3645"/>
                  <a:gd name="T10" fmla="*/ 0 w 1276"/>
                  <a:gd name="T11" fmla="*/ 0 h 3645"/>
                  <a:gd name="T12" fmla="*/ 0 w 1276"/>
                  <a:gd name="T13" fmla="*/ 0 h 3645"/>
                  <a:gd name="T14" fmla="*/ 0 w 1276"/>
                  <a:gd name="T15" fmla="*/ 0 h 3645"/>
                  <a:gd name="T16" fmla="*/ 0 w 1276"/>
                  <a:gd name="T17" fmla="*/ 0 h 3645"/>
                  <a:gd name="T18" fmla="*/ 0 w 1276"/>
                  <a:gd name="T19" fmla="*/ 0 h 3645"/>
                  <a:gd name="T20" fmla="*/ 0 w 1276"/>
                  <a:gd name="T21" fmla="*/ 0 h 3645"/>
                  <a:gd name="T22" fmla="*/ 0 w 1276"/>
                  <a:gd name="T23" fmla="*/ 0 h 3645"/>
                  <a:gd name="T24" fmla="*/ 0 w 1276"/>
                  <a:gd name="T25" fmla="*/ 0 h 3645"/>
                  <a:gd name="T26" fmla="*/ 0 w 1276"/>
                  <a:gd name="T27" fmla="*/ 0 h 3645"/>
                  <a:gd name="T28" fmla="*/ 0 w 1276"/>
                  <a:gd name="T29" fmla="*/ 0 h 3645"/>
                  <a:gd name="T30" fmla="*/ 0 w 1276"/>
                  <a:gd name="T31" fmla="*/ 0 h 3645"/>
                  <a:gd name="T32" fmla="*/ 0 w 1276"/>
                  <a:gd name="T33" fmla="*/ 0 h 3645"/>
                  <a:gd name="T34" fmla="*/ 0 w 1276"/>
                  <a:gd name="T35" fmla="*/ 0 h 3645"/>
                  <a:gd name="T36" fmla="*/ 0 w 1276"/>
                  <a:gd name="T37" fmla="*/ 0 h 3645"/>
                  <a:gd name="T38" fmla="*/ 0 w 1276"/>
                  <a:gd name="T39" fmla="*/ 0 h 3645"/>
                  <a:gd name="T40" fmla="*/ 0 w 1276"/>
                  <a:gd name="T41" fmla="*/ 0 h 3645"/>
                  <a:gd name="T42" fmla="*/ 0 w 1276"/>
                  <a:gd name="T43" fmla="*/ 0 h 3645"/>
                  <a:gd name="T44" fmla="*/ 0 w 1276"/>
                  <a:gd name="T45" fmla="*/ 0 h 3645"/>
                  <a:gd name="T46" fmla="*/ 0 w 1276"/>
                  <a:gd name="T47" fmla="*/ 0 h 3645"/>
                  <a:gd name="T48" fmla="*/ 0 w 1276"/>
                  <a:gd name="T49" fmla="*/ 0 h 3645"/>
                  <a:gd name="T50" fmla="*/ 0 w 1276"/>
                  <a:gd name="T51" fmla="*/ 0 h 3645"/>
                  <a:gd name="T52" fmla="*/ 0 w 1276"/>
                  <a:gd name="T53" fmla="*/ 0 h 3645"/>
                  <a:gd name="T54" fmla="*/ 0 w 1276"/>
                  <a:gd name="T55" fmla="*/ 0 h 3645"/>
                  <a:gd name="T56" fmla="*/ 0 w 1276"/>
                  <a:gd name="T57" fmla="*/ 0 h 3645"/>
                  <a:gd name="T58" fmla="*/ 0 w 1276"/>
                  <a:gd name="T59" fmla="*/ 0 h 3645"/>
                  <a:gd name="T60" fmla="*/ 0 w 1276"/>
                  <a:gd name="T61" fmla="*/ 0 h 3645"/>
                  <a:gd name="T62" fmla="*/ 0 w 1276"/>
                  <a:gd name="T63" fmla="*/ 0 h 3645"/>
                  <a:gd name="T64" fmla="*/ 0 w 1276"/>
                  <a:gd name="T65" fmla="*/ 0 h 3645"/>
                  <a:gd name="T66" fmla="*/ 0 w 1276"/>
                  <a:gd name="T67" fmla="*/ 0 h 3645"/>
                  <a:gd name="T68" fmla="*/ 0 w 1276"/>
                  <a:gd name="T69" fmla="*/ 0 h 3645"/>
                  <a:gd name="T70" fmla="*/ 0 w 1276"/>
                  <a:gd name="T71" fmla="*/ 0 h 3645"/>
                  <a:gd name="T72" fmla="*/ 0 w 1276"/>
                  <a:gd name="T73" fmla="*/ 0 h 3645"/>
                  <a:gd name="T74" fmla="*/ 0 w 1276"/>
                  <a:gd name="T75" fmla="*/ 0 h 3645"/>
                  <a:gd name="T76" fmla="*/ 0 w 1276"/>
                  <a:gd name="T77" fmla="*/ 0 h 3645"/>
                  <a:gd name="T78" fmla="*/ 0 w 1276"/>
                  <a:gd name="T79" fmla="*/ 0 h 3645"/>
                  <a:gd name="T80" fmla="*/ 0 w 1276"/>
                  <a:gd name="T81" fmla="*/ 0 h 3645"/>
                  <a:gd name="T82" fmla="*/ 0 w 1276"/>
                  <a:gd name="T83" fmla="*/ 0 h 3645"/>
                  <a:gd name="T84" fmla="*/ 0 w 1276"/>
                  <a:gd name="T85" fmla="*/ 0 h 3645"/>
                  <a:gd name="T86" fmla="*/ 0 w 1276"/>
                  <a:gd name="T87" fmla="*/ 0 h 3645"/>
                  <a:gd name="T88" fmla="*/ 0 w 1276"/>
                  <a:gd name="T89" fmla="*/ 0 h 3645"/>
                  <a:gd name="T90" fmla="*/ 0 w 1276"/>
                  <a:gd name="T91" fmla="*/ 0 h 3645"/>
                  <a:gd name="T92" fmla="*/ 0 w 1276"/>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10" y="2281"/>
                    </a:moveTo>
                    <a:lnTo>
                      <a:pt x="639" y="2407"/>
                    </a:lnTo>
                    <a:lnTo>
                      <a:pt x="669" y="2536"/>
                    </a:lnTo>
                    <a:lnTo>
                      <a:pt x="690" y="2635"/>
                    </a:lnTo>
                    <a:lnTo>
                      <a:pt x="714" y="2752"/>
                    </a:lnTo>
                    <a:lnTo>
                      <a:pt x="727" y="2893"/>
                    </a:lnTo>
                    <a:lnTo>
                      <a:pt x="741" y="3007"/>
                    </a:lnTo>
                    <a:lnTo>
                      <a:pt x="755" y="3108"/>
                    </a:lnTo>
                    <a:lnTo>
                      <a:pt x="774" y="3207"/>
                    </a:lnTo>
                    <a:lnTo>
                      <a:pt x="793" y="3301"/>
                    </a:lnTo>
                    <a:lnTo>
                      <a:pt x="806" y="3365"/>
                    </a:lnTo>
                    <a:lnTo>
                      <a:pt x="806" y="3414"/>
                    </a:lnTo>
                    <a:lnTo>
                      <a:pt x="803" y="3453"/>
                    </a:lnTo>
                    <a:lnTo>
                      <a:pt x="815" y="3471"/>
                    </a:lnTo>
                    <a:lnTo>
                      <a:pt x="899" y="3488"/>
                    </a:lnTo>
                    <a:lnTo>
                      <a:pt x="915" y="3479"/>
                    </a:lnTo>
                    <a:lnTo>
                      <a:pt x="925" y="3467"/>
                    </a:lnTo>
                    <a:lnTo>
                      <a:pt x="1004" y="3493"/>
                    </a:lnTo>
                    <a:lnTo>
                      <a:pt x="1106" y="3520"/>
                    </a:lnTo>
                    <a:lnTo>
                      <a:pt x="1173" y="3530"/>
                    </a:lnTo>
                    <a:lnTo>
                      <a:pt x="1228" y="3525"/>
                    </a:lnTo>
                    <a:lnTo>
                      <a:pt x="1257" y="3513"/>
                    </a:lnTo>
                    <a:lnTo>
                      <a:pt x="1272" y="3496"/>
                    </a:lnTo>
                    <a:lnTo>
                      <a:pt x="1276" y="3477"/>
                    </a:lnTo>
                    <a:lnTo>
                      <a:pt x="1267" y="3455"/>
                    </a:lnTo>
                    <a:lnTo>
                      <a:pt x="1243" y="3436"/>
                    </a:lnTo>
                    <a:lnTo>
                      <a:pt x="1167" y="3402"/>
                    </a:lnTo>
                    <a:lnTo>
                      <a:pt x="1102" y="3369"/>
                    </a:lnTo>
                    <a:lnTo>
                      <a:pt x="1043" y="3339"/>
                    </a:lnTo>
                    <a:lnTo>
                      <a:pt x="1016" y="3314"/>
                    </a:lnTo>
                    <a:lnTo>
                      <a:pt x="1014" y="3222"/>
                    </a:lnTo>
                    <a:lnTo>
                      <a:pt x="1014" y="3108"/>
                    </a:lnTo>
                    <a:lnTo>
                      <a:pt x="1010" y="2993"/>
                    </a:lnTo>
                    <a:lnTo>
                      <a:pt x="1010" y="2863"/>
                    </a:lnTo>
                    <a:lnTo>
                      <a:pt x="1016" y="2702"/>
                    </a:lnTo>
                    <a:lnTo>
                      <a:pt x="1016" y="2536"/>
                    </a:lnTo>
                    <a:lnTo>
                      <a:pt x="1008" y="2364"/>
                    </a:lnTo>
                    <a:lnTo>
                      <a:pt x="1003" y="2239"/>
                    </a:lnTo>
                    <a:lnTo>
                      <a:pt x="991" y="2114"/>
                    </a:lnTo>
                    <a:lnTo>
                      <a:pt x="990" y="2039"/>
                    </a:lnTo>
                    <a:lnTo>
                      <a:pt x="1036" y="2034"/>
                    </a:lnTo>
                    <a:lnTo>
                      <a:pt x="1082" y="2018"/>
                    </a:lnTo>
                    <a:lnTo>
                      <a:pt x="1120" y="1974"/>
                    </a:lnTo>
                    <a:lnTo>
                      <a:pt x="1122" y="1922"/>
                    </a:lnTo>
                    <a:lnTo>
                      <a:pt x="1109" y="1854"/>
                    </a:lnTo>
                    <a:lnTo>
                      <a:pt x="1082" y="1798"/>
                    </a:lnTo>
                    <a:lnTo>
                      <a:pt x="1056" y="1758"/>
                    </a:lnTo>
                    <a:lnTo>
                      <a:pt x="1101" y="1741"/>
                    </a:lnTo>
                    <a:lnTo>
                      <a:pt x="1114" y="1728"/>
                    </a:lnTo>
                    <a:lnTo>
                      <a:pt x="1113" y="1706"/>
                    </a:lnTo>
                    <a:lnTo>
                      <a:pt x="1053" y="1565"/>
                    </a:lnTo>
                    <a:lnTo>
                      <a:pt x="1033" y="1488"/>
                    </a:lnTo>
                    <a:lnTo>
                      <a:pt x="1016" y="1223"/>
                    </a:lnTo>
                    <a:lnTo>
                      <a:pt x="1016" y="1031"/>
                    </a:lnTo>
                    <a:lnTo>
                      <a:pt x="1008" y="799"/>
                    </a:lnTo>
                    <a:lnTo>
                      <a:pt x="996" y="743"/>
                    </a:lnTo>
                    <a:lnTo>
                      <a:pt x="973" y="696"/>
                    </a:lnTo>
                    <a:lnTo>
                      <a:pt x="928" y="658"/>
                    </a:lnTo>
                    <a:lnTo>
                      <a:pt x="727" y="547"/>
                    </a:lnTo>
                    <a:lnTo>
                      <a:pt x="741" y="496"/>
                    </a:lnTo>
                    <a:lnTo>
                      <a:pt x="774" y="490"/>
                    </a:lnTo>
                    <a:lnTo>
                      <a:pt x="819" y="478"/>
                    </a:lnTo>
                    <a:lnTo>
                      <a:pt x="844" y="452"/>
                    </a:lnTo>
                    <a:lnTo>
                      <a:pt x="875" y="349"/>
                    </a:lnTo>
                    <a:lnTo>
                      <a:pt x="885" y="293"/>
                    </a:lnTo>
                    <a:lnTo>
                      <a:pt x="883" y="237"/>
                    </a:lnTo>
                    <a:lnTo>
                      <a:pt x="889" y="184"/>
                    </a:lnTo>
                    <a:lnTo>
                      <a:pt x="885" y="127"/>
                    </a:lnTo>
                    <a:lnTo>
                      <a:pt x="911" y="152"/>
                    </a:lnTo>
                    <a:lnTo>
                      <a:pt x="925" y="165"/>
                    </a:lnTo>
                    <a:lnTo>
                      <a:pt x="920" y="127"/>
                    </a:lnTo>
                    <a:lnTo>
                      <a:pt x="903" y="85"/>
                    </a:lnTo>
                    <a:lnTo>
                      <a:pt x="879" y="52"/>
                    </a:lnTo>
                    <a:lnTo>
                      <a:pt x="838" y="25"/>
                    </a:lnTo>
                    <a:lnTo>
                      <a:pt x="789" y="6"/>
                    </a:lnTo>
                    <a:lnTo>
                      <a:pt x="721" y="0"/>
                    </a:lnTo>
                    <a:lnTo>
                      <a:pt x="662" y="12"/>
                    </a:lnTo>
                    <a:lnTo>
                      <a:pt x="610" y="37"/>
                    </a:lnTo>
                    <a:lnTo>
                      <a:pt x="570" y="69"/>
                    </a:lnTo>
                    <a:lnTo>
                      <a:pt x="539" y="113"/>
                    </a:lnTo>
                    <a:lnTo>
                      <a:pt x="522" y="172"/>
                    </a:lnTo>
                    <a:lnTo>
                      <a:pt x="513" y="240"/>
                    </a:lnTo>
                    <a:lnTo>
                      <a:pt x="516" y="295"/>
                    </a:lnTo>
                    <a:lnTo>
                      <a:pt x="531" y="370"/>
                    </a:lnTo>
                    <a:lnTo>
                      <a:pt x="529" y="423"/>
                    </a:lnTo>
                    <a:lnTo>
                      <a:pt x="517" y="483"/>
                    </a:lnTo>
                    <a:lnTo>
                      <a:pt x="494" y="513"/>
                    </a:lnTo>
                    <a:lnTo>
                      <a:pt x="248" y="611"/>
                    </a:lnTo>
                    <a:lnTo>
                      <a:pt x="212" y="632"/>
                    </a:lnTo>
                    <a:lnTo>
                      <a:pt x="188" y="668"/>
                    </a:lnTo>
                    <a:lnTo>
                      <a:pt x="111" y="879"/>
                    </a:lnTo>
                    <a:lnTo>
                      <a:pt x="11" y="1178"/>
                    </a:lnTo>
                    <a:lnTo>
                      <a:pt x="0" y="1239"/>
                    </a:lnTo>
                    <a:lnTo>
                      <a:pt x="2" y="1273"/>
                    </a:lnTo>
                    <a:lnTo>
                      <a:pt x="19" y="1312"/>
                    </a:lnTo>
                    <a:lnTo>
                      <a:pt x="149" y="1516"/>
                    </a:lnTo>
                    <a:lnTo>
                      <a:pt x="168" y="1580"/>
                    </a:lnTo>
                    <a:lnTo>
                      <a:pt x="175" y="1645"/>
                    </a:lnTo>
                    <a:lnTo>
                      <a:pt x="149" y="1873"/>
                    </a:lnTo>
                    <a:lnTo>
                      <a:pt x="134" y="1974"/>
                    </a:lnTo>
                    <a:lnTo>
                      <a:pt x="134" y="2007"/>
                    </a:lnTo>
                    <a:lnTo>
                      <a:pt x="149" y="2032"/>
                    </a:lnTo>
                    <a:lnTo>
                      <a:pt x="188" y="2045"/>
                    </a:lnTo>
                    <a:lnTo>
                      <a:pt x="229" y="2051"/>
                    </a:lnTo>
                    <a:lnTo>
                      <a:pt x="239" y="2166"/>
                    </a:lnTo>
                    <a:lnTo>
                      <a:pt x="239" y="2293"/>
                    </a:lnTo>
                    <a:lnTo>
                      <a:pt x="237" y="2432"/>
                    </a:lnTo>
                    <a:lnTo>
                      <a:pt x="229" y="2562"/>
                    </a:lnTo>
                    <a:lnTo>
                      <a:pt x="208" y="2702"/>
                    </a:lnTo>
                    <a:lnTo>
                      <a:pt x="203" y="2842"/>
                    </a:lnTo>
                    <a:lnTo>
                      <a:pt x="194" y="2979"/>
                    </a:lnTo>
                    <a:lnTo>
                      <a:pt x="194" y="3088"/>
                    </a:lnTo>
                    <a:lnTo>
                      <a:pt x="200" y="3261"/>
                    </a:lnTo>
                    <a:lnTo>
                      <a:pt x="198" y="3369"/>
                    </a:lnTo>
                    <a:lnTo>
                      <a:pt x="203" y="3467"/>
                    </a:lnTo>
                    <a:lnTo>
                      <a:pt x="207" y="3488"/>
                    </a:lnTo>
                    <a:lnTo>
                      <a:pt x="268" y="3505"/>
                    </a:lnTo>
                    <a:lnTo>
                      <a:pt x="317" y="3530"/>
                    </a:lnTo>
                    <a:lnTo>
                      <a:pt x="364" y="3568"/>
                    </a:lnTo>
                    <a:lnTo>
                      <a:pt x="412" y="3603"/>
                    </a:lnTo>
                    <a:lnTo>
                      <a:pt x="475" y="3627"/>
                    </a:lnTo>
                    <a:lnTo>
                      <a:pt x="539" y="3644"/>
                    </a:lnTo>
                    <a:lnTo>
                      <a:pt x="596" y="3645"/>
                    </a:lnTo>
                    <a:lnTo>
                      <a:pt x="631" y="3633"/>
                    </a:lnTo>
                    <a:lnTo>
                      <a:pt x="656" y="3615"/>
                    </a:lnTo>
                    <a:lnTo>
                      <a:pt x="660" y="3594"/>
                    </a:lnTo>
                    <a:lnTo>
                      <a:pt x="647" y="3563"/>
                    </a:lnTo>
                    <a:lnTo>
                      <a:pt x="613" y="3535"/>
                    </a:lnTo>
                    <a:lnTo>
                      <a:pt x="573" y="3505"/>
                    </a:lnTo>
                    <a:lnTo>
                      <a:pt x="521" y="3462"/>
                    </a:lnTo>
                    <a:lnTo>
                      <a:pt x="480" y="3425"/>
                    </a:lnTo>
                    <a:lnTo>
                      <a:pt x="452" y="3391"/>
                    </a:lnTo>
                    <a:lnTo>
                      <a:pt x="465" y="3211"/>
                    </a:lnTo>
                    <a:lnTo>
                      <a:pt x="465" y="3085"/>
                    </a:lnTo>
                    <a:lnTo>
                      <a:pt x="478" y="2957"/>
                    </a:lnTo>
                    <a:lnTo>
                      <a:pt x="491" y="2842"/>
                    </a:lnTo>
                    <a:lnTo>
                      <a:pt x="514" y="2721"/>
                    </a:lnTo>
                    <a:lnTo>
                      <a:pt x="544" y="2599"/>
                    </a:lnTo>
                    <a:lnTo>
                      <a:pt x="570" y="2486"/>
                    </a:lnTo>
                    <a:lnTo>
                      <a:pt x="590" y="2391"/>
                    </a:lnTo>
                    <a:lnTo>
                      <a:pt x="610" y="2281"/>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7817" name="Freeform 182"/>
              <p:cNvSpPr>
                <a:spLocks/>
              </p:cNvSpPr>
              <p:nvPr/>
            </p:nvSpPr>
            <p:spPr bwMode="auto">
              <a:xfrm>
                <a:off x="2512" y="2259"/>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1" y="1486"/>
                    </a:moveTo>
                    <a:lnTo>
                      <a:pt x="167" y="1572"/>
                    </a:lnTo>
                    <a:lnTo>
                      <a:pt x="145" y="1749"/>
                    </a:lnTo>
                    <a:lnTo>
                      <a:pt x="354" y="1876"/>
                    </a:lnTo>
                    <a:lnTo>
                      <a:pt x="354" y="1952"/>
                    </a:lnTo>
                    <a:lnTo>
                      <a:pt x="343" y="2090"/>
                    </a:lnTo>
                    <a:lnTo>
                      <a:pt x="328" y="2500"/>
                    </a:lnTo>
                    <a:lnTo>
                      <a:pt x="316" y="2680"/>
                    </a:lnTo>
                    <a:lnTo>
                      <a:pt x="302" y="2998"/>
                    </a:lnTo>
                    <a:lnTo>
                      <a:pt x="302" y="3112"/>
                    </a:lnTo>
                    <a:lnTo>
                      <a:pt x="300" y="3150"/>
                    </a:lnTo>
                    <a:lnTo>
                      <a:pt x="289" y="3163"/>
                    </a:lnTo>
                    <a:lnTo>
                      <a:pt x="252" y="3186"/>
                    </a:lnTo>
                    <a:lnTo>
                      <a:pt x="177" y="3223"/>
                    </a:lnTo>
                    <a:lnTo>
                      <a:pt x="89" y="3246"/>
                    </a:lnTo>
                    <a:lnTo>
                      <a:pt x="58" y="3255"/>
                    </a:lnTo>
                    <a:lnTo>
                      <a:pt x="27" y="3269"/>
                    </a:lnTo>
                    <a:lnTo>
                      <a:pt x="7" y="3295"/>
                    </a:lnTo>
                    <a:lnTo>
                      <a:pt x="0" y="3317"/>
                    </a:lnTo>
                    <a:lnTo>
                      <a:pt x="13" y="3325"/>
                    </a:lnTo>
                    <a:lnTo>
                      <a:pt x="188" y="3327"/>
                    </a:lnTo>
                    <a:lnTo>
                      <a:pt x="419" y="3341"/>
                    </a:lnTo>
                    <a:lnTo>
                      <a:pt x="460" y="3341"/>
                    </a:lnTo>
                    <a:lnTo>
                      <a:pt x="486" y="3328"/>
                    </a:lnTo>
                    <a:lnTo>
                      <a:pt x="500" y="3304"/>
                    </a:lnTo>
                    <a:lnTo>
                      <a:pt x="500" y="3266"/>
                    </a:lnTo>
                    <a:lnTo>
                      <a:pt x="486" y="3204"/>
                    </a:lnTo>
                    <a:lnTo>
                      <a:pt x="478" y="3195"/>
                    </a:lnTo>
                    <a:lnTo>
                      <a:pt x="460" y="3189"/>
                    </a:lnTo>
                    <a:lnTo>
                      <a:pt x="486" y="3185"/>
                    </a:lnTo>
                    <a:lnTo>
                      <a:pt x="494" y="3173"/>
                    </a:lnTo>
                    <a:lnTo>
                      <a:pt x="500" y="3125"/>
                    </a:lnTo>
                    <a:lnTo>
                      <a:pt x="526" y="3023"/>
                    </a:lnTo>
                    <a:lnTo>
                      <a:pt x="579" y="2780"/>
                    </a:lnTo>
                    <a:lnTo>
                      <a:pt x="591" y="2665"/>
                    </a:lnTo>
                    <a:lnTo>
                      <a:pt x="618" y="2297"/>
                    </a:lnTo>
                    <a:lnTo>
                      <a:pt x="636" y="2206"/>
                    </a:lnTo>
                    <a:lnTo>
                      <a:pt x="669" y="2092"/>
                    </a:lnTo>
                    <a:lnTo>
                      <a:pt x="695" y="2207"/>
                    </a:lnTo>
                    <a:lnTo>
                      <a:pt x="722" y="2322"/>
                    </a:lnTo>
                    <a:lnTo>
                      <a:pt x="767" y="2642"/>
                    </a:lnTo>
                    <a:lnTo>
                      <a:pt x="789" y="2740"/>
                    </a:lnTo>
                    <a:lnTo>
                      <a:pt x="834" y="3096"/>
                    </a:lnTo>
                    <a:lnTo>
                      <a:pt x="834" y="3150"/>
                    </a:lnTo>
                    <a:lnTo>
                      <a:pt x="840" y="3159"/>
                    </a:lnTo>
                    <a:lnTo>
                      <a:pt x="880" y="3176"/>
                    </a:lnTo>
                    <a:lnTo>
                      <a:pt x="870" y="3229"/>
                    </a:lnTo>
                    <a:lnTo>
                      <a:pt x="868" y="3291"/>
                    </a:lnTo>
                    <a:lnTo>
                      <a:pt x="868" y="3328"/>
                    </a:lnTo>
                    <a:lnTo>
                      <a:pt x="883" y="3365"/>
                    </a:lnTo>
                    <a:lnTo>
                      <a:pt x="911" y="3390"/>
                    </a:lnTo>
                    <a:lnTo>
                      <a:pt x="958" y="3405"/>
                    </a:lnTo>
                    <a:lnTo>
                      <a:pt x="1011" y="3405"/>
                    </a:lnTo>
                    <a:lnTo>
                      <a:pt x="1067" y="3401"/>
                    </a:lnTo>
                    <a:lnTo>
                      <a:pt x="1091" y="3381"/>
                    </a:lnTo>
                    <a:lnTo>
                      <a:pt x="1104" y="3354"/>
                    </a:lnTo>
                    <a:lnTo>
                      <a:pt x="1101" y="3321"/>
                    </a:lnTo>
                    <a:lnTo>
                      <a:pt x="1088" y="3275"/>
                    </a:lnTo>
                    <a:lnTo>
                      <a:pt x="1050" y="3227"/>
                    </a:lnTo>
                    <a:lnTo>
                      <a:pt x="1024" y="3176"/>
                    </a:lnTo>
                    <a:lnTo>
                      <a:pt x="1050" y="3176"/>
                    </a:lnTo>
                    <a:lnTo>
                      <a:pt x="1065" y="3023"/>
                    </a:lnTo>
                    <a:lnTo>
                      <a:pt x="1067" y="2846"/>
                    </a:lnTo>
                    <a:lnTo>
                      <a:pt x="1061" y="2727"/>
                    </a:lnTo>
                    <a:lnTo>
                      <a:pt x="1043" y="2587"/>
                    </a:lnTo>
                    <a:lnTo>
                      <a:pt x="1030" y="2463"/>
                    </a:lnTo>
                    <a:lnTo>
                      <a:pt x="1011" y="2360"/>
                    </a:lnTo>
                    <a:lnTo>
                      <a:pt x="1339" y="2245"/>
                    </a:lnTo>
                    <a:lnTo>
                      <a:pt x="1339" y="1889"/>
                    </a:lnTo>
                    <a:lnTo>
                      <a:pt x="1300" y="1862"/>
                    </a:lnTo>
                    <a:lnTo>
                      <a:pt x="1149" y="1902"/>
                    </a:lnTo>
                    <a:lnTo>
                      <a:pt x="1132" y="1823"/>
                    </a:lnTo>
                    <a:lnTo>
                      <a:pt x="1127" y="1727"/>
                    </a:lnTo>
                    <a:lnTo>
                      <a:pt x="1202" y="1331"/>
                    </a:lnTo>
                    <a:lnTo>
                      <a:pt x="1208" y="1225"/>
                    </a:lnTo>
                    <a:lnTo>
                      <a:pt x="1196" y="1099"/>
                    </a:lnTo>
                    <a:lnTo>
                      <a:pt x="1132" y="757"/>
                    </a:lnTo>
                    <a:lnTo>
                      <a:pt x="1104" y="663"/>
                    </a:lnTo>
                    <a:lnTo>
                      <a:pt x="1078" y="625"/>
                    </a:lnTo>
                    <a:lnTo>
                      <a:pt x="1050" y="613"/>
                    </a:lnTo>
                    <a:lnTo>
                      <a:pt x="868" y="549"/>
                    </a:lnTo>
                    <a:lnTo>
                      <a:pt x="789" y="524"/>
                    </a:lnTo>
                    <a:lnTo>
                      <a:pt x="761" y="434"/>
                    </a:lnTo>
                    <a:lnTo>
                      <a:pt x="785" y="369"/>
                    </a:lnTo>
                    <a:lnTo>
                      <a:pt x="796" y="330"/>
                    </a:lnTo>
                    <a:lnTo>
                      <a:pt x="796" y="281"/>
                    </a:lnTo>
                    <a:lnTo>
                      <a:pt x="789" y="218"/>
                    </a:lnTo>
                    <a:lnTo>
                      <a:pt x="761" y="129"/>
                    </a:lnTo>
                    <a:lnTo>
                      <a:pt x="748" y="84"/>
                    </a:lnTo>
                    <a:lnTo>
                      <a:pt x="727" y="51"/>
                    </a:lnTo>
                    <a:lnTo>
                      <a:pt x="695" y="24"/>
                    </a:lnTo>
                    <a:lnTo>
                      <a:pt x="669" y="14"/>
                    </a:lnTo>
                    <a:lnTo>
                      <a:pt x="617" y="0"/>
                    </a:lnTo>
                    <a:lnTo>
                      <a:pt x="579" y="0"/>
                    </a:lnTo>
                    <a:lnTo>
                      <a:pt x="526" y="14"/>
                    </a:lnTo>
                    <a:lnTo>
                      <a:pt x="475" y="31"/>
                    </a:lnTo>
                    <a:lnTo>
                      <a:pt x="435" y="60"/>
                    </a:lnTo>
                    <a:lnTo>
                      <a:pt x="419" y="103"/>
                    </a:lnTo>
                    <a:lnTo>
                      <a:pt x="415" y="159"/>
                    </a:lnTo>
                    <a:lnTo>
                      <a:pt x="422" y="212"/>
                    </a:lnTo>
                    <a:lnTo>
                      <a:pt x="431" y="271"/>
                    </a:lnTo>
                    <a:lnTo>
                      <a:pt x="444" y="321"/>
                    </a:lnTo>
                    <a:lnTo>
                      <a:pt x="473" y="372"/>
                    </a:lnTo>
                    <a:lnTo>
                      <a:pt x="500" y="410"/>
                    </a:lnTo>
                    <a:lnTo>
                      <a:pt x="526" y="447"/>
                    </a:lnTo>
                    <a:lnTo>
                      <a:pt x="526" y="510"/>
                    </a:lnTo>
                    <a:lnTo>
                      <a:pt x="465" y="526"/>
                    </a:lnTo>
                    <a:lnTo>
                      <a:pt x="244" y="651"/>
                    </a:lnTo>
                    <a:lnTo>
                      <a:pt x="210" y="689"/>
                    </a:lnTo>
                    <a:lnTo>
                      <a:pt x="200" y="716"/>
                    </a:lnTo>
                    <a:lnTo>
                      <a:pt x="184" y="1076"/>
                    </a:lnTo>
                    <a:lnTo>
                      <a:pt x="200" y="1132"/>
                    </a:lnTo>
                    <a:lnTo>
                      <a:pt x="222" y="1189"/>
                    </a:lnTo>
                    <a:lnTo>
                      <a:pt x="237" y="1250"/>
                    </a:lnTo>
                    <a:lnTo>
                      <a:pt x="232" y="1298"/>
                    </a:lnTo>
                    <a:lnTo>
                      <a:pt x="211" y="1352"/>
                    </a:lnTo>
                    <a:lnTo>
                      <a:pt x="171" y="1409"/>
                    </a:lnTo>
                    <a:lnTo>
                      <a:pt x="171"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818" name="Freeform 183"/>
              <p:cNvSpPr>
                <a:spLocks/>
              </p:cNvSpPr>
              <p:nvPr/>
            </p:nvSpPr>
            <p:spPr bwMode="auto">
              <a:xfrm>
                <a:off x="1645" y="2264"/>
                <a:ext cx="398" cy="1158"/>
              </a:xfrm>
              <a:custGeom>
                <a:avLst/>
                <a:gdLst>
                  <a:gd name="T0" fmla="*/ 0 w 1195"/>
                  <a:gd name="T1" fmla="*/ 0 h 3472"/>
                  <a:gd name="T2" fmla="*/ 0 w 1195"/>
                  <a:gd name="T3" fmla="*/ 0 h 3472"/>
                  <a:gd name="T4" fmla="*/ 0 w 1195"/>
                  <a:gd name="T5" fmla="*/ 0 h 3472"/>
                  <a:gd name="T6" fmla="*/ 0 w 1195"/>
                  <a:gd name="T7" fmla="*/ 0 h 3472"/>
                  <a:gd name="T8" fmla="*/ 0 w 1195"/>
                  <a:gd name="T9" fmla="*/ 0 h 3472"/>
                  <a:gd name="T10" fmla="*/ 0 w 1195"/>
                  <a:gd name="T11" fmla="*/ 0 h 3472"/>
                  <a:gd name="T12" fmla="*/ 0 w 1195"/>
                  <a:gd name="T13" fmla="*/ 0 h 3472"/>
                  <a:gd name="T14" fmla="*/ 0 w 1195"/>
                  <a:gd name="T15" fmla="*/ 0 h 3472"/>
                  <a:gd name="T16" fmla="*/ 0 w 1195"/>
                  <a:gd name="T17" fmla="*/ 0 h 3472"/>
                  <a:gd name="T18" fmla="*/ 0 w 1195"/>
                  <a:gd name="T19" fmla="*/ 0 h 3472"/>
                  <a:gd name="T20" fmla="*/ 0 w 1195"/>
                  <a:gd name="T21" fmla="*/ 0 h 3472"/>
                  <a:gd name="T22" fmla="*/ 0 w 1195"/>
                  <a:gd name="T23" fmla="*/ 0 h 3472"/>
                  <a:gd name="T24" fmla="*/ 0 w 1195"/>
                  <a:gd name="T25" fmla="*/ 0 h 3472"/>
                  <a:gd name="T26" fmla="*/ 0 w 1195"/>
                  <a:gd name="T27" fmla="*/ 0 h 3472"/>
                  <a:gd name="T28" fmla="*/ 0 w 1195"/>
                  <a:gd name="T29" fmla="*/ 0 h 3472"/>
                  <a:gd name="T30" fmla="*/ 0 w 1195"/>
                  <a:gd name="T31" fmla="*/ 0 h 3472"/>
                  <a:gd name="T32" fmla="*/ 0 w 1195"/>
                  <a:gd name="T33" fmla="*/ 0 h 3472"/>
                  <a:gd name="T34" fmla="*/ 0 w 1195"/>
                  <a:gd name="T35" fmla="*/ 0 h 3472"/>
                  <a:gd name="T36" fmla="*/ 0 w 1195"/>
                  <a:gd name="T37" fmla="*/ 0 h 3472"/>
                  <a:gd name="T38" fmla="*/ 0 w 1195"/>
                  <a:gd name="T39" fmla="*/ 0 h 3472"/>
                  <a:gd name="T40" fmla="*/ 0 w 1195"/>
                  <a:gd name="T41" fmla="*/ 0 h 3472"/>
                  <a:gd name="T42" fmla="*/ 0 w 1195"/>
                  <a:gd name="T43" fmla="*/ 0 h 3472"/>
                  <a:gd name="T44" fmla="*/ 0 w 1195"/>
                  <a:gd name="T45" fmla="*/ 0 h 3472"/>
                  <a:gd name="T46" fmla="*/ 0 w 1195"/>
                  <a:gd name="T47" fmla="*/ 0 h 3472"/>
                  <a:gd name="T48" fmla="*/ 0 w 1195"/>
                  <a:gd name="T49" fmla="*/ 0 h 3472"/>
                  <a:gd name="T50" fmla="*/ 0 w 1195"/>
                  <a:gd name="T51" fmla="*/ 0 h 3472"/>
                  <a:gd name="T52" fmla="*/ 0 w 1195"/>
                  <a:gd name="T53" fmla="*/ 0 h 3472"/>
                  <a:gd name="T54" fmla="*/ 0 w 1195"/>
                  <a:gd name="T55" fmla="*/ 0 h 3472"/>
                  <a:gd name="T56" fmla="*/ 0 w 1195"/>
                  <a:gd name="T57" fmla="*/ 0 h 3472"/>
                  <a:gd name="T58" fmla="*/ 0 w 1195"/>
                  <a:gd name="T59" fmla="*/ 0 h 3472"/>
                  <a:gd name="T60" fmla="*/ 0 w 1195"/>
                  <a:gd name="T61" fmla="*/ 0 h 3472"/>
                  <a:gd name="T62" fmla="*/ 0 w 1195"/>
                  <a:gd name="T63" fmla="*/ 0 h 3472"/>
                  <a:gd name="T64" fmla="*/ 0 w 1195"/>
                  <a:gd name="T65" fmla="*/ 0 h 3472"/>
                  <a:gd name="T66" fmla="*/ 0 w 1195"/>
                  <a:gd name="T67" fmla="*/ 0 h 3472"/>
                  <a:gd name="T68" fmla="*/ 0 w 1195"/>
                  <a:gd name="T69" fmla="*/ 0 h 3472"/>
                  <a:gd name="T70" fmla="*/ 0 w 1195"/>
                  <a:gd name="T71" fmla="*/ 0 h 3472"/>
                  <a:gd name="T72" fmla="*/ 0 w 1195"/>
                  <a:gd name="T73" fmla="*/ 0 h 3472"/>
                  <a:gd name="T74" fmla="*/ 0 w 1195"/>
                  <a:gd name="T75" fmla="*/ 0 h 3472"/>
                  <a:gd name="T76" fmla="*/ 0 w 1195"/>
                  <a:gd name="T77" fmla="*/ 0 h 3472"/>
                  <a:gd name="T78" fmla="*/ 0 w 1195"/>
                  <a:gd name="T79" fmla="*/ 0 h 3472"/>
                  <a:gd name="T80" fmla="*/ 0 w 1195"/>
                  <a:gd name="T81" fmla="*/ 0 h 3472"/>
                  <a:gd name="T82" fmla="*/ 0 w 1195"/>
                  <a:gd name="T83" fmla="*/ 0 h 3472"/>
                  <a:gd name="T84" fmla="*/ 0 w 1195"/>
                  <a:gd name="T85" fmla="*/ 0 h 3472"/>
                  <a:gd name="T86" fmla="*/ 0 w 1195"/>
                  <a:gd name="T87" fmla="*/ 0 h 3472"/>
                  <a:gd name="T88" fmla="*/ 0 w 1195"/>
                  <a:gd name="T89" fmla="*/ 0 h 3472"/>
                  <a:gd name="T90" fmla="*/ 0 w 1195"/>
                  <a:gd name="T91" fmla="*/ 0 h 3472"/>
                  <a:gd name="T92" fmla="*/ 0 w 1195"/>
                  <a:gd name="T93" fmla="*/ 0 h 3472"/>
                  <a:gd name="T94" fmla="*/ 0 w 1195"/>
                  <a:gd name="T95" fmla="*/ 0 h 3472"/>
                  <a:gd name="T96" fmla="*/ 0 w 1195"/>
                  <a:gd name="T97" fmla="*/ 0 h 3472"/>
                  <a:gd name="T98" fmla="*/ 0 w 1195"/>
                  <a:gd name="T99" fmla="*/ 0 h 3472"/>
                  <a:gd name="T100" fmla="*/ 0 w 1195"/>
                  <a:gd name="T101" fmla="*/ 0 h 3472"/>
                  <a:gd name="T102" fmla="*/ 0 w 1195"/>
                  <a:gd name="T103" fmla="*/ 0 h 3472"/>
                  <a:gd name="T104" fmla="*/ 0 w 1195"/>
                  <a:gd name="T105" fmla="*/ 0 h 3472"/>
                  <a:gd name="T106" fmla="*/ 0 w 1195"/>
                  <a:gd name="T107" fmla="*/ 0 h 3472"/>
                  <a:gd name="T108" fmla="*/ 0 w 1195"/>
                  <a:gd name="T109" fmla="*/ 0 h 3472"/>
                  <a:gd name="T110" fmla="*/ 0 w 1195"/>
                  <a:gd name="T111" fmla="*/ 0 h 3472"/>
                  <a:gd name="T112" fmla="*/ 0 w 1195"/>
                  <a:gd name="T113" fmla="*/ 0 h 3472"/>
                  <a:gd name="T114" fmla="*/ 0 w 1195"/>
                  <a:gd name="T115" fmla="*/ 0 h 3472"/>
                  <a:gd name="T116" fmla="*/ 0 w 1195"/>
                  <a:gd name="T117" fmla="*/ 0 h 3472"/>
                  <a:gd name="T118" fmla="*/ 0 w 1195"/>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5"/>
                  <a:gd name="T181" fmla="*/ 0 h 3472"/>
                  <a:gd name="T182" fmla="*/ 1195 w 1195"/>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5" h="3472">
                    <a:moveTo>
                      <a:pt x="1050" y="1733"/>
                    </a:moveTo>
                    <a:lnTo>
                      <a:pt x="1058" y="2343"/>
                    </a:lnTo>
                    <a:lnTo>
                      <a:pt x="1063" y="2472"/>
                    </a:lnTo>
                    <a:lnTo>
                      <a:pt x="1012" y="2484"/>
                    </a:lnTo>
                    <a:lnTo>
                      <a:pt x="957" y="2488"/>
                    </a:lnTo>
                    <a:lnTo>
                      <a:pt x="963" y="2608"/>
                    </a:lnTo>
                    <a:lnTo>
                      <a:pt x="963" y="2730"/>
                    </a:lnTo>
                    <a:lnTo>
                      <a:pt x="954" y="3015"/>
                    </a:lnTo>
                    <a:lnTo>
                      <a:pt x="959" y="3109"/>
                    </a:lnTo>
                    <a:lnTo>
                      <a:pt x="963" y="3150"/>
                    </a:lnTo>
                    <a:lnTo>
                      <a:pt x="975" y="3187"/>
                    </a:lnTo>
                    <a:lnTo>
                      <a:pt x="999" y="3211"/>
                    </a:lnTo>
                    <a:lnTo>
                      <a:pt x="1037" y="3237"/>
                    </a:lnTo>
                    <a:lnTo>
                      <a:pt x="1081" y="3257"/>
                    </a:lnTo>
                    <a:lnTo>
                      <a:pt x="1135" y="3285"/>
                    </a:lnTo>
                    <a:lnTo>
                      <a:pt x="1169" y="3306"/>
                    </a:lnTo>
                    <a:lnTo>
                      <a:pt x="1187" y="3324"/>
                    </a:lnTo>
                    <a:lnTo>
                      <a:pt x="1195" y="3348"/>
                    </a:lnTo>
                    <a:lnTo>
                      <a:pt x="1191" y="3367"/>
                    </a:lnTo>
                    <a:lnTo>
                      <a:pt x="1167" y="3383"/>
                    </a:lnTo>
                    <a:lnTo>
                      <a:pt x="1124" y="3388"/>
                    </a:lnTo>
                    <a:lnTo>
                      <a:pt x="1047" y="3381"/>
                    </a:lnTo>
                    <a:lnTo>
                      <a:pt x="975" y="3367"/>
                    </a:lnTo>
                    <a:lnTo>
                      <a:pt x="893" y="3357"/>
                    </a:lnTo>
                    <a:lnTo>
                      <a:pt x="814" y="3351"/>
                    </a:lnTo>
                    <a:lnTo>
                      <a:pt x="772" y="3348"/>
                    </a:lnTo>
                    <a:lnTo>
                      <a:pt x="748" y="3341"/>
                    </a:lnTo>
                    <a:lnTo>
                      <a:pt x="736" y="3250"/>
                    </a:lnTo>
                    <a:lnTo>
                      <a:pt x="721" y="3117"/>
                    </a:lnTo>
                    <a:lnTo>
                      <a:pt x="660" y="2750"/>
                    </a:lnTo>
                    <a:lnTo>
                      <a:pt x="644" y="2649"/>
                    </a:lnTo>
                    <a:lnTo>
                      <a:pt x="615" y="2527"/>
                    </a:lnTo>
                    <a:lnTo>
                      <a:pt x="553" y="2543"/>
                    </a:lnTo>
                    <a:lnTo>
                      <a:pt x="551" y="2637"/>
                    </a:lnTo>
                    <a:lnTo>
                      <a:pt x="532" y="2759"/>
                    </a:lnTo>
                    <a:lnTo>
                      <a:pt x="472" y="2969"/>
                    </a:lnTo>
                    <a:lnTo>
                      <a:pt x="442" y="3187"/>
                    </a:lnTo>
                    <a:lnTo>
                      <a:pt x="434" y="3245"/>
                    </a:lnTo>
                    <a:lnTo>
                      <a:pt x="421" y="3276"/>
                    </a:lnTo>
                    <a:lnTo>
                      <a:pt x="436" y="3340"/>
                    </a:lnTo>
                    <a:lnTo>
                      <a:pt x="446" y="3381"/>
                    </a:lnTo>
                    <a:lnTo>
                      <a:pt x="446" y="3408"/>
                    </a:lnTo>
                    <a:lnTo>
                      <a:pt x="426" y="3441"/>
                    </a:lnTo>
                    <a:lnTo>
                      <a:pt x="400" y="3465"/>
                    </a:lnTo>
                    <a:lnTo>
                      <a:pt x="363" y="3472"/>
                    </a:lnTo>
                    <a:lnTo>
                      <a:pt x="320" y="3469"/>
                    </a:lnTo>
                    <a:lnTo>
                      <a:pt x="275" y="3453"/>
                    </a:lnTo>
                    <a:lnTo>
                      <a:pt x="238" y="3431"/>
                    </a:lnTo>
                    <a:lnTo>
                      <a:pt x="207" y="3404"/>
                    </a:lnTo>
                    <a:lnTo>
                      <a:pt x="188" y="3376"/>
                    </a:lnTo>
                    <a:lnTo>
                      <a:pt x="180" y="3340"/>
                    </a:lnTo>
                    <a:lnTo>
                      <a:pt x="185" y="3293"/>
                    </a:lnTo>
                    <a:lnTo>
                      <a:pt x="196" y="3250"/>
                    </a:lnTo>
                    <a:lnTo>
                      <a:pt x="210" y="3135"/>
                    </a:lnTo>
                    <a:lnTo>
                      <a:pt x="228" y="2862"/>
                    </a:lnTo>
                    <a:lnTo>
                      <a:pt x="241" y="2730"/>
                    </a:lnTo>
                    <a:lnTo>
                      <a:pt x="249" y="2619"/>
                    </a:lnTo>
                    <a:lnTo>
                      <a:pt x="262" y="2523"/>
                    </a:lnTo>
                    <a:lnTo>
                      <a:pt x="185" y="2508"/>
                    </a:lnTo>
                    <a:lnTo>
                      <a:pt x="188" y="2403"/>
                    </a:lnTo>
                    <a:lnTo>
                      <a:pt x="200" y="1732"/>
                    </a:lnTo>
                    <a:lnTo>
                      <a:pt x="202" y="1601"/>
                    </a:lnTo>
                    <a:lnTo>
                      <a:pt x="209" y="1463"/>
                    </a:lnTo>
                    <a:lnTo>
                      <a:pt x="210" y="1387"/>
                    </a:lnTo>
                    <a:lnTo>
                      <a:pt x="175" y="1350"/>
                    </a:lnTo>
                    <a:lnTo>
                      <a:pt x="137" y="1302"/>
                    </a:lnTo>
                    <a:lnTo>
                      <a:pt x="116" y="1262"/>
                    </a:lnTo>
                    <a:lnTo>
                      <a:pt x="105" y="1221"/>
                    </a:lnTo>
                    <a:lnTo>
                      <a:pt x="100" y="1175"/>
                    </a:lnTo>
                    <a:lnTo>
                      <a:pt x="112" y="1090"/>
                    </a:lnTo>
                    <a:lnTo>
                      <a:pt x="124" y="1018"/>
                    </a:lnTo>
                    <a:lnTo>
                      <a:pt x="0" y="853"/>
                    </a:lnTo>
                    <a:lnTo>
                      <a:pt x="53" y="788"/>
                    </a:lnTo>
                    <a:lnTo>
                      <a:pt x="156" y="921"/>
                    </a:lnTo>
                    <a:lnTo>
                      <a:pt x="168" y="864"/>
                    </a:lnTo>
                    <a:lnTo>
                      <a:pt x="177" y="788"/>
                    </a:lnTo>
                    <a:lnTo>
                      <a:pt x="180" y="723"/>
                    </a:lnTo>
                    <a:lnTo>
                      <a:pt x="183" y="679"/>
                    </a:lnTo>
                    <a:lnTo>
                      <a:pt x="196" y="639"/>
                    </a:lnTo>
                    <a:lnTo>
                      <a:pt x="225" y="611"/>
                    </a:lnTo>
                    <a:lnTo>
                      <a:pt x="265" y="594"/>
                    </a:lnTo>
                    <a:lnTo>
                      <a:pt x="459" y="533"/>
                    </a:lnTo>
                    <a:lnTo>
                      <a:pt x="498" y="520"/>
                    </a:lnTo>
                    <a:lnTo>
                      <a:pt x="504" y="458"/>
                    </a:lnTo>
                    <a:lnTo>
                      <a:pt x="492" y="409"/>
                    </a:lnTo>
                    <a:lnTo>
                      <a:pt x="467" y="355"/>
                    </a:lnTo>
                    <a:lnTo>
                      <a:pt x="448" y="300"/>
                    </a:lnTo>
                    <a:lnTo>
                      <a:pt x="445" y="230"/>
                    </a:lnTo>
                    <a:lnTo>
                      <a:pt x="455" y="150"/>
                    </a:lnTo>
                    <a:lnTo>
                      <a:pt x="472" y="100"/>
                    </a:lnTo>
                    <a:lnTo>
                      <a:pt x="502" y="53"/>
                    </a:lnTo>
                    <a:lnTo>
                      <a:pt x="535" y="28"/>
                    </a:lnTo>
                    <a:lnTo>
                      <a:pt x="607" y="6"/>
                    </a:lnTo>
                    <a:lnTo>
                      <a:pt x="670" y="0"/>
                    </a:lnTo>
                    <a:lnTo>
                      <a:pt x="729" y="6"/>
                    </a:lnTo>
                    <a:lnTo>
                      <a:pt x="772" y="35"/>
                    </a:lnTo>
                    <a:lnTo>
                      <a:pt x="800" y="61"/>
                    </a:lnTo>
                    <a:lnTo>
                      <a:pt x="838" y="109"/>
                    </a:lnTo>
                    <a:lnTo>
                      <a:pt x="866" y="162"/>
                    </a:lnTo>
                    <a:lnTo>
                      <a:pt x="827" y="189"/>
                    </a:lnTo>
                    <a:lnTo>
                      <a:pt x="832" y="252"/>
                    </a:lnTo>
                    <a:lnTo>
                      <a:pt x="834" y="319"/>
                    </a:lnTo>
                    <a:lnTo>
                      <a:pt x="825" y="379"/>
                    </a:lnTo>
                    <a:lnTo>
                      <a:pt x="811" y="427"/>
                    </a:lnTo>
                    <a:lnTo>
                      <a:pt x="795" y="463"/>
                    </a:lnTo>
                    <a:lnTo>
                      <a:pt x="761" y="520"/>
                    </a:lnTo>
                    <a:lnTo>
                      <a:pt x="761" y="533"/>
                    </a:lnTo>
                    <a:lnTo>
                      <a:pt x="814" y="558"/>
                    </a:lnTo>
                    <a:lnTo>
                      <a:pt x="1024" y="647"/>
                    </a:lnTo>
                    <a:lnTo>
                      <a:pt x="1062" y="681"/>
                    </a:lnTo>
                    <a:lnTo>
                      <a:pt x="1086" y="723"/>
                    </a:lnTo>
                    <a:lnTo>
                      <a:pt x="1103" y="776"/>
                    </a:lnTo>
                    <a:lnTo>
                      <a:pt x="1114" y="845"/>
                    </a:lnTo>
                    <a:lnTo>
                      <a:pt x="1084" y="889"/>
                    </a:lnTo>
                    <a:lnTo>
                      <a:pt x="925" y="1083"/>
                    </a:lnTo>
                    <a:lnTo>
                      <a:pt x="905" y="1148"/>
                    </a:lnTo>
                    <a:lnTo>
                      <a:pt x="893" y="1260"/>
                    </a:lnTo>
                    <a:lnTo>
                      <a:pt x="961" y="1443"/>
                    </a:lnTo>
                    <a:lnTo>
                      <a:pt x="1036" y="1513"/>
                    </a:lnTo>
                    <a:lnTo>
                      <a:pt x="1036" y="1593"/>
                    </a:lnTo>
                    <a:lnTo>
                      <a:pt x="1050" y="1733"/>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819" name="Freeform 184"/>
              <p:cNvSpPr>
                <a:spLocks/>
              </p:cNvSpPr>
              <p:nvPr/>
            </p:nvSpPr>
            <p:spPr bwMode="auto">
              <a:xfrm>
                <a:off x="2267" y="2288"/>
                <a:ext cx="324" cy="1093"/>
              </a:xfrm>
              <a:custGeom>
                <a:avLst/>
                <a:gdLst>
                  <a:gd name="T0" fmla="*/ 0 w 973"/>
                  <a:gd name="T1" fmla="*/ 0 h 3278"/>
                  <a:gd name="T2" fmla="*/ 0 w 973"/>
                  <a:gd name="T3" fmla="*/ 0 h 3278"/>
                  <a:gd name="T4" fmla="*/ 0 w 973"/>
                  <a:gd name="T5" fmla="*/ 0 h 3278"/>
                  <a:gd name="T6" fmla="*/ 0 w 973"/>
                  <a:gd name="T7" fmla="*/ 0 h 3278"/>
                  <a:gd name="T8" fmla="*/ 0 w 973"/>
                  <a:gd name="T9" fmla="*/ 0 h 3278"/>
                  <a:gd name="T10" fmla="*/ 0 w 973"/>
                  <a:gd name="T11" fmla="*/ 0 h 3278"/>
                  <a:gd name="T12" fmla="*/ 0 w 973"/>
                  <a:gd name="T13" fmla="*/ 0 h 3278"/>
                  <a:gd name="T14" fmla="*/ 0 w 973"/>
                  <a:gd name="T15" fmla="*/ 0 h 3278"/>
                  <a:gd name="T16" fmla="*/ 0 w 973"/>
                  <a:gd name="T17" fmla="*/ 0 h 3278"/>
                  <a:gd name="T18" fmla="*/ 0 w 973"/>
                  <a:gd name="T19" fmla="*/ 0 h 3278"/>
                  <a:gd name="T20" fmla="*/ 0 w 973"/>
                  <a:gd name="T21" fmla="*/ 0 h 3278"/>
                  <a:gd name="T22" fmla="*/ 0 w 973"/>
                  <a:gd name="T23" fmla="*/ 0 h 3278"/>
                  <a:gd name="T24" fmla="*/ 0 w 973"/>
                  <a:gd name="T25" fmla="*/ 0 h 3278"/>
                  <a:gd name="T26" fmla="*/ 0 w 973"/>
                  <a:gd name="T27" fmla="*/ 0 h 3278"/>
                  <a:gd name="T28" fmla="*/ 0 w 973"/>
                  <a:gd name="T29" fmla="*/ 0 h 3278"/>
                  <a:gd name="T30" fmla="*/ 0 w 973"/>
                  <a:gd name="T31" fmla="*/ 0 h 3278"/>
                  <a:gd name="T32" fmla="*/ 0 w 973"/>
                  <a:gd name="T33" fmla="*/ 0 h 3278"/>
                  <a:gd name="T34" fmla="*/ 0 w 973"/>
                  <a:gd name="T35" fmla="*/ 0 h 3278"/>
                  <a:gd name="T36" fmla="*/ 0 w 973"/>
                  <a:gd name="T37" fmla="*/ 0 h 3278"/>
                  <a:gd name="T38" fmla="*/ 0 w 973"/>
                  <a:gd name="T39" fmla="*/ 0 h 3278"/>
                  <a:gd name="T40" fmla="*/ 0 w 973"/>
                  <a:gd name="T41" fmla="*/ 0 h 3278"/>
                  <a:gd name="T42" fmla="*/ 0 w 973"/>
                  <a:gd name="T43" fmla="*/ 0 h 3278"/>
                  <a:gd name="T44" fmla="*/ 0 w 973"/>
                  <a:gd name="T45" fmla="*/ 0 h 3278"/>
                  <a:gd name="T46" fmla="*/ 0 w 973"/>
                  <a:gd name="T47" fmla="*/ 0 h 3278"/>
                  <a:gd name="T48" fmla="*/ 0 w 973"/>
                  <a:gd name="T49" fmla="*/ 0 h 3278"/>
                  <a:gd name="T50" fmla="*/ 0 w 973"/>
                  <a:gd name="T51" fmla="*/ 0 h 3278"/>
                  <a:gd name="T52" fmla="*/ 0 w 973"/>
                  <a:gd name="T53" fmla="*/ 0 h 3278"/>
                  <a:gd name="T54" fmla="*/ 0 w 973"/>
                  <a:gd name="T55" fmla="*/ 0 h 3278"/>
                  <a:gd name="T56" fmla="*/ 0 w 973"/>
                  <a:gd name="T57" fmla="*/ 0 h 3278"/>
                  <a:gd name="T58" fmla="*/ 0 w 973"/>
                  <a:gd name="T59" fmla="*/ 0 h 3278"/>
                  <a:gd name="T60" fmla="*/ 0 w 973"/>
                  <a:gd name="T61" fmla="*/ 0 h 3278"/>
                  <a:gd name="T62" fmla="*/ 0 w 973"/>
                  <a:gd name="T63" fmla="*/ 0 h 3278"/>
                  <a:gd name="T64" fmla="*/ 0 w 973"/>
                  <a:gd name="T65" fmla="*/ 0 h 3278"/>
                  <a:gd name="T66" fmla="*/ 0 w 973"/>
                  <a:gd name="T67" fmla="*/ 0 h 3278"/>
                  <a:gd name="T68" fmla="*/ 0 w 973"/>
                  <a:gd name="T69" fmla="*/ 0 h 3278"/>
                  <a:gd name="T70" fmla="*/ 0 w 973"/>
                  <a:gd name="T71" fmla="*/ 0 h 3278"/>
                  <a:gd name="T72" fmla="*/ 0 w 973"/>
                  <a:gd name="T73" fmla="*/ 0 h 3278"/>
                  <a:gd name="T74" fmla="*/ 0 w 973"/>
                  <a:gd name="T75" fmla="*/ 0 h 3278"/>
                  <a:gd name="T76" fmla="*/ 0 w 973"/>
                  <a:gd name="T77" fmla="*/ 0 h 3278"/>
                  <a:gd name="T78" fmla="*/ 0 w 973"/>
                  <a:gd name="T79" fmla="*/ 0 h 3278"/>
                  <a:gd name="T80" fmla="*/ 0 w 973"/>
                  <a:gd name="T81" fmla="*/ 0 h 3278"/>
                  <a:gd name="T82" fmla="*/ 0 w 973"/>
                  <a:gd name="T83" fmla="*/ 0 h 3278"/>
                  <a:gd name="T84" fmla="*/ 0 w 973"/>
                  <a:gd name="T85" fmla="*/ 0 h 3278"/>
                  <a:gd name="T86" fmla="*/ 0 w 973"/>
                  <a:gd name="T87" fmla="*/ 0 h 3278"/>
                  <a:gd name="T88" fmla="*/ 0 w 973"/>
                  <a:gd name="T89" fmla="*/ 0 h 3278"/>
                  <a:gd name="T90" fmla="*/ 0 w 973"/>
                  <a:gd name="T91" fmla="*/ 0 h 3278"/>
                  <a:gd name="T92" fmla="*/ 0 w 973"/>
                  <a:gd name="T93" fmla="*/ 0 h 3278"/>
                  <a:gd name="T94" fmla="*/ 0 w 973"/>
                  <a:gd name="T95" fmla="*/ 0 h 3278"/>
                  <a:gd name="T96" fmla="*/ 0 w 973"/>
                  <a:gd name="T97" fmla="*/ 0 h 3278"/>
                  <a:gd name="T98" fmla="*/ 0 w 973"/>
                  <a:gd name="T99" fmla="*/ 0 h 3278"/>
                  <a:gd name="T100" fmla="*/ 0 w 973"/>
                  <a:gd name="T101" fmla="*/ 0 h 3278"/>
                  <a:gd name="T102" fmla="*/ 0 w 973"/>
                  <a:gd name="T103" fmla="*/ 0 h 3278"/>
                  <a:gd name="T104" fmla="*/ 0 w 973"/>
                  <a:gd name="T105" fmla="*/ 0 h 3278"/>
                  <a:gd name="T106" fmla="*/ 0 w 973"/>
                  <a:gd name="T107" fmla="*/ 0 h 3278"/>
                  <a:gd name="T108" fmla="*/ 0 w 973"/>
                  <a:gd name="T109" fmla="*/ 0 h 3278"/>
                  <a:gd name="T110" fmla="*/ 0 w 973"/>
                  <a:gd name="T111" fmla="*/ 0 h 3278"/>
                  <a:gd name="T112" fmla="*/ 0 w 973"/>
                  <a:gd name="T113" fmla="*/ 0 h 3278"/>
                  <a:gd name="T114" fmla="*/ 0 w 973"/>
                  <a:gd name="T115" fmla="*/ 0 h 3278"/>
                  <a:gd name="T116" fmla="*/ 0 w 973"/>
                  <a:gd name="T117" fmla="*/ 0 h 3278"/>
                  <a:gd name="T118" fmla="*/ 0 w 973"/>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1" y="2654"/>
                    </a:moveTo>
                    <a:lnTo>
                      <a:pt x="456" y="2512"/>
                    </a:lnTo>
                    <a:lnTo>
                      <a:pt x="451" y="2448"/>
                    </a:lnTo>
                    <a:lnTo>
                      <a:pt x="448" y="2387"/>
                    </a:lnTo>
                    <a:lnTo>
                      <a:pt x="434" y="2281"/>
                    </a:lnTo>
                    <a:lnTo>
                      <a:pt x="420" y="2209"/>
                    </a:lnTo>
                    <a:lnTo>
                      <a:pt x="399" y="2118"/>
                    </a:lnTo>
                    <a:lnTo>
                      <a:pt x="382" y="2029"/>
                    </a:lnTo>
                    <a:lnTo>
                      <a:pt x="379" y="2091"/>
                    </a:lnTo>
                    <a:lnTo>
                      <a:pt x="374" y="2125"/>
                    </a:lnTo>
                    <a:lnTo>
                      <a:pt x="358" y="2169"/>
                    </a:lnTo>
                    <a:lnTo>
                      <a:pt x="341" y="2204"/>
                    </a:lnTo>
                    <a:lnTo>
                      <a:pt x="329" y="2246"/>
                    </a:lnTo>
                    <a:lnTo>
                      <a:pt x="331" y="2284"/>
                    </a:lnTo>
                    <a:lnTo>
                      <a:pt x="347" y="2324"/>
                    </a:lnTo>
                    <a:lnTo>
                      <a:pt x="375" y="2370"/>
                    </a:lnTo>
                    <a:lnTo>
                      <a:pt x="396" y="2422"/>
                    </a:lnTo>
                    <a:lnTo>
                      <a:pt x="424" y="2488"/>
                    </a:lnTo>
                    <a:lnTo>
                      <a:pt x="445" y="2577"/>
                    </a:lnTo>
                    <a:lnTo>
                      <a:pt x="461" y="2654"/>
                    </a:lnTo>
                    <a:lnTo>
                      <a:pt x="343" y="2960"/>
                    </a:lnTo>
                    <a:lnTo>
                      <a:pt x="356" y="3011"/>
                    </a:lnTo>
                    <a:lnTo>
                      <a:pt x="330" y="3037"/>
                    </a:lnTo>
                    <a:lnTo>
                      <a:pt x="278" y="3063"/>
                    </a:lnTo>
                    <a:lnTo>
                      <a:pt x="160" y="3110"/>
                    </a:lnTo>
                    <a:lnTo>
                      <a:pt x="132" y="3128"/>
                    </a:lnTo>
                    <a:lnTo>
                      <a:pt x="112" y="3156"/>
                    </a:lnTo>
                    <a:lnTo>
                      <a:pt x="106" y="3180"/>
                    </a:lnTo>
                    <a:lnTo>
                      <a:pt x="124" y="3187"/>
                    </a:lnTo>
                    <a:lnTo>
                      <a:pt x="173" y="3189"/>
                    </a:lnTo>
                    <a:lnTo>
                      <a:pt x="214" y="3189"/>
                    </a:lnTo>
                    <a:lnTo>
                      <a:pt x="193" y="3197"/>
                    </a:lnTo>
                    <a:lnTo>
                      <a:pt x="184" y="3207"/>
                    </a:lnTo>
                    <a:lnTo>
                      <a:pt x="184" y="3224"/>
                    </a:lnTo>
                    <a:lnTo>
                      <a:pt x="196" y="3245"/>
                    </a:lnTo>
                    <a:lnTo>
                      <a:pt x="237" y="3262"/>
                    </a:lnTo>
                    <a:lnTo>
                      <a:pt x="309" y="3276"/>
                    </a:lnTo>
                    <a:lnTo>
                      <a:pt x="412" y="3278"/>
                    </a:lnTo>
                    <a:lnTo>
                      <a:pt x="490" y="3269"/>
                    </a:lnTo>
                    <a:lnTo>
                      <a:pt x="561" y="3251"/>
                    </a:lnTo>
                    <a:lnTo>
                      <a:pt x="619" y="3229"/>
                    </a:lnTo>
                    <a:lnTo>
                      <a:pt x="663" y="3204"/>
                    </a:lnTo>
                    <a:lnTo>
                      <a:pt x="667" y="3165"/>
                    </a:lnTo>
                    <a:lnTo>
                      <a:pt x="665" y="3121"/>
                    </a:lnTo>
                    <a:lnTo>
                      <a:pt x="697" y="2884"/>
                    </a:lnTo>
                    <a:lnTo>
                      <a:pt x="707" y="2716"/>
                    </a:lnTo>
                    <a:lnTo>
                      <a:pt x="750" y="2195"/>
                    </a:lnTo>
                    <a:lnTo>
                      <a:pt x="769" y="1876"/>
                    </a:lnTo>
                    <a:lnTo>
                      <a:pt x="766" y="1724"/>
                    </a:lnTo>
                    <a:lnTo>
                      <a:pt x="760" y="1625"/>
                    </a:lnTo>
                    <a:lnTo>
                      <a:pt x="748" y="1540"/>
                    </a:lnTo>
                    <a:lnTo>
                      <a:pt x="737" y="1469"/>
                    </a:lnTo>
                    <a:lnTo>
                      <a:pt x="802" y="1417"/>
                    </a:lnTo>
                    <a:lnTo>
                      <a:pt x="868" y="1362"/>
                    </a:lnTo>
                    <a:lnTo>
                      <a:pt x="907" y="1321"/>
                    </a:lnTo>
                    <a:lnTo>
                      <a:pt x="948" y="1264"/>
                    </a:lnTo>
                    <a:lnTo>
                      <a:pt x="969" y="1210"/>
                    </a:lnTo>
                    <a:lnTo>
                      <a:pt x="973" y="1162"/>
                    </a:lnTo>
                    <a:lnTo>
                      <a:pt x="959" y="1101"/>
                    </a:lnTo>
                    <a:lnTo>
                      <a:pt x="842" y="716"/>
                    </a:lnTo>
                    <a:lnTo>
                      <a:pt x="823" y="672"/>
                    </a:lnTo>
                    <a:lnTo>
                      <a:pt x="807" y="652"/>
                    </a:lnTo>
                    <a:lnTo>
                      <a:pt x="783" y="632"/>
                    </a:lnTo>
                    <a:lnTo>
                      <a:pt x="737" y="601"/>
                    </a:lnTo>
                    <a:lnTo>
                      <a:pt x="605" y="537"/>
                    </a:lnTo>
                    <a:lnTo>
                      <a:pt x="573" y="499"/>
                    </a:lnTo>
                    <a:lnTo>
                      <a:pt x="549" y="455"/>
                    </a:lnTo>
                    <a:lnTo>
                      <a:pt x="540" y="422"/>
                    </a:lnTo>
                    <a:lnTo>
                      <a:pt x="577" y="383"/>
                    </a:lnTo>
                    <a:lnTo>
                      <a:pt x="608" y="332"/>
                    </a:lnTo>
                    <a:lnTo>
                      <a:pt x="630" y="272"/>
                    </a:lnTo>
                    <a:lnTo>
                      <a:pt x="645" y="220"/>
                    </a:lnTo>
                    <a:lnTo>
                      <a:pt x="654" y="156"/>
                    </a:lnTo>
                    <a:lnTo>
                      <a:pt x="647" y="105"/>
                    </a:lnTo>
                    <a:lnTo>
                      <a:pt x="632" y="67"/>
                    </a:lnTo>
                    <a:lnTo>
                      <a:pt x="601" y="34"/>
                    </a:lnTo>
                    <a:lnTo>
                      <a:pt x="560" y="13"/>
                    </a:lnTo>
                    <a:lnTo>
                      <a:pt x="504" y="0"/>
                    </a:lnTo>
                    <a:lnTo>
                      <a:pt x="461" y="3"/>
                    </a:lnTo>
                    <a:lnTo>
                      <a:pt x="415" y="13"/>
                    </a:lnTo>
                    <a:lnTo>
                      <a:pt x="383" y="24"/>
                    </a:lnTo>
                    <a:lnTo>
                      <a:pt x="356" y="45"/>
                    </a:lnTo>
                    <a:lnTo>
                      <a:pt x="341" y="68"/>
                    </a:lnTo>
                    <a:lnTo>
                      <a:pt x="331" y="90"/>
                    </a:lnTo>
                    <a:lnTo>
                      <a:pt x="321" y="142"/>
                    </a:lnTo>
                    <a:lnTo>
                      <a:pt x="311" y="207"/>
                    </a:lnTo>
                    <a:lnTo>
                      <a:pt x="304" y="268"/>
                    </a:lnTo>
                    <a:lnTo>
                      <a:pt x="304" y="309"/>
                    </a:lnTo>
                    <a:lnTo>
                      <a:pt x="317" y="359"/>
                    </a:lnTo>
                    <a:lnTo>
                      <a:pt x="330" y="384"/>
                    </a:lnTo>
                    <a:lnTo>
                      <a:pt x="331" y="434"/>
                    </a:lnTo>
                    <a:lnTo>
                      <a:pt x="330" y="486"/>
                    </a:lnTo>
                    <a:lnTo>
                      <a:pt x="317" y="512"/>
                    </a:lnTo>
                    <a:lnTo>
                      <a:pt x="278" y="537"/>
                    </a:lnTo>
                    <a:lnTo>
                      <a:pt x="143" y="608"/>
                    </a:lnTo>
                    <a:lnTo>
                      <a:pt x="97" y="639"/>
                    </a:lnTo>
                    <a:lnTo>
                      <a:pt x="77" y="690"/>
                    </a:lnTo>
                    <a:lnTo>
                      <a:pt x="41" y="866"/>
                    </a:lnTo>
                    <a:lnTo>
                      <a:pt x="28" y="946"/>
                    </a:lnTo>
                    <a:lnTo>
                      <a:pt x="15" y="1013"/>
                    </a:lnTo>
                    <a:lnTo>
                      <a:pt x="2" y="1108"/>
                    </a:lnTo>
                    <a:lnTo>
                      <a:pt x="0" y="1190"/>
                    </a:lnTo>
                    <a:lnTo>
                      <a:pt x="2" y="1291"/>
                    </a:lnTo>
                    <a:lnTo>
                      <a:pt x="15" y="1401"/>
                    </a:lnTo>
                    <a:lnTo>
                      <a:pt x="27" y="1478"/>
                    </a:lnTo>
                    <a:lnTo>
                      <a:pt x="39" y="1564"/>
                    </a:lnTo>
                    <a:lnTo>
                      <a:pt x="55" y="1638"/>
                    </a:lnTo>
                    <a:lnTo>
                      <a:pt x="80" y="1696"/>
                    </a:lnTo>
                    <a:lnTo>
                      <a:pt x="98" y="1757"/>
                    </a:lnTo>
                    <a:lnTo>
                      <a:pt x="105" y="1833"/>
                    </a:lnTo>
                    <a:lnTo>
                      <a:pt x="84" y="2171"/>
                    </a:lnTo>
                    <a:lnTo>
                      <a:pt x="77" y="2291"/>
                    </a:lnTo>
                    <a:lnTo>
                      <a:pt x="77" y="2338"/>
                    </a:lnTo>
                    <a:lnTo>
                      <a:pt x="93" y="2400"/>
                    </a:lnTo>
                    <a:lnTo>
                      <a:pt x="123" y="2472"/>
                    </a:lnTo>
                    <a:lnTo>
                      <a:pt x="199" y="2692"/>
                    </a:lnTo>
                    <a:lnTo>
                      <a:pt x="252" y="2871"/>
                    </a:lnTo>
                    <a:lnTo>
                      <a:pt x="278" y="2935"/>
                    </a:lnTo>
                    <a:lnTo>
                      <a:pt x="310" y="2948"/>
                    </a:lnTo>
                    <a:lnTo>
                      <a:pt x="343" y="2960"/>
                    </a:lnTo>
                    <a:lnTo>
                      <a:pt x="461"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820" name="Freeform 185"/>
              <p:cNvSpPr>
                <a:spLocks/>
              </p:cNvSpPr>
              <p:nvPr/>
            </p:nvSpPr>
            <p:spPr bwMode="auto">
              <a:xfrm>
                <a:off x="1937" y="2319"/>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lnTo>
                      <a:pt x="299" y="957"/>
                    </a:lnTo>
                    <a:lnTo>
                      <a:pt x="305" y="1078"/>
                    </a:lnTo>
                    <a:lnTo>
                      <a:pt x="311" y="1144"/>
                    </a:lnTo>
                    <a:lnTo>
                      <a:pt x="245" y="1152"/>
                    </a:lnTo>
                    <a:lnTo>
                      <a:pt x="228" y="1099"/>
                    </a:lnTo>
                    <a:lnTo>
                      <a:pt x="228" y="1054"/>
                    </a:lnTo>
                    <a:lnTo>
                      <a:pt x="256" y="1010"/>
                    </a:lnTo>
                    <a:lnTo>
                      <a:pt x="273" y="979"/>
                    </a:lnTo>
                    <a:lnTo>
                      <a:pt x="289" y="957"/>
                    </a:lnTo>
                    <a:lnTo>
                      <a:pt x="299" y="957"/>
                    </a:lnTo>
                    <a:lnTo>
                      <a:pt x="671"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821" name="Freeform 186"/>
              <p:cNvSpPr>
                <a:spLocks/>
              </p:cNvSpPr>
              <p:nvPr/>
            </p:nvSpPr>
            <p:spPr bwMode="auto">
              <a:xfrm>
                <a:off x="1937" y="2319"/>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22" name="Freeform 187"/>
              <p:cNvSpPr>
                <a:spLocks/>
              </p:cNvSpPr>
              <p:nvPr/>
            </p:nvSpPr>
            <p:spPr bwMode="auto">
              <a:xfrm>
                <a:off x="2013" y="2639"/>
                <a:ext cx="28" cy="65"/>
              </a:xfrm>
              <a:custGeom>
                <a:avLst/>
                <a:gdLst>
                  <a:gd name="T0" fmla="*/ 0 w 83"/>
                  <a:gd name="T1" fmla="*/ 0 h 196"/>
                  <a:gd name="T2" fmla="*/ 0 w 83"/>
                  <a:gd name="T3" fmla="*/ 0 h 196"/>
                  <a:gd name="T4" fmla="*/ 0 w 83"/>
                  <a:gd name="T5" fmla="*/ 0 h 196"/>
                  <a:gd name="T6" fmla="*/ 0 w 83"/>
                  <a:gd name="T7" fmla="*/ 0 h 196"/>
                  <a:gd name="T8" fmla="*/ 0 w 83"/>
                  <a:gd name="T9" fmla="*/ 0 h 196"/>
                  <a:gd name="T10" fmla="*/ 0 w 83"/>
                  <a:gd name="T11" fmla="*/ 0 h 196"/>
                  <a:gd name="T12" fmla="*/ 0 w 83"/>
                  <a:gd name="T13" fmla="*/ 0 h 196"/>
                  <a:gd name="T14" fmla="*/ 0 w 83"/>
                  <a:gd name="T15" fmla="*/ 0 h 196"/>
                  <a:gd name="T16" fmla="*/ 0 w 83"/>
                  <a:gd name="T17" fmla="*/ 0 h 196"/>
                  <a:gd name="T18" fmla="*/ 0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7" y="196"/>
                    </a:lnTo>
                    <a:lnTo>
                      <a:pt x="0" y="142"/>
                    </a:lnTo>
                    <a:lnTo>
                      <a:pt x="0" y="97"/>
                    </a:lnTo>
                    <a:lnTo>
                      <a:pt x="28" y="53"/>
                    </a:lnTo>
                    <a:lnTo>
                      <a:pt x="44" y="21"/>
                    </a:lnTo>
                    <a:lnTo>
                      <a:pt x="61"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23" name="Freeform 188"/>
              <p:cNvSpPr>
                <a:spLocks/>
              </p:cNvSpPr>
              <p:nvPr/>
            </p:nvSpPr>
            <p:spPr bwMode="auto">
              <a:xfrm>
                <a:off x="1332" y="2297"/>
                <a:ext cx="321" cy="1140"/>
              </a:xfrm>
              <a:custGeom>
                <a:avLst/>
                <a:gdLst>
                  <a:gd name="T0" fmla="*/ 0 w 963"/>
                  <a:gd name="T1" fmla="*/ 0 h 3419"/>
                  <a:gd name="T2" fmla="*/ 0 w 963"/>
                  <a:gd name="T3" fmla="*/ 0 h 3419"/>
                  <a:gd name="T4" fmla="*/ 0 w 963"/>
                  <a:gd name="T5" fmla="*/ 0 h 3419"/>
                  <a:gd name="T6" fmla="*/ 0 w 963"/>
                  <a:gd name="T7" fmla="*/ 0 h 3419"/>
                  <a:gd name="T8" fmla="*/ 0 w 963"/>
                  <a:gd name="T9" fmla="*/ 0 h 3419"/>
                  <a:gd name="T10" fmla="*/ 0 w 963"/>
                  <a:gd name="T11" fmla="*/ 0 h 3419"/>
                  <a:gd name="T12" fmla="*/ 0 w 963"/>
                  <a:gd name="T13" fmla="*/ 0 h 3419"/>
                  <a:gd name="T14" fmla="*/ 0 w 963"/>
                  <a:gd name="T15" fmla="*/ 0 h 3419"/>
                  <a:gd name="T16" fmla="*/ 0 w 963"/>
                  <a:gd name="T17" fmla="*/ 0 h 3419"/>
                  <a:gd name="T18" fmla="*/ 0 w 963"/>
                  <a:gd name="T19" fmla="*/ 0 h 3419"/>
                  <a:gd name="T20" fmla="*/ 0 w 963"/>
                  <a:gd name="T21" fmla="*/ 0 h 3419"/>
                  <a:gd name="T22" fmla="*/ 0 w 963"/>
                  <a:gd name="T23" fmla="*/ 0 h 3419"/>
                  <a:gd name="T24" fmla="*/ 0 w 963"/>
                  <a:gd name="T25" fmla="*/ 0 h 3419"/>
                  <a:gd name="T26" fmla="*/ 0 w 963"/>
                  <a:gd name="T27" fmla="*/ 0 h 3419"/>
                  <a:gd name="T28" fmla="*/ 0 w 963"/>
                  <a:gd name="T29" fmla="*/ 0 h 3419"/>
                  <a:gd name="T30" fmla="*/ 0 w 963"/>
                  <a:gd name="T31" fmla="*/ 0 h 3419"/>
                  <a:gd name="T32" fmla="*/ 0 w 963"/>
                  <a:gd name="T33" fmla="*/ 0 h 3419"/>
                  <a:gd name="T34" fmla="*/ 0 w 963"/>
                  <a:gd name="T35" fmla="*/ 0 h 3419"/>
                  <a:gd name="T36" fmla="*/ 0 w 963"/>
                  <a:gd name="T37" fmla="*/ 0 h 3419"/>
                  <a:gd name="T38" fmla="*/ 0 w 963"/>
                  <a:gd name="T39" fmla="*/ 0 h 3419"/>
                  <a:gd name="T40" fmla="*/ 0 w 963"/>
                  <a:gd name="T41" fmla="*/ 0 h 3419"/>
                  <a:gd name="T42" fmla="*/ 0 w 963"/>
                  <a:gd name="T43" fmla="*/ 0 h 3419"/>
                  <a:gd name="T44" fmla="*/ 0 w 963"/>
                  <a:gd name="T45" fmla="*/ 0 h 3419"/>
                  <a:gd name="T46" fmla="*/ 0 w 963"/>
                  <a:gd name="T47" fmla="*/ 0 h 3419"/>
                  <a:gd name="T48" fmla="*/ 0 w 963"/>
                  <a:gd name="T49" fmla="*/ 0 h 3419"/>
                  <a:gd name="T50" fmla="*/ 0 w 963"/>
                  <a:gd name="T51" fmla="*/ 0 h 3419"/>
                  <a:gd name="T52" fmla="*/ 0 w 963"/>
                  <a:gd name="T53" fmla="*/ 0 h 3419"/>
                  <a:gd name="T54" fmla="*/ 0 w 963"/>
                  <a:gd name="T55" fmla="*/ 0 h 3419"/>
                  <a:gd name="T56" fmla="*/ 0 w 963"/>
                  <a:gd name="T57" fmla="*/ 0 h 3419"/>
                  <a:gd name="T58" fmla="*/ 0 w 963"/>
                  <a:gd name="T59" fmla="*/ 0 h 3419"/>
                  <a:gd name="T60" fmla="*/ 0 w 963"/>
                  <a:gd name="T61" fmla="*/ 0 h 3419"/>
                  <a:gd name="T62" fmla="*/ 0 w 963"/>
                  <a:gd name="T63" fmla="*/ 0 h 3419"/>
                  <a:gd name="T64" fmla="*/ 0 w 963"/>
                  <a:gd name="T65" fmla="*/ 0 h 3419"/>
                  <a:gd name="T66" fmla="*/ 0 w 963"/>
                  <a:gd name="T67" fmla="*/ 0 h 3419"/>
                  <a:gd name="T68" fmla="*/ 0 w 963"/>
                  <a:gd name="T69" fmla="*/ 0 h 3419"/>
                  <a:gd name="T70" fmla="*/ 0 w 963"/>
                  <a:gd name="T71" fmla="*/ 0 h 3419"/>
                  <a:gd name="T72" fmla="*/ 0 w 963"/>
                  <a:gd name="T73" fmla="*/ 0 h 3419"/>
                  <a:gd name="T74" fmla="*/ 0 w 963"/>
                  <a:gd name="T75" fmla="*/ 0 h 3419"/>
                  <a:gd name="T76" fmla="*/ 0 w 963"/>
                  <a:gd name="T77" fmla="*/ 0 h 3419"/>
                  <a:gd name="T78" fmla="*/ 0 w 963"/>
                  <a:gd name="T79" fmla="*/ 0 h 3419"/>
                  <a:gd name="T80" fmla="*/ 0 w 963"/>
                  <a:gd name="T81" fmla="*/ 0 h 3419"/>
                  <a:gd name="T82" fmla="*/ 0 w 963"/>
                  <a:gd name="T83" fmla="*/ 0 h 3419"/>
                  <a:gd name="T84" fmla="*/ 0 w 963"/>
                  <a:gd name="T85" fmla="*/ 0 h 3419"/>
                  <a:gd name="T86" fmla="*/ 0 w 963"/>
                  <a:gd name="T87" fmla="*/ 0 h 3419"/>
                  <a:gd name="T88" fmla="*/ 0 w 963"/>
                  <a:gd name="T89" fmla="*/ 0 h 3419"/>
                  <a:gd name="T90" fmla="*/ 0 w 963"/>
                  <a:gd name="T91" fmla="*/ 0 h 3419"/>
                  <a:gd name="T92" fmla="*/ 0 w 963"/>
                  <a:gd name="T93" fmla="*/ 0 h 3419"/>
                  <a:gd name="T94" fmla="*/ 0 w 963"/>
                  <a:gd name="T95" fmla="*/ 0 h 3419"/>
                  <a:gd name="T96" fmla="*/ 0 w 963"/>
                  <a:gd name="T97" fmla="*/ 0 h 3419"/>
                  <a:gd name="T98" fmla="*/ 0 w 963"/>
                  <a:gd name="T99" fmla="*/ 0 h 3419"/>
                  <a:gd name="T100" fmla="*/ 0 w 963"/>
                  <a:gd name="T101" fmla="*/ 0 h 3419"/>
                  <a:gd name="T102" fmla="*/ 0 w 963"/>
                  <a:gd name="T103" fmla="*/ 0 h 3419"/>
                  <a:gd name="T104" fmla="*/ 0 w 963"/>
                  <a:gd name="T105" fmla="*/ 0 h 3419"/>
                  <a:gd name="T106" fmla="*/ 0 w 963"/>
                  <a:gd name="T107" fmla="*/ 0 h 3419"/>
                  <a:gd name="T108" fmla="*/ 0 w 963"/>
                  <a:gd name="T109" fmla="*/ 0 h 3419"/>
                  <a:gd name="T110" fmla="*/ 0 w 963"/>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3"/>
                  <a:gd name="T169" fmla="*/ 0 h 3419"/>
                  <a:gd name="T170" fmla="*/ 963 w 963"/>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lnTo>
                      <a:pt x="181" y="1476"/>
                    </a:lnTo>
                    <a:lnTo>
                      <a:pt x="234" y="1498"/>
                    </a:lnTo>
                    <a:lnTo>
                      <a:pt x="234" y="1411"/>
                    </a:lnTo>
                    <a:lnTo>
                      <a:pt x="239" y="1374"/>
                    </a:lnTo>
                    <a:lnTo>
                      <a:pt x="248" y="1338"/>
                    </a:lnTo>
                    <a:lnTo>
                      <a:pt x="265" y="1302"/>
                    </a:lnTo>
                    <a:lnTo>
                      <a:pt x="286" y="1268"/>
                    </a:lnTo>
                    <a:lnTo>
                      <a:pt x="260" y="1223"/>
                    </a:lnTo>
                    <a:lnTo>
                      <a:pt x="234" y="1172"/>
                    </a:lnTo>
                    <a:lnTo>
                      <a:pt x="209" y="1114"/>
                    </a:lnTo>
                    <a:lnTo>
                      <a:pt x="195" y="1064"/>
                    </a:lnTo>
                    <a:lnTo>
                      <a:pt x="182" y="1000"/>
                    </a:lnTo>
                    <a:lnTo>
                      <a:pt x="174" y="1080"/>
                    </a:lnTo>
                    <a:lnTo>
                      <a:pt x="176" y="1177"/>
                    </a:lnTo>
                    <a:lnTo>
                      <a:pt x="178" y="1268"/>
                    </a:lnTo>
                    <a:lnTo>
                      <a:pt x="176" y="1343"/>
                    </a:lnTo>
                    <a:lnTo>
                      <a:pt x="178" y="1404"/>
                    </a:lnTo>
                    <a:lnTo>
                      <a:pt x="181" y="1476"/>
                    </a:lnTo>
                    <a:lnTo>
                      <a:pt x="451" y="1"/>
                    </a:lnTo>
                    <a:lnTo>
                      <a:pt x="540" y="3179"/>
                    </a:lnTo>
                    <a:lnTo>
                      <a:pt x="515" y="3136"/>
                    </a:lnTo>
                    <a:lnTo>
                      <a:pt x="501" y="3094"/>
                    </a:lnTo>
                    <a:lnTo>
                      <a:pt x="493" y="3038"/>
                    </a:lnTo>
                    <a:lnTo>
                      <a:pt x="501" y="2961"/>
                    </a:lnTo>
                    <a:lnTo>
                      <a:pt x="504" y="2872"/>
                    </a:lnTo>
                    <a:lnTo>
                      <a:pt x="508" y="2768"/>
                    </a:lnTo>
                    <a:lnTo>
                      <a:pt x="504" y="2653"/>
                    </a:lnTo>
                    <a:lnTo>
                      <a:pt x="497" y="2551"/>
                    </a:lnTo>
                    <a:lnTo>
                      <a:pt x="491" y="2483"/>
                    </a:lnTo>
                    <a:lnTo>
                      <a:pt x="496" y="2452"/>
                    </a:lnTo>
                    <a:lnTo>
                      <a:pt x="515" y="2407"/>
                    </a:lnTo>
                    <a:lnTo>
                      <a:pt x="532" y="2349"/>
                    </a:lnTo>
                    <a:lnTo>
                      <a:pt x="541" y="2277"/>
                    </a:lnTo>
                    <a:lnTo>
                      <a:pt x="538" y="2216"/>
                    </a:lnTo>
                    <a:lnTo>
                      <a:pt x="528" y="2173"/>
                    </a:lnTo>
                    <a:lnTo>
                      <a:pt x="684" y="2158"/>
                    </a:lnTo>
                    <a:lnTo>
                      <a:pt x="701" y="2205"/>
                    </a:lnTo>
                    <a:lnTo>
                      <a:pt x="718" y="2252"/>
                    </a:lnTo>
                    <a:lnTo>
                      <a:pt x="735" y="2300"/>
                    </a:lnTo>
                    <a:lnTo>
                      <a:pt x="735" y="2322"/>
                    </a:lnTo>
                    <a:lnTo>
                      <a:pt x="714" y="2362"/>
                    </a:lnTo>
                    <a:lnTo>
                      <a:pt x="684" y="2409"/>
                    </a:lnTo>
                    <a:lnTo>
                      <a:pt x="660" y="2467"/>
                    </a:lnTo>
                    <a:lnTo>
                      <a:pt x="644" y="2523"/>
                    </a:lnTo>
                    <a:lnTo>
                      <a:pt x="639" y="2599"/>
                    </a:lnTo>
                    <a:lnTo>
                      <a:pt x="639" y="2675"/>
                    </a:lnTo>
                    <a:lnTo>
                      <a:pt x="637" y="2782"/>
                    </a:lnTo>
                    <a:lnTo>
                      <a:pt x="630" y="2875"/>
                    </a:lnTo>
                    <a:lnTo>
                      <a:pt x="611" y="2979"/>
                    </a:lnTo>
                    <a:lnTo>
                      <a:pt x="577" y="3094"/>
                    </a:lnTo>
                    <a:lnTo>
                      <a:pt x="557" y="3144"/>
                    </a:lnTo>
                    <a:lnTo>
                      <a:pt x="540" y="3179"/>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824" name="Freeform 189"/>
              <p:cNvSpPr>
                <a:spLocks/>
              </p:cNvSpPr>
              <p:nvPr/>
            </p:nvSpPr>
            <p:spPr bwMode="auto">
              <a:xfrm>
                <a:off x="1332" y="2297"/>
                <a:ext cx="321" cy="1140"/>
              </a:xfrm>
              <a:custGeom>
                <a:avLst/>
                <a:gdLst>
                  <a:gd name="T0" fmla="*/ 0 w 963"/>
                  <a:gd name="T1" fmla="*/ 0 h 3419"/>
                  <a:gd name="T2" fmla="*/ 0 w 963"/>
                  <a:gd name="T3" fmla="*/ 0 h 3419"/>
                  <a:gd name="T4" fmla="*/ 0 w 963"/>
                  <a:gd name="T5" fmla="*/ 0 h 3419"/>
                  <a:gd name="T6" fmla="*/ 0 w 963"/>
                  <a:gd name="T7" fmla="*/ 0 h 3419"/>
                  <a:gd name="T8" fmla="*/ 0 w 963"/>
                  <a:gd name="T9" fmla="*/ 0 h 3419"/>
                  <a:gd name="T10" fmla="*/ 0 w 963"/>
                  <a:gd name="T11" fmla="*/ 0 h 3419"/>
                  <a:gd name="T12" fmla="*/ 0 w 963"/>
                  <a:gd name="T13" fmla="*/ 0 h 3419"/>
                  <a:gd name="T14" fmla="*/ 0 w 963"/>
                  <a:gd name="T15" fmla="*/ 0 h 3419"/>
                  <a:gd name="T16" fmla="*/ 0 w 963"/>
                  <a:gd name="T17" fmla="*/ 0 h 3419"/>
                  <a:gd name="T18" fmla="*/ 0 w 963"/>
                  <a:gd name="T19" fmla="*/ 0 h 3419"/>
                  <a:gd name="T20" fmla="*/ 0 w 963"/>
                  <a:gd name="T21" fmla="*/ 0 h 3419"/>
                  <a:gd name="T22" fmla="*/ 0 w 963"/>
                  <a:gd name="T23" fmla="*/ 0 h 3419"/>
                  <a:gd name="T24" fmla="*/ 0 w 963"/>
                  <a:gd name="T25" fmla="*/ 0 h 3419"/>
                  <a:gd name="T26" fmla="*/ 0 w 963"/>
                  <a:gd name="T27" fmla="*/ 0 h 3419"/>
                  <a:gd name="T28" fmla="*/ 0 w 963"/>
                  <a:gd name="T29" fmla="*/ 0 h 3419"/>
                  <a:gd name="T30" fmla="*/ 0 w 963"/>
                  <a:gd name="T31" fmla="*/ 0 h 3419"/>
                  <a:gd name="T32" fmla="*/ 0 w 963"/>
                  <a:gd name="T33" fmla="*/ 0 h 3419"/>
                  <a:gd name="T34" fmla="*/ 0 w 963"/>
                  <a:gd name="T35" fmla="*/ 0 h 3419"/>
                  <a:gd name="T36" fmla="*/ 0 w 963"/>
                  <a:gd name="T37" fmla="*/ 0 h 3419"/>
                  <a:gd name="T38" fmla="*/ 0 w 963"/>
                  <a:gd name="T39" fmla="*/ 0 h 3419"/>
                  <a:gd name="T40" fmla="*/ 0 w 963"/>
                  <a:gd name="T41" fmla="*/ 0 h 3419"/>
                  <a:gd name="T42" fmla="*/ 0 w 963"/>
                  <a:gd name="T43" fmla="*/ 0 h 3419"/>
                  <a:gd name="T44" fmla="*/ 0 w 963"/>
                  <a:gd name="T45" fmla="*/ 0 h 3419"/>
                  <a:gd name="T46" fmla="*/ 0 w 963"/>
                  <a:gd name="T47" fmla="*/ 0 h 3419"/>
                  <a:gd name="T48" fmla="*/ 0 w 963"/>
                  <a:gd name="T49" fmla="*/ 0 h 3419"/>
                  <a:gd name="T50" fmla="*/ 0 w 963"/>
                  <a:gd name="T51" fmla="*/ 0 h 3419"/>
                  <a:gd name="T52" fmla="*/ 0 w 963"/>
                  <a:gd name="T53" fmla="*/ 0 h 3419"/>
                  <a:gd name="T54" fmla="*/ 0 w 963"/>
                  <a:gd name="T55" fmla="*/ 0 h 3419"/>
                  <a:gd name="T56" fmla="*/ 0 w 963"/>
                  <a:gd name="T57" fmla="*/ 0 h 3419"/>
                  <a:gd name="T58" fmla="*/ 0 w 963"/>
                  <a:gd name="T59" fmla="*/ 0 h 3419"/>
                  <a:gd name="T60" fmla="*/ 0 w 963"/>
                  <a:gd name="T61" fmla="*/ 0 h 3419"/>
                  <a:gd name="T62" fmla="*/ 0 w 963"/>
                  <a:gd name="T63" fmla="*/ 0 h 3419"/>
                  <a:gd name="T64" fmla="*/ 0 w 963"/>
                  <a:gd name="T65" fmla="*/ 0 h 3419"/>
                  <a:gd name="T66" fmla="*/ 0 w 963"/>
                  <a:gd name="T67" fmla="*/ 0 h 3419"/>
                  <a:gd name="T68" fmla="*/ 0 w 963"/>
                  <a:gd name="T69" fmla="*/ 0 h 3419"/>
                  <a:gd name="T70" fmla="*/ 0 w 963"/>
                  <a:gd name="T71" fmla="*/ 0 h 3419"/>
                  <a:gd name="T72" fmla="*/ 0 w 963"/>
                  <a:gd name="T73" fmla="*/ 0 h 3419"/>
                  <a:gd name="T74" fmla="*/ 0 w 963"/>
                  <a:gd name="T75" fmla="*/ 0 h 3419"/>
                  <a:gd name="T76" fmla="*/ 0 w 963"/>
                  <a:gd name="T77" fmla="*/ 0 h 3419"/>
                  <a:gd name="T78" fmla="*/ 0 w 963"/>
                  <a:gd name="T79" fmla="*/ 0 h 3419"/>
                  <a:gd name="T80" fmla="*/ 0 w 963"/>
                  <a:gd name="T81" fmla="*/ 0 h 3419"/>
                  <a:gd name="T82" fmla="*/ 0 w 963"/>
                  <a:gd name="T83" fmla="*/ 0 h 3419"/>
                  <a:gd name="T84" fmla="*/ 0 w 963"/>
                  <a:gd name="T85" fmla="*/ 0 h 3419"/>
                  <a:gd name="T86" fmla="*/ 0 w 963"/>
                  <a:gd name="T87" fmla="*/ 0 h 3419"/>
                  <a:gd name="T88" fmla="*/ 0 w 963"/>
                  <a:gd name="T89" fmla="*/ 0 h 3419"/>
                  <a:gd name="T90" fmla="*/ 0 w 963"/>
                  <a:gd name="T91" fmla="*/ 0 h 3419"/>
                  <a:gd name="T92" fmla="*/ 0 w 963"/>
                  <a:gd name="T93" fmla="*/ 0 h 3419"/>
                  <a:gd name="T94" fmla="*/ 0 w 963"/>
                  <a:gd name="T95" fmla="*/ 0 h 3419"/>
                  <a:gd name="T96" fmla="*/ 0 w 963"/>
                  <a:gd name="T97" fmla="*/ 0 h 3419"/>
                  <a:gd name="T98" fmla="*/ 0 w 963"/>
                  <a:gd name="T99" fmla="*/ 0 h 3419"/>
                  <a:gd name="T100" fmla="*/ 0 w 963"/>
                  <a:gd name="T101" fmla="*/ 0 h 3419"/>
                  <a:gd name="T102" fmla="*/ 0 w 963"/>
                  <a:gd name="T103" fmla="*/ 0 h 3419"/>
                  <a:gd name="T104" fmla="*/ 0 w 963"/>
                  <a:gd name="T105" fmla="*/ 0 h 3419"/>
                  <a:gd name="T106" fmla="*/ 0 w 963"/>
                  <a:gd name="T107" fmla="*/ 0 h 3419"/>
                  <a:gd name="T108" fmla="*/ 0 w 963"/>
                  <a:gd name="T109" fmla="*/ 0 h 3419"/>
                  <a:gd name="T110" fmla="*/ 0 w 963"/>
                  <a:gd name="T111" fmla="*/ 0 h 3419"/>
                  <a:gd name="T112" fmla="*/ 0 w 963"/>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3"/>
                  <a:gd name="T172" fmla="*/ 0 h 3419"/>
                  <a:gd name="T173" fmla="*/ 963 w 963"/>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7825" name="Freeform 190"/>
              <p:cNvSpPr>
                <a:spLocks/>
              </p:cNvSpPr>
              <p:nvPr/>
            </p:nvSpPr>
            <p:spPr bwMode="auto">
              <a:xfrm>
                <a:off x="1389" y="2631"/>
                <a:ext cx="38" cy="166"/>
              </a:xfrm>
              <a:custGeom>
                <a:avLst/>
                <a:gdLst>
                  <a:gd name="T0" fmla="*/ 0 w 112"/>
                  <a:gd name="T1" fmla="*/ 0 h 498"/>
                  <a:gd name="T2" fmla="*/ 0 w 112"/>
                  <a:gd name="T3" fmla="*/ 0 h 498"/>
                  <a:gd name="T4" fmla="*/ 0 w 112"/>
                  <a:gd name="T5" fmla="*/ 0 h 498"/>
                  <a:gd name="T6" fmla="*/ 0 w 112"/>
                  <a:gd name="T7" fmla="*/ 0 h 498"/>
                  <a:gd name="T8" fmla="*/ 0 w 112"/>
                  <a:gd name="T9" fmla="*/ 0 h 498"/>
                  <a:gd name="T10" fmla="*/ 0 w 112"/>
                  <a:gd name="T11" fmla="*/ 0 h 498"/>
                  <a:gd name="T12" fmla="*/ 0 w 112"/>
                  <a:gd name="T13" fmla="*/ 0 h 498"/>
                  <a:gd name="T14" fmla="*/ 0 w 112"/>
                  <a:gd name="T15" fmla="*/ 0 h 498"/>
                  <a:gd name="T16" fmla="*/ 0 w 112"/>
                  <a:gd name="T17" fmla="*/ 0 h 498"/>
                  <a:gd name="T18" fmla="*/ 0 w 112"/>
                  <a:gd name="T19" fmla="*/ 0 h 498"/>
                  <a:gd name="T20" fmla="*/ 0 w 112"/>
                  <a:gd name="T21" fmla="*/ 0 h 498"/>
                  <a:gd name="T22" fmla="*/ 0 w 112"/>
                  <a:gd name="T23" fmla="*/ 0 h 498"/>
                  <a:gd name="T24" fmla="*/ 0 w 112"/>
                  <a:gd name="T25" fmla="*/ 0 h 498"/>
                  <a:gd name="T26" fmla="*/ 0 w 112"/>
                  <a:gd name="T27" fmla="*/ 0 h 498"/>
                  <a:gd name="T28" fmla="*/ 0 w 112"/>
                  <a:gd name="T29" fmla="*/ 0 h 498"/>
                  <a:gd name="T30" fmla="*/ 0 w 112"/>
                  <a:gd name="T31" fmla="*/ 0 h 498"/>
                  <a:gd name="T32" fmla="*/ 0 w 112"/>
                  <a:gd name="T33" fmla="*/ 0 h 498"/>
                  <a:gd name="T34" fmla="*/ 0 w 112"/>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3" y="374"/>
                    </a:lnTo>
                    <a:lnTo>
                      <a:pt x="74" y="338"/>
                    </a:lnTo>
                    <a:lnTo>
                      <a:pt x="91" y="302"/>
                    </a:lnTo>
                    <a:lnTo>
                      <a:pt x="112" y="268"/>
                    </a:lnTo>
                    <a:lnTo>
                      <a:pt x="85" y="224"/>
                    </a:lnTo>
                    <a:lnTo>
                      <a:pt x="59" y="173"/>
                    </a:lnTo>
                    <a:lnTo>
                      <a:pt x="36" y="114"/>
                    </a:lnTo>
                    <a:lnTo>
                      <a:pt x="21" y="64"/>
                    </a:lnTo>
                    <a:lnTo>
                      <a:pt x="8" y="0"/>
                    </a:lnTo>
                    <a:lnTo>
                      <a:pt x="0" y="80"/>
                    </a:lnTo>
                    <a:lnTo>
                      <a:pt x="2" y="178"/>
                    </a:lnTo>
                    <a:lnTo>
                      <a:pt x="5" y="268"/>
                    </a:lnTo>
                    <a:lnTo>
                      <a:pt x="2" y="343"/>
                    </a:lnTo>
                    <a:lnTo>
                      <a:pt x="5" y="405"/>
                    </a:lnTo>
                    <a:lnTo>
                      <a:pt x="7"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26" name="Freeform 191"/>
              <p:cNvSpPr>
                <a:spLocks/>
              </p:cNvSpPr>
              <p:nvPr/>
            </p:nvSpPr>
            <p:spPr bwMode="auto">
              <a:xfrm>
                <a:off x="1495" y="3017"/>
                <a:ext cx="82"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8"/>
                    </a:lnTo>
                    <a:lnTo>
                      <a:pt x="10" y="936"/>
                    </a:lnTo>
                    <a:lnTo>
                      <a:pt x="2" y="880"/>
                    </a:lnTo>
                    <a:lnTo>
                      <a:pt x="10" y="803"/>
                    </a:lnTo>
                    <a:lnTo>
                      <a:pt x="14" y="714"/>
                    </a:lnTo>
                    <a:lnTo>
                      <a:pt x="18" y="610"/>
                    </a:lnTo>
                    <a:lnTo>
                      <a:pt x="14" y="495"/>
                    </a:lnTo>
                    <a:lnTo>
                      <a:pt x="7" y="393"/>
                    </a:lnTo>
                    <a:lnTo>
                      <a:pt x="0" y="325"/>
                    </a:lnTo>
                    <a:lnTo>
                      <a:pt x="5" y="294"/>
                    </a:lnTo>
                    <a:lnTo>
                      <a:pt x="24" y="249"/>
                    </a:lnTo>
                    <a:lnTo>
                      <a:pt x="41" y="191"/>
                    </a:lnTo>
                    <a:lnTo>
                      <a:pt x="50" y="119"/>
                    </a:lnTo>
                    <a:lnTo>
                      <a:pt x="49" y="58"/>
                    </a:lnTo>
                    <a:lnTo>
                      <a:pt x="37" y="15"/>
                    </a:lnTo>
                    <a:lnTo>
                      <a:pt x="193" y="0"/>
                    </a:lnTo>
                    <a:lnTo>
                      <a:pt x="211" y="47"/>
                    </a:lnTo>
                    <a:lnTo>
                      <a:pt x="227" y="94"/>
                    </a:lnTo>
                    <a:lnTo>
                      <a:pt x="244" y="142"/>
                    </a:lnTo>
                    <a:lnTo>
                      <a:pt x="244" y="164"/>
                    </a:lnTo>
                    <a:lnTo>
                      <a:pt x="223" y="205"/>
                    </a:lnTo>
                    <a:lnTo>
                      <a:pt x="193" y="251"/>
                    </a:lnTo>
                    <a:lnTo>
                      <a:pt x="169" y="311"/>
                    </a:lnTo>
                    <a:lnTo>
                      <a:pt x="153" y="365"/>
                    </a:lnTo>
                    <a:lnTo>
                      <a:pt x="148" y="441"/>
                    </a:lnTo>
                    <a:lnTo>
                      <a:pt x="148" y="517"/>
                    </a:lnTo>
                    <a:lnTo>
                      <a:pt x="146" y="624"/>
                    </a:lnTo>
                    <a:lnTo>
                      <a:pt x="140" y="717"/>
                    </a:lnTo>
                    <a:lnTo>
                      <a:pt x="121" y="821"/>
                    </a:lnTo>
                    <a:lnTo>
                      <a:pt x="86" y="936"/>
                    </a:lnTo>
                    <a:lnTo>
                      <a:pt x="68" y="986"/>
                    </a:lnTo>
                    <a:lnTo>
                      <a:pt x="49"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27" name="Freeform 192"/>
              <p:cNvSpPr>
                <a:spLocks/>
              </p:cNvSpPr>
              <p:nvPr/>
            </p:nvSpPr>
            <p:spPr bwMode="auto">
              <a:xfrm>
                <a:off x="4218" y="2188"/>
                <a:ext cx="379" cy="1212"/>
              </a:xfrm>
              <a:custGeom>
                <a:avLst/>
                <a:gdLst>
                  <a:gd name="T0" fmla="*/ 0 w 1138"/>
                  <a:gd name="T1" fmla="*/ 0 h 3636"/>
                  <a:gd name="T2" fmla="*/ 0 w 1138"/>
                  <a:gd name="T3" fmla="*/ 0 h 3636"/>
                  <a:gd name="T4" fmla="*/ 0 w 1138"/>
                  <a:gd name="T5" fmla="*/ 0 h 3636"/>
                  <a:gd name="T6" fmla="*/ 0 w 1138"/>
                  <a:gd name="T7" fmla="*/ 0 h 3636"/>
                  <a:gd name="T8" fmla="*/ 0 w 1138"/>
                  <a:gd name="T9" fmla="*/ 0 h 3636"/>
                  <a:gd name="T10" fmla="*/ 0 w 1138"/>
                  <a:gd name="T11" fmla="*/ 0 h 3636"/>
                  <a:gd name="T12" fmla="*/ 0 w 1138"/>
                  <a:gd name="T13" fmla="*/ 0 h 3636"/>
                  <a:gd name="T14" fmla="*/ 0 w 1138"/>
                  <a:gd name="T15" fmla="*/ 0 h 3636"/>
                  <a:gd name="T16" fmla="*/ 0 w 1138"/>
                  <a:gd name="T17" fmla="*/ 0 h 3636"/>
                  <a:gd name="T18" fmla="*/ 0 w 1138"/>
                  <a:gd name="T19" fmla="*/ 0 h 3636"/>
                  <a:gd name="T20" fmla="*/ 0 w 1138"/>
                  <a:gd name="T21" fmla="*/ 0 h 3636"/>
                  <a:gd name="T22" fmla="*/ 0 w 1138"/>
                  <a:gd name="T23" fmla="*/ 0 h 3636"/>
                  <a:gd name="T24" fmla="*/ 0 w 1138"/>
                  <a:gd name="T25" fmla="*/ 0 h 3636"/>
                  <a:gd name="T26" fmla="*/ 0 w 1138"/>
                  <a:gd name="T27" fmla="*/ 0 h 3636"/>
                  <a:gd name="T28" fmla="*/ 0 w 1138"/>
                  <a:gd name="T29" fmla="*/ 0 h 3636"/>
                  <a:gd name="T30" fmla="*/ 0 w 1138"/>
                  <a:gd name="T31" fmla="*/ 0 h 3636"/>
                  <a:gd name="T32" fmla="*/ 0 w 1138"/>
                  <a:gd name="T33" fmla="*/ 0 h 3636"/>
                  <a:gd name="T34" fmla="*/ 0 w 1138"/>
                  <a:gd name="T35" fmla="*/ 0 h 3636"/>
                  <a:gd name="T36" fmla="*/ 0 w 1138"/>
                  <a:gd name="T37" fmla="*/ 0 h 3636"/>
                  <a:gd name="T38" fmla="*/ 0 w 1138"/>
                  <a:gd name="T39" fmla="*/ 0 h 3636"/>
                  <a:gd name="T40" fmla="*/ 0 w 1138"/>
                  <a:gd name="T41" fmla="*/ 0 h 3636"/>
                  <a:gd name="T42" fmla="*/ 0 w 1138"/>
                  <a:gd name="T43" fmla="*/ 0 h 3636"/>
                  <a:gd name="T44" fmla="*/ 0 w 1138"/>
                  <a:gd name="T45" fmla="*/ 0 h 3636"/>
                  <a:gd name="T46" fmla="*/ 0 w 1138"/>
                  <a:gd name="T47" fmla="*/ 0 h 3636"/>
                  <a:gd name="T48" fmla="*/ 0 w 1138"/>
                  <a:gd name="T49" fmla="*/ 0 h 3636"/>
                  <a:gd name="T50" fmla="*/ 0 w 1138"/>
                  <a:gd name="T51" fmla="*/ 0 h 3636"/>
                  <a:gd name="T52" fmla="*/ 0 w 1138"/>
                  <a:gd name="T53" fmla="*/ 0 h 3636"/>
                  <a:gd name="T54" fmla="*/ 0 w 1138"/>
                  <a:gd name="T55" fmla="*/ 0 h 3636"/>
                  <a:gd name="T56" fmla="*/ 0 w 1138"/>
                  <a:gd name="T57" fmla="*/ 0 h 3636"/>
                  <a:gd name="T58" fmla="*/ 0 w 1138"/>
                  <a:gd name="T59" fmla="*/ 0 h 3636"/>
                  <a:gd name="T60" fmla="*/ 0 w 1138"/>
                  <a:gd name="T61" fmla="*/ 0 h 3636"/>
                  <a:gd name="T62" fmla="*/ 0 w 1138"/>
                  <a:gd name="T63" fmla="*/ 0 h 3636"/>
                  <a:gd name="T64" fmla="*/ 0 w 1138"/>
                  <a:gd name="T65" fmla="*/ 0 h 3636"/>
                  <a:gd name="T66" fmla="*/ 0 w 1138"/>
                  <a:gd name="T67" fmla="*/ 0 h 3636"/>
                  <a:gd name="T68" fmla="*/ 0 w 1138"/>
                  <a:gd name="T69" fmla="*/ 0 h 3636"/>
                  <a:gd name="T70" fmla="*/ 0 w 1138"/>
                  <a:gd name="T71" fmla="*/ 0 h 3636"/>
                  <a:gd name="T72" fmla="*/ 0 w 1138"/>
                  <a:gd name="T73" fmla="*/ 0 h 3636"/>
                  <a:gd name="T74" fmla="*/ 0 w 1138"/>
                  <a:gd name="T75" fmla="*/ 0 h 3636"/>
                  <a:gd name="T76" fmla="*/ 0 w 1138"/>
                  <a:gd name="T77" fmla="*/ 0 h 3636"/>
                  <a:gd name="T78" fmla="*/ 0 w 1138"/>
                  <a:gd name="T79" fmla="*/ 0 h 3636"/>
                  <a:gd name="T80" fmla="*/ 0 w 1138"/>
                  <a:gd name="T81" fmla="*/ 0 h 3636"/>
                  <a:gd name="T82" fmla="*/ 0 w 1138"/>
                  <a:gd name="T83" fmla="*/ 0 h 3636"/>
                  <a:gd name="T84" fmla="*/ 0 w 1138"/>
                  <a:gd name="T85" fmla="*/ 0 h 3636"/>
                  <a:gd name="T86" fmla="*/ 0 w 1138"/>
                  <a:gd name="T87" fmla="*/ 0 h 3636"/>
                  <a:gd name="T88" fmla="*/ 0 w 1138"/>
                  <a:gd name="T89" fmla="*/ 0 h 3636"/>
                  <a:gd name="T90" fmla="*/ 0 w 1138"/>
                  <a:gd name="T91" fmla="*/ 0 h 3636"/>
                  <a:gd name="T92" fmla="*/ 0 w 1138"/>
                  <a:gd name="T93" fmla="*/ 0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3" y="2275"/>
                    </a:moveTo>
                    <a:lnTo>
                      <a:pt x="570" y="2402"/>
                    </a:lnTo>
                    <a:lnTo>
                      <a:pt x="547" y="2532"/>
                    </a:lnTo>
                    <a:lnTo>
                      <a:pt x="531" y="2631"/>
                    </a:lnTo>
                    <a:lnTo>
                      <a:pt x="513" y="2749"/>
                    </a:lnTo>
                    <a:lnTo>
                      <a:pt x="506" y="2892"/>
                    </a:lnTo>
                    <a:lnTo>
                      <a:pt x="498" y="3005"/>
                    </a:lnTo>
                    <a:lnTo>
                      <a:pt x="488" y="3107"/>
                    </a:lnTo>
                    <a:lnTo>
                      <a:pt x="473" y="3205"/>
                    </a:lnTo>
                    <a:lnTo>
                      <a:pt x="458" y="3301"/>
                    </a:lnTo>
                    <a:lnTo>
                      <a:pt x="450" y="3365"/>
                    </a:lnTo>
                    <a:lnTo>
                      <a:pt x="451" y="3415"/>
                    </a:lnTo>
                    <a:lnTo>
                      <a:pt x="456" y="3454"/>
                    </a:lnTo>
                    <a:lnTo>
                      <a:pt x="445" y="3472"/>
                    </a:lnTo>
                    <a:lnTo>
                      <a:pt x="366" y="3492"/>
                    </a:lnTo>
                    <a:lnTo>
                      <a:pt x="350" y="3484"/>
                    </a:lnTo>
                    <a:lnTo>
                      <a:pt x="340" y="3472"/>
                    </a:lnTo>
                    <a:lnTo>
                      <a:pt x="264" y="3501"/>
                    </a:lnTo>
                    <a:lnTo>
                      <a:pt x="167" y="3532"/>
                    </a:lnTo>
                    <a:lnTo>
                      <a:pt x="102" y="3545"/>
                    </a:lnTo>
                    <a:lnTo>
                      <a:pt x="50" y="3543"/>
                    </a:lnTo>
                    <a:lnTo>
                      <a:pt x="20" y="3532"/>
                    </a:lnTo>
                    <a:lnTo>
                      <a:pt x="6" y="3514"/>
                    </a:lnTo>
                    <a:lnTo>
                      <a:pt x="0" y="3497"/>
                    </a:lnTo>
                    <a:lnTo>
                      <a:pt x="9" y="3475"/>
                    </a:lnTo>
                    <a:lnTo>
                      <a:pt x="31" y="3455"/>
                    </a:lnTo>
                    <a:lnTo>
                      <a:pt x="102" y="3417"/>
                    </a:lnTo>
                    <a:lnTo>
                      <a:pt x="164" y="3382"/>
                    </a:lnTo>
                    <a:lnTo>
                      <a:pt x="220" y="3350"/>
                    </a:lnTo>
                    <a:lnTo>
                      <a:pt x="245" y="3323"/>
                    </a:lnTo>
                    <a:lnTo>
                      <a:pt x="243" y="3231"/>
                    </a:lnTo>
                    <a:lnTo>
                      <a:pt x="238" y="3116"/>
                    </a:lnTo>
                    <a:lnTo>
                      <a:pt x="238" y="3002"/>
                    </a:lnTo>
                    <a:lnTo>
                      <a:pt x="232" y="2873"/>
                    </a:lnTo>
                    <a:lnTo>
                      <a:pt x="219" y="2712"/>
                    </a:lnTo>
                    <a:lnTo>
                      <a:pt x="212" y="2546"/>
                    </a:lnTo>
                    <a:lnTo>
                      <a:pt x="213" y="2373"/>
                    </a:lnTo>
                    <a:lnTo>
                      <a:pt x="213" y="2249"/>
                    </a:lnTo>
                    <a:lnTo>
                      <a:pt x="219" y="2123"/>
                    </a:lnTo>
                    <a:lnTo>
                      <a:pt x="217" y="2048"/>
                    </a:lnTo>
                    <a:lnTo>
                      <a:pt x="172" y="2046"/>
                    </a:lnTo>
                    <a:lnTo>
                      <a:pt x="127" y="2031"/>
                    </a:lnTo>
                    <a:lnTo>
                      <a:pt x="89" y="1988"/>
                    </a:lnTo>
                    <a:lnTo>
                      <a:pt x="84" y="1937"/>
                    </a:lnTo>
                    <a:lnTo>
                      <a:pt x="95" y="1868"/>
                    </a:lnTo>
                    <a:lnTo>
                      <a:pt x="119" y="1810"/>
                    </a:lnTo>
                    <a:lnTo>
                      <a:pt x="142" y="1770"/>
                    </a:lnTo>
                    <a:lnTo>
                      <a:pt x="97" y="1755"/>
                    </a:lnTo>
                    <a:lnTo>
                      <a:pt x="84" y="1743"/>
                    </a:lnTo>
                    <a:lnTo>
                      <a:pt x="84" y="1722"/>
                    </a:lnTo>
                    <a:lnTo>
                      <a:pt x="138" y="1577"/>
                    </a:lnTo>
                    <a:lnTo>
                      <a:pt x="153" y="1500"/>
                    </a:lnTo>
                    <a:lnTo>
                      <a:pt x="158" y="1234"/>
                    </a:lnTo>
                    <a:lnTo>
                      <a:pt x="149" y="1042"/>
                    </a:lnTo>
                    <a:lnTo>
                      <a:pt x="148" y="810"/>
                    </a:lnTo>
                    <a:lnTo>
                      <a:pt x="158" y="753"/>
                    </a:lnTo>
                    <a:lnTo>
                      <a:pt x="178" y="706"/>
                    </a:lnTo>
                    <a:lnTo>
                      <a:pt x="219" y="665"/>
                    </a:lnTo>
                    <a:lnTo>
                      <a:pt x="408" y="547"/>
                    </a:lnTo>
                    <a:lnTo>
                      <a:pt x="392" y="496"/>
                    </a:lnTo>
                    <a:lnTo>
                      <a:pt x="360" y="493"/>
                    </a:lnTo>
                    <a:lnTo>
                      <a:pt x="316" y="482"/>
                    </a:lnTo>
                    <a:lnTo>
                      <a:pt x="291" y="457"/>
                    </a:lnTo>
                    <a:lnTo>
                      <a:pt x="257" y="355"/>
                    </a:lnTo>
                    <a:lnTo>
                      <a:pt x="245" y="298"/>
                    </a:lnTo>
                    <a:lnTo>
                      <a:pt x="244" y="244"/>
                    </a:lnTo>
                    <a:lnTo>
                      <a:pt x="237" y="191"/>
                    </a:lnTo>
                    <a:lnTo>
                      <a:pt x="239" y="133"/>
                    </a:lnTo>
                    <a:lnTo>
                      <a:pt x="215" y="160"/>
                    </a:lnTo>
                    <a:lnTo>
                      <a:pt x="202" y="173"/>
                    </a:lnTo>
                    <a:lnTo>
                      <a:pt x="205" y="134"/>
                    </a:lnTo>
                    <a:lnTo>
                      <a:pt x="219" y="92"/>
                    </a:lnTo>
                    <a:lnTo>
                      <a:pt x="242" y="59"/>
                    </a:lnTo>
                    <a:lnTo>
                      <a:pt x="278" y="30"/>
                    </a:lnTo>
                    <a:lnTo>
                      <a:pt x="326" y="8"/>
                    </a:lnTo>
                    <a:lnTo>
                      <a:pt x="391" y="0"/>
                    </a:lnTo>
                    <a:lnTo>
                      <a:pt x="449" y="9"/>
                    </a:lnTo>
                    <a:lnTo>
                      <a:pt x="500" y="32"/>
                    </a:lnTo>
                    <a:lnTo>
                      <a:pt x="540" y="63"/>
                    </a:lnTo>
                    <a:lnTo>
                      <a:pt x="572" y="104"/>
                    </a:lnTo>
                    <a:lnTo>
                      <a:pt x="591" y="163"/>
                    </a:lnTo>
                    <a:lnTo>
                      <a:pt x="602" y="232"/>
                    </a:lnTo>
                    <a:lnTo>
                      <a:pt x="602" y="286"/>
                    </a:lnTo>
                    <a:lnTo>
                      <a:pt x="590" y="361"/>
                    </a:lnTo>
                    <a:lnTo>
                      <a:pt x="593" y="414"/>
                    </a:lnTo>
                    <a:lnTo>
                      <a:pt x="608" y="474"/>
                    </a:lnTo>
                    <a:lnTo>
                      <a:pt x="632" y="503"/>
                    </a:lnTo>
                    <a:lnTo>
                      <a:pt x="874" y="592"/>
                    </a:lnTo>
                    <a:lnTo>
                      <a:pt x="908" y="611"/>
                    </a:lnTo>
                    <a:lnTo>
                      <a:pt x="933" y="646"/>
                    </a:lnTo>
                    <a:lnTo>
                      <a:pt x="1016" y="852"/>
                    </a:lnTo>
                    <a:lnTo>
                      <a:pt x="1126" y="1149"/>
                    </a:lnTo>
                    <a:lnTo>
                      <a:pt x="1138" y="1209"/>
                    </a:lnTo>
                    <a:lnTo>
                      <a:pt x="1137" y="1243"/>
                    </a:lnTo>
                    <a:lnTo>
                      <a:pt x="1124" y="1282"/>
                    </a:lnTo>
                    <a:lnTo>
                      <a:pt x="1005" y="1491"/>
                    </a:lnTo>
                    <a:lnTo>
                      <a:pt x="990" y="1556"/>
                    </a:lnTo>
                    <a:lnTo>
                      <a:pt x="985" y="1621"/>
                    </a:lnTo>
                    <a:lnTo>
                      <a:pt x="1021" y="1848"/>
                    </a:lnTo>
                    <a:lnTo>
                      <a:pt x="1040" y="1948"/>
                    </a:lnTo>
                    <a:lnTo>
                      <a:pt x="1041" y="1982"/>
                    </a:lnTo>
                    <a:lnTo>
                      <a:pt x="1028" y="2007"/>
                    </a:lnTo>
                    <a:lnTo>
                      <a:pt x="991" y="2022"/>
                    </a:lnTo>
                    <a:lnTo>
                      <a:pt x="951" y="2029"/>
                    </a:lnTo>
                    <a:lnTo>
                      <a:pt x="946" y="2144"/>
                    </a:lnTo>
                    <a:lnTo>
                      <a:pt x="952" y="2271"/>
                    </a:lnTo>
                    <a:lnTo>
                      <a:pt x="960" y="2411"/>
                    </a:lnTo>
                    <a:lnTo>
                      <a:pt x="972" y="2540"/>
                    </a:lnTo>
                    <a:lnTo>
                      <a:pt x="998" y="2680"/>
                    </a:lnTo>
                    <a:lnTo>
                      <a:pt x="1010" y="2819"/>
                    </a:lnTo>
                    <a:lnTo>
                      <a:pt x="1024" y="2955"/>
                    </a:lnTo>
                    <a:lnTo>
                      <a:pt x="1029" y="3064"/>
                    </a:lnTo>
                    <a:lnTo>
                      <a:pt x="1029" y="3237"/>
                    </a:lnTo>
                    <a:lnTo>
                      <a:pt x="1036" y="3345"/>
                    </a:lnTo>
                    <a:lnTo>
                      <a:pt x="1036" y="3443"/>
                    </a:lnTo>
                    <a:lnTo>
                      <a:pt x="1033" y="3465"/>
                    </a:lnTo>
                    <a:lnTo>
                      <a:pt x="975" y="3484"/>
                    </a:lnTo>
                    <a:lnTo>
                      <a:pt x="928" y="3511"/>
                    </a:lnTo>
                    <a:lnTo>
                      <a:pt x="885" y="3551"/>
                    </a:lnTo>
                    <a:lnTo>
                      <a:pt x="840" y="3588"/>
                    </a:lnTo>
                    <a:lnTo>
                      <a:pt x="780" y="3614"/>
                    </a:lnTo>
                    <a:lnTo>
                      <a:pt x="719" y="3633"/>
                    </a:lnTo>
                    <a:lnTo>
                      <a:pt x="664" y="3636"/>
                    </a:lnTo>
                    <a:lnTo>
                      <a:pt x="630" y="3626"/>
                    </a:lnTo>
                    <a:lnTo>
                      <a:pt x="605" y="3609"/>
                    </a:lnTo>
                    <a:lnTo>
                      <a:pt x="601" y="3588"/>
                    </a:lnTo>
                    <a:lnTo>
                      <a:pt x="612" y="3557"/>
                    </a:lnTo>
                    <a:lnTo>
                      <a:pt x="643" y="3527"/>
                    </a:lnTo>
                    <a:lnTo>
                      <a:pt x="681" y="3495"/>
                    </a:lnTo>
                    <a:lnTo>
                      <a:pt x="728" y="3452"/>
                    </a:lnTo>
                    <a:lnTo>
                      <a:pt x="767" y="3411"/>
                    </a:lnTo>
                    <a:lnTo>
                      <a:pt x="792" y="3377"/>
                    </a:lnTo>
                    <a:lnTo>
                      <a:pt x="772" y="3198"/>
                    </a:lnTo>
                    <a:lnTo>
                      <a:pt x="766" y="3071"/>
                    </a:lnTo>
                    <a:lnTo>
                      <a:pt x="749" y="2945"/>
                    </a:lnTo>
                    <a:lnTo>
                      <a:pt x="731" y="2830"/>
                    </a:lnTo>
                    <a:lnTo>
                      <a:pt x="705" y="2712"/>
                    </a:lnTo>
                    <a:lnTo>
                      <a:pt x="672" y="2591"/>
                    </a:lnTo>
                    <a:lnTo>
                      <a:pt x="641" y="2477"/>
                    </a:lnTo>
                    <a:lnTo>
                      <a:pt x="617" y="2384"/>
                    </a:lnTo>
                    <a:lnTo>
                      <a:pt x="593" y="227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828" name="Freeform 193"/>
              <p:cNvSpPr>
                <a:spLocks/>
              </p:cNvSpPr>
              <p:nvPr/>
            </p:nvSpPr>
            <p:spPr bwMode="auto">
              <a:xfrm>
                <a:off x="2640" y="2264"/>
                <a:ext cx="450" cy="1140"/>
              </a:xfrm>
              <a:custGeom>
                <a:avLst/>
                <a:gdLst>
                  <a:gd name="T0" fmla="*/ 0 w 1349"/>
                  <a:gd name="T1" fmla="*/ 0 h 3420"/>
                  <a:gd name="T2" fmla="*/ 0 w 1349"/>
                  <a:gd name="T3" fmla="*/ 0 h 3420"/>
                  <a:gd name="T4" fmla="*/ 0 w 1349"/>
                  <a:gd name="T5" fmla="*/ 0 h 3420"/>
                  <a:gd name="T6" fmla="*/ 0 w 1349"/>
                  <a:gd name="T7" fmla="*/ 0 h 3420"/>
                  <a:gd name="T8" fmla="*/ 0 w 1349"/>
                  <a:gd name="T9" fmla="*/ 0 h 3420"/>
                  <a:gd name="T10" fmla="*/ 0 w 1349"/>
                  <a:gd name="T11" fmla="*/ 0 h 3420"/>
                  <a:gd name="T12" fmla="*/ 0 w 1349"/>
                  <a:gd name="T13" fmla="*/ 0 h 3420"/>
                  <a:gd name="T14" fmla="*/ 0 w 1349"/>
                  <a:gd name="T15" fmla="*/ 0 h 3420"/>
                  <a:gd name="T16" fmla="*/ 0 w 1349"/>
                  <a:gd name="T17" fmla="*/ 0 h 3420"/>
                  <a:gd name="T18" fmla="*/ 0 w 1349"/>
                  <a:gd name="T19" fmla="*/ 0 h 3420"/>
                  <a:gd name="T20" fmla="*/ 0 w 1349"/>
                  <a:gd name="T21" fmla="*/ 0 h 3420"/>
                  <a:gd name="T22" fmla="*/ 0 w 1349"/>
                  <a:gd name="T23" fmla="*/ 0 h 3420"/>
                  <a:gd name="T24" fmla="*/ 0 w 1349"/>
                  <a:gd name="T25" fmla="*/ 0 h 3420"/>
                  <a:gd name="T26" fmla="*/ 0 w 1349"/>
                  <a:gd name="T27" fmla="*/ 0 h 3420"/>
                  <a:gd name="T28" fmla="*/ 0 w 1349"/>
                  <a:gd name="T29" fmla="*/ 0 h 3420"/>
                  <a:gd name="T30" fmla="*/ 0 w 1349"/>
                  <a:gd name="T31" fmla="*/ 0 h 3420"/>
                  <a:gd name="T32" fmla="*/ 0 w 1349"/>
                  <a:gd name="T33" fmla="*/ 0 h 3420"/>
                  <a:gd name="T34" fmla="*/ 0 w 1349"/>
                  <a:gd name="T35" fmla="*/ 0 h 3420"/>
                  <a:gd name="T36" fmla="*/ 0 w 1349"/>
                  <a:gd name="T37" fmla="*/ 0 h 3420"/>
                  <a:gd name="T38" fmla="*/ 0 w 1349"/>
                  <a:gd name="T39" fmla="*/ 0 h 3420"/>
                  <a:gd name="T40" fmla="*/ 0 w 1349"/>
                  <a:gd name="T41" fmla="*/ 0 h 3420"/>
                  <a:gd name="T42" fmla="*/ 0 w 1349"/>
                  <a:gd name="T43" fmla="*/ 0 h 3420"/>
                  <a:gd name="T44" fmla="*/ 0 w 1349"/>
                  <a:gd name="T45" fmla="*/ 0 h 3420"/>
                  <a:gd name="T46" fmla="*/ 0 w 1349"/>
                  <a:gd name="T47" fmla="*/ 0 h 3420"/>
                  <a:gd name="T48" fmla="*/ 0 w 1349"/>
                  <a:gd name="T49" fmla="*/ 0 h 3420"/>
                  <a:gd name="T50" fmla="*/ 0 w 1349"/>
                  <a:gd name="T51" fmla="*/ 0 h 3420"/>
                  <a:gd name="T52" fmla="*/ 0 w 1349"/>
                  <a:gd name="T53" fmla="*/ 0 h 3420"/>
                  <a:gd name="T54" fmla="*/ 0 w 1349"/>
                  <a:gd name="T55" fmla="*/ 0 h 3420"/>
                  <a:gd name="T56" fmla="*/ 0 w 1349"/>
                  <a:gd name="T57" fmla="*/ 0 h 3420"/>
                  <a:gd name="T58" fmla="*/ 0 w 1349"/>
                  <a:gd name="T59" fmla="*/ 0 h 3420"/>
                  <a:gd name="T60" fmla="*/ 0 w 1349"/>
                  <a:gd name="T61" fmla="*/ 0 h 3420"/>
                  <a:gd name="T62" fmla="*/ 0 w 1349"/>
                  <a:gd name="T63" fmla="*/ 0 h 3420"/>
                  <a:gd name="T64" fmla="*/ 0 w 1349"/>
                  <a:gd name="T65" fmla="*/ 0 h 3420"/>
                  <a:gd name="T66" fmla="*/ 0 w 1349"/>
                  <a:gd name="T67" fmla="*/ 0 h 3420"/>
                  <a:gd name="T68" fmla="*/ 0 w 1349"/>
                  <a:gd name="T69" fmla="*/ 0 h 3420"/>
                  <a:gd name="T70" fmla="*/ 0 w 1349"/>
                  <a:gd name="T71" fmla="*/ 0 h 3420"/>
                  <a:gd name="T72" fmla="*/ 0 w 1349"/>
                  <a:gd name="T73" fmla="*/ 0 h 3420"/>
                  <a:gd name="T74" fmla="*/ 0 w 1349"/>
                  <a:gd name="T75" fmla="*/ 0 h 3420"/>
                  <a:gd name="T76" fmla="*/ 0 w 1349"/>
                  <a:gd name="T77" fmla="*/ 0 h 3420"/>
                  <a:gd name="T78" fmla="*/ 0 w 1349"/>
                  <a:gd name="T79" fmla="*/ 0 h 3420"/>
                  <a:gd name="T80" fmla="*/ 0 w 1349"/>
                  <a:gd name="T81" fmla="*/ 0 h 3420"/>
                  <a:gd name="T82" fmla="*/ 0 w 1349"/>
                  <a:gd name="T83" fmla="*/ 0 h 3420"/>
                  <a:gd name="T84" fmla="*/ 0 w 1349"/>
                  <a:gd name="T85" fmla="*/ 0 h 3420"/>
                  <a:gd name="T86" fmla="*/ 0 w 1349"/>
                  <a:gd name="T87" fmla="*/ 0 h 3420"/>
                  <a:gd name="T88" fmla="*/ 0 w 1349"/>
                  <a:gd name="T89" fmla="*/ 0 h 3420"/>
                  <a:gd name="T90" fmla="*/ 0 w 1349"/>
                  <a:gd name="T91" fmla="*/ 0 h 3420"/>
                  <a:gd name="T92" fmla="*/ 0 w 1349"/>
                  <a:gd name="T93" fmla="*/ 0 h 3420"/>
                  <a:gd name="T94" fmla="*/ 0 w 1349"/>
                  <a:gd name="T95" fmla="*/ 0 h 3420"/>
                  <a:gd name="T96" fmla="*/ 0 w 1349"/>
                  <a:gd name="T97" fmla="*/ 0 h 3420"/>
                  <a:gd name="T98" fmla="*/ 0 w 1349"/>
                  <a:gd name="T99" fmla="*/ 0 h 3420"/>
                  <a:gd name="T100" fmla="*/ 0 w 1349"/>
                  <a:gd name="T101" fmla="*/ 0 h 3420"/>
                  <a:gd name="T102" fmla="*/ 0 w 1349"/>
                  <a:gd name="T103" fmla="*/ 0 h 3420"/>
                  <a:gd name="T104" fmla="*/ 0 w 1349"/>
                  <a:gd name="T105" fmla="*/ 0 h 3420"/>
                  <a:gd name="T106" fmla="*/ 0 w 1349"/>
                  <a:gd name="T107" fmla="*/ 0 h 3420"/>
                  <a:gd name="T108" fmla="*/ 0 w 1349"/>
                  <a:gd name="T109" fmla="*/ 0 h 3420"/>
                  <a:gd name="T110" fmla="*/ 0 w 1349"/>
                  <a:gd name="T111" fmla="*/ 0 h 3420"/>
                  <a:gd name="T112" fmla="*/ 0 w 1349"/>
                  <a:gd name="T113" fmla="*/ 0 h 3420"/>
                  <a:gd name="T114" fmla="*/ 0 w 1349"/>
                  <a:gd name="T115" fmla="*/ 0 h 3420"/>
                  <a:gd name="T116" fmla="*/ 0 w 1349"/>
                  <a:gd name="T117" fmla="*/ 0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9"/>
                    </a:moveTo>
                    <a:lnTo>
                      <a:pt x="1116" y="1555"/>
                    </a:lnTo>
                    <a:lnTo>
                      <a:pt x="1146" y="1730"/>
                    </a:lnTo>
                    <a:lnTo>
                      <a:pt x="948" y="1865"/>
                    </a:lnTo>
                    <a:lnTo>
                      <a:pt x="951" y="1942"/>
                    </a:lnTo>
                    <a:lnTo>
                      <a:pt x="968" y="2078"/>
                    </a:lnTo>
                    <a:lnTo>
                      <a:pt x="1000" y="2488"/>
                    </a:lnTo>
                    <a:lnTo>
                      <a:pt x="1019" y="2667"/>
                    </a:lnTo>
                    <a:lnTo>
                      <a:pt x="1046" y="2984"/>
                    </a:lnTo>
                    <a:lnTo>
                      <a:pt x="1051" y="3098"/>
                    </a:lnTo>
                    <a:lnTo>
                      <a:pt x="1053" y="3136"/>
                    </a:lnTo>
                    <a:lnTo>
                      <a:pt x="1065" y="3149"/>
                    </a:lnTo>
                    <a:lnTo>
                      <a:pt x="1102" y="3171"/>
                    </a:lnTo>
                    <a:lnTo>
                      <a:pt x="1176" y="3204"/>
                    </a:lnTo>
                    <a:lnTo>
                      <a:pt x="1262" y="3223"/>
                    </a:lnTo>
                    <a:lnTo>
                      <a:pt x="1291" y="3232"/>
                    </a:lnTo>
                    <a:lnTo>
                      <a:pt x="1322" y="3245"/>
                    </a:lnTo>
                    <a:lnTo>
                      <a:pt x="1342" y="3270"/>
                    </a:lnTo>
                    <a:lnTo>
                      <a:pt x="1349" y="3291"/>
                    </a:lnTo>
                    <a:lnTo>
                      <a:pt x="1339" y="3299"/>
                    </a:lnTo>
                    <a:lnTo>
                      <a:pt x="1168" y="3309"/>
                    </a:lnTo>
                    <a:lnTo>
                      <a:pt x="947" y="3332"/>
                    </a:lnTo>
                    <a:lnTo>
                      <a:pt x="908" y="3335"/>
                    </a:lnTo>
                    <a:lnTo>
                      <a:pt x="882" y="3323"/>
                    </a:lnTo>
                    <a:lnTo>
                      <a:pt x="869" y="3298"/>
                    </a:lnTo>
                    <a:lnTo>
                      <a:pt x="866" y="3260"/>
                    </a:lnTo>
                    <a:lnTo>
                      <a:pt x="877" y="3199"/>
                    </a:lnTo>
                    <a:lnTo>
                      <a:pt x="884" y="3189"/>
                    </a:lnTo>
                    <a:lnTo>
                      <a:pt x="902" y="3182"/>
                    </a:lnTo>
                    <a:lnTo>
                      <a:pt x="876" y="3178"/>
                    </a:lnTo>
                    <a:lnTo>
                      <a:pt x="869" y="3168"/>
                    </a:lnTo>
                    <a:lnTo>
                      <a:pt x="860" y="3119"/>
                    </a:lnTo>
                    <a:lnTo>
                      <a:pt x="832" y="3019"/>
                    </a:lnTo>
                    <a:lnTo>
                      <a:pt x="770" y="2778"/>
                    </a:lnTo>
                    <a:lnTo>
                      <a:pt x="754" y="2665"/>
                    </a:lnTo>
                    <a:lnTo>
                      <a:pt x="711" y="2297"/>
                    </a:lnTo>
                    <a:lnTo>
                      <a:pt x="691" y="2206"/>
                    </a:lnTo>
                    <a:lnTo>
                      <a:pt x="653" y="2095"/>
                    </a:lnTo>
                    <a:lnTo>
                      <a:pt x="633" y="2210"/>
                    </a:lnTo>
                    <a:lnTo>
                      <a:pt x="613" y="2326"/>
                    </a:lnTo>
                    <a:lnTo>
                      <a:pt x="582" y="2647"/>
                    </a:lnTo>
                    <a:lnTo>
                      <a:pt x="567" y="2747"/>
                    </a:lnTo>
                    <a:lnTo>
                      <a:pt x="537" y="3104"/>
                    </a:lnTo>
                    <a:lnTo>
                      <a:pt x="539" y="3157"/>
                    </a:lnTo>
                    <a:lnTo>
                      <a:pt x="534" y="3168"/>
                    </a:lnTo>
                    <a:lnTo>
                      <a:pt x="496" y="3186"/>
                    </a:lnTo>
                    <a:lnTo>
                      <a:pt x="507" y="3239"/>
                    </a:lnTo>
                    <a:lnTo>
                      <a:pt x="512" y="3300"/>
                    </a:lnTo>
                    <a:lnTo>
                      <a:pt x="515" y="3337"/>
                    </a:lnTo>
                    <a:lnTo>
                      <a:pt x="500" y="3375"/>
                    </a:lnTo>
                    <a:lnTo>
                      <a:pt x="476" y="3401"/>
                    </a:lnTo>
                    <a:lnTo>
                      <a:pt x="429" y="3418"/>
                    </a:lnTo>
                    <a:lnTo>
                      <a:pt x="380" y="3420"/>
                    </a:lnTo>
                    <a:lnTo>
                      <a:pt x="324" y="3418"/>
                    </a:lnTo>
                    <a:lnTo>
                      <a:pt x="300" y="3399"/>
                    </a:lnTo>
                    <a:lnTo>
                      <a:pt x="288" y="3374"/>
                    </a:lnTo>
                    <a:lnTo>
                      <a:pt x="288" y="3341"/>
                    </a:lnTo>
                    <a:lnTo>
                      <a:pt x="299" y="3293"/>
                    </a:lnTo>
                    <a:lnTo>
                      <a:pt x="333" y="3244"/>
                    </a:lnTo>
                    <a:lnTo>
                      <a:pt x="356" y="3191"/>
                    </a:lnTo>
                    <a:lnTo>
                      <a:pt x="331" y="3193"/>
                    </a:lnTo>
                    <a:lnTo>
                      <a:pt x="312" y="3040"/>
                    </a:lnTo>
                    <a:lnTo>
                      <a:pt x="301" y="2865"/>
                    </a:lnTo>
                    <a:lnTo>
                      <a:pt x="303" y="2745"/>
                    </a:lnTo>
                    <a:lnTo>
                      <a:pt x="313" y="2605"/>
                    </a:lnTo>
                    <a:lnTo>
                      <a:pt x="322" y="2479"/>
                    </a:lnTo>
                    <a:lnTo>
                      <a:pt x="336" y="2377"/>
                    </a:lnTo>
                    <a:lnTo>
                      <a:pt x="14" y="2274"/>
                    </a:lnTo>
                    <a:lnTo>
                      <a:pt x="0" y="1917"/>
                    </a:lnTo>
                    <a:lnTo>
                      <a:pt x="36" y="1890"/>
                    </a:lnTo>
                    <a:lnTo>
                      <a:pt x="184" y="1923"/>
                    </a:lnTo>
                    <a:lnTo>
                      <a:pt x="196" y="1844"/>
                    </a:lnTo>
                    <a:lnTo>
                      <a:pt x="196" y="1748"/>
                    </a:lnTo>
                    <a:lnTo>
                      <a:pt x="108" y="1355"/>
                    </a:lnTo>
                    <a:lnTo>
                      <a:pt x="98" y="1250"/>
                    </a:lnTo>
                    <a:lnTo>
                      <a:pt x="105" y="1124"/>
                    </a:lnTo>
                    <a:lnTo>
                      <a:pt x="152" y="778"/>
                    </a:lnTo>
                    <a:lnTo>
                      <a:pt x="176" y="685"/>
                    </a:lnTo>
                    <a:lnTo>
                      <a:pt x="200" y="646"/>
                    </a:lnTo>
                    <a:lnTo>
                      <a:pt x="225" y="633"/>
                    </a:lnTo>
                    <a:lnTo>
                      <a:pt x="399" y="562"/>
                    </a:lnTo>
                    <a:lnTo>
                      <a:pt x="473" y="533"/>
                    </a:lnTo>
                    <a:lnTo>
                      <a:pt x="496" y="442"/>
                    </a:lnTo>
                    <a:lnTo>
                      <a:pt x="471" y="378"/>
                    </a:lnTo>
                    <a:lnTo>
                      <a:pt x="459" y="340"/>
                    </a:lnTo>
                    <a:lnTo>
                      <a:pt x="457" y="290"/>
                    </a:lnTo>
                    <a:lnTo>
                      <a:pt x="461" y="226"/>
                    </a:lnTo>
                    <a:lnTo>
                      <a:pt x="483" y="136"/>
                    </a:lnTo>
                    <a:lnTo>
                      <a:pt x="494" y="90"/>
                    </a:lnTo>
                    <a:lnTo>
                      <a:pt x="513" y="57"/>
                    </a:lnTo>
                    <a:lnTo>
                      <a:pt x="542" y="29"/>
                    </a:lnTo>
                    <a:lnTo>
                      <a:pt x="567" y="18"/>
                    </a:lnTo>
                    <a:lnTo>
                      <a:pt x="616" y="3"/>
                    </a:lnTo>
                    <a:lnTo>
                      <a:pt x="654" y="0"/>
                    </a:lnTo>
                    <a:lnTo>
                      <a:pt x="705" y="12"/>
                    </a:lnTo>
                    <a:lnTo>
                      <a:pt x="755" y="28"/>
                    </a:lnTo>
                    <a:lnTo>
                      <a:pt x="795" y="55"/>
                    </a:lnTo>
                    <a:lnTo>
                      <a:pt x="812" y="96"/>
                    </a:lnTo>
                    <a:lnTo>
                      <a:pt x="819" y="153"/>
                    </a:lnTo>
                    <a:lnTo>
                      <a:pt x="814" y="206"/>
                    </a:lnTo>
                    <a:lnTo>
                      <a:pt x="807" y="266"/>
                    </a:lnTo>
                    <a:lnTo>
                      <a:pt x="796" y="316"/>
                    </a:lnTo>
                    <a:lnTo>
                      <a:pt x="772" y="367"/>
                    </a:lnTo>
                    <a:lnTo>
                      <a:pt x="748" y="406"/>
                    </a:lnTo>
                    <a:lnTo>
                      <a:pt x="724" y="446"/>
                    </a:lnTo>
                    <a:lnTo>
                      <a:pt x="727" y="508"/>
                    </a:lnTo>
                    <a:lnTo>
                      <a:pt x="785" y="521"/>
                    </a:lnTo>
                    <a:lnTo>
                      <a:pt x="1004" y="637"/>
                    </a:lnTo>
                    <a:lnTo>
                      <a:pt x="1038" y="674"/>
                    </a:lnTo>
                    <a:lnTo>
                      <a:pt x="1049" y="701"/>
                    </a:lnTo>
                    <a:lnTo>
                      <a:pt x="1081" y="1060"/>
                    </a:lnTo>
                    <a:lnTo>
                      <a:pt x="1066" y="1116"/>
                    </a:lnTo>
                    <a:lnTo>
                      <a:pt x="1047" y="1174"/>
                    </a:lnTo>
                    <a:lnTo>
                      <a:pt x="1036" y="1236"/>
                    </a:lnTo>
                    <a:lnTo>
                      <a:pt x="1041" y="1283"/>
                    </a:lnTo>
                    <a:lnTo>
                      <a:pt x="1065" y="1336"/>
                    </a:lnTo>
                    <a:lnTo>
                      <a:pt x="1107" y="1392"/>
                    </a:lnTo>
                    <a:lnTo>
                      <a:pt x="1110" y="1469"/>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829" name="Freeform 194"/>
              <p:cNvSpPr>
                <a:spLocks/>
              </p:cNvSpPr>
              <p:nvPr/>
            </p:nvSpPr>
            <p:spPr bwMode="auto">
              <a:xfrm>
                <a:off x="3535" y="2236"/>
                <a:ext cx="358" cy="1152"/>
              </a:xfrm>
              <a:custGeom>
                <a:avLst/>
                <a:gdLst>
                  <a:gd name="T0" fmla="*/ 0 w 1075"/>
                  <a:gd name="T1" fmla="*/ 0 h 3456"/>
                  <a:gd name="T2" fmla="*/ 0 w 1075"/>
                  <a:gd name="T3" fmla="*/ 0 h 3456"/>
                  <a:gd name="T4" fmla="*/ 0 w 1075"/>
                  <a:gd name="T5" fmla="*/ 0 h 3456"/>
                  <a:gd name="T6" fmla="*/ 0 w 1075"/>
                  <a:gd name="T7" fmla="*/ 0 h 3456"/>
                  <a:gd name="T8" fmla="*/ 0 w 1075"/>
                  <a:gd name="T9" fmla="*/ 0 h 3456"/>
                  <a:gd name="T10" fmla="*/ 0 w 1075"/>
                  <a:gd name="T11" fmla="*/ 0 h 3456"/>
                  <a:gd name="T12" fmla="*/ 0 w 1075"/>
                  <a:gd name="T13" fmla="*/ 0 h 3456"/>
                  <a:gd name="T14" fmla="*/ 0 w 1075"/>
                  <a:gd name="T15" fmla="*/ 0 h 3456"/>
                  <a:gd name="T16" fmla="*/ 0 w 1075"/>
                  <a:gd name="T17" fmla="*/ 0 h 3456"/>
                  <a:gd name="T18" fmla="*/ 0 w 1075"/>
                  <a:gd name="T19" fmla="*/ 0 h 3456"/>
                  <a:gd name="T20" fmla="*/ 0 w 1075"/>
                  <a:gd name="T21" fmla="*/ 0 h 3456"/>
                  <a:gd name="T22" fmla="*/ 0 w 1075"/>
                  <a:gd name="T23" fmla="*/ 0 h 3456"/>
                  <a:gd name="T24" fmla="*/ 0 w 1075"/>
                  <a:gd name="T25" fmla="*/ 0 h 3456"/>
                  <a:gd name="T26" fmla="*/ 0 w 1075"/>
                  <a:gd name="T27" fmla="*/ 0 h 3456"/>
                  <a:gd name="T28" fmla="*/ 0 w 1075"/>
                  <a:gd name="T29" fmla="*/ 0 h 3456"/>
                  <a:gd name="T30" fmla="*/ 0 w 1075"/>
                  <a:gd name="T31" fmla="*/ 0 h 3456"/>
                  <a:gd name="T32" fmla="*/ 0 w 1075"/>
                  <a:gd name="T33" fmla="*/ 0 h 3456"/>
                  <a:gd name="T34" fmla="*/ 0 w 1075"/>
                  <a:gd name="T35" fmla="*/ 0 h 3456"/>
                  <a:gd name="T36" fmla="*/ 0 w 1075"/>
                  <a:gd name="T37" fmla="*/ 0 h 3456"/>
                  <a:gd name="T38" fmla="*/ 0 w 1075"/>
                  <a:gd name="T39" fmla="*/ 0 h 3456"/>
                  <a:gd name="T40" fmla="*/ 0 w 1075"/>
                  <a:gd name="T41" fmla="*/ 0 h 3456"/>
                  <a:gd name="T42" fmla="*/ 0 w 1075"/>
                  <a:gd name="T43" fmla="*/ 0 h 3456"/>
                  <a:gd name="T44" fmla="*/ 0 w 1075"/>
                  <a:gd name="T45" fmla="*/ 0 h 3456"/>
                  <a:gd name="T46" fmla="*/ 0 w 1075"/>
                  <a:gd name="T47" fmla="*/ 0 h 3456"/>
                  <a:gd name="T48" fmla="*/ 0 w 1075"/>
                  <a:gd name="T49" fmla="*/ 0 h 3456"/>
                  <a:gd name="T50" fmla="*/ 0 w 1075"/>
                  <a:gd name="T51" fmla="*/ 0 h 3456"/>
                  <a:gd name="T52" fmla="*/ 0 w 1075"/>
                  <a:gd name="T53" fmla="*/ 0 h 3456"/>
                  <a:gd name="T54" fmla="*/ 0 w 1075"/>
                  <a:gd name="T55" fmla="*/ 0 h 3456"/>
                  <a:gd name="T56" fmla="*/ 0 w 1075"/>
                  <a:gd name="T57" fmla="*/ 0 h 3456"/>
                  <a:gd name="T58" fmla="*/ 0 w 1075"/>
                  <a:gd name="T59" fmla="*/ 0 h 3456"/>
                  <a:gd name="T60" fmla="*/ 0 w 1075"/>
                  <a:gd name="T61" fmla="*/ 0 h 3456"/>
                  <a:gd name="T62" fmla="*/ 0 w 1075"/>
                  <a:gd name="T63" fmla="*/ 0 h 3456"/>
                  <a:gd name="T64" fmla="*/ 0 w 1075"/>
                  <a:gd name="T65" fmla="*/ 0 h 3456"/>
                  <a:gd name="T66" fmla="*/ 0 w 1075"/>
                  <a:gd name="T67" fmla="*/ 0 h 3456"/>
                  <a:gd name="T68" fmla="*/ 0 w 1075"/>
                  <a:gd name="T69" fmla="*/ 0 h 3456"/>
                  <a:gd name="T70" fmla="*/ 0 w 1075"/>
                  <a:gd name="T71" fmla="*/ 0 h 3456"/>
                  <a:gd name="T72" fmla="*/ 0 w 1075"/>
                  <a:gd name="T73" fmla="*/ 0 h 3456"/>
                  <a:gd name="T74" fmla="*/ 0 w 1075"/>
                  <a:gd name="T75" fmla="*/ 0 h 3456"/>
                  <a:gd name="T76" fmla="*/ 0 w 1075"/>
                  <a:gd name="T77" fmla="*/ 0 h 3456"/>
                  <a:gd name="T78" fmla="*/ 0 w 1075"/>
                  <a:gd name="T79" fmla="*/ 0 h 3456"/>
                  <a:gd name="T80" fmla="*/ 0 w 1075"/>
                  <a:gd name="T81" fmla="*/ 0 h 3456"/>
                  <a:gd name="T82" fmla="*/ 0 w 1075"/>
                  <a:gd name="T83" fmla="*/ 0 h 3456"/>
                  <a:gd name="T84" fmla="*/ 0 w 1075"/>
                  <a:gd name="T85" fmla="*/ 0 h 3456"/>
                  <a:gd name="T86" fmla="*/ 0 w 1075"/>
                  <a:gd name="T87" fmla="*/ 0 h 3456"/>
                  <a:gd name="T88" fmla="*/ 0 w 1075"/>
                  <a:gd name="T89" fmla="*/ 0 h 3456"/>
                  <a:gd name="T90" fmla="*/ 0 w 1075"/>
                  <a:gd name="T91" fmla="*/ 0 h 3456"/>
                  <a:gd name="T92" fmla="*/ 0 w 1075"/>
                  <a:gd name="T93" fmla="*/ 0 h 3456"/>
                  <a:gd name="T94" fmla="*/ 0 w 1075"/>
                  <a:gd name="T95" fmla="*/ 0 h 3456"/>
                  <a:gd name="T96" fmla="*/ 0 w 1075"/>
                  <a:gd name="T97" fmla="*/ 0 h 3456"/>
                  <a:gd name="T98" fmla="*/ 0 w 1075"/>
                  <a:gd name="T99" fmla="*/ 0 h 3456"/>
                  <a:gd name="T100" fmla="*/ 0 w 1075"/>
                  <a:gd name="T101" fmla="*/ 0 h 3456"/>
                  <a:gd name="T102" fmla="*/ 0 w 1075"/>
                  <a:gd name="T103" fmla="*/ 0 h 3456"/>
                  <a:gd name="T104" fmla="*/ 0 w 1075"/>
                  <a:gd name="T105" fmla="*/ 0 h 3456"/>
                  <a:gd name="T106" fmla="*/ 0 w 1075"/>
                  <a:gd name="T107" fmla="*/ 0 h 3456"/>
                  <a:gd name="T108" fmla="*/ 0 w 1075"/>
                  <a:gd name="T109" fmla="*/ 0 h 3456"/>
                  <a:gd name="T110" fmla="*/ 0 w 1075"/>
                  <a:gd name="T111" fmla="*/ 0 h 3456"/>
                  <a:gd name="T112" fmla="*/ 0 w 1075"/>
                  <a:gd name="T113" fmla="*/ 0 h 3456"/>
                  <a:gd name="T114" fmla="*/ 0 w 1075"/>
                  <a:gd name="T115" fmla="*/ 0 h 3456"/>
                  <a:gd name="T116" fmla="*/ 0 w 1075"/>
                  <a:gd name="T117" fmla="*/ 0 h 3456"/>
                  <a:gd name="T118" fmla="*/ 0 w 1075"/>
                  <a:gd name="T119" fmla="*/ 0 h 34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6"/>
                  <a:gd name="T182" fmla="*/ 1075 w 1075"/>
                  <a:gd name="T183" fmla="*/ 3456 h 34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6">
                    <a:moveTo>
                      <a:pt x="98" y="1746"/>
                    </a:moveTo>
                    <a:lnTo>
                      <a:pt x="117" y="2356"/>
                    </a:lnTo>
                    <a:lnTo>
                      <a:pt x="117" y="2486"/>
                    </a:lnTo>
                    <a:lnTo>
                      <a:pt x="167" y="2495"/>
                    </a:lnTo>
                    <a:lnTo>
                      <a:pt x="220" y="2498"/>
                    </a:lnTo>
                    <a:lnTo>
                      <a:pt x="219" y="2617"/>
                    </a:lnTo>
                    <a:lnTo>
                      <a:pt x="223" y="2739"/>
                    </a:lnTo>
                    <a:lnTo>
                      <a:pt x="245" y="3023"/>
                    </a:lnTo>
                    <a:lnTo>
                      <a:pt x="244" y="3118"/>
                    </a:lnTo>
                    <a:lnTo>
                      <a:pt x="241" y="3158"/>
                    </a:lnTo>
                    <a:lnTo>
                      <a:pt x="230" y="3195"/>
                    </a:lnTo>
                    <a:lnTo>
                      <a:pt x="209" y="3221"/>
                    </a:lnTo>
                    <a:lnTo>
                      <a:pt x="174" y="3248"/>
                    </a:lnTo>
                    <a:lnTo>
                      <a:pt x="132" y="3271"/>
                    </a:lnTo>
                    <a:lnTo>
                      <a:pt x="81" y="3300"/>
                    </a:lnTo>
                    <a:lnTo>
                      <a:pt x="49" y="3323"/>
                    </a:lnTo>
                    <a:lnTo>
                      <a:pt x="32" y="3342"/>
                    </a:lnTo>
                    <a:lnTo>
                      <a:pt x="26" y="3366"/>
                    </a:lnTo>
                    <a:lnTo>
                      <a:pt x="32" y="3385"/>
                    </a:lnTo>
                    <a:lnTo>
                      <a:pt x="54" y="3400"/>
                    </a:lnTo>
                    <a:lnTo>
                      <a:pt x="96" y="3402"/>
                    </a:lnTo>
                    <a:lnTo>
                      <a:pt x="169" y="3393"/>
                    </a:lnTo>
                    <a:lnTo>
                      <a:pt x="239" y="3376"/>
                    </a:lnTo>
                    <a:lnTo>
                      <a:pt x="317" y="3363"/>
                    </a:lnTo>
                    <a:lnTo>
                      <a:pt x="393" y="3354"/>
                    </a:lnTo>
                    <a:lnTo>
                      <a:pt x="434" y="3348"/>
                    </a:lnTo>
                    <a:lnTo>
                      <a:pt x="457" y="3341"/>
                    </a:lnTo>
                    <a:lnTo>
                      <a:pt x="465" y="3250"/>
                    </a:lnTo>
                    <a:lnTo>
                      <a:pt x="474" y="3116"/>
                    </a:lnTo>
                    <a:lnTo>
                      <a:pt x="516" y="2748"/>
                    </a:lnTo>
                    <a:lnTo>
                      <a:pt x="529" y="2646"/>
                    </a:lnTo>
                    <a:lnTo>
                      <a:pt x="551" y="2523"/>
                    </a:lnTo>
                    <a:lnTo>
                      <a:pt x="612" y="2536"/>
                    </a:lnTo>
                    <a:lnTo>
                      <a:pt x="616" y="2630"/>
                    </a:lnTo>
                    <a:lnTo>
                      <a:pt x="640" y="2751"/>
                    </a:lnTo>
                    <a:lnTo>
                      <a:pt x="706" y="2958"/>
                    </a:lnTo>
                    <a:lnTo>
                      <a:pt x="744" y="3174"/>
                    </a:lnTo>
                    <a:lnTo>
                      <a:pt x="755" y="3232"/>
                    </a:lnTo>
                    <a:lnTo>
                      <a:pt x="769" y="3261"/>
                    </a:lnTo>
                    <a:lnTo>
                      <a:pt x="757" y="3327"/>
                    </a:lnTo>
                    <a:lnTo>
                      <a:pt x="749" y="3368"/>
                    </a:lnTo>
                    <a:lnTo>
                      <a:pt x="750" y="3395"/>
                    </a:lnTo>
                    <a:lnTo>
                      <a:pt x="772" y="3428"/>
                    </a:lnTo>
                    <a:lnTo>
                      <a:pt x="798" y="3451"/>
                    </a:lnTo>
                    <a:lnTo>
                      <a:pt x="834" y="3456"/>
                    </a:lnTo>
                    <a:lnTo>
                      <a:pt x="873" y="3451"/>
                    </a:lnTo>
                    <a:lnTo>
                      <a:pt x="917" y="3434"/>
                    </a:lnTo>
                    <a:lnTo>
                      <a:pt x="953" y="3411"/>
                    </a:lnTo>
                    <a:lnTo>
                      <a:pt x="981" y="3381"/>
                    </a:lnTo>
                    <a:lnTo>
                      <a:pt x="998" y="3354"/>
                    </a:lnTo>
                    <a:lnTo>
                      <a:pt x="1005" y="3317"/>
                    </a:lnTo>
                    <a:lnTo>
                      <a:pt x="998" y="3271"/>
                    </a:lnTo>
                    <a:lnTo>
                      <a:pt x="985" y="3227"/>
                    </a:lnTo>
                    <a:lnTo>
                      <a:pt x="967" y="3112"/>
                    </a:lnTo>
                    <a:lnTo>
                      <a:pt x="937" y="2842"/>
                    </a:lnTo>
                    <a:lnTo>
                      <a:pt x="921" y="2710"/>
                    </a:lnTo>
                    <a:lnTo>
                      <a:pt x="907" y="2598"/>
                    </a:lnTo>
                    <a:lnTo>
                      <a:pt x="890" y="2504"/>
                    </a:lnTo>
                    <a:lnTo>
                      <a:pt x="965" y="2487"/>
                    </a:lnTo>
                    <a:lnTo>
                      <a:pt x="957" y="2380"/>
                    </a:lnTo>
                    <a:lnTo>
                      <a:pt x="918" y="1710"/>
                    </a:lnTo>
                    <a:lnTo>
                      <a:pt x="910" y="1581"/>
                    </a:lnTo>
                    <a:lnTo>
                      <a:pt x="897" y="1443"/>
                    </a:lnTo>
                    <a:lnTo>
                      <a:pt x="894" y="1367"/>
                    </a:lnTo>
                    <a:lnTo>
                      <a:pt x="927" y="1329"/>
                    </a:lnTo>
                    <a:lnTo>
                      <a:pt x="961" y="1278"/>
                    </a:lnTo>
                    <a:lnTo>
                      <a:pt x="980" y="1238"/>
                    </a:lnTo>
                    <a:lnTo>
                      <a:pt x="988" y="1198"/>
                    </a:lnTo>
                    <a:lnTo>
                      <a:pt x="992" y="1150"/>
                    </a:lnTo>
                    <a:lnTo>
                      <a:pt x="976" y="1066"/>
                    </a:lnTo>
                    <a:lnTo>
                      <a:pt x="961" y="994"/>
                    </a:lnTo>
                    <a:lnTo>
                      <a:pt x="1075" y="825"/>
                    </a:lnTo>
                    <a:lnTo>
                      <a:pt x="1020" y="763"/>
                    </a:lnTo>
                    <a:lnTo>
                      <a:pt x="927" y="899"/>
                    </a:lnTo>
                    <a:lnTo>
                      <a:pt x="912" y="842"/>
                    </a:lnTo>
                    <a:lnTo>
                      <a:pt x="901" y="767"/>
                    </a:lnTo>
                    <a:lnTo>
                      <a:pt x="895" y="703"/>
                    </a:lnTo>
                    <a:lnTo>
                      <a:pt x="890" y="659"/>
                    </a:lnTo>
                    <a:lnTo>
                      <a:pt x="877" y="619"/>
                    </a:lnTo>
                    <a:lnTo>
                      <a:pt x="847" y="592"/>
                    </a:lnTo>
                    <a:lnTo>
                      <a:pt x="808" y="577"/>
                    </a:lnTo>
                    <a:lnTo>
                      <a:pt x="618" y="524"/>
                    </a:lnTo>
                    <a:lnTo>
                      <a:pt x="580" y="512"/>
                    </a:lnTo>
                    <a:lnTo>
                      <a:pt x="571" y="449"/>
                    </a:lnTo>
                    <a:lnTo>
                      <a:pt x="581" y="402"/>
                    </a:lnTo>
                    <a:lnTo>
                      <a:pt x="602" y="345"/>
                    </a:lnTo>
                    <a:lnTo>
                      <a:pt x="619" y="291"/>
                    </a:lnTo>
                    <a:lnTo>
                      <a:pt x="619" y="221"/>
                    </a:lnTo>
                    <a:lnTo>
                      <a:pt x="606" y="140"/>
                    </a:lnTo>
                    <a:lnTo>
                      <a:pt x="587" y="92"/>
                    </a:lnTo>
                    <a:lnTo>
                      <a:pt x="557" y="45"/>
                    </a:lnTo>
                    <a:lnTo>
                      <a:pt x="523" y="22"/>
                    </a:lnTo>
                    <a:lnTo>
                      <a:pt x="453" y="4"/>
                    </a:lnTo>
                    <a:lnTo>
                      <a:pt x="393" y="0"/>
                    </a:lnTo>
                    <a:lnTo>
                      <a:pt x="336" y="9"/>
                    </a:lnTo>
                    <a:lnTo>
                      <a:pt x="296" y="38"/>
                    </a:lnTo>
                    <a:lnTo>
                      <a:pt x="270" y="67"/>
                    </a:lnTo>
                    <a:lnTo>
                      <a:pt x="235" y="115"/>
                    </a:lnTo>
                    <a:lnTo>
                      <a:pt x="210" y="169"/>
                    </a:lnTo>
                    <a:lnTo>
                      <a:pt x="248" y="195"/>
                    </a:lnTo>
                    <a:lnTo>
                      <a:pt x="247" y="257"/>
                    </a:lnTo>
                    <a:lnTo>
                      <a:pt x="247" y="325"/>
                    </a:lnTo>
                    <a:lnTo>
                      <a:pt x="259" y="385"/>
                    </a:lnTo>
                    <a:lnTo>
                      <a:pt x="275" y="433"/>
                    </a:lnTo>
                    <a:lnTo>
                      <a:pt x="291" y="468"/>
                    </a:lnTo>
                    <a:lnTo>
                      <a:pt x="326" y="523"/>
                    </a:lnTo>
                    <a:lnTo>
                      <a:pt x="326" y="537"/>
                    </a:lnTo>
                    <a:lnTo>
                      <a:pt x="277" y="564"/>
                    </a:lnTo>
                    <a:lnTo>
                      <a:pt x="78" y="661"/>
                    </a:lnTo>
                    <a:lnTo>
                      <a:pt x="43" y="697"/>
                    </a:lnTo>
                    <a:lnTo>
                      <a:pt x="21" y="739"/>
                    </a:lnTo>
                    <a:lnTo>
                      <a:pt x="8" y="793"/>
                    </a:lnTo>
                    <a:lnTo>
                      <a:pt x="0" y="861"/>
                    </a:lnTo>
                    <a:lnTo>
                      <a:pt x="29" y="905"/>
                    </a:lnTo>
                    <a:lnTo>
                      <a:pt x="191" y="1092"/>
                    </a:lnTo>
                    <a:lnTo>
                      <a:pt x="214" y="1156"/>
                    </a:lnTo>
                    <a:lnTo>
                      <a:pt x="229" y="1267"/>
                    </a:lnTo>
                    <a:lnTo>
                      <a:pt x="172" y="1452"/>
                    </a:lnTo>
                    <a:lnTo>
                      <a:pt x="103" y="1526"/>
                    </a:lnTo>
                    <a:lnTo>
                      <a:pt x="106" y="1606"/>
                    </a:lnTo>
                    <a:lnTo>
                      <a:pt x="98" y="174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830" name="Freeform 195"/>
              <p:cNvSpPr>
                <a:spLocks/>
              </p:cNvSpPr>
              <p:nvPr/>
            </p:nvSpPr>
            <p:spPr bwMode="auto">
              <a:xfrm>
                <a:off x="2985" y="2283"/>
                <a:ext cx="314" cy="1090"/>
              </a:xfrm>
              <a:custGeom>
                <a:avLst/>
                <a:gdLst>
                  <a:gd name="T0" fmla="*/ 0 w 941"/>
                  <a:gd name="T1" fmla="*/ 0 h 3272"/>
                  <a:gd name="T2" fmla="*/ 0 w 941"/>
                  <a:gd name="T3" fmla="*/ 0 h 3272"/>
                  <a:gd name="T4" fmla="*/ 0 w 941"/>
                  <a:gd name="T5" fmla="*/ 0 h 3272"/>
                  <a:gd name="T6" fmla="*/ 0 w 941"/>
                  <a:gd name="T7" fmla="*/ 0 h 3272"/>
                  <a:gd name="T8" fmla="*/ 0 w 941"/>
                  <a:gd name="T9" fmla="*/ 0 h 3272"/>
                  <a:gd name="T10" fmla="*/ 0 w 941"/>
                  <a:gd name="T11" fmla="*/ 0 h 3272"/>
                  <a:gd name="T12" fmla="*/ 0 w 941"/>
                  <a:gd name="T13" fmla="*/ 0 h 3272"/>
                  <a:gd name="T14" fmla="*/ 0 w 941"/>
                  <a:gd name="T15" fmla="*/ 0 h 3272"/>
                  <a:gd name="T16" fmla="*/ 0 w 941"/>
                  <a:gd name="T17" fmla="*/ 0 h 3272"/>
                  <a:gd name="T18" fmla="*/ 0 w 941"/>
                  <a:gd name="T19" fmla="*/ 0 h 3272"/>
                  <a:gd name="T20" fmla="*/ 0 w 941"/>
                  <a:gd name="T21" fmla="*/ 0 h 3272"/>
                  <a:gd name="T22" fmla="*/ 0 w 941"/>
                  <a:gd name="T23" fmla="*/ 0 h 3272"/>
                  <a:gd name="T24" fmla="*/ 0 w 941"/>
                  <a:gd name="T25" fmla="*/ 0 h 3272"/>
                  <a:gd name="T26" fmla="*/ 0 w 941"/>
                  <a:gd name="T27" fmla="*/ 0 h 3272"/>
                  <a:gd name="T28" fmla="*/ 0 w 941"/>
                  <a:gd name="T29" fmla="*/ 0 h 3272"/>
                  <a:gd name="T30" fmla="*/ 0 w 941"/>
                  <a:gd name="T31" fmla="*/ 0 h 3272"/>
                  <a:gd name="T32" fmla="*/ 0 w 941"/>
                  <a:gd name="T33" fmla="*/ 0 h 3272"/>
                  <a:gd name="T34" fmla="*/ 0 w 941"/>
                  <a:gd name="T35" fmla="*/ 0 h 3272"/>
                  <a:gd name="T36" fmla="*/ 0 w 941"/>
                  <a:gd name="T37" fmla="*/ 0 h 3272"/>
                  <a:gd name="T38" fmla="*/ 0 w 941"/>
                  <a:gd name="T39" fmla="*/ 0 h 3272"/>
                  <a:gd name="T40" fmla="*/ 0 w 941"/>
                  <a:gd name="T41" fmla="*/ 0 h 3272"/>
                  <a:gd name="T42" fmla="*/ 0 w 941"/>
                  <a:gd name="T43" fmla="*/ 0 h 3272"/>
                  <a:gd name="T44" fmla="*/ 0 w 941"/>
                  <a:gd name="T45" fmla="*/ 0 h 3272"/>
                  <a:gd name="T46" fmla="*/ 0 w 941"/>
                  <a:gd name="T47" fmla="*/ 0 h 3272"/>
                  <a:gd name="T48" fmla="*/ 0 w 941"/>
                  <a:gd name="T49" fmla="*/ 0 h 3272"/>
                  <a:gd name="T50" fmla="*/ 0 w 941"/>
                  <a:gd name="T51" fmla="*/ 0 h 3272"/>
                  <a:gd name="T52" fmla="*/ 0 w 941"/>
                  <a:gd name="T53" fmla="*/ 0 h 3272"/>
                  <a:gd name="T54" fmla="*/ 0 w 941"/>
                  <a:gd name="T55" fmla="*/ 0 h 3272"/>
                  <a:gd name="T56" fmla="*/ 0 w 941"/>
                  <a:gd name="T57" fmla="*/ 0 h 3272"/>
                  <a:gd name="T58" fmla="*/ 0 w 941"/>
                  <a:gd name="T59" fmla="*/ 0 h 3272"/>
                  <a:gd name="T60" fmla="*/ 0 w 941"/>
                  <a:gd name="T61" fmla="*/ 0 h 3272"/>
                  <a:gd name="T62" fmla="*/ 0 w 941"/>
                  <a:gd name="T63" fmla="*/ 0 h 3272"/>
                  <a:gd name="T64" fmla="*/ 0 w 941"/>
                  <a:gd name="T65" fmla="*/ 0 h 3272"/>
                  <a:gd name="T66" fmla="*/ 0 w 941"/>
                  <a:gd name="T67" fmla="*/ 0 h 3272"/>
                  <a:gd name="T68" fmla="*/ 0 w 941"/>
                  <a:gd name="T69" fmla="*/ 0 h 3272"/>
                  <a:gd name="T70" fmla="*/ 0 w 941"/>
                  <a:gd name="T71" fmla="*/ 0 h 3272"/>
                  <a:gd name="T72" fmla="*/ 0 w 941"/>
                  <a:gd name="T73" fmla="*/ 0 h 3272"/>
                  <a:gd name="T74" fmla="*/ 0 w 941"/>
                  <a:gd name="T75" fmla="*/ 0 h 3272"/>
                  <a:gd name="T76" fmla="*/ 0 w 941"/>
                  <a:gd name="T77" fmla="*/ 0 h 3272"/>
                  <a:gd name="T78" fmla="*/ 0 w 941"/>
                  <a:gd name="T79" fmla="*/ 0 h 3272"/>
                  <a:gd name="T80" fmla="*/ 0 w 941"/>
                  <a:gd name="T81" fmla="*/ 0 h 3272"/>
                  <a:gd name="T82" fmla="*/ 0 w 941"/>
                  <a:gd name="T83" fmla="*/ 0 h 3272"/>
                  <a:gd name="T84" fmla="*/ 0 w 941"/>
                  <a:gd name="T85" fmla="*/ 0 h 3272"/>
                  <a:gd name="T86" fmla="*/ 0 w 941"/>
                  <a:gd name="T87" fmla="*/ 0 h 3272"/>
                  <a:gd name="T88" fmla="*/ 0 w 941"/>
                  <a:gd name="T89" fmla="*/ 0 h 3272"/>
                  <a:gd name="T90" fmla="*/ 0 w 941"/>
                  <a:gd name="T91" fmla="*/ 0 h 3272"/>
                  <a:gd name="T92" fmla="*/ 0 w 941"/>
                  <a:gd name="T93" fmla="*/ 0 h 3272"/>
                  <a:gd name="T94" fmla="*/ 0 w 941"/>
                  <a:gd name="T95" fmla="*/ 0 h 3272"/>
                  <a:gd name="T96" fmla="*/ 0 w 941"/>
                  <a:gd name="T97" fmla="*/ 0 h 3272"/>
                  <a:gd name="T98" fmla="*/ 0 w 941"/>
                  <a:gd name="T99" fmla="*/ 0 h 3272"/>
                  <a:gd name="T100" fmla="*/ 0 w 941"/>
                  <a:gd name="T101" fmla="*/ 0 h 3272"/>
                  <a:gd name="T102" fmla="*/ 0 w 941"/>
                  <a:gd name="T103" fmla="*/ 0 h 3272"/>
                  <a:gd name="T104" fmla="*/ 0 w 941"/>
                  <a:gd name="T105" fmla="*/ 0 h 3272"/>
                  <a:gd name="T106" fmla="*/ 0 w 941"/>
                  <a:gd name="T107" fmla="*/ 0 h 3272"/>
                  <a:gd name="T108" fmla="*/ 0 w 941"/>
                  <a:gd name="T109" fmla="*/ 0 h 3272"/>
                  <a:gd name="T110" fmla="*/ 0 w 941"/>
                  <a:gd name="T111" fmla="*/ 0 h 3272"/>
                  <a:gd name="T112" fmla="*/ 0 w 941"/>
                  <a:gd name="T113" fmla="*/ 0 h 3272"/>
                  <a:gd name="T114" fmla="*/ 0 w 941"/>
                  <a:gd name="T115" fmla="*/ 0 h 3272"/>
                  <a:gd name="T116" fmla="*/ 0 w 941"/>
                  <a:gd name="T117" fmla="*/ 0 h 3272"/>
                  <a:gd name="T118" fmla="*/ 0 w 941"/>
                  <a:gd name="T119" fmla="*/ 0 h 32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2"/>
                  <a:gd name="T182" fmla="*/ 941 w 941"/>
                  <a:gd name="T183" fmla="*/ 3272 h 32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2">
                    <a:moveTo>
                      <a:pt x="555" y="2650"/>
                    </a:moveTo>
                    <a:lnTo>
                      <a:pt x="555" y="2508"/>
                    </a:lnTo>
                    <a:lnTo>
                      <a:pt x="556" y="2444"/>
                    </a:lnTo>
                    <a:lnTo>
                      <a:pt x="557" y="2382"/>
                    </a:lnTo>
                    <a:lnTo>
                      <a:pt x="565" y="2277"/>
                    </a:lnTo>
                    <a:lnTo>
                      <a:pt x="576" y="2205"/>
                    </a:lnTo>
                    <a:lnTo>
                      <a:pt x="593" y="2111"/>
                    </a:lnTo>
                    <a:lnTo>
                      <a:pt x="605" y="2022"/>
                    </a:lnTo>
                    <a:lnTo>
                      <a:pt x="612" y="2084"/>
                    </a:lnTo>
                    <a:lnTo>
                      <a:pt x="618" y="2117"/>
                    </a:lnTo>
                    <a:lnTo>
                      <a:pt x="634" y="2161"/>
                    </a:lnTo>
                    <a:lnTo>
                      <a:pt x="653" y="2196"/>
                    </a:lnTo>
                    <a:lnTo>
                      <a:pt x="665" y="2237"/>
                    </a:lnTo>
                    <a:lnTo>
                      <a:pt x="665" y="2276"/>
                    </a:lnTo>
                    <a:lnTo>
                      <a:pt x="652" y="2316"/>
                    </a:lnTo>
                    <a:lnTo>
                      <a:pt x="626" y="2363"/>
                    </a:lnTo>
                    <a:lnTo>
                      <a:pt x="608" y="2417"/>
                    </a:lnTo>
                    <a:lnTo>
                      <a:pt x="584" y="2483"/>
                    </a:lnTo>
                    <a:lnTo>
                      <a:pt x="568" y="2573"/>
                    </a:lnTo>
                    <a:lnTo>
                      <a:pt x="555" y="2650"/>
                    </a:lnTo>
                    <a:lnTo>
                      <a:pt x="681" y="2951"/>
                    </a:lnTo>
                    <a:lnTo>
                      <a:pt x="671" y="3003"/>
                    </a:lnTo>
                    <a:lnTo>
                      <a:pt x="698" y="3028"/>
                    </a:lnTo>
                    <a:lnTo>
                      <a:pt x="749" y="3050"/>
                    </a:lnTo>
                    <a:lnTo>
                      <a:pt x="865" y="3094"/>
                    </a:lnTo>
                    <a:lnTo>
                      <a:pt x="892" y="3111"/>
                    </a:lnTo>
                    <a:lnTo>
                      <a:pt x="912" y="3138"/>
                    </a:lnTo>
                    <a:lnTo>
                      <a:pt x="919" y="3161"/>
                    </a:lnTo>
                    <a:lnTo>
                      <a:pt x="903" y="3169"/>
                    </a:lnTo>
                    <a:lnTo>
                      <a:pt x="856" y="3173"/>
                    </a:lnTo>
                    <a:lnTo>
                      <a:pt x="815" y="3176"/>
                    </a:lnTo>
                    <a:lnTo>
                      <a:pt x="837" y="3182"/>
                    </a:lnTo>
                    <a:lnTo>
                      <a:pt x="845" y="3191"/>
                    </a:lnTo>
                    <a:lnTo>
                      <a:pt x="846" y="3209"/>
                    </a:lnTo>
                    <a:lnTo>
                      <a:pt x="835" y="3230"/>
                    </a:lnTo>
                    <a:lnTo>
                      <a:pt x="798" y="3248"/>
                    </a:lnTo>
                    <a:lnTo>
                      <a:pt x="728" y="3265"/>
                    </a:lnTo>
                    <a:lnTo>
                      <a:pt x="628" y="3272"/>
                    </a:lnTo>
                    <a:lnTo>
                      <a:pt x="552" y="3266"/>
                    </a:lnTo>
                    <a:lnTo>
                      <a:pt x="484" y="3250"/>
                    </a:lnTo>
                    <a:lnTo>
                      <a:pt x="427" y="3230"/>
                    </a:lnTo>
                    <a:lnTo>
                      <a:pt x="384" y="3206"/>
                    </a:lnTo>
                    <a:lnTo>
                      <a:pt x="377" y="3169"/>
                    </a:lnTo>
                    <a:lnTo>
                      <a:pt x="377" y="3125"/>
                    </a:lnTo>
                    <a:lnTo>
                      <a:pt x="337" y="2889"/>
                    </a:lnTo>
                    <a:lnTo>
                      <a:pt x="322" y="2722"/>
                    </a:lnTo>
                    <a:lnTo>
                      <a:pt x="258" y="2204"/>
                    </a:lnTo>
                    <a:lnTo>
                      <a:pt x="226" y="1886"/>
                    </a:lnTo>
                    <a:lnTo>
                      <a:pt x="222" y="1732"/>
                    </a:lnTo>
                    <a:lnTo>
                      <a:pt x="224" y="1634"/>
                    </a:lnTo>
                    <a:lnTo>
                      <a:pt x="232" y="1549"/>
                    </a:lnTo>
                    <a:lnTo>
                      <a:pt x="239" y="1478"/>
                    </a:lnTo>
                    <a:lnTo>
                      <a:pt x="175" y="1428"/>
                    </a:lnTo>
                    <a:lnTo>
                      <a:pt x="110" y="1377"/>
                    </a:lnTo>
                    <a:lnTo>
                      <a:pt x="69" y="1336"/>
                    </a:lnTo>
                    <a:lnTo>
                      <a:pt x="28" y="1281"/>
                    </a:lnTo>
                    <a:lnTo>
                      <a:pt x="5" y="1228"/>
                    </a:lnTo>
                    <a:lnTo>
                      <a:pt x="0" y="1180"/>
                    </a:lnTo>
                    <a:lnTo>
                      <a:pt x="10" y="1119"/>
                    </a:lnTo>
                    <a:lnTo>
                      <a:pt x="107" y="729"/>
                    </a:lnTo>
                    <a:lnTo>
                      <a:pt x="124" y="684"/>
                    </a:lnTo>
                    <a:lnTo>
                      <a:pt x="138" y="663"/>
                    </a:lnTo>
                    <a:lnTo>
                      <a:pt x="159" y="642"/>
                    </a:lnTo>
                    <a:lnTo>
                      <a:pt x="203" y="611"/>
                    </a:lnTo>
                    <a:lnTo>
                      <a:pt x="329" y="541"/>
                    </a:lnTo>
                    <a:lnTo>
                      <a:pt x="357" y="502"/>
                    </a:lnTo>
                    <a:lnTo>
                      <a:pt x="378" y="457"/>
                    </a:lnTo>
                    <a:lnTo>
                      <a:pt x="387" y="424"/>
                    </a:lnTo>
                    <a:lnTo>
                      <a:pt x="349" y="386"/>
                    </a:lnTo>
                    <a:lnTo>
                      <a:pt x="317" y="336"/>
                    </a:lnTo>
                    <a:lnTo>
                      <a:pt x="293" y="277"/>
                    </a:lnTo>
                    <a:lnTo>
                      <a:pt x="277" y="226"/>
                    </a:lnTo>
                    <a:lnTo>
                      <a:pt x="265" y="161"/>
                    </a:lnTo>
                    <a:lnTo>
                      <a:pt x="269" y="111"/>
                    </a:lnTo>
                    <a:lnTo>
                      <a:pt x="282" y="72"/>
                    </a:lnTo>
                    <a:lnTo>
                      <a:pt x="311" y="38"/>
                    </a:lnTo>
                    <a:lnTo>
                      <a:pt x="350" y="15"/>
                    </a:lnTo>
                    <a:lnTo>
                      <a:pt x="403" y="0"/>
                    </a:lnTo>
                    <a:lnTo>
                      <a:pt x="445" y="1"/>
                    </a:lnTo>
                    <a:lnTo>
                      <a:pt x="490" y="9"/>
                    </a:lnTo>
                    <a:lnTo>
                      <a:pt x="520" y="20"/>
                    </a:lnTo>
                    <a:lnTo>
                      <a:pt x="548" y="39"/>
                    </a:lnTo>
                    <a:lnTo>
                      <a:pt x="563" y="62"/>
                    </a:lnTo>
                    <a:lnTo>
                      <a:pt x="573" y="83"/>
                    </a:lnTo>
                    <a:lnTo>
                      <a:pt x="586" y="134"/>
                    </a:lnTo>
                    <a:lnTo>
                      <a:pt x="597" y="199"/>
                    </a:lnTo>
                    <a:lnTo>
                      <a:pt x="607" y="260"/>
                    </a:lnTo>
                    <a:lnTo>
                      <a:pt x="609" y="301"/>
                    </a:lnTo>
                    <a:lnTo>
                      <a:pt x="599" y="352"/>
                    </a:lnTo>
                    <a:lnTo>
                      <a:pt x="587" y="378"/>
                    </a:lnTo>
                    <a:lnTo>
                      <a:pt x="588" y="426"/>
                    </a:lnTo>
                    <a:lnTo>
                      <a:pt x="592" y="480"/>
                    </a:lnTo>
                    <a:lnTo>
                      <a:pt x="605" y="504"/>
                    </a:lnTo>
                    <a:lnTo>
                      <a:pt x="644" y="528"/>
                    </a:lnTo>
                    <a:lnTo>
                      <a:pt x="776" y="593"/>
                    </a:lnTo>
                    <a:lnTo>
                      <a:pt x="822" y="622"/>
                    </a:lnTo>
                    <a:lnTo>
                      <a:pt x="844" y="671"/>
                    </a:lnTo>
                    <a:lnTo>
                      <a:pt x="886" y="848"/>
                    </a:lnTo>
                    <a:lnTo>
                      <a:pt x="902" y="926"/>
                    </a:lnTo>
                    <a:lnTo>
                      <a:pt x="917" y="993"/>
                    </a:lnTo>
                    <a:lnTo>
                      <a:pt x="932" y="1087"/>
                    </a:lnTo>
                    <a:lnTo>
                      <a:pt x="940" y="1167"/>
                    </a:lnTo>
                    <a:lnTo>
                      <a:pt x="941" y="1270"/>
                    </a:lnTo>
                    <a:lnTo>
                      <a:pt x="932" y="1381"/>
                    </a:lnTo>
                    <a:lnTo>
                      <a:pt x="924" y="1459"/>
                    </a:lnTo>
                    <a:lnTo>
                      <a:pt x="917" y="1544"/>
                    </a:lnTo>
                    <a:lnTo>
                      <a:pt x="904" y="1619"/>
                    </a:lnTo>
                    <a:lnTo>
                      <a:pt x="883" y="1678"/>
                    </a:lnTo>
                    <a:lnTo>
                      <a:pt x="867" y="1739"/>
                    </a:lnTo>
                    <a:lnTo>
                      <a:pt x="865" y="1815"/>
                    </a:lnTo>
                    <a:lnTo>
                      <a:pt x="899" y="2153"/>
                    </a:lnTo>
                    <a:lnTo>
                      <a:pt x="910" y="2272"/>
                    </a:lnTo>
                    <a:lnTo>
                      <a:pt x="912" y="2320"/>
                    </a:lnTo>
                    <a:lnTo>
                      <a:pt x="899" y="2381"/>
                    </a:lnTo>
                    <a:lnTo>
                      <a:pt x="873" y="2455"/>
                    </a:lnTo>
                    <a:lnTo>
                      <a:pt x="809" y="2677"/>
                    </a:lnTo>
                    <a:lnTo>
                      <a:pt x="767" y="2858"/>
                    </a:lnTo>
                    <a:lnTo>
                      <a:pt x="744" y="2923"/>
                    </a:lnTo>
                    <a:lnTo>
                      <a:pt x="712" y="2938"/>
                    </a:lnTo>
                    <a:lnTo>
                      <a:pt x="681" y="2951"/>
                    </a:lnTo>
                    <a:lnTo>
                      <a:pt x="555" y="265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831" name="Freeform 196"/>
              <p:cNvSpPr>
                <a:spLocks/>
              </p:cNvSpPr>
              <p:nvPr/>
            </p:nvSpPr>
            <p:spPr bwMode="auto">
              <a:xfrm>
                <a:off x="3289" y="2303"/>
                <a:ext cx="326" cy="1086"/>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w 978"/>
                  <a:gd name="T107" fmla="*/ 0 h 3256"/>
                  <a:gd name="T108" fmla="*/ 0 w 978"/>
                  <a:gd name="T109" fmla="*/ 0 h 3256"/>
                  <a:gd name="T110" fmla="*/ 0 w 978"/>
                  <a:gd name="T111" fmla="*/ 0 h 3256"/>
                  <a:gd name="T112" fmla="*/ 0 w 978"/>
                  <a:gd name="T113" fmla="*/ 0 h 3256"/>
                  <a:gd name="T114" fmla="*/ 0 w 978"/>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lnTo>
                      <a:pt x="687" y="940"/>
                    </a:lnTo>
                    <a:lnTo>
                      <a:pt x="686" y="1060"/>
                    </a:lnTo>
                    <a:lnTo>
                      <a:pt x="684" y="1128"/>
                    </a:lnTo>
                    <a:lnTo>
                      <a:pt x="747" y="1134"/>
                    </a:lnTo>
                    <a:lnTo>
                      <a:pt x="762" y="1079"/>
                    </a:lnTo>
                    <a:lnTo>
                      <a:pt x="760" y="1034"/>
                    </a:lnTo>
                    <a:lnTo>
                      <a:pt x="732" y="992"/>
                    </a:lnTo>
                    <a:lnTo>
                      <a:pt x="714" y="961"/>
                    </a:lnTo>
                    <a:lnTo>
                      <a:pt x="697" y="940"/>
                    </a:lnTo>
                    <a:lnTo>
                      <a:pt x="687" y="940"/>
                    </a:lnTo>
                    <a:lnTo>
                      <a:pt x="28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832" name="Freeform 197"/>
              <p:cNvSpPr>
                <a:spLocks/>
              </p:cNvSpPr>
              <p:nvPr/>
            </p:nvSpPr>
            <p:spPr bwMode="auto">
              <a:xfrm>
                <a:off x="3289" y="2303"/>
                <a:ext cx="326" cy="1086"/>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33" name="Freeform 198"/>
              <p:cNvSpPr>
                <a:spLocks/>
              </p:cNvSpPr>
              <p:nvPr/>
            </p:nvSpPr>
            <p:spPr bwMode="auto">
              <a:xfrm>
                <a:off x="3517" y="2617"/>
                <a:ext cx="27" cy="65"/>
              </a:xfrm>
              <a:custGeom>
                <a:avLst/>
                <a:gdLst>
                  <a:gd name="T0" fmla="*/ 0 w 79"/>
                  <a:gd name="T1" fmla="*/ 0 h 194"/>
                  <a:gd name="T2" fmla="*/ 0 w 79"/>
                  <a:gd name="T3" fmla="*/ 0 h 194"/>
                  <a:gd name="T4" fmla="*/ 0 w 79"/>
                  <a:gd name="T5" fmla="*/ 0 h 194"/>
                  <a:gd name="T6" fmla="*/ 0 w 79"/>
                  <a:gd name="T7" fmla="*/ 0 h 194"/>
                  <a:gd name="T8" fmla="*/ 0 w 79"/>
                  <a:gd name="T9" fmla="*/ 0 h 194"/>
                  <a:gd name="T10" fmla="*/ 0 w 79"/>
                  <a:gd name="T11" fmla="*/ 0 h 194"/>
                  <a:gd name="T12" fmla="*/ 0 w 79"/>
                  <a:gd name="T13" fmla="*/ 0 h 194"/>
                  <a:gd name="T14" fmla="*/ 0 w 79"/>
                  <a:gd name="T15" fmla="*/ 0 h 194"/>
                  <a:gd name="T16" fmla="*/ 0 w 79"/>
                  <a:gd name="T17" fmla="*/ 0 h 194"/>
                  <a:gd name="T18" fmla="*/ 0 w 79"/>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4"/>
                  <a:gd name="T32" fmla="*/ 79 w 79"/>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4">
                    <a:moveTo>
                      <a:pt x="3" y="1"/>
                    </a:moveTo>
                    <a:lnTo>
                      <a:pt x="3" y="121"/>
                    </a:lnTo>
                    <a:lnTo>
                      <a:pt x="0" y="188"/>
                    </a:lnTo>
                    <a:lnTo>
                      <a:pt x="65" y="194"/>
                    </a:lnTo>
                    <a:lnTo>
                      <a:pt x="79" y="140"/>
                    </a:lnTo>
                    <a:lnTo>
                      <a:pt x="76" y="96"/>
                    </a:lnTo>
                    <a:lnTo>
                      <a:pt x="48" y="52"/>
                    </a:lnTo>
                    <a:lnTo>
                      <a:pt x="30" y="21"/>
                    </a:lnTo>
                    <a:lnTo>
                      <a:pt x="14" y="0"/>
                    </a:lnTo>
                    <a:lnTo>
                      <a:pt x="3"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34" name="Freeform 199"/>
              <p:cNvSpPr>
                <a:spLocks/>
              </p:cNvSpPr>
              <p:nvPr/>
            </p:nvSpPr>
            <p:spPr bwMode="auto">
              <a:xfrm>
                <a:off x="3906" y="2253"/>
                <a:ext cx="303" cy="1142"/>
              </a:xfrm>
              <a:custGeom>
                <a:avLst/>
                <a:gdLst>
                  <a:gd name="T0" fmla="*/ 0 w 908"/>
                  <a:gd name="T1" fmla="*/ 0 h 3427"/>
                  <a:gd name="T2" fmla="*/ 0 w 908"/>
                  <a:gd name="T3" fmla="*/ 0 h 3427"/>
                  <a:gd name="T4" fmla="*/ 0 w 908"/>
                  <a:gd name="T5" fmla="*/ 0 h 3427"/>
                  <a:gd name="T6" fmla="*/ 0 w 908"/>
                  <a:gd name="T7" fmla="*/ 0 h 3427"/>
                  <a:gd name="T8" fmla="*/ 0 w 908"/>
                  <a:gd name="T9" fmla="*/ 0 h 3427"/>
                  <a:gd name="T10" fmla="*/ 0 w 908"/>
                  <a:gd name="T11" fmla="*/ 0 h 3427"/>
                  <a:gd name="T12" fmla="*/ 0 w 908"/>
                  <a:gd name="T13" fmla="*/ 0 h 3427"/>
                  <a:gd name="T14" fmla="*/ 0 w 908"/>
                  <a:gd name="T15" fmla="*/ 0 h 3427"/>
                  <a:gd name="T16" fmla="*/ 0 w 908"/>
                  <a:gd name="T17" fmla="*/ 0 h 3427"/>
                  <a:gd name="T18" fmla="*/ 0 w 908"/>
                  <a:gd name="T19" fmla="*/ 0 h 3427"/>
                  <a:gd name="T20" fmla="*/ 0 w 908"/>
                  <a:gd name="T21" fmla="*/ 0 h 3427"/>
                  <a:gd name="T22" fmla="*/ 0 w 908"/>
                  <a:gd name="T23" fmla="*/ 0 h 3427"/>
                  <a:gd name="T24" fmla="*/ 0 w 908"/>
                  <a:gd name="T25" fmla="*/ 0 h 3427"/>
                  <a:gd name="T26" fmla="*/ 0 w 908"/>
                  <a:gd name="T27" fmla="*/ 0 h 3427"/>
                  <a:gd name="T28" fmla="*/ 0 w 908"/>
                  <a:gd name="T29" fmla="*/ 0 h 3427"/>
                  <a:gd name="T30" fmla="*/ 0 w 908"/>
                  <a:gd name="T31" fmla="*/ 0 h 3427"/>
                  <a:gd name="T32" fmla="*/ 0 w 908"/>
                  <a:gd name="T33" fmla="*/ 0 h 3427"/>
                  <a:gd name="T34" fmla="*/ 0 w 908"/>
                  <a:gd name="T35" fmla="*/ 0 h 3427"/>
                  <a:gd name="T36" fmla="*/ 0 w 908"/>
                  <a:gd name="T37" fmla="*/ 0 h 3427"/>
                  <a:gd name="T38" fmla="*/ 0 w 908"/>
                  <a:gd name="T39" fmla="*/ 0 h 3427"/>
                  <a:gd name="T40" fmla="*/ 0 w 908"/>
                  <a:gd name="T41" fmla="*/ 0 h 3427"/>
                  <a:gd name="T42" fmla="*/ 0 w 908"/>
                  <a:gd name="T43" fmla="*/ 0 h 3427"/>
                  <a:gd name="T44" fmla="*/ 0 w 908"/>
                  <a:gd name="T45" fmla="*/ 0 h 3427"/>
                  <a:gd name="T46" fmla="*/ 0 w 908"/>
                  <a:gd name="T47" fmla="*/ 0 h 3427"/>
                  <a:gd name="T48" fmla="*/ 0 w 908"/>
                  <a:gd name="T49" fmla="*/ 0 h 3427"/>
                  <a:gd name="T50" fmla="*/ 0 w 908"/>
                  <a:gd name="T51" fmla="*/ 0 h 3427"/>
                  <a:gd name="T52" fmla="*/ 0 w 908"/>
                  <a:gd name="T53" fmla="*/ 0 h 3427"/>
                  <a:gd name="T54" fmla="*/ 0 w 908"/>
                  <a:gd name="T55" fmla="*/ 0 h 3427"/>
                  <a:gd name="T56" fmla="*/ 0 w 908"/>
                  <a:gd name="T57" fmla="*/ 0 h 3427"/>
                  <a:gd name="T58" fmla="*/ 0 w 908"/>
                  <a:gd name="T59" fmla="*/ 0 h 3427"/>
                  <a:gd name="T60" fmla="*/ 0 w 908"/>
                  <a:gd name="T61" fmla="*/ 0 h 3427"/>
                  <a:gd name="T62" fmla="*/ 0 w 908"/>
                  <a:gd name="T63" fmla="*/ 0 h 3427"/>
                  <a:gd name="T64" fmla="*/ 0 w 908"/>
                  <a:gd name="T65" fmla="*/ 0 h 3427"/>
                  <a:gd name="T66" fmla="*/ 0 w 908"/>
                  <a:gd name="T67" fmla="*/ 0 h 3427"/>
                  <a:gd name="T68" fmla="*/ 0 w 908"/>
                  <a:gd name="T69" fmla="*/ 0 h 3427"/>
                  <a:gd name="T70" fmla="*/ 0 w 908"/>
                  <a:gd name="T71" fmla="*/ 0 h 3427"/>
                  <a:gd name="T72" fmla="*/ 0 w 908"/>
                  <a:gd name="T73" fmla="*/ 0 h 3427"/>
                  <a:gd name="T74" fmla="*/ 0 w 908"/>
                  <a:gd name="T75" fmla="*/ 0 h 3427"/>
                  <a:gd name="T76" fmla="*/ 0 w 908"/>
                  <a:gd name="T77" fmla="*/ 0 h 3427"/>
                  <a:gd name="T78" fmla="*/ 0 w 908"/>
                  <a:gd name="T79" fmla="*/ 0 h 3427"/>
                  <a:gd name="T80" fmla="*/ 0 w 908"/>
                  <a:gd name="T81" fmla="*/ 0 h 3427"/>
                  <a:gd name="T82" fmla="*/ 0 w 908"/>
                  <a:gd name="T83" fmla="*/ 0 h 3427"/>
                  <a:gd name="T84" fmla="*/ 0 w 908"/>
                  <a:gd name="T85" fmla="*/ 0 h 3427"/>
                  <a:gd name="T86" fmla="*/ 0 w 908"/>
                  <a:gd name="T87" fmla="*/ 0 h 3427"/>
                  <a:gd name="T88" fmla="*/ 0 w 908"/>
                  <a:gd name="T89" fmla="*/ 0 h 3427"/>
                  <a:gd name="T90" fmla="*/ 0 w 908"/>
                  <a:gd name="T91" fmla="*/ 0 h 3427"/>
                  <a:gd name="T92" fmla="*/ 0 w 908"/>
                  <a:gd name="T93" fmla="*/ 0 h 3427"/>
                  <a:gd name="T94" fmla="*/ 0 w 908"/>
                  <a:gd name="T95" fmla="*/ 0 h 3427"/>
                  <a:gd name="T96" fmla="*/ 0 w 908"/>
                  <a:gd name="T97" fmla="*/ 0 h 3427"/>
                  <a:gd name="T98" fmla="*/ 0 w 908"/>
                  <a:gd name="T99" fmla="*/ 0 h 3427"/>
                  <a:gd name="T100" fmla="*/ 0 w 908"/>
                  <a:gd name="T101" fmla="*/ 0 h 3427"/>
                  <a:gd name="T102" fmla="*/ 0 w 908"/>
                  <a:gd name="T103" fmla="*/ 0 h 3427"/>
                  <a:gd name="T104" fmla="*/ 0 w 908"/>
                  <a:gd name="T105" fmla="*/ 0 h 3427"/>
                  <a:gd name="T106" fmla="*/ 0 w 908"/>
                  <a:gd name="T107" fmla="*/ 0 h 3427"/>
                  <a:gd name="T108" fmla="*/ 0 w 908"/>
                  <a:gd name="T109" fmla="*/ 0 h 3427"/>
                  <a:gd name="T110" fmla="*/ 0 w 908"/>
                  <a:gd name="T111" fmla="*/ 0 h 34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7"/>
                  <a:gd name="T170" fmla="*/ 908 w 908"/>
                  <a:gd name="T171" fmla="*/ 3427 h 34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lnTo>
                      <a:pt x="722" y="1467"/>
                    </a:lnTo>
                    <a:lnTo>
                      <a:pt x="671" y="1490"/>
                    </a:lnTo>
                    <a:lnTo>
                      <a:pt x="669" y="1404"/>
                    </a:lnTo>
                    <a:lnTo>
                      <a:pt x="662" y="1368"/>
                    </a:lnTo>
                    <a:lnTo>
                      <a:pt x="651" y="1331"/>
                    </a:lnTo>
                    <a:lnTo>
                      <a:pt x="633" y="1297"/>
                    </a:lnTo>
                    <a:lnTo>
                      <a:pt x="611" y="1262"/>
                    </a:lnTo>
                    <a:lnTo>
                      <a:pt x="636" y="1217"/>
                    </a:lnTo>
                    <a:lnTo>
                      <a:pt x="658" y="1165"/>
                    </a:lnTo>
                    <a:lnTo>
                      <a:pt x="678" y="1106"/>
                    </a:lnTo>
                    <a:lnTo>
                      <a:pt x="691" y="1055"/>
                    </a:lnTo>
                    <a:lnTo>
                      <a:pt x="701" y="991"/>
                    </a:lnTo>
                    <a:lnTo>
                      <a:pt x="711" y="1071"/>
                    </a:lnTo>
                    <a:lnTo>
                      <a:pt x="714" y="1168"/>
                    </a:lnTo>
                    <a:lnTo>
                      <a:pt x="715" y="1259"/>
                    </a:lnTo>
                    <a:lnTo>
                      <a:pt x="721" y="1333"/>
                    </a:lnTo>
                    <a:lnTo>
                      <a:pt x="721" y="1395"/>
                    </a:lnTo>
                    <a:lnTo>
                      <a:pt x="722" y="1467"/>
                    </a:lnTo>
                    <a:lnTo>
                      <a:pt x="399" y="4"/>
                    </a:lnTo>
                    <a:lnTo>
                      <a:pt x="446" y="3183"/>
                    </a:lnTo>
                    <a:lnTo>
                      <a:pt x="469" y="3139"/>
                    </a:lnTo>
                    <a:lnTo>
                      <a:pt x="480" y="3095"/>
                    </a:lnTo>
                    <a:lnTo>
                      <a:pt x="485" y="3041"/>
                    </a:lnTo>
                    <a:lnTo>
                      <a:pt x="476" y="2964"/>
                    </a:lnTo>
                    <a:lnTo>
                      <a:pt x="467" y="2875"/>
                    </a:lnTo>
                    <a:lnTo>
                      <a:pt x="460" y="2771"/>
                    </a:lnTo>
                    <a:lnTo>
                      <a:pt x="459" y="2656"/>
                    </a:lnTo>
                    <a:lnTo>
                      <a:pt x="461" y="2554"/>
                    </a:lnTo>
                    <a:lnTo>
                      <a:pt x="465" y="2486"/>
                    </a:lnTo>
                    <a:lnTo>
                      <a:pt x="459" y="2455"/>
                    </a:lnTo>
                    <a:lnTo>
                      <a:pt x="439" y="2410"/>
                    </a:lnTo>
                    <a:lnTo>
                      <a:pt x="419" y="2353"/>
                    </a:lnTo>
                    <a:lnTo>
                      <a:pt x="408" y="2282"/>
                    </a:lnTo>
                    <a:lnTo>
                      <a:pt x="407" y="2220"/>
                    </a:lnTo>
                    <a:lnTo>
                      <a:pt x="416" y="2177"/>
                    </a:lnTo>
                    <a:lnTo>
                      <a:pt x="265" y="2168"/>
                    </a:lnTo>
                    <a:lnTo>
                      <a:pt x="251" y="2216"/>
                    </a:lnTo>
                    <a:lnTo>
                      <a:pt x="235" y="2263"/>
                    </a:lnTo>
                    <a:lnTo>
                      <a:pt x="222" y="2313"/>
                    </a:lnTo>
                    <a:lnTo>
                      <a:pt x="223" y="2334"/>
                    </a:lnTo>
                    <a:lnTo>
                      <a:pt x="245" y="2374"/>
                    </a:lnTo>
                    <a:lnTo>
                      <a:pt x="276" y="2420"/>
                    </a:lnTo>
                    <a:lnTo>
                      <a:pt x="300" y="2477"/>
                    </a:lnTo>
                    <a:lnTo>
                      <a:pt x="319" y="2532"/>
                    </a:lnTo>
                    <a:lnTo>
                      <a:pt x="326" y="2606"/>
                    </a:lnTo>
                    <a:lnTo>
                      <a:pt x="330" y="2683"/>
                    </a:lnTo>
                    <a:lnTo>
                      <a:pt x="337" y="2790"/>
                    </a:lnTo>
                    <a:lnTo>
                      <a:pt x="347" y="2882"/>
                    </a:lnTo>
                    <a:lnTo>
                      <a:pt x="369" y="2986"/>
                    </a:lnTo>
                    <a:lnTo>
                      <a:pt x="407" y="3099"/>
                    </a:lnTo>
                    <a:lnTo>
                      <a:pt x="428" y="3149"/>
                    </a:lnTo>
                    <a:lnTo>
                      <a:pt x="446" y="3183"/>
                    </a:lnTo>
                    <a:lnTo>
                      <a:pt x="399" y="4"/>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835" name="Freeform 200"/>
              <p:cNvSpPr>
                <a:spLocks/>
              </p:cNvSpPr>
              <p:nvPr/>
            </p:nvSpPr>
            <p:spPr bwMode="auto">
              <a:xfrm>
                <a:off x="3906" y="2253"/>
                <a:ext cx="303" cy="1142"/>
              </a:xfrm>
              <a:custGeom>
                <a:avLst/>
                <a:gdLst>
                  <a:gd name="T0" fmla="*/ 0 w 908"/>
                  <a:gd name="T1" fmla="*/ 0 h 3427"/>
                  <a:gd name="T2" fmla="*/ 0 w 908"/>
                  <a:gd name="T3" fmla="*/ 0 h 3427"/>
                  <a:gd name="T4" fmla="*/ 0 w 908"/>
                  <a:gd name="T5" fmla="*/ 0 h 3427"/>
                  <a:gd name="T6" fmla="*/ 0 w 908"/>
                  <a:gd name="T7" fmla="*/ 0 h 3427"/>
                  <a:gd name="T8" fmla="*/ 0 w 908"/>
                  <a:gd name="T9" fmla="*/ 0 h 3427"/>
                  <a:gd name="T10" fmla="*/ 0 w 908"/>
                  <a:gd name="T11" fmla="*/ 0 h 3427"/>
                  <a:gd name="T12" fmla="*/ 0 w 908"/>
                  <a:gd name="T13" fmla="*/ 0 h 3427"/>
                  <a:gd name="T14" fmla="*/ 0 w 908"/>
                  <a:gd name="T15" fmla="*/ 0 h 3427"/>
                  <a:gd name="T16" fmla="*/ 0 w 908"/>
                  <a:gd name="T17" fmla="*/ 0 h 3427"/>
                  <a:gd name="T18" fmla="*/ 0 w 908"/>
                  <a:gd name="T19" fmla="*/ 0 h 3427"/>
                  <a:gd name="T20" fmla="*/ 0 w 908"/>
                  <a:gd name="T21" fmla="*/ 0 h 3427"/>
                  <a:gd name="T22" fmla="*/ 0 w 908"/>
                  <a:gd name="T23" fmla="*/ 0 h 3427"/>
                  <a:gd name="T24" fmla="*/ 0 w 908"/>
                  <a:gd name="T25" fmla="*/ 0 h 3427"/>
                  <a:gd name="T26" fmla="*/ 0 w 908"/>
                  <a:gd name="T27" fmla="*/ 0 h 3427"/>
                  <a:gd name="T28" fmla="*/ 0 w 908"/>
                  <a:gd name="T29" fmla="*/ 0 h 3427"/>
                  <a:gd name="T30" fmla="*/ 0 w 908"/>
                  <a:gd name="T31" fmla="*/ 0 h 3427"/>
                  <a:gd name="T32" fmla="*/ 0 w 908"/>
                  <a:gd name="T33" fmla="*/ 0 h 3427"/>
                  <a:gd name="T34" fmla="*/ 0 w 908"/>
                  <a:gd name="T35" fmla="*/ 0 h 3427"/>
                  <a:gd name="T36" fmla="*/ 0 w 908"/>
                  <a:gd name="T37" fmla="*/ 0 h 3427"/>
                  <a:gd name="T38" fmla="*/ 0 w 908"/>
                  <a:gd name="T39" fmla="*/ 0 h 3427"/>
                  <a:gd name="T40" fmla="*/ 0 w 908"/>
                  <a:gd name="T41" fmla="*/ 0 h 3427"/>
                  <a:gd name="T42" fmla="*/ 0 w 908"/>
                  <a:gd name="T43" fmla="*/ 0 h 3427"/>
                  <a:gd name="T44" fmla="*/ 0 w 908"/>
                  <a:gd name="T45" fmla="*/ 0 h 3427"/>
                  <a:gd name="T46" fmla="*/ 0 w 908"/>
                  <a:gd name="T47" fmla="*/ 0 h 3427"/>
                  <a:gd name="T48" fmla="*/ 0 w 908"/>
                  <a:gd name="T49" fmla="*/ 0 h 3427"/>
                  <a:gd name="T50" fmla="*/ 0 w 908"/>
                  <a:gd name="T51" fmla="*/ 0 h 3427"/>
                  <a:gd name="T52" fmla="*/ 0 w 908"/>
                  <a:gd name="T53" fmla="*/ 0 h 3427"/>
                  <a:gd name="T54" fmla="*/ 0 w 908"/>
                  <a:gd name="T55" fmla="*/ 0 h 3427"/>
                  <a:gd name="T56" fmla="*/ 0 w 908"/>
                  <a:gd name="T57" fmla="*/ 0 h 3427"/>
                  <a:gd name="T58" fmla="*/ 0 w 908"/>
                  <a:gd name="T59" fmla="*/ 0 h 3427"/>
                  <a:gd name="T60" fmla="*/ 0 w 908"/>
                  <a:gd name="T61" fmla="*/ 0 h 3427"/>
                  <a:gd name="T62" fmla="*/ 0 w 908"/>
                  <a:gd name="T63" fmla="*/ 0 h 3427"/>
                  <a:gd name="T64" fmla="*/ 0 w 908"/>
                  <a:gd name="T65" fmla="*/ 0 h 3427"/>
                  <a:gd name="T66" fmla="*/ 0 w 908"/>
                  <a:gd name="T67" fmla="*/ 0 h 3427"/>
                  <a:gd name="T68" fmla="*/ 0 w 908"/>
                  <a:gd name="T69" fmla="*/ 0 h 3427"/>
                  <a:gd name="T70" fmla="*/ 0 w 908"/>
                  <a:gd name="T71" fmla="*/ 0 h 3427"/>
                  <a:gd name="T72" fmla="*/ 0 w 908"/>
                  <a:gd name="T73" fmla="*/ 0 h 3427"/>
                  <a:gd name="T74" fmla="*/ 0 w 908"/>
                  <a:gd name="T75" fmla="*/ 0 h 3427"/>
                  <a:gd name="T76" fmla="*/ 0 w 908"/>
                  <a:gd name="T77" fmla="*/ 0 h 3427"/>
                  <a:gd name="T78" fmla="*/ 0 w 908"/>
                  <a:gd name="T79" fmla="*/ 0 h 3427"/>
                  <a:gd name="T80" fmla="*/ 0 w 908"/>
                  <a:gd name="T81" fmla="*/ 0 h 3427"/>
                  <a:gd name="T82" fmla="*/ 0 w 908"/>
                  <a:gd name="T83" fmla="*/ 0 h 3427"/>
                  <a:gd name="T84" fmla="*/ 0 w 908"/>
                  <a:gd name="T85" fmla="*/ 0 h 3427"/>
                  <a:gd name="T86" fmla="*/ 0 w 908"/>
                  <a:gd name="T87" fmla="*/ 0 h 3427"/>
                  <a:gd name="T88" fmla="*/ 0 w 908"/>
                  <a:gd name="T89" fmla="*/ 0 h 3427"/>
                  <a:gd name="T90" fmla="*/ 0 w 908"/>
                  <a:gd name="T91" fmla="*/ 0 h 3427"/>
                  <a:gd name="T92" fmla="*/ 0 w 908"/>
                  <a:gd name="T93" fmla="*/ 0 h 3427"/>
                  <a:gd name="T94" fmla="*/ 0 w 908"/>
                  <a:gd name="T95" fmla="*/ 0 h 3427"/>
                  <a:gd name="T96" fmla="*/ 0 w 908"/>
                  <a:gd name="T97" fmla="*/ 0 h 3427"/>
                  <a:gd name="T98" fmla="*/ 0 w 908"/>
                  <a:gd name="T99" fmla="*/ 0 h 3427"/>
                  <a:gd name="T100" fmla="*/ 0 w 908"/>
                  <a:gd name="T101" fmla="*/ 0 h 3427"/>
                  <a:gd name="T102" fmla="*/ 0 w 908"/>
                  <a:gd name="T103" fmla="*/ 0 h 3427"/>
                  <a:gd name="T104" fmla="*/ 0 w 908"/>
                  <a:gd name="T105" fmla="*/ 0 h 3427"/>
                  <a:gd name="T106" fmla="*/ 0 w 908"/>
                  <a:gd name="T107" fmla="*/ 0 h 3427"/>
                  <a:gd name="T108" fmla="*/ 0 w 908"/>
                  <a:gd name="T109" fmla="*/ 0 h 3427"/>
                  <a:gd name="T110" fmla="*/ 0 w 908"/>
                  <a:gd name="T111" fmla="*/ 0 h 3427"/>
                  <a:gd name="T112" fmla="*/ 0 w 908"/>
                  <a:gd name="T113" fmla="*/ 0 h 34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7"/>
                  <a:gd name="T173" fmla="*/ 908 w 908"/>
                  <a:gd name="T174" fmla="*/ 3427 h 34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36" name="Freeform 201"/>
              <p:cNvSpPr>
                <a:spLocks/>
              </p:cNvSpPr>
              <p:nvPr/>
            </p:nvSpPr>
            <p:spPr bwMode="auto">
              <a:xfrm>
                <a:off x="4110" y="2583"/>
                <a:ext cx="37" cy="167"/>
              </a:xfrm>
              <a:custGeom>
                <a:avLst/>
                <a:gdLst>
                  <a:gd name="T0" fmla="*/ 0 w 111"/>
                  <a:gd name="T1" fmla="*/ 0 h 499"/>
                  <a:gd name="T2" fmla="*/ 0 w 111"/>
                  <a:gd name="T3" fmla="*/ 0 h 499"/>
                  <a:gd name="T4" fmla="*/ 0 w 111"/>
                  <a:gd name="T5" fmla="*/ 0 h 499"/>
                  <a:gd name="T6" fmla="*/ 0 w 111"/>
                  <a:gd name="T7" fmla="*/ 0 h 499"/>
                  <a:gd name="T8" fmla="*/ 0 w 111"/>
                  <a:gd name="T9" fmla="*/ 0 h 499"/>
                  <a:gd name="T10" fmla="*/ 0 w 111"/>
                  <a:gd name="T11" fmla="*/ 0 h 499"/>
                  <a:gd name="T12" fmla="*/ 0 w 111"/>
                  <a:gd name="T13" fmla="*/ 0 h 499"/>
                  <a:gd name="T14" fmla="*/ 0 w 111"/>
                  <a:gd name="T15" fmla="*/ 0 h 499"/>
                  <a:gd name="T16" fmla="*/ 0 w 111"/>
                  <a:gd name="T17" fmla="*/ 0 h 499"/>
                  <a:gd name="T18" fmla="*/ 0 w 111"/>
                  <a:gd name="T19" fmla="*/ 0 h 499"/>
                  <a:gd name="T20" fmla="*/ 0 w 111"/>
                  <a:gd name="T21" fmla="*/ 0 h 499"/>
                  <a:gd name="T22" fmla="*/ 0 w 111"/>
                  <a:gd name="T23" fmla="*/ 0 h 499"/>
                  <a:gd name="T24" fmla="*/ 0 w 111"/>
                  <a:gd name="T25" fmla="*/ 0 h 499"/>
                  <a:gd name="T26" fmla="*/ 0 w 111"/>
                  <a:gd name="T27" fmla="*/ 0 h 499"/>
                  <a:gd name="T28" fmla="*/ 0 w 111"/>
                  <a:gd name="T29" fmla="*/ 0 h 499"/>
                  <a:gd name="T30" fmla="*/ 0 w 111"/>
                  <a:gd name="T31" fmla="*/ 0 h 499"/>
                  <a:gd name="T32" fmla="*/ 0 w 111"/>
                  <a:gd name="T33" fmla="*/ 0 h 499"/>
                  <a:gd name="T34" fmla="*/ 0 w 111"/>
                  <a:gd name="T35" fmla="*/ 0 h 4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9"/>
                  <a:gd name="T56" fmla="*/ 111 w 111"/>
                  <a:gd name="T57" fmla="*/ 499 h 4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9">
                    <a:moveTo>
                      <a:pt x="111" y="476"/>
                    </a:moveTo>
                    <a:lnTo>
                      <a:pt x="60" y="499"/>
                    </a:lnTo>
                    <a:lnTo>
                      <a:pt x="56" y="413"/>
                    </a:lnTo>
                    <a:lnTo>
                      <a:pt x="51" y="376"/>
                    </a:lnTo>
                    <a:lnTo>
                      <a:pt x="40" y="340"/>
                    </a:lnTo>
                    <a:lnTo>
                      <a:pt x="22" y="305"/>
                    </a:lnTo>
                    <a:lnTo>
                      <a:pt x="0" y="271"/>
                    </a:lnTo>
                    <a:lnTo>
                      <a:pt x="25" y="226"/>
                    </a:lnTo>
                    <a:lnTo>
                      <a:pt x="47" y="174"/>
                    </a:lnTo>
                    <a:lnTo>
                      <a:pt x="67" y="115"/>
                    </a:lnTo>
                    <a:lnTo>
                      <a:pt x="79" y="64"/>
                    </a:lnTo>
                    <a:lnTo>
                      <a:pt x="90" y="0"/>
                    </a:lnTo>
                    <a:lnTo>
                      <a:pt x="100" y="78"/>
                    </a:lnTo>
                    <a:lnTo>
                      <a:pt x="103" y="177"/>
                    </a:lnTo>
                    <a:lnTo>
                      <a:pt x="104" y="267"/>
                    </a:lnTo>
                    <a:lnTo>
                      <a:pt x="109" y="341"/>
                    </a:lnTo>
                    <a:lnTo>
                      <a:pt x="109" y="404"/>
                    </a:lnTo>
                    <a:lnTo>
                      <a:pt x="111" y="476"/>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37" name="Freeform 202"/>
              <p:cNvSpPr>
                <a:spLocks/>
              </p:cNvSpPr>
              <p:nvPr/>
            </p:nvSpPr>
            <p:spPr bwMode="auto">
              <a:xfrm>
                <a:off x="3980" y="2976"/>
                <a:ext cx="88" cy="338"/>
              </a:xfrm>
              <a:custGeom>
                <a:avLst/>
                <a:gdLst>
                  <a:gd name="T0" fmla="*/ 0 w 263"/>
                  <a:gd name="T1" fmla="*/ 0 h 1014"/>
                  <a:gd name="T2" fmla="*/ 0 w 263"/>
                  <a:gd name="T3" fmla="*/ 0 h 1014"/>
                  <a:gd name="T4" fmla="*/ 0 w 263"/>
                  <a:gd name="T5" fmla="*/ 0 h 1014"/>
                  <a:gd name="T6" fmla="*/ 0 w 263"/>
                  <a:gd name="T7" fmla="*/ 0 h 1014"/>
                  <a:gd name="T8" fmla="*/ 0 w 263"/>
                  <a:gd name="T9" fmla="*/ 0 h 1014"/>
                  <a:gd name="T10" fmla="*/ 0 w 263"/>
                  <a:gd name="T11" fmla="*/ 0 h 1014"/>
                  <a:gd name="T12" fmla="*/ 0 w 263"/>
                  <a:gd name="T13" fmla="*/ 0 h 1014"/>
                  <a:gd name="T14" fmla="*/ 0 w 263"/>
                  <a:gd name="T15" fmla="*/ 0 h 1014"/>
                  <a:gd name="T16" fmla="*/ 0 w 263"/>
                  <a:gd name="T17" fmla="*/ 0 h 1014"/>
                  <a:gd name="T18" fmla="*/ 0 w 263"/>
                  <a:gd name="T19" fmla="*/ 0 h 1014"/>
                  <a:gd name="T20" fmla="*/ 0 w 263"/>
                  <a:gd name="T21" fmla="*/ 0 h 1014"/>
                  <a:gd name="T22" fmla="*/ 0 w 263"/>
                  <a:gd name="T23" fmla="*/ 0 h 1014"/>
                  <a:gd name="T24" fmla="*/ 0 w 263"/>
                  <a:gd name="T25" fmla="*/ 0 h 1014"/>
                  <a:gd name="T26" fmla="*/ 0 w 263"/>
                  <a:gd name="T27" fmla="*/ 0 h 1014"/>
                  <a:gd name="T28" fmla="*/ 0 w 263"/>
                  <a:gd name="T29" fmla="*/ 0 h 1014"/>
                  <a:gd name="T30" fmla="*/ 0 w 263"/>
                  <a:gd name="T31" fmla="*/ 0 h 1014"/>
                  <a:gd name="T32" fmla="*/ 0 w 263"/>
                  <a:gd name="T33" fmla="*/ 0 h 1014"/>
                  <a:gd name="T34" fmla="*/ 0 w 263"/>
                  <a:gd name="T35" fmla="*/ 0 h 1014"/>
                  <a:gd name="T36" fmla="*/ 0 w 263"/>
                  <a:gd name="T37" fmla="*/ 0 h 1014"/>
                  <a:gd name="T38" fmla="*/ 0 w 263"/>
                  <a:gd name="T39" fmla="*/ 0 h 1014"/>
                  <a:gd name="T40" fmla="*/ 0 w 263"/>
                  <a:gd name="T41" fmla="*/ 0 h 1014"/>
                  <a:gd name="T42" fmla="*/ 0 w 263"/>
                  <a:gd name="T43" fmla="*/ 0 h 1014"/>
                  <a:gd name="T44" fmla="*/ 0 w 263"/>
                  <a:gd name="T45" fmla="*/ 0 h 1014"/>
                  <a:gd name="T46" fmla="*/ 0 w 263"/>
                  <a:gd name="T47" fmla="*/ 0 h 1014"/>
                  <a:gd name="T48" fmla="*/ 0 w 263"/>
                  <a:gd name="T49" fmla="*/ 0 h 1014"/>
                  <a:gd name="T50" fmla="*/ 0 w 263"/>
                  <a:gd name="T51" fmla="*/ 0 h 1014"/>
                  <a:gd name="T52" fmla="*/ 0 w 263"/>
                  <a:gd name="T53" fmla="*/ 0 h 1014"/>
                  <a:gd name="T54" fmla="*/ 0 w 263"/>
                  <a:gd name="T55" fmla="*/ 0 h 1014"/>
                  <a:gd name="T56" fmla="*/ 0 w 263"/>
                  <a:gd name="T57" fmla="*/ 0 h 1014"/>
                  <a:gd name="T58" fmla="*/ 0 w 263"/>
                  <a:gd name="T59" fmla="*/ 0 h 1014"/>
                  <a:gd name="T60" fmla="*/ 0 w 263"/>
                  <a:gd name="T61" fmla="*/ 0 h 1014"/>
                  <a:gd name="T62" fmla="*/ 0 w 263"/>
                  <a:gd name="T63" fmla="*/ 0 h 1014"/>
                  <a:gd name="T64" fmla="*/ 0 w 263"/>
                  <a:gd name="T65" fmla="*/ 0 h 10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4"/>
                  <a:gd name="T101" fmla="*/ 263 w 263"/>
                  <a:gd name="T102" fmla="*/ 1014 h 10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4">
                    <a:moveTo>
                      <a:pt x="224" y="1014"/>
                    </a:moveTo>
                    <a:lnTo>
                      <a:pt x="247" y="971"/>
                    </a:lnTo>
                    <a:lnTo>
                      <a:pt x="258" y="927"/>
                    </a:lnTo>
                    <a:lnTo>
                      <a:pt x="263" y="872"/>
                    </a:lnTo>
                    <a:lnTo>
                      <a:pt x="254" y="795"/>
                    </a:lnTo>
                    <a:lnTo>
                      <a:pt x="245" y="706"/>
                    </a:lnTo>
                    <a:lnTo>
                      <a:pt x="238" y="602"/>
                    </a:lnTo>
                    <a:lnTo>
                      <a:pt x="236" y="488"/>
                    </a:lnTo>
                    <a:lnTo>
                      <a:pt x="239" y="385"/>
                    </a:lnTo>
                    <a:lnTo>
                      <a:pt x="243" y="316"/>
                    </a:lnTo>
                    <a:lnTo>
                      <a:pt x="237" y="286"/>
                    </a:lnTo>
                    <a:lnTo>
                      <a:pt x="217" y="242"/>
                    </a:lnTo>
                    <a:lnTo>
                      <a:pt x="197" y="184"/>
                    </a:lnTo>
                    <a:lnTo>
                      <a:pt x="186" y="113"/>
                    </a:lnTo>
                    <a:lnTo>
                      <a:pt x="185" y="52"/>
                    </a:lnTo>
                    <a:lnTo>
                      <a:pt x="194" y="7"/>
                    </a:lnTo>
                    <a:lnTo>
                      <a:pt x="43" y="0"/>
                    </a:lnTo>
                    <a:lnTo>
                      <a:pt x="29" y="46"/>
                    </a:lnTo>
                    <a:lnTo>
                      <a:pt x="13" y="95"/>
                    </a:lnTo>
                    <a:lnTo>
                      <a:pt x="0" y="143"/>
                    </a:lnTo>
                    <a:lnTo>
                      <a:pt x="0" y="165"/>
                    </a:lnTo>
                    <a:lnTo>
                      <a:pt x="23" y="205"/>
                    </a:lnTo>
                    <a:lnTo>
                      <a:pt x="54" y="251"/>
                    </a:lnTo>
                    <a:lnTo>
                      <a:pt x="78" y="308"/>
                    </a:lnTo>
                    <a:lnTo>
                      <a:pt x="97" y="363"/>
                    </a:lnTo>
                    <a:lnTo>
                      <a:pt x="104" y="438"/>
                    </a:lnTo>
                    <a:lnTo>
                      <a:pt x="108" y="514"/>
                    </a:lnTo>
                    <a:lnTo>
                      <a:pt x="115" y="621"/>
                    </a:lnTo>
                    <a:lnTo>
                      <a:pt x="125" y="714"/>
                    </a:lnTo>
                    <a:lnTo>
                      <a:pt x="147" y="817"/>
                    </a:lnTo>
                    <a:lnTo>
                      <a:pt x="185" y="930"/>
                    </a:lnTo>
                    <a:lnTo>
                      <a:pt x="205" y="979"/>
                    </a:lnTo>
                    <a:lnTo>
                      <a:pt x="224" y="1014"/>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838" name="Freeform 203"/>
              <p:cNvSpPr>
                <a:spLocks/>
              </p:cNvSpPr>
              <p:nvPr/>
            </p:nvSpPr>
            <p:spPr bwMode="auto">
              <a:xfrm>
                <a:off x="2854" y="1462"/>
                <a:ext cx="389" cy="1215"/>
              </a:xfrm>
              <a:custGeom>
                <a:avLst/>
                <a:gdLst>
                  <a:gd name="T0" fmla="*/ 0 w 1168"/>
                  <a:gd name="T1" fmla="*/ 0 h 3645"/>
                  <a:gd name="T2" fmla="*/ 0 w 1168"/>
                  <a:gd name="T3" fmla="*/ 0 h 3645"/>
                  <a:gd name="T4" fmla="*/ 0 w 1168"/>
                  <a:gd name="T5" fmla="*/ 0 h 3645"/>
                  <a:gd name="T6" fmla="*/ 0 w 1168"/>
                  <a:gd name="T7" fmla="*/ 0 h 3645"/>
                  <a:gd name="T8" fmla="*/ 0 w 1168"/>
                  <a:gd name="T9" fmla="*/ 0 h 3645"/>
                  <a:gd name="T10" fmla="*/ 0 w 1168"/>
                  <a:gd name="T11" fmla="*/ 0 h 3645"/>
                  <a:gd name="T12" fmla="*/ 0 w 1168"/>
                  <a:gd name="T13" fmla="*/ 0 h 3645"/>
                  <a:gd name="T14" fmla="*/ 0 w 1168"/>
                  <a:gd name="T15" fmla="*/ 0 h 3645"/>
                  <a:gd name="T16" fmla="*/ 0 w 1168"/>
                  <a:gd name="T17" fmla="*/ 0 h 3645"/>
                  <a:gd name="T18" fmla="*/ 0 w 1168"/>
                  <a:gd name="T19" fmla="*/ 0 h 3645"/>
                  <a:gd name="T20" fmla="*/ 0 w 1168"/>
                  <a:gd name="T21" fmla="*/ 0 h 3645"/>
                  <a:gd name="T22" fmla="*/ 0 w 1168"/>
                  <a:gd name="T23" fmla="*/ 0 h 3645"/>
                  <a:gd name="T24" fmla="*/ 0 w 1168"/>
                  <a:gd name="T25" fmla="*/ 0 h 3645"/>
                  <a:gd name="T26" fmla="*/ 0 w 1168"/>
                  <a:gd name="T27" fmla="*/ 0 h 3645"/>
                  <a:gd name="T28" fmla="*/ 0 w 1168"/>
                  <a:gd name="T29" fmla="*/ 0 h 3645"/>
                  <a:gd name="T30" fmla="*/ 0 w 1168"/>
                  <a:gd name="T31" fmla="*/ 0 h 3645"/>
                  <a:gd name="T32" fmla="*/ 0 w 1168"/>
                  <a:gd name="T33" fmla="*/ 0 h 3645"/>
                  <a:gd name="T34" fmla="*/ 0 w 1168"/>
                  <a:gd name="T35" fmla="*/ 0 h 3645"/>
                  <a:gd name="T36" fmla="*/ 0 w 1168"/>
                  <a:gd name="T37" fmla="*/ 0 h 3645"/>
                  <a:gd name="T38" fmla="*/ 0 w 1168"/>
                  <a:gd name="T39" fmla="*/ 0 h 3645"/>
                  <a:gd name="T40" fmla="*/ 0 w 1168"/>
                  <a:gd name="T41" fmla="*/ 0 h 3645"/>
                  <a:gd name="T42" fmla="*/ 0 w 1168"/>
                  <a:gd name="T43" fmla="*/ 0 h 3645"/>
                  <a:gd name="T44" fmla="*/ 0 w 1168"/>
                  <a:gd name="T45" fmla="*/ 0 h 3645"/>
                  <a:gd name="T46" fmla="*/ 0 w 1168"/>
                  <a:gd name="T47" fmla="*/ 0 h 3645"/>
                  <a:gd name="T48" fmla="*/ 0 w 1168"/>
                  <a:gd name="T49" fmla="*/ 0 h 3645"/>
                  <a:gd name="T50" fmla="*/ 0 w 1168"/>
                  <a:gd name="T51" fmla="*/ 0 h 3645"/>
                  <a:gd name="T52" fmla="*/ 0 w 1168"/>
                  <a:gd name="T53" fmla="*/ 0 h 3645"/>
                  <a:gd name="T54" fmla="*/ 0 w 1168"/>
                  <a:gd name="T55" fmla="*/ 0 h 3645"/>
                  <a:gd name="T56" fmla="*/ 0 w 1168"/>
                  <a:gd name="T57" fmla="*/ 0 h 3645"/>
                  <a:gd name="T58" fmla="*/ 0 w 1168"/>
                  <a:gd name="T59" fmla="*/ 0 h 3645"/>
                  <a:gd name="T60" fmla="*/ 0 w 1168"/>
                  <a:gd name="T61" fmla="*/ 0 h 3645"/>
                  <a:gd name="T62" fmla="*/ 0 w 1168"/>
                  <a:gd name="T63" fmla="*/ 0 h 3645"/>
                  <a:gd name="T64" fmla="*/ 0 w 1168"/>
                  <a:gd name="T65" fmla="*/ 0 h 3645"/>
                  <a:gd name="T66" fmla="*/ 0 w 1168"/>
                  <a:gd name="T67" fmla="*/ 0 h 3645"/>
                  <a:gd name="T68" fmla="*/ 0 w 1168"/>
                  <a:gd name="T69" fmla="*/ 0 h 3645"/>
                  <a:gd name="T70" fmla="*/ 0 w 1168"/>
                  <a:gd name="T71" fmla="*/ 0 h 3645"/>
                  <a:gd name="T72" fmla="*/ 0 w 1168"/>
                  <a:gd name="T73" fmla="*/ 0 h 3645"/>
                  <a:gd name="T74" fmla="*/ 0 w 1168"/>
                  <a:gd name="T75" fmla="*/ 0 h 3645"/>
                  <a:gd name="T76" fmla="*/ 0 w 1168"/>
                  <a:gd name="T77" fmla="*/ 0 h 3645"/>
                  <a:gd name="T78" fmla="*/ 0 w 1168"/>
                  <a:gd name="T79" fmla="*/ 0 h 3645"/>
                  <a:gd name="T80" fmla="*/ 0 w 1168"/>
                  <a:gd name="T81" fmla="*/ 0 h 3645"/>
                  <a:gd name="T82" fmla="*/ 0 w 1168"/>
                  <a:gd name="T83" fmla="*/ 0 h 3645"/>
                  <a:gd name="T84" fmla="*/ 0 w 1168"/>
                  <a:gd name="T85" fmla="*/ 0 h 3645"/>
                  <a:gd name="T86" fmla="*/ 0 w 1168"/>
                  <a:gd name="T87" fmla="*/ 0 h 3645"/>
                  <a:gd name="T88" fmla="*/ 0 w 1168"/>
                  <a:gd name="T89" fmla="*/ 0 h 3645"/>
                  <a:gd name="T90" fmla="*/ 0 w 1168"/>
                  <a:gd name="T91" fmla="*/ 0 h 3645"/>
                  <a:gd name="T92" fmla="*/ 0 w 1168"/>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8"/>
                    </a:lnTo>
                    <a:lnTo>
                      <a:pt x="557" y="2537"/>
                    </a:lnTo>
                    <a:lnTo>
                      <a:pt x="537" y="2635"/>
                    </a:lnTo>
                    <a:lnTo>
                      <a:pt x="514" y="2752"/>
                    </a:lnTo>
                    <a:lnTo>
                      <a:pt x="502" y="2893"/>
                    </a:lnTo>
                    <a:lnTo>
                      <a:pt x="489" y="3007"/>
                    </a:lnTo>
                    <a:lnTo>
                      <a:pt x="478" y="3109"/>
                    </a:lnTo>
                    <a:lnTo>
                      <a:pt x="460" y="3207"/>
                    </a:lnTo>
                    <a:lnTo>
                      <a:pt x="442" y="3302"/>
                    </a:lnTo>
                    <a:lnTo>
                      <a:pt x="431" y="3366"/>
                    </a:lnTo>
                    <a:lnTo>
                      <a:pt x="431" y="3414"/>
                    </a:lnTo>
                    <a:lnTo>
                      <a:pt x="434" y="3453"/>
                    </a:lnTo>
                    <a:lnTo>
                      <a:pt x="423" y="3471"/>
                    </a:lnTo>
                    <a:lnTo>
                      <a:pt x="346" y="3489"/>
                    </a:lnTo>
                    <a:lnTo>
                      <a:pt x="332" y="3479"/>
                    </a:lnTo>
                    <a:lnTo>
                      <a:pt x="322" y="3467"/>
                    </a:lnTo>
                    <a:lnTo>
                      <a:pt x="250" y="3493"/>
                    </a:lnTo>
                    <a:lnTo>
                      <a:pt x="157" y="3521"/>
                    </a:lnTo>
                    <a:lnTo>
                      <a:pt x="95" y="3530"/>
                    </a:lnTo>
                    <a:lnTo>
                      <a:pt x="45" y="3525"/>
                    </a:lnTo>
                    <a:lnTo>
                      <a:pt x="18" y="3514"/>
                    </a:lnTo>
                    <a:lnTo>
                      <a:pt x="5" y="3496"/>
                    </a:lnTo>
                    <a:lnTo>
                      <a:pt x="0" y="3477"/>
                    </a:lnTo>
                    <a:lnTo>
                      <a:pt x="10" y="3456"/>
                    </a:lnTo>
                    <a:lnTo>
                      <a:pt x="31" y="3437"/>
                    </a:lnTo>
                    <a:lnTo>
                      <a:pt x="100" y="3402"/>
                    </a:lnTo>
                    <a:lnTo>
                      <a:pt x="160" y="3369"/>
                    </a:lnTo>
                    <a:lnTo>
                      <a:pt x="215" y="3340"/>
                    </a:lnTo>
                    <a:lnTo>
                      <a:pt x="238" y="3315"/>
                    </a:lnTo>
                    <a:lnTo>
                      <a:pt x="241" y="3222"/>
                    </a:lnTo>
                    <a:lnTo>
                      <a:pt x="241" y="3109"/>
                    </a:lnTo>
                    <a:lnTo>
                      <a:pt x="244" y="2994"/>
                    </a:lnTo>
                    <a:lnTo>
                      <a:pt x="244" y="2864"/>
                    </a:lnTo>
                    <a:lnTo>
                      <a:pt x="238" y="2702"/>
                    </a:lnTo>
                    <a:lnTo>
                      <a:pt x="238" y="2537"/>
                    </a:lnTo>
                    <a:lnTo>
                      <a:pt x="247" y="2364"/>
                    </a:lnTo>
                    <a:lnTo>
                      <a:pt x="251" y="2240"/>
                    </a:lnTo>
                    <a:lnTo>
                      <a:pt x="262" y="2114"/>
                    </a:lnTo>
                    <a:lnTo>
                      <a:pt x="262" y="2039"/>
                    </a:lnTo>
                    <a:lnTo>
                      <a:pt x="221" y="2035"/>
                    </a:lnTo>
                    <a:lnTo>
                      <a:pt x="178" y="2018"/>
                    </a:lnTo>
                    <a:lnTo>
                      <a:pt x="145" y="1974"/>
                    </a:lnTo>
                    <a:lnTo>
                      <a:pt x="141" y="1922"/>
                    </a:lnTo>
                    <a:lnTo>
                      <a:pt x="154" y="1855"/>
                    </a:lnTo>
                    <a:lnTo>
                      <a:pt x="179" y="1798"/>
                    </a:lnTo>
                    <a:lnTo>
                      <a:pt x="203" y="1759"/>
                    </a:lnTo>
                    <a:lnTo>
                      <a:pt x="161" y="1741"/>
                    </a:lnTo>
                    <a:lnTo>
                      <a:pt x="150" y="1728"/>
                    </a:lnTo>
                    <a:lnTo>
                      <a:pt x="151" y="1707"/>
                    </a:lnTo>
                    <a:lnTo>
                      <a:pt x="205" y="1566"/>
                    </a:lnTo>
                    <a:lnTo>
                      <a:pt x="224" y="1489"/>
                    </a:lnTo>
                    <a:lnTo>
                      <a:pt x="238" y="1224"/>
                    </a:lnTo>
                    <a:lnTo>
                      <a:pt x="238" y="1032"/>
                    </a:lnTo>
                    <a:lnTo>
                      <a:pt x="247" y="800"/>
                    </a:lnTo>
                    <a:lnTo>
                      <a:pt x="257" y="743"/>
                    </a:lnTo>
                    <a:lnTo>
                      <a:pt x="279" y="697"/>
                    </a:lnTo>
                    <a:lnTo>
                      <a:pt x="319" y="659"/>
                    </a:lnTo>
                    <a:lnTo>
                      <a:pt x="502" y="547"/>
                    </a:lnTo>
                    <a:lnTo>
                      <a:pt x="489" y="497"/>
                    </a:lnTo>
                    <a:lnTo>
                      <a:pt x="460" y="491"/>
                    </a:lnTo>
                    <a:lnTo>
                      <a:pt x="418" y="479"/>
                    </a:lnTo>
                    <a:lnTo>
                      <a:pt x="396" y="453"/>
                    </a:lnTo>
                    <a:lnTo>
                      <a:pt x="367" y="350"/>
                    </a:lnTo>
                    <a:lnTo>
                      <a:pt x="359" y="293"/>
                    </a:lnTo>
                    <a:lnTo>
                      <a:pt x="360" y="237"/>
                    </a:lnTo>
                    <a:lnTo>
                      <a:pt x="354" y="184"/>
                    </a:lnTo>
                    <a:lnTo>
                      <a:pt x="359" y="127"/>
                    </a:lnTo>
                    <a:lnTo>
                      <a:pt x="336" y="152"/>
                    </a:lnTo>
                    <a:lnTo>
                      <a:pt x="322" y="165"/>
                    </a:lnTo>
                    <a:lnTo>
                      <a:pt x="327" y="127"/>
                    </a:lnTo>
                    <a:lnTo>
                      <a:pt x="341" y="86"/>
                    </a:lnTo>
                    <a:lnTo>
                      <a:pt x="365" y="52"/>
                    </a:lnTo>
                    <a:lnTo>
                      <a:pt x="401" y="25"/>
                    </a:lnTo>
                    <a:lnTo>
                      <a:pt x="447" y="6"/>
                    </a:lnTo>
                    <a:lnTo>
                      <a:pt x="508" y="0"/>
                    </a:lnTo>
                    <a:lnTo>
                      <a:pt x="563" y="12"/>
                    </a:lnTo>
                    <a:lnTo>
                      <a:pt x="610" y="37"/>
                    </a:lnTo>
                    <a:lnTo>
                      <a:pt x="647" y="69"/>
                    </a:lnTo>
                    <a:lnTo>
                      <a:pt x="675" y="113"/>
                    </a:lnTo>
                    <a:lnTo>
                      <a:pt x="691" y="172"/>
                    </a:lnTo>
                    <a:lnTo>
                      <a:pt x="699" y="241"/>
                    </a:lnTo>
                    <a:lnTo>
                      <a:pt x="695" y="295"/>
                    </a:lnTo>
                    <a:lnTo>
                      <a:pt x="682" y="370"/>
                    </a:lnTo>
                    <a:lnTo>
                      <a:pt x="684" y="423"/>
                    </a:lnTo>
                    <a:lnTo>
                      <a:pt x="694" y="483"/>
                    </a:lnTo>
                    <a:lnTo>
                      <a:pt x="717" y="513"/>
                    </a:lnTo>
                    <a:lnTo>
                      <a:pt x="942" y="611"/>
                    </a:lnTo>
                    <a:lnTo>
                      <a:pt x="972" y="633"/>
                    </a:lnTo>
                    <a:lnTo>
                      <a:pt x="995" y="668"/>
                    </a:lnTo>
                    <a:lnTo>
                      <a:pt x="1066" y="879"/>
                    </a:lnTo>
                    <a:lnTo>
                      <a:pt x="1157" y="1179"/>
                    </a:lnTo>
                    <a:lnTo>
                      <a:pt x="1168" y="1239"/>
                    </a:lnTo>
                    <a:lnTo>
                      <a:pt x="1164" y="1273"/>
                    </a:lnTo>
                    <a:lnTo>
                      <a:pt x="1150" y="1312"/>
                    </a:lnTo>
                    <a:lnTo>
                      <a:pt x="1031" y="1516"/>
                    </a:lnTo>
                    <a:lnTo>
                      <a:pt x="1013" y="1580"/>
                    </a:lnTo>
                    <a:lnTo>
                      <a:pt x="1007" y="1645"/>
                    </a:lnTo>
                    <a:lnTo>
                      <a:pt x="1031" y="1874"/>
                    </a:lnTo>
                    <a:lnTo>
                      <a:pt x="1045" y="1974"/>
                    </a:lnTo>
                    <a:lnTo>
                      <a:pt x="1045" y="2007"/>
                    </a:lnTo>
                    <a:lnTo>
                      <a:pt x="1032" y="2032"/>
                    </a:lnTo>
                    <a:lnTo>
                      <a:pt x="995" y="2045"/>
                    </a:lnTo>
                    <a:lnTo>
                      <a:pt x="958" y="2051"/>
                    </a:lnTo>
                    <a:lnTo>
                      <a:pt x="949" y="2166"/>
                    </a:lnTo>
                    <a:lnTo>
                      <a:pt x="949" y="2293"/>
                    </a:lnTo>
                    <a:lnTo>
                      <a:pt x="951" y="2433"/>
                    </a:lnTo>
                    <a:lnTo>
                      <a:pt x="958" y="2563"/>
                    </a:lnTo>
                    <a:lnTo>
                      <a:pt x="977" y="2702"/>
                    </a:lnTo>
                    <a:lnTo>
                      <a:pt x="982" y="2842"/>
                    </a:lnTo>
                    <a:lnTo>
                      <a:pt x="990" y="2980"/>
                    </a:lnTo>
                    <a:lnTo>
                      <a:pt x="990" y="3089"/>
                    </a:lnTo>
                    <a:lnTo>
                      <a:pt x="984" y="3261"/>
                    </a:lnTo>
                    <a:lnTo>
                      <a:pt x="987" y="3369"/>
                    </a:lnTo>
                    <a:lnTo>
                      <a:pt x="982" y="3467"/>
                    </a:lnTo>
                    <a:lnTo>
                      <a:pt x="978" y="3489"/>
                    </a:lnTo>
                    <a:lnTo>
                      <a:pt x="922" y="3505"/>
                    </a:lnTo>
                    <a:lnTo>
                      <a:pt x="878" y="3530"/>
                    </a:lnTo>
                    <a:lnTo>
                      <a:pt x="835" y="3568"/>
                    </a:lnTo>
                    <a:lnTo>
                      <a:pt x="790" y="3604"/>
                    </a:lnTo>
                    <a:lnTo>
                      <a:pt x="733" y="3627"/>
                    </a:lnTo>
                    <a:lnTo>
                      <a:pt x="674" y="3644"/>
                    </a:lnTo>
                    <a:lnTo>
                      <a:pt x="623" y="3645"/>
                    </a:lnTo>
                    <a:lnTo>
                      <a:pt x="591" y="3633"/>
                    </a:lnTo>
                    <a:lnTo>
                      <a:pt x="568" y="3615"/>
                    </a:lnTo>
                    <a:lnTo>
                      <a:pt x="565" y="3594"/>
                    </a:lnTo>
                    <a:lnTo>
                      <a:pt x="577" y="3563"/>
                    </a:lnTo>
                    <a:lnTo>
                      <a:pt x="608" y="3535"/>
                    </a:lnTo>
                    <a:lnTo>
                      <a:pt x="645" y="3505"/>
                    </a:lnTo>
                    <a:lnTo>
                      <a:pt x="691" y="3463"/>
                    </a:lnTo>
                    <a:lnTo>
                      <a:pt x="730" y="3425"/>
                    </a:lnTo>
                    <a:lnTo>
                      <a:pt x="753" y="3392"/>
                    </a:lnTo>
                    <a:lnTo>
                      <a:pt x="742" y="3212"/>
                    </a:lnTo>
                    <a:lnTo>
                      <a:pt x="742" y="3085"/>
                    </a:lnTo>
                    <a:lnTo>
                      <a:pt x="730" y="2957"/>
                    </a:lnTo>
                    <a:lnTo>
                      <a:pt x="718" y="2842"/>
                    </a:lnTo>
                    <a:lnTo>
                      <a:pt x="698" y="2721"/>
                    </a:lnTo>
                    <a:lnTo>
                      <a:pt x="671" y="2599"/>
                    </a:lnTo>
                    <a:lnTo>
                      <a:pt x="647" y="2486"/>
                    </a:lnTo>
                    <a:lnTo>
                      <a:pt x="628" y="2391"/>
                    </a:lnTo>
                    <a:lnTo>
                      <a:pt x="610" y="2281"/>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7839" name="Freeform 204"/>
              <p:cNvSpPr>
                <a:spLocks/>
              </p:cNvSpPr>
              <p:nvPr/>
            </p:nvSpPr>
            <p:spPr bwMode="auto">
              <a:xfrm>
                <a:off x="1379" y="1477"/>
                <a:ext cx="407" cy="1135"/>
              </a:xfrm>
              <a:custGeom>
                <a:avLst/>
                <a:gdLst>
                  <a:gd name="T0" fmla="*/ 0 w 1223"/>
                  <a:gd name="T1" fmla="*/ 0 h 3406"/>
                  <a:gd name="T2" fmla="*/ 0 w 1223"/>
                  <a:gd name="T3" fmla="*/ 0 h 3406"/>
                  <a:gd name="T4" fmla="*/ 0 w 1223"/>
                  <a:gd name="T5" fmla="*/ 0 h 3406"/>
                  <a:gd name="T6" fmla="*/ 0 w 1223"/>
                  <a:gd name="T7" fmla="*/ 0 h 3406"/>
                  <a:gd name="T8" fmla="*/ 0 w 1223"/>
                  <a:gd name="T9" fmla="*/ 0 h 3406"/>
                  <a:gd name="T10" fmla="*/ 0 w 1223"/>
                  <a:gd name="T11" fmla="*/ 0 h 3406"/>
                  <a:gd name="T12" fmla="*/ 0 w 1223"/>
                  <a:gd name="T13" fmla="*/ 0 h 3406"/>
                  <a:gd name="T14" fmla="*/ 0 w 1223"/>
                  <a:gd name="T15" fmla="*/ 0 h 3406"/>
                  <a:gd name="T16" fmla="*/ 0 w 1223"/>
                  <a:gd name="T17" fmla="*/ 0 h 3406"/>
                  <a:gd name="T18" fmla="*/ 0 w 1223"/>
                  <a:gd name="T19" fmla="*/ 0 h 3406"/>
                  <a:gd name="T20" fmla="*/ 0 w 1223"/>
                  <a:gd name="T21" fmla="*/ 0 h 3406"/>
                  <a:gd name="T22" fmla="*/ 0 w 1223"/>
                  <a:gd name="T23" fmla="*/ 0 h 3406"/>
                  <a:gd name="T24" fmla="*/ 0 w 1223"/>
                  <a:gd name="T25" fmla="*/ 0 h 3406"/>
                  <a:gd name="T26" fmla="*/ 0 w 1223"/>
                  <a:gd name="T27" fmla="*/ 0 h 3406"/>
                  <a:gd name="T28" fmla="*/ 0 w 1223"/>
                  <a:gd name="T29" fmla="*/ 0 h 3406"/>
                  <a:gd name="T30" fmla="*/ 0 w 1223"/>
                  <a:gd name="T31" fmla="*/ 0 h 3406"/>
                  <a:gd name="T32" fmla="*/ 0 w 1223"/>
                  <a:gd name="T33" fmla="*/ 0 h 3406"/>
                  <a:gd name="T34" fmla="*/ 0 w 1223"/>
                  <a:gd name="T35" fmla="*/ 0 h 3406"/>
                  <a:gd name="T36" fmla="*/ 0 w 1223"/>
                  <a:gd name="T37" fmla="*/ 0 h 3406"/>
                  <a:gd name="T38" fmla="*/ 0 w 1223"/>
                  <a:gd name="T39" fmla="*/ 0 h 3406"/>
                  <a:gd name="T40" fmla="*/ 0 w 1223"/>
                  <a:gd name="T41" fmla="*/ 0 h 3406"/>
                  <a:gd name="T42" fmla="*/ 0 w 1223"/>
                  <a:gd name="T43" fmla="*/ 0 h 3406"/>
                  <a:gd name="T44" fmla="*/ 0 w 1223"/>
                  <a:gd name="T45" fmla="*/ 0 h 3406"/>
                  <a:gd name="T46" fmla="*/ 0 w 1223"/>
                  <a:gd name="T47" fmla="*/ 0 h 3406"/>
                  <a:gd name="T48" fmla="*/ 0 w 1223"/>
                  <a:gd name="T49" fmla="*/ 0 h 3406"/>
                  <a:gd name="T50" fmla="*/ 0 w 1223"/>
                  <a:gd name="T51" fmla="*/ 0 h 3406"/>
                  <a:gd name="T52" fmla="*/ 0 w 1223"/>
                  <a:gd name="T53" fmla="*/ 0 h 3406"/>
                  <a:gd name="T54" fmla="*/ 0 w 1223"/>
                  <a:gd name="T55" fmla="*/ 0 h 3406"/>
                  <a:gd name="T56" fmla="*/ 0 w 1223"/>
                  <a:gd name="T57" fmla="*/ 0 h 3406"/>
                  <a:gd name="T58" fmla="*/ 0 w 1223"/>
                  <a:gd name="T59" fmla="*/ 0 h 3406"/>
                  <a:gd name="T60" fmla="*/ 0 w 1223"/>
                  <a:gd name="T61" fmla="*/ 0 h 3406"/>
                  <a:gd name="T62" fmla="*/ 0 w 1223"/>
                  <a:gd name="T63" fmla="*/ 0 h 3406"/>
                  <a:gd name="T64" fmla="*/ 0 w 1223"/>
                  <a:gd name="T65" fmla="*/ 0 h 3406"/>
                  <a:gd name="T66" fmla="*/ 0 w 1223"/>
                  <a:gd name="T67" fmla="*/ 0 h 3406"/>
                  <a:gd name="T68" fmla="*/ 0 w 1223"/>
                  <a:gd name="T69" fmla="*/ 0 h 3406"/>
                  <a:gd name="T70" fmla="*/ 0 w 1223"/>
                  <a:gd name="T71" fmla="*/ 0 h 3406"/>
                  <a:gd name="T72" fmla="*/ 0 w 1223"/>
                  <a:gd name="T73" fmla="*/ 0 h 3406"/>
                  <a:gd name="T74" fmla="*/ 0 w 1223"/>
                  <a:gd name="T75" fmla="*/ 0 h 3406"/>
                  <a:gd name="T76" fmla="*/ 0 w 1223"/>
                  <a:gd name="T77" fmla="*/ 0 h 3406"/>
                  <a:gd name="T78" fmla="*/ 0 w 1223"/>
                  <a:gd name="T79" fmla="*/ 0 h 3406"/>
                  <a:gd name="T80" fmla="*/ 0 w 1223"/>
                  <a:gd name="T81" fmla="*/ 0 h 3406"/>
                  <a:gd name="T82" fmla="*/ 0 w 1223"/>
                  <a:gd name="T83" fmla="*/ 0 h 3406"/>
                  <a:gd name="T84" fmla="*/ 0 w 1223"/>
                  <a:gd name="T85" fmla="*/ 0 h 3406"/>
                  <a:gd name="T86" fmla="*/ 0 w 1223"/>
                  <a:gd name="T87" fmla="*/ 0 h 3406"/>
                  <a:gd name="T88" fmla="*/ 0 w 1223"/>
                  <a:gd name="T89" fmla="*/ 0 h 3406"/>
                  <a:gd name="T90" fmla="*/ 0 w 1223"/>
                  <a:gd name="T91" fmla="*/ 0 h 3406"/>
                  <a:gd name="T92" fmla="*/ 0 w 1223"/>
                  <a:gd name="T93" fmla="*/ 0 h 3406"/>
                  <a:gd name="T94" fmla="*/ 0 w 1223"/>
                  <a:gd name="T95" fmla="*/ 0 h 3406"/>
                  <a:gd name="T96" fmla="*/ 0 w 1223"/>
                  <a:gd name="T97" fmla="*/ 0 h 3406"/>
                  <a:gd name="T98" fmla="*/ 0 w 1223"/>
                  <a:gd name="T99" fmla="*/ 0 h 3406"/>
                  <a:gd name="T100" fmla="*/ 0 w 1223"/>
                  <a:gd name="T101" fmla="*/ 0 h 3406"/>
                  <a:gd name="T102" fmla="*/ 0 w 1223"/>
                  <a:gd name="T103" fmla="*/ 0 h 3406"/>
                  <a:gd name="T104" fmla="*/ 0 w 1223"/>
                  <a:gd name="T105" fmla="*/ 0 h 3406"/>
                  <a:gd name="T106" fmla="*/ 0 w 1223"/>
                  <a:gd name="T107" fmla="*/ 0 h 3406"/>
                  <a:gd name="T108" fmla="*/ 0 w 1223"/>
                  <a:gd name="T109" fmla="*/ 0 h 3406"/>
                  <a:gd name="T110" fmla="*/ 0 w 1223"/>
                  <a:gd name="T111" fmla="*/ 0 h 3406"/>
                  <a:gd name="T112" fmla="*/ 0 w 1223"/>
                  <a:gd name="T113" fmla="*/ 0 h 3406"/>
                  <a:gd name="T114" fmla="*/ 0 w 1223"/>
                  <a:gd name="T115" fmla="*/ 0 h 3406"/>
                  <a:gd name="T116" fmla="*/ 0 w 1223"/>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0" y="1573"/>
                    </a:lnTo>
                    <a:lnTo>
                      <a:pt x="1090" y="1749"/>
                    </a:lnTo>
                    <a:lnTo>
                      <a:pt x="899" y="1876"/>
                    </a:lnTo>
                    <a:lnTo>
                      <a:pt x="899" y="1953"/>
                    </a:lnTo>
                    <a:lnTo>
                      <a:pt x="909" y="2090"/>
                    </a:lnTo>
                    <a:lnTo>
                      <a:pt x="923" y="2500"/>
                    </a:lnTo>
                    <a:lnTo>
                      <a:pt x="934" y="2680"/>
                    </a:lnTo>
                    <a:lnTo>
                      <a:pt x="947" y="2998"/>
                    </a:lnTo>
                    <a:lnTo>
                      <a:pt x="947" y="3112"/>
                    </a:lnTo>
                    <a:lnTo>
                      <a:pt x="948" y="3150"/>
                    </a:lnTo>
                    <a:lnTo>
                      <a:pt x="959" y="3163"/>
                    </a:lnTo>
                    <a:lnTo>
                      <a:pt x="993" y="3187"/>
                    </a:lnTo>
                    <a:lnTo>
                      <a:pt x="1062" y="3223"/>
                    </a:lnTo>
                    <a:lnTo>
                      <a:pt x="1141" y="3246"/>
                    </a:lnTo>
                    <a:lnTo>
                      <a:pt x="1169" y="3255"/>
                    </a:lnTo>
                    <a:lnTo>
                      <a:pt x="1198" y="3269"/>
                    </a:lnTo>
                    <a:lnTo>
                      <a:pt x="1217" y="3296"/>
                    </a:lnTo>
                    <a:lnTo>
                      <a:pt x="1223" y="3317"/>
                    </a:lnTo>
                    <a:lnTo>
                      <a:pt x="1211" y="3325"/>
                    </a:lnTo>
                    <a:lnTo>
                      <a:pt x="1050" y="3328"/>
                    </a:lnTo>
                    <a:lnTo>
                      <a:pt x="839" y="3342"/>
                    </a:lnTo>
                    <a:lnTo>
                      <a:pt x="802" y="3342"/>
                    </a:lnTo>
                    <a:lnTo>
                      <a:pt x="779" y="3329"/>
                    </a:lnTo>
                    <a:lnTo>
                      <a:pt x="767" y="3304"/>
                    </a:lnTo>
                    <a:lnTo>
                      <a:pt x="767" y="3266"/>
                    </a:lnTo>
                    <a:lnTo>
                      <a:pt x="779" y="3204"/>
                    </a:lnTo>
                    <a:lnTo>
                      <a:pt x="786" y="3195"/>
                    </a:lnTo>
                    <a:lnTo>
                      <a:pt x="802" y="3189"/>
                    </a:lnTo>
                    <a:lnTo>
                      <a:pt x="779" y="3185"/>
                    </a:lnTo>
                    <a:lnTo>
                      <a:pt x="772" y="3174"/>
                    </a:lnTo>
                    <a:lnTo>
                      <a:pt x="767" y="3125"/>
                    </a:lnTo>
                    <a:lnTo>
                      <a:pt x="743" y="3023"/>
                    </a:lnTo>
                    <a:lnTo>
                      <a:pt x="695" y="2780"/>
                    </a:lnTo>
                    <a:lnTo>
                      <a:pt x="683" y="2666"/>
                    </a:lnTo>
                    <a:lnTo>
                      <a:pt x="658" y="2297"/>
                    </a:lnTo>
                    <a:lnTo>
                      <a:pt x="642" y="2206"/>
                    </a:lnTo>
                    <a:lnTo>
                      <a:pt x="612" y="2092"/>
                    </a:lnTo>
                    <a:lnTo>
                      <a:pt x="587" y="2207"/>
                    </a:lnTo>
                    <a:lnTo>
                      <a:pt x="563" y="2322"/>
                    </a:lnTo>
                    <a:lnTo>
                      <a:pt x="522" y="2642"/>
                    </a:lnTo>
                    <a:lnTo>
                      <a:pt x="503" y="2740"/>
                    </a:lnTo>
                    <a:lnTo>
                      <a:pt x="461" y="3097"/>
                    </a:lnTo>
                    <a:lnTo>
                      <a:pt x="461" y="3150"/>
                    </a:lnTo>
                    <a:lnTo>
                      <a:pt x="455" y="3159"/>
                    </a:lnTo>
                    <a:lnTo>
                      <a:pt x="419" y="3176"/>
                    </a:lnTo>
                    <a:lnTo>
                      <a:pt x="428" y="3229"/>
                    </a:lnTo>
                    <a:lnTo>
                      <a:pt x="431" y="3291"/>
                    </a:lnTo>
                    <a:lnTo>
                      <a:pt x="431" y="3329"/>
                    </a:lnTo>
                    <a:lnTo>
                      <a:pt x="415" y="3365"/>
                    </a:lnTo>
                    <a:lnTo>
                      <a:pt x="391" y="3390"/>
                    </a:lnTo>
                    <a:lnTo>
                      <a:pt x="348" y="3406"/>
                    </a:lnTo>
                    <a:lnTo>
                      <a:pt x="299" y="3406"/>
                    </a:lnTo>
                    <a:lnTo>
                      <a:pt x="248" y="3401"/>
                    </a:lnTo>
                    <a:lnTo>
                      <a:pt x="226" y="3381"/>
                    </a:lnTo>
                    <a:lnTo>
                      <a:pt x="215" y="3355"/>
                    </a:lnTo>
                    <a:lnTo>
                      <a:pt x="216" y="3322"/>
                    </a:lnTo>
                    <a:lnTo>
                      <a:pt x="229" y="3275"/>
                    </a:lnTo>
                    <a:lnTo>
                      <a:pt x="262" y="3227"/>
                    </a:lnTo>
                    <a:lnTo>
                      <a:pt x="287" y="3176"/>
                    </a:lnTo>
                    <a:lnTo>
                      <a:pt x="262" y="3176"/>
                    </a:lnTo>
                    <a:lnTo>
                      <a:pt x="251" y="3023"/>
                    </a:lnTo>
                    <a:lnTo>
                      <a:pt x="248" y="2847"/>
                    </a:lnTo>
                    <a:lnTo>
                      <a:pt x="254" y="2727"/>
                    </a:lnTo>
                    <a:lnTo>
                      <a:pt x="270" y="2587"/>
                    </a:lnTo>
                    <a:lnTo>
                      <a:pt x="283" y="2463"/>
                    </a:lnTo>
                    <a:lnTo>
                      <a:pt x="299" y="2360"/>
                    </a:lnTo>
                    <a:lnTo>
                      <a:pt x="0" y="2245"/>
                    </a:lnTo>
                    <a:lnTo>
                      <a:pt x="0" y="1889"/>
                    </a:lnTo>
                    <a:lnTo>
                      <a:pt x="35" y="1863"/>
                    </a:lnTo>
                    <a:lnTo>
                      <a:pt x="174" y="1902"/>
                    </a:lnTo>
                    <a:lnTo>
                      <a:pt x="189" y="1824"/>
                    </a:lnTo>
                    <a:lnTo>
                      <a:pt x="193" y="1728"/>
                    </a:lnTo>
                    <a:lnTo>
                      <a:pt x="125" y="1331"/>
                    </a:lnTo>
                    <a:lnTo>
                      <a:pt x="119" y="1226"/>
                    </a:lnTo>
                    <a:lnTo>
                      <a:pt x="131" y="1099"/>
                    </a:lnTo>
                    <a:lnTo>
                      <a:pt x="189" y="757"/>
                    </a:lnTo>
                    <a:lnTo>
                      <a:pt x="215" y="663"/>
                    </a:lnTo>
                    <a:lnTo>
                      <a:pt x="239" y="625"/>
                    </a:lnTo>
                    <a:lnTo>
                      <a:pt x="262" y="614"/>
                    </a:lnTo>
                    <a:lnTo>
                      <a:pt x="431" y="550"/>
                    </a:lnTo>
                    <a:lnTo>
                      <a:pt x="503" y="525"/>
                    </a:lnTo>
                    <a:lnTo>
                      <a:pt x="526" y="435"/>
                    </a:lnTo>
                    <a:lnTo>
                      <a:pt x="506" y="370"/>
                    </a:lnTo>
                    <a:lnTo>
                      <a:pt x="496" y="331"/>
                    </a:lnTo>
                    <a:lnTo>
                      <a:pt x="496" y="281"/>
                    </a:lnTo>
                    <a:lnTo>
                      <a:pt x="503" y="218"/>
                    </a:lnTo>
                    <a:lnTo>
                      <a:pt x="526" y="129"/>
                    </a:lnTo>
                    <a:lnTo>
                      <a:pt x="539" y="84"/>
                    </a:lnTo>
                    <a:lnTo>
                      <a:pt x="558" y="51"/>
                    </a:lnTo>
                    <a:lnTo>
                      <a:pt x="587" y="24"/>
                    </a:lnTo>
                    <a:lnTo>
                      <a:pt x="612" y="14"/>
                    </a:lnTo>
                    <a:lnTo>
                      <a:pt x="659" y="0"/>
                    </a:lnTo>
                    <a:lnTo>
                      <a:pt x="695" y="0"/>
                    </a:lnTo>
                    <a:lnTo>
                      <a:pt x="743" y="14"/>
                    </a:lnTo>
                    <a:lnTo>
                      <a:pt x="788" y="31"/>
                    </a:lnTo>
                    <a:lnTo>
                      <a:pt x="826" y="61"/>
                    </a:lnTo>
                    <a:lnTo>
                      <a:pt x="839" y="103"/>
                    </a:lnTo>
                    <a:lnTo>
                      <a:pt x="844" y="159"/>
                    </a:lnTo>
                    <a:lnTo>
                      <a:pt x="838" y="212"/>
                    </a:lnTo>
                    <a:lnTo>
                      <a:pt x="828" y="271"/>
                    </a:lnTo>
                    <a:lnTo>
                      <a:pt x="817" y="321"/>
                    </a:lnTo>
                    <a:lnTo>
                      <a:pt x="790" y="372"/>
                    </a:lnTo>
                    <a:lnTo>
                      <a:pt x="767" y="410"/>
                    </a:lnTo>
                    <a:lnTo>
                      <a:pt x="743" y="448"/>
                    </a:lnTo>
                    <a:lnTo>
                      <a:pt x="743" y="511"/>
                    </a:lnTo>
                    <a:lnTo>
                      <a:pt x="798" y="526"/>
                    </a:lnTo>
                    <a:lnTo>
                      <a:pt x="999" y="651"/>
                    </a:lnTo>
                    <a:lnTo>
                      <a:pt x="1031" y="689"/>
                    </a:lnTo>
                    <a:lnTo>
                      <a:pt x="1039" y="717"/>
                    </a:lnTo>
                    <a:lnTo>
                      <a:pt x="1056" y="1077"/>
                    </a:lnTo>
                    <a:lnTo>
                      <a:pt x="1039" y="1132"/>
                    </a:lnTo>
                    <a:lnTo>
                      <a:pt x="1020" y="1189"/>
                    </a:lnTo>
                    <a:lnTo>
                      <a:pt x="1007" y="1251"/>
                    </a:lnTo>
                    <a:lnTo>
                      <a:pt x="1011" y="1298"/>
                    </a:lnTo>
                    <a:lnTo>
                      <a:pt x="1030" y="1352"/>
                    </a:lnTo>
                    <a:lnTo>
                      <a:pt x="1068" y="1409"/>
                    </a:lnTo>
                    <a:lnTo>
                      <a:pt x="1068" y="1486"/>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grpSp>
        <p:sp>
          <p:nvSpPr>
            <p:cNvPr id="107532" name="Freeform 206"/>
            <p:cNvSpPr>
              <a:spLocks/>
            </p:cNvSpPr>
            <p:nvPr/>
          </p:nvSpPr>
          <p:spPr bwMode="auto">
            <a:xfrm>
              <a:off x="2216" y="1483"/>
              <a:ext cx="363" cy="1157"/>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2"/>
                  </a:moveTo>
                  <a:lnTo>
                    <a:pt x="125" y="2342"/>
                  </a:lnTo>
                  <a:lnTo>
                    <a:pt x="121" y="2471"/>
                  </a:lnTo>
                  <a:lnTo>
                    <a:pt x="167" y="2483"/>
                  </a:lnTo>
                  <a:lnTo>
                    <a:pt x="218" y="2488"/>
                  </a:lnTo>
                  <a:lnTo>
                    <a:pt x="212" y="2607"/>
                  </a:lnTo>
                  <a:lnTo>
                    <a:pt x="212" y="2729"/>
                  </a:lnTo>
                  <a:lnTo>
                    <a:pt x="220" y="3014"/>
                  </a:lnTo>
                  <a:lnTo>
                    <a:pt x="216" y="3108"/>
                  </a:lnTo>
                  <a:lnTo>
                    <a:pt x="212" y="3149"/>
                  </a:lnTo>
                  <a:lnTo>
                    <a:pt x="200" y="3186"/>
                  </a:lnTo>
                  <a:lnTo>
                    <a:pt x="180" y="3210"/>
                  </a:lnTo>
                  <a:lnTo>
                    <a:pt x="144" y="3236"/>
                  </a:lnTo>
                  <a:lnTo>
                    <a:pt x="104" y="3256"/>
                  </a:lnTo>
                  <a:lnTo>
                    <a:pt x="54" y="3284"/>
                  </a:lnTo>
                  <a:lnTo>
                    <a:pt x="23" y="3306"/>
                  </a:lnTo>
                  <a:lnTo>
                    <a:pt x="7" y="3324"/>
                  </a:lnTo>
                  <a:lnTo>
                    <a:pt x="0" y="3347"/>
                  </a:lnTo>
                  <a:lnTo>
                    <a:pt x="5" y="3366"/>
                  </a:lnTo>
                  <a:lnTo>
                    <a:pt x="25" y="3383"/>
                  </a:lnTo>
                  <a:lnTo>
                    <a:pt x="65" y="3387"/>
                  </a:lnTo>
                  <a:lnTo>
                    <a:pt x="135" y="3380"/>
                  </a:lnTo>
                  <a:lnTo>
                    <a:pt x="201" y="3366"/>
                  </a:lnTo>
                  <a:lnTo>
                    <a:pt x="274" y="3357"/>
                  </a:lnTo>
                  <a:lnTo>
                    <a:pt x="348" y="3351"/>
                  </a:lnTo>
                  <a:lnTo>
                    <a:pt x="387" y="3347"/>
                  </a:lnTo>
                  <a:lnTo>
                    <a:pt x="408" y="3340"/>
                  </a:lnTo>
                  <a:lnTo>
                    <a:pt x="419" y="3249"/>
                  </a:lnTo>
                  <a:lnTo>
                    <a:pt x="433" y="3116"/>
                  </a:lnTo>
                  <a:lnTo>
                    <a:pt x="488" y="2749"/>
                  </a:lnTo>
                  <a:lnTo>
                    <a:pt x="504" y="2649"/>
                  </a:lnTo>
                  <a:lnTo>
                    <a:pt x="530" y="2527"/>
                  </a:lnTo>
                  <a:lnTo>
                    <a:pt x="587" y="2542"/>
                  </a:lnTo>
                  <a:lnTo>
                    <a:pt x="587" y="2637"/>
                  </a:lnTo>
                  <a:lnTo>
                    <a:pt x="605" y="2759"/>
                  </a:lnTo>
                  <a:lnTo>
                    <a:pt x="660" y="2968"/>
                  </a:lnTo>
                  <a:lnTo>
                    <a:pt x="686" y="3186"/>
                  </a:lnTo>
                  <a:lnTo>
                    <a:pt x="695" y="3244"/>
                  </a:lnTo>
                  <a:lnTo>
                    <a:pt x="707" y="3275"/>
                  </a:lnTo>
                  <a:lnTo>
                    <a:pt x="692" y="3339"/>
                  </a:lnTo>
                  <a:lnTo>
                    <a:pt x="684" y="3380"/>
                  </a:lnTo>
                  <a:lnTo>
                    <a:pt x="684" y="3408"/>
                  </a:lnTo>
                  <a:lnTo>
                    <a:pt x="703" y="3441"/>
                  </a:lnTo>
                  <a:lnTo>
                    <a:pt x="727" y="3464"/>
                  </a:lnTo>
                  <a:lnTo>
                    <a:pt x="760" y="3472"/>
                  </a:lnTo>
                  <a:lnTo>
                    <a:pt x="798" y="3468"/>
                  </a:lnTo>
                  <a:lnTo>
                    <a:pt x="839" y="3453"/>
                  </a:lnTo>
                  <a:lnTo>
                    <a:pt x="875" y="3430"/>
                  </a:lnTo>
                  <a:lnTo>
                    <a:pt x="903" y="3403"/>
                  </a:lnTo>
                  <a:lnTo>
                    <a:pt x="920" y="3376"/>
                  </a:lnTo>
                  <a:lnTo>
                    <a:pt x="927" y="3339"/>
                  </a:lnTo>
                  <a:lnTo>
                    <a:pt x="922" y="3293"/>
                  </a:lnTo>
                  <a:lnTo>
                    <a:pt x="911" y="3249"/>
                  </a:lnTo>
                  <a:lnTo>
                    <a:pt x="900" y="3134"/>
                  </a:lnTo>
                  <a:lnTo>
                    <a:pt x="883" y="2862"/>
                  </a:lnTo>
                  <a:lnTo>
                    <a:pt x="871" y="2729"/>
                  </a:lnTo>
                  <a:lnTo>
                    <a:pt x="863" y="2618"/>
                  </a:lnTo>
                  <a:lnTo>
                    <a:pt x="851" y="2522"/>
                  </a:lnTo>
                  <a:lnTo>
                    <a:pt x="922" y="2508"/>
                  </a:lnTo>
                  <a:lnTo>
                    <a:pt x="920" y="2402"/>
                  </a:lnTo>
                  <a:lnTo>
                    <a:pt x="909" y="1731"/>
                  </a:lnTo>
                  <a:lnTo>
                    <a:pt x="907" y="1601"/>
                  </a:lnTo>
                  <a:lnTo>
                    <a:pt x="900" y="1462"/>
                  </a:lnTo>
                  <a:lnTo>
                    <a:pt x="900" y="1386"/>
                  </a:lnTo>
                  <a:lnTo>
                    <a:pt x="932" y="1350"/>
                  </a:lnTo>
                  <a:lnTo>
                    <a:pt x="967" y="1301"/>
                  </a:lnTo>
                  <a:lnTo>
                    <a:pt x="986" y="1261"/>
                  </a:lnTo>
                  <a:lnTo>
                    <a:pt x="996" y="1221"/>
                  </a:lnTo>
                  <a:lnTo>
                    <a:pt x="1000" y="1174"/>
                  </a:lnTo>
                  <a:lnTo>
                    <a:pt x="988" y="1089"/>
                  </a:lnTo>
                  <a:lnTo>
                    <a:pt x="978" y="1017"/>
                  </a:lnTo>
                  <a:lnTo>
                    <a:pt x="1091" y="852"/>
                  </a:lnTo>
                  <a:lnTo>
                    <a:pt x="1043" y="787"/>
                  </a:lnTo>
                  <a:lnTo>
                    <a:pt x="949" y="920"/>
                  </a:lnTo>
                  <a:lnTo>
                    <a:pt x="939" y="863"/>
                  </a:lnTo>
                  <a:lnTo>
                    <a:pt x="929" y="787"/>
                  </a:lnTo>
                  <a:lnTo>
                    <a:pt x="927" y="722"/>
                  </a:lnTo>
                  <a:lnTo>
                    <a:pt x="924" y="678"/>
                  </a:lnTo>
                  <a:lnTo>
                    <a:pt x="913" y="638"/>
                  </a:lnTo>
                  <a:lnTo>
                    <a:pt x="887" y="611"/>
                  </a:lnTo>
                  <a:lnTo>
                    <a:pt x="850" y="593"/>
                  </a:lnTo>
                  <a:lnTo>
                    <a:pt x="672" y="533"/>
                  </a:lnTo>
                  <a:lnTo>
                    <a:pt x="636" y="520"/>
                  </a:lnTo>
                  <a:lnTo>
                    <a:pt x="631" y="457"/>
                  </a:lnTo>
                  <a:lnTo>
                    <a:pt x="642" y="408"/>
                  </a:lnTo>
                  <a:lnTo>
                    <a:pt x="664" y="354"/>
                  </a:lnTo>
                  <a:lnTo>
                    <a:pt x="682" y="299"/>
                  </a:lnTo>
                  <a:lnTo>
                    <a:pt x="684" y="229"/>
                  </a:lnTo>
                  <a:lnTo>
                    <a:pt x="676" y="149"/>
                  </a:lnTo>
                  <a:lnTo>
                    <a:pt x="660" y="99"/>
                  </a:lnTo>
                  <a:lnTo>
                    <a:pt x="633" y="52"/>
                  </a:lnTo>
                  <a:lnTo>
                    <a:pt x="602" y="27"/>
                  </a:lnTo>
                  <a:lnTo>
                    <a:pt x="536" y="6"/>
                  </a:lnTo>
                  <a:lnTo>
                    <a:pt x="479" y="0"/>
                  </a:lnTo>
                  <a:lnTo>
                    <a:pt x="426" y="6"/>
                  </a:lnTo>
                  <a:lnTo>
                    <a:pt x="386" y="34"/>
                  </a:lnTo>
                  <a:lnTo>
                    <a:pt x="360" y="60"/>
                  </a:lnTo>
                  <a:lnTo>
                    <a:pt x="325" y="109"/>
                  </a:lnTo>
                  <a:lnTo>
                    <a:pt x="301" y="161"/>
                  </a:lnTo>
                  <a:lnTo>
                    <a:pt x="336" y="188"/>
                  </a:lnTo>
                  <a:lnTo>
                    <a:pt x="331" y="251"/>
                  </a:lnTo>
                  <a:lnTo>
                    <a:pt x="329" y="318"/>
                  </a:lnTo>
                  <a:lnTo>
                    <a:pt x="337" y="379"/>
                  </a:lnTo>
                  <a:lnTo>
                    <a:pt x="351" y="426"/>
                  </a:lnTo>
                  <a:lnTo>
                    <a:pt x="366" y="463"/>
                  </a:lnTo>
                  <a:lnTo>
                    <a:pt x="396" y="520"/>
                  </a:lnTo>
                  <a:lnTo>
                    <a:pt x="396" y="533"/>
                  </a:lnTo>
                  <a:lnTo>
                    <a:pt x="348" y="557"/>
                  </a:lnTo>
                  <a:lnTo>
                    <a:pt x="156" y="646"/>
                  </a:lnTo>
                  <a:lnTo>
                    <a:pt x="122" y="681"/>
                  </a:lnTo>
                  <a:lnTo>
                    <a:pt x="98" y="722"/>
                  </a:lnTo>
                  <a:lnTo>
                    <a:pt x="84" y="775"/>
                  </a:lnTo>
                  <a:lnTo>
                    <a:pt x="74" y="844"/>
                  </a:lnTo>
                  <a:lnTo>
                    <a:pt x="100" y="888"/>
                  </a:lnTo>
                  <a:lnTo>
                    <a:pt x="246" y="1082"/>
                  </a:lnTo>
                  <a:lnTo>
                    <a:pt x="265" y="1147"/>
                  </a:lnTo>
                  <a:lnTo>
                    <a:pt x="274" y="1260"/>
                  </a:lnTo>
                  <a:lnTo>
                    <a:pt x="214" y="1442"/>
                  </a:lnTo>
                  <a:lnTo>
                    <a:pt x="145" y="1512"/>
                  </a:lnTo>
                  <a:lnTo>
                    <a:pt x="145" y="1592"/>
                  </a:lnTo>
                  <a:lnTo>
                    <a:pt x="132" y="1732"/>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7533" name="Freeform 207"/>
            <p:cNvSpPr>
              <a:spLocks/>
            </p:cNvSpPr>
            <p:nvPr/>
          </p:nvSpPr>
          <p:spPr bwMode="auto">
            <a:xfrm>
              <a:off x="1717" y="1506"/>
              <a:ext cx="297" cy="1093"/>
            </a:xfrm>
            <a:custGeom>
              <a:avLst/>
              <a:gdLst>
                <a:gd name="T0" fmla="*/ 0 w 891"/>
                <a:gd name="T1" fmla="*/ 0 h 3279"/>
                <a:gd name="T2" fmla="*/ 0 w 891"/>
                <a:gd name="T3" fmla="*/ 0 h 3279"/>
                <a:gd name="T4" fmla="*/ 0 w 891"/>
                <a:gd name="T5" fmla="*/ 0 h 3279"/>
                <a:gd name="T6" fmla="*/ 0 w 891"/>
                <a:gd name="T7" fmla="*/ 0 h 3279"/>
                <a:gd name="T8" fmla="*/ 0 w 891"/>
                <a:gd name="T9" fmla="*/ 0 h 3279"/>
                <a:gd name="T10" fmla="*/ 0 w 891"/>
                <a:gd name="T11" fmla="*/ 0 h 3279"/>
                <a:gd name="T12" fmla="*/ 0 w 891"/>
                <a:gd name="T13" fmla="*/ 0 h 3279"/>
                <a:gd name="T14" fmla="*/ 0 w 891"/>
                <a:gd name="T15" fmla="*/ 0 h 3279"/>
                <a:gd name="T16" fmla="*/ 0 w 891"/>
                <a:gd name="T17" fmla="*/ 0 h 3279"/>
                <a:gd name="T18" fmla="*/ 0 w 891"/>
                <a:gd name="T19" fmla="*/ 0 h 3279"/>
                <a:gd name="T20" fmla="*/ 0 w 891"/>
                <a:gd name="T21" fmla="*/ 0 h 3279"/>
                <a:gd name="T22" fmla="*/ 0 w 891"/>
                <a:gd name="T23" fmla="*/ 0 h 3279"/>
                <a:gd name="T24" fmla="*/ 0 w 891"/>
                <a:gd name="T25" fmla="*/ 0 h 3279"/>
                <a:gd name="T26" fmla="*/ 0 w 891"/>
                <a:gd name="T27" fmla="*/ 0 h 3279"/>
                <a:gd name="T28" fmla="*/ 0 w 891"/>
                <a:gd name="T29" fmla="*/ 0 h 3279"/>
                <a:gd name="T30" fmla="*/ 0 w 891"/>
                <a:gd name="T31" fmla="*/ 0 h 3279"/>
                <a:gd name="T32" fmla="*/ 0 w 891"/>
                <a:gd name="T33" fmla="*/ 0 h 3279"/>
                <a:gd name="T34" fmla="*/ 0 w 891"/>
                <a:gd name="T35" fmla="*/ 0 h 3279"/>
                <a:gd name="T36" fmla="*/ 0 w 891"/>
                <a:gd name="T37" fmla="*/ 0 h 3279"/>
                <a:gd name="T38" fmla="*/ 0 w 891"/>
                <a:gd name="T39" fmla="*/ 0 h 3279"/>
                <a:gd name="T40" fmla="*/ 0 w 891"/>
                <a:gd name="T41" fmla="*/ 0 h 3279"/>
                <a:gd name="T42" fmla="*/ 0 w 891"/>
                <a:gd name="T43" fmla="*/ 0 h 3279"/>
                <a:gd name="T44" fmla="*/ 0 w 891"/>
                <a:gd name="T45" fmla="*/ 0 h 3279"/>
                <a:gd name="T46" fmla="*/ 0 w 891"/>
                <a:gd name="T47" fmla="*/ 0 h 3279"/>
                <a:gd name="T48" fmla="*/ 0 w 891"/>
                <a:gd name="T49" fmla="*/ 0 h 3279"/>
                <a:gd name="T50" fmla="*/ 0 w 891"/>
                <a:gd name="T51" fmla="*/ 0 h 3279"/>
                <a:gd name="T52" fmla="*/ 0 w 891"/>
                <a:gd name="T53" fmla="*/ 0 h 3279"/>
                <a:gd name="T54" fmla="*/ 0 w 891"/>
                <a:gd name="T55" fmla="*/ 0 h 3279"/>
                <a:gd name="T56" fmla="*/ 0 w 891"/>
                <a:gd name="T57" fmla="*/ 0 h 3279"/>
                <a:gd name="T58" fmla="*/ 0 w 891"/>
                <a:gd name="T59" fmla="*/ 0 h 3279"/>
                <a:gd name="T60" fmla="*/ 0 w 891"/>
                <a:gd name="T61" fmla="*/ 0 h 3279"/>
                <a:gd name="T62" fmla="*/ 0 w 891"/>
                <a:gd name="T63" fmla="*/ 0 h 3279"/>
                <a:gd name="T64" fmla="*/ 0 w 891"/>
                <a:gd name="T65" fmla="*/ 0 h 3279"/>
                <a:gd name="T66" fmla="*/ 0 w 891"/>
                <a:gd name="T67" fmla="*/ 0 h 3279"/>
                <a:gd name="T68" fmla="*/ 0 w 891"/>
                <a:gd name="T69" fmla="*/ 0 h 3279"/>
                <a:gd name="T70" fmla="*/ 0 w 891"/>
                <a:gd name="T71" fmla="*/ 0 h 3279"/>
                <a:gd name="T72" fmla="*/ 0 w 891"/>
                <a:gd name="T73" fmla="*/ 0 h 3279"/>
                <a:gd name="T74" fmla="*/ 0 w 891"/>
                <a:gd name="T75" fmla="*/ 0 h 3279"/>
                <a:gd name="T76" fmla="*/ 0 w 891"/>
                <a:gd name="T77" fmla="*/ 0 h 3279"/>
                <a:gd name="T78" fmla="*/ 0 w 891"/>
                <a:gd name="T79" fmla="*/ 0 h 3279"/>
                <a:gd name="T80" fmla="*/ 0 w 891"/>
                <a:gd name="T81" fmla="*/ 0 h 3279"/>
                <a:gd name="T82" fmla="*/ 0 w 891"/>
                <a:gd name="T83" fmla="*/ 0 h 3279"/>
                <a:gd name="T84" fmla="*/ 0 w 891"/>
                <a:gd name="T85" fmla="*/ 0 h 3279"/>
                <a:gd name="T86" fmla="*/ 0 w 891"/>
                <a:gd name="T87" fmla="*/ 0 h 3279"/>
                <a:gd name="T88" fmla="*/ 0 w 891"/>
                <a:gd name="T89" fmla="*/ 0 h 3279"/>
                <a:gd name="T90" fmla="*/ 0 w 891"/>
                <a:gd name="T91" fmla="*/ 0 h 3279"/>
                <a:gd name="T92" fmla="*/ 0 w 891"/>
                <a:gd name="T93" fmla="*/ 0 h 3279"/>
                <a:gd name="T94" fmla="*/ 0 w 891"/>
                <a:gd name="T95" fmla="*/ 0 h 3279"/>
                <a:gd name="T96" fmla="*/ 0 w 891"/>
                <a:gd name="T97" fmla="*/ 0 h 3279"/>
                <a:gd name="T98" fmla="*/ 0 w 891"/>
                <a:gd name="T99" fmla="*/ 0 h 3279"/>
                <a:gd name="T100" fmla="*/ 0 w 891"/>
                <a:gd name="T101" fmla="*/ 0 h 3279"/>
                <a:gd name="T102" fmla="*/ 0 w 891"/>
                <a:gd name="T103" fmla="*/ 0 h 3279"/>
                <a:gd name="T104" fmla="*/ 0 w 891"/>
                <a:gd name="T105" fmla="*/ 0 h 3279"/>
                <a:gd name="T106" fmla="*/ 0 w 891"/>
                <a:gd name="T107" fmla="*/ 0 h 3279"/>
                <a:gd name="T108" fmla="*/ 0 w 891"/>
                <a:gd name="T109" fmla="*/ 0 h 3279"/>
                <a:gd name="T110" fmla="*/ 0 w 891"/>
                <a:gd name="T111" fmla="*/ 0 h 3279"/>
                <a:gd name="T112" fmla="*/ 0 w 891"/>
                <a:gd name="T113" fmla="*/ 0 h 3279"/>
                <a:gd name="T114" fmla="*/ 0 w 891"/>
                <a:gd name="T115" fmla="*/ 0 h 3279"/>
                <a:gd name="T116" fmla="*/ 0 w 891"/>
                <a:gd name="T117" fmla="*/ 0 h 3279"/>
                <a:gd name="T118" fmla="*/ 0 w 891"/>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9"/>
                <a:gd name="T182" fmla="*/ 891 w 891"/>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9">
                  <a:moveTo>
                    <a:pt x="469" y="2655"/>
                  </a:moveTo>
                  <a:lnTo>
                    <a:pt x="474" y="2512"/>
                  </a:lnTo>
                  <a:lnTo>
                    <a:pt x="477" y="2449"/>
                  </a:lnTo>
                  <a:lnTo>
                    <a:pt x="481" y="2387"/>
                  </a:lnTo>
                  <a:lnTo>
                    <a:pt x="493" y="2282"/>
                  </a:lnTo>
                  <a:lnTo>
                    <a:pt x="506" y="2209"/>
                  </a:lnTo>
                  <a:lnTo>
                    <a:pt x="526" y="2118"/>
                  </a:lnTo>
                  <a:lnTo>
                    <a:pt x="540" y="2029"/>
                  </a:lnTo>
                  <a:lnTo>
                    <a:pt x="544" y="2091"/>
                  </a:lnTo>
                  <a:lnTo>
                    <a:pt x="548" y="2125"/>
                  </a:lnTo>
                  <a:lnTo>
                    <a:pt x="563" y="2169"/>
                  </a:lnTo>
                  <a:lnTo>
                    <a:pt x="578" y="2205"/>
                  </a:lnTo>
                  <a:lnTo>
                    <a:pt x="589" y="2246"/>
                  </a:lnTo>
                  <a:lnTo>
                    <a:pt x="586" y="2284"/>
                  </a:lnTo>
                  <a:lnTo>
                    <a:pt x="572" y="2324"/>
                  </a:lnTo>
                  <a:lnTo>
                    <a:pt x="547" y="2370"/>
                  </a:lnTo>
                  <a:lnTo>
                    <a:pt x="527" y="2422"/>
                  </a:lnTo>
                  <a:lnTo>
                    <a:pt x="503" y="2489"/>
                  </a:lnTo>
                  <a:lnTo>
                    <a:pt x="483" y="2578"/>
                  </a:lnTo>
                  <a:lnTo>
                    <a:pt x="469" y="2655"/>
                  </a:lnTo>
                  <a:lnTo>
                    <a:pt x="577" y="2960"/>
                  </a:lnTo>
                  <a:lnTo>
                    <a:pt x="564" y="3011"/>
                  </a:lnTo>
                  <a:lnTo>
                    <a:pt x="589" y="3037"/>
                  </a:lnTo>
                  <a:lnTo>
                    <a:pt x="636" y="3063"/>
                  </a:lnTo>
                  <a:lnTo>
                    <a:pt x="744" y="3110"/>
                  </a:lnTo>
                  <a:lnTo>
                    <a:pt x="769" y="3128"/>
                  </a:lnTo>
                  <a:lnTo>
                    <a:pt x="788" y="3157"/>
                  </a:lnTo>
                  <a:lnTo>
                    <a:pt x="792" y="3180"/>
                  </a:lnTo>
                  <a:lnTo>
                    <a:pt x="777" y="3187"/>
                  </a:lnTo>
                  <a:lnTo>
                    <a:pt x="732" y="3190"/>
                  </a:lnTo>
                  <a:lnTo>
                    <a:pt x="694" y="3190"/>
                  </a:lnTo>
                  <a:lnTo>
                    <a:pt x="714" y="3197"/>
                  </a:lnTo>
                  <a:lnTo>
                    <a:pt x="721" y="3208"/>
                  </a:lnTo>
                  <a:lnTo>
                    <a:pt x="721" y="3224"/>
                  </a:lnTo>
                  <a:lnTo>
                    <a:pt x="711" y="3245"/>
                  </a:lnTo>
                  <a:lnTo>
                    <a:pt x="674" y="3262"/>
                  </a:lnTo>
                  <a:lnTo>
                    <a:pt x="608" y="3276"/>
                  </a:lnTo>
                  <a:lnTo>
                    <a:pt x="513" y="3279"/>
                  </a:lnTo>
                  <a:lnTo>
                    <a:pt x="442" y="3269"/>
                  </a:lnTo>
                  <a:lnTo>
                    <a:pt x="378" y="3251"/>
                  </a:lnTo>
                  <a:lnTo>
                    <a:pt x="325" y="3229"/>
                  </a:lnTo>
                  <a:lnTo>
                    <a:pt x="284" y="3204"/>
                  </a:lnTo>
                  <a:lnTo>
                    <a:pt x="280" y="3165"/>
                  </a:lnTo>
                  <a:lnTo>
                    <a:pt x="282" y="3121"/>
                  </a:lnTo>
                  <a:lnTo>
                    <a:pt x="252" y="2884"/>
                  </a:lnTo>
                  <a:lnTo>
                    <a:pt x="244" y="2716"/>
                  </a:lnTo>
                  <a:lnTo>
                    <a:pt x="205" y="2195"/>
                  </a:lnTo>
                  <a:lnTo>
                    <a:pt x="187" y="1877"/>
                  </a:lnTo>
                  <a:lnTo>
                    <a:pt x="190" y="1724"/>
                  </a:lnTo>
                  <a:lnTo>
                    <a:pt x="196" y="1626"/>
                  </a:lnTo>
                  <a:lnTo>
                    <a:pt x="206" y="1540"/>
                  </a:lnTo>
                  <a:lnTo>
                    <a:pt x="216" y="1469"/>
                  </a:lnTo>
                  <a:lnTo>
                    <a:pt x="157" y="1417"/>
                  </a:lnTo>
                  <a:lnTo>
                    <a:pt x="97" y="1363"/>
                  </a:lnTo>
                  <a:lnTo>
                    <a:pt x="61" y="1321"/>
                  </a:lnTo>
                  <a:lnTo>
                    <a:pt x="24" y="1264"/>
                  </a:lnTo>
                  <a:lnTo>
                    <a:pt x="4" y="1210"/>
                  </a:lnTo>
                  <a:lnTo>
                    <a:pt x="0" y="1163"/>
                  </a:lnTo>
                  <a:lnTo>
                    <a:pt x="14" y="1101"/>
                  </a:lnTo>
                  <a:lnTo>
                    <a:pt x="121" y="716"/>
                  </a:lnTo>
                  <a:lnTo>
                    <a:pt x="138" y="672"/>
                  </a:lnTo>
                  <a:lnTo>
                    <a:pt x="152" y="652"/>
                  </a:lnTo>
                  <a:lnTo>
                    <a:pt x="174" y="632"/>
                  </a:lnTo>
                  <a:lnTo>
                    <a:pt x="216" y="601"/>
                  </a:lnTo>
                  <a:lnTo>
                    <a:pt x="337" y="537"/>
                  </a:lnTo>
                  <a:lnTo>
                    <a:pt x="366" y="500"/>
                  </a:lnTo>
                  <a:lnTo>
                    <a:pt x="387" y="456"/>
                  </a:lnTo>
                  <a:lnTo>
                    <a:pt x="397" y="423"/>
                  </a:lnTo>
                  <a:lnTo>
                    <a:pt x="363" y="383"/>
                  </a:lnTo>
                  <a:lnTo>
                    <a:pt x="334" y="333"/>
                  </a:lnTo>
                  <a:lnTo>
                    <a:pt x="314" y="272"/>
                  </a:lnTo>
                  <a:lnTo>
                    <a:pt x="300" y="220"/>
                  </a:lnTo>
                  <a:lnTo>
                    <a:pt x="293" y="156"/>
                  </a:lnTo>
                  <a:lnTo>
                    <a:pt x="299" y="105"/>
                  </a:lnTo>
                  <a:lnTo>
                    <a:pt x="313" y="67"/>
                  </a:lnTo>
                  <a:lnTo>
                    <a:pt x="341" y="34"/>
                  </a:lnTo>
                  <a:lnTo>
                    <a:pt x="378" y="13"/>
                  </a:lnTo>
                  <a:lnTo>
                    <a:pt x="430" y="0"/>
                  </a:lnTo>
                  <a:lnTo>
                    <a:pt x="469" y="3"/>
                  </a:lnTo>
                  <a:lnTo>
                    <a:pt x="511" y="13"/>
                  </a:lnTo>
                  <a:lnTo>
                    <a:pt x="540" y="25"/>
                  </a:lnTo>
                  <a:lnTo>
                    <a:pt x="564" y="45"/>
                  </a:lnTo>
                  <a:lnTo>
                    <a:pt x="578" y="68"/>
                  </a:lnTo>
                  <a:lnTo>
                    <a:pt x="586" y="90"/>
                  </a:lnTo>
                  <a:lnTo>
                    <a:pt x="597" y="142"/>
                  </a:lnTo>
                  <a:lnTo>
                    <a:pt x="605" y="207"/>
                  </a:lnTo>
                  <a:lnTo>
                    <a:pt x="612" y="269"/>
                  </a:lnTo>
                  <a:lnTo>
                    <a:pt x="612" y="309"/>
                  </a:lnTo>
                  <a:lnTo>
                    <a:pt x="601" y="360"/>
                  </a:lnTo>
                  <a:lnTo>
                    <a:pt x="589" y="385"/>
                  </a:lnTo>
                  <a:lnTo>
                    <a:pt x="586" y="434"/>
                  </a:lnTo>
                  <a:lnTo>
                    <a:pt x="589" y="486"/>
                  </a:lnTo>
                  <a:lnTo>
                    <a:pt x="601" y="513"/>
                  </a:lnTo>
                  <a:lnTo>
                    <a:pt x="636" y="537"/>
                  </a:lnTo>
                  <a:lnTo>
                    <a:pt x="759" y="608"/>
                  </a:lnTo>
                  <a:lnTo>
                    <a:pt x="802" y="639"/>
                  </a:lnTo>
                  <a:lnTo>
                    <a:pt x="820" y="690"/>
                  </a:lnTo>
                  <a:lnTo>
                    <a:pt x="853" y="867"/>
                  </a:lnTo>
                  <a:lnTo>
                    <a:pt x="865" y="946"/>
                  </a:lnTo>
                  <a:lnTo>
                    <a:pt x="876" y="1013"/>
                  </a:lnTo>
                  <a:lnTo>
                    <a:pt x="887" y="1108"/>
                  </a:lnTo>
                  <a:lnTo>
                    <a:pt x="891" y="1190"/>
                  </a:lnTo>
                  <a:lnTo>
                    <a:pt x="887" y="1292"/>
                  </a:lnTo>
                  <a:lnTo>
                    <a:pt x="875" y="1402"/>
                  </a:lnTo>
                  <a:lnTo>
                    <a:pt x="865" y="1479"/>
                  </a:lnTo>
                  <a:lnTo>
                    <a:pt x="854" y="1564"/>
                  </a:lnTo>
                  <a:lnTo>
                    <a:pt x="839" y="1639"/>
                  </a:lnTo>
                  <a:lnTo>
                    <a:pt x="816" y="1697"/>
                  </a:lnTo>
                  <a:lnTo>
                    <a:pt x="799" y="1757"/>
                  </a:lnTo>
                  <a:lnTo>
                    <a:pt x="794"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5"/>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7534" name="Freeform 208"/>
            <p:cNvSpPr>
              <a:spLocks/>
            </p:cNvSpPr>
            <p:nvPr/>
          </p:nvSpPr>
          <p:spPr bwMode="auto">
            <a:xfrm>
              <a:off x="2006" y="1537"/>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lnTo>
                    <a:pt x="649" y="957"/>
                  </a:lnTo>
                  <a:lnTo>
                    <a:pt x="643" y="1078"/>
                  </a:lnTo>
                  <a:lnTo>
                    <a:pt x="638" y="1144"/>
                  </a:lnTo>
                  <a:lnTo>
                    <a:pt x="698" y="1152"/>
                  </a:lnTo>
                  <a:lnTo>
                    <a:pt x="714" y="1099"/>
                  </a:lnTo>
                  <a:lnTo>
                    <a:pt x="714" y="1054"/>
                  </a:lnTo>
                  <a:lnTo>
                    <a:pt x="689" y="1010"/>
                  </a:lnTo>
                  <a:lnTo>
                    <a:pt x="672" y="980"/>
                  </a:lnTo>
                  <a:lnTo>
                    <a:pt x="658" y="957"/>
                  </a:lnTo>
                  <a:lnTo>
                    <a:pt x="649" y="957"/>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535" name="Freeform 209"/>
            <p:cNvSpPr>
              <a:spLocks/>
            </p:cNvSpPr>
            <p:nvPr/>
          </p:nvSpPr>
          <p:spPr bwMode="auto">
            <a:xfrm>
              <a:off x="2006" y="1537"/>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7536" name="Freeform 210"/>
            <p:cNvSpPr>
              <a:spLocks/>
            </p:cNvSpPr>
            <p:nvPr/>
          </p:nvSpPr>
          <p:spPr bwMode="auto">
            <a:xfrm>
              <a:off x="2217" y="1857"/>
              <a:ext cx="25" cy="65"/>
            </a:xfrm>
            <a:custGeom>
              <a:avLst/>
              <a:gdLst>
                <a:gd name="T0" fmla="*/ 0 w 75"/>
                <a:gd name="T1" fmla="*/ 0 h 196"/>
                <a:gd name="T2" fmla="*/ 0 w 75"/>
                <a:gd name="T3" fmla="*/ 0 h 196"/>
                <a:gd name="T4" fmla="*/ 0 w 75"/>
                <a:gd name="T5" fmla="*/ 0 h 196"/>
                <a:gd name="T6" fmla="*/ 0 w 75"/>
                <a:gd name="T7" fmla="*/ 0 h 196"/>
                <a:gd name="T8" fmla="*/ 0 w 75"/>
                <a:gd name="T9" fmla="*/ 0 h 196"/>
                <a:gd name="T10" fmla="*/ 0 w 75"/>
                <a:gd name="T11" fmla="*/ 0 h 196"/>
                <a:gd name="T12" fmla="*/ 0 w 75"/>
                <a:gd name="T13" fmla="*/ 0 h 196"/>
                <a:gd name="T14" fmla="*/ 0 w 75"/>
                <a:gd name="T15" fmla="*/ 0 h 196"/>
                <a:gd name="T16" fmla="*/ 0 w 75"/>
                <a:gd name="T17" fmla="*/ 0 h 196"/>
                <a:gd name="T18" fmla="*/ 0 w 75"/>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6"/>
                <a:gd name="T32" fmla="*/ 75 w 75"/>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6">
                  <a:moveTo>
                    <a:pt x="10" y="0"/>
                  </a:moveTo>
                  <a:lnTo>
                    <a:pt x="5" y="120"/>
                  </a:lnTo>
                  <a:lnTo>
                    <a:pt x="0" y="188"/>
                  </a:lnTo>
                  <a:lnTo>
                    <a:pt x="60" y="196"/>
                  </a:lnTo>
                  <a:lnTo>
                    <a:pt x="75" y="143"/>
                  </a:lnTo>
                  <a:lnTo>
                    <a:pt x="75" y="98"/>
                  </a:lnTo>
                  <a:lnTo>
                    <a:pt x="50" y="54"/>
                  </a:lnTo>
                  <a:lnTo>
                    <a:pt x="35" y="22"/>
                  </a:lnTo>
                  <a:lnTo>
                    <a:pt x="20"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37" name="Freeform 211"/>
            <p:cNvSpPr>
              <a:spLocks/>
            </p:cNvSpPr>
            <p:nvPr/>
          </p:nvSpPr>
          <p:spPr bwMode="auto">
            <a:xfrm>
              <a:off x="2571" y="1515"/>
              <a:ext cx="293"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lnTo>
                    <a:pt x="715" y="1477"/>
                  </a:lnTo>
                  <a:lnTo>
                    <a:pt x="667" y="1498"/>
                  </a:lnTo>
                  <a:lnTo>
                    <a:pt x="667" y="1411"/>
                  </a:lnTo>
                  <a:lnTo>
                    <a:pt x="663" y="1375"/>
                  </a:lnTo>
                  <a:lnTo>
                    <a:pt x="654" y="1338"/>
                  </a:lnTo>
                  <a:lnTo>
                    <a:pt x="639"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4"/>
                  </a:lnTo>
                  <a:lnTo>
                    <a:pt x="715" y="1477"/>
                  </a:lnTo>
                  <a:lnTo>
                    <a:pt x="468" y="1"/>
                  </a:lnTo>
                  <a:lnTo>
                    <a:pt x="388" y="3179"/>
                  </a:lnTo>
                  <a:lnTo>
                    <a:pt x="410" y="3137"/>
                  </a:lnTo>
                  <a:lnTo>
                    <a:pt x="423" y="3094"/>
                  </a:lnTo>
                  <a:lnTo>
                    <a:pt x="430" y="3038"/>
                  </a:lnTo>
                  <a:lnTo>
                    <a:pt x="423" y="2961"/>
                  </a:lnTo>
                  <a:lnTo>
                    <a:pt x="419" y="2873"/>
                  </a:lnTo>
                  <a:lnTo>
                    <a:pt x="417" y="2768"/>
                  </a:lnTo>
                  <a:lnTo>
                    <a:pt x="419" y="2654"/>
                  </a:lnTo>
                  <a:lnTo>
                    <a:pt x="427" y="2552"/>
                  </a:lnTo>
                  <a:lnTo>
                    <a:pt x="433" y="2483"/>
                  </a:lnTo>
                  <a:lnTo>
                    <a:pt x="428" y="2452"/>
                  </a:lnTo>
                  <a:lnTo>
                    <a:pt x="411" y="2407"/>
                  </a:lnTo>
                  <a:lnTo>
                    <a:pt x="395" y="2349"/>
                  </a:lnTo>
                  <a:lnTo>
                    <a:pt x="388" y="2277"/>
                  </a:lnTo>
                  <a:lnTo>
                    <a:pt x="389" y="2217"/>
                  </a:lnTo>
                  <a:lnTo>
                    <a:pt x="399" y="2173"/>
                  </a:lnTo>
                  <a:lnTo>
                    <a:pt x="256" y="2159"/>
                  </a:lnTo>
                  <a:lnTo>
                    <a:pt x="241" y="2205"/>
                  </a:lnTo>
                  <a:lnTo>
                    <a:pt x="224" y="2252"/>
                  </a:lnTo>
                  <a:lnTo>
                    <a:pt x="210" y="2301"/>
                  </a:lnTo>
                  <a:lnTo>
                    <a:pt x="210" y="2322"/>
                  </a:lnTo>
                  <a:lnTo>
                    <a:pt x="229" y="2362"/>
                  </a:lnTo>
                  <a:lnTo>
                    <a:pt x="256" y="2410"/>
                  </a:lnTo>
                  <a:lnTo>
                    <a:pt x="277" y="2468"/>
                  </a:lnTo>
                  <a:lnTo>
                    <a:pt x="293" y="2523"/>
                  </a:lnTo>
                  <a:lnTo>
                    <a:pt x="298" y="2599"/>
                  </a:lnTo>
                  <a:lnTo>
                    <a:pt x="298" y="2675"/>
                  </a:lnTo>
                  <a:lnTo>
                    <a:pt x="300" y="2783"/>
                  </a:lnTo>
                  <a:lnTo>
                    <a:pt x="306" y="2875"/>
                  </a:lnTo>
                  <a:lnTo>
                    <a:pt x="322" y="2979"/>
                  </a:lnTo>
                  <a:lnTo>
                    <a:pt x="353" y="3094"/>
                  </a:lnTo>
                  <a:lnTo>
                    <a:pt x="371" y="3144"/>
                  </a:lnTo>
                  <a:lnTo>
                    <a:pt x="388" y="3179"/>
                  </a:lnTo>
                  <a:lnTo>
                    <a:pt x="468" y="1"/>
                  </a:lnTo>
                  <a:close/>
                </a:path>
              </a:pathLst>
            </a:custGeom>
            <a:solidFill>
              <a:srgbClr val="CC3300"/>
            </a:solidFill>
            <a:ln w="9525">
              <a:noFill/>
              <a:miter lim="800000"/>
              <a:headEnd/>
              <a:tailEnd/>
            </a:ln>
          </p:spPr>
          <p:txBody>
            <a:bodyPr/>
            <a:lstStyle/>
            <a:p>
              <a:pPr eaLnBrk="0" hangingPunct="0"/>
              <a:endParaRPr lang="it-IT">
                <a:solidFill>
                  <a:srgbClr val="000000"/>
                </a:solidFill>
              </a:endParaRPr>
            </a:p>
          </p:txBody>
        </p:sp>
        <p:sp>
          <p:nvSpPr>
            <p:cNvPr id="107538" name="Freeform 212"/>
            <p:cNvSpPr>
              <a:spLocks/>
            </p:cNvSpPr>
            <p:nvPr/>
          </p:nvSpPr>
          <p:spPr bwMode="auto">
            <a:xfrm>
              <a:off x="2571" y="1515"/>
              <a:ext cx="293"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39" name="Freeform 213"/>
            <p:cNvSpPr>
              <a:spLocks/>
            </p:cNvSpPr>
            <p:nvPr/>
          </p:nvSpPr>
          <p:spPr bwMode="auto">
            <a:xfrm>
              <a:off x="2779" y="1849"/>
              <a:ext cx="34"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7"/>
                  </a:lnTo>
                  <a:lnTo>
                    <a:pt x="19" y="302"/>
                  </a:lnTo>
                  <a:lnTo>
                    <a:pt x="0" y="267"/>
                  </a:lnTo>
                  <a:lnTo>
                    <a:pt x="25" y="223"/>
                  </a:lnTo>
                  <a:lnTo>
                    <a:pt x="49" y="172"/>
                  </a:lnTo>
                  <a:lnTo>
                    <a:pt x="70" y="113"/>
                  </a:lnTo>
                  <a:lnTo>
                    <a:pt x="83" y="64"/>
                  </a:lnTo>
                  <a:lnTo>
                    <a:pt x="95" y="0"/>
                  </a:lnTo>
                  <a:lnTo>
                    <a:pt x="103" y="79"/>
                  </a:lnTo>
                  <a:lnTo>
                    <a:pt x="101" y="177"/>
                  </a:lnTo>
                  <a:lnTo>
                    <a:pt x="99" y="267"/>
                  </a:lnTo>
                  <a:lnTo>
                    <a:pt x="101" y="342"/>
                  </a:lnTo>
                  <a:lnTo>
                    <a:pt x="99"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40" name="Freeform 214"/>
            <p:cNvSpPr>
              <a:spLocks/>
            </p:cNvSpPr>
            <p:nvPr/>
          </p:nvSpPr>
          <p:spPr bwMode="auto">
            <a:xfrm>
              <a:off x="2643" y="2234"/>
              <a:ext cx="75"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5" y="936"/>
                  </a:lnTo>
                  <a:lnTo>
                    <a:pt x="220" y="880"/>
                  </a:lnTo>
                  <a:lnTo>
                    <a:pt x="215"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6"/>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5"/>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41" name="Freeform 215"/>
            <p:cNvSpPr>
              <a:spLocks/>
            </p:cNvSpPr>
            <p:nvPr/>
          </p:nvSpPr>
          <p:spPr bwMode="auto">
            <a:xfrm>
              <a:off x="2750" y="1683"/>
              <a:ext cx="375" cy="1215"/>
            </a:xfrm>
            <a:custGeom>
              <a:avLst/>
              <a:gdLst>
                <a:gd name="T0" fmla="*/ 0 w 1125"/>
                <a:gd name="T1" fmla="*/ 0 h 3645"/>
                <a:gd name="T2" fmla="*/ 0 w 1125"/>
                <a:gd name="T3" fmla="*/ 0 h 3645"/>
                <a:gd name="T4" fmla="*/ 0 w 1125"/>
                <a:gd name="T5" fmla="*/ 0 h 3645"/>
                <a:gd name="T6" fmla="*/ 0 w 1125"/>
                <a:gd name="T7" fmla="*/ 0 h 3645"/>
                <a:gd name="T8" fmla="*/ 0 w 1125"/>
                <a:gd name="T9" fmla="*/ 0 h 3645"/>
                <a:gd name="T10" fmla="*/ 0 w 1125"/>
                <a:gd name="T11" fmla="*/ 0 h 3645"/>
                <a:gd name="T12" fmla="*/ 0 w 1125"/>
                <a:gd name="T13" fmla="*/ 0 h 3645"/>
                <a:gd name="T14" fmla="*/ 0 w 1125"/>
                <a:gd name="T15" fmla="*/ 0 h 3645"/>
                <a:gd name="T16" fmla="*/ 0 w 1125"/>
                <a:gd name="T17" fmla="*/ 0 h 3645"/>
                <a:gd name="T18" fmla="*/ 0 w 1125"/>
                <a:gd name="T19" fmla="*/ 0 h 3645"/>
                <a:gd name="T20" fmla="*/ 0 w 1125"/>
                <a:gd name="T21" fmla="*/ 0 h 3645"/>
                <a:gd name="T22" fmla="*/ 0 w 1125"/>
                <a:gd name="T23" fmla="*/ 0 h 3645"/>
                <a:gd name="T24" fmla="*/ 0 w 1125"/>
                <a:gd name="T25" fmla="*/ 0 h 3645"/>
                <a:gd name="T26" fmla="*/ 0 w 1125"/>
                <a:gd name="T27" fmla="*/ 0 h 3645"/>
                <a:gd name="T28" fmla="*/ 0 w 1125"/>
                <a:gd name="T29" fmla="*/ 0 h 3645"/>
                <a:gd name="T30" fmla="*/ 0 w 1125"/>
                <a:gd name="T31" fmla="*/ 0 h 3645"/>
                <a:gd name="T32" fmla="*/ 0 w 1125"/>
                <a:gd name="T33" fmla="*/ 0 h 3645"/>
                <a:gd name="T34" fmla="*/ 0 w 1125"/>
                <a:gd name="T35" fmla="*/ 0 h 3645"/>
                <a:gd name="T36" fmla="*/ 0 w 1125"/>
                <a:gd name="T37" fmla="*/ 0 h 3645"/>
                <a:gd name="T38" fmla="*/ 0 w 1125"/>
                <a:gd name="T39" fmla="*/ 0 h 3645"/>
                <a:gd name="T40" fmla="*/ 0 w 1125"/>
                <a:gd name="T41" fmla="*/ 0 h 3645"/>
                <a:gd name="T42" fmla="*/ 0 w 1125"/>
                <a:gd name="T43" fmla="*/ 0 h 3645"/>
                <a:gd name="T44" fmla="*/ 0 w 1125"/>
                <a:gd name="T45" fmla="*/ 0 h 3645"/>
                <a:gd name="T46" fmla="*/ 0 w 1125"/>
                <a:gd name="T47" fmla="*/ 0 h 3645"/>
                <a:gd name="T48" fmla="*/ 0 w 1125"/>
                <a:gd name="T49" fmla="*/ 0 h 3645"/>
                <a:gd name="T50" fmla="*/ 0 w 1125"/>
                <a:gd name="T51" fmla="*/ 0 h 3645"/>
                <a:gd name="T52" fmla="*/ 0 w 1125"/>
                <a:gd name="T53" fmla="*/ 0 h 3645"/>
                <a:gd name="T54" fmla="*/ 0 w 1125"/>
                <a:gd name="T55" fmla="*/ 0 h 3645"/>
                <a:gd name="T56" fmla="*/ 0 w 1125"/>
                <a:gd name="T57" fmla="*/ 0 h 3645"/>
                <a:gd name="T58" fmla="*/ 0 w 1125"/>
                <a:gd name="T59" fmla="*/ 0 h 3645"/>
                <a:gd name="T60" fmla="*/ 0 w 1125"/>
                <a:gd name="T61" fmla="*/ 0 h 3645"/>
                <a:gd name="T62" fmla="*/ 0 w 1125"/>
                <a:gd name="T63" fmla="*/ 0 h 3645"/>
                <a:gd name="T64" fmla="*/ 0 w 1125"/>
                <a:gd name="T65" fmla="*/ 0 h 3645"/>
                <a:gd name="T66" fmla="*/ 0 w 1125"/>
                <a:gd name="T67" fmla="*/ 0 h 3645"/>
                <a:gd name="T68" fmla="*/ 0 w 1125"/>
                <a:gd name="T69" fmla="*/ 0 h 3645"/>
                <a:gd name="T70" fmla="*/ 0 w 1125"/>
                <a:gd name="T71" fmla="*/ 0 h 3645"/>
                <a:gd name="T72" fmla="*/ 0 w 1125"/>
                <a:gd name="T73" fmla="*/ 0 h 3645"/>
                <a:gd name="T74" fmla="*/ 0 w 1125"/>
                <a:gd name="T75" fmla="*/ 0 h 3645"/>
                <a:gd name="T76" fmla="*/ 0 w 1125"/>
                <a:gd name="T77" fmla="*/ 0 h 3645"/>
                <a:gd name="T78" fmla="*/ 0 w 1125"/>
                <a:gd name="T79" fmla="*/ 0 h 3645"/>
                <a:gd name="T80" fmla="*/ 0 w 1125"/>
                <a:gd name="T81" fmla="*/ 0 h 3645"/>
                <a:gd name="T82" fmla="*/ 0 w 1125"/>
                <a:gd name="T83" fmla="*/ 0 h 3645"/>
                <a:gd name="T84" fmla="*/ 0 w 1125"/>
                <a:gd name="T85" fmla="*/ 0 h 3645"/>
                <a:gd name="T86" fmla="*/ 0 w 1125"/>
                <a:gd name="T87" fmla="*/ 0 h 3645"/>
                <a:gd name="T88" fmla="*/ 0 w 1125"/>
                <a:gd name="T89" fmla="*/ 0 h 3645"/>
                <a:gd name="T90" fmla="*/ 0 w 1125"/>
                <a:gd name="T91" fmla="*/ 0 h 3645"/>
                <a:gd name="T92" fmla="*/ 0 w 1125"/>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7"/>
                  </a:lnTo>
                  <a:lnTo>
                    <a:pt x="589" y="2536"/>
                  </a:lnTo>
                  <a:lnTo>
                    <a:pt x="608" y="2635"/>
                  </a:lnTo>
                  <a:lnTo>
                    <a:pt x="630" y="2752"/>
                  </a:lnTo>
                  <a:lnTo>
                    <a:pt x="640" y="2893"/>
                  </a:lnTo>
                  <a:lnTo>
                    <a:pt x="653" y="3007"/>
                  </a:lnTo>
                  <a:lnTo>
                    <a:pt x="665" y="3108"/>
                  </a:lnTo>
                  <a:lnTo>
                    <a:pt x="683" y="3207"/>
                  </a:lnTo>
                  <a:lnTo>
                    <a:pt x="700" y="3301"/>
                  </a:lnTo>
                  <a:lnTo>
                    <a:pt x="710" y="3365"/>
                  </a:lnTo>
                  <a:lnTo>
                    <a:pt x="710" y="3414"/>
                  </a:lnTo>
                  <a:lnTo>
                    <a:pt x="708" y="3453"/>
                  </a:lnTo>
                  <a:lnTo>
                    <a:pt x="719" y="3471"/>
                  </a:lnTo>
                  <a:lnTo>
                    <a:pt x="792" y="3488"/>
                  </a:lnTo>
                  <a:lnTo>
                    <a:pt x="806" y="3479"/>
                  </a:lnTo>
                  <a:lnTo>
                    <a:pt x="814" y="3467"/>
                  </a:lnTo>
                  <a:lnTo>
                    <a:pt x="884" y="3493"/>
                  </a:lnTo>
                  <a:lnTo>
                    <a:pt x="974" y="3520"/>
                  </a:lnTo>
                  <a:lnTo>
                    <a:pt x="1035" y="3530"/>
                  </a:lnTo>
                  <a:lnTo>
                    <a:pt x="1082" y="3525"/>
                  </a:lnTo>
                  <a:lnTo>
                    <a:pt x="1108" y="3513"/>
                  </a:lnTo>
                  <a:lnTo>
                    <a:pt x="1121" y="3496"/>
                  </a:lnTo>
                  <a:lnTo>
                    <a:pt x="1125" y="3477"/>
                  </a:lnTo>
                  <a:lnTo>
                    <a:pt x="1116" y="3455"/>
                  </a:lnTo>
                  <a:lnTo>
                    <a:pt x="1095" y="3436"/>
                  </a:lnTo>
                  <a:lnTo>
                    <a:pt x="1029" y="3402"/>
                  </a:lnTo>
                  <a:lnTo>
                    <a:pt x="972" y="3369"/>
                  </a:lnTo>
                  <a:lnTo>
                    <a:pt x="919" y="3339"/>
                  </a:lnTo>
                  <a:lnTo>
                    <a:pt x="896" y="3314"/>
                  </a:lnTo>
                  <a:lnTo>
                    <a:pt x="894" y="3222"/>
                  </a:lnTo>
                  <a:lnTo>
                    <a:pt x="894" y="3108"/>
                  </a:lnTo>
                  <a:lnTo>
                    <a:pt x="890" y="2994"/>
                  </a:lnTo>
                  <a:lnTo>
                    <a:pt x="890" y="2863"/>
                  </a:lnTo>
                  <a:lnTo>
                    <a:pt x="896" y="2702"/>
                  </a:lnTo>
                  <a:lnTo>
                    <a:pt x="896" y="2536"/>
                  </a:lnTo>
                  <a:lnTo>
                    <a:pt x="888" y="2364"/>
                  </a:lnTo>
                  <a:lnTo>
                    <a:pt x="883" y="2239"/>
                  </a:lnTo>
                  <a:lnTo>
                    <a:pt x="874" y="2114"/>
                  </a:lnTo>
                  <a:lnTo>
                    <a:pt x="872" y="2039"/>
                  </a:lnTo>
                  <a:lnTo>
                    <a:pt x="913" y="2034"/>
                  </a:lnTo>
                  <a:lnTo>
                    <a:pt x="954" y="2018"/>
                  </a:lnTo>
                  <a:lnTo>
                    <a:pt x="986" y="1974"/>
                  </a:lnTo>
                  <a:lnTo>
                    <a:pt x="990" y="1922"/>
                  </a:lnTo>
                  <a:lnTo>
                    <a:pt x="977" y="1854"/>
                  </a:lnTo>
                  <a:lnTo>
                    <a:pt x="953" y="1798"/>
                  </a:lnTo>
                  <a:lnTo>
                    <a:pt x="930" y="1758"/>
                  </a:lnTo>
                  <a:lnTo>
                    <a:pt x="970" y="1741"/>
                  </a:lnTo>
                  <a:lnTo>
                    <a:pt x="981" y="1728"/>
                  </a:lnTo>
                  <a:lnTo>
                    <a:pt x="980" y="1706"/>
                  </a:lnTo>
                  <a:lnTo>
                    <a:pt x="927" y="1565"/>
                  </a:lnTo>
                  <a:lnTo>
                    <a:pt x="910" y="1489"/>
                  </a:lnTo>
                  <a:lnTo>
                    <a:pt x="896" y="1223"/>
                  </a:lnTo>
                  <a:lnTo>
                    <a:pt x="896" y="1031"/>
                  </a:lnTo>
                  <a:lnTo>
                    <a:pt x="888" y="799"/>
                  </a:lnTo>
                  <a:lnTo>
                    <a:pt x="877" y="743"/>
                  </a:lnTo>
                  <a:lnTo>
                    <a:pt x="857" y="696"/>
                  </a:lnTo>
                  <a:lnTo>
                    <a:pt x="818" y="658"/>
                  </a:lnTo>
                  <a:lnTo>
                    <a:pt x="640" y="547"/>
                  </a:lnTo>
                  <a:lnTo>
                    <a:pt x="653" y="496"/>
                  </a:lnTo>
                  <a:lnTo>
                    <a:pt x="682" y="490"/>
                  </a:lnTo>
                  <a:lnTo>
                    <a:pt x="722" y="478"/>
                  </a:lnTo>
                  <a:lnTo>
                    <a:pt x="745" y="452"/>
                  </a:lnTo>
                  <a:lnTo>
                    <a:pt x="771" y="349"/>
                  </a:lnTo>
                  <a:lnTo>
                    <a:pt x="779" y="293"/>
                  </a:lnTo>
                  <a:lnTo>
                    <a:pt x="779" y="237"/>
                  </a:lnTo>
                  <a:lnTo>
                    <a:pt x="784" y="184"/>
                  </a:lnTo>
                  <a:lnTo>
                    <a:pt x="779" y="127"/>
                  </a:lnTo>
                  <a:lnTo>
                    <a:pt x="803" y="152"/>
                  </a:lnTo>
                  <a:lnTo>
                    <a:pt x="814" y="165"/>
                  </a:lnTo>
                  <a:lnTo>
                    <a:pt x="811" y="127"/>
                  </a:lnTo>
                  <a:lnTo>
                    <a:pt x="796" y="85"/>
                  </a:lnTo>
                  <a:lnTo>
                    <a:pt x="774" y="52"/>
                  </a:lnTo>
                  <a:lnTo>
                    <a:pt x="739" y="25"/>
                  </a:lnTo>
                  <a:lnTo>
                    <a:pt x="695" y="6"/>
                  </a:lnTo>
                  <a:lnTo>
                    <a:pt x="636" y="0"/>
                  </a:lnTo>
                  <a:lnTo>
                    <a:pt x="584" y="12"/>
                  </a:lnTo>
                  <a:lnTo>
                    <a:pt x="537" y="37"/>
                  </a:lnTo>
                  <a:lnTo>
                    <a:pt x="502" y="69"/>
                  </a:lnTo>
                  <a:lnTo>
                    <a:pt x="475" y="113"/>
                  </a:lnTo>
                  <a:lnTo>
                    <a:pt x="459" y="172"/>
                  </a:lnTo>
                  <a:lnTo>
                    <a:pt x="452" y="240"/>
                  </a:lnTo>
                  <a:lnTo>
                    <a:pt x="455" y="295"/>
                  </a:lnTo>
                  <a:lnTo>
                    <a:pt x="468" y="370"/>
                  </a:lnTo>
                  <a:lnTo>
                    <a:pt x="466" y="423"/>
                  </a:lnTo>
                  <a:lnTo>
                    <a:pt x="456" y="483"/>
                  </a:lnTo>
                  <a:lnTo>
                    <a:pt x="434" y="513"/>
                  </a:lnTo>
                  <a:lnTo>
                    <a:pt x="218" y="611"/>
                  </a:lnTo>
                  <a:lnTo>
                    <a:pt x="187" y="632"/>
                  </a:lnTo>
                  <a:lnTo>
                    <a:pt x="166" y="668"/>
                  </a:lnTo>
                  <a:lnTo>
                    <a:pt x="97" y="879"/>
                  </a:lnTo>
                  <a:lnTo>
                    <a:pt x="9" y="1178"/>
                  </a:lnTo>
                  <a:lnTo>
                    <a:pt x="0" y="1239"/>
                  </a:lnTo>
                  <a:lnTo>
                    <a:pt x="2" y="1273"/>
                  </a:lnTo>
                  <a:lnTo>
                    <a:pt x="16" y="1312"/>
                  </a:lnTo>
                  <a:lnTo>
                    <a:pt x="131" y="1516"/>
                  </a:lnTo>
                  <a:lnTo>
                    <a:pt x="148" y="1580"/>
                  </a:lnTo>
                  <a:lnTo>
                    <a:pt x="155" y="1645"/>
                  </a:lnTo>
                  <a:lnTo>
                    <a:pt x="131" y="1873"/>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79"/>
                  </a:lnTo>
                  <a:lnTo>
                    <a:pt x="170" y="3088"/>
                  </a:lnTo>
                  <a:lnTo>
                    <a:pt x="176" y="3261"/>
                  </a:lnTo>
                  <a:lnTo>
                    <a:pt x="174" y="3369"/>
                  </a:lnTo>
                  <a:lnTo>
                    <a:pt x="179" y="3467"/>
                  </a:lnTo>
                  <a:lnTo>
                    <a:pt x="182" y="3488"/>
                  </a:lnTo>
                  <a:lnTo>
                    <a:pt x="237" y="3505"/>
                  </a:lnTo>
                  <a:lnTo>
                    <a:pt x="279" y="3530"/>
                  </a:lnTo>
                  <a:lnTo>
                    <a:pt x="321" y="3568"/>
                  </a:lnTo>
                  <a:lnTo>
                    <a:pt x="363" y="3603"/>
                  </a:lnTo>
                  <a:lnTo>
                    <a:pt x="418" y="3627"/>
                  </a:lnTo>
                  <a:lnTo>
                    <a:pt x="475" y="3644"/>
                  </a:lnTo>
                  <a:lnTo>
                    <a:pt x="524" y="3645"/>
                  </a:lnTo>
                  <a:lnTo>
                    <a:pt x="556" y="3633"/>
                  </a:lnTo>
                  <a:lnTo>
                    <a:pt x="578" y="3615"/>
                  </a:lnTo>
                  <a:lnTo>
                    <a:pt x="581" y="3594"/>
                  </a:lnTo>
                  <a:lnTo>
                    <a:pt x="569" y="3563"/>
                  </a:lnTo>
                  <a:lnTo>
                    <a:pt x="540" y="3535"/>
                  </a:lnTo>
                  <a:lnTo>
                    <a:pt x="504" y="3505"/>
                  </a:lnTo>
                  <a:lnTo>
                    <a:pt x="459" y="3462"/>
                  </a:lnTo>
                  <a:lnTo>
                    <a:pt x="423" y="3425"/>
                  </a:lnTo>
                  <a:lnTo>
                    <a:pt x="399" y="3391"/>
                  </a:lnTo>
                  <a:lnTo>
                    <a:pt x="410" y="3211"/>
                  </a:lnTo>
                  <a:lnTo>
                    <a:pt x="410" y="3085"/>
                  </a:lnTo>
                  <a:lnTo>
                    <a:pt x="421" y="2957"/>
                  </a:lnTo>
                  <a:lnTo>
                    <a:pt x="433" y="2842"/>
                  </a:lnTo>
                  <a:lnTo>
                    <a:pt x="452" y="2721"/>
                  </a:lnTo>
                  <a:lnTo>
                    <a:pt x="478" y="2599"/>
                  </a:lnTo>
                  <a:lnTo>
                    <a:pt x="502" y="2486"/>
                  </a:lnTo>
                  <a:lnTo>
                    <a:pt x="520" y="2391"/>
                  </a:lnTo>
                  <a:lnTo>
                    <a:pt x="537" y="2281"/>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7542" name="Freeform 216"/>
            <p:cNvSpPr>
              <a:spLocks/>
            </p:cNvSpPr>
            <p:nvPr/>
          </p:nvSpPr>
          <p:spPr bwMode="auto">
            <a:xfrm>
              <a:off x="4155" y="1697"/>
              <a:ext cx="393" cy="1135"/>
            </a:xfrm>
            <a:custGeom>
              <a:avLst/>
              <a:gdLst>
                <a:gd name="T0" fmla="*/ 0 w 1180"/>
                <a:gd name="T1" fmla="*/ 0 h 3405"/>
                <a:gd name="T2" fmla="*/ 0 w 1180"/>
                <a:gd name="T3" fmla="*/ 0 h 3405"/>
                <a:gd name="T4" fmla="*/ 0 w 1180"/>
                <a:gd name="T5" fmla="*/ 0 h 3405"/>
                <a:gd name="T6" fmla="*/ 0 w 1180"/>
                <a:gd name="T7" fmla="*/ 0 h 3405"/>
                <a:gd name="T8" fmla="*/ 0 w 1180"/>
                <a:gd name="T9" fmla="*/ 0 h 3405"/>
                <a:gd name="T10" fmla="*/ 0 w 1180"/>
                <a:gd name="T11" fmla="*/ 0 h 3405"/>
                <a:gd name="T12" fmla="*/ 0 w 1180"/>
                <a:gd name="T13" fmla="*/ 0 h 3405"/>
                <a:gd name="T14" fmla="*/ 0 w 1180"/>
                <a:gd name="T15" fmla="*/ 0 h 3405"/>
                <a:gd name="T16" fmla="*/ 0 w 1180"/>
                <a:gd name="T17" fmla="*/ 0 h 3405"/>
                <a:gd name="T18" fmla="*/ 0 w 1180"/>
                <a:gd name="T19" fmla="*/ 0 h 3405"/>
                <a:gd name="T20" fmla="*/ 0 w 1180"/>
                <a:gd name="T21" fmla="*/ 0 h 3405"/>
                <a:gd name="T22" fmla="*/ 0 w 1180"/>
                <a:gd name="T23" fmla="*/ 0 h 3405"/>
                <a:gd name="T24" fmla="*/ 0 w 1180"/>
                <a:gd name="T25" fmla="*/ 0 h 3405"/>
                <a:gd name="T26" fmla="*/ 0 w 1180"/>
                <a:gd name="T27" fmla="*/ 0 h 3405"/>
                <a:gd name="T28" fmla="*/ 0 w 1180"/>
                <a:gd name="T29" fmla="*/ 0 h 3405"/>
                <a:gd name="T30" fmla="*/ 0 w 1180"/>
                <a:gd name="T31" fmla="*/ 0 h 3405"/>
                <a:gd name="T32" fmla="*/ 0 w 1180"/>
                <a:gd name="T33" fmla="*/ 0 h 3405"/>
                <a:gd name="T34" fmla="*/ 0 w 1180"/>
                <a:gd name="T35" fmla="*/ 0 h 3405"/>
                <a:gd name="T36" fmla="*/ 0 w 1180"/>
                <a:gd name="T37" fmla="*/ 0 h 3405"/>
                <a:gd name="T38" fmla="*/ 0 w 1180"/>
                <a:gd name="T39" fmla="*/ 0 h 3405"/>
                <a:gd name="T40" fmla="*/ 0 w 1180"/>
                <a:gd name="T41" fmla="*/ 0 h 3405"/>
                <a:gd name="T42" fmla="*/ 0 w 1180"/>
                <a:gd name="T43" fmla="*/ 0 h 3405"/>
                <a:gd name="T44" fmla="*/ 0 w 1180"/>
                <a:gd name="T45" fmla="*/ 0 h 3405"/>
                <a:gd name="T46" fmla="*/ 0 w 1180"/>
                <a:gd name="T47" fmla="*/ 0 h 3405"/>
                <a:gd name="T48" fmla="*/ 0 w 1180"/>
                <a:gd name="T49" fmla="*/ 0 h 3405"/>
                <a:gd name="T50" fmla="*/ 0 w 1180"/>
                <a:gd name="T51" fmla="*/ 0 h 3405"/>
                <a:gd name="T52" fmla="*/ 0 w 1180"/>
                <a:gd name="T53" fmla="*/ 0 h 3405"/>
                <a:gd name="T54" fmla="*/ 0 w 1180"/>
                <a:gd name="T55" fmla="*/ 0 h 3405"/>
                <a:gd name="T56" fmla="*/ 0 w 1180"/>
                <a:gd name="T57" fmla="*/ 0 h 3405"/>
                <a:gd name="T58" fmla="*/ 0 w 1180"/>
                <a:gd name="T59" fmla="*/ 0 h 3405"/>
                <a:gd name="T60" fmla="*/ 0 w 1180"/>
                <a:gd name="T61" fmla="*/ 0 h 3405"/>
                <a:gd name="T62" fmla="*/ 0 w 1180"/>
                <a:gd name="T63" fmla="*/ 0 h 3405"/>
                <a:gd name="T64" fmla="*/ 0 w 1180"/>
                <a:gd name="T65" fmla="*/ 0 h 3405"/>
                <a:gd name="T66" fmla="*/ 0 w 1180"/>
                <a:gd name="T67" fmla="*/ 0 h 3405"/>
                <a:gd name="T68" fmla="*/ 0 w 1180"/>
                <a:gd name="T69" fmla="*/ 0 h 3405"/>
                <a:gd name="T70" fmla="*/ 0 w 1180"/>
                <a:gd name="T71" fmla="*/ 0 h 3405"/>
                <a:gd name="T72" fmla="*/ 0 w 1180"/>
                <a:gd name="T73" fmla="*/ 0 h 3405"/>
                <a:gd name="T74" fmla="*/ 0 w 1180"/>
                <a:gd name="T75" fmla="*/ 0 h 3405"/>
                <a:gd name="T76" fmla="*/ 0 w 1180"/>
                <a:gd name="T77" fmla="*/ 0 h 3405"/>
                <a:gd name="T78" fmla="*/ 0 w 1180"/>
                <a:gd name="T79" fmla="*/ 0 h 3405"/>
                <a:gd name="T80" fmla="*/ 0 w 1180"/>
                <a:gd name="T81" fmla="*/ 0 h 3405"/>
                <a:gd name="T82" fmla="*/ 0 w 1180"/>
                <a:gd name="T83" fmla="*/ 0 h 3405"/>
                <a:gd name="T84" fmla="*/ 0 w 1180"/>
                <a:gd name="T85" fmla="*/ 0 h 3405"/>
                <a:gd name="T86" fmla="*/ 0 w 1180"/>
                <a:gd name="T87" fmla="*/ 0 h 3405"/>
                <a:gd name="T88" fmla="*/ 0 w 1180"/>
                <a:gd name="T89" fmla="*/ 0 h 3405"/>
                <a:gd name="T90" fmla="*/ 0 w 1180"/>
                <a:gd name="T91" fmla="*/ 0 h 3405"/>
                <a:gd name="T92" fmla="*/ 0 w 1180"/>
                <a:gd name="T93" fmla="*/ 0 h 3405"/>
                <a:gd name="T94" fmla="*/ 0 w 1180"/>
                <a:gd name="T95" fmla="*/ 0 h 3405"/>
                <a:gd name="T96" fmla="*/ 0 w 1180"/>
                <a:gd name="T97" fmla="*/ 0 h 3405"/>
                <a:gd name="T98" fmla="*/ 0 w 1180"/>
                <a:gd name="T99" fmla="*/ 0 h 3405"/>
                <a:gd name="T100" fmla="*/ 0 w 1180"/>
                <a:gd name="T101" fmla="*/ 0 h 3405"/>
                <a:gd name="T102" fmla="*/ 0 w 1180"/>
                <a:gd name="T103" fmla="*/ 0 h 3405"/>
                <a:gd name="T104" fmla="*/ 0 w 1180"/>
                <a:gd name="T105" fmla="*/ 0 h 3405"/>
                <a:gd name="T106" fmla="*/ 0 w 1180"/>
                <a:gd name="T107" fmla="*/ 0 h 3405"/>
                <a:gd name="T108" fmla="*/ 0 w 1180"/>
                <a:gd name="T109" fmla="*/ 0 h 3405"/>
                <a:gd name="T110" fmla="*/ 0 w 1180"/>
                <a:gd name="T111" fmla="*/ 0 h 3405"/>
                <a:gd name="T112" fmla="*/ 0 w 1180"/>
                <a:gd name="T113" fmla="*/ 0 h 3405"/>
                <a:gd name="T114" fmla="*/ 0 w 1180"/>
                <a:gd name="T115" fmla="*/ 0 h 3405"/>
                <a:gd name="T116" fmla="*/ 0 w 1180"/>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5"/>
                <a:gd name="T179" fmla="*/ 1180 w 1180"/>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5">
                  <a:moveTo>
                    <a:pt x="150" y="1486"/>
                  </a:moveTo>
                  <a:lnTo>
                    <a:pt x="147" y="1572"/>
                  </a:lnTo>
                  <a:lnTo>
                    <a:pt x="128" y="1749"/>
                  </a:lnTo>
                  <a:lnTo>
                    <a:pt x="312" y="1875"/>
                  </a:lnTo>
                  <a:lnTo>
                    <a:pt x="312" y="1952"/>
                  </a:lnTo>
                  <a:lnTo>
                    <a:pt x="303" y="2090"/>
                  </a:lnTo>
                  <a:lnTo>
                    <a:pt x="289" y="2499"/>
                  </a:lnTo>
                  <a:lnTo>
                    <a:pt x="278" y="2679"/>
                  </a:lnTo>
                  <a:lnTo>
                    <a:pt x="266" y="2998"/>
                  </a:lnTo>
                  <a:lnTo>
                    <a:pt x="266" y="3112"/>
                  </a:lnTo>
                  <a:lnTo>
                    <a:pt x="265" y="3149"/>
                  </a:lnTo>
                  <a:lnTo>
                    <a:pt x="254" y="3162"/>
                  </a:lnTo>
                  <a:lnTo>
                    <a:pt x="222" y="3186"/>
                  </a:lnTo>
                  <a:lnTo>
                    <a:pt x="155" y="3223"/>
                  </a:lnTo>
                  <a:lnTo>
                    <a:pt x="78" y="3245"/>
                  </a:lnTo>
                  <a:lnTo>
                    <a:pt x="51" y="3255"/>
                  </a:lnTo>
                  <a:lnTo>
                    <a:pt x="23" y="3269"/>
                  </a:lnTo>
                  <a:lnTo>
                    <a:pt x="6" y="3295"/>
                  </a:lnTo>
                  <a:lnTo>
                    <a:pt x="0" y="3316"/>
                  </a:lnTo>
                  <a:lnTo>
                    <a:pt x="12" y="3325"/>
                  </a:lnTo>
                  <a:lnTo>
                    <a:pt x="167" y="3327"/>
                  </a:lnTo>
                  <a:lnTo>
                    <a:pt x="369" y="3341"/>
                  </a:lnTo>
                  <a:lnTo>
                    <a:pt x="405" y="3341"/>
                  </a:lnTo>
                  <a:lnTo>
                    <a:pt x="428" y="3328"/>
                  </a:lnTo>
                  <a:lnTo>
                    <a:pt x="440" y="3303"/>
                  </a:lnTo>
                  <a:lnTo>
                    <a:pt x="440" y="3265"/>
                  </a:lnTo>
                  <a:lnTo>
                    <a:pt x="428" y="3204"/>
                  </a:lnTo>
                  <a:lnTo>
                    <a:pt x="421" y="3194"/>
                  </a:lnTo>
                  <a:lnTo>
                    <a:pt x="405" y="3189"/>
                  </a:lnTo>
                  <a:lnTo>
                    <a:pt x="428" y="3185"/>
                  </a:lnTo>
                  <a:lnTo>
                    <a:pt x="434" y="3173"/>
                  </a:lnTo>
                  <a:lnTo>
                    <a:pt x="440" y="3125"/>
                  </a:lnTo>
                  <a:lnTo>
                    <a:pt x="463" y="3023"/>
                  </a:lnTo>
                  <a:lnTo>
                    <a:pt x="510" y="2780"/>
                  </a:lnTo>
                  <a:lnTo>
                    <a:pt x="521" y="2665"/>
                  </a:lnTo>
                  <a:lnTo>
                    <a:pt x="546" y="2297"/>
                  </a:lnTo>
                  <a:lnTo>
                    <a:pt x="560" y="2206"/>
                  </a:lnTo>
                  <a:lnTo>
                    <a:pt x="589" y="2092"/>
                  </a:lnTo>
                  <a:lnTo>
                    <a:pt x="613" y="2207"/>
                  </a:lnTo>
                  <a:lnTo>
                    <a:pt x="636" y="2322"/>
                  </a:lnTo>
                  <a:lnTo>
                    <a:pt x="677" y="2641"/>
                  </a:lnTo>
                  <a:lnTo>
                    <a:pt x="695" y="2740"/>
                  </a:lnTo>
                  <a:lnTo>
                    <a:pt x="734" y="3096"/>
                  </a:lnTo>
                  <a:lnTo>
                    <a:pt x="734" y="3149"/>
                  </a:lnTo>
                  <a:lnTo>
                    <a:pt x="740" y="3159"/>
                  </a:lnTo>
                  <a:lnTo>
                    <a:pt x="775" y="3175"/>
                  </a:lnTo>
                  <a:lnTo>
                    <a:pt x="767" y="3229"/>
                  </a:lnTo>
                  <a:lnTo>
                    <a:pt x="765" y="3290"/>
                  </a:lnTo>
                  <a:lnTo>
                    <a:pt x="765" y="3328"/>
                  </a:lnTo>
                  <a:lnTo>
                    <a:pt x="779" y="3365"/>
                  </a:lnTo>
                  <a:lnTo>
                    <a:pt x="803" y="3390"/>
                  </a:lnTo>
                  <a:lnTo>
                    <a:pt x="845" y="3405"/>
                  </a:lnTo>
                  <a:lnTo>
                    <a:pt x="891" y="3405"/>
                  </a:lnTo>
                  <a:lnTo>
                    <a:pt x="941" y="3400"/>
                  </a:lnTo>
                  <a:lnTo>
                    <a:pt x="961" y="3380"/>
                  </a:lnTo>
                  <a:lnTo>
                    <a:pt x="972" y="3354"/>
                  </a:lnTo>
                  <a:lnTo>
                    <a:pt x="971" y="3321"/>
                  </a:lnTo>
                  <a:lnTo>
                    <a:pt x="959" y="3275"/>
                  </a:lnTo>
                  <a:lnTo>
                    <a:pt x="926" y="3226"/>
                  </a:lnTo>
                  <a:lnTo>
                    <a:pt x="903" y="3175"/>
                  </a:lnTo>
                  <a:lnTo>
                    <a:pt x="926" y="3175"/>
                  </a:lnTo>
                  <a:lnTo>
                    <a:pt x="938" y="3023"/>
                  </a:lnTo>
                  <a:lnTo>
                    <a:pt x="941" y="2846"/>
                  </a:lnTo>
                  <a:lnTo>
                    <a:pt x="935" y="2727"/>
                  </a:lnTo>
                  <a:lnTo>
                    <a:pt x="920" y="2587"/>
                  </a:lnTo>
                  <a:lnTo>
                    <a:pt x="908" y="2463"/>
                  </a:lnTo>
                  <a:lnTo>
                    <a:pt x="891" y="2360"/>
                  </a:lnTo>
                  <a:lnTo>
                    <a:pt x="1180" y="2245"/>
                  </a:lnTo>
                  <a:lnTo>
                    <a:pt x="1180" y="1888"/>
                  </a:lnTo>
                  <a:lnTo>
                    <a:pt x="1146" y="1862"/>
                  </a:lnTo>
                  <a:lnTo>
                    <a:pt x="1012" y="1901"/>
                  </a:lnTo>
                  <a:lnTo>
                    <a:pt x="998" y="1823"/>
                  </a:lnTo>
                  <a:lnTo>
                    <a:pt x="994" y="1727"/>
                  </a:lnTo>
                  <a:lnTo>
                    <a:pt x="1059" y="1331"/>
                  </a:lnTo>
                  <a:lnTo>
                    <a:pt x="1064" y="1225"/>
                  </a:lnTo>
                  <a:lnTo>
                    <a:pt x="1054" y="1099"/>
                  </a:lnTo>
                  <a:lnTo>
                    <a:pt x="998" y="756"/>
                  </a:lnTo>
                  <a:lnTo>
                    <a:pt x="972" y="663"/>
                  </a:lnTo>
                  <a:lnTo>
                    <a:pt x="949" y="625"/>
                  </a:lnTo>
                  <a:lnTo>
                    <a:pt x="926" y="613"/>
                  </a:lnTo>
                  <a:lnTo>
                    <a:pt x="765" y="549"/>
                  </a:lnTo>
                  <a:lnTo>
                    <a:pt x="695" y="524"/>
                  </a:lnTo>
                  <a:lnTo>
                    <a:pt x="671" y="434"/>
                  </a:lnTo>
                  <a:lnTo>
                    <a:pt x="691" y="369"/>
                  </a:lnTo>
                  <a:lnTo>
                    <a:pt x="701" y="330"/>
                  </a:lnTo>
                  <a:lnTo>
                    <a:pt x="701" y="280"/>
                  </a:lnTo>
                  <a:lnTo>
                    <a:pt x="695" y="218"/>
                  </a:lnTo>
                  <a:lnTo>
                    <a:pt x="671" y="129"/>
                  </a:lnTo>
                  <a:lnTo>
                    <a:pt x="659" y="84"/>
                  </a:lnTo>
                  <a:lnTo>
                    <a:pt x="640" y="51"/>
                  </a:lnTo>
                  <a:lnTo>
                    <a:pt x="613" y="23"/>
                  </a:lnTo>
                  <a:lnTo>
                    <a:pt x="589" y="14"/>
                  </a:lnTo>
                  <a:lnTo>
                    <a:pt x="543" y="0"/>
                  </a:lnTo>
                  <a:lnTo>
                    <a:pt x="510" y="0"/>
                  </a:lnTo>
                  <a:lnTo>
                    <a:pt x="463" y="14"/>
                  </a:lnTo>
                  <a:lnTo>
                    <a:pt x="419" y="31"/>
                  </a:lnTo>
                  <a:lnTo>
                    <a:pt x="382" y="60"/>
                  </a:lnTo>
                  <a:lnTo>
                    <a:pt x="369" y="103"/>
                  </a:lnTo>
                  <a:lnTo>
                    <a:pt x="366" y="158"/>
                  </a:lnTo>
                  <a:lnTo>
                    <a:pt x="372" y="212"/>
                  </a:lnTo>
                  <a:lnTo>
                    <a:pt x="380" y="271"/>
                  </a:lnTo>
                  <a:lnTo>
                    <a:pt x="392" y="321"/>
                  </a:lnTo>
                  <a:lnTo>
                    <a:pt x="417" y="372"/>
                  </a:lnTo>
                  <a:lnTo>
                    <a:pt x="440" y="409"/>
                  </a:lnTo>
                  <a:lnTo>
                    <a:pt x="463" y="447"/>
                  </a:lnTo>
                  <a:lnTo>
                    <a:pt x="463" y="510"/>
                  </a:lnTo>
                  <a:lnTo>
                    <a:pt x="411" y="525"/>
                  </a:lnTo>
                  <a:lnTo>
                    <a:pt x="215" y="651"/>
                  </a:lnTo>
                  <a:lnTo>
                    <a:pt x="185" y="689"/>
                  </a:lnTo>
                  <a:lnTo>
                    <a:pt x="176" y="716"/>
                  </a:lnTo>
                  <a:lnTo>
                    <a:pt x="161" y="1076"/>
                  </a:lnTo>
                  <a:lnTo>
                    <a:pt x="176" y="1132"/>
                  </a:lnTo>
                  <a:lnTo>
                    <a:pt x="195" y="1189"/>
                  </a:lnTo>
                  <a:lnTo>
                    <a:pt x="208" y="1250"/>
                  </a:lnTo>
                  <a:lnTo>
                    <a:pt x="205" y="1298"/>
                  </a:lnTo>
                  <a:lnTo>
                    <a:pt x="186" y="1352"/>
                  </a:lnTo>
                  <a:lnTo>
                    <a:pt x="150" y="1409"/>
                  </a:lnTo>
                  <a:lnTo>
                    <a:pt x="150" y="1486"/>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543" name="Freeform 217"/>
            <p:cNvSpPr>
              <a:spLocks/>
            </p:cNvSpPr>
            <p:nvPr/>
          </p:nvSpPr>
          <p:spPr bwMode="auto">
            <a:xfrm>
              <a:off x="3387" y="1702"/>
              <a:ext cx="351" cy="1158"/>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2"/>
                  </a:lnTo>
                  <a:lnTo>
                    <a:pt x="938" y="2472"/>
                  </a:lnTo>
                  <a:lnTo>
                    <a:pt x="891" y="2483"/>
                  </a:lnTo>
                  <a:lnTo>
                    <a:pt x="844" y="2488"/>
                  </a:lnTo>
                  <a:lnTo>
                    <a:pt x="849" y="2608"/>
                  </a:lnTo>
                  <a:lnTo>
                    <a:pt x="849" y="2730"/>
                  </a:lnTo>
                  <a:lnTo>
                    <a:pt x="840" y="3015"/>
                  </a:lnTo>
                  <a:lnTo>
                    <a:pt x="845" y="3109"/>
                  </a:lnTo>
                  <a:lnTo>
                    <a:pt x="849" y="3150"/>
                  </a:lnTo>
                  <a:lnTo>
                    <a:pt x="861" y="3187"/>
                  </a:lnTo>
                  <a:lnTo>
                    <a:pt x="881" y="3210"/>
                  </a:lnTo>
                  <a:lnTo>
                    <a:pt x="914" y="3236"/>
                  </a:lnTo>
                  <a:lnTo>
                    <a:pt x="953" y="3257"/>
                  </a:lnTo>
                  <a:lnTo>
                    <a:pt x="1000" y="3285"/>
                  </a:lnTo>
                  <a:lnTo>
                    <a:pt x="1030" y="3306"/>
                  </a:lnTo>
                  <a:lnTo>
                    <a:pt x="1046" y="3324"/>
                  </a:lnTo>
                  <a:lnTo>
                    <a:pt x="1054" y="3348"/>
                  </a:lnTo>
                  <a:lnTo>
                    <a:pt x="1049" y="3367"/>
                  </a:lnTo>
                  <a:lnTo>
                    <a:pt x="1029" y="3383"/>
                  </a:lnTo>
                  <a:lnTo>
                    <a:pt x="991" y="3388"/>
                  </a:lnTo>
                  <a:lnTo>
                    <a:pt x="923" y="3381"/>
                  </a:lnTo>
                  <a:lnTo>
                    <a:pt x="859" y="3367"/>
                  </a:lnTo>
                  <a:lnTo>
                    <a:pt x="788" y="3357"/>
                  </a:lnTo>
                  <a:lnTo>
                    <a:pt x="718" y="3351"/>
                  </a:lnTo>
                  <a:lnTo>
                    <a:pt x="679" y="3348"/>
                  </a:lnTo>
                  <a:lnTo>
                    <a:pt x="659" y="3341"/>
                  </a:lnTo>
                  <a:lnTo>
                    <a:pt x="649" y="3249"/>
                  </a:lnTo>
                  <a:lnTo>
                    <a:pt x="634" y="3117"/>
                  </a:lnTo>
                  <a:lnTo>
                    <a:pt x="582" y="2750"/>
                  </a:lnTo>
                  <a:lnTo>
                    <a:pt x="567" y="2649"/>
                  </a:lnTo>
                  <a:lnTo>
                    <a:pt x="542" y="2527"/>
                  </a:lnTo>
                  <a:lnTo>
                    <a:pt x="486" y="2543"/>
                  </a:lnTo>
                  <a:lnTo>
                    <a:pt x="486" y="2637"/>
                  </a:lnTo>
                  <a:lnTo>
                    <a:pt x="470" y="2759"/>
                  </a:lnTo>
                  <a:lnTo>
                    <a:pt x="417" y="2969"/>
                  </a:lnTo>
                  <a:lnTo>
                    <a:pt x="391" y="3187"/>
                  </a:lnTo>
                  <a:lnTo>
                    <a:pt x="382" y="3245"/>
                  </a:lnTo>
                  <a:lnTo>
                    <a:pt x="370" y="3276"/>
                  </a:lnTo>
                  <a:lnTo>
                    <a:pt x="385" y="3339"/>
                  </a:lnTo>
                  <a:lnTo>
                    <a:pt x="393" y="3381"/>
                  </a:lnTo>
                  <a:lnTo>
                    <a:pt x="393" y="3408"/>
                  </a:lnTo>
                  <a:lnTo>
                    <a:pt x="375" y="3441"/>
                  </a:lnTo>
                  <a:lnTo>
                    <a:pt x="353" y="3465"/>
                  </a:lnTo>
                  <a:lnTo>
                    <a:pt x="319" y="3472"/>
                  </a:lnTo>
                  <a:lnTo>
                    <a:pt x="283" y="3469"/>
                  </a:lnTo>
                  <a:lnTo>
                    <a:pt x="243" y="3453"/>
                  </a:lnTo>
                  <a:lnTo>
                    <a:pt x="209" y="3431"/>
                  </a:lnTo>
                  <a:lnTo>
                    <a:pt x="182" y="3403"/>
                  </a:lnTo>
                  <a:lnTo>
                    <a:pt x="166" y="3376"/>
                  </a:lnTo>
                  <a:lnTo>
                    <a:pt x="158" y="3339"/>
                  </a:lnTo>
                  <a:lnTo>
                    <a:pt x="163" y="3293"/>
                  </a:lnTo>
                  <a:lnTo>
                    <a:pt x="173" y="3249"/>
                  </a:lnTo>
                  <a:lnTo>
                    <a:pt x="186" y="3135"/>
                  </a:lnTo>
                  <a:lnTo>
                    <a:pt x="201" y="2862"/>
                  </a:lnTo>
                  <a:lnTo>
                    <a:pt x="212" y="2730"/>
                  </a:lnTo>
                  <a:lnTo>
                    <a:pt x="220" y="2618"/>
                  </a:lnTo>
                  <a:lnTo>
                    <a:pt x="232" y="2522"/>
                  </a:lnTo>
                  <a:lnTo>
                    <a:pt x="163" y="2508"/>
                  </a:lnTo>
                  <a:lnTo>
                    <a:pt x="166" y="2403"/>
                  </a:lnTo>
                  <a:lnTo>
                    <a:pt x="176" y="1731"/>
                  </a:lnTo>
                  <a:lnTo>
                    <a:pt x="179" y="1601"/>
                  </a:lnTo>
                  <a:lnTo>
                    <a:pt x="185" y="1463"/>
                  </a:lnTo>
                  <a:lnTo>
                    <a:pt x="186" y="1387"/>
                  </a:lnTo>
                  <a:lnTo>
                    <a:pt x="154" y="1350"/>
                  </a:lnTo>
                  <a:lnTo>
                    <a:pt x="121" y="1302"/>
                  </a:lnTo>
                  <a:lnTo>
                    <a:pt x="102" y="1261"/>
                  </a:lnTo>
                  <a:lnTo>
                    <a:pt x="93" y="1221"/>
                  </a:lnTo>
                  <a:lnTo>
                    <a:pt x="87" y="1175"/>
                  </a:lnTo>
                  <a:lnTo>
                    <a:pt x="99" y="1090"/>
                  </a:lnTo>
                  <a:lnTo>
                    <a:pt x="110" y="1017"/>
                  </a:lnTo>
                  <a:lnTo>
                    <a:pt x="0" y="853"/>
                  </a:lnTo>
                  <a:lnTo>
                    <a:pt x="47" y="788"/>
                  </a:lnTo>
                  <a:lnTo>
                    <a:pt x="137" y="920"/>
                  </a:lnTo>
                  <a:lnTo>
                    <a:pt x="148" y="864"/>
                  </a:lnTo>
                  <a:lnTo>
                    <a:pt x="156" y="788"/>
                  </a:lnTo>
                  <a:lnTo>
                    <a:pt x="158" y="723"/>
                  </a:lnTo>
                  <a:lnTo>
                    <a:pt x="162" y="679"/>
                  </a:lnTo>
                  <a:lnTo>
                    <a:pt x="173" y="639"/>
                  </a:lnTo>
                  <a:lnTo>
                    <a:pt x="198" y="611"/>
                  </a:lnTo>
                  <a:lnTo>
                    <a:pt x="233" y="594"/>
                  </a:lnTo>
                  <a:lnTo>
                    <a:pt x="405" y="533"/>
                  </a:lnTo>
                  <a:lnTo>
                    <a:pt x="439" y="520"/>
                  </a:lnTo>
                  <a:lnTo>
                    <a:pt x="445" y="457"/>
                  </a:lnTo>
                  <a:lnTo>
                    <a:pt x="433" y="409"/>
                  </a:lnTo>
                  <a:lnTo>
                    <a:pt x="412" y="354"/>
                  </a:lnTo>
                  <a:lnTo>
                    <a:pt x="395" y="300"/>
                  </a:lnTo>
                  <a:lnTo>
                    <a:pt x="393" y="230"/>
                  </a:lnTo>
                  <a:lnTo>
                    <a:pt x="401" y="150"/>
                  </a:lnTo>
                  <a:lnTo>
                    <a:pt x="417" y="100"/>
                  </a:lnTo>
                  <a:lnTo>
                    <a:pt x="443" y="52"/>
                  </a:lnTo>
                  <a:lnTo>
                    <a:pt x="472" y="28"/>
                  </a:lnTo>
                  <a:lnTo>
                    <a:pt x="535" y="6"/>
                  </a:lnTo>
                  <a:lnTo>
                    <a:pt x="591" y="0"/>
                  </a:lnTo>
                  <a:lnTo>
                    <a:pt x="643" y="6"/>
                  </a:lnTo>
                  <a:lnTo>
                    <a:pt x="681" y="35"/>
                  </a:lnTo>
                  <a:lnTo>
                    <a:pt x="705" y="61"/>
                  </a:lnTo>
                  <a:lnTo>
                    <a:pt x="739" y="109"/>
                  </a:lnTo>
                  <a:lnTo>
                    <a:pt x="763" y="161"/>
                  </a:lnTo>
                  <a:lnTo>
                    <a:pt x="729" y="189"/>
                  </a:lnTo>
                  <a:lnTo>
                    <a:pt x="733" y="251"/>
                  </a:lnTo>
                  <a:lnTo>
                    <a:pt x="736" y="319"/>
                  </a:lnTo>
                  <a:lnTo>
                    <a:pt x="727" y="379"/>
                  </a:lnTo>
                  <a:lnTo>
                    <a:pt x="714" y="427"/>
                  </a:lnTo>
                  <a:lnTo>
                    <a:pt x="701" y="463"/>
                  </a:lnTo>
                  <a:lnTo>
                    <a:pt x="671" y="520"/>
                  </a:lnTo>
                  <a:lnTo>
                    <a:pt x="671" y="533"/>
                  </a:lnTo>
                  <a:lnTo>
                    <a:pt x="718" y="558"/>
                  </a:lnTo>
                  <a:lnTo>
                    <a:pt x="903" y="647"/>
                  </a:lnTo>
                  <a:lnTo>
                    <a:pt x="936" y="681"/>
                  </a:lnTo>
                  <a:lnTo>
                    <a:pt x="958" y="723"/>
                  </a:lnTo>
                  <a:lnTo>
                    <a:pt x="972" y="776"/>
                  </a:lnTo>
                  <a:lnTo>
                    <a:pt x="982" y="845"/>
                  </a:lnTo>
                  <a:lnTo>
                    <a:pt x="956" y="888"/>
                  </a:lnTo>
                  <a:lnTo>
                    <a:pt x="816" y="1083"/>
                  </a:lnTo>
                  <a:lnTo>
                    <a:pt x="798" y="1148"/>
                  </a:lnTo>
                  <a:lnTo>
                    <a:pt x="788" y="1260"/>
                  </a:lnTo>
                  <a:lnTo>
                    <a:pt x="848" y="1443"/>
                  </a:lnTo>
                  <a:lnTo>
                    <a:pt x="913" y="1512"/>
                  </a:lnTo>
                  <a:lnTo>
                    <a:pt x="913" y="1593"/>
                  </a:lnTo>
                  <a:lnTo>
                    <a:pt x="926" y="1733"/>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07544" name="Freeform 218"/>
            <p:cNvSpPr>
              <a:spLocks/>
            </p:cNvSpPr>
            <p:nvPr/>
          </p:nvSpPr>
          <p:spPr bwMode="auto">
            <a:xfrm>
              <a:off x="3937" y="1726"/>
              <a:ext cx="286" cy="1093"/>
            </a:xfrm>
            <a:custGeom>
              <a:avLst/>
              <a:gdLst>
                <a:gd name="T0" fmla="*/ 0 w 860"/>
                <a:gd name="T1" fmla="*/ 0 h 3279"/>
                <a:gd name="T2" fmla="*/ 0 w 860"/>
                <a:gd name="T3" fmla="*/ 0 h 3279"/>
                <a:gd name="T4" fmla="*/ 0 w 860"/>
                <a:gd name="T5" fmla="*/ 0 h 3279"/>
                <a:gd name="T6" fmla="*/ 0 w 860"/>
                <a:gd name="T7" fmla="*/ 0 h 3279"/>
                <a:gd name="T8" fmla="*/ 0 w 860"/>
                <a:gd name="T9" fmla="*/ 0 h 3279"/>
                <a:gd name="T10" fmla="*/ 0 w 860"/>
                <a:gd name="T11" fmla="*/ 0 h 3279"/>
                <a:gd name="T12" fmla="*/ 0 w 860"/>
                <a:gd name="T13" fmla="*/ 0 h 3279"/>
                <a:gd name="T14" fmla="*/ 0 w 860"/>
                <a:gd name="T15" fmla="*/ 0 h 3279"/>
                <a:gd name="T16" fmla="*/ 0 w 860"/>
                <a:gd name="T17" fmla="*/ 0 h 3279"/>
                <a:gd name="T18" fmla="*/ 0 w 860"/>
                <a:gd name="T19" fmla="*/ 0 h 3279"/>
                <a:gd name="T20" fmla="*/ 0 w 860"/>
                <a:gd name="T21" fmla="*/ 0 h 3279"/>
                <a:gd name="T22" fmla="*/ 0 w 860"/>
                <a:gd name="T23" fmla="*/ 0 h 3279"/>
                <a:gd name="T24" fmla="*/ 0 w 860"/>
                <a:gd name="T25" fmla="*/ 0 h 3279"/>
                <a:gd name="T26" fmla="*/ 0 w 860"/>
                <a:gd name="T27" fmla="*/ 0 h 3279"/>
                <a:gd name="T28" fmla="*/ 0 w 860"/>
                <a:gd name="T29" fmla="*/ 0 h 3279"/>
                <a:gd name="T30" fmla="*/ 0 w 860"/>
                <a:gd name="T31" fmla="*/ 0 h 3279"/>
                <a:gd name="T32" fmla="*/ 0 w 860"/>
                <a:gd name="T33" fmla="*/ 0 h 3279"/>
                <a:gd name="T34" fmla="*/ 0 w 860"/>
                <a:gd name="T35" fmla="*/ 0 h 3279"/>
                <a:gd name="T36" fmla="*/ 0 w 860"/>
                <a:gd name="T37" fmla="*/ 0 h 3279"/>
                <a:gd name="T38" fmla="*/ 0 w 860"/>
                <a:gd name="T39" fmla="*/ 0 h 3279"/>
                <a:gd name="T40" fmla="*/ 0 w 860"/>
                <a:gd name="T41" fmla="*/ 0 h 3279"/>
                <a:gd name="T42" fmla="*/ 0 w 860"/>
                <a:gd name="T43" fmla="*/ 0 h 3279"/>
                <a:gd name="T44" fmla="*/ 0 w 860"/>
                <a:gd name="T45" fmla="*/ 0 h 3279"/>
                <a:gd name="T46" fmla="*/ 0 w 860"/>
                <a:gd name="T47" fmla="*/ 0 h 3279"/>
                <a:gd name="T48" fmla="*/ 0 w 860"/>
                <a:gd name="T49" fmla="*/ 0 h 3279"/>
                <a:gd name="T50" fmla="*/ 0 w 860"/>
                <a:gd name="T51" fmla="*/ 0 h 3279"/>
                <a:gd name="T52" fmla="*/ 0 w 860"/>
                <a:gd name="T53" fmla="*/ 0 h 3279"/>
                <a:gd name="T54" fmla="*/ 0 w 860"/>
                <a:gd name="T55" fmla="*/ 0 h 3279"/>
                <a:gd name="T56" fmla="*/ 0 w 860"/>
                <a:gd name="T57" fmla="*/ 0 h 3279"/>
                <a:gd name="T58" fmla="*/ 0 w 860"/>
                <a:gd name="T59" fmla="*/ 0 h 3279"/>
                <a:gd name="T60" fmla="*/ 0 w 860"/>
                <a:gd name="T61" fmla="*/ 0 h 3279"/>
                <a:gd name="T62" fmla="*/ 0 w 860"/>
                <a:gd name="T63" fmla="*/ 0 h 3279"/>
                <a:gd name="T64" fmla="*/ 0 w 860"/>
                <a:gd name="T65" fmla="*/ 0 h 3279"/>
                <a:gd name="T66" fmla="*/ 0 w 860"/>
                <a:gd name="T67" fmla="*/ 0 h 3279"/>
                <a:gd name="T68" fmla="*/ 0 w 860"/>
                <a:gd name="T69" fmla="*/ 0 h 3279"/>
                <a:gd name="T70" fmla="*/ 0 w 860"/>
                <a:gd name="T71" fmla="*/ 0 h 3279"/>
                <a:gd name="T72" fmla="*/ 0 w 860"/>
                <a:gd name="T73" fmla="*/ 0 h 3279"/>
                <a:gd name="T74" fmla="*/ 0 w 860"/>
                <a:gd name="T75" fmla="*/ 0 h 3279"/>
                <a:gd name="T76" fmla="*/ 0 w 860"/>
                <a:gd name="T77" fmla="*/ 0 h 3279"/>
                <a:gd name="T78" fmla="*/ 0 w 860"/>
                <a:gd name="T79" fmla="*/ 0 h 3279"/>
                <a:gd name="T80" fmla="*/ 0 w 860"/>
                <a:gd name="T81" fmla="*/ 0 h 3279"/>
                <a:gd name="T82" fmla="*/ 0 w 860"/>
                <a:gd name="T83" fmla="*/ 0 h 3279"/>
                <a:gd name="T84" fmla="*/ 0 w 860"/>
                <a:gd name="T85" fmla="*/ 0 h 3279"/>
                <a:gd name="T86" fmla="*/ 0 w 860"/>
                <a:gd name="T87" fmla="*/ 0 h 3279"/>
                <a:gd name="T88" fmla="*/ 0 w 860"/>
                <a:gd name="T89" fmla="*/ 0 h 3279"/>
                <a:gd name="T90" fmla="*/ 0 w 860"/>
                <a:gd name="T91" fmla="*/ 0 h 3279"/>
                <a:gd name="T92" fmla="*/ 0 w 860"/>
                <a:gd name="T93" fmla="*/ 0 h 3279"/>
                <a:gd name="T94" fmla="*/ 0 w 860"/>
                <a:gd name="T95" fmla="*/ 0 h 3279"/>
                <a:gd name="T96" fmla="*/ 0 w 860"/>
                <a:gd name="T97" fmla="*/ 0 h 3279"/>
                <a:gd name="T98" fmla="*/ 0 w 860"/>
                <a:gd name="T99" fmla="*/ 0 h 3279"/>
                <a:gd name="T100" fmla="*/ 0 w 860"/>
                <a:gd name="T101" fmla="*/ 0 h 3279"/>
                <a:gd name="T102" fmla="*/ 0 w 860"/>
                <a:gd name="T103" fmla="*/ 0 h 3279"/>
                <a:gd name="T104" fmla="*/ 0 w 860"/>
                <a:gd name="T105" fmla="*/ 0 h 3279"/>
                <a:gd name="T106" fmla="*/ 0 w 860"/>
                <a:gd name="T107" fmla="*/ 0 h 3279"/>
                <a:gd name="T108" fmla="*/ 0 w 860"/>
                <a:gd name="T109" fmla="*/ 0 h 3279"/>
                <a:gd name="T110" fmla="*/ 0 w 860"/>
                <a:gd name="T111" fmla="*/ 0 h 3279"/>
                <a:gd name="T112" fmla="*/ 0 w 860"/>
                <a:gd name="T113" fmla="*/ 0 h 3279"/>
                <a:gd name="T114" fmla="*/ 0 w 860"/>
                <a:gd name="T115" fmla="*/ 0 h 3279"/>
                <a:gd name="T116" fmla="*/ 0 w 860"/>
                <a:gd name="T117" fmla="*/ 0 h 3279"/>
                <a:gd name="T118" fmla="*/ 0 w 86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3"/>
                  </a:lnTo>
                  <a:lnTo>
                    <a:pt x="399" y="2449"/>
                  </a:lnTo>
                  <a:lnTo>
                    <a:pt x="396" y="2388"/>
                  </a:lnTo>
                  <a:lnTo>
                    <a:pt x="384" y="2282"/>
                  </a:lnTo>
                  <a:lnTo>
                    <a:pt x="372" y="2210"/>
                  </a:lnTo>
                  <a:lnTo>
                    <a:pt x="353" y="2119"/>
                  </a:lnTo>
                  <a:lnTo>
                    <a:pt x="339" y="2030"/>
                  </a:lnTo>
                  <a:lnTo>
                    <a:pt x="335" y="2091"/>
                  </a:lnTo>
                  <a:lnTo>
                    <a:pt x="330" y="2126"/>
                  </a:lnTo>
                  <a:lnTo>
                    <a:pt x="317" y="2170"/>
                  </a:lnTo>
                  <a:lnTo>
                    <a:pt x="302" y="2205"/>
                  </a:lnTo>
                  <a:lnTo>
                    <a:pt x="291" y="2247"/>
                  </a:lnTo>
                  <a:lnTo>
                    <a:pt x="294" y="2284"/>
                  </a:lnTo>
                  <a:lnTo>
                    <a:pt x="307" y="2325"/>
                  </a:lnTo>
                  <a:lnTo>
                    <a:pt x="332" y="2371"/>
                  </a:lnTo>
                  <a:lnTo>
                    <a:pt x="351" y="2423"/>
                  </a:lnTo>
                  <a:lnTo>
                    <a:pt x="374" y="2489"/>
                  </a:lnTo>
                  <a:lnTo>
                    <a:pt x="393" y="2578"/>
                  </a:lnTo>
                  <a:lnTo>
                    <a:pt x="407" y="2655"/>
                  </a:lnTo>
                  <a:lnTo>
                    <a:pt x="303" y="2961"/>
                  </a:lnTo>
                  <a:lnTo>
                    <a:pt x="315" y="3012"/>
                  </a:lnTo>
                  <a:lnTo>
                    <a:pt x="293" y="3038"/>
                  </a:lnTo>
                  <a:lnTo>
                    <a:pt x="246" y="3064"/>
                  </a:lnTo>
                  <a:lnTo>
                    <a:pt x="142" y="3111"/>
                  </a:lnTo>
                  <a:lnTo>
                    <a:pt x="118" y="3129"/>
                  </a:lnTo>
                  <a:lnTo>
                    <a:pt x="100" y="3157"/>
                  </a:lnTo>
                  <a:lnTo>
                    <a:pt x="95" y="3181"/>
                  </a:lnTo>
                  <a:lnTo>
                    <a:pt x="110" y="3188"/>
                  </a:lnTo>
                  <a:lnTo>
                    <a:pt x="154" y="3190"/>
                  </a:lnTo>
                  <a:lnTo>
                    <a:pt x="191" y="3190"/>
                  </a:lnTo>
                  <a:lnTo>
                    <a:pt x="171" y="3197"/>
                  </a:lnTo>
                  <a:lnTo>
                    <a:pt x="163" y="3208"/>
                  </a:lnTo>
                  <a:lnTo>
                    <a:pt x="163" y="3225"/>
                  </a:lnTo>
                  <a:lnTo>
                    <a:pt x="174" y="3246"/>
                  </a:lnTo>
                  <a:lnTo>
                    <a:pt x="210" y="3263"/>
                  </a:lnTo>
                  <a:lnTo>
                    <a:pt x="274" y="3277"/>
                  </a:lnTo>
                  <a:lnTo>
                    <a:pt x="365" y="3279"/>
                  </a:lnTo>
                  <a:lnTo>
                    <a:pt x="433" y="3270"/>
                  </a:lnTo>
                  <a:lnTo>
                    <a:pt x="495" y="3252"/>
                  </a:lnTo>
                  <a:lnTo>
                    <a:pt x="547" y="3229"/>
                  </a:lnTo>
                  <a:lnTo>
                    <a:pt x="585" y="3205"/>
                  </a:lnTo>
                  <a:lnTo>
                    <a:pt x="590" y="3165"/>
                  </a:lnTo>
                  <a:lnTo>
                    <a:pt x="587" y="3122"/>
                  </a:lnTo>
                  <a:lnTo>
                    <a:pt x="616" y="2885"/>
                  </a:lnTo>
                  <a:lnTo>
                    <a:pt x="624" y="2717"/>
                  </a:lnTo>
                  <a:lnTo>
                    <a:pt x="662" y="2196"/>
                  </a:lnTo>
                  <a:lnTo>
                    <a:pt x="680" y="1877"/>
                  </a:lnTo>
                  <a:lnTo>
                    <a:pt x="676" y="1724"/>
                  </a:lnTo>
                  <a:lnTo>
                    <a:pt x="671" y="1626"/>
                  </a:lnTo>
                  <a:lnTo>
                    <a:pt x="661" y="1541"/>
                  </a:lnTo>
                  <a:lnTo>
                    <a:pt x="651" y="1470"/>
                  </a:lnTo>
                  <a:lnTo>
                    <a:pt x="708" y="1418"/>
                  </a:lnTo>
                  <a:lnTo>
                    <a:pt x="766" y="1363"/>
                  </a:lnTo>
                  <a:lnTo>
                    <a:pt x="800" y="1322"/>
                  </a:lnTo>
                  <a:lnTo>
                    <a:pt x="837" y="1265"/>
                  </a:lnTo>
                  <a:lnTo>
                    <a:pt x="856" y="1211"/>
                  </a:lnTo>
                  <a:lnTo>
                    <a:pt x="860" y="1163"/>
                  </a:lnTo>
                  <a:lnTo>
                    <a:pt x="847" y="1102"/>
                  </a:lnTo>
                  <a:lnTo>
                    <a:pt x="744" y="717"/>
                  </a:lnTo>
                  <a:lnTo>
                    <a:pt x="726" y="673"/>
                  </a:lnTo>
                  <a:lnTo>
                    <a:pt x="713" y="653"/>
                  </a:lnTo>
                  <a:lnTo>
                    <a:pt x="692" y="633"/>
                  </a:lnTo>
                  <a:lnTo>
                    <a:pt x="651" y="602"/>
                  </a:lnTo>
                  <a:lnTo>
                    <a:pt x="534" y="538"/>
                  </a:lnTo>
                  <a:lnTo>
                    <a:pt x="507" y="500"/>
                  </a:lnTo>
                  <a:lnTo>
                    <a:pt x="485" y="456"/>
                  </a:lnTo>
                  <a:lnTo>
                    <a:pt x="477" y="423"/>
                  </a:lnTo>
                  <a:lnTo>
                    <a:pt x="510" y="384"/>
                  </a:lnTo>
                  <a:lnTo>
                    <a:pt x="538" y="333"/>
                  </a:lnTo>
                  <a:lnTo>
                    <a:pt x="557" y="273"/>
                  </a:lnTo>
                  <a:lnTo>
                    <a:pt x="570" y="221"/>
                  </a:lnTo>
                  <a:lnTo>
                    <a:pt x="578" y="157"/>
                  </a:lnTo>
                  <a:lnTo>
                    <a:pt x="571" y="106"/>
                  </a:lnTo>
                  <a:lnTo>
                    <a:pt x="558" y="68"/>
                  </a:lnTo>
                  <a:lnTo>
                    <a:pt x="530" y="35"/>
                  </a:lnTo>
                  <a:lnTo>
                    <a:pt x="495" y="13"/>
                  </a:lnTo>
                  <a:lnTo>
                    <a:pt x="445" y="0"/>
                  </a:lnTo>
                  <a:lnTo>
                    <a:pt x="407" y="4"/>
                  </a:lnTo>
                  <a:lnTo>
                    <a:pt x="367" y="13"/>
                  </a:lnTo>
                  <a:lnTo>
                    <a:pt x="339" y="25"/>
                  </a:lnTo>
                  <a:lnTo>
                    <a:pt x="315" y="45"/>
                  </a:lnTo>
                  <a:lnTo>
                    <a:pt x="302" y="69"/>
                  </a:lnTo>
                  <a:lnTo>
                    <a:pt x="294" y="90"/>
                  </a:lnTo>
                  <a:lnTo>
                    <a:pt x="284" y="142"/>
                  </a:lnTo>
                  <a:lnTo>
                    <a:pt x="276" y="208"/>
                  </a:lnTo>
                  <a:lnTo>
                    <a:pt x="269" y="269"/>
                  </a:lnTo>
                  <a:lnTo>
                    <a:pt x="269" y="309"/>
                  </a:lnTo>
                  <a:lnTo>
                    <a:pt x="281" y="360"/>
                  </a:lnTo>
                  <a:lnTo>
                    <a:pt x="293" y="385"/>
                  </a:lnTo>
                  <a:lnTo>
                    <a:pt x="294" y="435"/>
                  </a:lnTo>
                  <a:lnTo>
                    <a:pt x="293" y="487"/>
                  </a:lnTo>
                  <a:lnTo>
                    <a:pt x="281" y="513"/>
                  </a:lnTo>
                  <a:lnTo>
                    <a:pt x="246" y="538"/>
                  </a:lnTo>
                  <a:lnTo>
                    <a:pt x="128" y="609"/>
                  </a:lnTo>
                  <a:lnTo>
                    <a:pt x="87" y="640"/>
                  </a:lnTo>
                  <a:lnTo>
                    <a:pt x="69" y="691"/>
                  </a:lnTo>
                  <a:lnTo>
                    <a:pt x="37" y="867"/>
                  </a:lnTo>
                  <a:lnTo>
                    <a:pt x="26" y="946"/>
                  </a:lnTo>
                  <a:lnTo>
                    <a:pt x="14" y="1014"/>
                  </a:lnTo>
                  <a:lnTo>
                    <a:pt x="4" y="1109"/>
                  </a:lnTo>
                  <a:lnTo>
                    <a:pt x="0" y="1190"/>
                  </a:lnTo>
                  <a:lnTo>
                    <a:pt x="4" y="1292"/>
                  </a:lnTo>
                  <a:lnTo>
                    <a:pt x="15" y="1402"/>
                  </a:lnTo>
                  <a:lnTo>
                    <a:pt x="25" y="1479"/>
                  </a:lnTo>
                  <a:lnTo>
                    <a:pt x="36" y="1565"/>
                  </a:lnTo>
                  <a:lnTo>
                    <a:pt x="50" y="1639"/>
                  </a:lnTo>
                  <a:lnTo>
                    <a:pt x="72" y="1697"/>
                  </a:lnTo>
                  <a:lnTo>
                    <a:pt x="88" y="1758"/>
                  </a:lnTo>
                  <a:lnTo>
                    <a:pt x="94" y="1833"/>
                  </a:lnTo>
                  <a:lnTo>
                    <a:pt x="75" y="2172"/>
                  </a:lnTo>
                  <a:lnTo>
                    <a:pt x="69" y="2292"/>
                  </a:lnTo>
                  <a:lnTo>
                    <a:pt x="69" y="2339"/>
                  </a:lnTo>
                  <a:lnTo>
                    <a:pt x="83" y="2401"/>
                  </a:lnTo>
                  <a:lnTo>
                    <a:pt x="109" y="2473"/>
                  </a:lnTo>
                  <a:lnTo>
                    <a:pt x="176" y="2693"/>
                  </a:lnTo>
                  <a:lnTo>
                    <a:pt x="223" y="2872"/>
                  </a:lnTo>
                  <a:lnTo>
                    <a:pt x="246" y="2936"/>
                  </a:lnTo>
                  <a:lnTo>
                    <a:pt x="275" y="2949"/>
                  </a:lnTo>
                  <a:lnTo>
                    <a:pt x="303" y="2961"/>
                  </a:lnTo>
                  <a:lnTo>
                    <a:pt x="407" y="2655"/>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7545" name="Freeform 219"/>
            <p:cNvSpPr>
              <a:spLocks/>
            </p:cNvSpPr>
            <p:nvPr/>
          </p:nvSpPr>
          <p:spPr bwMode="auto">
            <a:xfrm>
              <a:off x="3645" y="175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lnTo>
                    <a:pt x="264" y="957"/>
                  </a:lnTo>
                  <a:lnTo>
                    <a:pt x="269" y="1078"/>
                  </a:lnTo>
                  <a:lnTo>
                    <a:pt x="275" y="1144"/>
                  </a:lnTo>
                  <a:lnTo>
                    <a:pt x="216" y="1152"/>
                  </a:lnTo>
                  <a:lnTo>
                    <a:pt x="200" y="1099"/>
                  </a:lnTo>
                  <a:lnTo>
                    <a:pt x="200" y="1054"/>
                  </a:lnTo>
                  <a:lnTo>
                    <a:pt x="225" y="1010"/>
                  </a:lnTo>
                  <a:lnTo>
                    <a:pt x="240" y="979"/>
                  </a:lnTo>
                  <a:lnTo>
                    <a:pt x="255" y="957"/>
                  </a:lnTo>
                  <a:lnTo>
                    <a:pt x="264" y="957"/>
                  </a:lnTo>
                  <a:lnTo>
                    <a:pt x="591" y="0"/>
                  </a:lnTo>
                  <a:close/>
                </a:path>
              </a:pathLst>
            </a:custGeom>
            <a:solidFill>
              <a:srgbClr val="00B0F0"/>
            </a:solidFill>
            <a:ln w="9525">
              <a:noFill/>
              <a:miter lim="800000"/>
              <a:headEnd/>
              <a:tailEnd/>
            </a:ln>
          </p:spPr>
          <p:txBody>
            <a:bodyPr/>
            <a:lstStyle/>
            <a:p>
              <a:pPr eaLnBrk="0" hangingPunct="0"/>
              <a:endParaRPr lang="it-IT">
                <a:solidFill>
                  <a:srgbClr val="000000"/>
                </a:solidFill>
              </a:endParaRPr>
            </a:p>
          </p:txBody>
        </p:sp>
        <p:sp>
          <p:nvSpPr>
            <p:cNvPr id="107546" name="Freeform 220"/>
            <p:cNvSpPr>
              <a:spLocks/>
            </p:cNvSpPr>
            <p:nvPr/>
          </p:nvSpPr>
          <p:spPr bwMode="auto">
            <a:xfrm>
              <a:off x="3645" y="175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7547" name="Freeform 221"/>
            <p:cNvSpPr>
              <a:spLocks/>
            </p:cNvSpPr>
            <p:nvPr/>
          </p:nvSpPr>
          <p:spPr bwMode="auto">
            <a:xfrm>
              <a:off x="3714" y="2077"/>
              <a:ext cx="25" cy="65"/>
            </a:xfrm>
            <a:custGeom>
              <a:avLst/>
              <a:gdLst>
                <a:gd name="T0" fmla="*/ 0 w 74"/>
                <a:gd name="T1" fmla="*/ 0 h 195"/>
                <a:gd name="T2" fmla="*/ 0 w 74"/>
                <a:gd name="T3" fmla="*/ 0 h 195"/>
                <a:gd name="T4" fmla="*/ 0 w 74"/>
                <a:gd name="T5" fmla="*/ 0 h 195"/>
                <a:gd name="T6" fmla="*/ 0 w 74"/>
                <a:gd name="T7" fmla="*/ 0 h 195"/>
                <a:gd name="T8" fmla="*/ 0 w 74"/>
                <a:gd name="T9" fmla="*/ 0 h 195"/>
                <a:gd name="T10" fmla="*/ 0 w 74"/>
                <a:gd name="T11" fmla="*/ 0 h 195"/>
                <a:gd name="T12" fmla="*/ 0 w 74"/>
                <a:gd name="T13" fmla="*/ 0 h 195"/>
                <a:gd name="T14" fmla="*/ 0 w 74"/>
                <a:gd name="T15" fmla="*/ 0 h 195"/>
                <a:gd name="T16" fmla="*/ 0 w 74"/>
                <a:gd name="T17" fmla="*/ 0 h 195"/>
                <a:gd name="T18" fmla="*/ 0 w 74"/>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5"/>
                <a:gd name="T32" fmla="*/ 74 w 74"/>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5">
                  <a:moveTo>
                    <a:pt x="63" y="0"/>
                  </a:moveTo>
                  <a:lnTo>
                    <a:pt x="68" y="120"/>
                  </a:lnTo>
                  <a:lnTo>
                    <a:pt x="74" y="187"/>
                  </a:lnTo>
                  <a:lnTo>
                    <a:pt x="16" y="195"/>
                  </a:lnTo>
                  <a:lnTo>
                    <a:pt x="0" y="142"/>
                  </a:lnTo>
                  <a:lnTo>
                    <a:pt x="0" y="97"/>
                  </a:lnTo>
                  <a:lnTo>
                    <a:pt x="25" y="53"/>
                  </a:lnTo>
                  <a:lnTo>
                    <a:pt x="39" y="21"/>
                  </a:lnTo>
                  <a:lnTo>
                    <a:pt x="54"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48" name="Freeform 222"/>
            <p:cNvSpPr>
              <a:spLocks/>
            </p:cNvSpPr>
            <p:nvPr/>
          </p:nvSpPr>
          <p:spPr bwMode="auto">
            <a:xfrm>
              <a:off x="3112" y="1736"/>
              <a:ext cx="283" cy="1139"/>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lnTo>
                    <a:pt x="159" y="1476"/>
                  </a:lnTo>
                  <a:lnTo>
                    <a:pt x="207" y="1498"/>
                  </a:lnTo>
                  <a:lnTo>
                    <a:pt x="206" y="1411"/>
                  </a:lnTo>
                  <a:lnTo>
                    <a:pt x="210" y="1375"/>
                  </a:lnTo>
                  <a:lnTo>
                    <a:pt x="219" y="1338"/>
                  </a:lnTo>
                  <a:lnTo>
                    <a:pt x="234" y="1302"/>
                  </a:lnTo>
                  <a:lnTo>
                    <a:pt x="253" y="1268"/>
                  </a:lnTo>
                  <a:lnTo>
                    <a:pt x="229" y="1223"/>
                  </a:lnTo>
                  <a:lnTo>
                    <a:pt x="206" y="1172"/>
                  </a:lnTo>
                  <a:lnTo>
                    <a:pt x="185" y="1114"/>
                  </a:lnTo>
                  <a:lnTo>
                    <a:pt x="172" y="1064"/>
                  </a:lnTo>
                  <a:lnTo>
                    <a:pt x="161" y="1000"/>
                  </a:lnTo>
                  <a:lnTo>
                    <a:pt x="153" y="1080"/>
                  </a:lnTo>
                  <a:lnTo>
                    <a:pt x="156" y="1177"/>
                  </a:lnTo>
                  <a:lnTo>
                    <a:pt x="157" y="1268"/>
                  </a:lnTo>
                  <a:lnTo>
                    <a:pt x="156" y="1343"/>
                  </a:lnTo>
                  <a:lnTo>
                    <a:pt x="157" y="1404"/>
                  </a:lnTo>
                  <a:lnTo>
                    <a:pt x="159" y="1476"/>
                  </a:lnTo>
                  <a:lnTo>
                    <a:pt x="397" y="1"/>
                  </a:lnTo>
                  <a:lnTo>
                    <a:pt x="476" y="3179"/>
                  </a:lnTo>
                  <a:lnTo>
                    <a:pt x="454" y="3136"/>
                  </a:lnTo>
                  <a:lnTo>
                    <a:pt x="441" y="3094"/>
                  </a:lnTo>
                  <a:lnTo>
                    <a:pt x="435" y="3038"/>
                  </a:lnTo>
                  <a:lnTo>
                    <a:pt x="441" y="2961"/>
                  </a:lnTo>
                  <a:lnTo>
                    <a:pt x="445" y="2872"/>
                  </a:lnTo>
                  <a:lnTo>
                    <a:pt x="448" y="2768"/>
                  </a:lnTo>
                  <a:lnTo>
                    <a:pt x="445" y="2653"/>
                  </a:lnTo>
                  <a:lnTo>
                    <a:pt x="439" y="2552"/>
                  </a:lnTo>
                  <a:lnTo>
                    <a:pt x="433" y="2483"/>
                  </a:lnTo>
                  <a:lnTo>
                    <a:pt x="436" y="2452"/>
                  </a:lnTo>
                  <a:lnTo>
                    <a:pt x="453" y="2407"/>
                  </a:lnTo>
                  <a:lnTo>
                    <a:pt x="470" y="2349"/>
                  </a:lnTo>
                  <a:lnTo>
                    <a:pt x="477" y="2277"/>
                  </a:lnTo>
                  <a:lnTo>
                    <a:pt x="476" y="2216"/>
                  </a:lnTo>
                  <a:lnTo>
                    <a:pt x="465" y="2173"/>
                  </a:lnTo>
                  <a:lnTo>
                    <a:pt x="603" y="2158"/>
                  </a:lnTo>
                  <a:lnTo>
                    <a:pt x="618" y="2205"/>
                  </a:lnTo>
                  <a:lnTo>
                    <a:pt x="633" y="2252"/>
                  </a:lnTo>
                  <a:lnTo>
                    <a:pt x="647" y="2300"/>
                  </a:lnTo>
                  <a:lnTo>
                    <a:pt x="647" y="2322"/>
                  </a:lnTo>
                  <a:lnTo>
                    <a:pt x="628" y="2362"/>
                  </a:lnTo>
                  <a:lnTo>
                    <a:pt x="603" y="2409"/>
                  </a:lnTo>
                  <a:lnTo>
                    <a:pt x="582" y="2467"/>
                  </a:lnTo>
                  <a:lnTo>
                    <a:pt x="568" y="2523"/>
                  </a:lnTo>
                  <a:lnTo>
                    <a:pt x="563" y="2599"/>
                  </a:lnTo>
                  <a:lnTo>
                    <a:pt x="563" y="2675"/>
                  </a:lnTo>
                  <a:lnTo>
                    <a:pt x="561" y="2782"/>
                  </a:lnTo>
                  <a:lnTo>
                    <a:pt x="555" y="2875"/>
                  </a:lnTo>
                  <a:lnTo>
                    <a:pt x="538" y="2979"/>
                  </a:lnTo>
                  <a:lnTo>
                    <a:pt x="509" y="3094"/>
                  </a:lnTo>
                  <a:lnTo>
                    <a:pt x="492" y="3144"/>
                  </a:lnTo>
                  <a:lnTo>
                    <a:pt x="476" y="3179"/>
                  </a:lnTo>
                  <a:lnTo>
                    <a:pt x="397"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549" name="Freeform 223"/>
            <p:cNvSpPr>
              <a:spLocks/>
            </p:cNvSpPr>
            <p:nvPr/>
          </p:nvSpPr>
          <p:spPr bwMode="auto">
            <a:xfrm>
              <a:off x="3112" y="1736"/>
              <a:ext cx="283" cy="1139"/>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550" name="Freeform 224"/>
            <p:cNvSpPr>
              <a:spLocks/>
            </p:cNvSpPr>
            <p:nvPr/>
          </p:nvSpPr>
          <p:spPr bwMode="auto">
            <a:xfrm>
              <a:off x="3163" y="2069"/>
              <a:ext cx="33" cy="165"/>
            </a:xfrm>
            <a:custGeom>
              <a:avLst/>
              <a:gdLst>
                <a:gd name="T0" fmla="*/ 0 w 100"/>
                <a:gd name="T1" fmla="*/ 0 h 497"/>
                <a:gd name="T2" fmla="*/ 0 w 100"/>
                <a:gd name="T3" fmla="*/ 0 h 497"/>
                <a:gd name="T4" fmla="*/ 0 w 100"/>
                <a:gd name="T5" fmla="*/ 0 h 497"/>
                <a:gd name="T6" fmla="*/ 0 w 100"/>
                <a:gd name="T7" fmla="*/ 0 h 497"/>
                <a:gd name="T8" fmla="*/ 0 w 100"/>
                <a:gd name="T9" fmla="*/ 0 h 497"/>
                <a:gd name="T10" fmla="*/ 0 w 100"/>
                <a:gd name="T11" fmla="*/ 0 h 497"/>
                <a:gd name="T12" fmla="*/ 0 w 100"/>
                <a:gd name="T13" fmla="*/ 0 h 497"/>
                <a:gd name="T14" fmla="*/ 0 w 100"/>
                <a:gd name="T15" fmla="*/ 0 h 497"/>
                <a:gd name="T16" fmla="*/ 0 w 100"/>
                <a:gd name="T17" fmla="*/ 0 h 497"/>
                <a:gd name="T18" fmla="*/ 0 w 100"/>
                <a:gd name="T19" fmla="*/ 0 h 497"/>
                <a:gd name="T20" fmla="*/ 0 w 100"/>
                <a:gd name="T21" fmla="*/ 0 h 497"/>
                <a:gd name="T22" fmla="*/ 0 w 100"/>
                <a:gd name="T23" fmla="*/ 0 h 497"/>
                <a:gd name="T24" fmla="*/ 0 w 100"/>
                <a:gd name="T25" fmla="*/ 0 h 497"/>
                <a:gd name="T26" fmla="*/ 0 w 100"/>
                <a:gd name="T27" fmla="*/ 0 h 497"/>
                <a:gd name="T28" fmla="*/ 0 w 100"/>
                <a:gd name="T29" fmla="*/ 0 h 497"/>
                <a:gd name="T30" fmla="*/ 0 w 100"/>
                <a:gd name="T31" fmla="*/ 0 h 497"/>
                <a:gd name="T32" fmla="*/ 0 w 100"/>
                <a:gd name="T33" fmla="*/ 0 h 497"/>
                <a:gd name="T34" fmla="*/ 0 w 100"/>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4" y="497"/>
                  </a:lnTo>
                  <a:lnTo>
                    <a:pt x="52" y="412"/>
                  </a:lnTo>
                  <a:lnTo>
                    <a:pt x="56" y="374"/>
                  </a:lnTo>
                  <a:lnTo>
                    <a:pt x="65" y="338"/>
                  </a:lnTo>
                  <a:lnTo>
                    <a:pt x="81" y="302"/>
                  </a:lnTo>
                  <a:lnTo>
                    <a:pt x="100" y="268"/>
                  </a:lnTo>
                  <a:lnTo>
                    <a:pt x="75" y="224"/>
                  </a:lnTo>
                  <a:lnTo>
                    <a:pt x="52" y="173"/>
                  </a:lnTo>
                  <a:lnTo>
                    <a:pt x="32" y="114"/>
                  </a:lnTo>
                  <a:lnTo>
                    <a:pt x="19" y="64"/>
                  </a:lnTo>
                  <a:lnTo>
                    <a:pt x="7" y="0"/>
                  </a:lnTo>
                  <a:lnTo>
                    <a:pt x="0" y="79"/>
                  </a:lnTo>
                  <a:lnTo>
                    <a:pt x="3" y="178"/>
                  </a:lnTo>
                  <a:lnTo>
                    <a:pt x="5" y="268"/>
                  </a:lnTo>
                  <a:lnTo>
                    <a:pt x="3" y="342"/>
                  </a:lnTo>
                  <a:lnTo>
                    <a:pt x="5" y="405"/>
                  </a:lnTo>
                  <a:lnTo>
                    <a:pt x="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51" name="Freeform 225"/>
            <p:cNvSpPr>
              <a:spLocks/>
            </p:cNvSpPr>
            <p:nvPr/>
          </p:nvSpPr>
          <p:spPr bwMode="auto">
            <a:xfrm>
              <a:off x="3255" y="2454"/>
              <a:ext cx="72" cy="341"/>
            </a:xfrm>
            <a:custGeom>
              <a:avLst/>
              <a:gdLst>
                <a:gd name="T0" fmla="*/ 0 w 216"/>
                <a:gd name="T1" fmla="*/ 0 h 1021"/>
                <a:gd name="T2" fmla="*/ 0 w 216"/>
                <a:gd name="T3" fmla="*/ 0 h 1021"/>
                <a:gd name="T4" fmla="*/ 0 w 216"/>
                <a:gd name="T5" fmla="*/ 0 h 1021"/>
                <a:gd name="T6" fmla="*/ 0 w 216"/>
                <a:gd name="T7" fmla="*/ 0 h 1021"/>
                <a:gd name="T8" fmla="*/ 0 w 216"/>
                <a:gd name="T9" fmla="*/ 0 h 1021"/>
                <a:gd name="T10" fmla="*/ 0 w 216"/>
                <a:gd name="T11" fmla="*/ 0 h 1021"/>
                <a:gd name="T12" fmla="*/ 0 w 216"/>
                <a:gd name="T13" fmla="*/ 0 h 1021"/>
                <a:gd name="T14" fmla="*/ 0 w 216"/>
                <a:gd name="T15" fmla="*/ 0 h 1021"/>
                <a:gd name="T16" fmla="*/ 0 w 216"/>
                <a:gd name="T17" fmla="*/ 0 h 1021"/>
                <a:gd name="T18" fmla="*/ 0 w 216"/>
                <a:gd name="T19" fmla="*/ 0 h 1021"/>
                <a:gd name="T20" fmla="*/ 0 w 216"/>
                <a:gd name="T21" fmla="*/ 0 h 1021"/>
                <a:gd name="T22" fmla="*/ 0 w 216"/>
                <a:gd name="T23" fmla="*/ 0 h 1021"/>
                <a:gd name="T24" fmla="*/ 0 w 216"/>
                <a:gd name="T25" fmla="*/ 0 h 1021"/>
                <a:gd name="T26" fmla="*/ 0 w 216"/>
                <a:gd name="T27" fmla="*/ 0 h 1021"/>
                <a:gd name="T28" fmla="*/ 0 w 216"/>
                <a:gd name="T29" fmla="*/ 0 h 1021"/>
                <a:gd name="T30" fmla="*/ 0 w 216"/>
                <a:gd name="T31" fmla="*/ 0 h 1021"/>
                <a:gd name="T32" fmla="*/ 0 w 216"/>
                <a:gd name="T33" fmla="*/ 0 h 1021"/>
                <a:gd name="T34" fmla="*/ 0 w 216"/>
                <a:gd name="T35" fmla="*/ 0 h 1021"/>
                <a:gd name="T36" fmla="*/ 0 w 216"/>
                <a:gd name="T37" fmla="*/ 0 h 1021"/>
                <a:gd name="T38" fmla="*/ 0 w 216"/>
                <a:gd name="T39" fmla="*/ 0 h 1021"/>
                <a:gd name="T40" fmla="*/ 0 w 216"/>
                <a:gd name="T41" fmla="*/ 0 h 1021"/>
                <a:gd name="T42" fmla="*/ 0 w 216"/>
                <a:gd name="T43" fmla="*/ 0 h 1021"/>
                <a:gd name="T44" fmla="*/ 0 w 216"/>
                <a:gd name="T45" fmla="*/ 0 h 1021"/>
                <a:gd name="T46" fmla="*/ 0 w 216"/>
                <a:gd name="T47" fmla="*/ 0 h 1021"/>
                <a:gd name="T48" fmla="*/ 0 w 216"/>
                <a:gd name="T49" fmla="*/ 0 h 1021"/>
                <a:gd name="T50" fmla="*/ 0 w 216"/>
                <a:gd name="T51" fmla="*/ 0 h 1021"/>
                <a:gd name="T52" fmla="*/ 0 w 216"/>
                <a:gd name="T53" fmla="*/ 0 h 1021"/>
                <a:gd name="T54" fmla="*/ 0 w 216"/>
                <a:gd name="T55" fmla="*/ 0 h 1021"/>
                <a:gd name="T56" fmla="*/ 0 w 216"/>
                <a:gd name="T57" fmla="*/ 0 h 1021"/>
                <a:gd name="T58" fmla="*/ 0 w 216"/>
                <a:gd name="T59" fmla="*/ 0 h 1021"/>
                <a:gd name="T60" fmla="*/ 0 w 216"/>
                <a:gd name="T61" fmla="*/ 0 h 1021"/>
                <a:gd name="T62" fmla="*/ 0 w 216"/>
                <a:gd name="T63" fmla="*/ 0 h 1021"/>
                <a:gd name="T64" fmla="*/ 0 w 216"/>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8"/>
                  </a:lnTo>
                  <a:lnTo>
                    <a:pt x="10" y="935"/>
                  </a:lnTo>
                  <a:lnTo>
                    <a:pt x="3" y="880"/>
                  </a:lnTo>
                  <a:lnTo>
                    <a:pt x="10" y="803"/>
                  </a:lnTo>
                  <a:lnTo>
                    <a:pt x="13" y="714"/>
                  </a:lnTo>
                  <a:lnTo>
                    <a:pt x="16" y="610"/>
                  </a:lnTo>
                  <a:lnTo>
                    <a:pt x="13" y="495"/>
                  </a:lnTo>
                  <a:lnTo>
                    <a:pt x="6" y="393"/>
                  </a:lnTo>
                  <a:lnTo>
                    <a:pt x="0" y="324"/>
                  </a:lnTo>
                  <a:lnTo>
                    <a:pt x="5" y="294"/>
                  </a:lnTo>
                  <a:lnTo>
                    <a:pt x="22" y="249"/>
                  </a:lnTo>
                  <a:lnTo>
                    <a:pt x="37" y="191"/>
                  </a:lnTo>
                  <a:lnTo>
                    <a:pt x="44" y="118"/>
                  </a:lnTo>
                  <a:lnTo>
                    <a:pt x="43" y="58"/>
                  </a:lnTo>
                  <a:lnTo>
                    <a:pt x="34" y="14"/>
                  </a:lnTo>
                  <a:lnTo>
                    <a:pt x="171" y="0"/>
                  </a:lnTo>
                  <a:lnTo>
                    <a:pt x="186" y="46"/>
                  </a:lnTo>
                  <a:lnTo>
                    <a:pt x="202" y="94"/>
                  </a:lnTo>
                  <a:lnTo>
                    <a:pt x="216" y="142"/>
                  </a:lnTo>
                  <a:lnTo>
                    <a:pt x="216" y="163"/>
                  </a:lnTo>
                  <a:lnTo>
                    <a:pt x="197" y="205"/>
                  </a:lnTo>
                  <a:lnTo>
                    <a:pt x="171" y="251"/>
                  </a:lnTo>
                  <a:lnTo>
                    <a:pt x="150" y="310"/>
                  </a:lnTo>
                  <a:lnTo>
                    <a:pt x="135" y="365"/>
                  </a:lnTo>
                  <a:lnTo>
                    <a:pt x="132" y="441"/>
                  </a:lnTo>
                  <a:lnTo>
                    <a:pt x="132" y="516"/>
                  </a:lnTo>
                  <a:lnTo>
                    <a:pt x="129" y="624"/>
                  </a:lnTo>
                  <a:lnTo>
                    <a:pt x="123" y="716"/>
                  </a:lnTo>
                  <a:lnTo>
                    <a:pt x="107" y="821"/>
                  </a:lnTo>
                  <a:lnTo>
                    <a:pt x="77" y="935"/>
                  </a:lnTo>
                  <a:lnTo>
                    <a:pt x="60" y="985"/>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52" name="Freeform 226"/>
            <p:cNvSpPr>
              <a:spLocks/>
            </p:cNvSpPr>
            <p:nvPr/>
          </p:nvSpPr>
          <p:spPr bwMode="auto">
            <a:xfrm>
              <a:off x="1056" y="1714"/>
              <a:ext cx="375" cy="1215"/>
            </a:xfrm>
            <a:custGeom>
              <a:avLst/>
              <a:gdLst>
                <a:gd name="T0" fmla="*/ 0 w 1125"/>
                <a:gd name="T1" fmla="*/ 0 h 3644"/>
                <a:gd name="T2" fmla="*/ 0 w 1125"/>
                <a:gd name="T3" fmla="*/ 0 h 3644"/>
                <a:gd name="T4" fmla="*/ 0 w 1125"/>
                <a:gd name="T5" fmla="*/ 0 h 3644"/>
                <a:gd name="T6" fmla="*/ 0 w 1125"/>
                <a:gd name="T7" fmla="*/ 0 h 3644"/>
                <a:gd name="T8" fmla="*/ 0 w 1125"/>
                <a:gd name="T9" fmla="*/ 0 h 3644"/>
                <a:gd name="T10" fmla="*/ 0 w 1125"/>
                <a:gd name="T11" fmla="*/ 0 h 3644"/>
                <a:gd name="T12" fmla="*/ 0 w 1125"/>
                <a:gd name="T13" fmla="*/ 0 h 3644"/>
                <a:gd name="T14" fmla="*/ 0 w 1125"/>
                <a:gd name="T15" fmla="*/ 0 h 3644"/>
                <a:gd name="T16" fmla="*/ 0 w 1125"/>
                <a:gd name="T17" fmla="*/ 0 h 3644"/>
                <a:gd name="T18" fmla="*/ 0 w 1125"/>
                <a:gd name="T19" fmla="*/ 0 h 3644"/>
                <a:gd name="T20" fmla="*/ 0 w 1125"/>
                <a:gd name="T21" fmla="*/ 0 h 3644"/>
                <a:gd name="T22" fmla="*/ 0 w 1125"/>
                <a:gd name="T23" fmla="*/ 0 h 3644"/>
                <a:gd name="T24" fmla="*/ 0 w 1125"/>
                <a:gd name="T25" fmla="*/ 0 h 3644"/>
                <a:gd name="T26" fmla="*/ 0 w 1125"/>
                <a:gd name="T27" fmla="*/ 0 h 3644"/>
                <a:gd name="T28" fmla="*/ 0 w 1125"/>
                <a:gd name="T29" fmla="*/ 0 h 3644"/>
                <a:gd name="T30" fmla="*/ 0 w 1125"/>
                <a:gd name="T31" fmla="*/ 0 h 3644"/>
                <a:gd name="T32" fmla="*/ 0 w 1125"/>
                <a:gd name="T33" fmla="*/ 0 h 3644"/>
                <a:gd name="T34" fmla="*/ 0 w 1125"/>
                <a:gd name="T35" fmla="*/ 0 h 3644"/>
                <a:gd name="T36" fmla="*/ 0 w 1125"/>
                <a:gd name="T37" fmla="*/ 0 h 3644"/>
                <a:gd name="T38" fmla="*/ 0 w 1125"/>
                <a:gd name="T39" fmla="*/ 0 h 3644"/>
                <a:gd name="T40" fmla="*/ 0 w 1125"/>
                <a:gd name="T41" fmla="*/ 0 h 3644"/>
                <a:gd name="T42" fmla="*/ 0 w 1125"/>
                <a:gd name="T43" fmla="*/ 0 h 3644"/>
                <a:gd name="T44" fmla="*/ 0 w 1125"/>
                <a:gd name="T45" fmla="*/ 0 h 3644"/>
                <a:gd name="T46" fmla="*/ 0 w 1125"/>
                <a:gd name="T47" fmla="*/ 0 h 3644"/>
                <a:gd name="T48" fmla="*/ 0 w 1125"/>
                <a:gd name="T49" fmla="*/ 0 h 3644"/>
                <a:gd name="T50" fmla="*/ 0 w 1125"/>
                <a:gd name="T51" fmla="*/ 0 h 3644"/>
                <a:gd name="T52" fmla="*/ 0 w 1125"/>
                <a:gd name="T53" fmla="*/ 0 h 3644"/>
                <a:gd name="T54" fmla="*/ 0 w 1125"/>
                <a:gd name="T55" fmla="*/ 0 h 3644"/>
                <a:gd name="T56" fmla="*/ 0 w 1125"/>
                <a:gd name="T57" fmla="*/ 0 h 3644"/>
                <a:gd name="T58" fmla="*/ 0 w 1125"/>
                <a:gd name="T59" fmla="*/ 0 h 3644"/>
                <a:gd name="T60" fmla="*/ 0 w 1125"/>
                <a:gd name="T61" fmla="*/ 0 h 3644"/>
                <a:gd name="T62" fmla="*/ 0 w 1125"/>
                <a:gd name="T63" fmla="*/ 0 h 3644"/>
                <a:gd name="T64" fmla="*/ 0 w 1125"/>
                <a:gd name="T65" fmla="*/ 0 h 3644"/>
                <a:gd name="T66" fmla="*/ 0 w 1125"/>
                <a:gd name="T67" fmla="*/ 0 h 3644"/>
                <a:gd name="T68" fmla="*/ 0 w 1125"/>
                <a:gd name="T69" fmla="*/ 0 h 3644"/>
                <a:gd name="T70" fmla="*/ 0 w 1125"/>
                <a:gd name="T71" fmla="*/ 0 h 3644"/>
                <a:gd name="T72" fmla="*/ 0 w 1125"/>
                <a:gd name="T73" fmla="*/ 0 h 3644"/>
                <a:gd name="T74" fmla="*/ 0 w 1125"/>
                <a:gd name="T75" fmla="*/ 0 h 3644"/>
                <a:gd name="T76" fmla="*/ 0 w 1125"/>
                <a:gd name="T77" fmla="*/ 0 h 3644"/>
                <a:gd name="T78" fmla="*/ 0 w 1125"/>
                <a:gd name="T79" fmla="*/ 0 h 3644"/>
                <a:gd name="T80" fmla="*/ 0 w 1125"/>
                <a:gd name="T81" fmla="*/ 0 h 3644"/>
                <a:gd name="T82" fmla="*/ 0 w 1125"/>
                <a:gd name="T83" fmla="*/ 0 h 3644"/>
                <a:gd name="T84" fmla="*/ 0 w 1125"/>
                <a:gd name="T85" fmla="*/ 0 h 3644"/>
                <a:gd name="T86" fmla="*/ 0 w 1125"/>
                <a:gd name="T87" fmla="*/ 0 h 3644"/>
                <a:gd name="T88" fmla="*/ 0 w 1125"/>
                <a:gd name="T89" fmla="*/ 0 h 3644"/>
                <a:gd name="T90" fmla="*/ 0 w 1125"/>
                <a:gd name="T91" fmla="*/ 0 h 3644"/>
                <a:gd name="T92" fmla="*/ 0 w 1125"/>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8" y="2280"/>
                  </a:moveTo>
                  <a:lnTo>
                    <a:pt x="564" y="2407"/>
                  </a:lnTo>
                  <a:lnTo>
                    <a:pt x="590" y="2536"/>
                  </a:lnTo>
                  <a:lnTo>
                    <a:pt x="609" y="2634"/>
                  </a:lnTo>
                  <a:lnTo>
                    <a:pt x="630" y="2752"/>
                  </a:lnTo>
                  <a:lnTo>
                    <a:pt x="641" y="2893"/>
                  </a:lnTo>
                  <a:lnTo>
                    <a:pt x="654" y="3006"/>
                  </a:lnTo>
                  <a:lnTo>
                    <a:pt x="666" y="3108"/>
                  </a:lnTo>
                  <a:lnTo>
                    <a:pt x="683" y="3206"/>
                  </a:lnTo>
                  <a:lnTo>
                    <a:pt x="700" y="3301"/>
                  </a:lnTo>
                  <a:lnTo>
                    <a:pt x="711" y="3365"/>
                  </a:lnTo>
                  <a:lnTo>
                    <a:pt x="711" y="3414"/>
                  </a:lnTo>
                  <a:lnTo>
                    <a:pt x="708" y="3453"/>
                  </a:lnTo>
                  <a:lnTo>
                    <a:pt x="719" y="3470"/>
                  </a:lnTo>
                  <a:lnTo>
                    <a:pt x="792" y="3488"/>
                  </a:lnTo>
                  <a:lnTo>
                    <a:pt x="807" y="3479"/>
                  </a:lnTo>
                  <a:lnTo>
                    <a:pt x="815" y="3467"/>
                  </a:lnTo>
                  <a:lnTo>
                    <a:pt x="885" y="3493"/>
                  </a:lnTo>
                  <a:lnTo>
                    <a:pt x="975" y="3520"/>
                  </a:lnTo>
                  <a:lnTo>
                    <a:pt x="1035" y="3530"/>
                  </a:lnTo>
                  <a:lnTo>
                    <a:pt x="1082" y="3525"/>
                  </a:lnTo>
                  <a:lnTo>
                    <a:pt x="1108" y="3513"/>
                  </a:lnTo>
                  <a:lnTo>
                    <a:pt x="1122" y="3495"/>
                  </a:lnTo>
                  <a:lnTo>
                    <a:pt x="1125" y="3476"/>
                  </a:lnTo>
                  <a:lnTo>
                    <a:pt x="1117" y="3455"/>
                  </a:lnTo>
                  <a:lnTo>
                    <a:pt x="1095" y="3436"/>
                  </a:lnTo>
                  <a:lnTo>
                    <a:pt x="1029" y="3402"/>
                  </a:lnTo>
                  <a:lnTo>
                    <a:pt x="972" y="3369"/>
                  </a:lnTo>
                  <a:lnTo>
                    <a:pt x="919" y="3339"/>
                  </a:lnTo>
                  <a:lnTo>
                    <a:pt x="897" y="3314"/>
                  </a:lnTo>
                  <a:lnTo>
                    <a:pt x="894" y="3222"/>
                  </a:lnTo>
                  <a:lnTo>
                    <a:pt x="894" y="3108"/>
                  </a:lnTo>
                  <a:lnTo>
                    <a:pt x="891" y="2993"/>
                  </a:lnTo>
                  <a:lnTo>
                    <a:pt x="891" y="2863"/>
                  </a:lnTo>
                  <a:lnTo>
                    <a:pt x="897" y="2702"/>
                  </a:lnTo>
                  <a:lnTo>
                    <a:pt x="897" y="2536"/>
                  </a:lnTo>
                  <a:lnTo>
                    <a:pt x="888" y="2363"/>
                  </a:lnTo>
                  <a:lnTo>
                    <a:pt x="884" y="2239"/>
                  </a:lnTo>
                  <a:lnTo>
                    <a:pt x="874" y="2113"/>
                  </a:lnTo>
                  <a:lnTo>
                    <a:pt x="873" y="2039"/>
                  </a:lnTo>
                  <a:lnTo>
                    <a:pt x="913" y="2034"/>
                  </a:lnTo>
                  <a:lnTo>
                    <a:pt x="955" y="2018"/>
                  </a:lnTo>
                  <a:lnTo>
                    <a:pt x="987" y="1974"/>
                  </a:lnTo>
                  <a:lnTo>
                    <a:pt x="990" y="1922"/>
                  </a:lnTo>
                  <a:lnTo>
                    <a:pt x="977" y="1854"/>
                  </a:lnTo>
                  <a:lnTo>
                    <a:pt x="953" y="1797"/>
                  </a:lnTo>
                  <a:lnTo>
                    <a:pt x="931" y="1758"/>
                  </a:lnTo>
                  <a:lnTo>
                    <a:pt x="970" y="1740"/>
                  </a:lnTo>
                  <a:lnTo>
                    <a:pt x="982" y="1727"/>
                  </a:lnTo>
                  <a:lnTo>
                    <a:pt x="981" y="1706"/>
                  </a:lnTo>
                  <a:lnTo>
                    <a:pt x="927" y="1565"/>
                  </a:lnTo>
                  <a:lnTo>
                    <a:pt x="911" y="1488"/>
                  </a:lnTo>
                  <a:lnTo>
                    <a:pt x="897" y="1223"/>
                  </a:lnTo>
                  <a:lnTo>
                    <a:pt x="897" y="1031"/>
                  </a:lnTo>
                  <a:lnTo>
                    <a:pt x="888" y="799"/>
                  </a:lnTo>
                  <a:lnTo>
                    <a:pt x="878" y="742"/>
                  </a:lnTo>
                  <a:lnTo>
                    <a:pt x="857" y="696"/>
                  </a:lnTo>
                  <a:lnTo>
                    <a:pt x="818" y="658"/>
                  </a:lnTo>
                  <a:lnTo>
                    <a:pt x="641" y="547"/>
                  </a:lnTo>
                  <a:lnTo>
                    <a:pt x="654" y="496"/>
                  </a:lnTo>
                  <a:lnTo>
                    <a:pt x="682" y="490"/>
                  </a:lnTo>
                  <a:lnTo>
                    <a:pt x="723" y="478"/>
                  </a:lnTo>
                  <a:lnTo>
                    <a:pt x="745" y="452"/>
                  </a:lnTo>
                  <a:lnTo>
                    <a:pt x="771" y="349"/>
                  </a:lnTo>
                  <a:lnTo>
                    <a:pt x="779" y="292"/>
                  </a:lnTo>
                  <a:lnTo>
                    <a:pt x="779" y="237"/>
                  </a:lnTo>
                  <a:lnTo>
                    <a:pt x="784" y="183"/>
                  </a:lnTo>
                  <a:lnTo>
                    <a:pt x="779" y="127"/>
                  </a:lnTo>
                  <a:lnTo>
                    <a:pt x="803" y="151"/>
                  </a:lnTo>
                  <a:lnTo>
                    <a:pt x="815" y="164"/>
                  </a:lnTo>
                  <a:lnTo>
                    <a:pt x="811" y="127"/>
                  </a:lnTo>
                  <a:lnTo>
                    <a:pt x="796" y="85"/>
                  </a:lnTo>
                  <a:lnTo>
                    <a:pt x="775" y="52"/>
                  </a:lnTo>
                  <a:lnTo>
                    <a:pt x="739" y="25"/>
                  </a:lnTo>
                  <a:lnTo>
                    <a:pt x="695" y="6"/>
                  </a:lnTo>
                  <a:lnTo>
                    <a:pt x="636" y="0"/>
                  </a:lnTo>
                  <a:lnTo>
                    <a:pt x="584" y="12"/>
                  </a:lnTo>
                  <a:lnTo>
                    <a:pt x="538" y="37"/>
                  </a:lnTo>
                  <a:lnTo>
                    <a:pt x="502" y="69"/>
                  </a:lnTo>
                  <a:lnTo>
                    <a:pt x="475" y="112"/>
                  </a:lnTo>
                  <a:lnTo>
                    <a:pt x="460" y="172"/>
                  </a:lnTo>
                  <a:lnTo>
                    <a:pt x="453" y="240"/>
                  </a:lnTo>
                  <a:lnTo>
                    <a:pt x="455" y="295"/>
                  </a:lnTo>
                  <a:lnTo>
                    <a:pt x="468" y="369"/>
                  </a:lnTo>
                  <a:lnTo>
                    <a:pt x="467" y="423"/>
                  </a:lnTo>
                  <a:lnTo>
                    <a:pt x="456" y="483"/>
                  </a:lnTo>
                  <a:lnTo>
                    <a:pt x="435" y="513"/>
                  </a:lnTo>
                  <a:lnTo>
                    <a:pt x="218" y="611"/>
                  </a:lnTo>
                  <a:lnTo>
                    <a:pt x="187" y="632"/>
                  </a:lnTo>
                  <a:lnTo>
                    <a:pt x="166" y="668"/>
                  </a:lnTo>
                  <a:lnTo>
                    <a:pt x="97" y="878"/>
                  </a:lnTo>
                  <a:lnTo>
                    <a:pt x="10" y="1178"/>
                  </a:lnTo>
                  <a:lnTo>
                    <a:pt x="0" y="1238"/>
                  </a:lnTo>
                  <a:lnTo>
                    <a:pt x="3" y="1273"/>
                  </a:lnTo>
                  <a:lnTo>
                    <a:pt x="17" y="1312"/>
                  </a:lnTo>
                  <a:lnTo>
                    <a:pt x="132" y="1515"/>
                  </a:lnTo>
                  <a:lnTo>
                    <a:pt x="148" y="1579"/>
                  </a:lnTo>
                  <a:lnTo>
                    <a:pt x="155" y="1645"/>
                  </a:lnTo>
                  <a:lnTo>
                    <a:pt x="132" y="1873"/>
                  </a:lnTo>
                  <a:lnTo>
                    <a:pt x="119" y="1974"/>
                  </a:lnTo>
                  <a:lnTo>
                    <a:pt x="119" y="2007"/>
                  </a:lnTo>
                  <a:lnTo>
                    <a:pt x="132" y="2032"/>
                  </a:lnTo>
                  <a:lnTo>
                    <a:pt x="166" y="2045"/>
                  </a:lnTo>
                  <a:lnTo>
                    <a:pt x="202" y="2051"/>
                  </a:lnTo>
                  <a:lnTo>
                    <a:pt x="211" y="2166"/>
                  </a:lnTo>
                  <a:lnTo>
                    <a:pt x="211" y="2292"/>
                  </a:lnTo>
                  <a:lnTo>
                    <a:pt x="209" y="2432"/>
                  </a:lnTo>
                  <a:lnTo>
                    <a:pt x="202" y="2562"/>
                  </a:lnTo>
                  <a:lnTo>
                    <a:pt x="184" y="2702"/>
                  </a:lnTo>
                  <a:lnTo>
                    <a:pt x="179" y="2842"/>
                  </a:lnTo>
                  <a:lnTo>
                    <a:pt x="171" y="2979"/>
                  </a:lnTo>
                  <a:lnTo>
                    <a:pt x="171" y="3088"/>
                  </a:lnTo>
                  <a:lnTo>
                    <a:pt x="177" y="3261"/>
                  </a:lnTo>
                  <a:lnTo>
                    <a:pt x="174" y="3369"/>
                  </a:lnTo>
                  <a:lnTo>
                    <a:pt x="179" y="3467"/>
                  </a:lnTo>
                  <a:lnTo>
                    <a:pt x="183" y="3488"/>
                  </a:lnTo>
                  <a:lnTo>
                    <a:pt x="237" y="3505"/>
                  </a:lnTo>
                  <a:lnTo>
                    <a:pt x="280" y="3530"/>
                  </a:lnTo>
                  <a:lnTo>
                    <a:pt x="321" y="3568"/>
                  </a:lnTo>
                  <a:lnTo>
                    <a:pt x="364" y="3603"/>
                  </a:lnTo>
                  <a:lnTo>
                    <a:pt x="418" y="3627"/>
                  </a:lnTo>
                  <a:lnTo>
                    <a:pt x="475" y="3643"/>
                  </a:lnTo>
                  <a:lnTo>
                    <a:pt x="525" y="3644"/>
                  </a:lnTo>
                  <a:lnTo>
                    <a:pt x="557" y="3633"/>
                  </a:lnTo>
                  <a:lnTo>
                    <a:pt x="578" y="3615"/>
                  </a:lnTo>
                  <a:lnTo>
                    <a:pt x="582" y="3594"/>
                  </a:lnTo>
                  <a:lnTo>
                    <a:pt x="570" y="3563"/>
                  </a:lnTo>
                  <a:lnTo>
                    <a:pt x="540" y="3534"/>
                  </a:lnTo>
                  <a:lnTo>
                    <a:pt x="505" y="3505"/>
                  </a:lnTo>
                  <a:lnTo>
                    <a:pt x="460" y="3462"/>
                  </a:lnTo>
                  <a:lnTo>
                    <a:pt x="423" y="3424"/>
                  </a:lnTo>
                  <a:lnTo>
                    <a:pt x="399" y="3391"/>
                  </a:lnTo>
                  <a:lnTo>
                    <a:pt x="410" y="3211"/>
                  </a:lnTo>
                  <a:lnTo>
                    <a:pt x="410" y="3084"/>
                  </a:lnTo>
                  <a:lnTo>
                    <a:pt x="422" y="2957"/>
                  </a:lnTo>
                  <a:lnTo>
                    <a:pt x="434" y="2842"/>
                  </a:lnTo>
                  <a:lnTo>
                    <a:pt x="453" y="2721"/>
                  </a:lnTo>
                  <a:lnTo>
                    <a:pt x="479" y="2599"/>
                  </a:lnTo>
                  <a:lnTo>
                    <a:pt x="502" y="2485"/>
                  </a:lnTo>
                  <a:lnTo>
                    <a:pt x="520" y="2391"/>
                  </a:lnTo>
                  <a:lnTo>
                    <a:pt x="538" y="2280"/>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553" name="Freeform 227"/>
            <p:cNvSpPr>
              <a:spLocks/>
            </p:cNvSpPr>
            <p:nvPr/>
          </p:nvSpPr>
          <p:spPr bwMode="auto">
            <a:xfrm>
              <a:off x="2461" y="1729"/>
              <a:ext cx="394" cy="1135"/>
            </a:xfrm>
            <a:custGeom>
              <a:avLst/>
              <a:gdLst>
                <a:gd name="T0" fmla="*/ 0 w 1181"/>
                <a:gd name="T1" fmla="*/ 0 h 3405"/>
                <a:gd name="T2" fmla="*/ 0 w 1181"/>
                <a:gd name="T3" fmla="*/ 0 h 3405"/>
                <a:gd name="T4" fmla="*/ 0 w 1181"/>
                <a:gd name="T5" fmla="*/ 0 h 3405"/>
                <a:gd name="T6" fmla="*/ 0 w 1181"/>
                <a:gd name="T7" fmla="*/ 0 h 3405"/>
                <a:gd name="T8" fmla="*/ 0 w 1181"/>
                <a:gd name="T9" fmla="*/ 0 h 3405"/>
                <a:gd name="T10" fmla="*/ 0 w 1181"/>
                <a:gd name="T11" fmla="*/ 0 h 3405"/>
                <a:gd name="T12" fmla="*/ 0 w 1181"/>
                <a:gd name="T13" fmla="*/ 0 h 3405"/>
                <a:gd name="T14" fmla="*/ 0 w 1181"/>
                <a:gd name="T15" fmla="*/ 0 h 3405"/>
                <a:gd name="T16" fmla="*/ 0 w 1181"/>
                <a:gd name="T17" fmla="*/ 0 h 3405"/>
                <a:gd name="T18" fmla="*/ 0 w 1181"/>
                <a:gd name="T19" fmla="*/ 0 h 3405"/>
                <a:gd name="T20" fmla="*/ 0 w 1181"/>
                <a:gd name="T21" fmla="*/ 0 h 3405"/>
                <a:gd name="T22" fmla="*/ 0 w 1181"/>
                <a:gd name="T23" fmla="*/ 0 h 3405"/>
                <a:gd name="T24" fmla="*/ 0 w 1181"/>
                <a:gd name="T25" fmla="*/ 0 h 3405"/>
                <a:gd name="T26" fmla="*/ 0 w 1181"/>
                <a:gd name="T27" fmla="*/ 0 h 3405"/>
                <a:gd name="T28" fmla="*/ 0 w 1181"/>
                <a:gd name="T29" fmla="*/ 0 h 3405"/>
                <a:gd name="T30" fmla="*/ 0 w 1181"/>
                <a:gd name="T31" fmla="*/ 0 h 3405"/>
                <a:gd name="T32" fmla="*/ 0 w 1181"/>
                <a:gd name="T33" fmla="*/ 0 h 3405"/>
                <a:gd name="T34" fmla="*/ 0 w 1181"/>
                <a:gd name="T35" fmla="*/ 0 h 3405"/>
                <a:gd name="T36" fmla="*/ 0 w 1181"/>
                <a:gd name="T37" fmla="*/ 0 h 3405"/>
                <a:gd name="T38" fmla="*/ 0 w 1181"/>
                <a:gd name="T39" fmla="*/ 0 h 3405"/>
                <a:gd name="T40" fmla="*/ 0 w 1181"/>
                <a:gd name="T41" fmla="*/ 0 h 3405"/>
                <a:gd name="T42" fmla="*/ 0 w 1181"/>
                <a:gd name="T43" fmla="*/ 0 h 3405"/>
                <a:gd name="T44" fmla="*/ 0 w 1181"/>
                <a:gd name="T45" fmla="*/ 0 h 3405"/>
                <a:gd name="T46" fmla="*/ 0 w 1181"/>
                <a:gd name="T47" fmla="*/ 0 h 3405"/>
                <a:gd name="T48" fmla="*/ 0 w 1181"/>
                <a:gd name="T49" fmla="*/ 0 h 3405"/>
                <a:gd name="T50" fmla="*/ 0 w 1181"/>
                <a:gd name="T51" fmla="*/ 0 h 3405"/>
                <a:gd name="T52" fmla="*/ 0 w 1181"/>
                <a:gd name="T53" fmla="*/ 0 h 3405"/>
                <a:gd name="T54" fmla="*/ 0 w 1181"/>
                <a:gd name="T55" fmla="*/ 0 h 3405"/>
                <a:gd name="T56" fmla="*/ 0 w 1181"/>
                <a:gd name="T57" fmla="*/ 0 h 3405"/>
                <a:gd name="T58" fmla="*/ 0 w 1181"/>
                <a:gd name="T59" fmla="*/ 0 h 3405"/>
                <a:gd name="T60" fmla="*/ 0 w 1181"/>
                <a:gd name="T61" fmla="*/ 0 h 3405"/>
                <a:gd name="T62" fmla="*/ 0 w 1181"/>
                <a:gd name="T63" fmla="*/ 0 h 3405"/>
                <a:gd name="T64" fmla="*/ 0 w 1181"/>
                <a:gd name="T65" fmla="*/ 0 h 3405"/>
                <a:gd name="T66" fmla="*/ 0 w 1181"/>
                <a:gd name="T67" fmla="*/ 0 h 3405"/>
                <a:gd name="T68" fmla="*/ 0 w 1181"/>
                <a:gd name="T69" fmla="*/ 0 h 3405"/>
                <a:gd name="T70" fmla="*/ 0 w 1181"/>
                <a:gd name="T71" fmla="*/ 0 h 3405"/>
                <a:gd name="T72" fmla="*/ 0 w 1181"/>
                <a:gd name="T73" fmla="*/ 0 h 3405"/>
                <a:gd name="T74" fmla="*/ 0 w 1181"/>
                <a:gd name="T75" fmla="*/ 0 h 3405"/>
                <a:gd name="T76" fmla="*/ 0 w 1181"/>
                <a:gd name="T77" fmla="*/ 0 h 3405"/>
                <a:gd name="T78" fmla="*/ 0 w 1181"/>
                <a:gd name="T79" fmla="*/ 0 h 3405"/>
                <a:gd name="T80" fmla="*/ 0 w 1181"/>
                <a:gd name="T81" fmla="*/ 0 h 3405"/>
                <a:gd name="T82" fmla="*/ 0 w 1181"/>
                <a:gd name="T83" fmla="*/ 0 h 3405"/>
                <a:gd name="T84" fmla="*/ 0 w 1181"/>
                <a:gd name="T85" fmla="*/ 0 h 3405"/>
                <a:gd name="T86" fmla="*/ 0 w 1181"/>
                <a:gd name="T87" fmla="*/ 0 h 3405"/>
                <a:gd name="T88" fmla="*/ 0 w 1181"/>
                <a:gd name="T89" fmla="*/ 0 h 3405"/>
                <a:gd name="T90" fmla="*/ 0 w 1181"/>
                <a:gd name="T91" fmla="*/ 0 h 3405"/>
                <a:gd name="T92" fmla="*/ 0 w 1181"/>
                <a:gd name="T93" fmla="*/ 0 h 3405"/>
                <a:gd name="T94" fmla="*/ 0 w 1181"/>
                <a:gd name="T95" fmla="*/ 0 h 3405"/>
                <a:gd name="T96" fmla="*/ 0 w 1181"/>
                <a:gd name="T97" fmla="*/ 0 h 3405"/>
                <a:gd name="T98" fmla="*/ 0 w 1181"/>
                <a:gd name="T99" fmla="*/ 0 h 3405"/>
                <a:gd name="T100" fmla="*/ 0 w 1181"/>
                <a:gd name="T101" fmla="*/ 0 h 3405"/>
                <a:gd name="T102" fmla="*/ 0 w 1181"/>
                <a:gd name="T103" fmla="*/ 0 h 3405"/>
                <a:gd name="T104" fmla="*/ 0 w 1181"/>
                <a:gd name="T105" fmla="*/ 0 h 3405"/>
                <a:gd name="T106" fmla="*/ 0 w 1181"/>
                <a:gd name="T107" fmla="*/ 0 h 3405"/>
                <a:gd name="T108" fmla="*/ 0 w 1181"/>
                <a:gd name="T109" fmla="*/ 0 h 3405"/>
                <a:gd name="T110" fmla="*/ 0 w 1181"/>
                <a:gd name="T111" fmla="*/ 0 h 3405"/>
                <a:gd name="T112" fmla="*/ 0 w 1181"/>
                <a:gd name="T113" fmla="*/ 0 h 3405"/>
                <a:gd name="T114" fmla="*/ 0 w 1181"/>
                <a:gd name="T115" fmla="*/ 0 h 3405"/>
                <a:gd name="T116" fmla="*/ 0 w 118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5"/>
                <a:gd name="T179" fmla="*/ 1181 w 118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5">
                  <a:moveTo>
                    <a:pt x="151" y="1486"/>
                  </a:moveTo>
                  <a:lnTo>
                    <a:pt x="147" y="1572"/>
                  </a:lnTo>
                  <a:lnTo>
                    <a:pt x="128" y="1749"/>
                  </a:lnTo>
                  <a:lnTo>
                    <a:pt x="313" y="1875"/>
                  </a:lnTo>
                  <a:lnTo>
                    <a:pt x="313" y="1952"/>
                  </a:lnTo>
                  <a:lnTo>
                    <a:pt x="303" y="2090"/>
                  </a:lnTo>
                  <a:lnTo>
                    <a:pt x="289" y="2499"/>
                  </a:lnTo>
                  <a:lnTo>
                    <a:pt x="278" y="2679"/>
                  </a:lnTo>
                  <a:lnTo>
                    <a:pt x="267" y="2998"/>
                  </a:lnTo>
                  <a:lnTo>
                    <a:pt x="267" y="3112"/>
                  </a:lnTo>
                  <a:lnTo>
                    <a:pt x="265" y="3150"/>
                  </a:lnTo>
                  <a:lnTo>
                    <a:pt x="255" y="3163"/>
                  </a:lnTo>
                  <a:lnTo>
                    <a:pt x="223" y="3186"/>
                  </a:lnTo>
                  <a:lnTo>
                    <a:pt x="155" y="3223"/>
                  </a:lnTo>
                  <a:lnTo>
                    <a:pt x="78" y="3245"/>
                  </a:lnTo>
                  <a:lnTo>
                    <a:pt x="51" y="3255"/>
                  </a:lnTo>
                  <a:lnTo>
                    <a:pt x="24" y="3269"/>
                  </a:lnTo>
                  <a:lnTo>
                    <a:pt x="6" y="3295"/>
                  </a:lnTo>
                  <a:lnTo>
                    <a:pt x="0" y="3316"/>
                  </a:lnTo>
                  <a:lnTo>
                    <a:pt x="12" y="3325"/>
                  </a:lnTo>
                  <a:lnTo>
                    <a:pt x="167" y="3327"/>
                  </a:lnTo>
                  <a:lnTo>
                    <a:pt x="370" y="3341"/>
                  </a:lnTo>
                  <a:lnTo>
                    <a:pt x="405" y="3341"/>
                  </a:lnTo>
                  <a:lnTo>
                    <a:pt x="429" y="3328"/>
                  </a:lnTo>
                  <a:lnTo>
                    <a:pt x="441" y="3303"/>
                  </a:lnTo>
                  <a:lnTo>
                    <a:pt x="441" y="3266"/>
                  </a:lnTo>
                  <a:lnTo>
                    <a:pt x="429" y="3204"/>
                  </a:lnTo>
                  <a:lnTo>
                    <a:pt x="422" y="3195"/>
                  </a:lnTo>
                  <a:lnTo>
                    <a:pt x="405" y="3189"/>
                  </a:lnTo>
                  <a:lnTo>
                    <a:pt x="429" y="3185"/>
                  </a:lnTo>
                  <a:lnTo>
                    <a:pt x="435" y="3173"/>
                  </a:lnTo>
                  <a:lnTo>
                    <a:pt x="441" y="3125"/>
                  </a:lnTo>
                  <a:lnTo>
                    <a:pt x="463" y="3023"/>
                  </a:lnTo>
                  <a:lnTo>
                    <a:pt x="511" y="2780"/>
                  </a:lnTo>
                  <a:lnTo>
                    <a:pt x="521" y="2665"/>
                  </a:lnTo>
                  <a:lnTo>
                    <a:pt x="546" y="2297"/>
                  </a:lnTo>
                  <a:lnTo>
                    <a:pt x="560" y="2206"/>
                  </a:lnTo>
                  <a:lnTo>
                    <a:pt x="590" y="2092"/>
                  </a:lnTo>
                  <a:lnTo>
                    <a:pt x="614" y="2207"/>
                  </a:lnTo>
                  <a:lnTo>
                    <a:pt x="636" y="2322"/>
                  </a:lnTo>
                  <a:lnTo>
                    <a:pt x="677" y="2642"/>
                  </a:lnTo>
                  <a:lnTo>
                    <a:pt x="695" y="2740"/>
                  </a:lnTo>
                  <a:lnTo>
                    <a:pt x="734" y="3096"/>
                  </a:lnTo>
                  <a:lnTo>
                    <a:pt x="734" y="3150"/>
                  </a:lnTo>
                  <a:lnTo>
                    <a:pt x="740" y="3159"/>
                  </a:lnTo>
                  <a:lnTo>
                    <a:pt x="776" y="3176"/>
                  </a:lnTo>
                  <a:lnTo>
                    <a:pt x="767" y="3229"/>
                  </a:lnTo>
                  <a:lnTo>
                    <a:pt x="765" y="3290"/>
                  </a:lnTo>
                  <a:lnTo>
                    <a:pt x="765" y="3328"/>
                  </a:lnTo>
                  <a:lnTo>
                    <a:pt x="779" y="3365"/>
                  </a:lnTo>
                  <a:lnTo>
                    <a:pt x="803" y="3390"/>
                  </a:lnTo>
                  <a:lnTo>
                    <a:pt x="846" y="3405"/>
                  </a:lnTo>
                  <a:lnTo>
                    <a:pt x="892" y="3405"/>
                  </a:lnTo>
                  <a:lnTo>
                    <a:pt x="941" y="3401"/>
                  </a:lnTo>
                  <a:lnTo>
                    <a:pt x="962" y="3380"/>
                  </a:lnTo>
                  <a:lnTo>
                    <a:pt x="972" y="3354"/>
                  </a:lnTo>
                  <a:lnTo>
                    <a:pt x="971" y="3321"/>
                  </a:lnTo>
                  <a:lnTo>
                    <a:pt x="959" y="3275"/>
                  </a:lnTo>
                  <a:lnTo>
                    <a:pt x="926" y="3227"/>
                  </a:lnTo>
                  <a:lnTo>
                    <a:pt x="904" y="3176"/>
                  </a:lnTo>
                  <a:lnTo>
                    <a:pt x="926" y="3176"/>
                  </a:lnTo>
                  <a:lnTo>
                    <a:pt x="938" y="3023"/>
                  </a:lnTo>
                  <a:lnTo>
                    <a:pt x="941" y="2846"/>
                  </a:lnTo>
                  <a:lnTo>
                    <a:pt x="936" y="2727"/>
                  </a:lnTo>
                  <a:lnTo>
                    <a:pt x="920" y="2587"/>
                  </a:lnTo>
                  <a:lnTo>
                    <a:pt x="908" y="2463"/>
                  </a:lnTo>
                  <a:lnTo>
                    <a:pt x="892" y="2360"/>
                  </a:lnTo>
                  <a:lnTo>
                    <a:pt x="1181" y="2245"/>
                  </a:lnTo>
                  <a:lnTo>
                    <a:pt x="1181" y="1888"/>
                  </a:lnTo>
                  <a:lnTo>
                    <a:pt x="1146" y="1862"/>
                  </a:lnTo>
                  <a:lnTo>
                    <a:pt x="1013" y="1901"/>
                  </a:lnTo>
                  <a:lnTo>
                    <a:pt x="998" y="1823"/>
                  </a:lnTo>
                  <a:lnTo>
                    <a:pt x="995" y="1727"/>
                  </a:lnTo>
                  <a:lnTo>
                    <a:pt x="1060" y="1331"/>
                  </a:lnTo>
                  <a:lnTo>
                    <a:pt x="1065" y="1225"/>
                  </a:lnTo>
                  <a:lnTo>
                    <a:pt x="1054" y="1099"/>
                  </a:lnTo>
                  <a:lnTo>
                    <a:pt x="998" y="756"/>
                  </a:lnTo>
                  <a:lnTo>
                    <a:pt x="972" y="663"/>
                  </a:lnTo>
                  <a:lnTo>
                    <a:pt x="950" y="625"/>
                  </a:lnTo>
                  <a:lnTo>
                    <a:pt x="926" y="613"/>
                  </a:lnTo>
                  <a:lnTo>
                    <a:pt x="765" y="549"/>
                  </a:lnTo>
                  <a:lnTo>
                    <a:pt x="695" y="524"/>
                  </a:lnTo>
                  <a:lnTo>
                    <a:pt x="672" y="434"/>
                  </a:lnTo>
                  <a:lnTo>
                    <a:pt x="692" y="369"/>
                  </a:lnTo>
                  <a:lnTo>
                    <a:pt x="701" y="330"/>
                  </a:lnTo>
                  <a:lnTo>
                    <a:pt x="701" y="280"/>
                  </a:lnTo>
                  <a:lnTo>
                    <a:pt x="695" y="218"/>
                  </a:lnTo>
                  <a:lnTo>
                    <a:pt x="672" y="129"/>
                  </a:lnTo>
                  <a:lnTo>
                    <a:pt x="660" y="84"/>
                  </a:lnTo>
                  <a:lnTo>
                    <a:pt x="641" y="51"/>
                  </a:lnTo>
                  <a:lnTo>
                    <a:pt x="614" y="24"/>
                  </a:lnTo>
                  <a:lnTo>
                    <a:pt x="590" y="14"/>
                  </a:lnTo>
                  <a:lnTo>
                    <a:pt x="544" y="0"/>
                  </a:lnTo>
                  <a:lnTo>
                    <a:pt x="511" y="0"/>
                  </a:lnTo>
                  <a:lnTo>
                    <a:pt x="463" y="14"/>
                  </a:lnTo>
                  <a:lnTo>
                    <a:pt x="419" y="31"/>
                  </a:lnTo>
                  <a:lnTo>
                    <a:pt x="383" y="60"/>
                  </a:lnTo>
                  <a:lnTo>
                    <a:pt x="370" y="103"/>
                  </a:lnTo>
                  <a:lnTo>
                    <a:pt x="366" y="158"/>
                  </a:lnTo>
                  <a:lnTo>
                    <a:pt x="372" y="212"/>
                  </a:lnTo>
                  <a:lnTo>
                    <a:pt x="380" y="271"/>
                  </a:lnTo>
                  <a:lnTo>
                    <a:pt x="392" y="321"/>
                  </a:lnTo>
                  <a:lnTo>
                    <a:pt x="417" y="372"/>
                  </a:lnTo>
                  <a:lnTo>
                    <a:pt x="441" y="410"/>
                  </a:lnTo>
                  <a:lnTo>
                    <a:pt x="463" y="447"/>
                  </a:lnTo>
                  <a:lnTo>
                    <a:pt x="463" y="510"/>
                  </a:lnTo>
                  <a:lnTo>
                    <a:pt x="411" y="526"/>
                  </a:lnTo>
                  <a:lnTo>
                    <a:pt x="216" y="651"/>
                  </a:lnTo>
                  <a:lnTo>
                    <a:pt x="185" y="689"/>
                  </a:lnTo>
                  <a:lnTo>
                    <a:pt x="177" y="716"/>
                  </a:lnTo>
                  <a:lnTo>
                    <a:pt x="161" y="1076"/>
                  </a:lnTo>
                  <a:lnTo>
                    <a:pt x="177" y="1132"/>
                  </a:lnTo>
                  <a:lnTo>
                    <a:pt x="196" y="1189"/>
                  </a:lnTo>
                  <a:lnTo>
                    <a:pt x="209" y="1250"/>
                  </a:lnTo>
                  <a:lnTo>
                    <a:pt x="205" y="1298"/>
                  </a:lnTo>
                  <a:lnTo>
                    <a:pt x="186" y="1352"/>
                  </a:lnTo>
                  <a:lnTo>
                    <a:pt x="151" y="1409"/>
                  </a:lnTo>
                  <a:lnTo>
                    <a:pt x="151" y="1486"/>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7554" name="Freeform 228"/>
            <p:cNvSpPr>
              <a:spLocks/>
            </p:cNvSpPr>
            <p:nvPr/>
          </p:nvSpPr>
          <p:spPr bwMode="auto">
            <a:xfrm>
              <a:off x="1693" y="1734"/>
              <a:ext cx="352" cy="1157"/>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2"/>
                  </a:moveTo>
                  <a:lnTo>
                    <a:pt x="933" y="2342"/>
                  </a:lnTo>
                  <a:lnTo>
                    <a:pt x="938" y="2471"/>
                  </a:lnTo>
                  <a:lnTo>
                    <a:pt x="892" y="2483"/>
                  </a:lnTo>
                  <a:lnTo>
                    <a:pt x="845" y="2488"/>
                  </a:lnTo>
                  <a:lnTo>
                    <a:pt x="849" y="2607"/>
                  </a:lnTo>
                  <a:lnTo>
                    <a:pt x="849" y="2729"/>
                  </a:lnTo>
                  <a:lnTo>
                    <a:pt x="841" y="3015"/>
                  </a:lnTo>
                  <a:lnTo>
                    <a:pt x="846" y="3108"/>
                  </a:lnTo>
                  <a:lnTo>
                    <a:pt x="849" y="3150"/>
                  </a:lnTo>
                  <a:lnTo>
                    <a:pt x="861" y="3186"/>
                  </a:lnTo>
                  <a:lnTo>
                    <a:pt x="881" y="3210"/>
                  </a:lnTo>
                  <a:lnTo>
                    <a:pt x="914" y="3236"/>
                  </a:lnTo>
                  <a:lnTo>
                    <a:pt x="953" y="3256"/>
                  </a:lnTo>
                  <a:lnTo>
                    <a:pt x="1001" y="3285"/>
                  </a:lnTo>
                  <a:lnTo>
                    <a:pt x="1030" y="3306"/>
                  </a:lnTo>
                  <a:lnTo>
                    <a:pt x="1047" y="3324"/>
                  </a:lnTo>
                  <a:lnTo>
                    <a:pt x="1054" y="3347"/>
                  </a:lnTo>
                  <a:lnTo>
                    <a:pt x="1049" y="3366"/>
                  </a:lnTo>
                  <a:lnTo>
                    <a:pt x="1029" y="3383"/>
                  </a:lnTo>
                  <a:lnTo>
                    <a:pt x="991" y="3388"/>
                  </a:lnTo>
                  <a:lnTo>
                    <a:pt x="924" y="3381"/>
                  </a:lnTo>
                  <a:lnTo>
                    <a:pt x="860" y="3366"/>
                  </a:lnTo>
                  <a:lnTo>
                    <a:pt x="789" y="3357"/>
                  </a:lnTo>
                  <a:lnTo>
                    <a:pt x="719" y="3351"/>
                  </a:lnTo>
                  <a:lnTo>
                    <a:pt x="680" y="3347"/>
                  </a:lnTo>
                  <a:lnTo>
                    <a:pt x="660" y="3340"/>
                  </a:lnTo>
                  <a:lnTo>
                    <a:pt x="649" y="3249"/>
                  </a:lnTo>
                  <a:lnTo>
                    <a:pt x="635" y="3117"/>
                  </a:lnTo>
                  <a:lnTo>
                    <a:pt x="583" y="2750"/>
                  </a:lnTo>
                  <a:lnTo>
                    <a:pt x="568" y="2649"/>
                  </a:lnTo>
                  <a:lnTo>
                    <a:pt x="543" y="2527"/>
                  </a:lnTo>
                  <a:lnTo>
                    <a:pt x="487" y="2542"/>
                  </a:lnTo>
                  <a:lnTo>
                    <a:pt x="487" y="2637"/>
                  </a:lnTo>
                  <a:lnTo>
                    <a:pt x="470" y="2759"/>
                  </a:lnTo>
                  <a:lnTo>
                    <a:pt x="417" y="2969"/>
                  </a:lnTo>
                  <a:lnTo>
                    <a:pt x="391" y="3186"/>
                  </a:lnTo>
                  <a:lnTo>
                    <a:pt x="383" y="3244"/>
                  </a:lnTo>
                  <a:lnTo>
                    <a:pt x="371" y="3275"/>
                  </a:lnTo>
                  <a:lnTo>
                    <a:pt x="385" y="3339"/>
                  </a:lnTo>
                  <a:lnTo>
                    <a:pt x="393" y="3381"/>
                  </a:lnTo>
                  <a:lnTo>
                    <a:pt x="393" y="3408"/>
                  </a:lnTo>
                  <a:lnTo>
                    <a:pt x="376" y="3441"/>
                  </a:lnTo>
                  <a:lnTo>
                    <a:pt x="353" y="3465"/>
                  </a:lnTo>
                  <a:lnTo>
                    <a:pt x="320" y="3472"/>
                  </a:lnTo>
                  <a:lnTo>
                    <a:pt x="283" y="3468"/>
                  </a:lnTo>
                  <a:lnTo>
                    <a:pt x="243" y="3453"/>
                  </a:lnTo>
                  <a:lnTo>
                    <a:pt x="210" y="3430"/>
                  </a:lnTo>
                  <a:lnTo>
                    <a:pt x="183" y="3403"/>
                  </a:lnTo>
                  <a:lnTo>
                    <a:pt x="166" y="3376"/>
                  </a:lnTo>
                  <a:lnTo>
                    <a:pt x="159" y="3339"/>
                  </a:lnTo>
                  <a:lnTo>
                    <a:pt x="164" y="3293"/>
                  </a:lnTo>
                  <a:lnTo>
                    <a:pt x="173" y="3249"/>
                  </a:lnTo>
                  <a:lnTo>
                    <a:pt x="186" y="3134"/>
                  </a:lnTo>
                  <a:lnTo>
                    <a:pt x="202" y="2862"/>
                  </a:lnTo>
                  <a:lnTo>
                    <a:pt x="212" y="2729"/>
                  </a:lnTo>
                  <a:lnTo>
                    <a:pt x="221" y="2618"/>
                  </a:lnTo>
                  <a:lnTo>
                    <a:pt x="232" y="2522"/>
                  </a:lnTo>
                  <a:lnTo>
                    <a:pt x="164" y="2508"/>
                  </a:lnTo>
                  <a:lnTo>
                    <a:pt x="166" y="2403"/>
                  </a:lnTo>
                  <a:lnTo>
                    <a:pt x="177" y="1731"/>
                  </a:lnTo>
                  <a:lnTo>
                    <a:pt x="179" y="1601"/>
                  </a:lnTo>
                  <a:lnTo>
                    <a:pt x="185" y="1462"/>
                  </a:lnTo>
                  <a:lnTo>
                    <a:pt x="186" y="1387"/>
                  </a:lnTo>
                  <a:lnTo>
                    <a:pt x="154" y="1350"/>
                  </a:lnTo>
                  <a:lnTo>
                    <a:pt x="121" y="1301"/>
                  </a:lnTo>
                  <a:lnTo>
                    <a:pt x="102" y="1261"/>
                  </a:lnTo>
                  <a:lnTo>
                    <a:pt x="94" y="1221"/>
                  </a:lnTo>
                  <a:lnTo>
                    <a:pt x="88" y="1175"/>
                  </a:lnTo>
                  <a:lnTo>
                    <a:pt x="100" y="1089"/>
                  </a:lnTo>
                  <a:lnTo>
                    <a:pt x="111" y="1017"/>
                  </a:lnTo>
                  <a:lnTo>
                    <a:pt x="0" y="853"/>
                  </a:lnTo>
                  <a:lnTo>
                    <a:pt x="48" y="787"/>
                  </a:lnTo>
                  <a:lnTo>
                    <a:pt x="138" y="920"/>
                  </a:lnTo>
                  <a:lnTo>
                    <a:pt x="148" y="863"/>
                  </a:lnTo>
                  <a:lnTo>
                    <a:pt x="157" y="787"/>
                  </a:lnTo>
                  <a:lnTo>
                    <a:pt x="159" y="722"/>
                  </a:lnTo>
                  <a:lnTo>
                    <a:pt x="163" y="679"/>
                  </a:lnTo>
                  <a:lnTo>
                    <a:pt x="173" y="638"/>
                  </a:lnTo>
                  <a:lnTo>
                    <a:pt x="198" y="611"/>
                  </a:lnTo>
                  <a:lnTo>
                    <a:pt x="234" y="593"/>
                  </a:lnTo>
                  <a:lnTo>
                    <a:pt x="405" y="533"/>
                  </a:lnTo>
                  <a:lnTo>
                    <a:pt x="440" y="520"/>
                  </a:lnTo>
                  <a:lnTo>
                    <a:pt x="446" y="457"/>
                  </a:lnTo>
                  <a:lnTo>
                    <a:pt x="434" y="409"/>
                  </a:lnTo>
                  <a:lnTo>
                    <a:pt x="412" y="354"/>
                  </a:lnTo>
                  <a:lnTo>
                    <a:pt x="396" y="300"/>
                  </a:lnTo>
                  <a:lnTo>
                    <a:pt x="393" y="230"/>
                  </a:lnTo>
                  <a:lnTo>
                    <a:pt x="402" y="149"/>
                  </a:lnTo>
                  <a:lnTo>
                    <a:pt x="417" y="100"/>
                  </a:lnTo>
                  <a:lnTo>
                    <a:pt x="443" y="52"/>
                  </a:lnTo>
                  <a:lnTo>
                    <a:pt x="473" y="27"/>
                  </a:lnTo>
                  <a:lnTo>
                    <a:pt x="536" y="6"/>
                  </a:lnTo>
                  <a:lnTo>
                    <a:pt x="591" y="0"/>
                  </a:lnTo>
                  <a:lnTo>
                    <a:pt x="643" y="6"/>
                  </a:lnTo>
                  <a:lnTo>
                    <a:pt x="681" y="34"/>
                  </a:lnTo>
                  <a:lnTo>
                    <a:pt x="706" y="60"/>
                  </a:lnTo>
                  <a:lnTo>
                    <a:pt x="739" y="109"/>
                  </a:lnTo>
                  <a:lnTo>
                    <a:pt x="764" y="161"/>
                  </a:lnTo>
                  <a:lnTo>
                    <a:pt x="730" y="188"/>
                  </a:lnTo>
                  <a:lnTo>
                    <a:pt x="733" y="251"/>
                  </a:lnTo>
                  <a:lnTo>
                    <a:pt x="737" y="319"/>
                  </a:lnTo>
                  <a:lnTo>
                    <a:pt x="727" y="379"/>
                  </a:lnTo>
                  <a:lnTo>
                    <a:pt x="714" y="426"/>
                  </a:lnTo>
                  <a:lnTo>
                    <a:pt x="701" y="463"/>
                  </a:lnTo>
                  <a:lnTo>
                    <a:pt x="672" y="520"/>
                  </a:lnTo>
                  <a:lnTo>
                    <a:pt x="672" y="533"/>
                  </a:lnTo>
                  <a:lnTo>
                    <a:pt x="719" y="558"/>
                  </a:lnTo>
                  <a:lnTo>
                    <a:pt x="904" y="647"/>
                  </a:lnTo>
                  <a:lnTo>
                    <a:pt x="937" y="681"/>
                  </a:lnTo>
                  <a:lnTo>
                    <a:pt x="958" y="722"/>
                  </a:lnTo>
                  <a:lnTo>
                    <a:pt x="972" y="776"/>
                  </a:lnTo>
                  <a:lnTo>
                    <a:pt x="983" y="844"/>
                  </a:lnTo>
                  <a:lnTo>
                    <a:pt x="957" y="888"/>
                  </a:lnTo>
                  <a:lnTo>
                    <a:pt x="816" y="1082"/>
                  </a:lnTo>
                  <a:lnTo>
                    <a:pt x="798" y="1147"/>
                  </a:lnTo>
                  <a:lnTo>
                    <a:pt x="789" y="1260"/>
                  </a:lnTo>
                  <a:lnTo>
                    <a:pt x="848" y="1442"/>
                  </a:lnTo>
                  <a:lnTo>
                    <a:pt x="913" y="1512"/>
                  </a:lnTo>
                  <a:lnTo>
                    <a:pt x="913" y="1593"/>
                  </a:lnTo>
                  <a:lnTo>
                    <a:pt x="926" y="1732"/>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7555" name="Freeform 229"/>
            <p:cNvSpPr>
              <a:spLocks/>
            </p:cNvSpPr>
            <p:nvPr/>
          </p:nvSpPr>
          <p:spPr bwMode="auto">
            <a:xfrm>
              <a:off x="2243" y="1758"/>
              <a:ext cx="287" cy="1093"/>
            </a:xfrm>
            <a:custGeom>
              <a:avLst/>
              <a:gdLst>
                <a:gd name="T0" fmla="*/ 0 w 859"/>
                <a:gd name="T1" fmla="*/ 0 h 3279"/>
                <a:gd name="T2" fmla="*/ 0 w 859"/>
                <a:gd name="T3" fmla="*/ 0 h 3279"/>
                <a:gd name="T4" fmla="*/ 0 w 859"/>
                <a:gd name="T5" fmla="*/ 0 h 3279"/>
                <a:gd name="T6" fmla="*/ 0 w 859"/>
                <a:gd name="T7" fmla="*/ 0 h 3279"/>
                <a:gd name="T8" fmla="*/ 0 w 859"/>
                <a:gd name="T9" fmla="*/ 0 h 3279"/>
                <a:gd name="T10" fmla="*/ 0 w 859"/>
                <a:gd name="T11" fmla="*/ 0 h 3279"/>
                <a:gd name="T12" fmla="*/ 0 w 859"/>
                <a:gd name="T13" fmla="*/ 0 h 3279"/>
                <a:gd name="T14" fmla="*/ 0 w 859"/>
                <a:gd name="T15" fmla="*/ 0 h 3279"/>
                <a:gd name="T16" fmla="*/ 0 w 859"/>
                <a:gd name="T17" fmla="*/ 0 h 3279"/>
                <a:gd name="T18" fmla="*/ 0 w 859"/>
                <a:gd name="T19" fmla="*/ 0 h 3279"/>
                <a:gd name="T20" fmla="*/ 0 w 859"/>
                <a:gd name="T21" fmla="*/ 0 h 3279"/>
                <a:gd name="T22" fmla="*/ 0 w 859"/>
                <a:gd name="T23" fmla="*/ 0 h 3279"/>
                <a:gd name="T24" fmla="*/ 0 w 859"/>
                <a:gd name="T25" fmla="*/ 0 h 3279"/>
                <a:gd name="T26" fmla="*/ 0 w 859"/>
                <a:gd name="T27" fmla="*/ 0 h 3279"/>
                <a:gd name="T28" fmla="*/ 0 w 859"/>
                <a:gd name="T29" fmla="*/ 0 h 3279"/>
                <a:gd name="T30" fmla="*/ 0 w 859"/>
                <a:gd name="T31" fmla="*/ 0 h 3279"/>
                <a:gd name="T32" fmla="*/ 0 w 859"/>
                <a:gd name="T33" fmla="*/ 0 h 3279"/>
                <a:gd name="T34" fmla="*/ 0 w 859"/>
                <a:gd name="T35" fmla="*/ 0 h 3279"/>
                <a:gd name="T36" fmla="*/ 0 w 859"/>
                <a:gd name="T37" fmla="*/ 0 h 3279"/>
                <a:gd name="T38" fmla="*/ 0 w 859"/>
                <a:gd name="T39" fmla="*/ 0 h 3279"/>
                <a:gd name="T40" fmla="*/ 0 w 859"/>
                <a:gd name="T41" fmla="*/ 0 h 3279"/>
                <a:gd name="T42" fmla="*/ 0 w 859"/>
                <a:gd name="T43" fmla="*/ 0 h 3279"/>
                <a:gd name="T44" fmla="*/ 0 w 859"/>
                <a:gd name="T45" fmla="*/ 0 h 3279"/>
                <a:gd name="T46" fmla="*/ 0 w 859"/>
                <a:gd name="T47" fmla="*/ 0 h 3279"/>
                <a:gd name="T48" fmla="*/ 0 w 859"/>
                <a:gd name="T49" fmla="*/ 0 h 3279"/>
                <a:gd name="T50" fmla="*/ 0 w 859"/>
                <a:gd name="T51" fmla="*/ 0 h 3279"/>
                <a:gd name="T52" fmla="*/ 0 w 859"/>
                <a:gd name="T53" fmla="*/ 0 h 3279"/>
                <a:gd name="T54" fmla="*/ 0 w 859"/>
                <a:gd name="T55" fmla="*/ 0 h 3279"/>
                <a:gd name="T56" fmla="*/ 0 w 859"/>
                <a:gd name="T57" fmla="*/ 0 h 3279"/>
                <a:gd name="T58" fmla="*/ 0 w 859"/>
                <a:gd name="T59" fmla="*/ 0 h 3279"/>
                <a:gd name="T60" fmla="*/ 0 w 859"/>
                <a:gd name="T61" fmla="*/ 0 h 3279"/>
                <a:gd name="T62" fmla="*/ 0 w 859"/>
                <a:gd name="T63" fmla="*/ 0 h 3279"/>
                <a:gd name="T64" fmla="*/ 0 w 859"/>
                <a:gd name="T65" fmla="*/ 0 h 3279"/>
                <a:gd name="T66" fmla="*/ 0 w 859"/>
                <a:gd name="T67" fmla="*/ 0 h 3279"/>
                <a:gd name="T68" fmla="*/ 0 w 859"/>
                <a:gd name="T69" fmla="*/ 0 h 3279"/>
                <a:gd name="T70" fmla="*/ 0 w 859"/>
                <a:gd name="T71" fmla="*/ 0 h 3279"/>
                <a:gd name="T72" fmla="*/ 0 w 859"/>
                <a:gd name="T73" fmla="*/ 0 h 3279"/>
                <a:gd name="T74" fmla="*/ 0 w 859"/>
                <a:gd name="T75" fmla="*/ 0 h 3279"/>
                <a:gd name="T76" fmla="*/ 0 w 859"/>
                <a:gd name="T77" fmla="*/ 0 h 3279"/>
                <a:gd name="T78" fmla="*/ 0 w 859"/>
                <a:gd name="T79" fmla="*/ 0 h 3279"/>
                <a:gd name="T80" fmla="*/ 0 w 859"/>
                <a:gd name="T81" fmla="*/ 0 h 3279"/>
                <a:gd name="T82" fmla="*/ 0 w 859"/>
                <a:gd name="T83" fmla="*/ 0 h 3279"/>
                <a:gd name="T84" fmla="*/ 0 w 859"/>
                <a:gd name="T85" fmla="*/ 0 h 3279"/>
                <a:gd name="T86" fmla="*/ 0 w 859"/>
                <a:gd name="T87" fmla="*/ 0 h 3279"/>
                <a:gd name="T88" fmla="*/ 0 w 859"/>
                <a:gd name="T89" fmla="*/ 0 h 3279"/>
                <a:gd name="T90" fmla="*/ 0 w 859"/>
                <a:gd name="T91" fmla="*/ 0 h 3279"/>
                <a:gd name="T92" fmla="*/ 0 w 859"/>
                <a:gd name="T93" fmla="*/ 0 h 3279"/>
                <a:gd name="T94" fmla="*/ 0 w 859"/>
                <a:gd name="T95" fmla="*/ 0 h 3279"/>
                <a:gd name="T96" fmla="*/ 0 w 859"/>
                <a:gd name="T97" fmla="*/ 0 h 3279"/>
                <a:gd name="T98" fmla="*/ 0 w 859"/>
                <a:gd name="T99" fmla="*/ 0 h 3279"/>
                <a:gd name="T100" fmla="*/ 0 w 859"/>
                <a:gd name="T101" fmla="*/ 0 h 3279"/>
                <a:gd name="T102" fmla="*/ 0 w 859"/>
                <a:gd name="T103" fmla="*/ 0 h 3279"/>
                <a:gd name="T104" fmla="*/ 0 w 859"/>
                <a:gd name="T105" fmla="*/ 0 h 3279"/>
                <a:gd name="T106" fmla="*/ 0 w 859"/>
                <a:gd name="T107" fmla="*/ 0 h 3279"/>
                <a:gd name="T108" fmla="*/ 0 w 859"/>
                <a:gd name="T109" fmla="*/ 0 h 3279"/>
                <a:gd name="T110" fmla="*/ 0 w 859"/>
                <a:gd name="T111" fmla="*/ 0 h 3279"/>
                <a:gd name="T112" fmla="*/ 0 w 859"/>
                <a:gd name="T113" fmla="*/ 0 h 3279"/>
                <a:gd name="T114" fmla="*/ 0 w 859"/>
                <a:gd name="T115" fmla="*/ 0 h 3279"/>
                <a:gd name="T116" fmla="*/ 0 w 859"/>
                <a:gd name="T117" fmla="*/ 0 h 3279"/>
                <a:gd name="T118" fmla="*/ 0 w 859"/>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3"/>
                  </a:lnTo>
                  <a:lnTo>
                    <a:pt x="399" y="2449"/>
                  </a:lnTo>
                  <a:lnTo>
                    <a:pt x="395" y="2388"/>
                  </a:lnTo>
                  <a:lnTo>
                    <a:pt x="383" y="2282"/>
                  </a:lnTo>
                  <a:lnTo>
                    <a:pt x="371" y="2210"/>
                  </a:lnTo>
                  <a:lnTo>
                    <a:pt x="352" y="2119"/>
                  </a:lnTo>
                  <a:lnTo>
                    <a:pt x="338" y="2030"/>
                  </a:lnTo>
                  <a:lnTo>
                    <a:pt x="335" y="2092"/>
                  </a:lnTo>
                  <a:lnTo>
                    <a:pt x="330" y="2126"/>
                  </a:lnTo>
                  <a:lnTo>
                    <a:pt x="317" y="2170"/>
                  </a:lnTo>
                  <a:lnTo>
                    <a:pt x="302" y="2205"/>
                  </a:lnTo>
                  <a:lnTo>
                    <a:pt x="291" y="2247"/>
                  </a:lnTo>
                  <a:lnTo>
                    <a:pt x="293" y="2285"/>
                  </a:lnTo>
                  <a:lnTo>
                    <a:pt x="306" y="2325"/>
                  </a:lnTo>
                  <a:lnTo>
                    <a:pt x="331" y="2371"/>
                  </a:lnTo>
                  <a:lnTo>
                    <a:pt x="350" y="2423"/>
                  </a:lnTo>
                  <a:lnTo>
                    <a:pt x="374" y="2489"/>
                  </a:lnTo>
                  <a:lnTo>
                    <a:pt x="393" y="2578"/>
                  </a:lnTo>
                  <a:lnTo>
                    <a:pt x="407" y="2655"/>
                  </a:lnTo>
                  <a:lnTo>
                    <a:pt x="303" y="2961"/>
                  </a:lnTo>
                  <a:lnTo>
                    <a:pt x="315" y="3012"/>
                  </a:lnTo>
                  <a:lnTo>
                    <a:pt x="292" y="3038"/>
                  </a:lnTo>
                  <a:lnTo>
                    <a:pt x="246" y="3064"/>
                  </a:lnTo>
                  <a:lnTo>
                    <a:pt x="142" y="3111"/>
                  </a:lnTo>
                  <a:lnTo>
                    <a:pt x="118" y="3129"/>
                  </a:lnTo>
                  <a:lnTo>
                    <a:pt x="99" y="3157"/>
                  </a:lnTo>
                  <a:lnTo>
                    <a:pt x="94" y="3181"/>
                  </a:lnTo>
                  <a:lnTo>
                    <a:pt x="110" y="3188"/>
                  </a:lnTo>
                  <a:lnTo>
                    <a:pt x="154" y="3190"/>
                  </a:lnTo>
                  <a:lnTo>
                    <a:pt x="190" y="3190"/>
                  </a:lnTo>
                  <a:lnTo>
                    <a:pt x="170" y="3198"/>
                  </a:lnTo>
                  <a:lnTo>
                    <a:pt x="163" y="3208"/>
                  </a:lnTo>
                  <a:lnTo>
                    <a:pt x="163" y="3225"/>
                  </a:lnTo>
                  <a:lnTo>
                    <a:pt x="174" y="3246"/>
                  </a:lnTo>
                  <a:lnTo>
                    <a:pt x="209" y="3263"/>
                  </a:lnTo>
                  <a:lnTo>
                    <a:pt x="273" y="3277"/>
                  </a:lnTo>
                  <a:lnTo>
                    <a:pt x="364" y="3279"/>
                  </a:lnTo>
                  <a:lnTo>
                    <a:pt x="433" y="3270"/>
                  </a:lnTo>
                  <a:lnTo>
                    <a:pt x="495" y="3252"/>
                  </a:lnTo>
                  <a:lnTo>
                    <a:pt x="547" y="3229"/>
                  </a:lnTo>
                  <a:lnTo>
                    <a:pt x="585" y="3205"/>
                  </a:lnTo>
                  <a:lnTo>
                    <a:pt x="589" y="3166"/>
                  </a:lnTo>
                  <a:lnTo>
                    <a:pt x="587" y="3122"/>
                  </a:lnTo>
                  <a:lnTo>
                    <a:pt x="615" y="2885"/>
                  </a:lnTo>
                  <a:lnTo>
                    <a:pt x="624" y="2717"/>
                  </a:lnTo>
                  <a:lnTo>
                    <a:pt x="662" y="2196"/>
                  </a:lnTo>
                  <a:lnTo>
                    <a:pt x="679" y="1877"/>
                  </a:lnTo>
                  <a:lnTo>
                    <a:pt x="676" y="1725"/>
                  </a:lnTo>
                  <a:lnTo>
                    <a:pt x="671" y="1626"/>
                  </a:lnTo>
                  <a:lnTo>
                    <a:pt x="660" y="1541"/>
                  </a:lnTo>
                  <a:lnTo>
                    <a:pt x="651" y="1470"/>
                  </a:lnTo>
                  <a:lnTo>
                    <a:pt x="708" y="1418"/>
                  </a:lnTo>
                  <a:lnTo>
                    <a:pt x="766" y="1363"/>
                  </a:lnTo>
                  <a:lnTo>
                    <a:pt x="800" y="1322"/>
                  </a:lnTo>
                  <a:lnTo>
                    <a:pt x="837" y="1265"/>
                  </a:lnTo>
                  <a:lnTo>
                    <a:pt x="856" y="1211"/>
                  </a:lnTo>
                  <a:lnTo>
                    <a:pt x="859" y="1163"/>
                  </a:lnTo>
                  <a:lnTo>
                    <a:pt x="846" y="1102"/>
                  </a:lnTo>
                  <a:lnTo>
                    <a:pt x="743" y="717"/>
                  </a:lnTo>
                  <a:lnTo>
                    <a:pt x="725" y="673"/>
                  </a:lnTo>
                  <a:lnTo>
                    <a:pt x="712" y="653"/>
                  </a:lnTo>
                  <a:lnTo>
                    <a:pt x="691" y="633"/>
                  </a:lnTo>
                  <a:lnTo>
                    <a:pt x="651" y="602"/>
                  </a:lnTo>
                  <a:lnTo>
                    <a:pt x="534" y="538"/>
                  </a:lnTo>
                  <a:lnTo>
                    <a:pt x="506" y="500"/>
                  </a:lnTo>
                  <a:lnTo>
                    <a:pt x="485" y="456"/>
                  </a:lnTo>
                  <a:lnTo>
                    <a:pt x="477" y="423"/>
                  </a:lnTo>
                  <a:lnTo>
                    <a:pt x="510" y="384"/>
                  </a:lnTo>
                  <a:lnTo>
                    <a:pt x="537" y="333"/>
                  </a:lnTo>
                  <a:lnTo>
                    <a:pt x="556" y="273"/>
                  </a:lnTo>
                  <a:lnTo>
                    <a:pt x="569" y="221"/>
                  </a:lnTo>
                  <a:lnTo>
                    <a:pt x="577" y="157"/>
                  </a:lnTo>
                  <a:lnTo>
                    <a:pt x="570" y="106"/>
                  </a:lnTo>
                  <a:lnTo>
                    <a:pt x="557" y="68"/>
                  </a:lnTo>
                  <a:lnTo>
                    <a:pt x="530" y="35"/>
                  </a:lnTo>
                  <a:lnTo>
                    <a:pt x="495" y="13"/>
                  </a:lnTo>
                  <a:lnTo>
                    <a:pt x="445" y="0"/>
                  </a:lnTo>
                  <a:lnTo>
                    <a:pt x="407" y="4"/>
                  </a:lnTo>
                  <a:lnTo>
                    <a:pt x="367" y="13"/>
                  </a:lnTo>
                  <a:lnTo>
                    <a:pt x="338" y="25"/>
                  </a:lnTo>
                  <a:lnTo>
                    <a:pt x="315" y="45"/>
                  </a:lnTo>
                  <a:lnTo>
                    <a:pt x="302" y="69"/>
                  </a:lnTo>
                  <a:lnTo>
                    <a:pt x="293" y="90"/>
                  </a:lnTo>
                  <a:lnTo>
                    <a:pt x="284" y="143"/>
                  </a:lnTo>
                  <a:lnTo>
                    <a:pt x="276" y="208"/>
                  </a:lnTo>
                  <a:lnTo>
                    <a:pt x="268" y="269"/>
                  </a:lnTo>
                  <a:lnTo>
                    <a:pt x="268" y="310"/>
                  </a:lnTo>
                  <a:lnTo>
                    <a:pt x="280" y="360"/>
                  </a:lnTo>
                  <a:lnTo>
                    <a:pt x="292" y="385"/>
                  </a:lnTo>
                  <a:lnTo>
                    <a:pt x="293" y="435"/>
                  </a:lnTo>
                  <a:lnTo>
                    <a:pt x="292" y="487"/>
                  </a:lnTo>
                  <a:lnTo>
                    <a:pt x="280" y="513"/>
                  </a:lnTo>
                  <a:lnTo>
                    <a:pt x="246" y="538"/>
                  </a:lnTo>
                  <a:lnTo>
                    <a:pt x="128" y="609"/>
                  </a:lnTo>
                  <a:lnTo>
                    <a:pt x="86" y="640"/>
                  </a:lnTo>
                  <a:lnTo>
                    <a:pt x="68" y="691"/>
                  </a:lnTo>
                  <a:lnTo>
                    <a:pt x="36" y="867"/>
                  </a:lnTo>
                  <a:lnTo>
                    <a:pt x="26" y="947"/>
                  </a:lnTo>
                  <a:lnTo>
                    <a:pt x="14" y="1014"/>
                  </a:lnTo>
                  <a:lnTo>
                    <a:pt x="3" y="1109"/>
                  </a:lnTo>
                  <a:lnTo>
                    <a:pt x="0" y="1190"/>
                  </a:lnTo>
                  <a:lnTo>
                    <a:pt x="3" y="1292"/>
                  </a:lnTo>
                  <a:lnTo>
                    <a:pt x="15" y="1402"/>
                  </a:lnTo>
                  <a:lnTo>
                    <a:pt x="25" y="1479"/>
                  </a:lnTo>
                  <a:lnTo>
                    <a:pt x="35" y="1565"/>
                  </a:lnTo>
                  <a:lnTo>
                    <a:pt x="49" y="1639"/>
                  </a:lnTo>
                  <a:lnTo>
                    <a:pt x="72" y="1697"/>
                  </a:lnTo>
                  <a:lnTo>
                    <a:pt x="87" y="1758"/>
                  </a:lnTo>
                  <a:lnTo>
                    <a:pt x="93" y="1833"/>
                  </a:lnTo>
                  <a:lnTo>
                    <a:pt x="74" y="2172"/>
                  </a:lnTo>
                  <a:lnTo>
                    <a:pt x="68" y="2292"/>
                  </a:lnTo>
                  <a:lnTo>
                    <a:pt x="68" y="2339"/>
                  </a:lnTo>
                  <a:lnTo>
                    <a:pt x="83" y="2401"/>
                  </a:lnTo>
                  <a:lnTo>
                    <a:pt x="109" y="2473"/>
                  </a:lnTo>
                  <a:lnTo>
                    <a:pt x="176" y="2693"/>
                  </a:lnTo>
                  <a:lnTo>
                    <a:pt x="222" y="2872"/>
                  </a:lnTo>
                  <a:lnTo>
                    <a:pt x="246" y="2936"/>
                  </a:lnTo>
                  <a:lnTo>
                    <a:pt x="274" y="2949"/>
                  </a:lnTo>
                  <a:lnTo>
                    <a:pt x="303" y="2961"/>
                  </a:lnTo>
                  <a:lnTo>
                    <a:pt x="407" y="2655"/>
                  </a:lnTo>
                  <a:close/>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7556" name="Freeform 230"/>
            <p:cNvSpPr>
              <a:spLocks/>
            </p:cNvSpPr>
            <p:nvPr/>
          </p:nvSpPr>
          <p:spPr bwMode="auto">
            <a:xfrm>
              <a:off x="1951" y="1789"/>
              <a:ext cx="297"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lnTo>
                    <a:pt x="264" y="957"/>
                  </a:lnTo>
                  <a:lnTo>
                    <a:pt x="268" y="1077"/>
                  </a:lnTo>
                  <a:lnTo>
                    <a:pt x="274" y="1144"/>
                  </a:lnTo>
                  <a:lnTo>
                    <a:pt x="215" y="1152"/>
                  </a:lnTo>
                  <a:lnTo>
                    <a:pt x="200" y="1099"/>
                  </a:lnTo>
                  <a:lnTo>
                    <a:pt x="200" y="1054"/>
                  </a:lnTo>
                  <a:lnTo>
                    <a:pt x="224" y="1010"/>
                  </a:lnTo>
                  <a:lnTo>
                    <a:pt x="240" y="979"/>
                  </a:lnTo>
                  <a:lnTo>
                    <a:pt x="254" y="957"/>
                  </a:lnTo>
                  <a:lnTo>
                    <a:pt x="264" y="957"/>
                  </a:lnTo>
                  <a:lnTo>
                    <a:pt x="590"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557" name="Freeform 231"/>
            <p:cNvSpPr>
              <a:spLocks/>
            </p:cNvSpPr>
            <p:nvPr/>
          </p:nvSpPr>
          <p:spPr bwMode="auto">
            <a:xfrm>
              <a:off x="1951" y="1789"/>
              <a:ext cx="297"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58" name="Freeform 232"/>
            <p:cNvSpPr>
              <a:spLocks/>
            </p:cNvSpPr>
            <p:nvPr/>
          </p:nvSpPr>
          <p:spPr bwMode="auto">
            <a:xfrm>
              <a:off x="2021" y="2109"/>
              <a:ext cx="24" cy="65"/>
            </a:xfrm>
            <a:custGeom>
              <a:avLst/>
              <a:gdLst>
                <a:gd name="T0" fmla="*/ 0 w 73"/>
                <a:gd name="T1" fmla="*/ 0 h 195"/>
                <a:gd name="T2" fmla="*/ 0 w 73"/>
                <a:gd name="T3" fmla="*/ 0 h 195"/>
                <a:gd name="T4" fmla="*/ 0 w 73"/>
                <a:gd name="T5" fmla="*/ 0 h 195"/>
                <a:gd name="T6" fmla="*/ 0 w 73"/>
                <a:gd name="T7" fmla="*/ 0 h 195"/>
                <a:gd name="T8" fmla="*/ 0 w 73"/>
                <a:gd name="T9" fmla="*/ 0 h 195"/>
                <a:gd name="T10" fmla="*/ 0 w 73"/>
                <a:gd name="T11" fmla="*/ 0 h 195"/>
                <a:gd name="T12" fmla="*/ 0 w 73"/>
                <a:gd name="T13" fmla="*/ 0 h 195"/>
                <a:gd name="T14" fmla="*/ 0 w 73"/>
                <a:gd name="T15" fmla="*/ 0 h 195"/>
                <a:gd name="T16" fmla="*/ 0 w 73"/>
                <a:gd name="T17" fmla="*/ 0 h 195"/>
                <a:gd name="T18" fmla="*/ 0 w 7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5"/>
                <a:gd name="T32" fmla="*/ 73 w 7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5">
                  <a:moveTo>
                    <a:pt x="63" y="0"/>
                  </a:moveTo>
                  <a:lnTo>
                    <a:pt x="67" y="120"/>
                  </a:lnTo>
                  <a:lnTo>
                    <a:pt x="73" y="187"/>
                  </a:lnTo>
                  <a:lnTo>
                    <a:pt x="15" y="195"/>
                  </a:lnTo>
                  <a:lnTo>
                    <a:pt x="0" y="142"/>
                  </a:lnTo>
                  <a:lnTo>
                    <a:pt x="0" y="97"/>
                  </a:lnTo>
                  <a:lnTo>
                    <a:pt x="25" y="53"/>
                  </a:lnTo>
                  <a:lnTo>
                    <a:pt x="39" y="21"/>
                  </a:lnTo>
                  <a:lnTo>
                    <a:pt x="53"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59" name="Freeform 233"/>
            <p:cNvSpPr>
              <a:spLocks/>
            </p:cNvSpPr>
            <p:nvPr/>
          </p:nvSpPr>
          <p:spPr bwMode="auto">
            <a:xfrm>
              <a:off x="1418" y="1767"/>
              <a:ext cx="284" cy="1140"/>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lnTo>
                    <a:pt x="160" y="1476"/>
                  </a:lnTo>
                  <a:lnTo>
                    <a:pt x="207" y="1497"/>
                  </a:lnTo>
                  <a:lnTo>
                    <a:pt x="206" y="1411"/>
                  </a:lnTo>
                  <a:lnTo>
                    <a:pt x="211" y="1374"/>
                  </a:lnTo>
                  <a:lnTo>
                    <a:pt x="219" y="1338"/>
                  </a:lnTo>
                  <a:lnTo>
                    <a:pt x="235" y="1302"/>
                  </a:lnTo>
                  <a:lnTo>
                    <a:pt x="254" y="1268"/>
                  </a:lnTo>
                  <a:lnTo>
                    <a:pt x="230" y="1223"/>
                  </a:lnTo>
                  <a:lnTo>
                    <a:pt x="206" y="1172"/>
                  </a:lnTo>
                  <a:lnTo>
                    <a:pt x="186" y="1114"/>
                  </a:lnTo>
                  <a:lnTo>
                    <a:pt x="173" y="1064"/>
                  </a:lnTo>
                  <a:lnTo>
                    <a:pt x="161" y="1000"/>
                  </a:lnTo>
                  <a:lnTo>
                    <a:pt x="154" y="1079"/>
                  </a:lnTo>
                  <a:lnTo>
                    <a:pt x="156" y="1177"/>
                  </a:lnTo>
                  <a:lnTo>
                    <a:pt x="158" y="1268"/>
                  </a:lnTo>
                  <a:lnTo>
                    <a:pt x="156" y="1342"/>
                  </a:lnTo>
                  <a:lnTo>
                    <a:pt x="158" y="1404"/>
                  </a:lnTo>
                  <a:lnTo>
                    <a:pt x="160" y="1476"/>
                  </a:lnTo>
                  <a:lnTo>
                    <a:pt x="398" y="1"/>
                  </a:lnTo>
                  <a:lnTo>
                    <a:pt x="476" y="3179"/>
                  </a:lnTo>
                  <a:lnTo>
                    <a:pt x="455" y="3136"/>
                  </a:lnTo>
                  <a:lnTo>
                    <a:pt x="442" y="3094"/>
                  </a:lnTo>
                  <a:lnTo>
                    <a:pt x="436" y="3038"/>
                  </a:lnTo>
                  <a:lnTo>
                    <a:pt x="442" y="2961"/>
                  </a:lnTo>
                  <a:lnTo>
                    <a:pt x="445" y="2872"/>
                  </a:lnTo>
                  <a:lnTo>
                    <a:pt x="449" y="2768"/>
                  </a:lnTo>
                  <a:lnTo>
                    <a:pt x="445" y="2653"/>
                  </a:lnTo>
                  <a:lnTo>
                    <a:pt x="439" y="2551"/>
                  </a:lnTo>
                  <a:lnTo>
                    <a:pt x="434" y="2483"/>
                  </a:lnTo>
                  <a:lnTo>
                    <a:pt x="437" y="2452"/>
                  </a:lnTo>
                  <a:lnTo>
                    <a:pt x="454" y="2407"/>
                  </a:lnTo>
                  <a:lnTo>
                    <a:pt x="470" y="2349"/>
                  </a:lnTo>
                  <a:lnTo>
                    <a:pt x="477" y="2277"/>
                  </a:lnTo>
                  <a:lnTo>
                    <a:pt x="476" y="2216"/>
                  </a:lnTo>
                  <a:lnTo>
                    <a:pt x="465" y="2172"/>
                  </a:lnTo>
                  <a:lnTo>
                    <a:pt x="604" y="2158"/>
                  </a:lnTo>
                  <a:lnTo>
                    <a:pt x="618" y="2204"/>
                  </a:lnTo>
                  <a:lnTo>
                    <a:pt x="634" y="2252"/>
                  </a:lnTo>
                  <a:lnTo>
                    <a:pt x="648" y="2300"/>
                  </a:lnTo>
                  <a:lnTo>
                    <a:pt x="648" y="2322"/>
                  </a:lnTo>
                  <a:lnTo>
                    <a:pt x="629" y="2362"/>
                  </a:lnTo>
                  <a:lnTo>
                    <a:pt x="604" y="2409"/>
                  </a:lnTo>
                  <a:lnTo>
                    <a:pt x="583" y="2467"/>
                  </a:lnTo>
                  <a:lnTo>
                    <a:pt x="568" y="2523"/>
                  </a:lnTo>
                  <a:lnTo>
                    <a:pt x="564" y="2599"/>
                  </a:lnTo>
                  <a:lnTo>
                    <a:pt x="564" y="2674"/>
                  </a:lnTo>
                  <a:lnTo>
                    <a:pt x="561" y="2782"/>
                  </a:lnTo>
                  <a:lnTo>
                    <a:pt x="555" y="2875"/>
                  </a:lnTo>
                  <a:lnTo>
                    <a:pt x="539" y="2979"/>
                  </a:lnTo>
                  <a:lnTo>
                    <a:pt x="509" y="3094"/>
                  </a:lnTo>
                  <a:lnTo>
                    <a:pt x="493" y="3143"/>
                  </a:lnTo>
                  <a:lnTo>
                    <a:pt x="476" y="3179"/>
                  </a:lnTo>
                  <a:lnTo>
                    <a:pt x="398" y="1"/>
                  </a:lnTo>
                  <a:close/>
                </a:path>
              </a:pathLst>
            </a:custGeom>
            <a:solidFill>
              <a:srgbClr val="FF9900"/>
            </a:solidFill>
            <a:ln w="9525">
              <a:noFill/>
              <a:miter lim="800000"/>
              <a:headEnd/>
              <a:tailEnd/>
            </a:ln>
          </p:spPr>
          <p:txBody>
            <a:bodyPr/>
            <a:lstStyle/>
            <a:p>
              <a:pPr eaLnBrk="0" hangingPunct="0"/>
              <a:endParaRPr lang="it-IT">
                <a:solidFill>
                  <a:srgbClr val="000000"/>
                </a:solidFill>
              </a:endParaRPr>
            </a:p>
          </p:txBody>
        </p:sp>
        <p:sp>
          <p:nvSpPr>
            <p:cNvPr id="107560" name="Freeform 234"/>
            <p:cNvSpPr>
              <a:spLocks/>
            </p:cNvSpPr>
            <p:nvPr/>
          </p:nvSpPr>
          <p:spPr bwMode="auto">
            <a:xfrm>
              <a:off x="1418" y="1767"/>
              <a:ext cx="284" cy="1140"/>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61" name="Freeform 235"/>
            <p:cNvSpPr>
              <a:spLocks/>
            </p:cNvSpPr>
            <p:nvPr/>
          </p:nvSpPr>
          <p:spPr bwMode="auto">
            <a:xfrm>
              <a:off x="1469" y="2101"/>
              <a:ext cx="33" cy="166"/>
            </a:xfrm>
            <a:custGeom>
              <a:avLst/>
              <a:gdLst>
                <a:gd name="T0" fmla="*/ 0 w 99"/>
                <a:gd name="T1" fmla="*/ 0 h 498"/>
                <a:gd name="T2" fmla="*/ 0 w 99"/>
                <a:gd name="T3" fmla="*/ 0 h 498"/>
                <a:gd name="T4" fmla="*/ 0 w 99"/>
                <a:gd name="T5" fmla="*/ 0 h 498"/>
                <a:gd name="T6" fmla="*/ 0 w 99"/>
                <a:gd name="T7" fmla="*/ 0 h 498"/>
                <a:gd name="T8" fmla="*/ 0 w 99"/>
                <a:gd name="T9" fmla="*/ 0 h 498"/>
                <a:gd name="T10" fmla="*/ 0 w 99"/>
                <a:gd name="T11" fmla="*/ 0 h 498"/>
                <a:gd name="T12" fmla="*/ 0 w 99"/>
                <a:gd name="T13" fmla="*/ 0 h 498"/>
                <a:gd name="T14" fmla="*/ 0 w 99"/>
                <a:gd name="T15" fmla="*/ 0 h 498"/>
                <a:gd name="T16" fmla="*/ 0 w 99"/>
                <a:gd name="T17" fmla="*/ 0 h 498"/>
                <a:gd name="T18" fmla="*/ 0 w 99"/>
                <a:gd name="T19" fmla="*/ 0 h 498"/>
                <a:gd name="T20" fmla="*/ 0 w 99"/>
                <a:gd name="T21" fmla="*/ 0 h 498"/>
                <a:gd name="T22" fmla="*/ 0 w 99"/>
                <a:gd name="T23" fmla="*/ 0 h 498"/>
                <a:gd name="T24" fmla="*/ 0 w 99"/>
                <a:gd name="T25" fmla="*/ 0 h 498"/>
                <a:gd name="T26" fmla="*/ 0 w 99"/>
                <a:gd name="T27" fmla="*/ 0 h 498"/>
                <a:gd name="T28" fmla="*/ 0 w 99"/>
                <a:gd name="T29" fmla="*/ 0 h 498"/>
                <a:gd name="T30" fmla="*/ 0 w 99"/>
                <a:gd name="T31" fmla="*/ 0 h 498"/>
                <a:gd name="T32" fmla="*/ 0 w 99"/>
                <a:gd name="T33" fmla="*/ 0 h 498"/>
                <a:gd name="T34" fmla="*/ 0 w 9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8"/>
                <a:gd name="T56" fmla="*/ 99 w 9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8">
                  <a:moveTo>
                    <a:pt x="6" y="477"/>
                  </a:moveTo>
                  <a:lnTo>
                    <a:pt x="53" y="498"/>
                  </a:lnTo>
                  <a:lnTo>
                    <a:pt x="52" y="412"/>
                  </a:lnTo>
                  <a:lnTo>
                    <a:pt x="55" y="374"/>
                  </a:lnTo>
                  <a:lnTo>
                    <a:pt x="65" y="338"/>
                  </a:lnTo>
                  <a:lnTo>
                    <a:pt x="80" y="302"/>
                  </a:lnTo>
                  <a:lnTo>
                    <a:pt x="99" y="268"/>
                  </a:lnTo>
                  <a:lnTo>
                    <a:pt x="74" y="224"/>
                  </a:lnTo>
                  <a:lnTo>
                    <a:pt x="52" y="173"/>
                  </a:lnTo>
                  <a:lnTo>
                    <a:pt x="32" y="114"/>
                  </a:lnTo>
                  <a:lnTo>
                    <a:pt x="19" y="64"/>
                  </a:lnTo>
                  <a:lnTo>
                    <a:pt x="7" y="0"/>
                  </a:lnTo>
                  <a:lnTo>
                    <a:pt x="0" y="80"/>
                  </a:lnTo>
                  <a:lnTo>
                    <a:pt x="2" y="178"/>
                  </a:lnTo>
                  <a:lnTo>
                    <a:pt x="4" y="268"/>
                  </a:lnTo>
                  <a:lnTo>
                    <a:pt x="2" y="342"/>
                  </a:lnTo>
                  <a:lnTo>
                    <a:pt x="4" y="405"/>
                  </a:lnTo>
                  <a:lnTo>
                    <a:pt x="6" y="477"/>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7562" name="Freeform 236"/>
            <p:cNvSpPr>
              <a:spLocks/>
            </p:cNvSpPr>
            <p:nvPr/>
          </p:nvSpPr>
          <p:spPr bwMode="auto">
            <a:xfrm>
              <a:off x="1561" y="2487"/>
              <a:ext cx="72" cy="340"/>
            </a:xfrm>
            <a:custGeom>
              <a:avLst/>
              <a:gdLst>
                <a:gd name="T0" fmla="*/ 0 w 215"/>
                <a:gd name="T1" fmla="*/ 0 h 1021"/>
                <a:gd name="T2" fmla="*/ 0 w 215"/>
                <a:gd name="T3" fmla="*/ 0 h 1021"/>
                <a:gd name="T4" fmla="*/ 0 w 215"/>
                <a:gd name="T5" fmla="*/ 0 h 1021"/>
                <a:gd name="T6" fmla="*/ 0 w 215"/>
                <a:gd name="T7" fmla="*/ 0 h 1021"/>
                <a:gd name="T8" fmla="*/ 0 w 215"/>
                <a:gd name="T9" fmla="*/ 0 h 1021"/>
                <a:gd name="T10" fmla="*/ 0 w 215"/>
                <a:gd name="T11" fmla="*/ 0 h 1021"/>
                <a:gd name="T12" fmla="*/ 0 w 215"/>
                <a:gd name="T13" fmla="*/ 0 h 1021"/>
                <a:gd name="T14" fmla="*/ 0 w 215"/>
                <a:gd name="T15" fmla="*/ 0 h 1021"/>
                <a:gd name="T16" fmla="*/ 0 w 215"/>
                <a:gd name="T17" fmla="*/ 0 h 1021"/>
                <a:gd name="T18" fmla="*/ 0 w 215"/>
                <a:gd name="T19" fmla="*/ 0 h 1021"/>
                <a:gd name="T20" fmla="*/ 0 w 215"/>
                <a:gd name="T21" fmla="*/ 0 h 1021"/>
                <a:gd name="T22" fmla="*/ 0 w 215"/>
                <a:gd name="T23" fmla="*/ 0 h 1021"/>
                <a:gd name="T24" fmla="*/ 0 w 215"/>
                <a:gd name="T25" fmla="*/ 0 h 1021"/>
                <a:gd name="T26" fmla="*/ 0 w 215"/>
                <a:gd name="T27" fmla="*/ 0 h 1021"/>
                <a:gd name="T28" fmla="*/ 0 w 215"/>
                <a:gd name="T29" fmla="*/ 0 h 1021"/>
                <a:gd name="T30" fmla="*/ 0 w 215"/>
                <a:gd name="T31" fmla="*/ 0 h 1021"/>
                <a:gd name="T32" fmla="*/ 0 w 215"/>
                <a:gd name="T33" fmla="*/ 0 h 1021"/>
                <a:gd name="T34" fmla="*/ 0 w 215"/>
                <a:gd name="T35" fmla="*/ 0 h 1021"/>
                <a:gd name="T36" fmla="*/ 0 w 215"/>
                <a:gd name="T37" fmla="*/ 0 h 1021"/>
                <a:gd name="T38" fmla="*/ 0 w 215"/>
                <a:gd name="T39" fmla="*/ 0 h 1021"/>
                <a:gd name="T40" fmla="*/ 0 w 215"/>
                <a:gd name="T41" fmla="*/ 0 h 1021"/>
                <a:gd name="T42" fmla="*/ 0 w 215"/>
                <a:gd name="T43" fmla="*/ 0 h 1021"/>
                <a:gd name="T44" fmla="*/ 0 w 215"/>
                <a:gd name="T45" fmla="*/ 0 h 1021"/>
                <a:gd name="T46" fmla="*/ 0 w 215"/>
                <a:gd name="T47" fmla="*/ 0 h 1021"/>
                <a:gd name="T48" fmla="*/ 0 w 215"/>
                <a:gd name="T49" fmla="*/ 0 h 1021"/>
                <a:gd name="T50" fmla="*/ 0 w 215"/>
                <a:gd name="T51" fmla="*/ 0 h 1021"/>
                <a:gd name="T52" fmla="*/ 0 w 215"/>
                <a:gd name="T53" fmla="*/ 0 h 1021"/>
                <a:gd name="T54" fmla="*/ 0 w 215"/>
                <a:gd name="T55" fmla="*/ 0 h 1021"/>
                <a:gd name="T56" fmla="*/ 0 w 215"/>
                <a:gd name="T57" fmla="*/ 0 h 1021"/>
                <a:gd name="T58" fmla="*/ 0 w 215"/>
                <a:gd name="T59" fmla="*/ 0 h 1021"/>
                <a:gd name="T60" fmla="*/ 0 w 215"/>
                <a:gd name="T61" fmla="*/ 0 h 1021"/>
                <a:gd name="T62" fmla="*/ 0 w 215"/>
                <a:gd name="T63" fmla="*/ 0 h 1021"/>
                <a:gd name="T64" fmla="*/ 0 w 21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8"/>
                  </a:lnTo>
                  <a:lnTo>
                    <a:pt x="9" y="936"/>
                  </a:lnTo>
                  <a:lnTo>
                    <a:pt x="2" y="880"/>
                  </a:lnTo>
                  <a:lnTo>
                    <a:pt x="9" y="803"/>
                  </a:lnTo>
                  <a:lnTo>
                    <a:pt x="13" y="714"/>
                  </a:lnTo>
                  <a:lnTo>
                    <a:pt x="15" y="610"/>
                  </a:lnTo>
                  <a:lnTo>
                    <a:pt x="13" y="495"/>
                  </a:lnTo>
                  <a:lnTo>
                    <a:pt x="6" y="393"/>
                  </a:lnTo>
                  <a:lnTo>
                    <a:pt x="0" y="325"/>
                  </a:lnTo>
                  <a:lnTo>
                    <a:pt x="5" y="294"/>
                  </a:lnTo>
                  <a:lnTo>
                    <a:pt x="21" y="249"/>
                  </a:lnTo>
                  <a:lnTo>
                    <a:pt x="36" y="191"/>
                  </a:lnTo>
                  <a:lnTo>
                    <a:pt x="44" y="119"/>
                  </a:lnTo>
                  <a:lnTo>
                    <a:pt x="42" y="58"/>
                  </a:lnTo>
                  <a:lnTo>
                    <a:pt x="33" y="14"/>
                  </a:lnTo>
                  <a:lnTo>
                    <a:pt x="170" y="0"/>
                  </a:lnTo>
                  <a:lnTo>
                    <a:pt x="186" y="46"/>
                  </a:lnTo>
                  <a:lnTo>
                    <a:pt x="201" y="94"/>
                  </a:lnTo>
                  <a:lnTo>
                    <a:pt x="215" y="142"/>
                  </a:lnTo>
                  <a:lnTo>
                    <a:pt x="215" y="164"/>
                  </a:lnTo>
                  <a:lnTo>
                    <a:pt x="196" y="205"/>
                  </a:lnTo>
                  <a:lnTo>
                    <a:pt x="170" y="251"/>
                  </a:lnTo>
                  <a:lnTo>
                    <a:pt x="149" y="310"/>
                  </a:lnTo>
                  <a:lnTo>
                    <a:pt x="135" y="365"/>
                  </a:lnTo>
                  <a:lnTo>
                    <a:pt x="131" y="441"/>
                  </a:lnTo>
                  <a:lnTo>
                    <a:pt x="131" y="516"/>
                  </a:lnTo>
                  <a:lnTo>
                    <a:pt x="129" y="624"/>
                  </a:lnTo>
                  <a:lnTo>
                    <a:pt x="123" y="717"/>
                  </a:lnTo>
                  <a:lnTo>
                    <a:pt x="106" y="821"/>
                  </a:lnTo>
                  <a:lnTo>
                    <a:pt x="77" y="936"/>
                  </a:lnTo>
                  <a:lnTo>
                    <a:pt x="59" y="985"/>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63" name="Freeform 237"/>
            <p:cNvSpPr>
              <a:spLocks/>
            </p:cNvSpPr>
            <p:nvPr/>
          </p:nvSpPr>
          <p:spPr bwMode="auto">
            <a:xfrm>
              <a:off x="4868" y="1946"/>
              <a:ext cx="389" cy="1215"/>
            </a:xfrm>
            <a:custGeom>
              <a:avLst/>
              <a:gdLst>
                <a:gd name="T0" fmla="*/ 0 w 1168"/>
                <a:gd name="T1" fmla="*/ 0 h 3645"/>
                <a:gd name="T2" fmla="*/ 0 w 1168"/>
                <a:gd name="T3" fmla="*/ 0 h 3645"/>
                <a:gd name="T4" fmla="*/ 0 w 1168"/>
                <a:gd name="T5" fmla="*/ 0 h 3645"/>
                <a:gd name="T6" fmla="*/ 0 w 1168"/>
                <a:gd name="T7" fmla="*/ 0 h 3645"/>
                <a:gd name="T8" fmla="*/ 0 w 1168"/>
                <a:gd name="T9" fmla="*/ 0 h 3645"/>
                <a:gd name="T10" fmla="*/ 0 w 1168"/>
                <a:gd name="T11" fmla="*/ 0 h 3645"/>
                <a:gd name="T12" fmla="*/ 0 w 1168"/>
                <a:gd name="T13" fmla="*/ 0 h 3645"/>
                <a:gd name="T14" fmla="*/ 0 w 1168"/>
                <a:gd name="T15" fmla="*/ 0 h 3645"/>
                <a:gd name="T16" fmla="*/ 0 w 1168"/>
                <a:gd name="T17" fmla="*/ 0 h 3645"/>
                <a:gd name="T18" fmla="*/ 0 w 1168"/>
                <a:gd name="T19" fmla="*/ 0 h 3645"/>
                <a:gd name="T20" fmla="*/ 0 w 1168"/>
                <a:gd name="T21" fmla="*/ 0 h 3645"/>
                <a:gd name="T22" fmla="*/ 0 w 1168"/>
                <a:gd name="T23" fmla="*/ 0 h 3645"/>
                <a:gd name="T24" fmla="*/ 0 w 1168"/>
                <a:gd name="T25" fmla="*/ 0 h 3645"/>
                <a:gd name="T26" fmla="*/ 0 w 1168"/>
                <a:gd name="T27" fmla="*/ 0 h 3645"/>
                <a:gd name="T28" fmla="*/ 0 w 1168"/>
                <a:gd name="T29" fmla="*/ 0 h 3645"/>
                <a:gd name="T30" fmla="*/ 0 w 1168"/>
                <a:gd name="T31" fmla="*/ 0 h 3645"/>
                <a:gd name="T32" fmla="*/ 0 w 1168"/>
                <a:gd name="T33" fmla="*/ 0 h 3645"/>
                <a:gd name="T34" fmla="*/ 0 w 1168"/>
                <a:gd name="T35" fmla="*/ 0 h 3645"/>
                <a:gd name="T36" fmla="*/ 0 w 1168"/>
                <a:gd name="T37" fmla="*/ 0 h 3645"/>
                <a:gd name="T38" fmla="*/ 0 w 1168"/>
                <a:gd name="T39" fmla="*/ 0 h 3645"/>
                <a:gd name="T40" fmla="*/ 0 w 1168"/>
                <a:gd name="T41" fmla="*/ 0 h 3645"/>
                <a:gd name="T42" fmla="*/ 0 w 1168"/>
                <a:gd name="T43" fmla="*/ 0 h 3645"/>
                <a:gd name="T44" fmla="*/ 0 w 1168"/>
                <a:gd name="T45" fmla="*/ 0 h 3645"/>
                <a:gd name="T46" fmla="*/ 0 w 1168"/>
                <a:gd name="T47" fmla="*/ 0 h 3645"/>
                <a:gd name="T48" fmla="*/ 0 w 1168"/>
                <a:gd name="T49" fmla="*/ 0 h 3645"/>
                <a:gd name="T50" fmla="*/ 0 w 1168"/>
                <a:gd name="T51" fmla="*/ 0 h 3645"/>
                <a:gd name="T52" fmla="*/ 0 w 1168"/>
                <a:gd name="T53" fmla="*/ 0 h 3645"/>
                <a:gd name="T54" fmla="*/ 0 w 1168"/>
                <a:gd name="T55" fmla="*/ 0 h 3645"/>
                <a:gd name="T56" fmla="*/ 0 w 1168"/>
                <a:gd name="T57" fmla="*/ 0 h 3645"/>
                <a:gd name="T58" fmla="*/ 0 w 1168"/>
                <a:gd name="T59" fmla="*/ 0 h 3645"/>
                <a:gd name="T60" fmla="*/ 0 w 1168"/>
                <a:gd name="T61" fmla="*/ 0 h 3645"/>
                <a:gd name="T62" fmla="*/ 0 w 1168"/>
                <a:gd name="T63" fmla="*/ 0 h 3645"/>
                <a:gd name="T64" fmla="*/ 0 w 1168"/>
                <a:gd name="T65" fmla="*/ 0 h 3645"/>
                <a:gd name="T66" fmla="*/ 0 w 1168"/>
                <a:gd name="T67" fmla="*/ 0 h 3645"/>
                <a:gd name="T68" fmla="*/ 0 w 1168"/>
                <a:gd name="T69" fmla="*/ 0 h 3645"/>
                <a:gd name="T70" fmla="*/ 0 w 1168"/>
                <a:gd name="T71" fmla="*/ 0 h 3645"/>
                <a:gd name="T72" fmla="*/ 0 w 1168"/>
                <a:gd name="T73" fmla="*/ 0 h 3645"/>
                <a:gd name="T74" fmla="*/ 0 w 1168"/>
                <a:gd name="T75" fmla="*/ 0 h 3645"/>
                <a:gd name="T76" fmla="*/ 0 w 1168"/>
                <a:gd name="T77" fmla="*/ 0 h 3645"/>
                <a:gd name="T78" fmla="*/ 0 w 1168"/>
                <a:gd name="T79" fmla="*/ 0 h 3645"/>
                <a:gd name="T80" fmla="*/ 0 w 1168"/>
                <a:gd name="T81" fmla="*/ 0 h 3645"/>
                <a:gd name="T82" fmla="*/ 0 w 1168"/>
                <a:gd name="T83" fmla="*/ 0 h 3645"/>
                <a:gd name="T84" fmla="*/ 0 w 1168"/>
                <a:gd name="T85" fmla="*/ 0 h 3645"/>
                <a:gd name="T86" fmla="*/ 0 w 1168"/>
                <a:gd name="T87" fmla="*/ 0 h 3645"/>
                <a:gd name="T88" fmla="*/ 0 w 1168"/>
                <a:gd name="T89" fmla="*/ 0 h 3645"/>
                <a:gd name="T90" fmla="*/ 0 w 1168"/>
                <a:gd name="T91" fmla="*/ 0 h 3645"/>
                <a:gd name="T92" fmla="*/ 0 w 1168"/>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7"/>
                  </a:lnTo>
                  <a:lnTo>
                    <a:pt x="557" y="2536"/>
                  </a:lnTo>
                  <a:lnTo>
                    <a:pt x="537" y="2635"/>
                  </a:lnTo>
                  <a:lnTo>
                    <a:pt x="514" y="2752"/>
                  </a:lnTo>
                  <a:lnTo>
                    <a:pt x="502" y="2893"/>
                  </a:lnTo>
                  <a:lnTo>
                    <a:pt x="489" y="3007"/>
                  </a:lnTo>
                  <a:lnTo>
                    <a:pt x="477" y="3108"/>
                  </a:lnTo>
                  <a:lnTo>
                    <a:pt x="460" y="3207"/>
                  </a:lnTo>
                  <a:lnTo>
                    <a:pt x="442" y="3301"/>
                  </a:lnTo>
                  <a:lnTo>
                    <a:pt x="431" y="3365"/>
                  </a:lnTo>
                  <a:lnTo>
                    <a:pt x="431" y="3414"/>
                  </a:lnTo>
                  <a:lnTo>
                    <a:pt x="434" y="3453"/>
                  </a:lnTo>
                  <a:lnTo>
                    <a:pt x="423" y="3471"/>
                  </a:lnTo>
                  <a:lnTo>
                    <a:pt x="346" y="3488"/>
                  </a:lnTo>
                  <a:lnTo>
                    <a:pt x="332" y="3479"/>
                  </a:lnTo>
                  <a:lnTo>
                    <a:pt x="322" y="3467"/>
                  </a:lnTo>
                  <a:lnTo>
                    <a:pt x="250" y="3493"/>
                  </a:lnTo>
                  <a:lnTo>
                    <a:pt x="157" y="3520"/>
                  </a:lnTo>
                  <a:lnTo>
                    <a:pt x="95" y="3530"/>
                  </a:lnTo>
                  <a:lnTo>
                    <a:pt x="45" y="3525"/>
                  </a:lnTo>
                  <a:lnTo>
                    <a:pt x="18" y="3513"/>
                  </a:lnTo>
                  <a:lnTo>
                    <a:pt x="5" y="3496"/>
                  </a:lnTo>
                  <a:lnTo>
                    <a:pt x="0" y="3477"/>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6" y="2364"/>
                  </a:lnTo>
                  <a:lnTo>
                    <a:pt x="251" y="2239"/>
                  </a:lnTo>
                  <a:lnTo>
                    <a:pt x="262" y="2114"/>
                  </a:lnTo>
                  <a:lnTo>
                    <a:pt x="262" y="2039"/>
                  </a:lnTo>
                  <a:lnTo>
                    <a:pt x="220" y="2034"/>
                  </a:lnTo>
                  <a:lnTo>
                    <a:pt x="178" y="2018"/>
                  </a:lnTo>
                  <a:lnTo>
                    <a:pt x="145" y="1974"/>
                  </a:lnTo>
                  <a:lnTo>
                    <a:pt x="141" y="1922"/>
                  </a:lnTo>
                  <a:lnTo>
                    <a:pt x="154" y="1854"/>
                  </a:lnTo>
                  <a:lnTo>
                    <a:pt x="179" y="1798"/>
                  </a:lnTo>
                  <a:lnTo>
                    <a:pt x="203" y="1758"/>
                  </a:lnTo>
                  <a:lnTo>
                    <a:pt x="161" y="1741"/>
                  </a:lnTo>
                  <a:lnTo>
                    <a:pt x="149" y="1728"/>
                  </a:lnTo>
                  <a:lnTo>
                    <a:pt x="151" y="1706"/>
                  </a:lnTo>
                  <a:lnTo>
                    <a:pt x="205" y="1565"/>
                  </a:lnTo>
                  <a:lnTo>
                    <a:pt x="224" y="1489"/>
                  </a:lnTo>
                  <a:lnTo>
                    <a:pt x="238" y="1223"/>
                  </a:lnTo>
                  <a:lnTo>
                    <a:pt x="238" y="1031"/>
                  </a:lnTo>
                  <a:lnTo>
                    <a:pt x="246" y="799"/>
                  </a:lnTo>
                  <a:lnTo>
                    <a:pt x="257" y="743"/>
                  </a:lnTo>
                  <a:lnTo>
                    <a:pt x="278" y="696"/>
                  </a:lnTo>
                  <a:lnTo>
                    <a:pt x="319" y="658"/>
                  </a:lnTo>
                  <a:lnTo>
                    <a:pt x="502" y="547"/>
                  </a:lnTo>
                  <a:lnTo>
                    <a:pt x="489" y="496"/>
                  </a:lnTo>
                  <a:lnTo>
                    <a:pt x="460" y="490"/>
                  </a:lnTo>
                  <a:lnTo>
                    <a:pt x="418" y="478"/>
                  </a:lnTo>
                  <a:lnTo>
                    <a:pt x="396"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7" y="6"/>
                  </a:lnTo>
                  <a:lnTo>
                    <a:pt x="508" y="0"/>
                  </a:lnTo>
                  <a:lnTo>
                    <a:pt x="563" y="12"/>
                  </a:lnTo>
                  <a:lnTo>
                    <a:pt x="610" y="37"/>
                  </a:lnTo>
                  <a:lnTo>
                    <a:pt x="647" y="69"/>
                  </a:lnTo>
                  <a:lnTo>
                    <a:pt x="675" y="113"/>
                  </a:lnTo>
                  <a:lnTo>
                    <a:pt x="690" y="172"/>
                  </a:lnTo>
                  <a:lnTo>
                    <a:pt x="699" y="240"/>
                  </a:lnTo>
                  <a:lnTo>
                    <a:pt x="695" y="295"/>
                  </a:lnTo>
                  <a:lnTo>
                    <a:pt x="682" y="370"/>
                  </a:lnTo>
                  <a:lnTo>
                    <a:pt x="683" y="423"/>
                  </a:lnTo>
                  <a:lnTo>
                    <a:pt x="694" y="483"/>
                  </a:lnTo>
                  <a:lnTo>
                    <a:pt x="717" y="513"/>
                  </a:lnTo>
                  <a:lnTo>
                    <a:pt x="941" y="611"/>
                  </a:lnTo>
                  <a:lnTo>
                    <a:pt x="972" y="632"/>
                  </a:lnTo>
                  <a:lnTo>
                    <a:pt x="995" y="668"/>
                  </a:lnTo>
                  <a:lnTo>
                    <a:pt x="1066" y="879"/>
                  </a:lnTo>
                  <a:lnTo>
                    <a:pt x="1157" y="1178"/>
                  </a:lnTo>
                  <a:lnTo>
                    <a:pt x="1168" y="1239"/>
                  </a:lnTo>
                  <a:lnTo>
                    <a:pt x="1164" y="1273"/>
                  </a:lnTo>
                  <a:lnTo>
                    <a:pt x="1150" y="1312"/>
                  </a:lnTo>
                  <a:lnTo>
                    <a:pt x="1030" y="1516"/>
                  </a:lnTo>
                  <a:lnTo>
                    <a:pt x="1013" y="1580"/>
                  </a:lnTo>
                  <a:lnTo>
                    <a:pt x="1007" y="1645"/>
                  </a:lnTo>
                  <a:lnTo>
                    <a:pt x="1030" y="1873"/>
                  </a:lnTo>
                  <a:lnTo>
                    <a:pt x="1044" y="1974"/>
                  </a:lnTo>
                  <a:lnTo>
                    <a:pt x="1044" y="2007"/>
                  </a:lnTo>
                  <a:lnTo>
                    <a:pt x="1031" y="2032"/>
                  </a:lnTo>
                  <a:lnTo>
                    <a:pt x="995" y="2045"/>
                  </a:lnTo>
                  <a:lnTo>
                    <a:pt x="958" y="2051"/>
                  </a:lnTo>
                  <a:lnTo>
                    <a:pt x="949" y="2166"/>
                  </a:lnTo>
                  <a:lnTo>
                    <a:pt x="949" y="2293"/>
                  </a:lnTo>
                  <a:lnTo>
                    <a:pt x="951" y="2432"/>
                  </a:lnTo>
                  <a:lnTo>
                    <a:pt x="958" y="2562"/>
                  </a:lnTo>
                  <a:lnTo>
                    <a:pt x="977" y="2702"/>
                  </a:lnTo>
                  <a:lnTo>
                    <a:pt x="982" y="2842"/>
                  </a:lnTo>
                  <a:lnTo>
                    <a:pt x="990" y="2979"/>
                  </a:lnTo>
                  <a:lnTo>
                    <a:pt x="990" y="3088"/>
                  </a:lnTo>
                  <a:lnTo>
                    <a:pt x="984" y="3261"/>
                  </a:lnTo>
                  <a:lnTo>
                    <a:pt x="986" y="3369"/>
                  </a:lnTo>
                  <a:lnTo>
                    <a:pt x="982" y="3467"/>
                  </a:lnTo>
                  <a:lnTo>
                    <a:pt x="978" y="3488"/>
                  </a:lnTo>
                  <a:lnTo>
                    <a:pt x="921" y="3505"/>
                  </a:lnTo>
                  <a:lnTo>
                    <a:pt x="878" y="3530"/>
                  </a:lnTo>
                  <a:lnTo>
                    <a:pt x="835" y="3568"/>
                  </a:lnTo>
                  <a:lnTo>
                    <a:pt x="790" y="3603"/>
                  </a:lnTo>
                  <a:lnTo>
                    <a:pt x="733" y="3627"/>
                  </a:lnTo>
                  <a:lnTo>
                    <a:pt x="674" y="3644"/>
                  </a:lnTo>
                  <a:lnTo>
                    <a:pt x="623" y="3645"/>
                  </a:lnTo>
                  <a:lnTo>
                    <a:pt x="591" y="3633"/>
                  </a:lnTo>
                  <a:lnTo>
                    <a:pt x="567" y="3615"/>
                  </a:lnTo>
                  <a:lnTo>
                    <a:pt x="565" y="3594"/>
                  </a:lnTo>
                  <a:lnTo>
                    <a:pt x="577" y="3563"/>
                  </a:lnTo>
                  <a:lnTo>
                    <a:pt x="608" y="3535"/>
                  </a:lnTo>
                  <a:lnTo>
                    <a:pt x="644" y="3505"/>
                  </a:lnTo>
                  <a:lnTo>
                    <a:pt x="690" y="3462"/>
                  </a:lnTo>
                  <a:lnTo>
                    <a:pt x="730" y="3425"/>
                  </a:lnTo>
                  <a:lnTo>
                    <a:pt x="753" y="3391"/>
                  </a:lnTo>
                  <a:lnTo>
                    <a:pt x="741" y="3211"/>
                  </a:lnTo>
                  <a:lnTo>
                    <a:pt x="741" y="3085"/>
                  </a:lnTo>
                  <a:lnTo>
                    <a:pt x="730" y="2957"/>
                  </a:lnTo>
                  <a:lnTo>
                    <a:pt x="718" y="2842"/>
                  </a:lnTo>
                  <a:lnTo>
                    <a:pt x="698" y="2721"/>
                  </a:lnTo>
                  <a:lnTo>
                    <a:pt x="670" y="2599"/>
                  </a:lnTo>
                  <a:lnTo>
                    <a:pt x="647" y="2486"/>
                  </a:lnTo>
                  <a:lnTo>
                    <a:pt x="628" y="2391"/>
                  </a:lnTo>
                  <a:lnTo>
                    <a:pt x="610" y="2281"/>
                  </a:lnTo>
                  <a:close/>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7564" name="Freeform 238"/>
            <p:cNvSpPr>
              <a:spLocks/>
            </p:cNvSpPr>
            <p:nvPr/>
          </p:nvSpPr>
          <p:spPr bwMode="auto">
            <a:xfrm>
              <a:off x="3392" y="1961"/>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1" y="1572"/>
                  </a:lnTo>
                  <a:lnTo>
                    <a:pt x="1091" y="1749"/>
                  </a:lnTo>
                  <a:lnTo>
                    <a:pt x="900" y="1876"/>
                  </a:lnTo>
                  <a:lnTo>
                    <a:pt x="900" y="1952"/>
                  </a:lnTo>
                  <a:lnTo>
                    <a:pt x="910" y="2090"/>
                  </a:lnTo>
                  <a:lnTo>
                    <a:pt x="924" y="2500"/>
                  </a:lnTo>
                  <a:lnTo>
                    <a:pt x="935" y="2680"/>
                  </a:lnTo>
                  <a:lnTo>
                    <a:pt x="948" y="2998"/>
                  </a:lnTo>
                  <a:lnTo>
                    <a:pt x="948" y="3112"/>
                  </a:lnTo>
                  <a:lnTo>
                    <a:pt x="949" y="3150"/>
                  </a:lnTo>
                  <a:lnTo>
                    <a:pt x="959" y="3163"/>
                  </a:lnTo>
                  <a:lnTo>
                    <a:pt x="994" y="3186"/>
                  </a:lnTo>
                  <a:lnTo>
                    <a:pt x="1062" y="3223"/>
                  </a:lnTo>
                  <a:lnTo>
                    <a:pt x="1142" y="3246"/>
                  </a:lnTo>
                  <a:lnTo>
                    <a:pt x="1170" y="3255"/>
                  </a:lnTo>
                  <a:lnTo>
                    <a:pt x="1199" y="3269"/>
                  </a:lnTo>
                  <a:lnTo>
                    <a:pt x="1217" y="3295"/>
                  </a:lnTo>
                  <a:lnTo>
                    <a:pt x="1223" y="3317"/>
                  </a:lnTo>
                  <a:lnTo>
                    <a:pt x="1212" y="3325"/>
                  </a:lnTo>
                  <a:lnTo>
                    <a:pt x="1051" y="3327"/>
                  </a:lnTo>
                  <a:lnTo>
                    <a:pt x="840" y="3341"/>
                  </a:lnTo>
                  <a:lnTo>
                    <a:pt x="803" y="3341"/>
                  </a:lnTo>
                  <a:lnTo>
                    <a:pt x="779" y="3328"/>
                  </a:lnTo>
                  <a:lnTo>
                    <a:pt x="768" y="3304"/>
                  </a:lnTo>
                  <a:lnTo>
                    <a:pt x="768" y="3266"/>
                  </a:lnTo>
                  <a:lnTo>
                    <a:pt x="779" y="3204"/>
                  </a:lnTo>
                  <a:lnTo>
                    <a:pt x="787" y="3195"/>
                  </a:lnTo>
                  <a:lnTo>
                    <a:pt x="803" y="3189"/>
                  </a:lnTo>
                  <a:lnTo>
                    <a:pt x="779" y="3185"/>
                  </a:lnTo>
                  <a:lnTo>
                    <a:pt x="772" y="3173"/>
                  </a:lnTo>
                  <a:lnTo>
                    <a:pt x="768" y="3125"/>
                  </a:lnTo>
                  <a:lnTo>
                    <a:pt x="744" y="3023"/>
                  </a:lnTo>
                  <a:lnTo>
                    <a:pt x="695" y="2780"/>
                  </a:lnTo>
                  <a:lnTo>
                    <a:pt x="684" y="2665"/>
                  </a:lnTo>
                  <a:lnTo>
                    <a:pt x="659" y="2297"/>
                  </a:lnTo>
                  <a:lnTo>
                    <a:pt x="643" y="2206"/>
                  </a:lnTo>
                  <a:lnTo>
                    <a:pt x="612" y="2092"/>
                  </a:lnTo>
                  <a:lnTo>
                    <a:pt x="588" y="2207"/>
                  </a:lnTo>
                  <a:lnTo>
                    <a:pt x="564" y="2322"/>
                  </a:lnTo>
                  <a:lnTo>
                    <a:pt x="523" y="2642"/>
                  </a:lnTo>
                  <a:lnTo>
                    <a:pt x="504" y="2740"/>
                  </a:lnTo>
                  <a:lnTo>
                    <a:pt x="462" y="3096"/>
                  </a:lnTo>
                  <a:lnTo>
                    <a:pt x="462" y="3150"/>
                  </a:lnTo>
                  <a:lnTo>
                    <a:pt x="456" y="3159"/>
                  </a:lnTo>
                  <a:lnTo>
                    <a:pt x="420" y="3176"/>
                  </a:lnTo>
                  <a:lnTo>
                    <a:pt x="429" y="3229"/>
                  </a:lnTo>
                  <a:lnTo>
                    <a:pt x="431" y="3291"/>
                  </a:lnTo>
                  <a:lnTo>
                    <a:pt x="431" y="3328"/>
                  </a:lnTo>
                  <a:lnTo>
                    <a:pt x="416" y="3365"/>
                  </a:lnTo>
                  <a:lnTo>
                    <a:pt x="392" y="3390"/>
                  </a:lnTo>
                  <a:lnTo>
                    <a:pt x="348" y="3405"/>
                  </a:lnTo>
                  <a:lnTo>
                    <a:pt x="300" y="3405"/>
                  </a:lnTo>
                  <a:lnTo>
                    <a:pt x="249" y="3401"/>
                  </a:lnTo>
                  <a:lnTo>
                    <a:pt x="227" y="3381"/>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9"/>
                  </a:lnTo>
                  <a:lnTo>
                    <a:pt x="36" y="1862"/>
                  </a:lnTo>
                  <a:lnTo>
                    <a:pt x="174" y="1902"/>
                  </a:lnTo>
                  <a:lnTo>
                    <a:pt x="190" y="1823"/>
                  </a:lnTo>
                  <a:lnTo>
                    <a:pt x="193" y="1728"/>
                  </a:lnTo>
                  <a:lnTo>
                    <a:pt x="126" y="1331"/>
                  </a:lnTo>
                  <a:lnTo>
                    <a:pt x="120" y="1225"/>
                  </a:lnTo>
                  <a:lnTo>
                    <a:pt x="132" y="1099"/>
                  </a:lnTo>
                  <a:lnTo>
                    <a:pt x="190" y="757"/>
                  </a:lnTo>
                  <a:lnTo>
                    <a:pt x="216" y="663"/>
                  </a:lnTo>
                  <a:lnTo>
                    <a:pt x="240" y="625"/>
                  </a:lnTo>
                  <a:lnTo>
                    <a:pt x="263" y="613"/>
                  </a:lnTo>
                  <a:lnTo>
                    <a:pt x="431" y="549"/>
                  </a:lnTo>
                  <a:lnTo>
                    <a:pt x="504" y="524"/>
                  </a:lnTo>
                  <a:lnTo>
                    <a:pt x="527" y="434"/>
                  </a:lnTo>
                  <a:lnTo>
                    <a:pt x="507" y="369"/>
                  </a:lnTo>
                  <a:lnTo>
                    <a:pt x="496" y="330"/>
                  </a:lnTo>
                  <a:lnTo>
                    <a:pt x="496" y="281"/>
                  </a:lnTo>
                  <a:lnTo>
                    <a:pt x="504" y="218"/>
                  </a:lnTo>
                  <a:lnTo>
                    <a:pt x="527" y="129"/>
                  </a:lnTo>
                  <a:lnTo>
                    <a:pt x="540" y="84"/>
                  </a:lnTo>
                  <a:lnTo>
                    <a:pt x="559" y="51"/>
                  </a:lnTo>
                  <a:lnTo>
                    <a:pt x="588" y="24"/>
                  </a:lnTo>
                  <a:lnTo>
                    <a:pt x="612" y="14"/>
                  </a:lnTo>
                  <a:lnTo>
                    <a:pt x="660" y="0"/>
                  </a:lnTo>
                  <a:lnTo>
                    <a:pt x="695" y="0"/>
                  </a:lnTo>
                  <a:lnTo>
                    <a:pt x="744" y="14"/>
                  </a:lnTo>
                  <a:lnTo>
                    <a:pt x="789" y="31"/>
                  </a:lnTo>
                  <a:lnTo>
                    <a:pt x="827" y="60"/>
                  </a:lnTo>
                  <a:lnTo>
                    <a:pt x="840" y="103"/>
                  </a:lnTo>
                  <a:lnTo>
                    <a:pt x="845" y="159"/>
                  </a:lnTo>
                  <a:lnTo>
                    <a:pt x="839" y="212"/>
                  </a:lnTo>
                  <a:lnTo>
                    <a:pt x="829" y="271"/>
                  </a:lnTo>
                  <a:lnTo>
                    <a:pt x="817" y="321"/>
                  </a:lnTo>
                  <a:lnTo>
                    <a:pt x="791" y="372"/>
                  </a:lnTo>
                  <a:lnTo>
                    <a:pt x="768" y="410"/>
                  </a:lnTo>
                  <a:lnTo>
                    <a:pt x="744" y="447"/>
                  </a:lnTo>
                  <a:lnTo>
                    <a:pt x="744" y="510"/>
                  </a:lnTo>
                  <a:lnTo>
                    <a:pt x="798" y="526"/>
                  </a:lnTo>
                  <a:lnTo>
                    <a:pt x="1000" y="651"/>
                  </a:lnTo>
                  <a:lnTo>
                    <a:pt x="1032"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565" name="Freeform 239"/>
            <p:cNvSpPr>
              <a:spLocks/>
            </p:cNvSpPr>
            <p:nvPr/>
          </p:nvSpPr>
          <p:spPr bwMode="auto">
            <a:xfrm>
              <a:off x="4230" y="1966"/>
              <a:ext cx="363" cy="1158"/>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3"/>
                  </a:lnTo>
                  <a:lnTo>
                    <a:pt x="120" y="2472"/>
                  </a:lnTo>
                  <a:lnTo>
                    <a:pt x="167" y="2484"/>
                  </a:lnTo>
                  <a:lnTo>
                    <a:pt x="217" y="2488"/>
                  </a:lnTo>
                  <a:lnTo>
                    <a:pt x="212" y="2608"/>
                  </a:lnTo>
                  <a:lnTo>
                    <a:pt x="212" y="2730"/>
                  </a:lnTo>
                  <a:lnTo>
                    <a:pt x="220" y="3015"/>
                  </a:lnTo>
                  <a:lnTo>
                    <a:pt x="216" y="3109"/>
                  </a:lnTo>
                  <a:lnTo>
                    <a:pt x="212" y="3150"/>
                  </a:lnTo>
                  <a:lnTo>
                    <a:pt x="200" y="3187"/>
                  </a:lnTo>
                  <a:lnTo>
                    <a:pt x="180" y="3211"/>
                  </a:lnTo>
                  <a:lnTo>
                    <a:pt x="144" y="3237"/>
                  </a:lnTo>
                  <a:lnTo>
                    <a:pt x="104" y="3257"/>
                  </a:lnTo>
                  <a:lnTo>
                    <a:pt x="54" y="3285"/>
                  </a:lnTo>
                  <a:lnTo>
                    <a:pt x="23" y="3306"/>
                  </a:lnTo>
                  <a:lnTo>
                    <a:pt x="7" y="3324"/>
                  </a:lnTo>
                  <a:lnTo>
                    <a:pt x="0" y="3348"/>
                  </a:lnTo>
                  <a:lnTo>
                    <a:pt x="4" y="3367"/>
                  </a:lnTo>
                  <a:lnTo>
                    <a:pt x="24" y="3383"/>
                  </a:lnTo>
                  <a:lnTo>
                    <a:pt x="65" y="3388"/>
                  </a:lnTo>
                  <a:lnTo>
                    <a:pt x="135" y="3381"/>
                  </a:lnTo>
                  <a:lnTo>
                    <a:pt x="201" y="3367"/>
                  </a:lnTo>
                  <a:lnTo>
                    <a:pt x="274" y="3357"/>
                  </a:lnTo>
                  <a:lnTo>
                    <a:pt x="348" y="3351"/>
                  </a:lnTo>
                  <a:lnTo>
                    <a:pt x="387" y="3348"/>
                  </a:lnTo>
                  <a:lnTo>
                    <a:pt x="408" y="3341"/>
                  </a:lnTo>
                  <a:lnTo>
                    <a:pt x="419" y="3250"/>
                  </a:lnTo>
                  <a:lnTo>
                    <a:pt x="433" y="3117"/>
                  </a:lnTo>
                  <a:lnTo>
                    <a:pt x="487" y="2750"/>
                  </a:lnTo>
                  <a:lnTo>
                    <a:pt x="504" y="2649"/>
                  </a:lnTo>
                  <a:lnTo>
                    <a:pt x="530" y="2527"/>
                  </a:lnTo>
                  <a:lnTo>
                    <a:pt x="587" y="2543"/>
                  </a:lnTo>
                  <a:lnTo>
                    <a:pt x="587" y="2637"/>
                  </a:lnTo>
                  <a:lnTo>
                    <a:pt x="605" y="2759"/>
                  </a:lnTo>
                  <a:lnTo>
                    <a:pt x="660" y="2969"/>
                  </a:lnTo>
                  <a:lnTo>
                    <a:pt x="686" y="3187"/>
                  </a:lnTo>
                  <a:lnTo>
                    <a:pt x="695" y="3245"/>
                  </a:lnTo>
                  <a:lnTo>
                    <a:pt x="706" y="3276"/>
                  </a:lnTo>
                  <a:lnTo>
                    <a:pt x="692" y="3340"/>
                  </a:lnTo>
                  <a:lnTo>
                    <a:pt x="684" y="3381"/>
                  </a:lnTo>
                  <a:lnTo>
                    <a:pt x="684" y="3408"/>
                  </a:lnTo>
                  <a:lnTo>
                    <a:pt x="703" y="3441"/>
                  </a:lnTo>
                  <a:lnTo>
                    <a:pt x="727" y="3465"/>
                  </a:lnTo>
                  <a:lnTo>
                    <a:pt x="760" y="3472"/>
                  </a:lnTo>
                  <a:lnTo>
                    <a:pt x="798" y="3469"/>
                  </a:lnTo>
                  <a:lnTo>
                    <a:pt x="839" y="3453"/>
                  </a:lnTo>
                  <a:lnTo>
                    <a:pt x="875" y="3431"/>
                  </a:lnTo>
                  <a:lnTo>
                    <a:pt x="903" y="3404"/>
                  </a:lnTo>
                  <a:lnTo>
                    <a:pt x="920" y="3376"/>
                  </a:lnTo>
                  <a:lnTo>
                    <a:pt x="927" y="3340"/>
                  </a:lnTo>
                  <a:lnTo>
                    <a:pt x="922" y="3293"/>
                  </a:lnTo>
                  <a:lnTo>
                    <a:pt x="911" y="3250"/>
                  </a:lnTo>
                  <a:lnTo>
                    <a:pt x="899" y="3135"/>
                  </a:lnTo>
                  <a:lnTo>
                    <a:pt x="883" y="2862"/>
                  </a:lnTo>
                  <a:lnTo>
                    <a:pt x="871" y="2730"/>
                  </a:lnTo>
                  <a:lnTo>
                    <a:pt x="863" y="2619"/>
                  </a:lnTo>
                  <a:lnTo>
                    <a:pt x="851" y="2523"/>
                  </a:lnTo>
                  <a:lnTo>
                    <a:pt x="922" y="2508"/>
                  </a:lnTo>
                  <a:lnTo>
                    <a:pt x="920" y="2403"/>
                  </a:lnTo>
                  <a:lnTo>
                    <a:pt x="909" y="1732"/>
                  </a:lnTo>
                  <a:lnTo>
                    <a:pt x="906" y="1601"/>
                  </a:lnTo>
                  <a:lnTo>
                    <a:pt x="899" y="1463"/>
                  </a:lnTo>
                  <a:lnTo>
                    <a:pt x="899" y="1387"/>
                  </a:lnTo>
                  <a:lnTo>
                    <a:pt x="931" y="1350"/>
                  </a:lnTo>
                  <a:lnTo>
                    <a:pt x="967" y="1302"/>
                  </a:lnTo>
                  <a:lnTo>
                    <a:pt x="986" y="1262"/>
                  </a:lnTo>
                  <a:lnTo>
                    <a:pt x="995" y="1221"/>
                  </a:lnTo>
                  <a:lnTo>
                    <a:pt x="1000" y="1175"/>
                  </a:lnTo>
                  <a:lnTo>
                    <a:pt x="988" y="1090"/>
                  </a:lnTo>
                  <a:lnTo>
                    <a:pt x="978" y="1018"/>
                  </a:lnTo>
                  <a:lnTo>
                    <a:pt x="1091" y="853"/>
                  </a:lnTo>
                  <a:lnTo>
                    <a:pt x="1043" y="788"/>
                  </a:lnTo>
                  <a:lnTo>
                    <a:pt x="949" y="921"/>
                  </a:lnTo>
                  <a:lnTo>
                    <a:pt x="938" y="864"/>
                  </a:lnTo>
                  <a:lnTo>
                    <a:pt x="929" y="788"/>
                  </a:lnTo>
                  <a:lnTo>
                    <a:pt x="927" y="723"/>
                  </a:lnTo>
                  <a:lnTo>
                    <a:pt x="924" y="679"/>
                  </a:lnTo>
                  <a:lnTo>
                    <a:pt x="912" y="639"/>
                  </a:lnTo>
                  <a:lnTo>
                    <a:pt x="886" y="611"/>
                  </a:lnTo>
                  <a:lnTo>
                    <a:pt x="850" y="594"/>
                  </a:lnTo>
                  <a:lnTo>
                    <a:pt x="672" y="533"/>
                  </a:lnTo>
                  <a:lnTo>
                    <a:pt x="635" y="520"/>
                  </a:lnTo>
                  <a:lnTo>
                    <a:pt x="631" y="458"/>
                  </a:lnTo>
                  <a:lnTo>
                    <a:pt x="641" y="409"/>
                  </a:lnTo>
                  <a:lnTo>
                    <a:pt x="664" y="355"/>
                  </a:lnTo>
                  <a:lnTo>
                    <a:pt x="682" y="300"/>
                  </a:lnTo>
                  <a:lnTo>
                    <a:pt x="684" y="230"/>
                  </a:lnTo>
                  <a:lnTo>
                    <a:pt x="676" y="150"/>
                  </a:lnTo>
                  <a:lnTo>
                    <a:pt x="660" y="100"/>
                  </a:lnTo>
                  <a:lnTo>
                    <a:pt x="633" y="53"/>
                  </a:lnTo>
                  <a:lnTo>
                    <a:pt x="602" y="28"/>
                  </a:lnTo>
                  <a:lnTo>
                    <a:pt x="536" y="6"/>
                  </a:lnTo>
                  <a:lnTo>
                    <a:pt x="479" y="0"/>
                  </a:lnTo>
                  <a:lnTo>
                    <a:pt x="426" y="6"/>
                  </a:lnTo>
                  <a:lnTo>
                    <a:pt x="386" y="35"/>
                  </a:lnTo>
                  <a:lnTo>
                    <a:pt x="360" y="61"/>
                  </a:lnTo>
                  <a:lnTo>
                    <a:pt x="325" y="109"/>
                  </a:lnTo>
                  <a:lnTo>
                    <a:pt x="300" y="162"/>
                  </a:lnTo>
                  <a:lnTo>
                    <a:pt x="336" y="189"/>
                  </a:lnTo>
                  <a:lnTo>
                    <a:pt x="331" y="252"/>
                  </a:lnTo>
                  <a:lnTo>
                    <a:pt x="329" y="319"/>
                  </a:lnTo>
                  <a:lnTo>
                    <a:pt x="337" y="379"/>
                  </a:lnTo>
                  <a:lnTo>
                    <a:pt x="351" y="427"/>
                  </a:lnTo>
                  <a:lnTo>
                    <a:pt x="365" y="463"/>
                  </a:lnTo>
                  <a:lnTo>
                    <a:pt x="396" y="520"/>
                  </a:lnTo>
                  <a:lnTo>
                    <a:pt x="396" y="533"/>
                  </a:lnTo>
                  <a:lnTo>
                    <a:pt x="348" y="558"/>
                  </a:lnTo>
                  <a:lnTo>
                    <a:pt x="156" y="647"/>
                  </a:lnTo>
                  <a:lnTo>
                    <a:pt x="122" y="681"/>
                  </a:lnTo>
                  <a:lnTo>
                    <a:pt x="98" y="723"/>
                  </a:lnTo>
                  <a:lnTo>
                    <a:pt x="84" y="776"/>
                  </a:lnTo>
                  <a:lnTo>
                    <a:pt x="74" y="845"/>
                  </a:lnTo>
                  <a:lnTo>
                    <a:pt x="100" y="889"/>
                  </a:lnTo>
                  <a:lnTo>
                    <a:pt x="246" y="1083"/>
                  </a:lnTo>
                  <a:lnTo>
                    <a:pt x="265" y="1148"/>
                  </a:lnTo>
                  <a:lnTo>
                    <a:pt x="274" y="1260"/>
                  </a:lnTo>
                  <a:lnTo>
                    <a:pt x="214" y="1443"/>
                  </a:lnTo>
                  <a:lnTo>
                    <a:pt x="145" y="1513"/>
                  </a:lnTo>
                  <a:lnTo>
                    <a:pt x="145" y="1593"/>
                  </a:lnTo>
                  <a:lnTo>
                    <a:pt x="132" y="1733"/>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566" name="Freeform 240"/>
            <p:cNvSpPr>
              <a:spLocks/>
            </p:cNvSpPr>
            <p:nvPr/>
          </p:nvSpPr>
          <p:spPr bwMode="auto">
            <a:xfrm>
              <a:off x="3727" y="1990"/>
              <a:ext cx="297" cy="1093"/>
            </a:xfrm>
            <a:custGeom>
              <a:avLst/>
              <a:gdLst>
                <a:gd name="T0" fmla="*/ 0 w 891"/>
                <a:gd name="T1" fmla="*/ 0 h 3278"/>
                <a:gd name="T2" fmla="*/ 0 w 891"/>
                <a:gd name="T3" fmla="*/ 0 h 3278"/>
                <a:gd name="T4" fmla="*/ 0 w 891"/>
                <a:gd name="T5" fmla="*/ 0 h 3278"/>
                <a:gd name="T6" fmla="*/ 0 w 891"/>
                <a:gd name="T7" fmla="*/ 0 h 3278"/>
                <a:gd name="T8" fmla="*/ 0 w 891"/>
                <a:gd name="T9" fmla="*/ 0 h 3278"/>
                <a:gd name="T10" fmla="*/ 0 w 891"/>
                <a:gd name="T11" fmla="*/ 0 h 3278"/>
                <a:gd name="T12" fmla="*/ 0 w 891"/>
                <a:gd name="T13" fmla="*/ 0 h 3278"/>
                <a:gd name="T14" fmla="*/ 0 w 891"/>
                <a:gd name="T15" fmla="*/ 0 h 3278"/>
                <a:gd name="T16" fmla="*/ 0 w 891"/>
                <a:gd name="T17" fmla="*/ 0 h 3278"/>
                <a:gd name="T18" fmla="*/ 0 w 891"/>
                <a:gd name="T19" fmla="*/ 0 h 3278"/>
                <a:gd name="T20" fmla="*/ 0 w 891"/>
                <a:gd name="T21" fmla="*/ 0 h 3278"/>
                <a:gd name="T22" fmla="*/ 0 w 891"/>
                <a:gd name="T23" fmla="*/ 0 h 3278"/>
                <a:gd name="T24" fmla="*/ 0 w 891"/>
                <a:gd name="T25" fmla="*/ 0 h 3278"/>
                <a:gd name="T26" fmla="*/ 0 w 891"/>
                <a:gd name="T27" fmla="*/ 0 h 3278"/>
                <a:gd name="T28" fmla="*/ 0 w 891"/>
                <a:gd name="T29" fmla="*/ 0 h 3278"/>
                <a:gd name="T30" fmla="*/ 0 w 891"/>
                <a:gd name="T31" fmla="*/ 0 h 3278"/>
                <a:gd name="T32" fmla="*/ 0 w 891"/>
                <a:gd name="T33" fmla="*/ 0 h 3278"/>
                <a:gd name="T34" fmla="*/ 0 w 891"/>
                <a:gd name="T35" fmla="*/ 0 h 3278"/>
                <a:gd name="T36" fmla="*/ 0 w 891"/>
                <a:gd name="T37" fmla="*/ 0 h 3278"/>
                <a:gd name="T38" fmla="*/ 0 w 891"/>
                <a:gd name="T39" fmla="*/ 0 h 3278"/>
                <a:gd name="T40" fmla="*/ 0 w 891"/>
                <a:gd name="T41" fmla="*/ 0 h 3278"/>
                <a:gd name="T42" fmla="*/ 0 w 891"/>
                <a:gd name="T43" fmla="*/ 0 h 3278"/>
                <a:gd name="T44" fmla="*/ 0 w 891"/>
                <a:gd name="T45" fmla="*/ 0 h 3278"/>
                <a:gd name="T46" fmla="*/ 0 w 891"/>
                <a:gd name="T47" fmla="*/ 0 h 3278"/>
                <a:gd name="T48" fmla="*/ 0 w 891"/>
                <a:gd name="T49" fmla="*/ 0 h 3278"/>
                <a:gd name="T50" fmla="*/ 0 w 891"/>
                <a:gd name="T51" fmla="*/ 0 h 3278"/>
                <a:gd name="T52" fmla="*/ 0 w 891"/>
                <a:gd name="T53" fmla="*/ 0 h 3278"/>
                <a:gd name="T54" fmla="*/ 0 w 891"/>
                <a:gd name="T55" fmla="*/ 0 h 3278"/>
                <a:gd name="T56" fmla="*/ 0 w 891"/>
                <a:gd name="T57" fmla="*/ 0 h 3278"/>
                <a:gd name="T58" fmla="*/ 0 w 891"/>
                <a:gd name="T59" fmla="*/ 0 h 3278"/>
                <a:gd name="T60" fmla="*/ 0 w 891"/>
                <a:gd name="T61" fmla="*/ 0 h 3278"/>
                <a:gd name="T62" fmla="*/ 0 w 891"/>
                <a:gd name="T63" fmla="*/ 0 h 3278"/>
                <a:gd name="T64" fmla="*/ 0 w 891"/>
                <a:gd name="T65" fmla="*/ 0 h 3278"/>
                <a:gd name="T66" fmla="*/ 0 w 891"/>
                <a:gd name="T67" fmla="*/ 0 h 3278"/>
                <a:gd name="T68" fmla="*/ 0 w 891"/>
                <a:gd name="T69" fmla="*/ 0 h 3278"/>
                <a:gd name="T70" fmla="*/ 0 w 891"/>
                <a:gd name="T71" fmla="*/ 0 h 3278"/>
                <a:gd name="T72" fmla="*/ 0 w 891"/>
                <a:gd name="T73" fmla="*/ 0 h 3278"/>
                <a:gd name="T74" fmla="*/ 0 w 891"/>
                <a:gd name="T75" fmla="*/ 0 h 3278"/>
                <a:gd name="T76" fmla="*/ 0 w 891"/>
                <a:gd name="T77" fmla="*/ 0 h 3278"/>
                <a:gd name="T78" fmla="*/ 0 w 891"/>
                <a:gd name="T79" fmla="*/ 0 h 3278"/>
                <a:gd name="T80" fmla="*/ 0 w 891"/>
                <a:gd name="T81" fmla="*/ 0 h 3278"/>
                <a:gd name="T82" fmla="*/ 0 w 891"/>
                <a:gd name="T83" fmla="*/ 0 h 3278"/>
                <a:gd name="T84" fmla="*/ 0 w 891"/>
                <a:gd name="T85" fmla="*/ 0 h 3278"/>
                <a:gd name="T86" fmla="*/ 0 w 891"/>
                <a:gd name="T87" fmla="*/ 0 h 3278"/>
                <a:gd name="T88" fmla="*/ 0 w 891"/>
                <a:gd name="T89" fmla="*/ 0 h 3278"/>
                <a:gd name="T90" fmla="*/ 0 w 891"/>
                <a:gd name="T91" fmla="*/ 0 h 3278"/>
                <a:gd name="T92" fmla="*/ 0 w 891"/>
                <a:gd name="T93" fmla="*/ 0 h 3278"/>
                <a:gd name="T94" fmla="*/ 0 w 891"/>
                <a:gd name="T95" fmla="*/ 0 h 3278"/>
                <a:gd name="T96" fmla="*/ 0 w 891"/>
                <a:gd name="T97" fmla="*/ 0 h 3278"/>
                <a:gd name="T98" fmla="*/ 0 w 891"/>
                <a:gd name="T99" fmla="*/ 0 h 3278"/>
                <a:gd name="T100" fmla="*/ 0 w 891"/>
                <a:gd name="T101" fmla="*/ 0 h 3278"/>
                <a:gd name="T102" fmla="*/ 0 w 891"/>
                <a:gd name="T103" fmla="*/ 0 h 3278"/>
                <a:gd name="T104" fmla="*/ 0 w 891"/>
                <a:gd name="T105" fmla="*/ 0 h 3278"/>
                <a:gd name="T106" fmla="*/ 0 w 891"/>
                <a:gd name="T107" fmla="*/ 0 h 3278"/>
                <a:gd name="T108" fmla="*/ 0 w 891"/>
                <a:gd name="T109" fmla="*/ 0 h 3278"/>
                <a:gd name="T110" fmla="*/ 0 w 891"/>
                <a:gd name="T111" fmla="*/ 0 h 3278"/>
                <a:gd name="T112" fmla="*/ 0 w 891"/>
                <a:gd name="T113" fmla="*/ 0 h 3278"/>
                <a:gd name="T114" fmla="*/ 0 w 891"/>
                <a:gd name="T115" fmla="*/ 0 h 3278"/>
                <a:gd name="T116" fmla="*/ 0 w 891"/>
                <a:gd name="T117" fmla="*/ 0 h 3278"/>
                <a:gd name="T118" fmla="*/ 0 w 891"/>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8"/>
                <a:gd name="T182" fmla="*/ 891 w 891"/>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8">
                  <a:moveTo>
                    <a:pt x="469" y="2654"/>
                  </a:moveTo>
                  <a:lnTo>
                    <a:pt x="474" y="2512"/>
                  </a:lnTo>
                  <a:lnTo>
                    <a:pt x="477" y="2448"/>
                  </a:lnTo>
                  <a:lnTo>
                    <a:pt x="481" y="2387"/>
                  </a:lnTo>
                  <a:lnTo>
                    <a:pt x="493" y="2281"/>
                  </a:lnTo>
                  <a:lnTo>
                    <a:pt x="506" y="2209"/>
                  </a:lnTo>
                  <a:lnTo>
                    <a:pt x="526" y="2118"/>
                  </a:lnTo>
                  <a:lnTo>
                    <a:pt x="540" y="2029"/>
                  </a:lnTo>
                  <a:lnTo>
                    <a:pt x="544" y="2091"/>
                  </a:lnTo>
                  <a:lnTo>
                    <a:pt x="548" y="2125"/>
                  </a:lnTo>
                  <a:lnTo>
                    <a:pt x="563" y="2169"/>
                  </a:lnTo>
                  <a:lnTo>
                    <a:pt x="578" y="2204"/>
                  </a:lnTo>
                  <a:lnTo>
                    <a:pt x="589" y="2246"/>
                  </a:lnTo>
                  <a:lnTo>
                    <a:pt x="586" y="2284"/>
                  </a:lnTo>
                  <a:lnTo>
                    <a:pt x="572" y="2324"/>
                  </a:lnTo>
                  <a:lnTo>
                    <a:pt x="547" y="2370"/>
                  </a:lnTo>
                  <a:lnTo>
                    <a:pt x="527" y="2422"/>
                  </a:lnTo>
                  <a:lnTo>
                    <a:pt x="503" y="2489"/>
                  </a:lnTo>
                  <a:lnTo>
                    <a:pt x="483" y="2577"/>
                  </a:lnTo>
                  <a:lnTo>
                    <a:pt x="469" y="2654"/>
                  </a:lnTo>
                  <a:lnTo>
                    <a:pt x="577" y="2960"/>
                  </a:lnTo>
                  <a:lnTo>
                    <a:pt x="564" y="3011"/>
                  </a:lnTo>
                  <a:lnTo>
                    <a:pt x="589" y="3037"/>
                  </a:lnTo>
                  <a:lnTo>
                    <a:pt x="636" y="3063"/>
                  </a:lnTo>
                  <a:lnTo>
                    <a:pt x="744" y="3110"/>
                  </a:lnTo>
                  <a:lnTo>
                    <a:pt x="769" y="3128"/>
                  </a:lnTo>
                  <a:lnTo>
                    <a:pt x="788" y="3156"/>
                  </a:lnTo>
                  <a:lnTo>
                    <a:pt x="792" y="3180"/>
                  </a:lnTo>
                  <a:lnTo>
                    <a:pt x="777" y="3187"/>
                  </a:lnTo>
                  <a:lnTo>
                    <a:pt x="732" y="3189"/>
                  </a:lnTo>
                  <a:lnTo>
                    <a:pt x="694" y="3189"/>
                  </a:lnTo>
                  <a:lnTo>
                    <a:pt x="714" y="3197"/>
                  </a:lnTo>
                  <a:lnTo>
                    <a:pt x="721" y="3207"/>
                  </a:lnTo>
                  <a:lnTo>
                    <a:pt x="721" y="3224"/>
                  </a:lnTo>
                  <a:lnTo>
                    <a:pt x="711" y="3245"/>
                  </a:lnTo>
                  <a:lnTo>
                    <a:pt x="674" y="3262"/>
                  </a:lnTo>
                  <a:lnTo>
                    <a:pt x="608" y="3276"/>
                  </a:lnTo>
                  <a:lnTo>
                    <a:pt x="513" y="3278"/>
                  </a:lnTo>
                  <a:lnTo>
                    <a:pt x="442" y="3269"/>
                  </a:lnTo>
                  <a:lnTo>
                    <a:pt x="378" y="3251"/>
                  </a:lnTo>
                  <a:lnTo>
                    <a:pt x="325" y="3229"/>
                  </a:lnTo>
                  <a:lnTo>
                    <a:pt x="284" y="3204"/>
                  </a:lnTo>
                  <a:lnTo>
                    <a:pt x="280" y="3165"/>
                  </a:lnTo>
                  <a:lnTo>
                    <a:pt x="282" y="3121"/>
                  </a:lnTo>
                  <a:lnTo>
                    <a:pt x="252" y="2884"/>
                  </a:lnTo>
                  <a:lnTo>
                    <a:pt x="244" y="2716"/>
                  </a:lnTo>
                  <a:lnTo>
                    <a:pt x="205" y="2195"/>
                  </a:lnTo>
                  <a:lnTo>
                    <a:pt x="187" y="1876"/>
                  </a:lnTo>
                  <a:lnTo>
                    <a:pt x="190" y="1724"/>
                  </a:lnTo>
                  <a:lnTo>
                    <a:pt x="196" y="1625"/>
                  </a:lnTo>
                  <a:lnTo>
                    <a:pt x="206" y="1540"/>
                  </a:lnTo>
                  <a:lnTo>
                    <a:pt x="216" y="1469"/>
                  </a:lnTo>
                  <a:lnTo>
                    <a:pt x="156" y="1417"/>
                  </a:lnTo>
                  <a:lnTo>
                    <a:pt x="97" y="1362"/>
                  </a:lnTo>
                  <a:lnTo>
                    <a:pt x="61" y="1321"/>
                  </a:lnTo>
                  <a:lnTo>
                    <a:pt x="24" y="1264"/>
                  </a:lnTo>
                  <a:lnTo>
                    <a:pt x="4" y="1210"/>
                  </a:lnTo>
                  <a:lnTo>
                    <a:pt x="0" y="1162"/>
                  </a:lnTo>
                  <a:lnTo>
                    <a:pt x="14" y="1101"/>
                  </a:lnTo>
                  <a:lnTo>
                    <a:pt x="121" y="716"/>
                  </a:lnTo>
                  <a:lnTo>
                    <a:pt x="138" y="672"/>
                  </a:lnTo>
                  <a:lnTo>
                    <a:pt x="152" y="652"/>
                  </a:lnTo>
                  <a:lnTo>
                    <a:pt x="174" y="632"/>
                  </a:lnTo>
                  <a:lnTo>
                    <a:pt x="216" y="601"/>
                  </a:lnTo>
                  <a:lnTo>
                    <a:pt x="336" y="537"/>
                  </a:lnTo>
                  <a:lnTo>
                    <a:pt x="366" y="499"/>
                  </a:lnTo>
                  <a:lnTo>
                    <a:pt x="387" y="455"/>
                  </a:lnTo>
                  <a:lnTo>
                    <a:pt x="397" y="422"/>
                  </a:lnTo>
                  <a:lnTo>
                    <a:pt x="362" y="383"/>
                  </a:lnTo>
                  <a:lnTo>
                    <a:pt x="334" y="332"/>
                  </a:lnTo>
                  <a:lnTo>
                    <a:pt x="314" y="272"/>
                  </a:lnTo>
                  <a:lnTo>
                    <a:pt x="300" y="220"/>
                  </a:lnTo>
                  <a:lnTo>
                    <a:pt x="293" y="156"/>
                  </a:lnTo>
                  <a:lnTo>
                    <a:pt x="299" y="105"/>
                  </a:lnTo>
                  <a:lnTo>
                    <a:pt x="313" y="67"/>
                  </a:lnTo>
                  <a:lnTo>
                    <a:pt x="341" y="34"/>
                  </a:lnTo>
                  <a:lnTo>
                    <a:pt x="378" y="13"/>
                  </a:lnTo>
                  <a:lnTo>
                    <a:pt x="430" y="0"/>
                  </a:lnTo>
                  <a:lnTo>
                    <a:pt x="469" y="3"/>
                  </a:lnTo>
                  <a:lnTo>
                    <a:pt x="510" y="13"/>
                  </a:lnTo>
                  <a:lnTo>
                    <a:pt x="540" y="24"/>
                  </a:lnTo>
                  <a:lnTo>
                    <a:pt x="564" y="45"/>
                  </a:lnTo>
                  <a:lnTo>
                    <a:pt x="578" y="68"/>
                  </a:lnTo>
                  <a:lnTo>
                    <a:pt x="586" y="90"/>
                  </a:lnTo>
                  <a:lnTo>
                    <a:pt x="597" y="142"/>
                  </a:lnTo>
                  <a:lnTo>
                    <a:pt x="605" y="207"/>
                  </a:lnTo>
                  <a:lnTo>
                    <a:pt x="612" y="268"/>
                  </a:lnTo>
                  <a:lnTo>
                    <a:pt x="612" y="309"/>
                  </a:lnTo>
                  <a:lnTo>
                    <a:pt x="600" y="359"/>
                  </a:lnTo>
                  <a:lnTo>
                    <a:pt x="589" y="384"/>
                  </a:lnTo>
                  <a:lnTo>
                    <a:pt x="586" y="434"/>
                  </a:lnTo>
                  <a:lnTo>
                    <a:pt x="589" y="486"/>
                  </a:lnTo>
                  <a:lnTo>
                    <a:pt x="600" y="512"/>
                  </a:lnTo>
                  <a:lnTo>
                    <a:pt x="636" y="537"/>
                  </a:lnTo>
                  <a:lnTo>
                    <a:pt x="759" y="608"/>
                  </a:lnTo>
                  <a:lnTo>
                    <a:pt x="802" y="639"/>
                  </a:lnTo>
                  <a:lnTo>
                    <a:pt x="820" y="690"/>
                  </a:lnTo>
                  <a:lnTo>
                    <a:pt x="853" y="866"/>
                  </a:lnTo>
                  <a:lnTo>
                    <a:pt x="864" y="946"/>
                  </a:lnTo>
                  <a:lnTo>
                    <a:pt x="876" y="1013"/>
                  </a:lnTo>
                  <a:lnTo>
                    <a:pt x="887" y="1108"/>
                  </a:lnTo>
                  <a:lnTo>
                    <a:pt x="891" y="1190"/>
                  </a:lnTo>
                  <a:lnTo>
                    <a:pt x="887" y="1291"/>
                  </a:lnTo>
                  <a:lnTo>
                    <a:pt x="875" y="1401"/>
                  </a:lnTo>
                  <a:lnTo>
                    <a:pt x="864" y="1478"/>
                  </a:lnTo>
                  <a:lnTo>
                    <a:pt x="854" y="1564"/>
                  </a:lnTo>
                  <a:lnTo>
                    <a:pt x="838" y="1638"/>
                  </a:lnTo>
                  <a:lnTo>
                    <a:pt x="816" y="1696"/>
                  </a:lnTo>
                  <a:lnTo>
                    <a:pt x="799" y="1757"/>
                  </a:lnTo>
                  <a:lnTo>
                    <a:pt x="793"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567" name="Freeform 241"/>
            <p:cNvSpPr>
              <a:spLocks/>
            </p:cNvSpPr>
            <p:nvPr/>
          </p:nvSpPr>
          <p:spPr bwMode="auto">
            <a:xfrm>
              <a:off x="4020" y="2021"/>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lnTo>
                    <a:pt x="649" y="957"/>
                  </a:lnTo>
                  <a:lnTo>
                    <a:pt x="643" y="1078"/>
                  </a:lnTo>
                  <a:lnTo>
                    <a:pt x="638" y="1144"/>
                  </a:lnTo>
                  <a:lnTo>
                    <a:pt x="698" y="1152"/>
                  </a:lnTo>
                  <a:lnTo>
                    <a:pt x="714" y="1099"/>
                  </a:lnTo>
                  <a:lnTo>
                    <a:pt x="714" y="1054"/>
                  </a:lnTo>
                  <a:lnTo>
                    <a:pt x="689" y="1010"/>
                  </a:lnTo>
                  <a:lnTo>
                    <a:pt x="672" y="979"/>
                  </a:lnTo>
                  <a:lnTo>
                    <a:pt x="658" y="957"/>
                  </a:lnTo>
                  <a:lnTo>
                    <a:pt x="649" y="957"/>
                  </a:lnTo>
                  <a:lnTo>
                    <a:pt x="309" y="0"/>
                  </a:lnTo>
                  <a:close/>
                </a:path>
              </a:pathLst>
            </a:custGeom>
            <a:solidFill>
              <a:srgbClr val="FFFF00"/>
            </a:solidFill>
            <a:ln w="9525">
              <a:noFill/>
              <a:miter lim="800000"/>
              <a:headEnd/>
              <a:tailEnd/>
            </a:ln>
          </p:spPr>
          <p:txBody>
            <a:bodyPr/>
            <a:lstStyle/>
            <a:p>
              <a:pPr eaLnBrk="0" hangingPunct="0"/>
              <a:endParaRPr lang="it-IT">
                <a:solidFill>
                  <a:srgbClr val="000000"/>
                </a:solidFill>
              </a:endParaRPr>
            </a:p>
          </p:txBody>
        </p:sp>
        <p:sp>
          <p:nvSpPr>
            <p:cNvPr id="107568" name="Freeform 242"/>
            <p:cNvSpPr>
              <a:spLocks/>
            </p:cNvSpPr>
            <p:nvPr/>
          </p:nvSpPr>
          <p:spPr bwMode="auto">
            <a:xfrm>
              <a:off x="4020" y="2021"/>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69" name="Freeform 243"/>
            <p:cNvSpPr>
              <a:spLocks/>
            </p:cNvSpPr>
            <p:nvPr/>
          </p:nvSpPr>
          <p:spPr bwMode="auto">
            <a:xfrm>
              <a:off x="4231" y="2341"/>
              <a:ext cx="25" cy="65"/>
            </a:xfrm>
            <a:custGeom>
              <a:avLst/>
              <a:gdLst>
                <a:gd name="T0" fmla="*/ 0 w 76"/>
                <a:gd name="T1" fmla="*/ 0 h 196"/>
                <a:gd name="T2" fmla="*/ 0 w 76"/>
                <a:gd name="T3" fmla="*/ 0 h 196"/>
                <a:gd name="T4" fmla="*/ 0 w 76"/>
                <a:gd name="T5" fmla="*/ 0 h 196"/>
                <a:gd name="T6" fmla="*/ 0 w 76"/>
                <a:gd name="T7" fmla="*/ 0 h 196"/>
                <a:gd name="T8" fmla="*/ 0 w 76"/>
                <a:gd name="T9" fmla="*/ 0 h 196"/>
                <a:gd name="T10" fmla="*/ 0 w 76"/>
                <a:gd name="T11" fmla="*/ 0 h 196"/>
                <a:gd name="T12" fmla="*/ 0 w 76"/>
                <a:gd name="T13" fmla="*/ 0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1" y="196"/>
                  </a:lnTo>
                  <a:lnTo>
                    <a:pt x="76" y="142"/>
                  </a:lnTo>
                  <a:lnTo>
                    <a:pt x="76" y="97"/>
                  </a:lnTo>
                  <a:lnTo>
                    <a:pt x="51" y="53"/>
                  </a:lnTo>
                  <a:lnTo>
                    <a:pt x="36" y="22"/>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70" name="Freeform 244"/>
            <p:cNvSpPr>
              <a:spLocks/>
            </p:cNvSpPr>
            <p:nvPr/>
          </p:nvSpPr>
          <p:spPr bwMode="auto">
            <a:xfrm>
              <a:off x="4585" y="1999"/>
              <a:ext cx="293"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lnTo>
                    <a:pt x="715" y="1476"/>
                  </a:lnTo>
                  <a:lnTo>
                    <a:pt x="667" y="1498"/>
                  </a:lnTo>
                  <a:lnTo>
                    <a:pt x="667" y="1411"/>
                  </a:lnTo>
                  <a:lnTo>
                    <a:pt x="663" y="1374"/>
                  </a:lnTo>
                  <a:lnTo>
                    <a:pt x="654" y="1338"/>
                  </a:lnTo>
                  <a:lnTo>
                    <a:pt x="638" y="1302"/>
                  </a:lnTo>
                  <a:lnTo>
                    <a:pt x="618" y="1268"/>
                  </a:lnTo>
                  <a:lnTo>
                    <a:pt x="643" y="1223"/>
                  </a:lnTo>
                  <a:lnTo>
                    <a:pt x="667" y="1172"/>
                  </a:lnTo>
                  <a:lnTo>
                    <a:pt x="689" y="1114"/>
                  </a:lnTo>
                  <a:lnTo>
                    <a:pt x="702" y="1064"/>
                  </a:lnTo>
                  <a:lnTo>
                    <a:pt x="714" y="1000"/>
                  </a:lnTo>
                  <a:lnTo>
                    <a:pt x="721" y="1080"/>
                  </a:lnTo>
                  <a:lnTo>
                    <a:pt x="720" y="1177"/>
                  </a:lnTo>
                  <a:lnTo>
                    <a:pt x="718" y="1268"/>
                  </a:lnTo>
                  <a:lnTo>
                    <a:pt x="720" y="1343"/>
                  </a:lnTo>
                  <a:lnTo>
                    <a:pt x="718" y="1404"/>
                  </a:lnTo>
                  <a:lnTo>
                    <a:pt x="715" y="1476"/>
                  </a:lnTo>
                  <a:lnTo>
                    <a:pt x="468" y="1"/>
                  </a:lnTo>
                  <a:lnTo>
                    <a:pt x="387" y="3179"/>
                  </a:lnTo>
                  <a:lnTo>
                    <a:pt x="410" y="3136"/>
                  </a:lnTo>
                  <a:lnTo>
                    <a:pt x="423" y="3094"/>
                  </a:lnTo>
                  <a:lnTo>
                    <a:pt x="430" y="3038"/>
                  </a:lnTo>
                  <a:lnTo>
                    <a:pt x="423" y="2961"/>
                  </a:lnTo>
                  <a:lnTo>
                    <a:pt x="419" y="2872"/>
                  </a:lnTo>
                  <a:lnTo>
                    <a:pt x="417" y="2768"/>
                  </a:lnTo>
                  <a:lnTo>
                    <a:pt x="419" y="2653"/>
                  </a:lnTo>
                  <a:lnTo>
                    <a:pt x="426" y="2551"/>
                  </a:lnTo>
                  <a:lnTo>
                    <a:pt x="432" y="2483"/>
                  </a:lnTo>
                  <a:lnTo>
                    <a:pt x="428" y="2452"/>
                  </a:lnTo>
                  <a:lnTo>
                    <a:pt x="411" y="2407"/>
                  </a:lnTo>
                  <a:lnTo>
                    <a:pt x="394" y="2349"/>
                  </a:lnTo>
                  <a:lnTo>
                    <a:pt x="387" y="2277"/>
                  </a:lnTo>
                  <a:lnTo>
                    <a:pt x="388" y="2216"/>
                  </a:lnTo>
                  <a:lnTo>
                    <a:pt x="399" y="2173"/>
                  </a:lnTo>
                  <a:lnTo>
                    <a:pt x="256" y="2158"/>
                  </a:lnTo>
                  <a:lnTo>
                    <a:pt x="240" y="2205"/>
                  </a:lnTo>
                  <a:lnTo>
                    <a:pt x="224" y="2252"/>
                  </a:lnTo>
                  <a:lnTo>
                    <a:pt x="210" y="2300"/>
                  </a:lnTo>
                  <a:lnTo>
                    <a:pt x="210" y="2322"/>
                  </a:lnTo>
                  <a:lnTo>
                    <a:pt x="229" y="2362"/>
                  </a:lnTo>
                  <a:lnTo>
                    <a:pt x="256" y="2409"/>
                  </a:lnTo>
                  <a:lnTo>
                    <a:pt x="277" y="2467"/>
                  </a:lnTo>
                  <a:lnTo>
                    <a:pt x="293" y="2523"/>
                  </a:lnTo>
                  <a:lnTo>
                    <a:pt x="297" y="2599"/>
                  </a:lnTo>
                  <a:lnTo>
                    <a:pt x="297" y="2675"/>
                  </a:lnTo>
                  <a:lnTo>
                    <a:pt x="300" y="2782"/>
                  </a:lnTo>
                  <a:lnTo>
                    <a:pt x="306" y="2875"/>
                  </a:lnTo>
                  <a:lnTo>
                    <a:pt x="322" y="2979"/>
                  </a:lnTo>
                  <a:lnTo>
                    <a:pt x="353" y="3094"/>
                  </a:lnTo>
                  <a:lnTo>
                    <a:pt x="371" y="3144"/>
                  </a:lnTo>
                  <a:lnTo>
                    <a:pt x="387" y="3179"/>
                  </a:lnTo>
                  <a:lnTo>
                    <a:pt x="468" y="1"/>
                  </a:lnTo>
                  <a:close/>
                </a:path>
              </a:pathLst>
            </a:custGeom>
            <a:solidFill>
              <a:srgbClr val="00B0F0"/>
            </a:solidFill>
            <a:ln w="9525">
              <a:noFill/>
              <a:miter lim="800000"/>
              <a:headEnd/>
              <a:tailEnd/>
            </a:ln>
          </p:spPr>
          <p:txBody>
            <a:bodyPr/>
            <a:lstStyle/>
            <a:p>
              <a:pPr eaLnBrk="0" hangingPunct="0"/>
              <a:endParaRPr lang="it-IT">
                <a:solidFill>
                  <a:srgbClr val="000000"/>
                </a:solidFill>
              </a:endParaRPr>
            </a:p>
          </p:txBody>
        </p:sp>
        <p:sp>
          <p:nvSpPr>
            <p:cNvPr id="107571" name="Freeform 245"/>
            <p:cNvSpPr>
              <a:spLocks/>
            </p:cNvSpPr>
            <p:nvPr/>
          </p:nvSpPr>
          <p:spPr bwMode="auto">
            <a:xfrm>
              <a:off x="4585" y="1999"/>
              <a:ext cx="293"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72" name="Freeform 246"/>
            <p:cNvSpPr>
              <a:spLocks/>
            </p:cNvSpPr>
            <p:nvPr/>
          </p:nvSpPr>
          <p:spPr bwMode="auto">
            <a:xfrm>
              <a:off x="4793" y="2333"/>
              <a:ext cx="34" cy="166"/>
            </a:xfrm>
            <a:custGeom>
              <a:avLst/>
              <a:gdLst>
                <a:gd name="T0" fmla="*/ 0 w 103"/>
                <a:gd name="T1" fmla="*/ 0 h 498"/>
                <a:gd name="T2" fmla="*/ 0 w 103"/>
                <a:gd name="T3" fmla="*/ 0 h 498"/>
                <a:gd name="T4" fmla="*/ 0 w 103"/>
                <a:gd name="T5" fmla="*/ 0 h 498"/>
                <a:gd name="T6" fmla="*/ 0 w 103"/>
                <a:gd name="T7" fmla="*/ 0 h 498"/>
                <a:gd name="T8" fmla="*/ 0 w 103"/>
                <a:gd name="T9" fmla="*/ 0 h 498"/>
                <a:gd name="T10" fmla="*/ 0 w 103"/>
                <a:gd name="T11" fmla="*/ 0 h 498"/>
                <a:gd name="T12" fmla="*/ 0 w 103"/>
                <a:gd name="T13" fmla="*/ 0 h 498"/>
                <a:gd name="T14" fmla="*/ 0 w 103"/>
                <a:gd name="T15" fmla="*/ 0 h 498"/>
                <a:gd name="T16" fmla="*/ 0 w 103"/>
                <a:gd name="T17" fmla="*/ 0 h 498"/>
                <a:gd name="T18" fmla="*/ 0 w 103"/>
                <a:gd name="T19" fmla="*/ 0 h 498"/>
                <a:gd name="T20" fmla="*/ 0 w 103"/>
                <a:gd name="T21" fmla="*/ 0 h 498"/>
                <a:gd name="T22" fmla="*/ 0 w 103"/>
                <a:gd name="T23" fmla="*/ 0 h 498"/>
                <a:gd name="T24" fmla="*/ 0 w 103"/>
                <a:gd name="T25" fmla="*/ 0 h 498"/>
                <a:gd name="T26" fmla="*/ 0 w 103"/>
                <a:gd name="T27" fmla="*/ 0 h 498"/>
                <a:gd name="T28" fmla="*/ 0 w 103"/>
                <a:gd name="T29" fmla="*/ 0 h 498"/>
                <a:gd name="T30" fmla="*/ 0 w 103"/>
                <a:gd name="T31" fmla="*/ 0 h 498"/>
                <a:gd name="T32" fmla="*/ 0 w 103"/>
                <a:gd name="T33" fmla="*/ 0 h 498"/>
                <a:gd name="T34" fmla="*/ 0 w 10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8"/>
                  </a:moveTo>
                  <a:lnTo>
                    <a:pt x="47" y="498"/>
                  </a:lnTo>
                  <a:lnTo>
                    <a:pt x="49" y="412"/>
                  </a:lnTo>
                  <a:lnTo>
                    <a:pt x="44" y="374"/>
                  </a:lnTo>
                  <a:lnTo>
                    <a:pt x="34" y="338"/>
                  </a:lnTo>
                  <a:lnTo>
                    <a:pt x="19" y="302"/>
                  </a:lnTo>
                  <a:lnTo>
                    <a:pt x="0" y="268"/>
                  </a:lnTo>
                  <a:lnTo>
                    <a:pt x="25" y="224"/>
                  </a:lnTo>
                  <a:lnTo>
                    <a:pt x="49" y="173"/>
                  </a:lnTo>
                  <a:lnTo>
                    <a:pt x="70" y="114"/>
                  </a:lnTo>
                  <a:lnTo>
                    <a:pt x="83" y="64"/>
                  </a:lnTo>
                  <a:lnTo>
                    <a:pt x="95" y="0"/>
                  </a:lnTo>
                  <a:lnTo>
                    <a:pt x="103" y="80"/>
                  </a:lnTo>
                  <a:lnTo>
                    <a:pt x="101" y="178"/>
                  </a:lnTo>
                  <a:lnTo>
                    <a:pt x="98" y="268"/>
                  </a:lnTo>
                  <a:lnTo>
                    <a:pt x="101" y="343"/>
                  </a:lnTo>
                  <a:lnTo>
                    <a:pt x="98" y="405"/>
                  </a:lnTo>
                  <a:lnTo>
                    <a:pt x="96"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73" name="Freeform 247"/>
            <p:cNvSpPr>
              <a:spLocks/>
            </p:cNvSpPr>
            <p:nvPr/>
          </p:nvSpPr>
          <p:spPr bwMode="auto">
            <a:xfrm>
              <a:off x="4653" y="2719"/>
              <a:ext cx="75"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6"/>
                  </a:lnTo>
                  <a:lnTo>
                    <a:pt x="220" y="880"/>
                  </a:lnTo>
                  <a:lnTo>
                    <a:pt x="214"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7"/>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6"/>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74" name="Freeform 248"/>
            <p:cNvSpPr>
              <a:spLocks/>
            </p:cNvSpPr>
            <p:nvPr/>
          </p:nvSpPr>
          <p:spPr bwMode="auto">
            <a:xfrm>
              <a:off x="2881" y="1758"/>
              <a:ext cx="326" cy="1205"/>
            </a:xfrm>
            <a:custGeom>
              <a:avLst/>
              <a:gdLst>
                <a:gd name="T0" fmla="*/ 0 w 978"/>
                <a:gd name="T1" fmla="*/ 0 h 3616"/>
                <a:gd name="T2" fmla="*/ 0 w 978"/>
                <a:gd name="T3" fmla="*/ 0 h 3616"/>
                <a:gd name="T4" fmla="*/ 0 w 978"/>
                <a:gd name="T5" fmla="*/ 0 h 3616"/>
                <a:gd name="T6" fmla="*/ 0 w 978"/>
                <a:gd name="T7" fmla="*/ 0 h 3616"/>
                <a:gd name="T8" fmla="*/ 0 w 978"/>
                <a:gd name="T9" fmla="*/ 0 h 3616"/>
                <a:gd name="T10" fmla="*/ 0 w 978"/>
                <a:gd name="T11" fmla="*/ 0 h 3616"/>
                <a:gd name="T12" fmla="*/ 0 w 978"/>
                <a:gd name="T13" fmla="*/ 0 h 3616"/>
                <a:gd name="T14" fmla="*/ 0 w 978"/>
                <a:gd name="T15" fmla="*/ 0 h 3616"/>
                <a:gd name="T16" fmla="*/ 0 w 978"/>
                <a:gd name="T17" fmla="*/ 0 h 3616"/>
                <a:gd name="T18" fmla="*/ 0 w 978"/>
                <a:gd name="T19" fmla="*/ 0 h 3616"/>
                <a:gd name="T20" fmla="*/ 0 w 978"/>
                <a:gd name="T21" fmla="*/ 0 h 3616"/>
                <a:gd name="T22" fmla="*/ 0 w 978"/>
                <a:gd name="T23" fmla="*/ 0 h 3616"/>
                <a:gd name="T24" fmla="*/ 0 w 978"/>
                <a:gd name="T25" fmla="*/ 0 h 3616"/>
                <a:gd name="T26" fmla="*/ 0 w 978"/>
                <a:gd name="T27" fmla="*/ 0 h 3616"/>
                <a:gd name="T28" fmla="*/ 0 w 978"/>
                <a:gd name="T29" fmla="*/ 0 h 3616"/>
                <a:gd name="T30" fmla="*/ 0 w 978"/>
                <a:gd name="T31" fmla="*/ 0 h 3616"/>
                <a:gd name="T32" fmla="*/ 0 w 978"/>
                <a:gd name="T33" fmla="*/ 0 h 3616"/>
                <a:gd name="T34" fmla="*/ 0 w 978"/>
                <a:gd name="T35" fmla="*/ 0 h 3616"/>
                <a:gd name="T36" fmla="*/ 0 w 978"/>
                <a:gd name="T37" fmla="*/ 0 h 3616"/>
                <a:gd name="T38" fmla="*/ 0 w 978"/>
                <a:gd name="T39" fmla="*/ 0 h 3616"/>
                <a:gd name="T40" fmla="*/ 0 w 978"/>
                <a:gd name="T41" fmla="*/ 0 h 3616"/>
                <a:gd name="T42" fmla="*/ 0 w 978"/>
                <a:gd name="T43" fmla="*/ 0 h 3616"/>
                <a:gd name="T44" fmla="*/ 0 w 978"/>
                <a:gd name="T45" fmla="*/ 0 h 3616"/>
                <a:gd name="T46" fmla="*/ 0 w 978"/>
                <a:gd name="T47" fmla="*/ 0 h 3616"/>
                <a:gd name="T48" fmla="*/ 0 w 978"/>
                <a:gd name="T49" fmla="*/ 0 h 3616"/>
                <a:gd name="T50" fmla="*/ 0 w 978"/>
                <a:gd name="T51" fmla="*/ 0 h 3616"/>
                <a:gd name="T52" fmla="*/ 0 w 978"/>
                <a:gd name="T53" fmla="*/ 0 h 3616"/>
                <a:gd name="T54" fmla="*/ 0 w 978"/>
                <a:gd name="T55" fmla="*/ 0 h 3616"/>
                <a:gd name="T56" fmla="*/ 0 w 978"/>
                <a:gd name="T57" fmla="*/ 0 h 3616"/>
                <a:gd name="T58" fmla="*/ 0 w 978"/>
                <a:gd name="T59" fmla="*/ 0 h 3616"/>
                <a:gd name="T60" fmla="*/ 0 w 978"/>
                <a:gd name="T61" fmla="*/ 0 h 3616"/>
                <a:gd name="T62" fmla="*/ 0 w 978"/>
                <a:gd name="T63" fmla="*/ 0 h 3616"/>
                <a:gd name="T64" fmla="*/ 0 w 978"/>
                <a:gd name="T65" fmla="*/ 0 h 3616"/>
                <a:gd name="T66" fmla="*/ 0 w 978"/>
                <a:gd name="T67" fmla="*/ 0 h 3616"/>
                <a:gd name="T68" fmla="*/ 0 w 978"/>
                <a:gd name="T69" fmla="*/ 0 h 3616"/>
                <a:gd name="T70" fmla="*/ 0 w 978"/>
                <a:gd name="T71" fmla="*/ 0 h 3616"/>
                <a:gd name="T72" fmla="*/ 0 w 978"/>
                <a:gd name="T73" fmla="*/ 0 h 3616"/>
                <a:gd name="T74" fmla="*/ 0 w 978"/>
                <a:gd name="T75" fmla="*/ 0 h 3616"/>
                <a:gd name="T76" fmla="*/ 0 w 978"/>
                <a:gd name="T77" fmla="*/ 0 h 3616"/>
                <a:gd name="T78" fmla="*/ 0 w 978"/>
                <a:gd name="T79" fmla="*/ 0 h 3616"/>
                <a:gd name="T80" fmla="*/ 0 w 978"/>
                <a:gd name="T81" fmla="*/ 0 h 3616"/>
                <a:gd name="T82" fmla="*/ 0 w 978"/>
                <a:gd name="T83" fmla="*/ 0 h 3616"/>
                <a:gd name="T84" fmla="*/ 0 w 978"/>
                <a:gd name="T85" fmla="*/ 0 h 3616"/>
                <a:gd name="T86" fmla="*/ 0 w 978"/>
                <a:gd name="T87" fmla="*/ 0 h 3616"/>
                <a:gd name="T88" fmla="*/ 0 w 978"/>
                <a:gd name="T89" fmla="*/ 0 h 3616"/>
                <a:gd name="T90" fmla="*/ 0 w 978"/>
                <a:gd name="T91" fmla="*/ 0 h 3616"/>
                <a:gd name="T92" fmla="*/ 0 w 978"/>
                <a:gd name="T93" fmla="*/ 0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5" y="2517"/>
                  </a:lnTo>
                  <a:lnTo>
                    <a:pt x="518" y="2616"/>
                  </a:lnTo>
                  <a:lnTo>
                    <a:pt x="531" y="2734"/>
                  </a:lnTo>
                  <a:lnTo>
                    <a:pt x="533" y="2875"/>
                  </a:lnTo>
                  <a:lnTo>
                    <a:pt x="538" y="2989"/>
                  </a:lnTo>
                  <a:lnTo>
                    <a:pt x="544" y="3089"/>
                  </a:lnTo>
                  <a:lnTo>
                    <a:pt x="555" y="3188"/>
                  </a:lnTo>
                  <a:lnTo>
                    <a:pt x="565" y="3284"/>
                  </a:lnTo>
                  <a:lnTo>
                    <a:pt x="572" y="3348"/>
                  </a:lnTo>
                  <a:lnTo>
                    <a:pt x="568" y="3396"/>
                  </a:lnTo>
                  <a:lnTo>
                    <a:pt x="564" y="3435"/>
                  </a:lnTo>
                  <a:lnTo>
                    <a:pt x="573" y="3453"/>
                  </a:lnTo>
                  <a:lnTo>
                    <a:pt x="645" y="3473"/>
                  </a:lnTo>
                  <a:lnTo>
                    <a:pt x="661" y="3465"/>
                  </a:lnTo>
                  <a:lnTo>
                    <a:pt x="669" y="3453"/>
                  </a:lnTo>
                  <a:lnTo>
                    <a:pt x="738" y="3483"/>
                  </a:lnTo>
                  <a:lnTo>
                    <a:pt x="825" y="3514"/>
                  </a:lnTo>
                  <a:lnTo>
                    <a:pt x="883" y="3526"/>
                  </a:lnTo>
                  <a:lnTo>
                    <a:pt x="932" y="3524"/>
                  </a:lnTo>
                  <a:lnTo>
                    <a:pt x="959" y="3514"/>
                  </a:lnTo>
                  <a:lnTo>
                    <a:pt x="972" y="3497"/>
                  </a:lnTo>
                  <a:lnTo>
                    <a:pt x="978" y="3479"/>
                  </a:lnTo>
                  <a:lnTo>
                    <a:pt x="971" y="3458"/>
                  </a:lnTo>
                  <a:lnTo>
                    <a:pt x="951" y="3438"/>
                  </a:lnTo>
                  <a:lnTo>
                    <a:pt x="887" y="3400"/>
                  </a:lnTo>
                  <a:lnTo>
                    <a:pt x="831" y="3364"/>
                  </a:lnTo>
                  <a:lnTo>
                    <a:pt x="782" y="3332"/>
                  </a:lnTo>
                  <a:lnTo>
                    <a:pt x="760" y="3306"/>
                  </a:lnTo>
                  <a:lnTo>
                    <a:pt x="764" y="3214"/>
                  </a:lnTo>
                  <a:lnTo>
                    <a:pt x="771" y="3101"/>
                  </a:lnTo>
                  <a:lnTo>
                    <a:pt x="774" y="2986"/>
                  </a:lnTo>
                  <a:lnTo>
                    <a:pt x="783" y="2857"/>
                  </a:lnTo>
                  <a:lnTo>
                    <a:pt x="799" y="2697"/>
                  </a:lnTo>
                  <a:lnTo>
                    <a:pt x="810" y="2533"/>
                  </a:lnTo>
                  <a:lnTo>
                    <a:pt x="812" y="2361"/>
                  </a:lnTo>
                  <a:lnTo>
                    <a:pt x="816" y="2237"/>
                  </a:lnTo>
                  <a:lnTo>
                    <a:pt x="815" y="2111"/>
                  </a:lnTo>
                  <a:lnTo>
                    <a:pt x="818" y="2037"/>
                  </a:lnTo>
                  <a:lnTo>
                    <a:pt x="859" y="2036"/>
                  </a:lnTo>
                  <a:lnTo>
                    <a:pt x="901" y="2020"/>
                  </a:lnTo>
                  <a:lnTo>
                    <a:pt x="935" y="1978"/>
                  </a:lnTo>
                  <a:lnTo>
                    <a:pt x="943" y="1928"/>
                  </a:lnTo>
                  <a:lnTo>
                    <a:pt x="934" y="1859"/>
                  </a:lnTo>
                  <a:lnTo>
                    <a:pt x="914" y="1801"/>
                  </a:lnTo>
                  <a:lnTo>
                    <a:pt x="894" y="1762"/>
                  </a:lnTo>
                  <a:lnTo>
                    <a:pt x="934" y="1745"/>
                  </a:lnTo>
                  <a:lnTo>
                    <a:pt x="946" y="1734"/>
                  </a:lnTo>
                  <a:lnTo>
                    <a:pt x="947" y="1712"/>
                  </a:lnTo>
                  <a:lnTo>
                    <a:pt x="904" y="1569"/>
                  </a:lnTo>
                  <a:lnTo>
                    <a:pt x="890" y="1492"/>
                  </a:lnTo>
                  <a:lnTo>
                    <a:pt x="894" y="1228"/>
                  </a:lnTo>
                  <a:lnTo>
                    <a:pt x="906" y="1037"/>
                  </a:lnTo>
                  <a:lnTo>
                    <a:pt x="913" y="805"/>
                  </a:lnTo>
                  <a:lnTo>
                    <a:pt x="906" y="748"/>
                  </a:lnTo>
                  <a:lnTo>
                    <a:pt x="889" y="702"/>
                  </a:lnTo>
                  <a:lnTo>
                    <a:pt x="853" y="662"/>
                  </a:lnTo>
                  <a:lnTo>
                    <a:pt x="683" y="544"/>
                  </a:lnTo>
                  <a:lnTo>
                    <a:pt x="699" y="493"/>
                  </a:lnTo>
                  <a:lnTo>
                    <a:pt x="728" y="489"/>
                  </a:lnTo>
                  <a:lnTo>
                    <a:pt x="769" y="478"/>
                  </a:lnTo>
                  <a:lnTo>
                    <a:pt x="792" y="455"/>
                  </a:lnTo>
                  <a:lnTo>
                    <a:pt x="825" y="354"/>
                  </a:lnTo>
                  <a:lnTo>
                    <a:pt x="837" y="297"/>
                  </a:lnTo>
                  <a:lnTo>
                    <a:pt x="841" y="242"/>
                  </a:lnTo>
                  <a:lnTo>
                    <a:pt x="849" y="190"/>
                  </a:lnTo>
                  <a:lnTo>
                    <a:pt x="848" y="132"/>
                  </a:lnTo>
                  <a:lnTo>
                    <a:pt x="869" y="159"/>
                  </a:lnTo>
                  <a:lnTo>
                    <a:pt x="881" y="172"/>
                  </a:lnTo>
                  <a:lnTo>
                    <a:pt x="879" y="134"/>
                  </a:lnTo>
                  <a:lnTo>
                    <a:pt x="867" y="92"/>
                  </a:lnTo>
                  <a:lnTo>
                    <a:pt x="847" y="58"/>
                  </a:lnTo>
                  <a:lnTo>
                    <a:pt x="815" y="30"/>
                  </a:lnTo>
                  <a:lnTo>
                    <a:pt x="772" y="8"/>
                  </a:lnTo>
                  <a:lnTo>
                    <a:pt x="713" y="0"/>
                  </a:lnTo>
                  <a:lnTo>
                    <a:pt x="660" y="8"/>
                  </a:lnTo>
                  <a:lnTo>
                    <a:pt x="612" y="31"/>
                  </a:lnTo>
                  <a:lnTo>
                    <a:pt x="576" y="62"/>
                  </a:lnTo>
                  <a:lnTo>
                    <a:pt x="545" y="103"/>
                  </a:lnTo>
                  <a:lnTo>
                    <a:pt x="527" y="161"/>
                  </a:lnTo>
                  <a:lnTo>
                    <a:pt x="515" y="230"/>
                  </a:lnTo>
                  <a:lnTo>
                    <a:pt x="514" y="283"/>
                  </a:lnTo>
                  <a:lnTo>
                    <a:pt x="522" y="359"/>
                  </a:lnTo>
                  <a:lnTo>
                    <a:pt x="518" y="411"/>
                  </a:lnTo>
                  <a:lnTo>
                    <a:pt x="503" y="470"/>
                  </a:lnTo>
                  <a:lnTo>
                    <a:pt x="480" y="499"/>
                  </a:lnTo>
                  <a:lnTo>
                    <a:pt x="258" y="587"/>
                  </a:lnTo>
                  <a:lnTo>
                    <a:pt x="226" y="605"/>
                  </a:lnTo>
                  <a:lnTo>
                    <a:pt x="203" y="641"/>
                  </a:lnTo>
                  <a:lnTo>
                    <a:pt x="121" y="846"/>
                  </a:lnTo>
                  <a:lnTo>
                    <a:pt x="14" y="1139"/>
                  </a:lnTo>
                  <a:lnTo>
                    <a:pt x="0" y="1200"/>
                  </a:lnTo>
                  <a:lnTo>
                    <a:pt x="1" y="1234"/>
                  </a:lnTo>
                  <a:lnTo>
                    <a:pt x="12" y="1273"/>
                  </a:lnTo>
                  <a:lnTo>
                    <a:pt x="115" y="1481"/>
                  </a:lnTo>
                  <a:lnTo>
                    <a:pt x="127" y="1545"/>
                  </a:lnTo>
                  <a:lnTo>
                    <a:pt x="129" y="1610"/>
                  </a:lnTo>
                  <a:lnTo>
                    <a:pt x="91" y="1835"/>
                  </a:lnTo>
                  <a:lnTo>
                    <a:pt x="71" y="1935"/>
                  </a:lnTo>
                  <a:lnTo>
                    <a:pt x="69" y="1969"/>
                  </a:lnTo>
                  <a:lnTo>
                    <a:pt x="81" y="1994"/>
                  </a:lnTo>
                  <a:lnTo>
                    <a:pt x="114" y="2008"/>
                  </a:lnTo>
                  <a:lnTo>
                    <a:pt x="149" y="2017"/>
                  </a:lnTo>
                  <a:lnTo>
                    <a:pt x="152" y="2130"/>
                  </a:lnTo>
                  <a:lnTo>
                    <a:pt x="143" y="2257"/>
                  </a:lnTo>
                  <a:lnTo>
                    <a:pt x="132" y="2396"/>
                  </a:lnTo>
                  <a:lnTo>
                    <a:pt x="117" y="2525"/>
                  </a:lnTo>
                  <a:lnTo>
                    <a:pt x="90" y="2663"/>
                  </a:lnTo>
                  <a:lnTo>
                    <a:pt x="76" y="2802"/>
                  </a:lnTo>
                  <a:lnTo>
                    <a:pt x="59" y="2938"/>
                  </a:lnTo>
                  <a:lnTo>
                    <a:pt x="52" y="3046"/>
                  </a:lnTo>
                  <a:lnTo>
                    <a:pt x="48" y="3217"/>
                  </a:lnTo>
                  <a:lnTo>
                    <a:pt x="38" y="3325"/>
                  </a:lnTo>
                  <a:lnTo>
                    <a:pt x="37" y="3422"/>
                  </a:lnTo>
                  <a:lnTo>
                    <a:pt x="38" y="3443"/>
                  </a:lnTo>
                  <a:lnTo>
                    <a:pt x="91" y="3464"/>
                  </a:lnTo>
                  <a:lnTo>
                    <a:pt x="133" y="3491"/>
                  </a:lnTo>
                  <a:lnTo>
                    <a:pt x="172" y="3530"/>
                  </a:lnTo>
                  <a:lnTo>
                    <a:pt x="211" y="3567"/>
                  </a:lnTo>
                  <a:lnTo>
                    <a:pt x="264" y="3594"/>
                  </a:lnTo>
                  <a:lnTo>
                    <a:pt x="320" y="3613"/>
                  </a:lnTo>
                  <a:lnTo>
                    <a:pt x="370" y="3616"/>
                  </a:lnTo>
                  <a:lnTo>
                    <a:pt x="402" y="3606"/>
                  </a:lnTo>
                  <a:lnTo>
                    <a:pt x="424" y="3589"/>
                  </a:lnTo>
                  <a:lnTo>
                    <a:pt x="429" y="3568"/>
                  </a:lnTo>
                  <a:lnTo>
                    <a:pt x="419" y="3537"/>
                  </a:lnTo>
                  <a:lnTo>
                    <a:pt x="392" y="3509"/>
                  </a:lnTo>
                  <a:lnTo>
                    <a:pt x="359" y="3475"/>
                  </a:lnTo>
                  <a:lnTo>
                    <a:pt x="316" y="3432"/>
                  </a:lnTo>
                  <a:lnTo>
                    <a:pt x="282" y="3393"/>
                  </a:lnTo>
                  <a:lnTo>
                    <a:pt x="261" y="3358"/>
                  </a:lnTo>
                  <a:lnTo>
                    <a:pt x="283" y="3181"/>
                  </a:lnTo>
                  <a:lnTo>
                    <a:pt x="291" y="3054"/>
                  </a:lnTo>
                  <a:lnTo>
                    <a:pt x="310" y="2927"/>
                  </a:lnTo>
                  <a:lnTo>
                    <a:pt x="329" y="2814"/>
                  </a:lnTo>
                  <a:lnTo>
                    <a:pt x="357" y="2695"/>
                  </a:lnTo>
                  <a:lnTo>
                    <a:pt x="391" y="2576"/>
                  </a:lnTo>
                  <a:lnTo>
                    <a:pt x="420" y="2463"/>
                  </a:lnTo>
                  <a:lnTo>
                    <a:pt x="444" y="2371"/>
                  </a:lnTo>
                  <a:lnTo>
                    <a:pt x="469" y="2262"/>
                  </a:lnTo>
                  <a:close/>
                </a:path>
              </a:pathLst>
            </a:custGeom>
            <a:solidFill>
              <a:srgbClr val="FF8080"/>
            </a:solidFill>
            <a:ln w="0">
              <a:solidFill>
                <a:srgbClr val="000000"/>
              </a:solidFill>
              <a:round/>
              <a:headEnd/>
              <a:tailEnd/>
            </a:ln>
          </p:spPr>
          <p:txBody>
            <a:bodyPr/>
            <a:lstStyle/>
            <a:p>
              <a:pPr eaLnBrk="0" hangingPunct="0"/>
              <a:endParaRPr lang="it-IT">
                <a:solidFill>
                  <a:srgbClr val="000000"/>
                </a:solidFill>
              </a:endParaRPr>
            </a:p>
          </p:txBody>
        </p:sp>
        <p:sp>
          <p:nvSpPr>
            <p:cNvPr id="107575" name="Freeform 249"/>
            <p:cNvSpPr>
              <a:spLocks/>
            </p:cNvSpPr>
            <p:nvPr/>
          </p:nvSpPr>
          <p:spPr bwMode="auto">
            <a:xfrm>
              <a:off x="3012" y="1969"/>
              <a:ext cx="422" cy="1134"/>
            </a:xfrm>
            <a:custGeom>
              <a:avLst/>
              <a:gdLst>
                <a:gd name="T0" fmla="*/ 0 w 1265"/>
                <a:gd name="T1" fmla="*/ 0 h 3402"/>
                <a:gd name="T2" fmla="*/ 0 w 1265"/>
                <a:gd name="T3" fmla="*/ 0 h 3402"/>
                <a:gd name="T4" fmla="*/ 0 w 1265"/>
                <a:gd name="T5" fmla="*/ 0 h 3402"/>
                <a:gd name="T6" fmla="*/ 0 w 1265"/>
                <a:gd name="T7" fmla="*/ 0 h 3402"/>
                <a:gd name="T8" fmla="*/ 0 w 1265"/>
                <a:gd name="T9" fmla="*/ 0 h 3402"/>
                <a:gd name="T10" fmla="*/ 0 w 1265"/>
                <a:gd name="T11" fmla="*/ 0 h 3402"/>
                <a:gd name="T12" fmla="*/ 0 w 1265"/>
                <a:gd name="T13" fmla="*/ 0 h 3402"/>
                <a:gd name="T14" fmla="*/ 0 w 1265"/>
                <a:gd name="T15" fmla="*/ 0 h 3402"/>
                <a:gd name="T16" fmla="*/ 0 w 1265"/>
                <a:gd name="T17" fmla="*/ 0 h 3402"/>
                <a:gd name="T18" fmla="*/ 0 w 1265"/>
                <a:gd name="T19" fmla="*/ 0 h 3402"/>
                <a:gd name="T20" fmla="*/ 0 w 1265"/>
                <a:gd name="T21" fmla="*/ 0 h 3402"/>
                <a:gd name="T22" fmla="*/ 0 w 1265"/>
                <a:gd name="T23" fmla="*/ 0 h 3402"/>
                <a:gd name="T24" fmla="*/ 0 w 1265"/>
                <a:gd name="T25" fmla="*/ 0 h 3402"/>
                <a:gd name="T26" fmla="*/ 0 w 1265"/>
                <a:gd name="T27" fmla="*/ 0 h 3402"/>
                <a:gd name="T28" fmla="*/ 0 w 1265"/>
                <a:gd name="T29" fmla="*/ 0 h 3402"/>
                <a:gd name="T30" fmla="*/ 0 w 1265"/>
                <a:gd name="T31" fmla="*/ 0 h 3402"/>
                <a:gd name="T32" fmla="*/ 0 w 1265"/>
                <a:gd name="T33" fmla="*/ 0 h 3402"/>
                <a:gd name="T34" fmla="*/ 0 w 1265"/>
                <a:gd name="T35" fmla="*/ 0 h 3402"/>
                <a:gd name="T36" fmla="*/ 0 w 1265"/>
                <a:gd name="T37" fmla="*/ 0 h 3402"/>
                <a:gd name="T38" fmla="*/ 0 w 1265"/>
                <a:gd name="T39" fmla="*/ 0 h 3402"/>
                <a:gd name="T40" fmla="*/ 0 w 1265"/>
                <a:gd name="T41" fmla="*/ 0 h 3402"/>
                <a:gd name="T42" fmla="*/ 0 w 1265"/>
                <a:gd name="T43" fmla="*/ 0 h 3402"/>
                <a:gd name="T44" fmla="*/ 0 w 1265"/>
                <a:gd name="T45" fmla="*/ 0 h 3402"/>
                <a:gd name="T46" fmla="*/ 0 w 1265"/>
                <a:gd name="T47" fmla="*/ 0 h 3402"/>
                <a:gd name="T48" fmla="*/ 0 w 1265"/>
                <a:gd name="T49" fmla="*/ 0 h 3402"/>
                <a:gd name="T50" fmla="*/ 0 w 1265"/>
                <a:gd name="T51" fmla="*/ 0 h 3402"/>
                <a:gd name="T52" fmla="*/ 0 w 1265"/>
                <a:gd name="T53" fmla="*/ 0 h 3402"/>
                <a:gd name="T54" fmla="*/ 0 w 1265"/>
                <a:gd name="T55" fmla="*/ 0 h 3402"/>
                <a:gd name="T56" fmla="*/ 0 w 1265"/>
                <a:gd name="T57" fmla="*/ 0 h 3402"/>
                <a:gd name="T58" fmla="*/ 0 w 1265"/>
                <a:gd name="T59" fmla="*/ 0 h 3402"/>
                <a:gd name="T60" fmla="*/ 0 w 1265"/>
                <a:gd name="T61" fmla="*/ 0 h 3402"/>
                <a:gd name="T62" fmla="*/ 0 w 1265"/>
                <a:gd name="T63" fmla="*/ 0 h 3402"/>
                <a:gd name="T64" fmla="*/ 0 w 1265"/>
                <a:gd name="T65" fmla="*/ 0 h 3402"/>
                <a:gd name="T66" fmla="*/ 0 w 1265"/>
                <a:gd name="T67" fmla="*/ 0 h 3402"/>
                <a:gd name="T68" fmla="*/ 0 w 1265"/>
                <a:gd name="T69" fmla="*/ 0 h 3402"/>
                <a:gd name="T70" fmla="*/ 0 w 1265"/>
                <a:gd name="T71" fmla="*/ 0 h 3402"/>
                <a:gd name="T72" fmla="*/ 0 w 1265"/>
                <a:gd name="T73" fmla="*/ 0 h 3402"/>
                <a:gd name="T74" fmla="*/ 0 w 1265"/>
                <a:gd name="T75" fmla="*/ 0 h 3402"/>
                <a:gd name="T76" fmla="*/ 0 w 1265"/>
                <a:gd name="T77" fmla="*/ 0 h 3402"/>
                <a:gd name="T78" fmla="*/ 0 w 1265"/>
                <a:gd name="T79" fmla="*/ 0 h 3402"/>
                <a:gd name="T80" fmla="*/ 0 w 1265"/>
                <a:gd name="T81" fmla="*/ 0 h 3402"/>
                <a:gd name="T82" fmla="*/ 0 w 1265"/>
                <a:gd name="T83" fmla="*/ 0 h 3402"/>
                <a:gd name="T84" fmla="*/ 0 w 1265"/>
                <a:gd name="T85" fmla="*/ 0 h 3402"/>
                <a:gd name="T86" fmla="*/ 0 w 1265"/>
                <a:gd name="T87" fmla="*/ 0 h 3402"/>
                <a:gd name="T88" fmla="*/ 0 w 1265"/>
                <a:gd name="T89" fmla="*/ 0 h 3402"/>
                <a:gd name="T90" fmla="*/ 0 w 1265"/>
                <a:gd name="T91" fmla="*/ 0 h 3402"/>
                <a:gd name="T92" fmla="*/ 0 w 1265"/>
                <a:gd name="T93" fmla="*/ 0 h 3402"/>
                <a:gd name="T94" fmla="*/ 0 w 1265"/>
                <a:gd name="T95" fmla="*/ 0 h 3402"/>
                <a:gd name="T96" fmla="*/ 0 w 1265"/>
                <a:gd name="T97" fmla="*/ 0 h 3402"/>
                <a:gd name="T98" fmla="*/ 0 w 1265"/>
                <a:gd name="T99" fmla="*/ 0 h 3402"/>
                <a:gd name="T100" fmla="*/ 0 w 1265"/>
                <a:gd name="T101" fmla="*/ 0 h 3402"/>
                <a:gd name="T102" fmla="*/ 0 w 1265"/>
                <a:gd name="T103" fmla="*/ 0 h 3402"/>
                <a:gd name="T104" fmla="*/ 0 w 1265"/>
                <a:gd name="T105" fmla="*/ 0 h 3402"/>
                <a:gd name="T106" fmla="*/ 0 w 1265"/>
                <a:gd name="T107" fmla="*/ 0 h 3402"/>
                <a:gd name="T108" fmla="*/ 0 w 1265"/>
                <a:gd name="T109" fmla="*/ 0 h 3402"/>
                <a:gd name="T110" fmla="*/ 0 w 1265"/>
                <a:gd name="T111" fmla="*/ 0 h 3402"/>
                <a:gd name="T112" fmla="*/ 0 w 1265"/>
                <a:gd name="T113" fmla="*/ 0 h 3402"/>
                <a:gd name="T114" fmla="*/ 0 w 1265"/>
                <a:gd name="T115" fmla="*/ 0 h 3402"/>
                <a:gd name="T116" fmla="*/ 0 w 1265"/>
                <a:gd name="T117" fmla="*/ 0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2"/>
                  </a:lnTo>
                  <a:lnTo>
                    <a:pt x="318" y="2651"/>
                  </a:lnTo>
                  <a:lnTo>
                    <a:pt x="284" y="2966"/>
                  </a:lnTo>
                  <a:lnTo>
                    <a:pt x="277" y="3080"/>
                  </a:lnTo>
                  <a:lnTo>
                    <a:pt x="274" y="3118"/>
                  </a:lnTo>
                  <a:lnTo>
                    <a:pt x="263" y="3131"/>
                  </a:lnTo>
                  <a:lnTo>
                    <a:pt x="229" y="3152"/>
                  </a:lnTo>
                  <a:lnTo>
                    <a:pt x="160" y="3185"/>
                  </a:lnTo>
                  <a:lnTo>
                    <a:pt x="82" y="3204"/>
                  </a:lnTo>
                  <a:lnTo>
                    <a:pt x="55" y="3211"/>
                  </a:lnTo>
                  <a:lnTo>
                    <a:pt x="26" y="3224"/>
                  </a:lnTo>
                  <a:lnTo>
                    <a:pt x="7" y="3249"/>
                  </a:lnTo>
                  <a:lnTo>
                    <a:pt x="0" y="3271"/>
                  </a:lnTo>
                  <a:lnTo>
                    <a:pt x="10" y="3280"/>
                  </a:lnTo>
                  <a:lnTo>
                    <a:pt x="165" y="3289"/>
                  </a:lnTo>
                  <a:lnTo>
                    <a:pt x="366" y="3313"/>
                  </a:lnTo>
                  <a:lnTo>
                    <a:pt x="402" y="3315"/>
                  </a:lnTo>
                  <a:lnTo>
                    <a:pt x="425" y="3303"/>
                  </a:lnTo>
                  <a:lnTo>
                    <a:pt x="438" y="3279"/>
                  </a:lnTo>
                  <a:lnTo>
                    <a:pt x="441" y="3241"/>
                  </a:lnTo>
                  <a:lnTo>
                    <a:pt x="432" y="3180"/>
                  </a:lnTo>
                  <a:lnTo>
                    <a:pt x="426" y="3171"/>
                  </a:lnTo>
                  <a:lnTo>
                    <a:pt x="411" y="3164"/>
                  </a:lnTo>
                  <a:lnTo>
                    <a:pt x="434" y="3160"/>
                  </a:lnTo>
                  <a:lnTo>
                    <a:pt x="442" y="3149"/>
                  </a:lnTo>
                  <a:lnTo>
                    <a:pt x="449" y="3102"/>
                  </a:lnTo>
                  <a:lnTo>
                    <a:pt x="479" y="3001"/>
                  </a:lnTo>
                  <a:lnTo>
                    <a:pt x="541" y="2762"/>
                  </a:lnTo>
                  <a:lnTo>
                    <a:pt x="559" y="2649"/>
                  </a:lnTo>
                  <a:lnTo>
                    <a:pt x="608" y="2284"/>
                  </a:lnTo>
                  <a:lnTo>
                    <a:pt x="628" y="2194"/>
                  </a:lnTo>
                  <a:lnTo>
                    <a:pt x="664" y="2083"/>
                  </a:lnTo>
                  <a:lnTo>
                    <a:pt x="681" y="2197"/>
                  </a:lnTo>
                  <a:lnTo>
                    <a:pt x="696" y="2313"/>
                  </a:lnTo>
                  <a:lnTo>
                    <a:pt x="715" y="2632"/>
                  </a:lnTo>
                  <a:lnTo>
                    <a:pt x="727" y="2731"/>
                  </a:lnTo>
                  <a:lnTo>
                    <a:pt x="744" y="3087"/>
                  </a:lnTo>
                  <a:lnTo>
                    <a:pt x="741" y="3140"/>
                  </a:lnTo>
                  <a:lnTo>
                    <a:pt x="746" y="3151"/>
                  </a:lnTo>
                  <a:lnTo>
                    <a:pt x="780" y="3168"/>
                  </a:lnTo>
                  <a:lnTo>
                    <a:pt x="769" y="3221"/>
                  </a:lnTo>
                  <a:lnTo>
                    <a:pt x="762" y="3282"/>
                  </a:lnTo>
                  <a:lnTo>
                    <a:pt x="759" y="3319"/>
                  </a:lnTo>
                  <a:lnTo>
                    <a:pt x="771" y="3357"/>
                  </a:lnTo>
                  <a:lnTo>
                    <a:pt x="793" y="3383"/>
                  </a:lnTo>
                  <a:lnTo>
                    <a:pt x="835" y="3399"/>
                  </a:lnTo>
                  <a:lnTo>
                    <a:pt x="880" y="3402"/>
                  </a:lnTo>
                  <a:lnTo>
                    <a:pt x="930" y="3399"/>
                  </a:lnTo>
                  <a:lnTo>
                    <a:pt x="952" y="3382"/>
                  </a:lnTo>
                  <a:lnTo>
                    <a:pt x="965" y="3356"/>
                  </a:lnTo>
                  <a:lnTo>
                    <a:pt x="965" y="3324"/>
                  </a:lnTo>
                  <a:lnTo>
                    <a:pt x="956" y="3276"/>
                  </a:lnTo>
                  <a:lnTo>
                    <a:pt x="927" y="3226"/>
                  </a:lnTo>
                  <a:lnTo>
                    <a:pt x="907" y="3174"/>
                  </a:lnTo>
                  <a:lnTo>
                    <a:pt x="930" y="3176"/>
                  </a:lnTo>
                  <a:lnTo>
                    <a:pt x="951" y="3024"/>
                  </a:lnTo>
                  <a:lnTo>
                    <a:pt x="965" y="2850"/>
                  </a:lnTo>
                  <a:lnTo>
                    <a:pt x="968" y="2730"/>
                  </a:lnTo>
                  <a:lnTo>
                    <a:pt x="962" y="2591"/>
                  </a:lnTo>
                  <a:lnTo>
                    <a:pt x="957" y="2466"/>
                  </a:lnTo>
                  <a:lnTo>
                    <a:pt x="947" y="2363"/>
                  </a:lnTo>
                  <a:lnTo>
                    <a:pt x="1242" y="2263"/>
                  </a:lnTo>
                  <a:lnTo>
                    <a:pt x="1265" y="1909"/>
                  </a:lnTo>
                  <a:lnTo>
                    <a:pt x="1233" y="1881"/>
                  </a:lnTo>
                  <a:lnTo>
                    <a:pt x="1097" y="1913"/>
                  </a:lnTo>
                  <a:lnTo>
                    <a:pt x="1088" y="1835"/>
                  </a:lnTo>
                  <a:lnTo>
                    <a:pt x="1091" y="1739"/>
                  </a:lnTo>
                  <a:lnTo>
                    <a:pt x="1181" y="1348"/>
                  </a:lnTo>
                  <a:lnTo>
                    <a:pt x="1192" y="1244"/>
                  </a:lnTo>
                  <a:lnTo>
                    <a:pt x="1190" y="1119"/>
                  </a:lnTo>
                  <a:lnTo>
                    <a:pt x="1156" y="774"/>
                  </a:lnTo>
                  <a:lnTo>
                    <a:pt x="1137" y="682"/>
                  </a:lnTo>
                  <a:lnTo>
                    <a:pt x="1117" y="643"/>
                  </a:lnTo>
                  <a:lnTo>
                    <a:pt x="1094" y="629"/>
                  </a:lnTo>
                  <a:lnTo>
                    <a:pt x="937" y="557"/>
                  </a:lnTo>
                  <a:lnTo>
                    <a:pt x="869" y="529"/>
                  </a:lnTo>
                  <a:lnTo>
                    <a:pt x="851" y="439"/>
                  </a:lnTo>
                  <a:lnTo>
                    <a:pt x="876" y="376"/>
                  </a:lnTo>
                  <a:lnTo>
                    <a:pt x="888" y="337"/>
                  </a:lnTo>
                  <a:lnTo>
                    <a:pt x="892" y="287"/>
                  </a:lnTo>
                  <a:lnTo>
                    <a:pt x="889" y="225"/>
                  </a:lnTo>
                  <a:lnTo>
                    <a:pt x="872" y="135"/>
                  </a:lnTo>
                  <a:lnTo>
                    <a:pt x="862" y="90"/>
                  </a:lnTo>
                  <a:lnTo>
                    <a:pt x="846" y="55"/>
                  </a:lnTo>
                  <a:lnTo>
                    <a:pt x="820" y="28"/>
                  </a:lnTo>
                  <a:lnTo>
                    <a:pt x="798" y="16"/>
                  </a:lnTo>
                  <a:lnTo>
                    <a:pt x="753" y="1"/>
                  </a:lnTo>
                  <a:lnTo>
                    <a:pt x="719" y="0"/>
                  </a:lnTo>
                  <a:lnTo>
                    <a:pt x="672" y="10"/>
                  </a:lnTo>
                  <a:lnTo>
                    <a:pt x="627" y="26"/>
                  </a:lnTo>
                  <a:lnTo>
                    <a:pt x="589" y="53"/>
                  </a:lnTo>
                  <a:lnTo>
                    <a:pt x="573" y="94"/>
                  </a:lnTo>
                  <a:lnTo>
                    <a:pt x="565" y="150"/>
                  </a:lnTo>
                  <a:lnTo>
                    <a:pt x="567" y="203"/>
                  </a:lnTo>
                  <a:lnTo>
                    <a:pt x="572" y="263"/>
                  </a:lnTo>
                  <a:lnTo>
                    <a:pt x="580" y="312"/>
                  </a:lnTo>
                  <a:lnTo>
                    <a:pt x="603" y="364"/>
                  </a:lnTo>
                  <a:lnTo>
                    <a:pt x="623" y="402"/>
                  </a:lnTo>
                  <a:lnTo>
                    <a:pt x="643" y="441"/>
                  </a:lnTo>
                  <a:lnTo>
                    <a:pt x="640" y="504"/>
                  </a:lnTo>
                  <a:lnTo>
                    <a:pt x="586" y="517"/>
                  </a:lnTo>
                  <a:lnTo>
                    <a:pt x="384" y="632"/>
                  </a:lnTo>
                  <a:lnTo>
                    <a:pt x="352" y="669"/>
                  </a:lnTo>
                  <a:lnTo>
                    <a:pt x="341" y="696"/>
                  </a:lnTo>
                  <a:lnTo>
                    <a:pt x="303" y="1052"/>
                  </a:lnTo>
                  <a:lnTo>
                    <a:pt x="315" y="1108"/>
                  </a:lnTo>
                  <a:lnTo>
                    <a:pt x="329" y="1165"/>
                  </a:lnTo>
                  <a:lnTo>
                    <a:pt x="339" y="1228"/>
                  </a:lnTo>
                  <a:lnTo>
                    <a:pt x="332" y="1274"/>
                  </a:lnTo>
                  <a:lnTo>
                    <a:pt x="310" y="1327"/>
                  </a:lnTo>
                  <a:lnTo>
                    <a:pt x="270" y="1382"/>
                  </a:lnTo>
                  <a:lnTo>
                    <a:pt x="265" y="1459"/>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7576" name="Freeform 250"/>
            <p:cNvSpPr>
              <a:spLocks/>
            </p:cNvSpPr>
            <p:nvPr/>
          </p:nvSpPr>
          <p:spPr bwMode="auto">
            <a:xfrm>
              <a:off x="2301" y="1942"/>
              <a:ext cx="326" cy="1145"/>
            </a:xfrm>
            <a:custGeom>
              <a:avLst/>
              <a:gdLst>
                <a:gd name="T0" fmla="*/ 0 w 979"/>
                <a:gd name="T1" fmla="*/ 0 h 3436"/>
                <a:gd name="T2" fmla="*/ 0 w 979"/>
                <a:gd name="T3" fmla="*/ 0 h 3436"/>
                <a:gd name="T4" fmla="*/ 0 w 979"/>
                <a:gd name="T5" fmla="*/ 0 h 3436"/>
                <a:gd name="T6" fmla="*/ 0 w 979"/>
                <a:gd name="T7" fmla="*/ 0 h 3436"/>
                <a:gd name="T8" fmla="*/ 0 w 979"/>
                <a:gd name="T9" fmla="*/ 0 h 3436"/>
                <a:gd name="T10" fmla="*/ 0 w 979"/>
                <a:gd name="T11" fmla="*/ 0 h 3436"/>
                <a:gd name="T12" fmla="*/ 0 w 979"/>
                <a:gd name="T13" fmla="*/ 0 h 3436"/>
                <a:gd name="T14" fmla="*/ 0 w 979"/>
                <a:gd name="T15" fmla="*/ 0 h 3436"/>
                <a:gd name="T16" fmla="*/ 0 w 979"/>
                <a:gd name="T17" fmla="*/ 0 h 3436"/>
                <a:gd name="T18" fmla="*/ 0 w 979"/>
                <a:gd name="T19" fmla="*/ 0 h 3436"/>
                <a:gd name="T20" fmla="*/ 0 w 979"/>
                <a:gd name="T21" fmla="*/ 0 h 3436"/>
                <a:gd name="T22" fmla="*/ 0 w 979"/>
                <a:gd name="T23" fmla="*/ 0 h 3436"/>
                <a:gd name="T24" fmla="*/ 0 w 979"/>
                <a:gd name="T25" fmla="*/ 0 h 3436"/>
                <a:gd name="T26" fmla="*/ 0 w 979"/>
                <a:gd name="T27" fmla="*/ 0 h 3436"/>
                <a:gd name="T28" fmla="*/ 0 w 979"/>
                <a:gd name="T29" fmla="*/ 0 h 3436"/>
                <a:gd name="T30" fmla="*/ 0 w 979"/>
                <a:gd name="T31" fmla="*/ 0 h 3436"/>
                <a:gd name="T32" fmla="*/ 0 w 979"/>
                <a:gd name="T33" fmla="*/ 0 h 3436"/>
                <a:gd name="T34" fmla="*/ 0 w 979"/>
                <a:gd name="T35" fmla="*/ 0 h 3436"/>
                <a:gd name="T36" fmla="*/ 0 w 979"/>
                <a:gd name="T37" fmla="*/ 0 h 3436"/>
                <a:gd name="T38" fmla="*/ 0 w 979"/>
                <a:gd name="T39" fmla="*/ 0 h 3436"/>
                <a:gd name="T40" fmla="*/ 0 w 979"/>
                <a:gd name="T41" fmla="*/ 0 h 3436"/>
                <a:gd name="T42" fmla="*/ 0 w 979"/>
                <a:gd name="T43" fmla="*/ 0 h 3436"/>
                <a:gd name="T44" fmla="*/ 0 w 979"/>
                <a:gd name="T45" fmla="*/ 0 h 3436"/>
                <a:gd name="T46" fmla="*/ 0 w 979"/>
                <a:gd name="T47" fmla="*/ 0 h 3436"/>
                <a:gd name="T48" fmla="*/ 0 w 979"/>
                <a:gd name="T49" fmla="*/ 0 h 3436"/>
                <a:gd name="T50" fmla="*/ 0 w 979"/>
                <a:gd name="T51" fmla="*/ 0 h 3436"/>
                <a:gd name="T52" fmla="*/ 0 w 979"/>
                <a:gd name="T53" fmla="*/ 0 h 3436"/>
                <a:gd name="T54" fmla="*/ 0 w 979"/>
                <a:gd name="T55" fmla="*/ 0 h 3436"/>
                <a:gd name="T56" fmla="*/ 0 w 979"/>
                <a:gd name="T57" fmla="*/ 0 h 3436"/>
                <a:gd name="T58" fmla="*/ 0 w 979"/>
                <a:gd name="T59" fmla="*/ 0 h 3436"/>
                <a:gd name="T60" fmla="*/ 0 w 979"/>
                <a:gd name="T61" fmla="*/ 0 h 3436"/>
                <a:gd name="T62" fmla="*/ 0 w 979"/>
                <a:gd name="T63" fmla="*/ 0 h 3436"/>
                <a:gd name="T64" fmla="*/ 0 w 979"/>
                <a:gd name="T65" fmla="*/ 0 h 3436"/>
                <a:gd name="T66" fmla="*/ 0 w 979"/>
                <a:gd name="T67" fmla="*/ 0 h 3436"/>
                <a:gd name="T68" fmla="*/ 0 w 979"/>
                <a:gd name="T69" fmla="*/ 0 h 3436"/>
                <a:gd name="T70" fmla="*/ 0 w 979"/>
                <a:gd name="T71" fmla="*/ 0 h 3436"/>
                <a:gd name="T72" fmla="*/ 0 w 979"/>
                <a:gd name="T73" fmla="*/ 0 h 3436"/>
                <a:gd name="T74" fmla="*/ 0 w 979"/>
                <a:gd name="T75" fmla="*/ 0 h 3436"/>
                <a:gd name="T76" fmla="*/ 0 w 979"/>
                <a:gd name="T77" fmla="*/ 0 h 3436"/>
                <a:gd name="T78" fmla="*/ 0 w 979"/>
                <a:gd name="T79" fmla="*/ 0 h 3436"/>
                <a:gd name="T80" fmla="*/ 0 w 979"/>
                <a:gd name="T81" fmla="*/ 0 h 3436"/>
                <a:gd name="T82" fmla="*/ 0 w 979"/>
                <a:gd name="T83" fmla="*/ 0 h 3436"/>
                <a:gd name="T84" fmla="*/ 0 w 979"/>
                <a:gd name="T85" fmla="*/ 0 h 3436"/>
                <a:gd name="T86" fmla="*/ 0 w 979"/>
                <a:gd name="T87" fmla="*/ 0 h 3436"/>
                <a:gd name="T88" fmla="*/ 0 w 979"/>
                <a:gd name="T89" fmla="*/ 0 h 3436"/>
                <a:gd name="T90" fmla="*/ 0 w 979"/>
                <a:gd name="T91" fmla="*/ 0 h 3436"/>
                <a:gd name="T92" fmla="*/ 0 w 979"/>
                <a:gd name="T93" fmla="*/ 0 h 3436"/>
                <a:gd name="T94" fmla="*/ 0 w 979"/>
                <a:gd name="T95" fmla="*/ 0 h 3436"/>
                <a:gd name="T96" fmla="*/ 0 w 979"/>
                <a:gd name="T97" fmla="*/ 0 h 3436"/>
                <a:gd name="T98" fmla="*/ 0 w 979"/>
                <a:gd name="T99" fmla="*/ 0 h 3436"/>
                <a:gd name="T100" fmla="*/ 0 w 979"/>
                <a:gd name="T101" fmla="*/ 0 h 3436"/>
                <a:gd name="T102" fmla="*/ 0 w 979"/>
                <a:gd name="T103" fmla="*/ 0 h 3436"/>
                <a:gd name="T104" fmla="*/ 0 w 979"/>
                <a:gd name="T105" fmla="*/ 0 h 3436"/>
                <a:gd name="T106" fmla="*/ 0 w 979"/>
                <a:gd name="T107" fmla="*/ 0 h 3436"/>
                <a:gd name="T108" fmla="*/ 0 w 979"/>
                <a:gd name="T109" fmla="*/ 0 h 3436"/>
                <a:gd name="T110" fmla="*/ 0 w 979"/>
                <a:gd name="T111" fmla="*/ 0 h 3436"/>
                <a:gd name="T112" fmla="*/ 0 w 979"/>
                <a:gd name="T113" fmla="*/ 0 h 3436"/>
                <a:gd name="T114" fmla="*/ 0 w 979"/>
                <a:gd name="T115" fmla="*/ 0 h 3436"/>
                <a:gd name="T116" fmla="*/ 0 w 979"/>
                <a:gd name="T117" fmla="*/ 0 h 3436"/>
                <a:gd name="T118" fmla="*/ 0 w 979"/>
                <a:gd name="T119" fmla="*/ 0 h 34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9"/>
                <a:gd name="T181" fmla="*/ 0 h 3436"/>
                <a:gd name="T182" fmla="*/ 979 w 979"/>
                <a:gd name="T183" fmla="*/ 3436 h 34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9" h="3436">
                  <a:moveTo>
                    <a:pt x="866" y="1737"/>
                  </a:moveTo>
                  <a:lnTo>
                    <a:pt x="833" y="2344"/>
                  </a:lnTo>
                  <a:lnTo>
                    <a:pt x="829" y="2472"/>
                  </a:lnTo>
                  <a:lnTo>
                    <a:pt x="784" y="2482"/>
                  </a:lnTo>
                  <a:lnTo>
                    <a:pt x="736" y="2484"/>
                  </a:lnTo>
                  <a:lnTo>
                    <a:pt x="734" y="2604"/>
                  </a:lnTo>
                  <a:lnTo>
                    <a:pt x="725" y="2724"/>
                  </a:lnTo>
                  <a:lnTo>
                    <a:pt x="699" y="3007"/>
                  </a:lnTo>
                  <a:lnTo>
                    <a:pt x="697" y="3101"/>
                  </a:lnTo>
                  <a:lnTo>
                    <a:pt x="699" y="3142"/>
                  </a:lnTo>
                  <a:lnTo>
                    <a:pt x="708" y="3179"/>
                  </a:lnTo>
                  <a:lnTo>
                    <a:pt x="726" y="3204"/>
                  </a:lnTo>
                  <a:lnTo>
                    <a:pt x="758" y="3231"/>
                  </a:lnTo>
                  <a:lnTo>
                    <a:pt x="795" y="3254"/>
                  </a:lnTo>
                  <a:lnTo>
                    <a:pt x="841" y="3285"/>
                  </a:lnTo>
                  <a:lnTo>
                    <a:pt x="870" y="3306"/>
                  </a:lnTo>
                  <a:lnTo>
                    <a:pt x="884" y="3326"/>
                  </a:lnTo>
                  <a:lnTo>
                    <a:pt x="890" y="3349"/>
                  </a:lnTo>
                  <a:lnTo>
                    <a:pt x="884" y="3367"/>
                  </a:lnTo>
                  <a:lnTo>
                    <a:pt x="863" y="3383"/>
                  </a:lnTo>
                  <a:lnTo>
                    <a:pt x="825" y="3385"/>
                  </a:lnTo>
                  <a:lnTo>
                    <a:pt x="758" y="3376"/>
                  </a:lnTo>
                  <a:lnTo>
                    <a:pt x="695" y="3359"/>
                  </a:lnTo>
                  <a:lnTo>
                    <a:pt x="625" y="3346"/>
                  </a:lnTo>
                  <a:lnTo>
                    <a:pt x="555" y="3337"/>
                  </a:lnTo>
                  <a:lnTo>
                    <a:pt x="518" y="3331"/>
                  </a:lnTo>
                  <a:lnTo>
                    <a:pt x="498" y="3322"/>
                  </a:lnTo>
                  <a:lnTo>
                    <a:pt x="493" y="3231"/>
                  </a:lnTo>
                  <a:lnTo>
                    <a:pt x="487" y="3099"/>
                  </a:lnTo>
                  <a:lnTo>
                    <a:pt x="459" y="2732"/>
                  </a:lnTo>
                  <a:lnTo>
                    <a:pt x="451" y="2631"/>
                  </a:lnTo>
                  <a:lnTo>
                    <a:pt x="433" y="2508"/>
                  </a:lnTo>
                  <a:lnTo>
                    <a:pt x="377" y="2521"/>
                  </a:lnTo>
                  <a:lnTo>
                    <a:pt x="370" y="2614"/>
                  </a:lnTo>
                  <a:lnTo>
                    <a:pt x="346" y="2736"/>
                  </a:lnTo>
                  <a:lnTo>
                    <a:pt x="280" y="2941"/>
                  </a:lnTo>
                  <a:lnTo>
                    <a:pt x="240" y="3156"/>
                  </a:lnTo>
                  <a:lnTo>
                    <a:pt x="228" y="3214"/>
                  </a:lnTo>
                  <a:lnTo>
                    <a:pt x="215" y="3243"/>
                  </a:lnTo>
                  <a:lnTo>
                    <a:pt x="224" y="3308"/>
                  </a:lnTo>
                  <a:lnTo>
                    <a:pt x="230" y="3350"/>
                  </a:lnTo>
                  <a:lnTo>
                    <a:pt x="228" y="3377"/>
                  </a:lnTo>
                  <a:lnTo>
                    <a:pt x="209" y="3409"/>
                  </a:lnTo>
                  <a:lnTo>
                    <a:pt x="184" y="3430"/>
                  </a:lnTo>
                  <a:lnTo>
                    <a:pt x="151" y="3436"/>
                  </a:lnTo>
                  <a:lnTo>
                    <a:pt x="114" y="3431"/>
                  </a:lnTo>
                  <a:lnTo>
                    <a:pt x="76" y="3414"/>
                  </a:lnTo>
                  <a:lnTo>
                    <a:pt x="45" y="3390"/>
                  </a:lnTo>
                  <a:lnTo>
                    <a:pt x="18" y="3362"/>
                  </a:lnTo>
                  <a:lnTo>
                    <a:pt x="4" y="3334"/>
                  </a:lnTo>
                  <a:lnTo>
                    <a:pt x="0" y="3296"/>
                  </a:lnTo>
                  <a:lnTo>
                    <a:pt x="7" y="3251"/>
                  </a:lnTo>
                  <a:lnTo>
                    <a:pt x="20" y="3208"/>
                  </a:lnTo>
                  <a:lnTo>
                    <a:pt x="40" y="3094"/>
                  </a:lnTo>
                  <a:lnTo>
                    <a:pt x="73" y="2825"/>
                  </a:lnTo>
                  <a:lnTo>
                    <a:pt x="92" y="2694"/>
                  </a:lnTo>
                  <a:lnTo>
                    <a:pt x="107" y="2584"/>
                  </a:lnTo>
                  <a:lnTo>
                    <a:pt x="124" y="2488"/>
                  </a:lnTo>
                  <a:lnTo>
                    <a:pt x="58" y="2471"/>
                  </a:lnTo>
                  <a:lnTo>
                    <a:pt x="67" y="2366"/>
                  </a:lnTo>
                  <a:lnTo>
                    <a:pt x="120" y="1700"/>
                  </a:lnTo>
                  <a:lnTo>
                    <a:pt x="130" y="1571"/>
                  </a:lnTo>
                  <a:lnTo>
                    <a:pt x="145" y="1433"/>
                  </a:lnTo>
                  <a:lnTo>
                    <a:pt x="151" y="1358"/>
                  </a:lnTo>
                  <a:lnTo>
                    <a:pt x="121" y="1319"/>
                  </a:lnTo>
                  <a:lnTo>
                    <a:pt x="92" y="1269"/>
                  </a:lnTo>
                  <a:lnTo>
                    <a:pt x="75" y="1229"/>
                  </a:lnTo>
                  <a:lnTo>
                    <a:pt x="69" y="1189"/>
                  </a:lnTo>
                  <a:lnTo>
                    <a:pt x="68" y="1141"/>
                  </a:lnTo>
                  <a:lnTo>
                    <a:pt x="84" y="1058"/>
                  </a:lnTo>
                  <a:lnTo>
                    <a:pt x="99" y="986"/>
                  </a:lnTo>
                  <a:lnTo>
                    <a:pt x="1" y="818"/>
                  </a:lnTo>
                  <a:lnTo>
                    <a:pt x="52" y="757"/>
                  </a:lnTo>
                  <a:lnTo>
                    <a:pt x="133" y="892"/>
                  </a:lnTo>
                  <a:lnTo>
                    <a:pt x="148" y="835"/>
                  </a:lnTo>
                  <a:lnTo>
                    <a:pt x="161" y="760"/>
                  </a:lnTo>
                  <a:lnTo>
                    <a:pt x="166" y="696"/>
                  </a:lnTo>
                  <a:lnTo>
                    <a:pt x="172" y="652"/>
                  </a:lnTo>
                  <a:lnTo>
                    <a:pt x="187" y="613"/>
                  </a:lnTo>
                  <a:lnTo>
                    <a:pt x="213" y="587"/>
                  </a:lnTo>
                  <a:lnTo>
                    <a:pt x="249" y="572"/>
                  </a:lnTo>
                  <a:lnTo>
                    <a:pt x="423" y="520"/>
                  </a:lnTo>
                  <a:lnTo>
                    <a:pt x="459" y="509"/>
                  </a:lnTo>
                  <a:lnTo>
                    <a:pt x="468" y="446"/>
                  </a:lnTo>
                  <a:lnTo>
                    <a:pt x="460" y="398"/>
                  </a:lnTo>
                  <a:lnTo>
                    <a:pt x="442" y="342"/>
                  </a:lnTo>
                  <a:lnTo>
                    <a:pt x="429" y="288"/>
                  </a:lnTo>
                  <a:lnTo>
                    <a:pt x="432" y="219"/>
                  </a:lnTo>
                  <a:lnTo>
                    <a:pt x="445" y="138"/>
                  </a:lnTo>
                  <a:lnTo>
                    <a:pt x="464" y="90"/>
                  </a:lnTo>
                  <a:lnTo>
                    <a:pt x="492" y="44"/>
                  </a:lnTo>
                  <a:lnTo>
                    <a:pt x="523" y="21"/>
                  </a:lnTo>
                  <a:lnTo>
                    <a:pt x="588" y="2"/>
                  </a:lnTo>
                  <a:lnTo>
                    <a:pt x="642" y="0"/>
                  </a:lnTo>
                  <a:lnTo>
                    <a:pt x="693" y="8"/>
                  </a:lnTo>
                  <a:lnTo>
                    <a:pt x="730" y="38"/>
                  </a:lnTo>
                  <a:lnTo>
                    <a:pt x="754" y="66"/>
                  </a:lnTo>
                  <a:lnTo>
                    <a:pt x="783" y="115"/>
                  </a:lnTo>
                  <a:lnTo>
                    <a:pt x="805" y="168"/>
                  </a:lnTo>
                  <a:lnTo>
                    <a:pt x="769" y="194"/>
                  </a:lnTo>
                  <a:lnTo>
                    <a:pt x="769" y="257"/>
                  </a:lnTo>
                  <a:lnTo>
                    <a:pt x="767" y="323"/>
                  </a:lnTo>
                  <a:lnTo>
                    <a:pt x="755" y="382"/>
                  </a:lnTo>
                  <a:lnTo>
                    <a:pt x="738" y="430"/>
                  </a:lnTo>
                  <a:lnTo>
                    <a:pt x="723" y="465"/>
                  </a:lnTo>
                  <a:lnTo>
                    <a:pt x="690" y="520"/>
                  </a:lnTo>
                  <a:lnTo>
                    <a:pt x="689" y="533"/>
                  </a:lnTo>
                  <a:lnTo>
                    <a:pt x="734" y="560"/>
                  </a:lnTo>
                  <a:lnTo>
                    <a:pt x="912" y="658"/>
                  </a:lnTo>
                  <a:lnTo>
                    <a:pt x="943" y="693"/>
                  </a:lnTo>
                  <a:lnTo>
                    <a:pt x="962" y="735"/>
                  </a:lnTo>
                  <a:lnTo>
                    <a:pt x="973" y="788"/>
                  </a:lnTo>
                  <a:lnTo>
                    <a:pt x="979" y="858"/>
                  </a:lnTo>
                  <a:lnTo>
                    <a:pt x="950" y="901"/>
                  </a:lnTo>
                  <a:lnTo>
                    <a:pt x="799" y="1086"/>
                  </a:lnTo>
                  <a:lnTo>
                    <a:pt x="776" y="1150"/>
                  </a:lnTo>
                  <a:lnTo>
                    <a:pt x="758" y="1261"/>
                  </a:lnTo>
                  <a:lnTo>
                    <a:pt x="806" y="1444"/>
                  </a:lnTo>
                  <a:lnTo>
                    <a:pt x="867" y="1518"/>
                  </a:lnTo>
                  <a:lnTo>
                    <a:pt x="861" y="1598"/>
                  </a:lnTo>
                  <a:lnTo>
                    <a:pt x="866" y="1737"/>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577" name="Freeform 251"/>
            <p:cNvSpPr>
              <a:spLocks/>
            </p:cNvSpPr>
            <p:nvPr/>
          </p:nvSpPr>
          <p:spPr bwMode="auto">
            <a:xfrm>
              <a:off x="2827" y="1987"/>
              <a:ext cx="296" cy="1085"/>
            </a:xfrm>
            <a:custGeom>
              <a:avLst/>
              <a:gdLst>
                <a:gd name="T0" fmla="*/ 0 w 890"/>
                <a:gd name="T1" fmla="*/ 0 h 3254"/>
                <a:gd name="T2" fmla="*/ 0 w 890"/>
                <a:gd name="T3" fmla="*/ 0 h 3254"/>
                <a:gd name="T4" fmla="*/ 0 w 890"/>
                <a:gd name="T5" fmla="*/ 0 h 3254"/>
                <a:gd name="T6" fmla="*/ 0 w 890"/>
                <a:gd name="T7" fmla="*/ 0 h 3254"/>
                <a:gd name="T8" fmla="*/ 0 w 890"/>
                <a:gd name="T9" fmla="*/ 0 h 3254"/>
                <a:gd name="T10" fmla="*/ 0 w 890"/>
                <a:gd name="T11" fmla="*/ 0 h 3254"/>
                <a:gd name="T12" fmla="*/ 0 w 890"/>
                <a:gd name="T13" fmla="*/ 0 h 3254"/>
                <a:gd name="T14" fmla="*/ 0 w 890"/>
                <a:gd name="T15" fmla="*/ 0 h 3254"/>
                <a:gd name="T16" fmla="*/ 0 w 890"/>
                <a:gd name="T17" fmla="*/ 0 h 3254"/>
                <a:gd name="T18" fmla="*/ 0 w 890"/>
                <a:gd name="T19" fmla="*/ 0 h 3254"/>
                <a:gd name="T20" fmla="*/ 0 w 890"/>
                <a:gd name="T21" fmla="*/ 0 h 3254"/>
                <a:gd name="T22" fmla="*/ 0 w 890"/>
                <a:gd name="T23" fmla="*/ 0 h 3254"/>
                <a:gd name="T24" fmla="*/ 0 w 890"/>
                <a:gd name="T25" fmla="*/ 0 h 3254"/>
                <a:gd name="T26" fmla="*/ 0 w 890"/>
                <a:gd name="T27" fmla="*/ 0 h 3254"/>
                <a:gd name="T28" fmla="*/ 0 w 890"/>
                <a:gd name="T29" fmla="*/ 0 h 3254"/>
                <a:gd name="T30" fmla="*/ 0 w 890"/>
                <a:gd name="T31" fmla="*/ 0 h 3254"/>
                <a:gd name="T32" fmla="*/ 0 w 890"/>
                <a:gd name="T33" fmla="*/ 0 h 3254"/>
                <a:gd name="T34" fmla="*/ 0 w 890"/>
                <a:gd name="T35" fmla="*/ 0 h 3254"/>
                <a:gd name="T36" fmla="*/ 0 w 890"/>
                <a:gd name="T37" fmla="*/ 0 h 3254"/>
                <a:gd name="T38" fmla="*/ 0 w 890"/>
                <a:gd name="T39" fmla="*/ 0 h 3254"/>
                <a:gd name="T40" fmla="*/ 0 w 890"/>
                <a:gd name="T41" fmla="*/ 0 h 3254"/>
                <a:gd name="T42" fmla="*/ 0 w 890"/>
                <a:gd name="T43" fmla="*/ 0 h 3254"/>
                <a:gd name="T44" fmla="*/ 0 w 890"/>
                <a:gd name="T45" fmla="*/ 0 h 3254"/>
                <a:gd name="T46" fmla="*/ 0 w 890"/>
                <a:gd name="T47" fmla="*/ 0 h 3254"/>
                <a:gd name="T48" fmla="*/ 0 w 890"/>
                <a:gd name="T49" fmla="*/ 0 h 3254"/>
                <a:gd name="T50" fmla="*/ 0 w 890"/>
                <a:gd name="T51" fmla="*/ 0 h 3254"/>
                <a:gd name="T52" fmla="*/ 0 w 890"/>
                <a:gd name="T53" fmla="*/ 0 h 3254"/>
                <a:gd name="T54" fmla="*/ 0 w 890"/>
                <a:gd name="T55" fmla="*/ 0 h 3254"/>
                <a:gd name="T56" fmla="*/ 0 w 890"/>
                <a:gd name="T57" fmla="*/ 0 h 3254"/>
                <a:gd name="T58" fmla="*/ 0 w 890"/>
                <a:gd name="T59" fmla="*/ 0 h 3254"/>
                <a:gd name="T60" fmla="*/ 0 w 890"/>
                <a:gd name="T61" fmla="*/ 0 h 3254"/>
                <a:gd name="T62" fmla="*/ 0 w 890"/>
                <a:gd name="T63" fmla="*/ 0 h 3254"/>
                <a:gd name="T64" fmla="*/ 0 w 890"/>
                <a:gd name="T65" fmla="*/ 0 h 3254"/>
                <a:gd name="T66" fmla="*/ 0 w 890"/>
                <a:gd name="T67" fmla="*/ 0 h 3254"/>
                <a:gd name="T68" fmla="*/ 0 w 890"/>
                <a:gd name="T69" fmla="*/ 0 h 3254"/>
                <a:gd name="T70" fmla="*/ 0 w 890"/>
                <a:gd name="T71" fmla="*/ 0 h 3254"/>
                <a:gd name="T72" fmla="*/ 0 w 890"/>
                <a:gd name="T73" fmla="*/ 0 h 3254"/>
                <a:gd name="T74" fmla="*/ 0 w 890"/>
                <a:gd name="T75" fmla="*/ 0 h 3254"/>
                <a:gd name="T76" fmla="*/ 0 w 890"/>
                <a:gd name="T77" fmla="*/ 0 h 3254"/>
                <a:gd name="T78" fmla="*/ 0 w 890"/>
                <a:gd name="T79" fmla="*/ 0 h 3254"/>
                <a:gd name="T80" fmla="*/ 0 w 890"/>
                <a:gd name="T81" fmla="*/ 0 h 3254"/>
                <a:gd name="T82" fmla="*/ 0 w 890"/>
                <a:gd name="T83" fmla="*/ 0 h 3254"/>
                <a:gd name="T84" fmla="*/ 0 w 890"/>
                <a:gd name="T85" fmla="*/ 0 h 3254"/>
                <a:gd name="T86" fmla="*/ 0 w 890"/>
                <a:gd name="T87" fmla="*/ 0 h 3254"/>
                <a:gd name="T88" fmla="*/ 0 w 890"/>
                <a:gd name="T89" fmla="*/ 0 h 3254"/>
                <a:gd name="T90" fmla="*/ 0 w 890"/>
                <a:gd name="T91" fmla="*/ 0 h 3254"/>
                <a:gd name="T92" fmla="*/ 0 w 890"/>
                <a:gd name="T93" fmla="*/ 0 h 3254"/>
                <a:gd name="T94" fmla="*/ 0 w 890"/>
                <a:gd name="T95" fmla="*/ 0 h 3254"/>
                <a:gd name="T96" fmla="*/ 0 w 890"/>
                <a:gd name="T97" fmla="*/ 0 h 3254"/>
                <a:gd name="T98" fmla="*/ 0 w 890"/>
                <a:gd name="T99" fmla="*/ 0 h 3254"/>
                <a:gd name="T100" fmla="*/ 0 w 890"/>
                <a:gd name="T101" fmla="*/ 0 h 3254"/>
                <a:gd name="T102" fmla="*/ 0 w 890"/>
                <a:gd name="T103" fmla="*/ 0 h 3254"/>
                <a:gd name="T104" fmla="*/ 0 w 890"/>
                <a:gd name="T105" fmla="*/ 0 h 3254"/>
                <a:gd name="T106" fmla="*/ 0 w 890"/>
                <a:gd name="T107" fmla="*/ 0 h 3254"/>
                <a:gd name="T108" fmla="*/ 0 w 890"/>
                <a:gd name="T109" fmla="*/ 0 h 3254"/>
                <a:gd name="T110" fmla="*/ 0 w 890"/>
                <a:gd name="T111" fmla="*/ 0 h 3254"/>
                <a:gd name="T112" fmla="*/ 0 w 890"/>
                <a:gd name="T113" fmla="*/ 0 h 3254"/>
                <a:gd name="T114" fmla="*/ 0 w 890"/>
                <a:gd name="T115" fmla="*/ 0 h 3254"/>
                <a:gd name="T116" fmla="*/ 0 w 890"/>
                <a:gd name="T117" fmla="*/ 0 h 3254"/>
                <a:gd name="T118" fmla="*/ 0 w 890"/>
                <a:gd name="T119" fmla="*/ 0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54"/>
                <a:gd name="T182" fmla="*/ 890 w 890"/>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54">
                  <a:moveTo>
                    <a:pt x="344" y="2637"/>
                  </a:moveTo>
                  <a:lnTo>
                    <a:pt x="349" y="2495"/>
                  </a:lnTo>
                  <a:lnTo>
                    <a:pt x="349" y="2431"/>
                  </a:lnTo>
                  <a:lnTo>
                    <a:pt x="350" y="2371"/>
                  </a:lnTo>
                  <a:lnTo>
                    <a:pt x="344" y="2265"/>
                  </a:lnTo>
                  <a:lnTo>
                    <a:pt x="337" y="2193"/>
                  </a:lnTo>
                  <a:lnTo>
                    <a:pt x="324" y="2101"/>
                  </a:lnTo>
                  <a:lnTo>
                    <a:pt x="316" y="2012"/>
                  </a:lnTo>
                  <a:lnTo>
                    <a:pt x="309" y="2074"/>
                  </a:lnTo>
                  <a:lnTo>
                    <a:pt x="301" y="2107"/>
                  </a:lnTo>
                  <a:lnTo>
                    <a:pt x="286" y="2149"/>
                  </a:lnTo>
                  <a:lnTo>
                    <a:pt x="267" y="2185"/>
                  </a:lnTo>
                  <a:lnTo>
                    <a:pt x="255" y="2225"/>
                  </a:lnTo>
                  <a:lnTo>
                    <a:pt x="254" y="2263"/>
                  </a:lnTo>
                  <a:lnTo>
                    <a:pt x="266" y="2304"/>
                  </a:lnTo>
                  <a:lnTo>
                    <a:pt x="287" y="2351"/>
                  </a:lnTo>
                  <a:lnTo>
                    <a:pt x="303" y="2404"/>
                  </a:lnTo>
                  <a:lnTo>
                    <a:pt x="322" y="2470"/>
                  </a:lnTo>
                  <a:lnTo>
                    <a:pt x="335" y="2559"/>
                  </a:lnTo>
                  <a:lnTo>
                    <a:pt x="344" y="2637"/>
                  </a:lnTo>
                  <a:lnTo>
                    <a:pt x="221" y="2936"/>
                  </a:lnTo>
                  <a:lnTo>
                    <a:pt x="229" y="2987"/>
                  </a:lnTo>
                  <a:lnTo>
                    <a:pt x="206" y="3011"/>
                  </a:lnTo>
                  <a:lnTo>
                    <a:pt x="157" y="3035"/>
                  </a:lnTo>
                  <a:lnTo>
                    <a:pt x="52" y="3078"/>
                  </a:lnTo>
                  <a:lnTo>
                    <a:pt x="27" y="3094"/>
                  </a:lnTo>
                  <a:lnTo>
                    <a:pt x="7" y="3122"/>
                  </a:lnTo>
                  <a:lnTo>
                    <a:pt x="0" y="3144"/>
                  </a:lnTo>
                  <a:lnTo>
                    <a:pt x="15" y="3151"/>
                  </a:lnTo>
                  <a:lnTo>
                    <a:pt x="58" y="3157"/>
                  </a:lnTo>
                  <a:lnTo>
                    <a:pt x="94" y="3158"/>
                  </a:lnTo>
                  <a:lnTo>
                    <a:pt x="74" y="3164"/>
                  </a:lnTo>
                  <a:lnTo>
                    <a:pt x="66" y="3175"/>
                  </a:lnTo>
                  <a:lnTo>
                    <a:pt x="66" y="3191"/>
                  </a:lnTo>
                  <a:lnTo>
                    <a:pt x="75" y="3213"/>
                  </a:lnTo>
                  <a:lnTo>
                    <a:pt x="108" y="3230"/>
                  </a:lnTo>
                  <a:lnTo>
                    <a:pt x="171" y="3248"/>
                  </a:lnTo>
                  <a:lnTo>
                    <a:pt x="261" y="3254"/>
                  </a:lnTo>
                  <a:lnTo>
                    <a:pt x="331" y="3249"/>
                  </a:lnTo>
                  <a:lnTo>
                    <a:pt x="394" y="3234"/>
                  </a:lnTo>
                  <a:lnTo>
                    <a:pt x="446" y="3214"/>
                  </a:lnTo>
                  <a:lnTo>
                    <a:pt x="486" y="3191"/>
                  </a:lnTo>
                  <a:lnTo>
                    <a:pt x="493" y="3153"/>
                  </a:lnTo>
                  <a:lnTo>
                    <a:pt x="494" y="3110"/>
                  </a:lnTo>
                  <a:lnTo>
                    <a:pt x="537" y="2875"/>
                  </a:lnTo>
                  <a:lnTo>
                    <a:pt x="556" y="2709"/>
                  </a:lnTo>
                  <a:lnTo>
                    <a:pt x="627" y="2193"/>
                  </a:lnTo>
                  <a:lnTo>
                    <a:pt x="665" y="1877"/>
                  </a:lnTo>
                  <a:lnTo>
                    <a:pt x="672" y="1725"/>
                  </a:lnTo>
                  <a:lnTo>
                    <a:pt x="672" y="1627"/>
                  </a:lnTo>
                  <a:lnTo>
                    <a:pt x="667" y="1542"/>
                  </a:lnTo>
                  <a:lnTo>
                    <a:pt x="663" y="1471"/>
                  </a:lnTo>
                  <a:lnTo>
                    <a:pt x="723" y="1422"/>
                  </a:lnTo>
                  <a:lnTo>
                    <a:pt x="783" y="1371"/>
                  </a:lnTo>
                  <a:lnTo>
                    <a:pt x="821" y="1331"/>
                  </a:lnTo>
                  <a:lnTo>
                    <a:pt x="860" y="1277"/>
                  </a:lnTo>
                  <a:lnTo>
                    <a:pt x="883" y="1223"/>
                  </a:lnTo>
                  <a:lnTo>
                    <a:pt x="890" y="1176"/>
                  </a:lnTo>
                  <a:lnTo>
                    <a:pt x="880" y="1114"/>
                  </a:lnTo>
                  <a:lnTo>
                    <a:pt x="802" y="727"/>
                  </a:lnTo>
                  <a:lnTo>
                    <a:pt x="788" y="682"/>
                  </a:lnTo>
                  <a:lnTo>
                    <a:pt x="776" y="662"/>
                  </a:lnTo>
                  <a:lnTo>
                    <a:pt x="757" y="641"/>
                  </a:lnTo>
                  <a:lnTo>
                    <a:pt x="718" y="609"/>
                  </a:lnTo>
                  <a:lnTo>
                    <a:pt x="606" y="540"/>
                  </a:lnTo>
                  <a:lnTo>
                    <a:pt x="581" y="500"/>
                  </a:lnTo>
                  <a:lnTo>
                    <a:pt x="563" y="455"/>
                  </a:lnTo>
                  <a:lnTo>
                    <a:pt x="556" y="423"/>
                  </a:lnTo>
                  <a:lnTo>
                    <a:pt x="592" y="385"/>
                  </a:lnTo>
                  <a:lnTo>
                    <a:pt x="622" y="335"/>
                  </a:lnTo>
                  <a:lnTo>
                    <a:pt x="645" y="276"/>
                  </a:lnTo>
                  <a:lnTo>
                    <a:pt x="661" y="225"/>
                  </a:lnTo>
                  <a:lnTo>
                    <a:pt x="673" y="161"/>
                  </a:lnTo>
                  <a:lnTo>
                    <a:pt x="671" y="112"/>
                  </a:lnTo>
                  <a:lnTo>
                    <a:pt x="660" y="72"/>
                  </a:lnTo>
                  <a:lnTo>
                    <a:pt x="635" y="38"/>
                  </a:lnTo>
                  <a:lnTo>
                    <a:pt x="600" y="17"/>
                  </a:lnTo>
                  <a:lnTo>
                    <a:pt x="551" y="0"/>
                  </a:lnTo>
                  <a:lnTo>
                    <a:pt x="515" y="1"/>
                  </a:lnTo>
                  <a:lnTo>
                    <a:pt x="473" y="10"/>
                  </a:lnTo>
                  <a:lnTo>
                    <a:pt x="445" y="20"/>
                  </a:lnTo>
                  <a:lnTo>
                    <a:pt x="420" y="38"/>
                  </a:lnTo>
                  <a:lnTo>
                    <a:pt x="404" y="62"/>
                  </a:lnTo>
                  <a:lnTo>
                    <a:pt x="395" y="83"/>
                  </a:lnTo>
                  <a:lnTo>
                    <a:pt x="382" y="133"/>
                  </a:lnTo>
                  <a:lnTo>
                    <a:pt x="370" y="198"/>
                  </a:lnTo>
                  <a:lnTo>
                    <a:pt x="359" y="260"/>
                  </a:lnTo>
                  <a:lnTo>
                    <a:pt x="357" y="299"/>
                  </a:lnTo>
                  <a:lnTo>
                    <a:pt x="365" y="350"/>
                  </a:lnTo>
                  <a:lnTo>
                    <a:pt x="375" y="376"/>
                  </a:lnTo>
                  <a:lnTo>
                    <a:pt x="373" y="424"/>
                  </a:lnTo>
                  <a:lnTo>
                    <a:pt x="368" y="477"/>
                  </a:lnTo>
                  <a:lnTo>
                    <a:pt x="355" y="501"/>
                  </a:lnTo>
                  <a:lnTo>
                    <a:pt x="319" y="526"/>
                  </a:lnTo>
                  <a:lnTo>
                    <a:pt x="197" y="590"/>
                  </a:lnTo>
                  <a:lnTo>
                    <a:pt x="153" y="618"/>
                  </a:lnTo>
                  <a:lnTo>
                    <a:pt x="133" y="668"/>
                  </a:lnTo>
                  <a:lnTo>
                    <a:pt x="91" y="842"/>
                  </a:lnTo>
                  <a:lnTo>
                    <a:pt x="74" y="920"/>
                  </a:lnTo>
                  <a:lnTo>
                    <a:pt x="58" y="988"/>
                  </a:lnTo>
                  <a:lnTo>
                    <a:pt x="41" y="1080"/>
                  </a:lnTo>
                  <a:lnTo>
                    <a:pt x="33" y="1161"/>
                  </a:lnTo>
                  <a:lnTo>
                    <a:pt x="29" y="1262"/>
                  </a:lnTo>
                  <a:lnTo>
                    <a:pt x="34" y="1373"/>
                  </a:lnTo>
                  <a:lnTo>
                    <a:pt x="39" y="1450"/>
                  </a:lnTo>
                  <a:lnTo>
                    <a:pt x="43" y="1535"/>
                  </a:lnTo>
                  <a:lnTo>
                    <a:pt x="54" y="1609"/>
                  </a:lnTo>
                  <a:lnTo>
                    <a:pt x="72" y="1669"/>
                  </a:lnTo>
                  <a:lnTo>
                    <a:pt x="84" y="1730"/>
                  </a:lnTo>
                  <a:lnTo>
                    <a:pt x="85" y="1805"/>
                  </a:lnTo>
                  <a:lnTo>
                    <a:pt x="45" y="2141"/>
                  </a:lnTo>
                  <a:lnTo>
                    <a:pt x="30" y="2259"/>
                  </a:lnTo>
                  <a:lnTo>
                    <a:pt x="28" y="2307"/>
                  </a:lnTo>
                  <a:lnTo>
                    <a:pt x="39" y="2368"/>
                  </a:lnTo>
                  <a:lnTo>
                    <a:pt x="60" y="2441"/>
                  </a:lnTo>
                  <a:lnTo>
                    <a:pt x="112" y="2663"/>
                  </a:lnTo>
                  <a:lnTo>
                    <a:pt x="146" y="2843"/>
                  </a:lnTo>
                  <a:lnTo>
                    <a:pt x="165" y="2908"/>
                  </a:lnTo>
                  <a:lnTo>
                    <a:pt x="194" y="2921"/>
                  </a:lnTo>
                  <a:lnTo>
                    <a:pt x="221" y="2936"/>
                  </a:lnTo>
                  <a:lnTo>
                    <a:pt x="344" y="263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578" name="Freeform 252"/>
            <p:cNvSpPr>
              <a:spLocks/>
            </p:cNvSpPr>
            <p:nvPr/>
          </p:nvSpPr>
          <p:spPr bwMode="auto">
            <a:xfrm>
              <a:off x="2549" y="2008"/>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w 894"/>
                <a:gd name="T107" fmla="*/ 0 h 3240"/>
                <a:gd name="T108" fmla="*/ 0 w 894"/>
                <a:gd name="T109" fmla="*/ 0 h 3240"/>
                <a:gd name="T110" fmla="*/ 0 w 894"/>
                <a:gd name="T111" fmla="*/ 0 h 3240"/>
                <a:gd name="T112" fmla="*/ 0 w 894"/>
                <a:gd name="T113" fmla="*/ 0 h 3240"/>
                <a:gd name="T114" fmla="*/ 0 w 894"/>
                <a:gd name="T115" fmla="*/ 0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lnTo>
                    <a:pt x="268" y="934"/>
                  </a:lnTo>
                  <a:lnTo>
                    <a:pt x="265" y="1054"/>
                  </a:lnTo>
                  <a:lnTo>
                    <a:pt x="265" y="1121"/>
                  </a:lnTo>
                  <a:lnTo>
                    <a:pt x="207" y="1126"/>
                  </a:lnTo>
                  <a:lnTo>
                    <a:pt x="196" y="1073"/>
                  </a:lnTo>
                  <a:lnTo>
                    <a:pt x="198" y="1028"/>
                  </a:lnTo>
                  <a:lnTo>
                    <a:pt x="225" y="985"/>
                  </a:lnTo>
                  <a:lnTo>
                    <a:pt x="243" y="954"/>
                  </a:lnTo>
                  <a:lnTo>
                    <a:pt x="258" y="934"/>
                  </a:lnTo>
                  <a:lnTo>
                    <a:pt x="268" y="934"/>
                  </a:lnTo>
                  <a:lnTo>
                    <a:pt x="654"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579" name="Freeform 253"/>
            <p:cNvSpPr>
              <a:spLocks/>
            </p:cNvSpPr>
            <p:nvPr/>
          </p:nvSpPr>
          <p:spPr bwMode="auto">
            <a:xfrm>
              <a:off x="2549" y="2008"/>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7580" name="Freeform 254"/>
            <p:cNvSpPr>
              <a:spLocks/>
            </p:cNvSpPr>
            <p:nvPr/>
          </p:nvSpPr>
          <p:spPr bwMode="auto">
            <a:xfrm>
              <a:off x="2612" y="2319"/>
              <a:ext cx="25" cy="65"/>
            </a:xfrm>
            <a:custGeom>
              <a:avLst/>
              <a:gdLst>
                <a:gd name="T0" fmla="*/ 0 w 75"/>
                <a:gd name="T1" fmla="*/ 0 h 194"/>
                <a:gd name="T2" fmla="*/ 0 w 75"/>
                <a:gd name="T3" fmla="*/ 0 h 194"/>
                <a:gd name="T4" fmla="*/ 0 w 75"/>
                <a:gd name="T5" fmla="*/ 0 h 194"/>
                <a:gd name="T6" fmla="*/ 0 w 75"/>
                <a:gd name="T7" fmla="*/ 0 h 194"/>
                <a:gd name="T8" fmla="*/ 0 w 75"/>
                <a:gd name="T9" fmla="*/ 0 h 194"/>
                <a:gd name="T10" fmla="*/ 0 w 75"/>
                <a:gd name="T11" fmla="*/ 0 h 194"/>
                <a:gd name="T12" fmla="*/ 0 w 75"/>
                <a:gd name="T13" fmla="*/ 0 h 194"/>
                <a:gd name="T14" fmla="*/ 0 w 75"/>
                <a:gd name="T15" fmla="*/ 0 h 194"/>
                <a:gd name="T16" fmla="*/ 0 w 75"/>
                <a:gd name="T17" fmla="*/ 0 h 194"/>
                <a:gd name="T18" fmla="*/ 0 w 75"/>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4"/>
                <a:gd name="T32" fmla="*/ 75 w 75"/>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4">
                  <a:moveTo>
                    <a:pt x="60" y="0"/>
                  </a:moveTo>
                  <a:lnTo>
                    <a:pt x="68" y="121"/>
                  </a:lnTo>
                  <a:lnTo>
                    <a:pt x="75" y="188"/>
                  </a:lnTo>
                  <a:lnTo>
                    <a:pt x="17" y="194"/>
                  </a:lnTo>
                  <a:lnTo>
                    <a:pt x="1" y="141"/>
                  </a:lnTo>
                  <a:lnTo>
                    <a:pt x="0" y="96"/>
                  </a:lnTo>
                  <a:lnTo>
                    <a:pt x="23" y="53"/>
                  </a:lnTo>
                  <a:lnTo>
                    <a:pt x="36" y="21"/>
                  </a:lnTo>
                  <a:lnTo>
                    <a:pt x="51" y="0"/>
                  </a:lnTo>
                  <a:lnTo>
                    <a:pt x="6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81" name="Freeform 255"/>
            <p:cNvSpPr>
              <a:spLocks/>
            </p:cNvSpPr>
            <p:nvPr/>
          </p:nvSpPr>
          <p:spPr bwMode="auto">
            <a:xfrm>
              <a:off x="2002" y="1958"/>
              <a:ext cx="272" cy="1137"/>
            </a:xfrm>
            <a:custGeom>
              <a:avLst/>
              <a:gdLst>
                <a:gd name="T0" fmla="*/ 0 w 815"/>
                <a:gd name="T1" fmla="*/ 0 h 3411"/>
                <a:gd name="T2" fmla="*/ 0 w 815"/>
                <a:gd name="T3" fmla="*/ 0 h 3411"/>
                <a:gd name="T4" fmla="*/ 0 w 815"/>
                <a:gd name="T5" fmla="*/ 0 h 3411"/>
                <a:gd name="T6" fmla="*/ 0 w 815"/>
                <a:gd name="T7" fmla="*/ 0 h 3411"/>
                <a:gd name="T8" fmla="*/ 0 w 815"/>
                <a:gd name="T9" fmla="*/ 0 h 3411"/>
                <a:gd name="T10" fmla="*/ 0 w 815"/>
                <a:gd name="T11" fmla="*/ 0 h 3411"/>
                <a:gd name="T12" fmla="*/ 0 w 815"/>
                <a:gd name="T13" fmla="*/ 0 h 3411"/>
                <a:gd name="T14" fmla="*/ 0 w 815"/>
                <a:gd name="T15" fmla="*/ 0 h 3411"/>
                <a:gd name="T16" fmla="*/ 0 w 815"/>
                <a:gd name="T17" fmla="*/ 0 h 3411"/>
                <a:gd name="T18" fmla="*/ 0 w 815"/>
                <a:gd name="T19" fmla="*/ 0 h 3411"/>
                <a:gd name="T20" fmla="*/ 0 w 815"/>
                <a:gd name="T21" fmla="*/ 0 h 3411"/>
                <a:gd name="T22" fmla="*/ 0 w 815"/>
                <a:gd name="T23" fmla="*/ 0 h 3411"/>
                <a:gd name="T24" fmla="*/ 0 w 815"/>
                <a:gd name="T25" fmla="*/ 0 h 3411"/>
                <a:gd name="T26" fmla="*/ 0 w 815"/>
                <a:gd name="T27" fmla="*/ 0 h 3411"/>
                <a:gd name="T28" fmla="*/ 0 w 815"/>
                <a:gd name="T29" fmla="*/ 0 h 3411"/>
                <a:gd name="T30" fmla="*/ 0 w 815"/>
                <a:gd name="T31" fmla="*/ 0 h 3411"/>
                <a:gd name="T32" fmla="*/ 0 w 815"/>
                <a:gd name="T33" fmla="*/ 0 h 3411"/>
                <a:gd name="T34" fmla="*/ 0 w 815"/>
                <a:gd name="T35" fmla="*/ 0 h 3411"/>
                <a:gd name="T36" fmla="*/ 0 w 815"/>
                <a:gd name="T37" fmla="*/ 0 h 3411"/>
                <a:gd name="T38" fmla="*/ 0 w 815"/>
                <a:gd name="T39" fmla="*/ 0 h 3411"/>
                <a:gd name="T40" fmla="*/ 0 w 815"/>
                <a:gd name="T41" fmla="*/ 0 h 3411"/>
                <a:gd name="T42" fmla="*/ 0 w 815"/>
                <a:gd name="T43" fmla="*/ 0 h 3411"/>
                <a:gd name="T44" fmla="*/ 0 w 815"/>
                <a:gd name="T45" fmla="*/ 0 h 3411"/>
                <a:gd name="T46" fmla="*/ 0 w 815"/>
                <a:gd name="T47" fmla="*/ 0 h 3411"/>
                <a:gd name="T48" fmla="*/ 0 w 815"/>
                <a:gd name="T49" fmla="*/ 0 h 3411"/>
                <a:gd name="T50" fmla="*/ 0 w 815"/>
                <a:gd name="T51" fmla="*/ 0 h 3411"/>
                <a:gd name="T52" fmla="*/ 0 w 815"/>
                <a:gd name="T53" fmla="*/ 0 h 3411"/>
                <a:gd name="T54" fmla="*/ 0 w 815"/>
                <a:gd name="T55" fmla="*/ 0 h 3411"/>
                <a:gd name="T56" fmla="*/ 0 w 815"/>
                <a:gd name="T57" fmla="*/ 0 h 3411"/>
                <a:gd name="T58" fmla="*/ 0 w 815"/>
                <a:gd name="T59" fmla="*/ 0 h 3411"/>
                <a:gd name="T60" fmla="*/ 0 w 815"/>
                <a:gd name="T61" fmla="*/ 0 h 3411"/>
                <a:gd name="T62" fmla="*/ 0 w 815"/>
                <a:gd name="T63" fmla="*/ 0 h 3411"/>
                <a:gd name="T64" fmla="*/ 0 w 815"/>
                <a:gd name="T65" fmla="*/ 0 h 3411"/>
                <a:gd name="T66" fmla="*/ 0 w 815"/>
                <a:gd name="T67" fmla="*/ 0 h 3411"/>
                <a:gd name="T68" fmla="*/ 0 w 815"/>
                <a:gd name="T69" fmla="*/ 0 h 3411"/>
                <a:gd name="T70" fmla="*/ 0 w 815"/>
                <a:gd name="T71" fmla="*/ 0 h 3411"/>
                <a:gd name="T72" fmla="*/ 0 w 815"/>
                <a:gd name="T73" fmla="*/ 0 h 3411"/>
                <a:gd name="T74" fmla="*/ 0 w 815"/>
                <a:gd name="T75" fmla="*/ 0 h 3411"/>
                <a:gd name="T76" fmla="*/ 0 w 815"/>
                <a:gd name="T77" fmla="*/ 0 h 3411"/>
                <a:gd name="T78" fmla="*/ 0 w 815"/>
                <a:gd name="T79" fmla="*/ 0 h 3411"/>
                <a:gd name="T80" fmla="*/ 0 w 815"/>
                <a:gd name="T81" fmla="*/ 0 h 3411"/>
                <a:gd name="T82" fmla="*/ 0 w 815"/>
                <a:gd name="T83" fmla="*/ 0 h 3411"/>
                <a:gd name="T84" fmla="*/ 0 w 815"/>
                <a:gd name="T85" fmla="*/ 0 h 3411"/>
                <a:gd name="T86" fmla="*/ 0 w 815"/>
                <a:gd name="T87" fmla="*/ 0 h 3411"/>
                <a:gd name="T88" fmla="*/ 0 w 815"/>
                <a:gd name="T89" fmla="*/ 0 h 3411"/>
                <a:gd name="T90" fmla="*/ 0 w 815"/>
                <a:gd name="T91" fmla="*/ 0 h 3411"/>
                <a:gd name="T92" fmla="*/ 0 w 815"/>
                <a:gd name="T93" fmla="*/ 0 h 3411"/>
                <a:gd name="T94" fmla="*/ 0 w 815"/>
                <a:gd name="T95" fmla="*/ 0 h 3411"/>
                <a:gd name="T96" fmla="*/ 0 w 815"/>
                <a:gd name="T97" fmla="*/ 0 h 3411"/>
                <a:gd name="T98" fmla="*/ 0 w 815"/>
                <a:gd name="T99" fmla="*/ 0 h 3411"/>
                <a:gd name="T100" fmla="*/ 0 w 815"/>
                <a:gd name="T101" fmla="*/ 0 h 3411"/>
                <a:gd name="T102" fmla="*/ 0 w 815"/>
                <a:gd name="T103" fmla="*/ 0 h 3411"/>
                <a:gd name="T104" fmla="*/ 0 w 815"/>
                <a:gd name="T105" fmla="*/ 0 h 3411"/>
                <a:gd name="T106" fmla="*/ 0 w 815"/>
                <a:gd name="T107" fmla="*/ 0 h 3411"/>
                <a:gd name="T108" fmla="*/ 0 w 815"/>
                <a:gd name="T109" fmla="*/ 0 h 3411"/>
                <a:gd name="T110" fmla="*/ 0 w 815"/>
                <a:gd name="T111" fmla="*/ 0 h 34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1"/>
                <a:gd name="T170" fmla="*/ 815 w 815"/>
                <a:gd name="T171" fmla="*/ 3411 h 341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lnTo>
                    <a:pt x="177" y="1460"/>
                  </a:lnTo>
                  <a:lnTo>
                    <a:pt x="223" y="1483"/>
                  </a:lnTo>
                  <a:lnTo>
                    <a:pt x="228" y="1398"/>
                  </a:lnTo>
                  <a:lnTo>
                    <a:pt x="235" y="1361"/>
                  </a:lnTo>
                  <a:lnTo>
                    <a:pt x="246" y="1324"/>
                  </a:lnTo>
                  <a:lnTo>
                    <a:pt x="263" y="1290"/>
                  </a:lnTo>
                  <a:lnTo>
                    <a:pt x="285" y="1257"/>
                  </a:lnTo>
                  <a:lnTo>
                    <a:pt x="263" y="1212"/>
                  </a:lnTo>
                  <a:lnTo>
                    <a:pt x="243" y="1160"/>
                  </a:lnTo>
                  <a:lnTo>
                    <a:pt x="227" y="1100"/>
                  </a:lnTo>
                  <a:lnTo>
                    <a:pt x="217" y="1050"/>
                  </a:lnTo>
                  <a:lnTo>
                    <a:pt x="209" y="986"/>
                  </a:lnTo>
                  <a:lnTo>
                    <a:pt x="197" y="1065"/>
                  </a:lnTo>
                  <a:lnTo>
                    <a:pt x="193" y="1162"/>
                  </a:lnTo>
                  <a:lnTo>
                    <a:pt x="189" y="1252"/>
                  </a:lnTo>
                  <a:lnTo>
                    <a:pt x="183" y="1327"/>
                  </a:lnTo>
                  <a:lnTo>
                    <a:pt x="180" y="1388"/>
                  </a:lnTo>
                  <a:lnTo>
                    <a:pt x="177" y="1460"/>
                  </a:lnTo>
                  <a:lnTo>
                    <a:pt x="510" y="5"/>
                  </a:lnTo>
                  <a:lnTo>
                    <a:pt x="384" y="3168"/>
                  </a:lnTo>
                  <a:lnTo>
                    <a:pt x="365" y="3124"/>
                  </a:lnTo>
                  <a:lnTo>
                    <a:pt x="354" y="3080"/>
                  </a:lnTo>
                  <a:lnTo>
                    <a:pt x="352" y="3026"/>
                  </a:lnTo>
                  <a:lnTo>
                    <a:pt x="363" y="2949"/>
                  </a:lnTo>
                  <a:lnTo>
                    <a:pt x="372" y="2861"/>
                  </a:lnTo>
                  <a:lnTo>
                    <a:pt x="382" y="2757"/>
                  </a:lnTo>
                  <a:lnTo>
                    <a:pt x="386" y="2643"/>
                  </a:lnTo>
                  <a:lnTo>
                    <a:pt x="386" y="2542"/>
                  </a:lnTo>
                  <a:lnTo>
                    <a:pt x="385" y="2473"/>
                  </a:lnTo>
                  <a:lnTo>
                    <a:pt x="391" y="2443"/>
                  </a:lnTo>
                  <a:lnTo>
                    <a:pt x="411" y="2398"/>
                  </a:lnTo>
                  <a:lnTo>
                    <a:pt x="430" y="2341"/>
                  </a:lnTo>
                  <a:lnTo>
                    <a:pt x="442" y="2270"/>
                  </a:lnTo>
                  <a:lnTo>
                    <a:pt x="444" y="2210"/>
                  </a:lnTo>
                  <a:lnTo>
                    <a:pt x="437" y="2166"/>
                  </a:lnTo>
                  <a:lnTo>
                    <a:pt x="576" y="2159"/>
                  </a:lnTo>
                  <a:lnTo>
                    <a:pt x="588" y="2205"/>
                  </a:lnTo>
                  <a:lnTo>
                    <a:pt x="600" y="2254"/>
                  </a:lnTo>
                  <a:lnTo>
                    <a:pt x="610" y="2302"/>
                  </a:lnTo>
                  <a:lnTo>
                    <a:pt x="609" y="2324"/>
                  </a:lnTo>
                  <a:lnTo>
                    <a:pt x="588" y="2363"/>
                  </a:lnTo>
                  <a:lnTo>
                    <a:pt x="559" y="2409"/>
                  </a:lnTo>
                  <a:lnTo>
                    <a:pt x="534" y="2466"/>
                  </a:lnTo>
                  <a:lnTo>
                    <a:pt x="517" y="2520"/>
                  </a:lnTo>
                  <a:lnTo>
                    <a:pt x="507" y="2595"/>
                  </a:lnTo>
                  <a:lnTo>
                    <a:pt x="502" y="2671"/>
                  </a:lnTo>
                  <a:lnTo>
                    <a:pt x="494" y="2777"/>
                  </a:lnTo>
                  <a:lnTo>
                    <a:pt x="482" y="2868"/>
                  </a:lnTo>
                  <a:lnTo>
                    <a:pt x="459" y="2971"/>
                  </a:lnTo>
                  <a:lnTo>
                    <a:pt x="422" y="3084"/>
                  </a:lnTo>
                  <a:lnTo>
                    <a:pt x="402" y="3134"/>
                  </a:lnTo>
                  <a:lnTo>
                    <a:pt x="384" y="3168"/>
                  </a:lnTo>
                  <a:lnTo>
                    <a:pt x="510" y="5"/>
                  </a:lnTo>
                  <a:close/>
                </a:path>
              </a:pathLst>
            </a:custGeom>
            <a:solidFill>
              <a:srgbClr val="FF9900"/>
            </a:solidFill>
            <a:ln w="9525">
              <a:noFill/>
              <a:miter lim="800000"/>
              <a:headEnd/>
              <a:tailEnd/>
            </a:ln>
          </p:spPr>
          <p:txBody>
            <a:bodyPr/>
            <a:lstStyle/>
            <a:p>
              <a:pPr eaLnBrk="0" hangingPunct="0"/>
              <a:endParaRPr lang="it-IT">
                <a:solidFill>
                  <a:srgbClr val="000000"/>
                </a:solidFill>
              </a:endParaRPr>
            </a:p>
          </p:txBody>
        </p:sp>
        <p:sp>
          <p:nvSpPr>
            <p:cNvPr id="107582" name="Freeform 256"/>
            <p:cNvSpPr>
              <a:spLocks/>
            </p:cNvSpPr>
            <p:nvPr/>
          </p:nvSpPr>
          <p:spPr bwMode="auto">
            <a:xfrm>
              <a:off x="2002" y="1958"/>
              <a:ext cx="272" cy="1137"/>
            </a:xfrm>
            <a:custGeom>
              <a:avLst/>
              <a:gdLst>
                <a:gd name="T0" fmla="*/ 0 w 815"/>
                <a:gd name="T1" fmla="*/ 0 h 3411"/>
                <a:gd name="T2" fmla="*/ 0 w 815"/>
                <a:gd name="T3" fmla="*/ 0 h 3411"/>
                <a:gd name="T4" fmla="*/ 0 w 815"/>
                <a:gd name="T5" fmla="*/ 0 h 3411"/>
                <a:gd name="T6" fmla="*/ 0 w 815"/>
                <a:gd name="T7" fmla="*/ 0 h 3411"/>
                <a:gd name="T8" fmla="*/ 0 w 815"/>
                <a:gd name="T9" fmla="*/ 0 h 3411"/>
                <a:gd name="T10" fmla="*/ 0 w 815"/>
                <a:gd name="T11" fmla="*/ 0 h 3411"/>
                <a:gd name="T12" fmla="*/ 0 w 815"/>
                <a:gd name="T13" fmla="*/ 0 h 3411"/>
                <a:gd name="T14" fmla="*/ 0 w 815"/>
                <a:gd name="T15" fmla="*/ 0 h 3411"/>
                <a:gd name="T16" fmla="*/ 0 w 815"/>
                <a:gd name="T17" fmla="*/ 0 h 3411"/>
                <a:gd name="T18" fmla="*/ 0 w 815"/>
                <a:gd name="T19" fmla="*/ 0 h 3411"/>
                <a:gd name="T20" fmla="*/ 0 w 815"/>
                <a:gd name="T21" fmla="*/ 0 h 3411"/>
                <a:gd name="T22" fmla="*/ 0 w 815"/>
                <a:gd name="T23" fmla="*/ 0 h 3411"/>
                <a:gd name="T24" fmla="*/ 0 w 815"/>
                <a:gd name="T25" fmla="*/ 0 h 3411"/>
                <a:gd name="T26" fmla="*/ 0 w 815"/>
                <a:gd name="T27" fmla="*/ 0 h 3411"/>
                <a:gd name="T28" fmla="*/ 0 w 815"/>
                <a:gd name="T29" fmla="*/ 0 h 3411"/>
                <a:gd name="T30" fmla="*/ 0 w 815"/>
                <a:gd name="T31" fmla="*/ 0 h 3411"/>
                <a:gd name="T32" fmla="*/ 0 w 815"/>
                <a:gd name="T33" fmla="*/ 0 h 3411"/>
                <a:gd name="T34" fmla="*/ 0 w 815"/>
                <a:gd name="T35" fmla="*/ 0 h 3411"/>
                <a:gd name="T36" fmla="*/ 0 w 815"/>
                <a:gd name="T37" fmla="*/ 0 h 3411"/>
                <a:gd name="T38" fmla="*/ 0 w 815"/>
                <a:gd name="T39" fmla="*/ 0 h 3411"/>
                <a:gd name="T40" fmla="*/ 0 w 815"/>
                <a:gd name="T41" fmla="*/ 0 h 3411"/>
                <a:gd name="T42" fmla="*/ 0 w 815"/>
                <a:gd name="T43" fmla="*/ 0 h 3411"/>
                <a:gd name="T44" fmla="*/ 0 w 815"/>
                <a:gd name="T45" fmla="*/ 0 h 3411"/>
                <a:gd name="T46" fmla="*/ 0 w 815"/>
                <a:gd name="T47" fmla="*/ 0 h 3411"/>
                <a:gd name="T48" fmla="*/ 0 w 815"/>
                <a:gd name="T49" fmla="*/ 0 h 3411"/>
                <a:gd name="T50" fmla="*/ 0 w 815"/>
                <a:gd name="T51" fmla="*/ 0 h 3411"/>
                <a:gd name="T52" fmla="*/ 0 w 815"/>
                <a:gd name="T53" fmla="*/ 0 h 3411"/>
                <a:gd name="T54" fmla="*/ 0 w 815"/>
                <a:gd name="T55" fmla="*/ 0 h 3411"/>
                <a:gd name="T56" fmla="*/ 0 w 815"/>
                <a:gd name="T57" fmla="*/ 0 h 3411"/>
                <a:gd name="T58" fmla="*/ 0 w 815"/>
                <a:gd name="T59" fmla="*/ 0 h 3411"/>
                <a:gd name="T60" fmla="*/ 0 w 815"/>
                <a:gd name="T61" fmla="*/ 0 h 3411"/>
                <a:gd name="T62" fmla="*/ 0 w 815"/>
                <a:gd name="T63" fmla="*/ 0 h 3411"/>
                <a:gd name="T64" fmla="*/ 0 w 815"/>
                <a:gd name="T65" fmla="*/ 0 h 3411"/>
                <a:gd name="T66" fmla="*/ 0 w 815"/>
                <a:gd name="T67" fmla="*/ 0 h 3411"/>
                <a:gd name="T68" fmla="*/ 0 w 815"/>
                <a:gd name="T69" fmla="*/ 0 h 3411"/>
                <a:gd name="T70" fmla="*/ 0 w 815"/>
                <a:gd name="T71" fmla="*/ 0 h 3411"/>
                <a:gd name="T72" fmla="*/ 0 w 815"/>
                <a:gd name="T73" fmla="*/ 0 h 3411"/>
                <a:gd name="T74" fmla="*/ 0 w 815"/>
                <a:gd name="T75" fmla="*/ 0 h 3411"/>
                <a:gd name="T76" fmla="*/ 0 w 815"/>
                <a:gd name="T77" fmla="*/ 0 h 3411"/>
                <a:gd name="T78" fmla="*/ 0 w 815"/>
                <a:gd name="T79" fmla="*/ 0 h 3411"/>
                <a:gd name="T80" fmla="*/ 0 w 815"/>
                <a:gd name="T81" fmla="*/ 0 h 3411"/>
                <a:gd name="T82" fmla="*/ 0 w 815"/>
                <a:gd name="T83" fmla="*/ 0 h 3411"/>
                <a:gd name="T84" fmla="*/ 0 w 815"/>
                <a:gd name="T85" fmla="*/ 0 h 3411"/>
                <a:gd name="T86" fmla="*/ 0 w 815"/>
                <a:gd name="T87" fmla="*/ 0 h 3411"/>
                <a:gd name="T88" fmla="*/ 0 w 815"/>
                <a:gd name="T89" fmla="*/ 0 h 3411"/>
                <a:gd name="T90" fmla="*/ 0 w 815"/>
                <a:gd name="T91" fmla="*/ 0 h 3411"/>
                <a:gd name="T92" fmla="*/ 0 w 815"/>
                <a:gd name="T93" fmla="*/ 0 h 3411"/>
                <a:gd name="T94" fmla="*/ 0 w 815"/>
                <a:gd name="T95" fmla="*/ 0 h 3411"/>
                <a:gd name="T96" fmla="*/ 0 w 815"/>
                <a:gd name="T97" fmla="*/ 0 h 3411"/>
                <a:gd name="T98" fmla="*/ 0 w 815"/>
                <a:gd name="T99" fmla="*/ 0 h 3411"/>
                <a:gd name="T100" fmla="*/ 0 w 815"/>
                <a:gd name="T101" fmla="*/ 0 h 3411"/>
                <a:gd name="T102" fmla="*/ 0 w 815"/>
                <a:gd name="T103" fmla="*/ 0 h 3411"/>
                <a:gd name="T104" fmla="*/ 0 w 815"/>
                <a:gd name="T105" fmla="*/ 0 h 3411"/>
                <a:gd name="T106" fmla="*/ 0 w 815"/>
                <a:gd name="T107" fmla="*/ 0 h 3411"/>
                <a:gd name="T108" fmla="*/ 0 w 815"/>
                <a:gd name="T109" fmla="*/ 0 h 3411"/>
                <a:gd name="T110" fmla="*/ 0 w 815"/>
                <a:gd name="T111" fmla="*/ 0 h 3411"/>
                <a:gd name="T112" fmla="*/ 0 w 815"/>
                <a:gd name="T113" fmla="*/ 0 h 34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1"/>
                <a:gd name="T173" fmla="*/ 815 w 815"/>
                <a:gd name="T174" fmla="*/ 3411 h 341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83" name="Freeform 257"/>
            <p:cNvSpPr>
              <a:spLocks/>
            </p:cNvSpPr>
            <p:nvPr/>
          </p:nvSpPr>
          <p:spPr bwMode="auto">
            <a:xfrm>
              <a:off x="2058" y="2286"/>
              <a:ext cx="35" cy="165"/>
            </a:xfrm>
            <a:custGeom>
              <a:avLst/>
              <a:gdLst>
                <a:gd name="T0" fmla="*/ 0 w 106"/>
                <a:gd name="T1" fmla="*/ 0 h 497"/>
                <a:gd name="T2" fmla="*/ 0 w 106"/>
                <a:gd name="T3" fmla="*/ 0 h 497"/>
                <a:gd name="T4" fmla="*/ 0 w 106"/>
                <a:gd name="T5" fmla="*/ 0 h 497"/>
                <a:gd name="T6" fmla="*/ 0 w 106"/>
                <a:gd name="T7" fmla="*/ 0 h 497"/>
                <a:gd name="T8" fmla="*/ 0 w 106"/>
                <a:gd name="T9" fmla="*/ 0 h 497"/>
                <a:gd name="T10" fmla="*/ 0 w 106"/>
                <a:gd name="T11" fmla="*/ 0 h 497"/>
                <a:gd name="T12" fmla="*/ 0 w 106"/>
                <a:gd name="T13" fmla="*/ 0 h 497"/>
                <a:gd name="T14" fmla="*/ 0 w 106"/>
                <a:gd name="T15" fmla="*/ 0 h 497"/>
                <a:gd name="T16" fmla="*/ 0 w 106"/>
                <a:gd name="T17" fmla="*/ 0 h 497"/>
                <a:gd name="T18" fmla="*/ 0 w 106"/>
                <a:gd name="T19" fmla="*/ 0 h 497"/>
                <a:gd name="T20" fmla="*/ 0 w 106"/>
                <a:gd name="T21" fmla="*/ 0 h 497"/>
                <a:gd name="T22" fmla="*/ 0 w 106"/>
                <a:gd name="T23" fmla="*/ 0 h 497"/>
                <a:gd name="T24" fmla="*/ 0 w 106"/>
                <a:gd name="T25" fmla="*/ 0 h 497"/>
                <a:gd name="T26" fmla="*/ 0 w 106"/>
                <a:gd name="T27" fmla="*/ 0 h 497"/>
                <a:gd name="T28" fmla="*/ 0 w 106"/>
                <a:gd name="T29" fmla="*/ 0 h 497"/>
                <a:gd name="T30" fmla="*/ 0 w 106"/>
                <a:gd name="T31" fmla="*/ 0 h 497"/>
                <a:gd name="T32" fmla="*/ 0 w 106"/>
                <a:gd name="T33" fmla="*/ 0 h 497"/>
                <a:gd name="T34" fmla="*/ 0 w 106"/>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7"/>
                <a:gd name="T56" fmla="*/ 106 w 106"/>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7">
                  <a:moveTo>
                    <a:pt x="0" y="474"/>
                  </a:moveTo>
                  <a:lnTo>
                    <a:pt x="45" y="497"/>
                  </a:lnTo>
                  <a:lnTo>
                    <a:pt x="51" y="411"/>
                  </a:lnTo>
                  <a:lnTo>
                    <a:pt x="57" y="375"/>
                  </a:lnTo>
                  <a:lnTo>
                    <a:pt x="68" y="338"/>
                  </a:lnTo>
                  <a:lnTo>
                    <a:pt x="86" y="304"/>
                  </a:lnTo>
                  <a:lnTo>
                    <a:pt x="106" y="270"/>
                  </a:lnTo>
                  <a:lnTo>
                    <a:pt x="86" y="225"/>
                  </a:lnTo>
                  <a:lnTo>
                    <a:pt x="66" y="173"/>
                  </a:lnTo>
                  <a:lnTo>
                    <a:pt x="49" y="114"/>
                  </a:lnTo>
                  <a:lnTo>
                    <a:pt x="39" y="64"/>
                  </a:lnTo>
                  <a:lnTo>
                    <a:pt x="31" y="0"/>
                  </a:lnTo>
                  <a:lnTo>
                    <a:pt x="19" y="79"/>
                  </a:lnTo>
                  <a:lnTo>
                    <a:pt x="16" y="176"/>
                  </a:lnTo>
                  <a:lnTo>
                    <a:pt x="12" y="266"/>
                  </a:lnTo>
                  <a:lnTo>
                    <a:pt x="5" y="340"/>
                  </a:lnTo>
                  <a:lnTo>
                    <a:pt x="4" y="402"/>
                  </a:lnTo>
                  <a:lnTo>
                    <a:pt x="0" y="474"/>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84" name="Freeform 258"/>
            <p:cNvSpPr>
              <a:spLocks/>
            </p:cNvSpPr>
            <p:nvPr/>
          </p:nvSpPr>
          <p:spPr bwMode="auto">
            <a:xfrm>
              <a:off x="2128" y="2679"/>
              <a:ext cx="86" cy="336"/>
            </a:xfrm>
            <a:custGeom>
              <a:avLst/>
              <a:gdLst>
                <a:gd name="T0" fmla="*/ 0 w 259"/>
                <a:gd name="T1" fmla="*/ 0 h 1008"/>
                <a:gd name="T2" fmla="*/ 0 w 259"/>
                <a:gd name="T3" fmla="*/ 0 h 1008"/>
                <a:gd name="T4" fmla="*/ 0 w 259"/>
                <a:gd name="T5" fmla="*/ 0 h 1008"/>
                <a:gd name="T6" fmla="*/ 0 w 259"/>
                <a:gd name="T7" fmla="*/ 0 h 1008"/>
                <a:gd name="T8" fmla="*/ 0 w 259"/>
                <a:gd name="T9" fmla="*/ 0 h 1008"/>
                <a:gd name="T10" fmla="*/ 0 w 259"/>
                <a:gd name="T11" fmla="*/ 0 h 1008"/>
                <a:gd name="T12" fmla="*/ 0 w 259"/>
                <a:gd name="T13" fmla="*/ 0 h 1008"/>
                <a:gd name="T14" fmla="*/ 0 w 259"/>
                <a:gd name="T15" fmla="*/ 0 h 1008"/>
                <a:gd name="T16" fmla="*/ 0 w 259"/>
                <a:gd name="T17" fmla="*/ 0 h 1008"/>
                <a:gd name="T18" fmla="*/ 0 w 259"/>
                <a:gd name="T19" fmla="*/ 0 h 1008"/>
                <a:gd name="T20" fmla="*/ 0 w 259"/>
                <a:gd name="T21" fmla="*/ 0 h 1008"/>
                <a:gd name="T22" fmla="*/ 0 w 259"/>
                <a:gd name="T23" fmla="*/ 0 h 1008"/>
                <a:gd name="T24" fmla="*/ 0 w 259"/>
                <a:gd name="T25" fmla="*/ 0 h 1008"/>
                <a:gd name="T26" fmla="*/ 0 w 259"/>
                <a:gd name="T27" fmla="*/ 0 h 1008"/>
                <a:gd name="T28" fmla="*/ 0 w 259"/>
                <a:gd name="T29" fmla="*/ 0 h 1008"/>
                <a:gd name="T30" fmla="*/ 0 w 259"/>
                <a:gd name="T31" fmla="*/ 0 h 1008"/>
                <a:gd name="T32" fmla="*/ 0 w 259"/>
                <a:gd name="T33" fmla="*/ 0 h 1008"/>
                <a:gd name="T34" fmla="*/ 0 w 259"/>
                <a:gd name="T35" fmla="*/ 0 h 1008"/>
                <a:gd name="T36" fmla="*/ 0 w 259"/>
                <a:gd name="T37" fmla="*/ 0 h 1008"/>
                <a:gd name="T38" fmla="*/ 0 w 259"/>
                <a:gd name="T39" fmla="*/ 0 h 1008"/>
                <a:gd name="T40" fmla="*/ 0 w 259"/>
                <a:gd name="T41" fmla="*/ 0 h 1008"/>
                <a:gd name="T42" fmla="*/ 0 w 259"/>
                <a:gd name="T43" fmla="*/ 0 h 1008"/>
                <a:gd name="T44" fmla="*/ 0 w 259"/>
                <a:gd name="T45" fmla="*/ 0 h 1008"/>
                <a:gd name="T46" fmla="*/ 0 w 259"/>
                <a:gd name="T47" fmla="*/ 0 h 1008"/>
                <a:gd name="T48" fmla="*/ 0 w 259"/>
                <a:gd name="T49" fmla="*/ 0 h 1008"/>
                <a:gd name="T50" fmla="*/ 0 w 259"/>
                <a:gd name="T51" fmla="*/ 0 h 1008"/>
                <a:gd name="T52" fmla="*/ 0 w 259"/>
                <a:gd name="T53" fmla="*/ 0 h 1008"/>
                <a:gd name="T54" fmla="*/ 0 w 259"/>
                <a:gd name="T55" fmla="*/ 0 h 1008"/>
                <a:gd name="T56" fmla="*/ 0 w 259"/>
                <a:gd name="T57" fmla="*/ 0 h 1008"/>
                <a:gd name="T58" fmla="*/ 0 w 259"/>
                <a:gd name="T59" fmla="*/ 0 h 1008"/>
                <a:gd name="T60" fmla="*/ 0 w 259"/>
                <a:gd name="T61" fmla="*/ 0 h 1008"/>
                <a:gd name="T62" fmla="*/ 0 w 259"/>
                <a:gd name="T63" fmla="*/ 0 h 1008"/>
                <a:gd name="T64" fmla="*/ 0 w 259"/>
                <a:gd name="T65" fmla="*/ 0 h 10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8"/>
                <a:gd name="T101" fmla="*/ 259 w 259"/>
                <a:gd name="T102" fmla="*/ 1008 h 10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8">
                  <a:moveTo>
                    <a:pt x="32" y="1008"/>
                  </a:moveTo>
                  <a:lnTo>
                    <a:pt x="14" y="965"/>
                  </a:lnTo>
                  <a:lnTo>
                    <a:pt x="3" y="921"/>
                  </a:lnTo>
                  <a:lnTo>
                    <a:pt x="0" y="866"/>
                  </a:lnTo>
                  <a:lnTo>
                    <a:pt x="12" y="791"/>
                  </a:lnTo>
                  <a:lnTo>
                    <a:pt x="21" y="702"/>
                  </a:lnTo>
                  <a:lnTo>
                    <a:pt x="31" y="598"/>
                  </a:lnTo>
                  <a:lnTo>
                    <a:pt x="35" y="485"/>
                  </a:lnTo>
                  <a:lnTo>
                    <a:pt x="35" y="382"/>
                  </a:lnTo>
                  <a:lnTo>
                    <a:pt x="34" y="315"/>
                  </a:lnTo>
                  <a:lnTo>
                    <a:pt x="40" y="284"/>
                  </a:lnTo>
                  <a:lnTo>
                    <a:pt x="59" y="240"/>
                  </a:lnTo>
                  <a:lnTo>
                    <a:pt x="79" y="182"/>
                  </a:lnTo>
                  <a:lnTo>
                    <a:pt x="91" y="112"/>
                  </a:lnTo>
                  <a:lnTo>
                    <a:pt x="93" y="52"/>
                  </a:lnTo>
                  <a:lnTo>
                    <a:pt x="86" y="7"/>
                  </a:lnTo>
                  <a:lnTo>
                    <a:pt x="224" y="0"/>
                  </a:lnTo>
                  <a:lnTo>
                    <a:pt x="237" y="47"/>
                  </a:lnTo>
                  <a:lnTo>
                    <a:pt x="248" y="94"/>
                  </a:lnTo>
                  <a:lnTo>
                    <a:pt x="259" y="143"/>
                  </a:lnTo>
                  <a:lnTo>
                    <a:pt x="258" y="164"/>
                  </a:lnTo>
                  <a:lnTo>
                    <a:pt x="237" y="204"/>
                  </a:lnTo>
                  <a:lnTo>
                    <a:pt x="208" y="249"/>
                  </a:lnTo>
                  <a:lnTo>
                    <a:pt x="183" y="306"/>
                  </a:lnTo>
                  <a:lnTo>
                    <a:pt x="166" y="361"/>
                  </a:lnTo>
                  <a:lnTo>
                    <a:pt x="156" y="435"/>
                  </a:lnTo>
                  <a:lnTo>
                    <a:pt x="151" y="511"/>
                  </a:lnTo>
                  <a:lnTo>
                    <a:pt x="142" y="618"/>
                  </a:lnTo>
                  <a:lnTo>
                    <a:pt x="131" y="710"/>
                  </a:lnTo>
                  <a:lnTo>
                    <a:pt x="108" y="813"/>
                  </a:lnTo>
                  <a:lnTo>
                    <a:pt x="71" y="924"/>
                  </a:lnTo>
                  <a:lnTo>
                    <a:pt x="51" y="974"/>
                  </a:lnTo>
                  <a:lnTo>
                    <a:pt x="32" y="100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85" name="Freeform 259"/>
            <p:cNvSpPr>
              <a:spLocks/>
            </p:cNvSpPr>
            <p:nvPr/>
          </p:nvSpPr>
          <p:spPr bwMode="auto">
            <a:xfrm>
              <a:off x="3355" y="2108"/>
              <a:ext cx="425" cy="121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09"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2" y="3452"/>
                  </a:lnTo>
                  <a:lnTo>
                    <a:pt x="814" y="3470"/>
                  </a:lnTo>
                  <a:lnTo>
                    <a:pt x="898" y="3488"/>
                  </a:lnTo>
                  <a:lnTo>
                    <a:pt x="915" y="3478"/>
                  </a:lnTo>
                  <a:lnTo>
                    <a:pt x="924" y="3467"/>
                  </a:lnTo>
                  <a:lnTo>
                    <a:pt x="1004" y="3493"/>
                  </a:lnTo>
                  <a:lnTo>
                    <a:pt x="1106" y="3520"/>
                  </a:lnTo>
                  <a:lnTo>
                    <a:pt x="1173" y="3529"/>
                  </a:lnTo>
                  <a:lnTo>
                    <a:pt x="1227" y="3525"/>
                  </a:lnTo>
                  <a:lnTo>
                    <a:pt x="1257" y="3513"/>
                  </a:lnTo>
                  <a:lnTo>
                    <a:pt x="1271" y="3495"/>
                  </a:lnTo>
                  <a:lnTo>
                    <a:pt x="1276" y="3476"/>
                  </a:lnTo>
                  <a:lnTo>
                    <a:pt x="1267" y="3455"/>
                  </a:lnTo>
                  <a:lnTo>
                    <a:pt x="1243" y="3436"/>
                  </a:lnTo>
                  <a:lnTo>
                    <a:pt x="1167" y="3401"/>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3"/>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4"/>
                  </a:lnTo>
                  <a:lnTo>
                    <a:pt x="788" y="5"/>
                  </a:lnTo>
                  <a:lnTo>
                    <a:pt x="721" y="0"/>
                  </a:lnTo>
                  <a:lnTo>
                    <a:pt x="662" y="11"/>
                  </a:lnTo>
                  <a:lnTo>
                    <a:pt x="609" y="36"/>
                  </a:lnTo>
                  <a:lnTo>
                    <a:pt x="569" y="68"/>
                  </a:lnTo>
                  <a:lnTo>
                    <a:pt x="538" y="112"/>
                  </a:lnTo>
                  <a:lnTo>
                    <a:pt x="522" y="171"/>
                  </a:lnTo>
                  <a:lnTo>
                    <a:pt x="512" y="240"/>
                  </a:lnTo>
                  <a:lnTo>
                    <a:pt x="516" y="294"/>
                  </a:lnTo>
                  <a:lnTo>
                    <a:pt x="530" y="369"/>
                  </a:lnTo>
                  <a:lnTo>
                    <a:pt x="529" y="422"/>
                  </a:lnTo>
                  <a:lnTo>
                    <a:pt x="517" y="483"/>
                  </a:lnTo>
                  <a:lnTo>
                    <a:pt x="493" y="512"/>
                  </a:lnTo>
                  <a:lnTo>
                    <a:pt x="247" y="611"/>
                  </a:lnTo>
                  <a:lnTo>
                    <a:pt x="212" y="632"/>
                  </a:lnTo>
                  <a:lnTo>
                    <a:pt x="188" y="667"/>
                  </a:lnTo>
                  <a:lnTo>
                    <a:pt x="111" y="878"/>
                  </a:lnTo>
                  <a:lnTo>
                    <a:pt x="10" y="1178"/>
                  </a:lnTo>
                  <a:lnTo>
                    <a:pt x="0" y="1238"/>
                  </a:lnTo>
                  <a:lnTo>
                    <a:pt x="2" y="1272"/>
                  </a:lnTo>
                  <a:lnTo>
                    <a:pt x="19" y="1312"/>
                  </a:lnTo>
                  <a:lnTo>
                    <a:pt x="149" y="1515"/>
                  </a:lnTo>
                  <a:lnTo>
                    <a:pt x="168" y="1579"/>
                  </a:lnTo>
                  <a:lnTo>
                    <a:pt x="175" y="1644"/>
                  </a:lnTo>
                  <a:lnTo>
                    <a:pt x="149" y="1873"/>
                  </a:lnTo>
                  <a:lnTo>
                    <a:pt x="134" y="1973"/>
                  </a:lnTo>
                  <a:lnTo>
                    <a:pt x="134" y="2007"/>
                  </a:lnTo>
                  <a:lnTo>
                    <a:pt x="149" y="2031"/>
                  </a:lnTo>
                  <a:lnTo>
                    <a:pt x="188" y="2045"/>
                  </a:lnTo>
                  <a:lnTo>
                    <a:pt x="228" y="2050"/>
                  </a:lnTo>
                  <a:lnTo>
                    <a:pt x="239" y="2165"/>
                  </a:lnTo>
                  <a:lnTo>
                    <a:pt x="239" y="2292"/>
                  </a:lnTo>
                  <a:lnTo>
                    <a:pt x="237" y="2432"/>
                  </a:lnTo>
                  <a:lnTo>
                    <a:pt x="228" y="2562"/>
                  </a:lnTo>
                  <a:lnTo>
                    <a:pt x="208" y="2702"/>
                  </a:lnTo>
                  <a:lnTo>
                    <a:pt x="202" y="2841"/>
                  </a:lnTo>
                  <a:lnTo>
                    <a:pt x="194" y="2979"/>
                  </a:lnTo>
                  <a:lnTo>
                    <a:pt x="194" y="3088"/>
                  </a:lnTo>
                  <a:lnTo>
                    <a:pt x="200" y="3261"/>
                  </a:lnTo>
                  <a:lnTo>
                    <a:pt x="197" y="3368"/>
                  </a:lnTo>
                  <a:lnTo>
                    <a:pt x="202" y="3467"/>
                  </a:lnTo>
                  <a:lnTo>
                    <a:pt x="207" y="3488"/>
                  </a:lnTo>
                  <a:lnTo>
                    <a:pt x="267" y="3505"/>
                  </a:lnTo>
                  <a:lnTo>
                    <a:pt x="317" y="3529"/>
                  </a:lnTo>
                  <a:lnTo>
                    <a:pt x="363" y="3567"/>
                  </a:lnTo>
                  <a:lnTo>
                    <a:pt x="412" y="3603"/>
                  </a:lnTo>
                  <a:lnTo>
                    <a:pt x="474" y="3626"/>
                  </a:lnTo>
                  <a:lnTo>
                    <a:pt x="538"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09" y="2280"/>
                  </a:lnTo>
                  <a:close/>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7586" name="Freeform 260"/>
            <p:cNvSpPr>
              <a:spLocks/>
            </p:cNvSpPr>
            <p:nvPr/>
          </p:nvSpPr>
          <p:spPr bwMode="auto">
            <a:xfrm>
              <a:off x="4949" y="2123"/>
              <a:ext cx="446" cy="1135"/>
            </a:xfrm>
            <a:custGeom>
              <a:avLst/>
              <a:gdLst>
                <a:gd name="T0" fmla="*/ 0 w 1339"/>
                <a:gd name="T1" fmla="*/ 0 h 3406"/>
                <a:gd name="T2" fmla="*/ 0 w 1339"/>
                <a:gd name="T3" fmla="*/ 0 h 3406"/>
                <a:gd name="T4" fmla="*/ 0 w 1339"/>
                <a:gd name="T5" fmla="*/ 0 h 3406"/>
                <a:gd name="T6" fmla="*/ 0 w 1339"/>
                <a:gd name="T7" fmla="*/ 0 h 3406"/>
                <a:gd name="T8" fmla="*/ 0 w 1339"/>
                <a:gd name="T9" fmla="*/ 0 h 3406"/>
                <a:gd name="T10" fmla="*/ 0 w 1339"/>
                <a:gd name="T11" fmla="*/ 0 h 3406"/>
                <a:gd name="T12" fmla="*/ 0 w 1339"/>
                <a:gd name="T13" fmla="*/ 0 h 3406"/>
                <a:gd name="T14" fmla="*/ 0 w 1339"/>
                <a:gd name="T15" fmla="*/ 0 h 3406"/>
                <a:gd name="T16" fmla="*/ 0 w 1339"/>
                <a:gd name="T17" fmla="*/ 0 h 3406"/>
                <a:gd name="T18" fmla="*/ 0 w 1339"/>
                <a:gd name="T19" fmla="*/ 0 h 3406"/>
                <a:gd name="T20" fmla="*/ 0 w 1339"/>
                <a:gd name="T21" fmla="*/ 0 h 3406"/>
                <a:gd name="T22" fmla="*/ 0 w 1339"/>
                <a:gd name="T23" fmla="*/ 0 h 3406"/>
                <a:gd name="T24" fmla="*/ 0 w 1339"/>
                <a:gd name="T25" fmla="*/ 0 h 3406"/>
                <a:gd name="T26" fmla="*/ 0 w 1339"/>
                <a:gd name="T27" fmla="*/ 0 h 3406"/>
                <a:gd name="T28" fmla="*/ 0 w 1339"/>
                <a:gd name="T29" fmla="*/ 0 h 3406"/>
                <a:gd name="T30" fmla="*/ 0 w 1339"/>
                <a:gd name="T31" fmla="*/ 0 h 3406"/>
                <a:gd name="T32" fmla="*/ 0 w 1339"/>
                <a:gd name="T33" fmla="*/ 0 h 3406"/>
                <a:gd name="T34" fmla="*/ 0 w 1339"/>
                <a:gd name="T35" fmla="*/ 0 h 3406"/>
                <a:gd name="T36" fmla="*/ 0 w 1339"/>
                <a:gd name="T37" fmla="*/ 0 h 3406"/>
                <a:gd name="T38" fmla="*/ 0 w 1339"/>
                <a:gd name="T39" fmla="*/ 0 h 3406"/>
                <a:gd name="T40" fmla="*/ 0 w 1339"/>
                <a:gd name="T41" fmla="*/ 0 h 3406"/>
                <a:gd name="T42" fmla="*/ 0 w 1339"/>
                <a:gd name="T43" fmla="*/ 0 h 3406"/>
                <a:gd name="T44" fmla="*/ 0 w 1339"/>
                <a:gd name="T45" fmla="*/ 0 h 3406"/>
                <a:gd name="T46" fmla="*/ 0 w 1339"/>
                <a:gd name="T47" fmla="*/ 0 h 3406"/>
                <a:gd name="T48" fmla="*/ 0 w 1339"/>
                <a:gd name="T49" fmla="*/ 0 h 3406"/>
                <a:gd name="T50" fmla="*/ 0 w 1339"/>
                <a:gd name="T51" fmla="*/ 0 h 3406"/>
                <a:gd name="T52" fmla="*/ 0 w 1339"/>
                <a:gd name="T53" fmla="*/ 0 h 3406"/>
                <a:gd name="T54" fmla="*/ 0 w 1339"/>
                <a:gd name="T55" fmla="*/ 0 h 3406"/>
                <a:gd name="T56" fmla="*/ 0 w 1339"/>
                <a:gd name="T57" fmla="*/ 0 h 3406"/>
                <a:gd name="T58" fmla="*/ 0 w 1339"/>
                <a:gd name="T59" fmla="*/ 0 h 3406"/>
                <a:gd name="T60" fmla="*/ 0 w 1339"/>
                <a:gd name="T61" fmla="*/ 0 h 3406"/>
                <a:gd name="T62" fmla="*/ 0 w 1339"/>
                <a:gd name="T63" fmla="*/ 0 h 3406"/>
                <a:gd name="T64" fmla="*/ 0 w 1339"/>
                <a:gd name="T65" fmla="*/ 0 h 3406"/>
                <a:gd name="T66" fmla="*/ 0 w 1339"/>
                <a:gd name="T67" fmla="*/ 0 h 3406"/>
                <a:gd name="T68" fmla="*/ 0 w 1339"/>
                <a:gd name="T69" fmla="*/ 0 h 3406"/>
                <a:gd name="T70" fmla="*/ 0 w 1339"/>
                <a:gd name="T71" fmla="*/ 0 h 3406"/>
                <a:gd name="T72" fmla="*/ 0 w 1339"/>
                <a:gd name="T73" fmla="*/ 0 h 3406"/>
                <a:gd name="T74" fmla="*/ 0 w 1339"/>
                <a:gd name="T75" fmla="*/ 0 h 3406"/>
                <a:gd name="T76" fmla="*/ 0 w 1339"/>
                <a:gd name="T77" fmla="*/ 0 h 3406"/>
                <a:gd name="T78" fmla="*/ 0 w 1339"/>
                <a:gd name="T79" fmla="*/ 0 h 3406"/>
                <a:gd name="T80" fmla="*/ 0 w 1339"/>
                <a:gd name="T81" fmla="*/ 0 h 3406"/>
                <a:gd name="T82" fmla="*/ 0 w 1339"/>
                <a:gd name="T83" fmla="*/ 0 h 3406"/>
                <a:gd name="T84" fmla="*/ 0 w 1339"/>
                <a:gd name="T85" fmla="*/ 0 h 3406"/>
                <a:gd name="T86" fmla="*/ 0 w 1339"/>
                <a:gd name="T87" fmla="*/ 0 h 3406"/>
                <a:gd name="T88" fmla="*/ 0 w 1339"/>
                <a:gd name="T89" fmla="*/ 0 h 3406"/>
                <a:gd name="T90" fmla="*/ 0 w 1339"/>
                <a:gd name="T91" fmla="*/ 0 h 3406"/>
                <a:gd name="T92" fmla="*/ 0 w 1339"/>
                <a:gd name="T93" fmla="*/ 0 h 3406"/>
                <a:gd name="T94" fmla="*/ 0 w 1339"/>
                <a:gd name="T95" fmla="*/ 0 h 3406"/>
                <a:gd name="T96" fmla="*/ 0 w 1339"/>
                <a:gd name="T97" fmla="*/ 0 h 3406"/>
                <a:gd name="T98" fmla="*/ 0 w 1339"/>
                <a:gd name="T99" fmla="*/ 0 h 3406"/>
                <a:gd name="T100" fmla="*/ 0 w 1339"/>
                <a:gd name="T101" fmla="*/ 0 h 3406"/>
                <a:gd name="T102" fmla="*/ 0 w 1339"/>
                <a:gd name="T103" fmla="*/ 0 h 3406"/>
                <a:gd name="T104" fmla="*/ 0 w 1339"/>
                <a:gd name="T105" fmla="*/ 0 h 3406"/>
                <a:gd name="T106" fmla="*/ 0 w 1339"/>
                <a:gd name="T107" fmla="*/ 0 h 3406"/>
                <a:gd name="T108" fmla="*/ 0 w 1339"/>
                <a:gd name="T109" fmla="*/ 0 h 3406"/>
                <a:gd name="T110" fmla="*/ 0 w 1339"/>
                <a:gd name="T111" fmla="*/ 0 h 3406"/>
                <a:gd name="T112" fmla="*/ 0 w 1339"/>
                <a:gd name="T113" fmla="*/ 0 h 3406"/>
                <a:gd name="T114" fmla="*/ 0 w 1339"/>
                <a:gd name="T115" fmla="*/ 0 h 3406"/>
                <a:gd name="T116" fmla="*/ 0 w 1339"/>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6"/>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5"/>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3" y="3174"/>
                  </a:lnTo>
                  <a:lnTo>
                    <a:pt x="499" y="3125"/>
                  </a:lnTo>
                  <a:lnTo>
                    <a:pt x="525"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79" y="3176"/>
                  </a:lnTo>
                  <a:lnTo>
                    <a:pt x="870" y="3229"/>
                  </a:lnTo>
                  <a:lnTo>
                    <a:pt x="868" y="3291"/>
                  </a:lnTo>
                  <a:lnTo>
                    <a:pt x="868" y="3329"/>
                  </a:lnTo>
                  <a:lnTo>
                    <a:pt x="883" y="3366"/>
                  </a:lnTo>
                  <a:lnTo>
                    <a:pt x="910" y="3390"/>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5"/>
                  </a:lnTo>
                  <a:lnTo>
                    <a:pt x="1339" y="1889"/>
                  </a:lnTo>
                  <a:lnTo>
                    <a:pt x="1300" y="1863"/>
                  </a:lnTo>
                  <a:lnTo>
                    <a:pt x="1148" y="1902"/>
                  </a:lnTo>
                  <a:lnTo>
                    <a:pt x="1132" y="1824"/>
                  </a:lnTo>
                  <a:lnTo>
                    <a:pt x="1127" y="1728"/>
                  </a:lnTo>
                  <a:lnTo>
                    <a:pt x="1201" y="1331"/>
                  </a:lnTo>
                  <a:lnTo>
                    <a:pt x="1207" y="1226"/>
                  </a:lnTo>
                  <a:lnTo>
                    <a:pt x="1196" y="1099"/>
                  </a:lnTo>
                  <a:lnTo>
                    <a:pt x="1132" y="757"/>
                  </a:lnTo>
                  <a:lnTo>
                    <a:pt x="1103" y="663"/>
                  </a:lnTo>
                  <a:lnTo>
                    <a:pt x="1077" y="626"/>
                  </a:lnTo>
                  <a:lnTo>
                    <a:pt x="1050" y="614"/>
                  </a:lnTo>
                  <a:lnTo>
                    <a:pt x="868" y="550"/>
                  </a:lnTo>
                  <a:lnTo>
                    <a:pt x="788" y="525"/>
                  </a:lnTo>
                  <a:lnTo>
                    <a:pt x="761" y="435"/>
                  </a:lnTo>
                  <a:lnTo>
                    <a:pt x="785" y="370"/>
                  </a:lnTo>
                  <a:lnTo>
                    <a:pt x="795" y="331"/>
                  </a:lnTo>
                  <a:lnTo>
                    <a:pt x="795" y="281"/>
                  </a:lnTo>
                  <a:lnTo>
                    <a:pt x="788" y="218"/>
                  </a:lnTo>
                  <a:lnTo>
                    <a:pt x="761" y="129"/>
                  </a:lnTo>
                  <a:lnTo>
                    <a:pt x="748" y="84"/>
                  </a:lnTo>
                  <a:lnTo>
                    <a:pt x="727" y="51"/>
                  </a:lnTo>
                  <a:lnTo>
                    <a:pt x="695" y="24"/>
                  </a:lnTo>
                  <a:lnTo>
                    <a:pt x="669" y="15"/>
                  </a:lnTo>
                  <a:lnTo>
                    <a:pt x="617" y="0"/>
                  </a:lnTo>
                  <a:lnTo>
                    <a:pt x="579" y="0"/>
                  </a:lnTo>
                  <a:lnTo>
                    <a:pt x="525" y="15"/>
                  </a:lnTo>
                  <a:lnTo>
                    <a:pt x="475" y="31"/>
                  </a:lnTo>
                  <a:lnTo>
                    <a:pt x="434" y="61"/>
                  </a:lnTo>
                  <a:lnTo>
                    <a:pt x="419" y="103"/>
                  </a:lnTo>
                  <a:lnTo>
                    <a:pt x="414" y="159"/>
                  </a:lnTo>
                  <a:lnTo>
                    <a:pt x="421" y="212"/>
                  </a:lnTo>
                  <a:lnTo>
                    <a:pt x="431" y="272"/>
                  </a:lnTo>
                  <a:lnTo>
                    <a:pt x="444" y="321"/>
                  </a:lnTo>
                  <a:lnTo>
                    <a:pt x="472" y="372"/>
                  </a:lnTo>
                  <a:lnTo>
                    <a:pt x="499" y="410"/>
                  </a:lnTo>
                  <a:lnTo>
                    <a:pt x="525" y="448"/>
                  </a:lnTo>
                  <a:lnTo>
                    <a:pt x="525"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09"/>
                  </a:lnTo>
                  <a:lnTo>
                    <a:pt x="170" y="1486"/>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7587" name="Freeform 261"/>
            <p:cNvSpPr>
              <a:spLocks/>
            </p:cNvSpPr>
            <p:nvPr/>
          </p:nvSpPr>
          <p:spPr bwMode="auto">
            <a:xfrm>
              <a:off x="4081" y="2128"/>
              <a:ext cx="398" cy="1158"/>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3" y="2471"/>
                  </a:lnTo>
                  <a:lnTo>
                    <a:pt x="1013" y="2483"/>
                  </a:lnTo>
                  <a:lnTo>
                    <a:pt x="958" y="2488"/>
                  </a:lnTo>
                  <a:lnTo>
                    <a:pt x="964" y="2607"/>
                  </a:lnTo>
                  <a:lnTo>
                    <a:pt x="964" y="2729"/>
                  </a:lnTo>
                  <a:lnTo>
                    <a:pt x="954" y="3015"/>
                  </a:lnTo>
                  <a:lnTo>
                    <a:pt x="959" y="3108"/>
                  </a:lnTo>
                  <a:lnTo>
                    <a:pt x="964" y="3150"/>
                  </a:lnTo>
                  <a:lnTo>
                    <a:pt x="976" y="3186"/>
                  </a:lnTo>
                  <a:lnTo>
                    <a:pt x="999"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8" y="3340"/>
                  </a:lnTo>
                  <a:lnTo>
                    <a:pt x="737" y="3249"/>
                  </a:lnTo>
                  <a:lnTo>
                    <a:pt x="721" y="3117"/>
                  </a:lnTo>
                  <a:lnTo>
                    <a:pt x="661" y="2749"/>
                  </a:lnTo>
                  <a:lnTo>
                    <a:pt x="644" y="2649"/>
                  </a:lnTo>
                  <a:lnTo>
                    <a:pt x="616" y="2527"/>
                  </a:lnTo>
                  <a:lnTo>
                    <a:pt x="553" y="2542"/>
                  </a:lnTo>
                  <a:lnTo>
                    <a:pt x="552" y="2637"/>
                  </a:lnTo>
                  <a:lnTo>
                    <a:pt x="533" y="2759"/>
                  </a:lnTo>
                  <a:lnTo>
                    <a:pt x="473" y="2968"/>
                  </a:lnTo>
                  <a:lnTo>
                    <a:pt x="443" y="3186"/>
                  </a:lnTo>
                  <a:lnTo>
                    <a:pt x="435" y="3244"/>
                  </a:lnTo>
                  <a:lnTo>
                    <a:pt x="422" y="3275"/>
                  </a:lnTo>
                  <a:lnTo>
                    <a:pt x="437" y="3339"/>
                  </a:lnTo>
                  <a:lnTo>
                    <a:pt x="447" y="3381"/>
                  </a:lnTo>
                  <a:lnTo>
                    <a:pt x="447" y="3408"/>
                  </a:lnTo>
                  <a:lnTo>
                    <a:pt x="426" y="3441"/>
                  </a:lnTo>
                  <a:lnTo>
                    <a:pt x="400" y="3465"/>
                  </a:lnTo>
                  <a:lnTo>
                    <a:pt x="364" y="3472"/>
                  </a:lnTo>
                  <a:lnTo>
                    <a:pt x="321" y="3468"/>
                  </a:lnTo>
                  <a:lnTo>
                    <a:pt x="276" y="3453"/>
                  </a:lnTo>
                  <a:lnTo>
                    <a:pt x="238" y="3430"/>
                  </a:lnTo>
                  <a:lnTo>
                    <a:pt x="207" y="3403"/>
                  </a:lnTo>
                  <a:lnTo>
                    <a:pt x="188" y="3376"/>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3" y="1601"/>
                  </a:lnTo>
                  <a:lnTo>
                    <a:pt x="210" y="1462"/>
                  </a:lnTo>
                  <a:lnTo>
                    <a:pt x="211" y="1387"/>
                  </a:lnTo>
                  <a:lnTo>
                    <a:pt x="175" y="1350"/>
                  </a:lnTo>
                  <a:lnTo>
                    <a:pt x="138" y="1301"/>
                  </a:lnTo>
                  <a:lnTo>
                    <a:pt x="116" y="1261"/>
                  </a:lnTo>
                  <a:lnTo>
                    <a:pt x="106" y="1221"/>
                  </a:lnTo>
                  <a:lnTo>
                    <a:pt x="101" y="1175"/>
                  </a:lnTo>
                  <a:lnTo>
                    <a:pt x="113" y="1089"/>
                  </a:lnTo>
                  <a:lnTo>
                    <a:pt x="125" y="1017"/>
                  </a:lnTo>
                  <a:lnTo>
                    <a:pt x="0" y="853"/>
                  </a:lnTo>
                  <a:lnTo>
                    <a:pt x="53" y="787"/>
                  </a:lnTo>
                  <a:lnTo>
                    <a:pt x="157" y="920"/>
                  </a:lnTo>
                  <a:lnTo>
                    <a:pt x="168" y="863"/>
                  </a:lnTo>
                  <a:lnTo>
                    <a:pt x="178" y="787"/>
                  </a:lnTo>
                  <a:lnTo>
                    <a:pt x="180" y="722"/>
                  </a:lnTo>
                  <a:lnTo>
                    <a:pt x="184" y="678"/>
                  </a:lnTo>
                  <a:lnTo>
                    <a:pt x="197" y="638"/>
                  </a:lnTo>
                  <a:lnTo>
                    <a:pt x="225" y="611"/>
                  </a:lnTo>
                  <a:lnTo>
                    <a:pt x="265" y="593"/>
                  </a:lnTo>
                  <a:lnTo>
                    <a:pt x="460" y="533"/>
                  </a:lnTo>
                  <a:lnTo>
                    <a:pt x="499" y="520"/>
                  </a:lnTo>
                  <a:lnTo>
                    <a:pt x="505" y="457"/>
                  </a:lnTo>
                  <a:lnTo>
                    <a:pt x="493" y="408"/>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8" y="109"/>
                  </a:lnTo>
                  <a:lnTo>
                    <a:pt x="867" y="161"/>
                  </a:lnTo>
                  <a:lnTo>
                    <a:pt x="828" y="188"/>
                  </a:lnTo>
                  <a:lnTo>
                    <a:pt x="833" y="251"/>
                  </a:lnTo>
                  <a:lnTo>
                    <a:pt x="835" y="318"/>
                  </a:lnTo>
                  <a:lnTo>
                    <a:pt x="825" y="379"/>
                  </a:lnTo>
                  <a:lnTo>
                    <a:pt x="811" y="426"/>
                  </a:lnTo>
                  <a:lnTo>
                    <a:pt x="796" y="463"/>
                  </a:lnTo>
                  <a:lnTo>
                    <a:pt x="762" y="520"/>
                  </a:lnTo>
                  <a:lnTo>
                    <a:pt x="762" y="533"/>
                  </a:lnTo>
                  <a:lnTo>
                    <a:pt x="815" y="558"/>
                  </a:lnTo>
                  <a:lnTo>
                    <a:pt x="1024" y="646"/>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7588" name="Freeform 262"/>
            <p:cNvSpPr>
              <a:spLocks/>
            </p:cNvSpPr>
            <p:nvPr/>
          </p:nvSpPr>
          <p:spPr bwMode="auto">
            <a:xfrm>
              <a:off x="4703" y="2152"/>
              <a:ext cx="325" cy="1093"/>
            </a:xfrm>
            <a:custGeom>
              <a:avLst/>
              <a:gdLst>
                <a:gd name="T0" fmla="*/ 0 w 974"/>
                <a:gd name="T1" fmla="*/ 0 h 3279"/>
                <a:gd name="T2" fmla="*/ 0 w 974"/>
                <a:gd name="T3" fmla="*/ 0 h 3279"/>
                <a:gd name="T4" fmla="*/ 0 w 974"/>
                <a:gd name="T5" fmla="*/ 0 h 3279"/>
                <a:gd name="T6" fmla="*/ 0 w 974"/>
                <a:gd name="T7" fmla="*/ 0 h 3279"/>
                <a:gd name="T8" fmla="*/ 0 w 974"/>
                <a:gd name="T9" fmla="*/ 0 h 3279"/>
                <a:gd name="T10" fmla="*/ 0 w 974"/>
                <a:gd name="T11" fmla="*/ 0 h 3279"/>
                <a:gd name="T12" fmla="*/ 0 w 974"/>
                <a:gd name="T13" fmla="*/ 0 h 3279"/>
                <a:gd name="T14" fmla="*/ 0 w 974"/>
                <a:gd name="T15" fmla="*/ 0 h 3279"/>
                <a:gd name="T16" fmla="*/ 0 w 974"/>
                <a:gd name="T17" fmla="*/ 0 h 3279"/>
                <a:gd name="T18" fmla="*/ 0 w 974"/>
                <a:gd name="T19" fmla="*/ 0 h 3279"/>
                <a:gd name="T20" fmla="*/ 0 w 974"/>
                <a:gd name="T21" fmla="*/ 0 h 3279"/>
                <a:gd name="T22" fmla="*/ 0 w 974"/>
                <a:gd name="T23" fmla="*/ 0 h 3279"/>
                <a:gd name="T24" fmla="*/ 0 w 974"/>
                <a:gd name="T25" fmla="*/ 0 h 3279"/>
                <a:gd name="T26" fmla="*/ 0 w 974"/>
                <a:gd name="T27" fmla="*/ 0 h 3279"/>
                <a:gd name="T28" fmla="*/ 0 w 974"/>
                <a:gd name="T29" fmla="*/ 0 h 3279"/>
                <a:gd name="T30" fmla="*/ 0 w 974"/>
                <a:gd name="T31" fmla="*/ 0 h 3279"/>
                <a:gd name="T32" fmla="*/ 0 w 974"/>
                <a:gd name="T33" fmla="*/ 0 h 3279"/>
                <a:gd name="T34" fmla="*/ 0 w 974"/>
                <a:gd name="T35" fmla="*/ 0 h 3279"/>
                <a:gd name="T36" fmla="*/ 0 w 974"/>
                <a:gd name="T37" fmla="*/ 0 h 3279"/>
                <a:gd name="T38" fmla="*/ 0 w 974"/>
                <a:gd name="T39" fmla="*/ 0 h 3279"/>
                <a:gd name="T40" fmla="*/ 0 w 974"/>
                <a:gd name="T41" fmla="*/ 0 h 3279"/>
                <a:gd name="T42" fmla="*/ 0 w 974"/>
                <a:gd name="T43" fmla="*/ 0 h 3279"/>
                <a:gd name="T44" fmla="*/ 0 w 974"/>
                <a:gd name="T45" fmla="*/ 0 h 3279"/>
                <a:gd name="T46" fmla="*/ 0 w 974"/>
                <a:gd name="T47" fmla="*/ 0 h 3279"/>
                <a:gd name="T48" fmla="*/ 0 w 974"/>
                <a:gd name="T49" fmla="*/ 0 h 3279"/>
                <a:gd name="T50" fmla="*/ 0 w 974"/>
                <a:gd name="T51" fmla="*/ 0 h 3279"/>
                <a:gd name="T52" fmla="*/ 0 w 974"/>
                <a:gd name="T53" fmla="*/ 0 h 3279"/>
                <a:gd name="T54" fmla="*/ 0 w 974"/>
                <a:gd name="T55" fmla="*/ 0 h 3279"/>
                <a:gd name="T56" fmla="*/ 0 w 974"/>
                <a:gd name="T57" fmla="*/ 0 h 3279"/>
                <a:gd name="T58" fmla="*/ 0 w 974"/>
                <a:gd name="T59" fmla="*/ 0 h 3279"/>
                <a:gd name="T60" fmla="*/ 0 w 974"/>
                <a:gd name="T61" fmla="*/ 0 h 3279"/>
                <a:gd name="T62" fmla="*/ 0 w 974"/>
                <a:gd name="T63" fmla="*/ 0 h 3279"/>
                <a:gd name="T64" fmla="*/ 0 w 974"/>
                <a:gd name="T65" fmla="*/ 0 h 3279"/>
                <a:gd name="T66" fmla="*/ 0 w 974"/>
                <a:gd name="T67" fmla="*/ 0 h 3279"/>
                <a:gd name="T68" fmla="*/ 0 w 974"/>
                <a:gd name="T69" fmla="*/ 0 h 3279"/>
                <a:gd name="T70" fmla="*/ 0 w 974"/>
                <a:gd name="T71" fmla="*/ 0 h 3279"/>
                <a:gd name="T72" fmla="*/ 0 w 974"/>
                <a:gd name="T73" fmla="*/ 0 h 3279"/>
                <a:gd name="T74" fmla="*/ 0 w 974"/>
                <a:gd name="T75" fmla="*/ 0 h 3279"/>
                <a:gd name="T76" fmla="*/ 0 w 974"/>
                <a:gd name="T77" fmla="*/ 0 h 3279"/>
                <a:gd name="T78" fmla="*/ 0 w 974"/>
                <a:gd name="T79" fmla="*/ 0 h 3279"/>
                <a:gd name="T80" fmla="*/ 0 w 974"/>
                <a:gd name="T81" fmla="*/ 0 h 3279"/>
                <a:gd name="T82" fmla="*/ 0 w 974"/>
                <a:gd name="T83" fmla="*/ 0 h 3279"/>
                <a:gd name="T84" fmla="*/ 0 w 974"/>
                <a:gd name="T85" fmla="*/ 0 h 3279"/>
                <a:gd name="T86" fmla="*/ 0 w 974"/>
                <a:gd name="T87" fmla="*/ 0 h 3279"/>
                <a:gd name="T88" fmla="*/ 0 w 974"/>
                <a:gd name="T89" fmla="*/ 0 h 3279"/>
                <a:gd name="T90" fmla="*/ 0 w 974"/>
                <a:gd name="T91" fmla="*/ 0 h 3279"/>
                <a:gd name="T92" fmla="*/ 0 w 974"/>
                <a:gd name="T93" fmla="*/ 0 h 3279"/>
                <a:gd name="T94" fmla="*/ 0 w 974"/>
                <a:gd name="T95" fmla="*/ 0 h 3279"/>
                <a:gd name="T96" fmla="*/ 0 w 974"/>
                <a:gd name="T97" fmla="*/ 0 h 3279"/>
                <a:gd name="T98" fmla="*/ 0 w 974"/>
                <a:gd name="T99" fmla="*/ 0 h 3279"/>
                <a:gd name="T100" fmla="*/ 0 w 974"/>
                <a:gd name="T101" fmla="*/ 0 h 3279"/>
                <a:gd name="T102" fmla="*/ 0 w 974"/>
                <a:gd name="T103" fmla="*/ 0 h 3279"/>
                <a:gd name="T104" fmla="*/ 0 w 974"/>
                <a:gd name="T105" fmla="*/ 0 h 3279"/>
                <a:gd name="T106" fmla="*/ 0 w 974"/>
                <a:gd name="T107" fmla="*/ 0 h 3279"/>
                <a:gd name="T108" fmla="*/ 0 w 974"/>
                <a:gd name="T109" fmla="*/ 0 h 3279"/>
                <a:gd name="T110" fmla="*/ 0 w 974"/>
                <a:gd name="T111" fmla="*/ 0 h 3279"/>
                <a:gd name="T112" fmla="*/ 0 w 974"/>
                <a:gd name="T113" fmla="*/ 0 h 3279"/>
                <a:gd name="T114" fmla="*/ 0 w 974"/>
                <a:gd name="T115" fmla="*/ 0 h 3279"/>
                <a:gd name="T116" fmla="*/ 0 w 974"/>
                <a:gd name="T117" fmla="*/ 0 h 3279"/>
                <a:gd name="T118" fmla="*/ 0 w 974"/>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1" y="2449"/>
                  </a:lnTo>
                  <a:lnTo>
                    <a:pt x="449" y="2387"/>
                  </a:lnTo>
                  <a:lnTo>
                    <a:pt x="435" y="2282"/>
                  </a:lnTo>
                  <a:lnTo>
                    <a:pt x="421" y="2210"/>
                  </a:lnTo>
                  <a:lnTo>
                    <a:pt x="399" y="2118"/>
                  </a:lnTo>
                  <a:lnTo>
                    <a:pt x="383" y="2030"/>
                  </a:lnTo>
                  <a:lnTo>
                    <a:pt x="379" y="2091"/>
                  </a:lnTo>
                  <a:lnTo>
                    <a:pt x="374" y="2125"/>
                  </a:lnTo>
                  <a:lnTo>
                    <a:pt x="359" y="2169"/>
                  </a:lnTo>
                  <a:lnTo>
                    <a:pt x="341" y="2205"/>
                  </a:lnTo>
                  <a:lnTo>
                    <a:pt x="329"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0"/>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0" y="3269"/>
                  </a:lnTo>
                  <a:lnTo>
                    <a:pt x="562" y="3252"/>
                  </a:lnTo>
                  <a:lnTo>
                    <a:pt x="620" y="3229"/>
                  </a:lnTo>
                  <a:lnTo>
                    <a:pt x="663" y="3204"/>
                  </a:lnTo>
                  <a:lnTo>
                    <a:pt x="668" y="3165"/>
                  </a:lnTo>
                  <a:lnTo>
                    <a:pt x="666" y="3121"/>
                  </a:lnTo>
                  <a:lnTo>
                    <a:pt x="698" y="2884"/>
                  </a:lnTo>
                  <a:lnTo>
                    <a:pt x="707" y="2716"/>
                  </a:lnTo>
                  <a:lnTo>
                    <a:pt x="751" y="2195"/>
                  </a:lnTo>
                  <a:lnTo>
                    <a:pt x="770" y="1877"/>
                  </a:lnTo>
                  <a:lnTo>
                    <a:pt x="766" y="1724"/>
                  </a:lnTo>
                  <a:lnTo>
                    <a:pt x="760" y="1626"/>
                  </a:lnTo>
                  <a:lnTo>
                    <a:pt x="749" y="1541"/>
                  </a:lnTo>
                  <a:lnTo>
                    <a:pt x="738" y="1469"/>
                  </a:lnTo>
                  <a:lnTo>
                    <a:pt x="803" y="1417"/>
                  </a:lnTo>
                  <a:lnTo>
                    <a:pt x="868" y="1363"/>
                  </a:lnTo>
                  <a:lnTo>
                    <a:pt x="907" y="1321"/>
                  </a:lnTo>
                  <a:lnTo>
                    <a:pt x="949" y="1265"/>
                  </a:lnTo>
                  <a:lnTo>
                    <a:pt x="970" y="1210"/>
                  </a:lnTo>
                  <a:lnTo>
                    <a:pt x="974" y="1163"/>
                  </a:lnTo>
                  <a:lnTo>
                    <a:pt x="959" y="1101"/>
                  </a:lnTo>
                  <a:lnTo>
                    <a:pt x="842" y="716"/>
                  </a:lnTo>
                  <a:lnTo>
                    <a:pt x="823" y="673"/>
                  </a:lnTo>
                  <a:lnTo>
                    <a:pt x="808" y="652"/>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7"/>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7" y="639"/>
                  </a:lnTo>
                  <a:lnTo>
                    <a:pt x="77" y="690"/>
                  </a:lnTo>
                  <a:lnTo>
                    <a:pt x="42" y="867"/>
                  </a:lnTo>
                  <a:lnTo>
                    <a:pt x="29" y="946"/>
                  </a:lnTo>
                  <a:lnTo>
                    <a:pt x="16" y="1014"/>
                  </a:lnTo>
                  <a:lnTo>
                    <a:pt x="3" y="1108"/>
                  </a:lnTo>
                  <a:lnTo>
                    <a:pt x="0" y="1190"/>
                  </a:lnTo>
                  <a:lnTo>
                    <a:pt x="3" y="1292"/>
                  </a:lnTo>
                  <a:lnTo>
                    <a:pt x="16" y="1402"/>
                  </a:lnTo>
                  <a:lnTo>
                    <a:pt x="28" y="1479"/>
                  </a:lnTo>
                  <a:lnTo>
                    <a:pt x="39" y="1564"/>
                  </a:lnTo>
                  <a:lnTo>
                    <a:pt x="56" y="1639"/>
                  </a:lnTo>
                  <a:lnTo>
                    <a:pt x="81" y="1697"/>
                  </a:lnTo>
                  <a:lnTo>
                    <a:pt x="99" y="1757"/>
                  </a:lnTo>
                  <a:lnTo>
                    <a:pt x="106" y="1833"/>
                  </a:lnTo>
                  <a:lnTo>
                    <a:pt x="84" y="2172"/>
                  </a:lnTo>
                  <a:lnTo>
                    <a:pt x="77" y="2291"/>
                  </a:lnTo>
                  <a:lnTo>
                    <a:pt x="77" y="2339"/>
                  </a:lnTo>
                  <a:lnTo>
                    <a:pt x="94" y="2400"/>
                  </a:lnTo>
                  <a:lnTo>
                    <a:pt x="123" y="2472"/>
                  </a:lnTo>
                  <a:lnTo>
                    <a:pt x="199" y="2693"/>
                  </a:lnTo>
                  <a:lnTo>
                    <a:pt x="253" y="2871"/>
                  </a:lnTo>
                  <a:lnTo>
                    <a:pt x="279" y="2935"/>
                  </a:lnTo>
                  <a:lnTo>
                    <a:pt x="311" y="2948"/>
                  </a:lnTo>
                  <a:lnTo>
                    <a:pt x="344" y="2960"/>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589" name="Freeform 263"/>
            <p:cNvSpPr>
              <a:spLocks/>
            </p:cNvSpPr>
            <p:nvPr/>
          </p:nvSpPr>
          <p:spPr bwMode="auto">
            <a:xfrm>
              <a:off x="4373" y="2183"/>
              <a:ext cx="337" cy="1085"/>
            </a:xfrm>
            <a:custGeom>
              <a:avLst/>
              <a:gdLst>
                <a:gd name="T0" fmla="*/ 0 w 1009"/>
                <a:gd name="T1" fmla="*/ 0 h 3255"/>
                <a:gd name="T2" fmla="*/ 0 w 1009"/>
                <a:gd name="T3" fmla="*/ 0 h 3255"/>
                <a:gd name="T4" fmla="*/ 0 w 1009"/>
                <a:gd name="T5" fmla="*/ 0 h 3255"/>
                <a:gd name="T6" fmla="*/ 0 w 1009"/>
                <a:gd name="T7" fmla="*/ 0 h 3255"/>
                <a:gd name="T8" fmla="*/ 0 w 1009"/>
                <a:gd name="T9" fmla="*/ 0 h 3255"/>
                <a:gd name="T10" fmla="*/ 0 w 1009"/>
                <a:gd name="T11" fmla="*/ 0 h 3255"/>
                <a:gd name="T12" fmla="*/ 0 w 1009"/>
                <a:gd name="T13" fmla="*/ 0 h 3255"/>
                <a:gd name="T14" fmla="*/ 0 w 1009"/>
                <a:gd name="T15" fmla="*/ 0 h 3255"/>
                <a:gd name="T16" fmla="*/ 0 w 1009"/>
                <a:gd name="T17" fmla="*/ 0 h 3255"/>
                <a:gd name="T18" fmla="*/ 0 w 1009"/>
                <a:gd name="T19" fmla="*/ 0 h 3255"/>
                <a:gd name="T20" fmla="*/ 0 w 1009"/>
                <a:gd name="T21" fmla="*/ 0 h 3255"/>
                <a:gd name="T22" fmla="*/ 0 w 1009"/>
                <a:gd name="T23" fmla="*/ 0 h 3255"/>
                <a:gd name="T24" fmla="*/ 0 w 1009"/>
                <a:gd name="T25" fmla="*/ 0 h 3255"/>
                <a:gd name="T26" fmla="*/ 0 w 1009"/>
                <a:gd name="T27" fmla="*/ 0 h 3255"/>
                <a:gd name="T28" fmla="*/ 0 w 1009"/>
                <a:gd name="T29" fmla="*/ 0 h 3255"/>
                <a:gd name="T30" fmla="*/ 0 w 1009"/>
                <a:gd name="T31" fmla="*/ 0 h 3255"/>
                <a:gd name="T32" fmla="*/ 0 w 1009"/>
                <a:gd name="T33" fmla="*/ 0 h 3255"/>
                <a:gd name="T34" fmla="*/ 0 w 1009"/>
                <a:gd name="T35" fmla="*/ 0 h 3255"/>
                <a:gd name="T36" fmla="*/ 0 w 1009"/>
                <a:gd name="T37" fmla="*/ 0 h 3255"/>
                <a:gd name="T38" fmla="*/ 0 w 1009"/>
                <a:gd name="T39" fmla="*/ 0 h 3255"/>
                <a:gd name="T40" fmla="*/ 0 w 1009"/>
                <a:gd name="T41" fmla="*/ 0 h 3255"/>
                <a:gd name="T42" fmla="*/ 0 w 1009"/>
                <a:gd name="T43" fmla="*/ 0 h 3255"/>
                <a:gd name="T44" fmla="*/ 0 w 1009"/>
                <a:gd name="T45" fmla="*/ 0 h 3255"/>
                <a:gd name="T46" fmla="*/ 0 w 1009"/>
                <a:gd name="T47" fmla="*/ 0 h 3255"/>
                <a:gd name="T48" fmla="*/ 0 w 1009"/>
                <a:gd name="T49" fmla="*/ 0 h 3255"/>
                <a:gd name="T50" fmla="*/ 0 w 1009"/>
                <a:gd name="T51" fmla="*/ 0 h 3255"/>
                <a:gd name="T52" fmla="*/ 0 w 1009"/>
                <a:gd name="T53" fmla="*/ 0 h 3255"/>
                <a:gd name="T54" fmla="*/ 0 w 1009"/>
                <a:gd name="T55" fmla="*/ 0 h 3255"/>
                <a:gd name="T56" fmla="*/ 0 w 1009"/>
                <a:gd name="T57" fmla="*/ 0 h 3255"/>
                <a:gd name="T58" fmla="*/ 0 w 1009"/>
                <a:gd name="T59" fmla="*/ 0 h 3255"/>
                <a:gd name="T60" fmla="*/ 0 w 1009"/>
                <a:gd name="T61" fmla="*/ 0 h 3255"/>
                <a:gd name="T62" fmla="*/ 0 w 1009"/>
                <a:gd name="T63" fmla="*/ 0 h 3255"/>
                <a:gd name="T64" fmla="*/ 0 w 1009"/>
                <a:gd name="T65" fmla="*/ 0 h 3255"/>
                <a:gd name="T66" fmla="*/ 0 w 1009"/>
                <a:gd name="T67" fmla="*/ 0 h 3255"/>
                <a:gd name="T68" fmla="*/ 0 w 1009"/>
                <a:gd name="T69" fmla="*/ 0 h 3255"/>
                <a:gd name="T70" fmla="*/ 0 w 1009"/>
                <a:gd name="T71" fmla="*/ 0 h 3255"/>
                <a:gd name="T72" fmla="*/ 0 w 1009"/>
                <a:gd name="T73" fmla="*/ 0 h 3255"/>
                <a:gd name="T74" fmla="*/ 0 w 1009"/>
                <a:gd name="T75" fmla="*/ 0 h 3255"/>
                <a:gd name="T76" fmla="*/ 0 w 1009"/>
                <a:gd name="T77" fmla="*/ 0 h 3255"/>
                <a:gd name="T78" fmla="*/ 0 w 1009"/>
                <a:gd name="T79" fmla="*/ 0 h 3255"/>
                <a:gd name="T80" fmla="*/ 0 w 1009"/>
                <a:gd name="T81" fmla="*/ 0 h 3255"/>
                <a:gd name="T82" fmla="*/ 0 w 1009"/>
                <a:gd name="T83" fmla="*/ 0 h 3255"/>
                <a:gd name="T84" fmla="*/ 0 w 1009"/>
                <a:gd name="T85" fmla="*/ 0 h 3255"/>
                <a:gd name="T86" fmla="*/ 0 w 1009"/>
                <a:gd name="T87" fmla="*/ 0 h 3255"/>
                <a:gd name="T88" fmla="*/ 0 w 1009"/>
                <a:gd name="T89" fmla="*/ 0 h 3255"/>
                <a:gd name="T90" fmla="*/ 0 w 1009"/>
                <a:gd name="T91" fmla="*/ 0 h 3255"/>
                <a:gd name="T92" fmla="*/ 0 w 1009"/>
                <a:gd name="T93" fmla="*/ 0 h 3255"/>
                <a:gd name="T94" fmla="*/ 0 w 1009"/>
                <a:gd name="T95" fmla="*/ 0 h 3255"/>
                <a:gd name="T96" fmla="*/ 0 w 1009"/>
                <a:gd name="T97" fmla="*/ 0 h 3255"/>
                <a:gd name="T98" fmla="*/ 0 w 1009"/>
                <a:gd name="T99" fmla="*/ 0 h 3255"/>
                <a:gd name="T100" fmla="*/ 0 w 1009"/>
                <a:gd name="T101" fmla="*/ 0 h 3255"/>
                <a:gd name="T102" fmla="*/ 0 w 1009"/>
                <a:gd name="T103" fmla="*/ 0 h 3255"/>
                <a:gd name="T104" fmla="*/ 0 w 1009"/>
                <a:gd name="T105" fmla="*/ 0 h 3255"/>
                <a:gd name="T106" fmla="*/ 0 w 1009"/>
                <a:gd name="T107" fmla="*/ 0 h 3255"/>
                <a:gd name="T108" fmla="*/ 0 w 1009"/>
                <a:gd name="T109" fmla="*/ 0 h 3255"/>
                <a:gd name="T110" fmla="*/ 0 w 1009"/>
                <a:gd name="T111" fmla="*/ 0 h 3255"/>
                <a:gd name="T112" fmla="*/ 0 w 1009"/>
                <a:gd name="T113" fmla="*/ 0 h 3255"/>
                <a:gd name="T114" fmla="*/ 0 w 100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09"/>
                <a:gd name="T175" fmla="*/ 0 h 3255"/>
                <a:gd name="T176" fmla="*/ 1009 w 100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8" y="956"/>
                  </a:lnTo>
                  <a:lnTo>
                    <a:pt x="299" y="956"/>
                  </a:lnTo>
                  <a:lnTo>
                    <a:pt x="671" y="0"/>
                  </a:lnTo>
                  <a:close/>
                </a:path>
              </a:pathLst>
            </a:custGeom>
            <a:solidFill>
              <a:srgbClr val="FF9900"/>
            </a:solidFill>
            <a:ln w="9525">
              <a:noFill/>
              <a:miter lim="800000"/>
              <a:headEnd/>
              <a:tailEnd/>
            </a:ln>
          </p:spPr>
          <p:txBody>
            <a:bodyPr/>
            <a:lstStyle/>
            <a:p>
              <a:pPr eaLnBrk="0" hangingPunct="0"/>
              <a:endParaRPr lang="it-IT">
                <a:solidFill>
                  <a:srgbClr val="000000"/>
                </a:solidFill>
              </a:endParaRPr>
            </a:p>
          </p:txBody>
        </p:sp>
        <p:sp>
          <p:nvSpPr>
            <p:cNvPr id="107590" name="Freeform 264"/>
            <p:cNvSpPr>
              <a:spLocks/>
            </p:cNvSpPr>
            <p:nvPr/>
          </p:nvSpPr>
          <p:spPr bwMode="auto">
            <a:xfrm>
              <a:off x="4373" y="2183"/>
              <a:ext cx="337" cy="1085"/>
            </a:xfrm>
            <a:custGeom>
              <a:avLst/>
              <a:gdLst>
                <a:gd name="T0" fmla="*/ 0 w 1009"/>
                <a:gd name="T1" fmla="*/ 0 h 3255"/>
                <a:gd name="T2" fmla="*/ 0 w 1009"/>
                <a:gd name="T3" fmla="*/ 0 h 3255"/>
                <a:gd name="T4" fmla="*/ 0 w 1009"/>
                <a:gd name="T5" fmla="*/ 0 h 3255"/>
                <a:gd name="T6" fmla="*/ 0 w 1009"/>
                <a:gd name="T7" fmla="*/ 0 h 3255"/>
                <a:gd name="T8" fmla="*/ 0 w 1009"/>
                <a:gd name="T9" fmla="*/ 0 h 3255"/>
                <a:gd name="T10" fmla="*/ 0 w 1009"/>
                <a:gd name="T11" fmla="*/ 0 h 3255"/>
                <a:gd name="T12" fmla="*/ 0 w 1009"/>
                <a:gd name="T13" fmla="*/ 0 h 3255"/>
                <a:gd name="T14" fmla="*/ 0 w 1009"/>
                <a:gd name="T15" fmla="*/ 0 h 3255"/>
                <a:gd name="T16" fmla="*/ 0 w 1009"/>
                <a:gd name="T17" fmla="*/ 0 h 3255"/>
                <a:gd name="T18" fmla="*/ 0 w 1009"/>
                <a:gd name="T19" fmla="*/ 0 h 3255"/>
                <a:gd name="T20" fmla="*/ 0 w 1009"/>
                <a:gd name="T21" fmla="*/ 0 h 3255"/>
                <a:gd name="T22" fmla="*/ 0 w 1009"/>
                <a:gd name="T23" fmla="*/ 0 h 3255"/>
                <a:gd name="T24" fmla="*/ 0 w 1009"/>
                <a:gd name="T25" fmla="*/ 0 h 3255"/>
                <a:gd name="T26" fmla="*/ 0 w 1009"/>
                <a:gd name="T27" fmla="*/ 0 h 3255"/>
                <a:gd name="T28" fmla="*/ 0 w 1009"/>
                <a:gd name="T29" fmla="*/ 0 h 3255"/>
                <a:gd name="T30" fmla="*/ 0 w 1009"/>
                <a:gd name="T31" fmla="*/ 0 h 3255"/>
                <a:gd name="T32" fmla="*/ 0 w 1009"/>
                <a:gd name="T33" fmla="*/ 0 h 3255"/>
                <a:gd name="T34" fmla="*/ 0 w 1009"/>
                <a:gd name="T35" fmla="*/ 0 h 3255"/>
                <a:gd name="T36" fmla="*/ 0 w 1009"/>
                <a:gd name="T37" fmla="*/ 0 h 3255"/>
                <a:gd name="T38" fmla="*/ 0 w 1009"/>
                <a:gd name="T39" fmla="*/ 0 h 3255"/>
                <a:gd name="T40" fmla="*/ 0 w 1009"/>
                <a:gd name="T41" fmla="*/ 0 h 3255"/>
                <a:gd name="T42" fmla="*/ 0 w 1009"/>
                <a:gd name="T43" fmla="*/ 0 h 3255"/>
                <a:gd name="T44" fmla="*/ 0 w 1009"/>
                <a:gd name="T45" fmla="*/ 0 h 3255"/>
                <a:gd name="T46" fmla="*/ 0 w 1009"/>
                <a:gd name="T47" fmla="*/ 0 h 3255"/>
                <a:gd name="T48" fmla="*/ 0 w 1009"/>
                <a:gd name="T49" fmla="*/ 0 h 3255"/>
                <a:gd name="T50" fmla="*/ 0 w 1009"/>
                <a:gd name="T51" fmla="*/ 0 h 3255"/>
                <a:gd name="T52" fmla="*/ 0 w 1009"/>
                <a:gd name="T53" fmla="*/ 0 h 3255"/>
                <a:gd name="T54" fmla="*/ 0 w 1009"/>
                <a:gd name="T55" fmla="*/ 0 h 3255"/>
                <a:gd name="T56" fmla="*/ 0 w 1009"/>
                <a:gd name="T57" fmla="*/ 0 h 3255"/>
                <a:gd name="T58" fmla="*/ 0 w 1009"/>
                <a:gd name="T59" fmla="*/ 0 h 3255"/>
                <a:gd name="T60" fmla="*/ 0 w 1009"/>
                <a:gd name="T61" fmla="*/ 0 h 3255"/>
                <a:gd name="T62" fmla="*/ 0 w 1009"/>
                <a:gd name="T63" fmla="*/ 0 h 3255"/>
                <a:gd name="T64" fmla="*/ 0 w 1009"/>
                <a:gd name="T65" fmla="*/ 0 h 3255"/>
                <a:gd name="T66" fmla="*/ 0 w 1009"/>
                <a:gd name="T67" fmla="*/ 0 h 3255"/>
                <a:gd name="T68" fmla="*/ 0 w 1009"/>
                <a:gd name="T69" fmla="*/ 0 h 3255"/>
                <a:gd name="T70" fmla="*/ 0 w 1009"/>
                <a:gd name="T71" fmla="*/ 0 h 3255"/>
                <a:gd name="T72" fmla="*/ 0 w 1009"/>
                <a:gd name="T73" fmla="*/ 0 h 3255"/>
                <a:gd name="T74" fmla="*/ 0 w 1009"/>
                <a:gd name="T75" fmla="*/ 0 h 3255"/>
                <a:gd name="T76" fmla="*/ 0 w 1009"/>
                <a:gd name="T77" fmla="*/ 0 h 3255"/>
                <a:gd name="T78" fmla="*/ 0 w 1009"/>
                <a:gd name="T79" fmla="*/ 0 h 3255"/>
                <a:gd name="T80" fmla="*/ 0 w 1009"/>
                <a:gd name="T81" fmla="*/ 0 h 3255"/>
                <a:gd name="T82" fmla="*/ 0 w 1009"/>
                <a:gd name="T83" fmla="*/ 0 h 3255"/>
                <a:gd name="T84" fmla="*/ 0 w 1009"/>
                <a:gd name="T85" fmla="*/ 0 h 3255"/>
                <a:gd name="T86" fmla="*/ 0 w 1009"/>
                <a:gd name="T87" fmla="*/ 0 h 3255"/>
                <a:gd name="T88" fmla="*/ 0 w 1009"/>
                <a:gd name="T89" fmla="*/ 0 h 3255"/>
                <a:gd name="T90" fmla="*/ 0 w 1009"/>
                <a:gd name="T91" fmla="*/ 0 h 3255"/>
                <a:gd name="T92" fmla="*/ 0 w 1009"/>
                <a:gd name="T93" fmla="*/ 0 h 3255"/>
                <a:gd name="T94" fmla="*/ 0 w 1009"/>
                <a:gd name="T95" fmla="*/ 0 h 3255"/>
                <a:gd name="T96" fmla="*/ 0 w 1009"/>
                <a:gd name="T97" fmla="*/ 0 h 3255"/>
                <a:gd name="T98" fmla="*/ 0 w 1009"/>
                <a:gd name="T99" fmla="*/ 0 h 3255"/>
                <a:gd name="T100" fmla="*/ 0 w 1009"/>
                <a:gd name="T101" fmla="*/ 0 h 3255"/>
                <a:gd name="T102" fmla="*/ 0 w 1009"/>
                <a:gd name="T103" fmla="*/ 0 h 3255"/>
                <a:gd name="T104" fmla="*/ 0 w 100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09"/>
                <a:gd name="T160" fmla="*/ 0 h 3255"/>
                <a:gd name="T161" fmla="*/ 1009 w 100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91" name="Freeform 265"/>
            <p:cNvSpPr>
              <a:spLocks/>
            </p:cNvSpPr>
            <p:nvPr/>
          </p:nvSpPr>
          <p:spPr bwMode="auto">
            <a:xfrm>
              <a:off x="4449" y="2503"/>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92" name="Freeform 266"/>
            <p:cNvSpPr>
              <a:spLocks/>
            </p:cNvSpPr>
            <p:nvPr/>
          </p:nvSpPr>
          <p:spPr bwMode="auto">
            <a:xfrm>
              <a:off x="3768" y="2161"/>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lnTo>
                    <a:pt x="181" y="1477"/>
                  </a:lnTo>
                  <a:lnTo>
                    <a:pt x="235" y="1498"/>
                  </a:lnTo>
                  <a:lnTo>
                    <a:pt x="235" y="1412"/>
                  </a:lnTo>
                  <a:lnTo>
                    <a:pt x="239" y="1375"/>
                  </a:lnTo>
                  <a:lnTo>
                    <a:pt x="249" y="1338"/>
                  </a:lnTo>
                  <a:lnTo>
                    <a:pt x="266" y="1303"/>
                  </a:lnTo>
                  <a:lnTo>
                    <a:pt x="287" y="1268"/>
                  </a:lnTo>
                  <a:lnTo>
                    <a:pt x="261" y="1223"/>
                  </a:lnTo>
                  <a:lnTo>
                    <a:pt x="235" y="1172"/>
                  </a:lnTo>
                  <a:lnTo>
                    <a:pt x="210" y="1114"/>
                  </a:lnTo>
                  <a:lnTo>
                    <a:pt x="196" y="1065"/>
                  </a:lnTo>
                  <a:lnTo>
                    <a:pt x="183" y="1001"/>
                  </a:lnTo>
                  <a:lnTo>
                    <a:pt x="174" y="1080"/>
                  </a:lnTo>
                  <a:lnTo>
                    <a:pt x="177" y="1177"/>
                  </a:lnTo>
                  <a:lnTo>
                    <a:pt x="179" y="1268"/>
                  </a:lnTo>
                  <a:lnTo>
                    <a:pt x="177" y="1343"/>
                  </a:lnTo>
                  <a:lnTo>
                    <a:pt x="179" y="1405"/>
                  </a:lnTo>
                  <a:lnTo>
                    <a:pt x="181" y="1477"/>
                  </a:lnTo>
                  <a:lnTo>
                    <a:pt x="451"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6" y="2453"/>
                  </a:lnTo>
                  <a:lnTo>
                    <a:pt x="515" y="2408"/>
                  </a:lnTo>
                  <a:lnTo>
                    <a:pt x="533" y="2349"/>
                  </a:lnTo>
                  <a:lnTo>
                    <a:pt x="541"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4" y="2524"/>
                  </a:lnTo>
                  <a:lnTo>
                    <a:pt x="640" y="2599"/>
                  </a:lnTo>
                  <a:lnTo>
                    <a:pt x="640" y="2675"/>
                  </a:lnTo>
                  <a:lnTo>
                    <a:pt x="637" y="2783"/>
                  </a:lnTo>
                  <a:lnTo>
                    <a:pt x="630" y="2875"/>
                  </a:lnTo>
                  <a:lnTo>
                    <a:pt x="611" y="2979"/>
                  </a:lnTo>
                  <a:lnTo>
                    <a:pt x="578" y="3094"/>
                  </a:lnTo>
                  <a:lnTo>
                    <a:pt x="558" y="3144"/>
                  </a:lnTo>
                  <a:lnTo>
                    <a:pt x="540" y="3180"/>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593" name="Freeform 267"/>
            <p:cNvSpPr>
              <a:spLocks/>
            </p:cNvSpPr>
            <p:nvPr/>
          </p:nvSpPr>
          <p:spPr bwMode="auto">
            <a:xfrm>
              <a:off x="3768" y="2161"/>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7594" name="Freeform 268"/>
            <p:cNvSpPr>
              <a:spLocks/>
            </p:cNvSpPr>
            <p:nvPr/>
          </p:nvSpPr>
          <p:spPr bwMode="auto">
            <a:xfrm>
              <a:off x="3825" y="2495"/>
              <a:ext cx="38" cy="165"/>
            </a:xfrm>
            <a:custGeom>
              <a:avLst/>
              <a:gdLst>
                <a:gd name="T0" fmla="*/ 0 w 113"/>
                <a:gd name="T1" fmla="*/ 0 h 497"/>
                <a:gd name="T2" fmla="*/ 0 w 113"/>
                <a:gd name="T3" fmla="*/ 0 h 497"/>
                <a:gd name="T4" fmla="*/ 0 w 113"/>
                <a:gd name="T5" fmla="*/ 0 h 497"/>
                <a:gd name="T6" fmla="*/ 0 w 113"/>
                <a:gd name="T7" fmla="*/ 0 h 497"/>
                <a:gd name="T8" fmla="*/ 0 w 113"/>
                <a:gd name="T9" fmla="*/ 0 h 497"/>
                <a:gd name="T10" fmla="*/ 0 w 113"/>
                <a:gd name="T11" fmla="*/ 0 h 497"/>
                <a:gd name="T12" fmla="*/ 0 w 113"/>
                <a:gd name="T13" fmla="*/ 0 h 497"/>
                <a:gd name="T14" fmla="*/ 0 w 113"/>
                <a:gd name="T15" fmla="*/ 0 h 497"/>
                <a:gd name="T16" fmla="*/ 0 w 113"/>
                <a:gd name="T17" fmla="*/ 0 h 497"/>
                <a:gd name="T18" fmla="*/ 0 w 113"/>
                <a:gd name="T19" fmla="*/ 0 h 497"/>
                <a:gd name="T20" fmla="*/ 0 w 113"/>
                <a:gd name="T21" fmla="*/ 0 h 497"/>
                <a:gd name="T22" fmla="*/ 0 w 113"/>
                <a:gd name="T23" fmla="*/ 0 h 497"/>
                <a:gd name="T24" fmla="*/ 0 w 113"/>
                <a:gd name="T25" fmla="*/ 0 h 497"/>
                <a:gd name="T26" fmla="*/ 0 w 113"/>
                <a:gd name="T27" fmla="*/ 0 h 497"/>
                <a:gd name="T28" fmla="*/ 0 w 113"/>
                <a:gd name="T29" fmla="*/ 0 h 497"/>
                <a:gd name="T30" fmla="*/ 0 w 113"/>
                <a:gd name="T31" fmla="*/ 0 h 497"/>
                <a:gd name="T32" fmla="*/ 0 w 113"/>
                <a:gd name="T33" fmla="*/ 0 h 497"/>
                <a:gd name="T34" fmla="*/ 0 w 11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5" y="224"/>
                  </a:lnTo>
                  <a:lnTo>
                    <a:pt x="59" y="173"/>
                  </a:lnTo>
                  <a:lnTo>
                    <a:pt x="37" y="113"/>
                  </a:lnTo>
                  <a:lnTo>
                    <a:pt x="22" y="64"/>
                  </a:lnTo>
                  <a:lnTo>
                    <a:pt x="8" y="0"/>
                  </a:lnTo>
                  <a:lnTo>
                    <a:pt x="0" y="79"/>
                  </a:lnTo>
                  <a:lnTo>
                    <a:pt x="3" y="177"/>
                  </a:lnTo>
                  <a:lnTo>
                    <a:pt x="6" y="267"/>
                  </a:lnTo>
                  <a:lnTo>
                    <a:pt x="3"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95" name="Freeform 269"/>
            <p:cNvSpPr>
              <a:spLocks/>
            </p:cNvSpPr>
            <p:nvPr/>
          </p:nvSpPr>
          <p:spPr bwMode="auto">
            <a:xfrm>
              <a:off x="3932" y="2881"/>
              <a:ext cx="81"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7" y="610"/>
                  </a:lnTo>
                  <a:lnTo>
                    <a:pt x="14" y="495"/>
                  </a:lnTo>
                  <a:lnTo>
                    <a:pt x="7" y="393"/>
                  </a:lnTo>
                  <a:lnTo>
                    <a:pt x="0" y="324"/>
                  </a:lnTo>
                  <a:lnTo>
                    <a:pt x="4" y="294"/>
                  </a:lnTo>
                  <a:lnTo>
                    <a:pt x="23" y="249"/>
                  </a:lnTo>
                  <a:lnTo>
                    <a:pt x="41" y="190"/>
                  </a:lnTo>
                  <a:lnTo>
                    <a:pt x="49" y="118"/>
                  </a:lnTo>
                  <a:lnTo>
                    <a:pt x="48" y="58"/>
                  </a:lnTo>
                  <a:lnTo>
                    <a:pt x="36" y="14"/>
                  </a:lnTo>
                  <a:lnTo>
                    <a:pt x="193" y="0"/>
                  </a:lnTo>
                  <a:lnTo>
                    <a:pt x="210" y="46"/>
                  </a:lnTo>
                  <a:lnTo>
                    <a:pt x="227" y="93"/>
                  </a:lnTo>
                  <a:lnTo>
                    <a:pt x="244" y="142"/>
                  </a:lnTo>
                  <a:lnTo>
                    <a:pt x="244" y="163"/>
                  </a:lnTo>
                  <a:lnTo>
                    <a:pt x="222" y="205"/>
                  </a:lnTo>
                  <a:lnTo>
                    <a:pt x="193" y="251"/>
                  </a:lnTo>
                  <a:lnTo>
                    <a:pt x="169" y="310"/>
                  </a:lnTo>
                  <a:lnTo>
                    <a:pt x="152" y="365"/>
                  </a:lnTo>
                  <a:lnTo>
                    <a:pt x="148" y="440"/>
                  </a:lnTo>
                  <a:lnTo>
                    <a:pt x="148" y="516"/>
                  </a:lnTo>
                  <a:lnTo>
                    <a:pt x="145" y="624"/>
                  </a:lnTo>
                  <a:lnTo>
                    <a:pt x="139" y="716"/>
                  </a:lnTo>
                  <a:lnTo>
                    <a:pt x="120" y="820"/>
                  </a:lnTo>
                  <a:lnTo>
                    <a:pt x="86" y="935"/>
                  </a:lnTo>
                  <a:lnTo>
                    <a:pt x="67" y="985"/>
                  </a:lnTo>
                  <a:lnTo>
                    <a:pt x="4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596" name="Freeform 270"/>
            <p:cNvSpPr>
              <a:spLocks/>
            </p:cNvSpPr>
            <p:nvPr/>
          </p:nvSpPr>
          <p:spPr bwMode="auto">
            <a:xfrm>
              <a:off x="3486" y="2328"/>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9" y="3525"/>
                  </a:lnTo>
                  <a:lnTo>
                    <a:pt x="19" y="3514"/>
                  </a:lnTo>
                  <a:lnTo>
                    <a:pt x="5" y="3496"/>
                  </a:lnTo>
                  <a:lnTo>
                    <a:pt x="0" y="3477"/>
                  </a:lnTo>
                  <a:lnTo>
                    <a:pt x="9" y="3456"/>
                  </a:lnTo>
                  <a:lnTo>
                    <a:pt x="33" y="3437"/>
                  </a:lnTo>
                  <a:lnTo>
                    <a:pt x="105" y="3402"/>
                  </a:lnTo>
                  <a:lnTo>
                    <a:pt x="169" y="3369"/>
                  </a:lnTo>
                  <a:lnTo>
                    <a:pt x="226" y="3339"/>
                  </a:lnTo>
                  <a:lnTo>
                    <a:pt x="252" y="3315"/>
                  </a:lnTo>
                  <a:lnTo>
                    <a:pt x="255" y="3222"/>
                  </a:lnTo>
                  <a:lnTo>
                    <a:pt x="255"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3"/>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7" y="513"/>
                  </a:lnTo>
                  <a:lnTo>
                    <a:pt x="995" y="611"/>
                  </a:lnTo>
                  <a:lnTo>
                    <a:pt x="1028" y="633"/>
                  </a:lnTo>
                  <a:lnTo>
                    <a:pt x="1051" y="668"/>
                  </a:lnTo>
                  <a:lnTo>
                    <a:pt x="1126" y="879"/>
                  </a:lnTo>
                  <a:lnTo>
                    <a:pt x="1223" y="1178"/>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79"/>
                  </a:lnTo>
                  <a:lnTo>
                    <a:pt x="1045" y="3088"/>
                  </a:lnTo>
                  <a:lnTo>
                    <a:pt x="1040"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9"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7597" name="Freeform 271"/>
            <p:cNvSpPr>
              <a:spLocks/>
            </p:cNvSpPr>
            <p:nvPr/>
          </p:nvSpPr>
          <p:spPr bwMode="auto">
            <a:xfrm>
              <a:off x="1927" y="2343"/>
              <a:ext cx="431" cy="1135"/>
            </a:xfrm>
            <a:custGeom>
              <a:avLst/>
              <a:gdLst>
                <a:gd name="T0" fmla="*/ 0 w 1292"/>
                <a:gd name="T1" fmla="*/ 0 h 3405"/>
                <a:gd name="T2" fmla="*/ 0 w 1292"/>
                <a:gd name="T3" fmla="*/ 0 h 3405"/>
                <a:gd name="T4" fmla="*/ 0 w 1292"/>
                <a:gd name="T5" fmla="*/ 0 h 3405"/>
                <a:gd name="T6" fmla="*/ 0 w 1292"/>
                <a:gd name="T7" fmla="*/ 0 h 3405"/>
                <a:gd name="T8" fmla="*/ 0 w 1292"/>
                <a:gd name="T9" fmla="*/ 0 h 3405"/>
                <a:gd name="T10" fmla="*/ 0 w 1292"/>
                <a:gd name="T11" fmla="*/ 0 h 3405"/>
                <a:gd name="T12" fmla="*/ 0 w 1292"/>
                <a:gd name="T13" fmla="*/ 0 h 3405"/>
                <a:gd name="T14" fmla="*/ 0 w 1292"/>
                <a:gd name="T15" fmla="*/ 0 h 3405"/>
                <a:gd name="T16" fmla="*/ 0 w 1292"/>
                <a:gd name="T17" fmla="*/ 0 h 3405"/>
                <a:gd name="T18" fmla="*/ 0 w 1292"/>
                <a:gd name="T19" fmla="*/ 0 h 3405"/>
                <a:gd name="T20" fmla="*/ 0 w 1292"/>
                <a:gd name="T21" fmla="*/ 0 h 3405"/>
                <a:gd name="T22" fmla="*/ 0 w 1292"/>
                <a:gd name="T23" fmla="*/ 0 h 3405"/>
                <a:gd name="T24" fmla="*/ 0 w 1292"/>
                <a:gd name="T25" fmla="*/ 0 h 3405"/>
                <a:gd name="T26" fmla="*/ 0 w 1292"/>
                <a:gd name="T27" fmla="*/ 0 h 3405"/>
                <a:gd name="T28" fmla="*/ 0 w 1292"/>
                <a:gd name="T29" fmla="*/ 0 h 3405"/>
                <a:gd name="T30" fmla="*/ 0 w 1292"/>
                <a:gd name="T31" fmla="*/ 0 h 3405"/>
                <a:gd name="T32" fmla="*/ 0 w 1292"/>
                <a:gd name="T33" fmla="*/ 0 h 3405"/>
                <a:gd name="T34" fmla="*/ 0 w 1292"/>
                <a:gd name="T35" fmla="*/ 0 h 3405"/>
                <a:gd name="T36" fmla="*/ 0 w 1292"/>
                <a:gd name="T37" fmla="*/ 0 h 3405"/>
                <a:gd name="T38" fmla="*/ 0 w 1292"/>
                <a:gd name="T39" fmla="*/ 0 h 3405"/>
                <a:gd name="T40" fmla="*/ 0 w 1292"/>
                <a:gd name="T41" fmla="*/ 0 h 3405"/>
                <a:gd name="T42" fmla="*/ 0 w 1292"/>
                <a:gd name="T43" fmla="*/ 0 h 3405"/>
                <a:gd name="T44" fmla="*/ 0 w 1292"/>
                <a:gd name="T45" fmla="*/ 0 h 3405"/>
                <a:gd name="T46" fmla="*/ 0 w 1292"/>
                <a:gd name="T47" fmla="*/ 0 h 3405"/>
                <a:gd name="T48" fmla="*/ 0 w 1292"/>
                <a:gd name="T49" fmla="*/ 0 h 3405"/>
                <a:gd name="T50" fmla="*/ 0 w 1292"/>
                <a:gd name="T51" fmla="*/ 0 h 3405"/>
                <a:gd name="T52" fmla="*/ 0 w 1292"/>
                <a:gd name="T53" fmla="*/ 0 h 3405"/>
                <a:gd name="T54" fmla="*/ 0 w 1292"/>
                <a:gd name="T55" fmla="*/ 0 h 3405"/>
                <a:gd name="T56" fmla="*/ 0 w 1292"/>
                <a:gd name="T57" fmla="*/ 0 h 3405"/>
                <a:gd name="T58" fmla="*/ 0 w 1292"/>
                <a:gd name="T59" fmla="*/ 0 h 3405"/>
                <a:gd name="T60" fmla="*/ 0 w 1292"/>
                <a:gd name="T61" fmla="*/ 0 h 3405"/>
                <a:gd name="T62" fmla="*/ 0 w 1292"/>
                <a:gd name="T63" fmla="*/ 0 h 3405"/>
                <a:gd name="T64" fmla="*/ 0 w 1292"/>
                <a:gd name="T65" fmla="*/ 0 h 3405"/>
                <a:gd name="T66" fmla="*/ 0 w 1292"/>
                <a:gd name="T67" fmla="*/ 0 h 3405"/>
                <a:gd name="T68" fmla="*/ 0 w 1292"/>
                <a:gd name="T69" fmla="*/ 0 h 3405"/>
                <a:gd name="T70" fmla="*/ 0 w 1292"/>
                <a:gd name="T71" fmla="*/ 0 h 3405"/>
                <a:gd name="T72" fmla="*/ 0 w 1292"/>
                <a:gd name="T73" fmla="*/ 0 h 3405"/>
                <a:gd name="T74" fmla="*/ 0 w 1292"/>
                <a:gd name="T75" fmla="*/ 0 h 3405"/>
                <a:gd name="T76" fmla="*/ 0 w 1292"/>
                <a:gd name="T77" fmla="*/ 0 h 3405"/>
                <a:gd name="T78" fmla="*/ 0 w 1292"/>
                <a:gd name="T79" fmla="*/ 0 h 3405"/>
                <a:gd name="T80" fmla="*/ 0 w 1292"/>
                <a:gd name="T81" fmla="*/ 0 h 3405"/>
                <a:gd name="T82" fmla="*/ 0 w 1292"/>
                <a:gd name="T83" fmla="*/ 0 h 3405"/>
                <a:gd name="T84" fmla="*/ 0 w 1292"/>
                <a:gd name="T85" fmla="*/ 0 h 3405"/>
                <a:gd name="T86" fmla="*/ 0 w 1292"/>
                <a:gd name="T87" fmla="*/ 0 h 3405"/>
                <a:gd name="T88" fmla="*/ 0 w 1292"/>
                <a:gd name="T89" fmla="*/ 0 h 3405"/>
                <a:gd name="T90" fmla="*/ 0 w 1292"/>
                <a:gd name="T91" fmla="*/ 0 h 3405"/>
                <a:gd name="T92" fmla="*/ 0 w 1292"/>
                <a:gd name="T93" fmla="*/ 0 h 3405"/>
                <a:gd name="T94" fmla="*/ 0 w 1292"/>
                <a:gd name="T95" fmla="*/ 0 h 3405"/>
                <a:gd name="T96" fmla="*/ 0 w 1292"/>
                <a:gd name="T97" fmla="*/ 0 h 3405"/>
                <a:gd name="T98" fmla="*/ 0 w 1292"/>
                <a:gd name="T99" fmla="*/ 0 h 3405"/>
                <a:gd name="T100" fmla="*/ 0 w 1292"/>
                <a:gd name="T101" fmla="*/ 0 h 3405"/>
                <a:gd name="T102" fmla="*/ 0 w 1292"/>
                <a:gd name="T103" fmla="*/ 0 h 3405"/>
                <a:gd name="T104" fmla="*/ 0 w 1292"/>
                <a:gd name="T105" fmla="*/ 0 h 3405"/>
                <a:gd name="T106" fmla="*/ 0 w 1292"/>
                <a:gd name="T107" fmla="*/ 0 h 3405"/>
                <a:gd name="T108" fmla="*/ 0 w 1292"/>
                <a:gd name="T109" fmla="*/ 0 h 3405"/>
                <a:gd name="T110" fmla="*/ 0 w 1292"/>
                <a:gd name="T111" fmla="*/ 0 h 3405"/>
                <a:gd name="T112" fmla="*/ 0 w 1292"/>
                <a:gd name="T113" fmla="*/ 0 h 3405"/>
                <a:gd name="T114" fmla="*/ 0 w 1292"/>
                <a:gd name="T115" fmla="*/ 0 h 3405"/>
                <a:gd name="T116" fmla="*/ 0 w 1292"/>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8" y="3405"/>
                  </a:lnTo>
                  <a:lnTo>
                    <a:pt x="317" y="3405"/>
                  </a:lnTo>
                  <a:lnTo>
                    <a:pt x="262" y="3401"/>
                  </a:lnTo>
                  <a:lnTo>
                    <a:pt x="240" y="3381"/>
                  </a:lnTo>
                  <a:lnTo>
                    <a:pt x="228" y="3354"/>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5"/>
                  </a:lnTo>
                  <a:lnTo>
                    <a:pt x="139" y="1099"/>
                  </a:lnTo>
                  <a:lnTo>
                    <a:pt x="201" y="757"/>
                  </a:lnTo>
                  <a:lnTo>
                    <a:pt x="228" y="663"/>
                  </a:lnTo>
                  <a:lnTo>
                    <a:pt x="253" y="625"/>
                  </a:lnTo>
                  <a:lnTo>
                    <a:pt x="279" y="613"/>
                  </a:lnTo>
                  <a:lnTo>
                    <a:pt x="455" y="549"/>
                  </a:lnTo>
                  <a:lnTo>
                    <a:pt x="532" y="524"/>
                  </a:lnTo>
                  <a:lnTo>
                    <a:pt x="557" y="434"/>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0000FF"/>
            </a:solidFill>
            <a:ln w="0">
              <a:solidFill>
                <a:srgbClr val="000000"/>
              </a:solidFill>
              <a:round/>
              <a:headEnd/>
              <a:tailEnd/>
            </a:ln>
          </p:spPr>
          <p:txBody>
            <a:bodyPr/>
            <a:lstStyle/>
            <a:p>
              <a:pPr eaLnBrk="0" hangingPunct="0"/>
              <a:endParaRPr lang="it-IT">
                <a:solidFill>
                  <a:srgbClr val="000000"/>
                </a:solidFill>
              </a:endParaRPr>
            </a:p>
          </p:txBody>
        </p:sp>
        <p:sp>
          <p:nvSpPr>
            <p:cNvPr id="107598" name="Freeform 272"/>
            <p:cNvSpPr>
              <a:spLocks/>
            </p:cNvSpPr>
            <p:nvPr/>
          </p:nvSpPr>
          <p:spPr bwMode="auto">
            <a:xfrm>
              <a:off x="2812" y="2348"/>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2" y="3186"/>
                  </a:lnTo>
                  <a:lnTo>
                    <a:pt x="189" y="3210"/>
                  </a:lnTo>
                  <a:lnTo>
                    <a:pt x="152" y="3236"/>
                  </a:lnTo>
                  <a:lnTo>
                    <a:pt x="110" y="3256"/>
                  </a:lnTo>
                  <a:lnTo>
                    <a:pt x="58" y="3284"/>
                  </a:lnTo>
                  <a:lnTo>
                    <a:pt x="24" y="3306"/>
                  </a:lnTo>
                  <a:lnTo>
                    <a:pt x="7" y="3323"/>
                  </a:lnTo>
                  <a:lnTo>
                    <a:pt x="0" y="3347"/>
                  </a:lnTo>
                  <a:lnTo>
                    <a:pt x="4" y="3366"/>
                  </a:lnTo>
                  <a:lnTo>
                    <a:pt x="27" y="3382"/>
                  </a:lnTo>
                  <a:lnTo>
                    <a:pt x="68" y="3387"/>
                  </a:lnTo>
                  <a:lnTo>
                    <a:pt x="142" y="3380"/>
                  </a:lnTo>
                  <a:lnTo>
                    <a:pt x="212"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6"/>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2"/>
                  </a:lnTo>
                  <a:lnTo>
                    <a:pt x="963" y="3249"/>
                  </a:lnTo>
                  <a:lnTo>
                    <a:pt x="950" y="3134"/>
                  </a:lnTo>
                  <a:lnTo>
                    <a:pt x="933" y="2861"/>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5" y="638"/>
                  </a:lnTo>
                  <a:lnTo>
                    <a:pt x="936" y="610"/>
                  </a:lnTo>
                  <a:lnTo>
                    <a:pt x="898" y="593"/>
                  </a:lnTo>
                  <a:lnTo>
                    <a:pt x="710" y="532"/>
                  </a:lnTo>
                  <a:lnTo>
                    <a:pt x="672" y="519"/>
                  </a:lnTo>
                  <a:lnTo>
                    <a:pt x="666" y="457"/>
                  </a:lnTo>
                  <a:lnTo>
                    <a:pt x="678" y="408"/>
                  </a:lnTo>
                  <a:lnTo>
                    <a:pt x="702" y="354"/>
                  </a:lnTo>
                  <a:lnTo>
                    <a:pt x="719" y="299"/>
                  </a:lnTo>
                  <a:lnTo>
                    <a:pt x="723" y="229"/>
                  </a:lnTo>
                  <a:lnTo>
                    <a:pt x="714" y="149"/>
                  </a:lnTo>
                  <a:lnTo>
                    <a:pt x="697" y="99"/>
                  </a:lnTo>
                  <a:lnTo>
                    <a:pt x="669"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2"/>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7599" name="Freeform 273"/>
            <p:cNvSpPr>
              <a:spLocks/>
            </p:cNvSpPr>
            <p:nvPr/>
          </p:nvSpPr>
          <p:spPr bwMode="auto">
            <a:xfrm>
              <a:off x="2282" y="2372"/>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4"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8" y="3251"/>
                  </a:lnTo>
                  <a:lnTo>
                    <a:pt x="342" y="3229"/>
                  </a:lnTo>
                  <a:lnTo>
                    <a:pt x="300" y="3204"/>
                  </a:lnTo>
                  <a:lnTo>
                    <a:pt x="295"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2" y="1362"/>
                  </a:lnTo>
                  <a:lnTo>
                    <a:pt x="64" y="1321"/>
                  </a:lnTo>
                  <a:lnTo>
                    <a:pt x="25" y="1264"/>
                  </a:lnTo>
                  <a:lnTo>
                    <a:pt x="3" y="1210"/>
                  </a:lnTo>
                  <a:lnTo>
                    <a:pt x="0" y="1162"/>
                  </a:lnTo>
                  <a:lnTo>
                    <a:pt x="14" y="1101"/>
                  </a:lnTo>
                  <a:lnTo>
                    <a:pt x="126" y="716"/>
                  </a:lnTo>
                  <a:lnTo>
                    <a:pt x="145" y="672"/>
                  </a:lnTo>
                  <a:lnTo>
                    <a:pt x="160" y="652"/>
                  </a:lnTo>
                  <a:lnTo>
                    <a:pt x="183" y="632"/>
                  </a:lnTo>
                  <a:lnTo>
                    <a:pt x="227" y="601"/>
                  </a:lnTo>
                  <a:lnTo>
                    <a:pt x="355" y="537"/>
                  </a:lnTo>
                  <a:lnTo>
                    <a:pt x="386" y="499"/>
                  </a:lnTo>
                  <a:lnTo>
                    <a:pt x="409" y="455"/>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900" y="866"/>
                  </a:lnTo>
                  <a:lnTo>
                    <a:pt x="913" y="946"/>
                  </a:lnTo>
                  <a:lnTo>
                    <a:pt x="924" y="1013"/>
                  </a:lnTo>
                  <a:lnTo>
                    <a:pt x="936" y="1108"/>
                  </a:lnTo>
                  <a:lnTo>
                    <a:pt x="940" y="1190"/>
                  </a:lnTo>
                  <a:lnTo>
                    <a:pt x="936" y="1291"/>
                  </a:lnTo>
                  <a:lnTo>
                    <a:pt x="924" y="1402"/>
                  </a:lnTo>
                  <a:lnTo>
                    <a:pt x="913" y="1478"/>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600" name="Freeform 274"/>
            <p:cNvSpPr>
              <a:spLocks/>
            </p:cNvSpPr>
            <p:nvPr/>
          </p:nvSpPr>
          <p:spPr bwMode="auto">
            <a:xfrm>
              <a:off x="2589" y="2403"/>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01" name="Freeform 275"/>
            <p:cNvSpPr>
              <a:spLocks/>
            </p:cNvSpPr>
            <p:nvPr/>
          </p:nvSpPr>
          <p:spPr bwMode="auto">
            <a:xfrm>
              <a:off x="2589" y="2403"/>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02" name="Freeform 276"/>
            <p:cNvSpPr>
              <a:spLocks/>
            </p:cNvSpPr>
            <p:nvPr/>
          </p:nvSpPr>
          <p:spPr bwMode="auto">
            <a:xfrm>
              <a:off x="2814" y="2723"/>
              <a:ext cx="26" cy="65"/>
            </a:xfrm>
            <a:custGeom>
              <a:avLst/>
              <a:gdLst>
                <a:gd name="T0" fmla="*/ 0 w 80"/>
                <a:gd name="T1" fmla="*/ 0 h 196"/>
                <a:gd name="T2" fmla="*/ 0 w 80"/>
                <a:gd name="T3" fmla="*/ 0 h 196"/>
                <a:gd name="T4" fmla="*/ 0 w 80"/>
                <a:gd name="T5" fmla="*/ 0 h 196"/>
                <a:gd name="T6" fmla="*/ 0 w 80"/>
                <a:gd name="T7" fmla="*/ 0 h 196"/>
                <a:gd name="T8" fmla="*/ 0 w 80"/>
                <a:gd name="T9" fmla="*/ 0 h 196"/>
                <a:gd name="T10" fmla="*/ 0 w 80"/>
                <a:gd name="T11" fmla="*/ 0 h 196"/>
                <a:gd name="T12" fmla="*/ 0 w 80"/>
                <a:gd name="T13" fmla="*/ 0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5" y="120"/>
                  </a:lnTo>
                  <a:lnTo>
                    <a:pt x="0" y="187"/>
                  </a:lnTo>
                  <a:lnTo>
                    <a:pt x="63" y="196"/>
                  </a:lnTo>
                  <a:lnTo>
                    <a:pt x="80" y="142"/>
                  </a:lnTo>
                  <a:lnTo>
                    <a:pt x="80" y="97"/>
                  </a:lnTo>
                  <a:lnTo>
                    <a:pt x="53" y="53"/>
                  </a:lnTo>
                  <a:lnTo>
                    <a:pt x="37" y="22"/>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03" name="Freeform 277"/>
            <p:cNvSpPr>
              <a:spLocks/>
            </p:cNvSpPr>
            <p:nvPr/>
          </p:nvSpPr>
          <p:spPr bwMode="auto">
            <a:xfrm>
              <a:off x="3188" y="2381"/>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lnTo>
                    <a:pt x="757" y="1477"/>
                  </a:lnTo>
                  <a:lnTo>
                    <a:pt x="705" y="1498"/>
                  </a:lnTo>
                  <a:lnTo>
                    <a:pt x="705" y="1411"/>
                  </a:lnTo>
                  <a:lnTo>
                    <a:pt x="700" y="1375"/>
                  </a:lnTo>
                  <a:lnTo>
                    <a:pt x="690" y="1338"/>
                  </a:lnTo>
                  <a:lnTo>
                    <a:pt x="674" y="1302"/>
                  </a:lnTo>
                  <a:lnTo>
                    <a:pt x="654" y="1268"/>
                  </a:lnTo>
                  <a:lnTo>
                    <a:pt x="680" y="1223"/>
                  </a:lnTo>
                  <a:lnTo>
                    <a:pt x="705" y="1172"/>
                  </a:lnTo>
                  <a:lnTo>
                    <a:pt x="728" y="1114"/>
                  </a:lnTo>
                  <a:lnTo>
                    <a:pt x="742" y="1064"/>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1"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66FFFF"/>
            </a:solidFill>
            <a:ln w="9525">
              <a:noFill/>
              <a:miter lim="800000"/>
              <a:headEnd/>
              <a:tailEnd/>
            </a:ln>
          </p:spPr>
          <p:txBody>
            <a:bodyPr/>
            <a:lstStyle/>
            <a:p>
              <a:pPr eaLnBrk="0" hangingPunct="0"/>
              <a:endParaRPr lang="it-IT">
                <a:solidFill>
                  <a:srgbClr val="000000"/>
                </a:solidFill>
              </a:endParaRPr>
            </a:p>
          </p:txBody>
        </p:sp>
        <p:sp>
          <p:nvSpPr>
            <p:cNvPr id="107604" name="Freeform 278"/>
            <p:cNvSpPr>
              <a:spLocks/>
            </p:cNvSpPr>
            <p:nvPr/>
          </p:nvSpPr>
          <p:spPr bwMode="auto">
            <a:xfrm>
              <a:off x="3188" y="2381"/>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05" name="Freeform 279"/>
            <p:cNvSpPr>
              <a:spLocks/>
            </p:cNvSpPr>
            <p:nvPr/>
          </p:nvSpPr>
          <p:spPr bwMode="auto">
            <a:xfrm>
              <a:off x="3406" y="2714"/>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8"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06" name="Freeform 280"/>
            <p:cNvSpPr>
              <a:spLocks/>
            </p:cNvSpPr>
            <p:nvPr/>
          </p:nvSpPr>
          <p:spPr bwMode="auto">
            <a:xfrm>
              <a:off x="3262" y="3101"/>
              <a:ext cx="78"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2" y="310"/>
                  </a:lnTo>
                  <a:lnTo>
                    <a:pt x="88" y="364"/>
                  </a:lnTo>
                  <a:lnTo>
                    <a:pt x="93" y="440"/>
                  </a:lnTo>
                  <a:lnTo>
                    <a:pt x="93" y="516"/>
                  </a:lnTo>
                  <a:lnTo>
                    <a:pt x="95" y="624"/>
                  </a:lnTo>
                  <a:lnTo>
                    <a:pt x="101" y="716"/>
                  </a:lnTo>
                  <a:lnTo>
                    <a:pt x="119" y="820"/>
                  </a:lnTo>
                  <a:lnTo>
                    <a:pt x="152" y="935"/>
                  </a:lnTo>
                  <a:lnTo>
                    <a:pt x="171" y="985"/>
                  </a:lnTo>
                  <a:lnTo>
                    <a:pt x="188"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07" name="Freeform 281"/>
            <p:cNvSpPr>
              <a:spLocks/>
            </p:cNvSpPr>
            <p:nvPr/>
          </p:nvSpPr>
          <p:spPr bwMode="auto">
            <a:xfrm>
              <a:off x="5340" y="2361"/>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8" y="2537"/>
                  </a:lnTo>
                  <a:lnTo>
                    <a:pt x="566" y="2635"/>
                  </a:lnTo>
                  <a:lnTo>
                    <a:pt x="544" y="2752"/>
                  </a:lnTo>
                  <a:lnTo>
                    <a:pt x="531" y="2893"/>
                  </a:lnTo>
                  <a:lnTo>
                    <a:pt x="518" y="3007"/>
                  </a:lnTo>
                  <a:lnTo>
                    <a:pt x="505" y="3109"/>
                  </a:lnTo>
                  <a:lnTo>
                    <a:pt x="486" y="3207"/>
                  </a:lnTo>
                  <a:lnTo>
                    <a:pt x="467" y="3302"/>
                  </a:lnTo>
                  <a:lnTo>
                    <a:pt x="455" y="3366"/>
                  </a:lnTo>
                  <a:lnTo>
                    <a:pt x="455" y="3414"/>
                  </a:lnTo>
                  <a:lnTo>
                    <a:pt x="458" y="3453"/>
                  </a:lnTo>
                  <a:lnTo>
                    <a:pt x="447" y="3471"/>
                  </a:lnTo>
                  <a:lnTo>
                    <a:pt x="366" y="3489"/>
                  </a:lnTo>
                  <a:lnTo>
                    <a:pt x="350" y="3479"/>
                  </a:lnTo>
                  <a:lnTo>
                    <a:pt x="340" y="3467"/>
                  </a:lnTo>
                  <a:lnTo>
                    <a:pt x="264" y="3493"/>
                  </a:lnTo>
                  <a:lnTo>
                    <a:pt x="166" y="3521"/>
                  </a:lnTo>
                  <a:lnTo>
                    <a:pt x="101" y="3530"/>
                  </a:lnTo>
                  <a:lnTo>
                    <a:pt x="49" y="3525"/>
                  </a:lnTo>
                  <a:lnTo>
                    <a:pt x="19" y="3514"/>
                  </a:lnTo>
                  <a:lnTo>
                    <a:pt x="5" y="3496"/>
                  </a:lnTo>
                  <a:lnTo>
                    <a:pt x="0" y="3477"/>
                  </a:lnTo>
                  <a:lnTo>
                    <a:pt x="10" y="3456"/>
                  </a:lnTo>
                  <a:lnTo>
                    <a:pt x="33" y="3437"/>
                  </a:lnTo>
                  <a:lnTo>
                    <a:pt x="106" y="3402"/>
                  </a:lnTo>
                  <a:lnTo>
                    <a:pt x="170" y="3369"/>
                  </a:lnTo>
                  <a:lnTo>
                    <a:pt x="226" y="3340"/>
                  </a:lnTo>
                  <a:lnTo>
                    <a:pt x="252" y="3315"/>
                  </a:lnTo>
                  <a:lnTo>
                    <a:pt x="255" y="3222"/>
                  </a:lnTo>
                  <a:lnTo>
                    <a:pt x="255" y="3109"/>
                  </a:lnTo>
                  <a:lnTo>
                    <a:pt x="258" y="2994"/>
                  </a:lnTo>
                  <a:lnTo>
                    <a:pt x="258" y="2864"/>
                  </a:lnTo>
                  <a:lnTo>
                    <a:pt x="252" y="2703"/>
                  </a:lnTo>
                  <a:lnTo>
                    <a:pt x="252" y="2537"/>
                  </a:lnTo>
                  <a:lnTo>
                    <a:pt x="261" y="2364"/>
                  </a:lnTo>
                  <a:lnTo>
                    <a:pt x="265" y="2240"/>
                  </a:lnTo>
                  <a:lnTo>
                    <a:pt x="276" y="2114"/>
                  </a:lnTo>
                  <a:lnTo>
                    <a:pt x="277" y="2039"/>
                  </a:lnTo>
                  <a:lnTo>
                    <a:pt x="234" y="2035"/>
                  </a:lnTo>
                  <a:lnTo>
                    <a:pt x="189" y="2018"/>
                  </a:lnTo>
                  <a:lnTo>
                    <a:pt x="153" y="1974"/>
                  </a:lnTo>
                  <a:lnTo>
                    <a:pt x="149" y="1922"/>
                  </a:lnTo>
                  <a:lnTo>
                    <a:pt x="162" y="1855"/>
                  </a:lnTo>
                  <a:lnTo>
                    <a:pt x="189" y="1798"/>
                  </a:lnTo>
                  <a:lnTo>
                    <a:pt x="215" y="1759"/>
                  </a:lnTo>
                  <a:lnTo>
                    <a:pt x="171" y="1741"/>
                  </a:lnTo>
                  <a:lnTo>
                    <a:pt x="158" y="1728"/>
                  </a:lnTo>
                  <a:lnTo>
                    <a:pt x="159" y="1707"/>
                  </a:lnTo>
                  <a:lnTo>
                    <a:pt x="217" y="1566"/>
                  </a:lnTo>
                  <a:lnTo>
                    <a:pt x="236" y="1489"/>
                  </a:lnTo>
                  <a:lnTo>
                    <a:pt x="252" y="1224"/>
                  </a:lnTo>
                  <a:lnTo>
                    <a:pt x="252" y="1032"/>
                  </a:lnTo>
                  <a:lnTo>
                    <a:pt x="261" y="800"/>
                  </a:lnTo>
                  <a:lnTo>
                    <a:pt x="271" y="743"/>
                  </a:lnTo>
                  <a:lnTo>
                    <a:pt x="294" y="697"/>
                  </a:lnTo>
                  <a:lnTo>
                    <a:pt x="338" y="659"/>
                  </a:lnTo>
                  <a:lnTo>
                    <a:pt x="531" y="547"/>
                  </a:lnTo>
                  <a:lnTo>
                    <a:pt x="518" y="497"/>
                  </a:lnTo>
                  <a:lnTo>
                    <a:pt x="486" y="491"/>
                  </a:lnTo>
                  <a:lnTo>
                    <a:pt x="443" y="479"/>
                  </a:lnTo>
                  <a:lnTo>
                    <a:pt x="418" y="453"/>
                  </a:lnTo>
                  <a:lnTo>
                    <a:pt x="389"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5" y="12"/>
                  </a:lnTo>
                  <a:lnTo>
                    <a:pt x="644" y="37"/>
                  </a:lnTo>
                  <a:lnTo>
                    <a:pt x="683" y="69"/>
                  </a:lnTo>
                  <a:lnTo>
                    <a:pt x="713" y="113"/>
                  </a:lnTo>
                  <a:lnTo>
                    <a:pt x="730" y="172"/>
                  </a:lnTo>
                  <a:lnTo>
                    <a:pt x="738" y="241"/>
                  </a:lnTo>
                  <a:lnTo>
                    <a:pt x="734" y="295"/>
                  </a:lnTo>
                  <a:lnTo>
                    <a:pt x="720" y="370"/>
                  </a:lnTo>
                  <a:lnTo>
                    <a:pt x="722" y="423"/>
                  </a:lnTo>
                  <a:lnTo>
                    <a:pt x="734" y="484"/>
                  </a:lnTo>
                  <a:lnTo>
                    <a:pt x="757" y="513"/>
                  </a:lnTo>
                  <a:lnTo>
                    <a:pt x="995" y="611"/>
                  </a:lnTo>
                  <a:lnTo>
                    <a:pt x="1028" y="633"/>
                  </a:lnTo>
                  <a:lnTo>
                    <a:pt x="1052" y="668"/>
                  </a:lnTo>
                  <a:lnTo>
                    <a:pt x="1126" y="879"/>
                  </a:lnTo>
                  <a:lnTo>
                    <a:pt x="1223" y="1179"/>
                  </a:lnTo>
                  <a:lnTo>
                    <a:pt x="1234" y="1239"/>
                  </a:lnTo>
                  <a:lnTo>
                    <a:pt x="1230" y="1273"/>
                  </a:lnTo>
                  <a:lnTo>
                    <a:pt x="1215" y="1312"/>
                  </a:lnTo>
                  <a:lnTo>
                    <a:pt x="1088" y="1516"/>
                  </a:lnTo>
                  <a:lnTo>
                    <a:pt x="1071" y="1580"/>
                  </a:lnTo>
                  <a:lnTo>
                    <a:pt x="1063" y="1645"/>
                  </a:lnTo>
                  <a:lnTo>
                    <a:pt x="1088" y="1874"/>
                  </a:lnTo>
                  <a:lnTo>
                    <a:pt x="1104" y="1974"/>
                  </a:lnTo>
                  <a:lnTo>
                    <a:pt x="1104" y="2007"/>
                  </a:lnTo>
                  <a:lnTo>
                    <a:pt x="1090" y="2032"/>
                  </a:lnTo>
                  <a:lnTo>
                    <a:pt x="1052" y="2045"/>
                  </a:lnTo>
                  <a:lnTo>
                    <a:pt x="1013" y="2051"/>
                  </a:lnTo>
                  <a:lnTo>
                    <a:pt x="1003" y="2166"/>
                  </a:lnTo>
                  <a:lnTo>
                    <a:pt x="1003" y="2293"/>
                  </a:lnTo>
                  <a:lnTo>
                    <a:pt x="1005" y="2433"/>
                  </a:lnTo>
                  <a:lnTo>
                    <a:pt x="1013" y="2563"/>
                  </a:lnTo>
                  <a:lnTo>
                    <a:pt x="1031" y="2703"/>
                  </a:lnTo>
                  <a:lnTo>
                    <a:pt x="1037" y="2842"/>
                  </a:lnTo>
                  <a:lnTo>
                    <a:pt x="1046" y="2980"/>
                  </a:lnTo>
                  <a:lnTo>
                    <a:pt x="1046" y="3089"/>
                  </a:lnTo>
                  <a:lnTo>
                    <a:pt x="1040" y="3261"/>
                  </a:lnTo>
                  <a:lnTo>
                    <a:pt x="1042" y="3369"/>
                  </a:lnTo>
                  <a:lnTo>
                    <a:pt x="1037" y="3467"/>
                  </a:lnTo>
                  <a:lnTo>
                    <a:pt x="1034" y="3489"/>
                  </a:lnTo>
                  <a:lnTo>
                    <a:pt x="975" y="3505"/>
                  </a:lnTo>
                  <a:lnTo>
                    <a:pt x="927" y="3530"/>
                  </a:lnTo>
                  <a:lnTo>
                    <a:pt x="882" y="3568"/>
                  </a:lnTo>
                  <a:lnTo>
                    <a:pt x="835" y="3604"/>
                  </a:lnTo>
                  <a:lnTo>
                    <a:pt x="775" y="3627"/>
                  </a:lnTo>
                  <a:lnTo>
                    <a:pt x="713" y="3644"/>
                  </a:lnTo>
                  <a:lnTo>
                    <a:pt x="659" y="3645"/>
                  </a:lnTo>
                  <a:lnTo>
                    <a:pt x="624" y="3633"/>
                  </a:lnTo>
                  <a:lnTo>
                    <a:pt x="599" y="3615"/>
                  </a:lnTo>
                  <a:lnTo>
                    <a:pt x="597" y="3594"/>
                  </a:lnTo>
                  <a:lnTo>
                    <a:pt x="609" y="3563"/>
                  </a:lnTo>
                  <a:lnTo>
                    <a:pt x="642" y="3535"/>
                  </a:lnTo>
                  <a:lnTo>
                    <a:pt x="680" y="3505"/>
                  </a:lnTo>
                  <a:lnTo>
                    <a:pt x="730" y="3463"/>
                  </a:lnTo>
                  <a:lnTo>
                    <a:pt x="770" y="3425"/>
                  </a:lnTo>
                  <a:lnTo>
                    <a:pt x="796" y="3392"/>
                  </a:lnTo>
                  <a:lnTo>
                    <a:pt x="784" y="3212"/>
                  </a:lnTo>
                  <a:lnTo>
                    <a:pt x="784" y="3085"/>
                  </a:lnTo>
                  <a:lnTo>
                    <a:pt x="771" y="2957"/>
                  </a:lnTo>
                  <a:lnTo>
                    <a:pt x="758" y="2842"/>
                  </a:lnTo>
                  <a:lnTo>
                    <a:pt x="737" y="2721"/>
                  </a:lnTo>
                  <a:lnTo>
                    <a:pt x="708" y="2599"/>
                  </a:lnTo>
                  <a:lnTo>
                    <a:pt x="683" y="2486"/>
                  </a:lnTo>
                  <a:lnTo>
                    <a:pt x="663" y="2391"/>
                  </a:lnTo>
                  <a:lnTo>
                    <a:pt x="644" y="2281"/>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7608" name="Freeform 282"/>
            <p:cNvSpPr>
              <a:spLocks/>
            </p:cNvSpPr>
            <p:nvPr/>
          </p:nvSpPr>
          <p:spPr bwMode="auto">
            <a:xfrm>
              <a:off x="3782" y="2375"/>
              <a:ext cx="430" cy="113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3"/>
                  </a:lnTo>
                  <a:lnTo>
                    <a:pt x="1152" y="1749"/>
                  </a:lnTo>
                  <a:lnTo>
                    <a:pt x="950" y="1876"/>
                  </a:lnTo>
                  <a:lnTo>
                    <a:pt x="950" y="1953"/>
                  </a:lnTo>
                  <a:lnTo>
                    <a:pt x="960" y="2090"/>
                  </a:lnTo>
                  <a:lnTo>
                    <a:pt x="975" y="2500"/>
                  </a:lnTo>
                  <a:lnTo>
                    <a:pt x="987" y="2680"/>
                  </a:lnTo>
                  <a:lnTo>
                    <a:pt x="1000" y="2998"/>
                  </a:lnTo>
                  <a:lnTo>
                    <a:pt x="1000" y="3112"/>
                  </a:lnTo>
                  <a:lnTo>
                    <a:pt x="1003" y="3150"/>
                  </a:lnTo>
                  <a:lnTo>
                    <a:pt x="1013" y="3163"/>
                  </a:lnTo>
                  <a:lnTo>
                    <a:pt x="1049" y="3186"/>
                  </a:lnTo>
                  <a:lnTo>
                    <a:pt x="1121" y="3223"/>
                  </a:lnTo>
                  <a:lnTo>
                    <a:pt x="1206" y="3246"/>
                  </a:lnTo>
                  <a:lnTo>
                    <a:pt x="1236" y="3255"/>
                  </a:lnTo>
                  <a:lnTo>
                    <a:pt x="1267" y="3269"/>
                  </a:lnTo>
                  <a:lnTo>
                    <a:pt x="1286" y="3295"/>
                  </a:lnTo>
                  <a:lnTo>
                    <a:pt x="1291" y="3317"/>
                  </a:lnTo>
                  <a:lnTo>
                    <a:pt x="1280" y="3325"/>
                  </a:lnTo>
                  <a:lnTo>
                    <a:pt x="1109"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2" y="2665"/>
                  </a:lnTo>
                  <a:lnTo>
                    <a:pt x="695" y="2297"/>
                  </a:lnTo>
                  <a:lnTo>
                    <a:pt x="678" y="2206"/>
                  </a:lnTo>
                  <a:lnTo>
                    <a:pt x="646" y="2092"/>
                  </a:lnTo>
                  <a:lnTo>
                    <a:pt x="620" y="2207"/>
                  </a:lnTo>
                  <a:lnTo>
                    <a:pt x="595" y="2322"/>
                  </a:lnTo>
                  <a:lnTo>
                    <a:pt x="552" y="2642"/>
                  </a:lnTo>
                  <a:lnTo>
                    <a:pt x="531" y="2740"/>
                  </a:lnTo>
                  <a:lnTo>
                    <a:pt x="488" y="3096"/>
                  </a:lnTo>
                  <a:lnTo>
                    <a:pt x="488" y="3150"/>
                  </a:lnTo>
                  <a:lnTo>
                    <a:pt x="482" y="3159"/>
                  </a:lnTo>
                  <a:lnTo>
                    <a:pt x="443" y="3176"/>
                  </a:lnTo>
                  <a:lnTo>
                    <a:pt x="452" y="3229"/>
                  </a:lnTo>
                  <a:lnTo>
                    <a:pt x="454" y="3291"/>
                  </a:lnTo>
                  <a:lnTo>
                    <a:pt x="454" y="3329"/>
                  </a:lnTo>
                  <a:lnTo>
                    <a:pt x="439" y="3365"/>
                  </a:lnTo>
                  <a:lnTo>
                    <a:pt x="413" y="3390"/>
                  </a:lnTo>
                  <a:lnTo>
                    <a:pt x="367" y="3405"/>
                  </a:lnTo>
                  <a:lnTo>
                    <a:pt x="316" y="3405"/>
                  </a:lnTo>
                  <a:lnTo>
                    <a:pt x="261" y="3401"/>
                  </a:lnTo>
                  <a:lnTo>
                    <a:pt x="239" y="3381"/>
                  </a:lnTo>
                  <a:lnTo>
                    <a:pt x="227" y="3355"/>
                  </a:lnTo>
                  <a:lnTo>
                    <a:pt x="228" y="3321"/>
                  </a:lnTo>
                  <a:lnTo>
                    <a:pt x="242" y="3275"/>
                  </a:lnTo>
                  <a:lnTo>
                    <a:pt x="278" y="3227"/>
                  </a:lnTo>
                  <a:lnTo>
                    <a:pt x="303" y="3176"/>
                  </a:lnTo>
                  <a:lnTo>
                    <a:pt x="278" y="3176"/>
                  </a:lnTo>
                  <a:lnTo>
                    <a:pt x="265" y="3023"/>
                  </a:lnTo>
                  <a:lnTo>
                    <a:pt x="261" y="2847"/>
                  </a:lnTo>
                  <a:lnTo>
                    <a:pt x="269" y="2727"/>
                  </a:lnTo>
                  <a:lnTo>
                    <a:pt x="285" y="2587"/>
                  </a:lnTo>
                  <a:lnTo>
                    <a:pt x="298" y="2463"/>
                  </a:lnTo>
                  <a:lnTo>
                    <a:pt x="316" y="2360"/>
                  </a:lnTo>
                  <a:lnTo>
                    <a:pt x="0" y="2245"/>
                  </a:lnTo>
                  <a:lnTo>
                    <a:pt x="0" y="1889"/>
                  </a:lnTo>
                  <a:lnTo>
                    <a:pt x="38" y="1863"/>
                  </a:lnTo>
                  <a:lnTo>
                    <a:pt x="183" y="1902"/>
                  </a:lnTo>
                  <a:lnTo>
                    <a:pt x="200" y="1824"/>
                  </a:lnTo>
                  <a:lnTo>
                    <a:pt x="203" y="1728"/>
                  </a:lnTo>
                  <a:lnTo>
                    <a:pt x="131" y="1331"/>
                  </a:lnTo>
                  <a:lnTo>
                    <a:pt x="126" y="1226"/>
                  </a:lnTo>
                  <a:lnTo>
                    <a:pt x="138" y="1099"/>
                  </a:lnTo>
                  <a:lnTo>
                    <a:pt x="200" y="757"/>
                  </a:lnTo>
                  <a:lnTo>
                    <a:pt x="227" y="663"/>
                  </a:lnTo>
                  <a:lnTo>
                    <a:pt x="252" y="625"/>
                  </a:lnTo>
                  <a:lnTo>
                    <a:pt x="278" y="613"/>
                  </a:lnTo>
                  <a:lnTo>
                    <a:pt x="454" y="549"/>
                  </a:lnTo>
                  <a:lnTo>
                    <a:pt x="531" y="525"/>
                  </a:lnTo>
                  <a:lnTo>
                    <a:pt x="556" y="435"/>
                  </a:lnTo>
                  <a:lnTo>
                    <a:pt x="535" y="369"/>
                  </a:lnTo>
                  <a:lnTo>
                    <a:pt x="524" y="330"/>
                  </a:lnTo>
                  <a:lnTo>
                    <a:pt x="524" y="281"/>
                  </a:lnTo>
                  <a:lnTo>
                    <a:pt x="531" y="218"/>
                  </a:lnTo>
                  <a:lnTo>
                    <a:pt x="556" y="129"/>
                  </a:lnTo>
                  <a:lnTo>
                    <a:pt x="570" y="84"/>
                  </a:lnTo>
                  <a:lnTo>
                    <a:pt x="591" y="51"/>
                  </a:lnTo>
                  <a:lnTo>
                    <a:pt x="620" y="24"/>
                  </a:lnTo>
                  <a:lnTo>
                    <a:pt x="646" y="14"/>
                  </a:lnTo>
                  <a:lnTo>
                    <a:pt x="696" y="0"/>
                  </a:lnTo>
                  <a:lnTo>
                    <a:pt x="734" y="0"/>
                  </a:lnTo>
                  <a:lnTo>
                    <a:pt x="785" y="14"/>
                  </a:lnTo>
                  <a:lnTo>
                    <a:pt x="833" y="31"/>
                  </a:lnTo>
                  <a:lnTo>
                    <a:pt x="872" y="60"/>
                  </a:lnTo>
                  <a:lnTo>
                    <a:pt x="887" y="103"/>
                  </a:lnTo>
                  <a:lnTo>
                    <a:pt x="891" y="159"/>
                  </a:lnTo>
                  <a:lnTo>
                    <a:pt x="885" y="212"/>
                  </a:lnTo>
                  <a:lnTo>
                    <a:pt x="876" y="271"/>
                  </a:lnTo>
                  <a:lnTo>
                    <a:pt x="863" y="321"/>
                  </a:lnTo>
                  <a:lnTo>
                    <a:pt x="836" y="372"/>
                  </a:lnTo>
                  <a:lnTo>
                    <a:pt x="810" y="410"/>
                  </a:lnTo>
                  <a:lnTo>
                    <a:pt x="785" y="448"/>
                  </a:lnTo>
                  <a:lnTo>
                    <a:pt x="785" y="510"/>
                  </a:lnTo>
                  <a:lnTo>
                    <a:pt x="843" y="526"/>
                  </a:lnTo>
                  <a:lnTo>
                    <a:pt x="1056" y="651"/>
                  </a:lnTo>
                  <a:lnTo>
                    <a:pt x="1089" y="689"/>
                  </a:lnTo>
                  <a:lnTo>
                    <a:pt x="1098" y="716"/>
                  </a:lnTo>
                  <a:lnTo>
                    <a:pt x="1115" y="1076"/>
                  </a:lnTo>
                  <a:lnTo>
                    <a:pt x="1098" y="1132"/>
                  </a:lnTo>
                  <a:lnTo>
                    <a:pt x="1078" y="1189"/>
                  </a:lnTo>
                  <a:lnTo>
                    <a:pt x="1064" y="1250"/>
                  </a:lnTo>
                  <a:lnTo>
                    <a:pt x="1068" y="1298"/>
                  </a:lnTo>
                  <a:lnTo>
                    <a:pt x="1088" y="1352"/>
                  </a:lnTo>
                  <a:lnTo>
                    <a:pt x="1128" y="1409"/>
                  </a:lnTo>
                  <a:lnTo>
                    <a:pt x="1128" y="1486"/>
                  </a:lnTo>
                  <a:close/>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7609" name="Freeform 283"/>
            <p:cNvSpPr>
              <a:spLocks/>
            </p:cNvSpPr>
            <p:nvPr/>
          </p:nvSpPr>
          <p:spPr bwMode="auto">
            <a:xfrm>
              <a:off x="4666" y="2381"/>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40" y="1732"/>
                  </a:moveTo>
                  <a:lnTo>
                    <a:pt x="132" y="2342"/>
                  </a:lnTo>
                  <a:lnTo>
                    <a:pt x="127" y="2471"/>
                  </a:lnTo>
                  <a:lnTo>
                    <a:pt x="176" y="2483"/>
                  </a:lnTo>
                  <a:lnTo>
                    <a:pt x="230" y="2487"/>
                  </a:lnTo>
                  <a:lnTo>
                    <a:pt x="224" y="2607"/>
                  </a:lnTo>
                  <a:lnTo>
                    <a:pt x="224" y="2729"/>
                  </a:lnTo>
                  <a:lnTo>
                    <a:pt x="233" y="3014"/>
                  </a:lnTo>
                  <a:lnTo>
                    <a:pt x="228" y="3108"/>
                  </a:lnTo>
                  <a:lnTo>
                    <a:pt x="224" y="3149"/>
                  </a:lnTo>
                  <a:lnTo>
                    <a:pt x="212" y="3186"/>
                  </a:lnTo>
                  <a:lnTo>
                    <a:pt x="189" y="3210"/>
                  </a:lnTo>
                  <a:lnTo>
                    <a:pt x="153" y="3236"/>
                  </a:lnTo>
                  <a:lnTo>
                    <a:pt x="110" y="3256"/>
                  </a:lnTo>
                  <a:lnTo>
                    <a:pt x="58" y="3284"/>
                  </a:lnTo>
                  <a:lnTo>
                    <a:pt x="25" y="3306"/>
                  </a:lnTo>
                  <a:lnTo>
                    <a:pt x="7" y="3323"/>
                  </a:lnTo>
                  <a:lnTo>
                    <a:pt x="0" y="3347"/>
                  </a:lnTo>
                  <a:lnTo>
                    <a:pt x="5" y="3366"/>
                  </a:lnTo>
                  <a:lnTo>
                    <a:pt x="27" y="3383"/>
                  </a:lnTo>
                  <a:lnTo>
                    <a:pt x="69" y="3387"/>
                  </a:lnTo>
                  <a:lnTo>
                    <a:pt x="142" y="3380"/>
                  </a:lnTo>
                  <a:lnTo>
                    <a:pt x="212" y="3366"/>
                  </a:lnTo>
                  <a:lnTo>
                    <a:pt x="290" y="3357"/>
                  </a:lnTo>
                  <a:lnTo>
                    <a:pt x="367" y="3351"/>
                  </a:lnTo>
                  <a:lnTo>
                    <a:pt x="410" y="3347"/>
                  </a:lnTo>
                  <a:lnTo>
                    <a:pt x="431" y="3340"/>
                  </a:lnTo>
                  <a:lnTo>
                    <a:pt x="443" y="3249"/>
                  </a:lnTo>
                  <a:lnTo>
                    <a:pt x="458" y="3116"/>
                  </a:lnTo>
                  <a:lnTo>
                    <a:pt x="516" y="2749"/>
                  </a:lnTo>
                  <a:lnTo>
                    <a:pt x="533" y="2648"/>
                  </a:lnTo>
                  <a:lnTo>
                    <a:pt x="560" y="2526"/>
                  </a:lnTo>
                  <a:lnTo>
                    <a:pt x="620" y="2542"/>
                  </a:lnTo>
                  <a:lnTo>
                    <a:pt x="620" y="2637"/>
                  </a:lnTo>
                  <a:lnTo>
                    <a:pt x="639" y="2759"/>
                  </a:lnTo>
                  <a:lnTo>
                    <a:pt x="697" y="2968"/>
                  </a:lnTo>
                  <a:lnTo>
                    <a:pt x="726" y="3186"/>
                  </a:lnTo>
                  <a:lnTo>
                    <a:pt x="734" y="3244"/>
                  </a:lnTo>
                  <a:lnTo>
                    <a:pt x="747" y="3275"/>
                  </a:lnTo>
                  <a:lnTo>
                    <a:pt x="732" y="3339"/>
                  </a:lnTo>
                  <a:lnTo>
                    <a:pt x="722" y="3380"/>
                  </a:lnTo>
                  <a:lnTo>
                    <a:pt x="722" y="3407"/>
                  </a:lnTo>
                  <a:lnTo>
                    <a:pt x="742" y="3441"/>
                  </a:lnTo>
                  <a:lnTo>
                    <a:pt x="767" y="3464"/>
                  </a:lnTo>
                  <a:lnTo>
                    <a:pt x="804" y="3471"/>
                  </a:lnTo>
                  <a:lnTo>
                    <a:pt x="844" y="3468"/>
                  </a:lnTo>
                  <a:lnTo>
                    <a:pt x="887" y="3452"/>
                  </a:lnTo>
                  <a:lnTo>
                    <a:pt x="925" y="3430"/>
                  </a:lnTo>
                  <a:lnTo>
                    <a:pt x="954" y="3403"/>
                  </a:lnTo>
                  <a:lnTo>
                    <a:pt x="972" y="3375"/>
                  </a:lnTo>
                  <a:lnTo>
                    <a:pt x="979" y="3339"/>
                  </a:lnTo>
                  <a:lnTo>
                    <a:pt x="974" y="3293"/>
                  </a:lnTo>
                  <a:lnTo>
                    <a:pt x="964" y="3249"/>
                  </a:lnTo>
                  <a:lnTo>
                    <a:pt x="951" y="3134"/>
                  </a:lnTo>
                  <a:lnTo>
                    <a:pt x="933" y="2862"/>
                  </a:lnTo>
                  <a:lnTo>
                    <a:pt x="921" y="2729"/>
                  </a:lnTo>
                  <a:lnTo>
                    <a:pt x="913" y="2618"/>
                  </a:lnTo>
                  <a:lnTo>
                    <a:pt x="900" y="2522"/>
                  </a:lnTo>
                  <a:lnTo>
                    <a:pt x="974" y="2508"/>
                  </a:lnTo>
                  <a:lnTo>
                    <a:pt x="972" y="2402"/>
                  </a:lnTo>
                  <a:lnTo>
                    <a:pt x="960" y="1731"/>
                  </a:lnTo>
                  <a:lnTo>
                    <a:pt x="958" y="1601"/>
                  </a:lnTo>
                  <a:lnTo>
                    <a:pt x="951" y="1462"/>
                  </a:lnTo>
                  <a:lnTo>
                    <a:pt x="951" y="1386"/>
                  </a:lnTo>
                  <a:lnTo>
                    <a:pt x="985" y="1349"/>
                  </a:lnTo>
                  <a:lnTo>
                    <a:pt x="1022" y="1301"/>
                  </a:lnTo>
                  <a:lnTo>
                    <a:pt x="1042" y="1261"/>
                  </a:lnTo>
                  <a:lnTo>
                    <a:pt x="1051" y="1220"/>
                  </a:lnTo>
                  <a:lnTo>
                    <a:pt x="1057" y="1174"/>
                  </a:lnTo>
                  <a:lnTo>
                    <a:pt x="1045" y="1089"/>
                  </a:lnTo>
                  <a:lnTo>
                    <a:pt x="1033" y="1017"/>
                  </a:lnTo>
                  <a:lnTo>
                    <a:pt x="1153" y="852"/>
                  </a:lnTo>
                  <a:lnTo>
                    <a:pt x="1102" y="787"/>
                  </a:lnTo>
                  <a:lnTo>
                    <a:pt x="1003" y="920"/>
                  </a:lnTo>
                  <a:lnTo>
                    <a:pt x="991" y="863"/>
                  </a:lnTo>
                  <a:lnTo>
                    <a:pt x="981" y="787"/>
                  </a:lnTo>
                  <a:lnTo>
                    <a:pt x="979" y="722"/>
                  </a:lnTo>
                  <a:lnTo>
                    <a:pt x="977" y="678"/>
                  </a:lnTo>
                  <a:lnTo>
                    <a:pt x="965" y="638"/>
                  </a:lnTo>
                  <a:lnTo>
                    <a:pt x="936" y="611"/>
                  </a:lnTo>
                  <a:lnTo>
                    <a:pt x="898" y="593"/>
                  </a:lnTo>
                  <a:lnTo>
                    <a:pt x="710" y="532"/>
                  </a:lnTo>
                  <a:lnTo>
                    <a:pt x="672" y="519"/>
                  </a:lnTo>
                  <a:lnTo>
                    <a:pt x="666" y="457"/>
                  </a:lnTo>
                  <a:lnTo>
                    <a:pt x="678" y="408"/>
                  </a:lnTo>
                  <a:lnTo>
                    <a:pt x="702" y="354"/>
                  </a:lnTo>
                  <a:lnTo>
                    <a:pt x="720" y="299"/>
                  </a:lnTo>
                  <a:lnTo>
                    <a:pt x="723" y="229"/>
                  </a:lnTo>
                  <a:lnTo>
                    <a:pt x="714" y="149"/>
                  </a:lnTo>
                  <a:lnTo>
                    <a:pt x="697" y="99"/>
                  </a:lnTo>
                  <a:lnTo>
                    <a:pt x="669" y="52"/>
                  </a:lnTo>
                  <a:lnTo>
                    <a:pt x="637" y="27"/>
                  </a:lnTo>
                  <a:lnTo>
                    <a:pt x="567" y="6"/>
                  </a:lnTo>
                  <a:lnTo>
                    <a:pt x="507" y="0"/>
                  </a:lnTo>
                  <a:lnTo>
                    <a:pt x="450" y="6"/>
                  </a:lnTo>
                  <a:lnTo>
                    <a:pt x="408" y="34"/>
                  </a:lnTo>
                  <a:lnTo>
                    <a:pt x="381" y="60"/>
                  </a:lnTo>
                  <a:lnTo>
                    <a:pt x="344" y="109"/>
                  </a:lnTo>
                  <a:lnTo>
                    <a:pt x="317" y="161"/>
                  </a:lnTo>
                  <a:lnTo>
                    <a:pt x="354" y="188"/>
                  </a:lnTo>
                  <a:lnTo>
                    <a:pt x="350" y="251"/>
                  </a:lnTo>
                  <a:lnTo>
                    <a:pt x="347" y="318"/>
                  </a:lnTo>
                  <a:lnTo>
                    <a:pt x="356" y="379"/>
                  </a:lnTo>
                  <a:lnTo>
                    <a:pt x="370" y="426"/>
                  </a:lnTo>
                  <a:lnTo>
                    <a:pt x="386" y="463"/>
                  </a:lnTo>
                  <a:lnTo>
                    <a:pt x="419" y="519"/>
                  </a:lnTo>
                  <a:lnTo>
                    <a:pt x="419" y="532"/>
                  </a:lnTo>
                  <a:lnTo>
                    <a:pt x="367" y="557"/>
                  </a:lnTo>
                  <a:lnTo>
                    <a:pt x="164" y="646"/>
                  </a:lnTo>
                  <a:lnTo>
                    <a:pt x="129" y="680"/>
                  </a:lnTo>
                  <a:lnTo>
                    <a:pt x="104" y="722"/>
                  </a:lnTo>
                  <a:lnTo>
                    <a:pt x="89" y="775"/>
                  </a:lnTo>
                  <a:lnTo>
                    <a:pt x="78" y="844"/>
                  </a:lnTo>
                  <a:lnTo>
                    <a:pt x="106" y="888"/>
                  </a:lnTo>
                  <a:lnTo>
                    <a:pt x="259" y="1082"/>
                  </a:lnTo>
                  <a:lnTo>
                    <a:pt x="279" y="1147"/>
                  </a:lnTo>
                  <a:lnTo>
                    <a:pt x="290" y="1259"/>
                  </a:lnTo>
                  <a:lnTo>
                    <a:pt x="226" y="1442"/>
                  </a:lnTo>
                  <a:lnTo>
                    <a:pt x="154" y="1512"/>
                  </a:lnTo>
                  <a:lnTo>
                    <a:pt x="154" y="1592"/>
                  </a:lnTo>
                  <a:lnTo>
                    <a:pt x="140" y="1732"/>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7610" name="Freeform 284"/>
            <p:cNvSpPr>
              <a:spLocks/>
            </p:cNvSpPr>
            <p:nvPr/>
          </p:nvSpPr>
          <p:spPr bwMode="auto">
            <a:xfrm>
              <a:off x="4136" y="2404"/>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500" y="2512"/>
                  </a:lnTo>
                  <a:lnTo>
                    <a:pt x="504" y="2448"/>
                  </a:lnTo>
                  <a:lnTo>
                    <a:pt x="507" y="2387"/>
                  </a:lnTo>
                  <a:lnTo>
                    <a:pt x="521" y="2281"/>
                  </a:lnTo>
                  <a:lnTo>
                    <a:pt x="534" y="2209"/>
                  </a:lnTo>
                  <a:lnTo>
                    <a:pt x="554" y="2118"/>
                  </a:lnTo>
                  <a:lnTo>
                    <a:pt x="571" y="2029"/>
                  </a:lnTo>
                  <a:lnTo>
                    <a:pt x="574" y="2091"/>
                  </a:lnTo>
                  <a:lnTo>
                    <a:pt x="579" y="2125"/>
                  </a:lnTo>
                  <a:lnTo>
                    <a:pt x="593" y="2169"/>
                  </a:lnTo>
                  <a:lnTo>
                    <a:pt x="611" y="2204"/>
                  </a:lnTo>
                  <a:lnTo>
                    <a:pt x="622" y="2246"/>
                  </a:lnTo>
                  <a:lnTo>
                    <a:pt x="619" y="2284"/>
                  </a:lnTo>
                  <a:lnTo>
                    <a:pt x="604" y="2324"/>
                  </a:lnTo>
                  <a:lnTo>
                    <a:pt x="578" y="2370"/>
                  </a:lnTo>
                  <a:lnTo>
                    <a:pt x="556" y="2422"/>
                  </a:lnTo>
                  <a:lnTo>
                    <a:pt x="530" y="2489"/>
                  </a:lnTo>
                  <a:lnTo>
                    <a:pt x="510" y="2577"/>
                  </a:lnTo>
                  <a:lnTo>
                    <a:pt x="495" y="2654"/>
                  </a:lnTo>
                  <a:lnTo>
                    <a:pt x="609" y="2960"/>
                  </a:lnTo>
                  <a:lnTo>
                    <a:pt x="596"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2" y="3262"/>
                  </a:lnTo>
                  <a:lnTo>
                    <a:pt x="642" y="3276"/>
                  </a:lnTo>
                  <a:lnTo>
                    <a:pt x="542" y="3278"/>
                  </a:lnTo>
                  <a:lnTo>
                    <a:pt x="466" y="3269"/>
                  </a:lnTo>
                  <a:lnTo>
                    <a:pt x="398" y="3251"/>
                  </a:lnTo>
                  <a:lnTo>
                    <a:pt x="342" y="3229"/>
                  </a:lnTo>
                  <a:lnTo>
                    <a:pt x="301" y="3204"/>
                  </a:lnTo>
                  <a:lnTo>
                    <a:pt x="295" y="3165"/>
                  </a:lnTo>
                  <a:lnTo>
                    <a:pt x="297" y="3121"/>
                  </a:lnTo>
                  <a:lnTo>
                    <a:pt x="266" y="2884"/>
                  </a:lnTo>
                  <a:lnTo>
                    <a:pt x="257" y="2716"/>
                  </a:lnTo>
                  <a:lnTo>
                    <a:pt x="215" y="2195"/>
                  </a:lnTo>
                  <a:lnTo>
                    <a:pt x="197" y="1876"/>
                  </a:lnTo>
                  <a:lnTo>
                    <a:pt x="200" y="1724"/>
                  </a:lnTo>
                  <a:lnTo>
                    <a:pt x="206" y="1625"/>
                  </a:lnTo>
                  <a:lnTo>
                    <a:pt x="217" y="1540"/>
                  </a:lnTo>
                  <a:lnTo>
                    <a:pt x="227" y="1469"/>
                  </a:lnTo>
                  <a:lnTo>
                    <a:pt x="165" y="1417"/>
                  </a:lnTo>
                  <a:lnTo>
                    <a:pt x="102" y="1363"/>
                  </a:lnTo>
                  <a:lnTo>
                    <a:pt x="64" y="1321"/>
                  </a:lnTo>
                  <a:lnTo>
                    <a:pt x="25" y="1264"/>
                  </a:lnTo>
                  <a:lnTo>
                    <a:pt x="4" y="1210"/>
                  </a:lnTo>
                  <a:lnTo>
                    <a:pt x="0" y="1162"/>
                  </a:lnTo>
                  <a:lnTo>
                    <a:pt x="14" y="1101"/>
                  </a:lnTo>
                  <a:lnTo>
                    <a:pt x="127" y="716"/>
                  </a:lnTo>
                  <a:lnTo>
                    <a:pt x="146" y="672"/>
                  </a:lnTo>
                  <a:lnTo>
                    <a:pt x="160" y="652"/>
                  </a:lnTo>
                  <a:lnTo>
                    <a:pt x="183" y="632"/>
                  </a:lnTo>
                  <a:lnTo>
                    <a:pt x="227" y="601"/>
                  </a:lnTo>
                  <a:lnTo>
                    <a:pt x="355" y="537"/>
                  </a:lnTo>
                  <a:lnTo>
                    <a:pt x="386" y="499"/>
                  </a:lnTo>
                  <a:lnTo>
                    <a:pt x="410" y="456"/>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9" y="13"/>
                  </a:lnTo>
                  <a:lnTo>
                    <a:pt x="569" y="25"/>
                  </a:lnTo>
                  <a:lnTo>
                    <a:pt x="596"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2" y="608"/>
                  </a:lnTo>
                  <a:lnTo>
                    <a:pt x="847" y="639"/>
                  </a:lnTo>
                  <a:lnTo>
                    <a:pt x="865" y="690"/>
                  </a:lnTo>
                  <a:lnTo>
                    <a:pt x="900" y="866"/>
                  </a:lnTo>
                  <a:lnTo>
                    <a:pt x="913" y="946"/>
                  </a:lnTo>
                  <a:lnTo>
                    <a:pt x="925" y="1013"/>
                  </a:lnTo>
                  <a:lnTo>
                    <a:pt x="936" y="1108"/>
                  </a:lnTo>
                  <a:lnTo>
                    <a:pt x="940" y="1190"/>
                  </a:lnTo>
                  <a:lnTo>
                    <a:pt x="936" y="1291"/>
                  </a:lnTo>
                  <a:lnTo>
                    <a:pt x="925" y="1402"/>
                  </a:lnTo>
                  <a:lnTo>
                    <a:pt x="913" y="1479"/>
                  </a:lnTo>
                  <a:lnTo>
                    <a:pt x="902" y="1564"/>
                  </a:lnTo>
                  <a:lnTo>
                    <a:pt x="886"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9" y="2960"/>
                  </a:lnTo>
                  <a:lnTo>
                    <a:pt x="495"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7611" name="Freeform 285"/>
            <p:cNvSpPr>
              <a:spLocks/>
            </p:cNvSpPr>
            <p:nvPr/>
          </p:nvSpPr>
          <p:spPr bwMode="auto">
            <a:xfrm>
              <a:off x="4443" y="2436"/>
              <a:ext cx="325" cy="1085"/>
            </a:xfrm>
            <a:custGeom>
              <a:avLst/>
              <a:gdLst>
                <a:gd name="T0" fmla="*/ 0 w 975"/>
                <a:gd name="T1" fmla="*/ 0 h 3255"/>
                <a:gd name="T2" fmla="*/ 0 w 975"/>
                <a:gd name="T3" fmla="*/ 0 h 3255"/>
                <a:gd name="T4" fmla="*/ 0 w 975"/>
                <a:gd name="T5" fmla="*/ 0 h 3255"/>
                <a:gd name="T6" fmla="*/ 0 w 975"/>
                <a:gd name="T7" fmla="*/ 0 h 3255"/>
                <a:gd name="T8" fmla="*/ 0 w 975"/>
                <a:gd name="T9" fmla="*/ 0 h 3255"/>
                <a:gd name="T10" fmla="*/ 0 w 975"/>
                <a:gd name="T11" fmla="*/ 0 h 3255"/>
                <a:gd name="T12" fmla="*/ 0 w 975"/>
                <a:gd name="T13" fmla="*/ 0 h 3255"/>
                <a:gd name="T14" fmla="*/ 0 w 975"/>
                <a:gd name="T15" fmla="*/ 0 h 3255"/>
                <a:gd name="T16" fmla="*/ 0 w 975"/>
                <a:gd name="T17" fmla="*/ 0 h 3255"/>
                <a:gd name="T18" fmla="*/ 0 w 975"/>
                <a:gd name="T19" fmla="*/ 0 h 3255"/>
                <a:gd name="T20" fmla="*/ 0 w 975"/>
                <a:gd name="T21" fmla="*/ 0 h 3255"/>
                <a:gd name="T22" fmla="*/ 0 w 975"/>
                <a:gd name="T23" fmla="*/ 0 h 3255"/>
                <a:gd name="T24" fmla="*/ 0 w 975"/>
                <a:gd name="T25" fmla="*/ 0 h 3255"/>
                <a:gd name="T26" fmla="*/ 0 w 975"/>
                <a:gd name="T27" fmla="*/ 0 h 3255"/>
                <a:gd name="T28" fmla="*/ 0 w 975"/>
                <a:gd name="T29" fmla="*/ 0 h 3255"/>
                <a:gd name="T30" fmla="*/ 0 w 975"/>
                <a:gd name="T31" fmla="*/ 0 h 3255"/>
                <a:gd name="T32" fmla="*/ 0 w 975"/>
                <a:gd name="T33" fmla="*/ 0 h 3255"/>
                <a:gd name="T34" fmla="*/ 0 w 975"/>
                <a:gd name="T35" fmla="*/ 0 h 3255"/>
                <a:gd name="T36" fmla="*/ 0 w 975"/>
                <a:gd name="T37" fmla="*/ 0 h 3255"/>
                <a:gd name="T38" fmla="*/ 0 w 975"/>
                <a:gd name="T39" fmla="*/ 0 h 3255"/>
                <a:gd name="T40" fmla="*/ 0 w 975"/>
                <a:gd name="T41" fmla="*/ 0 h 3255"/>
                <a:gd name="T42" fmla="*/ 0 w 975"/>
                <a:gd name="T43" fmla="*/ 0 h 3255"/>
                <a:gd name="T44" fmla="*/ 0 w 975"/>
                <a:gd name="T45" fmla="*/ 0 h 3255"/>
                <a:gd name="T46" fmla="*/ 0 w 975"/>
                <a:gd name="T47" fmla="*/ 0 h 3255"/>
                <a:gd name="T48" fmla="*/ 0 w 975"/>
                <a:gd name="T49" fmla="*/ 0 h 3255"/>
                <a:gd name="T50" fmla="*/ 0 w 975"/>
                <a:gd name="T51" fmla="*/ 0 h 3255"/>
                <a:gd name="T52" fmla="*/ 0 w 975"/>
                <a:gd name="T53" fmla="*/ 0 h 3255"/>
                <a:gd name="T54" fmla="*/ 0 w 975"/>
                <a:gd name="T55" fmla="*/ 0 h 3255"/>
                <a:gd name="T56" fmla="*/ 0 w 975"/>
                <a:gd name="T57" fmla="*/ 0 h 3255"/>
                <a:gd name="T58" fmla="*/ 0 w 975"/>
                <a:gd name="T59" fmla="*/ 0 h 3255"/>
                <a:gd name="T60" fmla="*/ 0 w 975"/>
                <a:gd name="T61" fmla="*/ 0 h 3255"/>
                <a:gd name="T62" fmla="*/ 0 w 975"/>
                <a:gd name="T63" fmla="*/ 0 h 3255"/>
                <a:gd name="T64" fmla="*/ 0 w 975"/>
                <a:gd name="T65" fmla="*/ 0 h 3255"/>
                <a:gd name="T66" fmla="*/ 0 w 975"/>
                <a:gd name="T67" fmla="*/ 0 h 3255"/>
                <a:gd name="T68" fmla="*/ 0 w 975"/>
                <a:gd name="T69" fmla="*/ 0 h 3255"/>
                <a:gd name="T70" fmla="*/ 0 w 975"/>
                <a:gd name="T71" fmla="*/ 0 h 3255"/>
                <a:gd name="T72" fmla="*/ 0 w 975"/>
                <a:gd name="T73" fmla="*/ 0 h 3255"/>
                <a:gd name="T74" fmla="*/ 0 w 975"/>
                <a:gd name="T75" fmla="*/ 0 h 3255"/>
                <a:gd name="T76" fmla="*/ 0 w 975"/>
                <a:gd name="T77" fmla="*/ 0 h 3255"/>
                <a:gd name="T78" fmla="*/ 0 w 975"/>
                <a:gd name="T79" fmla="*/ 0 h 3255"/>
                <a:gd name="T80" fmla="*/ 0 w 975"/>
                <a:gd name="T81" fmla="*/ 0 h 3255"/>
                <a:gd name="T82" fmla="*/ 0 w 975"/>
                <a:gd name="T83" fmla="*/ 0 h 3255"/>
                <a:gd name="T84" fmla="*/ 0 w 975"/>
                <a:gd name="T85" fmla="*/ 0 h 3255"/>
                <a:gd name="T86" fmla="*/ 0 w 975"/>
                <a:gd name="T87" fmla="*/ 0 h 3255"/>
                <a:gd name="T88" fmla="*/ 0 w 975"/>
                <a:gd name="T89" fmla="*/ 0 h 3255"/>
                <a:gd name="T90" fmla="*/ 0 w 975"/>
                <a:gd name="T91" fmla="*/ 0 h 3255"/>
                <a:gd name="T92" fmla="*/ 0 w 975"/>
                <a:gd name="T93" fmla="*/ 0 h 3255"/>
                <a:gd name="T94" fmla="*/ 0 w 975"/>
                <a:gd name="T95" fmla="*/ 0 h 3255"/>
                <a:gd name="T96" fmla="*/ 0 w 975"/>
                <a:gd name="T97" fmla="*/ 0 h 3255"/>
                <a:gd name="T98" fmla="*/ 0 w 975"/>
                <a:gd name="T99" fmla="*/ 0 h 3255"/>
                <a:gd name="T100" fmla="*/ 0 w 975"/>
                <a:gd name="T101" fmla="*/ 0 h 3255"/>
                <a:gd name="T102" fmla="*/ 0 w 975"/>
                <a:gd name="T103" fmla="*/ 0 h 3255"/>
                <a:gd name="T104" fmla="*/ 0 w 975"/>
                <a:gd name="T105" fmla="*/ 0 h 3255"/>
                <a:gd name="T106" fmla="*/ 0 w 975"/>
                <a:gd name="T107" fmla="*/ 0 h 3255"/>
                <a:gd name="T108" fmla="*/ 0 w 975"/>
                <a:gd name="T109" fmla="*/ 0 h 3255"/>
                <a:gd name="T110" fmla="*/ 0 w 975"/>
                <a:gd name="T111" fmla="*/ 0 h 3255"/>
                <a:gd name="T112" fmla="*/ 0 w 975"/>
                <a:gd name="T113" fmla="*/ 0 h 3255"/>
                <a:gd name="T114" fmla="*/ 0 w 975"/>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5"/>
                <a:gd name="T175" fmla="*/ 0 h 3255"/>
                <a:gd name="T176" fmla="*/ 975 w 975"/>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lnTo>
                    <a:pt x="684" y="957"/>
                  </a:lnTo>
                  <a:lnTo>
                    <a:pt x="680" y="1078"/>
                  </a:lnTo>
                  <a:lnTo>
                    <a:pt x="674" y="1144"/>
                  </a:lnTo>
                  <a:lnTo>
                    <a:pt x="738" y="1153"/>
                  </a:lnTo>
                  <a:lnTo>
                    <a:pt x="754" y="1099"/>
                  </a:lnTo>
                  <a:lnTo>
                    <a:pt x="754" y="1054"/>
                  </a:lnTo>
                  <a:lnTo>
                    <a:pt x="728" y="1010"/>
                  </a:lnTo>
                  <a:lnTo>
                    <a:pt x="712"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12" name="Freeform 286"/>
            <p:cNvSpPr>
              <a:spLocks/>
            </p:cNvSpPr>
            <p:nvPr/>
          </p:nvSpPr>
          <p:spPr bwMode="auto">
            <a:xfrm>
              <a:off x="4443" y="2436"/>
              <a:ext cx="325" cy="1085"/>
            </a:xfrm>
            <a:custGeom>
              <a:avLst/>
              <a:gdLst>
                <a:gd name="T0" fmla="*/ 0 w 975"/>
                <a:gd name="T1" fmla="*/ 0 h 3255"/>
                <a:gd name="T2" fmla="*/ 0 w 975"/>
                <a:gd name="T3" fmla="*/ 0 h 3255"/>
                <a:gd name="T4" fmla="*/ 0 w 975"/>
                <a:gd name="T5" fmla="*/ 0 h 3255"/>
                <a:gd name="T6" fmla="*/ 0 w 975"/>
                <a:gd name="T7" fmla="*/ 0 h 3255"/>
                <a:gd name="T8" fmla="*/ 0 w 975"/>
                <a:gd name="T9" fmla="*/ 0 h 3255"/>
                <a:gd name="T10" fmla="*/ 0 w 975"/>
                <a:gd name="T11" fmla="*/ 0 h 3255"/>
                <a:gd name="T12" fmla="*/ 0 w 975"/>
                <a:gd name="T13" fmla="*/ 0 h 3255"/>
                <a:gd name="T14" fmla="*/ 0 w 975"/>
                <a:gd name="T15" fmla="*/ 0 h 3255"/>
                <a:gd name="T16" fmla="*/ 0 w 975"/>
                <a:gd name="T17" fmla="*/ 0 h 3255"/>
                <a:gd name="T18" fmla="*/ 0 w 975"/>
                <a:gd name="T19" fmla="*/ 0 h 3255"/>
                <a:gd name="T20" fmla="*/ 0 w 975"/>
                <a:gd name="T21" fmla="*/ 0 h 3255"/>
                <a:gd name="T22" fmla="*/ 0 w 975"/>
                <a:gd name="T23" fmla="*/ 0 h 3255"/>
                <a:gd name="T24" fmla="*/ 0 w 975"/>
                <a:gd name="T25" fmla="*/ 0 h 3255"/>
                <a:gd name="T26" fmla="*/ 0 w 975"/>
                <a:gd name="T27" fmla="*/ 0 h 3255"/>
                <a:gd name="T28" fmla="*/ 0 w 975"/>
                <a:gd name="T29" fmla="*/ 0 h 3255"/>
                <a:gd name="T30" fmla="*/ 0 w 975"/>
                <a:gd name="T31" fmla="*/ 0 h 3255"/>
                <a:gd name="T32" fmla="*/ 0 w 975"/>
                <a:gd name="T33" fmla="*/ 0 h 3255"/>
                <a:gd name="T34" fmla="*/ 0 w 975"/>
                <a:gd name="T35" fmla="*/ 0 h 3255"/>
                <a:gd name="T36" fmla="*/ 0 w 975"/>
                <a:gd name="T37" fmla="*/ 0 h 3255"/>
                <a:gd name="T38" fmla="*/ 0 w 975"/>
                <a:gd name="T39" fmla="*/ 0 h 3255"/>
                <a:gd name="T40" fmla="*/ 0 w 975"/>
                <a:gd name="T41" fmla="*/ 0 h 3255"/>
                <a:gd name="T42" fmla="*/ 0 w 975"/>
                <a:gd name="T43" fmla="*/ 0 h 3255"/>
                <a:gd name="T44" fmla="*/ 0 w 975"/>
                <a:gd name="T45" fmla="*/ 0 h 3255"/>
                <a:gd name="T46" fmla="*/ 0 w 975"/>
                <a:gd name="T47" fmla="*/ 0 h 3255"/>
                <a:gd name="T48" fmla="*/ 0 w 975"/>
                <a:gd name="T49" fmla="*/ 0 h 3255"/>
                <a:gd name="T50" fmla="*/ 0 w 975"/>
                <a:gd name="T51" fmla="*/ 0 h 3255"/>
                <a:gd name="T52" fmla="*/ 0 w 975"/>
                <a:gd name="T53" fmla="*/ 0 h 3255"/>
                <a:gd name="T54" fmla="*/ 0 w 975"/>
                <a:gd name="T55" fmla="*/ 0 h 3255"/>
                <a:gd name="T56" fmla="*/ 0 w 975"/>
                <a:gd name="T57" fmla="*/ 0 h 3255"/>
                <a:gd name="T58" fmla="*/ 0 w 975"/>
                <a:gd name="T59" fmla="*/ 0 h 3255"/>
                <a:gd name="T60" fmla="*/ 0 w 975"/>
                <a:gd name="T61" fmla="*/ 0 h 3255"/>
                <a:gd name="T62" fmla="*/ 0 w 975"/>
                <a:gd name="T63" fmla="*/ 0 h 3255"/>
                <a:gd name="T64" fmla="*/ 0 w 975"/>
                <a:gd name="T65" fmla="*/ 0 h 3255"/>
                <a:gd name="T66" fmla="*/ 0 w 975"/>
                <a:gd name="T67" fmla="*/ 0 h 3255"/>
                <a:gd name="T68" fmla="*/ 0 w 975"/>
                <a:gd name="T69" fmla="*/ 0 h 3255"/>
                <a:gd name="T70" fmla="*/ 0 w 975"/>
                <a:gd name="T71" fmla="*/ 0 h 3255"/>
                <a:gd name="T72" fmla="*/ 0 w 975"/>
                <a:gd name="T73" fmla="*/ 0 h 3255"/>
                <a:gd name="T74" fmla="*/ 0 w 975"/>
                <a:gd name="T75" fmla="*/ 0 h 3255"/>
                <a:gd name="T76" fmla="*/ 0 w 975"/>
                <a:gd name="T77" fmla="*/ 0 h 3255"/>
                <a:gd name="T78" fmla="*/ 0 w 975"/>
                <a:gd name="T79" fmla="*/ 0 h 3255"/>
                <a:gd name="T80" fmla="*/ 0 w 975"/>
                <a:gd name="T81" fmla="*/ 0 h 3255"/>
                <a:gd name="T82" fmla="*/ 0 w 975"/>
                <a:gd name="T83" fmla="*/ 0 h 3255"/>
                <a:gd name="T84" fmla="*/ 0 w 975"/>
                <a:gd name="T85" fmla="*/ 0 h 3255"/>
                <a:gd name="T86" fmla="*/ 0 w 975"/>
                <a:gd name="T87" fmla="*/ 0 h 3255"/>
                <a:gd name="T88" fmla="*/ 0 w 975"/>
                <a:gd name="T89" fmla="*/ 0 h 3255"/>
                <a:gd name="T90" fmla="*/ 0 w 975"/>
                <a:gd name="T91" fmla="*/ 0 h 3255"/>
                <a:gd name="T92" fmla="*/ 0 w 975"/>
                <a:gd name="T93" fmla="*/ 0 h 3255"/>
                <a:gd name="T94" fmla="*/ 0 w 975"/>
                <a:gd name="T95" fmla="*/ 0 h 3255"/>
                <a:gd name="T96" fmla="*/ 0 w 975"/>
                <a:gd name="T97" fmla="*/ 0 h 3255"/>
                <a:gd name="T98" fmla="*/ 0 w 975"/>
                <a:gd name="T99" fmla="*/ 0 h 3255"/>
                <a:gd name="T100" fmla="*/ 0 w 975"/>
                <a:gd name="T101" fmla="*/ 0 h 3255"/>
                <a:gd name="T102" fmla="*/ 0 w 975"/>
                <a:gd name="T103" fmla="*/ 0 h 3255"/>
                <a:gd name="T104" fmla="*/ 0 w 975"/>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5"/>
                <a:gd name="T160" fmla="*/ 0 h 3255"/>
                <a:gd name="T161" fmla="*/ 975 w 975"/>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7613" name="Freeform 287"/>
            <p:cNvSpPr>
              <a:spLocks/>
            </p:cNvSpPr>
            <p:nvPr/>
          </p:nvSpPr>
          <p:spPr bwMode="auto">
            <a:xfrm>
              <a:off x="4668" y="2755"/>
              <a:ext cx="26" cy="65"/>
            </a:xfrm>
            <a:custGeom>
              <a:avLst/>
              <a:gdLst>
                <a:gd name="T0" fmla="*/ 0 w 80"/>
                <a:gd name="T1" fmla="*/ 0 h 196"/>
                <a:gd name="T2" fmla="*/ 0 w 80"/>
                <a:gd name="T3" fmla="*/ 0 h 196"/>
                <a:gd name="T4" fmla="*/ 0 w 80"/>
                <a:gd name="T5" fmla="*/ 0 h 196"/>
                <a:gd name="T6" fmla="*/ 0 w 80"/>
                <a:gd name="T7" fmla="*/ 0 h 196"/>
                <a:gd name="T8" fmla="*/ 0 w 80"/>
                <a:gd name="T9" fmla="*/ 0 h 196"/>
                <a:gd name="T10" fmla="*/ 0 w 80"/>
                <a:gd name="T11" fmla="*/ 0 h 196"/>
                <a:gd name="T12" fmla="*/ 0 w 80"/>
                <a:gd name="T13" fmla="*/ 0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6" y="120"/>
                  </a:lnTo>
                  <a:lnTo>
                    <a:pt x="0" y="187"/>
                  </a:lnTo>
                  <a:lnTo>
                    <a:pt x="64" y="196"/>
                  </a:lnTo>
                  <a:lnTo>
                    <a:pt x="80" y="142"/>
                  </a:lnTo>
                  <a:lnTo>
                    <a:pt x="80" y="97"/>
                  </a:lnTo>
                  <a:lnTo>
                    <a:pt x="53" y="54"/>
                  </a:lnTo>
                  <a:lnTo>
                    <a:pt x="38" y="22"/>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14" name="Freeform 288"/>
            <p:cNvSpPr>
              <a:spLocks/>
            </p:cNvSpPr>
            <p:nvPr/>
          </p:nvSpPr>
          <p:spPr bwMode="auto">
            <a:xfrm>
              <a:off x="5042" y="2414"/>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lnTo>
                    <a:pt x="757" y="1477"/>
                  </a:lnTo>
                  <a:lnTo>
                    <a:pt x="705" y="1498"/>
                  </a:lnTo>
                  <a:lnTo>
                    <a:pt x="705" y="1412"/>
                  </a:lnTo>
                  <a:lnTo>
                    <a:pt x="700" y="1375"/>
                  </a:lnTo>
                  <a:lnTo>
                    <a:pt x="691" y="1338"/>
                  </a:lnTo>
                  <a:lnTo>
                    <a:pt x="674" y="1303"/>
                  </a:lnTo>
                  <a:lnTo>
                    <a:pt x="654" y="1268"/>
                  </a:lnTo>
                  <a:lnTo>
                    <a:pt x="680" y="1223"/>
                  </a:lnTo>
                  <a:lnTo>
                    <a:pt x="705" y="1172"/>
                  </a:lnTo>
                  <a:lnTo>
                    <a:pt x="729" y="1114"/>
                  </a:lnTo>
                  <a:lnTo>
                    <a:pt x="743" y="1065"/>
                  </a:lnTo>
                  <a:lnTo>
                    <a:pt x="755" y="1001"/>
                  </a:lnTo>
                  <a:lnTo>
                    <a:pt x="763" y="1080"/>
                  </a:lnTo>
                  <a:lnTo>
                    <a:pt x="760" y="1177"/>
                  </a:lnTo>
                  <a:lnTo>
                    <a:pt x="758" y="1268"/>
                  </a:lnTo>
                  <a:lnTo>
                    <a:pt x="760" y="1343"/>
                  </a:lnTo>
                  <a:lnTo>
                    <a:pt x="758" y="1404"/>
                  </a:lnTo>
                  <a:lnTo>
                    <a:pt x="757" y="1477"/>
                  </a:lnTo>
                  <a:lnTo>
                    <a:pt x="495" y="1"/>
                  </a:lnTo>
                  <a:lnTo>
                    <a:pt x="410" y="3179"/>
                  </a:lnTo>
                  <a:lnTo>
                    <a:pt x="434" y="3137"/>
                  </a:lnTo>
                  <a:lnTo>
                    <a:pt x="448" y="3094"/>
                  </a:lnTo>
                  <a:lnTo>
                    <a:pt x="455" y="3038"/>
                  </a:lnTo>
                  <a:lnTo>
                    <a:pt x="448" y="2962"/>
                  </a:lnTo>
                  <a:lnTo>
                    <a:pt x="443" y="2873"/>
                  </a:lnTo>
                  <a:lnTo>
                    <a:pt x="441" y="2768"/>
                  </a:lnTo>
                  <a:lnTo>
                    <a:pt x="443" y="2654"/>
                  </a:lnTo>
                  <a:lnTo>
                    <a:pt x="450" y="2552"/>
                  </a:lnTo>
                  <a:lnTo>
                    <a:pt x="457" y="2483"/>
                  </a:lnTo>
                  <a:lnTo>
                    <a:pt x="453" y="2452"/>
                  </a:lnTo>
                  <a:lnTo>
                    <a:pt x="434" y="2407"/>
                  </a:lnTo>
                  <a:lnTo>
                    <a:pt x="417" y="2349"/>
                  </a:lnTo>
                  <a:lnTo>
                    <a:pt x="409" y="2277"/>
                  </a:lnTo>
                  <a:lnTo>
                    <a:pt x="410" y="2217"/>
                  </a:lnTo>
                  <a:lnTo>
                    <a:pt x="422" y="2173"/>
                  </a:lnTo>
                  <a:lnTo>
                    <a:pt x="270" y="2159"/>
                  </a:lnTo>
                  <a:lnTo>
                    <a:pt x="254" y="2205"/>
                  </a:lnTo>
                  <a:lnTo>
                    <a:pt x="237" y="2252"/>
                  </a:lnTo>
                  <a:lnTo>
                    <a:pt x="222" y="2301"/>
                  </a:lnTo>
                  <a:lnTo>
                    <a:pt x="222"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15" name="Freeform 289"/>
            <p:cNvSpPr>
              <a:spLocks/>
            </p:cNvSpPr>
            <p:nvPr/>
          </p:nvSpPr>
          <p:spPr bwMode="auto">
            <a:xfrm>
              <a:off x="5042" y="2414"/>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7616" name="Freeform 290"/>
            <p:cNvSpPr>
              <a:spLocks/>
            </p:cNvSpPr>
            <p:nvPr/>
          </p:nvSpPr>
          <p:spPr bwMode="auto">
            <a:xfrm>
              <a:off x="5260" y="2747"/>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3"/>
                  </a:lnTo>
                  <a:lnTo>
                    <a:pt x="47" y="375"/>
                  </a:lnTo>
                  <a:lnTo>
                    <a:pt x="38" y="338"/>
                  </a:lnTo>
                  <a:lnTo>
                    <a:pt x="21" y="302"/>
                  </a:lnTo>
                  <a:lnTo>
                    <a:pt x="0" y="268"/>
                  </a:lnTo>
                  <a:lnTo>
                    <a:pt x="27" y="224"/>
                  </a:lnTo>
                  <a:lnTo>
                    <a:pt x="52" y="173"/>
                  </a:lnTo>
                  <a:lnTo>
                    <a:pt x="75" y="114"/>
                  </a:lnTo>
                  <a:lnTo>
                    <a:pt x="89" y="64"/>
                  </a:lnTo>
                  <a:lnTo>
                    <a:pt x="102"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17" name="Freeform 291"/>
            <p:cNvSpPr>
              <a:spLocks/>
            </p:cNvSpPr>
            <p:nvPr/>
          </p:nvSpPr>
          <p:spPr bwMode="auto">
            <a:xfrm>
              <a:off x="5116" y="3133"/>
              <a:ext cx="78" cy="340"/>
            </a:xfrm>
            <a:custGeom>
              <a:avLst/>
              <a:gdLst>
                <a:gd name="T0" fmla="*/ 0 w 234"/>
                <a:gd name="T1" fmla="*/ 0 h 1020"/>
                <a:gd name="T2" fmla="*/ 0 w 234"/>
                <a:gd name="T3" fmla="*/ 0 h 1020"/>
                <a:gd name="T4" fmla="*/ 0 w 234"/>
                <a:gd name="T5" fmla="*/ 0 h 1020"/>
                <a:gd name="T6" fmla="*/ 0 w 234"/>
                <a:gd name="T7" fmla="*/ 0 h 1020"/>
                <a:gd name="T8" fmla="*/ 0 w 234"/>
                <a:gd name="T9" fmla="*/ 0 h 1020"/>
                <a:gd name="T10" fmla="*/ 0 w 234"/>
                <a:gd name="T11" fmla="*/ 0 h 1020"/>
                <a:gd name="T12" fmla="*/ 0 w 234"/>
                <a:gd name="T13" fmla="*/ 0 h 1020"/>
                <a:gd name="T14" fmla="*/ 0 w 234"/>
                <a:gd name="T15" fmla="*/ 0 h 1020"/>
                <a:gd name="T16" fmla="*/ 0 w 234"/>
                <a:gd name="T17" fmla="*/ 0 h 1020"/>
                <a:gd name="T18" fmla="*/ 0 w 234"/>
                <a:gd name="T19" fmla="*/ 0 h 1020"/>
                <a:gd name="T20" fmla="*/ 0 w 234"/>
                <a:gd name="T21" fmla="*/ 0 h 1020"/>
                <a:gd name="T22" fmla="*/ 0 w 234"/>
                <a:gd name="T23" fmla="*/ 0 h 1020"/>
                <a:gd name="T24" fmla="*/ 0 w 234"/>
                <a:gd name="T25" fmla="*/ 0 h 1020"/>
                <a:gd name="T26" fmla="*/ 0 w 234"/>
                <a:gd name="T27" fmla="*/ 0 h 1020"/>
                <a:gd name="T28" fmla="*/ 0 w 234"/>
                <a:gd name="T29" fmla="*/ 0 h 1020"/>
                <a:gd name="T30" fmla="*/ 0 w 234"/>
                <a:gd name="T31" fmla="*/ 0 h 1020"/>
                <a:gd name="T32" fmla="*/ 0 w 234"/>
                <a:gd name="T33" fmla="*/ 0 h 1020"/>
                <a:gd name="T34" fmla="*/ 0 w 234"/>
                <a:gd name="T35" fmla="*/ 0 h 1020"/>
                <a:gd name="T36" fmla="*/ 0 w 234"/>
                <a:gd name="T37" fmla="*/ 0 h 1020"/>
                <a:gd name="T38" fmla="*/ 0 w 234"/>
                <a:gd name="T39" fmla="*/ 0 h 1020"/>
                <a:gd name="T40" fmla="*/ 0 w 234"/>
                <a:gd name="T41" fmla="*/ 0 h 1020"/>
                <a:gd name="T42" fmla="*/ 0 w 234"/>
                <a:gd name="T43" fmla="*/ 0 h 1020"/>
                <a:gd name="T44" fmla="*/ 0 w 234"/>
                <a:gd name="T45" fmla="*/ 0 h 1020"/>
                <a:gd name="T46" fmla="*/ 0 w 234"/>
                <a:gd name="T47" fmla="*/ 0 h 1020"/>
                <a:gd name="T48" fmla="*/ 0 w 234"/>
                <a:gd name="T49" fmla="*/ 0 h 1020"/>
                <a:gd name="T50" fmla="*/ 0 w 234"/>
                <a:gd name="T51" fmla="*/ 0 h 1020"/>
                <a:gd name="T52" fmla="*/ 0 w 234"/>
                <a:gd name="T53" fmla="*/ 0 h 1020"/>
                <a:gd name="T54" fmla="*/ 0 w 234"/>
                <a:gd name="T55" fmla="*/ 0 h 1020"/>
                <a:gd name="T56" fmla="*/ 0 w 234"/>
                <a:gd name="T57" fmla="*/ 0 h 1020"/>
                <a:gd name="T58" fmla="*/ 0 w 234"/>
                <a:gd name="T59" fmla="*/ 0 h 1020"/>
                <a:gd name="T60" fmla="*/ 0 w 234"/>
                <a:gd name="T61" fmla="*/ 0 h 1020"/>
                <a:gd name="T62" fmla="*/ 0 w 234"/>
                <a:gd name="T63" fmla="*/ 0 h 1020"/>
                <a:gd name="T64" fmla="*/ 0 w 234"/>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0"/>
                <a:gd name="T101" fmla="*/ 234 w 23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0">
                  <a:moveTo>
                    <a:pt x="187" y="1020"/>
                  </a:moveTo>
                  <a:lnTo>
                    <a:pt x="211" y="978"/>
                  </a:lnTo>
                  <a:lnTo>
                    <a:pt x="225" y="935"/>
                  </a:lnTo>
                  <a:lnTo>
                    <a:pt x="232" y="879"/>
                  </a:lnTo>
                  <a:lnTo>
                    <a:pt x="225" y="803"/>
                  </a:lnTo>
                  <a:lnTo>
                    <a:pt x="221" y="714"/>
                  </a:lnTo>
                  <a:lnTo>
                    <a:pt x="218" y="609"/>
                  </a:lnTo>
                  <a:lnTo>
                    <a:pt x="221" y="495"/>
                  </a:lnTo>
                  <a:lnTo>
                    <a:pt x="228" y="393"/>
                  </a:lnTo>
                  <a:lnTo>
                    <a:pt x="234" y="324"/>
                  </a:lnTo>
                  <a:lnTo>
                    <a:pt x="229" y="293"/>
                  </a:lnTo>
                  <a:lnTo>
                    <a:pt x="212" y="248"/>
                  </a:lnTo>
                  <a:lnTo>
                    <a:pt x="194" y="190"/>
                  </a:lnTo>
                  <a:lnTo>
                    <a:pt x="187" y="118"/>
                  </a:lnTo>
                  <a:lnTo>
                    <a:pt x="188" y="58"/>
                  </a:lnTo>
                  <a:lnTo>
                    <a:pt x="199" y="14"/>
                  </a:lnTo>
                  <a:lnTo>
                    <a:pt x="48" y="0"/>
                  </a:lnTo>
                  <a:lnTo>
                    <a:pt x="32" y="46"/>
                  </a:lnTo>
                  <a:lnTo>
                    <a:pt x="15" y="93"/>
                  </a:lnTo>
                  <a:lnTo>
                    <a:pt x="0" y="142"/>
                  </a:lnTo>
                  <a:lnTo>
                    <a:pt x="0" y="163"/>
                  </a:lnTo>
                  <a:lnTo>
                    <a:pt x="20" y="205"/>
                  </a:lnTo>
                  <a:lnTo>
                    <a:pt x="48" y="251"/>
                  </a:lnTo>
                  <a:lnTo>
                    <a:pt x="71" y="310"/>
                  </a:lnTo>
                  <a:lnTo>
                    <a:pt x="87" y="364"/>
                  </a:lnTo>
                  <a:lnTo>
                    <a:pt x="92" y="440"/>
                  </a:lnTo>
                  <a:lnTo>
                    <a:pt x="92" y="516"/>
                  </a:lnTo>
                  <a:lnTo>
                    <a:pt x="94" y="624"/>
                  </a:lnTo>
                  <a:lnTo>
                    <a:pt x="100" y="716"/>
                  </a:lnTo>
                  <a:lnTo>
                    <a:pt x="118" y="820"/>
                  </a:lnTo>
                  <a:lnTo>
                    <a:pt x="151" y="935"/>
                  </a:lnTo>
                  <a:lnTo>
                    <a:pt x="170" y="985"/>
                  </a:lnTo>
                  <a:lnTo>
                    <a:pt x="187"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18" name="Freeform 292"/>
            <p:cNvSpPr>
              <a:spLocks/>
            </p:cNvSpPr>
            <p:nvPr/>
          </p:nvSpPr>
          <p:spPr bwMode="auto">
            <a:xfrm>
              <a:off x="1152" y="2593"/>
              <a:ext cx="425" cy="121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10"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3" y="3452"/>
                  </a:lnTo>
                  <a:lnTo>
                    <a:pt x="814" y="3470"/>
                  </a:lnTo>
                  <a:lnTo>
                    <a:pt x="898" y="3488"/>
                  </a:lnTo>
                  <a:lnTo>
                    <a:pt x="915" y="3479"/>
                  </a:lnTo>
                  <a:lnTo>
                    <a:pt x="924" y="3467"/>
                  </a:lnTo>
                  <a:lnTo>
                    <a:pt x="1004" y="3493"/>
                  </a:lnTo>
                  <a:lnTo>
                    <a:pt x="1106" y="3520"/>
                  </a:lnTo>
                  <a:lnTo>
                    <a:pt x="1173" y="3529"/>
                  </a:lnTo>
                  <a:lnTo>
                    <a:pt x="1228" y="3525"/>
                  </a:lnTo>
                  <a:lnTo>
                    <a:pt x="1257" y="3513"/>
                  </a:lnTo>
                  <a:lnTo>
                    <a:pt x="1271" y="3495"/>
                  </a:lnTo>
                  <a:lnTo>
                    <a:pt x="1276" y="3476"/>
                  </a:lnTo>
                  <a:lnTo>
                    <a:pt x="1267" y="3455"/>
                  </a:lnTo>
                  <a:lnTo>
                    <a:pt x="1243" y="3436"/>
                  </a:lnTo>
                  <a:lnTo>
                    <a:pt x="1167" y="3402"/>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4"/>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6"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5"/>
                  </a:lnTo>
                  <a:lnTo>
                    <a:pt x="788" y="6"/>
                  </a:lnTo>
                  <a:lnTo>
                    <a:pt x="721" y="0"/>
                  </a:lnTo>
                  <a:lnTo>
                    <a:pt x="662" y="11"/>
                  </a:lnTo>
                  <a:lnTo>
                    <a:pt x="610" y="36"/>
                  </a:lnTo>
                  <a:lnTo>
                    <a:pt x="569" y="68"/>
                  </a:lnTo>
                  <a:lnTo>
                    <a:pt x="539" y="112"/>
                  </a:lnTo>
                  <a:lnTo>
                    <a:pt x="522" y="171"/>
                  </a:lnTo>
                  <a:lnTo>
                    <a:pt x="512" y="240"/>
                  </a:lnTo>
                  <a:lnTo>
                    <a:pt x="516" y="294"/>
                  </a:lnTo>
                  <a:lnTo>
                    <a:pt x="530" y="369"/>
                  </a:lnTo>
                  <a:lnTo>
                    <a:pt x="529" y="422"/>
                  </a:lnTo>
                  <a:lnTo>
                    <a:pt x="517" y="483"/>
                  </a:lnTo>
                  <a:lnTo>
                    <a:pt x="494" y="512"/>
                  </a:lnTo>
                  <a:lnTo>
                    <a:pt x="247" y="611"/>
                  </a:lnTo>
                  <a:lnTo>
                    <a:pt x="212" y="632"/>
                  </a:lnTo>
                  <a:lnTo>
                    <a:pt x="188" y="667"/>
                  </a:lnTo>
                  <a:lnTo>
                    <a:pt x="111" y="878"/>
                  </a:lnTo>
                  <a:lnTo>
                    <a:pt x="10" y="1178"/>
                  </a:lnTo>
                  <a:lnTo>
                    <a:pt x="0" y="1238"/>
                  </a:lnTo>
                  <a:lnTo>
                    <a:pt x="2" y="1273"/>
                  </a:lnTo>
                  <a:lnTo>
                    <a:pt x="19" y="1312"/>
                  </a:lnTo>
                  <a:lnTo>
                    <a:pt x="149" y="1515"/>
                  </a:lnTo>
                  <a:lnTo>
                    <a:pt x="168" y="1579"/>
                  </a:lnTo>
                  <a:lnTo>
                    <a:pt x="175" y="1644"/>
                  </a:lnTo>
                  <a:lnTo>
                    <a:pt x="149" y="1873"/>
                  </a:lnTo>
                  <a:lnTo>
                    <a:pt x="134" y="1974"/>
                  </a:lnTo>
                  <a:lnTo>
                    <a:pt x="134" y="2007"/>
                  </a:lnTo>
                  <a:lnTo>
                    <a:pt x="149" y="2032"/>
                  </a:lnTo>
                  <a:lnTo>
                    <a:pt x="188" y="2045"/>
                  </a:lnTo>
                  <a:lnTo>
                    <a:pt x="228" y="2051"/>
                  </a:lnTo>
                  <a:lnTo>
                    <a:pt x="239" y="2165"/>
                  </a:lnTo>
                  <a:lnTo>
                    <a:pt x="239" y="2292"/>
                  </a:lnTo>
                  <a:lnTo>
                    <a:pt x="237" y="2432"/>
                  </a:lnTo>
                  <a:lnTo>
                    <a:pt x="228" y="2562"/>
                  </a:lnTo>
                  <a:lnTo>
                    <a:pt x="208" y="2702"/>
                  </a:lnTo>
                  <a:lnTo>
                    <a:pt x="202" y="2841"/>
                  </a:lnTo>
                  <a:lnTo>
                    <a:pt x="194" y="2979"/>
                  </a:lnTo>
                  <a:lnTo>
                    <a:pt x="194" y="3088"/>
                  </a:lnTo>
                  <a:lnTo>
                    <a:pt x="200" y="3261"/>
                  </a:lnTo>
                  <a:lnTo>
                    <a:pt x="198" y="3368"/>
                  </a:lnTo>
                  <a:lnTo>
                    <a:pt x="202" y="3467"/>
                  </a:lnTo>
                  <a:lnTo>
                    <a:pt x="207" y="3488"/>
                  </a:lnTo>
                  <a:lnTo>
                    <a:pt x="267" y="3505"/>
                  </a:lnTo>
                  <a:lnTo>
                    <a:pt x="317" y="3529"/>
                  </a:lnTo>
                  <a:lnTo>
                    <a:pt x="363" y="3567"/>
                  </a:lnTo>
                  <a:lnTo>
                    <a:pt x="412" y="3603"/>
                  </a:lnTo>
                  <a:lnTo>
                    <a:pt x="475" y="3627"/>
                  </a:lnTo>
                  <a:lnTo>
                    <a:pt x="539"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10" y="228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7619" name="Freeform 293"/>
            <p:cNvSpPr>
              <a:spLocks/>
            </p:cNvSpPr>
            <p:nvPr/>
          </p:nvSpPr>
          <p:spPr bwMode="auto">
            <a:xfrm>
              <a:off x="2746" y="2607"/>
              <a:ext cx="446" cy="1136"/>
            </a:xfrm>
            <a:custGeom>
              <a:avLst/>
              <a:gdLst>
                <a:gd name="T0" fmla="*/ 0 w 1339"/>
                <a:gd name="T1" fmla="*/ 0 h 3406"/>
                <a:gd name="T2" fmla="*/ 0 w 1339"/>
                <a:gd name="T3" fmla="*/ 0 h 3406"/>
                <a:gd name="T4" fmla="*/ 0 w 1339"/>
                <a:gd name="T5" fmla="*/ 0 h 3406"/>
                <a:gd name="T6" fmla="*/ 0 w 1339"/>
                <a:gd name="T7" fmla="*/ 0 h 3406"/>
                <a:gd name="T8" fmla="*/ 0 w 1339"/>
                <a:gd name="T9" fmla="*/ 0 h 3406"/>
                <a:gd name="T10" fmla="*/ 0 w 1339"/>
                <a:gd name="T11" fmla="*/ 0 h 3406"/>
                <a:gd name="T12" fmla="*/ 0 w 1339"/>
                <a:gd name="T13" fmla="*/ 0 h 3406"/>
                <a:gd name="T14" fmla="*/ 0 w 1339"/>
                <a:gd name="T15" fmla="*/ 0 h 3406"/>
                <a:gd name="T16" fmla="*/ 0 w 1339"/>
                <a:gd name="T17" fmla="*/ 0 h 3406"/>
                <a:gd name="T18" fmla="*/ 0 w 1339"/>
                <a:gd name="T19" fmla="*/ 0 h 3406"/>
                <a:gd name="T20" fmla="*/ 0 w 1339"/>
                <a:gd name="T21" fmla="*/ 0 h 3406"/>
                <a:gd name="T22" fmla="*/ 0 w 1339"/>
                <a:gd name="T23" fmla="*/ 0 h 3406"/>
                <a:gd name="T24" fmla="*/ 0 w 1339"/>
                <a:gd name="T25" fmla="*/ 0 h 3406"/>
                <a:gd name="T26" fmla="*/ 0 w 1339"/>
                <a:gd name="T27" fmla="*/ 0 h 3406"/>
                <a:gd name="T28" fmla="*/ 0 w 1339"/>
                <a:gd name="T29" fmla="*/ 0 h 3406"/>
                <a:gd name="T30" fmla="*/ 0 w 1339"/>
                <a:gd name="T31" fmla="*/ 0 h 3406"/>
                <a:gd name="T32" fmla="*/ 0 w 1339"/>
                <a:gd name="T33" fmla="*/ 0 h 3406"/>
                <a:gd name="T34" fmla="*/ 0 w 1339"/>
                <a:gd name="T35" fmla="*/ 0 h 3406"/>
                <a:gd name="T36" fmla="*/ 0 w 1339"/>
                <a:gd name="T37" fmla="*/ 0 h 3406"/>
                <a:gd name="T38" fmla="*/ 0 w 1339"/>
                <a:gd name="T39" fmla="*/ 0 h 3406"/>
                <a:gd name="T40" fmla="*/ 0 w 1339"/>
                <a:gd name="T41" fmla="*/ 0 h 3406"/>
                <a:gd name="T42" fmla="*/ 0 w 1339"/>
                <a:gd name="T43" fmla="*/ 0 h 3406"/>
                <a:gd name="T44" fmla="*/ 0 w 1339"/>
                <a:gd name="T45" fmla="*/ 0 h 3406"/>
                <a:gd name="T46" fmla="*/ 0 w 1339"/>
                <a:gd name="T47" fmla="*/ 0 h 3406"/>
                <a:gd name="T48" fmla="*/ 0 w 1339"/>
                <a:gd name="T49" fmla="*/ 0 h 3406"/>
                <a:gd name="T50" fmla="*/ 0 w 1339"/>
                <a:gd name="T51" fmla="*/ 0 h 3406"/>
                <a:gd name="T52" fmla="*/ 0 w 1339"/>
                <a:gd name="T53" fmla="*/ 0 h 3406"/>
                <a:gd name="T54" fmla="*/ 0 w 1339"/>
                <a:gd name="T55" fmla="*/ 0 h 3406"/>
                <a:gd name="T56" fmla="*/ 0 w 1339"/>
                <a:gd name="T57" fmla="*/ 0 h 3406"/>
                <a:gd name="T58" fmla="*/ 0 w 1339"/>
                <a:gd name="T59" fmla="*/ 0 h 3406"/>
                <a:gd name="T60" fmla="*/ 0 w 1339"/>
                <a:gd name="T61" fmla="*/ 0 h 3406"/>
                <a:gd name="T62" fmla="*/ 0 w 1339"/>
                <a:gd name="T63" fmla="*/ 0 h 3406"/>
                <a:gd name="T64" fmla="*/ 0 w 1339"/>
                <a:gd name="T65" fmla="*/ 0 h 3406"/>
                <a:gd name="T66" fmla="*/ 0 w 1339"/>
                <a:gd name="T67" fmla="*/ 0 h 3406"/>
                <a:gd name="T68" fmla="*/ 0 w 1339"/>
                <a:gd name="T69" fmla="*/ 0 h 3406"/>
                <a:gd name="T70" fmla="*/ 0 w 1339"/>
                <a:gd name="T71" fmla="*/ 0 h 3406"/>
                <a:gd name="T72" fmla="*/ 0 w 1339"/>
                <a:gd name="T73" fmla="*/ 0 h 3406"/>
                <a:gd name="T74" fmla="*/ 0 w 1339"/>
                <a:gd name="T75" fmla="*/ 0 h 3406"/>
                <a:gd name="T76" fmla="*/ 0 w 1339"/>
                <a:gd name="T77" fmla="*/ 0 h 3406"/>
                <a:gd name="T78" fmla="*/ 0 w 1339"/>
                <a:gd name="T79" fmla="*/ 0 h 3406"/>
                <a:gd name="T80" fmla="*/ 0 w 1339"/>
                <a:gd name="T81" fmla="*/ 0 h 3406"/>
                <a:gd name="T82" fmla="*/ 0 w 1339"/>
                <a:gd name="T83" fmla="*/ 0 h 3406"/>
                <a:gd name="T84" fmla="*/ 0 w 1339"/>
                <a:gd name="T85" fmla="*/ 0 h 3406"/>
                <a:gd name="T86" fmla="*/ 0 w 1339"/>
                <a:gd name="T87" fmla="*/ 0 h 3406"/>
                <a:gd name="T88" fmla="*/ 0 w 1339"/>
                <a:gd name="T89" fmla="*/ 0 h 3406"/>
                <a:gd name="T90" fmla="*/ 0 w 1339"/>
                <a:gd name="T91" fmla="*/ 0 h 3406"/>
                <a:gd name="T92" fmla="*/ 0 w 1339"/>
                <a:gd name="T93" fmla="*/ 0 h 3406"/>
                <a:gd name="T94" fmla="*/ 0 w 1339"/>
                <a:gd name="T95" fmla="*/ 0 h 3406"/>
                <a:gd name="T96" fmla="*/ 0 w 1339"/>
                <a:gd name="T97" fmla="*/ 0 h 3406"/>
                <a:gd name="T98" fmla="*/ 0 w 1339"/>
                <a:gd name="T99" fmla="*/ 0 h 3406"/>
                <a:gd name="T100" fmla="*/ 0 w 1339"/>
                <a:gd name="T101" fmla="*/ 0 h 3406"/>
                <a:gd name="T102" fmla="*/ 0 w 1339"/>
                <a:gd name="T103" fmla="*/ 0 h 3406"/>
                <a:gd name="T104" fmla="*/ 0 w 1339"/>
                <a:gd name="T105" fmla="*/ 0 h 3406"/>
                <a:gd name="T106" fmla="*/ 0 w 1339"/>
                <a:gd name="T107" fmla="*/ 0 h 3406"/>
                <a:gd name="T108" fmla="*/ 0 w 1339"/>
                <a:gd name="T109" fmla="*/ 0 h 3406"/>
                <a:gd name="T110" fmla="*/ 0 w 1339"/>
                <a:gd name="T111" fmla="*/ 0 h 3406"/>
                <a:gd name="T112" fmla="*/ 0 w 1339"/>
                <a:gd name="T113" fmla="*/ 0 h 3406"/>
                <a:gd name="T114" fmla="*/ 0 w 1339"/>
                <a:gd name="T115" fmla="*/ 0 h 3406"/>
                <a:gd name="T116" fmla="*/ 0 w 1339"/>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7"/>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6"/>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4" y="3174"/>
                  </a:lnTo>
                  <a:lnTo>
                    <a:pt x="499" y="3125"/>
                  </a:lnTo>
                  <a:lnTo>
                    <a:pt x="526"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80" y="3176"/>
                  </a:lnTo>
                  <a:lnTo>
                    <a:pt x="870" y="3230"/>
                  </a:lnTo>
                  <a:lnTo>
                    <a:pt x="868" y="3291"/>
                  </a:lnTo>
                  <a:lnTo>
                    <a:pt x="868" y="3329"/>
                  </a:lnTo>
                  <a:lnTo>
                    <a:pt x="883" y="3366"/>
                  </a:lnTo>
                  <a:lnTo>
                    <a:pt x="910" y="3391"/>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6"/>
                  </a:lnTo>
                  <a:lnTo>
                    <a:pt x="1339" y="1889"/>
                  </a:lnTo>
                  <a:lnTo>
                    <a:pt x="1300" y="1863"/>
                  </a:lnTo>
                  <a:lnTo>
                    <a:pt x="1148" y="1902"/>
                  </a:lnTo>
                  <a:lnTo>
                    <a:pt x="1132" y="1824"/>
                  </a:lnTo>
                  <a:lnTo>
                    <a:pt x="1127" y="1728"/>
                  </a:lnTo>
                  <a:lnTo>
                    <a:pt x="1202" y="1331"/>
                  </a:lnTo>
                  <a:lnTo>
                    <a:pt x="1208" y="1226"/>
                  </a:lnTo>
                  <a:lnTo>
                    <a:pt x="1196" y="1099"/>
                  </a:lnTo>
                  <a:lnTo>
                    <a:pt x="1132" y="757"/>
                  </a:lnTo>
                  <a:lnTo>
                    <a:pt x="1103" y="664"/>
                  </a:lnTo>
                  <a:lnTo>
                    <a:pt x="1077" y="626"/>
                  </a:lnTo>
                  <a:lnTo>
                    <a:pt x="1050" y="614"/>
                  </a:lnTo>
                  <a:lnTo>
                    <a:pt x="868" y="550"/>
                  </a:lnTo>
                  <a:lnTo>
                    <a:pt x="788" y="525"/>
                  </a:lnTo>
                  <a:lnTo>
                    <a:pt x="761" y="435"/>
                  </a:lnTo>
                  <a:lnTo>
                    <a:pt x="785" y="370"/>
                  </a:lnTo>
                  <a:lnTo>
                    <a:pt x="795" y="331"/>
                  </a:lnTo>
                  <a:lnTo>
                    <a:pt x="795" y="281"/>
                  </a:lnTo>
                  <a:lnTo>
                    <a:pt x="788" y="218"/>
                  </a:lnTo>
                  <a:lnTo>
                    <a:pt x="761" y="130"/>
                  </a:lnTo>
                  <a:lnTo>
                    <a:pt x="748" y="85"/>
                  </a:lnTo>
                  <a:lnTo>
                    <a:pt x="727" y="51"/>
                  </a:lnTo>
                  <a:lnTo>
                    <a:pt x="695" y="24"/>
                  </a:lnTo>
                  <a:lnTo>
                    <a:pt x="669" y="15"/>
                  </a:lnTo>
                  <a:lnTo>
                    <a:pt x="617" y="0"/>
                  </a:lnTo>
                  <a:lnTo>
                    <a:pt x="579" y="0"/>
                  </a:lnTo>
                  <a:lnTo>
                    <a:pt x="526" y="15"/>
                  </a:lnTo>
                  <a:lnTo>
                    <a:pt x="475" y="31"/>
                  </a:lnTo>
                  <a:lnTo>
                    <a:pt x="434" y="61"/>
                  </a:lnTo>
                  <a:lnTo>
                    <a:pt x="419" y="103"/>
                  </a:lnTo>
                  <a:lnTo>
                    <a:pt x="414" y="159"/>
                  </a:lnTo>
                  <a:lnTo>
                    <a:pt x="421" y="212"/>
                  </a:lnTo>
                  <a:lnTo>
                    <a:pt x="431" y="272"/>
                  </a:lnTo>
                  <a:lnTo>
                    <a:pt x="444" y="321"/>
                  </a:lnTo>
                  <a:lnTo>
                    <a:pt x="472" y="372"/>
                  </a:lnTo>
                  <a:lnTo>
                    <a:pt x="499" y="410"/>
                  </a:lnTo>
                  <a:lnTo>
                    <a:pt x="526" y="448"/>
                  </a:lnTo>
                  <a:lnTo>
                    <a:pt x="526"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10"/>
                  </a:lnTo>
                  <a:lnTo>
                    <a:pt x="170" y="1487"/>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7620" name="Freeform 294"/>
            <p:cNvSpPr>
              <a:spLocks/>
            </p:cNvSpPr>
            <p:nvPr/>
          </p:nvSpPr>
          <p:spPr bwMode="auto">
            <a:xfrm>
              <a:off x="1878" y="2613"/>
              <a:ext cx="398"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4" y="2471"/>
                  </a:lnTo>
                  <a:lnTo>
                    <a:pt x="1013" y="2483"/>
                  </a:lnTo>
                  <a:lnTo>
                    <a:pt x="958" y="2488"/>
                  </a:lnTo>
                  <a:lnTo>
                    <a:pt x="964" y="2607"/>
                  </a:lnTo>
                  <a:lnTo>
                    <a:pt x="964" y="2729"/>
                  </a:lnTo>
                  <a:lnTo>
                    <a:pt x="955" y="3015"/>
                  </a:lnTo>
                  <a:lnTo>
                    <a:pt x="959" y="3108"/>
                  </a:lnTo>
                  <a:lnTo>
                    <a:pt x="964" y="3150"/>
                  </a:lnTo>
                  <a:lnTo>
                    <a:pt x="976" y="3186"/>
                  </a:lnTo>
                  <a:lnTo>
                    <a:pt x="1000"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9" y="3340"/>
                  </a:lnTo>
                  <a:lnTo>
                    <a:pt x="737" y="3249"/>
                  </a:lnTo>
                  <a:lnTo>
                    <a:pt x="721" y="3117"/>
                  </a:lnTo>
                  <a:lnTo>
                    <a:pt x="661" y="2750"/>
                  </a:lnTo>
                  <a:lnTo>
                    <a:pt x="644" y="2649"/>
                  </a:lnTo>
                  <a:lnTo>
                    <a:pt x="616" y="2527"/>
                  </a:lnTo>
                  <a:lnTo>
                    <a:pt x="553" y="2542"/>
                  </a:lnTo>
                  <a:lnTo>
                    <a:pt x="552" y="2637"/>
                  </a:lnTo>
                  <a:lnTo>
                    <a:pt x="533" y="2759"/>
                  </a:lnTo>
                  <a:lnTo>
                    <a:pt x="473" y="2969"/>
                  </a:lnTo>
                  <a:lnTo>
                    <a:pt x="443" y="3186"/>
                  </a:lnTo>
                  <a:lnTo>
                    <a:pt x="435" y="3244"/>
                  </a:lnTo>
                  <a:lnTo>
                    <a:pt x="422" y="3275"/>
                  </a:lnTo>
                  <a:lnTo>
                    <a:pt x="437" y="3339"/>
                  </a:lnTo>
                  <a:lnTo>
                    <a:pt x="447" y="3381"/>
                  </a:lnTo>
                  <a:lnTo>
                    <a:pt x="447" y="3408"/>
                  </a:lnTo>
                  <a:lnTo>
                    <a:pt x="427" y="3441"/>
                  </a:lnTo>
                  <a:lnTo>
                    <a:pt x="400" y="3465"/>
                  </a:lnTo>
                  <a:lnTo>
                    <a:pt x="364" y="3472"/>
                  </a:lnTo>
                  <a:lnTo>
                    <a:pt x="321" y="3468"/>
                  </a:lnTo>
                  <a:lnTo>
                    <a:pt x="276" y="3453"/>
                  </a:lnTo>
                  <a:lnTo>
                    <a:pt x="238" y="3430"/>
                  </a:lnTo>
                  <a:lnTo>
                    <a:pt x="208" y="3403"/>
                  </a:lnTo>
                  <a:lnTo>
                    <a:pt x="189" y="3376"/>
                  </a:lnTo>
                  <a:lnTo>
                    <a:pt x="180" y="3339"/>
                  </a:lnTo>
                  <a:lnTo>
                    <a:pt x="186" y="3293"/>
                  </a:lnTo>
                  <a:lnTo>
                    <a:pt x="197" y="3249"/>
                  </a:lnTo>
                  <a:lnTo>
                    <a:pt x="211" y="3134"/>
                  </a:lnTo>
                  <a:lnTo>
                    <a:pt x="229" y="2862"/>
                  </a:lnTo>
                  <a:lnTo>
                    <a:pt x="242" y="2729"/>
                  </a:lnTo>
                  <a:lnTo>
                    <a:pt x="250" y="2618"/>
                  </a:lnTo>
                  <a:lnTo>
                    <a:pt x="263" y="2522"/>
                  </a:lnTo>
                  <a:lnTo>
                    <a:pt x="186" y="2508"/>
                  </a:lnTo>
                  <a:lnTo>
                    <a:pt x="189" y="2403"/>
                  </a:lnTo>
                  <a:lnTo>
                    <a:pt x="200" y="1731"/>
                  </a:lnTo>
                  <a:lnTo>
                    <a:pt x="203" y="1601"/>
                  </a:lnTo>
                  <a:lnTo>
                    <a:pt x="210" y="1462"/>
                  </a:lnTo>
                  <a:lnTo>
                    <a:pt x="211" y="1387"/>
                  </a:lnTo>
                  <a:lnTo>
                    <a:pt x="176" y="1350"/>
                  </a:lnTo>
                  <a:lnTo>
                    <a:pt x="138" y="1301"/>
                  </a:lnTo>
                  <a:lnTo>
                    <a:pt x="116" y="1261"/>
                  </a:lnTo>
                  <a:lnTo>
                    <a:pt x="106" y="1221"/>
                  </a:lnTo>
                  <a:lnTo>
                    <a:pt x="101" y="1175"/>
                  </a:lnTo>
                  <a:lnTo>
                    <a:pt x="113" y="1089"/>
                  </a:lnTo>
                  <a:lnTo>
                    <a:pt x="125" y="1017"/>
                  </a:lnTo>
                  <a:lnTo>
                    <a:pt x="0" y="853"/>
                  </a:lnTo>
                  <a:lnTo>
                    <a:pt x="54" y="787"/>
                  </a:lnTo>
                  <a:lnTo>
                    <a:pt x="157" y="920"/>
                  </a:lnTo>
                  <a:lnTo>
                    <a:pt x="168" y="863"/>
                  </a:lnTo>
                  <a:lnTo>
                    <a:pt x="178" y="787"/>
                  </a:lnTo>
                  <a:lnTo>
                    <a:pt x="180" y="722"/>
                  </a:lnTo>
                  <a:lnTo>
                    <a:pt x="184" y="679"/>
                  </a:lnTo>
                  <a:lnTo>
                    <a:pt x="197" y="638"/>
                  </a:lnTo>
                  <a:lnTo>
                    <a:pt x="225" y="611"/>
                  </a:lnTo>
                  <a:lnTo>
                    <a:pt x="266" y="593"/>
                  </a:lnTo>
                  <a:lnTo>
                    <a:pt x="460" y="533"/>
                  </a:lnTo>
                  <a:lnTo>
                    <a:pt x="499" y="520"/>
                  </a:lnTo>
                  <a:lnTo>
                    <a:pt x="505" y="457"/>
                  </a:lnTo>
                  <a:lnTo>
                    <a:pt x="493" y="409"/>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9" y="109"/>
                  </a:lnTo>
                  <a:lnTo>
                    <a:pt x="867" y="161"/>
                  </a:lnTo>
                  <a:lnTo>
                    <a:pt x="828" y="188"/>
                  </a:lnTo>
                  <a:lnTo>
                    <a:pt x="833" y="251"/>
                  </a:lnTo>
                  <a:lnTo>
                    <a:pt x="835" y="319"/>
                  </a:lnTo>
                  <a:lnTo>
                    <a:pt x="826" y="379"/>
                  </a:lnTo>
                  <a:lnTo>
                    <a:pt x="811" y="426"/>
                  </a:lnTo>
                  <a:lnTo>
                    <a:pt x="796" y="463"/>
                  </a:lnTo>
                  <a:lnTo>
                    <a:pt x="762" y="520"/>
                  </a:lnTo>
                  <a:lnTo>
                    <a:pt x="762" y="533"/>
                  </a:lnTo>
                  <a:lnTo>
                    <a:pt x="815" y="558"/>
                  </a:lnTo>
                  <a:lnTo>
                    <a:pt x="1024" y="647"/>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7621" name="Freeform 295"/>
            <p:cNvSpPr>
              <a:spLocks/>
            </p:cNvSpPr>
            <p:nvPr/>
          </p:nvSpPr>
          <p:spPr bwMode="auto">
            <a:xfrm>
              <a:off x="2500" y="2637"/>
              <a:ext cx="325" cy="1093"/>
            </a:xfrm>
            <a:custGeom>
              <a:avLst/>
              <a:gdLst>
                <a:gd name="T0" fmla="*/ 0 w 974"/>
                <a:gd name="T1" fmla="*/ 0 h 3279"/>
                <a:gd name="T2" fmla="*/ 0 w 974"/>
                <a:gd name="T3" fmla="*/ 0 h 3279"/>
                <a:gd name="T4" fmla="*/ 0 w 974"/>
                <a:gd name="T5" fmla="*/ 0 h 3279"/>
                <a:gd name="T6" fmla="*/ 0 w 974"/>
                <a:gd name="T7" fmla="*/ 0 h 3279"/>
                <a:gd name="T8" fmla="*/ 0 w 974"/>
                <a:gd name="T9" fmla="*/ 0 h 3279"/>
                <a:gd name="T10" fmla="*/ 0 w 974"/>
                <a:gd name="T11" fmla="*/ 0 h 3279"/>
                <a:gd name="T12" fmla="*/ 0 w 974"/>
                <a:gd name="T13" fmla="*/ 0 h 3279"/>
                <a:gd name="T14" fmla="*/ 0 w 974"/>
                <a:gd name="T15" fmla="*/ 0 h 3279"/>
                <a:gd name="T16" fmla="*/ 0 w 974"/>
                <a:gd name="T17" fmla="*/ 0 h 3279"/>
                <a:gd name="T18" fmla="*/ 0 w 974"/>
                <a:gd name="T19" fmla="*/ 0 h 3279"/>
                <a:gd name="T20" fmla="*/ 0 w 974"/>
                <a:gd name="T21" fmla="*/ 0 h 3279"/>
                <a:gd name="T22" fmla="*/ 0 w 974"/>
                <a:gd name="T23" fmla="*/ 0 h 3279"/>
                <a:gd name="T24" fmla="*/ 0 w 974"/>
                <a:gd name="T25" fmla="*/ 0 h 3279"/>
                <a:gd name="T26" fmla="*/ 0 w 974"/>
                <a:gd name="T27" fmla="*/ 0 h 3279"/>
                <a:gd name="T28" fmla="*/ 0 w 974"/>
                <a:gd name="T29" fmla="*/ 0 h 3279"/>
                <a:gd name="T30" fmla="*/ 0 w 974"/>
                <a:gd name="T31" fmla="*/ 0 h 3279"/>
                <a:gd name="T32" fmla="*/ 0 w 974"/>
                <a:gd name="T33" fmla="*/ 0 h 3279"/>
                <a:gd name="T34" fmla="*/ 0 w 974"/>
                <a:gd name="T35" fmla="*/ 0 h 3279"/>
                <a:gd name="T36" fmla="*/ 0 w 974"/>
                <a:gd name="T37" fmla="*/ 0 h 3279"/>
                <a:gd name="T38" fmla="*/ 0 w 974"/>
                <a:gd name="T39" fmla="*/ 0 h 3279"/>
                <a:gd name="T40" fmla="*/ 0 w 974"/>
                <a:gd name="T41" fmla="*/ 0 h 3279"/>
                <a:gd name="T42" fmla="*/ 0 w 974"/>
                <a:gd name="T43" fmla="*/ 0 h 3279"/>
                <a:gd name="T44" fmla="*/ 0 w 974"/>
                <a:gd name="T45" fmla="*/ 0 h 3279"/>
                <a:gd name="T46" fmla="*/ 0 w 974"/>
                <a:gd name="T47" fmla="*/ 0 h 3279"/>
                <a:gd name="T48" fmla="*/ 0 w 974"/>
                <a:gd name="T49" fmla="*/ 0 h 3279"/>
                <a:gd name="T50" fmla="*/ 0 w 974"/>
                <a:gd name="T51" fmla="*/ 0 h 3279"/>
                <a:gd name="T52" fmla="*/ 0 w 974"/>
                <a:gd name="T53" fmla="*/ 0 h 3279"/>
                <a:gd name="T54" fmla="*/ 0 w 974"/>
                <a:gd name="T55" fmla="*/ 0 h 3279"/>
                <a:gd name="T56" fmla="*/ 0 w 974"/>
                <a:gd name="T57" fmla="*/ 0 h 3279"/>
                <a:gd name="T58" fmla="*/ 0 w 974"/>
                <a:gd name="T59" fmla="*/ 0 h 3279"/>
                <a:gd name="T60" fmla="*/ 0 w 974"/>
                <a:gd name="T61" fmla="*/ 0 h 3279"/>
                <a:gd name="T62" fmla="*/ 0 w 974"/>
                <a:gd name="T63" fmla="*/ 0 h 3279"/>
                <a:gd name="T64" fmla="*/ 0 w 974"/>
                <a:gd name="T65" fmla="*/ 0 h 3279"/>
                <a:gd name="T66" fmla="*/ 0 w 974"/>
                <a:gd name="T67" fmla="*/ 0 h 3279"/>
                <a:gd name="T68" fmla="*/ 0 w 974"/>
                <a:gd name="T69" fmla="*/ 0 h 3279"/>
                <a:gd name="T70" fmla="*/ 0 w 974"/>
                <a:gd name="T71" fmla="*/ 0 h 3279"/>
                <a:gd name="T72" fmla="*/ 0 w 974"/>
                <a:gd name="T73" fmla="*/ 0 h 3279"/>
                <a:gd name="T74" fmla="*/ 0 w 974"/>
                <a:gd name="T75" fmla="*/ 0 h 3279"/>
                <a:gd name="T76" fmla="*/ 0 w 974"/>
                <a:gd name="T77" fmla="*/ 0 h 3279"/>
                <a:gd name="T78" fmla="*/ 0 w 974"/>
                <a:gd name="T79" fmla="*/ 0 h 3279"/>
                <a:gd name="T80" fmla="*/ 0 w 974"/>
                <a:gd name="T81" fmla="*/ 0 h 3279"/>
                <a:gd name="T82" fmla="*/ 0 w 974"/>
                <a:gd name="T83" fmla="*/ 0 h 3279"/>
                <a:gd name="T84" fmla="*/ 0 w 974"/>
                <a:gd name="T85" fmla="*/ 0 h 3279"/>
                <a:gd name="T86" fmla="*/ 0 w 974"/>
                <a:gd name="T87" fmla="*/ 0 h 3279"/>
                <a:gd name="T88" fmla="*/ 0 w 974"/>
                <a:gd name="T89" fmla="*/ 0 h 3279"/>
                <a:gd name="T90" fmla="*/ 0 w 974"/>
                <a:gd name="T91" fmla="*/ 0 h 3279"/>
                <a:gd name="T92" fmla="*/ 0 w 974"/>
                <a:gd name="T93" fmla="*/ 0 h 3279"/>
                <a:gd name="T94" fmla="*/ 0 w 974"/>
                <a:gd name="T95" fmla="*/ 0 h 3279"/>
                <a:gd name="T96" fmla="*/ 0 w 974"/>
                <a:gd name="T97" fmla="*/ 0 h 3279"/>
                <a:gd name="T98" fmla="*/ 0 w 974"/>
                <a:gd name="T99" fmla="*/ 0 h 3279"/>
                <a:gd name="T100" fmla="*/ 0 w 974"/>
                <a:gd name="T101" fmla="*/ 0 h 3279"/>
                <a:gd name="T102" fmla="*/ 0 w 974"/>
                <a:gd name="T103" fmla="*/ 0 h 3279"/>
                <a:gd name="T104" fmla="*/ 0 w 974"/>
                <a:gd name="T105" fmla="*/ 0 h 3279"/>
                <a:gd name="T106" fmla="*/ 0 w 974"/>
                <a:gd name="T107" fmla="*/ 0 h 3279"/>
                <a:gd name="T108" fmla="*/ 0 w 974"/>
                <a:gd name="T109" fmla="*/ 0 h 3279"/>
                <a:gd name="T110" fmla="*/ 0 w 974"/>
                <a:gd name="T111" fmla="*/ 0 h 3279"/>
                <a:gd name="T112" fmla="*/ 0 w 974"/>
                <a:gd name="T113" fmla="*/ 0 h 3279"/>
                <a:gd name="T114" fmla="*/ 0 w 974"/>
                <a:gd name="T115" fmla="*/ 0 h 3279"/>
                <a:gd name="T116" fmla="*/ 0 w 974"/>
                <a:gd name="T117" fmla="*/ 0 h 3279"/>
                <a:gd name="T118" fmla="*/ 0 w 974"/>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2" y="2449"/>
                  </a:lnTo>
                  <a:lnTo>
                    <a:pt x="449" y="2387"/>
                  </a:lnTo>
                  <a:lnTo>
                    <a:pt x="435" y="2282"/>
                  </a:lnTo>
                  <a:lnTo>
                    <a:pt x="421" y="2210"/>
                  </a:lnTo>
                  <a:lnTo>
                    <a:pt x="399" y="2118"/>
                  </a:lnTo>
                  <a:lnTo>
                    <a:pt x="383" y="2030"/>
                  </a:lnTo>
                  <a:lnTo>
                    <a:pt x="379" y="2091"/>
                  </a:lnTo>
                  <a:lnTo>
                    <a:pt x="375" y="2126"/>
                  </a:lnTo>
                  <a:lnTo>
                    <a:pt x="359" y="2169"/>
                  </a:lnTo>
                  <a:lnTo>
                    <a:pt x="341" y="2205"/>
                  </a:lnTo>
                  <a:lnTo>
                    <a:pt x="330"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1"/>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1" y="3269"/>
                  </a:lnTo>
                  <a:lnTo>
                    <a:pt x="562" y="3252"/>
                  </a:lnTo>
                  <a:lnTo>
                    <a:pt x="620" y="3229"/>
                  </a:lnTo>
                  <a:lnTo>
                    <a:pt x="663" y="3204"/>
                  </a:lnTo>
                  <a:lnTo>
                    <a:pt x="668" y="3165"/>
                  </a:lnTo>
                  <a:lnTo>
                    <a:pt x="666" y="3121"/>
                  </a:lnTo>
                  <a:lnTo>
                    <a:pt x="698" y="2885"/>
                  </a:lnTo>
                  <a:lnTo>
                    <a:pt x="707" y="2716"/>
                  </a:lnTo>
                  <a:lnTo>
                    <a:pt x="751" y="2195"/>
                  </a:lnTo>
                  <a:lnTo>
                    <a:pt x="770" y="1877"/>
                  </a:lnTo>
                  <a:lnTo>
                    <a:pt x="766" y="1724"/>
                  </a:lnTo>
                  <a:lnTo>
                    <a:pt x="761" y="1626"/>
                  </a:lnTo>
                  <a:lnTo>
                    <a:pt x="749" y="1541"/>
                  </a:lnTo>
                  <a:lnTo>
                    <a:pt x="738" y="1470"/>
                  </a:lnTo>
                  <a:lnTo>
                    <a:pt x="803" y="1417"/>
                  </a:lnTo>
                  <a:lnTo>
                    <a:pt x="868" y="1363"/>
                  </a:lnTo>
                  <a:lnTo>
                    <a:pt x="907" y="1322"/>
                  </a:lnTo>
                  <a:lnTo>
                    <a:pt x="949" y="1265"/>
                  </a:lnTo>
                  <a:lnTo>
                    <a:pt x="970" y="1210"/>
                  </a:lnTo>
                  <a:lnTo>
                    <a:pt x="974" y="1163"/>
                  </a:lnTo>
                  <a:lnTo>
                    <a:pt x="959" y="1101"/>
                  </a:lnTo>
                  <a:lnTo>
                    <a:pt x="842" y="716"/>
                  </a:lnTo>
                  <a:lnTo>
                    <a:pt x="823" y="673"/>
                  </a:lnTo>
                  <a:lnTo>
                    <a:pt x="808" y="653"/>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8"/>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8" y="639"/>
                  </a:lnTo>
                  <a:lnTo>
                    <a:pt x="77" y="690"/>
                  </a:lnTo>
                  <a:lnTo>
                    <a:pt x="42" y="867"/>
                  </a:lnTo>
                  <a:lnTo>
                    <a:pt x="29" y="946"/>
                  </a:lnTo>
                  <a:lnTo>
                    <a:pt x="16" y="1014"/>
                  </a:lnTo>
                  <a:lnTo>
                    <a:pt x="3" y="1108"/>
                  </a:lnTo>
                  <a:lnTo>
                    <a:pt x="0" y="1190"/>
                  </a:lnTo>
                  <a:lnTo>
                    <a:pt x="3" y="1292"/>
                  </a:lnTo>
                  <a:lnTo>
                    <a:pt x="16" y="1402"/>
                  </a:lnTo>
                  <a:lnTo>
                    <a:pt x="28" y="1479"/>
                  </a:lnTo>
                  <a:lnTo>
                    <a:pt x="40" y="1564"/>
                  </a:lnTo>
                  <a:lnTo>
                    <a:pt x="56" y="1639"/>
                  </a:lnTo>
                  <a:lnTo>
                    <a:pt x="81" y="1697"/>
                  </a:lnTo>
                  <a:lnTo>
                    <a:pt x="99" y="1757"/>
                  </a:lnTo>
                  <a:lnTo>
                    <a:pt x="106" y="1833"/>
                  </a:lnTo>
                  <a:lnTo>
                    <a:pt x="84" y="2172"/>
                  </a:lnTo>
                  <a:lnTo>
                    <a:pt x="77" y="2291"/>
                  </a:lnTo>
                  <a:lnTo>
                    <a:pt x="77" y="2339"/>
                  </a:lnTo>
                  <a:lnTo>
                    <a:pt x="94" y="2400"/>
                  </a:lnTo>
                  <a:lnTo>
                    <a:pt x="124" y="2472"/>
                  </a:lnTo>
                  <a:lnTo>
                    <a:pt x="199" y="2693"/>
                  </a:lnTo>
                  <a:lnTo>
                    <a:pt x="253" y="2872"/>
                  </a:lnTo>
                  <a:lnTo>
                    <a:pt x="279" y="2935"/>
                  </a:lnTo>
                  <a:lnTo>
                    <a:pt x="311" y="2948"/>
                  </a:lnTo>
                  <a:lnTo>
                    <a:pt x="344" y="2960"/>
                  </a:lnTo>
                  <a:lnTo>
                    <a:pt x="462" y="2655"/>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7622" name="Freeform 296"/>
            <p:cNvSpPr>
              <a:spLocks/>
            </p:cNvSpPr>
            <p:nvPr/>
          </p:nvSpPr>
          <p:spPr bwMode="auto">
            <a:xfrm>
              <a:off x="2170" y="2668"/>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9" y="956"/>
                  </a:lnTo>
                  <a:lnTo>
                    <a:pt x="299" y="956"/>
                  </a:lnTo>
                  <a:lnTo>
                    <a:pt x="671"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23" name="Freeform 297"/>
            <p:cNvSpPr>
              <a:spLocks/>
            </p:cNvSpPr>
            <p:nvPr/>
          </p:nvSpPr>
          <p:spPr bwMode="auto">
            <a:xfrm>
              <a:off x="2170" y="2668"/>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7624" name="Freeform 298"/>
            <p:cNvSpPr>
              <a:spLocks/>
            </p:cNvSpPr>
            <p:nvPr/>
          </p:nvSpPr>
          <p:spPr bwMode="auto">
            <a:xfrm>
              <a:off x="2246" y="2988"/>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1"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25" name="Freeform 299"/>
            <p:cNvSpPr>
              <a:spLocks/>
            </p:cNvSpPr>
            <p:nvPr/>
          </p:nvSpPr>
          <p:spPr bwMode="auto">
            <a:xfrm>
              <a:off x="1565" y="2646"/>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lnTo>
                    <a:pt x="182" y="1477"/>
                  </a:lnTo>
                  <a:lnTo>
                    <a:pt x="235" y="1498"/>
                  </a:lnTo>
                  <a:lnTo>
                    <a:pt x="235" y="1412"/>
                  </a:lnTo>
                  <a:lnTo>
                    <a:pt x="240" y="1375"/>
                  </a:lnTo>
                  <a:lnTo>
                    <a:pt x="249" y="1338"/>
                  </a:lnTo>
                  <a:lnTo>
                    <a:pt x="266" y="1303"/>
                  </a:lnTo>
                  <a:lnTo>
                    <a:pt x="287" y="1268"/>
                  </a:lnTo>
                  <a:lnTo>
                    <a:pt x="261" y="1223"/>
                  </a:lnTo>
                  <a:lnTo>
                    <a:pt x="235" y="1173"/>
                  </a:lnTo>
                  <a:lnTo>
                    <a:pt x="210" y="1115"/>
                  </a:lnTo>
                  <a:lnTo>
                    <a:pt x="196" y="1065"/>
                  </a:lnTo>
                  <a:lnTo>
                    <a:pt x="183" y="1001"/>
                  </a:lnTo>
                  <a:lnTo>
                    <a:pt x="174" y="1080"/>
                  </a:lnTo>
                  <a:lnTo>
                    <a:pt x="177" y="1177"/>
                  </a:lnTo>
                  <a:lnTo>
                    <a:pt x="179" y="1268"/>
                  </a:lnTo>
                  <a:lnTo>
                    <a:pt x="177" y="1343"/>
                  </a:lnTo>
                  <a:lnTo>
                    <a:pt x="179" y="1405"/>
                  </a:lnTo>
                  <a:lnTo>
                    <a:pt x="182" y="1477"/>
                  </a:lnTo>
                  <a:lnTo>
                    <a:pt x="452"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7" y="2453"/>
                  </a:lnTo>
                  <a:lnTo>
                    <a:pt x="515" y="2408"/>
                  </a:lnTo>
                  <a:lnTo>
                    <a:pt x="533" y="2350"/>
                  </a:lnTo>
                  <a:lnTo>
                    <a:pt x="542"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5" y="2524"/>
                  </a:lnTo>
                  <a:lnTo>
                    <a:pt x="640" y="2599"/>
                  </a:lnTo>
                  <a:lnTo>
                    <a:pt x="640" y="2675"/>
                  </a:lnTo>
                  <a:lnTo>
                    <a:pt x="637" y="2783"/>
                  </a:lnTo>
                  <a:lnTo>
                    <a:pt x="630" y="2875"/>
                  </a:lnTo>
                  <a:lnTo>
                    <a:pt x="611" y="2980"/>
                  </a:lnTo>
                  <a:lnTo>
                    <a:pt x="578" y="3094"/>
                  </a:lnTo>
                  <a:lnTo>
                    <a:pt x="558" y="3144"/>
                  </a:lnTo>
                  <a:lnTo>
                    <a:pt x="540" y="3180"/>
                  </a:lnTo>
                  <a:lnTo>
                    <a:pt x="452" y="1"/>
                  </a:lnTo>
                  <a:close/>
                </a:path>
              </a:pathLst>
            </a:custGeom>
            <a:solidFill>
              <a:srgbClr val="92D050"/>
            </a:solidFill>
            <a:ln w="9525">
              <a:noFill/>
              <a:miter lim="800000"/>
              <a:headEnd/>
              <a:tailEnd/>
            </a:ln>
          </p:spPr>
          <p:txBody>
            <a:bodyPr/>
            <a:lstStyle/>
            <a:p>
              <a:pPr eaLnBrk="0" hangingPunct="0"/>
              <a:endParaRPr lang="it-IT">
                <a:solidFill>
                  <a:srgbClr val="000000"/>
                </a:solidFill>
              </a:endParaRPr>
            </a:p>
          </p:txBody>
        </p:sp>
        <p:sp>
          <p:nvSpPr>
            <p:cNvPr id="107626" name="Freeform 300"/>
            <p:cNvSpPr>
              <a:spLocks/>
            </p:cNvSpPr>
            <p:nvPr/>
          </p:nvSpPr>
          <p:spPr bwMode="auto">
            <a:xfrm>
              <a:off x="1565" y="2646"/>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27" name="Freeform 301"/>
            <p:cNvSpPr>
              <a:spLocks/>
            </p:cNvSpPr>
            <p:nvPr/>
          </p:nvSpPr>
          <p:spPr bwMode="auto">
            <a:xfrm>
              <a:off x="1622" y="2979"/>
              <a:ext cx="38" cy="166"/>
            </a:xfrm>
            <a:custGeom>
              <a:avLst/>
              <a:gdLst>
                <a:gd name="T0" fmla="*/ 0 w 113"/>
                <a:gd name="T1" fmla="*/ 0 h 497"/>
                <a:gd name="T2" fmla="*/ 0 w 113"/>
                <a:gd name="T3" fmla="*/ 0 h 497"/>
                <a:gd name="T4" fmla="*/ 0 w 113"/>
                <a:gd name="T5" fmla="*/ 0 h 497"/>
                <a:gd name="T6" fmla="*/ 0 w 113"/>
                <a:gd name="T7" fmla="*/ 0 h 497"/>
                <a:gd name="T8" fmla="*/ 0 w 113"/>
                <a:gd name="T9" fmla="*/ 0 h 497"/>
                <a:gd name="T10" fmla="*/ 0 w 113"/>
                <a:gd name="T11" fmla="*/ 0 h 497"/>
                <a:gd name="T12" fmla="*/ 0 w 113"/>
                <a:gd name="T13" fmla="*/ 0 h 497"/>
                <a:gd name="T14" fmla="*/ 0 w 113"/>
                <a:gd name="T15" fmla="*/ 0 h 497"/>
                <a:gd name="T16" fmla="*/ 0 w 113"/>
                <a:gd name="T17" fmla="*/ 0 h 497"/>
                <a:gd name="T18" fmla="*/ 0 w 113"/>
                <a:gd name="T19" fmla="*/ 0 h 497"/>
                <a:gd name="T20" fmla="*/ 0 w 113"/>
                <a:gd name="T21" fmla="*/ 0 h 497"/>
                <a:gd name="T22" fmla="*/ 0 w 113"/>
                <a:gd name="T23" fmla="*/ 0 h 497"/>
                <a:gd name="T24" fmla="*/ 0 w 113"/>
                <a:gd name="T25" fmla="*/ 0 h 497"/>
                <a:gd name="T26" fmla="*/ 0 w 113"/>
                <a:gd name="T27" fmla="*/ 0 h 497"/>
                <a:gd name="T28" fmla="*/ 0 w 113"/>
                <a:gd name="T29" fmla="*/ 0 h 497"/>
                <a:gd name="T30" fmla="*/ 0 w 113"/>
                <a:gd name="T31" fmla="*/ 0 h 497"/>
                <a:gd name="T32" fmla="*/ 0 w 113"/>
                <a:gd name="T33" fmla="*/ 0 h 497"/>
                <a:gd name="T34" fmla="*/ 0 w 11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6" y="224"/>
                  </a:lnTo>
                  <a:lnTo>
                    <a:pt x="59" y="173"/>
                  </a:lnTo>
                  <a:lnTo>
                    <a:pt x="37" y="114"/>
                  </a:lnTo>
                  <a:lnTo>
                    <a:pt x="22" y="64"/>
                  </a:lnTo>
                  <a:lnTo>
                    <a:pt x="9" y="0"/>
                  </a:lnTo>
                  <a:lnTo>
                    <a:pt x="0" y="79"/>
                  </a:lnTo>
                  <a:lnTo>
                    <a:pt x="3" y="177"/>
                  </a:lnTo>
                  <a:lnTo>
                    <a:pt x="6" y="267"/>
                  </a:lnTo>
                  <a:lnTo>
                    <a:pt x="3"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28" name="Freeform 302"/>
            <p:cNvSpPr>
              <a:spLocks/>
            </p:cNvSpPr>
            <p:nvPr/>
          </p:nvSpPr>
          <p:spPr bwMode="auto">
            <a:xfrm>
              <a:off x="1729" y="3365"/>
              <a:ext cx="81" cy="341"/>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8" y="610"/>
                  </a:lnTo>
                  <a:lnTo>
                    <a:pt x="14" y="495"/>
                  </a:lnTo>
                  <a:lnTo>
                    <a:pt x="7" y="393"/>
                  </a:lnTo>
                  <a:lnTo>
                    <a:pt x="0" y="324"/>
                  </a:lnTo>
                  <a:lnTo>
                    <a:pt x="5" y="294"/>
                  </a:lnTo>
                  <a:lnTo>
                    <a:pt x="23" y="249"/>
                  </a:lnTo>
                  <a:lnTo>
                    <a:pt x="41" y="191"/>
                  </a:lnTo>
                  <a:lnTo>
                    <a:pt x="50" y="118"/>
                  </a:lnTo>
                  <a:lnTo>
                    <a:pt x="48" y="58"/>
                  </a:lnTo>
                  <a:lnTo>
                    <a:pt x="36" y="14"/>
                  </a:lnTo>
                  <a:lnTo>
                    <a:pt x="193" y="0"/>
                  </a:lnTo>
                  <a:lnTo>
                    <a:pt x="211" y="46"/>
                  </a:lnTo>
                  <a:lnTo>
                    <a:pt x="227" y="93"/>
                  </a:lnTo>
                  <a:lnTo>
                    <a:pt x="244" y="142"/>
                  </a:lnTo>
                  <a:lnTo>
                    <a:pt x="244" y="163"/>
                  </a:lnTo>
                  <a:lnTo>
                    <a:pt x="222" y="205"/>
                  </a:lnTo>
                  <a:lnTo>
                    <a:pt x="193" y="251"/>
                  </a:lnTo>
                  <a:lnTo>
                    <a:pt x="169" y="310"/>
                  </a:lnTo>
                  <a:lnTo>
                    <a:pt x="153" y="365"/>
                  </a:lnTo>
                  <a:lnTo>
                    <a:pt x="148" y="440"/>
                  </a:lnTo>
                  <a:lnTo>
                    <a:pt x="148" y="516"/>
                  </a:lnTo>
                  <a:lnTo>
                    <a:pt x="145" y="624"/>
                  </a:lnTo>
                  <a:lnTo>
                    <a:pt x="139" y="716"/>
                  </a:lnTo>
                  <a:lnTo>
                    <a:pt x="121" y="821"/>
                  </a:lnTo>
                  <a:lnTo>
                    <a:pt x="86" y="935"/>
                  </a:lnTo>
                  <a:lnTo>
                    <a:pt x="67" y="985"/>
                  </a:lnTo>
                  <a:lnTo>
                    <a:pt x="4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29" name="Freeform 303"/>
            <p:cNvSpPr>
              <a:spLocks/>
            </p:cNvSpPr>
            <p:nvPr/>
          </p:nvSpPr>
          <p:spPr bwMode="auto">
            <a:xfrm>
              <a:off x="4722" y="2537"/>
              <a:ext cx="380" cy="1212"/>
            </a:xfrm>
            <a:custGeom>
              <a:avLst/>
              <a:gdLst>
                <a:gd name="T0" fmla="*/ 0 w 1138"/>
                <a:gd name="T1" fmla="*/ 0 h 3636"/>
                <a:gd name="T2" fmla="*/ 0 w 1138"/>
                <a:gd name="T3" fmla="*/ 0 h 3636"/>
                <a:gd name="T4" fmla="*/ 0 w 1138"/>
                <a:gd name="T5" fmla="*/ 0 h 3636"/>
                <a:gd name="T6" fmla="*/ 0 w 1138"/>
                <a:gd name="T7" fmla="*/ 0 h 3636"/>
                <a:gd name="T8" fmla="*/ 0 w 1138"/>
                <a:gd name="T9" fmla="*/ 0 h 3636"/>
                <a:gd name="T10" fmla="*/ 0 w 1138"/>
                <a:gd name="T11" fmla="*/ 0 h 3636"/>
                <a:gd name="T12" fmla="*/ 0 w 1138"/>
                <a:gd name="T13" fmla="*/ 0 h 3636"/>
                <a:gd name="T14" fmla="*/ 0 w 1138"/>
                <a:gd name="T15" fmla="*/ 0 h 3636"/>
                <a:gd name="T16" fmla="*/ 0 w 1138"/>
                <a:gd name="T17" fmla="*/ 0 h 3636"/>
                <a:gd name="T18" fmla="*/ 0 w 1138"/>
                <a:gd name="T19" fmla="*/ 0 h 3636"/>
                <a:gd name="T20" fmla="*/ 0 w 1138"/>
                <a:gd name="T21" fmla="*/ 0 h 3636"/>
                <a:gd name="T22" fmla="*/ 0 w 1138"/>
                <a:gd name="T23" fmla="*/ 0 h 3636"/>
                <a:gd name="T24" fmla="*/ 0 w 1138"/>
                <a:gd name="T25" fmla="*/ 0 h 3636"/>
                <a:gd name="T26" fmla="*/ 0 w 1138"/>
                <a:gd name="T27" fmla="*/ 0 h 3636"/>
                <a:gd name="T28" fmla="*/ 0 w 1138"/>
                <a:gd name="T29" fmla="*/ 0 h 3636"/>
                <a:gd name="T30" fmla="*/ 0 w 1138"/>
                <a:gd name="T31" fmla="*/ 0 h 3636"/>
                <a:gd name="T32" fmla="*/ 0 w 1138"/>
                <a:gd name="T33" fmla="*/ 0 h 3636"/>
                <a:gd name="T34" fmla="*/ 0 w 1138"/>
                <a:gd name="T35" fmla="*/ 0 h 3636"/>
                <a:gd name="T36" fmla="*/ 0 w 1138"/>
                <a:gd name="T37" fmla="*/ 0 h 3636"/>
                <a:gd name="T38" fmla="*/ 0 w 1138"/>
                <a:gd name="T39" fmla="*/ 0 h 3636"/>
                <a:gd name="T40" fmla="*/ 0 w 1138"/>
                <a:gd name="T41" fmla="*/ 0 h 3636"/>
                <a:gd name="T42" fmla="*/ 0 w 1138"/>
                <a:gd name="T43" fmla="*/ 0 h 3636"/>
                <a:gd name="T44" fmla="*/ 0 w 1138"/>
                <a:gd name="T45" fmla="*/ 0 h 3636"/>
                <a:gd name="T46" fmla="*/ 0 w 1138"/>
                <a:gd name="T47" fmla="*/ 0 h 3636"/>
                <a:gd name="T48" fmla="*/ 0 w 1138"/>
                <a:gd name="T49" fmla="*/ 0 h 3636"/>
                <a:gd name="T50" fmla="*/ 0 w 1138"/>
                <a:gd name="T51" fmla="*/ 0 h 3636"/>
                <a:gd name="T52" fmla="*/ 0 w 1138"/>
                <a:gd name="T53" fmla="*/ 0 h 3636"/>
                <a:gd name="T54" fmla="*/ 0 w 1138"/>
                <a:gd name="T55" fmla="*/ 0 h 3636"/>
                <a:gd name="T56" fmla="*/ 0 w 1138"/>
                <a:gd name="T57" fmla="*/ 0 h 3636"/>
                <a:gd name="T58" fmla="*/ 0 w 1138"/>
                <a:gd name="T59" fmla="*/ 0 h 3636"/>
                <a:gd name="T60" fmla="*/ 0 w 1138"/>
                <a:gd name="T61" fmla="*/ 0 h 3636"/>
                <a:gd name="T62" fmla="*/ 0 w 1138"/>
                <a:gd name="T63" fmla="*/ 0 h 3636"/>
                <a:gd name="T64" fmla="*/ 0 w 1138"/>
                <a:gd name="T65" fmla="*/ 0 h 3636"/>
                <a:gd name="T66" fmla="*/ 0 w 1138"/>
                <a:gd name="T67" fmla="*/ 0 h 3636"/>
                <a:gd name="T68" fmla="*/ 0 w 1138"/>
                <a:gd name="T69" fmla="*/ 0 h 3636"/>
                <a:gd name="T70" fmla="*/ 0 w 1138"/>
                <a:gd name="T71" fmla="*/ 0 h 3636"/>
                <a:gd name="T72" fmla="*/ 0 w 1138"/>
                <a:gd name="T73" fmla="*/ 0 h 3636"/>
                <a:gd name="T74" fmla="*/ 0 w 1138"/>
                <a:gd name="T75" fmla="*/ 0 h 3636"/>
                <a:gd name="T76" fmla="*/ 0 w 1138"/>
                <a:gd name="T77" fmla="*/ 0 h 3636"/>
                <a:gd name="T78" fmla="*/ 0 w 1138"/>
                <a:gd name="T79" fmla="*/ 0 h 3636"/>
                <a:gd name="T80" fmla="*/ 0 w 1138"/>
                <a:gd name="T81" fmla="*/ 0 h 3636"/>
                <a:gd name="T82" fmla="*/ 0 w 1138"/>
                <a:gd name="T83" fmla="*/ 0 h 3636"/>
                <a:gd name="T84" fmla="*/ 0 w 1138"/>
                <a:gd name="T85" fmla="*/ 0 h 3636"/>
                <a:gd name="T86" fmla="*/ 0 w 1138"/>
                <a:gd name="T87" fmla="*/ 0 h 3636"/>
                <a:gd name="T88" fmla="*/ 0 w 1138"/>
                <a:gd name="T89" fmla="*/ 0 h 3636"/>
                <a:gd name="T90" fmla="*/ 0 w 1138"/>
                <a:gd name="T91" fmla="*/ 0 h 3636"/>
                <a:gd name="T92" fmla="*/ 0 w 1138"/>
                <a:gd name="T93" fmla="*/ 0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4" y="2274"/>
                  </a:moveTo>
                  <a:lnTo>
                    <a:pt x="570" y="2402"/>
                  </a:lnTo>
                  <a:lnTo>
                    <a:pt x="547" y="2531"/>
                  </a:lnTo>
                  <a:lnTo>
                    <a:pt x="531" y="2631"/>
                  </a:lnTo>
                  <a:lnTo>
                    <a:pt x="513" y="2749"/>
                  </a:lnTo>
                  <a:lnTo>
                    <a:pt x="506" y="2891"/>
                  </a:lnTo>
                  <a:lnTo>
                    <a:pt x="498" y="3005"/>
                  </a:lnTo>
                  <a:lnTo>
                    <a:pt x="488" y="3107"/>
                  </a:lnTo>
                  <a:lnTo>
                    <a:pt x="473" y="3205"/>
                  </a:lnTo>
                  <a:lnTo>
                    <a:pt x="459" y="3301"/>
                  </a:lnTo>
                  <a:lnTo>
                    <a:pt x="450" y="3365"/>
                  </a:lnTo>
                  <a:lnTo>
                    <a:pt x="451" y="3414"/>
                  </a:lnTo>
                  <a:lnTo>
                    <a:pt x="456" y="3454"/>
                  </a:lnTo>
                  <a:lnTo>
                    <a:pt x="446" y="3471"/>
                  </a:lnTo>
                  <a:lnTo>
                    <a:pt x="366" y="3491"/>
                  </a:lnTo>
                  <a:lnTo>
                    <a:pt x="350" y="3483"/>
                  </a:lnTo>
                  <a:lnTo>
                    <a:pt x="340" y="3471"/>
                  </a:lnTo>
                  <a:lnTo>
                    <a:pt x="264" y="3501"/>
                  </a:lnTo>
                  <a:lnTo>
                    <a:pt x="167" y="3532"/>
                  </a:lnTo>
                  <a:lnTo>
                    <a:pt x="102" y="3545"/>
                  </a:lnTo>
                  <a:lnTo>
                    <a:pt x="50" y="3542"/>
                  </a:lnTo>
                  <a:lnTo>
                    <a:pt x="20" y="3532"/>
                  </a:lnTo>
                  <a:lnTo>
                    <a:pt x="6" y="3514"/>
                  </a:lnTo>
                  <a:lnTo>
                    <a:pt x="0" y="3496"/>
                  </a:lnTo>
                  <a:lnTo>
                    <a:pt x="9" y="3475"/>
                  </a:lnTo>
                  <a:lnTo>
                    <a:pt x="31" y="3455"/>
                  </a:lnTo>
                  <a:lnTo>
                    <a:pt x="102" y="3417"/>
                  </a:lnTo>
                  <a:lnTo>
                    <a:pt x="164" y="3381"/>
                  </a:lnTo>
                  <a:lnTo>
                    <a:pt x="221" y="3349"/>
                  </a:lnTo>
                  <a:lnTo>
                    <a:pt x="245" y="3322"/>
                  </a:lnTo>
                  <a:lnTo>
                    <a:pt x="243" y="3231"/>
                  </a:lnTo>
                  <a:lnTo>
                    <a:pt x="238" y="3116"/>
                  </a:lnTo>
                  <a:lnTo>
                    <a:pt x="238" y="3001"/>
                  </a:lnTo>
                  <a:lnTo>
                    <a:pt x="232" y="2872"/>
                  </a:lnTo>
                  <a:lnTo>
                    <a:pt x="219" y="2711"/>
                  </a:lnTo>
                  <a:lnTo>
                    <a:pt x="212" y="2545"/>
                  </a:lnTo>
                  <a:lnTo>
                    <a:pt x="213" y="2372"/>
                  </a:lnTo>
                  <a:lnTo>
                    <a:pt x="213" y="2248"/>
                  </a:lnTo>
                  <a:lnTo>
                    <a:pt x="219" y="2123"/>
                  </a:lnTo>
                  <a:lnTo>
                    <a:pt x="217" y="2048"/>
                  </a:lnTo>
                  <a:lnTo>
                    <a:pt x="172" y="2046"/>
                  </a:lnTo>
                  <a:lnTo>
                    <a:pt x="127" y="2030"/>
                  </a:lnTo>
                  <a:lnTo>
                    <a:pt x="89" y="1988"/>
                  </a:lnTo>
                  <a:lnTo>
                    <a:pt x="84" y="1937"/>
                  </a:lnTo>
                  <a:lnTo>
                    <a:pt x="95" y="1868"/>
                  </a:lnTo>
                  <a:lnTo>
                    <a:pt x="119" y="1810"/>
                  </a:lnTo>
                  <a:lnTo>
                    <a:pt x="142" y="1770"/>
                  </a:lnTo>
                  <a:lnTo>
                    <a:pt x="97" y="1754"/>
                  </a:lnTo>
                  <a:lnTo>
                    <a:pt x="84" y="1742"/>
                  </a:lnTo>
                  <a:lnTo>
                    <a:pt x="84" y="1721"/>
                  </a:lnTo>
                  <a:lnTo>
                    <a:pt x="138" y="1577"/>
                  </a:lnTo>
                  <a:lnTo>
                    <a:pt x="153" y="1500"/>
                  </a:lnTo>
                  <a:lnTo>
                    <a:pt x="158" y="1233"/>
                  </a:lnTo>
                  <a:lnTo>
                    <a:pt x="150" y="1042"/>
                  </a:lnTo>
                  <a:lnTo>
                    <a:pt x="148" y="809"/>
                  </a:lnTo>
                  <a:lnTo>
                    <a:pt x="158" y="753"/>
                  </a:lnTo>
                  <a:lnTo>
                    <a:pt x="178" y="705"/>
                  </a:lnTo>
                  <a:lnTo>
                    <a:pt x="219" y="665"/>
                  </a:lnTo>
                  <a:lnTo>
                    <a:pt x="408" y="547"/>
                  </a:lnTo>
                  <a:lnTo>
                    <a:pt x="392" y="496"/>
                  </a:lnTo>
                  <a:lnTo>
                    <a:pt x="360" y="492"/>
                  </a:lnTo>
                  <a:lnTo>
                    <a:pt x="316" y="481"/>
                  </a:lnTo>
                  <a:lnTo>
                    <a:pt x="292" y="457"/>
                  </a:lnTo>
                  <a:lnTo>
                    <a:pt x="257" y="355"/>
                  </a:lnTo>
                  <a:lnTo>
                    <a:pt x="245" y="298"/>
                  </a:lnTo>
                  <a:lnTo>
                    <a:pt x="244" y="243"/>
                  </a:lnTo>
                  <a:lnTo>
                    <a:pt x="237" y="190"/>
                  </a:lnTo>
                  <a:lnTo>
                    <a:pt x="240" y="132"/>
                  </a:lnTo>
                  <a:lnTo>
                    <a:pt x="215" y="159"/>
                  </a:lnTo>
                  <a:lnTo>
                    <a:pt x="202" y="172"/>
                  </a:lnTo>
                  <a:lnTo>
                    <a:pt x="205" y="133"/>
                  </a:lnTo>
                  <a:lnTo>
                    <a:pt x="219" y="92"/>
                  </a:lnTo>
                  <a:lnTo>
                    <a:pt x="242" y="59"/>
                  </a:lnTo>
                  <a:lnTo>
                    <a:pt x="279" y="29"/>
                  </a:lnTo>
                  <a:lnTo>
                    <a:pt x="326" y="8"/>
                  </a:lnTo>
                  <a:lnTo>
                    <a:pt x="391" y="0"/>
                  </a:lnTo>
                  <a:lnTo>
                    <a:pt x="449" y="9"/>
                  </a:lnTo>
                  <a:lnTo>
                    <a:pt x="500" y="31"/>
                  </a:lnTo>
                  <a:lnTo>
                    <a:pt x="540" y="62"/>
                  </a:lnTo>
                  <a:lnTo>
                    <a:pt x="572" y="104"/>
                  </a:lnTo>
                  <a:lnTo>
                    <a:pt x="591" y="163"/>
                  </a:lnTo>
                  <a:lnTo>
                    <a:pt x="602" y="232"/>
                  </a:lnTo>
                  <a:lnTo>
                    <a:pt x="602" y="286"/>
                  </a:lnTo>
                  <a:lnTo>
                    <a:pt x="590" y="361"/>
                  </a:lnTo>
                  <a:lnTo>
                    <a:pt x="594" y="414"/>
                  </a:lnTo>
                  <a:lnTo>
                    <a:pt x="608" y="473"/>
                  </a:lnTo>
                  <a:lnTo>
                    <a:pt x="633" y="503"/>
                  </a:lnTo>
                  <a:lnTo>
                    <a:pt x="874" y="592"/>
                  </a:lnTo>
                  <a:lnTo>
                    <a:pt x="908" y="610"/>
                  </a:lnTo>
                  <a:lnTo>
                    <a:pt x="933" y="646"/>
                  </a:lnTo>
                  <a:lnTo>
                    <a:pt x="1016" y="852"/>
                  </a:lnTo>
                  <a:lnTo>
                    <a:pt x="1126" y="1148"/>
                  </a:lnTo>
                  <a:lnTo>
                    <a:pt x="1138" y="1208"/>
                  </a:lnTo>
                  <a:lnTo>
                    <a:pt x="1137" y="1243"/>
                  </a:lnTo>
                  <a:lnTo>
                    <a:pt x="1124" y="1282"/>
                  </a:lnTo>
                  <a:lnTo>
                    <a:pt x="1006" y="1490"/>
                  </a:lnTo>
                  <a:lnTo>
                    <a:pt x="990" y="1555"/>
                  </a:lnTo>
                  <a:lnTo>
                    <a:pt x="985" y="1621"/>
                  </a:lnTo>
                  <a:lnTo>
                    <a:pt x="1021" y="1848"/>
                  </a:lnTo>
                  <a:lnTo>
                    <a:pt x="1040" y="1947"/>
                  </a:lnTo>
                  <a:lnTo>
                    <a:pt x="1041" y="1982"/>
                  </a:lnTo>
                  <a:lnTo>
                    <a:pt x="1028" y="2007"/>
                  </a:lnTo>
                  <a:lnTo>
                    <a:pt x="991" y="2022"/>
                  </a:lnTo>
                  <a:lnTo>
                    <a:pt x="951" y="2029"/>
                  </a:lnTo>
                  <a:lnTo>
                    <a:pt x="946" y="2144"/>
                  </a:lnTo>
                  <a:lnTo>
                    <a:pt x="952" y="2271"/>
                  </a:lnTo>
                  <a:lnTo>
                    <a:pt x="961" y="2410"/>
                  </a:lnTo>
                  <a:lnTo>
                    <a:pt x="972" y="2539"/>
                  </a:lnTo>
                  <a:lnTo>
                    <a:pt x="998" y="2679"/>
                  </a:lnTo>
                  <a:lnTo>
                    <a:pt x="1010" y="2819"/>
                  </a:lnTo>
                  <a:lnTo>
                    <a:pt x="1024" y="2955"/>
                  </a:lnTo>
                  <a:lnTo>
                    <a:pt x="1029" y="3064"/>
                  </a:lnTo>
                  <a:lnTo>
                    <a:pt x="1029" y="3237"/>
                  </a:lnTo>
                  <a:lnTo>
                    <a:pt x="1036" y="3345"/>
                  </a:lnTo>
                  <a:lnTo>
                    <a:pt x="1036" y="3443"/>
                  </a:lnTo>
                  <a:lnTo>
                    <a:pt x="1033" y="3464"/>
                  </a:lnTo>
                  <a:lnTo>
                    <a:pt x="975" y="3483"/>
                  </a:lnTo>
                  <a:lnTo>
                    <a:pt x="929" y="3510"/>
                  </a:lnTo>
                  <a:lnTo>
                    <a:pt x="885" y="3551"/>
                  </a:lnTo>
                  <a:lnTo>
                    <a:pt x="840" y="3587"/>
                  </a:lnTo>
                  <a:lnTo>
                    <a:pt x="781" y="3613"/>
                  </a:lnTo>
                  <a:lnTo>
                    <a:pt x="719" y="3632"/>
                  </a:lnTo>
                  <a:lnTo>
                    <a:pt x="665" y="3636"/>
                  </a:lnTo>
                  <a:lnTo>
                    <a:pt x="630" y="3625"/>
                  </a:lnTo>
                  <a:lnTo>
                    <a:pt x="605" y="3609"/>
                  </a:lnTo>
                  <a:lnTo>
                    <a:pt x="601" y="3587"/>
                  </a:lnTo>
                  <a:lnTo>
                    <a:pt x="612" y="3557"/>
                  </a:lnTo>
                  <a:lnTo>
                    <a:pt x="643" y="3527"/>
                  </a:lnTo>
                  <a:lnTo>
                    <a:pt x="681" y="3495"/>
                  </a:lnTo>
                  <a:lnTo>
                    <a:pt x="728" y="3451"/>
                  </a:lnTo>
                  <a:lnTo>
                    <a:pt x="768" y="3411"/>
                  </a:lnTo>
                  <a:lnTo>
                    <a:pt x="792" y="3377"/>
                  </a:lnTo>
                  <a:lnTo>
                    <a:pt x="772" y="3198"/>
                  </a:lnTo>
                  <a:lnTo>
                    <a:pt x="766" y="3071"/>
                  </a:lnTo>
                  <a:lnTo>
                    <a:pt x="749" y="2944"/>
                  </a:lnTo>
                  <a:lnTo>
                    <a:pt x="731" y="2830"/>
                  </a:lnTo>
                  <a:lnTo>
                    <a:pt x="705" y="2711"/>
                  </a:lnTo>
                  <a:lnTo>
                    <a:pt x="672" y="2590"/>
                  </a:lnTo>
                  <a:lnTo>
                    <a:pt x="641" y="2477"/>
                  </a:lnTo>
                  <a:lnTo>
                    <a:pt x="617" y="2383"/>
                  </a:lnTo>
                  <a:lnTo>
                    <a:pt x="594" y="2274"/>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7630" name="Freeform 304"/>
            <p:cNvSpPr>
              <a:spLocks/>
            </p:cNvSpPr>
            <p:nvPr/>
          </p:nvSpPr>
          <p:spPr bwMode="auto">
            <a:xfrm>
              <a:off x="3144" y="2613"/>
              <a:ext cx="450" cy="1140"/>
            </a:xfrm>
            <a:custGeom>
              <a:avLst/>
              <a:gdLst>
                <a:gd name="T0" fmla="*/ 0 w 1349"/>
                <a:gd name="T1" fmla="*/ 0 h 3420"/>
                <a:gd name="T2" fmla="*/ 0 w 1349"/>
                <a:gd name="T3" fmla="*/ 0 h 3420"/>
                <a:gd name="T4" fmla="*/ 0 w 1349"/>
                <a:gd name="T5" fmla="*/ 0 h 3420"/>
                <a:gd name="T6" fmla="*/ 0 w 1349"/>
                <a:gd name="T7" fmla="*/ 0 h 3420"/>
                <a:gd name="T8" fmla="*/ 0 w 1349"/>
                <a:gd name="T9" fmla="*/ 0 h 3420"/>
                <a:gd name="T10" fmla="*/ 0 w 1349"/>
                <a:gd name="T11" fmla="*/ 0 h 3420"/>
                <a:gd name="T12" fmla="*/ 0 w 1349"/>
                <a:gd name="T13" fmla="*/ 0 h 3420"/>
                <a:gd name="T14" fmla="*/ 0 w 1349"/>
                <a:gd name="T15" fmla="*/ 0 h 3420"/>
                <a:gd name="T16" fmla="*/ 0 w 1349"/>
                <a:gd name="T17" fmla="*/ 0 h 3420"/>
                <a:gd name="T18" fmla="*/ 0 w 1349"/>
                <a:gd name="T19" fmla="*/ 0 h 3420"/>
                <a:gd name="T20" fmla="*/ 0 w 1349"/>
                <a:gd name="T21" fmla="*/ 0 h 3420"/>
                <a:gd name="T22" fmla="*/ 0 w 1349"/>
                <a:gd name="T23" fmla="*/ 0 h 3420"/>
                <a:gd name="T24" fmla="*/ 0 w 1349"/>
                <a:gd name="T25" fmla="*/ 0 h 3420"/>
                <a:gd name="T26" fmla="*/ 0 w 1349"/>
                <a:gd name="T27" fmla="*/ 0 h 3420"/>
                <a:gd name="T28" fmla="*/ 0 w 1349"/>
                <a:gd name="T29" fmla="*/ 0 h 3420"/>
                <a:gd name="T30" fmla="*/ 0 w 1349"/>
                <a:gd name="T31" fmla="*/ 0 h 3420"/>
                <a:gd name="T32" fmla="*/ 0 w 1349"/>
                <a:gd name="T33" fmla="*/ 0 h 3420"/>
                <a:gd name="T34" fmla="*/ 0 w 1349"/>
                <a:gd name="T35" fmla="*/ 0 h 3420"/>
                <a:gd name="T36" fmla="*/ 0 w 1349"/>
                <a:gd name="T37" fmla="*/ 0 h 3420"/>
                <a:gd name="T38" fmla="*/ 0 w 1349"/>
                <a:gd name="T39" fmla="*/ 0 h 3420"/>
                <a:gd name="T40" fmla="*/ 0 w 1349"/>
                <a:gd name="T41" fmla="*/ 0 h 3420"/>
                <a:gd name="T42" fmla="*/ 0 w 1349"/>
                <a:gd name="T43" fmla="*/ 0 h 3420"/>
                <a:gd name="T44" fmla="*/ 0 w 1349"/>
                <a:gd name="T45" fmla="*/ 0 h 3420"/>
                <a:gd name="T46" fmla="*/ 0 w 1349"/>
                <a:gd name="T47" fmla="*/ 0 h 3420"/>
                <a:gd name="T48" fmla="*/ 0 w 1349"/>
                <a:gd name="T49" fmla="*/ 0 h 3420"/>
                <a:gd name="T50" fmla="*/ 0 w 1349"/>
                <a:gd name="T51" fmla="*/ 0 h 3420"/>
                <a:gd name="T52" fmla="*/ 0 w 1349"/>
                <a:gd name="T53" fmla="*/ 0 h 3420"/>
                <a:gd name="T54" fmla="*/ 0 w 1349"/>
                <a:gd name="T55" fmla="*/ 0 h 3420"/>
                <a:gd name="T56" fmla="*/ 0 w 1349"/>
                <a:gd name="T57" fmla="*/ 0 h 3420"/>
                <a:gd name="T58" fmla="*/ 0 w 1349"/>
                <a:gd name="T59" fmla="*/ 0 h 3420"/>
                <a:gd name="T60" fmla="*/ 0 w 1349"/>
                <a:gd name="T61" fmla="*/ 0 h 3420"/>
                <a:gd name="T62" fmla="*/ 0 w 1349"/>
                <a:gd name="T63" fmla="*/ 0 h 3420"/>
                <a:gd name="T64" fmla="*/ 0 w 1349"/>
                <a:gd name="T65" fmla="*/ 0 h 3420"/>
                <a:gd name="T66" fmla="*/ 0 w 1349"/>
                <a:gd name="T67" fmla="*/ 0 h 3420"/>
                <a:gd name="T68" fmla="*/ 0 w 1349"/>
                <a:gd name="T69" fmla="*/ 0 h 3420"/>
                <a:gd name="T70" fmla="*/ 0 w 1349"/>
                <a:gd name="T71" fmla="*/ 0 h 3420"/>
                <a:gd name="T72" fmla="*/ 0 w 1349"/>
                <a:gd name="T73" fmla="*/ 0 h 3420"/>
                <a:gd name="T74" fmla="*/ 0 w 1349"/>
                <a:gd name="T75" fmla="*/ 0 h 3420"/>
                <a:gd name="T76" fmla="*/ 0 w 1349"/>
                <a:gd name="T77" fmla="*/ 0 h 3420"/>
                <a:gd name="T78" fmla="*/ 0 w 1349"/>
                <a:gd name="T79" fmla="*/ 0 h 3420"/>
                <a:gd name="T80" fmla="*/ 0 w 1349"/>
                <a:gd name="T81" fmla="*/ 0 h 3420"/>
                <a:gd name="T82" fmla="*/ 0 w 1349"/>
                <a:gd name="T83" fmla="*/ 0 h 3420"/>
                <a:gd name="T84" fmla="*/ 0 w 1349"/>
                <a:gd name="T85" fmla="*/ 0 h 3420"/>
                <a:gd name="T86" fmla="*/ 0 w 1349"/>
                <a:gd name="T87" fmla="*/ 0 h 3420"/>
                <a:gd name="T88" fmla="*/ 0 w 1349"/>
                <a:gd name="T89" fmla="*/ 0 h 3420"/>
                <a:gd name="T90" fmla="*/ 0 w 1349"/>
                <a:gd name="T91" fmla="*/ 0 h 3420"/>
                <a:gd name="T92" fmla="*/ 0 w 1349"/>
                <a:gd name="T93" fmla="*/ 0 h 3420"/>
                <a:gd name="T94" fmla="*/ 0 w 1349"/>
                <a:gd name="T95" fmla="*/ 0 h 3420"/>
                <a:gd name="T96" fmla="*/ 0 w 1349"/>
                <a:gd name="T97" fmla="*/ 0 h 3420"/>
                <a:gd name="T98" fmla="*/ 0 w 1349"/>
                <a:gd name="T99" fmla="*/ 0 h 3420"/>
                <a:gd name="T100" fmla="*/ 0 w 1349"/>
                <a:gd name="T101" fmla="*/ 0 h 3420"/>
                <a:gd name="T102" fmla="*/ 0 w 1349"/>
                <a:gd name="T103" fmla="*/ 0 h 3420"/>
                <a:gd name="T104" fmla="*/ 0 w 1349"/>
                <a:gd name="T105" fmla="*/ 0 h 3420"/>
                <a:gd name="T106" fmla="*/ 0 w 1349"/>
                <a:gd name="T107" fmla="*/ 0 h 3420"/>
                <a:gd name="T108" fmla="*/ 0 w 1349"/>
                <a:gd name="T109" fmla="*/ 0 h 3420"/>
                <a:gd name="T110" fmla="*/ 0 w 1349"/>
                <a:gd name="T111" fmla="*/ 0 h 3420"/>
                <a:gd name="T112" fmla="*/ 0 w 1349"/>
                <a:gd name="T113" fmla="*/ 0 h 3420"/>
                <a:gd name="T114" fmla="*/ 0 w 1349"/>
                <a:gd name="T115" fmla="*/ 0 h 3420"/>
                <a:gd name="T116" fmla="*/ 0 w 1349"/>
                <a:gd name="T117" fmla="*/ 0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8"/>
                  </a:moveTo>
                  <a:lnTo>
                    <a:pt x="1116" y="1555"/>
                  </a:lnTo>
                  <a:lnTo>
                    <a:pt x="1146" y="1730"/>
                  </a:lnTo>
                  <a:lnTo>
                    <a:pt x="948" y="1865"/>
                  </a:lnTo>
                  <a:lnTo>
                    <a:pt x="952" y="1942"/>
                  </a:lnTo>
                  <a:lnTo>
                    <a:pt x="968" y="2078"/>
                  </a:lnTo>
                  <a:lnTo>
                    <a:pt x="1000" y="2488"/>
                  </a:lnTo>
                  <a:lnTo>
                    <a:pt x="1019" y="2666"/>
                  </a:lnTo>
                  <a:lnTo>
                    <a:pt x="1046" y="2984"/>
                  </a:lnTo>
                  <a:lnTo>
                    <a:pt x="1051" y="3097"/>
                  </a:lnTo>
                  <a:lnTo>
                    <a:pt x="1053" y="3135"/>
                  </a:lnTo>
                  <a:lnTo>
                    <a:pt x="1065" y="3148"/>
                  </a:lnTo>
                  <a:lnTo>
                    <a:pt x="1102" y="3171"/>
                  </a:lnTo>
                  <a:lnTo>
                    <a:pt x="1177" y="3204"/>
                  </a:lnTo>
                  <a:lnTo>
                    <a:pt x="1262" y="3223"/>
                  </a:lnTo>
                  <a:lnTo>
                    <a:pt x="1291" y="3231"/>
                  </a:lnTo>
                  <a:lnTo>
                    <a:pt x="1322" y="3244"/>
                  </a:lnTo>
                  <a:lnTo>
                    <a:pt x="1342" y="3269"/>
                  </a:lnTo>
                  <a:lnTo>
                    <a:pt x="1349" y="3290"/>
                  </a:lnTo>
                  <a:lnTo>
                    <a:pt x="1339" y="3299"/>
                  </a:lnTo>
                  <a:lnTo>
                    <a:pt x="1168" y="3308"/>
                  </a:lnTo>
                  <a:lnTo>
                    <a:pt x="947" y="3332"/>
                  </a:lnTo>
                  <a:lnTo>
                    <a:pt x="908" y="3334"/>
                  </a:lnTo>
                  <a:lnTo>
                    <a:pt x="882" y="3322"/>
                  </a:lnTo>
                  <a:lnTo>
                    <a:pt x="869" y="3298"/>
                  </a:lnTo>
                  <a:lnTo>
                    <a:pt x="866" y="3260"/>
                  </a:lnTo>
                  <a:lnTo>
                    <a:pt x="877" y="3198"/>
                  </a:lnTo>
                  <a:lnTo>
                    <a:pt x="884" y="3189"/>
                  </a:lnTo>
                  <a:lnTo>
                    <a:pt x="902" y="3182"/>
                  </a:lnTo>
                  <a:lnTo>
                    <a:pt x="876" y="3178"/>
                  </a:lnTo>
                  <a:lnTo>
                    <a:pt x="869" y="3167"/>
                  </a:lnTo>
                  <a:lnTo>
                    <a:pt x="860" y="3119"/>
                  </a:lnTo>
                  <a:lnTo>
                    <a:pt x="832" y="3018"/>
                  </a:lnTo>
                  <a:lnTo>
                    <a:pt x="770" y="2778"/>
                  </a:lnTo>
                  <a:lnTo>
                    <a:pt x="754" y="2664"/>
                  </a:lnTo>
                  <a:lnTo>
                    <a:pt x="711" y="2297"/>
                  </a:lnTo>
                  <a:lnTo>
                    <a:pt x="691" y="2206"/>
                  </a:lnTo>
                  <a:lnTo>
                    <a:pt x="653" y="2095"/>
                  </a:lnTo>
                  <a:lnTo>
                    <a:pt x="633" y="2209"/>
                  </a:lnTo>
                  <a:lnTo>
                    <a:pt x="613" y="2325"/>
                  </a:lnTo>
                  <a:lnTo>
                    <a:pt x="582" y="2646"/>
                  </a:lnTo>
                  <a:lnTo>
                    <a:pt x="567" y="2747"/>
                  </a:lnTo>
                  <a:lnTo>
                    <a:pt x="537" y="3103"/>
                  </a:lnTo>
                  <a:lnTo>
                    <a:pt x="540" y="3157"/>
                  </a:lnTo>
                  <a:lnTo>
                    <a:pt x="534" y="3167"/>
                  </a:lnTo>
                  <a:lnTo>
                    <a:pt x="496" y="3185"/>
                  </a:lnTo>
                  <a:lnTo>
                    <a:pt x="508" y="3238"/>
                  </a:lnTo>
                  <a:lnTo>
                    <a:pt x="512" y="3300"/>
                  </a:lnTo>
                  <a:lnTo>
                    <a:pt x="515" y="3337"/>
                  </a:lnTo>
                  <a:lnTo>
                    <a:pt x="500" y="3375"/>
                  </a:lnTo>
                  <a:lnTo>
                    <a:pt x="476" y="3401"/>
                  </a:lnTo>
                  <a:lnTo>
                    <a:pt x="429" y="3417"/>
                  </a:lnTo>
                  <a:lnTo>
                    <a:pt x="380" y="3420"/>
                  </a:lnTo>
                  <a:lnTo>
                    <a:pt x="324" y="3417"/>
                  </a:lnTo>
                  <a:lnTo>
                    <a:pt x="300" y="3398"/>
                  </a:lnTo>
                  <a:lnTo>
                    <a:pt x="289" y="3373"/>
                  </a:lnTo>
                  <a:lnTo>
                    <a:pt x="289" y="3340"/>
                  </a:lnTo>
                  <a:lnTo>
                    <a:pt x="299" y="3293"/>
                  </a:lnTo>
                  <a:lnTo>
                    <a:pt x="334" y="3243"/>
                  </a:lnTo>
                  <a:lnTo>
                    <a:pt x="356" y="3191"/>
                  </a:lnTo>
                  <a:lnTo>
                    <a:pt x="331" y="3192"/>
                  </a:lnTo>
                  <a:lnTo>
                    <a:pt x="312" y="3039"/>
                  </a:lnTo>
                  <a:lnTo>
                    <a:pt x="302" y="2864"/>
                  </a:lnTo>
                  <a:lnTo>
                    <a:pt x="303" y="2745"/>
                  </a:lnTo>
                  <a:lnTo>
                    <a:pt x="313" y="2605"/>
                  </a:lnTo>
                  <a:lnTo>
                    <a:pt x="322" y="2478"/>
                  </a:lnTo>
                  <a:lnTo>
                    <a:pt x="336" y="2376"/>
                  </a:lnTo>
                  <a:lnTo>
                    <a:pt x="14" y="2273"/>
                  </a:lnTo>
                  <a:lnTo>
                    <a:pt x="0" y="1917"/>
                  </a:lnTo>
                  <a:lnTo>
                    <a:pt x="36" y="1890"/>
                  </a:lnTo>
                  <a:lnTo>
                    <a:pt x="184" y="1923"/>
                  </a:lnTo>
                  <a:lnTo>
                    <a:pt x="196" y="1843"/>
                  </a:lnTo>
                  <a:lnTo>
                    <a:pt x="196" y="1748"/>
                  </a:lnTo>
                  <a:lnTo>
                    <a:pt x="109" y="1354"/>
                  </a:lnTo>
                  <a:lnTo>
                    <a:pt x="98" y="1249"/>
                  </a:lnTo>
                  <a:lnTo>
                    <a:pt x="105" y="1124"/>
                  </a:lnTo>
                  <a:lnTo>
                    <a:pt x="152" y="778"/>
                  </a:lnTo>
                  <a:lnTo>
                    <a:pt x="176" y="684"/>
                  </a:lnTo>
                  <a:lnTo>
                    <a:pt x="200" y="645"/>
                  </a:lnTo>
                  <a:lnTo>
                    <a:pt x="225" y="632"/>
                  </a:lnTo>
                  <a:lnTo>
                    <a:pt x="399" y="561"/>
                  </a:lnTo>
                  <a:lnTo>
                    <a:pt x="473" y="533"/>
                  </a:lnTo>
                  <a:lnTo>
                    <a:pt x="496" y="442"/>
                  </a:lnTo>
                  <a:lnTo>
                    <a:pt x="471" y="378"/>
                  </a:lnTo>
                  <a:lnTo>
                    <a:pt x="459" y="340"/>
                  </a:lnTo>
                  <a:lnTo>
                    <a:pt x="457" y="290"/>
                  </a:lnTo>
                  <a:lnTo>
                    <a:pt x="461" y="226"/>
                  </a:lnTo>
                  <a:lnTo>
                    <a:pt x="483" y="136"/>
                  </a:lnTo>
                  <a:lnTo>
                    <a:pt x="495" y="90"/>
                  </a:lnTo>
                  <a:lnTo>
                    <a:pt x="514" y="57"/>
                  </a:lnTo>
                  <a:lnTo>
                    <a:pt x="542" y="28"/>
                  </a:lnTo>
                  <a:lnTo>
                    <a:pt x="567" y="18"/>
                  </a:lnTo>
                  <a:lnTo>
                    <a:pt x="617" y="2"/>
                  </a:lnTo>
                  <a:lnTo>
                    <a:pt x="654" y="0"/>
                  </a:lnTo>
                  <a:lnTo>
                    <a:pt x="705" y="12"/>
                  </a:lnTo>
                  <a:lnTo>
                    <a:pt x="755" y="27"/>
                  </a:lnTo>
                  <a:lnTo>
                    <a:pt x="795" y="54"/>
                  </a:lnTo>
                  <a:lnTo>
                    <a:pt x="812" y="96"/>
                  </a:lnTo>
                  <a:lnTo>
                    <a:pt x="819" y="153"/>
                  </a:lnTo>
                  <a:lnTo>
                    <a:pt x="814" y="206"/>
                  </a:lnTo>
                  <a:lnTo>
                    <a:pt x="807" y="265"/>
                  </a:lnTo>
                  <a:lnTo>
                    <a:pt x="796" y="316"/>
                  </a:lnTo>
                  <a:lnTo>
                    <a:pt x="772" y="367"/>
                  </a:lnTo>
                  <a:lnTo>
                    <a:pt x="748" y="406"/>
                  </a:lnTo>
                  <a:lnTo>
                    <a:pt x="724" y="445"/>
                  </a:lnTo>
                  <a:lnTo>
                    <a:pt x="727" y="508"/>
                  </a:lnTo>
                  <a:lnTo>
                    <a:pt x="785" y="521"/>
                  </a:lnTo>
                  <a:lnTo>
                    <a:pt x="1004" y="637"/>
                  </a:lnTo>
                  <a:lnTo>
                    <a:pt x="1038" y="674"/>
                  </a:lnTo>
                  <a:lnTo>
                    <a:pt x="1049" y="701"/>
                  </a:lnTo>
                  <a:lnTo>
                    <a:pt x="1081" y="1060"/>
                  </a:lnTo>
                  <a:lnTo>
                    <a:pt x="1066" y="1115"/>
                  </a:lnTo>
                  <a:lnTo>
                    <a:pt x="1047" y="1173"/>
                  </a:lnTo>
                  <a:lnTo>
                    <a:pt x="1036" y="1236"/>
                  </a:lnTo>
                  <a:lnTo>
                    <a:pt x="1042" y="1282"/>
                  </a:lnTo>
                  <a:lnTo>
                    <a:pt x="1065" y="1336"/>
                  </a:lnTo>
                  <a:lnTo>
                    <a:pt x="1107" y="1391"/>
                  </a:lnTo>
                  <a:lnTo>
                    <a:pt x="1110" y="1468"/>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07631" name="Freeform 305"/>
            <p:cNvSpPr>
              <a:spLocks/>
            </p:cNvSpPr>
            <p:nvPr/>
          </p:nvSpPr>
          <p:spPr bwMode="auto">
            <a:xfrm>
              <a:off x="4039" y="2585"/>
              <a:ext cx="358" cy="1152"/>
            </a:xfrm>
            <a:custGeom>
              <a:avLst/>
              <a:gdLst>
                <a:gd name="T0" fmla="*/ 0 w 1075"/>
                <a:gd name="T1" fmla="*/ 0 h 3455"/>
                <a:gd name="T2" fmla="*/ 0 w 1075"/>
                <a:gd name="T3" fmla="*/ 0 h 3455"/>
                <a:gd name="T4" fmla="*/ 0 w 1075"/>
                <a:gd name="T5" fmla="*/ 0 h 3455"/>
                <a:gd name="T6" fmla="*/ 0 w 1075"/>
                <a:gd name="T7" fmla="*/ 0 h 3455"/>
                <a:gd name="T8" fmla="*/ 0 w 1075"/>
                <a:gd name="T9" fmla="*/ 0 h 3455"/>
                <a:gd name="T10" fmla="*/ 0 w 1075"/>
                <a:gd name="T11" fmla="*/ 0 h 3455"/>
                <a:gd name="T12" fmla="*/ 0 w 1075"/>
                <a:gd name="T13" fmla="*/ 0 h 3455"/>
                <a:gd name="T14" fmla="*/ 0 w 1075"/>
                <a:gd name="T15" fmla="*/ 0 h 3455"/>
                <a:gd name="T16" fmla="*/ 0 w 1075"/>
                <a:gd name="T17" fmla="*/ 0 h 3455"/>
                <a:gd name="T18" fmla="*/ 0 w 1075"/>
                <a:gd name="T19" fmla="*/ 0 h 3455"/>
                <a:gd name="T20" fmla="*/ 0 w 1075"/>
                <a:gd name="T21" fmla="*/ 0 h 3455"/>
                <a:gd name="T22" fmla="*/ 0 w 1075"/>
                <a:gd name="T23" fmla="*/ 0 h 3455"/>
                <a:gd name="T24" fmla="*/ 0 w 1075"/>
                <a:gd name="T25" fmla="*/ 0 h 3455"/>
                <a:gd name="T26" fmla="*/ 0 w 1075"/>
                <a:gd name="T27" fmla="*/ 0 h 3455"/>
                <a:gd name="T28" fmla="*/ 0 w 1075"/>
                <a:gd name="T29" fmla="*/ 0 h 3455"/>
                <a:gd name="T30" fmla="*/ 0 w 1075"/>
                <a:gd name="T31" fmla="*/ 0 h 3455"/>
                <a:gd name="T32" fmla="*/ 0 w 1075"/>
                <a:gd name="T33" fmla="*/ 0 h 3455"/>
                <a:gd name="T34" fmla="*/ 0 w 1075"/>
                <a:gd name="T35" fmla="*/ 0 h 3455"/>
                <a:gd name="T36" fmla="*/ 0 w 1075"/>
                <a:gd name="T37" fmla="*/ 0 h 3455"/>
                <a:gd name="T38" fmla="*/ 0 w 1075"/>
                <a:gd name="T39" fmla="*/ 0 h 3455"/>
                <a:gd name="T40" fmla="*/ 0 w 1075"/>
                <a:gd name="T41" fmla="*/ 0 h 3455"/>
                <a:gd name="T42" fmla="*/ 0 w 1075"/>
                <a:gd name="T43" fmla="*/ 0 h 3455"/>
                <a:gd name="T44" fmla="*/ 0 w 1075"/>
                <a:gd name="T45" fmla="*/ 0 h 3455"/>
                <a:gd name="T46" fmla="*/ 0 w 1075"/>
                <a:gd name="T47" fmla="*/ 0 h 3455"/>
                <a:gd name="T48" fmla="*/ 0 w 1075"/>
                <a:gd name="T49" fmla="*/ 0 h 3455"/>
                <a:gd name="T50" fmla="*/ 0 w 1075"/>
                <a:gd name="T51" fmla="*/ 0 h 3455"/>
                <a:gd name="T52" fmla="*/ 0 w 1075"/>
                <a:gd name="T53" fmla="*/ 0 h 3455"/>
                <a:gd name="T54" fmla="*/ 0 w 1075"/>
                <a:gd name="T55" fmla="*/ 0 h 3455"/>
                <a:gd name="T56" fmla="*/ 0 w 1075"/>
                <a:gd name="T57" fmla="*/ 0 h 3455"/>
                <a:gd name="T58" fmla="*/ 0 w 1075"/>
                <a:gd name="T59" fmla="*/ 0 h 3455"/>
                <a:gd name="T60" fmla="*/ 0 w 1075"/>
                <a:gd name="T61" fmla="*/ 0 h 3455"/>
                <a:gd name="T62" fmla="*/ 0 w 1075"/>
                <a:gd name="T63" fmla="*/ 0 h 3455"/>
                <a:gd name="T64" fmla="*/ 0 w 1075"/>
                <a:gd name="T65" fmla="*/ 0 h 3455"/>
                <a:gd name="T66" fmla="*/ 0 w 1075"/>
                <a:gd name="T67" fmla="*/ 0 h 3455"/>
                <a:gd name="T68" fmla="*/ 0 w 1075"/>
                <a:gd name="T69" fmla="*/ 0 h 3455"/>
                <a:gd name="T70" fmla="*/ 0 w 1075"/>
                <a:gd name="T71" fmla="*/ 0 h 3455"/>
                <a:gd name="T72" fmla="*/ 0 w 1075"/>
                <a:gd name="T73" fmla="*/ 0 h 3455"/>
                <a:gd name="T74" fmla="*/ 0 w 1075"/>
                <a:gd name="T75" fmla="*/ 0 h 3455"/>
                <a:gd name="T76" fmla="*/ 0 w 1075"/>
                <a:gd name="T77" fmla="*/ 0 h 3455"/>
                <a:gd name="T78" fmla="*/ 0 w 1075"/>
                <a:gd name="T79" fmla="*/ 0 h 3455"/>
                <a:gd name="T80" fmla="*/ 0 w 1075"/>
                <a:gd name="T81" fmla="*/ 0 h 3455"/>
                <a:gd name="T82" fmla="*/ 0 w 1075"/>
                <a:gd name="T83" fmla="*/ 0 h 3455"/>
                <a:gd name="T84" fmla="*/ 0 w 1075"/>
                <a:gd name="T85" fmla="*/ 0 h 3455"/>
                <a:gd name="T86" fmla="*/ 0 w 1075"/>
                <a:gd name="T87" fmla="*/ 0 h 3455"/>
                <a:gd name="T88" fmla="*/ 0 w 1075"/>
                <a:gd name="T89" fmla="*/ 0 h 3455"/>
                <a:gd name="T90" fmla="*/ 0 w 1075"/>
                <a:gd name="T91" fmla="*/ 0 h 3455"/>
                <a:gd name="T92" fmla="*/ 0 w 1075"/>
                <a:gd name="T93" fmla="*/ 0 h 3455"/>
                <a:gd name="T94" fmla="*/ 0 w 1075"/>
                <a:gd name="T95" fmla="*/ 0 h 3455"/>
                <a:gd name="T96" fmla="*/ 0 w 1075"/>
                <a:gd name="T97" fmla="*/ 0 h 3455"/>
                <a:gd name="T98" fmla="*/ 0 w 1075"/>
                <a:gd name="T99" fmla="*/ 0 h 3455"/>
                <a:gd name="T100" fmla="*/ 0 w 1075"/>
                <a:gd name="T101" fmla="*/ 0 h 3455"/>
                <a:gd name="T102" fmla="*/ 0 w 1075"/>
                <a:gd name="T103" fmla="*/ 0 h 3455"/>
                <a:gd name="T104" fmla="*/ 0 w 1075"/>
                <a:gd name="T105" fmla="*/ 0 h 3455"/>
                <a:gd name="T106" fmla="*/ 0 w 1075"/>
                <a:gd name="T107" fmla="*/ 0 h 3455"/>
                <a:gd name="T108" fmla="*/ 0 w 1075"/>
                <a:gd name="T109" fmla="*/ 0 h 3455"/>
                <a:gd name="T110" fmla="*/ 0 w 1075"/>
                <a:gd name="T111" fmla="*/ 0 h 3455"/>
                <a:gd name="T112" fmla="*/ 0 w 1075"/>
                <a:gd name="T113" fmla="*/ 0 h 3455"/>
                <a:gd name="T114" fmla="*/ 0 w 1075"/>
                <a:gd name="T115" fmla="*/ 0 h 3455"/>
                <a:gd name="T116" fmla="*/ 0 w 1075"/>
                <a:gd name="T117" fmla="*/ 0 h 3455"/>
                <a:gd name="T118" fmla="*/ 0 w 1075"/>
                <a:gd name="T119" fmla="*/ 0 h 34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5"/>
                <a:gd name="T182" fmla="*/ 1075 w 1075"/>
                <a:gd name="T183" fmla="*/ 3455 h 34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5">
                  <a:moveTo>
                    <a:pt x="98" y="1745"/>
                  </a:moveTo>
                  <a:lnTo>
                    <a:pt x="117" y="2355"/>
                  </a:lnTo>
                  <a:lnTo>
                    <a:pt x="117" y="2485"/>
                  </a:lnTo>
                  <a:lnTo>
                    <a:pt x="167" y="2495"/>
                  </a:lnTo>
                  <a:lnTo>
                    <a:pt x="220" y="2497"/>
                  </a:lnTo>
                  <a:lnTo>
                    <a:pt x="219" y="2617"/>
                  </a:lnTo>
                  <a:lnTo>
                    <a:pt x="223" y="2739"/>
                  </a:lnTo>
                  <a:lnTo>
                    <a:pt x="245" y="3023"/>
                  </a:lnTo>
                  <a:lnTo>
                    <a:pt x="244" y="3118"/>
                  </a:lnTo>
                  <a:lnTo>
                    <a:pt x="241" y="3158"/>
                  </a:lnTo>
                  <a:lnTo>
                    <a:pt x="231" y="3195"/>
                  </a:lnTo>
                  <a:lnTo>
                    <a:pt x="209" y="3221"/>
                  </a:lnTo>
                  <a:lnTo>
                    <a:pt x="174" y="3248"/>
                  </a:lnTo>
                  <a:lnTo>
                    <a:pt x="132" y="3270"/>
                  </a:lnTo>
                  <a:lnTo>
                    <a:pt x="81" y="3300"/>
                  </a:lnTo>
                  <a:lnTo>
                    <a:pt x="49" y="3323"/>
                  </a:lnTo>
                  <a:lnTo>
                    <a:pt x="32" y="3341"/>
                  </a:lnTo>
                  <a:lnTo>
                    <a:pt x="26" y="3365"/>
                  </a:lnTo>
                  <a:lnTo>
                    <a:pt x="32" y="3384"/>
                  </a:lnTo>
                  <a:lnTo>
                    <a:pt x="54" y="3400"/>
                  </a:lnTo>
                  <a:lnTo>
                    <a:pt x="96" y="3402"/>
                  </a:lnTo>
                  <a:lnTo>
                    <a:pt x="169" y="3392"/>
                  </a:lnTo>
                  <a:lnTo>
                    <a:pt x="239" y="3376"/>
                  </a:lnTo>
                  <a:lnTo>
                    <a:pt x="317" y="3363"/>
                  </a:lnTo>
                  <a:lnTo>
                    <a:pt x="393" y="3353"/>
                  </a:lnTo>
                  <a:lnTo>
                    <a:pt x="434" y="3347"/>
                  </a:lnTo>
                  <a:lnTo>
                    <a:pt x="457" y="3340"/>
                  </a:lnTo>
                  <a:lnTo>
                    <a:pt x="465" y="3249"/>
                  </a:lnTo>
                  <a:lnTo>
                    <a:pt x="474" y="3115"/>
                  </a:lnTo>
                  <a:lnTo>
                    <a:pt x="516" y="2747"/>
                  </a:lnTo>
                  <a:lnTo>
                    <a:pt x="529" y="2645"/>
                  </a:lnTo>
                  <a:lnTo>
                    <a:pt x="551" y="2522"/>
                  </a:lnTo>
                  <a:lnTo>
                    <a:pt x="612" y="2535"/>
                  </a:lnTo>
                  <a:lnTo>
                    <a:pt x="617" y="2630"/>
                  </a:lnTo>
                  <a:lnTo>
                    <a:pt x="640" y="2751"/>
                  </a:lnTo>
                  <a:lnTo>
                    <a:pt x="707" y="2958"/>
                  </a:lnTo>
                  <a:lnTo>
                    <a:pt x="744" y="3173"/>
                  </a:lnTo>
                  <a:lnTo>
                    <a:pt x="755" y="3231"/>
                  </a:lnTo>
                  <a:lnTo>
                    <a:pt x="769" y="3261"/>
                  </a:lnTo>
                  <a:lnTo>
                    <a:pt x="757" y="3326"/>
                  </a:lnTo>
                  <a:lnTo>
                    <a:pt x="749" y="3368"/>
                  </a:lnTo>
                  <a:lnTo>
                    <a:pt x="750" y="3395"/>
                  </a:lnTo>
                  <a:lnTo>
                    <a:pt x="772" y="3428"/>
                  </a:lnTo>
                  <a:lnTo>
                    <a:pt x="798" y="3450"/>
                  </a:lnTo>
                  <a:lnTo>
                    <a:pt x="834" y="3455"/>
                  </a:lnTo>
                  <a:lnTo>
                    <a:pt x="873" y="3450"/>
                  </a:lnTo>
                  <a:lnTo>
                    <a:pt x="917" y="3434"/>
                  </a:lnTo>
                  <a:lnTo>
                    <a:pt x="953" y="3410"/>
                  </a:lnTo>
                  <a:lnTo>
                    <a:pt x="981" y="3381"/>
                  </a:lnTo>
                  <a:lnTo>
                    <a:pt x="998" y="3353"/>
                  </a:lnTo>
                  <a:lnTo>
                    <a:pt x="1005" y="3317"/>
                  </a:lnTo>
                  <a:lnTo>
                    <a:pt x="998" y="3270"/>
                  </a:lnTo>
                  <a:lnTo>
                    <a:pt x="985" y="3227"/>
                  </a:lnTo>
                  <a:lnTo>
                    <a:pt x="967" y="3112"/>
                  </a:lnTo>
                  <a:lnTo>
                    <a:pt x="937" y="2842"/>
                  </a:lnTo>
                  <a:lnTo>
                    <a:pt x="921" y="2709"/>
                  </a:lnTo>
                  <a:lnTo>
                    <a:pt x="907" y="2598"/>
                  </a:lnTo>
                  <a:lnTo>
                    <a:pt x="890" y="2503"/>
                  </a:lnTo>
                  <a:lnTo>
                    <a:pt x="965" y="2487"/>
                  </a:lnTo>
                  <a:lnTo>
                    <a:pt x="958" y="2380"/>
                  </a:lnTo>
                  <a:lnTo>
                    <a:pt x="918" y="1710"/>
                  </a:lnTo>
                  <a:lnTo>
                    <a:pt x="910" y="1581"/>
                  </a:lnTo>
                  <a:lnTo>
                    <a:pt x="897" y="1442"/>
                  </a:lnTo>
                  <a:lnTo>
                    <a:pt x="894" y="1366"/>
                  </a:lnTo>
                  <a:lnTo>
                    <a:pt x="927" y="1329"/>
                  </a:lnTo>
                  <a:lnTo>
                    <a:pt x="961" y="1278"/>
                  </a:lnTo>
                  <a:lnTo>
                    <a:pt x="980" y="1237"/>
                  </a:lnTo>
                  <a:lnTo>
                    <a:pt x="988" y="1197"/>
                  </a:lnTo>
                  <a:lnTo>
                    <a:pt x="992" y="1150"/>
                  </a:lnTo>
                  <a:lnTo>
                    <a:pt x="976" y="1066"/>
                  </a:lnTo>
                  <a:lnTo>
                    <a:pt x="961" y="993"/>
                  </a:lnTo>
                  <a:lnTo>
                    <a:pt x="1075" y="824"/>
                  </a:lnTo>
                  <a:lnTo>
                    <a:pt x="1020" y="763"/>
                  </a:lnTo>
                  <a:lnTo>
                    <a:pt x="927" y="899"/>
                  </a:lnTo>
                  <a:lnTo>
                    <a:pt x="913" y="842"/>
                  </a:lnTo>
                  <a:lnTo>
                    <a:pt x="901" y="766"/>
                  </a:lnTo>
                  <a:lnTo>
                    <a:pt x="895" y="702"/>
                  </a:lnTo>
                  <a:lnTo>
                    <a:pt x="890" y="658"/>
                  </a:lnTo>
                  <a:lnTo>
                    <a:pt x="877" y="618"/>
                  </a:lnTo>
                  <a:lnTo>
                    <a:pt x="847" y="592"/>
                  </a:lnTo>
                  <a:lnTo>
                    <a:pt x="808" y="577"/>
                  </a:lnTo>
                  <a:lnTo>
                    <a:pt x="618" y="523"/>
                  </a:lnTo>
                  <a:lnTo>
                    <a:pt x="580" y="511"/>
                  </a:lnTo>
                  <a:lnTo>
                    <a:pt x="572" y="449"/>
                  </a:lnTo>
                  <a:lnTo>
                    <a:pt x="581" y="401"/>
                  </a:lnTo>
                  <a:lnTo>
                    <a:pt x="602" y="345"/>
                  </a:lnTo>
                  <a:lnTo>
                    <a:pt x="619" y="290"/>
                  </a:lnTo>
                  <a:lnTo>
                    <a:pt x="619" y="220"/>
                  </a:lnTo>
                  <a:lnTo>
                    <a:pt x="606" y="140"/>
                  </a:lnTo>
                  <a:lnTo>
                    <a:pt x="587" y="91"/>
                  </a:lnTo>
                  <a:lnTo>
                    <a:pt x="557" y="45"/>
                  </a:lnTo>
                  <a:lnTo>
                    <a:pt x="523" y="21"/>
                  </a:lnTo>
                  <a:lnTo>
                    <a:pt x="453" y="4"/>
                  </a:lnTo>
                  <a:lnTo>
                    <a:pt x="393" y="0"/>
                  </a:lnTo>
                  <a:lnTo>
                    <a:pt x="336" y="8"/>
                  </a:lnTo>
                  <a:lnTo>
                    <a:pt x="296" y="38"/>
                  </a:lnTo>
                  <a:lnTo>
                    <a:pt x="270" y="66"/>
                  </a:lnTo>
                  <a:lnTo>
                    <a:pt x="235" y="115"/>
                  </a:lnTo>
                  <a:lnTo>
                    <a:pt x="210" y="168"/>
                  </a:lnTo>
                  <a:lnTo>
                    <a:pt x="248" y="194"/>
                  </a:lnTo>
                  <a:lnTo>
                    <a:pt x="247" y="257"/>
                  </a:lnTo>
                  <a:lnTo>
                    <a:pt x="247" y="324"/>
                  </a:lnTo>
                  <a:lnTo>
                    <a:pt x="259" y="385"/>
                  </a:lnTo>
                  <a:lnTo>
                    <a:pt x="276" y="432"/>
                  </a:lnTo>
                  <a:lnTo>
                    <a:pt x="291" y="468"/>
                  </a:lnTo>
                  <a:lnTo>
                    <a:pt x="326" y="522"/>
                  </a:lnTo>
                  <a:lnTo>
                    <a:pt x="326" y="536"/>
                  </a:lnTo>
                  <a:lnTo>
                    <a:pt x="277" y="564"/>
                  </a:lnTo>
                  <a:lnTo>
                    <a:pt x="78" y="661"/>
                  </a:lnTo>
                  <a:lnTo>
                    <a:pt x="44" y="696"/>
                  </a:lnTo>
                  <a:lnTo>
                    <a:pt x="21" y="739"/>
                  </a:lnTo>
                  <a:lnTo>
                    <a:pt x="8" y="792"/>
                  </a:lnTo>
                  <a:lnTo>
                    <a:pt x="0" y="861"/>
                  </a:lnTo>
                  <a:lnTo>
                    <a:pt x="29" y="905"/>
                  </a:lnTo>
                  <a:lnTo>
                    <a:pt x="192" y="1092"/>
                  </a:lnTo>
                  <a:lnTo>
                    <a:pt x="214" y="1156"/>
                  </a:lnTo>
                  <a:lnTo>
                    <a:pt x="229" y="1267"/>
                  </a:lnTo>
                  <a:lnTo>
                    <a:pt x="173" y="1452"/>
                  </a:lnTo>
                  <a:lnTo>
                    <a:pt x="103" y="1525"/>
                  </a:lnTo>
                  <a:lnTo>
                    <a:pt x="106" y="1606"/>
                  </a:lnTo>
                  <a:lnTo>
                    <a:pt x="98" y="1745"/>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7632" name="Freeform 306"/>
            <p:cNvSpPr>
              <a:spLocks/>
            </p:cNvSpPr>
            <p:nvPr/>
          </p:nvSpPr>
          <p:spPr bwMode="auto">
            <a:xfrm>
              <a:off x="3490" y="2631"/>
              <a:ext cx="313" cy="1091"/>
            </a:xfrm>
            <a:custGeom>
              <a:avLst/>
              <a:gdLst>
                <a:gd name="T0" fmla="*/ 0 w 941"/>
                <a:gd name="T1" fmla="*/ 0 h 3271"/>
                <a:gd name="T2" fmla="*/ 0 w 941"/>
                <a:gd name="T3" fmla="*/ 0 h 3271"/>
                <a:gd name="T4" fmla="*/ 0 w 941"/>
                <a:gd name="T5" fmla="*/ 0 h 3271"/>
                <a:gd name="T6" fmla="*/ 0 w 941"/>
                <a:gd name="T7" fmla="*/ 0 h 3271"/>
                <a:gd name="T8" fmla="*/ 0 w 941"/>
                <a:gd name="T9" fmla="*/ 0 h 3271"/>
                <a:gd name="T10" fmla="*/ 0 w 941"/>
                <a:gd name="T11" fmla="*/ 0 h 3271"/>
                <a:gd name="T12" fmla="*/ 0 w 941"/>
                <a:gd name="T13" fmla="*/ 0 h 3271"/>
                <a:gd name="T14" fmla="*/ 0 w 941"/>
                <a:gd name="T15" fmla="*/ 0 h 3271"/>
                <a:gd name="T16" fmla="*/ 0 w 941"/>
                <a:gd name="T17" fmla="*/ 0 h 3271"/>
                <a:gd name="T18" fmla="*/ 0 w 941"/>
                <a:gd name="T19" fmla="*/ 0 h 3271"/>
                <a:gd name="T20" fmla="*/ 0 w 941"/>
                <a:gd name="T21" fmla="*/ 0 h 3271"/>
                <a:gd name="T22" fmla="*/ 0 w 941"/>
                <a:gd name="T23" fmla="*/ 0 h 3271"/>
                <a:gd name="T24" fmla="*/ 0 w 941"/>
                <a:gd name="T25" fmla="*/ 0 h 3271"/>
                <a:gd name="T26" fmla="*/ 0 w 941"/>
                <a:gd name="T27" fmla="*/ 0 h 3271"/>
                <a:gd name="T28" fmla="*/ 0 w 941"/>
                <a:gd name="T29" fmla="*/ 0 h 3271"/>
                <a:gd name="T30" fmla="*/ 0 w 941"/>
                <a:gd name="T31" fmla="*/ 0 h 3271"/>
                <a:gd name="T32" fmla="*/ 0 w 941"/>
                <a:gd name="T33" fmla="*/ 0 h 3271"/>
                <a:gd name="T34" fmla="*/ 0 w 941"/>
                <a:gd name="T35" fmla="*/ 0 h 3271"/>
                <a:gd name="T36" fmla="*/ 0 w 941"/>
                <a:gd name="T37" fmla="*/ 0 h 3271"/>
                <a:gd name="T38" fmla="*/ 0 w 941"/>
                <a:gd name="T39" fmla="*/ 0 h 3271"/>
                <a:gd name="T40" fmla="*/ 0 w 941"/>
                <a:gd name="T41" fmla="*/ 0 h 3271"/>
                <a:gd name="T42" fmla="*/ 0 w 941"/>
                <a:gd name="T43" fmla="*/ 0 h 3271"/>
                <a:gd name="T44" fmla="*/ 0 w 941"/>
                <a:gd name="T45" fmla="*/ 0 h 3271"/>
                <a:gd name="T46" fmla="*/ 0 w 941"/>
                <a:gd name="T47" fmla="*/ 0 h 3271"/>
                <a:gd name="T48" fmla="*/ 0 w 941"/>
                <a:gd name="T49" fmla="*/ 0 h 3271"/>
                <a:gd name="T50" fmla="*/ 0 w 941"/>
                <a:gd name="T51" fmla="*/ 0 h 3271"/>
                <a:gd name="T52" fmla="*/ 0 w 941"/>
                <a:gd name="T53" fmla="*/ 0 h 3271"/>
                <a:gd name="T54" fmla="*/ 0 w 941"/>
                <a:gd name="T55" fmla="*/ 0 h 3271"/>
                <a:gd name="T56" fmla="*/ 0 w 941"/>
                <a:gd name="T57" fmla="*/ 0 h 3271"/>
                <a:gd name="T58" fmla="*/ 0 w 941"/>
                <a:gd name="T59" fmla="*/ 0 h 3271"/>
                <a:gd name="T60" fmla="*/ 0 w 941"/>
                <a:gd name="T61" fmla="*/ 0 h 3271"/>
                <a:gd name="T62" fmla="*/ 0 w 941"/>
                <a:gd name="T63" fmla="*/ 0 h 3271"/>
                <a:gd name="T64" fmla="*/ 0 w 941"/>
                <a:gd name="T65" fmla="*/ 0 h 3271"/>
                <a:gd name="T66" fmla="*/ 0 w 941"/>
                <a:gd name="T67" fmla="*/ 0 h 3271"/>
                <a:gd name="T68" fmla="*/ 0 w 941"/>
                <a:gd name="T69" fmla="*/ 0 h 3271"/>
                <a:gd name="T70" fmla="*/ 0 w 941"/>
                <a:gd name="T71" fmla="*/ 0 h 3271"/>
                <a:gd name="T72" fmla="*/ 0 w 941"/>
                <a:gd name="T73" fmla="*/ 0 h 3271"/>
                <a:gd name="T74" fmla="*/ 0 w 941"/>
                <a:gd name="T75" fmla="*/ 0 h 3271"/>
                <a:gd name="T76" fmla="*/ 0 w 941"/>
                <a:gd name="T77" fmla="*/ 0 h 3271"/>
                <a:gd name="T78" fmla="*/ 0 w 941"/>
                <a:gd name="T79" fmla="*/ 0 h 3271"/>
                <a:gd name="T80" fmla="*/ 0 w 941"/>
                <a:gd name="T81" fmla="*/ 0 h 3271"/>
                <a:gd name="T82" fmla="*/ 0 w 941"/>
                <a:gd name="T83" fmla="*/ 0 h 3271"/>
                <a:gd name="T84" fmla="*/ 0 w 941"/>
                <a:gd name="T85" fmla="*/ 0 h 3271"/>
                <a:gd name="T86" fmla="*/ 0 w 941"/>
                <a:gd name="T87" fmla="*/ 0 h 3271"/>
                <a:gd name="T88" fmla="*/ 0 w 941"/>
                <a:gd name="T89" fmla="*/ 0 h 3271"/>
                <a:gd name="T90" fmla="*/ 0 w 941"/>
                <a:gd name="T91" fmla="*/ 0 h 3271"/>
                <a:gd name="T92" fmla="*/ 0 w 941"/>
                <a:gd name="T93" fmla="*/ 0 h 3271"/>
                <a:gd name="T94" fmla="*/ 0 w 941"/>
                <a:gd name="T95" fmla="*/ 0 h 3271"/>
                <a:gd name="T96" fmla="*/ 0 w 941"/>
                <a:gd name="T97" fmla="*/ 0 h 3271"/>
                <a:gd name="T98" fmla="*/ 0 w 941"/>
                <a:gd name="T99" fmla="*/ 0 h 3271"/>
                <a:gd name="T100" fmla="*/ 0 w 941"/>
                <a:gd name="T101" fmla="*/ 0 h 3271"/>
                <a:gd name="T102" fmla="*/ 0 w 941"/>
                <a:gd name="T103" fmla="*/ 0 h 3271"/>
                <a:gd name="T104" fmla="*/ 0 w 941"/>
                <a:gd name="T105" fmla="*/ 0 h 3271"/>
                <a:gd name="T106" fmla="*/ 0 w 941"/>
                <a:gd name="T107" fmla="*/ 0 h 3271"/>
                <a:gd name="T108" fmla="*/ 0 w 941"/>
                <a:gd name="T109" fmla="*/ 0 h 3271"/>
                <a:gd name="T110" fmla="*/ 0 w 941"/>
                <a:gd name="T111" fmla="*/ 0 h 3271"/>
                <a:gd name="T112" fmla="*/ 0 w 941"/>
                <a:gd name="T113" fmla="*/ 0 h 3271"/>
                <a:gd name="T114" fmla="*/ 0 w 941"/>
                <a:gd name="T115" fmla="*/ 0 h 3271"/>
                <a:gd name="T116" fmla="*/ 0 w 941"/>
                <a:gd name="T117" fmla="*/ 0 h 3271"/>
                <a:gd name="T118" fmla="*/ 0 w 941"/>
                <a:gd name="T119" fmla="*/ 0 h 32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1"/>
                <a:gd name="T182" fmla="*/ 941 w 941"/>
                <a:gd name="T183" fmla="*/ 3271 h 32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1">
                  <a:moveTo>
                    <a:pt x="555" y="2650"/>
                  </a:moveTo>
                  <a:lnTo>
                    <a:pt x="555" y="2507"/>
                  </a:lnTo>
                  <a:lnTo>
                    <a:pt x="556" y="2443"/>
                  </a:lnTo>
                  <a:lnTo>
                    <a:pt x="557" y="2382"/>
                  </a:lnTo>
                  <a:lnTo>
                    <a:pt x="566" y="2277"/>
                  </a:lnTo>
                  <a:lnTo>
                    <a:pt x="576" y="2204"/>
                  </a:lnTo>
                  <a:lnTo>
                    <a:pt x="593" y="2111"/>
                  </a:lnTo>
                  <a:lnTo>
                    <a:pt x="605" y="2022"/>
                  </a:lnTo>
                  <a:lnTo>
                    <a:pt x="612" y="2084"/>
                  </a:lnTo>
                  <a:lnTo>
                    <a:pt x="618" y="2117"/>
                  </a:lnTo>
                  <a:lnTo>
                    <a:pt x="634" y="2160"/>
                  </a:lnTo>
                  <a:lnTo>
                    <a:pt x="653" y="2196"/>
                  </a:lnTo>
                  <a:lnTo>
                    <a:pt x="665" y="2236"/>
                  </a:lnTo>
                  <a:lnTo>
                    <a:pt x="665" y="2275"/>
                  </a:lnTo>
                  <a:lnTo>
                    <a:pt x="652" y="2316"/>
                  </a:lnTo>
                  <a:lnTo>
                    <a:pt x="626" y="2363"/>
                  </a:lnTo>
                  <a:lnTo>
                    <a:pt x="608" y="2416"/>
                  </a:lnTo>
                  <a:lnTo>
                    <a:pt x="585" y="2483"/>
                  </a:lnTo>
                  <a:lnTo>
                    <a:pt x="568" y="2573"/>
                  </a:lnTo>
                  <a:lnTo>
                    <a:pt x="555" y="2650"/>
                  </a:lnTo>
                  <a:lnTo>
                    <a:pt x="682" y="2950"/>
                  </a:lnTo>
                  <a:lnTo>
                    <a:pt x="671" y="3002"/>
                  </a:lnTo>
                  <a:lnTo>
                    <a:pt x="698" y="3027"/>
                  </a:lnTo>
                  <a:lnTo>
                    <a:pt x="749" y="3050"/>
                  </a:lnTo>
                  <a:lnTo>
                    <a:pt x="865" y="3094"/>
                  </a:lnTo>
                  <a:lnTo>
                    <a:pt x="892" y="3110"/>
                  </a:lnTo>
                  <a:lnTo>
                    <a:pt x="912" y="3137"/>
                  </a:lnTo>
                  <a:lnTo>
                    <a:pt x="920" y="3161"/>
                  </a:lnTo>
                  <a:lnTo>
                    <a:pt x="903" y="3168"/>
                  </a:lnTo>
                  <a:lnTo>
                    <a:pt x="856" y="3173"/>
                  </a:lnTo>
                  <a:lnTo>
                    <a:pt x="815" y="3175"/>
                  </a:lnTo>
                  <a:lnTo>
                    <a:pt x="837" y="3181"/>
                  </a:lnTo>
                  <a:lnTo>
                    <a:pt x="845" y="3191"/>
                  </a:lnTo>
                  <a:lnTo>
                    <a:pt x="846" y="3208"/>
                  </a:lnTo>
                  <a:lnTo>
                    <a:pt x="836" y="3230"/>
                  </a:lnTo>
                  <a:lnTo>
                    <a:pt x="798" y="3247"/>
                  </a:lnTo>
                  <a:lnTo>
                    <a:pt x="728" y="3264"/>
                  </a:lnTo>
                  <a:lnTo>
                    <a:pt x="628" y="3271"/>
                  </a:lnTo>
                  <a:lnTo>
                    <a:pt x="553" y="3265"/>
                  </a:lnTo>
                  <a:lnTo>
                    <a:pt x="484" y="3250"/>
                  </a:lnTo>
                  <a:lnTo>
                    <a:pt x="427" y="3230"/>
                  </a:lnTo>
                  <a:lnTo>
                    <a:pt x="384" y="3206"/>
                  </a:lnTo>
                  <a:lnTo>
                    <a:pt x="377" y="3168"/>
                  </a:lnTo>
                  <a:lnTo>
                    <a:pt x="377" y="3124"/>
                  </a:lnTo>
                  <a:lnTo>
                    <a:pt x="337" y="2889"/>
                  </a:lnTo>
                  <a:lnTo>
                    <a:pt x="322" y="2722"/>
                  </a:lnTo>
                  <a:lnTo>
                    <a:pt x="258" y="2203"/>
                  </a:lnTo>
                  <a:lnTo>
                    <a:pt x="226" y="1886"/>
                  </a:lnTo>
                  <a:lnTo>
                    <a:pt x="222" y="1732"/>
                  </a:lnTo>
                  <a:lnTo>
                    <a:pt x="225" y="1634"/>
                  </a:lnTo>
                  <a:lnTo>
                    <a:pt x="232" y="1548"/>
                  </a:lnTo>
                  <a:lnTo>
                    <a:pt x="239" y="1477"/>
                  </a:lnTo>
                  <a:lnTo>
                    <a:pt x="175" y="1428"/>
                  </a:lnTo>
                  <a:lnTo>
                    <a:pt x="110" y="1377"/>
                  </a:lnTo>
                  <a:lnTo>
                    <a:pt x="69" y="1335"/>
                  </a:lnTo>
                  <a:lnTo>
                    <a:pt x="28" y="1281"/>
                  </a:lnTo>
                  <a:lnTo>
                    <a:pt x="6" y="1227"/>
                  </a:lnTo>
                  <a:lnTo>
                    <a:pt x="0" y="1180"/>
                  </a:lnTo>
                  <a:lnTo>
                    <a:pt x="10" y="1118"/>
                  </a:lnTo>
                  <a:lnTo>
                    <a:pt x="107" y="729"/>
                  </a:lnTo>
                  <a:lnTo>
                    <a:pt x="124" y="684"/>
                  </a:lnTo>
                  <a:lnTo>
                    <a:pt x="138" y="663"/>
                  </a:lnTo>
                  <a:lnTo>
                    <a:pt x="159" y="641"/>
                  </a:lnTo>
                  <a:lnTo>
                    <a:pt x="203" y="610"/>
                  </a:lnTo>
                  <a:lnTo>
                    <a:pt x="329" y="541"/>
                  </a:lnTo>
                  <a:lnTo>
                    <a:pt x="357" y="502"/>
                  </a:lnTo>
                  <a:lnTo>
                    <a:pt x="379" y="457"/>
                  </a:lnTo>
                  <a:lnTo>
                    <a:pt x="387" y="423"/>
                  </a:lnTo>
                  <a:lnTo>
                    <a:pt x="349" y="386"/>
                  </a:lnTo>
                  <a:lnTo>
                    <a:pt x="317" y="336"/>
                  </a:lnTo>
                  <a:lnTo>
                    <a:pt x="293" y="277"/>
                  </a:lnTo>
                  <a:lnTo>
                    <a:pt x="277" y="226"/>
                  </a:lnTo>
                  <a:lnTo>
                    <a:pt x="265" y="161"/>
                  </a:lnTo>
                  <a:lnTo>
                    <a:pt x="270" y="111"/>
                  </a:lnTo>
                  <a:lnTo>
                    <a:pt x="283" y="72"/>
                  </a:lnTo>
                  <a:lnTo>
                    <a:pt x="311" y="37"/>
                  </a:lnTo>
                  <a:lnTo>
                    <a:pt x="350" y="15"/>
                  </a:lnTo>
                  <a:lnTo>
                    <a:pt x="403" y="0"/>
                  </a:lnTo>
                  <a:lnTo>
                    <a:pt x="445" y="1"/>
                  </a:lnTo>
                  <a:lnTo>
                    <a:pt x="490" y="9"/>
                  </a:lnTo>
                  <a:lnTo>
                    <a:pt x="521" y="20"/>
                  </a:lnTo>
                  <a:lnTo>
                    <a:pt x="548" y="39"/>
                  </a:lnTo>
                  <a:lnTo>
                    <a:pt x="563" y="61"/>
                  </a:lnTo>
                  <a:lnTo>
                    <a:pt x="573" y="82"/>
                  </a:lnTo>
                  <a:lnTo>
                    <a:pt x="586" y="133"/>
                  </a:lnTo>
                  <a:lnTo>
                    <a:pt x="598" y="198"/>
                  </a:lnTo>
                  <a:lnTo>
                    <a:pt x="607" y="260"/>
                  </a:lnTo>
                  <a:lnTo>
                    <a:pt x="609" y="300"/>
                  </a:lnTo>
                  <a:lnTo>
                    <a:pt x="599" y="351"/>
                  </a:lnTo>
                  <a:lnTo>
                    <a:pt x="587" y="377"/>
                  </a:lnTo>
                  <a:lnTo>
                    <a:pt x="588" y="426"/>
                  </a:lnTo>
                  <a:lnTo>
                    <a:pt x="592" y="479"/>
                  </a:lnTo>
                  <a:lnTo>
                    <a:pt x="605" y="504"/>
                  </a:lnTo>
                  <a:lnTo>
                    <a:pt x="644" y="528"/>
                  </a:lnTo>
                  <a:lnTo>
                    <a:pt x="776" y="593"/>
                  </a:lnTo>
                  <a:lnTo>
                    <a:pt x="822" y="621"/>
                  </a:lnTo>
                  <a:lnTo>
                    <a:pt x="844" y="671"/>
                  </a:lnTo>
                  <a:lnTo>
                    <a:pt x="886" y="847"/>
                  </a:lnTo>
                  <a:lnTo>
                    <a:pt x="902" y="925"/>
                  </a:lnTo>
                  <a:lnTo>
                    <a:pt x="917" y="993"/>
                  </a:lnTo>
                  <a:lnTo>
                    <a:pt x="933" y="1087"/>
                  </a:lnTo>
                  <a:lnTo>
                    <a:pt x="940" y="1167"/>
                  </a:lnTo>
                  <a:lnTo>
                    <a:pt x="941" y="1270"/>
                  </a:lnTo>
                  <a:lnTo>
                    <a:pt x="933" y="1380"/>
                  </a:lnTo>
                  <a:lnTo>
                    <a:pt x="924" y="1458"/>
                  </a:lnTo>
                  <a:lnTo>
                    <a:pt x="917" y="1544"/>
                  </a:lnTo>
                  <a:lnTo>
                    <a:pt x="904" y="1618"/>
                  </a:lnTo>
                  <a:lnTo>
                    <a:pt x="883" y="1677"/>
                  </a:lnTo>
                  <a:lnTo>
                    <a:pt x="867" y="1739"/>
                  </a:lnTo>
                  <a:lnTo>
                    <a:pt x="865" y="1815"/>
                  </a:lnTo>
                  <a:lnTo>
                    <a:pt x="899" y="2152"/>
                  </a:lnTo>
                  <a:lnTo>
                    <a:pt x="910" y="2272"/>
                  </a:lnTo>
                  <a:lnTo>
                    <a:pt x="912" y="2319"/>
                  </a:lnTo>
                  <a:lnTo>
                    <a:pt x="899" y="2381"/>
                  </a:lnTo>
                  <a:lnTo>
                    <a:pt x="873" y="2454"/>
                  </a:lnTo>
                  <a:lnTo>
                    <a:pt x="809" y="2677"/>
                  </a:lnTo>
                  <a:lnTo>
                    <a:pt x="767" y="2858"/>
                  </a:lnTo>
                  <a:lnTo>
                    <a:pt x="744" y="2923"/>
                  </a:lnTo>
                  <a:lnTo>
                    <a:pt x="712" y="2937"/>
                  </a:lnTo>
                  <a:lnTo>
                    <a:pt x="682" y="2950"/>
                  </a:lnTo>
                  <a:lnTo>
                    <a:pt x="555" y="265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7633" name="Freeform 307"/>
            <p:cNvSpPr>
              <a:spLocks/>
            </p:cNvSpPr>
            <p:nvPr/>
          </p:nvSpPr>
          <p:spPr bwMode="auto">
            <a:xfrm>
              <a:off x="3794" y="2652"/>
              <a:ext cx="326" cy="1085"/>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w 978"/>
                <a:gd name="T107" fmla="*/ 0 h 3256"/>
                <a:gd name="T108" fmla="*/ 0 w 978"/>
                <a:gd name="T109" fmla="*/ 0 h 3256"/>
                <a:gd name="T110" fmla="*/ 0 w 978"/>
                <a:gd name="T111" fmla="*/ 0 h 3256"/>
                <a:gd name="T112" fmla="*/ 0 w 978"/>
                <a:gd name="T113" fmla="*/ 0 h 3256"/>
                <a:gd name="T114" fmla="*/ 0 w 978"/>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lnTo>
                    <a:pt x="687" y="940"/>
                  </a:lnTo>
                  <a:lnTo>
                    <a:pt x="686" y="1061"/>
                  </a:lnTo>
                  <a:lnTo>
                    <a:pt x="684" y="1129"/>
                  </a:lnTo>
                  <a:lnTo>
                    <a:pt x="748" y="1134"/>
                  </a:lnTo>
                  <a:lnTo>
                    <a:pt x="762" y="1080"/>
                  </a:lnTo>
                  <a:lnTo>
                    <a:pt x="761" y="1035"/>
                  </a:lnTo>
                  <a:lnTo>
                    <a:pt x="732" y="992"/>
                  </a:lnTo>
                  <a:lnTo>
                    <a:pt x="714" y="962"/>
                  </a:lnTo>
                  <a:lnTo>
                    <a:pt x="697" y="940"/>
                  </a:lnTo>
                  <a:lnTo>
                    <a:pt x="687" y="940"/>
                  </a:lnTo>
                  <a:lnTo>
                    <a:pt x="28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7634" name="Freeform 308"/>
            <p:cNvSpPr>
              <a:spLocks/>
            </p:cNvSpPr>
            <p:nvPr/>
          </p:nvSpPr>
          <p:spPr bwMode="auto">
            <a:xfrm>
              <a:off x="3794" y="2652"/>
              <a:ext cx="326" cy="1085"/>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7635" name="Freeform 309"/>
            <p:cNvSpPr>
              <a:spLocks/>
            </p:cNvSpPr>
            <p:nvPr/>
          </p:nvSpPr>
          <p:spPr bwMode="auto">
            <a:xfrm>
              <a:off x="4022" y="2965"/>
              <a:ext cx="26" cy="65"/>
            </a:xfrm>
            <a:custGeom>
              <a:avLst/>
              <a:gdLst>
                <a:gd name="T0" fmla="*/ 0 w 79"/>
                <a:gd name="T1" fmla="*/ 0 h 195"/>
                <a:gd name="T2" fmla="*/ 0 w 79"/>
                <a:gd name="T3" fmla="*/ 0 h 195"/>
                <a:gd name="T4" fmla="*/ 0 w 79"/>
                <a:gd name="T5" fmla="*/ 0 h 195"/>
                <a:gd name="T6" fmla="*/ 0 w 79"/>
                <a:gd name="T7" fmla="*/ 0 h 195"/>
                <a:gd name="T8" fmla="*/ 0 w 79"/>
                <a:gd name="T9" fmla="*/ 0 h 195"/>
                <a:gd name="T10" fmla="*/ 0 w 79"/>
                <a:gd name="T11" fmla="*/ 0 h 195"/>
                <a:gd name="T12" fmla="*/ 0 w 79"/>
                <a:gd name="T13" fmla="*/ 0 h 195"/>
                <a:gd name="T14" fmla="*/ 0 w 79"/>
                <a:gd name="T15" fmla="*/ 0 h 195"/>
                <a:gd name="T16" fmla="*/ 0 w 79"/>
                <a:gd name="T17" fmla="*/ 0 h 195"/>
                <a:gd name="T18" fmla="*/ 0 w 79"/>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5"/>
                <a:gd name="T32" fmla="*/ 79 w 79"/>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5">
                  <a:moveTo>
                    <a:pt x="3" y="2"/>
                  </a:moveTo>
                  <a:lnTo>
                    <a:pt x="3" y="121"/>
                  </a:lnTo>
                  <a:lnTo>
                    <a:pt x="0" y="189"/>
                  </a:lnTo>
                  <a:lnTo>
                    <a:pt x="65" y="195"/>
                  </a:lnTo>
                  <a:lnTo>
                    <a:pt x="79" y="140"/>
                  </a:lnTo>
                  <a:lnTo>
                    <a:pt x="77" y="96"/>
                  </a:lnTo>
                  <a:lnTo>
                    <a:pt x="48" y="53"/>
                  </a:lnTo>
                  <a:lnTo>
                    <a:pt x="30" y="22"/>
                  </a:lnTo>
                  <a:lnTo>
                    <a:pt x="14" y="0"/>
                  </a:lnTo>
                  <a:lnTo>
                    <a:pt x="3"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36" name="Freeform 310"/>
            <p:cNvSpPr>
              <a:spLocks/>
            </p:cNvSpPr>
            <p:nvPr/>
          </p:nvSpPr>
          <p:spPr bwMode="auto">
            <a:xfrm>
              <a:off x="4410" y="2602"/>
              <a:ext cx="303" cy="1142"/>
            </a:xfrm>
            <a:custGeom>
              <a:avLst/>
              <a:gdLst>
                <a:gd name="T0" fmla="*/ 0 w 908"/>
                <a:gd name="T1" fmla="*/ 0 h 3426"/>
                <a:gd name="T2" fmla="*/ 0 w 908"/>
                <a:gd name="T3" fmla="*/ 0 h 3426"/>
                <a:gd name="T4" fmla="*/ 0 w 908"/>
                <a:gd name="T5" fmla="*/ 0 h 3426"/>
                <a:gd name="T6" fmla="*/ 0 w 908"/>
                <a:gd name="T7" fmla="*/ 0 h 3426"/>
                <a:gd name="T8" fmla="*/ 0 w 908"/>
                <a:gd name="T9" fmla="*/ 0 h 3426"/>
                <a:gd name="T10" fmla="*/ 0 w 908"/>
                <a:gd name="T11" fmla="*/ 0 h 3426"/>
                <a:gd name="T12" fmla="*/ 0 w 908"/>
                <a:gd name="T13" fmla="*/ 0 h 3426"/>
                <a:gd name="T14" fmla="*/ 0 w 908"/>
                <a:gd name="T15" fmla="*/ 0 h 3426"/>
                <a:gd name="T16" fmla="*/ 0 w 908"/>
                <a:gd name="T17" fmla="*/ 0 h 3426"/>
                <a:gd name="T18" fmla="*/ 0 w 908"/>
                <a:gd name="T19" fmla="*/ 0 h 3426"/>
                <a:gd name="T20" fmla="*/ 0 w 908"/>
                <a:gd name="T21" fmla="*/ 0 h 3426"/>
                <a:gd name="T22" fmla="*/ 0 w 908"/>
                <a:gd name="T23" fmla="*/ 0 h 3426"/>
                <a:gd name="T24" fmla="*/ 0 w 908"/>
                <a:gd name="T25" fmla="*/ 0 h 3426"/>
                <a:gd name="T26" fmla="*/ 0 w 908"/>
                <a:gd name="T27" fmla="*/ 0 h 3426"/>
                <a:gd name="T28" fmla="*/ 0 w 908"/>
                <a:gd name="T29" fmla="*/ 0 h 3426"/>
                <a:gd name="T30" fmla="*/ 0 w 908"/>
                <a:gd name="T31" fmla="*/ 0 h 3426"/>
                <a:gd name="T32" fmla="*/ 0 w 908"/>
                <a:gd name="T33" fmla="*/ 0 h 3426"/>
                <a:gd name="T34" fmla="*/ 0 w 908"/>
                <a:gd name="T35" fmla="*/ 0 h 3426"/>
                <a:gd name="T36" fmla="*/ 0 w 908"/>
                <a:gd name="T37" fmla="*/ 0 h 3426"/>
                <a:gd name="T38" fmla="*/ 0 w 908"/>
                <a:gd name="T39" fmla="*/ 0 h 3426"/>
                <a:gd name="T40" fmla="*/ 0 w 908"/>
                <a:gd name="T41" fmla="*/ 0 h 3426"/>
                <a:gd name="T42" fmla="*/ 0 w 908"/>
                <a:gd name="T43" fmla="*/ 0 h 3426"/>
                <a:gd name="T44" fmla="*/ 0 w 908"/>
                <a:gd name="T45" fmla="*/ 0 h 3426"/>
                <a:gd name="T46" fmla="*/ 0 w 908"/>
                <a:gd name="T47" fmla="*/ 0 h 3426"/>
                <a:gd name="T48" fmla="*/ 0 w 908"/>
                <a:gd name="T49" fmla="*/ 0 h 3426"/>
                <a:gd name="T50" fmla="*/ 0 w 908"/>
                <a:gd name="T51" fmla="*/ 0 h 3426"/>
                <a:gd name="T52" fmla="*/ 0 w 908"/>
                <a:gd name="T53" fmla="*/ 0 h 3426"/>
                <a:gd name="T54" fmla="*/ 0 w 908"/>
                <a:gd name="T55" fmla="*/ 0 h 3426"/>
                <a:gd name="T56" fmla="*/ 0 w 908"/>
                <a:gd name="T57" fmla="*/ 0 h 3426"/>
                <a:gd name="T58" fmla="*/ 0 w 908"/>
                <a:gd name="T59" fmla="*/ 0 h 3426"/>
                <a:gd name="T60" fmla="*/ 0 w 908"/>
                <a:gd name="T61" fmla="*/ 0 h 3426"/>
                <a:gd name="T62" fmla="*/ 0 w 908"/>
                <a:gd name="T63" fmla="*/ 0 h 3426"/>
                <a:gd name="T64" fmla="*/ 0 w 908"/>
                <a:gd name="T65" fmla="*/ 0 h 3426"/>
                <a:gd name="T66" fmla="*/ 0 w 908"/>
                <a:gd name="T67" fmla="*/ 0 h 3426"/>
                <a:gd name="T68" fmla="*/ 0 w 908"/>
                <a:gd name="T69" fmla="*/ 0 h 3426"/>
                <a:gd name="T70" fmla="*/ 0 w 908"/>
                <a:gd name="T71" fmla="*/ 0 h 3426"/>
                <a:gd name="T72" fmla="*/ 0 w 908"/>
                <a:gd name="T73" fmla="*/ 0 h 3426"/>
                <a:gd name="T74" fmla="*/ 0 w 908"/>
                <a:gd name="T75" fmla="*/ 0 h 3426"/>
                <a:gd name="T76" fmla="*/ 0 w 908"/>
                <a:gd name="T77" fmla="*/ 0 h 3426"/>
                <a:gd name="T78" fmla="*/ 0 w 908"/>
                <a:gd name="T79" fmla="*/ 0 h 3426"/>
                <a:gd name="T80" fmla="*/ 0 w 908"/>
                <a:gd name="T81" fmla="*/ 0 h 3426"/>
                <a:gd name="T82" fmla="*/ 0 w 908"/>
                <a:gd name="T83" fmla="*/ 0 h 3426"/>
                <a:gd name="T84" fmla="*/ 0 w 908"/>
                <a:gd name="T85" fmla="*/ 0 h 3426"/>
                <a:gd name="T86" fmla="*/ 0 w 908"/>
                <a:gd name="T87" fmla="*/ 0 h 3426"/>
                <a:gd name="T88" fmla="*/ 0 w 908"/>
                <a:gd name="T89" fmla="*/ 0 h 3426"/>
                <a:gd name="T90" fmla="*/ 0 w 908"/>
                <a:gd name="T91" fmla="*/ 0 h 3426"/>
                <a:gd name="T92" fmla="*/ 0 w 908"/>
                <a:gd name="T93" fmla="*/ 0 h 3426"/>
                <a:gd name="T94" fmla="*/ 0 w 908"/>
                <a:gd name="T95" fmla="*/ 0 h 3426"/>
                <a:gd name="T96" fmla="*/ 0 w 908"/>
                <a:gd name="T97" fmla="*/ 0 h 3426"/>
                <a:gd name="T98" fmla="*/ 0 w 908"/>
                <a:gd name="T99" fmla="*/ 0 h 3426"/>
                <a:gd name="T100" fmla="*/ 0 w 908"/>
                <a:gd name="T101" fmla="*/ 0 h 3426"/>
                <a:gd name="T102" fmla="*/ 0 w 908"/>
                <a:gd name="T103" fmla="*/ 0 h 3426"/>
                <a:gd name="T104" fmla="*/ 0 w 908"/>
                <a:gd name="T105" fmla="*/ 0 h 3426"/>
                <a:gd name="T106" fmla="*/ 0 w 908"/>
                <a:gd name="T107" fmla="*/ 0 h 3426"/>
                <a:gd name="T108" fmla="*/ 0 w 908"/>
                <a:gd name="T109" fmla="*/ 0 h 3426"/>
                <a:gd name="T110" fmla="*/ 0 w 908"/>
                <a:gd name="T111" fmla="*/ 0 h 34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6"/>
                <a:gd name="T170" fmla="*/ 908 w 908"/>
                <a:gd name="T171" fmla="*/ 3426 h 342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lnTo>
                    <a:pt x="722" y="1467"/>
                  </a:lnTo>
                  <a:lnTo>
                    <a:pt x="671" y="1489"/>
                  </a:lnTo>
                  <a:lnTo>
                    <a:pt x="669" y="1404"/>
                  </a:lnTo>
                  <a:lnTo>
                    <a:pt x="662" y="1367"/>
                  </a:lnTo>
                  <a:lnTo>
                    <a:pt x="651" y="1331"/>
                  </a:lnTo>
                  <a:lnTo>
                    <a:pt x="633" y="1296"/>
                  </a:lnTo>
                  <a:lnTo>
                    <a:pt x="611" y="1262"/>
                  </a:lnTo>
                  <a:lnTo>
                    <a:pt x="636" y="1217"/>
                  </a:lnTo>
                  <a:lnTo>
                    <a:pt x="658" y="1165"/>
                  </a:lnTo>
                  <a:lnTo>
                    <a:pt x="678" y="1106"/>
                  </a:lnTo>
                  <a:lnTo>
                    <a:pt x="691" y="1055"/>
                  </a:lnTo>
                  <a:lnTo>
                    <a:pt x="701" y="991"/>
                  </a:lnTo>
                  <a:lnTo>
                    <a:pt x="711" y="1070"/>
                  </a:lnTo>
                  <a:lnTo>
                    <a:pt x="714" y="1167"/>
                  </a:lnTo>
                  <a:lnTo>
                    <a:pt x="715" y="1258"/>
                  </a:lnTo>
                  <a:lnTo>
                    <a:pt x="721" y="1333"/>
                  </a:lnTo>
                  <a:lnTo>
                    <a:pt x="721" y="1395"/>
                  </a:lnTo>
                  <a:lnTo>
                    <a:pt x="722" y="1467"/>
                  </a:lnTo>
                  <a:lnTo>
                    <a:pt x="399" y="3"/>
                  </a:lnTo>
                  <a:lnTo>
                    <a:pt x="446" y="3183"/>
                  </a:lnTo>
                  <a:lnTo>
                    <a:pt x="469" y="3139"/>
                  </a:lnTo>
                  <a:lnTo>
                    <a:pt x="481" y="3095"/>
                  </a:lnTo>
                  <a:lnTo>
                    <a:pt x="485" y="3040"/>
                  </a:lnTo>
                  <a:lnTo>
                    <a:pt x="476" y="2964"/>
                  </a:lnTo>
                  <a:lnTo>
                    <a:pt x="467" y="2875"/>
                  </a:lnTo>
                  <a:lnTo>
                    <a:pt x="460" y="2770"/>
                  </a:lnTo>
                  <a:lnTo>
                    <a:pt x="459" y="2656"/>
                  </a:lnTo>
                  <a:lnTo>
                    <a:pt x="462" y="2554"/>
                  </a:lnTo>
                  <a:lnTo>
                    <a:pt x="465" y="2485"/>
                  </a:lnTo>
                  <a:lnTo>
                    <a:pt x="459" y="2454"/>
                  </a:lnTo>
                  <a:lnTo>
                    <a:pt x="439" y="2409"/>
                  </a:lnTo>
                  <a:lnTo>
                    <a:pt x="419" y="2353"/>
                  </a:lnTo>
                  <a:lnTo>
                    <a:pt x="408" y="2281"/>
                  </a:lnTo>
                  <a:lnTo>
                    <a:pt x="407" y="2220"/>
                  </a:lnTo>
                  <a:lnTo>
                    <a:pt x="417" y="2176"/>
                  </a:lnTo>
                  <a:lnTo>
                    <a:pt x="265" y="2168"/>
                  </a:lnTo>
                  <a:lnTo>
                    <a:pt x="251" y="2215"/>
                  </a:lnTo>
                  <a:lnTo>
                    <a:pt x="235" y="2263"/>
                  </a:lnTo>
                  <a:lnTo>
                    <a:pt x="222" y="2312"/>
                  </a:lnTo>
                  <a:lnTo>
                    <a:pt x="224" y="2334"/>
                  </a:lnTo>
                  <a:lnTo>
                    <a:pt x="245" y="2374"/>
                  </a:lnTo>
                  <a:lnTo>
                    <a:pt x="276" y="2420"/>
                  </a:lnTo>
                  <a:lnTo>
                    <a:pt x="301" y="2477"/>
                  </a:lnTo>
                  <a:lnTo>
                    <a:pt x="320" y="2531"/>
                  </a:lnTo>
                  <a:lnTo>
                    <a:pt x="327" y="2606"/>
                  </a:lnTo>
                  <a:lnTo>
                    <a:pt x="330" y="2683"/>
                  </a:lnTo>
                  <a:lnTo>
                    <a:pt x="337" y="2789"/>
                  </a:lnTo>
                  <a:lnTo>
                    <a:pt x="347" y="2882"/>
                  </a:lnTo>
                  <a:lnTo>
                    <a:pt x="369" y="2986"/>
                  </a:lnTo>
                  <a:lnTo>
                    <a:pt x="407" y="3098"/>
                  </a:lnTo>
                  <a:lnTo>
                    <a:pt x="428" y="3148"/>
                  </a:lnTo>
                  <a:lnTo>
                    <a:pt x="446" y="3183"/>
                  </a:lnTo>
                  <a:lnTo>
                    <a:pt x="399" y="3"/>
                  </a:lnTo>
                  <a:close/>
                </a:path>
              </a:pathLst>
            </a:custGeom>
            <a:solidFill>
              <a:srgbClr val="66FF99"/>
            </a:solidFill>
            <a:ln w="9525">
              <a:noFill/>
              <a:miter lim="800000"/>
              <a:headEnd/>
              <a:tailEnd/>
            </a:ln>
          </p:spPr>
          <p:txBody>
            <a:bodyPr/>
            <a:lstStyle/>
            <a:p>
              <a:pPr eaLnBrk="0" hangingPunct="0"/>
              <a:endParaRPr lang="it-IT">
                <a:solidFill>
                  <a:srgbClr val="000000"/>
                </a:solidFill>
              </a:endParaRPr>
            </a:p>
          </p:txBody>
        </p:sp>
        <p:sp>
          <p:nvSpPr>
            <p:cNvPr id="107637" name="Freeform 311"/>
            <p:cNvSpPr>
              <a:spLocks/>
            </p:cNvSpPr>
            <p:nvPr/>
          </p:nvSpPr>
          <p:spPr bwMode="auto">
            <a:xfrm>
              <a:off x="4410" y="2602"/>
              <a:ext cx="303" cy="1142"/>
            </a:xfrm>
            <a:custGeom>
              <a:avLst/>
              <a:gdLst>
                <a:gd name="T0" fmla="*/ 0 w 908"/>
                <a:gd name="T1" fmla="*/ 0 h 3426"/>
                <a:gd name="T2" fmla="*/ 0 w 908"/>
                <a:gd name="T3" fmla="*/ 0 h 3426"/>
                <a:gd name="T4" fmla="*/ 0 w 908"/>
                <a:gd name="T5" fmla="*/ 0 h 3426"/>
                <a:gd name="T6" fmla="*/ 0 w 908"/>
                <a:gd name="T7" fmla="*/ 0 h 3426"/>
                <a:gd name="T8" fmla="*/ 0 w 908"/>
                <a:gd name="T9" fmla="*/ 0 h 3426"/>
                <a:gd name="T10" fmla="*/ 0 w 908"/>
                <a:gd name="T11" fmla="*/ 0 h 3426"/>
                <a:gd name="T12" fmla="*/ 0 w 908"/>
                <a:gd name="T13" fmla="*/ 0 h 3426"/>
                <a:gd name="T14" fmla="*/ 0 w 908"/>
                <a:gd name="T15" fmla="*/ 0 h 3426"/>
                <a:gd name="T16" fmla="*/ 0 w 908"/>
                <a:gd name="T17" fmla="*/ 0 h 3426"/>
                <a:gd name="T18" fmla="*/ 0 w 908"/>
                <a:gd name="T19" fmla="*/ 0 h 3426"/>
                <a:gd name="T20" fmla="*/ 0 w 908"/>
                <a:gd name="T21" fmla="*/ 0 h 3426"/>
                <a:gd name="T22" fmla="*/ 0 w 908"/>
                <a:gd name="T23" fmla="*/ 0 h 3426"/>
                <a:gd name="T24" fmla="*/ 0 w 908"/>
                <a:gd name="T25" fmla="*/ 0 h 3426"/>
                <a:gd name="T26" fmla="*/ 0 w 908"/>
                <a:gd name="T27" fmla="*/ 0 h 3426"/>
                <a:gd name="T28" fmla="*/ 0 w 908"/>
                <a:gd name="T29" fmla="*/ 0 h 3426"/>
                <a:gd name="T30" fmla="*/ 0 w 908"/>
                <a:gd name="T31" fmla="*/ 0 h 3426"/>
                <a:gd name="T32" fmla="*/ 0 w 908"/>
                <a:gd name="T33" fmla="*/ 0 h 3426"/>
                <a:gd name="T34" fmla="*/ 0 w 908"/>
                <a:gd name="T35" fmla="*/ 0 h 3426"/>
                <a:gd name="T36" fmla="*/ 0 w 908"/>
                <a:gd name="T37" fmla="*/ 0 h 3426"/>
                <a:gd name="T38" fmla="*/ 0 w 908"/>
                <a:gd name="T39" fmla="*/ 0 h 3426"/>
                <a:gd name="T40" fmla="*/ 0 w 908"/>
                <a:gd name="T41" fmla="*/ 0 h 3426"/>
                <a:gd name="T42" fmla="*/ 0 w 908"/>
                <a:gd name="T43" fmla="*/ 0 h 3426"/>
                <a:gd name="T44" fmla="*/ 0 w 908"/>
                <a:gd name="T45" fmla="*/ 0 h 3426"/>
                <a:gd name="T46" fmla="*/ 0 w 908"/>
                <a:gd name="T47" fmla="*/ 0 h 3426"/>
                <a:gd name="T48" fmla="*/ 0 w 908"/>
                <a:gd name="T49" fmla="*/ 0 h 3426"/>
                <a:gd name="T50" fmla="*/ 0 w 908"/>
                <a:gd name="T51" fmla="*/ 0 h 3426"/>
                <a:gd name="T52" fmla="*/ 0 w 908"/>
                <a:gd name="T53" fmla="*/ 0 h 3426"/>
                <a:gd name="T54" fmla="*/ 0 w 908"/>
                <a:gd name="T55" fmla="*/ 0 h 3426"/>
                <a:gd name="T56" fmla="*/ 0 w 908"/>
                <a:gd name="T57" fmla="*/ 0 h 3426"/>
                <a:gd name="T58" fmla="*/ 0 w 908"/>
                <a:gd name="T59" fmla="*/ 0 h 3426"/>
                <a:gd name="T60" fmla="*/ 0 w 908"/>
                <a:gd name="T61" fmla="*/ 0 h 3426"/>
                <a:gd name="T62" fmla="*/ 0 w 908"/>
                <a:gd name="T63" fmla="*/ 0 h 3426"/>
                <a:gd name="T64" fmla="*/ 0 w 908"/>
                <a:gd name="T65" fmla="*/ 0 h 3426"/>
                <a:gd name="T66" fmla="*/ 0 w 908"/>
                <a:gd name="T67" fmla="*/ 0 h 3426"/>
                <a:gd name="T68" fmla="*/ 0 w 908"/>
                <a:gd name="T69" fmla="*/ 0 h 3426"/>
                <a:gd name="T70" fmla="*/ 0 w 908"/>
                <a:gd name="T71" fmla="*/ 0 h 3426"/>
                <a:gd name="T72" fmla="*/ 0 w 908"/>
                <a:gd name="T73" fmla="*/ 0 h 3426"/>
                <a:gd name="T74" fmla="*/ 0 w 908"/>
                <a:gd name="T75" fmla="*/ 0 h 3426"/>
                <a:gd name="T76" fmla="*/ 0 w 908"/>
                <a:gd name="T77" fmla="*/ 0 h 3426"/>
                <a:gd name="T78" fmla="*/ 0 w 908"/>
                <a:gd name="T79" fmla="*/ 0 h 3426"/>
                <a:gd name="T80" fmla="*/ 0 w 908"/>
                <a:gd name="T81" fmla="*/ 0 h 3426"/>
                <a:gd name="T82" fmla="*/ 0 w 908"/>
                <a:gd name="T83" fmla="*/ 0 h 3426"/>
                <a:gd name="T84" fmla="*/ 0 w 908"/>
                <a:gd name="T85" fmla="*/ 0 h 3426"/>
                <a:gd name="T86" fmla="*/ 0 w 908"/>
                <a:gd name="T87" fmla="*/ 0 h 3426"/>
                <a:gd name="T88" fmla="*/ 0 w 908"/>
                <a:gd name="T89" fmla="*/ 0 h 3426"/>
                <a:gd name="T90" fmla="*/ 0 w 908"/>
                <a:gd name="T91" fmla="*/ 0 h 3426"/>
                <a:gd name="T92" fmla="*/ 0 w 908"/>
                <a:gd name="T93" fmla="*/ 0 h 3426"/>
                <a:gd name="T94" fmla="*/ 0 w 908"/>
                <a:gd name="T95" fmla="*/ 0 h 3426"/>
                <a:gd name="T96" fmla="*/ 0 w 908"/>
                <a:gd name="T97" fmla="*/ 0 h 3426"/>
                <a:gd name="T98" fmla="*/ 0 w 908"/>
                <a:gd name="T99" fmla="*/ 0 h 3426"/>
                <a:gd name="T100" fmla="*/ 0 w 908"/>
                <a:gd name="T101" fmla="*/ 0 h 3426"/>
                <a:gd name="T102" fmla="*/ 0 w 908"/>
                <a:gd name="T103" fmla="*/ 0 h 3426"/>
                <a:gd name="T104" fmla="*/ 0 w 908"/>
                <a:gd name="T105" fmla="*/ 0 h 3426"/>
                <a:gd name="T106" fmla="*/ 0 w 908"/>
                <a:gd name="T107" fmla="*/ 0 h 3426"/>
                <a:gd name="T108" fmla="*/ 0 w 908"/>
                <a:gd name="T109" fmla="*/ 0 h 3426"/>
                <a:gd name="T110" fmla="*/ 0 w 908"/>
                <a:gd name="T111" fmla="*/ 0 h 3426"/>
                <a:gd name="T112" fmla="*/ 0 w 908"/>
                <a:gd name="T113" fmla="*/ 0 h 34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6"/>
                <a:gd name="T173" fmla="*/ 908 w 908"/>
                <a:gd name="T174" fmla="*/ 3426 h 34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38" name="Freeform 312"/>
            <p:cNvSpPr>
              <a:spLocks/>
            </p:cNvSpPr>
            <p:nvPr/>
          </p:nvSpPr>
          <p:spPr bwMode="auto">
            <a:xfrm>
              <a:off x="4614" y="2932"/>
              <a:ext cx="37" cy="166"/>
            </a:xfrm>
            <a:custGeom>
              <a:avLst/>
              <a:gdLst>
                <a:gd name="T0" fmla="*/ 0 w 111"/>
                <a:gd name="T1" fmla="*/ 0 h 498"/>
                <a:gd name="T2" fmla="*/ 0 w 111"/>
                <a:gd name="T3" fmla="*/ 0 h 498"/>
                <a:gd name="T4" fmla="*/ 0 w 111"/>
                <a:gd name="T5" fmla="*/ 0 h 498"/>
                <a:gd name="T6" fmla="*/ 0 w 111"/>
                <a:gd name="T7" fmla="*/ 0 h 498"/>
                <a:gd name="T8" fmla="*/ 0 w 111"/>
                <a:gd name="T9" fmla="*/ 0 h 498"/>
                <a:gd name="T10" fmla="*/ 0 w 111"/>
                <a:gd name="T11" fmla="*/ 0 h 498"/>
                <a:gd name="T12" fmla="*/ 0 w 111"/>
                <a:gd name="T13" fmla="*/ 0 h 498"/>
                <a:gd name="T14" fmla="*/ 0 w 111"/>
                <a:gd name="T15" fmla="*/ 0 h 498"/>
                <a:gd name="T16" fmla="*/ 0 w 111"/>
                <a:gd name="T17" fmla="*/ 0 h 498"/>
                <a:gd name="T18" fmla="*/ 0 w 111"/>
                <a:gd name="T19" fmla="*/ 0 h 498"/>
                <a:gd name="T20" fmla="*/ 0 w 111"/>
                <a:gd name="T21" fmla="*/ 0 h 498"/>
                <a:gd name="T22" fmla="*/ 0 w 111"/>
                <a:gd name="T23" fmla="*/ 0 h 498"/>
                <a:gd name="T24" fmla="*/ 0 w 111"/>
                <a:gd name="T25" fmla="*/ 0 h 498"/>
                <a:gd name="T26" fmla="*/ 0 w 111"/>
                <a:gd name="T27" fmla="*/ 0 h 498"/>
                <a:gd name="T28" fmla="*/ 0 w 111"/>
                <a:gd name="T29" fmla="*/ 0 h 498"/>
                <a:gd name="T30" fmla="*/ 0 w 111"/>
                <a:gd name="T31" fmla="*/ 0 h 498"/>
                <a:gd name="T32" fmla="*/ 0 w 111"/>
                <a:gd name="T33" fmla="*/ 0 h 498"/>
                <a:gd name="T34" fmla="*/ 0 w 111"/>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8"/>
                <a:gd name="T56" fmla="*/ 111 w 111"/>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8">
                  <a:moveTo>
                    <a:pt x="111" y="476"/>
                  </a:moveTo>
                  <a:lnTo>
                    <a:pt x="60" y="498"/>
                  </a:lnTo>
                  <a:lnTo>
                    <a:pt x="57" y="413"/>
                  </a:lnTo>
                  <a:lnTo>
                    <a:pt x="51" y="375"/>
                  </a:lnTo>
                  <a:lnTo>
                    <a:pt x="40" y="340"/>
                  </a:lnTo>
                  <a:lnTo>
                    <a:pt x="22" y="304"/>
                  </a:lnTo>
                  <a:lnTo>
                    <a:pt x="0" y="271"/>
                  </a:lnTo>
                  <a:lnTo>
                    <a:pt x="25" y="226"/>
                  </a:lnTo>
                  <a:lnTo>
                    <a:pt x="47" y="174"/>
                  </a:lnTo>
                  <a:lnTo>
                    <a:pt x="67" y="115"/>
                  </a:lnTo>
                  <a:lnTo>
                    <a:pt x="79" y="64"/>
                  </a:lnTo>
                  <a:lnTo>
                    <a:pt x="90" y="0"/>
                  </a:lnTo>
                  <a:lnTo>
                    <a:pt x="100" y="78"/>
                  </a:lnTo>
                  <a:lnTo>
                    <a:pt x="103" y="176"/>
                  </a:lnTo>
                  <a:lnTo>
                    <a:pt x="104" y="266"/>
                  </a:lnTo>
                  <a:lnTo>
                    <a:pt x="109" y="341"/>
                  </a:lnTo>
                  <a:lnTo>
                    <a:pt x="109" y="404"/>
                  </a:lnTo>
                  <a:lnTo>
                    <a:pt x="111" y="476"/>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7639" name="Freeform 313"/>
            <p:cNvSpPr>
              <a:spLocks/>
            </p:cNvSpPr>
            <p:nvPr/>
          </p:nvSpPr>
          <p:spPr bwMode="auto">
            <a:xfrm>
              <a:off x="4484" y="3324"/>
              <a:ext cx="88" cy="338"/>
            </a:xfrm>
            <a:custGeom>
              <a:avLst/>
              <a:gdLst>
                <a:gd name="T0" fmla="*/ 0 w 263"/>
                <a:gd name="T1" fmla="*/ 0 h 1013"/>
                <a:gd name="T2" fmla="*/ 0 w 263"/>
                <a:gd name="T3" fmla="*/ 0 h 1013"/>
                <a:gd name="T4" fmla="*/ 0 w 263"/>
                <a:gd name="T5" fmla="*/ 0 h 1013"/>
                <a:gd name="T6" fmla="*/ 0 w 263"/>
                <a:gd name="T7" fmla="*/ 0 h 1013"/>
                <a:gd name="T8" fmla="*/ 0 w 263"/>
                <a:gd name="T9" fmla="*/ 0 h 1013"/>
                <a:gd name="T10" fmla="*/ 0 w 263"/>
                <a:gd name="T11" fmla="*/ 0 h 1013"/>
                <a:gd name="T12" fmla="*/ 0 w 263"/>
                <a:gd name="T13" fmla="*/ 0 h 1013"/>
                <a:gd name="T14" fmla="*/ 0 w 263"/>
                <a:gd name="T15" fmla="*/ 0 h 1013"/>
                <a:gd name="T16" fmla="*/ 0 w 263"/>
                <a:gd name="T17" fmla="*/ 0 h 1013"/>
                <a:gd name="T18" fmla="*/ 0 w 263"/>
                <a:gd name="T19" fmla="*/ 0 h 1013"/>
                <a:gd name="T20" fmla="*/ 0 w 263"/>
                <a:gd name="T21" fmla="*/ 0 h 1013"/>
                <a:gd name="T22" fmla="*/ 0 w 263"/>
                <a:gd name="T23" fmla="*/ 0 h 1013"/>
                <a:gd name="T24" fmla="*/ 0 w 263"/>
                <a:gd name="T25" fmla="*/ 0 h 1013"/>
                <a:gd name="T26" fmla="*/ 0 w 263"/>
                <a:gd name="T27" fmla="*/ 0 h 1013"/>
                <a:gd name="T28" fmla="*/ 0 w 263"/>
                <a:gd name="T29" fmla="*/ 0 h 1013"/>
                <a:gd name="T30" fmla="*/ 0 w 263"/>
                <a:gd name="T31" fmla="*/ 0 h 1013"/>
                <a:gd name="T32" fmla="*/ 0 w 263"/>
                <a:gd name="T33" fmla="*/ 0 h 1013"/>
                <a:gd name="T34" fmla="*/ 0 w 263"/>
                <a:gd name="T35" fmla="*/ 0 h 1013"/>
                <a:gd name="T36" fmla="*/ 0 w 263"/>
                <a:gd name="T37" fmla="*/ 0 h 1013"/>
                <a:gd name="T38" fmla="*/ 0 w 263"/>
                <a:gd name="T39" fmla="*/ 0 h 1013"/>
                <a:gd name="T40" fmla="*/ 0 w 263"/>
                <a:gd name="T41" fmla="*/ 0 h 1013"/>
                <a:gd name="T42" fmla="*/ 0 w 263"/>
                <a:gd name="T43" fmla="*/ 0 h 1013"/>
                <a:gd name="T44" fmla="*/ 0 w 263"/>
                <a:gd name="T45" fmla="*/ 0 h 1013"/>
                <a:gd name="T46" fmla="*/ 0 w 263"/>
                <a:gd name="T47" fmla="*/ 0 h 1013"/>
                <a:gd name="T48" fmla="*/ 0 w 263"/>
                <a:gd name="T49" fmla="*/ 0 h 1013"/>
                <a:gd name="T50" fmla="*/ 0 w 263"/>
                <a:gd name="T51" fmla="*/ 0 h 1013"/>
                <a:gd name="T52" fmla="*/ 0 w 263"/>
                <a:gd name="T53" fmla="*/ 0 h 1013"/>
                <a:gd name="T54" fmla="*/ 0 w 263"/>
                <a:gd name="T55" fmla="*/ 0 h 1013"/>
                <a:gd name="T56" fmla="*/ 0 w 263"/>
                <a:gd name="T57" fmla="*/ 0 h 1013"/>
                <a:gd name="T58" fmla="*/ 0 w 263"/>
                <a:gd name="T59" fmla="*/ 0 h 1013"/>
                <a:gd name="T60" fmla="*/ 0 w 263"/>
                <a:gd name="T61" fmla="*/ 0 h 1013"/>
                <a:gd name="T62" fmla="*/ 0 w 263"/>
                <a:gd name="T63" fmla="*/ 0 h 1013"/>
                <a:gd name="T64" fmla="*/ 0 w 263"/>
                <a:gd name="T65" fmla="*/ 0 h 10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3"/>
                <a:gd name="T101" fmla="*/ 263 w 263"/>
                <a:gd name="T102" fmla="*/ 1013 h 10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3">
                  <a:moveTo>
                    <a:pt x="224" y="1013"/>
                  </a:moveTo>
                  <a:lnTo>
                    <a:pt x="247" y="971"/>
                  </a:lnTo>
                  <a:lnTo>
                    <a:pt x="259" y="927"/>
                  </a:lnTo>
                  <a:lnTo>
                    <a:pt x="263" y="871"/>
                  </a:lnTo>
                  <a:lnTo>
                    <a:pt x="254" y="794"/>
                  </a:lnTo>
                  <a:lnTo>
                    <a:pt x="245" y="706"/>
                  </a:lnTo>
                  <a:lnTo>
                    <a:pt x="238" y="601"/>
                  </a:lnTo>
                  <a:lnTo>
                    <a:pt x="236" y="488"/>
                  </a:lnTo>
                  <a:lnTo>
                    <a:pt x="240" y="385"/>
                  </a:lnTo>
                  <a:lnTo>
                    <a:pt x="243" y="316"/>
                  </a:lnTo>
                  <a:lnTo>
                    <a:pt x="237" y="285"/>
                  </a:lnTo>
                  <a:lnTo>
                    <a:pt x="217" y="241"/>
                  </a:lnTo>
                  <a:lnTo>
                    <a:pt x="197" y="183"/>
                  </a:lnTo>
                  <a:lnTo>
                    <a:pt x="186" y="112"/>
                  </a:lnTo>
                  <a:lnTo>
                    <a:pt x="185" y="52"/>
                  </a:lnTo>
                  <a:lnTo>
                    <a:pt x="195" y="7"/>
                  </a:lnTo>
                  <a:lnTo>
                    <a:pt x="43" y="0"/>
                  </a:lnTo>
                  <a:lnTo>
                    <a:pt x="29" y="46"/>
                  </a:lnTo>
                  <a:lnTo>
                    <a:pt x="13" y="95"/>
                  </a:lnTo>
                  <a:lnTo>
                    <a:pt x="0" y="143"/>
                  </a:lnTo>
                  <a:lnTo>
                    <a:pt x="0" y="164"/>
                  </a:lnTo>
                  <a:lnTo>
                    <a:pt x="23" y="205"/>
                  </a:lnTo>
                  <a:lnTo>
                    <a:pt x="54" y="251"/>
                  </a:lnTo>
                  <a:lnTo>
                    <a:pt x="79" y="308"/>
                  </a:lnTo>
                  <a:lnTo>
                    <a:pt x="98" y="362"/>
                  </a:lnTo>
                  <a:lnTo>
                    <a:pt x="105" y="438"/>
                  </a:lnTo>
                  <a:lnTo>
                    <a:pt x="108" y="514"/>
                  </a:lnTo>
                  <a:lnTo>
                    <a:pt x="115" y="620"/>
                  </a:lnTo>
                  <a:lnTo>
                    <a:pt x="125" y="714"/>
                  </a:lnTo>
                  <a:lnTo>
                    <a:pt x="147" y="817"/>
                  </a:lnTo>
                  <a:lnTo>
                    <a:pt x="185" y="929"/>
                  </a:lnTo>
                  <a:lnTo>
                    <a:pt x="205" y="979"/>
                  </a:lnTo>
                  <a:lnTo>
                    <a:pt x="224" y="1013"/>
                  </a:lnTo>
                </a:path>
              </a:pathLst>
            </a:custGeom>
            <a:noFill/>
            <a:ln w="0">
              <a:solidFill>
                <a:srgbClr val="000000"/>
              </a:solidFill>
              <a:round/>
              <a:headEnd/>
              <a:tailEnd/>
            </a:ln>
          </p:spPr>
          <p:txBody>
            <a:bodyPr/>
            <a:lstStyle/>
            <a:p>
              <a:pPr eaLnBrk="0" hangingPunct="0"/>
              <a:endParaRPr lang="it-IT">
                <a:solidFill>
                  <a:srgbClr val="000000"/>
                </a:solidFill>
              </a:endParaRPr>
            </a:p>
          </p:txBody>
        </p:sp>
      </p:grpSp>
      <p:sp>
        <p:nvSpPr>
          <p:cNvPr id="107523" name="CasellaDiTesto 314"/>
          <p:cNvSpPr txBox="1">
            <a:spLocks noChangeArrowheads="1"/>
          </p:cNvSpPr>
          <p:nvPr/>
        </p:nvSpPr>
        <p:spPr bwMode="auto">
          <a:xfrm>
            <a:off x="1285875" y="142875"/>
            <a:ext cx="3584034" cy="584776"/>
          </a:xfrm>
          <a:prstGeom prst="rect">
            <a:avLst/>
          </a:prstGeom>
          <a:noFill/>
          <a:ln w="9525">
            <a:noFill/>
            <a:miter lim="800000"/>
            <a:headEnd/>
            <a:tailEnd/>
          </a:ln>
        </p:spPr>
        <p:txBody>
          <a:bodyPr wrap="none">
            <a:spAutoFit/>
          </a:bodyPr>
          <a:lstStyle/>
          <a:p>
            <a:r>
              <a:rPr lang="it-IT" sz="3200" dirty="0" err="1" smtClean="0">
                <a:solidFill>
                  <a:srgbClr val="000000"/>
                </a:solidFill>
                <a:latin typeface="Arial" pitchFamily="34" charset="0"/>
                <a:cs typeface="Arial" pitchFamily="34" charset="0"/>
              </a:rPr>
              <a:t>Healthy</a:t>
            </a:r>
            <a:r>
              <a:rPr lang="it-IT" sz="3200" dirty="0" smtClean="0">
                <a:solidFill>
                  <a:srgbClr val="000000"/>
                </a:solidFill>
                <a:latin typeface="Arial" pitchFamily="34" charset="0"/>
                <a:cs typeface="Arial" pitchFamily="34" charset="0"/>
              </a:rPr>
              <a:t> </a:t>
            </a:r>
            <a:r>
              <a:rPr lang="it-IT" sz="3200" dirty="0" err="1" smtClean="0">
                <a:solidFill>
                  <a:srgbClr val="000000"/>
                </a:solidFill>
                <a:latin typeface="Arial" pitchFamily="34" charset="0"/>
                <a:cs typeface="Arial" pitchFamily="34" charset="0"/>
              </a:rPr>
              <a:t>population</a:t>
            </a:r>
            <a:endParaRPr lang="it-IT" sz="3200" dirty="0">
              <a:solidFill>
                <a:srgbClr val="000000"/>
              </a:solidFill>
              <a:latin typeface="Arial" pitchFamily="34" charset="0"/>
              <a:cs typeface="Arial" pitchFamily="34" charset="0"/>
            </a:endParaRPr>
          </a:p>
        </p:txBody>
      </p:sp>
      <p:grpSp>
        <p:nvGrpSpPr>
          <p:cNvPr id="4" name="Group 4"/>
          <p:cNvGrpSpPr>
            <a:grpSpLocks noChangeAspect="1"/>
          </p:cNvGrpSpPr>
          <p:nvPr/>
        </p:nvGrpSpPr>
        <p:grpSpPr bwMode="auto">
          <a:xfrm>
            <a:off x="2571736" y="3571876"/>
            <a:ext cx="6218868" cy="3571879"/>
            <a:chOff x="-240" y="758"/>
            <a:chExt cx="5991" cy="3441"/>
          </a:xfrm>
          <a:solidFill>
            <a:srgbClr val="FF0000"/>
          </a:solidFill>
        </p:grpSpPr>
        <p:sp>
          <p:nvSpPr>
            <p:cNvPr id="317" name="AutoShape 3"/>
            <p:cNvSpPr>
              <a:spLocks noChangeAspect="1" noChangeArrowheads="1" noTextEdit="1"/>
            </p:cNvSpPr>
            <p:nvPr/>
          </p:nvSpPr>
          <p:spPr bwMode="auto">
            <a:xfrm>
              <a:off x="-240" y="758"/>
              <a:ext cx="5760" cy="3441"/>
            </a:xfrm>
            <a:prstGeom prst="rect">
              <a:avLst/>
            </a:prstGeom>
            <a:solidFill>
              <a:schemeClr val="bg1"/>
            </a:solidFill>
            <a:ln w="9525">
              <a:noFill/>
              <a:miter lim="800000"/>
              <a:headEnd/>
              <a:tailEnd/>
            </a:ln>
          </p:spPr>
          <p:txBody>
            <a:bodyPr/>
            <a:lstStyle/>
            <a:p>
              <a:pPr eaLnBrk="0" hangingPunct="0">
                <a:defRPr/>
              </a:pPr>
              <a:endParaRPr lang="it-IT">
                <a:solidFill>
                  <a:srgbClr val="000000"/>
                </a:solidFill>
                <a:latin typeface="Arial" charset="0"/>
                <a:cs typeface="Arial" charset="0"/>
              </a:endParaRPr>
            </a:p>
          </p:txBody>
        </p:sp>
        <p:grpSp>
          <p:nvGrpSpPr>
            <p:cNvPr id="5" name="Group 205"/>
            <p:cNvGrpSpPr>
              <a:grpSpLocks/>
            </p:cNvGrpSpPr>
            <p:nvPr/>
          </p:nvGrpSpPr>
          <p:grpSpPr bwMode="auto">
            <a:xfrm>
              <a:off x="14" y="1114"/>
              <a:ext cx="5559" cy="2759"/>
              <a:chOff x="14" y="1114"/>
              <a:chExt cx="5559" cy="2759"/>
            </a:xfrm>
            <a:grpFill/>
          </p:grpSpPr>
          <p:sp>
            <p:nvSpPr>
              <p:cNvPr id="429" name="Freeform 5"/>
              <p:cNvSpPr>
                <a:spLocks/>
              </p:cNvSpPr>
              <p:nvPr/>
            </p:nvSpPr>
            <p:spPr bwMode="auto">
              <a:xfrm>
                <a:off x="1604" y="1547"/>
                <a:ext cx="412"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5" y="2407"/>
                    </a:lnTo>
                    <a:lnTo>
                      <a:pt x="587" y="2536"/>
                    </a:lnTo>
                    <a:lnTo>
                      <a:pt x="566" y="2634"/>
                    </a:lnTo>
                    <a:lnTo>
                      <a:pt x="543" y="2752"/>
                    </a:lnTo>
                    <a:lnTo>
                      <a:pt x="530" y="2893"/>
                    </a:lnTo>
                    <a:lnTo>
                      <a:pt x="517" y="3006"/>
                    </a:lnTo>
                    <a:lnTo>
                      <a:pt x="504" y="3108"/>
                    </a:lnTo>
                    <a:lnTo>
                      <a:pt x="485" y="3206"/>
                    </a:lnTo>
                    <a:lnTo>
                      <a:pt x="466" y="3301"/>
                    </a:lnTo>
                    <a:lnTo>
                      <a:pt x="454" y="3365"/>
                    </a:lnTo>
                    <a:lnTo>
                      <a:pt x="454" y="3414"/>
                    </a:lnTo>
                    <a:lnTo>
                      <a:pt x="458" y="3453"/>
                    </a:lnTo>
                    <a:lnTo>
                      <a:pt x="446" y="3470"/>
                    </a:lnTo>
                    <a:lnTo>
                      <a:pt x="366" y="3488"/>
                    </a:lnTo>
                    <a:lnTo>
                      <a:pt x="349" y="3479"/>
                    </a:lnTo>
                    <a:lnTo>
                      <a:pt x="340" y="3467"/>
                    </a:lnTo>
                    <a:lnTo>
                      <a:pt x="264" y="3493"/>
                    </a:lnTo>
                    <a:lnTo>
                      <a:pt x="166" y="3520"/>
                    </a:lnTo>
                    <a:lnTo>
                      <a:pt x="100"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8" y="1706"/>
                    </a:lnTo>
                    <a:lnTo>
                      <a:pt x="216"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4"/>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30" name="Freeform 6"/>
              <p:cNvSpPr>
                <a:spLocks/>
              </p:cNvSpPr>
              <p:nvPr/>
            </p:nvSpPr>
            <p:spPr bwMode="auto">
              <a:xfrm>
                <a:off x="46" y="1561"/>
                <a:ext cx="430"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4"/>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6"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6"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5"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6"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31" name="Freeform 7"/>
              <p:cNvSpPr>
                <a:spLocks/>
              </p:cNvSpPr>
              <p:nvPr/>
            </p:nvSpPr>
            <p:spPr bwMode="auto">
              <a:xfrm>
                <a:off x="930" y="1567"/>
                <a:ext cx="384" cy="1157"/>
              </a:xfrm>
              <a:custGeom>
                <a:avLst/>
                <a:gdLst>
                  <a:gd name="T0" fmla="*/ 0 w 1154"/>
                  <a:gd name="T1" fmla="*/ 0 h 3472"/>
                  <a:gd name="T2" fmla="*/ 0 w 1154"/>
                  <a:gd name="T3" fmla="*/ 0 h 3472"/>
                  <a:gd name="T4" fmla="*/ 0 w 1154"/>
                  <a:gd name="T5" fmla="*/ 0 h 3472"/>
                  <a:gd name="T6" fmla="*/ 0 w 1154"/>
                  <a:gd name="T7" fmla="*/ 0 h 3472"/>
                  <a:gd name="T8" fmla="*/ 0 w 1154"/>
                  <a:gd name="T9" fmla="*/ 0 h 3472"/>
                  <a:gd name="T10" fmla="*/ 0 w 1154"/>
                  <a:gd name="T11" fmla="*/ 0 h 3472"/>
                  <a:gd name="T12" fmla="*/ 0 w 1154"/>
                  <a:gd name="T13" fmla="*/ 0 h 3472"/>
                  <a:gd name="T14" fmla="*/ 0 w 1154"/>
                  <a:gd name="T15" fmla="*/ 0 h 3472"/>
                  <a:gd name="T16" fmla="*/ 0 w 1154"/>
                  <a:gd name="T17" fmla="*/ 0 h 3472"/>
                  <a:gd name="T18" fmla="*/ 0 w 1154"/>
                  <a:gd name="T19" fmla="*/ 0 h 3472"/>
                  <a:gd name="T20" fmla="*/ 0 w 1154"/>
                  <a:gd name="T21" fmla="*/ 0 h 3472"/>
                  <a:gd name="T22" fmla="*/ 0 w 1154"/>
                  <a:gd name="T23" fmla="*/ 0 h 3472"/>
                  <a:gd name="T24" fmla="*/ 0 w 1154"/>
                  <a:gd name="T25" fmla="*/ 0 h 3472"/>
                  <a:gd name="T26" fmla="*/ 0 w 1154"/>
                  <a:gd name="T27" fmla="*/ 0 h 3472"/>
                  <a:gd name="T28" fmla="*/ 0 w 1154"/>
                  <a:gd name="T29" fmla="*/ 0 h 3472"/>
                  <a:gd name="T30" fmla="*/ 0 w 1154"/>
                  <a:gd name="T31" fmla="*/ 0 h 3472"/>
                  <a:gd name="T32" fmla="*/ 0 w 1154"/>
                  <a:gd name="T33" fmla="*/ 0 h 3472"/>
                  <a:gd name="T34" fmla="*/ 0 w 1154"/>
                  <a:gd name="T35" fmla="*/ 0 h 3472"/>
                  <a:gd name="T36" fmla="*/ 0 w 1154"/>
                  <a:gd name="T37" fmla="*/ 0 h 3472"/>
                  <a:gd name="T38" fmla="*/ 0 w 1154"/>
                  <a:gd name="T39" fmla="*/ 0 h 3472"/>
                  <a:gd name="T40" fmla="*/ 0 w 1154"/>
                  <a:gd name="T41" fmla="*/ 0 h 3472"/>
                  <a:gd name="T42" fmla="*/ 0 w 1154"/>
                  <a:gd name="T43" fmla="*/ 0 h 3472"/>
                  <a:gd name="T44" fmla="*/ 0 w 1154"/>
                  <a:gd name="T45" fmla="*/ 0 h 3472"/>
                  <a:gd name="T46" fmla="*/ 0 w 1154"/>
                  <a:gd name="T47" fmla="*/ 0 h 3472"/>
                  <a:gd name="T48" fmla="*/ 0 w 1154"/>
                  <a:gd name="T49" fmla="*/ 0 h 3472"/>
                  <a:gd name="T50" fmla="*/ 0 w 1154"/>
                  <a:gd name="T51" fmla="*/ 0 h 3472"/>
                  <a:gd name="T52" fmla="*/ 0 w 1154"/>
                  <a:gd name="T53" fmla="*/ 0 h 3472"/>
                  <a:gd name="T54" fmla="*/ 0 w 1154"/>
                  <a:gd name="T55" fmla="*/ 0 h 3472"/>
                  <a:gd name="T56" fmla="*/ 0 w 1154"/>
                  <a:gd name="T57" fmla="*/ 0 h 3472"/>
                  <a:gd name="T58" fmla="*/ 0 w 1154"/>
                  <a:gd name="T59" fmla="*/ 0 h 3472"/>
                  <a:gd name="T60" fmla="*/ 0 w 1154"/>
                  <a:gd name="T61" fmla="*/ 0 h 3472"/>
                  <a:gd name="T62" fmla="*/ 0 w 1154"/>
                  <a:gd name="T63" fmla="*/ 0 h 3472"/>
                  <a:gd name="T64" fmla="*/ 0 w 1154"/>
                  <a:gd name="T65" fmla="*/ 0 h 3472"/>
                  <a:gd name="T66" fmla="*/ 0 w 1154"/>
                  <a:gd name="T67" fmla="*/ 0 h 3472"/>
                  <a:gd name="T68" fmla="*/ 0 w 1154"/>
                  <a:gd name="T69" fmla="*/ 0 h 3472"/>
                  <a:gd name="T70" fmla="*/ 0 w 1154"/>
                  <a:gd name="T71" fmla="*/ 0 h 3472"/>
                  <a:gd name="T72" fmla="*/ 0 w 1154"/>
                  <a:gd name="T73" fmla="*/ 0 h 3472"/>
                  <a:gd name="T74" fmla="*/ 0 w 1154"/>
                  <a:gd name="T75" fmla="*/ 0 h 3472"/>
                  <a:gd name="T76" fmla="*/ 0 w 1154"/>
                  <a:gd name="T77" fmla="*/ 0 h 3472"/>
                  <a:gd name="T78" fmla="*/ 0 w 1154"/>
                  <a:gd name="T79" fmla="*/ 0 h 3472"/>
                  <a:gd name="T80" fmla="*/ 0 w 1154"/>
                  <a:gd name="T81" fmla="*/ 0 h 3472"/>
                  <a:gd name="T82" fmla="*/ 0 w 1154"/>
                  <a:gd name="T83" fmla="*/ 0 h 3472"/>
                  <a:gd name="T84" fmla="*/ 0 w 1154"/>
                  <a:gd name="T85" fmla="*/ 0 h 3472"/>
                  <a:gd name="T86" fmla="*/ 0 w 1154"/>
                  <a:gd name="T87" fmla="*/ 0 h 3472"/>
                  <a:gd name="T88" fmla="*/ 0 w 1154"/>
                  <a:gd name="T89" fmla="*/ 0 h 3472"/>
                  <a:gd name="T90" fmla="*/ 0 w 1154"/>
                  <a:gd name="T91" fmla="*/ 0 h 3472"/>
                  <a:gd name="T92" fmla="*/ 0 w 1154"/>
                  <a:gd name="T93" fmla="*/ 0 h 3472"/>
                  <a:gd name="T94" fmla="*/ 0 w 1154"/>
                  <a:gd name="T95" fmla="*/ 0 h 3472"/>
                  <a:gd name="T96" fmla="*/ 0 w 1154"/>
                  <a:gd name="T97" fmla="*/ 0 h 3472"/>
                  <a:gd name="T98" fmla="*/ 0 w 1154"/>
                  <a:gd name="T99" fmla="*/ 0 h 3472"/>
                  <a:gd name="T100" fmla="*/ 0 w 1154"/>
                  <a:gd name="T101" fmla="*/ 0 h 3472"/>
                  <a:gd name="T102" fmla="*/ 0 w 1154"/>
                  <a:gd name="T103" fmla="*/ 0 h 3472"/>
                  <a:gd name="T104" fmla="*/ 0 w 1154"/>
                  <a:gd name="T105" fmla="*/ 0 h 3472"/>
                  <a:gd name="T106" fmla="*/ 0 w 1154"/>
                  <a:gd name="T107" fmla="*/ 0 h 3472"/>
                  <a:gd name="T108" fmla="*/ 0 w 1154"/>
                  <a:gd name="T109" fmla="*/ 0 h 3472"/>
                  <a:gd name="T110" fmla="*/ 0 w 1154"/>
                  <a:gd name="T111" fmla="*/ 0 h 3472"/>
                  <a:gd name="T112" fmla="*/ 0 w 1154"/>
                  <a:gd name="T113" fmla="*/ 0 h 3472"/>
                  <a:gd name="T114" fmla="*/ 0 w 1154"/>
                  <a:gd name="T115" fmla="*/ 0 h 3472"/>
                  <a:gd name="T116" fmla="*/ 0 w 1154"/>
                  <a:gd name="T117" fmla="*/ 0 h 3472"/>
                  <a:gd name="T118" fmla="*/ 0 w 11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0" y="3357"/>
                    </a:lnTo>
                    <a:lnTo>
                      <a:pt x="367" y="3351"/>
                    </a:lnTo>
                    <a:lnTo>
                      <a:pt x="410" y="3347"/>
                    </a:lnTo>
                    <a:lnTo>
                      <a:pt x="431" y="3340"/>
                    </a:lnTo>
                    <a:lnTo>
                      <a:pt x="443" y="3249"/>
                    </a:lnTo>
                    <a:lnTo>
                      <a:pt x="459" y="3117"/>
                    </a:lnTo>
                    <a:lnTo>
                      <a:pt x="517" y="2749"/>
                    </a:lnTo>
                    <a:lnTo>
                      <a:pt x="533" y="2649"/>
                    </a:lnTo>
                    <a:lnTo>
                      <a:pt x="560" y="2527"/>
                    </a:lnTo>
                    <a:lnTo>
                      <a:pt x="621" y="2542"/>
                    </a:lnTo>
                    <a:lnTo>
                      <a:pt x="621" y="2637"/>
                    </a:lnTo>
                    <a:lnTo>
                      <a:pt x="640" y="2759"/>
                    </a:lnTo>
                    <a:lnTo>
                      <a:pt x="698" y="2969"/>
                    </a:lnTo>
                    <a:lnTo>
                      <a:pt x="726" y="3186"/>
                    </a:lnTo>
                    <a:lnTo>
                      <a:pt x="734"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2" y="3376"/>
                    </a:lnTo>
                    <a:lnTo>
                      <a:pt x="980" y="3339"/>
                    </a:lnTo>
                    <a:lnTo>
                      <a:pt x="975" y="3293"/>
                    </a:lnTo>
                    <a:lnTo>
                      <a:pt x="964" y="3249"/>
                    </a:lnTo>
                    <a:lnTo>
                      <a:pt x="951" y="3134"/>
                    </a:lnTo>
                    <a:lnTo>
                      <a:pt x="933" y="2862"/>
                    </a:lnTo>
                    <a:lnTo>
                      <a:pt x="922" y="2729"/>
                    </a:lnTo>
                    <a:lnTo>
                      <a:pt x="913" y="2618"/>
                    </a:lnTo>
                    <a:lnTo>
                      <a:pt x="900" y="2522"/>
                    </a:lnTo>
                    <a:lnTo>
                      <a:pt x="975" y="2508"/>
                    </a:lnTo>
                    <a:lnTo>
                      <a:pt x="972" y="2403"/>
                    </a:lnTo>
                    <a:lnTo>
                      <a:pt x="961" y="1731"/>
                    </a:lnTo>
                    <a:lnTo>
                      <a:pt x="958" y="1601"/>
                    </a:lnTo>
                    <a:lnTo>
                      <a:pt x="951" y="1462"/>
                    </a:lnTo>
                    <a:lnTo>
                      <a:pt x="951" y="1387"/>
                    </a:lnTo>
                    <a:lnTo>
                      <a:pt x="985" y="1350"/>
                    </a:lnTo>
                    <a:lnTo>
                      <a:pt x="1022" y="1301"/>
                    </a:lnTo>
                    <a:lnTo>
                      <a:pt x="1042" y="1261"/>
                    </a:lnTo>
                    <a:lnTo>
                      <a:pt x="1052" y="1221"/>
                    </a:lnTo>
                    <a:lnTo>
                      <a:pt x="1058" y="1175"/>
                    </a:lnTo>
                    <a:lnTo>
                      <a:pt x="1046" y="1089"/>
                    </a:lnTo>
                    <a:lnTo>
                      <a:pt x="1034" y="1017"/>
                    </a:lnTo>
                    <a:lnTo>
                      <a:pt x="1154" y="853"/>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9"/>
                    </a:lnTo>
                    <a:lnTo>
                      <a:pt x="357" y="379"/>
                    </a:lnTo>
                    <a:lnTo>
                      <a:pt x="371" y="426"/>
                    </a:lnTo>
                    <a:lnTo>
                      <a:pt x="386" y="463"/>
                    </a:lnTo>
                    <a:lnTo>
                      <a:pt x="420" y="520"/>
                    </a:lnTo>
                    <a:lnTo>
                      <a:pt x="420" y="533"/>
                    </a:lnTo>
                    <a:lnTo>
                      <a:pt x="367" y="558"/>
                    </a:lnTo>
                    <a:lnTo>
                      <a:pt x="165" y="646"/>
                    </a:lnTo>
                    <a:lnTo>
                      <a:pt x="129" y="681"/>
                    </a:lnTo>
                    <a:lnTo>
                      <a:pt x="105" y="722"/>
                    </a:lnTo>
                    <a:lnTo>
                      <a:pt x="89" y="776"/>
                    </a:lnTo>
                    <a:lnTo>
                      <a:pt x="79" y="844"/>
                    </a:lnTo>
                    <a:lnTo>
                      <a:pt x="107" y="888"/>
                    </a:lnTo>
                    <a:lnTo>
                      <a:pt x="260" y="1082"/>
                    </a:lnTo>
                    <a:lnTo>
                      <a:pt x="280" y="1147"/>
                    </a:lnTo>
                    <a:lnTo>
                      <a:pt x="290" y="1260"/>
                    </a:lnTo>
                    <a:lnTo>
                      <a:pt x="227" y="1442"/>
                    </a:lnTo>
                    <a:lnTo>
                      <a:pt x="154" y="1512"/>
                    </a:lnTo>
                    <a:lnTo>
                      <a:pt x="154" y="1593"/>
                    </a:lnTo>
                    <a:lnTo>
                      <a:pt x="140"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32" name="Freeform 8"/>
              <p:cNvSpPr>
                <a:spLocks/>
              </p:cNvSpPr>
              <p:nvPr/>
            </p:nvSpPr>
            <p:spPr bwMode="auto">
              <a:xfrm>
                <a:off x="400" y="1590"/>
                <a:ext cx="314"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0" y="2282"/>
                    </a:lnTo>
                    <a:lnTo>
                      <a:pt x="534" y="2210"/>
                    </a:lnTo>
                    <a:lnTo>
                      <a:pt x="554" y="2118"/>
                    </a:lnTo>
                    <a:lnTo>
                      <a:pt x="570" y="2030"/>
                    </a:lnTo>
                    <a:lnTo>
                      <a:pt x="574" y="2091"/>
                    </a:lnTo>
                    <a:lnTo>
                      <a:pt x="579" y="2125"/>
                    </a:lnTo>
                    <a:lnTo>
                      <a:pt x="593" y="2169"/>
                    </a:lnTo>
                    <a:lnTo>
                      <a:pt x="610"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6" y="2716"/>
                    </a:lnTo>
                    <a:lnTo>
                      <a:pt x="215" y="2195"/>
                    </a:lnTo>
                    <a:lnTo>
                      <a:pt x="196" y="1877"/>
                    </a:lnTo>
                    <a:lnTo>
                      <a:pt x="200" y="1724"/>
                    </a:lnTo>
                    <a:lnTo>
                      <a:pt x="206" y="1626"/>
                    </a:lnTo>
                    <a:lnTo>
                      <a:pt x="216" y="1541"/>
                    </a:lnTo>
                    <a:lnTo>
                      <a:pt x="227" y="1469"/>
                    </a:lnTo>
                    <a:lnTo>
                      <a:pt x="164" y="1417"/>
                    </a:lnTo>
                    <a:lnTo>
                      <a:pt x="101" y="1363"/>
                    </a:lnTo>
                    <a:lnTo>
                      <a:pt x="63"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4" y="105"/>
                    </a:lnTo>
                    <a:lnTo>
                      <a:pt x="329" y="68"/>
                    </a:lnTo>
                    <a:lnTo>
                      <a:pt x="359" y="34"/>
                    </a:lnTo>
                    <a:lnTo>
                      <a:pt x="399" y="13"/>
                    </a:lnTo>
                    <a:lnTo>
                      <a:pt x="453" y="0"/>
                    </a:lnTo>
                    <a:lnTo>
                      <a:pt x="494" y="4"/>
                    </a:lnTo>
                    <a:lnTo>
                      <a:pt x="538" y="13"/>
                    </a:lnTo>
                    <a:lnTo>
                      <a:pt x="569" y="25"/>
                    </a:lnTo>
                    <a:lnTo>
                      <a:pt x="595" y="45"/>
                    </a:lnTo>
                    <a:lnTo>
                      <a:pt x="610"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1"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33" name="Freeform 9"/>
              <p:cNvSpPr>
                <a:spLocks/>
              </p:cNvSpPr>
              <p:nvPr/>
            </p:nvSpPr>
            <p:spPr bwMode="auto">
              <a:xfrm>
                <a:off x="707" y="1622"/>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7"/>
                    </a:lnTo>
                    <a:lnTo>
                      <a:pt x="679" y="1077"/>
                    </a:lnTo>
                    <a:lnTo>
                      <a:pt x="673" y="1144"/>
                    </a:lnTo>
                    <a:lnTo>
                      <a:pt x="737" y="1152"/>
                    </a:lnTo>
                    <a:lnTo>
                      <a:pt x="754" y="1099"/>
                    </a:lnTo>
                    <a:lnTo>
                      <a:pt x="754" y="1054"/>
                    </a:lnTo>
                    <a:lnTo>
                      <a:pt x="728" y="1010"/>
                    </a:lnTo>
                    <a:lnTo>
                      <a:pt x="711" y="979"/>
                    </a:lnTo>
                    <a:lnTo>
                      <a:pt x="695" y="957"/>
                    </a:lnTo>
                    <a:lnTo>
                      <a:pt x="684" y="957"/>
                    </a:lnTo>
                    <a:lnTo>
                      <a:pt x="326"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34" name="Freeform 10"/>
              <p:cNvSpPr>
                <a:spLocks/>
              </p:cNvSpPr>
              <p:nvPr/>
            </p:nvSpPr>
            <p:spPr bwMode="auto">
              <a:xfrm>
                <a:off x="707" y="1622"/>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35" name="Freeform 11"/>
              <p:cNvSpPr>
                <a:spLocks/>
              </p:cNvSpPr>
              <p:nvPr/>
            </p:nvSpPr>
            <p:spPr bwMode="auto">
              <a:xfrm>
                <a:off x="932" y="1941"/>
                <a:ext cx="27" cy="65"/>
              </a:xfrm>
              <a:custGeom>
                <a:avLst/>
                <a:gdLst>
                  <a:gd name="T0" fmla="*/ 0 w 81"/>
                  <a:gd name="T1" fmla="*/ 0 h 195"/>
                  <a:gd name="T2" fmla="*/ 0 w 81"/>
                  <a:gd name="T3" fmla="*/ 0 h 195"/>
                  <a:gd name="T4" fmla="*/ 0 w 81"/>
                  <a:gd name="T5" fmla="*/ 0 h 195"/>
                  <a:gd name="T6" fmla="*/ 0 w 81"/>
                  <a:gd name="T7" fmla="*/ 0 h 195"/>
                  <a:gd name="T8" fmla="*/ 0 w 81"/>
                  <a:gd name="T9" fmla="*/ 0 h 195"/>
                  <a:gd name="T10" fmla="*/ 0 w 81"/>
                  <a:gd name="T11" fmla="*/ 0 h 195"/>
                  <a:gd name="T12" fmla="*/ 0 w 81"/>
                  <a:gd name="T13" fmla="*/ 0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36" name="Freeform 12"/>
              <p:cNvSpPr>
                <a:spLocks/>
              </p:cNvSpPr>
              <p:nvPr/>
            </p:nvSpPr>
            <p:spPr bwMode="auto">
              <a:xfrm>
                <a:off x="1306" y="1600"/>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6" y="1477"/>
                    </a:lnTo>
                    <a:lnTo>
                      <a:pt x="704" y="1498"/>
                    </a:lnTo>
                    <a:lnTo>
                      <a:pt x="704" y="1412"/>
                    </a:lnTo>
                    <a:lnTo>
                      <a:pt x="700" y="1375"/>
                    </a:lnTo>
                    <a:lnTo>
                      <a:pt x="690" y="1338"/>
                    </a:lnTo>
                    <a:lnTo>
                      <a:pt x="674" y="1303"/>
                    </a:lnTo>
                    <a:lnTo>
                      <a:pt x="653"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6" y="1477"/>
                    </a:lnTo>
                    <a:lnTo>
                      <a:pt x="495" y="2"/>
                    </a:lnTo>
                    <a:lnTo>
                      <a:pt x="410" y="3180"/>
                    </a:lnTo>
                    <a:lnTo>
                      <a:pt x="433" y="3137"/>
                    </a:lnTo>
                    <a:lnTo>
                      <a:pt x="447" y="3095"/>
                    </a:lnTo>
                    <a:lnTo>
                      <a:pt x="455" y="3039"/>
                    </a:lnTo>
                    <a:lnTo>
                      <a:pt x="447" y="2962"/>
                    </a:lnTo>
                    <a:lnTo>
                      <a:pt x="443" y="2873"/>
                    </a:lnTo>
                    <a:lnTo>
                      <a:pt x="440" y="2769"/>
                    </a:lnTo>
                    <a:lnTo>
                      <a:pt x="443" y="2654"/>
                    </a:lnTo>
                    <a:lnTo>
                      <a:pt x="450" y="2552"/>
                    </a:lnTo>
                    <a:lnTo>
                      <a:pt x="457" y="2484"/>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1"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37" name="Freeform 13"/>
              <p:cNvSpPr>
                <a:spLocks/>
              </p:cNvSpPr>
              <p:nvPr/>
            </p:nvSpPr>
            <p:spPr bwMode="auto">
              <a:xfrm>
                <a:off x="1306" y="1600"/>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38" name="Freeform 14"/>
              <p:cNvSpPr>
                <a:spLocks/>
              </p:cNvSpPr>
              <p:nvPr/>
            </p:nvSpPr>
            <p:spPr bwMode="auto">
              <a:xfrm>
                <a:off x="1524" y="1933"/>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3" y="412"/>
                    </a:lnTo>
                    <a:lnTo>
                      <a:pt x="48" y="374"/>
                    </a:lnTo>
                    <a:lnTo>
                      <a:pt x="38" y="337"/>
                    </a:lnTo>
                    <a:lnTo>
                      <a:pt x="22" y="302"/>
                    </a:lnTo>
                    <a:lnTo>
                      <a:pt x="0" y="267"/>
                    </a:lnTo>
                    <a:lnTo>
                      <a:pt x="28" y="224"/>
                    </a:lnTo>
                    <a:lnTo>
                      <a:pt x="53" y="173"/>
                    </a:lnTo>
                    <a:lnTo>
                      <a:pt x="75" y="113"/>
                    </a:lnTo>
                    <a:lnTo>
                      <a:pt x="89" y="64"/>
                    </a:lnTo>
                    <a:lnTo>
                      <a:pt x="102" y="0"/>
                    </a:lnTo>
                    <a:lnTo>
                      <a:pt x="109" y="79"/>
                    </a:lnTo>
                    <a:lnTo>
                      <a:pt x="107" y="177"/>
                    </a:lnTo>
                    <a:lnTo>
                      <a:pt x="105" y="267"/>
                    </a:lnTo>
                    <a:lnTo>
                      <a:pt x="107" y="342"/>
                    </a:lnTo>
                    <a:lnTo>
                      <a:pt x="105" y="405"/>
                    </a:lnTo>
                    <a:lnTo>
                      <a:pt x="103"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39" name="Freeform 15"/>
              <p:cNvSpPr>
                <a:spLocks/>
              </p:cNvSpPr>
              <p:nvPr/>
            </p:nvSpPr>
            <p:spPr bwMode="auto">
              <a:xfrm>
                <a:off x="1380" y="2319"/>
                <a:ext cx="78" cy="341"/>
              </a:xfrm>
              <a:custGeom>
                <a:avLst/>
                <a:gdLst>
                  <a:gd name="T0" fmla="*/ 0 w 235"/>
                  <a:gd name="T1" fmla="*/ 0 h 1021"/>
                  <a:gd name="T2" fmla="*/ 0 w 235"/>
                  <a:gd name="T3" fmla="*/ 0 h 1021"/>
                  <a:gd name="T4" fmla="*/ 0 w 235"/>
                  <a:gd name="T5" fmla="*/ 0 h 1021"/>
                  <a:gd name="T6" fmla="*/ 0 w 235"/>
                  <a:gd name="T7" fmla="*/ 0 h 1021"/>
                  <a:gd name="T8" fmla="*/ 0 w 235"/>
                  <a:gd name="T9" fmla="*/ 0 h 1021"/>
                  <a:gd name="T10" fmla="*/ 0 w 235"/>
                  <a:gd name="T11" fmla="*/ 0 h 1021"/>
                  <a:gd name="T12" fmla="*/ 0 w 235"/>
                  <a:gd name="T13" fmla="*/ 0 h 1021"/>
                  <a:gd name="T14" fmla="*/ 0 w 235"/>
                  <a:gd name="T15" fmla="*/ 0 h 1021"/>
                  <a:gd name="T16" fmla="*/ 0 w 235"/>
                  <a:gd name="T17" fmla="*/ 0 h 1021"/>
                  <a:gd name="T18" fmla="*/ 0 w 235"/>
                  <a:gd name="T19" fmla="*/ 0 h 1021"/>
                  <a:gd name="T20" fmla="*/ 0 w 235"/>
                  <a:gd name="T21" fmla="*/ 0 h 1021"/>
                  <a:gd name="T22" fmla="*/ 0 w 235"/>
                  <a:gd name="T23" fmla="*/ 0 h 1021"/>
                  <a:gd name="T24" fmla="*/ 0 w 235"/>
                  <a:gd name="T25" fmla="*/ 0 h 1021"/>
                  <a:gd name="T26" fmla="*/ 0 w 235"/>
                  <a:gd name="T27" fmla="*/ 0 h 1021"/>
                  <a:gd name="T28" fmla="*/ 0 w 235"/>
                  <a:gd name="T29" fmla="*/ 0 h 1021"/>
                  <a:gd name="T30" fmla="*/ 0 w 235"/>
                  <a:gd name="T31" fmla="*/ 0 h 1021"/>
                  <a:gd name="T32" fmla="*/ 0 w 235"/>
                  <a:gd name="T33" fmla="*/ 0 h 1021"/>
                  <a:gd name="T34" fmla="*/ 0 w 235"/>
                  <a:gd name="T35" fmla="*/ 0 h 1021"/>
                  <a:gd name="T36" fmla="*/ 0 w 235"/>
                  <a:gd name="T37" fmla="*/ 0 h 1021"/>
                  <a:gd name="T38" fmla="*/ 0 w 235"/>
                  <a:gd name="T39" fmla="*/ 0 h 1021"/>
                  <a:gd name="T40" fmla="*/ 0 w 235"/>
                  <a:gd name="T41" fmla="*/ 0 h 1021"/>
                  <a:gd name="T42" fmla="*/ 0 w 235"/>
                  <a:gd name="T43" fmla="*/ 0 h 1021"/>
                  <a:gd name="T44" fmla="*/ 0 w 235"/>
                  <a:gd name="T45" fmla="*/ 0 h 1021"/>
                  <a:gd name="T46" fmla="*/ 0 w 235"/>
                  <a:gd name="T47" fmla="*/ 0 h 1021"/>
                  <a:gd name="T48" fmla="*/ 0 w 235"/>
                  <a:gd name="T49" fmla="*/ 0 h 1021"/>
                  <a:gd name="T50" fmla="*/ 0 w 235"/>
                  <a:gd name="T51" fmla="*/ 0 h 1021"/>
                  <a:gd name="T52" fmla="*/ 0 w 235"/>
                  <a:gd name="T53" fmla="*/ 0 h 1021"/>
                  <a:gd name="T54" fmla="*/ 0 w 235"/>
                  <a:gd name="T55" fmla="*/ 0 h 1021"/>
                  <a:gd name="T56" fmla="*/ 0 w 235"/>
                  <a:gd name="T57" fmla="*/ 0 h 1021"/>
                  <a:gd name="T58" fmla="*/ 0 w 235"/>
                  <a:gd name="T59" fmla="*/ 0 h 1021"/>
                  <a:gd name="T60" fmla="*/ 0 w 235"/>
                  <a:gd name="T61" fmla="*/ 0 h 1021"/>
                  <a:gd name="T62" fmla="*/ 0 w 235"/>
                  <a:gd name="T63" fmla="*/ 0 h 1021"/>
                  <a:gd name="T64" fmla="*/ 0 w 23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6"/>
                    </a:lnTo>
                    <a:lnTo>
                      <a:pt x="232" y="880"/>
                    </a:lnTo>
                    <a:lnTo>
                      <a:pt x="225" y="803"/>
                    </a:lnTo>
                    <a:lnTo>
                      <a:pt x="222" y="714"/>
                    </a:lnTo>
                    <a:lnTo>
                      <a:pt x="218" y="610"/>
                    </a:lnTo>
                    <a:lnTo>
                      <a:pt x="222" y="495"/>
                    </a:lnTo>
                    <a:lnTo>
                      <a:pt x="229" y="393"/>
                    </a:lnTo>
                    <a:lnTo>
                      <a:pt x="235" y="325"/>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0" y="205"/>
                    </a:lnTo>
                    <a:lnTo>
                      <a:pt x="49" y="251"/>
                    </a:lnTo>
                    <a:lnTo>
                      <a:pt x="71" y="310"/>
                    </a:lnTo>
                    <a:lnTo>
                      <a:pt x="88" y="365"/>
                    </a:lnTo>
                    <a:lnTo>
                      <a:pt x="93" y="441"/>
                    </a:lnTo>
                    <a:lnTo>
                      <a:pt x="93" y="516"/>
                    </a:lnTo>
                    <a:lnTo>
                      <a:pt x="95" y="624"/>
                    </a:lnTo>
                    <a:lnTo>
                      <a:pt x="101" y="716"/>
                    </a:lnTo>
                    <a:lnTo>
                      <a:pt x="119" y="821"/>
                    </a:lnTo>
                    <a:lnTo>
                      <a:pt x="152" y="936"/>
                    </a:lnTo>
                    <a:lnTo>
                      <a:pt x="171" y="985"/>
                    </a:lnTo>
                    <a:lnTo>
                      <a:pt x="187"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40" name="Freeform 16"/>
              <p:cNvSpPr>
                <a:spLocks/>
              </p:cNvSpPr>
              <p:nvPr/>
            </p:nvSpPr>
            <p:spPr bwMode="auto">
              <a:xfrm>
                <a:off x="1637" y="1481"/>
                <a:ext cx="389" cy="1215"/>
              </a:xfrm>
              <a:custGeom>
                <a:avLst/>
                <a:gdLst>
                  <a:gd name="T0" fmla="*/ 0 w 1167"/>
                  <a:gd name="T1" fmla="*/ 0 h 3645"/>
                  <a:gd name="T2" fmla="*/ 0 w 1167"/>
                  <a:gd name="T3" fmla="*/ 0 h 3645"/>
                  <a:gd name="T4" fmla="*/ 0 w 1167"/>
                  <a:gd name="T5" fmla="*/ 0 h 3645"/>
                  <a:gd name="T6" fmla="*/ 0 w 1167"/>
                  <a:gd name="T7" fmla="*/ 0 h 3645"/>
                  <a:gd name="T8" fmla="*/ 0 w 1167"/>
                  <a:gd name="T9" fmla="*/ 0 h 3645"/>
                  <a:gd name="T10" fmla="*/ 0 w 1167"/>
                  <a:gd name="T11" fmla="*/ 0 h 3645"/>
                  <a:gd name="T12" fmla="*/ 0 w 1167"/>
                  <a:gd name="T13" fmla="*/ 0 h 3645"/>
                  <a:gd name="T14" fmla="*/ 0 w 1167"/>
                  <a:gd name="T15" fmla="*/ 0 h 3645"/>
                  <a:gd name="T16" fmla="*/ 0 w 1167"/>
                  <a:gd name="T17" fmla="*/ 0 h 3645"/>
                  <a:gd name="T18" fmla="*/ 0 w 1167"/>
                  <a:gd name="T19" fmla="*/ 0 h 3645"/>
                  <a:gd name="T20" fmla="*/ 0 w 1167"/>
                  <a:gd name="T21" fmla="*/ 0 h 3645"/>
                  <a:gd name="T22" fmla="*/ 0 w 1167"/>
                  <a:gd name="T23" fmla="*/ 0 h 3645"/>
                  <a:gd name="T24" fmla="*/ 0 w 1167"/>
                  <a:gd name="T25" fmla="*/ 0 h 3645"/>
                  <a:gd name="T26" fmla="*/ 0 w 1167"/>
                  <a:gd name="T27" fmla="*/ 0 h 3645"/>
                  <a:gd name="T28" fmla="*/ 0 w 1167"/>
                  <a:gd name="T29" fmla="*/ 0 h 3645"/>
                  <a:gd name="T30" fmla="*/ 0 w 1167"/>
                  <a:gd name="T31" fmla="*/ 0 h 3645"/>
                  <a:gd name="T32" fmla="*/ 0 w 1167"/>
                  <a:gd name="T33" fmla="*/ 0 h 3645"/>
                  <a:gd name="T34" fmla="*/ 0 w 1167"/>
                  <a:gd name="T35" fmla="*/ 0 h 3645"/>
                  <a:gd name="T36" fmla="*/ 0 w 1167"/>
                  <a:gd name="T37" fmla="*/ 0 h 3645"/>
                  <a:gd name="T38" fmla="*/ 0 w 1167"/>
                  <a:gd name="T39" fmla="*/ 0 h 3645"/>
                  <a:gd name="T40" fmla="*/ 0 w 1167"/>
                  <a:gd name="T41" fmla="*/ 0 h 3645"/>
                  <a:gd name="T42" fmla="*/ 0 w 1167"/>
                  <a:gd name="T43" fmla="*/ 0 h 3645"/>
                  <a:gd name="T44" fmla="*/ 0 w 1167"/>
                  <a:gd name="T45" fmla="*/ 0 h 3645"/>
                  <a:gd name="T46" fmla="*/ 0 w 1167"/>
                  <a:gd name="T47" fmla="*/ 0 h 3645"/>
                  <a:gd name="T48" fmla="*/ 0 w 1167"/>
                  <a:gd name="T49" fmla="*/ 0 h 3645"/>
                  <a:gd name="T50" fmla="*/ 0 w 1167"/>
                  <a:gd name="T51" fmla="*/ 0 h 3645"/>
                  <a:gd name="T52" fmla="*/ 0 w 1167"/>
                  <a:gd name="T53" fmla="*/ 0 h 3645"/>
                  <a:gd name="T54" fmla="*/ 0 w 1167"/>
                  <a:gd name="T55" fmla="*/ 0 h 3645"/>
                  <a:gd name="T56" fmla="*/ 0 w 1167"/>
                  <a:gd name="T57" fmla="*/ 0 h 3645"/>
                  <a:gd name="T58" fmla="*/ 0 w 1167"/>
                  <a:gd name="T59" fmla="*/ 0 h 3645"/>
                  <a:gd name="T60" fmla="*/ 0 w 1167"/>
                  <a:gd name="T61" fmla="*/ 0 h 3645"/>
                  <a:gd name="T62" fmla="*/ 0 w 1167"/>
                  <a:gd name="T63" fmla="*/ 0 h 3645"/>
                  <a:gd name="T64" fmla="*/ 0 w 1167"/>
                  <a:gd name="T65" fmla="*/ 0 h 3645"/>
                  <a:gd name="T66" fmla="*/ 0 w 1167"/>
                  <a:gd name="T67" fmla="*/ 0 h 3645"/>
                  <a:gd name="T68" fmla="*/ 0 w 1167"/>
                  <a:gd name="T69" fmla="*/ 0 h 3645"/>
                  <a:gd name="T70" fmla="*/ 0 w 1167"/>
                  <a:gd name="T71" fmla="*/ 0 h 3645"/>
                  <a:gd name="T72" fmla="*/ 0 w 1167"/>
                  <a:gd name="T73" fmla="*/ 0 h 3645"/>
                  <a:gd name="T74" fmla="*/ 0 w 1167"/>
                  <a:gd name="T75" fmla="*/ 0 h 3645"/>
                  <a:gd name="T76" fmla="*/ 0 w 1167"/>
                  <a:gd name="T77" fmla="*/ 0 h 3645"/>
                  <a:gd name="T78" fmla="*/ 0 w 1167"/>
                  <a:gd name="T79" fmla="*/ 0 h 3645"/>
                  <a:gd name="T80" fmla="*/ 0 w 1167"/>
                  <a:gd name="T81" fmla="*/ 0 h 3645"/>
                  <a:gd name="T82" fmla="*/ 0 w 1167"/>
                  <a:gd name="T83" fmla="*/ 0 h 3645"/>
                  <a:gd name="T84" fmla="*/ 0 w 1167"/>
                  <a:gd name="T85" fmla="*/ 0 h 3645"/>
                  <a:gd name="T86" fmla="*/ 0 w 1167"/>
                  <a:gd name="T87" fmla="*/ 0 h 3645"/>
                  <a:gd name="T88" fmla="*/ 0 w 1167"/>
                  <a:gd name="T89" fmla="*/ 0 h 3645"/>
                  <a:gd name="T90" fmla="*/ 0 w 1167"/>
                  <a:gd name="T91" fmla="*/ 0 h 3645"/>
                  <a:gd name="T92" fmla="*/ 0 w 1167"/>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5"/>
                  <a:gd name="T143" fmla="*/ 1167 w 116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5">
                    <a:moveTo>
                      <a:pt x="610" y="2281"/>
                    </a:moveTo>
                    <a:lnTo>
                      <a:pt x="582" y="2407"/>
                    </a:lnTo>
                    <a:lnTo>
                      <a:pt x="556" y="2536"/>
                    </a:lnTo>
                    <a:lnTo>
                      <a:pt x="536" y="2635"/>
                    </a:lnTo>
                    <a:lnTo>
                      <a:pt x="514" y="2752"/>
                    </a:lnTo>
                    <a:lnTo>
                      <a:pt x="502" y="2893"/>
                    </a:lnTo>
                    <a:lnTo>
                      <a:pt x="489" y="3006"/>
                    </a:lnTo>
                    <a:lnTo>
                      <a:pt x="477" y="3108"/>
                    </a:lnTo>
                    <a:lnTo>
                      <a:pt x="459" y="3207"/>
                    </a:lnTo>
                    <a:lnTo>
                      <a:pt x="442" y="3301"/>
                    </a:lnTo>
                    <a:lnTo>
                      <a:pt x="431" y="3365"/>
                    </a:lnTo>
                    <a:lnTo>
                      <a:pt x="431" y="3414"/>
                    </a:lnTo>
                    <a:lnTo>
                      <a:pt x="433" y="3453"/>
                    </a:lnTo>
                    <a:lnTo>
                      <a:pt x="423" y="3471"/>
                    </a:lnTo>
                    <a:lnTo>
                      <a:pt x="346" y="3488"/>
                    </a:lnTo>
                    <a:lnTo>
                      <a:pt x="331" y="3479"/>
                    </a:lnTo>
                    <a:lnTo>
                      <a:pt x="322" y="3467"/>
                    </a:lnTo>
                    <a:lnTo>
                      <a:pt x="250" y="3493"/>
                    </a:lnTo>
                    <a:lnTo>
                      <a:pt x="156" y="3520"/>
                    </a:lnTo>
                    <a:lnTo>
                      <a:pt x="95" y="3530"/>
                    </a:lnTo>
                    <a:lnTo>
                      <a:pt x="45" y="3525"/>
                    </a:lnTo>
                    <a:lnTo>
                      <a:pt x="18" y="3513"/>
                    </a:lnTo>
                    <a:lnTo>
                      <a:pt x="5" y="3495"/>
                    </a:lnTo>
                    <a:lnTo>
                      <a:pt x="0" y="3477"/>
                    </a:lnTo>
                    <a:lnTo>
                      <a:pt x="9" y="3455"/>
                    </a:lnTo>
                    <a:lnTo>
                      <a:pt x="31" y="3436"/>
                    </a:lnTo>
                    <a:lnTo>
                      <a:pt x="99" y="3402"/>
                    </a:lnTo>
                    <a:lnTo>
                      <a:pt x="160" y="3369"/>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4"/>
                    </a:lnTo>
                    <a:lnTo>
                      <a:pt x="262" y="2039"/>
                    </a:lnTo>
                    <a:lnTo>
                      <a:pt x="220" y="2034"/>
                    </a:lnTo>
                    <a:lnTo>
                      <a:pt x="178" y="2018"/>
                    </a:lnTo>
                    <a:lnTo>
                      <a:pt x="144" y="1974"/>
                    </a:lnTo>
                    <a:lnTo>
                      <a:pt x="141" y="1922"/>
                    </a:lnTo>
                    <a:lnTo>
                      <a:pt x="154" y="1854"/>
                    </a:lnTo>
                    <a:lnTo>
                      <a:pt x="179" y="1797"/>
                    </a:lnTo>
                    <a:lnTo>
                      <a:pt x="202" y="1758"/>
                    </a:lnTo>
                    <a:lnTo>
                      <a:pt x="161" y="1741"/>
                    </a:lnTo>
                    <a:lnTo>
                      <a:pt x="149" y="1728"/>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6" y="6"/>
                    </a:lnTo>
                    <a:lnTo>
                      <a:pt x="508" y="0"/>
                    </a:lnTo>
                    <a:lnTo>
                      <a:pt x="562" y="12"/>
                    </a:lnTo>
                    <a:lnTo>
                      <a:pt x="610" y="37"/>
                    </a:lnTo>
                    <a:lnTo>
                      <a:pt x="646" y="69"/>
                    </a:lnTo>
                    <a:lnTo>
                      <a:pt x="675" y="113"/>
                    </a:lnTo>
                    <a:lnTo>
                      <a:pt x="690" y="172"/>
                    </a:lnTo>
                    <a:lnTo>
                      <a:pt x="698" y="240"/>
                    </a:lnTo>
                    <a:lnTo>
                      <a:pt x="695" y="295"/>
                    </a:lnTo>
                    <a:lnTo>
                      <a:pt x="682" y="369"/>
                    </a:lnTo>
                    <a:lnTo>
                      <a:pt x="683" y="423"/>
                    </a:lnTo>
                    <a:lnTo>
                      <a:pt x="694" y="483"/>
                    </a:lnTo>
                    <a:lnTo>
                      <a:pt x="716" y="513"/>
                    </a:lnTo>
                    <a:lnTo>
                      <a:pt x="941" y="611"/>
                    </a:lnTo>
                    <a:lnTo>
                      <a:pt x="972" y="632"/>
                    </a:lnTo>
                    <a:lnTo>
                      <a:pt x="994" y="668"/>
                    </a:lnTo>
                    <a:lnTo>
                      <a:pt x="1065" y="879"/>
                    </a:lnTo>
                    <a:lnTo>
                      <a:pt x="1157" y="1178"/>
                    </a:lnTo>
                    <a:lnTo>
                      <a:pt x="1167" y="1239"/>
                    </a:lnTo>
                    <a:lnTo>
                      <a:pt x="1164" y="1273"/>
                    </a:lnTo>
                    <a:lnTo>
                      <a:pt x="1150" y="1312"/>
                    </a:lnTo>
                    <a:lnTo>
                      <a:pt x="1030" y="1516"/>
                    </a:lnTo>
                    <a:lnTo>
                      <a:pt x="1012" y="1580"/>
                    </a:lnTo>
                    <a:lnTo>
                      <a:pt x="1006" y="1645"/>
                    </a:lnTo>
                    <a:lnTo>
                      <a:pt x="1030" y="1873"/>
                    </a:lnTo>
                    <a:lnTo>
                      <a:pt x="1044" y="1974"/>
                    </a:lnTo>
                    <a:lnTo>
                      <a:pt x="1044" y="2007"/>
                    </a:lnTo>
                    <a:lnTo>
                      <a:pt x="1031" y="2032"/>
                    </a:lnTo>
                    <a:lnTo>
                      <a:pt x="994" y="2045"/>
                    </a:lnTo>
                    <a:lnTo>
                      <a:pt x="958" y="2051"/>
                    </a:lnTo>
                    <a:lnTo>
                      <a:pt x="948" y="2166"/>
                    </a:lnTo>
                    <a:lnTo>
                      <a:pt x="948" y="2292"/>
                    </a:lnTo>
                    <a:lnTo>
                      <a:pt x="951" y="2432"/>
                    </a:lnTo>
                    <a:lnTo>
                      <a:pt x="958" y="2562"/>
                    </a:lnTo>
                    <a:lnTo>
                      <a:pt x="977" y="2702"/>
                    </a:lnTo>
                    <a:lnTo>
                      <a:pt x="981" y="2842"/>
                    </a:lnTo>
                    <a:lnTo>
                      <a:pt x="990" y="2979"/>
                    </a:lnTo>
                    <a:lnTo>
                      <a:pt x="990" y="3088"/>
                    </a:lnTo>
                    <a:lnTo>
                      <a:pt x="984" y="3261"/>
                    </a:lnTo>
                    <a:lnTo>
                      <a:pt x="986" y="3369"/>
                    </a:lnTo>
                    <a:lnTo>
                      <a:pt x="981" y="3467"/>
                    </a:lnTo>
                    <a:lnTo>
                      <a:pt x="978" y="3488"/>
                    </a:lnTo>
                    <a:lnTo>
                      <a:pt x="921" y="3505"/>
                    </a:lnTo>
                    <a:lnTo>
                      <a:pt x="877" y="3530"/>
                    </a:lnTo>
                    <a:lnTo>
                      <a:pt x="835" y="3568"/>
                    </a:lnTo>
                    <a:lnTo>
                      <a:pt x="790" y="3603"/>
                    </a:lnTo>
                    <a:lnTo>
                      <a:pt x="733" y="3627"/>
                    </a:lnTo>
                    <a:lnTo>
                      <a:pt x="674" y="3644"/>
                    </a:lnTo>
                    <a:lnTo>
                      <a:pt x="623" y="3645"/>
                    </a:lnTo>
                    <a:lnTo>
                      <a:pt x="591" y="3633"/>
                    </a:lnTo>
                    <a:lnTo>
                      <a:pt x="567" y="3615"/>
                    </a:lnTo>
                    <a:lnTo>
                      <a:pt x="565" y="3594"/>
                    </a:lnTo>
                    <a:lnTo>
                      <a:pt x="577" y="3563"/>
                    </a:lnTo>
                    <a:lnTo>
                      <a:pt x="607" y="3535"/>
                    </a:lnTo>
                    <a:lnTo>
                      <a:pt x="644" y="3505"/>
                    </a:lnTo>
                    <a:lnTo>
                      <a:pt x="690" y="3462"/>
                    </a:lnTo>
                    <a:lnTo>
                      <a:pt x="729" y="3424"/>
                    </a:lnTo>
                    <a:lnTo>
                      <a:pt x="753" y="3391"/>
                    </a:lnTo>
                    <a:lnTo>
                      <a:pt x="741" y="3211"/>
                    </a:lnTo>
                    <a:lnTo>
                      <a:pt x="741" y="3085"/>
                    </a:lnTo>
                    <a:lnTo>
                      <a:pt x="729" y="2957"/>
                    </a:lnTo>
                    <a:lnTo>
                      <a:pt x="717" y="2842"/>
                    </a:lnTo>
                    <a:lnTo>
                      <a:pt x="697" y="2721"/>
                    </a:lnTo>
                    <a:lnTo>
                      <a:pt x="670" y="2599"/>
                    </a:lnTo>
                    <a:lnTo>
                      <a:pt x="646" y="2485"/>
                    </a:lnTo>
                    <a:lnTo>
                      <a:pt x="627" y="2391"/>
                    </a:lnTo>
                    <a:lnTo>
                      <a:pt x="610"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41" name="Freeform 17"/>
              <p:cNvSpPr>
                <a:spLocks/>
              </p:cNvSpPr>
              <p:nvPr/>
            </p:nvSpPr>
            <p:spPr bwMode="auto">
              <a:xfrm>
                <a:off x="161" y="1496"/>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0" y="1749"/>
                    </a:lnTo>
                    <a:lnTo>
                      <a:pt x="900" y="1875"/>
                    </a:lnTo>
                    <a:lnTo>
                      <a:pt x="900" y="1952"/>
                    </a:lnTo>
                    <a:lnTo>
                      <a:pt x="909" y="2090"/>
                    </a:lnTo>
                    <a:lnTo>
                      <a:pt x="924" y="2499"/>
                    </a:lnTo>
                    <a:lnTo>
                      <a:pt x="934" y="2679"/>
                    </a:lnTo>
                    <a:lnTo>
                      <a:pt x="947" y="2998"/>
                    </a:lnTo>
                    <a:lnTo>
                      <a:pt x="947" y="3112"/>
                    </a:lnTo>
                    <a:lnTo>
                      <a:pt x="948" y="3150"/>
                    </a:lnTo>
                    <a:lnTo>
                      <a:pt x="959" y="3163"/>
                    </a:lnTo>
                    <a:lnTo>
                      <a:pt x="993" y="3186"/>
                    </a:lnTo>
                    <a:lnTo>
                      <a:pt x="1062" y="3223"/>
                    </a:lnTo>
                    <a:lnTo>
                      <a:pt x="1141" y="3245"/>
                    </a:lnTo>
                    <a:lnTo>
                      <a:pt x="1170" y="3255"/>
                    </a:lnTo>
                    <a:lnTo>
                      <a:pt x="1198" y="3269"/>
                    </a:lnTo>
                    <a:lnTo>
                      <a:pt x="1217" y="3295"/>
                    </a:lnTo>
                    <a:lnTo>
                      <a:pt x="1223" y="3317"/>
                    </a:lnTo>
                    <a:lnTo>
                      <a:pt x="1211" y="3325"/>
                    </a:lnTo>
                    <a:lnTo>
                      <a:pt x="1050" y="3327"/>
                    </a:lnTo>
                    <a:lnTo>
                      <a:pt x="839" y="3341"/>
                    </a:lnTo>
                    <a:lnTo>
                      <a:pt x="803" y="3341"/>
                    </a:lnTo>
                    <a:lnTo>
                      <a:pt x="779" y="3328"/>
                    </a:lnTo>
                    <a:lnTo>
                      <a:pt x="767" y="3303"/>
                    </a:lnTo>
                    <a:lnTo>
                      <a:pt x="767" y="3266"/>
                    </a:lnTo>
                    <a:lnTo>
                      <a:pt x="779" y="3204"/>
                    </a:lnTo>
                    <a:lnTo>
                      <a:pt x="786" y="3195"/>
                    </a:lnTo>
                    <a:lnTo>
                      <a:pt x="803" y="3189"/>
                    </a:lnTo>
                    <a:lnTo>
                      <a:pt x="779" y="3185"/>
                    </a:lnTo>
                    <a:lnTo>
                      <a:pt x="772" y="3173"/>
                    </a:lnTo>
                    <a:lnTo>
                      <a:pt x="767" y="3125"/>
                    </a:lnTo>
                    <a:lnTo>
                      <a:pt x="744" y="3023"/>
                    </a:lnTo>
                    <a:lnTo>
                      <a:pt x="695" y="2780"/>
                    </a:lnTo>
                    <a:lnTo>
                      <a:pt x="683" y="2665"/>
                    </a:lnTo>
                    <a:lnTo>
                      <a:pt x="658" y="2297"/>
                    </a:lnTo>
                    <a:lnTo>
                      <a:pt x="643" y="2206"/>
                    </a:lnTo>
                    <a:lnTo>
                      <a:pt x="612" y="2092"/>
                    </a:lnTo>
                    <a:lnTo>
                      <a:pt x="587" y="2207"/>
                    </a:lnTo>
                    <a:lnTo>
                      <a:pt x="564" y="2322"/>
                    </a:lnTo>
                    <a:lnTo>
                      <a:pt x="522" y="2642"/>
                    </a:lnTo>
                    <a:lnTo>
                      <a:pt x="503" y="2740"/>
                    </a:lnTo>
                    <a:lnTo>
                      <a:pt x="462" y="3096"/>
                    </a:lnTo>
                    <a:lnTo>
                      <a:pt x="462" y="3150"/>
                    </a:lnTo>
                    <a:lnTo>
                      <a:pt x="456" y="3159"/>
                    </a:lnTo>
                    <a:lnTo>
                      <a:pt x="419" y="3176"/>
                    </a:lnTo>
                    <a:lnTo>
                      <a:pt x="429" y="3229"/>
                    </a:lnTo>
                    <a:lnTo>
                      <a:pt x="431" y="3290"/>
                    </a:lnTo>
                    <a:lnTo>
                      <a:pt x="431" y="3328"/>
                    </a:lnTo>
                    <a:lnTo>
                      <a:pt x="416" y="3365"/>
                    </a:lnTo>
                    <a:lnTo>
                      <a:pt x="392" y="3390"/>
                    </a:lnTo>
                    <a:lnTo>
                      <a:pt x="348" y="3405"/>
                    </a:lnTo>
                    <a:lnTo>
                      <a:pt x="300" y="3405"/>
                    </a:lnTo>
                    <a:lnTo>
                      <a:pt x="249" y="3401"/>
                    </a:lnTo>
                    <a:lnTo>
                      <a:pt x="226" y="3380"/>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8"/>
                    </a:lnTo>
                    <a:lnTo>
                      <a:pt x="36" y="1862"/>
                    </a:lnTo>
                    <a:lnTo>
                      <a:pt x="174" y="1902"/>
                    </a:lnTo>
                    <a:lnTo>
                      <a:pt x="189" y="1823"/>
                    </a:lnTo>
                    <a:lnTo>
                      <a:pt x="193" y="1727"/>
                    </a:lnTo>
                    <a:lnTo>
                      <a:pt x="126" y="1331"/>
                    </a:lnTo>
                    <a:lnTo>
                      <a:pt x="120" y="1225"/>
                    </a:lnTo>
                    <a:lnTo>
                      <a:pt x="131" y="1099"/>
                    </a:lnTo>
                    <a:lnTo>
                      <a:pt x="189" y="756"/>
                    </a:lnTo>
                    <a:lnTo>
                      <a:pt x="216" y="663"/>
                    </a:lnTo>
                    <a:lnTo>
                      <a:pt x="239" y="625"/>
                    </a:lnTo>
                    <a:lnTo>
                      <a:pt x="263" y="613"/>
                    </a:lnTo>
                    <a:lnTo>
                      <a:pt x="431" y="549"/>
                    </a:lnTo>
                    <a:lnTo>
                      <a:pt x="503" y="524"/>
                    </a:lnTo>
                    <a:lnTo>
                      <a:pt x="527" y="434"/>
                    </a:lnTo>
                    <a:lnTo>
                      <a:pt x="507" y="369"/>
                    </a:lnTo>
                    <a:lnTo>
                      <a:pt x="496" y="330"/>
                    </a:lnTo>
                    <a:lnTo>
                      <a:pt x="496" y="280"/>
                    </a:lnTo>
                    <a:lnTo>
                      <a:pt x="503" y="218"/>
                    </a:lnTo>
                    <a:lnTo>
                      <a:pt x="527" y="129"/>
                    </a:lnTo>
                    <a:lnTo>
                      <a:pt x="540" y="84"/>
                    </a:lnTo>
                    <a:lnTo>
                      <a:pt x="559" y="51"/>
                    </a:lnTo>
                    <a:lnTo>
                      <a:pt x="587" y="24"/>
                    </a:lnTo>
                    <a:lnTo>
                      <a:pt x="612" y="14"/>
                    </a:lnTo>
                    <a:lnTo>
                      <a:pt x="660" y="0"/>
                    </a:lnTo>
                    <a:lnTo>
                      <a:pt x="695" y="0"/>
                    </a:lnTo>
                    <a:lnTo>
                      <a:pt x="744" y="14"/>
                    </a:lnTo>
                    <a:lnTo>
                      <a:pt x="789" y="31"/>
                    </a:lnTo>
                    <a:lnTo>
                      <a:pt x="826" y="60"/>
                    </a:lnTo>
                    <a:lnTo>
                      <a:pt x="839" y="103"/>
                    </a:lnTo>
                    <a:lnTo>
                      <a:pt x="844" y="159"/>
                    </a:lnTo>
                    <a:lnTo>
                      <a:pt x="838" y="212"/>
                    </a:lnTo>
                    <a:lnTo>
                      <a:pt x="829" y="271"/>
                    </a:lnTo>
                    <a:lnTo>
                      <a:pt x="817" y="321"/>
                    </a:lnTo>
                    <a:lnTo>
                      <a:pt x="791" y="372"/>
                    </a:lnTo>
                    <a:lnTo>
                      <a:pt x="767" y="410"/>
                    </a:lnTo>
                    <a:lnTo>
                      <a:pt x="744" y="447"/>
                    </a:lnTo>
                    <a:lnTo>
                      <a:pt x="744" y="510"/>
                    </a:lnTo>
                    <a:lnTo>
                      <a:pt x="798" y="526"/>
                    </a:lnTo>
                    <a:lnTo>
                      <a:pt x="999" y="651"/>
                    </a:lnTo>
                    <a:lnTo>
                      <a:pt x="1031"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42" name="Freeform 18"/>
              <p:cNvSpPr>
                <a:spLocks/>
              </p:cNvSpPr>
              <p:nvPr/>
            </p:nvSpPr>
            <p:spPr bwMode="auto">
              <a:xfrm>
                <a:off x="998" y="1501"/>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3"/>
                    </a:moveTo>
                    <a:lnTo>
                      <a:pt x="126" y="2343"/>
                    </a:lnTo>
                    <a:lnTo>
                      <a:pt x="121" y="2472"/>
                    </a:lnTo>
                    <a:lnTo>
                      <a:pt x="167" y="2483"/>
                    </a:lnTo>
                    <a:lnTo>
                      <a:pt x="218" y="2488"/>
                    </a:lnTo>
                    <a:lnTo>
                      <a:pt x="212" y="2608"/>
                    </a:lnTo>
                    <a:lnTo>
                      <a:pt x="212" y="2730"/>
                    </a:lnTo>
                    <a:lnTo>
                      <a:pt x="220" y="3015"/>
                    </a:lnTo>
                    <a:lnTo>
                      <a:pt x="217" y="3109"/>
                    </a:lnTo>
                    <a:lnTo>
                      <a:pt x="212" y="3150"/>
                    </a:lnTo>
                    <a:lnTo>
                      <a:pt x="200" y="3187"/>
                    </a:lnTo>
                    <a:lnTo>
                      <a:pt x="180" y="3211"/>
                    </a:lnTo>
                    <a:lnTo>
                      <a:pt x="145" y="3237"/>
                    </a:lnTo>
                    <a:lnTo>
                      <a:pt x="104" y="3257"/>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7" y="3348"/>
                    </a:lnTo>
                    <a:lnTo>
                      <a:pt x="409" y="3341"/>
                    </a:lnTo>
                    <a:lnTo>
                      <a:pt x="419" y="3250"/>
                    </a:lnTo>
                    <a:lnTo>
                      <a:pt x="434" y="3117"/>
                    </a:lnTo>
                    <a:lnTo>
                      <a:pt x="488" y="2750"/>
                    </a:lnTo>
                    <a:lnTo>
                      <a:pt x="505" y="2649"/>
                    </a:lnTo>
                    <a:lnTo>
                      <a:pt x="531" y="2527"/>
                    </a:lnTo>
                    <a:lnTo>
                      <a:pt x="588" y="2543"/>
                    </a:lnTo>
                    <a:lnTo>
                      <a:pt x="588" y="2637"/>
                    </a:lnTo>
                    <a:lnTo>
                      <a:pt x="605" y="2759"/>
                    </a:lnTo>
                    <a:lnTo>
                      <a:pt x="661" y="2969"/>
                    </a:lnTo>
                    <a:lnTo>
                      <a:pt x="687" y="3187"/>
                    </a:lnTo>
                    <a:lnTo>
                      <a:pt x="695" y="3245"/>
                    </a:lnTo>
                    <a:lnTo>
                      <a:pt x="707" y="3276"/>
                    </a:lnTo>
                    <a:lnTo>
                      <a:pt x="693" y="3340"/>
                    </a:lnTo>
                    <a:lnTo>
                      <a:pt x="685" y="3381"/>
                    </a:lnTo>
                    <a:lnTo>
                      <a:pt x="685" y="3408"/>
                    </a:lnTo>
                    <a:lnTo>
                      <a:pt x="704" y="3441"/>
                    </a:lnTo>
                    <a:lnTo>
                      <a:pt x="727" y="3465"/>
                    </a:lnTo>
                    <a:lnTo>
                      <a:pt x="760" y="3472"/>
                    </a:lnTo>
                    <a:lnTo>
                      <a:pt x="798" y="3469"/>
                    </a:lnTo>
                    <a:lnTo>
                      <a:pt x="840" y="3453"/>
                    </a:lnTo>
                    <a:lnTo>
                      <a:pt x="875" y="3431"/>
                    </a:lnTo>
                    <a:lnTo>
                      <a:pt x="904" y="3404"/>
                    </a:lnTo>
                    <a:lnTo>
                      <a:pt x="920" y="3376"/>
                    </a:lnTo>
                    <a:lnTo>
                      <a:pt x="927" y="3340"/>
                    </a:lnTo>
                    <a:lnTo>
                      <a:pt x="923" y="3293"/>
                    </a:lnTo>
                    <a:lnTo>
                      <a:pt x="912" y="3250"/>
                    </a:lnTo>
                    <a:lnTo>
                      <a:pt x="900" y="3135"/>
                    </a:lnTo>
                    <a:lnTo>
                      <a:pt x="883" y="2862"/>
                    </a:lnTo>
                    <a:lnTo>
                      <a:pt x="872" y="2730"/>
                    </a:lnTo>
                    <a:lnTo>
                      <a:pt x="863" y="2618"/>
                    </a:lnTo>
                    <a:lnTo>
                      <a:pt x="852" y="2523"/>
                    </a:lnTo>
                    <a:lnTo>
                      <a:pt x="923" y="2508"/>
                    </a:lnTo>
                    <a:lnTo>
                      <a:pt x="920" y="2403"/>
                    </a:lnTo>
                    <a:lnTo>
                      <a:pt x="910" y="1732"/>
                    </a:lnTo>
                    <a:lnTo>
                      <a:pt x="907" y="1601"/>
                    </a:lnTo>
                    <a:lnTo>
                      <a:pt x="900" y="1463"/>
                    </a:lnTo>
                    <a:lnTo>
                      <a:pt x="900" y="1387"/>
                    </a:lnTo>
                    <a:lnTo>
                      <a:pt x="932" y="1350"/>
                    </a:lnTo>
                    <a:lnTo>
                      <a:pt x="968" y="1302"/>
                    </a:lnTo>
                    <a:lnTo>
                      <a:pt x="986" y="1261"/>
                    </a:lnTo>
                    <a:lnTo>
                      <a:pt x="996" y="1221"/>
                    </a:lnTo>
                    <a:lnTo>
                      <a:pt x="1001" y="1175"/>
                    </a:lnTo>
                    <a:lnTo>
                      <a:pt x="989" y="1090"/>
                    </a:lnTo>
                    <a:lnTo>
                      <a:pt x="978" y="1018"/>
                    </a:lnTo>
                    <a:lnTo>
                      <a:pt x="1092" y="853"/>
                    </a:lnTo>
                    <a:lnTo>
                      <a:pt x="1043" y="788"/>
                    </a:lnTo>
                    <a:lnTo>
                      <a:pt x="950" y="920"/>
                    </a:lnTo>
                    <a:lnTo>
                      <a:pt x="939" y="864"/>
                    </a:lnTo>
                    <a:lnTo>
                      <a:pt x="930" y="788"/>
                    </a:lnTo>
                    <a:lnTo>
                      <a:pt x="927" y="723"/>
                    </a:lnTo>
                    <a:lnTo>
                      <a:pt x="925" y="679"/>
                    </a:lnTo>
                    <a:lnTo>
                      <a:pt x="913" y="639"/>
                    </a:lnTo>
                    <a:lnTo>
                      <a:pt x="887" y="611"/>
                    </a:lnTo>
                    <a:lnTo>
                      <a:pt x="850" y="594"/>
                    </a:lnTo>
                    <a:lnTo>
                      <a:pt x="673" y="533"/>
                    </a:lnTo>
                    <a:lnTo>
                      <a:pt x="636" y="520"/>
                    </a:lnTo>
                    <a:lnTo>
                      <a:pt x="631" y="457"/>
                    </a:lnTo>
                    <a:lnTo>
                      <a:pt x="642" y="409"/>
                    </a:lnTo>
                    <a:lnTo>
                      <a:pt x="664" y="354"/>
                    </a:lnTo>
                    <a:lnTo>
                      <a:pt x="682" y="300"/>
                    </a:lnTo>
                    <a:lnTo>
                      <a:pt x="685" y="230"/>
                    </a:lnTo>
                    <a:lnTo>
                      <a:pt x="676" y="150"/>
                    </a:lnTo>
                    <a:lnTo>
                      <a:pt x="661" y="100"/>
                    </a:lnTo>
                    <a:lnTo>
                      <a:pt x="634" y="53"/>
                    </a:lnTo>
                    <a:lnTo>
                      <a:pt x="603" y="28"/>
                    </a:lnTo>
                    <a:lnTo>
                      <a:pt x="537" y="6"/>
                    </a:lnTo>
                    <a:lnTo>
                      <a:pt x="480" y="0"/>
                    </a:lnTo>
                    <a:lnTo>
                      <a:pt x="426" y="6"/>
                    </a:lnTo>
                    <a:lnTo>
                      <a:pt x="386" y="35"/>
                    </a:lnTo>
                    <a:lnTo>
                      <a:pt x="360" y="61"/>
                    </a:lnTo>
                    <a:lnTo>
                      <a:pt x="326" y="109"/>
                    </a:lnTo>
                    <a:lnTo>
                      <a:pt x="301" y="161"/>
                    </a:lnTo>
                    <a:lnTo>
                      <a:pt x="336" y="189"/>
                    </a:lnTo>
                    <a:lnTo>
                      <a:pt x="332" y="251"/>
                    </a:lnTo>
                    <a:lnTo>
                      <a:pt x="329" y="319"/>
                    </a:lnTo>
                    <a:lnTo>
                      <a:pt x="338" y="379"/>
                    </a:lnTo>
                    <a:lnTo>
                      <a:pt x="352" y="427"/>
                    </a:lnTo>
                    <a:lnTo>
                      <a:pt x="366" y="463"/>
                    </a:lnTo>
                    <a:lnTo>
                      <a:pt x="397" y="520"/>
                    </a:lnTo>
                    <a:lnTo>
                      <a:pt x="397" y="533"/>
                    </a:lnTo>
                    <a:lnTo>
                      <a:pt x="348" y="558"/>
                    </a:lnTo>
                    <a:lnTo>
                      <a:pt x="157" y="647"/>
                    </a:lnTo>
                    <a:lnTo>
                      <a:pt x="122" y="681"/>
                    </a:lnTo>
                    <a:lnTo>
                      <a:pt x="99" y="723"/>
                    </a:lnTo>
                    <a:lnTo>
                      <a:pt x="84" y="776"/>
                    </a:lnTo>
                    <a:lnTo>
                      <a:pt x="75" y="845"/>
                    </a:lnTo>
                    <a:lnTo>
                      <a:pt x="101" y="888"/>
                    </a:lnTo>
                    <a:lnTo>
                      <a:pt x="247" y="1083"/>
                    </a:lnTo>
                    <a:lnTo>
                      <a:pt x="265" y="1148"/>
                    </a:lnTo>
                    <a:lnTo>
                      <a:pt x="275" y="1260"/>
                    </a:lnTo>
                    <a:lnTo>
                      <a:pt x="215" y="1443"/>
                    </a:lnTo>
                    <a:lnTo>
                      <a:pt x="146" y="1513"/>
                    </a:lnTo>
                    <a:lnTo>
                      <a:pt x="146" y="1593"/>
                    </a:lnTo>
                    <a:lnTo>
                      <a:pt x="133" y="1733"/>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43" name="Freeform 19"/>
              <p:cNvSpPr>
                <a:spLocks/>
              </p:cNvSpPr>
              <p:nvPr/>
            </p:nvSpPr>
            <p:spPr bwMode="auto">
              <a:xfrm>
                <a:off x="495" y="1525"/>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3" y="2513"/>
                    </a:lnTo>
                    <a:lnTo>
                      <a:pt x="477" y="2449"/>
                    </a:lnTo>
                    <a:lnTo>
                      <a:pt x="481" y="2388"/>
                    </a:lnTo>
                    <a:lnTo>
                      <a:pt x="492" y="2282"/>
                    </a:lnTo>
                    <a:lnTo>
                      <a:pt x="505" y="2210"/>
                    </a:lnTo>
                    <a:lnTo>
                      <a:pt x="526" y="2119"/>
                    </a:lnTo>
                    <a:lnTo>
                      <a:pt x="540" y="2030"/>
                    </a:lnTo>
                    <a:lnTo>
                      <a:pt x="543" y="2092"/>
                    </a:lnTo>
                    <a:lnTo>
                      <a:pt x="548" y="2126"/>
                    </a:lnTo>
                    <a:lnTo>
                      <a:pt x="562" y="2170"/>
                    </a:lnTo>
                    <a:lnTo>
                      <a:pt x="578" y="2205"/>
                    </a:lnTo>
                    <a:lnTo>
                      <a:pt x="588" y="2247"/>
                    </a:lnTo>
                    <a:lnTo>
                      <a:pt x="586" y="2285"/>
                    </a:lnTo>
                    <a:lnTo>
                      <a:pt x="572" y="2325"/>
                    </a:lnTo>
                    <a:lnTo>
                      <a:pt x="547" y="2371"/>
                    </a:lnTo>
                    <a:lnTo>
                      <a:pt x="527" y="2423"/>
                    </a:lnTo>
                    <a:lnTo>
                      <a:pt x="503" y="2489"/>
                    </a:lnTo>
                    <a:lnTo>
                      <a:pt x="483" y="2578"/>
                    </a:lnTo>
                    <a:lnTo>
                      <a:pt x="469" y="2655"/>
                    </a:lnTo>
                    <a:lnTo>
                      <a:pt x="576" y="2961"/>
                    </a:lnTo>
                    <a:lnTo>
                      <a:pt x="563" y="3012"/>
                    </a:lnTo>
                    <a:lnTo>
                      <a:pt x="588" y="3038"/>
                    </a:lnTo>
                    <a:lnTo>
                      <a:pt x="636" y="3064"/>
                    </a:lnTo>
                    <a:lnTo>
                      <a:pt x="743" y="3111"/>
                    </a:lnTo>
                    <a:lnTo>
                      <a:pt x="768" y="3129"/>
                    </a:lnTo>
                    <a:lnTo>
                      <a:pt x="787" y="3157"/>
                    </a:lnTo>
                    <a:lnTo>
                      <a:pt x="792" y="3181"/>
                    </a:lnTo>
                    <a:lnTo>
                      <a:pt x="777" y="3188"/>
                    </a:lnTo>
                    <a:lnTo>
                      <a:pt x="732" y="3190"/>
                    </a:lnTo>
                    <a:lnTo>
                      <a:pt x="694" y="3190"/>
                    </a:lnTo>
                    <a:lnTo>
                      <a:pt x="714" y="3198"/>
                    </a:lnTo>
                    <a:lnTo>
                      <a:pt x="721" y="3208"/>
                    </a:lnTo>
                    <a:lnTo>
                      <a:pt x="721" y="3225"/>
                    </a:lnTo>
                    <a:lnTo>
                      <a:pt x="710" y="3246"/>
                    </a:lnTo>
                    <a:lnTo>
                      <a:pt x="674" y="3263"/>
                    </a:lnTo>
                    <a:lnTo>
                      <a:pt x="607" y="3277"/>
                    </a:lnTo>
                    <a:lnTo>
                      <a:pt x="513" y="3279"/>
                    </a:lnTo>
                    <a:lnTo>
                      <a:pt x="441" y="3270"/>
                    </a:lnTo>
                    <a:lnTo>
                      <a:pt x="378" y="3252"/>
                    </a:lnTo>
                    <a:lnTo>
                      <a:pt x="324" y="3230"/>
                    </a:lnTo>
                    <a:lnTo>
                      <a:pt x="284" y="3205"/>
                    </a:lnTo>
                    <a:lnTo>
                      <a:pt x="279" y="3166"/>
                    </a:lnTo>
                    <a:lnTo>
                      <a:pt x="282" y="3122"/>
                    </a:lnTo>
                    <a:lnTo>
                      <a:pt x="252" y="2885"/>
                    </a:lnTo>
                    <a:lnTo>
                      <a:pt x="244" y="2717"/>
                    </a:lnTo>
                    <a:lnTo>
                      <a:pt x="205" y="2196"/>
                    </a:lnTo>
                    <a:lnTo>
                      <a:pt x="187" y="1877"/>
                    </a:lnTo>
                    <a:lnTo>
                      <a:pt x="189" y="1725"/>
                    </a:lnTo>
                    <a:lnTo>
                      <a:pt x="195" y="1626"/>
                    </a:lnTo>
                    <a:lnTo>
                      <a:pt x="206" y="1541"/>
                    </a:lnTo>
                    <a:lnTo>
                      <a:pt x="215" y="1470"/>
                    </a:lnTo>
                    <a:lnTo>
                      <a:pt x="156" y="1418"/>
                    </a:lnTo>
                    <a:lnTo>
                      <a:pt x="97" y="1363"/>
                    </a:lnTo>
                    <a:lnTo>
                      <a:pt x="60" y="1322"/>
                    </a:lnTo>
                    <a:lnTo>
                      <a:pt x="24" y="1265"/>
                    </a:lnTo>
                    <a:lnTo>
                      <a:pt x="3" y="1211"/>
                    </a:lnTo>
                    <a:lnTo>
                      <a:pt x="0" y="1163"/>
                    </a:lnTo>
                    <a:lnTo>
                      <a:pt x="14" y="1102"/>
                    </a:lnTo>
                    <a:lnTo>
                      <a:pt x="121" y="717"/>
                    </a:lnTo>
                    <a:lnTo>
                      <a:pt x="137" y="673"/>
                    </a:lnTo>
                    <a:lnTo>
                      <a:pt x="151" y="653"/>
                    </a:lnTo>
                    <a:lnTo>
                      <a:pt x="174" y="633"/>
                    </a:lnTo>
                    <a:lnTo>
                      <a:pt x="215" y="602"/>
                    </a:lnTo>
                    <a:lnTo>
                      <a:pt x="336" y="538"/>
                    </a:lnTo>
                    <a:lnTo>
                      <a:pt x="366" y="500"/>
                    </a:lnTo>
                    <a:lnTo>
                      <a:pt x="387" y="456"/>
                    </a:lnTo>
                    <a:lnTo>
                      <a:pt x="397" y="423"/>
                    </a:lnTo>
                    <a:lnTo>
                      <a:pt x="362" y="384"/>
                    </a:lnTo>
                    <a:lnTo>
                      <a:pt x="334" y="333"/>
                    </a:lnTo>
                    <a:lnTo>
                      <a:pt x="314" y="273"/>
                    </a:lnTo>
                    <a:lnTo>
                      <a:pt x="299" y="221"/>
                    </a:lnTo>
                    <a:lnTo>
                      <a:pt x="292" y="157"/>
                    </a:lnTo>
                    <a:lnTo>
                      <a:pt x="298" y="106"/>
                    </a:lnTo>
                    <a:lnTo>
                      <a:pt x="312" y="68"/>
                    </a:lnTo>
                    <a:lnTo>
                      <a:pt x="341" y="35"/>
                    </a:lnTo>
                    <a:lnTo>
                      <a:pt x="378" y="13"/>
                    </a:lnTo>
                    <a:lnTo>
                      <a:pt x="430" y="0"/>
                    </a:lnTo>
                    <a:lnTo>
                      <a:pt x="469" y="4"/>
                    </a:lnTo>
                    <a:lnTo>
                      <a:pt x="510" y="13"/>
                    </a:lnTo>
                    <a:lnTo>
                      <a:pt x="540" y="25"/>
                    </a:lnTo>
                    <a:lnTo>
                      <a:pt x="563" y="45"/>
                    </a:lnTo>
                    <a:lnTo>
                      <a:pt x="578" y="69"/>
                    </a:lnTo>
                    <a:lnTo>
                      <a:pt x="586" y="90"/>
                    </a:lnTo>
                    <a:lnTo>
                      <a:pt x="597" y="143"/>
                    </a:lnTo>
                    <a:lnTo>
                      <a:pt x="605" y="208"/>
                    </a:lnTo>
                    <a:lnTo>
                      <a:pt x="612" y="269"/>
                    </a:lnTo>
                    <a:lnTo>
                      <a:pt x="612" y="310"/>
                    </a:lnTo>
                    <a:lnTo>
                      <a:pt x="600" y="360"/>
                    </a:lnTo>
                    <a:lnTo>
                      <a:pt x="588" y="385"/>
                    </a:lnTo>
                    <a:lnTo>
                      <a:pt x="586" y="435"/>
                    </a:lnTo>
                    <a:lnTo>
                      <a:pt x="588" y="487"/>
                    </a:lnTo>
                    <a:lnTo>
                      <a:pt x="600" y="513"/>
                    </a:lnTo>
                    <a:lnTo>
                      <a:pt x="636" y="538"/>
                    </a:lnTo>
                    <a:lnTo>
                      <a:pt x="759" y="609"/>
                    </a:lnTo>
                    <a:lnTo>
                      <a:pt x="801" y="640"/>
                    </a:lnTo>
                    <a:lnTo>
                      <a:pt x="819" y="691"/>
                    </a:lnTo>
                    <a:lnTo>
                      <a:pt x="852" y="867"/>
                    </a:lnTo>
                    <a:lnTo>
                      <a:pt x="864" y="947"/>
                    </a:lnTo>
                    <a:lnTo>
                      <a:pt x="876" y="1014"/>
                    </a:lnTo>
                    <a:lnTo>
                      <a:pt x="887" y="1109"/>
                    </a:lnTo>
                    <a:lnTo>
                      <a:pt x="890" y="1190"/>
                    </a:lnTo>
                    <a:lnTo>
                      <a:pt x="887" y="1292"/>
                    </a:lnTo>
                    <a:lnTo>
                      <a:pt x="875" y="1402"/>
                    </a:lnTo>
                    <a:lnTo>
                      <a:pt x="864" y="1479"/>
                    </a:lnTo>
                    <a:lnTo>
                      <a:pt x="854" y="1565"/>
                    </a:lnTo>
                    <a:lnTo>
                      <a:pt x="838" y="1639"/>
                    </a:lnTo>
                    <a:lnTo>
                      <a:pt x="816" y="1697"/>
                    </a:lnTo>
                    <a:lnTo>
                      <a:pt x="799" y="1758"/>
                    </a:lnTo>
                    <a:lnTo>
                      <a:pt x="793" y="1833"/>
                    </a:lnTo>
                    <a:lnTo>
                      <a:pt x="813" y="2172"/>
                    </a:lnTo>
                    <a:lnTo>
                      <a:pt x="819" y="2292"/>
                    </a:lnTo>
                    <a:lnTo>
                      <a:pt x="819" y="2339"/>
                    </a:lnTo>
                    <a:lnTo>
                      <a:pt x="804" y="2401"/>
                    </a:lnTo>
                    <a:lnTo>
                      <a:pt x="777" y="2473"/>
                    </a:lnTo>
                    <a:lnTo>
                      <a:pt x="708" y="2693"/>
                    </a:lnTo>
                    <a:lnTo>
                      <a:pt x="659" y="2872"/>
                    </a:lnTo>
                    <a:lnTo>
                      <a:pt x="636" y="2936"/>
                    </a:lnTo>
                    <a:lnTo>
                      <a:pt x="606" y="2949"/>
                    </a:lnTo>
                    <a:lnTo>
                      <a:pt x="576" y="2961"/>
                    </a:lnTo>
                    <a:lnTo>
                      <a:pt x="469"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44" name="Freeform 20"/>
              <p:cNvSpPr>
                <a:spLocks/>
              </p:cNvSpPr>
              <p:nvPr/>
            </p:nvSpPr>
            <p:spPr bwMode="auto">
              <a:xfrm>
                <a:off x="788" y="1556"/>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w 923"/>
                  <a:gd name="T107" fmla="*/ 0 h 3255"/>
                  <a:gd name="T108" fmla="*/ 0 w 923"/>
                  <a:gd name="T109" fmla="*/ 0 h 3255"/>
                  <a:gd name="T110" fmla="*/ 0 w 923"/>
                  <a:gd name="T111" fmla="*/ 0 h 3255"/>
                  <a:gd name="T112" fmla="*/ 0 w 923"/>
                  <a:gd name="T113" fmla="*/ 0 h 3255"/>
                  <a:gd name="T114" fmla="*/ 0 w 923"/>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lnTo>
                      <a:pt x="649" y="957"/>
                    </a:lnTo>
                    <a:lnTo>
                      <a:pt x="643" y="1078"/>
                    </a:lnTo>
                    <a:lnTo>
                      <a:pt x="639" y="1144"/>
                    </a:lnTo>
                    <a:lnTo>
                      <a:pt x="699" y="1152"/>
                    </a:lnTo>
                    <a:lnTo>
                      <a:pt x="714" y="1099"/>
                    </a:lnTo>
                    <a:lnTo>
                      <a:pt x="714" y="1054"/>
                    </a:lnTo>
                    <a:lnTo>
                      <a:pt x="689" y="1010"/>
                    </a:lnTo>
                    <a:lnTo>
                      <a:pt x="673" y="979"/>
                    </a:lnTo>
                    <a:lnTo>
                      <a:pt x="659" y="957"/>
                    </a:lnTo>
                    <a:lnTo>
                      <a:pt x="649" y="957"/>
                    </a:lnTo>
                    <a:lnTo>
                      <a:pt x="309"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45" name="Freeform 21"/>
              <p:cNvSpPr>
                <a:spLocks/>
              </p:cNvSpPr>
              <p:nvPr/>
            </p:nvSpPr>
            <p:spPr bwMode="auto">
              <a:xfrm>
                <a:off x="788" y="1556"/>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46" name="Freeform 22"/>
              <p:cNvSpPr>
                <a:spLocks/>
              </p:cNvSpPr>
              <p:nvPr/>
            </p:nvSpPr>
            <p:spPr bwMode="auto">
              <a:xfrm>
                <a:off x="1000" y="1876"/>
                <a:ext cx="25" cy="65"/>
              </a:xfrm>
              <a:custGeom>
                <a:avLst/>
                <a:gdLst>
                  <a:gd name="T0" fmla="*/ 0 w 76"/>
                  <a:gd name="T1" fmla="*/ 0 h 196"/>
                  <a:gd name="T2" fmla="*/ 0 w 76"/>
                  <a:gd name="T3" fmla="*/ 0 h 196"/>
                  <a:gd name="T4" fmla="*/ 0 w 76"/>
                  <a:gd name="T5" fmla="*/ 0 h 196"/>
                  <a:gd name="T6" fmla="*/ 0 w 76"/>
                  <a:gd name="T7" fmla="*/ 0 h 196"/>
                  <a:gd name="T8" fmla="*/ 0 w 76"/>
                  <a:gd name="T9" fmla="*/ 0 h 196"/>
                  <a:gd name="T10" fmla="*/ 0 w 76"/>
                  <a:gd name="T11" fmla="*/ 0 h 196"/>
                  <a:gd name="T12" fmla="*/ 0 w 76"/>
                  <a:gd name="T13" fmla="*/ 0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0" y="196"/>
                    </a:lnTo>
                    <a:lnTo>
                      <a:pt x="76" y="142"/>
                    </a:lnTo>
                    <a:lnTo>
                      <a:pt x="76" y="97"/>
                    </a:lnTo>
                    <a:lnTo>
                      <a:pt x="51" y="53"/>
                    </a:lnTo>
                    <a:lnTo>
                      <a:pt x="36" y="21"/>
                    </a:lnTo>
                    <a:lnTo>
                      <a:pt x="20" y="0"/>
                    </a:lnTo>
                    <a:lnTo>
                      <a:pt x="1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47" name="Freeform 23"/>
              <p:cNvSpPr>
                <a:spLocks/>
              </p:cNvSpPr>
              <p:nvPr/>
            </p:nvSpPr>
            <p:spPr bwMode="auto">
              <a:xfrm>
                <a:off x="1353" y="1534"/>
                <a:ext cx="294"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lnTo>
                      <a:pt x="715" y="1476"/>
                    </a:lnTo>
                    <a:lnTo>
                      <a:pt x="666" y="1498"/>
                    </a:lnTo>
                    <a:lnTo>
                      <a:pt x="666" y="1411"/>
                    </a:lnTo>
                    <a:lnTo>
                      <a:pt x="663" y="1374"/>
                    </a:lnTo>
                    <a:lnTo>
                      <a:pt x="653" y="1338"/>
                    </a:lnTo>
                    <a:lnTo>
                      <a:pt x="638" y="1302"/>
                    </a:lnTo>
                    <a:lnTo>
                      <a:pt x="618" y="1268"/>
                    </a:lnTo>
                    <a:lnTo>
                      <a:pt x="643" y="1223"/>
                    </a:lnTo>
                    <a:lnTo>
                      <a:pt x="666" y="1172"/>
                    </a:lnTo>
                    <a:lnTo>
                      <a:pt x="689" y="1114"/>
                    </a:lnTo>
                    <a:lnTo>
                      <a:pt x="702" y="1064"/>
                    </a:lnTo>
                    <a:lnTo>
                      <a:pt x="714" y="1000"/>
                    </a:lnTo>
                    <a:lnTo>
                      <a:pt x="721" y="1080"/>
                    </a:lnTo>
                    <a:lnTo>
                      <a:pt x="720" y="1177"/>
                    </a:lnTo>
                    <a:lnTo>
                      <a:pt x="717" y="1268"/>
                    </a:lnTo>
                    <a:lnTo>
                      <a:pt x="720" y="1342"/>
                    </a:lnTo>
                    <a:lnTo>
                      <a:pt x="717" y="1404"/>
                    </a:lnTo>
                    <a:lnTo>
                      <a:pt x="715" y="1476"/>
                    </a:lnTo>
                    <a:lnTo>
                      <a:pt x="467" y="1"/>
                    </a:lnTo>
                    <a:lnTo>
                      <a:pt x="387" y="3179"/>
                    </a:lnTo>
                    <a:lnTo>
                      <a:pt x="409" y="3136"/>
                    </a:lnTo>
                    <a:lnTo>
                      <a:pt x="422" y="3094"/>
                    </a:lnTo>
                    <a:lnTo>
                      <a:pt x="430" y="3038"/>
                    </a:lnTo>
                    <a:lnTo>
                      <a:pt x="422" y="2961"/>
                    </a:lnTo>
                    <a:lnTo>
                      <a:pt x="419" y="2872"/>
                    </a:lnTo>
                    <a:lnTo>
                      <a:pt x="417" y="2768"/>
                    </a:lnTo>
                    <a:lnTo>
                      <a:pt x="419" y="2653"/>
                    </a:lnTo>
                    <a:lnTo>
                      <a:pt x="426" y="2551"/>
                    </a:lnTo>
                    <a:lnTo>
                      <a:pt x="432" y="2483"/>
                    </a:lnTo>
                    <a:lnTo>
                      <a:pt x="427" y="2452"/>
                    </a:lnTo>
                    <a:lnTo>
                      <a:pt x="411" y="2407"/>
                    </a:lnTo>
                    <a:lnTo>
                      <a:pt x="394" y="2349"/>
                    </a:lnTo>
                    <a:lnTo>
                      <a:pt x="387" y="2277"/>
                    </a:lnTo>
                    <a:lnTo>
                      <a:pt x="388" y="2216"/>
                    </a:lnTo>
                    <a:lnTo>
                      <a:pt x="399" y="2173"/>
                    </a:lnTo>
                    <a:lnTo>
                      <a:pt x="256" y="2158"/>
                    </a:lnTo>
                    <a:lnTo>
                      <a:pt x="240" y="2204"/>
                    </a:lnTo>
                    <a:lnTo>
                      <a:pt x="224" y="2252"/>
                    </a:lnTo>
                    <a:lnTo>
                      <a:pt x="209" y="2300"/>
                    </a:lnTo>
                    <a:lnTo>
                      <a:pt x="209" y="2322"/>
                    </a:lnTo>
                    <a:lnTo>
                      <a:pt x="228" y="2362"/>
                    </a:lnTo>
                    <a:lnTo>
                      <a:pt x="256" y="2409"/>
                    </a:lnTo>
                    <a:lnTo>
                      <a:pt x="277" y="2467"/>
                    </a:lnTo>
                    <a:lnTo>
                      <a:pt x="292" y="2523"/>
                    </a:lnTo>
                    <a:lnTo>
                      <a:pt x="297" y="2599"/>
                    </a:lnTo>
                    <a:lnTo>
                      <a:pt x="297" y="2675"/>
                    </a:lnTo>
                    <a:lnTo>
                      <a:pt x="299" y="2782"/>
                    </a:lnTo>
                    <a:lnTo>
                      <a:pt x="305" y="2875"/>
                    </a:lnTo>
                    <a:lnTo>
                      <a:pt x="322" y="2979"/>
                    </a:lnTo>
                    <a:lnTo>
                      <a:pt x="353" y="3094"/>
                    </a:lnTo>
                    <a:lnTo>
                      <a:pt x="370" y="3143"/>
                    </a:lnTo>
                    <a:lnTo>
                      <a:pt x="387" y="3179"/>
                    </a:lnTo>
                    <a:lnTo>
                      <a:pt x="467"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48" name="Freeform 24"/>
              <p:cNvSpPr>
                <a:spLocks/>
              </p:cNvSpPr>
              <p:nvPr/>
            </p:nvSpPr>
            <p:spPr bwMode="auto">
              <a:xfrm>
                <a:off x="1353" y="1534"/>
                <a:ext cx="294"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49" name="Freeform 25"/>
              <p:cNvSpPr>
                <a:spLocks/>
              </p:cNvSpPr>
              <p:nvPr/>
            </p:nvSpPr>
            <p:spPr bwMode="auto">
              <a:xfrm>
                <a:off x="1561" y="1867"/>
                <a:ext cx="35" cy="166"/>
              </a:xfrm>
              <a:custGeom>
                <a:avLst/>
                <a:gdLst>
                  <a:gd name="T0" fmla="*/ 0 w 103"/>
                  <a:gd name="T1" fmla="*/ 0 h 498"/>
                  <a:gd name="T2" fmla="*/ 0 w 103"/>
                  <a:gd name="T3" fmla="*/ 0 h 498"/>
                  <a:gd name="T4" fmla="*/ 0 w 103"/>
                  <a:gd name="T5" fmla="*/ 0 h 498"/>
                  <a:gd name="T6" fmla="*/ 0 w 103"/>
                  <a:gd name="T7" fmla="*/ 0 h 498"/>
                  <a:gd name="T8" fmla="*/ 0 w 103"/>
                  <a:gd name="T9" fmla="*/ 0 h 498"/>
                  <a:gd name="T10" fmla="*/ 0 w 103"/>
                  <a:gd name="T11" fmla="*/ 0 h 498"/>
                  <a:gd name="T12" fmla="*/ 0 w 103"/>
                  <a:gd name="T13" fmla="*/ 0 h 498"/>
                  <a:gd name="T14" fmla="*/ 0 w 103"/>
                  <a:gd name="T15" fmla="*/ 0 h 498"/>
                  <a:gd name="T16" fmla="*/ 0 w 103"/>
                  <a:gd name="T17" fmla="*/ 0 h 498"/>
                  <a:gd name="T18" fmla="*/ 0 w 103"/>
                  <a:gd name="T19" fmla="*/ 0 h 498"/>
                  <a:gd name="T20" fmla="*/ 0 w 103"/>
                  <a:gd name="T21" fmla="*/ 0 h 498"/>
                  <a:gd name="T22" fmla="*/ 0 w 103"/>
                  <a:gd name="T23" fmla="*/ 0 h 498"/>
                  <a:gd name="T24" fmla="*/ 0 w 103"/>
                  <a:gd name="T25" fmla="*/ 0 h 498"/>
                  <a:gd name="T26" fmla="*/ 0 w 103"/>
                  <a:gd name="T27" fmla="*/ 0 h 498"/>
                  <a:gd name="T28" fmla="*/ 0 w 103"/>
                  <a:gd name="T29" fmla="*/ 0 h 498"/>
                  <a:gd name="T30" fmla="*/ 0 w 103"/>
                  <a:gd name="T31" fmla="*/ 0 h 498"/>
                  <a:gd name="T32" fmla="*/ 0 w 103"/>
                  <a:gd name="T33" fmla="*/ 0 h 498"/>
                  <a:gd name="T34" fmla="*/ 0 w 10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7"/>
                    </a:moveTo>
                    <a:lnTo>
                      <a:pt x="47" y="498"/>
                    </a:lnTo>
                    <a:lnTo>
                      <a:pt x="48" y="412"/>
                    </a:lnTo>
                    <a:lnTo>
                      <a:pt x="44" y="374"/>
                    </a:lnTo>
                    <a:lnTo>
                      <a:pt x="34" y="338"/>
                    </a:lnTo>
                    <a:lnTo>
                      <a:pt x="19" y="302"/>
                    </a:lnTo>
                    <a:lnTo>
                      <a:pt x="0" y="268"/>
                    </a:lnTo>
                    <a:lnTo>
                      <a:pt x="25" y="224"/>
                    </a:lnTo>
                    <a:lnTo>
                      <a:pt x="48" y="173"/>
                    </a:lnTo>
                    <a:lnTo>
                      <a:pt x="70" y="114"/>
                    </a:lnTo>
                    <a:lnTo>
                      <a:pt x="83" y="64"/>
                    </a:lnTo>
                    <a:lnTo>
                      <a:pt x="94" y="0"/>
                    </a:lnTo>
                    <a:lnTo>
                      <a:pt x="103" y="80"/>
                    </a:lnTo>
                    <a:lnTo>
                      <a:pt x="100" y="178"/>
                    </a:lnTo>
                    <a:lnTo>
                      <a:pt x="98" y="268"/>
                    </a:lnTo>
                    <a:lnTo>
                      <a:pt x="100" y="342"/>
                    </a:lnTo>
                    <a:lnTo>
                      <a:pt x="98" y="405"/>
                    </a:lnTo>
                    <a:lnTo>
                      <a:pt x="96"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50" name="Freeform 26"/>
              <p:cNvSpPr>
                <a:spLocks/>
              </p:cNvSpPr>
              <p:nvPr/>
            </p:nvSpPr>
            <p:spPr bwMode="auto">
              <a:xfrm>
                <a:off x="1422" y="2253"/>
                <a:ext cx="74" cy="341"/>
              </a:xfrm>
              <a:custGeom>
                <a:avLst/>
                <a:gdLst>
                  <a:gd name="T0" fmla="*/ 0 w 222"/>
                  <a:gd name="T1" fmla="*/ 0 h 1021"/>
                  <a:gd name="T2" fmla="*/ 0 w 222"/>
                  <a:gd name="T3" fmla="*/ 0 h 1021"/>
                  <a:gd name="T4" fmla="*/ 0 w 222"/>
                  <a:gd name="T5" fmla="*/ 0 h 1021"/>
                  <a:gd name="T6" fmla="*/ 0 w 222"/>
                  <a:gd name="T7" fmla="*/ 0 h 1021"/>
                  <a:gd name="T8" fmla="*/ 0 w 222"/>
                  <a:gd name="T9" fmla="*/ 0 h 1021"/>
                  <a:gd name="T10" fmla="*/ 0 w 222"/>
                  <a:gd name="T11" fmla="*/ 0 h 1021"/>
                  <a:gd name="T12" fmla="*/ 0 w 222"/>
                  <a:gd name="T13" fmla="*/ 0 h 1021"/>
                  <a:gd name="T14" fmla="*/ 0 w 222"/>
                  <a:gd name="T15" fmla="*/ 0 h 1021"/>
                  <a:gd name="T16" fmla="*/ 0 w 222"/>
                  <a:gd name="T17" fmla="*/ 0 h 1021"/>
                  <a:gd name="T18" fmla="*/ 0 w 222"/>
                  <a:gd name="T19" fmla="*/ 0 h 1021"/>
                  <a:gd name="T20" fmla="*/ 0 w 222"/>
                  <a:gd name="T21" fmla="*/ 0 h 1021"/>
                  <a:gd name="T22" fmla="*/ 0 w 222"/>
                  <a:gd name="T23" fmla="*/ 0 h 1021"/>
                  <a:gd name="T24" fmla="*/ 0 w 222"/>
                  <a:gd name="T25" fmla="*/ 0 h 1021"/>
                  <a:gd name="T26" fmla="*/ 0 w 222"/>
                  <a:gd name="T27" fmla="*/ 0 h 1021"/>
                  <a:gd name="T28" fmla="*/ 0 w 222"/>
                  <a:gd name="T29" fmla="*/ 0 h 1021"/>
                  <a:gd name="T30" fmla="*/ 0 w 222"/>
                  <a:gd name="T31" fmla="*/ 0 h 1021"/>
                  <a:gd name="T32" fmla="*/ 0 w 222"/>
                  <a:gd name="T33" fmla="*/ 0 h 1021"/>
                  <a:gd name="T34" fmla="*/ 0 w 222"/>
                  <a:gd name="T35" fmla="*/ 0 h 1021"/>
                  <a:gd name="T36" fmla="*/ 0 w 222"/>
                  <a:gd name="T37" fmla="*/ 0 h 1021"/>
                  <a:gd name="T38" fmla="*/ 0 w 222"/>
                  <a:gd name="T39" fmla="*/ 0 h 1021"/>
                  <a:gd name="T40" fmla="*/ 0 w 222"/>
                  <a:gd name="T41" fmla="*/ 0 h 1021"/>
                  <a:gd name="T42" fmla="*/ 0 w 222"/>
                  <a:gd name="T43" fmla="*/ 0 h 1021"/>
                  <a:gd name="T44" fmla="*/ 0 w 222"/>
                  <a:gd name="T45" fmla="*/ 0 h 1021"/>
                  <a:gd name="T46" fmla="*/ 0 w 222"/>
                  <a:gd name="T47" fmla="*/ 0 h 1021"/>
                  <a:gd name="T48" fmla="*/ 0 w 222"/>
                  <a:gd name="T49" fmla="*/ 0 h 1021"/>
                  <a:gd name="T50" fmla="*/ 0 w 222"/>
                  <a:gd name="T51" fmla="*/ 0 h 1021"/>
                  <a:gd name="T52" fmla="*/ 0 w 222"/>
                  <a:gd name="T53" fmla="*/ 0 h 1021"/>
                  <a:gd name="T54" fmla="*/ 0 w 222"/>
                  <a:gd name="T55" fmla="*/ 0 h 1021"/>
                  <a:gd name="T56" fmla="*/ 0 w 222"/>
                  <a:gd name="T57" fmla="*/ 0 h 1021"/>
                  <a:gd name="T58" fmla="*/ 0 w 222"/>
                  <a:gd name="T59" fmla="*/ 0 h 1021"/>
                  <a:gd name="T60" fmla="*/ 0 w 222"/>
                  <a:gd name="T61" fmla="*/ 0 h 1021"/>
                  <a:gd name="T62" fmla="*/ 0 w 222"/>
                  <a:gd name="T63" fmla="*/ 0 h 1021"/>
                  <a:gd name="T64" fmla="*/ 0 w 222"/>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2"/>
                  <a:gd name="T100" fmla="*/ 0 h 1021"/>
                  <a:gd name="T101" fmla="*/ 222 w 222"/>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2" h="1021">
                    <a:moveTo>
                      <a:pt x="177" y="1021"/>
                    </a:moveTo>
                    <a:lnTo>
                      <a:pt x="200" y="978"/>
                    </a:lnTo>
                    <a:lnTo>
                      <a:pt x="214" y="936"/>
                    </a:lnTo>
                    <a:lnTo>
                      <a:pt x="220" y="880"/>
                    </a:lnTo>
                    <a:lnTo>
                      <a:pt x="214" y="803"/>
                    </a:lnTo>
                    <a:lnTo>
                      <a:pt x="209" y="714"/>
                    </a:lnTo>
                    <a:lnTo>
                      <a:pt x="207" y="610"/>
                    </a:lnTo>
                    <a:lnTo>
                      <a:pt x="209" y="495"/>
                    </a:lnTo>
                    <a:lnTo>
                      <a:pt x="216" y="393"/>
                    </a:lnTo>
                    <a:lnTo>
                      <a:pt x="222" y="325"/>
                    </a:lnTo>
                    <a:lnTo>
                      <a:pt x="218" y="294"/>
                    </a:lnTo>
                    <a:lnTo>
                      <a:pt x="201" y="249"/>
                    </a:lnTo>
                    <a:lnTo>
                      <a:pt x="185" y="191"/>
                    </a:lnTo>
                    <a:lnTo>
                      <a:pt x="177" y="119"/>
                    </a:lnTo>
                    <a:lnTo>
                      <a:pt x="179" y="58"/>
                    </a:lnTo>
                    <a:lnTo>
                      <a:pt x="189" y="15"/>
                    </a:lnTo>
                    <a:lnTo>
                      <a:pt x="46" y="0"/>
                    </a:lnTo>
                    <a:lnTo>
                      <a:pt x="31" y="46"/>
                    </a:lnTo>
                    <a:lnTo>
                      <a:pt x="15" y="94"/>
                    </a:lnTo>
                    <a:lnTo>
                      <a:pt x="0" y="142"/>
                    </a:lnTo>
                    <a:lnTo>
                      <a:pt x="0" y="164"/>
                    </a:lnTo>
                    <a:lnTo>
                      <a:pt x="19" y="205"/>
                    </a:lnTo>
                    <a:lnTo>
                      <a:pt x="46" y="251"/>
                    </a:lnTo>
                    <a:lnTo>
                      <a:pt x="67" y="311"/>
                    </a:lnTo>
                    <a:lnTo>
                      <a:pt x="83" y="365"/>
                    </a:lnTo>
                    <a:lnTo>
                      <a:pt x="87" y="441"/>
                    </a:lnTo>
                    <a:lnTo>
                      <a:pt x="87" y="517"/>
                    </a:lnTo>
                    <a:lnTo>
                      <a:pt x="90" y="624"/>
                    </a:lnTo>
                    <a:lnTo>
                      <a:pt x="96" y="717"/>
                    </a:lnTo>
                    <a:lnTo>
                      <a:pt x="112" y="821"/>
                    </a:lnTo>
                    <a:lnTo>
                      <a:pt x="143" y="936"/>
                    </a:lnTo>
                    <a:lnTo>
                      <a:pt x="161" y="985"/>
                    </a:lnTo>
                    <a:lnTo>
                      <a:pt x="177"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51" name="Freeform 27"/>
              <p:cNvSpPr>
                <a:spLocks/>
              </p:cNvSpPr>
              <p:nvPr/>
            </p:nvSpPr>
            <p:spPr bwMode="auto">
              <a:xfrm>
                <a:off x="123" y="1643"/>
                <a:ext cx="426" cy="1215"/>
              </a:xfrm>
              <a:custGeom>
                <a:avLst/>
                <a:gdLst>
                  <a:gd name="T0" fmla="*/ 0 w 1277"/>
                  <a:gd name="T1" fmla="*/ 0 h 3644"/>
                  <a:gd name="T2" fmla="*/ 0 w 1277"/>
                  <a:gd name="T3" fmla="*/ 0 h 3644"/>
                  <a:gd name="T4" fmla="*/ 0 w 1277"/>
                  <a:gd name="T5" fmla="*/ 0 h 3644"/>
                  <a:gd name="T6" fmla="*/ 0 w 1277"/>
                  <a:gd name="T7" fmla="*/ 0 h 3644"/>
                  <a:gd name="T8" fmla="*/ 0 w 1277"/>
                  <a:gd name="T9" fmla="*/ 0 h 3644"/>
                  <a:gd name="T10" fmla="*/ 0 w 1277"/>
                  <a:gd name="T11" fmla="*/ 0 h 3644"/>
                  <a:gd name="T12" fmla="*/ 0 w 1277"/>
                  <a:gd name="T13" fmla="*/ 0 h 3644"/>
                  <a:gd name="T14" fmla="*/ 0 w 1277"/>
                  <a:gd name="T15" fmla="*/ 0 h 3644"/>
                  <a:gd name="T16" fmla="*/ 0 w 1277"/>
                  <a:gd name="T17" fmla="*/ 0 h 3644"/>
                  <a:gd name="T18" fmla="*/ 0 w 1277"/>
                  <a:gd name="T19" fmla="*/ 0 h 3644"/>
                  <a:gd name="T20" fmla="*/ 0 w 1277"/>
                  <a:gd name="T21" fmla="*/ 0 h 3644"/>
                  <a:gd name="T22" fmla="*/ 0 w 1277"/>
                  <a:gd name="T23" fmla="*/ 0 h 3644"/>
                  <a:gd name="T24" fmla="*/ 0 w 1277"/>
                  <a:gd name="T25" fmla="*/ 0 h 3644"/>
                  <a:gd name="T26" fmla="*/ 0 w 1277"/>
                  <a:gd name="T27" fmla="*/ 0 h 3644"/>
                  <a:gd name="T28" fmla="*/ 0 w 1277"/>
                  <a:gd name="T29" fmla="*/ 0 h 3644"/>
                  <a:gd name="T30" fmla="*/ 0 w 1277"/>
                  <a:gd name="T31" fmla="*/ 0 h 3644"/>
                  <a:gd name="T32" fmla="*/ 0 w 1277"/>
                  <a:gd name="T33" fmla="*/ 0 h 3644"/>
                  <a:gd name="T34" fmla="*/ 0 w 1277"/>
                  <a:gd name="T35" fmla="*/ 0 h 3644"/>
                  <a:gd name="T36" fmla="*/ 0 w 1277"/>
                  <a:gd name="T37" fmla="*/ 0 h 3644"/>
                  <a:gd name="T38" fmla="*/ 0 w 1277"/>
                  <a:gd name="T39" fmla="*/ 0 h 3644"/>
                  <a:gd name="T40" fmla="*/ 0 w 1277"/>
                  <a:gd name="T41" fmla="*/ 0 h 3644"/>
                  <a:gd name="T42" fmla="*/ 0 w 1277"/>
                  <a:gd name="T43" fmla="*/ 0 h 3644"/>
                  <a:gd name="T44" fmla="*/ 0 w 1277"/>
                  <a:gd name="T45" fmla="*/ 0 h 3644"/>
                  <a:gd name="T46" fmla="*/ 0 w 1277"/>
                  <a:gd name="T47" fmla="*/ 0 h 3644"/>
                  <a:gd name="T48" fmla="*/ 0 w 1277"/>
                  <a:gd name="T49" fmla="*/ 0 h 3644"/>
                  <a:gd name="T50" fmla="*/ 0 w 1277"/>
                  <a:gd name="T51" fmla="*/ 0 h 3644"/>
                  <a:gd name="T52" fmla="*/ 0 w 1277"/>
                  <a:gd name="T53" fmla="*/ 0 h 3644"/>
                  <a:gd name="T54" fmla="*/ 0 w 1277"/>
                  <a:gd name="T55" fmla="*/ 0 h 3644"/>
                  <a:gd name="T56" fmla="*/ 0 w 1277"/>
                  <a:gd name="T57" fmla="*/ 0 h 3644"/>
                  <a:gd name="T58" fmla="*/ 0 w 1277"/>
                  <a:gd name="T59" fmla="*/ 0 h 3644"/>
                  <a:gd name="T60" fmla="*/ 0 w 1277"/>
                  <a:gd name="T61" fmla="*/ 0 h 3644"/>
                  <a:gd name="T62" fmla="*/ 0 w 1277"/>
                  <a:gd name="T63" fmla="*/ 0 h 3644"/>
                  <a:gd name="T64" fmla="*/ 0 w 1277"/>
                  <a:gd name="T65" fmla="*/ 0 h 3644"/>
                  <a:gd name="T66" fmla="*/ 0 w 1277"/>
                  <a:gd name="T67" fmla="*/ 0 h 3644"/>
                  <a:gd name="T68" fmla="*/ 0 w 1277"/>
                  <a:gd name="T69" fmla="*/ 0 h 3644"/>
                  <a:gd name="T70" fmla="*/ 0 w 1277"/>
                  <a:gd name="T71" fmla="*/ 0 h 3644"/>
                  <a:gd name="T72" fmla="*/ 0 w 1277"/>
                  <a:gd name="T73" fmla="*/ 0 h 3644"/>
                  <a:gd name="T74" fmla="*/ 0 w 1277"/>
                  <a:gd name="T75" fmla="*/ 0 h 3644"/>
                  <a:gd name="T76" fmla="*/ 0 w 1277"/>
                  <a:gd name="T77" fmla="*/ 0 h 3644"/>
                  <a:gd name="T78" fmla="*/ 0 w 1277"/>
                  <a:gd name="T79" fmla="*/ 0 h 3644"/>
                  <a:gd name="T80" fmla="*/ 0 w 1277"/>
                  <a:gd name="T81" fmla="*/ 0 h 3644"/>
                  <a:gd name="T82" fmla="*/ 0 w 1277"/>
                  <a:gd name="T83" fmla="*/ 0 h 3644"/>
                  <a:gd name="T84" fmla="*/ 0 w 1277"/>
                  <a:gd name="T85" fmla="*/ 0 h 3644"/>
                  <a:gd name="T86" fmla="*/ 0 w 1277"/>
                  <a:gd name="T87" fmla="*/ 0 h 3644"/>
                  <a:gd name="T88" fmla="*/ 0 w 1277"/>
                  <a:gd name="T89" fmla="*/ 0 h 3644"/>
                  <a:gd name="T90" fmla="*/ 0 w 1277"/>
                  <a:gd name="T91" fmla="*/ 0 h 3644"/>
                  <a:gd name="T92" fmla="*/ 0 w 1277"/>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4"/>
                  <a:gd name="T143" fmla="*/ 1277 w 127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4">
                    <a:moveTo>
                      <a:pt x="610" y="2280"/>
                    </a:moveTo>
                    <a:lnTo>
                      <a:pt x="640" y="2407"/>
                    </a:lnTo>
                    <a:lnTo>
                      <a:pt x="669" y="2536"/>
                    </a:lnTo>
                    <a:lnTo>
                      <a:pt x="691" y="2634"/>
                    </a:lnTo>
                    <a:lnTo>
                      <a:pt x="714" y="2751"/>
                    </a:lnTo>
                    <a:lnTo>
                      <a:pt x="727" y="2892"/>
                    </a:lnTo>
                    <a:lnTo>
                      <a:pt x="742" y="3006"/>
                    </a:lnTo>
                    <a:lnTo>
                      <a:pt x="756" y="3108"/>
                    </a:lnTo>
                    <a:lnTo>
                      <a:pt x="775" y="3206"/>
                    </a:lnTo>
                    <a:lnTo>
                      <a:pt x="794" y="3301"/>
                    </a:lnTo>
                    <a:lnTo>
                      <a:pt x="807" y="3365"/>
                    </a:lnTo>
                    <a:lnTo>
                      <a:pt x="807" y="3413"/>
                    </a:lnTo>
                    <a:lnTo>
                      <a:pt x="803" y="3452"/>
                    </a:lnTo>
                    <a:lnTo>
                      <a:pt x="815" y="3470"/>
                    </a:lnTo>
                    <a:lnTo>
                      <a:pt x="899" y="3488"/>
                    </a:lnTo>
                    <a:lnTo>
                      <a:pt x="916" y="3478"/>
                    </a:lnTo>
                    <a:lnTo>
                      <a:pt x="925" y="3467"/>
                    </a:lnTo>
                    <a:lnTo>
                      <a:pt x="1004" y="3493"/>
                    </a:lnTo>
                    <a:lnTo>
                      <a:pt x="1106" y="3520"/>
                    </a:lnTo>
                    <a:lnTo>
                      <a:pt x="1174" y="3529"/>
                    </a:lnTo>
                    <a:lnTo>
                      <a:pt x="1228" y="3525"/>
                    </a:lnTo>
                    <a:lnTo>
                      <a:pt x="1258" y="3513"/>
                    </a:lnTo>
                    <a:lnTo>
                      <a:pt x="1272" y="3495"/>
                    </a:lnTo>
                    <a:lnTo>
                      <a:pt x="1277" y="3476"/>
                    </a:lnTo>
                    <a:lnTo>
                      <a:pt x="1267" y="3455"/>
                    </a:lnTo>
                    <a:lnTo>
                      <a:pt x="1244" y="3436"/>
                    </a:lnTo>
                    <a:lnTo>
                      <a:pt x="1168" y="3401"/>
                    </a:lnTo>
                    <a:lnTo>
                      <a:pt x="1103" y="3368"/>
                    </a:lnTo>
                    <a:lnTo>
                      <a:pt x="1043" y="3339"/>
                    </a:lnTo>
                    <a:lnTo>
                      <a:pt x="1016" y="3314"/>
                    </a:lnTo>
                    <a:lnTo>
                      <a:pt x="1014" y="3221"/>
                    </a:lnTo>
                    <a:lnTo>
                      <a:pt x="1014" y="3108"/>
                    </a:lnTo>
                    <a:lnTo>
                      <a:pt x="1010" y="2993"/>
                    </a:lnTo>
                    <a:lnTo>
                      <a:pt x="1010" y="2863"/>
                    </a:lnTo>
                    <a:lnTo>
                      <a:pt x="1016" y="2702"/>
                    </a:lnTo>
                    <a:lnTo>
                      <a:pt x="1016" y="2536"/>
                    </a:lnTo>
                    <a:lnTo>
                      <a:pt x="1008" y="2363"/>
                    </a:lnTo>
                    <a:lnTo>
                      <a:pt x="1003" y="2239"/>
                    </a:lnTo>
                    <a:lnTo>
                      <a:pt x="991" y="2113"/>
                    </a:lnTo>
                    <a:lnTo>
                      <a:pt x="990" y="2039"/>
                    </a:lnTo>
                    <a:lnTo>
                      <a:pt x="1036" y="2034"/>
                    </a:lnTo>
                    <a:lnTo>
                      <a:pt x="1083" y="2017"/>
                    </a:lnTo>
                    <a:lnTo>
                      <a:pt x="1120" y="1973"/>
                    </a:lnTo>
                    <a:lnTo>
                      <a:pt x="1123" y="1921"/>
                    </a:lnTo>
                    <a:lnTo>
                      <a:pt x="1110" y="1854"/>
                    </a:lnTo>
                    <a:lnTo>
                      <a:pt x="1083" y="1797"/>
                    </a:lnTo>
                    <a:lnTo>
                      <a:pt x="1056" y="1758"/>
                    </a:lnTo>
                    <a:lnTo>
                      <a:pt x="1101" y="1740"/>
                    </a:lnTo>
                    <a:lnTo>
                      <a:pt x="1115" y="1727"/>
                    </a:lnTo>
                    <a:lnTo>
                      <a:pt x="1113" y="1706"/>
                    </a:lnTo>
                    <a:lnTo>
                      <a:pt x="1053" y="1565"/>
                    </a:lnTo>
                    <a:lnTo>
                      <a:pt x="1033" y="1488"/>
                    </a:lnTo>
                    <a:lnTo>
                      <a:pt x="1016" y="1223"/>
                    </a:lnTo>
                    <a:lnTo>
                      <a:pt x="1016" y="1031"/>
                    </a:lnTo>
                    <a:lnTo>
                      <a:pt x="1008" y="799"/>
                    </a:lnTo>
                    <a:lnTo>
                      <a:pt x="996" y="742"/>
                    </a:lnTo>
                    <a:lnTo>
                      <a:pt x="974" y="696"/>
                    </a:lnTo>
                    <a:lnTo>
                      <a:pt x="929" y="658"/>
                    </a:lnTo>
                    <a:lnTo>
                      <a:pt x="727" y="547"/>
                    </a:lnTo>
                    <a:lnTo>
                      <a:pt x="742" y="496"/>
                    </a:lnTo>
                    <a:lnTo>
                      <a:pt x="775" y="490"/>
                    </a:lnTo>
                    <a:lnTo>
                      <a:pt x="820" y="478"/>
                    </a:lnTo>
                    <a:lnTo>
                      <a:pt x="845" y="452"/>
                    </a:lnTo>
                    <a:lnTo>
                      <a:pt x="875" y="349"/>
                    </a:lnTo>
                    <a:lnTo>
                      <a:pt x="885" y="292"/>
                    </a:lnTo>
                    <a:lnTo>
                      <a:pt x="884" y="236"/>
                    </a:lnTo>
                    <a:lnTo>
                      <a:pt x="890" y="183"/>
                    </a:lnTo>
                    <a:lnTo>
                      <a:pt x="885" y="126"/>
                    </a:lnTo>
                    <a:lnTo>
                      <a:pt x="911" y="151"/>
                    </a:lnTo>
                    <a:lnTo>
                      <a:pt x="925" y="164"/>
                    </a:lnTo>
                    <a:lnTo>
                      <a:pt x="920" y="126"/>
                    </a:lnTo>
                    <a:lnTo>
                      <a:pt x="904" y="85"/>
                    </a:lnTo>
                    <a:lnTo>
                      <a:pt x="879" y="52"/>
                    </a:lnTo>
                    <a:lnTo>
                      <a:pt x="839" y="24"/>
                    </a:lnTo>
                    <a:lnTo>
                      <a:pt x="789" y="5"/>
                    </a:lnTo>
                    <a:lnTo>
                      <a:pt x="721" y="0"/>
                    </a:lnTo>
                    <a:lnTo>
                      <a:pt x="662" y="11"/>
                    </a:lnTo>
                    <a:lnTo>
                      <a:pt x="610" y="36"/>
                    </a:lnTo>
                    <a:lnTo>
                      <a:pt x="570" y="68"/>
                    </a:lnTo>
                    <a:lnTo>
                      <a:pt x="539" y="112"/>
                    </a:lnTo>
                    <a:lnTo>
                      <a:pt x="523" y="171"/>
                    </a:lnTo>
                    <a:lnTo>
                      <a:pt x="513" y="240"/>
                    </a:lnTo>
                    <a:lnTo>
                      <a:pt x="517" y="294"/>
                    </a:lnTo>
                    <a:lnTo>
                      <a:pt x="531" y="369"/>
                    </a:lnTo>
                    <a:lnTo>
                      <a:pt x="530" y="422"/>
                    </a:lnTo>
                    <a:lnTo>
                      <a:pt x="518" y="483"/>
                    </a:lnTo>
                    <a:lnTo>
                      <a:pt x="494" y="512"/>
                    </a:lnTo>
                    <a:lnTo>
                      <a:pt x="248" y="611"/>
                    </a:lnTo>
                    <a:lnTo>
                      <a:pt x="212" y="632"/>
                    </a:lnTo>
                    <a:lnTo>
                      <a:pt x="189" y="667"/>
                    </a:lnTo>
                    <a:lnTo>
                      <a:pt x="112" y="878"/>
                    </a:lnTo>
                    <a:lnTo>
                      <a:pt x="11" y="1178"/>
                    </a:lnTo>
                    <a:lnTo>
                      <a:pt x="0" y="1238"/>
                    </a:lnTo>
                    <a:lnTo>
                      <a:pt x="3" y="1272"/>
                    </a:lnTo>
                    <a:lnTo>
                      <a:pt x="19" y="1311"/>
                    </a:lnTo>
                    <a:lnTo>
                      <a:pt x="150" y="1515"/>
                    </a:lnTo>
                    <a:lnTo>
                      <a:pt x="169" y="1579"/>
                    </a:lnTo>
                    <a:lnTo>
                      <a:pt x="176" y="1644"/>
                    </a:lnTo>
                    <a:lnTo>
                      <a:pt x="150" y="1873"/>
                    </a:lnTo>
                    <a:lnTo>
                      <a:pt x="134" y="1973"/>
                    </a:lnTo>
                    <a:lnTo>
                      <a:pt x="134" y="2007"/>
                    </a:lnTo>
                    <a:lnTo>
                      <a:pt x="150" y="2031"/>
                    </a:lnTo>
                    <a:lnTo>
                      <a:pt x="189" y="2044"/>
                    </a:lnTo>
                    <a:lnTo>
                      <a:pt x="229" y="2050"/>
                    </a:lnTo>
                    <a:lnTo>
                      <a:pt x="240" y="2165"/>
                    </a:lnTo>
                    <a:lnTo>
                      <a:pt x="240" y="2292"/>
                    </a:lnTo>
                    <a:lnTo>
                      <a:pt x="237" y="2432"/>
                    </a:lnTo>
                    <a:lnTo>
                      <a:pt x="229" y="2562"/>
                    </a:lnTo>
                    <a:lnTo>
                      <a:pt x="209" y="2702"/>
                    </a:lnTo>
                    <a:lnTo>
                      <a:pt x="203" y="2841"/>
                    </a:lnTo>
                    <a:lnTo>
                      <a:pt x="195" y="2979"/>
                    </a:lnTo>
                    <a:lnTo>
                      <a:pt x="195" y="3088"/>
                    </a:lnTo>
                    <a:lnTo>
                      <a:pt x="200" y="3261"/>
                    </a:lnTo>
                    <a:lnTo>
                      <a:pt x="198" y="3368"/>
                    </a:lnTo>
                    <a:lnTo>
                      <a:pt x="203" y="3467"/>
                    </a:lnTo>
                    <a:lnTo>
                      <a:pt x="208" y="3488"/>
                    </a:lnTo>
                    <a:lnTo>
                      <a:pt x="268" y="3504"/>
                    </a:lnTo>
                    <a:lnTo>
                      <a:pt x="318" y="3529"/>
                    </a:lnTo>
                    <a:lnTo>
                      <a:pt x="364" y="3567"/>
                    </a:lnTo>
                    <a:lnTo>
                      <a:pt x="412" y="3603"/>
                    </a:lnTo>
                    <a:lnTo>
                      <a:pt x="475" y="3626"/>
                    </a:lnTo>
                    <a:lnTo>
                      <a:pt x="539" y="3643"/>
                    </a:lnTo>
                    <a:lnTo>
                      <a:pt x="596" y="3644"/>
                    </a:lnTo>
                    <a:lnTo>
                      <a:pt x="631" y="3632"/>
                    </a:lnTo>
                    <a:lnTo>
                      <a:pt x="656" y="3615"/>
                    </a:lnTo>
                    <a:lnTo>
                      <a:pt x="660" y="3593"/>
                    </a:lnTo>
                    <a:lnTo>
                      <a:pt x="647" y="3562"/>
                    </a:lnTo>
                    <a:lnTo>
                      <a:pt x="614" y="3534"/>
                    </a:lnTo>
                    <a:lnTo>
                      <a:pt x="573" y="3504"/>
                    </a:lnTo>
                    <a:lnTo>
                      <a:pt x="521" y="3462"/>
                    </a:lnTo>
                    <a:lnTo>
                      <a:pt x="480" y="3424"/>
                    </a:lnTo>
                    <a:lnTo>
                      <a:pt x="453" y="3391"/>
                    </a:lnTo>
                    <a:lnTo>
                      <a:pt x="466" y="3211"/>
                    </a:lnTo>
                    <a:lnTo>
                      <a:pt x="466" y="3084"/>
                    </a:lnTo>
                    <a:lnTo>
                      <a:pt x="479" y="2956"/>
                    </a:lnTo>
                    <a:lnTo>
                      <a:pt x="492" y="2841"/>
                    </a:lnTo>
                    <a:lnTo>
                      <a:pt x="514" y="2721"/>
                    </a:lnTo>
                    <a:lnTo>
                      <a:pt x="544" y="2599"/>
                    </a:lnTo>
                    <a:lnTo>
                      <a:pt x="570" y="2485"/>
                    </a:lnTo>
                    <a:lnTo>
                      <a:pt x="590" y="2390"/>
                    </a:lnTo>
                    <a:lnTo>
                      <a:pt x="610" y="2280"/>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52" name="Freeform 28"/>
              <p:cNvSpPr>
                <a:spLocks/>
              </p:cNvSpPr>
              <p:nvPr/>
            </p:nvSpPr>
            <p:spPr bwMode="auto">
              <a:xfrm>
                <a:off x="1717" y="1657"/>
                <a:ext cx="447" cy="1136"/>
              </a:xfrm>
              <a:custGeom>
                <a:avLst/>
                <a:gdLst>
                  <a:gd name="T0" fmla="*/ 0 w 1340"/>
                  <a:gd name="T1" fmla="*/ 0 h 3406"/>
                  <a:gd name="T2" fmla="*/ 0 w 1340"/>
                  <a:gd name="T3" fmla="*/ 0 h 3406"/>
                  <a:gd name="T4" fmla="*/ 0 w 1340"/>
                  <a:gd name="T5" fmla="*/ 0 h 3406"/>
                  <a:gd name="T6" fmla="*/ 0 w 1340"/>
                  <a:gd name="T7" fmla="*/ 0 h 3406"/>
                  <a:gd name="T8" fmla="*/ 0 w 1340"/>
                  <a:gd name="T9" fmla="*/ 0 h 3406"/>
                  <a:gd name="T10" fmla="*/ 0 w 1340"/>
                  <a:gd name="T11" fmla="*/ 0 h 3406"/>
                  <a:gd name="T12" fmla="*/ 0 w 1340"/>
                  <a:gd name="T13" fmla="*/ 0 h 3406"/>
                  <a:gd name="T14" fmla="*/ 0 w 1340"/>
                  <a:gd name="T15" fmla="*/ 0 h 3406"/>
                  <a:gd name="T16" fmla="*/ 0 w 1340"/>
                  <a:gd name="T17" fmla="*/ 0 h 3406"/>
                  <a:gd name="T18" fmla="*/ 0 w 1340"/>
                  <a:gd name="T19" fmla="*/ 0 h 3406"/>
                  <a:gd name="T20" fmla="*/ 0 w 1340"/>
                  <a:gd name="T21" fmla="*/ 0 h 3406"/>
                  <a:gd name="T22" fmla="*/ 0 w 1340"/>
                  <a:gd name="T23" fmla="*/ 0 h 3406"/>
                  <a:gd name="T24" fmla="*/ 0 w 1340"/>
                  <a:gd name="T25" fmla="*/ 0 h 3406"/>
                  <a:gd name="T26" fmla="*/ 0 w 1340"/>
                  <a:gd name="T27" fmla="*/ 0 h 3406"/>
                  <a:gd name="T28" fmla="*/ 0 w 1340"/>
                  <a:gd name="T29" fmla="*/ 0 h 3406"/>
                  <a:gd name="T30" fmla="*/ 0 w 1340"/>
                  <a:gd name="T31" fmla="*/ 0 h 3406"/>
                  <a:gd name="T32" fmla="*/ 0 w 1340"/>
                  <a:gd name="T33" fmla="*/ 0 h 3406"/>
                  <a:gd name="T34" fmla="*/ 0 w 1340"/>
                  <a:gd name="T35" fmla="*/ 0 h 3406"/>
                  <a:gd name="T36" fmla="*/ 0 w 1340"/>
                  <a:gd name="T37" fmla="*/ 0 h 3406"/>
                  <a:gd name="T38" fmla="*/ 0 w 1340"/>
                  <a:gd name="T39" fmla="*/ 0 h 3406"/>
                  <a:gd name="T40" fmla="*/ 0 w 1340"/>
                  <a:gd name="T41" fmla="*/ 0 h 3406"/>
                  <a:gd name="T42" fmla="*/ 0 w 1340"/>
                  <a:gd name="T43" fmla="*/ 0 h 3406"/>
                  <a:gd name="T44" fmla="*/ 0 w 1340"/>
                  <a:gd name="T45" fmla="*/ 0 h 3406"/>
                  <a:gd name="T46" fmla="*/ 0 w 1340"/>
                  <a:gd name="T47" fmla="*/ 0 h 3406"/>
                  <a:gd name="T48" fmla="*/ 0 w 1340"/>
                  <a:gd name="T49" fmla="*/ 0 h 3406"/>
                  <a:gd name="T50" fmla="*/ 0 w 1340"/>
                  <a:gd name="T51" fmla="*/ 0 h 3406"/>
                  <a:gd name="T52" fmla="*/ 0 w 1340"/>
                  <a:gd name="T53" fmla="*/ 0 h 3406"/>
                  <a:gd name="T54" fmla="*/ 0 w 1340"/>
                  <a:gd name="T55" fmla="*/ 0 h 3406"/>
                  <a:gd name="T56" fmla="*/ 0 w 1340"/>
                  <a:gd name="T57" fmla="*/ 0 h 3406"/>
                  <a:gd name="T58" fmla="*/ 0 w 1340"/>
                  <a:gd name="T59" fmla="*/ 0 h 3406"/>
                  <a:gd name="T60" fmla="*/ 0 w 1340"/>
                  <a:gd name="T61" fmla="*/ 0 h 3406"/>
                  <a:gd name="T62" fmla="*/ 0 w 1340"/>
                  <a:gd name="T63" fmla="*/ 0 h 3406"/>
                  <a:gd name="T64" fmla="*/ 0 w 1340"/>
                  <a:gd name="T65" fmla="*/ 0 h 3406"/>
                  <a:gd name="T66" fmla="*/ 0 w 1340"/>
                  <a:gd name="T67" fmla="*/ 0 h 3406"/>
                  <a:gd name="T68" fmla="*/ 0 w 1340"/>
                  <a:gd name="T69" fmla="*/ 0 h 3406"/>
                  <a:gd name="T70" fmla="*/ 0 w 1340"/>
                  <a:gd name="T71" fmla="*/ 0 h 3406"/>
                  <a:gd name="T72" fmla="*/ 0 w 1340"/>
                  <a:gd name="T73" fmla="*/ 0 h 3406"/>
                  <a:gd name="T74" fmla="*/ 0 w 1340"/>
                  <a:gd name="T75" fmla="*/ 0 h 3406"/>
                  <a:gd name="T76" fmla="*/ 0 w 1340"/>
                  <a:gd name="T77" fmla="*/ 0 h 3406"/>
                  <a:gd name="T78" fmla="*/ 0 w 1340"/>
                  <a:gd name="T79" fmla="*/ 0 h 3406"/>
                  <a:gd name="T80" fmla="*/ 0 w 1340"/>
                  <a:gd name="T81" fmla="*/ 0 h 3406"/>
                  <a:gd name="T82" fmla="*/ 0 w 1340"/>
                  <a:gd name="T83" fmla="*/ 0 h 3406"/>
                  <a:gd name="T84" fmla="*/ 0 w 1340"/>
                  <a:gd name="T85" fmla="*/ 0 h 3406"/>
                  <a:gd name="T86" fmla="*/ 0 w 1340"/>
                  <a:gd name="T87" fmla="*/ 0 h 3406"/>
                  <a:gd name="T88" fmla="*/ 0 w 1340"/>
                  <a:gd name="T89" fmla="*/ 0 h 3406"/>
                  <a:gd name="T90" fmla="*/ 0 w 1340"/>
                  <a:gd name="T91" fmla="*/ 0 h 3406"/>
                  <a:gd name="T92" fmla="*/ 0 w 1340"/>
                  <a:gd name="T93" fmla="*/ 0 h 3406"/>
                  <a:gd name="T94" fmla="*/ 0 w 1340"/>
                  <a:gd name="T95" fmla="*/ 0 h 3406"/>
                  <a:gd name="T96" fmla="*/ 0 w 1340"/>
                  <a:gd name="T97" fmla="*/ 0 h 3406"/>
                  <a:gd name="T98" fmla="*/ 0 w 1340"/>
                  <a:gd name="T99" fmla="*/ 0 h 3406"/>
                  <a:gd name="T100" fmla="*/ 0 w 1340"/>
                  <a:gd name="T101" fmla="*/ 0 h 3406"/>
                  <a:gd name="T102" fmla="*/ 0 w 1340"/>
                  <a:gd name="T103" fmla="*/ 0 h 3406"/>
                  <a:gd name="T104" fmla="*/ 0 w 1340"/>
                  <a:gd name="T105" fmla="*/ 0 h 3406"/>
                  <a:gd name="T106" fmla="*/ 0 w 1340"/>
                  <a:gd name="T107" fmla="*/ 0 h 3406"/>
                  <a:gd name="T108" fmla="*/ 0 w 1340"/>
                  <a:gd name="T109" fmla="*/ 0 h 3406"/>
                  <a:gd name="T110" fmla="*/ 0 w 1340"/>
                  <a:gd name="T111" fmla="*/ 0 h 3406"/>
                  <a:gd name="T112" fmla="*/ 0 w 1340"/>
                  <a:gd name="T113" fmla="*/ 0 h 3406"/>
                  <a:gd name="T114" fmla="*/ 0 w 1340"/>
                  <a:gd name="T115" fmla="*/ 0 h 3406"/>
                  <a:gd name="T116" fmla="*/ 0 w 1340"/>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0"/>
                  <a:gd name="T178" fmla="*/ 0 h 3406"/>
                  <a:gd name="T179" fmla="*/ 1340 w 134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0" h="3406">
                    <a:moveTo>
                      <a:pt x="171" y="1486"/>
                    </a:moveTo>
                    <a:lnTo>
                      <a:pt x="167" y="1573"/>
                    </a:lnTo>
                    <a:lnTo>
                      <a:pt x="145" y="1749"/>
                    </a:lnTo>
                    <a:lnTo>
                      <a:pt x="354" y="1876"/>
                    </a:lnTo>
                    <a:lnTo>
                      <a:pt x="354" y="1953"/>
                    </a:lnTo>
                    <a:lnTo>
                      <a:pt x="344" y="2090"/>
                    </a:lnTo>
                    <a:lnTo>
                      <a:pt x="328" y="2500"/>
                    </a:lnTo>
                    <a:lnTo>
                      <a:pt x="317" y="2680"/>
                    </a:lnTo>
                    <a:lnTo>
                      <a:pt x="302" y="2998"/>
                    </a:lnTo>
                    <a:lnTo>
                      <a:pt x="302" y="3112"/>
                    </a:lnTo>
                    <a:lnTo>
                      <a:pt x="300" y="3150"/>
                    </a:lnTo>
                    <a:lnTo>
                      <a:pt x="289" y="3163"/>
                    </a:lnTo>
                    <a:lnTo>
                      <a:pt x="253" y="3187"/>
                    </a:lnTo>
                    <a:lnTo>
                      <a:pt x="177" y="3223"/>
                    </a:lnTo>
                    <a:lnTo>
                      <a:pt x="89" y="3246"/>
                    </a:lnTo>
                    <a:lnTo>
                      <a:pt x="58" y="3255"/>
                    </a:lnTo>
                    <a:lnTo>
                      <a:pt x="28" y="3270"/>
                    </a:lnTo>
                    <a:lnTo>
                      <a:pt x="8" y="3296"/>
                    </a:lnTo>
                    <a:lnTo>
                      <a:pt x="0" y="3317"/>
                    </a:lnTo>
                    <a:lnTo>
                      <a:pt x="13" y="3325"/>
                    </a:lnTo>
                    <a:lnTo>
                      <a:pt x="189" y="3328"/>
                    </a:lnTo>
                    <a:lnTo>
                      <a:pt x="420" y="3342"/>
                    </a:lnTo>
                    <a:lnTo>
                      <a:pt x="460" y="3342"/>
                    </a:lnTo>
                    <a:lnTo>
                      <a:pt x="486" y="3329"/>
                    </a:lnTo>
                    <a:lnTo>
                      <a:pt x="500" y="3304"/>
                    </a:lnTo>
                    <a:lnTo>
                      <a:pt x="500" y="3266"/>
                    </a:lnTo>
                    <a:lnTo>
                      <a:pt x="486" y="3205"/>
                    </a:lnTo>
                    <a:lnTo>
                      <a:pt x="479" y="3195"/>
                    </a:lnTo>
                    <a:lnTo>
                      <a:pt x="460" y="3189"/>
                    </a:lnTo>
                    <a:lnTo>
                      <a:pt x="486" y="3186"/>
                    </a:lnTo>
                    <a:lnTo>
                      <a:pt x="494" y="3174"/>
                    </a:lnTo>
                    <a:lnTo>
                      <a:pt x="500" y="3125"/>
                    </a:lnTo>
                    <a:lnTo>
                      <a:pt x="526" y="3023"/>
                    </a:lnTo>
                    <a:lnTo>
                      <a:pt x="579" y="2781"/>
                    </a:lnTo>
                    <a:lnTo>
                      <a:pt x="591" y="2666"/>
                    </a:lnTo>
                    <a:lnTo>
                      <a:pt x="618" y="2297"/>
                    </a:lnTo>
                    <a:lnTo>
                      <a:pt x="636" y="2206"/>
                    </a:lnTo>
                    <a:lnTo>
                      <a:pt x="669" y="2093"/>
                    </a:lnTo>
                    <a:lnTo>
                      <a:pt x="695" y="2207"/>
                    </a:lnTo>
                    <a:lnTo>
                      <a:pt x="723" y="2322"/>
                    </a:lnTo>
                    <a:lnTo>
                      <a:pt x="768" y="2642"/>
                    </a:lnTo>
                    <a:lnTo>
                      <a:pt x="789" y="2740"/>
                    </a:lnTo>
                    <a:lnTo>
                      <a:pt x="834" y="3097"/>
                    </a:lnTo>
                    <a:lnTo>
                      <a:pt x="834" y="3150"/>
                    </a:lnTo>
                    <a:lnTo>
                      <a:pt x="840" y="3160"/>
                    </a:lnTo>
                    <a:lnTo>
                      <a:pt x="880" y="3176"/>
                    </a:lnTo>
                    <a:lnTo>
                      <a:pt x="871" y="3229"/>
                    </a:lnTo>
                    <a:lnTo>
                      <a:pt x="868" y="3291"/>
                    </a:lnTo>
                    <a:lnTo>
                      <a:pt x="868" y="3329"/>
                    </a:lnTo>
                    <a:lnTo>
                      <a:pt x="884" y="3366"/>
                    </a:lnTo>
                    <a:lnTo>
                      <a:pt x="911" y="3390"/>
                    </a:lnTo>
                    <a:lnTo>
                      <a:pt x="958" y="3406"/>
                    </a:lnTo>
                    <a:lnTo>
                      <a:pt x="1012" y="3406"/>
                    </a:lnTo>
                    <a:lnTo>
                      <a:pt x="1067" y="3401"/>
                    </a:lnTo>
                    <a:lnTo>
                      <a:pt x="1091" y="3381"/>
                    </a:lnTo>
                    <a:lnTo>
                      <a:pt x="1104" y="3355"/>
                    </a:lnTo>
                    <a:lnTo>
                      <a:pt x="1102" y="3322"/>
                    </a:lnTo>
                    <a:lnTo>
                      <a:pt x="1089" y="3276"/>
                    </a:lnTo>
                    <a:lnTo>
                      <a:pt x="1051" y="3227"/>
                    </a:lnTo>
                    <a:lnTo>
                      <a:pt x="1025" y="3176"/>
                    </a:lnTo>
                    <a:lnTo>
                      <a:pt x="1051" y="3176"/>
                    </a:lnTo>
                    <a:lnTo>
                      <a:pt x="1065" y="3023"/>
                    </a:lnTo>
                    <a:lnTo>
                      <a:pt x="1067" y="2847"/>
                    </a:lnTo>
                    <a:lnTo>
                      <a:pt x="1061" y="2727"/>
                    </a:lnTo>
                    <a:lnTo>
                      <a:pt x="1044" y="2588"/>
                    </a:lnTo>
                    <a:lnTo>
                      <a:pt x="1030" y="2463"/>
                    </a:lnTo>
                    <a:lnTo>
                      <a:pt x="1012" y="2360"/>
                    </a:lnTo>
                    <a:lnTo>
                      <a:pt x="1340" y="2245"/>
                    </a:lnTo>
                    <a:lnTo>
                      <a:pt x="1340" y="1889"/>
                    </a:lnTo>
                    <a:lnTo>
                      <a:pt x="1300" y="1863"/>
                    </a:lnTo>
                    <a:lnTo>
                      <a:pt x="1149" y="1902"/>
                    </a:lnTo>
                    <a:lnTo>
                      <a:pt x="1132" y="1824"/>
                    </a:lnTo>
                    <a:lnTo>
                      <a:pt x="1128" y="1728"/>
                    </a:lnTo>
                    <a:lnTo>
                      <a:pt x="1202" y="1331"/>
                    </a:lnTo>
                    <a:lnTo>
                      <a:pt x="1208" y="1226"/>
                    </a:lnTo>
                    <a:lnTo>
                      <a:pt x="1196" y="1099"/>
                    </a:lnTo>
                    <a:lnTo>
                      <a:pt x="1132" y="757"/>
                    </a:lnTo>
                    <a:lnTo>
                      <a:pt x="1104" y="663"/>
                    </a:lnTo>
                    <a:lnTo>
                      <a:pt x="1078" y="626"/>
                    </a:lnTo>
                    <a:lnTo>
                      <a:pt x="1051" y="614"/>
                    </a:lnTo>
                    <a:lnTo>
                      <a:pt x="868" y="550"/>
                    </a:lnTo>
                    <a:lnTo>
                      <a:pt x="789" y="525"/>
                    </a:lnTo>
                    <a:lnTo>
                      <a:pt x="762" y="435"/>
                    </a:lnTo>
                    <a:lnTo>
                      <a:pt x="785" y="370"/>
                    </a:lnTo>
                    <a:lnTo>
                      <a:pt x="796" y="331"/>
                    </a:lnTo>
                    <a:lnTo>
                      <a:pt x="796" y="281"/>
                    </a:lnTo>
                    <a:lnTo>
                      <a:pt x="789" y="218"/>
                    </a:lnTo>
                    <a:lnTo>
                      <a:pt x="762" y="129"/>
                    </a:lnTo>
                    <a:lnTo>
                      <a:pt x="749" y="84"/>
                    </a:lnTo>
                    <a:lnTo>
                      <a:pt x="727" y="51"/>
                    </a:lnTo>
                    <a:lnTo>
                      <a:pt x="695" y="24"/>
                    </a:lnTo>
                    <a:lnTo>
                      <a:pt x="669" y="15"/>
                    </a:lnTo>
                    <a:lnTo>
                      <a:pt x="617" y="0"/>
                    </a:lnTo>
                    <a:lnTo>
                      <a:pt x="579" y="0"/>
                    </a:lnTo>
                    <a:lnTo>
                      <a:pt x="526" y="15"/>
                    </a:lnTo>
                    <a:lnTo>
                      <a:pt x="475" y="31"/>
                    </a:lnTo>
                    <a:lnTo>
                      <a:pt x="435" y="61"/>
                    </a:lnTo>
                    <a:lnTo>
                      <a:pt x="420" y="103"/>
                    </a:lnTo>
                    <a:lnTo>
                      <a:pt x="415" y="159"/>
                    </a:lnTo>
                    <a:lnTo>
                      <a:pt x="422" y="212"/>
                    </a:lnTo>
                    <a:lnTo>
                      <a:pt x="431" y="271"/>
                    </a:lnTo>
                    <a:lnTo>
                      <a:pt x="444" y="321"/>
                    </a:lnTo>
                    <a:lnTo>
                      <a:pt x="473" y="372"/>
                    </a:lnTo>
                    <a:lnTo>
                      <a:pt x="500" y="410"/>
                    </a:lnTo>
                    <a:lnTo>
                      <a:pt x="526" y="448"/>
                    </a:lnTo>
                    <a:lnTo>
                      <a:pt x="526" y="511"/>
                    </a:lnTo>
                    <a:lnTo>
                      <a:pt x="466" y="526"/>
                    </a:lnTo>
                    <a:lnTo>
                      <a:pt x="244" y="652"/>
                    </a:lnTo>
                    <a:lnTo>
                      <a:pt x="210" y="689"/>
                    </a:lnTo>
                    <a:lnTo>
                      <a:pt x="201" y="717"/>
                    </a:lnTo>
                    <a:lnTo>
                      <a:pt x="184" y="1077"/>
                    </a:lnTo>
                    <a:lnTo>
                      <a:pt x="201" y="1132"/>
                    </a:lnTo>
                    <a:lnTo>
                      <a:pt x="222" y="1189"/>
                    </a:lnTo>
                    <a:lnTo>
                      <a:pt x="237" y="1251"/>
                    </a:lnTo>
                    <a:lnTo>
                      <a:pt x="232" y="1298"/>
                    </a:lnTo>
                    <a:lnTo>
                      <a:pt x="211" y="1353"/>
                    </a:lnTo>
                    <a:lnTo>
                      <a:pt x="171" y="1409"/>
                    </a:lnTo>
                    <a:lnTo>
                      <a:pt x="171"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53" name="Freeform 29"/>
              <p:cNvSpPr>
                <a:spLocks/>
              </p:cNvSpPr>
              <p:nvPr/>
            </p:nvSpPr>
            <p:spPr bwMode="auto">
              <a:xfrm>
                <a:off x="849" y="1663"/>
                <a:ext cx="399"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8" y="2342"/>
                    </a:lnTo>
                    <a:lnTo>
                      <a:pt x="1063" y="2471"/>
                    </a:lnTo>
                    <a:lnTo>
                      <a:pt x="1012" y="2483"/>
                    </a:lnTo>
                    <a:lnTo>
                      <a:pt x="958" y="2488"/>
                    </a:lnTo>
                    <a:lnTo>
                      <a:pt x="964" y="2607"/>
                    </a:lnTo>
                    <a:lnTo>
                      <a:pt x="964" y="2729"/>
                    </a:lnTo>
                    <a:lnTo>
                      <a:pt x="954" y="3015"/>
                    </a:lnTo>
                    <a:lnTo>
                      <a:pt x="959" y="3108"/>
                    </a:lnTo>
                    <a:lnTo>
                      <a:pt x="964" y="3150"/>
                    </a:lnTo>
                    <a:lnTo>
                      <a:pt x="975" y="3186"/>
                    </a:lnTo>
                    <a:lnTo>
                      <a:pt x="999" y="3210"/>
                    </a:lnTo>
                    <a:lnTo>
                      <a:pt x="1037" y="3236"/>
                    </a:lnTo>
                    <a:lnTo>
                      <a:pt x="1081" y="3256"/>
                    </a:lnTo>
                    <a:lnTo>
                      <a:pt x="1135" y="3285"/>
                    </a:lnTo>
                    <a:lnTo>
                      <a:pt x="1170" y="3306"/>
                    </a:lnTo>
                    <a:lnTo>
                      <a:pt x="1187" y="3324"/>
                    </a:lnTo>
                    <a:lnTo>
                      <a:pt x="1196" y="3347"/>
                    </a:lnTo>
                    <a:lnTo>
                      <a:pt x="1191" y="3366"/>
                    </a:lnTo>
                    <a:lnTo>
                      <a:pt x="1167" y="3383"/>
                    </a:lnTo>
                    <a:lnTo>
                      <a:pt x="1125" y="3388"/>
                    </a:lnTo>
                    <a:lnTo>
                      <a:pt x="1048" y="3381"/>
                    </a:lnTo>
                    <a:lnTo>
                      <a:pt x="975" y="3366"/>
                    </a:lnTo>
                    <a:lnTo>
                      <a:pt x="894" y="3357"/>
                    </a:lnTo>
                    <a:lnTo>
                      <a:pt x="814" y="3351"/>
                    </a:lnTo>
                    <a:lnTo>
                      <a:pt x="772" y="3347"/>
                    </a:lnTo>
                    <a:lnTo>
                      <a:pt x="748" y="3340"/>
                    </a:lnTo>
                    <a:lnTo>
                      <a:pt x="736" y="3249"/>
                    </a:lnTo>
                    <a:lnTo>
                      <a:pt x="721" y="3116"/>
                    </a:lnTo>
                    <a:lnTo>
                      <a:pt x="661" y="2749"/>
                    </a:lnTo>
                    <a:lnTo>
                      <a:pt x="644" y="2649"/>
                    </a:lnTo>
                    <a:lnTo>
                      <a:pt x="616" y="2527"/>
                    </a:lnTo>
                    <a:lnTo>
                      <a:pt x="553" y="2542"/>
                    </a:lnTo>
                    <a:lnTo>
                      <a:pt x="552" y="2637"/>
                    </a:lnTo>
                    <a:lnTo>
                      <a:pt x="533" y="2759"/>
                    </a:lnTo>
                    <a:lnTo>
                      <a:pt x="472" y="2968"/>
                    </a:lnTo>
                    <a:lnTo>
                      <a:pt x="443" y="3186"/>
                    </a:lnTo>
                    <a:lnTo>
                      <a:pt x="434" y="3244"/>
                    </a:lnTo>
                    <a:lnTo>
                      <a:pt x="421" y="3275"/>
                    </a:lnTo>
                    <a:lnTo>
                      <a:pt x="437" y="3339"/>
                    </a:lnTo>
                    <a:lnTo>
                      <a:pt x="446" y="3381"/>
                    </a:lnTo>
                    <a:lnTo>
                      <a:pt x="446" y="3408"/>
                    </a:lnTo>
                    <a:lnTo>
                      <a:pt x="426" y="3441"/>
                    </a:lnTo>
                    <a:lnTo>
                      <a:pt x="400" y="3465"/>
                    </a:lnTo>
                    <a:lnTo>
                      <a:pt x="363" y="3472"/>
                    </a:lnTo>
                    <a:lnTo>
                      <a:pt x="321" y="3468"/>
                    </a:lnTo>
                    <a:lnTo>
                      <a:pt x="276" y="3453"/>
                    </a:lnTo>
                    <a:lnTo>
                      <a:pt x="238" y="3430"/>
                    </a:lnTo>
                    <a:lnTo>
                      <a:pt x="207" y="3403"/>
                    </a:lnTo>
                    <a:lnTo>
                      <a:pt x="188" y="3376"/>
                    </a:lnTo>
                    <a:lnTo>
                      <a:pt x="180" y="3339"/>
                    </a:lnTo>
                    <a:lnTo>
                      <a:pt x="186" y="3293"/>
                    </a:lnTo>
                    <a:lnTo>
                      <a:pt x="196" y="3249"/>
                    </a:lnTo>
                    <a:lnTo>
                      <a:pt x="211" y="3134"/>
                    </a:lnTo>
                    <a:lnTo>
                      <a:pt x="228" y="2862"/>
                    </a:lnTo>
                    <a:lnTo>
                      <a:pt x="241" y="2729"/>
                    </a:lnTo>
                    <a:lnTo>
                      <a:pt x="250" y="2618"/>
                    </a:lnTo>
                    <a:lnTo>
                      <a:pt x="263" y="2522"/>
                    </a:lnTo>
                    <a:lnTo>
                      <a:pt x="186" y="2508"/>
                    </a:lnTo>
                    <a:lnTo>
                      <a:pt x="188" y="2402"/>
                    </a:lnTo>
                    <a:lnTo>
                      <a:pt x="200" y="1731"/>
                    </a:lnTo>
                    <a:lnTo>
                      <a:pt x="202" y="1601"/>
                    </a:lnTo>
                    <a:lnTo>
                      <a:pt x="209" y="1462"/>
                    </a:lnTo>
                    <a:lnTo>
                      <a:pt x="211" y="1386"/>
                    </a:lnTo>
                    <a:lnTo>
                      <a:pt x="175" y="1350"/>
                    </a:lnTo>
                    <a:lnTo>
                      <a:pt x="137" y="1301"/>
                    </a:lnTo>
                    <a:lnTo>
                      <a:pt x="116" y="1261"/>
                    </a:lnTo>
                    <a:lnTo>
                      <a:pt x="105" y="1221"/>
                    </a:lnTo>
                    <a:lnTo>
                      <a:pt x="101" y="1175"/>
                    </a:lnTo>
                    <a:lnTo>
                      <a:pt x="112" y="1089"/>
                    </a:lnTo>
                    <a:lnTo>
                      <a:pt x="124" y="1017"/>
                    </a:lnTo>
                    <a:lnTo>
                      <a:pt x="0" y="852"/>
                    </a:lnTo>
                    <a:lnTo>
                      <a:pt x="53" y="787"/>
                    </a:lnTo>
                    <a:lnTo>
                      <a:pt x="156" y="920"/>
                    </a:lnTo>
                    <a:lnTo>
                      <a:pt x="168" y="863"/>
                    </a:lnTo>
                    <a:lnTo>
                      <a:pt x="177" y="787"/>
                    </a:lnTo>
                    <a:lnTo>
                      <a:pt x="180" y="722"/>
                    </a:lnTo>
                    <a:lnTo>
                      <a:pt x="183" y="678"/>
                    </a:lnTo>
                    <a:lnTo>
                      <a:pt x="196" y="638"/>
                    </a:lnTo>
                    <a:lnTo>
                      <a:pt x="225" y="611"/>
                    </a:lnTo>
                    <a:lnTo>
                      <a:pt x="265" y="593"/>
                    </a:lnTo>
                    <a:lnTo>
                      <a:pt x="459" y="533"/>
                    </a:lnTo>
                    <a:lnTo>
                      <a:pt x="498" y="520"/>
                    </a:lnTo>
                    <a:lnTo>
                      <a:pt x="504" y="457"/>
                    </a:lnTo>
                    <a:lnTo>
                      <a:pt x="492" y="408"/>
                    </a:lnTo>
                    <a:lnTo>
                      <a:pt x="468" y="354"/>
                    </a:lnTo>
                    <a:lnTo>
                      <a:pt x="449" y="299"/>
                    </a:lnTo>
                    <a:lnTo>
                      <a:pt x="445" y="230"/>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7" y="188"/>
                    </a:lnTo>
                    <a:lnTo>
                      <a:pt x="832" y="251"/>
                    </a:lnTo>
                    <a:lnTo>
                      <a:pt x="835" y="318"/>
                    </a:lnTo>
                    <a:lnTo>
                      <a:pt x="825" y="379"/>
                    </a:lnTo>
                    <a:lnTo>
                      <a:pt x="811" y="426"/>
                    </a:lnTo>
                    <a:lnTo>
                      <a:pt x="796" y="463"/>
                    </a:lnTo>
                    <a:lnTo>
                      <a:pt x="761" y="520"/>
                    </a:lnTo>
                    <a:lnTo>
                      <a:pt x="761" y="533"/>
                    </a:lnTo>
                    <a:lnTo>
                      <a:pt x="814" y="558"/>
                    </a:lnTo>
                    <a:lnTo>
                      <a:pt x="1024" y="646"/>
                    </a:lnTo>
                    <a:lnTo>
                      <a:pt x="1062" y="681"/>
                    </a:lnTo>
                    <a:lnTo>
                      <a:pt x="1087" y="722"/>
                    </a:lnTo>
                    <a:lnTo>
                      <a:pt x="1103" y="775"/>
                    </a:lnTo>
                    <a:lnTo>
                      <a:pt x="1114" y="844"/>
                    </a:lnTo>
                    <a:lnTo>
                      <a:pt x="1084" y="888"/>
                    </a:lnTo>
                    <a:lnTo>
                      <a:pt x="926" y="1082"/>
                    </a:lnTo>
                    <a:lnTo>
                      <a:pt x="906" y="1147"/>
                    </a:lnTo>
                    <a:lnTo>
                      <a:pt x="894" y="1260"/>
                    </a:lnTo>
                    <a:lnTo>
                      <a:pt x="961" y="1442"/>
                    </a:lnTo>
                    <a:lnTo>
                      <a:pt x="1036" y="1512"/>
                    </a:lnTo>
                    <a:lnTo>
                      <a:pt x="1036" y="1593"/>
                    </a:lnTo>
                    <a:lnTo>
                      <a:pt x="1050"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54" name="Freeform 30"/>
              <p:cNvSpPr>
                <a:spLocks/>
              </p:cNvSpPr>
              <p:nvPr/>
            </p:nvSpPr>
            <p:spPr bwMode="auto">
              <a:xfrm>
                <a:off x="1472" y="1687"/>
                <a:ext cx="324" cy="1093"/>
              </a:xfrm>
              <a:custGeom>
                <a:avLst/>
                <a:gdLst>
                  <a:gd name="T0" fmla="*/ 0 w 973"/>
                  <a:gd name="T1" fmla="*/ 0 h 3279"/>
                  <a:gd name="T2" fmla="*/ 0 w 973"/>
                  <a:gd name="T3" fmla="*/ 0 h 3279"/>
                  <a:gd name="T4" fmla="*/ 0 w 973"/>
                  <a:gd name="T5" fmla="*/ 0 h 3279"/>
                  <a:gd name="T6" fmla="*/ 0 w 973"/>
                  <a:gd name="T7" fmla="*/ 0 h 3279"/>
                  <a:gd name="T8" fmla="*/ 0 w 973"/>
                  <a:gd name="T9" fmla="*/ 0 h 3279"/>
                  <a:gd name="T10" fmla="*/ 0 w 973"/>
                  <a:gd name="T11" fmla="*/ 0 h 3279"/>
                  <a:gd name="T12" fmla="*/ 0 w 973"/>
                  <a:gd name="T13" fmla="*/ 0 h 3279"/>
                  <a:gd name="T14" fmla="*/ 0 w 973"/>
                  <a:gd name="T15" fmla="*/ 0 h 3279"/>
                  <a:gd name="T16" fmla="*/ 0 w 973"/>
                  <a:gd name="T17" fmla="*/ 0 h 3279"/>
                  <a:gd name="T18" fmla="*/ 0 w 973"/>
                  <a:gd name="T19" fmla="*/ 0 h 3279"/>
                  <a:gd name="T20" fmla="*/ 0 w 973"/>
                  <a:gd name="T21" fmla="*/ 0 h 3279"/>
                  <a:gd name="T22" fmla="*/ 0 w 973"/>
                  <a:gd name="T23" fmla="*/ 0 h 3279"/>
                  <a:gd name="T24" fmla="*/ 0 w 973"/>
                  <a:gd name="T25" fmla="*/ 0 h 3279"/>
                  <a:gd name="T26" fmla="*/ 0 w 973"/>
                  <a:gd name="T27" fmla="*/ 0 h 3279"/>
                  <a:gd name="T28" fmla="*/ 0 w 973"/>
                  <a:gd name="T29" fmla="*/ 0 h 3279"/>
                  <a:gd name="T30" fmla="*/ 0 w 973"/>
                  <a:gd name="T31" fmla="*/ 0 h 3279"/>
                  <a:gd name="T32" fmla="*/ 0 w 973"/>
                  <a:gd name="T33" fmla="*/ 0 h 3279"/>
                  <a:gd name="T34" fmla="*/ 0 w 973"/>
                  <a:gd name="T35" fmla="*/ 0 h 3279"/>
                  <a:gd name="T36" fmla="*/ 0 w 973"/>
                  <a:gd name="T37" fmla="*/ 0 h 3279"/>
                  <a:gd name="T38" fmla="*/ 0 w 973"/>
                  <a:gd name="T39" fmla="*/ 0 h 3279"/>
                  <a:gd name="T40" fmla="*/ 0 w 973"/>
                  <a:gd name="T41" fmla="*/ 0 h 3279"/>
                  <a:gd name="T42" fmla="*/ 0 w 973"/>
                  <a:gd name="T43" fmla="*/ 0 h 3279"/>
                  <a:gd name="T44" fmla="*/ 0 w 973"/>
                  <a:gd name="T45" fmla="*/ 0 h 3279"/>
                  <a:gd name="T46" fmla="*/ 0 w 973"/>
                  <a:gd name="T47" fmla="*/ 0 h 3279"/>
                  <a:gd name="T48" fmla="*/ 0 w 973"/>
                  <a:gd name="T49" fmla="*/ 0 h 3279"/>
                  <a:gd name="T50" fmla="*/ 0 w 973"/>
                  <a:gd name="T51" fmla="*/ 0 h 3279"/>
                  <a:gd name="T52" fmla="*/ 0 w 973"/>
                  <a:gd name="T53" fmla="*/ 0 h 3279"/>
                  <a:gd name="T54" fmla="*/ 0 w 973"/>
                  <a:gd name="T55" fmla="*/ 0 h 3279"/>
                  <a:gd name="T56" fmla="*/ 0 w 973"/>
                  <a:gd name="T57" fmla="*/ 0 h 3279"/>
                  <a:gd name="T58" fmla="*/ 0 w 973"/>
                  <a:gd name="T59" fmla="*/ 0 h 3279"/>
                  <a:gd name="T60" fmla="*/ 0 w 973"/>
                  <a:gd name="T61" fmla="*/ 0 h 3279"/>
                  <a:gd name="T62" fmla="*/ 0 w 973"/>
                  <a:gd name="T63" fmla="*/ 0 h 3279"/>
                  <a:gd name="T64" fmla="*/ 0 w 973"/>
                  <a:gd name="T65" fmla="*/ 0 h 3279"/>
                  <a:gd name="T66" fmla="*/ 0 w 973"/>
                  <a:gd name="T67" fmla="*/ 0 h 3279"/>
                  <a:gd name="T68" fmla="*/ 0 w 973"/>
                  <a:gd name="T69" fmla="*/ 0 h 3279"/>
                  <a:gd name="T70" fmla="*/ 0 w 973"/>
                  <a:gd name="T71" fmla="*/ 0 h 3279"/>
                  <a:gd name="T72" fmla="*/ 0 w 973"/>
                  <a:gd name="T73" fmla="*/ 0 h 3279"/>
                  <a:gd name="T74" fmla="*/ 0 w 973"/>
                  <a:gd name="T75" fmla="*/ 0 h 3279"/>
                  <a:gd name="T76" fmla="*/ 0 w 973"/>
                  <a:gd name="T77" fmla="*/ 0 h 3279"/>
                  <a:gd name="T78" fmla="*/ 0 w 973"/>
                  <a:gd name="T79" fmla="*/ 0 h 3279"/>
                  <a:gd name="T80" fmla="*/ 0 w 973"/>
                  <a:gd name="T81" fmla="*/ 0 h 3279"/>
                  <a:gd name="T82" fmla="*/ 0 w 973"/>
                  <a:gd name="T83" fmla="*/ 0 h 3279"/>
                  <a:gd name="T84" fmla="*/ 0 w 973"/>
                  <a:gd name="T85" fmla="*/ 0 h 3279"/>
                  <a:gd name="T86" fmla="*/ 0 w 973"/>
                  <a:gd name="T87" fmla="*/ 0 h 3279"/>
                  <a:gd name="T88" fmla="*/ 0 w 973"/>
                  <a:gd name="T89" fmla="*/ 0 h 3279"/>
                  <a:gd name="T90" fmla="*/ 0 w 973"/>
                  <a:gd name="T91" fmla="*/ 0 h 3279"/>
                  <a:gd name="T92" fmla="*/ 0 w 973"/>
                  <a:gd name="T93" fmla="*/ 0 h 3279"/>
                  <a:gd name="T94" fmla="*/ 0 w 973"/>
                  <a:gd name="T95" fmla="*/ 0 h 3279"/>
                  <a:gd name="T96" fmla="*/ 0 w 973"/>
                  <a:gd name="T97" fmla="*/ 0 h 3279"/>
                  <a:gd name="T98" fmla="*/ 0 w 973"/>
                  <a:gd name="T99" fmla="*/ 0 h 3279"/>
                  <a:gd name="T100" fmla="*/ 0 w 973"/>
                  <a:gd name="T101" fmla="*/ 0 h 3279"/>
                  <a:gd name="T102" fmla="*/ 0 w 973"/>
                  <a:gd name="T103" fmla="*/ 0 h 3279"/>
                  <a:gd name="T104" fmla="*/ 0 w 973"/>
                  <a:gd name="T105" fmla="*/ 0 h 3279"/>
                  <a:gd name="T106" fmla="*/ 0 w 973"/>
                  <a:gd name="T107" fmla="*/ 0 h 3279"/>
                  <a:gd name="T108" fmla="*/ 0 w 973"/>
                  <a:gd name="T109" fmla="*/ 0 h 3279"/>
                  <a:gd name="T110" fmla="*/ 0 w 973"/>
                  <a:gd name="T111" fmla="*/ 0 h 3279"/>
                  <a:gd name="T112" fmla="*/ 0 w 973"/>
                  <a:gd name="T113" fmla="*/ 0 h 3279"/>
                  <a:gd name="T114" fmla="*/ 0 w 973"/>
                  <a:gd name="T115" fmla="*/ 0 h 3279"/>
                  <a:gd name="T116" fmla="*/ 0 w 973"/>
                  <a:gd name="T117" fmla="*/ 0 h 3279"/>
                  <a:gd name="T118" fmla="*/ 0 w 973"/>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7"/>
                    </a:lnTo>
                    <a:lnTo>
                      <a:pt x="435" y="2282"/>
                    </a:lnTo>
                    <a:lnTo>
                      <a:pt x="420" y="2209"/>
                    </a:lnTo>
                    <a:lnTo>
                      <a:pt x="399" y="2118"/>
                    </a:lnTo>
                    <a:lnTo>
                      <a:pt x="382" y="2029"/>
                    </a:lnTo>
                    <a:lnTo>
                      <a:pt x="379" y="2091"/>
                    </a:lnTo>
                    <a:lnTo>
                      <a:pt x="374" y="2125"/>
                    </a:lnTo>
                    <a:lnTo>
                      <a:pt x="359" y="2169"/>
                    </a:lnTo>
                    <a:lnTo>
                      <a:pt x="341" y="2205"/>
                    </a:lnTo>
                    <a:lnTo>
                      <a:pt x="329" y="2246"/>
                    </a:lnTo>
                    <a:lnTo>
                      <a:pt x="332" y="2284"/>
                    </a:lnTo>
                    <a:lnTo>
                      <a:pt x="347" y="2324"/>
                    </a:lnTo>
                    <a:lnTo>
                      <a:pt x="375" y="2371"/>
                    </a:lnTo>
                    <a:lnTo>
                      <a:pt x="397" y="2423"/>
                    </a:lnTo>
                    <a:lnTo>
                      <a:pt x="424" y="2489"/>
                    </a:lnTo>
                    <a:lnTo>
                      <a:pt x="445" y="2578"/>
                    </a:lnTo>
                    <a:lnTo>
                      <a:pt x="462" y="2655"/>
                    </a:lnTo>
                    <a:lnTo>
                      <a:pt x="343" y="2960"/>
                    </a:lnTo>
                    <a:lnTo>
                      <a:pt x="356" y="3011"/>
                    </a:lnTo>
                    <a:lnTo>
                      <a:pt x="330" y="3037"/>
                    </a:lnTo>
                    <a:lnTo>
                      <a:pt x="278" y="3063"/>
                    </a:lnTo>
                    <a:lnTo>
                      <a:pt x="160" y="3111"/>
                    </a:lnTo>
                    <a:lnTo>
                      <a:pt x="133" y="3128"/>
                    </a:lnTo>
                    <a:lnTo>
                      <a:pt x="112" y="3157"/>
                    </a:lnTo>
                    <a:lnTo>
                      <a:pt x="107" y="3180"/>
                    </a:lnTo>
                    <a:lnTo>
                      <a:pt x="124" y="3188"/>
                    </a:lnTo>
                    <a:lnTo>
                      <a:pt x="173" y="3190"/>
                    </a:lnTo>
                    <a:lnTo>
                      <a:pt x="214" y="3190"/>
                    </a:lnTo>
                    <a:lnTo>
                      <a:pt x="193" y="3197"/>
                    </a:lnTo>
                    <a:lnTo>
                      <a:pt x="185" y="3208"/>
                    </a:lnTo>
                    <a:lnTo>
                      <a:pt x="185" y="3224"/>
                    </a:lnTo>
                    <a:lnTo>
                      <a:pt x="197" y="3246"/>
                    </a:lnTo>
                    <a:lnTo>
                      <a:pt x="237" y="3262"/>
                    </a:lnTo>
                    <a:lnTo>
                      <a:pt x="309" y="3276"/>
                    </a:lnTo>
                    <a:lnTo>
                      <a:pt x="412" y="3279"/>
                    </a:lnTo>
                    <a:lnTo>
                      <a:pt x="490" y="3269"/>
                    </a:lnTo>
                    <a:lnTo>
                      <a:pt x="561" y="3251"/>
                    </a:lnTo>
                    <a:lnTo>
                      <a:pt x="619" y="3229"/>
                    </a:lnTo>
                    <a:lnTo>
                      <a:pt x="663" y="3204"/>
                    </a:lnTo>
                    <a:lnTo>
                      <a:pt x="668" y="3165"/>
                    </a:lnTo>
                    <a:lnTo>
                      <a:pt x="665" y="3121"/>
                    </a:lnTo>
                    <a:lnTo>
                      <a:pt x="697" y="2884"/>
                    </a:lnTo>
                    <a:lnTo>
                      <a:pt x="707" y="2716"/>
                    </a:lnTo>
                    <a:lnTo>
                      <a:pt x="751" y="2195"/>
                    </a:lnTo>
                    <a:lnTo>
                      <a:pt x="770" y="1877"/>
                    </a:lnTo>
                    <a:lnTo>
                      <a:pt x="766" y="1724"/>
                    </a:lnTo>
                    <a:lnTo>
                      <a:pt x="760" y="1626"/>
                    </a:lnTo>
                    <a:lnTo>
                      <a:pt x="748" y="1540"/>
                    </a:lnTo>
                    <a:lnTo>
                      <a:pt x="738" y="1469"/>
                    </a:lnTo>
                    <a:lnTo>
                      <a:pt x="803" y="1417"/>
                    </a:lnTo>
                    <a:lnTo>
                      <a:pt x="868" y="1363"/>
                    </a:lnTo>
                    <a:lnTo>
                      <a:pt x="907" y="1321"/>
                    </a:lnTo>
                    <a:lnTo>
                      <a:pt x="948" y="1265"/>
                    </a:lnTo>
                    <a:lnTo>
                      <a:pt x="970" y="1210"/>
                    </a:lnTo>
                    <a:lnTo>
                      <a:pt x="973" y="1163"/>
                    </a:lnTo>
                    <a:lnTo>
                      <a:pt x="959" y="1101"/>
                    </a:lnTo>
                    <a:lnTo>
                      <a:pt x="842" y="716"/>
                    </a:lnTo>
                    <a:lnTo>
                      <a:pt x="823" y="673"/>
                    </a:lnTo>
                    <a:lnTo>
                      <a:pt x="807" y="652"/>
                    </a:lnTo>
                    <a:lnTo>
                      <a:pt x="784" y="632"/>
                    </a:lnTo>
                    <a:lnTo>
                      <a:pt x="738" y="601"/>
                    </a:lnTo>
                    <a:lnTo>
                      <a:pt x="605" y="538"/>
                    </a:lnTo>
                    <a:lnTo>
                      <a:pt x="573" y="500"/>
                    </a:lnTo>
                    <a:lnTo>
                      <a:pt x="549" y="456"/>
                    </a:lnTo>
                    <a:lnTo>
                      <a:pt x="540" y="423"/>
                    </a:lnTo>
                    <a:lnTo>
                      <a:pt x="578" y="384"/>
                    </a:lnTo>
                    <a:lnTo>
                      <a:pt x="609" y="333"/>
                    </a:lnTo>
                    <a:lnTo>
                      <a:pt x="630" y="272"/>
                    </a:lnTo>
                    <a:lnTo>
                      <a:pt x="645" y="220"/>
                    </a:lnTo>
                    <a:lnTo>
                      <a:pt x="655" y="156"/>
                    </a:lnTo>
                    <a:lnTo>
                      <a:pt x="648" y="105"/>
                    </a:lnTo>
                    <a:lnTo>
                      <a:pt x="632" y="67"/>
                    </a:lnTo>
                    <a:lnTo>
                      <a:pt x="601" y="34"/>
                    </a:lnTo>
                    <a:lnTo>
                      <a:pt x="560" y="13"/>
                    </a:lnTo>
                    <a:lnTo>
                      <a:pt x="504" y="0"/>
                    </a:lnTo>
                    <a:lnTo>
                      <a:pt x="462" y="3"/>
                    </a:lnTo>
                    <a:lnTo>
                      <a:pt x="416" y="13"/>
                    </a:lnTo>
                    <a:lnTo>
                      <a:pt x="384" y="25"/>
                    </a:lnTo>
                    <a:lnTo>
                      <a:pt x="356" y="45"/>
                    </a:lnTo>
                    <a:lnTo>
                      <a:pt x="341" y="69"/>
                    </a:lnTo>
                    <a:lnTo>
                      <a:pt x="332" y="90"/>
                    </a:lnTo>
                    <a:lnTo>
                      <a:pt x="321" y="142"/>
                    </a:lnTo>
                    <a:lnTo>
                      <a:pt x="311" y="207"/>
                    </a:lnTo>
                    <a:lnTo>
                      <a:pt x="304" y="269"/>
                    </a:lnTo>
                    <a:lnTo>
                      <a:pt x="304" y="309"/>
                    </a:lnTo>
                    <a:lnTo>
                      <a:pt x="317" y="360"/>
                    </a:lnTo>
                    <a:lnTo>
                      <a:pt x="330" y="385"/>
                    </a:lnTo>
                    <a:lnTo>
                      <a:pt x="332" y="435"/>
                    </a:lnTo>
                    <a:lnTo>
                      <a:pt x="330" y="487"/>
                    </a:lnTo>
                    <a:lnTo>
                      <a:pt x="317" y="513"/>
                    </a:lnTo>
                    <a:lnTo>
                      <a:pt x="278" y="538"/>
                    </a:lnTo>
                    <a:lnTo>
                      <a:pt x="143" y="609"/>
                    </a:lnTo>
                    <a:lnTo>
                      <a:pt x="97" y="639"/>
                    </a:lnTo>
                    <a:lnTo>
                      <a:pt x="77" y="690"/>
                    </a:lnTo>
                    <a:lnTo>
                      <a:pt x="41" y="867"/>
                    </a:lnTo>
                    <a:lnTo>
                      <a:pt x="28" y="946"/>
                    </a:lnTo>
                    <a:lnTo>
                      <a:pt x="15" y="1014"/>
                    </a:lnTo>
                    <a:lnTo>
                      <a:pt x="2" y="1108"/>
                    </a:lnTo>
                    <a:lnTo>
                      <a:pt x="0" y="1190"/>
                    </a:lnTo>
                    <a:lnTo>
                      <a:pt x="2" y="1292"/>
                    </a:lnTo>
                    <a:lnTo>
                      <a:pt x="15" y="1402"/>
                    </a:lnTo>
                    <a:lnTo>
                      <a:pt x="27" y="1479"/>
                    </a:lnTo>
                    <a:lnTo>
                      <a:pt x="39" y="1564"/>
                    </a:lnTo>
                    <a:lnTo>
                      <a:pt x="56" y="1639"/>
                    </a:lnTo>
                    <a:lnTo>
                      <a:pt x="81" y="1697"/>
                    </a:lnTo>
                    <a:lnTo>
                      <a:pt x="98" y="1757"/>
                    </a:lnTo>
                    <a:lnTo>
                      <a:pt x="105" y="1833"/>
                    </a:lnTo>
                    <a:lnTo>
                      <a:pt x="84" y="2172"/>
                    </a:lnTo>
                    <a:lnTo>
                      <a:pt x="77" y="2291"/>
                    </a:lnTo>
                    <a:lnTo>
                      <a:pt x="77" y="2339"/>
                    </a:lnTo>
                    <a:lnTo>
                      <a:pt x="94" y="2400"/>
                    </a:lnTo>
                    <a:lnTo>
                      <a:pt x="123" y="2472"/>
                    </a:lnTo>
                    <a:lnTo>
                      <a:pt x="199" y="2693"/>
                    </a:lnTo>
                    <a:lnTo>
                      <a:pt x="252" y="2871"/>
                    </a:lnTo>
                    <a:lnTo>
                      <a:pt x="278" y="2935"/>
                    </a:lnTo>
                    <a:lnTo>
                      <a:pt x="310" y="2948"/>
                    </a:lnTo>
                    <a:lnTo>
                      <a:pt x="343" y="2960"/>
                    </a:lnTo>
                    <a:lnTo>
                      <a:pt x="462"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55" name="Freeform 31"/>
              <p:cNvSpPr>
                <a:spLocks/>
              </p:cNvSpPr>
              <p:nvPr/>
            </p:nvSpPr>
            <p:spPr bwMode="auto">
              <a:xfrm>
                <a:off x="1142" y="1718"/>
                <a:ext cx="336" cy="1085"/>
              </a:xfrm>
              <a:custGeom>
                <a:avLst/>
                <a:gdLst>
                  <a:gd name="T0" fmla="*/ 0 w 1010"/>
                  <a:gd name="T1" fmla="*/ 0 h 3256"/>
                  <a:gd name="T2" fmla="*/ 0 w 1010"/>
                  <a:gd name="T3" fmla="*/ 0 h 3256"/>
                  <a:gd name="T4" fmla="*/ 0 w 1010"/>
                  <a:gd name="T5" fmla="*/ 0 h 3256"/>
                  <a:gd name="T6" fmla="*/ 0 w 1010"/>
                  <a:gd name="T7" fmla="*/ 0 h 3256"/>
                  <a:gd name="T8" fmla="*/ 0 w 1010"/>
                  <a:gd name="T9" fmla="*/ 0 h 3256"/>
                  <a:gd name="T10" fmla="*/ 0 w 1010"/>
                  <a:gd name="T11" fmla="*/ 0 h 3256"/>
                  <a:gd name="T12" fmla="*/ 0 w 1010"/>
                  <a:gd name="T13" fmla="*/ 0 h 3256"/>
                  <a:gd name="T14" fmla="*/ 0 w 1010"/>
                  <a:gd name="T15" fmla="*/ 0 h 3256"/>
                  <a:gd name="T16" fmla="*/ 0 w 1010"/>
                  <a:gd name="T17" fmla="*/ 0 h 3256"/>
                  <a:gd name="T18" fmla="*/ 0 w 1010"/>
                  <a:gd name="T19" fmla="*/ 0 h 3256"/>
                  <a:gd name="T20" fmla="*/ 0 w 1010"/>
                  <a:gd name="T21" fmla="*/ 0 h 3256"/>
                  <a:gd name="T22" fmla="*/ 0 w 1010"/>
                  <a:gd name="T23" fmla="*/ 0 h 3256"/>
                  <a:gd name="T24" fmla="*/ 0 w 1010"/>
                  <a:gd name="T25" fmla="*/ 0 h 3256"/>
                  <a:gd name="T26" fmla="*/ 0 w 1010"/>
                  <a:gd name="T27" fmla="*/ 0 h 3256"/>
                  <a:gd name="T28" fmla="*/ 0 w 1010"/>
                  <a:gd name="T29" fmla="*/ 0 h 3256"/>
                  <a:gd name="T30" fmla="*/ 0 w 1010"/>
                  <a:gd name="T31" fmla="*/ 0 h 3256"/>
                  <a:gd name="T32" fmla="*/ 0 w 1010"/>
                  <a:gd name="T33" fmla="*/ 0 h 3256"/>
                  <a:gd name="T34" fmla="*/ 0 w 1010"/>
                  <a:gd name="T35" fmla="*/ 0 h 3256"/>
                  <a:gd name="T36" fmla="*/ 0 w 1010"/>
                  <a:gd name="T37" fmla="*/ 0 h 3256"/>
                  <a:gd name="T38" fmla="*/ 0 w 1010"/>
                  <a:gd name="T39" fmla="*/ 0 h 3256"/>
                  <a:gd name="T40" fmla="*/ 0 w 1010"/>
                  <a:gd name="T41" fmla="*/ 0 h 3256"/>
                  <a:gd name="T42" fmla="*/ 0 w 1010"/>
                  <a:gd name="T43" fmla="*/ 0 h 3256"/>
                  <a:gd name="T44" fmla="*/ 0 w 1010"/>
                  <a:gd name="T45" fmla="*/ 0 h 3256"/>
                  <a:gd name="T46" fmla="*/ 0 w 1010"/>
                  <a:gd name="T47" fmla="*/ 0 h 3256"/>
                  <a:gd name="T48" fmla="*/ 0 w 1010"/>
                  <a:gd name="T49" fmla="*/ 0 h 3256"/>
                  <a:gd name="T50" fmla="*/ 0 w 1010"/>
                  <a:gd name="T51" fmla="*/ 0 h 3256"/>
                  <a:gd name="T52" fmla="*/ 0 w 1010"/>
                  <a:gd name="T53" fmla="*/ 0 h 3256"/>
                  <a:gd name="T54" fmla="*/ 0 w 1010"/>
                  <a:gd name="T55" fmla="*/ 0 h 3256"/>
                  <a:gd name="T56" fmla="*/ 0 w 1010"/>
                  <a:gd name="T57" fmla="*/ 0 h 3256"/>
                  <a:gd name="T58" fmla="*/ 0 w 1010"/>
                  <a:gd name="T59" fmla="*/ 0 h 3256"/>
                  <a:gd name="T60" fmla="*/ 0 w 1010"/>
                  <a:gd name="T61" fmla="*/ 0 h 3256"/>
                  <a:gd name="T62" fmla="*/ 0 w 1010"/>
                  <a:gd name="T63" fmla="*/ 0 h 3256"/>
                  <a:gd name="T64" fmla="*/ 0 w 1010"/>
                  <a:gd name="T65" fmla="*/ 0 h 3256"/>
                  <a:gd name="T66" fmla="*/ 0 w 1010"/>
                  <a:gd name="T67" fmla="*/ 0 h 3256"/>
                  <a:gd name="T68" fmla="*/ 0 w 1010"/>
                  <a:gd name="T69" fmla="*/ 0 h 3256"/>
                  <a:gd name="T70" fmla="*/ 0 w 1010"/>
                  <a:gd name="T71" fmla="*/ 0 h 3256"/>
                  <a:gd name="T72" fmla="*/ 0 w 1010"/>
                  <a:gd name="T73" fmla="*/ 0 h 3256"/>
                  <a:gd name="T74" fmla="*/ 0 w 1010"/>
                  <a:gd name="T75" fmla="*/ 0 h 3256"/>
                  <a:gd name="T76" fmla="*/ 0 w 1010"/>
                  <a:gd name="T77" fmla="*/ 0 h 3256"/>
                  <a:gd name="T78" fmla="*/ 0 w 1010"/>
                  <a:gd name="T79" fmla="*/ 0 h 3256"/>
                  <a:gd name="T80" fmla="*/ 0 w 1010"/>
                  <a:gd name="T81" fmla="*/ 0 h 3256"/>
                  <a:gd name="T82" fmla="*/ 0 w 1010"/>
                  <a:gd name="T83" fmla="*/ 0 h 3256"/>
                  <a:gd name="T84" fmla="*/ 0 w 1010"/>
                  <a:gd name="T85" fmla="*/ 0 h 3256"/>
                  <a:gd name="T86" fmla="*/ 0 w 1010"/>
                  <a:gd name="T87" fmla="*/ 0 h 3256"/>
                  <a:gd name="T88" fmla="*/ 0 w 1010"/>
                  <a:gd name="T89" fmla="*/ 0 h 3256"/>
                  <a:gd name="T90" fmla="*/ 0 w 1010"/>
                  <a:gd name="T91" fmla="*/ 0 h 3256"/>
                  <a:gd name="T92" fmla="*/ 0 w 1010"/>
                  <a:gd name="T93" fmla="*/ 0 h 3256"/>
                  <a:gd name="T94" fmla="*/ 0 w 1010"/>
                  <a:gd name="T95" fmla="*/ 0 h 3256"/>
                  <a:gd name="T96" fmla="*/ 0 w 1010"/>
                  <a:gd name="T97" fmla="*/ 0 h 3256"/>
                  <a:gd name="T98" fmla="*/ 0 w 1010"/>
                  <a:gd name="T99" fmla="*/ 0 h 3256"/>
                  <a:gd name="T100" fmla="*/ 0 w 1010"/>
                  <a:gd name="T101" fmla="*/ 0 h 3256"/>
                  <a:gd name="T102" fmla="*/ 0 w 1010"/>
                  <a:gd name="T103" fmla="*/ 0 h 3256"/>
                  <a:gd name="T104" fmla="*/ 0 w 1010"/>
                  <a:gd name="T105" fmla="*/ 0 h 3256"/>
                  <a:gd name="T106" fmla="*/ 0 w 1010"/>
                  <a:gd name="T107" fmla="*/ 0 h 3256"/>
                  <a:gd name="T108" fmla="*/ 0 w 1010"/>
                  <a:gd name="T109" fmla="*/ 0 h 3256"/>
                  <a:gd name="T110" fmla="*/ 0 w 1010"/>
                  <a:gd name="T111" fmla="*/ 0 h 3256"/>
                  <a:gd name="T112" fmla="*/ 0 w 1010"/>
                  <a:gd name="T113" fmla="*/ 0 h 3256"/>
                  <a:gd name="T114" fmla="*/ 0 w 1010"/>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6"/>
                  <a:gd name="T176" fmla="*/ 1010 w 1010"/>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lnTo>
                      <a:pt x="300" y="957"/>
                    </a:lnTo>
                    <a:lnTo>
                      <a:pt x="306" y="1078"/>
                    </a:lnTo>
                    <a:lnTo>
                      <a:pt x="312" y="1144"/>
                    </a:lnTo>
                    <a:lnTo>
                      <a:pt x="245" y="1153"/>
                    </a:lnTo>
                    <a:lnTo>
                      <a:pt x="229" y="1099"/>
                    </a:lnTo>
                    <a:lnTo>
                      <a:pt x="229" y="1054"/>
                    </a:lnTo>
                    <a:lnTo>
                      <a:pt x="256" y="1011"/>
                    </a:lnTo>
                    <a:lnTo>
                      <a:pt x="274" y="980"/>
                    </a:lnTo>
                    <a:lnTo>
                      <a:pt x="289" y="957"/>
                    </a:lnTo>
                    <a:lnTo>
                      <a:pt x="300" y="957"/>
                    </a:lnTo>
                    <a:lnTo>
                      <a:pt x="672"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56" name="Freeform 32"/>
              <p:cNvSpPr>
                <a:spLocks/>
              </p:cNvSpPr>
              <p:nvPr/>
            </p:nvSpPr>
            <p:spPr bwMode="auto">
              <a:xfrm>
                <a:off x="1142" y="1718"/>
                <a:ext cx="336" cy="1085"/>
              </a:xfrm>
              <a:custGeom>
                <a:avLst/>
                <a:gdLst>
                  <a:gd name="T0" fmla="*/ 0 w 1010"/>
                  <a:gd name="T1" fmla="*/ 0 h 3256"/>
                  <a:gd name="T2" fmla="*/ 0 w 1010"/>
                  <a:gd name="T3" fmla="*/ 0 h 3256"/>
                  <a:gd name="T4" fmla="*/ 0 w 1010"/>
                  <a:gd name="T5" fmla="*/ 0 h 3256"/>
                  <a:gd name="T6" fmla="*/ 0 w 1010"/>
                  <a:gd name="T7" fmla="*/ 0 h 3256"/>
                  <a:gd name="T8" fmla="*/ 0 w 1010"/>
                  <a:gd name="T9" fmla="*/ 0 h 3256"/>
                  <a:gd name="T10" fmla="*/ 0 w 1010"/>
                  <a:gd name="T11" fmla="*/ 0 h 3256"/>
                  <a:gd name="T12" fmla="*/ 0 w 1010"/>
                  <a:gd name="T13" fmla="*/ 0 h 3256"/>
                  <a:gd name="T14" fmla="*/ 0 w 1010"/>
                  <a:gd name="T15" fmla="*/ 0 h 3256"/>
                  <a:gd name="T16" fmla="*/ 0 w 1010"/>
                  <a:gd name="T17" fmla="*/ 0 h 3256"/>
                  <a:gd name="T18" fmla="*/ 0 w 1010"/>
                  <a:gd name="T19" fmla="*/ 0 h 3256"/>
                  <a:gd name="T20" fmla="*/ 0 w 1010"/>
                  <a:gd name="T21" fmla="*/ 0 h 3256"/>
                  <a:gd name="T22" fmla="*/ 0 w 1010"/>
                  <a:gd name="T23" fmla="*/ 0 h 3256"/>
                  <a:gd name="T24" fmla="*/ 0 w 1010"/>
                  <a:gd name="T25" fmla="*/ 0 h 3256"/>
                  <a:gd name="T26" fmla="*/ 0 w 1010"/>
                  <a:gd name="T27" fmla="*/ 0 h 3256"/>
                  <a:gd name="T28" fmla="*/ 0 w 1010"/>
                  <a:gd name="T29" fmla="*/ 0 h 3256"/>
                  <a:gd name="T30" fmla="*/ 0 w 1010"/>
                  <a:gd name="T31" fmla="*/ 0 h 3256"/>
                  <a:gd name="T32" fmla="*/ 0 w 1010"/>
                  <a:gd name="T33" fmla="*/ 0 h 3256"/>
                  <a:gd name="T34" fmla="*/ 0 w 1010"/>
                  <a:gd name="T35" fmla="*/ 0 h 3256"/>
                  <a:gd name="T36" fmla="*/ 0 w 1010"/>
                  <a:gd name="T37" fmla="*/ 0 h 3256"/>
                  <a:gd name="T38" fmla="*/ 0 w 1010"/>
                  <a:gd name="T39" fmla="*/ 0 h 3256"/>
                  <a:gd name="T40" fmla="*/ 0 w 1010"/>
                  <a:gd name="T41" fmla="*/ 0 h 3256"/>
                  <a:gd name="T42" fmla="*/ 0 w 1010"/>
                  <a:gd name="T43" fmla="*/ 0 h 3256"/>
                  <a:gd name="T44" fmla="*/ 0 w 1010"/>
                  <a:gd name="T45" fmla="*/ 0 h 3256"/>
                  <a:gd name="T46" fmla="*/ 0 w 1010"/>
                  <a:gd name="T47" fmla="*/ 0 h 3256"/>
                  <a:gd name="T48" fmla="*/ 0 w 1010"/>
                  <a:gd name="T49" fmla="*/ 0 h 3256"/>
                  <a:gd name="T50" fmla="*/ 0 w 1010"/>
                  <a:gd name="T51" fmla="*/ 0 h 3256"/>
                  <a:gd name="T52" fmla="*/ 0 w 1010"/>
                  <a:gd name="T53" fmla="*/ 0 h 3256"/>
                  <a:gd name="T54" fmla="*/ 0 w 1010"/>
                  <a:gd name="T55" fmla="*/ 0 h 3256"/>
                  <a:gd name="T56" fmla="*/ 0 w 1010"/>
                  <a:gd name="T57" fmla="*/ 0 h 3256"/>
                  <a:gd name="T58" fmla="*/ 0 w 1010"/>
                  <a:gd name="T59" fmla="*/ 0 h 3256"/>
                  <a:gd name="T60" fmla="*/ 0 w 1010"/>
                  <a:gd name="T61" fmla="*/ 0 h 3256"/>
                  <a:gd name="T62" fmla="*/ 0 w 1010"/>
                  <a:gd name="T63" fmla="*/ 0 h 3256"/>
                  <a:gd name="T64" fmla="*/ 0 w 1010"/>
                  <a:gd name="T65" fmla="*/ 0 h 3256"/>
                  <a:gd name="T66" fmla="*/ 0 w 1010"/>
                  <a:gd name="T67" fmla="*/ 0 h 3256"/>
                  <a:gd name="T68" fmla="*/ 0 w 1010"/>
                  <a:gd name="T69" fmla="*/ 0 h 3256"/>
                  <a:gd name="T70" fmla="*/ 0 w 1010"/>
                  <a:gd name="T71" fmla="*/ 0 h 3256"/>
                  <a:gd name="T72" fmla="*/ 0 w 1010"/>
                  <a:gd name="T73" fmla="*/ 0 h 3256"/>
                  <a:gd name="T74" fmla="*/ 0 w 1010"/>
                  <a:gd name="T75" fmla="*/ 0 h 3256"/>
                  <a:gd name="T76" fmla="*/ 0 w 1010"/>
                  <a:gd name="T77" fmla="*/ 0 h 3256"/>
                  <a:gd name="T78" fmla="*/ 0 w 1010"/>
                  <a:gd name="T79" fmla="*/ 0 h 3256"/>
                  <a:gd name="T80" fmla="*/ 0 w 1010"/>
                  <a:gd name="T81" fmla="*/ 0 h 3256"/>
                  <a:gd name="T82" fmla="*/ 0 w 1010"/>
                  <a:gd name="T83" fmla="*/ 0 h 3256"/>
                  <a:gd name="T84" fmla="*/ 0 w 1010"/>
                  <a:gd name="T85" fmla="*/ 0 h 3256"/>
                  <a:gd name="T86" fmla="*/ 0 w 1010"/>
                  <a:gd name="T87" fmla="*/ 0 h 3256"/>
                  <a:gd name="T88" fmla="*/ 0 w 1010"/>
                  <a:gd name="T89" fmla="*/ 0 h 3256"/>
                  <a:gd name="T90" fmla="*/ 0 w 1010"/>
                  <a:gd name="T91" fmla="*/ 0 h 3256"/>
                  <a:gd name="T92" fmla="*/ 0 w 1010"/>
                  <a:gd name="T93" fmla="*/ 0 h 3256"/>
                  <a:gd name="T94" fmla="*/ 0 w 1010"/>
                  <a:gd name="T95" fmla="*/ 0 h 3256"/>
                  <a:gd name="T96" fmla="*/ 0 w 1010"/>
                  <a:gd name="T97" fmla="*/ 0 h 3256"/>
                  <a:gd name="T98" fmla="*/ 0 w 1010"/>
                  <a:gd name="T99" fmla="*/ 0 h 3256"/>
                  <a:gd name="T100" fmla="*/ 0 w 1010"/>
                  <a:gd name="T101" fmla="*/ 0 h 3256"/>
                  <a:gd name="T102" fmla="*/ 0 w 1010"/>
                  <a:gd name="T103" fmla="*/ 0 h 3256"/>
                  <a:gd name="T104" fmla="*/ 0 w 1010"/>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6"/>
                  <a:gd name="T161" fmla="*/ 1010 w 1010"/>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57" name="Freeform 33"/>
              <p:cNvSpPr>
                <a:spLocks/>
              </p:cNvSpPr>
              <p:nvPr/>
            </p:nvSpPr>
            <p:spPr bwMode="auto">
              <a:xfrm>
                <a:off x="1218" y="2038"/>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6" y="195"/>
                    </a:lnTo>
                    <a:lnTo>
                      <a:pt x="0" y="142"/>
                    </a:lnTo>
                    <a:lnTo>
                      <a:pt x="0" y="97"/>
                    </a:lnTo>
                    <a:lnTo>
                      <a:pt x="27" y="53"/>
                    </a:lnTo>
                    <a:lnTo>
                      <a:pt x="44" y="21"/>
                    </a:lnTo>
                    <a:lnTo>
                      <a:pt x="60" y="0"/>
                    </a:lnTo>
                    <a:lnTo>
                      <a:pt x="7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58" name="Freeform 34"/>
              <p:cNvSpPr>
                <a:spLocks/>
              </p:cNvSpPr>
              <p:nvPr/>
            </p:nvSpPr>
            <p:spPr bwMode="auto">
              <a:xfrm>
                <a:off x="536" y="1696"/>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lnTo>
                      <a:pt x="181" y="1477"/>
                    </a:lnTo>
                    <a:lnTo>
                      <a:pt x="234" y="1498"/>
                    </a:lnTo>
                    <a:lnTo>
                      <a:pt x="234" y="1412"/>
                    </a:lnTo>
                    <a:lnTo>
                      <a:pt x="239" y="1375"/>
                    </a:lnTo>
                    <a:lnTo>
                      <a:pt x="249" y="1338"/>
                    </a:lnTo>
                    <a:lnTo>
                      <a:pt x="265" y="1303"/>
                    </a:lnTo>
                    <a:lnTo>
                      <a:pt x="287" y="1268"/>
                    </a:lnTo>
                    <a:lnTo>
                      <a:pt x="260" y="1223"/>
                    </a:lnTo>
                    <a:lnTo>
                      <a:pt x="234" y="1172"/>
                    </a:lnTo>
                    <a:lnTo>
                      <a:pt x="210" y="1114"/>
                    </a:lnTo>
                    <a:lnTo>
                      <a:pt x="195" y="1065"/>
                    </a:lnTo>
                    <a:lnTo>
                      <a:pt x="182" y="1001"/>
                    </a:lnTo>
                    <a:lnTo>
                      <a:pt x="174" y="1080"/>
                    </a:lnTo>
                    <a:lnTo>
                      <a:pt x="176" y="1177"/>
                    </a:lnTo>
                    <a:lnTo>
                      <a:pt x="179" y="1268"/>
                    </a:lnTo>
                    <a:lnTo>
                      <a:pt x="176" y="1343"/>
                    </a:lnTo>
                    <a:lnTo>
                      <a:pt x="179" y="1405"/>
                    </a:lnTo>
                    <a:lnTo>
                      <a:pt x="181" y="1477"/>
                    </a:lnTo>
                    <a:lnTo>
                      <a:pt x="451" y="1"/>
                    </a:lnTo>
                    <a:lnTo>
                      <a:pt x="540" y="3179"/>
                    </a:lnTo>
                    <a:lnTo>
                      <a:pt x="515" y="3137"/>
                    </a:lnTo>
                    <a:lnTo>
                      <a:pt x="501" y="3094"/>
                    </a:lnTo>
                    <a:lnTo>
                      <a:pt x="494" y="3039"/>
                    </a:lnTo>
                    <a:lnTo>
                      <a:pt x="501" y="2962"/>
                    </a:lnTo>
                    <a:lnTo>
                      <a:pt x="504" y="2873"/>
                    </a:lnTo>
                    <a:lnTo>
                      <a:pt x="508" y="2769"/>
                    </a:lnTo>
                    <a:lnTo>
                      <a:pt x="504" y="2654"/>
                    </a:lnTo>
                    <a:lnTo>
                      <a:pt x="497" y="2552"/>
                    </a:lnTo>
                    <a:lnTo>
                      <a:pt x="491" y="2483"/>
                    </a:lnTo>
                    <a:lnTo>
                      <a:pt x="496" y="2452"/>
                    </a:lnTo>
                    <a:lnTo>
                      <a:pt x="515" y="2407"/>
                    </a:lnTo>
                    <a:lnTo>
                      <a:pt x="533" y="2349"/>
                    </a:lnTo>
                    <a:lnTo>
                      <a:pt x="541" y="2277"/>
                    </a:lnTo>
                    <a:lnTo>
                      <a:pt x="539" y="2217"/>
                    </a:lnTo>
                    <a:lnTo>
                      <a:pt x="528" y="2173"/>
                    </a:lnTo>
                    <a:lnTo>
                      <a:pt x="684" y="2159"/>
                    </a:lnTo>
                    <a:lnTo>
                      <a:pt x="701" y="2205"/>
                    </a:lnTo>
                    <a:lnTo>
                      <a:pt x="719" y="2252"/>
                    </a:lnTo>
                    <a:lnTo>
                      <a:pt x="735" y="2301"/>
                    </a:lnTo>
                    <a:lnTo>
                      <a:pt x="735" y="2322"/>
                    </a:lnTo>
                    <a:lnTo>
                      <a:pt x="714" y="2362"/>
                    </a:lnTo>
                    <a:lnTo>
                      <a:pt x="684" y="2410"/>
                    </a:lnTo>
                    <a:lnTo>
                      <a:pt x="661" y="2468"/>
                    </a:lnTo>
                    <a:lnTo>
                      <a:pt x="644" y="2524"/>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59" name="Freeform 35"/>
              <p:cNvSpPr>
                <a:spLocks/>
              </p:cNvSpPr>
              <p:nvPr/>
            </p:nvSpPr>
            <p:spPr bwMode="auto">
              <a:xfrm>
                <a:off x="536" y="1696"/>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path>
                </a:pathLst>
              </a:custGeom>
              <a:solidFill>
                <a:srgbClr val="FFFF0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60" name="Freeform 36"/>
              <p:cNvSpPr>
                <a:spLocks/>
              </p:cNvSpPr>
              <p:nvPr/>
            </p:nvSpPr>
            <p:spPr bwMode="auto">
              <a:xfrm>
                <a:off x="594" y="2029"/>
                <a:ext cx="37" cy="166"/>
              </a:xfrm>
              <a:custGeom>
                <a:avLst/>
                <a:gdLst>
                  <a:gd name="T0" fmla="*/ 0 w 112"/>
                  <a:gd name="T1" fmla="*/ 0 h 497"/>
                  <a:gd name="T2" fmla="*/ 0 w 112"/>
                  <a:gd name="T3" fmla="*/ 0 h 497"/>
                  <a:gd name="T4" fmla="*/ 0 w 112"/>
                  <a:gd name="T5" fmla="*/ 0 h 497"/>
                  <a:gd name="T6" fmla="*/ 0 w 112"/>
                  <a:gd name="T7" fmla="*/ 0 h 497"/>
                  <a:gd name="T8" fmla="*/ 0 w 112"/>
                  <a:gd name="T9" fmla="*/ 0 h 497"/>
                  <a:gd name="T10" fmla="*/ 0 w 112"/>
                  <a:gd name="T11" fmla="*/ 0 h 497"/>
                  <a:gd name="T12" fmla="*/ 0 w 112"/>
                  <a:gd name="T13" fmla="*/ 0 h 497"/>
                  <a:gd name="T14" fmla="*/ 0 w 112"/>
                  <a:gd name="T15" fmla="*/ 0 h 497"/>
                  <a:gd name="T16" fmla="*/ 0 w 112"/>
                  <a:gd name="T17" fmla="*/ 0 h 497"/>
                  <a:gd name="T18" fmla="*/ 0 w 112"/>
                  <a:gd name="T19" fmla="*/ 0 h 497"/>
                  <a:gd name="T20" fmla="*/ 0 w 112"/>
                  <a:gd name="T21" fmla="*/ 0 h 497"/>
                  <a:gd name="T22" fmla="*/ 0 w 112"/>
                  <a:gd name="T23" fmla="*/ 0 h 497"/>
                  <a:gd name="T24" fmla="*/ 0 w 112"/>
                  <a:gd name="T25" fmla="*/ 0 h 497"/>
                  <a:gd name="T26" fmla="*/ 0 w 112"/>
                  <a:gd name="T27" fmla="*/ 0 h 497"/>
                  <a:gd name="T28" fmla="*/ 0 w 112"/>
                  <a:gd name="T29" fmla="*/ 0 h 497"/>
                  <a:gd name="T30" fmla="*/ 0 w 112"/>
                  <a:gd name="T31" fmla="*/ 0 h 497"/>
                  <a:gd name="T32" fmla="*/ 0 w 112"/>
                  <a:gd name="T33" fmla="*/ 0 h 497"/>
                  <a:gd name="T34" fmla="*/ 0 w 112"/>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7"/>
                  <a:gd name="T56" fmla="*/ 112 w 112"/>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7">
                    <a:moveTo>
                      <a:pt x="7" y="477"/>
                    </a:moveTo>
                    <a:lnTo>
                      <a:pt x="60" y="497"/>
                    </a:lnTo>
                    <a:lnTo>
                      <a:pt x="59" y="412"/>
                    </a:lnTo>
                    <a:lnTo>
                      <a:pt x="64" y="374"/>
                    </a:lnTo>
                    <a:lnTo>
                      <a:pt x="74" y="337"/>
                    </a:lnTo>
                    <a:lnTo>
                      <a:pt x="91" y="302"/>
                    </a:lnTo>
                    <a:lnTo>
                      <a:pt x="112" y="267"/>
                    </a:lnTo>
                    <a:lnTo>
                      <a:pt x="85" y="224"/>
                    </a:lnTo>
                    <a:lnTo>
                      <a:pt x="59" y="173"/>
                    </a:lnTo>
                    <a:lnTo>
                      <a:pt x="37" y="113"/>
                    </a:lnTo>
                    <a:lnTo>
                      <a:pt x="21" y="64"/>
                    </a:lnTo>
                    <a:lnTo>
                      <a:pt x="8" y="0"/>
                    </a:lnTo>
                    <a:lnTo>
                      <a:pt x="0" y="79"/>
                    </a:lnTo>
                    <a:lnTo>
                      <a:pt x="2" y="177"/>
                    </a:lnTo>
                    <a:lnTo>
                      <a:pt x="6" y="267"/>
                    </a:lnTo>
                    <a:lnTo>
                      <a:pt x="2" y="342"/>
                    </a:lnTo>
                    <a:lnTo>
                      <a:pt x="6" y="405"/>
                    </a:lnTo>
                    <a:lnTo>
                      <a:pt x="7"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61" name="Freeform 37"/>
              <p:cNvSpPr>
                <a:spLocks/>
              </p:cNvSpPr>
              <p:nvPr/>
            </p:nvSpPr>
            <p:spPr bwMode="auto">
              <a:xfrm>
                <a:off x="700" y="2415"/>
                <a:ext cx="81" cy="340"/>
              </a:xfrm>
              <a:custGeom>
                <a:avLst/>
                <a:gdLst>
                  <a:gd name="T0" fmla="*/ 0 w 244"/>
                  <a:gd name="T1" fmla="*/ 0 h 1020"/>
                  <a:gd name="T2" fmla="*/ 0 w 244"/>
                  <a:gd name="T3" fmla="*/ 0 h 1020"/>
                  <a:gd name="T4" fmla="*/ 0 w 244"/>
                  <a:gd name="T5" fmla="*/ 0 h 1020"/>
                  <a:gd name="T6" fmla="*/ 0 w 244"/>
                  <a:gd name="T7" fmla="*/ 0 h 1020"/>
                  <a:gd name="T8" fmla="*/ 0 w 244"/>
                  <a:gd name="T9" fmla="*/ 0 h 1020"/>
                  <a:gd name="T10" fmla="*/ 0 w 244"/>
                  <a:gd name="T11" fmla="*/ 0 h 1020"/>
                  <a:gd name="T12" fmla="*/ 0 w 244"/>
                  <a:gd name="T13" fmla="*/ 0 h 1020"/>
                  <a:gd name="T14" fmla="*/ 0 w 244"/>
                  <a:gd name="T15" fmla="*/ 0 h 1020"/>
                  <a:gd name="T16" fmla="*/ 0 w 244"/>
                  <a:gd name="T17" fmla="*/ 0 h 1020"/>
                  <a:gd name="T18" fmla="*/ 0 w 244"/>
                  <a:gd name="T19" fmla="*/ 0 h 1020"/>
                  <a:gd name="T20" fmla="*/ 0 w 244"/>
                  <a:gd name="T21" fmla="*/ 0 h 1020"/>
                  <a:gd name="T22" fmla="*/ 0 w 244"/>
                  <a:gd name="T23" fmla="*/ 0 h 1020"/>
                  <a:gd name="T24" fmla="*/ 0 w 244"/>
                  <a:gd name="T25" fmla="*/ 0 h 1020"/>
                  <a:gd name="T26" fmla="*/ 0 w 244"/>
                  <a:gd name="T27" fmla="*/ 0 h 1020"/>
                  <a:gd name="T28" fmla="*/ 0 w 244"/>
                  <a:gd name="T29" fmla="*/ 0 h 1020"/>
                  <a:gd name="T30" fmla="*/ 0 w 244"/>
                  <a:gd name="T31" fmla="*/ 0 h 1020"/>
                  <a:gd name="T32" fmla="*/ 0 w 244"/>
                  <a:gd name="T33" fmla="*/ 0 h 1020"/>
                  <a:gd name="T34" fmla="*/ 0 w 244"/>
                  <a:gd name="T35" fmla="*/ 0 h 1020"/>
                  <a:gd name="T36" fmla="*/ 0 w 244"/>
                  <a:gd name="T37" fmla="*/ 0 h 1020"/>
                  <a:gd name="T38" fmla="*/ 0 w 244"/>
                  <a:gd name="T39" fmla="*/ 0 h 1020"/>
                  <a:gd name="T40" fmla="*/ 0 w 244"/>
                  <a:gd name="T41" fmla="*/ 0 h 1020"/>
                  <a:gd name="T42" fmla="*/ 0 w 244"/>
                  <a:gd name="T43" fmla="*/ 0 h 1020"/>
                  <a:gd name="T44" fmla="*/ 0 w 244"/>
                  <a:gd name="T45" fmla="*/ 0 h 1020"/>
                  <a:gd name="T46" fmla="*/ 0 w 244"/>
                  <a:gd name="T47" fmla="*/ 0 h 1020"/>
                  <a:gd name="T48" fmla="*/ 0 w 244"/>
                  <a:gd name="T49" fmla="*/ 0 h 1020"/>
                  <a:gd name="T50" fmla="*/ 0 w 244"/>
                  <a:gd name="T51" fmla="*/ 0 h 1020"/>
                  <a:gd name="T52" fmla="*/ 0 w 244"/>
                  <a:gd name="T53" fmla="*/ 0 h 1020"/>
                  <a:gd name="T54" fmla="*/ 0 w 244"/>
                  <a:gd name="T55" fmla="*/ 0 h 1020"/>
                  <a:gd name="T56" fmla="*/ 0 w 244"/>
                  <a:gd name="T57" fmla="*/ 0 h 1020"/>
                  <a:gd name="T58" fmla="*/ 0 w 244"/>
                  <a:gd name="T59" fmla="*/ 0 h 1020"/>
                  <a:gd name="T60" fmla="*/ 0 w 244"/>
                  <a:gd name="T61" fmla="*/ 0 h 1020"/>
                  <a:gd name="T62" fmla="*/ 0 w 244"/>
                  <a:gd name="T63" fmla="*/ 0 h 1020"/>
                  <a:gd name="T64" fmla="*/ 0 w 244"/>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0"/>
                  <a:gd name="T101" fmla="*/ 244 w 24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0">
                    <a:moveTo>
                      <a:pt x="49" y="1020"/>
                    </a:moveTo>
                    <a:lnTo>
                      <a:pt x="25" y="978"/>
                    </a:lnTo>
                    <a:lnTo>
                      <a:pt x="10" y="935"/>
                    </a:lnTo>
                    <a:lnTo>
                      <a:pt x="3" y="880"/>
                    </a:lnTo>
                    <a:lnTo>
                      <a:pt x="10" y="803"/>
                    </a:lnTo>
                    <a:lnTo>
                      <a:pt x="15" y="714"/>
                    </a:lnTo>
                    <a:lnTo>
                      <a:pt x="18" y="610"/>
                    </a:lnTo>
                    <a:lnTo>
                      <a:pt x="15" y="495"/>
                    </a:lnTo>
                    <a:lnTo>
                      <a:pt x="7" y="393"/>
                    </a:lnTo>
                    <a:lnTo>
                      <a:pt x="0" y="324"/>
                    </a:lnTo>
                    <a:lnTo>
                      <a:pt x="5" y="293"/>
                    </a:lnTo>
                    <a:lnTo>
                      <a:pt x="24" y="248"/>
                    </a:lnTo>
                    <a:lnTo>
                      <a:pt x="42" y="190"/>
                    </a:lnTo>
                    <a:lnTo>
                      <a:pt x="50" y="118"/>
                    </a:lnTo>
                    <a:lnTo>
                      <a:pt x="49" y="58"/>
                    </a:lnTo>
                    <a:lnTo>
                      <a:pt x="37" y="14"/>
                    </a:lnTo>
                    <a:lnTo>
                      <a:pt x="193" y="0"/>
                    </a:lnTo>
                    <a:lnTo>
                      <a:pt x="211" y="46"/>
                    </a:lnTo>
                    <a:lnTo>
                      <a:pt x="228" y="93"/>
                    </a:lnTo>
                    <a:lnTo>
                      <a:pt x="244" y="142"/>
                    </a:lnTo>
                    <a:lnTo>
                      <a:pt x="244" y="163"/>
                    </a:lnTo>
                    <a:lnTo>
                      <a:pt x="223" y="205"/>
                    </a:lnTo>
                    <a:lnTo>
                      <a:pt x="193" y="251"/>
                    </a:lnTo>
                    <a:lnTo>
                      <a:pt x="170" y="310"/>
                    </a:lnTo>
                    <a:lnTo>
                      <a:pt x="153" y="365"/>
                    </a:lnTo>
                    <a:lnTo>
                      <a:pt x="148" y="440"/>
                    </a:lnTo>
                    <a:lnTo>
                      <a:pt x="148" y="516"/>
                    </a:lnTo>
                    <a:lnTo>
                      <a:pt x="146" y="624"/>
                    </a:lnTo>
                    <a:lnTo>
                      <a:pt x="140" y="716"/>
                    </a:lnTo>
                    <a:lnTo>
                      <a:pt x="121" y="820"/>
                    </a:lnTo>
                    <a:lnTo>
                      <a:pt x="87" y="935"/>
                    </a:lnTo>
                    <a:lnTo>
                      <a:pt x="68" y="985"/>
                    </a:lnTo>
                    <a:lnTo>
                      <a:pt x="49" y="102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62" name="Freeform 38"/>
              <p:cNvSpPr>
                <a:spLocks/>
              </p:cNvSpPr>
              <p:nvPr/>
            </p:nvSpPr>
            <p:spPr bwMode="auto">
              <a:xfrm>
                <a:off x="2109" y="1895"/>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8" y="3525"/>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2"/>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80"/>
                    </a:lnTo>
                    <a:lnTo>
                      <a:pt x="1045" y="3088"/>
                    </a:lnTo>
                    <a:lnTo>
                      <a:pt x="1039"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63" name="Freeform 39"/>
              <p:cNvSpPr>
                <a:spLocks/>
              </p:cNvSpPr>
              <p:nvPr/>
            </p:nvSpPr>
            <p:spPr bwMode="auto">
              <a:xfrm>
                <a:off x="550" y="1910"/>
                <a:ext cx="431" cy="1135"/>
              </a:xfrm>
              <a:custGeom>
                <a:avLst/>
                <a:gdLst>
                  <a:gd name="T0" fmla="*/ 0 w 1292"/>
                  <a:gd name="T1" fmla="*/ 0 h 3405"/>
                  <a:gd name="T2" fmla="*/ 0 w 1292"/>
                  <a:gd name="T3" fmla="*/ 0 h 3405"/>
                  <a:gd name="T4" fmla="*/ 0 w 1292"/>
                  <a:gd name="T5" fmla="*/ 0 h 3405"/>
                  <a:gd name="T6" fmla="*/ 0 w 1292"/>
                  <a:gd name="T7" fmla="*/ 0 h 3405"/>
                  <a:gd name="T8" fmla="*/ 0 w 1292"/>
                  <a:gd name="T9" fmla="*/ 0 h 3405"/>
                  <a:gd name="T10" fmla="*/ 0 w 1292"/>
                  <a:gd name="T11" fmla="*/ 0 h 3405"/>
                  <a:gd name="T12" fmla="*/ 0 w 1292"/>
                  <a:gd name="T13" fmla="*/ 0 h 3405"/>
                  <a:gd name="T14" fmla="*/ 0 w 1292"/>
                  <a:gd name="T15" fmla="*/ 0 h 3405"/>
                  <a:gd name="T16" fmla="*/ 0 w 1292"/>
                  <a:gd name="T17" fmla="*/ 0 h 3405"/>
                  <a:gd name="T18" fmla="*/ 0 w 1292"/>
                  <a:gd name="T19" fmla="*/ 0 h 3405"/>
                  <a:gd name="T20" fmla="*/ 0 w 1292"/>
                  <a:gd name="T21" fmla="*/ 0 h 3405"/>
                  <a:gd name="T22" fmla="*/ 0 w 1292"/>
                  <a:gd name="T23" fmla="*/ 0 h 3405"/>
                  <a:gd name="T24" fmla="*/ 0 w 1292"/>
                  <a:gd name="T25" fmla="*/ 0 h 3405"/>
                  <a:gd name="T26" fmla="*/ 0 w 1292"/>
                  <a:gd name="T27" fmla="*/ 0 h 3405"/>
                  <a:gd name="T28" fmla="*/ 0 w 1292"/>
                  <a:gd name="T29" fmla="*/ 0 h 3405"/>
                  <a:gd name="T30" fmla="*/ 0 w 1292"/>
                  <a:gd name="T31" fmla="*/ 0 h 3405"/>
                  <a:gd name="T32" fmla="*/ 0 w 1292"/>
                  <a:gd name="T33" fmla="*/ 0 h 3405"/>
                  <a:gd name="T34" fmla="*/ 0 w 1292"/>
                  <a:gd name="T35" fmla="*/ 0 h 3405"/>
                  <a:gd name="T36" fmla="*/ 0 w 1292"/>
                  <a:gd name="T37" fmla="*/ 0 h 3405"/>
                  <a:gd name="T38" fmla="*/ 0 w 1292"/>
                  <a:gd name="T39" fmla="*/ 0 h 3405"/>
                  <a:gd name="T40" fmla="*/ 0 w 1292"/>
                  <a:gd name="T41" fmla="*/ 0 h 3405"/>
                  <a:gd name="T42" fmla="*/ 0 w 1292"/>
                  <a:gd name="T43" fmla="*/ 0 h 3405"/>
                  <a:gd name="T44" fmla="*/ 0 w 1292"/>
                  <a:gd name="T45" fmla="*/ 0 h 3405"/>
                  <a:gd name="T46" fmla="*/ 0 w 1292"/>
                  <a:gd name="T47" fmla="*/ 0 h 3405"/>
                  <a:gd name="T48" fmla="*/ 0 w 1292"/>
                  <a:gd name="T49" fmla="*/ 0 h 3405"/>
                  <a:gd name="T50" fmla="*/ 0 w 1292"/>
                  <a:gd name="T51" fmla="*/ 0 h 3405"/>
                  <a:gd name="T52" fmla="*/ 0 w 1292"/>
                  <a:gd name="T53" fmla="*/ 0 h 3405"/>
                  <a:gd name="T54" fmla="*/ 0 w 1292"/>
                  <a:gd name="T55" fmla="*/ 0 h 3405"/>
                  <a:gd name="T56" fmla="*/ 0 w 1292"/>
                  <a:gd name="T57" fmla="*/ 0 h 3405"/>
                  <a:gd name="T58" fmla="*/ 0 w 1292"/>
                  <a:gd name="T59" fmla="*/ 0 h 3405"/>
                  <a:gd name="T60" fmla="*/ 0 w 1292"/>
                  <a:gd name="T61" fmla="*/ 0 h 3405"/>
                  <a:gd name="T62" fmla="*/ 0 w 1292"/>
                  <a:gd name="T63" fmla="*/ 0 h 3405"/>
                  <a:gd name="T64" fmla="*/ 0 w 1292"/>
                  <a:gd name="T65" fmla="*/ 0 h 3405"/>
                  <a:gd name="T66" fmla="*/ 0 w 1292"/>
                  <a:gd name="T67" fmla="*/ 0 h 3405"/>
                  <a:gd name="T68" fmla="*/ 0 w 1292"/>
                  <a:gd name="T69" fmla="*/ 0 h 3405"/>
                  <a:gd name="T70" fmla="*/ 0 w 1292"/>
                  <a:gd name="T71" fmla="*/ 0 h 3405"/>
                  <a:gd name="T72" fmla="*/ 0 w 1292"/>
                  <a:gd name="T73" fmla="*/ 0 h 3405"/>
                  <a:gd name="T74" fmla="*/ 0 w 1292"/>
                  <a:gd name="T75" fmla="*/ 0 h 3405"/>
                  <a:gd name="T76" fmla="*/ 0 w 1292"/>
                  <a:gd name="T77" fmla="*/ 0 h 3405"/>
                  <a:gd name="T78" fmla="*/ 0 w 1292"/>
                  <a:gd name="T79" fmla="*/ 0 h 3405"/>
                  <a:gd name="T80" fmla="*/ 0 w 1292"/>
                  <a:gd name="T81" fmla="*/ 0 h 3405"/>
                  <a:gd name="T82" fmla="*/ 0 w 1292"/>
                  <a:gd name="T83" fmla="*/ 0 h 3405"/>
                  <a:gd name="T84" fmla="*/ 0 w 1292"/>
                  <a:gd name="T85" fmla="*/ 0 h 3405"/>
                  <a:gd name="T86" fmla="*/ 0 w 1292"/>
                  <a:gd name="T87" fmla="*/ 0 h 3405"/>
                  <a:gd name="T88" fmla="*/ 0 w 1292"/>
                  <a:gd name="T89" fmla="*/ 0 h 3405"/>
                  <a:gd name="T90" fmla="*/ 0 w 1292"/>
                  <a:gd name="T91" fmla="*/ 0 h 3405"/>
                  <a:gd name="T92" fmla="*/ 0 w 1292"/>
                  <a:gd name="T93" fmla="*/ 0 h 3405"/>
                  <a:gd name="T94" fmla="*/ 0 w 1292"/>
                  <a:gd name="T95" fmla="*/ 0 h 3405"/>
                  <a:gd name="T96" fmla="*/ 0 w 1292"/>
                  <a:gd name="T97" fmla="*/ 0 h 3405"/>
                  <a:gd name="T98" fmla="*/ 0 w 1292"/>
                  <a:gd name="T99" fmla="*/ 0 h 3405"/>
                  <a:gd name="T100" fmla="*/ 0 w 1292"/>
                  <a:gd name="T101" fmla="*/ 0 h 3405"/>
                  <a:gd name="T102" fmla="*/ 0 w 1292"/>
                  <a:gd name="T103" fmla="*/ 0 h 3405"/>
                  <a:gd name="T104" fmla="*/ 0 w 1292"/>
                  <a:gd name="T105" fmla="*/ 0 h 3405"/>
                  <a:gd name="T106" fmla="*/ 0 w 1292"/>
                  <a:gd name="T107" fmla="*/ 0 h 3405"/>
                  <a:gd name="T108" fmla="*/ 0 w 1292"/>
                  <a:gd name="T109" fmla="*/ 0 h 3405"/>
                  <a:gd name="T110" fmla="*/ 0 w 1292"/>
                  <a:gd name="T111" fmla="*/ 0 h 3405"/>
                  <a:gd name="T112" fmla="*/ 0 w 1292"/>
                  <a:gd name="T113" fmla="*/ 0 h 3405"/>
                  <a:gd name="T114" fmla="*/ 0 w 1292"/>
                  <a:gd name="T115" fmla="*/ 0 h 3405"/>
                  <a:gd name="T116" fmla="*/ 0 w 1292"/>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7" y="3405"/>
                    </a:lnTo>
                    <a:lnTo>
                      <a:pt x="317" y="3405"/>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6"/>
                    </a:lnTo>
                    <a:lnTo>
                      <a:pt x="139" y="1099"/>
                    </a:lnTo>
                    <a:lnTo>
                      <a:pt x="201" y="757"/>
                    </a:lnTo>
                    <a:lnTo>
                      <a:pt x="228" y="663"/>
                    </a:lnTo>
                    <a:lnTo>
                      <a:pt x="253" y="625"/>
                    </a:lnTo>
                    <a:lnTo>
                      <a:pt x="279" y="613"/>
                    </a:lnTo>
                    <a:lnTo>
                      <a:pt x="455" y="549"/>
                    </a:lnTo>
                    <a:lnTo>
                      <a:pt x="532" y="525"/>
                    </a:lnTo>
                    <a:lnTo>
                      <a:pt x="557" y="435"/>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64" name="Freeform 40"/>
              <p:cNvSpPr>
                <a:spLocks/>
              </p:cNvSpPr>
              <p:nvPr/>
            </p:nvSpPr>
            <p:spPr bwMode="auto">
              <a:xfrm>
                <a:off x="1434" y="1915"/>
                <a:ext cx="385"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7"/>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3"/>
                    </a:lnTo>
                    <a:lnTo>
                      <a:pt x="963" y="3249"/>
                    </a:lnTo>
                    <a:lnTo>
                      <a:pt x="950" y="3134"/>
                    </a:lnTo>
                    <a:lnTo>
                      <a:pt x="933" y="2862"/>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2"/>
                    </a:lnTo>
                    <a:lnTo>
                      <a:pt x="672" y="519"/>
                    </a:lnTo>
                    <a:lnTo>
                      <a:pt x="666" y="457"/>
                    </a:lnTo>
                    <a:lnTo>
                      <a:pt x="678" y="408"/>
                    </a:lnTo>
                    <a:lnTo>
                      <a:pt x="702" y="354"/>
                    </a:lnTo>
                    <a:lnTo>
                      <a:pt x="719" y="299"/>
                    </a:lnTo>
                    <a:lnTo>
                      <a:pt x="723" y="229"/>
                    </a:lnTo>
                    <a:lnTo>
                      <a:pt x="713" y="149"/>
                    </a:lnTo>
                    <a:lnTo>
                      <a:pt x="697" y="99"/>
                    </a:lnTo>
                    <a:lnTo>
                      <a:pt x="668"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3"/>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65" name="Freeform 41"/>
              <p:cNvSpPr>
                <a:spLocks/>
              </p:cNvSpPr>
              <p:nvPr/>
            </p:nvSpPr>
            <p:spPr bwMode="auto">
              <a:xfrm>
                <a:off x="905" y="1939"/>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1" y="1362"/>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5"/>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1"/>
                    </a:lnTo>
                    <a:lnTo>
                      <a:pt x="924" y="1402"/>
                    </a:lnTo>
                    <a:lnTo>
                      <a:pt x="912" y="1479"/>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FF990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66" name="Freeform 42"/>
              <p:cNvSpPr>
                <a:spLocks/>
              </p:cNvSpPr>
              <p:nvPr/>
            </p:nvSpPr>
            <p:spPr bwMode="auto">
              <a:xfrm>
                <a:off x="1212" y="1970"/>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3" y="1144"/>
                    </a:lnTo>
                    <a:lnTo>
                      <a:pt x="737" y="1152"/>
                    </a:lnTo>
                    <a:lnTo>
                      <a:pt x="754" y="1099"/>
                    </a:lnTo>
                    <a:lnTo>
                      <a:pt x="754" y="1054"/>
                    </a:lnTo>
                    <a:lnTo>
                      <a:pt x="728" y="1010"/>
                    </a:lnTo>
                    <a:lnTo>
                      <a:pt x="711" y="980"/>
                    </a:lnTo>
                    <a:lnTo>
                      <a:pt x="695" y="957"/>
                    </a:lnTo>
                    <a:lnTo>
                      <a:pt x="684" y="957"/>
                    </a:lnTo>
                    <a:lnTo>
                      <a:pt x="327"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67" name="Freeform 43"/>
              <p:cNvSpPr>
                <a:spLocks/>
              </p:cNvSpPr>
              <p:nvPr/>
            </p:nvSpPr>
            <p:spPr bwMode="auto">
              <a:xfrm>
                <a:off x="1212" y="1970"/>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68" name="Freeform 44"/>
              <p:cNvSpPr>
                <a:spLocks/>
              </p:cNvSpPr>
              <p:nvPr/>
            </p:nvSpPr>
            <p:spPr bwMode="auto">
              <a:xfrm>
                <a:off x="1436" y="2290"/>
                <a:ext cx="27" cy="65"/>
              </a:xfrm>
              <a:custGeom>
                <a:avLst/>
                <a:gdLst>
                  <a:gd name="T0" fmla="*/ 0 w 81"/>
                  <a:gd name="T1" fmla="*/ 0 h 196"/>
                  <a:gd name="T2" fmla="*/ 0 w 81"/>
                  <a:gd name="T3" fmla="*/ 0 h 196"/>
                  <a:gd name="T4" fmla="*/ 0 w 81"/>
                  <a:gd name="T5" fmla="*/ 0 h 196"/>
                  <a:gd name="T6" fmla="*/ 0 w 81"/>
                  <a:gd name="T7" fmla="*/ 0 h 196"/>
                  <a:gd name="T8" fmla="*/ 0 w 81"/>
                  <a:gd name="T9" fmla="*/ 0 h 196"/>
                  <a:gd name="T10" fmla="*/ 0 w 81"/>
                  <a:gd name="T11" fmla="*/ 0 h 196"/>
                  <a:gd name="T12" fmla="*/ 0 w 81"/>
                  <a:gd name="T13" fmla="*/ 0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69" name="Freeform 45"/>
              <p:cNvSpPr>
                <a:spLocks/>
              </p:cNvSpPr>
              <p:nvPr/>
            </p:nvSpPr>
            <p:spPr bwMode="auto">
              <a:xfrm>
                <a:off x="1811" y="1948"/>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lnTo>
                      <a:pt x="757" y="1477"/>
                    </a:lnTo>
                    <a:lnTo>
                      <a:pt x="705" y="1498"/>
                    </a:lnTo>
                    <a:lnTo>
                      <a:pt x="705" y="1411"/>
                    </a:lnTo>
                    <a:lnTo>
                      <a:pt x="700" y="1375"/>
                    </a:lnTo>
                    <a:lnTo>
                      <a:pt x="690" y="1338"/>
                    </a:lnTo>
                    <a:lnTo>
                      <a:pt x="674" y="1303"/>
                    </a:lnTo>
                    <a:lnTo>
                      <a:pt x="654" y="1268"/>
                    </a:lnTo>
                    <a:lnTo>
                      <a:pt x="680" y="1223"/>
                    </a:lnTo>
                    <a:lnTo>
                      <a:pt x="705"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0"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70" name="Freeform 46"/>
              <p:cNvSpPr>
                <a:spLocks/>
              </p:cNvSpPr>
              <p:nvPr/>
            </p:nvSpPr>
            <p:spPr bwMode="auto">
              <a:xfrm>
                <a:off x="1811" y="1948"/>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71" name="Freeform 47"/>
              <p:cNvSpPr>
                <a:spLocks/>
              </p:cNvSpPr>
              <p:nvPr/>
            </p:nvSpPr>
            <p:spPr bwMode="auto">
              <a:xfrm>
                <a:off x="2029" y="2281"/>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7"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72" name="Freeform 48"/>
              <p:cNvSpPr>
                <a:spLocks/>
              </p:cNvSpPr>
              <p:nvPr/>
            </p:nvSpPr>
            <p:spPr bwMode="auto">
              <a:xfrm>
                <a:off x="1884" y="2668"/>
                <a:ext cx="79"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1" y="310"/>
                    </a:lnTo>
                    <a:lnTo>
                      <a:pt x="88" y="364"/>
                    </a:lnTo>
                    <a:lnTo>
                      <a:pt x="93" y="440"/>
                    </a:lnTo>
                    <a:lnTo>
                      <a:pt x="93" y="516"/>
                    </a:lnTo>
                    <a:lnTo>
                      <a:pt x="95" y="624"/>
                    </a:lnTo>
                    <a:lnTo>
                      <a:pt x="101" y="716"/>
                    </a:lnTo>
                    <a:lnTo>
                      <a:pt x="119" y="820"/>
                    </a:lnTo>
                    <a:lnTo>
                      <a:pt x="152" y="935"/>
                    </a:lnTo>
                    <a:lnTo>
                      <a:pt x="171" y="985"/>
                    </a:lnTo>
                    <a:lnTo>
                      <a:pt x="188" y="102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73" name="Freeform 49"/>
              <p:cNvSpPr>
                <a:spLocks/>
              </p:cNvSpPr>
              <p:nvPr/>
            </p:nvSpPr>
            <p:spPr bwMode="auto">
              <a:xfrm>
                <a:off x="1572" y="2309"/>
                <a:ext cx="412"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8"/>
                    </a:lnTo>
                    <a:lnTo>
                      <a:pt x="264" y="3494"/>
                    </a:lnTo>
                    <a:lnTo>
                      <a:pt x="166" y="3521"/>
                    </a:lnTo>
                    <a:lnTo>
                      <a:pt x="101" y="3530"/>
                    </a:lnTo>
                    <a:lnTo>
                      <a:pt x="48" y="3526"/>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4"/>
                    </a:lnTo>
                    <a:lnTo>
                      <a:pt x="252" y="2703"/>
                    </a:lnTo>
                    <a:lnTo>
                      <a:pt x="252" y="2537"/>
                    </a:lnTo>
                    <a:lnTo>
                      <a:pt x="260" y="2364"/>
                    </a:lnTo>
                    <a:lnTo>
                      <a:pt x="265" y="2240"/>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8"/>
                    </a:lnTo>
                    <a:lnTo>
                      <a:pt x="517" y="497"/>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3"/>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4"/>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8"/>
                    </a:lnTo>
                    <a:lnTo>
                      <a:pt x="1089" y="2032"/>
                    </a:lnTo>
                    <a:lnTo>
                      <a:pt x="1051" y="2045"/>
                    </a:lnTo>
                    <a:lnTo>
                      <a:pt x="1012" y="2051"/>
                    </a:lnTo>
                    <a:lnTo>
                      <a:pt x="1003" y="2166"/>
                    </a:lnTo>
                    <a:lnTo>
                      <a:pt x="1003" y="2293"/>
                    </a:lnTo>
                    <a:lnTo>
                      <a:pt x="1005" y="2433"/>
                    </a:lnTo>
                    <a:lnTo>
                      <a:pt x="1012" y="2563"/>
                    </a:lnTo>
                    <a:lnTo>
                      <a:pt x="1031" y="2703"/>
                    </a:lnTo>
                    <a:lnTo>
                      <a:pt x="1037" y="2842"/>
                    </a:lnTo>
                    <a:lnTo>
                      <a:pt x="1045" y="2980"/>
                    </a:lnTo>
                    <a:lnTo>
                      <a:pt x="1045" y="3089"/>
                    </a:lnTo>
                    <a:lnTo>
                      <a:pt x="1039" y="3261"/>
                    </a:lnTo>
                    <a:lnTo>
                      <a:pt x="1042" y="3369"/>
                    </a:lnTo>
                    <a:lnTo>
                      <a:pt x="1037" y="3468"/>
                    </a:lnTo>
                    <a:lnTo>
                      <a:pt x="1034" y="3489"/>
                    </a:lnTo>
                    <a:lnTo>
                      <a:pt x="974" y="3505"/>
                    </a:lnTo>
                    <a:lnTo>
                      <a:pt x="927" y="3530"/>
                    </a:lnTo>
                    <a:lnTo>
                      <a:pt x="882" y="3568"/>
                    </a:lnTo>
                    <a:lnTo>
                      <a:pt x="835" y="3604"/>
                    </a:lnTo>
                    <a:lnTo>
                      <a:pt x="774" y="3627"/>
                    </a:lnTo>
                    <a:lnTo>
                      <a:pt x="713" y="3644"/>
                    </a:lnTo>
                    <a:lnTo>
                      <a:pt x="658" y="3645"/>
                    </a:lnTo>
                    <a:lnTo>
                      <a:pt x="624" y="3633"/>
                    </a:lnTo>
                    <a:lnTo>
                      <a:pt x="599" y="3616"/>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2"/>
                    </a:lnTo>
                    <a:lnTo>
                      <a:pt x="708" y="2600"/>
                    </a:lnTo>
                    <a:lnTo>
                      <a:pt x="683" y="2486"/>
                    </a:lnTo>
                    <a:lnTo>
                      <a:pt x="663" y="2391"/>
                    </a:lnTo>
                    <a:lnTo>
                      <a:pt x="644"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74" name="Freeform 50"/>
              <p:cNvSpPr>
                <a:spLocks/>
              </p:cNvSpPr>
              <p:nvPr/>
            </p:nvSpPr>
            <p:spPr bwMode="auto">
              <a:xfrm>
                <a:off x="14" y="2324"/>
                <a:ext cx="430"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7"/>
                    </a:lnTo>
                    <a:lnTo>
                      <a:pt x="1122" y="3223"/>
                    </a:lnTo>
                    <a:lnTo>
                      <a:pt x="1207" y="3246"/>
                    </a:lnTo>
                    <a:lnTo>
                      <a:pt x="1237" y="3255"/>
                    </a:lnTo>
                    <a:lnTo>
                      <a:pt x="1267" y="3269"/>
                    </a:lnTo>
                    <a:lnTo>
                      <a:pt x="1286" y="3295"/>
                    </a:lnTo>
                    <a:lnTo>
                      <a:pt x="1292" y="3317"/>
                    </a:lnTo>
                    <a:lnTo>
                      <a:pt x="1280" y="3325"/>
                    </a:lnTo>
                    <a:lnTo>
                      <a:pt x="1110"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3" y="2665"/>
                    </a:lnTo>
                    <a:lnTo>
                      <a:pt x="695" y="2297"/>
                    </a:lnTo>
                    <a:lnTo>
                      <a:pt x="679" y="2206"/>
                    </a:lnTo>
                    <a:lnTo>
                      <a:pt x="647" y="2092"/>
                    </a:lnTo>
                    <a:lnTo>
                      <a:pt x="621" y="2207"/>
                    </a:lnTo>
                    <a:lnTo>
                      <a:pt x="596" y="2322"/>
                    </a:lnTo>
                    <a:lnTo>
                      <a:pt x="552" y="2642"/>
                    </a:lnTo>
                    <a:lnTo>
                      <a:pt x="532" y="2740"/>
                    </a:lnTo>
                    <a:lnTo>
                      <a:pt x="488" y="3097"/>
                    </a:lnTo>
                    <a:lnTo>
                      <a:pt x="488" y="3150"/>
                    </a:lnTo>
                    <a:lnTo>
                      <a:pt x="482" y="3159"/>
                    </a:lnTo>
                    <a:lnTo>
                      <a:pt x="443" y="3176"/>
                    </a:lnTo>
                    <a:lnTo>
                      <a:pt x="453" y="3229"/>
                    </a:lnTo>
                    <a:lnTo>
                      <a:pt x="455" y="3291"/>
                    </a:lnTo>
                    <a:lnTo>
                      <a:pt x="455" y="3329"/>
                    </a:lnTo>
                    <a:lnTo>
                      <a:pt x="440" y="3365"/>
                    </a:lnTo>
                    <a:lnTo>
                      <a:pt x="414" y="3390"/>
                    </a:lnTo>
                    <a:lnTo>
                      <a:pt x="367" y="3406"/>
                    </a:lnTo>
                    <a:lnTo>
                      <a:pt x="317" y="3406"/>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4"/>
                    </a:lnTo>
                    <a:lnTo>
                      <a:pt x="204" y="1728"/>
                    </a:lnTo>
                    <a:lnTo>
                      <a:pt x="132" y="1331"/>
                    </a:lnTo>
                    <a:lnTo>
                      <a:pt x="127" y="1226"/>
                    </a:lnTo>
                    <a:lnTo>
                      <a:pt x="139" y="1099"/>
                    </a:lnTo>
                    <a:lnTo>
                      <a:pt x="201" y="757"/>
                    </a:lnTo>
                    <a:lnTo>
                      <a:pt x="228" y="663"/>
                    </a:lnTo>
                    <a:lnTo>
                      <a:pt x="253" y="625"/>
                    </a:lnTo>
                    <a:lnTo>
                      <a:pt x="279" y="613"/>
                    </a:lnTo>
                    <a:lnTo>
                      <a:pt x="455" y="550"/>
                    </a:lnTo>
                    <a:lnTo>
                      <a:pt x="532" y="525"/>
                    </a:lnTo>
                    <a:lnTo>
                      <a:pt x="557" y="435"/>
                    </a:lnTo>
                    <a:lnTo>
                      <a:pt x="536" y="370"/>
                    </a:lnTo>
                    <a:lnTo>
                      <a:pt x="525" y="330"/>
                    </a:lnTo>
                    <a:lnTo>
                      <a:pt x="525" y="281"/>
                    </a:lnTo>
                    <a:lnTo>
                      <a:pt x="532" y="218"/>
                    </a:lnTo>
                    <a:lnTo>
                      <a:pt x="557" y="129"/>
                    </a:lnTo>
                    <a:lnTo>
                      <a:pt x="571" y="84"/>
                    </a:lnTo>
                    <a:lnTo>
                      <a:pt x="591" y="51"/>
                    </a:lnTo>
                    <a:lnTo>
                      <a:pt x="621" y="24"/>
                    </a:lnTo>
                    <a:lnTo>
                      <a:pt x="647" y="14"/>
                    </a:lnTo>
                    <a:lnTo>
                      <a:pt x="697" y="0"/>
                    </a:lnTo>
                    <a:lnTo>
                      <a:pt x="734"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75" name="Freeform 51"/>
              <p:cNvSpPr>
                <a:spLocks/>
              </p:cNvSpPr>
              <p:nvPr/>
            </p:nvSpPr>
            <p:spPr bwMode="auto">
              <a:xfrm>
                <a:off x="898" y="2329"/>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7"/>
                    </a:lnTo>
                    <a:lnTo>
                      <a:pt x="367" y="3351"/>
                    </a:lnTo>
                    <a:lnTo>
                      <a:pt x="409" y="3347"/>
                    </a:lnTo>
                    <a:lnTo>
                      <a:pt x="430" y="3340"/>
                    </a:lnTo>
                    <a:lnTo>
                      <a:pt x="442" y="3249"/>
                    </a:lnTo>
                    <a:lnTo>
                      <a:pt x="458" y="3116"/>
                    </a:lnTo>
                    <a:lnTo>
                      <a:pt x="516" y="2749"/>
                    </a:lnTo>
                    <a:lnTo>
                      <a:pt x="532" y="2648"/>
                    </a:lnTo>
                    <a:lnTo>
                      <a:pt x="560" y="2527"/>
                    </a:lnTo>
                    <a:lnTo>
                      <a:pt x="620" y="2542"/>
                    </a:lnTo>
                    <a:lnTo>
                      <a:pt x="620" y="2637"/>
                    </a:lnTo>
                    <a:lnTo>
                      <a:pt x="639" y="2759"/>
                    </a:lnTo>
                    <a:lnTo>
                      <a:pt x="697" y="2968"/>
                    </a:lnTo>
                    <a:lnTo>
                      <a:pt x="725" y="3186"/>
                    </a:lnTo>
                    <a:lnTo>
                      <a:pt x="734" y="3244"/>
                    </a:lnTo>
                    <a:lnTo>
                      <a:pt x="747" y="3275"/>
                    </a:lnTo>
                    <a:lnTo>
                      <a:pt x="731" y="3339"/>
                    </a:lnTo>
                    <a:lnTo>
                      <a:pt x="722" y="3380"/>
                    </a:lnTo>
                    <a:lnTo>
                      <a:pt x="722" y="3408"/>
                    </a:lnTo>
                    <a:lnTo>
                      <a:pt x="742" y="3441"/>
                    </a:lnTo>
                    <a:lnTo>
                      <a:pt x="767" y="3464"/>
                    </a:lnTo>
                    <a:lnTo>
                      <a:pt x="803" y="3471"/>
                    </a:lnTo>
                    <a:lnTo>
                      <a:pt x="844" y="3468"/>
                    </a:lnTo>
                    <a:lnTo>
                      <a:pt x="886" y="3453"/>
                    </a:lnTo>
                    <a:lnTo>
                      <a:pt x="924" y="3430"/>
                    </a:lnTo>
                    <a:lnTo>
                      <a:pt x="954" y="3403"/>
                    </a:lnTo>
                    <a:lnTo>
                      <a:pt x="972" y="3376"/>
                    </a:lnTo>
                    <a:lnTo>
                      <a:pt x="979" y="3339"/>
                    </a:lnTo>
                    <a:lnTo>
                      <a:pt x="974" y="3293"/>
                    </a:lnTo>
                    <a:lnTo>
                      <a:pt x="963" y="3249"/>
                    </a:lnTo>
                    <a:lnTo>
                      <a:pt x="950" y="3134"/>
                    </a:lnTo>
                    <a:lnTo>
                      <a:pt x="932" y="2862"/>
                    </a:lnTo>
                    <a:lnTo>
                      <a:pt x="921" y="2729"/>
                    </a:lnTo>
                    <a:lnTo>
                      <a:pt x="912" y="2618"/>
                    </a:lnTo>
                    <a:lnTo>
                      <a:pt x="899" y="2522"/>
                    </a:lnTo>
                    <a:lnTo>
                      <a:pt x="974" y="2508"/>
                    </a:lnTo>
                    <a:lnTo>
                      <a:pt x="972" y="2402"/>
                    </a:lnTo>
                    <a:lnTo>
                      <a:pt x="960" y="1731"/>
                    </a:lnTo>
                    <a:lnTo>
                      <a:pt x="957" y="1601"/>
                    </a:lnTo>
                    <a:lnTo>
                      <a:pt x="950" y="1462"/>
                    </a:lnTo>
                    <a:lnTo>
                      <a:pt x="950" y="1386"/>
                    </a:lnTo>
                    <a:lnTo>
                      <a:pt x="985" y="1350"/>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3"/>
                    </a:lnTo>
                    <a:lnTo>
                      <a:pt x="672" y="519"/>
                    </a:lnTo>
                    <a:lnTo>
                      <a:pt x="666" y="457"/>
                    </a:lnTo>
                    <a:lnTo>
                      <a:pt x="678" y="408"/>
                    </a:lnTo>
                    <a:lnTo>
                      <a:pt x="702" y="354"/>
                    </a:lnTo>
                    <a:lnTo>
                      <a:pt x="719" y="299"/>
                    </a:lnTo>
                    <a:lnTo>
                      <a:pt x="723" y="229"/>
                    </a:lnTo>
                    <a:lnTo>
                      <a:pt x="713" y="149"/>
                    </a:lnTo>
                    <a:lnTo>
                      <a:pt x="697" y="99"/>
                    </a:lnTo>
                    <a:lnTo>
                      <a:pt x="668" y="52"/>
                    </a:lnTo>
                    <a:lnTo>
                      <a:pt x="636" y="27"/>
                    </a:lnTo>
                    <a:lnTo>
                      <a:pt x="567" y="6"/>
                    </a:lnTo>
                    <a:lnTo>
                      <a:pt x="506" y="0"/>
                    </a:lnTo>
                    <a:lnTo>
                      <a:pt x="449" y="6"/>
                    </a:lnTo>
                    <a:lnTo>
                      <a:pt x="408" y="34"/>
                    </a:lnTo>
                    <a:lnTo>
                      <a:pt x="381" y="60"/>
                    </a:lnTo>
                    <a:lnTo>
                      <a:pt x="344" y="109"/>
                    </a:lnTo>
                    <a:lnTo>
                      <a:pt x="317" y="161"/>
                    </a:lnTo>
                    <a:lnTo>
                      <a:pt x="354" y="188"/>
                    </a:lnTo>
                    <a:lnTo>
                      <a:pt x="350" y="251"/>
                    </a:lnTo>
                    <a:lnTo>
                      <a:pt x="346" y="318"/>
                    </a:lnTo>
                    <a:lnTo>
                      <a:pt x="356" y="379"/>
                    </a:lnTo>
                    <a:lnTo>
                      <a:pt x="370" y="426"/>
                    </a:lnTo>
                    <a:lnTo>
                      <a:pt x="385" y="463"/>
                    </a:lnTo>
                    <a:lnTo>
                      <a:pt x="419" y="519"/>
                    </a:lnTo>
                    <a:lnTo>
                      <a:pt x="419" y="533"/>
                    </a:lnTo>
                    <a:lnTo>
                      <a:pt x="367" y="557"/>
                    </a:lnTo>
                    <a:lnTo>
                      <a:pt x="164" y="646"/>
                    </a:lnTo>
                    <a:lnTo>
                      <a:pt x="129" y="681"/>
                    </a:lnTo>
                    <a:lnTo>
                      <a:pt x="104" y="722"/>
                    </a:lnTo>
                    <a:lnTo>
                      <a:pt x="88" y="775"/>
                    </a:lnTo>
                    <a:lnTo>
                      <a:pt x="78" y="844"/>
                    </a:lnTo>
                    <a:lnTo>
                      <a:pt x="106" y="888"/>
                    </a:lnTo>
                    <a:lnTo>
                      <a:pt x="259" y="1082"/>
                    </a:lnTo>
                    <a:lnTo>
                      <a:pt x="279" y="1147"/>
                    </a:lnTo>
                    <a:lnTo>
                      <a:pt x="290" y="1260"/>
                    </a:lnTo>
                    <a:lnTo>
                      <a:pt x="226" y="1442"/>
                    </a:lnTo>
                    <a:lnTo>
                      <a:pt x="153" y="1512"/>
                    </a:lnTo>
                    <a:lnTo>
                      <a:pt x="153" y="1592"/>
                    </a:lnTo>
                    <a:lnTo>
                      <a:pt x="139"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76" name="Freeform 52"/>
              <p:cNvSpPr>
                <a:spLocks/>
              </p:cNvSpPr>
              <p:nvPr/>
            </p:nvSpPr>
            <p:spPr bwMode="auto">
              <a:xfrm>
                <a:off x="368" y="2353"/>
                <a:ext cx="314"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5"/>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7"/>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7"/>
                    </a:lnTo>
                    <a:lnTo>
                      <a:pt x="200" y="1724"/>
                    </a:lnTo>
                    <a:lnTo>
                      <a:pt x="206" y="1625"/>
                    </a:lnTo>
                    <a:lnTo>
                      <a:pt x="216" y="1540"/>
                    </a:lnTo>
                    <a:lnTo>
                      <a:pt x="227" y="1469"/>
                    </a:lnTo>
                    <a:lnTo>
                      <a:pt x="164" y="1417"/>
                    </a:lnTo>
                    <a:lnTo>
                      <a:pt x="101" y="1363"/>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6"/>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5"/>
                    </a:lnTo>
                    <a:lnTo>
                      <a:pt x="595" y="45"/>
                    </a:lnTo>
                    <a:lnTo>
                      <a:pt x="611" y="68"/>
                    </a:lnTo>
                    <a:lnTo>
                      <a:pt x="619" y="90"/>
                    </a:lnTo>
                    <a:lnTo>
                      <a:pt x="630" y="142"/>
                    </a:lnTo>
                    <a:lnTo>
                      <a:pt x="639" y="207"/>
                    </a:lnTo>
                    <a:lnTo>
                      <a:pt x="646" y="269"/>
                    </a:lnTo>
                    <a:lnTo>
                      <a:pt x="646" y="309"/>
                    </a:lnTo>
                    <a:lnTo>
                      <a:pt x="633" y="360"/>
                    </a:lnTo>
                    <a:lnTo>
                      <a:pt x="620" y="385"/>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77" name="Freeform 53"/>
              <p:cNvSpPr>
                <a:spLocks/>
              </p:cNvSpPr>
              <p:nvPr/>
            </p:nvSpPr>
            <p:spPr bwMode="auto">
              <a:xfrm>
                <a:off x="675" y="2384"/>
                <a:ext cx="325" cy="1086"/>
              </a:xfrm>
              <a:custGeom>
                <a:avLst/>
                <a:gdLst>
                  <a:gd name="T0" fmla="*/ 0 w 974"/>
                  <a:gd name="T1" fmla="*/ 0 h 3256"/>
                  <a:gd name="T2" fmla="*/ 0 w 974"/>
                  <a:gd name="T3" fmla="*/ 0 h 3256"/>
                  <a:gd name="T4" fmla="*/ 0 w 974"/>
                  <a:gd name="T5" fmla="*/ 0 h 3256"/>
                  <a:gd name="T6" fmla="*/ 0 w 974"/>
                  <a:gd name="T7" fmla="*/ 0 h 3256"/>
                  <a:gd name="T8" fmla="*/ 0 w 974"/>
                  <a:gd name="T9" fmla="*/ 0 h 3256"/>
                  <a:gd name="T10" fmla="*/ 0 w 974"/>
                  <a:gd name="T11" fmla="*/ 0 h 3256"/>
                  <a:gd name="T12" fmla="*/ 0 w 974"/>
                  <a:gd name="T13" fmla="*/ 0 h 3256"/>
                  <a:gd name="T14" fmla="*/ 0 w 974"/>
                  <a:gd name="T15" fmla="*/ 0 h 3256"/>
                  <a:gd name="T16" fmla="*/ 0 w 974"/>
                  <a:gd name="T17" fmla="*/ 0 h 3256"/>
                  <a:gd name="T18" fmla="*/ 0 w 974"/>
                  <a:gd name="T19" fmla="*/ 0 h 3256"/>
                  <a:gd name="T20" fmla="*/ 0 w 974"/>
                  <a:gd name="T21" fmla="*/ 0 h 3256"/>
                  <a:gd name="T22" fmla="*/ 0 w 974"/>
                  <a:gd name="T23" fmla="*/ 0 h 3256"/>
                  <a:gd name="T24" fmla="*/ 0 w 974"/>
                  <a:gd name="T25" fmla="*/ 0 h 3256"/>
                  <a:gd name="T26" fmla="*/ 0 w 974"/>
                  <a:gd name="T27" fmla="*/ 0 h 3256"/>
                  <a:gd name="T28" fmla="*/ 0 w 974"/>
                  <a:gd name="T29" fmla="*/ 0 h 3256"/>
                  <a:gd name="T30" fmla="*/ 0 w 974"/>
                  <a:gd name="T31" fmla="*/ 0 h 3256"/>
                  <a:gd name="T32" fmla="*/ 0 w 974"/>
                  <a:gd name="T33" fmla="*/ 0 h 3256"/>
                  <a:gd name="T34" fmla="*/ 0 w 974"/>
                  <a:gd name="T35" fmla="*/ 0 h 3256"/>
                  <a:gd name="T36" fmla="*/ 0 w 974"/>
                  <a:gd name="T37" fmla="*/ 0 h 3256"/>
                  <a:gd name="T38" fmla="*/ 0 w 974"/>
                  <a:gd name="T39" fmla="*/ 0 h 3256"/>
                  <a:gd name="T40" fmla="*/ 0 w 974"/>
                  <a:gd name="T41" fmla="*/ 0 h 3256"/>
                  <a:gd name="T42" fmla="*/ 0 w 974"/>
                  <a:gd name="T43" fmla="*/ 0 h 3256"/>
                  <a:gd name="T44" fmla="*/ 0 w 974"/>
                  <a:gd name="T45" fmla="*/ 0 h 3256"/>
                  <a:gd name="T46" fmla="*/ 0 w 974"/>
                  <a:gd name="T47" fmla="*/ 0 h 3256"/>
                  <a:gd name="T48" fmla="*/ 0 w 974"/>
                  <a:gd name="T49" fmla="*/ 0 h 3256"/>
                  <a:gd name="T50" fmla="*/ 0 w 974"/>
                  <a:gd name="T51" fmla="*/ 0 h 3256"/>
                  <a:gd name="T52" fmla="*/ 0 w 974"/>
                  <a:gd name="T53" fmla="*/ 0 h 3256"/>
                  <a:gd name="T54" fmla="*/ 0 w 974"/>
                  <a:gd name="T55" fmla="*/ 0 h 3256"/>
                  <a:gd name="T56" fmla="*/ 0 w 974"/>
                  <a:gd name="T57" fmla="*/ 0 h 3256"/>
                  <a:gd name="T58" fmla="*/ 0 w 974"/>
                  <a:gd name="T59" fmla="*/ 0 h 3256"/>
                  <a:gd name="T60" fmla="*/ 0 w 974"/>
                  <a:gd name="T61" fmla="*/ 0 h 3256"/>
                  <a:gd name="T62" fmla="*/ 0 w 974"/>
                  <a:gd name="T63" fmla="*/ 0 h 3256"/>
                  <a:gd name="T64" fmla="*/ 0 w 974"/>
                  <a:gd name="T65" fmla="*/ 0 h 3256"/>
                  <a:gd name="T66" fmla="*/ 0 w 974"/>
                  <a:gd name="T67" fmla="*/ 0 h 3256"/>
                  <a:gd name="T68" fmla="*/ 0 w 974"/>
                  <a:gd name="T69" fmla="*/ 0 h 3256"/>
                  <a:gd name="T70" fmla="*/ 0 w 974"/>
                  <a:gd name="T71" fmla="*/ 0 h 3256"/>
                  <a:gd name="T72" fmla="*/ 0 w 974"/>
                  <a:gd name="T73" fmla="*/ 0 h 3256"/>
                  <a:gd name="T74" fmla="*/ 0 w 974"/>
                  <a:gd name="T75" fmla="*/ 0 h 3256"/>
                  <a:gd name="T76" fmla="*/ 0 w 974"/>
                  <a:gd name="T77" fmla="*/ 0 h 3256"/>
                  <a:gd name="T78" fmla="*/ 0 w 974"/>
                  <a:gd name="T79" fmla="*/ 0 h 3256"/>
                  <a:gd name="T80" fmla="*/ 0 w 974"/>
                  <a:gd name="T81" fmla="*/ 0 h 3256"/>
                  <a:gd name="T82" fmla="*/ 0 w 974"/>
                  <a:gd name="T83" fmla="*/ 0 h 3256"/>
                  <a:gd name="T84" fmla="*/ 0 w 974"/>
                  <a:gd name="T85" fmla="*/ 0 h 3256"/>
                  <a:gd name="T86" fmla="*/ 0 w 974"/>
                  <a:gd name="T87" fmla="*/ 0 h 3256"/>
                  <a:gd name="T88" fmla="*/ 0 w 974"/>
                  <a:gd name="T89" fmla="*/ 0 h 3256"/>
                  <a:gd name="T90" fmla="*/ 0 w 974"/>
                  <a:gd name="T91" fmla="*/ 0 h 3256"/>
                  <a:gd name="T92" fmla="*/ 0 w 974"/>
                  <a:gd name="T93" fmla="*/ 0 h 3256"/>
                  <a:gd name="T94" fmla="*/ 0 w 974"/>
                  <a:gd name="T95" fmla="*/ 0 h 3256"/>
                  <a:gd name="T96" fmla="*/ 0 w 974"/>
                  <a:gd name="T97" fmla="*/ 0 h 3256"/>
                  <a:gd name="T98" fmla="*/ 0 w 974"/>
                  <a:gd name="T99" fmla="*/ 0 h 3256"/>
                  <a:gd name="T100" fmla="*/ 0 w 974"/>
                  <a:gd name="T101" fmla="*/ 0 h 3256"/>
                  <a:gd name="T102" fmla="*/ 0 w 974"/>
                  <a:gd name="T103" fmla="*/ 0 h 3256"/>
                  <a:gd name="T104" fmla="*/ 0 w 974"/>
                  <a:gd name="T105" fmla="*/ 0 h 3256"/>
                  <a:gd name="T106" fmla="*/ 0 w 974"/>
                  <a:gd name="T107" fmla="*/ 0 h 3256"/>
                  <a:gd name="T108" fmla="*/ 0 w 974"/>
                  <a:gd name="T109" fmla="*/ 0 h 3256"/>
                  <a:gd name="T110" fmla="*/ 0 w 974"/>
                  <a:gd name="T111" fmla="*/ 0 h 3256"/>
                  <a:gd name="T112" fmla="*/ 0 w 974"/>
                  <a:gd name="T113" fmla="*/ 0 h 3256"/>
                  <a:gd name="T114" fmla="*/ 0 w 974"/>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6"/>
                  <a:gd name="T176" fmla="*/ 974 w 974"/>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lnTo>
                      <a:pt x="684" y="957"/>
                    </a:lnTo>
                    <a:lnTo>
                      <a:pt x="679" y="1078"/>
                    </a:lnTo>
                    <a:lnTo>
                      <a:pt x="673" y="1144"/>
                    </a:lnTo>
                    <a:lnTo>
                      <a:pt x="737" y="1153"/>
                    </a:lnTo>
                    <a:lnTo>
                      <a:pt x="754" y="1099"/>
                    </a:lnTo>
                    <a:lnTo>
                      <a:pt x="754" y="1054"/>
                    </a:lnTo>
                    <a:lnTo>
                      <a:pt x="728" y="1010"/>
                    </a:lnTo>
                    <a:lnTo>
                      <a:pt x="711" y="980"/>
                    </a:lnTo>
                    <a:lnTo>
                      <a:pt x="695" y="957"/>
                    </a:lnTo>
                    <a:lnTo>
                      <a:pt x="684" y="957"/>
                    </a:lnTo>
                    <a:lnTo>
                      <a:pt x="327"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78" name="Freeform 54"/>
              <p:cNvSpPr>
                <a:spLocks/>
              </p:cNvSpPr>
              <p:nvPr/>
            </p:nvSpPr>
            <p:spPr bwMode="auto">
              <a:xfrm>
                <a:off x="675" y="2384"/>
                <a:ext cx="325" cy="1086"/>
              </a:xfrm>
              <a:custGeom>
                <a:avLst/>
                <a:gdLst>
                  <a:gd name="T0" fmla="*/ 0 w 974"/>
                  <a:gd name="T1" fmla="*/ 0 h 3256"/>
                  <a:gd name="T2" fmla="*/ 0 w 974"/>
                  <a:gd name="T3" fmla="*/ 0 h 3256"/>
                  <a:gd name="T4" fmla="*/ 0 w 974"/>
                  <a:gd name="T5" fmla="*/ 0 h 3256"/>
                  <a:gd name="T6" fmla="*/ 0 w 974"/>
                  <a:gd name="T7" fmla="*/ 0 h 3256"/>
                  <a:gd name="T8" fmla="*/ 0 w 974"/>
                  <a:gd name="T9" fmla="*/ 0 h 3256"/>
                  <a:gd name="T10" fmla="*/ 0 w 974"/>
                  <a:gd name="T11" fmla="*/ 0 h 3256"/>
                  <a:gd name="T12" fmla="*/ 0 w 974"/>
                  <a:gd name="T13" fmla="*/ 0 h 3256"/>
                  <a:gd name="T14" fmla="*/ 0 w 974"/>
                  <a:gd name="T15" fmla="*/ 0 h 3256"/>
                  <a:gd name="T16" fmla="*/ 0 w 974"/>
                  <a:gd name="T17" fmla="*/ 0 h 3256"/>
                  <a:gd name="T18" fmla="*/ 0 w 974"/>
                  <a:gd name="T19" fmla="*/ 0 h 3256"/>
                  <a:gd name="T20" fmla="*/ 0 w 974"/>
                  <a:gd name="T21" fmla="*/ 0 h 3256"/>
                  <a:gd name="T22" fmla="*/ 0 w 974"/>
                  <a:gd name="T23" fmla="*/ 0 h 3256"/>
                  <a:gd name="T24" fmla="*/ 0 w 974"/>
                  <a:gd name="T25" fmla="*/ 0 h 3256"/>
                  <a:gd name="T26" fmla="*/ 0 w 974"/>
                  <a:gd name="T27" fmla="*/ 0 h 3256"/>
                  <a:gd name="T28" fmla="*/ 0 w 974"/>
                  <a:gd name="T29" fmla="*/ 0 h 3256"/>
                  <a:gd name="T30" fmla="*/ 0 w 974"/>
                  <a:gd name="T31" fmla="*/ 0 h 3256"/>
                  <a:gd name="T32" fmla="*/ 0 w 974"/>
                  <a:gd name="T33" fmla="*/ 0 h 3256"/>
                  <a:gd name="T34" fmla="*/ 0 w 974"/>
                  <a:gd name="T35" fmla="*/ 0 h 3256"/>
                  <a:gd name="T36" fmla="*/ 0 w 974"/>
                  <a:gd name="T37" fmla="*/ 0 h 3256"/>
                  <a:gd name="T38" fmla="*/ 0 w 974"/>
                  <a:gd name="T39" fmla="*/ 0 h 3256"/>
                  <a:gd name="T40" fmla="*/ 0 w 974"/>
                  <a:gd name="T41" fmla="*/ 0 h 3256"/>
                  <a:gd name="T42" fmla="*/ 0 w 974"/>
                  <a:gd name="T43" fmla="*/ 0 h 3256"/>
                  <a:gd name="T44" fmla="*/ 0 w 974"/>
                  <a:gd name="T45" fmla="*/ 0 h 3256"/>
                  <a:gd name="T46" fmla="*/ 0 w 974"/>
                  <a:gd name="T47" fmla="*/ 0 h 3256"/>
                  <a:gd name="T48" fmla="*/ 0 w 974"/>
                  <a:gd name="T49" fmla="*/ 0 h 3256"/>
                  <a:gd name="T50" fmla="*/ 0 w 974"/>
                  <a:gd name="T51" fmla="*/ 0 h 3256"/>
                  <a:gd name="T52" fmla="*/ 0 w 974"/>
                  <a:gd name="T53" fmla="*/ 0 h 3256"/>
                  <a:gd name="T54" fmla="*/ 0 w 974"/>
                  <a:gd name="T55" fmla="*/ 0 h 3256"/>
                  <a:gd name="T56" fmla="*/ 0 w 974"/>
                  <a:gd name="T57" fmla="*/ 0 h 3256"/>
                  <a:gd name="T58" fmla="*/ 0 w 974"/>
                  <a:gd name="T59" fmla="*/ 0 h 3256"/>
                  <a:gd name="T60" fmla="*/ 0 w 974"/>
                  <a:gd name="T61" fmla="*/ 0 h 3256"/>
                  <a:gd name="T62" fmla="*/ 0 w 974"/>
                  <a:gd name="T63" fmla="*/ 0 h 3256"/>
                  <a:gd name="T64" fmla="*/ 0 w 974"/>
                  <a:gd name="T65" fmla="*/ 0 h 3256"/>
                  <a:gd name="T66" fmla="*/ 0 w 974"/>
                  <a:gd name="T67" fmla="*/ 0 h 3256"/>
                  <a:gd name="T68" fmla="*/ 0 w 974"/>
                  <a:gd name="T69" fmla="*/ 0 h 3256"/>
                  <a:gd name="T70" fmla="*/ 0 w 974"/>
                  <a:gd name="T71" fmla="*/ 0 h 3256"/>
                  <a:gd name="T72" fmla="*/ 0 w 974"/>
                  <a:gd name="T73" fmla="*/ 0 h 3256"/>
                  <a:gd name="T74" fmla="*/ 0 w 974"/>
                  <a:gd name="T75" fmla="*/ 0 h 3256"/>
                  <a:gd name="T76" fmla="*/ 0 w 974"/>
                  <a:gd name="T77" fmla="*/ 0 h 3256"/>
                  <a:gd name="T78" fmla="*/ 0 w 974"/>
                  <a:gd name="T79" fmla="*/ 0 h 3256"/>
                  <a:gd name="T80" fmla="*/ 0 w 974"/>
                  <a:gd name="T81" fmla="*/ 0 h 3256"/>
                  <a:gd name="T82" fmla="*/ 0 w 974"/>
                  <a:gd name="T83" fmla="*/ 0 h 3256"/>
                  <a:gd name="T84" fmla="*/ 0 w 974"/>
                  <a:gd name="T85" fmla="*/ 0 h 3256"/>
                  <a:gd name="T86" fmla="*/ 0 w 974"/>
                  <a:gd name="T87" fmla="*/ 0 h 3256"/>
                  <a:gd name="T88" fmla="*/ 0 w 974"/>
                  <a:gd name="T89" fmla="*/ 0 h 3256"/>
                  <a:gd name="T90" fmla="*/ 0 w 974"/>
                  <a:gd name="T91" fmla="*/ 0 h 3256"/>
                  <a:gd name="T92" fmla="*/ 0 w 974"/>
                  <a:gd name="T93" fmla="*/ 0 h 3256"/>
                  <a:gd name="T94" fmla="*/ 0 w 974"/>
                  <a:gd name="T95" fmla="*/ 0 h 3256"/>
                  <a:gd name="T96" fmla="*/ 0 w 974"/>
                  <a:gd name="T97" fmla="*/ 0 h 3256"/>
                  <a:gd name="T98" fmla="*/ 0 w 974"/>
                  <a:gd name="T99" fmla="*/ 0 h 3256"/>
                  <a:gd name="T100" fmla="*/ 0 w 974"/>
                  <a:gd name="T101" fmla="*/ 0 h 3256"/>
                  <a:gd name="T102" fmla="*/ 0 w 974"/>
                  <a:gd name="T103" fmla="*/ 0 h 3256"/>
                  <a:gd name="T104" fmla="*/ 0 w 974"/>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6"/>
                  <a:gd name="T161" fmla="*/ 974 w 974"/>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79" name="Freeform 55"/>
              <p:cNvSpPr>
                <a:spLocks/>
              </p:cNvSpPr>
              <p:nvPr/>
            </p:nvSpPr>
            <p:spPr bwMode="auto">
              <a:xfrm>
                <a:off x="900" y="2704"/>
                <a:ext cx="27" cy="65"/>
              </a:xfrm>
              <a:custGeom>
                <a:avLst/>
                <a:gdLst>
                  <a:gd name="T0" fmla="*/ 0 w 81"/>
                  <a:gd name="T1" fmla="*/ 0 h 196"/>
                  <a:gd name="T2" fmla="*/ 0 w 81"/>
                  <a:gd name="T3" fmla="*/ 0 h 196"/>
                  <a:gd name="T4" fmla="*/ 0 w 81"/>
                  <a:gd name="T5" fmla="*/ 0 h 196"/>
                  <a:gd name="T6" fmla="*/ 0 w 81"/>
                  <a:gd name="T7" fmla="*/ 0 h 196"/>
                  <a:gd name="T8" fmla="*/ 0 w 81"/>
                  <a:gd name="T9" fmla="*/ 0 h 196"/>
                  <a:gd name="T10" fmla="*/ 0 w 81"/>
                  <a:gd name="T11" fmla="*/ 0 h 196"/>
                  <a:gd name="T12" fmla="*/ 0 w 81"/>
                  <a:gd name="T13" fmla="*/ 0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80" name="Freeform 56"/>
              <p:cNvSpPr>
                <a:spLocks/>
              </p:cNvSpPr>
              <p:nvPr/>
            </p:nvSpPr>
            <p:spPr bwMode="auto">
              <a:xfrm>
                <a:off x="1274" y="2362"/>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lnTo>
                      <a:pt x="757" y="1477"/>
                    </a:lnTo>
                    <a:lnTo>
                      <a:pt x="704" y="1498"/>
                    </a:lnTo>
                    <a:lnTo>
                      <a:pt x="704" y="1412"/>
                    </a:lnTo>
                    <a:lnTo>
                      <a:pt x="700" y="1375"/>
                    </a:lnTo>
                    <a:lnTo>
                      <a:pt x="690" y="1338"/>
                    </a:lnTo>
                    <a:lnTo>
                      <a:pt x="674" y="1303"/>
                    </a:lnTo>
                    <a:lnTo>
                      <a:pt x="654" y="1268"/>
                    </a:lnTo>
                    <a:lnTo>
                      <a:pt x="680" y="1223"/>
                    </a:lnTo>
                    <a:lnTo>
                      <a:pt x="704"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9"/>
                    </a:lnTo>
                    <a:lnTo>
                      <a:pt x="448" y="2962"/>
                    </a:lnTo>
                    <a:lnTo>
                      <a:pt x="443" y="2873"/>
                    </a:lnTo>
                    <a:lnTo>
                      <a:pt x="440" y="2769"/>
                    </a:lnTo>
                    <a:lnTo>
                      <a:pt x="443" y="2654"/>
                    </a:lnTo>
                    <a:lnTo>
                      <a:pt x="450" y="2552"/>
                    </a:lnTo>
                    <a:lnTo>
                      <a:pt x="457" y="2483"/>
                    </a:lnTo>
                    <a:lnTo>
                      <a:pt x="452" y="2452"/>
                    </a:lnTo>
                    <a:lnTo>
                      <a:pt x="433" y="2407"/>
                    </a:lnTo>
                    <a:lnTo>
                      <a:pt x="417" y="2349"/>
                    </a:lnTo>
                    <a:lnTo>
                      <a:pt x="408"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81" name="Freeform 57"/>
              <p:cNvSpPr>
                <a:spLocks/>
              </p:cNvSpPr>
              <p:nvPr/>
            </p:nvSpPr>
            <p:spPr bwMode="auto">
              <a:xfrm>
                <a:off x="1274" y="2362"/>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82" name="Freeform 58"/>
              <p:cNvSpPr>
                <a:spLocks/>
              </p:cNvSpPr>
              <p:nvPr/>
            </p:nvSpPr>
            <p:spPr bwMode="auto">
              <a:xfrm>
                <a:off x="1492" y="2696"/>
                <a:ext cx="37" cy="165"/>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0" y="497"/>
                    </a:lnTo>
                    <a:lnTo>
                      <a:pt x="52" y="412"/>
                    </a:lnTo>
                    <a:lnTo>
                      <a:pt x="47" y="374"/>
                    </a:lnTo>
                    <a:lnTo>
                      <a:pt x="37" y="337"/>
                    </a:lnTo>
                    <a:lnTo>
                      <a:pt x="21" y="301"/>
                    </a:lnTo>
                    <a:lnTo>
                      <a:pt x="0" y="267"/>
                    </a:lnTo>
                    <a:lnTo>
                      <a:pt x="27" y="223"/>
                    </a:lnTo>
                    <a:lnTo>
                      <a:pt x="52" y="172"/>
                    </a:lnTo>
                    <a:lnTo>
                      <a:pt x="74" y="113"/>
                    </a:lnTo>
                    <a:lnTo>
                      <a:pt x="88" y="63"/>
                    </a:lnTo>
                    <a:lnTo>
                      <a:pt x="101" y="0"/>
                    </a:lnTo>
                    <a:lnTo>
                      <a:pt x="109" y="79"/>
                    </a:lnTo>
                    <a:lnTo>
                      <a:pt x="106" y="177"/>
                    </a:lnTo>
                    <a:lnTo>
                      <a:pt x="104" y="267"/>
                    </a:lnTo>
                    <a:lnTo>
                      <a:pt x="106" y="342"/>
                    </a:lnTo>
                    <a:lnTo>
                      <a:pt x="104" y="404"/>
                    </a:lnTo>
                    <a:lnTo>
                      <a:pt x="103"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83" name="Freeform 59"/>
              <p:cNvSpPr>
                <a:spLocks/>
              </p:cNvSpPr>
              <p:nvPr/>
            </p:nvSpPr>
            <p:spPr bwMode="auto">
              <a:xfrm>
                <a:off x="1348" y="3082"/>
                <a:ext cx="78"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7" y="1020"/>
                    </a:moveTo>
                    <a:lnTo>
                      <a:pt x="211" y="978"/>
                    </a:lnTo>
                    <a:lnTo>
                      <a:pt x="225" y="935"/>
                    </a:lnTo>
                    <a:lnTo>
                      <a:pt x="232" y="880"/>
                    </a:lnTo>
                    <a:lnTo>
                      <a:pt x="225" y="803"/>
                    </a:lnTo>
                    <a:lnTo>
                      <a:pt x="222" y="714"/>
                    </a:lnTo>
                    <a:lnTo>
                      <a:pt x="218" y="610"/>
                    </a:lnTo>
                    <a:lnTo>
                      <a:pt x="222" y="495"/>
                    </a:lnTo>
                    <a:lnTo>
                      <a:pt x="229" y="393"/>
                    </a:lnTo>
                    <a:lnTo>
                      <a:pt x="235" y="324"/>
                    </a:lnTo>
                    <a:lnTo>
                      <a:pt x="230" y="293"/>
                    </a:lnTo>
                    <a:lnTo>
                      <a:pt x="212" y="248"/>
                    </a:lnTo>
                    <a:lnTo>
                      <a:pt x="195" y="190"/>
                    </a:lnTo>
                    <a:lnTo>
                      <a:pt x="187" y="118"/>
                    </a:lnTo>
                    <a:lnTo>
                      <a:pt x="189" y="58"/>
                    </a:lnTo>
                    <a:lnTo>
                      <a:pt x="199" y="14"/>
                    </a:lnTo>
                    <a:lnTo>
                      <a:pt x="49" y="0"/>
                    </a:lnTo>
                    <a:lnTo>
                      <a:pt x="32" y="46"/>
                    </a:lnTo>
                    <a:lnTo>
                      <a:pt x="16" y="93"/>
                    </a:lnTo>
                    <a:lnTo>
                      <a:pt x="0" y="142"/>
                    </a:lnTo>
                    <a:lnTo>
                      <a:pt x="0" y="163"/>
                    </a:lnTo>
                    <a:lnTo>
                      <a:pt x="21" y="205"/>
                    </a:lnTo>
                    <a:lnTo>
                      <a:pt x="49" y="251"/>
                    </a:lnTo>
                    <a:lnTo>
                      <a:pt x="71" y="310"/>
                    </a:lnTo>
                    <a:lnTo>
                      <a:pt x="88" y="364"/>
                    </a:lnTo>
                    <a:lnTo>
                      <a:pt x="93" y="440"/>
                    </a:lnTo>
                    <a:lnTo>
                      <a:pt x="93" y="516"/>
                    </a:lnTo>
                    <a:lnTo>
                      <a:pt x="95" y="624"/>
                    </a:lnTo>
                    <a:lnTo>
                      <a:pt x="101" y="716"/>
                    </a:lnTo>
                    <a:lnTo>
                      <a:pt x="119" y="820"/>
                    </a:lnTo>
                    <a:lnTo>
                      <a:pt x="152" y="935"/>
                    </a:lnTo>
                    <a:lnTo>
                      <a:pt x="171" y="985"/>
                    </a:lnTo>
                    <a:lnTo>
                      <a:pt x="187" y="102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84" name="Freeform 60"/>
              <p:cNvSpPr>
                <a:spLocks/>
              </p:cNvSpPr>
              <p:nvPr/>
            </p:nvSpPr>
            <p:spPr bwMode="auto">
              <a:xfrm>
                <a:off x="1605" y="2244"/>
                <a:ext cx="389" cy="1214"/>
              </a:xfrm>
              <a:custGeom>
                <a:avLst/>
                <a:gdLst>
                  <a:gd name="T0" fmla="*/ 0 w 1167"/>
                  <a:gd name="T1" fmla="*/ 0 h 3644"/>
                  <a:gd name="T2" fmla="*/ 0 w 1167"/>
                  <a:gd name="T3" fmla="*/ 0 h 3644"/>
                  <a:gd name="T4" fmla="*/ 0 w 1167"/>
                  <a:gd name="T5" fmla="*/ 0 h 3644"/>
                  <a:gd name="T6" fmla="*/ 0 w 1167"/>
                  <a:gd name="T7" fmla="*/ 0 h 3644"/>
                  <a:gd name="T8" fmla="*/ 0 w 1167"/>
                  <a:gd name="T9" fmla="*/ 0 h 3644"/>
                  <a:gd name="T10" fmla="*/ 0 w 1167"/>
                  <a:gd name="T11" fmla="*/ 0 h 3644"/>
                  <a:gd name="T12" fmla="*/ 0 w 1167"/>
                  <a:gd name="T13" fmla="*/ 0 h 3644"/>
                  <a:gd name="T14" fmla="*/ 0 w 1167"/>
                  <a:gd name="T15" fmla="*/ 0 h 3644"/>
                  <a:gd name="T16" fmla="*/ 0 w 1167"/>
                  <a:gd name="T17" fmla="*/ 0 h 3644"/>
                  <a:gd name="T18" fmla="*/ 0 w 1167"/>
                  <a:gd name="T19" fmla="*/ 0 h 3644"/>
                  <a:gd name="T20" fmla="*/ 0 w 1167"/>
                  <a:gd name="T21" fmla="*/ 0 h 3644"/>
                  <a:gd name="T22" fmla="*/ 0 w 1167"/>
                  <a:gd name="T23" fmla="*/ 0 h 3644"/>
                  <a:gd name="T24" fmla="*/ 0 w 1167"/>
                  <a:gd name="T25" fmla="*/ 0 h 3644"/>
                  <a:gd name="T26" fmla="*/ 0 w 1167"/>
                  <a:gd name="T27" fmla="*/ 0 h 3644"/>
                  <a:gd name="T28" fmla="*/ 0 w 1167"/>
                  <a:gd name="T29" fmla="*/ 0 h 3644"/>
                  <a:gd name="T30" fmla="*/ 0 w 1167"/>
                  <a:gd name="T31" fmla="*/ 0 h 3644"/>
                  <a:gd name="T32" fmla="*/ 0 w 1167"/>
                  <a:gd name="T33" fmla="*/ 0 h 3644"/>
                  <a:gd name="T34" fmla="*/ 0 w 1167"/>
                  <a:gd name="T35" fmla="*/ 0 h 3644"/>
                  <a:gd name="T36" fmla="*/ 0 w 1167"/>
                  <a:gd name="T37" fmla="*/ 0 h 3644"/>
                  <a:gd name="T38" fmla="*/ 0 w 1167"/>
                  <a:gd name="T39" fmla="*/ 0 h 3644"/>
                  <a:gd name="T40" fmla="*/ 0 w 1167"/>
                  <a:gd name="T41" fmla="*/ 0 h 3644"/>
                  <a:gd name="T42" fmla="*/ 0 w 1167"/>
                  <a:gd name="T43" fmla="*/ 0 h 3644"/>
                  <a:gd name="T44" fmla="*/ 0 w 1167"/>
                  <a:gd name="T45" fmla="*/ 0 h 3644"/>
                  <a:gd name="T46" fmla="*/ 0 w 1167"/>
                  <a:gd name="T47" fmla="*/ 0 h 3644"/>
                  <a:gd name="T48" fmla="*/ 0 w 1167"/>
                  <a:gd name="T49" fmla="*/ 0 h 3644"/>
                  <a:gd name="T50" fmla="*/ 0 w 1167"/>
                  <a:gd name="T51" fmla="*/ 0 h 3644"/>
                  <a:gd name="T52" fmla="*/ 0 w 1167"/>
                  <a:gd name="T53" fmla="*/ 0 h 3644"/>
                  <a:gd name="T54" fmla="*/ 0 w 1167"/>
                  <a:gd name="T55" fmla="*/ 0 h 3644"/>
                  <a:gd name="T56" fmla="*/ 0 w 1167"/>
                  <a:gd name="T57" fmla="*/ 0 h 3644"/>
                  <a:gd name="T58" fmla="*/ 0 w 1167"/>
                  <a:gd name="T59" fmla="*/ 0 h 3644"/>
                  <a:gd name="T60" fmla="*/ 0 w 1167"/>
                  <a:gd name="T61" fmla="*/ 0 h 3644"/>
                  <a:gd name="T62" fmla="*/ 0 w 1167"/>
                  <a:gd name="T63" fmla="*/ 0 h 3644"/>
                  <a:gd name="T64" fmla="*/ 0 w 1167"/>
                  <a:gd name="T65" fmla="*/ 0 h 3644"/>
                  <a:gd name="T66" fmla="*/ 0 w 1167"/>
                  <a:gd name="T67" fmla="*/ 0 h 3644"/>
                  <a:gd name="T68" fmla="*/ 0 w 1167"/>
                  <a:gd name="T69" fmla="*/ 0 h 3644"/>
                  <a:gd name="T70" fmla="*/ 0 w 1167"/>
                  <a:gd name="T71" fmla="*/ 0 h 3644"/>
                  <a:gd name="T72" fmla="*/ 0 w 1167"/>
                  <a:gd name="T73" fmla="*/ 0 h 3644"/>
                  <a:gd name="T74" fmla="*/ 0 w 1167"/>
                  <a:gd name="T75" fmla="*/ 0 h 3644"/>
                  <a:gd name="T76" fmla="*/ 0 w 1167"/>
                  <a:gd name="T77" fmla="*/ 0 h 3644"/>
                  <a:gd name="T78" fmla="*/ 0 w 1167"/>
                  <a:gd name="T79" fmla="*/ 0 h 3644"/>
                  <a:gd name="T80" fmla="*/ 0 w 1167"/>
                  <a:gd name="T81" fmla="*/ 0 h 3644"/>
                  <a:gd name="T82" fmla="*/ 0 w 1167"/>
                  <a:gd name="T83" fmla="*/ 0 h 3644"/>
                  <a:gd name="T84" fmla="*/ 0 w 1167"/>
                  <a:gd name="T85" fmla="*/ 0 h 3644"/>
                  <a:gd name="T86" fmla="*/ 0 w 1167"/>
                  <a:gd name="T87" fmla="*/ 0 h 3644"/>
                  <a:gd name="T88" fmla="*/ 0 w 1167"/>
                  <a:gd name="T89" fmla="*/ 0 h 3644"/>
                  <a:gd name="T90" fmla="*/ 0 w 1167"/>
                  <a:gd name="T91" fmla="*/ 0 h 3644"/>
                  <a:gd name="T92" fmla="*/ 0 w 1167"/>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4"/>
                  <a:gd name="T143" fmla="*/ 1167 w 116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4">
                    <a:moveTo>
                      <a:pt x="610" y="2280"/>
                    </a:moveTo>
                    <a:lnTo>
                      <a:pt x="583" y="2407"/>
                    </a:lnTo>
                    <a:lnTo>
                      <a:pt x="556" y="2536"/>
                    </a:lnTo>
                    <a:lnTo>
                      <a:pt x="536" y="2634"/>
                    </a:lnTo>
                    <a:lnTo>
                      <a:pt x="514" y="2752"/>
                    </a:lnTo>
                    <a:lnTo>
                      <a:pt x="502" y="2892"/>
                    </a:lnTo>
                    <a:lnTo>
                      <a:pt x="489" y="3006"/>
                    </a:lnTo>
                    <a:lnTo>
                      <a:pt x="477" y="3108"/>
                    </a:lnTo>
                    <a:lnTo>
                      <a:pt x="459" y="3206"/>
                    </a:lnTo>
                    <a:lnTo>
                      <a:pt x="442" y="3301"/>
                    </a:lnTo>
                    <a:lnTo>
                      <a:pt x="431" y="3365"/>
                    </a:lnTo>
                    <a:lnTo>
                      <a:pt x="431" y="3413"/>
                    </a:lnTo>
                    <a:lnTo>
                      <a:pt x="433" y="3453"/>
                    </a:lnTo>
                    <a:lnTo>
                      <a:pt x="423" y="3470"/>
                    </a:lnTo>
                    <a:lnTo>
                      <a:pt x="346" y="3488"/>
                    </a:lnTo>
                    <a:lnTo>
                      <a:pt x="332" y="3479"/>
                    </a:lnTo>
                    <a:lnTo>
                      <a:pt x="322" y="3467"/>
                    </a:lnTo>
                    <a:lnTo>
                      <a:pt x="250" y="3493"/>
                    </a:lnTo>
                    <a:lnTo>
                      <a:pt x="156" y="3520"/>
                    </a:lnTo>
                    <a:lnTo>
                      <a:pt x="95" y="3530"/>
                    </a:lnTo>
                    <a:lnTo>
                      <a:pt x="45" y="3525"/>
                    </a:lnTo>
                    <a:lnTo>
                      <a:pt x="18" y="3513"/>
                    </a:lnTo>
                    <a:lnTo>
                      <a:pt x="5" y="3495"/>
                    </a:lnTo>
                    <a:lnTo>
                      <a:pt x="0" y="3476"/>
                    </a:lnTo>
                    <a:lnTo>
                      <a:pt x="9" y="3455"/>
                    </a:lnTo>
                    <a:lnTo>
                      <a:pt x="31" y="3436"/>
                    </a:lnTo>
                    <a:lnTo>
                      <a:pt x="99" y="3402"/>
                    </a:lnTo>
                    <a:lnTo>
                      <a:pt x="160" y="3368"/>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4" y="1974"/>
                    </a:lnTo>
                    <a:lnTo>
                      <a:pt x="141" y="1922"/>
                    </a:lnTo>
                    <a:lnTo>
                      <a:pt x="154" y="1854"/>
                    </a:lnTo>
                    <a:lnTo>
                      <a:pt x="179" y="1797"/>
                    </a:lnTo>
                    <a:lnTo>
                      <a:pt x="202"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2"/>
                    </a:lnTo>
                    <a:lnTo>
                      <a:pt x="360" y="237"/>
                    </a:lnTo>
                    <a:lnTo>
                      <a:pt x="354" y="183"/>
                    </a:lnTo>
                    <a:lnTo>
                      <a:pt x="359" y="126"/>
                    </a:lnTo>
                    <a:lnTo>
                      <a:pt x="335" y="151"/>
                    </a:lnTo>
                    <a:lnTo>
                      <a:pt x="322" y="164"/>
                    </a:lnTo>
                    <a:lnTo>
                      <a:pt x="327" y="126"/>
                    </a:lnTo>
                    <a:lnTo>
                      <a:pt x="341" y="85"/>
                    </a:lnTo>
                    <a:lnTo>
                      <a:pt x="365" y="52"/>
                    </a:lnTo>
                    <a:lnTo>
                      <a:pt x="400" y="25"/>
                    </a:lnTo>
                    <a:lnTo>
                      <a:pt x="446" y="6"/>
                    </a:lnTo>
                    <a:lnTo>
                      <a:pt x="508" y="0"/>
                    </a:lnTo>
                    <a:lnTo>
                      <a:pt x="562" y="12"/>
                    </a:lnTo>
                    <a:lnTo>
                      <a:pt x="610" y="36"/>
                    </a:lnTo>
                    <a:lnTo>
                      <a:pt x="646" y="68"/>
                    </a:lnTo>
                    <a:lnTo>
                      <a:pt x="675" y="112"/>
                    </a:lnTo>
                    <a:lnTo>
                      <a:pt x="690" y="171"/>
                    </a:lnTo>
                    <a:lnTo>
                      <a:pt x="699" y="240"/>
                    </a:lnTo>
                    <a:lnTo>
                      <a:pt x="695" y="295"/>
                    </a:lnTo>
                    <a:lnTo>
                      <a:pt x="682" y="369"/>
                    </a:lnTo>
                    <a:lnTo>
                      <a:pt x="683" y="422"/>
                    </a:lnTo>
                    <a:lnTo>
                      <a:pt x="694" y="483"/>
                    </a:lnTo>
                    <a:lnTo>
                      <a:pt x="716" y="512"/>
                    </a:lnTo>
                    <a:lnTo>
                      <a:pt x="941" y="611"/>
                    </a:lnTo>
                    <a:lnTo>
                      <a:pt x="972" y="632"/>
                    </a:lnTo>
                    <a:lnTo>
                      <a:pt x="995" y="668"/>
                    </a:lnTo>
                    <a:lnTo>
                      <a:pt x="1066" y="878"/>
                    </a:lnTo>
                    <a:lnTo>
                      <a:pt x="1157" y="1178"/>
                    </a:lnTo>
                    <a:lnTo>
                      <a:pt x="1167" y="1238"/>
                    </a:lnTo>
                    <a:lnTo>
                      <a:pt x="1164" y="1273"/>
                    </a:lnTo>
                    <a:lnTo>
                      <a:pt x="1150" y="1312"/>
                    </a:lnTo>
                    <a:lnTo>
                      <a:pt x="1030" y="1515"/>
                    </a:lnTo>
                    <a:lnTo>
                      <a:pt x="1012" y="1579"/>
                    </a:lnTo>
                    <a:lnTo>
                      <a:pt x="1006" y="1644"/>
                    </a:lnTo>
                    <a:lnTo>
                      <a:pt x="1030" y="1873"/>
                    </a:lnTo>
                    <a:lnTo>
                      <a:pt x="1044" y="1974"/>
                    </a:lnTo>
                    <a:lnTo>
                      <a:pt x="1044" y="2007"/>
                    </a:lnTo>
                    <a:lnTo>
                      <a:pt x="1031" y="2032"/>
                    </a:lnTo>
                    <a:lnTo>
                      <a:pt x="995" y="2045"/>
                    </a:lnTo>
                    <a:lnTo>
                      <a:pt x="958" y="2051"/>
                    </a:lnTo>
                    <a:lnTo>
                      <a:pt x="948" y="2165"/>
                    </a:lnTo>
                    <a:lnTo>
                      <a:pt x="948" y="2292"/>
                    </a:lnTo>
                    <a:lnTo>
                      <a:pt x="951" y="2432"/>
                    </a:lnTo>
                    <a:lnTo>
                      <a:pt x="958" y="2562"/>
                    </a:lnTo>
                    <a:lnTo>
                      <a:pt x="977" y="2702"/>
                    </a:lnTo>
                    <a:lnTo>
                      <a:pt x="982" y="2842"/>
                    </a:lnTo>
                    <a:lnTo>
                      <a:pt x="990" y="2979"/>
                    </a:lnTo>
                    <a:lnTo>
                      <a:pt x="990" y="3088"/>
                    </a:lnTo>
                    <a:lnTo>
                      <a:pt x="984" y="3261"/>
                    </a:lnTo>
                    <a:lnTo>
                      <a:pt x="986" y="3368"/>
                    </a:lnTo>
                    <a:lnTo>
                      <a:pt x="982" y="3467"/>
                    </a:lnTo>
                    <a:lnTo>
                      <a:pt x="978" y="3488"/>
                    </a:lnTo>
                    <a:lnTo>
                      <a:pt x="921" y="3505"/>
                    </a:lnTo>
                    <a:lnTo>
                      <a:pt x="877" y="3530"/>
                    </a:lnTo>
                    <a:lnTo>
                      <a:pt x="835" y="3567"/>
                    </a:lnTo>
                    <a:lnTo>
                      <a:pt x="790" y="3603"/>
                    </a:lnTo>
                    <a:lnTo>
                      <a:pt x="733" y="3627"/>
                    </a:lnTo>
                    <a:lnTo>
                      <a:pt x="674" y="3643"/>
                    </a:lnTo>
                    <a:lnTo>
                      <a:pt x="623" y="3644"/>
                    </a:lnTo>
                    <a:lnTo>
                      <a:pt x="591" y="3633"/>
                    </a:lnTo>
                    <a:lnTo>
                      <a:pt x="567" y="3615"/>
                    </a:lnTo>
                    <a:lnTo>
                      <a:pt x="565" y="3593"/>
                    </a:lnTo>
                    <a:lnTo>
                      <a:pt x="577" y="3563"/>
                    </a:lnTo>
                    <a:lnTo>
                      <a:pt x="607" y="3534"/>
                    </a:lnTo>
                    <a:lnTo>
                      <a:pt x="644" y="3505"/>
                    </a:lnTo>
                    <a:lnTo>
                      <a:pt x="690" y="3462"/>
                    </a:lnTo>
                    <a:lnTo>
                      <a:pt x="729" y="3424"/>
                    </a:lnTo>
                    <a:lnTo>
                      <a:pt x="753" y="3391"/>
                    </a:lnTo>
                    <a:lnTo>
                      <a:pt x="741" y="3211"/>
                    </a:lnTo>
                    <a:lnTo>
                      <a:pt x="741" y="3084"/>
                    </a:lnTo>
                    <a:lnTo>
                      <a:pt x="729" y="2956"/>
                    </a:lnTo>
                    <a:lnTo>
                      <a:pt x="717" y="2842"/>
                    </a:lnTo>
                    <a:lnTo>
                      <a:pt x="697" y="2721"/>
                    </a:lnTo>
                    <a:lnTo>
                      <a:pt x="670" y="2599"/>
                    </a:lnTo>
                    <a:lnTo>
                      <a:pt x="646" y="2485"/>
                    </a:lnTo>
                    <a:lnTo>
                      <a:pt x="628" y="2390"/>
                    </a:lnTo>
                    <a:lnTo>
                      <a:pt x="610" y="2280"/>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85" name="Freeform 61"/>
              <p:cNvSpPr>
                <a:spLocks/>
              </p:cNvSpPr>
              <p:nvPr/>
            </p:nvSpPr>
            <p:spPr bwMode="auto">
              <a:xfrm>
                <a:off x="129" y="2258"/>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1" y="1748"/>
                    </a:lnTo>
                    <a:lnTo>
                      <a:pt x="900" y="1875"/>
                    </a:lnTo>
                    <a:lnTo>
                      <a:pt x="900" y="1952"/>
                    </a:lnTo>
                    <a:lnTo>
                      <a:pt x="909" y="2089"/>
                    </a:lnTo>
                    <a:lnTo>
                      <a:pt x="924" y="2499"/>
                    </a:lnTo>
                    <a:lnTo>
                      <a:pt x="934" y="2679"/>
                    </a:lnTo>
                    <a:lnTo>
                      <a:pt x="947" y="2998"/>
                    </a:lnTo>
                    <a:lnTo>
                      <a:pt x="947" y="3111"/>
                    </a:lnTo>
                    <a:lnTo>
                      <a:pt x="949" y="3149"/>
                    </a:lnTo>
                    <a:lnTo>
                      <a:pt x="959" y="3162"/>
                    </a:lnTo>
                    <a:lnTo>
                      <a:pt x="994" y="3186"/>
                    </a:lnTo>
                    <a:lnTo>
                      <a:pt x="1062" y="3223"/>
                    </a:lnTo>
                    <a:lnTo>
                      <a:pt x="1142" y="3245"/>
                    </a:lnTo>
                    <a:lnTo>
                      <a:pt x="1170" y="3255"/>
                    </a:lnTo>
                    <a:lnTo>
                      <a:pt x="1198" y="3269"/>
                    </a:lnTo>
                    <a:lnTo>
                      <a:pt x="1217" y="3295"/>
                    </a:lnTo>
                    <a:lnTo>
                      <a:pt x="1223" y="3316"/>
                    </a:lnTo>
                    <a:lnTo>
                      <a:pt x="1211" y="3324"/>
                    </a:lnTo>
                    <a:lnTo>
                      <a:pt x="1050" y="3327"/>
                    </a:lnTo>
                    <a:lnTo>
                      <a:pt x="840" y="3341"/>
                    </a:lnTo>
                    <a:lnTo>
                      <a:pt x="803" y="3341"/>
                    </a:lnTo>
                    <a:lnTo>
                      <a:pt x="779" y="3328"/>
                    </a:lnTo>
                    <a:lnTo>
                      <a:pt x="767" y="3303"/>
                    </a:lnTo>
                    <a:lnTo>
                      <a:pt x="767" y="3265"/>
                    </a:lnTo>
                    <a:lnTo>
                      <a:pt x="779" y="3204"/>
                    </a:lnTo>
                    <a:lnTo>
                      <a:pt x="786" y="3194"/>
                    </a:lnTo>
                    <a:lnTo>
                      <a:pt x="803" y="3188"/>
                    </a:lnTo>
                    <a:lnTo>
                      <a:pt x="779" y="3185"/>
                    </a:lnTo>
                    <a:lnTo>
                      <a:pt x="772" y="3173"/>
                    </a:lnTo>
                    <a:lnTo>
                      <a:pt x="767" y="3124"/>
                    </a:lnTo>
                    <a:lnTo>
                      <a:pt x="744" y="3023"/>
                    </a:lnTo>
                    <a:lnTo>
                      <a:pt x="695" y="2780"/>
                    </a:lnTo>
                    <a:lnTo>
                      <a:pt x="683" y="2665"/>
                    </a:lnTo>
                    <a:lnTo>
                      <a:pt x="658" y="2297"/>
                    </a:lnTo>
                    <a:lnTo>
                      <a:pt x="643" y="2206"/>
                    </a:lnTo>
                    <a:lnTo>
                      <a:pt x="612" y="2092"/>
                    </a:lnTo>
                    <a:lnTo>
                      <a:pt x="587" y="2207"/>
                    </a:lnTo>
                    <a:lnTo>
                      <a:pt x="564" y="2322"/>
                    </a:lnTo>
                    <a:lnTo>
                      <a:pt x="522" y="2641"/>
                    </a:lnTo>
                    <a:lnTo>
                      <a:pt x="503" y="2740"/>
                    </a:lnTo>
                    <a:lnTo>
                      <a:pt x="462" y="3096"/>
                    </a:lnTo>
                    <a:lnTo>
                      <a:pt x="462" y="3149"/>
                    </a:lnTo>
                    <a:lnTo>
                      <a:pt x="456" y="3159"/>
                    </a:lnTo>
                    <a:lnTo>
                      <a:pt x="419" y="3175"/>
                    </a:lnTo>
                    <a:lnTo>
                      <a:pt x="429" y="3229"/>
                    </a:lnTo>
                    <a:lnTo>
                      <a:pt x="431" y="3290"/>
                    </a:lnTo>
                    <a:lnTo>
                      <a:pt x="431" y="3328"/>
                    </a:lnTo>
                    <a:lnTo>
                      <a:pt x="416" y="3365"/>
                    </a:lnTo>
                    <a:lnTo>
                      <a:pt x="392" y="3390"/>
                    </a:lnTo>
                    <a:lnTo>
                      <a:pt x="348" y="3405"/>
                    </a:lnTo>
                    <a:lnTo>
                      <a:pt x="300" y="3405"/>
                    </a:lnTo>
                    <a:lnTo>
                      <a:pt x="249" y="3400"/>
                    </a:lnTo>
                    <a:lnTo>
                      <a:pt x="226"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2"/>
                    </a:lnTo>
                    <a:lnTo>
                      <a:pt x="300" y="2359"/>
                    </a:lnTo>
                    <a:lnTo>
                      <a:pt x="0" y="2245"/>
                    </a:lnTo>
                    <a:lnTo>
                      <a:pt x="0" y="1888"/>
                    </a:lnTo>
                    <a:lnTo>
                      <a:pt x="36" y="1862"/>
                    </a:lnTo>
                    <a:lnTo>
                      <a:pt x="174" y="1901"/>
                    </a:lnTo>
                    <a:lnTo>
                      <a:pt x="190" y="1823"/>
                    </a:lnTo>
                    <a:lnTo>
                      <a:pt x="193" y="1727"/>
                    </a:lnTo>
                    <a:lnTo>
                      <a:pt x="126" y="1330"/>
                    </a:lnTo>
                    <a:lnTo>
                      <a:pt x="120" y="1225"/>
                    </a:lnTo>
                    <a:lnTo>
                      <a:pt x="132" y="1098"/>
                    </a:lnTo>
                    <a:lnTo>
                      <a:pt x="190" y="756"/>
                    </a:lnTo>
                    <a:lnTo>
                      <a:pt x="216" y="663"/>
                    </a:lnTo>
                    <a:lnTo>
                      <a:pt x="239" y="625"/>
                    </a:lnTo>
                    <a:lnTo>
                      <a:pt x="263" y="613"/>
                    </a:lnTo>
                    <a:lnTo>
                      <a:pt x="431" y="549"/>
                    </a:lnTo>
                    <a:lnTo>
                      <a:pt x="503" y="524"/>
                    </a:lnTo>
                    <a:lnTo>
                      <a:pt x="527" y="434"/>
                    </a:lnTo>
                    <a:lnTo>
                      <a:pt x="507" y="369"/>
                    </a:lnTo>
                    <a:lnTo>
                      <a:pt x="496" y="330"/>
                    </a:lnTo>
                    <a:lnTo>
                      <a:pt x="496" y="280"/>
                    </a:lnTo>
                    <a:lnTo>
                      <a:pt x="503" y="217"/>
                    </a:lnTo>
                    <a:lnTo>
                      <a:pt x="527" y="129"/>
                    </a:lnTo>
                    <a:lnTo>
                      <a:pt x="540" y="84"/>
                    </a:lnTo>
                    <a:lnTo>
                      <a:pt x="559" y="50"/>
                    </a:lnTo>
                    <a:lnTo>
                      <a:pt x="587" y="23"/>
                    </a:lnTo>
                    <a:lnTo>
                      <a:pt x="612" y="14"/>
                    </a:lnTo>
                    <a:lnTo>
                      <a:pt x="660" y="0"/>
                    </a:lnTo>
                    <a:lnTo>
                      <a:pt x="695" y="0"/>
                    </a:lnTo>
                    <a:lnTo>
                      <a:pt x="744" y="14"/>
                    </a:lnTo>
                    <a:lnTo>
                      <a:pt x="789" y="30"/>
                    </a:lnTo>
                    <a:lnTo>
                      <a:pt x="827" y="60"/>
                    </a:lnTo>
                    <a:lnTo>
                      <a:pt x="840" y="103"/>
                    </a:lnTo>
                    <a:lnTo>
                      <a:pt x="844" y="158"/>
                    </a:lnTo>
                    <a:lnTo>
                      <a:pt x="838" y="211"/>
                    </a:lnTo>
                    <a:lnTo>
                      <a:pt x="829" y="271"/>
                    </a:lnTo>
                    <a:lnTo>
                      <a:pt x="817" y="320"/>
                    </a:lnTo>
                    <a:lnTo>
                      <a:pt x="791" y="371"/>
                    </a:lnTo>
                    <a:lnTo>
                      <a:pt x="767" y="409"/>
                    </a:lnTo>
                    <a:lnTo>
                      <a:pt x="744" y="447"/>
                    </a:lnTo>
                    <a:lnTo>
                      <a:pt x="744" y="510"/>
                    </a:lnTo>
                    <a:lnTo>
                      <a:pt x="798" y="525"/>
                    </a:lnTo>
                    <a:lnTo>
                      <a:pt x="999" y="651"/>
                    </a:lnTo>
                    <a:lnTo>
                      <a:pt x="1031" y="689"/>
                    </a:lnTo>
                    <a:lnTo>
                      <a:pt x="1040" y="716"/>
                    </a:lnTo>
                    <a:lnTo>
                      <a:pt x="1056" y="1076"/>
                    </a:lnTo>
                    <a:lnTo>
                      <a:pt x="1040" y="1132"/>
                    </a:lnTo>
                    <a:lnTo>
                      <a:pt x="1021" y="1188"/>
                    </a:lnTo>
                    <a:lnTo>
                      <a:pt x="1008" y="1250"/>
                    </a:lnTo>
                    <a:lnTo>
                      <a:pt x="1011" y="1297"/>
                    </a:lnTo>
                    <a:lnTo>
                      <a:pt x="1030" y="1352"/>
                    </a:lnTo>
                    <a:lnTo>
                      <a:pt x="1068" y="1409"/>
                    </a:lnTo>
                    <a:lnTo>
                      <a:pt x="1068"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86" name="Freeform 62"/>
              <p:cNvSpPr>
                <a:spLocks/>
              </p:cNvSpPr>
              <p:nvPr/>
            </p:nvSpPr>
            <p:spPr bwMode="auto">
              <a:xfrm>
                <a:off x="966" y="2264"/>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0" y="3187"/>
                    </a:lnTo>
                    <a:lnTo>
                      <a:pt x="180" y="3210"/>
                    </a:lnTo>
                    <a:lnTo>
                      <a:pt x="145" y="3236"/>
                    </a:lnTo>
                    <a:lnTo>
                      <a:pt x="105" y="3256"/>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8" y="3348"/>
                    </a:lnTo>
                    <a:lnTo>
                      <a:pt x="409" y="3340"/>
                    </a:lnTo>
                    <a:lnTo>
                      <a:pt x="419" y="3249"/>
                    </a:lnTo>
                    <a:lnTo>
                      <a:pt x="434" y="3117"/>
                    </a:lnTo>
                    <a:lnTo>
                      <a:pt x="488" y="2750"/>
                    </a:lnTo>
                    <a:lnTo>
                      <a:pt x="505" y="2649"/>
                    </a:lnTo>
                    <a:lnTo>
                      <a:pt x="531" y="2527"/>
                    </a:lnTo>
                    <a:lnTo>
                      <a:pt x="588" y="2542"/>
                    </a:lnTo>
                    <a:lnTo>
                      <a:pt x="588" y="2637"/>
                    </a:lnTo>
                    <a:lnTo>
                      <a:pt x="605" y="2759"/>
                    </a:lnTo>
                    <a:lnTo>
                      <a:pt x="661" y="2969"/>
                    </a:lnTo>
                    <a:lnTo>
                      <a:pt x="687" y="3187"/>
                    </a:lnTo>
                    <a:lnTo>
                      <a:pt x="695" y="3245"/>
                    </a:lnTo>
                    <a:lnTo>
                      <a:pt x="707" y="3275"/>
                    </a:lnTo>
                    <a:lnTo>
                      <a:pt x="693" y="3339"/>
                    </a:lnTo>
                    <a:lnTo>
                      <a:pt x="685" y="3381"/>
                    </a:lnTo>
                    <a:lnTo>
                      <a:pt x="685" y="3408"/>
                    </a:lnTo>
                    <a:lnTo>
                      <a:pt x="704" y="3441"/>
                    </a:lnTo>
                    <a:lnTo>
                      <a:pt x="727" y="3465"/>
                    </a:lnTo>
                    <a:lnTo>
                      <a:pt x="760" y="3472"/>
                    </a:lnTo>
                    <a:lnTo>
                      <a:pt x="798" y="3468"/>
                    </a:lnTo>
                    <a:lnTo>
                      <a:pt x="840" y="3453"/>
                    </a:lnTo>
                    <a:lnTo>
                      <a:pt x="875" y="3430"/>
                    </a:lnTo>
                    <a:lnTo>
                      <a:pt x="904" y="3403"/>
                    </a:lnTo>
                    <a:lnTo>
                      <a:pt x="920" y="3376"/>
                    </a:lnTo>
                    <a:lnTo>
                      <a:pt x="927" y="3339"/>
                    </a:lnTo>
                    <a:lnTo>
                      <a:pt x="923" y="3293"/>
                    </a:lnTo>
                    <a:lnTo>
                      <a:pt x="912" y="3249"/>
                    </a:lnTo>
                    <a:lnTo>
                      <a:pt x="900" y="3134"/>
                    </a:lnTo>
                    <a:lnTo>
                      <a:pt x="884" y="2862"/>
                    </a:lnTo>
                    <a:lnTo>
                      <a:pt x="872" y="2729"/>
                    </a:lnTo>
                    <a:lnTo>
                      <a:pt x="863" y="2618"/>
                    </a:lnTo>
                    <a:lnTo>
                      <a:pt x="852" y="2522"/>
                    </a:lnTo>
                    <a:lnTo>
                      <a:pt x="923" y="2508"/>
                    </a:lnTo>
                    <a:lnTo>
                      <a:pt x="920" y="2403"/>
                    </a:lnTo>
                    <a:lnTo>
                      <a:pt x="910" y="1731"/>
                    </a:lnTo>
                    <a:lnTo>
                      <a:pt x="907" y="1601"/>
                    </a:lnTo>
                    <a:lnTo>
                      <a:pt x="900" y="1462"/>
                    </a:lnTo>
                    <a:lnTo>
                      <a:pt x="900" y="1387"/>
                    </a:lnTo>
                    <a:lnTo>
                      <a:pt x="932" y="1350"/>
                    </a:lnTo>
                    <a:lnTo>
                      <a:pt x="968" y="1301"/>
                    </a:lnTo>
                    <a:lnTo>
                      <a:pt x="987" y="1261"/>
                    </a:lnTo>
                    <a:lnTo>
                      <a:pt x="996" y="1221"/>
                    </a:lnTo>
                    <a:lnTo>
                      <a:pt x="1001" y="1175"/>
                    </a:lnTo>
                    <a:lnTo>
                      <a:pt x="989" y="1089"/>
                    </a:lnTo>
                    <a:lnTo>
                      <a:pt x="978" y="1017"/>
                    </a:lnTo>
                    <a:lnTo>
                      <a:pt x="1092" y="853"/>
                    </a:lnTo>
                    <a:lnTo>
                      <a:pt x="1043" y="788"/>
                    </a:lnTo>
                    <a:lnTo>
                      <a:pt x="950" y="920"/>
                    </a:lnTo>
                    <a:lnTo>
                      <a:pt x="939" y="863"/>
                    </a:lnTo>
                    <a:lnTo>
                      <a:pt x="930" y="788"/>
                    </a:lnTo>
                    <a:lnTo>
                      <a:pt x="927" y="722"/>
                    </a:lnTo>
                    <a:lnTo>
                      <a:pt x="925" y="679"/>
                    </a:lnTo>
                    <a:lnTo>
                      <a:pt x="913" y="638"/>
                    </a:lnTo>
                    <a:lnTo>
                      <a:pt x="887" y="611"/>
                    </a:lnTo>
                    <a:lnTo>
                      <a:pt x="850" y="593"/>
                    </a:lnTo>
                    <a:lnTo>
                      <a:pt x="673" y="533"/>
                    </a:lnTo>
                    <a:lnTo>
                      <a:pt x="636" y="520"/>
                    </a:lnTo>
                    <a:lnTo>
                      <a:pt x="631" y="457"/>
                    </a:lnTo>
                    <a:lnTo>
                      <a:pt x="642" y="409"/>
                    </a:lnTo>
                    <a:lnTo>
                      <a:pt x="665" y="354"/>
                    </a:lnTo>
                    <a:lnTo>
                      <a:pt x="682" y="300"/>
                    </a:lnTo>
                    <a:lnTo>
                      <a:pt x="685" y="230"/>
                    </a:lnTo>
                    <a:lnTo>
                      <a:pt x="676" y="149"/>
                    </a:lnTo>
                    <a:lnTo>
                      <a:pt x="661" y="100"/>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29" y="319"/>
                    </a:lnTo>
                    <a:lnTo>
                      <a:pt x="338" y="379"/>
                    </a:lnTo>
                    <a:lnTo>
                      <a:pt x="352" y="426"/>
                    </a:lnTo>
                    <a:lnTo>
                      <a:pt x="366" y="463"/>
                    </a:lnTo>
                    <a:lnTo>
                      <a:pt x="397" y="520"/>
                    </a:lnTo>
                    <a:lnTo>
                      <a:pt x="397" y="533"/>
                    </a:lnTo>
                    <a:lnTo>
                      <a:pt x="348" y="558"/>
                    </a:lnTo>
                    <a:lnTo>
                      <a:pt x="157" y="647"/>
                    </a:lnTo>
                    <a:lnTo>
                      <a:pt x="122" y="681"/>
                    </a:lnTo>
                    <a:lnTo>
                      <a:pt x="99" y="722"/>
                    </a:lnTo>
                    <a:lnTo>
                      <a:pt x="84" y="776"/>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87" name="Freeform 63"/>
              <p:cNvSpPr>
                <a:spLocks/>
              </p:cNvSpPr>
              <p:nvPr/>
            </p:nvSpPr>
            <p:spPr bwMode="auto">
              <a:xfrm>
                <a:off x="463" y="2287"/>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3" y="2091"/>
                    </a:lnTo>
                    <a:lnTo>
                      <a:pt x="548" y="2126"/>
                    </a:lnTo>
                    <a:lnTo>
                      <a:pt x="562" y="2169"/>
                    </a:lnTo>
                    <a:lnTo>
                      <a:pt x="578" y="2205"/>
                    </a:lnTo>
                    <a:lnTo>
                      <a:pt x="588" y="2246"/>
                    </a:lnTo>
                    <a:lnTo>
                      <a:pt x="586" y="2284"/>
                    </a:lnTo>
                    <a:lnTo>
                      <a:pt x="572" y="2325"/>
                    </a:lnTo>
                    <a:lnTo>
                      <a:pt x="547" y="2371"/>
                    </a:lnTo>
                    <a:lnTo>
                      <a:pt x="527" y="2423"/>
                    </a:lnTo>
                    <a:lnTo>
                      <a:pt x="503" y="2489"/>
                    </a:lnTo>
                    <a:lnTo>
                      <a:pt x="483" y="2578"/>
                    </a:lnTo>
                    <a:lnTo>
                      <a:pt x="469" y="2655"/>
                    </a:lnTo>
                    <a:lnTo>
                      <a:pt x="577" y="2960"/>
                    </a:lnTo>
                    <a:lnTo>
                      <a:pt x="564" y="3011"/>
                    </a:lnTo>
                    <a:lnTo>
                      <a:pt x="588" y="3037"/>
                    </a:lnTo>
                    <a:lnTo>
                      <a:pt x="636" y="3063"/>
                    </a:lnTo>
                    <a:lnTo>
                      <a:pt x="744" y="3111"/>
                    </a:lnTo>
                    <a:lnTo>
                      <a:pt x="768" y="3129"/>
                    </a:lnTo>
                    <a:lnTo>
                      <a:pt x="787" y="3157"/>
                    </a:lnTo>
                    <a:lnTo>
                      <a:pt x="792" y="3181"/>
                    </a:lnTo>
                    <a:lnTo>
                      <a:pt x="777" y="3188"/>
                    </a:lnTo>
                    <a:lnTo>
                      <a:pt x="732" y="3190"/>
                    </a:lnTo>
                    <a:lnTo>
                      <a:pt x="694" y="3190"/>
                    </a:lnTo>
                    <a:lnTo>
                      <a:pt x="714" y="3197"/>
                    </a:lnTo>
                    <a:lnTo>
                      <a:pt x="721" y="3208"/>
                    </a:lnTo>
                    <a:lnTo>
                      <a:pt x="721" y="3224"/>
                    </a:lnTo>
                    <a:lnTo>
                      <a:pt x="710" y="3246"/>
                    </a:lnTo>
                    <a:lnTo>
                      <a:pt x="674" y="3262"/>
                    </a:lnTo>
                    <a:lnTo>
                      <a:pt x="607" y="3277"/>
                    </a:lnTo>
                    <a:lnTo>
                      <a:pt x="513" y="3279"/>
                    </a:lnTo>
                    <a:lnTo>
                      <a:pt x="442" y="3269"/>
                    </a:lnTo>
                    <a:lnTo>
                      <a:pt x="378" y="3252"/>
                    </a:lnTo>
                    <a:lnTo>
                      <a:pt x="324" y="3229"/>
                    </a:lnTo>
                    <a:lnTo>
                      <a:pt x="284" y="3204"/>
                    </a:lnTo>
                    <a:lnTo>
                      <a:pt x="279" y="3165"/>
                    </a:lnTo>
                    <a:lnTo>
                      <a:pt x="282" y="3121"/>
                    </a:lnTo>
                    <a:lnTo>
                      <a:pt x="252" y="2885"/>
                    </a:lnTo>
                    <a:lnTo>
                      <a:pt x="244" y="2716"/>
                    </a:lnTo>
                    <a:lnTo>
                      <a:pt x="205" y="2195"/>
                    </a:lnTo>
                    <a:lnTo>
                      <a:pt x="187" y="1877"/>
                    </a:lnTo>
                    <a:lnTo>
                      <a:pt x="189" y="1724"/>
                    </a:lnTo>
                    <a:lnTo>
                      <a:pt x="195" y="1626"/>
                    </a:lnTo>
                    <a:lnTo>
                      <a:pt x="206" y="1541"/>
                    </a:lnTo>
                    <a:lnTo>
                      <a:pt x="215" y="1470"/>
                    </a:lnTo>
                    <a:lnTo>
                      <a:pt x="156" y="1418"/>
                    </a:lnTo>
                    <a:lnTo>
                      <a:pt x="97" y="1363"/>
                    </a:lnTo>
                    <a:lnTo>
                      <a:pt x="60" y="1322"/>
                    </a:lnTo>
                    <a:lnTo>
                      <a:pt x="24" y="1265"/>
                    </a:lnTo>
                    <a:lnTo>
                      <a:pt x="4" y="1210"/>
                    </a:lnTo>
                    <a:lnTo>
                      <a:pt x="0" y="1163"/>
                    </a:lnTo>
                    <a:lnTo>
                      <a:pt x="14" y="1101"/>
                    </a:lnTo>
                    <a:lnTo>
                      <a:pt x="121" y="717"/>
                    </a:lnTo>
                    <a:lnTo>
                      <a:pt x="137" y="673"/>
                    </a:lnTo>
                    <a:lnTo>
                      <a:pt x="152" y="653"/>
                    </a:lnTo>
                    <a:lnTo>
                      <a:pt x="174" y="632"/>
                    </a:lnTo>
                    <a:lnTo>
                      <a:pt x="215" y="602"/>
                    </a:lnTo>
                    <a:lnTo>
                      <a:pt x="336" y="538"/>
                    </a:lnTo>
                    <a:lnTo>
                      <a:pt x="366" y="500"/>
                    </a:lnTo>
                    <a:lnTo>
                      <a:pt x="387" y="456"/>
                    </a:lnTo>
                    <a:lnTo>
                      <a:pt x="397" y="423"/>
                    </a:lnTo>
                    <a:lnTo>
                      <a:pt x="362" y="384"/>
                    </a:lnTo>
                    <a:lnTo>
                      <a:pt x="334" y="333"/>
                    </a:lnTo>
                    <a:lnTo>
                      <a:pt x="314" y="272"/>
                    </a:lnTo>
                    <a:lnTo>
                      <a:pt x="300" y="220"/>
                    </a:lnTo>
                    <a:lnTo>
                      <a:pt x="292" y="156"/>
                    </a:lnTo>
                    <a:lnTo>
                      <a:pt x="298" y="106"/>
                    </a:lnTo>
                    <a:lnTo>
                      <a:pt x="313" y="68"/>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8" y="385"/>
                    </a:lnTo>
                    <a:lnTo>
                      <a:pt x="586" y="435"/>
                    </a:lnTo>
                    <a:lnTo>
                      <a:pt x="588" y="487"/>
                    </a:lnTo>
                    <a:lnTo>
                      <a:pt x="600" y="513"/>
                    </a:lnTo>
                    <a:lnTo>
                      <a:pt x="636" y="538"/>
                    </a:lnTo>
                    <a:lnTo>
                      <a:pt x="759" y="609"/>
                    </a:lnTo>
                    <a:lnTo>
                      <a:pt x="802" y="640"/>
                    </a:lnTo>
                    <a:lnTo>
                      <a:pt x="819" y="690"/>
                    </a:lnTo>
                    <a:lnTo>
                      <a:pt x="852"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3"/>
                    </a:lnTo>
                    <a:lnTo>
                      <a:pt x="708" y="2693"/>
                    </a:lnTo>
                    <a:lnTo>
                      <a:pt x="659" y="2872"/>
                    </a:lnTo>
                    <a:lnTo>
                      <a:pt x="636" y="2936"/>
                    </a:lnTo>
                    <a:lnTo>
                      <a:pt x="606" y="2949"/>
                    </a:lnTo>
                    <a:lnTo>
                      <a:pt x="577" y="2960"/>
                    </a:lnTo>
                    <a:lnTo>
                      <a:pt x="469"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88" name="Freeform 64"/>
              <p:cNvSpPr>
                <a:spLocks/>
              </p:cNvSpPr>
              <p:nvPr/>
            </p:nvSpPr>
            <p:spPr bwMode="auto">
              <a:xfrm>
                <a:off x="756" y="2319"/>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w 923"/>
                  <a:gd name="T107" fmla="*/ 0 h 3255"/>
                  <a:gd name="T108" fmla="*/ 0 w 923"/>
                  <a:gd name="T109" fmla="*/ 0 h 3255"/>
                  <a:gd name="T110" fmla="*/ 0 w 923"/>
                  <a:gd name="T111" fmla="*/ 0 h 3255"/>
                  <a:gd name="T112" fmla="*/ 0 w 923"/>
                  <a:gd name="T113" fmla="*/ 0 h 3255"/>
                  <a:gd name="T114" fmla="*/ 0 w 923"/>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lnTo>
                      <a:pt x="649" y="956"/>
                    </a:lnTo>
                    <a:lnTo>
                      <a:pt x="643" y="1077"/>
                    </a:lnTo>
                    <a:lnTo>
                      <a:pt x="639" y="1144"/>
                    </a:lnTo>
                    <a:lnTo>
                      <a:pt x="699" y="1152"/>
                    </a:lnTo>
                    <a:lnTo>
                      <a:pt x="714" y="1099"/>
                    </a:lnTo>
                    <a:lnTo>
                      <a:pt x="714" y="1054"/>
                    </a:lnTo>
                    <a:lnTo>
                      <a:pt x="690" y="1010"/>
                    </a:lnTo>
                    <a:lnTo>
                      <a:pt x="673" y="979"/>
                    </a:lnTo>
                    <a:lnTo>
                      <a:pt x="659" y="956"/>
                    </a:lnTo>
                    <a:lnTo>
                      <a:pt x="649" y="956"/>
                    </a:lnTo>
                    <a:lnTo>
                      <a:pt x="309"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89" name="Freeform 65"/>
              <p:cNvSpPr>
                <a:spLocks/>
              </p:cNvSpPr>
              <p:nvPr/>
            </p:nvSpPr>
            <p:spPr bwMode="auto">
              <a:xfrm>
                <a:off x="756" y="2319"/>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path>
                </a:pathLst>
              </a:custGeom>
              <a:solidFill>
                <a:schemeClr val="accent6">
                  <a:lumMod val="60000"/>
                  <a:lumOff val="40000"/>
                </a:schemeClr>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90" name="Freeform 66"/>
              <p:cNvSpPr>
                <a:spLocks/>
              </p:cNvSpPr>
              <p:nvPr/>
            </p:nvSpPr>
            <p:spPr bwMode="auto">
              <a:xfrm>
                <a:off x="968" y="2638"/>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0" y="195"/>
                    </a:lnTo>
                    <a:lnTo>
                      <a:pt x="76" y="142"/>
                    </a:lnTo>
                    <a:lnTo>
                      <a:pt x="76" y="97"/>
                    </a:lnTo>
                    <a:lnTo>
                      <a:pt x="51" y="53"/>
                    </a:lnTo>
                    <a:lnTo>
                      <a:pt x="36" y="21"/>
                    </a:lnTo>
                    <a:lnTo>
                      <a:pt x="20" y="0"/>
                    </a:lnTo>
                    <a:lnTo>
                      <a:pt x="1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91" name="Freeform 67"/>
              <p:cNvSpPr>
                <a:spLocks/>
              </p:cNvSpPr>
              <p:nvPr/>
            </p:nvSpPr>
            <p:spPr bwMode="auto">
              <a:xfrm>
                <a:off x="1321" y="2296"/>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lnTo>
                      <a:pt x="715" y="1477"/>
                    </a:lnTo>
                    <a:lnTo>
                      <a:pt x="666" y="1498"/>
                    </a:lnTo>
                    <a:lnTo>
                      <a:pt x="666" y="1412"/>
                    </a:lnTo>
                    <a:lnTo>
                      <a:pt x="663" y="1375"/>
                    </a:lnTo>
                    <a:lnTo>
                      <a:pt x="653" y="1338"/>
                    </a:lnTo>
                    <a:lnTo>
                      <a:pt x="638" y="1303"/>
                    </a:lnTo>
                    <a:lnTo>
                      <a:pt x="618" y="1269"/>
                    </a:lnTo>
                    <a:lnTo>
                      <a:pt x="643" y="1224"/>
                    </a:lnTo>
                    <a:lnTo>
                      <a:pt x="666" y="1173"/>
                    </a:lnTo>
                    <a:lnTo>
                      <a:pt x="689" y="1115"/>
                    </a:lnTo>
                    <a:lnTo>
                      <a:pt x="702" y="1065"/>
                    </a:lnTo>
                    <a:lnTo>
                      <a:pt x="714" y="1001"/>
                    </a:lnTo>
                    <a:lnTo>
                      <a:pt x="721" y="1080"/>
                    </a:lnTo>
                    <a:lnTo>
                      <a:pt x="720" y="1177"/>
                    </a:lnTo>
                    <a:lnTo>
                      <a:pt x="717" y="1269"/>
                    </a:lnTo>
                    <a:lnTo>
                      <a:pt x="720" y="1343"/>
                    </a:lnTo>
                    <a:lnTo>
                      <a:pt x="717" y="1405"/>
                    </a:lnTo>
                    <a:lnTo>
                      <a:pt x="715" y="1477"/>
                    </a:lnTo>
                    <a:lnTo>
                      <a:pt x="468" y="2"/>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3"/>
                    </a:lnTo>
                    <a:lnTo>
                      <a:pt x="411" y="2408"/>
                    </a:lnTo>
                    <a:lnTo>
                      <a:pt x="394" y="2350"/>
                    </a:lnTo>
                    <a:lnTo>
                      <a:pt x="387" y="2277"/>
                    </a:lnTo>
                    <a:lnTo>
                      <a:pt x="388" y="2217"/>
                    </a:lnTo>
                    <a:lnTo>
                      <a:pt x="399" y="2173"/>
                    </a:lnTo>
                    <a:lnTo>
                      <a:pt x="256" y="2159"/>
                    </a:lnTo>
                    <a:lnTo>
                      <a:pt x="240" y="2205"/>
                    </a:lnTo>
                    <a:lnTo>
                      <a:pt x="224" y="2253"/>
                    </a:lnTo>
                    <a:lnTo>
                      <a:pt x="209" y="2301"/>
                    </a:lnTo>
                    <a:lnTo>
                      <a:pt x="209" y="2322"/>
                    </a:lnTo>
                    <a:lnTo>
                      <a:pt x="228" y="2363"/>
                    </a:lnTo>
                    <a:lnTo>
                      <a:pt x="256" y="2410"/>
                    </a:lnTo>
                    <a:lnTo>
                      <a:pt x="277" y="2468"/>
                    </a:lnTo>
                    <a:lnTo>
                      <a:pt x="292" y="2524"/>
                    </a:lnTo>
                    <a:lnTo>
                      <a:pt x="297" y="2599"/>
                    </a:lnTo>
                    <a:lnTo>
                      <a:pt x="297" y="2675"/>
                    </a:lnTo>
                    <a:lnTo>
                      <a:pt x="299" y="2783"/>
                    </a:lnTo>
                    <a:lnTo>
                      <a:pt x="305" y="2875"/>
                    </a:lnTo>
                    <a:lnTo>
                      <a:pt x="322" y="2980"/>
                    </a:lnTo>
                    <a:lnTo>
                      <a:pt x="353" y="3094"/>
                    </a:lnTo>
                    <a:lnTo>
                      <a:pt x="371" y="3144"/>
                    </a:lnTo>
                    <a:lnTo>
                      <a:pt x="387" y="3180"/>
                    </a:lnTo>
                    <a:lnTo>
                      <a:pt x="468" y="2"/>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92" name="Freeform 68"/>
              <p:cNvSpPr>
                <a:spLocks/>
              </p:cNvSpPr>
              <p:nvPr/>
            </p:nvSpPr>
            <p:spPr bwMode="auto">
              <a:xfrm>
                <a:off x="1321" y="2296"/>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93" name="Freeform 69"/>
              <p:cNvSpPr>
                <a:spLocks/>
              </p:cNvSpPr>
              <p:nvPr/>
            </p:nvSpPr>
            <p:spPr bwMode="auto">
              <a:xfrm>
                <a:off x="1529" y="2630"/>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8" y="412"/>
                    </a:lnTo>
                    <a:lnTo>
                      <a:pt x="44" y="374"/>
                    </a:lnTo>
                    <a:lnTo>
                      <a:pt x="34" y="337"/>
                    </a:lnTo>
                    <a:lnTo>
                      <a:pt x="19" y="302"/>
                    </a:lnTo>
                    <a:lnTo>
                      <a:pt x="0" y="268"/>
                    </a:lnTo>
                    <a:lnTo>
                      <a:pt x="25" y="224"/>
                    </a:lnTo>
                    <a:lnTo>
                      <a:pt x="48" y="173"/>
                    </a:lnTo>
                    <a:lnTo>
                      <a:pt x="70" y="114"/>
                    </a:lnTo>
                    <a:lnTo>
                      <a:pt x="83" y="64"/>
                    </a:lnTo>
                    <a:lnTo>
                      <a:pt x="95" y="0"/>
                    </a:lnTo>
                    <a:lnTo>
                      <a:pt x="103" y="79"/>
                    </a:lnTo>
                    <a:lnTo>
                      <a:pt x="101" y="178"/>
                    </a:lnTo>
                    <a:lnTo>
                      <a:pt x="98" y="268"/>
                    </a:lnTo>
                    <a:lnTo>
                      <a:pt x="101" y="342"/>
                    </a:lnTo>
                    <a:lnTo>
                      <a:pt x="98" y="405"/>
                    </a:lnTo>
                    <a:lnTo>
                      <a:pt x="96"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94" name="Freeform 70"/>
              <p:cNvSpPr>
                <a:spLocks/>
              </p:cNvSpPr>
              <p:nvPr/>
            </p:nvSpPr>
            <p:spPr bwMode="auto">
              <a:xfrm>
                <a:off x="1390" y="3016"/>
                <a:ext cx="74"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09" y="714"/>
                    </a:lnTo>
                    <a:lnTo>
                      <a:pt x="207" y="610"/>
                    </a:lnTo>
                    <a:lnTo>
                      <a:pt x="209" y="495"/>
                    </a:lnTo>
                    <a:lnTo>
                      <a:pt x="217" y="393"/>
                    </a:lnTo>
                    <a:lnTo>
                      <a:pt x="223" y="324"/>
                    </a:lnTo>
                    <a:lnTo>
                      <a:pt x="218" y="294"/>
                    </a:lnTo>
                    <a:lnTo>
                      <a:pt x="201" y="249"/>
                    </a:lnTo>
                    <a:lnTo>
                      <a:pt x="185" y="191"/>
                    </a:lnTo>
                    <a:lnTo>
                      <a:pt x="178" y="118"/>
                    </a:lnTo>
                    <a:lnTo>
                      <a:pt x="179" y="58"/>
                    </a:lnTo>
                    <a:lnTo>
                      <a:pt x="189" y="14"/>
                    </a:lnTo>
                    <a:lnTo>
                      <a:pt x="46" y="0"/>
                    </a:lnTo>
                    <a:lnTo>
                      <a:pt x="31" y="46"/>
                    </a:lnTo>
                    <a:lnTo>
                      <a:pt x="15" y="94"/>
                    </a:lnTo>
                    <a:lnTo>
                      <a:pt x="0" y="142"/>
                    </a:lnTo>
                    <a:lnTo>
                      <a:pt x="0" y="163"/>
                    </a:lnTo>
                    <a:lnTo>
                      <a:pt x="19" y="205"/>
                    </a:lnTo>
                    <a:lnTo>
                      <a:pt x="46" y="251"/>
                    </a:lnTo>
                    <a:lnTo>
                      <a:pt x="67" y="310"/>
                    </a:lnTo>
                    <a:lnTo>
                      <a:pt x="83" y="365"/>
                    </a:lnTo>
                    <a:lnTo>
                      <a:pt x="88" y="440"/>
                    </a:lnTo>
                    <a:lnTo>
                      <a:pt x="88" y="516"/>
                    </a:lnTo>
                    <a:lnTo>
                      <a:pt x="90" y="624"/>
                    </a:lnTo>
                    <a:lnTo>
                      <a:pt x="96" y="716"/>
                    </a:lnTo>
                    <a:lnTo>
                      <a:pt x="112" y="821"/>
                    </a:lnTo>
                    <a:lnTo>
                      <a:pt x="143" y="935"/>
                    </a:lnTo>
                    <a:lnTo>
                      <a:pt x="161" y="985"/>
                    </a:lnTo>
                    <a:lnTo>
                      <a:pt x="178"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95" name="Freeform 71"/>
              <p:cNvSpPr>
                <a:spLocks/>
              </p:cNvSpPr>
              <p:nvPr/>
            </p:nvSpPr>
            <p:spPr bwMode="auto">
              <a:xfrm>
                <a:off x="91" y="2405"/>
                <a:ext cx="426" cy="1215"/>
              </a:xfrm>
              <a:custGeom>
                <a:avLst/>
                <a:gdLst>
                  <a:gd name="T0" fmla="*/ 0 w 1277"/>
                  <a:gd name="T1" fmla="*/ 0 h 3645"/>
                  <a:gd name="T2" fmla="*/ 0 w 1277"/>
                  <a:gd name="T3" fmla="*/ 0 h 3645"/>
                  <a:gd name="T4" fmla="*/ 0 w 1277"/>
                  <a:gd name="T5" fmla="*/ 0 h 3645"/>
                  <a:gd name="T6" fmla="*/ 0 w 1277"/>
                  <a:gd name="T7" fmla="*/ 0 h 3645"/>
                  <a:gd name="T8" fmla="*/ 0 w 1277"/>
                  <a:gd name="T9" fmla="*/ 0 h 3645"/>
                  <a:gd name="T10" fmla="*/ 0 w 1277"/>
                  <a:gd name="T11" fmla="*/ 0 h 3645"/>
                  <a:gd name="T12" fmla="*/ 0 w 1277"/>
                  <a:gd name="T13" fmla="*/ 0 h 3645"/>
                  <a:gd name="T14" fmla="*/ 0 w 1277"/>
                  <a:gd name="T15" fmla="*/ 0 h 3645"/>
                  <a:gd name="T16" fmla="*/ 0 w 1277"/>
                  <a:gd name="T17" fmla="*/ 0 h 3645"/>
                  <a:gd name="T18" fmla="*/ 0 w 1277"/>
                  <a:gd name="T19" fmla="*/ 0 h 3645"/>
                  <a:gd name="T20" fmla="*/ 0 w 1277"/>
                  <a:gd name="T21" fmla="*/ 0 h 3645"/>
                  <a:gd name="T22" fmla="*/ 0 w 1277"/>
                  <a:gd name="T23" fmla="*/ 0 h 3645"/>
                  <a:gd name="T24" fmla="*/ 0 w 1277"/>
                  <a:gd name="T25" fmla="*/ 0 h 3645"/>
                  <a:gd name="T26" fmla="*/ 0 w 1277"/>
                  <a:gd name="T27" fmla="*/ 0 h 3645"/>
                  <a:gd name="T28" fmla="*/ 0 w 1277"/>
                  <a:gd name="T29" fmla="*/ 0 h 3645"/>
                  <a:gd name="T30" fmla="*/ 0 w 1277"/>
                  <a:gd name="T31" fmla="*/ 0 h 3645"/>
                  <a:gd name="T32" fmla="*/ 0 w 1277"/>
                  <a:gd name="T33" fmla="*/ 0 h 3645"/>
                  <a:gd name="T34" fmla="*/ 0 w 1277"/>
                  <a:gd name="T35" fmla="*/ 0 h 3645"/>
                  <a:gd name="T36" fmla="*/ 0 w 1277"/>
                  <a:gd name="T37" fmla="*/ 0 h 3645"/>
                  <a:gd name="T38" fmla="*/ 0 w 1277"/>
                  <a:gd name="T39" fmla="*/ 0 h 3645"/>
                  <a:gd name="T40" fmla="*/ 0 w 1277"/>
                  <a:gd name="T41" fmla="*/ 0 h 3645"/>
                  <a:gd name="T42" fmla="*/ 0 w 1277"/>
                  <a:gd name="T43" fmla="*/ 0 h 3645"/>
                  <a:gd name="T44" fmla="*/ 0 w 1277"/>
                  <a:gd name="T45" fmla="*/ 0 h 3645"/>
                  <a:gd name="T46" fmla="*/ 0 w 1277"/>
                  <a:gd name="T47" fmla="*/ 0 h 3645"/>
                  <a:gd name="T48" fmla="*/ 0 w 1277"/>
                  <a:gd name="T49" fmla="*/ 0 h 3645"/>
                  <a:gd name="T50" fmla="*/ 0 w 1277"/>
                  <a:gd name="T51" fmla="*/ 0 h 3645"/>
                  <a:gd name="T52" fmla="*/ 0 w 1277"/>
                  <a:gd name="T53" fmla="*/ 0 h 3645"/>
                  <a:gd name="T54" fmla="*/ 0 w 1277"/>
                  <a:gd name="T55" fmla="*/ 0 h 3645"/>
                  <a:gd name="T56" fmla="*/ 0 w 1277"/>
                  <a:gd name="T57" fmla="*/ 0 h 3645"/>
                  <a:gd name="T58" fmla="*/ 0 w 1277"/>
                  <a:gd name="T59" fmla="*/ 0 h 3645"/>
                  <a:gd name="T60" fmla="*/ 0 w 1277"/>
                  <a:gd name="T61" fmla="*/ 0 h 3645"/>
                  <a:gd name="T62" fmla="*/ 0 w 1277"/>
                  <a:gd name="T63" fmla="*/ 0 h 3645"/>
                  <a:gd name="T64" fmla="*/ 0 w 1277"/>
                  <a:gd name="T65" fmla="*/ 0 h 3645"/>
                  <a:gd name="T66" fmla="*/ 0 w 1277"/>
                  <a:gd name="T67" fmla="*/ 0 h 3645"/>
                  <a:gd name="T68" fmla="*/ 0 w 1277"/>
                  <a:gd name="T69" fmla="*/ 0 h 3645"/>
                  <a:gd name="T70" fmla="*/ 0 w 1277"/>
                  <a:gd name="T71" fmla="*/ 0 h 3645"/>
                  <a:gd name="T72" fmla="*/ 0 w 1277"/>
                  <a:gd name="T73" fmla="*/ 0 h 3645"/>
                  <a:gd name="T74" fmla="*/ 0 w 1277"/>
                  <a:gd name="T75" fmla="*/ 0 h 3645"/>
                  <a:gd name="T76" fmla="*/ 0 w 1277"/>
                  <a:gd name="T77" fmla="*/ 0 h 3645"/>
                  <a:gd name="T78" fmla="*/ 0 w 1277"/>
                  <a:gd name="T79" fmla="*/ 0 h 3645"/>
                  <a:gd name="T80" fmla="*/ 0 w 1277"/>
                  <a:gd name="T81" fmla="*/ 0 h 3645"/>
                  <a:gd name="T82" fmla="*/ 0 w 1277"/>
                  <a:gd name="T83" fmla="*/ 0 h 3645"/>
                  <a:gd name="T84" fmla="*/ 0 w 1277"/>
                  <a:gd name="T85" fmla="*/ 0 h 3645"/>
                  <a:gd name="T86" fmla="*/ 0 w 1277"/>
                  <a:gd name="T87" fmla="*/ 0 h 3645"/>
                  <a:gd name="T88" fmla="*/ 0 w 1277"/>
                  <a:gd name="T89" fmla="*/ 0 h 3645"/>
                  <a:gd name="T90" fmla="*/ 0 w 1277"/>
                  <a:gd name="T91" fmla="*/ 0 h 3645"/>
                  <a:gd name="T92" fmla="*/ 0 w 1277"/>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5"/>
                  <a:gd name="T143" fmla="*/ 1277 w 127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5">
                    <a:moveTo>
                      <a:pt x="610" y="2281"/>
                    </a:moveTo>
                    <a:lnTo>
                      <a:pt x="640" y="2407"/>
                    </a:lnTo>
                    <a:lnTo>
                      <a:pt x="669" y="2537"/>
                    </a:lnTo>
                    <a:lnTo>
                      <a:pt x="691" y="2635"/>
                    </a:lnTo>
                    <a:lnTo>
                      <a:pt x="714" y="2752"/>
                    </a:lnTo>
                    <a:lnTo>
                      <a:pt x="727" y="2893"/>
                    </a:lnTo>
                    <a:lnTo>
                      <a:pt x="742" y="3007"/>
                    </a:lnTo>
                    <a:lnTo>
                      <a:pt x="756" y="3108"/>
                    </a:lnTo>
                    <a:lnTo>
                      <a:pt x="775" y="3207"/>
                    </a:lnTo>
                    <a:lnTo>
                      <a:pt x="794" y="3301"/>
                    </a:lnTo>
                    <a:lnTo>
                      <a:pt x="807" y="3365"/>
                    </a:lnTo>
                    <a:lnTo>
                      <a:pt x="807" y="3414"/>
                    </a:lnTo>
                    <a:lnTo>
                      <a:pt x="803" y="3453"/>
                    </a:lnTo>
                    <a:lnTo>
                      <a:pt x="815" y="3471"/>
                    </a:lnTo>
                    <a:lnTo>
                      <a:pt x="899" y="3489"/>
                    </a:lnTo>
                    <a:lnTo>
                      <a:pt x="916" y="3479"/>
                    </a:lnTo>
                    <a:lnTo>
                      <a:pt x="925" y="3467"/>
                    </a:lnTo>
                    <a:lnTo>
                      <a:pt x="1005" y="3493"/>
                    </a:lnTo>
                    <a:lnTo>
                      <a:pt x="1106" y="3521"/>
                    </a:lnTo>
                    <a:lnTo>
                      <a:pt x="1174" y="3530"/>
                    </a:lnTo>
                    <a:lnTo>
                      <a:pt x="1228" y="3525"/>
                    </a:lnTo>
                    <a:lnTo>
                      <a:pt x="1258" y="3513"/>
                    </a:lnTo>
                    <a:lnTo>
                      <a:pt x="1272" y="3496"/>
                    </a:lnTo>
                    <a:lnTo>
                      <a:pt x="1277" y="3477"/>
                    </a:lnTo>
                    <a:lnTo>
                      <a:pt x="1267" y="3455"/>
                    </a:lnTo>
                    <a:lnTo>
                      <a:pt x="1244" y="3436"/>
                    </a:lnTo>
                    <a:lnTo>
                      <a:pt x="1168" y="3402"/>
                    </a:lnTo>
                    <a:lnTo>
                      <a:pt x="1103" y="3369"/>
                    </a:lnTo>
                    <a:lnTo>
                      <a:pt x="1044" y="3339"/>
                    </a:lnTo>
                    <a:lnTo>
                      <a:pt x="1016" y="3314"/>
                    </a:lnTo>
                    <a:lnTo>
                      <a:pt x="1014" y="3222"/>
                    </a:lnTo>
                    <a:lnTo>
                      <a:pt x="1014" y="3108"/>
                    </a:lnTo>
                    <a:lnTo>
                      <a:pt x="1010" y="2994"/>
                    </a:lnTo>
                    <a:lnTo>
                      <a:pt x="1010" y="2863"/>
                    </a:lnTo>
                    <a:lnTo>
                      <a:pt x="1016" y="2702"/>
                    </a:lnTo>
                    <a:lnTo>
                      <a:pt x="1016" y="2537"/>
                    </a:lnTo>
                    <a:lnTo>
                      <a:pt x="1008" y="2364"/>
                    </a:lnTo>
                    <a:lnTo>
                      <a:pt x="1003" y="2239"/>
                    </a:lnTo>
                    <a:lnTo>
                      <a:pt x="991" y="2114"/>
                    </a:lnTo>
                    <a:lnTo>
                      <a:pt x="990" y="2039"/>
                    </a:lnTo>
                    <a:lnTo>
                      <a:pt x="1036" y="2034"/>
                    </a:lnTo>
                    <a:lnTo>
                      <a:pt x="1083" y="2018"/>
                    </a:lnTo>
                    <a:lnTo>
                      <a:pt x="1121" y="1974"/>
                    </a:lnTo>
                    <a:lnTo>
                      <a:pt x="1123" y="1922"/>
                    </a:lnTo>
                    <a:lnTo>
                      <a:pt x="1110" y="1854"/>
                    </a:lnTo>
                    <a:lnTo>
                      <a:pt x="1083" y="1798"/>
                    </a:lnTo>
                    <a:lnTo>
                      <a:pt x="1057" y="1759"/>
                    </a:lnTo>
                    <a:lnTo>
                      <a:pt x="1102" y="1741"/>
                    </a:lnTo>
                    <a:lnTo>
                      <a:pt x="1115" y="1728"/>
                    </a:lnTo>
                    <a:lnTo>
                      <a:pt x="1113" y="1706"/>
                    </a:lnTo>
                    <a:lnTo>
                      <a:pt x="1053" y="1566"/>
                    </a:lnTo>
                    <a:lnTo>
                      <a:pt x="1033" y="1489"/>
                    </a:lnTo>
                    <a:lnTo>
                      <a:pt x="1016" y="1223"/>
                    </a:lnTo>
                    <a:lnTo>
                      <a:pt x="1016" y="1032"/>
                    </a:lnTo>
                    <a:lnTo>
                      <a:pt x="1008" y="799"/>
                    </a:lnTo>
                    <a:lnTo>
                      <a:pt x="996" y="743"/>
                    </a:lnTo>
                    <a:lnTo>
                      <a:pt x="974" y="696"/>
                    </a:lnTo>
                    <a:lnTo>
                      <a:pt x="929" y="659"/>
                    </a:lnTo>
                    <a:lnTo>
                      <a:pt x="727" y="547"/>
                    </a:lnTo>
                    <a:lnTo>
                      <a:pt x="742" y="496"/>
                    </a:lnTo>
                    <a:lnTo>
                      <a:pt x="775" y="490"/>
                    </a:lnTo>
                    <a:lnTo>
                      <a:pt x="820" y="479"/>
                    </a:lnTo>
                    <a:lnTo>
                      <a:pt x="845" y="453"/>
                    </a:lnTo>
                    <a:lnTo>
                      <a:pt x="875" y="350"/>
                    </a:lnTo>
                    <a:lnTo>
                      <a:pt x="885" y="293"/>
                    </a:lnTo>
                    <a:lnTo>
                      <a:pt x="884" y="237"/>
                    </a:lnTo>
                    <a:lnTo>
                      <a:pt x="890" y="184"/>
                    </a:lnTo>
                    <a:lnTo>
                      <a:pt x="885" y="127"/>
                    </a:lnTo>
                    <a:lnTo>
                      <a:pt x="911" y="152"/>
                    </a:lnTo>
                    <a:lnTo>
                      <a:pt x="925" y="165"/>
                    </a:lnTo>
                    <a:lnTo>
                      <a:pt x="920" y="127"/>
                    </a:lnTo>
                    <a:lnTo>
                      <a:pt x="904" y="85"/>
                    </a:lnTo>
                    <a:lnTo>
                      <a:pt x="879" y="52"/>
                    </a:lnTo>
                    <a:lnTo>
                      <a:pt x="839" y="25"/>
                    </a:lnTo>
                    <a:lnTo>
                      <a:pt x="789" y="6"/>
                    </a:lnTo>
                    <a:lnTo>
                      <a:pt x="722" y="0"/>
                    </a:lnTo>
                    <a:lnTo>
                      <a:pt x="662" y="12"/>
                    </a:lnTo>
                    <a:lnTo>
                      <a:pt x="610" y="37"/>
                    </a:lnTo>
                    <a:lnTo>
                      <a:pt x="570" y="69"/>
                    </a:lnTo>
                    <a:lnTo>
                      <a:pt x="539" y="113"/>
                    </a:lnTo>
                    <a:lnTo>
                      <a:pt x="523" y="172"/>
                    </a:lnTo>
                    <a:lnTo>
                      <a:pt x="513" y="241"/>
                    </a:lnTo>
                    <a:lnTo>
                      <a:pt x="517" y="295"/>
                    </a:lnTo>
                    <a:lnTo>
                      <a:pt x="531" y="370"/>
                    </a:lnTo>
                    <a:lnTo>
                      <a:pt x="530" y="423"/>
                    </a:lnTo>
                    <a:lnTo>
                      <a:pt x="518" y="483"/>
                    </a:lnTo>
                    <a:lnTo>
                      <a:pt x="494" y="513"/>
                    </a:lnTo>
                    <a:lnTo>
                      <a:pt x="248" y="611"/>
                    </a:lnTo>
                    <a:lnTo>
                      <a:pt x="212" y="633"/>
                    </a:lnTo>
                    <a:lnTo>
                      <a:pt x="189" y="668"/>
                    </a:lnTo>
                    <a:lnTo>
                      <a:pt x="112" y="879"/>
                    </a:lnTo>
                    <a:lnTo>
                      <a:pt x="11" y="1178"/>
                    </a:lnTo>
                    <a:lnTo>
                      <a:pt x="0" y="1239"/>
                    </a:lnTo>
                    <a:lnTo>
                      <a:pt x="3" y="1273"/>
                    </a:lnTo>
                    <a:lnTo>
                      <a:pt x="19" y="1312"/>
                    </a:lnTo>
                    <a:lnTo>
                      <a:pt x="150" y="1516"/>
                    </a:lnTo>
                    <a:lnTo>
                      <a:pt x="169" y="1580"/>
                    </a:lnTo>
                    <a:lnTo>
                      <a:pt x="176" y="1645"/>
                    </a:lnTo>
                    <a:lnTo>
                      <a:pt x="150" y="1873"/>
                    </a:lnTo>
                    <a:lnTo>
                      <a:pt x="134" y="1974"/>
                    </a:lnTo>
                    <a:lnTo>
                      <a:pt x="134" y="2007"/>
                    </a:lnTo>
                    <a:lnTo>
                      <a:pt x="150" y="2032"/>
                    </a:lnTo>
                    <a:lnTo>
                      <a:pt x="189" y="2045"/>
                    </a:lnTo>
                    <a:lnTo>
                      <a:pt x="229" y="2051"/>
                    </a:lnTo>
                    <a:lnTo>
                      <a:pt x="240" y="2166"/>
                    </a:lnTo>
                    <a:lnTo>
                      <a:pt x="240" y="2293"/>
                    </a:lnTo>
                    <a:lnTo>
                      <a:pt x="237" y="2432"/>
                    </a:lnTo>
                    <a:lnTo>
                      <a:pt x="229" y="2563"/>
                    </a:lnTo>
                    <a:lnTo>
                      <a:pt x="209" y="2702"/>
                    </a:lnTo>
                    <a:lnTo>
                      <a:pt x="203" y="2842"/>
                    </a:lnTo>
                    <a:lnTo>
                      <a:pt x="195" y="2979"/>
                    </a:lnTo>
                    <a:lnTo>
                      <a:pt x="195" y="3088"/>
                    </a:lnTo>
                    <a:lnTo>
                      <a:pt x="201" y="3261"/>
                    </a:lnTo>
                    <a:lnTo>
                      <a:pt x="198" y="3369"/>
                    </a:lnTo>
                    <a:lnTo>
                      <a:pt x="203" y="3467"/>
                    </a:lnTo>
                    <a:lnTo>
                      <a:pt x="208" y="3489"/>
                    </a:lnTo>
                    <a:lnTo>
                      <a:pt x="268" y="3505"/>
                    </a:lnTo>
                    <a:lnTo>
                      <a:pt x="318" y="3530"/>
                    </a:lnTo>
                    <a:lnTo>
                      <a:pt x="364" y="3568"/>
                    </a:lnTo>
                    <a:lnTo>
                      <a:pt x="413" y="3603"/>
                    </a:lnTo>
                    <a:lnTo>
                      <a:pt x="475" y="3627"/>
                    </a:lnTo>
                    <a:lnTo>
                      <a:pt x="539" y="3644"/>
                    </a:lnTo>
                    <a:lnTo>
                      <a:pt x="596" y="3645"/>
                    </a:lnTo>
                    <a:lnTo>
                      <a:pt x="632" y="3633"/>
                    </a:lnTo>
                    <a:lnTo>
                      <a:pt x="656" y="3615"/>
                    </a:lnTo>
                    <a:lnTo>
                      <a:pt x="660" y="3594"/>
                    </a:lnTo>
                    <a:lnTo>
                      <a:pt x="647" y="3563"/>
                    </a:lnTo>
                    <a:lnTo>
                      <a:pt x="614" y="3535"/>
                    </a:lnTo>
                    <a:lnTo>
                      <a:pt x="574" y="3505"/>
                    </a:lnTo>
                    <a:lnTo>
                      <a:pt x="521" y="3463"/>
                    </a:lnTo>
                    <a:lnTo>
                      <a:pt x="480" y="3425"/>
                    </a:lnTo>
                    <a:lnTo>
                      <a:pt x="453" y="3391"/>
                    </a:lnTo>
                    <a:lnTo>
                      <a:pt x="466" y="3211"/>
                    </a:lnTo>
                    <a:lnTo>
                      <a:pt x="466" y="3085"/>
                    </a:lnTo>
                    <a:lnTo>
                      <a:pt x="479" y="2957"/>
                    </a:lnTo>
                    <a:lnTo>
                      <a:pt x="492" y="2842"/>
                    </a:lnTo>
                    <a:lnTo>
                      <a:pt x="514" y="2721"/>
                    </a:lnTo>
                    <a:lnTo>
                      <a:pt x="544" y="2599"/>
                    </a:lnTo>
                    <a:lnTo>
                      <a:pt x="570" y="2486"/>
                    </a:lnTo>
                    <a:lnTo>
                      <a:pt x="590" y="2391"/>
                    </a:lnTo>
                    <a:lnTo>
                      <a:pt x="610" y="2281"/>
                    </a:lnTo>
                    <a:close/>
                  </a:path>
                </a:pathLst>
              </a:custGeom>
              <a:solidFill>
                <a:srgbClr val="0000FF"/>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96" name="Freeform 72"/>
              <p:cNvSpPr>
                <a:spLocks/>
              </p:cNvSpPr>
              <p:nvPr/>
            </p:nvSpPr>
            <p:spPr bwMode="auto">
              <a:xfrm>
                <a:off x="1685" y="2420"/>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6" y="1572"/>
                    </a:lnTo>
                    <a:lnTo>
                      <a:pt x="144" y="1749"/>
                    </a:lnTo>
                    <a:lnTo>
                      <a:pt x="354" y="1876"/>
                    </a:lnTo>
                    <a:lnTo>
                      <a:pt x="354" y="1953"/>
                    </a:lnTo>
                    <a:lnTo>
                      <a:pt x="343" y="2090"/>
                    </a:lnTo>
                    <a:lnTo>
                      <a:pt x="327" y="2500"/>
                    </a:lnTo>
                    <a:lnTo>
                      <a:pt x="316" y="2680"/>
                    </a:lnTo>
                    <a:lnTo>
                      <a:pt x="301" y="2998"/>
                    </a:lnTo>
                    <a:lnTo>
                      <a:pt x="301" y="3112"/>
                    </a:lnTo>
                    <a:lnTo>
                      <a:pt x="299" y="3150"/>
                    </a:lnTo>
                    <a:lnTo>
                      <a:pt x="288" y="3163"/>
                    </a:lnTo>
                    <a:lnTo>
                      <a:pt x="252" y="3186"/>
                    </a:lnTo>
                    <a:lnTo>
                      <a:pt x="176" y="3223"/>
                    </a:lnTo>
                    <a:lnTo>
                      <a:pt x="88" y="3246"/>
                    </a:lnTo>
                    <a:lnTo>
                      <a:pt x="58" y="3255"/>
                    </a:lnTo>
                    <a:lnTo>
                      <a:pt x="27" y="3269"/>
                    </a:lnTo>
                    <a:lnTo>
                      <a:pt x="7" y="3295"/>
                    </a:lnTo>
                    <a:lnTo>
                      <a:pt x="0" y="3317"/>
                    </a:lnTo>
                    <a:lnTo>
                      <a:pt x="13" y="3325"/>
                    </a:lnTo>
                    <a:lnTo>
                      <a:pt x="188" y="3327"/>
                    </a:lnTo>
                    <a:lnTo>
                      <a:pt x="419" y="3342"/>
                    </a:lnTo>
                    <a:lnTo>
                      <a:pt x="459" y="3342"/>
                    </a:lnTo>
                    <a:lnTo>
                      <a:pt x="485" y="3329"/>
                    </a:lnTo>
                    <a:lnTo>
                      <a:pt x="499" y="3304"/>
                    </a:lnTo>
                    <a:lnTo>
                      <a:pt x="499" y="3266"/>
                    </a:lnTo>
                    <a:lnTo>
                      <a:pt x="485" y="3204"/>
                    </a:lnTo>
                    <a:lnTo>
                      <a:pt x="478" y="3195"/>
                    </a:lnTo>
                    <a:lnTo>
                      <a:pt x="459" y="3189"/>
                    </a:lnTo>
                    <a:lnTo>
                      <a:pt x="485" y="3185"/>
                    </a:lnTo>
                    <a:lnTo>
                      <a:pt x="493" y="3173"/>
                    </a:lnTo>
                    <a:lnTo>
                      <a:pt x="499" y="3125"/>
                    </a:lnTo>
                    <a:lnTo>
                      <a:pt x="525" y="3023"/>
                    </a:lnTo>
                    <a:lnTo>
                      <a:pt x="578" y="2780"/>
                    </a:lnTo>
                    <a:lnTo>
                      <a:pt x="590" y="2665"/>
                    </a:lnTo>
                    <a:lnTo>
                      <a:pt x="618" y="2297"/>
                    </a:lnTo>
                    <a:lnTo>
                      <a:pt x="635" y="2206"/>
                    </a:lnTo>
                    <a:lnTo>
                      <a:pt x="668" y="2092"/>
                    </a:lnTo>
                    <a:lnTo>
                      <a:pt x="695" y="2207"/>
                    </a:lnTo>
                    <a:lnTo>
                      <a:pt x="722" y="2322"/>
                    </a:lnTo>
                    <a:lnTo>
                      <a:pt x="767" y="2642"/>
                    </a:lnTo>
                    <a:lnTo>
                      <a:pt x="788" y="2740"/>
                    </a:lnTo>
                    <a:lnTo>
                      <a:pt x="833" y="3096"/>
                    </a:lnTo>
                    <a:lnTo>
                      <a:pt x="833" y="3150"/>
                    </a:lnTo>
                    <a:lnTo>
                      <a:pt x="839" y="3159"/>
                    </a:lnTo>
                    <a:lnTo>
                      <a:pt x="879" y="3176"/>
                    </a:lnTo>
                    <a:lnTo>
                      <a:pt x="870" y="3229"/>
                    </a:lnTo>
                    <a:lnTo>
                      <a:pt x="867" y="3291"/>
                    </a:lnTo>
                    <a:lnTo>
                      <a:pt x="867" y="3329"/>
                    </a:lnTo>
                    <a:lnTo>
                      <a:pt x="883" y="3365"/>
                    </a:lnTo>
                    <a:lnTo>
                      <a:pt x="910" y="3390"/>
                    </a:lnTo>
                    <a:lnTo>
                      <a:pt x="957" y="3405"/>
                    </a:lnTo>
                    <a:lnTo>
                      <a:pt x="1011" y="3405"/>
                    </a:lnTo>
                    <a:lnTo>
                      <a:pt x="1066" y="3401"/>
                    </a:lnTo>
                    <a:lnTo>
                      <a:pt x="1090" y="3381"/>
                    </a:lnTo>
                    <a:lnTo>
                      <a:pt x="1103" y="3355"/>
                    </a:lnTo>
                    <a:lnTo>
                      <a:pt x="1101" y="3321"/>
                    </a:lnTo>
                    <a:lnTo>
                      <a:pt x="1088" y="3275"/>
                    </a:lnTo>
                    <a:lnTo>
                      <a:pt x="1050" y="3227"/>
                    </a:lnTo>
                    <a:lnTo>
                      <a:pt x="1024" y="3176"/>
                    </a:lnTo>
                    <a:lnTo>
                      <a:pt x="1050" y="3176"/>
                    </a:lnTo>
                    <a:lnTo>
                      <a:pt x="1064" y="3023"/>
                    </a:lnTo>
                    <a:lnTo>
                      <a:pt x="1066" y="2847"/>
                    </a:lnTo>
                    <a:lnTo>
                      <a:pt x="1060" y="2727"/>
                    </a:lnTo>
                    <a:lnTo>
                      <a:pt x="1043" y="2587"/>
                    </a:lnTo>
                    <a:lnTo>
                      <a:pt x="1030" y="2463"/>
                    </a:lnTo>
                    <a:lnTo>
                      <a:pt x="1011" y="2360"/>
                    </a:lnTo>
                    <a:lnTo>
                      <a:pt x="1339" y="2245"/>
                    </a:lnTo>
                    <a:lnTo>
                      <a:pt x="1339" y="1889"/>
                    </a:lnTo>
                    <a:lnTo>
                      <a:pt x="1300" y="1863"/>
                    </a:lnTo>
                    <a:lnTo>
                      <a:pt x="1148" y="1902"/>
                    </a:lnTo>
                    <a:lnTo>
                      <a:pt x="1131" y="1824"/>
                    </a:lnTo>
                    <a:lnTo>
                      <a:pt x="1127" y="1728"/>
                    </a:lnTo>
                    <a:lnTo>
                      <a:pt x="1201" y="1331"/>
                    </a:lnTo>
                    <a:lnTo>
                      <a:pt x="1207" y="1226"/>
                    </a:lnTo>
                    <a:lnTo>
                      <a:pt x="1195" y="1099"/>
                    </a:lnTo>
                    <a:lnTo>
                      <a:pt x="1131" y="757"/>
                    </a:lnTo>
                    <a:lnTo>
                      <a:pt x="1103" y="663"/>
                    </a:lnTo>
                    <a:lnTo>
                      <a:pt x="1077" y="625"/>
                    </a:lnTo>
                    <a:lnTo>
                      <a:pt x="1050" y="613"/>
                    </a:lnTo>
                    <a:lnTo>
                      <a:pt x="867" y="549"/>
                    </a:lnTo>
                    <a:lnTo>
                      <a:pt x="788" y="525"/>
                    </a:lnTo>
                    <a:lnTo>
                      <a:pt x="761" y="435"/>
                    </a:lnTo>
                    <a:lnTo>
                      <a:pt x="785" y="369"/>
                    </a:lnTo>
                    <a:lnTo>
                      <a:pt x="795" y="330"/>
                    </a:lnTo>
                    <a:lnTo>
                      <a:pt x="795" y="281"/>
                    </a:lnTo>
                    <a:lnTo>
                      <a:pt x="788" y="218"/>
                    </a:lnTo>
                    <a:lnTo>
                      <a:pt x="761" y="129"/>
                    </a:lnTo>
                    <a:lnTo>
                      <a:pt x="748" y="84"/>
                    </a:lnTo>
                    <a:lnTo>
                      <a:pt x="726" y="51"/>
                    </a:lnTo>
                    <a:lnTo>
                      <a:pt x="695" y="24"/>
                    </a:lnTo>
                    <a:lnTo>
                      <a:pt x="668" y="14"/>
                    </a:lnTo>
                    <a:lnTo>
                      <a:pt x="616" y="0"/>
                    </a:lnTo>
                    <a:lnTo>
                      <a:pt x="578" y="0"/>
                    </a:lnTo>
                    <a:lnTo>
                      <a:pt x="525" y="14"/>
                    </a:lnTo>
                    <a:lnTo>
                      <a:pt x="474" y="31"/>
                    </a:lnTo>
                    <a:lnTo>
                      <a:pt x="434" y="60"/>
                    </a:lnTo>
                    <a:lnTo>
                      <a:pt x="419" y="103"/>
                    </a:lnTo>
                    <a:lnTo>
                      <a:pt x="414" y="159"/>
                    </a:lnTo>
                    <a:lnTo>
                      <a:pt x="421" y="212"/>
                    </a:lnTo>
                    <a:lnTo>
                      <a:pt x="431" y="271"/>
                    </a:lnTo>
                    <a:lnTo>
                      <a:pt x="444" y="321"/>
                    </a:lnTo>
                    <a:lnTo>
                      <a:pt x="472" y="372"/>
                    </a:lnTo>
                    <a:lnTo>
                      <a:pt x="499" y="410"/>
                    </a:lnTo>
                    <a:lnTo>
                      <a:pt x="525" y="448"/>
                    </a:lnTo>
                    <a:lnTo>
                      <a:pt x="525" y="510"/>
                    </a:lnTo>
                    <a:lnTo>
                      <a:pt x="465" y="526"/>
                    </a:lnTo>
                    <a:lnTo>
                      <a:pt x="243"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97" name="Freeform 73"/>
              <p:cNvSpPr>
                <a:spLocks/>
              </p:cNvSpPr>
              <p:nvPr/>
            </p:nvSpPr>
            <p:spPr bwMode="auto">
              <a:xfrm>
                <a:off x="817" y="2426"/>
                <a:ext cx="399" cy="1157"/>
              </a:xfrm>
              <a:custGeom>
                <a:avLst/>
                <a:gdLst>
                  <a:gd name="T0" fmla="*/ 0 w 1196"/>
                  <a:gd name="T1" fmla="*/ 0 h 3471"/>
                  <a:gd name="T2" fmla="*/ 0 w 1196"/>
                  <a:gd name="T3" fmla="*/ 0 h 3471"/>
                  <a:gd name="T4" fmla="*/ 0 w 1196"/>
                  <a:gd name="T5" fmla="*/ 0 h 3471"/>
                  <a:gd name="T6" fmla="*/ 0 w 1196"/>
                  <a:gd name="T7" fmla="*/ 0 h 3471"/>
                  <a:gd name="T8" fmla="*/ 0 w 1196"/>
                  <a:gd name="T9" fmla="*/ 0 h 3471"/>
                  <a:gd name="T10" fmla="*/ 0 w 1196"/>
                  <a:gd name="T11" fmla="*/ 0 h 3471"/>
                  <a:gd name="T12" fmla="*/ 0 w 1196"/>
                  <a:gd name="T13" fmla="*/ 0 h 3471"/>
                  <a:gd name="T14" fmla="*/ 0 w 1196"/>
                  <a:gd name="T15" fmla="*/ 0 h 3471"/>
                  <a:gd name="T16" fmla="*/ 0 w 1196"/>
                  <a:gd name="T17" fmla="*/ 0 h 3471"/>
                  <a:gd name="T18" fmla="*/ 0 w 1196"/>
                  <a:gd name="T19" fmla="*/ 0 h 3471"/>
                  <a:gd name="T20" fmla="*/ 0 w 1196"/>
                  <a:gd name="T21" fmla="*/ 0 h 3471"/>
                  <a:gd name="T22" fmla="*/ 0 w 1196"/>
                  <a:gd name="T23" fmla="*/ 0 h 3471"/>
                  <a:gd name="T24" fmla="*/ 0 w 1196"/>
                  <a:gd name="T25" fmla="*/ 0 h 3471"/>
                  <a:gd name="T26" fmla="*/ 0 w 1196"/>
                  <a:gd name="T27" fmla="*/ 0 h 3471"/>
                  <a:gd name="T28" fmla="*/ 0 w 1196"/>
                  <a:gd name="T29" fmla="*/ 0 h 3471"/>
                  <a:gd name="T30" fmla="*/ 0 w 1196"/>
                  <a:gd name="T31" fmla="*/ 0 h 3471"/>
                  <a:gd name="T32" fmla="*/ 0 w 1196"/>
                  <a:gd name="T33" fmla="*/ 0 h 3471"/>
                  <a:gd name="T34" fmla="*/ 0 w 1196"/>
                  <a:gd name="T35" fmla="*/ 0 h 3471"/>
                  <a:gd name="T36" fmla="*/ 0 w 1196"/>
                  <a:gd name="T37" fmla="*/ 0 h 3471"/>
                  <a:gd name="T38" fmla="*/ 0 w 1196"/>
                  <a:gd name="T39" fmla="*/ 0 h 3471"/>
                  <a:gd name="T40" fmla="*/ 0 w 1196"/>
                  <a:gd name="T41" fmla="*/ 0 h 3471"/>
                  <a:gd name="T42" fmla="*/ 0 w 1196"/>
                  <a:gd name="T43" fmla="*/ 0 h 3471"/>
                  <a:gd name="T44" fmla="*/ 0 w 1196"/>
                  <a:gd name="T45" fmla="*/ 0 h 3471"/>
                  <a:gd name="T46" fmla="*/ 0 w 1196"/>
                  <a:gd name="T47" fmla="*/ 0 h 3471"/>
                  <a:gd name="T48" fmla="*/ 0 w 1196"/>
                  <a:gd name="T49" fmla="*/ 0 h 3471"/>
                  <a:gd name="T50" fmla="*/ 0 w 1196"/>
                  <a:gd name="T51" fmla="*/ 0 h 3471"/>
                  <a:gd name="T52" fmla="*/ 0 w 1196"/>
                  <a:gd name="T53" fmla="*/ 0 h 3471"/>
                  <a:gd name="T54" fmla="*/ 0 w 1196"/>
                  <a:gd name="T55" fmla="*/ 0 h 3471"/>
                  <a:gd name="T56" fmla="*/ 0 w 1196"/>
                  <a:gd name="T57" fmla="*/ 0 h 3471"/>
                  <a:gd name="T58" fmla="*/ 0 w 1196"/>
                  <a:gd name="T59" fmla="*/ 0 h 3471"/>
                  <a:gd name="T60" fmla="*/ 0 w 1196"/>
                  <a:gd name="T61" fmla="*/ 0 h 3471"/>
                  <a:gd name="T62" fmla="*/ 0 w 1196"/>
                  <a:gd name="T63" fmla="*/ 0 h 3471"/>
                  <a:gd name="T64" fmla="*/ 0 w 1196"/>
                  <a:gd name="T65" fmla="*/ 0 h 3471"/>
                  <a:gd name="T66" fmla="*/ 0 w 1196"/>
                  <a:gd name="T67" fmla="*/ 0 h 3471"/>
                  <a:gd name="T68" fmla="*/ 0 w 1196"/>
                  <a:gd name="T69" fmla="*/ 0 h 3471"/>
                  <a:gd name="T70" fmla="*/ 0 w 1196"/>
                  <a:gd name="T71" fmla="*/ 0 h 3471"/>
                  <a:gd name="T72" fmla="*/ 0 w 1196"/>
                  <a:gd name="T73" fmla="*/ 0 h 3471"/>
                  <a:gd name="T74" fmla="*/ 0 w 1196"/>
                  <a:gd name="T75" fmla="*/ 0 h 3471"/>
                  <a:gd name="T76" fmla="*/ 0 w 1196"/>
                  <a:gd name="T77" fmla="*/ 0 h 3471"/>
                  <a:gd name="T78" fmla="*/ 0 w 1196"/>
                  <a:gd name="T79" fmla="*/ 0 h 3471"/>
                  <a:gd name="T80" fmla="*/ 0 w 1196"/>
                  <a:gd name="T81" fmla="*/ 0 h 3471"/>
                  <a:gd name="T82" fmla="*/ 0 w 1196"/>
                  <a:gd name="T83" fmla="*/ 0 h 3471"/>
                  <a:gd name="T84" fmla="*/ 0 w 1196"/>
                  <a:gd name="T85" fmla="*/ 0 h 3471"/>
                  <a:gd name="T86" fmla="*/ 0 w 1196"/>
                  <a:gd name="T87" fmla="*/ 0 h 3471"/>
                  <a:gd name="T88" fmla="*/ 0 w 1196"/>
                  <a:gd name="T89" fmla="*/ 0 h 3471"/>
                  <a:gd name="T90" fmla="*/ 0 w 1196"/>
                  <a:gd name="T91" fmla="*/ 0 h 3471"/>
                  <a:gd name="T92" fmla="*/ 0 w 1196"/>
                  <a:gd name="T93" fmla="*/ 0 h 3471"/>
                  <a:gd name="T94" fmla="*/ 0 w 1196"/>
                  <a:gd name="T95" fmla="*/ 0 h 3471"/>
                  <a:gd name="T96" fmla="*/ 0 w 1196"/>
                  <a:gd name="T97" fmla="*/ 0 h 3471"/>
                  <a:gd name="T98" fmla="*/ 0 w 1196"/>
                  <a:gd name="T99" fmla="*/ 0 h 3471"/>
                  <a:gd name="T100" fmla="*/ 0 w 1196"/>
                  <a:gd name="T101" fmla="*/ 0 h 3471"/>
                  <a:gd name="T102" fmla="*/ 0 w 1196"/>
                  <a:gd name="T103" fmla="*/ 0 h 3471"/>
                  <a:gd name="T104" fmla="*/ 0 w 1196"/>
                  <a:gd name="T105" fmla="*/ 0 h 3471"/>
                  <a:gd name="T106" fmla="*/ 0 w 1196"/>
                  <a:gd name="T107" fmla="*/ 0 h 3471"/>
                  <a:gd name="T108" fmla="*/ 0 w 1196"/>
                  <a:gd name="T109" fmla="*/ 0 h 3471"/>
                  <a:gd name="T110" fmla="*/ 0 w 1196"/>
                  <a:gd name="T111" fmla="*/ 0 h 3471"/>
                  <a:gd name="T112" fmla="*/ 0 w 1196"/>
                  <a:gd name="T113" fmla="*/ 0 h 3471"/>
                  <a:gd name="T114" fmla="*/ 0 w 1196"/>
                  <a:gd name="T115" fmla="*/ 0 h 3471"/>
                  <a:gd name="T116" fmla="*/ 0 w 1196"/>
                  <a:gd name="T117" fmla="*/ 0 h 3471"/>
                  <a:gd name="T118" fmla="*/ 0 w 1196"/>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1"/>
                  <a:gd name="T182" fmla="*/ 1196 w 1196"/>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1">
                    <a:moveTo>
                      <a:pt x="1050" y="1732"/>
                    </a:moveTo>
                    <a:lnTo>
                      <a:pt x="1058" y="2342"/>
                    </a:lnTo>
                    <a:lnTo>
                      <a:pt x="1063" y="2471"/>
                    </a:lnTo>
                    <a:lnTo>
                      <a:pt x="1012" y="2483"/>
                    </a:lnTo>
                    <a:lnTo>
                      <a:pt x="958" y="2487"/>
                    </a:lnTo>
                    <a:lnTo>
                      <a:pt x="964" y="2607"/>
                    </a:lnTo>
                    <a:lnTo>
                      <a:pt x="964" y="2729"/>
                    </a:lnTo>
                    <a:lnTo>
                      <a:pt x="954" y="3014"/>
                    </a:lnTo>
                    <a:lnTo>
                      <a:pt x="959" y="3108"/>
                    </a:lnTo>
                    <a:lnTo>
                      <a:pt x="964" y="3149"/>
                    </a:lnTo>
                    <a:lnTo>
                      <a:pt x="976" y="3186"/>
                    </a:lnTo>
                    <a:lnTo>
                      <a:pt x="999" y="3210"/>
                    </a:lnTo>
                    <a:lnTo>
                      <a:pt x="1037" y="3236"/>
                    </a:lnTo>
                    <a:lnTo>
                      <a:pt x="1081" y="3256"/>
                    </a:lnTo>
                    <a:lnTo>
                      <a:pt x="1135" y="3284"/>
                    </a:lnTo>
                    <a:lnTo>
                      <a:pt x="1170" y="3306"/>
                    </a:lnTo>
                    <a:lnTo>
                      <a:pt x="1188" y="3323"/>
                    </a:lnTo>
                    <a:lnTo>
                      <a:pt x="1196" y="3347"/>
                    </a:lnTo>
                    <a:lnTo>
                      <a:pt x="1191" y="3366"/>
                    </a:lnTo>
                    <a:lnTo>
                      <a:pt x="1167" y="3383"/>
                    </a:lnTo>
                    <a:lnTo>
                      <a:pt x="1125" y="3387"/>
                    </a:lnTo>
                    <a:lnTo>
                      <a:pt x="1048" y="3380"/>
                    </a:lnTo>
                    <a:lnTo>
                      <a:pt x="976" y="3366"/>
                    </a:lnTo>
                    <a:lnTo>
                      <a:pt x="894" y="3357"/>
                    </a:lnTo>
                    <a:lnTo>
                      <a:pt x="815" y="3351"/>
                    </a:lnTo>
                    <a:lnTo>
                      <a:pt x="772" y="3347"/>
                    </a:lnTo>
                    <a:lnTo>
                      <a:pt x="748" y="3340"/>
                    </a:lnTo>
                    <a:lnTo>
                      <a:pt x="736" y="3249"/>
                    </a:lnTo>
                    <a:lnTo>
                      <a:pt x="721" y="3116"/>
                    </a:lnTo>
                    <a:lnTo>
                      <a:pt x="661" y="2749"/>
                    </a:lnTo>
                    <a:lnTo>
                      <a:pt x="644" y="2648"/>
                    </a:lnTo>
                    <a:lnTo>
                      <a:pt x="616" y="2526"/>
                    </a:lnTo>
                    <a:lnTo>
                      <a:pt x="553" y="2542"/>
                    </a:lnTo>
                    <a:lnTo>
                      <a:pt x="552" y="2637"/>
                    </a:lnTo>
                    <a:lnTo>
                      <a:pt x="533" y="2759"/>
                    </a:lnTo>
                    <a:lnTo>
                      <a:pt x="472" y="2968"/>
                    </a:lnTo>
                    <a:lnTo>
                      <a:pt x="443" y="3186"/>
                    </a:lnTo>
                    <a:lnTo>
                      <a:pt x="435" y="3244"/>
                    </a:lnTo>
                    <a:lnTo>
                      <a:pt x="421" y="3275"/>
                    </a:lnTo>
                    <a:lnTo>
                      <a:pt x="437" y="3339"/>
                    </a:lnTo>
                    <a:lnTo>
                      <a:pt x="446" y="3380"/>
                    </a:lnTo>
                    <a:lnTo>
                      <a:pt x="446" y="3407"/>
                    </a:lnTo>
                    <a:lnTo>
                      <a:pt x="426" y="3441"/>
                    </a:lnTo>
                    <a:lnTo>
                      <a:pt x="400" y="3464"/>
                    </a:lnTo>
                    <a:lnTo>
                      <a:pt x="363" y="3471"/>
                    </a:lnTo>
                    <a:lnTo>
                      <a:pt x="321" y="3468"/>
                    </a:lnTo>
                    <a:lnTo>
                      <a:pt x="276" y="3452"/>
                    </a:lnTo>
                    <a:lnTo>
                      <a:pt x="238" y="3430"/>
                    </a:lnTo>
                    <a:lnTo>
                      <a:pt x="207" y="3403"/>
                    </a:lnTo>
                    <a:lnTo>
                      <a:pt x="188" y="3375"/>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2" y="1600"/>
                    </a:lnTo>
                    <a:lnTo>
                      <a:pt x="210" y="1462"/>
                    </a:lnTo>
                    <a:lnTo>
                      <a:pt x="211" y="1386"/>
                    </a:lnTo>
                    <a:lnTo>
                      <a:pt x="175" y="1349"/>
                    </a:lnTo>
                    <a:lnTo>
                      <a:pt x="137" y="1301"/>
                    </a:lnTo>
                    <a:lnTo>
                      <a:pt x="116" y="1261"/>
                    </a:lnTo>
                    <a:lnTo>
                      <a:pt x="105" y="1220"/>
                    </a:lnTo>
                    <a:lnTo>
                      <a:pt x="101" y="1174"/>
                    </a:lnTo>
                    <a:lnTo>
                      <a:pt x="112" y="1089"/>
                    </a:lnTo>
                    <a:lnTo>
                      <a:pt x="124" y="1017"/>
                    </a:lnTo>
                    <a:lnTo>
                      <a:pt x="0" y="852"/>
                    </a:lnTo>
                    <a:lnTo>
                      <a:pt x="53" y="787"/>
                    </a:lnTo>
                    <a:lnTo>
                      <a:pt x="156" y="920"/>
                    </a:lnTo>
                    <a:lnTo>
                      <a:pt x="168" y="863"/>
                    </a:lnTo>
                    <a:lnTo>
                      <a:pt x="178" y="787"/>
                    </a:lnTo>
                    <a:lnTo>
                      <a:pt x="180" y="722"/>
                    </a:lnTo>
                    <a:lnTo>
                      <a:pt x="184" y="678"/>
                    </a:lnTo>
                    <a:lnTo>
                      <a:pt x="197" y="638"/>
                    </a:lnTo>
                    <a:lnTo>
                      <a:pt x="225" y="611"/>
                    </a:lnTo>
                    <a:lnTo>
                      <a:pt x="265" y="593"/>
                    </a:lnTo>
                    <a:lnTo>
                      <a:pt x="459" y="532"/>
                    </a:lnTo>
                    <a:lnTo>
                      <a:pt x="498" y="519"/>
                    </a:lnTo>
                    <a:lnTo>
                      <a:pt x="504" y="457"/>
                    </a:lnTo>
                    <a:lnTo>
                      <a:pt x="493" y="408"/>
                    </a:lnTo>
                    <a:lnTo>
                      <a:pt x="468" y="354"/>
                    </a:lnTo>
                    <a:lnTo>
                      <a:pt x="449" y="299"/>
                    </a:lnTo>
                    <a:lnTo>
                      <a:pt x="445" y="229"/>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8" y="188"/>
                    </a:lnTo>
                    <a:lnTo>
                      <a:pt x="832" y="251"/>
                    </a:lnTo>
                    <a:lnTo>
                      <a:pt x="835" y="318"/>
                    </a:lnTo>
                    <a:lnTo>
                      <a:pt x="825" y="378"/>
                    </a:lnTo>
                    <a:lnTo>
                      <a:pt x="811" y="426"/>
                    </a:lnTo>
                    <a:lnTo>
                      <a:pt x="796" y="463"/>
                    </a:lnTo>
                    <a:lnTo>
                      <a:pt x="761" y="519"/>
                    </a:lnTo>
                    <a:lnTo>
                      <a:pt x="761" y="532"/>
                    </a:lnTo>
                    <a:lnTo>
                      <a:pt x="815" y="557"/>
                    </a:lnTo>
                    <a:lnTo>
                      <a:pt x="1024" y="646"/>
                    </a:lnTo>
                    <a:lnTo>
                      <a:pt x="1062" y="680"/>
                    </a:lnTo>
                    <a:lnTo>
                      <a:pt x="1087" y="722"/>
                    </a:lnTo>
                    <a:lnTo>
                      <a:pt x="1103" y="775"/>
                    </a:lnTo>
                    <a:lnTo>
                      <a:pt x="1114" y="844"/>
                    </a:lnTo>
                    <a:lnTo>
                      <a:pt x="1085" y="888"/>
                    </a:lnTo>
                    <a:lnTo>
                      <a:pt x="926" y="1082"/>
                    </a:lnTo>
                    <a:lnTo>
                      <a:pt x="906" y="1147"/>
                    </a:lnTo>
                    <a:lnTo>
                      <a:pt x="894" y="1259"/>
                    </a:lnTo>
                    <a:lnTo>
                      <a:pt x="961" y="1442"/>
                    </a:lnTo>
                    <a:lnTo>
                      <a:pt x="1036" y="1512"/>
                    </a:lnTo>
                    <a:lnTo>
                      <a:pt x="1036" y="1592"/>
                    </a:lnTo>
                    <a:lnTo>
                      <a:pt x="1050"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98" name="Freeform 74"/>
              <p:cNvSpPr>
                <a:spLocks/>
              </p:cNvSpPr>
              <p:nvPr/>
            </p:nvSpPr>
            <p:spPr bwMode="auto">
              <a:xfrm>
                <a:off x="1440" y="2449"/>
                <a:ext cx="324" cy="1093"/>
              </a:xfrm>
              <a:custGeom>
                <a:avLst/>
                <a:gdLst>
                  <a:gd name="T0" fmla="*/ 0 w 973"/>
                  <a:gd name="T1" fmla="*/ 0 h 3278"/>
                  <a:gd name="T2" fmla="*/ 0 w 973"/>
                  <a:gd name="T3" fmla="*/ 0 h 3278"/>
                  <a:gd name="T4" fmla="*/ 0 w 973"/>
                  <a:gd name="T5" fmla="*/ 0 h 3278"/>
                  <a:gd name="T6" fmla="*/ 0 w 973"/>
                  <a:gd name="T7" fmla="*/ 0 h 3278"/>
                  <a:gd name="T8" fmla="*/ 0 w 973"/>
                  <a:gd name="T9" fmla="*/ 0 h 3278"/>
                  <a:gd name="T10" fmla="*/ 0 w 973"/>
                  <a:gd name="T11" fmla="*/ 0 h 3278"/>
                  <a:gd name="T12" fmla="*/ 0 w 973"/>
                  <a:gd name="T13" fmla="*/ 0 h 3278"/>
                  <a:gd name="T14" fmla="*/ 0 w 973"/>
                  <a:gd name="T15" fmla="*/ 0 h 3278"/>
                  <a:gd name="T16" fmla="*/ 0 w 973"/>
                  <a:gd name="T17" fmla="*/ 0 h 3278"/>
                  <a:gd name="T18" fmla="*/ 0 w 973"/>
                  <a:gd name="T19" fmla="*/ 0 h 3278"/>
                  <a:gd name="T20" fmla="*/ 0 w 973"/>
                  <a:gd name="T21" fmla="*/ 0 h 3278"/>
                  <a:gd name="T22" fmla="*/ 0 w 973"/>
                  <a:gd name="T23" fmla="*/ 0 h 3278"/>
                  <a:gd name="T24" fmla="*/ 0 w 973"/>
                  <a:gd name="T25" fmla="*/ 0 h 3278"/>
                  <a:gd name="T26" fmla="*/ 0 w 973"/>
                  <a:gd name="T27" fmla="*/ 0 h 3278"/>
                  <a:gd name="T28" fmla="*/ 0 w 973"/>
                  <a:gd name="T29" fmla="*/ 0 h 3278"/>
                  <a:gd name="T30" fmla="*/ 0 w 973"/>
                  <a:gd name="T31" fmla="*/ 0 h 3278"/>
                  <a:gd name="T32" fmla="*/ 0 w 973"/>
                  <a:gd name="T33" fmla="*/ 0 h 3278"/>
                  <a:gd name="T34" fmla="*/ 0 w 973"/>
                  <a:gd name="T35" fmla="*/ 0 h 3278"/>
                  <a:gd name="T36" fmla="*/ 0 w 973"/>
                  <a:gd name="T37" fmla="*/ 0 h 3278"/>
                  <a:gd name="T38" fmla="*/ 0 w 973"/>
                  <a:gd name="T39" fmla="*/ 0 h 3278"/>
                  <a:gd name="T40" fmla="*/ 0 w 973"/>
                  <a:gd name="T41" fmla="*/ 0 h 3278"/>
                  <a:gd name="T42" fmla="*/ 0 w 973"/>
                  <a:gd name="T43" fmla="*/ 0 h 3278"/>
                  <a:gd name="T44" fmla="*/ 0 w 973"/>
                  <a:gd name="T45" fmla="*/ 0 h 3278"/>
                  <a:gd name="T46" fmla="*/ 0 w 973"/>
                  <a:gd name="T47" fmla="*/ 0 h 3278"/>
                  <a:gd name="T48" fmla="*/ 0 w 973"/>
                  <a:gd name="T49" fmla="*/ 0 h 3278"/>
                  <a:gd name="T50" fmla="*/ 0 w 973"/>
                  <a:gd name="T51" fmla="*/ 0 h 3278"/>
                  <a:gd name="T52" fmla="*/ 0 w 973"/>
                  <a:gd name="T53" fmla="*/ 0 h 3278"/>
                  <a:gd name="T54" fmla="*/ 0 w 973"/>
                  <a:gd name="T55" fmla="*/ 0 h 3278"/>
                  <a:gd name="T56" fmla="*/ 0 w 973"/>
                  <a:gd name="T57" fmla="*/ 0 h 3278"/>
                  <a:gd name="T58" fmla="*/ 0 w 973"/>
                  <a:gd name="T59" fmla="*/ 0 h 3278"/>
                  <a:gd name="T60" fmla="*/ 0 w 973"/>
                  <a:gd name="T61" fmla="*/ 0 h 3278"/>
                  <a:gd name="T62" fmla="*/ 0 w 973"/>
                  <a:gd name="T63" fmla="*/ 0 h 3278"/>
                  <a:gd name="T64" fmla="*/ 0 w 973"/>
                  <a:gd name="T65" fmla="*/ 0 h 3278"/>
                  <a:gd name="T66" fmla="*/ 0 w 973"/>
                  <a:gd name="T67" fmla="*/ 0 h 3278"/>
                  <a:gd name="T68" fmla="*/ 0 w 973"/>
                  <a:gd name="T69" fmla="*/ 0 h 3278"/>
                  <a:gd name="T70" fmla="*/ 0 w 973"/>
                  <a:gd name="T71" fmla="*/ 0 h 3278"/>
                  <a:gd name="T72" fmla="*/ 0 w 973"/>
                  <a:gd name="T73" fmla="*/ 0 h 3278"/>
                  <a:gd name="T74" fmla="*/ 0 w 973"/>
                  <a:gd name="T75" fmla="*/ 0 h 3278"/>
                  <a:gd name="T76" fmla="*/ 0 w 973"/>
                  <a:gd name="T77" fmla="*/ 0 h 3278"/>
                  <a:gd name="T78" fmla="*/ 0 w 973"/>
                  <a:gd name="T79" fmla="*/ 0 h 3278"/>
                  <a:gd name="T80" fmla="*/ 0 w 973"/>
                  <a:gd name="T81" fmla="*/ 0 h 3278"/>
                  <a:gd name="T82" fmla="*/ 0 w 973"/>
                  <a:gd name="T83" fmla="*/ 0 h 3278"/>
                  <a:gd name="T84" fmla="*/ 0 w 973"/>
                  <a:gd name="T85" fmla="*/ 0 h 3278"/>
                  <a:gd name="T86" fmla="*/ 0 w 973"/>
                  <a:gd name="T87" fmla="*/ 0 h 3278"/>
                  <a:gd name="T88" fmla="*/ 0 w 973"/>
                  <a:gd name="T89" fmla="*/ 0 h 3278"/>
                  <a:gd name="T90" fmla="*/ 0 w 973"/>
                  <a:gd name="T91" fmla="*/ 0 h 3278"/>
                  <a:gd name="T92" fmla="*/ 0 w 973"/>
                  <a:gd name="T93" fmla="*/ 0 h 3278"/>
                  <a:gd name="T94" fmla="*/ 0 w 973"/>
                  <a:gd name="T95" fmla="*/ 0 h 3278"/>
                  <a:gd name="T96" fmla="*/ 0 w 973"/>
                  <a:gd name="T97" fmla="*/ 0 h 3278"/>
                  <a:gd name="T98" fmla="*/ 0 w 973"/>
                  <a:gd name="T99" fmla="*/ 0 h 3278"/>
                  <a:gd name="T100" fmla="*/ 0 w 973"/>
                  <a:gd name="T101" fmla="*/ 0 h 3278"/>
                  <a:gd name="T102" fmla="*/ 0 w 973"/>
                  <a:gd name="T103" fmla="*/ 0 h 3278"/>
                  <a:gd name="T104" fmla="*/ 0 w 973"/>
                  <a:gd name="T105" fmla="*/ 0 h 3278"/>
                  <a:gd name="T106" fmla="*/ 0 w 973"/>
                  <a:gd name="T107" fmla="*/ 0 h 3278"/>
                  <a:gd name="T108" fmla="*/ 0 w 973"/>
                  <a:gd name="T109" fmla="*/ 0 h 3278"/>
                  <a:gd name="T110" fmla="*/ 0 w 973"/>
                  <a:gd name="T111" fmla="*/ 0 h 3278"/>
                  <a:gd name="T112" fmla="*/ 0 w 973"/>
                  <a:gd name="T113" fmla="*/ 0 h 3278"/>
                  <a:gd name="T114" fmla="*/ 0 w 973"/>
                  <a:gd name="T115" fmla="*/ 0 h 3278"/>
                  <a:gd name="T116" fmla="*/ 0 w 973"/>
                  <a:gd name="T117" fmla="*/ 0 h 3278"/>
                  <a:gd name="T118" fmla="*/ 0 w 973"/>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2" y="2654"/>
                    </a:moveTo>
                    <a:lnTo>
                      <a:pt x="456" y="2512"/>
                    </a:lnTo>
                    <a:lnTo>
                      <a:pt x="451" y="2448"/>
                    </a:lnTo>
                    <a:lnTo>
                      <a:pt x="449" y="2387"/>
                    </a:lnTo>
                    <a:lnTo>
                      <a:pt x="435" y="2281"/>
                    </a:lnTo>
                    <a:lnTo>
                      <a:pt x="420" y="2209"/>
                    </a:lnTo>
                    <a:lnTo>
                      <a:pt x="399" y="2118"/>
                    </a:lnTo>
                    <a:lnTo>
                      <a:pt x="383" y="2029"/>
                    </a:lnTo>
                    <a:lnTo>
                      <a:pt x="379" y="2091"/>
                    </a:lnTo>
                    <a:lnTo>
                      <a:pt x="374" y="2125"/>
                    </a:lnTo>
                    <a:lnTo>
                      <a:pt x="359" y="2169"/>
                    </a:lnTo>
                    <a:lnTo>
                      <a:pt x="341" y="2204"/>
                    </a:lnTo>
                    <a:lnTo>
                      <a:pt x="329" y="2246"/>
                    </a:lnTo>
                    <a:lnTo>
                      <a:pt x="332" y="2284"/>
                    </a:lnTo>
                    <a:lnTo>
                      <a:pt x="347" y="2324"/>
                    </a:lnTo>
                    <a:lnTo>
                      <a:pt x="375" y="2370"/>
                    </a:lnTo>
                    <a:lnTo>
                      <a:pt x="397" y="2422"/>
                    </a:lnTo>
                    <a:lnTo>
                      <a:pt x="424" y="2489"/>
                    </a:lnTo>
                    <a:lnTo>
                      <a:pt x="445" y="2577"/>
                    </a:lnTo>
                    <a:lnTo>
                      <a:pt x="462" y="2654"/>
                    </a:lnTo>
                    <a:lnTo>
                      <a:pt x="343" y="2960"/>
                    </a:lnTo>
                    <a:lnTo>
                      <a:pt x="356" y="3011"/>
                    </a:lnTo>
                    <a:lnTo>
                      <a:pt x="330" y="3037"/>
                    </a:lnTo>
                    <a:lnTo>
                      <a:pt x="278" y="3063"/>
                    </a:lnTo>
                    <a:lnTo>
                      <a:pt x="160" y="3110"/>
                    </a:lnTo>
                    <a:lnTo>
                      <a:pt x="133" y="3128"/>
                    </a:lnTo>
                    <a:lnTo>
                      <a:pt x="113" y="3156"/>
                    </a:lnTo>
                    <a:lnTo>
                      <a:pt x="107" y="3180"/>
                    </a:lnTo>
                    <a:lnTo>
                      <a:pt x="124" y="3187"/>
                    </a:lnTo>
                    <a:lnTo>
                      <a:pt x="173" y="3190"/>
                    </a:lnTo>
                    <a:lnTo>
                      <a:pt x="214" y="3190"/>
                    </a:lnTo>
                    <a:lnTo>
                      <a:pt x="193" y="3197"/>
                    </a:lnTo>
                    <a:lnTo>
                      <a:pt x="185" y="3207"/>
                    </a:lnTo>
                    <a:lnTo>
                      <a:pt x="185" y="3224"/>
                    </a:lnTo>
                    <a:lnTo>
                      <a:pt x="197" y="3245"/>
                    </a:lnTo>
                    <a:lnTo>
                      <a:pt x="237" y="3262"/>
                    </a:lnTo>
                    <a:lnTo>
                      <a:pt x="309" y="3276"/>
                    </a:lnTo>
                    <a:lnTo>
                      <a:pt x="412" y="3278"/>
                    </a:lnTo>
                    <a:lnTo>
                      <a:pt x="490" y="3269"/>
                    </a:lnTo>
                    <a:lnTo>
                      <a:pt x="561" y="3251"/>
                    </a:lnTo>
                    <a:lnTo>
                      <a:pt x="619" y="3229"/>
                    </a:lnTo>
                    <a:lnTo>
                      <a:pt x="663" y="3204"/>
                    </a:lnTo>
                    <a:lnTo>
                      <a:pt x="668" y="3165"/>
                    </a:lnTo>
                    <a:lnTo>
                      <a:pt x="666" y="3121"/>
                    </a:lnTo>
                    <a:lnTo>
                      <a:pt x="697" y="2884"/>
                    </a:lnTo>
                    <a:lnTo>
                      <a:pt x="707" y="2716"/>
                    </a:lnTo>
                    <a:lnTo>
                      <a:pt x="751" y="2195"/>
                    </a:lnTo>
                    <a:lnTo>
                      <a:pt x="770" y="1876"/>
                    </a:lnTo>
                    <a:lnTo>
                      <a:pt x="766" y="1724"/>
                    </a:lnTo>
                    <a:lnTo>
                      <a:pt x="760" y="1625"/>
                    </a:lnTo>
                    <a:lnTo>
                      <a:pt x="748" y="1540"/>
                    </a:lnTo>
                    <a:lnTo>
                      <a:pt x="738" y="1469"/>
                    </a:lnTo>
                    <a:lnTo>
                      <a:pt x="803" y="1417"/>
                    </a:lnTo>
                    <a:lnTo>
                      <a:pt x="868" y="1363"/>
                    </a:lnTo>
                    <a:lnTo>
                      <a:pt x="907" y="1321"/>
                    </a:lnTo>
                    <a:lnTo>
                      <a:pt x="948" y="1264"/>
                    </a:lnTo>
                    <a:lnTo>
                      <a:pt x="970" y="1210"/>
                    </a:lnTo>
                    <a:lnTo>
                      <a:pt x="973" y="1162"/>
                    </a:lnTo>
                    <a:lnTo>
                      <a:pt x="959" y="1101"/>
                    </a:lnTo>
                    <a:lnTo>
                      <a:pt x="842" y="716"/>
                    </a:lnTo>
                    <a:lnTo>
                      <a:pt x="823" y="672"/>
                    </a:lnTo>
                    <a:lnTo>
                      <a:pt x="808" y="652"/>
                    </a:lnTo>
                    <a:lnTo>
                      <a:pt x="784" y="632"/>
                    </a:lnTo>
                    <a:lnTo>
                      <a:pt x="738" y="601"/>
                    </a:lnTo>
                    <a:lnTo>
                      <a:pt x="605" y="537"/>
                    </a:lnTo>
                    <a:lnTo>
                      <a:pt x="573" y="499"/>
                    </a:lnTo>
                    <a:lnTo>
                      <a:pt x="549" y="456"/>
                    </a:lnTo>
                    <a:lnTo>
                      <a:pt x="540" y="422"/>
                    </a:lnTo>
                    <a:lnTo>
                      <a:pt x="578" y="383"/>
                    </a:lnTo>
                    <a:lnTo>
                      <a:pt x="609" y="332"/>
                    </a:lnTo>
                    <a:lnTo>
                      <a:pt x="630" y="272"/>
                    </a:lnTo>
                    <a:lnTo>
                      <a:pt x="645" y="220"/>
                    </a:lnTo>
                    <a:lnTo>
                      <a:pt x="655" y="156"/>
                    </a:lnTo>
                    <a:lnTo>
                      <a:pt x="648" y="105"/>
                    </a:lnTo>
                    <a:lnTo>
                      <a:pt x="632" y="67"/>
                    </a:lnTo>
                    <a:lnTo>
                      <a:pt x="602" y="34"/>
                    </a:lnTo>
                    <a:lnTo>
                      <a:pt x="560" y="13"/>
                    </a:lnTo>
                    <a:lnTo>
                      <a:pt x="504" y="0"/>
                    </a:lnTo>
                    <a:lnTo>
                      <a:pt x="462" y="3"/>
                    </a:lnTo>
                    <a:lnTo>
                      <a:pt x="416" y="13"/>
                    </a:lnTo>
                    <a:lnTo>
                      <a:pt x="384" y="24"/>
                    </a:lnTo>
                    <a:lnTo>
                      <a:pt x="356" y="45"/>
                    </a:lnTo>
                    <a:lnTo>
                      <a:pt x="341" y="68"/>
                    </a:lnTo>
                    <a:lnTo>
                      <a:pt x="332" y="90"/>
                    </a:lnTo>
                    <a:lnTo>
                      <a:pt x="321" y="142"/>
                    </a:lnTo>
                    <a:lnTo>
                      <a:pt x="311" y="207"/>
                    </a:lnTo>
                    <a:lnTo>
                      <a:pt x="304" y="268"/>
                    </a:lnTo>
                    <a:lnTo>
                      <a:pt x="304" y="309"/>
                    </a:lnTo>
                    <a:lnTo>
                      <a:pt x="317" y="360"/>
                    </a:lnTo>
                    <a:lnTo>
                      <a:pt x="330" y="384"/>
                    </a:lnTo>
                    <a:lnTo>
                      <a:pt x="332" y="434"/>
                    </a:lnTo>
                    <a:lnTo>
                      <a:pt x="330" y="486"/>
                    </a:lnTo>
                    <a:lnTo>
                      <a:pt x="317" y="512"/>
                    </a:lnTo>
                    <a:lnTo>
                      <a:pt x="278" y="537"/>
                    </a:lnTo>
                    <a:lnTo>
                      <a:pt x="143" y="608"/>
                    </a:lnTo>
                    <a:lnTo>
                      <a:pt x="97" y="639"/>
                    </a:lnTo>
                    <a:lnTo>
                      <a:pt x="77" y="690"/>
                    </a:lnTo>
                    <a:lnTo>
                      <a:pt x="42" y="866"/>
                    </a:lnTo>
                    <a:lnTo>
                      <a:pt x="29" y="946"/>
                    </a:lnTo>
                    <a:lnTo>
                      <a:pt x="16" y="1013"/>
                    </a:lnTo>
                    <a:lnTo>
                      <a:pt x="2" y="1108"/>
                    </a:lnTo>
                    <a:lnTo>
                      <a:pt x="0" y="1190"/>
                    </a:lnTo>
                    <a:lnTo>
                      <a:pt x="2" y="1291"/>
                    </a:lnTo>
                    <a:lnTo>
                      <a:pt x="16" y="1402"/>
                    </a:lnTo>
                    <a:lnTo>
                      <a:pt x="27" y="1479"/>
                    </a:lnTo>
                    <a:lnTo>
                      <a:pt x="39" y="1564"/>
                    </a:lnTo>
                    <a:lnTo>
                      <a:pt x="56" y="1638"/>
                    </a:lnTo>
                    <a:lnTo>
                      <a:pt x="81" y="1696"/>
                    </a:lnTo>
                    <a:lnTo>
                      <a:pt x="98" y="1757"/>
                    </a:lnTo>
                    <a:lnTo>
                      <a:pt x="105" y="1833"/>
                    </a:lnTo>
                    <a:lnTo>
                      <a:pt x="84" y="2171"/>
                    </a:lnTo>
                    <a:lnTo>
                      <a:pt x="77" y="2291"/>
                    </a:lnTo>
                    <a:lnTo>
                      <a:pt x="77" y="2338"/>
                    </a:lnTo>
                    <a:lnTo>
                      <a:pt x="94" y="2400"/>
                    </a:lnTo>
                    <a:lnTo>
                      <a:pt x="123" y="2472"/>
                    </a:lnTo>
                    <a:lnTo>
                      <a:pt x="199" y="2692"/>
                    </a:lnTo>
                    <a:lnTo>
                      <a:pt x="252" y="2871"/>
                    </a:lnTo>
                    <a:lnTo>
                      <a:pt x="278" y="2935"/>
                    </a:lnTo>
                    <a:lnTo>
                      <a:pt x="310" y="2948"/>
                    </a:lnTo>
                    <a:lnTo>
                      <a:pt x="343" y="2960"/>
                    </a:lnTo>
                    <a:lnTo>
                      <a:pt x="462" y="2654"/>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99" name="Freeform 75"/>
              <p:cNvSpPr>
                <a:spLocks/>
              </p:cNvSpPr>
              <p:nvPr/>
            </p:nvSpPr>
            <p:spPr bwMode="auto">
              <a:xfrm>
                <a:off x="1110" y="2480"/>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lnTo>
                      <a:pt x="300" y="957"/>
                    </a:lnTo>
                    <a:lnTo>
                      <a:pt x="306" y="1078"/>
                    </a:lnTo>
                    <a:lnTo>
                      <a:pt x="312" y="1144"/>
                    </a:lnTo>
                    <a:lnTo>
                      <a:pt x="245" y="1152"/>
                    </a:lnTo>
                    <a:lnTo>
                      <a:pt x="229" y="1099"/>
                    </a:lnTo>
                    <a:lnTo>
                      <a:pt x="229" y="1054"/>
                    </a:lnTo>
                    <a:lnTo>
                      <a:pt x="256" y="1010"/>
                    </a:lnTo>
                    <a:lnTo>
                      <a:pt x="274" y="979"/>
                    </a:lnTo>
                    <a:lnTo>
                      <a:pt x="289" y="957"/>
                    </a:lnTo>
                    <a:lnTo>
                      <a:pt x="300" y="957"/>
                    </a:lnTo>
                    <a:lnTo>
                      <a:pt x="672"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00" name="Freeform 76"/>
              <p:cNvSpPr>
                <a:spLocks/>
              </p:cNvSpPr>
              <p:nvPr/>
            </p:nvSpPr>
            <p:spPr bwMode="auto">
              <a:xfrm>
                <a:off x="1110" y="2480"/>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01" name="Freeform 77"/>
              <p:cNvSpPr>
                <a:spLocks/>
              </p:cNvSpPr>
              <p:nvPr/>
            </p:nvSpPr>
            <p:spPr bwMode="auto">
              <a:xfrm>
                <a:off x="1186" y="2800"/>
                <a:ext cx="28" cy="65"/>
              </a:xfrm>
              <a:custGeom>
                <a:avLst/>
                <a:gdLst>
                  <a:gd name="T0" fmla="*/ 0 w 83"/>
                  <a:gd name="T1" fmla="*/ 0 h 196"/>
                  <a:gd name="T2" fmla="*/ 0 w 83"/>
                  <a:gd name="T3" fmla="*/ 0 h 196"/>
                  <a:gd name="T4" fmla="*/ 0 w 83"/>
                  <a:gd name="T5" fmla="*/ 0 h 196"/>
                  <a:gd name="T6" fmla="*/ 0 w 83"/>
                  <a:gd name="T7" fmla="*/ 0 h 196"/>
                  <a:gd name="T8" fmla="*/ 0 w 83"/>
                  <a:gd name="T9" fmla="*/ 0 h 196"/>
                  <a:gd name="T10" fmla="*/ 0 w 83"/>
                  <a:gd name="T11" fmla="*/ 0 h 196"/>
                  <a:gd name="T12" fmla="*/ 0 w 83"/>
                  <a:gd name="T13" fmla="*/ 0 h 196"/>
                  <a:gd name="T14" fmla="*/ 0 w 83"/>
                  <a:gd name="T15" fmla="*/ 0 h 196"/>
                  <a:gd name="T16" fmla="*/ 0 w 83"/>
                  <a:gd name="T17" fmla="*/ 0 h 196"/>
                  <a:gd name="T18" fmla="*/ 0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6" y="196"/>
                    </a:lnTo>
                    <a:lnTo>
                      <a:pt x="0" y="142"/>
                    </a:lnTo>
                    <a:lnTo>
                      <a:pt x="0" y="97"/>
                    </a:lnTo>
                    <a:lnTo>
                      <a:pt x="27" y="54"/>
                    </a:lnTo>
                    <a:lnTo>
                      <a:pt x="44" y="22"/>
                    </a:lnTo>
                    <a:lnTo>
                      <a:pt x="60" y="0"/>
                    </a:lnTo>
                    <a:lnTo>
                      <a:pt x="7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02" name="Freeform 78"/>
              <p:cNvSpPr>
                <a:spLocks/>
              </p:cNvSpPr>
              <p:nvPr/>
            </p:nvSpPr>
            <p:spPr bwMode="auto">
              <a:xfrm>
                <a:off x="504" y="2458"/>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lnTo>
                      <a:pt x="181" y="1476"/>
                    </a:lnTo>
                    <a:lnTo>
                      <a:pt x="235" y="1498"/>
                    </a:lnTo>
                    <a:lnTo>
                      <a:pt x="235" y="1411"/>
                    </a:lnTo>
                    <a:lnTo>
                      <a:pt x="239" y="1375"/>
                    </a:lnTo>
                    <a:lnTo>
                      <a:pt x="249" y="1338"/>
                    </a:lnTo>
                    <a:lnTo>
                      <a:pt x="265" y="1302"/>
                    </a:lnTo>
                    <a:lnTo>
                      <a:pt x="287" y="1268"/>
                    </a:lnTo>
                    <a:lnTo>
                      <a:pt x="261" y="1223"/>
                    </a:lnTo>
                    <a:lnTo>
                      <a:pt x="235" y="1172"/>
                    </a:lnTo>
                    <a:lnTo>
                      <a:pt x="210" y="1114"/>
                    </a:lnTo>
                    <a:lnTo>
                      <a:pt x="195" y="1064"/>
                    </a:lnTo>
                    <a:lnTo>
                      <a:pt x="182" y="1000"/>
                    </a:lnTo>
                    <a:lnTo>
                      <a:pt x="174" y="1080"/>
                    </a:lnTo>
                    <a:lnTo>
                      <a:pt x="177" y="1177"/>
                    </a:lnTo>
                    <a:lnTo>
                      <a:pt x="179" y="1268"/>
                    </a:lnTo>
                    <a:lnTo>
                      <a:pt x="177" y="1343"/>
                    </a:lnTo>
                    <a:lnTo>
                      <a:pt x="179" y="1404"/>
                    </a:lnTo>
                    <a:lnTo>
                      <a:pt x="181" y="1476"/>
                    </a:lnTo>
                    <a:lnTo>
                      <a:pt x="451" y="1"/>
                    </a:lnTo>
                    <a:lnTo>
                      <a:pt x="540" y="3179"/>
                    </a:lnTo>
                    <a:lnTo>
                      <a:pt x="515" y="3137"/>
                    </a:lnTo>
                    <a:lnTo>
                      <a:pt x="501" y="3094"/>
                    </a:lnTo>
                    <a:lnTo>
                      <a:pt x="494" y="3038"/>
                    </a:lnTo>
                    <a:lnTo>
                      <a:pt x="501" y="2961"/>
                    </a:lnTo>
                    <a:lnTo>
                      <a:pt x="504" y="2872"/>
                    </a:lnTo>
                    <a:lnTo>
                      <a:pt x="508" y="2768"/>
                    </a:lnTo>
                    <a:lnTo>
                      <a:pt x="504" y="2653"/>
                    </a:lnTo>
                    <a:lnTo>
                      <a:pt x="497" y="2552"/>
                    </a:lnTo>
                    <a:lnTo>
                      <a:pt x="491" y="2483"/>
                    </a:lnTo>
                    <a:lnTo>
                      <a:pt x="496" y="2452"/>
                    </a:lnTo>
                    <a:lnTo>
                      <a:pt x="515" y="2407"/>
                    </a:lnTo>
                    <a:lnTo>
                      <a:pt x="533" y="2349"/>
                    </a:lnTo>
                    <a:lnTo>
                      <a:pt x="541" y="2277"/>
                    </a:lnTo>
                    <a:lnTo>
                      <a:pt x="539" y="2217"/>
                    </a:lnTo>
                    <a:lnTo>
                      <a:pt x="528" y="2173"/>
                    </a:lnTo>
                    <a:lnTo>
                      <a:pt x="684" y="2158"/>
                    </a:lnTo>
                    <a:lnTo>
                      <a:pt x="701" y="2205"/>
                    </a:lnTo>
                    <a:lnTo>
                      <a:pt x="719" y="2252"/>
                    </a:lnTo>
                    <a:lnTo>
                      <a:pt x="735" y="2301"/>
                    </a:lnTo>
                    <a:lnTo>
                      <a:pt x="735" y="2322"/>
                    </a:lnTo>
                    <a:lnTo>
                      <a:pt x="714" y="2362"/>
                    </a:lnTo>
                    <a:lnTo>
                      <a:pt x="684" y="2410"/>
                    </a:lnTo>
                    <a:lnTo>
                      <a:pt x="661" y="2468"/>
                    </a:lnTo>
                    <a:lnTo>
                      <a:pt x="644" y="2523"/>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03" name="Freeform 79"/>
              <p:cNvSpPr>
                <a:spLocks/>
              </p:cNvSpPr>
              <p:nvPr/>
            </p:nvSpPr>
            <p:spPr bwMode="auto">
              <a:xfrm>
                <a:off x="504" y="2458"/>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path>
                </a:pathLst>
              </a:custGeom>
              <a:solidFill>
                <a:srgbClr val="00206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04" name="Freeform 80"/>
              <p:cNvSpPr>
                <a:spLocks/>
              </p:cNvSpPr>
              <p:nvPr/>
            </p:nvSpPr>
            <p:spPr bwMode="auto">
              <a:xfrm>
                <a:off x="562" y="2792"/>
                <a:ext cx="37" cy="166"/>
              </a:xfrm>
              <a:custGeom>
                <a:avLst/>
                <a:gdLst>
                  <a:gd name="T0" fmla="*/ 0 w 112"/>
                  <a:gd name="T1" fmla="*/ 0 h 498"/>
                  <a:gd name="T2" fmla="*/ 0 w 112"/>
                  <a:gd name="T3" fmla="*/ 0 h 498"/>
                  <a:gd name="T4" fmla="*/ 0 w 112"/>
                  <a:gd name="T5" fmla="*/ 0 h 498"/>
                  <a:gd name="T6" fmla="*/ 0 w 112"/>
                  <a:gd name="T7" fmla="*/ 0 h 498"/>
                  <a:gd name="T8" fmla="*/ 0 w 112"/>
                  <a:gd name="T9" fmla="*/ 0 h 498"/>
                  <a:gd name="T10" fmla="*/ 0 w 112"/>
                  <a:gd name="T11" fmla="*/ 0 h 498"/>
                  <a:gd name="T12" fmla="*/ 0 w 112"/>
                  <a:gd name="T13" fmla="*/ 0 h 498"/>
                  <a:gd name="T14" fmla="*/ 0 w 112"/>
                  <a:gd name="T15" fmla="*/ 0 h 498"/>
                  <a:gd name="T16" fmla="*/ 0 w 112"/>
                  <a:gd name="T17" fmla="*/ 0 h 498"/>
                  <a:gd name="T18" fmla="*/ 0 w 112"/>
                  <a:gd name="T19" fmla="*/ 0 h 498"/>
                  <a:gd name="T20" fmla="*/ 0 w 112"/>
                  <a:gd name="T21" fmla="*/ 0 h 498"/>
                  <a:gd name="T22" fmla="*/ 0 w 112"/>
                  <a:gd name="T23" fmla="*/ 0 h 498"/>
                  <a:gd name="T24" fmla="*/ 0 w 112"/>
                  <a:gd name="T25" fmla="*/ 0 h 498"/>
                  <a:gd name="T26" fmla="*/ 0 w 112"/>
                  <a:gd name="T27" fmla="*/ 0 h 498"/>
                  <a:gd name="T28" fmla="*/ 0 w 112"/>
                  <a:gd name="T29" fmla="*/ 0 h 498"/>
                  <a:gd name="T30" fmla="*/ 0 w 112"/>
                  <a:gd name="T31" fmla="*/ 0 h 498"/>
                  <a:gd name="T32" fmla="*/ 0 w 112"/>
                  <a:gd name="T33" fmla="*/ 0 h 498"/>
                  <a:gd name="T34" fmla="*/ 0 w 112"/>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4" y="375"/>
                    </a:lnTo>
                    <a:lnTo>
                      <a:pt x="75" y="338"/>
                    </a:lnTo>
                    <a:lnTo>
                      <a:pt x="91" y="302"/>
                    </a:lnTo>
                    <a:lnTo>
                      <a:pt x="112" y="268"/>
                    </a:lnTo>
                    <a:lnTo>
                      <a:pt x="85" y="224"/>
                    </a:lnTo>
                    <a:lnTo>
                      <a:pt x="59" y="173"/>
                    </a:lnTo>
                    <a:lnTo>
                      <a:pt x="37" y="114"/>
                    </a:lnTo>
                    <a:lnTo>
                      <a:pt x="21" y="64"/>
                    </a:lnTo>
                    <a:lnTo>
                      <a:pt x="8" y="0"/>
                    </a:lnTo>
                    <a:lnTo>
                      <a:pt x="0" y="80"/>
                    </a:lnTo>
                    <a:lnTo>
                      <a:pt x="2" y="178"/>
                    </a:lnTo>
                    <a:lnTo>
                      <a:pt x="6" y="268"/>
                    </a:lnTo>
                    <a:lnTo>
                      <a:pt x="2" y="343"/>
                    </a:lnTo>
                    <a:lnTo>
                      <a:pt x="6" y="405"/>
                    </a:lnTo>
                    <a:lnTo>
                      <a:pt x="7" y="478"/>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05" name="Freeform 81"/>
              <p:cNvSpPr>
                <a:spLocks/>
              </p:cNvSpPr>
              <p:nvPr/>
            </p:nvSpPr>
            <p:spPr bwMode="auto">
              <a:xfrm>
                <a:off x="668" y="3178"/>
                <a:ext cx="81"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9"/>
                    </a:lnTo>
                    <a:lnTo>
                      <a:pt x="10" y="936"/>
                    </a:lnTo>
                    <a:lnTo>
                      <a:pt x="3" y="880"/>
                    </a:lnTo>
                    <a:lnTo>
                      <a:pt x="10" y="803"/>
                    </a:lnTo>
                    <a:lnTo>
                      <a:pt x="15" y="714"/>
                    </a:lnTo>
                    <a:lnTo>
                      <a:pt x="18" y="610"/>
                    </a:lnTo>
                    <a:lnTo>
                      <a:pt x="15" y="495"/>
                    </a:lnTo>
                    <a:lnTo>
                      <a:pt x="8" y="394"/>
                    </a:lnTo>
                    <a:lnTo>
                      <a:pt x="0" y="325"/>
                    </a:lnTo>
                    <a:lnTo>
                      <a:pt x="5" y="294"/>
                    </a:lnTo>
                    <a:lnTo>
                      <a:pt x="24" y="249"/>
                    </a:lnTo>
                    <a:lnTo>
                      <a:pt x="42" y="191"/>
                    </a:lnTo>
                    <a:lnTo>
                      <a:pt x="50" y="119"/>
                    </a:lnTo>
                    <a:lnTo>
                      <a:pt x="49" y="59"/>
                    </a:lnTo>
                    <a:lnTo>
                      <a:pt x="37" y="15"/>
                    </a:lnTo>
                    <a:lnTo>
                      <a:pt x="193" y="0"/>
                    </a:lnTo>
                    <a:lnTo>
                      <a:pt x="211" y="47"/>
                    </a:lnTo>
                    <a:lnTo>
                      <a:pt x="228" y="94"/>
                    </a:lnTo>
                    <a:lnTo>
                      <a:pt x="244" y="143"/>
                    </a:lnTo>
                    <a:lnTo>
                      <a:pt x="244" y="164"/>
                    </a:lnTo>
                    <a:lnTo>
                      <a:pt x="223" y="205"/>
                    </a:lnTo>
                    <a:lnTo>
                      <a:pt x="193" y="252"/>
                    </a:lnTo>
                    <a:lnTo>
                      <a:pt x="170" y="311"/>
                    </a:lnTo>
                    <a:lnTo>
                      <a:pt x="153" y="365"/>
                    </a:lnTo>
                    <a:lnTo>
                      <a:pt x="148" y="441"/>
                    </a:lnTo>
                    <a:lnTo>
                      <a:pt x="148" y="517"/>
                    </a:lnTo>
                    <a:lnTo>
                      <a:pt x="146" y="625"/>
                    </a:lnTo>
                    <a:lnTo>
                      <a:pt x="140" y="717"/>
                    </a:lnTo>
                    <a:lnTo>
                      <a:pt x="121" y="821"/>
                    </a:lnTo>
                    <a:lnTo>
                      <a:pt x="87" y="936"/>
                    </a:lnTo>
                    <a:lnTo>
                      <a:pt x="68" y="986"/>
                    </a:lnTo>
                    <a:lnTo>
                      <a:pt x="49"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06" name="Freeform 82"/>
              <p:cNvSpPr>
                <a:spLocks/>
              </p:cNvSpPr>
              <p:nvPr/>
            </p:nvSpPr>
            <p:spPr bwMode="auto">
              <a:xfrm>
                <a:off x="2077" y="2658"/>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7"/>
                    </a:lnTo>
                    <a:lnTo>
                      <a:pt x="587" y="2536"/>
                    </a:lnTo>
                    <a:lnTo>
                      <a:pt x="566" y="2635"/>
                    </a:lnTo>
                    <a:lnTo>
                      <a:pt x="543" y="2752"/>
                    </a:lnTo>
                    <a:lnTo>
                      <a:pt x="530" y="2893"/>
                    </a:lnTo>
                    <a:lnTo>
                      <a:pt x="517" y="3006"/>
                    </a:lnTo>
                    <a:lnTo>
                      <a:pt x="504" y="3108"/>
                    </a:lnTo>
                    <a:lnTo>
                      <a:pt x="485" y="3207"/>
                    </a:lnTo>
                    <a:lnTo>
                      <a:pt x="467" y="3301"/>
                    </a:lnTo>
                    <a:lnTo>
                      <a:pt x="455" y="3365"/>
                    </a:lnTo>
                    <a:lnTo>
                      <a:pt x="455" y="3414"/>
                    </a:lnTo>
                    <a:lnTo>
                      <a:pt x="458" y="3453"/>
                    </a:lnTo>
                    <a:lnTo>
                      <a:pt x="446" y="3471"/>
                    </a:lnTo>
                    <a:lnTo>
                      <a:pt x="366" y="3488"/>
                    </a:lnTo>
                    <a:lnTo>
                      <a:pt x="349" y="3479"/>
                    </a:lnTo>
                    <a:lnTo>
                      <a:pt x="340" y="3467"/>
                    </a:lnTo>
                    <a:lnTo>
                      <a:pt x="264" y="3493"/>
                    </a:lnTo>
                    <a:lnTo>
                      <a:pt x="166" y="3520"/>
                    </a:lnTo>
                    <a:lnTo>
                      <a:pt x="101" y="3530"/>
                    </a:lnTo>
                    <a:lnTo>
                      <a:pt x="49" y="3525"/>
                    </a:lnTo>
                    <a:lnTo>
                      <a:pt x="19" y="3513"/>
                    </a:lnTo>
                    <a:lnTo>
                      <a:pt x="5" y="3495"/>
                    </a:lnTo>
                    <a:lnTo>
                      <a:pt x="0" y="3477"/>
                    </a:lnTo>
                    <a:lnTo>
                      <a:pt x="10" y="3455"/>
                    </a:lnTo>
                    <a:lnTo>
                      <a:pt x="33" y="3436"/>
                    </a:lnTo>
                    <a:lnTo>
                      <a:pt x="105"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4"/>
                    </a:lnTo>
                    <a:lnTo>
                      <a:pt x="277" y="2039"/>
                    </a:lnTo>
                    <a:lnTo>
                      <a:pt x="233" y="2034"/>
                    </a:lnTo>
                    <a:lnTo>
                      <a:pt x="188" y="2018"/>
                    </a:lnTo>
                    <a:lnTo>
                      <a:pt x="153" y="1974"/>
                    </a:lnTo>
                    <a:lnTo>
                      <a:pt x="149" y="1922"/>
                    </a:lnTo>
                    <a:lnTo>
                      <a:pt x="162" y="1854"/>
                    </a:lnTo>
                    <a:lnTo>
                      <a:pt x="188" y="1797"/>
                    </a:lnTo>
                    <a:lnTo>
                      <a:pt x="214" y="1758"/>
                    </a:lnTo>
                    <a:lnTo>
                      <a:pt x="171" y="1741"/>
                    </a:lnTo>
                    <a:lnTo>
                      <a:pt x="158" y="1728"/>
                    </a:lnTo>
                    <a:lnTo>
                      <a:pt x="159" y="1706"/>
                    </a:lnTo>
                    <a:lnTo>
                      <a:pt x="217" y="1565"/>
                    </a:lnTo>
                    <a:lnTo>
                      <a:pt x="236" y="1488"/>
                    </a:lnTo>
                    <a:lnTo>
                      <a:pt x="252" y="1223"/>
                    </a:lnTo>
                    <a:lnTo>
                      <a:pt x="252" y="1031"/>
                    </a:lnTo>
                    <a:lnTo>
                      <a:pt x="261" y="799"/>
                    </a:lnTo>
                    <a:lnTo>
                      <a:pt x="271" y="742"/>
                    </a:lnTo>
                    <a:lnTo>
                      <a:pt x="294" y="696"/>
                    </a:lnTo>
                    <a:lnTo>
                      <a:pt x="337" y="658"/>
                    </a:lnTo>
                    <a:lnTo>
                      <a:pt x="530" y="547"/>
                    </a:lnTo>
                    <a:lnTo>
                      <a:pt x="517" y="496"/>
                    </a:lnTo>
                    <a:lnTo>
                      <a:pt x="485" y="490"/>
                    </a:lnTo>
                    <a:lnTo>
                      <a:pt x="443" y="478"/>
                    </a:lnTo>
                    <a:lnTo>
                      <a:pt x="418" y="452"/>
                    </a:lnTo>
                    <a:lnTo>
                      <a:pt x="388" y="349"/>
                    </a:lnTo>
                    <a:lnTo>
                      <a:pt x="379" y="292"/>
                    </a:lnTo>
                    <a:lnTo>
                      <a:pt x="380" y="237"/>
                    </a:lnTo>
                    <a:lnTo>
                      <a:pt x="374" y="184"/>
                    </a:lnTo>
                    <a:lnTo>
                      <a:pt x="379" y="127"/>
                    </a:lnTo>
                    <a:lnTo>
                      <a:pt x="354" y="152"/>
                    </a:lnTo>
                    <a:lnTo>
                      <a:pt x="340" y="165"/>
                    </a:lnTo>
                    <a:lnTo>
                      <a:pt x="345" y="127"/>
                    </a:lnTo>
                    <a:lnTo>
                      <a:pt x="361" y="85"/>
                    </a:lnTo>
                    <a:lnTo>
                      <a:pt x="385" y="52"/>
                    </a:lnTo>
                    <a:lnTo>
                      <a:pt x="424" y="25"/>
                    </a:lnTo>
                    <a:lnTo>
                      <a:pt x="471" y="6"/>
                    </a:lnTo>
                    <a:lnTo>
                      <a:pt x="538" y="0"/>
                    </a:lnTo>
                    <a:lnTo>
                      <a:pt x="594" y="12"/>
                    </a:lnTo>
                    <a:lnTo>
                      <a:pt x="644" y="37"/>
                    </a:lnTo>
                    <a:lnTo>
                      <a:pt x="683" y="69"/>
                    </a:lnTo>
                    <a:lnTo>
                      <a:pt x="713" y="113"/>
                    </a:lnTo>
                    <a:lnTo>
                      <a:pt x="729" y="172"/>
                    </a:lnTo>
                    <a:lnTo>
                      <a:pt x="738" y="240"/>
                    </a:lnTo>
                    <a:lnTo>
                      <a:pt x="734" y="295"/>
                    </a:lnTo>
                    <a:lnTo>
                      <a:pt x="720" y="369"/>
                    </a:lnTo>
                    <a:lnTo>
                      <a:pt x="722" y="423"/>
                    </a:lnTo>
                    <a:lnTo>
                      <a:pt x="734" y="483"/>
                    </a:lnTo>
                    <a:lnTo>
                      <a:pt x="757" y="513"/>
                    </a:lnTo>
                    <a:lnTo>
                      <a:pt x="995" y="611"/>
                    </a:lnTo>
                    <a:lnTo>
                      <a:pt x="1028" y="632"/>
                    </a:lnTo>
                    <a:lnTo>
                      <a:pt x="1051" y="668"/>
                    </a:lnTo>
                    <a:lnTo>
                      <a:pt x="1126" y="879"/>
                    </a:lnTo>
                    <a:lnTo>
                      <a:pt x="1223" y="1178"/>
                    </a:lnTo>
                    <a:lnTo>
                      <a:pt x="1234" y="1239"/>
                    </a:lnTo>
                    <a:lnTo>
                      <a:pt x="1230" y="1273"/>
                    </a:lnTo>
                    <a:lnTo>
                      <a:pt x="1215" y="1312"/>
                    </a:lnTo>
                    <a:lnTo>
                      <a:pt x="1088" y="1516"/>
                    </a:lnTo>
                    <a:lnTo>
                      <a:pt x="1070" y="1580"/>
                    </a:lnTo>
                    <a:lnTo>
                      <a:pt x="1063" y="1645"/>
                    </a:lnTo>
                    <a:lnTo>
                      <a:pt x="1088" y="1873"/>
                    </a:lnTo>
                    <a:lnTo>
                      <a:pt x="1103" y="1974"/>
                    </a:lnTo>
                    <a:lnTo>
                      <a:pt x="1103" y="2007"/>
                    </a:lnTo>
                    <a:lnTo>
                      <a:pt x="1089" y="2032"/>
                    </a:lnTo>
                    <a:lnTo>
                      <a:pt x="1051" y="2045"/>
                    </a:lnTo>
                    <a:lnTo>
                      <a:pt x="1012" y="2051"/>
                    </a:lnTo>
                    <a:lnTo>
                      <a:pt x="1003" y="2166"/>
                    </a:lnTo>
                    <a:lnTo>
                      <a:pt x="1003" y="2292"/>
                    </a:lnTo>
                    <a:lnTo>
                      <a:pt x="1005" y="2432"/>
                    </a:lnTo>
                    <a:lnTo>
                      <a:pt x="1012" y="2562"/>
                    </a:lnTo>
                    <a:lnTo>
                      <a:pt x="1031" y="2702"/>
                    </a:lnTo>
                    <a:lnTo>
                      <a:pt x="1037" y="2842"/>
                    </a:lnTo>
                    <a:lnTo>
                      <a:pt x="1045" y="2979"/>
                    </a:lnTo>
                    <a:lnTo>
                      <a:pt x="1045" y="3088"/>
                    </a:lnTo>
                    <a:lnTo>
                      <a:pt x="1040" y="3261"/>
                    </a:lnTo>
                    <a:lnTo>
                      <a:pt x="1042" y="3369"/>
                    </a:lnTo>
                    <a:lnTo>
                      <a:pt x="1037" y="3467"/>
                    </a:lnTo>
                    <a:lnTo>
                      <a:pt x="1034" y="3488"/>
                    </a:lnTo>
                    <a:lnTo>
                      <a:pt x="974" y="3505"/>
                    </a:lnTo>
                    <a:lnTo>
                      <a:pt x="927" y="3530"/>
                    </a:lnTo>
                    <a:lnTo>
                      <a:pt x="882" y="3568"/>
                    </a:lnTo>
                    <a:lnTo>
                      <a:pt x="835" y="3603"/>
                    </a:lnTo>
                    <a:lnTo>
                      <a:pt x="774" y="3627"/>
                    </a:lnTo>
                    <a:lnTo>
                      <a:pt x="713" y="3644"/>
                    </a:lnTo>
                    <a:lnTo>
                      <a:pt x="658" y="3645"/>
                    </a:lnTo>
                    <a:lnTo>
                      <a:pt x="624" y="3633"/>
                    </a:lnTo>
                    <a:lnTo>
                      <a:pt x="599" y="3615"/>
                    </a:lnTo>
                    <a:lnTo>
                      <a:pt x="597" y="3594"/>
                    </a:lnTo>
                    <a:lnTo>
                      <a:pt x="609" y="3563"/>
                    </a:lnTo>
                    <a:lnTo>
                      <a:pt x="642" y="3535"/>
                    </a:lnTo>
                    <a:lnTo>
                      <a:pt x="680" y="3505"/>
                    </a:lnTo>
                    <a:lnTo>
                      <a:pt x="729" y="3462"/>
                    </a:lnTo>
                    <a:lnTo>
                      <a:pt x="770" y="3424"/>
                    </a:lnTo>
                    <a:lnTo>
                      <a:pt x="796" y="3391"/>
                    </a:lnTo>
                    <a:lnTo>
                      <a:pt x="784" y="3211"/>
                    </a:lnTo>
                    <a:lnTo>
                      <a:pt x="784" y="3085"/>
                    </a:lnTo>
                    <a:lnTo>
                      <a:pt x="771" y="2957"/>
                    </a:lnTo>
                    <a:lnTo>
                      <a:pt x="758" y="2842"/>
                    </a:lnTo>
                    <a:lnTo>
                      <a:pt x="736" y="2721"/>
                    </a:lnTo>
                    <a:lnTo>
                      <a:pt x="708" y="2599"/>
                    </a:lnTo>
                    <a:lnTo>
                      <a:pt x="683" y="2485"/>
                    </a:lnTo>
                    <a:lnTo>
                      <a:pt x="663" y="2391"/>
                    </a:lnTo>
                    <a:lnTo>
                      <a:pt x="644"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07" name="Freeform 83"/>
              <p:cNvSpPr>
                <a:spLocks/>
              </p:cNvSpPr>
              <p:nvPr/>
            </p:nvSpPr>
            <p:spPr bwMode="auto">
              <a:xfrm>
                <a:off x="518" y="2672"/>
                <a:ext cx="431" cy="113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2"/>
                    </a:lnTo>
                    <a:lnTo>
                      <a:pt x="1152" y="1749"/>
                    </a:lnTo>
                    <a:lnTo>
                      <a:pt x="950" y="1875"/>
                    </a:lnTo>
                    <a:lnTo>
                      <a:pt x="950" y="1952"/>
                    </a:lnTo>
                    <a:lnTo>
                      <a:pt x="960" y="2090"/>
                    </a:lnTo>
                    <a:lnTo>
                      <a:pt x="975" y="2499"/>
                    </a:lnTo>
                    <a:lnTo>
                      <a:pt x="987" y="2679"/>
                    </a:lnTo>
                    <a:lnTo>
                      <a:pt x="1000" y="2998"/>
                    </a:lnTo>
                    <a:lnTo>
                      <a:pt x="1000" y="3111"/>
                    </a:lnTo>
                    <a:lnTo>
                      <a:pt x="1002" y="3149"/>
                    </a:lnTo>
                    <a:lnTo>
                      <a:pt x="1013" y="3162"/>
                    </a:lnTo>
                    <a:lnTo>
                      <a:pt x="1049" y="3186"/>
                    </a:lnTo>
                    <a:lnTo>
                      <a:pt x="1121" y="3223"/>
                    </a:lnTo>
                    <a:lnTo>
                      <a:pt x="1206" y="3245"/>
                    </a:lnTo>
                    <a:lnTo>
                      <a:pt x="1236" y="3255"/>
                    </a:lnTo>
                    <a:lnTo>
                      <a:pt x="1266" y="3269"/>
                    </a:lnTo>
                    <a:lnTo>
                      <a:pt x="1285" y="3295"/>
                    </a:lnTo>
                    <a:lnTo>
                      <a:pt x="1291" y="3316"/>
                    </a:lnTo>
                    <a:lnTo>
                      <a:pt x="1279" y="3325"/>
                    </a:lnTo>
                    <a:lnTo>
                      <a:pt x="1109" y="3327"/>
                    </a:lnTo>
                    <a:lnTo>
                      <a:pt x="886" y="3341"/>
                    </a:lnTo>
                    <a:lnTo>
                      <a:pt x="848" y="3341"/>
                    </a:lnTo>
                    <a:lnTo>
                      <a:pt x="822" y="3328"/>
                    </a:lnTo>
                    <a:lnTo>
                      <a:pt x="809" y="3303"/>
                    </a:lnTo>
                    <a:lnTo>
                      <a:pt x="809" y="3265"/>
                    </a:lnTo>
                    <a:lnTo>
                      <a:pt x="822" y="3204"/>
                    </a:lnTo>
                    <a:lnTo>
                      <a:pt x="830" y="3194"/>
                    </a:lnTo>
                    <a:lnTo>
                      <a:pt x="848" y="3188"/>
                    </a:lnTo>
                    <a:lnTo>
                      <a:pt x="822" y="3185"/>
                    </a:lnTo>
                    <a:lnTo>
                      <a:pt x="815" y="3173"/>
                    </a:lnTo>
                    <a:lnTo>
                      <a:pt x="809" y="3124"/>
                    </a:lnTo>
                    <a:lnTo>
                      <a:pt x="785" y="3023"/>
                    </a:lnTo>
                    <a:lnTo>
                      <a:pt x="734" y="2780"/>
                    </a:lnTo>
                    <a:lnTo>
                      <a:pt x="722" y="2665"/>
                    </a:lnTo>
                    <a:lnTo>
                      <a:pt x="695" y="2297"/>
                    </a:lnTo>
                    <a:lnTo>
                      <a:pt x="678" y="2206"/>
                    </a:lnTo>
                    <a:lnTo>
                      <a:pt x="646" y="2092"/>
                    </a:lnTo>
                    <a:lnTo>
                      <a:pt x="620" y="2207"/>
                    </a:lnTo>
                    <a:lnTo>
                      <a:pt x="595" y="2322"/>
                    </a:lnTo>
                    <a:lnTo>
                      <a:pt x="551" y="2641"/>
                    </a:lnTo>
                    <a:lnTo>
                      <a:pt x="531" y="2740"/>
                    </a:lnTo>
                    <a:lnTo>
                      <a:pt x="487" y="3096"/>
                    </a:lnTo>
                    <a:lnTo>
                      <a:pt x="487" y="3149"/>
                    </a:lnTo>
                    <a:lnTo>
                      <a:pt x="481" y="3159"/>
                    </a:lnTo>
                    <a:lnTo>
                      <a:pt x="442" y="3175"/>
                    </a:lnTo>
                    <a:lnTo>
                      <a:pt x="452" y="3229"/>
                    </a:lnTo>
                    <a:lnTo>
                      <a:pt x="454" y="3290"/>
                    </a:lnTo>
                    <a:lnTo>
                      <a:pt x="454" y="3328"/>
                    </a:lnTo>
                    <a:lnTo>
                      <a:pt x="439" y="3365"/>
                    </a:lnTo>
                    <a:lnTo>
                      <a:pt x="413" y="3390"/>
                    </a:lnTo>
                    <a:lnTo>
                      <a:pt x="367" y="3405"/>
                    </a:lnTo>
                    <a:lnTo>
                      <a:pt x="316" y="3405"/>
                    </a:lnTo>
                    <a:lnTo>
                      <a:pt x="261" y="3400"/>
                    </a:lnTo>
                    <a:lnTo>
                      <a:pt x="239" y="3380"/>
                    </a:lnTo>
                    <a:lnTo>
                      <a:pt x="227" y="3354"/>
                    </a:lnTo>
                    <a:lnTo>
                      <a:pt x="228" y="3321"/>
                    </a:lnTo>
                    <a:lnTo>
                      <a:pt x="242" y="3275"/>
                    </a:lnTo>
                    <a:lnTo>
                      <a:pt x="278" y="3226"/>
                    </a:lnTo>
                    <a:lnTo>
                      <a:pt x="303" y="3175"/>
                    </a:lnTo>
                    <a:lnTo>
                      <a:pt x="278" y="3175"/>
                    </a:lnTo>
                    <a:lnTo>
                      <a:pt x="265" y="3023"/>
                    </a:lnTo>
                    <a:lnTo>
                      <a:pt x="261" y="2846"/>
                    </a:lnTo>
                    <a:lnTo>
                      <a:pt x="268" y="2727"/>
                    </a:lnTo>
                    <a:lnTo>
                      <a:pt x="285" y="2587"/>
                    </a:lnTo>
                    <a:lnTo>
                      <a:pt x="298" y="2463"/>
                    </a:lnTo>
                    <a:lnTo>
                      <a:pt x="316" y="2360"/>
                    </a:lnTo>
                    <a:lnTo>
                      <a:pt x="0" y="2245"/>
                    </a:lnTo>
                    <a:lnTo>
                      <a:pt x="0" y="1888"/>
                    </a:lnTo>
                    <a:lnTo>
                      <a:pt x="37" y="1862"/>
                    </a:lnTo>
                    <a:lnTo>
                      <a:pt x="183" y="1901"/>
                    </a:lnTo>
                    <a:lnTo>
                      <a:pt x="200" y="1823"/>
                    </a:lnTo>
                    <a:lnTo>
                      <a:pt x="203" y="1727"/>
                    </a:lnTo>
                    <a:lnTo>
                      <a:pt x="131" y="1331"/>
                    </a:lnTo>
                    <a:lnTo>
                      <a:pt x="126" y="1225"/>
                    </a:lnTo>
                    <a:lnTo>
                      <a:pt x="138" y="1098"/>
                    </a:lnTo>
                    <a:lnTo>
                      <a:pt x="200" y="756"/>
                    </a:lnTo>
                    <a:lnTo>
                      <a:pt x="227" y="663"/>
                    </a:lnTo>
                    <a:lnTo>
                      <a:pt x="252" y="625"/>
                    </a:lnTo>
                    <a:lnTo>
                      <a:pt x="278" y="613"/>
                    </a:lnTo>
                    <a:lnTo>
                      <a:pt x="454" y="549"/>
                    </a:lnTo>
                    <a:lnTo>
                      <a:pt x="531" y="524"/>
                    </a:lnTo>
                    <a:lnTo>
                      <a:pt x="556" y="434"/>
                    </a:lnTo>
                    <a:lnTo>
                      <a:pt x="535" y="369"/>
                    </a:lnTo>
                    <a:lnTo>
                      <a:pt x="524" y="330"/>
                    </a:lnTo>
                    <a:lnTo>
                      <a:pt x="524" y="280"/>
                    </a:lnTo>
                    <a:lnTo>
                      <a:pt x="531" y="218"/>
                    </a:lnTo>
                    <a:lnTo>
                      <a:pt x="556" y="129"/>
                    </a:lnTo>
                    <a:lnTo>
                      <a:pt x="570" y="84"/>
                    </a:lnTo>
                    <a:lnTo>
                      <a:pt x="590" y="51"/>
                    </a:lnTo>
                    <a:lnTo>
                      <a:pt x="620" y="23"/>
                    </a:lnTo>
                    <a:lnTo>
                      <a:pt x="646" y="14"/>
                    </a:lnTo>
                    <a:lnTo>
                      <a:pt x="696" y="0"/>
                    </a:lnTo>
                    <a:lnTo>
                      <a:pt x="734" y="0"/>
                    </a:lnTo>
                    <a:lnTo>
                      <a:pt x="785" y="14"/>
                    </a:lnTo>
                    <a:lnTo>
                      <a:pt x="833" y="30"/>
                    </a:lnTo>
                    <a:lnTo>
                      <a:pt x="872" y="60"/>
                    </a:lnTo>
                    <a:lnTo>
                      <a:pt x="886" y="103"/>
                    </a:lnTo>
                    <a:lnTo>
                      <a:pt x="891" y="158"/>
                    </a:lnTo>
                    <a:lnTo>
                      <a:pt x="885" y="212"/>
                    </a:lnTo>
                    <a:lnTo>
                      <a:pt x="876" y="271"/>
                    </a:lnTo>
                    <a:lnTo>
                      <a:pt x="863" y="321"/>
                    </a:lnTo>
                    <a:lnTo>
                      <a:pt x="835" y="371"/>
                    </a:lnTo>
                    <a:lnTo>
                      <a:pt x="809" y="409"/>
                    </a:lnTo>
                    <a:lnTo>
                      <a:pt x="785" y="447"/>
                    </a:lnTo>
                    <a:lnTo>
                      <a:pt x="785" y="510"/>
                    </a:lnTo>
                    <a:lnTo>
                      <a:pt x="843" y="525"/>
                    </a:lnTo>
                    <a:lnTo>
                      <a:pt x="1056" y="651"/>
                    </a:lnTo>
                    <a:lnTo>
                      <a:pt x="1089" y="689"/>
                    </a:lnTo>
                    <a:lnTo>
                      <a:pt x="1098" y="716"/>
                    </a:lnTo>
                    <a:lnTo>
                      <a:pt x="1115" y="1076"/>
                    </a:lnTo>
                    <a:lnTo>
                      <a:pt x="1098" y="1132"/>
                    </a:lnTo>
                    <a:lnTo>
                      <a:pt x="1078" y="1188"/>
                    </a:lnTo>
                    <a:lnTo>
                      <a:pt x="1064" y="1250"/>
                    </a:lnTo>
                    <a:lnTo>
                      <a:pt x="1067" y="1297"/>
                    </a:lnTo>
                    <a:lnTo>
                      <a:pt x="1088" y="1352"/>
                    </a:lnTo>
                    <a:lnTo>
                      <a:pt x="1128" y="1409"/>
                    </a:lnTo>
                    <a:lnTo>
                      <a:pt x="1128"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08" name="Freeform 84"/>
              <p:cNvSpPr>
                <a:spLocks/>
              </p:cNvSpPr>
              <p:nvPr/>
            </p:nvSpPr>
            <p:spPr bwMode="auto">
              <a:xfrm>
                <a:off x="1402" y="2678"/>
                <a:ext cx="385" cy="1157"/>
              </a:xfrm>
              <a:custGeom>
                <a:avLst/>
                <a:gdLst>
                  <a:gd name="T0" fmla="*/ 0 w 1153"/>
                  <a:gd name="T1" fmla="*/ 0 h 3472"/>
                  <a:gd name="T2" fmla="*/ 0 w 1153"/>
                  <a:gd name="T3" fmla="*/ 0 h 3472"/>
                  <a:gd name="T4" fmla="*/ 0 w 1153"/>
                  <a:gd name="T5" fmla="*/ 0 h 3472"/>
                  <a:gd name="T6" fmla="*/ 0 w 1153"/>
                  <a:gd name="T7" fmla="*/ 0 h 3472"/>
                  <a:gd name="T8" fmla="*/ 0 w 1153"/>
                  <a:gd name="T9" fmla="*/ 0 h 3472"/>
                  <a:gd name="T10" fmla="*/ 0 w 1153"/>
                  <a:gd name="T11" fmla="*/ 0 h 3472"/>
                  <a:gd name="T12" fmla="*/ 0 w 1153"/>
                  <a:gd name="T13" fmla="*/ 0 h 3472"/>
                  <a:gd name="T14" fmla="*/ 0 w 1153"/>
                  <a:gd name="T15" fmla="*/ 0 h 3472"/>
                  <a:gd name="T16" fmla="*/ 0 w 1153"/>
                  <a:gd name="T17" fmla="*/ 0 h 3472"/>
                  <a:gd name="T18" fmla="*/ 0 w 1153"/>
                  <a:gd name="T19" fmla="*/ 0 h 3472"/>
                  <a:gd name="T20" fmla="*/ 0 w 1153"/>
                  <a:gd name="T21" fmla="*/ 0 h 3472"/>
                  <a:gd name="T22" fmla="*/ 0 w 1153"/>
                  <a:gd name="T23" fmla="*/ 0 h 3472"/>
                  <a:gd name="T24" fmla="*/ 0 w 1153"/>
                  <a:gd name="T25" fmla="*/ 0 h 3472"/>
                  <a:gd name="T26" fmla="*/ 0 w 1153"/>
                  <a:gd name="T27" fmla="*/ 0 h 3472"/>
                  <a:gd name="T28" fmla="*/ 0 w 1153"/>
                  <a:gd name="T29" fmla="*/ 0 h 3472"/>
                  <a:gd name="T30" fmla="*/ 0 w 1153"/>
                  <a:gd name="T31" fmla="*/ 0 h 3472"/>
                  <a:gd name="T32" fmla="*/ 0 w 1153"/>
                  <a:gd name="T33" fmla="*/ 0 h 3472"/>
                  <a:gd name="T34" fmla="*/ 0 w 1153"/>
                  <a:gd name="T35" fmla="*/ 0 h 3472"/>
                  <a:gd name="T36" fmla="*/ 0 w 1153"/>
                  <a:gd name="T37" fmla="*/ 0 h 3472"/>
                  <a:gd name="T38" fmla="*/ 0 w 1153"/>
                  <a:gd name="T39" fmla="*/ 0 h 3472"/>
                  <a:gd name="T40" fmla="*/ 0 w 1153"/>
                  <a:gd name="T41" fmla="*/ 0 h 3472"/>
                  <a:gd name="T42" fmla="*/ 0 w 1153"/>
                  <a:gd name="T43" fmla="*/ 0 h 3472"/>
                  <a:gd name="T44" fmla="*/ 0 w 1153"/>
                  <a:gd name="T45" fmla="*/ 0 h 3472"/>
                  <a:gd name="T46" fmla="*/ 0 w 1153"/>
                  <a:gd name="T47" fmla="*/ 0 h 3472"/>
                  <a:gd name="T48" fmla="*/ 0 w 1153"/>
                  <a:gd name="T49" fmla="*/ 0 h 3472"/>
                  <a:gd name="T50" fmla="*/ 0 w 1153"/>
                  <a:gd name="T51" fmla="*/ 0 h 3472"/>
                  <a:gd name="T52" fmla="*/ 0 w 1153"/>
                  <a:gd name="T53" fmla="*/ 0 h 3472"/>
                  <a:gd name="T54" fmla="*/ 0 w 1153"/>
                  <a:gd name="T55" fmla="*/ 0 h 3472"/>
                  <a:gd name="T56" fmla="*/ 0 w 1153"/>
                  <a:gd name="T57" fmla="*/ 0 h 3472"/>
                  <a:gd name="T58" fmla="*/ 0 w 1153"/>
                  <a:gd name="T59" fmla="*/ 0 h 3472"/>
                  <a:gd name="T60" fmla="*/ 0 w 1153"/>
                  <a:gd name="T61" fmla="*/ 0 h 3472"/>
                  <a:gd name="T62" fmla="*/ 0 w 1153"/>
                  <a:gd name="T63" fmla="*/ 0 h 3472"/>
                  <a:gd name="T64" fmla="*/ 0 w 1153"/>
                  <a:gd name="T65" fmla="*/ 0 h 3472"/>
                  <a:gd name="T66" fmla="*/ 0 w 1153"/>
                  <a:gd name="T67" fmla="*/ 0 h 3472"/>
                  <a:gd name="T68" fmla="*/ 0 w 1153"/>
                  <a:gd name="T69" fmla="*/ 0 h 3472"/>
                  <a:gd name="T70" fmla="*/ 0 w 1153"/>
                  <a:gd name="T71" fmla="*/ 0 h 3472"/>
                  <a:gd name="T72" fmla="*/ 0 w 1153"/>
                  <a:gd name="T73" fmla="*/ 0 h 3472"/>
                  <a:gd name="T74" fmla="*/ 0 w 1153"/>
                  <a:gd name="T75" fmla="*/ 0 h 3472"/>
                  <a:gd name="T76" fmla="*/ 0 w 1153"/>
                  <a:gd name="T77" fmla="*/ 0 h 3472"/>
                  <a:gd name="T78" fmla="*/ 0 w 1153"/>
                  <a:gd name="T79" fmla="*/ 0 h 3472"/>
                  <a:gd name="T80" fmla="*/ 0 w 1153"/>
                  <a:gd name="T81" fmla="*/ 0 h 3472"/>
                  <a:gd name="T82" fmla="*/ 0 w 1153"/>
                  <a:gd name="T83" fmla="*/ 0 h 3472"/>
                  <a:gd name="T84" fmla="*/ 0 w 1153"/>
                  <a:gd name="T85" fmla="*/ 0 h 3472"/>
                  <a:gd name="T86" fmla="*/ 0 w 1153"/>
                  <a:gd name="T87" fmla="*/ 0 h 3472"/>
                  <a:gd name="T88" fmla="*/ 0 w 1153"/>
                  <a:gd name="T89" fmla="*/ 0 h 3472"/>
                  <a:gd name="T90" fmla="*/ 0 w 1153"/>
                  <a:gd name="T91" fmla="*/ 0 h 3472"/>
                  <a:gd name="T92" fmla="*/ 0 w 1153"/>
                  <a:gd name="T93" fmla="*/ 0 h 3472"/>
                  <a:gd name="T94" fmla="*/ 0 w 1153"/>
                  <a:gd name="T95" fmla="*/ 0 h 3472"/>
                  <a:gd name="T96" fmla="*/ 0 w 1153"/>
                  <a:gd name="T97" fmla="*/ 0 h 3472"/>
                  <a:gd name="T98" fmla="*/ 0 w 1153"/>
                  <a:gd name="T99" fmla="*/ 0 h 3472"/>
                  <a:gd name="T100" fmla="*/ 0 w 1153"/>
                  <a:gd name="T101" fmla="*/ 0 h 3472"/>
                  <a:gd name="T102" fmla="*/ 0 w 1153"/>
                  <a:gd name="T103" fmla="*/ 0 h 3472"/>
                  <a:gd name="T104" fmla="*/ 0 w 1153"/>
                  <a:gd name="T105" fmla="*/ 0 h 3472"/>
                  <a:gd name="T106" fmla="*/ 0 w 1153"/>
                  <a:gd name="T107" fmla="*/ 0 h 3472"/>
                  <a:gd name="T108" fmla="*/ 0 w 1153"/>
                  <a:gd name="T109" fmla="*/ 0 h 3472"/>
                  <a:gd name="T110" fmla="*/ 0 w 1153"/>
                  <a:gd name="T111" fmla="*/ 0 h 3472"/>
                  <a:gd name="T112" fmla="*/ 0 w 1153"/>
                  <a:gd name="T113" fmla="*/ 0 h 3472"/>
                  <a:gd name="T114" fmla="*/ 0 w 1153"/>
                  <a:gd name="T115" fmla="*/ 0 h 3472"/>
                  <a:gd name="T116" fmla="*/ 0 w 1153"/>
                  <a:gd name="T117" fmla="*/ 0 h 3472"/>
                  <a:gd name="T118" fmla="*/ 0 w 11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3"/>
                    </a:moveTo>
                    <a:lnTo>
                      <a:pt x="132" y="2342"/>
                    </a:lnTo>
                    <a:lnTo>
                      <a:pt x="126" y="2471"/>
                    </a:lnTo>
                    <a:lnTo>
                      <a:pt x="176" y="2483"/>
                    </a:lnTo>
                    <a:lnTo>
                      <a:pt x="229" y="2488"/>
                    </a:lnTo>
                    <a:lnTo>
                      <a:pt x="223" y="2608"/>
                    </a:lnTo>
                    <a:lnTo>
                      <a:pt x="223" y="2730"/>
                    </a:lnTo>
                    <a:lnTo>
                      <a:pt x="233" y="3015"/>
                    </a:lnTo>
                    <a:lnTo>
                      <a:pt x="228" y="3108"/>
                    </a:lnTo>
                    <a:lnTo>
                      <a:pt x="223" y="3150"/>
                    </a:lnTo>
                    <a:lnTo>
                      <a:pt x="212" y="3187"/>
                    </a:lnTo>
                    <a:lnTo>
                      <a:pt x="189" y="3210"/>
                    </a:lnTo>
                    <a:lnTo>
                      <a:pt x="152" y="3236"/>
                    </a:lnTo>
                    <a:lnTo>
                      <a:pt x="110" y="3257"/>
                    </a:lnTo>
                    <a:lnTo>
                      <a:pt x="58" y="3285"/>
                    </a:lnTo>
                    <a:lnTo>
                      <a:pt x="24" y="3306"/>
                    </a:lnTo>
                    <a:lnTo>
                      <a:pt x="7" y="3324"/>
                    </a:lnTo>
                    <a:lnTo>
                      <a:pt x="0" y="3348"/>
                    </a:lnTo>
                    <a:lnTo>
                      <a:pt x="4" y="3367"/>
                    </a:lnTo>
                    <a:lnTo>
                      <a:pt x="27" y="3383"/>
                    </a:lnTo>
                    <a:lnTo>
                      <a:pt x="68" y="3388"/>
                    </a:lnTo>
                    <a:lnTo>
                      <a:pt x="142" y="3381"/>
                    </a:lnTo>
                    <a:lnTo>
                      <a:pt x="212" y="3367"/>
                    </a:lnTo>
                    <a:lnTo>
                      <a:pt x="290" y="3357"/>
                    </a:lnTo>
                    <a:lnTo>
                      <a:pt x="367" y="3351"/>
                    </a:lnTo>
                    <a:lnTo>
                      <a:pt x="409" y="3348"/>
                    </a:lnTo>
                    <a:lnTo>
                      <a:pt x="431" y="3341"/>
                    </a:lnTo>
                    <a:lnTo>
                      <a:pt x="442" y="3249"/>
                    </a:lnTo>
                    <a:lnTo>
                      <a:pt x="458" y="3117"/>
                    </a:lnTo>
                    <a:lnTo>
                      <a:pt x="516" y="2750"/>
                    </a:lnTo>
                    <a:lnTo>
                      <a:pt x="532" y="2649"/>
                    </a:lnTo>
                    <a:lnTo>
                      <a:pt x="560" y="2527"/>
                    </a:lnTo>
                    <a:lnTo>
                      <a:pt x="620" y="2542"/>
                    </a:lnTo>
                    <a:lnTo>
                      <a:pt x="620" y="2637"/>
                    </a:lnTo>
                    <a:lnTo>
                      <a:pt x="639" y="2759"/>
                    </a:lnTo>
                    <a:lnTo>
                      <a:pt x="697" y="2969"/>
                    </a:lnTo>
                    <a:lnTo>
                      <a:pt x="725" y="3187"/>
                    </a:lnTo>
                    <a:lnTo>
                      <a:pt x="734" y="3245"/>
                    </a:lnTo>
                    <a:lnTo>
                      <a:pt x="747" y="3275"/>
                    </a:lnTo>
                    <a:lnTo>
                      <a:pt x="731" y="3339"/>
                    </a:lnTo>
                    <a:lnTo>
                      <a:pt x="722" y="3381"/>
                    </a:lnTo>
                    <a:lnTo>
                      <a:pt x="722" y="3408"/>
                    </a:lnTo>
                    <a:lnTo>
                      <a:pt x="742" y="3441"/>
                    </a:lnTo>
                    <a:lnTo>
                      <a:pt x="767" y="3465"/>
                    </a:lnTo>
                    <a:lnTo>
                      <a:pt x="804" y="3472"/>
                    </a:lnTo>
                    <a:lnTo>
                      <a:pt x="844" y="3468"/>
                    </a:lnTo>
                    <a:lnTo>
                      <a:pt x="886" y="3453"/>
                    </a:lnTo>
                    <a:lnTo>
                      <a:pt x="924" y="3431"/>
                    </a:lnTo>
                    <a:lnTo>
                      <a:pt x="954" y="3403"/>
                    </a:lnTo>
                    <a:lnTo>
                      <a:pt x="972" y="3376"/>
                    </a:lnTo>
                    <a:lnTo>
                      <a:pt x="979" y="3339"/>
                    </a:lnTo>
                    <a:lnTo>
                      <a:pt x="974" y="3293"/>
                    </a:lnTo>
                    <a:lnTo>
                      <a:pt x="963" y="3249"/>
                    </a:lnTo>
                    <a:lnTo>
                      <a:pt x="950" y="3135"/>
                    </a:lnTo>
                    <a:lnTo>
                      <a:pt x="933" y="2862"/>
                    </a:lnTo>
                    <a:lnTo>
                      <a:pt x="921" y="2730"/>
                    </a:lnTo>
                    <a:lnTo>
                      <a:pt x="912" y="2618"/>
                    </a:lnTo>
                    <a:lnTo>
                      <a:pt x="899" y="2522"/>
                    </a:lnTo>
                    <a:lnTo>
                      <a:pt x="974" y="2508"/>
                    </a:lnTo>
                    <a:lnTo>
                      <a:pt x="972" y="2403"/>
                    </a:lnTo>
                    <a:lnTo>
                      <a:pt x="960" y="1731"/>
                    </a:lnTo>
                    <a:lnTo>
                      <a:pt x="957" y="1601"/>
                    </a:lnTo>
                    <a:lnTo>
                      <a:pt x="950" y="1463"/>
                    </a:lnTo>
                    <a:lnTo>
                      <a:pt x="950" y="1387"/>
                    </a:lnTo>
                    <a:lnTo>
                      <a:pt x="985" y="1350"/>
                    </a:lnTo>
                    <a:lnTo>
                      <a:pt x="1021" y="1302"/>
                    </a:lnTo>
                    <a:lnTo>
                      <a:pt x="1042" y="1261"/>
                    </a:lnTo>
                    <a:lnTo>
                      <a:pt x="1051" y="1221"/>
                    </a:lnTo>
                    <a:lnTo>
                      <a:pt x="1057" y="1175"/>
                    </a:lnTo>
                    <a:lnTo>
                      <a:pt x="1045" y="1090"/>
                    </a:lnTo>
                    <a:lnTo>
                      <a:pt x="1033" y="1017"/>
                    </a:lnTo>
                    <a:lnTo>
                      <a:pt x="1153" y="853"/>
                    </a:lnTo>
                    <a:lnTo>
                      <a:pt x="1102" y="788"/>
                    </a:lnTo>
                    <a:lnTo>
                      <a:pt x="1002" y="920"/>
                    </a:lnTo>
                    <a:lnTo>
                      <a:pt x="991" y="863"/>
                    </a:lnTo>
                    <a:lnTo>
                      <a:pt x="981" y="788"/>
                    </a:lnTo>
                    <a:lnTo>
                      <a:pt x="979" y="723"/>
                    </a:lnTo>
                    <a:lnTo>
                      <a:pt x="976" y="679"/>
                    </a:lnTo>
                    <a:lnTo>
                      <a:pt x="965" y="638"/>
                    </a:lnTo>
                    <a:lnTo>
                      <a:pt x="936" y="611"/>
                    </a:lnTo>
                    <a:lnTo>
                      <a:pt x="898" y="593"/>
                    </a:lnTo>
                    <a:lnTo>
                      <a:pt x="710" y="533"/>
                    </a:lnTo>
                    <a:lnTo>
                      <a:pt x="672" y="520"/>
                    </a:lnTo>
                    <a:lnTo>
                      <a:pt x="666" y="457"/>
                    </a:lnTo>
                    <a:lnTo>
                      <a:pt x="678" y="409"/>
                    </a:lnTo>
                    <a:lnTo>
                      <a:pt x="702" y="354"/>
                    </a:lnTo>
                    <a:lnTo>
                      <a:pt x="719" y="300"/>
                    </a:lnTo>
                    <a:lnTo>
                      <a:pt x="723" y="230"/>
                    </a:lnTo>
                    <a:lnTo>
                      <a:pt x="714" y="149"/>
                    </a:lnTo>
                    <a:lnTo>
                      <a:pt x="697" y="100"/>
                    </a:lnTo>
                    <a:lnTo>
                      <a:pt x="669" y="52"/>
                    </a:lnTo>
                    <a:lnTo>
                      <a:pt x="637" y="27"/>
                    </a:lnTo>
                    <a:lnTo>
                      <a:pt x="567" y="6"/>
                    </a:lnTo>
                    <a:lnTo>
                      <a:pt x="506" y="0"/>
                    </a:lnTo>
                    <a:lnTo>
                      <a:pt x="450" y="6"/>
                    </a:lnTo>
                    <a:lnTo>
                      <a:pt x="408" y="35"/>
                    </a:lnTo>
                    <a:lnTo>
                      <a:pt x="381" y="61"/>
                    </a:lnTo>
                    <a:lnTo>
                      <a:pt x="344" y="109"/>
                    </a:lnTo>
                    <a:lnTo>
                      <a:pt x="317" y="161"/>
                    </a:lnTo>
                    <a:lnTo>
                      <a:pt x="354" y="188"/>
                    </a:lnTo>
                    <a:lnTo>
                      <a:pt x="350" y="251"/>
                    </a:lnTo>
                    <a:lnTo>
                      <a:pt x="347" y="319"/>
                    </a:lnTo>
                    <a:lnTo>
                      <a:pt x="356" y="379"/>
                    </a:lnTo>
                    <a:lnTo>
                      <a:pt x="370" y="427"/>
                    </a:lnTo>
                    <a:lnTo>
                      <a:pt x="386" y="463"/>
                    </a:lnTo>
                    <a:lnTo>
                      <a:pt x="419" y="520"/>
                    </a:lnTo>
                    <a:lnTo>
                      <a:pt x="419" y="533"/>
                    </a:lnTo>
                    <a:lnTo>
                      <a:pt x="367" y="558"/>
                    </a:lnTo>
                    <a:lnTo>
                      <a:pt x="164" y="647"/>
                    </a:lnTo>
                    <a:lnTo>
                      <a:pt x="129" y="681"/>
                    </a:lnTo>
                    <a:lnTo>
                      <a:pt x="104" y="723"/>
                    </a:lnTo>
                    <a:lnTo>
                      <a:pt x="88" y="776"/>
                    </a:lnTo>
                    <a:lnTo>
                      <a:pt x="78" y="844"/>
                    </a:lnTo>
                    <a:lnTo>
                      <a:pt x="106" y="888"/>
                    </a:lnTo>
                    <a:lnTo>
                      <a:pt x="259" y="1082"/>
                    </a:lnTo>
                    <a:lnTo>
                      <a:pt x="279" y="1148"/>
                    </a:lnTo>
                    <a:lnTo>
                      <a:pt x="290" y="1260"/>
                    </a:lnTo>
                    <a:lnTo>
                      <a:pt x="226" y="1442"/>
                    </a:lnTo>
                    <a:lnTo>
                      <a:pt x="154" y="1512"/>
                    </a:lnTo>
                    <a:lnTo>
                      <a:pt x="154" y="1593"/>
                    </a:lnTo>
                    <a:lnTo>
                      <a:pt x="139" y="1733"/>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09" name="Freeform 85"/>
              <p:cNvSpPr>
                <a:spLocks/>
              </p:cNvSpPr>
              <p:nvPr/>
            </p:nvSpPr>
            <p:spPr bwMode="auto">
              <a:xfrm>
                <a:off x="873" y="2701"/>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6" y="2387"/>
                    </a:lnTo>
                    <a:lnTo>
                      <a:pt x="521" y="2282"/>
                    </a:lnTo>
                    <a:lnTo>
                      <a:pt x="534" y="2210"/>
                    </a:lnTo>
                    <a:lnTo>
                      <a:pt x="554" y="2119"/>
                    </a:lnTo>
                    <a:lnTo>
                      <a:pt x="570" y="2030"/>
                    </a:lnTo>
                    <a:lnTo>
                      <a:pt x="574" y="2091"/>
                    </a:lnTo>
                    <a:lnTo>
                      <a:pt x="579" y="2126"/>
                    </a:lnTo>
                    <a:lnTo>
                      <a:pt x="593" y="2170"/>
                    </a:lnTo>
                    <a:lnTo>
                      <a:pt x="611" y="2205"/>
                    </a:lnTo>
                    <a:lnTo>
                      <a:pt x="621" y="2247"/>
                    </a:lnTo>
                    <a:lnTo>
                      <a:pt x="619" y="2284"/>
                    </a:lnTo>
                    <a:lnTo>
                      <a:pt x="604" y="2325"/>
                    </a:lnTo>
                    <a:lnTo>
                      <a:pt x="578" y="2371"/>
                    </a:lnTo>
                    <a:lnTo>
                      <a:pt x="556" y="2423"/>
                    </a:lnTo>
                    <a:lnTo>
                      <a:pt x="530" y="2489"/>
                    </a:lnTo>
                    <a:lnTo>
                      <a:pt x="510" y="2578"/>
                    </a:lnTo>
                    <a:lnTo>
                      <a:pt x="495" y="2655"/>
                    </a:lnTo>
                    <a:lnTo>
                      <a:pt x="608" y="2961"/>
                    </a:lnTo>
                    <a:lnTo>
                      <a:pt x="595" y="3011"/>
                    </a:lnTo>
                    <a:lnTo>
                      <a:pt x="620" y="3037"/>
                    </a:lnTo>
                    <a:lnTo>
                      <a:pt x="671" y="3064"/>
                    </a:lnTo>
                    <a:lnTo>
                      <a:pt x="785" y="3111"/>
                    </a:lnTo>
                    <a:lnTo>
                      <a:pt x="811" y="3129"/>
                    </a:lnTo>
                    <a:lnTo>
                      <a:pt x="831" y="3157"/>
                    </a:lnTo>
                    <a:lnTo>
                      <a:pt x="837" y="3181"/>
                    </a:lnTo>
                    <a:lnTo>
                      <a:pt x="820" y="3188"/>
                    </a:lnTo>
                    <a:lnTo>
                      <a:pt x="773" y="3190"/>
                    </a:lnTo>
                    <a:lnTo>
                      <a:pt x="733" y="3190"/>
                    </a:lnTo>
                    <a:lnTo>
                      <a:pt x="754" y="3197"/>
                    </a:lnTo>
                    <a:lnTo>
                      <a:pt x="761" y="3208"/>
                    </a:lnTo>
                    <a:lnTo>
                      <a:pt x="761" y="3225"/>
                    </a:lnTo>
                    <a:lnTo>
                      <a:pt x="749" y="3246"/>
                    </a:lnTo>
                    <a:lnTo>
                      <a:pt x="711" y="3262"/>
                    </a:lnTo>
                    <a:lnTo>
                      <a:pt x="641" y="3277"/>
                    </a:lnTo>
                    <a:lnTo>
                      <a:pt x="542" y="3279"/>
                    </a:lnTo>
                    <a:lnTo>
                      <a:pt x="466" y="3270"/>
                    </a:lnTo>
                    <a:lnTo>
                      <a:pt x="398" y="3252"/>
                    </a:lnTo>
                    <a:lnTo>
                      <a:pt x="342" y="3229"/>
                    </a:lnTo>
                    <a:lnTo>
                      <a:pt x="300" y="3204"/>
                    </a:lnTo>
                    <a:lnTo>
                      <a:pt x="295" y="3165"/>
                    </a:lnTo>
                    <a:lnTo>
                      <a:pt x="297" y="3122"/>
                    </a:lnTo>
                    <a:lnTo>
                      <a:pt x="266" y="2885"/>
                    </a:lnTo>
                    <a:lnTo>
                      <a:pt x="257" y="2717"/>
                    </a:lnTo>
                    <a:lnTo>
                      <a:pt x="215" y="2196"/>
                    </a:lnTo>
                    <a:lnTo>
                      <a:pt x="196" y="1877"/>
                    </a:lnTo>
                    <a:lnTo>
                      <a:pt x="200" y="1724"/>
                    </a:lnTo>
                    <a:lnTo>
                      <a:pt x="206" y="1626"/>
                    </a:lnTo>
                    <a:lnTo>
                      <a:pt x="216" y="1541"/>
                    </a:lnTo>
                    <a:lnTo>
                      <a:pt x="227" y="1470"/>
                    </a:lnTo>
                    <a:lnTo>
                      <a:pt x="164" y="1418"/>
                    </a:lnTo>
                    <a:lnTo>
                      <a:pt x="102" y="1363"/>
                    </a:lnTo>
                    <a:lnTo>
                      <a:pt x="64" y="1322"/>
                    </a:lnTo>
                    <a:lnTo>
                      <a:pt x="25" y="1265"/>
                    </a:lnTo>
                    <a:lnTo>
                      <a:pt x="3" y="1210"/>
                    </a:lnTo>
                    <a:lnTo>
                      <a:pt x="0" y="1163"/>
                    </a:lnTo>
                    <a:lnTo>
                      <a:pt x="14" y="1101"/>
                    </a:lnTo>
                    <a:lnTo>
                      <a:pt x="126" y="717"/>
                    </a:lnTo>
                    <a:lnTo>
                      <a:pt x="145" y="673"/>
                    </a:lnTo>
                    <a:lnTo>
                      <a:pt x="160" y="653"/>
                    </a:lnTo>
                    <a:lnTo>
                      <a:pt x="183" y="633"/>
                    </a:lnTo>
                    <a:lnTo>
                      <a:pt x="227" y="602"/>
                    </a:lnTo>
                    <a:lnTo>
                      <a:pt x="355" y="538"/>
                    </a:lnTo>
                    <a:lnTo>
                      <a:pt x="386" y="500"/>
                    </a:lnTo>
                    <a:lnTo>
                      <a:pt x="409" y="456"/>
                    </a:lnTo>
                    <a:lnTo>
                      <a:pt x="419" y="423"/>
                    </a:lnTo>
                    <a:lnTo>
                      <a:pt x="382" y="384"/>
                    </a:lnTo>
                    <a:lnTo>
                      <a:pt x="353" y="333"/>
                    </a:lnTo>
                    <a:lnTo>
                      <a:pt x="331" y="273"/>
                    </a:lnTo>
                    <a:lnTo>
                      <a:pt x="317" y="221"/>
                    </a:lnTo>
                    <a:lnTo>
                      <a:pt x="308" y="157"/>
                    </a:lnTo>
                    <a:lnTo>
                      <a:pt x="315" y="106"/>
                    </a:lnTo>
                    <a:lnTo>
                      <a:pt x="329" y="68"/>
                    </a:lnTo>
                    <a:lnTo>
                      <a:pt x="360" y="35"/>
                    </a:lnTo>
                    <a:lnTo>
                      <a:pt x="399" y="13"/>
                    </a:lnTo>
                    <a:lnTo>
                      <a:pt x="453" y="0"/>
                    </a:lnTo>
                    <a:lnTo>
                      <a:pt x="495" y="4"/>
                    </a:lnTo>
                    <a:lnTo>
                      <a:pt x="538"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40"/>
                    </a:lnTo>
                    <a:lnTo>
                      <a:pt x="865" y="691"/>
                    </a:lnTo>
                    <a:lnTo>
                      <a:pt x="900" y="867"/>
                    </a:lnTo>
                    <a:lnTo>
                      <a:pt x="913" y="946"/>
                    </a:lnTo>
                    <a:lnTo>
                      <a:pt x="924" y="1014"/>
                    </a:lnTo>
                    <a:lnTo>
                      <a:pt x="936" y="1109"/>
                    </a:lnTo>
                    <a:lnTo>
                      <a:pt x="940" y="1190"/>
                    </a:lnTo>
                    <a:lnTo>
                      <a:pt x="936" y="1292"/>
                    </a:lnTo>
                    <a:lnTo>
                      <a:pt x="924" y="1402"/>
                    </a:lnTo>
                    <a:lnTo>
                      <a:pt x="913" y="1479"/>
                    </a:lnTo>
                    <a:lnTo>
                      <a:pt x="902" y="1564"/>
                    </a:lnTo>
                    <a:lnTo>
                      <a:pt x="885" y="1639"/>
                    </a:lnTo>
                    <a:lnTo>
                      <a:pt x="862" y="1697"/>
                    </a:lnTo>
                    <a:lnTo>
                      <a:pt x="844" y="1757"/>
                    </a:lnTo>
                    <a:lnTo>
                      <a:pt x="838" y="1833"/>
                    </a:lnTo>
                    <a:lnTo>
                      <a:pt x="858" y="2172"/>
                    </a:lnTo>
                    <a:lnTo>
                      <a:pt x="865" y="2292"/>
                    </a:lnTo>
                    <a:lnTo>
                      <a:pt x="865" y="2339"/>
                    </a:lnTo>
                    <a:lnTo>
                      <a:pt x="849" y="2400"/>
                    </a:lnTo>
                    <a:lnTo>
                      <a:pt x="820" y="2473"/>
                    </a:lnTo>
                    <a:lnTo>
                      <a:pt x="747" y="2693"/>
                    </a:lnTo>
                    <a:lnTo>
                      <a:pt x="697" y="2872"/>
                    </a:lnTo>
                    <a:lnTo>
                      <a:pt x="671" y="2936"/>
                    </a:lnTo>
                    <a:lnTo>
                      <a:pt x="639" y="2949"/>
                    </a:lnTo>
                    <a:lnTo>
                      <a:pt x="608" y="2961"/>
                    </a:lnTo>
                    <a:lnTo>
                      <a:pt x="495"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10" name="Freeform 86"/>
              <p:cNvSpPr>
                <a:spLocks/>
              </p:cNvSpPr>
              <p:nvPr/>
            </p:nvSpPr>
            <p:spPr bwMode="auto">
              <a:xfrm>
                <a:off x="1180" y="2733"/>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79"/>
                    </a:lnTo>
                    <a:lnTo>
                      <a:pt x="695" y="957"/>
                    </a:lnTo>
                    <a:lnTo>
                      <a:pt x="684" y="957"/>
                    </a:lnTo>
                    <a:lnTo>
                      <a:pt x="327"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11" name="Freeform 87"/>
              <p:cNvSpPr>
                <a:spLocks/>
              </p:cNvSpPr>
              <p:nvPr/>
            </p:nvSpPr>
            <p:spPr bwMode="auto">
              <a:xfrm>
                <a:off x="1180" y="2733"/>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12" name="Freeform 88"/>
              <p:cNvSpPr>
                <a:spLocks/>
              </p:cNvSpPr>
              <p:nvPr/>
            </p:nvSpPr>
            <p:spPr bwMode="auto">
              <a:xfrm>
                <a:off x="1404" y="3052"/>
                <a:ext cx="27" cy="65"/>
              </a:xfrm>
              <a:custGeom>
                <a:avLst/>
                <a:gdLst>
                  <a:gd name="T0" fmla="*/ 0 w 80"/>
                  <a:gd name="T1" fmla="*/ 0 h 195"/>
                  <a:gd name="T2" fmla="*/ 0 w 80"/>
                  <a:gd name="T3" fmla="*/ 0 h 195"/>
                  <a:gd name="T4" fmla="*/ 0 w 80"/>
                  <a:gd name="T5" fmla="*/ 0 h 195"/>
                  <a:gd name="T6" fmla="*/ 0 w 80"/>
                  <a:gd name="T7" fmla="*/ 0 h 195"/>
                  <a:gd name="T8" fmla="*/ 0 w 80"/>
                  <a:gd name="T9" fmla="*/ 0 h 195"/>
                  <a:gd name="T10" fmla="*/ 0 w 80"/>
                  <a:gd name="T11" fmla="*/ 0 h 195"/>
                  <a:gd name="T12" fmla="*/ 0 w 80"/>
                  <a:gd name="T13" fmla="*/ 0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5" y="120"/>
                    </a:lnTo>
                    <a:lnTo>
                      <a:pt x="0" y="187"/>
                    </a:lnTo>
                    <a:lnTo>
                      <a:pt x="63" y="195"/>
                    </a:lnTo>
                    <a:lnTo>
                      <a:pt x="80" y="142"/>
                    </a:lnTo>
                    <a:lnTo>
                      <a:pt x="80" y="97"/>
                    </a:lnTo>
                    <a:lnTo>
                      <a:pt x="53" y="53"/>
                    </a:lnTo>
                    <a:lnTo>
                      <a:pt x="37" y="21"/>
                    </a:lnTo>
                    <a:lnTo>
                      <a:pt x="21" y="0"/>
                    </a:lnTo>
                    <a:lnTo>
                      <a:pt x="10"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13" name="Freeform 89"/>
              <p:cNvSpPr>
                <a:spLocks/>
              </p:cNvSpPr>
              <p:nvPr/>
            </p:nvSpPr>
            <p:spPr bwMode="auto">
              <a:xfrm>
                <a:off x="1779" y="2711"/>
                <a:ext cx="310" cy="1140"/>
              </a:xfrm>
              <a:custGeom>
                <a:avLst/>
                <a:gdLst>
                  <a:gd name="T0" fmla="*/ 0 w 931"/>
                  <a:gd name="T1" fmla="*/ 0 h 3419"/>
                  <a:gd name="T2" fmla="*/ 0 w 931"/>
                  <a:gd name="T3" fmla="*/ 0 h 3419"/>
                  <a:gd name="T4" fmla="*/ 0 w 931"/>
                  <a:gd name="T5" fmla="*/ 0 h 3419"/>
                  <a:gd name="T6" fmla="*/ 0 w 931"/>
                  <a:gd name="T7" fmla="*/ 0 h 3419"/>
                  <a:gd name="T8" fmla="*/ 0 w 931"/>
                  <a:gd name="T9" fmla="*/ 0 h 3419"/>
                  <a:gd name="T10" fmla="*/ 0 w 931"/>
                  <a:gd name="T11" fmla="*/ 0 h 3419"/>
                  <a:gd name="T12" fmla="*/ 0 w 931"/>
                  <a:gd name="T13" fmla="*/ 0 h 3419"/>
                  <a:gd name="T14" fmla="*/ 0 w 931"/>
                  <a:gd name="T15" fmla="*/ 0 h 3419"/>
                  <a:gd name="T16" fmla="*/ 0 w 931"/>
                  <a:gd name="T17" fmla="*/ 0 h 3419"/>
                  <a:gd name="T18" fmla="*/ 0 w 931"/>
                  <a:gd name="T19" fmla="*/ 0 h 3419"/>
                  <a:gd name="T20" fmla="*/ 0 w 931"/>
                  <a:gd name="T21" fmla="*/ 0 h 3419"/>
                  <a:gd name="T22" fmla="*/ 0 w 931"/>
                  <a:gd name="T23" fmla="*/ 0 h 3419"/>
                  <a:gd name="T24" fmla="*/ 0 w 931"/>
                  <a:gd name="T25" fmla="*/ 0 h 3419"/>
                  <a:gd name="T26" fmla="*/ 0 w 931"/>
                  <a:gd name="T27" fmla="*/ 0 h 3419"/>
                  <a:gd name="T28" fmla="*/ 0 w 931"/>
                  <a:gd name="T29" fmla="*/ 0 h 3419"/>
                  <a:gd name="T30" fmla="*/ 0 w 931"/>
                  <a:gd name="T31" fmla="*/ 0 h 3419"/>
                  <a:gd name="T32" fmla="*/ 0 w 931"/>
                  <a:gd name="T33" fmla="*/ 0 h 3419"/>
                  <a:gd name="T34" fmla="*/ 0 w 931"/>
                  <a:gd name="T35" fmla="*/ 0 h 3419"/>
                  <a:gd name="T36" fmla="*/ 0 w 931"/>
                  <a:gd name="T37" fmla="*/ 0 h 3419"/>
                  <a:gd name="T38" fmla="*/ 0 w 931"/>
                  <a:gd name="T39" fmla="*/ 0 h 3419"/>
                  <a:gd name="T40" fmla="*/ 0 w 931"/>
                  <a:gd name="T41" fmla="*/ 0 h 3419"/>
                  <a:gd name="T42" fmla="*/ 0 w 931"/>
                  <a:gd name="T43" fmla="*/ 0 h 3419"/>
                  <a:gd name="T44" fmla="*/ 0 w 931"/>
                  <a:gd name="T45" fmla="*/ 0 h 3419"/>
                  <a:gd name="T46" fmla="*/ 0 w 931"/>
                  <a:gd name="T47" fmla="*/ 0 h 3419"/>
                  <a:gd name="T48" fmla="*/ 0 w 931"/>
                  <a:gd name="T49" fmla="*/ 0 h 3419"/>
                  <a:gd name="T50" fmla="*/ 0 w 931"/>
                  <a:gd name="T51" fmla="*/ 0 h 3419"/>
                  <a:gd name="T52" fmla="*/ 0 w 931"/>
                  <a:gd name="T53" fmla="*/ 0 h 3419"/>
                  <a:gd name="T54" fmla="*/ 0 w 931"/>
                  <a:gd name="T55" fmla="*/ 0 h 3419"/>
                  <a:gd name="T56" fmla="*/ 0 w 931"/>
                  <a:gd name="T57" fmla="*/ 0 h 3419"/>
                  <a:gd name="T58" fmla="*/ 0 w 931"/>
                  <a:gd name="T59" fmla="*/ 0 h 3419"/>
                  <a:gd name="T60" fmla="*/ 0 w 931"/>
                  <a:gd name="T61" fmla="*/ 0 h 3419"/>
                  <a:gd name="T62" fmla="*/ 0 w 931"/>
                  <a:gd name="T63" fmla="*/ 0 h 3419"/>
                  <a:gd name="T64" fmla="*/ 0 w 931"/>
                  <a:gd name="T65" fmla="*/ 0 h 3419"/>
                  <a:gd name="T66" fmla="*/ 0 w 931"/>
                  <a:gd name="T67" fmla="*/ 0 h 3419"/>
                  <a:gd name="T68" fmla="*/ 0 w 931"/>
                  <a:gd name="T69" fmla="*/ 0 h 3419"/>
                  <a:gd name="T70" fmla="*/ 0 w 931"/>
                  <a:gd name="T71" fmla="*/ 0 h 3419"/>
                  <a:gd name="T72" fmla="*/ 0 w 931"/>
                  <a:gd name="T73" fmla="*/ 0 h 3419"/>
                  <a:gd name="T74" fmla="*/ 0 w 931"/>
                  <a:gd name="T75" fmla="*/ 0 h 3419"/>
                  <a:gd name="T76" fmla="*/ 0 w 931"/>
                  <a:gd name="T77" fmla="*/ 0 h 3419"/>
                  <a:gd name="T78" fmla="*/ 0 w 931"/>
                  <a:gd name="T79" fmla="*/ 0 h 3419"/>
                  <a:gd name="T80" fmla="*/ 0 w 931"/>
                  <a:gd name="T81" fmla="*/ 0 h 3419"/>
                  <a:gd name="T82" fmla="*/ 0 w 931"/>
                  <a:gd name="T83" fmla="*/ 0 h 3419"/>
                  <a:gd name="T84" fmla="*/ 0 w 931"/>
                  <a:gd name="T85" fmla="*/ 0 h 3419"/>
                  <a:gd name="T86" fmla="*/ 0 w 931"/>
                  <a:gd name="T87" fmla="*/ 0 h 3419"/>
                  <a:gd name="T88" fmla="*/ 0 w 931"/>
                  <a:gd name="T89" fmla="*/ 0 h 3419"/>
                  <a:gd name="T90" fmla="*/ 0 w 931"/>
                  <a:gd name="T91" fmla="*/ 0 h 3419"/>
                  <a:gd name="T92" fmla="*/ 0 w 931"/>
                  <a:gd name="T93" fmla="*/ 0 h 3419"/>
                  <a:gd name="T94" fmla="*/ 0 w 931"/>
                  <a:gd name="T95" fmla="*/ 0 h 3419"/>
                  <a:gd name="T96" fmla="*/ 0 w 931"/>
                  <a:gd name="T97" fmla="*/ 0 h 3419"/>
                  <a:gd name="T98" fmla="*/ 0 w 931"/>
                  <a:gd name="T99" fmla="*/ 0 h 3419"/>
                  <a:gd name="T100" fmla="*/ 0 w 931"/>
                  <a:gd name="T101" fmla="*/ 0 h 3419"/>
                  <a:gd name="T102" fmla="*/ 0 w 931"/>
                  <a:gd name="T103" fmla="*/ 0 h 3419"/>
                  <a:gd name="T104" fmla="*/ 0 w 931"/>
                  <a:gd name="T105" fmla="*/ 0 h 3419"/>
                  <a:gd name="T106" fmla="*/ 0 w 931"/>
                  <a:gd name="T107" fmla="*/ 0 h 3419"/>
                  <a:gd name="T108" fmla="*/ 0 w 931"/>
                  <a:gd name="T109" fmla="*/ 0 h 3419"/>
                  <a:gd name="T110" fmla="*/ 0 w 93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19"/>
                  <a:gd name="T170" fmla="*/ 931 w 93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lnTo>
                      <a:pt x="757" y="1476"/>
                    </a:lnTo>
                    <a:lnTo>
                      <a:pt x="705" y="1498"/>
                    </a:lnTo>
                    <a:lnTo>
                      <a:pt x="705" y="1411"/>
                    </a:lnTo>
                    <a:lnTo>
                      <a:pt x="700" y="1374"/>
                    </a:lnTo>
                    <a:lnTo>
                      <a:pt x="690" y="1338"/>
                    </a:lnTo>
                    <a:lnTo>
                      <a:pt x="674" y="1302"/>
                    </a:lnTo>
                    <a:lnTo>
                      <a:pt x="654" y="1268"/>
                    </a:lnTo>
                    <a:lnTo>
                      <a:pt x="680" y="1223"/>
                    </a:lnTo>
                    <a:lnTo>
                      <a:pt x="705" y="1172"/>
                    </a:lnTo>
                    <a:lnTo>
                      <a:pt x="728" y="1114"/>
                    </a:lnTo>
                    <a:lnTo>
                      <a:pt x="742" y="1064"/>
                    </a:lnTo>
                    <a:lnTo>
                      <a:pt x="754" y="1000"/>
                    </a:lnTo>
                    <a:lnTo>
                      <a:pt x="763" y="1080"/>
                    </a:lnTo>
                    <a:lnTo>
                      <a:pt x="760" y="1177"/>
                    </a:lnTo>
                    <a:lnTo>
                      <a:pt x="758" y="1268"/>
                    </a:lnTo>
                    <a:lnTo>
                      <a:pt x="760" y="1342"/>
                    </a:lnTo>
                    <a:lnTo>
                      <a:pt x="758" y="1404"/>
                    </a:lnTo>
                    <a:lnTo>
                      <a:pt x="757" y="1476"/>
                    </a:lnTo>
                    <a:lnTo>
                      <a:pt x="495" y="1"/>
                    </a:lnTo>
                    <a:lnTo>
                      <a:pt x="410" y="3179"/>
                    </a:lnTo>
                    <a:lnTo>
                      <a:pt x="433" y="3136"/>
                    </a:lnTo>
                    <a:lnTo>
                      <a:pt x="448" y="3094"/>
                    </a:lnTo>
                    <a:lnTo>
                      <a:pt x="455" y="3038"/>
                    </a:lnTo>
                    <a:lnTo>
                      <a:pt x="448" y="2961"/>
                    </a:lnTo>
                    <a:lnTo>
                      <a:pt x="443" y="2872"/>
                    </a:lnTo>
                    <a:lnTo>
                      <a:pt x="441" y="2768"/>
                    </a:lnTo>
                    <a:lnTo>
                      <a:pt x="443" y="2653"/>
                    </a:lnTo>
                    <a:lnTo>
                      <a:pt x="450" y="2551"/>
                    </a:lnTo>
                    <a:lnTo>
                      <a:pt x="457" y="2483"/>
                    </a:lnTo>
                    <a:lnTo>
                      <a:pt x="452" y="2452"/>
                    </a:lnTo>
                    <a:lnTo>
                      <a:pt x="433" y="2407"/>
                    </a:lnTo>
                    <a:lnTo>
                      <a:pt x="417" y="2349"/>
                    </a:lnTo>
                    <a:lnTo>
                      <a:pt x="409" y="2277"/>
                    </a:lnTo>
                    <a:lnTo>
                      <a:pt x="410" y="2216"/>
                    </a:lnTo>
                    <a:lnTo>
                      <a:pt x="422" y="2173"/>
                    </a:lnTo>
                    <a:lnTo>
                      <a:pt x="270" y="2158"/>
                    </a:lnTo>
                    <a:lnTo>
                      <a:pt x="254" y="2204"/>
                    </a:lnTo>
                    <a:lnTo>
                      <a:pt x="237" y="2252"/>
                    </a:lnTo>
                    <a:lnTo>
                      <a:pt x="222" y="2300"/>
                    </a:lnTo>
                    <a:lnTo>
                      <a:pt x="222" y="2322"/>
                    </a:lnTo>
                    <a:lnTo>
                      <a:pt x="242" y="2362"/>
                    </a:lnTo>
                    <a:lnTo>
                      <a:pt x="270" y="2409"/>
                    </a:lnTo>
                    <a:lnTo>
                      <a:pt x="294" y="2467"/>
                    </a:lnTo>
                    <a:lnTo>
                      <a:pt x="309" y="2523"/>
                    </a:lnTo>
                    <a:lnTo>
                      <a:pt x="314" y="2599"/>
                    </a:lnTo>
                    <a:lnTo>
                      <a:pt x="314" y="2675"/>
                    </a:lnTo>
                    <a:lnTo>
                      <a:pt x="316" y="2782"/>
                    </a:lnTo>
                    <a:lnTo>
                      <a:pt x="322" y="2875"/>
                    </a:lnTo>
                    <a:lnTo>
                      <a:pt x="341" y="2979"/>
                    </a:lnTo>
                    <a:lnTo>
                      <a:pt x="373" y="3094"/>
                    </a:lnTo>
                    <a:lnTo>
                      <a:pt x="392" y="3143"/>
                    </a:lnTo>
                    <a:lnTo>
                      <a:pt x="410" y="3179"/>
                    </a:lnTo>
                    <a:lnTo>
                      <a:pt x="495"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14" name="Freeform 90"/>
              <p:cNvSpPr>
                <a:spLocks/>
              </p:cNvSpPr>
              <p:nvPr/>
            </p:nvSpPr>
            <p:spPr bwMode="auto">
              <a:xfrm>
                <a:off x="1779" y="2711"/>
                <a:ext cx="310" cy="1140"/>
              </a:xfrm>
              <a:custGeom>
                <a:avLst/>
                <a:gdLst>
                  <a:gd name="T0" fmla="*/ 0 w 931"/>
                  <a:gd name="T1" fmla="*/ 0 h 3419"/>
                  <a:gd name="T2" fmla="*/ 0 w 931"/>
                  <a:gd name="T3" fmla="*/ 0 h 3419"/>
                  <a:gd name="T4" fmla="*/ 0 w 931"/>
                  <a:gd name="T5" fmla="*/ 0 h 3419"/>
                  <a:gd name="T6" fmla="*/ 0 w 931"/>
                  <a:gd name="T7" fmla="*/ 0 h 3419"/>
                  <a:gd name="T8" fmla="*/ 0 w 931"/>
                  <a:gd name="T9" fmla="*/ 0 h 3419"/>
                  <a:gd name="T10" fmla="*/ 0 w 931"/>
                  <a:gd name="T11" fmla="*/ 0 h 3419"/>
                  <a:gd name="T12" fmla="*/ 0 w 931"/>
                  <a:gd name="T13" fmla="*/ 0 h 3419"/>
                  <a:gd name="T14" fmla="*/ 0 w 931"/>
                  <a:gd name="T15" fmla="*/ 0 h 3419"/>
                  <a:gd name="T16" fmla="*/ 0 w 931"/>
                  <a:gd name="T17" fmla="*/ 0 h 3419"/>
                  <a:gd name="T18" fmla="*/ 0 w 931"/>
                  <a:gd name="T19" fmla="*/ 0 h 3419"/>
                  <a:gd name="T20" fmla="*/ 0 w 931"/>
                  <a:gd name="T21" fmla="*/ 0 h 3419"/>
                  <a:gd name="T22" fmla="*/ 0 w 931"/>
                  <a:gd name="T23" fmla="*/ 0 h 3419"/>
                  <a:gd name="T24" fmla="*/ 0 w 931"/>
                  <a:gd name="T25" fmla="*/ 0 h 3419"/>
                  <a:gd name="T26" fmla="*/ 0 w 931"/>
                  <a:gd name="T27" fmla="*/ 0 h 3419"/>
                  <a:gd name="T28" fmla="*/ 0 w 931"/>
                  <a:gd name="T29" fmla="*/ 0 h 3419"/>
                  <a:gd name="T30" fmla="*/ 0 w 931"/>
                  <a:gd name="T31" fmla="*/ 0 h 3419"/>
                  <a:gd name="T32" fmla="*/ 0 w 931"/>
                  <a:gd name="T33" fmla="*/ 0 h 3419"/>
                  <a:gd name="T34" fmla="*/ 0 w 931"/>
                  <a:gd name="T35" fmla="*/ 0 h 3419"/>
                  <a:gd name="T36" fmla="*/ 0 w 931"/>
                  <a:gd name="T37" fmla="*/ 0 h 3419"/>
                  <a:gd name="T38" fmla="*/ 0 w 931"/>
                  <a:gd name="T39" fmla="*/ 0 h 3419"/>
                  <a:gd name="T40" fmla="*/ 0 w 931"/>
                  <a:gd name="T41" fmla="*/ 0 h 3419"/>
                  <a:gd name="T42" fmla="*/ 0 w 931"/>
                  <a:gd name="T43" fmla="*/ 0 h 3419"/>
                  <a:gd name="T44" fmla="*/ 0 w 931"/>
                  <a:gd name="T45" fmla="*/ 0 h 3419"/>
                  <a:gd name="T46" fmla="*/ 0 w 931"/>
                  <a:gd name="T47" fmla="*/ 0 h 3419"/>
                  <a:gd name="T48" fmla="*/ 0 w 931"/>
                  <a:gd name="T49" fmla="*/ 0 h 3419"/>
                  <a:gd name="T50" fmla="*/ 0 w 931"/>
                  <a:gd name="T51" fmla="*/ 0 h 3419"/>
                  <a:gd name="T52" fmla="*/ 0 w 931"/>
                  <a:gd name="T53" fmla="*/ 0 h 3419"/>
                  <a:gd name="T54" fmla="*/ 0 w 931"/>
                  <a:gd name="T55" fmla="*/ 0 h 3419"/>
                  <a:gd name="T56" fmla="*/ 0 w 931"/>
                  <a:gd name="T57" fmla="*/ 0 h 3419"/>
                  <a:gd name="T58" fmla="*/ 0 w 931"/>
                  <a:gd name="T59" fmla="*/ 0 h 3419"/>
                  <a:gd name="T60" fmla="*/ 0 w 931"/>
                  <a:gd name="T61" fmla="*/ 0 h 3419"/>
                  <a:gd name="T62" fmla="*/ 0 w 931"/>
                  <a:gd name="T63" fmla="*/ 0 h 3419"/>
                  <a:gd name="T64" fmla="*/ 0 w 931"/>
                  <a:gd name="T65" fmla="*/ 0 h 3419"/>
                  <a:gd name="T66" fmla="*/ 0 w 931"/>
                  <a:gd name="T67" fmla="*/ 0 h 3419"/>
                  <a:gd name="T68" fmla="*/ 0 w 931"/>
                  <a:gd name="T69" fmla="*/ 0 h 3419"/>
                  <a:gd name="T70" fmla="*/ 0 w 931"/>
                  <a:gd name="T71" fmla="*/ 0 h 3419"/>
                  <a:gd name="T72" fmla="*/ 0 w 931"/>
                  <a:gd name="T73" fmla="*/ 0 h 3419"/>
                  <a:gd name="T74" fmla="*/ 0 w 931"/>
                  <a:gd name="T75" fmla="*/ 0 h 3419"/>
                  <a:gd name="T76" fmla="*/ 0 w 931"/>
                  <a:gd name="T77" fmla="*/ 0 h 3419"/>
                  <a:gd name="T78" fmla="*/ 0 w 931"/>
                  <a:gd name="T79" fmla="*/ 0 h 3419"/>
                  <a:gd name="T80" fmla="*/ 0 w 931"/>
                  <a:gd name="T81" fmla="*/ 0 h 3419"/>
                  <a:gd name="T82" fmla="*/ 0 w 931"/>
                  <a:gd name="T83" fmla="*/ 0 h 3419"/>
                  <a:gd name="T84" fmla="*/ 0 w 931"/>
                  <a:gd name="T85" fmla="*/ 0 h 3419"/>
                  <a:gd name="T86" fmla="*/ 0 w 931"/>
                  <a:gd name="T87" fmla="*/ 0 h 3419"/>
                  <a:gd name="T88" fmla="*/ 0 w 931"/>
                  <a:gd name="T89" fmla="*/ 0 h 3419"/>
                  <a:gd name="T90" fmla="*/ 0 w 931"/>
                  <a:gd name="T91" fmla="*/ 0 h 3419"/>
                  <a:gd name="T92" fmla="*/ 0 w 931"/>
                  <a:gd name="T93" fmla="*/ 0 h 3419"/>
                  <a:gd name="T94" fmla="*/ 0 w 931"/>
                  <a:gd name="T95" fmla="*/ 0 h 3419"/>
                  <a:gd name="T96" fmla="*/ 0 w 931"/>
                  <a:gd name="T97" fmla="*/ 0 h 3419"/>
                  <a:gd name="T98" fmla="*/ 0 w 931"/>
                  <a:gd name="T99" fmla="*/ 0 h 3419"/>
                  <a:gd name="T100" fmla="*/ 0 w 931"/>
                  <a:gd name="T101" fmla="*/ 0 h 3419"/>
                  <a:gd name="T102" fmla="*/ 0 w 931"/>
                  <a:gd name="T103" fmla="*/ 0 h 3419"/>
                  <a:gd name="T104" fmla="*/ 0 w 931"/>
                  <a:gd name="T105" fmla="*/ 0 h 3419"/>
                  <a:gd name="T106" fmla="*/ 0 w 931"/>
                  <a:gd name="T107" fmla="*/ 0 h 3419"/>
                  <a:gd name="T108" fmla="*/ 0 w 931"/>
                  <a:gd name="T109" fmla="*/ 0 h 3419"/>
                  <a:gd name="T110" fmla="*/ 0 w 931"/>
                  <a:gd name="T111" fmla="*/ 0 h 3419"/>
                  <a:gd name="T112" fmla="*/ 0 w 93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19"/>
                  <a:gd name="T173" fmla="*/ 931 w 93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15" name="Freeform 91"/>
              <p:cNvSpPr>
                <a:spLocks/>
              </p:cNvSpPr>
              <p:nvPr/>
            </p:nvSpPr>
            <p:spPr bwMode="auto">
              <a:xfrm>
                <a:off x="1997" y="3044"/>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8"/>
                    </a:lnTo>
                    <a:lnTo>
                      <a:pt x="21" y="302"/>
                    </a:lnTo>
                    <a:lnTo>
                      <a:pt x="0" y="268"/>
                    </a:lnTo>
                    <a:lnTo>
                      <a:pt x="27" y="224"/>
                    </a:lnTo>
                    <a:lnTo>
                      <a:pt x="52" y="173"/>
                    </a:lnTo>
                    <a:lnTo>
                      <a:pt x="74" y="114"/>
                    </a:lnTo>
                    <a:lnTo>
                      <a:pt x="88" y="64"/>
                    </a:lnTo>
                    <a:lnTo>
                      <a:pt x="102" y="0"/>
                    </a:lnTo>
                    <a:lnTo>
                      <a:pt x="109" y="79"/>
                    </a:lnTo>
                    <a:lnTo>
                      <a:pt x="106" y="178"/>
                    </a:lnTo>
                    <a:lnTo>
                      <a:pt x="104" y="268"/>
                    </a:lnTo>
                    <a:lnTo>
                      <a:pt x="106" y="342"/>
                    </a:lnTo>
                    <a:lnTo>
                      <a:pt x="104" y="405"/>
                    </a:lnTo>
                    <a:lnTo>
                      <a:pt x="103"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16" name="Freeform 92"/>
              <p:cNvSpPr>
                <a:spLocks/>
              </p:cNvSpPr>
              <p:nvPr/>
            </p:nvSpPr>
            <p:spPr bwMode="auto">
              <a:xfrm>
                <a:off x="1853" y="3430"/>
                <a:ext cx="78" cy="341"/>
              </a:xfrm>
              <a:custGeom>
                <a:avLst/>
                <a:gdLst>
                  <a:gd name="T0" fmla="*/ 0 w 234"/>
                  <a:gd name="T1" fmla="*/ 0 h 1021"/>
                  <a:gd name="T2" fmla="*/ 0 w 234"/>
                  <a:gd name="T3" fmla="*/ 0 h 1021"/>
                  <a:gd name="T4" fmla="*/ 0 w 234"/>
                  <a:gd name="T5" fmla="*/ 0 h 1021"/>
                  <a:gd name="T6" fmla="*/ 0 w 234"/>
                  <a:gd name="T7" fmla="*/ 0 h 1021"/>
                  <a:gd name="T8" fmla="*/ 0 w 234"/>
                  <a:gd name="T9" fmla="*/ 0 h 1021"/>
                  <a:gd name="T10" fmla="*/ 0 w 234"/>
                  <a:gd name="T11" fmla="*/ 0 h 1021"/>
                  <a:gd name="T12" fmla="*/ 0 w 234"/>
                  <a:gd name="T13" fmla="*/ 0 h 1021"/>
                  <a:gd name="T14" fmla="*/ 0 w 234"/>
                  <a:gd name="T15" fmla="*/ 0 h 1021"/>
                  <a:gd name="T16" fmla="*/ 0 w 234"/>
                  <a:gd name="T17" fmla="*/ 0 h 1021"/>
                  <a:gd name="T18" fmla="*/ 0 w 234"/>
                  <a:gd name="T19" fmla="*/ 0 h 1021"/>
                  <a:gd name="T20" fmla="*/ 0 w 234"/>
                  <a:gd name="T21" fmla="*/ 0 h 1021"/>
                  <a:gd name="T22" fmla="*/ 0 w 234"/>
                  <a:gd name="T23" fmla="*/ 0 h 1021"/>
                  <a:gd name="T24" fmla="*/ 0 w 234"/>
                  <a:gd name="T25" fmla="*/ 0 h 1021"/>
                  <a:gd name="T26" fmla="*/ 0 w 234"/>
                  <a:gd name="T27" fmla="*/ 0 h 1021"/>
                  <a:gd name="T28" fmla="*/ 0 w 234"/>
                  <a:gd name="T29" fmla="*/ 0 h 1021"/>
                  <a:gd name="T30" fmla="*/ 0 w 234"/>
                  <a:gd name="T31" fmla="*/ 0 h 1021"/>
                  <a:gd name="T32" fmla="*/ 0 w 234"/>
                  <a:gd name="T33" fmla="*/ 0 h 1021"/>
                  <a:gd name="T34" fmla="*/ 0 w 234"/>
                  <a:gd name="T35" fmla="*/ 0 h 1021"/>
                  <a:gd name="T36" fmla="*/ 0 w 234"/>
                  <a:gd name="T37" fmla="*/ 0 h 1021"/>
                  <a:gd name="T38" fmla="*/ 0 w 234"/>
                  <a:gd name="T39" fmla="*/ 0 h 1021"/>
                  <a:gd name="T40" fmla="*/ 0 w 234"/>
                  <a:gd name="T41" fmla="*/ 0 h 1021"/>
                  <a:gd name="T42" fmla="*/ 0 w 234"/>
                  <a:gd name="T43" fmla="*/ 0 h 1021"/>
                  <a:gd name="T44" fmla="*/ 0 w 234"/>
                  <a:gd name="T45" fmla="*/ 0 h 1021"/>
                  <a:gd name="T46" fmla="*/ 0 w 234"/>
                  <a:gd name="T47" fmla="*/ 0 h 1021"/>
                  <a:gd name="T48" fmla="*/ 0 w 234"/>
                  <a:gd name="T49" fmla="*/ 0 h 1021"/>
                  <a:gd name="T50" fmla="*/ 0 w 234"/>
                  <a:gd name="T51" fmla="*/ 0 h 1021"/>
                  <a:gd name="T52" fmla="*/ 0 w 234"/>
                  <a:gd name="T53" fmla="*/ 0 h 1021"/>
                  <a:gd name="T54" fmla="*/ 0 w 234"/>
                  <a:gd name="T55" fmla="*/ 0 h 1021"/>
                  <a:gd name="T56" fmla="*/ 0 w 234"/>
                  <a:gd name="T57" fmla="*/ 0 h 1021"/>
                  <a:gd name="T58" fmla="*/ 0 w 234"/>
                  <a:gd name="T59" fmla="*/ 0 h 1021"/>
                  <a:gd name="T60" fmla="*/ 0 w 234"/>
                  <a:gd name="T61" fmla="*/ 0 h 1021"/>
                  <a:gd name="T62" fmla="*/ 0 w 234"/>
                  <a:gd name="T63" fmla="*/ 0 h 1021"/>
                  <a:gd name="T64" fmla="*/ 0 w 23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4" y="936"/>
                    </a:lnTo>
                    <a:lnTo>
                      <a:pt x="232" y="880"/>
                    </a:lnTo>
                    <a:lnTo>
                      <a:pt x="224" y="803"/>
                    </a:lnTo>
                    <a:lnTo>
                      <a:pt x="221" y="714"/>
                    </a:lnTo>
                    <a:lnTo>
                      <a:pt x="217" y="610"/>
                    </a:lnTo>
                    <a:lnTo>
                      <a:pt x="221" y="495"/>
                    </a:lnTo>
                    <a:lnTo>
                      <a:pt x="228" y="393"/>
                    </a:lnTo>
                    <a:lnTo>
                      <a:pt x="234" y="325"/>
                    </a:lnTo>
                    <a:lnTo>
                      <a:pt x="229" y="294"/>
                    </a:lnTo>
                    <a:lnTo>
                      <a:pt x="211" y="249"/>
                    </a:lnTo>
                    <a:lnTo>
                      <a:pt x="194" y="191"/>
                    </a:lnTo>
                    <a:lnTo>
                      <a:pt x="187" y="119"/>
                    </a:lnTo>
                    <a:lnTo>
                      <a:pt x="188" y="58"/>
                    </a:lnTo>
                    <a:lnTo>
                      <a:pt x="198" y="15"/>
                    </a:lnTo>
                    <a:lnTo>
                      <a:pt x="48" y="0"/>
                    </a:lnTo>
                    <a:lnTo>
                      <a:pt x="32" y="46"/>
                    </a:lnTo>
                    <a:lnTo>
                      <a:pt x="15" y="94"/>
                    </a:lnTo>
                    <a:lnTo>
                      <a:pt x="0" y="142"/>
                    </a:lnTo>
                    <a:lnTo>
                      <a:pt x="0" y="164"/>
                    </a:lnTo>
                    <a:lnTo>
                      <a:pt x="20" y="205"/>
                    </a:lnTo>
                    <a:lnTo>
                      <a:pt x="48" y="251"/>
                    </a:lnTo>
                    <a:lnTo>
                      <a:pt x="71" y="311"/>
                    </a:lnTo>
                    <a:lnTo>
                      <a:pt x="87" y="365"/>
                    </a:lnTo>
                    <a:lnTo>
                      <a:pt x="92" y="441"/>
                    </a:lnTo>
                    <a:lnTo>
                      <a:pt x="92" y="517"/>
                    </a:lnTo>
                    <a:lnTo>
                      <a:pt x="94" y="624"/>
                    </a:lnTo>
                    <a:lnTo>
                      <a:pt x="100" y="717"/>
                    </a:lnTo>
                    <a:lnTo>
                      <a:pt x="118" y="821"/>
                    </a:lnTo>
                    <a:lnTo>
                      <a:pt x="151" y="936"/>
                    </a:lnTo>
                    <a:lnTo>
                      <a:pt x="170" y="985"/>
                    </a:lnTo>
                    <a:lnTo>
                      <a:pt x="187"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17" name="Freeform 93"/>
              <p:cNvSpPr>
                <a:spLocks/>
              </p:cNvSpPr>
              <p:nvPr/>
            </p:nvSpPr>
            <p:spPr bwMode="auto">
              <a:xfrm>
                <a:off x="2350" y="1114"/>
                <a:ext cx="389" cy="1215"/>
              </a:xfrm>
              <a:custGeom>
                <a:avLst/>
                <a:gdLst>
                  <a:gd name="T0" fmla="*/ 0 w 1168"/>
                  <a:gd name="T1" fmla="*/ 0 h 3644"/>
                  <a:gd name="T2" fmla="*/ 0 w 1168"/>
                  <a:gd name="T3" fmla="*/ 0 h 3644"/>
                  <a:gd name="T4" fmla="*/ 0 w 1168"/>
                  <a:gd name="T5" fmla="*/ 0 h 3644"/>
                  <a:gd name="T6" fmla="*/ 0 w 1168"/>
                  <a:gd name="T7" fmla="*/ 0 h 3644"/>
                  <a:gd name="T8" fmla="*/ 0 w 1168"/>
                  <a:gd name="T9" fmla="*/ 0 h 3644"/>
                  <a:gd name="T10" fmla="*/ 0 w 1168"/>
                  <a:gd name="T11" fmla="*/ 0 h 3644"/>
                  <a:gd name="T12" fmla="*/ 0 w 1168"/>
                  <a:gd name="T13" fmla="*/ 0 h 3644"/>
                  <a:gd name="T14" fmla="*/ 0 w 1168"/>
                  <a:gd name="T15" fmla="*/ 0 h 3644"/>
                  <a:gd name="T16" fmla="*/ 0 w 1168"/>
                  <a:gd name="T17" fmla="*/ 0 h 3644"/>
                  <a:gd name="T18" fmla="*/ 0 w 1168"/>
                  <a:gd name="T19" fmla="*/ 0 h 3644"/>
                  <a:gd name="T20" fmla="*/ 0 w 1168"/>
                  <a:gd name="T21" fmla="*/ 0 h 3644"/>
                  <a:gd name="T22" fmla="*/ 0 w 1168"/>
                  <a:gd name="T23" fmla="*/ 0 h 3644"/>
                  <a:gd name="T24" fmla="*/ 0 w 1168"/>
                  <a:gd name="T25" fmla="*/ 0 h 3644"/>
                  <a:gd name="T26" fmla="*/ 0 w 1168"/>
                  <a:gd name="T27" fmla="*/ 0 h 3644"/>
                  <a:gd name="T28" fmla="*/ 0 w 1168"/>
                  <a:gd name="T29" fmla="*/ 0 h 3644"/>
                  <a:gd name="T30" fmla="*/ 0 w 1168"/>
                  <a:gd name="T31" fmla="*/ 0 h 3644"/>
                  <a:gd name="T32" fmla="*/ 0 w 1168"/>
                  <a:gd name="T33" fmla="*/ 0 h 3644"/>
                  <a:gd name="T34" fmla="*/ 0 w 1168"/>
                  <a:gd name="T35" fmla="*/ 0 h 3644"/>
                  <a:gd name="T36" fmla="*/ 0 w 1168"/>
                  <a:gd name="T37" fmla="*/ 0 h 3644"/>
                  <a:gd name="T38" fmla="*/ 0 w 1168"/>
                  <a:gd name="T39" fmla="*/ 0 h 3644"/>
                  <a:gd name="T40" fmla="*/ 0 w 1168"/>
                  <a:gd name="T41" fmla="*/ 0 h 3644"/>
                  <a:gd name="T42" fmla="*/ 0 w 1168"/>
                  <a:gd name="T43" fmla="*/ 0 h 3644"/>
                  <a:gd name="T44" fmla="*/ 0 w 1168"/>
                  <a:gd name="T45" fmla="*/ 0 h 3644"/>
                  <a:gd name="T46" fmla="*/ 0 w 1168"/>
                  <a:gd name="T47" fmla="*/ 0 h 3644"/>
                  <a:gd name="T48" fmla="*/ 0 w 1168"/>
                  <a:gd name="T49" fmla="*/ 0 h 3644"/>
                  <a:gd name="T50" fmla="*/ 0 w 1168"/>
                  <a:gd name="T51" fmla="*/ 0 h 3644"/>
                  <a:gd name="T52" fmla="*/ 0 w 1168"/>
                  <a:gd name="T53" fmla="*/ 0 h 3644"/>
                  <a:gd name="T54" fmla="*/ 0 w 1168"/>
                  <a:gd name="T55" fmla="*/ 0 h 3644"/>
                  <a:gd name="T56" fmla="*/ 0 w 1168"/>
                  <a:gd name="T57" fmla="*/ 0 h 3644"/>
                  <a:gd name="T58" fmla="*/ 0 w 1168"/>
                  <a:gd name="T59" fmla="*/ 0 h 3644"/>
                  <a:gd name="T60" fmla="*/ 0 w 1168"/>
                  <a:gd name="T61" fmla="*/ 0 h 3644"/>
                  <a:gd name="T62" fmla="*/ 0 w 1168"/>
                  <a:gd name="T63" fmla="*/ 0 h 3644"/>
                  <a:gd name="T64" fmla="*/ 0 w 1168"/>
                  <a:gd name="T65" fmla="*/ 0 h 3644"/>
                  <a:gd name="T66" fmla="*/ 0 w 1168"/>
                  <a:gd name="T67" fmla="*/ 0 h 3644"/>
                  <a:gd name="T68" fmla="*/ 0 w 1168"/>
                  <a:gd name="T69" fmla="*/ 0 h 3644"/>
                  <a:gd name="T70" fmla="*/ 0 w 1168"/>
                  <a:gd name="T71" fmla="*/ 0 h 3644"/>
                  <a:gd name="T72" fmla="*/ 0 w 1168"/>
                  <a:gd name="T73" fmla="*/ 0 h 3644"/>
                  <a:gd name="T74" fmla="*/ 0 w 1168"/>
                  <a:gd name="T75" fmla="*/ 0 h 3644"/>
                  <a:gd name="T76" fmla="*/ 0 w 1168"/>
                  <a:gd name="T77" fmla="*/ 0 h 3644"/>
                  <a:gd name="T78" fmla="*/ 0 w 1168"/>
                  <a:gd name="T79" fmla="*/ 0 h 3644"/>
                  <a:gd name="T80" fmla="*/ 0 w 1168"/>
                  <a:gd name="T81" fmla="*/ 0 h 3644"/>
                  <a:gd name="T82" fmla="*/ 0 w 1168"/>
                  <a:gd name="T83" fmla="*/ 0 h 3644"/>
                  <a:gd name="T84" fmla="*/ 0 w 1168"/>
                  <a:gd name="T85" fmla="*/ 0 h 3644"/>
                  <a:gd name="T86" fmla="*/ 0 w 1168"/>
                  <a:gd name="T87" fmla="*/ 0 h 3644"/>
                  <a:gd name="T88" fmla="*/ 0 w 1168"/>
                  <a:gd name="T89" fmla="*/ 0 h 3644"/>
                  <a:gd name="T90" fmla="*/ 0 w 1168"/>
                  <a:gd name="T91" fmla="*/ 0 h 3644"/>
                  <a:gd name="T92" fmla="*/ 0 w 1168"/>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7" y="2634"/>
                    </a:lnTo>
                    <a:lnTo>
                      <a:pt x="514" y="2752"/>
                    </a:lnTo>
                    <a:lnTo>
                      <a:pt x="502" y="2893"/>
                    </a:lnTo>
                    <a:lnTo>
                      <a:pt x="489" y="3006"/>
                    </a:lnTo>
                    <a:lnTo>
                      <a:pt x="477" y="3108"/>
                    </a:lnTo>
                    <a:lnTo>
                      <a:pt x="460" y="3206"/>
                    </a:lnTo>
                    <a:lnTo>
                      <a:pt x="442" y="3301"/>
                    </a:lnTo>
                    <a:lnTo>
                      <a:pt x="431" y="3365"/>
                    </a:lnTo>
                    <a:lnTo>
                      <a:pt x="431" y="3414"/>
                    </a:lnTo>
                    <a:lnTo>
                      <a:pt x="434" y="3453"/>
                    </a:lnTo>
                    <a:lnTo>
                      <a:pt x="423" y="3470"/>
                    </a:lnTo>
                    <a:lnTo>
                      <a:pt x="346" y="3488"/>
                    </a:lnTo>
                    <a:lnTo>
                      <a:pt x="332" y="3479"/>
                    </a:lnTo>
                    <a:lnTo>
                      <a:pt x="322" y="3467"/>
                    </a:lnTo>
                    <a:lnTo>
                      <a:pt x="250" y="3493"/>
                    </a:lnTo>
                    <a:lnTo>
                      <a:pt x="157" y="3520"/>
                    </a:lnTo>
                    <a:lnTo>
                      <a:pt x="95" y="3530"/>
                    </a:lnTo>
                    <a:lnTo>
                      <a:pt x="45" y="3525"/>
                    </a:lnTo>
                    <a:lnTo>
                      <a:pt x="18" y="3513"/>
                    </a:lnTo>
                    <a:lnTo>
                      <a:pt x="5" y="3495"/>
                    </a:lnTo>
                    <a:lnTo>
                      <a:pt x="0" y="3476"/>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7" y="2363"/>
                    </a:lnTo>
                    <a:lnTo>
                      <a:pt x="251" y="2239"/>
                    </a:lnTo>
                    <a:lnTo>
                      <a:pt x="262" y="2113"/>
                    </a:lnTo>
                    <a:lnTo>
                      <a:pt x="262" y="2039"/>
                    </a:lnTo>
                    <a:lnTo>
                      <a:pt x="221" y="2034"/>
                    </a:lnTo>
                    <a:lnTo>
                      <a:pt x="178" y="2018"/>
                    </a:lnTo>
                    <a:lnTo>
                      <a:pt x="145" y="1974"/>
                    </a:lnTo>
                    <a:lnTo>
                      <a:pt x="141" y="1922"/>
                    </a:lnTo>
                    <a:lnTo>
                      <a:pt x="154" y="1854"/>
                    </a:lnTo>
                    <a:lnTo>
                      <a:pt x="179" y="1797"/>
                    </a:lnTo>
                    <a:lnTo>
                      <a:pt x="203" y="1758"/>
                    </a:lnTo>
                    <a:lnTo>
                      <a:pt x="161" y="1740"/>
                    </a:lnTo>
                    <a:lnTo>
                      <a:pt x="150" y="1727"/>
                    </a:lnTo>
                    <a:lnTo>
                      <a:pt x="151" y="1706"/>
                    </a:lnTo>
                    <a:lnTo>
                      <a:pt x="205" y="1565"/>
                    </a:lnTo>
                    <a:lnTo>
                      <a:pt x="224" y="1488"/>
                    </a:lnTo>
                    <a:lnTo>
                      <a:pt x="238" y="1223"/>
                    </a:lnTo>
                    <a:lnTo>
                      <a:pt x="238" y="1031"/>
                    </a:lnTo>
                    <a:lnTo>
                      <a:pt x="247" y="799"/>
                    </a:lnTo>
                    <a:lnTo>
                      <a:pt x="257" y="742"/>
                    </a:lnTo>
                    <a:lnTo>
                      <a:pt x="279" y="696"/>
                    </a:lnTo>
                    <a:lnTo>
                      <a:pt x="319" y="658"/>
                    </a:lnTo>
                    <a:lnTo>
                      <a:pt x="502" y="547"/>
                    </a:lnTo>
                    <a:lnTo>
                      <a:pt x="489" y="496"/>
                    </a:lnTo>
                    <a:lnTo>
                      <a:pt x="460" y="490"/>
                    </a:lnTo>
                    <a:lnTo>
                      <a:pt x="418" y="478"/>
                    </a:lnTo>
                    <a:lnTo>
                      <a:pt x="396" y="452"/>
                    </a:lnTo>
                    <a:lnTo>
                      <a:pt x="367" y="349"/>
                    </a:lnTo>
                    <a:lnTo>
                      <a:pt x="359" y="292"/>
                    </a:lnTo>
                    <a:lnTo>
                      <a:pt x="360" y="237"/>
                    </a:lnTo>
                    <a:lnTo>
                      <a:pt x="354" y="183"/>
                    </a:lnTo>
                    <a:lnTo>
                      <a:pt x="359" y="127"/>
                    </a:lnTo>
                    <a:lnTo>
                      <a:pt x="335" y="151"/>
                    </a:lnTo>
                    <a:lnTo>
                      <a:pt x="322" y="164"/>
                    </a:lnTo>
                    <a:lnTo>
                      <a:pt x="327" y="127"/>
                    </a:lnTo>
                    <a:lnTo>
                      <a:pt x="341" y="85"/>
                    </a:lnTo>
                    <a:lnTo>
                      <a:pt x="365" y="52"/>
                    </a:lnTo>
                    <a:lnTo>
                      <a:pt x="401" y="25"/>
                    </a:lnTo>
                    <a:lnTo>
                      <a:pt x="447" y="6"/>
                    </a:lnTo>
                    <a:lnTo>
                      <a:pt x="508" y="0"/>
                    </a:lnTo>
                    <a:lnTo>
                      <a:pt x="563" y="12"/>
                    </a:lnTo>
                    <a:lnTo>
                      <a:pt x="610" y="37"/>
                    </a:lnTo>
                    <a:lnTo>
                      <a:pt x="647" y="68"/>
                    </a:lnTo>
                    <a:lnTo>
                      <a:pt x="675" y="112"/>
                    </a:lnTo>
                    <a:lnTo>
                      <a:pt x="691" y="172"/>
                    </a:lnTo>
                    <a:lnTo>
                      <a:pt x="699" y="240"/>
                    </a:lnTo>
                    <a:lnTo>
                      <a:pt x="695" y="295"/>
                    </a:lnTo>
                    <a:lnTo>
                      <a:pt x="682" y="369"/>
                    </a:lnTo>
                    <a:lnTo>
                      <a:pt x="683" y="423"/>
                    </a:lnTo>
                    <a:lnTo>
                      <a:pt x="694" y="483"/>
                    </a:lnTo>
                    <a:lnTo>
                      <a:pt x="717" y="513"/>
                    </a:lnTo>
                    <a:lnTo>
                      <a:pt x="942" y="611"/>
                    </a:lnTo>
                    <a:lnTo>
                      <a:pt x="972" y="632"/>
                    </a:lnTo>
                    <a:lnTo>
                      <a:pt x="995" y="668"/>
                    </a:lnTo>
                    <a:lnTo>
                      <a:pt x="1066" y="878"/>
                    </a:lnTo>
                    <a:lnTo>
                      <a:pt x="1157" y="1178"/>
                    </a:lnTo>
                    <a:lnTo>
                      <a:pt x="1168" y="1238"/>
                    </a:lnTo>
                    <a:lnTo>
                      <a:pt x="1164" y="1273"/>
                    </a:lnTo>
                    <a:lnTo>
                      <a:pt x="1150" y="1312"/>
                    </a:lnTo>
                    <a:lnTo>
                      <a:pt x="1030" y="1515"/>
                    </a:lnTo>
                    <a:lnTo>
                      <a:pt x="1013" y="1579"/>
                    </a:lnTo>
                    <a:lnTo>
                      <a:pt x="1007" y="1645"/>
                    </a:lnTo>
                    <a:lnTo>
                      <a:pt x="1030" y="1873"/>
                    </a:lnTo>
                    <a:lnTo>
                      <a:pt x="1045" y="1974"/>
                    </a:lnTo>
                    <a:lnTo>
                      <a:pt x="1045" y="2007"/>
                    </a:lnTo>
                    <a:lnTo>
                      <a:pt x="1032" y="2032"/>
                    </a:lnTo>
                    <a:lnTo>
                      <a:pt x="995" y="2045"/>
                    </a:lnTo>
                    <a:lnTo>
                      <a:pt x="958" y="2051"/>
                    </a:lnTo>
                    <a:lnTo>
                      <a:pt x="949" y="2166"/>
                    </a:lnTo>
                    <a:lnTo>
                      <a:pt x="949" y="2292"/>
                    </a:lnTo>
                    <a:lnTo>
                      <a:pt x="951" y="2432"/>
                    </a:lnTo>
                    <a:lnTo>
                      <a:pt x="958" y="2562"/>
                    </a:lnTo>
                    <a:lnTo>
                      <a:pt x="977" y="2702"/>
                    </a:lnTo>
                    <a:lnTo>
                      <a:pt x="982" y="2842"/>
                    </a:lnTo>
                    <a:lnTo>
                      <a:pt x="990" y="2979"/>
                    </a:lnTo>
                    <a:lnTo>
                      <a:pt x="990" y="3088"/>
                    </a:lnTo>
                    <a:lnTo>
                      <a:pt x="984" y="3261"/>
                    </a:lnTo>
                    <a:lnTo>
                      <a:pt x="987" y="3369"/>
                    </a:lnTo>
                    <a:lnTo>
                      <a:pt x="982" y="3467"/>
                    </a:lnTo>
                    <a:lnTo>
                      <a:pt x="978" y="3488"/>
                    </a:lnTo>
                    <a:lnTo>
                      <a:pt x="921" y="3505"/>
                    </a:lnTo>
                    <a:lnTo>
                      <a:pt x="878" y="3530"/>
                    </a:lnTo>
                    <a:lnTo>
                      <a:pt x="835" y="3568"/>
                    </a:lnTo>
                    <a:lnTo>
                      <a:pt x="790" y="3603"/>
                    </a:lnTo>
                    <a:lnTo>
                      <a:pt x="733" y="3627"/>
                    </a:lnTo>
                    <a:lnTo>
                      <a:pt x="674" y="3643"/>
                    </a:lnTo>
                    <a:lnTo>
                      <a:pt x="623" y="3644"/>
                    </a:lnTo>
                    <a:lnTo>
                      <a:pt x="591" y="3633"/>
                    </a:lnTo>
                    <a:lnTo>
                      <a:pt x="567" y="3615"/>
                    </a:lnTo>
                    <a:lnTo>
                      <a:pt x="565" y="3594"/>
                    </a:lnTo>
                    <a:lnTo>
                      <a:pt x="577" y="3563"/>
                    </a:lnTo>
                    <a:lnTo>
                      <a:pt x="608" y="3534"/>
                    </a:lnTo>
                    <a:lnTo>
                      <a:pt x="644" y="3505"/>
                    </a:lnTo>
                    <a:lnTo>
                      <a:pt x="691" y="3462"/>
                    </a:lnTo>
                    <a:lnTo>
                      <a:pt x="730" y="3424"/>
                    </a:lnTo>
                    <a:lnTo>
                      <a:pt x="753" y="3391"/>
                    </a:lnTo>
                    <a:lnTo>
                      <a:pt x="742" y="3211"/>
                    </a:lnTo>
                    <a:lnTo>
                      <a:pt x="742" y="3084"/>
                    </a:lnTo>
                    <a:lnTo>
                      <a:pt x="730" y="2957"/>
                    </a:lnTo>
                    <a:lnTo>
                      <a:pt x="718" y="2842"/>
                    </a:lnTo>
                    <a:lnTo>
                      <a:pt x="698" y="2721"/>
                    </a:lnTo>
                    <a:lnTo>
                      <a:pt x="670" y="2599"/>
                    </a:lnTo>
                    <a:lnTo>
                      <a:pt x="647" y="2485"/>
                    </a:lnTo>
                    <a:lnTo>
                      <a:pt x="628" y="2391"/>
                    </a:lnTo>
                    <a:lnTo>
                      <a:pt x="610" y="2280"/>
                    </a:lnTo>
                    <a:close/>
                  </a:path>
                </a:pathLst>
              </a:custGeom>
              <a:solidFill>
                <a:srgbClr val="66FF99"/>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18" name="Freeform 94"/>
              <p:cNvSpPr>
                <a:spLocks/>
              </p:cNvSpPr>
              <p:nvPr/>
            </p:nvSpPr>
            <p:spPr bwMode="auto">
              <a:xfrm>
                <a:off x="874" y="1129"/>
                <a:ext cx="408" cy="1135"/>
              </a:xfrm>
              <a:custGeom>
                <a:avLst/>
                <a:gdLst>
                  <a:gd name="T0" fmla="*/ 0 w 1224"/>
                  <a:gd name="T1" fmla="*/ 0 h 3405"/>
                  <a:gd name="T2" fmla="*/ 0 w 1224"/>
                  <a:gd name="T3" fmla="*/ 0 h 3405"/>
                  <a:gd name="T4" fmla="*/ 0 w 1224"/>
                  <a:gd name="T5" fmla="*/ 0 h 3405"/>
                  <a:gd name="T6" fmla="*/ 0 w 1224"/>
                  <a:gd name="T7" fmla="*/ 0 h 3405"/>
                  <a:gd name="T8" fmla="*/ 0 w 1224"/>
                  <a:gd name="T9" fmla="*/ 0 h 3405"/>
                  <a:gd name="T10" fmla="*/ 0 w 1224"/>
                  <a:gd name="T11" fmla="*/ 0 h 3405"/>
                  <a:gd name="T12" fmla="*/ 0 w 1224"/>
                  <a:gd name="T13" fmla="*/ 0 h 3405"/>
                  <a:gd name="T14" fmla="*/ 0 w 1224"/>
                  <a:gd name="T15" fmla="*/ 0 h 3405"/>
                  <a:gd name="T16" fmla="*/ 0 w 1224"/>
                  <a:gd name="T17" fmla="*/ 0 h 3405"/>
                  <a:gd name="T18" fmla="*/ 0 w 1224"/>
                  <a:gd name="T19" fmla="*/ 0 h 3405"/>
                  <a:gd name="T20" fmla="*/ 0 w 1224"/>
                  <a:gd name="T21" fmla="*/ 0 h 3405"/>
                  <a:gd name="T22" fmla="*/ 0 w 1224"/>
                  <a:gd name="T23" fmla="*/ 0 h 3405"/>
                  <a:gd name="T24" fmla="*/ 0 w 1224"/>
                  <a:gd name="T25" fmla="*/ 0 h 3405"/>
                  <a:gd name="T26" fmla="*/ 0 w 1224"/>
                  <a:gd name="T27" fmla="*/ 0 h 3405"/>
                  <a:gd name="T28" fmla="*/ 0 w 1224"/>
                  <a:gd name="T29" fmla="*/ 0 h 3405"/>
                  <a:gd name="T30" fmla="*/ 0 w 1224"/>
                  <a:gd name="T31" fmla="*/ 0 h 3405"/>
                  <a:gd name="T32" fmla="*/ 0 w 1224"/>
                  <a:gd name="T33" fmla="*/ 0 h 3405"/>
                  <a:gd name="T34" fmla="*/ 0 w 1224"/>
                  <a:gd name="T35" fmla="*/ 0 h 3405"/>
                  <a:gd name="T36" fmla="*/ 0 w 1224"/>
                  <a:gd name="T37" fmla="*/ 0 h 3405"/>
                  <a:gd name="T38" fmla="*/ 0 w 1224"/>
                  <a:gd name="T39" fmla="*/ 0 h 3405"/>
                  <a:gd name="T40" fmla="*/ 0 w 1224"/>
                  <a:gd name="T41" fmla="*/ 0 h 3405"/>
                  <a:gd name="T42" fmla="*/ 0 w 1224"/>
                  <a:gd name="T43" fmla="*/ 0 h 3405"/>
                  <a:gd name="T44" fmla="*/ 0 w 1224"/>
                  <a:gd name="T45" fmla="*/ 0 h 3405"/>
                  <a:gd name="T46" fmla="*/ 0 w 1224"/>
                  <a:gd name="T47" fmla="*/ 0 h 3405"/>
                  <a:gd name="T48" fmla="*/ 0 w 1224"/>
                  <a:gd name="T49" fmla="*/ 0 h 3405"/>
                  <a:gd name="T50" fmla="*/ 0 w 1224"/>
                  <a:gd name="T51" fmla="*/ 0 h 3405"/>
                  <a:gd name="T52" fmla="*/ 0 w 1224"/>
                  <a:gd name="T53" fmla="*/ 0 h 3405"/>
                  <a:gd name="T54" fmla="*/ 0 w 1224"/>
                  <a:gd name="T55" fmla="*/ 0 h 3405"/>
                  <a:gd name="T56" fmla="*/ 0 w 1224"/>
                  <a:gd name="T57" fmla="*/ 0 h 3405"/>
                  <a:gd name="T58" fmla="*/ 0 w 1224"/>
                  <a:gd name="T59" fmla="*/ 0 h 3405"/>
                  <a:gd name="T60" fmla="*/ 0 w 1224"/>
                  <a:gd name="T61" fmla="*/ 0 h 3405"/>
                  <a:gd name="T62" fmla="*/ 0 w 1224"/>
                  <a:gd name="T63" fmla="*/ 0 h 3405"/>
                  <a:gd name="T64" fmla="*/ 0 w 1224"/>
                  <a:gd name="T65" fmla="*/ 0 h 3405"/>
                  <a:gd name="T66" fmla="*/ 0 w 1224"/>
                  <a:gd name="T67" fmla="*/ 0 h 3405"/>
                  <a:gd name="T68" fmla="*/ 0 w 1224"/>
                  <a:gd name="T69" fmla="*/ 0 h 3405"/>
                  <a:gd name="T70" fmla="*/ 0 w 1224"/>
                  <a:gd name="T71" fmla="*/ 0 h 3405"/>
                  <a:gd name="T72" fmla="*/ 0 w 1224"/>
                  <a:gd name="T73" fmla="*/ 0 h 3405"/>
                  <a:gd name="T74" fmla="*/ 0 w 1224"/>
                  <a:gd name="T75" fmla="*/ 0 h 3405"/>
                  <a:gd name="T76" fmla="*/ 0 w 1224"/>
                  <a:gd name="T77" fmla="*/ 0 h 3405"/>
                  <a:gd name="T78" fmla="*/ 0 w 1224"/>
                  <a:gd name="T79" fmla="*/ 0 h 3405"/>
                  <a:gd name="T80" fmla="*/ 0 w 1224"/>
                  <a:gd name="T81" fmla="*/ 0 h 3405"/>
                  <a:gd name="T82" fmla="*/ 0 w 1224"/>
                  <a:gd name="T83" fmla="*/ 0 h 3405"/>
                  <a:gd name="T84" fmla="*/ 0 w 1224"/>
                  <a:gd name="T85" fmla="*/ 0 h 3405"/>
                  <a:gd name="T86" fmla="*/ 0 w 1224"/>
                  <a:gd name="T87" fmla="*/ 0 h 3405"/>
                  <a:gd name="T88" fmla="*/ 0 w 1224"/>
                  <a:gd name="T89" fmla="*/ 0 h 3405"/>
                  <a:gd name="T90" fmla="*/ 0 w 1224"/>
                  <a:gd name="T91" fmla="*/ 0 h 3405"/>
                  <a:gd name="T92" fmla="*/ 0 w 1224"/>
                  <a:gd name="T93" fmla="*/ 0 h 3405"/>
                  <a:gd name="T94" fmla="*/ 0 w 1224"/>
                  <a:gd name="T95" fmla="*/ 0 h 3405"/>
                  <a:gd name="T96" fmla="*/ 0 w 1224"/>
                  <a:gd name="T97" fmla="*/ 0 h 3405"/>
                  <a:gd name="T98" fmla="*/ 0 w 1224"/>
                  <a:gd name="T99" fmla="*/ 0 h 3405"/>
                  <a:gd name="T100" fmla="*/ 0 w 1224"/>
                  <a:gd name="T101" fmla="*/ 0 h 3405"/>
                  <a:gd name="T102" fmla="*/ 0 w 1224"/>
                  <a:gd name="T103" fmla="*/ 0 h 3405"/>
                  <a:gd name="T104" fmla="*/ 0 w 1224"/>
                  <a:gd name="T105" fmla="*/ 0 h 3405"/>
                  <a:gd name="T106" fmla="*/ 0 w 1224"/>
                  <a:gd name="T107" fmla="*/ 0 h 3405"/>
                  <a:gd name="T108" fmla="*/ 0 w 1224"/>
                  <a:gd name="T109" fmla="*/ 0 h 3405"/>
                  <a:gd name="T110" fmla="*/ 0 w 1224"/>
                  <a:gd name="T111" fmla="*/ 0 h 3405"/>
                  <a:gd name="T112" fmla="*/ 0 w 1224"/>
                  <a:gd name="T113" fmla="*/ 0 h 3405"/>
                  <a:gd name="T114" fmla="*/ 0 w 1224"/>
                  <a:gd name="T115" fmla="*/ 0 h 3405"/>
                  <a:gd name="T116" fmla="*/ 0 w 1224"/>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4"/>
                  <a:gd name="T178" fmla="*/ 0 h 3405"/>
                  <a:gd name="T179" fmla="*/ 1224 w 1224"/>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4" h="3405">
                    <a:moveTo>
                      <a:pt x="1068" y="1486"/>
                    </a:moveTo>
                    <a:lnTo>
                      <a:pt x="1071" y="1572"/>
                    </a:lnTo>
                    <a:lnTo>
                      <a:pt x="1091" y="1749"/>
                    </a:lnTo>
                    <a:lnTo>
                      <a:pt x="900" y="1875"/>
                    </a:lnTo>
                    <a:lnTo>
                      <a:pt x="900" y="1952"/>
                    </a:lnTo>
                    <a:lnTo>
                      <a:pt x="910" y="2090"/>
                    </a:lnTo>
                    <a:lnTo>
                      <a:pt x="924" y="2499"/>
                    </a:lnTo>
                    <a:lnTo>
                      <a:pt x="935" y="2679"/>
                    </a:lnTo>
                    <a:lnTo>
                      <a:pt x="948" y="2998"/>
                    </a:lnTo>
                    <a:lnTo>
                      <a:pt x="948" y="3111"/>
                    </a:lnTo>
                    <a:lnTo>
                      <a:pt x="949" y="3149"/>
                    </a:lnTo>
                    <a:lnTo>
                      <a:pt x="960" y="3162"/>
                    </a:lnTo>
                    <a:lnTo>
                      <a:pt x="994" y="3186"/>
                    </a:lnTo>
                    <a:lnTo>
                      <a:pt x="1063" y="3223"/>
                    </a:lnTo>
                    <a:lnTo>
                      <a:pt x="1142" y="3245"/>
                    </a:lnTo>
                    <a:lnTo>
                      <a:pt x="1170" y="3255"/>
                    </a:lnTo>
                    <a:lnTo>
                      <a:pt x="1199" y="3269"/>
                    </a:lnTo>
                    <a:lnTo>
                      <a:pt x="1218" y="3295"/>
                    </a:lnTo>
                    <a:lnTo>
                      <a:pt x="1224" y="3316"/>
                    </a:lnTo>
                    <a:lnTo>
                      <a:pt x="1212" y="3325"/>
                    </a:lnTo>
                    <a:lnTo>
                      <a:pt x="1051" y="3327"/>
                    </a:lnTo>
                    <a:lnTo>
                      <a:pt x="840" y="3341"/>
                    </a:lnTo>
                    <a:lnTo>
                      <a:pt x="803" y="3341"/>
                    </a:lnTo>
                    <a:lnTo>
                      <a:pt x="780" y="3328"/>
                    </a:lnTo>
                    <a:lnTo>
                      <a:pt x="768" y="3303"/>
                    </a:lnTo>
                    <a:lnTo>
                      <a:pt x="768" y="3265"/>
                    </a:lnTo>
                    <a:lnTo>
                      <a:pt x="780" y="3204"/>
                    </a:lnTo>
                    <a:lnTo>
                      <a:pt x="787" y="3194"/>
                    </a:lnTo>
                    <a:lnTo>
                      <a:pt x="803" y="3188"/>
                    </a:lnTo>
                    <a:lnTo>
                      <a:pt x="780" y="3185"/>
                    </a:lnTo>
                    <a:lnTo>
                      <a:pt x="772" y="3173"/>
                    </a:lnTo>
                    <a:lnTo>
                      <a:pt x="768" y="3124"/>
                    </a:lnTo>
                    <a:lnTo>
                      <a:pt x="744" y="3023"/>
                    </a:lnTo>
                    <a:lnTo>
                      <a:pt x="695" y="2780"/>
                    </a:lnTo>
                    <a:lnTo>
                      <a:pt x="684" y="2665"/>
                    </a:lnTo>
                    <a:lnTo>
                      <a:pt x="659" y="2297"/>
                    </a:lnTo>
                    <a:lnTo>
                      <a:pt x="643" y="2206"/>
                    </a:lnTo>
                    <a:lnTo>
                      <a:pt x="613" y="2092"/>
                    </a:lnTo>
                    <a:lnTo>
                      <a:pt x="588" y="2207"/>
                    </a:lnTo>
                    <a:lnTo>
                      <a:pt x="564" y="2322"/>
                    </a:lnTo>
                    <a:lnTo>
                      <a:pt x="523" y="2641"/>
                    </a:lnTo>
                    <a:lnTo>
                      <a:pt x="504" y="2740"/>
                    </a:lnTo>
                    <a:lnTo>
                      <a:pt x="462" y="3096"/>
                    </a:lnTo>
                    <a:lnTo>
                      <a:pt x="462" y="3149"/>
                    </a:lnTo>
                    <a:lnTo>
                      <a:pt x="456" y="3159"/>
                    </a:lnTo>
                    <a:lnTo>
                      <a:pt x="420" y="3175"/>
                    </a:lnTo>
                    <a:lnTo>
                      <a:pt x="429" y="3229"/>
                    </a:lnTo>
                    <a:lnTo>
                      <a:pt x="431" y="3290"/>
                    </a:lnTo>
                    <a:lnTo>
                      <a:pt x="431" y="3328"/>
                    </a:lnTo>
                    <a:lnTo>
                      <a:pt x="416" y="3365"/>
                    </a:lnTo>
                    <a:lnTo>
                      <a:pt x="392" y="3390"/>
                    </a:lnTo>
                    <a:lnTo>
                      <a:pt x="349" y="3405"/>
                    </a:lnTo>
                    <a:lnTo>
                      <a:pt x="300" y="3405"/>
                    </a:lnTo>
                    <a:lnTo>
                      <a:pt x="249" y="3400"/>
                    </a:lnTo>
                    <a:lnTo>
                      <a:pt x="227"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3"/>
                    </a:lnTo>
                    <a:lnTo>
                      <a:pt x="300" y="2360"/>
                    </a:lnTo>
                    <a:lnTo>
                      <a:pt x="0" y="2245"/>
                    </a:lnTo>
                    <a:lnTo>
                      <a:pt x="0" y="1888"/>
                    </a:lnTo>
                    <a:lnTo>
                      <a:pt x="36" y="1862"/>
                    </a:lnTo>
                    <a:lnTo>
                      <a:pt x="175" y="1901"/>
                    </a:lnTo>
                    <a:lnTo>
                      <a:pt x="190" y="1823"/>
                    </a:lnTo>
                    <a:lnTo>
                      <a:pt x="193" y="1727"/>
                    </a:lnTo>
                    <a:lnTo>
                      <a:pt x="126" y="1331"/>
                    </a:lnTo>
                    <a:lnTo>
                      <a:pt x="120" y="1225"/>
                    </a:lnTo>
                    <a:lnTo>
                      <a:pt x="132" y="1098"/>
                    </a:lnTo>
                    <a:lnTo>
                      <a:pt x="190" y="756"/>
                    </a:lnTo>
                    <a:lnTo>
                      <a:pt x="216" y="663"/>
                    </a:lnTo>
                    <a:lnTo>
                      <a:pt x="240" y="625"/>
                    </a:lnTo>
                    <a:lnTo>
                      <a:pt x="263" y="613"/>
                    </a:lnTo>
                    <a:lnTo>
                      <a:pt x="431" y="549"/>
                    </a:lnTo>
                    <a:lnTo>
                      <a:pt x="504" y="524"/>
                    </a:lnTo>
                    <a:lnTo>
                      <a:pt x="527" y="434"/>
                    </a:lnTo>
                    <a:lnTo>
                      <a:pt x="507" y="369"/>
                    </a:lnTo>
                    <a:lnTo>
                      <a:pt x="497" y="330"/>
                    </a:lnTo>
                    <a:lnTo>
                      <a:pt x="497" y="280"/>
                    </a:lnTo>
                    <a:lnTo>
                      <a:pt x="504" y="218"/>
                    </a:lnTo>
                    <a:lnTo>
                      <a:pt x="527" y="129"/>
                    </a:lnTo>
                    <a:lnTo>
                      <a:pt x="540" y="84"/>
                    </a:lnTo>
                    <a:lnTo>
                      <a:pt x="559" y="51"/>
                    </a:lnTo>
                    <a:lnTo>
                      <a:pt x="588" y="23"/>
                    </a:lnTo>
                    <a:lnTo>
                      <a:pt x="613" y="14"/>
                    </a:lnTo>
                    <a:lnTo>
                      <a:pt x="660" y="0"/>
                    </a:lnTo>
                    <a:lnTo>
                      <a:pt x="695" y="0"/>
                    </a:lnTo>
                    <a:lnTo>
                      <a:pt x="744" y="14"/>
                    </a:lnTo>
                    <a:lnTo>
                      <a:pt x="789" y="30"/>
                    </a:lnTo>
                    <a:lnTo>
                      <a:pt x="827" y="60"/>
                    </a:lnTo>
                    <a:lnTo>
                      <a:pt x="840" y="103"/>
                    </a:lnTo>
                    <a:lnTo>
                      <a:pt x="845" y="158"/>
                    </a:lnTo>
                    <a:lnTo>
                      <a:pt x="839" y="212"/>
                    </a:lnTo>
                    <a:lnTo>
                      <a:pt x="829" y="271"/>
                    </a:lnTo>
                    <a:lnTo>
                      <a:pt x="817" y="321"/>
                    </a:lnTo>
                    <a:lnTo>
                      <a:pt x="791" y="371"/>
                    </a:lnTo>
                    <a:lnTo>
                      <a:pt x="768" y="409"/>
                    </a:lnTo>
                    <a:lnTo>
                      <a:pt x="744" y="447"/>
                    </a:lnTo>
                    <a:lnTo>
                      <a:pt x="744" y="510"/>
                    </a:lnTo>
                    <a:lnTo>
                      <a:pt x="798" y="525"/>
                    </a:lnTo>
                    <a:lnTo>
                      <a:pt x="1000" y="651"/>
                    </a:lnTo>
                    <a:lnTo>
                      <a:pt x="1032" y="689"/>
                    </a:lnTo>
                    <a:lnTo>
                      <a:pt x="1040" y="716"/>
                    </a:lnTo>
                    <a:lnTo>
                      <a:pt x="1057" y="1076"/>
                    </a:lnTo>
                    <a:lnTo>
                      <a:pt x="1040" y="1132"/>
                    </a:lnTo>
                    <a:lnTo>
                      <a:pt x="1021" y="1188"/>
                    </a:lnTo>
                    <a:lnTo>
                      <a:pt x="1008" y="1250"/>
                    </a:lnTo>
                    <a:lnTo>
                      <a:pt x="1012" y="1297"/>
                    </a:lnTo>
                    <a:lnTo>
                      <a:pt x="1031" y="1352"/>
                    </a:lnTo>
                    <a:lnTo>
                      <a:pt x="1068" y="1409"/>
                    </a:lnTo>
                    <a:lnTo>
                      <a:pt x="1068" y="1486"/>
                    </a:lnTo>
                    <a:close/>
                  </a:path>
                </a:pathLst>
              </a:custGeom>
              <a:solidFill>
                <a:srgbClr val="C0000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19" name="Freeform 95"/>
              <p:cNvSpPr>
                <a:spLocks/>
              </p:cNvSpPr>
              <p:nvPr/>
            </p:nvSpPr>
            <p:spPr bwMode="auto">
              <a:xfrm>
                <a:off x="1711" y="1134"/>
                <a:ext cx="364" cy="1157"/>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2"/>
                    </a:lnTo>
                    <a:lnTo>
                      <a:pt x="120" y="2471"/>
                    </a:lnTo>
                    <a:lnTo>
                      <a:pt x="167" y="2483"/>
                    </a:lnTo>
                    <a:lnTo>
                      <a:pt x="218" y="2488"/>
                    </a:lnTo>
                    <a:lnTo>
                      <a:pt x="212" y="2608"/>
                    </a:lnTo>
                    <a:lnTo>
                      <a:pt x="212" y="2730"/>
                    </a:lnTo>
                    <a:lnTo>
                      <a:pt x="220" y="3015"/>
                    </a:lnTo>
                    <a:lnTo>
                      <a:pt x="216" y="3108"/>
                    </a:lnTo>
                    <a:lnTo>
                      <a:pt x="212" y="3150"/>
                    </a:lnTo>
                    <a:lnTo>
                      <a:pt x="200" y="3187"/>
                    </a:lnTo>
                    <a:lnTo>
                      <a:pt x="180" y="3210"/>
                    </a:lnTo>
                    <a:lnTo>
                      <a:pt x="144" y="3236"/>
                    </a:lnTo>
                    <a:lnTo>
                      <a:pt x="104" y="3256"/>
                    </a:lnTo>
                    <a:lnTo>
                      <a:pt x="54" y="3285"/>
                    </a:lnTo>
                    <a:lnTo>
                      <a:pt x="23" y="3306"/>
                    </a:lnTo>
                    <a:lnTo>
                      <a:pt x="7" y="3324"/>
                    </a:lnTo>
                    <a:lnTo>
                      <a:pt x="0" y="3348"/>
                    </a:lnTo>
                    <a:lnTo>
                      <a:pt x="4" y="3367"/>
                    </a:lnTo>
                    <a:lnTo>
                      <a:pt x="25" y="3383"/>
                    </a:lnTo>
                    <a:lnTo>
                      <a:pt x="65" y="3388"/>
                    </a:lnTo>
                    <a:lnTo>
                      <a:pt x="135" y="3381"/>
                    </a:lnTo>
                    <a:lnTo>
                      <a:pt x="201" y="3367"/>
                    </a:lnTo>
                    <a:lnTo>
                      <a:pt x="274" y="3357"/>
                    </a:lnTo>
                    <a:lnTo>
                      <a:pt x="348" y="3351"/>
                    </a:lnTo>
                    <a:lnTo>
                      <a:pt x="387" y="3348"/>
                    </a:lnTo>
                    <a:lnTo>
                      <a:pt x="408" y="3341"/>
                    </a:lnTo>
                    <a:lnTo>
                      <a:pt x="419" y="3249"/>
                    </a:lnTo>
                    <a:lnTo>
                      <a:pt x="433" y="3117"/>
                    </a:lnTo>
                    <a:lnTo>
                      <a:pt x="487" y="2750"/>
                    </a:lnTo>
                    <a:lnTo>
                      <a:pt x="504" y="2649"/>
                    </a:lnTo>
                    <a:lnTo>
                      <a:pt x="530" y="2527"/>
                    </a:lnTo>
                    <a:lnTo>
                      <a:pt x="587" y="2542"/>
                    </a:lnTo>
                    <a:lnTo>
                      <a:pt x="587" y="2637"/>
                    </a:lnTo>
                    <a:lnTo>
                      <a:pt x="605" y="2759"/>
                    </a:lnTo>
                    <a:lnTo>
                      <a:pt x="660" y="2969"/>
                    </a:lnTo>
                    <a:lnTo>
                      <a:pt x="686" y="3187"/>
                    </a:lnTo>
                    <a:lnTo>
                      <a:pt x="695" y="3245"/>
                    </a:lnTo>
                    <a:lnTo>
                      <a:pt x="707" y="3275"/>
                    </a:lnTo>
                    <a:lnTo>
                      <a:pt x="692" y="3339"/>
                    </a:lnTo>
                    <a:lnTo>
                      <a:pt x="684" y="3381"/>
                    </a:lnTo>
                    <a:lnTo>
                      <a:pt x="684" y="3408"/>
                    </a:lnTo>
                    <a:lnTo>
                      <a:pt x="703" y="3441"/>
                    </a:lnTo>
                    <a:lnTo>
                      <a:pt x="727" y="3465"/>
                    </a:lnTo>
                    <a:lnTo>
                      <a:pt x="760" y="3472"/>
                    </a:lnTo>
                    <a:lnTo>
                      <a:pt x="798" y="3468"/>
                    </a:lnTo>
                    <a:lnTo>
                      <a:pt x="839" y="3453"/>
                    </a:lnTo>
                    <a:lnTo>
                      <a:pt x="875" y="3431"/>
                    </a:lnTo>
                    <a:lnTo>
                      <a:pt x="903" y="3403"/>
                    </a:lnTo>
                    <a:lnTo>
                      <a:pt x="920" y="3376"/>
                    </a:lnTo>
                    <a:lnTo>
                      <a:pt x="927" y="3339"/>
                    </a:lnTo>
                    <a:lnTo>
                      <a:pt x="922" y="3293"/>
                    </a:lnTo>
                    <a:lnTo>
                      <a:pt x="911" y="3249"/>
                    </a:lnTo>
                    <a:lnTo>
                      <a:pt x="899" y="3135"/>
                    </a:lnTo>
                    <a:lnTo>
                      <a:pt x="883" y="2862"/>
                    </a:lnTo>
                    <a:lnTo>
                      <a:pt x="871" y="2730"/>
                    </a:lnTo>
                    <a:lnTo>
                      <a:pt x="863" y="2618"/>
                    </a:lnTo>
                    <a:lnTo>
                      <a:pt x="851" y="2522"/>
                    </a:lnTo>
                    <a:lnTo>
                      <a:pt x="922" y="2508"/>
                    </a:lnTo>
                    <a:lnTo>
                      <a:pt x="920" y="2403"/>
                    </a:lnTo>
                    <a:lnTo>
                      <a:pt x="909" y="1731"/>
                    </a:lnTo>
                    <a:lnTo>
                      <a:pt x="907" y="1601"/>
                    </a:lnTo>
                    <a:lnTo>
                      <a:pt x="899" y="1463"/>
                    </a:lnTo>
                    <a:lnTo>
                      <a:pt x="899" y="1387"/>
                    </a:lnTo>
                    <a:lnTo>
                      <a:pt x="931" y="1350"/>
                    </a:lnTo>
                    <a:lnTo>
                      <a:pt x="967" y="1302"/>
                    </a:lnTo>
                    <a:lnTo>
                      <a:pt x="986" y="1261"/>
                    </a:lnTo>
                    <a:lnTo>
                      <a:pt x="995" y="1221"/>
                    </a:lnTo>
                    <a:lnTo>
                      <a:pt x="1000" y="1175"/>
                    </a:lnTo>
                    <a:lnTo>
                      <a:pt x="988" y="1090"/>
                    </a:lnTo>
                    <a:lnTo>
                      <a:pt x="978" y="1017"/>
                    </a:lnTo>
                    <a:lnTo>
                      <a:pt x="1091" y="853"/>
                    </a:lnTo>
                    <a:lnTo>
                      <a:pt x="1043" y="788"/>
                    </a:lnTo>
                    <a:lnTo>
                      <a:pt x="949" y="920"/>
                    </a:lnTo>
                    <a:lnTo>
                      <a:pt x="939" y="863"/>
                    </a:lnTo>
                    <a:lnTo>
                      <a:pt x="929" y="788"/>
                    </a:lnTo>
                    <a:lnTo>
                      <a:pt x="927" y="723"/>
                    </a:lnTo>
                    <a:lnTo>
                      <a:pt x="924" y="679"/>
                    </a:lnTo>
                    <a:lnTo>
                      <a:pt x="913" y="638"/>
                    </a:lnTo>
                    <a:lnTo>
                      <a:pt x="886" y="611"/>
                    </a:lnTo>
                    <a:lnTo>
                      <a:pt x="850" y="593"/>
                    </a:lnTo>
                    <a:lnTo>
                      <a:pt x="672" y="533"/>
                    </a:lnTo>
                    <a:lnTo>
                      <a:pt x="635" y="520"/>
                    </a:lnTo>
                    <a:lnTo>
                      <a:pt x="631" y="457"/>
                    </a:lnTo>
                    <a:lnTo>
                      <a:pt x="641" y="409"/>
                    </a:lnTo>
                    <a:lnTo>
                      <a:pt x="664" y="354"/>
                    </a:lnTo>
                    <a:lnTo>
                      <a:pt x="682" y="300"/>
                    </a:lnTo>
                    <a:lnTo>
                      <a:pt x="684" y="230"/>
                    </a:lnTo>
                    <a:lnTo>
                      <a:pt x="676" y="149"/>
                    </a:lnTo>
                    <a:lnTo>
                      <a:pt x="660" y="100"/>
                    </a:lnTo>
                    <a:lnTo>
                      <a:pt x="633" y="52"/>
                    </a:lnTo>
                    <a:lnTo>
                      <a:pt x="602" y="27"/>
                    </a:lnTo>
                    <a:lnTo>
                      <a:pt x="536" y="6"/>
                    </a:lnTo>
                    <a:lnTo>
                      <a:pt x="479" y="0"/>
                    </a:lnTo>
                    <a:lnTo>
                      <a:pt x="426" y="6"/>
                    </a:lnTo>
                    <a:lnTo>
                      <a:pt x="386" y="35"/>
                    </a:lnTo>
                    <a:lnTo>
                      <a:pt x="360" y="61"/>
                    </a:lnTo>
                    <a:lnTo>
                      <a:pt x="325" y="109"/>
                    </a:lnTo>
                    <a:lnTo>
                      <a:pt x="300" y="161"/>
                    </a:lnTo>
                    <a:lnTo>
                      <a:pt x="336" y="188"/>
                    </a:lnTo>
                    <a:lnTo>
                      <a:pt x="331" y="251"/>
                    </a:lnTo>
                    <a:lnTo>
                      <a:pt x="329" y="319"/>
                    </a:lnTo>
                    <a:lnTo>
                      <a:pt x="337" y="379"/>
                    </a:lnTo>
                    <a:lnTo>
                      <a:pt x="351" y="426"/>
                    </a:lnTo>
                    <a:lnTo>
                      <a:pt x="366" y="463"/>
                    </a:lnTo>
                    <a:lnTo>
                      <a:pt x="396" y="520"/>
                    </a:lnTo>
                    <a:lnTo>
                      <a:pt x="396" y="533"/>
                    </a:lnTo>
                    <a:lnTo>
                      <a:pt x="348" y="558"/>
                    </a:lnTo>
                    <a:lnTo>
                      <a:pt x="156" y="647"/>
                    </a:lnTo>
                    <a:lnTo>
                      <a:pt x="122" y="681"/>
                    </a:lnTo>
                    <a:lnTo>
                      <a:pt x="98" y="723"/>
                    </a:lnTo>
                    <a:lnTo>
                      <a:pt x="84" y="776"/>
                    </a:lnTo>
                    <a:lnTo>
                      <a:pt x="74" y="844"/>
                    </a:lnTo>
                    <a:lnTo>
                      <a:pt x="100" y="888"/>
                    </a:lnTo>
                    <a:lnTo>
                      <a:pt x="246" y="1082"/>
                    </a:lnTo>
                    <a:lnTo>
                      <a:pt x="265" y="1148"/>
                    </a:lnTo>
                    <a:lnTo>
                      <a:pt x="274" y="1260"/>
                    </a:lnTo>
                    <a:lnTo>
                      <a:pt x="214" y="1442"/>
                    </a:lnTo>
                    <a:lnTo>
                      <a:pt x="145" y="1512"/>
                    </a:lnTo>
                    <a:lnTo>
                      <a:pt x="145" y="1593"/>
                    </a:lnTo>
                    <a:lnTo>
                      <a:pt x="132" y="1733"/>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20" name="Freeform 96"/>
              <p:cNvSpPr>
                <a:spLocks/>
              </p:cNvSpPr>
              <p:nvPr/>
            </p:nvSpPr>
            <p:spPr bwMode="auto">
              <a:xfrm>
                <a:off x="1212" y="1158"/>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4" y="2091"/>
                    </a:lnTo>
                    <a:lnTo>
                      <a:pt x="548" y="2126"/>
                    </a:lnTo>
                    <a:lnTo>
                      <a:pt x="563" y="2170"/>
                    </a:lnTo>
                    <a:lnTo>
                      <a:pt x="578" y="2205"/>
                    </a:lnTo>
                    <a:lnTo>
                      <a:pt x="589" y="2246"/>
                    </a:lnTo>
                    <a:lnTo>
                      <a:pt x="586" y="2284"/>
                    </a:lnTo>
                    <a:lnTo>
                      <a:pt x="572" y="2325"/>
                    </a:lnTo>
                    <a:lnTo>
                      <a:pt x="547" y="2371"/>
                    </a:lnTo>
                    <a:lnTo>
                      <a:pt x="527" y="2423"/>
                    </a:lnTo>
                    <a:lnTo>
                      <a:pt x="503" y="2489"/>
                    </a:lnTo>
                    <a:lnTo>
                      <a:pt x="483" y="2578"/>
                    </a:lnTo>
                    <a:lnTo>
                      <a:pt x="469" y="2655"/>
                    </a:lnTo>
                    <a:lnTo>
                      <a:pt x="577" y="2961"/>
                    </a:lnTo>
                    <a:lnTo>
                      <a:pt x="564" y="3011"/>
                    </a:lnTo>
                    <a:lnTo>
                      <a:pt x="589" y="3037"/>
                    </a:lnTo>
                    <a:lnTo>
                      <a:pt x="636" y="3064"/>
                    </a:lnTo>
                    <a:lnTo>
                      <a:pt x="744" y="3111"/>
                    </a:lnTo>
                    <a:lnTo>
                      <a:pt x="769" y="3129"/>
                    </a:lnTo>
                    <a:lnTo>
                      <a:pt x="787" y="3157"/>
                    </a:lnTo>
                    <a:lnTo>
                      <a:pt x="792" y="3181"/>
                    </a:lnTo>
                    <a:lnTo>
                      <a:pt x="777" y="3188"/>
                    </a:lnTo>
                    <a:lnTo>
                      <a:pt x="732" y="3190"/>
                    </a:lnTo>
                    <a:lnTo>
                      <a:pt x="694" y="3190"/>
                    </a:lnTo>
                    <a:lnTo>
                      <a:pt x="714" y="3197"/>
                    </a:lnTo>
                    <a:lnTo>
                      <a:pt x="721" y="3208"/>
                    </a:lnTo>
                    <a:lnTo>
                      <a:pt x="721" y="3225"/>
                    </a:lnTo>
                    <a:lnTo>
                      <a:pt x="711" y="3246"/>
                    </a:lnTo>
                    <a:lnTo>
                      <a:pt x="674" y="3262"/>
                    </a:lnTo>
                    <a:lnTo>
                      <a:pt x="608" y="3277"/>
                    </a:lnTo>
                    <a:lnTo>
                      <a:pt x="513" y="3279"/>
                    </a:lnTo>
                    <a:lnTo>
                      <a:pt x="442" y="3270"/>
                    </a:lnTo>
                    <a:lnTo>
                      <a:pt x="378" y="3252"/>
                    </a:lnTo>
                    <a:lnTo>
                      <a:pt x="325" y="3229"/>
                    </a:lnTo>
                    <a:lnTo>
                      <a:pt x="284" y="3204"/>
                    </a:lnTo>
                    <a:lnTo>
                      <a:pt x="280" y="3165"/>
                    </a:lnTo>
                    <a:lnTo>
                      <a:pt x="282" y="3122"/>
                    </a:lnTo>
                    <a:lnTo>
                      <a:pt x="252" y="2885"/>
                    </a:lnTo>
                    <a:lnTo>
                      <a:pt x="244" y="2717"/>
                    </a:lnTo>
                    <a:lnTo>
                      <a:pt x="205" y="2196"/>
                    </a:lnTo>
                    <a:lnTo>
                      <a:pt x="187" y="1877"/>
                    </a:lnTo>
                    <a:lnTo>
                      <a:pt x="190" y="1724"/>
                    </a:lnTo>
                    <a:lnTo>
                      <a:pt x="196" y="1626"/>
                    </a:lnTo>
                    <a:lnTo>
                      <a:pt x="206" y="1541"/>
                    </a:lnTo>
                    <a:lnTo>
                      <a:pt x="216" y="1470"/>
                    </a:lnTo>
                    <a:lnTo>
                      <a:pt x="156" y="1418"/>
                    </a:lnTo>
                    <a:lnTo>
                      <a:pt x="97" y="1363"/>
                    </a:lnTo>
                    <a:lnTo>
                      <a:pt x="61" y="1322"/>
                    </a:lnTo>
                    <a:lnTo>
                      <a:pt x="24" y="1265"/>
                    </a:lnTo>
                    <a:lnTo>
                      <a:pt x="4" y="1210"/>
                    </a:lnTo>
                    <a:lnTo>
                      <a:pt x="0" y="1163"/>
                    </a:lnTo>
                    <a:lnTo>
                      <a:pt x="14" y="1101"/>
                    </a:lnTo>
                    <a:lnTo>
                      <a:pt x="121" y="717"/>
                    </a:lnTo>
                    <a:lnTo>
                      <a:pt x="137" y="673"/>
                    </a:lnTo>
                    <a:lnTo>
                      <a:pt x="152" y="653"/>
                    </a:lnTo>
                    <a:lnTo>
                      <a:pt x="174" y="633"/>
                    </a:lnTo>
                    <a:lnTo>
                      <a:pt x="216" y="602"/>
                    </a:lnTo>
                    <a:lnTo>
                      <a:pt x="336" y="538"/>
                    </a:lnTo>
                    <a:lnTo>
                      <a:pt x="366" y="500"/>
                    </a:lnTo>
                    <a:lnTo>
                      <a:pt x="387" y="456"/>
                    </a:lnTo>
                    <a:lnTo>
                      <a:pt x="397" y="423"/>
                    </a:lnTo>
                    <a:lnTo>
                      <a:pt x="362" y="384"/>
                    </a:lnTo>
                    <a:lnTo>
                      <a:pt x="334" y="333"/>
                    </a:lnTo>
                    <a:lnTo>
                      <a:pt x="314" y="273"/>
                    </a:lnTo>
                    <a:lnTo>
                      <a:pt x="300" y="220"/>
                    </a:lnTo>
                    <a:lnTo>
                      <a:pt x="293" y="157"/>
                    </a:lnTo>
                    <a:lnTo>
                      <a:pt x="299" y="106"/>
                    </a:lnTo>
                    <a:lnTo>
                      <a:pt x="313" y="68"/>
                    </a:lnTo>
                    <a:lnTo>
                      <a:pt x="341" y="35"/>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40"/>
                    </a:lnTo>
                    <a:lnTo>
                      <a:pt x="819" y="691"/>
                    </a:lnTo>
                    <a:lnTo>
                      <a:pt x="853" y="867"/>
                    </a:lnTo>
                    <a:lnTo>
                      <a:pt x="864" y="946"/>
                    </a:lnTo>
                    <a:lnTo>
                      <a:pt x="876" y="1014"/>
                    </a:lnTo>
                    <a:lnTo>
                      <a:pt x="887" y="1109"/>
                    </a:lnTo>
                    <a:lnTo>
                      <a:pt x="890" y="1190"/>
                    </a:lnTo>
                    <a:lnTo>
                      <a:pt x="887" y="1292"/>
                    </a:lnTo>
                    <a:lnTo>
                      <a:pt x="875" y="1402"/>
                    </a:lnTo>
                    <a:lnTo>
                      <a:pt x="864" y="1479"/>
                    </a:lnTo>
                    <a:lnTo>
                      <a:pt x="854" y="1564"/>
                    </a:lnTo>
                    <a:lnTo>
                      <a:pt x="838" y="1639"/>
                    </a:lnTo>
                    <a:lnTo>
                      <a:pt x="816" y="1697"/>
                    </a:lnTo>
                    <a:lnTo>
                      <a:pt x="799" y="1757"/>
                    </a:lnTo>
                    <a:lnTo>
                      <a:pt x="793" y="1833"/>
                    </a:lnTo>
                    <a:lnTo>
                      <a:pt x="814" y="2172"/>
                    </a:lnTo>
                    <a:lnTo>
                      <a:pt x="819" y="2291"/>
                    </a:lnTo>
                    <a:lnTo>
                      <a:pt x="819" y="2339"/>
                    </a:lnTo>
                    <a:lnTo>
                      <a:pt x="804" y="2400"/>
                    </a:lnTo>
                    <a:lnTo>
                      <a:pt x="777" y="2473"/>
                    </a:lnTo>
                    <a:lnTo>
                      <a:pt x="708" y="2693"/>
                    </a:lnTo>
                    <a:lnTo>
                      <a:pt x="660" y="2872"/>
                    </a:lnTo>
                    <a:lnTo>
                      <a:pt x="636" y="2936"/>
                    </a:lnTo>
                    <a:lnTo>
                      <a:pt x="606" y="2949"/>
                    </a:lnTo>
                    <a:lnTo>
                      <a:pt x="577" y="2961"/>
                    </a:lnTo>
                    <a:lnTo>
                      <a:pt x="469"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21" name="Freeform 97"/>
              <p:cNvSpPr>
                <a:spLocks/>
              </p:cNvSpPr>
              <p:nvPr/>
            </p:nvSpPr>
            <p:spPr bwMode="auto">
              <a:xfrm>
                <a:off x="1501" y="1189"/>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lnTo>
                      <a:pt x="649" y="957"/>
                    </a:lnTo>
                    <a:lnTo>
                      <a:pt x="643" y="1077"/>
                    </a:lnTo>
                    <a:lnTo>
                      <a:pt x="638" y="1144"/>
                    </a:lnTo>
                    <a:lnTo>
                      <a:pt x="698" y="1152"/>
                    </a:lnTo>
                    <a:lnTo>
                      <a:pt x="714" y="1099"/>
                    </a:lnTo>
                    <a:lnTo>
                      <a:pt x="714" y="1054"/>
                    </a:lnTo>
                    <a:lnTo>
                      <a:pt x="689" y="1010"/>
                    </a:lnTo>
                    <a:lnTo>
                      <a:pt x="672" y="979"/>
                    </a:lnTo>
                    <a:lnTo>
                      <a:pt x="658" y="957"/>
                    </a:lnTo>
                    <a:lnTo>
                      <a:pt x="649" y="957"/>
                    </a:lnTo>
                    <a:lnTo>
                      <a:pt x="309"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22" name="Freeform 98"/>
              <p:cNvSpPr>
                <a:spLocks/>
              </p:cNvSpPr>
              <p:nvPr/>
            </p:nvSpPr>
            <p:spPr bwMode="auto">
              <a:xfrm>
                <a:off x="1501" y="1189"/>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23" name="Freeform 99"/>
              <p:cNvSpPr>
                <a:spLocks/>
              </p:cNvSpPr>
              <p:nvPr/>
            </p:nvSpPr>
            <p:spPr bwMode="auto">
              <a:xfrm>
                <a:off x="1713" y="1509"/>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20"/>
                    </a:lnTo>
                    <a:lnTo>
                      <a:pt x="0" y="187"/>
                    </a:lnTo>
                    <a:lnTo>
                      <a:pt x="61" y="195"/>
                    </a:lnTo>
                    <a:lnTo>
                      <a:pt x="76" y="142"/>
                    </a:lnTo>
                    <a:lnTo>
                      <a:pt x="76" y="97"/>
                    </a:lnTo>
                    <a:lnTo>
                      <a:pt x="51" y="53"/>
                    </a:lnTo>
                    <a:lnTo>
                      <a:pt x="36" y="21"/>
                    </a:lnTo>
                    <a:lnTo>
                      <a:pt x="21" y="0"/>
                    </a:lnTo>
                    <a:lnTo>
                      <a:pt x="1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24" name="Freeform 100"/>
              <p:cNvSpPr>
                <a:spLocks/>
              </p:cNvSpPr>
              <p:nvPr/>
            </p:nvSpPr>
            <p:spPr bwMode="auto">
              <a:xfrm>
                <a:off x="2066" y="1167"/>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lnTo>
                      <a:pt x="715" y="1477"/>
                    </a:lnTo>
                    <a:lnTo>
                      <a:pt x="667" y="1498"/>
                    </a:lnTo>
                    <a:lnTo>
                      <a:pt x="667" y="1412"/>
                    </a:lnTo>
                    <a:lnTo>
                      <a:pt x="663" y="1375"/>
                    </a:lnTo>
                    <a:lnTo>
                      <a:pt x="654" y="1339"/>
                    </a:lnTo>
                    <a:lnTo>
                      <a:pt x="638" y="1303"/>
                    </a:lnTo>
                    <a:lnTo>
                      <a:pt x="618" y="1269"/>
                    </a:lnTo>
                    <a:lnTo>
                      <a:pt x="643" y="1224"/>
                    </a:lnTo>
                    <a:lnTo>
                      <a:pt x="667" y="1173"/>
                    </a:lnTo>
                    <a:lnTo>
                      <a:pt x="689" y="1115"/>
                    </a:lnTo>
                    <a:lnTo>
                      <a:pt x="702" y="1065"/>
                    </a:lnTo>
                    <a:lnTo>
                      <a:pt x="714" y="1001"/>
                    </a:lnTo>
                    <a:lnTo>
                      <a:pt x="721" y="1080"/>
                    </a:lnTo>
                    <a:lnTo>
                      <a:pt x="720" y="1177"/>
                    </a:lnTo>
                    <a:lnTo>
                      <a:pt x="718" y="1269"/>
                    </a:lnTo>
                    <a:lnTo>
                      <a:pt x="720" y="1343"/>
                    </a:lnTo>
                    <a:lnTo>
                      <a:pt x="718" y="1405"/>
                    </a:lnTo>
                    <a:lnTo>
                      <a:pt x="715" y="1477"/>
                    </a:lnTo>
                    <a:lnTo>
                      <a:pt x="468" y="2"/>
                    </a:lnTo>
                    <a:lnTo>
                      <a:pt x="387" y="3180"/>
                    </a:lnTo>
                    <a:lnTo>
                      <a:pt x="410" y="3137"/>
                    </a:lnTo>
                    <a:lnTo>
                      <a:pt x="423" y="3095"/>
                    </a:lnTo>
                    <a:lnTo>
                      <a:pt x="430" y="3039"/>
                    </a:lnTo>
                    <a:lnTo>
                      <a:pt x="423" y="2962"/>
                    </a:lnTo>
                    <a:lnTo>
                      <a:pt x="419" y="2873"/>
                    </a:lnTo>
                    <a:lnTo>
                      <a:pt x="417" y="2769"/>
                    </a:lnTo>
                    <a:lnTo>
                      <a:pt x="419" y="2654"/>
                    </a:lnTo>
                    <a:lnTo>
                      <a:pt x="426" y="2552"/>
                    </a:lnTo>
                    <a:lnTo>
                      <a:pt x="432" y="2484"/>
                    </a:lnTo>
                    <a:lnTo>
                      <a:pt x="428" y="2453"/>
                    </a:lnTo>
                    <a:lnTo>
                      <a:pt x="411" y="2408"/>
                    </a:lnTo>
                    <a:lnTo>
                      <a:pt x="395" y="2350"/>
                    </a:lnTo>
                    <a:lnTo>
                      <a:pt x="387" y="2278"/>
                    </a:lnTo>
                    <a:lnTo>
                      <a:pt x="389" y="2217"/>
                    </a:lnTo>
                    <a:lnTo>
                      <a:pt x="399" y="2173"/>
                    </a:lnTo>
                    <a:lnTo>
                      <a:pt x="256" y="2159"/>
                    </a:lnTo>
                    <a:lnTo>
                      <a:pt x="241" y="2205"/>
                    </a:lnTo>
                    <a:lnTo>
                      <a:pt x="224" y="2253"/>
                    </a:lnTo>
                    <a:lnTo>
                      <a:pt x="210" y="2301"/>
                    </a:lnTo>
                    <a:lnTo>
                      <a:pt x="210" y="2323"/>
                    </a:lnTo>
                    <a:lnTo>
                      <a:pt x="229" y="2363"/>
                    </a:lnTo>
                    <a:lnTo>
                      <a:pt x="256" y="2410"/>
                    </a:lnTo>
                    <a:lnTo>
                      <a:pt x="277" y="2468"/>
                    </a:lnTo>
                    <a:lnTo>
                      <a:pt x="293" y="2524"/>
                    </a:lnTo>
                    <a:lnTo>
                      <a:pt x="297" y="2600"/>
                    </a:lnTo>
                    <a:lnTo>
                      <a:pt x="297" y="2675"/>
                    </a:lnTo>
                    <a:lnTo>
                      <a:pt x="300" y="2783"/>
                    </a:lnTo>
                    <a:lnTo>
                      <a:pt x="306" y="2875"/>
                    </a:lnTo>
                    <a:lnTo>
                      <a:pt x="322" y="2980"/>
                    </a:lnTo>
                    <a:lnTo>
                      <a:pt x="353" y="3095"/>
                    </a:lnTo>
                    <a:lnTo>
                      <a:pt x="371" y="3144"/>
                    </a:lnTo>
                    <a:lnTo>
                      <a:pt x="387" y="3180"/>
                    </a:lnTo>
                    <a:lnTo>
                      <a:pt x="468" y="2"/>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25" name="Freeform 101"/>
              <p:cNvSpPr>
                <a:spLocks/>
              </p:cNvSpPr>
              <p:nvPr/>
            </p:nvSpPr>
            <p:spPr bwMode="auto">
              <a:xfrm>
                <a:off x="2066" y="1167"/>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26" name="Freeform 102"/>
              <p:cNvSpPr>
                <a:spLocks/>
              </p:cNvSpPr>
              <p:nvPr/>
            </p:nvSpPr>
            <p:spPr bwMode="auto">
              <a:xfrm>
                <a:off x="2274" y="1500"/>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8"/>
                    </a:lnTo>
                    <a:lnTo>
                      <a:pt x="19" y="302"/>
                    </a:lnTo>
                    <a:lnTo>
                      <a:pt x="0" y="268"/>
                    </a:lnTo>
                    <a:lnTo>
                      <a:pt x="25" y="224"/>
                    </a:lnTo>
                    <a:lnTo>
                      <a:pt x="49" y="173"/>
                    </a:lnTo>
                    <a:lnTo>
                      <a:pt x="70" y="114"/>
                    </a:lnTo>
                    <a:lnTo>
                      <a:pt x="83" y="64"/>
                    </a:lnTo>
                    <a:lnTo>
                      <a:pt x="95" y="0"/>
                    </a:lnTo>
                    <a:lnTo>
                      <a:pt x="103" y="79"/>
                    </a:lnTo>
                    <a:lnTo>
                      <a:pt x="101" y="178"/>
                    </a:lnTo>
                    <a:lnTo>
                      <a:pt x="98" y="268"/>
                    </a:lnTo>
                    <a:lnTo>
                      <a:pt x="101" y="342"/>
                    </a:lnTo>
                    <a:lnTo>
                      <a:pt x="98" y="405"/>
                    </a:lnTo>
                    <a:lnTo>
                      <a:pt x="96"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27" name="Freeform 103"/>
              <p:cNvSpPr>
                <a:spLocks/>
              </p:cNvSpPr>
              <p:nvPr/>
            </p:nvSpPr>
            <p:spPr bwMode="auto">
              <a:xfrm>
                <a:off x="2139" y="1886"/>
                <a:ext cx="74" cy="340"/>
              </a:xfrm>
              <a:custGeom>
                <a:avLst/>
                <a:gdLst>
                  <a:gd name="T0" fmla="*/ 0 w 223"/>
                  <a:gd name="T1" fmla="*/ 0 h 1020"/>
                  <a:gd name="T2" fmla="*/ 0 w 223"/>
                  <a:gd name="T3" fmla="*/ 0 h 1020"/>
                  <a:gd name="T4" fmla="*/ 0 w 223"/>
                  <a:gd name="T5" fmla="*/ 0 h 1020"/>
                  <a:gd name="T6" fmla="*/ 0 w 223"/>
                  <a:gd name="T7" fmla="*/ 0 h 1020"/>
                  <a:gd name="T8" fmla="*/ 0 w 223"/>
                  <a:gd name="T9" fmla="*/ 0 h 1020"/>
                  <a:gd name="T10" fmla="*/ 0 w 223"/>
                  <a:gd name="T11" fmla="*/ 0 h 1020"/>
                  <a:gd name="T12" fmla="*/ 0 w 223"/>
                  <a:gd name="T13" fmla="*/ 0 h 1020"/>
                  <a:gd name="T14" fmla="*/ 0 w 223"/>
                  <a:gd name="T15" fmla="*/ 0 h 1020"/>
                  <a:gd name="T16" fmla="*/ 0 w 223"/>
                  <a:gd name="T17" fmla="*/ 0 h 1020"/>
                  <a:gd name="T18" fmla="*/ 0 w 223"/>
                  <a:gd name="T19" fmla="*/ 0 h 1020"/>
                  <a:gd name="T20" fmla="*/ 0 w 223"/>
                  <a:gd name="T21" fmla="*/ 0 h 1020"/>
                  <a:gd name="T22" fmla="*/ 0 w 223"/>
                  <a:gd name="T23" fmla="*/ 0 h 1020"/>
                  <a:gd name="T24" fmla="*/ 0 w 223"/>
                  <a:gd name="T25" fmla="*/ 0 h 1020"/>
                  <a:gd name="T26" fmla="*/ 0 w 223"/>
                  <a:gd name="T27" fmla="*/ 0 h 1020"/>
                  <a:gd name="T28" fmla="*/ 0 w 223"/>
                  <a:gd name="T29" fmla="*/ 0 h 1020"/>
                  <a:gd name="T30" fmla="*/ 0 w 223"/>
                  <a:gd name="T31" fmla="*/ 0 h 1020"/>
                  <a:gd name="T32" fmla="*/ 0 w 223"/>
                  <a:gd name="T33" fmla="*/ 0 h 1020"/>
                  <a:gd name="T34" fmla="*/ 0 w 223"/>
                  <a:gd name="T35" fmla="*/ 0 h 1020"/>
                  <a:gd name="T36" fmla="*/ 0 w 223"/>
                  <a:gd name="T37" fmla="*/ 0 h 1020"/>
                  <a:gd name="T38" fmla="*/ 0 w 223"/>
                  <a:gd name="T39" fmla="*/ 0 h 1020"/>
                  <a:gd name="T40" fmla="*/ 0 w 223"/>
                  <a:gd name="T41" fmla="*/ 0 h 1020"/>
                  <a:gd name="T42" fmla="*/ 0 w 223"/>
                  <a:gd name="T43" fmla="*/ 0 h 1020"/>
                  <a:gd name="T44" fmla="*/ 0 w 223"/>
                  <a:gd name="T45" fmla="*/ 0 h 1020"/>
                  <a:gd name="T46" fmla="*/ 0 w 223"/>
                  <a:gd name="T47" fmla="*/ 0 h 1020"/>
                  <a:gd name="T48" fmla="*/ 0 w 223"/>
                  <a:gd name="T49" fmla="*/ 0 h 1020"/>
                  <a:gd name="T50" fmla="*/ 0 w 223"/>
                  <a:gd name="T51" fmla="*/ 0 h 1020"/>
                  <a:gd name="T52" fmla="*/ 0 w 223"/>
                  <a:gd name="T53" fmla="*/ 0 h 1020"/>
                  <a:gd name="T54" fmla="*/ 0 w 223"/>
                  <a:gd name="T55" fmla="*/ 0 h 1020"/>
                  <a:gd name="T56" fmla="*/ 0 w 223"/>
                  <a:gd name="T57" fmla="*/ 0 h 1020"/>
                  <a:gd name="T58" fmla="*/ 0 w 223"/>
                  <a:gd name="T59" fmla="*/ 0 h 1020"/>
                  <a:gd name="T60" fmla="*/ 0 w 223"/>
                  <a:gd name="T61" fmla="*/ 0 h 1020"/>
                  <a:gd name="T62" fmla="*/ 0 w 223"/>
                  <a:gd name="T63" fmla="*/ 0 h 1020"/>
                  <a:gd name="T64" fmla="*/ 0 w 223"/>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0"/>
                  <a:gd name="T101" fmla="*/ 223 w 223"/>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0">
                    <a:moveTo>
                      <a:pt x="178" y="1020"/>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90" y="14"/>
                    </a:lnTo>
                    <a:lnTo>
                      <a:pt x="46" y="0"/>
                    </a:lnTo>
                    <a:lnTo>
                      <a:pt x="31" y="46"/>
                    </a:lnTo>
                    <a:lnTo>
                      <a:pt x="15" y="93"/>
                    </a:lnTo>
                    <a:lnTo>
                      <a:pt x="0" y="142"/>
                    </a:lnTo>
                    <a:lnTo>
                      <a:pt x="0" y="163"/>
                    </a:lnTo>
                    <a:lnTo>
                      <a:pt x="19" y="205"/>
                    </a:lnTo>
                    <a:lnTo>
                      <a:pt x="46" y="251"/>
                    </a:lnTo>
                    <a:lnTo>
                      <a:pt x="68" y="310"/>
                    </a:lnTo>
                    <a:lnTo>
                      <a:pt x="83" y="364"/>
                    </a:lnTo>
                    <a:lnTo>
                      <a:pt x="88" y="440"/>
                    </a:lnTo>
                    <a:lnTo>
                      <a:pt x="88" y="516"/>
                    </a:lnTo>
                    <a:lnTo>
                      <a:pt x="90" y="624"/>
                    </a:lnTo>
                    <a:lnTo>
                      <a:pt x="96" y="716"/>
                    </a:lnTo>
                    <a:lnTo>
                      <a:pt x="113" y="820"/>
                    </a:lnTo>
                    <a:lnTo>
                      <a:pt x="143" y="935"/>
                    </a:lnTo>
                    <a:lnTo>
                      <a:pt x="161" y="985"/>
                    </a:lnTo>
                    <a:lnTo>
                      <a:pt x="178" y="102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28" name="Freeform 104"/>
              <p:cNvSpPr>
                <a:spLocks/>
              </p:cNvSpPr>
              <p:nvPr/>
            </p:nvSpPr>
            <p:spPr bwMode="auto">
              <a:xfrm>
                <a:off x="2246" y="1334"/>
                <a:ext cx="375" cy="1215"/>
              </a:xfrm>
              <a:custGeom>
                <a:avLst/>
                <a:gdLst>
                  <a:gd name="T0" fmla="*/ 0 w 1125"/>
                  <a:gd name="T1" fmla="*/ 0 h 3644"/>
                  <a:gd name="T2" fmla="*/ 0 w 1125"/>
                  <a:gd name="T3" fmla="*/ 0 h 3644"/>
                  <a:gd name="T4" fmla="*/ 0 w 1125"/>
                  <a:gd name="T5" fmla="*/ 0 h 3644"/>
                  <a:gd name="T6" fmla="*/ 0 w 1125"/>
                  <a:gd name="T7" fmla="*/ 0 h 3644"/>
                  <a:gd name="T8" fmla="*/ 0 w 1125"/>
                  <a:gd name="T9" fmla="*/ 0 h 3644"/>
                  <a:gd name="T10" fmla="*/ 0 w 1125"/>
                  <a:gd name="T11" fmla="*/ 0 h 3644"/>
                  <a:gd name="T12" fmla="*/ 0 w 1125"/>
                  <a:gd name="T13" fmla="*/ 0 h 3644"/>
                  <a:gd name="T14" fmla="*/ 0 w 1125"/>
                  <a:gd name="T15" fmla="*/ 0 h 3644"/>
                  <a:gd name="T16" fmla="*/ 0 w 1125"/>
                  <a:gd name="T17" fmla="*/ 0 h 3644"/>
                  <a:gd name="T18" fmla="*/ 0 w 1125"/>
                  <a:gd name="T19" fmla="*/ 0 h 3644"/>
                  <a:gd name="T20" fmla="*/ 0 w 1125"/>
                  <a:gd name="T21" fmla="*/ 0 h 3644"/>
                  <a:gd name="T22" fmla="*/ 0 w 1125"/>
                  <a:gd name="T23" fmla="*/ 0 h 3644"/>
                  <a:gd name="T24" fmla="*/ 0 w 1125"/>
                  <a:gd name="T25" fmla="*/ 0 h 3644"/>
                  <a:gd name="T26" fmla="*/ 0 w 1125"/>
                  <a:gd name="T27" fmla="*/ 0 h 3644"/>
                  <a:gd name="T28" fmla="*/ 0 w 1125"/>
                  <a:gd name="T29" fmla="*/ 0 h 3644"/>
                  <a:gd name="T30" fmla="*/ 0 w 1125"/>
                  <a:gd name="T31" fmla="*/ 0 h 3644"/>
                  <a:gd name="T32" fmla="*/ 0 w 1125"/>
                  <a:gd name="T33" fmla="*/ 0 h 3644"/>
                  <a:gd name="T34" fmla="*/ 0 w 1125"/>
                  <a:gd name="T35" fmla="*/ 0 h 3644"/>
                  <a:gd name="T36" fmla="*/ 0 w 1125"/>
                  <a:gd name="T37" fmla="*/ 0 h 3644"/>
                  <a:gd name="T38" fmla="*/ 0 w 1125"/>
                  <a:gd name="T39" fmla="*/ 0 h 3644"/>
                  <a:gd name="T40" fmla="*/ 0 w 1125"/>
                  <a:gd name="T41" fmla="*/ 0 h 3644"/>
                  <a:gd name="T42" fmla="*/ 0 w 1125"/>
                  <a:gd name="T43" fmla="*/ 0 h 3644"/>
                  <a:gd name="T44" fmla="*/ 0 w 1125"/>
                  <a:gd name="T45" fmla="*/ 0 h 3644"/>
                  <a:gd name="T46" fmla="*/ 0 w 1125"/>
                  <a:gd name="T47" fmla="*/ 0 h 3644"/>
                  <a:gd name="T48" fmla="*/ 0 w 1125"/>
                  <a:gd name="T49" fmla="*/ 0 h 3644"/>
                  <a:gd name="T50" fmla="*/ 0 w 1125"/>
                  <a:gd name="T51" fmla="*/ 0 h 3644"/>
                  <a:gd name="T52" fmla="*/ 0 w 1125"/>
                  <a:gd name="T53" fmla="*/ 0 h 3644"/>
                  <a:gd name="T54" fmla="*/ 0 w 1125"/>
                  <a:gd name="T55" fmla="*/ 0 h 3644"/>
                  <a:gd name="T56" fmla="*/ 0 w 1125"/>
                  <a:gd name="T57" fmla="*/ 0 h 3644"/>
                  <a:gd name="T58" fmla="*/ 0 w 1125"/>
                  <a:gd name="T59" fmla="*/ 0 h 3644"/>
                  <a:gd name="T60" fmla="*/ 0 w 1125"/>
                  <a:gd name="T61" fmla="*/ 0 h 3644"/>
                  <a:gd name="T62" fmla="*/ 0 w 1125"/>
                  <a:gd name="T63" fmla="*/ 0 h 3644"/>
                  <a:gd name="T64" fmla="*/ 0 w 1125"/>
                  <a:gd name="T65" fmla="*/ 0 h 3644"/>
                  <a:gd name="T66" fmla="*/ 0 w 1125"/>
                  <a:gd name="T67" fmla="*/ 0 h 3644"/>
                  <a:gd name="T68" fmla="*/ 0 w 1125"/>
                  <a:gd name="T69" fmla="*/ 0 h 3644"/>
                  <a:gd name="T70" fmla="*/ 0 w 1125"/>
                  <a:gd name="T71" fmla="*/ 0 h 3644"/>
                  <a:gd name="T72" fmla="*/ 0 w 1125"/>
                  <a:gd name="T73" fmla="*/ 0 h 3644"/>
                  <a:gd name="T74" fmla="*/ 0 w 1125"/>
                  <a:gd name="T75" fmla="*/ 0 h 3644"/>
                  <a:gd name="T76" fmla="*/ 0 w 1125"/>
                  <a:gd name="T77" fmla="*/ 0 h 3644"/>
                  <a:gd name="T78" fmla="*/ 0 w 1125"/>
                  <a:gd name="T79" fmla="*/ 0 h 3644"/>
                  <a:gd name="T80" fmla="*/ 0 w 1125"/>
                  <a:gd name="T81" fmla="*/ 0 h 3644"/>
                  <a:gd name="T82" fmla="*/ 0 w 1125"/>
                  <a:gd name="T83" fmla="*/ 0 h 3644"/>
                  <a:gd name="T84" fmla="*/ 0 w 1125"/>
                  <a:gd name="T85" fmla="*/ 0 h 3644"/>
                  <a:gd name="T86" fmla="*/ 0 w 1125"/>
                  <a:gd name="T87" fmla="*/ 0 h 3644"/>
                  <a:gd name="T88" fmla="*/ 0 w 1125"/>
                  <a:gd name="T89" fmla="*/ 0 h 3644"/>
                  <a:gd name="T90" fmla="*/ 0 w 1125"/>
                  <a:gd name="T91" fmla="*/ 0 h 3644"/>
                  <a:gd name="T92" fmla="*/ 0 w 1125"/>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7" y="2280"/>
                    </a:moveTo>
                    <a:lnTo>
                      <a:pt x="563" y="2407"/>
                    </a:lnTo>
                    <a:lnTo>
                      <a:pt x="589" y="2536"/>
                    </a:lnTo>
                    <a:lnTo>
                      <a:pt x="608" y="2634"/>
                    </a:lnTo>
                    <a:lnTo>
                      <a:pt x="630" y="2751"/>
                    </a:lnTo>
                    <a:lnTo>
                      <a:pt x="640" y="2892"/>
                    </a:lnTo>
                    <a:lnTo>
                      <a:pt x="653" y="3006"/>
                    </a:lnTo>
                    <a:lnTo>
                      <a:pt x="665" y="3108"/>
                    </a:lnTo>
                    <a:lnTo>
                      <a:pt x="683" y="3206"/>
                    </a:lnTo>
                    <a:lnTo>
                      <a:pt x="699" y="3301"/>
                    </a:lnTo>
                    <a:lnTo>
                      <a:pt x="710" y="3365"/>
                    </a:lnTo>
                    <a:lnTo>
                      <a:pt x="710" y="3413"/>
                    </a:lnTo>
                    <a:lnTo>
                      <a:pt x="708" y="3452"/>
                    </a:lnTo>
                    <a:lnTo>
                      <a:pt x="718" y="3470"/>
                    </a:lnTo>
                    <a:lnTo>
                      <a:pt x="792" y="3488"/>
                    </a:lnTo>
                    <a:lnTo>
                      <a:pt x="806" y="3478"/>
                    </a:lnTo>
                    <a:lnTo>
                      <a:pt x="814" y="3467"/>
                    </a:lnTo>
                    <a:lnTo>
                      <a:pt x="884" y="3493"/>
                    </a:lnTo>
                    <a:lnTo>
                      <a:pt x="974" y="3520"/>
                    </a:lnTo>
                    <a:lnTo>
                      <a:pt x="1035" y="3529"/>
                    </a:lnTo>
                    <a:lnTo>
                      <a:pt x="1082" y="3525"/>
                    </a:lnTo>
                    <a:lnTo>
                      <a:pt x="1108" y="3513"/>
                    </a:lnTo>
                    <a:lnTo>
                      <a:pt x="1121" y="3495"/>
                    </a:lnTo>
                    <a:lnTo>
                      <a:pt x="1125" y="3476"/>
                    </a:lnTo>
                    <a:lnTo>
                      <a:pt x="1116" y="3455"/>
                    </a:lnTo>
                    <a:lnTo>
                      <a:pt x="1095" y="3436"/>
                    </a:lnTo>
                    <a:lnTo>
                      <a:pt x="1029" y="3401"/>
                    </a:lnTo>
                    <a:lnTo>
                      <a:pt x="972" y="3368"/>
                    </a:lnTo>
                    <a:lnTo>
                      <a:pt x="919" y="3339"/>
                    </a:lnTo>
                    <a:lnTo>
                      <a:pt x="896" y="3314"/>
                    </a:lnTo>
                    <a:lnTo>
                      <a:pt x="894" y="3221"/>
                    </a:lnTo>
                    <a:lnTo>
                      <a:pt x="894" y="3108"/>
                    </a:lnTo>
                    <a:lnTo>
                      <a:pt x="890" y="2993"/>
                    </a:lnTo>
                    <a:lnTo>
                      <a:pt x="890" y="2863"/>
                    </a:lnTo>
                    <a:lnTo>
                      <a:pt x="896" y="2702"/>
                    </a:lnTo>
                    <a:lnTo>
                      <a:pt x="896" y="2536"/>
                    </a:lnTo>
                    <a:lnTo>
                      <a:pt x="888" y="2363"/>
                    </a:lnTo>
                    <a:lnTo>
                      <a:pt x="883" y="2239"/>
                    </a:lnTo>
                    <a:lnTo>
                      <a:pt x="874" y="2113"/>
                    </a:lnTo>
                    <a:lnTo>
                      <a:pt x="872" y="2039"/>
                    </a:lnTo>
                    <a:lnTo>
                      <a:pt x="913" y="2034"/>
                    </a:lnTo>
                    <a:lnTo>
                      <a:pt x="954" y="2017"/>
                    </a:lnTo>
                    <a:lnTo>
                      <a:pt x="986" y="1973"/>
                    </a:lnTo>
                    <a:lnTo>
                      <a:pt x="990" y="1921"/>
                    </a:lnTo>
                    <a:lnTo>
                      <a:pt x="977" y="1854"/>
                    </a:lnTo>
                    <a:lnTo>
                      <a:pt x="953" y="1797"/>
                    </a:lnTo>
                    <a:lnTo>
                      <a:pt x="930" y="1758"/>
                    </a:lnTo>
                    <a:lnTo>
                      <a:pt x="969" y="1740"/>
                    </a:lnTo>
                    <a:lnTo>
                      <a:pt x="981" y="1727"/>
                    </a:lnTo>
                    <a:lnTo>
                      <a:pt x="980" y="1706"/>
                    </a:lnTo>
                    <a:lnTo>
                      <a:pt x="927" y="1565"/>
                    </a:lnTo>
                    <a:lnTo>
                      <a:pt x="910" y="1488"/>
                    </a:lnTo>
                    <a:lnTo>
                      <a:pt x="896" y="1223"/>
                    </a:lnTo>
                    <a:lnTo>
                      <a:pt x="896" y="1031"/>
                    </a:lnTo>
                    <a:lnTo>
                      <a:pt x="888" y="799"/>
                    </a:lnTo>
                    <a:lnTo>
                      <a:pt x="877" y="742"/>
                    </a:lnTo>
                    <a:lnTo>
                      <a:pt x="857" y="696"/>
                    </a:lnTo>
                    <a:lnTo>
                      <a:pt x="818" y="658"/>
                    </a:lnTo>
                    <a:lnTo>
                      <a:pt x="640" y="547"/>
                    </a:lnTo>
                    <a:lnTo>
                      <a:pt x="653" y="496"/>
                    </a:lnTo>
                    <a:lnTo>
                      <a:pt x="682" y="490"/>
                    </a:lnTo>
                    <a:lnTo>
                      <a:pt x="722" y="478"/>
                    </a:lnTo>
                    <a:lnTo>
                      <a:pt x="744" y="452"/>
                    </a:lnTo>
                    <a:lnTo>
                      <a:pt x="771" y="349"/>
                    </a:lnTo>
                    <a:lnTo>
                      <a:pt x="779" y="292"/>
                    </a:lnTo>
                    <a:lnTo>
                      <a:pt x="779" y="236"/>
                    </a:lnTo>
                    <a:lnTo>
                      <a:pt x="784" y="183"/>
                    </a:lnTo>
                    <a:lnTo>
                      <a:pt x="779" y="126"/>
                    </a:lnTo>
                    <a:lnTo>
                      <a:pt x="803" y="151"/>
                    </a:lnTo>
                    <a:lnTo>
                      <a:pt x="814" y="164"/>
                    </a:lnTo>
                    <a:lnTo>
                      <a:pt x="811" y="126"/>
                    </a:lnTo>
                    <a:lnTo>
                      <a:pt x="795" y="85"/>
                    </a:lnTo>
                    <a:lnTo>
                      <a:pt x="774" y="52"/>
                    </a:lnTo>
                    <a:lnTo>
                      <a:pt x="739" y="24"/>
                    </a:lnTo>
                    <a:lnTo>
                      <a:pt x="695" y="5"/>
                    </a:lnTo>
                    <a:lnTo>
                      <a:pt x="636" y="0"/>
                    </a:lnTo>
                    <a:lnTo>
                      <a:pt x="583" y="11"/>
                    </a:lnTo>
                    <a:lnTo>
                      <a:pt x="537" y="36"/>
                    </a:lnTo>
                    <a:lnTo>
                      <a:pt x="502" y="68"/>
                    </a:lnTo>
                    <a:lnTo>
                      <a:pt x="475" y="112"/>
                    </a:lnTo>
                    <a:lnTo>
                      <a:pt x="459" y="171"/>
                    </a:lnTo>
                    <a:lnTo>
                      <a:pt x="452" y="240"/>
                    </a:lnTo>
                    <a:lnTo>
                      <a:pt x="454" y="294"/>
                    </a:lnTo>
                    <a:lnTo>
                      <a:pt x="467" y="369"/>
                    </a:lnTo>
                    <a:lnTo>
                      <a:pt x="466" y="422"/>
                    </a:lnTo>
                    <a:lnTo>
                      <a:pt x="456" y="483"/>
                    </a:lnTo>
                    <a:lnTo>
                      <a:pt x="434" y="512"/>
                    </a:lnTo>
                    <a:lnTo>
                      <a:pt x="218" y="611"/>
                    </a:lnTo>
                    <a:lnTo>
                      <a:pt x="187" y="632"/>
                    </a:lnTo>
                    <a:lnTo>
                      <a:pt x="166" y="667"/>
                    </a:lnTo>
                    <a:lnTo>
                      <a:pt x="97" y="878"/>
                    </a:lnTo>
                    <a:lnTo>
                      <a:pt x="9" y="1178"/>
                    </a:lnTo>
                    <a:lnTo>
                      <a:pt x="0" y="1238"/>
                    </a:lnTo>
                    <a:lnTo>
                      <a:pt x="2" y="1272"/>
                    </a:lnTo>
                    <a:lnTo>
                      <a:pt x="16" y="1312"/>
                    </a:lnTo>
                    <a:lnTo>
                      <a:pt x="131" y="1515"/>
                    </a:lnTo>
                    <a:lnTo>
                      <a:pt x="148" y="1579"/>
                    </a:lnTo>
                    <a:lnTo>
                      <a:pt x="155" y="1644"/>
                    </a:lnTo>
                    <a:lnTo>
                      <a:pt x="131" y="1873"/>
                    </a:lnTo>
                    <a:lnTo>
                      <a:pt x="118" y="1973"/>
                    </a:lnTo>
                    <a:lnTo>
                      <a:pt x="118" y="2007"/>
                    </a:lnTo>
                    <a:lnTo>
                      <a:pt x="131" y="2031"/>
                    </a:lnTo>
                    <a:lnTo>
                      <a:pt x="166" y="2044"/>
                    </a:lnTo>
                    <a:lnTo>
                      <a:pt x="201" y="2050"/>
                    </a:lnTo>
                    <a:lnTo>
                      <a:pt x="211" y="2165"/>
                    </a:lnTo>
                    <a:lnTo>
                      <a:pt x="211" y="2292"/>
                    </a:lnTo>
                    <a:lnTo>
                      <a:pt x="208" y="2432"/>
                    </a:lnTo>
                    <a:lnTo>
                      <a:pt x="201" y="2562"/>
                    </a:lnTo>
                    <a:lnTo>
                      <a:pt x="183" y="2702"/>
                    </a:lnTo>
                    <a:lnTo>
                      <a:pt x="179" y="2841"/>
                    </a:lnTo>
                    <a:lnTo>
                      <a:pt x="170" y="2979"/>
                    </a:lnTo>
                    <a:lnTo>
                      <a:pt x="170" y="3088"/>
                    </a:lnTo>
                    <a:lnTo>
                      <a:pt x="176" y="3261"/>
                    </a:lnTo>
                    <a:lnTo>
                      <a:pt x="174" y="3368"/>
                    </a:lnTo>
                    <a:lnTo>
                      <a:pt x="179" y="3467"/>
                    </a:lnTo>
                    <a:lnTo>
                      <a:pt x="182" y="3488"/>
                    </a:lnTo>
                    <a:lnTo>
                      <a:pt x="237" y="3504"/>
                    </a:lnTo>
                    <a:lnTo>
                      <a:pt x="279" y="3529"/>
                    </a:lnTo>
                    <a:lnTo>
                      <a:pt x="321" y="3567"/>
                    </a:lnTo>
                    <a:lnTo>
                      <a:pt x="363" y="3603"/>
                    </a:lnTo>
                    <a:lnTo>
                      <a:pt x="418" y="3626"/>
                    </a:lnTo>
                    <a:lnTo>
                      <a:pt x="475" y="3643"/>
                    </a:lnTo>
                    <a:lnTo>
                      <a:pt x="524" y="3644"/>
                    </a:lnTo>
                    <a:lnTo>
                      <a:pt x="556" y="3632"/>
                    </a:lnTo>
                    <a:lnTo>
                      <a:pt x="578" y="3615"/>
                    </a:lnTo>
                    <a:lnTo>
                      <a:pt x="581" y="3593"/>
                    </a:lnTo>
                    <a:lnTo>
                      <a:pt x="569" y="3563"/>
                    </a:lnTo>
                    <a:lnTo>
                      <a:pt x="540" y="3534"/>
                    </a:lnTo>
                    <a:lnTo>
                      <a:pt x="504" y="3504"/>
                    </a:lnTo>
                    <a:lnTo>
                      <a:pt x="459" y="3462"/>
                    </a:lnTo>
                    <a:lnTo>
                      <a:pt x="422" y="3424"/>
                    </a:lnTo>
                    <a:lnTo>
                      <a:pt x="399" y="3391"/>
                    </a:lnTo>
                    <a:lnTo>
                      <a:pt x="409" y="3211"/>
                    </a:lnTo>
                    <a:lnTo>
                      <a:pt x="409" y="3084"/>
                    </a:lnTo>
                    <a:lnTo>
                      <a:pt x="421" y="2956"/>
                    </a:lnTo>
                    <a:lnTo>
                      <a:pt x="433" y="2841"/>
                    </a:lnTo>
                    <a:lnTo>
                      <a:pt x="452" y="2721"/>
                    </a:lnTo>
                    <a:lnTo>
                      <a:pt x="478" y="2599"/>
                    </a:lnTo>
                    <a:lnTo>
                      <a:pt x="502" y="2485"/>
                    </a:lnTo>
                    <a:lnTo>
                      <a:pt x="520" y="2390"/>
                    </a:lnTo>
                    <a:lnTo>
                      <a:pt x="537" y="2280"/>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29" name="Freeform 105"/>
              <p:cNvSpPr>
                <a:spLocks/>
              </p:cNvSpPr>
              <p:nvPr/>
            </p:nvSpPr>
            <p:spPr bwMode="auto">
              <a:xfrm>
                <a:off x="3651" y="1348"/>
                <a:ext cx="393" cy="1136"/>
              </a:xfrm>
              <a:custGeom>
                <a:avLst/>
                <a:gdLst>
                  <a:gd name="T0" fmla="*/ 0 w 1180"/>
                  <a:gd name="T1" fmla="*/ 0 h 3406"/>
                  <a:gd name="T2" fmla="*/ 0 w 1180"/>
                  <a:gd name="T3" fmla="*/ 0 h 3406"/>
                  <a:gd name="T4" fmla="*/ 0 w 1180"/>
                  <a:gd name="T5" fmla="*/ 0 h 3406"/>
                  <a:gd name="T6" fmla="*/ 0 w 1180"/>
                  <a:gd name="T7" fmla="*/ 0 h 3406"/>
                  <a:gd name="T8" fmla="*/ 0 w 1180"/>
                  <a:gd name="T9" fmla="*/ 0 h 3406"/>
                  <a:gd name="T10" fmla="*/ 0 w 1180"/>
                  <a:gd name="T11" fmla="*/ 0 h 3406"/>
                  <a:gd name="T12" fmla="*/ 0 w 1180"/>
                  <a:gd name="T13" fmla="*/ 0 h 3406"/>
                  <a:gd name="T14" fmla="*/ 0 w 1180"/>
                  <a:gd name="T15" fmla="*/ 0 h 3406"/>
                  <a:gd name="T16" fmla="*/ 0 w 1180"/>
                  <a:gd name="T17" fmla="*/ 0 h 3406"/>
                  <a:gd name="T18" fmla="*/ 0 w 1180"/>
                  <a:gd name="T19" fmla="*/ 0 h 3406"/>
                  <a:gd name="T20" fmla="*/ 0 w 1180"/>
                  <a:gd name="T21" fmla="*/ 0 h 3406"/>
                  <a:gd name="T22" fmla="*/ 0 w 1180"/>
                  <a:gd name="T23" fmla="*/ 0 h 3406"/>
                  <a:gd name="T24" fmla="*/ 0 w 1180"/>
                  <a:gd name="T25" fmla="*/ 0 h 3406"/>
                  <a:gd name="T26" fmla="*/ 0 w 1180"/>
                  <a:gd name="T27" fmla="*/ 0 h 3406"/>
                  <a:gd name="T28" fmla="*/ 0 w 1180"/>
                  <a:gd name="T29" fmla="*/ 0 h 3406"/>
                  <a:gd name="T30" fmla="*/ 0 w 1180"/>
                  <a:gd name="T31" fmla="*/ 0 h 3406"/>
                  <a:gd name="T32" fmla="*/ 0 w 1180"/>
                  <a:gd name="T33" fmla="*/ 0 h 3406"/>
                  <a:gd name="T34" fmla="*/ 0 w 1180"/>
                  <a:gd name="T35" fmla="*/ 0 h 3406"/>
                  <a:gd name="T36" fmla="*/ 0 w 1180"/>
                  <a:gd name="T37" fmla="*/ 0 h 3406"/>
                  <a:gd name="T38" fmla="*/ 0 w 1180"/>
                  <a:gd name="T39" fmla="*/ 0 h 3406"/>
                  <a:gd name="T40" fmla="*/ 0 w 1180"/>
                  <a:gd name="T41" fmla="*/ 0 h 3406"/>
                  <a:gd name="T42" fmla="*/ 0 w 1180"/>
                  <a:gd name="T43" fmla="*/ 0 h 3406"/>
                  <a:gd name="T44" fmla="*/ 0 w 1180"/>
                  <a:gd name="T45" fmla="*/ 0 h 3406"/>
                  <a:gd name="T46" fmla="*/ 0 w 1180"/>
                  <a:gd name="T47" fmla="*/ 0 h 3406"/>
                  <a:gd name="T48" fmla="*/ 0 w 1180"/>
                  <a:gd name="T49" fmla="*/ 0 h 3406"/>
                  <a:gd name="T50" fmla="*/ 0 w 1180"/>
                  <a:gd name="T51" fmla="*/ 0 h 3406"/>
                  <a:gd name="T52" fmla="*/ 0 w 1180"/>
                  <a:gd name="T53" fmla="*/ 0 h 3406"/>
                  <a:gd name="T54" fmla="*/ 0 w 1180"/>
                  <a:gd name="T55" fmla="*/ 0 h 3406"/>
                  <a:gd name="T56" fmla="*/ 0 w 1180"/>
                  <a:gd name="T57" fmla="*/ 0 h 3406"/>
                  <a:gd name="T58" fmla="*/ 0 w 1180"/>
                  <a:gd name="T59" fmla="*/ 0 h 3406"/>
                  <a:gd name="T60" fmla="*/ 0 w 1180"/>
                  <a:gd name="T61" fmla="*/ 0 h 3406"/>
                  <a:gd name="T62" fmla="*/ 0 w 1180"/>
                  <a:gd name="T63" fmla="*/ 0 h 3406"/>
                  <a:gd name="T64" fmla="*/ 0 w 1180"/>
                  <a:gd name="T65" fmla="*/ 0 h 3406"/>
                  <a:gd name="T66" fmla="*/ 0 w 1180"/>
                  <a:gd name="T67" fmla="*/ 0 h 3406"/>
                  <a:gd name="T68" fmla="*/ 0 w 1180"/>
                  <a:gd name="T69" fmla="*/ 0 h 3406"/>
                  <a:gd name="T70" fmla="*/ 0 w 1180"/>
                  <a:gd name="T71" fmla="*/ 0 h 3406"/>
                  <a:gd name="T72" fmla="*/ 0 w 1180"/>
                  <a:gd name="T73" fmla="*/ 0 h 3406"/>
                  <a:gd name="T74" fmla="*/ 0 w 1180"/>
                  <a:gd name="T75" fmla="*/ 0 h 3406"/>
                  <a:gd name="T76" fmla="*/ 0 w 1180"/>
                  <a:gd name="T77" fmla="*/ 0 h 3406"/>
                  <a:gd name="T78" fmla="*/ 0 w 1180"/>
                  <a:gd name="T79" fmla="*/ 0 h 3406"/>
                  <a:gd name="T80" fmla="*/ 0 w 1180"/>
                  <a:gd name="T81" fmla="*/ 0 h 3406"/>
                  <a:gd name="T82" fmla="*/ 0 w 1180"/>
                  <a:gd name="T83" fmla="*/ 0 h 3406"/>
                  <a:gd name="T84" fmla="*/ 0 w 1180"/>
                  <a:gd name="T85" fmla="*/ 0 h 3406"/>
                  <a:gd name="T86" fmla="*/ 0 w 1180"/>
                  <a:gd name="T87" fmla="*/ 0 h 3406"/>
                  <a:gd name="T88" fmla="*/ 0 w 1180"/>
                  <a:gd name="T89" fmla="*/ 0 h 3406"/>
                  <a:gd name="T90" fmla="*/ 0 w 1180"/>
                  <a:gd name="T91" fmla="*/ 0 h 3406"/>
                  <a:gd name="T92" fmla="*/ 0 w 1180"/>
                  <a:gd name="T93" fmla="*/ 0 h 3406"/>
                  <a:gd name="T94" fmla="*/ 0 w 1180"/>
                  <a:gd name="T95" fmla="*/ 0 h 3406"/>
                  <a:gd name="T96" fmla="*/ 0 w 1180"/>
                  <a:gd name="T97" fmla="*/ 0 h 3406"/>
                  <a:gd name="T98" fmla="*/ 0 w 1180"/>
                  <a:gd name="T99" fmla="*/ 0 h 3406"/>
                  <a:gd name="T100" fmla="*/ 0 w 1180"/>
                  <a:gd name="T101" fmla="*/ 0 h 3406"/>
                  <a:gd name="T102" fmla="*/ 0 w 1180"/>
                  <a:gd name="T103" fmla="*/ 0 h 3406"/>
                  <a:gd name="T104" fmla="*/ 0 w 1180"/>
                  <a:gd name="T105" fmla="*/ 0 h 3406"/>
                  <a:gd name="T106" fmla="*/ 0 w 1180"/>
                  <a:gd name="T107" fmla="*/ 0 h 3406"/>
                  <a:gd name="T108" fmla="*/ 0 w 1180"/>
                  <a:gd name="T109" fmla="*/ 0 h 3406"/>
                  <a:gd name="T110" fmla="*/ 0 w 1180"/>
                  <a:gd name="T111" fmla="*/ 0 h 3406"/>
                  <a:gd name="T112" fmla="*/ 0 w 1180"/>
                  <a:gd name="T113" fmla="*/ 0 h 3406"/>
                  <a:gd name="T114" fmla="*/ 0 w 1180"/>
                  <a:gd name="T115" fmla="*/ 0 h 3406"/>
                  <a:gd name="T116" fmla="*/ 0 w 1180"/>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6"/>
                  <a:gd name="T179" fmla="*/ 1180 w 118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6">
                    <a:moveTo>
                      <a:pt x="150" y="1486"/>
                    </a:moveTo>
                    <a:lnTo>
                      <a:pt x="147" y="1573"/>
                    </a:lnTo>
                    <a:lnTo>
                      <a:pt x="128" y="1749"/>
                    </a:lnTo>
                    <a:lnTo>
                      <a:pt x="312" y="1876"/>
                    </a:lnTo>
                    <a:lnTo>
                      <a:pt x="312" y="1953"/>
                    </a:lnTo>
                    <a:lnTo>
                      <a:pt x="303" y="2090"/>
                    </a:lnTo>
                    <a:lnTo>
                      <a:pt x="289" y="2500"/>
                    </a:lnTo>
                    <a:lnTo>
                      <a:pt x="278" y="2680"/>
                    </a:lnTo>
                    <a:lnTo>
                      <a:pt x="266" y="2998"/>
                    </a:lnTo>
                    <a:lnTo>
                      <a:pt x="266" y="3112"/>
                    </a:lnTo>
                    <a:lnTo>
                      <a:pt x="265" y="3150"/>
                    </a:lnTo>
                    <a:lnTo>
                      <a:pt x="254" y="3163"/>
                    </a:lnTo>
                    <a:lnTo>
                      <a:pt x="222" y="3187"/>
                    </a:lnTo>
                    <a:lnTo>
                      <a:pt x="155" y="3223"/>
                    </a:lnTo>
                    <a:lnTo>
                      <a:pt x="78" y="3246"/>
                    </a:lnTo>
                    <a:lnTo>
                      <a:pt x="51" y="3255"/>
                    </a:lnTo>
                    <a:lnTo>
                      <a:pt x="23" y="3269"/>
                    </a:lnTo>
                    <a:lnTo>
                      <a:pt x="6" y="3296"/>
                    </a:lnTo>
                    <a:lnTo>
                      <a:pt x="0" y="3317"/>
                    </a:lnTo>
                    <a:lnTo>
                      <a:pt x="12" y="3325"/>
                    </a:lnTo>
                    <a:lnTo>
                      <a:pt x="167" y="3327"/>
                    </a:lnTo>
                    <a:lnTo>
                      <a:pt x="369" y="3342"/>
                    </a:lnTo>
                    <a:lnTo>
                      <a:pt x="405" y="3342"/>
                    </a:lnTo>
                    <a:lnTo>
                      <a:pt x="428" y="3329"/>
                    </a:lnTo>
                    <a:lnTo>
                      <a:pt x="440" y="3304"/>
                    </a:lnTo>
                    <a:lnTo>
                      <a:pt x="440" y="3266"/>
                    </a:lnTo>
                    <a:lnTo>
                      <a:pt x="428" y="3204"/>
                    </a:lnTo>
                    <a:lnTo>
                      <a:pt x="421" y="3195"/>
                    </a:lnTo>
                    <a:lnTo>
                      <a:pt x="405" y="3189"/>
                    </a:lnTo>
                    <a:lnTo>
                      <a:pt x="428" y="3185"/>
                    </a:lnTo>
                    <a:lnTo>
                      <a:pt x="434" y="3174"/>
                    </a:lnTo>
                    <a:lnTo>
                      <a:pt x="440" y="3125"/>
                    </a:lnTo>
                    <a:lnTo>
                      <a:pt x="463" y="3023"/>
                    </a:lnTo>
                    <a:lnTo>
                      <a:pt x="510" y="2780"/>
                    </a:lnTo>
                    <a:lnTo>
                      <a:pt x="521" y="2666"/>
                    </a:lnTo>
                    <a:lnTo>
                      <a:pt x="546" y="2297"/>
                    </a:lnTo>
                    <a:lnTo>
                      <a:pt x="560" y="2206"/>
                    </a:lnTo>
                    <a:lnTo>
                      <a:pt x="589" y="2092"/>
                    </a:lnTo>
                    <a:lnTo>
                      <a:pt x="613" y="2207"/>
                    </a:lnTo>
                    <a:lnTo>
                      <a:pt x="635" y="2322"/>
                    </a:lnTo>
                    <a:lnTo>
                      <a:pt x="677" y="2642"/>
                    </a:lnTo>
                    <a:lnTo>
                      <a:pt x="695" y="2740"/>
                    </a:lnTo>
                    <a:lnTo>
                      <a:pt x="734" y="3097"/>
                    </a:lnTo>
                    <a:lnTo>
                      <a:pt x="734" y="3150"/>
                    </a:lnTo>
                    <a:lnTo>
                      <a:pt x="740" y="3159"/>
                    </a:lnTo>
                    <a:lnTo>
                      <a:pt x="775" y="3176"/>
                    </a:lnTo>
                    <a:lnTo>
                      <a:pt x="767" y="3229"/>
                    </a:lnTo>
                    <a:lnTo>
                      <a:pt x="765" y="3291"/>
                    </a:lnTo>
                    <a:lnTo>
                      <a:pt x="765" y="3329"/>
                    </a:lnTo>
                    <a:lnTo>
                      <a:pt x="779" y="3365"/>
                    </a:lnTo>
                    <a:lnTo>
                      <a:pt x="802" y="3390"/>
                    </a:lnTo>
                    <a:lnTo>
                      <a:pt x="845" y="3406"/>
                    </a:lnTo>
                    <a:lnTo>
                      <a:pt x="891" y="3406"/>
                    </a:lnTo>
                    <a:lnTo>
                      <a:pt x="941" y="3401"/>
                    </a:lnTo>
                    <a:lnTo>
                      <a:pt x="961" y="3381"/>
                    </a:lnTo>
                    <a:lnTo>
                      <a:pt x="972" y="3355"/>
                    </a:lnTo>
                    <a:lnTo>
                      <a:pt x="971" y="3322"/>
                    </a:lnTo>
                    <a:lnTo>
                      <a:pt x="959" y="3275"/>
                    </a:lnTo>
                    <a:lnTo>
                      <a:pt x="926" y="3227"/>
                    </a:lnTo>
                    <a:lnTo>
                      <a:pt x="903" y="3176"/>
                    </a:lnTo>
                    <a:lnTo>
                      <a:pt x="926" y="3176"/>
                    </a:lnTo>
                    <a:lnTo>
                      <a:pt x="937" y="3023"/>
                    </a:lnTo>
                    <a:lnTo>
                      <a:pt x="941" y="2847"/>
                    </a:lnTo>
                    <a:lnTo>
                      <a:pt x="935" y="2727"/>
                    </a:lnTo>
                    <a:lnTo>
                      <a:pt x="920" y="2587"/>
                    </a:lnTo>
                    <a:lnTo>
                      <a:pt x="908" y="2463"/>
                    </a:lnTo>
                    <a:lnTo>
                      <a:pt x="891" y="2360"/>
                    </a:lnTo>
                    <a:lnTo>
                      <a:pt x="1180" y="2245"/>
                    </a:lnTo>
                    <a:lnTo>
                      <a:pt x="1180" y="1889"/>
                    </a:lnTo>
                    <a:lnTo>
                      <a:pt x="1146" y="1863"/>
                    </a:lnTo>
                    <a:lnTo>
                      <a:pt x="1012" y="1902"/>
                    </a:lnTo>
                    <a:lnTo>
                      <a:pt x="998" y="1824"/>
                    </a:lnTo>
                    <a:lnTo>
                      <a:pt x="994" y="1728"/>
                    </a:lnTo>
                    <a:lnTo>
                      <a:pt x="1059" y="1331"/>
                    </a:lnTo>
                    <a:lnTo>
                      <a:pt x="1064" y="1226"/>
                    </a:lnTo>
                    <a:lnTo>
                      <a:pt x="1053" y="1099"/>
                    </a:lnTo>
                    <a:lnTo>
                      <a:pt x="998" y="757"/>
                    </a:lnTo>
                    <a:lnTo>
                      <a:pt x="972" y="663"/>
                    </a:lnTo>
                    <a:lnTo>
                      <a:pt x="949" y="625"/>
                    </a:lnTo>
                    <a:lnTo>
                      <a:pt x="926" y="614"/>
                    </a:lnTo>
                    <a:lnTo>
                      <a:pt x="765" y="550"/>
                    </a:lnTo>
                    <a:lnTo>
                      <a:pt x="695" y="525"/>
                    </a:lnTo>
                    <a:lnTo>
                      <a:pt x="671" y="435"/>
                    </a:lnTo>
                    <a:lnTo>
                      <a:pt x="691" y="370"/>
                    </a:lnTo>
                    <a:lnTo>
                      <a:pt x="701" y="331"/>
                    </a:lnTo>
                    <a:lnTo>
                      <a:pt x="701" y="281"/>
                    </a:lnTo>
                    <a:lnTo>
                      <a:pt x="695" y="218"/>
                    </a:lnTo>
                    <a:lnTo>
                      <a:pt x="671" y="129"/>
                    </a:lnTo>
                    <a:lnTo>
                      <a:pt x="659" y="84"/>
                    </a:lnTo>
                    <a:lnTo>
                      <a:pt x="640" y="51"/>
                    </a:lnTo>
                    <a:lnTo>
                      <a:pt x="613" y="24"/>
                    </a:lnTo>
                    <a:lnTo>
                      <a:pt x="589" y="14"/>
                    </a:lnTo>
                    <a:lnTo>
                      <a:pt x="543" y="0"/>
                    </a:lnTo>
                    <a:lnTo>
                      <a:pt x="510" y="0"/>
                    </a:lnTo>
                    <a:lnTo>
                      <a:pt x="463" y="14"/>
                    </a:lnTo>
                    <a:lnTo>
                      <a:pt x="419" y="31"/>
                    </a:lnTo>
                    <a:lnTo>
                      <a:pt x="382" y="61"/>
                    </a:lnTo>
                    <a:lnTo>
                      <a:pt x="369" y="103"/>
                    </a:lnTo>
                    <a:lnTo>
                      <a:pt x="366" y="159"/>
                    </a:lnTo>
                    <a:lnTo>
                      <a:pt x="371" y="212"/>
                    </a:lnTo>
                    <a:lnTo>
                      <a:pt x="380" y="271"/>
                    </a:lnTo>
                    <a:lnTo>
                      <a:pt x="392" y="321"/>
                    </a:lnTo>
                    <a:lnTo>
                      <a:pt x="416" y="372"/>
                    </a:lnTo>
                    <a:lnTo>
                      <a:pt x="440" y="410"/>
                    </a:lnTo>
                    <a:lnTo>
                      <a:pt x="463" y="448"/>
                    </a:lnTo>
                    <a:lnTo>
                      <a:pt x="463" y="511"/>
                    </a:lnTo>
                    <a:lnTo>
                      <a:pt x="411" y="526"/>
                    </a:lnTo>
                    <a:lnTo>
                      <a:pt x="215" y="651"/>
                    </a:lnTo>
                    <a:lnTo>
                      <a:pt x="184" y="689"/>
                    </a:lnTo>
                    <a:lnTo>
                      <a:pt x="176" y="717"/>
                    </a:lnTo>
                    <a:lnTo>
                      <a:pt x="161" y="1077"/>
                    </a:lnTo>
                    <a:lnTo>
                      <a:pt x="176" y="1132"/>
                    </a:lnTo>
                    <a:lnTo>
                      <a:pt x="195" y="1189"/>
                    </a:lnTo>
                    <a:lnTo>
                      <a:pt x="208" y="1251"/>
                    </a:lnTo>
                    <a:lnTo>
                      <a:pt x="205" y="1298"/>
                    </a:lnTo>
                    <a:lnTo>
                      <a:pt x="186" y="1352"/>
                    </a:lnTo>
                    <a:lnTo>
                      <a:pt x="150" y="1409"/>
                    </a:lnTo>
                    <a:lnTo>
                      <a:pt x="150"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30" name="Freeform 106"/>
              <p:cNvSpPr>
                <a:spLocks/>
              </p:cNvSpPr>
              <p:nvPr/>
            </p:nvSpPr>
            <p:spPr bwMode="auto">
              <a:xfrm>
                <a:off x="2883" y="1354"/>
                <a:ext cx="351" cy="1157"/>
              </a:xfrm>
              <a:custGeom>
                <a:avLst/>
                <a:gdLst>
                  <a:gd name="T0" fmla="*/ 0 w 1053"/>
                  <a:gd name="T1" fmla="*/ 0 h 3472"/>
                  <a:gd name="T2" fmla="*/ 0 w 1053"/>
                  <a:gd name="T3" fmla="*/ 0 h 3472"/>
                  <a:gd name="T4" fmla="*/ 0 w 1053"/>
                  <a:gd name="T5" fmla="*/ 0 h 3472"/>
                  <a:gd name="T6" fmla="*/ 0 w 1053"/>
                  <a:gd name="T7" fmla="*/ 0 h 3472"/>
                  <a:gd name="T8" fmla="*/ 0 w 1053"/>
                  <a:gd name="T9" fmla="*/ 0 h 3472"/>
                  <a:gd name="T10" fmla="*/ 0 w 1053"/>
                  <a:gd name="T11" fmla="*/ 0 h 3472"/>
                  <a:gd name="T12" fmla="*/ 0 w 1053"/>
                  <a:gd name="T13" fmla="*/ 0 h 3472"/>
                  <a:gd name="T14" fmla="*/ 0 w 1053"/>
                  <a:gd name="T15" fmla="*/ 0 h 3472"/>
                  <a:gd name="T16" fmla="*/ 0 w 1053"/>
                  <a:gd name="T17" fmla="*/ 0 h 3472"/>
                  <a:gd name="T18" fmla="*/ 0 w 1053"/>
                  <a:gd name="T19" fmla="*/ 0 h 3472"/>
                  <a:gd name="T20" fmla="*/ 0 w 1053"/>
                  <a:gd name="T21" fmla="*/ 0 h 3472"/>
                  <a:gd name="T22" fmla="*/ 0 w 1053"/>
                  <a:gd name="T23" fmla="*/ 0 h 3472"/>
                  <a:gd name="T24" fmla="*/ 0 w 1053"/>
                  <a:gd name="T25" fmla="*/ 0 h 3472"/>
                  <a:gd name="T26" fmla="*/ 0 w 1053"/>
                  <a:gd name="T27" fmla="*/ 0 h 3472"/>
                  <a:gd name="T28" fmla="*/ 0 w 1053"/>
                  <a:gd name="T29" fmla="*/ 0 h 3472"/>
                  <a:gd name="T30" fmla="*/ 0 w 1053"/>
                  <a:gd name="T31" fmla="*/ 0 h 3472"/>
                  <a:gd name="T32" fmla="*/ 0 w 1053"/>
                  <a:gd name="T33" fmla="*/ 0 h 3472"/>
                  <a:gd name="T34" fmla="*/ 0 w 1053"/>
                  <a:gd name="T35" fmla="*/ 0 h 3472"/>
                  <a:gd name="T36" fmla="*/ 0 w 1053"/>
                  <a:gd name="T37" fmla="*/ 0 h 3472"/>
                  <a:gd name="T38" fmla="*/ 0 w 1053"/>
                  <a:gd name="T39" fmla="*/ 0 h 3472"/>
                  <a:gd name="T40" fmla="*/ 0 w 1053"/>
                  <a:gd name="T41" fmla="*/ 0 h 3472"/>
                  <a:gd name="T42" fmla="*/ 0 w 1053"/>
                  <a:gd name="T43" fmla="*/ 0 h 3472"/>
                  <a:gd name="T44" fmla="*/ 0 w 1053"/>
                  <a:gd name="T45" fmla="*/ 0 h 3472"/>
                  <a:gd name="T46" fmla="*/ 0 w 1053"/>
                  <a:gd name="T47" fmla="*/ 0 h 3472"/>
                  <a:gd name="T48" fmla="*/ 0 w 1053"/>
                  <a:gd name="T49" fmla="*/ 0 h 3472"/>
                  <a:gd name="T50" fmla="*/ 0 w 1053"/>
                  <a:gd name="T51" fmla="*/ 0 h 3472"/>
                  <a:gd name="T52" fmla="*/ 0 w 1053"/>
                  <a:gd name="T53" fmla="*/ 0 h 3472"/>
                  <a:gd name="T54" fmla="*/ 0 w 1053"/>
                  <a:gd name="T55" fmla="*/ 0 h 3472"/>
                  <a:gd name="T56" fmla="*/ 0 w 1053"/>
                  <a:gd name="T57" fmla="*/ 0 h 3472"/>
                  <a:gd name="T58" fmla="*/ 0 w 1053"/>
                  <a:gd name="T59" fmla="*/ 0 h 3472"/>
                  <a:gd name="T60" fmla="*/ 0 w 1053"/>
                  <a:gd name="T61" fmla="*/ 0 h 3472"/>
                  <a:gd name="T62" fmla="*/ 0 w 1053"/>
                  <a:gd name="T63" fmla="*/ 0 h 3472"/>
                  <a:gd name="T64" fmla="*/ 0 w 1053"/>
                  <a:gd name="T65" fmla="*/ 0 h 3472"/>
                  <a:gd name="T66" fmla="*/ 0 w 1053"/>
                  <a:gd name="T67" fmla="*/ 0 h 3472"/>
                  <a:gd name="T68" fmla="*/ 0 w 1053"/>
                  <a:gd name="T69" fmla="*/ 0 h 3472"/>
                  <a:gd name="T70" fmla="*/ 0 w 1053"/>
                  <a:gd name="T71" fmla="*/ 0 h 3472"/>
                  <a:gd name="T72" fmla="*/ 0 w 1053"/>
                  <a:gd name="T73" fmla="*/ 0 h 3472"/>
                  <a:gd name="T74" fmla="*/ 0 w 1053"/>
                  <a:gd name="T75" fmla="*/ 0 h 3472"/>
                  <a:gd name="T76" fmla="*/ 0 w 1053"/>
                  <a:gd name="T77" fmla="*/ 0 h 3472"/>
                  <a:gd name="T78" fmla="*/ 0 w 1053"/>
                  <a:gd name="T79" fmla="*/ 0 h 3472"/>
                  <a:gd name="T80" fmla="*/ 0 w 1053"/>
                  <a:gd name="T81" fmla="*/ 0 h 3472"/>
                  <a:gd name="T82" fmla="*/ 0 w 1053"/>
                  <a:gd name="T83" fmla="*/ 0 h 3472"/>
                  <a:gd name="T84" fmla="*/ 0 w 1053"/>
                  <a:gd name="T85" fmla="*/ 0 h 3472"/>
                  <a:gd name="T86" fmla="*/ 0 w 1053"/>
                  <a:gd name="T87" fmla="*/ 0 h 3472"/>
                  <a:gd name="T88" fmla="*/ 0 w 1053"/>
                  <a:gd name="T89" fmla="*/ 0 h 3472"/>
                  <a:gd name="T90" fmla="*/ 0 w 1053"/>
                  <a:gd name="T91" fmla="*/ 0 h 3472"/>
                  <a:gd name="T92" fmla="*/ 0 w 1053"/>
                  <a:gd name="T93" fmla="*/ 0 h 3472"/>
                  <a:gd name="T94" fmla="*/ 0 w 1053"/>
                  <a:gd name="T95" fmla="*/ 0 h 3472"/>
                  <a:gd name="T96" fmla="*/ 0 w 1053"/>
                  <a:gd name="T97" fmla="*/ 0 h 3472"/>
                  <a:gd name="T98" fmla="*/ 0 w 1053"/>
                  <a:gd name="T99" fmla="*/ 0 h 3472"/>
                  <a:gd name="T100" fmla="*/ 0 w 1053"/>
                  <a:gd name="T101" fmla="*/ 0 h 3472"/>
                  <a:gd name="T102" fmla="*/ 0 w 1053"/>
                  <a:gd name="T103" fmla="*/ 0 h 3472"/>
                  <a:gd name="T104" fmla="*/ 0 w 1053"/>
                  <a:gd name="T105" fmla="*/ 0 h 3472"/>
                  <a:gd name="T106" fmla="*/ 0 w 1053"/>
                  <a:gd name="T107" fmla="*/ 0 h 3472"/>
                  <a:gd name="T108" fmla="*/ 0 w 1053"/>
                  <a:gd name="T109" fmla="*/ 0 h 3472"/>
                  <a:gd name="T110" fmla="*/ 0 w 1053"/>
                  <a:gd name="T111" fmla="*/ 0 h 3472"/>
                  <a:gd name="T112" fmla="*/ 0 w 1053"/>
                  <a:gd name="T113" fmla="*/ 0 h 3472"/>
                  <a:gd name="T114" fmla="*/ 0 w 1053"/>
                  <a:gd name="T115" fmla="*/ 0 h 3472"/>
                  <a:gd name="T116" fmla="*/ 0 w 1053"/>
                  <a:gd name="T117" fmla="*/ 0 h 3472"/>
                  <a:gd name="T118" fmla="*/ 0 w 10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3"/>
                  <a:gd name="T181" fmla="*/ 0 h 3472"/>
                  <a:gd name="T182" fmla="*/ 1053 w 10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3" h="3472">
                    <a:moveTo>
                      <a:pt x="926" y="1732"/>
                    </a:moveTo>
                    <a:lnTo>
                      <a:pt x="933" y="2342"/>
                    </a:lnTo>
                    <a:lnTo>
                      <a:pt x="937" y="2471"/>
                    </a:lnTo>
                    <a:lnTo>
                      <a:pt x="891" y="2483"/>
                    </a:lnTo>
                    <a:lnTo>
                      <a:pt x="844" y="2488"/>
                    </a:lnTo>
                    <a:lnTo>
                      <a:pt x="849" y="2607"/>
                    </a:lnTo>
                    <a:lnTo>
                      <a:pt x="849" y="2729"/>
                    </a:lnTo>
                    <a:lnTo>
                      <a:pt x="840" y="3014"/>
                    </a:lnTo>
                    <a:lnTo>
                      <a:pt x="845" y="3108"/>
                    </a:lnTo>
                    <a:lnTo>
                      <a:pt x="849" y="3149"/>
                    </a:lnTo>
                    <a:lnTo>
                      <a:pt x="860" y="3186"/>
                    </a:lnTo>
                    <a:lnTo>
                      <a:pt x="881" y="3210"/>
                    </a:lnTo>
                    <a:lnTo>
                      <a:pt x="914" y="3236"/>
                    </a:lnTo>
                    <a:lnTo>
                      <a:pt x="953" y="3256"/>
                    </a:lnTo>
                    <a:lnTo>
                      <a:pt x="1000" y="3284"/>
                    </a:lnTo>
                    <a:lnTo>
                      <a:pt x="1030" y="3306"/>
                    </a:lnTo>
                    <a:lnTo>
                      <a:pt x="1046" y="3324"/>
                    </a:lnTo>
                    <a:lnTo>
                      <a:pt x="1053" y="3347"/>
                    </a:lnTo>
                    <a:lnTo>
                      <a:pt x="1049" y="3366"/>
                    </a:lnTo>
                    <a:lnTo>
                      <a:pt x="1029" y="3383"/>
                    </a:lnTo>
                    <a:lnTo>
                      <a:pt x="991" y="3387"/>
                    </a:lnTo>
                    <a:lnTo>
                      <a:pt x="923" y="3380"/>
                    </a:lnTo>
                    <a:lnTo>
                      <a:pt x="859" y="3366"/>
                    </a:lnTo>
                    <a:lnTo>
                      <a:pt x="788" y="3357"/>
                    </a:lnTo>
                    <a:lnTo>
                      <a:pt x="718" y="3351"/>
                    </a:lnTo>
                    <a:lnTo>
                      <a:pt x="679" y="3347"/>
                    </a:lnTo>
                    <a:lnTo>
                      <a:pt x="659" y="3340"/>
                    </a:lnTo>
                    <a:lnTo>
                      <a:pt x="649" y="3249"/>
                    </a:lnTo>
                    <a:lnTo>
                      <a:pt x="634" y="3116"/>
                    </a:lnTo>
                    <a:lnTo>
                      <a:pt x="582" y="2749"/>
                    </a:lnTo>
                    <a:lnTo>
                      <a:pt x="567" y="2649"/>
                    </a:lnTo>
                    <a:lnTo>
                      <a:pt x="542" y="2527"/>
                    </a:lnTo>
                    <a:lnTo>
                      <a:pt x="486" y="2542"/>
                    </a:lnTo>
                    <a:lnTo>
                      <a:pt x="486" y="2637"/>
                    </a:lnTo>
                    <a:lnTo>
                      <a:pt x="470" y="2759"/>
                    </a:lnTo>
                    <a:lnTo>
                      <a:pt x="416" y="2968"/>
                    </a:lnTo>
                    <a:lnTo>
                      <a:pt x="390" y="3186"/>
                    </a:lnTo>
                    <a:lnTo>
                      <a:pt x="382" y="3244"/>
                    </a:lnTo>
                    <a:lnTo>
                      <a:pt x="370" y="3275"/>
                    </a:lnTo>
                    <a:lnTo>
                      <a:pt x="384" y="3339"/>
                    </a:lnTo>
                    <a:lnTo>
                      <a:pt x="393" y="3380"/>
                    </a:lnTo>
                    <a:lnTo>
                      <a:pt x="393" y="3408"/>
                    </a:lnTo>
                    <a:lnTo>
                      <a:pt x="375" y="3441"/>
                    </a:lnTo>
                    <a:lnTo>
                      <a:pt x="353" y="3464"/>
                    </a:lnTo>
                    <a:lnTo>
                      <a:pt x="319" y="3472"/>
                    </a:lnTo>
                    <a:lnTo>
                      <a:pt x="283" y="3468"/>
                    </a:lnTo>
                    <a:lnTo>
                      <a:pt x="242" y="3453"/>
                    </a:lnTo>
                    <a:lnTo>
                      <a:pt x="209" y="3430"/>
                    </a:lnTo>
                    <a:lnTo>
                      <a:pt x="182" y="3403"/>
                    </a:lnTo>
                    <a:lnTo>
                      <a:pt x="165" y="3376"/>
                    </a:lnTo>
                    <a:lnTo>
                      <a:pt x="158" y="3339"/>
                    </a:lnTo>
                    <a:lnTo>
                      <a:pt x="163" y="3293"/>
                    </a:lnTo>
                    <a:lnTo>
                      <a:pt x="173" y="3249"/>
                    </a:lnTo>
                    <a:lnTo>
                      <a:pt x="186" y="3134"/>
                    </a:lnTo>
                    <a:lnTo>
                      <a:pt x="201" y="2862"/>
                    </a:lnTo>
                    <a:lnTo>
                      <a:pt x="212" y="2729"/>
                    </a:lnTo>
                    <a:lnTo>
                      <a:pt x="220" y="2618"/>
                    </a:lnTo>
                    <a:lnTo>
                      <a:pt x="232" y="2522"/>
                    </a:lnTo>
                    <a:lnTo>
                      <a:pt x="163" y="2508"/>
                    </a:lnTo>
                    <a:lnTo>
                      <a:pt x="165" y="2402"/>
                    </a:lnTo>
                    <a:lnTo>
                      <a:pt x="176" y="1731"/>
                    </a:lnTo>
                    <a:lnTo>
                      <a:pt x="178" y="1601"/>
                    </a:lnTo>
                    <a:lnTo>
                      <a:pt x="184" y="1462"/>
                    </a:lnTo>
                    <a:lnTo>
                      <a:pt x="186" y="1386"/>
                    </a:lnTo>
                    <a:lnTo>
                      <a:pt x="154" y="1350"/>
                    </a:lnTo>
                    <a:lnTo>
                      <a:pt x="120" y="1301"/>
                    </a:lnTo>
                    <a:lnTo>
                      <a:pt x="102" y="1261"/>
                    </a:lnTo>
                    <a:lnTo>
                      <a:pt x="93" y="1221"/>
                    </a:lnTo>
                    <a:lnTo>
                      <a:pt x="87" y="1174"/>
                    </a:lnTo>
                    <a:lnTo>
                      <a:pt x="99" y="1089"/>
                    </a:lnTo>
                    <a:lnTo>
                      <a:pt x="110" y="1017"/>
                    </a:lnTo>
                    <a:lnTo>
                      <a:pt x="0" y="852"/>
                    </a:lnTo>
                    <a:lnTo>
                      <a:pt x="47" y="787"/>
                    </a:lnTo>
                    <a:lnTo>
                      <a:pt x="137" y="920"/>
                    </a:lnTo>
                    <a:lnTo>
                      <a:pt x="148" y="863"/>
                    </a:lnTo>
                    <a:lnTo>
                      <a:pt x="156" y="787"/>
                    </a:lnTo>
                    <a:lnTo>
                      <a:pt x="158" y="722"/>
                    </a:lnTo>
                    <a:lnTo>
                      <a:pt x="162" y="678"/>
                    </a:lnTo>
                    <a:lnTo>
                      <a:pt x="173" y="638"/>
                    </a:lnTo>
                    <a:lnTo>
                      <a:pt x="197" y="611"/>
                    </a:lnTo>
                    <a:lnTo>
                      <a:pt x="233" y="593"/>
                    </a:lnTo>
                    <a:lnTo>
                      <a:pt x="405" y="533"/>
                    </a:lnTo>
                    <a:lnTo>
                      <a:pt x="439" y="520"/>
                    </a:lnTo>
                    <a:lnTo>
                      <a:pt x="445" y="457"/>
                    </a:lnTo>
                    <a:lnTo>
                      <a:pt x="433" y="408"/>
                    </a:lnTo>
                    <a:lnTo>
                      <a:pt x="412" y="354"/>
                    </a:lnTo>
                    <a:lnTo>
                      <a:pt x="395" y="299"/>
                    </a:lnTo>
                    <a:lnTo>
                      <a:pt x="393" y="229"/>
                    </a:lnTo>
                    <a:lnTo>
                      <a:pt x="401" y="149"/>
                    </a:lnTo>
                    <a:lnTo>
                      <a:pt x="416" y="99"/>
                    </a:lnTo>
                    <a:lnTo>
                      <a:pt x="442" y="52"/>
                    </a:lnTo>
                    <a:lnTo>
                      <a:pt x="472" y="27"/>
                    </a:lnTo>
                    <a:lnTo>
                      <a:pt x="535" y="6"/>
                    </a:lnTo>
                    <a:lnTo>
                      <a:pt x="590" y="0"/>
                    </a:lnTo>
                    <a:lnTo>
                      <a:pt x="643" y="6"/>
                    </a:lnTo>
                    <a:lnTo>
                      <a:pt x="680" y="34"/>
                    </a:lnTo>
                    <a:lnTo>
                      <a:pt x="705" y="60"/>
                    </a:lnTo>
                    <a:lnTo>
                      <a:pt x="738" y="109"/>
                    </a:lnTo>
                    <a:lnTo>
                      <a:pt x="763" y="161"/>
                    </a:lnTo>
                    <a:lnTo>
                      <a:pt x="729" y="188"/>
                    </a:lnTo>
                    <a:lnTo>
                      <a:pt x="733" y="251"/>
                    </a:lnTo>
                    <a:lnTo>
                      <a:pt x="736" y="318"/>
                    </a:lnTo>
                    <a:lnTo>
                      <a:pt x="727" y="379"/>
                    </a:lnTo>
                    <a:lnTo>
                      <a:pt x="714" y="426"/>
                    </a:lnTo>
                    <a:lnTo>
                      <a:pt x="701" y="463"/>
                    </a:lnTo>
                    <a:lnTo>
                      <a:pt x="671" y="520"/>
                    </a:lnTo>
                    <a:lnTo>
                      <a:pt x="671" y="533"/>
                    </a:lnTo>
                    <a:lnTo>
                      <a:pt x="718" y="557"/>
                    </a:lnTo>
                    <a:lnTo>
                      <a:pt x="903" y="646"/>
                    </a:lnTo>
                    <a:lnTo>
                      <a:pt x="936" y="681"/>
                    </a:lnTo>
                    <a:lnTo>
                      <a:pt x="958" y="722"/>
                    </a:lnTo>
                    <a:lnTo>
                      <a:pt x="972" y="775"/>
                    </a:lnTo>
                    <a:lnTo>
                      <a:pt x="982" y="844"/>
                    </a:lnTo>
                    <a:lnTo>
                      <a:pt x="956" y="888"/>
                    </a:lnTo>
                    <a:lnTo>
                      <a:pt x="815" y="1082"/>
                    </a:lnTo>
                    <a:lnTo>
                      <a:pt x="798" y="1147"/>
                    </a:lnTo>
                    <a:lnTo>
                      <a:pt x="788" y="1260"/>
                    </a:lnTo>
                    <a:lnTo>
                      <a:pt x="847" y="1442"/>
                    </a:lnTo>
                    <a:lnTo>
                      <a:pt x="913" y="1512"/>
                    </a:lnTo>
                    <a:lnTo>
                      <a:pt x="913" y="1592"/>
                    </a:lnTo>
                    <a:lnTo>
                      <a:pt x="926" y="1732"/>
                    </a:lnTo>
                    <a:close/>
                  </a:path>
                </a:pathLst>
              </a:custGeom>
              <a:solidFill>
                <a:srgbClr val="FFFFCC"/>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31" name="Freeform 107"/>
              <p:cNvSpPr>
                <a:spLocks/>
              </p:cNvSpPr>
              <p:nvPr/>
            </p:nvSpPr>
            <p:spPr bwMode="auto">
              <a:xfrm>
                <a:off x="3432" y="1378"/>
                <a:ext cx="287" cy="1093"/>
              </a:xfrm>
              <a:custGeom>
                <a:avLst/>
                <a:gdLst>
                  <a:gd name="T0" fmla="*/ 0 w 860"/>
                  <a:gd name="T1" fmla="*/ 0 h 3279"/>
                  <a:gd name="T2" fmla="*/ 0 w 860"/>
                  <a:gd name="T3" fmla="*/ 0 h 3279"/>
                  <a:gd name="T4" fmla="*/ 0 w 860"/>
                  <a:gd name="T5" fmla="*/ 0 h 3279"/>
                  <a:gd name="T6" fmla="*/ 0 w 860"/>
                  <a:gd name="T7" fmla="*/ 0 h 3279"/>
                  <a:gd name="T8" fmla="*/ 0 w 860"/>
                  <a:gd name="T9" fmla="*/ 0 h 3279"/>
                  <a:gd name="T10" fmla="*/ 0 w 860"/>
                  <a:gd name="T11" fmla="*/ 0 h 3279"/>
                  <a:gd name="T12" fmla="*/ 0 w 860"/>
                  <a:gd name="T13" fmla="*/ 0 h 3279"/>
                  <a:gd name="T14" fmla="*/ 0 w 860"/>
                  <a:gd name="T15" fmla="*/ 0 h 3279"/>
                  <a:gd name="T16" fmla="*/ 0 w 860"/>
                  <a:gd name="T17" fmla="*/ 0 h 3279"/>
                  <a:gd name="T18" fmla="*/ 0 w 860"/>
                  <a:gd name="T19" fmla="*/ 0 h 3279"/>
                  <a:gd name="T20" fmla="*/ 0 w 860"/>
                  <a:gd name="T21" fmla="*/ 0 h 3279"/>
                  <a:gd name="T22" fmla="*/ 0 w 860"/>
                  <a:gd name="T23" fmla="*/ 0 h 3279"/>
                  <a:gd name="T24" fmla="*/ 0 w 860"/>
                  <a:gd name="T25" fmla="*/ 0 h 3279"/>
                  <a:gd name="T26" fmla="*/ 0 w 860"/>
                  <a:gd name="T27" fmla="*/ 0 h 3279"/>
                  <a:gd name="T28" fmla="*/ 0 w 860"/>
                  <a:gd name="T29" fmla="*/ 0 h 3279"/>
                  <a:gd name="T30" fmla="*/ 0 w 860"/>
                  <a:gd name="T31" fmla="*/ 0 h 3279"/>
                  <a:gd name="T32" fmla="*/ 0 w 860"/>
                  <a:gd name="T33" fmla="*/ 0 h 3279"/>
                  <a:gd name="T34" fmla="*/ 0 w 860"/>
                  <a:gd name="T35" fmla="*/ 0 h 3279"/>
                  <a:gd name="T36" fmla="*/ 0 w 860"/>
                  <a:gd name="T37" fmla="*/ 0 h 3279"/>
                  <a:gd name="T38" fmla="*/ 0 w 860"/>
                  <a:gd name="T39" fmla="*/ 0 h 3279"/>
                  <a:gd name="T40" fmla="*/ 0 w 860"/>
                  <a:gd name="T41" fmla="*/ 0 h 3279"/>
                  <a:gd name="T42" fmla="*/ 0 w 860"/>
                  <a:gd name="T43" fmla="*/ 0 h 3279"/>
                  <a:gd name="T44" fmla="*/ 0 w 860"/>
                  <a:gd name="T45" fmla="*/ 0 h 3279"/>
                  <a:gd name="T46" fmla="*/ 0 w 860"/>
                  <a:gd name="T47" fmla="*/ 0 h 3279"/>
                  <a:gd name="T48" fmla="*/ 0 w 860"/>
                  <a:gd name="T49" fmla="*/ 0 h 3279"/>
                  <a:gd name="T50" fmla="*/ 0 w 860"/>
                  <a:gd name="T51" fmla="*/ 0 h 3279"/>
                  <a:gd name="T52" fmla="*/ 0 w 860"/>
                  <a:gd name="T53" fmla="*/ 0 h 3279"/>
                  <a:gd name="T54" fmla="*/ 0 w 860"/>
                  <a:gd name="T55" fmla="*/ 0 h 3279"/>
                  <a:gd name="T56" fmla="*/ 0 w 860"/>
                  <a:gd name="T57" fmla="*/ 0 h 3279"/>
                  <a:gd name="T58" fmla="*/ 0 w 860"/>
                  <a:gd name="T59" fmla="*/ 0 h 3279"/>
                  <a:gd name="T60" fmla="*/ 0 w 860"/>
                  <a:gd name="T61" fmla="*/ 0 h 3279"/>
                  <a:gd name="T62" fmla="*/ 0 w 860"/>
                  <a:gd name="T63" fmla="*/ 0 h 3279"/>
                  <a:gd name="T64" fmla="*/ 0 w 860"/>
                  <a:gd name="T65" fmla="*/ 0 h 3279"/>
                  <a:gd name="T66" fmla="*/ 0 w 860"/>
                  <a:gd name="T67" fmla="*/ 0 h 3279"/>
                  <a:gd name="T68" fmla="*/ 0 w 860"/>
                  <a:gd name="T69" fmla="*/ 0 h 3279"/>
                  <a:gd name="T70" fmla="*/ 0 w 860"/>
                  <a:gd name="T71" fmla="*/ 0 h 3279"/>
                  <a:gd name="T72" fmla="*/ 0 w 860"/>
                  <a:gd name="T73" fmla="*/ 0 h 3279"/>
                  <a:gd name="T74" fmla="*/ 0 w 860"/>
                  <a:gd name="T75" fmla="*/ 0 h 3279"/>
                  <a:gd name="T76" fmla="*/ 0 w 860"/>
                  <a:gd name="T77" fmla="*/ 0 h 3279"/>
                  <a:gd name="T78" fmla="*/ 0 w 860"/>
                  <a:gd name="T79" fmla="*/ 0 h 3279"/>
                  <a:gd name="T80" fmla="*/ 0 w 860"/>
                  <a:gd name="T81" fmla="*/ 0 h 3279"/>
                  <a:gd name="T82" fmla="*/ 0 w 860"/>
                  <a:gd name="T83" fmla="*/ 0 h 3279"/>
                  <a:gd name="T84" fmla="*/ 0 w 860"/>
                  <a:gd name="T85" fmla="*/ 0 h 3279"/>
                  <a:gd name="T86" fmla="*/ 0 w 860"/>
                  <a:gd name="T87" fmla="*/ 0 h 3279"/>
                  <a:gd name="T88" fmla="*/ 0 w 860"/>
                  <a:gd name="T89" fmla="*/ 0 h 3279"/>
                  <a:gd name="T90" fmla="*/ 0 w 860"/>
                  <a:gd name="T91" fmla="*/ 0 h 3279"/>
                  <a:gd name="T92" fmla="*/ 0 w 860"/>
                  <a:gd name="T93" fmla="*/ 0 h 3279"/>
                  <a:gd name="T94" fmla="*/ 0 w 860"/>
                  <a:gd name="T95" fmla="*/ 0 h 3279"/>
                  <a:gd name="T96" fmla="*/ 0 w 860"/>
                  <a:gd name="T97" fmla="*/ 0 h 3279"/>
                  <a:gd name="T98" fmla="*/ 0 w 860"/>
                  <a:gd name="T99" fmla="*/ 0 h 3279"/>
                  <a:gd name="T100" fmla="*/ 0 w 860"/>
                  <a:gd name="T101" fmla="*/ 0 h 3279"/>
                  <a:gd name="T102" fmla="*/ 0 w 860"/>
                  <a:gd name="T103" fmla="*/ 0 h 3279"/>
                  <a:gd name="T104" fmla="*/ 0 w 860"/>
                  <a:gd name="T105" fmla="*/ 0 h 3279"/>
                  <a:gd name="T106" fmla="*/ 0 w 860"/>
                  <a:gd name="T107" fmla="*/ 0 h 3279"/>
                  <a:gd name="T108" fmla="*/ 0 w 860"/>
                  <a:gd name="T109" fmla="*/ 0 h 3279"/>
                  <a:gd name="T110" fmla="*/ 0 w 860"/>
                  <a:gd name="T111" fmla="*/ 0 h 3279"/>
                  <a:gd name="T112" fmla="*/ 0 w 860"/>
                  <a:gd name="T113" fmla="*/ 0 h 3279"/>
                  <a:gd name="T114" fmla="*/ 0 w 860"/>
                  <a:gd name="T115" fmla="*/ 0 h 3279"/>
                  <a:gd name="T116" fmla="*/ 0 w 860"/>
                  <a:gd name="T117" fmla="*/ 0 h 3279"/>
                  <a:gd name="T118" fmla="*/ 0 w 86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2"/>
                    </a:lnTo>
                    <a:lnTo>
                      <a:pt x="399" y="2449"/>
                    </a:lnTo>
                    <a:lnTo>
                      <a:pt x="395" y="2387"/>
                    </a:lnTo>
                    <a:lnTo>
                      <a:pt x="384" y="2282"/>
                    </a:lnTo>
                    <a:lnTo>
                      <a:pt x="372" y="2209"/>
                    </a:lnTo>
                    <a:lnTo>
                      <a:pt x="353" y="2118"/>
                    </a:lnTo>
                    <a:lnTo>
                      <a:pt x="339" y="2029"/>
                    </a:lnTo>
                    <a:lnTo>
                      <a:pt x="335" y="2091"/>
                    </a:lnTo>
                    <a:lnTo>
                      <a:pt x="330" y="2125"/>
                    </a:lnTo>
                    <a:lnTo>
                      <a:pt x="317" y="2169"/>
                    </a:lnTo>
                    <a:lnTo>
                      <a:pt x="302" y="2205"/>
                    </a:lnTo>
                    <a:lnTo>
                      <a:pt x="291" y="2246"/>
                    </a:lnTo>
                    <a:lnTo>
                      <a:pt x="294" y="2284"/>
                    </a:lnTo>
                    <a:lnTo>
                      <a:pt x="307"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5" y="3180"/>
                    </a:lnTo>
                    <a:lnTo>
                      <a:pt x="110" y="3187"/>
                    </a:lnTo>
                    <a:lnTo>
                      <a:pt x="154" y="3190"/>
                    </a:lnTo>
                    <a:lnTo>
                      <a:pt x="191" y="3190"/>
                    </a:lnTo>
                    <a:lnTo>
                      <a:pt x="170" y="3197"/>
                    </a:lnTo>
                    <a:lnTo>
                      <a:pt x="163" y="3208"/>
                    </a:lnTo>
                    <a:lnTo>
                      <a:pt x="163" y="3224"/>
                    </a:lnTo>
                    <a:lnTo>
                      <a:pt x="174" y="3245"/>
                    </a:lnTo>
                    <a:lnTo>
                      <a:pt x="210" y="3262"/>
                    </a:lnTo>
                    <a:lnTo>
                      <a:pt x="273" y="3276"/>
                    </a:lnTo>
                    <a:lnTo>
                      <a:pt x="365" y="3279"/>
                    </a:lnTo>
                    <a:lnTo>
                      <a:pt x="433" y="3269"/>
                    </a:lnTo>
                    <a:lnTo>
                      <a:pt x="495" y="3251"/>
                    </a:lnTo>
                    <a:lnTo>
                      <a:pt x="547" y="3229"/>
                    </a:lnTo>
                    <a:lnTo>
                      <a:pt x="585" y="3204"/>
                    </a:lnTo>
                    <a:lnTo>
                      <a:pt x="590" y="3165"/>
                    </a:lnTo>
                    <a:lnTo>
                      <a:pt x="587" y="3121"/>
                    </a:lnTo>
                    <a:lnTo>
                      <a:pt x="616" y="2884"/>
                    </a:lnTo>
                    <a:lnTo>
                      <a:pt x="624" y="2716"/>
                    </a:lnTo>
                    <a:lnTo>
                      <a:pt x="662" y="2195"/>
                    </a:lnTo>
                    <a:lnTo>
                      <a:pt x="680" y="1877"/>
                    </a:lnTo>
                    <a:lnTo>
                      <a:pt x="676" y="1724"/>
                    </a:lnTo>
                    <a:lnTo>
                      <a:pt x="671" y="1626"/>
                    </a:lnTo>
                    <a:lnTo>
                      <a:pt x="661" y="1540"/>
                    </a:lnTo>
                    <a:lnTo>
                      <a:pt x="651" y="1469"/>
                    </a:lnTo>
                    <a:lnTo>
                      <a:pt x="708" y="1417"/>
                    </a:lnTo>
                    <a:lnTo>
                      <a:pt x="766" y="1363"/>
                    </a:lnTo>
                    <a:lnTo>
                      <a:pt x="800" y="1321"/>
                    </a:lnTo>
                    <a:lnTo>
                      <a:pt x="837" y="1264"/>
                    </a:lnTo>
                    <a:lnTo>
                      <a:pt x="856" y="1210"/>
                    </a:lnTo>
                    <a:lnTo>
                      <a:pt x="860" y="1163"/>
                    </a:lnTo>
                    <a:lnTo>
                      <a:pt x="846" y="1101"/>
                    </a:lnTo>
                    <a:lnTo>
                      <a:pt x="743" y="716"/>
                    </a:lnTo>
                    <a:lnTo>
                      <a:pt x="726" y="672"/>
                    </a:lnTo>
                    <a:lnTo>
                      <a:pt x="713" y="652"/>
                    </a:lnTo>
                    <a:lnTo>
                      <a:pt x="691" y="632"/>
                    </a:lnTo>
                    <a:lnTo>
                      <a:pt x="651" y="601"/>
                    </a:lnTo>
                    <a:lnTo>
                      <a:pt x="534" y="537"/>
                    </a:lnTo>
                    <a:lnTo>
                      <a:pt x="507" y="499"/>
                    </a:lnTo>
                    <a:lnTo>
                      <a:pt x="485" y="456"/>
                    </a:lnTo>
                    <a:lnTo>
                      <a:pt x="477" y="423"/>
                    </a:lnTo>
                    <a:lnTo>
                      <a:pt x="510" y="383"/>
                    </a:lnTo>
                    <a:lnTo>
                      <a:pt x="537" y="333"/>
                    </a:lnTo>
                    <a:lnTo>
                      <a:pt x="556" y="272"/>
                    </a:lnTo>
                    <a:lnTo>
                      <a:pt x="569" y="220"/>
                    </a:lnTo>
                    <a:lnTo>
                      <a:pt x="578" y="156"/>
                    </a:lnTo>
                    <a:lnTo>
                      <a:pt x="571" y="105"/>
                    </a:lnTo>
                    <a:lnTo>
                      <a:pt x="558" y="67"/>
                    </a:lnTo>
                    <a:lnTo>
                      <a:pt x="530" y="34"/>
                    </a:lnTo>
                    <a:lnTo>
                      <a:pt x="495" y="13"/>
                    </a:lnTo>
                    <a:lnTo>
                      <a:pt x="445" y="0"/>
                    </a:lnTo>
                    <a:lnTo>
                      <a:pt x="407" y="3"/>
                    </a:lnTo>
                    <a:lnTo>
                      <a:pt x="367" y="13"/>
                    </a:lnTo>
                    <a:lnTo>
                      <a:pt x="339" y="25"/>
                    </a:lnTo>
                    <a:lnTo>
                      <a:pt x="315" y="45"/>
                    </a:lnTo>
                    <a:lnTo>
                      <a:pt x="302" y="68"/>
                    </a:lnTo>
                    <a:lnTo>
                      <a:pt x="294" y="90"/>
                    </a:lnTo>
                    <a:lnTo>
                      <a:pt x="284" y="142"/>
                    </a:lnTo>
                    <a:lnTo>
                      <a:pt x="276" y="207"/>
                    </a:lnTo>
                    <a:lnTo>
                      <a:pt x="269" y="269"/>
                    </a:lnTo>
                    <a:lnTo>
                      <a:pt x="269" y="309"/>
                    </a:lnTo>
                    <a:lnTo>
                      <a:pt x="281" y="360"/>
                    </a:lnTo>
                    <a:lnTo>
                      <a:pt x="292" y="385"/>
                    </a:lnTo>
                    <a:lnTo>
                      <a:pt x="294" y="434"/>
                    </a:lnTo>
                    <a:lnTo>
                      <a:pt x="292" y="486"/>
                    </a:lnTo>
                    <a:lnTo>
                      <a:pt x="281" y="513"/>
                    </a:lnTo>
                    <a:lnTo>
                      <a:pt x="246" y="537"/>
                    </a:lnTo>
                    <a:lnTo>
                      <a:pt x="128" y="608"/>
                    </a:lnTo>
                    <a:lnTo>
                      <a:pt x="86" y="639"/>
                    </a:lnTo>
                    <a:lnTo>
                      <a:pt x="69" y="690"/>
                    </a:lnTo>
                    <a:lnTo>
                      <a:pt x="37" y="867"/>
                    </a:lnTo>
                    <a:lnTo>
                      <a:pt x="26" y="946"/>
                    </a:lnTo>
                    <a:lnTo>
                      <a:pt x="14" y="1013"/>
                    </a:lnTo>
                    <a:lnTo>
                      <a:pt x="4" y="1108"/>
                    </a:lnTo>
                    <a:lnTo>
                      <a:pt x="0" y="1190"/>
                    </a:lnTo>
                    <a:lnTo>
                      <a:pt x="4" y="1292"/>
                    </a:lnTo>
                    <a:lnTo>
                      <a:pt x="15" y="1402"/>
                    </a:lnTo>
                    <a:lnTo>
                      <a:pt x="25" y="1479"/>
                    </a:lnTo>
                    <a:lnTo>
                      <a:pt x="35" y="1564"/>
                    </a:lnTo>
                    <a:lnTo>
                      <a:pt x="50" y="1639"/>
                    </a:lnTo>
                    <a:lnTo>
                      <a:pt x="72" y="1697"/>
                    </a:lnTo>
                    <a:lnTo>
                      <a:pt x="88" y="1757"/>
                    </a:lnTo>
                    <a:lnTo>
                      <a:pt x="93" y="1833"/>
                    </a:lnTo>
                    <a:lnTo>
                      <a:pt x="75" y="2171"/>
                    </a:lnTo>
                    <a:lnTo>
                      <a:pt x="69" y="2291"/>
                    </a:lnTo>
                    <a:lnTo>
                      <a:pt x="69" y="2338"/>
                    </a:lnTo>
                    <a:lnTo>
                      <a:pt x="83" y="2400"/>
                    </a:lnTo>
                    <a:lnTo>
                      <a:pt x="109" y="2472"/>
                    </a:lnTo>
                    <a:lnTo>
                      <a:pt x="176" y="2692"/>
                    </a:lnTo>
                    <a:lnTo>
                      <a:pt x="223" y="2871"/>
                    </a:lnTo>
                    <a:lnTo>
                      <a:pt x="246" y="2935"/>
                    </a:lnTo>
                    <a:lnTo>
                      <a:pt x="275" y="2948"/>
                    </a:lnTo>
                    <a:lnTo>
                      <a:pt x="303" y="2960"/>
                    </a:lnTo>
                    <a:lnTo>
                      <a:pt x="407" y="2655"/>
                    </a:lnTo>
                    <a:close/>
                  </a:path>
                </a:pathLst>
              </a:custGeom>
              <a:solidFill>
                <a:srgbClr val="00B0F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32" name="Freeform 108"/>
              <p:cNvSpPr>
                <a:spLocks/>
              </p:cNvSpPr>
              <p:nvPr/>
            </p:nvSpPr>
            <p:spPr bwMode="auto">
              <a:xfrm>
                <a:off x="3141" y="1409"/>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lnTo>
                      <a:pt x="264" y="956"/>
                    </a:lnTo>
                    <a:lnTo>
                      <a:pt x="269" y="1077"/>
                    </a:lnTo>
                    <a:lnTo>
                      <a:pt x="275" y="1143"/>
                    </a:lnTo>
                    <a:lnTo>
                      <a:pt x="215" y="1152"/>
                    </a:lnTo>
                    <a:lnTo>
                      <a:pt x="200" y="1098"/>
                    </a:lnTo>
                    <a:lnTo>
                      <a:pt x="200" y="1053"/>
                    </a:lnTo>
                    <a:lnTo>
                      <a:pt x="225" y="1010"/>
                    </a:lnTo>
                    <a:lnTo>
                      <a:pt x="240" y="979"/>
                    </a:lnTo>
                    <a:lnTo>
                      <a:pt x="255" y="956"/>
                    </a:lnTo>
                    <a:lnTo>
                      <a:pt x="264" y="956"/>
                    </a:lnTo>
                    <a:lnTo>
                      <a:pt x="591"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33" name="Freeform 109"/>
              <p:cNvSpPr>
                <a:spLocks/>
              </p:cNvSpPr>
              <p:nvPr/>
            </p:nvSpPr>
            <p:spPr bwMode="auto">
              <a:xfrm>
                <a:off x="3141" y="1409"/>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34" name="Freeform 110"/>
              <p:cNvSpPr>
                <a:spLocks/>
              </p:cNvSpPr>
              <p:nvPr/>
            </p:nvSpPr>
            <p:spPr bwMode="auto">
              <a:xfrm>
                <a:off x="3210" y="1728"/>
                <a:ext cx="24" cy="66"/>
              </a:xfrm>
              <a:custGeom>
                <a:avLst/>
                <a:gdLst>
                  <a:gd name="T0" fmla="*/ 0 w 74"/>
                  <a:gd name="T1" fmla="*/ 0 h 196"/>
                  <a:gd name="T2" fmla="*/ 0 w 74"/>
                  <a:gd name="T3" fmla="*/ 0 h 196"/>
                  <a:gd name="T4" fmla="*/ 0 w 74"/>
                  <a:gd name="T5" fmla="*/ 0 h 196"/>
                  <a:gd name="T6" fmla="*/ 0 w 74"/>
                  <a:gd name="T7" fmla="*/ 0 h 196"/>
                  <a:gd name="T8" fmla="*/ 0 w 74"/>
                  <a:gd name="T9" fmla="*/ 0 h 196"/>
                  <a:gd name="T10" fmla="*/ 0 w 74"/>
                  <a:gd name="T11" fmla="*/ 0 h 196"/>
                  <a:gd name="T12" fmla="*/ 0 w 74"/>
                  <a:gd name="T13" fmla="*/ 0 h 196"/>
                  <a:gd name="T14" fmla="*/ 0 w 74"/>
                  <a:gd name="T15" fmla="*/ 0 h 196"/>
                  <a:gd name="T16" fmla="*/ 0 w 74"/>
                  <a:gd name="T17" fmla="*/ 0 h 196"/>
                  <a:gd name="T18" fmla="*/ 0 w 74"/>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6"/>
                  <a:gd name="T32" fmla="*/ 74 w 74"/>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6">
                    <a:moveTo>
                      <a:pt x="63" y="0"/>
                    </a:moveTo>
                    <a:lnTo>
                      <a:pt x="68" y="120"/>
                    </a:lnTo>
                    <a:lnTo>
                      <a:pt x="74" y="188"/>
                    </a:lnTo>
                    <a:lnTo>
                      <a:pt x="16" y="196"/>
                    </a:lnTo>
                    <a:lnTo>
                      <a:pt x="0" y="143"/>
                    </a:lnTo>
                    <a:lnTo>
                      <a:pt x="0" y="98"/>
                    </a:lnTo>
                    <a:lnTo>
                      <a:pt x="25" y="54"/>
                    </a:lnTo>
                    <a:lnTo>
                      <a:pt x="39" y="22"/>
                    </a:lnTo>
                    <a:lnTo>
                      <a:pt x="53" y="0"/>
                    </a:lnTo>
                    <a:lnTo>
                      <a:pt x="63"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35" name="Freeform 111"/>
              <p:cNvSpPr>
                <a:spLocks/>
              </p:cNvSpPr>
              <p:nvPr/>
            </p:nvSpPr>
            <p:spPr bwMode="auto">
              <a:xfrm>
                <a:off x="2607" y="1387"/>
                <a:ext cx="284" cy="1140"/>
              </a:xfrm>
              <a:custGeom>
                <a:avLst/>
                <a:gdLst>
                  <a:gd name="T0" fmla="*/ 0 w 851"/>
                  <a:gd name="T1" fmla="*/ 0 h 3420"/>
                  <a:gd name="T2" fmla="*/ 0 w 851"/>
                  <a:gd name="T3" fmla="*/ 0 h 3420"/>
                  <a:gd name="T4" fmla="*/ 0 w 851"/>
                  <a:gd name="T5" fmla="*/ 0 h 3420"/>
                  <a:gd name="T6" fmla="*/ 0 w 851"/>
                  <a:gd name="T7" fmla="*/ 0 h 3420"/>
                  <a:gd name="T8" fmla="*/ 0 w 851"/>
                  <a:gd name="T9" fmla="*/ 0 h 3420"/>
                  <a:gd name="T10" fmla="*/ 0 w 851"/>
                  <a:gd name="T11" fmla="*/ 0 h 3420"/>
                  <a:gd name="T12" fmla="*/ 0 w 851"/>
                  <a:gd name="T13" fmla="*/ 0 h 3420"/>
                  <a:gd name="T14" fmla="*/ 0 w 851"/>
                  <a:gd name="T15" fmla="*/ 0 h 3420"/>
                  <a:gd name="T16" fmla="*/ 0 w 851"/>
                  <a:gd name="T17" fmla="*/ 0 h 3420"/>
                  <a:gd name="T18" fmla="*/ 0 w 851"/>
                  <a:gd name="T19" fmla="*/ 0 h 3420"/>
                  <a:gd name="T20" fmla="*/ 0 w 851"/>
                  <a:gd name="T21" fmla="*/ 0 h 3420"/>
                  <a:gd name="T22" fmla="*/ 0 w 851"/>
                  <a:gd name="T23" fmla="*/ 0 h 3420"/>
                  <a:gd name="T24" fmla="*/ 0 w 851"/>
                  <a:gd name="T25" fmla="*/ 0 h 3420"/>
                  <a:gd name="T26" fmla="*/ 0 w 851"/>
                  <a:gd name="T27" fmla="*/ 0 h 3420"/>
                  <a:gd name="T28" fmla="*/ 0 w 851"/>
                  <a:gd name="T29" fmla="*/ 0 h 3420"/>
                  <a:gd name="T30" fmla="*/ 0 w 851"/>
                  <a:gd name="T31" fmla="*/ 0 h 3420"/>
                  <a:gd name="T32" fmla="*/ 0 w 851"/>
                  <a:gd name="T33" fmla="*/ 0 h 3420"/>
                  <a:gd name="T34" fmla="*/ 0 w 851"/>
                  <a:gd name="T35" fmla="*/ 0 h 3420"/>
                  <a:gd name="T36" fmla="*/ 0 w 851"/>
                  <a:gd name="T37" fmla="*/ 0 h 3420"/>
                  <a:gd name="T38" fmla="*/ 0 w 851"/>
                  <a:gd name="T39" fmla="*/ 0 h 3420"/>
                  <a:gd name="T40" fmla="*/ 0 w 851"/>
                  <a:gd name="T41" fmla="*/ 0 h 3420"/>
                  <a:gd name="T42" fmla="*/ 0 w 851"/>
                  <a:gd name="T43" fmla="*/ 0 h 3420"/>
                  <a:gd name="T44" fmla="*/ 0 w 851"/>
                  <a:gd name="T45" fmla="*/ 0 h 3420"/>
                  <a:gd name="T46" fmla="*/ 0 w 851"/>
                  <a:gd name="T47" fmla="*/ 0 h 3420"/>
                  <a:gd name="T48" fmla="*/ 0 w 851"/>
                  <a:gd name="T49" fmla="*/ 0 h 3420"/>
                  <a:gd name="T50" fmla="*/ 0 w 851"/>
                  <a:gd name="T51" fmla="*/ 0 h 3420"/>
                  <a:gd name="T52" fmla="*/ 0 w 851"/>
                  <a:gd name="T53" fmla="*/ 0 h 3420"/>
                  <a:gd name="T54" fmla="*/ 0 w 851"/>
                  <a:gd name="T55" fmla="*/ 0 h 3420"/>
                  <a:gd name="T56" fmla="*/ 0 w 851"/>
                  <a:gd name="T57" fmla="*/ 0 h 3420"/>
                  <a:gd name="T58" fmla="*/ 0 w 851"/>
                  <a:gd name="T59" fmla="*/ 0 h 3420"/>
                  <a:gd name="T60" fmla="*/ 0 w 851"/>
                  <a:gd name="T61" fmla="*/ 0 h 3420"/>
                  <a:gd name="T62" fmla="*/ 0 w 851"/>
                  <a:gd name="T63" fmla="*/ 0 h 3420"/>
                  <a:gd name="T64" fmla="*/ 0 w 851"/>
                  <a:gd name="T65" fmla="*/ 0 h 3420"/>
                  <a:gd name="T66" fmla="*/ 0 w 851"/>
                  <a:gd name="T67" fmla="*/ 0 h 3420"/>
                  <a:gd name="T68" fmla="*/ 0 w 851"/>
                  <a:gd name="T69" fmla="*/ 0 h 3420"/>
                  <a:gd name="T70" fmla="*/ 0 w 851"/>
                  <a:gd name="T71" fmla="*/ 0 h 3420"/>
                  <a:gd name="T72" fmla="*/ 0 w 851"/>
                  <a:gd name="T73" fmla="*/ 0 h 3420"/>
                  <a:gd name="T74" fmla="*/ 0 w 851"/>
                  <a:gd name="T75" fmla="*/ 0 h 3420"/>
                  <a:gd name="T76" fmla="*/ 0 w 851"/>
                  <a:gd name="T77" fmla="*/ 0 h 3420"/>
                  <a:gd name="T78" fmla="*/ 0 w 851"/>
                  <a:gd name="T79" fmla="*/ 0 h 3420"/>
                  <a:gd name="T80" fmla="*/ 0 w 851"/>
                  <a:gd name="T81" fmla="*/ 0 h 3420"/>
                  <a:gd name="T82" fmla="*/ 0 w 851"/>
                  <a:gd name="T83" fmla="*/ 0 h 3420"/>
                  <a:gd name="T84" fmla="*/ 0 w 851"/>
                  <a:gd name="T85" fmla="*/ 0 h 3420"/>
                  <a:gd name="T86" fmla="*/ 0 w 851"/>
                  <a:gd name="T87" fmla="*/ 0 h 3420"/>
                  <a:gd name="T88" fmla="*/ 0 w 851"/>
                  <a:gd name="T89" fmla="*/ 0 h 3420"/>
                  <a:gd name="T90" fmla="*/ 0 w 851"/>
                  <a:gd name="T91" fmla="*/ 0 h 3420"/>
                  <a:gd name="T92" fmla="*/ 0 w 851"/>
                  <a:gd name="T93" fmla="*/ 0 h 3420"/>
                  <a:gd name="T94" fmla="*/ 0 w 851"/>
                  <a:gd name="T95" fmla="*/ 0 h 3420"/>
                  <a:gd name="T96" fmla="*/ 0 w 851"/>
                  <a:gd name="T97" fmla="*/ 0 h 3420"/>
                  <a:gd name="T98" fmla="*/ 0 w 851"/>
                  <a:gd name="T99" fmla="*/ 0 h 3420"/>
                  <a:gd name="T100" fmla="*/ 0 w 851"/>
                  <a:gd name="T101" fmla="*/ 0 h 3420"/>
                  <a:gd name="T102" fmla="*/ 0 w 851"/>
                  <a:gd name="T103" fmla="*/ 0 h 3420"/>
                  <a:gd name="T104" fmla="*/ 0 w 851"/>
                  <a:gd name="T105" fmla="*/ 0 h 3420"/>
                  <a:gd name="T106" fmla="*/ 0 w 851"/>
                  <a:gd name="T107" fmla="*/ 0 h 3420"/>
                  <a:gd name="T108" fmla="*/ 0 w 851"/>
                  <a:gd name="T109" fmla="*/ 0 h 3420"/>
                  <a:gd name="T110" fmla="*/ 0 w 85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1"/>
                  <a:gd name="T169" fmla="*/ 0 h 3420"/>
                  <a:gd name="T170" fmla="*/ 851 w 85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lnTo>
                      <a:pt x="160" y="1477"/>
                    </a:lnTo>
                    <a:lnTo>
                      <a:pt x="208" y="1498"/>
                    </a:lnTo>
                    <a:lnTo>
                      <a:pt x="206" y="1412"/>
                    </a:lnTo>
                    <a:lnTo>
                      <a:pt x="211" y="1375"/>
                    </a:lnTo>
                    <a:lnTo>
                      <a:pt x="220" y="1338"/>
                    </a:lnTo>
                    <a:lnTo>
                      <a:pt x="235" y="1303"/>
                    </a:lnTo>
                    <a:lnTo>
                      <a:pt x="254" y="1268"/>
                    </a:lnTo>
                    <a:lnTo>
                      <a:pt x="230" y="1223"/>
                    </a:lnTo>
                    <a:lnTo>
                      <a:pt x="206" y="1172"/>
                    </a:lnTo>
                    <a:lnTo>
                      <a:pt x="186" y="1114"/>
                    </a:lnTo>
                    <a:lnTo>
                      <a:pt x="173" y="1065"/>
                    </a:lnTo>
                    <a:lnTo>
                      <a:pt x="161" y="1001"/>
                    </a:lnTo>
                    <a:lnTo>
                      <a:pt x="154" y="1080"/>
                    </a:lnTo>
                    <a:lnTo>
                      <a:pt x="157" y="1177"/>
                    </a:lnTo>
                    <a:lnTo>
                      <a:pt x="158" y="1268"/>
                    </a:lnTo>
                    <a:lnTo>
                      <a:pt x="157" y="1343"/>
                    </a:lnTo>
                    <a:lnTo>
                      <a:pt x="158" y="1405"/>
                    </a:lnTo>
                    <a:lnTo>
                      <a:pt x="160" y="1477"/>
                    </a:lnTo>
                    <a:lnTo>
                      <a:pt x="398" y="1"/>
                    </a:lnTo>
                    <a:lnTo>
                      <a:pt x="476" y="3180"/>
                    </a:lnTo>
                    <a:lnTo>
                      <a:pt x="455" y="3137"/>
                    </a:lnTo>
                    <a:lnTo>
                      <a:pt x="442" y="3094"/>
                    </a:lnTo>
                    <a:lnTo>
                      <a:pt x="436" y="3039"/>
                    </a:lnTo>
                    <a:lnTo>
                      <a:pt x="442" y="2962"/>
                    </a:lnTo>
                    <a:lnTo>
                      <a:pt x="446" y="2873"/>
                    </a:lnTo>
                    <a:lnTo>
                      <a:pt x="449" y="2769"/>
                    </a:lnTo>
                    <a:lnTo>
                      <a:pt x="446" y="2654"/>
                    </a:lnTo>
                    <a:lnTo>
                      <a:pt x="440" y="2552"/>
                    </a:lnTo>
                    <a:lnTo>
                      <a:pt x="434" y="2483"/>
                    </a:lnTo>
                    <a:lnTo>
                      <a:pt x="437" y="2452"/>
                    </a:lnTo>
                    <a:lnTo>
                      <a:pt x="454" y="2407"/>
                    </a:lnTo>
                    <a:lnTo>
                      <a:pt x="471" y="2349"/>
                    </a:lnTo>
                    <a:lnTo>
                      <a:pt x="478" y="2277"/>
                    </a:lnTo>
                    <a:lnTo>
                      <a:pt x="476" y="2217"/>
                    </a:lnTo>
                    <a:lnTo>
                      <a:pt x="466" y="2173"/>
                    </a:lnTo>
                    <a:lnTo>
                      <a:pt x="604" y="2159"/>
                    </a:lnTo>
                    <a:lnTo>
                      <a:pt x="619" y="2205"/>
                    </a:lnTo>
                    <a:lnTo>
                      <a:pt x="634" y="2252"/>
                    </a:lnTo>
                    <a:lnTo>
                      <a:pt x="648" y="2301"/>
                    </a:lnTo>
                    <a:lnTo>
                      <a:pt x="648" y="2322"/>
                    </a:lnTo>
                    <a:lnTo>
                      <a:pt x="629" y="2362"/>
                    </a:lnTo>
                    <a:lnTo>
                      <a:pt x="604" y="2410"/>
                    </a:lnTo>
                    <a:lnTo>
                      <a:pt x="583" y="2468"/>
                    </a:lnTo>
                    <a:lnTo>
                      <a:pt x="569" y="2524"/>
                    </a:lnTo>
                    <a:lnTo>
                      <a:pt x="564" y="2599"/>
                    </a:lnTo>
                    <a:lnTo>
                      <a:pt x="564" y="2675"/>
                    </a:lnTo>
                    <a:lnTo>
                      <a:pt x="562" y="2783"/>
                    </a:lnTo>
                    <a:lnTo>
                      <a:pt x="556" y="2875"/>
                    </a:lnTo>
                    <a:lnTo>
                      <a:pt x="539" y="2979"/>
                    </a:lnTo>
                    <a:lnTo>
                      <a:pt x="510" y="3094"/>
                    </a:lnTo>
                    <a:lnTo>
                      <a:pt x="493" y="3144"/>
                    </a:lnTo>
                    <a:lnTo>
                      <a:pt x="476" y="3180"/>
                    </a:lnTo>
                    <a:lnTo>
                      <a:pt x="398"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36" name="Freeform 112"/>
              <p:cNvSpPr>
                <a:spLocks/>
              </p:cNvSpPr>
              <p:nvPr/>
            </p:nvSpPr>
            <p:spPr bwMode="auto">
              <a:xfrm>
                <a:off x="2607" y="1387"/>
                <a:ext cx="284" cy="1140"/>
              </a:xfrm>
              <a:custGeom>
                <a:avLst/>
                <a:gdLst>
                  <a:gd name="T0" fmla="*/ 0 w 851"/>
                  <a:gd name="T1" fmla="*/ 0 h 3420"/>
                  <a:gd name="T2" fmla="*/ 0 w 851"/>
                  <a:gd name="T3" fmla="*/ 0 h 3420"/>
                  <a:gd name="T4" fmla="*/ 0 w 851"/>
                  <a:gd name="T5" fmla="*/ 0 h 3420"/>
                  <a:gd name="T6" fmla="*/ 0 w 851"/>
                  <a:gd name="T7" fmla="*/ 0 h 3420"/>
                  <a:gd name="T8" fmla="*/ 0 w 851"/>
                  <a:gd name="T9" fmla="*/ 0 h 3420"/>
                  <a:gd name="T10" fmla="*/ 0 w 851"/>
                  <a:gd name="T11" fmla="*/ 0 h 3420"/>
                  <a:gd name="T12" fmla="*/ 0 w 851"/>
                  <a:gd name="T13" fmla="*/ 0 h 3420"/>
                  <a:gd name="T14" fmla="*/ 0 w 851"/>
                  <a:gd name="T15" fmla="*/ 0 h 3420"/>
                  <a:gd name="T16" fmla="*/ 0 w 851"/>
                  <a:gd name="T17" fmla="*/ 0 h 3420"/>
                  <a:gd name="T18" fmla="*/ 0 w 851"/>
                  <a:gd name="T19" fmla="*/ 0 h 3420"/>
                  <a:gd name="T20" fmla="*/ 0 w 851"/>
                  <a:gd name="T21" fmla="*/ 0 h 3420"/>
                  <a:gd name="T22" fmla="*/ 0 w 851"/>
                  <a:gd name="T23" fmla="*/ 0 h 3420"/>
                  <a:gd name="T24" fmla="*/ 0 w 851"/>
                  <a:gd name="T25" fmla="*/ 0 h 3420"/>
                  <a:gd name="T26" fmla="*/ 0 w 851"/>
                  <a:gd name="T27" fmla="*/ 0 h 3420"/>
                  <a:gd name="T28" fmla="*/ 0 w 851"/>
                  <a:gd name="T29" fmla="*/ 0 h 3420"/>
                  <a:gd name="T30" fmla="*/ 0 w 851"/>
                  <a:gd name="T31" fmla="*/ 0 h 3420"/>
                  <a:gd name="T32" fmla="*/ 0 w 851"/>
                  <a:gd name="T33" fmla="*/ 0 h 3420"/>
                  <a:gd name="T34" fmla="*/ 0 w 851"/>
                  <a:gd name="T35" fmla="*/ 0 h 3420"/>
                  <a:gd name="T36" fmla="*/ 0 w 851"/>
                  <a:gd name="T37" fmla="*/ 0 h 3420"/>
                  <a:gd name="T38" fmla="*/ 0 w 851"/>
                  <a:gd name="T39" fmla="*/ 0 h 3420"/>
                  <a:gd name="T40" fmla="*/ 0 w 851"/>
                  <a:gd name="T41" fmla="*/ 0 h 3420"/>
                  <a:gd name="T42" fmla="*/ 0 w 851"/>
                  <a:gd name="T43" fmla="*/ 0 h 3420"/>
                  <a:gd name="T44" fmla="*/ 0 w 851"/>
                  <a:gd name="T45" fmla="*/ 0 h 3420"/>
                  <a:gd name="T46" fmla="*/ 0 w 851"/>
                  <a:gd name="T47" fmla="*/ 0 h 3420"/>
                  <a:gd name="T48" fmla="*/ 0 w 851"/>
                  <a:gd name="T49" fmla="*/ 0 h 3420"/>
                  <a:gd name="T50" fmla="*/ 0 w 851"/>
                  <a:gd name="T51" fmla="*/ 0 h 3420"/>
                  <a:gd name="T52" fmla="*/ 0 w 851"/>
                  <a:gd name="T53" fmla="*/ 0 h 3420"/>
                  <a:gd name="T54" fmla="*/ 0 w 851"/>
                  <a:gd name="T55" fmla="*/ 0 h 3420"/>
                  <a:gd name="T56" fmla="*/ 0 w 851"/>
                  <a:gd name="T57" fmla="*/ 0 h 3420"/>
                  <a:gd name="T58" fmla="*/ 0 w 851"/>
                  <a:gd name="T59" fmla="*/ 0 h 3420"/>
                  <a:gd name="T60" fmla="*/ 0 w 851"/>
                  <a:gd name="T61" fmla="*/ 0 h 3420"/>
                  <a:gd name="T62" fmla="*/ 0 w 851"/>
                  <a:gd name="T63" fmla="*/ 0 h 3420"/>
                  <a:gd name="T64" fmla="*/ 0 w 851"/>
                  <a:gd name="T65" fmla="*/ 0 h 3420"/>
                  <a:gd name="T66" fmla="*/ 0 w 851"/>
                  <a:gd name="T67" fmla="*/ 0 h 3420"/>
                  <a:gd name="T68" fmla="*/ 0 w 851"/>
                  <a:gd name="T69" fmla="*/ 0 h 3420"/>
                  <a:gd name="T70" fmla="*/ 0 w 851"/>
                  <a:gd name="T71" fmla="*/ 0 h 3420"/>
                  <a:gd name="T72" fmla="*/ 0 w 851"/>
                  <a:gd name="T73" fmla="*/ 0 h 3420"/>
                  <a:gd name="T74" fmla="*/ 0 w 851"/>
                  <a:gd name="T75" fmla="*/ 0 h 3420"/>
                  <a:gd name="T76" fmla="*/ 0 w 851"/>
                  <a:gd name="T77" fmla="*/ 0 h 3420"/>
                  <a:gd name="T78" fmla="*/ 0 w 851"/>
                  <a:gd name="T79" fmla="*/ 0 h 3420"/>
                  <a:gd name="T80" fmla="*/ 0 w 851"/>
                  <a:gd name="T81" fmla="*/ 0 h 3420"/>
                  <a:gd name="T82" fmla="*/ 0 w 851"/>
                  <a:gd name="T83" fmla="*/ 0 h 3420"/>
                  <a:gd name="T84" fmla="*/ 0 w 851"/>
                  <a:gd name="T85" fmla="*/ 0 h 3420"/>
                  <a:gd name="T86" fmla="*/ 0 w 851"/>
                  <a:gd name="T87" fmla="*/ 0 h 3420"/>
                  <a:gd name="T88" fmla="*/ 0 w 851"/>
                  <a:gd name="T89" fmla="*/ 0 h 3420"/>
                  <a:gd name="T90" fmla="*/ 0 w 851"/>
                  <a:gd name="T91" fmla="*/ 0 h 3420"/>
                  <a:gd name="T92" fmla="*/ 0 w 851"/>
                  <a:gd name="T93" fmla="*/ 0 h 3420"/>
                  <a:gd name="T94" fmla="*/ 0 w 851"/>
                  <a:gd name="T95" fmla="*/ 0 h 3420"/>
                  <a:gd name="T96" fmla="*/ 0 w 851"/>
                  <a:gd name="T97" fmla="*/ 0 h 3420"/>
                  <a:gd name="T98" fmla="*/ 0 w 851"/>
                  <a:gd name="T99" fmla="*/ 0 h 3420"/>
                  <a:gd name="T100" fmla="*/ 0 w 851"/>
                  <a:gd name="T101" fmla="*/ 0 h 3420"/>
                  <a:gd name="T102" fmla="*/ 0 w 851"/>
                  <a:gd name="T103" fmla="*/ 0 h 3420"/>
                  <a:gd name="T104" fmla="*/ 0 w 851"/>
                  <a:gd name="T105" fmla="*/ 0 h 3420"/>
                  <a:gd name="T106" fmla="*/ 0 w 851"/>
                  <a:gd name="T107" fmla="*/ 0 h 3420"/>
                  <a:gd name="T108" fmla="*/ 0 w 851"/>
                  <a:gd name="T109" fmla="*/ 0 h 3420"/>
                  <a:gd name="T110" fmla="*/ 0 w 851"/>
                  <a:gd name="T111" fmla="*/ 0 h 3420"/>
                  <a:gd name="T112" fmla="*/ 0 w 85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1"/>
                  <a:gd name="T172" fmla="*/ 0 h 3420"/>
                  <a:gd name="T173" fmla="*/ 851 w 85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37" name="Freeform 113"/>
              <p:cNvSpPr>
                <a:spLocks/>
              </p:cNvSpPr>
              <p:nvPr/>
            </p:nvSpPr>
            <p:spPr bwMode="auto">
              <a:xfrm>
                <a:off x="2658" y="1720"/>
                <a:ext cx="34" cy="166"/>
              </a:xfrm>
              <a:custGeom>
                <a:avLst/>
                <a:gdLst>
                  <a:gd name="T0" fmla="*/ 0 w 100"/>
                  <a:gd name="T1" fmla="*/ 0 h 497"/>
                  <a:gd name="T2" fmla="*/ 0 w 100"/>
                  <a:gd name="T3" fmla="*/ 0 h 497"/>
                  <a:gd name="T4" fmla="*/ 0 w 100"/>
                  <a:gd name="T5" fmla="*/ 0 h 497"/>
                  <a:gd name="T6" fmla="*/ 0 w 100"/>
                  <a:gd name="T7" fmla="*/ 0 h 497"/>
                  <a:gd name="T8" fmla="*/ 0 w 100"/>
                  <a:gd name="T9" fmla="*/ 0 h 497"/>
                  <a:gd name="T10" fmla="*/ 0 w 100"/>
                  <a:gd name="T11" fmla="*/ 0 h 497"/>
                  <a:gd name="T12" fmla="*/ 0 w 100"/>
                  <a:gd name="T13" fmla="*/ 0 h 497"/>
                  <a:gd name="T14" fmla="*/ 0 w 100"/>
                  <a:gd name="T15" fmla="*/ 0 h 497"/>
                  <a:gd name="T16" fmla="*/ 0 w 100"/>
                  <a:gd name="T17" fmla="*/ 0 h 497"/>
                  <a:gd name="T18" fmla="*/ 0 w 100"/>
                  <a:gd name="T19" fmla="*/ 0 h 497"/>
                  <a:gd name="T20" fmla="*/ 0 w 100"/>
                  <a:gd name="T21" fmla="*/ 0 h 497"/>
                  <a:gd name="T22" fmla="*/ 0 w 100"/>
                  <a:gd name="T23" fmla="*/ 0 h 497"/>
                  <a:gd name="T24" fmla="*/ 0 w 100"/>
                  <a:gd name="T25" fmla="*/ 0 h 497"/>
                  <a:gd name="T26" fmla="*/ 0 w 100"/>
                  <a:gd name="T27" fmla="*/ 0 h 497"/>
                  <a:gd name="T28" fmla="*/ 0 w 100"/>
                  <a:gd name="T29" fmla="*/ 0 h 497"/>
                  <a:gd name="T30" fmla="*/ 0 w 100"/>
                  <a:gd name="T31" fmla="*/ 0 h 497"/>
                  <a:gd name="T32" fmla="*/ 0 w 100"/>
                  <a:gd name="T33" fmla="*/ 0 h 497"/>
                  <a:gd name="T34" fmla="*/ 0 w 100"/>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3" y="497"/>
                    </a:lnTo>
                    <a:lnTo>
                      <a:pt x="52" y="412"/>
                    </a:lnTo>
                    <a:lnTo>
                      <a:pt x="56" y="374"/>
                    </a:lnTo>
                    <a:lnTo>
                      <a:pt x="65" y="337"/>
                    </a:lnTo>
                    <a:lnTo>
                      <a:pt x="81" y="302"/>
                    </a:lnTo>
                    <a:lnTo>
                      <a:pt x="100" y="267"/>
                    </a:lnTo>
                    <a:lnTo>
                      <a:pt x="75" y="223"/>
                    </a:lnTo>
                    <a:lnTo>
                      <a:pt x="52" y="172"/>
                    </a:lnTo>
                    <a:lnTo>
                      <a:pt x="32" y="113"/>
                    </a:lnTo>
                    <a:lnTo>
                      <a:pt x="19" y="64"/>
                    </a:lnTo>
                    <a:lnTo>
                      <a:pt x="7" y="0"/>
                    </a:lnTo>
                    <a:lnTo>
                      <a:pt x="0" y="79"/>
                    </a:lnTo>
                    <a:lnTo>
                      <a:pt x="3" y="177"/>
                    </a:lnTo>
                    <a:lnTo>
                      <a:pt x="5" y="267"/>
                    </a:lnTo>
                    <a:lnTo>
                      <a:pt x="3" y="342"/>
                    </a:lnTo>
                    <a:lnTo>
                      <a:pt x="5" y="405"/>
                    </a:lnTo>
                    <a:lnTo>
                      <a:pt x="6"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38" name="Freeform 114"/>
              <p:cNvSpPr>
                <a:spLocks/>
              </p:cNvSpPr>
              <p:nvPr/>
            </p:nvSpPr>
            <p:spPr bwMode="auto">
              <a:xfrm>
                <a:off x="2751" y="2106"/>
                <a:ext cx="72" cy="340"/>
              </a:xfrm>
              <a:custGeom>
                <a:avLst/>
                <a:gdLst>
                  <a:gd name="T0" fmla="*/ 0 w 216"/>
                  <a:gd name="T1" fmla="*/ 0 h 1021"/>
                  <a:gd name="T2" fmla="*/ 0 w 216"/>
                  <a:gd name="T3" fmla="*/ 0 h 1021"/>
                  <a:gd name="T4" fmla="*/ 0 w 216"/>
                  <a:gd name="T5" fmla="*/ 0 h 1021"/>
                  <a:gd name="T6" fmla="*/ 0 w 216"/>
                  <a:gd name="T7" fmla="*/ 0 h 1021"/>
                  <a:gd name="T8" fmla="*/ 0 w 216"/>
                  <a:gd name="T9" fmla="*/ 0 h 1021"/>
                  <a:gd name="T10" fmla="*/ 0 w 216"/>
                  <a:gd name="T11" fmla="*/ 0 h 1021"/>
                  <a:gd name="T12" fmla="*/ 0 w 216"/>
                  <a:gd name="T13" fmla="*/ 0 h 1021"/>
                  <a:gd name="T14" fmla="*/ 0 w 216"/>
                  <a:gd name="T15" fmla="*/ 0 h 1021"/>
                  <a:gd name="T16" fmla="*/ 0 w 216"/>
                  <a:gd name="T17" fmla="*/ 0 h 1021"/>
                  <a:gd name="T18" fmla="*/ 0 w 216"/>
                  <a:gd name="T19" fmla="*/ 0 h 1021"/>
                  <a:gd name="T20" fmla="*/ 0 w 216"/>
                  <a:gd name="T21" fmla="*/ 0 h 1021"/>
                  <a:gd name="T22" fmla="*/ 0 w 216"/>
                  <a:gd name="T23" fmla="*/ 0 h 1021"/>
                  <a:gd name="T24" fmla="*/ 0 w 216"/>
                  <a:gd name="T25" fmla="*/ 0 h 1021"/>
                  <a:gd name="T26" fmla="*/ 0 w 216"/>
                  <a:gd name="T27" fmla="*/ 0 h 1021"/>
                  <a:gd name="T28" fmla="*/ 0 w 216"/>
                  <a:gd name="T29" fmla="*/ 0 h 1021"/>
                  <a:gd name="T30" fmla="*/ 0 w 216"/>
                  <a:gd name="T31" fmla="*/ 0 h 1021"/>
                  <a:gd name="T32" fmla="*/ 0 w 216"/>
                  <a:gd name="T33" fmla="*/ 0 h 1021"/>
                  <a:gd name="T34" fmla="*/ 0 w 216"/>
                  <a:gd name="T35" fmla="*/ 0 h 1021"/>
                  <a:gd name="T36" fmla="*/ 0 w 216"/>
                  <a:gd name="T37" fmla="*/ 0 h 1021"/>
                  <a:gd name="T38" fmla="*/ 0 w 216"/>
                  <a:gd name="T39" fmla="*/ 0 h 1021"/>
                  <a:gd name="T40" fmla="*/ 0 w 216"/>
                  <a:gd name="T41" fmla="*/ 0 h 1021"/>
                  <a:gd name="T42" fmla="*/ 0 w 216"/>
                  <a:gd name="T43" fmla="*/ 0 h 1021"/>
                  <a:gd name="T44" fmla="*/ 0 w 216"/>
                  <a:gd name="T45" fmla="*/ 0 h 1021"/>
                  <a:gd name="T46" fmla="*/ 0 w 216"/>
                  <a:gd name="T47" fmla="*/ 0 h 1021"/>
                  <a:gd name="T48" fmla="*/ 0 w 216"/>
                  <a:gd name="T49" fmla="*/ 0 h 1021"/>
                  <a:gd name="T50" fmla="*/ 0 w 216"/>
                  <a:gd name="T51" fmla="*/ 0 h 1021"/>
                  <a:gd name="T52" fmla="*/ 0 w 216"/>
                  <a:gd name="T53" fmla="*/ 0 h 1021"/>
                  <a:gd name="T54" fmla="*/ 0 w 216"/>
                  <a:gd name="T55" fmla="*/ 0 h 1021"/>
                  <a:gd name="T56" fmla="*/ 0 w 216"/>
                  <a:gd name="T57" fmla="*/ 0 h 1021"/>
                  <a:gd name="T58" fmla="*/ 0 w 216"/>
                  <a:gd name="T59" fmla="*/ 0 h 1021"/>
                  <a:gd name="T60" fmla="*/ 0 w 216"/>
                  <a:gd name="T61" fmla="*/ 0 h 1021"/>
                  <a:gd name="T62" fmla="*/ 0 w 216"/>
                  <a:gd name="T63" fmla="*/ 0 h 1021"/>
                  <a:gd name="T64" fmla="*/ 0 w 216"/>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9"/>
                    </a:lnTo>
                    <a:lnTo>
                      <a:pt x="10" y="936"/>
                    </a:lnTo>
                    <a:lnTo>
                      <a:pt x="3" y="880"/>
                    </a:lnTo>
                    <a:lnTo>
                      <a:pt x="10" y="803"/>
                    </a:lnTo>
                    <a:lnTo>
                      <a:pt x="13" y="714"/>
                    </a:lnTo>
                    <a:lnTo>
                      <a:pt x="16" y="610"/>
                    </a:lnTo>
                    <a:lnTo>
                      <a:pt x="13" y="495"/>
                    </a:lnTo>
                    <a:lnTo>
                      <a:pt x="6" y="394"/>
                    </a:lnTo>
                    <a:lnTo>
                      <a:pt x="0" y="325"/>
                    </a:lnTo>
                    <a:lnTo>
                      <a:pt x="5" y="294"/>
                    </a:lnTo>
                    <a:lnTo>
                      <a:pt x="22" y="249"/>
                    </a:lnTo>
                    <a:lnTo>
                      <a:pt x="37" y="191"/>
                    </a:lnTo>
                    <a:lnTo>
                      <a:pt x="44" y="119"/>
                    </a:lnTo>
                    <a:lnTo>
                      <a:pt x="43" y="58"/>
                    </a:lnTo>
                    <a:lnTo>
                      <a:pt x="33" y="15"/>
                    </a:lnTo>
                    <a:lnTo>
                      <a:pt x="171" y="0"/>
                    </a:lnTo>
                    <a:lnTo>
                      <a:pt x="186" y="47"/>
                    </a:lnTo>
                    <a:lnTo>
                      <a:pt x="202" y="94"/>
                    </a:lnTo>
                    <a:lnTo>
                      <a:pt x="216" y="143"/>
                    </a:lnTo>
                    <a:lnTo>
                      <a:pt x="216" y="164"/>
                    </a:lnTo>
                    <a:lnTo>
                      <a:pt x="197" y="205"/>
                    </a:lnTo>
                    <a:lnTo>
                      <a:pt x="171" y="251"/>
                    </a:lnTo>
                    <a:lnTo>
                      <a:pt x="149" y="311"/>
                    </a:lnTo>
                    <a:lnTo>
                      <a:pt x="135" y="365"/>
                    </a:lnTo>
                    <a:lnTo>
                      <a:pt x="132" y="441"/>
                    </a:lnTo>
                    <a:lnTo>
                      <a:pt x="132" y="517"/>
                    </a:lnTo>
                    <a:lnTo>
                      <a:pt x="129" y="624"/>
                    </a:lnTo>
                    <a:lnTo>
                      <a:pt x="123" y="717"/>
                    </a:lnTo>
                    <a:lnTo>
                      <a:pt x="107" y="821"/>
                    </a:lnTo>
                    <a:lnTo>
                      <a:pt x="77" y="936"/>
                    </a:lnTo>
                    <a:lnTo>
                      <a:pt x="59" y="986"/>
                    </a:lnTo>
                    <a:lnTo>
                      <a:pt x="44"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39" name="Freeform 115"/>
              <p:cNvSpPr>
                <a:spLocks/>
              </p:cNvSpPr>
              <p:nvPr/>
            </p:nvSpPr>
            <p:spPr bwMode="auto">
              <a:xfrm>
                <a:off x="5198" y="1960"/>
                <a:ext cx="375" cy="1215"/>
              </a:xfrm>
              <a:custGeom>
                <a:avLst/>
                <a:gdLst>
                  <a:gd name="T0" fmla="*/ 0 w 1125"/>
                  <a:gd name="T1" fmla="*/ 0 h 3645"/>
                  <a:gd name="T2" fmla="*/ 0 w 1125"/>
                  <a:gd name="T3" fmla="*/ 0 h 3645"/>
                  <a:gd name="T4" fmla="*/ 0 w 1125"/>
                  <a:gd name="T5" fmla="*/ 0 h 3645"/>
                  <a:gd name="T6" fmla="*/ 0 w 1125"/>
                  <a:gd name="T7" fmla="*/ 0 h 3645"/>
                  <a:gd name="T8" fmla="*/ 0 w 1125"/>
                  <a:gd name="T9" fmla="*/ 0 h 3645"/>
                  <a:gd name="T10" fmla="*/ 0 w 1125"/>
                  <a:gd name="T11" fmla="*/ 0 h 3645"/>
                  <a:gd name="T12" fmla="*/ 0 w 1125"/>
                  <a:gd name="T13" fmla="*/ 0 h 3645"/>
                  <a:gd name="T14" fmla="*/ 0 w 1125"/>
                  <a:gd name="T15" fmla="*/ 0 h 3645"/>
                  <a:gd name="T16" fmla="*/ 0 w 1125"/>
                  <a:gd name="T17" fmla="*/ 0 h 3645"/>
                  <a:gd name="T18" fmla="*/ 0 w 1125"/>
                  <a:gd name="T19" fmla="*/ 0 h 3645"/>
                  <a:gd name="T20" fmla="*/ 0 w 1125"/>
                  <a:gd name="T21" fmla="*/ 0 h 3645"/>
                  <a:gd name="T22" fmla="*/ 0 w 1125"/>
                  <a:gd name="T23" fmla="*/ 0 h 3645"/>
                  <a:gd name="T24" fmla="*/ 0 w 1125"/>
                  <a:gd name="T25" fmla="*/ 0 h 3645"/>
                  <a:gd name="T26" fmla="*/ 0 w 1125"/>
                  <a:gd name="T27" fmla="*/ 0 h 3645"/>
                  <a:gd name="T28" fmla="*/ 0 w 1125"/>
                  <a:gd name="T29" fmla="*/ 0 h 3645"/>
                  <a:gd name="T30" fmla="*/ 0 w 1125"/>
                  <a:gd name="T31" fmla="*/ 0 h 3645"/>
                  <a:gd name="T32" fmla="*/ 0 w 1125"/>
                  <a:gd name="T33" fmla="*/ 0 h 3645"/>
                  <a:gd name="T34" fmla="*/ 0 w 1125"/>
                  <a:gd name="T35" fmla="*/ 0 h 3645"/>
                  <a:gd name="T36" fmla="*/ 0 w 1125"/>
                  <a:gd name="T37" fmla="*/ 0 h 3645"/>
                  <a:gd name="T38" fmla="*/ 0 w 1125"/>
                  <a:gd name="T39" fmla="*/ 0 h 3645"/>
                  <a:gd name="T40" fmla="*/ 0 w 1125"/>
                  <a:gd name="T41" fmla="*/ 0 h 3645"/>
                  <a:gd name="T42" fmla="*/ 0 w 1125"/>
                  <a:gd name="T43" fmla="*/ 0 h 3645"/>
                  <a:gd name="T44" fmla="*/ 0 w 1125"/>
                  <a:gd name="T45" fmla="*/ 0 h 3645"/>
                  <a:gd name="T46" fmla="*/ 0 w 1125"/>
                  <a:gd name="T47" fmla="*/ 0 h 3645"/>
                  <a:gd name="T48" fmla="*/ 0 w 1125"/>
                  <a:gd name="T49" fmla="*/ 0 h 3645"/>
                  <a:gd name="T50" fmla="*/ 0 w 1125"/>
                  <a:gd name="T51" fmla="*/ 0 h 3645"/>
                  <a:gd name="T52" fmla="*/ 0 w 1125"/>
                  <a:gd name="T53" fmla="*/ 0 h 3645"/>
                  <a:gd name="T54" fmla="*/ 0 w 1125"/>
                  <a:gd name="T55" fmla="*/ 0 h 3645"/>
                  <a:gd name="T56" fmla="*/ 0 w 1125"/>
                  <a:gd name="T57" fmla="*/ 0 h 3645"/>
                  <a:gd name="T58" fmla="*/ 0 w 1125"/>
                  <a:gd name="T59" fmla="*/ 0 h 3645"/>
                  <a:gd name="T60" fmla="*/ 0 w 1125"/>
                  <a:gd name="T61" fmla="*/ 0 h 3645"/>
                  <a:gd name="T62" fmla="*/ 0 w 1125"/>
                  <a:gd name="T63" fmla="*/ 0 h 3645"/>
                  <a:gd name="T64" fmla="*/ 0 w 1125"/>
                  <a:gd name="T65" fmla="*/ 0 h 3645"/>
                  <a:gd name="T66" fmla="*/ 0 w 1125"/>
                  <a:gd name="T67" fmla="*/ 0 h 3645"/>
                  <a:gd name="T68" fmla="*/ 0 w 1125"/>
                  <a:gd name="T69" fmla="*/ 0 h 3645"/>
                  <a:gd name="T70" fmla="*/ 0 w 1125"/>
                  <a:gd name="T71" fmla="*/ 0 h 3645"/>
                  <a:gd name="T72" fmla="*/ 0 w 1125"/>
                  <a:gd name="T73" fmla="*/ 0 h 3645"/>
                  <a:gd name="T74" fmla="*/ 0 w 1125"/>
                  <a:gd name="T75" fmla="*/ 0 h 3645"/>
                  <a:gd name="T76" fmla="*/ 0 w 1125"/>
                  <a:gd name="T77" fmla="*/ 0 h 3645"/>
                  <a:gd name="T78" fmla="*/ 0 w 1125"/>
                  <a:gd name="T79" fmla="*/ 0 h 3645"/>
                  <a:gd name="T80" fmla="*/ 0 w 1125"/>
                  <a:gd name="T81" fmla="*/ 0 h 3645"/>
                  <a:gd name="T82" fmla="*/ 0 w 1125"/>
                  <a:gd name="T83" fmla="*/ 0 h 3645"/>
                  <a:gd name="T84" fmla="*/ 0 w 1125"/>
                  <a:gd name="T85" fmla="*/ 0 h 3645"/>
                  <a:gd name="T86" fmla="*/ 0 w 1125"/>
                  <a:gd name="T87" fmla="*/ 0 h 3645"/>
                  <a:gd name="T88" fmla="*/ 0 w 1125"/>
                  <a:gd name="T89" fmla="*/ 0 h 3645"/>
                  <a:gd name="T90" fmla="*/ 0 w 1125"/>
                  <a:gd name="T91" fmla="*/ 0 h 3645"/>
                  <a:gd name="T92" fmla="*/ 0 w 1125"/>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8"/>
                    </a:lnTo>
                    <a:lnTo>
                      <a:pt x="589" y="2537"/>
                    </a:lnTo>
                    <a:lnTo>
                      <a:pt x="608" y="2635"/>
                    </a:lnTo>
                    <a:lnTo>
                      <a:pt x="630" y="2752"/>
                    </a:lnTo>
                    <a:lnTo>
                      <a:pt x="640" y="2893"/>
                    </a:lnTo>
                    <a:lnTo>
                      <a:pt x="653" y="3007"/>
                    </a:lnTo>
                    <a:lnTo>
                      <a:pt x="665" y="3109"/>
                    </a:lnTo>
                    <a:lnTo>
                      <a:pt x="683" y="3207"/>
                    </a:lnTo>
                    <a:lnTo>
                      <a:pt x="700" y="3302"/>
                    </a:lnTo>
                    <a:lnTo>
                      <a:pt x="710" y="3366"/>
                    </a:lnTo>
                    <a:lnTo>
                      <a:pt x="710" y="3414"/>
                    </a:lnTo>
                    <a:lnTo>
                      <a:pt x="708" y="3453"/>
                    </a:lnTo>
                    <a:lnTo>
                      <a:pt x="719" y="3471"/>
                    </a:lnTo>
                    <a:lnTo>
                      <a:pt x="792" y="3489"/>
                    </a:lnTo>
                    <a:lnTo>
                      <a:pt x="806" y="3479"/>
                    </a:lnTo>
                    <a:lnTo>
                      <a:pt x="814" y="3467"/>
                    </a:lnTo>
                    <a:lnTo>
                      <a:pt x="884" y="3493"/>
                    </a:lnTo>
                    <a:lnTo>
                      <a:pt x="974" y="3521"/>
                    </a:lnTo>
                    <a:lnTo>
                      <a:pt x="1035" y="3530"/>
                    </a:lnTo>
                    <a:lnTo>
                      <a:pt x="1082" y="3525"/>
                    </a:lnTo>
                    <a:lnTo>
                      <a:pt x="1108" y="3514"/>
                    </a:lnTo>
                    <a:lnTo>
                      <a:pt x="1121" y="3496"/>
                    </a:lnTo>
                    <a:lnTo>
                      <a:pt x="1125" y="3477"/>
                    </a:lnTo>
                    <a:lnTo>
                      <a:pt x="1116" y="3456"/>
                    </a:lnTo>
                    <a:lnTo>
                      <a:pt x="1095" y="3437"/>
                    </a:lnTo>
                    <a:lnTo>
                      <a:pt x="1029" y="3402"/>
                    </a:lnTo>
                    <a:lnTo>
                      <a:pt x="972" y="3369"/>
                    </a:lnTo>
                    <a:lnTo>
                      <a:pt x="919" y="3340"/>
                    </a:lnTo>
                    <a:lnTo>
                      <a:pt x="896" y="3315"/>
                    </a:lnTo>
                    <a:lnTo>
                      <a:pt x="894" y="3222"/>
                    </a:lnTo>
                    <a:lnTo>
                      <a:pt x="894" y="3109"/>
                    </a:lnTo>
                    <a:lnTo>
                      <a:pt x="890" y="2994"/>
                    </a:lnTo>
                    <a:lnTo>
                      <a:pt x="890" y="2864"/>
                    </a:lnTo>
                    <a:lnTo>
                      <a:pt x="896" y="2702"/>
                    </a:lnTo>
                    <a:lnTo>
                      <a:pt x="896" y="2537"/>
                    </a:lnTo>
                    <a:lnTo>
                      <a:pt x="888" y="2364"/>
                    </a:lnTo>
                    <a:lnTo>
                      <a:pt x="883" y="2239"/>
                    </a:lnTo>
                    <a:lnTo>
                      <a:pt x="874" y="2114"/>
                    </a:lnTo>
                    <a:lnTo>
                      <a:pt x="872" y="2039"/>
                    </a:lnTo>
                    <a:lnTo>
                      <a:pt x="913" y="2035"/>
                    </a:lnTo>
                    <a:lnTo>
                      <a:pt x="954" y="2018"/>
                    </a:lnTo>
                    <a:lnTo>
                      <a:pt x="986" y="1974"/>
                    </a:lnTo>
                    <a:lnTo>
                      <a:pt x="990" y="1922"/>
                    </a:lnTo>
                    <a:lnTo>
                      <a:pt x="977" y="1855"/>
                    </a:lnTo>
                    <a:lnTo>
                      <a:pt x="953" y="1798"/>
                    </a:lnTo>
                    <a:lnTo>
                      <a:pt x="930" y="1759"/>
                    </a:lnTo>
                    <a:lnTo>
                      <a:pt x="970" y="1741"/>
                    </a:lnTo>
                    <a:lnTo>
                      <a:pt x="981" y="1728"/>
                    </a:lnTo>
                    <a:lnTo>
                      <a:pt x="980" y="1707"/>
                    </a:lnTo>
                    <a:lnTo>
                      <a:pt x="927" y="1566"/>
                    </a:lnTo>
                    <a:lnTo>
                      <a:pt x="910" y="1489"/>
                    </a:lnTo>
                    <a:lnTo>
                      <a:pt x="896" y="1224"/>
                    </a:lnTo>
                    <a:lnTo>
                      <a:pt x="896" y="1032"/>
                    </a:lnTo>
                    <a:lnTo>
                      <a:pt x="888" y="800"/>
                    </a:lnTo>
                    <a:lnTo>
                      <a:pt x="877" y="743"/>
                    </a:lnTo>
                    <a:lnTo>
                      <a:pt x="857" y="697"/>
                    </a:lnTo>
                    <a:lnTo>
                      <a:pt x="818" y="659"/>
                    </a:lnTo>
                    <a:lnTo>
                      <a:pt x="640" y="547"/>
                    </a:lnTo>
                    <a:lnTo>
                      <a:pt x="653" y="496"/>
                    </a:lnTo>
                    <a:lnTo>
                      <a:pt x="682" y="491"/>
                    </a:lnTo>
                    <a:lnTo>
                      <a:pt x="722" y="479"/>
                    </a:lnTo>
                    <a:lnTo>
                      <a:pt x="745" y="453"/>
                    </a:lnTo>
                    <a:lnTo>
                      <a:pt x="771" y="350"/>
                    </a:lnTo>
                    <a:lnTo>
                      <a:pt x="779" y="293"/>
                    </a:lnTo>
                    <a:lnTo>
                      <a:pt x="779" y="237"/>
                    </a:lnTo>
                    <a:lnTo>
                      <a:pt x="784" y="184"/>
                    </a:lnTo>
                    <a:lnTo>
                      <a:pt x="779" y="127"/>
                    </a:lnTo>
                    <a:lnTo>
                      <a:pt x="803" y="152"/>
                    </a:lnTo>
                    <a:lnTo>
                      <a:pt x="814" y="165"/>
                    </a:lnTo>
                    <a:lnTo>
                      <a:pt x="811" y="127"/>
                    </a:lnTo>
                    <a:lnTo>
                      <a:pt x="795" y="86"/>
                    </a:lnTo>
                    <a:lnTo>
                      <a:pt x="774" y="52"/>
                    </a:lnTo>
                    <a:lnTo>
                      <a:pt x="739" y="25"/>
                    </a:lnTo>
                    <a:lnTo>
                      <a:pt x="695" y="6"/>
                    </a:lnTo>
                    <a:lnTo>
                      <a:pt x="636" y="0"/>
                    </a:lnTo>
                    <a:lnTo>
                      <a:pt x="584" y="12"/>
                    </a:lnTo>
                    <a:lnTo>
                      <a:pt x="537" y="37"/>
                    </a:lnTo>
                    <a:lnTo>
                      <a:pt x="502" y="69"/>
                    </a:lnTo>
                    <a:lnTo>
                      <a:pt x="475" y="113"/>
                    </a:lnTo>
                    <a:lnTo>
                      <a:pt x="459" y="172"/>
                    </a:lnTo>
                    <a:lnTo>
                      <a:pt x="452" y="241"/>
                    </a:lnTo>
                    <a:lnTo>
                      <a:pt x="454" y="295"/>
                    </a:lnTo>
                    <a:lnTo>
                      <a:pt x="468" y="370"/>
                    </a:lnTo>
                    <a:lnTo>
                      <a:pt x="466" y="423"/>
                    </a:lnTo>
                    <a:lnTo>
                      <a:pt x="456" y="483"/>
                    </a:lnTo>
                    <a:lnTo>
                      <a:pt x="434" y="513"/>
                    </a:lnTo>
                    <a:lnTo>
                      <a:pt x="218" y="611"/>
                    </a:lnTo>
                    <a:lnTo>
                      <a:pt x="187" y="633"/>
                    </a:lnTo>
                    <a:lnTo>
                      <a:pt x="166" y="668"/>
                    </a:lnTo>
                    <a:lnTo>
                      <a:pt x="97" y="879"/>
                    </a:lnTo>
                    <a:lnTo>
                      <a:pt x="9" y="1179"/>
                    </a:lnTo>
                    <a:lnTo>
                      <a:pt x="0" y="1239"/>
                    </a:lnTo>
                    <a:lnTo>
                      <a:pt x="2" y="1273"/>
                    </a:lnTo>
                    <a:lnTo>
                      <a:pt x="16" y="1312"/>
                    </a:lnTo>
                    <a:lnTo>
                      <a:pt x="131" y="1516"/>
                    </a:lnTo>
                    <a:lnTo>
                      <a:pt x="148" y="1580"/>
                    </a:lnTo>
                    <a:lnTo>
                      <a:pt x="155" y="1645"/>
                    </a:lnTo>
                    <a:lnTo>
                      <a:pt x="131" y="1874"/>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80"/>
                    </a:lnTo>
                    <a:lnTo>
                      <a:pt x="170" y="3088"/>
                    </a:lnTo>
                    <a:lnTo>
                      <a:pt x="176" y="3261"/>
                    </a:lnTo>
                    <a:lnTo>
                      <a:pt x="174" y="3369"/>
                    </a:lnTo>
                    <a:lnTo>
                      <a:pt x="179" y="3467"/>
                    </a:lnTo>
                    <a:lnTo>
                      <a:pt x="182" y="3489"/>
                    </a:lnTo>
                    <a:lnTo>
                      <a:pt x="237" y="3505"/>
                    </a:lnTo>
                    <a:lnTo>
                      <a:pt x="279" y="3530"/>
                    </a:lnTo>
                    <a:lnTo>
                      <a:pt x="321" y="3568"/>
                    </a:lnTo>
                    <a:lnTo>
                      <a:pt x="363" y="3604"/>
                    </a:lnTo>
                    <a:lnTo>
                      <a:pt x="418" y="3627"/>
                    </a:lnTo>
                    <a:lnTo>
                      <a:pt x="475" y="3644"/>
                    </a:lnTo>
                    <a:lnTo>
                      <a:pt x="524" y="3645"/>
                    </a:lnTo>
                    <a:lnTo>
                      <a:pt x="556" y="3633"/>
                    </a:lnTo>
                    <a:lnTo>
                      <a:pt x="578" y="3615"/>
                    </a:lnTo>
                    <a:lnTo>
                      <a:pt x="581" y="3594"/>
                    </a:lnTo>
                    <a:lnTo>
                      <a:pt x="569" y="3563"/>
                    </a:lnTo>
                    <a:lnTo>
                      <a:pt x="540" y="3535"/>
                    </a:lnTo>
                    <a:lnTo>
                      <a:pt x="504" y="3505"/>
                    </a:lnTo>
                    <a:lnTo>
                      <a:pt x="459" y="3463"/>
                    </a:lnTo>
                    <a:lnTo>
                      <a:pt x="423" y="3425"/>
                    </a:lnTo>
                    <a:lnTo>
                      <a:pt x="399" y="3392"/>
                    </a:lnTo>
                    <a:lnTo>
                      <a:pt x="409" y="3212"/>
                    </a:lnTo>
                    <a:lnTo>
                      <a:pt x="409" y="3085"/>
                    </a:lnTo>
                    <a:lnTo>
                      <a:pt x="421" y="2957"/>
                    </a:lnTo>
                    <a:lnTo>
                      <a:pt x="433" y="2842"/>
                    </a:lnTo>
                    <a:lnTo>
                      <a:pt x="452" y="2721"/>
                    </a:lnTo>
                    <a:lnTo>
                      <a:pt x="478" y="2599"/>
                    </a:lnTo>
                    <a:lnTo>
                      <a:pt x="502" y="2486"/>
                    </a:lnTo>
                    <a:lnTo>
                      <a:pt x="520" y="2391"/>
                    </a:lnTo>
                    <a:lnTo>
                      <a:pt x="537"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40" name="Freeform 116"/>
              <p:cNvSpPr>
                <a:spLocks/>
              </p:cNvSpPr>
              <p:nvPr/>
            </p:nvSpPr>
            <p:spPr bwMode="auto">
              <a:xfrm>
                <a:off x="1983" y="1348"/>
                <a:ext cx="393" cy="1136"/>
              </a:xfrm>
              <a:custGeom>
                <a:avLst/>
                <a:gdLst>
                  <a:gd name="T0" fmla="*/ 0 w 1181"/>
                  <a:gd name="T1" fmla="*/ 0 h 3406"/>
                  <a:gd name="T2" fmla="*/ 0 w 1181"/>
                  <a:gd name="T3" fmla="*/ 0 h 3406"/>
                  <a:gd name="T4" fmla="*/ 0 w 1181"/>
                  <a:gd name="T5" fmla="*/ 0 h 3406"/>
                  <a:gd name="T6" fmla="*/ 0 w 1181"/>
                  <a:gd name="T7" fmla="*/ 0 h 3406"/>
                  <a:gd name="T8" fmla="*/ 0 w 1181"/>
                  <a:gd name="T9" fmla="*/ 0 h 3406"/>
                  <a:gd name="T10" fmla="*/ 0 w 1181"/>
                  <a:gd name="T11" fmla="*/ 0 h 3406"/>
                  <a:gd name="T12" fmla="*/ 0 w 1181"/>
                  <a:gd name="T13" fmla="*/ 0 h 3406"/>
                  <a:gd name="T14" fmla="*/ 0 w 1181"/>
                  <a:gd name="T15" fmla="*/ 0 h 3406"/>
                  <a:gd name="T16" fmla="*/ 0 w 1181"/>
                  <a:gd name="T17" fmla="*/ 0 h 3406"/>
                  <a:gd name="T18" fmla="*/ 0 w 1181"/>
                  <a:gd name="T19" fmla="*/ 0 h 3406"/>
                  <a:gd name="T20" fmla="*/ 0 w 1181"/>
                  <a:gd name="T21" fmla="*/ 0 h 3406"/>
                  <a:gd name="T22" fmla="*/ 0 w 1181"/>
                  <a:gd name="T23" fmla="*/ 0 h 3406"/>
                  <a:gd name="T24" fmla="*/ 0 w 1181"/>
                  <a:gd name="T25" fmla="*/ 0 h 3406"/>
                  <a:gd name="T26" fmla="*/ 0 w 1181"/>
                  <a:gd name="T27" fmla="*/ 0 h 3406"/>
                  <a:gd name="T28" fmla="*/ 0 w 1181"/>
                  <a:gd name="T29" fmla="*/ 0 h 3406"/>
                  <a:gd name="T30" fmla="*/ 0 w 1181"/>
                  <a:gd name="T31" fmla="*/ 0 h 3406"/>
                  <a:gd name="T32" fmla="*/ 0 w 1181"/>
                  <a:gd name="T33" fmla="*/ 0 h 3406"/>
                  <a:gd name="T34" fmla="*/ 0 w 1181"/>
                  <a:gd name="T35" fmla="*/ 0 h 3406"/>
                  <a:gd name="T36" fmla="*/ 0 w 1181"/>
                  <a:gd name="T37" fmla="*/ 0 h 3406"/>
                  <a:gd name="T38" fmla="*/ 0 w 1181"/>
                  <a:gd name="T39" fmla="*/ 0 h 3406"/>
                  <a:gd name="T40" fmla="*/ 0 w 1181"/>
                  <a:gd name="T41" fmla="*/ 0 h 3406"/>
                  <a:gd name="T42" fmla="*/ 0 w 1181"/>
                  <a:gd name="T43" fmla="*/ 0 h 3406"/>
                  <a:gd name="T44" fmla="*/ 0 w 1181"/>
                  <a:gd name="T45" fmla="*/ 0 h 3406"/>
                  <a:gd name="T46" fmla="*/ 0 w 1181"/>
                  <a:gd name="T47" fmla="*/ 0 h 3406"/>
                  <a:gd name="T48" fmla="*/ 0 w 1181"/>
                  <a:gd name="T49" fmla="*/ 0 h 3406"/>
                  <a:gd name="T50" fmla="*/ 0 w 1181"/>
                  <a:gd name="T51" fmla="*/ 0 h 3406"/>
                  <a:gd name="T52" fmla="*/ 0 w 1181"/>
                  <a:gd name="T53" fmla="*/ 0 h 3406"/>
                  <a:gd name="T54" fmla="*/ 0 w 1181"/>
                  <a:gd name="T55" fmla="*/ 0 h 3406"/>
                  <a:gd name="T56" fmla="*/ 0 w 1181"/>
                  <a:gd name="T57" fmla="*/ 0 h 3406"/>
                  <a:gd name="T58" fmla="*/ 0 w 1181"/>
                  <a:gd name="T59" fmla="*/ 0 h 3406"/>
                  <a:gd name="T60" fmla="*/ 0 w 1181"/>
                  <a:gd name="T61" fmla="*/ 0 h 3406"/>
                  <a:gd name="T62" fmla="*/ 0 w 1181"/>
                  <a:gd name="T63" fmla="*/ 0 h 3406"/>
                  <a:gd name="T64" fmla="*/ 0 w 1181"/>
                  <a:gd name="T65" fmla="*/ 0 h 3406"/>
                  <a:gd name="T66" fmla="*/ 0 w 1181"/>
                  <a:gd name="T67" fmla="*/ 0 h 3406"/>
                  <a:gd name="T68" fmla="*/ 0 w 1181"/>
                  <a:gd name="T69" fmla="*/ 0 h 3406"/>
                  <a:gd name="T70" fmla="*/ 0 w 1181"/>
                  <a:gd name="T71" fmla="*/ 0 h 3406"/>
                  <a:gd name="T72" fmla="*/ 0 w 1181"/>
                  <a:gd name="T73" fmla="*/ 0 h 3406"/>
                  <a:gd name="T74" fmla="*/ 0 w 1181"/>
                  <a:gd name="T75" fmla="*/ 0 h 3406"/>
                  <a:gd name="T76" fmla="*/ 0 w 1181"/>
                  <a:gd name="T77" fmla="*/ 0 h 3406"/>
                  <a:gd name="T78" fmla="*/ 0 w 1181"/>
                  <a:gd name="T79" fmla="*/ 0 h 3406"/>
                  <a:gd name="T80" fmla="*/ 0 w 1181"/>
                  <a:gd name="T81" fmla="*/ 0 h 3406"/>
                  <a:gd name="T82" fmla="*/ 0 w 1181"/>
                  <a:gd name="T83" fmla="*/ 0 h 3406"/>
                  <a:gd name="T84" fmla="*/ 0 w 1181"/>
                  <a:gd name="T85" fmla="*/ 0 h 3406"/>
                  <a:gd name="T86" fmla="*/ 0 w 1181"/>
                  <a:gd name="T87" fmla="*/ 0 h 3406"/>
                  <a:gd name="T88" fmla="*/ 0 w 1181"/>
                  <a:gd name="T89" fmla="*/ 0 h 3406"/>
                  <a:gd name="T90" fmla="*/ 0 w 1181"/>
                  <a:gd name="T91" fmla="*/ 0 h 3406"/>
                  <a:gd name="T92" fmla="*/ 0 w 1181"/>
                  <a:gd name="T93" fmla="*/ 0 h 3406"/>
                  <a:gd name="T94" fmla="*/ 0 w 1181"/>
                  <a:gd name="T95" fmla="*/ 0 h 3406"/>
                  <a:gd name="T96" fmla="*/ 0 w 1181"/>
                  <a:gd name="T97" fmla="*/ 0 h 3406"/>
                  <a:gd name="T98" fmla="*/ 0 w 1181"/>
                  <a:gd name="T99" fmla="*/ 0 h 3406"/>
                  <a:gd name="T100" fmla="*/ 0 w 1181"/>
                  <a:gd name="T101" fmla="*/ 0 h 3406"/>
                  <a:gd name="T102" fmla="*/ 0 w 1181"/>
                  <a:gd name="T103" fmla="*/ 0 h 3406"/>
                  <a:gd name="T104" fmla="*/ 0 w 1181"/>
                  <a:gd name="T105" fmla="*/ 0 h 3406"/>
                  <a:gd name="T106" fmla="*/ 0 w 1181"/>
                  <a:gd name="T107" fmla="*/ 0 h 3406"/>
                  <a:gd name="T108" fmla="*/ 0 w 1181"/>
                  <a:gd name="T109" fmla="*/ 0 h 3406"/>
                  <a:gd name="T110" fmla="*/ 0 w 1181"/>
                  <a:gd name="T111" fmla="*/ 0 h 3406"/>
                  <a:gd name="T112" fmla="*/ 0 w 1181"/>
                  <a:gd name="T113" fmla="*/ 0 h 3406"/>
                  <a:gd name="T114" fmla="*/ 0 w 1181"/>
                  <a:gd name="T115" fmla="*/ 0 h 3406"/>
                  <a:gd name="T116" fmla="*/ 0 w 1181"/>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6"/>
                  <a:gd name="T179" fmla="*/ 1181 w 118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6">
                    <a:moveTo>
                      <a:pt x="151" y="1486"/>
                    </a:moveTo>
                    <a:lnTo>
                      <a:pt x="147" y="1573"/>
                    </a:lnTo>
                    <a:lnTo>
                      <a:pt x="128" y="1749"/>
                    </a:lnTo>
                    <a:lnTo>
                      <a:pt x="313" y="1876"/>
                    </a:lnTo>
                    <a:lnTo>
                      <a:pt x="313" y="1953"/>
                    </a:lnTo>
                    <a:lnTo>
                      <a:pt x="303" y="2090"/>
                    </a:lnTo>
                    <a:lnTo>
                      <a:pt x="289" y="2500"/>
                    </a:lnTo>
                    <a:lnTo>
                      <a:pt x="278" y="2680"/>
                    </a:lnTo>
                    <a:lnTo>
                      <a:pt x="267" y="2998"/>
                    </a:lnTo>
                    <a:lnTo>
                      <a:pt x="267" y="3112"/>
                    </a:lnTo>
                    <a:lnTo>
                      <a:pt x="265" y="3150"/>
                    </a:lnTo>
                    <a:lnTo>
                      <a:pt x="255" y="3163"/>
                    </a:lnTo>
                    <a:lnTo>
                      <a:pt x="223" y="3187"/>
                    </a:lnTo>
                    <a:lnTo>
                      <a:pt x="155" y="3223"/>
                    </a:lnTo>
                    <a:lnTo>
                      <a:pt x="78" y="3246"/>
                    </a:lnTo>
                    <a:lnTo>
                      <a:pt x="51" y="3255"/>
                    </a:lnTo>
                    <a:lnTo>
                      <a:pt x="24" y="3269"/>
                    </a:lnTo>
                    <a:lnTo>
                      <a:pt x="6" y="3296"/>
                    </a:lnTo>
                    <a:lnTo>
                      <a:pt x="0" y="3317"/>
                    </a:lnTo>
                    <a:lnTo>
                      <a:pt x="12" y="3325"/>
                    </a:lnTo>
                    <a:lnTo>
                      <a:pt x="167" y="3327"/>
                    </a:lnTo>
                    <a:lnTo>
                      <a:pt x="370" y="3342"/>
                    </a:lnTo>
                    <a:lnTo>
                      <a:pt x="405" y="3342"/>
                    </a:lnTo>
                    <a:lnTo>
                      <a:pt x="429" y="3329"/>
                    </a:lnTo>
                    <a:lnTo>
                      <a:pt x="441" y="3304"/>
                    </a:lnTo>
                    <a:lnTo>
                      <a:pt x="441" y="3266"/>
                    </a:lnTo>
                    <a:lnTo>
                      <a:pt x="429" y="3204"/>
                    </a:lnTo>
                    <a:lnTo>
                      <a:pt x="422" y="3195"/>
                    </a:lnTo>
                    <a:lnTo>
                      <a:pt x="405" y="3189"/>
                    </a:lnTo>
                    <a:lnTo>
                      <a:pt x="429" y="3185"/>
                    </a:lnTo>
                    <a:lnTo>
                      <a:pt x="435" y="3174"/>
                    </a:lnTo>
                    <a:lnTo>
                      <a:pt x="441" y="3125"/>
                    </a:lnTo>
                    <a:lnTo>
                      <a:pt x="463" y="3023"/>
                    </a:lnTo>
                    <a:lnTo>
                      <a:pt x="511" y="2780"/>
                    </a:lnTo>
                    <a:lnTo>
                      <a:pt x="521" y="2666"/>
                    </a:lnTo>
                    <a:lnTo>
                      <a:pt x="546" y="2297"/>
                    </a:lnTo>
                    <a:lnTo>
                      <a:pt x="560" y="2206"/>
                    </a:lnTo>
                    <a:lnTo>
                      <a:pt x="590" y="2092"/>
                    </a:lnTo>
                    <a:lnTo>
                      <a:pt x="614" y="2207"/>
                    </a:lnTo>
                    <a:lnTo>
                      <a:pt x="636" y="2322"/>
                    </a:lnTo>
                    <a:lnTo>
                      <a:pt x="677" y="2642"/>
                    </a:lnTo>
                    <a:lnTo>
                      <a:pt x="695" y="2740"/>
                    </a:lnTo>
                    <a:lnTo>
                      <a:pt x="734" y="3097"/>
                    </a:lnTo>
                    <a:lnTo>
                      <a:pt x="734" y="3150"/>
                    </a:lnTo>
                    <a:lnTo>
                      <a:pt x="740" y="3159"/>
                    </a:lnTo>
                    <a:lnTo>
                      <a:pt x="776" y="3176"/>
                    </a:lnTo>
                    <a:lnTo>
                      <a:pt x="767" y="3229"/>
                    </a:lnTo>
                    <a:lnTo>
                      <a:pt x="765" y="3291"/>
                    </a:lnTo>
                    <a:lnTo>
                      <a:pt x="765" y="3329"/>
                    </a:lnTo>
                    <a:lnTo>
                      <a:pt x="779" y="3365"/>
                    </a:lnTo>
                    <a:lnTo>
                      <a:pt x="803" y="3390"/>
                    </a:lnTo>
                    <a:lnTo>
                      <a:pt x="846" y="3406"/>
                    </a:lnTo>
                    <a:lnTo>
                      <a:pt x="892" y="3406"/>
                    </a:lnTo>
                    <a:lnTo>
                      <a:pt x="942" y="3401"/>
                    </a:lnTo>
                    <a:lnTo>
                      <a:pt x="962" y="3381"/>
                    </a:lnTo>
                    <a:lnTo>
                      <a:pt x="972" y="3355"/>
                    </a:lnTo>
                    <a:lnTo>
                      <a:pt x="971" y="3322"/>
                    </a:lnTo>
                    <a:lnTo>
                      <a:pt x="959" y="3275"/>
                    </a:lnTo>
                    <a:lnTo>
                      <a:pt x="926" y="3227"/>
                    </a:lnTo>
                    <a:lnTo>
                      <a:pt x="904" y="3176"/>
                    </a:lnTo>
                    <a:lnTo>
                      <a:pt x="926" y="3176"/>
                    </a:lnTo>
                    <a:lnTo>
                      <a:pt x="938" y="3023"/>
                    </a:lnTo>
                    <a:lnTo>
                      <a:pt x="942" y="2847"/>
                    </a:lnTo>
                    <a:lnTo>
                      <a:pt x="936" y="2727"/>
                    </a:lnTo>
                    <a:lnTo>
                      <a:pt x="920" y="2587"/>
                    </a:lnTo>
                    <a:lnTo>
                      <a:pt x="908" y="2463"/>
                    </a:lnTo>
                    <a:lnTo>
                      <a:pt x="892" y="2360"/>
                    </a:lnTo>
                    <a:lnTo>
                      <a:pt x="1181" y="2245"/>
                    </a:lnTo>
                    <a:lnTo>
                      <a:pt x="1181" y="1889"/>
                    </a:lnTo>
                    <a:lnTo>
                      <a:pt x="1146" y="1863"/>
                    </a:lnTo>
                    <a:lnTo>
                      <a:pt x="1013" y="1902"/>
                    </a:lnTo>
                    <a:lnTo>
                      <a:pt x="998" y="1824"/>
                    </a:lnTo>
                    <a:lnTo>
                      <a:pt x="995" y="1728"/>
                    </a:lnTo>
                    <a:lnTo>
                      <a:pt x="1060" y="1331"/>
                    </a:lnTo>
                    <a:lnTo>
                      <a:pt x="1065" y="1226"/>
                    </a:lnTo>
                    <a:lnTo>
                      <a:pt x="1054" y="1099"/>
                    </a:lnTo>
                    <a:lnTo>
                      <a:pt x="998" y="757"/>
                    </a:lnTo>
                    <a:lnTo>
                      <a:pt x="972" y="663"/>
                    </a:lnTo>
                    <a:lnTo>
                      <a:pt x="950" y="625"/>
                    </a:lnTo>
                    <a:lnTo>
                      <a:pt x="926" y="614"/>
                    </a:lnTo>
                    <a:lnTo>
                      <a:pt x="765" y="550"/>
                    </a:lnTo>
                    <a:lnTo>
                      <a:pt x="695" y="525"/>
                    </a:lnTo>
                    <a:lnTo>
                      <a:pt x="672" y="435"/>
                    </a:lnTo>
                    <a:lnTo>
                      <a:pt x="692" y="370"/>
                    </a:lnTo>
                    <a:lnTo>
                      <a:pt x="701" y="331"/>
                    </a:lnTo>
                    <a:lnTo>
                      <a:pt x="701" y="281"/>
                    </a:lnTo>
                    <a:lnTo>
                      <a:pt x="695" y="218"/>
                    </a:lnTo>
                    <a:lnTo>
                      <a:pt x="672" y="129"/>
                    </a:lnTo>
                    <a:lnTo>
                      <a:pt x="660" y="84"/>
                    </a:lnTo>
                    <a:lnTo>
                      <a:pt x="641" y="51"/>
                    </a:lnTo>
                    <a:lnTo>
                      <a:pt x="614" y="24"/>
                    </a:lnTo>
                    <a:lnTo>
                      <a:pt x="590" y="14"/>
                    </a:lnTo>
                    <a:lnTo>
                      <a:pt x="544" y="0"/>
                    </a:lnTo>
                    <a:lnTo>
                      <a:pt x="511" y="0"/>
                    </a:lnTo>
                    <a:lnTo>
                      <a:pt x="463" y="14"/>
                    </a:lnTo>
                    <a:lnTo>
                      <a:pt x="419" y="31"/>
                    </a:lnTo>
                    <a:lnTo>
                      <a:pt x="383" y="61"/>
                    </a:lnTo>
                    <a:lnTo>
                      <a:pt x="370" y="103"/>
                    </a:lnTo>
                    <a:lnTo>
                      <a:pt x="366" y="159"/>
                    </a:lnTo>
                    <a:lnTo>
                      <a:pt x="372" y="212"/>
                    </a:lnTo>
                    <a:lnTo>
                      <a:pt x="380" y="271"/>
                    </a:lnTo>
                    <a:lnTo>
                      <a:pt x="392" y="321"/>
                    </a:lnTo>
                    <a:lnTo>
                      <a:pt x="417" y="372"/>
                    </a:lnTo>
                    <a:lnTo>
                      <a:pt x="441" y="410"/>
                    </a:lnTo>
                    <a:lnTo>
                      <a:pt x="463" y="448"/>
                    </a:lnTo>
                    <a:lnTo>
                      <a:pt x="463" y="511"/>
                    </a:lnTo>
                    <a:lnTo>
                      <a:pt x="411" y="526"/>
                    </a:lnTo>
                    <a:lnTo>
                      <a:pt x="216" y="651"/>
                    </a:lnTo>
                    <a:lnTo>
                      <a:pt x="185" y="689"/>
                    </a:lnTo>
                    <a:lnTo>
                      <a:pt x="177" y="717"/>
                    </a:lnTo>
                    <a:lnTo>
                      <a:pt x="161" y="1077"/>
                    </a:lnTo>
                    <a:lnTo>
                      <a:pt x="177" y="1132"/>
                    </a:lnTo>
                    <a:lnTo>
                      <a:pt x="196" y="1189"/>
                    </a:lnTo>
                    <a:lnTo>
                      <a:pt x="209" y="1251"/>
                    </a:lnTo>
                    <a:lnTo>
                      <a:pt x="205" y="1298"/>
                    </a:lnTo>
                    <a:lnTo>
                      <a:pt x="186" y="1352"/>
                    </a:lnTo>
                    <a:lnTo>
                      <a:pt x="151" y="1409"/>
                    </a:lnTo>
                    <a:lnTo>
                      <a:pt x="151" y="1486"/>
                    </a:lnTo>
                    <a:close/>
                  </a:path>
                </a:pathLst>
              </a:custGeom>
              <a:solidFill>
                <a:srgbClr val="00B05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41" name="Freeform 117"/>
              <p:cNvSpPr>
                <a:spLocks/>
              </p:cNvSpPr>
              <p:nvPr/>
            </p:nvSpPr>
            <p:spPr bwMode="auto">
              <a:xfrm>
                <a:off x="1215" y="1353"/>
                <a:ext cx="351" cy="1157"/>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3"/>
                    </a:lnTo>
                    <a:lnTo>
                      <a:pt x="938" y="2472"/>
                    </a:lnTo>
                    <a:lnTo>
                      <a:pt x="892" y="2483"/>
                    </a:lnTo>
                    <a:lnTo>
                      <a:pt x="845" y="2488"/>
                    </a:lnTo>
                    <a:lnTo>
                      <a:pt x="849" y="2608"/>
                    </a:lnTo>
                    <a:lnTo>
                      <a:pt x="849" y="2730"/>
                    </a:lnTo>
                    <a:lnTo>
                      <a:pt x="841" y="3015"/>
                    </a:lnTo>
                    <a:lnTo>
                      <a:pt x="846" y="3109"/>
                    </a:lnTo>
                    <a:lnTo>
                      <a:pt x="849" y="3150"/>
                    </a:lnTo>
                    <a:lnTo>
                      <a:pt x="861" y="3187"/>
                    </a:lnTo>
                    <a:lnTo>
                      <a:pt x="881" y="3210"/>
                    </a:lnTo>
                    <a:lnTo>
                      <a:pt x="914" y="3237"/>
                    </a:lnTo>
                    <a:lnTo>
                      <a:pt x="954" y="3257"/>
                    </a:lnTo>
                    <a:lnTo>
                      <a:pt x="1001" y="3285"/>
                    </a:lnTo>
                    <a:lnTo>
                      <a:pt x="1030" y="3306"/>
                    </a:lnTo>
                    <a:lnTo>
                      <a:pt x="1047" y="3324"/>
                    </a:lnTo>
                    <a:lnTo>
                      <a:pt x="1054" y="3348"/>
                    </a:lnTo>
                    <a:lnTo>
                      <a:pt x="1049" y="3367"/>
                    </a:lnTo>
                    <a:lnTo>
                      <a:pt x="1029" y="3383"/>
                    </a:lnTo>
                    <a:lnTo>
                      <a:pt x="991" y="3388"/>
                    </a:lnTo>
                    <a:lnTo>
                      <a:pt x="924" y="3381"/>
                    </a:lnTo>
                    <a:lnTo>
                      <a:pt x="860" y="3367"/>
                    </a:lnTo>
                    <a:lnTo>
                      <a:pt x="789" y="3357"/>
                    </a:lnTo>
                    <a:lnTo>
                      <a:pt x="719" y="3351"/>
                    </a:lnTo>
                    <a:lnTo>
                      <a:pt x="680" y="3348"/>
                    </a:lnTo>
                    <a:lnTo>
                      <a:pt x="660" y="3341"/>
                    </a:lnTo>
                    <a:lnTo>
                      <a:pt x="649" y="3250"/>
                    </a:lnTo>
                    <a:lnTo>
                      <a:pt x="635" y="3117"/>
                    </a:lnTo>
                    <a:lnTo>
                      <a:pt x="583" y="2750"/>
                    </a:lnTo>
                    <a:lnTo>
                      <a:pt x="568" y="2649"/>
                    </a:lnTo>
                    <a:lnTo>
                      <a:pt x="543" y="2527"/>
                    </a:lnTo>
                    <a:lnTo>
                      <a:pt x="487" y="2543"/>
                    </a:lnTo>
                    <a:lnTo>
                      <a:pt x="487" y="2637"/>
                    </a:lnTo>
                    <a:lnTo>
                      <a:pt x="470" y="2759"/>
                    </a:lnTo>
                    <a:lnTo>
                      <a:pt x="417" y="2969"/>
                    </a:lnTo>
                    <a:lnTo>
                      <a:pt x="391" y="3187"/>
                    </a:lnTo>
                    <a:lnTo>
                      <a:pt x="383" y="3245"/>
                    </a:lnTo>
                    <a:lnTo>
                      <a:pt x="371" y="3276"/>
                    </a:lnTo>
                    <a:lnTo>
                      <a:pt x="385" y="3340"/>
                    </a:lnTo>
                    <a:lnTo>
                      <a:pt x="394" y="3381"/>
                    </a:lnTo>
                    <a:lnTo>
                      <a:pt x="394" y="3408"/>
                    </a:lnTo>
                    <a:lnTo>
                      <a:pt x="376" y="3441"/>
                    </a:lnTo>
                    <a:lnTo>
                      <a:pt x="353" y="3465"/>
                    </a:lnTo>
                    <a:lnTo>
                      <a:pt x="320" y="3472"/>
                    </a:lnTo>
                    <a:lnTo>
                      <a:pt x="283" y="3469"/>
                    </a:lnTo>
                    <a:lnTo>
                      <a:pt x="243" y="3453"/>
                    </a:lnTo>
                    <a:lnTo>
                      <a:pt x="210" y="3431"/>
                    </a:lnTo>
                    <a:lnTo>
                      <a:pt x="183" y="3403"/>
                    </a:lnTo>
                    <a:lnTo>
                      <a:pt x="166" y="3376"/>
                    </a:lnTo>
                    <a:lnTo>
                      <a:pt x="159" y="3340"/>
                    </a:lnTo>
                    <a:lnTo>
                      <a:pt x="164" y="3293"/>
                    </a:lnTo>
                    <a:lnTo>
                      <a:pt x="173" y="3250"/>
                    </a:lnTo>
                    <a:lnTo>
                      <a:pt x="186" y="3135"/>
                    </a:lnTo>
                    <a:lnTo>
                      <a:pt x="202" y="2862"/>
                    </a:lnTo>
                    <a:lnTo>
                      <a:pt x="212" y="2730"/>
                    </a:lnTo>
                    <a:lnTo>
                      <a:pt x="221" y="2618"/>
                    </a:lnTo>
                    <a:lnTo>
                      <a:pt x="232" y="2523"/>
                    </a:lnTo>
                    <a:lnTo>
                      <a:pt x="164" y="2508"/>
                    </a:lnTo>
                    <a:lnTo>
                      <a:pt x="166" y="2403"/>
                    </a:lnTo>
                    <a:lnTo>
                      <a:pt x="177" y="1732"/>
                    </a:lnTo>
                    <a:lnTo>
                      <a:pt x="179" y="1601"/>
                    </a:lnTo>
                    <a:lnTo>
                      <a:pt x="185" y="1463"/>
                    </a:lnTo>
                    <a:lnTo>
                      <a:pt x="186" y="1387"/>
                    </a:lnTo>
                    <a:lnTo>
                      <a:pt x="154" y="1350"/>
                    </a:lnTo>
                    <a:lnTo>
                      <a:pt x="121" y="1302"/>
                    </a:lnTo>
                    <a:lnTo>
                      <a:pt x="102" y="1261"/>
                    </a:lnTo>
                    <a:lnTo>
                      <a:pt x="94" y="1221"/>
                    </a:lnTo>
                    <a:lnTo>
                      <a:pt x="88" y="1175"/>
                    </a:lnTo>
                    <a:lnTo>
                      <a:pt x="100" y="1090"/>
                    </a:lnTo>
                    <a:lnTo>
                      <a:pt x="111" y="1018"/>
                    </a:lnTo>
                    <a:lnTo>
                      <a:pt x="0" y="853"/>
                    </a:lnTo>
                    <a:lnTo>
                      <a:pt x="48" y="788"/>
                    </a:lnTo>
                    <a:lnTo>
                      <a:pt x="138" y="920"/>
                    </a:lnTo>
                    <a:lnTo>
                      <a:pt x="148" y="864"/>
                    </a:lnTo>
                    <a:lnTo>
                      <a:pt x="157" y="788"/>
                    </a:lnTo>
                    <a:lnTo>
                      <a:pt x="159" y="723"/>
                    </a:lnTo>
                    <a:lnTo>
                      <a:pt x="163" y="679"/>
                    </a:lnTo>
                    <a:lnTo>
                      <a:pt x="173" y="639"/>
                    </a:lnTo>
                    <a:lnTo>
                      <a:pt x="198" y="611"/>
                    </a:lnTo>
                    <a:lnTo>
                      <a:pt x="234" y="594"/>
                    </a:lnTo>
                    <a:lnTo>
                      <a:pt x="405" y="533"/>
                    </a:lnTo>
                    <a:lnTo>
                      <a:pt x="440" y="520"/>
                    </a:lnTo>
                    <a:lnTo>
                      <a:pt x="446" y="457"/>
                    </a:lnTo>
                    <a:lnTo>
                      <a:pt x="434" y="409"/>
                    </a:lnTo>
                    <a:lnTo>
                      <a:pt x="412" y="354"/>
                    </a:lnTo>
                    <a:lnTo>
                      <a:pt x="396" y="300"/>
                    </a:lnTo>
                    <a:lnTo>
                      <a:pt x="394" y="230"/>
                    </a:lnTo>
                    <a:lnTo>
                      <a:pt x="402" y="150"/>
                    </a:lnTo>
                    <a:lnTo>
                      <a:pt x="417" y="100"/>
                    </a:lnTo>
                    <a:lnTo>
                      <a:pt x="443" y="52"/>
                    </a:lnTo>
                    <a:lnTo>
                      <a:pt x="473" y="28"/>
                    </a:lnTo>
                    <a:lnTo>
                      <a:pt x="536" y="6"/>
                    </a:lnTo>
                    <a:lnTo>
                      <a:pt x="591" y="0"/>
                    </a:lnTo>
                    <a:lnTo>
                      <a:pt x="643" y="6"/>
                    </a:lnTo>
                    <a:lnTo>
                      <a:pt x="681" y="35"/>
                    </a:lnTo>
                    <a:lnTo>
                      <a:pt x="706" y="61"/>
                    </a:lnTo>
                    <a:lnTo>
                      <a:pt x="739" y="109"/>
                    </a:lnTo>
                    <a:lnTo>
                      <a:pt x="764" y="161"/>
                    </a:lnTo>
                    <a:lnTo>
                      <a:pt x="730" y="189"/>
                    </a:lnTo>
                    <a:lnTo>
                      <a:pt x="733" y="251"/>
                    </a:lnTo>
                    <a:lnTo>
                      <a:pt x="737" y="319"/>
                    </a:lnTo>
                    <a:lnTo>
                      <a:pt x="727" y="379"/>
                    </a:lnTo>
                    <a:lnTo>
                      <a:pt x="714" y="427"/>
                    </a:lnTo>
                    <a:lnTo>
                      <a:pt x="701" y="463"/>
                    </a:lnTo>
                    <a:lnTo>
                      <a:pt x="672" y="520"/>
                    </a:lnTo>
                    <a:lnTo>
                      <a:pt x="672" y="533"/>
                    </a:lnTo>
                    <a:lnTo>
                      <a:pt x="719" y="558"/>
                    </a:lnTo>
                    <a:lnTo>
                      <a:pt x="904" y="647"/>
                    </a:lnTo>
                    <a:lnTo>
                      <a:pt x="937" y="681"/>
                    </a:lnTo>
                    <a:lnTo>
                      <a:pt x="958" y="723"/>
                    </a:lnTo>
                    <a:lnTo>
                      <a:pt x="972" y="776"/>
                    </a:lnTo>
                    <a:lnTo>
                      <a:pt x="983" y="845"/>
                    </a:lnTo>
                    <a:lnTo>
                      <a:pt x="957" y="888"/>
                    </a:lnTo>
                    <a:lnTo>
                      <a:pt x="816" y="1083"/>
                    </a:lnTo>
                    <a:lnTo>
                      <a:pt x="798" y="1148"/>
                    </a:lnTo>
                    <a:lnTo>
                      <a:pt x="789" y="1260"/>
                    </a:lnTo>
                    <a:lnTo>
                      <a:pt x="848" y="1443"/>
                    </a:lnTo>
                    <a:lnTo>
                      <a:pt x="913" y="1512"/>
                    </a:lnTo>
                    <a:lnTo>
                      <a:pt x="913" y="1593"/>
                    </a:lnTo>
                    <a:lnTo>
                      <a:pt x="926" y="1733"/>
                    </a:lnTo>
                    <a:close/>
                  </a:path>
                </a:pathLst>
              </a:custGeom>
              <a:solidFill>
                <a:srgbClr val="00B0F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42" name="Freeform 118"/>
              <p:cNvSpPr>
                <a:spLocks/>
              </p:cNvSpPr>
              <p:nvPr/>
            </p:nvSpPr>
            <p:spPr bwMode="auto">
              <a:xfrm>
                <a:off x="1765" y="1378"/>
                <a:ext cx="286" cy="1093"/>
              </a:xfrm>
              <a:custGeom>
                <a:avLst/>
                <a:gdLst>
                  <a:gd name="T0" fmla="*/ 0 w 859"/>
                  <a:gd name="T1" fmla="*/ 0 h 3279"/>
                  <a:gd name="T2" fmla="*/ 0 w 859"/>
                  <a:gd name="T3" fmla="*/ 0 h 3279"/>
                  <a:gd name="T4" fmla="*/ 0 w 859"/>
                  <a:gd name="T5" fmla="*/ 0 h 3279"/>
                  <a:gd name="T6" fmla="*/ 0 w 859"/>
                  <a:gd name="T7" fmla="*/ 0 h 3279"/>
                  <a:gd name="T8" fmla="*/ 0 w 859"/>
                  <a:gd name="T9" fmla="*/ 0 h 3279"/>
                  <a:gd name="T10" fmla="*/ 0 w 859"/>
                  <a:gd name="T11" fmla="*/ 0 h 3279"/>
                  <a:gd name="T12" fmla="*/ 0 w 859"/>
                  <a:gd name="T13" fmla="*/ 0 h 3279"/>
                  <a:gd name="T14" fmla="*/ 0 w 859"/>
                  <a:gd name="T15" fmla="*/ 0 h 3279"/>
                  <a:gd name="T16" fmla="*/ 0 w 859"/>
                  <a:gd name="T17" fmla="*/ 0 h 3279"/>
                  <a:gd name="T18" fmla="*/ 0 w 859"/>
                  <a:gd name="T19" fmla="*/ 0 h 3279"/>
                  <a:gd name="T20" fmla="*/ 0 w 859"/>
                  <a:gd name="T21" fmla="*/ 0 h 3279"/>
                  <a:gd name="T22" fmla="*/ 0 w 859"/>
                  <a:gd name="T23" fmla="*/ 0 h 3279"/>
                  <a:gd name="T24" fmla="*/ 0 w 859"/>
                  <a:gd name="T25" fmla="*/ 0 h 3279"/>
                  <a:gd name="T26" fmla="*/ 0 w 859"/>
                  <a:gd name="T27" fmla="*/ 0 h 3279"/>
                  <a:gd name="T28" fmla="*/ 0 w 859"/>
                  <a:gd name="T29" fmla="*/ 0 h 3279"/>
                  <a:gd name="T30" fmla="*/ 0 w 859"/>
                  <a:gd name="T31" fmla="*/ 0 h 3279"/>
                  <a:gd name="T32" fmla="*/ 0 w 859"/>
                  <a:gd name="T33" fmla="*/ 0 h 3279"/>
                  <a:gd name="T34" fmla="*/ 0 w 859"/>
                  <a:gd name="T35" fmla="*/ 0 h 3279"/>
                  <a:gd name="T36" fmla="*/ 0 w 859"/>
                  <a:gd name="T37" fmla="*/ 0 h 3279"/>
                  <a:gd name="T38" fmla="*/ 0 w 859"/>
                  <a:gd name="T39" fmla="*/ 0 h 3279"/>
                  <a:gd name="T40" fmla="*/ 0 w 859"/>
                  <a:gd name="T41" fmla="*/ 0 h 3279"/>
                  <a:gd name="T42" fmla="*/ 0 w 859"/>
                  <a:gd name="T43" fmla="*/ 0 h 3279"/>
                  <a:gd name="T44" fmla="*/ 0 w 859"/>
                  <a:gd name="T45" fmla="*/ 0 h 3279"/>
                  <a:gd name="T46" fmla="*/ 0 w 859"/>
                  <a:gd name="T47" fmla="*/ 0 h 3279"/>
                  <a:gd name="T48" fmla="*/ 0 w 859"/>
                  <a:gd name="T49" fmla="*/ 0 h 3279"/>
                  <a:gd name="T50" fmla="*/ 0 w 859"/>
                  <a:gd name="T51" fmla="*/ 0 h 3279"/>
                  <a:gd name="T52" fmla="*/ 0 w 859"/>
                  <a:gd name="T53" fmla="*/ 0 h 3279"/>
                  <a:gd name="T54" fmla="*/ 0 w 859"/>
                  <a:gd name="T55" fmla="*/ 0 h 3279"/>
                  <a:gd name="T56" fmla="*/ 0 w 859"/>
                  <a:gd name="T57" fmla="*/ 0 h 3279"/>
                  <a:gd name="T58" fmla="*/ 0 w 859"/>
                  <a:gd name="T59" fmla="*/ 0 h 3279"/>
                  <a:gd name="T60" fmla="*/ 0 w 859"/>
                  <a:gd name="T61" fmla="*/ 0 h 3279"/>
                  <a:gd name="T62" fmla="*/ 0 w 859"/>
                  <a:gd name="T63" fmla="*/ 0 h 3279"/>
                  <a:gd name="T64" fmla="*/ 0 w 859"/>
                  <a:gd name="T65" fmla="*/ 0 h 3279"/>
                  <a:gd name="T66" fmla="*/ 0 w 859"/>
                  <a:gd name="T67" fmla="*/ 0 h 3279"/>
                  <a:gd name="T68" fmla="*/ 0 w 859"/>
                  <a:gd name="T69" fmla="*/ 0 h 3279"/>
                  <a:gd name="T70" fmla="*/ 0 w 859"/>
                  <a:gd name="T71" fmla="*/ 0 h 3279"/>
                  <a:gd name="T72" fmla="*/ 0 w 859"/>
                  <a:gd name="T73" fmla="*/ 0 h 3279"/>
                  <a:gd name="T74" fmla="*/ 0 w 859"/>
                  <a:gd name="T75" fmla="*/ 0 h 3279"/>
                  <a:gd name="T76" fmla="*/ 0 w 859"/>
                  <a:gd name="T77" fmla="*/ 0 h 3279"/>
                  <a:gd name="T78" fmla="*/ 0 w 859"/>
                  <a:gd name="T79" fmla="*/ 0 h 3279"/>
                  <a:gd name="T80" fmla="*/ 0 w 859"/>
                  <a:gd name="T81" fmla="*/ 0 h 3279"/>
                  <a:gd name="T82" fmla="*/ 0 w 859"/>
                  <a:gd name="T83" fmla="*/ 0 h 3279"/>
                  <a:gd name="T84" fmla="*/ 0 w 859"/>
                  <a:gd name="T85" fmla="*/ 0 h 3279"/>
                  <a:gd name="T86" fmla="*/ 0 w 859"/>
                  <a:gd name="T87" fmla="*/ 0 h 3279"/>
                  <a:gd name="T88" fmla="*/ 0 w 859"/>
                  <a:gd name="T89" fmla="*/ 0 h 3279"/>
                  <a:gd name="T90" fmla="*/ 0 w 859"/>
                  <a:gd name="T91" fmla="*/ 0 h 3279"/>
                  <a:gd name="T92" fmla="*/ 0 w 859"/>
                  <a:gd name="T93" fmla="*/ 0 h 3279"/>
                  <a:gd name="T94" fmla="*/ 0 w 859"/>
                  <a:gd name="T95" fmla="*/ 0 h 3279"/>
                  <a:gd name="T96" fmla="*/ 0 w 859"/>
                  <a:gd name="T97" fmla="*/ 0 h 3279"/>
                  <a:gd name="T98" fmla="*/ 0 w 859"/>
                  <a:gd name="T99" fmla="*/ 0 h 3279"/>
                  <a:gd name="T100" fmla="*/ 0 w 859"/>
                  <a:gd name="T101" fmla="*/ 0 h 3279"/>
                  <a:gd name="T102" fmla="*/ 0 w 859"/>
                  <a:gd name="T103" fmla="*/ 0 h 3279"/>
                  <a:gd name="T104" fmla="*/ 0 w 859"/>
                  <a:gd name="T105" fmla="*/ 0 h 3279"/>
                  <a:gd name="T106" fmla="*/ 0 w 859"/>
                  <a:gd name="T107" fmla="*/ 0 h 3279"/>
                  <a:gd name="T108" fmla="*/ 0 w 859"/>
                  <a:gd name="T109" fmla="*/ 0 h 3279"/>
                  <a:gd name="T110" fmla="*/ 0 w 859"/>
                  <a:gd name="T111" fmla="*/ 0 h 3279"/>
                  <a:gd name="T112" fmla="*/ 0 w 859"/>
                  <a:gd name="T113" fmla="*/ 0 h 3279"/>
                  <a:gd name="T114" fmla="*/ 0 w 859"/>
                  <a:gd name="T115" fmla="*/ 0 h 3279"/>
                  <a:gd name="T116" fmla="*/ 0 w 859"/>
                  <a:gd name="T117" fmla="*/ 0 h 3279"/>
                  <a:gd name="T118" fmla="*/ 0 w 859"/>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2"/>
                    </a:lnTo>
                    <a:lnTo>
                      <a:pt x="399" y="2449"/>
                    </a:lnTo>
                    <a:lnTo>
                      <a:pt x="395" y="2387"/>
                    </a:lnTo>
                    <a:lnTo>
                      <a:pt x="383" y="2282"/>
                    </a:lnTo>
                    <a:lnTo>
                      <a:pt x="371" y="2209"/>
                    </a:lnTo>
                    <a:lnTo>
                      <a:pt x="353" y="2118"/>
                    </a:lnTo>
                    <a:lnTo>
                      <a:pt x="338" y="2029"/>
                    </a:lnTo>
                    <a:lnTo>
                      <a:pt x="335" y="2091"/>
                    </a:lnTo>
                    <a:lnTo>
                      <a:pt x="330" y="2125"/>
                    </a:lnTo>
                    <a:lnTo>
                      <a:pt x="317" y="2169"/>
                    </a:lnTo>
                    <a:lnTo>
                      <a:pt x="302" y="2205"/>
                    </a:lnTo>
                    <a:lnTo>
                      <a:pt x="291" y="2246"/>
                    </a:lnTo>
                    <a:lnTo>
                      <a:pt x="293" y="2284"/>
                    </a:lnTo>
                    <a:lnTo>
                      <a:pt x="306"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4" y="3180"/>
                    </a:lnTo>
                    <a:lnTo>
                      <a:pt x="110" y="3187"/>
                    </a:lnTo>
                    <a:lnTo>
                      <a:pt x="154" y="3190"/>
                    </a:lnTo>
                    <a:lnTo>
                      <a:pt x="190" y="3190"/>
                    </a:lnTo>
                    <a:lnTo>
                      <a:pt x="170" y="3197"/>
                    </a:lnTo>
                    <a:lnTo>
                      <a:pt x="163" y="3208"/>
                    </a:lnTo>
                    <a:lnTo>
                      <a:pt x="163" y="3224"/>
                    </a:lnTo>
                    <a:lnTo>
                      <a:pt x="174" y="3245"/>
                    </a:lnTo>
                    <a:lnTo>
                      <a:pt x="209" y="3262"/>
                    </a:lnTo>
                    <a:lnTo>
                      <a:pt x="273" y="3276"/>
                    </a:lnTo>
                    <a:lnTo>
                      <a:pt x="364" y="3279"/>
                    </a:lnTo>
                    <a:lnTo>
                      <a:pt x="433" y="3269"/>
                    </a:lnTo>
                    <a:lnTo>
                      <a:pt x="495" y="3251"/>
                    </a:lnTo>
                    <a:lnTo>
                      <a:pt x="547" y="3229"/>
                    </a:lnTo>
                    <a:lnTo>
                      <a:pt x="585" y="3204"/>
                    </a:lnTo>
                    <a:lnTo>
                      <a:pt x="589" y="3165"/>
                    </a:lnTo>
                    <a:lnTo>
                      <a:pt x="587" y="3121"/>
                    </a:lnTo>
                    <a:lnTo>
                      <a:pt x="615" y="2884"/>
                    </a:lnTo>
                    <a:lnTo>
                      <a:pt x="624" y="2716"/>
                    </a:lnTo>
                    <a:lnTo>
                      <a:pt x="662" y="2195"/>
                    </a:lnTo>
                    <a:lnTo>
                      <a:pt x="679" y="1877"/>
                    </a:lnTo>
                    <a:lnTo>
                      <a:pt x="676" y="1724"/>
                    </a:lnTo>
                    <a:lnTo>
                      <a:pt x="671" y="1626"/>
                    </a:lnTo>
                    <a:lnTo>
                      <a:pt x="660" y="1540"/>
                    </a:lnTo>
                    <a:lnTo>
                      <a:pt x="651" y="1469"/>
                    </a:lnTo>
                    <a:lnTo>
                      <a:pt x="708" y="1417"/>
                    </a:lnTo>
                    <a:lnTo>
                      <a:pt x="766" y="1363"/>
                    </a:lnTo>
                    <a:lnTo>
                      <a:pt x="800" y="1321"/>
                    </a:lnTo>
                    <a:lnTo>
                      <a:pt x="837" y="1264"/>
                    </a:lnTo>
                    <a:lnTo>
                      <a:pt x="856" y="1210"/>
                    </a:lnTo>
                    <a:lnTo>
                      <a:pt x="859" y="1163"/>
                    </a:lnTo>
                    <a:lnTo>
                      <a:pt x="846" y="1101"/>
                    </a:lnTo>
                    <a:lnTo>
                      <a:pt x="743" y="716"/>
                    </a:lnTo>
                    <a:lnTo>
                      <a:pt x="725" y="672"/>
                    </a:lnTo>
                    <a:lnTo>
                      <a:pt x="712" y="652"/>
                    </a:lnTo>
                    <a:lnTo>
                      <a:pt x="691" y="632"/>
                    </a:lnTo>
                    <a:lnTo>
                      <a:pt x="651" y="601"/>
                    </a:lnTo>
                    <a:lnTo>
                      <a:pt x="534" y="537"/>
                    </a:lnTo>
                    <a:lnTo>
                      <a:pt x="506" y="499"/>
                    </a:lnTo>
                    <a:lnTo>
                      <a:pt x="485" y="456"/>
                    </a:lnTo>
                    <a:lnTo>
                      <a:pt x="477" y="423"/>
                    </a:lnTo>
                    <a:lnTo>
                      <a:pt x="510" y="383"/>
                    </a:lnTo>
                    <a:lnTo>
                      <a:pt x="537" y="333"/>
                    </a:lnTo>
                    <a:lnTo>
                      <a:pt x="556" y="272"/>
                    </a:lnTo>
                    <a:lnTo>
                      <a:pt x="569" y="220"/>
                    </a:lnTo>
                    <a:lnTo>
                      <a:pt x="577" y="156"/>
                    </a:lnTo>
                    <a:lnTo>
                      <a:pt x="570" y="105"/>
                    </a:lnTo>
                    <a:lnTo>
                      <a:pt x="557" y="67"/>
                    </a:lnTo>
                    <a:lnTo>
                      <a:pt x="530" y="34"/>
                    </a:lnTo>
                    <a:lnTo>
                      <a:pt x="495" y="13"/>
                    </a:lnTo>
                    <a:lnTo>
                      <a:pt x="445" y="0"/>
                    </a:lnTo>
                    <a:lnTo>
                      <a:pt x="407" y="3"/>
                    </a:lnTo>
                    <a:lnTo>
                      <a:pt x="367" y="13"/>
                    </a:lnTo>
                    <a:lnTo>
                      <a:pt x="338" y="25"/>
                    </a:lnTo>
                    <a:lnTo>
                      <a:pt x="315" y="45"/>
                    </a:lnTo>
                    <a:lnTo>
                      <a:pt x="302" y="68"/>
                    </a:lnTo>
                    <a:lnTo>
                      <a:pt x="293" y="90"/>
                    </a:lnTo>
                    <a:lnTo>
                      <a:pt x="284" y="142"/>
                    </a:lnTo>
                    <a:lnTo>
                      <a:pt x="276" y="207"/>
                    </a:lnTo>
                    <a:lnTo>
                      <a:pt x="268" y="269"/>
                    </a:lnTo>
                    <a:lnTo>
                      <a:pt x="268" y="309"/>
                    </a:lnTo>
                    <a:lnTo>
                      <a:pt x="280" y="360"/>
                    </a:lnTo>
                    <a:lnTo>
                      <a:pt x="292" y="385"/>
                    </a:lnTo>
                    <a:lnTo>
                      <a:pt x="293" y="434"/>
                    </a:lnTo>
                    <a:lnTo>
                      <a:pt x="292" y="486"/>
                    </a:lnTo>
                    <a:lnTo>
                      <a:pt x="280" y="513"/>
                    </a:lnTo>
                    <a:lnTo>
                      <a:pt x="246" y="537"/>
                    </a:lnTo>
                    <a:lnTo>
                      <a:pt x="128" y="608"/>
                    </a:lnTo>
                    <a:lnTo>
                      <a:pt x="86" y="639"/>
                    </a:lnTo>
                    <a:lnTo>
                      <a:pt x="68" y="690"/>
                    </a:lnTo>
                    <a:lnTo>
                      <a:pt x="36" y="867"/>
                    </a:lnTo>
                    <a:lnTo>
                      <a:pt x="26" y="946"/>
                    </a:lnTo>
                    <a:lnTo>
                      <a:pt x="14" y="1013"/>
                    </a:lnTo>
                    <a:lnTo>
                      <a:pt x="3" y="1108"/>
                    </a:lnTo>
                    <a:lnTo>
                      <a:pt x="0" y="1190"/>
                    </a:lnTo>
                    <a:lnTo>
                      <a:pt x="3" y="1292"/>
                    </a:lnTo>
                    <a:lnTo>
                      <a:pt x="15" y="1402"/>
                    </a:lnTo>
                    <a:lnTo>
                      <a:pt x="25" y="1479"/>
                    </a:lnTo>
                    <a:lnTo>
                      <a:pt x="35" y="1564"/>
                    </a:lnTo>
                    <a:lnTo>
                      <a:pt x="49" y="1639"/>
                    </a:lnTo>
                    <a:lnTo>
                      <a:pt x="72" y="1697"/>
                    </a:lnTo>
                    <a:lnTo>
                      <a:pt x="87" y="1757"/>
                    </a:lnTo>
                    <a:lnTo>
                      <a:pt x="93" y="1833"/>
                    </a:lnTo>
                    <a:lnTo>
                      <a:pt x="74" y="2171"/>
                    </a:lnTo>
                    <a:lnTo>
                      <a:pt x="68" y="2291"/>
                    </a:lnTo>
                    <a:lnTo>
                      <a:pt x="68" y="2338"/>
                    </a:lnTo>
                    <a:lnTo>
                      <a:pt x="83" y="2400"/>
                    </a:lnTo>
                    <a:lnTo>
                      <a:pt x="109" y="2472"/>
                    </a:lnTo>
                    <a:lnTo>
                      <a:pt x="176" y="2692"/>
                    </a:lnTo>
                    <a:lnTo>
                      <a:pt x="222" y="2871"/>
                    </a:lnTo>
                    <a:lnTo>
                      <a:pt x="246" y="2935"/>
                    </a:lnTo>
                    <a:lnTo>
                      <a:pt x="274" y="2948"/>
                    </a:lnTo>
                    <a:lnTo>
                      <a:pt x="303" y="2960"/>
                    </a:lnTo>
                    <a:lnTo>
                      <a:pt x="407"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43" name="Freeform 119"/>
              <p:cNvSpPr>
                <a:spLocks/>
              </p:cNvSpPr>
              <p:nvPr/>
            </p:nvSpPr>
            <p:spPr bwMode="auto">
              <a:xfrm>
                <a:off x="1473" y="140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lnTo>
                      <a:pt x="264" y="957"/>
                    </a:lnTo>
                    <a:lnTo>
                      <a:pt x="268" y="1078"/>
                    </a:lnTo>
                    <a:lnTo>
                      <a:pt x="274" y="1144"/>
                    </a:lnTo>
                    <a:lnTo>
                      <a:pt x="215" y="1152"/>
                    </a:lnTo>
                    <a:lnTo>
                      <a:pt x="200" y="1099"/>
                    </a:lnTo>
                    <a:lnTo>
                      <a:pt x="200" y="1054"/>
                    </a:lnTo>
                    <a:lnTo>
                      <a:pt x="225" y="1010"/>
                    </a:lnTo>
                    <a:lnTo>
                      <a:pt x="240" y="979"/>
                    </a:lnTo>
                    <a:lnTo>
                      <a:pt x="254" y="957"/>
                    </a:lnTo>
                    <a:lnTo>
                      <a:pt x="264" y="957"/>
                    </a:lnTo>
                    <a:lnTo>
                      <a:pt x="590"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44" name="Freeform 120"/>
              <p:cNvSpPr>
                <a:spLocks/>
              </p:cNvSpPr>
              <p:nvPr/>
            </p:nvSpPr>
            <p:spPr bwMode="auto">
              <a:xfrm>
                <a:off x="1473" y="140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path>
                </a:pathLst>
              </a:custGeom>
              <a:solidFill>
                <a:srgbClr val="66FF99"/>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45" name="Freeform 121"/>
              <p:cNvSpPr>
                <a:spLocks/>
              </p:cNvSpPr>
              <p:nvPr/>
            </p:nvSpPr>
            <p:spPr bwMode="auto">
              <a:xfrm>
                <a:off x="1542" y="1728"/>
                <a:ext cx="25" cy="66"/>
              </a:xfrm>
              <a:custGeom>
                <a:avLst/>
                <a:gdLst>
                  <a:gd name="T0" fmla="*/ 0 w 73"/>
                  <a:gd name="T1" fmla="*/ 0 h 196"/>
                  <a:gd name="T2" fmla="*/ 0 w 73"/>
                  <a:gd name="T3" fmla="*/ 0 h 196"/>
                  <a:gd name="T4" fmla="*/ 0 w 73"/>
                  <a:gd name="T5" fmla="*/ 0 h 196"/>
                  <a:gd name="T6" fmla="*/ 0 w 73"/>
                  <a:gd name="T7" fmla="*/ 0 h 196"/>
                  <a:gd name="T8" fmla="*/ 0 w 73"/>
                  <a:gd name="T9" fmla="*/ 0 h 196"/>
                  <a:gd name="T10" fmla="*/ 0 w 73"/>
                  <a:gd name="T11" fmla="*/ 0 h 196"/>
                  <a:gd name="T12" fmla="*/ 0 w 73"/>
                  <a:gd name="T13" fmla="*/ 0 h 196"/>
                  <a:gd name="T14" fmla="*/ 0 w 73"/>
                  <a:gd name="T15" fmla="*/ 0 h 196"/>
                  <a:gd name="T16" fmla="*/ 0 w 73"/>
                  <a:gd name="T17" fmla="*/ 0 h 196"/>
                  <a:gd name="T18" fmla="*/ 0 w 7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6"/>
                  <a:gd name="T32" fmla="*/ 73 w 7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6">
                    <a:moveTo>
                      <a:pt x="63" y="0"/>
                    </a:moveTo>
                    <a:lnTo>
                      <a:pt x="67" y="120"/>
                    </a:lnTo>
                    <a:lnTo>
                      <a:pt x="73" y="188"/>
                    </a:lnTo>
                    <a:lnTo>
                      <a:pt x="15" y="196"/>
                    </a:lnTo>
                    <a:lnTo>
                      <a:pt x="0" y="143"/>
                    </a:lnTo>
                    <a:lnTo>
                      <a:pt x="0" y="98"/>
                    </a:lnTo>
                    <a:lnTo>
                      <a:pt x="25" y="54"/>
                    </a:lnTo>
                    <a:lnTo>
                      <a:pt x="39" y="22"/>
                    </a:lnTo>
                    <a:lnTo>
                      <a:pt x="53" y="0"/>
                    </a:lnTo>
                    <a:lnTo>
                      <a:pt x="63"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46" name="Freeform 122"/>
              <p:cNvSpPr>
                <a:spLocks/>
              </p:cNvSpPr>
              <p:nvPr/>
            </p:nvSpPr>
            <p:spPr bwMode="auto">
              <a:xfrm>
                <a:off x="940" y="1386"/>
                <a:ext cx="283" cy="1140"/>
              </a:xfrm>
              <a:custGeom>
                <a:avLst/>
                <a:gdLst>
                  <a:gd name="T0" fmla="*/ 0 w 850"/>
                  <a:gd name="T1" fmla="*/ 0 h 3420"/>
                  <a:gd name="T2" fmla="*/ 0 w 850"/>
                  <a:gd name="T3" fmla="*/ 0 h 3420"/>
                  <a:gd name="T4" fmla="*/ 0 w 850"/>
                  <a:gd name="T5" fmla="*/ 0 h 3420"/>
                  <a:gd name="T6" fmla="*/ 0 w 850"/>
                  <a:gd name="T7" fmla="*/ 0 h 3420"/>
                  <a:gd name="T8" fmla="*/ 0 w 850"/>
                  <a:gd name="T9" fmla="*/ 0 h 3420"/>
                  <a:gd name="T10" fmla="*/ 0 w 850"/>
                  <a:gd name="T11" fmla="*/ 0 h 3420"/>
                  <a:gd name="T12" fmla="*/ 0 w 850"/>
                  <a:gd name="T13" fmla="*/ 0 h 3420"/>
                  <a:gd name="T14" fmla="*/ 0 w 850"/>
                  <a:gd name="T15" fmla="*/ 0 h 3420"/>
                  <a:gd name="T16" fmla="*/ 0 w 850"/>
                  <a:gd name="T17" fmla="*/ 0 h 3420"/>
                  <a:gd name="T18" fmla="*/ 0 w 850"/>
                  <a:gd name="T19" fmla="*/ 0 h 3420"/>
                  <a:gd name="T20" fmla="*/ 0 w 850"/>
                  <a:gd name="T21" fmla="*/ 0 h 3420"/>
                  <a:gd name="T22" fmla="*/ 0 w 850"/>
                  <a:gd name="T23" fmla="*/ 0 h 3420"/>
                  <a:gd name="T24" fmla="*/ 0 w 850"/>
                  <a:gd name="T25" fmla="*/ 0 h 3420"/>
                  <a:gd name="T26" fmla="*/ 0 w 850"/>
                  <a:gd name="T27" fmla="*/ 0 h 3420"/>
                  <a:gd name="T28" fmla="*/ 0 w 850"/>
                  <a:gd name="T29" fmla="*/ 0 h 3420"/>
                  <a:gd name="T30" fmla="*/ 0 w 850"/>
                  <a:gd name="T31" fmla="*/ 0 h 3420"/>
                  <a:gd name="T32" fmla="*/ 0 w 850"/>
                  <a:gd name="T33" fmla="*/ 0 h 3420"/>
                  <a:gd name="T34" fmla="*/ 0 w 850"/>
                  <a:gd name="T35" fmla="*/ 0 h 3420"/>
                  <a:gd name="T36" fmla="*/ 0 w 850"/>
                  <a:gd name="T37" fmla="*/ 0 h 3420"/>
                  <a:gd name="T38" fmla="*/ 0 w 850"/>
                  <a:gd name="T39" fmla="*/ 0 h 3420"/>
                  <a:gd name="T40" fmla="*/ 0 w 850"/>
                  <a:gd name="T41" fmla="*/ 0 h 3420"/>
                  <a:gd name="T42" fmla="*/ 0 w 850"/>
                  <a:gd name="T43" fmla="*/ 0 h 3420"/>
                  <a:gd name="T44" fmla="*/ 0 w 850"/>
                  <a:gd name="T45" fmla="*/ 0 h 3420"/>
                  <a:gd name="T46" fmla="*/ 0 w 850"/>
                  <a:gd name="T47" fmla="*/ 0 h 3420"/>
                  <a:gd name="T48" fmla="*/ 0 w 850"/>
                  <a:gd name="T49" fmla="*/ 0 h 3420"/>
                  <a:gd name="T50" fmla="*/ 0 w 850"/>
                  <a:gd name="T51" fmla="*/ 0 h 3420"/>
                  <a:gd name="T52" fmla="*/ 0 w 850"/>
                  <a:gd name="T53" fmla="*/ 0 h 3420"/>
                  <a:gd name="T54" fmla="*/ 0 w 850"/>
                  <a:gd name="T55" fmla="*/ 0 h 3420"/>
                  <a:gd name="T56" fmla="*/ 0 w 850"/>
                  <a:gd name="T57" fmla="*/ 0 h 3420"/>
                  <a:gd name="T58" fmla="*/ 0 w 850"/>
                  <a:gd name="T59" fmla="*/ 0 h 3420"/>
                  <a:gd name="T60" fmla="*/ 0 w 850"/>
                  <a:gd name="T61" fmla="*/ 0 h 3420"/>
                  <a:gd name="T62" fmla="*/ 0 w 850"/>
                  <a:gd name="T63" fmla="*/ 0 h 3420"/>
                  <a:gd name="T64" fmla="*/ 0 w 850"/>
                  <a:gd name="T65" fmla="*/ 0 h 3420"/>
                  <a:gd name="T66" fmla="*/ 0 w 850"/>
                  <a:gd name="T67" fmla="*/ 0 h 3420"/>
                  <a:gd name="T68" fmla="*/ 0 w 850"/>
                  <a:gd name="T69" fmla="*/ 0 h 3420"/>
                  <a:gd name="T70" fmla="*/ 0 w 850"/>
                  <a:gd name="T71" fmla="*/ 0 h 3420"/>
                  <a:gd name="T72" fmla="*/ 0 w 850"/>
                  <a:gd name="T73" fmla="*/ 0 h 3420"/>
                  <a:gd name="T74" fmla="*/ 0 w 850"/>
                  <a:gd name="T75" fmla="*/ 0 h 3420"/>
                  <a:gd name="T76" fmla="*/ 0 w 850"/>
                  <a:gd name="T77" fmla="*/ 0 h 3420"/>
                  <a:gd name="T78" fmla="*/ 0 w 850"/>
                  <a:gd name="T79" fmla="*/ 0 h 3420"/>
                  <a:gd name="T80" fmla="*/ 0 w 850"/>
                  <a:gd name="T81" fmla="*/ 0 h 3420"/>
                  <a:gd name="T82" fmla="*/ 0 w 850"/>
                  <a:gd name="T83" fmla="*/ 0 h 3420"/>
                  <a:gd name="T84" fmla="*/ 0 w 850"/>
                  <a:gd name="T85" fmla="*/ 0 h 3420"/>
                  <a:gd name="T86" fmla="*/ 0 w 850"/>
                  <a:gd name="T87" fmla="*/ 0 h 3420"/>
                  <a:gd name="T88" fmla="*/ 0 w 850"/>
                  <a:gd name="T89" fmla="*/ 0 h 3420"/>
                  <a:gd name="T90" fmla="*/ 0 w 850"/>
                  <a:gd name="T91" fmla="*/ 0 h 3420"/>
                  <a:gd name="T92" fmla="*/ 0 w 850"/>
                  <a:gd name="T93" fmla="*/ 0 h 3420"/>
                  <a:gd name="T94" fmla="*/ 0 w 850"/>
                  <a:gd name="T95" fmla="*/ 0 h 3420"/>
                  <a:gd name="T96" fmla="*/ 0 w 850"/>
                  <a:gd name="T97" fmla="*/ 0 h 3420"/>
                  <a:gd name="T98" fmla="*/ 0 w 850"/>
                  <a:gd name="T99" fmla="*/ 0 h 3420"/>
                  <a:gd name="T100" fmla="*/ 0 w 850"/>
                  <a:gd name="T101" fmla="*/ 0 h 3420"/>
                  <a:gd name="T102" fmla="*/ 0 w 850"/>
                  <a:gd name="T103" fmla="*/ 0 h 3420"/>
                  <a:gd name="T104" fmla="*/ 0 w 850"/>
                  <a:gd name="T105" fmla="*/ 0 h 3420"/>
                  <a:gd name="T106" fmla="*/ 0 w 850"/>
                  <a:gd name="T107" fmla="*/ 0 h 3420"/>
                  <a:gd name="T108" fmla="*/ 0 w 850"/>
                  <a:gd name="T109" fmla="*/ 0 h 3420"/>
                  <a:gd name="T110" fmla="*/ 0 w 850"/>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20"/>
                  <a:gd name="T170" fmla="*/ 850 w 850"/>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lnTo>
                      <a:pt x="160" y="1476"/>
                    </a:lnTo>
                    <a:lnTo>
                      <a:pt x="207" y="1498"/>
                    </a:lnTo>
                    <a:lnTo>
                      <a:pt x="206" y="1411"/>
                    </a:lnTo>
                    <a:lnTo>
                      <a:pt x="211" y="1375"/>
                    </a:lnTo>
                    <a:lnTo>
                      <a:pt x="219" y="1338"/>
                    </a:lnTo>
                    <a:lnTo>
                      <a:pt x="235" y="1302"/>
                    </a:lnTo>
                    <a:lnTo>
                      <a:pt x="254" y="1268"/>
                    </a:lnTo>
                    <a:lnTo>
                      <a:pt x="230" y="1223"/>
                    </a:lnTo>
                    <a:lnTo>
                      <a:pt x="206" y="1172"/>
                    </a:lnTo>
                    <a:lnTo>
                      <a:pt x="186" y="1114"/>
                    </a:lnTo>
                    <a:lnTo>
                      <a:pt x="173" y="1064"/>
                    </a:lnTo>
                    <a:lnTo>
                      <a:pt x="161" y="1000"/>
                    </a:lnTo>
                    <a:lnTo>
                      <a:pt x="154" y="1080"/>
                    </a:lnTo>
                    <a:lnTo>
                      <a:pt x="156" y="1177"/>
                    </a:lnTo>
                    <a:lnTo>
                      <a:pt x="158" y="1268"/>
                    </a:lnTo>
                    <a:lnTo>
                      <a:pt x="156" y="1343"/>
                    </a:lnTo>
                    <a:lnTo>
                      <a:pt x="158" y="1404"/>
                    </a:lnTo>
                    <a:lnTo>
                      <a:pt x="160" y="1476"/>
                    </a:lnTo>
                    <a:lnTo>
                      <a:pt x="398" y="1"/>
                    </a:lnTo>
                    <a:lnTo>
                      <a:pt x="476" y="3179"/>
                    </a:lnTo>
                    <a:lnTo>
                      <a:pt x="455" y="3137"/>
                    </a:lnTo>
                    <a:lnTo>
                      <a:pt x="442" y="3094"/>
                    </a:lnTo>
                    <a:lnTo>
                      <a:pt x="436" y="3038"/>
                    </a:lnTo>
                    <a:lnTo>
                      <a:pt x="442" y="2961"/>
                    </a:lnTo>
                    <a:lnTo>
                      <a:pt x="445" y="2872"/>
                    </a:lnTo>
                    <a:lnTo>
                      <a:pt x="449" y="2768"/>
                    </a:lnTo>
                    <a:lnTo>
                      <a:pt x="445" y="2653"/>
                    </a:lnTo>
                    <a:lnTo>
                      <a:pt x="439" y="2552"/>
                    </a:lnTo>
                    <a:lnTo>
                      <a:pt x="434" y="2483"/>
                    </a:lnTo>
                    <a:lnTo>
                      <a:pt x="437" y="2452"/>
                    </a:lnTo>
                    <a:lnTo>
                      <a:pt x="454" y="2407"/>
                    </a:lnTo>
                    <a:lnTo>
                      <a:pt x="470" y="2349"/>
                    </a:lnTo>
                    <a:lnTo>
                      <a:pt x="477" y="2277"/>
                    </a:lnTo>
                    <a:lnTo>
                      <a:pt x="476" y="2216"/>
                    </a:lnTo>
                    <a:lnTo>
                      <a:pt x="466" y="2173"/>
                    </a:lnTo>
                    <a:lnTo>
                      <a:pt x="604" y="2158"/>
                    </a:lnTo>
                    <a:lnTo>
                      <a:pt x="618" y="2205"/>
                    </a:lnTo>
                    <a:lnTo>
                      <a:pt x="634" y="2252"/>
                    </a:lnTo>
                    <a:lnTo>
                      <a:pt x="648" y="2301"/>
                    </a:lnTo>
                    <a:lnTo>
                      <a:pt x="648" y="2322"/>
                    </a:lnTo>
                    <a:lnTo>
                      <a:pt x="629" y="2362"/>
                    </a:lnTo>
                    <a:lnTo>
                      <a:pt x="604" y="2409"/>
                    </a:lnTo>
                    <a:lnTo>
                      <a:pt x="583" y="2468"/>
                    </a:lnTo>
                    <a:lnTo>
                      <a:pt x="569" y="2523"/>
                    </a:lnTo>
                    <a:lnTo>
                      <a:pt x="564" y="2599"/>
                    </a:lnTo>
                    <a:lnTo>
                      <a:pt x="564" y="2675"/>
                    </a:lnTo>
                    <a:lnTo>
                      <a:pt x="561" y="2782"/>
                    </a:lnTo>
                    <a:lnTo>
                      <a:pt x="555" y="2875"/>
                    </a:lnTo>
                    <a:lnTo>
                      <a:pt x="539" y="2979"/>
                    </a:lnTo>
                    <a:lnTo>
                      <a:pt x="509" y="3094"/>
                    </a:lnTo>
                    <a:lnTo>
                      <a:pt x="493" y="3144"/>
                    </a:lnTo>
                    <a:lnTo>
                      <a:pt x="476" y="3179"/>
                    </a:lnTo>
                    <a:lnTo>
                      <a:pt x="398"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47" name="Freeform 123"/>
              <p:cNvSpPr>
                <a:spLocks/>
              </p:cNvSpPr>
              <p:nvPr/>
            </p:nvSpPr>
            <p:spPr bwMode="auto">
              <a:xfrm>
                <a:off x="940" y="1386"/>
                <a:ext cx="283" cy="1140"/>
              </a:xfrm>
              <a:custGeom>
                <a:avLst/>
                <a:gdLst>
                  <a:gd name="T0" fmla="*/ 0 w 850"/>
                  <a:gd name="T1" fmla="*/ 0 h 3420"/>
                  <a:gd name="T2" fmla="*/ 0 w 850"/>
                  <a:gd name="T3" fmla="*/ 0 h 3420"/>
                  <a:gd name="T4" fmla="*/ 0 w 850"/>
                  <a:gd name="T5" fmla="*/ 0 h 3420"/>
                  <a:gd name="T6" fmla="*/ 0 w 850"/>
                  <a:gd name="T7" fmla="*/ 0 h 3420"/>
                  <a:gd name="T8" fmla="*/ 0 w 850"/>
                  <a:gd name="T9" fmla="*/ 0 h 3420"/>
                  <a:gd name="T10" fmla="*/ 0 w 850"/>
                  <a:gd name="T11" fmla="*/ 0 h 3420"/>
                  <a:gd name="T12" fmla="*/ 0 w 850"/>
                  <a:gd name="T13" fmla="*/ 0 h 3420"/>
                  <a:gd name="T14" fmla="*/ 0 w 850"/>
                  <a:gd name="T15" fmla="*/ 0 h 3420"/>
                  <a:gd name="T16" fmla="*/ 0 w 850"/>
                  <a:gd name="T17" fmla="*/ 0 h 3420"/>
                  <a:gd name="T18" fmla="*/ 0 w 850"/>
                  <a:gd name="T19" fmla="*/ 0 h 3420"/>
                  <a:gd name="T20" fmla="*/ 0 w 850"/>
                  <a:gd name="T21" fmla="*/ 0 h 3420"/>
                  <a:gd name="T22" fmla="*/ 0 w 850"/>
                  <a:gd name="T23" fmla="*/ 0 h 3420"/>
                  <a:gd name="T24" fmla="*/ 0 w 850"/>
                  <a:gd name="T25" fmla="*/ 0 h 3420"/>
                  <a:gd name="T26" fmla="*/ 0 w 850"/>
                  <a:gd name="T27" fmla="*/ 0 h 3420"/>
                  <a:gd name="T28" fmla="*/ 0 w 850"/>
                  <a:gd name="T29" fmla="*/ 0 h 3420"/>
                  <a:gd name="T30" fmla="*/ 0 w 850"/>
                  <a:gd name="T31" fmla="*/ 0 h 3420"/>
                  <a:gd name="T32" fmla="*/ 0 w 850"/>
                  <a:gd name="T33" fmla="*/ 0 h 3420"/>
                  <a:gd name="T34" fmla="*/ 0 w 850"/>
                  <a:gd name="T35" fmla="*/ 0 h 3420"/>
                  <a:gd name="T36" fmla="*/ 0 w 850"/>
                  <a:gd name="T37" fmla="*/ 0 h 3420"/>
                  <a:gd name="T38" fmla="*/ 0 w 850"/>
                  <a:gd name="T39" fmla="*/ 0 h 3420"/>
                  <a:gd name="T40" fmla="*/ 0 w 850"/>
                  <a:gd name="T41" fmla="*/ 0 h 3420"/>
                  <a:gd name="T42" fmla="*/ 0 w 850"/>
                  <a:gd name="T43" fmla="*/ 0 h 3420"/>
                  <a:gd name="T44" fmla="*/ 0 w 850"/>
                  <a:gd name="T45" fmla="*/ 0 h 3420"/>
                  <a:gd name="T46" fmla="*/ 0 w 850"/>
                  <a:gd name="T47" fmla="*/ 0 h 3420"/>
                  <a:gd name="T48" fmla="*/ 0 w 850"/>
                  <a:gd name="T49" fmla="*/ 0 h 3420"/>
                  <a:gd name="T50" fmla="*/ 0 w 850"/>
                  <a:gd name="T51" fmla="*/ 0 h 3420"/>
                  <a:gd name="T52" fmla="*/ 0 w 850"/>
                  <a:gd name="T53" fmla="*/ 0 h 3420"/>
                  <a:gd name="T54" fmla="*/ 0 w 850"/>
                  <a:gd name="T55" fmla="*/ 0 h 3420"/>
                  <a:gd name="T56" fmla="*/ 0 w 850"/>
                  <a:gd name="T57" fmla="*/ 0 h 3420"/>
                  <a:gd name="T58" fmla="*/ 0 w 850"/>
                  <a:gd name="T59" fmla="*/ 0 h 3420"/>
                  <a:gd name="T60" fmla="*/ 0 w 850"/>
                  <a:gd name="T61" fmla="*/ 0 h 3420"/>
                  <a:gd name="T62" fmla="*/ 0 w 850"/>
                  <a:gd name="T63" fmla="*/ 0 h 3420"/>
                  <a:gd name="T64" fmla="*/ 0 w 850"/>
                  <a:gd name="T65" fmla="*/ 0 h 3420"/>
                  <a:gd name="T66" fmla="*/ 0 w 850"/>
                  <a:gd name="T67" fmla="*/ 0 h 3420"/>
                  <a:gd name="T68" fmla="*/ 0 w 850"/>
                  <a:gd name="T69" fmla="*/ 0 h 3420"/>
                  <a:gd name="T70" fmla="*/ 0 w 850"/>
                  <a:gd name="T71" fmla="*/ 0 h 3420"/>
                  <a:gd name="T72" fmla="*/ 0 w 850"/>
                  <a:gd name="T73" fmla="*/ 0 h 3420"/>
                  <a:gd name="T74" fmla="*/ 0 w 850"/>
                  <a:gd name="T75" fmla="*/ 0 h 3420"/>
                  <a:gd name="T76" fmla="*/ 0 w 850"/>
                  <a:gd name="T77" fmla="*/ 0 h 3420"/>
                  <a:gd name="T78" fmla="*/ 0 w 850"/>
                  <a:gd name="T79" fmla="*/ 0 h 3420"/>
                  <a:gd name="T80" fmla="*/ 0 w 850"/>
                  <a:gd name="T81" fmla="*/ 0 h 3420"/>
                  <a:gd name="T82" fmla="*/ 0 w 850"/>
                  <a:gd name="T83" fmla="*/ 0 h 3420"/>
                  <a:gd name="T84" fmla="*/ 0 w 850"/>
                  <a:gd name="T85" fmla="*/ 0 h 3420"/>
                  <a:gd name="T86" fmla="*/ 0 w 850"/>
                  <a:gd name="T87" fmla="*/ 0 h 3420"/>
                  <a:gd name="T88" fmla="*/ 0 w 850"/>
                  <a:gd name="T89" fmla="*/ 0 h 3420"/>
                  <a:gd name="T90" fmla="*/ 0 w 850"/>
                  <a:gd name="T91" fmla="*/ 0 h 3420"/>
                  <a:gd name="T92" fmla="*/ 0 w 850"/>
                  <a:gd name="T93" fmla="*/ 0 h 3420"/>
                  <a:gd name="T94" fmla="*/ 0 w 850"/>
                  <a:gd name="T95" fmla="*/ 0 h 3420"/>
                  <a:gd name="T96" fmla="*/ 0 w 850"/>
                  <a:gd name="T97" fmla="*/ 0 h 3420"/>
                  <a:gd name="T98" fmla="*/ 0 w 850"/>
                  <a:gd name="T99" fmla="*/ 0 h 3420"/>
                  <a:gd name="T100" fmla="*/ 0 w 850"/>
                  <a:gd name="T101" fmla="*/ 0 h 3420"/>
                  <a:gd name="T102" fmla="*/ 0 w 850"/>
                  <a:gd name="T103" fmla="*/ 0 h 3420"/>
                  <a:gd name="T104" fmla="*/ 0 w 850"/>
                  <a:gd name="T105" fmla="*/ 0 h 3420"/>
                  <a:gd name="T106" fmla="*/ 0 w 850"/>
                  <a:gd name="T107" fmla="*/ 0 h 3420"/>
                  <a:gd name="T108" fmla="*/ 0 w 850"/>
                  <a:gd name="T109" fmla="*/ 0 h 3420"/>
                  <a:gd name="T110" fmla="*/ 0 w 850"/>
                  <a:gd name="T111" fmla="*/ 0 h 3420"/>
                  <a:gd name="T112" fmla="*/ 0 w 850"/>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20"/>
                  <a:gd name="T173" fmla="*/ 850 w 850"/>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48" name="Freeform 124"/>
              <p:cNvSpPr>
                <a:spLocks/>
              </p:cNvSpPr>
              <p:nvPr/>
            </p:nvSpPr>
            <p:spPr bwMode="auto">
              <a:xfrm>
                <a:off x="991" y="1720"/>
                <a:ext cx="33" cy="166"/>
              </a:xfrm>
              <a:custGeom>
                <a:avLst/>
                <a:gdLst>
                  <a:gd name="T0" fmla="*/ 0 w 99"/>
                  <a:gd name="T1" fmla="*/ 0 h 497"/>
                  <a:gd name="T2" fmla="*/ 0 w 99"/>
                  <a:gd name="T3" fmla="*/ 0 h 497"/>
                  <a:gd name="T4" fmla="*/ 0 w 99"/>
                  <a:gd name="T5" fmla="*/ 0 h 497"/>
                  <a:gd name="T6" fmla="*/ 0 w 99"/>
                  <a:gd name="T7" fmla="*/ 0 h 497"/>
                  <a:gd name="T8" fmla="*/ 0 w 99"/>
                  <a:gd name="T9" fmla="*/ 0 h 497"/>
                  <a:gd name="T10" fmla="*/ 0 w 99"/>
                  <a:gd name="T11" fmla="*/ 0 h 497"/>
                  <a:gd name="T12" fmla="*/ 0 w 99"/>
                  <a:gd name="T13" fmla="*/ 0 h 497"/>
                  <a:gd name="T14" fmla="*/ 0 w 99"/>
                  <a:gd name="T15" fmla="*/ 0 h 497"/>
                  <a:gd name="T16" fmla="*/ 0 w 99"/>
                  <a:gd name="T17" fmla="*/ 0 h 497"/>
                  <a:gd name="T18" fmla="*/ 0 w 99"/>
                  <a:gd name="T19" fmla="*/ 0 h 497"/>
                  <a:gd name="T20" fmla="*/ 0 w 99"/>
                  <a:gd name="T21" fmla="*/ 0 h 497"/>
                  <a:gd name="T22" fmla="*/ 0 w 99"/>
                  <a:gd name="T23" fmla="*/ 0 h 497"/>
                  <a:gd name="T24" fmla="*/ 0 w 99"/>
                  <a:gd name="T25" fmla="*/ 0 h 497"/>
                  <a:gd name="T26" fmla="*/ 0 w 99"/>
                  <a:gd name="T27" fmla="*/ 0 h 497"/>
                  <a:gd name="T28" fmla="*/ 0 w 99"/>
                  <a:gd name="T29" fmla="*/ 0 h 497"/>
                  <a:gd name="T30" fmla="*/ 0 w 99"/>
                  <a:gd name="T31" fmla="*/ 0 h 497"/>
                  <a:gd name="T32" fmla="*/ 0 w 99"/>
                  <a:gd name="T33" fmla="*/ 0 h 497"/>
                  <a:gd name="T34" fmla="*/ 0 w 9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7"/>
                  <a:gd name="T56" fmla="*/ 99 w 9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7">
                    <a:moveTo>
                      <a:pt x="6" y="477"/>
                    </a:moveTo>
                    <a:lnTo>
                      <a:pt x="53" y="497"/>
                    </a:lnTo>
                    <a:lnTo>
                      <a:pt x="52" y="412"/>
                    </a:lnTo>
                    <a:lnTo>
                      <a:pt x="55" y="374"/>
                    </a:lnTo>
                    <a:lnTo>
                      <a:pt x="65" y="337"/>
                    </a:lnTo>
                    <a:lnTo>
                      <a:pt x="80" y="302"/>
                    </a:lnTo>
                    <a:lnTo>
                      <a:pt x="99" y="267"/>
                    </a:lnTo>
                    <a:lnTo>
                      <a:pt x="74" y="223"/>
                    </a:lnTo>
                    <a:lnTo>
                      <a:pt x="52" y="172"/>
                    </a:lnTo>
                    <a:lnTo>
                      <a:pt x="32" y="113"/>
                    </a:lnTo>
                    <a:lnTo>
                      <a:pt x="19" y="64"/>
                    </a:lnTo>
                    <a:lnTo>
                      <a:pt x="7" y="0"/>
                    </a:lnTo>
                    <a:lnTo>
                      <a:pt x="0" y="79"/>
                    </a:lnTo>
                    <a:lnTo>
                      <a:pt x="2" y="177"/>
                    </a:lnTo>
                    <a:lnTo>
                      <a:pt x="4" y="267"/>
                    </a:lnTo>
                    <a:lnTo>
                      <a:pt x="2" y="342"/>
                    </a:lnTo>
                    <a:lnTo>
                      <a:pt x="4" y="405"/>
                    </a:lnTo>
                    <a:lnTo>
                      <a:pt x="6"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49" name="Freeform 125"/>
              <p:cNvSpPr>
                <a:spLocks/>
              </p:cNvSpPr>
              <p:nvPr/>
            </p:nvSpPr>
            <p:spPr bwMode="auto">
              <a:xfrm>
                <a:off x="1083" y="2106"/>
                <a:ext cx="72" cy="340"/>
              </a:xfrm>
              <a:custGeom>
                <a:avLst/>
                <a:gdLst>
                  <a:gd name="T0" fmla="*/ 0 w 215"/>
                  <a:gd name="T1" fmla="*/ 0 h 1021"/>
                  <a:gd name="T2" fmla="*/ 0 w 215"/>
                  <a:gd name="T3" fmla="*/ 0 h 1021"/>
                  <a:gd name="T4" fmla="*/ 0 w 215"/>
                  <a:gd name="T5" fmla="*/ 0 h 1021"/>
                  <a:gd name="T6" fmla="*/ 0 w 215"/>
                  <a:gd name="T7" fmla="*/ 0 h 1021"/>
                  <a:gd name="T8" fmla="*/ 0 w 215"/>
                  <a:gd name="T9" fmla="*/ 0 h 1021"/>
                  <a:gd name="T10" fmla="*/ 0 w 215"/>
                  <a:gd name="T11" fmla="*/ 0 h 1021"/>
                  <a:gd name="T12" fmla="*/ 0 w 215"/>
                  <a:gd name="T13" fmla="*/ 0 h 1021"/>
                  <a:gd name="T14" fmla="*/ 0 w 215"/>
                  <a:gd name="T15" fmla="*/ 0 h 1021"/>
                  <a:gd name="T16" fmla="*/ 0 w 215"/>
                  <a:gd name="T17" fmla="*/ 0 h 1021"/>
                  <a:gd name="T18" fmla="*/ 0 w 215"/>
                  <a:gd name="T19" fmla="*/ 0 h 1021"/>
                  <a:gd name="T20" fmla="*/ 0 w 215"/>
                  <a:gd name="T21" fmla="*/ 0 h 1021"/>
                  <a:gd name="T22" fmla="*/ 0 w 215"/>
                  <a:gd name="T23" fmla="*/ 0 h 1021"/>
                  <a:gd name="T24" fmla="*/ 0 w 215"/>
                  <a:gd name="T25" fmla="*/ 0 h 1021"/>
                  <a:gd name="T26" fmla="*/ 0 w 215"/>
                  <a:gd name="T27" fmla="*/ 0 h 1021"/>
                  <a:gd name="T28" fmla="*/ 0 w 215"/>
                  <a:gd name="T29" fmla="*/ 0 h 1021"/>
                  <a:gd name="T30" fmla="*/ 0 w 215"/>
                  <a:gd name="T31" fmla="*/ 0 h 1021"/>
                  <a:gd name="T32" fmla="*/ 0 w 215"/>
                  <a:gd name="T33" fmla="*/ 0 h 1021"/>
                  <a:gd name="T34" fmla="*/ 0 w 215"/>
                  <a:gd name="T35" fmla="*/ 0 h 1021"/>
                  <a:gd name="T36" fmla="*/ 0 w 215"/>
                  <a:gd name="T37" fmla="*/ 0 h 1021"/>
                  <a:gd name="T38" fmla="*/ 0 w 215"/>
                  <a:gd name="T39" fmla="*/ 0 h 1021"/>
                  <a:gd name="T40" fmla="*/ 0 w 215"/>
                  <a:gd name="T41" fmla="*/ 0 h 1021"/>
                  <a:gd name="T42" fmla="*/ 0 w 215"/>
                  <a:gd name="T43" fmla="*/ 0 h 1021"/>
                  <a:gd name="T44" fmla="*/ 0 w 215"/>
                  <a:gd name="T45" fmla="*/ 0 h 1021"/>
                  <a:gd name="T46" fmla="*/ 0 w 215"/>
                  <a:gd name="T47" fmla="*/ 0 h 1021"/>
                  <a:gd name="T48" fmla="*/ 0 w 215"/>
                  <a:gd name="T49" fmla="*/ 0 h 1021"/>
                  <a:gd name="T50" fmla="*/ 0 w 215"/>
                  <a:gd name="T51" fmla="*/ 0 h 1021"/>
                  <a:gd name="T52" fmla="*/ 0 w 215"/>
                  <a:gd name="T53" fmla="*/ 0 h 1021"/>
                  <a:gd name="T54" fmla="*/ 0 w 215"/>
                  <a:gd name="T55" fmla="*/ 0 h 1021"/>
                  <a:gd name="T56" fmla="*/ 0 w 215"/>
                  <a:gd name="T57" fmla="*/ 0 h 1021"/>
                  <a:gd name="T58" fmla="*/ 0 w 215"/>
                  <a:gd name="T59" fmla="*/ 0 h 1021"/>
                  <a:gd name="T60" fmla="*/ 0 w 215"/>
                  <a:gd name="T61" fmla="*/ 0 h 1021"/>
                  <a:gd name="T62" fmla="*/ 0 w 215"/>
                  <a:gd name="T63" fmla="*/ 0 h 1021"/>
                  <a:gd name="T64" fmla="*/ 0 w 21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9"/>
                    </a:lnTo>
                    <a:lnTo>
                      <a:pt x="9" y="936"/>
                    </a:lnTo>
                    <a:lnTo>
                      <a:pt x="2" y="880"/>
                    </a:lnTo>
                    <a:lnTo>
                      <a:pt x="9" y="803"/>
                    </a:lnTo>
                    <a:lnTo>
                      <a:pt x="13" y="714"/>
                    </a:lnTo>
                    <a:lnTo>
                      <a:pt x="15" y="610"/>
                    </a:lnTo>
                    <a:lnTo>
                      <a:pt x="13" y="495"/>
                    </a:lnTo>
                    <a:lnTo>
                      <a:pt x="6" y="394"/>
                    </a:lnTo>
                    <a:lnTo>
                      <a:pt x="0" y="325"/>
                    </a:lnTo>
                    <a:lnTo>
                      <a:pt x="5" y="294"/>
                    </a:lnTo>
                    <a:lnTo>
                      <a:pt x="21" y="249"/>
                    </a:lnTo>
                    <a:lnTo>
                      <a:pt x="37" y="191"/>
                    </a:lnTo>
                    <a:lnTo>
                      <a:pt x="44" y="119"/>
                    </a:lnTo>
                    <a:lnTo>
                      <a:pt x="42" y="58"/>
                    </a:lnTo>
                    <a:lnTo>
                      <a:pt x="33" y="15"/>
                    </a:lnTo>
                    <a:lnTo>
                      <a:pt x="170" y="0"/>
                    </a:lnTo>
                    <a:lnTo>
                      <a:pt x="186" y="47"/>
                    </a:lnTo>
                    <a:lnTo>
                      <a:pt x="201" y="94"/>
                    </a:lnTo>
                    <a:lnTo>
                      <a:pt x="215" y="143"/>
                    </a:lnTo>
                    <a:lnTo>
                      <a:pt x="215" y="164"/>
                    </a:lnTo>
                    <a:lnTo>
                      <a:pt x="196" y="205"/>
                    </a:lnTo>
                    <a:lnTo>
                      <a:pt x="170" y="251"/>
                    </a:lnTo>
                    <a:lnTo>
                      <a:pt x="149" y="311"/>
                    </a:lnTo>
                    <a:lnTo>
                      <a:pt x="135" y="365"/>
                    </a:lnTo>
                    <a:lnTo>
                      <a:pt x="131" y="441"/>
                    </a:lnTo>
                    <a:lnTo>
                      <a:pt x="131" y="517"/>
                    </a:lnTo>
                    <a:lnTo>
                      <a:pt x="129" y="624"/>
                    </a:lnTo>
                    <a:lnTo>
                      <a:pt x="123" y="717"/>
                    </a:lnTo>
                    <a:lnTo>
                      <a:pt x="106" y="821"/>
                    </a:lnTo>
                    <a:lnTo>
                      <a:pt x="77" y="936"/>
                    </a:lnTo>
                    <a:lnTo>
                      <a:pt x="59" y="986"/>
                    </a:lnTo>
                    <a:lnTo>
                      <a:pt x="44"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50" name="Freeform 126"/>
              <p:cNvSpPr>
                <a:spLocks/>
              </p:cNvSpPr>
              <p:nvPr/>
            </p:nvSpPr>
            <p:spPr bwMode="auto">
              <a:xfrm>
                <a:off x="4364" y="1598"/>
                <a:ext cx="389" cy="1215"/>
              </a:xfrm>
              <a:custGeom>
                <a:avLst/>
                <a:gdLst>
                  <a:gd name="T0" fmla="*/ 0 w 1168"/>
                  <a:gd name="T1" fmla="*/ 0 h 3644"/>
                  <a:gd name="T2" fmla="*/ 0 w 1168"/>
                  <a:gd name="T3" fmla="*/ 0 h 3644"/>
                  <a:gd name="T4" fmla="*/ 0 w 1168"/>
                  <a:gd name="T5" fmla="*/ 0 h 3644"/>
                  <a:gd name="T6" fmla="*/ 0 w 1168"/>
                  <a:gd name="T7" fmla="*/ 0 h 3644"/>
                  <a:gd name="T8" fmla="*/ 0 w 1168"/>
                  <a:gd name="T9" fmla="*/ 0 h 3644"/>
                  <a:gd name="T10" fmla="*/ 0 w 1168"/>
                  <a:gd name="T11" fmla="*/ 0 h 3644"/>
                  <a:gd name="T12" fmla="*/ 0 w 1168"/>
                  <a:gd name="T13" fmla="*/ 0 h 3644"/>
                  <a:gd name="T14" fmla="*/ 0 w 1168"/>
                  <a:gd name="T15" fmla="*/ 0 h 3644"/>
                  <a:gd name="T16" fmla="*/ 0 w 1168"/>
                  <a:gd name="T17" fmla="*/ 0 h 3644"/>
                  <a:gd name="T18" fmla="*/ 0 w 1168"/>
                  <a:gd name="T19" fmla="*/ 0 h 3644"/>
                  <a:gd name="T20" fmla="*/ 0 w 1168"/>
                  <a:gd name="T21" fmla="*/ 0 h 3644"/>
                  <a:gd name="T22" fmla="*/ 0 w 1168"/>
                  <a:gd name="T23" fmla="*/ 0 h 3644"/>
                  <a:gd name="T24" fmla="*/ 0 w 1168"/>
                  <a:gd name="T25" fmla="*/ 0 h 3644"/>
                  <a:gd name="T26" fmla="*/ 0 w 1168"/>
                  <a:gd name="T27" fmla="*/ 0 h 3644"/>
                  <a:gd name="T28" fmla="*/ 0 w 1168"/>
                  <a:gd name="T29" fmla="*/ 0 h 3644"/>
                  <a:gd name="T30" fmla="*/ 0 w 1168"/>
                  <a:gd name="T31" fmla="*/ 0 h 3644"/>
                  <a:gd name="T32" fmla="*/ 0 w 1168"/>
                  <a:gd name="T33" fmla="*/ 0 h 3644"/>
                  <a:gd name="T34" fmla="*/ 0 w 1168"/>
                  <a:gd name="T35" fmla="*/ 0 h 3644"/>
                  <a:gd name="T36" fmla="*/ 0 w 1168"/>
                  <a:gd name="T37" fmla="*/ 0 h 3644"/>
                  <a:gd name="T38" fmla="*/ 0 w 1168"/>
                  <a:gd name="T39" fmla="*/ 0 h 3644"/>
                  <a:gd name="T40" fmla="*/ 0 w 1168"/>
                  <a:gd name="T41" fmla="*/ 0 h 3644"/>
                  <a:gd name="T42" fmla="*/ 0 w 1168"/>
                  <a:gd name="T43" fmla="*/ 0 h 3644"/>
                  <a:gd name="T44" fmla="*/ 0 w 1168"/>
                  <a:gd name="T45" fmla="*/ 0 h 3644"/>
                  <a:gd name="T46" fmla="*/ 0 w 1168"/>
                  <a:gd name="T47" fmla="*/ 0 h 3644"/>
                  <a:gd name="T48" fmla="*/ 0 w 1168"/>
                  <a:gd name="T49" fmla="*/ 0 h 3644"/>
                  <a:gd name="T50" fmla="*/ 0 w 1168"/>
                  <a:gd name="T51" fmla="*/ 0 h 3644"/>
                  <a:gd name="T52" fmla="*/ 0 w 1168"/>
                  <a:gd name="T53" fmla="*/ 0 h 3644"/>
                  <a:gd name="T54" fmla="*/ 0 w 1168"/>
                  <a:gd name="T55" fmla="*/ 0 h 3644"/>
                  <a:gd name="T56" fmla="*/ 0 w 1168"/>
                  <a:gd name="T57" fmla="*/ 0 h 3644"/>
                  <a:gd name="T58" fmla="*/ 0 w 1168"/>
                  <a:gd name="T59" fmla="*/ 0 h 3644"/>
                  <a:gd name="T60" fmla="*/ 0 w 1168"/>
                  <a:gd name="T61" fmla="*/ 0 h 3644"/>
                  <a:gd name="T62" fmla="*/ 0 w 1168"/>
                  <a:gd name="T63" fmla="*/ 0 h 3644"/>
                  <a:gd name="T64" fmla="*/ 0 w 1168"/>
                  <a:gd name="T65" fmla="*/ 0 h 3644"/>
                  <a:gd name="T66" fmla="*/ 0 w 1168"/>
                  <a:gd name="T67" fmla="*/ 0 h 3644"/>
                  <a:gd name="T68" fmla="*/ 0 w 1168"/>
                  <a:gd name="T69" fmla="*/ 0 h 3644"/>
                  <a:gd name="T70" fmla="*/ 0 w 1168"/>
                  <a:gd name="T71" fmla="*/ 0 h 3644"/>
                  <a:gd name="T72" fmla="*/ 0 w 1168"/>
                  <a:gd name="T73" fmla="*/ 0 h 3644"/>
                  <a:gd name="T74" fmla="*/ 0 w 1168"/>
                  <a:gd name="T75" fmla="*/ 0 h 3644"/>
                  <a:gd name="T76" fmla="*/ 0 w 1168"/>
                  <a:gd name="T77" fmla="*/ 0 h 3644"/>
                  <a:gd name="T78" fmla="*/ 0 w 1168"/>
                  <a:gd name="T79" fmla="*/ 0 h 3644"/>
                  <a:gd name="T80" fmla="*/ 0 w 1168"/>
                  <a:gd name="T81" fmla="*/ 0 h 3644"/>
                  <a:gd name="T82" fmla="*/ 0 w 1168"/>
                  <a:gd name="T83" fmla="*/ 0 h 3644"/>
                  <a:gd name="T84" fmla="*/ 0 w 1168"/>
                  <a:gd name="T85" fmla="*/ 0 h 3644"/>
                  <a:gd name="T86" fmla="*/ 0 w 1168"/>
                  <a:gd name="T87" fmla="*/ 0 h 3644"/>
                  <a:gd name="T88" fmla="*/ 0 w 1168"/>
                  <a:gd name="T89" fmla="*/ 0 h 3644"/>
                  <a:gd name="T90" fmla="*/ 0 w 1168"/>
                  <a:gd name="T91" fmla="*/ 0 h 3644"/>
                  <a:gd name="T92" fmla="*/ 0 w 1168"/>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6" y="2634"/>
                    </a:lnTo>
                    <a:lnTo>
                      <a:pt x="514" y="2751"/>
                    </a:lnTo>
                    <a:lnTo>
                      <a:pt x="502" y="2892"/>
                    </a:lnTo>
                    <a:lnTo>
                      <a:pt x="489" y="3006"/>
                    </a:lnTo>
                    <a:lnTo>
                      <a:pt x="477" y="3108"/>
                    </a:lnTo>
                    <a:lnTo>
                      <a:pt x="460" y="3206"/>
                    </a:lnTo>
                    <a:lnTo>
                      <a:pt x="442" y="3301"/>
                    </a:lnTo>
                    <a:lnTo>
                      <a:pt x="431" y="3365"/>
                    </a:lnTo>
                    <a:lnTo>
                      <a:pt x="431" y="3413"/>
                    </a:lnTo>
                    <a:lnTo>
                      <a:pt x="433" y="3452"/>
                    </a:lnTo>
                    <a:lnTo>
                      <a:pt x="423" y="3470"/>
                    </a:lnTo>
                    <a:lnTo>
                      <a:pt x="346" y="3488"/>
                    </a:lnTo>
                    <a:lnTo>
                      <a:pt x="332" y="3478"/>
                    </a:lnTo>
                    <a:lnTo>
                      <a:pt x="322" y="3467"/>
                    </a:lnTo>
                    <a:lnTo>
                      <a:pt x="250" y="3493"/>
                    </a:lnTo>
                    <a:lnTo>
                      <a:pt x="156" y="3520"/>
                    </a:lnTo>
                    <a:lnTo>
                      <a:pt x="95" y="3529"/>
                    </a:lnTo>
                    <a:lnTo>
                      <a:pt x="45" y="3525"/>
                    </a:lnTo>
                    <a:lnTo>
                      <a:pt x="18" y="3513"/>
                    </a:lnTo>
                    <a:lnTo>
                      <a:pt x="5" y="3495"/>
                    </a:lnTo>
                    <a:lnTo>
                      <a:pt x="0" y="3476"/>
                    </a:lnTo>
                    <a:lnTo>
                      <a:pt x="10" y="3455"/>
                    </a:lnTo>
                    <a:lnTo>
                      <a:pt x="31" y="3436"/>
                    </a:lnTo>
                    <a:lnTo>
                      <a:pt x="100" y="3401"/>
                    </a:lnTo>
                    <a:lnTo>
                      <a:pt x="160" y="3368"/>
                    </a:lnTo>
                    <a:lnTo>
                      <a:pt x="214" y="3339"/>
                    </a:lnTo>
                    <a:lnTo>
                      <a:pt x="238" y="3314"/>
                    </a:lnTo>
                    <a:lnTo>
                      <a:pt x="240" y="3221"/>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5" y="1973"/>
                    </a:lnTo>
                    <a:lnTo>
                      <a:pt x="141" y="1921"/>
                    </a:lnTo>
                    <a:lnTo>
                      <a:pt x="154" y="1854"/>
                    </a:lnTo>
                    <a:lnTo>
                      <a:pt x="179" y="1797"/>
                    </a:lnTo>
                    <a:lnTo>
                      <a:pt x="203"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9" y="658"/>
                    </a:lnTo>
                    <a:lnTo>
                      <a:pt x="502" y="547"/>
                    </a:lnTo>
                    <a:lnTo>
                      <a:pt x="489" y="496"/>
                    </a:lnTo>
                    <a:lnTo>
                      <a:pt x="460" y="490"/>
                    </a:lnTo>
                    <a:lnTo>
                      <a:pt x="418" y="478"/>
                    </a:lnTo>
                    <a:lnTo>
                      <a:pt x="396" y="452"/>
                    </a:lnTo>
                    <a:lnTo>
                      <a:pt x="367" y="349"/>
                    </a:lnTo>
                    <a:lnTo>
                      <a:pt x="359" y="292"/>
                    </a:lnTo>
                    <a:lnTo>
                      <a:pt x="360" y="236"/>
                    </a:lnTo>
                    <a:lnTo>
                      <a:pt x="354" y="183"/>
                    </a:lnTo>
                    <a:lnTo>
                      <a:pt x="359" y="126"/>
                    </a:lnTo>
                    <a:lnTo>
                      <a:pt x="335" y="151"/>
                    </a:lnTo>
                    <a:lnTo>
                      <a:pt x="322" y="164"/>
                    </a:lnTo>
                    <a:lnTo>
                      <a:pt x="327" y="126"/>
                    </a:lnTo>
                    <a:lnTo>
                      <a:pt x="341" y="85"/>
                    </a:lnTo>
                    <a:lnTo>
                      <a:pt x="365" y="52"/>
                    </a:lnTo>
                    <a:lnTo>
                      <a:pt x="400" y="24"/>
                    </a:lnTo>
                    <a:lnTo>
                      <a:pt x="446" y="5"/>
                    </a:lnTo>
                    <a:lnTo>
                      <a:pt x="508" y="0"/>
                    </a:lnTo>
                    <a:lnTo>
                      <a:pt x="563" y="11"/>
                    </a:lnTo>
                    <a:lnTo>
                      <a:pt x="610" y="36"/>
                    </a:lnTo>
                    <a:lnTo>
                      <a:pt x="647" y="68"/>
                    </a:lnTo>
                    <a:lnTo>
                      <a:pt x="675" y="112"/>
                    </a:lnTo>
                    <a:lnTo>
                      <a:pt x="690" y="171"/>
                    </a:lnTo>
                    <a:lnTo>
                      <a:pt x="699" y="240"/>
                    </a:lnTo>
                    <a:lnTo>
                      <a:pt x="695" y="294"/>
                    </a:lnTo>
                    <a:lnTo>
                      <a:pt x="682" y="369"/>
                    </a:lnTo>
                    <a:lnTo>
                      <a:pt x="683" y="422"/>
                    </a:lnTo>
                    <a:lnTo>
                      <a:pt x="694" y="483"/>
                    </a:lnTo>
                    <a:lnTo>
                      <a:pt x="716" y="512"/>
                    </a:lnTo>
                    <a:lnTo>
                      <a:pt x="941" y="611"/>
                    </a:lnTo>
                    <a:lnTo>
                      <a:pt x="972" y="632"/>
                    </a:lnTo>
                    <a:lnTo>
                      <a:pt x="995" y="667"/>
                    </a:lnTo>
                    <a:lnTo>
                      <a:pt x="1066" y="878"/>
                    </a:lnTo>
                    <a:lnTo>
                      <a:pt x="1157" y="1178"/>
                    </a:lnTo>
                    <a:lnTo>
                      <a:pt x="1168" y="1238"/>
                    </a:lnTo>
                    <a:lnTo>
                      <a:pt x="1164" y="1272"/>
                    </a:lnTo>
                    <a:lnTo>
                      <a:pt x="1150" y="1312"/>
                    </a:lnTo>
                    <a:lnTo>
                      <a:pt x="1030" y="1515"/>
                    </a:lnTo>
                    <a:lnTo>
                      <a:pt x="1012" y="1579"/>
                    </a:lnTo>
                    <a:lnTo>
                      <a:pt x="1006" y="1644"/>
                    </a:lnTo>
                    <a:lnTo>
                      <a:pt x="1030" y="1873"/>
                    </a:lnTo>
                    <a:lnTo>
                      <a:pt x="1044" y="1973"/>
                    </a:lnTo>
                    <a:lnTo>
                      <a:pt x="1044" y="2007"/>
                    </a:lnTo>
                    <a:lnTo>
                      <a:pt x="1031" y="2031"/>
                    </a:lnTo>
                    <a:lnTo>
                      <a:pt x="995" y="2044"/>
                    </a:lnTo>
                    <a:lnTo>
                      <a:pt x="958" y="2050"/>
                    </a:lnTo>
                    <a:lnTo>
                      <a:pt x="948" y="2165"/>
                    </a:lnTo>
                    <a:lnTo>
                      <a:pt x="948" y="2292"/>
                    </a:lnTo>
                    <a:lnTo>
                      <a:pt x="951" y="2432"/>
                    </a:lnTo>
                    <a:lnTo>
                      <a:pt x="958" y="2562"/>
                    </a:lnTo>
                    <a:lnTo>
                      <a:pt x="977" y="2702"/>
                    </a:lnTo>
                    <a:lnTo>
                      <a:pt x="982" y="2841"/>
                    </a:lnTo>
                    <a:lnTo>
                      <a:pt x="990" y="2979"/>
                    </a:lnTo>
                    <a:lnTo>
                      <a:pt x="990" y="3088"/>
                    </a:lnTo>
                    <a:lnTo>
                      <a:pt x="984" y="3261"/>
                    </a:lnTo>
                    <a:lnTo>
                      <a:pt x="986" y="3368"/>
                    </a:lnTo>
                    <a:lnTo>
                      <a:pt x="982" y="3467"/>
                    </a:lnTo>
                    <a:lnTo>
                      <a:pt x="978" y="3488"/>
                    </a:lnTo>
                    <a:lnTo>
                      <a:pt x="921" y="3504"/>
                    </a:lnTo>
                    <a:lnTo>
                      <a:pt x="877" y="3529"/>
                    </a:lnTo>
                    <a:lnTo>
                      <a:pt x="835" y="3567"/>
                    </a:lnTo>
                    <a:lnTo>
                      <a:pt x="790" y="3603"/>
                    </a:lnTo>
                    <a:lnTo>
                      <a:pt x="733" y="3626"/>
                    </a:lnTo>
                    <a:lnTo>
                      <a:pt x="674" y="3643"/>
                    </a:lnTo>
                    <a:lnTo>
                      <a:pt x="623" y="3644"/>
                    </a:lnTo>
                    <a:lnTo>
                      <a:pt x="591" y="3632"/>
                    </a:lnTo>
                    <a:lnTo>
                      <a:pt x="567" y="3615"/>
                    </a:lnTo>
                    <a:lnTo>
                      <a:pt x="565" y="3593"/>
                    </a:lnTo>
                    <a:lnTo>
                      <a:pt x="577" y="3562"/>
                    </a:lnTo>
                    <a:lnTo>
                      <a:pt x="607" y="3534"/>
                    </a:lnTo>
                    <a:lnTo>
                      <a:pt x="644" y="3504"/>
                    </a:lnTo>
                    <a:lnTo>
                      <a:pt x="690" y="3462"/>
                    </a:lnTo>
                    <a:lnTo>
                      <a:pt x="729" y="3424"/>
                    </a:lnTo>
                    <a:lnTo>
                      <a:pt x="753" y="3391"/>
                    </a:lnTo>
                    <a:lnTo>
                      <a:pt x="741" y="3211"/>
                    </a:lnTo>
                    <a:lnTo>
                      <a:pt x="741" y="3084"/>
                    </a:lnTo>
                    <a:lnTo>
                      <a:pt x="729" y="2956"/>
                    </a:lnTo>
                    <a:lnTo>
                      <a:pt x="718" y="2841"/>
                    </a:lnTo>
                    <a:lnTo>
                      <a:pt x="697" y="2721"/>
                    </a:lnTo>
                    <a:lnTo>
                      <a:pt x="670" y="2599"/>
                    </a:lnTo>
                    <a:lnTo>
                      <a:pt x="647" y="2485"/>
                    </a:lnTo>
                    <a:lnTo>
                      <a:pt x="628" y="2390"/>
                    </a:lnTo>
                    <a:lnTo>
                      <a:pt x="610" y="2280"/>
                    </a:lnTo>
                    <a:close/>
                  </a:path>
                </a:pathLst>
              </a:custGeom>
              <a:solidFill>
                <a:srgbClr val="00B05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51" name="Freeform 127"/>
              <p:cNvSpPr>
                <a:spLocks/>
              </p:cNvSpPr>
              <p:nvPr/>
            </p:nvSpPr>
            <p:spPr bwMode="auto">
              <a:xfrm>
                <a:off x="2888" y="1612"/>
                <a:ext cx="408" cy="1136"/>
              </a:xfrm>
              <a:custGeom>
                <a:avLst/>
                <a:gdLst>
                  <a:gd name="T0" fmla="*/ 0 w 1223"/>
                  <a:gd name="T1" fmla="*/ 0 h 3406"/>
                  <a:gd name="T2" fmla="*/ 0 w 1223"/>
                  <a:gd name="T3" fmla="*/ 0 h 3406"/>
                  <a:gd name="T4" fmla="*/ 0 w 1223"/>
                  <a:gd name="T5" fmla="*/ 0 h 3406"/>
                  <a:gd name="T6" fmla="*/ 0 w 1223"/>
                  <a:gd name="T7" fmla="*/ 0 h 3406"/>
                  <a:gd name="T8" fmla="*/ 0 w 1223"/>
                  <a:gd name="T9" fmla="*/ 0 h 3406"/>
                  <a:gd name="T10" fmla="*/ 0 w 1223"/>
                  <a:gd name="T11" fmla="*/ 0 h 3406"/>
                  <a:gd name="T12" fmla="*/ 0 w 1223"/>
                  <a:gd name="T13" fmla="*/ 0 h 3406"/>
                  <a:gd name="T14" fmla="*/ 0 w 1223"/>
                  <a:gd name="T15" fmla="*/ 0 h 3406"/>
                  <a:gd name="T16" fmla="*/ 0 w 1223"/>
                  <a:gd name="T17" fmla="*/ 0 h 3406"/>
                  <a:gd name="T18" fmla="*/ 0 w 1223"/>
                  <a:gd name="T19" fmla="*/ 0 h 3406"/>
                  <a:gd name="T20" fmla="*/ 0 w 1223"/>
                  <a:gd name="T21" fmla="*/ 0 h 3406"/>
                  <a:gd name="T22" fmla="*/ 0 w 1223"/>
                  <a:gd name="T23" fmla="*/ 0 h 3406"/>
                  <a:gd name="T24" fmla="*/ 0 w 1223"/>
                  <a:gd name="T25" fmla="*/ 0 h 3406"/>
                  <a:gd name="T26" fmla="*/ 0 w 1223"/>
                  <a:gd name="T27" fmla="*/ 0 h 3406"/>
                  <a:gd name="T28" fmla="*/ 0 w 1223"/>
                  <a:gd name="T29" fmla="*/ 0 h 3406"/>
                  <a:gd name="T30" fmla="*/ 0 w 1223"/>
                  <a:gd name="T31" fmla="*/ 0 h 3406"/>
                  <a:gd name="T32" fmla="*/ 0 w 1223"/>
                  <a:gd name="T33" fmla="*/ 0 h 3406"/>
                  <a:gd name="T34" fmla="*/ 0 w 1223"/>
                  <a:gd name="T35" fmla="*/ 0 h 3406"/>
                  <a:gd name="T36" fmla="*/ 0 w 1223"/>
                  <a:gd name="T37" fmla="*/ 0 h 3406"/>
                  <a:gd name="T38" fmla="*/ 0 w 1223"/>
                  <a:gd name="T39" fmla="*/ 0 h 3406"/>
                  <a:gd name="T40" fmla="*/ 0 w 1223"/>
                  <a:gd name="T41" fmla="*/ 0 h 3406"/>
                  <a:gd name="T42" fmla="*/ 0 w 1223"/>
                  <a:gd name="T43" fmla="*/ 0 h 3406"/>
                  <a:gd name="T44" fmla="*/ 0 w 1223"/>
                  <a:gd name="T45" fmla="*/ 0 h 3406"/>
                  <a:gd name="T46" fmla="*/ 0 w 1223"/>
                  <a:gd name="T47" fmla="*/ 0 h 3406"/>
                  <a:gd name="T48" fmla="*/ 0 w 1223"/>
                  <a:gd name="T49" fmla="*/ 0 h 3406"/>
                  <a:gd name="T50" fmla="*/ 0 w 1223"/>
                  <a:gd name="T51" fmla="*/ 0 h 3406"/>
                  <a:gd name="T52" fmla="*/ 0 w 1223"/>
                  <a:gd name="T53" fmla="*/ 0 h 3406"/>
                  <a:gd name="T54" fmla="*/ 0 w 1223"/>
                  <a:gd name="T55" fmla="*/ 0 h 3406"/>
                  <a:gd name="T56" fmla="*/ 0 w 1223"/>
                  <a:gd name="T57" fmla="*/ 0 h 3406"/>
                  <a:gd name="T58" fmla="*/ 0 w 1223"/>
                  <a:gd name="T59" fmla="*/ 0 h 3406"/>
                  <a:gd name="T60" fmla="*/ 0 w 1223"/>
                  <a:gd name="T61" fmla="*/ 0 h 3406"/>
                  <a:gd name="T62" fmla="*/ 0 w 1223"/>
                  <a:gd name="T63" fmla="*/ 0 h 3406"/>
                  <a:gd name="T64" fmla="*/ 0 w 1223"/>
                  <a:gd name="T65" fmla="*/ 0 h 3406"/>
                  <a:gd name="T66" fmla="*/ 0 w 1223"/>
                  <a:gd name="T67" fmla="*/ 0 h 3406"/>
                  <a:gd name="T68" fmla="*/ 0 w 1223"/>
                  <a:gd name="T69" fmla="*/ 0 h 3406"/>
                  <a:gd name="T70" fmla="*/ 0 w 1223"/>
                  <a:gd name="T71" fmla="*/ 0 h 3406"/>
                  <a:gd name="T72" fmla="*/ 0 w 1223"/>
                  <a:gd name="T73" fmla="*/ 0 h 3406"/>
                  <a:gd name="T74" fmla="*/ 0 w 1223"/>
                  <a:gd name="T75" fmla="*/ 0 h 3406"/>
                  <a:gd name="T76" fmla="*/ 0 w 1223"/>
                  <a:gd name="T77" fmla="*/ 0 h 3406"/>
                  <a:gd name="T78" fmla="*/ 0 w 1223"/>
                  <a:gd name="T79" fmla="*/ 0 h 3406"/>
                  <a:gd name="T80" fmla="*/ 0 w 1223"/>
                  <a:gd name="T81" fmla="*/ 0 h 3406"/>
                  <a:gd name="T82" fmla="*/ 0 w 1223"/>
                  <a:gd name="T83" fmla="*/ 0 h 3406"/>
                  <a:gd name="T84" fmla="*/ 0 w 1223"/>
                  <a:gd name="T85" fmla="*/ 0 h 3406"/>
                  <a:gd name="T86" fmla="*/ 0 w 1223"/>
                  <a:gd name="T87" fmla="*/ 0 h 3406"/>
                  <a:gd name="T88" fmla="*/ 0 w 1223"/>
                  <a:gd name="T89" fmla="*/ 0 h 3406"/>
                  <a:gd name="T90" fmla="*/ 0 w 1223"/>
                  <a:gd name="T91" fmla="*/ 0 h 3406"/>
                  <a:gd name="T92" fmla="*/ 0 w 1223"/>
                  <a:gd name="T93" fmla="*/ 0 h 3406"/>
                  <a:gd name="T94" fmla="*/ 0 w 1223"/>
                  <a:gd name="T95" fmla="*/ 0 h 3406"/>
                  <a:gd name="T96" fmla="*/ 0 w 1223"/>
                  <a:gd name="T97" fmla="*/ 0 h 3406"/>
                  <a:gd name="T98" fmla="*/ 0 w 1223"/>
                  <a:gd name="T99" fmla="*/ 0 h 3406"/>
                  <a:gd name="T100" fmla="*/ 0 w 1223"/>
                  <a:gd name="T101" fmla="*/ 0 h 3406"/>
                  <a:gd name="T102" fmla="*/ 0 w 1223"/>
                  <a:gd name="T103" fmla="*/ 0 h 3406"/>
                  <a:gd name="T104" fmla="*/ 0 w 1223"/>
                  <a:gd name="T105" fmla="*/ 0 h 3406"/>
                  <a:gd name="T106" fmla="*/ 0 w 1223"/>
                  <a:gd name="T107" fmla="*/ 0 h 3406"/>
                  <a:gd name="T108" fmla="*/ 0 w 1223"/>
                  <a:gd name="T109" fmla="*/ 0 h 3406"/>
                  <a:gd name="T110" fmla="*/ 0 w 1223"/>
                  <a:gd name="T111" fmla="*/ 0 h 3406"/>
                  <a:gd name="T112" fmla="*/ 0 w 1223"/>
                  <a:gd name="T113" fmla="*/ 0 h 3406"/>
                  <a:gd name="T114" fmla="*/ 0 w 1223"/>
                  <a:gd name="T115" fmla="*/ 0 h 3406"/>
                  <a:gd name="T116" fmla="*/ 0 w 1223"/>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1" y="1573"/>
                    </a:lnTo>
                    <a:lnTo>
                      <a:pt x="1091" y="1749"/>
                    </a:lnTo>
                    <a:lnTo>
                      <a:pt x="900" y="1876"/>
                    </a:lnTo>
                    <a:lnTo>
                      <a:pt x="900" y="1953"/>
                    </a:lnTo>
                    <a:lnTo>
                      <a:pt x="910" y="2090"/>
                    </a:lnTo>
                    <a:lnTo>
                      <a:pt x="924" y="2500"/>
                    </a:lnTo>
                    <a:lnTo>
                      <a:pt x="934" y="2680"/>
                    </a:lnTo>
                    <a:lnTo>
                      <a:pt x="947" y="2998"/>
                    </a:lnTo>
                    <a:lnTo>
                      <a:pt x="947" y="3112"/>
                    </a:lnTo>
                    <a:lnTo>
                      <a:pt x="949" y="3150"/>
                    </a:lnTo>
                    <a:lnTo>
                      <a:pt x="959" y="3163"/>
                    </a:lnTo>
                    <a:lnTo>
                      <a:pt x="994" y="3187"/>
                    </a:lnTo>
                    <a:lnTo>
                      <a:pt x="1062" y="3223"/>
                    </a:lnTo>
                    <a:lnTo>
                      <a:pt x="1142" y="3246"/>
                    </a:lnTo>
                    <a:lnTo>
                      <a:pt x="1170" y="3255"/>
                    </a:lnTo>
                    <a:lnTo>
                      <a:pt x="1198" y="3270"/>
                    </a:lnTo>
                    <a:lnTo>
                      <a:pt x="1217" y="3296"/>
                    </a:lnTo>
                    <a:lnTo>
                      <a:pt x="1223" y="3317"/>
                    </a:lnTo>
                    <a:lnTo>
                      <a:pt x="1211" y="3325"/>
                    </a:lnTo>
                    <a:lnTo>
                      <a:pt x="1050" y="3328"/>
                    </a:lnTo>
                    <a:lnTo>
                      <a:pt x="840" y="3342"/>
                    </a:lnTo>
                    <a:lnTo>
                      <a:pt x="803" y="3342"/>
                    </a:lnTo>
                    <a:lnTo>
                      <a:pt x="779" y="3329"/>
                    </a:lnTo>
                    <a:lnTo>
                      <a:pt x="767" y="3304"/>
                    </a:lnTo>
                    <a:lnTo>
                      <a:pt x="767" y="3266"/>
                    </a:lnTo>
                    <a:lnTo>
                      <a:pt x="779" y="3205"/>
                    </a:lnTo>
                    <a:lnTo>
                      <a:pt x="786" y="3195"/>
                    </a:lnTo>
                    <a:lnTo>
                      <a:pt x="803" y="3189"/>
                    </a:lnTo>
                    <a:lnTo>
                      <a:pt x="779" y="3186"/>
                    </a:lnTo>
                    <a:lnTo>
                      <a:pt x="772" y="3174"/>
                    </a:lnTo>
                    <a:lnTo>
                      <a:pt x="767" y="3125"/>
                    </a:lnTo>
                    <a:lnTo>
                      <a:pt x="744" y="3023"/>
                    </a:lnTo>
                    <a:lnTo>
                      <a:pt x="695" y="2781"/>
                    </a:lnTo>
                    <a:lnTo>
                      <a:pt x="683" y="2666"/>
                    </a:lnTo>
                    <a:lnTo>
                      <a:pt x="659" y="2297"/>
                    </a:lnTo>
                    <a:lnTo>
                      <a:pt x="643" y="2206"/>
                    </a:lnTo>
                    <a:lnTo>
                      <a:pt x="612" y="2093"/>
                    </a:lnTo>
                    <a:lnTo>
                      <a:pt x="588" y="2208"/>
                    </a:lnTo>
                    <a:lnTo>
                      <a:pt x="564" y="2322"/>
                    </a:lnTo>
                    <a:lnTo>
                      <a:pt x="522" y="2642"/>
                    </a:lnTo>
                    <a:lnTo>
                      <a:pt x="503" y="2740"/>
                    </a:lnTo>
                    <a:lnTo>
                      <a:pt x="462" y="3097"/>
                    </a:lnTo>
                    <a:lnTo>
                      <a:pt x="462" y="3150"/>
                    </a:lnTo>
                    <a:lnTo>
                      <a:pt x="456" y="3160"/>
                    </a:lnTo>
                    <a:lnTo>
                      <a:pt x="419" y="3176"/>
                    </a:lnTo>
                    <a:lnTo>
                      <a:pt x="429" y="3229"/>
                    </a:lnTo>
                    <a:lnTo>
                      <a:pt x="431" y="3291"/>
                    </a:lnTo>
                    <a:lnTo>
                      <a:pt x="431" y="3329"/>
                    </a:lnTo>
                    <a:lnTo>
                      <a:pt x="416" y="3366"/>
                    </a:lnTo>
                    <a:lnTo>
                      <a:pt x="392" y="3390"/>
                    </a:lnTo>
                    <a:lnTo>
                      <a:pt x="348" y="3406"/>
                    </a:lnTo>
                    <a:lnTo>
                      <a:pt x="300" y="3406"/>
                    </a:lnTo>
                    <a:lnTo>
                      <a:pt x="249" y="3401"/>
                    </a:lnTo>
                    <a:lnTo>
                      <a:pt x="226" y="3381"/>
                    </a:lnTo>
                    <a:lnTo>
                      <a:pt x="216" y="3355"/>
                    </a:lnTo>
                    <a:lnTo>
                      <a:pt x="217" y="3322"/>
                    </a:lnTo>
                    <a:lnTo>
                      <a:pt x="230" y="3276"/>
                    </a:lnTo>
                    <a:lnTo>
                      <a:pt x="263" y="3227"/>
                    </a:lnTo>
                    <a:lnTo>
                      <a:pt x="288" y="3176"/>
                    </a:lnTo>
                    <a:lnTo>
                      <a:pt x="263" y="3176"/>
                    </a:lnTo>
                    <a:lnTo>
                      <a:pt x="251" y="3023"/>
                    </a:lnTo>
                    <a:lnTo>
                      <a:pt x="249" y="2847"/>
                    </a:lnTo>
                    <a:lnTo>
                      <a:pt x="255" y="2727"/>
                    </a:lnTo>
                    <a:lnTo>
                      <a:pt x="270" y="2588"/>
                    </a:lnTo>
                    <a:lnTo>
                      <a:pt x="283" y="2463"/>
                    </a:lnTo>
                    <a:lnTo>
                      <a:pt x="300" y="2360"/>
                    </a:lnTo>
                    <a:lnTo>
                      <a:pt x="0" y="2245"/>
                    </a:lnTo>
                    <a:lnTo>
                      <a:pt x="0" y="1889"/>
                    </a:lnTo>
                    <a:lnTo>
                      <a:pt x="36" y="1863"/>
                    </a:lnTo>
                    <a:lnTo>
                      <a:pt x="174" y="1902"/>
                    </a:lnTo>
                    <a:lnTo>
                      <a:pt x="190" y="1824"/>
                    </a:lnTo>
                    <a:lnTo>
                      <a:pt x="193" y="1728"/>
                    </a:lnTo>
                    <a:lnTo>
                      <a:pt x="126" y="1331"/>
                    </a:lnTo>
                    <a:lnTo>
                      <a:pt x="120" y="1226"/>
                    </a:lnTo>
                    <a:lnTo>
                      <a:pt x="132" y="1099"/>
                    </a:lnTo>
                    <a:lnTo>
                      <a:pt x="190" y="757"/>
                    </a:lnTo>
                    <a:lnTo>
                      <a:pt x="216" y="663"/>
                    </a:lnTo>
                    <a:lnTo>
                      <a:pt x="239" y="626"/>
                    </a:lnTo>
                    <a:lnTo>
                      <a:pt x="263" y="614"/>
                    </a:lnTo>
                    <a:lnTo>
                      <a:pt x="431" y="550"/>
                    </a:lnTo>
                    <a:lnTo>
                      <a:pt x="503" y="525"/>
                    </a:lnTo>
                    <a:lnTo>
                      <a:pt x="527" y="435"/>
                    </a:lnTo>
                    <a:lnTo>
                      <a:pt x="507" y="370"/>
                    </a:lnTo>
                    <a:lnTo>
                      <a:pt x="496" y="331"/>
                    </a:lnTo>
                    <a:lnTo>
                      <a:pt x="496" y="281"/>
                    </a:lnTo>
                    <a:lnTo>
                      <a:pt x="503" y="218"/>
                    </a:lnTo>
                    <a:lnTo>
                      <a:pt x="527" y="129"/>
                    </a:lnTo>
                    <a:lnTo>
                      <a:pt x="540" y="84"/>
                    </a:lnTo>
                    <a:lnTo>
                      <a:pt x="559" y="51"/>
                    </a:lnTo>
                    <a:lnTo>
                      <a:pt x="588" y="24"/>
                    </a:lnTo>
                    <a:lnTo>
                      <a:pt x="612" y="15"/>
                    </a:lnTo>
                    <a:lnTo>
                      <a:pt x="660" y="0"/>
                    </a:lnTo>
                    <a:lnTo>
                      <a:pt x="695" y="0"/>
                    </a:lnTo>
                    <a:lnTo>
                      <a:pt x="744" y="15"/>
                    </a:lnTo>
                    <a:lnTo>
                      <a:pt x="789" y="31"/>
                    </a:lnTo>
                    <a:lnTo>
                      <a:pt x="827" y="61"/>
                    </a:lnTo>
                    <a:lnTo>
                      <a:pt x="840" y="103"/>
                    </a:lnTo>
                    <a:lnTo>
                      <a:pt x="844" y="159"/>
                    </a:lnTo>
                    <a:lnTo>
                      <a:pt x="839" y="212"/>
                    </a:lnTo>
                    <a:lnTo>
                      <a:pt x="829" y="271"/>
                    </a:lnTo>
                    <a:lnTo>
                      <a:pt x="817" y="321"/>
                    </a:lnTo>
                    <a:lnTo>
                      <a:pt x="791" y="372"/>
                    </a:lnTo>
                    <a:lnTo>
                      <a:pt x="767" y="410"/>
                    </a:lnTo>
                    <a:lnTo>
                      <a:pt x="744" y="448"/>
                    </a:lnTo>
                    <a:lnTo>
                      <a:pt x="744" y="511"/>
                    </a:lnTo>
                    <a:lnTo>
                      <a:pt x="798" y="526"/>
                    </a:lnTo>
                    <a:lnTo>
                      <a:pt x="1000" y="652"/>
                    </a:lnTo>
                    <a:lnTo>
                      <a:pt x="1032" y="689"/>
                    </a:lnTo>
                    <a:lnTo>
                      <a:pt x="1040" y="717"/>
                    </a:lnTo>
                    <a:lnTo>
                      <a:pt x="1056" y="1077"/>
                    </a:lnTo>
                    <a:lnTo>
                      <a:pt x="1040" y="1132"/>
                    </a:lnTo>
                    <a:lnTo>
                      <a:pt x="1021" y="1189"/>
                    </a:lnTo>
                    <a:lnTo>
                      <a:pt x="1008" y="1251"/>
                    </a:lnTo>
                    <a:lnTo>
                      <a:pt x="1011" y="1298"/>
                    </a:lnTo>
                    <a:lnTo>
                      <a:pt x="1030" y="1353"/>
                    </a:lnTo>
                    <a:lnTo>
                      <a:pt x="1068" y="1409"/>
                    </a:lnTo>
                    <a:lnTo>
                      <a:pt x="1068"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52" name="Freeform 128"/>
              <p:cNvSpPr>
                <a:spLocks/>
              </p:cNvSpPr>
              <p:nvPr/>
            </p:nvSpPr>
            <p:spPr bwMode="auto">
              <a:xfrm>
                <a:off x="3725" y="1618"/>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1" y="3186"/>
                    </a:lnTo>
                    <a:lnTo>
                      <a:pt x="180" y="3210"/>
                    </a:lnTo>
                    <a:lnTo>
                      <a:pt x="145" y="3236"/>
                    </a:lnTo>
                    <a:lnTo>
                      <a:pt x="105" y="3256"/>
                    </a:lnTo>
                    <a:lnTo>
                      <a:pt x="55" y="3285"/>
                    </a:lnTo>
                    <a:lnTo>
                      <a:pt x="24" y="3306"/>
                    </a:lnTo>
                    <a:lnTo>
                      <a:pt x="8" y="3324"/>
                    </a:lnTo>
                    <a:lnTo>
                      <a:pt x="0" y="3347"/>
                    </a:lnTo>
                    <a:lnTo>
                      <a:pt x="5" y="3366"/>
                    </a:lnTo>
                    <a:lnTo>
                      <a:pt x="25" y="3383"/>
                    </a:lnTo>
                    <a:lnTo>
                      <a:pt x="66" y="3388"/>
                    </a:lnTo>
                    <a:lnTo>
                      <a:pt x="135" y="3381"/>
                    </a:lnTo>
                    <a:lnTo>
                      <a:pt x="202" y="3366"/>
                    </a:lnTo>
                    <a:lnTo>
                      <a:pt x="275" y="3357"/>
                    </a:lnTo>
                    <a:lnTo>
                      <a:pt x="349" y="3351"/>
                    </a:lnTo>
                    <a:lnTo>
                      <a:pt x="388" y="3347"/>
                    </a:lnTo>
                    <a:lnTo>
                      <a:pt x="409" y="3340"/>
                    </a:lnTo>
                    <a:lnTo>
                      <a:pt x="420" y="3249"/>
                    </a:lnTo>
                    <a:lnTo>
                      <a:pt x="434" y="3116"/>
                    </a:lnTo>
                    <a:lnTo>
                      <a:pt x="488" y="2749"/>
                    </a:lnTo>
                    <a:lnTo>
                      <a:pt x="505" y="2649"/>
                    </a:lnTo>
                    <a:lnTo>
                      <a:pt x="531" y="2527"/>
                    </a:lnTo>
                    <a:lnTo>
                      <a:pt x="588" y="2542"/>
                    </a:lnTo>
                    <a:lnTo>
                      <a:pt x="588" y="2637"/>
                    </a:lnTo>
                    <a:lnTo>
                      <a:pt x="605" y="2759"/>
                    </a:lnTo>
                    <a:lnTo>
                      <a:pt x="661" y="2968"/>
                    </a:lnTo>
                    <a:lnTo>
                      <a:pt x="687" y="3186"/>
                    </a:lnTo>
                    <a:lnTo>
                      <a:pt x="695" y="3244"/>
                    </a:lnTo>
                    <a:lnTo>
                      <a:pt x="707" y="3275"/>
                    </a:lnTo>
                    <a:lnTo>
                      <a:pt x="693" y="3339"/>
                    </a:lnTo>
                    <a:lnTo>
                      <a:pt x="685" y="3381"/>
                    </a:lnTo>
                    <a:lnTo>
                      <a:pt x="685" y="3408"/>
                    </a:lnTo>
                    <a:lnTo>
                      <a:pt x="704" y="3441"/>
                    </a:lnTo>
                    <a:lnTo>
                      <a:pt x="727" y="3465"/>
                    </a:lnTo>
                    <a:lnTo>
                      <a:pt x="761" y="3472"/>
                    </a:lnTo>
                    <a:lnTo>
                      <a:pt x="798" y="3468"/>
                    </a:lnTo>
                    <a:lnTo>
                      <a:pt x="840" y="3453"/>
                    </a:lnTo>
                    <a:lnTo>
                      <a:pt x="875" y="3430"/>
                    </a:lnTo>
                    <a:lnTo>
                      <a:pt x="904" y="3403"/>
                    </a:lnTo>
                    <a:lnTo>
                      <a:pt x="920" y="3376"/>
                    </a:lnTo>
                    <a:lnTo>
                      <a:pt x="928" y="3339"/>
                    </a:lnTo>
                    <a:lnTo>
                      <a:pt x="923" y="3293"/>
                    </a:lnTo>
                    <a:lnTo>
                      <a:pt x="912" y="3249"/>
                    </a:lnTo>
                    <a:lnTo>
                      <a:pt x="900" y="3134"/>
                    </a:lnTo>
                    <a:lnTo>
                      <a:pt x="884" y="2862"/>
                    </a:lnTo>
                    <a:lnTo>
                      <a:pt x="872" y="2729"/>
                    </a:lnTo>
                    <a:lnTo>
                      <a:pt x="864" y="2618"/>
                    </a:lnTo>
                    <a:lnTo>
                      <a:pt x="852" y="2522"/>
                    </a:lnTo>
                    <a:lnTo>
                      <a:pt x="923" y="2508"/>
                    </a:lnTo>
                    <a:lnTo>
                      <a:pt x="920" y="2402"/>
                    </a:lnTo>
                    <a:lnTo>
                      <a:pt x="910" y="1731"/>
                    </a:lnTo>
                    <a:lnTo>
                      <a:pt x="907" y="1601"/>
                    </a:lnTo>
                    <a:lnTo>
                      <a:pt x="900" y="1462"/>
                    </a:lnTo>
                    <a:lnTo>
                      <a:pt x="900" y="1386"/>
                    </a:lnTo>
                    <a:lnTo>
                      <a:pt x="932" y="1350"/>
                    </a:lnTo>
                    <a:lnTo>
                      <a:pt x="968" y="1301"/>
                    </a:lnTo>
                    <a:lnTo>
                      <a:pt x="987" y="1261"/>
                    </a:lnTo>
                    <a:lnTo>
                      <a:pt x="996" y="1221"/>
                    </a:lnTo>
                    <a:lnTo>
                      <a:pt x="1001" y="1175"/>
                    </a:lnTo>
                    <a:lnTo>
                      <a:pt x="989" y="1089"/>
                    </a:lnTo>
                    <a:lnTo>
                      <a:pt x="978" y="1017"/>
                    </a:lnTo>
                    <a:lnTo>
                      <a:pt x="1092" y="852"/>
                    </a:lnTo>
                    <a:lnTo>
                      <a:pt x="1044" y="787"/>
                    </a:lnTo>
                    <a:lnTo>
                      <a:pt x="950" y="920"/>
                    </a:lnTo>
                    <a:lnTo>
                      <a:pt x="939" y="863"/>
                    </a:lnTo>
                    <a:lnTo>
                      <a:pt x="930" y="787"/>
                    </a:lnTo>
                    <a:lnTo>
                      <a:pt x="928" y="722"/>
                    </a:lnTo>
                    <a:lnTo>
                      <a:pt x="925" y="678"/>
                    </a:lnTo>
                    <a:lnTo>
                      <a:pt x="913" y="638"/>
                    </a:lnTo>
                    <a:lnTo>
                      <a:pt x="887" y="611"/>
                    </a:lnTo>
                    <a:lnTo>
                      <a:pt x="851" y="593"/>
                    </a:lnTo>
                    <a:lnTo>
                      <a:pt x="673" y="533"/>
                    </a:lnTo>
                    <a:lnTo>
                      <a:pt x="636" y="520"/>
                    </a:lnTo>
                    <a:lnTo>
                      <a:pt x="632" y="457"/>
                    </a:lnTo>
                    <a:lnTo>
                      <a:pt x="642" y="408"/>
                    </a:lnTo>
                    <a:lnTo>
                      <a:pt x="665" y="354"/>
                    </a:lnTo>
                    <a:lnTo>
                      <a:pt x="682" y="299"/>
                    </a:lnTo>
                    <a:lnTo>
                      <a:pt x="685" y="230"/>
                    </a:lnTo>
                    <a:lnTo>
                      <a:pt x="677" y="149"/>
                    </a:lnTo>
                    <a:lnTo>
                      <a:pt x="661" y="99"/>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30" y="318"/>
                    </a:lnTo>
                    <a:lnTo>
                      <a:pt x="338" y="379"/>
                    </a:lnTo>
                    <a:lnTo>
                      <a:pt x="352" y="426"/>
                    </a:lnTo>
                    <a:lnTo>
                      <a:pt x="366" y="463"/>
                    </a:lnTo>
                    <a:lnTo>
                      <a:pt x="397" y="520"/>
                    </a:lnTo>
                    <a:lnTo>
                      <a:pt x="397" y="533"/>
                    </a:lnTo>
                    <a:lnTo>
                      <a:pt x="349" y="558"/>
                    </a:lnTo>
                    <a:lnTo>
                      <a:pt x="157" y="646"/>
                    </a:lnTo>
                    <a:lnTo>
                      <a:pt x="122" y="681"/>
                    </a:lnTo>
                    <a:lnTo>
                      <a:pt x="99" y="722"/>
                    </a:lnTo>
                    <a:lnTo>
                      <a:pt x="85" y="775"/>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53" name="Freeform 129"/>
              <p:cNvSpPr>
                <a:spLocks/>
              </p:cNvSpPr>
              <p:nvPr/>
            </p:nvSpPr>
            <p:spPr bwMode="auto">
              <a:xfrm>
                <a:off x="3222" y="1642"/>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09"/>
                    </a:lnTo>
                    <a:lnTo>
                      <a:pt x="526" y="2118"/>
                    </a:lnTo>
                    <a:lnTo>
                      <a:pt x="540" y="2030"/>
                    </a:lnTo>
                    <a:lnTo>
                      <a:pt x="544" y="2091"/>
                    </a:lnTo>
                    <a:lnTo>
                      <a:pt x="548" y="2125"/>
                    </a:lnTo>
                    <a:lnTo>
                      <a:pt x="562" y="2169"/>
                    </a:lnTo>
                    <a:lnTo>
                      <a:pt x="578" y="2205"/>
                    </a:lnTo>
                    <a:lnTo>
                      <a:pt x="589" y="2246"/>
                    </a:lnTo>
                    <a:lnTo>
                      <a:pt x="586" y="2284"/>
                    </a:lnTo>
                    <a:lnTo>
                      <a:pt x="572" y="2324"/>
                    </a:lnTo>
                    <a:lnTo>
                      <a:pt x="547" y="2371"/>
                    </a:lnTo>
                    <a:lnTo>
                      <a:pt x="527" y="2423"/>
                    </a:lnTo>
                    <a:lnTo>
                      <a:pt x="503" y="2489"/>
                    </a:lnTo>
                    <a:lnTo>
                      <a:pt x="483" y="2578"/>
                    </a:lnTo>
                    <a:lnTo>
                      <a:pt x="469" y="2655"/>
                    </a:lnTo>
                    <a:lnTo>
                      <a:pt x="577" y="2960"/>
                    </a:lnTo>
                    <a:lnTo>
                      <a:pt x="564" y="3011"/>
                    </a:lnTo>
                    <a:lnTo>
                      <a:pt x="589" y="3037"/>
                    </a:lnTo>
                    <a:lnTo>
                      <a:pt x="636" y="3063"/>
                    </a:lnTo>
                    <a:lnTo>
                      <a:pt x="744" y="3111"/>
                    </a:lnTo>
                    <a:lnTo>
                      <a:pt x="768" y="3128"/>
                    </a:lnTo>
                    <a:lnTo>
                      <a:pt x="787" y="3157"/>
                    </a:lnTo>
                    <a:lnTo>
                      <a:pt x="792" y="3180"/>
                    </a:lnTo>
                    <a:lnTo>
                      <a:pt x="777" y="3188"/>
                    </a:lnTo>
                    <a:lnTo>
                      <a:pt x="732" y="3190"/>
                    </a:lnTo>
                    <a:lnTo>
                      <a:pt x="694" y="3190"/>
                    </a:lnTo>
                    <a:lnTo>
                      <a:pt x="714" y="3197"/>
                    </a:lnTo>
                    <a:lnTo>
                      <a:pt x="721" y="3208"/>
                    </a:lnTo>
                    <a:lnTo>
                      <a:pt x="721" y="3224"/>
                    </a:lnTo>
                    <a:lnTo>
                      <a:pt x="710" y="3246"/>
                    </a:lnTo>
                    <a:lnTo>
                      <a:pt x="674" y="3262"/>
                    </a:lnTo>
                    <a:lnTo>
                      <a:pt x="607" y="3276"/>
                    </a:lnTo>
                    <a:lnTo>
                      <a:pt x="513" y="3279"/>
                    </a:lnTo>
                    <a:lnTo>
                      <a:pt x="442" y="3269"/>
                    </a:lnTo>
                    <a:lnTo>
                      <a:pt x="378" y="3252"/>
                    </a:lnTo>
                    <a:lnTo>
                      <a:pt x="324" y="3229"/>
                    </a:lnTo>
                    <a:lnTo>
                      <a:pt x="284" y="3204"/>
                    </a:lnTo>
                    <a:lnTo>
                      <a:pt x="280" y="3165"/>
                    </a:lnTo>
                    <a:lnTo>
                      <a:pt x="282" y="3121"/>
                    </a:lnTo>
                    <a:lnTo>
                      <a:pt x="252" y="2884"/>
                    </a:lnTo>
                    <a:lnTo>
                      <a:pt x="244" y="2716"/>
                    </a:lnTo>
                    <a:lnTo>
                      <a:pt x="205" y="2195"/>
                    </a:lnTo>
                    <a:lnTo>
                      <a:pt x="187" y="1877"/>
                    </a:lnTo>
                    <a:lnTo>
                      <a:pt x="190" y="1724"/>
                    </a:lnTo>
                    <a:lnTo>
                      <a:pt x="195" y="1626"/>
                    </a:lnTo>
                    <a:lnTo>
                      <a:pt x="206" y="1540"/>
                    </a:lnTo>
                    <a:lnTo>
                      <a:pt x="216" y="1469"/>
                    </a:lnTo>
                    <a:lnTo>
                      <a:pt x="156" y="1417"/>
                    </a:lnTo>
                    <a:lnTo>
                      <a:pt x="97" y="1363"/>
                    </a:lnTo>
                    <a:lnTo>
                      <a:pt x="60" y="1321"/>
                    </a:lnTo>
                    <a:lnTo>
                      <a:pt x="24" y="1265"/>
                    </a:lnTo>
                    <a:lnTo>
                      <a:pt x="4" y="1210"/>
                    </a:lnTo>
                    <a:lnTo>
                      <a:pt x="0" y="1163"/>
                    </a:lnTo>
                    <a:lnTo>
                      <a:pt x="14" y="1101"/>
                    </a:lnTo>
                    <a:lnTo>
                      <a:pt x="121" y="716"/>
                    </a:lnTo>
                    <a:lnTo>
                      <a:pt x="137" y="673"/>
                    </a:lnTo>
                    <a:lnTo>
                      <a:pt x="152" y="652"/>
                    </a:lnTo>
                    <a:lnTo>
                      <a:pt x="174" y="632"/>
                    </a:lnTo>
                    <a:lnTo>
                      <a:pt x="216" y="601"/>
                    </a:lnTo>
                    <a:lnTo>
                      <a:pt x="336" y="538"/>
                    </a:lnTo>
                    <a:lnTo>
                      <a:pt x="366" y="500"/>
                    </a:lnTo>
                    <a:lnTo>
                      <a:pt x="387" y="456"/>
                    </a:lnTo>
                    <a:lnTo>
                      <a:pt x="397" y="423"/>
                    </a:lnTo>
                    <a:lnTo>
                      <a:pt x="362" y="384"/>
                    </a:lnTo>
                    <a:lnTo>
                      <a:pt x="334" y="333"/>
                    </a:lnTo>
                    <a:lnTo>
                      <a:pt x="314" y="272"/>
                    </a:lnTo>
                    <a:lnTo>
                      <a:pt x="300" y="220"/>
                    </a:lnTo>
                    <a:lnTo>
                      <a:pt x="293" y="156"/>
                    </a:lnTo>
                    <a:lnTo>
                      <a:pt x="298" y="105"/>
                    </a:lnTo>
                    <a:lnTo>
                      <a:pt x="313" y="67"/>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39"/>
                    </a:lnTo>
                    <a:lnTo>
                      <a:pt x="819" y="690"/>
                    </a:lnTo>
                    <a:lnTo>
                      <a:pt x="853"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2"/>
                    </a:lnTo>
                    <a:lnTo>
                      <a:pt x="708" y="2693"/>
                    </a:lnTo>
                    <a:lnTo>
                      <a:pt x="660" y="2871"/>
                    </a:lnTo>
                    <a:lnTo>
                      <a:pt x="636" y="2935"/>
                    </a:lnTo>
                    <a:lnTo>
                      <a:pt x="606" y="2948"/>
                    </a:lnTo>
                    <a:lnTo>
                      <a:pt x="577" y="2960"/>
                    </a:lnTo>
                    <a:lnTo>
                      <a:pt x="469"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54" name="Freeform 130"/>
              <p:cNvSpPr>
                <a:spLocks/>
              </p:cNvSpPr>
              <p:nvPr/>
            </p:nvSpPr>
            <p:spPr bwMode="auto">
              <a:xfrm>
                <a:off x="3515" y="1673"/>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lnTo>
                      <a:pt x="648" y="956"/>
                    </a:lnTo>
                    <a:lnTo>
                      <a:pt x="642" y="1077"/>
                    </a:lnTo>
                    <a:lnTo>
                      <a:pt x="638" y="1143"/>
                    </a:lnTo>
                    <a:lnTo>
                      <a:pt x="698" y="1152"/>
                    </a:lnTo>
                    <a:lnTo>
                      <a:pt x="714" y="1098"/>
                    </a:lnTo>
                    <a:lnTo>
                      <a:pt x="714" y="1053"/>
                    </a:lnTo>
                    <a:lnTo>
                      <a:pt x="689" y="1010"/>
                    </a:lnTo>
                    <a:lnTo>
                      <a:pt x="672" y="979"/>
                    </a:lnTo>
                    <a:lnTo>
                      <a:pt x="658" y="956"/>
                    </a:lnTo>
                    <a:lnTo>
                      <a:pt x="648" y="956"/>
                    </a:lnTo>
                    <a:lnTo>
                      <a:pt x="309"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55" name="Freeform 131"/>
              <p:cNvSpPr>
                <a:spLocks/>
              </p:cNvSpPr>
              <p:nvPr/>
            </p:nvSpPr>
            <p:spPr bwMode="auto">
              <a:xfrm>
                <a:off x="3515" y="1673"/>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56" name="Freeform 132"/>
              <p:cNvSpPr>
                <a:spLocks/>
              </p:cNvSpPr>
              <p:nvPr/>
            </p:nvSpPr>
            <p:spPr bwMode="auto">
              <a:xfrm>
                <a:off x="3727" y="1993"/>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1" y="195"/>
                    </a:lnTo>
                    <a:lnTo>
                      <a:pt x="76" y="142"/>
                    </a:lnTo>
                    <a:lnTo>
                      <a:pt x="76" y="97"/>
                    </a:lnTo>
                    <a:lnTo>
                      <a:pt x="51" y="53"/>
                    </a:lnTo>
                    <a:lnTo>
                      <a:pt x="36" y="21"/>
                    </a:lnTo>
                    <a:lnTo>
                      <a:pt x="20" y="0"/>
                    </a:lnTo>
                    <a:lnTo>
                      <a:pt x="1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57" name="Freeform 133"/>
              <p:cNvSpPr>
                <a:spLocks/>
              </p:cNvSpPr>
              <p:nvPr/>
            </p:nvSpPr>
            <p:spPr bwMode="auto">
              <a:xfrm>
                <a:off x="4080" y="1651"/>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lnTo>
                      <a:pt x="715" y="1477"/>
                    </a:lnTo>
                    <a:lnTo>
                      <a:pt x="667" y="1498"/>
                    </a:lnTo>
                    <a:lnTo>
                      <a:pt x="667" y="1412"/>
                    </a:lnTo>
                    <a:lnTo>
                      <a:pt x="663" y="1375"/>
                    </a:lnTo>
                    <a:lnTo>
                      <a:pt x="654" y="1338"/>
                    </a:lnTo>
                    <a:lnTo>
                      <a:pt x="638"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5"/>
                    </a:lnTo>
                    <a:lnTo>
                      <a:pt x="715" y="1477"/>
                    </a:lnTo>
                    <a:lnTo>
                      <a:pt x="468" y="1"/>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2"/>
                    </a:lnTo>
                    <a:lnTo>
                      <a:pt x="411" y="2407"/>
                    </a:lnTo>
                    <a:lnTo>
                      <a:pt x="394" y="2349"/>
                    </a:lnTo>
                    <a:lnTo>
                      <a:pt x="387" y="2277"/>
                    </a:lnTo>
                    <a:lnTo>
                      <a:pt x="388" y="2217"/>
                    </a:lnTo>
                    <a:lnTo>
                      <a:pt x="399" y="2173"/>
                    </a:lnTo>
                    <a:lnTo>
                      <a:pt x="256" y="2159"/>
                    </a:lnTo>
                    <a:lnTo>
                      <a:pt x="240" y="2205"/>
                    </a:lnTo>
                    <a:lnTo>
                      <a:pt x="224" y="2252"/>
                    </a:lnTo>
                    <a:lnTo>
                      <a:pt x="210" y="2301"/>
                    </a:lnTo>
                    <a:lnTo>
                      <a:pt x="210" y="2322"/>
                    </a:lnTo>
                    <a:lnTo>
                      <a:pt x="229" y="2362"/>
                    </a:lnTo>
                    <a:lnTo>
                      <a:pt x="256" y="2410"/>
                    </a:lnTo>
                    <a:lnTo>
                      <a:pt x="277" y="2468"/>
                    </a:lnTo>
                    <a:lnTo>
                      <a:pt x="292" y="2524"/>
                    </a:lnTo>
                    <a:lnTo>
                      <a:pt x="297" y="2599"/>
                    </a:lnTo>
                    <a:lnTo>
                      <a:pt x="297" y="2675"/>
                    </a:lnTo>
                    <a:lnTo>
                      <a:pt x="300" y="2783"/>
                    </a:lnTo>
                    <a:lnTo>
                      <a:pt x="305" y="2875"/>
                    </a:lnTo>
                    <a:lnTo>
                      <a:pt x="322" y="2979"/>
                    </a:lnTo>
                    <a:lnTo>
                      <a:pt x="353" y="3094"/>
                    </a:lnTo>
                    <a:lnTo>
                      <a:pt x="371" y="3144"/>
                    </a:lnTo>
                    <a:lnTo>
                      <a:pt x="387" y="3180"/>
                    </a:lnTo>
                    <a:lnTo>
                      <a:pt x="468"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58" name="Freeform 134"/>
              <p:cNvSpPr>
                <a:spLocks/>
              </p:cNvSpPr>
              <p:nvPr/>
            </p:nvSpPr>
            <p:spPr bwMode="auto">
              <a:xfrm>
                <a:off x="4080" y="1651"/>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59" name="Freeform 135"/>
              <p:cNvSpPr>
                <a:spLocks/>
              </p:cNvSpPr>
              <p:nvPr/>
            </p:nvSpPr>
            <p:spPr bwMode="auto">
              <a:xfrm>
                <a:off x="4288" y="1984"/>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9" y="412"/>
                    </a:lnTo>
                    <a:lnTo>
                      <a:pt x="44" y="374"/>
                    </a:lnTo>
                    <a:lnTo>
                      <a:pt x="34" y="337"/>
                    </a:lnTo>
                    <a:lnTo>
                      <a:pt x="19" y="302"/>
                    </a:lnTo>
                    <a:lnTo>
                      <a:pt x="0" y="267"/>
                    </a:lnTo>
                    <a:lnTo>
                      <a:pt x="25" y="224"/>
                    </a:lnTo>
                    <a:lnTo>
                      <a:pt x="49" y="173"/>
                    </a:lnTo>
                    <a:lnTo>
                      <a:pt x="70" y="113"/>
                    </a:lnTo>
                    <a:lnTo>
                      <a:pt x="83" y="64"/>
                    </a:lnTo>
                    <a:lnTo>
                      <a:pt x="95" y="0"/>
                    </a:lnTo>
                    <a:lnTo>
                      <a:pt x="103" y="79"/>
                    </a:lnTo>
                    <a:lnTo>
                      <a:pt x="101" y="177"/>
                    </a:lnTo>
                    <a:lnTo>
                      <a:pt x="98" y="267"/>
                    </a:lnTo>
                    <a:lnTo>
                      <a:pt x="101" y="342"/>
                    </a:lnTo>
                    <a:lnTo>
                      <a:pt x="98" y="405"/>
                    </a:lnTo>
                    <a:lnTo>
                      <a:pt x="96"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60" name="Freeform 136"/>
              <p:cNvSpPr>
                <a:spLocks/>
              </p:cNvSpPr>
              <p:nvPr/>
            </p:nvSpPr>
            <p:spPr bwMode="auto">
              <a:xfrm>
                <a:off x="4149" y="2370"/>
                <a:ext cx="74" cy="341"/>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89" y="14"/>
                    </a:lnTo>
                    <a:lnTo>
                      <a:pt x="46" y="0"/>
                    </a:lnTo>
                    <a:lnTo>
                      <a:pt x="31" y="46"/>
                    </a:lnTo>
                    <a:lnTo>
                      <a:pt x="15" y="93"/>
                    </a:lnTo>
                    <a:lnTo>
                      <a:pt x="0" y="142"/>
                    </a:lnTo>
                    <a:lnTo>
                      <a:pt x="0" y="163"/>
                    </a:lnTo>
                    <a:lnTo>
                      <a:pt x="19" y="205"/>
                    </a:lnTo>
                    <a:lnTo>
                      <a:pt x="46" y="251"/>
                    </a:lnTo>
                    <a:lnTo>
                      <a:pt x="68" y="310"/>
                    </a:lnTo>
                    <a:lnTo>
                      <a:pt x="83" y="365"/>
                    </a:lnTo>
                    <a:lnTo>
                      <a:pt x="88" y="440"/>
                    </a:lnTo>
                    <a:lnTo>
                      <a:pt x="88" y="516"/>
                    </a:lnTo>
                    <a:lnTo>
                      <a:pt x="90" y="624"/>
                    </a:lnTo>
                    <a:lnTo>
                      <a:pt x="96" y="716"/>
                    </a:lnTo>
                    <a:lnTo>
                      <a:pt x="113" y="820"/>
                    </a:lnTo>
                    <a:lnTo>
                      <a:pt x="143" y="935"/>
                    </a:lnTo>
                    <a:lnTo>
                      <a:pt x="161" y="985"/>
                    </a:lnTo>
                    <a:lnTo>
                      <a:pt x="178"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61" name="Freeform 137"/>
              <p:cNvSpPr>
                <a:spLocks/>
              </p:cNvSpPr>
              <p:nvPr/>
            </p:nvSpPr>
            <p:spPr bwMode="auto">
              <a:xfrm>
                <a:off x="1149" y="1545"/>
                <a:ext cx="326" cy="1206"/>
              </a:xfrm>
              <a:custGeom>
                <a:avLst/>
                <a:gdLst>
                  <a:gd name="T0" fmla="*/ 0 w 978"/>
                  <a:gd name="T1" fmla="*/ 0 h 3616"/>
                  <a:gd name="T2" fmla="*/ 0 w 978"/>
                  <a:gd name="T3" fmla="*/ 0 h 3616"/>
                  <a:gd name="T4" fmla="*/ 0 w 978"/>
                  <a:gd name="T5" fmla="*/ 0 h 3616"/>
                  <a:gd name="T6" fmla="*/ 0 w 978"/>
                  <a:gd name="T7" fmla="*/ 0 h 3616"/>
                  <a:gd name="T8" fmla="*/ 0 w 978"/>
                  <a:gd name="T9" fmla="*/ 0 h 3616"/>
                  <a:gd name="T10" fmla="*/ 0 w 978"/>
                  <a:gd name="T11" fmla="*/ 0 h 3616"/>
                  <a:gd name="T12" fmla="*/ 0 w 978"/>
                  <a:gd name="T13" fmla="*/ 0 h 3616"/>
                  <a:gd name="T14" fmla="*/ 0 w 978"/>
                  <a:gd name="T15" fmla="*/ 0 h 3616"/>
                  <a:gd name="T16" fmla="*/ 0 w 978"/>
                  <a:gd name="T17" fmla="*/ 0 h 3616"/>
                  <a:gd name="T18" fmla="*/ 0 w 978"/>
                  <a:gd name="T19" fmla="*/ 0 h 3616"/>
                  <a:gd name="T20" fmla="*/ 0 w 978"/>
                  <a:gd name="T21" fmla="*/ 0 h 3616"/>
                  <a:gd name="T22" fmla="*/ 0 w 978"/>
                  <a:gd name="T23" fmla="*/ 0 h 3616"/>
                  <a:gd name="T24" fmla="*/ 0 w 978"/>
                  <a:gd name="T25" fmla="*/ 0 h 3616"/>
                  <a:gd name="T26" fmla="*/ 0 w 978"/>
                  <a:gd name="T27" fmla="*/ 0 h 3616"/>
                  <a:gd name="T28" fmla="*/ 0 w 978"/>
                  <a:gd name="T29" fmla="*/ 0 h 3616"/>
                  <a:gd name="T30" fmla="*/ 0 w 978"/>
                  <a:gd name="T31" fmla="*/ 0 h 3616"/>
                  <a:gd name="T32" fmla="*/ 0 w 978"/>
                  <a:gd name="T33" fmla="*/ 0 h 3616"/>
                  <a:gd name="T34" fmla="*/ 0 w 978"/>
                  <a:gd name="T35" fmla="*/ 0 h 3616"/>
                  <a:gd name="T36" fmla="*/ 0 w 978"/>
                  <a:gd name="T37" fmla="*/ 0 h 3616"/>
                  <a:gd name="T38" fmla="*/ 0 w 978"/>
                  <a:gd name="T39" fmla="*/ 0 h 3616"/>
                  <a:gd name="T40" fmla="*/ 0 w 978"/>
                  <a:gd name="T41" fmla="*/ 0 h 3616"/>
                  <a:gd name="T42" fmla="*/ 0 w 978"/>
                  <a:gd name="T43" fmla="*/ 0 h 3616"/>
                  <a:gd name="T44" fmla="*/ 0 w 978"/>
                  <a:gd name="T45" fmla="*/ 0 h 3616"/>
                  <a:gd name="T46" fmla="*/ 0 w 978"/>
                  <a:gd name="T47" fmla="*/ 0 h 3616"/>
                  <a:gd name="T48" fmla="*/ 0 w 978"/>
                  <a:gd name="T49" fmla="*/ 0 h 3616"/>
                  <a:gd name="T50" fmla="*/ 0 w 978"/>
                  <a:gd name="T51" fmla="*/ 0 h 3616"/>
                  <a:gd name="T52" fmla="*/ 0 w 978"/>
                  <a:gd name="T53" fmla="*/ 0 h 3616"/>
                  <a:gd name="T54" fmla="*/ 0 w 978"/>
                  <a:gd name="T55" fmla="*/ 0 h 3616"/>
                  <a:gd name="T56" fmla="*/ 0 w 978"/>
                  <a:gd name="T57" fmla="*/ 0 h 3616"/>
                  <a:gd name="T58" fmla="*/ 0 w 978"/>
                  <a:gd name="T59" fmla="*/ 0 h 3616"/>
                  <a:gd name="T60" fmla="*/ 0 w 978"/>
                  <a:gd name="T61" fmla="*/ 0 h 3616"/>
                  <a:gd name="T62" fmla="*/ 0 w 978"/>
                  <a:gd name="T63" fmla="*/ 0 h 3616"/>
                  <a:gd name="T64" fmla="*/ 0 w 978"/>
                  <a:gd name="T65" fmla="*/ 0 h 3616"/>
                  <a:gd name="T66" fmla="*/ 0 w 978"/>
                  <a:gd name="T67" fmla="*/ 0 h 3616"/>
                  <a:gd name="T68" fmla="*/ 0 w 978"/>
                  <a:gd name="T69" fmla="*/ 0 h 3616"/>
                  <a:gd name="T70" fmla="*/ 0 w 978"/>
                  <a:gd name="T71" fmla="*/ 0 h 3616"/>
                  <a:gd name="T72" fmla="*/ 0 w 978"/>
                  <a:gd name="T73" fmla="*/ 0 h 3616"/>
                  <a:gd name="T74" fmla="*/ 0 w 978"/>
                  <a:gd name="T75" fmla="*/ 0 h 3616"/>
                  <a:gd name="T76" fmla="*/ 0 w 978"/>
                  <a:gd name="T77" fmla="*/ 0 h 3616"/>
                  <a:gd name="T78" fmla="*/ 0 w 978"/>
                  <a:gd name="T79" fmla="*/ 0 h 3616"/>
                  <a:gd name="T80" fmla="*/ 0 w 978"/>
                  <a:gd name="T81" fmla="*/ 0 h 3616"/>
                  <a:gd name="T82" fmla="*/ 0 w 978"/>
                  <a:gd name="T83" fmla="*/ 0 h 3616"/>
                  <a:gd name="T84" fmla="*/ 0 w 978"/>
                  <a:gd name="T85" fmla="*/ 0 h 3616"/>
                  <a:gd name="T86" fmla="*/ 0 w 978"/>
                  <a:gd name="T87" fmla="*/ 0 h 3616"/>
                  <a:gd name="T88" fmla="*/ 0 w 978"/>
                  <a:gd name="T89" fmla="*/ 0 h 3616"/>
                  <a:gd name="T90" fmla="*/ 0 w 978"/>
                  <a:gd name="T91" fmla="*/ 0 h 3616"/>
                  <a:gd name="T92" fmla="*/ 0 w 978"/>
                  <a:gd name="T93" fmla="*/ 0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4" y="2517"/>
                    </a:lnTo>
                    <a:lnTo>
                      <a:pt x="517" y="2616"/>
                    </a:lnTo>
                    <a:lnTo>
                      <a:pt x="530" y="2734"/>
                    </a:lnTo>
                    <a:lnTo>
                      <a:pt x="532" y="2875"/>
                    </a:lnTo>
                    <a:lnTo>
                      <a:pt x="537" y="2989"/>
                    </a:lnTo>
                    <a:lnTo>
                      <a:pt x="543" y="3089"/>
                    </a:lnTo>
                    <a:lnTo>
                      <a:pt x="555" y="3188"/>
                    </a:lnTo>
                    <a:lnTo>
                      <a:pt x="564" y="3284"/>
                    </a:lnTo>
                    <a:lnTo>
                      <a:pt x="572" y="3347"/>
                    </a:lnTo>
                    <a:lnTo>
                      <a:pt x="568" y="3396"/>
                    </a:lnTo>
                    <a:lnTo>
                      <a:pt x="563" y="3435"/>
                    </a:lnTo>
                    <a:lnTo>
                      <a:pt x="573" y="3453"/>
                    </a:lnTo>
                    <a:lnTo>
                      <a:pt x="645" y="3473"/>
                    </a:lnTo>
                    <a:lnTo>
                      <a:pt x="660" y="3465"/>
                    </a:lnTo>
                    <a:lnTo>
                      <a:pt x="669" y="3453"/>
                    </a:lnTo>
                    <a:lnTo>
                      <a:pt x="737" y="3482"/>
                    </a:lnTo>
                    <a:lnTo>
                      <a:pt x="825" y="3514"/>
                    </a:lnTo>
                    <a:lnTo>
                      <a:pt x="883" y="3526"/>
                    </a:lnTo>
                    <a:lnTo>
                      <a:pt x="931" y="3524"/>
                    </a:lnTo>
                    <a:lnTo>
                      <a:pt x="959" y="3514"/>
                    </a:lnTo>
                    <a:lnTo>
                      <a:pt x="972" y="3497"/>
                    </a:lnTo>
                    <a:lnTo>
                      <a:pt x="978" y="3479"/>
                    </a:lnTo>
                    <a:lnTo>
                      <a:pt x="971" y="3458"/>
                    </a:lnTo>
                    <a:lnTo>
                      <a:pt x="950" y="3437"/>
                    </a:lnTo>
                    <a:lnTo>
                      <a:pt x="887" y="3400"/>
                    </a:lnTo>
                    <a:lnTo>
                      <a:pt x="831" y="3364"/>
                    </a:lnTo>
                    <a:lnTo>
                      <a:pt x="781" y="3332"/>
                    </a:lnTo>
                    <a:lnTo>
                      <a:pt x="760" y="3306"/>
                    </a:lnTo>
                    <a:lnTo>
                      <a:pt x="763" y="3214"/>
                    </a:lnTo>
                    <a:lnTo>
                      <a:pt x="770" y="3101"/>
                    </a:lnTo>
                    <a:lnTo>
                      <a:pt x="774" y="2986"/>
                    </a:lnTo>
                    <a:lnTo>
                      <a:pt x="782" y="2857"/>
                    </a:lnTo>
                    <a:lnTo>
                      <a:pt x="799" y="2697"/>
                    </a:lnTo>
                    <a:lnTo>
                      <a:pt x="810" y="2533"/>
                    </a:lnTo>
                    <a:lnTo>
                      <a:pt x="812" y="2361"/>
                    </a:lnTo>
                    <a:lnTo>
                      <a:pt x="815" y="2237"/>
                    </a:lnTo>
                    <a:lnTo>
                      <a:pt x="814" y="2111"/>
                    </a:lnTo>
                    <a:lnTo>
                      <a:pt x="818" y="2037"/>
                    </a:lnTo>
                    <a:lnTo>
                      <a:pt x="858" y="2036"/>
                    </a:lnTo>
                    <a:lnTo>
                      <a:pt x="901" y="2020"/>
                    </a:lnTo>
                    <a:lnTo>
                      <a:pt x="935" y="1977"/>
                    </a:lnTo>
                    <a:lnTo>
                      <a:pt x="942" y="1928"/>
                    </a:lnTo>
                    <a:lnTo>
                      <a:pt x="934" y="1859"/>
                    </a:lnTo>
                    <a:lnTo>
                      <a:pt x="914" y="1801"/>
                    </a:lnTo>
                    <a:lnTo>
                      <a:pt x="894" y="1762"/>
                    </a:lnTo>
                    <a:lnTo>
                      <a:pt x="934" y="1745"/>
                    </a:lnTo>
                    <a:lnTo>
                      <a:pt x="946" y="1734"/>
                    </a:lnTo>
                    <a:lnTo>
                      <a:pt x="947" y="1712"/>
                    </a:lnTo>
                    <a:lnTo>
                      <a:pt x="903" y="1569"/>
                    </a:lnTo>
                    <a:lnTo>
                      <a:pt x="890" y="1492"/>
                    </a:lnTo>
                    <a:lnTo>
                      <a:pt x="894" y="1228"/>
                    </a:lnTo>
                    <a:lnTo>
                      <a:pt x="905" y="1037"/>
                    </a:lnTo>
                    <a:lnTo>
                      <a:pt x="913" y="805"/>
                    </a:lnTo>
                    <a:lnTo>
                      <a:pt x="905" y="748"/>
                    </a:lnTo>
                    <a:lnTo>
                      <a:pt x="889" y="702"/>
                    </a:lnTo>
                    <a:lnTo>
                      <a:pt x="852" y="662"/>
                    </a:lnTo>
                    <a:lnTo>
                      <a:pt x="683" y="544"/>
                    </a:lnTo>
                    <a:lnTo>
                      <a:pt x="698" y="493"/>
                    </a:lnTo>
                    <a:lnTo>
                      <a:pt x="728" y="489"/>
                    </a:lnTo>
                    <a:lnTo>
                      <a:pt x="768" y="478"/>
                    </a:lnTo>
                    <a:lnTo>
                      <a:pt x="792" y="455"/>
                    </a:lnTo>
                    <a:lnTo>
                      <a:pt x="825" y="354"/>
                    </a:lnTo>
                    <a:lnTo>
                      <a:pt x="837" y="297"/>
                    </a:lnTo>
                    <a:lnTo>
                      <a:pt x="840" y="242"/>
                    </a:lnTo>
                    <a:lnTo>
                      <a:pt x="849" y="189"/>
                    </a:lnTo>
                    <a:lnTo>
                      <a:pt x="847" y="131"/>
                    </a:lnTo>
                    <a:lnTo>
                      <a:pt x="869" y="159"/>
                    </a:lnTo>
                    <a:lnTo>
                      <a:pt x="881" y="172"/>
                    </a:lnTo>
                    <a:lnTo>
                      <a:pt x="878" y="134"/>
                    </a:lnTo>
                    <a:lnTo>
                      <a:pt x="866" y="92"/>
                    </a:lnTo>
                    <a:lnTo>
                      <a:pt x="846" y="58"/>
                    </a:lnTo>
                    <a:lnTo>
                      <a:pt x="814" y="30"/>
                    </a:lnTo>
                    <a:lnTo>
                      <a:pt x="772" y="8"/>
                    </a:lnTo>
                    <a:lnTo>
                      <a:pt x="712" y="0"/>
                    </a:lnTo>
                    <a:lnTo>
                      <a:pt x="659" y="8"/>
                    </a:lnTo>
                    <a:lnTo>
                      <a:pt x="612" y="31"/>
                    </a:lnTo>
                    <a:lnTo>
                      <a:pt x="575" y="62"/>
                    </a:lnTo>
                    <a:lnTo>
                      <a:pt x="544" y="103"/>
                    </a:lnTo>
                    <a:lnTo>
                      <a:pt x="527" y="161"/>
                    </a:lnTo>
                    <a:lnTo>
                      <a:pt x="515" y="230"/>
                    </a:lnTo>
                    <a:lnTo>
                      <a:pt x="514" y="283"/>
                    </a:lnTo>
                    <a:lnTo>
                      <a:pt x="522" y="359"/>
                    </a:lnTo>
                    <a:lnTo>
                      <a:pt x="517" y="411"/>
                    </a:lnTo>
                    <a:lnTo>
                      <a:pt x="503" y="470"/>
                    </a:lnTo>
                    <a:lnTo>
                      <a:pt x="479" y="499"/>
                    </a:lnTo>
                    <a:lnTo>
                      <a:pt x="258" y="587"/>
                    </a:lnTo>
                    <a:lnTo>
                      <a:pt x="226" y="605"/>
                    </a:lnTo>
                    <a:lnTo>
                      <a:pt x="202" y="641"/>
                    </a:lnTo>
                    <a:lnTo>
                      <a:pt x="120" y="845"/>
                    </a:lnTo>
                    <a:lnTo>
                      <a:pt x="14" y="1139"/>
                    </a:lnTo>
                    <a:lnTo>
                      <a:pt x="0" y="1200"/>
                    </a:lnTo>
                    <a:lnTo>
                      <a:pt x="1" y="1234"/>
                    </a:lnTo>
                    <a:lnTo>
                      <a:pt x="12" y="1273"/>
                    </a:lnTo>
                    <a:lnTo>
                      <a:pt x="115" y="1481"/>
                    </a:lnTo>
                    <a:lnTo>
                      <a:pt x="126" y="1545"/>
                    </a:lnTo>
                    <a:lnTo>
                      <a:pt x="129" y="1610"/>
                    </a:lnTo>
                    <a:lnTo>
                      <a:pt x="91" y="1835"/>
                    </a:lnTo>
                    <a:lnTo>
                      <a:pt x="71" y="1935"/>
                    </a:lnTo>
                    <a:lnTo>
                      <a:pt x="68" y="1969"/>
                    </a:lnTo>
                    <a:lnTo>
                      <a:pt x="80" y="1994"/>
                    </a:lnTo>
                    <a:lnTo>
                      <a:pt x="113" y="2008"/>
                    </a:lnTo>
                    <a:lnTo>
                      <a:pt x="149" y="2017"/>
                    </a:lnTo>
                    <a:lnTo>
                      <a:pt x="151" y="2130"/>
                    </a:lnTo>
                    <a:lnTo>
                      <a:pt x="143" y="2257"/>
                    </a:lnTo>
                    <a:lnTo>
                      <a:pt x="131" y="2395"/>
                    </a:lnTo>
                    <a:lnTo>
                      <a:pt x="117" y="2525"/>
                    </a:lnTo>
                    <a:lnTo>
                      <a:pt x="90" y="2663"/>
                    </a:lnTo>
                    <a:lnTo>
                      <a:pt x="75" y="2802"/>
                    </a:lnTo>
                    <a:lnTo>
                      <a:pt x="59" y="2938"/>
                    </a:lnTo>
                    <a:lnTo>
                      <a:pt x="52" y="3046"/>
                    </a:lnTo>
                    <a:lnTo>
                      <a:pt x="47" y="3217"/>
                    </a:lnTo>
                    <a:lnTo>
                      <a:pt x="38" y="3325"/>
                    </a:lnTo>
                    <a:lnTo>
                      <a:pt x="36" y="3422"/>
                    </a:lnTo>
                    <a:lnTo>
                      <a:pt x="38" y="3443"/>
                    </a:lnTo>
                    <a:lnTo>
                      <a:pt x="91" y="3464"/>
                    </a:lnTo>
                    <a:lnTo>
                      <a:pt x="132" y="3491"/>
                    </a:lnTo>
                    <a:lnTo>
                      <a:pt x="171" y="3530"/>
                    </a:lnTo>
                    <a:lnTo>
                      <a:pt x="210" y="3567"/>
                    </a:lnTo>
                    <a:lnTo>
                      <a:pt x="264" y="3594"/>
                    </a:lnTo>
                    <a:lnTo>
                      <a:pt x="319" y="3613"/>
                    </a:lnTo>
                    <a:lnTo>
                      <a:pt x="369" y="3616"/>
                    </a:lnTo>
                    <a:lnTo>
                      <a:pt x="401" y="3606"/>
                    </a:lnTo>
                    <a:lnTo>
                      <a:pt x="424" y="3589"/>
                    </a:lnTo>
                    <a:lnTo>
                      <a:pt x="428" y="3568"/>
                    </a:lnTo>
                    <a:lnTo>
                      <a:pt x="419" y="3537"/>
                    </a:lnTo>
                    <a:lnTo>
                      <a:pt x="392" y="3509"/>
                    </a:lnTo>
                    <a:lnTo>
                      <a:pt x="358" y="3475"/>
                    </a:lnTo>
                    <a:lnTo>
                      <a:pt x="316" y="3432"/>
                    </a:lnTo>
                    <a:lnTo>
                      <a:pt x="281" y="3392"/>
                    </a:lnTo>
                    <a:lnTo>
                      <a:pt x="260" y="3358"/>
                    </a:lnTo>
                    <a:lnTo>
                      <a:pt x="283" y="3181"/>
                    </a:lnTo>
                    <a:lnTo>
                      <a:pt x="291" y="3054"/>
                    </a:lnTo>
                    <a:lnTo>
                      <a:pt x="310" y="2927"/>
                    </a:lnTo>
                    <a:lnTo>
                      <a:pt x="329" y="2813"/>
                    </a:lnTo>
                    <a:lnTo>
                      <a:pt x="356" y="2695"/>
                    </a:lnTo>
                    <a:lnTo>
                      <a:pt x="390" y="2575"/>
                    </a:lnTo>
                    <a:lnTo>
                      <a:pt x="420" y="2463"/>
                    </a:lnTo>
                    <a:lnTo>
                      <a:pt x="444" y="2371"/>
                    </a:lnTo>
                    <a:lnTo>
                      <a:pt x="469" y="226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62" name="Freeform 138"/>
              <p:cNvSpPr>
                <a:spLocks/>
              </p:cNvSpPr>
              <p:nvPr/>
            </p:nvSpPr>
            <p:spPr bwMode="auto">
              <a:xfrm>
                <a:off x="2508" y="1621"/>
                <a:ext cx="422" cy="1134"/>
              </a:xfrm>
              <a:custGeom>
                <a:avLst/>
                <a:gdLst>
                  <a:gd name="T0" fmla="*/ 0 w 1265"/>
                  <a:gd name="T1" fmla="*/ 0 h 3402"/>
                  <a:gd name="T2" fmla="*/ 0 w 1265"/>
                  <a:gd name="T3" fmla="*/ 0 h 3402"/>
                  <a:gd name="T4" fmla="*/ 0 w 1265"/>
                  <a:gd name="T5" fmla="*/ 0 h 3402"/>
                  <a:gd name="T6" fmla="*/ 0 w 1265"/>
                  <a:gd name="T7" fmla="*/ 0 h 3402"/>
                  <a:gd name="T8" fmla="*/ 0 w 1265"/>
                  <a:gd name="T9" fmla="*/ 0 h 3402"/>
                  <a:gd name="T10" fmla="*/ 0 w 1265"/>
                  <a:gd name="T11" fmla="*/ 0 h 3402"/>
                  <a:gd name="T12" fmla="*/ 0 w 1265"/>
                  <a:gd name="T13" fmla="*/ 0 h 3402"/>
                  <a:gd name="T14" fmla="*/ 0 w 1265"/>
                  <a:gd name="T15" fmla="*/ 0 h 3402"/>
                  <a:gd name="T16" fmla="*/ 0 w 1265"/>
                  <a:gd name="T17" fmla="*/ 0 h 3402"/>
                  <a:gd name="T18" fmla="*/ 0 w 1265"/>
                  <a:gd name="T19" fmla="*/ 0 h 3402"/>
                  <a:gd name="T20" fmla="*/ 0 w 1265"/>
                  <a:gd name="T21" fmla="*/ 0 h 3402"/>
                  <a:gd name="T22" fmla="*/ 0 w 1265"/>
                  <a:gd name="T23" fmla="*/ 0 h 3402"/>
                  <a:gd name="T24" fmla="*/ 0 w 1265"/>
                  <a:gd name="T25" fmla="*/ 0 h 3402"/>
                  <a:gd name="T26" fmla="*/ 0 w 1265"/>
                  <a:gd name="T27" fmla="*/ 0 h 3402"/>
                  <a:gd name="T28" fmla="*/ 0 w 1265"/>
                  <a:gd name="T29" fmla="*/ 0 h 3402"/>
                  <a:gd name="T30" fmla="*/ 0 w 1265"/>
                  <a:gd name="T31" fmla="*/ 0 h 3402"/>
                  <a:gd name="T32" fmla="*/ 0 w 1265"/>
                  <a:gd name="T33" fmla="*/ 0 h 3402"/>
                  <a:gd name="T34" fmla="*/ 0 w 1265"/>
                  <a:gd name="T35" fmla="*/ 0 h 3402"/>
                  <a:gd name="T36" fmla="*/ 0 w 1265"/>
                  <a:gd name="T37" fmla="*/ 0 h 3402"/>
                  <a:gd name="T38" fmla="*/ 0 w 1265"/>
                  <a:gd name="T39" fmla="*/ 0 h 3402"/>
                  <a:gd name="T40" fmla="*/ 0 w 1265"/>
                  <a:gd name="T41" fmla="*/ 0 h 3402"/>
                  <a:gd name="T42" fmla="*/ 0 w 1265"/>
                  <a:gd name="T43" fmla="*/ 0 h 3402"/>
                  <a:gd name="T44" fmla="*/ 0 w 1265"/>
                  <a:gd name="T45" fmla="*/ 0 h 3402"/>
                  <a:gd name="T46" fmla="*/ 0 w 1265"/>
                  <a:gd name="T47" fmla="*/ 0 h 3402"/>
                  <a:gd name="T48" fmla="*/ 0 w 1265"/>
                  <a:gd name="T49" fmla="*/ 0 h 3402"/>
                  <a:gd name="T50" fmla="*/ 0 w 1265"/>
                  <a:gd name="T51" fmla="*/ 0 h 3402"/>
                  <a:gd name="T52" fmla="*/ 0 w 1265"/>
                  <a:gd name="T53" fmla="*/ 0 h 3402"/>
                  <a:gd name="T54" fmla="*/ 0 w 1265"/>
                  <a:gd name="T55" fmla="*/ 0 h 3402"/>
                  <a:gd name="T56" fmla="*/ 0 w 1265"/>
                  <a:gd name="T57" fmla="*/ 0 h 3402"/>
                  <a:gd name="T58" fmla="*/ 0 w 1265"/>
                  <a:gd name="T59" fmla="*/ 0 h 3402"/>
                  <a:gd name="T60" fmla="*/ 0 w 1265"/>
                  <a:gd name="T61" fmla="*/ 0 h 3402"/>
                  <a:gd name="T62" fmla="*/ 0 w 1265"/>
                  <a:gd name="T63" fmla="*/ 0 h 3402"/>
                  <a:gd name="T64" fmla="*/ 0 w 1265"/>
                  <a:gd name="T65" fmla="*/ 0 h 3402"/>
                  <a:gd name="T66" fmla="*/ 0 w 1265"/>
                  <a:gd name="T67" fmla="*/ 0 h 3402"/>
                  <a:gd name="T68" fmla="*/ 0 w 1265"/>
                  <a:gd name="T69" fmla="*/ 0 h 3402"/>
                  <a:gd name="T70" fmla="*/ 0 w 1265"/>
                  <a:gd name="T71" fmla="*/ 0 h 3402"/>
                  <a:gd name="T72" fmla="*/ 0 w 1265"/>
                  <a:gd name="T73" fmla="*/ 0 h 3402"/>
                  <a:gd name="T74" fmla="*/ 0 w 1265"/>
                  <a:gd name="T75" fmla="*/ 0 h 3402"/>
                  <a:gd name="T76" fmla="*/ 0 w 1265"/>
                  <a:gd name="T77" fmla="*/ 0 h 3402"/>
                  <a:gd name="T78" fmla="*/ 0 w 1265"/>
                  <a:gd name="T79" fmla="*/ 0 h 3402"/>
                  <a:gd name="T80" fmla="*/ 0 w 1265"/>
                  <a:gd name="T81" fmla="*/ 0 h 3402"/>
                  <a:gd name="T82" fmla="*/ 0 w 1265"/>
                  <a:gd name="T83" fmla="*/ 0 h 3402"/>
                  <a:gd name="T84" fmla="*/ 0 w 1265"/>
                  <a:gd name="T85" fmla="*/ 0 h 3402"/>
                  <a:gd name="T86" fmla="*/ 0 w 1265"/>
                  <a:gd name="T87" fmla="*/ 0 h 3402"/>
                  <a:gd name="T88" fmla="*/ 0 w 1265"/>
                  <a:gd name="T89" fmla="*/ 0 h 3402"/>
                  <a:gd name="T90" fmla="*/ 0 w 1265"/>
                  <a:gd name="T91" fmla="*/ 0 h 3402"/>
                  <a:gd name="T92" fmla="*/ 0 w 1265"/>
                  <a:gd name="T93" fmla="*/ 0 h 3402"/>
                  <a:gd name="T94" fmla="*/ 0 w 1265"/>
                  <a:gd name="T95" fmla="*/ 0 h 3402"/>
                  <a:gd name="T96" fmla="*/ 0 w 1265"/>
                  <a:gd name="T97" fmla="*/ 0 h 3402"/>
                  <a:gd name="T98" fmla="*/ 0 w 1265"/>
                  <a:gd name="T99" fmla="*/ 0 h 3402"/>
                  <a:gd name="T100" fmla="*/ 0 w 1265"/>
                  <a:gd name="T101" fmla="*/ 0 h 3402"/>
                  <a:gd name="T102" fmla="*/ 0 w 1265"/>
                  <a:gd name="T103" fmla="*/ 0 h 3402"/>
                  <a:gd name="T104" fmla="*/ 0 w 1265"/>
                  <a:gd name="T105" fmla="*/ 0 h 3402"/>
                  <a:gd name="T106" fmla="*/ 0 w 1265"/>
                  <a:gd name="T107" fmla="*/ 0 h 3402"/>
                  <a:gd name="T108" fmla="*/ 0 w 1265"/>
                  <a:gd name="T109" fmla="*/ 0 h 3402"/>
                  <a:gd name="T110" fmla="*/ 0 w 1265"/>
                  <a:gd name="T111" fmla="*/ 0 h 3402"/>
                  <a:gd name="T112" fmla="*/ 0 w 1265"/>
                  <a:gd name="T113" fmla="*/ 0 h 3402"/>
                  <a:gd name="T114" fmla="*/ 0 w 1265"/>
                  <a:gd name="T115" fmla="*/ 0 h 3402"/>
                  <a:gd name="T116" fmla="*/ 0 w 1265"/>
                  <a:gd name="T117" fmla="*/ 0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3"/>
                    </a:lnTo>
                    <a:lnTo>
                      <a:pt x="317" y="2651"/>
                    </a:lnTo>
                    <a:lnTo>
                      <a:pt x="284" y="2966"/>
                    </a:lnTo>
                    <a:lnTo>
                      <a:pt x="277" y="3080"/>
                    </a:lnTo>
                    <a:lnTo>
                      <a:pt x="274" y="3118"/>
                    </a:lnTo>
                    <a:lnTo>
                      <a:pt x="263" y="3131"/>
                    </a:lnTo>
                    <a:lnTo>
                      <a:pt x="229" y="3152"/>
                    </a:lnTo>
                    <a:lnTo>
                      <a:pt x="160" y="3185"/>
                    </a:lnTo>
                    <a:lnTo>
                      <a:pt x="82" y="3204"/>
                    </a:lnTo>
                    <a:lnTo>
                      <a:pt x="55" y="3211"/>
                    </a:lnTo>
                    <a:lnTo>
                      <a:pt x="26" y="3225"/>
                    </a:lnTo>
                    <a:lnTo>
                      <a:pt x="7" y="3249"/>
                    </a:lnTo>
                    <a:lnTo>
                      <a:pt x="0" y="3272"/>
                    </a:lnTo>
                    <a:lnTo>
                      <a:pt x="10" y="3280"/>
                    </a:lnTo>
                    <a:lnTo>
                      <a:pt x="165" y="3290"/>
                    </a:lnTo>
                    <a:lnTo>
                      <a:pt x="366" y="3313"/>
                    </a:lnTo>
                    <a:lnTo>
                      <a:pt x="401" y="3316"/>
                    </a:lnTo>
                    <a:lnTo>
                      <a:pt x="425" y="3304"/>
                    </a:lnTo>
                    <a:lnTo>
                      <a:pt x="438" y="3279"/>
                    </a:lnTo>
                    <a:lnTo>
                      <a:pt x="441" y="3241"/>
                    </a:lnTo>
                    <a:lnTo>
                      <a:pt x="432" y="3181"/>
                    </a:lnTo>
                    <a:lnTo>
                      <a:pt x="426" y="3171"/>
                    </a:lnTo>
                    <a:lnTo>
                      <a:pt x="411" y="3164"/>
                    </a:lnTo>
                    <a:lnTo>
                      <a:pt x="433" y="3161"/>
                    </a:lnTo>
                    <a:lnTo>
                      <a:pt x="442" y="3150"/>
                    </a:lnTo>
                    <a:lnTo>
                      <a:pt x="449" y="3103"/>
                    </a:lnTo>
                    <a:lnTo>
                      <a:pt x="478" y="3002"/>
                    </a:lnTo>
                    <a:lnTo>
                      <a:pt x="541" y="2763"/>
                    </a:lnTo>
                    <a:lnTo>
                      <a:pt x="559" y="2649"/>
                    </a:lnTo>
                    <a:lnTo>
                      <a:pt x="607" y="2284"/>
                    </a:lnTo>
                    <a:lnTo>
                      <a:pt x="628" y="2194"/>
                    </a:lnTo>
                    <a:lnTo>
                      <a:pt x="664" y="2083"/>
                    </a:lnTo>
                    <a:lnTo>
                      <a:pt x="681" y="2198"/>
                    </a:lnTo>
                    <a:lnTo>
                      <a:pt x="696" y="2314"/>
                    </a:lnTo>
                    <a:lnTo>
                      <a:pt x="715" y="2632"/>
                    </a:lnTo>
                    <a:lnTo>
                      <a:pt x="727" y="2732"/>
                    </a:lnTo>
                    <a:lnTo>
                      <a:pt x="744" y="3087"/>
                    </a:lnTo>
                    <a:lnTo>
                      <a:pt x="741" y="3140"/>
                    </a:lnTo>
                    <a:lnTo>
                      <a:pt x="746" y="3151"/>
                    </a:lnTo>
                    <a:lnTo>
                      <a:pt x="780" y="3169"/>
                    </a:lnTo>
                    <a:lnTo>
                      <a:pt x="769" y="3221"/>
                    </a:lnTo>
                    <a:lnTo>
                      <a:pt x="761" y="3283"/>
                    </a:lnTo>
                    <a:lnTo>
                      <a:pt x="759" y="3319"/>
                    </a:lnTo>
                    <a:lnTo>
                      <a:pt x="771" y="3357"/>
                    </a:lnTo>
                    <a:lnTo>
                      <a:pt x="793" y="3383"/>
                    </a:lnTo>
                    <a:lnTo>
                      <a:pt x="835" y="3400"/>
                    </a:lnTo>
                    <a:lnTo>
                      <a:pt x="880" y="3402"/>
                    </a:lnTo>
                    <a:lnTo>
                      <a:pt x="930" y="3400"/>
                    </a:lnTo>
                    <a:lnTo>
                      <a:pt x="952" y="3382"/>
                    </a:lnTo>
                    <a:lnTo>
                      <a:pt x="965" y="3356"/>
                    </a:lnTo>
                    <a:lnTo>
                      <a:pt x="965" y="3324"/>
                    </a:lnTo>
                    <a:lnTo>
                      <a:pt x="956" y="3277"/>
                    </a:lnTo>
                    <a:lnTo>
                      <a:pt x="927" y="3227"/>
                    </a:lnTo>
                    <a:lnTo>
                      <a:pt x="907" y="3175"/>
                    </a:lnTo>
                    <a:lnTo>
                      <a:pt x="930" y="3176"/>
                    </a:lnTo>
                    <a:lnTo>
                      <a:pt x="951" y="3024"/>
                    </a:lnTo>
                    <a:lnTo>
                      <a:pt x="965" y="2850"/>
                    </a:lnTo>
                    <a:lnTo>
                      <a:pt x="967" y="2731"/>
                    </a:lnTo>
                    <a:lnTo>
                      <a:pt x="961" y="2591"/>
                    </a:lnTo>
                    <a:lnTo>
                      <a:pt x="957" y="2467"/>
                    </a:lnTo>
                    <a:lnTo>
                      <a:pt x="947" y="2364"/>
                    </a:lnTo>
                    <a:lnTo>
                      <a:pt x="1242" y="2263"/>
                    </a:lnTo>
                    <a:lnTo>
                      <a:pt x="1265" y="1909"/>
                    </a:lnTo>
                    <a:lnTo>
                      <a:pt x="1233" y="1882"/>
                    </a:lnTo>
                    <a:lnTo>
                      <a:pt x="1096" y="1914"/>
                    </a:lnTo>
                    <a:lnTo>
                      <a:pt x="1088" y="1836"/>
                    </a:lnTo>
                    <a:lnTo>
                      <a:pt x="1091" y="1740"/>
                    </a:lnTo>
                    <a:lnTo>
                      <a:pt x="1181" y="1349"/>
                    </a:lnTo>
                    <a:lnTo>
                      <a:pt x="1192" y="1245"/>
                    </a:lnTo>
                    <a:lnTo>
                      <a:pt x="1190" y="1119"/>
                    </a:lnTo>
                    <a:lnTo>
                      <a:pt x="1156" y="775"/>
                    </a:lnTo>
                    <a:lnTo>
                      <a:pt x="1137" y="682"/>
                    </a:lnTo>
                    <a:lnTo>
                      <a:pt x="1117" y="643"/>
                    </a:lnTo>
                    <a:lnTo>
                      <a:pt x="1094" y="629"/>
                    </a:lnTo>
                    <a:lnTo>
                      <a:pt x="937" y="558"/>
                    </a:lnTo>
                    <a:lnTo>
                      <a:pt x="869" y="529"/>
                    </a:lnTo>
                    <a:lnTo>
                      <a:pt x="851" y="440"/>
                    </a:lnTo>
                    <a:lnTo>
                      <a:pt x="876" y="377"/>
                    </a:lnTo>
                    <a:lnTo>
                      <a:pt x="888" y="338"/>
                    </a:lnTo>
                    <a:lnTo>
                      <a:pt x="892" y="288"/>
                    </a:lnTo>
                    <a:lnTo>
                      <a:pt x="889" y="225"/>
                    </a:lnTo>
                    <a:lnTo>
                      <a:pt x="872" y="135"/>
                    </a:lnTo>
                    <a:lnTo>
                      <a:pt x="862" y="90"/>
                    </a:lnTo>
                    <a:lnTo>
                      <a:pt x="845" y="56"/>
                    </a:lnTo>
                    <a:lnTo>
                      <a:pt x="819" y="29"/>
                    </a:lnTo>
                    <a:lnTo>
                      <a:pt x="798" y="17"/>
                    </a:lnTo>
                    <a:lnTo>
                      <a:pt x="753" y="1"/>
                    </a:lnTo>
                    <a:lnTo>
                      <a:pt x="719" y="0"/>
                    </a:lnTo>
                    <a:lnTo>
                      <a:pt x="671" y="11"/>
                    </a:lnTo>
                    <a:lnTo>
                      <a:pt x="626" y="26"/>
                    </a:lnTo>
                    <a:lnTo>
                      <a:pt x="589" y="53"/>
                    </a:lnTo>
                    <a:lnTo>
                      <a:pt x="573" y="95"/>
                    </a:lnTo>
                    <a:lnTo>
                      <a:pt x="565" y="151"/>
                    </a:lnTo>
                    <a:lnTo>
                      <a:pt x="567" y="204"/>
                    </a:lnTo>
                    <a:lnTo>
                      <a:pt x="572" y="263"/>
                    </a:lnTo>
                    <a:lnTo>
                      <a:pt x="580" y="313"/>
                    </a:lnTo>
                    <a:lnTo>
                      <a:pt x="603" y="365"/>
                    </a:lnTo>
                    <a:lnTo>
                      <a:pt x="623" y="403"/>
                    </a:lnTo>
                    <a:lnTo>
                      <a:pt x="643" y="442"/>
                    </a:lnTo>
                    <a:lnTo>
                      <a:pt x="639" y="505"/>
                    </a:lnTo>
                    <a:lnTo>
                      <a:pt x="586" y="518"/>
                    </a:lnTo>
                    <a:lnTo>
                      <a:pt x="384" y="633"/>
                    </a:lnTo>
                    <a:lnTo>
                      <a:pt x="352" y="669"/>
                    </a:lnTo>
                    <a:lnTo>
                      <a:pt x="341" y="696"/>
                    </a:lnTo>
                    <a:lnTo>
                      <a:pt x="303" y="1053"/>
                    </a:lnTo>
                    <a:lnTo>
                      <a:pt x="315" y="1109"/>
                    </a:lnTo>
                    <a:lnTo>
                      <a:pt x="329" y="1165"/>
                    </a:lnTo>
                    <a:lnTo>
                      <a:pt x="339" y="1228"/>
                    </a:lnTo>
                    <a:lnTo>
                      <a:pt x="332" y="1274"/>
                    </a:lnTo>
                    <a:lnTo>
                      <a:pt x="310" y="1328"/>
                    </a:lnTo>
                    <a:lnTo>
                      <a:pt x="270" y="1382"/>
                    </a:lnTo>
                    <a:lnTo>
                      <a:pt x="265" y="1459"/>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63" name="Freeform 139"/>
              <p:cNvSpPr>
                <a:spLocks/>
              </p:cNvSpPr>
              <p:nvPr/>
            </p:nvSpPr>
            <p:spPr bwMode="auto">
              <a:xfrm>
                <a:off x="1796" y="1593"/>
                <a:ext cx="327" cy="1146"/>
              </a:xfrm>
              <a:custGeom>
                <a:avLst/>
                <a:gdLst>
                  <a:gd name="T0" fmla="*/ 0 w 980"/>
                  <a:gd name="T1" fmla="*/ 0 h 3437"/>
                  <a:gd name="T2" fmla="*/ 0 w 980"/>
                  <a:gd name="T3" fmla="*/ 0 h 3437"/>
                  <a:gd name="T4" fmla="*/ 0 w 980"/>
                  <a:gd name="T5" fmla="*/ 0 h 3437"/>
                  <a:gd name="T6" fmla="*/ 0 w 980"/>
                  <a:gd name="T7" fmla="*/ 0 h 3437"/>
                  <a:gd name="T8" fmla="*/ 0 w 980"/>
                  <a:gd name="T9" fmla="*/ 0 h 3437"/>
                  <a:gd name="T10" fmla="*/ 0 w 980"/>
                  <a:gd name="T11" fmla="*/ 0 h 3437"/>
                  <a:gd name="T12" fmla="*/ 0 w 980"/>
                  <a:gd name="T13" fmla="*/ 0 h 3437"/>
                  <a:gd name="T14" fmla="*/ 0 w 980"/>
                  <a:gd name="T15" fmla="*/ 0 h 3437"/>
                  <a:gd name="T16" fmla="*/ 0 w 980"/>
                  <a:gd name="T17" fmla="*/ 0 h 3437"/>
                  <a:gd name="T18" fmla="*/ 0 w 980"/>
                  <a:gd name="T19" fmla="*/ 0 h 3437"/>
                  <a:gd name="T20" fmla="*/ 0 w 980"/>
                  <a:gd name="T21" fmla="*/ 0 h 3437"/>
                  <a:gd name="T22" fmla="*/ 0 w 980"/>
                  <a:gd name="T23" fmla="*/ 0 h 3437"/>
                  <a:gd name="T24" fmla="*/ 0 w 980"/>
                  <a:gd name="T25" fmla="*/ 0 h 3437"/>
                  <a:gd name="T26" fmla="*/ 0 w 980"/>
                  <a:gd name="T27" fmla="*/ 0 h 3437"/>
                  <a:gd name="T28" fmla="*/ 0 w 980"/>
                  <a:gd name="T29" fmla="*/ 0 h 3437"/>
                  <a:gd name="T30" fmla="*/ 0 w 980"/>
                  <a:gd name="T31" fmla="*/ 0 h 3437"/>
                  <a:gd name="T32" fmla="*/ 0 w 980"/>
                  <a:gd name="T33" fmla="*/ 0 h 3437"/>
                  <a:gd name="T34" fmla="*/ 0 w 980"/>
                  <a:gd name="T35" fmla="*/ 0 h 3437"/>
                  <a:gd name="T36" fmla="*/ 0 w 980"/>
                  <a:gd name="T37" fmla="*/ 0 h 3437"/>
                  <a:gd name="T38" fmla="*/ 0 w 980"/>
                  <a:gd name="T39" fmla="*/ 0 h 3437"/>
                  <a:gd name="T40" fmla="*/ 0 w 980"/>
                  <a:gd name="T41" fmla="*/ 0 h 3437"/>
                  <a:gd name="T42" fmla="*/ 0 w 980"/>
                  <a:gd name="T43" fmla="*/ 0 h 3437"/>
                  <a:gd name="T44" fmla="*/ 0 w 980"/>
                  <a:gd name="T45" fmla="*/ 0 h 3437"/>
                  <a:gd name="T46" fmla="*/ 0 w 980"/>
                  <a:gd name="T47" fmla="*/ 0 h 3437"/>
                  <a:gd name="T48" fmla="*/ 0 w 980"/>
                  <a:gd name="T49" fmla="*/ 0 h 3437"/>
                  <a:gd name="T50" fmla="*/ 0 w 980"/>
                  <a:gd name="T51" fmla="*/ 0 h 3437"/>
                  <a:gd name="T52" fmla="*/ 0 w 980"/>
                  <a:gd name="T53" fmla="*/ 0 h 3437"/>
                  <a:gd name="T54" fmla="*/ 0 w 980"/>
                  <a:gd name="T55" fmla="*/ 0 h 3437"/>
                  <a:gd name="T56" fmla="*/ 0 w 980"/>
                  <a:gd name="T57" fmla="*/ 0 h 3437"/>
                  <a:gd name="T58" fmla="*/ 0 w 980"/>
                  <a:gd name="T59" fmla="*/ 0 h 3437"/>
                  <a:gd name="T60" fmla="*/ 0 w 980"/>
                  <a:gd name="T61" fmla="*/ 0 h 3437"/>
                  <a:gd name="T62" fmla="*/ 0 w 980"/>
                  <a:gd name="T63" fmla="*/ 0 h 3437"/>
                  <a:gd name="T64" fmla="*/ 0 w 980"/>
                  <a:gd name="T65" fmla="*/ 0 h 3437"/>
                  <a:gd name="T66" fmla="*/ 0 w 980"/>
                  <a:gd name="T67" fmla="*/ 0 h 3437"/>
                  <a:gd name="T68" fmla="*/ 0 w 980"/>
                  <a:gd name="T69" fmla="*/ 0 h 3437"/>
                  <a:gd name="T70" fmla="*/ 0 w 980"/>
                  <a:gd name="T71" fmla="*/ 0 h 3437"/>
                  <a:gd name="T72" fmla="*/ 0 w 980"/>
                  <a:gd name="T73" fmla="*/ 0 h 3437"/>
                  <a:gd name="T74" fmla="*/ 0 w 980"/>
                  <a:gd name="T75" fmla="*/ 0 h 3437"/>
                  <a:gd name="T76" fmla="*/ 0 w 980"/>
                  <a:gd name="T77" fmla="*/ 0 h 3437"/>
                  <a:gd name="T78" fmla="*/ 0 w 980"/>
                  <a:gd name="T79" fmla="*/ 0 h 3437"/>
                  <a:gd name="T80" fmla="*/ 0 w 980"/>
                  <a:gd name="T81" fmla="*/ 0 h 3437"/>
                  <a:gd name="T82" fmla="*/ 0 w 980"/>
                  <a:gd name="T83" fmla="*/ 0 h 3437"/>
                  <a:gd name="T84" fmla="*/ 0 w 980"/>
                  <a:gd name="T85" fmla="*/ 0 h 3437"/>
                  <a:gd name="T86" fmla="*/ 0 w 980"/>
                  <a:gd name="T87" fmla="*/ 0 h 3437"/>
                  <a:gd name="T88" fmla="*/ 0 w 980"/>
                  <a:gd name="T89" fmla="*/ 0 h 3437"/>
                  <a:gd name="T90" fmla="*/ 0 w 980"/>
                  <a:gd name="T91" fmla="*/ 0 h 3437"/>
                  <a:gd name="T92" fmla="*/ 0 w 980"/>
                  <a:gd name="T93" fmla="*/ 0 h 3437"/>
                  <a:gd name="T94" fmla="*/ 0 w 980"/>
                  <a:gd name="T95" fmla="*/ 0 h 3437"/>
                  <a:gd name="T96" fmla="*/ 0 w 980"/>
                  <a:gd name="T97" fmla="*/ 0 h 3437"/>
                  <a:gd name="T98" fmla="*/ 0 w 980"/>
                  <a:gd name="T99" fmla="*/ 0 h 3437"/>
                  <a:gd name="T100" fmla="*/ 0 w 980"/>
                  <a:gd name="T101" fmla="*/ 0 h 3437"/>
                  <a:gd name="T102" fmla="*/ 0 w 980"/>
                  <a:gd name="T103" fmla="*/ 0 h 3437"/>
                  <a:gd name="T104" fmla="*/ 0 w 980"/>
                  <a:gd name="T105" fmla="*/ 0 h 3437"/>
                  <a:gd name="T106" fmla="*/ 0 w 980"/>
                  <a:gd name="T107" fmla="*/ 0 h 3437"/>
                  <a:gd name="T108" fmla="*/ 0 w 980"/>
                  <a:gd name="T109" fmla="*/ 0 h 3437"/>
                  <a:gd name="T110" fmla="*/ 0 w 980"/>
                  <a:gd name="T111" fmla="*/ 0 h 3437"/>
                  <a:gd name="T112" fmla="*/ 0 w 980"/>
                  <a:gd name="T113" fmla="*/ 0 h 3437"/>
                  <a:gd name="T114" fmla="*/ 0 w 980"/>
                  <a:gd name="T115" fmla="*/ 0 h 3437"/>
                  <a:gd name="T116" fmla="*/ 0 w 980"/>
                  <a:gd name="T117" fmla="*/ 0 h 3437"/>
                  <a:gd name="T118" fmla="*/ 0 w 980"/>
                  <a:gd name="T119" fmla="*/ 0 h 34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0"/>
                  <a:gd name="T181" fmla="*/ 0 h 3437"/>
                  <a:gd name="T182" fmla="*/ 980 w 980"/>
                  <a:gd name="T183" fmla="*/ 3437 h 343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0" h="3437">
                    <a:moveTo>
                      <a:pt x="867" y="1737"/>
                    </a:moveTo>
                    <a:lnTo>
                      <a:pt x="834" y="2345"/>
                    </a:lnTo>
                    <a:lnTo>
                      <a:pt x="830" y="2473"/>
                    </a:lnTo>
                    <a:lnTo>
                      <a:pt x="785" y="2482"/>
                    </a:lnTo>
                    <a:lnTo>
                      <a:pt x="737" y="2485"/>
                    </a:lnTo>
                    <a:lnTo>
                      <a:pt x="734" y="2604"/>
                    </a:lnTo>
                    <a:lnTo>
                      <a:pt x="726" y="2725"/>
                    </a:lnTo>
                    <a:lnTo>
                      <a:pt x="700" y="3008"/>
                    </a:lnTo>
                    <a:lnTo>
                      <a:pt x="698" y="3101"/>
                    </a:lnTo>
                    <a:lnTo>
                      <a:pt x="700" y="3143"/>
                    </a:lnTo>
                    <a:lnTo>
                      <a:pt x="708" y="3180"/>
                    </a:lnTo>
                    <a:lnTo>
                      <a:pt x="727" y="3204"/>
                    </a:lnTo>
                    <a:lnTo>
                      <a:pt x="759" y="3232"/>
                    </a:lnTo>
                    <a:lnTo>
                      <a:pt x="796" y="3254"/>
                    </a:lnTo>
                    <a:lnTo>
                      <a:pt x="842" y="3285"/>
                    </a:lnTo>
                    <a:lnTo>
                      <a:pt x="871" y="3306"/>
                    </a:lnTo>
                    <a:lnTo>
                      <a:pt x="885" y="3326"/>
                    </a:lnTo>
                    <a:lnTo>
                      <a:pt x="891" y="3349"/>
                    </a:lnTo>
                    <a:lnTo>
                      <a:pt x="885" y="3368"/>
                    </a:lnTo>
                    <a:lnTo>
                      <a:pt x="864" y="3383"/>
                    </a:lnTo>
                    <a:lnTo>
                      <a:pt x="826" y="3386"/>
                    </a:lnTo>
                    <a:lnTo>
                      <a:pt x="759" y="3376"/>
                    </a:lnTo>
                    <a:lnTo>
                      <a:pt x="695" y="3360"/>
                    </a:lnTo>
                    <a:lnTo>
                      <a:pt x="626" y="3347"/>
                    </a:lnTo>
                    <a:lnTo>
                      <a:pt x="556" y="3337"/>
                    </a:lnTo>
                    <a:lnTo>
                      <a:pt x="519" y="3331"/>
                    </a:lnTo>
                    <a:lnTo>
                      <a:pt x="499" y="3323"/>
                    </a:lnTo>
                    <a:lnTo>
                      <a:pt x="494" y="3232"/>
                    </a:lnTo>
                    <a:lnTo>
                      <a:pt x="488" y="3099"/>
                    </a:lnTo>
                    <a:lnTo>
                      <a:pt x="460" y="2732"/>
                    </a:lnTo>
                    <a:lnTo>
                      <a:pt x="452" y="2631"/>
                    </a:lnTo>
                    <a:lnTo>
                      <a:pt x="434" y="2508"/>
                    </a:lnTo>
                    <a:lnTo>
                      <a:pt x="378" y="2521"/>
                    </a:lnTo>
                    <a:lnTo>
                      <a:pt x="371" y="2615"/>
                    </a:lnTo>
                    <a:lnTo>
                      <a:pt x="347" y="2737"/>
                    </a:lnTo>
                    <a:lnTo>
                      <a:pt x="281" y="2942"/>
                    </a:lnTo>
                    <a:lnTo>
                      <a:pt x="241" y="3156"/>
                    </a:lnTo>
                    <a:lnTo>
                      <a:pt x="229" y="3214"/>
                    </a:lnTo>
                    <a:lnTo>
                      <a:pt x="216" y="3244"/>
                    </a:lnTo>
                    <a:lnTo>
                      <a:pt x="225" y="3309"/>
                    </a:lnTo>
                    <a:lnTo>
                      <a:pt x="231" y="3350"/>
                    </a:lnTo>
                    <a:lnTo>
                      <a:pt x="229" y="3377"/>
                    </a:lnTo>
                    <a:lnTo>
                      <a:pt x="210" y="3409"/>
                    </a:lnTo>
                    <a:lnTo>
                      <a:pt x="185" y="3431"/>
                    </a:lnTo>
                    <a:lnTo>
                      <a:pt x="152" y="3437"/>
                    </a:lnTo>
                    <a:lnTo>
                      <a:pt x="115" y="3432"/>
                    </a:lnTo>
                    <a:lnTo>
                      <a:pt x="77" y="3414"/>
                    </a:lnTo>
                    <a:lnTo>
                      <a:pt x="45" y="3390"/>
                    </a:lnTo>
                    <a:lnTo>
                      <a:pt x="19" y="3362"/>
                    </a:lnTo>
                    <a:lnTo>
                      <a:pt x="5" y="3335"/>
                    </a:lnTo>
                    <a:lnTo>
                      <a:pt x="0" y="3297"/>
                    </a:lnTo>
                    <a:lnTo>
                      <a:pt x="8" y="3252"/>
                    </a:lnTo>
                    <a:lnTo>
                      <a:pt x="21" y="3208"/>
                    </a:lnTo>
                    <a:lnTo>
                      <a:pt x="41" y="3094"/>
                    </a:lnTo>
                    <a:lnTo>
                      <a:pt x="74" y="2826"/>
                    </a:lnTo>
                    <a:lnTo>
                      <a:pt x="93" y="2694"/>
                    </a:lnTo>
                    <a:lnTo>
                      <a:pt x="108" y="2584"/>
                    </a:lnTo>
                    <a:lnTo>
                      <a:pt x="125" y="2488"/>
                    </a:lnTo>
                    <a:lnTo>
                      <a:pt x="58" y="2472"/>
                    </a:lnTo>
                    <a:lnTo>
                      <a:pt x="68" y="2366"/>
                    </a:lnTo>
                    <a:lnTo>
                      <a:pt x="121" y="1701"/>
                    </a:lnTo>
                    <a:lnTo>
                      <a:pt x="131" y="1572"/>
                    </a:lnTo>
                    <a:lnTo>
                      <a:pt x="146" y="1433"/>
                    </a:lnTo>
                    <a:lnTo>
                      <a:pt x="152" y="1358"/>
                    </a:lnTo>
                    <a:lnTo>
                      <a:pt x="122" y="1319"/>
                    </a:lnTo>
                    <a:lnTo>
                      <a:pt x="93" y="1270"/>
                    </a:lnTo>
                    <a:lnTo>
                      <a:pt x="76" y="1229"/>
                    </a:lnTo>
                    <a:lnTo>
                      <a:pt x="70" y="1189"/>
                    </a:lnTo>
                    <a:lnTo>
                      <a:pt x="69" y="1142"/>
                    </a:lnTo>
                    <a:lnTo>
                      <a:pt x="84" y="1059"/>
                    </a:lnTo>
                    <a:lnTo>
                      <a:pt x="100" y="987"/>
                    </a:lnTo>
                    <a:lnTo>
                      <a:pt x="2" y="819"/>
                    </a:lnTo>
                    <a:lnTo>
                      <a:pt x="53" y="757"/>
                    </a:lnTo>
                    <a:lnTo>
                      <a:pt x="134" y="892"/>
                    </a:lnTo>
                    <a:lnTo>
                      <a:pt x="148" y="835"/>
                    </a:lnTo>
                    <a:lnTo>
                      <a:pt x="161" y="761"/>
                    </a:lnTo>
                    <a:lnTo>
                      <a:pt x="167" y="697"/>
                    </a:lnTo>
                    <a:lnTo>
                      <a:pt x="173" y="653"/>
                    </a:lnTo>
                    <a:lnTo>
                      <a:pt x="187" y="614"/>
                    </a:lnTo>
                    <a:lnTo>
                      <a:pt x="214" y="588"/>
                    </a:lnTo>
                    <a:lnTo>
                      <a:pt x="250" y="572"/>
                    </a:lnTo>
                    <a:lnTo>
                      <a:pt x="424" y="520"/>
                    </a:lnTo>
                    <a:lnTo>
                      <a:pt x="460" y="509"/>
                    </a:lnTo>
                    <a:lnTo>
                      <a:pt x="469" y="447"/>
                    </a:lnTo>
                    <a:lnTo>
                      <a:pt x="461" y="398"/>
                    </a:lnTo>
                    <a:lnTo>
                      <a:pt x="443" y="343"/>
                    </a:lnTo>
                    <a:lnTo>
                      <a:pt x="430" y="288"/>
                    </a:lnTo>
                    <a:lnTo>
                      <a:pt x="433" y="219"/>
                    </a:lnTo>
                    <a:lnTo>
                      <a:pt x="446" y="139"/>
                    </a:lnTo>
                    <a:lnTo>
                      <a:pt x="465" y="90"/>
                    </a:lnTo>
                    <a:lnTo>
                      <a:pt x="493" y="44"/>
                    </a:lnTo>
                    <a:lnTo>
                      <a:pt x="524" y="22"/>
                    </a:lnTo>
                    <a:lnTo>
                      <a:pt x="589" y="3"/>
                    </a:lnTo>
                    <a:lnTo>
                      <a:pt x="643" y="0"/>
                    </a:lnTo>
                    <a:lnTo>
                      <a:pt x="694" y="9"/>
                    </a:lnTo>
                    <a:lnTo>
                      <a:pt x="731" y="38"/>
                    </a:lnTo>
                    <a:lnTo>
                      <a:pt x="755" y="67"/>
                    </a:lnTo>
                    <a:lnTo>
                      <a:pt x="784" y="115"/>
                    </a:lnTo>
                    <a:lnTo>
                      <a:pt x="806" y="168"/>
                    </a:lnTo>
                    <a:lnTo>
                      <a:pt x="770" y="195"/>
                    </a:lnTo>
                    <a:lnTo>
                      <a:pt x="770" y="257"/>
                    </a:lnTo>
                    <a:lnTo>
                      <a:pt x="768" y="324"/>
                    </a:lnTo>
                    <a:lnTo>
                      <a:pt x="756" y="383"/>
                    </a:lnTo>
                    <a:lnTo>
                      <a:pt x="739" y="430"/>
                    </a:lnTo>
                    <a:lnTo>
                      <a:pt x="724" y="466"/>
                    </a:lnTo>
                    <a:lnTo>
                      <a:pt x="691" y="520"/>
                    </a:lnTo>
                    <a:lnTo>
                      <a:pt x="689" y="533"/>
                    </a:lnTo>
                    <a:lnTo>
                      <a:pt x="734" y="560"/>
                    </a:lnTo>
                    <a:lnTo>
                      <a:pt x="913" y="659"/>
                    </a:lnTo>
                    <a:lnTo>
                      <a:pt x="944" y="693"/>
                    </a:lnTo>
                    <a:lnTo>
                      <a:pt x="963" y="736"/>
                    </a:lnTo>
                    <a:lnTo>
                      <a:pt x="974" y="789"/>
                    </a:lnTo>
                    <a:lnTo>
                      <a:pt x="980" y="859"/>
                    </a:lnTo>
                    <a:lnTo>
                      <a:pt x="951" y="901"/>
                    </a:lnTo>
                    <a:lnTo>
                      <a:pt x="800" y="1086"/>
                    </a:lnTo>
                    <a:lnTo>
                      <a:pt x="777" y="1150"/>
                    </a:lnTo>
                    <a:lnTo>
                      <a:pt x="759" y="1261"/>
                    </a:lnTo>
                    <a:lnTo>
                      <a:pt x="807" y="1445"/>
                    </a:lnTo>
                    <a:lnTo>
                      <a:pt x="868" y="1518"/>
                    </a:lnTo>
                    <a:lnTo>
                      <a:pt x="862" y="1599"/>
                    </a:lnTo>
                    <a:lnTo>
                      <a:pt x="867" y="1737"/>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64" name="Freeform 140"/>
              <p:cNvSpPr>
                <a:spLocks/>
              </p:cNvSpPr>
              <p:nvPr/>
            </p:nvSpPr>
            <p:spPr bwMode="auto">
              <a:xfrm>
                <a:off x="2322" y="1639"/>
                <a:ext cx="297" cy="1085"/>
              </a:xfrm>
              <a:custGeom>
                <a:avLst/>
                <a:gdLst>
                  <a:gd name="T0" fmla="*/ 0 w 891"/>
                  <a:gd name="T1" fmla="*/ 0 h 3254"/>
                  <a:gd name="T2" fmla="*/ 0 w 891"/>
                  <a:gd name="T3" fmla="*/ 0 h 3254"/>
                  <a:gd name="T4" fmla="*/ 0 w 891"/>
                  <a:gd name="T5" fmla="*/ 0 h 3254"/>
                  <a:gd name="T6" fmla="*/ 0 w 891"/>
                  <a:gd name="T7" fmla="*/ 0 h 3254"/>
                  <a:gd name="T8" fmla="*/ 0 w 891"/>
                  <a:gd name="T9" fmla="*/ 0 h 3254"/>
                  <a:gd name="T10" fmla="*/ 0 w 891"/>
                  <a:gd name="T11" fmla="*/ 0 h 3254"/>
                  <a:gd name="T12" fmla="*/ 0 w 891"/>
                  <a:gd name="T13" fmla="*/ 0 h 3254"/>
                  <a:gd name="T14" fmla="*/ 0 w 891"/>
                  <a:gd name="T15" fmla="*/ 0 h 3254"/>
                  <a:gd name="T16" fmla="*/ 0 w 891"/>
                  <a:gd name="T17" fmla="*/ 0 h 3254"/>
                  <a:gd name="T18" fmla="*/ 0 w 891"/>
                  <a:gd name="T19" fmla="*/ 0 h 3254"/>
                  <a:gd name="T20" fmla="*/ 0 w 891"/>
                  <a:gd name="T21" fmla="*/ 0 h 3254"/>
                  <a:gd name="T22" fmla="*/ 0 w 891"/>
                  <a:gd name="T23" fmla="*/ 0 h 3254"/>
                  <a:gd name="T24" fmla="*/ 0 w 891"/>
                  <a:gd name="T25" fmla="*/ 0 h 3254"/>
                  <a:gd name="T26" fmla="*/ 0 w 891"/>
                  <a:gd name="T27" fmla="*/ 0 h 3254"/>
                  <a:gd name="T28" fmla="*/ 0 w 891"/>
                  <a:gd name="T29" fmla="*/ 0 h 3254"/>
                  <a:gd name="T30" fmla="*/ 0 w 891"/>
                  <a:gd name="T31" fmla="*/ 0 h 3254"/>
                  <a:gd name="T32" fmla="*/ 0 w 891"/>
                  <a:gd name="T33" fmla="*/ 0 h 3254"/>
                  <a:gd name="T34" fmla="*/ 0 w 891"/>
                  <a:gd name="T35" fmla="*/ 0 h 3254"/>
                  <a:gd name="T36" fmla="*/ 0 w 891"/>
                  <a:gd name="T37" fmla="*/ 0 h 3254"/>
                  <a:gd name="T38" fmla="*/ 0 w 891"/>
                  <a:gd name="T39" fmla="*/ 0 h 3254"/>
                  <a:gd name="T40" fmla="*/ 0 w 891"/>
                  <a:gd name="T41" fmla="*/ 0 h 3254"/>
                  <a:gd name="T42" fmla="*/ 0 w 891"/>
                  <a:gd name="T43" fmla="*/ 0 h 3254"/>
                  <a:gd name="T44" fmla="*/ 0 w 891"/>
                  <a:gd name="T45" fmla="*/ 0 h 3254"/>
                  <a:gd name="T46" fmla="*/ 0 w 891"/>
                  <a:gd name="T47" fmla="*/ 0 h 3254"/>
                  <a:gd name="T48" fmla="*/ 0 w 891"/>
                  <a:gd name="T49" fmla="*/ 0 h 3254"/>
                  <a:gd name="T50" fmla="*/ 0 w 891"/>
                  <a:gd name="T51" fmla="*/ 0 h 3254"/>
                  <a:gd name="T52" fmla="*/ 0 w 891"/>
                  <a:gd name="T53" fmla="*/ 0 h 3254"/>
                  <a:gd name="T54" fmla="*/ 0 w 891"/>
                  <a:gd name="T55" fmla="*/ 0 h 3254"/>
                  <a:gd name="T56" fmla="*/ 0 w 891"/>
                  <a:gd name="T57" fmla="*/ 0 h 3254"/>
                  <a:gd name="T58" fmla="*/ 0 w 891"/>
                  <a:gd name="T59" fmla="*/ 0 h 3254"/>
                  <a:gd name="T60" fmla="*/ 0 w 891"/>
                  <a:gd name="T61" fmla="*/ 0 h 3254"/>
                  <a:gd name="T62" fmla="*/ 0 w 891"/>
                  <a:gd name="T63" fmla="*/ 0 h 3254"/>
                  <a:gd name="T64" fmla="*/ 0 w 891"/>
                  <a:gd name="T65" fmla="*/ 0 h 3254"/>
                  <a:gd name="T66" fmla="*/ 0 w 891"/>
                  <a:gd name="T67" fmla="*/ 0 h 3254"/>
                  <a:gd name="T68" fmla="*/ 0 w 891"/>
                  <a:gd name="T69" fmla="*/ 0 h 3254"/>
                  <a:gd name="T70" fmla="*/ 0 w 891"/>
                  <a:gd name="T71" fmla="*/ 0 h 3254"/>
                  <a:gd name="T72" fmla="*/ 0 w 891"/>
                  <a:gd name="T73" fmla="*/ 0 h 3254"/>
                  <a:gd name="T74" fmla="*/ 0 w 891"/>
                  <a:gd name="T75" fmla="*/ 0 h 3254"/>
                  <a:gd name="T76" fmla="*/ 0 w 891"/>
                  <a:gd name="T77" fmla="*/ 0 h 3254"/>
                  <a:gd name="T78" fmla="*/ 0 w 891"/>
                  <a:gd name="T79" fmla="*/ 0 h 3254"/>
                  <a:gd name="T80" fmla="*/ 0 w 891"/>
                  <a:gd name="T81" fmla="*/ 0 h 3254"/>
                  <a:gd name="T82" fmla="*/ 0 w 891"/>
                  <a:gd name="T83" fmla="*/ 0 h 3254"/>
                  <a:gd name="T84" fmla="*/ 0 w 891"/>
                  <a:gd name="T85" fmla="*/ 0 h 3254"/>
                  <a:gd name="T86" fmla="*/ 0 w 891"/>
                  <a:gd name="T87" fmla="*/ 0 h 3254"/>
                  <a:gd name="T88" fmla="*/ 0 w 891"/>
                  <a:gd name="T89" fmla="*/ 0 h 3254"/>
                  <a:gd name="T90" fmla="*/ 0 w 891"/>
                  <a:gd name="T91" fmla="*/ 0 h 3254"/>
                  <a:gd name="T92" fmla="*/ 0 w 891"/>
                  <a:gd name="T93" fmla="*/ 0 h 3254"/>
                  <a:gd name="T94" fmla="*/ 0 w 891"/>
                  <a:gd name="T95" fmla="*/ 0 h 3254"/>
                  <a:gd name="T96" fmla="*/ 0 w 891"/>
                  <a:gd name="T97" fmla="*/ 0 h 3254"/>
                  <a:gd name="T98" fmla="*/ 0 w 891"/>
                  <a:gd name="T99" fmla="*/ 0 h 3254"/>
                  <a:gd name="T100" fmla="*/ 0 w 891"/>
                  <a:gd name="T101" fmla="*/ 0 h 3254"/>
                  <a:gd name="T102" fmla="*/ 0 w 891"/>
                  <a:gd name="T103" fmla="*/ 0 h 3254"/>
                  <a:gd name="T104" fmla="*/ 0 w 891"/>
                  <a:gd name="T105" fmla="*/ 0 h 3254"/>
                  <a:gd name="T106" fmla="*/ 0 w 891"/>
                  <a:gd name="T107" fmla="*/ 0 h 3254"/>
                  <a:gd name="T108" fmla="*/ 0 w 891"/>
                  <a:gd name="T109" fmla="*/ 0 h 3254"/>
                  <a:gd name="T110" fmla="*/ 0 w 891"/>
                  <a:gd name="T111" fmla="*/ 0 h 3254"/>
                  <a:gd name="T112" fmla="*/ 0 w 891"/>
                  <a:gd name="T113" fmla="*/ 0 h 3254"/>
                  <a:gd name="T114" fmla="*/ 0 w 891"/>
                  <a:gd name="T115" fmla="*/ 0 h 3254"/>
                  <a:gd name="T116" fmla="*/ 0 w 891"/>
                  <a:gd name="T117" fmla="*/ 0 h 3254"/>
                  <a:gd name="T118" fmla="*/ 0 w 891"/>
                  <a:gd name="T119" fmla="*/ 0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54"/>
                  <a:gd name="T182" fmla="*/ 891 w 891"/>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54">
                    <a:moveTo>
                      <a:pt x="345" y="2637"/>
                    </a:moveTo>
                    <a:lnTo>
                      <a:pt x="350" y="2495"/>
                    </a:lnTo>
                    <a:lnTo>
                      <a:pt x="350" y="2431"/>
                    </a:lnTo>
                    <a:lnTo>
                      <a:pt x="351" y="2370"/>
                    </a:lnTo>
                    <a:lnTo>
                      <a:pt x="345" y="2265"/>
                    </a:lnTo>
                    <a:lnTo>
                      <a:pt x="338" y="2193"/>
                    </a:lnTo>
                    <a:lnTo>
                      <a:pt x="325" y="2100"/>
                    </a:lnTo>
                    <a:lnTo>
                      <a:pt x="317" y="2011"/>
                    </a:lnTo>
                    <a:lnTo>
                      <a:pt x="309" y="2073"/>
                    </a:lnTo>
                    <a:lnTo>
                      <a:pt x="302" y="2106"/>
                    </a:lnTo>
                    <a:lnTo>
                      <a:pt x="287" y="2149"/>
                    </a:lnTo>
                    <a:lnTo>
                      <a:pt x="268" y="2184"/>
                    </a:lnTo>
                    <a:lnTo>
                      <a:pt x="256" y="2225"/>
                    </a:lnTo>
                    <a:lnTo>
                      <a:pt x="255" y="2262"/>
                    </a:lnTo>
                    <a:lnTo>
                      <a:pt x="267" y="2304"/>
                    </a:lnTo>
                    <a:lnTo>
                      <a:pt x="288" y="2350"/>
                    </a:lnTo>
                    <a:lnTo>
                      <a:pt x="304" y="2403"/>
                    </a:lnTo>
                    <a:lnTo>
                      <a:pt x="323" y="2470"/>
                    </a:lnTo>
                    <a:lnTo>
                      <a:pt x="336" y="2559"/>
                    </a:lnTo>
                    <a:lnTo>
                      <a:pt x="345" y="2637"/>
                    </a:lnTo>
                    <a:lnTo>
                      <a:pt x="222" y="2935"/>
                    </a:lnTo>
                    <a:lnTo>
                      <a:pt x="230" y="2986"/>
                    </a:lnTo>
                    <a:lnTo>
                      <a:pt x="206" y="3011"/>
                    </a:lnTo>
                    <a:lnTo>
                      <a:pt x="158" y="3035"/>
                    </a:lnTo>
                    <a:lnTo>
                      <a:pt x="53" y="3077"/>
                    </a:lnTo>
                    <a:lnTo>
                      <a:pt x="28" y="3094"/>
                    </a:lnTo>
                    <a:lnTo>
                      <a:pt x="8" y="3121"/>
                    </a:lnTo>
                    <a:lnTo>
                      <a:pt x="0" y="3143"/>
                    </a:lnTo>
                    <a:lnTo>
                      <a:pt x="16" y="3151"/>
                    </a:lnTo>
                    <a:lnTo>
                      <a:pt x="58" y="3156"/>
                    </a:lnTo>
                    <a:lnTo>
                      <a:pt x="95" y="3158"/>
                    </a:lnTo>
                    <a:lnTo>
                      <a:pt x="75" y="3164"/>
                    </a:lnTo>
                    <a:lnTo>
                      <a:pt x="67" y="3174"/>
                    </a:lnTo>
                    <a:lnTo>
                      <a:pt x="67" y="3191"/>
                    </a:lnTo>
                    <a:lnTo>
                      <a:pt x="76" y="3212"/>
                    </a:lnTo>
                    <a:lnTo>
                      <a:pt x="109" y="3230"/>
                    </a:lnTo>
                    <a:lnTo>
                      <a:pt x="172" y="3248"/>
                    </a:lnTo>
                    <a:lnTo>
                      <a:pt x="262" y="3254"/>
                    </a:lnTo>
                    <a:lnTo>
                      <a:pt x="332" y="3249"/>
                    </a:lnTo>
                    <a:lnTo>
                      <a:pt x="395" y="3233"/>
                    </a:lnTo>
                    <a:lnTo>
                      <a:pt x="447" y="3213"/>
                    </a:lnTo>
                    <a:lnTo>
                      <a:pt x="487" y="3191"/>
                    </a:lnTo>
                    <a:lnTo>
                      <a:pt x="494" y="3153"/>
                    </a:lnTo>
                    <a:lnTo>
                      <a:pt x="495" y="3109"/>
                    </a:lnTo>
                    <a:lnTo>
                      <a:pt x="538" y="2875"/>
                    </a:lnTo>
                    <a:lnTo>
                      <a:pt x="557" y="2709"/>
                    </a:lnTo>
                    <a:lnTo>
                      <a:pt x="628" y="2193"/>
                    </a:lnTo>
                    <a:lnTo>
                      <a:pt x="666" y="1876"/>
                    </a:lnTo>
                    <a:lnTo>
                      <a:pt x="673" y="1725"/>
                    </a:lnTo>
                    <a:lnTo>
                      <a:pt x="673" y="1627"/>
                    </a:lnTo>
                    <a:lnTo>
                      <a:pt x="668" y="1541"/>
                    </a:lnTo>
                    <a:lnTo>
                      <a:pt x="663" y="1470"/>
                    </a:lnTo>
                    <a:lnTo>
                      <a:pt x="724" y="1422"/>
                    </a:lnTo>
                    <a:lnTo>
                      <a:pt x="784" y="1371"/>
                    </a:lnTo>
                    <a:lnTo>
                      <a:pt x="822" y="1331"/>
                    </a:lnTo>
                    <a:lnTo>
                      <a:pt x="861" y="1276"/>
                    </a:lnTo>
                    <a:lnTo>
                      <a:pt x="884" y="1223"/>
                    </a:lnTo>
                    <a:lnTo>
                      <a:pt x="891" y="1175"/>
                    </a:lnTo>
                    <a:lnTo>
                      <a:pt x="881" y="1114"/>
                    </a:lnTo>
                    <a:lnTo>
                      <a:pt x="803" y="727"/>
                    </a:lnTo>
                    <a:lnTo>
                      <a:pt x="789" y="682"/>
                    </a:lnTo>
                    <a:lnTo>
                      <a:pt x="777" y="662"/>
                    </a:lnTo>
                    <a:lnTo>
                      <a:pt x="758" y="640"/>
                    </a:lnTo>
                    <a:lnTo>
                      <a:pt x="719" y="608"/>
                    </a:lnTo>
                    <a:lnTo>
                      <a:pt x="607" y="540"/>
                    </a:lnTo>
                    <a:lnTo>
                      <a:pt x="582" y="499"/>
                    </a:lnTo>
                    <a:lnTo>
                      <a:pt x="564" y="454"/>
                    </a:lnTo>
                    <a:lnTo>
                      <a:pt x="557" y="422"/>
                    </a:lnTo>
                    <a:lnTo>
                      <a:pt x="592" y="385"/>
                    </a:lnTo>
                    <a:lnTo>
                      <a:pt x="623" y="335"/>
                    </a:lnTo>
                    <a:lnTo>
                      <a:pt x="646" y="276"/>
                    </a:lnTo>
                    <a:lnTo>
                      <a:pt x="662" y="225"/>
                    </a:lnTo>
                    <a:lnTo>
                      <a:pt x="674" y="161"/>
                    </a:lnTo>
                    <a:lnTo>
                      <a:pt x="672" y="111"/>
                    </a:lnTo>
                    <a:lnTo>
                      <a:pt x="661" y="72"/>
                    </a:lnTo>
                    <a:lnTo>
                      <a:pt x="636" y="38"/>
                    </a:lnTo>
                    <a:lnTo>
                      <a:pt x="601" y="16"/>
                    </a:lnTo>
                    <a:lnTo>
                      <a:pt x="552" y="0"/>
                    </a:lnTo>
                    <a:lnTo>
                      <a:pt x="515" y="1"/>
                    </a:lnTo>
                    <a:lnTo>
                      <a:pt x="474" y="9"/>
                    </a:lnTo>
                    <a:lnTo>
                      <a:pt x="446" y="20"/>
                    </a:lnTo>
                    <a:lnTo>
                      <a:pt x="421" y="38"/>
                    </a:lnTo>
                    <a:lnTo>
                      <a:pt x="405" y="61"/>
                    </a:lnTo>
                    <a:lnTo>
                      <a:pt x="396" y="83"/>
                    </a:lnTo>
                    <a:lnTo>
                      <a:pt x="383" y="132"/>
                    </a:lnTo>
                    <a:lnTo>
                      <a:pt x="371" y="197"/>
                    </a:lnTo>
                    <a:lnTo>
                      <a:pt x="360" y="259"/>
                    </a:lnTo>
                    <a:lnTo>
                      <a:pt x="358" y="298"/>
                    </a:lnTo>
                    <a:lnTo>
                      <a:pt x="366" y="349"/>
                    </a:lnTo>
                    <a:lnTo>
                      <a:pt x="376" y="375"/>
                    </a:lnTo>
                    <a:lnTo>
                      <a:pt x="373" y="424"/>
                    </a:lnTo>
                    <a:lnTo>
                      <a:pt x="369" y="477"/>
                    </a:lnTo>
                    <a:lnTo>
                      <a:pt x="356" y="501"/>
                    </a:lnTo>
                    <a:lnTo>
                      <a:pt x="320" y="525"/>
                    </a:lnTo>
                    <a:lnTo>
                      <a:pt x="198" y="589"/>
                    </a:lnTo>
                    <a:lnTo>
                      <a:pt x="154" y="618"/>
                    </a:lnTo>
                    <a:lnTo>
                      <a:pt x="134" y="668"/>
                    </a:lnTo>
                    <a:lnTo>
                      <a:pt x="92" y="842"/>
                    </a:lnTo>
                    <a:lnTo>
                      <a:pt x="75" y="920"/>
                    </a:lnTo>
                    <a:lnTo>
                      <a:pt x="58" y="987"/>
                    </a:lnTo>
                    <a:lnTo>
                      <a:pt x="42" y="1080"/>
                    </a:lnTo>
                    <a:lnTo>
                      <a:pt x="34" y="1160"/>
                    </a:lnTo>
                    <a:lnTo>
                      <a:pt x="30" y="1262"/>
                    </a:lnTo>
                    <a:lnTo>
                      <a:pt x="35" y="1372"/>
                    </a:lnTo>
                    <a:lnTo>
                      <a:pt x="40" y="1449"/>
                    </a:lnTo>
                    <a:lnTo>
                      <a:pt x="44" y="1534"/>
                    </a:lnTo>
                    <a:lnTo>
                      <a:pt x="55" y="1609"/>
                    </a:lnTo>
                    <a:lnTo>
                      <a:pt x="73" y="1668"/>
                    </a:lnTo>
                    <a:lnTo>
                      <a:pt x="85" y="1730"/>
                    </a:lnTo>
                    <a:lnTo>
                      <a:pt x="86" y="1804"/>
                    </a:lnTo>
                    <a:lnTo>
                      <a:pt x="45" y="2141"/>
                    </a:lnTo>
                    <a:lnTo>
                      <a:pt x="31" y="2259"/>
                    </a:lnTo>
                    <a:lnTo>
                      <a:pt x="29" y="2306"/>
                    </a:lnTo>
                    <a:lnTo>
                      <a:pt x="40" y="2368"/>
                    </a:lnTo>
                    <a:lnTo>
                      <a:pt x="61" y="2440"/>
                    </a:lnTo>
                    <a:lnTo>
                      <a:pt x="113" y="2663"/>
                    </a:lnTo>
                    <a:lnTo>
                      <a:pt x="147" y="2843"/>
                    </a:lnTo>
                    <a:lnTo>
                      <a:pt x="166" y="2908"/>
                    </a:lnTo>
                    <a:lnTo>
                      <a:pt x="195" y="2921"/>
                    </a:lnTo>
                    <a:lnTo>
                      <a:pt x="222" y="2935"/>
                    </a:lnTo>
                    <a:lnTo>
                      <a:pt x="345" y="2637"/>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65" name="Freeform 141"/>
              <p:cNvSpPr>
                <a:spLocks/>
              </p:cNvSpPr>
              <p:nvPr/>
            </p:nvSpPr>
            <p:spPr bwMode="auto">
              <a:xfrm>
                <a:off x="2045" y="1660"/>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w 894"/>
                  <a:gd name="T107" fmla="*/ 0 h 3240"/>
                  <a:gd name="T108" fmla="*/ 0 w 894"/>
                  <a:gd name="T109" fmla="*/ 0 h 3240"/>
                  <a:gd name="T110" fmla="*/ 0 w 894"/>
                  <a:gd name="T111" fmla="*/ 0 h 3240"/>
                  <a:gd name="T112" fmla="*/ 0 w 894"/>
                  <a:gd name="T113" fmla="*/ 0 h 3240"/>
                  <a:gd name="T114" fmla="*/ 0 w 894"/>
                  <a:gd name="T115" fmla="*/ 0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lnTo>
                      <a:pt x="268" y="935"/>
                    </a:lnTo>
                    <a:lnTo>
                      <a:pt x="265" y="1054"/>
                    </a:lnTo>
                    <a:lnTo>
                      <a:pt x="265" y="1122"/>
                    </a:lnTo>
                    <a:lnTo>
                      <a:pt x="207" y="1127"/>
                    </a:lnTo>
                    <a:lnTo>
                      <a:pt x="195" y="1073"/>
                    </a:lnTo>
                    <a:lnTo>
                      <a:pt x="198" y="1028"/>
                    </a:lnTo>
                    <a:lnTo>
                      <a:pt x="225" y="986"/>
                    </a:lnTo>
                    <a:lnTo>
                      <a:pt x="243" y="955"/>
                    </a:lnTo>
                    <a:lnTo>
                      <a:pt x="258" y="935"/>
                    </a:lnTo>
                    <a:lnTo>
                      <a:pt x="268" y="935"/>
                    </a:lnTo>
                    <a:lnTo>
                      <a:pt x="654"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66" name="Freeform 142"/>
              <p:cNvSpPr>
                <a:spLocks/>
              </p:cNvSpPr>
              <p:nvPr/>
            </p:nvSpPr>
            <p:spPr bwMode="auto">
              <a:xfrm>
                <a:off x="2045" y="1660"/>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67" name="Freeform 143"/>
              <p:cNvSpPr>
                <a:spLocks/>
              </p:cNvSpPr>
              <p:nvPr/>
            </p:nvSpPr>
            <p:spPr bwMode="auto">
              <a:xfrm>
                <a:off x="2108" y="1970"/>
                <a:ext cx="25" cy="65"/>
              </a:xfrm>
              <a:custGeom>
                <a:avLst/>
                <a:gdLst>
                  <a:gd name="T0" fmla="*/ 0 w 75"/>
                  <a:gd name="T1" fmla="*/ 0 h 195"/>
                  <a:gd name="T2" fmla="*/ 0 w 75"/>
                  <a:gd name="T3" fmla="*/ 0 h 195"/>
                  <a:gd name="T4" fmla="*/ 0 w 75"/>
                  <a:gd name="T5" fmla="*/ 0 h 195"/>
                  <a:gd name="T6" fmla="*/ 0 w 75"/>
                  <a:gd name="T7" fmla="*/ 0 h 195"/>
                  <a:gd name="T8" fmla="*/ 0 w 75"/>
                  <a:gd name="T9" fmla="*/ 0 h 195"/>
                  <a:gd name="T10" fmla="*/ 0 w 75"/>
                  <a:gd name="T11" fmla="*/ 0 h 195"/>
                  <a:gd name="T12" fmla="*/ 0 w 75"/>
                  <a:gd name="T13" fmla="*/ 0 h 195"/>
                  <a:gd name="T14" fmla="*/ 0 w 75"/>
                  <a:gd name="T15" fmla="*/ 0 h 195"/>
                  <a:gd name="T16" fmla="*/ 0 w 75"/>
                  <a:gd name="T17" fmla="*/ 0 h 195"/>
                  <a:gd name="T18" fmla="*/ 0 w 75"/>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5"/>
                  <a:gd name="T32" fmla="*/ 75 w 75"/>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5">
                    <a:moveTo>
                      <a:pt x="60" y="0"/>
                    </a:moveTo>
                    <a:lnTo>
                      <a:pt x="68" y="121"/>
                    </a:lnTo>
                    <a:lnTo>
                      <a:pt x="75" y="189"/>
                    </a:lnTo>
                    <a:lnTo>
                      <a:pt x="17" y="195"/>
                    </a:lnTo>
                    <a:lnTo>
                      <a:pt x="1" y="141"/>
                    </a:lnTo>
                    <a:lnTo>
                      <a:pt x="0" y="96"/>
                    </a:lnTo>
                    <a:lnTo>
                      <a:pt x="23" y="54"/>
                    </a:lnTo>
                    <a:lnTo>
                      <a:pt x="36" y="22"/>
                    </a:lnTo>
                    <a:lnTo>
                      <a:pt x="50" y="0"/>
                    </a:lnTo>
                    <a:lnTo>
                      <a:pt x="60"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68" name="Freeform 144"/>
              <p:cNvSpPr>
                <a:spLocks/>
              </p:cNvSpPr>
              <p:nvPr/>
            </p:nvSpPr>
            <p:spPr bwMode="auto">
              <a:xfrm>
                <a:off x="1498" y="1609"/>
                <a:ext cx="272" cy="1137"/>
              </a:xfrm>
              <a:custGeom>
                <a:avLst/>
                <a:gdLst>
                  <a:gd name="T0" fmla="*/ 0 w 815"/>
                  <a:gd name="T1" fmla="*/ 0 h 3410"/>
                  <a:gd name="T2" fmla="*/ 0 w 815"/>
                  <a:gd name="T3" fmla="*/ 0 h 3410"/>
                  <a:gd name="T4" fmla="*/ 0 w 815"/>
                  <a:gd name="T5" fmla="*/ 0 h 3410"/>
                  <a:gd name="T6" fmla="*/ 0 w 815"/>
                  <a:gd name="T7" fmla="*/ 0 h 3410"/>
                  <a:gd name="T8" fmla="*/ 0 w 815"/>
                  <a:gd name="T9" fmla="*/ 0 h 3410"/>
                  <a:gd name="T10" fmla="*/ 0 w 815"/>
                  <a:gd name="T11" fmla="*/ 0 h 3410"/>
                  <a:gd name="T12" fmla="*/ 0 w 815"/>
                  <a:gd name="T13" fmla="*/ 0 h 3410"/>
                  <a:gd name="T14" fmla="*/ 0 w 815"/>
                  <a:gd name="T15" fmla="*/ 0 h 3410"/>
                  <a:gd name="T16" fmla="*/ 0 w 815"/>
                  <a:gd name="T17" fmla="*/ 0 h 3410"/>
                  <a:gd name="T18" fmla="*/ 0 w 815"/>
                  <a:gd name="T19" fmla="*/ 0 h 3410"/>
                  <a:gd name="T20" fmla="*/ 0 w 815"/>
                  <a:gd name="T21" fmla="*/ 0 h 3410"/>
                  <a:gd name="T22" fmla="*/ 0 w 815"/>
                  <a:gd name="T23" fmla="*/ 0 h 3410"/>
                  <a:gd name="T24" fmla="*/ 0 w 815"/>
                  <a:gd name="T25" fmla="*/ 0 h 3410"/>
                  <a:gd name="T26" fmla="*/ 0 w 815"/>
                  <a:gd name="T27" fmla="*/ 0 h 3410"/>
                  <a:gd name="T28" fmla="*/ 0 w 815"/>
                  <a:gd name="T29" fmla="*/ 0 h 3410"/>
                  <a:gd name="T30" fmla="*/ 0 w 815"/>
                  <a:gd name="T31" fmla="*/ 0 h 3410"/>
                  <a:gd name="T32" fmla="*/ 0 w 815"/>
                  <a:gd name="T33" fmla="*/ 0 h 3410"/>
                  <a:gd name="T34" fmla="*/ 0 w 815"/>
                  <a:gd name="T35" fmla="*/ 0 h 3410"/>
                  <a:gd name="T36" fmla="*/ 0 w 815"/>
                  <a:gd name="T37" fmla="*/ 0 h 3410"/>
                  <a:gd name="T38" fmla="*/ 0 w 815"/>
                  <a:gd name="T39" fmla="*/ 0 h 3410"/>
                  <a:gd name="T40" fmla="*/ 0 w 815"/>
                  <a:gd name="T41" fmla="*/ 0 h 3410"/>
                  <a:gd name="T42" fmla="*/ 0 w 815"/>
                  <a:gd name="T43" fmla="*/ 0 h 3410"/>
                  <a:gd name="T44" fmla="*/ 0 w 815"/>
                  <a:gd name="T45" fmla="*/ 0 h 3410"/>
                  <a:gd name="T46" fmla="*/ 0 w 815"/>
                  <a:gd name="T47" fmla="*/ 0 h 3410"/>
                  <a:gd name="T48" fmla="*/ 0 w 815"/>
                  <a:gd name="T49" fmla="*/ 0 h 3410"/>
                  <a:gd name="T50" fmla="*/ 0 w 815"/>
                  <a:gd name="T51" fmla="*/ 0 h 3410"/>
                  <a:gd name="T52" fmla="*/ 0 w 815"/>
                  <a:gd name="T53" fmla="*/ 0 h 3410"/>
                  <a:gd name="T54" fmla="*/ 0 w 815"/>
                  <a:gd name="T55" fmla="*/ 0 h 3410"/>
                  <a:gd name="T56" fmla="*/ 0 w 815"/>
                  <a:gd name="T57" fmla="*/ 0 h 3410"/>
                  <a:gd name="T58" fmla="*/ 0 w 815"/>
                  <a:gd name="T59" fmla="*/ 0 h 3410"/>
                  <a:gd name="T60" fmla="*/ 0 w 815"/>
                  <a:gd name="T61" fmla="*/ 0 h 3410"/>
                  <a:gd name="T62" fmla="*/ 0 w 815"/>
                  <a:gd name="T63" fmla="*/ 0 h 3410"/>
                  <a:gd name="T64" fmla="*/ 0 w 815"/>
                  <a:gd name="T65" fmla="*/ 0 h 3410"/>
                  <a:gd name="T66" fmla="*/ 0 w 815"/>
                  <a:gd name="T67" fmla="*/ 0 h 3410"/>
                  <a:gd name="T68" fmla="*/ 0 w 815"/>
                  <a:gd name="T69" fmla="*/ 0 h 3410"/>
                  <a:gd name="T70" fmla="*/ 0 w 815"/>
                  <a:gd name="T71" fmla="*/ 0 h 3410"/>
                  <a:gd name="T72" fmla="*/ 0 w 815"/>
                  <a:gd name="T73" fmla="*/ 0 h 3410"/>
                  <a:gd name="T74" fmla="*/ 0 w 815"/>
                  <a:gd name="T75" fmla="*/ 0 h 3410"/>
                  <a:gd name="T76" fmla="*/ 0 w 815"/>
                  <a:gd name="T77" fmla="*/ 0 h 3410"/>
                  <a:gd name="T78" fmla="*/ 0 w 815"/>
                  <a:gd name="T79" fmla="*/ 0 h 3410"/>
                  <a:gd name="T80" fmla="*/ 0 w 815"/>
                  <a:gd name="T81" fmla="*/ 0 h 3410"/>
                  <a:gd name="T82" fmla="*/ 0 w 815"/>
                  <a:gd name="T83" fmla="*/ 0 h 3410"/>
                  <a:gd name="T84" fmla="*/ 0 w 815"/>
                  <a:gd name="T85" fmla="*/ 0 h 3410"/>
                  <a:gd name="T86" fmla="*/ 0 w 815"/>
                  <a:gd name="T87" fmla="*/ 0 h 3410"/>
                  <a:gd name="T88" fmla="*/ 0 w 815"/>
                  <a:gd name="T89" fmla="*/ 0 h 3410"/>
                  <a:gd name="T90" fmla="*/ 0 w 815"/>
                  <a:gd name="T91" fmla="*/ 0 h 3410"/>
                  <a:gd name="T92" fmla="*/ 0 w 815"/>
                  <a:gd name="T93" fmla="*/ 0 h 3410"/>
                  <a:gd name="T94" fmla="*/ 0 w 815"/>
                  <a:gd name="T95" fmla="*/ 0 h 3410"/>
                  <a:gd name="T96" fmla="*/ 0 w 815"/>
                  <a:gd name="T97" fmla="*/ 0 h 3410"/>
                  <a:gd name="T98" fmla="*/ 0 w 815"/>
                  <a:gd name="T99" fmla="*/ 0 h 3410"/>
                  <a:gd name="T100" fmla="*/ 0 w 815"/>
                  <a:gd name="T101" fmla="*/ 0 h 3410"/>
                  <a:gd name="T102" fmla="*/ 0 w 815"/>
                  <a:gd name="T103" fmla="*/ 0 h 3410"/>
                  <a:gd name="T104" fmla="*/ 0 w 815"/>
                  <a:gd name="T105" fmla="*/ 0 h 3410"/>
                  <a:gd name="T106" fmla="*/ 0 w 815"/>
                  <a:gd name="T107" fmla="*/ 0 h 3410"/>
                  <a:gd name="T108" fmla="*/ 0 w 815"/>
                  <a:gd name="T109" fmla="*/ 0 h 3410"/>
                  <a:gd name="T110" fmla="*/ 0 w 815"/>
                  <a:gd name="T111" fmla="*/ 0 h 34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0"/>
                  <a:gd name="T170" fmla="*/ 815 w 815"/>
                  <a:gd name="T171" fmla="*/ 3410 h 34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lnTo>
                      <a:pt x="177" y="1460"/>
                    </a:lnTo>
                    <a:lnTo>
                      <a:pt x="223" y="1482"/>
                    </a:lnTo>
                    <a:lnTo>
                      <a:pt x="228" y="1397"/>
                    </a:lnTo>
                    <a:lnTo>
                      <a:pt x="235" y="1360"/>
                    </a:lnTo>
                    <a:lnTo>
                      <a:pt x="245" y="1324"/>
                    </a:lnTo>
                    <a:lnTo>
                      <a:pt x="263" y="1289"/>
                    </a:lnTo>
                    <a:lnTo>
                      <a:pt x="284" y="1256"/>
                    </a:lnTo>
                    <a:lnTo>
                      <a:pt x="263" y="1211"/>
                    </a:lnTo>
                    <a:lnTo>
                      <a:pt x="243" y="1159"/>
                    </a:lnTo>
                    <a:lnTo>
                      <a:pt x="226" y="1100"/>
                    </a:lnTo>
                    <a:lnTo>
                      <a:pt x="217" y="1049"/>
                    </a:lnTo>
                    <a:lnTo>
                      <a:pt x="209" y="985"/>
                    </a:lnTo>
                    <a:lnTo>
                      <a:pt x="197" y="1064"/>
                    </a:lnTo>
                    <a:lnTo>
                      <a:pt x="193" y="1161"/>
                    </a:lnTo>
                    <a:lnTo>
                      <a:pt x="189" y="1251"/>
                    </a:lnTo>
                    <a:lnTo>
                      <a:pt x="183" y="1326"/>
                    </a:lnTo>
                    <a:lnTo>
                      <a:pt x="180" y="1388"/>
                    </a:lnTo>
                    <a:lnTo>
                      <a:pt x="177" y="1460"/>
                    </a:lnTo>
                    <a:lnTo>
                      <a:pt x="509" y="5"/>
                    </a:lnTo>
                    <a:lnTo>
                      <a:pt x="384" y="3167"/>
                    </a:lnTo>
                    <a:lnTo>
                      <a:pt x="365" y="3124"/>
                    </a:lnTo>
                    <a:lnTo>
                      <a:pt x="354" y="3080"/>
                    </a:lnTo>
                    <a:lnTo>
                      <a:pt x="352" y="3025"/>
                    </a:lnTo>
                    <a:lnTo>
                      <a:pt x="363" y="2948"/>
                    </a:lnTo>
                    <a:lnTo>
                      <a:pt x="372" y="2861"/>
                    </a:lnTo>
                    <a:lnTo>
                      <a:pt x="382" y="2756"/>
                    </a:lnTo>
                    <a:lnTo>
                      <a:pt x="386" y="2643"/>
                    </a:lnTo>
                    <a:lnTo>
                      <a:pt x="386" y="2541"/>
                    </a:lnTo>
                    <a:lnTo>
                      <a:pt x="385" y="2472"/>
                    </a:lnTo>
                    <a:lnTo>
                      <a:pt x="391" y="2443"/>
                    </a:lnTo>
                    <a:lnTo>
                      <a:pt x="411" y="2398"/>
                    </a:lnTo>
                    <a:lnTo>
                      <a:pt x="430" y="2341"/>
                    </a:lnTo>
                    <a:lnTo>
                      <a:pt x="442" y="2270"/>
                    </a:lnTo>
                    <a:lnTo>
                      <a:pt x="444" y="2209"/>
                    </a:lnTo>
                    <a:lnTo>
                      <a:pt x="437" y="2166"/>
                    </a:lnTo>
                    <a:lnTo>
                      <a:pt x="576" y="2158"/>
                    </a:lnTo>
                    <a:lnTo>
                      <a:pt x="588" y="2205"/>
                    </a:lnTo>
                    <a:lnTo>
                      <a:pt x="599" y="2253"/>
                    </a:lnTo>
                    <a:lnTo>
                      <a:pt x="610" y="2302"/>
                    </a:lnTo>
                    <a:lnTo>
                      <a:pt x="609" y="2323"/>
                    </a:lnTo>
                    <a:lnTo>
                      <a:pt x="588" y="2362"/>
                    </a:lnTo>
                    <a:lnTo>
                      <a:pt x="559" y="2408"/>
                    </a:lnTo>
                    <a:lnTo>
                      <a:pt x="534" y="2465"/>
                    </a:lnTo>
                    <a:lnTo>
                      <a:pt x="517" y="2520"/>
                    </a:lnTo>
                    <a:lnTo>
                      <a:pt x="507" y="2594"/>
                    </a:lnTo>
                    <a:lnTo>
                      <a:pt x="502" y="2670"/>
                    </a:lnTo>
                    <a:lnTo>
                      <a:pt x="494" y="2777"/>
                    </a:lnTo>
                    <a:lnTo>
                      <a:pt x="482" y="2868"/>
                    </a:lnTo>
                    <a:lnTo>
                      <a:pt x="459" y="2971"/>
                    </a:lnTo>
                    <a:lnTo>
                      <a:pt x="422" y="3083"/>
                    </a:lnTo>
                    <a:lnTo>
                      <a:pt x="402" y="3133"/>
                    </a:lnTo>
                    <a:lnTo>
                      <a:pt x="384" y="3167"/>
                    </a:lnTo>
                    <a:lnTo>
                      <a:pt x="509" y="5"/>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69" name="Freeform 145"/>
              <p:cNvSpPr>
                <a:spLocks/>
              </p:cNvSpPr>
              <p:nvPr/>
            </p:nvSpPr>
            <p:spPr bwMode="auto">
              <a:xfrm>
                <a:off x="1498" y="1609"/>
                <a:ext cx="272" cy="1137"/>
              </a:xfrm>
              <a:custGeom>
                <a:avLst/>
                <a:gdLst>
                  <a:gd name="T0" fmla="*/ 0 w 815"/>
                  <a:gd name="T1" fmla="*/ 0 h 3410"/>
                  <a:gd name="T2" fmla="*/ 0 w 815"/>
                  <a:gd name="T3" fmla="*/ 0 h 3410"/>
                  <a:gd name="T4" fmla="*/ 0 w 815"/>
                  <a:gd name="T5" fmla="*/ 0 h 3410"/>
                  <a:gd name="T6" fmla="*/ 0 w 815"/>
                  <a:gd name="T7" fmla="*/ 0 h 3410"/>
                  <a:gd name="T8" fmla="*/ 0 w 815"/>
                  <a:gd name="T9" fmla="*/ 0 h 3410"/>
                  <a:gd name="T10" fmla="*/ 0 w 815"/>
                  <a:gd name="T11" fmla="*/ 0 h 3410"/>
                  <a:gd name="T12" fmla="*/ 0 w 815"/>
                  <a:gd name="T13" fmla="*/ 0 h 3410"/>
                  <a:gd name="T14" fmla="*/ 0 w 815"/>
                  <a:gd name="T15" fmla="*/ 0 h 3410"/>
                  <a:gd name="T16" fmla="*/ 0 w 815"/>
                  <a:gd name="T17" fmla="*/ 0 h 3410"/>
                  <a:gd name="T18" fmla="*/ 0 w 815"/>
                  <a:gd name="T19" fmla="*/ 0 h 3410"/>
                  <a:gd name="T20" fmla="*/ 0 w 815"/>
                  <a:gd name="T21" fmla="*/ 0 h 3410"/>
                  <a:gd name="T22" fmla="*/ 0 w 815"/>
                  <a:gd name="T23" fmla="*/ 0 h 3410"/>
                  <a:gd name="T24" fmla="*/ 0 w 815"/>
                  <a:gd name="T25" fmla="*/ 0 h 3410"/>
                  <a:gd name="T26" fmla="*/ 0 w 815"/>
                  <a:gd name="T27" fmla="*/ 0 h 3410"/>
                  <a:gd name="T28" fmla="*/ 0 w 815"/>
                  <a:gd name="T29" fmla="*/ 0 h 3410"/>
                  <a:gd name="T30" fmla="*/ 0 w 815"/>
                  <a:gd name="T31" fmla="*/ 0 h 3410"/>
                  <a:gd name="T32" fmla="*/ 0 w 815"/>
                  <a:gd name="T33" fmla="*/ 0 h 3410"/>
                  <a:gd name="T34" fmla="*/ 0 w 815"/>
                  <a:gd name="T35" fmla="*/ 0 h 3410"/>
                  <a:gd name="T36" fmla="*/ 0 w 815"/>
                  <a:gd name="T37" fmla="*/ 0 h 3410"/>
                  <a:gd name="T38" fmla="*/ 0 w 815"/>
                  <a:gd name="T39" fmla="*/ 0 h 3410"/>
                  <a:gd name="T40" fmla="*/ 0 w 815"/>
                  <a:gd name="T41" fmla="*/ 0 h 3410"/>
                  <a:gd name="T42" fmla="*/ 0 w 815"/>
                  <a:gd name="T43" fmla="*/ 0 h 3410"/>
                  <a:gd name="T44" fmla="*/ 0 w 815"/>
                  <a:gd name="T45" fmla="*/ 0 h 3410"/>
                  <a:gd name="T46" fmla="*/ 0 w 815"/>
                  <a:gd name="T47" fmla="*/ 0 h 3410"/>
                  <a:gd name="T48" fmla="*/ 0 w 815"/>
                  <a:gd name="T49" fmla="*/ 0 h 3410"/>
                  <a:gd name="T50" fmla="*/ 0 w 815"/>
                  <a:gd name="T51" fmla="*/ 0 h 3410"/>
                  <a:gd name="T52" fmla="*/ 0 w 815"/>
                  <a:gd name="T53" fmla="*/ 0 h 3410"/>
                  <a:gd name="T54" fmla="*/ 0 w 815"/>
                  <a:gd name="T55" fmla="*/ 0 h 3410"/>
                  <a:gd name="T56" fmla="*/ 0 w 815"/>
                  <a:gd name="T57" fmla="*/ 0 h 3410"/>
                  <a:gd name="T58" fmla="*/ 0 w 815"/>
                  <a:gd name="T59" fmla="*/ 0 h 3410"/>
                  <a:gd name="T60" fmla="*/ 0 w 815"/>
                  <a:gd name="T61" fmla="*/ 0 h 3410"/>
                  <a:gd name="T62" fmla="*/ 0 w 815"/>
                  <a:gd name="T63" fmla="*/ 0 h 3410"/>
                  <a:gd name="T64" fmla="*/ 0 w 815"/>
                  <a:gd name="T65" fmla="*/ 0 h 3410"/>
                  <a:gd name="T66" fmla="*/ 0 w 815"/>
                  <a:gd name="T67" fmla="*/ 0 h 3410"/>
                  <a:gd name="T68" fmla="*/ 0 w 815"/>
                  <a:gd name="T69" fmla="*/ 0 h 3410"/>
                  <a:gd name="T70" fmla="*/ 0 w 815"/>
                  <a:gd name="T71" fmla="*/ 0 h 3410"/>
                  <a:gd name="T72" fmla="*/ 0 w 815"/>
                  <a:gd name="T73" fmla="*/ 0 h 3410"/>
                  <a:gd name="T74" fmla="*/ 0 w 815"/>
                  <a:gd name="T75" fmla="*/ 0 h 3410"/>
                  <a:gd name="T76" fmla="*/ 0 w 815"/>
                  <a:gd name="T77" fmla="*/ 0 h 3410"/>
                  <a:gd name="T78" fmla="*/ 0 w 815"/>
                  <a:gd name="T79" fmla="*/ 0 h 3410"/>
                  <a:gd name="T80" fmla="*/ 0 w 815"/>
                  <a:gd name="T81" fmla="*/ 0 h 3410"/>
                  <a:gd name="T82" fmla="*/ 0 w 815"/>
                  <a:gd name="T83" fmla="*/ 0 h 3410"/>
                  <a:gd name="T84" fmla="*/ 0 w 815"/>
                  <a:gd name="T85" fmla="*/ 0 h 3410"/>
                  <a:gd name="T86" fmla="*/ 0 w 815"/>
                  <a:gd name="T87" fmla="*/ 0 h 3410"/>
                  <a:gd name="T88" fmla="*/ 0 w 815"/>
                  <a:gd name="T89" fmla="*/ 0 h 3410"/>
                  <a:gd name="T90" fmla="*/ 0 w 815"/>
                  <a:gd name="T91" fmla="*/ 0 h 3410"/>
                  <a:gd name="T92" fmla="*/ 0 w 815"/>
                  <a:gd name="T93" fmla="*/ 0 h 3410"/>
                  <a:gd name="T94" fmla="*/ 0 w 815"/>
                  <a:gd name="T95" fmla="*/ 0 h 3410"/>
                  <a:gd name="T96" fmla="*/ 0 w 815"/>
                  <a:gd name="T97" fmla="*/ 0 h 3410"/>
                  <a:gd name="T98" fmla="*/ 0 w 815"/>
                  <a:gd name="T99" fmla="*/ 0 h 3410"/>
                  <a:gd name="T100" fmla="*/ 0 w 815"/>
                  <a:gd name="T101" fmla="*/ 0 h 3410"/>
                  <a:gd name="T102" fmla="*/ 0 w 815"/>
                  <a:gd name="T103" fmla="*/ 0 h 3410"/>
                  <a:gd name="T104" fmla="*/ 0 w 815"/>
                  <a:gd name="T105" fmla="*/ 0 h 3410"/>
                  <a:gd name="T106" fmla="*/ 0 w 815"/>
                  <a:gd name="T107" fmla="*/ 0 h 3410"/>
                  <a:gd name="T108" fmla="*/ 0 w 815"/>
                  <a:gd name="T109" fmla="*/ 0 h 3410"/>
                  <a:gd name="T110" fmla="*/ 0 w 815"/>
                  <a:gd name="T111" fmla="*/ 0 h 3410"/>
                  <a:gd name="T112" fmla="*/ 0 w 815"/>
                  <a:gd name="T113" fmla="*/ 0 h 34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0"/>
                  <a:gd name="T173" fmla="*/ 815 w 815"/>
                  <a:gd name="T174" fmla="*/ 3410 h 34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70" name="Freeform 146"/>
              <p:cNvSpPr>
                <a:spLocks/>
              </p:cNvSpPr>
              <p:nvPr/>
            </p:nvSpPr>
            <p:spPr bwMode="auto">
              <a:xfrm>
                <a:off x="1554" y="1937"/>
                <a:ext cx="35" cy="166"/>
              </a:xfrm>
              <a:custGeom>
                <a:avLst/>
                <a:gdLst>
                  <a:gd name="T0" fmla="*/ 0 w 106"/>
                  <a:gd name="T1" fmla="*/ 0 h 496"/>
                  <a:gd name="T2" fmla="*/ 0 w 106"/>
                  <a:gd name="T3" fmla="*/ 0 h 496"/>
                  <a:gd name="T4" fmla="*/ 0 w 106"/>
                  <a:gd name="T5" fmla="*/ 0 h 496"/>
                  <a:gd name="T6" fmla="*/ 0 w 106"/>
                  <a:gd name="T7" fmla="*/ 0 h 496"/>
                  <a:gd name="T8" fmla="*/ 0 w 106"/>
                  <a:gd name="T9" fmla="*/ 0 h 496"/>
                  <a:gd name="T10" fmla="*/ 0 w 106"/>
                  <a:gd name="T11" fmla="*/ 0 h 496"/>
                  <a:gd name="T12" fmla="*/ 0 w 106"/>
                  <a:gd name="T13" fmla="*/ 0 h 496"/>
                  <a:gd name="T14" fmla="*/ 0 w 106"/>
                  <a:gd name="T15" fmla="*/ 0 h 496"/>
                  <a:gd name="T16" fmla="*/ 0 w 106"/>
                  <a:gd name="T17" fmla="*/ 0 h 496"/>
                  <a:gd name="T18" fmla="*/ 0 w 106"/>
                  <a:gd name="T19" fmla="*/ 0 h 496"/>
                  <a:gd name="T20" fmla="*/ 0 w 106"/>
                  <a:gd name="T21" fmla="*/ 0 h 496"/>
                  <a:gd name="T22" fmla="*/ 0 w 106"/>
                  <a:gd name="T23" fmla="*/ 0 h 496"/>
                  <a:gd name="T24" fmla="*/ 0 w 106"/>
                  <a:gd name="T25" fmla="*/ 0 h 496"/>
                  <a:gd name="T26" fmla="*/ 0 w 106"/>
                  <a:gd name="T27" fmla="*/ 0 h 496"/>
                  <a:gd name="T28" fmla="*/ 0 w 106"/>
                  <a:gd name="T29" fmla="*/ 0 h 496"/>
                  <a:gd name="T30" fmla="*/ 0 w 106"/>
                  <a:gd name="T31" fmla="*/ 0 h 496"/>
                  <a:gd name="T32" fmla="*/ 0 w 106"/>
                  <a:gd name="T33" fmla="*/ 0 h 496"/>
                  <a:gd name="T34" fmla="*/ 0 w 106"/>
                  <a:gd name="T35" fmla="*/ 0 h 4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6"/>
                  <a:gd name="T56" fmla="*/ 106 w 106"/>
                  <a:gd name="T57" fmla="*/ 496 h 4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6">
                    <a:moveTo>
                      <a:pt x="0" y="473"/>
                    </a:moveTo>
                    <a:lnTo>
                      <a:pt x="45" y="496"/>
                    </a:lnTo>
                    <a:lnTo>
                      <a:pt x="51" y="411"/>
                    </a:lnTo>
                    <a:lnTo>
                      <a:pt x="57" y="374"/>
                    </a:lnTo>
                    <a:lnTo>
                      <a:pt x="68" y="337"/>
                    </a:lnTo>
                    <a:lnTo>
                      <a:pt x="86" y="303"/>
                    </a:lnTo>
                    <a:lnTo>
                      <a:pt x="106" y="270"/>
                    </a:lnTo>
                    <a:lnTo>
                      <a:pt x="86" y="225"/>
                    </a:lnTo>
                    <a:lnTo>
                      <a:pt x="65" y="173"/>
                    </a:lnTo>
                    <a:lnTo>
                      <a:pt x="49" y="114"/>
                    </a:lnTo>
                    <a:lnTo>
                      <a:pt x="39" y="64"/>
                    </a:lnTo>
                    <a:lnTo>
                      <a:pt x="31" y="0"/>
                    </a:lnTo>
                    <a:lnTo>
                      <a:pt x="19" y="78"/>
                    </a:lnTo>
                    <a:lnTo>
                      <a:pt x="16" y="175"/>
                    </a:lnTo>
                    <a:lnTo>
                      <a:pt x="12" y="265"/>
                    </a:lnTo>
                    <a:lnTo>
                      <a:pt x="5" y="340"/>
                    </a:lnTo>
                    <a:lnTo>
                      <a:pt x="4" y="401"/>
                    </a:lnTo>
                    <a:lnTo>
                      <a:pt x="0" y="473"/>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71" name="Freeform 147"/>
              <p:cNvSpPr>
                <a:spLocks/>
              </p:cNvSpPr>
              <p:nvPr/>
            </p:nvSpPr>
            <p:spPr bwMode="auto">
              <a:xfrm>
                <a:off x="1623" y="2330"/>
                <a:ext cx="87" cy="336"/>
              </a:xfrm>
              <a:custGeom>
                <a:avLst/>
                <a:gdLst>
                  <a:gd name="T0" fmla="*/ 0 w 259"/>
                  <a:gd name="T1" fmla="*/ 0 h 1009"/>
                  <a:gd name="T2" fmla="*/ 0 w 259"/>
                  <a:gd name="T3" fmla="*/ 0 h 1009"/>
                  <a:gd name="T4" fmla="*/ 0 w 259"/>
                  <a:gd name="T5" fmla="*/ 0 h 1009"/>
                  <a:gd name="T6" fmla="*/ 0 w 259"/>
                  <a:gd name="T7" fmla="*/ 0 h 1009"/>
                  <a:gd name="T8" fmla="*/ 0 w 259"/>
                  <a:gd name="T9" fmla="*/ 0 h 1009"/>
                  <a:gd name="T10" fmla="*/ 0 w 259"/>
                  <a:gd name="T11" fmla="*/ 0 h 1009"/>
                  <a:gd name="T12" fmla="*/ 0 w 259"/>
                  <a:gd name="T13" fmla="*/ 0 h 1009"/>
                  <a:gd name="T14" fmla="*/ 0 w 259"/>
                  <a:gd name="T15" fmla="*/ 0 h 1009"/>
                  <a:gd name="T16" fmla="*/ 0 w 259"/>
                  <a:gd name="T17" fmla="*/ 0 h 1009"/>
                  <a:gd name="T18" fmla="*/ 0 w 259"/>
                  <a:gd name="T19" fmla="*/ 0 h 1009"/>
                  <a:gd name="T20" fmla="*/ 0 w 259"/>
                  <a:gd name="T21" fmla="*/ 0 h 1009"/>
                  <a:gd name="T22" fmla="*/ 0 w 259"/>
                  <a:gd name="T23" fmla="*/ 0 h 1009"/>
                  <a:gd name="T24" fmla="*/ 0 w 259"/>
                  <a:gd name="T25" fmla="*/ 0 h 1009"/>
                  <a:gd name="T26" fmla="*/ 0 w 259"/>
                  <a:gd name="T27" fmla="*/ 0 h 1009"/>
                  <a:gd name="T28" fmla="*/ 0 w 259"/>
                  <a:gd name="T29" fmla="*/ 0 h 1009"/>
                  <a:gd name="T30" fmla="*/ 0 w 259"/>
                  <a:gd name="T31" fmla="*/ 0 h 1009"/>
                  <a:gd name="T32" fmla="*/ 0 w 259"/>
                  <a:gd name="T33" fmla="*/ 0 h 1009"/>
                  <a:gd name="T34" fmla="*/ 0 w 259"/>
                  <a:gd name="T35" fmla="*/ 0 h 1009"/>
                  <a:gd name="T36" fmla="*/ 0 w 259"/>
                  <a:gd name="T37" fmla="*/ 0 h 1009"/>
                  <a:gd name="T38" fmla="*/ 0 w 259"/>
                  <a:gd name="T39" fmla="*/ 0 h 1009"/>
                  <a:gd name="T40" fmla="*/ 0 w 259"/>
                  <a:gd name="T41" fmla="*/ 0 h 1009"/>
                  <a:gd name="T42" fmla="*/ 0 w 259"/>
                  <a:gd name="T43" fmla="*/ 0 h 1009"/>
                  <a:gd name="T44" fmla="*/ 0 w 259"/>
                  <a:gd name="T45" fmla="*/ 0 h 1009"/>
                  <a:gd name="T46" fmla="*/ 0 w 259"/>
                  <a:gd name="T47" fmla="*/ 0 h 1009"/>
                  <a:gd name="T48" fmla="*/ 0 w 259"/>
                  <a:gd name="T49" fmla="*/ 0 h 1009"/>
                  <a:gd name="T50" fmla="*/ 0 w 259"/>
                  <a:gd name="T51" fmla="*/ 0 h 1009"/>
                  <a:gd name="T52" fmla="*/ 0 w 259"/>
                  <a:gd name="T53" fmla="*/ 0 h 1009"/>
                  <a:gd name="T54" fmla="*/ 0 w 259"/>
                  <a:gd name="T55" fmla="*/ 0 h 1009"/>
                  <a:gd name="T56" fmla="*/ 0 w 259"/>
                  <a:gd name="T57" fmla="*/ 0 h 1009"/>
                  <a:gd name="T58" fmla="*/ 0 w 259"/>
                  <a:gd name="T59" fmla="*/ 0 h 1009"/>
                  <a:gd name="T60" fmla="*/ 0 w 259"/>
                  <a:gd name="T61" fmla="*/ 0 h 1009"/>
                  <a:gd name="T62" fmla="*/ 0 w 259"/>
                  <a:gd name="T63" fmla="*/ 0 h 1009"/>
                  <a:gd name="T64" fmla="*/ 0 w 259"/>
                  <a:gd name="T65" fmla="*/ 0 h 10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9"/>
                  <a:gd name="T101" fmla="*/ 259 w 259"/>
                  <a:gd name="T102" fmla="*/ 1009 h 10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9">
                    <a:moveTo>
                      <a:pt x="32" y="1009"/>
                    </a:moveTo>
                    <a:lnTo>
                      <a:pt x="14" y="965"/>
                    </a:lnTo>
                    <a:lnTo>
                      <a:pt x="3" y="921"/>
                    </a:lnTo>
                    <a:lnTo>
                      <a:pt x="0" y="867"/>
                    </a:lnTo>
                    <a:lnTo>
                      <a:pt x="11" y="791"/>
                    </a:lnTo>
                    <a:lnTo>
                      <a:pt x="21" y="702"/>
                    </a:lnTo>
                    <a:lnTo>
                      <a:pt x="30" y="598"/>
                    </a:lnTo>
                    <a:lnTo>
                      <a:pt x="35" y="486"/>
                    </a:lnTo>
                    <a:lnTo>
                      <a:pt x="35" y="382"/>
                    </a:lnTo>
                    <a:lnTo>
                      <a:pt x="34" y="315"/>
                    </a:lnTo>
                    <a:lnTo>
                      <a:pt x="40" y="284"/>
                    </a:lnTo>
                    <a:lnTo>
                      <a:pt x="59" y="240"/>
                    </a:lnTo>
                    <a:lnTo>
                      <a:pt x="79" y="182"/>
                    </a:lnTo>
                    <a:lnTo>
                      <a:pt x="91" y="113"/>
                    </a:lnTo>
                    <a:lnTo>
                      <a:pt x="93" y="52"/>
                    </a:lnTo>
                    <a:lnTo>
                      <a:pt x="86" y="7"/>
                    </a:lnTo>
                    <a:lnTo>
                      <a:pt x="223" y="0"/>
                    </a:lnTo>
                    <a:lnTo>
                      <a:pt x="236" y="47"/>
                    </a:lnTo>
                    <a:lnTo>
                      <a:pt x="248" y="95"/>
                    </a:lnTo>
                    <a:lnTo>
                      <a:pt x="259" y="143"/>
                    </a:lnTo>
                    <a:lnTo>
                      <a:pt x="258" y="165"/>
                    </a:lnTo>
                    <a:lnTo>
                      <a:pt x="236" y="205"/>
                    </a:lnTo>
                    <a:lnTo>
                      <a:pt x="208" y="250"/>
                    </a:lnTo>
                    <a:lnTo>
                      <a:pt x="183" y="307"/>
                    </a:lnTo>
                    <a:lnTo>
                      <a:pt x="165" y="361"/>
                    </a:lnTo>
                    <a:lnTo>
                      <a:pt x="156" y="436"/>
                    </a:lnTo>
                    <a:lnTo>
                      <a:pt x="151" y="512"/>
                    </a:lnTo>
                    <a:lnTo>
                      <a:pt x="142" y="618"/>
                    </a:lnTo>
                    <a:lnTo>
                      <a:pt x="131" y="710"/>
                    </a:lnTo>
                    <a:lnTo>
                      <a:pt x="107" y="814"/>
                    </a:lnTo>
                    <a:lnTo>
                      <a:pt x="71" y="925"/>
                    </a:lnTo>
                    <a:lnTo>
                      <a:pt x="51" y="975"/>
                    </a:lnTo>
                    <a:lnTo>
                      <a:pt x="32" y="1009"/>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72" name="Freeform 148"/>
              <p:cNvSpPr>
                <a:spLocks/>
              </p:cNvSpPr>
              <p:nvPr/>
            </p:nvSpPr>
            <p:spPr bwMode="auto">
              <a:xfrm>
                <a:off x="2850" y="1760"/>
                <a:ext cx="426" cy="1215"/>
              </a:xfrm>
              <a:custGeom>
                <a:avLst/>
                <a:gdLst>
                  <a:gd name="T0" fmla="*/ 0 w 1276"/>
                  <a:gd name="T1" fmla="*/ 0 h 3645"/>
                  <a:gd name="T2" fmla="*/ 0 w 1276"/>
                  <a:gd name="T3" fmla="*/ 0 h 3645"/>
                  <a:gd name="T4" fmla="*/ 0 w 1276"/>
                  <a:gd name="T5" fmla="*/ 0 h 3645"/>
                  <a:gd name="T6" fmla="*/ 0 w 1276"/>
                  <a:gd name="T7" fmla="*/ 0 h 3645"/>
                  <a:gd name="T8" fmla="*/ 0 w 1276"/>
                  <a:gd name="T9" fmla="*/ 0 h 3645"/>
                  <a:gd name="T10" fmla="*/ 0 w 1276"/>
                  <a:gd name="T11" fmla="*/ 0 h 3645"/>
                  <a:gd name="T12" fmla="*/ 0 w 1276"/>
                  <a:gd name="T13" fmla="*/ 0 h 3645"/>
                  <a:gd name="T14" fmla="*/ 0 w 1276"/>
                  <a:gd name="T15" fmla="*/ 0 h 3645"/>
                  <a:gd name="T16" fmla="*/ 0 w 1276"/>
                  <a:gd name="T17" fmla="*/ 0 h 3645"/>
                  <a:gd name="T18" fmla="*/ 0 w 1276"/>
                  <a:gd name="T19" fmla="*/ 0 h 3645"/>
                  <a:gd name="T20" fmla="*/ 0 w 1276"/>
                  <a:gd name="T21" fmla="*/ 0 h 3645"/>
                  <a:gd name="T22" fmla="*/ 0 w 1276"/>
                  <a:gd name="T23" fmla="*/ 0 h 3645"/>
                  <a:gd name="T24" fmla="*/ 0 w 1276"/>
                  <a:gd name="T25" fmla="*/ 0 h 3645"/>
                  <a:gd name="T26" fmla="*/ 0 w 1276"/>
                  <a:gd name="T27" fmla="*/ 0 h 3645"/>
                  <a:gd name="T28" fmla="*/ 0 w 1276"/>
                  <a:gd name="T29" fmla="*/ 0 h 3645"/>
                  <a:gd name="T30" fmla="*/ 0 w 1276"/>
                  <a:gd name="T31" fmla="*/ 0 h 3645"/>
                  <a:gd name="T32" fmla="*/ 0 w 1276"/>
                  <a:gd name="T33" fmla="*/ 0 h 3645"/>
                  <a:gd name="T34" fmla="*/ 0 w 1276"/>
                  <a:gd name="T35" fmla="*/ 0 h 3645"/>
                  <a:gd name="T36" fmla="*/ 0 w 1276"/>
                  <a:gd name="T37" fmla="*/ 0 h 3645"/>
                  <a:gd name="T38" fmla="*/ 0 w 1276"/>
                  <a:gd name="T39" fmla="*/ 0 h 3645"/>
                  <a:gd name="T40" fmla="*/ 0 w 1276"/>
                  <a:gd name="T41" fmla="*/ 0 h 3645"/>
                  <a:gd name="T42" fmla="*/ 0 w 1276"/>
                  <a:gd name="T43" fmla="*/ 0 h 3645"/>
                  <a:gd name="T44" fmla="*/ 0 w 1276"/>
                  <a:gd name="T45" fmla="*/ 0 h 3645"/>
                  <a:gd name="T46" fmla="*/ 0 w 1276"/>
                  <a:gd name="T47" fmla="*/ 0 h 3645"/>
                  <a:gd name="T48" fmla="*/ 0 w 1276"/>
                  <a:gd name="T49" fmla="*/ 0 h 3645"/>
                  <a:gd name="T50" fmla="*/ 0 w 1276"/>
                  <a:gd name="T51" fmla="*/ 0 h 3645"/>
                  <a:gd name="T52" fmla="*/ 0 w 1276"/>
                  <a:gd name="T53" fmla="*/ 0 h 3645"/>
                  <a:gd name="T54" fmla="*/ 0 w 1276"/>
                  <a:gd name="T55" fmla="*/ 0 h 3645"/>
                  <a:gd name="T56" fmla="*/ 0 w 1276"/>
                  <a:gd name="T57" fmla="*/ 0 h 3645"/>
                  <a:gd name="T58" fmla="*/ 0 w 1276"/>
                  <a:gd name="T59" fmla="*/ 0 h 3645"/>
                  <a:gd name="T60" fmla="*/ 0 w 1276"/>
                  <a:gd name="T61" fmla="*/ 0 h 3645"/>
                  <a:gd name="T62" fmla="*/ 0 w 1276"/>
                  <a:gd name="T63" fmla="*/ 0 h 3645"/>
                  <a:gd name="T64" fmla="*/ 0 w 1276"/>
                  <a:gd name="T65" fmla="*/ 0 h 3645"/>
                  <a:gd name="T66" fmla="*/ 0 w 1276"/>
                  <a:gd name="T67" fmla="*/ 0 h 3645"/>
                  <a:gd name="T68" fmla="*/ 0 w 1276"/>
                  <a:gd name="T69" fmla="*/ 0 h 3645"/>
                  <a:gd name="T70" fmla="*/ 0 w 1276"/>
                  <a:gd name="T71" fmla="*/ 0 h 3645"/>
                  <a:gd name="T72" fmla="*/ 0 w 1276"/>
                  <a:gd name="T73" fmla="*/ 0 h 3645"/>
                  <a:gd name="T74" fmla="*/ 0 w 1276"/>
                  <a:gd name="T75" fmla="*/ 0 h 3645"/>
                  <a:gd name="T76" fmla="*/ 0 w 1276"/>
                  <a:gd name="T77" fmla="*/ 0 h 3645"/>
                  <a:gd name="T78" fmla="*/ 0 w 1276"/>
                  <a:gd name="T79" fmla="*/ 0 h 3645"/>
                  <a:gd name="T80" fmla="*/ 0 w 1276"/>
                  <a:gd name="T81" fmla="*/ 0 h 3645"/>
                  <a:gd name="T82" fmla="*/ 0 w 1276"/>
                  <a:gd name="T83" fmla="*/ 0 h 3645"/>
                  <a:gd name="T84" fmla="*/ 0 w 1276"/>
                  <a:gd name="T85" fmla="*/ 0 h 3645"/>
                  <a:gd name="T86" fmla="*/ 0 w 1276"/>
                  <a:gd name="T87" fmla="*/ 0 h 3645"/>
                  <a:gd name="T88" fmla="*/ 0 w 1276"/>
                  <a:gd name="T89" fmla="*/ 0 h 3645"/>
                  <a:gd name="T90" fmla="*/ 0 w 1276"/>
                  <a:gd name="T91" fmla="*/ 0 h 3645"/>
                  <a:gd name="T92" fmla="*/ 0 w 1276"/>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09" y="2281"/>
                    </a:moveTo>
                    <a:lnTo>
                      <a:pt x="639" y="2407"/>
                    </a:lnTo>
                    <a:lnTo>
                      <a:pt x="669" y="2536"/>
                    </a:lnTo>
                    <a:lnTo>
                      <a:pt x="690" y="2635"/>
                    </a:lnTo>
                    <a:lnTo>
                      <a:pt x="714" y="2752"/>
                    </a:lnTo>
                    <a:lnTo>
                      <a:pt x="727" y="2893"/>
                    </a:lnTo>
                    <a:lnTo>
                      <a:pt x="741" y="3006"/>
                    </a:lnTo>
                    <a:lnTo>
                      <a:pt x="755" y="3108"/>
                    </a:lnTo>
                    <a:lnTo>
                      <a:pt x="774" y="3207"/>
                    </a:lnTo>
                    <a:lnTo>
                      <a:pt x="793" y="3301"/>
                    </a:lnTo>
                    <a:lnTo>
                      <a:pt x="806" y="3365"/>
                    </a:lnTo>
                    <a:lnTo>
                      <a:pt x="806" y="3414"/>
                    </a:lnTo>
                    <a:lnTo>
                      <a:pt x="802" y="3453"/>
                    </a:lnTo>
                    <a:lnTo>
                      <a:pt x="814" y="3471"/>
                    </a:lnTo>
                    <a:lnTo>
                      <a:pt x="898" y="3488"/>
                    </a:lnTo>
                    <a:lnTo>
                      <a:pt x="915" y="3479"/>
                    </a:lnTo>
                    <a:lnTo>
                      <a:pt x="924" y="3467"/>
                    </a:lnTo>
                    <a:lnTo>
                      <a:pt x="1004" y="3493"/>
                    </a:lnTo>
                    <a:lnTo>
                      <a:pt x="1105" y="3520"/>
                    </a:lnTo>
                    <a:lnTo>
                      <a:pt x="1173" y="3530"/>
                    </a:lnTo>
                    <a:lnTo>
                      <a:pt x="1227" y="3525"/>
                    </a:lnTo>
                    <a:lnTo>
                      <a:pt x="1257" y="3513"/>
                    </a:lnTo>
                    <a:lnTo>
                      <a:pt x="1271" y="3495"/>
                    </a:lnTo>
                    <a:lnTo>
                      <a:pt x="1276" y="3477"/>
                    </a:lnTo>
                    <a:lnTo>
                      <a:pt x="1266" y="3455"/>
                    </a:lnTo>
                    <a:lnTo>
                      <a:pt x="1243" y="3436"/>
                    </a:lnTo>
                    <a:lnTo>
                      <a:pt x="1167" y="3402"/>
                    </a:lnTo>
                    <a:lnTo>
                      <a:pt x="1102" y="3369"/>
                    </a:lnTo>
                    <a:lnTo>
                      <a:pt x="1043" y="3339"/>
                    </a:lnTo>
                    <a:lnTo>
                      <a:pt x="1015" y="3314"/>
                    </a:lnTo>
                    <a:lnTo>
                      <a:pt x="1013" y="3222"/>
                    </a:lnTo>
                    <a:lnTo>
                      <a:pt x="1013" y="3108"/>
                    </a:lnTo>
                    <a:lnTo>
                      <a:pt x="1010" y="2993"/>
                    </a:lnTo>
                    <a:lnTo>
                      <a:pt x="1010" y="2863"/>
                    </a:lnTo>
                    <a:lnTo>
                      <a:pt x="1015" y="2702"/>
                    </a:lnTo>
                    <a:lnTo>
                      <a:pt x="1015" y="2536"/>
                    </a:lnTo>
                    <a:lnTo>
                      <a:pt x="1007" y="2363"/>
                    </a:lnTo>
                    <a:lnTo>
                      <a:pt x="1002" y="2239"/>
                    </a:lnTo>
                    <a:lnTo>
                      <a:pt x="991" y="2114"/>
                    </a:lnTo>
                    <a:lnTo>
                      <a:pt x="989" y="2039"/>
                    </a:lnTo>
                    <a:lnTo>
                      <a:pt x="1036" y="2034"/>
                    </a:lnTo>
                    <a:lnTo>
                      <a:pt x="1082" y="2018"/>
                    </a:lnTo>
                    <a:lnTo>
                      <a:pt x="1120" y="1974"/>
                    </a:lnTo>
                    <a:lnTo>
                      <a:pt x="1122" y="1922"/>
                    </a:lnTo>
                    <a:lnTo>
                      <a:pt x="1109" y="1854"/>
                    </a:lnTo>
                    <a:lnTo>
                      <a:pt x="1082" y="1797"/>
                    </a:lnTo>
                    <a:lnTo>
                      <a:pt x="1056" y="1758"/>
                    </a:lnTo>
                    <a:lnTo>
                      <a:pt x="1101" y="1741"/>
                    </a:lnTo>
                    <a:lnTo>
                      <a:pt x="1114" y="1728"/>
                    </a:lnTo>
                    <a:lnTo>
                      <a:pt x="1113" y="1706"/>
                    </a:lnTo>
                    <a:lnTo>
                      <a:pt x="1052" y="1565"/>
                    </a:lnTo>
                    <a:lnTo>
                      <a:pt x="1032" y="1488"/>
                    </a:lnTo>
                    <a:lnTo>
                      <a:pt x="1015" y="1223"/>
                    </a:lnTo>
                    <a:lnTo>
                      <a:pt x="1015"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7"/>
                    </a:lnTo>
                    <a:lnTo>
                      <a:pt x="889" y="184"/>
                    </a:lnTo>
                    <a:lnTo>
                      <a:pt x="884" y="127"/>
                    </a:lnTo>
                    <a:lnTo>
                      <a:pt x="910" y="152"/>
                    </a:lnTo>
                    <a:lnTo>
                      <a:pt x="924" y="165"/>
                    </a:lnTo>
                    <a:lnTo>
                      <a:pt x="920" y="127"/>
                    </a:lnTo>
                    <a:lnTo>
                      <a:pt x="903" y="85"/>
                    </a:lnTo>
                    <a:lnTo>
                      <a:pt x="878" y="52"/>
                    </a:lnTo>
                    <a:lnTo>
                      <a:pt x="838" y="25"/>
                    </a:lnTo>
                    <a:lnTo>
                      <a:pt x="788" y="6"/>
                    </a:lnTo>
                    <a:lnTo>
                      <a:pt x="721" y="0"/>
                    </a:lnTo>
                    <a:lnTo>
                      <a:pt x="661" y="12"/>
                    </a:lnTo>
                    <a:lnTo>
                      <a:pt x="609" y="37"/>
                    </a:lnTo>
                    <a:lnTo>
                      <a:pt x="569" y="69"/>
                    </a:lnTo>
                    <a:lnTo>
                      <a:pt x="538" y="112"/>
                    </a:lnTo>
                    <a:lnTo>
                      <a:pt x="522" y="172"/>
                    </a:lnTo>
                    <a:lnTo>
                      <a:pt x="512" y="240"/>
                    </a:lnTo>
                    <a:lnTo>
                      <a:pt x="516" y="295"/>
                    </a:lnTo>
                    <a:lnTo>
                      <a:pt x="530" y="369"/>
                    </a:lnTo>
                    <a:lnTo>
                      <a:pt x="529" y="423"/>
                    </a:lnTo>
                    <a:lnTo>
                      <a:pt x="517" y="483"/>
                    </a:lnTo>
                    <a:lnTo>
                      <a:pt x="493" y="513"/>
                    </a:lnTo>
                    <a:lnTo>
                      <a:pt x="247" y="611"/>
                    </a:lnTo>
                    <a:lnTo>
                      <a:pt x="212" y="632"/>
                    </a:lnTo>
                    <a:lnTo>
                      <a:pt x="188" y="668"/>
                    </a:lnTo>
                    <a:lnTo>
                      <a:pt x="111" y="879"/>
                    </a:lnTo>
                    <a:lnTo>
                      <a:pt x="10" y="1178"/>
                    </a:lnTo>
                    <a:lnTo>
                      <a:pt x="0" y="1239"/>
                    </a:lnTo>
                    <a:lnTo>
                      <a:pt x="2" y="1273"/>
                    </a:lnTo>
                    <a:lnTo>
                      <a:pt x="19" y="1312"/>
                    </a:lnTo>
                    <a:lnTo>
                      <a:pt x="149" y="1516"/>
                    </a:lnTo>
                    <a:lnTo>
                      <a:pt x="168" y="1580"/>
                    </a:lnTo>
                    <a:lnTo>
                      <a:pt x="175" y="1645"/>
                    </a:lnTo>
                    <a:lnTo>
                      <a:pt x="149" y="1873"/>
                    </a:lnTo>
                    <a:lnTo>
                      <a:pt x="133" y="1974"/>
                    </a:lnTo>
                    <a:lnTo>
                      <a:pt x="133" y="2007"/>
                    </a:lnTo>
                    <a:lnTo>
                      <a:pt x="149" y="2032"/>
                    </a:lnTo>
                    <a:lnTo>
                      <a:pt x="188" y="2045"/>
                    </a:lnTo>
                    <a:lnTo>
                      <a:pt x="228" y="2051"/>
                    </a:lnTo>
                    <a:lnTo>
                      <a:pt x="239" y="2166"/>
                    </a:lnTo>
                    <a:lnTo>
                      <a:pt x="239" y="2292"/>
                    </a:lnTo>
                    <a:lnTo>
                      <a:pt x="236" y="2432"/>
                    </a:lnTo>
                    <a:lnTo>
                      <a:pt x="228" y="2562"/>
                    </a:lnTo>
                    <a:lnTo>
                      <a:pt x="208" y="2702"/>
                    </a:lnTo>
                    <a:lnTo>
                      <a:pt x="202" y="2842"/>
                    </a:lnTo>
                    <a:lnTo>
                      <a:pt x="194" y="2979"/>
                    </a:lnTo>
                    <a:lnTo>
                      <a:pt x="194" y="3088"/>
                    </a:lnTo>
                    <a:lnTo>
                      <a:pt x="200" y="3261"/>
                    </a:lnTo>
                    <a:lnTo>
                      <a:pt x="197" y="3369"/>
                    </a:lnTo>
                    <a:lnTo>
                      <a:pt x="202" y="3467"/>
                    </a:lnTo>
                    <a:lnTo>
                      <a:pt x="207" y="3488"/>
                    </a:lnTo>
                    <a:lnTo>
                      <a:pt x="267" y="3505"/>
                    </a:lnTo>
                    <a:lnTo>
                      <a:pt x="317" y="3530"/>
                    </a:lnTo>
                    <a:lnTo>
                      <a:pt x="363" y="3568"/>
                    </a:lnTo>
                    <a:lnTo>
                      <a:pt x="412" y="3603"/>
                    </a:lnTo>
                    <a:lnTo>
                      <a:pt x="474" y="3627"/>
                    </a:lnTo>
                    <a:lnTo>
                      <a:pt x="538" y="3643"/>
                    </a:lnTo>
                    <a:lnTo>
                      <a:pt x="595" y="3645"/>
                    </a:lnTo>
                    <a:lnTo>
                      <a:pt x="631" y="3633"/>
                    </a:lnTo>
                    <a:lnTo>
                      <a:pt x="656" y="3615"/>
                    </a:lnTo>
                    <a:lnTo>
                      <a:pt x="659" y="3594"/>
                    </a:lnTo>
                    <a:lnTo>
                      <a:pt x="646" y="3563"/>
                    </a:lnTo>
                    <a:lnTo>
                      <a:pt x="613" y="3535"/>
                    </a:lnTo>
                    <a:lnTo>
                      <a:pt x="573" y="3505"/>
                    </a:lnTo>
                    <a:lnTo>
                      <a:pt x="521" y="3462"/>
                    </a:lnTo>
                    <a:lnTo>
                      <a:pt x="479" y="3424"/>
                    </a:lnTo>
                    <a:lnTo>
                      <a:pt x="452" y="3391"/>
                    </a:lnTo>
                    <a:lnTo>
                      <a:pt x="465" y="3211"/>
                    </a:lnTo>
                    <a:lnTo>
                      <a:pt x="465" y="3085"/>
                    </a:lnTo>
                    <a:lnTo>
                      <a:pt x="478" y="2957"/>
                    </a:lnTo>
                    <a:lnTo>
                      <a:pt x="491" y="2842"/>
                    </a:lnTo>
                    <a:lnTo>
                      <a:pt x="513" y="2721"/>
                    </a:lnTo>
                    <a:lnTo>
                      <a:pt x="543" y="2599"/>
                    </a:lnTo>
                    <a:lnTo>
                      <a:pt x="569" y="2485"/>
                    </a:lnTo>
                    <a:lnTo>
                      <a:pt x="589" y="2391"/>
                    </a:lnTo>
                    <a:lnTo>
                      <a:pt x="609"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73" name="Freeform 149"/>
              <p:cNvSpPr>
                <a:spLocks/>
              </p:cNvSpPr>
              <p:nvPr/>
            </p:nvSpPr>
            <p:spPr bwMode="auto">
              <a:xfrm>
                <a:off x="4444" y="1774"/>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7" y="1572"/>
                    </a:lnTo>
                    <a:lnTo>
                      <a:pt x="144" y="1749"/>
                    </a:lnTo>
                    <a:lnTo>
                      <a:pt x="354" y="1875"/>
                    </a:lnTo>
                    <a:lnTo>
                      <a:pt x="354" y="1952"/>
                    </a:lnTo>
                    <a:lnTo>
                      <a:pt x="343" y="2090"/>
                    </a:lnTo>
                    <a:lnTo>
                      <a:pt x="328" y="2499"/>
                    </a:lnTo>
                    <a:lnTo>
                      <a:pt x="316" y="2679"/>
                    </a:lnTo>
                    <a:lnTo>
                      <a:pt x="302" y="2998"/>
                    </a:lnTo>
                    <a:lnTo>
                      <a:pt x="302" y="3112"/>
                    </a:lnTo>
                    <a:lnTo>
                      <a:pt x="299" y="3150"/>
                    </a:lnTo>
                    <a:lnTo>
                      <a:pt x="289" y="3163"/>
                    </a:lnTo>
                    <a:lnTo>
                      <a:pt x="252" y="3186"/>
                    </a:lnTo>
                    <a:lnTo>
                      <a:pt x="176" y="3223"/>
                    </a:lnTo>
                    <a:lnTo>
                      <a:pt x="88" y="3245"/>
                    </a:lnTo>
                    <a:lnTo>
                      <a:pt x="58" y="3255"/>
                    </a:lnTo>
                    <a:lnTo>
                      <a:pt x="27" y="3269"/>
                    </a:lnTo>
                    <a:lnTo>
                      <a:pt x="7" y="3295"/>
                    </a:lnTo>
                    <a:lnTo>
                      <a:pt x="0" y="3316"/>
                    </a:lnTo>
                    <a:lnTo>
                      <a:pt x="13" y="3325"/>
                    </a:lnTo>
                    <a:lnTo>
                      <a:pt x="188" y="3327"/>
                    </a:lnTo>
                    <a:lnTo>
                      <a:pt x="419" y="3341"/>
                    </a:lnTo>
                    <a:lnTo>
                      <a:pt x="459" y="3341"/>
                    </a:lnTo>
                    <a:lnTo>
                      <a:pt x="485" y="3328"/>
                    </a:lnTo>
                    <a:lnTo>
                      <a:pt x="499" y="3303"/>
                    </a:lnTo>
                    <a:lnTo>
                      <a:pt x="499" y="3266"/>
                    </a:lnTo>
                    <a:lnTo>
                      <a:pt x="485" y="3204"/>
                    </a:lnTo>
                    <a:lnTo>
                      <a:pt x="478" y="3195"/>
                    </a:lnTo>
                    <a:lnTo>
                      <a:pt x="459" y="3189"/>
                    </a:lnTo>
                    <a:lnTo>
                      <a:pt x="485" y="3185"/>
                    </a:lnTo>
                    <a:lnTo>
                      <a:pt x="493" y="3173"/>
                    </a:lnTo>
                    <a:lnTo>
                      <a:pt x="499" y="3125"/>
                    </a:lnTo>
                    <a:lnTo>
                      <a:pt x="525" y="3023"/>
                    </a:lnTo>
                    <a:lnTo>
                      <a:pt x="579" y="2780"/>
                    </a:lnTo>
                    <a:lnTo>
                      <a:pt x="590" y="2665"/>
                    </a:lnTo>
                    <a:lnTo>
                      <a:pt x="618" y="2297"/>
                    </a:lnTo>
                    <a:lnTo>
                      <a:pt x="635" y="2206"/>
                    </a:lnTo>
                    <a:lnTo>
                      <a:pt x="669" y="2092"/>
                    </a:lnTo>
                    <a:lnTo>
                      <a:pt x="695" y="2207"/>
                    </a:lnTo>
                    <a:lnTo>
                      <a:pt x="722" y="2322"/>
                    </a:lnTo>
                    <a:lnTo>
                      <a:pt x="767" y="2642"/>
                    </a:lnTo>
                    <a:lnTo>
                      <a:pt x="788" y="2740"/>
                    </a:lnTo>
                    <a:lnTo>
                      <a:pt x="833" y="3096"/>
                    </a:lnTo>
                    <a:lnTo>
                      <a:pt x="833" y="3150"/>
                    </a:lnTo>
                    <a:lnTo>
                      <a:pt x="839" y="3159"/>
                    </a:lnTo>
                    <a:lnTo>
                      <a:pt x="879" y="3176"/>
                    </a:lnTo>
                    <a:lnTo>
                      <a:pt x="870" y="3229"/>
                    </a:lnTo>
                    <a:lnTo>
                      <a:pt x="868" y="3290"/>
                    </a:lnTo>
                    <a:lnTo>
                      <a:pt x="868" y="3328"/>
                    </a:lnTo>
                    <a:lnTo>
                      <a:pt x="883" y="3365"/>
                    </a:lnTo>
                    <a:lnTo>
                      <a:pt x="910" y="3390"/>
                    </a:lnTo>
                    <a:lnTo>
                      <a:pt x="957" y="3405"/>
                    </a:lnTo>
                    <a:lnTo>
                      <a:pt x="1011" y="3405"/>
                    </a:lnTo>
                    <a:lnTo>
                      <a:pt x="1066" y="3401"/>
                    </a:lnTo>
                    <a:lnTo>
                      <a:pt x="1090" y="3380"/>
                    </a:lnTo>
                    <a:lnTo>
                      <a:pt x="1103" y="3354"/>
                    </a:lnTo>
                    <a:lnTo>
                      <a:pt x="1101" y="3321"/>
                    </a:lnTo>
                    <a:lnTo>
                      <a:pt x="1088" y="3275"/>
                    </a:lnTo>
                    <a:lnTo>
                      <a:pt x="1050" y="3226"/>
                    </a:lnTo>
                    <a:lnTo>
                      <a:pt x="1024" y="3176"/>
                    </a:lnTo>
                    <a:lnTo>
                      <a:pt x="1050" y="3176"/>
                    </a:lnTo>
                    <a:lnTo>
                      <a:pt x="1064" y="3023"/>
                    </a:lnTo>
                    <a:lnTo>
                      <a:pt x="1066" y="2846"/>
                    </a:lnTo>
                    <a:lnTo>
                      <a:pt x="1060" y="2727"/>
                    </a:lnTo>
                    <a:lnTo>
                      <a:pt x="1043" y="2587"/>
                    </a:lnTo>
                    <a:lnTo>
                      <a:pt x="1030" y="2463"/>
                    </a:lnTo>
                    <a:lnTo>
                      <a:pt x="1011" y="2360"/>
                    </a:lnTo>
                    <a:lnTo>
                      <a:pt x="1339" y="2245"/>
                    </a:lnTo>
                    <a:lnTo>
                      <a:pt x="1339" y="1888"/>
                    </a:lnTo>
                    <a:lnTo>
                      <a:pt x="1300" y="1862"/>
                    </a:lnTo>
                    <a:lnTo>
                      <a:pt x="1148" y="1901"/>
                    </a:lnTo>
                    <a:lnTo>
                      <a:pt x="1132" y="1823"/>
                    </a:lnTo>
                    <a:lnTo>
                      <a:pt x="1127" y="1727"/>
                    </a:lnTo>
                    <a:lnTo>
                      <a:pt x="1201" y="1331"/>
                    </a:lnTo>
                    <a:lnTo>
                      <a:pt x="1207" y="1225"/>
                    </a:lnTo>
                    <a:lnTo>
                      <a:pt x="1195" y="1099"/>
                    </a:lnTo>
                    <a:lnTo>
                      <a:pt x="1132" y="756"/>
                    </a:lnTo>
                    <a:lnTo>
                      <a:pt x="1103" y="663"/>
                    </a:lnTo>
                    <a:lnTo>
                      <a:pt x="1077" y="625"/>
                    </a:lnTo>
                    <a:lnTo>
                      <a:pt x="1050" y="613"/>
                    </a:lnTo>
                    <a:lnTo>
                      <a:pt x="868" y="549"/>
                    </a:lnTo>
                    <a:lnTo>
                      <a:pt x="788" y="524"/>
                    </a:lnTo>
                    <a:lnTo>
                      <a:pt x="761" y="434"/>
                    </a:lnTo>
                    <a:lnTo>
                      <a:pt x="785" y="369"/>
                    </a:lnTo>
                    <a:lnTo>
                      <a:pt x="795" y="330"/>
                    </a:lnTo>
                    <a:lnTo>
                      <a:pt x="795" y="280"/>
                    </a:lnTo>
                    <a:lnTo>
                      <a:pt x="788" y="218"/>
                    </a:lnTo>
                    <a:lnTo>
                      <a:pt x="761" y="129"/>
                    </a:lnTo>
                    <a:lnTo>
                      <a:pt x="748" y="84"/>
                    </a:lnTo>
                    <a:lnTo>
                      <a:pt x="727" y="51"/>
                    </a:lnTo>
                    <a:lnTo>
                      <a:pt x="695" y="23"/>
                    </a:lnTo>
                    <a:lnTo>
                      <a:pt x="669" y="14"/>
                    </a:lnTo>
                    <a:lnTo>
                      <a:pt x="617" y="0"/>
                    </a:lnTo>
                    <a:lnTo>
                      <a:pt x="579" y="0"/>
                    </a:lnTo>
                    <a:lnTo>
                      <a:pt x="525" y="14"/>
                    </a:lnTo>
                    <a:lnTo>
                      <a:pt x="474" y="31"/>
                    </a:lnTo>
                    <a:lnTo>
                      <a:pt x="434" y="60"/>
                    </a:lnTo>
                    <a:lnTo>
                      <a:pt x="419" y="103"/>
                    </a:lnTo>
                    <a:lnTo>
                      <a:pt x="414" y="158"/>
                    </a:lnTo>
                    <a:lnTo>
                      <a:pt x="421" y="212"/>
                    </a:lnTo>
                    <a:lnTo>
                      <a:pt x="431" y="271"/>
                    </a:lnTo>
                    <a:lnTo>
                      <a:pt x="444" y="321"/>
                    </a:lnTo>
                    <a:lnTo>
                      <a:pt x="472" y="372"/>
                    </a:lnTo>
                    <a:lnTo>
                      <a:pt x="499" y="410"/>
                    </a:lnTo>
                    <a:lnTo>
                      <a:pt x="525" y="447"/>
                    </a:lnTo>
                    <a:lnTo>
                      <a:pt x="525" y="510"/>
                    </a:lnTo>
                    <a:lnTo>
                      <a:pt x="465" y="526"/>
                    </a:lnTo>
                    <a:lnTo>
                      <a:pt x="244"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74" name="Freeform 150"/>
              <p:cNvSpPr>
                <a:spLocks/>
              </p:cNvSpPr>
              <p:nvPr/>
            </p:nvSpPr>
            <p:spPr bwMode="auto">
              <a:xfrm>
                <a:off x="3576" y="1780"/>
                <a:ext cx="399"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3"/>
                    </a:moveTo>
                    <a:lnTo>
                      <a:pt x="1059" y="2343"/>
                    </a:lnTo>
                    <a:lnTo>
                      <a:pt x="1063" y="2472"/>
                    </a:lnTo>
                    <a:lnTo>
                      <a:pt x="1012" y="2483"/>
                    </a:lnTo>
                    <a:lnTo>
                      <a:pt x="958" y="2488"/>
                    </a:lnTo>
                    <a:lnTo>
                      <a:pt x="964" y="2608"/>
                    </a:lnTo>
                    <a:lnTo>
                      <a:pt x="964" y="2730"/>
                    </a:lnTo>
                    <a:lnTo>
                      <a:pt x="954" y="3015"/>
                    </a:lnTo>
                    <a:lnTo>
                      <a:pt x="959" y="3109"/>
                    </a:lnTo>
                    <a:lnTo>
                      <a:pt x="964" y="3150"/>
                    </a:lnTo>
                    <a:lnTo>
                      <a:pt x="976" y="3187"/>
                    </a:lnTo>
                    <a:lnTo>
                      <a:pt x="999" y="3210"/>
                    </a:lnTo>
                    <a:lnTo>
                      <a:pt x="1037" y="3237"/>
                    </a:lnTo>
                    <a:lnTo>
                      <a:pt x="1081" y="3257"/>
                    </a:lnTo>
                    <a:lnTo>
                      <a:pt x="1136" y="3285"/>
                    </a:lnTo>
                    <a:lnTo>
                      <a:pt x="1170" y="3306"/>
                    </a:lnTo>
                    <a:lnTo>
                      <a:pt x="1188" y="3324"/>
                    </a:lnTo>
                    <a:lnTo>
                      <a:pt x="1196" y="3348"/>
                    </a:lnTo>
                    <a:lnTo>
                      <a:pt x="1191" y="3367"/>
                    </a:lnTo>
                    <a:lnTo>
                      <a:pt x="1168" y="3383"/>
                    </a:lnTo>
                    <a:lnTo>
                      <a:pt x="1125" y="3388"/>
                    </a:lnTo>
                    <a:lnTo>
                      <a:pt x="1048" y="3381"/>
                    </a:lnTo>
                    <a:lnTo>
                      <a:pt x="976" y="3367"/>
                    </a:lnTo>
                    <a:lnTo>
                      <a:pt x="894" y="3357"/>
                    </a:lnTo>
                    <a:lnTo>
                      <a:pt x="815" y="3351"/>
                    </a:lnTo>
                    <a:lnTo>
                      <a:pt x="772" y="3348"/>
                    </a:lnTo>
                    <a:lnTo>
                      <a:pt x="748" y="3341"/>
                    </a:lnTo>
                    <a:lnTo>
                      <a:pt x="737" y="3250"/>
                    </a:lnTo>
                    <a:lnTo>
                      <a:pt x="721" y="3117"/>
                    </a:lnTo>
                    <a:lnTo>
                      <a:pt x="661" y="2750"/>
                    </a:lnTo>
                    <a:lnTo>
                      <a:pt x="644" y="2649"/>
                    </a:lnTo>
                    <a:lnTo>
                      <a:pt x="616" y="2527"/>
                    </a:lnTo>
                    <a:lnTo>
                      <a:pt x="553" y="2543"/>
                    </a:lnTo>
                    <a:lnTo>
                      <a:pt x="552" y="2637"/>
                    </a:lnTo>
                    <a:lnTo>
                      <a:pt x="533" y="2759"/>
                    </a:lnTo>
                    <a:lnTo>
                      <a:pt x="473" y="2969"/>
                    </a:lnTo>
                    <a:lnTo>
                      <a:pt x="443" y="3187"/>
                    </a:lnTo>
                    <a:lnTo>
                      <a:pt x="435" y="3245"/>
                    </a:lnTo>
                    <a:lnTo>
                      <a:pt x="422" y="3276"/>
                    </a:lnTo>
                    <a:lnTo>
                      <a:pt x="437" y="3340"/>
                    </a:lnTo>
                    <a:lnTo>
                      <a:pt x="446" y="3381"/>
                    </a:lnTo>
                    <a:lnTo>
                      <a:pt x="446" y="3408"/>
                    </a:lnTo>
                    <a:lnTo>
                      <a:pt x="426" y="3441"/>
                    </a:lnTo>
                    <a:lnTo>
                      <a:pt x="400" y="3465"/>
                    </a:lnTo>
                    <a:lnTo>
                      <a:pt x="364" y="3472"/>
                    </a:lnTo>
                    <a:lnTo>
                      <a:pt x="321" y="3469"/>
                    </a:lnTo>
                    <a:lnTo>
                      <a:pt x="276" y="3453"/>
                    </a:lnTo>
                    <a:lnTo>
                      <a:pt x="238" y="3431"/>
                    </a:lnTo>
                    <a:lnTo>
                      <a:pt x="207" y="3404"/>
                    </a:lnTo>
                    <a:lnTo>
                      <a:pt x="188" y="3376"/>
                    </a:lnTo>
                    <a:lnTo>
                      <a:pt x="180" y="3340"/>
                    </a:lnTo>
                    <a:lnTo>
                      <a:pt x="186" y="3293"/>
                    </a:lnTo>
                    <a:lnTo>
                      <a:pt x="197" y="3250"/>
                    </a:lnTo>
                    <a:lnTo>
                      <a:pt x="211" y="3135"/>
                    </a:lnTo>
                    <a:lnTo>
                      <a:pt x="229" y="2862"/>
                    </a:lnTo>
                    <a:lnTo>
                      <a:pt x="242" y="2730"/>
                    </a:lnTo>
                    <a:lnTo>
                      <a:pt x="250" y="2618"/>
                    </a:lnTo>
                    <a:lnTo>
                      <a:pt x="263" y="2523"/>
                    </a:lnTo>
                    <a:lnTo>
                      <a:pt x="186" y="2508"/>
                    </a:lnTo>
                    <a:lnTo>
                      <a:pt x="188" y="2403"/>
                    </a:lnTo>
                    <a:lnTo>
                      <a:pt x="200" y="1732"/>
                    </a:lnTo>
                    <a:lnTo>
                      <a:pt x="203" y="1601"/>
                    </a:lnTo>
                    <a:lnTo>
                      <a:pt x="210" y="1463"/>
                    </a:lnTo>
                    <a:lnTo>
                      <a:pt x="211" y="1387"/>
                    </a:lnTo>
                    <a:lnTo>
                      <a:pt x="175" y="1350"/>
                    </a:lnTo>
                    <a:lnTo>
                      <a:pt x="137" y="1302"/>
                    </a:lnTo>
                    <a:lnTo>
                      <a:pt x="116" y="1261"/>
                    </a:lnTo>
                    <a:lnTo>
                      <a:pt x="105" y="1221"/>
                    </a:lnTo>
                    <a:lnTo>
                      <a:pt x="101" y="1175"/>
                    </a:lnTo>
                    <a:lnTo>
                      <a:pt x="113" y="1090"/>
                    </a:lnTo>
                    <a:lnTo>
                      <a:pt x="124" y="1018"/>
                    </a:lnTo>
                    <a:lnTo>
                      <a:pt x="0" y="853"/>
                    </a:lnTo>
                    <a:lnTo>
                      <a:pt x="53" y="788"/>
                    </a:lnTo>
                    <a:lnTo>
                      <a:pt x="156" y="920"/>
                    </a:lnTo>
                    <a:lnTo>
                      <a:pt x="168" y="864"/>
                    </a:lnTo>
                    <a:lnTo>
                      <a:pt x="178" y="788"/>
                    </a:lnTo>
                    <a:lnTo>
                      <a:pt x="180" y="723"/>
                    </a:lnTo>
                    <a:lnTo>
                      <a:pt x="184" y="679"/>
                    </a:lnTo>
                    <a:lnTo>
                      <a:pt x="197" y="639"/>
                    </a:lnTo>
                    <a:lnTo>
                      <a:pt x="225" y="611"/>
                    </a:lnTo>
                    <a:lnTo>
                      <a:pt x="265" y="594"/>
                    </a:lnTo>
                    <a:lnTo>
                      <a:pt x="459" y="533"/>
                    </a:lnTo>
                    <a:lnTo>
                      <a:pt x="499" y="520"/>
                    </a:lnTo>
                    <a:lnTo>
                      <a:pt x="504" y="457"/>
                    </a:lnTo>
                    <a:lnTo>
                      <a:pt x="493" y="409"/>
                    </a:lnTo>
                    <a:lnTo>
                      <a:pt x="468" y="354"/>
                    </a:lnTo>
                    <a:lnTo>
                      <a:pt x="449" y="300"/>
                    </a:lnTo>
                    <a:lnTo>
                      <a:pt x="445" y="230"/>
                    </a:lnTo>
                    <a:lnTo>
                      <a:pt x="456" y="150"/>
                    </a:lnTo>
                    <a:lnTo>
                      <a:pt x="473" y="100"/>
                    </a:lnTo>
                    <a:lnTo>
                      <a:pt x="502" y="52"/>
                    </a:lnTo>
                    <a:lnTo>
                      <a:pt x="535" y="28"/>
                    </a:lnTo>
                    <a:lnTo>
                      <a:pt x="607" y="6"/>
                    </a:lnTo>
                    <a:lnTo>
                      <a:pt x="670" y="0"/>
                    </a:lnTo>
                    <a:lnTo>
                      <a:pt x="729" y="6"/>
                    </a:lnTo>
                    <a:lnTo>
                      <a:pt x="772" y="35"/>
                    </a:lnTo>
                    <a:lnTo>
                      <a:pt x="800" y="61"/>
                    </a:lnTo>
                    <a:lnTo>
                      <a:pt x="838" y="109"/>
                    </a:lnTo>
                    <a:lnTo>
                      <a:pt x="867" y="161"/>
                    </a:lnTo>
                    <a:lnTo>
                      <a:pt x="828" y="189"/>
                    </a:lnTo>
                    <a:lnTo>
                      <a:pt x="832" y="251"/>
                    </a:lnTo>
                    <a:lnTo>
                      <a:pt x="835" y="319"/>
                    </a:lnTo>
                    <a:lnTo>
                      <a:pt x="825" y="379"/>
                    </a:lnTo>
                    <a:lnTo>
                      <a:pt x="811" y="427"/>
                    </a:lnTo>
                    <a:lnTo>
                      <a:pt x="796" y="463"/>
                    </a:lnTo>
                    <a:lnTo>
                      <a:pt x="761" y="520"/>
                    </a:lnTo>
                    <a:lnTo>
                      <a:pt x="761" y="533"/>
                    </a:lnTo>
                    <a:lnTo>
                      <a:pt x="815" y="558"/>
                    </a:lnTo>
                    <a:lnTo>
                      <a:pt x="1024" y="647"/>
                    </a:lnTo>
                    <a:lnTo>
                      <a:pt x="1062" y="681"/>
                    </a:lnTo>
                    <a:lnTo>
                      <a:pt x="1087" y="723"/>
                    </a:lnTo>
                    <a:lnTo>
                      <a:pt x="1104" y="776"/>
                    </a:lnTo>
                    <a:lnTo>
                      <a:pt x="1114" y="845"/>
                    </a:lnTo>
                    <a:lnTo>
                      <a:pt x="1085" y="888"/>
                    </a:lnTo>
                    <a:lnTo>
                      <a:pt x="926" y="1083"/>
                    </a:lnTo>
                    <a:lnTo>
                      <a:pt x="906" y="1148"/>
                    </a:lnTo>
                    <a:lnTo>
                      <a:pt x="894" y="1260"/>
                    </a:lnTo>
                    <a:lnTo>
                      <a:pt x="961" y="1443"/>
                    </a:lnTo>
                    <a:lnTo>
                      <a:pt x="1036" y="1512"/>
                    </a:lnTo>
                    <a:lnTo>
                      <a:pt x="1036" y="1593"/>
                    </a:lnTo>
                    <a:lnTo>
                      <a:pt x="1050" y="1733"/>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75" name="Freeform 151"/>
              <p:cNvSpPr>
                <a:spLocks/>
              </p:cNvSpPr>
              <p:nvPr/>
            </p:nvSpPr>
            <p:spPr bwMode="auto">
              <a:xfrm>
                <a:off x="4199" y="1803"/>
                <a:ext cx="324" cy="1093"/>
              </a:xfrm>
              <a:custGeom>
                <a:avLst/>
                <a:gdLst>
                  <a:gd name="T0" fmla="*/ 0 w 973"/>
                  <a:gd name="T1" fmla="*/ 0 h 3279"/>
                  <a:gd name="T2" fmla="*/ 0 w 973"/>
                  <a:gd name="T3" fmla="*/ 0 h 3279"/>
                  <a:gd name="T4" fmla="*/ 0 w 973"/>
                  <a:gd name="T5" fmla="*/ 0 h 3279"/>
                  <a:gd name="T6" fmla="*/ 0 w 973"/>
                  <a:gd name="T7" fmla="*/ 0 h 3279"/>
                  <a:gd name="T8" fmla="*/ 0 w 973"/>
                  <a:gd name="T9" fmla="*/ 0 h 3279"/>
                  <a:gd name="T10" fmla="*/ 0 w 973"/>
                  <a:gd name="T11" fmla="*/ 0 h 3279"/>
                  <a:gd name="T12" fmla="*/ 0 w 973"/>
                  <a:gd name="T13" fmla="*/ 0 h 3279"/>
                  <a:gd name="T14" fmla="*/ 0 w 973"/>
                  <a:gd name="T15" fmla="*/ 0 h 3279"/>
                  <a:gd name="T16" fmla="*/ 0 w 973"/>
                  <a:gd name="T17" fmla="*/ 0 h 3279"/>
                  <a:gd name="T18" fmla="*/ 0 w 973"/>
                  <a:gd name="T19" fmla="*/ 0 h 3279"/>
                  <a:gd name="T20" fmla="*/ 0 w 973"/>
                  <a:gd name="T21" fmla="*/ 0 h 3279"/>
                  <a:gd name="T22" fmla="*/ 0 w 973"/>
                  <a:gd name="T23" fmla="*/ 0 h 3279"/>
                  <a:gd name="T24" fmla="*/ 0 w 973"/>
                  <a:gd name="T25" fmla="*/ 0 h 3279"/>
                  <a:gd name="T26" fmla="*/ 0 w 973"/>
                  <a:gd name="T27" fmla="*/ 0 h 3279"/>
                  <a:gd name="T28" fmla="*/ 0 w 973"/>
                  <a:gd name="T29" fmla="*/ 0 h 3279"/>
                  <a:gd name="T30" fmla="*/ 0 w 973"/>
                  <a:gd name="T31" fmla="*/ 0 h 3279"/>
                  <a:gd name="T32" fmla="*/ 0 w 973"/>
                  <a:gd name="T33" fmla="*/ 0 h 3279"/>
                  <a:gd name="T34" fmla="*/ 0 w 973"/>
                  <a:gd name="T35" fmla="*/ 0 h 3279"/>
                  <a:gd name="T36" fmla="*/ 0 w 973"/>
                  <a:gd name="T37" fmla="*/ 0 h 3279"/>
                  <a:gd name="T38" fmla="*/ 0 w 973"/>
                  <a:gd name="T39" fmla="*/ 0 h 3279"/>
                  <a:gd name="T40" fmla="*/ 0 w 973"/>
                  <a:gd name="T41" fmla="*/ 0 h 3279"/>
                  <a:gd name="T42" fmla="*/ 0 w 973"/>
                  <a:gd name="T43" fmla="*/ 0 h 3279"/>
                  <a:gd name="T44" fmla="*/ 0 w 973"/>
                  <a:gd name="T45" fmla="*/ 0 h 3279"/>
                  <a:gd name="T46" fmla="*/ 0 w 973"/>
                  <a:gd name="T47" fmla="*/ 0 h 3279"/>
                  <a:gd name="T48" fmla="*/ 0 w 973"/>
                  <a:gd name="T49" fmla="*/ 0 h 3279"/>
                  <a:gd name="T50" fmla="*/ 0 w 973"/>
                  <a:gd name="T51" fmla="*/ 0 h 3279"/>
                  <a:gd name="T52" fmla="*/ 0 w 973"/>
                  <a:gd name="T53" fmla="*/ 0 h 3279"/>
                  <a:gd name="T54" fmla="*/ 0 w 973"/>
                  <a:gd name="T55" fmla="*/ 0 h 3279"/>
                  <a:gd name="T56" fmla="*/ 0 w 973"/>
                  <a:gd name="T57" fmla="*/ 0 h 3279"/>
                  <a:gd name="T58" fmla="*/ 0 w 973"/>
                  <a:gd name="T59" fmla="*/ 0 h 3279"/>
                  <a:gd name="T60" fmla="*/ 0 w 973"/>
                  <a:gd name="T61" fmla="*/ 0 h 3279"/>
                  <a:gd name="T62" fmla="*/ 0 w 973"/>
                  <a:gd name="T63" fmla="*/ 0 h 3279"/>
                  <a:gd name="T64" fmla="*/ 0 w 973"/>
                  <a:gd name="T65" fmla="*/ 0 h 3279"/>
                  <a:gd name="T66" fmla="*/ 0 w 973"/>
                  <a:gd name="T67" fmla="*/ 0 h 3279"/>
                  <a:gd name="T68" fmla="*/ 0 w 973"/>
                  <a:gd name="T69" fmla="*/ 0 h 3279"/>
                  <a:gd name="T70" fmla="*/ 0 w 973"/>
                  <a:gd name="T71" fmla="*/ 0 h 3279"/>
                  <a:gd name="T72" fmla="*/ 0 w 973"/>
                  <a:gd name="T73" fmla="*/ 0 h 3279"/>
                  <a:gd name="T74" fmla="*/ 0 w 973"/>
                  <a:gd name="T75" fmla="*/ 0 h 3279"/>
                  <a:gd name="T76" fmla="*/ 0 w 973"/>
                  <a:gd name="T77" fmla="*/ 0 h 3279"/>
                  <a:gd name="T78" fmla="*/ 0 w 973"/>
                  <a:gd name="T79" fmla="*/ 0 h 3279"/>
                  <a:gd name="T80" fmla="*/ 0 w 973"/>
                  <a:gd name="T81" fmla="*/ 0 h 3279"/>
                  <a:gd name="T82" fmla="*/ 0 w 973"/>
                  <a:gd name="T83" fmla="*/ 0 h 3279"/>
                  <a:gd name="T84" fmla="*/ 0 w 973"/>
                  <a:gd name="T85" fmla="*/ 0 h 3279"/>
                  <a:gd name="T86" fmla="*/ 0 w 973"/>
                  <a:gd name="T87" fmla="*/ 0 h 3279"/>
                  <a:gd name="T88" fmla="*/ 0 w 973"/>
                  <a:gd name="T89" fmla="*/ 0 h 3279"/>
                  <a:gd name="T90" fmla="*/ 0 w 973"/>
                  <a:gd name="T91" fmla="*/ 0 h 3279"/>
                  <a:gd name="T92" fmla="*/ 0 w 973"/>
                  <a:gd name="T93" fmla="*/ 0 h 3279"/>
                  <a:gd name="T94" fmla="*/ 0 w 973"/>
                  <a:gd name="T95" fmla="*/ 0 h 3279"/>
                  <a:gd name="T96" fmla="*/ 0 w 973"/>
                  <a:gd name="T97" fmla="*/ 0 h 3279"/>
                  <a:gd name="T98" fmla="*/ 0 w 973"/>
                  <a:gd name="T99" fmla="*/ 0 h 3279"/>
                  <a:gd name="T100" fmla="*/ 0 w 973"/>
                  <a:gd name="T101" fmla="*/ 0 h 3279"/>
                  <a:gd name="T102" fmla="*/ 0 w 973"/>
                  <a:gd name="T103" fmla="*/ 0 h 3279"/>
                  <a:gd name="T104" fmla="*/ 0 w 973"/>
                  <a:gd name="T105" fmla="*/ 0 h 3279"/>
                  <a:gd name="T106" fmla="*/ 0 w 973"/>
                  <a:gd name="T107" fmla="*/ 0 h 3279"/>
                  <a:gd name="T108" fmla="*/ 0 w 973"/>
                  <a:gd name="T109" fmla="*/ 0 h 3279"/>
                  <a:gd name="T110" fmla="*/ 0 w 973"/>
                  <a:gd name="T111" fmla="*/ 0 h 3279"/>
                  <a:gd name="T112" fmla="*/ 0 w 973"/>
                  <a:gd name="T113" fmla="*/ 0 h 3279"/>
                  <a:gd name="T114" fmla="*/ 0 w 973"/>
                  <a:gd name="T115" fmla="*/ 0 h 3279"/>
                  <a:gd name="T116" fmla="*/ 0 w 973"/>
                  <a:gd name="T117" fmla="*/ 0 h 3279"/>
                  <a:gd name="T118" fmla="*/ 0 w 973"/>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8"/>
                    </a:lnTo>
                    <a:lnTo>
                      <a:pt x="435" y="2282"/>
                    </a:lnTo>
                    <a:lnTo>
                      <a:pt x="421" y="2210"/>
                    </a:lnTo>
                    <a:lnTo>
                      <a:pt x="399" y="2119"/>
                    </a:lnTo>
                    <a:lnTo>
                      <a:pt x="383" y="2030"/>
                    </a:lnTo>
                    <a:lnTo>
                      <a:pt x="379" y="2092"/>
                    </a:lnTo>
                    <a:lnTo>
                      <a:pt x="374" y="2126"/>
                    </a:lnTo>
                    <a:lnTo>
                      <a:pt x="359" y="2170"/>
                    </a:lnTo>
                    <a:lnTo>
                      <a:pt x="341" y="2205"/>
                    </a:lnTo>
                    <a:lnTo>
                      <a:pt x="329" y="2247"/>
                    </a:lnTo>
                    <a:lnTo>
                      <a:pt x="332" y="2285"/>
                    </a:lnTo>
                    <a:lnTo>
                      <a:pt x="347" y="2325"/>
                    </a:lnTo>
                    <a:lnTo>
                      <a:pt x="376" y="2371"/>
                    </a:lnTo>
                    <a:lnTo>
                      <a:pt x="397" y="2423"/>
                    </a:lnTo>
                    <a:lnTo>
                      <a:pt x="424" y="2489"/>
                    </a:lnTo>
                    <a:lnTo>
                      <a:pt x="445" y="2578"/>
                    </a:lnTo>
                    <a:lnTo>
                      <a:pt x="462" y="2655"/>
                    </a:lnTo>
                    <a:lnTo>
                      <a:pt x="344" y="2961"/>
                    </a:lnTo>
                    <a:lnTo>
                      <a:pt x="357" y="3012"/>
                    </a:lnTo>
                    <a:lnTo>
                      <a:pt x="331" y="3038"/>
                    </a:lnTo>
                    <a:lnTo>
                      <a:pt x="278" y="3064"/>
                    </a:lnTo>
                    <a:lnTo>
                      <a:pt x="160" y="3111"/>
                    </a:lnTo>
                    <a:lnTo>
                      <a:pt x="133" y="3129"/>
                    </a:lnTo>
                    <a:lnTo>
                      <a:pt x="113" y="3157"/>
                    </a:lnTo>
                    <a:lnTo>
                      <a:pt x="107" y="3181"/>
                    </a:lnTo>
                    <a:lnTo>
                      <a:pt x="125" y="3188"/>
                    </a:lnTo>
                    <a:lnTo>
                      <a:pt x="173" y="3190"/>
                    </a:lnTo>
                    <a:lnTo>
                      <a:pt x="215" y="3190"/>
                    </a:lnTo>
                    <a:lnTo>
                      <a:pt x="193" y="3198"/>
                    </a:lnTo>
                    <a:lnTo>
                      <a:pt x="185" y="3208"/>
                    </a:lnTo>
                    <a:lnTo>
                      <a:pt x="185" y="3225"/>
                    </a:lnTo>
                    <a:lnTo>
                      <a:pt x="197" y="3246"/>
                    </a:lnTo>
                    <a:lnTo>
                      <a:pt x="237" y="3263"/>
                    </a:lnTo>
                    <a:lnTo>
                      <a:pt x="309" y="3277"/>
                    </a:lnTo>
                    <a:lnTo>
                      <a:pt x="412" y="3279"/>
                    </a:lnTo>
                    <a:lnTo>
                      <a:pt x="490" y="3270"/>
                    </a:lnTo>
                    <a:lnTo>
                      <a:pt x="561" y="3252"/>
                    </a:lnTo>
                    <a:lnTo>
                      <a:pt x="619" y="3229"/>
                    </a:lnTo>
                    <a:lnTo>
                      <a:pt x="663" y="3205"/>
                    </a:lnTo>
                    <a:lnTo>
                      <a:pt x="668" y="3166"/>
                    </a:lnTo>
                    <a:lnTo>
                      <a:pt x="666" y="3122"/>
                    </a:lnTo>
                    <a:lnTo>
                      <a:pt x="698" y="2885"/>
                    </a:lnTo>
                    <a:lnTo>
                      <a:pt x="707" y="2717"/>
                    </a:lnTo>
                    <a:lnTo>
                      <a:pt x="751" y="2196"/>
                    </a:lnTo>
                    <a:lnTo>
                      <a:pt x="770" y="1877"/>
                    </a:lnTo>
                    <a:lnTo>
                      <a:pt x="766" y="1724"/>
                    </a:lnTo>
                    <a:lnTo>
                      <a:pt x="760" y="1626"/>
                    </a:lnTo>
                    <a:lnTo>
                      <a:pt x="748" y="1541"/>
                    </a:lnTo>
                    <a:lnTo>
                      <a:pt x="738" y="1470"/>
                    </a:lnTo>
                    <a:lnTo>
                      <a:pt x="803" y="1418"/>
                    </a:lnTo>
                    <a:lnTo>
                      <a:pt x="868" y="1363"/>
                    </a:lnTo>
                    <a:lnTo>
                      <a:pt x="907" y="1322"/>
                    </a:lnTo>
                    <a:lnTo>
                      <a:pt x="949" y="1265"/>
                    </a:lnTo>
                    <a:lnTo>
                      <a:pt x="970" y="1211"/>
                    </a:lnTo>
                    <a:lnTo>
                      <a:pt x="973" y="1163"/>
                    </a:lnTo>
                    <a:lnTo>
                      <a:pt x="959" y="1102"/>
                    </a:lnTo>
                    <a:lnTo>
                      <a:pt x="842" y="717"/>
                    </a:lnTo>
                    <a:lnTo>
                      <a:pt x="823" y="673"/>
                    </a:lnTo>
                    <a:lnTo>
                      <a:pt x="808" y="653"/>
                    </a:lnTo>
                    <a:lnTo>
                      <a:pt x="784" y="633"/>
                    </a:lnTo>
                    <a:lnTo>
                      <a:pt x="738" y="602"/>
                    </a:lnTo>
                    <a:lnTo>
                      <a:pt x="605" y="538"/>
                    </a:lnTo>
                    <a:lnTo>
                      <a:pt x="573" y="500"/>
                    </a:lnTo>
                    <a:lnTo>
                      <a:pt x="550" y="456"/>
                    </a:lnTo>
                    <a:lnTo>
                      <a:pt x="540" y="423"/>
                    </a:lnTo>
                    <a:lnTo>
                      <a:pt x="578" y="384"/>
                    </a:lnTo>
                    <a:lnTo>
                      <a:pt x="609" y="333"/>
                    </a:lnTo>
                    <a:lnTo>
                      <a:pt x="630" y="273"/>
                    </a:lnTo>
                    <a:lnTo>
                      <a:pt x="645" y="221"/>
                    </a:lnTo>
                    <a:lnTo>
                      <a:pt x="655" y="157"/>
                    </a:lnTo>
                    <a:lnTo>
                      <a:pt x="648" y="106"/>
                    </a:lnTo>
                    <a:lnTo>
                      <a:pt x="632" y="68"/>
                    </a:lnTo>
                    <a:lnTo>
                      <a:pt x="602" y="35"/>
                    </a:lnTo>
                    <a:lnTo>
                      <a:pt x="560" y="13"/>
                    </a:lnTo>
                    <a:lnTo>
                      <a:pt x="505" y="0"/>
                    </a:lnTo>
                    <a:lnTo>
                      <a:pt x="462" y="4"/>
                    </a:lnTo>
                    <a:lnTo>
                      <a:pt x="416" y="13"/>
                    </a:lnTo>
                    <a:lnTo>
                      <a:pt x="384" y="25"/>
                    </a:lnTo>
                    <a:lnTo>
                      <a:pt x="357" y="45"/>
                    </a:lnTo>
                    <a:lnTo>
                      <a:pt x="341" y="69"/>
                    </a:lnTo>
                    <a:lnTo>
                      <a:pt x="332" y="90"/>
                    </a:lnTo>
                    <a:lnTo>
                      <a:pt x="321" y="143"/>
                    </a:lnTo>
                    <a:lnTo>
                      <a:pt x="312" y="208"/>
                    </a:lnTo>
                    <a:lnTo>
                      <a:pt x="305" y="269"/>
                    </a:lnTo>
                    <a:lnTo>
                      <a:pt x="305" y="309"/>
                    </a:lnTo>
                    <a:lnTo>
                      <a:pt x="318" y="360"/>
                    </a:lnTo>
                    <a:lnTo>
                      <a:pt x="331" y="385"/>
                    </a:lnTo>
                    <a:lnTo>
                      <a:pt x="332" y="435"/>
                    </a:lnTo>
                    <a:lnTo>
                      <a:pt x="331" y="487"/>
                    </a:lnTo>
                    <a:lnTo>
                      <a:pt x="318" y="513"/>
                    </a:lnTo>
                    <a:lnTo>
                      <a:pt x="278" y="538"/>
                    </a:lnTo>
                    <a:lnTo>
                      <a:pt x="143" y="609"/>
                    </a:lnTo>
                    <a:lnTo>
                      <a:pt x="97" y="640"/>
                    </a:lnTo>
                    <a:lnTo>
                      <a:pt x="77" y="691"/>
                    </a:lnTo>
                    <a:lnTo>
                      <a:pt x="42" y="867"/>
                    </a:lnTo>
                    <a:lnTo>
                      <a:pt x="29" y="947"/>
                    </a:lnTo>
                    <a:lnTo>
                      <a:pt x="16" y="1014"/>
                    </a:lnTo>
                    <a:lnTo>
                      <a:pt x="3" y="1109"/>
                    </a:lnTo>
                    <a:lnTo>
                      <a:pt x="0" y="1190"/>
                    </a:lnTo>
                    <a:lnTo>
                      <a:pt x="3" y="1292"/>
                    </a:lnTo>
                    <a:lnTo>
                      <a:pt x="16" y="1402"/>
                    </a:lnTo>
                    <a:lnTo>
                      <a:pt x="27" y="1479"/>
                    </a:lnTo>
                    <a:lnTo>
                      <a:pt x="39" y="1565"/>
                    </a:lnTo>
                    <a:lnTo>
                      <a:pt x="56" y="1639"/>
                    </a:lnTo>
                    <a:lnTo>
                      <a:pt x="81" y="1697"/>
                    </a:lnTo>
                    <a:lnTo>
                      <a:pt x="98" y="1758"/>
                    </a:lnTo>
                    <a:lnTo>
                      <a:pt x="106" y="1833"/>
                    </a:lnTo>
                    <a:lnTo>
                      <a:pt x="84" y="2172"/>
                    </a:lnTo>
                    <a:lnTo>
                      <a:pt x="77" y="2292"/>
                    </a:lnTo>
                    <a:lnTo>
                      <a:pt x="77" y="2339"/>
                    </a:lnTo>
                    <a:lnTo>
                      <a:pt x="94" y="2401"/>
                    </a:lnTo>
                    <a:lnTo>
                      <a:pt x="123" y="2473"/>
                    </a:lnTo>
                    <a:lnTo>
                      <a:pt x="199" y="2693"/>
                    </a:lnTo>
                    <a:lnTo>
                      <a:pt x="252" y="2872"/>
                    </a:lnTo>
                    <a:lnTo>
                      <a:pt x="278" y="2936"/>
                    </a:lnTo>
                    <a:lnTo>
                      <a:pt x="310" y="2949"/>
                    </a:lnTo>
                    <a:lnTo>
                      <a:pt x="344" y="2961"/>
                    </a:lnTo>
                    <a:lnTo>
                      <a:pt x="462"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76" name="Freeform 152"/>
              <p:cNvSpPr>
                <a:spLocks/>
              </p:cNvSpPr>
              <p:nvPr/>
            </p:nvSpPr>
            <p:spPr bwMode="auto">
              <a:xfrm>
                <a:off x="3869" y="1835"/>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lnTo>
                      <a:pt x="300" y="957"/>
                    </a:lnTo>
                    <a:lnTo>
                      <a:pt x="306" y="1078"/>
                    </a:lnTo>
                    <a:lnTo>
                      <a:pt x="312" y="1144"/>
                    </a:lnTo>
                    <a:lnTo>
                      <a:pt x="246" y="1152"/>
                    </a:lnTo>
                    <a:lnTo>
                      <a:pt x="229" y="1099"/>
                    </a:lnTo>
                    <a:lnTo>
                      <a:pt x="229" y="1054"/>
                    </a:lnTo>
                    <a:lnTo>
                      <a:pt x="256" y="1010"/>
                    </a:lnTo>
                    <a:lnTo>
                      <a:pt x="274" y="979"/>
                    </a:lnTo>
                    <a:lnTo>
                      <a:pt x="289" y="957"/>
                    </a:lnTo>
                    <a:lnTo>
                      <a:pt x="300" y="957"/>
                    </a:lnTo>
                    <a:lnTo>
                      <a:pt x="672"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77" name="Freeform 153"/>
              <p:cNvSpPr>
                <a:spLocks/>
              </p:cNvSpPr>
              <p:nvPr/>
            </p:nvSpPr>
            <p:spPr bwMode="auto">
              <a:xfrm>
                <a:off x="3869" y="1835"/>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78" name="Freeform 154"/>
              <p:cNvSpPr>
                <a:spLocks/>
              </p:cNvSpPr>
              <p:nvPr/>
            </p:nvSpPr>
            <p:spPr bwMode="auto">
              <a:xfrm>
                <a:off x="3945" y="2154"/>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20"/>
                    </a:lnTo>
                    <a:lnTo>
                      <a:pt x="83" y="187"/>
                    </a:lnTo>
                    <a:lnTo>
                      <a:pt x="17" y="195"/>
                    </a:lnTo>
                    <a:lnTo>
                      <a:pt x="0" y="142"/>
                    </a:lnTo>
                    <a:lnTo>
                      <a:pt x="0" y="97"/>
                    </a:lnTo>
                    <a:lnTo>
                      <a:pt x="27" y="53"/>
                    </a:lnTo>
                    <a:lnTo>
                      <a:pt x="44" y="21"/>
                    </a:lnTo>
                    <a:lnTo>
                      <a:pt x="60" y="0"/>
                    </a:lnTo>
                    <a:lnTo>
                      <a:pt x="7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79" name="Freeform 155"/>
              <p:cNvSpPr>
                <a:spLocks/>
              </p:cNvSpPr>
              <p:nvPr/>
            </p:nvSpPr>
            <p:spPr bwMode="auto">
              <a:xfrm>
                <a:off x="3263" y="1813"/>
                <a:ext cx="322" cy="1139"/>
              </a:xfrm>
              <a:custGeom>
                <a:avLst/>
                <a:gdLst>
                  <a:gd name="T0" fmla="*/ 0 w 964"/>
                  <a:gd name="T1" fmla="*/ 0 h 3419"/>
                  <a:gd name="T2" fmla="*/ 0 w 964"/>
                  <a:gd name="T3" fmla="*/ 0 h 3419"/>
                  <a:gd name="T4" fmla="*/ 0 w 964"/>
                  <a:gd name="T5" fmla="*/ 0 h 3419"/>
                  <a:gd name="T6" fmla="*/ 0 w 964"/>
                  <a:gd name="T7" fmla="*/ 0 h 3419"/>
                  <a:gd name="T8" fmla="*/ 0 w 964"/>
                  <a:gd name="T9" fmla="*/ 0 h 3419"/>
                  <a:gd name="T10" fmla="*/ 0 w 964"/>
                  <a:gd name="T11" fmla="*/ 0 h 3419"/>
                  <a:gd name="T12" fmla="*/ 0 w 964"/>
                  <a:gd name="T13" fmla="*/ 0 h 3419"/>
                  <a:gd name="T14" fmla="*/ 0 w 964"/>
                  <a:gd name="T15" fmla="*/ 0 h 3419"/>
                  <a:gd name="T16" fmla="*/ 0 w 964"/>
                  <a:gd name="T17" fmla="*/ 0 h 3419"/>
                  <a:gd name="T18" fmla="*/ 0 w 964"/>
                  <a:gd name="T19" fmla="*/ 0 h 3419"/>
                  <a:gd name="T20" fmla="*/ 0 w 964"/>
                  <a:gd name="T21" fmla="*/ 0 h 3419"/>
                  <a:gd name="T22" fmla="*/ 0 w 964"/>
                  <a:gd name="T23" fmla="*/ 0 h 3419"/>
                  <a:gd name="T24" fmla="*/ 0 w 964"/>
                  <a:gd name="T25" fmla="*/ 0 h 3419"/>
                  <a:gd name="T26" fmla="*/ 0 w 964"/>
                  <a:gd name="T27" fmla="*/ 0 h 3419"/>
                  <a:gd name="T28" fmla="*/ 0 w 964"/>
                  <a:gd name="T29" fmla="*/ 0 h 3419"/>
                  <a:gd name="T30" fmla="*/ 0 w 964"/>
                  <a:gd name="T31" fmla="*/ 0 h 3419"/>
                  <a:gd name="T32" fmla="*/ 0 w 964"/>
                  <a:gd name="T33" fmla="*/ 0 h 3419"/>
                  <a:gd name="T34" fmla="*/ 0 w 964"/>
                  <a:gd name="T35" fmla="*/ 0 h 3419"/>
                  <a:gd name="T36" fmla="*/ 0 w 964"/>
                  <a:gd name="T37" fmla="*/ 0 h 3419"/>
                  <a:gd name="T38" fmla="*/ 0 w 964"/>
                  <a:gd name="T39" fmla="*/ 0 h 3419"/>
                  <a:gd name="T40" fmla="*/ 0 w 964"/>
                  <a:gd name="T41" fmla="*/ 0 h 3419"/>
                  <a:gd name="T42" fmla="*/ 0 w 964"/>
                  <a:gd name="T43" fmla="*/ 0 h 3419"/>
                  <a:gd name="T44" fmla="*/ 0 w 964"/>
                  <a:gd name="T45" fmla="*/ 0 h 3419"/>
                  <a:gd name="T46" fmla="*/ 0 w 964"/>
                  <a:gd name="T47" fmla="*/ 0 h 3419"/>
                  <a:gd name="T48" fmla="*/ 0 w 964"/>
                  <a:gd name="T49" fmla="*/ 0 h 3419"/>
                  <a:gd name="T50" fmla="*/ 0 w 964"/>
                  <a:gd name="T51" fmla="*/ 0 h 3419"/>
                  <a:gd name="T52" fmla="*/ 0 w 964"/>
                  <a:gd name="T53" fmla="*/ 0 h 3419"/>
                  <a:gd name="T54" fmla="*/ 0 w 964"/>
                  <a:gd name="T55" fmla="*/ 0 h 3419"/>
                  <a:gd name="T56" fmla="*/ 0 w 964"/>
                  <a:gd name="T57" fmla="*/ 0 h 3419"/>
                  <a:gd name="T58" fmla="*/ 0 w 964"/>
                  <a:gd name="T59" fmla="*/ 0 h 3419"/>
                  <a:gd name="T60" fmla="*/ 0 w 964"/>
                  <a:gd name="T61" fmla="*/ 0 h 3419"/>
                  <a:gd name="T62" fmla="*/ 0 w 964"/>
                  <a:gd name="T63" fmla="*/ 0 h 3419"/>
                  <a:gd name="T64" fmla="*/ 0 w 964"/>
                  <a:gd name="T65" fmla="*/ 0 h 3419"/>
                  <a:gd name="T66" fmla="*/ 0 w 964"/>
                  <a:gd name="T67" fmla="*/ 0 h 3419"/>
                  <a:gd name="T68" fmla="*/ 0 w 964"/>
                  <a:gd name="T69" fmla="*/ 0 h 3419"/>
                  <a:gd name="T70" fmla="*/ 0 w 964"/>
                  <a:gd name="T71" fmla="*/ 0 h 3419"/>
                  <a:gd name="T72" fmla="*/ 0 w 964"/>
                  <a:gd name="T73" fmla="*/ 0 h 3419"/>
                  <a:gd name="T74" fmla="*/ 0 w 964"/>
                  <a:gd name="T75" fmla="*/ 0 h 3419"/>
                  <a:gd name="T76" fmla="*/ 0 w 964"/>
                  <a:gd name="T77" fmla="*/ 0 h 3419"/>
                  <a:gd name="T78" fmla="*/ 0 w 964"/>
                  <a:gd name="T79" fmla="*/ 0 h 3419"/>
                  <a:gd name="T80" fmla="*/ 0 w 964"/>
                  <a:gd name="T81" fmla="*/ 0 h 3419"/>
                  <a:gd name="T82" fmla="*/ 0 w 964"/>
                  <a:gd name="T83" fmla="*/ 0 h 3419"/>
                  <a:gd name="T84" fmla="*/ 0 w 964"/>
                  <a:gd name="T85" fmla="*/ 0 h 3419"/>
                  <a:gd name="T86" fmla="*/ 0 w 964"/>
                  <a:gd name="T87" fmla="*/ 0 h 3419"/>
                  <a:gd name="T88" fmla="*/ 0 w 964"/>
                  <a:gd name="T89" fmla="*/ 0 h 3419"/>
                  <a:gd name="T90" fmla="*/ 0 w 964"/>
                  <a:gd name="T91" fmla="*/ 0 h 3419"/>
                  <a:gd name="T92" fmla="*/ 0 w 964"/>
                  <a:gd name="T93" fmla="*/ 0 h 3419"/>
                  <a:gd name="T94" fmla="*/ 0 w 964"/>
                  <a:gd name="T95" fmla="*/ 0 h 3419"/>
                  <a:gd name="T96" fmla="*/ 0 w 964"/>
                  <a:gd name="T97" fmla="*/ 0 h 3419"/>
                  <a:gd name="T98" fmla="*/ 0 w 964"/>
                  <a:gd name="T99" fmla="*/ 0 h 3419"/>
                  <a:gd name="T100" fmla="*/ 0 w 964"/>
                  <a:gd name="T101" fmla="*/ 0 h 3419"/>
                  <a:gd name="T102" fmla="*/ 0 w 964"/>
                  <a:gd name="T103" fmla="*/ 0 h 3419"/>
                  <a:gd name="T104" fmla="*/ 0 w 964"/>
                  <a:gd name="T105" fmla="*/ 0 h 3419"/>
                  <a:gd name="T106" fmla="*/ 0 w 964"/>
                  <a:gd name="T107" fmla="*/ 0 h 3419"/>
                  <a:gd name="T108" fmla="*/ 0 w 964"/>
                  <a:gd name="T109" fmla="*/ 0 h 3419"/>
                  <a:gd name="T110" fmla="*/ 0 w 964"/>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19"/>
                  <a:gd name="T170" fmla="*/ 964 w 964"/>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lnTo>
                      <a:pt x="181" y="1476"/>
                    </a:lnTo>
                    <a:lnTo>
                      <a:pt x="235" y="1498"/>
                    </a:lnTo>
                    <a:lnTo>
                      <a:pt x="235" y="1411"/>
                    </a:lnTo>
                    <a:lnTo>
                      <a:pt x="239" y="1374"/>
                    </a:lnTo>
                    <a:lnTo>
                      <a:pt x="249" y="1338"/>
                    </a:lnTo>
                    <a:lnTo>
                      <a:pt x="265" y="1302"/>
                    </a:lnTo>
                    <a:lnTo>
                      <a:pt x="287" y="1268"/>
                    </a:lnTo>
                    <a:lnTo>
                      <a:pt x="261" y="1223"/>
                    </a:lnTo>
                    <a:lnTo>
                      <a:pt x="235" y="1172"/>
                    </a:lnTo>
                    <a:lnTo>
                      <a:pt x="210" y="1114"/>
                    </a:lnTo>
                    <a:lnTo>
                      <a:pt x="196" y="1064"/>
                    </a:lnTo>
                    <a:lnTo>
                      <a:pt x="183" y="1000"/>
                    </a:lnTo>
                    <a:lnTo>
                      <a:pt x="174" y="1080"/>
                    </a:lnTo>
                    <a:lnTo>
                      <a:pt x="177" y="1177"/>
                    </a:lnTo>
                    <a:lnTo>
                      <a:pt x="179" y="1268"/>
                    </a:lnTo>
                    <a:lnTo>
                      <a:pt x="177" y="1342"/>
                    </a:lnTo>
                    <a:lnTo>
                      <a:pt x="179" y="1404"/>
                    </a:lnTo>
                    <a:lnTo>
                      <a:pt x="181" y="1476"/>
                    </a:lnTo>
                    <a:lnTo>
                      <a:pt x="451" y="1"/>
                    </a:lnTo>
                    <a:lnTo>
                      <a:pt x="540" y="3179"/>
                    </a:lnTo>
                    <a:lnTo>
                      <a:pt x="515" y="3136"/>
                    </a:lnTo>
                    <a:lnTo>
                      <a:pt x="501" y="3094"/>
                    </a:lnTo>
                    <a:lnTo>
                      <a:pt x="494" y="3038"/>
                    </a:lnTo>
                    <a:lnTo>
                      <a:pt x="501" y="2961"/>
                    </a:lnTo>
                    <a:lnTo>
                      <a:pt x="505" y="2872"/>
                    </a:lnTo>
                    <a:lnTo>
                      <a:pt x="508" y="2768"/>
                    </a:lnTo>
                    <a:lnTo>
                      <a:pt x="505" y="2653"/>
                    </a:lnTo>
                    <a:lnTo>
                      <a:pt x="497" y="2551"/>
                    </a:lnTo>
                    <a:lnTo>
                      <a:pt x="492" y="2483"/>
                    </a:lnTo>
                    <a:lnTo>
                      <a:pt x="496" y="2452"/>
                    </a:lnTo>
                    <a:lnTo>
                      <a:pt x="515" y="2407"/>
                    </a:lnTo>
                    <a:lnTo>
                      <a:pt x="533" y="2349"/>
                    </a:lnTo>
                    <a:lnTo>
                      <a:pt x="541" y="2277"/>
                    </a:lnTo>
                    <a:lnTo>
                      <a:pt x="539" y="2216"/>
                    </a:lnTo>
                    <a:lnTo>
                      <a:pt x="528" y="2173"/>
                    </a:lnTo>
                    <a:lnTo>
                      <a:pt x="685" y="2158"/>
                    </a:lnTo>
                    <a:lnTo>
                      <a:pt x="701" y="2204"/>
                    </a:lnTo>
                    <a:lnTo>
                      <a:pt x="719" y="2252"/>
                    </a:lnTo>
                    <a:lnTo>
                      <a:pt x="735" y="2300"/>
                    </a:lnTo>
                    <a:lnTo>
                      <a:pt x="735" y="2322"/>
                    </a:lnTo>
                    <a:lnTo>
                      <a:pt x="714" y="2362"/>
                    </a:lnTo>
                    <a:lnTo>
                      <a:pt x="685" y="2409"/>
                    </a:lnTo>
                    <a:lnTo>
                      <a:pt x="661" y="2467"/>
                    </a:lnTo>
                    <a:lnTo>
                      <a:pt x="644" y="2523"/>
                    </a:lnTo>
                    <a:lnTo>
                      <a:pt x="640" y="2599"/>
                    </a:lnTo>
                    <a:lnTo>
                      <a:pt x="640" y="2675"/>
                    </a:lnTo>
                    <a:lnTo>
                      <a:pt x="637" y="2782"/>
                    </a:lnTo>
                    <a:lnTo>
                      <a:pt x="630" y="2875"/>
                    </a:lnTo>
                    <a:lnTo>
                      <a:pt x="611" y="2979"/>
                    </a:lnTo>
                    <a:lnTo>
                      <a:pt x="578" y="3094"/>
                    </a:lnTo>
                    <a:lnTo>
                      <a:pt x="558" y="3143"/>
                    </a:lnTo>
                    <a:lnTo>
                      <a:pt x="540" y="3179"/>
                    </a:lnTo>
                    <a:lnTo>
                      <a:pt x="451" y="1"/>
                    </a:lnTo>
                    <a:close/>
                  </a:path>
                </a:pathLst>
              </a:custGeom>
              <a:solidFill>
                <a:srgbClr val="FFFFCC"/>
              </a:solid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80" name="Freeform 156"/>
              <p:cNvSpPr>
                <a:spLocks/>
              </p:cNvSpPr>
              <p:nvPr/>
            </p:nvSpPr>
            <p:spPr bwMode="auto">
              <a:xfrm>
                <a:off x="3263" y="1813"/>
                <a:ext cx="322" cy="1139"/>
              </a:xfrm>
              <a:custGeom>
                <a:avLst/>
                <a:gdLst>
                  <a:gd name="T0" fmla="*/ 0 w 964"/>
                  <a:gd name="T1" fmla="*/ 0 h 3419"/>
                  <a:gd name="T2" fmla="*/ 0 w 964"/>
                  <a:gd name="T3" fmla="*/ 0 h 3419"/>
                  <a:gd name="T4" fmla="*/ 0 w 964"/>
                  <a:gd name="T5" fmla="*/ 0 h 3419"/>
                  <a:gd name="T6" fmla="*/ 0 w 964"/>
                  <a:gd name="T7" fmla="*/ 0 h 3419"/>
                  <a:gd name="T8" fmla="*/ 0 w 964"/>
                  <a:gd name="T9" fmla="*/ 0 h 3419"/>
                  <a:gd name="T10" fmla="*/ 0 w 964"/>
                  <a:gd name="T11" fmla="*/ 0 h 3419"/>
                  <a:gd name="T12" fmla="*/ 0 w 964"/>
                  <a:gd name="T13" fmla="*/ 0 h 3419"/>
                  <a:gd name="T14" fmla="*/ 0 w 964"/>
                  <a:gd name="T15" fmla="*/ 0 h 3419"/>
                  <a:gd name="T16" fmla="*/ 0 w 964"/>
                  <a:gd name="T17" fmla="*/ 0 h 3419"/>
                  <a:gd name="T18" fmla="*/ 0 w 964"/>
                  <a:gd name="T19" fmla="*/ 0 h 3419"/>
                  <a:gd name="T20" fmla="*/ 0 w 964"/>
                  <a:gd name="T21" fmla="*/ 0 h 3419"/>
                  <a:gd name="T22" fmla="*/ 0 w 964"/>
                  <a:gd name="T23" fmla="*/ 0 h 3419"/>
                  <a:gd name="T24" fmla="*/ 0 w 964"/>
                  <a:gd name="T25" fmla="*/ 0 h 3419"/>
                  <a:gd name="T26" fmla="*/ 0 w 964"/>
                  <a:gd name="T27" fmla="*/ 0 h 3419"/>
                  <a:gd name="T28" fmla="*/ 0 w 964"/>
                  <a:gd name="T29" fmla="*/ 0 h 3419"/>
                  <a:gd name="T30" fmla="*/ 0 w 964"/>
                  <a:gd name="T31" fmla="*/ 0 h 3419"/>
                  <a:gd name="T32" fmla="*/ 0 w 964"/>
                  <a:gd name="T33" fmla="*/ 0 h 3419"/>
                  <a:gd name="T34" fmla="*/ 0 w 964"/>
                  <a:gd name="T35" fmla="*/ 0 h 3419"/>
                  <a:gd name="T36" fmla="*/ 0 w 964"/>
                  <a:gd name="T37" fmla="*/ 0 h 3419"/>
                  <a:gd name="T38" fmla="*/ 0 w 964"/>
                  <a:gd name="T39" fmla="*/ 0 h 3419"/>
                  <a:gd name="T40" fmla="*/ 0 w 964"/>
                  <a:gd name="T41" fmla="*/ 0 h 3419"/>
                  <a:gd name="T42" fmla="*/ 0 w 964"/>
                  <a:gd name="T43" fmla="*/ 0 h 3419"/>
                  <a:gd name="T44" fmla="*/ 0 w 964"/>
                  <a:gd name="T45" fmla="*/ 0 h 3419"/>
                  <a:gd name="T46" fmla="*/ 0 w 964"/>
                  <a:gd name="T47" fmla="*/ 0 h 3419"/>
                  <a:gd name="T48" fmla="*/ 0 w 964"/>
                  <a:gd name="T49" fmla="*/ 0 h 3419"/>
                  <a:gd name="T50" fmla="*/ 0 w 964"/>
                  <a:gd name="T51" fmla="*/ 0 h 3419"/>
                  <a:gd name="T52" fmla="*/ 0 w 964"/>
                  <a:gd name="T53" fmla="*/ 0 h 3419"/>
                  <a:gd name="T54" fmla="*/ 0 w 964"/>
                  <a:gd name="T55" fmla="*/ 0 h 3419"/>
                  <a:gd name="T56" fmla="*/ 0 w 964"/>
                  <a:gd name="T57" fmla="*/ 0 h 3419"/>
                  <a:gd name="T58" fmla="*/ 0 w 964"/>
                  <a:gd name="T59" fmla="*/ 0 h 3419"/>
                  <a:gd name="T60" fmla="*/ 0 w 964"/>
                  <a:gd name="T61" fmla="*/ 0 h 3419"/>
                  <a:gd name="T62" fmla="*/ 0 w 964"/>
                  <a:gd name="T63" fmla="*/ 0 h 3419"/>
                  <a:gd name="T64" fmla="*/ 0 w 964"/>
                  <a:gd name="T65" fmla="*/ 0 h 3419"/>
                  <a:gd name="T66" fmla="*/ 0 w 964"/>
                  <a:gd name="T67" fmla="*/ 0 h 3419"/>
                  <a:gd name="T68" fmla="*/ 0 w 964"/>
                  <a:gd name="T69" fmla="*/ 0 h 3419"/>
                  <a:gd name="T70" fmla="*/ 0 w 964"/>
                  <a:gd name="T71" fmla="*/ 0 h 3419"/>
                  <a:gd name="T72" fmla="*/ 0 w 964"/>
                  <a:gd name="T73" fmla="*/ 0 h 3419"/>
                  <a:gd name="T74" fmla="*/ 0 w 964"/>
                  <a:gd name="T75" fmla="*/ 0 h 3419"/>
                  <a:gd name="T76" fmla="*/ 0 w 964"/>
                  <a:gd name="T77" fmla="*/ 0 h 3419"/>
                  <a:gd name="T78" fmla="*/ 0 w 964"/>
                  <a:gd name="T79" fmla="*/ 0 h 3419"/>
                  <a:gd name="T80" fmla="*/ 0 w 964"/>
                  <a:gd name="T81" fmla="*/ 0 h 3419"/>
                  <a:gd name="T82" fmla="*/ 0 w 964"/>
                  <a:gd name="T83" fmla="*/ 0 h 3419"/>
                  <a:gd name="T84" fmla="*/ 0 w 964"/>
                  <a:gd name="T85" fmla="*/ 0 h 3419"/>
                  <a:gd name="T86" fmla="*/ 0 w 964"/>
                  <a:gd name="T87" fmla="*/ 0 h 3419"/>
                  <a:gd name="T88" fmla="*/ 0 w 964"/>
                  <a:gd name="T89" fmla="*/ 0 h 3419"/>
                  <a:gd name="T90" fmla="*/ 0 w 964"/>
                  <a:gd name="T91" fmla="*/ 0 h 3419"/>
                  <a:gd name="T92" fmla="*/ 0 w 964"/>
                  <a:gd name="T93" fmla="*/ 0 h 3419"/>
                  <a:gd name="T94" fmla="*/ 0 w 964"/>
                  <a:gd name="T95" fmla="*/ 0 h 3419"/>
                  <a:gd name="T96" fmla="*/ 0 w 964"/>
                  <a:gd name="T97" fmla="*/ 0 h 3419"/>
                  <a:gd name="T98" fmla="*/ 0 w 964"/>
                  <a:gd name="T99" fmla="*/ 0 h 3419"/>
                  <a:gd name="T100" fmla="*/ 0 w 964"/>
                  <a:gd name="T101" fmla="*/ 0 h 3419"/>
                  <a:gd name="T102" fmla="*/ 0 w 964"/>
                  <a:gd name="T103" fmla="*/ 0 h 3419"/>
                  <a:gd name="T104" fmla="*/ 0 w 964"/>
                  <a:gd name="T105" fmla="*/ 0 h 3419"/>
                  <a:gd name="T106" fmla="*/ 0 w 964"/>
                  <a:gd name="T107" fmla="*/ 0 h 3419"/>
                  <a:gd name="T108" fmla="*/ 0 w 964"/>
                  <a:gd name="T109" fmla="*/ 0 h 3419"/>
                  <a:gd name="T110" fmla="*/ 0 w 964"/>
                  <a:gd name="T111" fmla="*/ 0 h 3419"/>
                  <a:gd name="T112" fmla="*/ 0 w 964"/>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19"/>
                  <a:gd name="T173" fmla="*/ 964 w 964"/>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81" name="Freeform 157"/>
              <p:cNvSpPr>
                <a:spLocks/>
              </p:cNvSpPr>
              <p:nvPr/>
            </p:nvSpPr>
            <p:spPr bwMode="auto">
              <a:xfrm>
                <a:off x="3321" y="2146"/>
                <a:ext cx="38" cy="166"/>
              </a:xfrm>
              <a:custGeom>
                <a:avLst/>
                <a:gdLst>
                  <a:gd name="T0" fmla="*/ 0 w 113"/>
                  <a:gd name="T1" fmla="*/ 0 h 498"/>
                  <a:gd name="T2" fmla="*/ 0 w 113"/>
                  <a:gd name="T3" fmla="*/ 0 h 498"/>
                  <a:gd name="T4" fmla="*/ 0 w 113"/>
                  <a:gd name="T5" fmla="*/ 0 h 498"/>
                  <a:gd name="T6" fmla="*/ 0 w 113"/>
                  <a:gd name="T7" fmla="*/ 0 h 498"/>
                  <a:gd name="T8" fmla="*/ 0 w 113"/>
                  <a:gd name="T9" fmla="*/ 0 h 498"/>
                  <a:gd name="T10" fmla="*/ 0 w 113"/>
                  <a:gd name="T11" fmla="*/ 0 h 498"/>
                  <a:gd name="T12" fmla="*/ 0 w 113"/>
                  <a:gd name="T13" fmla="*/ 0 h 498"/>
                  <a:gd name="T14" fmla="*/ 0 w 113"/>
                  <a:gd name="T15" fmla="*/ 0 h 498"/>
                  <a:gd name="T16" fmla="*/ 0 w 113"/>
                  <a:gd name="T17" fmla="*/ 0 h 498"/>
                  <a:gd name="T18" fmla="*/ 0 w 113"/>
                  <a:gd name="T19" fmla="*/ 0 h 498"/>
                  <a:gd name="T20" fmla="*/ 0 w 113"/>
                  <a:gd name="T21" fmla="*/ 0 h 498"/>
                  <a:gd name="T22" fmla="*/ 0 w 113"/>
                  <a:gd name="T23" fmla="*/ 0 h 498"/>
                  <a:gd name="T24" fmla="*/ 0 w 113"/>
                  <a:gd name="T25" fmla="*/ 0 h 498"/>
                  <a:gd name="T26" fmla="*/ 0 w 113"/>
                  <a:gd name="T27" fmla="*/ 0 h 498"/>
                  <a:gd name="T28" fmla="*/ 0 w 113"/>
                  <a:gd name="T29" fmla="*/ 0 h 498"/>
                  <a:gd name="T30" fmla="*/ 0 w 113"/>
                  <a:gd name="T31" fmla="*/ 0 h 498"/>
                  <a:gd name="T32" fmla="*/ 0 w 113"/>
                  <a:gd name="T33" fmla="*/ 0 h 498"/>
                  <a:gd name="T34" fmla="*/ 0 w 11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8"/>
                  <a:gd name="T56" fmla="*/ 113 w 11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8">
                    <a:moveTo>
                      <a:pt x="7" y="477"/>
                    </a:moveTo>
                    <a:lnTo>
                      <a:pt x="60" y="498"/>
                    </a:lnTo>
                    <a:lnTo>
                      <a:pt x="59" y="412"/>
                    </a:lnTo>
                    <a:lnTo>
                      <a:pt x="64" y="374"/>
                    </a:lnTo>
                    <a:lnTo>
                      <a:pt x="75" y="338"/>
                    </a:lnTo>
                    <a:lnTo>
                      <a:pt x="91" y="302"/>
                    </a:lnTo>
                    <a:lnTo>
                      <a:pt x="113" y="268"/>
                    </a:lnTo>
                    <a:lnTo>
                      <a:pt x="85" y="224"/>
                    </a:lnTo>
                    <a:lnTo>
                      <a:pt x="59" y="173"/>
                    </a:lnTo>
                    <a:lnTo>
                      <a:pt x="37" y="114"/>
                    </a:lnTo>
                    <a:lnTo>
                      <a:pt x="21" y="64"/>
                    </a:lnTo>
                    <a:lnTo>
                      <a:pt x="8" y="0"/>
                    </a:lnTo>
                    <a:lnTo>
                      <a:pt x="0" y="80"/>
                    </a:lnTo>
                    <a:lnTo>
                      <a:pt x="2" y="178"/>
                    </a:lnTo>
                    <a:lnTo>
                      <a:pt x="6" y="268"/>
                    </a:lnTo>
                    <a:lnTo>
                      <a:pt x="2" y="342"/>
                    </a:lnTo>
                    <a:lnTo>
                      <a:pt x="6" y="405"/>
                    </a:lnTo>
                    <a:lnTo>
                      <a:pt x="7"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82" name="Freeform 158"/>
              <p:cNvSpPr>
                <a:spLocks/>
              </p:cNvSpPr>
              <p:nvPr/>
            </p:nvSpPr>
            <p:spPr bwMode="auto">
              <a:xfrm>
                <a:off x="3427" y="2532"/>
                <a:ext cx="81" cy="340"/>
              </a:xfrm>
              <a:custGeom>
                <a:avLst/>
                <a:gdLst>
                  <a:gd name="T0" fmla="*/ 0 w 243"/>
                  <a:gd name="T1" fmla="*/ 0 h 1021"/>
                  <a:gd name="T2" fmla="*/ 0 w 243"/>
                  <a:gd name="T3" fmla="*/ 0 h 1021"/>
                  <a:gd name="T4" fmla="*/ 0 w 243"/>
                  <a:gd name="T5" fmla="*/ 0 h 1021"/>
                  <a:gd name="T6" fmla="*/ 0 w 243"/>
                  <a:gd name="T7" fmla="*/ 0 h 1021"/>
                  <a:gd name="T8" fmla="*/ 0 w 243"/>
                  <a:gd name="T9" fmla="*/ 0 h 1021"/>
                  <a:gd name="T10" fmla="*/ 0 w 243"/>
                  <a:gd name="T11" fmla="*/ 0 h 1021"/>
                  <a:gd name="T12" fmla="*/ 0 w 243"/>
                  <a:gd name="T13" fmla="*/ 0 h 1021"/>
                  <a:gd name="T14" fmla="*/ 0 w 243"/>
                  <a:gd name="T15" fmla="*/ 0 h 1021"/>
                  <a:gd name="T16" fmla="*/ 0 w 243"/>
                  <a:gd name="T17" fmla="*/ 0 h 1021"/>
                  <a:gd name="T18" fmla="*/ 0 w 243"/>
                  <a:gd name="T19" fmla="*/ 0 h 1021"/>
                  <a:gd name="T20" fmla="*/ 0 w 243"/>
                  <a:gd name="T21" fmla="*/ 0 h 1021"/>
                  <a:gd name="T22" fmla="*/ 0 w 243"/>
                  <a:gd name="T23" fmla="*/ 0 h 1021"/>
                  <a:gd name="T24" fmla="*/ 0 w 243"/>
                  <a:gd name="T25" fmla="*/ 0 h 1021"/>
                  <a:gd name="T26" fmla="*/ 0 w 243"/>
                  <a:gd name="T27" fmla="*/ 0 h 1021"/>
                  <a:gd name="T28" fmla="*/ 0 w 243"/>
                  <a:gd name="T29" fmla="*/ 0 h 1021"/>
                  <a:gd name="T30" fmla="*/ 0 w 243"/>
                  <a:gd name="T31" fmla="*/ 0 h 1021"/>
                  <a:gd name="T32" fmla="*/ 0 w 243"/>
                  <a:gd name="T33" fmla="*/ 0 h 1021"/>
                  <a:gd name="T34" fmla="*/ 0 w 243"/>
                  <a:gd name="T35" fmla="*/ 0 h 1021"/>
                  <a:gd name="T36" fmla="*/ 0 w 243"/>
                  <a:gd name="T37" fmla="*/ 0 h 1021"/>
                  <a:gd name="T38" fmla="*/ 0 w 243"/>
                  <a:gd name="T39" fmla="*/ 0 h 1021"/>
                  <a:gd name="T40" fmla="*/ 0 w 243"/>
                  <a:gd name="T41" fmla="*/ 0 h 1021"/>
                  <a:gd name="T42" fmla="*/ 0 w 243"/>
                  <a:gd name="T43" fmla="*/ 0 h 1021"/>
                  <a:gd name="T44" fmla="*/ 0 w 243"/>
                  <a:gd name="T45" fmla="*/ 0 h 1021"/>
                  <a:gd name="T46" fmla="*/ 0 w 243"/>
                  <a:gd name="T47" fmla="*/ 0 h 1021"/>
                  <a:gd name="T48" fmla="*/ 0 w 243"/>
                  <a:gd name="T49" fmla="*/ 0 h 1021"/>
                  <a:gd name="T50" fmla="*/ 0 w 243"/>
                  <a:gd name="T51" fmla="*/ 0 h 1021"/>
                  <a:gd name="T52" fmla="*/ 0 w 243"/>
                  <a:gd name="T53" fmla="*/ 0 h 1021"/>
                  <a:gd name="T54" fmla="*/ 0 w 243"/>
                  <a:gd name="T55" fmla="*/ 0 h 1021"/>
                  <a:gd name="T56" fmla="*/ 0 w 243"/>
                  <a:gd name="T57" fmla="*/ 0 h 1021"/>
                  <a:gd name="T58" fmla="*/ 0 w 243"/>
                  <a:gd name="T59" fmla="*/ 0 h 1021"/>
                  <a:gd name="T60" fmla="*/ 0 w 243"/>
                  <a:gd name="T61" fmla="*/ 0 h 1021"/>
                  <a:gd name="T62" fmla="*/ 0 w 243"/>
                  <a:gd name="T63" fmla="*/ 0 h 1021"/>
                  <a:gd name="T64" fmla="*/ 0 w 24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3"/>
                  <a:gd name="T100" fmla="*/ 0 h 1021"/>
                  <a:gd name="T101" fmla="*/ 243 w 24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3" h="1021">
                    <a:moveTo>
                      <a:pt x="48" y="1021"/>
                    </a:moveTo>
                    <a:lnTo>
                      <a:pt x="24" y="978"/>
                    </a:lnTo>
                    <a:lnTo>
                      <a:pt x="9" y="936"/>
                    </a:lnTo>
                    <a:lnTo>
                      <a:pt x="2" y="880"/>
                    </a:lnTo>
                    <a:lnTo>
                      <a:pt x="9" y="803"/>
                    </a:lnTo>
                    <a:lnTo>
                      <a:pt x="14" y="714"/>
                    </a:lnTo>
                    <a:lnTo>
                      <a:pt x="17" y="610"/>
                    </a:lnTo>
                    <a:lnTo>
                      <a:pt x="14" y="495"/>
                    </a:lnTo>
                    <a:lnTo>
                      <a:pt x="7" y="393"/>
                    </a:lnTo>
                    <a:lnTo>
                      <a:pt x="0" y="325"/>
                    </a:lnTo>
                    <a:lnTo>
                      <a:pt x="4" y="294"/>
                    </a:lnTo>
                    <a:lnTo>
                      <a:pt x="23" y="249"/>
                    </a:lnTo>
                    <a:lnTo>
                      <a:pt x="41" y="191"/>
                    </a:lnTo>
                    <a:lnTo>
                      <a:pt x="49" y="119"/>
                    </a:lnTo>
                    <a:lnTo>
                      <a:pt x="48" y="58"/>
                    </a:lnTo>
                    <a:lnTo>
                      <a:pt x="36" y="15"/>
                    </a:lnTo>
                    <a:lnTo>
                      <a:pt x="193" y="0"/>
                    </a:lnTo>
                    <a:lnTo>
                      <a:pt x="210" y="46"/>
                    </a:lnTo>
                    <a:lnTo>
                      <a:pt x="227" y="94"/>
                    </a:lnTo>
                    <a:lnTo>
                      <a:pt x="243" y="142"/>
                    </a:lnTo>
                    <a:lnTo>
                      <a:pt x="243" y="164"/>
                    </a:lnTo>
                    <a:lnTo>
                      <a:pt x="222" y="205"/>
                    </a:lnTo>
                    <a:lnTo>
                      <a:pt x="193" y="251"/>
                    </a:lnTo>
                    <a:lnTo>
                      <a:pt x="169" y="311"/>
                    </a:lnTo>
                    <a:lnTo>
                      <a:pt x="152" y="365"/>
                    </a:lnTo>
                    <a:lnTo>
                      <a:pt x="148" y="441"/>
                    </a:lnTo>
                    <a:lnTo>
                      <a:pt x="148" y="517"/>
                    </a:lnTo>
                    <a:lnTo>
                      <a:pt x="145" y="624"/>
                    </a:lnTo>
                    <a:lnTo>
                      <a:pt x="139" y="717"/>
                    </a:lnTo>
                    <a:lnTo>
                      <a:pt x="120" y="821"/>
                    </a:lnTo>
                    <a:lnTo>
                      <a:pt x="86" y="936"/>
                    </a:lnTo>
                    <a:lnTo>
                      <a:pt x="67" y="985"/>
                    </a:lnTo>
                    <a:lnTo>
                      <a:pt x="48"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83" name="Freeform 159"/>
              <p:cNvSpPr>
                <a:spLocks/>
              </p:cNvSpPr>
              <p:nvPr/>
            </p:nvSpPr>
            <p:spPr bwMode="auto">
              <a:xfrm>
                <a:off x="2982" y="1980"/>
                <a:ext cx="411"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3" y="2752"/>
                    </a:lnTo>
                    <a:lnTo>
                      <a:pt x="530" y="2892"/>
                    </a:lnTo>
                    <a:lnTo>
                      <a:pt x="517" y="3006"/>
                    </a:lnTo>
                    <a:lnTo>
                      <a:pt x="504" y="3108"/>
                    </a:lnTo>
                    <a:lnTo>
                      <a:pt x="485" y="3206"/>
                    </a:lnTo>
                    <a:lnTo>
                      <a:pt x="466" y="3301"/>
                    </a:lnTo>
                    <a:lnTo>
                      <a:pt x="455" y="3365"/>
                    </a:lnTo>
                    <a:lnTo>
                      <a:pt x="455" y="3413"/>
                    </a:lnTo>
                    <a:lnTo>
                      <a:pt x="458" y="3453"/>
                    </a:lnTo>
                    <a:lnTo>
                      <a:pt x="446" y="3470"/>
                    </a:lnTo>
                    <a:lnTo>
                      <a:pt x="366" y="3488"/>
                    </a:lnTo>
                    <a:lnTo>
                      <a:pt x="349" y="3479"/>
                    </a:lnTo>
                    <a:lnTo>
                      <a:pt x="340" y="3467"/>
                    </a:lnTo>
                    <a:lnTo>
                      <a:pt x="264" y="3493"/>
                    </a:lnTo>
                    <a:lnTo>
                      <a:pt x="166" y="3520"/>
                    </a:lnTo>
                    <a:lnTo>
                      <a:pt x="101"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9" y="1706"/>
                    </a:lnTo>
                    <a:lnTo>
                      <a:pt x="217"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3"/>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84" name="Freeform 160"/>
              <p:cNvSpPr>
                <a:spLocks/>
              </p:cNvSpPr>
              <p:nvPr/>
            </p:nvSpPr>
            <p:spPr bwMode="auto">
              <a:xfrm>
                <a:off x="1423" y="1994"/>
                <a:ext cx="431"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3"/>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7"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7"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6"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7"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85" name="Freeform 161"/>
              <p:cNvSpPr>
                <a:spLocks/>
              </p:cNvSpPr>
              <p:nvPr/>
            </p:nvSpPr>
            <p:spPr bwMode="auto">
              <a:xfrm>
                <a:off x="2307" y="2000"/>
                <a:ext cx="385" cy="1157"/>
              </a:xfrm>
              <a:custGeom>
                <a:avLst/>
                <a:gdLst>
                  <a:gd name="T0" fmla="*/ 0 w 1154"/>
                  <a:gd name="T1" fmla="*/ 0 h 3472"/>
                  <a:gd name="T2" fmla="*/ 0 w 1154"/>
                  <a:gd name="T3" fmla="*/ 0 h 3472"/>
                  <a:gd name="T4" fmla="*/ 0 w 1154"/>
                  <a:gd name="T5" fmla="*/ 0 h 3472"/>
                  <a:gd name="T6" fmla="*/ 0 w 1154"/>
                  <a:gd name="T7" fmla="*/ 0 h 3472"/>
                  <a:gd name="T8" fmla="*/ 0 w 1154"/>
                  <a:gd name="T9" fmla="*/ 0 h 3472"/>
                  <a:gd name="T10" fmla="*/ 0 w 1154"/>
                  <a:gd name="T11" fmla="*/ 0 h 3472"/>
                  <a:gd name="T12" fmla="*/ 0 w 1154"/>
                  <a:gd name="T13" fmla="*/ 0 h 3472"/>
                  <a:gd name="T14" fmla="*/ 0 w 1154"/>
                  <a:gd name="T15" fmla="*/ 0 h 3472"/>
                  <a:gd name="T16" fmla="*/ 0 w 1154"/>
                  <a:gd name="T17" fmla="*/ 0 h 3472"/>
                  <a:gd name="T18" fmla="*/ 0 w 1154"/>
                  <a:gd name="T19" fmla="*/ 0 h 3472"/>
                  <a:gd name="T20" fmla="*/ 0 w 1154"/>
                  <a:gd name="T21" fmla="*/ 0 h 3472"/>
                  <a:gd name="T22" fmla="*/ 0 w 1154"/>
                  <a:gd name="T23" fmla="*/ 0 h 3472"/>
                  <a:gd name="T24" fmla="*/ 0 w 1154"/>
                  <a:gd name="T25" fmla="*/ 0 h 3472"/>
                  <a:gd name="T26" fmla="*/ 0 w 1154"/>
                  <a:gd name="T27" fmla="*/ 0 h 3472"/>
                  <a:gd name="T28" fmla="*/ 0 w 1154"/>
                  <a:gd name="T29" fmla="*/ 0 h 3472"/>
                  <a:gd name="T30" fmla="*/ 0 w 1154"/>
                  <a:gd name="T31" fmla="*/ 0 h 3472"/>
                  <a:gd name="T32" fmla="*/ 0 w 1154"/>
                  <a:gd name="T33" fmla="*/ 0 h 3472"/>
                  <a:gd name="T34" fmla="*/ 0 w 1154"/>
                  <a:gd name="T35" fmla="*/ 0 h 3472"/>
                  <a:gd name="T36" fmla="*/ 0 w 1154"/>
                  <a:gd name="T37" fmla="*/ 0 h 3472"/>
                  <a:gd name="T38" fmla="*/ 0 w 1154"/>
                  <a:gd name="T39" fmla="*/ 0 h 3472"/>
                  <a:gd name="T40" fmla="*/ 0 w 1154"/>
                  <a:gd name="T41" fmla="*/ 0 h 3472"/>
                  <a:gd name="T42" fmla="*/ 0 w 1154"/>
                  <a:gd name="T43" fmla="*/ 0 h 3472"/>
                  <a:gd name="T44" fmla="*/ 0 w 1154"/>
                  <a:gd name="T45" fmla="*/ 0 h 3472"/>
                  <a:gd name="T46" fmla="*/ 0 w 1154"/>
                  <a:gd name="T47" fmla="*/ 0 h 3472"/>
                  <a:gd name="T48" fmla="*/ 0 w 1154"/>
                  <a:gd name="T49" fmla="*/ 0 h 3472"/>
                  <a:gd name="T50" fmla="*/ 0 w 1154"/>
                  <a:gd name="T51" fmla="*/ 0 h 3472"/>
                  <a:gd name="T52" fmla="*/ 0 w 1154"/>
                  <a:gd name="T53" fmla="*/ 0 h 3472"/>
                  <a:gd name="T54" fmla="*/ 0 w 1154"/>
                  <a:gd name="T55" fmla="*/ 0 h 3472"/>
                  <a:gd name="T56" fmla="*/ 0 w 1154"/>
                  <a:gd name="T57" fmla="*/ 0 h 3472"/>
                  <a:gd name="T58" fmla="*/ 0 w 1154"/>
                  <a:gd name="T59" fmla="*/ 0 h 3472"/>
                  <a:gd name="T60" fmla="*/ 0 w 1154"/>
                  <a:gd name="T61" fmla="*/ 0 h 3472"/>
                  <a:gd name="T62" fmla="*/ 0 w 1154"/>
                  <a:gd name="T63" fmla="*/ 0 h 3472"/>
                  <a:gd name="T64" fmla="*/ 0 w 1154"/>
                  <a:gd name="T65" fmla="*/ 0 h 3472"/>
                  <a:gd name="T66" fmla="*/ 0 w 1154"/>
                  <a:gd name="T67" fmla="*/ 0 h 3472"/>
                  <a:gd name="T68" fmla="*/ 0 w 1154"/>
                  <a:gd name="T69" fmla="*/ 0 h 3472"/>
                  <a:gd name="T70" fmla="*/ 0 w 1154"/>
                  <a:gd name="T71" fmla="*/ 0 h 3472"/>
                  <a:gd name="T72" fmla="*/ 0 w 1154"/>
                  <a:gd name="T73" fmla="*/ 0 h 3472"/>
                  <a:gd name="T74" fmla="*/ 0 w 1154"/>
                  <a:gd name="T75" fmla="*/ 0 h 3472"/>
                  <a:gd name="T76" fmla="*/ 0 w 1154"/>
                  <a:gd name="T77" fmla="*/ 0 h 3472"/>
                  <a:gd name="T78" fmla="*/ 0 w 1154"/>
                  <a:gd name="T79" fmla="*/ 0 h 3472"/>
                  <a:gd name="T80" fmla="*/ 0 w 1154"/>
                  <a:gd name="T81" fmla="*/ 0 h 3472"/>
                  <a:gd name="T82" fmla="*/ 0 w 1154"/>
                  <a:gd name="T83" fmla="*/ 0 h 3472"/>
                  <a:gd name="T84" fmla="*/ 0 w 1154"/>
                  <a:gd name="T85" fmla="*/ 0 h 3472"/>
                  <a:gd name="T86" fmla="*/ 0 w 1154"/>
                  <a:gd name="T87" fmla="*/ 0 h 3472"/>
                  <a:gd name="T88" fmla="*/ 0 w 1154"/>
                  <a:gd name="T89" fmla="*/ 0 h 3472"/>
                  <a:gd name="T90" fmla="*/ 0 w 1154"/>
                  <a:gd name="T91" fmla="*/ 0 h 3472"/>
                  <a:gd name="T92" fmla="*/ 0 w 1154"/>
                  <a:gd name="T93" fmla="*/ 0 h 3472"/>
                  <a:gd name="T94" fmla="*/ 0 w 1154"/>
                  <a:gd name="T95" fmla="*/ 0 h 3472"/>
                  <a:gd name="T96" fmla="*/ 0 w 1154"/>
                  <a:gd name="T97" fmla="*/ 0 h 3472"/>
                  <a:gd name="T98" fmla="*/ 0 w 1154"/>
                  <a:gd name="T99" fmla="*/ 0 h 3472"/>
                  <a:gd name="T100" fmla="*/ 0 w 1154"/>
                  <a:gd name="T101" fmla="*/ 0 h 3472"/>
                  <a:gd name="T102" fmla="*/ 0 w 1154"/>
                  <a:gd name="T103" fmla="*/ 0 h 3472"/>
                  <a:gd name="T104" fmla="*/ 0 w 1154"/>
                  <a:gd name="T105" fmla="*/ 0 h 3472"/>
                  <a:gd name="T106" fmla="*/ 0 w 1154"/>
                  <a:gd name="T107" fmla="*/ 0 h 3472"/>
                  <a:gd name="T108" fmla="*/ 0 w 1154"/>
                  <a:gd name="T109" fmla="*/ 0 h 3472"/>
                  <a:gd name="T110" fmla="*/ 0 w 1154"/>
                  <a:gd name="T111" fmla="*/ 0 h 3472"/>
                  <a:gd name="T112" fmla="*/ 0 w 1154"/>
                  <a:gd name="T113" fmla="*/ 0 h 3472"/>
                  <a:gd name="T114" fmla="*/ 0 w 1154"/>
                  <a:gd name="T115" fmla="*/ 0 h 3472"/>
                  <a:gd name="T116" fmla="*/ 0 w 1154"/>
                  <a:gd name="T117" fmla="*/ 0 h 3472"/>
                  <a:gd name="T118" fmla="*/ 0 w 11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1" y="3357"/>
                    </a:lnTo>
                    <a:lnTo>
                      <a:pt x="368" y="3351"/>
                    </a:lnTo>
                    <a:lnTo>
                      <a:pt x="410" y="3347"/>
                    </a:lnTo>
                    <a:lnTo>
                      <a:pt x="431" y="3340"/>
                    </a:lnTo>
                    <a:lnTo>
                      <a:pt x="443" y="3249"/>
                    </a:lnTo>
                    <a:lnTo>
                      <a:pt x="459" y="3116"/>
                    </a:lnTo>
                    <a:lnTo>
                      <a:pt x="517" y="2749"/>
                    </a:lnTo>
                    <a:lnTo>
                      <a:pt x="533" y="2649"/>
                    </a:lnTo>
                    <a:lnTo>
                      <a:pt x="560" y="2527"/>
                    </a:lnTo>
                    <a:lnTo>
                      <a:pt x="621" y="2542"/>
                    </a:lnTo>
                    <a:lnTo>
                      <a:pt x="621" y="2637"/>
                    </a:lnTo>
                    <a:lnTo>
                      <a:pt x="640" y="2759"/>
                    </a:lnTo>
                    <a:lnTo>
                      <a:pt x="698" y="2968"/>
                    </a:lnTo>
                    <a:lnTo>
                      <a:pt x="726" y="3186"/>
                    </a:lnTo>
                    <a:lnTo>
                      <a:pt x="735"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3" y="3376"/>
                    </a:lnTo>
                    <a:lnTo>
                      <a:pt x="980" y="3339"/>
                    </a:lnTo>
                    <a:lnTo>
                      <a:pt x="975" y="3293"/>
                    </a:lnTo>
                    <a:lnTo>
                      <a:pt x="964" y="3249"/>
                    </a:lnTo>
                    <a:lnTo>
                      <a:pt x="951" y="3134"/>
                    </a:lnTo>
                    <a:lnTo>
                      <a:pt x="933" y="2862"/>
                    </a:lnTo>
                    <a:lnTo>
                      <a:pt x="922" y="2729"/>
                    </a:lnTo>
                    <a:lnTo>
                      <a:pt x="913" y="2618"/>
                    </a:lnTo>
                    <a:lnTo>
                      <a:pt x="900" y="2522"/>
                    </a:lnTo>
                    <a:lnTo>
                      <a:pt x="975" y="2508"/>
                    </a:lnTo>
                    <a:lnTo>
                      <a:pt x="973" y="2402"/>
                    </a:lnTo>
                    <a:lnTo>
                      <a:pt x="961" y="1731"/>
                    </a:lnTo>
                    <a:lnTo>
                      <a:pt x="958" y="1601"/>
                    </a:lnTo>
                    <a:lnTo>
                      <a:pt x="951" y="1462"/>
                    </a:lnTo>
                    <a:lnTo>
                      <a:pt x="951" y="1387"/>
                    </a:lnTo>
                    <a:lnTo>
                      <a:pt x="986" y="1350"/>
                    </a:lnTo>
                    <a:lnTo>
                      <a:pt x="1022" y="1301"/>
                    </a:lnTo>
                    <a:lnTo>
                      <a:pt x="1042" y="1261"/>
                    </a:lnTo>
                    <a:lnTo>
                      <a:pt x="1052" y="1221"/>
                    </a:lnTo>
                    <a:lnTo>
                      <a:pt x="1058" y="1175"/>
                    </a:lnTo>
                    <a:lnTo>
                      <a:pt x="1046" y="1089"/>
                    </a:lnTo>
                    <a:lnTo>
                      <a:pt x="1034" y="1017"/>
                    </a:lnTo>
                    <a:lnTo>
                      <a:pt x="1154" y="852"/>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8"/>
                    </a:lnTo>
                    <a:lnTo>
                      <a:pt x="357" y="379"/>
                    </a:lnTo>
                    <a:lnTo>
                      <a:pt x="371" y="426"/>
                    </a:lnTo>
                    <a:lnTo>
                      <a:pt x="386" y="463"/>
                    </a:lnTo>
                    <a:lnTo>
                      <a:pt x="420" y="520"/>
                    </a:lnTo>
                    <a:lnTo>
                      <a:pt x="420" y="533"/>
                    </a:lnTo>
                    <a:lnTo>
                      <a:pt x="368" y="558"/>
                    </a:lnTo>
                    <a:lnTo>
                      <a:pt x="165" y="646"/>
                    </a:lnTo>
                    <a:lnTo>
                      <a:pt x="130" y="681"/>
                    </a:lnTo>
                    <a:lnTo>
                      <a:pt x="105" y="722"/>
                    </a:lnTo>
                    <a:lnTo>
                      <a:pt x="89" y="776"/>
                    </a:lnTo>
                    <a:lnTo>
                      <a:pt x="79" y="844"/>
                    </a:lnTo>
                    <a:lnTo>
                      <a:pt x="107" y="888"/>
                    </a:lnTo>
                    <a:lnTo>
                      <a:pt x="260" y="1082"/>
                    </a:lnTo>
                    <a:lnTo>
                      <a:pt x="280" y="1147"/>
                    </a:lnTo>
                    <a:lnTo>
                      <a:pt x="291" y="1260"/>
                    </a:lnTo>
                    <a:lnTo>
                      <a:pt x="227" y="1442"/>
                    </a:lnTo>
                    <a:lnTo>
                      <a:pt x="154" y="1512"/>
                    </a:lnTo>
                    <a:lnTo>
                      <a:pt x="154" y="1593"/>
                    </a:lnTo>
                    <a:lnTo>
                      <a:pt x="140"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86" name="Freeform 162"/>
              <p:cNvSpPr>
                <a:spLocks/>
              </p:cNvSpPr>
              <p:nvPr/>
            </p:nvSpPr>
            <p:spPr bwMode="auto">
              <a:xfrm>
                <a:off x="1778" y="2023"/>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1" y="2282"/>
                    </a:lnTo>
                    <a:lnTo>
                      <a:pt x="534" y="2210"/>
                    </a:lnTo>
                    <a:lnTo>
                      <a:pt x="554" y="2118"/>
                    </a:lnTo>
                    <a:lnTo>
                      <a:pt x="570" y="2030"/>
                    </a:lnTo>
                    <a:lnTo>
                      <a:pt x="574" y="2091"/>
                    </a:lnTo>
                    <a:lnTo>
                      <a:pt x="579" y="2125"/>
                    </a:lnTo>
                    <a:lnTo>
                      <a:pt x="593" y="2169"/>
                    </a:lnTo>
                    <a:lnTo>
                      <a:pt x="611"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0"/>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7" y="2716"/>
                    </a:lnTo>
                    <a:lnTo>
                      <a:pt x="215" y="2195"/>
                    </a:lnTo>
                    <a:lnTo>
                      <a:pt x="196" y="1877"/>
                    </a:lnTo>
                    <a:lnTo>
                      <a:pt x="200" y="1724"/>
                    </a:lnTo>
                    <a:lnTo>
                      <a:pt x="206" y="1626"/>
                    </a:lnTo>
                    <a:lnTo>
                      <a:pt x="216" y="1541"/>
                    </a:lnTo>
                    <a:lnTo>
                      <a:pt x="227" y="1469"/>
                    </a:lnTo>
                    <a:lnTo>
                      <a:pt x="164" y="1417"/>
                    </a:lnTo>
                    <a:lnTo>
                      <a:pt x="101" y="1363"/>
                    </a:lnTo>
                    <a:lnTo>
                      <a:pt x="64"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5" y="105"/>
                    </a:lnTo>
                    <a:lnTo>
                      <a:pt x="329" y="67"/>
                    </a:lnTo>
                    <a:lnTo>
                      <a:pt x="360" y="34"/>
                    </a:lnTo>
                    <a:lnTo>
                      <a:pt x="399" y="13"/>
                    </a:lnTo>
                    <a:lnTo>
                      <a:pt x="453" y="0"/>
                    </a:lnTo>
                    <a:lnTo>
                      <a:pt x="494" y="4"/>
                    </a:lnTo>
                    <a:lnTo>
                      <a:pt x="538" y="13"/>
                    </a:lnTo>
                    <a:lnTo>
                      <a:pt x="569" y="25"/>
                    </a:lnTo>
                    <a:lnTo>
                      <a:pt x="595" y="45"/>
                    </a:lnTo>
                    <a:lnTo>
                      <a:pt x="611"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87" name="Freeform 163"/>
              <p:cNvSpPr>
                <a:spLocks/>
              </p:cNvSpPr>
              <p:nvPr/>
            </p:nvSpPr>
            <p:spPr bwMode="auto">
              <a:xfrm>
                <a:off x="2085" y="2055"/>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6"/>
                    </a:lnTo>
                    <a:lnTo>
                      <a:pt x="679" y="1077"/>
                    </a:lnTo>
                    <a:lnTo>
                      <a:pt x="673" y="1144"/>
                    </a:lnTo>
                    <a:lnTo>
                      <a:pt x="737" y="1152"/>
                    </a:lnTo>
                    <a:lnTo>
                      <a:pt x="754" y="1099"/>
                    </a:lnTo>
                    <a:lnTo>
                      <a:pt x="754" y="1054"/>
                    </a:lnTo>
                    <a:lnTo>
                      <a:pt x="728" y="1010"/>
                    </a:lnTo>
                    <a:lnTo>
                      <a:pt x="711" y="979"/>
                    </a:lnTo>
                    <a:lnTo>
                      <a:pt x="695" y="956"/>
                    </a:lnTo>
                    <a:lnTo>
                      <a:pt x="684" y="956"/>
                    </a:lnTo>
                    <a:lnTo>
                      <a:pt x="326"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88" name="Freeform 164"/>
              <p:cNvSpPr>
                <a:spLocks/>
              </p:cNvSpPr>
              <p:nvPr/>
            </p:nvSpPr>
            <p:spPr bwMode="auto">
              <a:xfrm>
                <a:off x="2085" y="2055"/>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89" name="Freeform 165"/>
              <p:cNvSpPr>
                <a:spLocks/>
              </p:cNvSpPr>
              <p:nvPr/>
            </p:nvSpPr>
            <p:spPr bwMode="auto">
              <a:xfrm>
                <a:off x="2309" y="2374"/>
                <a:ext cx="27" cy="65"/>
              </a:xfrm>
              <a:custGeom>
                <a:avLst/>
                <a:gdLst>
                  <a:gd name="T0" fmla="*/ 0 w 81"/>
                  <a:gd name="T1" fmla="*/ 0 h 195"/>
                  <a:gd name="T2" fmla="*/ 0 w 81"/>
                  <a:gd name="T3" fmla="*/ 0 h 195"/>
                  <a:gd name="T4" fmla="*/ 0 w 81"/>
                  <a:gd name="T5" fmla="*/ 0 h 195"/>
                  <a:gd name="T6" fmla="*/ 0 w 81"/>
                  <a:gd name="T7" fmla="*/ 0 h 195"/>
                  <a:gd name="T8" fmla="*/ 0 w 81"/>
                  <a:gd name="T9" fmla="*/ 0 h 195"/>
                  <a:gd name="T10" fmla="*/ 0 w 81"/>
                  <a:gd name="T11" fmla="*/ 0 h 195"/>
                  <a:gd name="T12" fmla="*/ 0 w 81"/>
                  <a:gd name="T13" fmla="*/ 0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90" name="Freeform 166"/>
              <p:cNvSpPr>
                <a:spLocks/>
              </p:cNvSpPr>
              <p:nvPr/>
            </p:nvSpPr>
            <p:spPr bwMode="auto">
              <a:xfrm>
                <a:off x="2684" y="2033"/>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7" y="1477"/>
                    </a:lnTo>
                    <a:lnTo>
                      <a:pt x="704" y="1498"/>
                    </a:lnTo>
                    <a:lnTo>
                      <a:pt x="704" y="1412"/>
                    </a:lnTo>
                    <a:lnTo>
                      <a:pt x="700" y="1375"/>
                    </a:lnTo>
                    <a:lnTo>
                      <a:pt x="690" y="1338"/>
                    </a:lnTo>
                    <a:lnTo>
                      <a:pt x="674" y="1303"/>
                    </a:lnTo>
                    <a:lnTo>
                      <a:pt x="654"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7" y="1477"/>
                    </a:lnTo>
                    <a:lnTo>
                      <a:pt x="495" y="2"/>
                    </a:lnTo>
                    <a:lnTo>
                      <a:pt x="410" y="3180"/>
                    </a:lnTo>
                    <a:lnTo>
                      <a:pt x="433" y="3137"/>
                    </a:lnTo>
                    <a:lnTo>
                      <a:pt x="448" y="3094"/>
                    </a:lnTo>
                    <a:lnTo>
                      <a:pt x="455" y="3039"/>
                    </a:lnTo>
                    <a:lnTo>
                      <a:pt x="448" y="2962"/>
                    </a:lnTo>
                    <a:lnTo>
                      <a:pt x="443" y="2873"/>
                    </a:lnTo>
                    <a:lnTo>
                      <a:pt x="440" y="2769"/>
                    </a:lnTo>
                    <a:lnTo>
                      <a:pt x="443" y="2654"/>
                    </a:lnTo>
                    <a:lnTo>
                      <a:pt x="450" y="2552"/>
                    </a:lnTo>
                    <a:lnTo>
                      <a:pt x="457" y="2483"/>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2" y="2363"/>
                    </a:lnTo>
                    <a:lnTo>
                      <a:pt x="270" y="2410"/>
                    </a:lnTo>
                    <a:lnTo>
                      <a:pt x="294" y="2468"/>
                    </a:lnTo>
                    <a:lnTo>
                      <a:pt x="309" y="2524"/>
                    </a:lnTo>
                    <a:lnTo>
                      <a:pt x="314" y="2600"/>
                    </a:lnTo>
                    <a:lnTo>
                      <a:pt x="314" y="2675"/>
                    </a:lnTo>
                    <a:lnTo>
                      <a:pt x="316" y="2783"/>
                    </a:lnTo>
                    <a:lnTo>
                      <a:pt x="322" y="2875"/>
                    </a:lnTo>
                    <a:lnTo>
                      <a:pt x="341" y="2980"/>
                    </a:lnTo>
                    <a:lnTo>
                      <a:pt x="373" y="3094"/>
                    </a:lnTo>
                    <a:lnTo>
                      <a:pt x="392" y="3144"/>
                    </a:lnTo>
                    <a:lnTo>
                      <a:pt x="410" y="3180"/>
                    </a:lnTo>
                    <a:lnTo>
                      <a:pt x="495" y="2"/>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91" name="Freeform 167"/>
              <p:cNvSpPr>
                <a:spLocks/>
              </p:cNvSpPr>
              <p:nvPr/>
            </p:nvSpPr>
            <p:spPr bwMode="auto">
              <a:xfrm>
                <a:off x="2684" y="2033"/>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92" name="Freeform 168"/>
              <p:cNvSpPr>
                <a:spLocks/>
              </p:cNvSpPr>
              <p:nvPr/>
            </p:nvSpPr>
            <p:spPr bwMode="auto">
              <a:xfrm>
                <a:off x="2902" y="2366"/>
                <a:ext cx="36" cy="166"/>
              </a:xfrm>
              <a:custGeom>
                <a:avLst/>
                <a:gdLst>
                  <a:gd name="T0" fmla="*/ 0 w 108"/>
                  <a:gd name="T1" fmla="*/ 0 h 497"/>
                  <a:gd name="T2" fmla="*/ 0 w 108"/>
                  <a:gd name="T3" fmla="*/ 0 h 497"/>
                  <a:gd name="T4" fmla="*/ 0 w 108"/>
                  <a:gd name="T5" fmla="*/ 0 h 497"/>
                  <a:gd name="T6" fmla="*/ 0 w 108"/>
                  <a:gd name="T7" fmla="*/ 0 h 497"/>
                  <a:gd name="T8" fmla="*/ 0 w 108"/>
                  <a:gd name="T9" fmla="*/ 0 h 497"/>
                  <a:gd name="T10" fmla="*/ 0 w 108"/>
                  <a:gd name="T11" fmla="*/ 0 h 497"/>
                  <a:gd name="T12" fmla="*/ 0 w 108"/>
                  <a:gd name="T13" fmla="*/ 0 h 497"/>
                  <a:gd name="T14" fmla="*/ 0 w 108"/>
                  <a:gd name="T15" fmla="*/ 0 h 497"/>
                  <a:gd name="T16" fmla="*/ 0 w 108"/>
                  <a:gd name="T17" fmla="*/ 0 h 497"/>
                  <a:gd name="T18" fmla="*/ 0 w 108"/>
                  <a:gd name="T19" fmla="*/ 0 h 497"/>
                  <a:gd name="T20" fmla="*/ 0 w 108"/>
                  <a:gd name="T21" fmla="*/ 0 h 497"/>
                  <a:gd name="T22" fmla="*/ 0 w 108"/>
                  <a:gd name="T23" fmla="*/ 0 h 497"/>
                  <a:gd name="T24" fmla="*/ 0 w 108"/>
                  <a:gd name="T25" fmla="*/ 0 h 497"/>
                  <a:gd name="T26" fmla="*/ 0 w 108"/>
                  <a:gd name="T27" fmla="*/ 0 h 497"/>
                  <a:gd name="T28" fmla="*/ 0 w 108"/>
                  <a:gd name="T29" fmla="*/ 0 h 497"/>
                  <a:gd name="T30" fmla="*/ 0 w 108"/>
                  <a:gd name="T31" fmla="*/ 0 h 497"/>
                  <a:gd name="T32" fmla="*/ 0 w 108"/>
                  <a:gd name="T33" fmla="*/ 0 h 497"/>
                  <a:gd name="T34" fmla="*/ 0 w 108"/>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8"/>
                  <a:gd name="T55" fmla="*/ 0 h 497"/>
                  <a:gd name="T56" fmla="*/ 108 w 108"/>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8" h="497">
                    <a:moveTo>
                      <a:pt x="103" y="477"/>
                    </a:moveTo>
                    <a:lnTo>
                      <a:pt x="50" y="497"/>
                    </a:lnTo>
                    <a:lnTo>
                      <a:pt x="52" y="412"/>
                    </a:lnTo>
                    <a:lnTo>
                      <a:pt x="47" y="374"/>
                    </a:lnTo>
                    <a:lnTo>
                      <a:pt x="37" y="337"/>
                    </a:lnTo>
                    <a:lnTo>
                      <a:pt x="21" y="302"/>
                    </a:lnTo>
                    <a:lnTo>
                      <a:pt x="0" y="267"/>
                    </a:lnTo>
                    <a:lnTo>
                      <a:pt x="27" y="224"/>
                    </a:lnTo>
                    <a:lnTo>
                      <a:pt x="52" y="173"/>
                    </a:lnTo>
                    <a:lnTo>
                      <a:pt x="74" y="113"/>
                    </a:lnTo>
                    <a:lnTo>
                      <a:pt x="88" y="64"/>
                    </a:lnTo>
                    <a:lnTo>
                      <a:pt x="101" y="0"/>
                    </a:lnTo>
                    <a:lnTo>
                      <a:pt x="108" y="79"/>
                    </a:lnTo>
                    <a:lnTo>
                      <a:pt x="106" y="177"/>
                    </a:lnTo>
                    <a:lnTo>
                      <a:pt x="104" y="267"/>
                    </a:lnTo>
                    <a:lnTo>
                      <a:pt x="106" y="342"/>
                    </a:lnTo>
                    <a:lnTo>
                      <a:pt x="104" y="405"/>
                    </a:lnTo>
                    <a:lnTo>
                      <a:pt x="103"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93" name="Freeform 169"/>
              <p:cNvSpPr>
                <a:spLocks/>
              </p:cNvSpPr>
              <p:nvPr/>
            </p:nvSpPr>
            <p:spPr bwMode="auto">
              <a:xfrm>
                <a:off x="2757" y="2752"/>
                <a:ext cx="79" cy="341"/>
              </a:xfrm>
              <a:custGeom>
                <a:avLst/>
                <a:gdLst>
                  <a:gd name="T0" fmla="*/ 0 w 235"/>
                  <a:gd name="T1" fmla="*/ 0 h 1021"/>
                  <a:gd name="T2" fmla="*/ 0 w 235"/>
                  <a:gd name="T3" fmla="*/ 0 h 1021"/>
                  <a:gd name="T4" fmla="*/ 0 w 235"/>
                  <a:gd name="T5" fmla="*/ 0 h 1021"/>
                  <a:gd name="T6" fmla="*/ 0 w 235"/>
                  <a:gd name="T7" fmla="*/ 0 h 1021"/>
                  <a:gd name="T8" fmla="*/ 0 w 235"/>
                  <a:gd name="T9" fmla="*/ 0 h 1021"/>
                  <a:gd name="T10" fmla="*/ 0 w 235"/>
                  <a:gd name="T11" fmla="*/ 0 h 1021"/>
                  <a:gd name="T12" fmla="*/ 0 w 235"/>
                  <a:gd name="T13" fmla="*/ 0 h 1021"/>
                  <a:gd name="T14" fmla="*/ 0 w 235"/>
                  <a:gd name="T15" fmla="*/ 0 h 1021"/>
                  <a:gd name="T16" fmla="*/ 0 w 235"/>
                  <a:gd name="T17" fmla="*/ 0 h 1021"/>
                  <a:gd name="T18" fmla="*/ 0 w 235"/>
                  <a:gd name="T19" fmla="*/ 0 h 1021"/>
                  <a:gd name="T20" fmla="*/ 0 w 235"/>
                  <a:gd name="T21" fmla="*/ 0 h 1021"/>
                  <a:gd name="T22" fmla="*/ 0 w 235"/>
                  <a:gd name="T23" fmla="*/ 0 h 1021"/>
                  <a:gd name="T24" fmla="*/ 0 w 235"/>
                  <a:gd name="T25" fmla="*/ 0 h 1021"/>
                  <a:gd name="T26" fmla="*/ 0 w 235"/>
                  <a:gd name="T27" fmla="*/ 0 h 1021"/>
                  <a:gd name="T28" fmla="*/ 0 w 235"/>
                  <a:gd name="T29" fmla="*/ 0 h 1021"/>
                  <a:gd name="T30" fmla="*/ 0 w 235"/>
                  <a:gd name="T31" fmla="*/ 0 h 1021"/>
                  <a:gd name="T32" fmla="*/ 0 w 235"/>
                  <a:gd name="T33" fmla="*/ 0 h 1021"/>
                  <a:gd name="T34" fmla="*/ 0 w 235"/>
                  <a:gd name="T35" fmla="*/ 0 h 1021"/>
                  <a:gd name="T36" fmla="*/ 0 w 235"/>
                  <a:gd name="T37" fmla="*/ 0 h 1021"/>
                  <a:gd name="T38" fmla="*/ 0 w 235"/>
                  <a:gd name="T39" fmla="*/ 0 h 1021"/>
                  <a:gd name="T40" fmla="*/ 0 w 235"/>
                  <a:gd name="T41" fmla="*/ 0 h 1021"/>
                  <a:gd name="T42" fmla="*/ 0 w 235"/>
                  <a:gd name="T43" fmla="*/ 0 h 1021"/>
                  <a:gd name="T44" fmla="*/ 0 w 235"/>
                  <a:gd name="T45" fmla="*/ 0 h 1021"/>
                  <a:gd name="T46" fmla="*/ 0 w 235"/>
                  <a:gd name="T47" fmla="*/ 0 h 1021"/>
                  <a:gd name="T48" fmla="*/ 0 w 235"/>
                  <a:gd name="T49" fmla="*/ 0 h 1021"/>
                  <a:gd name="T50" fmla="*/ 0 w 235"/>
                  <a:gd name="T51" fmla="*/ 0 h 1021"/>
                  <a:gd name="T52" fmla="*/ 0 w 235"/>
                  <a:gd name="T53" fmla="*/ 0 h 1021"/>
                  <a:gd name="T54" fmla="*/ 0 w 235"/>
                  <a:gd name="T55" fmla="*/ 0 h 1021"/>
                  <a:gd name="T56" fmla="*/ 0 w 235"/>
                  <a:gd name="T57" fmla="*/ 0 h 1021"/>
                  <a:gd name="T58" fmla="*/ 0 w 235"/>
                  <a:gd name="T59" fmla="*/ 0 h 1021"/>
                  <a:gd name="T60" fmla="*/ 0 w 235"/>
                  <a:gd name="T61" fmla="*/ 0 h 1021"/>
                  <a:gd name="T62" fmla="*/ 0 w 235"/>
                  <a:gd name="T63" fmla="*/ 0 h 1021"/>
                  <a:gd name="T64" fmla="*/ 0 w 23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5"/>
                    </a:lnTo>
                    <a:lnTo>
                      <a:pt x="232" y="880"/>
                    </a:lnTo>
                    <a:lnTo>
                      <a:pt x="225" y="803"/>
                    </a:lnTo>
                    <a:lnTo>
                      <a:pt x="222" y="714"/>
                    </a:lnTo>
                    <a:lnTo>
                      <a:pt x="218" y="610"/>
                    </a:lnTo>
                    <a:lnTo>
                      <a:pt x="222" y="495"/>
                    </a:lnTo>
                    <a:lnTo>
                      <a:pt x="229" y="393"/>
                    </a:lnTo>
                    <a:lnTo>
                      <a:pt x="235" y="324"/>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1" y="205"/>
                    </a:lnTo>
                    <a:lnTo>
                      <a:pt x="49" y="251"/>
                    </a:lnTo>
                    <a:lnTo>
                      <a:pt x="71" y="310"/>
                    </a:lnTo>
                    <a:lnTo>
                      <a:pt x="88" y="365"/>
                    </a:lnTo>
                    <a:lnTo>
                      <a:pt x="93" y="441"/>
                    </a:lnTo>
                    <a:lnTo>
                      <a:pt x="93" y="516"/>
                    </a:lnTo>
                    <a:lnTo>
                      <a:pt x="95" y="624"/>
                    </a:lnTo>
                    <a:lnTo>
                      <a:pt x="101" y="716"/>
                    </a:lnTo>
                    <a:lnTo>
                      <a:pt x="119" y="821"/>
                    </a:lnTo>
                    <a:lnTo>
                      <a:pt x="152" y="935"/>
                    </a:lnTo>
                    <a:lnTo>
                      <a:pt x="171" y="985"/>
                    </a:lnTo>
                    <a:lnTo>
                      <a:pt x="187"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94" name="Freeform 170"/>
              <p:cNvSpPr>
                <a:spLocks/>
              </p:cNvSpPr>
              <p:nvPr/>
            </p:nvSpPr>
            <p:spPr bwMode="auto">
              <a:xfrm>
                <a:off x="4836" y="2012"/>
                <a:ext cx="411"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4" y="2752"/>
                    </a:lnTo>
                    <a:lnTo>
                      <a:pt x="531" y="2893"/>
                    </a:lnTo>
                    <a:lnTo>
                      <a:pt x="518" y="3006"/>
                    </a:lnTo>
                    <a:lnTo>
                      <a:pt x="505" y="3108"/>
                    </a:lnTo>
                    <a:lnTo>
                      <a:pt x="486" y="3206"/>
                    </a:lnTo>
                    <a:lnTo>
                      <a:pt x="467" y="3301"/>
                    </a:lnTo>
                    <a:lnTo>
                      <a:pt x="455" y="3365"/>
                    </a:lnTo>
                    <a:lnTo>
                      <a:pt x="455" y="3414"/>
                    </a:lnTo>
                    <a:lnTo>
                      <a:pt x="458" y="3453"/>
                    </a:lnTo>
                    <a:lnTo>
                      <a:pt x="447" y="3470"/>
                    </a:lnTo>
                    <a:lnTo>
                      <a:pt x="366" y="3488"/>
                    </a:lnTo>
                    <a:lnTo>
                      <a:pt x="349" y="3479"/>
                    </a:lnTo>
                    <a:lnTo>
                      <a:pt x="340" y="3467"/>
                    </a:lnTo>
                    <a:lnTo>
                      <a:pt x="264" y="3493"/>
                    </a:lnTo>
                    <a:lnTo>
                      <a:pt x="166" y="3520"/>
                    </a:lnTo>
                    <a:lnTo>
                      <a:pt x="101" y="3530"/>
                    </a:lnTo>
                    <a:lnTo>
                      <a:pt x="49" y="3525"/>
                    </a:lnTo>
                    <a:lnTo>
                      <a:pt x="19" y="3513"/>
                    </a:lnTo>
                    <a:lnTo>
                      <a:pt x="5" y="3495"/>
                    </a:lnTo>
                    <a:lnTo>
                      <a:pt x="0" y="3476"/>
                    </a:lnTo>
                    <a:lnTo>
                      <a:pt x="10" y="3455"/>
                    </a:lnTo>
                    <a:lnTo>
                      <a:pt x="33" y="3436"/>
                    </a:lnTo>
                    <a:lnTo>
                      <a:pt x="106"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3"/>
                    </a:lnTo>
                    <a:lnTo>
                      <a:pt x="277" y="2039"/>
                    </a:lnTo>
                    <a:lnTo>
                      <a:pt x="233" y="2034"/>
                    </a:lnTo>
                    <a:lnTo>
                      <a:pt x="188" y="2018"/>
                    </a:lnTo>
                    <a:lnTo>
                      <a:pt x="153" y="1974"/>
                    </a:lnTo>
                    <a:lnTo>
                      <a:pt x="149" y="1922"/>
                    </a:lnTo>
                    <a:lnTo>
                      <a:pt x="162" y="1854"/>
                    </a:lnTo>
                    <a:lnTo>
                      <a:pt x="188" y="1797"/>
                    </a:lnTo>
                    <a:lnTo>
                      <a:pt x="214" y="1758"/>
                    </a:lnTo>
                    <a:lnTo>
                      <a:pt x="171" y="1740"/>
                    </a:lnTo>
                    <a:lnTo>
                      <a:pt x="158" y="1727"/>
                    </a:lnTo>
                    <a:lnTo>
                      <a:pt x="159" y="1706"/>
                    </a:lnTo>
                    <a:lnTo>
                      <a:pt x="217" y="1565"/>
                    </a:lnTo>
                    <a:lnTo>
                      <a:pt x="236" y="1488"/>
                    </a:lnTo>
                    <a:lnTo>
                      <a:pt x="252" y="1223"/>
                    </a:lnTo>
                    <a:lnTo>
                      <a:pt x="252" y="1031"/>
                    </a:lnTo>
                    <a:lnTo>
                      <a:pt x="261" y="799"/>
                    </a:lnTo>
                    <a:lnTo>
                      <a:pt x="271" y="742"/>
                    </a:lnTo>
                    <a:lnTo>
                      <a:pt x="294" y="696"/>
                    </a:lnTo>
                    <a:lnTo>
                      <a:pt x="338" y="658"/>
                    </a:lnTo>
                    <a:lnTo>
                      <a:pt x="531" y="547"/>
                    </a:lnTo>
                    <a:lnTo>
                      <a:pt x="518" y="496"/>
                    </a:lnTo>
                    <a:lnTo>
                      <a:pt x="486" y="490"/>
                    </a:lnTo>
                    <a:lnTo>
                      <a:pt x="443" y="478"/>
                    </a:lnTo>
                    <a:lnTo>
                      <a:pt x="418" y="452"/>
                    </a:lnTo>
                    <a:lnTo>
                      <a:pt x="388" y="349"/>
                    </a:lnTo>
                    <a:lnTo>
                      <a:pt x="379" y="292"/>
                    </a:lnTo>
                    <a:lnTo>
                      <a:pt x="380" y="237"/>
                    </a:lnTo>
                    <a:lnTo>
                      <a:pt x="374" y="183"/>
                    </a:lnTo>
                    <a:lnTo>
                      <a:pt x="379" y="127"/>
                    </a:lnTo>
                    <a:lnTo>
                      <a:pt x="354" y="151"/>
                    </a:lnTo>
                    <a:lnTo>
                      <a:pt x="340" y="164"/>
                    </a:lnTo>
                    <a:lnTo>
                      <a:pt x="345" y="127"/>
                    </a:lnTo>
                    <a:lnTo>
                      <a:pt x="361" y="85"/>
                    </a:lnTo>
                    <a:lnTo>
                      <a:pt x="385" y="52"/>
                    </a:lnTo>
                    <a:lnTo>
                      <a:pt x="424" y="25"/>
                    </a:lnTo>
                    <a:lnTo>
                      <a:pt x="471" y="6"/>
                    </a:lnTo>
                    <a:lnTo>
                      <a:pt x="538" y="0"/>
                    </a:lnTo>
                    <a:lnTo>
                      <a:pt x="595" y="12"/>
                    </a:lnTo>
                    <a:lnTo>
                      <a:pt x="644" y="37"/>
                    </a:lnTo>
                    <a:lnTo>
                      <a:pt x="683" y="69"/>
                    </a:lnTo>
                    <a:lnTo>
                      <a:pt x="713" y="112"/>
                    </a:lnTo>
                    <a:lnTo>
                      <a:pt x="729" y="172"/>
                    </a:lnTo>
                    <a:lnTo>
                      <a:pt x="738" y="240"/>
                    </a:lnTo>
                    <a:lnTo>
                      <a:pt x="734" y="295"/>
                    </a:lnTo>
                    <a:lnTo>
                      <a:pt x="720" y="369"/>
                    </a:lnTo>
                    <a:lnTo>
                      <a:pt x="722" y="423"/>
                    </a:lnTo>
                    <a:lnTo>
                      <a:pt x="734" y="483"/>
                    </a:lnTo>
                    <a:lnTo>
                      <a:pt x="757" y="513"/>
                    </a:lnTo>
                    <a:lnTo>
                      <a:pt x="995" y="611"/>
                    </a:lnTo>
                    <a:lnTo>
                      <a:pt x="1028" y="632"/>
                    </a:lnTo>
                    <a:lnTo>
                      <a:pt x="1052" y="668"/>
                    </a:lnTo>
                    <a:lnTo>
                      <a:pt x="1126" y="878"/>
                    </a:lnTo>
                    <a:lnTo>
                      <a:pt x="1223" y="1178"/>
                    </a:lnTo>
                    <a:lnTo>
                      <a:pt x="1234" y="1238"/>
                    </a:lnTo>
                    <a:lnTo>
                      <a:pt x="1230" y="1273"/>
                    </a:lnTo>
                    <a:lnTo>
                      <a:pt x="1215" y="1312"/>
                    </a:lnTo>
                    <a:lnTo>
                      <a:pt x="1088" y="1515"/>
                    </a:lnTo>
                    <a:lnTo>
                      <a:pt x="1070" y="1579"/>
                    </a:lnTo>
                    <a:lnTo>
                      <a:pt x="1063" y="1645"/>
                    </a:lnTo>
                    <a:lnTo>
                      <a:pt x="1088" y="1873"/>
                    </a:lnTo>
                    <a:lnTo>
                      <a:pt x="1104" y="1974"/>
                    </a:lnTo>
                    <a:lnTo>
                      <a:pt x="1104" y="2007"/>
                    </a:lnTo>
                    <a:lnTo>
                      <a:pt x="1089" y="2032"/>
                    </a:lnTo>
                    <a:lnTo>
                      <a:pt x="1052" y="2045"/>
                    </a:lnTo>
                    <a:lnTo>
                      <a:pt x="1012" y="2051"/>
                    </a:lnTo>
                    <a:lnTo>
                      <a:pt x="1003" y="2166"/>
                    </a:lnTo>
                    <a:lnTo>
                      <a:pt x="1003" y="2292"/>
                    </a:lnTo>
                    <a:lnTo>
                      <a:pt x="1005" y="2432"/>
                    </a:lnTo>
                    <a:lnTo>
                      <a:pt x="1012" y="2562"/>
                    </a:lnTo>
                    <a:lnTo>
                      <a:pt x="1031" y="2702"/>
                    </a:lnTo>
                    <a:lnTo>
                      <a:pt x="1037" y="2842"/>
                    </a:lnTo>
                    <a:lnTo>
                      <a:pt x="1046" y="2979"/>
                    </a:lnTo>
                    <a:lnTo>
                      <a:pt x="1046" y="3088"/>
                    </a:lnTo>
                    <a:lnTo>
                      <a:pt x="1040" y="3261"/>
                    </a:lnTo>
                    <a:lnTo>
                      <a:pt x="1042" y="3369"/>
                    </a:lnTo>
                    <a:lnTo>
                      <a:pt x="1037" y="3467"/>
                    </a:lnTo>
                    <a:lnTo>
                      <a:pt x="1034" y="3488"/>
                    </a:lnTo>
                    <a:lnTo>
                      <a:pt x="975" y="3505"/>
                    </a:lnTo>
                    <a:lnTo>
                      <a:pt x="927" y="3530"/>
                    </a:lnTo>
                    <a:lnTo>
                      <a:pt x="882" y="3568"/>
                    </a:lnTo>
                    <a:lnTo>
                      <a:pt x="835" y="3603"/>
                    </a:lnTo>
                    <a:lnTo>
                      <a:pt x="774" y="3627"/>
                    </a:lnTo>
                    <a:lnTo>
                      <a:pt x="713" y="3643"/>
                    </a:lnTo>
                    <a:lnTo>
                      <a:pt x="658" y="3644"/>
                    </a:lnTo>
                    <a:lnTo>
                      <a:pt x="624" y="3633"/>
                    </a:lnTo>
                    <a:lnTo>
                      <a:pt x="599" y="3615"/>
                    </a:lnTo>
                    <a:lnTo>
                      <a:pt x="597" y="3594"/>
                    </a:lnTo>
                    <a:lnTo>
                      <a:pt x="609" y="3563"/>
                    </a:lnTo>
                    <a:lnTo>
                      <a:pt x="642" y="3534"/>
                    </a:lnTo>
                    <a:lnTo>
                      <a:pt x="680" y="3505"/>
                    </a:lnTo>
                    <a:lnTo>
                      <a:pt x="729" y="3462"/>
                    </a:lnTo>
                    <a:lnTo>
                      <a:pt x="770" y="3424"/>
                    </a:lnTo>
                    <a:lnTo>
                      <a:pt x="796" y="3391"/>
                    </a:lnTo>
                    <a:lnTo>
                      <a:pt x="784" y="3211"/>
                    </a:lnTo>
                    <a:lnTo>
                      <a:pt x="784" y="3084"/>
                    </a:lnTo>
                    <a:lnTo>
                      <a:pt x="771" y="2957"/>
                    </a:lnTo>
                    <a:lnTo>
                      <a:pt x="758" y="2842"/>
                    </a:lnTo>
                    <a:lnTo>
                      <a:pt x="737" y="2721"/>
                    </a:lnTo>
                    <a:lnTo>
                      <a:pt x="708" y="2599"/>
                    </a:lnTo>
                    <a:lnTo>
                      <a:pt x="683" y="2485"/>
                    </a:lnTo>
                    <a:lnTo>
                      <a:pt x="663" y="2391"/>
                    </a:lnTo>
                    <a:lnTo>
                      <a:pt x="644" y="2280"/>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95" name="Freeform 171"/>
              <p:cNvSpPr>
                <a:spLocks/>
              </p:cNvSpPr>
              <p:nvPr/>
            </p:nvSpPr>
            <p:spPr bwMode="auto">
              <a:xfrm>
                <a:off x="3277" y="2026"/>
                <a:ext cx="431" cy="1136"/>
              </a:xfrm>
              <a:custGeom>
                <a:avLst/>
                <a:gdLst>
                  <a:gd name="T0" fmla="*/ 0 w 1291"/>
                  <a:gd name="T1" fmla="*/ 0 h 3406"/>
                  <a:gd name="T2" fmla="*/ 0 w 1291"/>
                  <a:gd name="T3" fmla="*/ 0 h 3406"/>
                  <a:gd name="T4" fmla="*/ 0 w 1291"/>
                  <a:gd name="T5" fmla="*/ 0 h 3406"/>
                  <a:gd name="T6" fmla="*/ 0 w 1291"/>
                  <a:gd name="T7" fmla="*/ 0 h 3406"/>
                  <a:gd name="T8" fmla="*/ 0 w 1291"/>
                  <a:gd name="T9" fmla="*/ 0 h 3406"/>
                  <a:gd name="T10" fmla="*/ 0 w 1291"/>
                  <a:gd name="T11" fmla="*/ 0 h 3406"/>
                  <a:gd name="T12" fmla="*/ 0 w 1291"/>
                  <a:gd name="T13" fmla="*/ 0 h 3406"/>
                  <a:gd name="T14" fmla="*/ 0 w 1291"/>
                  <a:gd name="T15" fmla="*/ 0 h 3406"/>
                  <a:gd name="T16" fmla="*/ 0 w 1291"/>
                  <a:gd name="T17" fmla="*/ 0 h 3406"/>
                  <a:gd name="T18" fmla="*/ 0 w 1291"/>
                  <a:gd name="T19" fmla="*/ 0 h 3406"/>
                  <a:gd name="T20" fmla="*/ 0 w 1291"/>
                  <a:gd name="T21" fmla="*/ 0 h 3406"/>
                  <a:gd name="T22" fmla="*/ 0 w 1291"/>
                  <a:gd name="T23" fmla="*/ 0 h 3406"/>
                  <a:gd name="T24" fmla="*/ 0 w 1291"/>
                  <a:gd name="T25" fmla="*/ 0 h 3406"/>
                  <a:gd name="T26" fmla="*/ 0 w 1291"/>
                  <a:gd name="T27" fmla="*/ 0 h 3406"/>
                  <a:gd name="T28" fmla="*/ 0 w 1291"/>
                  <a:gd name="T29" fmla="*/ 0 h 3406"/>
                  <a:gd name="T30" fmla="*/ 0 w 1291"/>
                  <a:gd name="T31" fmla="*/ 0 h 3406"/>
                  <a:gd name="T32" fmla="*/ 0 w 1291"/>
                  <a:gd name="T33" fmla="*/ 0 h 3406"/>
                  <a:gd name="T34" fmla="*/ 0 w 1291"/>
                  <a:gd name="T35" fmla="*/ 0 h 3406"/>
                  <a:gd name="T36" fmla="*/ 0 w 1291"/>
                  <a:gd name="T37" fmla="*/ 0 h 3406"/>
                  <a:gd name="T38" fmla="*/ 0 w 1291"/>
                  <a:gd name="T39" fmla="*/ 0 h 3406"/>
                  <a:gd name="T40" fmla="*/ 0 w 1291"/>
                  <a:gd name="T41" fmla="*/ 0 h 3406"/>
                  <a:gd name="T42" fmla="*/ 0 w 1291"/>
                  <a:gd name="T43" fmla="*/ 0 h 3406"/>
                  <a:gd name="T44" fmla="*/ 0 w 1291"/>
                  <a:gd name="T45" fmla="*/ 0 h 3406"/>
                  <a:gd name="T46" fmla="*/ 0 w 1291"/>
                  <a:gd name="T47" fmla="*/ 0 h 3406"/>
                  <a:gd name="T48" fmla="*/ 0 w 1291"/>
                  <a:gd name="T49" fmla="*/ 0 h 3406"/>
                  <a:gd name="T50" fmla="*/ 0 w 1291"/>
                  <a:gd name="T51" fmla="*/ 0 h 3406"/>
                  <a:gd name="T52" fmla="*/ 0 w 1291"/>
                  <a:gd name="T53" fmla="*/ 0 h 3406"/>
                  <a:gd name="T54" fmla="*/ 0 w 1291"/>
                  <a:gd name="T55" fmla="*/ 0 h 3406"/>
                  <a:gd name="T56" fmla="*/ 0 w 1291"/>
                  <a:gd name="T57" fmla="*/ 0 h 3406"/>
                  <a:gd name="T58" fmla="*/ 0 w 1291"/>
                  <a:gd name="T59" fmla="*/ 0 h 3406"/>
                  <a:gd name="T60" fmla="*/ 0 w 1291"/>
                  <a:gd name="T61" fmla="*/ 0 h 3406"/>
                  <a:gd name="T62" fmla="*/ 0 w 1291"/>
                  <a:gd name="T63" fmla="*/ 0 h 3406"/>
                  <a:gd name="T64" fmla="*/ 0 w 1291"/>
                  <a:gd name="T65" fmla="*/ 0 h 3406"/>
                  <a:gd name="T66" fmla="*/ 0 w 1291"/>
                  <a:gd name="T67" fmla="*/ 0 h 3406"/>
                  <a:gd name="T68" fmla="*/ 0 w 1291"/>
                  <a:gd name="T69" fmla="*/ 0 h 3406"/>
                  <a:gd name="T70" fmla="*/ 0 w 1291"/>
                  <a:gd name="T71" fmla="*/ 0 h 3406"/>
                  <a:gd name="T72" fmla="*/ 0 w 1291"/>
                  <a:gd name="T73" fmla="*/ 0 h 3406"/>
                  <a:gd name="T74" fmla="*/ 0 w 1291"/>
                  <a:gd name="T75" fmla="*/ 0 h 3406"/>
                  <a:gd name="T76" fmla="*/ 0 w 1291"/>
                  <a:gd name="T77" fmla="*/ 0 h 3406"/>
                  <a:gd name="T78" fmla="*/ 0 w 1291"/>
                  <a:gd name="T79" fmla="*/ 0 h 3406"/>
                  <a:gd name="T80" fmla="*/ 0 w 1291"/>
                  <a:gd name="T81" fmla="*/ 0 h 3406"/>
                  <a:gd name="T82" fmla="*/ 0 w 1291"/>
                  <a:gd name="T83" fmla="*/ 0 h 3406"/>
                  <a:gd name="T84" fmla="*/ 0 w 1291"/>
                  <a:gd name="T85" fmla="*/ 0 h 3406"/>
                  <a:gd name="T86" fmla="*/ 0 w 1291"/>
                  <a:gd name="T87" fmla="*/ 0 h 3406"/>
                  <a:gd name="T88" fmla="*/ 0 w 1291"/>
                  <a:gd name="T89" fmla="*/ 0 h 3406"/>
                  <a:gd name="T90" fmla="*/ 0 w 1291"/>
                  <a:gd name="T91" fmla="*/ 0 h 3406"/>
                  <a:gd name="T92" fmla="*/ 0 w 1291"/>
                  <a:gd name="T93" fmla="*/ 0 h 3406"/>
                  <a:gd name="T94" fmla="*/ 0 w 1291"/>
                  <a:gd name="T95" fmla="*/ 0 h 3406"/>
                  <a:gd name="T96" fmla="*/ 0 w 1291"/>
                  <a:gd name="T97" fmla="*/ 0 h 3406"/>
                  <a:gd name="T98" fmla="*/ 0 w 1291"/>
                  <a:gd name="T99" fmla="*/ 0 h 3406"/>
                  <a:gd name="T100" fmla="*/ 0 w 1291"/>
                  <a:gd name="T101" fmla="*/ 0 h 3406"/>
                  <a:gd name="T102" fmla="*/ 0 w 1291"/>
                  <a:gd name="T103" fmla="*/ 0 h 3406"/>
                  <a:gd name="T104" fmla="*/ 0 w 1291"/>
                  <a:gd name="T105" fmla="*/ 0 h 3406"/>
                  <a:gd name="T106" fmla="*/ 0 w 1291"/>
                  <a:gd name="T107" fmla="*/ 0 h 3406"/>
                  <a:gd name="T108" fmla="*/ 0 w 1291"/>
                  <a:gd name="T109" fmla="*/ 0 h 3406"/>
                  <a:gd name="T110" fmla="*/ 0 w 1291"/>
                  <a:gd name="T111" fmla="*/ 0 h 3406"/>
                  <a:gd name="T112" fmla="*/ 0 w 1291"/>
                  <a:gd name="T113" fmla="*/ 0 h 3406"/>
                  <a:gd name="T114" fmla="*/ 0 w 1291"/>
                  <a:gd name="T115" fmla="*/ 0 h 3406"/>
                  <a:gd name="T116" fmla="*/ 0 w 1291"/>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6"/>
                  <a:gd name="T179" fmla="*/ 1291 w 129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6">
                    <a:moveTo>
                      <a:pt x="1128" y="1487"/>
                    </a:moveTo>
                    <a:lnTo>
                      <a:pt x="1130" y="1573"/>
                    </a:lnTo>
                    <a:lnTo>
                      <a:pt x="1152" y="1749"/>
                    </a:lnTo>
                    <a:lnTo>
                      <a:pt x="950" y="1876"/>
                    </a:lnTo>
                    <a:lnTo>
                      <a:pt x="950" y="1953"/>
                    </a:lnTo>
                    <a:lnTo>
                      <a:pt x="960" y="2090"/>
                    </a:lnTo>
                    <a:lnTo>
                      <a:pt x="975" y="2500"/>
                    </a:lnTo>
                    <a:lnTo>
                      <a:pt x="987" y="2680"/>
                    </a:lnTo>
                    <a:lnTo>
                      <a:pt x="1000" y="2999"/>
                    </a:lnTo>
                    <a:lnTo>
                      <a:pt x="1000" y="3112"/>
                    </a:lnTo>
                    <a:lnTo>
                      <a:pt x="1002" y="3150"/>
                    </a:lnTo>
                    <a:lnTo>
                      <a:pt x="1013" y="3163"/>
                    </a:lnTo>
                    <a:lnTo>
                      <a:pt x="1049" y="3187"/>
                    </a:lnTo>
                    <a:lnTo>
                      <a:pt x="1121" y="3224"/>
                    </a:lnTo>
                    <a:lnTo>
                      <a:pt x="1206" y="3246"/>
                    </a:lnTo>
                    <a:lnTo>
                      <a:pt x="1236" y="3256"/>
                    </a:lnTo>
                    <a:lnTo>
                      <a:pt x="1267" y="3270"/>
                    </a:lnTo>
                    <a:lnTo>
                      <a:pt x="1285" y="3296"/>
                    </a:lnTo>
                    <a:lnTo>
                      <a:pt x="1291" y="3317"/>
                    </a:lnTo>
                    <a:lnTo>
                      <a:pt x="1280" y="3325"/>
                    </a:lnTo>
                    <a:lnTo>
                      <a:pt x="1109" y="3328"/>
                    </a:lnTo>
                    <a:lnTo>
                      <a:pt x="886" y="3342"/>
                    </a:lnTo>
                    <a:lnTo>
                      <a:pt x="849" y="3342"/>
                    </a:lnTo>
                    <a:lnTo>
                      <a:pt x="823" y="3329"/>
                    </a:lnTo>
                    <a:lnTo>
                      <a:pt x="809" y="3304"/>
                    </a:lnTo>
                    <a:lnTo>
                      <a:pt x="809" y="3266"/>
                    </a:lnTo>
                    <a:lnTo>
                      <a:pt x="823" y="3205"/>
                    </a:lnTo>
                    <a:lnTo>
                      <a:pt x="830" y="3195"/>
                    </a:lnTo>
                    <a:lnTo>
                      <a:pt x="849" y="3189"/>
                    </a:lnTo>
                    <a:lnTo>
                      <a:pt x="823" y="3186"/>
                    </a:lnTo>
                    <a:lnTo>
                      <a:pt x="815" y="3174"/>
                    </a:lnTo>
                    <a:lnTo>
                      <a:pt x="809" y="3125"/>
                    </a:lnTo>
                    <a:lnTo>
                      <a:pt x="785" y="3023"/>
                    </a:lnTo>
                    <a:lnTo>
                      <a:pt x="734" y="2781"/>
                    </a:lnTo>
                    <a:lnTo>
                      <a:pt x="722" y="2666"/>
                    </a:lnTo>
                    <a:lnTo>
                      <a:pt x="695" y="2298"/>
                    </a:lnTo>
                    <a:lnTo>
                      <a:pt x="678" y="2206"/>
                    </a:lnTo>
                    <a:lnTo>
                      <a:pt x="646" y="2093"/>
                    </a:lnTo>
                    <a:lnTo>
                      <a:pt x="620" y="2208"/>
                    </a:lnTo>
                    <a:lnTo>
                      <a:pt x="595" y="2322"/>
                    </a:lnTo>
                    <a:lnTo>
                      <a:pt x="551" y="2642"/>
                    </a:lnTo>
                    <a:lnTo>
                      <a:pt x="531" y="2740"/>
                    </a:lnTo>
                    <a:lnTo>
                      <a:pt x="487" y="3097"/>
                    </a:lnTo>
                    <a:lnTo>
                      <a:pt x="487" y="3150"/>
                    </a:lnTo>
                    <a:lnTo>
                      <a:pt x="482" y="3160"/>
                    </a:lnTo>
                    <a:lnTo>
                      <a:pt x="442" y="3176"/>
                    </a:lnTo>
                    <a:lnTo>
                      <a:pt x="452" y="3230"/>
                    </a:lnTo>
                    <a:lnTo>
                      <a:pt x="454" y="3291"/>
                    </a:lnTo>
                    <a:lnTo>
                      <a:pt x="454" y="3329"/>
                    </a:lnTo>
                    <a:lnTo>
                      <a:pt x="439" y="3366"/>
                    </a:lnTo>
                    <a:lnTo>
                      <a:pt x="413" y="3391"/>
                    </a:lnTo>
                    <a:lnTo>
                      <a:pt x="367" y="3406"/>
                    </a:lnTo>
                    <a:lnTo>
                      <a:pt x="316" y="3406"/>
                    </a:lnTo>
                    <a:lnTo>
                      <a:pt x="261" y="3401"/>
                    </a:lnTo>
                    <a:lnTo>
                      <a:pt x="239" y="3381"/>
                    </a:lnTo>
                    <a:lnTo>
                      <a:pt x="227" y="3355"/>
                    </a:lnTo>
                    <a:lnTo>
                      <a:pt x="228" y="3322"/>
                    </a:lnTo>
                    <a:lnTo>
                      <a:pt x="242" y="3276"/>
                    </a:lnTo>
                    <a:lnTo>
                      <a:pt x="278" y="3227"/>
                    </a:lnTo>
                    <a:lnTo>
                      <a:pt x="303" y="3176"/>
                    </a:lnTo>
                    <a:lnTo>
                      <a:pt x="278" y="3176"/>
                    </a:lnTo>
                    <a:lnTo>
                      <a:pt x="265" y="3023"/>
                    </a:lnTo>
                    <a:lnTo>
                      <a:pt x="261" y="2847"/>
                    </a:lnTo>
                    <a:lnTo>
                      <a:pt x="268" y="2727"/>
                    </a:lnTo>
                    <a:lnTo>
                      <a:pt x="285" y="2588"/>
                    </a:lnTo>
                    <a:lnTo>
                      <a:pt x="298" y="2463"/>
                    </a:lnTo>
                    <a:lnTo>
                      <a:pt x="316" y="2360"/>
                    </a:lnTo>
                    <a:lnTo>
                      <a:pt x="0" y="2246"/>
                    </a:lnTo>
                    <a:lnTo>
                      <a:pt x="0" y="1889"/>
                    </a:lnTo>
                    <a:lnTo>
                      <a:pt x="38" y="1863"/>
                    </a:lnTo>
                    <a:lnTo>
                      <a:pt x="183" y="1902"/>
                    </a:lnTo>
                    <a:lnTo>
                      <a:pt x="200" y="1824"/>
                    </a:lnTo>
                    <a:lnTo>
                      <a:pt x="203" y="1728"/>
                    </a:lnTo>
                    <a:lnTo>
                      <a:pt x="131" y="1331"/>
                    </a:lnTo>
                    <a:lnTo>
                      <a:pt x="126" y="1226"/>
                    </a:lnTo>
                    <a:lnTo>
                      <a:pt x="138" y="1099"/>
                    </a:lnTo>
                    <a:lnTo>
                      <a:pt x="200" y="757"/>
                    </a:lnTo>
                    <a:lnTo>
                      <a:pt x="227" y="664"/>
                    </a:lnTo>
                    <a:lnTo>
                      <a:pt x="252" y="626"/>
                    </a:lnTo>
                    <a:lnTo>
                      <a:pt x="278" y="614"/>
                    </a:lnTo>
                    <a:lnTo>
                      <a:pt x="454" y="550"/>
                    </a:lnTo>
                    <a:lnTo>
                      <a:pt x="531" y="525"/>
                    </a:lnTo>
                    <a:lnTo>
                      <a:pt x="556" y="435"/>
                    </a:lnTo>
                    <a:lnTo>
                      <a:pt x="535" y="370"/>
                    </a:lnTo>
                    <a:lnTo>
                      <a:pt x="524" y="331"/>
                    </a:lnTo>
                    <a:lnTo>
                      <a:pt x="524" y="281"/>
                    </a:lnTo>
                    <a:lnTo>
                      <a:pt x="531" y="218"/>
                    </a:lnTo>
                    <a:lnTo>
                      <a:pt x="556" y="130"/>
                    </a:lnTo>
                    <a:lnTo>
                      <a:pt x="570" y="85"/>
                    </a:lnTo>
                    <a:lnTo>
                      <a:pt x="590" y="51"/>
                    </a:lnTo>
                    <a:lnTo>
                      <a:pt x="620" y="24"/>
                    </a:lnTo>
                    <a:lnTo>
                      <a:pt x="646" y="15"/>
                    </a:lnTo>
                    <a:lnTo>
                      <a:pt x="696" y="0"/>
                    </a:lnTo>
                    <a:lnTo>
                      <a:pt x="734" y="0"/>
                    </a:lnTo>
                    <a:lnTo>
                      <a:pt x="785" y="15"/>
                    </a:lnTo>
                    <a:lnTo>
                      <a:pt x="833" y="31"/>
                    </a:lnTo>
                    <a:lnTo>
                      <a:pt x="872" y="61"/>
                    </a:lnTo>
                    <a:lnTo>
                      <a:pt x="886" y="103"/>
                    </a:lnTo>
                    <a:lnTo>
                      <a:pt x="891" y="159"/>
                    </a:lnTo>
                    <a:lnTo>
                      <a:pt x="885" y="212"/>
                    </a:lnTo>
                    <a:lnTo>
                      <a:pt x="876" y="272"/>
                    </a:lnTo>
                    <a:lnTo>
                      <a:pt x="863" y="321"/>
                    </a:lnTo>
                    <a:lnTo>
                      <a:pt x="836" y="372"/>
                    </a:lnTo>
                    <a:lnTo>
                      <a:pt x="809" y="410"/>
                    </a:lnTo>
                    <a:lnTo>
                      <a:pt x="785" y="448"/>
                    </a:lnTo>
                    <a:lnTo>
                      <a:pt x="785" y="511"/>
                    </a:lnTo>
                    <a:lnTo>
                      <a:pt x="843" y="526"/>
                    </a:lnTo>
                    <a:lnTo>
                      <a:pt x="1056" y="652"/>
                    </a:lnTo>
                    <a:lnTo>
                      <a:pt x="1089" y="690"/>
                    </a:lnTo>
                    <a:lnTo>
                      <a:pt x="1098" y="717"/>
                    </a:lnTo>
                    <a:lnTo>
                      <a:pt x="1115" y="1077"/>
                    </a:lnTo>
                    <a:lnTo>
                      <a:pt x="1098" y="1132"/>
                    </a:lnTo>
                    <a:lnTo>
                      <a:pt x="1078" y="1189"/>
                    </a:lnTo>
                    <a:lnTo>
                      <a:pt x="1064" y="1251"/>
                    </a:lnTo>
                    <a:lnTo>
                      <a:pt x="1068" y="1298"/>
                    </a:lnTo>
                    <a:lnTo>
                      <a:pt x="1088" y="1353"/>
                    </a:lnTo>
                    <a:lnTo>
                      <a:pt x="1128" y="1410"/>
                    </a:lnTo>
                    <a:lnTo>
                      <a:pt x="1128" y="1487"/>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96" name="Freeform 172"/>
              <p:cNvSpPr>
                <a:spLocks/>
              </p:cNvSpPr>
              <p:nvPr/>
            </p:nvSpPr>
            <p:spPr bwMode="auto">
              <a:xfrm>
                <a:off x="4161" y="2032"/>
                <a:ext cx="385" cy="1157"/>
              </a:xfrm>
              <a:custGeom>
                <a:avLst/>
                <a:gdLst>
                  <a:gd name="T0" fmla="*/ 0 w 1153"/>
                  <a:gd name="T1" fmla="*/ 0 h 3472"/>
                  <a:gd name="T2" fmla="*/ 0 w 1153"/>
                  <a:gd name="T3" fmla="*/ 0 h 3472"/>
                  <a:gd name="T4" fmla="*/ 0 w 1153"/>
                  <a:gd name="T5" fmla="*/ 0 h 3472"/>
                  <a:gd name="T6" fmla="*/ 0 w 1153"/>
                  <a:gd name="T7" fmla="*/ 0 h 3472"/>
                  <a:gd name="T8" fmla="*/ 0 w 1153"/>
                  <a:gd name="T9" fmla="*/ 0 h 3472"/>
                  <a:gd name="T10" fmla="*/ 0 w 1153"/>
                  <a:gd name="T11" fmla="*/ 0 h 3472"/>
                  <a:gd name="T12" fmla="*/ 0 w 1153"/>
                  <a:gd name="T13" fmla="*/ 0 h 3472"/>
                  <a:gd name="T14" fmla="*/ 0 w 1153"/>
                  <a:gd name="T15" fmla="*/ 0 h 3472"/>
                  <a:gd name="T16" fmla="*/ 0 w 1153"/>
                  <a:gd name="T17" fmla="*/ 0 h 3472"/>
                  <a:gd name="T18" fmla="*/ 0 w 1153"/>
                  <a:gd name="T19" fmla="*/ 0 h 3472"/>
                  <a:gd name="T20" fmla="*/ 0 w 1153"/>
                  <a:gd name="T21" fmla="*/ 0 h 3472"/>
                  <a:gd name="T22" fmla="*/ 0 w 1153"/>
                  <a:gd name="T23" fmla="*/ 0 h 3472"/>
                  <a:gd name="T24" fmla="*/ 0 w 1153"/>
                  <a:gd name="T25" fmla="*/ 0 h 3472"/>
                  <a:gd name="T26" fmla="*/ 0 w 1153"/>
                  <a:gd name="T27" fmla="*/ 0 h 3472"/>
                  <a:gd name="T28" fmla="*/ 0 w 1153"/>
                  <a:gd name="T29" fmla="*/ 0 h 3472"/>
                  <a:gd name="T30" fmla="*/ 0 w 1153"/>
                  <a:gd name="T31" fmla="*/ 0 h 3472"/>
                  <a:gd name="T32" fmla="*/ 0 w 1153"/>
                  <a:gd name="T33" fmla="*/ 0 h 3472"/>
                  <a:gd name="T34" fmla="*/ 0 w 1153"/>
                  <a:gd name="T35" fmla="*/ 0 h 3472"/>
                  <a:gd name="T36" fmla="*/ 0 w 1153"/>
                  <a:gd name="T37" fmla="*/ 0 h 3472"/>
                  <a:gd name="T38" fmla="*/ 0 w 1153"/>
                  <a:gd name="T39" fmla="*/ 0 h 3472"/>
                  <a:gd name="T40" fmla="*/ 0 w 1153"/>
                  <a:gd name="T41" fmla="*/ 0 h 3472"/>
                  <a:gd name="T42" fmla="*/ 0 w 1153"/>
                  <a:gd name="T43" fmla="*/ 0 h 3472"/>
                  <a:gd name="T44" fmla="*/ 0 w 1153"/>
                  <a:gd name="T45" fmla="*/ 0 h 3472"/>
                  <a:gd name="T46" fmla="*/ 0 w 1153"/>
                  <a:gd name="T47" fmla="*/ 0 h 3472"/>
                  <a:gd name="T48" fmla="*/ 0 w 1153"/>
                  <a:gd name="T49" fmla="*/ 0 h 3472"/>
                  <a:gd name="T50" fmla="*/ 0 w 1153"/>
                  <a:gd name="T51" fmla="*/ 0 h 3472"/>
                  <a:gd name="T52" fmla="*/ 0 w 1153"/>
                  <a:gd name="T53" fmla="*/ 0 h 3472"/>
                  <a:gd name="T54" fmla="*/ 0 w 1153"/>
                  <a:gd name="T55" fmla="*/ 0 h 3472"/>
                  <a:gd name="T56" fmla="*/ 0 w 1153"/>
                  <a:gd name="T57" fmla="*/ 0 h 3472"/>
                  <a:gd name="T58" fmla="*/ 0 w 1153"/>
                  <a:gd name="T59" fmla="*/ 0 h 3472"/>
                  <a:gd name="T60" fmla="*/ 0 w 1153"/>
                  <a:gd name="T61" fmla="*/ 0 h 3472"/>
                  <a:gd name="T62" fmla="*/ 0 w 1153"/>
                  <a:gd name="T63" fmla="*/ 0 h 3472"/>
                  <a:gd name="T64" fmla="*/ 0 w 1153"/>
                  <a:gd name="T65" fmla="*/ 0 h 3472"/>
                  <a:gd name="T66" fmla="*/ 0 w 1153"/>
                  <a:gd name="T67" fmla="*/ 0 h 3472"/>
                  <a:gd name="T68" fmla="*/ 0 w 1153"/>
                  <a:gd name="T69" fmla="*/ 0 h 3472"/>
                  <a:gd name="T70" fmla="*/ 0 w 1153"/>
                  <a:gd name="T71" fmla="*/ 0 h 3472"/>
                  <a:gd name="T72" fmla="*/ 0 w 1153"/>
                  <a:gd name="T73" fmla="*/ 0 h 3472"/>
                  <a:gd name="T74" fmla="*/ 0 w 1153"/>
                  <a:gd name="T75" fmla="*/ 0 h 3472"/>
                  <a:gd name="T76" fmla="*/ 0 w 1153"/>
                  <a:gd name="T77" fmla="*/ 0 h 3472"/>
                  <a:gd name="T78" fmla="*/ 0 w 1153"/>
                  <a:gd name="T79" fmla="*/ 0 h 3472"/>
                  <a:gd name="T80" fmla="*/ 0 w 1153"/>
                  <a:gd name="T81" fmla="*/ 0 h 3472"/>
                  <a:gd name="T82" fmla="*/ 0 w 1153"/>
                  <a:gd name="T83" fmla="*/ 0 h 3472"/>
                  <a:gd name="T84" fmla="*/ 0 w 1153"/>
                  <a:gd name="T85" fmla="*/ 0 h 3472"/>
                  <a:gd name="T86" fmla="*/ 0 w 1153"/>
                  <a:gd name="T87" fmla="*/ 0 h 3472"/>
                  <a:gd name="T88" fmla="*/ 0 w 1153"/>
                  <a:gd name="T89" fmla="*/ 0 h 3472"/>
                  <a:gd name="T90" fmla="*/ 0 w 1153"/>
                  <a:gd name="T91" fmla="*/ 0 h 3472"/>
                  <a:gd name="T92" fmla="*/ 0 w 1153"/>
                  <a:gd name="T93" fmla="*/ 0 h 3472"/>
                  <a:gd name="T94" fmla="*/ 0 w 1153"/>
                  <a:gd name="T95" fmla="*/ 0 h 3472"/>
                  <a:gd name="T96" fmla="*/ 0 w 1153"/>
                  <a:gd name="T97" fmla="*/ 0 h 3472"/>
                  <a:gd name="T98" fmla="*/ 0 w 1153"/>
                  <a:gd name="T99" fmla="*/ 0 h 3472"/>
                  <a:gd name="T100" fmla="*/ 0 w 1153"/>
                  <a:gd name="T101" fmla="*/ 0 h 3472"/>
                  <a:gd name="T102" fmla="*/ 0 w 1153"/>
                  <a:gd name="T103" fmla="*/ 0 h 3472"/>
                  <a:gd name="T104" fmla="*/ 0 w 1153"/>
                  <a:gd name="T105" fmla="*/ 0 h 3472"/>
                  <a:gd name="T106" fmla="*/ 0 w 1153"/>
                  <a:gd name="T107" fmla="*/ 0 h 3472"/>
                  <a:gd name="T108" fmla="*/ 0 w 1153"/>
                  <a:gd name="T109" fmla="*/ 0 h 3472"/>
                  <a:gd name="T110" fmla="*/ 0 w 1153"/>
                  <a:gd name="T111" fmla="*/ 0 h 3472"/>
                  <a:gd name="T112" fmla="*/ 0 w 1153"/>
                  <a:gd name="T113" fmla="*/ 0 h 3472"/>
                  <a:gd name="T114" fmla="*/ 0 w 1153"/>
                  <a:gd name="T115" fmla="*/ 0 h 3472"/>
                  <a:gd name="T116" fmla="*/ 0 w 1153"/>
                  <a:gd name="T117" fmla="*/ 0 h 3472"/>
                  <a:gd name="T118" fmla="*/ 0 w 11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2"/>
                    </a:moveTo>
                    <a:lnTo>
                      <a:pt x="132" y="2342"/>
                    </a:lnTo>
                    <a:lnTo>
                      <a:pt x="126" y="2471"/>
                    </a:lnTo>
                    <a:lnTo>
                      <a:pt x="176" y="2483"/>
                    </a:lnTo>
                    <a:lnTo>
                      <a:pt x="229" y="2488"/>
                    </a:lnTo>
                    <a:lnTo>
                      <a:pt x="224" y="2607"/>
                    </a:lnTo>
                    <a:lnTo>
                      <a:pt x="224" y="2729"/>
                    </a:lnTo>
                    <a:lnTo>
                      <a:pt x="233" y="3015"/>
                    </a:lnTo>
                    <a:lnTo>
                      <a:pt x="228" y="3108"/>
                    </a:lnTo>
                    <a:lnTo>
                      <a:pt x="224" y="3150"/>
                    </a:lnTo>
                    <a:lnTo>
                      <a:pt x="212" y="3186"/>
                    </a:lnTo>
                    <a:lnTo>
                      <a:pt x="189" y="3210"/>
                    </a:lnTo>
                    <a:lnTo>
                      <a:pt x="152" y="3236"/>
                    </a:lnTo>
                    <a:lnTo>
                      <a:pt x="110" y="3256"/>
                    </a:lnTo>
                    <a:lnTo>
                      <a:pt x="58" y="3285"/>
                    </a:lnTo>
                    <a:lnTo>
                      <a:pt x="25" y="3306"/>
                    </a:lnTo>
                    <a:lnTo>
                      <a:pt x="7" y="3324"/>
                    </a:lnTo>
                    <a:lnTo>
                      <a:pt x="0" y="3347"/>
                    </a:lnTo>
                    <a:lnTo>
                      <a:pt x="4" y="3366"/>
                    </a:lnTo>
                    <a:lnTo>
                      <a:pt x="27" y="3383"/>
                    </a:lnTo>
                    <a:lnTo>
                      <a:pt x="68" y="3388"/>
                    </a:lnTo>
                    <a:lnTo>
                      <a:pt x="142" y="3381"/>
                    </a:lnTo>
                    <a:lnTo>
                      <a:pt x="212" y="3366"/>
                    </a:lnTo>
                    <a:lnTo>
                      <a:pt x="290" y="3357"/>
                    </a:lnTo>
                    <a:lnTo>
                      <a:pt x="367" y="3351"/>
                    </a:lnTo>
                    <a:lnTo>
                      <a:pt x="409" y="3347"/>
                    </a:lnTo>
                    <a:lnTo>
                      <a:pt x="431" y="3340"/>
                    </a:lnTo>
                    <a:lnTo>
                      <a:pt x="443" y="3249"/>
                    </a:lnTo>
                    <a:lnTo>
                      <a:pt x="458" y="3117"/>
                    </a:lnTo>
                    <a:lnTo>
                      <a:pt x="516" y="2750"/>
                    </a:lnTo>
                    <a:lnTo>
                      <a:pt x="533" y="2649"/>
                    </a:lnTo>
                    <a:lnTo>
                      <a:pt x="560" y="2527"/>
                    </a:lnTo>
                    <a:lnTo>
                      <a:pt x="620" y="2542"/>
                    </a:lnTo>
                    <a:lnTo>
                      <a:pt x="620" y="2637"/>
                    </a:lnTo>
                    <a:lnTo>
                      <a:pt x="639" y="2759"/>
                    </a:lnTo>
                    <a:lnTo>
                      <a:pt x="697" y="2969"/>
                    </a:lnTo>
                    <a:lnTo>
                      <a:pt x="726" y="3186"/>
                    </a:lnTo>
                    <a:lnTo>
                      <a:pt x="734" y="3244"/>
                    </a:lnTo>
                    <a:lnTo>
                      <a:pt x="747" y="3275"/>
                    </a:lnTo>
                    <a:lnTo>
                      <a:pt x="731" y="3339"/>
                    </a:lnTo>
                    <a:lnTo>
                      <a:pt x="722" y="3381"/>
                    </a:lnTo>
                    <a:lnTo>
                      <a:pt x="722" y="3408"/>
                    </a:lnTo>
                    <a:lnTo>
                      <a:pt x="742" y="3441"/>
                    </a:lnTo>
                    <a:lnTo>
                      <a:pt x="767" y="3465"/>
                    </a:lnTo>
                    <a:lnTo>
                      <a:pt x="804" y="3472"/>
                    </a:lnTo>
                    <a:lnTo>
                      <a:pt x="844" y="3468"/>
                    </a:lnTo>
                    <a:lnTo>
                      <a:pt x="887" y="3453"/>
                    </a:lnTo>
                    <a:lnTo>
                      <a:pt x="924" y="3430"/>
                    </a:lnTo>
                    <a:lnTo>
                      <a:pt x="954" y="3403"/>
                    </a:lnTo>
                    <a:lnTo>
                      <a:pt x="972" y="3376"/>
                    </a:lnTo>
                    <a:lnTo>
                      <a:pt x="979" y="3339"/>
                    </a:lnTo>
                    <a:lnTo>
                      <a:pt x="974" y="3293"/>
                    </a:lnTo>
                    <a:lnTo>
                      <a:pt x="963" y="3249"/>
                    </a:lnTo>
                    <a:lnTo>
                      <a:pt x="950" y="3134"/>
                    </a:lnTo>
                    <a:lnTo>
                      <a:pt x="933" y="2862"/>
                    </a:lnTo>
                    <a:lnTo>
                      <a:pt x="921" y="2729"/>
                    </a:lnTo>
                    <a:lnTo>
                      <a:pt x="913" y="2618"/>
                    </a:lnTo>
                    <a:lnTo>
                      <a:pt x="900" y="2522"/>
                    </a:lnTo>
                    <a:lnTo>
                      <a:pt x="974" y="2508"/>
                    </a:lnTo>
                    <a:lnTo>
                      <a:pt x="972" y="2403"/>
                    </a:lnTo>
                    <a:lnTo>
                      <a:pt x="960" y="1731"/>
                    </a:lnTo>
                    <a:lnTo>
                      <a:pt x="958" y="1601"/>
                    </a:lnTo>
                    <a:lnTo>
                      <a:pt x="950" y="1462"/>
                    </a:lnTo>
                    <a:lnTo>
                      <a:pt x="950" y="1387"/>
                    </a:lnTo>
                    <a:lnTo>
                      <a:pt x="985" y="1350"/>
                    </a:lnTo>
                    <a:lnTo>
                      <a:pt x="1022" y="1301"/>
                    </a:lnTo>
                    <a:lnTo>
                      <a:pt x="1042" y="1261"/>
                    </a:lnTo>
                    <a:lnTo>
                      <a:pt x="1051" y="1221"/>
                    </a:lnTo>
                    <a:lnTo>
                      <a:pt x="1057" y="1175"/>
                    </a:lnTo>
                    <a:lnTo>
                      <a:pt x="1045" y="1089"/>
                    </a:lnTo>
                    <a:lnTo>
                      <a:pt x="1033" y="1017"/>
                    </a:lnTo>
                    <a:lnTo>
                      <a:pt x="1153" y="853"/>
                    </a:lnTo>
                    <a:lnTo>
                      <a:pt x="1102" y="787"/>
                    </a:lnTo>
                    <a:lnTo>
                      <a:pt x="1003" y="920"/>
                    </a:lnTo>
                    <a:lnTo>
                      <a:pt x="991" y="863"/>
                    </a:lnTo>
                    <a:lnTo>
                      <a:pt x="981" y="787"/>
                    </a:lnTo>
                    <a:lnTo>
                      <a:pt x="979" y="722"/>
                    </a:lnTo>
                    <a:lnTo>
                      <a:pt x="977" y="679"/>
                    </a:lnTo>
                    <a:lnTo>
                      <a:pt x="965" y="638"/>
                    </a:lnTo>
                    <a:lnTo>
                      <a:pt x="936" y="611"/>
                    </a:lnTo>
                    <a:lnTo>
                      <a:pt x="898" y="593"/>
                    </a:lnTo>
                    <a:lnTo>
                      <a:pt x="710" y="533"/>
                    </a:lnTo>
                    <a:lnTo>
                      <a:pt x="672" y="520"/>
                    </a:lnTo>
                    <a:lnTo>
                      <a:pt x="666" y="457"/>
                    </a:lnTo>
                    <a:lnTo>
                      <a:pt x="678" y="409"/>
                    </a:lnTo>
                    <a:lnTo>
                      <a:pt x="702" y="354"/>
                    </a:lnTo>
                    <a:lnTo>
                      <a:pt x="720" y="300"/>
                    </a:lnTo>
                    <a:lnTo>
                      <a:pt x="723" y="230"/>
                    </a:lnTo>
                    <a:lnTo>
                      <a:pt x="714" y="149"/>
                    </a:lnTo>
                    <a:lnTo>
                      <a:pt x="697" y="99"/>
                    </a:lnTo>
                    <a:lnTo>
                      <a:pt x="669" y="52"/>
                    </a:lnTo>
                    <a:lnTo>
                      <a:pt x="637" y="27"/>
                    </a:lnTo>
                    <a:lnTo>
                      <a:pt x="567" y="6"/>
                    </a:lnTo>
                    <a:lnTo>
                      <a:pt x="506" y="0"/>
                    </a:lnTo>
                    <a:lnTo>
                      <a:pt x="450" y="6"/>
                    </a:lnTo>
                    <a:lnTo>
                      <a:pt x="408" y="34"/>
                    </a:lnTo>
                    <a:lnTo>
                      <a:pt x="381" y="60"/>
                    </a:lnTo>
                    <a:lnTo>
                      <a:pt x="344" y="109"/>
                    </a:lnTo>
                    <a:lnTo>
                      <a:pt x="317" y="161"/>
                    </a:lnTo>
                    <a:lnTo>
                      <a:pt x="354" y="188"/>
                    </a:lnTo>
                    <a:lnTo>
                      <a:pt x="350" y="251"/>
                    </a:lnTo>
                    <a:lnTo>
                      <a:pt x="347" y="319"/>
                    </a:lnTo>
                    <a:lnTo>
                      <a:pt x="356" y="379"/>
                    </a:lnTo>
                    <a:lnTo>
                      <a:pt x="370" y="426"/>
                    </a:lnTo>
                    <a:lnTo>
                      <a:pt x="386" y="463"/>
                    </a:lnTo>
                    <a:lnTo>
                      <a:pt x="419" y="520"/>
                    </a:lnTo>
                    <a:lnTo>
                      <a:pt x="419" y="533"/>
                    </a:lnTo>
                    <a:lnTo>
                      <a:pt x="367" y="558"/>
                    </a:lnTo>
                    <a:lnTo>
                      <a:pt x="164" y="647"/>
                    </a:lnTo>
                    <a:lnTo>
                      <a:pt x="129" y="681"/>
                    </a:lnTo>
                    <a:lnTo>
                      <a:pt x="104" y="722"/>
                    </a:lnTo>
                    <a:lnTo>
                      <a:pt x="89" y="776"/>
                    </a:lnTo>
                    <a:lnTo>
                      <a:pt x="78" y="844"/>
                    </a:lnTo>
                    <a:lnTo>
                      <a:pt x="106" y="888"/>
                    </a:lnTo>
                    <a:lnTo>
                      <a:pt x="259" y="1082"/>
                    </a:lnTo>
                    <a:lnTo>
                      <a:pt x="279" y="1147"/>
                    </a:lnTo>
                    <a:lnTo>
                      <a:pt x="290" y="1260"/>
                    </a:lnTo>
                    <a:lnTo>
                      <a:pt x="226" y="1442"/>
                    </a:lnTo>
                    <a:lnTo>
                      <a:pt x="154" y="1512"/>
                    </a:lnTo>
                    <a:lnTo>
                      <a:pt x="154" y="1593"/>
                    </a:lnTo>
                    <a:lnTo>
                      <a:pt x="139"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97" name="Freeform 173"/>
              <p:cNvSpPr>
                <a:spLocks/>
              </p:cNvSpPr>
              <p:nvPr/>
            </p:nvSpPr>
            <p:spPr bwMode="auto">
              <a:xfrm>
                <a:off x="3632" y="2056"/>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7" y="2387"/>
                    </a:lnTo>
                    <a:lnTo>
                      <a:pt x="521" y="2282"/>
                    </a:lnTo>
                    <a:lnTo>
                      <a:pt x="534" y="2210"/>
                    </a:lnTo>
                    <a:lnTo>
                      <a:pt x="554" y="2118"/>
                    </a:lnTo>
                    <a:lnTo>
                      <a:pt x="571" y="2030"/>
                    </a:lnTo>
                    <a:lnTo>
                      <a:pt x="574" y="2091"/>
                    </a:lnTo>
                    <a:lnTo>
                      <a:pt x="579" y="2126"/>
                    </a:lnTo>
                    <a:lnTo>
                      <a:pt x="593" y="2169"/>
                    </a:lnTo>
                    <a:lnTo>
                      <a:pt x="611" y="2205"/>
                    </a:lnTo>
                    <a:lnTo>
                      <a:pt x="621" y="2246"/>
                    </a:lnTo>
                    <a:lnTo>
                      <a:pt x="619" y="2284"/>
                    </a:lnTo>
                    <a:lnTo>
                      <a:pt x="604" y="2324"/>
                    </a:lnTo>
                    <a:lnTo>
                      <a:pt x="578" y="2371"/>
                    </a:lnTo>
                    <a:lnTo>
                      <a:pt x="556" y="2423"/>
                    </a:lnTo>
                    <a:lnTo>
                      <a:pt x="530" y="2489"/>
                    </a:lnTo>
                    <a:lnTo>
                      <a:pt x="510" y="2578"/>
                    </a:lnTo>
                    <a:lnTo>
                      <a:pt x="495"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3" y="3190"/>
                    </a:lnTo>
                    <a:lnTo>
                      <a:pt x="754" y="3197"/>
                    </a:lnTo>
                    <a:lnTo>
                      <a:pt x="761" y="3208"/>
                    </a:lnTo>
                    <a:lnTo>
                      <a:pt x="761" y="3224"/>
                    </a:lnTo>
                    <a:lnTo>
                      <a:pt x="749" y="3246"/>
                    </a:lnTo>
                    <a:lnTo>
                      <a:pt x="711" y="3262"/>
                    </a:lnTo>
                    <a:lnTo>
                      <a:pt x="642" y="3276"/>
                    </a:lnTo>
                    <a:lnTo>
                      <a:pt x="542" y="3279"/>
                    </a:lnTo>
                    <a:lnTo>
                      <a:pt x="466" y="3269"/>
                    </a:lnTo>
                    <a:lnTo>
                      <a:pt x="398" y="3252"/>
                    </a:lnTo>
                    <a:lnTo>
                      <a:pt x="342" y="3229"/>
                    </a:lnTo>
                    <a:lnTo>
                      <a:pt x="301" y="3204"/>
                    </a:lnTo>
                    <a:lnTo>
                      <a:pt x="295" y="3165"/>
                    </a:lnTo>
                    <a:lnTo>
                      <a:pt x="297" y="3121"/>
                    </a:lnTo>
                    <a:lnTo>
                      <a:pt x="266" y="2885"/>
                    </a:lnTo>
                    <a:lnTo>
                      <a:pt x="257" y="2716"/>
                    </a:lnTo>
                    <a:lnTo>
                      <a:pt x="215" y="2195"/>
                    </a:lnTo>
                    <a:lnTo>
                      <a:pt x="196" y="1877"/>
                    </a:lnTo>
                    <a:lnTo>
                      <a:pt x="200" y="1724"/>
                    </a:lnTo>
                    <a:lnTo>
                      <a:pt x="206" y="1626"/>
                    </a:lnTo>
                    <a:lnTo>
                      <a:pt x="217" y="1541"/>
                    </a:lnTo>
                    <a:lnTo>
                      <a:pt x="227" y="1470"/>
                    </a:lnTo>
                    <a:lnTo>
                      <a:pt x="164" y="1417"/>
                    </a:lnTo>
                    <a:lnTo>
                      <a:pt x="102" y="1363"/>
                    </a:lnTo>
                    <a:lnTo>
                      <a:pt x="64" y="1322"/>
                    </a:lnTo>
                    <a:lnTo>
                      <a:pt x="25" y="1265"/>
                    </a:lnTo>
                    <a:lnTo>
                      <a:pt x="3" y="1210"/>
                    </a:lnTo>
                    <a:lnTo>
                      <a:pt x="0" y="1163"/>
                    </a:lnTo>
                    <a:lnTo>
                      <a:pt x="14" y="1101"/>
                    </a:lnTo>
                    <a:lnTo>
                      <a:pt x="127" y="716"/>
                    </a:lnTo>
                    <a:lnTo>
                      <a:pt x="145" y="673"/>
                    </a:lnTo>
                    <a:lnTo>
                      <a:pt x="160" y="653"/>
                    </a:lnTo>
                    <a:lnTo>
                      <a:pt x="183" y="632"/>
                    </a:lnTo>
                    <a:lnTo>
                      <a:pt x="227" y="602"/>
                    </a:lnTo>
                    <a:lnTo>
                      <a:pt x="355" y="538"/>
                    </a:lnTo>
                    <a:lnTo>
                      <a:pt x="386" y="500"/>
                    </a:lnTo>
                    <a:lnTo>
                      <a:pt x="410" y="456"/>
                    </a:lnTo>
                    <a:lnTo>
                      <a:pt x="419" y="423"/>
                    </a:lnTo>
                    <a:lnTo>
                      <a:pt x="382" y="384"/>
                    </a:lnTo>
                    <a:lnTo>
                      <a:pt x="353" y="333"/>
                    </a:lnTo>
                    <a:lnTo>
                      <a:pt x="331" y="272"/>
                    </a:lnTo>
                    <a:lnTo>
                      <a:pt x="317" y="220"/>
                    </a:lnTo>
                    <a:lnTo>
                      <a:pt x="308" y="156"/>
                    </a:lnTo>
                    <a:lnTo>
                      <a:pt x="315" y="105"/>
                    </a:lnTo>
                    <a:lnTo>
                      <a:pt x="329" y="68"/>
                    </a:lnTo>
                    <a:lnTo>
                      <a:pt x="360" y="34"/>
                    </a:lnTo>
                    <a:lnTo>
                      <a:pt x="399" y="13"/>
                    </a:lnTo>
                    <a:lnTo>
                      <a:pt x="453" y="0"/>
                    </a:lnTo>
                    <a:lnTo>
                      <a:pt x="495" y="4"/>
                    </a:lnTo>
                    <a:lnTo>
                      <a:pt x="539"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900" y="867"/>
                    </a:lnTo>
                    <a:lnTo>
                      <a:pt x="913" y="946"/>
                    </a:lnTo>
                    <a:lnTo>
                      <a:pt x="925" y="1014"/>
                    </a:lnTo>
                    <a:lnTo>
                      <a:pt x="936" y="1108"/>
                    </a:lnTo>
                    <a:lnTo>
                      <a:pt x="940" y="1190"/>
                    </a:lnTo>
                    <a:lnTo>
                      <a:pt x="936" y="1292"/>
                    </a:lnTo>
                    <a:lnTo>
                      <a:pt x="925" y="1402"/>
                    </a:lnTo>
                    <a:lnTo>
                      <a:pt x="913" y="1479"/>
                    </a:lnTo>
                    <a:lnTo>
                      <a:pt x="902" y="1564"/>
                    </a:lnTo>
                    <a:lnTo>
                      <a:pt x="885" y="1639"/>
                    </a:lnTo>
                    <a:lnTo>
                      <a:pt x="862" y="1697"/>
                    </a:lnTo>
                    <a:lnTo>
                      <a:pt x="844" y="1757"/>
                    </a:lnTo>
                    <a:lnTo>
                      <a:pt x="838" y="1833"/>
                    </a:lnTo>
                    <a:lnTo>
                      <a:pt x="858" y="2172"/>
                    </a:lnTo>
                    <a:lnTo>
                      <a:pt x="865" y="2291"/>
                    </a:lnTo>
                    <a:lnTo>
                      <a:pt x="865" y="2339"/>
                    </a:lnTo>
                    <a:lnTo>
                      <a:pt x="849" y="2400"/>
                    </a:lnTo>
                    <a:lnTo>
                      <a:pt x="820" y="2472"/>
                    </a:lnTo>
                    <a:lnTo>
                      <a:pt x="747" y="2693"/>
                    </a:lnTo>
                    <a:lnTo>
                      <a:pt x="697" y="2872"/>
                    </a:lnTo>
                    <a:lnTo>
                      <a:pt x="671" y="2935"/>
                    </a:lnTo>
                    <a:lnTo>
                      <a:pt x="639" y="2948"/>
                    </a:lnTo>
                    <a:lnTo>
                      <a:pt x="608" y="2960"/>
                    </a:lnTo>
                    <a:lnTo>
                      <a:pt x="495"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598" name="Freeform 174"/>
              <p:cNvSpPr>
                <a:spLocks/>
              </p:cNvSpPr>
              <p:nvPr/>
            </p:nvSpPr>
            <p:spPr bwMode="auto">
              <a:xfrm>
                <a:off x="3939" y="2087"/>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lnTo>
                      <a:pt x="684" y="957"/>
                    </a:lnTo>
                    <a:lnTo>
                      <a:pt x="680" y="1077"/>
                    </a:lnTo>
                    <a:lnTo>
                      <a:pt x="674" y="1144"/>
                    </a:lnTo>
                    <a:lnTo>
                      <a:pt x="738" y="1152"/>
                    </a:lnTo>
                    <a:lnTo>
                      <a:pt x="754" y="1099"/>
                    </a:lnTo>
                    <a:lnTo>
                      <a:pt x="754" y="1054"/>
                    </a:lnTo>
                    <a:lnTo>
                      <a:pt x="728" y="1010"/>
                    </a:lnTo>
                    <a:lnTo>
                      <a:pt x="712" y="979"/>
                    </a:lnTo>
                    <a:lnTo>
                      <a:pt x="695" y="957"/>
                    </a:lnTo>
                    <a:lnTo>
                      <a:pt x="684" y="957"/>
                    </a:lnTo>
                    <a:lnTo>
                      <a:pt x="327"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599" name="Freeform 175"/>
              <p:cNvSpPr>
                <a:spLocks/>
              </p:cNvSpPr>
              <p:nvPr/>
            </p:nvSpPr>
            <p:spPr bwMode="auto">
              <a:xfrm>
                <a:off x="3939" y="2087"/>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00" name="Freeform 176"/>
              <p:cNvSpPr>
                <a:spLocks/>
              </p:cNvSpPr>
              <p:nvPr/>
            </p:nvSpPr>
            <p:spPr bwMode="auto">
              <a:xfrm>
                <a:off x="4163" y="2407"/>
                <a:ext cx="27" cy="65"/>
              </a:xfrm>
              <a:custGeom>
                <a:avLst/>
                <a:gdLst>
                  <a:gd name="T0" fmla="*/ 0 w 80"/>
                  <a:gd name="T1" fmla="*/ 0 h 195"/>
                  <a:gd name="T2" fmla="*/ 0 w 80"/>
                  <a:gd name="T3" fmla="*/ 0 h 195"/>
                  <a:gd name="T4" fmla="*/ 0 w 80"/>
                  <a:gd name="T5" fmla="*/ 0 h 195"/>
                  <a:gd name="T6" fmla="*/ 0 w 80"/>
                  <a:gd name="T7" fmla="*/ 0 h 195"/>
                  <a:gd name="T8" fmla="*/ 0 w 80"/>
                  <a:gd name="T9" fmla="*/ 0 h 195"/>
                  <a:gd name="T10" fmla="*/ 0 w 80"/>
                  <a:gd name="T11" fmla="*/ 0 h 195"/>
                  <a:gd name="T12" fmla="*/ 0 w 80"/>
                  <a:gd name="T13" fmla="*/ 0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6" y="119"/>
                    </a:lnTo>
                    <a:lnTo>
                      <a:pt x="0" y="187"/>
                    </a:lnTo>
                    <a:lnTo>
                      <a:pt x="64" y="195"/>
                    </a:lnTo>
                    <a:lnTo>
                      <a:pt x="80" y="142"/>
                    </a:lnTo>
                    <a:lnTo>
                      <a:pt x="80" y="97"/>
                    </a:lnTo>
                    <a:lnTo>
                      <a:pt x="53" y="53"/>
                    </a:lnTo>
                    <a:lnTo>
                      <a:pt x="38" y="21"/>
                    </a:lnTo>
                    <a:lnTo>
                      <a:pt x="21" y="0"/>
                    </a:lnTo>
                    <a:lnTo>
                      <a:pt x="10"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01" name="Freeform 177"/>
              <p:cNvSpPr>
                <a:spLocks/>
              </p:cNvSpPr>
              <p:nvPr/>
            </p:nvSpPr>
            <p:spPr bwMode="auto">
              <a:xfrm>
                <a:off x="4538" y="2065"/>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lnTo>
                      <a:pt x="757" y="1477"/>
                    </a:lnTo>
                    <a:lnTo>
                      <a:pt x="705" y="1498"/>
                    </a:lnTo>
                    <a:lnTo>
                      <a:pt x="705" y="1412"/>
                    </a:lnTo>
                    <a:lnTo>
                      <a:pt x="700" y="1375"/>
                    </a:lnTo>
                    <a:lnTo>
                      <a:pt x="691" y="1339"/>
                    </a:lnTo>
                    <a:lnTo>
                      <a:pt x="674" y="1303"/>
                    </a:lnTo>
                    <a:lnTo>
                      <a:pt x="654" y="1269"/>
                    </a:lnTo>
                    <a:lnTo>
                      <a:pt x="680" y="1224"/>
                    </a:lnTo>
                    <a:lnTo>
                      <a:pt x="705" y="1173"/>
                    </a:lnTo>
                    <a:lnTo>
                      <a:pt x="728" y="1115"/>
                    </a:lnTo>
                    <a:lnTo>
                      <a:pt x="743" y="1065"/>
                    </a:lnTo>
                    <a:lnTo>
                      <a:pt x="754" y="1001"/>
                    </a:lnTo>
                    <a:lnTo>
                      <a:pt x="763" y="1080"/>
                    </a:lnTo>
                    <a:lnTo>
                      <a:pt x="760" y="1177"/>
                    </a:lnTo>
                    <a:lnTo>
                      <a:pt x="758" y="1269"/>
                    </a:lnTo>
                    <a:lnTo>
                      <a:pt x="760" y="1343"/>
                    </a:lnTo>
                    <a:lnTo>
                      <a:pt x="758" y="1405"/>
                    </a:lnTo>
                    <a:lnTo>
                      <a:pt x="757" y="1477"/>
                    </a:lnTo>
                    <a:lnTo>
                      <a:pt x="495" y="2"/>
                    </a:lnTo>
                    <a:lnTo>
                      <a:pt x="410" y="3180"/>
                    </a:lnTo>
                    <a:lnTo>
                      <a:pt x="434" y="3137"/>
                    </a:lnTo>
                    <a:lnTo>
                      <a:pt x="448" y="3095"/>
                    </a:lnTo>
                    <a:lnTo>
                      <a:pt x="455" y="3039"/>
                    </a:lnTo>
                    <a:lnTo>
                      <a:pt x="448" y="2962"/>
                    </a:lnTo>
                    <a:lnTo>
                      <a:pt x="443" y="2873"/>
                    </a:lnTo>
                    <a:lnTo>
                      <a:pt x="441" y="2769"/>
                    </a:lnTo>
                    <a:lnTo>
                      <a:pt x="443" y="2654"/>
                    </a:lnTo>
                    <a:lnTo>
                      <a:pt x="450" y="2552"/>
                    </a:lnTo>
                    <a:lnTo>
                      <a:pt x="457" y="2484"/>
                    </a:lnTo>
                    <a:lnTo>
                      <a:pt x="453" y="2453"/>
                    </a:lnTo>
                    <a:lnTo>
                      <a:pt x="434" y="2408"/>
                    </a:lnTo>
                    <a:lnTo>
                      <a:pt x="417" y="2350"/>
                    </a:lnTo>
                    <a:lnTo>
                      <a:pt x="409" y="2278"/>
                    </a:lnTo>
                    <a:lnTo>
                      <a:pt x="410" y="2217"/>
                    </a:lnTo>
                    <a:lnTo>
                      <a:pt x="422" y="2173"/>
                    </a:lnTo>
                    <a:lnTo>
                      <a:pt x="270" y="2159"/>
                    </a:lnTo>
                    <a:lnTo>
                      <a:pt x="254" y="2205"/>
                    </a:lnTo>
                    <a:lnTo>
                      <a:pt x="237" y="2253"/>
                    </a:lnTo>
                    <a:lnTo>
                      <a:pt x="222" y="2301"/>
                    </a:lnTo>
                    <a:lnTo>
                      <a:pt x="222" y="2323"/>
                    </a:lnTo>
                    <a:lnTo>
                      <a:pt x="242"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602" name="Freeform 178"/>
              <p:cNvSpPr>
                <a:spLocks/>
              </p:cNvSpPr>
              <p:nvPr/>
            </p:nvSpPr>
            <p:spPr bwMode="auto">
              <a:xfrm>
                <a:off x="4538" y="2065"/>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03" name="Freeform 179"/>
              <p:cNvSpPr>
                <a:spLocks/>
              </p:cNvSpPr>
              <p:nvPr/>
            </p:nvSpPr>
            <p:spPr bwMode="auto">
              <a:xfrm>
                <a:off x="4756" y="2398"/>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7"/>
                    </a:lnTo>
                    <a:lnTo>
                      <a:pt x="21" y="302"/>
                    </a:lnTo>
                    <a:lnTo>
                      <a:pt x="0" y="267"/>
                    </a:lnTo>
                    <a:lnTo>
                      <a:pt x="27" y="224"/>
                    </a:lnTo>
                    <a:lnTo>
                      <a:pt x="52" y="173"/>
                    </a:lnTo>
                    <a:lnTo>
                      <a:pt x="74" y="114"/>
                    </a:lnTo>
                    <a:lnTo>
                      <a:pt x="89" y="64"/>
                    </a:lnTo>
                    <a:lnTo>
                      <a:pt x="102" y="0"/>
                    </a:lnTo>
                    <a:lnTo>
                      <a:pt x="109" y="79"/>
                    </a:lnTo>
                    <a:lnTo>
                      <a:pt x="106" y="177"/>
                    </a:lnTo>
                    <a:lnTo>
                      <a:pt x="104" y="267"/>
                    </a:lnTo>
                    <a:lnTo>
                      <a:pt x="106" y="342"/>
                    </a:lnTo>
                    <a:lnTo>
                      <a:pt x="104" y="405"/>
                    </a:lnTo>
                    <a:lnTo>
                      <a:pt x="103"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04" name="Freeform 180"/>
              <p:cNvSpPr>
                <a:spLocks/>
              </p:cNvSpPr>
              <p:nvPr/>
            </p:nvSpPr>
            <p:spPr bwMode="auto">
              <a:xfrm>
                <a:off x="4612" y="2785"/>
                <a:ext cx="78" cy="340"/>
              </a:xfrm>
              <a:custGeom>
                <a:avLst/>
                <a:gdLst>
                  <a:gd name="T0" fmla="*/ 0 w 234"/>
                  <a:gd name="T1" fmla="*/ 0 h 1021"/>
                  <a:gd name="T2" fmla="*/ 0 w 234"/>
                  <a:gd name="T3" fmla="*/ 0 h 1021"/>
                  <a:gd name="T4" fmla="*/ 0 w 234"/>
                  <a:gd name="T5" fmla="*/ 0 h 1021"/>
                  <a:gd name="T6" fmla="*/ 0 w 234"/>
                  <a:gd name="T7" fmla="*/ 0 h 1021"/>
                  <a:gd name="T8" fmla="*/ 0 w 234"/>
                  <a:gd name="T9" fmla="*/ 0 h 1021"/>
                  <a:gd name="T10" fmla="*/ 0 w 234"/>
                  <a:gd name="T11" fmla="*/ 0 h 1021"/>
                  <a:gd name="T12" fmla="*/ 0 w 234"/>
                  <a:gd name="T13" fmla="*/ 0 h 1021"/>
                  <a:gd name="T14" fmla="*/ 0 w 234"/>
                  <a:gd name="T15" fmla="*/ 0 h 1021"/>
                  <a:gd name="T16" fmla="*/ 0 w 234"/>
                  <a:gd name="T17" fmla="*/ 0 h 1021"/>
                  <a:gd name="T18" fmla="*/ 0 w 234"/>
                  <a:gd name="T19" fmla="*/ 0 h 1021"/>
                  <a:gd name="T20" fmla="*/ 0 w 234"/>
                  <a:gd name="T21" fmla="*/ 0 h 1021"/>
                  <a:gd name="T22" fmla="*/ 0 w 234"/>
                  <a:gd name="T23" fmla="*/ 0 h 1021"/>
                  <a:gd name="T24" fmla="*/ 0 w 234"/>
                  <a:gd name="T25" fmla="*/ 0 h 1021"/>
                  <a:gd name="T26" fmla="*/ 0 w 234"/>
                  <a:gd name="T27" fmla="*/ 0 h 1021"/>
                  <a:gd name="T28" fmla="*/ 0 w 234"/>
                  <a:gd name="T29" fmla="*/ 0 h 1021"/>
                  <a:gd name="T30" fmla="*/ 0 w 234"/>
                  <a:gd name="T31" fmla="*/ 0 h 1021"/>
                  <a:gd name="T32" fmla="*/ 0 w 234"/>
                  <a:gd name="T33" fmla="*/ 0 h 1021"/>
                  <a:gd name="T34" fmla="*/ 0 w 234"/>
                  <a:gd name="T35" fmla="*/ 0 h 1021"/>
                  <a:gd name="T36" fmla="*/ 0 w 234"/>
                  <a:gd name="T37" fmla="*/ 0 h 1021"/>
                  <a:gd name="T38" fmla="*/ 0 w 234"/>
                  <a:gd name="T39" fmla="*/ 0 h 1021"/>
                  <a:gd name="T40" fmla="*/ 0 w 234"/>
                  <a:gd name="T41" fmla="*/ 0 h 1021"/>
                  <a:gd name="T42" fmla="*/ 0 w 234"/>
                  <a:gd name="T43" fmla="*/ 0 h 1021"/>
                  <a:gd name="T44" fmla="*/ 0 w 234"/>
                  <a:gd name="T45" fmla="*/ 0 h 1021"/>
                  <a:gd name="T46" fmla="*/ 0 w 234"/>
                  <a:gd name="T47" fmla="*/ 0 h 1021"/>
                  <a:gd name="T48" fmla="*/ 0 w 234"/>
                  <a:gd name="T49" fmla="*/ 0 h 1021"/>
                  <a:gd name="T50" fmla="*/ 0 w 234"/>
                  <a:gd name="T51" fmla="*/ 0 h 1021"/>
                  <a:gd name="T52" fmla="*/ 0 w 234"/>
                  <a:gd name="T53" fmla="*/ 0 h 1021"/>
                  <a:gd name="T54" fmla="*/ 0 w 234"/>
                  <a:gd name="T55" fmla="*/ 0 h 1021"/>
                  <a:gd name="T56" fmla="*/ 0 w 234"/>
                  <a:gd name="T57" fmla="*/ 0 h 1021"/>
                  <a:gd name="T58" fmla="*/ 0 w 234"/>
                  <a:gd name="T59" fmla="*/ 0 h 1021"/>
                  <a:gd name="T60" fmla="*/ 0 w 234"/>
                  <a:gd name="T61" fmla="*/ 0 h 1021"/>
                  <a:gd name="T62" fmla="*/ 0 w 234"/>
                  <a:gd name="T63" fmla="*/ 0 h 1021"/>
                  <a:gd name="T64" fmla="*/ 0 w 23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5" y="936"/>
                    </a:lnTo>
                    <a:lnTo>
                      <a:pt x="232" y="880"/>
                    </a:lnTo>
                    <a:lnTo>
                      <a:pt x="225" y="803"/>
                    </a:lnTo>
                    <a:lnTo>
                      <a:pt x="221" y="714"/>
                    </a:lnTo>
                    <a:lnTo>
                      <a:pt x="218" y="610"/>
                    </a:lnTo>
                    <a:lnTo>
                      <a:pt x="221" y="495"/>
                    </a:lnTo>
                    <a:lnTo>
                      <a:pt x="228" y="393"/>
                    </a:lnTo>
                    <a:lnTo>
                      <a:pt x="234" y="325"/>
                    </a:lnTo>
                    <a:lnTo>
                      <a:pt x="229" y="294"/>
                    </a:lnTo>
                    <a:lnTo>
                      <a:pt x="212" y="249"/>
                    </a:lnTo>
                    <a:lnTo>
                      <a:pt x="194" y="191"/>
                    </a:lnTo>
                    <a:lnTo>
                      <a:pt x="187" y="119"/>
                    </a:lnTo>
                    <a:lnTo>
                      <a:pt x="188" y="58"/>
                    </a:lnTo>
                    <a:lnTo>
                      <a:pt x="199" y="14"/>
                    </a:lnTo>
                    <a:lnTo>
                      <a:pt x="48" y="0"/>
                    </a:lnTo>
                    <a:lnTo>
                      <a:pt x="32" y="46"/>
                    </a:lnTo>
                    <a:lnTo>
                      <a:pt x="15" y="94"/>
                    </a:lnTo>
                    <a:lnTo>
                      <a:pt x="0" y="142"/>
                    </a:lnTo>
                    <a:lnTo>
                      <a:pt x="0" y="164"/>
                    </a:lnTo>
                    <a:lnTo>
                      <a:pt x="20" y="205"/>
                    </a:lnTo>
                    <a:lnTo>
                      <a:pt x="48" y="251"/>
                    </a:lnTo>
                    <a:lnTo>
                      <a:pt x="71" y="310"/>
                    </a:lnTo>
                    <a:lnTo>
                      <a:pt x="87" y="365"/>
                    </a:lnTo>
                    <a:lnTo>
                      <a:pt x="92" y="441"/>
                    </a:lnTo>
                    <a:lnTo>
                      <a:pt x="92" y="516"/>
                    </a:lnTo>
                    <a:lnTo>
                      <a:pt x="94" y="624"/>
                    </a:lnTo>
                    <a:lnTo>
                      <a:pt x="100" y="716"/>
                    </a:lnTo>
                    <a:lnTo>
                      <a:pt x="118" y="821"/>
                    </a:lnTo>
                    <a:lnTo>
                      <a:pt x="151" y="936"/>
                    </a:lnTo>
                    <a:lnTo>
                      <a:pt x="170" y="985"/>
                    </a:lnTo>
                    <a:lnTo>
                      <a:pt x="187"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05" name="Freeform 181"/>
              <p:cNvSpPr>
                <a:spLocks/>
              </p:cNvSpPr>
              <p:nvPr/>
            </p:nvSpPr>
            <p:spPr bwMode="auto">
              <a:xfrm>
                <a:off x="918" y="2244"/>
                <a:ext cx="426" cy="1215"/>
              </a:xfrm>
              <a:custGeom>
                <a:avLst/>
                <a:gdLst>
                  <a:gd name="T0" fmla="*/ 0 w 1276"/>
                  <a:gd name="T1" fmla="*/ 0 h 3645"/>
                  <a:gd name="T2" fmla="*/ 0 w 1276"/>
                  <a:gd name="T3" fmla="*/ 0 h 3645"/>
                  <a:gd name="T4" fmla="*/ 0 w 1276"/>
                  <a:gd name="T5" fmla="*/ 0 h 3645"/>
                  <a:gd name="T6" fmla="*/ 0 w 1276"/>
                  <a:gd name="T7" fmla="*/ 0 h 3645"/>
                  <a:gd name="T8" fmla="*/ 0 w 1276"/>
                  <a:gd name="T9" fmla="*/ 0 h 3645"/>
                  <a:gd name="T10" fmla="*/ 0 w 1276"/>
                  <a:gd name="T11" fmla="*/ 0 h 3645"/>
                  <a:gd name="T12" fmla="*/ 0 w 1276"/>
                  <a:gd name="T13" fmla="*/ 0 h 3645"/>
                  <a:gd name="T14" fmla="*/ 0 w 1276"/>
                  <a:gd name="T15" fmla="*/ 0 h 3645"/>
                  <a:gd name="T16" fmla="*/ 0 w 1276"/>
                  <a:gd name="T17" fmla="*/ 0 h 3645"/>
                  <a:gd name="T18" fmla="*/ 0 w 1276"/>
                  <a:gd name="T19" fmla="*/ 0 h 3645"/>
                  <a:gd name="T20" fmla="*/ 0 w 1276"/>
                  <a:gd name="T21" fmla="*/ 0 h 3645"/>
                  <a:gd name="T22" fmla="*/ 0 w 1276"/>
                  <a:gd name="T23" fmla="*/ 0 h 3645"/>
                  <a:gd name="T24" fmla="*/ 0 w 1276"/>
                  <a:gd name="T25" fmla="*/ 0 h 3645"/>
                  <a:gd name="T26" fmla="*/ 0 w 1276"/>
                  <a:gd name="T27" fmla="*/ 0 h 3645"/>
                  <a:gd name="T28" fmla="*/ 0 w 1276"/>
                  <a:gd name="T29" fmla="*/ 0 h 3645"/>
                  <a:gd name="T30" fmla="*/ 0 w 1276"/>
                  <a:gd name="T31" fmla="*/ 0 h 3645"/>
                  <a:gd name="T32" fmla="*/ 0 w 1276"/>
                  <a:gd name="T33" fmla="*/ 0 h 3645"/>
                  <a:gd name="T34" fmla="*/ 0 w 1276"/>
                  <a:gd name="T35" fmla="*/ 0 h 3645"/>
                  <a:gd name="T36" fmla="*/ 0 w 1276"/>
                  <a:gd name="T37" fmla="*/ 0 h 3645"/>
                  <a:gd name="T38" fmla="*/ 0 w 1276"/>
                  <a:gd name="T39" fmla="*/ 0 h 3645"/>
                  <a:gd name="T40" fmla="*/ 0 w 1276"/>
                  <a:gd name="T41" fmla="*/ 0 h 3645"/>
                  <a:gd name="T42" fmla="*/ 0 w 1276"/>
                  <a:gd name="T43" fmla="*/ 0 h 3645"/>
                  <a:gd name="T44" fmla="*/ 0 w 1276"/>
                  <a:gd name="T45" fmla="*/ 0 h 3645"/>
                  <a:gd name="T46" fmla="*/ 0 w 1276"/>
                  <a:gd name="T47" fmla="*/ 0 h 3645"/>
                  <a:gd name="T48" fmla="*/ 0 w 1276"/>
                  <a:gd name="T49" fmla="*/ 0 h 3645"/>
                  <a:gd name="T50" fmla="*/ 0 w 1276"/>
                  <a:gd name="T51" fmla="*/ 0 h 3645"/>
                  <a:gd name="T52" fmla="*/ 0 w 1276"/>
                  <a:gd name="T53" fmla="*/ 0 h 3645"/>
                  <a:gd name="T54" fmla="*/ 0 w 1276"/>
                  <a:gd name="T55" fmla="*/ 0 h 3645"/>
                  <a:gd name="T56" fmla="*/ 0 w 1276"/>
                  <a:gd name="T57" fmla="*/ 0 h 3645"/>
                  <a:gd name="T58" fmla="*/ 0 w 1276"/>
                  <a:gd name="T59" fmla="*/ 0 h 3645"/>
                  <a:gd name="T60" fmla="*/ 0 w 1276"/>
                  <a:gd name="T61" fmla="*/ 0 h 3645"/>
                  <a:gd name="T62" fmla="*/ 0 w 1276"/>
                  <a:gd name="T63" fmla="*/ 0 h 3645"/>
                  <a:gd name="T64" fmla="*/ 0 w 1276"/>
                  <a:gd name="T65" fmla="*/ 0 h 3645"/>
                  <a:gd name="T66" fmla="*/ 0 w 1276"/>
                  <a:gd name="T67" fmla="*/ 0 h 3645"/>
                  <a:gd name="T68" fmla="*/ 0 w 1276"/>
                  <a:gd name="T69" fmla="*/ 0 h 3645"/>
                  <a:gd name="T70" fmla="*/ 0 w 1276"/>
                  <a:gd name="T71" fmla="*/ 0 h 3645"/>
                  <a:gd name="T72" fmla="*/ 0 w 1276"/>
                  <a:gd name="T73" fmla="*/ 0 h 3645"/>
                  <a:gd name="T74" fmla="*/ 0 w 1276"/>
                  <a:gd name="T75" fmla="*/ 0 h 3645"/>
                  <a:gd name="T76" fmla="*/ 0 w 1276"/>
                  <a:gd name="T77" fmla="*/ 0 h 3645"/>
                  <a:gd name="T78" fmla="*/ 0 w 1276"/>
                  <a:gd name="T79" fmla="*/ 0 h 3645"/>
                  <a:gd name="T80" fmla="*/ 0 w 1276"/>
                  <a:gd name="T81" fmla="*/ 0 h 3645"/>
                  <a:gd name="T82" fmla="*/ 0 w 1276"/>
                  <a:gd name="T83" fmla="*/ 0 h 3645"/>
                  <a:gd name="T84" fmla="*/ 0 w 1276"/>
                  <a:gd name="T85" fmla="*/ 0 h 3645"/>
                  <a:gd name="T86" fmla="*/ 0 w 1276"/>
                  <a:gd name="T87" fmla="*/ 0 h 3645"/>
                  <a:gd name="T88" fmla="*/ 0 w 1276"/>
                  <a:gd name="T89" fmla="*/ 0 h 3645"/>
                  <a:gd name="T90" fmla="*/ 0 w 1276"/>
                  <a:gd name="T91" fmla="*/ 0 h 3645"/>
                  <a:gd name="T92" fmla="*/ 0 w 1276"/>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10" y="2281"/>
                    </a:moveTo>
                    <a:lnTo>
                      <a:pt x="639" y="2407"/>
                    </a:lnTo>
                    <a:lnTo>
                      <a:pt x="669" y="2536"/>
                    </a:lnTo>
                    <a:lnTo>
                      <a:pt x="690" y="2635"/>
                    </a:lnTo>
                    <a:lnTo>
                      <a:pt x="714" y="2752"/>
                    </a:lnTo>
                    <a:lnTo>
                      <a:pt x="727" y="2893"/>
                    </a:lnTo>
                    <a:lnTo>
                      <a:pt x="741" y="3007"/>
                    </a:lnTo>
                    <a:lnTo>
                      <a:pt x="755" y="3108"/>
                    </a:lnTo>
                    <a:lnTo>
                      <a:pt x="774" y="3207"/>
                    </a:lnTo>
                    <a:lnTo>
                      <a:pt x="793" y="3301"/>
                    </a:lnTo>
                    <a:lnTo>
                      <a:pt x="806" y="3365"/>
                    </a:lnTo>
                    <a:lnTo>
                      <a:pt x="806" y="3414"/>
                    </a:lnTo>
                    <a:lnTo>
                      <a:pt x="803" y="3453"/>
                    </a:lnTo>
                    <a:lnTo>
                      <a:pt x="815" y="3471"/>
                    </a:lnTo>
                    <a:lnTo>
                      <a:pt x="899" y="3488"/>
                    </a:lnTo>
                    <a:lnTo>
                      <a:pt x="915" y="3479"/>
                    </a:lnTo>
                    <a:lnTo>
                      <a:pt x="925" y="3467"/>
                    </a:lnTo>
                    <a:lnTo>
                      <a:pt x="1004" y="3493"/>
                    </a:lnTo>
                    <a:lnTo>
                      <a:pt x="1106" y="3520"/>
                    </a:lnTo>
                    <a:lnTo>
                      <a:pt x="1173" y="3530"/>
                    </a:lnTo>
                    <a:lnTo>
                      <a:pt x="1228" y="3525"/>
                    </a:lnTo>
                    <a:lnTo>
                      <a:pt x="1257" y="3513"/>
                    </a:lnTo>
                    <a:lnTo>
                      <a:pt x="1272" y="3496"/>
                    </a:lnTo>
                    <a:lnTo>
                      <a:pt x="1276" y="3477"/>
                    </a:lnTo>
                    <a:lnTo>
                      <a:pt x="1267" y="3455"/>
                    </a:lnTo>
                    <a:lnTo>
                      <a:pt x="1243" y="3436"/>
                    </a:lnTo>
                    <a:lnTo>
                      <a:pt x="1167" y="3402"/>
                    </a:lnTo>
                    <a:lnTo>
                      <a:pt x="1102" y="3369"/>
                    </a:lnTo>
                    <a:lnTo>
                      <a:pt x="1043" y="3339"/>
                    </a:lnTo>
                    <a:lnTo>
                      <a:pt x="1016" y="3314"/>
                    </a:lnTo>
                    <a:lnTo>
                      <a:pt x="1014" y="3222"/>
                    </a:lnTo>
                    <a:lnTo>
                      <a:pt x="1014" y="3108"/>
                    </a:lnTo>
                    <a:lnTo>
                      <a:pt x="1010" y="2993"/>
                    </a:lnTo>
                    <a:lnTo>
                      <a:pt x="1010" y="2863"/>
                    </a:lnTo>
                    <a:lnTo>
                      <a:pt x="1016" y="2702"/>
                    </a:lnTo>
                    <a:lnTo>
                      <a:pt x="1016" y="2536"/>
                    </a:lnTo>
                    <a:lnTo>
                      <a:pt x="1008" y="2364"/>
                    </a:lnTo>
                    <a:lnTo>
                      <a:pt x="1003" y="2239"/>
                    </a:lnTo>
                    <a:lnTo>
                      <a:pt x="991" y="2114"/>
                    </a:lnTo>
                    <a:lnTo>
                      <a:pt x="990" y="2039"/>
                    </a:lnTo>
                    <a:lnTo>
                      <a:pt x="1036" y="2034"/>
                    </a:lnTo>
                    <a:lnTo>
                      <a:pt x="1082" y="2018"/>
                    </a:lnTo>
                    <a:lnTo>
                      <a:pt x="1120" y="1974"/>
                    </a:lnTo>
                    <a:lnTo>
                      <a:pt x="1122" y="1922"/>
                    </a:lnTo>
                    <a:lnTo>
                      <a:pt x="1109" y="1854"/>
                    </a:lnTo>
                    <a:lnTo>
                      <a:pt x="1082" y="1798"/>
                    </a:lnTo>
                    <a:lnTo>
                      <a:pt x="1056" y="1758"/>
                    </a:lnTo>
                    <a:lnTo>
                      <a:pt x="1101" y="1741"/>
                    </a:lnTo>
                    <a:lnTo>
                      <a:pt x="1114" y="1728"/>
                    </a:lnTo>
                    <a:lnTo>
                      <a:pt x="1113" y="1706"/>
                    </a:lnTo>
                    <a:lnTo>
                      <a:pt x="1053" y="1565"/>
                    </a:lnTo>
                    <a:lnTo>
                      <a:pt x="1033" y="1488"/>
                    </a:lnTo>
                    <a:lnTo>
                      <a:pt x="1016" y="1223"/>
                    </a:lnTo>
                    <a:lnTo>
                      <a:pt x="1016" y="1031"/>
                    </a:lnTo>
                    <a:lnTo>
                      <a:pt x="1008" y="799"/>
                    </a:lnTo>
                    <a:lnTo>
                      <a:pt x="996" y="743"/>
                    </a:lnTo>
                    <a:lnTo>
                      <a:pt x="973" y="696"/>
                    </a:lnTo>
                    <a:lnTo>
                      <a:pt x="928" y="658"/>
                    </a:lnTo>
                    <a:lnTo>
                      <a:pt x="727" y="547"/>
                    </a:lnTo>
                    <a:lnTo>
                      <a:pt x="741" y="496"/>
                    </a:lnTo>
                    <a:lnTo>
                      <a:pt x="774" y="490"/>
                    </a:lnTo>
                    <a:lnTo>
                      <a:pt x="819" y="478"/>
                    </a:lnTo>
                    <a:lnTo>
                      <a:pt x="844" y="452"/>
                    </a:lnTo>
                    <a:lnTo>
                      <a:pt x="875" y="349"/>
                    </a:lnTo>
                    <a:lnTo>
                      <a:pt x="885" y="293"/>
                    </a:lnTo>
                    <a:lnTo>
                      <a:pt x="883" y="237"/>
                    </a:lnTo>
                    <a:lnTo>
                      <a:pt x="889" y="184"/>
                    </a:lnTo>
                    <a:lnTo>
                      <a:pt x="885" y="127"/>
                    </a:lnTo>
                    <a:lnTo>
                      <a:pt x="911" y="152"/>
                    </a:lnTo>
                    <a:lnTo>
                      <a:pt x="925" y="165"/>
                    </a:lnTo>
                    <a:lnTo>
                      <a:pt x="920" y="127"/>
                    </a:lnTo>
                    <a:lnTo>
                      <a:pt x="903" y="85"/>
                    </a:lnTo>
                    <a:lnTo>
                      <a:pt x="879" y="52"/>
                    </a:lnTo>
                    <a:lnTo>
                      <a:pt x="838" y="25"/>
                    </a:lnTo>
                    <a:lnTo>
                      <a:pt x="789" y="6"/>
                    </a:lnTo>
                    <a:lnTo>
                      <a:pt x="721" y="0"/>
                    </a:lnTo>
                    <a:lnTo>
                      <a:pt x="662" y="12"/>
                    </a:lnTo>
                    <a:lnTo>
                      <a:pt x="610" y="37"/>
                    </a:lnTo>
                    <a:lnTo>
                      <a:pt x="570" y="69"/>
                    </a:lnTo>
                    <a:lnTo>
                      <a:pt x="539" y="113"/>
                    </a:lnTo>
                    <a:lnTo>
                      <a:pt x="522" y="172"/>
                    </a:lnTo>
                    <a:lnTo>
                      <a:pt x="513" y="240"/>
                    </a:lnTo>
                    <a:lnTo>
                      <a:pt x="516" y="295"/>
                    </a:lnTo>
                    <a:lnTo>
                      <a:pt x="531" y="370"/>
                    </a:lnTo>
                    <a:lnTo>
                      <a:pt x="529" y="423"/>
                    </a:lnTo>
                    <a:lnTo>
                      <a:pt x="517" y="483"/>
                    </a:lnTo>
                    <a:lnTo>
                      <a:pt x="494" y="513"/>
                    </a:lnTo>
                    <a:lnTo>
                      <a:pt x="248" y="611"/>
                    </a:lnTo>
                    <a:lnTo>
                      <a:pt x="212" y="632"/>
                    </a:lnTo>
                    <a:lnTo>
                      <a:pt x="188" y="668"/>
                    </a:lnTo>
                    <a:lnTo>
                      <a:pt x="111" y="879"/>
                    </a:lnTo>
                    <a:lnTo>
                      <a:pt x="11" y="1178"/>
                    </a:lnTo>
                    <a:lnTo>
                      <a:pt x="0" y="1239"/>
                    </a:lnTo>
                    <a:lnTo>
                      <a:pt x="2" y="1273"/>
                    </a:lnTo>
                    <a:lnTo>
                      <a:pt x="19" y="1312"/>
                    </a:lnTo>
                    <a:lnTo>
                      <a:pt x="149" y="1516"/>
                    </a:lnTo>
                    <a:lnTo>
                      <a:pt x="168" y="1580"/>
                    </a:lnTo>
                    <a:lnTo>
                      <a:pt x="175" y="1645"/>
                    </a:lnTo>
                    <a:lnTo>
                      <a:pt x="149" y="1873"/>
                    </a:lnTo>
                    <a:lnTo>
                      <a:pt x="134" y="1974"/>
                    </a:lnTo>
                    <a:lnTo>
                      <a:pt x="134" y="2007"/>
                    </a:lnTo>
                    <a:lnTo>
                      <a:pt x="149" y="2032"/>
                    </a:lnTo>
                    <a:lnTo>
                      <a:pt x="188" y="2045"/>
                    </a:lnTo>
                    <a:lnTo>
                      <a:pt x="229" y="2051"/>
                    </a:lnTo>
                    <a:lnTo>
                      <a:pt x="239" y="2166"/>
                    </a:lnTo>
                    <a:lnTo>
                      <a:pt x="239" y="2293"/>
                    </a:lnTo>
                    <a:lnTo>
                      <a:pt x="237" y="2432"/>
                    </a:lnTo>
                    <a:lnTo>
                      <a:pt x="229" y="2562"/>
                    </a:lnTo>
                    <a:lnTo>
                      <a:pt x="208" y="2702"/>
                    </a:lnTo>
                    <a:lnTo>
                      <a:pt x="203" y="2842"/>
                    </a:lnTo>
                    <a:lnTo>
                      <a:pt x="194" y="2979"/>
                    </a:lnTo>
                    <a:lnTo>
                      <a:pt x="194" y="3088"/>
                    </a:lnTo>
                    <a:lnTo>
                      <a:pt x="200" y="3261"/>
                    </a:lnTo>
                    <a:lnTo>
                      <a:pt x="198" y="3369"/>
                    </a:lnTo>
                    <a:lnTo>
                      <a:pt x="203" y="3467"/>
                    </a:lnTo>
                    <a:lnTo>
                      <a:pt x="207" y="3488"/>
                    </a:lnTo>
                    <a:lnTo>
                      <a:pt x="268" y="3505"/>
                    </a:lnTo>
                    <a:lnTo>
                      <a:pt x="317" y="3530"/>
                    </a:lnTo>
                    <a:lnTo>
                      <a:pt x="364" y="3568"/>
                    </a:lnTo>
                    <a:lnTo>
                      <a:pt x="412" y="3603"/>
                    </a:lnTo>
                    <a:lnTo>
                      <a:pt x="475" y="3627"/>
                    </a:lnTo>
                    <a:lnTo>
                      <a:pt x="539" y="3644"/>
                    </a:lnTo>
                    <a:lnTo>
                      <a:pt x="596" y="3645"/>
                    </a:lnTo>
                    <a:lnTo>
                      <a:pt x="631" y="3633"/>
                    </a:lnTo>
                    <a:lnTo>
                      <a:pt x="656" y="3615"/>
                    </a:lnTo>
                    <a:lnTo>
                      <a:pt x="660" y="3594"/>
                    </a:lnTo>
                    <a:lnTo>
                      <a:pt x="647" y="3563"/>
                    </a:lnTo>
                    <a:lnTo>
                      <a:pt x="613" y="3535"/>
                    </a:lnTo>
                    <a:lnTo>
                      <a:pt x="573" y="3505"/>
                    </a:lnTo>
                    <a:lnTo>
                      <a:pt x="521" y="3462"/>
                    </a:lnTo>
                    <a:lnTo>
                      <a:pt x="480" y="3425"/>
                    </a:lnTo>
                    <a:lnTo>
                      <a:pt x="452" y="3391"/>
                    </a:lnTo>
                    <a:lnTo>
                      <a:pt x="465" y="3211"/>
                    </a:lnTo>
                    <a:lnTo>
                      <a:pt x="465" y="3085"/>
                    </a:lnTo>
                    <a:lnTo>
                      <a:pt x="478" y="2957"/>
                    </a:lnTo>
                    <a:lnTo>
                      <a:pt x="491" y="2842"/>
                    </a:lnTo>
                    <a:lnTo>
                      <a:pt x="514" y="2721"/>
                    </a:lnTo>
                    <a:lnTo>
                      <a:pt x="544" y="2599"/>
                    </a:lnTo>
                    <a:lnTo>
                      <a:pt x="570" y="2486"/>
                    </a:lnTo>
                    <a:lnTo>
                      <a:pt x="590" y="2391"/>
                    </a:lnTo>
                    <a:lnTo>
                      <a:pt x="610"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06" name="Freeform 182"/>
              <p:cNvSpPr>
                <a:spLocks/>
              </p:cNvSpPr>
              <p:nvPr/>
            </p:nvSpPr>
            <p:spPr bwMode="auto">
              <a:xfrm>
                <a:off x="2512" y="2259"/>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1" y="1486"/>
                    </a:moveTo>
                    <a:lnTo>
                      <a:pt x="167" y="1572"/>
                    </a:lnTo>
                    <a:lnTo>
                      <a:pt x="145" y="1749"/>
                    </a:lnTo>
                    <a:lnTo>
                      <a:pt x="354" y="1876"/>
                    </a:lnTo>
                    <a:lnTo>
                      <a:pt x="354" y="1952"/>
                    </a:lnTo>
                    <a:lnTo>
                      <a:pt x="343" y="2090"/>
                    </a:lnTo>
                    <a:lnTo>
                      <a:pt x="328" y="2500"/>
                    </a:lnTo>
                    <a:lnTo>
                      <a:pt x="316" y="2680"/>
                    </a:lnTo>
                    <a:lnTo>
                      <a:pt x="302" y="2998"/>
                    </a:lnTo>
                    <a:lnTo>
                      <a:pt x="302" y="3112"/>
                    </a:lnTo>
                    <a:lnTo>
                      <a:pt x="300" y="3150"/>
                    </a:lnTo>
                    <a:lnTo>
                      <a:pt x="289" y="3163"/>
                    </a:lnTo>
                    <a:lnTo>
                      <a:pt x="252" y="3186"/>
                    </a:lnTo>
                    <a:lnTo>
                      <a:pt x="177" y="3223"/>
                    </a:lnTo>
                    <a:lnTo>
                      <a:pt x="89" y="3246"/>
                    </a:lnTo>
                    <a:lnTo>
                      <a:pt x="58" y="3255"/>
                    </a:lnTo>
                    <a:lnTo>
                      <a:pt x="27" y="3269"/>
                    </a:lnTo>
                    <a:lnTo>
                      <a:pt x="7" y="3295"/>
                    </a:lnTo>
                    <a:lnTo>
                      <a:pt x="0" y="3317"/>
                    </a:lnTo>
                    <a:lnTo>
                      <a:pt x="13" y="3325"/>
                    </a:lnTo>
                    <a:lnTo>
                      <a:pt x="188" y="3327"/>
                    </a:lnTo>
                    <a:lnTo>
                      <a:pt x="419" y="3341"/>
                    </a:lnTo>
                    <a:lnTo>
                      <a:pt x="460" y="3341"/>
                    </a:lnTo>
                    <a:lnTo>
                      <a:pt x="486" y="3328"/>
                    </a:lnTo>
                    <a:lnTo>
                      <a:pt x="500" y="3304"/>
                    </a:lnTo>
                    <a:lnTo>
                      <a:pt x="500" y="3266"/>
                    </a:lnTo>
                    <a:lnTo>
                      <a:pt x="486" y="3204"/>
                    </a:lnTo>
                    <a:lnTo>
                      <a:pt x="478" y="3195"/>
                    </a:lnTo>
                    <a:lnTo>
                      <a:pt x="460" y="3189"/>
                    </a:lnTo>
                    <a:lnTo>
                      <a:pt x="486" y="3185"/>
                    </a:lnTo>
                    <a:lnTo>
                      <a:pt x="494" y="3173"/>
                    </a:lnTo>
                    <a:lnTo>
                      <a:pt x="500" y="3125"/>
                    </a:lnTo>
                    <a:lnTo>
                      <a:pt x="526" y="3023"/>
                    </a:lnTo>
                    <a:lnTo>
                      <a:pt x="579" y="2780"/>
                    </a:lnTo>
                    <a:lnTo>
                      <a:pt x="591" y="2665"/>
                    </a:lnTo>
                    <a:lnTo>
                      <a:pt x="618" y="2297"/>
                    </a:lnTo>
                    <a:lnTo>
                      <a:pt x="636" y="2206"/>
                    </a:lnTo>
                    <a:lnTo>
                      <a:pt x="669" y="2092"/>
                    </a:lnTo>
                    <a:lnTo>
                      <a:pt x="695" y="2207"/>
                    </a:lnTo>
                    <a:lnTo>
                      <a:pt x="722" y="2322"/>
                    </a:lnTo>
                    <a:lnTo>
                      <a:pt x="767" y="2642"/>
                    </a:lnTo>
                    <a:lnTo>
                      <a:pt x="789" y="2740"/>
                    </a:lnTo>
                    <a:lnTo>
                      <a:pt x="834" y="3096"/>
                    </a:lnTo>
                    <a:lnTo>
                      <a:pt x="834" y="3150"/>
                    </a:lnTo>
                    <a:lnTo>
                      <a:pt x="840" y="3159"/>
                    </a:lnTo>
                    <a:lnTo>
                      <a:pt x="880" y="3176"/>
                    </a:lnTo>
                    <a:lnTo>
                      <a:pt x="870" y="3229"/>
                    </a:lnTo>
                    <a:lnTo>
                      <a:pt x="868" y="3291"/>
                    </a:lnTo>
                    <a:lnTo>
                      <a:pt x="868" y="3328"/>
                    </a:lnTo>
                    <a:lnTo>
                      <a:pt x="883" y="3365"/>
                    </a:lnTo>
                    <a:lnTo>
                      <a:pt x="911" y="3390"/>
                    </a:lnTo>
                    <a:lnTo>
                      <a:pt x="958" y="3405"/>
                    </a:lnTo>
                    <a:lnTo>
                      <a:pt x="1011" y="3405"/>
                    </a:lnTo>
                    <a:lnTo>
                      <a:pt x="1067" y="3401"/>
                    </a:lnTo>
                    <a:lnTo>
                      <a:pt x="1091" y="3381"/>
                    </a:lnTo>
                    <a:lnTo>
                      <a:pt x="1104" y="3354"/>
                    </a:lnTo>
                    <a:lnTo>
                      <a:pt x="1101" y="3321"/>
                    </a:lnTo>
                    <a:lnTo>
                      <a:pt x="1088" y="3275"/>
                    </a:lnTo>
                    <a:lnTo>
                      <a:pt x="1050" y="3227"/>
                    </a:lnTo>
                    <a:lnTo>
                      <a:pt x="1024" y="3176"/>
                    </a:lnTo>
                    <a:lnTo>
                      <a:pt x="1050" y="3176"/>
                    </a:lnTo>
                    <a:lnTo>
                      <a:pt x="1065" y="3023"/>
                    </a:lnTo>
                    <a:lnTo>
                      <a:pt x="1067" y="2846"/>
                    </a:lnTo>
                    <a:lnTo>
                      <a:pt x="1061" y="2727"/>
                    </a:lnTo>
                    <a:lnTo>
                      <a:pt x="1043" y="2587"/>
                    </a:lnTo>
                    <a:lnTo>
                      <a:pt x="1030" y="2463"/>
                    </a:lnTo>
                    <a:lnTo>
                      <a:pt x="1011" y="2360"/>
                    </a:lnTo>
                    <a:lnTo>
                      <a:pt x="1339" y="2245"/>
                    </a:lnTo>
                    <a:lnTo>
                      <a:pt x="1339" y="1889"/>
                    </a:lnTo>
                    <a:lnTo>
                      <a:pt x="1300" y="1862"/>
                    </a:lnTo>
                    <a:lnTo>
                      <a:pt x="1149" y="1902"/>
                    </a:lnTo>
                    <a:lnTo>
                      <a:pt x="1132" y="1823"/>
                    </a:lnTo>
                    <a:lnTo>
                      <a:pt x="1127" y="1727"/>
                    </a:lnTo>
                    <a:lnTo>
                      <a:pt x="1202" y="1331"/>
                    </a:lnTo>
                    <a:lnTo>
                      <a:pt x="1208" y="1225"/>
                    </a:lnTo>
                    <a:lnTo>
                      <a:pt x="1196" y="1099"/>
                    </a:lnTo>
                    <a:lnTo>
                      <a:pt x="1132" y="757"/>
                    </a:lnTo>
                    <a:lnTo>
                      <a:pt x="1104" y="663"/>
                    </a:lnTo>
                    <a:lnTo>
                      <a:pt x="1078" y="625"/>
                    </a:lnTo>
                    <a:lnTo>
                      <a:pt x="1050" y="613"/>
                    </a:lnTo>
                    <a:lnTo>
                      <a:pt x="868" y="549"/>
                    </a:lnTo>
                    <a:lnTo>
                      <a:pt x="789" y="524"/>
                    </a:lnTo>
                    <a:lnTo>
                      <a:pt x="761" y="434"/>
                    </a:lnTo>
                    <a:lnTo>
                      <a:pt x="785" y="369"/>
                    </a:lnTo>
                    <a:lnTo>
                      <a:pt x="796" y="330"/>
                    </a:lnTo>
                    <a:lnTo>
                      <a:pt x="796" y="281"/>
                    </a:lnTo>
                    <a:lnTo>
                      <a:pt x="789" y="218"/>
                    </a:lnTo>
                    <a:lnTo>
                      <a:pt x="761" y="129"/>
                    </a:lnTo>
                    <a:lnTo>
                      <a:pt x="748" y="84"/>
                    </a:lnTo>
                    <a:lnTo>
                      <a:pt x="727" y="51"/>
                    </a:lnTo>
                    <a:lnTo>
                      <a:pt x="695" y="24"/>
                    </a:lnTo>
                    <a:lnTo>
                      <a:pt x="669" y="14"/>
                    </a:lnTo>
                    <a:lnTo>
                      <a:pt x="617" y="0"/>
                    </a:lnTo>
                    <a:lnTo>
                      <a:pt x="579" y="0"/>
                    </a:lnTo>
                    <a:lnTo>
                      <a:pt x="526" y="14"/>
                    </a:lnTo>
                    <a:lnTo>
                      <a:pt x="475" y="31"/>
                    </a:lnTo>
                    <a:lnTo>
                      <a:pt x="435" y="60"/>
                    </a:lnTo>
                    <a:lnTo>
                      <a:pt x="419" y="103"/>
                    </a:lnTo>
                    <a:lnTo>
                      <a:pt x="415" y="159"/>
                    </a:lnTo>
                    <a:lnTo>
                      <a:pt x="422" y="212"/>
                    </a:lnTo>
                    <a:lnTo>
                      <a:pt x="431" y="271"/>
                    </a:lnTo>
                    <a:lnTo>
                      <a:pt x="444" y="321"/>
                    </a:lnTo>
                    <a:lnTo>
                      <a:pt x="473" y="372"/>
                    </a:lnTo>
                    <a:lnTo>
                      <a:pt x="500" y="410"/>
                    </a:lnTo>
                    <a:lnTo>
                      <a:pt x="526" y="447"/>
                    </a:lnTo>
                    <a:lnTo>
                      <a:pt x="526" y="510"/>
                    </a:lnTo>
                    <a:lnTo>
                      <a:pt x="465" y="526"/>
                    </a:lnTo>
                    <a:lnTo>
                      <a:pt x="244" y="651"/>
                    </a:lnTo>
                    <a:lnTo>
                      <a:pt x="210" y="689"/>
                    </a:lnTo>
                    <a:lnTo>
                      <a:pt x="200" y="716"/>
                    </a:lnTo>
                    <a:lnTo>
                      <a:pt x="184" y="1076"/>
                    </a:lnTo>
                    <a:lnTo>
                      <a:pt x="200" y="1132"/>
                    </a:lnTo>
                    <a:lnTo>
                      <a:pt x="222" y="1189"/>
                    </a:lnTo>
                    <a:lnTo>
                      <a:pt x="237" y="1250"/>
                    </a:lnTo>
                    <a:lnTo>
                      <a:pt x="232" y="1298"/>
                    </a:lnTo>
                    <a:lnTo>
                      <a:pt x="211" y="1352"/>
                    </a:lnTo>
                    <a:lnTo>
                      <a:pt x="171" y="1409"/>
                    </a:lnTo>
                    <a:lnTo>
                      <a:pt x="171"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07" name="Freeform 183"/>
              <p:cNvSpPr>
                <a:spLocks/>
              </p:cNvSpPr>
              <p:nvPr/>
            </p:nvSpPr>
            <p:spPr bwMode="auto">
              <a:xfrm>
                <a:off x="1645" y="2264"/>
                <a:ext cx="398" cy="1158"/>
              </a:xfrm>
              <a:custGeom>
                <a:avLst/>
                <a:gdLst>
                  <a:gd name="T0" fmla="*/ 0 w 1195"/>
                  <a:gd name="T1" fmla="*/ 0 h 3472"/>
                  <a:gd name="T2" fmla="*/ 0 w 1195"/>
                  <a:gd name="T3" fmla="*/ 0 h 3472"/>
                  <a:gd name="T4" fmla="*/ 0 w 1195"/>
                  <a:gd name="T5" fmla="*/ 0 h 3472"/>
                  <a:gd name="T6" fmla="*/ 0 w 1195"/>
                  <a:gd name="T7" fmla="*/ 0 h 3472"/>
                  <a:gd name="T8" fmla="*/ 0 w 1195"/>
                  <a:gd name="T9" fmla="*/ 0 h 3472"/>
                  <a:gd name="T10" fmla="*/ 0 w 1195"/>
                  <a:gd name="T11" fmla="*/ 0 h 3472"/>
                  <a:gd name="T12" fmla="*/ 0 w 1195"/>
                  <a:gd name="T13" fmla="*/ 0 h 3472"/>
                  <a:gd name="T14" fmla="*/ 0 w 1195"/>
                  <a:gd name="T15" fmla="*/ 0 h 3472"/>
                  <a:gd name="T16" fmla="*/ 0 w 1195"/>
                  <a:gd name="T17" fmla="*/ 0 h 3472"/>
                  <a:gd name="T18" fmla="*/ 0 w 1195"/>
                  <a:gd name="T19" fmla="*/ 0 h 3472"/>
                  <a:gd name="T20" fmla="*/ 0 w 1195"/>
                  <a:gd name="T21" fmla="*/ 0 h 3472"/>
                  <a:gd name="T22" fmla="*/ 0 w 1195"/>
                  <a:gd name="T23" fmla="*/ 0 h 3472"/>
                  <a:gd name="T24" fmla="*/ 0 w 1195"/>
                  <a:gd name="T25" fmla="*/ 0 h 3472"/>
                  <a:gd name="T26" fmla="*/ 0 w 1195"/>
                  <a:gd name="T27" fmla="*/ 0 h 3472"/>
                  <a:gd name="T28" fmla="*/ 0 w 1195"/>
                  <a:gd name="T29" fmla="*/ 0 h 3472"/>
                  <a:gd name="T30" fmla="*/ 0 w 1195"/>
                  <a:gd name="T31" fmla="*/ 0 h 3472"/>
                  <a:gd name="T32" fmla="*/ 0 w 1195"/>
                  <a:gd name="T33" fmla="*/ 0 h 3472"/>
                  <a:gd name="T34" fmla="*/ 0 w 1195"/>
                  <a:gd name="T35" fmla="*/ 0 h 3472"/>
                  <a:gd name="T36" fmla="*/ 0 w 1195"/>
                  <a:gd name="T37" fmla="*/ 0 h 3472"/>
                  <a:gd name="T38" fmla="*/ 0 w 1195"/>
                  <a:gd name="T39" fmla="*/ 0 h 3472"/>
                  <a:gd name="T40" fmla="*/ 0 w 1195"/>
                  <a:gd name="T41" fmla="*/ 0 h 3472"/>
                  <a:gd name="T42" fmla="*/ 0 w 1195"/>
                  <a:gd name="T43" fmla="*/ 0 h 3472"/>
                  <a:gd name="T44" fmla="*/ 0 w 1195"/>
                  <a:gd name="T45" fmla="*/ 0 h 3472"/>
                  <a:gd name="T46" fmla="*/ 0 w 1195"/>
                  <a:gd name="T47" fmla="*/ 0 h 3472"/>
                  <a:gd name="T48" fmla="*/ 0 w 1195"/>
                  <a:gd name="T49" fmla="*/ 0 h 3472"/>
                  <a:gd name="T50" fmla="*/ 0 w 1195"/>
                  <a:gd name="T51" fmla="*/ 0 h 3472"/>
                  <a:gd name="T52" fmla="*/ 0 w 1195"/>
                  <a:gd name="T53" fmla="*/ 0 h 3472"/>
                  <a:gd name="T54" fmla="*/ 0 w 1195"/>
                  <a:gd name="T55" fmla="*/ 0 h 3472"/>
                  <a:gd name="T56" fmla="*/ 0 w 1195"/>
                  <a:gd name="T57" fmla="*/ 0 h 3472"/>
                  <a:gd name="T58" fmla="*/ 0 w 1195"/>
                  <a:gd name="T59" fmla="*/ 0 h 3472"/>
                  <a:gd name="T60" fmla="*/ 0 w 1195"/>
                  <a:gd name="T61" fmla="*/ 0 h 3472"/>
                  <a:gd name="T62" fmla="*/ 0 w 1195"/>
                  <a:gd name="T63" fmla="*/ 0 h 3472"/>
                  <a:gd name="T64" fmla="*/ 0 w 1195"/>
                  <a:gd name="T65" fmla="*/ 0 h 3472"/>
                  <a:gd name="T66" fmla="*/ 0 w 1195"/>
                  <a:gd name="T67" fmla="*/ 0 h 3472"/>
                  <a:gd name="T68" fmla="*/ 0 w 1195"/>
                  <a:gd name="T69" fmla="*/ 0 h 3472"/>
                  <a:gd name="T70" fmla="*/ 0 w 1195"/>
                  <a:gd name="T71" fmla="*/ 0 h 3472"/>
                  <a:gd name="T72" fmla="*/ 0 w 1195"/>
                  <a:gd name="T73" fmla="*/ 0 h 3472"/>
                  <a:gd name="T74" fmla="*/ 0 w 1195"/>
                  <a:gd name="T75" fmla="*/ 0 h 3472"/>
                  <a:gd name="T76" fmla="*/ 0 w 1195"/>
                  <a:gd name="T77" fmla="*/ 0 h 3472"/>
                  <a:gd name="T78" fmla="*/ 0 w 1195"/>
                  <a:gd name="T79" fmla="*/ 0 h 3472"/>
                  <a:gd name="T80" fmla="*/ 0 w 1195"/>
                  <a:gd name="T81" fmla="*/ 0 h 3472"/>
                  <a:gd name="T82" fmla="*/ 0 w 1195"/>
                  <a:gd name="T83" fmla="*/ 0 h 3472"/>
                  <a:gd name="T84" fmla="*/ 0 w 1195"/>
                  <a:gd name="T85" fmla="*/ 0 h 3472"/>
                  <a:gd name="T86" fmla="*/ 0 w 1195"/>
                  <a:gd name="T87" fmla="*/ 0 h 3472"/>
                  <a:gd name="T88" fmla="*/ 0 w 1195"/>
                  <a:gd name="T89" fmla="*/ 0 h 3472"/>
                  <a:gd name="T90" fmla="*/ 0 w 1195"/>
                  <a:gd name="T91" fmla="*/ 0 h 3472"/>
                  <a:gd name="T92" fmla="*/ 0 w 1195"/>
                  <a:gd name="T93" fmla="*/ 0 h 3472"/>
                  <a:gd name="T94" fmla="*/ 0 w 1195"/>
                  <a:gd name="T95" fmla="*/ 0 h 3472"/>
                  <a:gd name="T96" fmla="*/ 0 w 1195"/>
                  <a:gd name="T97" fmla="*/ 0 h 3472"/>
                  <a:gd name="T98" fmla="*/ 0 w 1195"/>
                  <a:gd name="T99" fmla="*/ 0 h 3472"/>
                  <a:gd name="T100" fmla="*/ 0 w 1195"/>
                  <a:gd name="T101" fmla="*/ 0 h 3472"/>
                  <a:gd name="T102" fmla="*/ 0 w 1195"/>
                  <a:gd name="T103" fmla="*/ 0 h 3472"/>
                  <a:gd name="T104" fmla="*/ 0 w 1195"/>
                  <a:gd name="T105" fmla="*/ 0 h 3472"/>
                  <a:gd name="T106" fmla="*/ 0 w 1195"/>
                  <a:gd name="T107" fmla="*/ 0 h 3472"/>
                  <a:gd name="T108" fmla="*/ 0 w 1195"/>
                  <a:gd name="T109" fmla="*/ 0 h 3472"/>
                  <a:gd name="T110" fmla="*/ 0 w 1195"/>
                  <a:gd name="T111" fmla="*/ 0 h 3472"/>
                  <a:gd name="T112" fmla="*/ 0 w 1195"/>
                  <a:gd name="T113" fmla="*/ 0 h 3472"/>
                  <a:gd name="T114" fmla="*/ 0 w 1195"/>
                  <a:gd name="T115" fmla="*/ 0 h 3472"/>
                  <a:gd name="T116" fmla="*/ 0 w 1195"/>
                  <a:gd name="T117" fmla="*/ 0 h 3472"/>
                  <a:gd name="T118" fmla="*/ 0 w 1195"/>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5"/>
                  <a:gd name="T181" fmla="*/ 0 h 3472"/>
                  <a:gd name="T182" fmla="*/ 1195 w 1195"/>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5" h="3472">
                    <a:moveTo>
                      <a:pt x="1050" y="1733"/>
                    </a:moveTo>
                    <a:lnTo>
                      <a:pt x="1058" y="2343"/>
                    </a:lnTo>
                    <a:lnTo>
                      <a:pt x="1063" y="2472"/>
                    </a:lnTo>
                    <a:lnTo>
                      <a:pt x="1012" y="2484"/>
                    </a:lnTo>
                    <a:lnTo>
                      <a:pt x="957" y="2488"/>
                    </a:lnTo>
                    <a:lnTo>
                      <a:pt x="963" y="2608"/>
                    </a:lnTo>
                    <a:lnTo>
                      <a:pt x="963" y="2730"/>
                    </a:lnTo>
                    <a:lnTo>
                      <a:pt x="954" y="3015"/>
                    </a:lnTo>
                    <a:lnTo>
                      <a:pt x="959" y="3109"/>
                    </a:lnTo>
                    <a:lnTo>
                      <a:pt x="963" y="3150"/>
                    </a:lnTo>
                    <a:lnTo>
                      <a:pt x="975" y="3187"/>
                    </a:lnTo>
                    <a:lnTo>
                      <a:pt x="999" y="3211"/>
                    </a:lnTo>
                    <a:lnTo>
                      <a:pt x="1037" y="3237"/>
                    </a:lnTo>
                    <a:lnTo>
                      <a:pt x="1081" y="3257"/>
                    </a:lnTo>
                    <a:lnTo>
                      <a:pt x="1135" y="3285"/>
                    </a:lnTo>
                    <a:lnTo>
                      <a:pt x="1169" y="3306"/>
                    </a:lnTo>
                    <a:lnTo>
                      <a:pt x="1187" y="3324"/>
                    </a:lnTo>
                    <a:lnTo>
                      <a:pt x="1195" y="3348"/>
                    </a:lnTo>
                    <a:lnTo>
                      <a:pt x="1191" y="3367"/>
                    </a:lnTo>
                    <a:lnTo>
                      <a:pt x="1167" y="3383"/>
                    </a:lnTo>
                    <a:lnTo>
                      <a:pt x="1124" y="3388"/>
                    </a:lnTo>
                    <a:lnTo>
                      <a:pt x="1047" y="3381"/>
                    </a:lnTo>
                    <a:lnTo>
                      <a:pt x="975" y="3367"/>
                    </a:lnTo>
                    <a:lnTo>
                      <a:pt x="893" y="3357"/>
                    </a:lnTo>
                    <a:lnTo>
                      <a:pt x="814" y="3351"/>
                    </a:lnTo>
                    <a:lnTo>
                      <a:pt x="772" y="3348"/>
                    </a:lnTo>
                    <a:lnTo>
                      <a:pt x="748" y="3341"/>
                    </a:lnTo>
                    <a:lnTo>
                      <a:pt x="736" y="3250"/>
                    </a:lnTo>
                    <a:lnTo>
                      <a:pt x="721" y="3117"/>
                    </a:lnTo>
                    <a:lnTo>
                      <a:pt x="660" y="2750"/>
                    </a:lnTo>
                    <a:lnTo>
                      <a:pt x="644" y="2649"/>
                    </a:lnTo>
                    <a:lnTo>
                      <a:pt x="615" y="2527"/>
                    </a:lnTo>
                    <a:lnTo>
                      <a:pt x="553" y="2543"/>
                    </a:lnTo>
                    <a:lnTo>
                      <a:pt x="551" y="2637"/>
                    </a:lnTo>
                    <a:lnTo>
                      <a:pt x="532" y="2759"/>
                    </a:lnTo>
                    <a:lnTo>
                      <a:pt x="472" y="2969"/>
                    </a:lnTo>
                    <a:lnTo>
                      <a:pt x="442" y="3187"/>
                    </a:lnTo>
                    <a:lnTo>
                      <a:pt x="434" y="3245"/>
                    </a:lnTo>
                    <a:lnTo>
                      <a:pt x="421" y="3276"/>
                    </a:lnTo>
                    <a:lnTo>
                      <a:pt x="436" y="3340"/>
                    </a:lnTo>
                    <a:lnTo>
                      <a:pt x="446" y="3381"/>
                    </a:lnTo>
                    <a:lnTo>
                      <a:pt x="446" y="3408"/>
                    </a:lnTo>
                    <a:lnTo>
                      <a:pt x="426" y="3441"/>
                    </a:lnTo>
                    <a:lnTo>
                      <a:pt x="400" y="3465"/>
                    </a:lnTo>
                    <a:lnTo>
                      <a:pt x="363" y="3472"/>
                    </a:lnTo>
                    <a:lnTo>
                      <a:pt x="320" y="3469"/>
                    </a:lnTo>
                    <a:lnTo>
                      <a:pt x="275" y="3453"/>
                    </a:lnTo>
                    <a:lnTo>
                      <a:pt x="238" y="3431"/>
                    </a:lnTo>
                    <a:lnTo>
                      <a:pt x="207" y="3404"/>
                    </a:lnTo>
                    <a:lnTo>
                      <a:pt x="188" y="3376"/>
                    </a:lnTo>
                    <a:lnTo>
                      <a:pt x="180" y="3340"/>
                    </a:lnTo>
                    <a:lnTo>
                      <a:pt x="185" y="3293"/>
                    </a:lnTo>
                    <a:lnTo>
                      <a:pt x="196" y="3250"/>
                    </a:lnTo>
                    <a:lnTo>
                      <a:pt x="210" y="3135"/>
                    </a:lnTo>
                    <a:lnTo>
                      <a:pt x="228" y="2862"/>
                    </a:lnTo>
                    <a:lnTo>
                      <a:pt x="241" y="2730"/>
                    </a:lnTo>
                    <a:lnTo>
                      <a:pt x="249" y="2619"/>
                    </a:lnTo>
                    <a:lnTo>
                      <a:pt x="262" y="2523"/>
                    </a:lnTo>
                    <a:lnTo>
                      <a:pt x="185" y="2508"/>
                    </a:lnTo>
                    <a:lnTo>
                      <a:pt x="188" y="2403"/>
                    </a:lnTo>
                    <a:lnTo>
                      <a:pt x="200" y="1732"/>
                    </a:lnTo>
                    <a:lnTo>
                      <a:pt x="202" y="1601"/>
                    </a:lnTo>
                    <a:lnTo>
                      <a:pt x="209" y="1463"/>
                    </a:lnTo>
                    <a:lnTo>
                      <a:pt x="210" y="1387"/>
                    </a:lnTo>
                    <a:lnTo>
                      <a:pt x="175" y="1350"/>
                    </a:lnTo>
                    <a:lnTo>
                      <a:pt x="137" y="1302"/>
                    </a:lnTo>
                    <a:lnTo>
                      <a:pt x="116" y="1262"/>
                    </a:lnTo>
                    <a:lnTo>
                      <a:pt x="105" y="1221"/>
                    </a:lnTo>
                    <a:lnTo>
                      <a:pt x="100" y="1175"/>
                    </a:lnTo>
                    <a:lnTo>
                      <a:pt x="112" y="1090"/>
                    </a:lnTo>
                    <a:lnTo>
                      <a:pt x="124" y="1018"/>
                    </a:lnTo>
                    <a:lnTo>
                      <a:pt x="0" y="853"/>
                    </a:lnTo>
                    <a:lnTo>
                      <a:pt x="53" y="788"/>
                    </a:lnTo>
                    <a:lnTo>
                      <a:pt x="156" y="921"/>
                    </a:lnTo>
                    <a:lnTo>
                      <a:pt x="168" y="864"/>
                    </a:lnTo>
                    <a:lnTo>
                      <a:pt x="177" y="788"/>
                    </a:lnTo>
                    <a:lnTo>
                      <a:pt x="180" y="723"/>
                    </a:lnTo>
                    <a:lnTo>
                      <a:pt x="183" y="679"/>
                    </a:lnTo>
                    <a:lnTo>
                      <a:pt x="196" y="639"/>
                    </a:lnTo>
                    <a:lnTo>
                      <a:pt x="225" y="611"/>
                    </a:lnTo>
                    <a:lnTo>
                      <a:pt x="265" y="594"/>
                    </a:lnTo>
                    <a:lnTo>
                      <a:pt x="459" y="533"/>
                    </a:lnTo>
                    <a:lnTo>
                      <a:pt x="498" y="520"/>
                    </a:lnTo>
                    <a:lnTo>
                      <a:pt x="504" y="458"/>
                    </a:lnTo>
                    <a:lnTo>
                      <a:pt x="492" y="409"/>
                    </a:lnTo>
                    <a:lnTo>
                      <a:pt x="467" y="355"/>
                    </a:lnTo>
                    <a:lnTo>
                      <a:pt x="448" y="300"/>
                    </a:lnTo>
                    <a:lnTo>
                      <a:pt x="445" y="230"/>
                    </a:lnTo>
                    <a:lnTo>
                      <a:pt x="455" y="150"/>
                    </a:lnTo>
                    <a:lnTo>
                      <a:pt x="472" y="100"/>
                    </a:lnTo>
                    <a:lnTo>
                      <a:pt x="502" y="53"/>
                    </a:lnTo>
                    <a:lnTo>
                      <a:pt x="535" y="28"/>
                    </a:lnTo>
                    <a:lnTo>
                      <a:pt x="607" y="6"/>
                    </a:lnTo>
                    <a:lnTo>
                      <a:pt x="670" y="0"/>
                    </a:lnTo>
                    <a:lnTo>
                      <a:pt x="729" y="6"/>
                    </a:lnTo>
                    <a:lnTo>
                      <a:pt x="772" y="35"/>
                    </a:lnTo>
                    <a:lnTo>
                      <a:pt x="800" y="61"/>
                    </a:lnTo>
                    <a:lnTo>
                      <a:pt x="838" y="109"/>
                    </a:lnTo>
                    <a:lnTo>
                      <a:pt x="866" y="162"/>
                    </a:lnTo>
                    <a:lnTo>
                      <a:pt x="827" y="189"/>
                    </a:lnTo>
                    <a:lnTo>
                      <a:pt x="832" y="252"/>
                    </a:lnTo>
                    <a:lnTo>
                      <a:pt x="834" y="319"/>
                    </a:lnTo>
                    <a:lnTo>
                      <a:pt x="825" y="379"/>
                    </a:lnTo>
                    <a:lnTo>
                      <a:pt x="811" y="427"/>
                    </a:lnTo>
                    <a:lnTo>
                      <a:pt x="795" y="463"/>
                    </a:lnTo>
                    <a:lnTo>
                      <a:pt x="761" y="520"/>
                    </a:lnTo>
                    <a:lnTo>
                      <a:pt x="761" y="533"/>
                    </a:lnTo>
                    <a:lnTo>
                      <a:pt x="814" y="558"/>
                    </a:lnTo>
                    <a:lnTo>
                      <a:pt x="1024" y="647"/>
                    </a:lnTo>
                    <a:lnTo>
                      <a:pt x="1062" y="681"/>
                    </a:lnTo>
                    <a:lnTo>
                      <a:pt x="1086" y="723"/>
                    </a:lnTo>
                    <a:lnTo>
                      <a:pt x="1103" y="776"/>
                    </a:lnTo>
                    <a:lnTo>
                      <a:pt x="1114" y="845"/>
                    </a:lnTo>
                    <a:lnTo>
                      <a:pt x="1084" y="889"/>
                    </a:lnTo>
                    <a:lnTo>
                      <a:pt x="925" y="1083"/>
                    </a:lnTo>
                    <a:lnTo>
                      <a:pt x="905" y="1148"/>
                    </a:lnTo>
                    <a:lnTo>
                      <a:pt x="893" y="1260"/>
                    </a:lnTo>
                    <a:lnTo>
                      <a:pt x="961" y="1443"/>
                    </a:lnTo>
                    <a:lnTo>
                      <a:pt x="1036" y="1513"/>
                    </a:lnTo>
                    <a:lnTo>
                      <a:pt x="1036" y="1593"/>
                    </a:lnTo>
                    <a:lnTo>
                      <a:pt x="1050" y="1733"/>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08" name="Freeform 184"/>
              <p:cNvSpPr>
                <a:spLocks/>
              </p:cNvSpPr>
              <p:nvPr/>
            </p:nvSpPr>
            <p:spPr bwMode="auto">
              <a:xfrm>
                <a:off x="2267" y="2288"/>
                <a:ext cx="324" cy="1093"/>
              </a:xfrm>
              <a:custGeom>
                <a:avLst/>
                <a:gdLst>
                  <a:gd name="T0" fmla="*/ 0 w 973"/>
                  <a:gd name="T1" fmla="*/ 0 h 3278"/>
                  <a:gd name="T2" fmla="*/ 0 w 973"/>
                  <a:gd name="T3" fmla="*/ 0 h 3278"/>
                  <a:gd name="T4" fmla="*/ 0 w 973"/>
                  <a:gd name="T5" fmla="*/ 0 h 3278"/>
                  <a:gd name="T6" fmla="*/ 0 w 973"/>
                  <a:gd name="T7" fmla="*/ 0 h 3278"/>
                  <a:gd name="T8" fmla="*/ 0 w 973"/>
                  <a:gd name="T9" fmla="*/ 0 h 3278"/>
                  <a:gd name="T10" fmla="*/ 0 w 973"/>
                  <a:gd name="T11" fmla="*/ 0 h 3278"/>
                  <a:gd name="T12" fmla="*/ 0 w 973"/>
                  <a:gd name="T13" fmla="*/ 0 h 3278"/>
                  <a:gd name="T14" fmla="*/ 0 w 973"/>
                  <a:gd name="T15" fmla="*/ 0 h 3278"/>
                  <a:gd name="T16" fmla="*/ 0 w 973"/>
                  <a:gd name="T17" fmla="*/ 0 h 3278"/>
                  <a:gd name="T18" fmla="*/ 0 w 973"/>
                  <a:gd name="T19" fmla="*/ 0 h 3278"/>
                  <a:gd name="T20" fmla="*/ 0 w 973"/>
                  <a:gd name="T21" fmla="*/ 0 h 3278"/>
                  <a:gd name="T22" fmla="*/ 0 w 973"/>
                  <a:gd name="T23" fmla="*/ 0 h 3278"/>
                  <a:gd name="T24" fmla="*/ 0 w 973"/>
                  <a:gd name="T25" fmla="*/ 0 h 3278"/>
                  <a:gd name="T26" fmla="*/ 0 w 973"/>
                  <a:gd name="T27" fmla="*/ 0 h 3278"/>
                  <a:gd name="T28" fmla="*/ 0 w 973"/>
                  <a:gd name="T29" fmla="*/ 0 h 3278"/>
                  <a:gd name="T30" fmla="*/ 0 w 973"/>
                  <a:gd name="T31" fmla="*/ 0 h 3278"/>
                  <a:gd name="T32" fmla="*/ 0 w 973"/>
                  <a:gd name="T33" fmla="*/ 0 h 3278"/>
                  <a:gd name="T34" fmla="*/ 0 w 973"/>
                  <a:gd name="T35" fmla="*/ 0 h 3278"/>
                  <a:gd name="T36" fmla="*/ 0 w 973"/>
                  <a:gd name="T37" fmla="*/ 0 h 3278"/>
                  <a:gd name="T38" fmla="*/ 0 w 973"/>
                  <a:gd name="T39" fmla="*/ 0 h 3278"/>
                  <a:gd name="T40" fmla="*/ 0 w 973"/>
                  <a:gd name="T41" fmla="*/ 0 h 3278"/>
                  <a:gd name="T42" fmla="*/ 0 w 973"/>
                  <a:gd name="T43" fmla="*/ 0 h 3278"/>
                  <a:gd name="T44" fmla="*/ 0 w 973"/>
                  <a:gd name="T45" fmla="*/ 0 h 3278"/>
                  <a:gd name="T46" fmla="*/ 0 w 973"/>
                  <a:gd name="T47" fmla="*/ 0 h 3278"/>
                  <a:gd name="T48" fmla="*/ 0 w 973"/>
                  <a:gd name="T49" fmla="*/ 0 h 3278"/>
                  <a:gd name="T50" fmla="*/ 0 w 973"/>
                  <a:gd name="T51" fmla="*/ 0 h 3278"/>
                  <a:gd name="T52" fmla="*/ 0 w 973"/>
                  <a:gd name="T53" fmla="*/ 0 h 3278"/>
                  <a:gd name="T54" fmla="*/ 0 w 973"/>
                  <a:gd name="T55" fmla="*/ 0 h 3278"/>
                  <a:gd name="T56" fmla="*/ 0 w 973"/>
                  <a:gd name="T57" fmla="*/ 0 h 3278"/>
                  <a:gd name="T58" fmla="*/ 0 w 973"/>
                  <a:gd name="T59" fmla="*/ 0 h 3278"/>
                  <a:gd name="T60" fmla="*/ 0 w 973"/>
                  <a:gd name="T61" fmla="*/ 0 h 3278"/>
                  <a:gd name="T62" fmla="*/ 0 w 973"/>
                  <a:gd name="T63" fmla="*/ 0 h 3278"/>
                  <a:gd name="T64" fmla="*/ 0 w 973"/>
                  <a:gd name="T65" fmla="*/ 0 h 3278"/>
                  <a:gd name="T66" fmla="*/ 0 w 973"/>
                  <a:gd name="T67" fmla="*/ 0 h 3278"/>
                  <a:gd name="T68" fmla="*/ 0 w 973"/>
                  <a:gd name="T69" fmla="*/ 0 h 3278"/>
                  <a:gd name="T70" fmla="*/ 0 w 973"/>
                  <a:gd name="T71" fmla="*/ 0 h 3278"/>
                  <a:gd name="T72" fmla="*/ 0 w 973"/>
                  <a:gd name="T73" fmla="*/ 0 h 3278"/>
                  <a:gd name="T74" fmla="*/ 0 w 973"/>
                  <a:gd name="T75" fmla="*/ 0 h 3278"/>
                  <a:gd name="T76" fmla="*/ 0 w 973"/>
                  <a:gd name="T77" fmla="*/ 0 h 3278"/>
                  <a:gd name="T78" fmla="*/ 0 w 973"/>
                  <a:gd name="T79" fmla="*/ 0 h 3278"/>
                  <a:gd name="T80" fmla="*/ 0 w 973"/>
                  <a:gd name="T81" fmla="*/ 0 h 3278"/>
                  <a:gd name="T82" fmla="*/ 0 w 973"/>
                  <a:gd name="T83" fmla="*/ 0 h 3278"/>
                  <a:gd name="T84" fmla="*/ 0 w 973"/>
                  <a:gd name="T85" fmla="*/ 0 h 3278"/>
                  <a:gd name="T86" fmla="*/ 0 w 973"/>
                  <a:gd name="T87" fmla="*/ 0 h 3278"/>
                  <a:gd name="T88" fmla="*/ 0 w 973"/>
                  <a:gd name="T89" fmla="*/ 0 h 3278"/>
                  <a:gd name="T90" fmla="*/ 0 w 973"/>
                  <a:gd name="T91" fmla="*/ 0 h 3278"/>
                  <a:gd name="T92" fmla="*/ 0 w 973"/>
                  <a:gd name="T93" fmla="*/ 0 h 3278"/>
                  <a:gd name="T94" fmla="*/ 0 w 973"/>
                  <a:gd name="T95" fmla="*/ 0 h 3278"/>
                  <a:gd name="T96" fmla="*/ 0 w 973"/>
                  <a:gd name="T97" fmla="*/ 0 h 3278"/>
                  <a:gd name="T98" fmla="*/ 0 w 973"/>
                  <a:gd name="T99" fmla="*/ 0 h 3278"/>
                  <a:gd name="T100" fmla="*/ 0 w 973"/>
                  <a:gd name="T101" fmla="*/ 0 h 3278"/>
                  <a:gd name="T102" fmla="*/ 0 w 973"/>
                  <a:gd name="T103" fmla="*/ 0 h 3278"/>
                  <a:gd name="T104" fmla="*/ 0 w 973"/>
                  <a:gd name="T105" fmla="*/ 0 h 3278"/>
                  <a:gd name="T106" fmla="*/ 0 w 973"/>
                  <a:gd name="T107" fmla="*/ 0 h 3278"/>
                  <a:gd name="T108" fmla="*/ 0 w 973"/>
                  <a:gd name="T109" fmla="*/ 0 h 3278"/>
                  <a:gd name="T110" fmla="*/ 0 w 973"/>
                  <a:gd name="T111" fmla="*/ 0 h 3278"/>
                  <a:gd name="T112" fmla="*/ 0 w 973"/>
                  <a:gd name="T113" fmla="*/ 0 h 3278"/>
                  <a:gd name="T114" fmla="*/ 0 w 973"/>
                  <a:gd name="T115" fmla="*/ 0 h 3278"/>
                  <a:gd name="T116" fmla="*/ 0 w 973"/>
                  <a:gd name="T117" fmla="*/ 0 h 3278"/>
                  <a:gd name="T118" fmla="*/ 0 w 973"/>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1" y="2654"/>
                    </a:moveTo>
                    <a:lnTo>
                      <a:pt x="456" y="2512"/>
                    </a:lnTo>
                    <a:lnTo>
                      <a:pt x="451" y="2448"/>
                    </a:lnTo>
                    <a:lnTo>
                      <a:pt x="448" y="2387"/>
                    </a:lnTo>
                    <a:lnTo>
                      <a:pt x="434" y="2281"/>
                    </a:lnTo>
                    <a:lnTo>
                      <a:pt x="420" y="2209"/>
                    </a:lnTo>
                    <a:lnTo>
                      <a:pt x="399" y="2118"/>
                    </a:lnTo>
                    <a:lnTo>
                      <a:pt x="382" y="2029"/>
                    </a:lnTo>
                    <a:lnTo>
                      <a:pt x="379" y="2091"/>
                    </a:lnTo>
                    <a:lnTo>
                      <a:pt x="374" y="2125"/>
                    </a:lnTo>
                    <a:lnTo>
                      <a:pt x="358" y="2169"/>
                    </a:lnTo>
                    <a:lnTo>
                      <a:pt x="341" y="2204"/>
                    </a:lnTo>
                    <a:lnTo>
                      <a:pt x="329" y="2246"/>
                    </a:lnTo>
                    <a:lnTo>
                      <a:pt x="331" y="2284"/>
                    </a:lnTo>
                    <a:lnTo>
                      <a:pt x="347" y="2324"/>
                    </a:lnTo>
                    <a:lnTo>
                      <a:pt x="375" y="2370"/>
                    </a:lnTo>
                    <a:lnTo>
                      <a:pt x="396" y="2422"/>
                    </a:lnTo>
                    <a:lnTo>
                      <a:pt x="424" y="2488"/>
                    </a:lnTo>
                    <a:lnTo>
                      <a:pt x="445" y="2577"/>
                    </a:lnTo>
                    <a:lnTo>
                      <a:pt x="461" y="2654"/>
                    </a:lnTo>
                    <a:lnTo>
                      <a:pt x="343" y="2960"/>
                    </a:lnTo>
                    <a:lnTo>
                      <a:pt x="356" y="3011"/>
                    </a:lnTo>
                    <a:lnTo>
                      <a:pt x="330" y="3037"/>
                    </a:lnTo>
                    <a:lnTo>
                      <a:pt x="278" y="3063"/>
                    </a:lnTo>
                    <a:lnTo>
                      <a:pt x="160" y="3110"/>
                    </a:lnTo>
                    <a:lnTo>
                      <a:pt x="132" y="3128"/>
                    </a:lnTo>
                    <a:lnTo>
                      <a:pt x="112" y="3156"/>
                    </a:lnTo>
                    <a:lnTo>
                      <a:pt x="106" y="3180"/>
                    </a:lnTo>
                    <a:lnTo>
                      <a:pt x="124" y="3187"/>
                    </a:lnTo>
                    <a:lnTo>
                      <a:pt x="173" y="3189"/>
                    </a:lnTo>
                    <a:lnTo>
                      <a:pt x="214" y="3189"/>
                    </a:lnTo>
                    <a:lnTo>
                      <a:pt x="193" y="3197"/>
                    </a:lnTo>
                    <a:lnTo>
                      <a:pt x="184" y="3207"/>
                    </a:lnTo>
                    <a:lnTo>
                      <a:pt x="184" y="3224"/>
                    </a:lnTo>
                    <a:lnTo>
                      <a:pt x="196" y="3245"/>
                    </a:lnTo>
                    <a:lnTo>
                      <a:pt x="237" y="3262"/>
                    </a:lnTo>
                    <a:lnTo>
                      <a:pt x="309" y="3276"/>
                    </a:lnTo>
                    <a:lnTo>
                      <a:pt x="412" y="3278"/>
                    </a:lnTo>
                    <a:lnTo>
                      <a:pt x="490" y="3269"/>
                    </a:lnTo>
                    <a:lnTo>
                      <a:pt x="561" y="3251"/>
                    </a:lnTo>
                    <a:lnTo>
                      <a:pt x="619" y="3229"/>
                    </a:lnTo>
                    <a:lnTo>
                      <a:pt x="663" y="3204"/>
                    </a:lnTo>
                    <a:lnTo>
                      <a:pt x="667" y="3165"/>
                    </a:lnTo>
                    <a:lnTo>
                      <a:pt x="665" y="3121"/>
                    </a:lnTo>
                    <a:lnTo>
                      <a:pt x="697" y="2884"/>
                    </a:lnTo>
                    <a:lnTo>
                      <a:pt x="707" y="2716"/>
                    </a:lnTo>
                    <a:lnTo>
                      <a:pt x="750" y="2195"/>
                    </a:lnTo>
                    <a:lnTo>
                      <a:pt x="769" y="1876"/>
                    </a:lnTo>
                    <a:lnTo>
                      <a:pt x="766" y="1724"/>
                    </a:lnTo>
                    <a:lnTo>
                      <a:pt x="760" y="1625"/>
                    </a:lnTo>
                    <a:lnTo>
                      <a:pt x="748" y="1540"/>
                    </a:lnTo>
                    <a:lnTo>
                      <a:pt x="737" y="1469"/>
                    </a:lnTo>
                    <a:lnTo>
                      <a:pt x="802" y="1417"/>
                    </a:lnTo>
                    <a:lnTo>
                      <a:pt x="868" y="1362"/>
                    </a:lnTo>
                    <a:lnTo>
                      <a:pt x="907" y="1321"/>
                    </a:lnTo>
                    <a:lnTo>
                      <a:pt x="948" y="1264"/>
                    </a:lnTo>
                    <a:lnTo>
                      <a:pt x="969" y="1210"/>
                    </a:lnTo>
                    <a:lnTo>
                      <a:pt x="973" y="1162"/>
                    </a:lnTo>
                    <a:lnTo>
                      <a:pt x="959" y="1101"/>
                    </a:lnTo>
                    <a:lnTo>
                      <a:pt x="842" y="716"/>
                    </a:lnTo>
                    <a:lnTo>
                      <a:pt x="823" y="672"/>
                    </a:lnTo>
                    <a:lnTo>
                      <a:pt x="807" y="652"/>
                    </a:lnTo>
                    <a:lnTo>
                      <a:pt x="783" y="632"/>
                    </a:lnTo>
                    <a:lnTo>
                      <a:pt x="737" y="601"/>
                    </a:lnTo>
                    <a:lnTo>
                      <a:pt x="605" y="537"/>
                    </a:lnTo>
                    <a:lnTo>
                      <a:pt x="573" y="499"/>
                    </a:lnTo>
                    <a:lnTo>
                      <a:pt x="549" y="455"/>
                    </a:lnTo>
                    <a:lnTo>
                      <a:pt x="540" y="422"/>
                    </a:lnTo>
                    <a:lnTo>
                      <a:pt x="577" y="383"/>
                    </a:lnTo>
                    <a:lnTo>
                      <a:pt x="608" y="332"/>
                    </a:lnTo>
                    <a:lnTo>
                      <a:pt x="630" y="272"/>
                    </a:lnTo>
                    <a:lnTo>
                      <a:pt x="645" y="220"/>
                    </a:lnTo>
                    <a:lnTo>
                      <a:pt x="654" y="156"/>
                    </a:lnTo>
                    <a:lnTo>
                      <a:pt x="647" y="105"/>
                    </a:lnTo>
                    <a:lnTo>
                      <a:pt x="632" y="67"/>
                    </a:lnTo>
                    <a:lnTo>
                      <a:pt x="601" y="34"/>
                    </a:lnTo>
                    <a:lnTo>
                      <a:pt x="560" y="13"/>
                    </a:lnTo>
                    <a:lnTo>
                      <a:pt x="504" y="0"/>
                    </a:lnTo>
                    <a:lnTo>
                      <a:pt x="461" y="3"/>
                    </a:lnTo>
                    <a:lnTo>
                      <a:pt x="415" y="13"/>
                    </a:lnTo>
                    <a:lnTo>
                      <a:pt x="383" y="24"/>
                    </a:lnTo>
                    <a:lnTo>
                      <a:pt x="356" y="45"/>
                    </a:lnTo>
                    <a:lnTo>
                      <a:pt x="341" y="68"/>
                    </a:lnTo>
                    <a:lnTo>
                      <a:pt x="331" y="90"/>
                    </a:lnTo>
                    <a:lnTo>
                      <a:pt x="321" y="142"/>
                    </a:lnTo>
                    <a:lnTo>
                      <a:pt x="311" y="207"/>
                    </a:lnTo>
                    <a:lnTo>
                      <a:pt x="304" y="268"/>
                    </a:lnTo>
                    <a:lnTo>
                      <a:pt x="304" y="309"/>
                    </a:lnTo>
                    <a:lnTo>
                      <a:pt x="317" y="359"/>
                    </a:lnTo>
                    <a:lnTo>
                      <a:pt x="330" y="384"/>
                    </a:lnTo>
                    <a:lnTo>
                      <a:pt x="331" y="434"/>
                    </a:lnTo>
                    <a:lnTo>
                      <a:pt x="330" y="486"/>
                    </a:lnTo>
                    <a:lnTo>
                      <a:pt x="317" y="512"/>
                    </a:lnTo>
                    <a:lnTo>
                      <a:pt x="278" y="537"/>
                    </a:lnTo>
                    <a:lnTo>
                      <a:pt x="143" y="608"/>
                    </a:lnTo>
                    <a:lnTo>
                      <a:pt x="97" y="639"/>
                    </a:lnTo>
                    <a:lnTo>
                      <a:pt x="77" y="690"/>
                    </a:lnTo>
                    <a:lnTo>
                      <a:pt x="41" y="866"/>
                    </a:lnTo>
                    <a:lnTo>
                      <a:pt x="28" y="946"/>
                    </a:lnTo>
                    <a:lnTo>
                      <a:pt x="15" y="1013"/>
                    </a:lnTo>
                    <a:lnTo>
                      <a:pt x="2" y="1108"/>
                    </a:lnTo>
                    <a:lnTo>
                      <a:pt x="0" y="1190"/>
                    </a:lnTo>
                    <a:lnTo>
                      <a:pt x="2" y="1291"/>
                    </a:lnTo>
                    <a:lnTo>
                      <a:pt x="15" y="1401"/>
                    </a:lnTo>
                    <a:lnTo>
                      <a:pt x="27" y="1478"/>
                    </a:lnTo>
                    <a:lnTo>
                      <a:pt x="39" y="1564"/>
                    </a:lnTo>
                    <a:lnTo>
                      <a:pt x="55" y="1638"/>
                    </a:lnTo>
                    <a:lnTo>
                      <a:pt x="80" y="1696"/>
                    </a:lnTo>
                    <a:lnTo>
                      <a:pt x="98" y="1757"/>
                    </a:lnTo>
                    <a:lnTo>
                      <a:pt x="105" y="1833"/>
                    </a:lnTo>
                    <a:lnTo>
                      <a:pt x="84" y="2171"/>
                    </a:lnTo>
                    <a:lnTo>
                      <a:pt x="77" y="2291"/>
                    </a:lnTo>
                    <a:lnTo>
                      <a:pt x="77" y="2338"/>
                    </a:lnTo>
                    <a:lnTo>
                      <a:pt x="93" y="2400"/>
                    </a:lnTo>
                    <a:lnTo>
                      <a:pt x="123" y="2472"/>
                    </a:lnTo>
                    <a:lnTo>
                      <a:pt x="199" y="2692"/>
                    </a:lnTo>
                    <a:lnTo>
                      <a:pt x="252" y="2871"/>
                    </a:lnTo>
                    <a:lnTo>
                      <a:pt x="278" y="2935"/>
                    </a:lnTo>
                    <a:lnTo>
                      <a:pt x="310" y="2948"/>
                    </a:lnTo>
                    <a:lnTo>
                      <a:pt x="343" y="2960"/>
                    </a:lnTo>
                    <a:lnTo>
                      <a:pt x="461" y="2654"/>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09" name="Freeform 185"/>
              <p:cNvSpPr>
                <a:spLocks/>
              </p:cNvSpPr>
              <p:nvPr/>
            </p:nvSpPr>
            <p:spPr bwMode="auto">
              <a:xfrm>
                <a:off x="1937" y="2319"/>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lnTo>
                      <a:pt x="299" y="957"/>
                    </a:lnTo>
                    <a:lnTo>
                      <a:pt x="305" y="1078"/>
                    </a:lnTo>
                    <a:lnTo>
                      <a:pt x="311" y="1144"/>
                    </a:lnTo>
                    <a:lnTo>
                      <a:pt x="245" y="1152"/>
                    </a:lnTo>
                    <a:lnTo>
                      <a:pt x="228" y="1099"/>
                    </a:lnTo>
                    <a:lnTo>
                      <a:pt x="228" y="1054"/>
                    </a:lnTo>
                    <a:lnTo>
                      <a:pt x="256" y="1010"/>
                    </a:lnTo>
                    <a:lnTo>
                      <a:pt x="273" y="979"/>
                    </a:lnTo>
                    <a:lnTo>
                      <a:pt x="289" y="957"/>
                    </a:lnTo>
                    <a:lnTo>
                      <a:pt x="299" y="957"/>
                    </a:lnTo>
                    <a:lnTo>
                      <a:pt x="671"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610" name="Freeform 186"/>
              <p:cNvSpPr>
                <a:spLocks/>
              </p:cNvSpPr>
              <p:nvPr/>
            </p:nvSpPr>
            <p:spPr bwMode="auto">
              <a:xfrm>
                <a:off x="1937" y="2319"/>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11" name="Freeform 187"/>
              <p:cNvSpPr>
                <a:spLocks/>
              </p:cNvSpPr>
              <p:nvPr/>
            </p:nvSpPr>
            <p:spPr bwMode="auto">
              <a:xfrm>
                <a:off x="2013" y="2639"/>
                <a:ext cx="28" cy="65"/>
              </a:xfrm>
              <a:custGeom>
                <a:avLst/>
                <a:gdLst>
                  <a:gd name="T0" fmla="*/ 0 w 83"/>
                  <a:gd name="T1" fmla="*/ 0 h 196"/>
                  <a:gd name="T2" fmla="*/ 0 w 83"/>
                  <a:gd name="T3" fmla="*/ 0 h 196"/>
                  <a:gd name="T4" fmla="*/ 0 w 83"/>
                  <a:gd name="T5" fmla="*/ 0 h 196"/>
                  <a:gd name="T6" fmla="*/ 0 w 83"/>
                  <a:gd name="T7" fmla="*/ 0 h 196"/>
                  <a:gd name="T8" fmla="*/ 0 w 83"/>
                  <a:gd name="T9" fmla="*/ 0 h 196"/>
                  <a:gd name="T10" fmla="*/ 0 w 83"/>
                  <a:gd name="T11" fmla="*/ 0 h 196"/>
                  <a:gd name="T12" fmla="*/ 0 w 83"/>
                  <a:gd name="T13" fmla="*/ 0 h 196"/>
                  <a:gd name="T14" fmla="*/ 0 w 83"/>
                  <a:gd name="T15" fmla="*/ 0 h 196"/>
                  <a:gd name="T16" fmla="*/ 0 w 83"/>
                  <a:gd name="T17" fmla="*/ 0 h 196"/>
                  <a:gd name="T18" fmla="*/ 0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7" y="196"/>
                    </a:lnTo>
                    <a:lnTo>
                      <a:pt x="0" y="142"/>
                    </a:lnTo>
                    <a:lnTo>
                      <a:pt x="0" y="97"/>
                    </a:lnTo>
                    <a:lnTo>
                      <a:pt x="28" y="53"/>
                    </a:lnTo>
                    <a:lnTo>
                      <a:pt x="44" y="21"/>
                    </a:lnTo>
                    <a:lnTo>
                      <a:pt x="61" y="0"/>
                    </a:lnTo>
                    <a:lnTo>
                      <a:pt x="7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12" name="Freeform 188"/>
              <p:cNvSpPr>
                <a:spLocks/>
              </p:cNvSpPr>
              <p:nvPr/>
            </p:nvSpPr>
            <p:spPr bwMode="auto">
              <a:xfrm>
                <a:off x="1332" y="2297"/>
                <a:ext cx="321" cy="1140"/>
              </a:xfrm>
              <a:custGeom>
                <a:avLst/>
                <a:gdLst>
                  <a:gd name="T0" fmla="*/ 0 w 963"/>
                  <a:gd name="T1" fmla="*/ 0 h 3419"/>
                  <a:gd name="T2" fmla="*/ 0 w 963"/>
                  <a:gd name="T3" fmla="*/ 0 h 3419"/>
                  <a:gd name="T4" fmla="*/ 0 w 963"/>
                  <a:gd name="T5" fmla="*/ 0 h 3419"/>
                  <a:gd name="T6" fmla="*/ 0 w 963"/>
                  <a:gd name="T7" fmla="*/ 0 h 3419"/>
                  <a:gd name="T8" fmla="*/ 0 w 963"/>
                  <a:gd name="T9" fmla="*/ 0 h 3419"/>
                  <a:gd name="T10" fmla="*/ 0 w 963"/>
                  <a:gd name="T11" fmla="*/ 0 h 3419"/>
                  <a:gd name="T12" fmla="*/ 0 w 963"/>
                  <a:gd name="T13" fmla="*/ 0 h 3419"/>
                  <a:gd name="T14" fmla="*/ 0 w 963"/>
                  <a:gd name="T15" fmla="*/ 0 h 3419"/>
                  <a:gd name="T16" fmla="*/ 0 w 963"/>
                  <a:gd name="T17" fmla="*/ 0 h 3419"/>
                  <a:gd name="T18" fmla="*/ 0 w 963"/>
                  <a:gd name="T19" fmla="*/ 0 h 3419"/>
                  <a:gd name="T20" fmla="*/ 0 w 963"/>
                  <a:gd name="T21" fmla="*/ 0 h 3419"/>
                  <a:gd name="T22" fmla="*/ 0 w 963"/>
                  <a:gd name="T23" fmla="*/ 0 h 3419"/>
                  <a:gd name="T24" fmla="*/ 0 w 963"/>
                  <a:gd name="T25" fmla="*/ 0 h 3419"/>
                  <a:gd name="T26" fmla="*/ 0 w 963"/>
                  <a:gd name="T27" fmla="*/ 0 h 3419"/>
                  <a:gd name="T28" fmla="*/ 0 w 963"/>
                  <a:gd name="T29" fmla="*/ 0 h 3419"/>
                  <a:gd name="T30" fmla="*/ 0 w 963"/>
                  <a:gd name="T31" fmla="*/ 0 h 3419"/>
                  <a:gd name="T32" fmla="*/ 0 w 963"/>
                  <a:gd name="T33" fmla="*/ 0 h 3419"/>
                  <a:gd name="T34" fmla="*/ 0 w 963"/>
                  <a:gd name="T35" fmla="*/ 0 h 3419"/>
                  <a:gd name="T36" fmla="*/ 0 w 963"/>
                  <a:gd name="T37" fmla="*/ 0 h 3419"/>
                  <a:gd name="T38" fmla="*/ 0 w 963"/>
                  <a:gd name="T39" fmla="*/ 0 h 3419"/>
                  <a:gd name="T40" fmla="*/ 0 w 963"/>
                  <a:gd name="T41" fmla="*/ 0 h 3419"/>
                  <a:gd name="T42" fmla="*/ 0 w 963"/>
                  <a:gd name="T43" fmla="*/ 0 h 3419"/>
                  <a:gd name="T44" fmla="*/ 0 w 963"/>
                  <a:gd name="T45" fmla="*/ 0 h 3419"/>
                  <a:gd name="T46" fmla="*/ 0 w 963"/>
                  <a:gd name="T47" fmla="*/ 0 h 3419"/>
                  <a:gd name="T48" fmla="*/ 0 w 963"/>
                  <a:gd name="T49" fmla="*/ 0 h 3419"/>
                  <a:gd name="T50" fmla="*/ 0 w 963"/>
                  <a:gd name="T51" fmla="*/ 0 h 3419"/>
                  <a:gd name="T52" fmla="*/ 0 w 963"/>
                  <a:gd name="T53" fmla="*/ 0 h 3419"/>
                  <a:gd name="T54" fmla="*/ 0 w 963"/>
                  <a:gd name="T55" fmla="*/ 0 h 3419"/>
                  <a:gd name="T56" fmla="*/ 0 w 963"/>
                  <a:gd name="T57" fmla="*/ 0 h 3419"/>
                  <a:gd name="T58" fmla="*/ 0 w 963"/>
                  <a:gd name="T59" fmla="*/ 0 h 3419"/>
                  <a:gd name="T60" fmla="*/ 0 w 963"/>
                  <a:gd name="T61" fmla="*/ 0 h 3419"/>
                  <a:gd name="T62" fmla="*/ 0 w 963"/>
                  <a:gd name="T63" fmla="*/ 0 h 3419"/>
                  <a:gd name="T64" fmla="*/ 0 w 963"/>
                  <a:gd name="T65" fmla="*/ 0 h 3419"/>
                  <a:gd name="T66" fmla="*/ 0 w 963"/>
                  <a:gd name="T67" fmla="*/ 0 h 3419"/>
                  <a:gd name="T68" fmla="*/ 0 w 963"/>
                  <a:gd name="T69" fmla="*/ 0 h 3419"/>
                  <a:gd name="T70" fmla="*/ 0 w 963"/>
                  <a:gd name="T71" fmla="*/ 0 h 3419"/>
                  <a:gd name="T72" fmla="*/ 0 w 963"/>
                  <a:gd name="T73" fmla="*/ 0 h 3419"/>
                  <a:gd name="T74" fmla="*/ 0 w 963"/>
                  <a:gd name="T75" fmla="*/ 0 h 3419"/>
                  <a:gd name="T76" fmla="*/ 0 w 963"/>
                  <a:gd name="T77" fmla="*/ 0 h 3419"/>
                  <a:gd name="T78" fmla="*/ 0 w 963"/>
                  <a:gd name="T79" fmla="*/ 0 h 3419"/>
                  <a:gd name="T80" fmla="*/ 0 w 963"/>
                  <a:gd name="T81" fmla="*/ 0 h 3419"/>
                  <a:gd name="T82" fmla="*/ 0 w 963"/>
                  <a:gd name="T83" fmla="*/ 0 h 3419"/>
                  <a:gd name="T84" fmla="*/ 0 w 963"/>
                  <a:gd name="T85" fmla="*/ 0 h 3419"/>
                  <a:gd name="T86" fmla="*/ 0 w 963"/>
                  <a:gd name="T87" fmla="*/ 0 h 3419"/>
                  <a:gd name="T88" fmla="*/ 0 w 963"/>
                  <a:gd name="T89" fmla="*/ 0 h 3419"/>
                  <a:gd name="T90" fmla="*/ 0 w 963"/>
                  <a:gd name="T91" fmla="*/ 0 h 3419"/>
                  <a:gd name="T92" fmla="*/ 0 w 963"/>
                  <a:gd name="T93" fmla="*/ 0 h 3419"/>
                  <a:gd name="T94" fmla="*/ 0 w 963"/>
                  <a:gd name="T95" fmla="*/ 0 h 3419"/>
                  <a:gd name="T96" fmla="*/ 0 w 963"/>
                  <a:gd name="T97" fmla="*/ 0 h 3419"/>
                  <a:gd name="T98" fmla="*/ 0 w 963"/>
                  <a:gd name="T99" fmla="*/ 0 h 3419"/>
                  <a:gd name="T100" fmla="*/ 0 w 963"/>
                  <a:gd name="T101" fmla="*/ 0 h 3419"/>
                  <a:gd name="T102" fmla="*/ 0 w 963"/>
                  <a:gd name="T103" fmla="*/ 0 h 3419"/>
                  <a:gd name="T104" fmla="*/ 0 w 963"/>
                  <a:gd name="T105" fmla="*/ 0 h 3419"/>
                  <a:gd name="T106" fmla="*/ 0 w 963"/>
                  <a:gd name="T107" fmla="*/ 0 h 3419"/>
                  <a:gd name="T108" fmla="*/ 0 w 963"/>
                  <a:gd name="T109" fmla="*/ 0 h 3419"/>
                  <a:gd name="T110" fmla="*/ 0 w 963"/>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3"/>
                  <a:gd name="T169" fmla="*/ 0 h 3419"/>
                  <a:gd name="T170" fmla="*/ 963 w 963"/>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lnTo>
                      <a:pt x="181" y="1476"/>
                    </a:lnTo>
                    <a:lnTo>
                      <a:pt x="234" y="1498"/>
                    </a:lnTo>
                    <a:lnTo>
                      <a:pt x="234" y="1411"/>
                    </a:lnTo>
                    <a:lnTo>
                      <a:pt x="239" y="1374"/>
                    </a:lnTo>
                    <a:lnTo>
                      <a:pt x="248" y="1338"/>
                    </a:lnTo>
                    <a:lnTo>
                      <a:pt x="265" y="1302"/>
                    </a:lnTo>
                    <a:lnTo>
                      <a:pt x="286" y="1268"/>
                    </a:lnTo>
                    <a:lnTo>
                      <a:pt x="260" y="1223"/>
                    </a:lnTo>
                    <a:lnTo>
                      <a:pt x="234" y="1172"/>
                    </a:lnTo>
                    <a:lnTo>
                      <a:pt x="209" y="1114"/>
                    </a:lnTo>
                    <a:lnTo>
                      <a:pt x="195" y="1064"/>
                    </a:lnTo>
                    <a:lnTo>
                      <a:pt x="182" y="1000"/>
                    </a:lnTo>
                    <a:lnTo>
                      <a:pt x="174" y="1080"/>
                    </a:lnTo>
                    <a:lnTo>
                      <a:pt x="176" y="1177"/>
                    </a:lnTo>
                    <a:lnTo>
                      <a:pt x="178" y="1268"/>
                    </a:lnTo>
                    <a:lnTo>
                      <a:pt x="176" y="1343"/>
                    </a:lnTo>
                    <a:lnTo>
                      <a:pt x="178" y="1404"/>
                    </a:lnTo>
                    <a:lnTo>
                      <a:pt x="181" y="1476"/>
                    </a:lnTo>
                    <a:lnTo>
                      <a:pt x="451" y="1"/>
                    </a:lnTo>
                    <a:lnTo>
                      <a:pt x="540" y="3179"/>
                    </a:lnTo>
                    <a:lnTo>
                      <a:pt x="515" y="3136"/>
                    </a:lnTo>
                    <a:lnTo>
                      <a:pt x="501" y="3094"/>
                    </a:lnTo>
                    <a:lnTo>
                      <a:pt x="493" y="3038"/>
                    </a:lnTo>
                    <a:lnTo>
                      <a:pt x="501" y="2961"/>
                    </a:lnTo>
                    <a:lnTo>
                      <a:pt x="504" y="2872"/>
                    </a:lnTo>
                    <a:lnTo>
                      <a:pt x="508" y="2768"/>
                    </a:lnTo>
                    <a:lnTo>
                      <a:pt x="504" y="2653"/>
                    </a:lnTo>
                    <a:lnTo>
                      <a:pt x="497" y="2551"/>
                    </a:lnTo>
                    <a:lnTo>
                      <a:pt x="491" y="2483"/>
                    </a:lnTo>
                    <a:lnTo>
                      <a:pt x="496" y="2452"/>
                    </a:lnTo>
                    <a:lnTo>
                      <a:pt x="515" y="2407"/>
                    </a:lnTo>
                    <a:lnTo>
                      <a:pt x="532" y="2349"/>
                    </a:lnTo>
                    <a:lnTo>
                      <a:pt x="541" y="2277"/>
                    </a:lnTo>
                    <a:lnTo>
                      <a:pt x="538" y="2216"/>
                    </a:lnTo>
                    <a:lnTo>
                      <a:pt x="528" y="2173"/>
                    </a:lnTo>
                    <a:lnTo>
                      <a:pt x="684" y="2158"/>
                    </a:lnTo>
                    <a:lnTo>
                      <a:pt x="701" y="2205"/>
                    </a:lnTo>
                    <a:lnTo>
                      <a:pt x="718" y="2252"/>
                    </a:lnTo>
                    <a:lnTo>
                      <a:pt x="735" y="2300"/>
                    </a:lnTo>
                    <a:lnTo>
                      <a:pt x="735" y="2322"/>
                    </a:lnTo>
                    <a:lnTo>
                      <a:pt x="714" y="2362"/>
                    </a:lnTo>
                    <a:lnTo>
                      <a:pt x="684" y="2409"/>
                    </a:lnTo>
                    <a:lnTo>
                      <a:pt x="660" y="2467"/>
                    </a:lnTo>
                    <a:lnTo>
                      <a:pt x="644" y="2523"/>
                    </a:lnTo>
                    <a:lnTo>
                      <a:pt x="639" y="2599"/>
                    </a:lnTo>
                    <a:lnTo>
                      <a:pt x="639" y="2675"/>
                    </a:lnTo>
                    <a:lnTo>
                      <a:pt x="637" y="2782"/>
                    </a:lnTo>
                    <a:lnTo>
                      <a:pt x="630" y="2875"/>
                    </a:lnTo>
                    <a:lnTo>
                      <a:pt x="611" y="2979"/>
                    </a:lnTo>
                    <a:lnTo>
                      <a:pt x="577" y="3094"/>
                    </a:lnTo>
                    <a:lnTo>
                      <a:pt x="557" y="3144"/>
                    </a:lnTo>
                    <a:lnTo>
                      <a:pt x="540" y="3179"/>
                    </a:lnTo>
                    <a:lnTo>
                      <a:pt x="451"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613" name="Freeform 189"/>
              <p:cNvSpPr>
                <a:spLocks/>
              </p:cNvSpPr>
              <p:nvPr/>
            </p:nvSpPr>
            <p:spPr bwMode="auto">
              <a:xfrm>
                <a:off x="1332" y="2297"/>
                <a:ext cx="321" cy="1140"/>
              </a:xfrm>
              <a:custGeom>
                <a:avLst/>
                <a:gdLst>
                  <a:gd name="T0" fmla="*/ 0 w 963"/>
                  <a:gd name="T1" fmla="*/ 0 h 3419"/>
                  <a:gd name="T2" fmla="*/ 0 w 963"/>
                  <a:gd name="T3" fmla="*/ 0 h 3419"/>
                  <a:gd name="T4" fmla="*/ 0 w 963"/>
                  <a:gd name="T5" fmla="*/ 0 h 3419"/>
                  <a:gd name="T6" fmla="*/ 0 w 963"/>
                  <a:gd name="T7" fmla="*/ 0 h 3419"/>
                  <a:gd name="T8" fmla="*/ 0 w 963"/>
                  <a:gd name="T9" fmla="*/ 0 h 3419"/>
                  <a:gd name="T10" fmla="*/ 0 w 963"/>
                  <a:gd name="T11" fmla="*/ 0 h 3419"/>
                  <a:gd name="T12" fmla="*/ 0 w 963"/>
                  <a:gd name="T13" fmla="*/ 0 h 3419"/>
                  <a:gd name="T14" fmla="*/ 0 w 963"/>
                  <a:gd name="T15" fmla="*/ 0 h 3419"/>
                  <a:gd name="T16" fmla="*/ 0 w 963"/>
                  <a:gd name="T17" fmla="*/ 0 h 3419"/>
                  <a:gd name="T18" fmla="*/ 0 w 963"/>
                  <a:gd name="T19" fmla="*/ 0 h 3419"/>
                  <a:gd name="T20" fmla="*/ 0 w 963"/>
                  <a:gd name="T21" fmla="*/ 0 h 3419"/>
                  <a:gd name="T22" fmla="*/ 0 w 963"/>
                  <a:gd name="T23" fmla="*/ 0 h 3419"/>
                  <a:gd name="T24" fmla="*/ 0 w 963"/>
                  <a:gd name="T25" fmla="*/ 0 h 3419"/>
                  <a:gd name="T26" fmla="*/ 0 w 963"/>
                  <a:gd name="T27" fmla="*/ 0 h 3419"/>
                  <a:gd name="T28" fmla="*/ 0 w 963"/>
                  <a:gd name="T29" fmla="*/ 0 h 3419"/>
                  <a:gd name="T30" fmla="*/ 0 w 963"/>
                  <a:gd name="T31" fmla="*/ 0 h 3419"/>
                  <a:gd name="T32" fmla="*/ 0 w 963"/>
                  <a:gd name="T33" fmla="*/ 0 h 3419"/>
                  <a:gd name="T34" fmla="*/ 0 w 963"/>
                  <a:gd name="T35" fmla="*/ 0 h 3419"/>
                  <a:gd name="T36" fmla="*/ 0 w 963"/>
                  <a:gd name="T37" fmla="*/ 0 h 3419"/>
                  <a:gd name="T38" fmla="*/ 0 w 963"/>
                  <a:gd name="T39" fmla="*/ 0 h 3419"/>
                  <a:gd name="T40" fmla="*/ 0 w 963"/>
                  <a:gd name="T41" fmla="*/ 0 h 3419"/>
                  <a:gd name="T42" fmla="*/ 0 w 963"/>
                  <a:gd name="T43" fmla="*/ 0 h 3419"/>
                  <a:gd name="T44" fmla="*/ 0 w 963"/>
                  <a:gd name="T45" fmla="*/ 0 h 3419"/>
                  <a:gd name="T46" fmla="*/ 0 w 963"/>
                  <a:gd name="T47" fmla="*/ 0 h 3419"/>
                  <a:gd name="T48" fmla="*/ 0 w 963"/>
                  <a:gd name="T49" fmla="*/ 0 h 3419"/>
                  <a:gd name="T50" fmla="*/ 0 w 963"/>
                  <a:gd name="T51" fmla="*/ 0 h 3419"/>
                  <a:gd name="T52" fmla="*/ 0 w 963"/>
                  <a:gd name="T53" fmla="*/ 0 h 3419"/>
                  <a:gd name="T54" fmla="*/ 0 w 963"/>
                  <a:gd name="T55" fmla="*/ 0 h 3419"/>
                  <a:gd name="T56" fmla="*/ 0 w 963"/>
                  <a:gd name="T57" fmla="*/ 0 h 3419"/>
                  <a:gd name="T58" fmla="*/ 0 w 963"/>
                  <a:gd name="T59" fmla="*/ 0 h 3419"/>
                  <a:gd name="T60" fmla="*/ 0 w 963"/>
                  <a:gd name="T61" fmla="*/ 0 h 3419"/>
                  <a:gd name="T62" fmla="*/ 0 w 963"/>
                  <a:gd name="T63" fmla="*/ 0 h 3419"/>
                  <a:gd name="T64" fmla="*/ 0 w 963"/>
                  <a:gd name="T65" fmla="*/ 0 h 3419"/>
                  <a:gd name="T66" fmla="*/ 0 w 963"/>
                  <a:gd name="T67" fmla="*/ 0 h 3419"/>
                  <a:gd name="T68" fmla="*/ 0 w 963"/>
                  <a:gd name="T69" fmla="*/ 0 h 3419"/>
                  <a:gd name="T70" fmla="*/ 0 w 963"/>
                  <a:gd name="T71" fmla="*/ 0 h 3419"/>
                  <a:gd name="T72" fmla="*/ 0 w 963"/>
                  <a:gd name="T73" fmla="*/ 0 h 3419"/>
                  <a:gd name="T74" fmla="*/ 0 w 963"/>
                  <a:gd name="T75" fmla="*/ 0 h 3419"/>
                  <a:gd name="T76" fmla="*/ 0 w 963"/>
                  <a:gd name="T77" fmla="*/ 0 h 3419"/>
                  <a:gd name="T78" fmla="*/ 0 w 963"/>
                  <a:gd name="T79" fmla="*/ 0 h 3419"/>
                  <a:gd name="T80" fmla="*/ 0 w 963"/>
                  <a:gd name="T81" fmla="*/ 0 h 3419"/>
                  <a:gd name="T82" fmla="*/ 0 w 963"/>
                  <a:gd name="T83" fmla="*/ 0 h 3419"/>
                  <a:gd name="T84" fmla="*/ 0 w 963"/>
                  <a:gd name="T85" fmla="*/ 0 h 3419"/>
                  <a:gd name="T86" fmla="*/ 0 w 963"/>
                  <a:gd name="T87" fmla="*/ 0 h 3419"/>
                  <a:gd name="T88" fmla="*/ 0 w 963"/>
                  <a:gd name="T89" fmla="*/ 0 h 3419"/>
                  <a:gd name="T90" fmla="*/ 0 w 963"/>
                  <a:gd name="T91" fmla="*/ 0 h 3419"/>
                  <a:gd name="T92" fmla="*/ 0 w 963"/>
                  <a:gd name="T93" fmla="*/ 0 h 3419"/>
                  <a:gd name="T94" fmla="*/ 0 w 963"/>
                  <a:gd name="T95" fmla="*/ 0 h 3419"/>
                  <a:gd name="T96" fmla="*/ 0 w 963"/>
                  <a:gd name="T97" fmla="*/ 0 h 3419"/>
                  <a:gd name="T98" fmla="*/ 0 w 963"/>
                  <a:gd name="T99" fmla="*/ 0 h 3419"/>
                  <a:gd name="T100" fmla="*/ 0 w 963"/>
                  <a:gd name="T101" fmla="*/ 0 h 3419"/>
                  <a:gd name="T102" fmla="*/ 0 w 963"/>
                  <a:gd name="T103" fmla="*/ 0 h 3419"/>
                  <a:gd name="T104" fmla="*/ 0 w 963"/>
                  <a:gd name="T105" fmla="*/ 0 h 3419"/>
                  <a:gd name="T106" fmla="*/ 0 w 963"/>
                  <a:gd name="T107" fmla="*/ 0 h 3419"/>
                  <a:gd name="T108" fmla="*/ 0 w 963"/>
                  <a:gd name="T109" fmla="*/ 0 h 3419"/>
                  <a:gd name="T110" fmla="*/ 0 w 963"/>
                  <a:gd name="T111" fmla="*/ 0 h 3419"/>
                  <a:gd name="T112" fmla="*/ 0 w 963"/>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3"/>
                  <a:gd name="T172" fmla="*/ 0 h 3419"/>
                  <a:gd name="T173" fmla="*/ 963 w 963"/>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14" name="Freeform 190"/>
              <p:cNvSpPr>
                <a:spLocks/>
              </p:cNvSpPr>
              <p:nvPr/>
            </p:nvSpPr>
            <p:spPr bwMode="auto">
              <a:xfrm>
                <a:off x="1389" y="2631"/>
                <a:ext cx="38" cy="166"/>
              </a:xfrm>
              <a:custGeom>
                <a:avLst/>
                <a:gdLst>
                  <a:gd name="T0" fmla="*/ 0 w 112"/>
                  <a:gd name="T1" fmla="*/ 0 h 498"/>
                  <a:gd name="T2" fmla="*/ 0 w 112"/>
                  <a:gd name="T3" fmla="*/ 0 h 498"/>
                  <a:gd name="T4" fmla="*/ 0 w 112"/>
                  <a:gd name="T5" fmla="*/ 0 h 498"/>
                  <a:gd name="T6" fmla="*/ 0 w 112"/>
                  <a:gd name="T7" fmla="*/ 0 h 498"/>
                  <a:gd name="T8" fmla="*/ 0 w 112"/>
                  <a:gd name="T9" fmla="*/ 0 h 498"/>
                  <a:gd name="T10" fmla="*/ 0 w 112"/>
                  <a:gd name="T11" fmla="*/ 0 h 498"/>
                  <a:gd name="T12" fmla="*/ 0 w 112"/>
                  <a:gd name="T13" fmla="*/ 0 h 498"/>
                  <a:gd name="T14" fmla="*/ 0 w 112"/>
                  <a:gd name="T15" fmla="*/ 0 h 498"/>
                  <a:gd name="T16" fmla="*/ 0 w 112"/>
                  <a:gd name="T17" fmla="*/ 0 h 498"/>
                  <a:gd name="T18" fmla="*/ 0 w 112"/>
                  <a:gd name="T19" fmla="*/ 0 h 498"/>
                  <a:gd name="T20" fmla="*/ 0 w 112"/>
                  <a:gd name="T21" fmla="*/ 0 h 498"/>
                  <a:gd name="T22" fmla="*/ 0 w 112"/>
                  <a:gd name="T23" fmla="*/ 0 h 498"/>
                  <a:gd name="T24" fmla="*/ 0 w 112"/>
                  <a:gd name="T25" fmla="*/ 0 h 498"/>
                  <a:gd name="T26" fmla="*/ 0 w 112"/>
                  <a:gd name="T27" fmla="*/ 0 h 498"/>
                  <a:gd name="T28" fmla="*/ 0 w 112"/>
                  <a:gd name="T29" fmla="*/ 0 h 498"/>
                  <a:gd name="T30" fmla="*/ 0 w 112"/>
                  <a:gd name="T31" fmla="*/ 0 h 498"/>
                  <a:gd name="T32" fmla="*/ 0 w 112"/>
                  <a:gd name="T33" fmla="*/ 0 h 498"/>
                  <a:gd name="T34" fmla="*/ 0 w 112"/>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3" y="374"/>
                    </a:lnTo>
                    <a:lnTo>
                      <a:pt x="74" y="338"/>
                    </a:lnTo>
                    <a:lnTo>
                      <a:pt x="91" y="302"/>
                    </a:lnTo>
                    <a:lnTo>
                      <a:pt x="112" y="268"/>
                    </a:lnTo>
                    <a:lnTo>
                      <a:pt x="85" y="224"/>
                    </a:lnTo>
                    <a:lnTo>
                      <a:pt x="59" y="173"/>
                    </a:lnTo>
                    <a:lnTo>
                      <a:pt x="36" y="114"/>
                    </a:lnTo>
                    <a:lnTo>
                      <a:pt x="21" y="64"/>
                    </a:lnTo>
                    <a:lnTo>
                      <a:pt x="8" y="0"/>
                    </a:lnTo>
                    <a:lnTo>
                      <a:pt x="0" y="80"/>
                    </a:lnTo>
                    <a:lnTo>
                      <a:pt x="2" y="178"/>
                    </a:lnTo>
                    <a:lnTo>
                      <a:pt x="5" y="268"/>
                    </a:lnTo>
                    <a:lnTo>
                      <a:pt x="2" y="343"/>
                    </a:lnTo>
                    <a:lnTo>
                      <a:pt x="5" y="405"/>
                    </a:lnTo>
                    <a:lnTo>
                      <a:pt x="7" y="478"/>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15" name="Freeform 191"/>
              <p:cNvSpPr>
                <a:spLocks/>
              </p:cNvSpPr>
              <p:nvPr/>
            </p:nvSpPr>
            <p:spPr bwMode="auto">
              <a:xfrm>
                <a:off x="1495" y="3017"/>
                <a:ext cx="82"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8"/>
                    </a:lnTo>
                    <a:lnTo>
                      <a:pt x="10" y="936"/>
                    </a:lnTo>
                    <a:lnTo>
                      <a:pt x="2" y="880"/>
                    </a:lnTo>
                    <a:lnTo>
                      <a:pt x="10" y="803"/>
                    </a:lnTo>
                    <a:lnTo>
                      <a:pt x="14" y="714"/>
                    </a:lnTo>
                    <a:lnTo>
                      <a:pt x="18" y="610"/>
                    </a:lnTo>
                    <a:lnTo>
                      <a:pt x="14" y="495"/>
                    </a:lnTo>
                    <a:lnTo>
                      <a:pt x="7" y="393"/>
                    </a:lnTo>
                    <a:lnTo>
                      <a:pt x="0" y="325"/>
                    </a:lnTo>
                    <a:lnTo>
                      <a:pt x="5" y="294"/>
                    </a:lnTo>
                    <a:lnTo>
                      <a:pt x="24" y="249"/>
                    </a:lnTo>
                    <a:lnTo>
                      <a:pt x="41" y="191"/>
                    </a:lnTo>
                    <a:lnTo>
                      <a:pt x="50" y="119"/>
                    </a:lnTo>
                    <a:lnTo>
                      <a:pt x="49" y="58"/>
                    </a:lnTo>
                    <a:lnTo>
                      <a:pt x="37" y="15"/>
                    </a:lnTo>
                    <a:lnTo>
                      <a:pt x="193" y="0"/>
                    </a:lnTo>
                    <a:lnTo>
                      <a:pt x="211" y="47"/>
                    </a:lnTo>
                    <a:lnTo>
                      <a:pt x="227" y="94"/>
                    </a:lnTo>
                    <a:lnTo>
                      <a:pt x="244" y="142"/>
                    </a:lnTo>
                    <a:lnTo>
                      <a:pt x="244" y="164"/>
                    </a:lnTo>
                    <a:lnTo>
                      <a:pt x="223" y="205"/>
                    </a:lnTo>
                    <a:lnTo>
                      <a:pt x="193" y="251"/>
                    </a:lnTo>
                    <a:lnTo>
                      <a:pt x="169" y="311"/>
                    </a:lnTo>
                    <a:lnTo>
                      <a:pt x="153" y="365"/>
                    </a:lnTo>
                    <a:lnTo>
                      <a:pt x="148" y="441"/>
                    </a:lnTo>
                    <a:lnTo>
                      <a:pt x="148" y="517"/>
                    </a:lnTo>
                    <a:lnTo>
                      <a:pt x="146" y="624"/>
                    </a:lnTo>
                    <a:lnTo>
                      <a:pt x="140" y="717"/>
                    </a:lnTo>
                    <a:lnTo>
                      <a:pt x="121" y="821"/>
                    </a:lnTo>
                    <a:lnTo>
                      <a:pt x="86" y="936"/>
                    </a:lnTo>
                    <a:lnTo>
                      <a:pt x="68" y="986"/>
                    </a:lnTo>
                    <a:lnTo>
                      <a:pt x="49"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16" name="Freeform 192"/>
              <p:cNvSpPr>
                <a:spLocks/>
              </p:cNvSpPr>
              <p:nvPr/>
            </p:nvSpPr>
            <p:spPr bwMode="auto">
              <a:xfrm>
                <a:off x="4218" y="2188"/>
                <a:ext cx="379" cy="1212"/>
              </a:xfrm>
              <a:custGeom>
                <a:avLst/>
                <a:gdLst>
                  <a:gd name="T0" fmla="*/ 0 w 1138"/>
                  <a:gd name="T1" fmla="*/ 0 h 3636"/>
                  <a:gd name="T2" fmla="*/ 0 w 1138"/>
                  <a:gd name="T3" fmla="*/ 0 h 3636"/>
                  <a:gd name="T4" fmla="*/ 0 w 1138"/>
                  <a:gd name="T5" fmla="*/ 0 h 3636"/>
                  <a:gd name="T6" fmla="*/ 0 w 1138"/>
                  <a:gd name="T7" fmla="*/ 0 h 3636"/>
                  <a:gd name="T8" fmla="*/ 0 w 1138"/>
                  <a:gd name="T9" fmla="*/ 0 h 3636"/>
                  <a:gd name="T10" fmla="*/ 0 w 1138"/>
                  <a:gd name="T11" fmla="*/ 0 h 3636"/>
                  <a:gd name="T12" fmla="*/ 0 w 1138"/>
                  <a:gd name="T13" fmla="*/ 0 h 3636"/>
                  <a:gd name="T14" fmla="*/ 0 w 1138"/>
                  <a:gd name="T15" fmla="*/ 0 h 3636"/>
                  <a:gd name="T16" fmla="*/ 0 w 1138"/>
                  <a:gd name="T17" fmla="*/ 0 h 3636"/>
                  <a:gd name="T18" fmla="*/ 0 w 1138"/>
                  <a:gd name="T19" fmla="*/ 0 h 3636"/>
                  <a:gd name="T20" fmla="*/ 0 w 1138"/>
                  <a:gd name="T21" fmla="*/ 0 h 3636"/>
                  <a:gd name="T22" fmla="*/ 0 w 1138"/>
                  <a:gd name="T23" fmla="*/ 0 h 3636"/>
                  <a:gd name="T24" fmla="*/ 0 w 1138"/>
                  <a:gd name="T25" fmla="*/ 0 h 3636"/>
                  <a:gd name="T26" fmla="*/ 0 w 1138"/>
                  <a:gd name="T27" fmla="*/ 0 h 3636"/>
                  <a:gd name="T28" fmla="*/ 0 w 1138"/>
                  <a:gd name="T29" fmla="*/ 0 h 3636"/>
                  <a:gd name="T30" fmla="*/ 0 w 1138"/>
                  <a:gd name="T31" fmla="*/ 0 h 3636"/>
                  <a:gd name="T32" fmla="*/ 0 w 1138"/>
                  <a:gd name="T33" fmla="*/ 0 h 3636"/>
                  <a:gd name="T34" fmla="*/ 0 w 1138"/>
                  <a:gd name="T35" fmla="*/ 0 h 3636"/>
                  <a:gd name="T36" fmla="*/ 0 w 1138"/>
                  <a:gd name="T37" fmla="*/ 0 h 3636"/>
                  <a:gd name="T38" fmla="*/ 0 w 1138"/>
                  <a:gd name="T39" fmla="*/ 0 h 3636"/>
                  <a:gd name="T40" fmla="*/ 0 w 1138"/>
                  <a:gd name="T41" fmla="*/ 0 h 3636"/>
                  <a:gd name="T42" fmla="*/ 0 w 1138"/>
                  <a:gd name="T43" fmla="*/ 0 h 3636"/>
                  <a:gd name="T44" fmla="*/ 0 w 1138"/>
                  <a:gd name="T45" fmla="*/ 0 h 3636"/>
                  <a:gd name="T46" fmla="*/ 0 w 1138"/>
                  <a:gd name="T47" fmla="*/ 0 h 3636"/>
                  <a:gd name="T48" fmla="*/ 0 w 1138"/>
                  <a:gd name="T49" fmla="*/ 0 h 3636"/>
                  <a:gd name="T50" fmla="*/ 0 w 1138"/>
                  <a:gd name="T51" fmla="*/ 0 h 3636"/>
                  <a:gd name="T52" fmla="*/ 0 w 1138"/>
                  <a:gd name="T53" fmla="*/ 0 h 3636"/>
                  <a:gd name="T54" fmla="*/ 0 w 1138"/>
                  <a:gd name="T55" fmla="*/ 0 h 3636"/>
                  <a:gd name="T56" fmla="*/ 0 w 1138"/>
                  <a:gd name="T57" fmla="*/ 0 h 3636"/>
                  <a:gd name="T58" fmla="*/ 0 w 1138"/>
                  <a:gd name="T59" fmla="*/ 0 h 3636"/>
                  <a:gd name="T60" fmla="*/ 0 w 1138"/>
                  <a:gd name="T61" fmla="*/ 0 h 3636"/>
                  <a:gd name="T62" fmla="*/ 0 w 1138"/>
                  <a:gd name="T63" fmla="*/ 0 h 3636"/>
                  <a:gd name="T64" fmla="*/ 0 w 1138"/>
                  <a:gd name="T65" fmla="*/ 0 h 3636"/>
                  <a:gd name="T66" fmla="*/ 0 w 1138"/>
                  <a:gd name="T67" fmla="*/ 0 h 3636"/>
                  <a:gd name="T68" fmla="*/ 0 w 1138"/>
                  <a:gd name="T69" fmla="*/ 0 h 3636"/>
                  <a:gd name="T70" fmla="*/ 0 w 1138"/>
                  <a:gd name="T71" fmla="*/ 0 h 3636"/>
                  <a:gd name="T72" fmla="*/ 0 w 1138"/>
                  <a:gd name="T73" fmla="*/ 0 h 3636"/>
                  <a:gd name="T74" fmla="*/ 0 w 1138"/>
                  <a:gd name="T75" fmla="*/ 0 h 3636"/>
                  <a:gd name="T76" fmla="*/ 0 w 1138"/>
                  <a:gd name="T77" fmla="*/ 0 h 3636"/>
                  <a:gd name="T78" fmla="*/ 0 w 1138"/>
                  <a:gd name="T79" fmla="*/ 0 h 3636"/>
                  <a:gd name="T80" fmla="*/ 0 w 1138"/>
                  <a:gd name="T81" fmla="*/ 0 h 3636"/>
                  <a:gd name="T82" fmla="*/ 0 w 1138"/>
                  <a:gd name="T83" fmla="*/ 0 h 3636"/>
                  <a:gd name="T84" fmla="*/ 0 w 1138"/>
                  <a:gd name="T85" fmla="*/ 0 h 3636"/>
                  <a:gd name="T86" fmla="*/ 0 w 1138"/>
                  <a:gd name="T87" fmla="*/ 0 h 3636"/>
                  <a:gd name="T88" fmla="*/ 0 w 1138"/>
                  <a:gd name="T89" fmla="*/ 0 h 3636"/>
                  <a:gd name="T90" fmla="*/ 0 w 1138"/>
                  <a:gd name="T91" fmla="*/ 0 h 3636"/>
                  <a:gd name="T92" fmla="*/ 0 w 1138"/>
                  <a:gd name="T93" fmla="*/ 0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3" y="2275"/>
                    </a:moveTo>
                    <a:lnTo>
                      <a:pt x="570" y="2402"/>
                    </a:lnTo>
                    <a:lnTo>
                      <a:pt x="547" y="2532"/>
                    </a:lnTo>
                    <a:lnTo>
                      <a:pt x="531" y="2631"/>
                    </a:lnTo>
                    <a:lnTo>
                      <a:pt x="513" y="2749"/>
                    </a:lnTo>
                    <a:lnTo>
                      <a:pt x="506" y="2892"/>
                    </a:lnTo>
                    <a:lnTo>
                      <a:pt x="498" y="3005"/>
                    </a:lnTo>
                    <a:lnTo>
                      <a:pt x="488" y="3107"/>
                    </a:lnTo>
                    <a:lnTo>
                      <a:pt x="473" y="3205"/>
                    </a:lnTo>
                    <a:lnTo>
                      <a:pt x="458" y="3301"/>
                    </a:lnTo>
                    <a:lnTo>
                      <a:pt x="450" y="3365"/>
                    </a:lnTo>
                    <a:lnTo>
                      <a:pt x="451" y="3415"/>
                    </a:lnTo>
                    <a:lnTo>
                      <a:pt x="456" y="3454"/>
                    </a:lnTo>
                    <a:lnTo>
                      <a:pt x="445" y="3472"/>
                    </a:lnTo>
                    <a:lnTo>
                      <a:pt x="366" y="3492"/>
                    </a:lnTo>
                    <a:lnTo>
                      <a:pt x="350" y="3484"/>
                    </a:lnTo>
                    <a:lnTo>
                      <a:pt x="340" y="3472"/>
                    </a:lnTo>
                    <a:lnTo>
                      <a:pt x="264" y="3501"/>
                    </a:lnTo>
                    <a:lnTo>
                      <a:pt x="167" y="3532"/>
                    </a:lnTo>
                    <a:lnTo>
                      <a:pt x="102" y="3545"/>
                    </a:lnTo>
                    <a:lnTo>
                      <a:pt x="50" y="3543"/>
                    </a:lnTo>
                    <a:lnTo>
                      <a:pt x="20" y="3532"/>
                    </a:lnTo>
                    <a:lnTo>
                      <a:pt x="6" y="3514"/>
                    </a:lnTo>
                    <a:lnTo>
                      <a:pt x="0" y="3497"/>
                    </a:lnTo>
                    <a:lnTo>
                      <a:pt x="9" y="3475"/>
                    </a:lnTo>
                    <a:lnTo>
                      <a:pt x="31" y="3455"/>
                    </a:lnTo>
                    <a:lnTo>
                      <a:pt x="102" y="3417"/>
                    </a:lnTo>
                    <a:lnTo>
                      <a:pt x="164" y="3382"/>
                    </a:lnTo>
                    <a:lnTo>
                      <a:pt x="220" y="3350"/>
                    </a:lnTo>
                    <a:lnTo>
                      <a:pt x="245" y="3323"/>
                    </a:lnTo>
                    <a:lnTo>
                      <a:pt x="243" y="3231"/>
                    </a:lnTo>
                    <a:lnTo>
                      <a:pt x="238" y="3116"/>
                    </a:lnTo>
                    <a:lnTo>
                      <a:pt x="238" y="3002"/>
                    </a:lnTo>
                    <a:lnTo>
                      <a:pt x="232" y="2873"/>
                    </a:lnTo>
                    <a:lnTo>
                      <a:pt x="219" y="2712"/>
                    </a:lnTo>
                    <a:lnTo>
                      <a:pt x="212" y="2546"/>
                    </a:lnTo>
                    <a:lnTo>
                      <a:pt x="213" y="2373"/>
                    </a:lnTo>
                    <a:lnTo>
                      <a:pt x="213" y="2249"/>
                    </a:lnTo>
                    <a:lnTo>
                      <a:pt x="219" y="2123"/>
                    </a:lnTo>
                    <a:lnTo>
                      <a:pt x="217" y="2048"/>
                    </a:lnTo>
                    <a:lnTo>
                      <a:pt x="172" y="2046"/>
                    </a:lnTo>
                    <a:lnTo>
                      <a:pt x="127" y="2031"/>
                    </a:lnTo>
                    <a:lnTo>
                      <a:pt x="89" y="1988"/>
                    </a:lnTo>
                    <a:lnTo>
                      <a:pt x="84" y="1937"/>
                    </a:lnTo>
                    <a:lnTo>
                      <a:pt x="95" y="1868"/>
                    </a:lnTo>
                    <a:lnTo>
                      <a:pt x="119" y="1810"/>
                    </a:lnTo>
                    <a:lnTo>
                      <a:pt x="142" y="1770"/>
                    </a:lnTo>
                    <a:lnTo>
                      <a:pt x="97" y="1755"/>
                    </a:lnTo>
                    <a:lnTo>
                      <a:pt x="84" y="1743"/>
                    </a:lnTo>
                    <a:lnTo>
                      <a:pt x="84" y="1722"/>
                    </a:lnTo>
                    <a:lnTo>
                      <a:pt x="138" y="1577"/>
                    </a:lnTo>
                    <a:lnTo>
                      <a:pt x="153" y="1500"/>
                    </a:lnTo>
                    <a:lnTo>
                      <a:pt x="158" y="1234"/>
                    </a:lnTo>
                    <a:lnTo>
                      <a:pt x="149" y="1042"/>
                    </a:lnTo>
                    <a:lnTo>
                      <a:pt x="148" y="810"/>
                    </a:lnTo>
                    <a:lnTo>
                      <a:pt x="158" y="753"/>
                    </a:lnTo>
                    <a:lnTo>
                      <a:pt x="178" y="706"/>
                    </a:lnTo>
                    <a:lnTo>
                      <a:pt x="219" y="665"/>
                    </a:lnTo>
                    <a:lnTo>
                      <a:pt x="408" y="547"/>
                    </a:lnTo>
                    <a:lnTo>
                      <a:pt x="392" y="496"/>
                    </a:lnTo>
                    <a:lnTo>
                      <a:pt x="360" y="493"/>
                    </a:lnTo>
                    <a:lnTo>
                      <a:pt x="316" y="482"/>
                    </a:lnTo>
                    <a:lnTo>
                      <a:pt x="291" y="457"/>
                    </a:lnTo>
                    <a:lnTo>
                      <a:pt x="257" y="355"/>
                    </a:lnTo>
                    <a:lnTo>
                      <a:pt x="245" y="298"/>
                    </a:lnTo>
                    <a:lnTo>
                      <a:pt x="244" y="244"/>
                    </a:lnTo>
                    <a:lnTo>
                      <a:pt x="237" y="191"/>
                    </a:lnTo>
                    <a:lnTo>
                      <a:pt x="239" y="133"/>
                    </a:lnTo>
                    <a:lnTo>
                      <a:pt x="215" y="160"/>
                    </a:lnTo>
                    <a:lnTo>
                      <a:pt x="202" y="173"/>
                    </a:lnTo>
                    <a:lnTo>
                      <a:pt x="205" y="134"/>
                    </a:lnTo>
                    <a:lnTo>
                      <a:pt x="219" y="92"/>
                    </a:lnTo>
                    <a:lnTo>
                      <a:pt x="242" y="59"/>
                    </a:lnTo>
                    <a:lnTo>
                      <a:pt x="278" y="30"/>
                    </a:lnTo>
                    <a:lnTo>
                      <a:pt x="326" y="8"/>
                    </a:lnTo>
                    <a:lnTo>
                      <a:pt x="391" y="0"/>
                    </a:lnTo>
                    <a:lnTo>
                      <a:pt x="449" y="9"/>
                    </a:lnTo>
                    <a:lnTo>
                      <a:pt x="500" y="32"/>
                    </a:lnTo>
                    <a:lnTo>
                      <a:pt x="540" y="63"/>
                    </a:lnTo>
                    <a:lnTo>
                      <a:pt x="572" y="104"/>
                    </a:lnTo>
                    <a:lnTo>
                      <a:pt x="591" y="163"/>
                    </a:lnTo>
                    <a:lnTo>
                      <a:pt x="602" y="232"/>
                    </a:lnTo>
                    <a:lnTo>
                      <a:pt x="602" y="286"/>
                    </a:lnTo>
                    <a:lnTo>
                      <a:pt x="590" y="361"/>
                    </a:lnTo>
                    <a:lnTo>
                      <a:pt x="593" y="414"/>
                    </a:lnTo>
                    <a:lnTo>
                      <a:pt x="608" y="474"/>
                    </a:lnTo>
                    <a:lnTo>
                      <a:pt x="632" y="503"/>
                    </a:lnTo>
                    <a:lnTo>
                      <a:pt x="874" y="592"/>
                    </a:lnTo>
                    <a:lnTo>
                      <a:pt x="908" y="611"/>
                    </a:lnTo>
                    <a:lnTo>
                      <a:pt x="933" y="646"/>
                    </a:lnTo>
                    <a:lnTo>
                      <a:pt x="1016" y="852"/>
                    </a:lnTo>
                    <a:lnTo>
                      <a:pt x="1126" y="1149"/>
                    </a:lnTo>
                    <a:lnTo>
                      <a:pt x="1138" y="1209"/>
                    </a:lnTo>
                    <a:lnTo>
                      <a:pt x="1137" y="1243"/>
                    </a:lnTo>
                    <a:lnTo>
                      <a:pt x="1124" y="1282"/>
                    </a:lnTo>
                    <a:lnTo>
                      <a:pt x="1005" y="1491"/>
                    </a:lnTo>
                    <a:lnTo>
                      <a:pt x="990" y="1556"/>
                    </a:lnTo>
                    <a:lnTo>
                      <a:pt x="985" y="1621"/>
                    </a:lnTo>
                    <a:lnTo>
                      <a:pt x="1021" y="1848"/>
                    </a:lnTo>
                    <a:lnTo>
                      <a:pt x="1040" y="1948"/>
                    </a:lnTo>
                    <a:lnTo>
                      <a:pt x="1041" y="1982"/>
                    </a:lnTo>
                    <a:lnTo>
                      <a:pt x="1028" y="2007"/>
                    </a:lnTo>
                    <a:lnTo>
                      <a:pt x="991" y="2022"/>
                    </a:lnTo>
                    <a:lnTo>
                      <a:pt x="951" y="2029"/>
                    </a:lnTo>
                    <a:lnTo>
                      <a:pt x="946" y="2144"/>
                    </a:lnTo>
                    <a:lnTo>
                      <a:pt x="952" y="2271"/>
                    </a:lnTo>
                    <a:lnTo>
                      <a:pt x="960" y="2411"/>
                    </a:lnTo>
                    <a:lnTo>
                      <a:pt x="972" y="2540"/>
                    </a:lnTo>
                    <a:lnTo>
                      <a:pt x="998" y="2680"/>
                    </a:lnTo>
                    <a:lnTo>
                      <a:pt x="1010" y="2819"/>
                    </a:lnTo>
                    <a:lnTo>
                      <a:pt x="1024" y="2955"/>
                    </a:lnTo>
                    <a:lnTo>
                      <a:pt x="1029" y="3064"/>
                    </a:lnTo>
                    <a:lnTo>
                      <a:pt x="1029" y="3237"/>
                    </a:lnTo>
                    <a:lnTo>
                      <a:pt x="1036" y="3345"/>
                    </a:lnTo>
                    <a:lnTo>
                      <a:pt x="1036" y="3443"/>
                    </a:lnTo>
                    <a:lnTo>
                      <a:pt x="1033" y="3465"/>
                    </a:lnTo>
                    <a:lnTo>
                      <a:pt x="975" y="3484"/>
                    </a:lnTo>
                    <a:lnTo>
                      <a:pt x="928" y="3511"/>
                    </a:lnTo>
                    <a:lnTo>
                      <a:pt x="885" y="3551"/>
                    </a:lnTo>
                    <a:lnTo>
                      <a:pt x="840" y="3588"/>
                    </a:lnTo>
                    <a:lnTo>
                      <a:pt x="780" y="3614"/>
                    </a:lnTo>
                    <a:lnTo>
                      <a:pt x="719" y="3633"/>
                    </a:lnTo>
                    <a:lnTo>
                      <a:pt x="664" y="3636"/>
                    </a:lnTo>
                    <a:lnTo>
                      <a:pt x="630" y="3626"/>
                    </a:lnTo>
                    <a:lnTo>
                      <a:pt x="605" y="3609"/>
                    </a:lnTo>
                    <a:lnTo>
                      <a:pt x="601" y="3588"/>
                    </a:lnTo>
                    <a:lnTo>
                      <a:pt x="612" y="3557"/>
                    </a:lnTo>
                    <a:lnTo>
                      <a:pt x="643" y="3527"/>
                    </a:lnTo>
                    <a:lnTo>
                      <a:pt x="681" y="3495"/>
                    </a:lnTo>
                    <a:lnTo>
                      <a:pt x="728" y="3452"/>
                    </a:lnTo>
                    <a:lnTo>
                      <a:pt x="767" y="3411"/>
                    </a:lnTo>
                    <a:lnTo>
                      <a:pt x="792" y="3377"/>
                    </a:lnTo>
                    <a:lnTo>
                      <a:pt x="772" y="3198"/>
                    </a:lnTo>
                    <a:lnTo>
                      <a:pt x="766" y="3071"/>
                    </a:lnTo>
                    <a:lnTo>
                      <a:pt x="749" y="2945"/>
                    </a:lnTo>
                    <a:lnTo>
                      <a:pt x="731" y="2830"/>
                    </a:lnTo>
                    <a:lnTo>
                      <a:pt x="705" y="2712"/>
                    </a:lnTo>
                    <a:lnTo>
                      <a:pt x="672" y="2591"/>
                    </a:lnTo>
                    <a:lnTo>
                      <a:pt x="641" y="2477"/>
                    </a:lnTo>
                    <a:lnTo>
                      <a:pt x="617" y="2384"/>
                    </a:lnTo>
                    <a:lnTo>
                      <a:pt x="593" y="227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17" name="Freeform 193"/>
              <p:cNvSpPr>
                <a:spLocks/>
              </p:cNvSpPr>
              <p:nvPr/>
            </p:nvSpPr>
            <p:spPr bwMode="auto">
              <a:xfrm>
                <a:off x="2640" y="2264"/>
                <a:ext cx="450" cy="1140"/>
              </a:xfrm>
              <a:custGeom>
                <a:avLst/>
                <a:gdLst>
                  <a:gd name="T0" fmla="*/ 0 w 1349"/>
                  <a:gd name="T1" fmla="*/ 0 h 3420"/>
                  <a:gd name="T2" fmla="*/ 0 w 1349"/>
                  <a:gd name="T3" fmla="*/ 0 h 3420"/>
                  <a:gd name="T4" fmla="*/ 0 w 1349"/>
                  <a:gd name="T5" fmla="*/ 0 h 3420"/>
                  <a:gd name="T6" fmla="*/ 0 w 1349"/>
                  <a:gd name="T7" fmla="*/ 0 h 3420"/>
                  <a:gd name="T8" fmla="*/ 0 w 1349"/>
                  <a:gd name="T9" fmla="*/ 0 h 3420"/>
                  <a:gd name="T10" fmla="*/ 0 w 1349"/>
                  <a:gd name="T11" fmla="*/ 0 h 3420"/>
                  <a:gd name="T12" fmla="*/ 0 w 1349"/>
                  <a:gd name="T13" fmla="*/ 0 h 3420"/>
                  <a:gd name="T14" fmla="*/ 0 w 1349"/>
                  <a:gd name="T15" fmla="*/ 0 h 3420"/>
                  <a:gd name="T16" fmla="*/ 0 w 1349"/>
                  <a:gd name="T17" fmla="*/ 0 h 3420"/>
                  <a:gd name="T18" fmla="*/ 0 w 1349"/>
                  <a:gd name="T19" fmla="*/ 0 h 3420"/>
                  <a:gd name="T20" fmla="*/ 0 w 1349"/>
                  <a:gd name="T21" fmla="*/ 0 h 3420"/>
                  <a:gd name="T22" fmla="*/ 0 w 1349"/>
                  <a:gd name="T23" fmla="*/ 0 h 3420"/>
                  <a:gd name="T24" fmla="*/ 0 w 1349"/>
                  <a:gd name="T25" fmla="*/ 0 h 3420"/>
                  <a:gd name="T26" fmla="*/ 0 w 1349"/>
                  <a:gd name="T27" fmla="*/ 0 h 3420"/>
                  <a:gd name="T28" fmla="*/ 0 w 1349"/>
                  <a:gd name="T29" fmla="*/ 0 h 3420"/>
                  <a:gd name="T30" fmla="*/ 0 w 1349"/>
                  <a:gd name="T31" fmla="*/ 0 h 3420"/>
                  <a:gd name="T32" fmla="*/ 0 w 1349"/>
                  <a:gd name="T33" fmla="*/ 0 h 3420"/>
                  <a:gd name="T34" fmla="*/ 0 w 1349"/>
                  <a:gd name="T35" fmla="*/ 0 h 3420"/>
                  <a:gd name="T36" fmla="*/ 0 w 1349"/>
                  <a:gd name="T37" fmla="*/ 0 h 3420"/>
                  <a:gd name="T38" fmla="*/ 0 w 1349"/>
                  <a:gd name="T39" fmla="*/ 0 h 3420"/>
                  <a:gd name="T40" fmla="*/ 0 w 1349"/>
                  <a:gd name="T41" fmla="*/ 0 h 3420"/>
                  <a:gd name="T42" fmla="*/ 0 w 1349"/>
                  <a:gd name="T43" fmla="*/ 0 h 3420"/>
                  <a:gd name="T44" fmla="*/ 0 w 1349"/>
                  <a:gd name="T45" fmla="*/ 0 h 3420"/>
                  <a:gd name="T46" fmla="*/ 0 w 1349"/>
                  <a:gd name="T47" fmla="*/ 0 h 3420"/>
                  <a:gd name="T48" fmla="*/ 0 w 1349"/>
                  <a:gd name="T49" fmla="*/ 0 h 3420"/>
                  <a:gd name="T50" fmla="*/ 0 w 1349"/>
                  <a:gd name="T51" fmla="*/ 0 h 3420"/>
                  <a:gd name="T52" fmla="*/ 0 w 1349"/>
                  <a:gd name="T53" fmla="*/ 0 h 3420"/>
                  <a:gd name="T54" fmla="*/ 0 w 1349"/>
                  <a:gd name="T55" fmla="*/ 0 h 3420"/>
                  <a:gd name="T56" fmla="*/ 0 w 1349"/>
                  <a:gd name="T57" fmla="*/ 0 h 3420"/>
                  <a:gd name="T58" fmla="*/ 0 w 1349"/>
                  <a:gd name="T59" fmla="*/ 0 h 3420"/>
                  <a:gd name="T60" fmla="*/ 0 w 1349"/>
                  <a:gd name="T61" fmla="*/ 0 h 3420"/>
                  <a:gd name="T62" fmla="*/ 0 w 1349"/>
                  <a:gd name="T63" fmla="*/ 0 h 3420"/>
                  <a:gd name="T64" fmla="*/ 0 w 1349"/>
                  <a:gd name="T65" fmla="*/ 0 h 3420"/>
                  <a:gd name="T66" fmla="*/ 0 w 1349"/>
                  <a:gd name="T67" fmla="*/ 0 h 3420"/>
                  <a:gd name="T68" fmla="*/ 0 w 1349"/>
                  <a:gd name="T69" fmla="*/ 0 h 3420"/>
                  <a:gd name="T70" fmla="*/ 0 w 1349"/>
                  <a:gd name="T71" fmla="*/ 0 h 3420"/>
                  <a:gd name="T72" fmla="*/ 0 w 1349"/>
                  <a:gd name="T73" fmla="*/ 0 h 3420"/>
                  <a:gd name="T74" fmla="*/ 0 w 1349"/>
                  <a:gd name="T75" fmla="*/ 0 h 3420"/>
                  <a:gd name="T76" fmla="*/ 0 w 1349"/>
                  <a:gd name="T77" fmla="*/ 0 h 3420"/>
                  <a:gd name="T78" fmla="*/ 0 w 1349"/>
                  <a:gd name="T79" fmla="*/ 0 h 3420"/>
                  <a:gd name="T80" fmla="*/ 0 w 1349"/>
                  <a:gd name="T81" fmla="*/ 0 h 3420"/>
                  <a:gd name="T82" fmla="*/ 0 w 1349"/>
                  <a:gd name="T83" fmla="*/ 0 h 3420"/>
                  <a:gd name="T84" fmla="*/ 0 w 1349"/>
                  <a:gd name="T85" fmla="*/ 0 h 3420"/>
                  <a:gd name="T86" fmla="*/ 0 w 1349"/>
                  <a:gd name="T87" fmla="*/ 0 h 3420"/>
                  <a:gd name="T88" fmla="*/ 0 w 1349"/>
                  <a:gd name="T89" fmla="*/ 0 h 3420"/>
                  <a:gd name="T90" fmla="*/ 0 w 1349"/>
                  <a:gd name="T91" fmla="*/ 0 h 3420"/>
                  <a:gd name="T92" fmla="*/ 0 w 1349"/>
                  <a:gd name="T93" fmla="*/ 0 h 3420"/>
                  <a:gd name="T94" fmla="*/ 0 w 1349"/>
                  <a:gd name="T95" fmla="*/ 0 h 3420"/>
                  <a:gd name="T96" fmla="*/ 0 w 1349"/>
                  <a:gd name="T97" fmla="*/ 0 h 3420"/>
                  <a:gd name="T98" fmla="*/ 0 w 1349"/>
                  <a:gd name="T99" fmla="*/ 0 h 3420"/>
                  <a:gd name="T100" fmla="*/ 0 w 1349"/>
                  <a:gd name="T101" fmla="*/ 0 h 3420"/>
                  <a:gd name="T102" fmla="*/ 0 w 1349"/>
                  <a:gd name="T103" fmla="*/ 0 h 3420"/>
                  <a:gd name="T104" fmla="*/ 0 w 1349"/>
                  <a:gd name="T105" fmla="*/ 0 h 3420"/>
                  <a:gd name="T106" fmla="*/ 0 w 1349"/>
                  <a:gd name="T107" fmla="*/ 0 h 3420"/>
                  <a:gd name="T108" fmla="*/ 0 w 1349"/>
                  <a:gd name="T109" fmla="*/ 0 h 3420"/>
                  <a:gd name="T110" fmla="*/ 0 w 1349"/>
                  <a:gd name="T111" fmla="*/ 0 h 3420"/>
                  <a:gd name="T112" fmla="*/ 0 w 1349"/>
                  <a:gd name="T113" fmla="*/ 0 h 3420"/>
                  <a:gd name="T114" fmla="*/ 0 w 1349"/>
                  <a:gd name="T115" fmla="*/ 0 h 3420"/>
                  <a:gd name="T116" fmla="*/ 0 w 1349"/>
                  <a:gd name="T117" fmla="*/ 0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9"/>
                    </a:moveTo>
                    <a:lnTo>
                      <a:pt x="1116" y="1555"/>
                    </a:lnTo>
                    <a:lnTo>
                      <a:pt x="1146" y="1730"/>
                    </a:lnTo>
                    <a:lnTo>
                      <a:pt x="948" y="1865"/>
                    </a:lnTo>
                    <a:lnTo>
                      <a:pt x="951" y="1942"/>
                    </a:lnTo>
                    <a:lnTo>
                      <a:pt x="968" y="2078"/>
                    </a:lnTo>
                    <a:lnTo>
                      <a:pt x="1000" y="2488"/>
                    </a:lnTo>
                    <a:lnTo>
                      <a:pt x="1019" y="2667"/>
                    </a:lnTo>
                    <a:lnTo>
                      <a:pt x="1046" y="2984"/>
                    </a:lnTo>
                    <a:lnTo>
                      <a:pt x="1051" y="3098"/>
                    </a:lnTo>
                    <a:lnTo>
                      <a:pt x="1053" y="3136"/>
                    </a:lnTo>
                    <a:lnTo>
                      <a:pt x="1065" y="3149"/>
                    </a:lnTo>
                    <a:lnTo>
                      <a:pt x="1102" y="3171"/>
                    </a:lnTo>
                    <a:lnTo>
                      <a:pt x="1176" y="3204"/>
                    </a:lnTo>
                    <a:lnTo>
                      <a:pt x="1262" y="3223"/>
                    </a:lnTo>
                    <a:lnTo>
                      <a:pt x="1291" y="3232"/>
                    </a:lnTo>
                    <a:lnTo>
                      <a:pt x="1322" y="3245"/>
                    </a:lnTo>
                    <a:lnTo>
                      <a:pt x="1342" y="3270"/>
                    </a:lnTo>
                    <a:lnTo>
                      <a:pt x="1349" y="3291"/>
                    </a:lnTo>
                    <a:lnTo>
                      <a:pt x="1339" y="3299"/>
                    </a:lnTo>
                    <a:lnTo>
                      <a:pt x="1168" y="3309"/>
                    </a:lnTo>
                    <a:lnTo>
                      <a:pt x="947" y="3332"/>
                    </a:lnTo>
                    <a:lnTo>
                      <a:pt x="908" y="3335"/>
                    </a:lnTo>
                    <a:lnTo>
                      <a:pt x="882" y="3323"/>
                    </a:lnTo>
                    <a:lnTo>
                      <a:pt x="869" y="3298"/>
                    </a:lnTo>
                    <a:lnTo>
                      <a:pt x="866" y="3260"/>
                    </a:lnTo>
                    <a:lnTo>
                      <a:pt x="877" y="3199"/>
                    </a:lnTo>
                    <a:lnTo>
                      <a:pt x="884" y="3189"/>
                    </a:lnTo>
                    <a:lnTo>
                      <a:pt x="902" y="3182"/>
                    </a:lnTo>
                    <a:lnTo>
                      <a:pt x="876" y="3178"/>
                    </a:lnTo>
                    <a:lnTo>
                      <a:pt x="869" y="3168"/>
                    </a:lnTo>
                    <a:lnTo>
                      <a:pt x="860" y="3119"/>
                    </a:lnTo>
                    <a:lnTo>
                      <a:pt x="832" y="3019"/>
                    </a:lnTo>
                    <a:lnTo>
                      <a:pt x="770" y="2778"/>
                    </a:lnTo>
                    <a:lnTo>
                      <a:pt x="754" y="2665"/>
                    </a:lnTo>
                    <a:lnTo>
                      <a:pt x="711" y="2297"/>
                    </a:lnTo>
                    <a:lnTo>
                      <a:pt x="691" y="2206"/>
                    </a:lnTo>
                    <a:lnTo>
                      <a:pt x="653" y="2095"/>
                    </a:lnTo>
                    <a:lnTo>
                      <a:pt x="633" y="2210"/>
                    </a:lnTo>
                    <a:lnTo>
                      <a:pt x="613" y="2326"/>
                    </a:lnTo>
                    <a:lnTo>
                      <a:pt x="582" y="2647"/>
                    </a:lnTo>
                    <a:lnTo>
                      <a:pt x="567" y="2747"/>
                    </a:lnTo>
                    <a:lnTo>
                      <a:pt x="537" y="3104"/>
                    </a:lnTo>
                    <a:lnTo>
                      <a:pt x="539" y="3157"/>
                    </a:lnTo>
                    <a:lnTo>
                      <a:pt x="534" y="3168"/>
                    </a:lnTo>
                    <a:lnTo>
                      <a:pt x="496" y="3186"/>
                    </a:lnTo>
                    <a:lnTo>
                      <a:pt x="507" y="3239"/>
                    </a:lnTo>
                    <a:lnTo>
                      <a:pt x="512" y="3300"/>
                    </a:lnTo>
                    <a:lnTo>
                      <a:pt x="515" y="3337"/>
                    </a:lnTo>
                    <a:lnTo>
                      <a:pt x="500" y="3375"/>
                    </a:lnTo>
                    <a:lnTo>
                      <a:pt x="476" y="3401"/>
                    </a:lnTo>
                    <a:lnTo>
                      <a:pt x="429" y="3418"/>
                    </a:lnTo>
                    <a:lnTo>
                      <a:pt x="380" y="3420"/>
                    </a:lnTo>
                    <a:lnTo>
                      <a:pt x="324" y="3418"/>
                    </a:lnTo>
                    <a:lnTo>
                      <a:pt x="300" y="3399"/>
                    </a:lnTo>
                    <a:lnTo>
                      <a:pt x="288" y="3374"/>
                    </a:lnTo>
                    <a:lnTo>
                      <a:pt x="288" y="3341"/>
                    </a:lnTo>
                    <a:lnTo>
                      <a:pt x="299" y="3293"/>
                    </a:lnTo>
                    <a:lnTo>
                      <a:pt x="333" y="3244"/>
                    </a:lnTo>
                    <a:lnTo>
                      <a:pt x="356" y="3191"/>
                    </a:lnTo>
                    <a:lnTo>
                      <a:pt x="331" y="3193"/>
                    </a:lnTo>
                    <a:lnTo>
                      <a:pt x="312" y="3040"/>
                    </a:lnTo>
                    <a:lnTo>
                      <a:pt x="301" y="2865"/>
                    </a:lnTo>
                    <a:lnTo>
                      <a:pt x="303" y="2745"/>
                    </a:lnTo>
                    <a:lnTo>
                      <a:pt x="313" y="2605"/>
                    </a:lnTo>
                    <a:lnTo>
                      <a:pt x="322" y="2479"/>
                    </a:lnTo>
                    <a:lnTo>
                      <a:pt x="336" y="2377"/>
                    </a:lnTo>
                    <a:lnTo>
                      <a:pt x="14" y="2274"/>
                    </a:lnTo>
                    <a:lnTo>
                      <a:pt x="0" y="1917"/>
                    </a:lnTo>
                    <a:lnTo>
                      <a:pt x="36" y="1890"/>
                    </a:lnTo>
                    <a:lnTo>
                      <a:pt x="184" y="1923"/>
                    </a:lnTo>
                    <a:lnTo>
                      <a:pt x="196" y="1844"/>
                    </a:lnTo>
                    <a:lnTo>
                      <a:pt x="196" y="1748"/>
                    </a:lnTo>
                    <a:lnTo>
                      <a:pt x="108" y="1355"/>
                    </a:lnTo>
                    <a:lnTo>
                      <a:pt x="98" y="1250"/>
                    </a:lnTo>
                    <a:lnTo>
                      <a:pt x="105" y="1124"/>
                    </a:lnTo>
                    <a:lnTo>
                      <a:pt x="152" y="778"/>
                    </a:lnTo>
                    <a:lnTo>
                      <a:pt x="176" y="685"/>
                    </a:lnTo>
                    <a:lnTo>
                      <a:pt x="200" y="646"/>
                    </a:lnTo>
                    <a:lnTo>
                      <a:pt x="225" y="633"/>
                    </a:lnTo>
                    <a:lnTo>
                      <a:pt x="399" y="562"/>
                    </a:lnTo>
                    <a:lnTo>
                      <a:pt x="473" y="533"/>
                    </a:lnTo>
                    <a:lnTo>
                      <a:pt x="496" y="442"/>
                    </a:lnTo>
                    <a:lnTo>
                      <a:pt x="471" y="378"/>
                    </a:lnTo>
                    <a:lnTo>
                      <a:pt x="459" y="340"/>
                    </a:lnTo>
                    <a:lnTo>
                      <a:pt x="457" y="290"/>
                    </a:lnTo>
                    <a:lnTo>
                      <a:pt x="461" y="226"/>
                    </a:lnTo>
                    <a:lnTo>
                      <a:pt x="483" y="136"/>
                    </a:lnTo>
                    <a:lnTo>
                      <a:pt x="494" y="90"/>
                    </a:lnTo>
                    <a:lnTo>
                      <a:pt x="513" y="57"/>
                    </a:lnTo>
                    <a:lnTo>
                      <a:pt x="542" y="29"/>
                    </a:lnTo>
                    <a:lnTo>
                      <a:pt x="567" y="18"/>
                    </a:lnTo>
                    <a:lnTo>
                      <a:pt x="616" y="3"/>
                    </a:lnTo>
                    <a:lnTo>
                      <a:pt x="654" y="0"/>
                    </a:lnTo>
                    <a:lnTo>
                      <a:pt x="705" y="12"/>
                    </a:lnTo>
                    <a:lnTo>
                      <a:pt x="755" y="28"/>
                    </a:lnTo>
                    <a:lnTo>
                      <a:pt x="795" y="55"/>
                    </a:lnTo>
                    <a:lnTo>
                      <a:pt x="812" y="96"/>
                    </a:lnTo>
                    <a:lnTo>
                      <a:pt x="819" y="153"/>
                    </a:lnTo>
                    <a:lnTo>
                      <a:pt x="814" y="206"/>
                    </a:lnTo>
                    <a:lnTo>
                      <a:pt x="807" y="266"/>
                    </a:lnTo>
                    <a:lnTo>
                      <a:pt x="796" y="316"/>
                    </a:lnTo>
                    <a:lnTo>
                      <a:pt x="772" y="367"/>
                    </a:lnTo>
                    <a:lnTo>
                      <a:pt x="748" y="406"/>
                    </a:lnTo>
                    <a:lnTo>
                      <a:pt x="724" y="446"/>
                    </a:lnTo>
                    <a:lnTo>
                      <a:pt x="727" y="508"/>
                    </a:lnTo>
                    <a:lnTo>
                      <a:pt x="785" y="521"/>
                    </a:lnTo>
                    <a:lnTo>
                      <a:pt x="1004" y="637"/>
                    </a:lnTo>
                    <a:lnTo>
                      <a:pt x="1038" y="674"/>
                    </a:lnTo>
                    <a:lnTo>
                      <a:pt x="1049" y="701"/>
                    </a:lnTo>
                    <a:lnTo>
                      <a:pt x="1081" y="1060"/>
                    </a:lnTo>
                    <a:lnTo>
                      <a:pt x="1066" y="1116"/>
                    </a:lnTo>
                    <a:lnTo>
                      <a:pt x="1047" y="1174"/>
                    </a:lnTo>
                    <a:lnTo>
                      <a:pt x="1036" y="1236"/>
                    </a:lnTo>
                    <a:lnTo>
                      <a:pt x="1041" y="1283"/>
                    </a:lnTo>
                    <a:lnTo>
                      <a:pt x="1065" y="1336"/>
                    </a:lnTo>
                    <a:lnTo>
                      <a:pt x="1107" y="1392"/>
                    </a:lnTo>
                    <a:lnTo>
                      <a:pt x="1110" y="1469"/>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18" name="Freeform 194"/>
              <p:cNvSpPr>
                <a:spLocks/>
              </p:cNvSpPr>
              <p:nvPr/>
            </p:nvSpPr>
            <p:spPr bwMode="auto">
              <a:xfrm>
                <a:off x="3535" y="2236"/>
                <a:ext cx="358" cy="1152"/>
              </a:xfrm>
              <a:custGeom>
                <a:avLst/>
                <a:gdLst>
                  <a:gd name="T0" fmla="*/ 0 w 1075"/>
                  <a:gd name="T1" fmla="*/ 0 h 3456"/>
                  <a:gd name="T2" fmla="*/ 0 w 1075"/>
                  <a:gd name="T3" fmla="*/ 0 h 3456"/>
                  <a:gd name="T4" fmla="*/ 0 w 1075"/>
                  <a:gd name="T5" fmla="*/ 0 h 3456"/>
                  <a:gd name="T6" fmla="*/ 0 w 1075"/>
                  <a:gd name="T7" fmla="*/ 0 h 3456"/>
                  <a:gd name="T8" fmla="*/ 0 w 1075"/>
                  <a:gd name="T9" fmla="*/ 0 h 3456"/>
                  <a:gd name="T10" fmla="*/ 0 w 1075"/>
                  <a:gd name="T11" fmla="*/ 0 h 3456"/>
                  <a:gd name="T12" fmla="*/ 0 w 1075"/>
                  <a:gd name="T13" fmla="*/ 0 h 3456"/>
                  <a:gd name="T14" fmla="*/ 0 w 1075"/>
                  <a:gd name="T15" fmla="*/ 0 h 3456"/>
                  <a:gd name="T16" fmla="*/ 0 w 1075"/>
                  <a:gd name="T17" fmla="*/ 0 h 3456"/>
                  <a:gd name="T18" fmla="*/ 0 w 1075"/>
                  <a:gd name="T19" fmla="*/ 0 h 3456"/>
                  <a:gd name="T20" fmla="*/ 0 w 1075"/>
                  <a:gd name="T21" fmla="*/ 0 h 3456"/>
                  <a:gd name="T22" fmla="*/ 0 w 1075"/>
                  <a:gd name="T23" fmla="*/ 0 h 3456"/>
                  <a:gd name="T24" fmla="*/ 0 w 1075"/>
                  <a:gd name="T25" fmla="*/ 0 h 3456"/>
                  <a:gd name="T26" fmla="*/ 0 w 1075"/>
                  <a:gd name="T27" fmla="*/ 0 h 3456"/>
                  <a:gd name="T28" fmla="*/ 0 w 1075"/>
                  <a:gd name="T29" fmla="*/ 0 h 3456"/>
                  <a:gd name="T30" fmla="*/ 0 w 1075"/>
                  <a:gd name="T31" fmla="*/ 0 h 3456"/>
                  <a:gd name="T32" fmla="*/ 0 w 1075"/>
                  <a:gd name="T33" fmla="*/ 0 h 3456"/>
                  <a:gd name="T34" fmla="*/ 0 w 1075"/>
                  <a:gd name="T35" fmla="*/ 0 h 3456"/>
                  <a:gd name="T36" fmla="*/ 0 w 1075"/>
                  <a:gd name="T37" fmla="*/ 0 h 3456"/>
                  <a:gd name="T38" fmla="*/ 0 w 1075"/>
                  <a:gd name="T39" fmla="*/ 0 h 3456"/>
                  <a:gd name="T40" fmla="*/ 0 w 1075"/>
                  <a:gd name="T41" fmla="*/ 0 h 3456"/>
                  <a:gd name="T42" fmla="*/ 0 w 1075"/>
                  <a:gd name="T43" fmla="*/ 0 h 3456"/>
                  <a:gd name="T44" fmla="*/ 0 w 1075"/>
                  <a:gd name="T45" fmla="*/ 0 h 3456"/>
                  <a:gd name="T46" fmla="*/ 0 w 1075"/>
                  <a:gd name="T47" fmla="*/ 0 h 3456"/>
                  <a:gd name="T48" fmla="*/ 0 w 1075"/>
                  <a:gd name="T49" fmla="*/ 0 h 3456"/>
                  <a:gd name="T50" fmla="*/ 0 w 1075"/>
                  <a:gd name="T51" fmla="*/ 0 h 3456"/>
                  <a:gd name="T52" fmla="*/ 0 w 1075"/>
                  <a:gd name="T53" fmla="*/ 0 h 3456"/>
                  <a:gd name="T54" fmla="*/ 0 w 1075"/>
                  <a:gd name="T55" fmla="*/ 0 h 3456"/>
                  <a:gd name="T56" fmla="*/ 0 w 1075"/>
                  <a:gd name="T57" fmla="*/ 0 h 3456"/>
                  <a:gd name="T58" fmla="*/ 0 w 1075"/>
                  <a:gd name="T59" fmla="*/ 0 h 3456"/>
                  <a:gd name="T60" fmla="*/ 0 w 1075"/>
                  <a:gd name="T61" fmla="*/ 0 h 3456"/>
                  <a:gd name="T62" fmla="*/ 0 w 1075"/>
                  <a:gd name="T63" fmla="*/ 0 h 3456"/>
                  <a:gd name="T64" fmla="*/ 0 w 1075"/>
                  <a:gd name="T65" fmla="*/ 0 h 3456"/>
                  <a:gd name="T66" fmla="*/ 0 w 1075"/>
                  <a:gd name="T67" fmla="*/ 0 h 3456"/>
                  <a:gd name="T68" fmla="*/ 0 w 1075"/>
                  <a:gd name="T69" fmla="*/ 0 h 3456"/>
                  <a:gd name="T70" fmla="*/ 0 w 1075"/>
                  <a:gd name="T71" fmla="*/ 0 h 3456"/>
                  <a:gd name="T72" fmla="*/ 0 w 1075"/>
                  <a:gd name="T73" fmla="*/ 0 h 3456"/>
                  <a:gd name="T74" fmla="*/ 0 w 1075"/>
                  <a:gd name="T75" fmla="*/ 0 h 3456"/>
                  <a:gd name="T76" fmla="*/ 0 w 1075"/>
                  <a:gd name="T77" fmla="*/ 0 h 3456"/>
                  <a:gd name="T78" fmla="*/ 0 w 1075"/>
                  <a:gd name="T79" fmla="*/ 0 h 3456"/>
                  <a:gd name="T80" fmla="*/ 0 w 1075"/>
                  <a:gd name="T81" fmla="*/ 0 h 3456"/>
                  <a:gd name="T82" fmla="*/ 0 w 1075"/>
                  <a:gd name="T83" fmla="*/ 0 h 3456"/>
                  <a:gd name="T84" fmla="*/ 0 w 1075"/>
                  <a:gd name="T85" fmla="*/ 0 h 3456"/>
                  <a:gd name="T86" fmla="*/ 0 w 1075"/>
                  <a:gd name="T87" fmla="*/ 0 h 3456"/>
                  <a:gd name="T88" fmla="*/ 0 w 1075"/>
                  <a:gd name="T89" fmla="*/ 0 h 3456"/>
                  <a:gd name="T90" fmla="*/ 0 w 1075"/>
                  <a:gd name="T91" fmla="*/ 0 h 3456"/>
                  <a:gd name="T92" fmla="*/ 0 w 1075"/>
                  <a:gd name="T93" fmla="*/ 0 h 3456"/>
                  <a:gd name="T94" fmla="*/ 0 w 1075"/>
                  <a:gd name="T95" fmla="*/ 0 h 3456"/>
                  <a:gd name="T96" fmla="*/ 0 w 1075"/>
                  <a:gd name="T97" fmla="*/ 0 h 3456"/>
                  <a:gd name="T98" fmla="*/ 0 w 1075"/>
                  <a:gd name="T99" fmla="*/ 0 h 3456"/>
                  <a:gd name="T100" fmla="*/ 0 w 1075"/>
                  <a:gd name="T101" fmla="*/ 0 h 3456"/>
                  <a:gd name="T102" fmla="*/ 0 w 1075"/>
                  <a:gd name="T103" fmla="*/ 0 h 3456"/>
                  <a:gd name="T104" fmla="*/ 0 w 1075"/>
                  <a:gd name="T105" fmla="*/ 0 h 3456"/>
                  <a:gd name="T106" fmla="*/ 0 w 1075"/>
                  <a:gd name="T107" fmla="*/ 0 h 3456"/>
                  <a:gd name="T108" fmla="*/ 0 w 1075"/>
                  <a:gd name="T109" fmla="*/ 0 h 3456"/>
                  <a:gd name="T110" fmla="*/ 0 w 1075"/>
                  <a:gd name="T111" fmla="*/ 0 h 3456"/>
                  <a:gd name="T112" fmla="*/ 0 w 1075"/>
                  <a:gd name="T113" fmla="*/ 0 h 3456"/>
                  <a:gd name="T114" fmla="*/ 0 w 1075"/>
                  <a:gd name="T115" fmla="*/ 0 h 3456"/>
                  <a:gd name="T116" fmla="*/ 0 w 1075"/>
                  <a:gd name="T117" fmla="*/ 0 h 3456"/>
                  <a:gd name="T118" fmla="*/ 0 w 1075"/>
                  <a:gd name="T119" fmla="*/ 0 h 34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6"/>
                  <a:gd name="T182" fmla="*/ 1075 w 1075"/>
                  <a:gd name="T183" fmla="*/ 3456 h 34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6">
                    <a:moveTo>
                      <a:pt x="98" y="1746"/>
                    </a:moveTo>
                    <a:lnTo>
                      <a:pt x="117" y="2356"/>
                    </a:lnTo>
                    <a:lnTo>
                      <a:pt x="117" y="2486"/>
                    </a:lnTo>
                    <a:lnTo>
                      <a:pt x="167" y="2495"/>
                    </a:lnTo>
                    <a:lnTo>
                      <a:pt x="220" y="2498"/>
                    </a:lnTo>
                    <a:lnTo>
                      <a:pt x="219" y="2617"/>
                    </a:lnTo>
                    <a:lnTo>
                      <a:pt x="223" y="2739"/>
                    </a:lnTo>
                    <a:lnTo>
                      <a:pt x="245" y="3023"/>
                    </a:lnTo>
                    <a:lnTo>
                      <a:pt x="244" y="3118"/>
                    </a:lnTo>
                    <a:lnTo>
                      <a:pt x="241" y="3158"/>
                    </a:lnTo>
                    <a:lnTo>
                      <a:pt x="230" y="3195"/>
                    </a:lnTo>
                    <a:lnTo>
                      <a:pt x="209" y="3221"/>
                    </a:lnTo>
                    <a:lnTo>
                      <a:pt x="174" y="3248"/>
                    </a:lnTo>
                    <a:lnTo>
                      <a:pt x="132" y="3271"/>
                    </a:lnTo>
                    <a:lnTo>
                      <a:pt x="81" y="3300"/>
                    </a:lnTo>
                    <a:lnTo>
                      <a:pt x="49" y="3323"/>
                    </a:lnTo>
                    <a:lnTo>
                      <a:pt x="32" y="3342"/>
                    </a:lnTo>
                    <a:lnTo>
                      <a:pt x="26" y="3366"/>
                    </a:lnTo>
                    <a:lnTo>
                      <a:pt x="32" y="3385"/>
                    </a:lnTo>
                    <a:lnTo>
                      <a:pt x="54" y="3400"/>
                    </a:lnTo>
                    <a:lnTo>
                      <a:pt x="96" y="3402"/>
                    </a:lnTo>
                    <a:lnTo>
                      <a:pt x="169" y="3393"/>
                    </a:lnTo>
                    <a:lnTo>
                      <a:pt x="239" y="3376"/>
                    </a:lnTo>
                    <a:lnTo>
                      <a:pt x="317" y="3363"/>
                    </a:lnTo>
                    <a:lnTo>
                      <a:pt x="393" y="3354"/>
                    </a:lnTo>
                    <a:lnTo>
                      <a:pt x="434" y="3348"/>
                    </a:lnTo>
                    <a:lnTo>
                      <a:pt x="457" y="3341"/>
                    </a:lnTo>
                    <a:lnTo>
                      <a:pt x="465" y="3250"/>
                    </a:lnTo>
                    <a:lnTo>
                      <a:pt x="474" y="3116"/>
                    </a:lnTo>
                    <a:lnTo>
                      <a:pt x="516" y="2748"/>
                    </a:lnTo>
                    <a:lnTo>
                      <a:pt x="529" y="2646"/>
                    </a:lnTo>
                    <a:lnTo>
                      <a:pt x="551" y="2523"/>
                    </a:lnTo>
                    <a:lnTo>
                      <a:pt x="612" y="2536"/>
                    </a:lnTo>
                    <a:lnTo>
                      <a:pt x="616" y="2630"/>
                    </a:lnTo>
                    <a:lnTo>
                      <a:pt x="640" y="2751"/>
                    </a:lnTo>
                    <a:lnTo>
                      <a:pt x="706" y="2958"/>
                    </a:lnTo>
                    <a:lnTo>
                      <a:pt x="744" y="3174"/>
                    </a:lnTo>
                    <a:lnTo>
                      <a:pt x="755" y="3232"/>
                    </a:lnTo>
                    <a:lnTo>
                      <a:pt x="769" y="3261"/>
                    </a:lnTo>
                    <a:lnTo>
                      <a:pt x="757" y="3327"/>
                    </a:lnTo>
                    <a:lnTo>
                      <a:pt x="749" y="3368"/>
                    </a:lnTo>
                    <a:lnTo>
                      <a:pt x="750" y="3395"/>
                    </a:lnTo>
                    <a:lnTo>
                      <a:pt x="772" y="3428"/>
                    </a:lnTo>
                    <a:lnTo>
                      <a:pt x="798" y="3451"/>
                    </a:lnTo>
                    <a:lnTo>
                      <a:pt x="834" y="3456"/>
                    </a:lnTo>
                    <a:lnTo>
                      <a:pt x="873" y="3451"/>
                    </a:lnTo>
                    <a:lnTo>
                      <a:pt x="917" y="3434"/>
                    </a:lnTo>
                    <a:lnTo>
                      <a:pt x="953" y="3411"/>
                    </a:lnTo>
                    <a:lnTo>
                      <a:pt x="981" y="3381"/>
                    </a:lnTo>
                    <a:lnTo>
                      <a:pt x="998" y="3354"/>
                    </a:lnTo>
                    <a:lnTo>
                      <a:pt x="1005" y="3317"/>
                    </a:lnTo>
                    <a:lnTo>
                      <a:pt x="998" y="3271"/>
                    </a:lnTo>
                    <a:lnTo>
                      <a:pt x="985" y="3227"/>
                    </a:lnTo>
                    <a:lnTo>
                      <a:pt x="967" y="3112"/>
                    </a:lnTo>
                    <a:lnTo>
                      <a:pt x="937" y="2842"/>
                    </a:lnTo>
                    <a:lnTo>
                      <a:pt x="921" y="2710"/>
                    </a:lnTo>
                    <a:lnTo>
                      <a:pt x="907" y="2598"/>
                    </a:lnTo>
                    <a:lnTo>
                      <a:pt x="890" y="2504"/>
                    </a:lnTo>
                    <a:lnTo>
                      <a:pt x="965" y="2487"/>
                    </a:lnTo>
                    <a:lnTo>
                      <a:pt x="957" y="2380"/>
                    </a:lnTo>
                    <a:lnTo>
                      <a:pt x="918" y="1710"/>
                    </a:lnTo>
                    <a:lnTo>
                      <a:pt x="910" y="1581"/>
                    </a:lnTo>
                    <a:lnTo>
                      <a:pt x="897" y="1443"/>
                    </a:lnTo>
                    <a:lnTo>
                      <a:pt x="894" y="1367"/>
                    </a:lnTo>
                    <a:lnTo>
                      <a:pt x="927" y="1329"/>
                    </a:lnTo>
                    <a:lnTo>
                      <a:pt x="961" y="1278"/>
                    </a:lnTo>
                    <a:lnTo>
                      <a:pt x="980" y="1238"/>
                    </a:lnTo>
                    <a:lnTo>
                      <a:pt x="988" y="1198"/>
                    </a:lnTo>
                    <a:lnTo>
                      <a:pt x="992" y="1150"/>
                    </a:lnTo>
                    <a:lnTo>
                      <a:pt x="976" y="1066"/>
                    </a:lnTo>
                    <a:lnTo>
                      <a:pt x="961" y="994"/>
                    </a:lnTo>
                    <a:lnTo>
                      <a:pt x="1075" y="825"/>
                    </a:lnTo>
                    <a:lnTo>
                      <a:pt x="1020" y="763"/>
                    </a:lnTo>
                    <a:lnTo>
                      <a:pt x="927" y="899"/>
                    </a:lnTo>
                    <a:lnTo>
                      <a:pt x="912" y="842"/>
                    </a:lnTo>
                    <a:lnTo>
                      <a:pt x="901" y="767"/>
                    </a:lnTo>
                    <a:lnTo>
                      <a:pt x="895" y="703"/>
                    </a:lnTo>
                    <a:lnTo>
                      <a:pt x="890" y="659"/>
                    </a:lnTo>
                    <a:lnTo>
                      <a:pt x="877" y="619"/>
                    </a:lnTo>
                    <a:lnTo>
                      <a:pt x="847" y="592"/>
                    </a:lnTo>
                    <a:lnTo>
                      <a:pt x="808" y="577"/>
                    </a:lnTo>
                    <a:lnTo>
                      <a:pt x="618" y="524"/>
                    </a:lnTo>
                    <a:lnTo>
                      <a:pt x="580" y="512"/>
                    </a:lnTo>
                    <a:lnTo>
                      <a:pt x="571" y="449"/>
                    </a:lnTo>
                    <a:lnTo>
                      <a:pt x="581" y="402"/>
                    </a:lnTo>
                    <a:lnTo>
                      <a:pt x="602" y="345"/>
                    </a:lnTo>
                    <a:lnTo>
                      <a:pt x="619" y="291"/>
                    </a:lnTo>
                    <a:lnTo>
                      <a:pt x="619" y="221"/>
                    </a:lnTo>
                    <a:lnTo>
                      <a:pt x="606" y="140"/>
                    </a:lnTo>
                    <a:lnTo>
                      <a:pt x="587" y="92"/>
                    </a:lnTo>
                    <a:lnTo>
                      <a:pt x="557" y="45"/>
                    </a:lnTo>
                    <a:lnTo>
                      <a:pt x="523" y="22"/>
                    </a:lnTo>
                    <a:lnTo>
                      <a:pt x="453" y="4"/>
                    </a:lnTo>
                    <a:lnTo>
                      <a:pt x="393" y="0"/>
                    </a:lnTo>
                    <a:lnTo>
                      <a:pt x="336" y="9"/>
                    </a:lnTo>
                    <a:lnTo>
                      <a:pt x="296" y="38"/>
                    </a:lnTo>
                    <a:lnTo>
                      <a:pt x="270" y="67"/>
                    </a:lnTo>
                    <a:lnTo>
                      <a:pt x="235" y="115"/>
                    </a:lnTo>
                    <a:lnTo>
                      <a:pt x="210" y="169"/>
                    </a:lnTo>
                    <a:lnTo>
                      <a:pt x="248" y="195"/>
                    </a:lnTo>
                    <a:lnTo>
                      <a:pt x="247" y="257"/>
                    </a:lnTo>
                    <a:lnTo>
                      <a:pt x="247" y="325"/>
                    </a:lnTo>
                    <a:lnTo>
                      <a:pt x="259" y="385"/>
                    </a:lnTo>
                    <a:lnTo>
                      <a:pt x="275" y="433"/>
                    </a:lnTo>
                    <a:lnTo>
                      <a:pt x="291" y="468"/>
                    </a:lnTo>
                    <a:lnTo>
                      <a:pt x="326" y="523"/>
                    </a:lnTo>
                    <a:lnTo>
                      <a:pt x="326" y="537"/>
                    </a:lnTo>
                    <a:lnTo>
                      <a:pt x="277" y="564"/>
                    </a:lnTo>
                    <a:lnTo>
                      <a:pt x="78" y="661"/>
                    </a:lnTo>
                    <a:lnTo>
                      <a:pt x="43" y="697"/>
                    </a:lnTo>
                    <a:lnTo>
                      <a:pt x="21" y="739"/>
                    </a:lnTo>
                    <a:lnTo>
                      <a:pt x="8" y="793"/>
                    </a:lnTo>
                    <a:lnTo>
                      <a:pt x="0" y="861"/>
                    </a:lnTo>
                    <a:lnTo>
                      <a:pt x="29" y="905"/>
                    </a:lnTo>
                    <a:lnTo>
                      <a:pt x="191" y="1092"/>
                    </a:lnTo>
                    <a:lnTo>
                      <a:pt x="214" y="1156"/>
                    </a:lnTo>
                    <a:lnTo>
                      <a:pt x="229" y="1267"/>
                    </a:lnTo>
                    <a:lnTo>
                      <a:pt x="172" y="1452"/>
                    </a:lnTo>
                    <a:lnTo>
                      <a:pt x="103" y="1526"/>
                    </a:lnTo>
                    <a:lnTo>
                      <a:pt x="106" y="1606"/>
                    </a:lnTo>
                    <a:lnTo>
                      <a:pt x="98" y="174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19" name="Freeform 195"/>
              <p:cNvSpPr>
                <a:spLocks/>
              </p:cNvSpPr>
              <p:nvPr/>
            </p:nvSpPr>
            <p:spPr bwMode="auto">
              <a:xfrm>
                <a:off x="2985" y="2283"/>
                <a:ext cx="314" cy="1090"/>
              </a:xfrm>
              <a:custGeom>
                <a:avLst/>
                <a:gdLst>
                  <a:gd name="T0" fmla="*/ 0 w 941"/>
                  <a:gd name="T1" fmla="*/ 0 h 3272"/>
                  <a:gd name="T2" fmla="*/ 0 w 941"/>
                  <a:gd name="T3" fmla="*/ 0 h 3272"/>
                  <a:gd name="T4" fmla="*/ 0 w 941"/>
                  <a:gd name="T5" fmla="*/ 0 h 3272"/>
                  <a:gd name="T6" fmla="*/ 0 w 941"/>
                  <a:gd name="T7" fmla="*/ 0 h 3272"/>
                  <a:gd name="T8" fmla="*/ 0 w 941"/>
                  <a:gd name="T9" fmla="*/ 0 h 3272"/>
                  <a:gd name="T10" fmla="*/ 0 w 941"/>
                  <a:gd name="T11" fmla="*/ 0 h 3272"/>
                  <a:gd name="T12" fmla="*/ 0 w 941"/>
                  <a:gd name="T13" fmla="*/ 0 h 3272"/>
                  <a:gd name="T14" fmla="*/ 0 w 941"/>
                  <a:gd name="T15" fmla="*/ 0 h 3272"/>
                  <a:gd name="T16" fmla="*/ 0 w 941"/>
                  <a:gd name="T17" fmla="*/ 0 h 3272"/>
                  <a:gd name="T18" fmla="*/ 0 w 941"/>
                  <a:gd name="T19" fmla="*/ 0 h 3272"/>
                  <a:gd name="T20" fmla="*/ 0 w 941"/>
                  <a:gd name="T21" fmla="*/ 0 h 3272"/>
                  <a:gd name="T22" fmla="*/ 0 w 941"/>
                  <a:gd name="T23" fmla="*/ 0 h 3272"/>
                  <a:gd name="T24" fmla="*/ 0 w 941"/>
                  <a:gd name="T25" fmla="*/ 0 h 3272"/>
                  <a:gd name="T26" fmla="*/ 0 w 941"/>
                  <a:gd name="T27" fmla="*/ 0 h 3272"/>
                  <a:gd name="T28" fmla="*/ 0 w 941"/>
                  <a:gd name="T29" fmla="*/ 0 h 3272"/>
                  <a:gd name="T30" fmla="*/ 0 w 941"/>
                  <a:gd name="T31" fmla="*/ 0 h 3272"/>
                  <a:gd name="T32" fmla="*/ 0 w 941"/>
                  <a:gd name="T33" fmla="*/ 0 h 3272"/>
                  <a:gd name="T34" fmla="*/ 0 w 941"/>
                  <a:gd name="T35" fmla="*/ 0 h 3272"/>
                  <a:gd name="T36" fmla="*/ 0 w 941"/>
                  <a:gd name="T37" fmla="*/ 0 h 3272"/>
                  <a:gd name="T38" fmla="*/ 0 w 941"/>
                  <a:gd name="T39" fmla="*/ 0 h 3272"/>
                  <a:gd name="T40" fmla="*/ 0 w 941"/>
                  <a:gd name="T41" fmla="*/ 0 h 3272"/>
                  <a:gd name="T42" fmla="*/ 0 w 941"/>
                  <a:gd name="T43" fmla="*/ 0 h 3272"/>
                  <a:gd name="T44" fmla="*/ 0 w 941"/>
                  <a:gd name="T45" fmla="*/ 0 h 3272"/>
                  <a:gd name="T46" fmla="*/ 0 w 941"/>
                  <a:gd name="T47" fmla="*/ 0 h 3272"/>
                  <a:gd name="T48" fmla="*/ 0 w 941"/>
                  <a:gd name="T49" fmla="*/ 0 h 3272"/>
                  <a:gd name="T50" fmla="*/ 0 w 941"/>
                  <a:gd name="T51" fmla="*/ 0 h 3272"/>
                  <a:gd name="T52" fmla="*/ 0 w 941"/>
                  <a:gd name="T53" fmla="*/ 0 h 3272"/>
                  <a:gd name="T54" fmla="*/ 0 w 941"/>
                  <a:gd name="T55" fmla="*/ 0 h 3272"/>
                  <a:gd name="T56" fmla="*/ 0 w 941"/>
                  <a:gd name="T57" fmla="*/ 0 h 3272"/>
                  <a:gd name="T58" fmla="*/ 0 w 941"/>
                  <a:gd name="T59" fmla="*/ 0 h 3272"/>
                  <a:gd name="T60" fmla="*/ 0 w 941"/>
                  <a:gd name="T61" fmla="*/ 0 h 3272"/>
                  <a:gd name="T62" fmla="*/ 0 w 941"/>
                  <a:gd name="T63" fmla="*/ 0 h 3272"/>
                  <a:gd name="T64" fmla="*/ 0 w 941"/>
                  <a:gd name="T65" fmla="*/ 0 h 3272"/>
                  <a:gd name="T66" fmla="*/ 0 w 941"/>
                  <a:gd name="T67" fmla="*/ 0 h 3272"/>
                  <a:gd name="T68" fmla="*/ 0 w 941"/>
                  <a:gd name="T69" fmla="*/ 0 h 3272"/>
                  <a:gd name="T70" fmla="*/ 0 w 941"/>
                  <a:gd name="T71" fmla="*/ 0 h 3272"/>
                  <a:gd name="T72" fmla="*/ 0 w 941"/>
                  <a:gd name="T73" fmla="*/ 0 h 3272"/>
                  <a:gd name="T74" fmla="*/ 0 w 941"/>
                  <a:gd name="T75" fmla="*/ 0 h 3272"/>
                  <a:gd name="T76" fmla="*/ 0 w 941"/>
                  <a:gd name="T77" fmla="*/ 0 h 3272"/>
                  <a:gd name="T78" fmla="*/ 0 w 941"/>
                  <a:gd name="T79" fmla="*/ 0 h 3272"/>
                  <a:gd name="T80" fmla="*/ 0 w 941"/>
                  <a:gd name="T81" fmla="*/ 0 h 3272"/>
                  <a:gd name="T82" fmla="*/ 0 w 941"/>
                  <a:gd name="T83" fmla="*/ 0 h 3272"/>
                  <a:gd name="T84" fmla="*/ 0 w 941"/>
                  <a:gd name="T85" fmla="*/ 0 h 3272"/>
                  <a:gd name="T86" fmla="*/ 0 w 941"/>
                  <a:gd name="T87" fmla="*/ 0 h 3272"/>
                  <a:gd name="T88" fmla="*/ 0 w 941"/>
                  <a:gd name="T89" fmla="*/ 0 h 3272"/>
                  <a:gd name="T90" fmla="*/ 0 w 941"/>
                  <a:gd name="T91" fmla="*/ 0 h 3272"/>
                  <a:gd name="T92" fmla="*/ 0 w 941"/>
                  <a:gd name="T93" fmla="*/ 0 h 3272"/>
                  <a:gd name="T94" fmla="*/ 0 w 941"/>
                  <a:gd name="T95" fmla="*/ 0 h 3272"/>
                  <a:gd name="T96" fmla="*/ 0 w 941"/>
                  <a:gd name="T97" fmla="*/ 0 h 3272"/>
                  <a:gd name="T98" fmla="*/ 0 w 941"/>
                  <a:gd name="T99" fmla="*/ 0 h 3272"/>
                  <a:gd name="T100" fmla="*/ 0 w 941"/>
                  <a:gd name="T101" fmla="*/ 0 h 3272"/>
                  <a:gd name="T102" fmla="*/ 0 w 941"/>
                  <a:gd name="T103" fmla="*/ 0 h 3272"/>
                  <a:gd name="T104" fmla="*/ 0 w 941"/>
                  <a:gd name="T105" fmla="*/ 0 h 3272"/>
                  <a:gd name="T106" fmla="*/ 0 w 941"/>
                  <a:gd name="T107" fmla="*/ 0 h 3272"/>
                  <a:gd name="T108" fmla="*/ 0 w 941"/>
                  <a:gd name="T109" fmla="*/ 0 h 3272"/>
                  <a:gd name="T110" fmla="*/ 0 w 941"/>
                  <a:gd name="T111" fmla="*/ 0 h 3272"/>
                  <a:gd name="T112" fmla="*/ 0 w 941"/>
                  <a:gd name="T113" fmla="*/ 0 h 3272"/>
                  <a:gd name="T114" fmla="*/ 0 w 941"/>
                  <a:gd name="T115" fmla="*/ 0 h 3272"/>
                  <a:gd name="T116" fmla="*/ 0 w 941"/>
                  <a:gd name="T117" fmla="*/ 0 h 3272"/>
                  <a:gd name="T118" fmla="*/ 0 w 941"/>
                  <a:gd name="T119" fmla="*/ 0 h 32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2"/>
                  <a:gd name="T182" fmla="*/ 941 w 941"/>
                  <a:gd name="T183" fmla="*/ 3272 h 32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2">
                    <a:moveTo>
                      <a:pt x="555" y="2650"/>
                    </a:moveTo>
                    <a:lnTo>
                      <a:pt x="555" y="2508"/>
                    </a:lnTo>
                    <a:lnTo>
                      <a:pt x="556" y="2444"/>
                    </a:lnTo>
                    <a:lnTo>
                      <a:pt x="557" y="2382"/>
                    </a:lnTo>
                    <a:lnTo>
                      <a:pt x="565" y="2277"/>
                    </a:lnTo>
                    <a:lnTo>
                      <a:pt x="576" y="2205"/>
                    </a:lnTo>
                    <a:lnTo>
                      <a:pt x="593" y="2111"/>
                    </a:lnTo>
                    <a:lnTo>
                      <a:pt x="605" y="2022"/>
                    </a:lnTo>
                    <a:lnTo>
                      <a:pt x="612" y="2084"/>
                    </a:lnTo>
                    <a:lnTo>
                      <a:pt x="618" y="2117"/>
                    </a:lnTo>
                    <a:lnTo>
                      <a:pt x="634" y="2161"/>
                    </a:lnTo>
                    <a:lnTo>
                      <a:pt x="653" y="2196"/>
                    </a:lnTo>
                    <a:lnTo>
                      <a:pt x="665" y="2237"/>
                    </a:lnTo>
                    <a:lnTo>
                      <a:pt x="665" y="2276"/>
                    </a:lnTo>
                    <a:lnTo>
                      <a:pt x="652" y="2316"/>
                    </a:lnTo>
                    <a:lnTo>
                      <a:pt x="626" y="2363"/>
                    </a:lnTo>
                    <a:lnTo>
                      <a:pt x="608" y="2417"/>
                    </a:lnTo>
                    <a:lnTo>
                      <a:pt x="584" y="2483"/>
                    </a:lnTo>
                    <a:lnTo>
                      <a:pt x="568" y="2573"/>
                    </a:lnTo>
                    <a:lnTo>
                      <a:pt x="555" y="2650"/>
                    </a:lnTo>
                    <a:lnTo>
                      <a:pt x="681" y="2951"/>
                    </a:lnTo>
                    <a:lnTo>
                      <a:pt x="671" y="3003"/>
                    </a:lnTo>
                    <a:lnTo>
                      <a:pt x="698" y="3028"/>
                    </a:lnTo>
                    <a:lnTo>
                      <a:pt x="749" y="3050"/>
                    </a:lnTo>
                    <a:lnTo>
                      <a:pt x="865" y="3094"/>
                    </a:lnTo>
                    <a:lnTo>
                      <a:pt x="892" y="3111"/>
                    </a:lnTo>
                    <a:lnTo>
                      <a:pt x="912" y="3138"/>
                    </a:lnTo>
                    <a:lnTo>
                      <a:pt x="919" y="3161"/>
                    </a:lnTo>
                    <a:lnTo>
                      <a:pt x="903" y="3169"/>
                    </a:lnTo>
                    <a:lnTo>
                      <a:pt x="856" y="3173"/>
                    </a:lnTo>
                    <a:lnTo>
                      <a:pt x="815" y="3176"/>
                    </a:lnTo>
                    <a:lnTo>
                      <a:pt x="837" y="3182"/>
                    </a:lnTo>
                    <a:lnTo>
                      <a:pt x="845" y="3191"/>
                    </a:lnTo>
                    <a:lnTo>
                      <a:pt x="846" y="3209"/>
                    </a:lnTo>
                    <a:lnTo>
                      <a:pt x="835" y="3230"/>
                    </a:lnTo>
                    <a:lnTo>
                      <a:pt x="798" y="3248"/>
                    </a:lnTo>
                    <a:lnTo>
                      <a:pt x="728" y="3265"/>
                    </a:lnTo>
                    <a:lnTo>
                      <a:pt x="628" y="3272"/>
                    </a:lnTo>
                    <a:lnTo>
                      <a:pt x="552" y="3266"/>
                    </a:lnTo>
                    <a:lnTo>
                      <a:pt x="484" y="3250"/>
                    </a:lnTo>
                    <a:lnTo>
                      <a:pt x="427" y="3230"/>
                    </a:lnTo>
                    <a:lnTo>
                      <a:pt x="384" y="3206"/>
                    </a:lnTo>
                    <a:lnTo>
                      <a:pt x="377" y="3169"/>
                    </a:lnTo>
                    <a:lnTo>
                      <a:pt x="377" y="3125"/>
                    </a:lnTo>
                    <a:lnTo>
                      <a:pt x="337" y="2889"/>
                    </a:lnTo>
                    <a:lnTo>
                      <a:pt x="322" y="2722"/>
                    </a:lnTo>
                    <a:lnTo>
                      <a:pt x="258" y="2204"/>
                    </a:lnTo>
                    <a:lnTo>
                      <a:pt x="226" y="1886"/>
                    </a:lnTo>
                    <a:lnTo>
                      <a:pt x="222" y="1732"/>
                    </a:lnTo>
                    <a:lnTo>
                      <a:pt x="224" y="1634"/>
                    </a:lnTo>
                    <a:lnTo>
                      <a:pt x="232" y="1549"/>
                    </a:lnTo>
                    <a:lnTo>
                      <a:pt x="239" y="1478"/>
                    </a:lnTo>
                    <a:lnTo>
                      <a:pt x="175" y="1428"/>
                    </a:lnTo>
                    <a:lnTo>
                      <a:pt x="110" y="1377"/>
                    </a:lnTo>
                    <a:lnTo>
                      <a:pt x="69" y="1336"/>
                    </a:lnTo>
                    <a:lnTo>
                      <a:pt x="28" y="1281"/>
                    </a:lnTo>
                    <a:lnTo>
                      <a:pt x="5" y="1228"/>
                    </a:lnTo>
                    <a:lnTo>
                      <a:pt x="0" y="1180"/>
                    </a:lnTo>
                    <a:lnTo>
                      <a:pt x="10" y="1119"/>
                    </a:lnTo>
                    <a:lnTo>
                      <a:pt x="107" y="729"/>
                    </a:lnTo>
                    <a:lnTo>
                      <a:pt x="124" y="684"/>
                    </a:lnTo>
                    <a:lnTo>
                      <a:pt x="138" y="663"/>
                    </a:lnTo>
                    <a:lnTo>
                      <a:pt x="159" y="642"/>
                    </a:lnTo>
                    <a:lnTo>
                      <a:pt x="203" y="611"/>
                    </a:lnTo>
                    <a:lnTo>
                      <a:pt x="329" y="541"/>
                    </a:lnTo>
                    <a:lnTo>
                      <a:pt x="357" y="502"/>
                    </a:lnTo>
                    <a:lnTo>
                      <a:pt x="378" y="457"/>
                    </a:lnTo>
                    <a:lnTo>
                      <a:pt x="387" y="424"/>
                    </a:lnTo>
                    <a:lnTo>
                      <a:pt x="349" y="386"/>
                    </a:lnTo>
                    <a:lnTo>
                      <a:pt x="317" y="336"/>
                    </a:lnTo>
                    <a:lnTo>
                      <a:pt x="293" y="277"/>
                    </a:lnTo>
                    <a:lnTo>
                      <a:pt x="277" y="226"/>
                    </a:lnTo>
                    <a:lnTo>
                      <a:pt x="265" y="161"/>
                    </a:lnTo>
                    <a:lnTo>
                      <a:pt x="269" y="111"/>
                    </a:lnTo>
                    <a:lnTo>
                      <a:pt x="282" y="72"/>
                    </a:lnTo>
                    <a:lnTo>
                      <a:pt x="311" y="38"/>
                    </a:lnTo>
                    <a:lnTo>
                      <a:pt x="350" y="15"/>
                    </a:lnTo>
                    <a:lnTo>
                      <a:pt x="403" y="0"/>
                    </a:lnTo>
                    <a:lnTo>
                      <a:pt x="445" y="1"/>
                    </a:lnTo>
                    <a:lnTo>
                      <a:pt x="490" y="9"/>
                    </a:lnTo>
                    <a:lnTo>
                      <a:pt x="520" y="20"/>
                    </a:lnTo>
                    <a:lnTo>
                      <a:pt x="548" y="39"/>
                    </a:lnTo>
                    <a:lnTo>
                      <a:pt x="563" y="62"/>
                    </a:lnTo>
                    <a:lnTo>
                      <a:pt x="573" y="83"/>
                    </a:lnTo>
                    <a:lnTo>
                      <a:pt x="586" y="134"/>
                    </a:lnTo>
                    <a:lnTo>
                      <a:pt x="597" y="199"/>
                    </a:lnTo>
                    <a:lnTo>
                      <a:pt x="607" y="260"/>
                    </a:lnTo>
                    <a:lnTo>
                      <a:pt x="609" y="301"/>
                    </a:lnTo>
                    <a:lnTo>
                      <a:pt x="599" y="352"/>
                    </a:lnTo>
                    <a:lnTo>
                      <a:pt x="587" y="378"/>
                    </a:lnTo>
                    <a:lnTo>
                      <a:pt x="588" y="426"/>
                    </a:lnTo>
                    <a:lnTo>
                      <a:pt x="592" y="480"/>
                    </a:lnTo>
                    <a:lnTo>
                      <a:pt x="605" y="504"/>
                    </a:lnTo>
                    <a:lnTo>
                      <a:pt x="644" y="528"/>
                    </a:lnTo>
                    <a:lnTo>
                      <a:pt x="776" y="593"/>
                    </a:lnTo>
                    <a:lnTo>
                      <a:pt x="822" y="622"/>
                    </a:lnTo>
                    <a:lnTo>
                      <a:pt x="844" y="671"/>
                    </a:lnTo>
                    <a:lnTo>
                      <a:pt x="886" y="848"/>
                    </a:lnTo>
                    <a:lnTo>
                      <a:pt x="902" y="926"/>
                    </a:lnTo>
                    <a:lnTo>
                      <a:pt x="917" y="993"/>
                    </a:lnTo>
                    <a:lnTo>
                      <a:pt x="932" y="1087"/>
                    </a:lnTo>
                    <a:lnTo>
                      <a:pt x="940" y="1167"/>
                    </a:lnTo>
                    <a:lnTo>
                      <a:pt x="941" y="1270"/>
                    </a:lnTo>
                    <a:lnTo>
                      <a:pt x="932" y="1381"/>
                    </a:lnTo>
                    <a:lnTo>
                      <a:pt x="924" y="1459"/>
                    </a:lnTo>
                    <a:lnTo>
                      <a:pt x="917" y="1544"/>
                    </a:lnTo>
                    <a:lnTo>
                      <a:pt x="904" y="1619"/>
                    </a:lnTo>
                    <a:lnTo>
                      <a:pt x="883" y="1678"/>
                    </a:lnTo>
                    <a:lnTo>
                      <a:pt x="867" y="1739"/>
                    </a:lnTo>
                    <a:lnTo>
                      <a:pt x="865" y="1815"/>
                    </a:lnTo>
                    <a:lnTo>
                      <a:pt x="899" y="2153"/>
                    </a:lnTo>
                    <a:lnTo>
                      <a:pt x="910" y="2272"/>
                    </a:lnTo>
                    <a:lnTo>
                      <a:pt x="912" y="2320"/>
                    </a:lnTo>
                    <a:lnTo>
                      <a:pt x="899" y="2381"/>
                    </a:lnTo>
                    <a:lnTo>
                      <a:pt x="873" y="2455"/>
                    </a:lnTo>
                    <a:lnTo>
                      <a:pt x="809" y="2677"/>
                    </a:lnTo>
                    <a:lnTo>
                      <a:pt x="767" y="2858"/>
                    </a:lnTo>
                    <a:lnTo>
                      <a:pt x="744" y="2923"/>
                    </a:lnTo>
                    <a:lnTo>
                      <a:pt x="712" y="2938"/>
                    </a:lnTo>
                    <a:lnTo>
                      <a:pt x="681" y="2951"/>
                    </a:lnTo>
                    <a:lnTo>
                      <a:pt x="555" y="2650"/>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20" name="Freeform 196"/>
              <p:cNvSpPr>
                <a:spLocks/>
              </p:cNvSpPr>
              <p:nvPr/>
            </p:nvSpPr>
            <p:spPr bwMode="auto">
              <a:xfrm>
                <a:off x="3289" y="2303"/>
                <a:ext cx="326" cy="1086"/>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w 978"/>
                  <a:gd name="T107" fmla="*/ 0 h 3256"/>
                  <a:gd name="T108" fmla="*/ 0 w 978"/>
                  <a:gd name="T109" fmla="*/ 0 h 3256"/>
                  <a:gd name="T110" fmla="*/ 0 w 978"/>
                  <a:gd name="T111" fmla="*/ 0 h 3256"/>
                  <a:gd name="T112" fmla="*/ 0 w 978"/>
                  <a:gd name="T113" fmla="*/ 0 h 3256"/>
                  <a:gd name="T114" fmla="*/ 0 w 978"/>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lnTo>
                      <a:pt x="687" y="940"/>
                    </a:lnTo>
                    <a:lnTo>
                      <a:pt x="686" y="1060"/>
                    </a:lnTo>
                    <a:lnTo>
                      <a:pt x="684" y="1128"/>
                    </a:lnTo>
                    <a:lnTo>
                      <a:pt x="747" y="1134"/>
                    </a:lnTo>
                    <a:lnTo>
                      <a:pt x="762" y="1079"/>
                    </a:lnTo>
                    <a:lnTo>
                      <a:pt x="760" y="1034"/>
                    </a:lnTo>
                    <a:lnTo>
                      <a:pt x="732" y="992"/>
                    </a:lnTo>
                    <a:lnTo>
                      <a:pt x="714" y="961"/>
                    </a:lnTo>
                    <a:lnTo>
                      <a:pt x="697" y="940"/>
                    </a:lnTo>
                    <a:lnTo>
                      <a:pt x="687" y="940"/>
                    </a:lnTo>
                    <a:lnTo>
                      <a:pt x="289"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621" name="Freeform 197"/>
              <p:cNvSpPr>
                <a:spLocks/>
              </p:cNvSpPr>
              <p:nvPr/>
            </p:nvSpPr>
            <p:spPr bwMode="auto">
              <a:xfrm>
                <a:off x="3289" y="2303"/>
                <a:ext cx="326" cy="1086"/>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22" name="Freeform 198"/>
              <p:cNvSpPr>
                <a:spLocks/>
              </p:cNvSpPr>
              <p:nvPr/>
            </p:nvSpPr>
            <p:spPr bwMode="auto">
              <a:xfrm>
                <a:off x="3517" y="2617"/>
                <a:ext cx="27" cy="65"/>
              </a:xfrm>
              <a:custGeom>
                <a:avLst/>
                <a:gdLst>
                  <a:gd name="T0" fmla="*/ 0 w 79"/>
                  <a:gd name="T1" fmla="*/ 0 h 194"/>
                  <a:gd name="T2" fmla="*/ 0 w 79"/>
                  <a:gd name="T3" fmla="*/ 0 h 194"/>
                  <a:gd name="T4" fmla="*/ 0 w 79"/>
                  <a:gd name="T5" fmla="*/ 0 h 194"/>
                  <a:gd name="T6" fmla="*/ 0 w 79"/>
                  <a:gd name="T7" fmla="*/ 0 h 194"/>
                  <a:gd name="T8" fmla="*/ 0 w 79"/>
                  <a:gd name="T9" fmla="*/ 0 h 194"/>
                  <a:gd name="T10" fmla="*/ 0 w 79"/>
                  <a:gd name="T11" fmla="*/ 0 h 194"/>
                  <a:gd name="T12" fmla="*/ 0 w 79"/>
                  <a:gd name="T13" fmla="*/ 0 h 194"/>
                  <a:gd name="T14" fmla="*/ 0 w 79"/>
                  <a:gd name="T15" fmla="*/ 0 h 194"/>
                  <a:gd name="T16" fmla="*/ 0 w 79"/>
                  <a:gd name="T17" fmla="*/ 0 h 194"/>
                  <a:gd name="T18" fmla="*/ 0 w 79"/>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4"/>
                  <a:gd name="T32" fmla="*/ 79 w 79"/>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4">
                    <a:moveTo>
                      <a:pt x="3" y="1"/>
                    </a:moveTo>
                    <a:lnTo>
                      <a:pt x="3" y="121"/>
                    </a:lnTo>
                    <a:lnTo>
                      <a:pt x="0" y="188"/>
                    </a:lnTo>
                    <a:lnTo>
                      <a:pt x="65" y="194"/>
                    </a:lnTo>
                    <a:lnTo>
                      <a:pt x="79" y="140"/>
                    </a:lnTo>
                    <a:lnTo>
                      <a:pt x="76" y="96"/>
                    </a:lnTo>
                    <a:lnTo>
                      <a:pt x="48" y="52"/>
                    </a:lnTo>
                    <a:lnTo>
                      <a:pt x="30" y="21"/>
                    </a:lnTo>
                    <a:lnTo>
                      <a:pt x="14" y="0"/>
                    </a:lnTo>
                    <a:lnTo>
                      <a:pt x="3"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23" name="Freeform 199"/>
              <p:cNvSpPr>
                <a:spLocks/>
              </p:cNvSpPr>
              <p:nvPr/>
            </p:nvSpPr>
            <p:spPr bwMode="auto">
              <a:xfrm>
                <a:off x="3906" y="2253"/>
                <a:ext cx="303" cy="1142"/>
              </a:xfrm>
              <a:custGeom>
                <a:avLst/>
                <a:gdLst>
                  <a:gd name="T0" fmla="*/ 0 w 908"/>
                  <a:gd name="T1" fmla="*/ 0 h 3427"/>
                  <a:gd name="T2" fmla="*/ 0 w 908"/>
                  <a:gd name="T3" fmla="*/ 0 h 3427"/>
                  <a:gd name="T4" fmla="*/ 0 w 908"/>
                  <a:gd name="T5" fmla="*/ 0 h 3427"/>
                  <a:gd name="T6" fmla="*/ 0 w 908"/>
                  <a:gd name="T7" fmla="*/ 0 h 3427"/>
                  <a:gd name="T8" fmla="*/ 0 w 908"/>
                  <a:gd name="T9" fmla="*/ 0 h 3427"/>
                  <a:gd name="T10" fmla="*/ 0 w 908"/>
                  <a:gd name="T11" fmla="*/ 0 h 3427"/>
                  <a:gd name="T12" fmla="*/ 0 w 908"/>
                  <a:gd name="T13" fmla="*/ 0 h 3427"/>
                  <a:gd name="T14" fmla="*/ 0 w 908"/>
                  <a:gd name="T15" fmla="*/ 0 h 3427"/>
                  <a:gd name="T16" fmla="*/ 0 w 908"/>
                  <a:gd name="T17" fmla="*/ 0 h 3427"/>
                  <a:gd name="T18" fmla="*/ 0 w 908"/>
                  <a:gd name="T19" fmla="*/ 0 h 3427"/>
                  <a:gd name="T20" fmla="*/ 0 w 908"/>
                  <a:gd name="T21" fmla="*/ 0 h 3427"/>
                  <a:gd name="T22" fmla="*/ 0 w 908"/>
                  <a:gd name="T23" fmla="*/ 0 h 3427"/>
                  <a:gd name="T24" fmla="*/ 0 w 908"/>
                  <a:gd name="T25" fmla="*/ 0 h 3427"/>
                  <a:gd name="T26" fmla="*/ 0 w 908"/>
                  <a:gd name="T27" fmla="*/ 0 h 3427"/>
                  <a:gd name="T28" fmla="*/ 0 w 908"/>
                  <a:gd name="T29" fmla="*/ 0 h 3427"/>
                  <a:gd name="T30" fmla="*/ 0 w 908"/>
                  <a:gd name="T31" fmla="*/ 0 h 3427"/>
                  <a:gd name="T32" fmla="*/ 0 w 908"/>
                  <a:gd name="T33" fmla="*/ 0 h 3427"/>
                  <a:gd name="T34" fmla="*/ 0 w 908"/>
                  <a:gd name="T35" fmla="*/ 0 h 3427"/>
                  <a:gd name="T36" fmla="*/ 0 w 908"/>
                  <a:gd name="T37" fmla="*/ 0 h 3427"/>
                  <a:gd name="T38" fmla="*/ 0 w 908"/>
                  <a:gd name="T39" fmla="*/ 0 h 3427"/>
                  <a:gd name="T40" fmla="*/ 0 w 908"/>
                  <a:gd name="T41" fmla="*/ 0 h 3427"/>
                  <a:gd name="T42" fmla="*/ 0 w 908"/>
                  <a:gd name="T43" fmla="*/ 0 h 3427"/>
                  <a:gd name="T44" fmla="*/ 0 w 908"/>
                  <a:gd name="T45" fmla="*/ 0 h 3427"/>
                  <a:gd name="T46" fmla="*/ 0 w 908"/>
                  <a:gd name="T47" fmla="*/ 0 h 3427"/>
                  <a:gd name="T48" fmla="*/ 0 w 908"/>
                  <a:gd name="T49" fmla="*/ 0 h 3427"/>
                  <a:gd name="T50" fmla="*/ 0 w 908"/>
                  <a:gd name="T51" fmla="*/ 0 h 3427"/>
                  <a:gd name="T52" fmla="*/ 0 w 908"/>
                  <a:gd name="T53" fmla="*/ 0 h 3427"/>
                  <a:gd name="T54" fmla="*/ 0 w 908"/>
                  <a:gd name="T55" fmla="*/ 0 h 3427"/>
                  <a:gd name="T56" fmla="*/ 0 w 908"/>
                  <a:gd name="T57" fmla="*/ 0 h 3427"/>
                  <a:gd name="T58" fmla="*/ 0 w 908"/>
                  <a:gd name="T59" fmla="*/ 0 h 3427"/>
                  <a:gd name="T60" fmla="*/ 0 w 908"/>
                  <a:gd name="T61" fmla="*/ 0 h 3427"/>
                  <a:gd name="T62" fmla="*/ 0 w 908"/>
                  <a:gd name="T63" fmla="*/ 0 h 3427"/>
                  <a:gd name="T64" fmla="*/ 0 w 908"/>
                  <a:gd name="T65" fmla="*/ 0 h 3427"/>
                  <a:gd name="T66" fmla="*/ 0 w 908"/>
                  <a:gd name="T67" fmla="*/ 0 h 3427"/>
                  <a:gd name="T68" fmla="*/ 0 w 908"/>
                  <a:gd name="T69" fmla="*/ 0 h 3427"/>
                  <a:gd name="T70" fmla="*/ 0 w 908"/>
                  <a:gd name="T71" fmla="*/ 0 h 3427"/>
                  <a:gd name="T72" fmla="*/ 0 w 908"/>
                  <a:gd name="T73" fmla="*/ 0 h 3427"/>
                  <a:gd name="T74" fmla="*/ 0 w 908"/>
                  <a:gd name="T75" fmla="*/ 0 h 3427"/>
                  <a:gd name="T76" fmla="*/ 0 w 908"/>
                  <a:gd name="T77" fmla="*/ 0 h 3427"/>
                  <a:gd name="T78" fmla="*/ 0 w 908"/>
                  <a:gd name="T79" fmla="*/ 0 h 3427"/>
                  <a:gd name="T80" fmla="*/ 0 w 908"/>
                  <a:gd name="T81" fmla="*/ 0 h 3427"/>
                  <a:gd name="T82" fmla="*/ 0 w 908"/>
                  <a:gd name="T83" fmla="*/ 0 h 3427"/>
                  <a:gd name="T84" fmla="*/ 0 w 908"/>
                  <a:gd name="T85" fmla="*/ 0 h 3427"/>
                  <a:gd name="T86" fmla="*/ 0 w 908"/>
                  <a:gd name="T87" fmla="*/ 0 h 3427"/>
                  <a:gd name="T88" fmla="*/ 0 w 908"/>
                  <a:gd name="T89" fmla="*/ 0 h 3427"/>
                  <a:gd name="T90" fmla="*/ 0 w 908"/>
                  <a:gd name="T91" fmla="*/ 0 h 3427"/>
                  <a:gd name="T92" fmla="*/ 0 w 908"/>
                  <a:gd name="T93" fmla="*/ 0 h 3427"/>
                  <a:gd name="T94" fmla="*/ 0 w 908"/>
                  <a:gd name="T95" fmla="*/ 0 h 3427"/>
                  <a:gd name="T96" fmla="*/ 0 w 908"/>
                  <a:gd name="T97" fmla="*/ 0 h 3427"/>
                  <a:gd name="T98" fmla="*/ 0 w 908"/>
                  <a:gd name="T99" fmla="*/ 0 h 3427"/>
                  <a:gd name="T100" fmla="*/ 0 w 908"/>
                  <a:gd name="T101" fmla="*/ 0 h 3427"/>
                  <a:gd name="T102" fmla="*/ 0 w 908"/>
                  <a:gd name="T103" fmla="*/ 0 h 3427"/>
                  <a:gd name="T104" fmla="*/ 0 w 908"/>
                  <a:gd name="T105" fmla="*/ 0 h 3427"/>
                  <a:gd name="T106" fmla="*/ 0 w 908"/>
                  <a:gd name="T107" fmla="*/ 0 h 3427"/>
                  <a:gd name="T108" fmla="*/ 0 w 908"/>
                  <a:gd name="T109" fmla="*/ 0 h 3427"/>
                  <a:gd name="T110" fmla="*/ 0 w 908"/>
                  <a:gd name="T111" fmla="*/ 0 h 34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7"/>
                  <a:gd name="T170" fmla="*/ 908 w 908"/>
                  <a:gd name="T171" fmla="*/ 3427 h 34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lnTo>
                      <a:pt x="722" y="1467"/>
                    </a:lnTo>
                    <a:lnTo>
                      <a:pt x="671" y="1490"/>
                    </a:lnTo>
                    <a:lnTo>
                      <a:pt x="669" y="1404"/>
                    </a:lnTo>
                    <a:lnTo>
                      <a:pt x="662" y="1368"/>
                    </a:lnTo>
                    <a:lnTo>
                      <a:pt x="651" y="1331"/>
                    </a:lnTo>
                    <a:lnTo>
                      <a:pt x="633" y="1297"/>
                    </a:lnTo>
                    <a:lnTo>
                      <a:pt x="611" y="1262"/>
                    </a:lnTo>
                    <a:lnTo>
                      <a:pt x="636" y="1217"/>
                    </a:lnTo>
                    <a:lnTo>
                      <a:pt x="658" y="1165"/>
                    </a:lnTo>
                    <a:lnTo>
                      <a:pt x="678" y="1106"/>
                    </a:lnTo>
                    <a:lnTo>
                      <a:pt x="691" y="1055"/>
                    </a:lnTo>
                    <a:lnTo>
                      <a:pt x="701" y="991"/>
                    </a:lnTo>
                    <a:lnTo>
                      <a:pt x="711" y="1071"/>
                    </a:lnTo>
                    <a:lnTo>
                      <a:pt x="714" y="1168"/>
                    </a:lnTo>
                    <a:lnTo>
                      <a:pt x="715" y="1259"/>
                    </a:lnTo>
                    <a:lnTo>
                      <a:pt x="721" y="1333"/>
                    </a:lnTo>
                    <a:lnTo>
                      <a:pt x="721" y="1395"/>
                    </a:lnTo>
                    <a:lnTo>
                      <a:pt x="722" y="1467"/>
                    </a:lnTo>
                    <a:lnTo>
                      <a:pt x="399" y="4"/>
                    </a:lnTo>
                    <a:lnTo>
                      <a:pt x="446" y="3183"/>
                    </a:lnTo>
                    <a:lnTo>
                      <a:pt x="469" y="3139"/>
                    </a:lnTo>
                    <a:lnTo>
                      <a:pt x="480" y="3095"/>
                    </a:lnTo>
                    <a:lnTo>
                      <a:pt x="485" y="3041"/>
                    </a:lnTo>
                    <a:lnTo>
                      <a:pt x="476" y="2964"/>
                    </a:lnTo>
                    <a:lnTo>
                      <a:pt x="467" y="2875"/>
                    </a:lnTo>
                    <a:lnTo>
                      <a:pt x="460" y="2771"/>
                    </a:lnTo>
                    <a:lnTo>
                      <a:pt x="459" y="2656"/>
                    </a:lnTo>
                    <a:lnTo>
                      <a:pt x="461" y="2554"/>
                    </a:lnTo>
                    <a:lnTo>
                      <a:pt x="465" y="2486"/>
                    </a:lnTo>
                    <a:lnTo>
                      <a:pt x="459" y="2455"/>
                    </a:lnTo>
                    <a:lnTo>
                      <a:pt x="439" y="2410"/>
                    </a:lnTo>
                    <a:lnTo>
                      <a:pt x="419" y="2353"/>
                    </a:lnTo>
                    <a:lnTo>
                      <a:pt x="408" y="2282"/>
                    </a:lnTo>
                    <a:lnTo>
                      <a:pt x="407" y="2220"/>
                    </a:lnTo>
                    <a:lnTo>
                      <a:pt x="416" y="2177"/>
                    </a:lnTo>
                    <a:lnTo>
                      <a:pt x="265" y="2168"/>
                    </a:lnTo>
                    <a:lnTo>
                      <a:pt x="251" y="2216"/>
                    </a:lnTo>
                    <a:lnTo>
                      <a:pt x="235" y="2263"/>
                    </a:lnTo>
                    <a:lnTo>
                      <a:pt x="222" y="2313"/>
                    </a:lnTo>
                    <a:lnTo>
                      <a:pt x="223" y="2334"/>
                    </a:lnTo>
                    <a:lnTo>
                      <a:pt x="245" y="2374"/>
                    </a:lnTo>
                    <a:lnTo>
                      <a:pt x="276" y="2420"/>
                    </a:lnTo>
                    <a:lnTo>
                      <a:pt x="300" y="2477"/>
                    </a:lnTo>
                    <a:lnTo>
                      <a:pt x="319" y="2532"/>
                    </a:lnTo>
                    <a:lnTo>
                      <a:pt x="326" y="2606"/>
                    </a:lnTo>
                    <a:lnTo>
                      <a:pt x="330" y="2683"/>
                    </a:lnTo>
                    <a:lnTo>
                      <a:pt x="337" y="2790"/>
                    </a:lnTo>
                    <a:lnTo>
                      <a:pt x="347" y="2882"/>
                    </a:lnTo>
                    <a:lnTo>
                      <a:pt x="369" y="2986"/>
                    </a:lnTo>
                    <a:lnTo>
                      <a:pt x="407" y="3099"/>
                    </a:lnTo>
                    <a:lnTo>
                      <a:pt x="428" y="3149"/>
                    </a:lnTo>
                    <a:lnTo>
                      <a:pt x="446" y="3183"/>
                    </a:lnTo>
                    <a:lnTo>
                      <a:pt x="399" y="4"/>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624" name="Freeform 200"/>
              <p:cNvSpPr>
                <a:spLocks/>
              </p:cNvSpPr>
              <p:nvPr/>
            </p:nvSpPr>
            <p:spPr bwMode="auto">
              <a:xfrm>
                <a:off x="3906" y="2253"/>
                <a:ext cx="303" cy="1142"/>
              </a:xfrm>
              <a:custGeom>
                <a:avLst/>
                <a:gdLst>
                  <a:gd name="T0" fmla="*/ 0 w 908"/>
                  <a:gd name="T1" fmla="*/ 0 h 3427"/>
                  <a:gd name="T2" fmla="*/ 0 w 908"/>
                  <a:gd name="T3" fmla="*/ 0 h 3427"/>
                  <a:gd name="T4" fmla="*/ 0 w 908"/>
                  <a:gd name="T5" fmla="*/ 0 h 3427"/>
                  <a:gd name="T6" fmla="*/ 0 w 908"/>
                  <a:gd name="T7" fmla="*/ 0 h 3427"/>
                  <a:gd name="T8" fmla="*/ 0 w 908"/>
                  <a:gd name="T9" fmla="*/ 0 h 3427"/>
                  <a:gd name="T10" fmla="*/ 0 w 908"/>
                  <a:gd name="T11" fmla="*/ 0 h 3427"/>
                  <a:gd name="T12" fmla="*/ 0 w 908"/>
                  <a:gd name="T13" fmla="*/ 0 h 3427"/>
                  <a:gd name="T14" fmla="*/ 0 w 908"/>
                  <a:gd name="T15" fmla="*/ 0 h 3427"/>
                  <a:gd name="T16" fmla="*/ 0 w 908"/>
                  <a:gd name="T17" fmla="*/ 0 h 3427"/>
                  <a:gd name="T18" fmla="*/ 0 w 908"/>
                  <a:gd name="T19" fmla="*/ 0 h 3427"/>
                  <a:gd name="T20" fmla="*/ 0 w 908"/>
                  <a:gd name="T21" fmla="*/ 0 h 3427"/>
                  <a:gd name="T22" fmla="*/ 0 w 908"/>
                  <a:gd name="T23" fmla="*/ 0 h 3427"/>
                  <a:gd name="T24" fmla="*/ 0 w 908"/>
                  <a:gd name="T25" fmla="*/ 0 h 3427"/>
                  <a:gd name="T26" fmla="*/ 0 w 908"/>
                  <a:gd name="T27" fmla="*/ 0 h 3427"/>
                  <a:gd name="T28" fmla="*/ 0 w 908"/>
                  <a:gd name="T29" fmla="*/ 0 h 3427"/>
                  <a:gd name="T30" fmla="*/ 0 w 908"/>
                  <a:gd name="T31" fmla="*/ 0 h 3427"/>
                  <a:gd name="T32" fmla="*/ 0 w 908"/>
                  <a:gd name="T33" fmla="*/ 0 h 3427"/>
                  <a:gd name="T34" fmla="*/ 0 w 908"/>
                  <a:gd name="T35" fmla="*/ 0 h 3427"/>
                  <a:gd name="T36" fmla="*/ 0 w 908"/>
                  <a:gd name="T37" fmla="*/ 0 h 3427"/>
                  <a:gd name="T38" fmla="*/ 0 w 908"/>
                  <a:gd name="T39" fmla="*/ 0 h 3427"/>
                  <a:gd name="T40" fmla="*/ 0 w 908"/>
                  <a:gd name="T41" fmla="*/ 0 h 3427"/>
                  <a:gd name="T42" fmla="*/ 0 w 908"/>
                  <a:gd name="T43" fmla="*/ 0 h 3427"/>
                  <a:gd name="T44" fmla="*/ 0 w 908"/>
                  <a:gd name="T45" fmla="*/ 0 h 3427"/>
                  <a:gd name="T46" fmla="*/ 0 w 908"/>
                  <a:gd name="T47" fmla="*/ 0 h 3427"/>
                  <a:gd name="T48" fmla="*/ 0 w 908"/>
                  <a:gd name="T49" fmla="*/ 0 h 3427"/>
                  <a:gd name="T50" fmla="*/ 0 w 908"/>
                  <a:gd name="T51" fmla="*/ 0 h 3427"/>
                  <a:gd name="T52" fmla="*/ 0 w 908"/>
                  <a:gd name="T53" fmla="*/ 0 h 3427"/>
                  <a:gd name="T54" fmla="*/ 0 w 908"/>
                  <a:gd name="T55" fmla="*/ 0 h 3427"/>
                  <a:gd name="T56" fmla="*/ 0 w 908"/>
                  <a:gd name="T57" fmla="*/ 0 h 3427"/>
                  <a:gd name="T58" fmla="*/ 0 w 908"/>
                  <a:gd name="T59" fmla="*/ 0 h 3427"/>
                  <a:gd name="T60" fmla="*/ 0 w 908"/>
                  <a:gd name="T61" fmla="*/ 0 h 3427"/>
                  <a:gd name="T62" fmla="*/ 0 w 908"/>
                  <a:gd name="T63" fmla="*/ 0 h 3427"/>
                  <a:gd name="T64" fmla="*/ 0 w 908"/>
                  <a:gd name="T65" fmla="*/ 0 h 3427"/>
                  <a:gd name="T66" fmla="*/ 0 w 908"/>
                  <a:gd name="T67" fmla="*/ 0 h 3427"/>
                  <a:gd name="T68" fmla="*/ 0 w 908"/>
                  <a:gd name="T69" fmla="*/ 0 h 3427"/>
                  <a:gd name="T70" fmla="*/ 0 w 908"/>
                  <a:gd name="T71" fmla="*/ 0 h 3427"/>
                  <a:gd name="T72" fmla="*/ 0 w 908"/>
                  <a:gd name="T73" fmla="*/ 0 h 3427"/>
                  <a:gd name="T74" fmla="*/ 0 w 908"/>
                  <a:gd name="T75" fmla="*/ 0 h 3427"/>
                  <a:gd name="T76" fmla="*/ 0 w 908"/>
                  <a:gd name="T77" fmla="*/ 0 h 3427"/>
                  <a:gd name="T78" fmla="*/ 0 w 908"/>
                  <a:gd name="T79" fmla="*/ 0 h 3427"/>
                  <a:gd name="T80" fmla="*/ 0 w 908"/>
                  <a:gd name="T81" fmla="*/ 0 h 3427"/>
                  <a:gd name="T82" fmla="*/ 0 w 908"/>
                  <a:gd name="T83" fmla="*/ 0 h 3427"/>
                  <a:gd name="T84" fmla="*/ 0 w 908"/>
                  <a:gd name="T85" fmla="*/ 0 h 3427"/>
                  <a:gd name="T86" fmla="*/ 0 w 908"/>
                  <a:gd name="T87" fmla="*/ 0 h 3427"/>
                  <a:gd name="T88" fmla="*/ 0 w 908"/>
                  <a:gd name="T89" fmla="*/ 0 h 3427"/>
                  <a:gd name="T90" fmla="*/ 0 w 908"/>
                  <a:gd name="T91" fmla="*/ 0 h 3427"/>
                  <a:gd name="T92" fmla="*/ 0 w 908"/>
                  <a:gd name="T93" fmla="*/ 0 h 3427"/>
                  <a:gd name="T94" fmla="*/ 0 w 908"/>
                  <a:gd name="T95" fmla="*/ 0 h 3427"/>
                  <a:gd name="T96" fmla="*/ 0 w 908"/>
                  <a:gd name="T97" fmla="*/ 0 h 3427"/>
                  <a:gd name="T98" fmla="*/ 0 w 908"/>
                  <a:gd name="T99" fmla="*/ 0 h 3427"/>
                  <a:gd name="T100" fmla="*/ 0 w 908"/>
                  <a:gd name="T101" fmla="*/ 0 h 3427"/>
                  <a:gd name="T102" fmla="*/ 0 w 908"/>
                  <a:gd name="T103" fmla="*/ 0 h 3427"/>
                  <a:gd name="T104" fmla="*/ 0 w 908"/>
                  <a:gd name="T105" fmla="*/ 0 h 3427"/>
                  <a:gd name="T106" fmla="*/ 0 w 908"/>
                  <a:gd name="T107" fmla="*/ 0 h 3427"/>
                  <a:gd name="T108" fmla="*/ 0 w 908"/>
                  <a:gd name="T109" fmla="*/ 0 h 3427"/>
                  <a:gd name="T110" fmla="*/ 0 w 908"/>
                  <a:gd name="T111" fmla="*/ 0 h 3427"/>
                  <a:gd name="T112" fmla="*/ 0 w 908"/>
                  <a:gd name="T113" fmla="*/ 0 h 34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7"/>
                  <a:gd name="T173" fmla="*/ 908 w 908"/>
                  <a:gd name="T174" fmla="*/ 3427 h 34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25" name="Freeform 201"/>
              <p:cNvSpPr>
                <a:spLocks/>
              </p:cNvSpPr>
              <p:nvPr/>
            </p:nvSpPr>
            <p:spPr bwMode="auto">
              <a:xfrm>
                <a:off x="4110" y="2583"/>
                <a:ext cx="37" cy="167"/>
              </a:xfrm>
              <a:custGeom>
                <a:avLst/>
                <a:gdLst>
                  <a:gd name="T0" fmla="*/ 0 w 111"/>
                  <a:gd name="T1" fmla="*/ 0 h 499"/>
                  <a:gd name="T2" fmla="*/ 0 w 111"/>
                  <a:gd name="T3" fmla="*/ 0 h 499"/>
                  <a:gd name="T4" fmla="*/ 0 w 111"/>
                  <a:gd name="T5" fmla="*/ 0 h 499"/>
                  <a:gd name="T6" fmla="*/ 0 w 111"/>
                  <a:gd name="T7" fmla="*/ 0 h 499"/>
                  <a:gd name="T8" fmla="*/ 0 w 111"/>
                  <a:gd name="T9" fmla="*/ 0 h 499"/>
                  <a:gd name="T10" fmla="*/ 0 w 111"/>
                  <a:gd name="T11" fmla="*/ 0 h 499"/>
                  <a:gd name="T12" fmla="*/ 0 w 111"/>
                  <a:gd name="T13" fmla="*/ 0 h 499"/>
                  <a:gd name="T14" fmla="*/ 0 w 111"/>
                  <a:gd name="T15" fmla="*/ 0 h 499"/>
                  <a:gd name="T16" fmla="*/ 0 w 111"/>
                  <a:gd name="T17" fmla="*/ 0 h 499"/>
                  <a:gd name="T18" fmla="*/ 0 w 111"/>
                  <a:gd name="T19" fmla="*/ 0 h 499"/>
                  <a:gd name="T20" fmla="*/ 0 w 111"/>
                  <a:gd name="T21" fmla="*/ 0 h 499"/>
                  <a:gd name="T22" fmla="*/ 0 w 111"/>
                  <a:gd name="T23" fmla="*/ 0 h 499"/>
                  <a:gd name="T24" fmla="*/ 0 w 111"/>
                  <a:gd name="T25" fmla="*/ 0 h 499"/>
                  <a:gd name="T26" fmla="*/ 0 w 111"/>
                  <a:gd name="T27" fmla="*/ 0 h 499"/>
                  <a:gd name="T28" fmla="*/ 0 w 111"/>
                  <a:gd name="T29" fmla="*/ 0 h 499"/>
                  <a:gd name="T30" fmla="*/ 0 w 111"/>
                  <a:gd name="T31" fmla="*/ 0 h 499"/>
                  <a:gd name="T32" fmla="*/ 0 w 111"/>
                  <a:gd name="T33" fmla="*/ 0 h 499"/>
                  <a:gd name="T34" fmla="*/ 0 w 111"/>
                  <a:gd name="T35" fmla="*/ 0 h 4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9"/>
                  <a:gd name="T56" fmla="*/ 111 w 111"/>
                  <a:gd name="T57" fmla="*/ 499 h 4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9">
                    <a:moveTo>
                      <a:pt x="111" y="476"/>
                    </a:moveTo>
                    <a:lnTo>
                      <a:pt x="60" y="499"/>
                    </a:lnTo>
                    <a:lnTo>
                      <a:pt x="56" y="413"/>
                    </a:lnTo>
                    <a:lnTo>
                      <a:pt x="51" y="376"/>
                    </a:lnTo>
                    <a:lnTo>
                      <a:pt x="40" y="340"/>
                    </a:lnTo>
                    <a:lnTo>
                      <a:pt x="22" y="305"/>
                    </a:lnTo>
                    <a:lnTo>
                      <a:pt x="0" y="271"/>
                    </a:lnTo>
                    <a:lnTo>
                      <a:pt x="25" y="226"/>
                    </a:lnTo>
                    <a:lnTo>
                      <a:pt x="47" y="174"/>
                    </a:lnTo>
                    <a:lnTo>
                      <a:pt x="67" y="115"/>
                    </a:lnTo>
                    <a:lnTo>
                      <a:pt x="79" y="64"/>
                    </a:lnTo>
                    <a:lnTo>
                      <a:pt x="90" y="0"/>
                    </a:lnTo>
                    <a:lnTo>
                      <a:pt x="100" y="78"/>
                    </a:lnTo>
                    <a:lnTo>
                      <a:pt x="103" y="177"/>
                    </a:lnTo>
                    <a:lnTo>
                      <a:pt x="104" y="267"/>
                    </a:lnTo>
                    <a:lnTo>
                      <a:pt x="109" y="341"/>
                    </a:lnTo>
                    <a:lnTo>
                      <a:pt x="109" y="404"/>
                    </a:lnTo>
                    <a:lnTo>
                      <a:pt x="111" y="476"/>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26" name="Freeform 202"/>
              <p:cNvSpPr>
                <a:spLocks/>
              </p:cNvSpPr>
              <p:nvPr/>
            </p:nvSpPr>
            <p:spPr bwMode="auto">
              <a:xfrm>
                <a:off x="3980" y="2976"/>
                <a:ext cx="88" cy="338"/>
              </a:xfrm>
              <a:custGeom>
                <a:avLst/>
                <a:gdLst>
                  <a:gd name="T0" fmla="*/ 0 w 263"/>
                  <a:gd name="T1" fmla="*/ 0 h 1014"/>
                  <a:gd name="T2" fmla="*/ 0 w 263"/>
                  <a:gd name="T3" fmla="*/ 0 h 1014"/>
                  <a:gd name="T4" fmla="*/ 0 w 263"/>
                  <a:gd name="T5" fmla="*/ 0 h 1014"/>
                  <a:gd name="T6" fmla="*/ 0 w 263"/>
                  <a:gd name="T7" fmla="*/ 0 h 1014"/>
                  <a:gd name="T8" fmla="*/ 0 w 263"/>
                  <a:gd name="T9" fmla="*/ 0 h 1014"/>
                  <a:gd name="T10" fmla="*/ 0 w 263"/>
                  <a:gd name="T11" fmla="*/ 0 h 1014"/>
                  <a:gd name="T12" fmla="*/ 0 w 263"/>
                  <a:gd name="T13" fmla="*/ 0 h 1014"/>
                  <a:gd name="T14" fmla="*/ 0 w 263"/>
                  <a:gd name="T15" fmla="*/ 0 h 1014"/>
                  <a:gd name="T16" fmla="*/ 0 w 263"/>
                  <a:gd name="T17" fmla="*/ 0 h 1014"/>
                  <a:gd name="T18" fmla="*/ 0 w 263"/>
                  <a:gd name="T19" fmla="*/ 0 h 1014"/>
                  <a:gd name="T20" fmla="*/ 0 w 263"/>
                  <a:gd name="T21" fmla="*/ 0 h 1014"/>
                  <a:gd name="T22" fmla="*/ 0 w 263"/>
                  <a:gd name="T23" fmla="*/ 0 h 1014"/>
                  <a:gd name="T24" fmla="*/ 0 w 263"/>
                  <a:gd name="T25" fmla="*/ 0 h 1014"/>
                  <a:gd name="T26" fmla="*/ 0 w 263"/>
                  <a:gd name="T27" fmla="*/ 0 h 1014"/>
                  <a:gd name="T28" fmla="*/ 0 w 263"/>
                  <a:gd name="T29" fmla="*/ 0 h 1014"/>
                  <a:gd name="T30" fmla="*/ 0 w 263"/>
                  <a:gd name="T31" fmla="*/ 0 h 1014"/>
                  <a:gd name="T32" fmla="*/ 0 w 263"/>
                  <a:gd name="T33" fmla="*/ 0 h 1014"/>
                  <a:gd name="T34" fmla="*/ 0 w 263"/>
                  <a:gd name="T35" fmla="*/ 0 h 1014"/>
                  <a:gd name="T36" fmla="*/ 0 w 263"/>
                  <a:gd name="T37" fmla="*/ 0 h 1014"/>
                  <a:gd name="T38" fmla="*/ 0 w 263"/>
                  <a:gd name="T39" fmla="*/ 0 h 1014"/>
                  <a:gd name="T40" fmla="*/ 0 w 263"/>
                  <a:gd name="T41" fmla="*/ 0 h 1014"/>
                  <a:gd name="T42" fmla="*/ 0 w 263"/>
                  <a:gd name="T43" fmla="*/ 0 h 1014"/>
                  <a:gd name="T44" fmla="*/ 0 w 263"/>
                  <a:gd name="T45" fmla="*/ 0 h 1014"/>
                  <a:gd name="T46" fmla="*/ 0 w 263"/>
                  <a:gd name="T47" fmla="*/ 0 h 1014"/>
                  <a:gd name="T48" fmla="*/ 0 w 263"/>
                  <a:gd name="T49" fmla="*/ 0 h 1014"/>
                  <a:gd name="T50" fmla="*/ 0 w 263"/>
                  <a:gd name="T51" fmla="*/ 0 h 1014"/>
                  <a:gd name="T52" fmla="*/ 0 w 263"/>
                  <a:gd name="T53" fmla="*/ 0 h 1014"/>
                  <a:gd name="T54" fmla="*/ 0 w 263"/>
                  <a:gd name="T55" fmla="*/ 0 h 1014"/>
                  <a:gd name="T56" fmla="*/ 0 w 263"/>
                  <a:gd name="T57" fmla="*/ 0 h 1014"/>
                  <a:gd name="T58" fmla="*/ 0 w 263"/>
                  <a:gd name="T59" fmla="*/ 0 h 1014"/>
                  <a:gd name="T60" fmla="*/ 0 w 263"/>
                  <a:gd name="T61" fmla="*/ 0 h 1014"/>
                  <a:gd name="T62" fmla="*/ 0 w 263"/>
                  <a:gd name="T63" fmla="*/ 0 h 1014"/>
                  <a:gd name="T64" fmla="*/ 0 w 263"/>
                  <a:gd name="T65" fmla="*/ 0 h 10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4"/>
                  <a:gd name="T101" fmla="*/ 263 w 263"/>
                  <a:gd name="T102" fmla="*/ 1014 h 10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4">
                    <a:moveTo>
                      <a:pt x="224" y="1014"/>
                    </a:moveTo>
                    <a:lnTo>
                      <a:pt x="247" y="971"/>
                    </a:lnTo>
                    <a:lnTo>
                      <a:pt x="258" y="927"/>
                    </a:lnTo>
                    <a:lnTo>
                      <a:pt x="263" y="872"/>
                    </a:lnTo>
                    <a:lnTo>
                      <a:pt x="254" y="795"/>
                    </a:lnTo>
                    <a:lnTo>
                      <a:pt x="245" y="706"/>
                    </a:lnTo>
                    <a:lnTo>
                      <a:pt x="238" y="602"/>
                    </a:lnTo>
                    <a:lnTo>
                      <a:pt x="236" y="488"/>
                    </a:lnTo>
                    <a:lnTo>
                      <a:pt x="239" y="385"/>
                    </a:lnTo>
                    <a:lnTo>
                      <a:pt x="243" y="316"/>
                    </a:lnTo>
                    <a:lnTo>
                      <a:pt x="237" y="286"/>
                    </a:lnTo>
                    <a:lnTo>
                      <a:pt x="217" y="242"/>
                    </a:lnTo>
                    <a:lnTo>
                      <a:pt x="197" y="184"/>
                    </a:lnTo>
                    <a:lnTo>
                      <a:pt x="186" y="113"/>
                    </a:lnTo>
                    <a:lnTo>
                      <a:pt x="185" y="52"/>
                    </a:lnTo>
                    <a:lnTo>
                      <a:pt x="194" y="7"/>
                    </a:lnTo>
                    <a:lnTo>
                      <a:pt x="43" y="0"/>
                    </a:lnTo>
                    <a:lnTo>
                      <a:pt x="29" y="46"/>
                    </a:lnTo>
                    <a:lnTo>
                      <a:pt x="13" y="95"/>
                    </a:lnTo>
                    <a:lnTo>
                      <a:pt x="0" y="143"/>
                    </a:lnTo>
                    <a:lnTo>
                      <a:pt x="0" y="165"/>
                    </a:lnTo>
                    <a:lnTo>
                      <a:pt x="23" y="205"/>
                    </a:lnTo>
                    <a:lnTo>
                      <a:pt x="54" y="251"/>
                    </a:lnTo>
                    <a:lnTo>
                      <a:pt x="78" y="308"/>
                    </a:lnTo>
                    <a:lnTo>
                      <a:pt x="97" y="363"/>
                    </a:lnTo>
                    <a:lnTo>
                      <a:pt x="104" y="438"/>
                    </a:lnTo>
                    <a:lnTo>
                      <a:pt x="108" y="514"/>
                    </a:lnTo>
                    <a:lnTo>
                      <a:pt x="115" y="621"/>
                    </a:lnTo>
                    <a:lnTo>
                      <a:pt x="125" y="714"/>
                    </a:lnTo>
                    <a:lnTo>
                      <a:pt x="147" y="817"/>
                    </a:lnTo>
                    <a:lnTo>
                      <a:pt x="185" y="930"/>
                    </a:lnTo>
                    <a:lnTo>
                      <a:pt x="205" y="979"/>
                    </a:lnTo>
                    <a:lnTo>
                      <a:pt x="224" y="1014"/>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27" name="Freeform 203"/>
              <p:cNvSpPr>
                <a:spLocks/>
              </p:cNvSpPr>
              <p:nvPr/>
            </p:nvSpPr>
            <p:spPr bwMode="auto">
              <a:xfrm>
                <a:off x="2854" y="1462"/>
                <a:ext cx="389" cy="1215"/>
              </a:xfrm>
              <a:custGeom>
                <a:avLst/>
                <a:gdLst>
                  <a:gd name="T0" fmla="*/ 0 w 1168"/>
                  <a:gd name="T1" fmla="*/ 0 h 3645"/>
                  <a:gd name="T2" fmla="*/ 0 w 1168"/>
                  <a:gd name="T3" fmla="*/ 0 h 3645"/>
                  <a:gd name="T4" fmla="*/ 0 w 1168"/>
                  <a:gd name="T5" fmla="*/ 0 h 3645"/>
                  <a:gd name="T6" fmla="*/ 0 w 1168"/>
                  <a:gd name="T7" fmla="*/ 0 h 3645"/>
                  <a:gd name="T8" fmla="*/ 0 w 1168"/>
                  <a:gd name="T9" fmla="*/ 0 h 3645"/>
                  <a:gd name="T10" fmla="*/ 0 w 1168"/>
                  <a:gd name="T11" fmla="*/ 0 h 3645"/>
                  <a:gd name="T12" fmla="*/ 0 w 1168"/>
                  <a:gd name="T13" fmla="*/ 0 h 3645"/>
                  <a:gd name="T14" fmla="*/ 0 w 1168"/>
                  <a:gd name="T15" fmla="*/ 0 h 3645"/>
                  <a:gd name="T16" fmla="*/ 0 w 1168"/>
                  <a:gd name="T17" fmla="*/ 0 h 3645"/>
                  <a:gd name="T18" fmla="*/ 0 w 1168"/>
                  <a:gd name="T19" fmla="*/ 0 h 3645"/>
                  <a:gd name="T20" fmla="*/ 0 w 1168"/>
                  <a:gd name="T21" fmla="*/ 0 h 3645"/>
                  <a:gd name="T22" fmla="*/ 0 w 1168"/>
                  <a:gd name="T23" fmla="*/ 0 h 3645"/>
                  <a:gd name="T24" fmla="*/ 0 w 1168"/>
                  <a:gd name="T25" fmla="*/ 0 h 3645"/>
                  <a:gd name="T26" fmla="*/ 0 w 1168"/>
                  <a:gd name="T27" fmla="*/ 0 h 3645"/>
                  <a:gd name="T28" fmla="*/ 0 w 1168"/>
                  <a:gd name="T29" fmla="*/ 0 h 3645"/>
                  <a:gd name="T30" fmla="*/ 0 w 1168"/>
                  <a:gd name="T31" fmla="*/ 0 h 3645"/>
                  <a:gd name="T32" fmla="*/ 0 w 1168"/>
                  <a:gd name="T33" fmla="*/ 0 h 3645"/>
                  <a:gd name="T34" fmla="*/ 0 w 1168"/>
                  <a:gd name="T35" fmla="*/ 0 h 3645"/>
                  <a:gd name="T36" fmla="*/ 0 w 1168"/>
                  <a:gd name="T37" fmla="*/ 0 h 3645"/>
                  <a:gd name="T38" fmla="*/ 0 w 1168"/>
                  <a:gd name="T39" fmla="*/ 0 h 3645"/>
                  <a:gd name="T40" fmla="*/ 0 w 1168"/>
                  <a:gd name="T41" fmla="*/ 0 h 3645"/>
                  <a:gd name="T42" fmla="*/ 0 w 1168"/>
                  <a:gd name="T43" fmla="*/ 0 h 3645"/>
                  <a:gd name="T44" fmla="*/ 0 w 1168"/>
                  <a:gd name="T45" fmla="*/ 0 h 3645"/>
                  <a:gd name="T46" fmla="*/ 0 w 1168"/>
                  <a:gd name="T47" fmla="*/ 0 h 3645"/>
                  <a:gd name="T48" fmla="*/ 0 w 1168"/>
                  <a:gd name="T49" fmla="*/ 0 h 3645"/>
                  <a:gd name="T50" fmla="*/ 0 w 1168"/>
                  <a:gd name="T51" fmla="*/ 0 h 3645"/>
                  <a:gd name="T52" fmla="*/ 0 w 1168"/>
                  <a:gd name="T53" fmla="*/ 0 h 3645"/>
                  <a:gd name="T54" fmla="*/ 0 w 1168"/>
                  <a:gd name="T55" fmla="*/ 0 h 3645"/>
                  <a:gd name="T56" fmla="*/ 0 w 1168"/>
                  <a:gd name="T57" fmla="*/ 0 h 3645"/>
                  <a:gd name="T58" fmla="*/ 0 w 1168"/>
                  <a:gd name="T59" fmla="*/ 0 h 3645"/>
                  <a:gd name="T60" fmla="*/ 0 w 1168"/>
                  <a:gd name="T61" fmla="*/ 0 h 3645"/>
                  <a:gd name="T62" fmla="*/ 0 w 1168"/>
                  <a:gd name="T63" fmla="*/ 0 h 3645"/>
                  <a:gd name="T64" fmla="*/ 0 w 1168"/>
                  <a:gd name="T65" fmla="*/ 0 h 3645"/>
                  <a:gd name="T66" fmla="*/ 0 w 1168"/>
                  <a:gd name="T67" fmla="*/ 0 h 3645"/>
                  <a:gd name="T68" fmla="*/ 0 w 1168"/>
                  <a:gd name="T69" fmla="*/ 0 h 3645"/>
                  <a:gd name="T70" fmla="*/ 0 w 1168"/>
                  <a:gd name="T71" fmla="*/ 0 h 3645"/>
                  <a:gd name="T72" fmla="*/ 0 w 1168"/>
                  <a:gd name="T73" fmla="*/ 0 h 3645"/>
                  <a:gd name="T74" fmla="*/ 0 w 1168"/>
                  <a:gd name="T75" fmla="*/ 0 h 3645"/>
                  <a:gd name="T76" fmla="*/ 0 w 1168"/>
                  <a:gd name="T77" fmla="*/ 0 h 3645"/>
                  <a:gd name="T78" fmla="*/ 0 w 1168"/>
                  <a:gd name="T79" fmla="*/ 0 h 3645"/>
                  <a:gd name="T80" fmla="*/ 0 w 1168"/>
                  <a:gd name="T81" fmla="*/ 0 h 3645"/>
                  <a:gd name="T82" fmla="*/ 0 w 1168"/>
                  <a:gd name="T83" fmla="*/ 0 h 3645"/>
                  <a:gd name="T84" fmla="*/ 0 w 1168"/>
                  <a:gd name="T85" fmla="*/ 0 h 3645"/>
                  <a:gd name="T86" fmla="*/ 0 w 1168"/>
                  <a:gd name="T87" fmla="*/ 0 h 3645"/>
                  <a:gd name="T88" fmla="*/ 0 w 1168"/>
                  <a:gd name="T89" fmla="*/ 0 h 3645"/>
                  <a:gd name="T90" fmla="*/ 0 w 1168"/>
                  <a:gd name="T91" fmla="*/ 0 h 3645"/>
                  <a:gd name="T92" fmla="*/ 0 w 1168"/>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8"/>
                    </a:lnTo>
                    <a:lnTo>
                      <a:pt x="557" y="2537"/>
                    </a:lnTo>
                    <a:lnTo>
                      <a:pt x="537" y="2635"/>
                    </a:lnTo>
                    <a:lnTo>
                      <a:pt x="514" y="2752"/>
                    </a:lnTo>
                    <a:lnTo>
                      <a:pt x="502" y="2893"/>
                    </a:lnTo>
                    <a:lnTo>
                      <a:pt x="489" y="3007"/>
                    </a:lnTo>
                    <a:lnTo>
                      <a:pt x="478" y="3109"/>
                    </a:lnTo>
                    <a:lnTo>
                      <a:pt x="460" y="3207"/>
                    </a:lnTo>
                    <a:lnTo>
                      <a:pt x="442" y="3302"/>
                    </a:lnTo>
                    <a:lnTo>
                      <a:pt x="431" y="3366"/>
                    </a:lnTo>
                    <a:lnTo>
                      <a:pt x="431" y="3414"/>
                    </a:lnTo>
                    <a:lnTo>
                      <a:pt x="434" y="3453"/>
                    </a:lnTo>
                    <a:lnTo>
                      <a:pt x="423" y="3471"/>
                    </a:lnTo>
                    <a:lnTo>
                      <a:pt x="346" y="3489"/>
                    </a:lnTo>
                    <a:lnTo>
                      <a:pt x="332" y="3479"/>
                    </a:lnTo>
                    <a:lnTo>
                      <a:pt x="322" y="3467"/>
                    </a:lnTo>
                    <a:lnTo>
                      <a:pt x="250" y="3493"/>
                    </a:lnTo>
                    <a:lnTo>
                      <a:pt x="157" y="3521"/>
                    </a:lnTo>
                    <a:lnTo>
                      <a:pt x="95" y="3530"/>
                    </a:lnTo>
                    <a:lnTo>
                      <a:pt x="45" y="3525"/>
                    </a:lnTo>
                    <a:lnTo>
                      <a:pt x="18" y="3514"/>
                    </a:lnTo>
                    <a:lnTo>
                      <a:pt x="5" y="3496"/>
                    </a:lnTo>
                    <a:lnTo>
                      <a:pt x="0" y="3477"/>
                    </a:lnTo>
                    <a:lnTo>
                      <a:pt x="10" y="3456"/>
                    </a:lnTo>
                    <a:lnTo>
                      <a:pt x="31" y="3437"/>
                    </a:lnTo>
                    <a:lnTo>
                      <a:pt x="100" y="3402"/>
                    </a:lnTo>
                    <a:lnTo>
                      <a:pt x="160" y="3369"/>
                    </a:lnTo>
                    <a:lnTo>
                      <a:pt x="215" y="3340"/>
                    </a:lnTo>
                    <a:lnTo>
                      <a:pt x="238" y="3315"/>
                    </a:lnTo>
                    <a:lnTo>
                      <a:pt x="241" y="3222"/>
                    </a:lnTo>
                    <a:lnTo>
                      <a:pt x="241" y="3109"/>
                    </a:lnTo>
                    <a:lnTo>
                      <a:pt x="244" y="2994"/>
                    </a:lnTo>
                    <a:lnTo>
                      <a:pt x="244" y="2864"/>
                    </a:lnTo>
                    <a:lnTo>
                      <a:pt x="238" y="2702"/>
                    </a:lnTo>
                    <a:lnTo>
                      <a:pt x="238" y="2537"/>
                    </a:lnTo>
                    <a:lnTo>
                      <a:pt x="247" y="2364"/>
                    </a:lnTo>
                    <a:lnTo>
                      <a:pt x="251" y="2240"/>
                    </a:lnTo>
                    <a:lnTo>
                      <a:pt x="262" y="2114"/>
                    </a:lnTo>
                    <a:lnTo>
                      <a:pt x="262" y="2039"/>
                    </a:lnTo>
                    <a:lnTo>
                      <a:pt x="221" y="2035"/>
                    </a:lnTo>
                    <a:lnTo>
                      <a:pt x="178" y="2018"/>
                    </a:lnTo>
                    <a:lnTo>
                      <a:pt x="145" y="1974"/>
                    </a:lnTo>
                    <a:lnTo>
                      <a:pt x="141" y="1922"/>
                    </a:lnTo>
                    <a:lnTo>
                      <a:pt x="154" y="1855"/>
                    </a:lnTo>
                    <a:lnTo>
                      <a:pt x="179" y="1798"/>
                    </a:lnTo>
                    <a:lnTo>
                      <a:pt x="203" y="1759"/>
                    </a:lnTo>
                    <a:lnTo>
                      <a:pt x="161" y="1741"/>
                    </a:lnTo>
                    <a:lnTo>
                      <a:pt x="150" y="1728"/>
                    </a:lnTo>
                    <a:lnTo>
                      <a:pt x="151" y="1707"/>
                    </a:lnTo>
                    <a:lnTo>
                      <a:pt x="205" y="1566"/>
                    </a:lnTo>
                    <a:lnTo>
                      <a:pt x="224" y="1489"/>
                    </a:lnTo>
                    <a:lnTo>
                      <a:pt x="238" y="1224"/>
                    </a:lnTo>
                    <a:lnTo>
                      <a:pt x="238" y="1032"/>
                    </a:lnTo>
                    <a:lnTo>
                      <a:pt x="247" y="800"/>
                    </a:lnTo>
                    <a:lnTo>
                      <a:pt x="257" y="743"/>
                    </a:lnTo>
                    <a:lnTo>
                      <a:pt x="279" y="697"/>
                    </a:lnTo>
                    <a:lnTo>
                      <a:pt x="319" y="659"/>
                    </a:lnTo>
                    <a:lnTo>
                      <a:pt x="502" y="547"/>
                    </a:lnTo>
                    <a:lnTo>
                      <a:pt x="489" y="497"/>
                    </a:lnTo>
                    <a:lnTo>
                      <a:pt x="460" y="491"/>
                    </a:lnTo>
                    <a:lnTo>
                      <a:pt x="418" y="479"/>
                    </a:lnTo>
                    <a:lnTo>
                      <a:pt x="396" y="453"/>
                    </a:lnTo>
                    <a:lnTo>
                      <a:pt x="367" y="350"/>
                    </a:lnTo>
                    <a:lnTo>
                      <a:pt x="359" y="293"/>
                    </a:lnTo>
                    <a:lnTo>
                      <a:pt x="360" y="237"/>
                    </a:lnTo>
                    <a:lnTo>
                      <a:pt x="354" y="184"/>
                    </a:lnTo>
                    <a:lnTo>
                      <a:pt x="359" y="127"/>
                    </a:lnTo>
                    <a:lnTo>
                      <a:pt x="336" y="152"/>
                    </a:lnTo>
                    <a:lnTo>
                      <a:pt x="322" y="165"/>
                    </a:lnTo>
                    <a:lnTo>
                      <a:pt x="327" y="127"/>
                    </a:lnTo>
                    <a:lnTo>
                      <a:pt x="341" y="86"/>
                    </a:lnTo>
                    <a:lnTo>
                      <a:pt x="365" y="52"/>
                    </a:lnTo>
                    <a:lnTo>
                      <a:pt x="401" y="25"/>
                    </a:lnTo>
                    <a:lnTo>
                      <a:pt x="447" y="6"/>
                    </a:lnTo>
                    <a:lnTo>
                      <a:pt x="508" y="0"/>
                    </a:lnTo>
                    <a:lnTo>
                      <a:pt x="563" y="12"/>
                    </a:lnTo>
                    <a:lnTo>
                      <a:pt x="610" y="37"/>
                    </a:lnTo>
                    <a:lnTo>
                      <a:pt x="647" y="69"/>
                    </a:lnTo>
                    <a:lnTo>
                      <a:pt x="675" y="113"/>
                    </a:lnTo>
                    <a:lnTo>
                      <a:pt x="691" y="172"/>
                    </a:lnTo>
                    <a:lnTo>
                      <a:pt x="699" y="241"/>
                    </a:lnTo>
                    <a:lnTo>
                      <a:pt x="695" y="295"/>
                    </a:lnTo>
                    <a:lnTo>
                      <a:pt x="682" y="370"/>
                    </a:lnTo>
                    <a:lnTo>
                      <a:pt x="684" y="423"/>
                    </a:lnTo>
                    <a:lnTo>
                      <a:pt x="694" y="483"/>
                    </a:lnTo>
                    <a:lnTo>
                      <a:pt x="717" y="513"/>
                    </a:lnTo>
                    <a:lnTo>
                      <a:pt x="942" y="611"/>
                    </a:lnTo>
                    <a:lnTo>
                      <a:pt x="972" y="633"/>
                    </a:lnTo>
                    <a:lnTo>
                      <a:pt x="995" y="668"/>
                    </a:lnTo>
                    <a:lnTo>
                      <a:pt x="1066" y="879"/>
                    </a:lnTo>
                    <a:lnTo>
                      <a:pt x="1157" y="1179"/>
                    </a:lnTo>
                    <a:lnTo>
                      <a:pt x="1168" y="1239"/>
                    </a:lnTo>
                    <a:lnTo>
                      <a:pt x="1164" y="1273"/>
                    </a:lnTo>
                    <a:lnTo>
                      <a:pt x="1150" y="1312"/>
                    </a:lnTo>
                    <a:lnTo>
                      <a:pt x="1031" y="1516"/>
                    </a:lnTo>
                    <a:lnTo>
                      <a:pt x="1013" y="1580"/>
                    </a:lnTo>
                    <a:lnTo>
                      <a:pt x="1007" y="1645"/>
                    </a:lnTo>
                    <a:lnTo>
                      <a:pt x="1031" y="1874"/>
                    </a:lnTo>
                    <a:lnTo>
                      <a:pt x="1045" y="1974"/>
                    </a:lnTo>
                    <a:lnTo>
                      <a:pt x="1045" y="2007"/>
                    </a:lnTo>
                    <a:lnTo>
                      <a:pt x="1032" y="2032"/>
                    </a:lnTo>
                    <a:lnTo>
                      <a:pt x="995" y="2045"/>
                    </a:lnTo>
                    <a:lnTo>
                      <a:pt x="958" y="2051"/>
                    </a:lnTo>
                    <a:lnTo>
                      <a:pt x="949" y="2166"/>
                    </a:lnTo>
                    <a:lnTo>
                      <a:pt x="949" y="2293"/>
                    </a:lnTo>
                    <a:lnTo>
                      <a:pt x="951" y="2433"/>
                    </a:lnTo>
                    <a:lnTo>
                      <a:pt x="958" y="2563"/>
                    </a:lnTo>
                    <a:lnTo>
                      <a:pt x="977" y="2702"/>
                    </a:lnTo>
                    <a:lnTo>
                      <a:pt x="982" y="2842"/>
                    </a:lnTo>
                    <a:lnTo>
                      <a:pt x="990" y="2980"/>
                    </a:lnTo>
                    <a:lnTo>
                      <a:pt x="990" y="3089"/>
                    </a:lnTo>
                    <a:lnTo>
                      <a:pt x="984" y="3261"/>
                    </a:lnTo>
                    <a:lnTo>
                      <a:pt x="987" y="3369"/>
                    </a:lnTo>
                    <a:lnTo>
                      <a:pt x="982" y="3467"/>
                    </a:lnTo>
                    <a:lnTo>
                      <a:pt x="978" y="3489"/>
                    </a:lnTo>
                    <a:lnTo>
                      <a:pt x="922" y="3505"/>
                    </a:lnTo>
                    <a:lnTo>
                      <a:pt x="878" y="3530"/>
                    </a:lnTo>
                    <a:lnTo>
                      <a:pt x="835" y="3568"/>
                    </a:lnTo>
                    <a:lnTo>
                      <a:pt x="790" y="3604"/>
                    </a:lnTo>
                    <a:lnTo>
                      <a:pt x="733" y="3627"/>
                    </a:lnTo>
                    <a:lnTo>
                      <a:pt x="674" y="3644"/>
                    </a:lnTo>
                    <a:lnTo>
                      <a:pt x="623" y="3645"/>
                    </a:lnTo>
                    <a:lnTo>
                      <a:pt x="591" y="3633"/>
                    </a:lnTo>
                    <a:lnTo>
                      <a:pt x="568" y="3615"/>
                    </a:lnTo>
                    <a:lnTo>
                      <a:pt x="565" y="3594"/>
                    </a:lnTo>
                    <a:lnTo>
                      <a:pt x="577" y="3563"/>
                    </a:lnTo>
                    <a:lnTo>
                      <a:pt x="608" y="3535"/>
                    </a:lnTo>
                    <a:lnTo>
                      <a:pt x="645" y="3505"/>
                    </a:lnTo>
                    <a:lnTo>
                      <a:pt x="691" y="3463"/>
                    </a:lnTo>
                    <a:lnTo>
                      <a:pt x="730" y="3425"/>
                    </a:lnTo>
                    <a:lnTo>
                      <a:pt x="753" y="3392"/>
                    </a:lnTo>
                    <a:lnTo>
                      <a:pt x="742" y="3212"/>
                    </a:lnTo>
                    <a:lnTo>
                      <a:pt x="742" y="3085"/>
                    </a:lnTo>
                    <a:lnTo>
                      <a:pt x="730" y="2957"/>
                    </a:lnTo>
                    <a:lnTo>
                      <a:pt x="718" y="2842"/>
                    </a:lnTo>
                    <a:lnTo>
                      <a:pt x="698" y="2721"/>
                    </a:lnTo>
                    <a:lnTo>
                      <a:pt x="671" y="2599"/>
                    </a:lnTo>
                    <a:lnTo>
                      <a:pt x="647" y="2486"/>
                    </a:lnTo>
                    <a:lnTo>
                      <a:pt x="628" y="2391"/>
                    </a:lnTo>
                    <a:lnTo>
                      <a:pt x="610"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628" name="Freeform 204"/>
              <p:cNvSpPr>
                <a:spLocks/>
              </p:cNvSpPr>
              <p:nvPr/>
            </p:nvSpPr>
            <p:spPr bwMode="auto">
              <a:xfrm>
                <a:off x="1379" y="1477"/>
                <a:ext cx="407" cy="1135"/>
              </a:xfrm>
              <a:custGeom>
                <a:avLst/>
                <a:gdLst>
                  <a:gd name="T0" fmla="*/ 0 w 1223"/>
                  <a:gd name="T1" fmla="*/ 0 h 3406"/>
                  <a:gd name="T2" fmla="*/ 0 w 1223"/>
                  <a:gd name="T3" fmla="*/ 0 h 3406"/>
                  <a:gd name="T4" fmla="*/ 0 w 1223"/>
                  <a:gd name="T5" fmla="*/ 0 h 3406"/>
                  <a:gd name="T6" fmla="*/ 0 w 1223"/>
                  <a:gd name="T7" fmla="*/ 0 h 3406"/>
                  <a:gd name="T8" fmla="*/ 0 w 1223"/>
                  <a:gd name="T9" fmla="*/ 0 h 3406"/>
                  <a:gd name="T10" fmla="*/ 0 w 1223"/>
                  <a:gd name="T11" fmla="*/ 0 h 3406"/>
                  <a:gd name="T12" fmla="*/ 0 w 1223"/>
                  <a:gd name="T13" fmla="*/ 0 h 3406"/>
                  <a:gd name="T14" fmla="*/ 0 w 1223"/>
                  <a:gd name="T15" fmla="*/ 0 h 3406"/>
                  <a:gd name="T16" fmla="*/ 0 w 1223"/>
                  <a:gd name="T17" fmla="*/ 0 h 3406"/>
                  <a:gd name="T18" fmla="*/ 0 w 1223"/>
                  <a:gd name="T19" fmla="*/ 0 h 3406"/>
                  <a:gd name="T20" fmla="*/ 0 w 1223"/>
                  <a:gd name="T21" fmla="*/ 0 h 3406"/>
                  <a:gd name="T22" fmla="*/ 0 w 1223"/>
                  <a:gd name="T23" fmla="*/ 0 h 3406"/>
                  <a:gd name="T24" fmla="*/ 0 w 1223"/>
                  <a:gd name="T25" fmla="*/ 0 h 3406"/>
                  <a:gd name="T26" fmla="*/ 0 w 1223"/>
                  <a:gd name="T27" fmla="*/ 0 h 3406"/>
                  <a:gd name="T28" fmla="*/ 0 w 1223"/>
                  <a:gd name="T29" fmla="*/ 0 h 3406"/>
                  <a:gd name="T30" fmla="*/ 0 w 1223"/>
                  <a:gd name="T31" fmla="*/ 0 h 3406"/>
                  <a:gd name="T32" fmla="*/ 0 w 1223"/>
                  <a:gd name="T33" fmla="*/ 0 h 3406"/>
                  <a:gd name="T34" fmla="*/ 0 w 1223"/>
                  <a:gd name="T35" fmla="*/ 0 h 3406"/>
                  <a:gd name="T36" fmla="*/ 0 w 1223"/>
                  <a:gd name="T37" fmla="*/ 0 h 3406"/>
                  <a:gd name="T38" fmla="*/ 0 w 1223"/>
                  <a:gd name="T39" fmla="*/ 0 h 3406"/>
                  <a:gd name="T40" fmla="*/ 0 w 1223"/>
                  <a:gd name="T41" fmla="*/ 0 h 3406"/>
                  <a:gd name="T42" fmla="*/ 0 w 1223"/>
                  <a:gd name="T43" fmla="*/ 0 h 3406"/>
                  <a:gd name="T44" fmla="*/ 0 w 1223"/>
                  <a:gd name="T45" fmla="*/ 0 h 3406"/>
                  <a:gd name="T46" fmla="*/ 0 w 1223"/>
                  <a:gd name="T47" fmla="*/ 0 h 3406"/>
                  <a:gd name="T48" fmla="*/ 0 w 1223"/>
                  <a:gd name="T49" fmla="*/ 0 h 3406"/>
                  <a:gd name="T50" fmla="*/ 0 w 1223"/>
                  <a:gd name="T51" fmla="*/ 0 h 3406"/>
                  <a:gd name="T52" fmla="*/ 0 w 1223"/>
                  <a:gd name="T53" fmla="*/ 0 h 3406"/>
                  <a:gd name="T54" fmla="*/ 0 w 1223"/>
                  <a:gd name="T55" fmla="*/ 0 h 3406"/>
                  <a:gd name="T56" fmla="*/ 0 w 1223"/>
                  <a:gd name="T57" fmla="*/ 0 h 3406"/>
                  <a:gd name="T58" fmla="*/ 0 w 1223"/>
                  <a:gd name="T59" fmla="*/ 0 h 3406"/>
                  <a:gd name="T60" fmla="*/ 0 w 1223"/>
                  <a:gd name="T61" fmla="*/ 0 h 3406"/>
                  <a:gd name="T62" fmla="*/ 0 w 1223"/>
                  <a:gd name="T63" fmla="*/ 0 h 3406"/>
                  <a:gd name="T64" fmla="*/ 0 w 1223"/>
                  <a:gd name="T65" fmla="*/ 0 h 3406"/>
                  <a:gd name="T66" fmla="*/ 0 w 1223"/>
                  <a:gd name="T67" fmla="*/ 0 h 3406"/>
                  <a:gd name="T68" fmla="*/ 0 w 1223"/>
                  <a:gd name="T69" fmla="*/ 0 h 3406"/>
                  <a:gd name="T70" fmla="*/ 0 w 1223"/>
                  <a:gd name="T71" fmla="*/ 0 h 3406"/>
                  <a:gd name="T72" fmla="*/ 0 w 1223"/>
                  <a:gd name="T73" fmla="*/ 0 h 3406"/>
                  <a:gd name="T74" fmla="*/ 0 w 1223"/>
                  <a:gd name="T75" fmla="*/ 0 h 3406"/>
                  <a:gd name="T76" fmla="*/ 0 w 1223"/>
                  <a:gd name="T77" fmla="*/ 0 h 3406"/>
                  <a:gd name="T78" fmla="*/ 0 w 1223"/>
                  <a:gd name="T79" fmla="*/ 0 h 3406"/>
                  <a:gd name="T80" fmla="*/ 0 w 1223"/>
                  <a:gd name="T81" fmla="*/ 0 h 3406"/>
                  <a:gd name="T82" fmla="*/ 0 w 1223"/>
                  <a:gd name="T83" fmla="*/ 0 h 3406"/>
                  <a:gd name="T84" fmla="*/ 0 w 1223"/>
                  <a:gd name="T85" fmla="*/ 0 h 3406"/>
                  <a:gd name="T86" fmla="*/ 0 w 1223"/>
                  <a:gd name="T87" fmla="*/ 0 h 3406"/>
                  <a:gd name="T88" fmla="*/ 0 w 1223"/>
                  <a:gd name="T89" fmla="*/ 0 h 3406"/>
                  <a:gd name="T90" fmla="*/ 0 w 1223"/>
                  <a:gd name="T91" fmla="*/ 0 h 3406"/>
                  <a:gd name="T92" fmla="*/ 0 w 1223"/>
                  <a:gd name="T93" fmla="*/ 0 h 3406"/>
                  <a:gd name="T94" fmla="*/ 0 w 1223"/>
                  <a:gd name="T95" fmla="*/ 0 h 3406"/>
                  <a:gd name="T96" fmla="*/ 0 w 1223"/>
                  <a:gd name="T97" fmla="*/ 0 h 3406"/>
                  <a:gd name="T98" fmla="*/ 0 w 1223"/>
                  <a:gd name="T99" fmla="*/ 0 h 3406"/>
                  <a:gd name="T100" fmla="*/ 0 w 1223"/>
                  <a:gd name="T101" fmla="*/ 0 h 3406"/>
                  <a:gd name="T102" fmla="*/ 0 w 1223"/>
                  <a:gd name="T103" fmla="*/ 0 h 3406"/>
                  <a:gd name="T104" fmla="*/ 0 w 1223"/>
                  <a:gd name="T105" fmla="*/ 0 h 3406"/>
                  <a:gd name="T106" fmla="*/ 0 w 1223"/>
                  <a:gd name="T107" fmla="*/ 0 h 3406"/>
                  <a:gd name="T108" fmla="*/ 0 w 1223"/>
                  <a:gd name="T109" fmla="*/ 0 h 3406"/>
                  <a:gd name="T110" fmla="*/ 0 w 1223"/>
                  <a:gd name="T111" fmla="*/ 0 h 3406"/>
                  <a:gd name="T112" fmla="*/ 0 w 1223"/>
                  <a:gd name="T113" fmla="*/ 0 h 3406"/>
                  <a:gd name="T114" fmla="*/ 0 w 1223"/>
                  <a:gd name="T115" fmla="*/ 0 h 3406"/>
                  <a:gd name="T116" fmla="*/ 0 w 1223"/>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0" y="1573"/>
                    </a:lnTo>
                    <a:lnTo>
                      <a:pt x="1090" y="1749"/>
                    </a:lnTo>
                    <a:lnTo>
                      <a:pt x="899" y="1876"/>
                    </a:lnTo>
                    <a:lnTo>
                      <a:pt x="899" y="1953"/>
                    </a:lnTo>
                    <a:lnTo>
                      <a:pt x="909" y="2090"/>
                    </a:lnTo>
                    <a:lnTo>
                      <a:pt x="923" y="2500"/>
                    </a:lnTo>
                    <a:lnTo>
                      <a:pt x="934" y="2680"/>
                    </a:lnTo>
                    <a:lnTo>
                      <a:pt x="947" y="2998"/>
                    </a:lnTo>
                    <a:lnTo>
                      <a:pt x="947" y="3112"/>
                    </a:lnTo>
                    <a:lnTo>
                      <a:pt x="948" y="3150"/>
                    </a:lnTo>
                    <a:lnTo>
                      <a:pt x="959" y="3163"/>
                    </a:lnTo>
                    <a:lnTo>
                      <a:pt x="993" y="3187"/>
                    </a:lnTo>
                    <a:lnTo>
                      <a:pt x="1062" y="3223"/>
                    </a:lnTo>
                    <a:lnTo>
                      <a:pt x="1141" y="3246"/>
                    </a:lnTo>
                    <a:lnTo>
                      <a:pt x="1169" y="3255"/>
                    </a:lnTo>
                    <a:lnTo>
                      <a:pt x="1198" y="3269"/>
                    </a:lnTo>
                    <a:lnTo>
                      <a:pt x="1217" y="3296"/>
                    </a:lnTo>
                    <a:lnTo>
                      <a:pt x="1223" y="3317"/>
                    </a:lnTo>
                    <a:lnTo>
                      <a:pt x="1211" y="3325"/>
                    </a:lnTo>
                    <a:lnTo>
                      <a:pt x="1050" y="3328"/>
                    </a:lnTo>
                    <a:lnTo>
                      <a:pt x="839" y="3342"/>
                    </a:lnTo>
                    <a:lnTo>
                      <a:pt x="802" y="3342"/>
                    </a:lnTo>
                    <a:lnTo>
                      <a:pt x="779" y="3329"/>
                    </a:lnTo>
                    <a:lnTo>
                      <a:pt x="767" y="3304"/>
                    </a:lnTo>
                    <a:lnTo>
                      <a:pt x="767" y="3266"/>
                    </a:lnTo>
                    <a:lnTo>
                      <a:pt x="779" y="3204"/>
                    </a:lnTo>
                    <a:lnTo>
                      <a:pt x="786" y="3195"/>
                    </a:lnTo>
                    <a:lnTo>
                      <a:pt x="802" y="3189"/>
                    </a:lnTo>
                    <a:lnTo>
                      <a:pt x="779" y="3185"/>
                    </a:lnTo>
                    <a:lnTo>
                      <a:pt x="772" y="3174"/>
                    </a:lnTo>
                    <a:lnTo>
                      <a:pt x="767" y="3125"/>
                    </a:lnTo>
                    <a:lnTo>
                      <a:pt x="743" y="3023"/>
                    </a:lnTo>
                    <a:lnTo>
                      <a:pt x="695" y="2780"/>
                    </a:lnTo>
                    <a:lnTo>
                      <a:pt x="683" y="2666"/>
                    </a:lnTo>
                    <a:lnTo>
                      <a:pt x="658" y="2297"/>
                    </a:lnTo>
                    <a:lnTo>
                      <a:pt x="642" y="2206"/>
                    </a:lnTo>
                    <a:lnTo>
                      <a:pt x="612" y="2092"/>
                    </a:lnTo>
                    <a:lnTo>
                      <a:pt x="587" y="2207"/>
                    </a:lnTo>
                    <a:lnTo>
                      <a:pt x="563" y="2322"/>
                    </a:lnTo>
                    <a:lnTo>
                      <a:pt x="522" y="2642"/>
                    </a:lnTo>
                    <a:lnTo>
                      <a:pt x="503" y="2740"/>
                    </a:lnTo>
                    <a:lnTo>
                      <a:pt x="461" y="3097"/>
                    </a:lnTo>
                    <a:lnTo>
                      <a:pt x="461" y="3150"/>
                    </a:lnTo>
                    <a:lnTo>
                      <a:pt x="455" y="3159"/>
                    </a:lnTo>
                    <a:lnTo>
                      <a:pt x="419" y="3176"/>
                    </a:lnTo>
                    <a:lnTo>
                      <a:pt x="428" y="3229"/>
                    </a:lnTo>
                    <a:lnTo>
                      <a:pt x="431" y="3291"/>
                    </a:lnTo>
                    <a:lnTo>
                      <a:pt x="431" y="3329"/>
                    </a:lnTo>
                    <a:lnTo>
                      <a:pt x="415" y="3365"/>
                    </a:lnTo>
                    <a:lnTo>
                      <a:pt x="391" y="3390"/>
                    </a:lnTo>
                    <a:lnTo>
                      <a:pt x="348" y="3406"/>
                    </a:lnTo>
                    <a:lnTo>
                      <a:pt x="299" y="3406"/>
                    </a:lnTo>
                    <a:lnTo>
                      <a:pt x="248" y="3401"/>
                    </a:lnTo>
                    <a:lnTo>
                      <a:pt x="226" y="3381"/>
                    </a:lnTo>
                    <a:lnTo>
                      <a:pt x="215" y="3355"/>
                    </a:lnTo>
                    <a:lnTo>
                      <a:pt x="216" y="3322"/>
                    </a:lnTo>
                    <a:lnTo>
                      <a:pt x="229" y="3275"/>
                    </a:lnTo>
                    <a:lnTo>
                      <a:pt x="262" y="3227"/>
                    </a:lnTo>
                    <a:lnTo>
                      <a:pt x="287" y="3176"/>
                    </a:lnTo>
                    <a:lnTo>
                      <a:pt x="262" y="3176"/>
                    </a:lnTo>
                    <a:lnTo>
                      <a:pt x="251" y="3023"/>
                    </a:lnTo>
                    <a:lnTo>
                      <a:pt x="248" y="2847"/>
                    </a:lnTo>
                    <a:lnTo>
                      <a:pt x="254" y="2727"/>
                    </a:lnTo>
                    <a:lnTo>
                      <a:pt x="270" y="2587"/>
                    </a:lnTo>
                    <a:lnTo>
                      <a:pt x="283" y="2463"/>
                    </a:lnTo>
                    <a:lnTo>
                      <a:pt x="299" y="2360"/>
                    </a:lnTo>
                    <a:lnTo>
                      <a:pt x="0" y="2245"/>
                    </a:lnTo>
                    <a:lnTo>
                      <a:pt x="0" y="1889"/>
                    </a:lnTo>
                    <a:lnTo>
                      <a:pt x="35" y="1863"/>
                    </a:lnTo>
                    <a:lnTo>
                      <a:pt x="174" y="1902"/>
                    </a:lnTo>
                    <a:lnTo>
                      <a:pt x="189" y="1824"/>
                    </a:lnTo>
                    <a:lnTo>
                      <a:pt x="193" y="1728"/>
                    </a:lnTo>
                    <a:lnTo>
                      <a:pt x="125" y="1331"/>
                    </a:lnTo>
                    <a:lnTo>
                      <a:pt x="119" y="1226"/>
                    </a:lnTo>
                    <a:lnTo>
                      <a:pt x="131" y="1099"/>
                    </a:lnTo>
                    <a:lnTo>
                      <a:pt x="189" y="757"/>
                    </a:lnTo>
                    <a:lnTo>
                      <a:pt x="215" y="663"/>
                    </a:lnTo>
                    <a:lnTo>
                      <a:pt x="239" y="625"/>
                    </a:lnTo>
                    <a:lnTo>
                      <a:pt x="262" y="614"/>
                    </a:lnTo>
                    <a:lnTo>
                      <a:pt x="431" y="550"/>
                    </a:lnTo>
                    <a:lnTo>
                      <a:pt x="503" y="525"/>
                    </a:lnTo>
                    <a:lnTo>
                      <a:pt x="526" y="435"/>
                    </a:lnTo>
                    <a:lnTo>
                      <a:pt x="506" y="370"/>
                    </a:lnTo>
                    <a:lnTo>
                      <a:pt x="496" y="331"/>
                    </a:lnTo>
                    <a:lnTo>
                      <a:pt x="496" y="281"/>
                    </a:lnTo>
                    <a:lnTo>
                      <a:pt x="503" y="218"/>
                    </a:lnTo>
                    <a:lnTo>
                      <a:pt x="526" y="129"/>
                    </a:lnTo>
                    <a:lnTo>
                      <a:pt x="539" y="84"/>
                    </a:lnTo>
                    <a:lnTo>
                      <a:pt x="558" y="51"/>
                    </a:lnTo>
                    <a:lnTo>
                      <a:pt x="587" y="24"/>
                    </a:lnTo>
                    <a:lnTo>
                      <a:pt x="612" y="14"/>
                    </a:lnTo>
                    <a:lnTo>
                      <a:pt x="659" y="0"/>
                    </a:lnTo>
                    <a:lnTo>
                      <a:pt x="695" y="0"/>
                    </a:lnTo>
                    <a:lnTo>
                      <a:pt x="743" y="14"/>
                    </a:lnTo>
                    <a:lnTo>
                      <a:pt x="788" y="31"/>
                    </a:lnTo>
                    <a:lnTo>
                      <a:pt x="826" y="61"/>
                    </a:lnTo>
                    <a:lnTo>
                      <a:pt x="839" y="103"/>
                    </a:lnTo>
                    <a:lnTo>
                      <a:pt x="844" y="159"/>
                    </a:lnTo>
                    <a:lnTo>
                      <a:pt x="838" y="212"/>
                    </a:lnTo>
                    <a:lnTo>
                      <a:pt x="828" y="271"/>
                    </a:lnTo>
                    <a:lnTo>
                      <a:pt x="817" y="321"/>
                    </a:lnTo>
                    <a:lnTo>
                      <a:pt x="790" y="372"/>
                    </a:lnTo>
                    <a:lnTo>
                      <a:pt x="767" y="410"/>
                    </a:lnTo>
                    <a:lnTo>
                      <a:pt x="743" y="448"/>
                    </a:lnTo>
                    <a:lnTo>
                      <a:pt x="743" y="511"/>
                    </a:lnTo>
                    <a:lnTo>
                      <a:pt x="798" y="526"/>
                    </a:lnTo>
                    <a:lnTo>
                      <a:pt x="999" y="651"/>
                    </a:lnTo>
                    <a:lnTo>
                      <a:pt x="1031" y="689"/>
                    </a:lnTo>
                    <a:lnTo>
                      <a:pt x="1039" y="717"/>
                    </a:lnTo>
                    <a:lnTo>
                      <a:pt x="1056" y="1077"/>
                    </a:lnTo>
                    <a:lnTo>
                      <a:pt x="1039" y="1132"/>
                    </a:lnTo>
                    <a:lnTo>
                      <a:pt x="1020" y="1189"/>
                    </a:lnTo>
                    <a:lnTo>
                      <a:pt x="1007" y="1251"/>
                    </a:lnTo>
                    <a:lnTo>
                      <a:pt x="1011" y="1298"/>
                    </a:lnTo>
                    <a:lnTo>
                      <a:pt x="1030" y="1352"/>
                    </a:lnTo>
                    <a:lnTo>
                      <a:pt x="1068" y="1409"/>
                    </a:lnTo>
                    <a:lnTo>
                      <a:pt x="1068"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grpSp>
        <p:sp>
          <p:nvSpPr>
            <p:cNvPr id="319" name="Freeform 206"/>
            <p:cNvSpPr>
              <a:spLocks/>
            </p:cNvSpPr>
            <p:nvPr/>
          </p:nvSpPr>
          <p:spPr bwMode="auto">
            <a:xfrm>
              <a:off x="2216" y="1483"/>
              <a:ext cx="363" cy="1157"/>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2"/>
                  </a:moveTo>
                  <a:lnTo>
                    <a:pt x="125" y="2342"/>
                  </a:lnTo>
                  <a:lnTo>
                    <a:pt x="121" y="2471"/>
                  </a:lnTo>
                  <a:lnTo>
                    <a:pt x="167" y="2483"/>
                  </a:lnTo>
                  <a:lnTo>
                    <a:pt x="218" y="2488"/>
                  </a:lnTo>
                  <a:lnTo>
                    <a:pt x="212" y="2607"/>
                  </a:lnTo>
                  <a:lnTo>
                    <a:pt x="212" y="2729"/>
                  </a:lnTo>
                  <a:lnTo>
                    <a:pt x="220" y="3014"/>
                  </a:lnTo>
                  <a:lnTo>
                    <a:pt x="216" y="3108"/>
                  </a:lnTo>
                  <a:lnTo>
                    <a:pt x="212" y="3149"/>
                  </a:lnTo>
                  <a:lnTo>
                    <a:pt x="200" y="3186"/>
                  </a:lnTo>
                  <a:lnTo>
                    <a:pt x="180" y="3210"/>
                  </a:lnTo>
                  <a:lnTo>
                    <a:pt x="144" y="3236"/>
                  </a:lnTo>
                  <a:lnTo>
                    <a:pt x="104" y="3256"/>
                  </a:lnTo>
                  <a:lnTo>
                    <a:pt x="54" y="3284"/>
                  </a:lnTo>
                  <a:lnTo>
                    <a:pt x="23" y="3306"/>
                  </a:lnTo>
                  <a:lnTo>
                    <a:pt x="7" y="3324"/>
                  </a:lnTo>
                  <a:lnTo>
                    <a:pt x="0" y="3347"/>
                  </a:lnTo>
                  <a:lnTo>
                    <a:pt x="5" y="3366"/>
                  </a:lnTo>
                  <a:lnTo>
                    <a:pt x="25" y="3383"/>
                  </a:lnTo>
                  <a:lnTo>
                    <a:pt x="65" y="3387"/>
                  </a:lnTo>
                  <a:lnTo>
                    <a:pt x="135" y="3380"/>
                  </a:lnTo>
                  <a:lnTo>
                    <a:pt x="201" y="3366"/>
                  </a:lnTo>
                  <a:lnTo>
                    <a:pt x="274" y="3357"/>
                  </a:lnTo>
                  <a:lnTo>
                    <a:pt x="348" y="3351"/>
                  </a:lnTo>
                  <a:lnTo>
                    <a:pt x="387" y="3347"/>
                  </a:lnTo>
                  <a:lnTo>
                    <a:pt x="408" y="3340"/>
                  </a:lnTo>
                  <a:lnTo>
                    <a:pt x="419" y="3249"/>
                  </a:lnTo>
                  <a:lnTo>
                    <a:pt x="433" y="3116"/>
                  </a:lnTo>
                  <a:lnTo>
                    <a:pt x="488" y="2749"/>
                  </a:lnTo>
                  <a:lnTo>
                    <a:pt x="504" y="2649"/>
                  </a:lnTo>
                  <a:lnTo>
                    <a:pt x="530" y="2527"/>
                  </a:lnTo>
                  <a:lnTo>
                    <a:pt x="587" y="2542"/>
                  </a:lnTo>
                  <a:lnTo>
                    <a:pt x="587" y="2637"/>
                  </a:lnTo>
                  <a:lnTo>
                    <a:pt x="605" y="2759"/>
                  </a:lnTo>
                  <a:lnTo>
                    <a:pt x="660" y="2968"/>
                  </a:lnTo>
                  <a:lnTo>
                    <a:pt x="686" y="3186"/>
                  </a:lnTo>
                  <a:lnTo>
                    <a:pt x="695" y="3244"/>
                  </a:lnTo>
                  <a:lnTo>
                    <a:pt x="707" y="3275"/>
                  </a:lnTo>
                  <a:lnTo>
                    <a:pt x="692" y="3339"/>
                  </a:lnTo>
                  <a:lnTo>
                    <a:pt x="684" y="3380"/>
                  </a:lnTo>
                  <a:lnTo>
                    <a:pt x="684" y="3408"/>
                  </a:lnTo>
                  <a:lnTo>
                    <a:pt x="703" y="3441"/>
                  </a:lnTo>
                  <a:lnTo>
                    <a:pt x="727" y="3464"/>
                  </a:lnTo>
                  <a:lnTo>
                    <a:pt x="760" y="3472"/>
                  </a:lnTo>
                  <a:lnTo>
                    <a:pt x="798" y="3468"/>
                  </a:lnTo>
                  <a:lnTo>
                    <a:pt x="839" y="3453"/>
                  </a:lnTo>
                  <a:lnTo>
                    <a:pt x="875" y="3430"/>
                  </a:lnTo>
                  <a:lnTo>
                    <a:pt x="903" y="3403"/>
                  </a:lnTo>
                  <a:lnTo>
                    <a:pt x="920" y="3376"/>
                  </a:lnTo>
                  <a:lnTo>
                    <a:pt x="927" y="3339"/>
                  </a:lnTo>
                  <a:lnTo>
                    <a:pt x="922" y="3293"/>
                  </a:lnTo>
                  <a:lnTo>
                    <a:pt x="911" y="3249"/>
                  </a:lnTo>
                  <a:lnTo>
                    <a:pt x="900" y="3134"/>
                  </a:lnTo>
                  <a:lnTo>
                    <a:pt x="883" y="2862"/>
                  </a:lnTo>
                  <a:lnTo>
                    <a:pt x="871" y="2729"/>
                  </a:lnTo>
                  <a:lnTo>
                    <a:pt x="863" y="2618"/>
                  </a:lnTo>
                  <a:lnTo>
                    <a:pt x="851" y="2522"/>
                  </a:lnTo>
                  <a:lnTo>
                    <a:pt x="922" y="2508"/>
                  </a:lnTo>
                  <a:lnTo>
                    <a:pt x="920" y="2402"/>
                  </a:lnTo>
                  <a:lnTo>
                    <a:pt x="909" y="1731"/>
                  </a:lnTo>
                  <a:lnTo>
                    <a:pt x="907" y="1601"/>
                  </a:lnTo>
                  <a:lnTo>
                    <a:pt x="900" y="1462"/>
                  </a:lnTo>
                  <a:lnTo>
                    <a:pt x="900" y="1386"/>
                  </a:lnTo>
                  <a:lnTo>
                    <a:pt x="932" y="1350"/>
                  </a:lnTo>
                  <a:lnTo>
                    <a:pt x="967" y="1301"/>
                  </a:lnTo>
                  <a:lnTo>
                    <a:pt x="986" y="1261"/>
                  </a:lnTo>
                  <a:lnTo>
                    <a:pt x="996" y="1221"/>
                  </a:lnTo>
                  <a:lnTo>
                    <a:pt x="1000" y="1174"/>
                  </a:lnTo>
                  <a:lnTo>
                    <a:pt x="988" y="1089"/>
                  </a:lnTo>
                  <a:lnTo>
                    <a:pt x="978" y="1017"/>
                  </a:lnTo>
                  <a:lnTo>
                    <a:pt x="1091" y="852"/>
                  </a:lnTo>
                  <a:lnTo>
                    <a:pt x="1043" y="787"/>
                  </a:lnTo>
                  <a:lnTo>
                    <a:pt x="949" y="920"/>
                  </a:lnTo>
                  <a:lnTo>
                    <a:pt x="939" y="863"/>
                  </a:lnTo>
                  <a:lnTo>
                    <a:pt x="929" y="787"/>
                  </a:lnTo>
                  <a:lnTo>
                    <a:pt x="927" y="722"/>
                  </a:lnTo>
                  <a:lnTo>
                    <a:pt x="924" y="678"/>
                  </a:lnTo>
                  <a:lnTo>
                    <a:pt x="913" y="638"/>
                  </a:lnTo>
                  <a:lnTo>
                    <a:pt x="887" y="611"/>
                  </a:lnTo>
                  <a:lnTo>
                    <a:pt x="850" y="593"/>
                  </a:lnTo>
                  <a:lnTo>
                    <a:pt x="672" y="533"/>
                  </a:lnTo>
                  <a:lnTo>
                    <a:pt x="636" y="520"/>
                  </a:lnTo>
                  <a:lnTo>
                    <a:pt x="631" y="457"/>
                  </a:lnTo>
                  <a:lnTo>
                    <a:pt x="642" y="408"/>
                  </a:lnTo>
                  <a:lnTo>
                    <a:pt x="664" y="354"/>
                  </a:lnTo>
                  <a:lnTo>
                    <a:pt x="682" y="299"/>
                  </a:lnTo>
                  <a:lnTo>
                    <a:pt x="684" y="229"/>
                  </a:lnTo>
                  <a:lnTo>
                    <a:pt x="676" y="149"/>
                  </a:lnTo>
                  <a:lnTo>
                    <a:pt x="660" y="99"/>
                  </a:lnTo>
                  <a:lnTo>
                    <a:pt x="633" y="52"/>
                  </a:lnTo>
                  <a:lnTo>
                    <a:pt x="602" y="27"/>
                  </a:lnTo>
                  <a:lnTo>
                    <a:pt x="536" y="6"/>
                  </a:lnTo>
                  <a:lnTo>
                    <a:pt x="479" y="0"/>
                  </a:lnTo>
                  <a:lnTo>
                    <a:pt x="426" y="6"/>
                  </a:lnTo>
                  <a:lnTo>
                    <a:pt x="386" y="34"/>
                  </a:lnTo>
                  <a:lnTo>
                    <a:pt x="360" y="60"/>
                  </a:lnTo>
                  <a:lnTo>
                    <a:pt x="325" y="109"/>
                  </a:lnTo>
                  <a:lnTo>
                    <a:pt x="301" y="161"/>
                  </a:lnTo>
                  <a:lnTo>
                    <a:pt x="336" y="188"/>
                  </a:lnTo>
                  <a:lnTo>
                    <a:pt x="331" y="251"/>
                  </a:lnTo>
                  <a:lnTo>
                    <a:pt x="329" y="318"/>
                  </a:lnTo>
                  <a:lnTo>
                    <a:pt x="337" y="379"/>
                  </a:lnTo>
                  <a:lnTo>
                    <a:pt x="351" y="426"/>
                  </a:lnTo>
                  <a:lnTo>
                    <a:pt x="366" y="463"/>
                  </a:lnTo>
                  <a:lnTo>
                    <a:pt x="396" y="520"/>
                  </a:lnTo>
                  <a:lnTo>
                    <a:pt x="396" y="533"/>
                  </a:lnTo>
                  <a:lnTo>
                    <a:pt x="348" y="557"/>
                  </a:lnTo>
                  <a:lnTo>
                    <a:pt x="156" y="646"/>
                  </a:lnTo>
                  <a:lnTo>
                    <a:pt x="122" y="681"/>
                  </a:lnTo>
                  <a:lnTo>
                    <a:pt x="98" y="722"/>
                  </a:lnTo>
                  <a:lnTo>
                    <a:pt x="84" y="775"/>
                  </a:lnTo>
                  <a:lnTo>
                    <a:pt x="74" y="844"/>
                  </a:lnTo>
                  <a:lnTo>
                    <a:pt x="100" y="888"/>
                  </a:lnTo>
                  <a:lnTo>
                    <a:pt x="246" y="1082"/>
                  </a:lnTo>
                  <a:lnTo>
                    <a:pt x="265" y="1147"/>
                  </a:lnTo>
                  <a:lnTo>
                    <a:pt x="274" y="1260"/>
                  </a:lnTo>
                  <a:lnTo>
                    <a:pt x="214" y="1442"/>
                  </a:lnTo>
                  <a:lnTo>
                    <a:pt x="145" y="1512"/>
                  </a:lnTo>
                  <a:lnTo>
                    <a:pt x="145" y="1592"/>
                  </a:lnTo>
                  <a:lnTo>
                    <a:pt x="132"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20" name="Freeform 207"/>
            <p:cNvSpPr>
              <a:spLocks/>
            </p:cNvSpPr>
            <p:nvPr/>
          </p:nvSpPr>
          <p:spPr bwMode="auto">
            <a:xfrm>
              <a:off x="1717" y="1506"/>
              <a:ext cx="297" cy="1093"/>
            </a:xfrm>
            <a:custGeom>
              <a:avLst/>
              <a:gdLst>
                <a:gd name="T0" fmla="*/ 0 w 891"/>
                <a:gd name="T1" fmla="*/ 0 h 3279"/>
                <a:gd name="T2" fmla="*/ 0 w 891"/>
                <a:gd name="T3" fmla="*/ 0 h 3279"/>
                <a:gd name="T4" fmla="*/ 0 w 891"/>
                <a:gd name="T5" fmla="*/ 0 h 3279"/>
                <a:gd name="T6" fmla="*/ 0 w 891"/>
                <a:gd name="T7" fmla="*/ 0 h 3279"/>
                <a:gd name="T8" fmla="*/ 0 w 891"/>
                <a:gd name="T9" fmla="*/ 0 h 3279"/>
                <a:gd name="T10" fmla="*/ 0 w 891"/>
                <a:gd name="T11" fmla="*/ 0 h 3279"/>
                <a:gd name="T12" fmla="*/ 0 w 891"/>
                <a:gd name="T13" fmla="*/ 0 h 3279"/>
                <a:gd name="T14" fmla="*/ 0 w 891"/>
                <a:gd name="T15" fmla="*/ 0 h 3279"/>
                <a:gd name="T16" fmla="*/ 0 w 891"/>
                <a:gd name="T17" fmla="*/ 0 h 3279"/>
                <a:gd name="T18" fmla="*/ 0 w 891"/>
                <a:gd name="T19" fmla="*/ 0 h 3279"/>
                <a:gd name="T20" fmla="*/ 0 w 891"/>
                <a:gd name="T21" fmla="*/ 0 h 3279"/>
                <a:gd name="T22" fmla="*/ 0 w 891"/>
                <a:gd name="T23" fmla="*/ 0 h 3279"/>
                <a:gd name="T24" fmla="*/ 0 w 891"/>
                <a:gd name="T25" fmla="*/ 0 h 3279"/>
                <a:gd name="T26" fmla="*/ 0 w 891"/>
                <a:gd name="T27" fmla="*/ 0 h 3279"/>
                <a:gd name="T28" fmla="*/ 0 w 891"/>
                <a:gd name="T29" fmla="*/ 0 h 3279"/>
                <a:gd name="T30" fmla="*/ 0 w 891"/>
                <a:gd name="T31" fmla="*/ 0 h 3279"/>
                <a:gd name="T32" fmla="*/ 0 w 891"/>
                <a:gd name="T33" fmla="*/ 0 h 3279"/>
                <a:gd name="T34" fmla="*/ 0 w 891"/>
                <a:gd name="T35" fmla="*/ 0 h 3279"/>
                <a:gd name="T36" fmla="*/ 0 w 891"/>
                <a:gd name="T37" fmla="*/ 0 h 3279"/>
                <a:gd name="T38" fmla="*/ 0 w 891"/>
                <a:gd name="T39" fmla="*/ 0 h 3279"/>
                <a:gd name="T40" fmla="*/ 0 w 891"/>
                <a:gd name="T41" fmla="*/ 0 h 3279"/>
                <a:gd name="T42" fmla="*/ 0 w 891"/>
                <a:gd name="T43" fmla="*/ 0 h 3279"/>
                <a:gd name="T44" fmla="*/ 0 w 891"/>
                <a:gd name="T45" fmla="*/ 0 h 3279"/>
                <a:gd name="T46" fmla="*/ 0 w 891"/>
                <a:gd name="T47" fmla="*/ 0 h 3279"/>
                <a:gd name="T48" fmla="*/ 0 w 891"/>
                <a:gd name="T49" fmla="*/ 0 h 3279"/>
                <a:gd name="T50" fmla="*/ 0 w 891"/>
                <a:gd name="T51" fmla="*/ 0 h 3279"/>
                <a:gd name="T52" fmla="*/ 0 w 891"/>
                <a:gd name="T53" fmla="*/ 0 h 3279"/>
                <a:gd name="T54" fmla="*/ 0 w 891"/>
                <a:gd name="T55" fmla="*/ 0 h 3279"/>
                <a:gd name="T56" fmla="*/ 0 w 891"/>
                <a:gd name="T57" fmla="*/ 0 h 3279"/>
                <a:gd name="T58" fmla="*/ 0 w 891"/>
                <a:gd name="T59" fmla="*/ 0 h 3279"/>
                <a:gd name="T60" fmla="*/ 0 w 891"/>
                <a:gd name="T61" fmla="*/ 0 h 3279"/>
                <a:gd name="T62" fmla="*/ 0 w 891"/>
                <a:gd name="T63" fmla="*/ 0 h 3279"/>
                <a:gd name="T64" fmla="*/ 0 w 891"/>
                <a:gd name="T65" fmla="*/ 0 h 3279"/>
                <a:gd name="T66" fmla="*/ 0 w 891"/>
                <a:gd name="T67" fmla="*/ 0 h 3279"/>
                <a:gd name="T68" fmla="*/ 0 w 891"/>
                <a:gd name="T69" fmla="*/ 0 h 3279"/>
                <a:gd name="T70" fmla="*/ 0 w 891"/>
                <a:gd name="T71" fmla="*/ 0 h 3279"/>
                <a:gd name="T72" fmla="*/ 0 w 891"/>
                <a:gd name="T73" fmla="*/ 0 h 3279"/>
                <a:gd name="T74" fmla="*/ 0 w 891"/>
                <a:gd name="T75" fmla="*/ 0 h 3279"/>
                <a:gd name="T76" fmla="*/ 0 w 891"/>
                <a:gd name="T77" fmla="*/ 0 h 3279"/>
                <a:gd name="T78" fmla="*/ 0 w 891"/>
                <a:gd name="T79" fmla="*/ 0 h 3279"/>
                <a:gd name="T80" fmla="*/ 0 w 891"/>
                <a:gd name="T81" fmla="*/ 0 h 3279"/>
                <a:gd name="T82" fmla="*/ 0 w 891"/>
                <a:gd name="T83" fmla="*/ 0 h 3279"/>
                <a:gd name="T84" fmla="*/ 0 w 891"/>
                <a:gd name="T85" fmla="*/ 0 h 3279"/>
                <a:gd name="T86" fmla="*/ 0 w 891"/>
                <a:gd name="T87" fmla="*/ 0 h 3279"/>
                <a:gd name="T88" fmla="*/ 0 w 891"/>
                <a:gd name="T89" fmla="*/ 0 h 3279"/>
                <a:gd name="T90" fmla="*/ 0 w 891"/>
                <a:gd name="T91" fmla="*/ 0 h 3279"/>
                <a:gd name="T92" fmla="*/ 0 w 891"/>
                <a:gd name="T93" fmla="*/ 0 h 3279"/>
                <a:gd name="T94" fmla="*/ 0 w 891"/>
                <a:gd name="T95" fmla="*/ 0 h 3279"/>
                <a:gd name="T96" fmla="*/ 0 w 891"/>
                <a:gd name="T97" fmla="*/ 0 h 3279"/>
                <a:gd name="T98" fmla="*/ 0 w 891"/>
                <a:gd name="T99" fmla="*/ 0 h 3279"/>
                <a:gd name="T100" fmla="*/ 0 w 891"/>
                <a:gd name="T101" fmla="*/ 0 h 3279"/>
                <a:gd name="T102" fmla="*/ 0 w 891"/>
                <a:gd name="T103" fmla="*/ 0 h 3279"/>
                <a:gd name="T104" fmla="*/ 0 w 891"/>
                <a:gd name="T105" fmla="*/ 0 h 3279"/>
                <a:gd name="T106" fmla="*/ 0 w 891"/>
                <a:gd name="T107" fmla="*/ 0 h 3279"/>
                <a:gd name="T108" fmla="*/ 0 w 891"/>
                <a:gd name="T109" fmla="*/ 0 h 3279"/>
                <a:gd name="T110" fmla="*/ 0 w 891"/>
                <a:gd name="T111" fmla="*/ 0 h 3279"/>
                <a:gd name="T112" fmla="*/ 0 w 891"/>
                <a:gd name="T113" fmla="*/ 0 h 3279"/>
                <a:gd name="T114" fmla="*/ 0 w 891"/>
                <a:gd name="T115" fmla="*/ 0 h 3279"/>
                <a:gd name="T116" fmla="*/ 0 w 891"/>
                <a:gd name="T117" fmla="*/ 0 h 3279"/>
                <a:gd name="T118" fmla="*/ 0 w 891"/>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9"/>
                <a:gd name="T182" fmla="*/ 891 w 891"/>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9">
                  <a:moveTo>
                    <a:pt x="469" y="2655"/>
                  </a:moveTo>
                  <a:lnTo>
                    <a:pt x="474" y="2512"/>
                  </a:lnTo>
                  <a:lnTo>
                    <a:pt x="477" y="2449"/>
                  </a:lnTo>
                  <a:lnTo>
                    <a:pt x="481" y="2387"/>
                  </a:lnTo>
                  <a:lnTo>
                    <a:pt x="493" y="2282"/>
                  </a:lnTo>
                  <a:lnTo>
                    <a:pt x="506" y="2209"/>
                  </a:lnTo>
                  <a:lnTo>
                    <a:pt x="526" y="2118"/>
                  </a:lnTo>
                  <a:lnTo>
                    <a:pt x="540" y="2029"/>
                  </a:lnTo>
                  <a:lnTo>
                    <a:pt x="544" y="2091"/>
                  </a:lnTo>
                  <a:lnTo>
                    <a:pt x="548" y="2125"/>
                  </a:lnTo>
                  <a:lnTo>
                    <a:pt x="563" y="2169"/>
                  </a:lnTo>
                  <a:lnTo>
                    <a:pt x="578" y="2205"/>
                  </a:lnTo>
                  <a:lnTo>
                    <a:pt x="589" y="2246"/>
                  </a:lnTo>
                  <a:lnTo>
                    <a:pt x="586" y="2284"/>
                  </a:lnTo>
                  <a:lnTo>
                    <a:pt x="572" y="2324"/>
                  </a:lnTo>
                  <a:lnTo>
                    <a:pt x="547" y="2370"/>
                  </a:lnTo>
                  <a:lnTo>
                    <a:pt x="527" y="2422"/>
                  </a:lnTo>
                  <a:lnTo>
                    <a:pt x="503" y="2489"/>
                  </a:lnTo>
                  <a:lnTo>
                    <a:pt x="483" y="2578"/>
                  </a:lnTo>
                  <a:lnTo>
                    <a:pt x="469" y="2655"/>
                  </a:lnTo>
                  <a:lnTo>
                    <a:pt x="577" y="2960"/>
                  </a:lnTo>
                  <a:lnTo>
                    <a:pt x="564" y="3011"/>
                  </a:lnTo>
                  <a:lnTo>
                    <a:pt x="589" y="3037"/>
                  </a:lnTo>
                  <a:lnTo>
                    <a:pt x="636" y="3063"/>
                  </a:lnTo>
                  <a:lnTo>
                    <a:pt x="744" y="3110"/>
                  </a:lnTo>
                  <a:lnTo>
                    <a:pt x="769" y="3128"/>
                  </a:lnTo>
                  <a:lnTo>
                    <a:pt x="788" y="3157"/>
                  </a:lnTo>
                  <a:lnTo>
                    <a:pt x="792" y="3180"/>
                  </a:lnTo>
                  <a:lnTo>
                    <a:pt x="777" y="3187"/>
                  </a:lnTo>
                  <a:lnTo>
                    <a:pt x="732" y="3190"/>
                  </a:lnTo>
                  <a:lnTo>
                    <a:pt x="694" y="3190"/>
                  </a:lnTo>
                  <a:lnTo>
                    <a:pt x="714" y="3197"/>
                  </a:lnTo>
                  <a:lnTo>
                    <a:pt x="721" y="3208"/>
                  </a:lnTo>
                  <a:lnTo>
                    <a:pt x="721" y="3224"/>
                  </a:lnTo>
                  <a:lnTo>
                    <a:pt x="711" y="3245"/>
                  </a:lnTo>
                  <a:lnTo>
                    <a:pt x="674" y="3262"/>
                  </a:lnTo>
                  <a:lnTo>
                    <a:pt x="608" y="3276"/>
                  </a:lnTo>
                  <a:lnTo>
                    <a:pt x="513" y="3279"/>
                  </a:lnTo>
                  <a:lnTo>
                    <a:pt x="442" y="3269"/>
                  </a:lnTo>
                  <a:lnTo>
                    <a:pt x="378" y="3251"/>
                  </a:lnTo>
                  <a:lnTo>
                    <a:pt x="325" y="3229"/>
                  </a:lnTo>
                  <a:lnTo>
                    <a:pt x="284" y="3204"/>
                  </a:lnTo>
                  <a:lnTo>
                    <a:pt x="280" y="3165"/>
                  </a:lnTo>
                  <a:lnTo>
                    <a:pt x="282" y="3121"/>
                  </a:lnTo>
                  <a:lnTo>
                    <a:pt x="252" y="2884"/>
                  </a:lnTo>
                  <a:lnTo>
                    <a:pt x="244" y="2716"/>
                  </a:lnTo>
                  <a:lnTo>
                    <a:pt x="205" y="2195"/>
                  </a:lnTo>
                  <a:lnTo>
                    <a:pt x="187" y="1877"/>
                  </a:lnTo>
                  <a:lnTo>
                    <a:pt x="190" y="1724"/>
                  </a:lnTo>
                  <a:lnTo>
                    <a:pt x="196" y="1626"/>
                  </a:lnTo>
                  <a:lnTo>
                    <a:pt x="206" y="1540"/>
                  </a:lnTo>
                  <a:lnTo>
                    <a:pt x="216" y="1469"/>
                  </a:lnTo>
                  <a:lnTo>
                    <a:pt x="157" y="1417"/>
                  </a:lnTo>
                  <a:lnTo>
                    <a:pt x="97" y="1363"/>
                  </a:lnTo>
                  <a:lnTo>
                    <a:pt x="61" y="1321"/>
                  </a:lnTo>
                  <a:lnTo>
                    <a:pt x="24" y="1264"/>
                  </a:lnTo>
                  <a:lnTo>
                    <a:pt x="4" y="1210"/>
                  </a:lnTo>
                  <a:lnTo>
                    <a:pt x="0" y="1163"/>
                  </a:lnTo>
                  <a:lnTo>
                    <a:pt x="14" y="1101"/>
                  </a:lnTo>
                  <a:lnTo>
                    <a:pt x="121" y="716"/>
                  </a:lnTo>
                  <a:lnTo>
                    <a:pt x="138" y="672"/>
                  </a:lnTo>
                  <a:lnTo>
                    <a:pt x="152" y="652"/>
                  </a:lnTo>
                  <a:lnTo>
                    <a:pt x="174" y="632"/>
                  </a:lnTo>
                  <a:lnTo>
                    <a:pt x="216" y="601"/>
                  </a:lnTo>
                  <a:lnTo>
                    <a:pt x="337" y="537"/>
                  </a:lnTo>
                  <a:lnTo>
                    <a:pt x="366" y="500"/>
                  </a:lnTo>
                  <a:lnTo>
                    <a:pt x="387" y="456"/>
                  </a:lnTo>
                  <a:lnTo>
                    <a:pt x="397" y="423"/>
                  </a:lnTo>
                  <a:lnTo>
                    <a:pt x="363" y="383"/>
                  </a:lnTo>
                  <a:lnTo>
                    <a:pt x="334" y="333"/>
                  </a:lnTo>
                  <a:lnTo>
                    <a:pt x="314" y="272"/>
                  </a:lnTo>
                  <a:lnTo>
                    <a:pt x="300" y="220"/>
                  </a:lnTo>
                  <a:lnTo>
                    <a:pt x="293" y="156"/>
                  </a:lnTo>
                  <a:lnTo>
                    <a:pt x="299" y="105"/>
                  </a:lnTo>
                  <a:lnTo>
                    <a:pt x="313" y="67"/>
                  </a:lnTo>
                  <a:lnTo>
                    <a:pt x="341" y="34"/>
                  </a:lnTo>
                  <a:lnTo>
                    <a:pt x="378" y="13"/>
                  </a:lnTo>
                  <a:lnTo>
                    <a:pt x="430" y="0"/>
                  </a:lnTo>
                  <a:lnTo>
                    <a:pt x="469" y="3"/>
                  </a:lnTo>
                  <a:lnTo>
                    <a:pt x="511" y="13"/>
                  </a:lnTo>
                  <a:lnTo>
                    <a:pt x="540" y="25"/>
                  </a:lnTo>
                  <a:lnTo>
                    <a:pt x="564" y="45"/>
                  </a:lnTo>
                  <a:lnTo>
                    <a:pt x="578" y="68"/>
                  </a:lnTo>
                  <a:lnTo>
                    <a:pt x="586" y="90"/>
                  </a:lnTo>
                  <a:lnTo>
                    <a:pt x="597" y="142"/>
                  </a:lnTo>
                  <a:lnTo>
                    <a:pt x="605" y="207"/>
                  </a:lnTo>
                  <a:lnTo>
                    <a:pt x="612" y="269"/>
                  </a:lnTo>
                  <a:lnTo>
                    <a:pt x="612" y="309"/>
                  </a:lnTo>
                  <a:lnTo>
                    <a:pt x="601" y="360"/>
                  </a:lnTo>
                  <a:lnTo>
                    <a:pt x="589" y="385"/>
                  </a:lnTo>
                  <a:lnTo>
                    <a:pt x="586" y="434"/>
                  </a:lnTo>
                  <a:lnTo>
                    <a:pt x="589" y="486"/>
                  </a:lnTo>
                  <a:lnTo>
                    <a:pt x="601" y="513"/>
                  </a:lnTo>
                  <a:lnTo>
                    <a:pt x="636" y="537"/>
                  </a:lnTo>
                  <a:lnTo>
                    <a:pt x="759" y="608"/>
                  </a:lnTo>
                  <a:lnTo>
                    <a:pt x="802" y="639"/>
                  </a:lnTo>
                  <a:lnTo>
                    <a:pt x="820" y="690"/>
                  </a:lnTo>
                  <a:lnTo>
                    <a:pt x="853" y="867"/>
                  </a:lnTo>
                  <a:lnTo>
                    <a:pt x="865" y="946"/>
                  </a:lnTo>
                  <a:lnTo>
                    <a:pt x="876" y="1013"/>
                  </a:lnTo>
                  <a:lnTo>
                    <a:pt x="887" y="1108"/>
                  </a:lnTo>
                  <a:lnTo>
                    <a:pt x="891" y="1190"/>
                  </a:lnTo>
                  <a:lnTo>
                    <a:pt x="887" y="1292"/>
                  </a:lnTo>
                  <a:lnTo>
                    <a:pt x="875" y="1402"/>
                  </a:lnTo>
                  <a:lnTo>
                    <a:pt x="865" y="1479"/>
                  </a:lnTo>
                  <a:lnTo>
                    <a:pt x="854" y="1564"/>
                  </a:lnTo>
                  <a:lnTo>
                    <a:pt x="839" y="1639"/>
                  </a:lnTo>
                  <a:lnTo>
                    <a:pt x="816" y="1697"/>
                  </a:lnTo>
                  <a:lnTo>
                    <a:pt x="799" y="1757"/>
                  </a:lnTo>
                  <a:lnTo>
                    <a:pt x="794"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5"/>
                  </a:lnTo>
                  <a:close/>
                </a:path>
              </a:pathLst>
            </a:custGeom>
            <a:solidFill>
              <a:srgbClr val="FF990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21" name="Freeform 208"/>
            <p:cNvSpPr>
              <a:spLocks/>
            </p:cNvSpPr>
            <p:nvPr/>
          </p:nvSpPr>
          <p:spPr bwMode="auto">
            <a:xfrm>
              <a:off x="2006" y="1537"/>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lnTo>
                    <a:pt x="649" y="957"/>
                  </a:lnTo>
                  <a:lnTo>
                    <a:pt x="643" y="1078"/>
                  </a:lnTo>
                  <a:lnTo>
                    <a:pt x="638" y="1144"/>
                  </a:lnTo>
                  <a:lnTo>
                    <a:pt x="698" y="1152"/>
                  </a:lnTo>
                  <a:lnTo>
                    <a:pt x="714" y="1099"/>
                  </a:lnTo>
                  <a:lnTo>
                    <a:pt x="714" y="1054"/>
                  </a:lnTo>
                  <a:lnTo>
                    <a:pt x="689" y="1010"/>
                  </a:lnTo>
                  <a:lnTo>
                    <a:pt x="672" y="980"/>
                  </a:lnTo>
                  <a:lnTo>
                    <a:pt x="658" y="957"/>
                  </a:lnTo>
                  <a:lnTo>
                    <a:pt x="649" y="957"/>
                  </a:lnTo>
                  <a:lnTo>
                    <a:pt x="309"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22" name="Freeform 209"/>
            <p:cNvSpPr>
              <a:spLocks/>
            </p:cNvSpPr>
            <p:nvPr/>
          </p:nvSpPr>
          <p:spPr bwMode="auto">
            <a:xfrm>
              <a:off x="2006" y="1537"/>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23" name="Freeform 210"/>
            <p:cNvSpPr>
              <a:spLocks/>
            </p:cNvSpPr>
            <p:nvPr/>
          </p:nvSpPr>
          <p:spPr bwMode="auto">
            <a:xfrm>
              <a:off x="2217" y="1857"/>
              <a:ext cx="25" cy="65"/>
            </a:xfrm>
            <a:custGeom>
              <a:avLst/>
              <a:gdLst>
                <a:gd name="T0" fmla="*/ 0 w 75"/>
                <a:gd name="T1" fmla="*/ 0 h 196"/>
                <a:gd name="T2" fmla="*/ 0 w 75"/>
                <a:gd name="T3" fmla="*/ 0 h 196"/>
                <a:gd name="T4" fmla="*/ 0 w 75"/>
                <a:gd name="T5" fmla="*/ 0 h 196"/>
                <a:gd name="T6" fmla="*/ 0 w 75"/>
                <a:gd name="T7" fmla="*/ 0 h 196"/>
                <a:gd name="T8" fmla="*/ 0 w 75"/>
                <a:gd name="T9" fmla="*/ 0 h 196"/>
                <a:gd name="T10" fmla="*/ 0 w 75"/>
                <a:gd name="T11" fmla="*/ 0 h 196"/>
                <a:gd name="T12" fmla="*/ 0 w 75"/>
                <a:gd name="T13" fmla="*/ 0 h 196"/>
                <a:gd name="T14" fmla="*/ 0 w 75"/>
                <a:gd name="T15" fmla="*/ 0 h 196"/>
                <a:gd name="T16" fmla="*/ 0 w 75"/>
                <a:gd name="T17" fmla="*/ 0 h 196"/>
                <a:gd name="T18" fmla="*/ 0 w 75"/>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6"/>
                <a:gd name="T32" fmla="*/ 75 w 75"/>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6">
                  <a:moveTo>
                    <a:pt x="10" y="0"/>
                  </a:moveTo>
                  <a:lnTo>
                    <a:pt x="5" y="120"/>
                  </a:lnTo>
                  <a:lnTo>
                    <a:pt x="0" y="188"/>
                  </a:lnTo>
                  <a:lnTo>
                    <a:pt x="60" y="196"/>
                  </a:lnTo>
                  <a:lnTo>
                    <a:pt x="75" y="143"/>
                  </a:lnTo>
                  <a:lnTo>
                    <a:pt x="75" y="98"/>
                  </a:lnTo>
                  <a:lnTo>
                    <a:pt x="50" y="54"/>
                  </a:lnTo>
                  <a:lnTo>
                    <a:pt x="35" y="22"/>
                  </a:lnTo>
                  <a:lnTo>
                    <a:pt x="20" y="0"/>
                  </a:lnTo>
                  <a:lnTo>
                    <a:pt x="10"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24" name="Freeform 211"/>
            <p:cNvSpPr>
              <a:spLocks/>
            </p:cNvSpPr>
            <p:nvPr/>
          </p:nvSpPr>
          <p:spPr bwMode="auto">
            <a:xfrm>
              <a:off x="2571" y="1515"/>
              <a:ext cx="293"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lnTo>
                    <a:pt x="715" y="1477"/>
                  </a:lnTo>
                  <a:lnTo>
                    <a:pt x="667" y="1498"/>
                  </a:lnTo>
                  <a:lnTo>
                    <a:pt x="667" y="1411"/>
                  </a:lnTo>
                  <a:lnTo>
                    <a:pt x="663" y="1375"/>
                  </a:lnTo>
                  <a:lnTo>
                    <a:pt x="654" y="1338"/>
                  </a:lnTo>
                  <a:lnTo>
                    <a:pt x="639"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4"/>
                  </a:lnTo>
                  <a:lnTo>
                    <a:pt x="715" y="1477"/>
                  </a:lnTo>
                  <a:lnTo>
                    <a:pt x="468" y="1"/>
                  </a:lnTo>
                  <a:lnTo>
                    <a:pt x="388" y="3179"/>
                  </a:lnTo>
                  <a:lnTo>
                    <a:pt x="410" y="3137"/>
                  </a:lnTo>
                  <a:lnTo>
                    <a:pt x="423" y="3094"/>
                  </a:lnTo>
                  <a:lnTo>
                    <a:pt x="430" y="3038"/>
                  </a:lnTo>
                  <a:lnTo>
                    <a:pt x="423" y="2961"/>
                  </a:lnTo>
                  <a:lnTo>
                    <a:pt x="419" y="2873"/>
                  </a:lnTo>
                  <a:lnTo>
                    <a:pt x="417" y="2768"/>
                  </a:lnTo>
                  <a:lnTo>
                    <a:pt x="419" y="2654"/>
                  </a:lnTo>
                  <a:lnTo>
                    <a:pt x="427" y="2552"/>
                  </a:lnTo>
                  <a:lnTo>
                    <a:pt x="433" y="2483"/>
                  </a:lnTo>
                  <a:lnTo>
                    <a:pt x="428" y="2452"/>
                  </a:lnTo>
                  <a:lnTo>
                    <a:pt x="411" y="2407"/>
                  </a:lnTo>
                  <a:lnTo>
                    <a:pt x="395" y="2349"/>
                  </a:lnTo>
                  <a:lnTo>
                    <a:pt x="388" y="2277"/>
                  </a:lnTo>
                  <a:lnTo>
                    <a:pt x="389" y="2217"/>
                  </a:lnTo>
                  <a:lnTo>
                    <a:pt x="399" y="2173"/>
                  </a:lnTo>
                  <a:lnTo>
                    <a:pt x="256" y="2159"/>
                  </a:lnTo>
                  <a:lnTo>
                    <a:pt x="241" y="2205"/>
                  </a:lnTo>
                  <a:lnTo>
                    <a:pt x="224" y="2252"/>
                  </a:lnTo>
                  <a:lnTo>
                    <a:pt x="210" y="2301"/>
                  </a:lnTo>
                  <a:lnTo>
                    <a:pt x="210" y="2322"/>
                  </a:lnTo>
                  <a:lnTo>
                    <a:pt x="229" y="2362"/>
                  </a:lnTo>
                  <a:lnTo>
                    <a:pt x="256" y="2410"/>
                  </a:lnTo>
                  <a:lnTo>
                    <a:pt x="277" y="2468"/>
                  </a:lnTo>
                  <a:lnTo>
                    <a:pt x="293" y="2523"/>
                  </a:lnTo>
                  <a:lnTo>
                    <a:pt x="298" y="2599"/>
                  </a:lnTo>
                  <a:lnTo>
                    <a:pt x="298" y="2675"/>
                  </a:lnTo>
                  <a:lnTo>
                    <a:pt x="300" y="2783"/>
                  </a:lnTo>
                  <a:lnTo>
                    <a:pt x="306" y="2875"/>
                  </a:lnTo>
                  <a:lnTo>
                    <a:pt x="322" y="2979"/>
                  </a:lnTo>
                  <a:lnTo>
                    <a:pt x="353" y="3094"/>
                  </a:lnTo>
                  <a:lnTo>
                    <a:pt x="371" y="3144"/>
                  </a:lnTo>
                  <a:lnTo>
                    <a:pt x="388" y="3179"/>
                  </a:lnTo>
                  <a:lnTo>
                    <a:pt x="468"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25" name="Freeform 212"/>
            <p:cNvSpPr>
              <a:spLocks/>
            </p:cNvSpPr>
            <p:nvPr/>
          </p:nvSpPr>
          <p:spPr bwMode="auto">
            <a:xfrm>
              <a:off x="2571" y="1515"/>
              <a:ext cx="293"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26" name="Freeform 213"/>
            <p:cNvSpPr>
              <a:spLocks/>
            </p:cNvSpPr>
            <p:nvPr/>
          </p:nvSpPr>
          <p:spPr bwMode="auto">
            <a:xfrm>
              <a:off x="2779" y="1849"/>
              <a:ext cx="34"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7"/>
                  </a:lnTo>
                  <a:lnTo>
                    <a:pt x="19" y="302"/>
                  </a:lnTo>
                  <a:lnTo>
                    <a:pt x="0" y="267"/>
                  </a:lnTo>
                  <a:lnTo>
                    <a:pt x="25" y="223"/>
                  </a:lnTo>
                  <a:lnTo>
                    <a:pt x="49" y="172"/>
                  </a:lnTo>
                  <a:lnTo>
                    <a:pt x="70" y="113"/>
                  </a:lnTo>
                  <a:lnTo>
                    <a:pt x="83" y="64"/>
                  </a:lnTo>
                  <a:lnTo>
                    <a:pt x="95" y="0"/>
                  </a:lnTo>
                  <a:lnTo>
                    <a:pt x="103" y="79"/>
                  </a:lnTo>
                  <a:lnTo>
                    <a:pt x="101" y="177"/>
                  </a:lnTo>
                  <a:lnTo>
                    <a:pt x="99" y="267"/>
                  </a:lnTo>
                  <a:lnTo>
                    <a:pt x="101" y="342"/>
                  </a:lnTo>
                  <a:lnTo>
                    <a:pt x="99" y="405"/>
                  </a:lnTo>
                  <a:lnTo>
                    <a:pt x="96"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27" name="Freeform 214"/>
            <p:cNvSpPr>
              <a:spLocks/>
            </p:cNvSpPr>
            <p:nvPr/>
          </p:nvSpPr>
          <p:spPr bwMode="auto">
            <a:xfrm>
              <a:off x="2643" y="2234"/>
              <a:ext cx="75"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5" y="936"/>
                  </a:lnTo>
                  <a:lnTo>
                    <a:pt x="220" y="880"/>
                  </a:lnTo>
                  <a:lnTo>
                    <a:pt x="215"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6"/>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5"/>
                  </a:lnTo>
                  <a:lnTo>
                    <a:pt x="178"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28" name="Freeform 215"/>
            <p:cNvSpPr>
              <a:spLocks/>
            </p:cNvSpPr>
            <p:nvPr/>
          </p:nvSpPr>
          <p:spPr bwMode="auto">
            <a:xfrm>
              <a:off x="2750" y="1683"/>
              <a:ext cx="375" cy="1215"/>
            </a:xfrm>
            <a:custGeom>
              <a:avLst/>
              <a:gdLst>
                <a:gd name="T0" fmla="*/ 0 w 1125"/>
                <a:gd name="T1" fmla="*/ 0 h 3645"/>
                <a:gd name="T2" fmla="*/ 0 w 1125"/>
                <a:gd name="T3" fmla="*/ 0 h 3645"/>
                <a:gd name="T4" fmla="*/ 0 w 1125"/>
                <a:gd name="T5" fmla="*/ 0 h 3645"/>
                <a:gd name="T6" fmla="*/ 0 w 1125"/>
                <a:gd name="T7" fmla="*/ 0 h 3645"/>
                <a:gd name="T8" fmla="*/ 0 w 1125"/>
                <a:gd name="T9" fmla="*/ 0 h 3645"/>
                <a:gd name="T10" fmla="*/ 0 w 1125"/>
                <a:gd name="T11" fmla="*/ 0 h 3645"/>
                <a:gd name="T12" fmla="*/ 0 w 1125"/>
                <a:gd name="T13" fmla="*/ 0 h 3645"/>
                <a:gd name="T14" fmla="*/ 0 w 1125"/>
                <a:gd name="T15" fmla="*/ 0 h 3645"/>
                <a:gd name="T16" fmla="*/ 0 w 1125"/>
                <a:gd name="T17" fmla="*/ 0 h 3645"/>
                <a:gd name="T18" fmla="*/ 0 w 1125"/>
                <a:gd name="T19" fmla="*/ 0 h 3645"/>
                <a:gd name="T20" fmla="*/ 0 w 1125"/>
                <a:gd name="T21" fmla="*/ 0 h 3645"/>
                <a:gd name="T22" fmla="*/ 0 w 1125"/>
                <a:gd name="T23" fmla="*/ 0 h 3645"/>
                <a:gd name="T24" fmla="*/ 0 w 1125"/>
                <a:gd name="T25" fmla="*/ 0 h 3645"/>
                <a:gd name="T26" fmla="*/ 0 w 1125"/>
                <a:gd name="T27" fmla="*/ 0 h 3645"/>
                <a:gd name="T28" fmla="*/ 0 w 1125"/>
                <a:gd name="T29" fmla="*/ 0 h 3645"/>
                <a:gd name="T30" fmla="*/ 0 w 1125"/>
                <a:gd name="T31" fmla="*/ 0 h 3645"/>
                <a:gd name="T32" fmla="*/ 0 w 1125"/>
                <a:gd name="T33" fmla="*/ 0 h 3645"/>
                <a:gd name="T34" fmla="*/ 0 w 1125"/>
                <a:gd name="T35" fmla="*/ 0 h 3645"/>
                <a:gd name="T36" fmla="*/ 0 w 1125"/>
                <a:gd name="T37" fmla="*/ 0 h 3645"/>
                <a:gd name="T38" fmla="*/ 0 w 1125"/>
                <a:gd name="T39" fmla="*/ 0 h 3645"/>
                <a:gd name="T40" fmla="*/ 0 w 1125"/>
                <a:gd name="T41" fmla="*/ 0 h 3645"/>
                <a:gd name="T42" fmla="*/ 0 w 1125"/>
                <a:gd name="T43" fmla="*/ 0 h 3645"/>
                <a:gd name="T44" fmla="*/ 0 w 1125"/>
                <a:gd name="T45" fmla="*/ 0 h 3645"/>
                <a:gd name="T46" fmla="*/ 0 w 1125"/>
                <a:gd name="T47" fmla="*/ 0 h 3645"/>
                <a:gd name="T48" fmla="*/ 0 w 1125"/>
                <a:gd name="T49" fmla="*/ 0 h 3645"/>
                <a:gd name="T50" fmla="*/ 0 w 1125"/>
                <a:gd name="T51" fmla="*/ 0 h 3645"/>
                <a:gd name="T52" fmla="*/ 0 w 1125"/>
                <a:gd name="T53" fmla="*/ 0 h 3645"/>
                <a:gd name="T54" fmla="*/ 0 w 1125"/>
                <a:gd name="T55" fmla="*/ 0 h 3645"/>
                <a:gd name="T56" fmla="*/ 0 w 1125"/>
                <a:gd name="T57" fmla="*/ 0 h 3645"/>
                <a:gd name="T58" fmla="*/ 0 w 1125"/>
                <a:gd name="T59" fmla="*/ 0 h 3645"/>
                <a:gd name="T60" fmla="*/ 0 w 1125"/>
                <a:gd name="T61" fmla="*/ 0 h 3645"/>
                <a:gd name="T62" fmla="*/ 0 w 1125"/>
                <a:gd name="T63" fmla="*/ 0 h 3645"/>
                <a:gd name="T64" fmla="*/ 0 w 1125"/>
                <a:gd name="T65" fmla="*/ 0 h 3645"/>
                <a:gd name="T66" fmla="*/ 0 w 1125"/>
                <a:gd name="T67" fmla="*/ 0 h 3645"/>
                <a:gd name="T68" fmla="*/ 0 w 1125"/>
                <a:gd name="T69" fmla="*/ 0 h 3645"/>
                <a:gd name="T70" fmla="*/ 0 w 1125"/>
                <a:gd name="T71" fmla="*/ 0 h 3645"/>
                <a:gd name="T72" fmla="*/ 0 w 1125"/>
                <a:gd name="T73" fmla="*/ 0 h 3645"/>
                <a:gd name="T74" fmla="*/ 0 w 1125"/>
                <a:gd name="T75" fmla="*/ 0 h 3645"/>
                <a:gd name="T76" fmla="*/ 0 w 1125"/>
                <a:gd name="T77" fmla="*/ 0 h 3645"/>
                <a:gd name="T78" fmla="*/ 0 w 1125"/>
                <a:gd name="T79" fmla="*/ 0 h 3645"/>
                <a:gd name="T80" fmla="*/ 0 w 1125"/>
                <a:gd name="T81" fmla="*/ 0 h 3645"/>
                <a:gd name="T82" fmla="*/ 0 w 1125"/>
                <a:gd name="T83" fmla="*/ 0 h 3645"/>
                <a:gd name="T84" fmla="*/ 0 w 1125"/>
                <a:gd name="T85" fmla="*/ 0 h 3645"/>
                <a:gd name="T86" fmla="*/ 0 w 1125"/>
                <a:gd name="T87" fmla="*/ 0 h 3645"/>
                <a:gd name="T88" fmla="*/ 0 w 1125"/>
                <a:gd name="T89" fmla="*/ 0 h 3645"/>
                <a:gd name="T90" fmla="*/ 0 w 1125"/>
                <a:gd name="T91" fmla="*/ 0 h 3645"/>
                <a:gd name="T92" fmla="*/ 0 w 1125"/>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7"/>
                  </a:lnTo>
                  <a:lnTo>
                    <a:pt x="589" y="2536"/>
                  </a:lnTo>
                  <a:lnTo>
                    <a:pt x="608" y="2635"/>
                  </a:lnTo>
                  <a:lnTo>
                    <a:pt x="630" y="2752"/>
                  </a:lnTo>
                  <a:lnTo>
                    <a:pt x="640" y="2893"/>
                  </a:lnTo>
                  <a:lnTo>
                    <a:pt x="653" y="3007"/>
                  </a:lnTo>
                  <a:lnTo>
                    <a:pt x="665" y="3108"/>
                  </a:lnTo>
                  <a:lnTo>
                    <a:pt x="683" y="3207"/>
                  </a:lnTo>
                  <a:lnTo>
                    <a:pt x="700" y="3301"/>
                  </a:lnTo>
                  <a:lnTo>
                    <a:pt x="710" y="3365"/>
                  </a:lnTo>
                  <a:lnTo>
                    <a:pt x="710" y="3414"/>
                  </a:lnTo>
                  <a:lnTo>
                    <a:pt x="708" y="3453"/>
                  </a:lnTo>
                  <a:lnTo>
                    <a:pt x="719" y="3471"/>
                  </a:lnTo>
                  <a:lnTo>
                    <a:pt x="792" y="3488"/>
                  </a:lnTo>
                  <a:lnTo>
                    <a:pt x="806" y="3479"/>
                  </a:lnTo>
                  <a:lnTo>
                    <a:pt x="814" y="3467"/>
                  </a:lnTo>
                  <a:lnTo>
                    <a:pt x="884" y="3493"/>
                  </a:lnTo>
                  <a:lnTo>
                    <a:pt x="974" y="3520"/>
                  </a:lnTo>
                  <a:lnTo>
                    <a:pt x="1035" y="3530"/>
                  </a:lnTo>
                  <a:lnTo>
                    <a:pt x="1082" y="3525"/>
                  </a:lnTo>
                  <a:lnTo>
                    <a:pt x="1108" y="3513"/>
                  </a:lnTo>
                  <a:lnTo>
                    <a:pt x="1121" y="3496"/>
                  </a:lnTo>
                  <a:lnTo>
                    <a:pt x="1125" y="3477"/>
                  </a:lnTo>
                  <a:lnTo>
                    <a:pt x="1116" y="3455"/>
                  </a:lnTo>
                  <a:lnTo>
                    <a:pt x="1095" y="3436"/>
                  </a:lnTo>
                  <a:lnTo>
                    <a:pt x="1029" y="3402"/>
                  </a:lnTo>
                  <a:lnTo>
                    <a:pt x="972" y="3369"/>
                  </a:lnTo>
                  <a:lnTo>
                    <a:pt x="919" y="3339"/>
                  </a:lnTo>
                  <a:lnTo>
                    <a:pt x="896" y="3314"/>
                  </a:lnTo>
                  <a:lnTo>
                    <a:pt x="894" y="3222"/>
                  </a:lnTo>
                  <a:lnTo>
                    <a:pt x="894" y="3108"/>
                  </a:lnTo>
                  <a:lnTo>
                    <a:pt x="890" y="2994"/>
                  </a:lnTo>
                  <a:lnTo>
                    <a:pt x="890" y="2863"/>
                  </a:lnTo>
                  <a:lnTo>
                    <a:pt x="896" y="2702"/>
                  </a:lnTo>
                  <a:lnTo>
                    <a:pt x="896" y="2536"/>
                  </a:lnTo>
                  <a:lnTo>
                    <a:pt x="888" y="2364"/>
                  </a:lnTo>
                  <a:lnTo>
                    <a:pt x="883" y="2239"/>
                  </a:lnTo>
                  <a:lnTo>
                    <a:pt x="874" y="2114"/>
                  </a:lnTo>
                  <a:lnTo>
                    <a:pt x="872" y="2039"/>
                  </a:lnTo>
                  <a:lnTo>
                    <a:pt x="913" y="2034"/>
                  </a:lnTo>
                  <a:lnTo>
                    <a:pt x="954" y="2018"/>
                  </a:lnTo>
                  <a:lnTo>
                    <a:pt x="986" y="1974"/>
                  </a:lnTo>
                  <a:lnTo>
                    <a:pt x="990" y="1922"/>
                  </a:lnTo>
                  <a:lnTo>
                    <a:pt x="977" y="1854"/>
                  </a:lnTo>
                  <a:lnTo>
                    <a:pt x="953" y="1798"/>
                  </a:lnTo>
                  <a:lnTo>
                    <a:pt x="930" y="1758"/>
                  </a:lnTo>
                  <a:lnTo>
                    <a:pt x="970" y="1741"/>
                  </a:lnTo>
                  <a:lnTo>
                    <a:pt x="981" y="1728"/>
                  </a:lnTo>
                  <a:lnTo>
                    <a:pt x="980" y="1706"/>
                  </a:lnTo>
                  <a:lnTo>
                    <a:pt x="927" y="1565"/>
                  </a:lnTo>
                  <a:lnTo>
                    <a:pt x="910" y="1489"/>
                  </a:lnTo>
                  <a:lnTo>
                    <a:pt x="896" y="1223"/>
                  </a:lnTo>
                  <a:lnTo>
                    <a:pt x="896" y="1031"/>
                  </a:lnTo>
                  <a:lnTo>
                    <a:pt x="888" y="799"/>
                  </a:lnTo>
                  <a:lnTo>
                    <a:pt x="877" y="743"/>
                  </a:lnTo>
                  <a:lnTo>
                    <a:pt x="857" y="696"/>
                  </a:lnTo>
                  <a:lnTo>
                    <a:pt x="818" y="658"/>
                  </a:lnTo>
                  <a:lnTo>
                    <a:pt x="640" y="547"/>
                  </a:lnTo>
                  <a:lnTo>
                    <a:pt x="653" y="496"/>
                  </a:lnTo>
                  <a:lnTo>
                    <a:pt x="682" y="490"/>
                  </a:lnTo>
                  <a:lnTo>
                    <a:pt x="722" y="478"/>
                  </a:lnTo>
                  <a:lnTo>
                    <a:pt x="745" y="452"/>
                  </a:lnTo>
                  <a:lnTo>
                    <a:pt x="771" y="349"/>
                  </a:lnTo>
                  <a:lnTo>
                    <a:pt x="779" y="293"/>
                  </a:lnTo>
                  <a:lnTo>
                    <a:pt x="779" y="237"/>
                  </a:lnTo>
                  <a:lnTo>
                    <a:pt x="784" y="184"/>
                  </a:lnTo>
                  <a:lnTo>
                    <a:pt x="779" y="127"/>
                  </a:lnTo>
                  <a:lnTo>
                    <a:pt x="803" y="152"/>
                  </a:lnTo>
                  <a:lnTo>
                    <a:pt x="814" y="165"/>
                  </a:lnTo>
                  <a:lnTo>
                    <a:pt x="811" y="127"/>
                  </a:lnTo>
                  <a:lnTo>
                    <a:pt x="796" y="85"/>
                  </a:lnTo>
                  <a:lnTo>
                    <a:pt x="774" y="52"/>
                  </a:lnTo>
                  <a:lnTo>
                    <a:pt x="739" y="25"/>
                  </a:lnTo>
                  <a:lnTo>
                    <a:pt x="695" y="6"/>
                  </a:lnTo>
                  <a:lnTo>
                    <a:pt x="636" y="0"/>
                  </a:lnTo>
                  <a:lnTo>
                    <a:pt x="584" y="12"/>
                  </a:lnTo>
                  <a:lnTo>
                    <a:pt x="537" y="37"/>
                  </a:lnTo>
                  <a:lnTo>
                    <a:pt x="502" y="69"/>
                  </a:lnTo>
                  <a:lnTo>
                    <a:pt x="475" y="113"/>
                  </a:lnTo>
                  <a:lnTo>
                    <a:pt x="459" y="172"/>
                  </a:lnTo>
                  <a:lnTo>
                    <a:pt x="452" y="240"/>
                  </a:lnTo>
                  <a:lnTo>
                    <a:pt x="455" y="295"/>
                  </a:lnTo>
                  <a:lnTo>
                    <a:pt x="468" y="370"/>
                  </a:lnTo>
                  <a:lnTo>
                    <a:pt x="466" y="423"/>
                  </a:lnTo>
                  <a:lnTo>
                    <a:pt x="456" y="483"/>
                  </a:lnTo>
                  <a:lnTo>
                    <a:pt x="434" y="513"/>
                  </a:lnTo>
                  <a:lnTo>
                    <a:pt x="218" y="611"/>
                  </a:lnTo>
                  <a:lnTo>
                    <a:pt x="187" y="632"/>
                  </a:lnTo>
                  <a:lnTo>
                    <a:pt x="166" y="668"/>
                  </a:lnTo>
                  <a:lnTo>
                    <a:pt x="97" y="879"/>
                  </a:lnTo>
                  <a:lnTo>
                    <a:pt x="9" y="1178"/>
                  </a:lnTo>
                  <a:lnTo>
                    <a:pt x="0" y="1239"/>
                  </a:lnTo>
                  <a:lnTo>
                    <a:pt x="2" y="1273"/>
                  </a:lnTo>
                  <a:lnTo>
                    <a:pt x="16" y="1312"/>
                  </a:lnTo>
                  <a:lnTo>
                    <a:pt x="131" y="1516"/>
                  </a:lnTo>
                  <a:lnTo>
                    <a:pt x="148" y="1580"/>
                  </a:lnTo>
                  <a:lnTo>
                    <a:pt x="155" y="1645"/>
                  </a:lnTo>
                  <a:lnTo>
                    <a:pt x="131" y="1873"/>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79"/>
                  </a:lnTo>
                  <a:lnTo>
                    <a:pt x="170" y="3088"/>
                  </a:lnTo>
                  <a:lnTo>
                    <a:pt x="176" y="3261"/>
                  </a:lnTo>
                  <a:lnTo>
                    <a:pt x="174" y="3369"/>
                  </a:lnTo>
                  <a:lnTo>
                    <a:pt x="179" y="3467"/>
                  </a:lnTo>
                  <a:lnTo>
                    <a:pt x="182" y="3488"/>
                  </a:lnTo>
                  <a:lnTo>
                    <a:pt x="237" y="3505"/>
                  </a:lnTo>
                  <a:lnTo>
                    <a:pt x="279" y="3530"/>
                  </a:lnTo>
                  <a:lnTo>
                    <a:pt x="321" y="3568"/>
                  </a:lnTo>
                  <a:lnTo>
                    <a:pt x="363" y="3603"/>
                  </a:lnTo>
                  <a:lnTo>
                    <a:pt x="418" y="3627"/>
                  </a:lnTo>
                  <a:lnTo>
                    <a:pt x="475" y="3644"/>
                  </a:lnTo>
                  <a:lnTo>
                    <a:pt x="524" y="3645"/>
                  </a:lnTo>
                  <a:lnTo>
                    <a:pt x="556" y="3633"/>
                  </a:lnTo>
                  <a:lnTo>
                    <a:pt x="578" y="3615"/>
                  </a:lnTo>
                  <a:lnTo>
                    <a:pt x="581" y="3594"/>
                  </a:lnTo>
                  <a:lnTo>
                    <a:pt x="569" y="3563"/>
                  </a:lnTo>
                  <a:lnTo>
                    <a:pt x="540" y="3535"/>
                  </a:lnTo>
                  <a:lnTo>
                    <a:pt x="504" y="3505"/>
                  </a:lnTo>
                  <a:lnTo>
                    <a:pt x="459" y="3462"/>
                  </a:lnTo>
                  <a:lnTo>
                    <a:pt x="423" y="3425"/>
                  </a:lnTo>
                  <a:lnTo>
                    <a:pt x="399" y="3391"/>
                  </a:lnTo>
                  <a:lnTo>
                    <a:pt x="410" y="3211"/>
                  </a:lnTo>
                  <a:lnTo>
                    <a:pt x="410" y="3085"/>
                  </a:lnTo>
                  <a:lnTo>
                    <a:pt x="421" y="2957"/>
                  </a:lnTo>
                  <a:lnTo>
                    <a:pt x="433" y="2842"/>
                  </a:lnTo>
                  <a:lnTo>
                    <a:pt x="452" y="2721"/>
                  </a:lnTo>
                  <a:lnTo>
                    <a:pt x="478" y="2599"/>
                  </a:lnTo>
                  <a:lnTo>
                    <a:pt x="502" y="2486"/>
                  </a:lnTo>
                  <a:lnTo>
                    <a:pt x="520" y="2391"/>
                  </a:lnTo>
                  <a:lnTo>
                    <a:pt x="537"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29" name="Freeform 216"/>
            <p:cNvSpPr>
              <a:spLocks/>
            </p:cNvSpPr>
            <p:nvPr/>
          </p:nvSpPr>
          <p:spPr bwMode="auto">
            <a:xfrm>
              <a:off x="4155" y="1697"/>
              <a:ext cx="393" cy="1135"/>
            </a:xfrm>
            <a:custGeom>
              <a:avLst/>
              <a:gdLst>
                <a:gd name="T0" fmla="*/ 0 w 1180"/>
                <a:gd name="T1" fmla="*/ 0 h 3405"/>
                <a:gd name="T2" fmla="*/ 0 w 1180"/>
                <a:gd name="T3" fmla="*/ 0 h 3405"/>
                <a:gd name="T4" fmla="*/ 0 w 1180"/>
                <a:gd name="T5" fmla="*/ 0 h 3405"/>
                <a:gd name="T6" fmla="*/ 0 w 1180"/>
                <a:gd name="T7" fmla="*/ 0 h 3405"/>
                <a:gd name="T8" fmla="*/ 0 w 1180"/>
                <a:gd name="T9" fmla="*/ 0 h 3405"/>
                <a:gd name="T10" fmla="*/ 0 w 1180"/>
                <a:gd name="T11" fmla="*/ 0 h 3405"/>
                <a:gd name="T12" fmla="*/ 0 w 1180"/>
                <a:gd name="T13" fmla="*/ 0 h 3405"/>
                <a:gd name="T14" fmla="*/ 0 w 1180"/>
                <a:gd name="T15" fmla="*/ 0 h 3405"/>
                <a:gd name="T16" fmla="*/ 0 w 1180"/>
                <a:gd name="T17" fmla="*/ 0 h 3405"/>
                <a:gd name="T18" fmla="*/ 0 w 1180"/>
                <a:gd name="T19" fmla="*/ 0 h 3405"/>
                <a:gd name="T20" fmla="*/ 0 w 1180"/>
                <a:gd name="T21" fmla="*/ 0 h 3405"/>
                <a:gd name="T22" fmla="*/ 0 w 1180"/>
                <a:gd name="T23" fmla="*/ 0 h 3405"/>
                <a:gd name="T24" fmla="*/ 0 w 1180"/>
                <a:gd name="T25" fmla="*/ 0 h 3405"/>
                <a:gd name="T26" fmla="*/ 0 w 1180"/>
                <a:gd name="T27" fmla="*/ 0 h 3405"/>
                <a:gd name="T28" fmla="*/ 0 w 1180"/>
                <a:gd name="T29" fmla="*/ 0 h 3405"/>
                <a:gd name="T30" fmla="*/ 0 w 1180"/>
                <a:gd name="T31" fmla="*/ 0 h 3405"/>
                <a:gd name="T32" fmla="*/ 0 w 1180"/>
                <a:gd name="T33" fmla="*/ 0 h 3405"/>
                <a:gd name="T34" fmla="*/ 0 w 1180"/>
                <a:gd name="T35" fmla="*/ 0 h 3405"/>
                <a:gd name="T36" fmla="*/ 0 w 1180"/>
                <a:gd name="T37" fmla="*/ 0 h 3405"/>
                <a:gd name="T38" fmla="*/ 0 w 1180"/>
                <a:gd name="T39" fmla="*/ 0 h 3405"/>
                <a:gd name="T40" fmla="*/ 0 w 1180"/>
                <a:gd name="T41" fmla="*/ 0 h 3405"/>
                <a:gd name="T42" fmla="*/ 0 w 1180"/>
                <a:gd name="T43" fmla="*/ 0 h 3405"/>
                <a:gd name="T44" fmla="*/ 0 w 1180"/>
                <a:gd name="T45" fmla="*/ 0 h 3405"/>
                <a:gd name="T46" fmla="*/ 0 w 1180"/>
                <a:gd name="T47" fmla="*/ 0 h 3405"/>
                <a:gd name="T48" fmla="*/ 0 w 1180"/>
                <a:gd name="T49" fmla="*/ 0 h 3405"/>
                <a:gd name="T50" fmla="*/ 0 w 1180"/>
                <a:gd name="T51" fmla="*/ 0 h 3405"/>
                <a:gd name="T52" fmla="*/ 0 w 1180"/>
                <a:gd name="T53" fmla="*/ 0 h 3405"/>
                <a:gd name="T54" fmla="*/ 0 w 1180"/>
                <a:gd name="T55" fmla="*/ 0 h 3405"/>
                <a:gd name="T56" fmla="*/ 0 w 1180"/>
                <a:gd name="T57" fmla="*/ 0 h 3405"/>
                <a:gd name="T58" fmla="*/ 0 w 1180"/>
                <a:gd name="T59" fmla="*/ 0 h 3405"/>
                <a:gd name="T60" fmla="*/ 0 w 1180"/>
                <a:gd name="T61" fmla="*/ 0 h 3405"/>
                <a:gd name="T62" fmla="*/ 0 w 1180"/>
                <a:gd name="T63" fmla="*/ 0 h 3405"/>
                <a:gd name="T64" fmla="*/ 0 w 1180"/>
                <a:gd name="T65" fmla="*/ 0 h 3405"/>
                <a:gd name="T66" fmla="*/ 0 w 1180"/>
                <a:gd name="T67" fmla="*/ 0 h 3405"/>
                <a:gd name="T68" fmla="*/ 0 w 1180"/>
                <a:gd name="T69" fmla="*/ 0 h 3405"/>
                <a:gd name="T70" fmla="*/ 0 w 1180"/>
                <a:gd name="T71" fmla="*/ 0 h 3405"/>
                <a:gd name="T72" fmla="*/ 0 w 1180"/>
                <a:gd name="T73" fmla="*/ 0 h 3405"/>
                <a:gd name="T74" fmla="*/ 0 w 1180"/>
                <a:gd name="T75" fmla="*/ 0 h 3405"/>
                <a:gd name="T76" fmla="*/ 0 w 1180"/>
                <a:gd name="T77" fmla="*/ 0 h 3405"/>
                <a:gd name="T78" fmla="*/ 0 w 1180"/>
                <a:gd name="T79" fmla="*/ 0 h 3405"/>
                <a:gd name="T80" fmla="*/ 0 w 1180"/>
                <a:gd name="T81" fmla="*/ 0 h 3405"/>
                <a:gd name="T82" fmla="*/ 0 w 1180"/>
                <a:gd name="T83" fmla="*/ 0 h 3405"/>
                <a:gd name="T84" fmla="*/ 0 w 1180"/>
                <a:gd name="T85" fmla="*/ 0 h 3405"/>
                <a:gd name="T86" fmla="*/ 0 w 1180"/>
                <a:gd name="T87" fmla="*/ 0 h 3405"/>
                <a:gd name="T88" fmla="*/ 0 w 1180"/>
                <a:gd name="T89" fmla="*/ 0 h 3405"/>
                <a:gd name="T90" fmla="*/ 0 w 1180"/>
                <a:gd name="T91" fmla="*/ 0 h 3405"/>
                <a:gd name="T92" fmla="*/ 0 w 1180"/>
                <a:gd name="T93" fmla="*/ 0 h 3405"/>
                <a:gd name="T94" fmla="*/ 0 w 1180"/>
                <a:gd name="T95" fmla="*/ 0 h 3405"/>
                <a:gd name="T96" fmla="*/ 0 w 1180"/>
                <a:gd name="T97" fmla="*/ 0 h 3405"/>
                <a:gd name="T98" fmla="*/ 0 w 1180"/>
                <a:gd name="T99" fmla="*/ 0 h 3405"/>
                <a:gd name="T100" fmla="*/ 0 w 1180"/>
                <a:gd name="T101" fmla="*/ 0 h 3405"/>
                <a:gd name="T102" fmla="*/ 0 w 1180"/>
                <a:gd name="T103" fmla="*/ 0 h 3405"/>
                <a:gd name="T104" fmla="*/ 0 w 1180"/>
                <a:gd name="T105" fmla="*/ 0 h 3405"/>
                <a:gd name="T106" fmla="*/ 0 w 1180"/>
                <a:gd name="T107" fmla="*/ 0 h 3405"/>
                <a:gd name="T108" fmla="*/ 0 w 1180"/>
                <a:gd name="T109" fmla="*/ 0 h 3405"/>
                <a:gd name="T110" fmla="*/ 0 w 1180"/>
                <a:gd name="T111" fmla="*/ 0 h 3405"/>
                <a:gd name="T112" fmla="*/ 0 w 1180"/>
                <a:gd name="T113" fmla="*/ 0 h 3405"/>
                <a:gd name="T114" fmla="*/ 0 w 1180"/>
                <a:gd name="T115" fmla="*/ 0 h 3405"/>
                <a:gd name="T116" fmla="*/ 0 w 1180"/>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5"/>
                <a:gd name="T179" fmla="*/ 1180 w 1180"/>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5">
                  <a:moveTo>
                    <a:pt x="150" y="1486"/>
                  </a:moveTo>
                  <a:lnTo>
                    <a:pt x="147" y="1572"/>
                  </a:lnTo>
                  <a:lnTo>
                    <a:pt x="128" y="1749"/>
                  </a:lnTo>
                  <a:lnTo>
                    <a:pt x="312" y="1875"/>
                  </a:lnTo>
                  <a:lnTo>
                    <a:pt x="312" y="1952"/>
                  </a:lnTo>
                  <a:lnTo>
                    <a:pt x="303" y="2090"/>
                  </a:lnTo>
                  <a:lnTo>
                    <a:pt x="289" y="2499"/>
                  </a:lnTo>
                  <a:lnTo>
                    <a:pt x="278" y="2679"/>
                  </a:lnTo>
                  <a:lnTo>
                    <a:pt x="266" y="2998"/>
                  </a:lnTo>
                  <a:lnTo>
                    <a:pt x="266" y="3112"/>
                  </a:lnTo>
                  <a:lnTo>
                    <a:pt x="265" y="3149"/>
                  </a:lnTo>
                  <a:lnTo>
                    <a:pt x="254" y="3162"/>
                  </a:lnTo>
                  <a:lnTo>
                    <a:pt x="222" y="3186"/>
                  </a:lnTo>
                  <a:lnTo>
                    <a:pt x="155" y="3223"/>
                  </a:lnTo>
                  <a:lnTo>
                    <a:pt x="78" y="3245"/>
                  </a:lnTo>
                  <a:lnTo>
                    <a:pt x="51" y="3255"/>
                  </a:lnTo>
                  <a:lnTo>
                    <a:pt x="23" y="3269"/>
                  </a:lnTo>
                  <a:lnTo>
                    <a:pt x="6" y="3295"/>
                  </a:lnTo>
                  <a:lnTo>
                    <a:pt x="0" y="3316"/>
                  </a:lnTo>
                  <a:lnTo>
                    <a:pt x="12" y="3325"/>
                  </a:lnTo>
                  <a:lnTo>
                    <a:pt x="167" y="3327"/>
                  </a:lnTo>
                  <a:lnTo>
                    <a:pt x="369" y="3341"/>
                  </a:lnTo>
                  <a:lnTo>
                    <a:pt x="405" y="3341"/>
                  </a:lnTo>
                  <a:lnTo>
                    <a:pt x="428" y="3328"/>
                  </a:lnTo>
                  <a:lnTo>
                    <a:pt x="440" y="3303"/>
                  </a:lnTo>
                  <a:lnTo>
                    <a:pt x="440" y="3265"/>
                  </a:lnTo>
                  <a:lnTo>
                    <a:pt x="428" y="3204"/>
                  </a:lnTo>
                  <a:lnTo>
                    <a:pt x="421" y="3194"/>
                  </a:lnTo>
                  <a:lnTo>
                    <a:pt x="405" y="3189"/>
                  </a:lnTo>
                  <a:lnTo>
                    <a:pt x="428" y="3185"/>
                  </a:lnTo>
                  <a:lnTo>
                    <a:pt x="434" y="3173"/>
                  </a:lnTo>
                  <a:lnTo>
                    <a:pt x="440" y="3125"/>
                  </a:lnTo>
                  <a:lnTo>
                    <a:pt x="463" y="3023"/>
                  </a:lnTo>
                  <a:lnTo>
                    <a:pt x="510" y="2780"/>
                  </a:lnTo>
                  <a:lnTo>
                    <a:pt x="521" y="2665"/>
                  </a:lnTo>
                  <a:lnTo>
                    <a:pt x="546" y="2297"/>
                  </a:lnTo>
                  <a:lnTo>
                    <a:pt x="560" y="2206"/>
                  </a:lnTo>
                  <a:lnTo>
                    <a:pt x="589" y="2092"/>
                  </a:lnTo>
                  <a:lnTo>
                    <a:pt x="613" y="2207"/>
                  </a:lnTo>
                  <a:lnTo>
                    <a:pt x="636" y="2322"/>
                  </a:lnTo>
                  <a:lnTo>
                    <a:pt x="677" y="2641"/>
                  </a:lnTo>
                  <a:lnTo>
                    <a:pt x="695" y="2740"/>
                  </a:lnTo>
                  <a:lnTo>
                    <a:pt x="734" y="3096"/>
                  </a:lnTo>
                  <a:lnTo>
                    <a:pt x="734" y="3149"/>
                  </a:lnTo>
                  <a:lnTo>
                    <a:pt x="740" y="3159"/>
                  </a:lnTo>
                  <a:lnTo>
                    <a:pt x="775" y="3175"/>
                  </a:lnTo>
                  <a:lnTo>
                    <a:pt x="767" y="3229"/>
                  </a:lnTo>
                  <a:lnTo>
                    <a:pt x="765" y="3290"/>
                  </a:lnTo>
                  <a:lnTo>
                    <a:pt x="765" y="3328"/>
                  </a:lnTo>
                  <a:lnTo>
                    <a:pt x="779" y="3365"/>
                  </a:lnTo>
                  <a:lnTo>
                    <a:pt x="803" y="3390"/>
                  </a:lnTo>
                  <a:lnTo>
                    <a:pt x="845" y="3405"/>
                  </a:lnTo>
                  <a:lnTo>
                    <a:pt x="891" y="3405"/>
                  </a:lnTo>
                  <a:lnTo>
                    <a:pt x="941" y="3400"/>
                  </a:lnTo>
                  <a:lnTo>
                    <a:pt x="961" y="3380"/>
                  </a:lnTo>
                  <a:lnTo>
                    <a:pt x="972" y="3354"/>
                  </a:lnTo>
                  <a:lnTo>
                    <a:pt x="971" y="3321"/>
                  </a:lnTo>
                  <a:lnTo>
                    <a:pt x="959" y="3275"/>
                  </a:lnTo>
                  <a:lnTo>
                    <a:pt x="926" y="3226"/>
                  </a:lnTo>
                  <a:lnTo>
                    <a:pt x="903" y="3175"/>
                  </a:lnTo>
                  <a:lnTo>
                    <a:pt x="926" y="3175"/>
                  </a:lnTo>
                  <a:lnTo>
                    <a:pt x="938" y="3023"/>
                  </a:lnTo>
                  <a:lnTo>
                    <a:pt x="941" y="2846"/>
                  </a:lnTo>
                  <a:lnTo>
                    <a:pt x="935" y="2727"/>
                  </a:lnTo>
                  <a:lnTo>
                    <a:pt x="920" y="2587"/>
                  </a:lnTo>
                  <a:lnTo>
                    <a:pt x="908" y="2463"/>
                  </a:lnTo>
                  <a:lnTo>
                    <a:pt x="891" y="2360"/>
                  </a:lnTo>
                  <a:lnTo>
                    <a:pt x="1180" y="2245"/>
                  </a:lnTo>
                  <a:lnTo>
                    <a:pt x="1180" y="1888"/>
                  </a:lnTo>
                  <a:lnTo>
                    <a:pt x="1146" y="1862"/>
                  </a:lnTo>
                  <a:lnTo>
                    <a:pt x="1012" y="1901"/>
                  </a:lnTo>
                  <a:lnTo>
                    <a:pt x="998" y="1823"/>
                  </a:lnTo>
                  <a:lnTo>
                    <a:pt x="994" y="1727"/>
                  </a:lnTo>
                  <a:lnTo>
                    <a:pt x="1059" y="1331"/>
                  </a:lnTo>
                  <a:lnTo>
                    <a:pt x="1064" y="1225"/>
                  </a:lnTo>
                  <a:lnTo>
                    <a:pt x="1054" y="1099"/>
                  </a:lnTo>
                  <a:lnTo>
                    <a:pt x="998" y="756"/>
                  </a:lnTo>
                  <a:lnTo>
                    <a:pt x="972" y="663"/>
                  </a:lnTo>
                  <a:lnTo>
                    <a:pt x="949" y="625"/>
                  </a:lnTo>
                  <a:lnTo>
                    <a:pt x="926" y="613"/>
                  </a:lnTo>
                  <a:lnTo>
                    <a:pt x="765" y="549"/>
                  </a:lnTo>
                  <a:lnTo>
                    <a:pt x="695" y="524"/>
                  </a:lnTo>
                  <a:lnTo>
                    <a:pt x="671" y="434"/>
                  </a:lnTo>
                  <a:lnTo>
                    <a:pt x="691" y="369"/>
                  </a:lnTo>
                  <a:lnTo>
                    <a:pt x="701" y="330"/>
                  </a:lnTo>
                  <a:lnTo>
                    <a:pt x="701" y="280"/>
                  </a:lnTo>
                  <a:lnTo>
                    <a:pt x="695" y="218"/>
                  </a:lnTo>
                  <a:lnTo>
                    <a:pt x="671" y="129"/>
                  </a:lnTo>
                  <a:lnTo>
                    <a:pt x="659" y="84"/>
                  </a:lnTo>
                  <a:lnTo>
                    <a:pt x="640" y="51"/>
                  </a:lnTo>
                  <a:lnTo>
                    <a:pt x="613" y="23"/>
                  </a:lnTo>
                  <a:lnTo>
                    <a:pt x="589" y="14"/>
                  </a:lnTo>
                  <a:lnTo>
                    <a:pt x="543" y="0"/>
                  </a:lnTo>
                  <a:lnTo>
                    <a:pt x="510" y="0"/>
                  </a:lnTo>
                  <a:lnTo>
                    <a:pt x="463" y="14"/>
                  </a:lnTo>
                  <a:lnTo>
                    <a:pt x="419" y="31"/>
                  </a:lnTo>
                  <a:lnTo>
                    <a:pt x="382" y="60"/>
                  </a:lnTo>
                  <a:lnTo>
                    <a:pt x="369" y="103"/>
                  </a:lnTo>
                  <a:lnTo>
                    <a:pt x="366" y="158"/>
                  </a:lnTo>
                  <a:lnTo>
                    <a:pt x="372" y="212"/>
                  </a:lnTo>
                  <a:lnTo>
                    <a:pt x="380" y="271"/>
                  </a:lnTo>
                  <a:lnTo>
                    <a:pt x="392" y="321"/>
                  </a:lnTo>
                  <a:lnTo>
                    <a:pt x="417" y="372"/>
                  </a:lnTo>
                  <a:lnTo>
                    <a:pt x="440" y="409"/>
                  </a:lnTo>
                  <a:lnTo>
                    <a:pt x="463" y="447"/>
                  </a:lnTo>
                  <a:lnTo>
                    <a:pt x="463" y="510"/>
                  </a:lnTo>
                  <a:lnTo>
                    <a:pt x="411" y="525"/>
                  </a:lnTo>
                  <a:lnTo>
                    <a:pt x="215" y="651"/>
                  </a:lnTo>
                  <a:lnTo>
                    <a:pt x="185" y="689"/>
                  </a:lnTo>
                  <a:lnTo>
                    <a:pt x="176" y="716"/>
                  </a:lnTo>
                  <a:lnTo>
                    <a:pt x="161" y="1076"/>
                  </a:lnTo>
                  <a:lnTo>
                    <a:pt x="176" y="1132"/>
                  </a:lnTo>
                  <a:lnTo>
                    <a:pt x="195" y="1189"/>
                  </a:lnTo>
                  <a:lnTo>
                    <a:pt x="208" y="1250"/>
                  </a:lnTo>
                  <a:lnTo>
                    <a:pt x="205" y="1298"/>
                  </a:lnTo>
                  <a:lnTo>
                    <a:pt x="186" y="1352"/>
                  </a:lnTo>
                  <a:lnTo>
                    <a:pt x="150" y="1409"/>
                  </a:lnTo>
                  <a:lnTo>
                    <a:pt x="150"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30" name="Freeform 217"/>
            <p:cNvSpPr>
              <a:spLocks/>
            </p:cNvSpPr>
            <p:nvPr/>
          </p:nvSpPr>
          <p:spPr bwMode="auto">
            <a:xfrm>
              <a:off x="3387" y="1702"/>
              <a:ext cx="351" cy="1158"/>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2"/>
                  </a:lnTo>
                  <a:lnTo>
                    <a:pt x="938" y="2472"/>
                  </a:lnTo>
                  <a:lnTo>
                    <a:pt x="891" y="2483"/>
                  </a:lnTo>
                  <a:lnTo>
                    <a:pt x="844" y="2488"/>
                  </a:lnTo>
                  <a:lnTo>
                    <a:pt x="849" y="2608"/>
                  </a:lnTo>
                  <a:lnTo>
                    <a:pt x="849" y="2730"/>
                  </a:lnTo>
                  <a:lnTo>
                    <a:pt x="840" y="3015"/>
                  </a:lnTo>
                  <a:lnTo>
                    <a:pt x="845" y="3109"/>
                  </a:lnTo>
                  <a:lnTo>
                    <a:pt x="849" y="3150"/>
                  </a:lnTo>
                  <a:lnTo>
                    <a:pt x="861" y="3187"/>
                  </a:lnTo>
                  <a:lnTo>
                    <a:pt x="881" y="3210"/>
                  </a:lnTo>
                  <a:lnTo>
                    <a:pt x="914" y="3236"/>
                  </a:lnTo>
                  <a:lnTo>
                    <a:pt x="953" y="3257"/>
                  </a:lnTo>
                  <a:lnTo>
                    <a:pt x="1000" y="3285"/>
                  </a:lnTo>
                  <a:lnTo>
                    <a:pt x="1030" y="3306"/>
                  </a:lnTo>
                  <a:lnTo>
                    <a:pt x="1046" y="3324"/>
                  </a:lnTo>
                  <a:lnTo>
                    <a:pt x="1054" y="3348"/>
                  </a:lnTo>
                  <a:lnTo>
                    <a:pt x="1049" y="3367"/>
                  </a:lnTo>
                  <a:lnTo>
                    <a:pt x="1029" y="3383"/>
                  </a:lnTo>
                  <a:lnTo>
                    <a:pt x="991" y="3388"/>
                  </a:lnTo>
                  <a:lnTo>
                    <a:pt x="923" y="3381"/>
                  </a:lnTo>
                  <a:lnTo>
                    <a:pt x="859" y="3367"/>
                  </a:lnTo>
                  <a:lnTo>
                    <a:pt x="788" y="3357"/>
                  </a:lnTo>
                  <a:lnTo>
                    <a:pt x="718" y="3351"/>
                  </a:lnTo>
                  <a:lnTo>
                    <a:pt x="679" y="3348"/>
                  </a:lnTo>
                  <a:lnTo>
                    <a:pt x="659" y="3341"/>
                  </a:lnTo>
                  <a:lnTo>
                    <a:pt x="649" y="3249"/>
                  </a:lnTo>
                  <a:lnTo>
                    <a:pt x="634" y="3117"/>
                  </a:lnTo>
                  <a:lnTo>
                    <a:pt x="582" y="2750"/>
                  </a:lnTo>
                  <a:lnTo>
                    <a:pt x="567" y="2649"/>
                  </a:lnTo>
                  <a:lnTo>
                    <a:pt x="542" y="2527"/>
                  </a:lnTo>
                  <a:lnTo>
                    <a:pt x="486" y="2543"/>
                  </a:lnTo>
                  <a:lnTo>
                    <a:pt x="486" y="2637"/>
                  </a:lnTo>
                  <a:lnTo>
                    <a:pt x="470" y="2759"/>
                  </a:lnTo>
                  <a:lnTo>
                    <a:pt x="417" y="2969"/>
                  </a:lnTo>
                  <a:lnTo>
                    <a:pt x="391" y="3187"/>
                  </a:lnTo>
                  <a:lnTo>
                    <a:pt x="382" y="3245"/>
                  </a:lnTo>
                  <a:lnTo>
                    <a:pt x="370" y="3276"/>
                  </a:lnTo>
                  <a:lnTo>
                    <a:pt x="385" y="3339"/>
                  </a:lnTo>
                  <a:lnTo>
                    <a:pt x="393" y="3381"/>
                  </a:lnTo>
                  <a:lnTo>
                    <a:pt x="393" y="3408"/>
                  </a:lnTo>
                  <a:lnTo>
                    <a:pt x="375" y="3441"/>
                  </a:lnTo>
                  <a:lnTo>
                    <a:pt x="353" y="3465"/>
                  </a:lnTo>
                  <a:lnTo>
                    <a:pt x="319" y="3472"/>
                  </a:lnTo>
                  <a:lnTo>
                    <a:pt x="283" y="3469"/>
                  </a:lnTo>
                  <a:lnTo>
                    <a:pt x="243" y="3453"/>
                  </a:lnTo>
                  <a:lnTo>
                    <a:pt x="209" y="3431"/>
                  </a:lnTo>
                  <a:lnTo>
                    <a:pt x="182" y="3403"/>
                  </a:lnTo>
                  <a:lnTo>
                    <a:pt x="166" y="3376"/>
                  </a:lnTo>
                  <a:lnTo>
                    <a:pt x="158" y="3339"/>
                  </a:lnTo>
                  <a:lnTo>
                    <a:pt x="163" y="3293"/>
                  </a:lnTo>
                  <a:lnTo>
                    <a:pt x="173" y="3249"/>
                  </a:lnTo>
                  <a:lnTo>
                    <a:pt x="186" y="3135"/>
                  </a:lnTo>
                  <a:lnTo>
                    <a:pt x="201" y="2862"/>
                  </a:lnTo>
                  <a:lnTo>
                    <a:pt x="212" y="2730"/>
                  </a:lnTo>
                  <a:lnTo>
                    <a:pt x="220" y="2618"/>
                  </a:lnTo>
                  <a:lnTo>
                    <a:pt x="232" y="2522"/>
                  </a:lnTo>
                  <a:lnTo>
                    <a:pt x="163" y="2508"/>
                  </a:lnTo>
                  <a:lnTo>
                    <a:pt x="166" y="2403"/>
                  </a:lnTo>
                  <a:lnTo>
                    <a:pt x="176" y="1731"/>
                  </a:lnTo>
                  <a:lnTo>
                    <a:pt x="179" y="1601"/>
                  </a:lnTo>
                  <a:lnTo>
                    <a:pt x="185" y="1463"/>
                  </a:lnTo>
                  <a:lnTo>
                    <a:pt x="186" y="1387"/>
                  </a:lnTo>
                  <a:lnTo>
                    <a:pt x="154" y="1350"/>
                  </a:lnTo>
                  <a:lnTo>
                    <a:pt x="121" y="1302"/>
                  </a:lnTo>
                  <a:lnTo>
                    <a:pt x="102" y="1261"/>
                  </a:lnTo>
                  <a:lnTo>
                    <a:pt x="93" y="1221"/>
                  </a:lnTo>
                  <a:lnTo>
                    <a:pt x="87" y="1175"/>
                  </a:lnTo>
                  <a:lnTo>
                    <a:pt x="99" y="1090"/>
                  </a:lnTo>
                  <a:lnTo>
                    <a:pt x="110" y="1017"/>
                  </a:lnTo>
                  <a:lnTo>
                    <a:pt x="0" y="853"/>
                  </a:lnTo>
                  <a:lnTo>
                    <a:pt x="47" y="788"/>
                  </a:lnTo>
                  <a:lnTo>
                    <a:pt x="137" y="920"/>
                  </a:lnTo>
                  <a:lnTo>
                    <a:pt x="148" y="864"/>
                  </a:lnTo>
                  <a:lnTo>
                    <a:pt x="156" y="788"/>
                  </a:lnTo>
                  <a:lnTo>
                    <a:pt x="158" y="723"/>
                  </a:lnTo>
                  <a:lnTo>
                    <a:pt x="162" y="679"/>
                  </a:lnTo>
                  <a:lnTo>
                    <a:pt x="173" y="639"/>
                  </a:lnTo>
                  <a:lnTo>
                    <a:pt x="198" y="611"/>
                  </a:lnTo>
                  <a:lnTo>
                    <a:pt x="233" y="594"/>
                  </a:lnTo>
                  <a:lnTo>
                    <a:pt x="405" y="533"/>
                  </a:lnTo>
                  <a:lnTo>
                    <a:pt x="439" y="520"/>
                  </a:lnTo>
                  <a:lnTo>
                    <a:pt x="445" y="457"/>
                  </a:lnTo>
                  <a:lnTo>
                    <a:pt x="433" y="409"/>
                  </a:lnTo>
                  <a:lnTo>
                    <a:pt x="412" y="354"/>
                  </a:lnTo>
                  <a:lnTo>
                    <a:pt x="395" y="300"/>
                  </a:lnTo>
                  <a:lnTo>
                    <a:pt x="393" y="230"/>
                  </a:lnTo>
                  <a:lnTo>
                    <a:pt x="401" y="150"/>
                  </a:lnTo>
                  <a:lnTo>
                    <a:pt x="417" y="100"/>
                  </a:lnTo>
                  <a:lnTo>
                    <a:pt x="443" y="52"/>
                  </a:lnTo>
                  <a:lnTo>
                    <a:pt x="472" y="28"/>
                  </a:lnTo>
                  <a:lnTo>
                    <a:pt x="535" y="6"/>
                  </a:lnTo>
                  <a:lnTo>
                    <a:pt x="591" y="0"/>
                  </a:lnTo>
                  <a:lnTo>
                    <a:pt x="643" y="6"/>
                  </a:lnTo>
                  <a:lnTo>
                    <a:pt x="681" y="35"/>
                  </a:lnTo>
                  <a:lnTo>
                    <a:pt x="705" y="61"/>
                  </a:lnTo>
                  <a:lnTo>
                    <a:pt x="739" y="109"/>
                  </a:lnTo>
                  <a:lnTo>
                    <a:pt x="763" y="161"/>
                  </a:lnTo>
                  <a:lnTo>
                    <a:pt x="729" y="189"/>
                  </a:lnTo>
                  <a:lnTo>
                    <a:pt x="733" y="251"/>
                  </a:lnTo>
                  <a:lnTo>
                    <a:pt x="736" y="319"/>
                  </a:lnTo>
                  <a:lnTo>
                    <a:pt x="727" y="379"/>
                  </a:lnTo>
                  <a:lnTo>
                    <a:pt x="714" y="427"/>
                  </a:lnTo>
                  <a:lnTo>
                    <a:pt x="701" y="463"/>
                  </a:lnTo>
                  <a:lnTo>
                    <a:pt x="671" y="520"/>
                  </a:lnTo>
                  <a:lnTo>
                    <a:pt x="671" y="533"/>
                  </a:lnTo>
                  <a:lnTo>
                    <a:pt x="718" y="558"/>
                  </a:lnTo>
                  <a:lnTo>
                    <a:pt x="903" y="647"/>
                  </a:lnTo>
                  <a:lnTo>
                    <a:pt x="936" y="681"/>
                  </a:lnTo>
                  <a:lnTo>
                    <a:pt x="958" y="723"/>
                  </a:lnTo>
                  <a:lnTo>
                    <a:pt x="972" y="776"/>
                  </a:lnTo>
                  <a:lnTo>
                    <a:pt x="982" y="845"/>
                  </a:lnTo>
                  <a:lnTo>
                    <a:pt x="956" y="888"/>
                  </a:lnTo>
                  <a:lnTo>
                    <a:pt x="816" y="1083"/>
                  </a:lnTo>
                  <a:lnTo>
                    <a:pt x="798" y="1148"/>
                  </a:lnTo>
                  <a:lnTo>
                    <a:pt x="788" y="1260"/>
                  </a:lnTo>
                  <a:lnTo>
                    <a:pt x="848" y="1443"/>
                  </a:lnTo>
                  <a:lnTo>
                    <a:pt x="913" y="1512"/>
                  </a:lnTo>
                  <a:lnTo>
                    <a:pt x="913" y="1593"/>
                  </a:lnTo>
                  <a:lnTo>
                    <a:pt x="926" y="1733"/>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31" name="Freeform 218"/>
            <p:cNvSpPr>
              <a:spLocks/>
            </p:cNvSpPr>
            <p:nvPr/>
          </p:nvSpPr>
          <p:spPr bwMode="auto">
            <a:xfrm>
              <a:off x="3937" y="1726"/>
              <a:ext cx="286" cy="1093"/>
            </a:xfrm>
            <a:custGeom>
              <a:avLst/>
              <a:gdLst>
                <a:gd name="T0" fmla="*/ 0 w 860"/>
                <a:gd name="T1" fmla="*/ 0 h 3279"/>
                <a:gd name="T2" fmla="*/ 0 w 860"/>
                <a:gd name="T3" fmla="*/ 0 h 3279"/>
                <a:gd name="T4" fmla="*/ 0 w 860"/>
                <a:gd name="T5" fmla="*/ 0 h 3279"/>
                <a:gd name="T6" fmla="*/ 0 w 860"/>
                <a:gd name="T7" fmla="*/ 0 h 3279"/>
                <a:gd name="T8" fmla="*/ 0 w 860"/>
                <a:gd name="T9" fmla="*/ 0 h 3279"/>
                <a:gd name="T10" fmla="*/ 0 w 860"/>
                <a:gd name="T11" fmla="*/ 0 h 3279"/>
                <a:gd name="T12" fmla="*/ 0 w 860"/>
                <a:gd name="T13" fmla="*/ 0 h 3279"/>
                <a:gd name="T14" fmla="*/ 0 w 860"/>
                <a:gd name="T15" fmla="*/ 0 h 3279"/>
                <a:gd name="T16" fmla="*/ 0 w 860"/>
                <a:gd name="T17" fmla="*/ 0 h 3279"/>
                <a:gd name="T18" fmla="*/ 0 w 860"/>
                <a:gd name="T19" fmla="*/ 0 h 3279"/>
                <a:gd name="T20" fmla="*/ 0 w 860"/>
                <a:gd name="T21" fmla="*/ 0 h 3279"/>
                <a:gd name="T22" fmla="*/ 0 w 860"/>
                <a:gd name="T23" fmla="*/ 0 h 3279"/>
                <a:gd name="T24" fmla="*/ 0 w 860"/>
                <a:gd name="T25" fmla="*/ 0 h 3279"/>
                <a:gd name="T26" fmla="*/ 0 w 860"/>
                <a:gd name="T27" fmla="*/ 0 h 3279"/>
                <a:gd name="T28" fmla="*/ 0 w 860"/>
                <a:gd name="T29" fmla="*/ 0 h 3279"/>
                <a:gd name="T30" fmla="*/ 0 w 860"/>
                <a:gd name="T31" fmla="*/ 0 h 3279"/>
                <a:gd name="T32" fmla="*/ 0 w 860"/>
                <a:gd name="T33" fmla="*/ 0 h 3279"/>
                <a:gd name="T34" fmla="*/ 0 w 860"/>
                <a:gd name="T35" fmla="*/ 0 h 3279"/>
                <a:gd name="T36" fmla="*/ 0 w 860"/>
                <a:gd name="T37" fmla="*/ 0 h 3279"/>
                <a:gd name="T38" fmla="*/ 0 w 860"/>
                <a:gd name="T39" fmla="*/ 0 h 3279"/>
                <a:gd name="T40" fmla="*/ 0 w 860"/>
                <a:gd name="T41" fmla="*/ 0 h 3279"/>
                <a:gd name="T42" fmla="*/ 0 w 860"/>
                <a:gd name="T43" fmla="*/ 0 h 3279"/>
                <a:gd name="T44" fmla="*/ 0 w 860"/>
                <a:gd name="T45" fmla="*/ 0 h 3279"/>
                <a:gd name="T46" fmla="*/ 0 w 860"/>
                <a:gd name="T47" fmla="*/ 0 h 3279"/>
                <a:gd name="T48" fmla="*/ 0 w 860"/>
                <a:gd name="T49" fmla="*/ 0 h 3279"/>
                <a:gd name="T50" fmla="*/ 0 w 860"/>
                <a:gd name="T51" fmla="*/ 0 h 3279"/>
                <a:gd name="T52" fmla="*/ 0 w 860"/>
                <a:gd name="T53" fmla="*/ 0 h 3279"/>
                <a:gd name="T54" fmla="*/ 0 w 860"/>
                <a:gd name="T55" fmla="*/ 0 h 3279"/>
                <a:gd name="T56" fmla="*/ 0 w 860"/>
                <a:gd name="T57" fmla="*/ 0 h 3279"/>
                <a:gd name="T58" fmla="*/ 0 w 860"/>
                <a:gd name="T59" fmla="*/ 0 h 3279"/>
                <a:gd name="T60" fmla="*/ 0 w 860"/>
                <a:gd name="T61" fmla="*/ 0 h 3279"/>
                <a:gd name="T62" fmla="*/ 0 w 860"/>
                <a:gd name="T63" fmla="*/ 0 h 3279"/>
                <a:gd name="T64" fmla="*/ 0 w 860"/>
                <a:gd name="T65" fmla="*/ 0 h 3279"/>
                <a:gd name="T66" fmla="*/ 0 w 860"/>
                <a:gd name="T67" fmla="*/ 0 h 3279"/>
                <a:gd name="T68" fmla="*/ 0 w 860"/>
                <a:gd name="T69" fmla="*/ 0 h 3279"/>
                <a:gd name="T70" fmla="*/ 0 w 860"/>
                <a:gd name="T71" fmla="*/ 0 h 3279"/>
                <a:gd name="T72" fmla="*/ 0 w 860"/>
                <a:gd name="T73" fmla="*/ 0 h 3279"/>
                <a:gd name="T74" fmla="*/ 0 w 860"/>
                <a:gd name="T75" fmla="*/ 0 h 3279"/>
                <a:gd name="T76" fmla="*/ 0 w 860"/>
                <a:gd name="T77" fmla="*/ 0 h 3279"/>
                <a:gd name="T78" fmla="*/ 0 w 860"/>
                <a:gd name="T79" fmla="*/ 0 h 3279"/>
                <a:gd name="T80" fmla="*/ 0 w 860"/>
                <a:gd name="T81" fmla="*/ 0 h 3279"/>
                <a:gd name="T82" fmla="*/ 0 w 860"/>
                <a:gd name="T83" fmla="*/ 0 h 3279"/>
                <a:gd name="T84" fmla="*/ 0 w 860"/>
                <a:gd name="T85" fmla="*/ 0 h 3279"/>
                <a:gd name="T86" fmla="*/ 0 w 860"/>
                <a:gd name="T87" fmla="*/ 0 h 3279"/>
                <a:gd name="T88" fmla="*/ 0 w 860"/>
                <a:gd name="T89" fmla="*/ 0 h 3279"/>
                <a:gd name="T90" fmla="*/ 0 w 860"/>
                <a:gd name="T91" fmla="*/ 0 h 3279"/>
                <a:gd name="T92" fmla="*/ 0 w 860"/>
                <a:gd name="T93" fmla="*/ 0 h 3279"/>
                <a:gd name="T94" fmla="*/ 0 w 860"/>
                <a:gd name="T95" fmla="*/ 0 h 3279"/>
                <a:gd name="T96" fmla="*/ 0 w 860"/>
                <a:gd name="T97" fmla="*/ 0 h 3279"/>
                <a:gd name="T98" fmla="*/ 0 w 860"/>
                <a:gd name="T99" fmla="*/ 0 h 3279"/>
                <a:gd name="T100" fmla="*/ 0 w 860"/>
                <a:gd name="T101" fmla="*/ 0 h 3279"/>
                <a:gd name="T102" fmla="*/ 0 w 860"/>
                <a:gd name="T103" fmla="*/ 0 h 3279"/>
                <a:gd name="T104" fmla="*/ 0 w 860"/>
                <a:gd name="T105" fmla="*/ 0 h 3279"/>
                <a:gd name="T106" fmla="*/ 0 w 860"/>
                <a:gd name="T107" fmla="*/ 0 h 3279"/>
                <a:gd name="T108" fmla="*/ 0 w 860"/>
                <a:gd name="T109" fmla="*/ 0 h 3279"/>
                <a:gd name="T110" fmla="*/ 0 w 860"/>
                <a:gd name="T111" fmla="*/ 0 h 3279"/>
                <a:gd name="T112" fmla="*/ 0 w 860"/>
                <a:gd name="T113" fmla="*/ 0 h 3279"/>
                <a:gd name="T114" fmla="*/ 0 w 860"/>
                <a:gd name="T115" fmla="*/ 0 h 3279"/>
                <a:gd name="T116" fmla="*/ 0 w 860"/>
                <a:gd name="T117" fmla="*/ 0 h 3279"/>
                <a:gd name="T118" fmla="*/ 0 w 86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3"/>
                  </a:lnTo>
                  <a:lnTo>
                    <a:pt x="399" y="2449"/>
                  </a:lnTo>
                  <a:lnTo>
                    <a:pt x="396" y="2388"/>
                  </a:lnTo>
                  <a:lnTo>
                    <a:pt x="384" y="2282"/>
                  </a:lnTo>
                  <a:lnTo>
                    <a:pt x="372" y="2210"/>
                  </a:lnTo>
                  <a:lnTo>
                    <a:pt x="353" y="2119"/>
                  </a:lnTo>
                  <a:lnTo>
                    <a:pt x="339" y="2030"/>
                  </a:lnTo>
                  <a:lnTo>
                    <a:pt x="335" y="2091"/>
                  </a:lnTo>
                  <a:lnTo>
                    <a:pt x="330" y="2126"/>
                  </a:lnTo>
                  <a:lnTo>
                    <a:pt x="317" y="2170"/>
                  </a:lnTo>
                  <a:lnTo>
                    <a:pt x="302" y="2205"/>
                  </a:lnTo>
                  <a:lnTo>
                    <a:pt x="291" y="2247"/>
                  </a:lnTo>
                  <a:lnTo>
                    <a:pt x="294" y="2284"/>
                  </a:lnTo>
                  <a:lnTo>
                    <a:pt x="307" y="2325"/>
                  </a:lnTo>
                  <a:lnTo>
                    <a:pt x="332" y="2371"/>
                  </a:lnTo>
                  <a:lnTo>
                    <a:pt x="351" y="2423"/>
                  </a:lnTo>
                  <a:lnTo>
                    <a:pt x="374" y="2489"/>
                  </a:lnTo>
                  <a:lnTo>
                    <a:pt x="393" y="2578"/>
                  </a:lnTo>
                  <a:lnTo>
                    <a:pt x="407" y="2655"/>
                  </a:lnTo>
                  <a:lnTo>
                    <a:pt x="303" y="2961"/>
                  </a:lnTo>
                  <a:lnTo>
                    <a:pt x="315" y="3012"/>
                  </a:lnTo>
                  <a:lnTo>
                    <a:pt x="293" y="3038"/>
                  </a:lnTo>
                  <a:lnTo>
                    <a:pt x="246" y="3064"/>
                  </a:lnTo>
                  <a:lnTo>
                    <a:pt x="142" y="3111"/>
                  </a:lnTo>
                  <a:lnTo>
                    <a:pt x="118" y="3129"/>
                  </a:lnTo>
                  <a:lnTo>
                    <a:pt x="100" y="3157"/>
                  </a:lnTo>
                  <a:lnTo>
                    <a:pt x="95" y="3181"/>
                  </a:lnTo>
                  <a:lnTo>
                    <a:pt x="110" y="3188"/>
                  </a:lnTo>
                  <a:lnTo>
                    <a:pt x="154" y="3190"/>
                  </a:lnTo>
                  <a:lnTo>
                    <a:pt x="191" y="3190"/>
                  </a:lnTo>
                  <a:lnTo>
                    <a:pt x="171" y="3197"/>
                  </a:lnTo>
                  <a:lnTo>
                    <a:pt x="163" y="3208"/>
                  </a:lnTo>
                  <a:lnTo>
                    <a:pt x="163" y="3225"/>
                  </a:lnTo>
                  <a:lnTo>
                    <a:pt x="174" y="3246"/>
                  </a:lnTo>
                  <a:lnTo>
                    <a:pt x="210" y="3263"/>
                  </a:lnTo>
                  <a:lnTo>
                    <a:pt x="274" y="3277"/>
                  </a:lnTo>
                  <a:lnTo>
                    <a:pt x="365" y="3279"/>
                  </a:lnTo>
                  <a:lnTo>
                    <a:pt x="433" y="3270"/>
                  </a:lnTo>
                  <a:lnTo>
                    <a:pt x="495" y="3252"/>
                  </a:lnTo>
                  <a:lnTo>
                    <a:pt x="547" y="3229"/>
                  </a:lnTo>
                  <a:lnTo>
                    <a:pt x="585" y="3205"/>
                  </a:lnTo>
                  <a:lnTo>
                    <a:pt x="590" y="3165"/>
                  </a:lnTo>
                  <a:lnTo>
                    <a:pt x="587" y="3122"/>
                  </a:lnTo>
                  <a:lnTo>
                    <a:pt x="616" y="2885"/>
                  </a:lnTo>
                  <a:lnTo>
                    <a:pt x="624" y="2717"/>
                  </a:lnTo>
                  <a:lnTo>
                    <a:pt x="662" y="2196"/>
                  </a:lnTo>
                  <a:lnTo>
                    <a:pt x="680" y="1877"/>
                  </a:lnTo>
                  <a:lnTo>
                    <a:pt x="676" y="1724"/>
                  </a:lnTo>
                  <a:lnTo>
                    <a:pt x="671" y="1626"/>
                  </a:lnTo>
                  <a:lnTo>
                    <a:pt x="661" y="1541"/>
                  </a:lnTo>
                  <a:lnTo>
                    <a:pt x="651" y="1470"/>
                  </a:lnTo>
                  <a:lnTo>
                    <a:pt x="708" y="1418"/>
                  </a:lnTo>
                  <a:lnTo>
                    <a:pt x="766" y="1363"/>
                  </a:lnTo>
                  <a:lnTo>
                    <a:pt x="800" y="1322"/>
                  </a:lnTo>
                  <a:lnTo>
                    <a:pt x="837" y="1265"/>
                  </a:lnTo>
                  <a:lnTo>
                    <a:pt x="856" y="1211"/>
                  </a:lnTo>
                  <a:lnTo>
                    <a:pt x="860" y="1163"/>
                  </a:lnTo>
                  <a:lnTo>
                    <a:pt x="847" y="1102"/>
                  </a:lnTo>
                  <a:lnTo>
                    <a:pt x="744" y="717"/>
                  </a:lnTo>
                  <a:lnTo>
                    <a:pt x="726" y="673"/>
                  </a:lnTo>
                  <a:lnTo>
                    <a:pt x="713" y="653"/>
                  </a:lnTo>
                  <a:lnTo>
                    <a:pt x="692" y="633"/>
                  </a:lnTo>
                  <a:lnTo>
                    <a:pt x="651" y="602"/>
                  </a:lnTo>
                  <a:lnTo>
                    <a:pt x="534" y="538"/>
                  </a:lnTo>
                  <a:lnTo>
                    <a:pt x="507" y="500"/>
                  </a:lnTo>
                  <a:lnTo>
                    <a:pt x="485" y="456"/>
                  </a:lnTo>
                  <a:lnTo>
                    <a:pt x="477" y="423"/>
                  </a:lnTo>
                  <a:lnTo>
                    <a:pt x="510" y="384"/>
                  </a:lnTo>
                  <a:lnTo>
                    <a:pt x="538" y="333"/>
                  </a:lnTo>
                  <a:lnTo>
                    <a:pt x="557" y="273"/>
                  </a:lnTo>
                  <a:lnTo>
                    <a:pt x="570" y="221"/>
                  </a:lnTo>
                  <a:lnTo>
                    <a:pt x="578" y="157"/>
                  </a:lnTo>
                  <a:lnTo>
                    <a:pt x="571" y="106"/>
                  </a:lnTo>
                  <a:lnTo>
                    <a:pt x="558" y="68"/>
                  </a:lnTo>
                  <a:lnTo>
                    <a:pt x="530" y="35"/>
                  </a:lnTo>
                  <a:lnTo>
                    <a:pt x="495" y="13"/>
                  </a:lnTo>
                  <a:lnTo>
                    <a:pt x="445" y="0"/>
                  </a:lnTo>
                  <a:lnTo>
                    <a:pt x="407" y="4"/>
                  </a:lnTo>
                  <a:lnTo>
                    <a:pt x="367" y="13"/>
                  </a:lnTo>
                  <a:lnTo>
                    <a:pt x="339" y="25"/>
                  </a:lnTo>
                  <a:lnTo>
                    <a:pt x="315" y="45"/>
                  </a:lnTo>
                  <a:lnTo>
                    <a:pt x="302" y="69"/>
                  </a:lnTo>
                  <a:lnTo>
                    <a:pt x="294" y="90"/>
                  </a:lnTo>
                  <a:lnTo>
                    <a:pt x="284" y="142"/>
                  </a:lnTo>
                  <a:lnTo>
                    <a:pt x="276" y="208"/>
                  </a:lnTo>
                  <a:lnTo>
                    <a:pt x="269" y="269"/>
                  </a:lnTo>
                  <a:lnTo>
                    <a:pt x="269" y="309"/>
                  </a:lnTo>
                  <a:lnTo>
                    <a:pt x="281" y="360"/>
                  </a:lnTo>
                  <a:lnTo>
                    <a:pt x="293" y="385"/>
                  </a:lnTo>
                  <a:lnTo>
                    <a:pt x="294" y="435"/>
                  </a:lnTo>
                  <a:lnTo>
                    <a:pt x="293" y="487"/>
                  </a:lnTo>
                  <a:lnTo>
                    <a:pt x="281" y="513"/>
                  </a:lnTo>
                  <a:lnTo>
                    <a:pt x="246" y="538"/>
                  </a:lnTo>
                  <a:lnTo>
                    <a:pt x="128" y="609"/>
                  </a:lnTo>
                  <a:lnTo>
                    <a:pt x="87" y="640"/>
                  </a:lnTo>
                  <a:lnTo>
                    <a:pt x="69" y="691"/>
                  </a:lnTo>
                  <a:lnTo>
                    <a:pt x="37" y="867"/>
                  </a:lnTo>
                  <a:lnTo>
                    <a:pt x="26" y="946"/>
                  </a:lnTo>
                  <a:lnTo>
                    <a:pt x="14" y="1014"/>
                  </a:lnTo>
                  <a:lnTo>
                    <a:pt x="4" y="1109"/>
                  </a:lnTo>
                  <a:lnTo>
                    <a:pt x="0" y="1190"/>
                  </a:lnTo>
                  <a:lnTo>
                    <a:pt x="4" y="1292"/>
                  </a:lnTo>
                  <a:lnTo>
                    <a:pt x="15" y="1402"/>
                  </a:lnTo>
                  <a:lnTo>
                    <a:pt x="25" y="1479"/>
                  </a:lnTo>
                  <a:lnTo>
                    <a:pt x="36" y="1565"/>
                  </a:lnTo>
                  <a:lnTo>
                    <a:pt x="50" y="1639"/>
                  </a:lnTo>
                  <a:lnTo>
                    <a:pt x="72" y="1697"/>
                  </a:lnTo>
                  <a:lnTo>
                    <a:pt x="88" y="1758"/>
                  </a:lnTo>
                  <a:lnTo>
                    <a:pt x="94" y="1833"/>
                  </a:lnTo>
                  <a:lnTo>
                    <a:pt x="75" y="2172"/>
                  </a:lnTo>
                  <a:lnTo>
                    <a:pt x="69" y="2292"/>
                  </a:lnTo>
                  <a:lnTo>
                    <a:pt x="69" y="2339"/>
                  </a:lnTo>
                  <a:lnTo>
                    <a:pt x="83" y="2401"/>
                  </a:lnTo>
                  <a:lnTo>
                    <a:pt x="109" y="2473"/>
                  </a:lnTo>
                  <a:lnTo>
                    <a:pt x="176" y="2693"/>
                  </a:lnTo>
                  <a:lnTo>
                    <a:pt x="223" y="2872"/>
                  </a:lnTo>
                  <a:lnTo>
                    <a:pt x="246" y="2936"/>
                  </a:lnTo>
                  <a:lnTo>
                    <a:pt x="275" y="2949"/>
                  </a:lnTo>
                  <a:lnTo>
                    <a:pt x="303" y="2961"/>
                  </a:lnTo>
                  <a:lnTo>
                    <a:pt x="407"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32" name="Freeform 219"/>
            <p:cNvSpPr>
              <a:spLocks/>
            </p:cNvSpPr>
            <p:nvPr/>
          </p:nvSpPr>
          <p:spPr bwMode="auto">
            <a:xfrm>
              <a:off x="3645" y="175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lnTo>
                    <a:pt x="264" y="957"/>
                  </a:lnTo>
                  <a:lnTo>
                    <a:pt x="269" y="1078"/>
                  </a:lnTo>
                  <a:lnTo>
                    <a:pt x="275" y="1144"/>
                  </a:lnTo>
                  <a:lnTo>
                    <a:pt x="216" y="1152"/>
                  </a:lnTo>
                  <a:lnTo>
                    <a:pt x="200" y="1099"/>
                  </a:lnTo>
                  <a:lnTo>
                    <a:pt x="200" y="1054"/>
                  </a:lnTo>
                  <a:lnTo>
                    <a:pt x="225" y="1010"/>
                  </a:lnTo>
                  <a:lnTo>
                    <a:pt x="240" y="979"/>
                  </a:lnTo>
                  <a:lnTo>
                    <a:pt x="255" y="957"/>
                  </a:lnTo>
                  <a:lnTo>
                    <a:pt x="264" y="957"/>
                  </a:lnTo>
                  <a:lnTo>
                    <a:pt x="591"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33" name="Freeform 220"/>
            <p:cNvSpPr>
              <a:spLocks/>
            </p:cNvSpPr>
            <p:nvPr/>
          </p:nvSpPr>
          <p:spPr bwMode="auto">
            <a:xfrm>
              <a:off x="3645" y="175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path>
              </a:pathLst>
            </a:custGeom>
            <a:solidFill>
              <a:srgbClr val="00B05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34" name="Freeform 221"/>
            <p:cNvSpPr>
              <a:spLocks/>
            </p:cNvSpPr>
            <p:nvPr/>
          </p:nvSpPr>
          <p:spPr bwMode="auto">
            <a:xfrm>
              <a:off x="3714" y="2077"/>
              <a:ext cx="25" cy="65"/>
            </a:xfrm>
            <a:custGeom>
              <a:avLst/>
              <a:gdLst>
                <a:gd name="T0" fmla="*/ 0 w 74"/>
                <a:gd name="T1" fmla="*/ 0 h 195"/>
                <a:gd name="T2" fmla="*/ 0 w 74"/>
                <a:gd name="T3" fmla="*/ 0 h 195"/>
                <a:gd name="T4" fmla="*/ 0 w 74"/>
                <a:gd name="T5" fmla="*/ 0 h 195"/>
                <a:gd name="T6" fmla="*/ 0 w 74"/>
                <a:gd name="T7" fmla="*/ 0 h 195"/>
                <a:gd name="T8" fmla="*/ 0 w 74"/>
                <a:gd name="T9" fmla="*/ 0 h 195"/>
                <a:gd name="T10" fmla="*/ 0 w 74"/>
                <a:gd name="T11" fmla="*/ 0 h 195"/>
                <a:gd name="T12" fmla="*/ 0 w 74"/>
                <a:gd name="T13" fmla="*/ 0 h 195"/>
                <a:gd name="T14" fmla="*/ 0 w 74"/>
                <a:gd name="T15" fmla="*/ 0 h 195"/>
                <a:gd name="T16" fmla="*/ 0 w 74"/>
                <a:gd name="T17" fmla="*/ 0 h 195"/>
                <a:gd name="T18" fmla="*/ 0 w 74"/>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5"/>
                <a:gd name="T32" fmla="*/ 74 w 74"/>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5">
                  <a:moveTo>
                    <a:pt x="63" y="0"/>
                  </a:moveTo>
                  <a:lnTo>
                    <a:pt x="68" y="120"/>
                  </a:lnTo>
                  <a:lnTo>
                    <a:pt x="74" y="187"/>
                  </a:lnTo>
                  <a:lnTo>
                    <a:pt x="16" y="195"/>
                  </a:lnTo>
                  <a:lnTo>
                    <a:pt x="0" y="142"/>
                  </a:lnTo>
                  <a:lnTo>
                    <a:pt x="0" y="97"/>
                  </a:lnTo>
                  <a:lnTo>
                    <a:pt x="25" y="53"/>
                  </a:lnTo>
                  <a:lnTo>
                    <a:pt x="39" y="21"/>
                  </a:lnTo>
                  <a:lnTo>
                    <a:pt x="54" y="0"/>
                  </a:lnTo>
                  <a:lnTo>
                    <a:pt x="63"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35" name="Freeform 222"/>
            <p:cNvSpPr>
              <a:spLocks/>
            </p:cNvSpPr>
            <p:nvPr/>
          </p:nvSpPr>
          <p:spPr bwMode="auto">
            <a:xfrm>
              <a:off x="3112" y="1736"/>
              <a:ext cx="283" cy="1139"/>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lnTo>
                    <a:pt x="159" y="1476"/>
                  </a:lnTo>
                  <a:lnTo>
                    <a:pt x="207" y="1498"/>
                  </a:lnTo>
                  <a:lnTo>
                    <a:pt x="206" y="1411"/>
                  </a:lnTo>
                  <a:lnTo>
                    <a:pt x="210" y="1375"/>
                  </a:lnTo>
                  <a:lnTo>
                    <a:pt x="219" y="1338"/>
                  </a:lnTo>
                  <a:lnTo>
                    <a:pt x="234" y="1302"/>
                  </a:lnTo>
                  <a:lnTo>
                    <a:pt x="253" y="1268"/>
                  </a:lnTo>
                  <a:lnTo>
                    <a:pt x="229" y="1223"/>
                  </a:lnTo>
                  <a:lnTo>
                    <a:pt x="206" y="1172"/>
                  </a:lnTo>
                  <a:lnTo>
                    <a:pt x="185" y="1114"/>
                  </a:lnTo>
                  <a:lnTo>
                    <a:pt x="172" y="1064"/>
                  </a:lnTo>
                  <a:lnTo>
                    <a:pt x="161" y="1000"/>
                  </a:lnTo>
                  <a:lnTo>
                    <a:pt x="153" y="1080"/>
                  </a:lnTo>
                  <a:lnTo>
                    <a:pt x="156" y="1177"/>
                  </a:lnTo>
                  <a:lnTo>
                    <a:pt x="157" y="1268"/>
                  </a:lnTo>
                  <a:lnTo>
                    <a:pt x="156" y="1343"/>
                  </a:lnTo>
                  <a:lnTo>
                    <a:pt x="157" y="1404"/>
                  </a:lnTo>
                  <a:lnTo>
                    <a:pt x="159" y="1476"/>
                  </a:lnTo>
                  <a:lnTo>
                    <a:pt x="397" y="1"/>
                  </a:lnTo>
                  <a:lnTo>
                    <a:pt x="476" y="3179"/>
                  </a:lnTo>
                  <a:lnTo>
                    <a:pt x="454" y="3136"/>
                  </a:lnTo>
                  <a:lnTo>
                    <a:pt x="441" y="3094"/>
                  </a:lnTo>
                  <a:lnTo>
                    <a:pt x="435" y="3038"/>
                  </a:lnTo>
                  <a:lnTo>
                    <a:pt x="441" y="2961"/>
                  </a:lnTo>
                  <a:lnTo>
                    <a:pt x="445" y="2872"/>
                  </a:lnTo>
                  <a:lnTo>
                    <a:pt x="448" y="2768"/>
                  </a:lnTo>
                  <a:lnTo>
                    <a:pt x="445" y="2653"/>
                  </a:lnTo>
                  <a:lnTo>
                    <a:pt x="439" y="2552"/>
                  </a:lnTo>
                  <a:lnTo>
                    <a:pt x="433" y="2483"/>
                  </a:lnTo>
                  <a:lnTo>
                    <a:pt x="436" y="2452"/>
                  </a:lnTo>
                  <a:lnTo>
                    <a:pt x="453" y="2407"/>
                  </a:lnTo>
                  <a:lnTo>
                    <a:pt x="470" y="2349"/>
                  </a:lnTo>
                  <a:lnTo>
                    <a:pt x="477" y="2277"/>
                  </a:lnTo>
                  <a:lnTo>
                    <a:pt x="476" y="2216"/>
                  </a:lnTo>
                  <a:lnTo>
                    <a:pt x="465" y="2173"/>
                  </a:lnTo>
                  <a:lnTo>
                    <a:pt x="603" y="2158"/>
                  </a:lnTo>
                  <a:lnTo>
                    <a:pt x="618" y="2205"/>
                  </a:lnTo>
                  <a:lnTo>
                    <a:pt x="633" y="2252"/>
                  </a:lnTo>
                  <a:lnTo>
                    <a:pt x="647" y="2300"/>
                  </a:lnTo>
                  <a:lnTo>
                    <a:pt x="647" y="2322"/>
                  </a:lnTo>
                  <a:lnTo>
                    <a:pt x="628" y="2362"/>
                  </a:lnTo>
                  <a:lnTo>
                    <a:pt x="603" y="2409"/>
                  </a:lnTo>
                  <a:lnTo>
                    <a:pt x="582" y="2467"/>
                  </a:lnTo>
                  <a:lnTo>
                    <a:pt x="568" y="2523"/>
                  </a:lnTo>
                  <a:lnTo>
                    <a:pt x="563" y="2599"/>
                  </a:lnTo>
                  <a:lnTo>
                    <a:pt x="563" y="2675"/>
                  </a:lnTo>
                  <a:lnTo>
                    <a:pt x="561" y="2782"/>
                  </a:lnTo>
                  <a:lnTo>
                    <a:pt x="555" y="2875"/>
                  </a:lnTo>
                  <a:lnTo>
                    <a:pt x="538" y="2979"/>
                  </a:lnTo>
                  <a:lnTo>
                    <a:pt x="509" y="3094"/>
                  </a:lnTo>
                  <a:lnTo>
                    <a:pt x="492" y="3144"/>
                  </a:lnTo>
                  <a:lnTo>
                    <a:pt x="476" y="3179"/>
                  </a:lnTo>
                  <a:lnTo>
                    <a:pt x="397"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36" name="Freeform 223"/>
            <p:cNvSpPr>
              <a:spLocks/>
            </p:cNvSpPr>
            <p:nvPr/>
          </p:nvSpPr>
          <p:spPr bwMode="auto">
            <a:xfrm>
              <a:off x="3112" y="1736"/>
              <a:ext cx="283" cy="1139"/>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37" name="Freeform 224"/>
            <p:cNvSpPr>
              <a:spLocks/>
            </p:cNvSpPr>
            <p:nvPr/>
          </p:nvSpPr>
          <p:spPr bwMode="auto">
            <a:xfrm>
              <a:off x="3163" y="2069"/>
              <a:ext cx="33" cy="165"/>
            </a:xfrm>
            <a:custGeom>
              <a:avLst/>
              <a:gdLst>
                <a:gd name="T0" fmla="*/ 0 w 100"/>
                <a:gd name="T1" fmla="*/ 0 h 497"/>
                <a:gd name="T2" fmla="*/ 0 w 100"/>
                <a:gd name="T3" fmla="*/ 0 h 497"/>
                <a:gd name="T4" fmla="*/ 0 w 100"/>
                <a:gd name="T5" fmla="*/ 0 h 497"/>
                <a:gd name="T6" fmla="*/ 0 w 100"/>
                <a:gd name="T7" fmla="*/ 0 h 497"/>
                <a:gd name="T8" fmla="*/ 0 w 100"/>
                <a:gd name="T9" fmla="*/ 0 h 497"/>
                <a:gd name="T10" fmla="*/ 0 w 100"/>
                <a:gd name="T11" fmla="*/ 0 h 497"/>
                <a:gd name="T12" fmla="*/ 0 w 100"/>
                <a:gd name="T13" fmla="*/ 0 h 497"/>
                <a:gd name="T14" fmla="*/ 0 w 100"/>
                <a:gd name="T15" fmla="*/ 0 h 497"/>
                <a:gd name="T16" fmla="*/ 0 w 100"/>
                <a:gd name="T17" fmla="*/ 0 h 497"/>
                <a:gd name="T18" fmla="*/ 0 w 100"/>
                <a:gd name="T19" fmla="*/ 0 h 497"/>
                <a:gd name="T20" fmla="*/ 0 w 100"/>
                <a:gd name="T21" fmla="*/ 0 h 497"/>
                <a:gd name="T22" fmla="*/ 0 w 100"/>
                <a:gd name="T23" fmla="*/ 0 h 497"/>
                <a:gd name="T24" fmla="*/ 0 w 100"/>
                <a:gd name="T25" fmla="*/ 0 h 497"/>
                <a:gd name="T26" fmla="*/ 0 w 100"/>
                <a:gd name="T27" fmla="*/ 0 h 497"/>
                <a:gd name="T28" fmla="*/ 0 w 100"/>
                <a:gd name="T29" fmla="*/ 0 h 497"/>
                <a:gd name="T30" fmla="*/ 0 w 100"/>
                <a:gd name="T31" fmla="*/ 0 h 497"/>
                <a:gd name="T32" fmla="*/ 0 w 100"/>
                <a:gd name="T33" fmla="*/ 0 h 497"/>
                <a:gd name="T34" fmla="*/ 0 w 100"/>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4" y="497"/>
                  </a:lnTo>
                  <a:lnTo>
                    <a:pt x="52" y="412"/>
                  </a:lnTo>
                  <a:lnTo>
                    <a:pt x="56" y="374"/>
                  </a:lnTo>
                  <a:lnTo>
                    <a:pt x="65" y="338"/>
                  </a:lnTo>
                  <a:lnTo>
                    <a:pt x="81" y="302"/>
                  </a:lnTo>
                  <a:lnTo>
                    <a:pt x="100" y="268"/>
                  </a:lnTo>
                  <a:lnTo>
                    <a:pt x="75" y="224"/>
                  </a:lnTo>
                  <a:lnTo>
                    <a:pt x="52" y="173"/>
                  </a:lnTo>
                  <a:lnTo>
                    <a:pt x="32" y="114"/>
                  </a:lnTo>
                  <a:lnTo>
                    <a:pt x="19" y="64"/>
                  </a:lnTo>
                  <a:lnTo>
                    <a:pt x="7" y="0"/>
                  </a:lnTo>
                  <a:lnTo>
                    <a:pt x="0" y="79"/>
                  </a:lnTo>
                  <a:lnTo>
                    <a:pt x="3" y="178"/>
                  </a:lnTo>
                  <a:lnTo>
                    <a:pt x="5" y="268"/>
                  </a:lnTo>
                  <a:lnTo>
                    <a:pt x="3" y="342"/>
                  </a:lnTo>
                  <a:lnTo>
                    <a:pt x="5" y="405"/>
                  </a:lnTo>
                  <a:lnTo>
                    <a:pt x="6"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38" name="Freeform 225"/>
            <p:cNvSpPr>
              <a:spLocks/>
            </p:cNvSpPr>
            <p:nvPr/>
          </p:nvSpPr>
          <p:spPr bwMode="auto">
            <a:xfrm>
              <a:off x="3255" y="2454"/>
              <a:ext cx="72" cy="341"/>
            </a:xfrm>
            <a:custGeom>
              <a:avLst/>
              <a:gdLst>
                <a:gd name="T0" fmla="*/ 0 w 216"/>
                <a:gd name="T1" fmla="*/ 0 h 1021"/>
                <a:gd name="T2" fmla="*/ 0 w 216"/>
                <a:gd name="T3" fmla="*/ 0 h 1021"/>
                <a:gd name="T4" fmla="*/ 0 w 216"/>
                <a:gd name="T5" fmla="*/ 0 h 1021"/>
                <a:gd name="T6" fmla="*/ 0 w 216"/>
                <a:gd name="T7" fmla="*/ 0 h 1021"/>
                <a:gd name="T8" fmla="*/ 0 w 216"/>
                <a:gd name="T9" fmla="*/ 0 h 1021"/>
                <a:gd name="T10" fmla="*/ 0 w 216"/>
                <a:gd name="T11" fmla="*/ 0 h 1021"/>
                <a:gd name="T12" fmla="*/ 0 w 216"/>
                <a:gd name="T13" fmla="*/ 0 h 1021"/>
                <a:gd name="T14" fmla="*/ 0 w 216"/>
                <a:gd name="T15" fmla="*/ 0 h 1021"/>
                <a:gd name="T16" fmla="*/ 0 w 216"/>
                <a:gd name="T17" fmla="*/ 0 h 1021"/>
                <a:gd name="T18" fmla="*/ 0 w 216"/>
                <a:gd name="T19" fmla="*/ 0 h 1021"/>
                <a:gd name="T20" fmla="*/ 0 w 216"/>
                <a:gd name="T21" fmla="*/ 0 h 1021"/>
                <a:gd name="T22" fmla="*/ 0 w 216"/>
                <a:gd name="T23" fmla="*/ 0 h 1021"/>
                <a:gd name="T24" fmla="*/ 0 w 216"/>
                <a:gd name="T25" fmla="*/ 0 h 1021"/>
                <a:gd name="T26" fmla="*/ 0 w 216"/>
                <a:gd name="T27" fmla="*/ 0 h 1021"/>
                <a:gd name="T28" fmla="*/ 0 w 216"/>
                <a:gd name="T29" fmla="*/ 0 h 1021"/>
                <a:gd name="T30" fmla="*/ 0 w 216"/>
                <a:gd name="T31" fmla="*/ 0 h 1021"/>
                <a:gd name="T32" fmla="*/ 0 w 216"/>
                <a:gd name="T33" fmla="*/ 0 h 1021"/>
                <a:gd name="T34" fmla="*/ 0 w 216"/>
                <a:gd name="T35" fmla="*/ 0 h 1021"/>
                <a:gd name="T36" fmla="*/ 0 w 216"/>
                <a:gd name="T37" fmla="*/ 0 h 1021"/>
                <a:gd name="T38" fmla="*/ 0 w 216"/>
                <a:gd name="T39" fmla="*/ 0 h 1021"/>
                <a:gd name="T40" fmla="*/ 0 w 216"/>
                <a:gd name="T41" fmla="*/ 0 h 1021"/>
                <a:gd name="T42" fmla="*/ 0 w 216"/>
                <a:gd name="T43" fmla="*/ 0 h 1021"/>
                <a:gd name="T44" fmla="*/ 0 w 216"/>
                <a:gd name="T45" fmla="*/ 0 h 1021"/>
                <a:gd name="T46" fmla="*/ 0 w 216"/>
                <a:gd name="T47" fmla="*/ 0 h 1021"/>
                <a:gd name="T48" fmla="*/ 0 w 216"/>
                <a:gd name="T49" fmla="*/ 0 h 1021"/>
                <a:gd name="T50" fmla="*/ 0 w 216"/>
                <a:gd name="T51" fmla="*/ 0 h 1021"/>
                <a:gd name="T52" fmla="*/ 0 w 216"/>
                <a:gd name="T53" fmla="*/ 0 h 1021"/>
                <a:gd name="T54" fmla="*/ 0 w 216"/>
                <a:gd name="T55" fmla="*/ 0 h 1021"/>
                <a:gd name="T56" fmla="*/ 0 w 216"/>
                <a:gd name="T57" fmla="*/ 0 h 1021"/>
                <a:gd name="T58" fmla="*/ 0 w 216"/>
                <a:gd name="T59" fmla="*/ 0 h 1021"/>
                <a:gd name="T60" fmla="*/ 0 w 216"/>
                <a:gd name="T61" fmla="*/ 0 h 1021"/>
                <a:gd name="T62" fmla="*/ 0 w 216"/>
                <a:gd name="T63" fmla="*/ 0 h 1021"/>
                <a:gd name="T64" fmla="*/ 0 w 216"/>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8"/>
                  </a:lnTo>
                  <a:lnTo>
                    <a:pt x="10" y="935"/>
                  </a:lnTo>
                  <a:lnTo>
                    <a:pt x="3" y="880"/>
                  </a:lnTo>
                  <a:lnTo>
                    <a:pt x="10" y="803"/>
                  </a:lnTo>
                  <a:lnTo>
                    <a:pt x="13" y="714"/>
                  </a:lnTo>
                  <a:lnTo>
                    <a:pt x="16" y="610"/>
                  </a:lnTo>
                  <a:lnTo>
                    <a:pt x="13" y="495"/>
                  </a:lnTo>
                  <a:lnTo>
                    <a:pt x="6" y="393"/>
                  </a:lnTo>
                  <a:lnTo>
                    <a:pt x="0" y="324"/>
                  </a:lnTo>
                  <a:lnTo>
                    <a:pt x="5" y="294"/>
                  </a:lnTo>
                  <a:lnTo>
                    <a:pt x="22" y="249"/>
                  </a:lnTo>
                  <a:lnTo>
                    <a:pt x="37" y="191"/>
                  </a:lnTo>
                  <a:lnTo>
                    <a:pt x="44" y="118"/>
                  </a:lnTo>
                  <a:lnTo>
                    <a:pt x="43" y="58"/>
                  </a:lnTo>
                  <a:lnTo>
                    <a:pt x="34" y="14"/>
                  </a:lnTo>
                  <a:lnTo>
                    <a:pt x="171" y="0"/>
                  </a:lnTo>
                  <a:lnTo>
                    <a:pt x="186" y="46"/>
                  </a:lnTo>
                  <a:lnTo>
                    <a:pt x="202" y="94"/>
                  </a:lnTo>
                  <a:lnTo>
                    <a:pt x="216" y="142"/>
                  </a:lnTo>
                  <a:lnTo>
                    <a:pt x="216" y="163"/>
                  </a:lnTo>
                  <a:lnTo>
                    <a:pt x="197" y="205"/>
                  </a:lnTo>
                  <a:lnTo>
                    <a:pt x="171" y="251"/>
                  </a:lnTo>
                  <a:lnTo>
                    <a:pt x="150" y="310"/>
                  </a:lnTo>
                  <a:lnTo>
                    <a:pt x="135" y="365"/>
                  </a:lnTo>
                  <a:lnTo>
                    <a:pt x="132" y="441"/>
                  </a:lnTo>
                  <a:lnTo>
                    <a:pt x="132" y="516"/>
                  </a:lnTo>
                  <a:lnTo>
                    <a:pt x="129" y="624"/>
                  </a:lnTo>
                  <a:lnTo>
                    <a:pt x="123" y="716"/>
                  </a:lnTo>
                  <a:lnTo>
                    <a:pt x="107" y="821"/>
                  </a:lnTo>
                  <a:lnTo>
                    <a:pt x="77" y="935"/>
                  </a:lnTo>
                  <a:lnTo>
                    <a:pt x="60" y="985"/>
                  </a:lnTo>
                  <a:lnTo>
                    <a:pt x="44"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39" name="Freeform 226"/>
            <p:cNvSpPr>
              <a:spLocks/>
            </p:cNvSpPr>
            <p:nvPr/>
          </p:nvSpPr>
          <p:spPr bwMode="auto">
            <a:xfrm>
              <a:off x="1056" y="1714"/>
              <a:ext cx="375" cy="1215"/>
            </a:xfrm>
            <a:custGeom>
              <a:avLst/>
              <a:gdLst>
                <a:gd name="T0" fmla="*/ 0 w 1125"/>
                <a:gd name="T1" fmla="*/ 0 h 3644"/>
                <a:gd name="T2" fmla="*/ 0 w 1125"/>
                <a:gd name="T3" fmla="*/ 0 h 3644"/>
                <a:gd name="T4" fmla="*/ 0 w 1125"/>
                <a:gd name="T5" fmla="*/ 0 h 3644"/>
                <a:gd name="T6" fmla="*/ 0 w 1125"/>
                <a:gd name="T7" fmla="*/ 0 h 3644"/>
                <a:gd name="T8" fmla="*/ 0 w 1125"/>
                <a:gd name="T9" fmla="*/ 0 h 3644"/>
                <a:gd name="T10" fmla="*/ 0 w 1125"/>
                <a:gd name="T11" fmla="*/ 0 h 3644"/>
                <a:gd name="T12" fmla="*/ 0 w 1125"/>
                <a:gd name="T13" fmla="*/ 0 h 3644"/>
                <a:gd name="T14" fmla="*/ 0 w 1125"/>
                <a:gd name="T15" fmla="*/ 0 h 3644"/>
                <a:gd name="T16" fmla="*/ 0 w 1125"/>
                <a:gd name="T17" fmla="*/ 0 h 3644"/>
                <a:gd name="T18" fmla="*/ 0 w 1125"/>
                <a:gd name="T19" fmla="*/ 0 h 3644"/>
                <a:gd name="T20" fmla="*/ 0 w 1125"/>
                <a:gd name="T21" fmla="*/ 0 h 3644"/>
                <a:gd name="T22" fmla="*/ 0 w 1125"/>
                <a:gd name="T23" fmla="*/ 0 h 3644"/>
                <a:gd name="T24" fmla="*/ 0 w 1125"/>
                <a:gd name="T25" fmla="*/ 0 h 3644"/>
                <a:gd name="T26" fmla="*/ 0 w 1125"/>
                <a:gd name="T27" fmla="*/ 0 h 3644"/>
                <a:gd name="T28" fmla="*/ 0 w 1125"/>
                <a:gd name="T29" fmla="*/ 0 h 3644"/>
                <a:gd name="T30" fmla="*/ 0 w 1125"/>
                <a:gd name="T31" fmla="*/ 0 h 3644"/>
                <a:gd name="T32" fmla="*/ 0 w 1125"/>
                <a:gd name="T33" fmla="*/ 0 h 3644"/>
                <a:gd name="T34" fmla="*/ 0 w 1125"/>
                <a:gd name="T35" fmla="*/ 0 h 3644"/>
                <a:gd name="T36" fmla="*/ 0 w 1125"/>
                <a:gd name="T37" fmla="*/ 0 h 3644"/>
                <a:gd name="T38" fmla="*/ 0 w 1125"/>
                <a:gd name="T39" fmla="*/ 0 h 3644"/>
                <a:gd name="T40" fmla="*/ 0 w 1125"/>
                <a:gd name="T41" fmla="*/ 0 h 3644"/>
                <a:gd name="T42" fmla="*/ 0 w 1125"/>
                <a:gd name="T43" fmla="*/ 0 h 3644"/>
                <a:gd name="T44" fmla="*/ 0 w 1125"/>
                <a:gd name="T45" fmla="*/ 0 h 3644"/>
                <a:gd name="T46" fmla="*/ 0 w 1125"/>
                <a:gd name="T47" fmla="*/ 0 h 3644"/>
                <a:gd name="T48" fmla="*/ 0 w 1125"/>
                <a:gd name="T49" fmla="*/ 0 h 3644"/>
                <a:gd name="T50" fmla="*/ 0 w 1125"/>
                <a:gd name="T51" fmla="*/ 0 h 3644"/>
                <a:gd name="T52" fmla="*/ 0 w 1125"/>
                <a:gd name="T53" fmla="*/ 0 h 3644"/>
                <a:gd name="T54" fmla="*/ 0 w 1125"/>
                <a:gd name="T55" fmla="*/ 0 h 3644"/>
                <a:gd name="T56" fmla="*/ 0 w 1125"/>
                <a:gd name="T57" fmla="*/ 0 h 3644"/>
                <a:gd name="T58" fmla="*/ 0 w 1125"/>
                <a:gd name="T59" fmla="*/ 0 h 3644"/>
                <a:gd name="T60" fmla="*/ 0 w 1125"/>
                <a:gd name="T61" fmla="*/ 0 h 3644"/>
                <a:gd name="T62" fmla="*/ 0 w 1125"/>
                <a:gd name="T63" fmla="*/ 0 h 3644"/>
                <a:gd name="T64" fmla="*/ 0 w 1125"/>
                <a:gd name="T65" fmla="*/ 0 h 3644"/>
                <a:gd name="T66" fmla="*/ 0 w 1125"/>
                <a:gd name="T67" fmla="*/ 0 h 3644"/>
                <a:gd name="T68" fmla="*/ 0 w 1125"/>
                <a:gd name="T69" fmla="*/ 0 h 3644"/>
                <a:gd name="T70" fmla="*/ 0 w 1125"/>
                <a:gd name="T71" fmla="*/ 0 h 3644"/>
                <a:gd name="T72" fmla="*/ 0 w 1125"/>
                <a:gd name="T73" fmla="*/ 0 h 3644"/>
                <a:gd name="T74" fmla="*/ 0 w 1125"/>
                <a:gd name="T75" fmla="*/ 0 h 3644"/>
                <a:gd name="T76" fmla="*/ 0 w 1125"/>
                <a:gd name="T77" fmla="*/ 0 h 3644"/>
                <a:gd name="T78" fmla="*/ 0 w 1125"/>
                <a:gd name="T79" fmla="*/ 0 h 3644"/>
                <a:gd name="T80" fmla="*/ 0 w 1125"/>
                <a:gd name="T81" fmla="*/ 0 h 3644"/>
                <a:gd name="T82" fmla="*/ 0 w 1125"/>
                <a:gd name="T83" fmla="*/ 0 h 3644"/>
                <a:gd name="T84" fmla="*/ 0 w 1125"/>
                <a:gd name="T85" fmla="*/ 0 h 3644"/>
                <a:gd name="T86" fmla="*/ 0 w 1125"/>
                <a:gd name="T87" fmla="*/ 0 h 3644"/>
                <a:gd name="T88" fmla="*/ 0 w 1125"/>
                <a:gd name="T89" fmla="*/ 0 h 3644"/>
                <a:gd name="T90" fmla="*/ 0 w 1125"/>
                <a:gd name="T91" fmla="*/ 0 h 3644"/>
                <a:gd name="T92" fmla="*/ 0 w 1125"/>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8" y="2280"/>
                  </a:moveTo>
                  <a:lnTo>
                    <a:pt x="564" y="2407"/>
                  </a:lnTo>
                  <a:lnTo>
                    <a:pt x="590" y="2536"/>
                  </a:lnTo>
                  <a:lnTo>
                    <a:pt x="609" y="2634"/>
                  </a:lnTo>
                  <a:lnTo>
                    <a:pt x="630" y="2752"/>
                  </a:lnTo>
                  <a:lnTo>
                    <a:pt x="641" y="2893"/>
                  </a:lnTo>
                  <a:lnTo>
                    <a:pt x="654" y="3006"/>
                  </a:lnTo>
                  <a:lnTo>
                    <a:pt x="666" y="3108"/>
                  </a:lnTo>
                  <a:lnTo>
                    <a:pt x="683" y="3206"/>
                  </a:lnTo>
                  <a:lnTo>
                    <a:pt x="700" y="3301"/>
                  </a:lnTo>
                  <a:lnTo>
                    <a:pt x="711" y="3365"/>
                  </a:lnTo>
                  <a:lnTo>
                    <a:pt x="711" y="3414"/>
                  </a:lnTo>
                  <a:lnTo>
                    <a:pt x="708" y="3453"/>
                  </a:lnTo>
                  <a:lnTo>
                    <a:pt x="719" y="3470"/>
                  </a:lnTo>
                  <a:lnTo>
                    <a:pt x="792" y="3488"/>
                  </a:lnTo>
                  <a:lnTo>
                    <a:pt x="807" y="3479"/>
                  </a:lnTo>
                  <a:lnTo>
                    <a:pt x="815" y="3467"/>
                  </a:lnTo>
                  <a:lnTo>
                    <a:pt x="885" y="3493"/>
                  </a:lnTo>
                  <a:lnTo>
                    <a:pt x="975" y="3520"/>
                  </a:lnTo>
                  <a:lnTo>
                    <a:pt x="1035" y="3530"/>
                  </a:lnTo>
                  <a:lnTo>
                    <a:pt x="1082" y="3525"/>
                  </a:lnTo>
                  <a:lnTo>
                    <a:pt x="1108" y="3513"/>
                  </a:lnTo>
                  <a:lnTo>
                    <a:pt x="1122" y="3495"/>
                  </a:lnTo>
                  <a:lnTo>
                    <a:pt x="1125" y="3476"/>
                  </a:lnTo>
                  <a:lnTo>
                    <a:pt x="1117" y="3455"/>
                  </a:lnTo>
                  <a:lnTo>
                    <a:pt x="1095" y="3436"/>
                  </a:lnTo>
                  <a:lnTo>
                    <a:pt x="1029" y="3402"/>
                  </a:lnTo>
                  <a:lnTo>
                    <a:pt x="972" y="3369"/>
                  </a:lnTo>
                  <a:lnTo>
                    <a:pt x="919" y="3339"/>
                  </a:lnTo>
                  <a:lnTo>
                    <a:pt x="897" y="3314"/>
                  </a:lnTo>
                  <a:lnTo>
                    <a:pt x="894" y="3222"/>
                  </a:lnTo>
                  <a:lnTo>
                    <a:pt x="894" y="3108"/>
                  </a:lnTo>
                  <a:lnTo>
                    <a:pt x="891" y="2993"/>
                  </a:lnTo>
                  <a:lnTo>
                    <a:pt x="891" y="2863"/>
                  </a:lnTo>
                  <a:lnTo>
                    <a:pt x="897" y="2702"/>
                  </a:lnTo>
                  <a:lnTo>
                    <a:pt x="897" y="2536"/>
                  </a:lnTo>
                  <a:lnTo>
                    <a:pt x="888" y="2363"/>
                  </a:lnTo>
                  <a:lnTo>
                    <a:pt x="884" y="2239"/>
                  </a:lnTo>
                  <a:lnTo>
                    <a:pt x="874" y="2113"/>
                  </a:lnTo>
                  <a:lnTo>
                    <a:pt x="873" y="2039"/>
                  </a:lnTo>
                  <a:lnTo>
                    <a:pt x="913" y="2034"/>
                  </a:lnTo>
                  <a:lnTo>
                    <a:pt x="955" y="2018"/>
                  </a:lnTo>
                  <a:lnTo>
                    <a:pt x="987" y="1974"/>
                  </a:lnTo>
                  <a:lnTo>
                    <a:pt x="990" y="1922"/>
                  </a:lnTo>
                  <a:lnTo>
                    <a:pt x="977" y="1854"/>
                  </a:lnTo>
                  <a:lnTo>
                    <a:pt x="953" y="1797"/>
                  </a:lnTo>
                  <a:lnTo>
                    <a:pt x="931" y="1758"/>
                  </a:lnTo>
                  <a:lnTo>
                    <a:pt x="970" y="1740"/>
                  </a:lnTo>
                  <a:lnTo>
                    <a:pt x="982" y="1727"/>
                  </a:lnTo>
                  <a:lnTo>
                    <a:pt x="981" y="1706"/>
                  </a:lnTo>
                  <a:lnTo>
                    <a:pt x="927" y="1565"/>
                  </a:lnTo>
                  <a:lnTo>
                    <a:pt x="911" y="1488"/>
                  </a:lnTo>
                  <a:lnTo>
                    <a:pt x="897" y="1223"/>
                  </a:lnTo>
                  <a:lnTo>
                    <a:pt x="897" y="1031"/>
                  </a:lnTo>
                  <a:lnTo>
                    <a:pt x="888" y="799"/>
                  </a:lnTo>
                  <a:lnTo>
                    <a:pt x="878" y="742"/>
                  </a:lnTo>
                  <a:lnTo>
                    <a:pt x="857" y="696"/>
                  </a:lnTo>
                  <a:lnTo>
                    <a:pt x="818" y="658"/>
                  </a:lnTo>
                  <a:lnTo>
                    <a:pt x="641" y="547"/>
                  </a:lnTo>
                  <a:lnTo>
                    <a:pt x="654" y="496"/>
                  </a:lnTo>
                  <a:lnTo>
                    <a:pt x="682" y="490"/>
                  </a:lnTo>
                  <a:lnTo>
                    <a:pt x="723" y="478"/>
                  </a:lnTo>
                  <a:lnTo>
                    <a:pt x="745" y="452"/>
                  </a:lnTo>
                  <a:lnTo>
                    <a:pt x="771" y="349"/>
                  </a:lnTo>
                  <a:lnTo>
                    <a:pt x="779" y="292"/>
                  </a:lnTo>
                  <a:lnTo>
                    <a:pt x="779" y="237"/>
                  </a:lnTo>
                  <a:lnTo>
                    <a:pt x="784" y="183"/>
                  </a:lnTo>
                  <a:lnTo>
                    <a:pt x="779" y="127"/>
                  </a:lnTo>
                  <a:lnTo>
                    <a:pt x="803" y="151"/>
                  </a:lnTo>
                  <a:lnTo>
                    <a:pt x="815" y="164"/>
                  </a:lnTo>
                  <a:lnTo>
                    <a:pt x="811" y="127"/>
                  </a:lnTo>
                  <a:lnTo>
                    <a:pt x="796" y="85"/>
                  </a:lnTo>
                  <a:lnTo>
                    <a:pt x="775" y="52"/>
                  </a:lnTo>
                  <a:lnTo>
                    <a:pt x="739" y="25"/>
                  </a:lnTo>
                  <a:lnTo>
                    <a:pt x="695" y="6"/>
                  </a:lnTo>
                  <a:lnTo>
                    <a:pt x="636" y="0"/>
                  </a:lnTo>
                  <a:lnTo>
                    <a:pt x="584" y="12"/>
                  </a:lnTo>
                  <a:lnTo>
                    <a:pt x="538" y="37"/>
                  </a:lnTo>
                  <a:lnTo>
                    <a:pt x="502" y="69"/>
                  </a:lnTo>
                  <a:lnTo>
                    <a:pt x="475" y="112"/>
                  </a:lnTo>
                  <a:lnTo>
                    <a:pt x="460" y="172"/>
                  </a:lnTo>
                  <a:lnTo>
                    <a:pt x="453" y="240"/>
                  </a:lnTo>
                  <a:lnTo>
                    <a:pt x="455" y="295"/>
                  </a:lnTo>
                  <a:lnTo>
                    <a:pt x="468" y="369"/>
                  </a:lnTo>
                  <a:lnTo>
                    <a:pt x="467" y="423"/>
                  </a:lnTo>
                  <a:lnTo>
                    <a:pt x="456" y="483"/>
                  </a:lnTo>
                  <a:lnTo>
                    <a:pt x="435" y="513"/>
                  </a:lnTo>
                  <a:lnTo>
                    <a:pt x="218" y="611"/>
                  </a:lnTo>
                  <a:lnTo>
                    <a:pt x="187" y="632"/>
                  </a:lnTo>
                  <a:lnTo>
                    <a:pt x="166" y="668"/>
                  </a:lnTo>
                  <a:lnTo>
                    <a:pt x="97" y="878"/>
                  </a:lnTo>
                  <a:lnTo>
                    <a:pt x="10" y="1178"/>
                  </a:lnTo>
                  <a:lnTo>
                    <a:pt x="0" y="1238"/>
                  </a:lnTo>
                  <a:lnTo>
                    <a:pt x="3" y="1273"/>
                  </a:lnTo>
                  <a:lnTo>
                    <a:pt x="17" y="1312"/>
                  </a:lnTo>
                  <a:lnTo>
                    <a:pt x="132" y="1515"/>
                  </a:lnTo>
                  <a:lnTo>
                    <a:pt x="148" y="1579"/>
                  </a:lnTo>
                  <a:lnTo>
                    <a:pt x="155" y="1645"/>
                  </a:lnTo>
                  <a:lnTo>
                    <a:pt x="132" y="1873"/>
                  </a:lnTo>
                  <a:lnTo>
                    <a:pt x="119" y="1974"/>
                  </a:lnTo>
                  <a:lnTo>
                    <a:pt x="119" y="2007"/>
                  </a:lnTo>
                  <a:lnTo>
                    <a:pt x="132" y="2032"/>
                  </a:lnTo>
                  <a:lnTo>
                    <a:pt x="166" y="2045"/>
                  </a:lnTo>
                  <a:lnTo>
                    <a:pt x="202" y="2051"/>
                  </a:lnTo>
                  <a:lnTo>
                    <a:pt x="211" y="2166"/>
                  </a:lnTo>
                  <a:lnTo>
                    <a:pt x="211" y="2292"/>
                  </a:lnTo>
                  <a:lnTo>
                    <a:pt x="209" y="2432"/>
                  </a:lnTo>
                  <a:lnTo>
                    <a:pt x="202" y="2562"/>
                  </a:lnTo>
                  <a:lnTo>
                    <a:pt x="184" y="2702"/>
                  </a:lnTo>
                  <a:lnTo>
                    <a:pt x="179" y="2842"/>
                  </a:lnTo>
                  <a:lnTo>
                    <a:pt x="171" y="2979"/>
                  </a:lnTo>
                  <a:lnTo>
                    <a:pt x="171" y="3088"/>
                  </a:lnTo>
                  <a:lnTo>
                    <a:pt x="177" y="3261"/>
                  </a:lnTo>
                  <a:lnTo>
                    <a:pt x="174" y="3369"/>
                  </a:lnTo>
                  <a:lnTo>
                    <a:pt x="179" y="3467"/>
                  </a:lnTo>
                  <a:lnTo>
                    <a:pt x="183" y="3488"/>
                  </a:lnTo>
                  <a:lnTo>
                    <a:pt x="237" y="3505"/>
                  </a:lnTo>
                  <a:lnTo>
                    <a:pt x="280" y="3530"/>
                  </a:lnTo>
                  <a:lnTo>
                    <a:pt x="321" y="3568"/>
                  </a:lnTo>
                  <a:lnTo>
                    <a:pt x="364" y="3603"/>
                  </a:lnTo>
                  <a:lnTo>
                    <a:pt x="418" y="3627"/>
                  </a:lnTo>
                  <a:lnTo>
                    <a:pt x="475" y="3643"/>
                  </a:lnTo>
                  <a:lnTo>
                    <a:pt x="525" y="3644"/>
                  </a:lnTo>
                  <a:lnTo>
                    <a:pt x="557" y="3633"/>
                  </a:lnTo>
                  <a:lnTo>
                    <a:pt x="578" y="3615"/>
                  </a:lnTo>
                  <a:lnTo>
                    <a:pt x="582" y="3594"/>
                  </a:lnTo>
                  <a:lnTo>
                    <a:pt x="570" y="3563"/>
                  </a:lnTo>
                  <a:lnTo>
                    <a:pt x="540" y="3534"/>
                  </a:lnTo>
                  <a:lnTo>
                    <a:pt x="505" y="3505"/>
                  </a:lnTo>
                  <a:lnTo>
                    <a:pt x="460" y="3462"/>
                  </a:lnTo>
                  <a:lnTo>
                    <a:pt x="423" y="3424"/>
                  </a:lnTo>
                  <a:lnTo>
                    <a:pt x="399" y="3391"/>
                  </a:lnTo>
                  <a:lnTo>
                    <a:pt x="410" y="3211"/>
                  </a:lnTo>
                  <a:lnTo>
                    <a:pt x="410" y="3084"/>
                  </a:lnTo>
                  <a:lnTo>
                    <a:pt x="422" y="2957"/>
                  </a:lnTo>
                  <a:lnTo>
                    <a:pt x="434" y="2842"/>
                  </a:lnTo>
                  <a:lnTo>
                    <a:pt x="453" y="2721"/>
                  </a:lnTo>
                  <a:lnTo>
                    <a:pt x="479" y="2599"/>
                  </a:lnTo>
                  <a:lnTo>
                    <a:pt x="502" y="2485"/>
                  </a:lnTo>
                  <a:lnTo>
                    <a:pt x="520" y="2391"/>
                  </a:lnTo>
                  <a:lnTo>
                    <a:pt x="538" y="2280"/>
                  </a:lnTo>
                  <a:close/>
                </a:path>
              </a:pathLst>
            </a:custGeom>
            <a:solidFill>
              <a:srgbClr val="FF33CC"/>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40" name="Freeform 227"/>
            <p:cNvSpPr>
              <a:spLocks/>
            </p:cNvSpPr>
            <p:nvPr/>
          </p:nvSpPr>
          <p:spPr bwMode="auto">
            <a:xfrm>
              <a:off x="2461" y="1729"/>
              <a:ext cx="394" cy="1135"/>
            </a:xfrm>
            <a:custGeom>
              <a:avLst/>
              <a:gdLst>
                <a:gd name="T0" fmla="*/ 0 w 1181"/>
                <a:gd name="T1" fmla="*/ 0 h 3405"/>
                <a:gd name="T2" fmla="*/ 0 w 1181"/>
                <a:gd name="T3" fmla="*/ 0 h 3405"/>
                <a:gd name="T4" fmla="*/ 0 w 1181"/>
                <a:gd name="T5" fmla="*/ 0 h 3405"/>
                <a:gd name="T6" fmla="*/ 0 w 1181"/>
                <a:gd name="T7" fmla="*/ 0 h 3405"/>
                <a:gd name="T8" fmla="*/ 0 w 1181"/>
                <a:gd name="T9" fmla="*/ 0 h 3405"/>
                <a:gd name="T10" fmla="*/ 0 w 1181"/>
                <a:gd name="T11" fmla="*/ 0 h 3405"/>
                <a:gd name="T12" fmla="*/ 0 w 1181"/>
                <a:gd name="T13" fmla="*/ 0 h 3405"/>
                <a:gd name="T14" fmla="*/ 0 w 1181"/>
                <a:gd name="T15" fmla="*/ 0 h 3405"/>
                <a:gd name="T16" fmla="*/ 0 w 1181"/>
                <a:gd name="T17" fmla="*/ 0 h 3405"/>
                <a:gd name="T18" fmla="*/ 0 w 1181"/>
                <a:gd name="T19" fmla="*/ 0 h 3405"/>
                <a:gd name="T20" fmla="*/ 0 w 1181"/>
                <a:gd name="T21" fmla="*/ 0 h 3405"/>
                <a:gd name="T22" fmla="*/ 0 w 1181"/>
                <a:gd name="T23" fmla="*/ 0 h 3405"/>
                <a:gd name="T24" fmla="*/ 0 w 1181"/>
                <a:gd name="T25" fmla="*/ 0 h 3405"/>
                <a:gd name="T26" fmla="*/ 0 w 1181"/>
                <a:gd name="T27" fmla="*/ 0 h 3405"/>
                <a:gd name="T28" fmla="*/ 0 w 1181"/>
                <a:gd name="T29" fmla="*/ 0 h 3405"/>
                <a:gd name="T30" fmla="*/ 0 w 1181"/>
                <a:gd name="T31" fmla="*/ 0 h 3405"/>
                <a:gd name="T32" fmla="*/ 0 w 1181"/>
                <a:gd name="T33" fmla="*/ 0 h 3405"/>
                <a:gd name="T34" fmla="*/ 0 w 1181"/>
                <a:gd name="T35" fmla="*/ 0 h 3405"/>
                <a:gd name="T36" fmla="*/ 0 w 1181"/>
                <a:gd name="T37" fmla="*/ 0 h 3405"/>
                <a:gd name="T38" fmla="*/ 0 w 1181"/>
                <a:gd name="T39" fmla="*/ 0 h 3405"/>
                <a:gd name="T40" fmla="*/ 0 w 1181"/>
                <a:gd name="T41" fmla="*/ 0 h 3405"/>
                <a:gd name="T42" fmla="*/ 0 w 1181"/>
                <a:gd name="T43" fmla="*/ 0 h 3405"/>
                <a:gd name="T44" fmla="*/ 0 w 1181"/>
                <a:gd name="T45" fmla="*/ 0 h 3405"/>
                <a:gd name="T46" fmla="*/ 0 w 1181"/>
                <a:gd name="T47" fmla="*/ 0 h 3405"/>
                <a:gd name="T48" fmla="*/ 0 w 1181"/>
                <a:gd name="T49" fmla="*/ 0 h 3405"/>
                <a:gd name="T50" fmla="*/ 0 w 1181"/>
                <a:gd name="T51" fmla="*/ 0 h 3405"/>
                <a:gd name="T52" fmla="*/ 0 w 1181"/>
                <a:gd name="T53" fmla="*/ 0 h 3405"/>
                <a:gd name="T54" fmla="*/ 0 w 1181"/>
                <a:gd name="T55" fmla="*/ 0 h 3405"/>
                <a:gd name="T56" fmla="*/ 0 w 1181"/>
                <a:gd name="T57" fmla="*/ 0 h 3405"/>
                <a:gd name="T58" fmla="*/ 0 w 1181"/>
                <a:gd name="T59" fmla="*/ 0 h 3405"/>
                <a:gd name="T60" fmla="*/ 0 w 1181"/>
                <a:gd name="T61" fmla="*/ 0 h 3405"/>
                <a:gd name="T62" fmla="*/ 0 w 1181"/>
                <a:gd name="T63" fmla="*/ 0 h 3405"/>
                <a:gd name="T64" fmla="*/ 0 w 1181"/>
                <a:gd name="T65" fmla="*/ 0 h 3405"/>
                <a:gd name="T66" fmla="*/ 0 w 1181"/>
                <a:gd name="T67" fmla="*/ 0 h 3405"/>
                <a:gd name="T68" fmla="*/ 0 w 1181"/>
                <a:gd name="T69" fmla="*/ 0 h 3405"/>
                <a:gd name="T70" fmla="*/ 0 w 1181"/>
                <a:gd name="T71" fmla="*/ 0 h 3405"/>
                <a:gd name="T72" fmla="*/ 0 w 1181"/>
                <a:gd name="T73" fmla="*/ 0 h 3405"/>
                <a:gd name="T74" fmla="*/ 0 w 1181"/>
                <a:gd name="T75" fmla="*/ 0 h 3405"/>
                <a:gd name="T76" fmla="*/ 0 w 1181"/>
                <a:gd name="T77" fmla="*/ 0 h 3405"/>
                <a:gd name="T78" fmla="*/ 0 w 1181"/>
                <a:gd name="T79" fmla="*/ 0 h 3405"/>
                <a:gd name="T80" fmla="*/ 0 w 1181"/>
                <a:gd name="T81" fmla="*/ 0 h 3405"/>
                <a:gd name="T82" fmla="*/ 0 w 1181"/>
                <a:gd name="T83" fmla="*/ 0 h 3405"/>
                <a:gd name="T84" fmla="*/ 0 w 1181"/>
                <a:gd name="T85" fmla="*/ 0 h 3405"/>
                <a:gd name="T86" fmla="*/ 0 w 1181"/>
                <a:gd name="T87" fmla="*/ 0 h 3405"/>
                <a:gd name="T88" fmla="*/ 0 w 1181"/>
                <a:gd name="T89" fmla="*/ 0 h 3405"/>
                <a:gd name="T90" fmla="*/ 0 w 1181"/>
                <a:gd name="T91" fmla="*/ 0 h 3405"/>
                <a:gd name="T92" fmla="*/ 0 w 1181"/>
                <a:gd name="T93" fmla="*/ 0 h 3405"/>
                <a:gd name="T94" fmla="*/ 0 w 1181"/>
                <a:gd name="T95" fmla="*/ 0 h 3405"/>
                <a:gd name="T96" fmla="*/ 0 w 1181"/>
                <a:gd name="T97" fmla="*/ 0 h 3405"/>
                <a:gd name="T98" fmla="*/ 0 w 1181"/>
                <a:gd name="T99" fmla="*/ 0 h 3405"/>
                <a:gd name="T100" fmla="*/ 0 w 1181"/>
                <a:gd name="T101" fmla="*/ 0 h 3405"/>
                <a:gd name="T102" fmla="*/ 0 w 1181"/>
                <a:gd name="T103" fmla="*/ 0 h 3405"/>
                <a:gd name="T104" fmla="*/ 0 w 1181"/>
                <a:gd name="T105" fmla="*/ 0 h 3405"/>
                <a:gd name="T106" fmla="*/ 0 w 1181"/>
                <a:gd name="T107" fmla="*/ 0 h 3405"/>
                <a:gd name="T108" fmla="*/ 0 w 1181"/>
                <a:gd name="T109" fmla="*/ 0 h 3405"/>
                <a:gd name="T110" fmla="*/ 0 w 1181"/>
                <a:gd name="T111" fmla="*/ 0 h 3405"/>
                <a:gd name="T112" fmla="*/ 0 w 1181"/>
                <a:gd name="T113" fmla="*/ 0 h 3405"/>
                <a:gd name="T114" fmla="*/ 0 w 1181"/>
                <a:gd name="T115" fmla="*/ 0 h 3405"/>
                <a:gd name="T116" fmla="*/ 0 w 118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5"/>
                <a:gd name="T179" fmla="*/ 1181 w 118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5">
                  <a:moveTo>
                    <a:pt x="151" y="1486"/>
                  </a:moveTo>
                  <a:lnTo>
                    <a:pt x="147" y="1572"/>
                  </a:lnTo>
                  <a:lnTo>
                    <a:pt x="128" y="1749"/>
                  </a:lnTo>
                  <a:lnTo>
                    <a:pt x="313" y="1875"/>
                  </a:lnTo>
                  <a:lnTo>
                    <a:pt x="313" y="1952"/>
                  </a:lnTo>
                  <a:lnTo>
                    <a:pt x="303" y="2090"/>
                  </a:lnTo>
                  <a:lnTo>
                    <a:pt x="289" y="2499"/>
                  </a:lnTo>
                  <a:lnTo>
                    <a:pt x="278" y="2679"/>
                  </a:lnTo>
                  <a:lnTo>
                    <a:pt x="267" y="2998"/>
                  </a:lnTo>
                  <a:lnTo>
                    <a:pt x="267" y="3112"/>
                  </a:lnTo>
                  <a:lnTo>
                    <a:pt x="265" y="3150"/>
                  </a:lnTo>
                  <a:lnTo>
                    <a:pt x="255" y="3163"/>
                  </a:lnTo>
                  <a:lnTo>
                    <a:pt x="223" y="3186"/>
                  </a:lnTo>
                  <a:lnTo>
                    <a:pt x="155" y="3223"/>
                  </a:lnTo>
                  <a:lnTo>
                    <a:pt x="78" y="3245"/>
                  </a:lnTo>
                  <a:lnTo>
                    <a:pt x="51" y="3255"/>
                  </a:lnTo>
                  <a:lnTo>
                    <a:pt x="24" y="3269"/>
                  </a:lnTo>
                  <a:lnTo>
                    <a:pt x="6" y="3295"/>
                  </a:lnTo>
                  <a:lnTo>
                    <a:pt x="0" y="3316"/>
                  </a:lnTo>
                  <a:lnTo>
                    <a:pt x="12" y="3325"/>
                  </a:lnTo>
                  <a:lnTo>
                    <a:pt x="167" y="3327"/>
                  </a:lnTo>
                  <a:lnTo>
                    <a:pt x="370" y="3341"/>
                  </a:lnTo>
                  <a:lnTo>
                    <a:pt x="405" y="3341"/>
                  </a:lnTo>
                  <a:lnTo>
                    <a:pt x="429" y="3328"/>
                  </a:lnTo>
                  <a:lnTo>
                    <a:pt x="441" y="3303"/>
                  </a:lnTo>
                  <a:lnTo>
                    <a:pt x="441" y="3266"/>
                  </a:lnTo>
                  <a:lnTo>
                    <a:pt x="429" y="3204"/>
                  </a:lnTo>
                  <a:lnTo>
                    <a:pt x="422" y="3195"/>
                  </a:lnTo>
                  <a:lnTo>
                    <a:pt x="405" y="3189"/>
                  </a:lnTo>
                  <a:lnTo>
                    <a:pt x="429" y="3185"/>
                  </a:lnTo>
                  <a:lnTo>
                    <a:pt x="435" y="3173"/>
                  </a:lnTo>
                  <a:lnTo>
                    <a:pt x="441" y="3125"/>
                  </a:lnTo>
                  <a:lnTo>
                    <a:pt x="463" y="3023"/>
                  </a:lnTo>
                  <a:lnTo>
                    <a:pt x="511" y="2780"/>
                  </a:lnTo>
                  <a:lnTo>
                    <a:pt x="521" y="2665"/>
                  </a:lnTo>
                  <a:lnTo>
                    <a:pt x="546" y="2297"/>
                  </a:lnTo>
                  <a:lnTo>
                    <a:pt x="560" y="2206"/>
                  </a:lnTo>
                  <a:lnTo>
                    <a:pt x="590" y="2092"/>
                  </a:lnTo>
                  <a:lnTo>
                    <a:pt x="614" y="2207"/>
                  </a:lnTo>
                  <a:lnTo>
                    <a:pt x="636" y="2322"/>
                  </a:lnTo>
                  <a:lnTo>
                    <a:pt x="677" y="2642"/>
                  </a:lnTo>
                  <a:lnTo>
                    <a:pt x="695" y="2740"/>
                  </a:lnTo>
                  <a:lnTo>
                    <a:pt x="734" y="3096"/>
                  </a:lnTo>
                  <a:lnTo>
                    <a:pt x="734" y="3150"/>
                  </a:lnTo>
                  <a:lnTo>
                    <a:pt x="740" y="3159"/>
                  </a:lnTo>
                  <a:lnTo>
                    <a:pt x="776" y="3176"/>
                  </a:lnTo>
                  <a:lnTo>
                    <a:pt x="767" y="3229"/>
                  </a:lnTo>
                  <a:lnTo>
                    <a:pt x="765" y="3290"/>
                  </a:lnTo>
                  <a:lnTo>
                    <a:pt x="765" y="3328"/>
                  </a:lnTo>
                  <a:lnTo>
                    <a:pt x="779" y="3365"/>
                  </a:lnTo>
                  <a:lnTo>
                    <a:pt x="803" y="3390"/>
                  </a:lnTo>
                  <a:lnTo>
                    <a:pt x="846" y="3405"/>
                  </a:lnTo>
                  <a:lnTo>
                    <a:pt x="892" y="3405"/>
                  </a:lnTo>
                  <a:lnTo>
                    <a:pt x="941" y="3401"/>
                  </a:lnTo>
                  <a:lnTo>
                    <a:pt x="962" y="3380"/>
                  </a:lnTo>
                  <a:lnTo>
                    <a:pt x="972" y="3354"/>
                  </a:lnTo>
                  <a:lnTo>
                    <a:pt x="971" y="3321"/>
                  </a:lnTo>
                  <a:lnTo>
                    <a:pt x="959" y="3275"/>
                  </a:lnTo>
                  <a:lnTo>
                    <a:pt x="926" y="3227"/>
                  </a:lnTo>
                  <a:lnTo>
                    <a:pt x="904" y="3176"/>
                  </a:lnTo>
                  <a:lnTo>
                    <a:pt x="926" y="3176"/>
                  </a:lnTo>
                  <a:lnTo>
                    <a:pt x="938" y="3023"/>
                  </a:lnTo>
                  <a:lnTo>
                    <a:pt x="941" y="2846"/>
                  </a:lnTo>
                  <a:lnTo>
                    <a:pt x="936" y="2727"/>
                  </a:lnTo>
                  <a:lnTo>
                    <a:pt x="920" y="2587"/>
                  </a:lnTo>
                  <a:lnTo>
                    <a:pt x="908" y="2463"/>
                  </a:lnTo>
                  <a:lnTo>
                    <a:pt x="892" y="2360"/>
                  </a:lnTo>
                  <a:lnTo>
                    <a:pt x="1181" y="2245"/>
                  </a:lnTo>
                  <a:lnTo>
                    <a:pt x="1181" y="1888"/>
                  </a:lnTo>
                  <a:lnTo>
                    <a:pt x="1146" y="1862"/>
                  </a:lnTo>
                  <a:lnTo>
                    <a:pt x="1013" y="1901"/>
                  </a:lnTo>
                  <a:lnTo>
                    <a:pt x="998" y="1823"/>
                  </a:lnTo>
                  <a:lnTo>
                    <a:pt x="995" y="1727"/>
                  </a:lnTo>
                  <a:lnTo>
                    <a:pt x="1060" y="1331"/>
                  </a:lnTo>
                  <a:lnTo>
                    <a:pt x="1065" y="1225"/>
                  </a:lnTo>
                  <a:lnTo>
                    <a:pt x="1054" y="1099"/>
                  </a:lnTo>
                  <a:lnTo>
                    <a:pt x="998" y="756"/>
                  </a:lnTo>
                  <a:lnTo>
                    <a:pt x="972" y="663"/>
                  </a:lnTo>
                  <a:lnTo>
                    <a:pt x="950" y="625"/>
                  </a:lnTo>
                  <a:lnTo>
                    <a:pt x="926" y="613"/>
                  </a:lnTo>
                  <a:lnTo>
                    <a:pt x="765" y="549"/>
                  </a:lnTo>
                  <a:lnTo>
                    <a:pt x="695" y="524"/>
                  </a:lnTo>
                  <a:lnTo>
                    <a:pt x="672" y="434"/>
                  </a:lnTo>
                  <a:lnTo>
                    <a:pt x="692" y="369"/>
                  </a:lnTo>
                  <a:lnTo>
                    <a:pt x="701" y="330"/>
                  </a:lnTo>
                  <a:lnTo>
                    <a:pt x="701" y="280"/>
                  </a:lnTo>
                  <a:lnTo>
                    <a:pt x="695" y="218"/>
                  </a:lnTo>
                  <a:lnTo>
                    <a:pt x="672" y="129"/>
                  </a:lnTo>
                  <a:lnTo>
                    <a:pt x="660" y="84"/>
                  </a:lnTo>
                  <a:lnTo>
                    <a:pt x="641" y="51"/>
                  </a:lnTo>
                  <a:lnTo>
                    <a:pt x="614" y="24"/>
                  </a:lnTo>
                  <a:lnTo>
                    <a:pt x="590" y="14"/>
                  </a:lnTo>
                  <a:lnTo>
                    <a:pt x="544" y="0"/>
                  </a:lnTo>
                  <a:lnTo>
                    <a:pt x="511" y="0"/>
                  </a:lnTo>
                  <a:lnTo>
                    <a:pt x="463" y="14"/>
                  </a:lnTo>
                  <a:lnTo>
                    <a:pt x="419" y="31"/>
                  </a:lnTo>
                  <a:lnTo>
                    <a:pt x="383" y="60"/>
                  </a:lnTo>
                  <a:lnTo>
                    <a:pt x="370" y="103"/>
                  </a:lnTo>
                  <a:lnTo>
                    <a:pt x="366" y="158"/>
                  </a:lnTo>
                  <a:lnTo>
                    <a:pt x="372" y="212"/>
                  </a:lnTo>
                  <a:lnTo>
                    <a:pt x="380" y="271"/>
                  </a:lnTo>
                  <a:lnTo>
                    <a:pt x="392" y="321"/>
                  </a:lnTo>
                  <a:lnTo>
                    <a:pt x="417" y="372"/>
                  </a:lnTo>
                  <a:lnTo>
                    <a:pt x="441" y="410"/>
                  </a:lnTo>
                  <a:lnTo>
                    <a:pt x="463" y="447"/>
                  </a:lnTo>
                  <a:lnTo>
                    <a:pt x="463" y="510"/>
                  </a:lnTo>
                  <a:lnTo>
                    <a:pt x="411" y="526"/>
                  </a:lnTo>
                  <a:lnTo>
                    <a:pt x="216" y="651"/>
                  </a:lnTo>
                  <a:lnTo>
                    <a:pt x="185" y="689"/>
                  </a:lnTo>
                  <a:lnTo>
                    <a:pt x="177" y="716"/>
                  </a:lnTo>
                  <a:lnTo>
                    <a:pt x="161" y="1076"/>
                  </a:lnTo>
                  <a:lnTo>
                    <a:pt x="177" y="1132"/>
                  </a:lnTo>
                  <a:lnTo>
                    <a:pt x="196" y="1189"/>
                  </a:lnTo>
                  <a:lnTo>
                    <a:pt x="209" y="1250"/>
                  </a:lnTo>
                  <a:lnTo>
                    <a:pt x="205" y="1298"/>
                  </a:lnTo>
                  <a:lnTo>
                    <a:pt x="186" y="1352"/>
                  </a:lnTo>
                  <a:lnTo>
                    <a:pt x="151" y="1409"/>
                  </a:lnTo>
                  <a:lnTo>
                    <a:pt x="151"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41" name="Freeform 228"/>
            <p:cNvSpPr>
              <a:spLocks/>
            </p:cNvSpPr>
            <p:nvPr/>
          </p:nvSpPr>
          <p:spPr bwMode="auto">
            <a:xfrm>
              <a:off x="1693" y="1734"/>
              <a:ext cx="352" cy="1157"/>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2"/>
                  </a:moveTo>
                  <a:lnTo>
                    <a:pt x="933" y="2342"/>
                  </a:lnTo>
                  <a:lnTo>
                    <a:pt x="938" y="2471"/>
                  </a:lnTo>
                  <a:lnTo>
                    <a:pt x="892" y="2483"/>
                  </a:lnTo>
                  <a:lnTo>
                    <a:pt x="845" y="2488"/>
                  </a:lnTo>
                  <a:lnTo>
                    <a:pt x="849" y="2607"/>
                  </a:lnTo>
                  <a:lnTo>
                    <a:pt x="849" y="2729"/>
                  </a:lnTo>
                  <a:lnTo>
                    <a:pt x="841" y="3015"/>
                  </a:lnTo>
                  <a:lnTo>
                    <a:pt x="846" y="3108"/>
                  </a:lnTo>
                  <a:lnTo>
                    <a:pt x="849" y="3150"/>
                  </a:lnTo>
                  <a:lnTo>
                    <a:pt x="861" y="3186"/>
                  </a:lnTo>
                  <a:lnTo>
                    <a:pt x="881" y="3210"/>
                  </a:lnTo>
                  <a:lnTo>
                    <a:pt x="914" y="3236"/>
                  </a:lnTo>
                  <a:lnTo>
                    <a:pt x="953" y="3256"/>
                  </a:lnTo>
                  <a:lnTo>
                    <a:pt x="1001" y="3285"/>
                  </a:lnTo>
                  <a:lnTo>
                    <a:pt x="1030" y="3306"/>
                  </a:lnTo>
                  <a:lnTo>
                    <a:pt x="1047" y="3324"/>
                  </a:lnTo>
                  <a:lnTo>
                    <a:pt x="1054" y="3347"/>
                  </a:lnTo>
                  <a:lnTo>
                    <a:pt x="1049" y="3366"/>
                  </a:lnTo>
                  <a:lnTo>
                    <a:pt x="1029" y="3383"/>
                  </a:lnTo>
                  <a:lnTo>
                    <a:pt x="991" y="3388"/>
                  </a:lnTo>
                  <a:lnTo>
                    <a:pt x="924" y="3381"/>
                  </a:lnTo>
                  <a:lnTo>
                    <a:pt x="860" y="3366"/>
                  </a:lnTo>
                  <a:lnTo>
                    <a:pt x="789" y="3357"/>
                  </a:lnTo>
                  <a:lnTo>
                    <a:pt x="719" y="3351"/>
                  </a:lnTo>
                  <a:lnTo>
                    <a:pt x="680" y="3347"/>
                  </a:lnTo>
                  <a:lnTo>
                    <a:pt x="660" y="3340"/>
                  </a:lnTo>
                  <a:lnTo>
                    <a:pt x="649" y="3249"/>
                  </a:lnTo>
                  <a:lnTo>
                    <a:pt x="635" y="3117"/>
                  </a:lnTo>
                  <a:lnTo>
                    <a:pt x="583" y="2750"/>
                  </a:lnTo>
                  <a:lnTo>
                    <a:pt x="568" y="2649"/>
                  </a:lnTo>
                  <a:lnTo>
                    <a:pt x="543" y="2527"/>
                  </a:lnTo>
                  <a:lnTo>
                    <a:pt x="487" y="2542"/>
                  </a:lnTo>
                  <a:lnTo>
                    <a:pt x="487" y="2637"/>
                  </a:lnTo>
                  <a:lnTo>
                    <a:pt x="470" y="2759"/>
                  </a:lnTo>
                  <a:lnTo>
                    <a:pt x="417" y="2969"/>
                  </a:lnTo>
                  <a:lnTo>
                    <a:pt x="391" y="3186"/>
                  </a:lnTo>
                  <a:lnTo>
                    <a:pt x="383" y="3244"/>
                  </a:lnTo>
                  <a:lnTo>
                    <a:pt x="371" y="3275"/>
                  </a:lnTo>
                  <a:lnTo>
                    <a:pt x="385" y="3339"/>
                  </a:lnTo>
                  <a:lnTo>
                    <a:pt x="393" y="3381"/>
                  </a:lnTo>
                  <a:lnTo>
                    <a:pt x="393" y="3408"/>
                  </a:lnTo>
                  <a:lnTo>
                    <a:pt x="376" y="3441"/>
                  </a:lnTo>
                  <a:lnTo>
                    <a:pt x="353" y="3465"/>
                  </a:lnTo>
                  <a:lnTo>
                    <a:pt x="320" y="3472"/>
                  </a:lnTo>
                  <a:lnTo>
                    <a:pt x="283" y="3468"/>
                  </a:lnTo>
                  <a:lnTo>
                    <a:pt x="243" y="3453"/>
                  </a:lnTo>
                  <a:lnTo>
                    <a:pt x="210" y="3430"/>
                  </a:lnTo>
                  <a:lnTo>
                    <a:pt x="183" y="3403"/>
                  </a:lnTo>
                  <a:lnTo>
                    <a:pt x="166" y="3376"/>
                  </a:lnTo>
                  <a:lnTo>
                    <a:pt x="159" y="3339"/>
                  </a:lnTo>
                  <a:lnTo>
                    <a:pt x="164" y="3293"/>
                  </a:lnTo>
                  <a:lnTo>
                    <a:pt x="173" y="3249"/>
                  </a:lnTo>
                  <a:lnTo>
                    <a:pt x="186" y="3134"/>
                  </a:lnTo>
                  <a:lnTo>
                    <a:pt x="202" y="2862"/>
                  </a:lnTo>
                  <a:lnTo>
                    <a:pt x="212" y="2729"/>
                  </a:lnTo>
                  <a:lnTo>
                    <a:pt x="221" y="2618"/>
                  </a:lnTo>
                  <a:lnTo>
                    <a:pt x="232" y="2522"/>
                  </a:lnTo>
                  <a:lnTo>
                    <a:pt x="164" y="2508"/>
                  </a:lnTo>
                  <a:lnTo>
                    <a:pt x="166" y="2403"/>
                  </a:lnTo>
                  <a:lnTo>
                    <a:pt x="177" y="1731"/>
                  </a:lnTo>
                  <a:lnTo>
                    <a:pt x="179" y="1601"/>
                  </a:lnTo>
                  <a:lnTo>
                    <a:pt x="185" y="1462"/>
                  </a:lnTo>
                  <a:lnTo>
                    <a:pt x="186" y="1387"/>
                  </a:lnTo>
                  <a:lnTo>
                    <a:pt x="154" y="1350"/>
                  </a:lnTo>
                  <a:lnTo>
                    <a:pt x="121" y="1301"/>
                  </a:lnTo>
                  <a:lnTo>
                    <a:pt x="102" y="1261"/>
                  </a:lnTo>
                  <a:lnTo>
                    <a:pt x="94" y="1221"/>
                  </a:lnTo>
                  <a:lnTo>
                    <a:pt x="88" y="1175"/>
                  </a:lnTo>
                  <a:lnTo>
                    <a:pt x="100" y="1089"/>
                  </a:lnTo>
                  <a:lnTo>
                    <a:pt x="111" y="1017"/>
                  </a:lnTo>
                  <a:lnTo>
                    <a:pt x="0" y="853"/>
                  </a:lnTo>
                  <a:lnTo>
                    <a:pt x="48" y="787"/>
                  </a:lnTo>
                  <a:lnTo>
                    <a:pt x="138" y="920"/>
                  </a:lnTo>
                  <a:lnTo>
                    <a:pt x="148" y="863"/>
                  </a:lnTo>
                  <a:lnTo>
                    <a:pt x="157" y="787"/>
                  </a:lnTo>
                  <a:lnTo>
                    <a:pt x="159" y="722"/>
                  </a:lnTo>
                  <a:lnTo>
                    <a:pt x="163" y="679"/>
                  </a:lnTo>
                  <a:lnTo>
                    <a:pt x="173" y="638"/>
                  </a:lnTo>
                  <a:lnTo>
                    <a:pt x="198" y="611"/>
                  </a:lnTo>
                  <a:lnTo>
                    <a:pt x="234" y="593"/>
                  </a:lnTo>
                  <a:lnTo>
                    <a:pt x="405" y="533"/>
                  </a:lnTo>
                  <a:lnTo>
                    <a:pt x="440" y="520"/>
                  </a:lnTo>
                  <a:lnTo>
                    <a:pt x="446" y="457"/>
                  </a:lnTo>
                  <a:lnTo>
                    <a:pt x="434" y="409"/>
                  </a:lnTo>
                  <a:lnTo>
                    <a:pt x="412" y="354"/>
                  </a:lnTo>
                  <a:lnTo>
                    <a:pt x="396" y="300"/>
                  </a:lnTo>
                  <a:lnTo>
                    <a:pt x="393" y="230"/>
                  </a:lnTo>
                  <a:lnTo>
                    <a:pt x="402" y="149"/>
                  </a:lnTo>
                  <a:lnTo>
                    <a:pt x="417" y="100"/>
                  </a:lnTo>
                  <a:lnTo>
                    <a:pt x="443" y="52"/>
                  </a:lnTo>
                  <a:lnTo>
                    <a:pt x="473" y="27"/>
                  </a:lnTo>
                  <a:lnTo>
                    <a:pt x="536" y="6"/>
                  </a:lnTo>
                  <a:lnTo>
                    <a:pt x="591" y="0"/>
                  </a:lnTo>
                  <a:lnTo>
                    <a:pt x="643" y="6"/>
                  </a:lnTo>
                  <a:lnTo>
                    <a:pt x="681" y="34"/>
                  </a:lnTo>
                  <a:lnTo>
                    <a:pt x="706" y="60"/>
                  </a:lnTo>
                  <a:lnTo>
                    <a:pt x="739" y="109"/>
                  </a:lnTo>
                  <a:lnTo>
                    <a:pt x="764" y="161"/>
                  </a:lnTo>
                  <a:lnTo>
                    <a:pt x="730" y="188"/>
                  </a:lnTo>
                  <a:lnTo>
                    <a:pt x="733" y="251"/>
                  </a:lnTo>
                  <a:lnTo>
                    <a:pt x="737" y="319"/>
                  </a:lnTo>
                  <a:lnTo>
                    <a:pt x="727" y="379"/>
                  </a:lnTo>
                  <a:lnTo>
                    <a:pt x="714" y="426"/>
                  </a:lnTo>
                  <a:lnTo>
                    <a:pt x="701" y="463"/>
                  </a:lnTo>
                  <a:lnTo>
                    <a:pt x="672" y="520"/>
                  </a:lnTo>
                  <a:lnTo>
                    <a:pt x="672" y="533"/>
                  </a:lnTo>
                  <a:lnTo>
                    <a:pt x="719" y="558"/>
                  </a:lnTo>
                  <a:lnTo>
                    <a:pt x="904" y="647"/>
                  </a:lnTo>
                  <a:lnTo>
                    <a:pt x="937" y="681"/>
                  </a:lnTo>
                  <a:lnTo>
                    <a:pt x="958" y="722"/>
                  </a:lnTo>
                  <a:lnTo>
                    <a:pt x="972" y="776"/>
                  </a:lnTo>
                  <a:lnTo>
                    <a:pt x="983" y="844"/>
                  </a:lnTo>
                  <a:lnTo>
                    <a:pt x="957" y="888"/>
                  </a:lnTo>
                  <a:lnTo>
                    <a:pt x="816" y="1082"/>
                  </a:lnTo>
                  <a:lnTo>
                    <a:pt x="798" y="1147"/>
                  </a:lnTo>
                  <a:lnTo>
                    <a:pt x="789" y="1260"/>
                  </a:lnTo>
                  <a:lnTo>
                    <a:pt x="848" y="1442"/>
                  </a:lnTo>
                  <a:lnTo>
                    <a:pt x="913" y="1512"/>
                  </a:lnTo>
                  <a:lnTo>
                    <a:pt x="913" y="1593"/>
                  </a:lnTo>
                  <a:lnTo>
                    <a:pt x="926"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42" name="Freeform 229"/>
            <p:cNvSpPr>
              <a:spLocks/>
            </p:cNvSpPr>
            <p:nvPr/>
          </p:nvSpPr>
          <p:spPr bwMode="auto">
            <a:xfrm>
              <a:off x="2243" y="1758"/>
              <a:ext cx="287" cy="1093"/>
            </a:xfrm>
            <a:custGeom>
              <a:avLst/>
              <a:gdLst>
                <a:gd name="T0" fmla="*/ 0 w 859"/>
                <a:gd name="T1" fmla="*/ 0 h 3279"/>
                <a:gd name="T2" fmla="*/ 0 w 859"/>
                <a:gd name="T3" fmla="*/ 0 h 3279"/>
                <a:gd name="T4" fmla="*/ 0 w 859"/>
                <a:gd name="T5" fmla="*/ 0 h 3279"/>
                <a:gd name="T6" fmla="*/ 0 w 859"/>
                <a:gd name="T7" fmla="*/ 0 h 3279"/>
                <a:gd name="T8" fmla="*/ 0 w 859"/>
                <a:gd name="T9" fmla="*/ 0 h 3279"/>
                <a:gd name="T10" fmla="*/ 0 w 859"/>
                <a:gd name="T11" fmla="*/ 0 h 3279"/>
                <a:gd name="T12" fmla="*/ 0 w 859"/>
                <a:gd name="T13" fmla="*/ 0 h 3279"/>
                <a:gd name="T14" fmla="*/ 0 w 859"/>
                <a:gd name="T15" fmla="*/ 0 h 3279"/>
                <a:gd name="T16" fmla="*/ 0 w 859"/>
                <a:gd name="T17" fmla="*/ 0 h 3279"/>
                <a:gd name="T18" fmla="*/ 0 w 859"/>
                <a:gd name="T19" fmla="*/ 0 h 3279"/>
                <a:gd name="T20" fmla="*/ 0 w 859"/>
                <a:gd name="T21" fmla="*/ 0 h 3279"/>
                <a:gd name="T22" fmla="*/ 0 w 859"/>
                <a:gd name="T23" fmla="*/ 0 h 3279"/>
                <a:gd name="T24" fmla="*/ 0 w 859"/>
                <a:gd name="T25" fmla="*/ 0 h 3279"/>
                <a:gd name="T26" fmla="*/ 0 w 859"/>
                <a:gd name="T27" fmla="*/ 0 h 3279"/>
                <a:gd name="T28" fmla="*/ 0 w 859"/>
                <a:gd name="T29" fmla="*/ 0 h 3279"/>
                <a:gd name="T30" fmla="*/ 0 w 859"/>
                <a:gd name="T31" fmla="*/ 0 h 3279"/>
                <a:gd name="T32" fmla="*/ 0 w 859"/>
                <a:gd name="T33" fmla="*/ 0 h 3279"/>
                <a:gd name="T34" fmla="*/ 0 w 859"/>
                <a:gd name="T35" fmla="*/ 0 h 3279"/>
                <a:gd name="T36" fmla="*/ 0 w 859"/>
                <a:gd name="T37" fmla="*/ 0 h 3279"/>
                <a:gd name="T38" fmla="*/ 0 w 859"/>
                <a:gd name="T39" fmla="*/ 0 h 3279"/>
                <a:gd name="T40" fmla="*/ 0 w 859"/>
                <a:gd name="T41" fmla="*/ 0 h 3279"/>
                <a:gd name="T42" fmla="*/ 0 w 859"/>
                <a:gd name="T43" fmla="*/ 0 h 3279"/>
                <a:gd name="T44" fmla="*/ 0 w 859"/>
                <a:gd name="T45" fmla="*/ 0 h 3279"/>
                <a:gd name="T46" fmla="*/ 0 w 859"/>
                <a:gd name="T47" fmla="*/ 0 h 3279"/>
                <a:gd name="T48" fmla="*/ 0 w 859"/>
                <a:gd name="T49" fmla="*/ 0 h 3279"/>
                <a:gd name="T50" fmla="*/ 0 w 859"/>
                <a:gd name="T51" fmla="*/ 0 h 3279"/>
                <a:gd name="T52" fmla="*/ 0 w 859"/>
                <a:gd name="T53" fmla="*/ 0 h 3279"/>
                <a:gd name="T54" fmla="*/ 0 w 859"/>
                <a:gd name="T55" fmla="*/ 0 h 3279"/>
                <a:gd name="T56" fmla="*/ 0 w 859"/>
                <a:gd name="T57" fmla="*/ 0 h 3279"/>
                <a:gd name="T58" fmla="*/ 0 w 859"/>
                <a:gd name="T59" fmla="*/ 0 h 3279"/>
                <a:gd name="T60" fmla="*/ 0 w 859"/>
                <a:gd name="T61" fmla="*/ 0 h 3279"/>
                <a:gd name="T62" fmla="*/ 0 w 859"/>
                <a:gd name="T63" fmla="*/ 0 h 3279"/>
                <a:gd name="T64" fmla="*/ 0 w 859"/>
                <a:gd name="T65" fmla="*/ 0 h 3279"/>
                <a:gd name="T66" fmla="*/ 0 w 859"/>
                <a:gd name="T67" fmla="*/ 0 h 3279"/>
                <a:gd name="T68" fmla="*/ 0 w 859"/>
                <a:gd name="T69" fmla="*/ 0 h 3279"/>
                <a:gd name="T70" fmla="*/ 0 w 859"/>
                <a:gd name="T71" fmla="*/ 0 h 3279"/>
                <a:gd name="T72" fmla="*/ 0 w 859"/>
                <a:gd name="T73" fmla="*/ 0 h 3279"/>
                <a:gd name="T74" fmla="*/ 0 w 859"/>
                <a:gd name="T75" fmla="*/ 0 h 3279"/>
                <a:gd name="T76" fmla="*/ 0 w 859"/>
                <a:gd name="T77" fmla="*/ 0 h 3279"/>
                <a:gd name="T78" fmla="*/ 0 w 859"/>
                <a:gd name="T79" fmla="*/ 0 h 3279"/>
                <a:gd name="T80" fmla="*/ 0 w 859"/>
                <a:gd name="T81" fmla="*/ 0 h 3279"/>
                <a:gd name="T82" fmla="*/ 0 w 859"/>
                <a:gd name="T83" fmla="*/ 0 h 3279"/>
                <a:gd name="T84" fmla="*/ 0 w 859"/>
                <a:gd name="T85" fmla="*/ 0 h 3279"/>
                <a:gd name="T86" fmla="*/ 0 w 859"/>
                <a:gd name="T87" fmla="*/ 0 h 3279"/>
                <a:gd name="T88" fmla="*/ 0 w 859"/>
                <a:gd name="T89" fmla="*/ 0 h 3279"/>
                <a:gd name="T90" fmla="*/ 0 w 859"/>
                <a:gd name="T91" fmla="*/ 0 h 3279"/>
                <a:gd name="T92" fmla="*/ 0 w 859"/>
                <a:gd name="T93" fmla="*/ 0 h 3279"/>
                <a:gd name="T94" fmla="*/ 0 w 859"/>
                <a:gd name="T95" fmla="*/ 0 h 3279"/>
                <a:gd name="T96" fmla="*/ 0 w 859"/>
                <a:gd name="T97" fmla="*/ 0 h 3279"/>
                <a:gd name="T98" fmla="*/ 0 w 859"/>
                <a:gd name="T99" fmla="*/ 0 h 3279"/>
                <a:gd name="T100" fmla="*/ 0 w 859"/>
                <a:gd name="T101" fmla="*/ 0 h 3279"/>
                <a:gd name="T102" fmla="*/ 0 w 859"/>
                <a:gd name="T103" fmla="*/ 0 h 3279"/>
                <a:gd name="T104" fmla="*/ 0 w 859"/>
                <a:gd name="T105" fmla="*/ 0 h 3279"/>
                <a:gd name="T106" fmla="*/ 0 w 859"/>
                <a:gd name="T107" fmla="*/ 0 h 3279"/>
                <a:gd name="T108" fmla="*/ 0 w 859"/>
                <a:gd name="T109" fmla="*/ 0 h 3279"/>
                <a:gd name="T110" fmla="*/ 0 w 859"/>
                <a:gd name="T111" fmla="*/ 0 h 3279"/>
                <a:gd name="T112" fmla="*/ 0 w 859"/>
                <a:gd name="T113" fmla="*/ 0 h 3279"/>
                <a:gd name="T114" fmla="*/ 0 w 859"/>
                <a:gd name="T115" fmla="*/ 0 h 3279"/>
                <a:gd name="T116" fmla="*/ 0 w 859"/>
                <a:gd name="T117" fmla="*/ 0 h 3279"/>
                <a:gd name="T118" fmla="*/ 0 w 859"/>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3"/>
                  </a:lnTo>
                  <a:lnTo>
                    <a:pt x="399" y="2449"/>
                  </a:lnTo>
                  <a:lnTo>
                    <a:pt x="395" y="2388"/>
                  </a:lnTo>
                  <a:lnTo>
                    <a:pt x="383" y="2282"/>
                  </a:lnTo>
                  <a:lnTo>
                    <a:pt x="371" y="2210"/>
                  </a:lnTo>
                  <a:lnTo>
                    <a:pt x="352" y="2119"/>
                  </a:lnTo>
                  <a:lnTo>
                    <a:pt x="338" y="2030"/>
                  </a:lnTo>
                  <a:lnTo>
                    <a:pt x="335" y="2092"/>
                  </a:lnTo>
                  <a:lnTo>
                    <a:pt x="330" y="2126"/>
                  </a:lnTo>
                  <a:lnTo>
                    <a:pt x="317" y="2170"/>
                  </a:lnTo>
                  <a:lnTo>
                    <a:pt x="302" y="2205"/>
                  </a:lnTo>
                  <a:lnTo>
                    <a:pt x="291" y="2247"/>
                  </a:lnTo>
                  <a:lnTo>
                    <a:pt x="293" y="2285"/>
                  </a:lnTo>
                  <a:lnTo>
                    <a:pt x="306" y="2325"/>
                  </a:lnTo>
                  <a:lnTo>
                    <a:pt x="331" y="2371"/>
                  </a:lnTo>
                  <a:lnTo>
                    <a:pt x="350" y="2423"/>
                  </a:lnTo>
                  <a:lnTo>
                    <a:pt x="374" y="2489"/>
                  </a:lnTo>
                  <a:lnTo>
                    <a:pt x="393" y="2578"/>
                  </a:lnTo>
                  <a:lnTo>
                    <a:pt x="407" y="2655"/>
                  </a:lnTo>
                  <a:lnTo>
                    <a:pt x="303" y="2961"/>
                  </a:lnTo>
                  <a:lnTo>
                    <a:pt x="315" y="3012"/>
                  </a:lnTo>
                  <a:lnTo>
                    <a:pt x="292" y="3038"/>
                  </a:lnTo>
                  <a:lnTo>
                    <a:pt x="246" y="3064"/>
                  </a:lnTo>
                  <a:lnTo>
                    <a:pt x="142" y="3111"/>
                  </a:lnTo>
                  <a:lnTo>
                    <a:pt x="118" y="3129"/>
                  </a:lnTo>
                  <a:lnTo>
                    <a:pt x="99" y="3157"/>
                  </a:lnTo>
                  <a:lnTo>
                    <a:pt x="94" y="3181"/>
                  </a:lnTo>
                  <a:lnTo>
                    <a:pt x="110" y="3188"/>
                  </a:lnTo>
                  <a:lnTo>
                    <a:pt x="154" y="3190"/>
                  </a:lnTo>
                  <a:lnTo>
                    <a:pt x="190" y="3190"/>
                  </a:lnTo>
                  <a:lnTo>
                    <a:pt x="170" y="3198"/>
                  </a:lnTo>
                  <a:lnTo>
                    <a:pt x="163" y="3208"/>
                  </a:lnTo>
                  <a:lnTo>
                    <a:pt x="163" y="3225"/>
                  </a:lnTo>
                  <a:lnTo>
                    <a:pt x="174" y="3246"/>
                  </a:lnTo>
                  <a:lnTo>
                    <a:pt x="209" y="3263"/>
                  </a:lnTo>
                  <a:lnTo>
                    <a:pt x="273" y="3277"/>
                  </a:lnTo>
                  <a:lnTo>
                    <a:pt x="364" y="3279"/>
                  </a:lnTo>
                  <a:lnTo>
                    <a:pt x="433" y="3270"/>
                  </a:lnTo>
                  <a:lnTo>
                    <a:pt x="495" y="3252"/>
                  </a:lnTo>
                  <a:lnTo>
                    <a:pt x="547" y="3229"/>
                  </a:lnTo>
                  <a:lnTo>
                    <a:pt x="585" y="3205"/>
                  </a:lnTo>
                  <a:lnTo>
                    <a:pt x="589" y="3166"/>
                  </a:lnTo>
                  <a:lnTo>
                    <a:pt x="587" y="3122"/>
                  </a:lnTo>
                  <a:lnTo>
                    <a:pt x="615" y="2885"/>
                  </a:lnTo>
                  <a:lnTo>
                    <a:pt x="624" y="2717"/>
                  </a:lnTo>
                  <a:lnTo>
                    <a:pt x="662" y="2196"/>
                  </a:lnTo>
                  <a:lnTo>
                    <a:pt x="679" y="1877"/>
                  </a:lnTo>
                  <a:lnTo>
                    <a:pt x="676" y="1725"/>
                  </a:lnTo>
                  <a:lnTo>
                    <a:pt x="671" y="1626"/>
                  </a:lnTo>
                  <a:lnTo>
                    <a:pt x="660" y="1541"/>
                  </a:lnTo>
                  <a:lnTo>
                    <a:pt x="651" y="1470"/>
                  </a:lnTo>
                  <a:lnTo>
                    <a:pt x="708" y="1418"/>
                  </a:lnTo>
                  <a:lnTo>
                    <a:pt x="766" y="1363"/>
                  </a:lnTo>
                  <a:lnTo>
                    <a:pt x="800" y="1322"/>
                  </a:lnTo>
                  <a:lnTo>
                    <a:pt x="837" y="1265"/>
                  </a:lnTo>
                  <a:lnTo>
                    <a:pt x="856" y="1211"/>
                  </a:lnTo>
                  <a:lnTo>
                    <a:pt x="859" y="1163"/>
                  </a:lnTo>
                  <a:lnTo>
                    <a:pt x="846" y="1102"/>
                  </a:lnTo>
                  <a:lnTo>
                    <a:pt x="743" y="717"/>
                  </a:lnTo>
                  <a:lnTo>
                    <a:pt x="725" y="673"/>
                  </a:lnTo>
                  <a:lnTo>
                    <a:pt x="712" y="653"/>
                  </a:lnTo>
                  <a:lnTo>
                    <a:pt x="691" y="633"/>
                  </a:lnTo>
                  <a:lnTo>
                    <a:pt x="651" y="602"/>
                  </a:lnTo>
                  <a:lnTo>
                    <a:pt x="534" y="538"/>
                  </a:lnTo>
                  <a:lnTo>
                    <a:pt x="506" y="500"/>
                  </a:lnTo>
                  <a:lnTo>
                    <a:pt x="485" y="456"/>
                  </a:lnTo>
                  <a:lnTo>
                    <a:pt x="477" y="423"/>
                  </a:lnTo>
                  <a:lnTo>
                    <a:pt x="510" y="384"/>
                  </a:lnTo>
                  <a:lnTo>
                    <a:pt x="537" y="333"/>
                  </a:lnTo>
                  <a:lnTo>
                    <a:pt x="556" y="273"/>
                  </a:lnTo>
                  <a:lnTo>
                    <a:pt x="569" y="221"/>
                  </a:lnTo>
                  <a:lnTo>
                    <a:pt x="577" y="157"/>
                  </a:lnTo>
                  <a:lnTo>
                    <a:pt x="570" y="106"/>
                  </a:lnTo>
                  <a:lnTo>
                    <a:pt x="557" y="68"/>
                  </a:lnTo>
                  <a:lnTo>
                    <a:pt x="530" y="35"/>
                  </a:lnTo>
                  <a:lnTo>
                    <a:pt x="495" y="13"/>
                  </a:lnTo>
                  <a:lnTo>
                    <a:pt x="445" y="0"/>
                  </a:lnTo>
                  <a:lnTo>
                    <a:pt x="407" y="4"/>
                  </a:lnTo>
                  <a:lnTo>
                    <a:pt x="367" y="13"/>
                  </a:lnTo>
                  <a:lnTo>
                    <a:pt x="338" y="25"/>
                  </a:lnTo>
                  <a:lnTo>
                    <a:pt x="315" y="45"/>
                  </a:lnTo>
                  <a:lnTo>
                    <a:pt x="302" y="69"/>
                  </a:lnTo>
                  <a:lnTo>
                    <a:pt x="293" y="90"/>
                  </a:lnTo>
                  <a:lnTo>
                    <a:pt x="284" y="143"/>
                  </a:lnTo>
                  <a:lnTo>
                    <a:pt x="276" y="208"/>
                  </a:lnTo>
                  <a:lnTo>
                    <a:pt x="268" y="269"/>
                  </a:lnTo>
                  <a:lnTo>
                    <a:pt x="268" y="310"/>
                  </a:lnTo>
                  <a:lnTo>
                    <a:pt x="280" y="360"/>
                  </a:lnTo>
                  <a:lnTo>
                    <a:pt x="292" y="385"/>
                  </a:lnTo>
                  <a:lnTo>
                    <a:pt x="293" y="435"/>
                  </a:lnTo>
                  <a:lnTo>
                    <a:pt x="292" y="487"/>
                  </a:lnTo>
                  <a:lnTo>
                    <a:pt x="280" y="513"/>
                  </a:lnTo>
                  <a:lnTo>
                    <a:pt x="246" y="538"/>
                  </a:lnTo>
                  <a:lnTo>
                    <a:pt x="128" y="609"/>
                  </a:lnTo>
                  <a:lnTo>
                    <a:pt x="86" y="640"/>
                  </a:lnTo>
                  <a:lnTo>
                    <a:pt x="68" y="691"/>
                  </a:lnTo>
                  <a:lnTo>
                    <a:pt x="36" y="867"/>
                  </a:lnTo>
                  <a:lnTo>
                    <a:pt x="26" y="947"/>
                  </a:lnTo>
                  <a:lnTo>
                    <a:pt x="14" y="1014"/>
                  </a:lnTo>
                  <a:lnTo>
                    <a:pt x="3" y="1109"/>
                  </a:lnTo>
                  <a:lnTo>
                    <a:pt x="0" y="1190"/>
                  </a:lnTo>
                  <a:lnTo>
                    <a:pt x="3" y="1292"/>
                  </a:lnTo>
                  <a:lnTo>
                    <a:pt x="15" y="1402"/>
                  </a:lnTo>
                  <a:lnTo>
                    <a:pt x="25" y="1479"/>
                  </a:lnTo>
                  <a:lnTo>
                    <a:pt x="35" y="1565"/>
                  </a:lnTo>
                  <a:lnTo>
                    <a:pt x="49" y="1639"/>
                  </a:lnTo>
                  <a:lnTo>
                    <a:pt x="72" y="1697"/>
                  </a:lnTo>
                  <a:lnTo>
                    <a:pt x="87" y="1758"/>
                  </a:lnTo>
                  <a:lnTo>
                    <a:pt x="93" y="1833"/>
                  </a:lnTo>
                  <a:lnTo>
                    <a:pt x="74" y="2172"/>
                  </a:lnTo>
                  <a:lnTo>
                    <a:pt x="68" y="2292"/>
                  </a:lnTo>
                  <a:lnTo>
                    <a:pt x="68" y="2339"/>
                  </a:lnTo>
                  <a:lnTo>
                    <a:pt x="83" y="2401"/>
                  </a:lnTo>
                  <a:lnTo>
                    <a:pt x="109" y="2473"/>
                  </a:lnTo>
                  <a:lnTo>
                    <a:pt x="176" y="2693"/>
                  </a:lnTo>
                  <a:lnTo>
                    <a:pt x="222" y="2872"/>
                  </a:lnTo>
                  <a:lnTo>
                    <a:pt x="246" y="2936"/>
                  </a:lnTo>
                  <a:lnTo>
                    <a:pt x="274" y="2949"/>
                  </a:lnTo>
                  <a:lnTo>
                    <a:pt x="303" y="2961"/>
                  </a:lnTo>
                  <a:lnTo>
                    <a:pt x="407"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43" name="Freeform 230"/>
            <p:cNvSpPr>
              <a:spLocks/>
            </p:cNvSpPr>
            <p:nvPr/>
          </p:nvSpPr>
          <p:spPr bwMode="auto">
            <a:xfrm>
              <a:off x="1951" y="1789"/>
              <a:ext cx="297"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lnTo>
                    <a:pt x="264" y="957"/>
                  </a:lnTo>
                  <a:lnTo>
                    <a:pt x="268" y="1077"/>
                  </a:lnTo>
                  <a:lnTo>
                    <a:pt x="274" y="1144"/>
                  </a:lnTo>
                  <a:lnTo>
                    <a:pt x="215" y="1152"/>
                  </a:lnTo>
                  <a:lnTo>
                    <a:pt x="200" y="1099"/>
                  </a:lnTo>
                  <a:lnTo>
                    <a:pt x="200" y="1054"/>
                  </a:lnTo>
                  <a:lnTo>
                    <a:pt x="224" y="1010"/>
                  </a:lnTo>
                  <a:lnTo>
                    <a:pt x="240" y="979"/>
                  </a:lnTo>
                  <a:lnTo>
                    <a:pt x="254" y="957"/>
                  </a:lnTo>
                  <a:lnTo>
                    <a:pt x="264" y="957"/>
                  </a:lnTo>
                  <a:lnTo>
                    <a:pt x="590"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44" name="Freeform 231"/>
            <p:cNvSpPr>
              <a:spLocks/>
            </p:cNvSpPr>
            <p:nvPr/>
          </p:nvSpPr>
          <p:spPr bwMode="auto">
            <a:xfrm>
              <a:off x="1951" y="1789"/>
              <a:ext cx="297"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45" name="Freeform 232"/>
            <p:cNvSpPr>
              <a:spLocks/>
            </p:cNvSpPr>
            <p:nvPr/>
          </p:nvSpPr>
          <p:spPr bwMode="auto">
            <a:xfrm>
              <a:off x="2021" y="2109"/>
              <a:ext cx="24" cy="65"/>
            </a:xfrm>
            <a:custGeom>
              <a:avLst/>
              <a:gdLst>
                <a:gd name="T0" fmla="*/ 0 w 73"/>
                <a:gd name="T1" fmla="*/ 0 h 195"/>
                <a:gd name="T2" fmla="*/ 0 w 73"/>
                <a:gd name="T3" fmla="*/ 0 h 195"/>
                <a:gd name="T4" fmla="*/ 0 w 73"/>
                <a:gd name="T5" fmla="*/ 0 h 195"/>
                <a:gd name="T6" fmla="*/ 0 w 73"/>
                <a:gd name="T7" fmla="*/ 0 h 195"/>
                <a:gd name="T8" fmla="*/ 0 w 73"/>
                <a:gd name="T9" fmla="*/ 0 h 195"/>
                <a:gd name="T10" fmla="*/ 0 w 73"/>
                <a:gd name="T11" fmla="*/ 0 h 195"/>
                <a:gd name="T12" fmla="*/ 0 w 73"/>
                <a:gd name="T13" fmla="*/ 0 h 195"/>
                <a:gd name="T14" fmla="*/ 0 w 73"/>
                <a:gd name="T15" fmla="*/ 0 h 195"/>
                <a:gd name="T16" fmla="*/ 0 w 73"/>
                <a:gd name="T17" fmla="*/ 0 h 195"/>
                <a:gd name="T18" fmla="*/ 0 w 7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5"/>
                <a:gd name="T32" fmla="*/ 73 w 7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5">
                  <a:moveTo>
                    <a:pt x="63" y="0"/>
                  </a:moveTo>
                  <a:lnTo>
                    <a:pt x="67" y="120"/>
                  </a:lnTo>
                  <a:lnTo>
                    <a:pt x="73" y="187"/>
                  </a:lnTo>
                  <a:lnTo>
                    <a:pt x="15" y="195"/>
                  </a:lnTo>
                  <a:lnTo>
                    <a:pt x="0" y="142"/>
                  </a:lnTo>
                  <a:lnTo>
                    <a:pt x="0" y="97"/>
                  </a:lnTo>
                  <a:lnTo>
                    <a:pt x="25" y="53"/>
                  </a:lnTo>
                  <a:lnTo>
                    <a:pt x="39" y="21"/>
                  </a:lnTo>
                  <a:lnTo>
                    <a:pt x="53" y="0"/>
                  </a:lnTo>
                  <a:lnTo>
                    <a:pt x="63"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46" name="Freeform 233"/>
            <p:cNvSpPr>
              <a:spLocks/>
            </p:cNvSpPr>
            <p:nvPr/>
          </p:nvSpPr>
          <p:spPr bwMode="auto">
            <a:xfrm>
              <a:off x="1418" y="1767"/>
              <a:ext cx="284" cy="1140"/>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lnTo>
                    <a:pt x="160" y="1476"/>
                  </a:lnTo>
                  <a:lnTo>
                    <a:pt x="207" y="1497"/>
                  </a:lnTo>
                  <a:lnTo>
                    <a:pt x="206" y="1411"/>
                  </a:lnTo>
                  <a:lnTo>
                    <a:pt x="211" y="1374"/>
                  </a:lnTo>
                  <a:lnTo>
                    <a:pt x="219" y="1338"/>
                  </a:lnTo>
                  <a:lnTo>
                    <a:pt x="235" y="1302"/>
                  </a:lnTo>
                  <a:lnTo>
                    <a:pt x="254" y="1268"/>
                  </a:lnTo>
                  <a:lnTo>
                    <a:pt x="230" y="1223"/>
                  </a:lnTo>
                  <a:lnTo>
                    <a:pt x="206" y="1172"/>
                  </a:lnTo>
                  <a:lnTo>
                    <a:pt x="186" y="1114"/>
                  </a:lnTo>
                  <a:lnTo>
                    <a:pt x="173" y="1064"/>
                  </a:lnTo>
                  <a:lnTo>
                    <a:pt x="161" y="1000"/>
                  </a:lnTo>
                  <a:lnTo>
                    <a:pt x="154" y="1079"/>
                  </a:lnTo>
                  <a:lnTo>
                    <a:pt x="156" y="1177"/>
                  </a:lnTo>
                  <a:lnTo>
                    <a:pt x="158" y="1268"/>
                  </a:lnTo>
                  <a:lnTo>
                    <a:pt x="156" y="1342"/>
                  </a:lnTo>
                  <a:lnTo>
                    <a:pt x="158" y="1404"/>
                  </a:lnTo>
                  <a:lnTo>
                    <a:pt x="160" y="1476"/>
                  </a:lnTo>
                  <a:lnTo>
                    <a:pt x="398" y="1"/>
                  </a:lnTo>
                  <a:lnTo>
                    <a:pt x="476" y="3179"/>
                  </a:lnTo>
                  <a:lnTo>
                    <a:pt x="455" y="3136"/>
                  </a:lnTo>
                  <a:lnTo>
                    <a:pt x="442" y="3094"/>
                  </a:lnTo>
                  <a:lnTo>
                    <a:pt x="436" y="3038"/>
                  </a:lnTo>
                  <a:lnTo>
                    <a:pt x="442" y="2961"/>
                  </a:lnTo>
                  <a:lnTo>
                    <a:pt x="445" y="2872"/>
                  </a:lnTo>
                  <a:lnTo>
                    <a:pt x="449" y="2768"/>
                  </a:lnTo>
                  <a:lnTo>
                    <a:pt x="445" y="2653"/>
                  </a:lnTo>
                  <a:lnTo>
                    <a:pt x="439" y="2551"/>
                  </a:lnTo>
                  <a:lnTo>
                    <a:pt x="434" y="2483"/>
                  </a:lnTo>
                  <a:lnTo>
                    <a:pt x="437" y="2452"/>
                  </a:lnTo>
                  <a:lnTo>
                    <a:pt x="454" y="2407"/>
                  </a:lnTo>
                  <a:lnTo>
                    <a:pt x="470" y="2349"/>
                  </a:lnTo>
                  <a:lnTo>
                    <a:pt x="477" y="2277"/>
                  </a:lnTo>
                  <a:lnTo>
                    <a:pt x="476" y="2216"/>
                  </a:lnTo>
                  <a:lnTo>
                    <a:pt x="465" y="2172"/>
                  </a:lnTo>
                  <a:lnTo>
                    <a:pt x="604" y="2158"/>
                  </a:lnTo>
                  <a:lnTo>
                    <a:pt x="618" y="2204"/>
                  </a:lnTo>
                  <a:lnTo>
                    <a:pt x="634" y="2252"/>
                  </a:lnTo>
                  <a:lnTo>
                    <a:pt x="648" y="2300"/>
                  </a:lnTo>
                  <a:lnTo>
                    <a:pt x="648" y="2322"/>
                  </a:lnTo>
                  <a:lnTo>
                    <a:pt x="629" y="2362"/>
                  </a:lnTo>
                  <a:lnTo>
                    <a:pt x="604" y="2409"/>
                  </a:lnTo>
                  <a:lnTo>
                    <a:pt x="583" y="2467"/>
                  </a:lnTo>
                  <a:lnTo>
                    <a:pt x="568" y="2523"/>
                  </a:lnTo>
                  <a:lnTo>
                    <a:pt x="564" y="2599"/>
                  </a:lnTo>
                  <a:lnTo>
                    <a:pt x="564" y="2674"/>
                  </a:lnTo>
                  <a:lnTo>
                    <a:pt x="561" y="2782"/>
                  </a:lnTo>
                  <a:lnTo>
                    <a:pt x="555" y="2875"/>
                  </a:lnTo>
                  <a:lnTo>
                    <a:pt x="539" y="2979"/>
                  </a:lnTo>
                  <a:lnTo>
                    <a:pt x="509" y="3094"/>
                  </a:lnTo>
                  <a:lnTo>
                    <a:pt x="493" y="3143"/>
                  </a:lnTo>
                  <a:lnTo>
                    <a:pt x="476" y="3179"/>
                  </a:lnTo>
                  <a:lnTo>
                    <a:pt x="398"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47" name="Freeform 234"/>
            <p:cNvSpPr>
              <a:spLocks/>
            </p:cNvSpPr>
            <p:nvPr/>
          </p:nvSpPr>
          <p:spPr bwMode="auto">
            <a:xfrm>
              <a:off x="1418" y="1767"/>
              <a:ext cx="284" cy="1140"/>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48" name="Freeform 235"/>
            <p:cNvSpPr>
              <a:spLocks/>
            </p:cNvSpPr>
            <p:nvPr/>
          </p:nvSpPr>
          <p:spPr bwMode="auto">
            <a:xfrm>
              <a:off x="1469" y="2101"/>
              <a:ext cx="33" cy="166"/>
            </a:xfrm>
            <a:custGeom>
              <a:avLst/>
              <a:gdLst>
                <a:gd name="T0" fmla="*/ 0 w 99"/>
                <a:gd name="T1" fmla="*/ 0 h 498"/>
                <a:gd name="T2" fmla="*/ 0 w 99"/>
                <a:gd name="T3" fmla="*/ 0 h 498"/>
                <a:gd name="T4" fmla="*/ 0 w 99"/>
                <a:gd name="T5" fmla="*/ 0 h 498"/>
                <a:gd name="T6" fmla="*/ 0 w 99"/>
                <a:gd name="T7" fmla="*/ 0 h 498"/>
                <a:gd name="T8" fmla="*/ 0 w 99"/>
                <a:gd name="T9" fmla="*/ 0 h 498"/>
                <a:gd name="T10" fmla="*/ 0 w 99"/>
                <a:gd name="T11" fmla="*/ 0 h 498"/>
                <a:gd name="T12" fmla="*/ 0 w 99"/>
                <a:gd name="T13" fmla="*/ 0 h 498"/>
                <a:gd name="T14" fmla="*/ 0 w 99"/>
                <a:gd name="T15" fmla="*/ 0 h 498"/>
                <a:gd name="T16" fmla="*/ 0 w 99"/>
                <a:gd name="T17" fmla="*/ 0 h 498"/>
                <a:gd name="T18" fmla="*/ 0 w 99"/>
                <a:gd name="T19" fmla="*/ 0 h 498"/>
                <a:gd name="T20" fmla="*/ 0 w 99"/>
                <a:gd name="T21" fmla="*/ 0 h 498"/>
                <a:gd name="T22" fmla="*/ 0 w 99"/>
                <a:gd name="T23" fmla="*/ 0 h 498"/>
                <a:gd name="T24" fmla="*/ 0 w 99"/>
                <a:gd name="T25" fmla="*/ 0 h 498"/>
                <a:gd name="T26" fmla="*/ 0 w 99"/>
                <a:gd name="T27" fmla="*/ 0 h 498"/>
                <a:gd name="T28" fmla="*/ 0 w 99"/>
                <a:gd name="T29" fmla="*/ 0 h 498"/>
                <a:gd name="T30" fmla="*/ 0 w 99"/>
                <a:gd name="T31" fmla="*/ 0 h 498"/>
                <a:gd name="T32" fmla="*/ 0 w 99"/>
                <a:gd name="T33" fmla="*/ 0 h 498"/>
                <a:gd name="T34" fmla="*/ 0 w 9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8"/>
                <a:gd name="T56" fmla="*/ 99 w 9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8">
                  <a:moveTo>
                    <a:pt x="6" y="477"/>
                  </a:moveTo>
                  <a:lnTo>
                    <a:pt x="53" y="498"/>
                  </a:lnTo>
                  <a:lnTo>
                    <a:pt x="52" y="412"/>
                  </a:lnTo>
                  <a:lnTo>
                    <a:pt x="55" y="374"/>
                  </a:lnTo>
                  <a:lnTo>
                    <a:pt x="65" y="338"/>
                  </a:lnTo>
                  <a:lnTo>
                    <a:pt x="80" y="302"/>
                  </a:lnTo>
                  <a:lnTo>
                    <a:pt x="99" y="268"/>
                  </a:lnTo>
                  <a:lnTo>
                    <a:pt x="74" y="224"/>
                  </a:lnTo>
                  <a:lnTo>
                    <a:pt x="52" y="173"/>
                  </a:lnTo>
                  <a:lnTo>
                    <a:pt x="32" y="114"/>
                  </a:lnTo>
                  <a:lnTo>
                    <a:pt x="19" y="64"/>
                  </a:lnTo>
                  <a:lnTo>
                    <a:pt x="7" y="0"/>
                  </a:lnTo>
                  <a:lnTo>
                    <a:pt x="0" y="80"/>
                  </a:lnTo>
                  <a:lnTo>
                    <a:pt x="2" y="178"/>
                  </a:lnTo>
                  <a:lnTo>
                    <a:pt x="4" y="268"/>
                  </a:lnTo>
                  <a:lnTo>
                    <a:pt x="2" y="342"/>
                  </a:lnTo>
                  <a:lnTo>
                    <a:pt x="4" y="405"/>
                  </a:lnTo>
                  <a:lnTo>
                    <a:pt x="6"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49" name="Freeform 236"/>
            <p:cNvSpPr>
              <a:spLocks/>
            </p:cNvSpPr>
            <p:nvPr/>
          </p:nvSpPr>
          <p:spPr bwMode="auto">
            <a:xfrm>
              <a:off x="1561" y="2487"/>
              <a:ext cx="72" cy="340"/>
            </a:xfrm>
            <a:custGeom>
              <a:avLst/>
              <a:gdLst>
                <a:gd name="T0" fmla="*/ 0 w 215"/>
                <a:gd name="T1" fmla="*/ 0 h 1021"/>
                <a:gd name="T2" fmla="*/ 0 w 215"/>
                <a:gd name="T3" fmla="*/ 0 h 1021"/>
                <a:gd name="T4" fmla="*/ 0 w 215"/>
                <a:gd name="T5" fmla="*/ 0 h 1021"/>
                <a:gd name="T6" fmla="*/ 0 w 215"/>
                <a:gd name="T7" fmla="*/ 0 h 1021"/>
                <a:gd name="T8" fmla="*/ 0 w 215"/>
                <a:gd name="T9" fmla="*/ 0 h 1021"/>
                <a:gd name="T10" fmla="*/ 0 w 215"/>
                <a:gd name="T11" fmla="*/ 0 h 1021"/>
                <a:gd name="T12" fmla="*/ 0 w 215"/>
                <a:gd name="T13" fmla="*/ 0 h 1021"/>
                <a:gd name="T14" fmla="*/ 0 w 215"/>
                <a:gd name="T15" fmla="*/ 0 h 1021"/>
                <a:gd name="T16" fmla="*/ 0 w 215"/>
                <a:gd name="T17" fmla="*/ 0 h 1021"/>
                <a:gd name="T18" fmla="*/ 0 w 215"/>
                <a:gd name="T19" fmla="*/ 0 h 1021"/>
                <a:gd name="T20" fmla="*/ 0 w 215"/>
                <a:gd name="T21" fmla="*/ 0 h 1021"/>
                <a:gd name="T22" fmla="*/ 0 w 215"/>
                <a:gd name="T23" fmla="*/ 0 h 1021"/>
                <a:gd name="T24" fmla="*/ 0 w 215"/>
                <a:gd name="T25" fmla="*/ 0 h 1021"/>
                <a:gd name="T26" fmla="*/ 0 w 215"/>
                <a:gd name="T27" fmla="*/ 0 h 1021"/>
                <a:gd name="T28" fmla="*/ 0 w 215"/>
                <a:gd name="T29" fmla="*/ 0 h 1021"/>
                <a:gd name="T30" fmla="*/ 0 w 215"/>
                <a:gd name="T31" fmla="*/ 0 h 1021"/>
                <a:gd name="T32" fmla="*/ 0 w 215"/>
                <a:gd name="T33" fmla="*/ 0 h 1021"/>
                <a:gd name="T34" fmla="*/ 0 w 215"/>
                <a:gd name="T35" fmla="*/ 0 h 1021"/>
                <a:gd name="T36" fmla="*/ 0 w 215"/>
                <a:gd name="T37" fmla="*/ 0 h 1021"/>
                <a:gd name="T38" fmla="*/ 0 w 215"/>
                <a:gd name="T39" fmla="*/ 0 h 1021"/>
                <a:gd name="T40" fmla="*/ 0 w 215"/>
                <a:gd name="T41" fmla="*/ 0 h 1021"/>
                <a:gd name="T42" fmla="*/ 0 w 215"/>
                <a:gd name="T43" fmla="*/ 0 h 1021"/>
                <a:gd name="T44" fmla="*/ 0 w 215"/>
                <a:gd name="T45" fmla="*/ 0 h 1021"/>
                <a:gd name="T46" fmla="*/ 0 w 215"/>
                <a:gd name="T47" fmla="*/ 0 h 1021"/>
                <a:gd name="T48" fmla="*/ 0 w 215"/>
                <a:gd name="T49" fmla="*/ 0 h 1021"/>
                <a:gd name="T50" fmla="*/ 0 w 215"/>
                <a:gd name="T51" fmla="*/ 0 h 1021"/>
                <a:gd name="T52" fmla="*/ 0 w 215"/>
                <a:gd name="T53" fmla="*/ 0 h 1021"/>
                <a:gd name="T54" fmla="*/ 0 w 215"/>
                <a:gd name="T55" fmla="*/ 0 h 1021"/>
                <a:gd name="T56" fmla="*/ 0 w 215"/>
                <a:gd name="T57" fmla="*/ 0 h 1021"/>
                <a:gd name="T58" fmla="*/ 0 w 215"/>
                <a:gd name="T59" fmla="*/ 0 h 1021"/>
                <a:gd name="T60" fmla="*/ 0 w 215"/>
                <a:gd name="T61" fmla="*/ 0 h 1021"/>
                <a:gd name="T62" fmla="*/ 0 w 215"/>
                <a:gd name="T63" fmla="*/ 0 h 1021"/>
                <a:gd name="T64" fmla="*/ 0 w 21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8"/>
                  </a:lnTo>
                  <a:lnTo>
                    <a:pt x="9" y="936"/>
                  </a:lnTo>
                  <a:lnTo>
                    <a:pt x="2" y="880"/>
                  </a:lnTo>
                  <a:lnTo>
                    <a:pt x="9" y="803"/>
                  </a:lnTo>
                  <a:lnTo>
                    <a:pt x="13" y="714"/>
                  </a:lnTo>
                  <a:lnTo>
                    <a:pt x="15" y="610"/>
                  </a:lnTo>
                  <a:lnTo>
                    <a:pt x="13" y="495"/>
                  </a:lnTo>
                  <a:lnTo>
                    <a:pt x="6" y="393"/>
                  </a:lnTo>
                  <a:lnTo>
                    <a:pt x="0" y="325"/>
                  </a:lnTo>
                  <a:lnTo>
                    <a:pt x="5" y="294"/>
                  </a:lnTo>
                  <a:lnTo>
                    <a:pt x="21" y="249"/>
                  </a:lnTo>
                  <a:lnTo>
                    <a:pt x="36" y="191"/>
                  </a:lnTo>
                  <a:lnTo>
                    <a:pt x="44" y="119"/>
                  </a:lnTo>
                  <a:lnTo>
                    <a:pt x="42" y="58"/>
                  </a:lnTo>
                  <a:lnTo>
                    <a:pt x="33" y="14"/>
                  </a:lnTo>
                  <a:lnTo>
                    <a:pt x="170" y="0"/>
                  </a:lnTo>
                  <a:lnTo>
                    <a:pt x="186" y="46"/>
                  </a:lnTo>
                  <a:lnTo>
                    <a:pt x="201" y="94"/>
                  </a:lnTo>
                  <a:lnTo>
                    <a:pt x="215" y="142"/>
                  </a:lnTo>
                  <a:lnTo>
                    <a:pt x="215" y="164"/>
                  </a:lnTo>
                  <a:lnTo>
                    <a:pt x="196" y="205"/>
                  </a:lnTo>
                  <a:lnTo>
                    <a:pt x="170" y="251"/>
                  </a:lnTo>
                  <a:lnTo>
                    <a:pt x="149" y="310"/>
                  </a:lnTo>
                  <a:lnTo>
                    <a:pt x="135" y="365"/>
                  </a:lnTo>
                  <a:lnTo>
                    <a:pt x="131" y="441"/>
                  </a:lnTo>
                  <a:lnTo>
                    <a:pt x="131" y="516"/>
                  </a:lnTo>
                  <a:lnTo>
                    <a:pt x="129" y="624"/>
                  </a:lnTo>
                  <a:lnTo>
                    <a:pt x="123" y="717"/>
                  </a:lnTo>
                  <a:lnTo>
                    <a:pt x="106" y="821"/>
                  </a:lnTo>
                  <a:lnTo>
                    <a:pt x="77" y="936"/>
                  </a:lnTo>
                  <a:lnTo>
                    <a:pt x="59" y="985"/>
                  </a:lnTo>
                  <a:lnTo>
                    <a:pt x="44"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50" name="Freeform 237"/>
            <p:cNvSpPr>
              <a:spLocks/>
            </p:cNvSpPr>
            <p:nvPr/>
          </p:nvSpPr>
          <p:spPr bwMode="auto">
            <a:xfrm>
              <a:off x="4868" y="1946"/>
              <a:ext cx="389" cy="1215"/>
            </a:xfrm>
            <a:custGeom>
              <a:avLst/>
              <a:gdLst>
                <a:gd name="T0" fmla="*/ 0 w 1168"/>
                <a:gd name="T1" fmla="*/ 0 h 3645"/>
                <a:gd name="T2" fmla="*/ 0 w 1168"/>
                <a:gd name="T3" fmla="*/ 0 h 3645"/>
                <a:gd name="T4" fmla="*/ 0 w 1168"/>
                <a:gd name="T5" fmla="*/ 0 h 3645"/>
                <a:gd name="T6" fmla="*/ 0 w 1168"/>
                <a:gd name="T7" fmla="*/ 0 h 3645"/>
                <a:gd name="T8" fmla="*/ 0 w 1168"/>
                <a:gd name="T9" fmla="*/ 0 h 3645"/>
                <a:gd name="T10" fmla="*/ 0 w 1168"/>
                <a:gd name="T11" fmla="*/ 0 h 3645"/>
                <a:gd name="T12" fmla="*/ 0 w 1168"/>
                <a:gd name="T13" fmla="*/ 0 h 3645"/>
                <a:gd name="T14" fmla="*/ 0 w 1168"/>
                <a:gd name="T15" fmla="*/ 0 h 3645"/>
                <a:gd name="T16" fmla="*/ 0 w 1168"/>
                <a:gd name="T17" fmla="*/ 0 h 3645"/>
                <a:gd name="T18" fmla="*/ 0 w 1168"/>
                <a:gd name="T19" fmla="*/ 0 h 3645"/>
                <a:gd name="T20" fmla="*/ 0 w 1168"/>
                <a:gd name="T21" fmla="*/ 0 h 3645"/>
                <a:gd name="T22" fmla="*/ 0 w 1168"/>
                <a:gd name="T23" fmla="*/ 0 h 3645"/>
                <a:gd name="T24" fmla="*/ 0 w 1168"/>
                <a:gd name="T25" fmla="*/ 0 h 3645"/>
                <a:gd name="T26" fmla="*/ 0 w 1168"/>
                <a:gd name="T27" fmla="*/ 0 h 3645"/>
                <a:gd name="T28" fmla="*/ 0 w 1168"/>
                <a:gd name="T29" fmla="*/ 0 h 3645"/>
                <a:gd name="T30" fmla="*/ 0 w 1168"/>
                <a:gd name="T31" fmla="*/ 0 h 3645"/>
                <a:gd name="T32" fmla="*/ 0 w 1168"/>
                <a:gd name="T33" fmla="*/ 0 h 3645"/>
                <a:gd name="T34" fmla="*/ 0 w 1168"/>
                <a:gd name="T35" fmla="*/ 0 h 3645"/>
                <a:gd name="T36" fmla="*/ 0 w 1168"/>
                <a:gd name="T37" fmla="*/ 0 h 3645"/>
                <a:gd name="T38" fmla="*/ 0 w 1168"/>
                <a:gd name="T39" fmla="*/ 0 h 3645"/>
                <a:gd name="T40" fmla="*/ 0 w 1168"/>
                <a:gd name="T41" fmla="*/ 0 h 3645"/>
                <a:gd name="T42" fmla="*/ 0 w 1168"/>
                <a:gd name="T43" fmla="*/ 0 h 3645"/>
                <a:gd name="T44" fmla="*/ 0 w 1168"/>
                <a:gd name="T45" fmla="*/ 0 h 3645"/>
                <a:gd name="T46" fmla="*/ 0 w 1168"/>
                <a:gd name="T47" fmla="*/ 0 h 3645"/>
                <a:gd name="T48" fmla="*/ 0 w 1168"/>
                <a:gd name="T49" fmla="*/ 0 h 3645"/>
                <a:gd name="T50" fmla="*/ 0 w 1168"/>
                <a:gd name="T51" fmla="*/ 0 h 3645"/>
                <a:gd name="T52" fmla="*/ 0 w 1168"/>
                <a:gd name="T53" fmla="*/ 0 h 3645"/>
                <a:gd name="T54" fmla="*/ 0 w 1168"/>
                <a:gd name="T55" fmla="*/ 0 h 3645"/>
                <a:gd name="T56" fmla="*/ 0 w 1168"/>
                <a:gd name="T57" fmla="*/ 0 h 3645"/>
                <a:gd name="T58" fmla="*/ 0 w 1168"/>
                <a:gd name="T59" fmla="*/ 0 h 3645"/>
                <a:gd name="T60" fmla="*/ 0 w 1168"/>
                <a:gd name="T61" fmla="*/ 0 h 3645"/>
                <a:gd name="T62" fmla="*/ 0 w 1168"/>
                <a:gd name="T63" fmla="*/ 0 h 3645"/>
                <a:gd name="T64" fmla="*/ 0 w 1168"/>
                <a:gd name="T65" fmla="*/ 0 h 3645"/>
                <a:gd name="T66" fmla="*/ 0 w 1168"/>
                <a:gd name="T67" fmla="*/ 0 h 3645"/>
                <a:gd name="T68" fmla="*/ 0 w 1168"/>
                <a:gd name="T69" fmla="*/ 0 h 3645"/>
                <a:gd name="T70" fmla="*/ 0 w 1168"/>
                <a:gd name="T71" fmla="*/ 0 h 3645"/>
                <a:gd name="T72" fmla="*/ 0 w 1168"/>
                <a:gd name="T73" fmla="*/ 0 h 3645"/>
                <a:gd name="T74" fmla="*/ 0 w 1168"/>
                <a:gd name="T75" fmla="*/ 0 h 3645"/>
                <a:gd name="T76" fmla="*/ 0 w 1168"/>
                <a:gd name="T77" fmla="*/ 0 h 3645"/>
                <a:gd name="T78" fmla="*/ 0 w 1168"/>
                <a:gd name="T79" fmla="*/ 0 h 3645"/>
                <a:gd name="T80" fmla="*/ 0 w 1168"/>
                <a:gd name="T81" fmla="*/ 0 h 3645"/>
                <a:gd name="T82" fmla="*/ 0 w 1168"/>
                <a:gd name="T83" fmla="*/ 0 h 3645"/>
                <a:gd name="T84" fmla="*/ 0 w 1168"/>
                <a:gd name="T85" fmla="*/ 0 h 3645"/>
                <a:gd name="T86" fmla="*/ 0 w 1168"/>
                <a:gd name="T87" fmla="*/ 0 h 3645"/>
                <a:gd name="T88" fmla="*/ 0 w 1168"/>
                <a:gd name="T89" fmla="*/ 0 h 3645"/>
                <a:gd name="T90" fmla="*/ 0 w 1168"/>
                <a:gd name="T91" fmla="*/ 0 h 3645"/>
                <a:gd name="T92" fmla="*/ 0 w 1168"/>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7"/>
                  </a:lnTo>
                  <a:lnTo>
                    <a:pt x="557" y="2536"/>
                  </a:lnTo>
                  <a:lnTo>
                    <a:pt x="537" y="2635"/>
                  </a:lnTo>
                  <a:lnTo>
                    <a:pt x="514" y="2752"/>
                  </a:lnTo>
                  <a:lnTo>
                    <a:pt x="502" y="2893"/>
                  </a:lnTo>
                  <a:lnTo>
                    <a:pt x="489" y="3007"/>
                  </a:lnTo>
                  <a:lnTo>
                    <a:pt x="477" y="3108"/>
                  </a:lnTo>
                  <a:lnTo>
                    <a:pt x="460" y="3207"/>
                  </a:lnTo>
                  <a:lnTo>
                    <a:pt x="442" y="3301"/>
                  </a:lnTo>
                  <a:lnTo>
                    <a:pt x="431" y="3365"/>
                  </a:lnTo>
                  <a:lnTo>
                    <a:pt x="431" y="3414"/>
                  </a:lnTo>
                  <a:lnTo>
                    <a:pt x="434" y="3453"/>
                  </a:lnTo>
                  <a:lnTo>
                    <a:pt x="423" y="3471"/>
                  </a:lnTo>
                  <a:lnTo>
                    <a:pt x="346" y="3488"/>
                  </a:lnTo>
                  <a:lnTo>
                    <a:pt x="332" y="3479"/>
                  </a:lnTo>
                  <a:lnTo>
                    <a:pt x="322" y="3467"/>
                  </a:lnTo>
                  <a:lnTo>
                    <a:pt x="250" y="3493"/>
                  </a:lnTo>
                  <a:lnTo>
                    <a:pt x="157" y="3520"/>
                  </a:lnTo>
                  <a:lnTo>
                    <a:pt x="95" y="3530"/>
                  </a:lnTo>
                  <a:lnTo>
                    <a:pt x="45" y="3525"/>
                  </a:lnTo>
                  <a:lnTo>
                    <a:pt x="18" y="3513"/>
                  </a:lnTo>
                  <a:lnTo>
                    <a:pt x="5" y="3496"/>
                  </a:lnTo>
                  <a:lnTo>
                    <a:pt x="0" y="3477"/>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6" y="2364"/>
                  </a:lnTo>
                  <a:lnTo>
                    <a:pt x="251" y="2239"/>
                  </a:lnTo>
                  <a:lnTo>
                    <a:pt x="262" y="2114"/>
                  </a:lnTo>
                  <a:lnTo>
                    <a:pt x="262" y="2039"/>
                  </a:lnTo>
                  <a:lnTo>
                    <a:pt x="220" y="2034"/>
                  </a:lnTo>
                  <a:lnTo>
                    <a:pt x="178" y="2018"/>
                  </a:lnTo>
                  <a:lnTo>
                    <a:pt x="145" y="1974"/>
                  </a:lnTo>
                  <a:lnTo>
                    <a:pt x="141" y="1922"/>
                  </a:lnTo>
                  <a:lnTo>
                    <a:pt x="154" y="1854"/>
                  </a:lnTo>
                  <a:lnTo>
                    <a:pt x="179" y="1798"/>
                  </a:lnTo>
                  <a:lnTo>
                    <a:pt x="203" y="1758"/>
                  </a:lnTo>
                  <a:lnTo>
                    <a:pt x="161" y="1741"/>
                  </a:lnTo>
                  <a:lnTo>
                    <a:pt x="149" y="1728"/>
                  </a:lnTo>
                  <a:lnTo>
                    <a:pt x="151" y="1706"/>
                  </a:lnTo>
                  <a:lnTo>
                    <a:pt x="205" y="1565"/>
                  </a:lnTo>
                  <a:lnTo>
                    <a:pt x="224" y="1489"/>
                  </a:lnTo>
                  <a:lnTo>
                    <a:pt x="238" y="1223"/>
                  </a:lnTo>
                  <a:lnTo>
                    <a:pt x="238" y="1031"/>
                  </a:lnTo>
                  <a:lnTo>
                    <a:pt x="246" y="799"/>
                  </a:lnTo>
                  <a:lnTo>
                    <a:pt x="257" y="743"/>
                  </a:lnTo>
                  <a:lnTo>
                    <a:pt x="278" y="696"/>
                  </a:lnTo>
                  <a:lnTo>
                    <a:pt x="319" y="658"/>
                  </a:lnTo>
                  <a:lnTo>
                    <a:pt x="502" y="547"/>
                  </a:lnTo>
                  <a:lnTo>
                    <a:pt x="489" y="496"/>
                  </a:lnTo>
                  <a:lnTo>
                    <a:pt x="460" y="490"/>
                  </a:lnTo>
                  <a:lnTo>
                    <a:pt x="418" y="478"/>
                  </a:lnTo>
                  <a:lnTo>
                    <a:pt x="396"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7" y="6"/>
                  </a:lnTo>
                  <a:lnTo>
                    <a:pt x="508" y="0"/>
                  </a:lnTo>
                  <a:lnTo>
                    <a:pt x="563" y="12"/>
                  </a:lnTo>
                  <a:lnTo>
                    <a:pt x="610" y="37"/>
                  </a:lnTo>
                  <a:lnTo>
                    <a:pt x="647" y="69"/>
                  </a:lnTo>
                  <a:lnTo>
                    <a:pt x="675" y="113"/>
                  </a:lnTo>
                  <a:lnTo>
                    <a:pt x="690" y="172"/>
                  </a:lnTo>
                  <a:lnTo>
                    <a:pt x="699" y="240"/>
                  </a:lnTo>
                  <a:lnTo>
                    <a:pt x="695" y="295"/>
                  </a:lnTo>
                  <a:lnTo>
                    <a:pt x="682" y="370"/>
                  </a:lnTo>
                  <a:lnTo>
                    <a:pt x="683" y="423"/>
                  </a:lnTo>
                  <a:lnTo>
                    <a:pt x="694" y="483"/>
                  </a:lnTo>
                  <a:lnTo>
                    <a:pt x="717" y="513"/>
                  </a:lnTo>
                  <a:lnTo>
                    <a:pt x="941" y="611"/>
                  </a:lnTo>
                  <a:lnTo>
                    <a:pt x="972" y="632"/>
                  </a:lnTo>
                  <a:lnTo>
                    <a:pt x="995" y="668"/>
                  </a:lnTo>
                  <a:lnTo>
                    <a:pt x="1066" y="879"/>
                  </a:lnTo>
                  <a:lnTo>
                    <a:pt x="1157" y="1178"/>
                  </a:lnTo>
                  <a:lnTo>
                    <a:pt x="1168" y="1239"/>
                  </a:lnTo>
                  <a:lnTo>
                    <a:pt x="1164" y="1273"/>
                  </a:lnTo>
                  <a:lnTo>
                    <a:pt x="1150" y="1312"/>
                  </a:lnTo>
                  <a:lnTo>
                    <a:pt x="1030" y="1516"/>
                  </a:lnTo>
                  <a:lnTo>
                    <a:pt x="1013" y="1580"/>
                  </a:lnTo>
                  <a:lnTo>
                    <a:pt x="1007" y="1645"/>
                  </a:lnTo>
                  <a:lnTo>
                    <a:pt x="1030" y="1873"/>
                  </a:lnTo>
                  <a:lnTo>
                    <a:pt x="1044" y="1974"/>
                  </a:lnTo>
                  <a:lnTo>
                    <a:pt x="1044" y="2007"/>
                  </a:lnTo>
                  <a:lnTo>
                    <a:pt x="1031" y="2032"/>
                  </a:lnTo>
                  <a:lnTo>
                    <a:pt x="995" y="2045"/>
                  </a:lnTo>
                  <a:lnTo>
                    <a:pt x="958" y="2051"/>
                  </a:lnTo>
                  <a:lnTo>
                    <a:pt x="949" y="2166"/>
                  </a:lnTo>
                  <a:lnTo>
                    <a:pt x="949" y="2293"/>
                  </a:lnTo>
                  <a:lnTo>
                    <a:pt x="951" y="2432"/>
                  </a:lnTo>
                  <a:lnTo>
                    <a:pt x="958" y="2562"/>
                  </a:lnTo>
                  <a:lnTo>
                    <a:pt x="977" y="2702"/>
                  </a:lnTo>
                  <a:lnTo>
                    <a:pt x="982" y="2842"/>
                  </a:lnTo>
                  <a:lnTo>
                    <a:pt x="990" y="2979"/>
                  </a:lnTo>
                  <a:lnTo>
                    <a:pt x="990" y="3088"/>
                  </a:lnTo>
                  <a:lnTo>
                    <a:pt x="984" y="3261"/>
                  </a:lnTo>
                  <a:lnTo>
                    <a:pt x="986" y="3369"/>
                  </a:lnTo>
                  <a:lnTo>
                    <a:pt x="982" y="3467"/>
                  </a:lnTo>
                  <a:lnTo>
                    <a:pt x="978" y="3488"/>
                  </a:lnTo>
                  <a:lnTo>
                    <a:pt x="921" y="3505"/>
                  </a:lnTo>
                  <a:lnTo>
                    <a:pt x="878" y="3530"/>
                  </a:lnTo>
                  <a:lnTo>
                    <a:pt x="835" y="3568"/>
                  </a:lnTo>
                  <a:lnTo>
                    <a:pt x="790" y="3603"/>
                  </a:lnTo>
                  <a:lnTo>
                    <a:pt x="733" y="3627"/>
                  </a:lnTo>
                  <a:lnTo>
                    <a:pt x="674" y="3644"/>
                  </a:lnTo>
                  <a:lnTo>
                    <a:pt x="623" y="3645"/>
                  </a:lnTo>
                  <a:lnTo>
                    <a:pt x="591" y="3633"/>
                  </a:lnTo>
                  <a:lnTo>
                    <a:pt x="567" y="3615"/>
                  </a:lnTo>
                  <a:lnTo>
                    <a:pt x="565" y="3594"/>
                  </a:lnTo>
                  <a:lnTo>
                    <a:pt x="577" y="3563"/>
                  </a:lnTo>
                  <a:lnTo>
                    <a:pt x="608" y="3535"/>
                  </a:lnTo>
                  <a:lnTo>
                    <a:pt x="644" y="3505"/>
                  </a:lnTo>
                  <a:lnTo>
                    <a:pt x="690" y="3462"/>
                  </a:lnTo>
                  <a:lnTo>
                    <a:pt x="730" y="3425"/>
                  </a:lnTo>
                  <a:lnTo>
                    <a:pt x="753" y="3391"/>
                  </a:lnTo>
                  <a:lnTo>
                    <a:pt x="741" y="3211"/>
                  </a:lnTo>
                  <a:lnTo>
                    <a:pt x="741" y="3085"/>
                  </a:lnTo>
                  <a:lnTo>
                    <a:pt x="730" y="2957"/>
                  </a:lnTo>
                  <a:lnTo>
                    <a:pt x="718" y="2842"/>
                  </a:lnTo>
                  <a:lnTo>
                    <a:pt x="698" y="2721"/>
                  </a:lnTo>
                  <a:lnTo>
                    <a:pt x="670" y="2599"/>
                  </a:lnTo>
                  <a:lnTo>
                    <a:pt x="647" y="2486"/>
                  </a:lnTo>
                  <a:lnTo>
                    <a:pt x="628" y="2391"/>
                  </a:lnTo>
                  <a:lnTo>
                    <a:pt x="610"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51" name="Freeform 238"/>
            <p:cNvSpPr>
              <a:spLocks/>
            </p:cNvSpPr>
            <p:nvPr/>
          </p:nvSpPr>
          <p:spPr bwMode="auto">
            <a:xfrm>
              <a:off x="3392" y="1961"/>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1" y="1572"/>
                  </a:lnTo>
                  <a:lnTo>
                    <a:pt x="1091" y="1749"/>
                  </a:lnTo>
                  <a:lnTo>
                    <a:pt x="900" y="1876"/>
                  </a:lnTo>
                  <a:lnTo>
                    <a:pt x="900" y="1952"/>
                  </a:lnTo>
                  <a:lnTo>
                    <a:pt x="910" y="2090"/>
                  </a:lnTo>
                  <a:lnTo>
                    <a:pt x="924" y="2500"/>
                  </a:lnTo>
                  <a:lnTo>
                    <a:pt x="935" y="2680"/>
                  </a:lnTo>
                  <a:lnTo>
                    <a:pt x="948" y="2998"/>
                  </a:lnTo>
                  <a:lnTo>
                    <a:pt x="948" y="3112"/>
                  </a:lnTo>
                  <a:lnTo>
                    <a:pt x="949" y="3150"/>
                  </a:lnTo>
                  <a:lnTo>
                    <a:pt x="959" y="3163"/>
                  </a:lnTo>
                  <a:lnTo>
                    <a:pt x="994" y="3186"/>
                  </a:lnTo>
                  <a:lnTo>
                    <a:pt x="1062" y="3223"/>
                  </a:lnTo>
                  <a:lnTo>
                    <a:pt x="1142" y="3246"/>
                  </a:lnTo>
                  <a:lnTo>
                    <a:pt x="1170" y="3255"/>
                  </a:lnTo>
                  <a:lnTo>
                    <a:pt x="1199" y="3269"/>
                  </a:lnTo>
                  <a:lnTo>
                    <a:pt x="1217" y="3295"/>
                  </a:lnTo>
                  <a:lnTo>
                    <a:pt x="1223" y="3317"/>
                  </a:lnTo>
                  <a:lnTo>
                    <a:pt x="1212" y="3325"/>
                  </a:lnTo>
                  <a:lnTo>
                    <a:pt x="1051" y="3327"/>
                  </a:lnTo>
                  <a:lnTo>
                    <a:pt x="840" y="3341"/>
                  </a:lnTo>
                  <a:lnTo>
                    <a:pt x="803" y="3341"/>
                  </a:lnTo>
                  <a:lnTo>
                    <a:pt x="779" y="3328"/>
                  </a:lnTo>
                  <a:lnTo>
                    <a:pt x="768" y="3304"/>
                  </a:lnTo>
                  <a:lnTo>
                    <a:pt x="768" y="3266"/>
                  </a:lnTo>
                  <a:lnTo>
                    <a:pt x="779" y="3204"/>
                  </a:lnTo>
                  <a:lnTo>
                    <a:pt x="787" y="3195"/>
                  </a:lnTo>
                  <a:lnTo>
                    <a:pt x="803" y="3189"/>
                  </a:lnTo>
                  <a:lnTo>
                    <a:pt x="779" y="3185"/>
                  </a:lnTo>
                  <a:lnTo>
                    <a:pt x="772" y="3173"/>
                  </a:lnTo>
                  <a:lnTo>
                    <a:pt x="768" y="3125"/>
                  </a:lnTo>
                  <a:lnTo>
                    <a:pt x="744" y="3023"/>
                  </a:lnTo>
                  <a:lnTo>
                    <a:pt x="695" y="2780"/>
                  </a:lnTo>
                  <a:lnTo>
                    <a:pt x="684" y="2665"/>
                  </a:lnTo>
                  <a:lnTo>
                    <a:pt x="659" y="2297"/>
                  </a:lnTo>
                  <a:lnTo>
                    <a:pt x="643" y="2206"/>
                  </a:lnTo>
                  <a:lnTo>
                    <a:pt x="612" y="2092"/>
                  </a:lnTo>
                  <a:lnTo>
                    <a:pt x="588" y="2207"/>
                  </a:lnTo>
                  <a:lnTo>
                    <a:pt x="564" y="2322"/>
                  </a:lnTo>
                  <a:lnTo>
                    <a:pt x="523" y="2642"/>
                  </a:lnTo>
                  <a:lnTo>
                    <a:pt x="504" y="2740"/>
                  </a:lnTo>
                  <a:lnTo>
                    <a:pt x="462" y="3096"/>
                  </a:lnTo>
                  <a:lnTo>
                    <a:pt x="462" y="3150"/>
                  </a:lnTo>
                  <a:lnTo>
                    <a:pt x="456" y="3159"/>
                  </a:lnTo>
                  <a:lnTo>
                    <a:pt x="420" y="3176"/>
                  </a:lnTo>
                  <a:lnTo>
                    <a:pt x="429" y="3229"/>
                  </a:lnTo>
                  <a:lnTo>
                    <a:pt x="431" y="3291"/>
                  </a:lnTo>
                  <a:lnTo>
                    <a:pt x="431" y="3328"/>
                  </a:lnTo>
                  <a:lnTo>
                    <a:pt x="416" y="3365"/>
                  </a:lnTo>
                  <a:lnTo>
                    <a:pt x="392" y="3390"/>
                  </a:lnTo>
                  <a:lnTo>
                    <a:pt x="348" y="3405"/>
                  </a:lnTo>
                  <a:lnTo>
                    <a:pt x="300" y="3405"/>
                  </a:lnTo>
                  <a:lnTo>
                    <a:pt x="249" y="3401"/>
                  </a:lnTo>
                  <a:lnTo>
                    <a:pt x="227" y="3381"/>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9"/>
                  </a:lnTo>
                  <a:lnTo>
                    <a:pt x="36" y="1862"/>
                  </a:lnTo>
                  <a:lnTo>
                    <a:pt x="174" y="1902"/>
                  </a:lnTo>
                  <a:lnTo>
                    <a:pt x="190" y="1823"/>
                  </a:lnTo>
                  <a:lnTo>
                    <a:pt x="193" y="1728"/>
                  </a:lnTo>
                  <a:lnTo>
                    <a:pt x="126" y="1331"/>
                  </a:lnTo>
                  <a:lnTo>
                    <a:pt x="120" y="1225"/>
                  </a:lnTo>
                  <a:lnTo>
                    <a:pt x="132" y="1099"/>
                  </a:lnTo>
                  <a:lnTo>
                    <a:pt x="190" y="757"/>
                  </a:lnTo>
                  <a:lnTo>
                    <a:pt x="216" y="663"/>
                  </a:lnTo>
                  <a:lnTo>
                    <a:pt x="240" y="625"/>
                  </a:lnTo>
                  <a:lnTo>
                    <a:pt x="263" y="613"/>
                  </a:lnTo>
                  <a:lnTo>
                    <a:pt x="431" y="549"/>
                  </a:lnTo>
                  <a:lnTo>
                    <a:pt x="504" y="524"/>
                  </a:lnTo>
                  <a:lnTo>
                    <a:pt x="527" y="434"/>
                  </a:lnTo>
                  <a:lnTo>
                    <a:pt x="507" y="369"/>
                  </a:lnTo>
                  <a:lnTo>
                    <a:pt x="496" y="330"/>
                  </a:lnTo>
                  <a:lnTo>
                    <a:pt x="496" y="281"/>
                  </a:lnTo>
                  <a:lnTo>
                    <a:pt x="504" y="218"/>
                  </a:lnTo>
                  <a:lnTo>
                    <a:pt x="527" y="129"/>
                  </a:lnTo>
                  <a:lnTo>
                    <a:pt x="540" y="84"/>
                  </a:lnTo>
                  <a:lnTo>
                    <a:pt x="559" y="51"/>
                  </a:lnTo>
                  <a:lnTo>
                    <a:pt x="588" y="24"/>
                  </a:lnTo>
                  <a:lnTo>
                    <a:pt x="612" y="14"/>
                  </a:lnTo>
                  <a:lnTo>
                    <a:pt x="660" y="0"/>
                  </a:lnTo>
                  <a:lnTo>
                    <a:pt x="695" y="0"/>
                  </a:lnTo>
                  <a:lnTo>
                    <a:pt x="744" y="14"/>
                  </a:lnTo>
                  <a:lnTo>
                    <a:pt x="789" y="31"/>
                  </a:lnTo>
                  <a:lnTo>
                    <a:pt x="827" y="60"/>
                  </a:lnTo>
                  <a:lnTo>
                    <a:pt x="840" y="103"/>
                  </a:lnTo>
                  <a:lnTo>
                    <a:pt x="845" y="159"/>
                  </a:lnTo>
                  <a:lnTo>
                    <a:pt x="839" y="212"/>
                  </a:lnTo>
                  <a:lnTo>
                    <a:pt x="829" y="271"/>
                  </a:lnTo>
                  <a:lnTo>
                    <a:pt x="817" y="321"/>
                  </a:lnTo>
                  <a:lnTo>
                    <a:pt x="791" y="372"/>
                  </a:lnTo>
                  <a:lnTo>
                    <a:pt x="768" y="410"/>
                  </a:lnTo>
                  <a:lnTo>
                    <a:pt x="744" y="447"/>
                  </a:lnTo>
                  <a:lnTo>
                    <a:pt x="744" y="510"/>
                  </a:lnTo>
                  <a:lnTo>
                    <a:pt x="798" y="526"/>
                  </a:lnTo>
                  <a:lnTo>
                    <a:pt x="1000" y="651"/>
                  </a:lnTo>
                  <a:lnTo>
                    <a:pt x="1032"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52" name="Freeform 239"/>
            <p:cNvSpPr>
              <a:spLocks/>
            </p:cNvSpPr>
            <p:nvPr/>
          </p:nvSpPr>
          <p:spPr bwMode="auto">
            <a:xfrm>
              <a:off x="4230" y="1966"/>
              <a:ext cx="363" cy="1158"/>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3"/>
                  </a:lnTo>
                  <a:lnTo>
                    <a:pt x="120" y="2472"/>
                  </a:lnTo>
                  <a:lnTo>
                    <a:pt x="167" y="2484"/>
                  </a:lnTo>
                  <a:lnTo>
                    <a:pt x="217" y="2488"/>
                  </a:lnTo>
                  <a:lnTo>
                    <a:pt x="212" y="2608"/>
                  </a:lnTo>
                  <a:lnTo>
                    <a:pt x="212" y="2730"/>
                  </a:lnTo>
                  <a:lnTo>
                    <a:pt x="220" y="3015"/>
                  </a:lnTo>
                  <a:lnTo>
                    <a:pt x="216" y="3109"/>
                  </a:lnTo>
                  <a:lnTo>
                    <a:pt x="212" y="3150"/>
                  </a:lnTo>
                  <a:lnTo>
                    <a:pt x="200" y="3187"/>
                  </a:lnTo>
                  <a:lnTo>
                    <a:pt x="180" y="3211"/>
                  </a:lnTo>
                  <a:lnTo>
                    <a:pt x="144" y="3237"/>
                  </a:lnTo>
                  <a:lnTo>
                    <a:pt x="104" y="3257"/>
                  </a:lnTo>
                  <a:lnTo>
                    <a:pt x="54" y="3285"/>
                  </a:lnTo>
                  <a:lnTo>
                    <a:pt x="23" y="3306"/>
                  </a:lnTo>
                  <a:lnTo>
                    <a:pt x="7" y="3324"/>
                  </a:lnTo>
                  <a:lnTo>
                    <a:pt x="0" y="3348"/>
                  </a:lnTo>
                  <a:lnTo>
                    <a:pt x="4" y="3367"/>
                  </a:lnTo>
                  <a:lnTo>
                    <a:pt x="24" y="3383"/>
                  </a:lnTo>
                  <a:lnTo>
                    <a:pt x="65" y="3388"/>
                  </a:lnTo>
                  <a:lnTo>
                    <a:pt x="135" y="3381"/>
                  </a:lnTo>
                  <a:lnTo>
                    <a:pt x="201" y="3367"/>
                  </a:lnTo>
                  <a:lnTo>
                    <a:pt x="274" y="3357"/>
                  </a:lnTo>
                  <a:lnTo>
                    <a:pt x="348" y="3351"/>
                  </a:lnTo>
                  <a:lnTo>
                    <a:pt x="387" y="3348"/>
                  </a:lnTo>
                  <a:lnTo>
                    <a:pt x="408" y="3341"/>
                  </a:lnTo>
                  <a:lnTo>
                    <a:pt x="419" y="3250"/>
                  </a:lnTo>
                  <a:lnTo>
                    <a:pt x="433" y="3117"/>
                  </a:lnTo>
                  <a:lnTo>
                    <a:pt x="487" y="2750"/>
                  </a:lnTo>
                  <a:lnTo>
                    <a:pt x="504" y="2649"/>
                  </a:lnTo>
                  <a:lnTo>
                    <a:pt x="530" y="2527"/>
                  </a:lnTo>
                  <a:lnTo>
                    <a:pt x="587" y="2543"/>
                  </a:lnTo>
                  <a:lnTo>
                    <a:pt x="587" y="2637"/>
                  </a:lnTo>
                  <a:lnTo>
                    <a:pt x="605" y="2759"/>
                  </a:lnTo>
                  <a:lnTo>
                    <a:pt x="660" y="2969"/>
                  </a:lnTo>
                  <a:lnTo>
                    <a:pt x="686" y="3187"/>
                  </a:lnTo>
                  <a:lnTo>
                    <a:pt x="695" y="3245"/>
                  </a:lnTo>
                  <a:lnTo>
                    <a:pt x="706" y="3276"/>
                  </a:lnTo>
                  <a:lnTo>
                    <a:pt x="692" y="3340"/>
                  </a:lnTo>
                  <a:lnTo>
                    <a:pt x="684" y="3381"/>
                  </a:lnTo>
                  <a:lnTo>
                    <a:pt x="684" y="3408"/>
                  </a:lnTo>
                  <a:lnTo>
                    <a:pt x="703" y="3441"/>
                  </a:lnTo>
                  <a:lnTo>
                    <a:pt x="727" y="3465"/>
                  </a:lnTo>
                  <a:lnTo>
                    <a:pt x="760" y="3472"/>
                  </a:lnTo>
                  <a:lnTo>
                    <a:pt x="798" y="3469"/>
                  </a:lnTo>
                  <a:lnTo>
                    <a:pt x="839" y="3453"/>
                  </a:lnTo>
                  <a:lnTo>
                    <a:pt x="875" y="3431"/>
                  </a:lnTo>
                  <a:lnTo>
                    <a:pt x="903" y="3404"/>
                  </a:lnTo>
                  <a:lnTo>
                    <a:pt x="920" y="3376"/>
                  </a:lnTo>
                  <a:lnTo>
                    <a:pt x="927" y="3340"/>
                  </a:lnTo>
                  <a:lnTo>
                    <a:pt x="922" y="3293"/>
                  </a:lnTo>
                  <a:lnTo>
                    <a:pt x="911" y="3250"/>
                  </a:lnTo>
                  <a:lnTo>
                    <a:pt x="899" y="3135"/>
                  </a:lnTo>
                  <a:lnTo>
                    <a:pt x="883" y="2862"/>
                  </a:lnTo>
                  <a:lnTo>
                    <a:pt x="871" y="2730"/>
                  </a:lnTo>
                  <a:lnTo>
                    <a:pt x="863" y="2619"/>
                  </a:lnTo>
                  <a:lnTo>
                    <a:pt x="851" y="2523"/>
                  </a:lnTo>
                  <a:lnTo>
                    <a:pt x="922" y="2508"/>
                  </a:lnTo>
                  <a:lnTo>
                    <a:pt x="920" y="2403"/>
                  </a:lnTo>
                  <a:lnTo>
                    <a:pt x="909" y="1732"/>
                  </a:lnTo>
                  <a:lnTo>
                    <a:pt x="906" y="1601"/>
                  </a:lnTo>
                  <a:lnTo>
                    <a:pt x="899" y="1463"/>
                  </a:lnTo>
                  <a:lnTo>
                    <a:pt x="899" y="1387"/>
                  </a:lnTo>
                  <a:lnTo>
                    <a:pt x="931" y="1350"/>
                  </a:lnTo>
                  <a:lnTo>
                    <a:pt x="967" y="1302"/>
                  </a:lnTo>
                  <a:lnTo>
                    <a:pt x="986" y="1262"/>
                  </a:lnTo>
                  <a:lnTo>
                    <a:pt x="995" y="1221"/>
                  </a:lnTo>
                  <a:lnTo>
                    <a:pt x="1000" y="1175"/>
                  </a:lnTo>
                  <a:lnTo>
                    <a:pt x="988" y="1090"/>
                  </a:lnTo>
                  <a:lnTo>
                    <a:pt x="978" y="1018"/>
                  </a:lnTo>
                  <a:lnTo>
                    <a:pt x="1091" y="853"/>
                  </a:lnTo>
                  <a:lnTo>
                    <a:pt x="1043" y="788"/>
                  </a:lnTo>
                  <a:lnTo>
                    <a:pt x="949" y="921"/>
                  </a:lnTo>
                  <a:lnTo>
                    <a:pt x="938" y="864"/>
                  </a:lnTo>
                  <a:lnTo>
                    <a:pt x="929" y="788"/>
                  </a:lnTo>
                  <a:lnTo>
                    <a:pt x="927" y="723"/>
                  </a:lnTo>
                  <a:lnTo>
                    <a:pt x="924" y="679"/>
                  </a:lnTo>
                  <a:lnTo>
                    <a:pt x="912" y="639"/>
                  </a:lnTo>
                  <a:lnTo>
                    <a:pt x="886" y="611"/>
                  </a:lnTo>
                  <a:lnTo>
                    <a:pt x="850" y="594"/>
                  </a:lnTo>
                  <a:lnTo>
                    <a:pt x="672" y="533"/>
                  </a:lnTo>
                  <a:lnTo>
                    <a:pt x="635" y="520"/>
                  </a:lnTo>
                  <a:lnTo>
                    <a:pt x="631" y="458"/>
                  </a:lnTo>
                  <a:lnTo>
                    <a:pt x="641" y="409"/>
                  </a:lnTo>
                  <a:lnTo>
                    <a:pt x="664" y="355"/>
                  </a:lnTo>
                  <a:lnTo>
                    <a:pt x="682" y="300"/>
                  </a:lnTo>
                  <a:lnTo>
                    <a:pt x="684" y="230"/>
                  </a:lnTo>
                  <a:lnTo>
                    <a:pt x="676" y="150"/>
                  </a:lnTo>
                  <a:lnTo>
                    <a:pt x="660" y="100"/>
                  </a:lnTo>
                  <a:lnTo>
                    <a:pt x="633" y="53"/>
                  </a:lnTo>
                  <a:lnTo>
                    <a:pt x="602" y="28"/>
                  </a:lnTo>
                  <a:lnTo>
                    <a:pt x="536" y="6"/>
                  </a:lnTo>
                  <a:lnTo>
                    <a:pt x="479" y="0"/>
                  </a:lnTo>
                  <a:lnTo>
                    <a:pt x="426" y="6"/>
                  </a:lnTo>
                  <a:lnTo>
                    <a:pt x="386" y="35"/>
                  </a:lnTo>
                  <a:lnTo>
                    <a:pt x="360" y="61"/>
                  </a:lnTo>
                  <a:lnTo>
                    <a:pt x="325" y="109"/>
                  </a:lnTo>
                  <a:lnTo>
                    <a:pt x="300" y="162"/>
                  </a:lnTo>
                  <a:lnTo>
                    <a:pt x="336" y="189"/>
                  </a:lnTo>
                  <a:lnTo>
                    <a:pt x="331" y="252"/>
                  </a:lnTo>
                  <a:lnTo>
                    <a:pt x="329" y="319"/>
                  </a:lnTo>
                  <a:lnTo>
                    <a:pt x="337" y="379"/>
                  </a:lnTo>
                  <a:lnTo>
                    <a:pt x="351" y="427"/>
                  </a:lnTo>
                  <a:lnTo>
                    <a:pt x="365" y="463"/>
                  </a:lnTo>
                  <a:lnTo>
                    <a:pt x="396" y="520"/>
                  </a:lnTo>
                  <a:lnTo>
                    <a:pt x="396" y="533"/>
                  </a:lnTo>
                  <a:lnTo>
                    <a:pt x="348" y="558"/>
                  </a:lnTo>
                  <a:lnTo>
                    <a:pt x="156" y="647"/>
                  </a:lnTo>
                  <a:lnTo>
                    <a:pt x="122" y="681"/>
                  </a:lnTo>
                  <a:lnTo>
                    <a:pt x="98" y="723"/>
                  </a:lnTo>
                  <a:lnTo>
                    <a:pt x="84" y="776"/>
                  </a:lnTo>
                  <a:lnTo>
                    <a:pt x="74" y="845"/>
                  </a:lnTo>
                  <a:lnTo>
                    <a:pt x="100" y="889"/>
                  </a:lnTo>
                  <a:lnTo>
                    <a:pt x="246" y="1083"/>
                  </a:lnTo>
                  <a:lnTo>
                    <a:pt x="265" y="1148"/>
                  </a:lnTo>
                  <a:lnTo>
                    <a:pt x="274" y="1260"/>
                  </a:lnTo>
                  <a:lnTo>
                    <a:pt x="214" y="1443"/>
                  </a:lnTo>
                  <a:lnTo>
                    <a:pt x="145" y="1513"/>
                  </a:lnTo>
                  <a:lnTo>
                    <a:pt x="145" y="1593"/>
                  </a:lnTo>
                  <a:lnTo>
                    <a:pt x="132" y="1733"/>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53" name="Freeform 240"/>
            <p:cNvSpPr>
              <a:spLocks/>
            </p:cNvSpPr>
            <p:nvPr/>
          </p:nvSpPr>
          <p:spPr bwMode="auto">
            <a:xfrm>
              <a:off x="3727" y="1990"/>
              <a:ext cx="297" cy="1093"/>
            </a:xfrm>
            <a:custGeom>
              <a:avLst/>
              <a:gdLst>
                <a:gd name="T0" fmla="*/ 0 w 891"/>
                <a:gd name="T1" fmla="*/ 0 h 3278"/>
                <a:gd name="T2" fmla="*/ 0 w 891"/>
                <a:gd name="T3" fmla="*/ 0 h 3278"/>
                <a:gd name="T4" fmla="*/ 0 w 891"/>
                <a:gd name="T5" fmla="*/ 0 h 3278"/>
                <a:gd name="T6" fmla="*/ 0 w 891"/>
                <a:gd name="T7" fmla="*/ 0 h 3278"/>
                <a:gd name="T8" fmla="*/ 0 w 891"/>
                <a:gd name="T9" fmla="*/ 0 h 3278"/>
                <a:gd name="T10" fmla="*/ 0 w 891"/>
                <a:gd name="T11" fmla="*/ 0 h 3278"/>
                <a:gd name="T12" fmla="*/ 0 w 891"/>
                <a:gd name="T13" fmla="*/ 0 h 3278"/>
                <a:gd name="T14" fmla="*/ 0 w 891"/>
                <a:gd name="T15" fmla="*/ 0 h 3278"/>
                <a:gd name="T16" fmla="*/ 0 w 891"/>
                <a:gd name="T17" fmla="*/ 0 h 3278"/>
                <a:gd name="T18" fmla="*/ 0 w 891"/>
                <a:gd name="T19" fmla="*/ 0 h 3278"/>
                <a:gd name="T20" fmla="*/ 0 w 891"/>
                <a:gd name="T21" fmla="*/ 0 h 3278"/>
                <a:gd name="T22" fmla="*/ 0 w 891"/>
                <a:gd name="T23" fmla="*/ 0 h 3278"/>
                <a:gd name="T24" fmla="*/ 0 w 891"/>
                <a:gd name="T25" fmla="*/ 0 h 3278"/>
                <a:gd name="T26" fmla="*/ 0 w 891"/>
                <a:gd name="T27" fmla="*/ 0 h 3278"/>
                <a:gd name="T28" fmla="*/ 0 w 891"/>
                <a:gd name="T29" fmla="*/ 0 h 3278"/>
                <a:gd name="T30" fmla="*/ 0 w 891"/>
                <a:gd name="T31" fmla="*/ 0 h 3278"/>
                <a:gd name="T32" fmla="*/ 0 w 891"/>
                <a:gd name="T33" fmla="*/ 0 h 3278"/>
                <a:gd name="T34" fmla="*/ 0 w 891"/>
                <a:gd name="T35" fmla="*/ 0 h 3278"/>
                <a:gd name="T36" fmla="*/ 0 w 891"/>
                <a:gd name="T37" fmla="*/ 0 h 3278"/>
                <a:gd name="T38" fmla="*/ 0 w 891"/>
                <a:gd name="T39" fmla="*/ 0 h 3278"/>
                <a:gd name="T40" fmla="*/ 0 w 891"/>
                <a:gd name="T41" fmla="*/ 0 h 3278"/>
                <a:gd name="T42" fmla="*/ 0 w 891"/>
                <a:gd name="T43" fmla="*/ 0 h 3278"/>
                <a:gd name="T44" fmla="*/ 0 w 891"/>
                <a:gd name="T45" fmla="*/ 0 h 3278"/>
                <a:gd name="T46" fmla="*/ 0 w 891"/>
                <a:gd name="T47" fmla="*/ 0 h 3278"/>
                <a:gd name="T48" fmla="*/ 0 w 891"/>
                <a:gd name="T49" fmla="*/ 0 h 3278"/>
                <a:gd name="T50" fmla="*/ 0 w 891"/>
                <a:gd name="T51" fmla="*/ 0 h 3278"/>
                <a:gd name="T52" fmla="*/ 0 w 891"/>
                <a:gd name="T53" fmla="*/ 0 h 3278"/>
                <a:gd name="T54" fmla="*/ 0 w 891"/>
                <a:gd name="T55" fmla="*/ 0 h 3278"/>
                <a:gd name="T56" fmla="*/ 0 w 891"/>
                <a:gd name="T57" fmla="*/ 0 h 3278"/>
                <a:gd name="T58" fmla="*/ 0 w 891"/>
                <a:gd name="T59" fmla="*/ 0 h 3278"/>
                <a:gd name="T60" fmla="*/ 0 w 891"/>
                <a:gd name="T61" fmla="*/ 0 h 3278"/>
                <a:gd name="T62" fmla="*/ 0 w 891"/>
                <a:gd name="T63" fmla="*/ 0 h 3278"/>
                <a:gd name="T64" fmla="*/ 0 w 891"/>
                <a:gd name="T65" fmla="*/ 0 h 3278"/>
                <a:gd name="T66" fmla="*/ 0 w 891"/>
                <a:gd name="T67" fmla="*/ 0 h 3278"/>
                <a:gd name="T68" fmla="*/ 0 w 891"/>
                <a:gd name="T69" fmla="*/ 0 h 3278"/>
                <a:gd name="T70" fmla="*/ 0 w 891"/>
                <a:gd name="T71" fmla="*/ 0 h 3278"/>
                <a:gd name="T72" fmla="*/ 0 w 891"/>
                <a:gd name="T73" fmla="*/ 0 h 3278"/>
                <a:gd name="T74" fmla="*/ 0 w 891"/>
                <a:gd name="T75" fmla="*/ 0 h 3278"/>
                <a:gd name="T76" fmla="*/ 0 w 891"/>
                <a:gd name="T77" fmla="*/ 0 h 3278"/>
                <a:gd name="T78" fmla="*/ 0 w 891"/>
                <a:gd name="T79" fmla="*/ 0 h 3278"/>
                <a:gd name="T80" fmla="*/ 0 w 891"/>
                <a:gd name="T81" fmla="*/ 0 h 3278"/>
                <a:gd name="T82" fmla="*/ 0 w 891"/>
                <a:gd name="T83" fmla="*/ 0 h 3278"/>
                <a:gd name="T84" fmla="*/ 0 w 891"/>
                <a:gd name="T85" fmla="*/ 0 h 3278"/>
                <a:gd name="T86" fmla="*/ 0 w 891"/>
                <a:gd name="T87" fmla="*/ 0 h 3278"/>
                <a:gd name="T88" fmla="*/ 0 w 891"/>
                <a:gd name="T89" fmla="*/ 0 h 3278"/>
                <a:gd name="T90" fmla="*/ 0 w 891"/>
                <a:gd name="T91" fmla="*/ 0 h 3278"/>
                <a:gd name="T92" fmla="*/ 0 w 891"/>
                <a:gd name="T93" fmla="*/ 0 h 3278"/>
                <a:gd name="T94" fmla="*/ 0 w 891"/>
                <a:gd name="T95" fmla="*/ 0 h 3278"/>
                <a:gd name="T96" fmla="*/ 0 w 891"/>
                <a:gd name="T97" fmla="*/ 0 h 3278"/>
                <a:gd name="T98" fmla="*/ 0 w 891"/>
                <a:gd name="T99" fmla="*/ 0 h 3278"/>
                <a:gd name="T100" fmla="*/ 0 w 891"/>
                <a:gd name="T101" fmla="*/ 0 h 3278"/>
                <a:gd name="T102" fmla="*/ 0 w 891"/>
                <a:gd name="T103" fmla="*/ 0 h 3278"/>
                <a:gd name="T104" fmla="*/ 0 w 891"/>
                <a:gd name="T105" fmla="*/ 0 h 3278"/>
                <a:gd name="T106" fmla="*/ 0 w 891"/>
                <a:gd name="T107" fmla="*/ 0 h 3278"/>
                <a:gd name="T108" fmla="*/ 0 w 891"/>
                <a:gd name="T109" fmla="*/ 0 h 3278"/>
                <a:gd name="T110" fmla="*/ 0 w 891"/>
                <a:gd name="T111" fmla="*/ 0 h 3278"/>
                <a:gd name="T112" fmla="*/ 0 w 891"/>
                <a:gd name="T113" fmla="*/ 0 h 3278"/>
                <a:gd name="T114" fmla="*/ 0 w 891"/>
                <a:gd name="T115" fmla="*/ 0 h 3278"/>
                <a:gd name="T116" fmla="*/ 0 w 891"/>
                <a:gd name="T117" fmla="*/ 0 h 3278"/>
                <a:gd name="T118" fmla="*/ 0 w 891"/>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8"/>
                <a:gd name="T182" fmla="*/ 891 w 891"/>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8">
                  <a:moveTo>
                    <a:pt x="469" y="2654"/>
                  </a:moveTo>
                  <a:lnTo>
                    <a:pt x="474" y="2512"/>
                  </a:lnTo>
                  <a:lnTo>
                    <a:pt x="477" y="2448"/>
                  </a:lnTo>
                  <a:lnTo>
                    <a:pt x="481" y="2387"/>
                  </a:lnTo>
                  <a:lnTo>
                    <a:pt x="493" y="2281"/>
                  </a:lnTo>
                  <a:lnTo>
                    <a:pt x="506" y="2209"/>
                  </a:lnTo>
                  <a:lnTo>
                    <a:pt x="526" y="2118"/>
                  </a:lnTo>
                  <a:lnTo>
                    <a:pt x="540" y="2029"/>
                  </a:lnTo>
                  <a:lnTo>
                    <a:pt x="544" y="2091"/>
                  </a:lnTo>
                  <a:lnTo>
                    <a:pt x="548" y="2125"/>
                  </a:lnTo>
                  <a:lnTo>
                    <a:pt x="563" y="2169"/>
                  </a:lnTo>
                  <a:lnTo>
                    <a:pt x="578" y="2204"/>
                  </a:lnTo>
                  <a:lnTo>
                    <a:pt x="589" y="2246"/>
                  </a:lnTo>
                  <a:lnTo>
                    <a:pt x="586" y="2284"/>
                  </a:lnTo>
                  <a:lnTo>
                    <a:pt x="572" y="2324"/>
                  </a:lnTo>
                  <a:lnTo>
                    <a:pt x="547" y="2370"/>
                  </a:lnTo>
                  <a:lnTo>
                    <a:pt x="527" y="2422"/>
                  </a:lnTo>
                  <a:lnTo>
                    <a:pt x="503" y="2489"/>
                  </a:lnTo>
                  <a:lnTo>
                    <a:pt x="483" y="2577"/>
                  </a:lnTo>
                  <a:lnTo>
                    <a:pt x="469" y="2654"/>
                  </a:lnTo>
                  <a:lnTo>
                    <a:pt x="577" y="2960"/>
                  </a:lnTo>
                  <a:lnTo>
                    <a:pt x="564" y="3011"/>
                  </a:lnTo>
                  <a:lnTo>
                    <a:pt x="589" y="3037"/>
                  </a:lnTo>
                  <a:lnTo>
                    <a:pt x="636" y="3063"/>
                  </a:lnTo>
                  <a:lnTo>
                    <a:pt x="744" y="3110"/>
                  </a:lnTo>
                  <a:lnTo>
                    <a:pt x="769" y="3128"/>
                  </a:lnTo>
                  <a:lnTo>
                    <a:pt x="788" y="3156"/>
                  </a:lnTo>
                  <a:lnTo>
                    <a:pt x="792" y="3180"/>
                  </a:lnTo>
                  <a:lnTo>
                    <a:pt x="777" y="3187"/>
                  </a:lnTo>
                  <a:lnTo>
                    <a:pt x="732" y="3189"/>
                  </a:lnTo>
                  <a:lnTo>
                    <a:pt x="694" y="3189"/>
                  </a:lnTo>
                  <a:lnTo>
                    <a:pt x="714" y="3197"/>
                  </a:lnTo>
                  <a:lnTo>
                    <a:pt x="721" y="3207"/>
                  </a:lnTo>
                  <a:lnTo>
                    <a:pt x="721" y="3224"/>
                  </a:lnTo>
                  <a:lnTo>
                    <a:pt x="711" y="3245"/>
                  </a:lnTo>
                  <a:lnTo>
                    <a:pt x="674" y="3262"/>
                  </a:lnTo>
                  <a:lnTo>
                    <a:pt x="608" y="3276"/>
                  </a:lnTo>
                  <a:lnTo>
                    <a:pt x="513" y="3278"/>
                  </a:lnTo>
                  <a:lnTo>
                    <a:pt x="442" y="3269"/>
                  </a:lnTo>
                  <a:lnTo>
                    <a:pt x="378" y="3251"/>
                  </a:lnTo>
                  <a:lnTo>
                    <a:pt x="325" y="3229"/>
                  </a:lnTo>
                  <a:lnTo>
                    <a:pt x="284" y="3204"/>
                  </a:lnTo>
                  <a:lnTo>
                    <a:pt x="280" y="3165"/>
                  </a:lnTo>
                  <a:lnTo>
                    <a:pt x="282" y="3121"/>
                  </a:lnTo>
                  <a:lnTo>
                    <a:pt x="252" y="2884"/>
                  </a:lnTo>
                  <a:lnTo>
                    <a:pt x="244" y="2716"/>
                  </a:lnTo>
                  <a:lnTo>
                    <a:pt x="205" y="2195"/>
                  </a:lnTo>
                  <a:lnTo>
                    <a:pt x="187" y="1876"/>
                  </a:lnTo>
                  <a:lnTo>
                    <a:pt x="190" y="1724"/>
                  </a:lnTo>
                  <a:lnTo>
                    <a:pt x="196" y="1625"/>
                  </a:lnTo>
                  <a:lnTo>
                    <a:pt x="206" y="1540"/>
                  </a:lnTo>
                  <a:lnTo>
                    <a:pt x="216" y="1469"/>
                  </a:lnTo>
                  <a:lnTo>
                    <a:pt x="156" y="1417"/>
                  </a:lnTo>
                  <a:lnTo>
                    <a:pt x="97" y="1362"/>
                  </a:lnTo>
                  <a:lnTo>
                    <a:pt x="61" y="1321"/>
                  </a:lnTo>
                  <a:lnTo>
                    <a:pt x="24" y="1264"/>
                  </a:lnTo>
                  <a:lnTo>
                    <a:pt x="4" y="1210"/>
                  </a:lnTo>
                  <a:lnTo>
                    <a:pt x="0" y="1162"/>
                  </a:lnTo>
                  <a:lnTo>
                    <a:pt x="14" y="1101"/>
                  </a:lnTo>
                  <a:lnTo>
                    <a:pt x="121" y="716"/>
                  </a:lnTo>
                  <a:lnTo>
                    <a:pt x="138" y="672"/>
                  </a:lnTo>
                  <a:lnTo>
                    <a:pt x="152" y="652"/>
                  </a:lnTo>
                  <a:lnTo>
                    <a:pt x="174" y="632"/>
                  </a:lnTo>
                  <a:lnTo>
                    <a:pt x="216" y="601"/>
                  </a:lnTo>
                  <a:lnTo>
                    <a:pt x="336" y="537"/>
                  </a:lnTo>
                  <a:lnTo>
                    <a:pt x="366" y="499"/>
                  </a:lnTo>
                  <a:lnTo>
                    <a:pt x="387" y="455"/>
                  </a:lnTo>
                  <a:lnTo>
                    <a:pt x="397" y="422"/>
                  </a:lnTo>
                  <a:lnTo>
                    <a:pt x="362" y="383"/>
                  </a:lnTo>
                  <a:lnTo>
                    <a:pt x="334" y="332"/>
                  </a:lnTo>
                  <a:lnTo>
                    <a:pt x="314" y="272"/>
                  </a:lnTo>
                  <a:lnTo>
                    <a:pt x="300" y="220"/>
                  </a:lnTo>
                  <a:lnTo>
                    <a:pt x="293" y="156"/>
                  </a:lnTo>
                  <a:lnTo>
                    <a:pt x="299" y="105"/>
                  </a:lnTo>
                  <a:lnTo>
                    <a:pt x="313" y="67"/>
                  </a:lnTo>
                  <a:lnTo>
                    <a:pt x="341" y="34"/>
                  </a:lnTo>
                  <a:lnTo>
                    <a:pt x="378" y="13"/>
                  </a:lnTo>
                  <a:lnTo>
                    <a:pt x="430" y="0"/>
                  </a:lnTo>
                  <a:lnTo>
                    <a:pt x="469" y="3"/>
                  </a:lnTo>
                  <a:lnTo>
                    <a:pt x="510" y="13"/>
                  </a:lnTo>
                  <a:lnTo>
                    <a:pt x="540" y="24"/>
                  </a:lnTo>
                  <a:lnTo>
                    <a:pt x="564" y="45"/>
                  </a:lnTo>
                  <a:lnTo>
                    <a:pt x="578" y="68"/>
                  </a:lnTo>
                  <a:lnTo>
                    <a:pt x="586" y="90"/>
                  </a:lnTo>
                  <a:lnTo>
                    <a:pt x="597" y="142"/>
                  </a:lnTo>
                  <a:lnTo>
                    <a:pt x="605" y="207"/>
                  </a:lnTo>
                  <a:lnTo>
                    <a:pt x="612" y="268"/>
                  </a:lnTo>
                  <a:lnTo>
                    <a:pt x="612" y="309"/>
                  </a:lnTo>
                  <a:lnTo>
                    <a:pt x="600" y="359"/>
                  </a:lnTo>
                  <a:lnTo>
                    <a:pt x="589" y="384"/>
                  </a:lnTo>
                  <a:lnTo>
                    <a:pt x="586" y="434"/>
                  </a:lnTo>
                  <a:lnTo>
                    <a:pt x="589" y="486"/>
                  </a:lnTo>
                  <a:lnTo>
                    <a:pt x="600" y="512"/>
                  </a:lnTo>
                  <a:lnTo>
                    <a:pt x="636" y="537"/>
                  </a:lnTo>
                  <a:lnTo>
                    <a:pt x="759" y="608"/>
                  </a:lnTo>
                  <a:lnTo>
                    <a:pt x="802" y="639"/>
                  </a:lnTo>
                  <a:lnTo>
                    <a:pt x="820" y="690"/>
                  </a:lnTo>
                  <a:lnTo>
                    <a:pt x="853" y="866"/>
                  </a:lnTo>
                  <a:lnTo>
                    <a:pt x="864" y="946"/>
                  </a:lnTo>
                  <a:lnTo>
                    <a:pt x="876" y="1013"/>
                  </a:lnTo>
                  <a:lnTo>
                    <a:pt x="887" y="1108"/>
                  </a:lnTo>
                  <a:lnTo>
                    <a:pt x="891" y="1190"/>
                  </a:lnTo>
                  <a:lnTo>
                    <a:pt x="887" y="1291"/>
                  </a:lnTo>
                  <a:lnTo>
                    <a:pt x="875" y="1401"/>
                  </a:lnTo>
                  <a:lnTo>
                    <a:pt x="864" y="1478"/>
                  </a:lnTo>
                  <a:lnTo>
                    <a:pt x="854" y="1564"/>
                  </a:lnTo>
                  <a:lnTo>
                    <a:pt x="838" y="1638"/>
                  </a:lnTo>
                  <a:lnTo>
                    <a:pt x="816" y="1696"/>
                  </a:lnTo>
                  <a:lnTo>
                    <a:pt x="799" y="1757"/>
                  </a:lnTo>
                  <a:lnTo>
                    <a:pt x="793"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4"/>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54" name="Freeform 241"/>
            <p:cNvSpPr>
              <a:spLocks/>
            </p:cNvSpPr>
            <p:nvPr/>
          </p:nvSpPr>
          <p:spPr bwMode="auto">
            <a:xfrm>
              <a:off x="4020" y="2021"/>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lnTo>
                    <a:pt x="649" y="957"/>
                  </a:lnTo>
                  <a:lnTo>
                    <a:pt x="643" y="1078"/>
                  </a:lnTo>
                  <a:lnTo>
                    <a:pt x="638" y="1144"/>
                  </a:lnTo>
                  <a:lnTo>
                    <a:pt x="698" y="1152"/>
                  </a:lnTo>
                  <a:lnTo>
                    <a:pt x="714" y="1099"/>
                  </a:lnTo>
                  <a:lnTo>
                    <a:pt x="714" y="1054"/>
                  </a:lnTo>
                  <a:lnTo>
                    <a:pt x="689" y="1010"/>
                  </a:lnTo>
                  <a:lnTo>
                    <a:pt x="672" y="979"/>
                  </a:lnTo>
                  <a:lnTo>
                    <a:pt x="658" y="957"/>
                  </a:lnTo>
                  <a:lnTo>
                    <a:pt x="649" y="957"/>
                  </a:lnTo>
                  <a:lnTo>
                    <a:pt x="309"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55" name="Freeform 242"/>
            <p:cNvSpPr>
              <a:spLocks/>
            </p:cNvSpPr>
            <p:nvPr/>
          </p:nvSpPr>
          <p:spPr bwMode="auto">
            <a:xfrm>
              <a:off x="4020" y="2021"/>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56" name="Freeform 243"/>
            <p:cNvSpPr>
              <a:spLocks/>
            </p:cNvSpPr>
            <p:nvPr/>
          </p:nvSpPr>
          <p:spPr bwMode="auto">
            <a:xfrm>
              <a:off x="4231" y="2341"/>
              <a:ext cx="25" cy="65"/>
            </a:xfrm>
            <a:custGeom>
              <a:avLst/>
              <a:gdLst>
                <a:gd name="T0" fmla="*/ 0 w 76"/>
                <a:gd name="T1" fmla="*/ 0 h 196"/>
                <a:gd name="T2" fmla="*/ 0 w 76"/>
                <a:gd name="T3" fmla="*/ 0 h 196"/>
                <a:gd name="T4" fmla="*/ 0 w 76"/>
                <a:gd name="T5" fmla="*/ 0 h 196"/>
                <a:gd name="T6" fmla="*/ 0 w 76"/>
                <a:gd name="T7" fmla="*/ 0 h 196"/>
                <a:gd name="T8" fmla="*/ 0 w 76"/>
                <a:gd name="T9" fmla="*/ 0 h 196"/>
                <a:gd name="T10" fmla="*/ 0 w 76"/>
                <a:gd name="T11" fmla="*/ 0 h 196"/>
                <a:gd name="T12" fmla="*/ 0 w 76"/>
                <a:gd name="T13" fmla="*/ 0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1" y="196"/>
                  </a:lnTo>
                  <a:lnTo>
                    <a:pt x="76" y="142"/>
                  </a:lnTo>
                  <a:lnTo>
                    <a:pt x="76" y="97"/>
                  </a:lnTo>
                  <a:lnTo>
                    <a:pt x="51" y="53"/>
                  </a:lnTo>
                  <a:lnTo>
                    <a:pt x="36" y="22"/>
                  </a:lnTo>
                  <a:lnTo>
                    <a:pt x="20" y="0"/>
                  </a:lnTo>
                  <a:lnTo>
                    <a:pt x="1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57" name="Freeform 244"/>
            <p:cNvSpPr>
              <a:spLocks/>
            </p:cNvSpPr>
            <p:nvPr/>
          </p:nvSpPr>
          <p:spPr bwMode="auto">
            <a:xfrm>
              <a:off x="4585" y="1999"/>
              <a:ext cx="293"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lnTo>
                    <a:pt x="715" y="1476"/>
                  </a:lnTo>
                  <a:lnTo>
                    <a:pt x="667" y="1498"/>
                  </a:lnTo>
                  <a:lnTo>
                    <a:pt x="667" y="1411"/>
                  </a:lnTo>
                  <a:lnTo>
                    <a:pt x="663" y="1374"/>
                  </a:lnTo>
                  <a:lnTo>
                    <a:pt x="654" y="1338"/>
                  </a:lnTo>
                  <a:lnTo>
                    <a:pt x="638" y="1302"/>
                  </a:lnTo>
                  <a:lnTo>
                    <a:pt x="618" y="1268"/>
                  </a:lnTo>
                  <a:lnTo>
                    <a:pt x="643" y="1223"/>
                  </a:lnTo>
                  <a:lnTo>
                    <a:pt x="667" y="1172"/>
                  </a:lnTo>
                  <a:lnTo>
                    <a:pt x="689" y="1114"/>
                  </a:lnTo>
                  <a:lnTo>
                    <a:pt x="702" y="1064"/>
                  </a:lnTo>
                  <a:lnTo>
                    <a:pt x="714" y="1000"/>
                  </a:lnTo>
                  <a:lnTo>
                    <a:pt x="721" y="1080"/>
                  </a:lnTo>
                  <a:lnTo>
                    <a:pt x="720" y="1177"/>
                  </a:lnTo>
                  <a:lnTo>
                    <a:pt x="718" y="1268"/>
                  </a:lnTo>
                  <a:lnTo>
                    <a:pt x="720" y="1343"/>
                  </a:lnTo>
                  <a:lnTo>
                    <a:pt x="718" y="1404"/>
                  </a:lnTo>
                  <a:lnTo>
                    <a:pt x="715" y="1476"/>
                  </a:lnTo>
                  <a:lnTo>
                    <a:pt x="468" y="1"/>
                  </a:lnTo>
                  <a:lnTo>
                    <a:pt x="387" y="3179"/>
                  </a:lnTo>
                  <a:lnTo>
                    <a:pt x="410" y="3136"/>
                  </a:lnTo>
                  <a:lnTo>
                    <a:pt x="423" y="3094"/>
                  </a:lnTo>
                  <a:lnTo>
                    <a:pt x="430" y="3038"/>
                  </a:lnTo>
                  <a:lnTo>
                    <a:pt x="423" y="2961"/>
                  </a:lnTo>
                  <a:lnTo>
                    <a:pt x="419" y="2872"/>
                  </a:lnTo>
                  <a:lnTo>
                    <a:pt x="417" y="2768"/>
                  </a:lnTo>
                  <a:lnTo>
                    <a:pt x="419" y="2653"/>
                  </a:lnTo>
                  <a:lnTo>
                    <a:pt x="426" y="2551"/>
                  </a:lnTo>
                  <a:lnTo>
                    <a:pt x="432" y="2483"/>
                  </a:lnTo>
                  <a:lnTo>
                    <a:pt x="428" y="2452"/>
                  </a:lnTo>
                  <a:lnTo>
                    <a:pt x="411" y="2407"/>
                  </a:lnTo>
                  <a:lnTo>
                    <a:pt x="394" y="2349"/>
                  </a:lnTo>
                  <a:lnTo>
                    <a:pt x="387" y="2277"/>
                  </a:lnTo>
                  <a:lnTo>
                    <a:pt x="388" y="2216"/>
                  </a:lnTo>
                  <a:lnTo>
                    <a:pt x="399" y="2173"/>
                  </a:lnTo>
                  <a:lnTo>
                    <a:pt x="256" y="2158"/>
                  </a:lnTo>
                  <a:lnTo>
                    <a:pt x="240" y="2205"/>
                  </a:lnTo>
                  <a:lnTo>
                    <a:pt x="224" y="2252"/>
                  </a:lnTo>
                  <a:lnTo>
                    <a:pt x="210" y="2300"/>
                  </a:lnTo>
                  <a:lnTo>
                    <a:pt x="210" y="2322"/>
                  </a:lnTo>
                  <a:lnTo>
                    <a:pt x="229" y="2362"/>
                  </a:lnTo>
                  <a:lnTo>
                    <a:pt x="256" y="2409"/>
                  </a:lnTo>
                  <a:lnTo>
                    <a:pt x="277" y="2467"/>
                  </a:lnTo>
                  <a:lnTo>
                    <a:pt x="293" y="2523"/>
                  </a:lnTo>
                  <a:lnTo>
                    <a:pt x="297" y="2599"/>
                  </a:lnTo>
                  <a:lnTo>
                    <a:pt x="297" y="2675"/>
                  </a:lnTo>
                  <a:lnTo>
                    <a:pt x="300" y="2782"/>
                  </a:lnTo>
                  <a:lnTo>
                    <a:pt x="306" y="2875"/>
                  </a:lnTo>
                  <a:lnTo>
                    <a:pt x="322" y="2979"/>
                  </a:lnTo>
                  <a:lnTo>
                    <a:pt x="353" y="3094"/>
                  </a:lnTo>
                  <a:lnTo>
                    <a:pt x="371" y="3144"/>
                  </a:lnTo>
                  <a:lnTo>
                    <a:pt x="387" y="3179"/>
                  </a:lnTo>
                  <a:lnTo>
                    <a:pt x="468"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58" name="Freeform 245"/>
            <p:cNvSpPr>
              <a:spLocks/>
            </p:cNvSpPr>
            <p:nvPr/>
          </p:nvSpPr>
          <p:spPr bwMode="auto">
            <a:xfrm>
              <a:off x="4585" y="1999"/>
              <a:ext cx="293"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59" name="Freeform 246"/>
            <p:cNvSpPr>
              <a:spLocks/>
            </p:cNvSpPr>
            <p:nvPr/>
          </p:nvSpPr>
          <p:spPr bwMode="auto">
            <a:xfrm>
              <a:off x="4793" y="2333"/>
              <a:ext cx="34" cy="166"/>
            </a:xfrm>
            <a:custGeom>
              <a:avLst/>
              <a:gdLst>
                <a:gd name="T0" fmla="*/ 0 w 103"/>
                <a:gd name="T1" fmla="*/ 0 h 498"/>
                <a:gd name="T2" fmla="*/ 0 w 103"/>
                <a:gd name="T3" fmla="*/ 0 h 498"/>
                <a:gd name="T4" fmla="*/ 0 w 103"/>
                <a:gd name="T5" fmla="*/ 0 h 498"/>
                <a:gd name="T6" fmla="*/ 0 w 103"/>
                <a:gd name="T7" fmla="*/ 0 h 498"/>
                <a:gd name="T8" fmla="*/ 0 w 103"/>
                <a:gd name="T9" fmla="*/ 0 h 498"/>
                <a:gd name="T10" fmla="*/ 0 w 103"/>
                <a:gd name="T11" fmla="*/ 0 h 498"/>
                <a:gd name="T12" fmla="*/ 0 w 103"/>
                <a:gd name="T13" fmla="*/ 0 h 498"/>
                <a:gd name="T14" fmla="*/ 0 w 103"/>
                <a:gd name="T15" fmla="*/ 0 h 498"/>
                <a:gd name="T16" fmla="*/ 0 w 103"/>
                <a:gd name="T17" fmla="*/ 0 h 498"/>
                <a:gd name="T18" fmla="*/ 0 w 103"/>
                <a:gd name="T19" fmla="*/ 0 h 498"/>
                <a:gd name="T20" fmla="*/ 0 w 103"/>
                <a:gd name="T21" fmla="*/ 0 h 498"/>
                <a:gd name="T22" fmla="*/ 0 w 103"/>
                <a:gd name="T23" fmla="*/ 0 h 498"/>
                <a:gd name="T24" fmla="*/ 0 w 103"/>
                <a:gd name="T25" fmla="*/ 0 h 498"/>
                <a:gd name="T26" fmla="*/ 0 w 103"/>
                <a:gd name="T27" fmla="*/ 0 h 498"/>
                <a:gd name="T28" fmla="*/ 0 w 103"/>
                <a:gd name="T29" fmla="*/ 0 h 498"/>
                <a:gd name="T30" fmla="*/ 0 w 103"/>
                <a:gd name="T31" fmla="*/ 0 h 498"/>
                <a:gd name="T32" fmla="*/ 0 w 103"/>
                <a:gd name="T33" fmla="*/ 0 h 498"/>
                <a:gd name="T34" fmla="*/ 0 w 10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8"/>
                  </a:moveTo>
                  <a:lnTo>
                    <a:pt x="47" y="498"/>
                  </a:lnTo>
                  <a:lnTo>
                    <a:pt x="49" y="412"/>
                  </a:lnTo>
                  <a:lnTo>
                    <a:pt x="44" y="374"/>
                  </a:lnTo>
                  <a:lnTo>
                    <a:pt x="34" y="338"/>
                  </a:lnTo>
                  <a:lnTo>
                    <a:pt x="19" y="302"/>
                  </a:lnTo>
                  <a:lnTo>
                    <a:pt x="0" y="268"/>
                  </a:lnTo>
                  <a:lnTo>
                    <a:pt x="25" y="224"/>
                  </a:lnTo>
                  <a:lnTo>
                    <a:pt x="49" y="173"/>
                  </a:lnTo>
                  <a:lnTo>
                    <a:pt x="70" y="114"/>
                  </a:lnTo>
                  <a:lnTo>
                    <a:pt x="83" y="64"/>
                  </a:lnTo>
                  <a:lnTo>
                    <a:pt x="95" y="0"/>
                  </a:lnTo>
                  <a:lnTo>
                    <a:pt x="103" y="80"/>
                  </a:lnTo>
                  <a:lnTo>
                    <a:pt x="101" y="178"/>
                  </a:lnTo>
                  <a:lnTo>
                    <a:pt x="98" y="268"/>
                  </a:lnTo>
                  <a:lnTo>
                    <a:pt x="101" y="343"/>
                  </a:lnTo>
                  <a:lnTo>
                    <a:pt x="98" y="405"/>
                  </a:lnTo>
                  <a:lnTo>
                    <a:pt x="96" y="478"/>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60" name="Freeform 247"/>
            <p:cNvSpPr>
              <a:spLocks/>
            </p:cNvSpPr>
            <p:nvPr/>
          </p:nvSpPr>
          <p:spPr bwMode="auto">
            <a:xfrm>
              <a:off x="4653" y="2719"/>
              <a:ext cx="75"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6"/>
                  </a:lnTo>
                  <a:lnTo>
                    <a:pt x="220" y="880"/>
                  </a:lnTo>
                  <a:lnTo>
                    <a:pt x="214"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7"/>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6"/>
                  </a:lnTo>
                  <a:lnTo>
                    <a:pt x="178"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61" name="Freeform 248"/>
            <p:cNvSpPr>
              <a:spLocks/>
            </p:cNvSpPr>
            <p:nvPr/>
          </p:nvSpPr>
          <p:spPr bwMode="auto">
            <a:xfrm>
              <a:off x="2881" y="1758"/>
              <a:ext cx="326" cy="1205"/>
            </a:xfrm>
            <a:custGeom>
              <a:avLst/>
              <a:gdLst>
                <a:gd name="T0" fmla="*/ 0 w 978"/>
                <a:gd name="T1" fmla="*/ 0 h 3616"/>
                <a:gd name="T2" fmla="*/ 0 w 978"/>
                <a:gd name="T3" fmla="*/ 0 h 3616"/>
                <a:gd name="T4" fmla="*/ 0 w 978"/>
                <a:gd name="T5" fmla="*/ 0 h 3616"/>
                <a:gd name="T6" fmla="*/ 0 w 978"/>
                <a:gd name="T7" fmla="*/ 0 h 3616"/>
                <a:gd name="T8" fmla="*/ 0 w 978"/>
                <a:gd name="T9" fmla="*/ 0 h 3616"/>
                <a:gd name="T10" fmla="*/ 0 w 978"/>
                <a:gd name="T11" fmla="*/ 0 h 3616"/>
                <a:gd name="T12" fmla="*/ 0 w 978"/>
                <a:gd name="T13" fmla="*/ 0 h 3616"/>
                <a:gd name="T14" fmla="*/ 0 w 978"/>
                <a:gd name="T15" fmla="*/ 0 h 3616"/>
                <a:gd name="T16" fmla="*/ 0 w 978"/>
                <a:gd name="T17" fmla="*/ 0 h 3616"/>
                <a:gd name="T18" fmla="*/ 0 w 978"/>
                <a:gd name="T19" fmla="*/ 0 h 3616"/>
                <a:gd name="T20" fmla="*/ 0 w 978"/>
                <a:gd name="T21" fmla="*/ 0 h 3616"/>
                <a:gd name="T22" fmla="*/ 0 w 978"/>
                <a:gd name="T23" fmla="*/ 0 h 3616"/>
                <a:gd name="T24" fmla="*/ 0 w 978"/>
                <a:gd name="T25" fmla="*/ 0 h 3616"/>
                <a:gd name="T26" fmla="*/ 0 w 978"/>
                <a:gd name="T27" fmla="*/ 0 h 3616"/>
                <a:gd name="T28" fmla="*/ 0 w 978"/>
                <a:gd name="T29" fmla="*/ 0 h 3616"/>
                <a:gd name="T30" fmla="*/ 0 w 978"/>
                <a:gd name="T31" fmla="*/ 0 h 3616"/>
                <a:gd name="T32" fmla="*/ 0 w 978"/>
                <a:gd name="T33" fmla="*/ 0 h 3616"/>
                <a:gd name="T34" fmla="*/ 0 w 978"/>
                <a:gd name="T35" fmla="*/ 0 h 3616"/>
                <a:gd name="T36" fmla="*/ 0 w 978"/>
                <a:gd name="T37" fmla="*/ 0 h 3616"/>
                <a:gd name="T38" fmla="*/ 0 w 978"/>
                <a:gd name="T39" fmla="*/ 0 h 3616"/>
                <a:gd name="T40" fmla="*/ 0 w 978"/>
                <a:gd name="T41" fmla="*/ 0 h 3616"/>
                <a:gd name="T42" fmla="*/ 0 w 978"/>
                <a:gd name="T43" fmla="*/ 0 h 3616"/>
                <a:gd name="T44" fmla="*/ 0 w 978"/>
                <a:gd name="T45" fmla="*/ 0 h 3616"/>
                <a:gd name="T46" fmla="*/ 0 w 978"/>
                <a:gd name="T47" fmla="*/ 0 h 3616"/>
                <a:gd name="T48" fmla="*/ 0 w 978"/>
                <a:gd name="T49" fmla="*/ 0 h 3616"/>
                <a:gd name="T50" fmla="*/ 0 w 978"/>
                <a:gd name="T51" fmla="*/ 0 h 3616"/>
                <a:gd name="T52" fmla="*/ 0 w 978"/>
                <a:gd name="T53" fmla="*/ 0 h 3616"/>
                <a:gd name="T54" fmla="*/ 0 w 978"/>
                <a:gd name="T55" fmla="*/ 0 h 3616"/>
                <a:gd name="T56" fmla="*/ 0 w 978"/>
                <a:gd name="T57" fmla="*/ 0 h 3616"/>
                <a:gd name="T58" fmla="*/ 0 w 978"/>
                <a:gd name="T59" fmla="*/ 0 h 3616"/>
                <a:gd name="T60" fmla="*/ 0 w 978"/>
                <a:gd name="T61" fmla="*/ 0 h 3616"/>
                <a:gd name="T62" fmla="*/ 0 w 978"/>
                <a:gd name="T63" fmla="*/ 0 h 3616"/>
                <a:gd name="T64" fmla="*/ 0 w 978"/>
                <a:gd name="T65" fmla="*/ 0 h 3616"/>
                <a:gd name="T66" fmla="*/ 0 w 978"/>
                <a:gd name="T67" fmla="*/ 0 h 3616"/>
                <a:gd name="T68" fmla="*/ 0 w 978"/>
                <a:gd name="T69" fmla="*/ 0 h 3616"/>
                <a:gd name="T70" fmla="*/ 0 w 978"/>
                <a:gd name="T71" fmla="*/ 0 h 3616"/>
                <a:gd name="T72" fmla="*/ 0 w 978"/>
                <a:gd name="T73" fmla="*/ 0 h 3616"/>
                <a:gd name="T74" fmla="*/ 0 w 978"/>
                <a:gd name="T75" fmla="*/ 0 h 3616"/>
                <a:gd name="T76" fmla="*/ 0 w 978"/>
                <a:gd name="T77" fmla="*/ 0 h 3616"/>
                <a:gd name="T78" fmla="*/ 0 w 978"/>
                <a:gd name="T79" fmla="*/ 0 h 3616"/>
                <a:gd name="T80" fmla="*/ 0 w 978"/>
                <a:gd name="T81" fmla="*/ 0 h 3616"/>
                <a:gd name="T82" fmla="*/ 0 w 978"/>
                <a:gd name="T83" fmla="*/ 0 h 3616"/>
                <a:gd name="T84" fmla="*/ 0 w 978"/>
                <a:gd name="T85" fmla="*/ 0 h 3616"/>
                <a:gd name="T86" fmla="*/ 0 w 978"/>
                <a:gd name="T87" fmla="*/ 0 h 3616"/>
                <a:gd name="T88" fmla="*/ 0 w 978"/>
                <a:gd name="T89" fmla="*/ 0 h 3616"/>
                <a:gd name="T90" fmla="*/ 0 w 978"/>
                <a:gd name="T91" fmla="*/ 0 h 3616"/>
                <a:gd name="T92" fmla="*/ 0 w 978"/>
                <a:gd name="T93" fmla="*/ 0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5" y="2517"/>
                  </a:lnTo>
                  <a:lnTo>
                    <a:pt x="518" y="2616"/>
                  </a:lnTo>
                  <a:lnTo>
                    <a:pt x="531" y="2734"/>
                  </a:lnTo>
                  <a:lnTo>
                    <a:pt x="533" y="2875"/>
                  </a:lnTo>
                  <a:lnTo>
                    <a:pt x="538" y="2989"/>
                  </a:lnTo>
                  <a:lnTo>
                    <a:pt x="544" y="3089"/>
                  </a:lnTo>
                  <a:lnTo>
                    <a:pt x="555" y="3188"/>
                  </a:lnTo>
                  <a:lnTo>
                    <a:pt x="565" y="3284"/>
                  </a:lnTo>
                  <a:lnTo>
                    <a:pt x="572" y="3348"/>
                  </a:lnTo>
                  <a:lnTo>
                    <a:pt x="568" y="3396"/>
                  </a:lnTo>
                  <a:lnTo>
                    <a:pt x="564" y="3435"/>
                  </a:lnTo>
                  <a:lnTo>
                    <a:pt x="573" y="3453"/>
                  </a:lnTo>
                  <a:lnTo>
                    <a:pt x="645" y="3473"/>
                  </a:lnTo>
                  <a:lnTo>
                    <a:pt x="661" y="3465"/>
                  </a:lnTo>
                  <a:lnTo>
                    <a:pt x="669" y="3453"/>
                  </a:lnTo>
                  <a:lnTo>
                    <a:pt x="738" y="3483"/>
                  </a:lnTo>
                  <a:lnTo>
                    <a:pt x="825" y="3514"/>
                  </a:lnTo>
                  <a:lnTo>
                    <a:pt x="883" y="3526"/>
                  </a:lnTo>
                  <a:lnTo>
                    <a:pt x="932" y="3524"/>
                  </a:lnTo>
                  <a:lnTo>
                    <a:pt x="959" y="3514"/>
                  </a:lnTo>
                  <a:lnTo>
                    <a:pt x="972" y="3497"/>
                  </a:lnTo>
                  <a:lnTo>
                    <a:pt x="978" y="3479"/>
                  </a:lnTo>
                  <a:lnTo>
                    <a:pt x="971" y="3458"/>
                  </a:lnTo>
                  <a:lnTo>
                    <a:pt x="951" y="3438"/>
                  </a:lnTo>
                  <a:lnTo>
                    <a:pt x="887" y="3400"/>
                  </a:lnTo>
                  <a:lnTo>
                    <a:pt x="831" y="3364"/>
                  </a:lnTo>
                  <a:lnTo>
                    <a:pt x="782" y="3332"/>
                  </a:lnTo>
                  <a:lnTo>
                    <a:pt x="760" y="3306"/>
                  </a:lnTo>
                  <a:lnTo>
                    <a:pt x="764" y="3214"/>
                  </a:lnTo>
                  <a:lnTo>
                    <a:pt x="771" y="3101"/>
                  </a:lnTo>
                  <a:lnTo>
                    <a:pt x="774" y="2986"/>
                  </a:lnTo>
                  <a:lnTo>
                    <a:pt x="783" y="2857"/>
                  </a:lnTo>
                  <a:lnTo>
                    <a:pt x="799" y="2697"/>
                  </a:lnTo>
                  <a:lnTo>
                    <a:pt x="810" y="2533"/>
                  </a:lnTo>
                  <a:lnTo>
                    <a:pt x="812" y="2361"/>
                  </a:lnTo>
                  <a:lnTo>
                    <a:pt x="816" y="2237"/>
                  </a:lnTo>
                  <a:lnTo>
                    <a:pt x="815" y="2111"/>
                  </a:lnTo>
                  <a:lnTo>
                    <a:pt x="818" y="2037"/>
                  </a:lnTo>
                  <a:lnTo>
                    <a:pt x="859" y="2036"/>
                  </a:lnTo>
                  <a:lnTo>
                    <a:pt x="901" y="2020"/>
                  </a:lnTo>
                  <a:lnTo>
                    <a:pt x="935" y="1978"/>
                  </a:lnTo>
                  <a:lnTo>
                    <a:pt x="943" y="1928"/>
                  </a:lnTo>
                  <a:lnTo>
                    <a:pt x="934" y="1859"/>
                  </a:lnTo>
                  <a:lnTo>
                    <a:pt x="914" y="1801"/>
                  </a:lnTo>
                  <a:lnTo>
                    <a:pt x="894" y="1762"/>
                  </a:lnTo>
                  <a:lnTo>
                    <a:pt x="934" y="1745"/>
                  </a:lnTo>
                  <a:lnTo>
                    <a:pt x="946" y="1734"/>
                  </a:lnTo>
                  <a:lnTo>
                    <a:pt x="947" y="1712"/>
                  </a:lnTo>
                  <a:lnTo>
                    <a:pt x="904" y="1569"/>
                  </a:lnTo>
                  <a:lnTo>
                    <a:pt x="890" y="1492"/>
                  </a:lnTo>
                  <a:lnTo>
                    <a:pt x="894" y="1228"/>
                  </a:lnTo>
                  <a:lnTo>
                    <a:pt x="906" y="1037"/>
                  </a:lnTo>
                  <a:lnTo>
                    <a:pt x="913" y="805"/>
                  </a:lnTo>
                  <a:lnTo>
                    <a:pt x="906" y="748"/>
                  </a:lnTo>
                  <a:lnTo>
                    <a:pt x="889" y="702"/>
                  </a:lnTo>
                  <a:lnTo>
                    <a:pt x="853" y="662"/>
                  </a:lnTo>
                  <a:lnTo>
                    <a:pt x="683" y="544"/>
                  </a:lnTo>
                  <a:lnTo>
                    <a:pt x="699" y="493"/>
                  </a:lnTo>
                  <a:lnTo>
                    <a:pt x="728" y="489"/>
                  </a:lnTo>
                  <a:lnTo>
                    <a:pt x="769" y="478"/>
                  </a:lnTo>
                  <a:lnTo>
                    <a:pt x="792" y="455"/>
                  </a:lnTo>
                  <a:lnTo>
                    <a:pt x="825" y="354"/>
                  </a:lnTo>
                  <a:lnTo>
                    <a:pt x="837" y="297"/>
                  </a:lnTo>
                  <a:lnTo>
                    <a:pt x="841" y="242"/>
                  </a:lnTo>
                  <a:lnTo>
                    <a:pt x="849" y="190"/>
                  </a:lnTo>
                  <a:lnTo>
                    <a:pt x="848" y="132"/>
                  </a:lnTo>
                  <a:lnTo>
                    <a:pt x="869" y="159"/>
                  </a:lnTo>
                  <a:lnTo>
                    <a:pt x="881" y="172"/>
                  </a:lnTo>
                  <a:lnTo>
                    <a:pt x="879" y="134"/>
                  </a:lnTo>
                  <a:lnTo>
                    <a:pt x="867" y="92"/>
                  </a:lnTo>
                  <a:lnTo>
                    <a:pt x="847" y="58"/>
                  </a:lnTo>
                  <a:lnTo>
                    <a:pt x="815" y="30"/>
                  </a:lnTo>
                  <a:lnTo>
                    <a:pt x="772" y="8"/>
                  </a:lnTo>
                  <a:lnTo>
                    <a:pt x="713" y="0"/>
                  </a:lnTo>
                  <a:lnTo>
                    <a:pt x="660" y="8"/>
                  </a:lnTo>
                  <a:lnTo>
                    <a:pt x="612" y="31"/>
                  </a:lnTo>
                  <a:lnTo>
                    <a:pt x="576" y="62"/>
                  </a:lnTo>
                  <a:lnTo>
                    <a:pt x="545" y="103"/>
                  </a:lnTo>
                  <a:lnTo>
                    <a:pt x="527" y="161"/>
                  </a:lnTo>
                  <a:lnTo>
                    <a:pt x="515" y="230"/>
                  </a:lnTo>
                  <a:lnTo>
                    <a:pt x="514" y="283"/>
                  </a:lnTo>
                  <a:lnTo>
                    <a:pt x="522" y="359"/>
                  </a:lnTo>
                  <a:lnTo>
                    <a:pt x="518" y="411"/>
                  </a:lnTo>
                  <a:lnTo>
                    <a:pt x="503" y="470"/>
                  </a:lnTo>
                  <a:lnTo>
                    <a:pt x="480" y="499"/>
                  </a:lnTo>
                  <a:lnTo>
                    <a:pt x="258" y="587"/>
                  </a:lnTo>
                  <a:lnTo>
                    <a:pt x="226" y="605"/>
                  </a:lnTo>
                  <a:lnTo>
                    <a:pt x="203" y="641"/>
                  </a:lnTo>
                  <a:lnTo>
                    <a:pt x="121" y="846"/>
                  </a:lnTo>
                  <a:lnTo>
                    <a:pt x="14" y="1139"/>
                  </a:lnTo>
                  <a:lnTo>
                    <a:pt x="0" y="1200"/>
                  </a:lnTo>
                  <a:lnTo>
                    <a:pt x="1" y="1234"/>
                  </a:lnTo>
                  <a:lnTo>
                    <a:pt x="12" y="1273"/>
                  </a:lnTo>
                  <a:lnTo>
                    <a:pt x="115" y="1481"/>
                  </a:lnTo>
                  <a:lnTo>
                    <a:pt x="127" y="1545"/>
                  </a:lnTo>
                  <a:lnTo>
                    <a:pt x="129" y="1610"/>
                  </a:lnTo>
                  <a:lnTo>
                    <a:pt x="91" y="1835"/>
                  </a:lnTo>
                  <a:lnTo>
                    <a:pt x="71" y="1935"/>
                  </a:lnTo>
                  <a:lnTo>
                    <a:pt x="69" y="1969"/>
                  </a:lnTo>
                  <a:lnTo>
                    <a:pt x="81" y="1994"/>
                  </a:lnTo>
                  <a:lnTo>
                    <a:pt x="114" y="2008"/>
                  </a:lnTo>
                  <a:lnTo>
                    <a:pt x="149" y="2017"/>
                  </a:lnTo>
                  <a:lnTo>
                    <a:pt x="152" y="2130"/>
                  </a:lnTo>
                  <a:lnTo>
                    <a:pt x="143" y="2257"/>
                  </a:lnTo>
                  <a:lnTo>
                    <a:pt x="132" y="2396"/>
                  </a:lnTo>
                  <a:lnTo>
                    <a:pt x="117" y="2525"/>
                  </a:lnTo>
                  <a:lnTo>
                    <a:pt x="90" y="2663"/>
                  </a:lnTo>
                  <a:lnTo>
                    <a:pt x="76" y="2802"/>
                  </a:lnTo>
                  <a:lnTo>
                    <a:pt x="59" y="2938"/>
                  </a:lnTo>
                  <a:lnTo>
                    <a:pt x="52" y="3046"/>
                  </a:lnTo>
                  <a:lnTo>
                    <a:pt x="48" y="3217"/>
                  </a:lnTo>
                  <a:lnTo>
                    <a:pt x="38" y="3325"/>
                  </a:lnTo>
                  <a:lnTo>
                    <a:pt x="37" y="3422"/>
                  </a:lnTo>
                  <a:lnTo>
                    <a:pt x="38" y="3443"/>
                  </a:lnTo>
                  <a:lnTo>
                    <a:pt x="91" y="3464"/>
                  </a:lnTo>
                  <a:lnTo>
                    <a:pt x="133" y="3491"/>
                  </a:lnTo>
                  <a:lnTo>
                    <a:pt x="172" y="3530"/>
                  </a:lnTo>
                  <a:lnTo>
                    <a:pt x="211" y="3567"/>
                  </a:lnTo>
                  <a:lnTo>
                    <a:pt x="264" y="3594"/>
                  </a:lnTo>
                  <a:lnTo>
                    <a:pt x="320" y="3613"/>
                  </a:lnTo>
                  <a:lnTo>
                    <a:pt x="370" y="3616"/>
                  </a:lnTo>
                  <a:lnTo>
                    <a:pt x="402" y="3606"/>
                  </a:lnTo>
                  <a:lnTo>
                    <a:pt x="424" y="3589"/>
                  </a:lnTo>
                  <a:lnTo>
                    <a:pt x="429" y="3568"/>
                  </a:lnTo>
                  <a:lnTo>
                    <a:pt x="419" y="3537"/>
                  </a:lnTo>
                  <a:lnTo>
                    <a:pt x="392" y="3509"/>
                  </a:lnTo>
                  <a:lnTo>
                    <a:pt x="359" y="3475"/>
                  </a:lnTo>
                  <a:lnTo>
                    <a:pt x="316" y="3432"/>
                  </a:lnTo>
                  <a:lnTo>
                    <a:pt x="282" y="3393"/>
                  </a:lnTo>
                  <a:lnTo>
                    <a:pt x="261" y="3358"/>
                  </a:lnTo>
                  <a:lnTo>
                    <a:pt x="283" y="3181"/>
                  </a:lnTo>
                  <a:lnTo>
                    <a:pt x="291" y="3054"/>
                  </a:lnTo>
                  <a:lnTo>
                    <a:pt x="310" y="2927"/>
                  </a:lnTo>
                  <a:lnTo>
                    <a:pt x="329" y="2814"/>
                  </a:lnTo>
                  <a:lnTo>
                    <a:pt x="357" y="2695"/>
                  </a:lnTo>
                  <a:lnTo>
                    <a:pt x="391" y="2576"/>
                  </a:lnTo>
                  <a:lnTo>
                    <a:pt x="420" y="2463"/>
                  </a:lnTo>
                  <a:lnTo>
                    <a:pt x="444" y="2371"/>
                  </a:lnTo>
                  <a:lnTo>
                    <a:pt x="469" y="2262"/>
                  </a:lnTo>
                  <a:close/>
                </a:path>
              </a:pathLst>
            </a:custGeom>
            <a:solidFill>
              <a:srgbClr val="FFFF0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62" name="Freeform 249"/>
            <p:cNvSpPr>
              <a:spLocks/>
            </p:cNvSpPr>
            <p:nvPr/>
          </p:nvSpPr>
          <p:spPr bwMode="auto">
            <a:xfrm>
              <a:off x="3012" y="1969"/>
              <a:ext cx="422" cy="1134"/>
            </a:xfrm>
            <a:custGeom>
              <a:avLst/>
              <a:gdLst>
                <a:gd name="T0" fmla="*/ 0 w 1265"/>
                <a:gd name="T1" fmla="*/ 0 h 3402"/>
                <a:gd name="T2" fmla="*/ 0 w 1265"/>
                <a:gd name="T3" fmla="*/ 0 h 3402"/>
                <a:gd name="T4" fmla="*/ 0 w 1265"/>
                <a:gd name="T5" fmla="*/ 0 h 3402"/>
                <a:gd name="T6" fmla="*/ 0 w 1265"/>
                <a:gd name="T7" fmla="*/ 0 h 3402"/>
                <a:gd name="T8" fmla="*/ 0 w 1265"/>
                <a:gd name="T9" fmla="*/ 0 h 3402"/>
                <a:gd name="T10" fmla="*/ 0 w 1265"/>
                <a:gd name="T11" fmla="*/ 0 h 3402"/>
                <a:gd name="T12" fmla="*/ 0 w 1265"/>
                <a:gd name="T13" fmla="*/ 0 h 3402"/>
                <a:gd name="T14" fmla="*/ 0 w 1265"/>
                <a:gd name="T15" fmla="*/ 0 h 3402"/>
                <a:gd name="T16" fmla="*/ 0 w 1265"/>
                <a:gd name="T17" fmla="*/ 0 h 3402"/>
                <a:gd name="T18" fmla="*/ 0 w 1265"/>
                <a:gd name="T19" fmla="*/ 0 h 3402"/>
                <a:gd name="T20" fmla="*/ 0 w 1265"/>
                <a:gd name="T21" fmla="*/ 0 h 3402"/>
                <a:gd name="T22" fmla="*/ 0 w 1265"/>
                <a:gd name="T23" fmla="*/ 0 h 3402"/>
                <a:gd name="T24" fmla="*/ 0 w 1265"/>
                <a:gd name="T25" fmla="*/ 0 h 3402"/>
                <a:gd name="T26" fmla="*/ 0 w 1265"/>
                <a:gd name="T27" fmla="*/ 0 h 3402"/>
                <a:gd name="T28" fmla="*/ 0 w 1265"/>
                <a:gd name="T29" fmla="*/ 0 h 3402"/>
                <a:gd name="T30" fmla="*/ 0 w 1265"/>
                <a:gd name="T31" fmla="*/ 0 h 3402"/>
                <a:gd name="T32" fmla="*/ 0 w 1265"/>
                <a:gd name="T33" fmla="*/ 0 h 3402"/>
                <a:gd name="T34" fmla="*/ 0 w 1265"/>
                <a:gd name="T35" fmla="*/ 0 h 3402"/>
                <a:gd name="T36" fmla="*/ 0 w 1265"/>
                <a:gd name="T37" fmla="*/ 0 h 3402"/>
                <a:gd name="T38" fmla="*/ 0 w 1265"/>
                <a:gd name="T39" fmla="*/ 0 h 3402"/>
                <a:gd name="T40" fmla="*/ 0 w 1265"/>
                <a:gd name="T41" fmla="*/ 0 h 3402"/>
                <a:gd name="T42" fmla="*/ 0 w 1265"/>
                <a:gd name="T43" fmla="*/ 0 h 3402"/>
                <a:gd name="T44" fmla="*/ 0 w 1265"/>
                <a:gd name="T45" fmla="*/ 0 h 3402"/>
                <a:gd name="T46" fmla="*/ 0 w 1265"/>
                <a:gd name="T47" fmla="*/ 0 h 3402"/>
                <a:gd name="T48" fmla="*/ 0 w 1265"/>
                <a:gd name="T49" fmla="*/ 0 h 3402"/>
                <a:gd name="T50" fmla="*/ 0 w 1265"/>
                <a:gd name="T51" fmla="*/ 0 h 3402"/>
                <a:gd name="T52" fmla="*/ 0 w 1265"/>
                <a:gd name="T53" fmla="*/ 0 h 3402"/>
                <a:gd name="T54" fmla="*/ 0 w 1265"/>
                <a:gd name="T55" fmla="*/ 0 h 3402"/>
                <a:gd name="T56" fmla="*/ 0 w 1265"/>
                <a:gd name="T57" fmla="*/ 0 h 3402"/>
                <a:gd name="T58" fmla="*/ 0 w 1265"/>
                <a:gd name="T59" fmla="*/ 0 h 3402"/>
                <a:gd name="T60" fmla="*/ 0 w 1265"/>
                <a:gd name="T61" fmla="*/ 0 h 3402"/>
                <a:gd name="T62" fmla="*/ 0 w 1265"/>
                <a:gd name="T63" fmla="*/ 0 h 3402"/>
                <a:gd name="T64" fmla="*/ 0 w 1265"/>
                <a:gd name="T65" fmla="*/ 0 h 3402"/>
                <a:gd name="T66" fmla="*/ 0 w 1265"/>
                <a:gd name="T67" fmla="*/ 0 h 3402"/>
                <a:gd name="T68" fmla="*/ 0 w 1265"/>
                <a:gd name="T69" fmla="*/ 0 h 3402"/>
                <a:gd name="T70" fmla="*/ 0 w 1265"/>
                <a:gd name="T71" fmla="*/ 0 h 3402"/>
                <a:gd name="T72" fmla="*/ 0 w 1265"/>
                <a:gd name="T73" fmla="*/ 0 h 3402"/>
                <a:gd name="T74" fmla="*/ 0 w 1265"/>
                <a:gd name="T75" fmla="*/ 0 h 3402"/>
                <a:gd name="T76" fmla="*/ 0 w 1265"/>
                <a:gd name="T77" fmla="*/ 0 h 3402"/>
                <a:gd name="T78" fmla="*/ 0 w 1265"/>
                <a:gd name="T79" fmla="*/ 0 h 3402"/>
                <a:gd name="T80" fmla="*/ 0 w 1265"/>
                <a:gd name="T81" fmla="*/ 0 h 3402"/>
                <a:gd name="T82" fmla="*/ 0 w 1265"/>
                <a:gd name="T83" fmla="*/ 0 h 3402"/>
                <a:gd name="T84" fmla="*/ 0 w 1265"/>
                <a:gd name="T85" fmla="*/ 0 h 3402"/>
                <a:gd name="T86" fmla="*/ 0 w 1265"/>
                <a:gd name="T87" fmla="*/ 0 h 3402"/>
                <a:gd name="T88" fmla="*/ 0 w 1265"/>
                <a:gd name="T89" fmla="*/ 0 h 3402"/>
                <a:gd name="T90" fmla="*/ 0 w 1265"/>
                <a:gd name="T91" fmla="*/ 0 h 3402"/>
                <a:gd name="T92" fmla="*/ 0 w 1265"/>
                <a:gd name="T93" fmla="*/ 0 h 3402"/>
                <a:gd name="T94" fmla="*/ 0 w 1265"/>
                <a:gd name="T95" fmla="*/ 0 h 3402"/>
                <a:gd name="T96" fmla="*/ 0 w 1265"/>
                <a:gd name="T97" fmla="*/ 0 h 3402"/>
                <a:gd name="T98" fmla="*/ 0 w 1265"/>
                <a:gd name="T99" fmla="*/ 0 h 3402"/>
                <a:gd name="T100" fmla="*/ 0 w 1265"/>
                <a:gd name="T101" fmla="*/ 0 h 3402"/>
                <a:gd name="T102" fmla="*/ 0 w 1265"/>
                <a:gd name="T103" fmla="*/ 0 h 3402"/>
                <a:gd name="T104" fmla="*/ 0 w 1265"/>
                <a:gd name="T105" fmla="*/ 0 h 3402"/>
                <a:gd name="T106" fmla="*/ 0 w 1265"/>
                <a:gd name="T107" fmla="*/ 0 h 3402"/>
                <a:gd name="T108" fmla="*/ 0 w 1265"/>
                <a:gd name="T109" fmla="*/ 0 h 3402"/>
                <a:gd name="T110" fmla="*/ 0 w 1265"/>
                <a:gd name="T111" fmla="*/ 0 h 3402"/>
                <a:gd name="T112" fmla="*/ 0 w 1265"/>
                <a:gd name="T113" fmla="*/ 0 h 3402"/>
                <a:gd name="T114" fmla="*/ 0 w 1265"/>
                <a:gd name="T115" fmla="*/ 0 h 3402"/>
                <a:gd name="T116" fmla="*/ 0 w 1265"/>
                <a:gd name="T117" fmla="*/ 0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2"/>
                  </a:lnTo>
                  <a:lnTo>
                    <a:pt x="318" y="2651"/>
                  </a:lnTo>
                  <a:lnTo>
                    <a:pt x="284" y="2966"/>
                  </a:lnTo>
                  <a:lnTo>
                    <a:pt x="277" y="3080"/>
                  </a:lnTo>
                  <a:lnTo>
                    <a:pt x="274" y="3118"/>
                  </a:lnTo>
                  <a:lnTo>
                    <a:pt x="263" y="3131"/>
                  </a:lnTo>
                  <a:lnTo>
                    <a:pt x="229" y="3152"/>
                  </a:lnTo>
                  <a:lnTo>
                    <a:pt x="160" y="3185"/>
                  </a:lnTo>
                  <a:lnTo>
                    <a:pt x="82" y="3204"/>
                  </a:lnTo>
                  <a:lnTo>
                    <a:pt x="55" y="3211"/>
                  </a:lnTo>
                  <a:lnTo>
                    <a:pt x="26" y="3224"/>
                  </a:lnTo>
                  <a:lnTo>
                    <a:pt x="7" y="3249"/>
                  </a:lnTo>
                  <a:lnTo>
                    <a:pt x="0" y="3271"/>
                  </a:lnTo>
                  <a:lnTo>
                    <a:pt x="10" y="3280"/>
                  </a:lnTo>
                  <a:lnTo>
                    <a:pt x="165" y="3289"/>
                  </a:lnTo>
                  <a:lnTo>
                    <a:pt x="366" y="3313"/>
                  </a:lnTo>
                  <a:lnTo>
                    <a:pt x="402" y="3315"/>
                  </a:lnTo>
                  <a:lnTo>
                    <a:pt x="425" y="3303"/>
                  </a:lnTo>
                  <a:lnTo>
                    <a:pt x="438" y="3279"/>
                  </a:lnTo>
                  <a:lnTo>
                    <a:pt x="441" y="3241"/>
                  </a:lnTo>
                  <a:lnTo>
                    <a:pt x="432" y="3180"/>
                  </a:lnTo>
                  <a:lnTo>
                    <a:pt x="426" y="3171"/>
                  </a:lnTo>
                  <a:lnTo>
                    <a:pt x="411" y="3164"/>
                  </a:lnTo>
                  <a:lnTo>
                    <a:pt x="434" y="3160"/>
                  </a:lnTo>
                  <a:lnTo>
                    <a:pt x="442" y="3149"/>
                  </a:lnTo>
                  <a:lnTo>
                    <a:pt x="449" y="3102"/>
                  </a:lnTo>
                  <a:lnTo>
                    <a:pt x="479" y="3001"/>
                  </a:lnTo>
                  <a:lnTo>
                    <a:pt x="541" y="2762"/>
                  </a:lnTo>
                  <a:lnTo>
                    <a:pt x="559" y="2649"/>
                  </a:lnTo>
                  <a:lnTo>
                    <a:pt x="608" y="2284"/>
                  </a:lnTo>
                  <a:lnTo>
                    <a:pt x="628" y="2194"/>
                  </a:lnTo>
                  <a:lnTo>
                    <a:pt x="664" y="2083"/>
                  </a:lnTo>
                  <a:lnTo>
                    <a:pt x="681" y="2197"/>
                  </a:lnTo>
                  <a:lnTo>
                    <a:pt x="696" y="2313"/>
                  </a:lnTo>
                  <a:lnTo>
                    <a:pt x="715" y="2632"/>
                  </a:lnTo>
                  <a:lnTo>
                    <a:pt x="727" y="2731"/>
                  </a:lnTo>
                  <a:lnTo>
                    <a:pt x="744" y="3087"/>
                  </a:lnTo>
                  <a:lnTo>
                    <a:pt x="741" y="3140"/>
                  </a:lnTo>
                  <a:lnTo>
                    <a:pt x="746" y="3151"/>
                  </a:lnTo>
                  <a:lnTo>
                    <a:pt x="780" y="3168"/>
                  </a:lnTo>
                  <a:lnTo>
                    <a:pt x="769" y="3221"/>
                  </a:lnTo>
                  <a:lnTo>
                    <a:pt x="762" y="3282"/>
                  </a:lnTo>
                  <a:lnTo>
                    <a:pt x="759" y="3319"/>
                  </a:lnTo>
                  <a:lnTo>
                    <a:pt x="771" y="3357"/>
                  </a:lnTo>
                  <a:lnTo>
                    <a:pt x="793" y="3383"/>
                  </a:lnTo>
                  <a:lnTo>
                    <a:pt x="835" y="3399"/>
                  </a:lnTo>
                  <a:lnTo>
                    <a:pt x="880" y="3402"/>
                  </a:lnTo>
                  <a:lnTo>
                    <a:pt x="930" y="3399"/>
                  </a:lnTo>
                  <a:lnTo>
                    <a:pt x="952" y="3382"/>
                  </a:lnTo>
                  <a:lnTo>
                    <a:pt x="965" y="3356"/>
                  </a:lnTo>
                  <a:lnTo>
                    <a:pt x="965" y="3324"/>
                  </a:lnTo>
                  <a:lnTo>
                    <a:pt x="956" y="3276"/>
                  </a:lnTo>
                  <a:lnTo>
                    <a:pt x="927" y="3226"/>
                  </a:lnTo>
                  <a:lnTo>
                    <a:pt x="907" y="3174"/>
                  </a:lnTo>
                  <a:lnTo>
                    <a:pt x="930" y="3176"/>
                  </a:lnTo>
                  <a:lnTo>
                    <a:pt x="951" y="3024"/>
                  </a:lnTo>
                  <a:lnTo>
                    <a:pt x="965" y="2850"/>
                  </a:lnTo>
                  <a:lnTo>
                    <a:pt x="968" y="2730"/>
                  </a:lnTo>
                  <a:lnTo>
                    <a:pt x="962" y="2591"/>
                  </a:lnTo>
                  <a:lnTo>
                    <a:pt x="957" y="2466"/>
                  </a:lnTo>
                  <a:lnTo>
                    <a:pt x="947" y="2363"/>
                  </a:lnTo>
                  <a:lnTo>
                    <a:pt x="1242" y="2263"/>
                  </a:lnTo>
                  <a:lnTo>
                    <a:pt x="1265" y="1909"/>
                  </a:lnTo>
                  <a:lnTo>
                    <a:pt x="1233" y="1881"/>
                  </a:lnTo>
                  <a:lnTo>
                    <a:pt x="1097" y="1913"/>
                  </a:lnTo>
                  <a:lnTo>
                    <a:pt x="1088" y="1835"/>
                  </a:lnTo>
                  <a:lnTo>
                    <a:pt x="1091" y="1739"/>
                  </a:lnTo>
                  <a:lnTo>
                    <a:pt x="1181" y="1348"/>
                  </a:lnTo>
                  <a:lnTo>
                    <a:pt x="1192" y="1244"/>
                  </a:lnTo>
                  <a:lnTo>
                    <a:pt x="1190" y="1119"/>
                  </a:lnTo>
                  <a:lnTo>
                    <a:pt x="1156" y="774"/>
                  </a:lnTo>
                  <a:lnTo>
                    <a:pt x="1137" y="682"/>
                  </a:lnTo>
                  <a:lnTo>
                    <a:pt x="1117" y="643"/>
                  </a:lnTo>
                  <a:lnTo>
                    <a:pt x="1094" y="629"/>
                  </a:lnTo>
                  <a:lnTo>
                    <a:pt x="937" y="557"/>
                  </a:lnTo>
                  <a:lnTo>
                    <a:pt x="869" y="529"/>
                  </a:lnTo>
                  <a:lnTo>
                    <a:pt x="851" y="439"/>
                  </a:lnTo>
                  <a:lnTo>
                    <a:pt x="876" y="376"/>
                  </a:lnTo>
                  <a:lnTo>
                    <a:pt x="888" y="337"/>
                  </a:lnTo>
                  <a:lnTo>
                    <a:pt x="892" y="287"/>
                  </a:lnTo>
                  <a:lnTo>
                    <a:pt x="889" y="225"/>
                  </a:lnTo>
                  <a:lnTo>
                    <a:pt x="872" y="135"/>
                  </a:lnTo>
                  <a:lnTo>
                    <a:pt x="862" y="90"/>
                  </a:lnTo>
                  <a:lnTo>
                    <a:pt x="846" y="55"/>
                  </a:lnTo>
                  <a:lnTo>
                    <a:pt x="820" y="28"/>
                  </a:lnTo>
                  <a:lnTo>
                    <a:pt x="798" y="16"/>
                  </a:lnTo>
                  <a:lnTo>
                    <a:pt x="753" y="1"/>
                  </a:lnTo>
                  <a:lnTo>
                    <a:pt x="719" y="0"/>
                  </a:lnTo>
                  <a:lnTo>
                    <a:pt x="672" y="10"/>
                  </a:lnTo>
                  <a:lnTo>
                    <a:pt x="627" y="26"/>
                  </a:lnTo>
                  <a:lnTo>
                    <a:pt x="589" y="53"/>
                  </a:lnTo>
                  <a:lnTo>
                    <a:pt x="573" y="94"/>
                  </a:lnTo>
                  <a:lnTo>
                    <a:pt x="565" y="150"/>
                  </a:lnTo>
                  <a:lnTo>
                    <a:pt x="567" y="203"/>
                  </a:lnTo>
                  <a:lnTo>
                    <a:pt x="572" y="263"/>
                  </a:lnTo>
                  <a:lnTo>
                    <a:pt x="580" y="312"/>
                  </a:lnTo>
                  <a:lnTo>
                    <a:pt x="603" y="364"/>
                  </a:lnTo>
                  <a:lnTo>
                    <a:pt x="623" y="402"/>
                  </a:lnTo>
                  <a:lnTo>
                    <a:pt x="643" y="441"/>
                  </a:lnTo>
                  <a:lnTo>
                    <a:pt x="640" y="504"/>
                  </a:lnTo>
                  <a:lnTo>
                    <a:pt x="586" y="517"/>
                  </a:lnTo>
                  <a:lnTo>
                    <a:pt x="384" y="632"/>
                  </a:lnTo>
                  <a:lnTo>
                    <a:pt x="352" y="669"/>
                  </a:lnTo>
                  <a:lnTo>
                    <a:pt x="341" y="696"/>
                  </a:lnTo>
                  <a:lnTo>
                    <a:pt x="303" y="1052"/>
                  </a:lnTo>
                  <a:lnTo>
                    <a:pt x="315" y="1108"/>
                  </a:lnTo>
                  <a:lnTo>
                    <a:pt x="329" y="1165"/>
                  </a:lnTo>
                  <a:lnTo>
                    <a:pt x="339" y="1228"/>
                  </a:lnTo>
                  <a:lnTo>
                    <a:pt x="332" y="1274"/>
                  </a:lnTo>
                  <a:lnTo>
                    <a:pt x="310" y="1327"/>
                  </a:lnTo>
                  <a:lnTo>
                    <a:pt x="270" y="1382"/>
                  </a:lnTo>
                  <a:lnTo>
                    <a:pt x="265" y="1459"/>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63" name="Freeform 250"/>
            <p:cNvSpPr>
              <a:spLocks/>
            </p:cNvSpPr>
            <p:nvPr/>
          </p:nvSpPr>
          <p:spPr bwMode="auto">
            <a:xfrm>
              <a:off x="2301" y="1942"/>
              <a:ext cx="326" cy="1145"/>
            </a:xfrm>
            <a:custGeom>
              <a:avLst/>
              <a:gdLst>
                <a:gd name="T0" fmla="*/ 0 w 979"/>
                <a:gd name="T1" fmla="*/ 0 h 3436"/>
                <a:gd name="T2" fmla="*/ 0 w 979"/>
                <a:gd name="T3" fmla="*/ 0 h 3436"/>
                <a:gd name="T4" fmla="*/ 0 w 979"/>
                <a:gd name="T5" fmla="*/ 0 h 3436"/>
                <a:gd name="T6" fmla="*/ 0 w 979"/>
                <a:gd name="T7" fmla="*/ 0 h 3436"/>
                <a:gd name="T8" fmla="*/ 0 w 979"/>
                <a:gd name="T9" fmla="*/ 0 h 3436"/>
                <a:gd name="T10" fmla="*/ 0 w 979"/>
                <a:gd name="T11" fmla="*/ 0 h 3436"/>
                <a:gd name="T12" fmla="*/ 0 w 979"/>
                <a:gd name="T13" fmla="*/ 0 h 3436"/>
                <a:gd name="T14" fmla="*/ 0 w 979"/>
                <a:gd name="T15" fmla="*/ 0 h 3436"/>
                <a:gd name="T16" fmla="*/ 0 w 979"/>
                <a:gd name="T17" fmla="*/ 0 h 3436"/>
                <a:gd name="T18" fmla="*/ 0 w 979"/>
                <a:gd name="T19" fmla="*/ 0 h 3436"/>
                <a:gd name="T20" fmla="*/ 0 w 979"/>
                <a:gd name="T21" fmla="*/ 0 h 3436"/>
                <a:gd name="T22" fmla="*/ 0 w 979"/>
                <a:gd name="T23" fmla="*/ 0 h 3436"/>
                <a:gd name="T24" fmla="*/ 0 w 979"/>
                <a:gd name="T25" fmla="*/ 0 h 3436"/>
                <a:gd name="T26" fmla="*/ 0 w 979"/>
                <a:gd name="T27" fmla="*/ 0 h 3436"/>
                <a:gd name="T28" fmla="*/ 0 w 979"/>
                <a:gd name="T29" fmla="*/ 0 h 3436"/>
                <a:gd name="T30" fmla="*/ 0 w 979"/>
                <a:gd name="T31" fmla="*/ 0 h 3436"/>
                <a:gd name="T32" fmla="*/ 0 w 979"/>
                <a:gd name="T33" fmla="*/ 0 h 3436"/>
                <a:gd name="T34" fmla="*/ 0 w 979"/>
                <a:gd name="T35" fmla="*/ 0 h 3436"/>
                <a:gd name="T36" fmla="*/ 0 w 979"/>
                <a:gd name="T37" fmla="*/ 0 h 3436"/>
                <a:gd name="T38" fmla="*/ 0 w 979"/>
                <a:gd name="T39" fmla="*/ 0 h 3436"/>
                <a:gd name="T40" fmla="*/ 0 w 979"/>
                <a:gd name="T41" fmla="*/ 0 h 3436"/>
                <a:gd name="T42" fmla="*/ 0 w 979"/>
                <a:gd name="T43" fmla="*/ 0 h 3436"/>
                <a:gd name="T44" fmla="*/ 0 w 979"/>
                <a:gd name="T45" fmla="*/ 0 h 3436"/>
                <a:gd name="T46" fmla="*/ 0 w 979"/>
                <a:gd name="T47" fmla="*/ 0 h 3436"/>
                <a:gd name="T48" fmla="*/ 0 w 979"/>
                <a:gd name="T49" fmla="*/ 0 h 3436"/>
                <a:gd name="T50" fmla="*/ 0 w 979"/>
                <a:gd name="T51" fmla="*/ 0 h 3436"/>
                <a:gd name="T52" fmla="*/ 0 w 979"/>
                <a:gd name="T53" fmla="*/ 0 h 3436"/>
                <a:gd name="T54" fmla="*/ 0 w 979"/>
                <a:gd name="T55" fmla="*/ 0 h 3436"/>
                <a:gd name="T56" fmla="*/ 0 w 979"/>
                <a:gd name="T57" fmla="*/ 0 h 3436"/>
                <a:gd name="T58" fmla="*/ 0 w 979"/>
                <a:gd name="T59" fmla="*/ 0 h 3436"/>
                <a:gd name="T60" fmla="*/ 0 w 979"/>
                <a:gd name="T61" fmla="*/ 0 h 3436"/>
                <a:gd name="T62" fmla="*/ 0 w 979"/>
                <a:gd name="T63" fmla="*/ 0 h 3436"/>
                <a:gd name="T64" fmla="*/ 0 w 979"/>
                <a:gd name="T65" fmla="*/ 0 h 3436"/>
                <a:gd name="T66" fmla="*/ 0 w 979"/>
                <a:gd name="T67" fmla="*/ 0 h 3436"/>
                <a:gd name="T68" fmla="*/ 0 w 979"/>
                <a:gd name="T69" fmla="*/ 0 h 3436"/>
                <a:gd name="T70" fmla="*/ 0 w 979"/>
                <a:gd name="T71" fmla="*/ 0 h 3436"/>
                <a:gd name="T72" fmla="*/ 0 w 979"/>
                <a:gd name="T73" fmla="*/ 0 h 3436"/>
                <a:gd name="T74" fmla="*/ 0 w 979"/>
                <a:gd name="T75" fmla="*/ 0 h 3436"/>
                <a:gd name="T76" fmla="*/ 0 w 979"/>
                <a:gd name="T77" fmla="*/ 0 h 3436"/>
                <a:gd name="T78" fmla="*/ 0 w 979"/>
                <a:gd name="T79" fmla="*/ 0 h 3436"/>
                <a:gd name="T80" fmla="*/ 0 w 979"/>
                <a:gd name="T81" fmla="*/ 0 h 3436"/>
                <a:gd name="T82" fmla="*/ 0 w 979"/>
                <a:gd name="T83" fmla="*/ 0 h 3436"/>
                <a:gd name="T84" fmla="*/ 0 w 979"/>
                <a:gd name="T85" fmla="*/ 0 h 3436"/>
                <a:gd name="T86" fmla="*/ 0 w 979"/>
                <a:gd name="T87" fmla="*/ 0 h 3436"/>
                <a:gd name="T88" fmla="*/ 0 w 979"/>
                <a:gd name="T89" fmla="*/ 0 h 3436"/>
                <a:gd name="T90" fmla="*/ 0 w 979"/>
                <a:gd name="T91" fmla="*/ 0 h 3436"/>
                <a:gd name="T92" fmla="*/ 0 w 979"/>
                <a:gd name="T93" fmla="*/ 0 h 3436"/>
                <a:gd name="T94" fmla="*/ 0 w 979"/>
                <a:gd name="T95" fmla="*/ 0 h 3436"/>
                <a:gd name="T96" fmla="*/ 0 w 979"/>
                <a:gd name="T97" fmla="*/ 0 h 3436"/>
                <a:gd name="T98" fmla="*/ 0 w 979"/>
                <a:gd name="T99" fmla="*/ 0 h 3436"/>
                <a:gd name="T100" fmla="*/ 0 w 979"/>
                <a:gd name="T101" fmla="*/ 0 h 3436"/>
                <a:gd name="T102" fmla="*/ 0 w 979"/>
                <a:gd name="T103" fmla="*/ 0 h 3436"/>
                <a:gd name="T104" fmla="*/ 0 w 979"/>
                <a:gd name="T105" fmla="*/ 0 h 3436"/>
                <a:gd name="T106" fmla="*/ 0 w 979"/>
                <a:gd name="T107" fmla="*/ 0 h 3436"/>
                <a:gd name="T108" fmla="*/ 0 w 979"/>
                <a:gd name="T109" fmla="*/ 0 h 3436"/>
                <a:gd name="T110" fmla="*/ 0 w 979"/>
                <a:gd name="T111" fmla="*/ 0 h 3436"/>
                <a:gd name="T112" fmla="*/ 0 w 979"/>
                <a:gd name="T113" fmla="*/ 0 h 3436"/>
                <a:gd name="T114" fmla="*/ 0 w 979"/>
                <a:gd name="T115" fmla="*/ 0 h 3436"/>
                <a:gd name="T116" fmla="*/ 0 w 979"/>
                <a:gd name="T117" fmla="*/ 0 h 3436"/>
                <a:gd name="T118" fmla="*/ 0 w 979"/>
                <a:gd name="T119" fmla="*/ 0 h 34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9"/>
                <a:gd name="T181" fmla="*/ 0 h 3436"/>
                <a:gd name="T182" fmla="*/ 979 w 979"/>
                <a:gd name="T183" fmla="*/ 3436 h 34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9" h="3436">
                  <a:moveTo>
                    <a:pt x="866" y="1737"/>
                  </a:moveTo>
                  <a:lnTo>
                    <a:pt x="833" y="2344"/>
                  </a:lnTo>
                  <a:lnTo>
                    <a:pt x="829" y="2472"/>
                  </a:lnTo>
                  <a:lnTo>
                    <a:pt x="784" y="2482"/>
                  </a:lnTo>
                  <a:lnTo>
                    <a:pt x="736" y="2484"/>
                  </a:lnTo>
                  <a:lnTo>
                    <a:pt x="734" y="2604"/>
                  </a:lnTo>
                  <a:lnTo>
                    <a:pt x="725" y="2724"/>
                  </a:lnTo>
                  <a:lnTo>
                    <a:pt x="699" y="3007"/>
                  </a:lnTo>
                  <a:lnTo>
                    <a:pt x="697" y="3101"/>
                  </a:lnTo>
                  <a:lnTo>
                    <a:pt x="699" y="3142"/>
                  </a:lnTo>
                  <a:lnTo>
                    <a:pt x="708" y="3179"/>
                  </a:lnTo>
                  <a:lnTo>
                    <a:pt x="726" y="3204"/>
                  </a:lnTo>
                  <a:lnTo>
                    <a:pt x="758" y="3231"/>
                  </a:lnTo>
                  <a:lnTo>
                    <a:pt x="795" y="3254"/>
                  </a:lnTo>
                  <a:lnTo>
                    <a:pt x="841" y="3285"/>
                  </a:lnTo>
                  <a:lnTo>
                    <a:pt x="870" y="3306"/>
                  </a:lnTo>
                  <a:lnTo>
                    <a:pt x="884" y="3326"/>
                  </a:lnTo>
                  <a:lnTo>
                    <a:pt x="890" y="3349"/>
                  </a:lnTo>
                  <a:lnTo>
                    <a:pt x="884" y="3367"/>
                  </a:lnTo>
                  <a:lnTo>
                    <a:pt x="863" y="3383"/>
                  </a:lnTo>
                  <a:lnTo>
                    <a:pt x="825" y="3385"/>
                  </a:lnTo>
                  <a:lnTo>
                    <a:pt x="758" y="3376"/>
                  </a:lnTo>
                  <a:lnTo>
                    <a:pt x="695" y="3359"/>
                  </a:lnTo>
                  <a:lnTo>
                    <a:pt x="625" y="3346"/>
                  </a:lnTo>
                  <a:lnTo>
                    <a:pt x="555" y="3337"/>
                  </a:lnTo>
                  <a:lnTo>
                    <a:pt x="518" y="3331"/>
                  </a:lnTo>
                  <a:lnTo>
                    <a:pt x="498" y="3322"/>
                  </a:lnTo>
                  <a:lnTo>
                    <a:pt x="493" y="3231"/>
                  </a:lnTo>
                  <a:lnTo>
                    <a:pt x="487" y="3099"/>
                  </a:lnTo>
                  <a:lnTo>
                    <a:pt x="459" y="2732"/>
                  </a:lnTo>
                  <a:lnTo>
                    <a:pt x="451" y="2631"/>
                  </a:lnTo>
                  <a:lnTo>
                    <a:pt x="433" y="2508"/>
                  </a:lnTo>
                  <a:lnTo>
                    <a:pt x="377" y="2521"/>
                  </a:lnTo>
                  <a:lnTo>
                    <a:pt x="370" y="2614"/>
                  </a:lnTo>
                  <a:lnTo>
                    <a:pt x="346" y="2736"/>
                  </a:lnTo>
                  <a:lnTo>
                    <a:pt x="280" y="2941"/>
                  </a:lnTo>
                  <a:lnTo>
                    <a:pt x="240" y="3156"/>
                  </a:lnTo>
                  <a:lnTo>
                    <a:pt x="228" y="3214"/>
                  </a:lnTo>
                  <a:lnTo>
                    <a:pt x="215" y="3243"/>
                  </a:lnTo>
                  <a:lnTo>
                    <a:pt x="224" y="3308"/>
                  </a:lnTo>
                  <a:lnTo>
                    <a:pt x="230" y="3350"/>
                  </a:lnTo>
                  <a:lnTo>
                    <a:pt x="228" y="3377"/>
                  </a:lnTo>
                  <a:lnTo>
                    <a:pt x="209" y="3409"/>
                  </a:lnTo>
                  <a:lnTo>
                    <a:pt x="184" y="3430"/>
                  </a:lnTo>
                  <a:lnTo>
                    <a:pt x="151" y="3436"/>
                  </a:lnTo>
                  <a:lnTo>
                    <a:pt x="114" y="3431"/>
                  </a:lnTo>
                  <a:lnTo>
                    <a:pt x="76" y="3414"/>
                  </a:lnTo>
                  <a:lnTo>
                    <a:pt x="45" y="3390"/>
                  </a:lnTo>
                  <a:lnTo>
                    <a:pt x="18" y="3362"/>
                  </a:lnTo>
                  <a:lnTo>
                    <a:pt x="4" y="3334"/>
                  </a:lnTo>
                  <a:lnTo>
                    <a:pt x="0" y="3296"/>
                  </a:lnTo>
                  <a:lnTo>
                    <a:pt x="7" y="3251"/>
                  </a:lnTo>
                  <a:lnTo>
                    <a:pt x="20" y="3208"/>
                  </a:lnTo>
                  <a:lnTo>
                    <a:pt x="40" y="3094"/>
                  </a:lnTo>
                  <a:lnTo>
                    <a:pt x="73" y="2825"/>
                  </a:lnTo>
                  <a:lnTo>
                    <a:pt x="92" y="2694"/>
                  </a:lnTo>
                  <a:lnTo>
                    <a:pt x="107" y="2584"/>
                  </a:lnTo>
                  <a:lnTo>
                    <a:pt x="124" y="2488"/>
                  </a:lnTo>
                  <a:lnTo>
                    <a:pt x="58" y="2471"/>
                  </a:lnTo>
                  <a:lnTo>
                    <a:pt x="67" y="2366"/>
                  </a:lnTo>
                  <a:lnTo>
                    <a:pt x="120" y="1700"/>
                  </a:lnTo>
                  <a:lnTo>
                    <a:pt x="130" y="1571"/>
                  </a:lnTo>
                  <a:lnTo>
                    <a:pt x="145" y="1433"/>
                  </a:lnTo>
                  <a:lnTo>
                    <a:pt x="151" y="1358"/>
                  </a:lnTo>
                  <a:lnTo>
                    <a:pt x="121" y="1319"/>
                  </a:lnTo>
                  <a:lnTo>
                    <a:pt x="92" y="1269"/>
                  </a:lnTo>
                  <a:lnTo>
                    <a:pt x="75" y="1229"/>
                  </a:lnTo>
                  <a:lnTo>
                    <a:pt x="69" y="1189"/>
                  </a:lnTo>
                  <a:lnTo>
                    <a:pt x="68" y="1141"/>
                  </a:lnTo>
                  <a:lnTo>
                    <a:pt x="84" y="1058"/>
                  </a:lnTo>
                  <a:lnTo>
                    <a:pt x="99" y="986"/>
                  </a:lnTo>
                  <a:lnTo>
                    <a:pt x="1" y="818"/>
                  </a:lnTo>
                  <a:lnTo>
                    <a:pt x="52" y="757"/>
                  </a:lnTo>
                  <a:lnTo>
                    <a:pt x="133" y="892"/>
                  </a:lnTo>
                  <a:lnTo>
                    <a:pt x="148" y="835"/>
                  </a:lnTo>
                  <a:lnTo>
                    <a:pt x="161" y="760"/>
                  </a:lnTo>
                  <a:lnTo>
                    <a:pt x="166" y="696"/>
                  </a:lnTo>
                  <a:lnTo>
                    <a:pt x="172" y="652"/>
                  </a:lnTo>
                  <a:lnTo>
                    <a:pt x="187" y="613"/>
                  </a:lnTo>
                  <a:lnTo>
                    <a:pt x="213" y="587"/>
                  </a:lnTo>
                  <a:lnTo>
                    <a:pt x="249" y="572"/>
                  </a:lnTo>
                  <a:lnTo>
                    <a:pt x="423" y="520"/>
                  </a:lnTo>
                  <a:lnTo>
                    <a:pt x="459" y="509"/>
                  </a:lnTo>
                  <a:lnTo>
                    <a:pt x="468" y="446"/>
                  </a:lnTo>
                  <a:lnTo>
                    <a:pt x="460" y="398"/>
                  </a:lnTo>
                  <a:lnTo>
                    <a:pt x="442" y="342"/>
                  </a:lnTo>
                  <a:lnTo>
                    <a:pt x="429" y="288"/>
                  </a:lnTo>
                  <a:lnTo>
                    <a:pt x="432" y="219"/>
                  </a:lnTo>
                  <a:lnTo>
                    <a:pt x="445" y="138"/>
                  </a:lnTo>
                  <a:lnTo>
                    <a:pt x="464" y="90"/>
                  </a:lnTo>
                  <a:lnTo>
                    <a:pt x="492" y="44"/>
                  </a:lnTo>
                  <a:lnTo>
                    <a:pt x="523" y="21"/>
                  </a:lnTo>
                  <a:lnTo>
                    <a:pt x="588" y="2"/>
                  </a:lnTo>
                  <a:lnTo>
                    <a:pt x="642" y="0"/>
                  </a:lnTo>
                  <a:lnTo>
                    <a:pt x="693" y="8"/>
                  </a:lnTo>
                  <a:lnTo>
                    <a:pt x="730" y="38"/>
                  </a:lnTo>
                  <a:lnTo>
                    <a:pt x="754" y="66"/>
                  </a:lnTo>
                  <a:lnTo>
                    <a:pt x="783" y="115"/>
                  </a:lnTo>
                  <a:lnTo>
                    <a:pt x="805" y="168"/>
                  </a:lnTo>
                  <a:lnTo>
                    <a:pt x="769" y="194"/>
                  </a:lnTo>
                  <a:lnTo>
                    <a:pt x="769" y="257"/>
                  </a:lnTo>
                  <a:lnTo>
                    <a:pt x="767" y="323"/>
                  </a:lnTo>
                  <a:lnTo>
                    <a:pt x="755" y="382"/>
                  </a:lnTo>
                  <a:lnTo>
                    <a:pt x="738" y="430"/>
                  </a:lnTo>
                  <a:lnTo>
                    <a:pt x="723" y="465"/>
                  </a:lnTo>
                  <a:lnTo>
                    <a:pt x="690" y="520"/>
                  </a:lnTo>
                  <a:lnTo>
                    <a:pt x="689" y="533"/>
                  </a:lnTo>
                  <a:lnTo>
                    <a:pt x="734" y="560"/>
                  </a:lnTo>
                  <a:lnTo>
                    <a:pt x="912" y="658"/>
                  </a:lnTo>
                  <a:lnTo>
                    <a:pt x="943" y="693"/>
                  </a:lnTo>
                  <a:lnTo>
                    <a:pt x="962" y="735"/>
                  </a:lnTo>
                  <a:lnTo>
                    <a:pt x="973" y="788"/>
                  </a:lnTo>
                  <a:lnTo>
                    <a:pt x="979" y="858"/>
                  </a:lnTo>
                  <a:lnTo>
                    <a:pt x="950" y="901"/>
                  </a:lnTo>
                  <a:lnTo>
                    <a:pt x="799" y="1086"/>
                  </a:lnTo>
                  <a:lnTo>
                    <a:pt x="776" y="1150"/>
                  </a:lnTo>
                  <a:lnTo>
                    <a:pt x="758" y="1261"/>
                  </a:lnTo>
                  <a:lnTo>
                    <a:pt x="806" y="1444"/>
                  </a:lnTo>
                  <a:lnTo>
                    <a:pt x="867" y="1518"/>
                  </a:lnTo>
                  <a:lnTo>
                    <a:pt x="861" y="1598"/>
                  </a:lnTo>
                  <a:lnTo>
                    <a:pt x="866" y="1737"/>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64" name="Freeform 251"/>
            <p:cNvSpPr>
              <a:spLocks/>
            </p:cNvSpPr>
            <p:nvPr/>
          </p:nvSpPr>
          <p:spPr bwMode="auto">
            <a:xfrm>
              <a:off x="2827" y="1987"/>
              <a:ext cx="296" cy="1085"/>
            </a:xfrm>
            <a:custGeom>
              <a:avLst/>
              <a:gdLst>
                <a:gd name="T0" fmla="*/ 0 w 890"/>
                <a:gd name="T1" fmla="*/ 0 h 3254"/>
                <a:gd name="T2" fmla="*/ 0 w 890"/>
                <a:gd name="T3" fmla="*/ 0 h 3254"/>
                <a:gd name="T4" fmla="*/ 0 w 890"/>
                <a:gd name="T5" fmla="*/ 0 h 3254"/>
                <a:gd name="T6" fmla="*/ 0 w 890"/>
                <a:gd name="T7" fmla="*/ 0 h 3254"/>
                <a:gd name="T8" fmla="*/ 0 w 890"/>
                <a:gd name="T9" fmla="*/ 0 h 3254"/>
                <a:gd name="T10" fmla="*/ 0 w 890"/>
                <a:gd name="T11" fmla="*/ 0 h 3254"/>
                <a:gd name="T12" fmla="*/ 0 w 890"/>
                <a:gd name="T13" fmla="*/ 0 h 3254"/>
                <a:gd name="T14" fmla="*/ 0 w 890"/>
                <a:gd name="T15" fmla="*/ 0 h 3254"/>
                <a:gd name="T16" fmla="*/ 0 w 890"/>
                <a:gd name="T17" fmla="*/ 0 h 3254"/>
                <a:gd name="T18" fmla="*/ 0 w 890"/>
                <a:gd name="T19" fmla="*/ 0 h 3254"/>
                <a:gd name="T20" fmla="*/ 0 w 890"/>
                <a:gd name="T21" fmla="*/ 0 h 3254"/>
                <a:gd name="T22" fmla="*/ 0 w 890"/>
                <a:gd name="T23" fmla="*/ 0 h 3254"/>
                <a:gd name="T24" fmla="*/ 0 w 890"/>
                <a:gd name="T25" fmla="*/ 0 h 3254"/>
                <a:gd name="T26" fmla="*/ 0 w 890"/>
                <a:gd name="T27" fmla="*/ 0 h 3254"/>
                <a:gd name="T28" fmla="*/ 0 w 890"/>
                <a:gd name="T29" fmla="*/ 0 h 3254"/>
                <a:gd name="T30" fmla="*/ 0 w 890"/>
                <a:gd name="T31" fmla="*/ 0 h 3254"/>
                <a:gd name="T32" fmla="*/ 0 w 890"/>
                <a:gd name="T33" fmla="*/ 0 h 3254"/>
                <a:gd name="T34" fmla="*/ 0 w 890"/>
                <a:gd name="T35" fmla="*/ 0 h 3254"/>
                <a:gd name="T36" fmla="*/ 0 w 890"/>
                <a:gd name="T37" fmla="*/ 0 h 3254"/>
                <a:gd name="T38" fmla="*/ 0 w 890"/>
                <a:gd name="T39" fmla="*/ 0 h 3254"/>
                <a:gd name="T40" fmla="*/ 0 w 890"/>
                <a:gd name="T41" fmla="*/ 0 h 3254"/>
                <a:gd name="T42" fmla="*/ 0 w 890"/>
                <a:gd name="T43" fmla="*/ 0 h 3254"/>
                <a:gd name="T44" fmla="*/ 0 w 890"/>
                <a:gd name="T45" fmla="*/ 0 h 3254"/>
                <a:gd name="T46" fmla="*/ 0 w 890"/>
                <a:gd name="T47" fmla="*/ 0 h 3254"/>
                <a:gd name="T48" fmla="*/ 0 w 890"/>
                <a:gd name="T49" fmla="*/ 0 h 3254"/>
                <a:gd name="T50" fmla="*/ 0 w 890"/>
                <a:gd name="T51" fmla="*/ 0 h 3254"/>
                <a:gd name="T52" fmla="*/ 0 w 890"/>
                <a:gd name="T53" fmla="*/ 0 h 3254"/>
                <a:gd name="T54" fmla="*/ 0 w 890"/>
                <a:gd name="T55" fmla="*/ 0 h 3254"/>
                <a:gd name="T56" fmla="*/ 0 w 890"/>
                <a:gd name="T57" fmla="*/ 0 h 3254"/>
                <a:gd name="T58" fmla="*/ 0 w 890"/>
                <a:gd name="T59" fmla="*/ 0 h 3254"/>
                <a:gd name="T60" fmla="*/ 0 w 890"/>
                <a:gd name="T61" fmla="*/ 0 h 3254"/>
                <a:gd name="T62" fmla="*/ 0 w 890"/>
                <a:gd name="T63" fmla="*/ 0 h 3254"/>
                <a:gd name="T64" fmla="*/ 0 w 890"/>
                <a:gd name="T65" fmla="*/ 0 h 3254"/>
                <a:gd name="T66" fmla="*/ 0 w 890"/>
                <a:gd name="T67" fmla="*/ 0 h 3254"/>
                <a:gd name="T68" fmla="*/ 0 w 890"/>
                <a:gd name="T69" fmla="*/ 0 h 3254"/>
                <a:gd name="T70" fmla="*/ 0 w 890"/>
                <a:gd name="T71" fmla="*/ 0 h 3254"/>
                <a:gd name="T72" fmla="*/ 0 w 890"/>
                <a:gd name="T73" fmla="*/ 0 h 3254"/>
                <a:gd name="T74" fmla="*/ 0 w 890"/>
                <a:gd name="T75" fmla="*/ 0 h 3254"/>
                <a:gd name="T76" fmla="*/ 0 w 890"/>
                <a:gd name="T77" fmla="*/ 0 h 3254"/>
                <a:gd name="T78" fmla="*/ 0 w 890"/>
                <a:gd name="T79" fmla="*/ 0 h 3254"/>
                <a:gd name="T80" fmla="*/ 0 w 890"/>
                <a:gd name="T81" fmla="*/ 0 h 3254"/>
                <a:gd name="T82" fmla="*/ 0 w 890"/>
                <a:gd name="T83" fmla="*/ 0 h 3254"/>
                <a:gd name="T84" fmla="*/ 0 w 890"/>
                <a:gd name="T85" fmla="*/ 0 h 3254"/>
                <a:gd name="T86" fmla="*/ 0 w 890"/>
                <a:gd name="T87" fmla="*/ 0 h 3254"/>
                <a:gd name="T88" fmla="*/ 0 w 890"/>
                <a:gd name="T89" fmla="*/ 0 h 3254"/>
                <a:gd name="T90" fmla="*/ 0 w 890"/>
                <a:gd name="T91" fmla="*/ 0 h 3254"/>
                <a:gd name="T92" fmla="*/ 0 w 890"/>
                <a:gd name="T93" fmla="*/ 0 h 3254"/>
                <a:gd name="T94" fmla="*/ 0 w 890"/>
                <a:gd name="T95" fmla="*/ 0 h 3254"/>
                <a:gd name="T96" fmla="*/ 0 w 890"/>
                <a:gd name="T97" fmla="*/ 0 h 3254"/>
                <a:gd name="T98" fmla="*/ 0 w 890"/>
                <a:gd name="T99" fmla="*/ 0 h 3254"/>
                <a:gd name="T100" fmla="*/ 0 w 890"/>
                <a:gd name="T101" fmla="*/ 0 h 3254"/>
                <a:gd name="T102" fmla="*/ 0 w 890"/>
                <a:gd name="T103" fmla="*/ 0 h 3254"/>
                <a:gd name="T104" fmla="*/ 0 w 890"/>
                <a:gd name="T105" fmla="*/ 0 h 3254"/>
                <a:gd name="T106" fmla="*/ 0 w 890"/>
                <a:gd name="T107" fmla="*/ 0 h 3254"/>
                <a:gd name="T108" fmla="*/ 0 w 890"/>
                <a:gd name="T109" fmla="*/ 0 h 3254"/>
                <a:gd name="T110" fmla="*/ 0 w 890"/>
                <a:gd name="T111" fmla="*/ 0 h 3254"/>
                <a:gd name="T112" fmla="*/ 0 w 890"/>
                <a:gd name="T113" fmla="*/ 0 h 3254"/>
                <a:gd name="T114" fmla="*/ 0 w 890"/>
                <a:gd name="T115" fmla="*/ 0 h 3254"/>
                <a:gd name="T116" fmla="*/ 0 w 890"/>
                <a:gd name="T117" fmla="*/ 0 h 3254"/>
                <a:gd name="T118" fmla="*/ 0 w 890"/>
                <a:gd name="T119" fmla="*/ 0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54"/>
                <a:gd name="T182" fmla="*/ 890 w 890"/>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54">
                  <a:moveTo>
                    <a:pt x="344" y="2637"/>
                  </a:moveTo>
                  <a:lnTo>
                    <a:pt x="349" y="2495"/>
                  </a:lnTo>
                  <a:lnTo>
                    <a:pt x="349" y="2431"/>
                  </a:lnTo>
                  <a:lnTo>
                    <a:pt x="350" y="2371"/>
                  </a:lnTo>
                  <a:lnTo>
                    <a:pt x="344" y="2265"/>
                  </a:lnTo>
                  <a:lnTo>
                    <a:pt x="337" y="2193"/>
                  </a:lnTo>
                  <a:lnTo>
                    <a:pt x="324" y="2101"/>
                  </a:lnTo>
                  <a:lnTo>
                    <a:pt x="316" y="2012"/>
                  </a:lnTo>
                  <a:lnTo>
                    <a:pt x="309" y="2074"/>
                  </a:lnTo>
                  <a:lnTo>
                    <a:pt x="301" y="2107"/>
                  </a:lnTo>
                  <a:lnTo>
                    <a:pt x="286" y="2149"/>
                  </a:lnTo>
                  <a:lnTo>
                    <a:pt x="267" y="2185"/>
                  </a:lnTo>
                  <a:lnTo>
                    <a:pt x="255" y="2225"/>
                  </a:lnTo>
                  <a:lnTo>
                    <a:pt x="254" y="2263"/>
                  </a:lnTo>
                  <a:lnTo>
                    <a:pt x="266" y="2304"/>
                  </a:lnTo>
                  <a:lnTo>
                    <a:pt x="287" y="2351"/>
                  </a:lnTo>
                  <a:lnTo>
                    <a:pt x="303" y="2404"/>
                  </a:lnTo>
                  <a:lnTo>
                    <a:pt x="322" y="2470"/>
                  </a:lnTo>
                  <a:lnTo>
                    <a:pt x="335" y="2559"/>
                  </a:lnTo>
                  <a:lnTo>
                    <a:pt x="344" y="2637"/>
                  </a:lnTo>
                  <a:lnTo>
                    <a:pt x="221" y="2936"/>
                  </a:lnTo>
                  <a:lnTo>
                    <a:pt x="229" y="2987"/>
                  </a:lnTo>
                  <a:lnTo>
                    <a:pt x="206" y="3011"/>
                  </a:lnTo>
                  <a:lnTo>
                    <a:pt x="157" y="3035"/>
                  </a:lnTo>
                  <a:lnTo>
                    <a:pt x="52" y="3078"/>
                  </a:lnTo>
                  <a:lnTo>
                    <a:pt x="27" y="3094"/>
                  </a:lnTo>
                  <a:lnTo>
                    <a:pt x="7" y="3122"/>
                  </a:lnTo>
                  <a:lnTo>
                    <a:pt x="0" y="3144"/>
                  </a:lnTo>
                  <a:lnTo>
                    <a:pt x="15" y="3151"/>
                  </a:lnTo>
                  <a:lnTo>
                    <a:pt x="58" y="3157"/>
                  </a:lnTo>
                  <a:lnTo>
                    <a:pt x="94" y="3158"/>
                  </a:lnTo>
                  <a:lnTo>
                    <a:pt x="74" y="3164"/>
                  </a:lnTo>
                  <a:lnTo>
                    <a:pt x="66" y="3175"/>
                  </a:lnTo>
                  <a:lnTo>
                    <a:pt x="66" y="3191"/>
                  </a:lnTo>
                  <a:lnTo>
                    <a:pt x="75" y="3213"/>
                  </a:lnTo>
                  <a:lnTo>
                    <a:pt x="108" y="3230"/>
                  </a:lnTo>
                  <a:lnTo>
                    <a:pt x="171" y="3248"/>
                  </a:lnTo>
                  <a:lnTo>
                    <a:pt x="261" y="3254"/>
                  </a:lnTo>
                  <a:lnTo>
                    <a:pt x="331" y="3249"/>
                  </a:lnTo>
                  <a:lnTo>
                    <a:pt x="394" y="3234"/>
                  </a:lnTo>
                  <a:lnTo>
                    <a:pt x="446" y="3214"/>
                  </a:lnTo>
                  <a:lnTo>
                    <a:pt x="486" y="3191"/>
                  </a:lnTo>
                  <a:lnTo>
                    <a:pt x="493" y="3153"/>
                  </a:lnTo>
                  <a:lnTo>
                    <a:pt x="494" y="3110"/>
                  </a:lnTo>
                  <a:lnTo>
                    <a:pt x="537" y="2875"/>
                  </a:lnTo>
                  <a:lnTo>
                    <a:pt x="556" y="2709"/>
                  </a:lnTo>
                  <a:lnTo>
                    <a:pt x="627" y="2193"/>
                  </a:lnTo>
                  <a:lnTo>
                    <a:pt x="665" y="1877"/>
                  </a:lnTo>
                  <a:lnTo>
                    <a:pt x="672" y="1725"/>
                  </a:lnTo>
                  <a:lnTo>
                    <a:pt x="672" y="1627"/>
                  </a:lnTo>
                  <a:lnTo>
                    <a:pt x="667" y="1542"/>
                  </a:lnTo>
                  <a:lnTo>
                    <a:pt x="663" y="1471"/>
                  </a:lnTo>
                  <a:lnTo>
                    <a:pt x="723" y="1422"/>
                  </a:lnTo>
                  <a:lnTo>
                    <a:pt x="783" y="1371"/>
                  </a:lnTo>
                  <a:lnTo>
                    <a:pt x="821" y="1331"/>
                  </a:lnTo>
                  <a:lnTo>
                    <a:pt x="860" y="1277"/>
                  </a:lnTo>
                  <a:lnTo>
                    <a:pt x="883" y="1223"/>
                  </a:lnTo>
                  <a:lnTo>
                    <a:pt x="890" y="1176"/>
                  </a:lnTo>
                  <a:lnTo>
                    <a:pt x="880" y="1114"/>
                  </a:lnTo>
                  <a:lnTo>
                    <a:pt x="802" y="727"/>
                  </a:lnTo>
                  <a:lnTo>
                    <a:pt x="788" y="682"/>
                  </a:lnTo>
                  <a:lnTo>
                    <a:pt x="776" y="662"/>
                  </a:lnTo>
                  <a:lnTo>
                    <a:pt x="757" y="641"/>
                  </a:lnTo>
                  <a:lnTo>
                    <a:pt x="718" y="609"/>
                  </a:lnTo>
                  <a:lnTo>
                    <a:pt x="606" y="540"/>
                  </a:lnTo>
                  <a:lnTo>
                    <a:pt x="581" y="500"/>
                  </a:lnTo>
                  <a:lnTo>
                    <a:pt x="563" y="455"/>
                  </a:lnTo>
                  <a:lnTo>
                    <a:pt x="556" y="423"/>
                  </a:lnTo>
                  <a:lnTo>
                    <a:pt x="592" y="385"/>
                  </a:lnTo>
                  <a:lnTo>
                    <a:pt x="622" y="335"/>
                  </a:lnTo>
                  <a:lnTo>
                    <a:pt x="645" y="276"/>
                  </a:lnTo>
                  <a:lnTo>
                    <a:pt x="661" y="225"/>
                  </a:lnTo>
                  <a:lnTo>
                    <a:pt x="673" y="161"/>
                  </a:lnTo>
                  <a:lnTo>
                    <a:pt x="671" y="112"/>
                  </a:lnTo>
                  <a:lnTo>
                    <a:pt x="660" y="72"/>
                  </a:lnTo>
                  <a:lnTo>
                    <a:pt x="635" y="38"/>
                  </a:lnTo>
                  <a:lnTo>
                    <a:pt x="600" y="17"/>
                  </a:lnTo>
                  <a:lnTo>
                    <a:pt x="551" y="0"/>
                  </a:lnTo>
                  <a:lnTo>
                    <a:pt x="515" y="1"/>
                  </a:lnTo>
                  <a:lnTo>
                    <a:pt x="473" y="10"/>
                  </a:lnTo>
                  <a:lnTo>
                    <a:pt x="445" y="20"/>
                  </a:lnTo>
                  <a:lnTo>
                    <a:pt x="420" y="38"/>
                  </a:lnTo>
                  <a:lnTo>
                    <a:pt x="404" y="62"/>
                  </a:lnTo>
                  <a:lnTo>
                    <a:pt x="395" y="83"/>
                  </a:lnTo>
                  <a:lnTo>
                    <a:pt x="382" y="133"/>
                  </a:lnTo>
                  <a:lnTo>
                    <a:pt x="370" y="198"/>
                  </a:lnTo>
                  <a:lnTo>
                    <a:pt x="359" y="260"/>
                  </a:lnTo>
                  <a:lnTo>
                    <a:pt x="357" y="299"/>
                  </a:lnTo>
                  <a:lnTo>
                    <a:pt x="365" y="350"/>
                  </a:lnTo>
                  <a:lnTo>
                    <a:pt x="375" y="376"/>
                  </a:lnTo>
                  <a:lnTo>
                    <a:pt x="373" y="424"/>
                  </a:lnTo>
                  <a:lnTo>
                    <a:pt x="368" y="477"/>
                  </a:lnTo>
                  <a:lnTo>
                    <a:pt x="355" y="501"/>
                  </a:lnTo>
                  <a:lnTo>
                    <a:pt x="319" y="526"/>
                  </a:lnTo>
                  <a:lnTo>
                    <a:pt x="197" y="590"/>
                  </a:lnTo>
                  <a:lnTo>
                    <a:pt x="153" y="618"/>
                  </a:lnTo>
                  <a:lnTo>
                    <a:pt x="133" y="668"/>
                  </a:lnTo>
                  <a:lnTo>
                    <a:pt x="91" y="842"/>
                  </a:lnTo>
                  <a:lnTo>
                    <a:pt x="74" y="920"/>
                  </a:lnTo>
                  <a:lnTo>
                    <a:pt x="58" y="988"/>
                  </a:lnTo>
                  <a:lnTo>
                    <a:pt x="41" y="1080"/>
                  </a:lnTo>
                  <a:lnTo>
                    <a:pt x="33" y="1161"/>
                  </a:lnTo>
                  <a:lnTo>
                    <a:pt x="29" y="1262"/>
                  </a:lnTo>
                  <a:lnTo>
                    <a:pt x="34" y="1373"/>
                  </a:lnTo>
                  <a:lnTo>
                    <a:pt x="39" y="1450"/>
                  </a:lnTo>
                  <a:lnTo>
                    <a:pt x="43" y="1535"/>
                  </a:lnTo>
                  <a:lnTo>
                    <a:pt x="54" y="1609"/>
                  </a:lnTo>
                  <a:lnTo>
                    <a:pt x="72" y="1669"/>
                  </a:lnTo>
                  <a:lnTo>
                    <a:pt x="84" y="1730"/>
                  </a:lnTo>
                  <a:lnTo>
                    <a:pt x="85" y="1805"/>
                  </a:lnTo>
                  <a:lnTo>
                    <a:pt x="45" y="2141"/>
                  </a:lnTo>
                  <a:lnTo>
                    <a:pt x="30" y="2259"/>
                  </a:lnTo>
                  <a:lnTo>
                    <a:pt x="28" y="2307"/>
                  </a:lnTo>
                  <a:lnTo>
                    <a:pt x="39" y="2368"/>
                  </a:lnTo>
                  <a:lnTo>
                    <a:pt x="60" y="2441"/>
                  </a:lnTo>
                  <a:lnTo>
                    <a:pt x="112" y="2663"/>
                  </a:lnTo>
                  <a:lnTo>
                    <a:pt x="146" y="2843"/>
                  </a:lnTo>
                  <a:lnTo>
                    <a:pt x="165" y="2908"/>
                  </a:lnTo>
                  <a:lnTo>
                    <a:pt x="194" y="2921"/>
                  </a:lnTo>
                  <a:lnTo>
                    <a:pt x="221" y="2936"/>
                  </a:lnTo>
                  <a:lnTo>
                    <a:pt x="344" y="2637"/>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65" name="Freeform 252"/>
            <p:cNvSpPr>
              <a:spLocks/>
            </p:cNvSpPr>
            <p:nvPr/>
          </p:nvSpPr>
          <p:spPr bwMode="auto">
            <a:xfrm>
              <a:off x="2549" y="2008"/>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w 894"/>
                <a:gd name="T107" fmla="*/ 0 h 3240"/>
                <a:gd name="T108" fmla="*/ 0 w 894"/>
                <a:gd name="T109" fmla="*/ 0 h 3240"/>
                <a:gd name="T110" fmla="*/ 0 w 894"/>
                <a:gd name="T111" fmla="*/ 0 h 3240"/>
                <a:gd name="T112" fmla="*/ 0 w 894"/>
                <a:gd name="T113" fmla="*/ 0 h 3240"/>
                <a:gd name="T114" fmla="*/ 0 w 894"/>
                <a:gd name="T115" fmla="*/ 0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lnTo>
                    <a:pt x="268" y="934"/>
                  </a:lnTo>
                  <a:lnTo>
                    <a:pt x="265" y="1054"/>
                  </a:lnTo>
                  <a:lnTo>
                    <a:pt x="265" y="1121"/>
                  </a:lnTo>
                  <a:lnTo>
                    <a:pt x="207" y="1126"/>
                  </a:lnTo>
                  <a:lnTo>
                    <a:pt x="196" y="1073"/>
                  </a:lnTo>
                  <a:lnTo>
                    <a:pt x="198" y="1028"/>
                  </a:lnTo>
                  <a:lnTo>
                    <a:pt x="225" y="985"/>
                  </a:lnTo>
                  <a:lnTo>
                    <a:pt x="243" y="954"/>
                  </a:lnTo>
                  <a:lnTo>
                    <a:pt x="258" y="934"/>
                  </a:lnTo>
                  <a:lnTo>
                    <a:pt x="268" y="934"/>
                  </a:lnTo>
                  <a:lnTo>
                    <a:pt x="654"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66" name="Freeform 253"/>
            <p:cNvSpPr>
              <a:spLocks/>
            </p:cNvSpPr>
            <p:nvPr/>
          </p:nvSpPr>
          <p:spPr bwMode="auto">
            <a:xfrm>
              <a:off x="2549" y="2008"/>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67" name="Freeform 254"/>
            <p:cNvSpPr>
              <a:spLocks/>
            </p:cNvSpPr>
            <p:nvPr/>
          </p:nvSpPr>
          <p:spPr bwMode="auto">
            <a:xfrm>
              <a:off x="2612" y="2319"/>
              <a:ext cx="25" cy="65"/>
            </a:xfrm>
            <a:custGeom>
              <a:avLst/>
              <a:gdLst>
                <a:gd name="T0" fmla="*/ 0 w 75"/>
                <a:gd name="T1" fmla="*/ 0 h 194"/>
                <a:gd name="T2" fmla="*/ 0 w 75"/>
                <a:gd name="T3" fmla="*/ 0 h 194"/>
                <a:gd name="T4" fmla="*/ 0 w 75"/>
                <a:gd name="T5" fmla="*/ 0 h 194"/>
                <a:gd name="T6" fmla="*/ 0 w 75"/>
                <a:gd name="T7" fmla="*/ 0 h 194"/>
                <a:gd name="T8" fmla="*/ 0 w 75"/>
                <a:gd name="T9" fmla="*/ 0 h 194"/>
                <a:gd name="T10" fmla="*/ 0 w 75"/>
                <a:gd name="T11" fmla="*/ 0 h 194"/>
                <a:gd name="T12" fmla="*/ 0 w 75"/>
                <a:gd name="T13" fmla="*/ 0 h 194"/>
                <a:gd name="T14" fmla="*/ 0 w 75"/>
                <a:gd name="T15" fmla="*/ 0 h 194"/>
                <a:gd name="T16" fmla="*/ 0 w 75"/>
                <a:gd name="T17" fmla="*/ 0 h 194"/>
                <a:gd name="T18" fmla="*/ 0 w 75"/>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4"/>
                <a:gd name="T32" fmla="*/ 75 w 75"/>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4">
                  <a:moveTo>
                    <a:pt x="60" y="0"/>
                  </a:moveTo>
                  <a:lnTo>
                    <a:pt x="68" y="121"/>
                  </a:lnTo>
                  <a:lnTo>
                    <a:pt x="75" y="188"/>
                  </a:lnTo>
                  <a:lnTo>
                    <a:pt x="17" y="194"/>
                  </a:lnTo>
                  <a:lnTo>
                    <a:pt x="1" y="141"/>
                  </a:lnTo>
                  <a:lnTo>
                    <a:pt x="0" y="96"/>
                  </a:lnTo>
                  <a:lnTo>
                    <a:pt x="23" y="53"/>
                  </a:lnTo>
                  <a:lnTo>
                    <a:pt x="36" y="21"/>
                  </a:lnTo>
                  <a:lnTo>
                    <a:pt x="51" y="0"/>
                  </a:lnTo>
                  <a:lnTo>
                    <a:pt x="60"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68" name="Freeform 255"/>
            <p:cNvSpPr>
              <a:spLocks/>
            </p:cNvSpPr>
            <p:nvPr/>
          </p:nvSpPr>
          <p:spPr bwMode="auto">
            <a:xfrm>
              <a:off x="2002" y="1958"/>
              <a:ext cx="272" cy="1137"/>
            </a:xfrm>
            <a:custGeom>
              <a:avLst/>
              <a:gdLst>
                <a:gd name="T0" fmla="*/ 0 w 815"/>
                <a:gd name="T1" fmla="*/ 0 h 3411"/>
                <a:gd name="T2" fmla="*/ 0 w 815"/>
                <a:gd name="T3" fmla="*/ 0 h 3411"/>
                <a:gd name="T4" fmla="*/ 0 w 815"/>
                <a:gd name="T5" fmla="*/ 0 h 3411"/>
                <a:gd name="T6" fmla="*/ 0 w 815"/>
                <a:gd name="T7" fmla="*/ 0 h 3411"/>
                <a:gd name="T8" fmla="*/ 0 w 815"/>
                <a:gd name="T9" fmla="*/ 0 h 3411"/>
                <a:gd name="T10" fmla="*/ 0 w 815"/>
                <a:gd name="T11" fmla="*/ 0 h 3411"/>
                <a:gd name="T12" fmla="*/ 0 w 815"/>
                <a:gd name="T13" fmla="*/ 0 h 3411"/>
                <a:gd name="T14" fmla="*/ 0 w 815"/>
                <a:gd name="T15" fmla="*/ 0 h 3411"/>
                <a:gd name="T16" fmla="*/ 0 w 815"/>
                <a:gd name="T17" fmla="*/ 0 h 3411"/>
                <a:gd name="T18" fmla="*/ 0 w 815"/>
                <a:gd name="T19" fmla="*/ 0 h 3411"/>
                <a:gd name="T20" fmla="*/ 0 w 815"/>
                <a:gd name="T21" fmla="*/ 0 h 3411"/>
                <a:gd name="T22" fmla="*/ 0 w 815"/>
                <a:gd name="T23" fmla="*/ 0 h 3411"/>
                <a:gd name="T24" fmla="*/ 0 w 815"/>
                <a:gd name="T25" fmla="*/ 0 h 3411"/>
                <a:gd name="T26" fmla="*/ 0 w 815"/>
                <a:gd name="T27" fmla="*/ 0 h 3411"/>
                <a:gd name="T28" fmla="*/ 0 w 815"/>
                <a:gd name="T29" fmla="*/ 0 h 3411"/>
                <a:gd name="T30" fmla="*/ 0 w 815"/>
                <a:gd name="T31" fmla="*/ 0 h 3411"/>
                <a:gd name="T32" fmla="*/ 0 w 815"/>
                <a:gd name="T33" fmla="*/ 0 h 3411"/>
                <a:gd name="T34" fmla="*/ 0 w 815"/>
                <a:gd name="T35" fmla="*/ 0 h 3411"/>
                <a:gd name="T36" fmla="*/ 0 w 815"/>
                <a:gd name="T37" fmla="*/ 0 h 3411"/>
                <a:gd name="T38" fmla="*/ 0 w 815"/>
                <a:gd name="T39" fmla="*/ 0 h 3411"/>
                <a:gd name="T40" fmla="*/ 0 w 815"/>
                <a:gd name="T41" fmla="*/ 0 h 3411"/>
                <a:gd name="T42" fmla="*/ 0 w 815"/>
                <a:gd name="T43" fmla="*/ 0 h 3411"/>
                <a:gd name="T44" fmla="*/ 0 w 815"/>
                <a:gd name="T45" fmla="*/ 0 h 3411"/>
                <a:gd name="T46" fmla="*/ 0 w 815"/>
                <a:gd name="T47" fmla="*/ 0 h 3411"/>
                <a:gd name="T48" fmla="*/ 0 w 815"/>
                <a:gd name="T49" fmla="*/ 0 h 3411"/>
                <a:gd name="T50" fmla="*/ 0 w 815"/>
                <a:gd name="T51" fmla="*/ 0 h 3411"/>
                <a:gd name="T52" fmla="*/ 0 w 815"/>
                <a:gd name="T53" fmla="*/ 0 h 3411"/>
                <a:gd name="T54" fmla="*/ 0 w 815"/>
                <a:gd name="T55" fmla="*/ 0 h 3411"/>
                <a:gd name="T56" fmla="*/ 0 w 815"/>
                <a:gd name="T57" fmla="*/ 0 h 3411"/>
                <a:gd name="T58" fmla="*/ 0 w 815"/>
                <a:gd name="T59" fmla="*/ 0 h 3411"/>
                <a:gd name="T60" fmla="*/ 0 w 815"/>
                <a:gd name="T61" fmla="*/ 0 h 3411"/>
                <a:gd name="T62" fmla="*/ 0 w 815"/>
                <a:gd name="T63" fmla="*/ 0 h 3411"/>
                <a:gd name="T64" fmla="*/ 0 w 815"/>
                <a:gd name="T65" fmla="*/ 0 h 3411"/>
                <a:gd name="T66" fmla="*/ 0 w 815"/>
                <a:gd name="T67" fmla="*/ 0 h 3411"/>
                <a:gd name="T68" fmla="*/ 0 w 815"/>
                <a:gd name="T69" fmla="*/ 0 h 3411"/>
                <a:gd name="T70" fmla="*/ 0 w 815"/>
                <a:gd name="T71" fmla="*/ 0 h 3411"/>
                <a:gd name="T72" fmla="*/ 0 w 815"/>
                <a:gd name="T73" fmla="*/ 0 h 3411"/>
                <a:gd name="T74" fmla="*/ 0 w 815"/>
                <a:gd name="T75" fmla="*/ 0 h 3411"/>
                <a:gd name="T76" fmla="*/ 0 w 815"/>
                <a:gd name="T77" fmla="*/ 0 h 3411"/>
                <a:gd name="T78" fmla="*/ 0 w 815"/>
                <a:gd name="T79" fmla="*/ 0 h 3411"/>
                <a:gd name="T80" fmla="*/ 0 w 815"/>
                <a:gd name="T81" fmla="*/ 0 h 3411"/>
                <a:gd name="T82" fmla="*/ 0 w 815"/>
                <a:gd name="T83" fmla="*/ 0 h 3411"/>
                <a:gd name="T84" fmla="*/ 0 w 815"/>
                <a:gd name="T85" fmla="*/ 0 h 3411"/>
                <a:gd name="T86" fmla="*/ 0 w 815"/>
                <a:gd name="T87" fmla="*/ 0 h 3411"/>
                <a:gd name="T88" fmla="*/ 0 w 815"/>
                <a:gd name="T89" fmla="*/ 0 h 3411"/>
                <a:gd name="T90" fmla="*/ 0 w 815"/>
                <a:gd name="T91" fmla="*/ 0 h 3411"/>
                <a:gd name="T92" fmla="*/ 0 w 815"/>
                <a:gd name="T93" fmla="*/ 0 h 3411"/>
                <a:gd name="T94" fmla="*/ 0 w 815"/>
                <a:gd name="T95" fmla="*/ 0 h 3411"/>
                <a:gd name="T96" fmla="*/ 0 w 815"/>
                <a:gd name="T97" fmla="*/ 0 h 3411"/>
                <a:gd name="T98" fmla="*/ 0 w 815"/>
                <a:gd name="T99" fmla="*/ 0 h 3411"/>
                <a:gd name="T100" fmla="*/ 0 w 815"/>
                <a:gd name="T101" fmla="*/ 0 h 3411"/>
                <a:gd name="T102" fmla="*/ 0 w 815"/>
                <a:gd name="T103" fmla="*/ 0 h 3411"/>
                <a:gd name="T104" fmla="*/ 0 w 815"/>
                <a:gd name="T105" fmla="*/ 0 h 3411"/>
                <a:gd name="T106" fmla="*/ 0 w 815"/>
                <a:gd name="T107" fmla="*/ 0 h 3411"/>
                <a:gd name="T108" fmla="*/ 0 w 815"/>
                <a:gd name="T109" fmla="*/ 0 h 3411"/>
                <a:gd name="T110" fmla="*/ 0 w 815"/>
                <a:gd name="T111" fmla="*/ 0 h 34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1"/>
                <a:gd name="T170" fmla="*/ 815 w 815"/>
                <a:gd name="T171" fmla="*/ 3411 h 341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lnTo>
                    <a:pt x="177" y="1460"/>
                  </a:lnTo>
                  <a:lnTo>
                    <a:pt x="223" y="1483"/>
                  </a:lnTo>
                  <a:lnTo>
                    <a:pt x="228" y="1398"/>
                  </a:lnTo>
                  <a:lnTo>
                    <a:pt x="235" y="1361"/>
                  </a:lnTo>
                  <a:lnTo>
                    <a:pt x="246" y="1324"/>
                  </a:lnTo>
                  <a:lnTo>
                    <a:pt x="263" y="1290"/>
                  </a:lnTo>
                  <a:lnTo>
                    <a:pt x="285" y="1257"/>
                  </a:lnTo>
                  <a:lnTo>
                    <a:pt x="263" y="1212"/>
                  </a:lnTo>
                  <a:lnTo>
                    <a:pt x="243" y="1160"/>
                  </a:lnTo>
                  <a:lnTo>
                    <a:pt x="227" y="1100"/>
                  </a:lnTo>
                  <a:lnTo>
                    <a:pt x="217" y="1050"/>
                  </a:lnTo>
                  <a:lnTo>
                    <a:pt x="209" y="986"/>
                  </a:lnTo>
                  <a:lnTo>
                    <a:pt x="197" y="1065"/>
                  </a:lnTo>
                  <a:lnTo>
                    <a:pt x="193" y="1162"/>
                  </a:lnTo>
                  <a:lnTo>
                    <a:pt x="189" y="1252"/>
                  </a:lnTo>
                  <a:lnTo>
                    <a:pt x="183" y="1327"/>
                  </a:lnTo>
                  <a:lnTo>
                    <a:pt x="180" y="1388"/>
                  </a:lnTo>
                  <a:lnTo>
                    <a:pt x="177" y="1460"/>
                  </a:lnTo>
                  <a:lnTo>
                    <a:pt x="510" y="5"/>
                  </a:lnTo>
                  <a:lnTo>
                    <a:pt x="384" y="3168"/>
                  </a:lnTo>
                  <a:lnTo>
                    <a:pt x="365" y="3124"/>
                  </a:lnTo>
                  <a:lnTo>
                    <a:pt x="354" y="3080"/>
                  </a:lnTo>
                  <a:lnTo>
                    <a:pt x="352" y="3026"/>
                  </a:lnTo>
                  <a:lnTo>
                    <a:pt x="363" y="2949"/>
                  </a:lnTo>
                  <a:lnTo>
                    <a:pt x="372" y="2861"/>
                  </a:lnTo>
                  <a:lnTo>
                    <a:pt x="382" y="2757"/>
                  </a:lnTo>
                  <a:lnTo>
                    <a:pt x="386" y="2643"/>
                  </a:lnTo>
                  <a:lnTo>
                    <a:pt x="386" y="2542"/>
                  </a:lnTo>
                  <a:lnTo>
                    <a:pt x="385" y="2473"/>
                  </a:lnTo>
                  <a:lnTo>
                    <a:pt x="391" y="2443"/>
                  </a:lnTo>
                  <a:lnTo>
                    <a:pt x="411" y="2398"/>
                  </a:lnTo>
                  <a:lnTo>
                    <a:pt x="430" y="2341"/>
                  </a:lnTo>
                  <a:lnTo>
                    <a:pt x="442" y="2270"/>
                  </a:lnTo>
                  <a:lnTo>
                    <a:pt x="444" y="2210"/>
                  </a:lnTo>
                  <a:lnTo>
                    <a:pt x="437" y="2166"/>
                  </a:lnTo>
                  <a:lnTo>
                    <a:pt x="576" y="2159"/>
                  </a:lnTo>
                  <a:lnTo>
                    <a:pt x="588" y="2205"/>
                  </a:lnTo>
                  <a:lnTo>
                    <a:pt x="600" y="2254"/>
                  </a:lnTo>
                  <a:lnTo>
                    <a:pt x="610" y="2302"/>
                  </a:lnTo>
                  <a:lnTo>
                    <a:pt x="609" y="2324"/>
                  </a:lnTo>
                  <a:lnTo>
                    <a:pt x="588" y="2363"/>
                  </a:lnTo>
                  <a:lnTo>
                    <a:pt x="559" y="2409"/>
                  </a:lnTo>
                  <a:lnTo>
                    <a:pt x="534" y="2466"/>
                  </a:lnTo>
                  <a:lnTo>
                    <a:pt x="517" y="2520"/>
                  </a:lnTo>
                  <a:lnTo>
                    <a:pt x="507" y="2595"/>
                  </a:lnTo>
                  <a:lnTo>
                    <a:pt x="502" y="2671"/>
                  </a:lnTo>
                  <a:lnTo>
                    <a:pt x="494" y="2777"/>
                  </a:lnTo>
                  <a:lnTo>
                    <a:pt x="482" y="2868"/>
                  </a:lnTo>
                  <a:lnTo>
                    <a:pt x="459" y="2971"/>
                  </a:lnTo>
                  <a:lnTo>
                    <a:pt x="422" y="3084"/>
                  </a:lnTo>
                  <a:lnTo>
                    <a:pt x="402" y="3134"/>
                  </a:lnTo>
                  <a:lnTo>
                    <a:pt x="384" y="3168"/>
                  </a:lnTo>
                  <a:lnTo>
                    <a:pt x="510" y="5"/>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69" name="Freeform 256"/>
            <p:cNvSpPr>
              <a:spLocks/>
            </p:cNvSpPr>
            <p:nvPr/>
          </p:nvSpPr>
          <p:spPr bwMode="auto">
            <a:xfrm>
              <a:off x="2002" y="1958"/>
              <a:ext cx="272" cy="1137"/>
            </a:xfrm>
            <a:custGeom>
              <a:avLst/>
              <a:gdLst>
                <a:gd name="T0" fmla="*/ 0 w 815"/>
                <a:gd name="T1" fmla="*/ 0 h 3411"/>
                <a:gd name="T2" fmla="*/ 0 w 815"/>
                <a:gd name="T3" fmla="*/ 0 h 3411"/>
                <a:gd name="T4" fmla="*/ 0 w 815"/>
                <a:gd name="T5" fmla="*/ 0 h 3411"/>
                <a:gd name="T6" fmla="*/ 0 w 815"/>
                <a:gd name="T7" fmla="*/ 0 h 3411"/>
                <a:gd name="T8" fmla="*/ 0 w 815"/>
                <a:gd name="T9" fmla="*/ 0 h 3411"/>
                <a:gd name="T10" fmla="*/ 0 w 815"/>
                <a:gd name="T11" fmla="*/ 0 h 3411"/>
                <a:gd name="T12" fmla="*/ 0 w 815"/>
                <a:gd name="T13" fmla="*/ 0 h 3411"/>
                <a:gd name="T14" fmla="*/ 0 w 815"/>
                <a:gd name="T15" fmla="*/ 0 h 3411"/>
                <a:gd name="T16" fmla="*/ 0 w 815"/>
                <a:gd name="T17" fmla="*/ 0 h 3411"/>
                <a:gd name="T18" fmla="*/ 0 w 815"/>
                <a:gd name="T19" fmla="*/ 0 h 3411"/>
                <a:gd name="T20" fmla="*/ 0 w 815"/>
                <a:gd name="T21" fmla="*/ 0 h 3411"/>
                <a:gd name="T22" fmla="*/ 0 w 815"/>
                <a:gd name="T23" fmla="*/ 0 h 3411"/>
                <a:gd name="T24" fmla="*/ 0 w 815"/>
                <a:gd name="T25" fmla="*/ 0 h 3411"/>
                <a:gd name="T26" fmla="*/ 0 w 815"/>
                <a:gd name="T27" fmla="*/ 0 h 3411"/>
                <a:gd name="T28" fmla="*/ 0 w 815"/>
                <a:gd name="T29" fmla="*/ 0 h 3411"/>
                <a:gd name="T30" fmla="*/ 0 w 815"/>
                <a:gd name="T31" fmla="*/ 0 h 3411"/>
                <a:gd name="T32" fmla="*/ 0 w 815"/>
                <a:gd name="T33" fmla="*/ 0 h 3411"/>
                <a:gd name="T34" fmla="*/ 0 w 815"/>
                <a:gd name="T35" fmla="*/ 0 h 3411"/>
                <a:gd name="T36" fmla="*/ 0 w 815"/>
                <a:gd name="T37" fmla="*/ 0 h 3411"/>
                <a:gd name="T38" fmla="*/ 0 w 815"/>
                <a:gd name="T39" fmla="*/ 0 h 3411"/>
                <a:gd name="T40" fmla="*/ 0 w 815"/>
                <a:gd name="T41" fmla="*/ 0 h 3411"/>
                <a:gd name="T42" fmla="*/ 0 w 815"/>
                <a:gd name="T43" fmla="*/ 0 h 3411"/>
                <a:gd name="T44" fmla="*/ 0 w 815"/>
                <a:gd name="T45" fmla="*/ 0 h 3411"/>
                <a:gd name="T46" fmla="*/ 0 w 815"/>
                <a:gd name="T47" fmla="*/ 0 h 3411"/>
                <a:gd name="T48" fmla="*/ 0 w 815"/>
                <a:gd name="T49" fmla="*/ 0 h 3411"/>
                <a:gd name="T50" fmla="*/ 0 w 815"/>
                <a:gd name="T51" fmla="*/ 0 h 3411"/>
                <a:gd name="T52" fmla="*/ 0 w 815"/>
                <a:gd name="T53" fmla="*/ 0 h 3411"/>
                <a:gd name="T54" fmla="*/ 0 w 815"/>
                <a:gd name="T55" fmla="*/ 0 h 3411"/>
                <a:gd name="T56" fmla="*/ 0 w 815"/>
                <a:gd name="T57" fmla="*/ 0 h 3411"/>
                <a:gd name="T58" fmla="*/ 0 w 815"/>
                <a:gd name="T59" fmla="*/ 0 h 3411"/>
                <a:gd name="T60" fmla="*/ 0 w 815"/>
                <a:gd name="T61" fmla="*/ 0 h 3411"/>
                <a:gd name="T62" fmla="*/ 0 w 815"/>
                <a:gd name="T63" fmla="*/ 0 h 3411"/>
                <a:gd name="T64" fmla="*/ 0 w 815"/>
                <a:gd name="T65" fmla="*/ 0 h 3411"/>
                <a:gd name="T66" fmla="*/ 0 w 815"/>
                <a:gd name="T67" fmla="*/ 0 h 3411"/>
                <a:gd name="T68" fmla="*/ 0 w 815"/>
                <a:gd name="T69" fmla="*/ 0 h 3411"/>
                <a:gd name="T70" fmla="*/ 0 w 815"/>
                <a:gd name="T71" fmla="*/ 0 h 3411"/>
                <a:gd name="T72" fmla="*/ 0 w 815"/>
                <a:gd name="T73" fmla="*/ 0 h 3411"/>
                <a:gd name="T74" fmla="*/ 0 w 815"/>
                <a:gd name="T75" fmla="*/ 0 h 3411"/>
                <a:gd name="T76" fmla="*/ 0 w 815"/>
                <a:gd name="T77" fmla="*/ 0 h 3411"/>
                <a:gd name="T78" fmla="*/ 0 w 815"/>
                <a:gd name="T79" fmla="*/ 0 h 3411"/>
                <a:gd name="T80" fmla="*/ 0 w 815"/>
                <a:gd name="T81" fmla="*/ 0 h 3411"/>
                <a:gd name="T82" fmla="*/ 0 w 815"/>
                <a:gd name="T83" fmla="*/ 0 h 3411"/>
                <a:gd name="T84" fmla="*/ 0 w 815"/>
                <a:gd name="T85" fmla="*/ 0 h 3411"/>
                <a:gd name="T86" fmla="*/ 0 w 815"/>
                <a:gd name="T87" fmla="*/ 0 h 3411"/>
                <a:gd name="T88" fmla="*/ 0 w 815"/>
                <a:gd name="T89" fmla="*/ 0 h 3411"/>
                <a:gd name="T90" fmla="*/ 0 w 815"/>
                <a:gd name="T91" fmla="*/ 0 h 3411"/>
                <a:gd name="T92" fmla="*/ 0 w 815"/>
                <a:gd name="T93" fmla="*/ 0 h 3411"/>
                <a:gd name="T94" fmla="*/ 0 w 815"/>
                <a:gd name="T95" fmla="*/ 0 h 3411"/>
                <a:gd name="T96" fmla="*/ 0 w 815"/>
                <a:gd name="T97" fmla="*/ 0 h 3411"/>
                <a:gd name="T98" fmla="*/ 0 w 815"/>
                <a:gd name="T99" fmla="*/ 0 h 3411"/>
                <a:gd name="T100" fmla="*/ 0 w 815"/>
                <a:gd name="T101" fmla="*/ 0 h 3411"/>
                <a:gd name="T102" fmla="*/ 0 w 815"/>
                <a:gd name="T103" fmla="*/ 0 h 3411"/>
                <a:gd name="T104" fmla="*/ 0 w 815"/>
                <a:gd name="T105" fmla="*/ 0 h 3411"/>
                <a:gd name="T106" fmla="*/ 0 w 815"/>
                <a:gd name="T107" fmla="*/ 0 h 3411"/>
                <a:gd name="T108" fmla="*/ 0 w 815"/>
                <a:gd name="T109" fmla="*/ 0 h 3411"/>
                <a:gd name="T110" fmla="*/ 0 w 815"/>
                <a:gd name="T111" fmla="*/ 0 h 3411"/>
                <a:gd name="T112" fmla="*/ 0 w 815"/>
                <a:gd name="T113" fmla="*/ 0 h 34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1"/>
                <a:gd name="T173" fmla="*/ 815 w 815"/>
                <a:gd name="T174" fmla="*/ 3411 h 341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path>
              </a:pathLst>
            </a:custGeom>
            <a:solidFill>
              <a:srgbClr val="FFFFCC"/>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70" name="Freeform 257"/>
            <p:cNvSpPr>
              <a:spLocks/>
            </p:cNvSpPr>
            <p:nvPr/>
          </p:nvSpPr>
          <p:spPr bwMode="auto">
            <a:xfrm>
              <a:off x="2058" y="2286"/>
              <a:ext cx="35" cy="165"/>
            </a:xfrm>
            <a:custGeom>
              <a:avLst/>
              <a:gdLst>
                <a:gd name="T0" fmla="*/ 0 w 106"/>
                <a:gd name="T1" fmla="*/ 0 h 497"/>
                <a:gd name="T2" fmla="*/ 0 w 106"/>
                <a:gd name="T3" fmla="*/ 0 h 497"/>
                <a:gd name="T4" fmla="*/ 0 w 106"/>
                <a:gd name="T5" fmla="*/ 0 h 497"/>
                <a:gd name="T6" fmla="*/ 0 w 106"/>
                <a:gd name="T7" fmla="*/ 0 h 497"/>
                <a:gd name="T8" fmla="*/ 0 w 106"/>
                <a:gd name="T9" fmla="*/ 0 h 497"/>
                <a:gd name="T10" fmla="*/ 0 w 106"/>
                <a:gd name="T11" fmla="*/ 0 h 497"/>
                <a:gd name="T12" fmla="*/ 0 w 106"/>
                <a:gd name="T13" fmla="*/ 0 h 497"/>
                <a:gd name="T14" fmla="*/ 0 w 106"/>
                <a:gd name="T15" fmla="*/ 0 h 497"/>
                <a:gd name="T16" fmla="*/ 0 w 106"/>
                <a:gd name="T17" fmla="*/ 0 h 497"/>
                <a:gd name="T18" fmla="*/ 0 w 106"/>
                <a:gd name="T19" fmla="*/ 0 h 497"/>
                <a:gd name="T20" fmla="*/ 0 w 106"/>
                <a:gd name="T21" fmla="*/ 0 h 497"/>
                <a:gd name="T22" fmla="*/ 0 w 106"/>
                <a:gd name="T23" fmla="*/ 0 h 497"/>
                <a:gd name="T24" fmla="*/ 0 w 106"/>
                <a:gd name="T25" fmla="*/ 0 h 497"/>
                <a:gd name="T26" fmla="*/ 0 w 106"/>
                <a:gd name="T27" fmla="*/ 0 h 497"/>
                <a:gd name="T28" fmla="*/ 0 w 106"/>
                <a:gd name="T29" fmla="*/ 0 h 497"/>
                <a:gd name="T30" fmla="*/ 0 w 106"/>
                <a:gd name="T31" fmla="*/ 0 h 497"/>
                <a:gd name="T32" fmla="*/ 0 w 106"/>
                <a:gd name="T33" fmla="*/ 0 h 497"/>
                <a:gd name="T34" fmla="*/ 0 w 106"/>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7"/>
                <a:gd name="T56" fmla="*/ 106 w 106"/>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7">
                  <a:moveTo>
                    <a:pt x="0" y="474"/>
                  </a:moveTo>
                  <a:lnTo>
                    <a:pt x="45" y="497"/>
                  </a:lnTo>
                  <a:lnTo>
                    <a:pt x="51" y="411"/>
                  </a:lnTo>
                  <a:lnTo>
                    <a:pt x="57" y="375"/>
                  </a:lnTo>
                  <a:lnTo>
                    <a:pt x="68" y="338"/>
                  </a:lnTo>
                  <a:lnTo>
                    <a:pt x="86" y="304"/>
                  </a:lnTo>
                  <a:lnTo>
                    <a:pt x="106" y="270"/>
                  </a:lnTo>
                  <a:lnTo>
                    <a:pt x="86" y="225"/>
                  </a:lnTo>
                  <a:lnTo>
                    <a:pt x="66" y="173"/>
                  </a:lnTo>
                  <a:lnTo>
                    <a:pt x="49" y="114"/>
                  </a:lnTo>
                  <a:lnTo>
                    <a:pt x="39" y="64"/>
                  </a:lnTo>
                  <a:lnTo>
                    <a:pt x="31" y="0"/>
                  </a:lnTo>
                  <a:lnTo>
                    <a:pt x="19" y="79"/>
                  </a:lnTo>
                  <a:lnTo>
                    <a:pt x="16" y="176"/>
                  </a:lnTo>
                  <a:lnTo>
                    <a:pt x="12" y="266"/>
                  </a:lnTo>
                  <a:lnTo>
                    <a:pt x="5" y="340"/>
                  </a:lnTo>
                  <a:lnTo>
                    <a:pt x="4" y="402"/>
                  </a:lnTo>
                  <a:lnTo>
                    <a:pt x="0" y="474"/>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71" name="Freeform 258"/>
            <p:cNvSpPr>
              <a:spLocks/>
            </p:cNvSpPr>
            <p:nvPr/>
          </p:nvSpPr>
          <p:spPr bwMode="auto">
            <a:xfrm>
              <a:off x="2128" y="2679"/>
              <a:ext cx="86" cy="336"/>
            </a:xfrm>
            <a:custGeom>
              <a:avLst/>
              <a:gdLst>
                <a:gd name="T0" fmla="*/ 0 w 259"/>
                <a:gd name="T1" fmla="*/ 0 h 1008"/>
                <a:gd name="T2" fmla="*/ 0 w 259"/>
                <a:gd name="T3" fmla="*/ 0 h 1008"/>
                <a:gd name="T4" fmla="*/ 0 w 259"/>
                <a:gd name="T5" fmla="*/ 0 h 1008"/>
                <a:gd name="T6" fmla="*/ 0 w 259"/>
                <a:gd name="T7" fmla="*/ 0 h 1008"/>
                <a:gd name="T8" fmla="*/ 0 w 259"/>
                <a:gd name="T9" fmla="*/ 0 h 1008"/>
                <a:gd name="T10" fmla="*/ 0 w 259"/>
                <a:gd name="T11" fmla="*/ 0 h 1008"/>
                <a:gd name="T12" fmla="*/ 0 w 259"/>
                <a:gd name="T13" fmla="*/ 0 h 1008"/>
                <a:gd name="T14" fmla="*/ 0 w 259"/>
                <a:gd name="T15" fmla="*/ 0 h 1008"/>
                <a:gd name="T16" fmla="*/ 0 w 259"/>
                <a:gd name="T17" fmla="*/ 0 h 1008"/>
                <a:gd name="T18" fmla="*/ 0 w 259"/>
                <a:gd name="T19" fmla="*/ 0 h 1008"/>
                <a:gd name="T20" fmla="*/ 0 w 259"/>
                <a:gd name="T21" fmla="*/ 0 h 1008"/>
                <a:gd name="T22" fmla="*/ 0 w 259"/>
                <a:gd name="T23" fmla="*/ 0 h 1008"/>
                <a:gd name="T24" fmla="*/ 0 w 259"/>
                <a:gd name="T25" fmla="*/ 0 h 1008"/>
                <a:gd name="T26" fmla="*/ 0 w 259"/>
                <a:gd name="T27" fmla="*/ 0 h 1008"/>
                <a:gd name="T28" fmla="*/ 0 w 259"/>
                <a:gd name="T29" fmla="*/ 0 h 1008"/>
                <a:gd name="T30" fmla="*/ 0 w 259"/>
                <a:gd name="T31" fmla="*/ 0 h 1008"/>
                <a:gd name="T32" fmla="*/ 0 w 259"/>
                <a:gd name="T33" fmla="*/ 0 h 1008"/>
                <a:gd name="T34" fmla="*/ 0 w 259"/>
                <a:gd name="T35" fmla="*/ 0 h 1008"/>
                <a:gd name="T36" fmla="*/ 0 w 259"/>
                <a:gd name="T37" fmla="*/ 0 h 1008"/>
                <a:gd name="T38" fmla="*/ 0 w 259"/>
                <a:gd name="T39" fmla="*/ 0 h 1008"/>
                <a:gd name="T40" fmla="*/ 0 w 259"/>
                <a:gd name="T41" fmla="*/ 0 h 1008"/>
                <a:gd name="T42" fmla="*/ 0 w 259"/>
                <a:gd name="T43" fmla="*/ 0 h 1008"/>
                <a:gd name="T44" fmla="*/ 0 w 259"/>
                <a:gd name="T45" fmla="*/ 0 h 1008"/>
                <a:gd name="T46" fmla="*/ 0 w 259"/>
                <a:gd name="T47" fmla="*/ 0 h 1008"/>
                <a:gd name="T48" fmla="*/ 0 w 259"/>
                <a:gd name="T49" fmla="*/ 0 h 1008"/>
                <a:gd name="T50" fmla="*/ 0 w 259"/>
                <a:gd name="T51" fmla="*/ 0 h 1008"/>
                <a:gd name="T52" fmla="*/ 0 w 259"/>
                <a:gd name="T53" fmla="*/ 0 h 1008"/>
                <a:gd name="T54" fmla="*/ 0 w 259"/>
                <a:gd name="T55" fmla="*/ 0 h 1008"/>
                <a:gd name="T56" fmla="*/ 0 w 259"/>
                <a:gd name="T57" fmla="*/ 0 h 1008"/>
                <a:gd name="T58" fmla="*/ 0 w 259"/>
                <a:gd name="T59" fmla="*/ 0 h 1008"/>
                <a:gd name="T60" fmla="*/ 0 w 259"/>
                <a:gd name="T61" fmla="*/ 0 h 1008"/>
                <a:gd name="T62" fmla="*/ 0 w 259"/>
                <a:gd name="T63" fmla="*/ 0 h 1008"/>
                <a:gd name="T64" fmla="*/ 0 w 259"/>
                <a:gd name="T65" fmla="*/ 0 h 10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8"/>
                <a:gd name="T101" fmla="*/ 259 w 259"/>
                <a:gd name="T102" fmla="*/ 1008 h 10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8">
                  <a:moveTo>
                    <a:pt x="32" y="1008"/>
                  </a:moveTo>
                  <a:lnTo>
                    <a:pt x="14" y="965"/>
                  </a:lnTo>
                  <a:lnTo>
                    <a:pt x="3" y="921"/>
                  </a:lnTo>
                  <a:lnTo>
                    <a:pt x="0" y="866"/>
                  </a:lnTo>
                  <a:lnTo>
                    <a:pt x="12" y="791"/>
                  </a:lnTo>
                  <a:lnTo>
                    <a:pt x="21" y="702"/>
                  </a:lnTo>
                  <a:lnTo>
                    <a:pt x="31" y="598"/>
                  </a:lnTo>
                  <a:lnTo>
                    <a:pt x="35" y="485"/>
                  </a:lnTo>
                  <a:lnTo>
                    <a:pt x="35" y="382"/>
                  </a:lnTo>
                  <a:lnTo>
                    <a:pt x="34" y="315"/>
                  </a:lnTo>
                  <a:lnTo>
                    <a:pt x="40" y="284"/>
                  </a:lnTo>
                  <a:lnTo>
                    <a:pt x="59" y="240"/>
                  </a:lnTo>
                  <a:lnTo>
                    <a:pt x="79" y="182"/>
                  </a:lnTo>
                  <a:lnTo>
                    <a:pt x="91" y="112"/>
                  </a:lnTo>
                  <a:lnTo>
                    <a:pt x="93" y="52"/>
                  </a:lnTo>
                  <a:lnTo>
                    <a:pt x="86" y="7"/>
                  </a:lnTo>
                  <a:lnTo>
                    <a:pt x="224" y="0"/>
                  </a:lnTo>
                  <a:lnTo>
                    <a:pt x="237" y="47"/>
                  </a:lnTo>
                  <a:lnTo>
                    <a:pt x="248" y="94"/>
                  </a:lnTo>
                  <a:lnTo>
                    <a:pt x="259" y="143"/>
                  </a:lnTo>
                  <a:lnTo>
                    <a:pt x="258" y="164"/>
                  </a:lnTo>
                  <a:lnTo>
                    <a:pt x="237" y="204"/>
                  </a:lnTo>
                  <a:lnTo>
                    <a:pt x="208" y="249"/>
                  </a:lnTo>
                  <a:lnTo>
                    <a:pt x="183" y="306"/>
                  </a:lnTo>
                  <a:lnTo>
                    <a:pt x="166" y="361"/>
                  </a:lnTo>
                  <a:lnTo>
                    <a:pt x="156" y="435"/>
                  </a:lnTo>
                  <a:lnTo>
                    <a:pt x="151" y="511"/>
                  </a:lnTo>
                  <a:lnTo>
                    <a:pt x="142" y="618"/>
                  </a:lnTo>
                  <a:lnTo>
                    <a:pt x="131" y="710"/>
                  </a:lnTo>
                  <a:lnTo>
                    <a:pt x="108" y="813"/>
                  </a:lnTo>
                  <a:lnTo>
                    <a:pt x="71" y="924"/>
                  </a:lnTo>
                  <a:lnTo>
                    <a:pt x="51" y="974"/>
                  </a:lnTo>
                  <a:lnTo>
                    <a:pt x="32" y="1008"/>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72" name="Freeform 259"/>
            <p:cNvSpPr>
              <a:spLocks/>
            </p:cNvSpPr>
            <p:nvPr/>
          </p:nvSpPr>
          <p:spPr bwMode="auto">
            <a:xfrm>
              <a:off x="3355" y="2108"/>
              <a:ext cx="425" cy="121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09"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2" y="3452"/>
                  </a:lnTo>
                  <a:lnTo>
                    <a:pt x="814" y="3470"/>
                  </a:lnTo>
                  <a:lnTo>
                    <a:pt x="898" y="3488"/>
                  </a:lnTo>
                  <a:lnTo>
                    <a:pt x="915" y="3478"/>
                  </a:lnTo>
                  <a:lnTo>
                    <a:pt x="924" y="3467"/>
                  </a:lnTo>
                  <a:lnTo>
                    <a:pt x="1004" y="3493"/>
                  </a:lnTo>
                  <a:lnTo>
                    <a:pt x="1106" y="3520"/>
                  </a:lnTo>
                  <a:lnTo>
                    <a:pt x="1173" y="3529"/>
                  </a:lnTo>
                  <a:lnTo>
                    <a:pt x="1227" y="3525"/>
                  </a:lnTo>
                  <a:lnTo>
                    <a:pt x="1257" y="3513"/>
                  </a:lnTo>
                  <a:lnTo>
                    <a:pt x="1271" y="3495"/>
                  </a:lnTo>
                  <a:lnTo>
                    <a:pt x="1276" y="3476"/>
                  </a:lnTo>
                  <a:lnTo>
                    <a:pt x="1267" y="3455"/>
                  </a:lnTo>
                  <a:lnTo>
                    <a:pt x="1243" y="3436"/>
                  </a:lnTo>
                  <a:lnTo>
                    <a:pt x="1167" y="3401"/>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3"/>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4"/>
                  </a:lnTo>
                  <a:lnTo>
                    <a:pt x="788" y="5"/>
                  </a:lnTo>
                  <a:lnTo>
                    <a:pt x="721" y="0"/>
                  </a:lnTo>
                  <a:lnTo>
                    <a:pt x="662" y="11"/>
                  </a:lnTo>
                  <a:lnTo>
                    <a:pt x="609" y="36"/>
                  </a:lnTo>
                  <a:lnTo>
                    <a:pt x="569" y="68"/>
                  </a:lnTo>
                  <a:lnTo>
                    <a:pt x="538" y="112"/>
                  </a:lnTo>
                  <a:lnTo>
                    <a:pt x="522" y="171"/>
                  </a:lnTo>
                  <a:lnTo>
                    <a:pt x="512" y="240"/>
                  </a:lnTo>
                  <a:lnTo>
                    <a:pt x="516" y="294"/>
                  </a:lnTo>
                  <a:lnTo>
                    <a:pt x="530" y="369"/>
                  </a:lnTo>
                  <a:lnTo>
                    <a:pt x="529" y="422"/>
                  </a:lnTo>
                  <a:lnTo>
                    <a:pt x="517" y="483"/>
                  </a:lnTo>
                  <a:lnTo>
                    <a:pt x="493" y="512"/>
                  </a:lnTo>
                  <a:lnTo>
                    <a:pt x="247" y="611"/>
                  </a:lnTo>
                  <a:lnTo>
                    <a:pt x="212" y="632"/>
                  </a:lnTo>
                  <a:lnTo>
                    <a:pt x="188" y="667"/>
                  </a:lnTo>
                  <a:lnTo>
                    <a:pt x="111" y="878"/>
                  </a:lnTo>
                  <a:lnTo>
                    <a:pt x="10" y="1178"/>
                  </a:lnTo>
                  <a:lnTo>
                    <a:pt x="0" y="1238"/>
                  </a:lnTo>
                  <a:lnTo>
                    <a:pt x="2" y="1272"/>
                  </a:lnTo>
                  <a:lnTo>
                    <a:pt x="19" y="1312"/>
                  </a:lnTo>
                  <a:lnTo>
                    <a:pt x="149" y="1515"/>
                  </a:lnTo>
                  <a:lnTo>
                    <a:pt x="168" y="1579"/>
                  </a:lnTo>
                  <a:lnTo>
                    <a:pt x="175" y="1644"/>
                  </a:lnTo>
                  <a:lnTo>
                    <a:pt x="149" y="1873"/>
                  </a:lnTo>
                  <a:lnTo>
                    <a:pt x="134" y="1973"/>
                  </a:lnTo>
                  <a:lnTo>
                    <a:pt x="134" y="2007"/>
                  </a:lnTo>
                  <a:lnTo>
                    <a:pt x="149" y="2031"/>
                  </a:lnTo>
                  <a:lnTo>
                    <a:pt x="188" y="2045"/>
                  </a:lnTo>
                  <a:lnTo>
                    <a:pt x="228" y="2050"/>
                  </a:lnTo>
                  <a:lnTo>
                    <a:pt x="239" y="2165"/>
                  </a:lnTo>
                  <a:lnTo>
                    <a:pt x="239" y="2292"/>
                  </a:lnTo>
                  <a:lnTo>
                    <a:pt x="237" y="2432"/>
                  </a:lnTo>
                  <a:lnTo>
                    <a:pt x="228" y="2562"/>
                  </a:lnTo>
                  <a:lnTo>
                    <a:pt x="208" y="2702"/>
                  </a:lnTo>
                  <a:lnTo>
                    <a:pt x="202" y="2841"/>
                  </a:lnTo>
                  <a:lnTo>
                    <a:pt x="194" y="2979"/>
                  </a:lnTo>
                  <a:lnTo>
                    <a:pt x="194" y="3088"/>
                  </a:lnTo>
                  <a:lnTo>
                    <a:pt x="200" y="3261"/>
                  </a:lnTo>
                  <a:lnTo>
                    <a:pt x="197" y="3368"/>
                  </a:lnTo>
                  <a:lnTo>
                    <a:pt x="202" y="3467"/>
                  </a:lnTo>
                  <a:lnTo>
                    <a:pt x="207" y="3488"/>
                  </a:lnTo>
                  <a:lnTo>
                    <a:pt x="267" y="3505"/>
                  </a:lnTo>
                  <a:lnTo>
                    <a:pt x="317" y="3529"/>
                  </a:lnTo>
                  <a:lnTo>
                    <a:pt x="363" y="3567"/>
                  </a:lnTo>
                  <a:lnTo>
                    <a:pt x="412" y="3603"/>
                  </a:lnTo>
                  <a:lnTo>
                    <a:pt x="474" y="3626"/>
                  </a:lnTo>
                  <a:lnTo>
                    <a:pt x="538"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09" y="2280"/>
                  </a:lnTo>
                  <a:close/>
                </a:path>
              </a:pathLst>
            </a:custGeom>
            <a:solidFill>
              <a:srgbClr val="FFFFCC"/>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73" name="Freeform 260"/>
            <p:cNvSpPr>
              <a:spLocks/>
            </p:cNvSpPr>
            <p:nvPr/>
          </p:nvSpPr>
          <p:spPr bwMode="auto">
            <a:xfrm>
              <a:off x="4949" y="2123"/>
              <a:ext cx="446" cy="1135"/>
            </a:xfrm>
            <a:custGeom>
              <a:avLst/>
              <a:gdLst>
                <a:gd name="T0" fmla="*/ 0 w 1339"/>
                <a:gd name="T1" fmla="*/ 0 h 3406"/>
                <a:gd name="T2" fmla="*/ 0 w 1339"/>
                <a:gd name="T3" fmla="*/ 0 h 3406"/>
                <a:gd name="T4" fmla="*/ 0 w 1339"/>
                <a:gd name="T5" fmla="*/ 0 h 3406"/>
                <a:gd name="T6" fmla="*/ 0 w 1339"/>
                <a:gd name="T7" fmla="*/ 0 h 3406"/>
                <a:gd name="T8" fmla="*/ 0 w 1339"/>
                <a:gd name="T9" fmla="*/ 0 h 3406"/>
                <a:gd name="T10" fmla="*/ 0 w 1339"/>
                <a:gd name="T11" fmla="*/ 0 h 3406"/>
                <a:gd name="T12" fmla="*/ 0 w 1339"/>
                <a:gd name="T13" fmla="*/ 0 h 3406"/>
                <a:gd name="T14" fmla="*/ 0 w 1339"/>
                <a:gd name="T15" fmla="*/ 0 h 3406"/>
                <a:gd name="T16" fmla="*/ 0 w 1339"/>
                <a:gd name="T17" fmla="*/ 0 h 3406"/>
                <a:gd name="T18" fmla="*/ 0 w 1339"/>
                <a:gd name="T19" fmla="*/ 0 h 3406"/>
                <a:gd name="T20" fmla="*/ 0 w 1339"/>
                <a:gd name="T21" fmla="*/ 0 h 3406"/>
                <a:gd name="T22" fmla="*/ 0 w 1339"/>
                <a:gd name="T23" fmla="*/ 0 h 3406"/>
                <a:gd name="T24" fmla="*/ 0 w 1339"/>
                <a:gd name="T25" fmla="*/ 0 h 3406"/>
                <a:gd name="T26" fmla="*/ 0 w 1339"/>
                <a:gd name="T27" fmla="*/ 0 h 3406"/>
                <a:gd name="T28" fmla="*/ 0 w 1339"/>
                <a:gd name="T29" fmla="*/ 0 h 3406"/>
                <a:gd name="T30" fmla="*/ 0 w 1339"/>
                <a:gd name="T31" fmla="*/ 0 h 3406"/>
                <a:gd name="T32" fmla="*/ 0 w 1339"/>
                <a:gd name="T33" fmla="*/ 0 h 3406"/>
                <a:gd name="T34" fmla="*/ 0 w 1339"/>
                <a:gd name="T35" fmla="*/ 0 h 3406"/>
                <a:gd name="T36" fmla="*/ 0 w 1339"/>
                <a:gd name="T37" fmla="*/ 0 h 3406"/>
                <a:gd name="T38" fmla="*/ 0 w 1339"/>
                <a:gd name="T39" fmla="*/ 0 h 3406"/>
                <a:gd name="T40" fmla="*/ 0 w 1339"/>
                <a:gd name="T41" fmla="*/ 0 h 3406"/>
                <a:gd name="T42" fmla="*/ 0 w 1339"/>
                <a:gd name="T43" fmla="*/ 0 h 3406"/>
                <a:gd name="T44" fmla="*/ 0 w 1339"/>
                <a:gd name="T45" fmla="*/ 0 h 3406"/>
                <a:gd name="T46" fmla="*/ 0 w 1339"/>
                <a:gd name="T47" fmla="*/ 0 h 3406"/>
                <a:gd name="T48" fmla="*/ 0 w 1339"/>
                <a:gd name="T49" fmla="*/ 0 h 3406"/>
                <a:gd name="T50" fmla="*/ 0 w 1339"/>
                <a:gd name="T51" fmla="*/ 0 h 3406"/>
                <a:gd name="T52" fmla="*/ 0 w 1339"/>
                <a:gd name="T53" fmla="*/ 0 h 3406"/>
                <a:gd name="T54" fmla="*/ 0 w 1339"/>
                <a:gd name="T55" fmla="*/ 0 h 3406"/>
                <a:gd name="T56" fmla="*/ 0 w 1339"/>
                <a:gd name="T57" fmla="*/ 0 h 3406"/>
                <a:gd name="T58" fmla="*/ 0 w 1339"/>
                <a:gd name="T59" fmla="*/ 0 h 3406"/>
                <a:gd name="T60" fmla="*/ 0 w 1339"/>
                <a:gd name="T61" fmla="*/ 0 h 3406"/>
                <a:gd name="T62" fmla="*/ 0 w 1339"/>
                <a:gd name="T63" fmla="*/ 0 h 3406"/>
                <a:gd name="T64" fmla="*/ 0 w 1339"/>
                <a:gd name="T65" fmla="*/ 0 h 3406"/>
                <a:gd name="T66" fmla="*/ 0 w 1339"/>
                <a:gd name="T67" fmla="*/ 0 h 3406"/>
                <a:gd name="T68" fmla="*/ 0 w 1339"/>
                <a:gd name="T69" fmla="*/ 0 h 3406"/>
                <a:gd name="T70" fmla="*/ 0 w 1339"/>
                <a:gd name="T71" fmla="*/ 0 h 3406"/>
                <a:gd name="T72" fmla="*/ 0 w 1339"/>
                <a:gd name="T73" fmla="*/ 0 h 3406"/>
                <a:gd name="T74" fmla="*/ 0 w 1339"/>
                <a:gd name="T75" fmla="*/ 0 h 3406"/>
                <a:gd name="T76" fmla="*/ 0 w 1339"/>
                <a:gd name="T77" fmla="*/ 0 h 3406"/>
                <a:gd name="T78" fmla="*/ 0 w 1339"/>
                <a:gd name="T79" fmla="*/ 0 h 3406"/>
                <a:gd name="T80" fmla="*/ 0 w 1339"/>
                <a:gd name="T81" fmla="*/ 0 h 3406"/>
                <a:gd name="T82" fmla="*/ 0 w 1339"/>
                <a:gd name="T83" fmla="*/ 0 h 3406"/>
                <a:gd name="T84" fmla="*/ 0 w 1339"/>
                <a:gd name="T85" fmla="*/ 0 h 3406"/>
                <a:gd name="T86" fmla="*/ 0 w 1339"/>
                <a:gd name="T87" fmla="*/ 0 h 3406"/>
                <a:gd name="T88" fmla="*/ 0 w 1339"/>
                <a:gd name="T89" fmla="*/ 0 h 3406"/>
                <a:gd name="T90" fmla="*/ 0 w 1339"/>
                <a:gd name="T91" fmla="*/ 0 h 3406"/>
                <a:gd name="T92" fmla="*/ 0 w 1339"/>
                <a:gd name="T93" fmla="*/ 0 h 3406"/>
                <a:gd name="T94" fmla="*/ 0 w 1339"/>
                <a:gd name="T95" fmla="*/ 0 h 3406"/>
                <a:gd name="T96" fmla="*/ 0 w 1339"/>
                <a:gd name="T97" fmla="*/ 0 h 3406"/>
                <a:gd name="T98" fmla="*/ 0 w 1339"/>
                <a:gd name="T99" fmla="*/ 0 h 3406"/>
                <a:gd name="T100" fmla="*/ 0 w 1339"/>
                <a:gd name="T101" fmla="*/ 0 h 3406"/>
                <a:gd name="T102" fmla="*/ 0 w 1339"/>
                <a:gd name="T103" fmla="*/ 0 h 3406"/>
                <a:gd name="T104" fmla="*/ 0 w 1339"/>
                <a:gd name="T105" fmla="*/ 0 h 3406"/>
                <a:gd name="T106" fmla="*/ 0 w 1339"/>
                <a:gd name="T107" fmla="*/ 0 h 3406"/>
                <a:gd name="T108" fmla="*/ 0 w 1339"/>
                <a:gd name="T109" fmla="*/ 0 h 3406"/>
                <a:gd name="T110" fmla="*/ 0 w 1339"/>
                <a:gd name="T111" fmla="*/ 0 h 3406"/>
                <a:gd name="T112" fmla="*/ 0 w 1339"/>
                <a:gd name="T113" fmla="*/ 0 h 3406"/>
                <a:gd name="T114" fmla="*/ 0 w 1339"/>
                <a:gd name="T115" fmla="*/ 0 h 3406"/>
                <a:gd name="T116" fmla="*/ 0 w 1339"/>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6"/>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5"/>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3" y="3174"/>
                  </a:lnTo>
                  <a:lnTo>
                    <a:pt x="499" y="3125"/>
                  </a:lnTo>
                  <a:lnTo>
                    <a:pt x="525"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79" y="3176"/>
                  </a:lnTo>
                  <a:lnTo>
                    <a:pt x="870" y="3229"/>
                  </a:lnTo>
                  <a:lnTo>
                    <a:pt x="868" y="3291"/>
                  </a:lnTo>
                  <a:lnTo>
                    <a:pt x="868" y="3329"/>
                  </a:lnTo>
                  <a:lnTo>
                    <a:pt x="883" y="3366"/>
                  </a:lnTo>
                  <a:lnTo>
                    <a:pt x="910" y="3390"/>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5"/>
                  </a:lnTo>
                  <a:lnTo>
                    <a:pt x="1339" y="1889"/>
                  </a:lnTo>
                  <a:lnTo>
                    <a:pt x="1300" y="1863"/>
                  </a:lnTo>
                  <a:lnTo>
                    <a:pt x="1148" y="1902"/>
                  </a:lnTo>
                  <a:lnTo>
                    <a:pt x="1132" y="1824"/>
                  </a:lnTo>
                  <a:lnTo>
                    <a:pt x="1127" y="1728"/>
                  </a:lnTo>
                  <a:lnTo>
                    <a:pt x="1201" y="1331"/>
                  </a:lnTo>
                  <a:lnTo>
                    <a:pt x="1207" y="1226"/>
                  </a:lnTo>
                  <a:lnTo>
                    <a:pt x="1196" y="1099"/>
                  </a:lnTo>
                  <a:lnTo>
                    <a:pt x="1132" y="757"/>
                  </a:lnTo>
                  <a:lnTo>
                    <a:pt x="1103" y="663"/>
                  </a:lnTo>
                  <a:lnTo>
                    <a:pt x="1077" y="626"/>
                  </a:lnTo>
                  <a:lnTo>
                    <a:pt x="1050" y="614"/>
                  </a:lnTo>
                  <a:lnTo>
                    <a:pt x="868" y="550"/>
                  </a:lnTo>
                  <a:lnTo>
                    <a:pt x="788" y="525"/>
                  </a:lnTo>
                  <a:lnTo>
                    <a:pt x="761" y="435"/>
                  </a:lnTo>
                  <a:lnTo>
                    <a:pt x="785" y="370"/>
                  </a:lnTo>
                  <a:lnTo>
                    <a:pt x="795" y="331"/>
                  </a:lnTo>
                  <a:lnTo>
                    <a:pt x="795" y="281"/>
                  </a:lnTo>
                  <a:lnTo>
                    <a:pt x="788" y="218"/>
                  </a:lnTo>
                  <a:lnTo>
                    <a:pt x="761" y="129"/>
                  </a:lnTo>
                  <a:lnTo>
                    <a:pt x="748" y="84"/>
                  </a:lnTo>
                  <a:lnTo>
                    <a:pt x="727" y="51"/>
                  </a:lnTo>
                  <a:lnTo>
                    <a:pt x="695" y="24"/>
                  </a:lnTo>
                  <a:lnTo>
                    <a:pt x="669" y="15"/>
                  </a:lnTo>
                  <a:lnTo>
                    <a:pt x="617" y="0"/>
                  </a:lnTo>
                  <a:lnTo>
                    <a:pt x="579" y="0"/>
                  </a:lnTo>
                  <a:lnTo>
                    <a:pt x="525" y="15"/>
                  </a:lnTo>
                  <a:lnTo>
                    <a:pt x="475" y="31"/>
                  </a:lnTo>
                  <a:lnTo>
                    <a:pt x="434" y="61"/>
                  </a:lnTo>
                  <a:lnTo>
                    <a:pt x="419" y="103"/>
                  </a:lnTo>
                  <a:lnTo>
                    <a:pt x="414" y="159"/>
                  </a:lnTo>
                  <a:lnTo>
                    <a:pt x="421" y="212"/>
                  </a:lnTo>
                  <a:lnTo>
                    <a:pt x="431" y="272"/>
                  </a:lnTo>
                  <a:lnTo>
                    <a:pt x="444" y="321"/>
                  </a:lnTo>
                  <a:lnTo>
                    <a:pt x="472" y="372"/>
                  </a:lnTo>
                  <a:lnTo>
                    <a:pt x="499" y="410"/>
                  </a:lnTo>
                  <a:lnTo>
                    <a:pt x="525" y="448"/>
                  </a:lnTo>
                  <a:lnTo>
                    <a:pt x="525"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09"/>
                  </a:lnTo>
                  <a:lnTo>
                    <a:pt x="170" y="1486"/>
                  </a:lnTo>
                  <a:close/>
                </a:path>
              </a:pathLst>
            </a:custGeom>
            <a:solidFill>
              <a:srgbClr val="CC00FF"/>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74" name="Freeform 261"/>
            <p:cNvSpPr>
              <a:spLocks/>
            </p:cNvSpPr>
            <p:nvPr/>
          </p:nvSpPr>
          <p:spPr bwMode="auto">
            <a:xfrm>
              <a:off x="4081" y="2128"/>
              <a:ext cx="398" cy="1158"/>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3" y="2471"/>
                  </a:lnTo>
                  <a:lnTo>
                    <a:pt x="1013" y="2483"/>
                  </a:lnTo>
                  <a:lnTo>
                    <a:pt x="958" y="2488"/>
                  </a:lnTo>
                  <a:lnTo>
                    <a:pt x="964" y="2607"/>
                  </a:lnTo>
                  <a:lnTo>
                    <a:pt x="964" y="2729"/>
                  </a:lnTo>
                  <a:lnTo>
                    <a:pt x="954" y="3015"/>
                  </a:lnTo>
                  <a:lnTo>
                    <a:pt x="959" y="3108"/>
                  </a:lnTo>
                  <a:lnTo>
                    <a:pt x="964" y="3150"/>
                  </a:lnTo>
                  <a:lnTo>
                    <a:pt x="976" y="3186"/>
                  </a:lnTo>
                  <a:lnTo>
                    <a:pt x="999"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8" y="3340"/>
                  </a:lnTo>
                  <a:lnTo>
                    <a:pt x="737" y="3249"/>
                  </a:lnTo>
                  <a:lnTo>
                    <a:pt x="721" y="3117"/>
                  </a:lnTo>
                  <a:lnTo>
                    <a:pt x="661" y="2749"/>
                  </a:lnTo>
                  <a:lnTo>
                    <a:pt x="644" y="2649"/>
                  </a:lnTo>
                  <a:lnTo>
                    <a:pt x="616" y="2527"/>
                  </a:lnTo>
                  <a:lnTo>
                    <a:pt x="553" y="2542"/>
                  </a:lnTo>
                  <a:lnTo>
                    <a:pt x="552" y="2637"/>
                  </a:lnTo>
                  <a:lnTo>
                    <a:pt x="533" y="2759"/>
                  </a:lnTo>
                  <a:lnTo>
                    <a:pt x="473" y="2968"/>
                  </a:lnTo>
                  <a:lnTo>
                    <a:pt x="443" y="3186"/>
                  </a:lnTo>
                  <a:lnTo>
                    <a:pt x="435" y="3244"/>
                  </a:lnTo>
                  <a:lnTo>
                    <a:pt x="422" y="3275"/>
                  </a:lnTo>
                  <a:lnTo>
                    <a:pt x="437" y="3339"/>
                  </a:lnTo>
                  <a:lnTo>
                    <a:pt x="447" y="3381"/>
                  </a:lnTo>
                  <a:lnTo>
                    <a:pt x="447" y="3408"/>
                  </a:lnTo>
                  <a:lnTo>
                    <a:pt x="426" y="3441"/>
                  </a:lnTo>
                  <a:lnTo>
                    <a:pt x="400" y="3465"/>
                  </a:lnTo>
                  <a:lnTo>
                    <a:pt x="364" y="3472"/>
                  </a:lnTo>
                  <a:lnTo>
                    <a:pt x="321" y="3468"/>
                  </a:lnTo>
                  <a:lnTo>
                    <a:pt x="276" y="3453"/>
                  </a:lnTo>
                  <a:lnTo>
                    <a:pt x="238" y="3430"/>
                  </a:lnTo>
                  <a:lnTo>
                    <a:pt x="207" y="3403"/>
                  </a:lnTo>
                  <a:lnTo>
                    <a:pt x="188" y="3376"/>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3" y="1601"/>
                  </a:lnTo>
                  <a:lnTo>
                    <a:pt x="210" y="1462"/>
                  </a:lnTo>
                  <a:lnTo>
                    <a:pt x="211" y="1387"/>
                  </a:lnTo>
                  <a:lnTo>
                    <a:pt x="175" y="1350"/>
                  </a:lnTo>
                  <a:lnTo>
                    <a:pt x="138" y="1301"/>
                  </a:lnTo>
                  <a:lnTo>
                    <a:pt x="116" y="1261"/>
                  </a:lnTo>
                  <a:lnTo>
                    <a:pt x="106" y="1221"/>
                  </a:lnTo>
                  <a:lnTo>
                    <a:pt x="101" y="1175"/>
                  </a:lnTo>
                  <a:lnTo>
                    <a:pt x="113" y="1089"/>
                  </a:lnTo>
                  <a:lnTo>
                    <a:pt x="125" y="1017"/>
                  </a:lnTo>
                  <a:lnTo>
                    <a:pt x="0" y="853"/>
                  </a:lnTo>
                  <a:lnTo>
                    <a:pt x="53" y="787"/>
                  </a:lnTo>
                  <a:lnTo>
                    <a:pt x="157" y="920"/>
                  </a:lnTo>
                  <a:lnTo>
                    <a:pt x="168" y="863"/>
                  </a:lnTo>
                  <a:lnTo>
                    <a:pt x="178" y="787"/>
                  </a:lnTo>
                  <a:lnTo>
                    <a:pt x="180" y="722"/>
                  </a:lnTo>
                  <a:lnTo>
                    <a:pt x="184" y="678"/>
                  </a:lnTo>
                  <a:lnTo>
                    <a:pt x="197" y="638"/>
                  </a:lnTo>
                  <a:lnTo>
                    <a:pt x="225" y="611"/>
                  </a:lnTo>
                  <a:lnTo>
                    <a:pt x="265" y="593"/>
                  </a:lnTo>
                  <a:lnTo>
                    <a:pt x="460" y="533"/>
                  </a:lnTo>
                  <a:lnTo>
                    <a:pt x="499" y="520"/>
                  </a:lnTo>
                  <a:lnTo>
                    <a:pt x="505" y="457"/>
                  </a:lnTo>
                  <a:lnTo>
                    <a:pt x="493" y="408"/>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8" y="109"/>
                  </a:lnTo>
                  <a:lnTo>
                    <a:pt x="867" y="161"/>
                  </a:lnTo>
                  <a:lnTo>
                    <a:pt x="828" y="188"/>
                  </a:lnTo>
                  <a:lnTo>
                    <a:pt x="833" y="251"/>
                  </a:lnTo>
                  <a:lnTo>
                    <a:pt x="835" y="318"/>
                  </a:lnTo>
                  <a:lnTo>
                    <a:pt x="825" y="379"/>
                  </a:lnTo>
                  <a:lnTo>
                    <a:pt x="811" y="426"/>
                  </a:lnTo>
                  <a:lnTo>
                    <a:pt x="796" y="463"/>
                  </a:lnTo>
                  <a:lnTo>
                    <a:pt x="762" y="520"/>
                  </a:lnTo>
                  <a:lnTo>
                    <a:pt x="762" y="533"/>
                  </a:lnTo>
                  <a:lnTo>
                    <a:pt x="815" y="558"/>
                  </a:lnTo>
                  <a:lnTo>
                    <a:pt x="1024" y="646"/>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75" name="Freeform 262"/>
            <p:cNvSpPr>
              <a:spLocks/>
            </p:cNvSpPr>
            <p:nvPr/>
          </p:nvSpPr>
          <p:spPr bwMode="auto">
            <a:xfrm>
              <a:off x="4703" y="2152"/>
              <a:ext cx="325" cy="1093"/>
            </a:xfrm>
            <a:custGeom>
              <a:avLst/>
              <a:gdLst>
                <a:gd name="T0" fmla="*/ 0 w 974"/>
                <a:gd name="T1" fmla="*/ 0 h 3279"/>
                <a:gd name="T2" fmla="*/ 0 w 974"/>
                <a:gd name="T3" fmla="*/ 0 h 3279"/>
                <a:gd name="T4" fmla="*/ 0 w 974"/>
                <a:gd name="T5" fmla="*/ 0 h 3279"/>
                <a:gd name="T6" fmla="*/ 0 w 974"/>
                <a:gd name="T7" fmla="*/ 0 h 3279"/>
                <a:gd name="T8" fmla="*/ 0 w 974"/>
                <a:gd name="T9" fmla="*/ 0 h 3279"/>
                <a:gd name="T10" fmla="*/ 0 w 974"/>
                <a:gd name="T11" fmla="*/ 0 h 3279"/>
                <a:gd name="T12" fmla="*/ 0 w 974"/>
                <a:gd name="T13" fmla="*/ 0 h 3279"/>
                <a:gd name="T14" fmla="*/ 0 w 974"/>
                <a:gd name="T15" fmla="*/ 0 h 3279"/>
                <a:gd name="T16" fmla="*/ 0 w 974"/>
                <a:gd name="T17" fmla="*/ 0 h 3279"/>
                <a:gd name="T18" fmla="*/ 0 w 974"/>
                <a:gd name="T19" fmla="*/ 0 h 3279"/>
                <a:gd name="T20" fmla="*/ 0 w 974"/>
                <a:gd name="T21" fmla="*/ 0 h 3279"/>
                <a:gd name="T22" fmla="*/ 0 w 974"/>
                <a:gd name="T23" fmla="*/ 0 h 3279"/>
                <a:gd name="T24" fmla="*/ 0 w 974"/>
                <a:gd name="T25" fmla="*/ 0 h 3279"/>
                <a:gd name="T26" fmla="*/ 0 w 974"/>
                <a:gd name="T27" fmla="*/ 0 h 3279"/>
                <a:gd name="T28" fmla="*/ 0 w 974"/>
                <a:gd name="T29" fmla="*/ 0 h 3279"/>
                <a:gd name="T30" fmla="*/ 0 w 974"/>
                <a:gd name="T31" fmla="*/ 0 h 3279"/>
                <a:gd name="T32" fmla="*/ 0 w 974"/>
                <a:gd name="T33" fmla="*/ 0 h 3279"/>
                <a:gd name="T34" fmla="*/ 0 w 974"/>
                <a:gd name="T35" fmla="*/ 0 h 3279"/>
                <a:gd name="T36" fmla="*/ 0 w 974"/>
                <a:gd name="T37" fmla="*/ 0 h 3279"/>
                <a:gd name="T38" fmla="*/ 0 w 974"/>
                <a:gd name="T39" fmla="*/ 0 h 3279"/>
                <a:gd name="T40" fmla="*/ 0 w 974"/>
                <a:gd name="T41" fmla="*/ 0 h 3279"/>
                <a:gd name="T42" fmla="*/ 0 w 974"/>
                <a:gd name="T43" fmla="*/ 0 h 3279"/>
                <a:gd name="T44" fmla="*/ 0 w 974"/>
                <a:gd name="T45" fmla="*/ 0 h 3279"/>
                <a:gd name="T46" fmla="*/ 0 w 974"/>
                <a:gd name="T47" fmla="*/ 0 h 3279"/>
                <a:gd name="T48" fmla="*/ 0 w 974"/>
                <a:gd name="T49" fmla="*/ 0 h 3279"/>
                <a:gd name="T50" fmla="*/ 0 w 974"/>
                <a:gd name="T51" fmla="*/ 0 h 3279"/>
                <a:gd name="T52" fmla="*/ 0 w 974"/>
                <a:gd name="T53" fmla="*/ 0 h 3279"/>
                <a:gd name="T54" fmla="*/ 0 w 974"/>
                <a:gd name="T55" fmla="*/ 0 h 3279"/>
                <a:gd name="T56" fmla="*/ 0 w 974"/>
                <a:gd name="T57" fmla="*/ 0 h 3279"/>
                <a:gd name="T58" fmla="*/ 0 w 974"/>
                <a:gd name="T59" fmla="*/ 0 h 3279"/>
                <a:gd name="T60" fmla="*/ 0 w 974"/>
                <a:gd name="T61" fmla="*/ 0 h 3279"/>
                <a:gd name="T62" fmla="*/ 0 w 974"/>
                <a:gd name="T63" fmla="*/ 0 h 3279"/>
                <a:gd name="T64" fmla="*/ 0 w 974"/>
                <a:gd name="T65" fmla="*/ 0 h 3279"/>
                <a:gd name="T66" fmla="*/ 0 w 974"/>
                <a:gd name="T67" fmla="*/ 0 h 3279"/>
                <a:gd name="T68" fmla="*/ 0 w 974"/>
                <a:gd name="T69" fmla="*/ 0 h 3279"/>
                <a:gd name="T70" fmla="*/ 0 w 974"/>
                <a:gd name="T71" fmla="*/ 0 h 3279"/>
                <a:gd name="T72" fmla="*/ 0 w 974"/>
                <a:gd name="T73" fmla="*/ 0 h 3279"/>
                <a:gd name="T74" fmla="*/ 0 w 974"/>
                <a:gd name="T75" fmla="*/ 0 h 3279"/>
                <a:gd name="T76" fmla="*/ 0 w 974"/>
                <a:gd name="T77" fmla="*/ 0 h 3279"/>
                <a:gd name="T78" fmla="*/ 0 w 974"/>
                <a:gd name="T79" fmla="*/ 0 h 3279"/>
                <a:gd name="T80" fmla="*/ 0 w 974"/>
                <a:gd name="T81" fmla="*/ 0 h 3279"/>
                <a:gd name="T82" fmla="*/ 0 w 974"/>
                <a:gd name="T83" fmla="*/ 0 h 3279"/>
                <a:gd name="T84" fmla="*/ 0 w 974"/>
                <a:gd name="T85" fmla="*/ 0 h 3279"/>
                <a:gd name="T86" fmla="*/ 0 w 974"/>
                <a:gd name="T87" fmla="*/ 0 h 3279"/>
                <a:gd name="T88" fmla="*/ 0 w 974"/>
                <a:gd name="T89" fmla="*/ 0 h 3279"/>
                <a:gd name="T90" fmla="*/ 0 w 974"/>
                <a:gd name="T91" fmla="*/ 0 h 3279"/>
                <a:gd name="T92" fmla="*/ 0 w 974"/>
                <a:gd name="T93" fmla="*/ 0 h 3279"/>
                <a:gd name="T94" fmla="*/ 0 w 974"/>
                <a:gd name="T95" fmla="*/ 0 h 3279"/>
                <a:gd name="T96" fmla="*/ 0 w 974"/>
                <a:gd name="T97" fmla="*/ 0 h 3279"/>
                <a:gd name="T98" fmla="*/ 0 w 974"/>
                <a:gd name="T99" fmla="*/ 0 h 3279"/>
                <a:gd name="T100" fmla="*/ 0 w 974"/>
                <a:gd name="T101" fmla="*/ 0 h 3279"/>
                <a:gd name="T102" fmla="*/ 0 w 974"/>
                <a:gd name="T103" fmla="*/ 0 h 3279"/>
                <a:gd name="T104" fmla="*/ 0 w 974"/>
                <a:gd name="T105" fmla="*/ 0 h 3279"/>
                <a:gd name="T106" fmla="*/ 0 w 974"/>
                <a:gd name="T107" fmla="*/ 0 h 3279"/>
                <a:gd name="T108" fmla="*/ 0 w 974"/>
                <a:gd name="T109" fmla="*/ 0 h 3279"/>
                <a:gd name="T110" fmla="*/ 0 w 974"/>
                <a:gd name="T111" fmla="*/ 0 h 3279"/>
                <a:gd name="T112" fmla="*/ 0 w 974"/>
                <a:gd name="T113" fmla="*/ 0 h 3279"/>
                <a:gd name="T114" fmla="*/ 0 w 974"/>
                <a:gd name="T115" fmla="*/ 0 h 3279"/>
                <a:gd name="T116" fmla="*/ 0 w 974"/>
                <a:gd name="T117" fmla="*/ 0 h 3279"/>
                <a:gd name="T118" fmla="*/ 0 w 974"/>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1" y="2449"/>
                  </a:lnTo>
                  <a:lnTo>
                    <a:pt x="449" y="2387"/>
                  </a:lnTo>
                  <a:lnTo>
                    <a:pt x="435" y="2282"/>
                  </a:lnTo>
                  <a:lnTo>
                    <a:pt x="421" y="2210"/>
                  </a:lnTo>
                  <a:lnTo>
                    <a:pt x="399" y="2118"/>
                  </a:lnTo>
                  <a:lnTo>
                    <a:pt x="383" y="2030"/>
                  </a:lnTo>
                  <a:lnTo>
                    <a:pt x="379" y="2091"/>
                  </a:lnTo>
                  <a:lnTo>
                    <a:pt x="374" y="2125"/>
                  </a:lnTo>
                  <a:lnTo>
                    <a:pt x="359" y="2169"/>
                  </a:lnTo>
                  <a:lnTo>
                    <a:pt x="341" y="2205"/>
                  </a:lnTo>
                  <a:lnTo>
                    <a:pt x="329"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0"/>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0" y="3269"/>
                  </a:lnTo>
                  <a:lnTo>
                    <a:pt x="562" y="3252"/>
                  </a:lnTo>
                  <a:lnTo>
                    <a:pt x="620" y="3229"/>
                  </a:lnTo>
                  <a:lnTo>
                    <a:pt x="663" y="3204"/>
                  </a:lnTo>
                  <a:lnTo>
                    <a:pt x="668" y="3165"/>
                  </a:lnTo>
                  <a:lnTo>
                    <a:pt x="666" y="3121"/>
                  </a:lnTo>
                  <a:lnTo>
                    <a:pt x="698" y="2884"/>
                  </a:lnTo>
                  <a:lnTo>
                    <a:pt x="707" y="2716"/>
                  </a:lnTo>
                  <a:lnTo>
                    <a:pt x="751" y="2195"/>
                  </a:lnTo>
                  <a:lnTo>
                    <a:pt x="770" y="1877"/>
                  </a:lnTo>
                  <a:lnTo>
                    <a:pt x="766" y="1724"/>
                  </a:lnTo>
                  <a:lnTo>
                    <a:pt x="760" y="1626"/>
                  </a:lnTo>
                  <a:lnTo>
                    <a:pt x="749" y="1541"/>
                  </a:lnTo>
                  <a:lnTo>
                    <a:pt x="738" y="1469"/>
                  </a:lnTo>
                  <a:lnTo>
                    <a:pt x="803" y="1417"/>
                  </a:lnTo>
                  <a:lnTo>
                    <a:pt x="868" y="1363"/>
                  </a:lnTo>
                  <a:lnTo>
                    <a:pt x="907" y="1321"/>
                  </a:lnTo>
                  <a:lnTo>
                    <a:pt x="949" y="1265"/>
                  </a:lnTo>
                  <a:lnTo>
                    <a:pt x="970" y="1210"/>
                  </a:lnTo>
                  <a:lnTo>
                    <a:pt x="974" y="1163"/>
                  </a:lnTo>
                  <a:lnTo>
                    <a:pt x="959" y="1101"/>
                  </a:lnTo>
                  <a:lnTo>
                    <a:pt x="842" y="716"/>
                  </a:lnTo>
                  <a:lnTo>
                    <a:pt x="823" y="673"/>
                  </a:lnTo>
                  <a:lnTo>
                    <a:pt x="808" y="652"/>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7"/>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7" y="639"/>
                  </a:lnTo>
                  <a:lnTo>
                    <a:pt x="77" y="690"/>
                  </a:lnTo>
                  <a:lnTo>
                    <a:pt x="42" y="867"/>
                  </a:lnTo>
                  <a:lnTo>
                    <a:pt x="29" y="946"/>
                  </a:lnTo>
                  <a:lnTo>
                    <a:pt x="16" y="1014"/>
                  </a:lnTo>
                  <a:lnTo>
                    <a:pt x="3" y="1108"/>
                  </a:lnTo>
                  <a:lnTo>
                    <a:pt x="0" y="1190"/>
                  </a:lnTo>
                  <a:lnTo>
                    <a:pt x="3" y="1292"/>
                  </a:lnTo>
                  <a:lnTo>
                    <a:pt x="16" y="1402"/>
                  </a:lnTo>
                  <a:lnTo>
                    <a:pt x="28" y="1479"/>
                  </a:lnTo>
                  <a:lnTo>
                    <a:pt x="39" y="1564"/>
                  </a:lnTo>
                  <a:lnTo>
                    <a:pt x="56" y="1639"/>
                  </a:lnTo>
                  <a:lnTo>
                    <a:pt x="81" y="1697"/>
                  </a:lnTo>
                  <a:lnTo>
                    <a:pt x="99" y="1757"/>
                  </a:lnTo>
                  <a:lnTo>
                    <a:pt x="106" y="1833"/>
                  </a:lnTo>
                  <a:lnTo>
                    <a:pt x="84" y="2172"/>
                  </a:lnTo>
                  <a:lnTo>
                    <a:pt x="77" y="2291"/>
                  </a:lnTo>
                  <a:lnTo>
                    <a:pt x="77" y="2339"/>
                  </a:lnTo>
                  <a:lnTo>
                    <a:pt x="94" y="2400"/>
                  </a:lnTo>
                  <a:lnTo>
                    <a:pt x="123" y="2472"/>
                  </a:lnTo>
                  <a:lnTo>
                    <a:pt x="199" y="2693"/>
                  </a:lnTo>
                  <a:lnTo>
                    <a:pt x="253" y="2871"/>
                  </a:lnTo>
                  <a:lnTo>
                    <a:pt x="279" y="2935"/>
                  </a:lnTo>
                  <a:lnTo>
                    <a:pt x="311" y="2948"/>
                  </a:lnTo>
                  <a:lnTo>
                    <a:pt x="344" y="2960"/>
                  </a:lnTo>
                  <a:lnTo>
                    <a:pt x="462" y="2655"/>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76" name="Freeform 263"/>
            <p:cNvSpPr>
              <a:spLocks/>
            </p:cNvSpPr>
            <p:nvPr/>
          </p:nvSpPr>
          <p:spPr bwMode="auto">
            <a:xfrm>
              <a:off x="4373" y="2183"/>
              <a:ext cx="337" cy="1085"/>
            </a:xfrm>
            <a:custGeom>
              <a:avLst/>
              <a:gdLst>
                <a:gd name="T0" fmla="*/ 0 w 1009"/>
                <a:gd name="T1" fmla="*/ 0 h 3255"/>
                <a:gd name="T2" fmla="*/ 0 w 1009"/>
                <a:gd name="T3" fmla="*/ 0 h 3255"/>
                <a:gd name="T4" fmla="*/ 0 w 1009"/>
                <a:gd name="T5" fmla="*/ 0 h 3255"/>
                <a:gd name="T6" fmla="*/ 0 w 1009"/>
                <a:gd name="T7" fmla="*/ 0 h 3255"/>
                <a:gd name="T8" fmla="*/ 0 w 1009"/>
                <a:gd name="T9" fmla="*/ 0 h 3255"/>
                <a:gd name="T10" fmla="*/ 0 w 1009"/>
                <a:gd name="T11" fmla="*/ 0 h 3255"/>
                <a:gd name="T12" fmla="*/ 0 w 1009"/>
                <a:gd name="T13" fmla="*/ 0 h 3255"/>
                <a:gd name="T14" fmla="*/ 0 w 1009"/>
                <a:gd name="T15" fmla="*/ 0 h 3255"/>
                <a:gd name="T16" fmla="*/ 0 w 1009"/>
                <a:gd name="T17" fmla="*/ 0 h 3255"/>
                <a:gd name="T18" fmla="*/ 0 w 1009"/>
                <a:gd name="T19" fmla="*/ 0 h 3255"/>
                <a:gd name="T20" fmla="*/ 0 w 1009"/>
                <a:gd name="T21" fmla="*/ 0 h 3255"/>
                <a:gd name="T22" fmla="*/ 0 w 1009"/>
                <a:gd name="T23" fmla="*/ 0 h 3255"/>
                <a:gd name="T24" fmla="*/ 0 w 1009"/>
                <a:gd name="T25" fmla="*/ 0 h 3255"/>
                <a:gd name="T26" fmla="*/ 0 w 1009"/>
                <a:gd name="T27" fmla="*/ 0 h 3255"/>
                <a:gd name="T28" fmla="*/ 0 w 1009"/>
                <a:gd name="T29" fmla="*/ 0 h 3255"/>
                <a:gd name="T30" fmla="*/ 0 w 1009"/>
                <a:gd name="T31" fmla="*/ 0 h 3255"/>
                <a:gd name="T32" fmla="*/ 0 w 1009"/>
                <a:gd name="T33" fmla="*/ 0 h 3255"/>
                <a:gd name="T34" fmla="*/ 0 w 1009"/>
                <a:gd name="T35" fmla="*/ 0 h 3255"/>
                <a:gd name="T36" fmla="*/ 0 w 1009"/>
                <a:gd name="T37" fmla="*/ 0 h 3255"/>
                <a:gd name="T38" fmla="*/ 0 w 1009"/>
                <a:gd name="T39" fmla="*/ 0 h 3255"/>
                <a:gd name="T40" fmla="*/ 0 w 1009"/>
                <a:gd name="T41" fmla="*/ 0 h 3255"/>
                <a:gd name="T42" fmla="*/ 0 w 1009"/>
                <a:gd name="T43" fmla="*/ 0 h 3255"/>
                <a:gd name="T44" fmla="*/ 0 w 1009"/>
                <a:gd name="T45" fmla="*/ 0 h 3255"/>
                <a:gd name="T46" fmla="*/ 0 w 1009"/>
                <a:gd name="T47" fmla="*/ 0 h 3255"/>
                <a:gd name="T48" fmla="*/ 0 w 1009"/>
                <a:gd name="T49" fmla="*/ 0 h 3255"/>
                <a:gd name="T50" fmla="*/ 0 w 1009"/>
                <a:gd name="T51" fmla="*/ 0 h 3255"/>
                <a:gd name="T52" fmla="*/ 0 w 1009"/>
                <a:gd name="T53" fmla="*/ 0 h 3255"/>
                <a:gd name="T54" fmla="*/ 0 w 1009"/>
                <a:gd name="T55" fmla="*/ 0 h 3255"/>
                <a:gd name="T56" fmla="*/ 0 w 1009"/>
                <a:gd name="T57" fmla="*/ 0 h 3255"/>
                <a:gd name="T58" fmla="*/ 0 w 1009"/>
                <a:gd name="T59" fmla="*/ 0 h 3255"/>
                <a:gd name="T60" fmla="*/ 0 w 1009"/>
                <a:gd name="T61" fmla="*/ 0 h 3255"/>
                <a:gd name="T62" fmla="*/ 0 w 1009"/>
                <a:gd name="T63" fmla="*/ 0 h 3255"/>
                <a:gd name="T64" fmla="*/ 0 w 1009"/>
                <a:gd name="T65" fmla="*/ 0 h 3255"/>
                <a:gd name="T66" fmla="*/ 0 w 1009"/>
                <a:gd name="T67" fmla="*/ 0 h 3255"/>
                <a:gd name="T68" fmla="*/ 0 w 1009"/>
                <a:gd name="T69" fmla="*/ 0 h 3255"/>
                <a:gd name="T70" fmla="*/ 0 w 1009"/>
                <a:gd name="T71" fmla="*/ 0 h 3255"/>
                <a:gd name="T72" fmla="*/ 0 w 1009"/>
                <a:gd name="T73" fmla="*/ 0 h 3255"/>
                <a:gd name="T74" fmla="*/ 0 w 1009"/>
                <a:gd name="T75" fmla="*/ 0 h 3255"/>
                <a:gd name="T76" fmla="*/ 0 w 1009"/>
                <a:gd name="T77" fmla="*/ 0 h 3255"/>
                <a:gd name="T78" fmla="*/ 0 w 1009"/>
                <a:gd name="T79" fmla="*/ 0 h 3255"/>
                <a:gd name="T80" fmla="*/ 0 w 1009"/>
                <a:gd name="T81" fmla="*/ 0 h 3255"/>
                <a:gd name="T82" fmla="*/ 0 w 1009"/>
                <a:gd name="T83" fmla="*/ 0 h 3255"/>
                <a:gd name="T84" fmla="*/ 0 w 1009"/>
                <a:gd name="T85" fmla="*/ 0 h 3255"/>
                <a:gd name="T86" fmla="*/ 0 w 1009"/>
                <a:gd name="T87" fmla="*/ 0 h 3255"/>
                <a:gd name="T88" fmla="*/ 0 w 1009"/>
                <a:gd name="T89" fmla="*/ 0 h 3255"/>
                <a:gd name="T90" fmla="*/ 0 w 1009"/>
                <a:gd name="T91" fmla="*/ 0 h 3255"/>
                <a:gd name="T92" fmla="*/ 0 w 1009"/>
                <a:gd name="T93" fmla="*/ 0 h 3255"/>
                <a:gd name="T94" fmla="*/ 0 w 1009"/>
                <a:gd name="T95" fmla="*/ 0 h 3255"/>
                <a:gd name="T96" fmla="*/ 0 w 1009"/>
                <a:gd name="T97" fmla="*/ 0 h 3255"/>
                <a:gd name="T98" fmla="*/ 0 w 1009"/>
                <a:gd name="T99" fmla="*/ 0 h 3255"/>
                <a:gd name="T100" fmla="*/ 0 w 1009"/>
                <a:gd name="T101" fmla="*/ 0 h 3255"/>
                <a:gd name="T102" fmla="*/ 0 w 1009"/>
                <a:gd name="T103" fmla="*/ 0 h 3255"/>
                <a:gd name="T104" fmla="*/ 0 w 1009"/>
                <a:gd name="T105" fmla="*/ 0 h 3255"/>
                <a:gd name="T106" fmla="*/ 0 w 1009"/>
                <a:gd name="T107" fmla="*/ 0 h 3255"/>
                <a:gd name="T108" fmla="*/ 0 w 1009"/>
                <a:gd name="T109" fmla="*/ 0 h 3255"/>
                <a:gd name="T110" fmla="*/ 0 w 1009"/>
                <a:gd name="T111" fmla="*/ 0 h 3255"/>
                <a:gd name="T112" fmla="*/ 0 w 1009"/>
                <a:gd name="T113" fmla="*/ 0 h 3255"/>
                <a:gd name="T114" fmla="*/ 0 w 100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09"/>
                <a:gd name="T175" fmla="*/ 0 h 3255"/>
                <a:gd name="T176" fmla="*/ 1009 w 100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8" y="956"/>
                  </a:lnTo>
                  <a:lnTo>
                    <a:pt x="299" y="956"/>
                  </a:lnTo>
                  <a:lnTo>
                    <a:pt x="671"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77" name="Freeform 264"/>
            <p:cNvSpPr>
              <a:spLocks/>
            </p:cNvSpPr>
            <p:nvPr/>
          </p:nvSpPr>
          <p:spPr bwMode="auto">
            <a:xfrm>
              <a:off x="4373" y="2183"/>
              <a:ext cx="337" cy="1085"/>
            </a:xfrm>
            <a:custGeom>
              <a:avLst/>
              <a:gdLst>
                <a:gd name="T0" fmla="*/ 0 w 1009"/>
                <a:gd name="T1" fmla="*/ 0 h 3255"/>
                <a:gd name="T2" fmla="*/ 0 w 1009"/>
                <a:gd name="T3" fmla="*/ 0 h 3255"/>
                <a:gd name="T4" fmla="*/ 0 w 1009"/>
                <a:gd name="T5" fmla="*/ 0 h 3255"/>
                <a:gd name="T6" fmla="*/ 0 w 1009"/>
                <a:gd name="T7" fmla="*/ 0 h 3255"/>
                <a:gd name="T8" fmla="*/ 0 w 1009"/>
                <a:gd name="T9" fmla="*/ 0 h 3255"/>
                <a:gd name="T10" fmla="*/ 0 w 1009"/>
                <a:gd name="T11" fmla="*/ 0 h 3255"/>
                <a:gd name="T12" fmla="*/ 0 w 1009"/>
                <a:gd name="T13" fmla="*/ 0 h 3255"/>
                <a:gd name="T14" fmla="*/ 0 w 1009"/>
                <a:gd name="T15" fmla="*/ 0 h 3255"/>
                <a:gd name="T16" fmla="*/ 0 w 1009"/>
                <a:gd name="T17" fmla="*/ 0 h 3255"/>
                <a:gd name="T18" fmla="*/ 0 w 1009"/>
                <a:gd name="T19" fmla="*/ 0 h 3255"/>
                <a:gd name="T20" fmla="*/ 0 w 1009"/>
                <a:gd name="T21" fmla="*/ 0 h 3255"/>
                <a:gd name="T22" fmla="*/ 0 w 1009"/>
                <a:gd name="T23" fmla="*/ 0 h 3255"/>
                <a:gd name="T24" fmla="*/ 0 w 1009"/>
                <a:gd name="T25" fmla="*/ 0 h 3255"/>
                <a:gd name="T26" fmla="*/ 0 w 1009"/>
                <a:gd name="T27" fmla="*/ 0 h 3255"/>
                <a:gd name="T28" fmla="*/ 0 w 1009"/>
                <a:gd name="T29" fmla="*/ 0 h 3255"/>
                <a:gd name="T30" fmla="*/ 0 w 1009"/>
                <a:gd name="T31" fmla="*/ 0 h 3255"/>
                <a:gd name="T32" fmla="*/ 0 w 1009"/>
                <a:gd name="T33" fmla="*/ 0 h 3255"/>
                <a:gd name="T34" fmla="*/ 0 w 1009"/>
                <a:gd name="T35" fmla="*/ 0 h 3255"/>
                <a:gd name="T36" fmla="*/ 0 w 1009"/>
                <a:gd name="T37" fmla="*/ 0 h 3255"/>
                <a:gd name="T38" fmla="*/ 0 w 1009"/>
                <a:gd name="T39" fmla="*/ 0 h 3255"/>
                <a:gd name="T40" fmla="*/ 0 w 1009"/>
                <a:gd name="T41" fmla="*/ 0 h 3255"/>
                <a:gd name="T42" fmla="*/ 0 w 1009"/>
                <a:gd name="T43" fmla="*/ 0 h 3255"/>
                <a:gd name="T44" fmla="*/ 0 w 1009"/>
                <a:gd name="T45" fmla="*/ 0 h 3255"/>
                <a:gd name="T46" fmla="*/ 0 w 1009"/>
                <a:gd name="T47" fmla="*/ 0 h 3255"/>
                <a:gd name="T48" fmla="*/ 0 w 1009"/>
                <a:gd name="T49" fmla="*/ 0 h 3255"/>
                <a:gd name="T50" fmla="*/ 0 w 1009"/>
                <a:gd name="T51" fmla="*/ 0 h 3255"/>
                <a:gd name="T52" fmla="*/ 0 w 1009"/>
                <a:gd name="T53" fmla="*/ 0 h 3255"/>
                <a:gd name="T54" fmla="*/ 0 w 1009"/>
                <a:gd name="T55" fmla="*/ 0 h 3255"/>
                <a:gd name="T56" fmla="*/ 0 w 1009"/>
                <a:gd name="T57" fmla="*/ 0 h 3255"/>
                <a:gd name="T58" fmla="*/ 0 w 1009"/>
                <a:gd name="T59" fmla="*/ 0 h 3255"/>
                <a:gd name="T60" fmla="*/ 0 w 1009"/>
                <a:gd name="T61" fmla="*/ 0 h 3255"/>
                <a:gd name="T62" fmla="*/ 0 w 1009"/>
                <a:gd name="T63" fmla="*/ 0 h 3255"/>
                <a:gd name="T64" fmla="*/ 0 w 1009"/>
                <a:gd name="T65" fmla="*/ 0 h 3255"/>
                <a:gd name="T66" fmla="*/ 0 w 1009"/>
                <a:gd name="T67" fmla="*/ 0 h 3255"/>
                <a:gd name="T68" fmla="*/ 0 w 1009"/>
                <a:gd name="T69" fmla="*/ 0 h 3255"/>
                <a:gd name="T70" fmla="*/ 0 w 1009"/>
                <a:gd name="T71" fmla="*/ 0 h 3255"/>
                <a:gd name="T72" fmla="*/ 0 w 1009"/>
                <a:gd name="T73" fmla="*/ 0 h 3255"/>
                <a:gd name="T74" fmla="*/ 0 w 1009"/>
                <a:gd name="T75" fmla="*/ 0 h 3255"/>
                <a:gd name="T76" fmla="*/ 0 w 1009"/>
                <a:gd name="T77" fmla="*/ 0 h 3255"/>
                <a:gd name="T78" fmla="*/ 0 w 1009"/>
                <a:gd name="T79" fmla="*/ 0 h 3255"/>
                <a:gd name="T80" fmla="*/ 0 w 1009"/>
                <a:gd name="T81" fmla="*/ 0 h 3255"/>
                <a:gd name="T82" fmla="*/ 0 w 1009"/>
                <a:gd name="T83" fmla="*/ 0 h 3255"/>
                <a:gd name="T84" fmla="*/ 0 w 1009"/>
                <a:gd name="T85" fmla="*/ 0 h 3255"/>
                <a:gd name="T86" fmla="*/ 0 w 1009"/>
                <a:gd name="T87" fmla="*/ 0 h 3255"/>
                <a:gd name="T88" fmla="*/ 0 w 1009"/>
                <a:gd name="T89" fmla="*/ 0 h 3255"/>
                <a:gd name="T90" fmla="*/ 0 w 1009"/>
                <a:gd name="T91" fmla="*/ 0 h 3255"/>
                <a:gd name="T92" fmla="*/ 0 w 1009"/>
                <a:gd name="T93" fmla="*/ 0 h 3255"/>
                <a:gd name="T94" fmla="*/ 0 w 1009"/>
                <a:gd name="T95" fmla="*/ 0 h 3255"/>
                <a:gd name="T96" fmla="*/ 0 w 1009"/>
                <a:gd name="T97" fmla="*/ 0 h 3255"/>
                <a:gd name="T98" fmla="*/ 0 w 1009"/>
                <a:gd name="T99" fmla="*/ 0 h 3255"/>
                <a:gd name="T100" fmla="*/ 0 w 1009"/>
                <a:gd name="T101" fmla="*/ 0 h 3255"/>
                <a:gd name="T102" fmla="*/ 0 w 1009"/>
                <a:gd name="T103" fmla="*/ 0 h 3255"/>
                <a:gd name="T104" fmla="*/ 0 w 100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09"/>
                <a:gd name="T160" fmla="*/ 0 h 3255"/>
                <a:gd name="T161" fmla="*/ 1009 w 100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78" name="Freeform 265"/>
            <p:cNvSpPr>
              <a:spLocks/>
            </p:cNvSpPr>
            <p:nvPr/>
          </p:nvSpPr>
          <p:spPr bwMode="auto">
            <a:xfrm>
              <a:off x="4449" y="2503"/>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0" y="0"/>
                  </a:lnTo>
                  <a:lnTo>
                    <a:pt x="7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79" name="Freeform 266"/>
            <p:cNvSpPr>
              <a:spLocks/>
            </p:cNvSpPr>
            <p:nvPr/>
          </p:nvSpPr>
          <p:spPr bwMode="auto">
            <a:xfrm>
              <a:off x="3768" y="2161"/>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lnTo>
                    <a:pt x="181" y="1477"/>
                  </a:lnTo>
                  <a:lnTo>
                    <a:pt x="235" y="1498"/>
                  </a:lnTo>
                  <a:lnTo>
                    <a:pt x="235" y="1412"/>
                  </a:lnTo>
                  <a:lnTo>
                    <a:pt x="239" y="1375"/>
                  </a:lnTo>
                  <a:lnTo>
                    <a:pt x="249" y="1338"/>
                  </a:lnTo>
                  <a:lnTo>
                    <a:pt x="266" y="1303"/>
                  </a:lnTo>
                  <a:lnTo>
                    <a:pt x="287" y="1268"/>
                  </a:lnTo>
                  <a:lnTo>
                    <a:pt x="261" y="1223"/>
                  </a:lnTo>
                  <a:lnTo>
                    <a:pt x="235" y="1172"/>
                  </a:lnTo>
                  <a:lnTo>
                    <a:pt x="210" y="1114"/>
                  </a:lnTo>
                  <a:lnTo>
                    <a:pt x="196" y="1065"/>
                  </a:lnTo>
                  <a:lnTo>
                    <a:pt x="183" y="1001"/>
                  </a:lnTo>
                  <a:lnTo>
                    <a:pt x="174" y="1080"/>
                  </a:lnTo>
                  <a:lnTo>
                    <a:pt x="177" y="1177"/>
                  </a:lnTo>
                  <a:lnTo>
                    <a:pt x="179" y="1268"/>
                  </a:lnTo>
                  <a:lnTo>
                    <a:pt x="177" y="1343"/>
                  </a:lnTo>
                  <a:lnTo>
                    <a:pt x="179" y="1405"/>
                  </a:lnTo>
                  <a:lnTo>
                    <a:pt x="181" y="1477"/>
                  </a:lnTo>
                  <a:lnTo>
                    <a:pt x="451"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6" y="2453"/>
                  </a:lnTo>
                  <a:lnTo>
                    <a:pt x="515" y="2408"/>
                  </a:lnTo>
                  <a:lnTo>
                    <a:pt x="533" y="2349"/>
                  </a:lnTo>
                  <a:lnTo>
                    <a:pt x="541"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4" y="2524"/>
                  </a:lnTo>
                  <a:lnTo>
                    <a:pt x="640" y="2599"/>
                  </a:lnTo>
                  <a:lnTo>
                    <a:pt x="640" y="2675"/>
                  </a:lnTo>
                  <a:lnTo>
                    <a:pt x="637" y="2783"/>
                  </a:lnTo>
                  <a:lnTo>
                    <a:pt x="630" y="2875"/>
                  </a:lnTo>
                  <a:lnTo>
                    <a:pt x="611" y="2979"/>
                  </a:lnTo>
                  <a:lnTo>
                    <a:pt x="578" y="3094"/>
                  </a:lnTo>
                  <a:lnTo>
                    <a:pt x="558" y="3144"/>
                  </a:lnTo>
                  <a:lnTo>
                    <a:pt x="540" y="3180"/>
                  </a:lnTo>
                  <a:lnTo>
                    <a:pt x="451"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80" name="Freeform 267"/>
            <p:cNvSpPr>
              <a:spLocks/>
            </p:cNvSpPr>
            <p:nvPr/>
          </p:nvSpPr>
          <p:spPr bwMode="auto">
            <a:xfrm>
              <a:off x="3768" y="2161"/>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81" name="Freeform 268"/>
            <p:cNvSpPr>
              <a:spLocks/>
            </p:cNvSpPr>
            <p:nvPr/>
          </p:nvSpPr>
          <p:spPr bwMode="auto">
            <a:xfrm>
              <a:off x="3825" y="2495"/>
              <a:ext cx="38" cy="165"/>
            </a:xfrm>
            <a:custGeom>
              <a:avLst/>
              <a:gdLst>
                <a:gd name="T0" fmla="*/ 0 w 113"/>
                <a:gd name="T1" fmla="*/ 0 h 497"/>
                <a:gd name="T2" fmla="*/ 0 w 113"/>
                <a:gd name="T3" fmla="*/ 0 h 497"/>
                <a:gd name="T4" fmla="*/ 0 w 113"/>
                <a:gd name="T5" fmla="*/ 0 h 497"/>
                <a:gd name="T6" fmla="*/ 0 w 113"/>
                <a:gd name="T7" fmla="*/ 0 h 497"/>
                <a:gd name="T8" fmla="*/ 0 w 113"/>
                <a:gd name="T9" fmla="*/ 0 h 497"/>
                <a:gd name="T10" fmla="*/ 0 w 113"/>
                <a:gd name="T11" fmla="*/ 0 h 497"/>
                <a:gd name="T12" fmla="*/ 0 w 113"/>
                <a:gd name="T13" fmla="*/ 0 h 497"/>
                <a:gd name="T14" fmla="*/ 0 w 113"/>
                <a:gd name="T15" fmla="*/ 0 h 497"/>
                <a:gd name="T16" fmla="*/ 0 w 113"/>
                <a:gd name="T17" fmla="*/ 0 h 497"/>
                <a:gd name="T18" fmla="*/ 0 w 113"/>
                <a:gd name="T19" fmla="*/ 0 h 497"/>
                <a:gd name="T20" fmla="*/ 0 w 113"/>
                <a:gd name="T21" fmla="*/ 0 h 497"/>
                <a:gd name="T22" fmla="*/ 0 w 113"/>
                <a:gd name="T23" fmla="*/ 0 h 497"/>
                <a:gd name="T24" fmla="*/ 0 w 113"/>
                <a:gd name="T25" fmla="*/ 0 h 497"/>
                <a:gd name="T26" fmla="*/ 0 w 113"/>
                <a:gd name="T27" fmla="*/ 0 h 497"/>
                <a:gd name="T28" fmla="*/ 0 w 113"/>
                <a:gd name="T29" fmla="*/ 0 h 497"/>
                <a:gd name="T30" fmla="*/ 0 w 113"/>
                <a:gd name="T31" fmla="*/ 0 h 497"/>
                <a:gd name="T32" fmla="*/ 0 w 113"/>
                <a:gd name="T33" fmla="*/ 0 h 497"/>
                <a:gd name="T34" fmla="*/ 0 w 11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5" y="224"/>
                  </a:lnTo>
                  <a:lnTo>
                    <a:pt x="59" y="173"/>
                  </a:lnTo>
                  <a:lnTo>
                    <a:pt x="37" y="113"/>
                  </a:lnTo>
                  <a:lnTo>
                    <a:pt x="22" y="64"/>
                  </a:lnTo>
                  <a:lnTo>
                    <a:pt x="8" y="0"/>
                  </a:lnTo>
                  <a:lnTo>
                    <a:pt x="0" y="79"/>
                  </a:lnTo>
                  <a:lnTo>
                    <a:pt x="3" y="177"/>
                  </a:lnTo>
                  <a:lnTo>
                    <a:pt x="6" y="267"/>
                  </a:lnTo>
                  <a:lnTo>
                    <a:pt x="3" y="342"/>
                  </a:lnTo>
                  <a:lnTo>
                    <a:pt x="6" y="405"/>
                  </a:lnTo>
                  <a:lnTo>
                    <a:pt x="7"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82" name="Freeform 269"/>
            <p:cNvSpPr>
              <a:spLocks/>
            </p:cNvSpPr>
            <p:nvPr/>
          </p:nvSpPr>
          <p:spPr bwMode="auto">
            <a:xfrm>
              <a:off x="3932" y="2881"/>
              <a:ext cx="81"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7" y="610"/>
                  </a:lnTo>
                  <a:lnTo>
                    <a:pt x="14" y="495"/>
                  </a:lnTo>
                  <a:lnTo>
                    <a:pt x="7" y="393"/>
                  </a:lnTo>
                  <a:lnTo>
                    <a:pt x="0" y="324"/>
                  </a:lnTo>
                  <a:lnTo>
                    <a:pt x="4" y="294"/>
                  </a:lnTo>
                  <a:lnTo>
                    <a:pt x="23" y="249"/>
                  </a:lnTo>
                  <a:lnTo>
                    <a:pt x="41" y="190"/>
                  </a:lnTo>
                  <a:lnTo>
                    <a:pt x="49" y="118"/>
                  </a:lnTo>
                  <a:lnTo>
                    <a:pt x="48" y="58"/>
                  </a:lnTo>
                  <a:lnTo>
                    <a:pt x="36" y="14"/>
                  </a:lnTo>
                  <a:lnTo>
                    <a:pt x="193" y="0"/>
                  </a:lnTo>
                  <a:lnTo>
                    <a:pt x="210" y="46"/>
                  </a:lnTo>
                  <a:lnTo>
                    <a:pt x="227" y="93"/>
                  </a:lnTo>
                  <a:lnTo>
                    <a:pt x="244" y="142"/>
                  </a:lnTo>
                  <a:lnTo>
                    <a:pt x="244" y="163"/>
                  </a:lnTo>
                  <a:lnTo>
                    <a:pt x="222" y="205"/>
                  </a:lnTo>
                  <a:lnTo>
                    <a:pt x="193" y="251"/>
                  </a:lnTo>
                  <a:lnTo>
                    <a:pt x="169" y="310"/>
                  </a:lnTo>
                  <a:lnTo>
                    <a:pt x="152" y="365"/>
                  </a:lnTo>
                  <a:lnTo>
                    <a:pt x="148" y="440"/>
                  </a:lnTo>
                  <a:lnTo>
                    <a:pt x="148" y="516"/>
                  </a:lnTo>
                  <a:lnTo>
                    <a:pt x="145" y="624"/>
                  </a:lnTo>
                  <a:lnTo>
                    <a:pt x="139" y="716"/>
                  </a:lnTo>
                  <a:lnTo>
                    <a:pt x="120" y="820"/>
                  </a:lnTo>
                  <a:lnTo>
                    <a:pt x="86" y="935"/>
                  </a:lnTo>
                  <a:lnTo>
                    <a:pt x="67" y="985"/>
                  </a:lnTo>
                  <a:lnTo>
                    <a:pt x="48"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83" name="Freeform 270"/>
            <p:cNvSpPr>
              <a:spLocks/>
            </p:cNvSpPr>
            <p:nvPr/>
          </p:nvSpPr>
          <p:spPr bwMode="auto">
            <a:xfrm>
              <a:off x="3486" y="2328"/>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9" y="3525"/>
                  </a:lnTo>
                  <a:lnTo>
                    <a:pt x="19" y="3514"/>
                  </a:lnTo>
                  <a:lnTo>
                    <a:pt x="5" y="3496"/>
                  </a:lnTo>
                  <a:lnTo>
                    <a:pt x="0" y="3477"/>
                  </a:lnTo>
                  <a:lnTo>
                    <a:pt x="9" y="3456"/>
                  </a:lnTo>
                  <a:lnTo>
                    <a:pt x="33" y="3437"/>
                  </a:lnTo>
                  <a:lnTo>
                    <a:pt x="105" y="3402"/>
                  </a:lnTo>
                  <a:lnTo>
                    <a:pt x="169" y="3369"/>
                  </a:lnTo>
                  <a:lnTo>
                    <a:pt x="226" y="3339"/>
                  </a:lnTo>
                  <a:lnTo>
                    <a:pt x="252" y="3315"/>
                  </a:lnTo>
                  <a:lnTo>
                    <a:pt x="255" y="3222"/>
                  </a:lnTo>
                  <a:lnTo>
                    <a:pt x="255"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3"/>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7" y="513"/>
                  </a:lnTo>
                  <a:lnTo>
                    <a:pt x="995" y="611"/>
                  </a:lnTo>
                  <a:lnTo>
                    <a:pt x="1028" y="633"/>
                  </a:lnTo>
                  <a:lnTo>
                    <a:pt x="1051" y="668"/>
                  </a:lnTo>
                  <a:lnTo>
                    <a:pt x="1126" y="879"/>
                  </a:lnTo>
                  <a:lnTo>
                    <a:pt x="1223" y="1178"/>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79"/>
                  </a:lnTo>
                  <a:lnTo>
                    <a:pt x="1045" y="3088"/>
                  </a:lnTo>
                  <a:lnTo>
                    <a:pt x="1040"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9"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84" name="Freeform 271"/>
            <p:cNvSpPr>
              <a:spLocks/>
            </p:cNvSpPr>
            <p:nvPr/>
          </p:nvSpPr>
          <p:spPr bwMode="auto">
            <a:xfrm>
              <a:off x="1927" y="2343"/>
              <a:ext cx="431" cy="1135"/>
            </a:xfrm>
            <a:custGeom>
              <a:avLst/>
              <a:gdLst>
                <a:gd name="T0" fmla="*/ 0 w 1292"/>
                <a:gd name="T1" fmla="*/ 0 h 3405"/>
                <a:gd name="T2" fmla="*/ 0 w 1292"/>
                <a:gd name="T3" fmla="*/ 0 h 3405"/>
                <a:gd name="T4" fmla="*/ 0 w 1292"/>
                <a:gd name="T5" fmla="*/ 0 h 3405"/>
                <a:gd name="T6" fmla="*/ 0 w 1292"/>
                <a:gd name="T7" fmla="*/ 0 h 3405"/>
                <a:gd name="T8" fmla="*/ 0 w 1292"/>
                <a:gd name="T9" fmla="*/ 0 h 3405"/>
                <a:gd name="T10" fmla="*/ 0 w 1292"/>
                <a:gd name="T11" fmla="*/ 0 h 3405"/>
                <a:gd name="T12" fmla="*/ 0 w 1292"/>
                <a:gd name="T13" fmla="*/ 0 h 3405"/>
                <a:gd name="T14" fmla="*/ 0 w 1292"/>
                <a:gd name="T15" fmla="*/ 0 h 3405"/>
                <a:gd name="T16" fmla="*/ 0 w 1292"/>
                <a:gd name="T17" fmla="*/ 0 h 3405"/>
                <a:gd name="T18" fmla="*/ 0 w 1292"/>
                <a:gd name="T19" fmla="*/ 0 h 3405"/>
                <a:gd name="T20" fmla="*/ 0 w 1292"/>
                <a:gd name="T21" fmla="*/ 0 h 3405"/>
                <a:gd name="T22" fmla="*/ 0 w 1292"/>
                <a:gd name="T23" fmla="*/ 0 h 3405"/>
                <a:gd name="T24" fmla="*/ 0 w 1292"/>
                <a:gd name="T25" fmla="*/ 0 h 3405"/>
                <a:gd name="T26" fmla="*/ 0 w 1292"/>
                <a:gd name="T27" fmla="*/ 0 h 3405"/>
                <a:gd name="T28" fmla="*/ 0 w 1292"/>
                <a:gd name="T29" fmla="*/ 0 h 3405"/>
                <a:gd name="T30" fmla="*/ 0 w 1292"/>
                <a:gd name="T31" fmla="*/ 0 h 3405"/>
                <a:gd name="T32" fmla="*/ 0 w 1292"/>
                <a:gd name="T33" fmla="*/ 0 h 3405"/>
                <a:gd name="T34" fmla="*/ 0 w 1292"/>
                <a:gd name="T35" fmla="*/ 0 h 3405"/>
                <a:gd name="T36" fmla="*/ 0 w 1292"/>
                <a:gd name="T37" fmla="*/ 0 h 3405"/>
                <a:gd name="T38" fmla="*/ 0 w 1292"/>
                <a:gd name="T39" fmla="*/ 0 h 3405"/>
                <a:gd name="T40" fmla="*/ 0 w 1292"/>
                <a:gd name="T41" fmla="*/ 0 h 3405"/>
                <a:gd name="T42" fmla="*/ 0 w 1292"/>
                <a:gd name="T43" fmla="*/ 0 h 3405"/>
                <a:gd name="T44" fmla="*/ 0 w 1292"/>
                <a:gd name="T45" fmla="*/ 0 h 3405"/>
                <a:gd name="T46" fmla="*/ 0 w 1292"/>
                <a:gd name="T47" fmla="*/ 0 h 3405"/>
                <a:gd name="T48" fmla="*/ 0 w 1292"/>
                <a:gd name="T49" fmla="*/ 0 h 3405"/>
                <a:gd name="T50" fmla="*/ 0 w 1292"/>
                <a:gd name="T51" fmla="*/ 0 h 3405"/>
                <a:gd name="T52" fmla="*/ 0 w 1292"/>
                <a:gd name="T53" fmla="*/ 0 h 3405"/>
                <a:gd name="T54" fmla="*/ 0 w 1292"/>
                <a:gd name="T55" fmla="*/ 0 h 3405"/>
                <a:gd name="T56" fmla="*/ 0 w 1292"/>
                <a:gd name="T57" fmla="*/ 0 h 3405"/>
                <a:gd name="T58" fmla="*/ 0 w 1292"/>
                <a:gd name="T59" fmla="*/ 0 h 3405"/>
                <a:gd name="T60" fmla="*/ 0 w 1292"/>
                <a:gd name="T61" fmla="*/ 0 h 3405"/>
                <a:gd name="T62" fmla="*/ 0 w 1292"/>
                <a:gd name="T63" fmla="*/ 0 h 3405"/>
                <a:gd name="T64" fmla="*/ 0 w 1292"/>
                <a:gd name="T65" fmla="*/ 0 h 3405"/>
                <a:gd name="T66" fmla="*/ 0 w 1292"/>
                <a:gd name="T67" fmla="*/ 0 h 3405"/>
                <a:gd name="T68" fmla="*/ 0 w 1292"/>
                <a:gd name="T69" fmla="*/ 0 h 3405"/>
                <a:gd name="T70" fmla="*/ 0 w 1292"/>
                <a:gd name="T71" fmla="*/ 0 h 3405"/>
                <a:gd name="T72" fmla="*/ 0 w 1292"/>
                <a:gd name="T73" fmla="*/ 0 h 3405"/>
                <a:gd name="T74" fmla="*/ 0 w 1292"/>
                <a:gd name="T75" fmla="*/ 0 h 3405"/>
                <a:gd name="T76" fmla="*/ 0 w 1292"/>
                <a:gd name="T77" fmla="*/ 0 h 3405"/>
                <a:gd name="T78" fmla="*/ 0 w 1292"/>
                <a:gd name="T79" fmla="*/ 0 h 3405"/>
                <a:gd name="T80" fmla="*/ 0 w 1292"/>
                <a:gd name="T81" fmla="*/ 0 h 3405"/>
                <a:gd name="T82" fmla="*/ 0 w 1292"/>
                <a:gd name="T83" fmla="*/ 0 h 3405"/>
                <a:gd name="T84" fmla="*/ 0 w 1292"/>
                <a:gd name="T85" fmla="*/ 0 h 3405"/>
                <a:gd name="T86" fmla="*/ 0 w 1292"/>
                <a:gd name="T87" fmla="*/ 0 h 3405"/>
                <a:gd name="T88" fmla="*/ 0 w 1292"/>
                <a:gd name="T89" fmla="*/ 0 h 3405"/>
                <a:gd name="T90" fmla="*/ 0 w 1292"/>
                <a:gd name="T91" fmla="*/ 0 h 3405"/>
                <a:gd name="T92" fmla="*/ 0 w 1292"/>
                <a:gd name="T93" fmla="*/ 0 h 3405"/>
                <a:gd name="T94" fmla="*/ 0 w 1292"/>
                <a:gd name="T95" fmla="*/ 0 h 3405"/>
                <a:gd name="T96" fmla="*/ 0 w 1292"/>
                <a:gd name="T97" fmla="*/ 0 h 3405"/>
                <a:gd name="T98" fmla="*/ 0 w 1292"/>
                <a:gd name="T99" fmla="*/ 0 h 3405"/>
                <a:gd name="T100" fmla="*/ 0 w 1292"/>
                <a:gd name="T101" fmla="*/ 0 h 3405"/>
                <a:gd name="T102" fmla="*/ 0 w 1292"/>
                <a:gd name="T103" fmla="*/ 0 h 3405"/>
                <a:gd name="T104" fmla="*/ 0 w 1292"/>
                <a:gd name="T105" fmla="*/ 0 h 3405"/>
                <a:gd name="T106" fmla="*/ 0 w 1292"/>
                <a:gd name="T107" fmla="*/ 0 h 3405"/>
                <a:gd name="T108" fmla="*/ 0 w 1292"/>
                <a:gd name="T109" fmla="*/ 0 h 3405"/>
                <a:gd name="T110" fmla="*/ 0 w 1292"/>
                <a:gd name="T111" fmla="*/ 0 h 3405"/>
                <a:gd name="T112" fmla="*/ 0 w 1292"/>
                <a:gd name="T113" fmla="*/ 0 h 3405"/>
                <a:gd name="T114" fmla="*/ 0 w 1292"/>
                <a:gd name="T115" fmla="*/ 0 h 3405"/>
                <a:gd name="T116" fmla="*/ 0 w 1292"/>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8" y="3405"/>
                  </a:lnTo>
                  <a:lnTo>
                    <a:pt x="317" y="3405"/>
                  </a:lnTo>
                  <a:lnTo>
                    <a:pt x="262" y="3401"/>
                  </a:lnTo>
                  <a:lnTo>
                    <a:pt x="240" y="3381"/>
                  </a:lnTo>
                  <a:lnTo>
                    <a:pt x="228" y="3354"/>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5"/>
                  </a:lnTo>
                  <a:lnTo>
                    <a:pt x="139" y="1099"/>
                  </a:lnTo>
                  <a:lnTo>
                    <a:pt x="201" y="757"/>
                  </a:lnTo>
                  <a:lnTo>
                    <a:pt x="228" y="663"/>
                  </a:lnTo>
                  <a:lnTo>
                    <a:pt x="253" y="625"/>
                  </a:lnTo>
                  <a:lnTo>
                    <a:pt x="279" y="613"/>
                  </a:lnTo>
                  <a:lnTo>
                    <a:pt x="455" y="549"/>
                  </a:lnTo>
                  <a:lnTo>
                    <a:pt x="532" y="524"/>
                  </a:lnTo>
                  <a:lnTo>
                    <a:pt x="557" y="434"/>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85" name="Freeform 272"/>
            <p:cNvSpPr>
              <a:spLocks/>
            </p:cNvSpPr>
            <p:nvPr/>
          </p:nvSpPr>
          <p:spPr bwMode="auto">
            <a:xfrm>
              <a:off x="2812" y="2348"/>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2" y="3186"/>
                  </a:lnTo>
                  <a:lnTo>
                    <a:pt x="189" y="3210"/>
                  </a:lnTo>
                  <a:lnTo>
                    <a:pt x="152" y="3236"/>
                  </a:lnTo>
                  <a:lnTo>
                    <a:pt x="110" y="3256"/>
                  </a:lnTo>
                  <a:lnTo>
                    <a:pt x="58" y="3284"/>
                  </a:lnTo>
                  <a:lnTo>
                    <a:pt x="24" y="3306"/>
                  </a:lnTo>
                  <a:lnTo>
                    <a:pt x="7" y="3323"/>
                  </a:lnTo>
                  <a:lnTo>
                    <a:pt x="0" y="3347"/>
                  </a:lnTo>
                  <a:lnTo>
                    <a:pt x="4" y="3366"/>
                  </a:lnTo>
                  <a:lnTo>
                    <a:pt x="27" y="3382"/>
                  </a:lnTo>
                  <a:lnTo>
                    <a:pt x="68" y="3387"/>
                  </a:lnTo>
                  <a:lnTo>
                    <a:pt x="142" y="3380"/>
                  </a:lnTo>
                  <a:lnTo>
                    <a:pt x="212"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6"/>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2"/>
                  </a:lnTo>
                  <a:lnTo>
                    <a:pt x="963" y="3249"/>
                  </a:lnTo>
                  <a:lnTo>
                    <a:pt x="950" y="3134"/>
                  </a:lnTo>
                  <a:lnTo>
                    <a:pt x="933" y="2861"/>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5" y="638"/>
                  </a:lnTo>
                  <a:lnTo>
                    <a:pt x="936" y="610"/>
                  </a:lnTo>
                  <a:lnTo>
                    <a:pt x="898" y="593"/>
                  </a:lnTo>
                  <a:lnTo>
                    <a:pt x="710" y="532"/>
                  </a:lnTo>
                  <a:lnTo>
                    <a:pt x="672" y="519"/>
                  </a:lnTo>
                  <a:lnTo>
                    <a:pt x="666" y="457"/>
                  </a:lnTo>
                  <a:lnTo>
                    <a:pt x="678" y="408"/>
                  </a:lnTo>
                  <a:lnTo>
                    <a:pt x="702" y="354"/>
                  </a:lnTo>
                  <a:lnTo>
                    <a:pt x="719" y="299"/>
                  </a:lnTo>
                  <a:lnTo>
                    <a:pt x="723" y="229"/>
                  </a:lnTo>
                  <a:lnTo>
                    <a:pt x="714" y="149"/>
                  </a:lnTo>
                  <a:lnTo>
                    <a:pt x="697" y="99"/>
                  </a:lnTo>
                  <a:lnTo>
                    <a:pt x="669"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2"/>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86" name="Freeform 273"/>
            <p:cNvSpPr>
              <a:spLocks/>
            </p:cNvSpPr>
            <p:nvPr/>
          </p:nvSpPr>
          <p:spPr bwMode="auto">
            <a:xfrm>
              <a:off x="2282" y="2372"/>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4"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8" y="3251"/>
                  </a:lnTo>
                  <a:lnTo>
                    <a:pt x="342" y="3229"/>
                  </a:lnTo>
                  <a:lnTo>
                    <a:pt x="300" y="3204"/>
                  </a:lnTo>
                  <a:lnTo>
                    <a:pt x="295"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2" y="1362"/>
                  </a:lnTo>
                  <a:lnTo>
                    <a:pt x="64" y="1321"/>
                  </a:lnTo>
                  <a:lnTo>
                    <a:pt x="25" y="1264"/>
                  </a:lnTo>
                  <a:lnTo>
                    <a:pt x="3" y="1210"/>
                  </a:lnTo>
                  <a:lnTo>
                    <a:pt x="0" y="1162"/>
                  </a:lnTo>
                  <a:lnTo>
                    <a:pt x="14" y="1101"/>
                  </a:lnTo>
                  <a:lnTo>
                    <a:pt x="126" y="716"/>
                  </a:lnTo>
                  <a:lnTo>
                    <a:pt x="145" y="672"/>
                  </a:lnTo>
                  <a:lnTo>
                    <a:pt x="160" y="652"/>
                  </a:lnTo>
                  <a:lnTo>
                    <a:pt x="183" y="632"/>
                  </a:lnTo>
                  <a:lnTo>
                    <a:pt x="227" y="601"/>
                  </a:lnTo>
                  <a:lnTo>
                    <a:pt x="355" y="537"/>
                  </a:lnTo>
                  <a:lnTo>
                    <a:pt x="386" y="499"/>
                  </a:lnTo>
                  <a:lnTo>
                    <a:pt x="409" y="455"/>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900" y="866"/>
                  </a:lnTo>
                  <a:lnTo>
                    <a:pt x="913" y="946"/>
                  </a:lnTo>
                  <a:lnTo>
                    <a:pt x="924" y="1013"/>
                  </a:lnTo>
                  <a:lnTo>
                    <a:pt x="936" y="1108"/>
                  </a:lnTo>
                  <a:lnTo>
                    <a:pt x="940" y="1190"/>
                  </a:lnTo>
                  <a:lnTo>
                    <a:pt x="936" y="1291"/>
                  </a:lnTo>
                  <a:lnTo>
                    <a:pt x="924" y="1402"/>
                  </a:lnTo>
                  <a:lnTo>
                    <a:pt x="913" y="1478"/>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87" name="Freeform 274"/>
            <p:cNvSpPr>
              <a:spLocks/>
            </p:cNvSpPr>
            <p:nvPr/>
          </p:nvSpPr>
          <p:spPr bwMode="auto">
            <a:xfrm>
              <a:off x="2589" y="2403"/>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80"/>
                  </a:lnTo>
                  <a:lnTo>
                    <a:pt x="695" y="957"/>
                  </a:lnTo>
                  <a:lnTo>
                    <a:pt x="684" y="957"/>
                  </a:lnTo>
                  <a:lnTo>
                    <a:pt x="327"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88" name="Freeform 275"/>
            <p:cNvSpPr>
              <a:spLocks/>
            </p:cNvSpPr>
            <p:nvPr/>
          </p:nvSpPr>
          <p:spPr bwMode="auto">
            <a:xfrm>
              <a:off x="2589" y="2403"/>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89" name="Freeform 276"/>
            <p:cNvSpPr>
              <a:spLocks/>
            </p:cNvSpPr>
            <p:nvPr/>
          </p:nvSpPr>
          <p:spPr bwMode="auto">
            <a:xfrm>
              <a:off x="2814" y="2723"/>
              <a:ext cx="26" cy="65"/>
            </a:xfrm>
            <a:custGeom>
              <a:avLst/>
              <a:gdLst>
                <a:gd name="T0" fmla="*/ 0 w 80"/>
                <a:gd name="T1" fmla="*/ 0 h 196"/>
                <a:gd name="T2" fmla="*/ 0 w 80"/>
                <a:gd name="T3" fmla="*/ 0 h 196"/>
                <a:gd name="T4" fmla="*/ 0 w 80"/>
                <a:gd name="T5" fmla="*/ 0 h 196"/>
                <a:gd name="T6" fmla="*/ 0 w 80"/>
                <a:gd name="T7" fmla="*/ 0 h 196"/>
                <a:gd name="T8" fmla="*/ 0 w 80"/>
                <a:gd name="T9" fmla="*/ 0 h 196"/>
                <a:gd name="T10" fmla="*/ 0 w 80"/>
                <a:gd name="T11" fmla="*/ 0 h 196"/>
                <a:gd name="T12" fmla="*/ 0 w 80"/>
                <a:gd name="T13" fmla="*/ 0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5" y="120"/>
                  </a:lnTo>
                  <a:lnTo>
                    <a:pt x="0" y="187"/>
                  </a:lnTo>
                  <a:lnTo>
                    <a:pt x="63" y="196"/>
                  </a:lnTo>
                  <a:lnTo>
                    <a:pt x="80" y="142"/>
                  </a:lnTo>
                  <a:lnTo>
                    <a:pt x="80" y="97"/>
                  </a:lnTo>
                  <a:lnTo>
                    <a:pt x="53" y="53"/>
                  </a:lnTo>
                  <a:lnTo>
                    <a:pt x="37" y="22"/>
                  </a:lnTo>
                  <a:lnTo>
                    <a:pt x="21" y="0"/>
                  </a:lnTo>
                  <a:lnTo>
                    <a:pt x="10"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90" name="Freeform 277"/>
            <p:cNvSpPr>
              <a:spLocks/>
            </p:cNvSpPr>
            <p:nvPr/>
          </p:nvSpPr>
          <p:spPr bwMode="auto">
            <a:xfrm>
              <a:off x="3188" y="2381"/>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lnTo>
                    <a:pt x="757" y="1477"/>
                  </a:lnTo>
                  <a:lnTo>
                    <a:pt x="705" y="1498"/>
                  </a:lnTo>
                  <a:lnTo>
                    <a:pt x="705" y="1411"/>
                  </a:lnTo>
                  <a:lnTo>
                    <a:pt x="700" y="1375"/>
                  </a:lnTo>
                  <a:lnTo>
                    <a:pt x="690" y="1338"/>
                  </a:lnTo>
                  <a:lnTo>
                    <a:pt x="674" y="1302"/>
                  </a:lnTo>
                  <a:lnTo>
                    <a:pt x="654" y="1268"/>
                  </a:lnTo>
                  <a:lnTo>
                    <a:pt x="680" y="1223"/>
                  </a:lnTo>
                  <a:lnTo>
                    <a:pt x="705" y="1172"/>
                  </a:lnTo>
                  <a:lnTo>
                    <a:pt x="728" y="1114"/>
                  </a:lnTo>
                  <a:lnTo>
                    <a:pt x="742" y="1064"/>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1"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91" name="Freeform 278"/>
            <p:cNvSpPr>
              <a:spLocks/>
            </p:cNvSpPr>
            <p:nvPr/>
          </p:nvSpPr>
          <p:spPr bwMode="auto">
            <a:xfrm>
              <a:off x="3188" y="2381"/>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92" name="Freeform 279"/>
            <p:cNvSpPr>
              <a:spLocks/>
            </p:cNvSpPr>
            <p:nvPr/>
          </p:nvSpPr>
          <p:spPr bwMode="auto">
            <a:xfrm>
              <a:off x="3406" y="2714"/>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8"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93" name="Freeform 280"/>
            <p:cNvSpPr>
              <a:spLocks/>
            </p:cNvSpPr>
            <p:nvPr/>
          </p:nvSpPr>
          <p:spPr bwMode="auto">
            <a:xfrm>
              <a:off x="3262" y="3101"/>
              <a:ext cx="78"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2" y="310"/>
                  </a:lnTo>
                  <a:lnTo>
                    <a:pt x="88" y="364"/>
                  </a:lnTo>
                  <a:lnTo>
                    <a:pt x="93" y="440"/>
                  </a:lnTo>
                  <a:lnTo>
                    <a:pt x="93" y="516"/>
                  </a:lnTo>
                  <a:lnTo>
                    <a:pt x="95" y="624"/>
                  </a:lnTo>
                  <a:lnTo>
                    <a:pt x="101" y="716"/>
                  </a:lnTo>
                  <a:lnTo>
                    <a:pt x="119" y="820"/>
                  </a:lnTo>
                  <a:lnTo>
                    <a:pt x="152" y="935"/>
                  </a:lnTo>
                  <a:lnTo>
                    <a:pt x="171" y="985"/>
                  </a:lnTo>
                  <a:lnTo>
                    <a:pt x="188" y="102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94" name="Freeform 281"/>
            <p:cNvSpPr>
              <a:spLocks/>
            </p:cNvSpPr>
            <p:nvPr/>
          </p:nvSpPr>
          <p:spPr bwMode="auto">
            <a:xfrm>
              <a:off x="5340" y="2361"/>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8" y="2537"/>
                  </a:lnTo>
                  <a:lnTo>
                    <a:pt x="566" y="2635"/>
                  </a:lnTo>
                  <a:lnTo>
                    <a:pt x="544" y="2752"/>
                  </a:lnTo>
                  <a:lnTo>
                    <a:pt x="531" y="2893"/>
                  </a:lnTo>
                  <a:lnTo>
                    <a:pt x="518" y="3007"/>
                  </a:lnTo>
                  <a:lnTo>
                    <a:pt x="505" y="3109"/>
                  </a:lnTo>
                  <a:lnTo>
                    <a:pt x="486" y="3207"/>
                  </a:lnTo>
                  <a:lnTo>
                    <a:pt x="467" y="3302"/>
                  </a:lnTo>
                  <a:lnTo>
                    <a:pt x="455" y="3366"/>
                  </a:lnTo>
                  <a:lnTo>
                    <a:pt x="455" y="3414"/>
                  </a:lnTo>
                  <a:lnTo>
                    <a:pt x="458" y="3453"/>
                  </a:lnTo>
                  <a:lnTo>
                    <a:pt x="447" y="3471"/>
                  </a:lnTo>
                  <a:lnTo>
                    <a:pt x="366" y="3489"/>
                  </a:lnTo>
                  <a:lnTo>
                    <a:pt x="350" y="3479"/>
                  </a:lnTo>
                  <a:lnTo>
                    <a:pt x="340" y="3467"/>
                  </a:lnTo>
                  <a:lnTo>
                    <a:pt x="264" y="3493"/>
                  </a:lnTo>
                  <a:lnTo>
                    <a:pt x="166" y="3521"/>
                  </a:lnTo>
                  <a:lnTo>
                    <a:pt x="101" y="3530"/>
                  </a:lnTo>
                  <a:lnTo>
                    <a:pt x="49" y="3525"/>
                  </a:lnTo>
                  <a:lnTo>
                    <a:pt x="19" y="3514"/>
                  </a:lnTo>
                  <a:lnTo>
                    <a:pt x="5" y="3496"/>
                  </a:lnTo>
                  <a:lnTo>
                    <a:pt x="0" y="3477"/>
                  </a:lnTo>
                  <a:lnTo>
                    <a:pt x="10" y="3456"/>
                  </a:lnTo>
                  <a:lnTo>
                    <a:pt x="33" y="3437"/>
                  </a:lnTo>
                  <a:lnTo>
                    <a:pt x="106" y="3402"/>
                  </a:lnTo>
                  <a:lnTo>
                    <a:pt x="170" y="3369"/>
                  </a:lnTo>
                  <a:lnTo>
                    <a:pt x="226" y="3340"/>
                  </a:lnTo>
                  <a:lnTo>
                    <a:pt x="252" y="3315"/>
                  </a:lnTo>
                  <a:lnTo>
                    <a:pt x="255" y="3222"/>
                  </a:lnTo>
                  <a:lnTo>
                    <a:pt x="255" y="3109"/>
                  </a:lnTo>
                  <a:lnTo>
                    <a:pt x="258" y="2994"/>
                  </a:lnTo>
                  <a:lnTo>
                    <a:pt x="258" y="2864"/>
                  </a:lnTo>
                  <a:lnTo>
                    <a:pt x="252" y="2703"/>
                  </a:lnTo>
                  <a:lnTo>
                    <a:pt x="252" y="2537"/>
                  </a:lnTo>
                  <a:lnTo>
                    <a:pt x="261" y="2364"/>
                  </a:lnTo>
                  <a:lnTo>
                    <a:pt x="265" y="2240"/>
                  </a:lnTo>
                  <a:lnTo>
                    <a:pt x="276" y="2114"/>
                  </a:lnTo>
                  <a:lnTo>
                    <a:pt x="277" y="2039"/>
                  </a:lnTo>
                  <a:lnTo>
                    <a:pt x="234" y="2035"/>
                  </a:lnTo>
                  <a:lnTo>
                    <a:pt x="189" y="2018"/>
                  </a:lnTo>
                  <a:lnTo>
                    <a:pt x="153" y="1974"/>
                  </a:lnTo>
                  <a:lnTo>
                    <a:pt x="149" y="1922"/>
                  </a:lnTo>
                  <a:lnTo>
                    <a:pt x="162" y="1855"/>
                  </a:lnTo>
                  <a:lnTo>
                    <a:pt x="189" y="1798"/>
                  </a:lnTo>
                  <a:lnTo>
                    <a:pt x="215" y="1759"/>
                  </a:lnTo>
                  <a:lnTo>
                    <a:pt x="171" y="1741"/>
                  </a:lnTo>
                  <a:lnTo>
                    <a:pt x="158" y="1728"/>
                  </a:lnTo>
                  <a:lnTo>
                    <a:pt x="159" y="1707"/>
                  </a:lnTo>
                  <a:lnTo>
                    <a:pt x="217" y="1566"/>
                  </a:lnTo>
                  <a:lnTo>
                    <a:pt x="236" y="1489"/>
                  </a:lnTo>
                  <a:lnTo>
                    <a:pt x="252" y="1224"/>
                  </a:lnTo>
                  <a:lnTo>
                    <a:pt x="252" y="1032"/>
                  </a:lnTo>
                  <a:lnTo>
                    <a:pt x="261" y="800"/>
                  </a:lnTo>
                  <a:lnTo>
                    <a:pt x="271" y="743"/>
                  </a:lnTo>
                  <a:lnTo>
                    <a:pt x="294" y="697"/>
                  </a:lnTo>
                  <a:lnTo>
                    <a:pt x="338" y="659"/>
                  </a:lnTo>
                  <a:lnTo>
                    <a:pt x="531" y="547"/>
                  </a:lnTo>
                  <a:lnTo>
                    <a:pt x="518" y="497"/>
                  </a:lnTo>
                  <a:lnTo>
                    <a:pt x="486" y="491"/>
                  </a:lnTo>
                  <a:lnTo>
                    <a:pt x="443" y="479"/>
                  </a:lnTo>
                  <a:lnTo>
                    <a:pt x="418" y="453"/>
                  </a:lnTo>
                  <a:lnTo>
                    <a:pt x="389"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5" y="12"/>
                  </a:lnTo>
                  <a:lnTo>
                    <a:pt x="644" y="37"/>
                  </a:lnTo>
                  <a:lnTo>
                    <a:pt x="683" y="69"/>
                  </a:lnTo>
                  <a:lnTo>
                    <a:pt x="713" y="113"/>
                  </a:lnTo>
                  <a:lnTo>
                    <a:pt x="730" y="172"/>
                  </a:lnTo>
                  <a:lnTo>
                    <a:pt x="738" y="241"/>
                  </a:lnTo>
                  <a:lnTo>
                    <a:pt x="734" y="295"/>
                  </a:lnTo>
                  <a:lnTo>
                    <a:pt x="720" y="370"/>
                  </a:lnTo>
                  <a:lnTo>
                    <a:pt x="722" y="423"/>
                  </a:lnTo>
                  <a:lnTo>
                    <a:pt x="734" y="484"/>
                  </a:lnTo>
                  <a:lnTo>
                    <a:pt x="757" y="513"/>
                  </a:lnTo>
                  <a:lnTo>
                    <a:pt x="995" y="611"/>
                  </a:lnTo>
                  <a:lnTo>
                    <a:pt x="1028" y="633"/>
                  </a:lnTo>
                  <a:lnTo>
                    <a:pt x="1052" y="668"/>
                  </a:lnTo>
                  <a:lnTo>
                    <a:pt x="1126" y="879"/>
                  </a:lnTo>
                  <a:lnTo>
                    <a:pt x="1223" y="1179"/>
                  </a:lnTo>
                  <a:lnTo>
                    <a:pt x="1234" y="1239"/>
                  </a:lnTo>
                  <a:lnTo>
                    <a:pt x="1230" y="1273"/>
                  </a:lnTo>
                  <a:lnTo>
                    <a:pt x="1215" y="1312"/>
                  </a:lnTo>
                  <a:lnTo>
                    <a:pt x="1088" y="1516"/>
                  </a:lnTo>
                  <a:lnTo>
                    <a:pt x="1071" y="1580"/>
                  </a:lnTo>
                  <a:lnTo>
                    <a:pt x="1063" y="1645"/>
                  </a:lnTo>
                  <a:lnTo>
                    <a:pt x="1088" y="1874"/>
                  </a:lnTo>
                  <a:lnTo>
                    <a:pt x="1104" y="1974"/>
                  </a:lnTo>
                  <a:lnTo>
                    <a:pt x="1104" y="2007"/>
                  </a:lnTo>
                  <a:lnTo>
                    <a:pt x="1090" y="2032"/>
                  </a:lnTo>
                  <a:lnTo>
                    <a:pt x="1052" y="2045"/>
                  </a:lnTo>
                  <a:lnTo>
                    <a:pt x="1013" y="2051"/>
                  </a:lnTo>
                  <a:lnTo>
                    <a:pt x="1003" y="2166"/>
                  </a:lnTo>
                  <a:lnTo>
                    <a:pt x="1003" y="2293"/>
                  </a:lnTo>
                  <a:lnTo>
                    <a:pt x="1005" y="2433"/>
                  </a:lnTo>
                  <a:lnTo>
                    <a:pt x="1013" y="2563"/>
                  </a:lnTo>
                  <a:lnTo>
                    <a:pt x="1031" y="2703"/>
                  </a:lnTo>
                  <a:lnTo>
                    <a:pt x="1037" y="2842"/>
                  </a:lnTo>
                  <a:lnTo>
                    <a:pt x="1046" y="2980"/>
                  </a:lnTo>
                  <a:lnTo>
                    <a:pt x="1046" y="3089"/>
                  </a:lnTo>
                  <a:lnTo>
                    <a:pt x="1040" y="3261"/>
                  </a:lnTo>
                  <a:lnTo>
                    <a:pt x="1042" y="3369"/>
                  </a:lnTo>
                  <a:lnTo>
                    <a:pt x="1037" y="3467"/>
                  </a:lnTo>
                  <a:lnTo>
                    <a:pt x="1034" y="3489"/>
                  </a:lnTo>
                  <a:lnTo>
                    <a:pt x="975" y="3505"/>
                  </a:lnTo>
                  <a:lnTo>
                    <a:pt x="927" y="3530"/>
                  </a:lnTo>
                  <a:lnTo>
                    <a:pt x="882" y="3568"/>
                  </a:lnTo>
                  <a:lnTo>
                    <a:pt x="835" y="3604"/>
                  </a:lnTo>
                  <a:lnTo>
                    <a:pt x="775" y="3627"/>
                  </a:lnTo>
                  <a:lnTo>
                    <a:pt x="713" y="3644"/>
                  </a:lnTo>
                  <a:lnTo>
                    <a:pt x="659" y="3645"/>
                  </a:lnTo>
                  <a:lnTo>
                    <a:pt x="624" y="3633"/>
                  </a:lnTo>
                  <a:lnTo>
                    <a:pt x="599" y="3615"/>
                  </a:lnTo>
                  <a:lnTo>
                    <a:pt x="597" y="3594"/>
                  </a:lnTo>
                  <a:lnTo>
                    <a:pt x="609" y="3563"/>
                  </a:lnTo>
                  <a:lnTo>
                    <a:pt x="642" y="3535"/>
                  </a:lnTo>
                  <a:lnTo>
                    <a:pt x="680" y="3505"/>
                  </a:lnTo>
                  <a:lnTo>
                    <a:pt x="730" y="3463"/>
                  </a:lnTo>
                  <a:lnTo>
                    <a:pt x="770" y="3425"/>
                  </a:lnTo>
                  <a:lnTo>
                    <a:pt x="796" y="3392"/>
                  </a:lnTo>
                  <a:lnTo>
                    <a:pt x="784" y="3212"/>
                  </a:lnTo>
                  <a:lnTo>
                    <a:pt x="784" y="3085"/>
                  </a:lnTo>
                  <a:lnTo>
                    <a:pt x="771" y="2957"/>
                  </a:lnTo>
                  <a:lnTo>
                    <a:pt x="758" y="2842"/>
                  </a:lnTo>
                  <a:lnTo>
                    <a:pt x="737" y="2721"/>
                  </a:lnTo>
                  <a:lnTo>
                    <a:pt x="708" y="2599"/>
                  </a:lnTo>
                  <a:lnTo>
                    <a:pt x="683" y="2486"/>
                  </a:lnTo>
                  <a:lnTo>
                    <a:pt x="663" y="2391"/>
                  </a:lnTo>
                  <a:lnTo>
                    <a:pt x="644" y="2281"/>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95" name="Freeform 282"/>
            <p:cNvSpPr>
              <a:spLocks/>
            </p:cNvSpPr>
            <p:nvPr/>
          </p:nvSpPr>
          <p:spPr bwMode="auto">
            <a:xfrm>
              <a:off x="3782" y="2375"/>
              <a:ext cx="430" cy="113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3"/>
                  </a:lnTo>
                  <a:lnTo>
                    <a:pt x="1152" y="1749"/>
                  </a:lnTo>
                  <a:lnTo>
                    <a:pt x="950" y="1876"/>
                  </a:lnTo>
                  <a:lnTo>
                    <a:pt x="950" y="1953"/>
                  </a:lnTo>
                  <a:lnTo>
                    <a:pt x="960" y="2090"/>
                  </a:lnTo>
                  <a:lnTo>
                    <a:pt x="975" y="2500"/>
                  </a:lnTo>
                  <a:lnTo>
                    <a:pt x="987" y="2680"/>
                  </a:lnTo>
                  <a:lnTo>
                    <a:pt x="1000" y="2998"/>
                  </a:lnTo>
                  <a:lnTo>
                    <a:pt x="1000" y="3112"/>
                  </a:lnTo>
                  <a:lnTo>
                    <a:pt x="1003" y="3150"/>
                  </a:lnTo>
                  <a:lnTo>
                    <a:pt x="1013" y="3163"/>
                  </a:lnTo>
                  <a:lnTo>
                    <a:pt x="1049" y="3186"/>
                  </a:lnTo>
                  <a:lnTo>
                    <a:pt x="1121" y="3223"/>
                  </a:lnTo>
                  <a:lnTo>
                    <a:pt x="1206" y="3246"/>
                  </a:lnTo>
                  <a:lnTo>
                    <a:pt x="1236" y="3255"/>
                  </a:lnTo>
                  <a:lnTo>
                    <a:pt x="1267" y="3269"/>
                  </a:lnTo>
                  <a:lnTo>
                    <a:pt x="1286" y="3295"/>
                  </a:lnTo>
                  <a:lnTo>
                    <a:pt x="1291" y="3317"/>
                  </a:lnTo>
                  <a:lnTo>
                    <a:pt x="1280" y="3325"/>
                  </a:lnTo>
                  <a:lnTo>
                    <a:pt x="1109"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2" y="2665"/>
                  </a:lnTo>
                  <a:lnTo>
                    <a:pt x="695" y="2297"/>
                  </a:lnTo>
                  <a:lnTo>
                    <a:pt x="678" y="2206"/>
                  </a:lnTo>
                  <a:lnTo>
                    <a:pt x="646" y="2092"/>
                  </a:lnTo>
                  <a:lnTo>
                    <a:pt x="620" y="2207"/>
                  </a:lnTo>
                  <a:lnTo>
                    <a:pt x="595" y="2322"/>
                  </a:lnTo>
                  <a:lnTo>
                    <a:pt x="552" y="2642"/>
                  </a:lnTo>
                  <a:lnTo>
                    <a:pt x="531" y="2740"/>
                  </a:lnTo>
                  <a:lnTo>
                    <a:pt x="488" y="3096"/>
                  </a:lnTo>
                  <a:lnTo>
                    <a:pt x="488" y="3150"/>
                  </a:lnTo>
                  <a:lnTo>
                    <a:pt x="482" y="3159"/>
                  </a:lnTo>
                  <a:lnTo>
                    <a:pt x="443" y="3176"/>
                  </a:lnTo>
                  <a:lnTo>
                    <a:pt x="452" y="3229"/>
                  </a:lnTo>
                  <a:lnTo>
                    <a:pt x="454" y="3291"/>
                  </a:lnTo>
                  <a:lnTo>
                    <a:pt x="454" y="3329"/>
                  </a:lnTo>
                  <a:lnTo>
                    <a:pt x="439" y="3365"/>
                  </a:lnTo>
                  <a:lnTo>
                    <a:pt x="413" y="3390"/>
                  </a:lnTo>
                  <a:lnTo>
                    <a:pt x="367" y="3405"/>
                  </a:lnTo>
                  <a:lnTo>
                    <a:pt x="316" y="3405"/>
                  </a:lnTo>
                  <a:lnTo>
                    <a:pt x="261" y="3401"/>
                  </a:lnTo>
                  <a:lnTo>
                    <a:pt x="239" y="3381"/>
                  </a:lnTo>
                  <a:lnTo>
                    <a:pt x="227" y="3355"/>
                  </a:lnTo>
                  <a:lnTo>
                    <a:pt x="228" y="3321"/>
                  </a:lnTo>
                  <a:lnTo>
                    <a:pt x="242" y="3275"/>
                  </a:lnTo>
                  <a:lnTo>
                    <a:pt x="278" y="3227"/>
                  </a:lnTo>
                  <a:lnTo>
                    <a:pt x="303" y="3176"/>
                  </a:lnTo>
                  <a:lnTo>
                    <a:pt x="278" y="3176"/>
                  </a:lnTo>
                  <a:lnTo>
                    <a:pt x="265" y="3023"/>
                  </a:lnTo>
                  <a:lnTo>
                    <a:pt x="261" y="2847"/>
                  </a:lnTo>
                  <a:lnTo>
                    <a:pt x="269" y="2727"/>
                  </a:lnTo>
                  <a:lnTo>
                    <a:pt x="285" y="2587"/>
                  </a:lnTo>
                  <a:lnTo>
                    <a:pt x="298" y="2463"/>
                  </a:lnTo>
                  <a:lnTo>
                    <a:pt x="316" y="2360"/>
                  </a:lnTo>
                  <a:lnTo>
                    <a:pt x="0" y="2245"/>
                  </a:lnTo>
                  <a:lnTo>
                    <a:pt x="0" y="1889"/>
                  </a:lnTo>
                  <a:lnTo>
                    <a:pt x="38" y="1863"/>
                  </a:lnTo>
                  <a:lnTo>
                    <a:pt x="183" y="1902"/>
                  </a:lnTo>
                  <a:lnTo>
                    <a:pt x="200" y="1824"/>
                  </a:lnTo>
                  <a:lnTo>
                    <a:pt x="203" y="1728"/>
                  </a:lnTo>
                  <a:lnTo>
                    <a:pt x="131" y="1331"/>
                  </a:lnTo>
                  <a:lnTo>
                    <a:pt x="126" y="1226"/>
                  </a:lnTo>
                  <a:lnTo>
                    <a:pt x="138" y="1099"/>
                  </a:lnTo>
                  <a:lnTo>
                    <a:pt x="200" y="757"/>
                  </a:lnTo>
                  <a:lnTo>
                    <a:pt x="227" y="663"/>
                  </a:lnTo>
                  <a:lnTo>
                    <a:pt x="252" y="625"/>
                  </a:lnTo>
                  <a:lnTo>
                    <a:pt x="278" y="613"/>
                  </a:lnTo>
                  <a:lnTo>
                    <a:pt x="454" y="549"/>
                  </a:lnTo>
                  <a:lnTo>
                    <a:pt x="531" y="525"/>
                  </a:lnTo>
                  <a:lnTo>
                    <a:pt x="556" y="435"/>
                  </a:lnTo>
                  <a:lnTo>
                    <a:pt x="535" y="369"/>
                  </a:lnTo>
                  <a:lnTo>
                    <a:pt x="524" y="330"/>
                  </a:lnTo>
                  <a:lnTo>
                    <a:pt x="524" y="281"/>
                  </a:lnTo>
                  <a:lnTo>
                    <a:pt x="531" y="218"/>
                  </a:lnTo>
                  <a:lnTo>
                    <a:pt x="556" y="129"/>
                  </a:lnTo>
                  <a:lnTo>
                    <a:pt x="570" y="84"/>
                  </a:lnTo>
                  <a:lnTo>
                    <a:pt x="591" y="51"/>
                  </a:lnTo>
                  <a:lnTo>
                    <a:pt x="620" y="24"/>
                  </a:lnTo>
                  <a:lnTo>
                    <a:pt x="646" y="14"/>
                  </a:lnTo>
                  <a:lnTo>
                    <a:pt x="696" y="0"/>
                  </a:lnTo>
                  <a:lnTo>
                    <a:pt x="734" y="0"/>
                  </a:lnTo>
                  <a:lnTo>
                    <a:pt x="785" y="14"/>
                  </a:lnTo>
                  <a:lnTo>
                    <a:pt x="833" y="31"/>
                  </a:lnTo>
                  <a:lnTo>
                    <a:pt x="872" y="60"/>
                  </a:lnTo>
                  <a:lnTo>
                    <a:pt x="887" y="103"/>
                  </a:lnTo>
                  <a:lnTo>
                    <a:pt x="891" y="159"/>
                  </a:lnTo>
                  <a:lnTo>
                    <a:pt x="885" y="212"/>
                  </a:lnTo>
                  <a:lnTo>
                    <a:pt x="876" y="271"/>
                  </a:lnTo>
                  <a:lnTo>
                    <a:pt x="863" y="321"/>
                  </a:lnTo>
                  <a:lnTo>
                    <a:pt x="836" y="372"/>
                  </a:lnTo>
                  <a:lnTo>
                    <a:pt x="810" y="410"/>
                  </a:lnTo>
                  <a:lnTo>
                    <a:pt x="785" y="448"/>
                  </a:lnTo>
                  <a:lnTo>
                    <a:pt x="785" y="510"/>
                  </a:lnTo>
                  <a:lnTo>
                    <a:pt x="843" y="526"/>
                  </a:lnTo>
                  <a:lnTo>
                    <a:pt x="1056" y="651"/>
                  </a:lnTo>
                  <a:lnTo>
                    <a:pt x="1089" y="689"/>
                  </a:lnTo>
                  <a:lnTo>
                    <a:pt x="1098" y="716"/>
                  </a:lnTo>
                  <a:lnTo>
                    <a:pt x="1115" y="1076"/>
                  </a:lnTo>
                  <a:lnTo>
                    <a:pt x="1098" y="1132"/>
                  </a:lnTo>
                  <a:lnTo>
                    <a:pt x="1078" y="1189"/>
                  </a:lnTo>
                  <a:lnTo>
                    <a:pt x="1064" y="1250"/>
                  </a:lnTo>
                  <a:lnTo>
                    <a:pt x="1068" y="1298"/>
                  </a:lnTo>
                  <a:lnTo>
                    <a:pt x="1088" y="1352"/>
                  </a:lnTo>
                  <a:lnTo>
                    <a:pt x="1128" y="1409"/>
                  </a:lnTo>
                  <a:lnTo>
                    <a:pt x="1128" y="1486"/>
                  </a:lnTo>
                  <a:close/>
                </a:path>
              </a:pathLst>
            </a:custGeom>
            <a:solidFill>
              <a:srgbClr val="00206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96" name="Freeform 283"/>
            <p:cNvSpPr>
              <a:spLocks/>
            </p:cNvSpPr>
            <p:nvPr/>
          </p:nvSpPr>
          <p:spPr bwMode="auto">
            <a:xfrm>
              <a:off x="4666" y="2381"/>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40" y="1732"/>
                  </a:moveTo>
                  <a:lnTo>
                    <a:pt x="132" y="2342"/>
                  </a:lnTo>
                  <a:lnTo>
                    <a:pt x="127" y="2471"/>
                  </a:lnTo>
                  <a:lnTo>
                    <a:pt x="176" y="2483"/>
                  </a:lnTo>
                  <a:lnTo>
                    <a:pt x="230" y="2487"/>
                  </a:lnTo>
                  <a:lnTo>
                    <a:pt x="224" y="2607"/>
                  </a:lnTo>
                  <a:lnTo>
                    <a:pt x="224" y="2729"/>
                  </a:lnTo>
                  <a:lnTo>
                    <a:pt x="233" y="3014"/>
                  </a:lnTo>
                  <a:lnTo>
                    <a:pt x="228" y="3108"/>
                  </a:lnTo>
                  <a:lnTo>
                    <a:pt x="224" y="3149"/>
                  </a:lnTo>
                  <a:lnTo>
                    <a:pt x="212" y="3186"/>
                  </a:lnTo>
                  <a:lnTo>
                    <a:pt x="189" y="3210"/>
                  </a:lnTo>
                  <a:lnTo>
                    <a:pt x="153" y="3236"/>
                  </a:lnTo>
                  <a:lnTo>
                    <a:pt x="110" y="3256"/>
                  </a:lnTo>
                  <a:lnTo>
                    <a:pt x="58" y="3284"/>
                  </a:lnTo>
                  <a:lnTo>
                    <a:pt x="25" y="3306"/>
                  </a:lnTo>
                  <a:lnTo>
                    <a:pt x="7" y="3323"/>
                  </a:lnTo>
                  <a:lnTo>
                    <a:pt x="0" y="3347"/>
                  </a:lnTo>
                  <a:lnTo>
                    <a:pt x="5" y="3366"/>
                  </a:lnTo>
                  <a:lnTo>
                    <a:pt x="27" y="3383"/>
                  </a:lnTo>
                  <a:lnTo>
                    <a:pt x="69" y="3387"/>
                  </a:lnTo>
                  <a:lnTo>
                    <a:pt x="142" y="3380"/>
                  </a:lnTo>
                  <a:lnTo>
                    <a:pt x="212" y="3366"/>
                  </a:lnTo>
                  <a:lnTo>
                    <a:pt x="290" y="3357"/>
                  </a:lnTo>
                  <a:lnTo>
                    <a:pt x="367" y="3351"/>
                  </a:lnTo>
                  <a:lnTo>
                    <a:pt x="410" y="3347"/>
                  </a:lnTo>
                  <a:lnTo>
                    <a:pt x="431" y="3340"/>
                  </a:lnTo>
                  <a:lnTo>
                    <a:pt x="443" y="3249"/>
                  </a:lnTo>
                  <a:lnTo>
                    <a:pt x="458" y="3116"/>
                  </a:lnTo>
                  <a:lnTo>
                    <a:pt x="516" y="2749"/>
                  </a:lnTo>
                  <a:lnTo>
                    <a:pt x="533" y="2648"/>
                  </a:lnTo>
                  <a:lnTo>
                    <a:pt x="560" y="2526"/>
                  </a:lnTo>
                  <a:lnTo>
                    <a:pt x="620" y="2542"/>
                  </a:lnTo>
                  <a:lnTo>
                    <a:pt x="620" y="2637"/>
                  </a:lnTo>
                  <a:lnTo>
                    <a:pt x="639" y="2759"/>
                  </a:lnTo>
                  <a:lnTo>
                    <a:pt x="697" y="2968"/>
                  </a:lnTo>
                  <a:lnTo>
                    <a:pt x="726" y="3186"/>
                  </a:lnTo>
                  <a:lnTo>
                    <a:pt x="734" y="3244"/>
                  </a:lnTo>
                  <a:lnTo>
                    <a:pt x="747" y="3275"/>
                  </a:lnTo>
                  <a:lnTo>
                    <a:pt x="732" y="3339"/>
                  </a:lnTo>
                  <a:lnTo>
                    <a:pt x="722" y="3380"/>
                  </a:lnTo>
                  <a:lnTo>
                    <a:pt x="722" y="3407"/>
                  </a:lnTo>
                  <a:lnTo>
                    <a:pt x="742" y="3441"/>
                  </a:lnTo>
                  <a:lnTo>
                    <a:pt x="767" y="3464"/>
                  </a:lnTo>
                  <a:lnTo>
                    <a:pt x="804" y="3471"/>
                  </a:lnTo>
                  <a:lnTo>
                    <a:pt x="844" y="3468"/>
                  </a:lnTo>
                  <a:lnTo>
                    <a:pt x="887" y="3452"/>
                  </a:lnTo>
                  <a:lnTo>
                    <a:pt x="925" y="3430"/>
                  </a:lnTo>
                  <a:lnTo>
                    <a:pt x="954" y="3403"/>
                  </a:lnTo>
                  <a:lnTo>
                    <a:pt x="972" y="3375"/>
                  </a:lnTo>
                  <a:lnTo>
                    <a:pt x="979" y="3339"/>
                  </a:lnTo>
                  <a:lnTo>
                    <a:pt x="974" y="3293"/>
                  </a:lnTo>
                  <a:lnTo>
                    <a:pt x="964" y="3249"/>
                  </a:lnTo>
                  <a:lnTo>
                    <a:pt x="951" y="3134"/>
                  </a:lnTo>
                  <a:lnTo>
                    <a:pt x="933" y="2862"/>
                  </a:lnTo>
                  <a:lnTo>
                    <a:pt x="921" y="2729"/>
                  </a:lnTo>
                  <a:lnTo>
                    <a:pt x="913" y="2618"/>
                  </a:lnTo>
                  <a:lnTo>
                    <a:pt x="900" y="2522"/>
                  </a:lnTo>
                  <a:lnTo>
                    <a:pt x="974" y="2508"/>
                  </a:lnTo>
                  <a:lnTo>
                    <a:pt x="972" y="2402"/>
                  </a:lnTo>
                  <a:lnTo>
                    <a:pt x="960" y="1731"/>
                  </a:lnTo>
                  <a:lnTo>
                    <a:pt x="958" y="1601"/>
                  </a:lnTo>
                  <a:lnTo>
                    <a:pt x="951" y="1462"/>
                  </a:lnTo>
                  <a:lnTo>
                    <a:pt x="951" y="1386"/>
                  </a:lnTo>
                  <a:lnTo>
                    <a:pt x="985" y="1349"/>
                  </a:lnTo>
                  <a:lnTo>
                    <a:pt x="1022" y="1301"/>
                  </a:lnTo>
                  <a:lnTo>
                    <a:pt x="1042" y="1261"/>
                  </a:lnTo>
                  <a:lnTo>
                    <a:pt x="1051" y="1220"/>
                  </a:lnTo>
                  <a:lnTo>
                    <a:pt x="1057" y="1174"/>
                  </a:lnTo>
                  <a:lnTo>
                    <a:pt x="1045" y="1089"/>
                  </a:lnTo>
                  <a:lnTo>
                    <a:pt x="1033" y="1017"/>
                  </a:lnTo>
                  <a:lnTo>
                    <a:pt x="1153" y="852"/>
                  </a:lnTo>
                  <a:lnTo>
                    <a:pt x="1102" y="787"/>
                  </a:lnTo>
                  <a:lnTo>
                    <a:pt x="1003" y="920"/>
                  </a:lnTo>
                  <a:lnTo>
                    <a:pt x="991" y="863"/>
                  </a:lnTo>
                  <a:lnTo>
                    <a:pt x="981" y="787"/>
                  </a:lnTo>
                  <a:lnTo>
                    <a:pt x="979" y="722"/>
                  </a:lnTo>
                  <a:lnTo>
                    <a:pt x="977" y="678"/>
                  </a:lnTo>
                  <a:lnTo>
                    <a:pt x="965" y="638"/>
                  </a:lnTo>
                  <a:lnTo>
                    <a:pt x="936" y="611"/>
                  </a:lnTo>
                  <a:lnTo>
                    <a:pt x="898" y="593"/>
                  </a:lnTo>
                  <a:lnTo>
                    <a:pt x="710" y="532"/>
                  </a:lnTo>
                  <a:lnTo>
                    <a:pt x="672" y="519"/>
                  </a:lnTo>
                  <a:lnTo>
                    <a:pt x="666" y="457"/>
                  </a:lnTo>
                  <a:lnTo>
                    <a:pt x="678" y="408"/>
                  </a:lnTo>
                  <a:lnTo>
                    <a:pt x="702" y="354"/>
                  </a:lnTo>
                  <a:lnTo>
                    <a:pt x="720" y="299"/>
                  </a:lnTo>
                  <a:lnTo>
                    <a:pt x="723" y="229"/>
                  </a:lnTo>
                  <a:lnTo>
                    <a:pt x="714" y="149"/>
                  </a:lnTo>
                  <a:lnTo>
                    <a:pt x="697" y="99"/>
                  </a:lnTo>
                  <a:lnTo>
                    <a:pt x="669" y="52"/>
                  </a:lnTo>
                  <a:lnTo>
                    <a:pt x="637" y="27"/>
                  </a:lnTo>
                  <a:lnTo>
                    <a:pt x="567" y="6"/>
                  </a:lnTo>
                  <a:lnTo>
                    <a:pt x="507" y="0"/>
                  </a:lnTo>
                  <a:lnTo>
                    <a:pt x="450" y="6"/>
                  </a:lnTo>
                  <a:lnTo>
                    <a:pt x="408" y="34"/>
                  </a:lnTo>
                  <a:lnTo>
                    <a:pt x="381" y="60"/>
                  </a:lnTo>
                  <a:lnTo>
                    <a:pt x="344" y="109"/>
                  </a:lnTo>
                  <a:lnTo>
                    <a:pt x="317" y="161"/>
                  </a:lnTo>
                  <a:lnTo>
                    <a:pt x="354" y="188"/>
                  </a:lnTo>
                  <a:lnTo>
                    <a:pt x="350" y="251"/>
                  </a:lnTo>
                  <a:lnTo>
                    <a:pt x="347" y="318"/>
                  </a:lnTo>
                  <a:lnTo>
                    <a:pt x="356" y="379"/>
                  </a:lnTo>
                  <a:lnTo>
                    <a:pt x="370" y="426"/>
                  </a:lnTo>
                  <a:lnTo>
                    <a:pt x="386" y="463"/>
                  </a:lnTo>
                  <a:lnTo>
                    <a:pt x="419" y="519"/>
                  </a:lnTo>
                  <a:lnTo>
                    <a:pt x="419" y="532"/>
                  </a:lnTo>
                  <a:lnTo>
                    <a:pt x="367" y="557"/>
                  </a:lnTo>
                  <a:lnTo>
                    <a:pt x="164" y="646"/>
                  </a:lnTo>
                  <a:lnTo>
                    <a:pt x="129" y="680"/>
                  </a:lnTo>
                  <a:lnTo>
                    <a:pt x="104" y="722"/>
                  </a:lnTo>
                  <a:lnTo>
                    <a:pt x="89" y="775"/>
                  </a:lnTo>
                  <a:lnTo>
                    <a:pt x="78" y="844"/>
                  </a:lnTo>
                  <a:lnTo>
                    <a:pt x="106" y="888"/>
                  </a:lnTo>
                  <a:lnTo>
                    <a:pt x="259" y="1082"/>
                  </a:lnTo>
                  <a:lnTo>
                    <a:pt x="279" y="1147"/>
                  </a:lnTo>
                  <a:lnTo>
                    <a:pt x="290" y="1259"/>
                  </a:lnTo>
                  <a:lnTo>
                    <a:pt x="226" y="1442"/>
                  </a:lnTo>
                  <a:lnTo>
                    <a:pt x="154" y="1512"/>
                  </a:lnTo>
                  <a:lnTo>
                    <a:pt x="154" y="1592"/>
                  </a:lnTo>
                  <a:lnTo>
                    <a:pt x="140"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97" name="Freeform 284"/>
            <p:cNvSpPr>
              <a:spLocks/>
            </p:cNvSpPr>
            <p:nvPr/>
          </p:nvSpPr>
          <p:spPr bwMode="auto">
            <a:xfrm>
              <a:off x="4136" y="2404"/>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500" y="2512"/>
                  </a:lnTo>
                  <a:lnTo>
                    <a:pt x="504" y="2448"/>
                  </a:lnTo>
                  <a:lnTo>
                    <a:pt x="507" y="2387"/>
                  </a:lnTo>
                  <a:lnTo>
                    <a:pt x="521" y="2281"/>
                  </a:lnTo>
                  <a:lnTo>
                    <a:pt x="534" y="2209"/>
                  </a:lnTo>
                  <a:lnTo>
                    <a:pt x="554" y="2118"/>
                  </a:lnTo>
                  <a:lnTo>
                    <a:pt x="571" y="2029"/>
                  </a:lnTo>
                  <a:lnTo>
                    <a:pt x="574" y="2091"/>
                  </a:lnTo>
                  <a:lnTo>
                    <a:pt x="579" y="2125"/>
                  </a:lnTo>
                  <a:lnTo>
                    <a:pt x="593" y="2169"/>
                  </a:lnTo>
                  <a:lnTo>
                    <a:pt x="611" y="2204"/>
                  </a:lnTo>
                  <a:lnTo>
                    <a:pt x="622" y="2246"/>
                  </a:lnTo>
                  <a:lnTo>
                    <a:pt x="619" y="2284"/>
                  </a:lnTo>
                  <a:lnTo>
                    <a:pt x="604" y="2324"/>
                  </a:lnTo>
                  <a:lnTo>
                    <a:pt x="578" y="2370"/>
                  </a:lnTo>
                  <a:lnTo>
                    <a:pt x="556" y="2422"/>
                  </a:lnTo>
                  <a:lnTo>
                    <a:pt x="530" y="2489"/>
                  </a:lnTo>
                  <a:lnTo>
                    <a:pt x="510" y="2577"/>
                  </a:lnTo>
                  <a:lnTo>
                    <a:pt x="495" y="2654"/>
                  </a:lnTo>
                  <a:lnTo>
                    <a:pt x="609" y="2960"/>
                  </a:lnTo>
                  <a:lnTo>
                    <a:pt x="596"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2" y="3262"/>
                  </a:lnTo>
                  <a:lnTo>
                    <a:pt x="642" y="3276"/>
                  </a:lnTo>
                  <a:lnTo>
                    <a:pt x="542" y="3278"/>
                  </a:lnTo>
                  <a:lnTo>
                    <a:pt x="466" y="3269"/>
                  </a:lnTo>
                  <a:lnTo>
                    <a:pt x="398" y="3251"/>
                  </a:lnTo>
                  <a:lnTo>
                    <a:pt x="342" y="3229"/>
                  </a:lnTo>
                  <a:lnTo>
                    <a:pt x="301" y="3204"/>
                  </a:lnTo>
                  <a:lnTo>
                    <a:pt x="295" y="3165"/>
                  </a:lnTo>
                  <a:lnTo>
                    <a:pt x="297" y="3121"/>
                  </a:lnTo>
                  <a:lnTo>
                    <a:pt x="266" y="2884"/>
                  </a:lnTo>
                  <a:lnTo>
                    <a:pt x="257" y="2716"/>
                  </a:lnTo>
                  <a:lnTo>
                    <a:pt x="215" y="2195"/>
                  </a:lnTo>
                  <a:lnTo>
                    <a:pt x="197" y="1876"/>
                  </a:lnTo>
                  <a:lnTo>
                    <a:pt x="200" y="1724"/>
                  </a:lnTo>
                  <a:lnTo>
                    <a:pt x="206" y="1625"/>
                  </a:lnTo>
                  <a:lnTo>
                    <a:pt x="217" y="1540"/>
                  </a:lnTo>
                  <a:lnTo>
                    <a:pt x="227" y="1469"/>
                  </a:lnTo>
                  <a:lnTo>
                    <a:pt x="165" y="1417"/>
                  </a:lnTo>
                  <a:lnTo>
                    <a:pt x="102" y="1363"/>
                  </a:lnTo>
                  <a:lnTo>
                    <a:pt x="64" y="1321"/>
                  </a:lnTo>
                  <a:lnTo>
                    <a:pt x="25" y="1264"/>
                  </a:lnTo>
                  <a:lnTo>
                    <a:pt x="4" y="1210"/>
                  </a:lnTo>
                  <a:lnTo>
                    <a:pt x="0" y="1162"/>
                  </a:lnTo>
                  <a:lnTo>
                    <a:pt x="14" y="1101"/>
                  </a:lnTo>
                  <a:lnTo>
                    <a:pt x="127" y="716"/>
                  </a:lnTo>
                  <a:lnTo>
                    <a:pt x="146" y="672"/>
                  </a:lnTo>
                  <a:lnTo>
                    <a:pt x="160" y="652"/>
                  </a:lnTo>
                  <a:lnTo>
                    <a:pt x="183" y="632"/>
                  </a:lnTo>
                  <a:lnTo>
                    <a:pt x="227" y="601"/>
                  </a:lnTo>
                  <a:lnTo>
                    <a:pt x="355" y="537"/>
                  </a:lnTo>
                  <a:lnTo>
                    <a:pt x="386" y="499"/>
                  </a:lnTo>
                  <a:lnTo>
                    <a:pt x="410" y="456"/>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9" y="13"/>
                  </a:lnTo>
                  <a:lnTo>
                    <a:pt x="569" y="25"/>
                  </a:lnTo>
                  <a:lnTo>
                    <a:pt x="596"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2" y="608"/>
                  </a:lnTo>
                  <a:lnTo>
                    <a:pt x="847" y="639"/>
                  </a:lnTo>
                  <a:lnTo>
                    <a:pt x="865" y="690"/>
                  </a:lnTo>
                  <a:lnTo>
                    <a:pt x="900" y="866"/>
                  </a:lnTo>
                  <a:lnTo>
                    <a:pt x="913" y="946"/>
                  </a:lnTo>
                  <a:lnTo>
                    <a:pt x="925" y="1013"/>
                  </a:lnTo>
                  <a:lnTo>
                    <a:pt x="936" y="1108"/>
                  </a:lnTo>
                  <a:lnTo>
                    <a:pt x="940" y="1190"/>
                  </a:lnTo>
                  <a:lnTo>
                    <a:pt x="936" y="1291"/>
                  </a:lnTo>
                  <a:lnTo>
                    <a:pt x="925" y="1402"/>
                  </a:lnTo>
                  <a:lnTo>
                    <a:pt x="913" y="1479"/>
                  </a:lnTo>
                  <a:lnTo>
                    <a:pt x="902" y="1564"/>
                  </a:lnTo>
                  <a:lnTo>
                    <a:pt x="886"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9" y="2960"/>
                  </a:lnTo>
                  <a:lnTo>
                    <a:pt x="495" y="2654"/>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398" name="Freeform 285"/>
            <p:cNvSpPr>
              <a:spLocks/>
            </p:cNvSpPr>
            <p:nvPr/>
          </p:nvSpPr>
          <p:spPr bwMode="auto">
            <a:xfrm>
              <a:off x="4443" y="2436"/>
              <a:ext cx="325" cy="1085"/>
            </a:xfrm>
            <a:custGeom>
              <a:avLst/>
              <a:gdLst>
                <a:gd name="T0" fmla="*/ 0 w 975"/>
                <a:gd name="T1" fmla="*/ 0 h 3255"/>
                <a:gd name="T2" fmla="*/ 0 w 975"/>
                <a:gd name="T3" fmla="*/ 0 h 3255"/>
                <a:gd name="T4" fmla="*/ 0 w 975"/>
                <a:gd name="T5" fmla="*/ 0 h 3255"/>
                <a:gd name="T6" fmla="*/ 0 w 975"/>
                <a:gd name="T7" fmla="*/ 0 h 3255"/>
                <a:gd name="T8" fmla="*/ 0 w 975"/>
                <a:gd name="T9" fmla="*/ 0 h 3255"/>
                <a:gd name="T10" fmla="*/ 0 w 975"/>
                <a:gd name="T11" fmla="*/ 0 h 3255"/>
                <a:gd name="T12" fmla="*/ 0 w 975"/>
                <a:gd name="T13" fmla="*/ 0 h 3255"/>
                <a:gd name="T14" fmla="*/ 0 w 975"/>
                <a:gd name="T15" fmla="*/ 0 h 3255"/>
                <a:gd name="T16" fmla="*/ 0 w 975"/>
                <a:gd name="T17" fmla="*/ 0 h 3255"/>
                <a:gd name="T18" fmla="*/ 0 w 975"/>
                <a:gd name="T19" fmla="*/ 0 h 3255"/>
                <a:gd name="T20" fmla="*/ 0 w 975"/>
                <a:gd name="T21" fmla="*/ 0 h 3255"/>
                <a:gd name="T22" fmla="*/ 0 w 975"/>
                <a:gd name="T23" fmla="*/ 0 h 3255"/>
                <a:gd name="T24" fmla="*/ 0 w 975"/>
                <a:gd name="T25" fmla="*/ 0 h 3255"/>
                <a:gd name="T26" fmla="*/ 0 w 975"/>
                <a:gd name="T27" fmla="*/ 0 h 3255"/>
                <a:gd name="T28" fmla="*/ 0 w 975"/>
                <a:gd name="T29" fmla="*/ 0 h 3255"/>
                <a:gd name="T30" fmla="*/ 0 w 975"/>
                <a:gd name="T31" fmla="*/ 0 h 3255"/>
                <a:gd name="T32" fmla="*/ 0 w 975"/>
                <a:gd name="T33" fmla="*/ 0 h 3255"/>
                <a:gd name="T34" fmla="*/ 0 w 975"/>
                <a:gd name="T35" fmla="*/ 0 h 3255"/>
                <a:gd name="T36" fmla="*/ 0 w 975"/>
                <a:gd name="T37" fmla="*/ 0 h 3255"/>
                <a:gd name="T38" fmla="*/ 0 w 975"/>
                <a:gd name="T39" fmla="*/ 0 h 3255"/>
                <a:gd name="T40" fmla="*/ 0 w 975"/>
                <a:gd name="T41" fmla="*/ 0 h 3255"/>
                <a:gd name="T42" fmla="*/ 0 w 975"/>
                <a:gd name="T43" fmla="*/ 0 h 3255"/>
                <a:gd name="T44" fmla="*/ 0 w 975"/>
                <a:gd name="T45" fmla="*/ 0 h 3255"/>
                <a:gd name="T46" fmla="*/ 0 w 975"/>
                <a:gd name="T47" fmla="*/ 0 h 3255"/>
                <a:gd name="T48" fmla="*/ 0 w 975"/>
                <a:gd name="T49" fmla="*/ 0 h 3255"/>
                <a:gd name="T50" fmla="*/ 0 w 975"/>
                <a:gd name="T51" fmla="*/ 0 h 3255"/>
                <a:gd name="T52" fmla="*/ 0 w 975"/>
                <a:gd name="T53" fmla="*/ 0 h 3255"/>
                <a:gd name="T54" fmla="*/ 0 w 975"/>
                <a:gd name="T55" fmla="*/ 0 h 3255"/>
                <a:gd name="T56" fmla="*/ 0 w 975"/>
                <a:gd name="T57" fmla="*/ 0 h 3255"/>
                <a:gd name="T58" fmla="*/ 0 w 975"/>
                <a:gd name="T59" fmla="*/ 0 h 3255"/>
                <a:gd name="T60" fmla="*/ 0 w 975"/>
                <a:gd name="T61" fmla="*/ 0 h 3255"/>
                <a:gd name="T62" fmla="*/ 0 w 975"/>
                <a:gd name="T63" fmla="*/ 0 h 3255"/>
                <a:gd name="T64" fmla="*/ 0 w 975"/>
                <a:gd name="T65" fmla="*/ 0 h 3255"/>
                <a:gd name="T66" fmla="*/ 0 w 975"/>
                <a:gd name="T67" fmla="*/ 0 h 3255"/>
                <a:gd name="T68" fmla="*/ 0 w 975"/>
                <a:gd name="T69" fmla="*/ 0 h 3255"/>
                <a:gd name="T70" fmla="*/ 0 w 975"/>
                <a:gd name="T71" fmla="*/ 0 h 3255"/>
                <a:gd name="T72" fmla="*/ 0 w 975"/>
                <a:gd name="T73" fmla="*/ 0 h 3255"/>
                <a:gd name="T74" fmla="*/ 0 w 975"/>
                <a:gd name="T75" fmla="*/ 0 h 3255"/>
                <a:gd name="T76" fmla="*/ 0 w 975"/>
                <a:gd name="T77" fmla="*/ 0 h 3255"/>
                <a:gd name="T78" fmla="*/ 0 w 975"/>
                <a:gd name="T79" fmla="*/ 0 h 3255"/>
                <a:gd name="T80" fmla="*/ 0 w 975"/>
                <a:gd name="T81" fmla="*/ 0 h 3255"/>
                <a:gd name="T82" fmla="*/ 0 w 975"/>
                <a:gd name="T83" fmla="*/ 0 h 3255"/>
                <a:gd name="T84" fmla="*/ 0 w 975"/>
                <a:gd name="T85" fmla="*/ 0 h 3255"/>
                <a:gd name="T86" fmla="*/ 0 w 975"/>
                <a:gd name="T87" fmla="*/ 0 h 3255"/>
                <a:gd name="T88" fmla="*/ 0 w 975"/>
                <a:gd name="T89" fmla="*/ 0 h 3255"/>
                <a:gd name="T90" fmla="*/ 0 w 975"/>
                <a:gd name="T91" fmla="*/ 0 h 3255"/>
                <a:gd name="T92" fmla="*/ 0 w 975"/>
                <a:gd name="T93" fmla="*/ 0 h 3255"/>
                <a:gd name="T94" fmla="*/ 0 w 975"/>
                <a:gd name="T95" fmla="*/ 0 h 3255"/>
                <a:gd name="T96" fmla="*/ 0 w 975"/>
                <a:gd name="T97" fmla="*/ 0 h 3255"/>
                <a:gd name="T98" fmla="*/ 0 w 975"/>
                <a:gd name="T99" fmla="*/ 0 h 3255"/>
                <a:gd name="T100" fmla="*/ 0 w 975"/>
                <a:gd name="T101" fmla="*/ 0 h 3255"/>
                <a:gd name="T102" fmla="*/ 0 w 975"/>
                <a:gd name="T103" fmla="*/ 0 h 3255"/>
                <a:gd name="T104" fmla="*/ 0 w 975"/>
                <a:gd name="T105" fmla="*/ 0 h 3255"/>
                <a:gd name="T106" fmla="*/ 0 w 975"/>
                <a:gd name="T107" fmla="*/ 0 h 3255"/>
                <a:gd name="T108" fmla="*/ 0 w 975"/>
                <a:gd name="T109" fmla="*/ 0 h 3255"/>
                <a:gd name="T110" fmla="*/ 0 w 975"/>
                <a:gd name="T111" fmla="*/ 0 h 3255"/>
                <a:gd name="T112" fmla="*/ 0 w 975"/>
                <a:gd name="T113" fmla="*/ 0 h 3255"/>
                <a:gd name="T114" fmla="*/ 0 w 975"/>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5"/>
                <a:gd name="T175" fmla="*/ 0 h 3255"/>
                <a:gd name="T176" fmla="*/ 975 w 975"/>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lnTo>
                    <a:pt x="684" y="957"/>
                  </a:lnTo>
                  <a:lnTo>
                    <a:pt x="680" y="1078"/>
                  </a:lnTo>
                  <a:lnTo>
                    <a:pt x="674" y="1144"/>
                  </a:lnTo>
                  <a:lnTo>
                    <a:pt x="738" y="1153"/>
                  </a:lnTo>
                  <a:lnTo>
                    <a:pt x="754" y="1099"/>
                  </a:lnTo>
                  <a:lnTo>
                    <a:pt x="754" y="1054"/>
                  </a:lnTo>
                  <a:lnTo>
                    <a:pt x="728" y="1010"/>
                  </a:lnTo>
                  <a:lnTo>
                    <a:pt x="712" y="980"/>
                  </a:lnTo>
                  <a:lnTo>
                    <a:pt x="695" y="957"/>
                  </a:lnTo>
                  <a:lnTo>
                    <a:pt x="684" y="957"/>
                  </a:lnTo>
                  <a:lnTo>
                    <a:pt x="327"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399" name="Freeform 286"/>
            <p:cNvSpPr>
              <a:spLocks/>
            </p:cNvSpPr>
            <p:nvPr/>
          </p:nvSpPr>
          <p:spPr bwMode="auto">
            <a:xfrm>
              <a:off x="4443" y="2436"/>
              <a:ext cx="325" cy="1085"/>
            </a:xfrm>
            <a:custGeom>
              <a:avLst/>
              <a:gdLst>
                <a:gd name="T0" fmla="*/ 0 w 975"/>
                <a:gd name="T1" fmla="*/ 0 h 3255"/>
                <a:gd name="T2" fmla="*/ 0 w 975"/>
                <a:gd name="T3" fmla="*/ 0 h 3255"/>
                <a:gd name="T4" fmla="*/ 0 w 975"/>
                <a:gd name="T5" fmla="*/ 0 h 3255"/>
                <a:gd name="T6" fmla="*/ 0 w 975"/>
                <a:gd name="T7" fmla="*/ 0 h 3255"/>
                <a:gd name="T8" fmla="*/ 0 w 975"/>
                <a:gd name="T9" fmla="*/ 0 h 3255"/>
                <a:gd name="T10" fmla="*/ 0 w 975"/>
                <a:gd name="T11" fmla="*/ 0 h 3255"/>
                <a:gd name="T12" fmla="*/ 0 w 975"/>
                <a:gd name="T13" fmla="*/ 0 h 3255"/>
                <a:gd name="T14" fmla="*/ 0 w 975"/>
                <a:gd name="T15" fmla="*/ 0 h 3255"/>
                <a:gd name="T16" fmla="*/ 0 w 975"/>
                <a:gd name="T17" fmla="*/ 0 h 3255"/>
                <a:gd name="T18" fmla="*/ 0 w 975"/>
                <a:gd name="T19" fmla="*/ 0 h 3255"/>
                <a:gd name="T20" fmla="*/ 0 w 975"/>
                <a:gd name="T21" fmla="*/ 0 h 3255"/>
                <a:gd name="T22" fmla="*/ 0 w 975"/>
                <a:gd name="T23" fmla="*/ 0 h 3255"/>
                <a:gd name="T24" fmla="*/ 0 w 975"/>
                <a:gd name="T25" fmla="*/ 0 h 3255"/>
                <a:gd name="T26" fmla="*/ 0 w 975"/>
                <a:gd name="T27" fmla="*/ 0 h 3255"/>
                <a:gd name="T28" fmla="*/ 0 w 975"/>
                <a:gd name="T29" fmla="*/ 0 h 3255"/>
                <a:gd name="T30" fmla="*/ 0 w 975"/>
                <a:gd name="T31" fmla="*/ 0 h 3255"/>
                <a:gd name="T32" fmla="*/ 0 w 975"/>
                <a:gd name="T33" fmla="*/ 0 h 3255"/>
                <a:gd name="T34" fmla="*/ 0 w 975"/>
                <a:gd name="T35" fmla="*/ 0 h 3255"/>
                <a:gd name="T36" fmla="*/ 0 w 975"/>
                <a:gd name="T37" fmla="*/ 0 h 3255"/>
                <a:gd name="T38" fmla="*/ 0 w 975"/>
                <a:gd name="T39" fmla="*/ 0 h 3255"/>
                <a:gd name="T40" fmla="*/ 0 w 975"/>
                <a:gd name="T41" fmla="*/ 0 h 3255"/>
                <a:gd name="T42" fmla="*/ 0 w 975"/>
                <a:gd name="T43" fmla="*/ 0 h 3255"/>
                <a:gd name="T44" fmla="*/ 0 w 975"/>
                <a:gd name="T45" fmla="*/ 0 h 3255"/>
                <a:gd name="T46" fmla="*/ 0 w 975"/>
                <a:gd name="T47" fmla="*/ 0 h 3255"/>
                <a:gd name="T48" fmla="*/ 0 w 975"/>
                <a:gd name="T49" fmla="*/ 0 h 3255"/>
                <a:gd name="T50" fmla="*/ 0 w 975"/>
                <a:gd name="T51" fmla="*/ 0 h 3255"/>
                <a:gd name="T52" fmla="*/ 0 w 975"/>
                <a:gd name="T53" fmla="*/ 0 h 3255"/>
                <a:gd name="T54" fmla="*/ 0 w 975"/>
                <a:gd name="T55" fmla="*/ 0 h 3255"/>
                <a:gd name="T56" fmla="*/ 0 w 975"/>
                <a:gd name="T57" fmla="*/ 0 h 3255"/>
                <a:gd name="T58" fmla="*/ 0 w 975"/>
                <a:gd name="T59" fmla="*/ 0 h 3255"/>
                <a:gd name="T60" fmla="*/ 0 w 975"/>
                <a:gd name="T61" fmla="*/ 0 h 3255"/>
                <a:gd name="T62" fmla="*/ 0 w 975"/>
                <a:gd name="T63" fmla="*/ 0 h 3255"/>
                <a:gd name="T64" fmla="*/ 0 w 975"/>
                <a:gd name="T65" fmla="*/ 0 h 3255"/>
                <a:gd name="T66" fmla="*/ 0 w 975"/>
                <a:gd name="T67" fmla="*/ 0 h 3255"/>
                <a:gd name="T68" fmla="*/ 0 w 975"/>
                <a:gd name="T69" fmla="*/ 0 h 3255"/>
                <a:gd name="T70" fmla="*/ 0 w 975"/>
                <a:gd name="T71" fmla="*/ 0 h 3255"/>
                <a:gd name="T72" fmla="*/ 0 w 975"/>
                <a:gd name="T73" fmla="*/ 0 h 3255"/>
                <a:gd name="T74" fmla="*/ 0 w 975"/>
                <a:gd name="T75" fmla="*/ 0 h 3255"/>
                <a:gd name="T76" fmla="*/ 0 w 975"/>
                <a:gd name="T77" fmla="*/ 0 h 3255"/>
                <a:gd name="T78" fmla="*/ 0 w 975"/>
                <a:gd name="T79" fmla="*/ 0 h 3255"/>
                <a:gd name="T80" fmla="*/ 0 w 975"/>
                <a:gd name="T81" fmla="*/ 0 h 3255"/>
                <a:gd name="T82" fmla="*/ 0 w 975"/>
                <a:gd name="T83" fmla="*/ 0 h 3255"/>
                <a:gd name="T84" fmla="*/ 0 w 975"/>
                <a:gd name="T85" fmla="*/ 0 h 3255"/>
                <a:gd name="T86" fmla="*/ 0 w 975"/>
                <a:gd name="T87" fmla="*/ 0 h 3255"/>
                <a:gd name="T88" fmla="*/ 0 w 975"/>
                <a:gd name="T89" fmla="*/ 0 h 3255"/>
                <a:gd name="T90" fmla="*/ 0 w 975"/>
                <a:gd name="T91" fmla="*/ 0 h 3255"/>
                <a:gd name="T92" fmla="*/ 0 w 975"/>
                <a:gd name="T93" fmla="*/ 0 h 3255"/>
                <a:gd name="T94" fmla="*/ 0 w 975"/>
                <a:gd name="T95" fmla="*/ 0 h 3255"/>
                <a:gd name="T96" fmla="*/ 0 w 975"/>
                <a:gd name="T97" fmla="*/ 0 h 3255"/>
                <a:gd name="T98" fmla="*/ 0 w 975"/>
                <a:gd name="T99" fmla="*/ 0 h 3255"/>
                <a:gd name="T100" fmla="*/ 0 w 975"/>
                <a:gd name="T101" fmla="*/ 0 h 3255"/>
                <a:gd name="T102" fmla="*/ 0 w 975"/>
                <a:gd name="T103" fmla="*/ 0 h 3255"/>
                <a:gd name="T104" fmla="*/ 0 w 975"/>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5"/>
                <a:gd name="T160" fmla="*/ 0 h 3255"/>
                <a:gd name="T161" fmla="*/ 975 w 975"/>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00" name="Freeform 287"/>
            <p:cNvSpPr>
              <a:spLocks/>
            </p:cNvSpPr>
            <p:nvPr/>
          </p:nvSpPr>
          <p:spPr bwMode="auto">
            <a:xfrm>
              <a:off x="4668" y="2755"/>
              <a:ext cx="26" cy="65"/>
            </a:xfrm>
            <a:custGeom>
              <a:avLst/>
              <a:gdLst>
                <a:gd name="T0" fmla="*/ 0 w 80"/>
                <a:gd name="T1" fmla="*/ 0 h 196"/>
                <a:gd name="T2" fmla="*/ 0 w 80"/>
                <a:gd name="T3" fmla="*/ 0 h 196"/>
                <a:gd name="T4" fmla="*/ 0 w 80"/>
                <a:gd name="T5" fmla="*/ 0 h 196"/>
                <a:gd name="T6" fmla="*/ 0 w 80"/>
                <a:gd name="T7" fmla="*/ 0 h 196"/>
                <a:gd name="T8" fmla="*/ 0 w 80"/>
                <a:gd name="T9" fmla="*/ 0 h 196"/>
                <a:gd name="T10" fmla="*/ 0 w 80"/>
                <a:gd name="T11" fmla="*/ 0 h 196"/>
                <a:gd name="T12" fmla="*/ 0 w 80"/>
                <a:gd name="T13" fmla="*/ 0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6" y="120"/>
                  </a:lnTo>
                  <a:lnTo>
                    <a:pt x="0" y="187"/>
                  </a:lnTo>
                  <a:lnTo>
                    <a:pt x="64" y="196"/>
                  </a:lnTo>
                  <a:lnTo>
                    <a:pt x="80" y="142"/>
                  </a:lnTo>
                  <a:lnTo>
                    <a:pt x="80" y="97"/>
                  </a:lnTo>
                  <a:lnTo>
                    <a:pt x="53" y="54"/>
                  </a:lnTo>
                  <a:lnTo>
                    <a:pt x="38" y="22"/>
                  </a:lnTo>
                  <a:lnTo>
                    <a:pt x="21" y="0"/>
                  </a:lnTo>
                  <a:lnTo>
                    <a:pt x="10"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01" name="Freeform 288"/>
            <p:cNvSpPr>
              <a:spLocks/>
            </p:cNvSpPr>
            <p:nvPr/>
          </p:nvSpPr>
          <p:spPr bwMode="auto">
            <a:xfrm>
              <a:off x="5042" y="2414"/>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lnTo>
                    <a:pt x="757" y="1477"/>
                  </a:lnTo>
                  <a:lnTo>
                    <a:pt x="705" y="1498"/>
                  </a:lnTo>
                  <a:lnTo>
                    <a:pt x="705" y="1412"/>
                  </a:lnTo>
                  <a:lnTo>
                    <a:pt x="700" y="1375"/>
                  </a:lnTo>
                  <a:lnTo>
                    <a:pt x="691" y="1338"/>
                  </a:lnTo>
                  <a:lnTo>
                    <a:pt x="674" y="1303"/>
                  </a:lnTo>
                  <a:lnTo>
                    <a:pt x="654" y="1268"/>
                  </a:lnTo>
                  <a:lnTo>
                    <a:pt x="680" y="1223"/>
                  </a:lnTo>
                  <a:lnTo>
                    <a:pt x="705" y="1172"/>
                  </a:lnTo>
                  <a:lnTo>
                    <a:pt x="729" y="1114"/>
                  </a:lnTo>
                  <a:lnTo>
                    <a:pt x="743" y="1065"/>
                  </a:lnTo>
                  <a:lnTo>
                    <a:pt x="755" y="1001"/>
                  </a:lnTo>
                  <a:lnTo>
                    <a:pt x="763" y="1080"/>
                  </a:lnTo>
                  <a:lnTo>
                    <a:pt x="760" y="1177"/>
                  </a:lnTo>
                  <a:lnTo>
                    <a:pt x="758" y="1268"/>
                  </a:lnTo>
                  <a:lnTo>
                    <a:pt x="760" y="1343"/>
                  </a:lnTo>
                  <a:lnTo>
                    <a:pt x="758" y="1404"/>
                  </a:lnTo>
                  <a:lnTo>
                    <a:pt x="757" y="1477"/>
                  </a:lnTo>
                  <a:lnTo>
                    <a:pt x="495" y="1"/>
                  </a:lnTo>
                  <a:lnTo>
                    <a:pt x="410" y="3179"/>
                  </a:lnTo>
                  <a:lnTo>
                    <a:pt x="434" y="3137"/>
                  </a:lnTo>
                  <a:lnTo>
                    <a:pt x="448" y="3094"/>
                  </a:lnTo>
                  <a:lnTo>
                    <a:pt x="455" y="3038"/>
                  </a:lnTo>
                  <a:lnTo>
                    <a:pt x="448" y="2962"/>
                  </a:lnTo>
                  <a:lnTo>
                    <a:pt x="443" y="2873"/>
                  </a:lnTo>
                  <a:lnTo>
                    <a:pt x="441" y="2768"/>
                  </a:lnTo>
                  <a:lnTo>
                    <a:pt x="443" y="2654"/>
                  </a:lnTo>
                  <a:lnTo>
                    <a:pt x="450" y="2552"/>
                  </a:lnTo>
                  <a:lnTo>
                    <a:pt x="457" y="2483"/>
                  </a:lnTo>
                  <a:lnTo>
                    <a:pt x="453" y="2452"/>
                  </a:lnTo>
                  <a:lnTo>
                    <a:pt x="434" y="2407"/>
                  </a:lnTo>
                  <a:lnTo>
                    <a:pt x="417" y="2349"/>
                  </a:lnTo>
                  <a:lnTo>
                    <a:pt x="409" y="2277"/>
                  </a:lnTo>
                  <a:lnTo>
                    <a:pt x="410" y="2217"/>
                  </a:lnTo>
                  <a:lnTo>
                    <a:pt x="422" y="2173"/>
                  </a:lnTo>
                  <a:lnTo>
                    <a:pt x="270" y="2159"/>
                  </a:lnTo>
                  <a:lnTo>
                    <a:pt x="254" y="2205"/>
                  </a:lnTo>
                  <a:lnTo>
                    <a:pt x="237" y="2252"/>
                  </a:lnTo>
                  <a:lnTo>
                    <a:pt x="222" y="2301"/>
                  </a:lnTo>
                  <a:lnTo>
                    <a:pt x="222"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02" name="Freeform 289"/>
            <p:cNvSpPr>
              <a:spLocks/>
            </p:cNvSpPr>
            <p:nvPr/>
          </p:nvSpPr>
          <p:spPr bwMode="auto">
            <a:xfrm>
              <a:off x="5042" y="2414"/>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03" name="Freeform 290"/>
            <p:cNvSpPr>
              <a:spLocks/>
            </p:cNvSpPr>
            <p:nvPr/>
          </p:nvSpPr>
          <p:spPr bwMode="auto">
            <a:xfrm>
              <a:off x="5260" y="2747"/>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3"/>
                  </a:lnTo>
                  <a:lnTo>
                    <a:pt x="47" y="375"/>
                  </a:lnTo>
                  <a:lnTo>
                    <a:pt x="38" y="338"/>
                  </a:lnTo>
                  <a:lnTo>
                    <a:pt x="21" y="302"/>
                  </a:lnTo>
                  <a:lnTo>
                    <a:pt x="0" y="268"/>
                  </a:lnTo>
                  <a:lnTo>
                    <a:pt x="27" y="224"/>
                  </a:lnTo>
                  <a:lnTo>
                    <a:pt x="52" y="173"/>
                  </a:lnTo>
                  <a:lnTo>
                    <a:pt x="75" y="114"/>
                  </a:lnTo>
                  <a:lnTo>
                    <a:pt x="89" y="64"/>
                  </a:lnTo>
                  <a:lnTo>
                    <a:pt x="102" y="0"/>
                  </a:lnTo>
                  <a:lnTo>
                    <a:pt x="109" y="80"/>
                  </a:lnTo>
                  <a:lnTo>
                    <a:pt x="106" y="178"/>
                  </a:lnTo>
                  <a:lnTo>
                    <a:pt x="104" y="268"/>
                  </a:lnTo>
                  <a:lnTo>
                    <a:pt x="106" y="343"/>
                  </a:lnTo>
                  <a:lnTo>
                    <a:pt x="104" y="405"/>
                  </a:lnTo>
                  <a:lnTo>
                    <a:pt x="103" y="478"/>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04" name="Freeform 291"/>
            <p:cNvSpPr>
              <a:spLocks/>
            </p:cNvSpPr>
            <p:nvPr/>
          </p:nvSpPr>
          <p:spPr bwMode="auto">
            <a:xfrm>
              <a:off x="5116" y="3133"/>
              <a:ext cx="78" cy="340"/>
            </a:xfrm>
            <a:custGeom>
              <a:avLst/>
              <a:gdLst>
                <a:gd name="T0" fmla="*/ 0 w 234"/>
                <a:gd name="T1" fmla="*/ 0 h 1020"/>
                <a:gd name="T2" fmla="*/ 0 w 234"/>
                <a:gd name="T3" fmla="*/ 0 h 1020"/>
                <a:gd name="T4" fmla="*/ 0 w 234"/>
                <a:gd name="T5" fmla="*/ 0 h 1020"/>
                <a:gd name="T6" fmla="*/ 0 w 234"/>
                <a:gd name="T7" fmla="*/ 0 h 1020"/>
                <a:gd name="T8" fmla="*/ 0 w 234"/>
                <a:gd name="T9" fmla="*/ 0 h 1020"/>
                <a:gd name="T10" fmla="*/ 0 w 234"/>
                <a:gd name="T11" fmla="*/ 0 h 1020"/>
                <a:gd name="T12" fmla="*/ 0 w 234"/>
                <a:gd name="T13" fmla="*/ 0 h 1020"/>
                <a:gd name="T14" fmla="*/ 0 w 234"/>
                <a:gd name="T15" fmla="*/ 0 h 1020"/>
                <a:gd name="T16" fmla="*/ 0 w 234"/>
                <a:gd name="T17" fmla="*/ 0 h 1020"/>
                <a:gd name="T18" fmla="*/ 0 w 234"/>
                <a:gd name="T19" fmla="*/ 0 h 1020"/>
                <a:gd name="T20" fmla="*/ 0 w 234"/>
                <a:gd name="T21" fmla="*/ 0 h 1020"/>
                <a:gd name="T22" fmla="*/ 0 w 234"/>
                <a:gd name="T23" fmla="*/ 0 h 1020"/>
                <a:gd name="T24" fmla="*/ 0 w 234"/>
                <a:gd name="T25" fmla="*/ 0 h 1020"/>
                <a:gd name="T26" fmla="*/ 0 w 234"/>
                <a:gd name="T27" fmla="*/ 0 h 1020"/>
                <a:gd name="T28" fmla="*/ 0 w 234"/>
                <a:gd name="T29" fmla="*/ 0 h 1020"/>
                <a:gd name="T30" fmla="*/ 0 w 234"/>
                <a:gd name="T31" fmla="*/ 0 h 1020"/>
                <a:gd name="T32" fmla="*/ 0 w 234"/>
                <a:gd name="T33" fmla="*/ 0 h 1020"/>
                <a:gd name="T34" fmla="*/ 0 w 234"/>
                <a:gd name="T35" fmla="*/ 0 h 1020"/>
                <a:gd name="T36" fmla="*/ 0 w 234"/>
                <a:gd name="T37" fmla="*/ 0 h 1020"/>
                <a:gd name="T38" fmla="*/ 0 w 234"/>
                <a:gd name="T39" fmla="*/ 0 h 1020"/>
                <a:gd name="T40" fmla="*/ 0 w 234"/>
                <a:gd name="T41" fmla="*/ 0 h 1020"/>
                <a:gd name="T42" fmla="*/ 0 w 234"/>
                <a:gd name="T43" fmla="*/ 0 h 1020"/>
                <a:gd name="T44" fmla="*/ 0 w 234"/>
                <a:gd name="T45" fmla="*/ 0 h 1020"/>
                <a:gd name="T46" fmla="*/ 0 w 234"/>
                <a:gd name="T47" fmla="*/ 0 h 1020"/>
                <a:gd name="T48" fmla="*/ 0 w 234"/>
                <a:gd name="T49" fmla="*/ 0 h 1020"/>
                <a:gd name="T50" fmla="*/ 0 w 234"/>
                <a:gd name="T51" fmla="*/ 0 h 1020"/>
                <a:gd name="T52" fmla="*/ 0 w 234"/>
                <a:gd name="T53" fmla="*/ 0 h 1020"/>
                <a:gd name="T54" fmla="*/ 0 w 234"/>
                <a:gd name="T55" fmla="*/ 0 h 1020"/>
                <a:gd name="T56" fmla="*/ 0 w 234"/>
                <a:gd name="T57" fmla="*/ 0 h 1020"/>
                <a:gd name="T58" fmla="*/ 0 w 234"/>
                <a:gd name="T59" fmla="*/ 0 h 1020"/>
                <a:gd name="T60" fmla="*/ 0 w 234"/>
                <a:gd name="T61" fmla="*/ 0 h 1020"/>
                <a:gd name="T62" fmla="*/ 0 w 234"/>
                <a:gd name="T63" fmla="*/ 0 h 1020"/>
                <a:gd name="T64" fmla="*/ 0 w 234"/>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0"/>
                <a:gd name="T101" fmla="*/ 234 w 23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0">
                  <a:moveTo>
                    <a:pt x="187" y="1020"/>
                  </a:moveTo>
                  <a:lnTo>
                    <a:pt x="211" y="978"/>
                  </a:lnTo>
                  <a:lnTo>
                    <a:pt x="225" y="935"/>
                  </a:lnTo>
                  <a:lnTo>
                    <a:pt x="232" y="879"/>
                  </a:lnTo>
                  <a:lnTo>
                    <a:pt x="225" y="803"/>
                  </a:lnTo>
                  <a:lnTo>
                    <a:pt x="221" y="714"/>
                  </a:lnTo>
                  <a:lnTo>
                    <a:pt x="218" y="609"/>
                  </a:lnTo>
                  <a:lnTo>
                    <a:pt x="221" y="495"/>
                  </a:lnTo>
                  <a:lnTo>
                    <a:pt x="228" y="393"/>
                  </a:lnTo>
                  <a:lnTo>
                    <a:pt x="234" y="324"/>
                  </a:lnTo>
                  <a:lnTo>
                    <a:pt x="229" y="293"/>
                  </a:lnTo>
                  <a:lnTo>
                    <a:pt x="212" y="248"/>
                  </a:lnTo>
                  <a:lnTo>
                    <a:pt x="194" y="190"/>
                  </a:lnTo>
                  <a:lnTo>
                    <a:pt x="187" y="118"/>
                  </a:lnTo>
                  <a:lnTo>
                    <a:pt x="188" y="58"/>
                  </a:lnTo>
                  <a:lnTo>
                    <a:pt x="199" y="14"/>
                  </a:lnTo>
                  <a:lnTo>
                    <a:pt x="48" y="0"/>
                  </a:lnTo>
                  <a:lnTo>
                    <a:pt x="32" y="46"/>
                  </a:lnTo>
                  <a:lnTo>
                    <a:pt x="15" y="93"/>
                  </a:lnTo>
                  <a:lnTo>
                    <a:pt x="0" y="142"/>
                  </a:lnTo>
                  <a:lnTo>
                    <a:pt x="0" y="163"/>
                  </a:lnTo>
                  <a:lnTo>
                    <a:pt x="20" y="205"/>
                  </a:lnTo>
                  <a:lnTo>
                    <a:pt x="48" y="251"/>
                  </a:lnTo>
                  <a:lnTo>
                    <a:pt x="71" y="310"/>
                  </a:lnTo>
                  <a:lnTo>
                    <a:pt x="87" y="364"/>
                  </a:lnTo>
                  <a:lnTo>
                    <a:pt x="92" y="440"/>
                  </a:lnTo>
                  <a:lnTo>
                    <a:pt x="92" y="516"/>
                  </a:lnTo>
                  <a:lnTo>
                    <a:pt x="94" y="624"/>
                  </a:lnTo>
                  <a:lnTo>
                    <a:pt x="100" y="716"/>
                  </a:lnTo>
                  <a:lnTo>
                    <a:pt x="118" y="820"/>
                  </a:lnTo>
                  <a:lnTo>
                    <a:pt x="151" y="935"/>
                  </a:lnTo>
                  <a:lnTo>
                    <a:pt x="170" y="985"/>
                  </a:lnTo>
                  <a:lnTo>
                    <a:pt x="187" y="102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05" name="Freeform 292"/>
            <p:cNvSpPr>
              <a:spLocks/>
            </p:cNvSpPr>
            <p:nvPr/>
          </p:nvSpPr>
          <p:spPr bwMode="auto">
            <a:xfrm>
              <a:off x="1152" y="2593"/>
              <a:ext cx="425" cy="121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10"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3" y="3452"/>
                  </a:lnTo>
                  <a:lnTo>
                    <a:pt x="814" y="3470"/>
                  </a:lnTo>
                  <a:lnTo>
                    <a:pt x="898" y="3488"/>
                  </a:lnTo>
                  <a:lnTo>
                    <a:pt x="915" y="3479"/>
                  </a:lnTo>
                  <a:lnTo>
                    <a:pt x="924" y="3467"/>
                  </a:lnTo>
                  <a:lnTo>
                    <a:pt x="1004" y="3493"/>
                  </a:lnTo>
                  <a:lnTo>
                    <a:pt x="1106" y="3520"/>
                  </a:lnTo>
                  <a:lnTo>
                    <a:pt x="1173" y="3529"/>
                  </a:lnTo>
                  <a:lnTo>
                    <a:pt x="1228" y="3525"/>
                  </a:lnTo>
                  <a:lnTo>
                    <a:pt x="1257" y="3513"/>
                  </a:lnTo>
                  <a:lnTo>
                    <a:pt x="1271" y="3495"/>
                  </a:lnTo>
                  <a:lnTo>
                    <a:pt x="1276" y="3476"/>
                  </a:lnTo>
                  <a:lnTo>
                    <a:pt x="1267" y="3455"/>
                  </a:lnTo>
                  <a:lnTo>
                    <a:pt x="1243" y="3436"/>
                  </a:lnTo>
                  <a:lnTo>
                    <a:pt x="1167" y="3402"/>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4"/>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6"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5"/>
                  </a:lnTo>
                  <a:lnTo>
                    <a:pt x="788" y="6"/>
                  </a:lnTo>
                  <a:lnTo>
                    <a:pt x="721" y="0"/>
                  </a:lnTo>
                  <a:lnTo>
                    <a:pt x="662" y="11"/>
                  </a:lnTo>
                  <a:lnTo>
                    <a:pt x="610" y="36"/>
                  </a:lnTo>
                  <a:lnTo>
                    <a:pt x="569" y="68"/>
                  </a:lnTo>
                  <a:lnTo>
                    <a:pt x="539" y="112"/>
                  </a:lnTo>
                  <a:lnTo>
                    <a:pt x="522" y="171"/>
                  </a:lnTo>
                  <a:lnTo>
                    <a:pt x="512" y="240"/>
                  </a:lnTo>
                  <a:lnTo>
                    <a:pt x="516" y="294"/>
                  </a:lnTo>
                  <a:lnTo>
                    <a:pt x="530" y="369"/>
                  </a:lnTo>
                  <a:lnTo>
                    <a:pt x="529" y="422"/>
                  </a:lnTo>
                  <a:lnTo>
                    <a:pt x="517" y="483"/>
                  </a:lnTo>
                  <a:lnTo>
                    <a:pt x="494" y="512"/>
                  </a:lnTo>
                  <a:lnTo>
                    <a:pt x="247" y="611"/>
                  </a:lnTo>
                  <a:lnTo>
                    <a:pt x="212" y="632"/>
                  </a:lnTo>
                  <a:lnTo>
                    <a:pt x="188" y="667"/>
                  </a:lnTo>
                  <a:lnTo>
                    <a:pt x="111" y="878"/>
                  </a:lnTo>
                  <a:lnTo>
                    <a:pt x="10" y="1178"/>
                  </a:lnTo>
                  <a:lnTo>
                    <a:pt x="0" y="1238"/>
                  </a:lnTo>
                  <a:lnTo>
                    <a:pt x="2" y="1273"/>
                  </a:lnTo>
                  <a:lnTo>
                    <a:pt x="19" y="1312"/>
                  </a:lnTo>
                  <a:lnTo>
                    <a:pt x="149" y="1515"/>
                  </a:lnTo>
                  <a:lnTo>
                    <a:pt x="168" y="1579"/>
                  </a:lnTo>
                  <a:lnTo>
                    <a:pt x="175" y="1644"/>
                  </a:lnTo>
                  <a:lnTo>
                    <a:pt x="149" y="1873"/>
                  </a:lnTo>
                  <a:lnTo>
                    <a:pt x="134" y="1974"/>
                  </a:lnTo>
                  <a:lnTo>
                    <a:pt x="134" y="2007"/>
                  </a:lnTo>
                  <a:lnTo>
                    <a:pt x="149" y="2032"/>
                  </a:lnTo>
                  <a:lnTo>
                    <a:pt x="188" y="2045"/>
                  </a:lnTo>
                  <a:lnTo>
                    <a:pt x="228" y="2051"/>
                  </a:lnTo>
                  <a:lnTo>
                    <a:pt x="239" y="2165"/>
                  </a:lnTo>
                  <a:lnTo>
                    <a:pt x="239" y="2292"/>
                  </a:lnTo>
                  <a:lnTo>
                    <a:pt x="237" y="2432"/>
                  </a:lnTo>
                  <a:lnTo>
                    <a:pt x="228" y="2562"/>
                  </a:lnTo>
                  <a:lnTo>
                    <a:pt x="208" y="2702"/>
                  </a:lnTo>
                  <a:lnTo>
                    <a:pt x="202" y="2841"/>
                  </a:lnTo>
                  <a:lnTo>
                    <a:pt x="194" y="2979"/>
                  </a:lnTo>
                  <a:lnTo>
                    <a:pt x="194" y="3088"/>
                  </a:lnTo>
                  <a:lnTo>
                    <a:pt x="200" y="3261"/>
                  </a:lnTo>
                  <a:lnTo>
                    <a:pt x="198" y="3368"/>
                  </a:lnTo>
                  <a:lnTo>
                    <a:pt x="202" y="3467"/>
                  </a:lnTo>
                  <a:lnTo>
                    <a:pt x="207" y="3488"/>
                  </a:lnTo>
                  <a:lnTo>
                    <a:pt x="267" y="3505"/>
                  </a:lnTo>
                  <a:lnTo>
                    <a:pt x="317" y="3529"/>
                  </a:lnTo>
                  <a:lnTo>
                    <a:pt x="363" y="3567"/>
                  </a:lnTo>
                  <a:lnTo>
                    <a:pt x="412" y="3603"/>
                  </a:lnTo>
                  <a:lnTo>
                    <a:pt x="475" y="3627"/>
                  </a:lnTo>
                  <a:lnTo>
                    <a:pt x="539"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10" y="2280"/>
                  </a:lnTo>
                  <a:close/>
                </a:path>
              </a:pathLst>
            </a:custGeom>
            <a:solidFill>
              <a:srgbClr val="66FF99"/>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06" name="Freeform 293"/>
            <p:cNvSpPr>
              <a:spLocks/>
            </p:cNvSpPr>
            <p:nvPr/>
          </p:nvSpPr>
          <p:spPr bwMode="auto">
            <a:xfrm>
              <a:off x="2746" y="2607"/>
              <a:ext cx="446" cy="1136"/>
            </a:xfrm>
            <a:custGeom>
              <a:avLst/>
              <a:gdLst>
                <a:gd name="T0" fmla="*/ 0 w 1339"/>
                <a:gd name="T1" fmla="*/ 0 h 3406"/>
                <a:gd name="T2" fmla="*/ 0 w 1339"/>
                <a:gd name="T3" fmla="*/ 0 h 3406"/>
                <a:gd name="T4" fmla="*/ 0 w 1339"/>
                <a:gd name="T5" fmla="*/ 0 h 3406"/>
                <a:gd name="T6" fmla="*/ 0 w 1339"/>
                <a:gd name="T7" fmla="*/ 0 h 3406"/>
                <a:gd name="T8" fmla="*/ 0 w 1339"/>
                <a:gd name="T9" fmla="*/ 0 h 3406"/>
                <a:gd name="T10" fmla="*/ 0 w 1339"/>
                <a:gd name="T11" fmla="*/ 0 h 3406"/>
                <a:gd name="T12" fmla="*/ 0 w 1339"/>
                <a:gd name="T13" fmla="*/ 0 h 3406"/>
                <a:gd name="T14" fmla="*/ 0 w 1339"/>
                <a:gd name="T15" fmla="*/ 0 h 3406"/>
                <a:gd name="T16" fmla="*/ 0 w 1339"/>
                <a:gd name="T17" fmla="*/ 0 h 3406"/>
                <a:gd name="T18" fmla="*/ 0 w 1339"/>
                <a:gd name="T19" fmla="*/ 0 h 3406"/>
                <a:gd name="T20" fmla="*/ 0 w 1339"/>
                <a:gd name="T21" fmla="*/ 0 h 3406"/>
                <a:gd name="T22" fmla="*/ 0 w 1339"/>
                <a:gd name="T23" fmla="*/ 0 h 3406"/>
                <a:gd name="T24" fmla="*/ 0 w 1339"/>
                <a:gd name="T25" fmla="*/ 0 h 3406"/>
                <a:gd name="T26" fmla="*/ 0 w 1339"/>
                <a:gd name="T27" fmla="*/ 0 h 3406"/>
                <a:gd name="T28" fmla="*/ 0 w 1339"/>
                <a:gd name="T29" fmla="*/ 0 h 3406"/>
                <a:gd name="T30" fmla="*/ 0 w 1339"/>
                <a:gd name="T31" fmla="*/ 0 h 3406"/>
                <a:gd name="T32" fmla="*/ 0 w 1339"/>
                <a:gd name="T33" fmla="*/ 0 h 3406"/>
                <a:gd name="T34" fmla="*/ 0 w 1339"/>
                <a:gd name="T35" fmla="*/ 0 h 3406"/>
                <a:gd name="T36" fmla="*/ 0 w 1339"/>
                <a:gd name="T37" fmla="*/ 0 h 3406"/>
                <a:gd name="T38" fmla="*/ 0 w 1339"/>
                <a:gd name="T39" fmla="*/ 0 h 3406"/>
                <a:gd name="T40" fmla="*/ 0 w 1339"/>
                <a:gd name="T41" fmla="*/ 0 h 3406"/>
                <a:gd name="T42" fmla="*/ 0 w 1339"/>
                <a:gd name="T43" fmla="*/ 0 h 3406"/>
                <a:gd name="T44" fmla="*/ 0 w 1339"/>
                <a:gd name="T45" fmla="*/ 0 h 3406"/>
                <a:gd name="T46" fmla="*/ 0 w 1339"/>
                <a:gd name="T47" fmla="*/ 0 h 3406"/>
                <a:gd name="T48" fmla="*/ 0 w 1339"/>
                <a:gd name="T49" fmla="*/ 0 h 3406"/>
                <a:gd name="T50" fmla="*/ 0 w 1339"/>
                <a:gd name="T51" fmla="*/ 0 h 3406"/>
                <a:gd name="T52" fmla="*/ 0 w 1339"/>
                <a:gd name="T53" fmla="*/ 0 h 3406"/>
                <a:gd name="T54" fmla="*/ 0 w 1339"/>
                <a:gd name="T55" fmla="*/ 0 h 3406"/>
                <a:gd name="T56" fmla="*/ 0 w 1339"/>
                <a:gd name="T57" fmla="*/ 0 h 3406"/>
                <a:gd name="T58" fmla="*/ 0 w 1339"/>
                <a:gd name="T59" fmla="*/ 0 h 3406"/>
                <a:gd name="T60" fmla="*/ 0 w 1339"/>
                <a:gd name="T61" fmla="*/ 0 h 3406"/>
                <a:gd name="T62" fmla="*/ 0 w 1339"/>
                <a:gd name="T63" fmla="*/ 0 h 3406"/>
                <a:gd name="T64" fmla="*/ 0 w 1339"/>
                <a:gd name="T65" fmla="*/ 0 h 3406"/>
                <a:gd name="T66" fmla="*/ 0 w 1339"/>
                <a:gd name="T67" fmla="*/ 0 h 3406"/>
                <a:gd name="T68" fmla="*/ 0 w 1339"/>
                <a:gd name="T69" fmla="*/ 0 h 3406"/>
                <a:gd name="T70" fmla="*/ 0 w 1339"/>
                <a:gd name="T71" fmla="*/ 0 h 3406"/>
                <a:gd name="T72" fmla="*/ 0 w 1339"/>
                <a:gd name="T73" fmla="*/ 0 h 3406"/>
                <a:gd name="T74" fmla="*/ 0 w 1339"/>
                <a:gd name="T75" fmla="*/ 0 h 3406"/>
                <a:gd name="T76" fmla="*/ 0 w 1339"/>
                <a:gd name="T77" fmla="*/ 0 h 3406"/>
                <a:gd name="T78" fmla="*/ 0 w 1339"/>
                <a:gd name="T79" fmla="*/ 0 h 3406"/>
                <a:gd name="T80" fmla="*/ 0 w 1339"/>
                <a:gd name="T81" fmla="*/ 0 h 3406"/>
                <a:gd name="T82" fmla="*/ 0 w 1339"/>
                <a:gd name="T83" fmla="*/ 0 h 3406"/>
                <a:gd name="T84" fmla="*/ 0 w 1339"/>
                <a:gd name="T85" fmla="*/ 0 h 3406"/>
                <a:gd name="T86" fmla="*/ 0 w 1339"/>
                <a:gd name="T87" fmla="*/ 0 h 3406"/>
                <a:gd name="T88" fmla="*/ 0 w 1339"/>
                <a:gd name="T89" fmla="*/ 0 h 3406"/>
                <a:gd name="T90" fmla="*/ 0 w 1339"/>
                <a:gd name="T91" fmla="*/ 0 h 3406"/>
                <a:gd name="T92" fmla="*/ 0 w 1339"/>
                <a:gd name="T93" fmla="*/ 0 h 3406"/>
                <a:gd name="T94" fmla="*/ 0 w 1339"/>
                <a:gd name="T95" fmla="*/ 0 h 3406"/>
                <a:gd name="T96" fmla="*/ 0 w 1339"/>
                <a:gd name="T97" fmla="*/ 0 h 3406"/>
                <a:gd name="T98" fmla="*/ 0 w 1339"/>
                <a:gd name="T99" fmla="*/ 0 h 3406"/>
                <a:gd name="T100" fmla="*/ 0 w 1339"/>
                <a:gd name="T101" fmla="*/ 0 h 3406"/>
                <a:gd name="T102" fmla="*/ 0 w 1339"/>
                <a:gd name="T103" fmla="*/ 0 h 3406"/>
                <a:gd name="T104" fmla="*/ 0 w 1339"/>
                <a:gd name="T105" fmla="*/ 0 h 3406"/>
                <a:gd name="T106" fmla="*/ 0 w 1339"/>
                <a:gd name="T107" fmla="*/ 0 h 3406"/>
                <a:gd name="T108" fmla="*/ 0 w 1339"/>
                <a:gd name="T109" fmla="*/ 0 h 3406"/>
                <a:gd name="T110" fmla="*/ 0 w 1339"/>
                <a:gd name="T111" fmla="*/ 0 h 3406"/>
                <a:gd name="T112" fmla="*/ 0 w 1339"/>
                <a:gd name="T113" fmla="*/ 0 h 3406"/>
                <a:gd name="T114" fmla="*/ 0 w 1339"/>
                <a:gd name="T115" fmla="*/ 0 h 3406"/>
                <a:gd name="T116" fmla="*/ 0 w 1339"/>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7"/>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6"/>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4" y="3174"/>
                  </a:lnTo>
                  <a:lnTo>
                    <a:pt x="499" y="3125"/>
                  </a:lnTo>
                  <a:lnTo>
                    <a:pt x="526"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80" y="3176"/>
                  </a:lnTo>
                  <a:lnTo>
                    <a:pt x="870" y="3230"/>
                  </a:lnTo>
                  <a:lnTo>
                    <a:pt x="868" y="3291"/>
                  </a:lnTo>
                  <a:lnTo>
                    <a:pt x="868" y="3329"/>
                  </a:lnTo>
                  <a:lnTo>
                    <a:pt x="883" y="3366"/>
                  </a:lnTo>
                  <a:lnTo>
                    <a:pt x="910" y="3391"/>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6"/>
                  </a:lnTo>
                  <a:lnTo>
                    <a:pt x="1339" y="1889"/>
                  </a:lnTo>
                  <a:lnTo>
                    <a:pt x="1300" y="1863"/>
                  </a:lnTo>
                  <a:lnTo>
                    <a:pt x="1148" y="1902"/>
                  </a:lnTo>
                  <a:lnTo>
                    <a:pt x="1132" y="1824"/>
                  </a:lnTo>
                  <a:lnTo>
                    <a:pt x="1127" y="1728"/>
                  </a:lnTo>
                  <a:lnTo>
                    <a:pt x="1202" y="1331"/>
                  </a:lnTo>
                  <a:lnTo>
                    <a:pt x="1208" y="1226"/>
                  </a:lnTo>
                  <a:lnTo>
                    <a:pt x="1196" y="1099"/>
                  </a:lnTo>
                  <a:lnTo>
                    <a:pt x="1132" y="757"/>
                  </a:lnTo>
                  <a:lnTo>
                    <a:pt x="1103" y="664"/>
                  </a:lnTo>
                  <a:lnTo>
                    <a:pt x="1077" y="626"/>
                  </a:lnTo>
                  <a:lnTo>
                    <a:pt x="1050" y="614"/>
                  </a:lnTo>
                  <a:lnTo>
                    <a:pt x="868" y="550"/>
                  </a:lnTo>
                  <a:lnTo>
                    <a:pt x="788" y="525"/>
                  </a:lnTo>
                  <a:lnTo>
                    <a:pt x="761" y="435"/>
                  </a:lnTo>
                  <a:lnTo>
                    <a:pt x="785" y="370"/>
                  </a:lnTo>
                  <a:lnTo>
                    <a:pt x="795" y="331"/>
                  </a:lnTo>
                  <a:lnTo>
                    <a:pt x="795" y="281"/>
                  </a:lnTo>
                  <a:lnTo>
                    <a:pt x="788" y="218"/>
                  </a:lnTo>
                  <a:lnTo>
                    <a:pt x="761" y="130"/>
                  </a:lnTo>
                  <a:lnTo>
                    <a:pt x="748" y="85"/>
                  </a:lnTo>
                  <a:lnTo>
                    <a:pt x="727" y="51"/>
                  </a:lnTo>
                  <a:lnTo>
                    <a:pt x="695" y="24"/>
                  </a:lnTo>
                  <a:lnTo>
                    <a:pt x="669" y="15"/>
                  </a:lnTo>
                  <a:lnTo>
                    <a:pt x="617" y="0"/>
                  </a:lnTo>
                  <a:lnTo>
                    <a:pt x="579" y="0"/>
                  </a:lnTo>
                  <a:lnTo>
                    <a:pt x="526" y="15"/>
                  </a:lnTo>
                  <a:lnTo>
                    <a:pt x="475" y="31"/>
                  </a:lnTo>
                  <a:lnTo>
                    <a:pt x="434" y="61"/>
                  </a:lnTo>
                  <a:lnTo>
                    <a:pt x="419" y="103"/>
                  </a:lnTo>
                  <a:lnTo>
                    <a:pt x="414" y="159"/>
                  </a:lnTo>
                  <a:lnTo>
                    <a:pt x="421" y="212"/>
                  </a:lnTo>
                  <a:lnTo>
                    <a:pt x="431" y="272"/>
                  </a:lnTo>
                  <a:lnTo>
                    <a:pt x="444" y="321"/>
                  </a:lnTo>
                  <a:lnTo>
                    <a:pt x="472" y="372"/>
                  </a:lnTo>
                  <a:lnTo>
                    <a:pt x="499" y="410"/>
                  </a:lnTo>
                  <a:lnTo>
                    <a:pt x="526" y="448"/>
                  </a:lnTo>
                  <a:lnTo>
                    <a:pt x="526"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10"/>
                  </a:lnTo>
                  <a:lnTo>
                    <a:pt x="170" y="1487"/>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07" name="Freeform 294"/>
            <p:cNvSpPr>
              <a:spLocks/>
            </p:cNvSpPr>
            <p:nvPr/>
          </p:nvSpPr>
          <p:spPr bwMode="auto">
            <a:xfrm>
              <a:off x="1878" y="2613"/>
              <a:ext cx="398"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4" y="2471"/>
                  </a:lnTo>
                  <a:lnTo>
                    <a:pt x="1013" y="2483"/>
                  </a:lnTo>
                  <a:lnTo>
                    <a:pt x="958" y="2488"/>
                  </a:lnTo>
                  <a:lnTo>
                    <a:pt x="964" y="2607"/>
                  </a:lnTo>
                  <a:lnTo>
                    <a:pt x="964" y="2729"/>
                  </a:lnTo>
                  <a:lnTo>
                    <a:pt x="955" y="3015"/>
                  </a:lnTo>
                  <a:lnTo>
                    <a:pt x="959" y="3108"/>
                  </a:lnTo>
                  <a:lnTo>
                    <a:pt x="964" y="3150"/>
                  </a:lnTo>
                  <a:lnTo>
                    <a:pt x="976" y="3186"/>
                  </a:lnTo>
                  <a:lnTo>
                    <a:pt x="1000"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9" y="3340"/>
                  </a:lnTo>
                  <a:lnTo>
                    <a:pt x="737" y="3249"/>
                  </a:lnTo>
                  <a:lnTo>
                    <a:pt x="721" y="3117"/>
                  </a:lnTo>
                  <a:lnTo>
                    <a:pt x="661" y="2750"/>
                  </a:lnTo>
                  <a:lnTo>
                    <a:pt x="644" y="2649"/>
                  </a:lnTo>
                  <a:lnTo>
                    <a:pt x="616" y="2527"/>
                  </a:lnTo>
                  <a:lnTo>
                    <a:pt x="553" y="2542"/>
                  </a:lnTo>
                  <a:lnTo>
                    <a:pt x="552" y="2637"/>
                  </a:lnTo>
                  <a:lnTo>
                    <a:pt x="533" y="2759"/>
                  </a:lnTo>
                  <a:lnTo>
                    <a:pt x="473" y="2969"/>
                  </a:lnTo>
                  <a:lnTo>
                    <a:pt x="443" y="3186"/>
                  </a:lnTo>
                  <a:lnTo>
                    <a:pt x="435" y="3244"/>
                  </a:lnTo>
                  <a:lnTo>
                    <a:pt x="422" y="3275"/>
                  </a:lnTo>
                  <a:lnTo>
                    <a:pt x="437" y="3339"/>
                  </a:lnTo>
                  <a:lnTo>
                    <a:pt x="447" y="3381"/>
                  </a:lnTo>
                  <a:lnTo>
                    <a:pt x="447" y="3408"/>
                  </a:lnTo>
                  <a:lnTo>
                    <a:pt x="427" y="3441"/>
                  </a:lnTo>
                  <a:lnTo>
                    <a:pt x="400" y="3465"/>
                  </a:lnTo>
                  <a:lnTo>
                    <a:pt x="364" y="3472"/>
                  </a:lnTo>
                  <a:lnTo>
                    <a:pt x="321" y="3468"/>
                  </a:lnTo>
                  <a:lnTo>
                    <a:pt x="276" y="3453"/>
                  </a:lnTo>
                  <a:lnTo>
                    <a:pt x="238" y="3430"/>
                  </a:lnTo>
                  <a:lnTo>
                    <a:pt x="208" y="3403"/>
                  </a:lnTo>
                  <a:lnTo>
                    <a:pt x="189" y="3376"/>
                  </a:lnTo>
                  <a:lnTo>
                    <a:pt x="180" y="3339"/>
                  </a:lnTo>
                  <a:lnTo>
                    <a:pt x="186" y="3293"/>
                  </a:lnTo>
                  <a:lnTo>
                    <a:pt x="197" y="3249"/>
                  </a:lnTo>
                  <a:lnTo>
                    <a:pt x="211" y="3134"/>
                  </a:lnTo>
                  <a:lnTo>
                    <a:pt x="229" y="2862"/>
                  </a:lnTo>
                  <a:lnTo>
                    <a:pt x="242" y="2729"/>
                  </a:lnTo>
                  <a:lnTo>
                    <a:pt x="250" y="2618"/>
                  </a:lnTo>
                  <a:lnTo>
                    <a:pt x="263" y="2522"/>
                  </a:lnTo>
                  <a:lnTo>
                    <a:pt x="186" y="2508"/>
                  </a:lnTo>
                  <a:lnTo>
                    <a:pt x="189" y="2403"/>
                  </a:lnTo>
                  <a:lnTo>
                    <a:pt x="200" y="1731"/>
                  </a:lnTo>
                  <a:lnTo>
                    <a:pt x="203" y="1601"/>
                  </a:lnTo>
                  <a:lnTo>
                    <a:pt x="210" y="1462"/>
                  </a:lnTo>
                  <a:lnTo>
                    <a:pt x="211" y="1387"/>
                  </a:lnTo>
                  <a:lnTo>
                    <a:pt x="176" y="1350"/>
                  </a:lnTo>
                  <a:lnTo>
                    <a:pt x="138" y="1301"/>
                  </a:lnTo>
                  <a:lnTo>
                    <a:pt x="116" y="1261"/>
                  </a:lnTo>
                  <a:lnTo>
                    <a:pt x="106" y="1221"/>
                  </a:lnTo>
                  <a:lnTo>
                    <a:pt x="101" y="1175"/>
                  </a:lnTo>
                  <a:lnTo>
                    <a:pt x="113" y="1089"/>
                  </a:lnTo>
                  <a:lnTo>
                    <a:pt x="125" y="1017"/>
                  </a:lnTo>
                  <a:lnTo>
                    <a:pt x="0" y="853"/>
                  </a:lnTo>
                  <a:lnTo>
                    <a:pt x="54" y="787"/>
                  </a:lnTo>
                  <a:lnTo>
                    <a:pt x="157" y="920"/>
                  </a:lnTo>
                  <a:lnTo>
                    <a:pt x="168" y="863"/>
                  </a:lnTo>
                  <a:lnTo>
                    <a:pt x="178" y="787"/>
                  </a:lnTo>
                  <a:lnTo>
                    <a:pt x="180" y="722"/>
                  </a:lnTo>
                  <a:lnTo>
                    <a:pt x="184" y="679"/>
                  </a:lnTo>
                  <a:lnTo>
                    <a:pt x="197" y="638"/>
                  </a:lnTo>
                  <a:lnTo>
                    <a:pt x="225" y="611"/>
                  </a:lnTo>
                  <a:lnTo>
                    <a:pt x="266" y="593"/>
                  </a:lnTo>
                  <a:lnTo>
                    <a:pt x="460" y="533"/>
                  </a:lnTo>
                  <a:lnTo>
                    <a:pt x="499" y="520"/>
                  </a:lnTo>
                  <a:lnTo>
                    <a:pt x="505" y="457"/>
                  </a:lnTo>
                  <a:lnTo>
                    <a:pt x="493" y="409"/>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9" y="109"/>
                  </a:lnTo>
                  <a:lnTo>
                    <a:pt x="867" y="161"/>
                  </a:lnTo>
                  <a:lnTo>
                    <a:pt x="828" y="188"/>
                  </a:lnTo>
                  <a:lnTo>
                    <a:pt x="833" y="251"/>
                  </a:lnTo>
                  <a:lnTo>
                    <a:pt x="835" y="319"/>
                  </a:lnTo>
                  <a:lnTo>
                    <a:pt x="826" y="379"/>
                  </a:lnTo>
                  <a:lnTo>
                    <a:pt x="811" y="426"/>
                  </a:lnTo>
                  <a:lnTo>
                    <a:pt x="796" y="463"/>
                  </a:lnTo>
                  <a:lnTo>
                    <a:pt x="762" y="520"/>
                  </a:lnTo>
                  <a:lnTo>
                    <a:pt x="762" y="533"/>
                  </a:lnTo>
                  <a:lnTo>
                    <a:pt x="815" y="558"/>
                  </a:lnTo>
                  <a:lnTo>
                    <a:pt x="1024" y="647"/>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08" name="Freeform 295"/>
            <p:cNvSpPr>
              <a:spLocks/>
            </p:cNvSpPr>
            <p:nvPr/>
          </p:nvSpPr>
          <p:spPr bwMode="auto">
            <a:xfrm>
              <a:off x="2500" y="2637"/>
              <a:ext cx="325" cy="1093"/>
            </a:xfrm>
            <a:custGeom>
              <a:avLst/>
              <a:gdLst>
                <a:gd name="T0" fmla="*/ 0 w 974"/>
                <a:gd name="T1" fmla="*/ 0 h 3279"/>
                <a:gd name="T2" fmla="*/ 0 w 974"/>
                <a:gd name="T3" fmla="*/ 0 h 3279"/>
                <a:gd name="T4" fmla="*/ 0 w 974"/>
                <a:gd name="T5" fmla="*/ 0 h 3279"/>
                <a:gd name="T6" fmla="*/ 0 w 974"/>
                <a:gd name="T7" fmla="*/ 0 h 3279"/>
                <a:gd name="T8" fmla="*/ 0 w 974"/>
                <a:gd name="T9" fmla="*/ 0 h 3279"/>
                <a:gd name="T10" fmla="*/ 0 w 974"/>
                <a:gd name="T11" fmla="*/ 0 h 3279"/>
                <a:gd name="T12" fmla="*/ 0 w 974"/>
                <a:gd name="T13" fmla="*/ 0 h 3279"/>
                <a:gd name="T14" fmla="*/ 0 w 974"/>
                <a:gd name="T15" fmla="*/ 0 h 3279"/>
                <a:gd name="T16" fmla="*/ 0 w 974"/>
                <a:gd name="T17" fmla="*/ 0 h 3279"/>
                <a:gd name="T18" fmla="*/ 0 w 974"/>
                <a:gd name="T19" fmla="*/ 0 h 3279"/>
                <a:gd name="T20" fmla="*/ 0 w 974"/>
                <a:gd name="T21" fmla="*/ 0 h 3279"/>
                <a:gd name="T22" fmla="*/ 0 w 974"/>
                <a:gd name="T23" fmla="*/ 0 h 3279"/>
                <a:gd name="T24" fmla="*/ 0 w 974"/>
                <a:gd name="T25" fmla="*/ 0 h 3279"/>
                <a:gd name="T26" fmla="*/ 0 w 974"/>
                <a:gd name="T27" fmla="*/ 0 h 3279"/>
                <a:gd name="T28" fmla="*/ 0 w 974"/>
                <a:gd name="T29" fmla="*/ 0 h 3279"/>
                <a:gd name="T30" fmla="*/ 0 w 974"/>
                <a:gd name="T31" fmla="*/ 0 h 3279"/>
                <a:gd name="T32" fmla="*/ 0 w 974"/>
                <a:gd name="T33" fmla="*/ 0 h 3279"/>
                <a:gd name="T34" fmla="*/ 0 w 974"/>
                <a:gd name="T35" fmla="*/ 0 h 3279"/>
                <a:gd name="T36" fmla="*/ 0 w 974"/>
                <a:gd name="T37" fmla="*/ 0 h 3279"/>
                <a:gd name="T38" fmla="*/ 0 w 974"/>
                <a:gd name="T39" fmla="*/ 0 h 3279"/>
                <a:gd name="T40" fmla="*/ 0 w 974"/>
                <a:gd name="T41" fmla="*/ 0 h 3279"/>
                <a:gd name="T42" fmla="*/ 0 w 974"/>
                <a:gd name="T43" fmla="*/ 0 h 3279"/>
                <a:gd name="T44" fmla="*/ 0 w 974"/>
                <a:gd name="T45" fmla="*/ 0 h 3279"/>
                <a:gd name="T46" fmla="*/ 0 w 974"/>
                <a:gd name="T47" fmla="*/ 0 h 3279"/>
                <a:gd name="T48" fmla="*/ 0 w 974"/>
                <a:gd name="T49" fmla="*/ 0 h 3279"/>
                <a:gd name="T50" fmla="*/ 0 w 974"/>
                <a:gd name="T51" fmla="*/ 0 h 3279"/>
                <a:gd name="T52" fmla="*/ 0 w 974"/>
                <a:gd name="T53" fmla="*/ 0 h 3279"/>
                <a:gd name="T54" fmla="*/ 0 w 974"/>
                <a:gd name="T55" fmla="*/ 0 h 3279"/>
                <a:gd name="T56" fmla="*/ 0 w 974"/>
                <a:gd name="T57" fmla="*/ 0 h 3279"/>
                <a:gd name="T58" fmla="*/ 0 w 974"/>
                <a:gd name="T59" fmla="*/ 0 h 3279"/>
                <a:gd name="T60" fmla="*/ 0 w 974"/>
                <a:gd name="T61" fmla="*/ 0 h 3279"/>
                <a:gd name="T62" fmla="*/ 0 w 974"/>
                <a:gd name="T63" fmla="*/ 0 h 3279"/>
                <a:gd name="T64" fmla="*/ 0 w 974"/>
                <a:gd name="T65" fmla="*/ 0 h 3279"/>
                <a:gd name="T66" fmla="*/ 0 w 974"/>
                <a:gd name="T67" fmla="*/ 0 h 3279"/>
                <a:gd name="T68" fmla="*/ 0 w 974"/>
                <a:gd name="T69" fmla="*/ 0 h 3279"/>
                <a:gd name="T70" fmla="*/ 0 w 974"/>
                <a:gd name="T71" fmla="*/ 0 h 3279"/>
                <a:gd name="T72" fmla="*/ 0 w 974"/>
                <a:gd name="T73" fmla="*/ 0 h 3279"/>
                <a:gd name="T74" fmla="*/ 0 w 974"/>
                <a:gd name="T75" fmla="*/ 0 h 3279"/>
                <a:gd name="T76" fmla="*/ 0 w 974"/>
                <a:gd name="T77" fmla="*/ 0 h 3279"/>
                <a:gd name="T78" fmla="*/ 0 w 974"/>
                <a:gd name="T79" fmla="*/ 0 h 3279"/>
                <a:gd name="T80" fmla="*/ 0 w 974"/>
                <a:gd name="T81" fmla="*/ 0 h 3279"/>
                <a:gd name="T82" fmla="*/ 0 w 974"/>
                <a:gd name="T83" fmla="*/ 0 h 3279"/>
                <a:gd name="T84" fmla="*/ 0 w 974"/>
                <a:gd name="T85" fmla="*/ 0 h 3279"/>
                <a:gd name="T86" fmla="*/ 0 w 974"/>
                <a:gd name="T87" fmla="*/ 0 h 3279"/>
                <a:gd name="T88" fmla="*/ 0 w 974"/>
                <a:gd name="T89" fmla="*/ 0 h 3279"/>
                <a:gd name="T90" fmla="*/ 0 w 974"/>
                <a:gd name="T91" fmla="*/ 0 h 3279"/>
                <a:gd name="T92" fmla="*/ 0 w 974"/>
                <a:gd name="T93" fmla="*/ 0 h 3279"/>
                <a:gd name="T94" fmla="*/ 0 w 974"/>
                <a:gd name="T95" fmla="*/ 0 h 3279"/>
                <a:gd name="T96" fmla="*/ 0 w 974"/>
                <a:gd name="T97" fmla="*/ 0 h 3279"/>
                <a:gd name="T98" fmla="*/ 0 w 974"/>
                <a:gd name="T99" fmla="*/ 0 h 3279"/>
                <a:gd name="T100" fmla="*/ 0 w 974"/>
                <a:gd name="T101" fmla="*/ 0 h 3279"/>
                <a:gd name="T102" fmla="*/ 0 w 974"/>
                <a:gd name="T103" fmla="*/ 0 h 3279"/>
                <a:gd name="T104" fmla="*/ 0 w 974"/>
                <a:gd name="T105" fmla="*/ 0 h 3279"/>
                <a:gd name="T106" fmla="*/ 0 w 974"/>
                <a:gd name="T107" fmla="*/ 0 h 3279"/>
                <a:gd name="T108" fmla="*/ 0 w 974"/>
                <a:gd name="T109" fmla="*/ 0 h 3279"/>
                <a:gd name="T110" fmla="*/ 0 w 974"/>
                <a:gd name="T111" fmla="*/ 0 h 3279"/>
                <a:gd name="T112" fmla="*/ 0 w 974"/>
                <a:gd name="T113" fmla="*/ 0 h 3279"/>
                <a:gd name="T114" fmla="*/ 0 w 974"/>
                <a:gd name="T115" fmla="*/ 0 h 3279"/>
                <a:gd name="T116" fmla="*/ 0 w 974"/>
                <a:gd name="T117" fmla="*/ 0 h 3279"/>
                <a:gd name="T118" fmla="*/ 0 w 974"/>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2" y="2449"/>
                  </a:lnTo>
                  <a:lnTo>
                    <a:pt x="449" y="2387"/>
                  </a:lnTo>
                  <a:lnTo>
                    <a:pt x="435" y="2282"/>
                  </a:lnTo>
                  <a:lnTo>
                    <a:pt x="421" y="2210"/>
                  </a:lnTo>
                  <a:lnTo>
                    <a:pt x="399" y="2118"/>
                  </a:lnTo>
                  <a:lnTo>
                    <a:pt x="383" y="2030"/>
                  </a:lnTo>
                  <a:lnTo>
                    <a:pt x="379" y="2091"/>
                  </a:lnTo>
                  <a:lnTo>
                    <a:pt x="375" y="2126"/>
                  </a:lnTo>
                  <a:lnTo>
                    <a:pt x="359" y="2169"/>
                  </a:lnTo>
                  <a:lnTo>
                    <a:pt x="341" y="2205"/>
                  </a:lnTo>
                  <a:lnTo>
                    <a:pt x="330"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1"/>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1" y="3269"/>
                  </a:lnTo>
                  <a:lnTo>
                    <a:pt x="562" y="3252"/>
                  </a:lnTo>
                  <a:lnTo>
                    <a:pt x="620" y="3229"/>
                  </a:lnTo>
                  <a:lnTo>
                    <a:pt x="663" y="3204"/>
                  </a:lnTo>
                  <a:lnTo>
                    <a:pt x="668" y="3165"/>
                  </a:lnTo>
                  <a:lnTo>
                    <a:pt x="666" y="3121"/>
                  </a:lnTo>
                  <a:lnTo>
                    <a:pt x="698" y="2885"/>
                  </a:lnTo>
                  <a:lnTo>
                    <a:pt x="707" y="2716"/>
                  </a:lnTo>
                  <a:lnTo>
                    <a:pt x="751" y="2195"/>
                  </a:lnTo>
                  <a:lnTo>
                    <a:pt x="770" y="1877"/>
                  </a:lnTo>
                  <a:lnTo>
                    <a:pt x="766" y="1724"/>
                  </a:lnTo>
                  <a:lnTo>
                    <a:pt x="761" y="1626"/>
                  </a:lnTo>
                  <a:lnTo>
                    <a:pt x="749" y="1541"/>
                  </a:lnTo>
                  <a:lnTo>
                    <a:pt x="738" y="1470"/>
                  </a:lnTo>
                  <a:lnTo>
                    <a:pt x="803" y="1417"/>
                  </a:lnTo>
                  <a:lnTo>
                    <a:pt x="868" y="1363"/>
                  </a:lnTo>
                  <a:lnTo>
                    <a:pt x="907" y="1322"/>
                  </a:lnTo>
                  <a:lnTo>
                    <a:pt x="949" y="1265"/>
                  </a:lnTo>
                  <a:lnTo>
                    <a:pt x="970" y="1210"/>
                  </a:lnTo>
                  <a:lnTo>
                    <a:pt x="974" y="1163"/>
                  </a:lnTo>
                  <a:lnTo>
                    <a:pt x="959" y="1101"/>
                  </a:lnTo>
                  <a:lnTo>
                    <a:pt x="842" y="716"/>
                  </a:lnTo>
                  <a:lnTo>
                    <a:pt x="823" y="673"/>
                  </a:lnTo>
                  <a:lnTo>
                    <a:pt x="808" y="653"/>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8"/>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8" y="639"/>
                  </a:lnTo>
                  <a:lnTo>
                    <a:pt x="77" y="690"/>
                  </a:lnTo>
                  <a:lnTo>
                    <a:pt x="42" y="867"/>
                  </a:lnTo>
                  <a:lnTo>
                    <a:pt x="29" y="946"/>
                  </a:lnTo>
                  <a:lnTo>
                    <a:pt x="16" y="1014"/>
                  </a:lnTo>
                  <a:lnTo>
                    <a:pt x="3" y="1108"/>
                  </a:lnTo>
                  <a:lnTo>
                    <a:pt x="0" y="1190"/>
                  </a:lnTo>
                  <a:lnTo>
                    <a:pt x="3" y="1292"/>
                  </a:lnTo>
                  <a:lnTo>
                    <a:pt x="16" y="1402"/>
                  </a:lnTo>
                  <a:lnTo>
                    <a:pt x="28" y="1479"/>
                  </a:lnTo>
                  <a:lnTo>
                    <a:pt x="40" y="1564"/>
                  </a:lnTo>
                  <a:lnTo>
                    <a:pt x="56" y="1639"/>
                  </a:lnTo>
                  <a:lnTo>
                    <a:pt x="81" y="1697"/>
                  </a:lnTo>
                  <a:lnTo>
                    <a:pt x="99" y="1757"/>
                  </a:lnTo>
                  <a:lnTo>
                    <a:pt x="106" y="1833"/>
                  </a:lnTo>
                  <a:lnTo>
                    <a:pt x="84" y="2172"/>
                  </a:lnTo>
                  <a:lnTo>
                    <a:pt x="77" y="2291"/>
                  </a:lnTo>
                  <a:lnTo>
                    <a:pt x="77" y="2339"/>
                  </a:lnTo>
                  <a:lnTo>
                    <a:pt x="94" y="2400"/>
                  </a:lnTo>
                  <a:lnTo>
                    <a:pt x="124" y="2472"/>
                  </a:lnTo>
                  <a:lnTo>
                    <a:pt x="199" y="2693"/>
                  </a:lnTo>
                  <a:lnTo>
                    <a:pt x="253" y="2872"/>
                  </a:lnTo>
                  <a:lnTo>
                    <a:pt x="279" y="2935"/>
                  </a:lnTo>
                  <a:lnTo>
                    <a:pt x="311" y="2948"/>
                  </a:lnTo>
                  <a:lnTo>
                    <a:pt x="344" y="2960"/>
                  </a:lnTo>
                  <a:lnTo>
                    <a:pt x="462" y="2655"/>
                  </a:lnTo>
                  <a:close/>
                </a:path>
              </a:pathLst>
            </a:custGeom>
            <a:solidFill>
              <a:srgbClr val="C0000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09" name="Freeform 296"/>
            <p:cNvSpPr>
              <a:spLocks/>
            </p:cNvSpPr>
            <p:nvPr/>
          </p:nvSpPr>
          <p:spPr bwMode="auto">
            <a:xfrm>
              <a:off x="2170" y="2668"/>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9" y="956"/>
                  </a:lnTo>
                  <a:lnTo>
                    <a:pt x="299" y="956"/>
                  </a:lnTo>
                  <a:lnTo>
                    <a:pt x="671"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10" name="Freeform 297"/>
            <p:cNvSpPr>
              <a:spLocks/>
            </p:cNvSpPr>
            <p:nvPr/>
          </p:nvSpPr>
          <p:spPr bwMode="auto">
            <a:xfrm>
              <a:off x="2170" y="2668"/>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11" name="Freeform 298"/>
            <p:cNvSpPr>
              <a:spLocks/>
            </p:cNvSpPr>
            <p:nvPr/>
          </p:nvSpPr>
          <p:spPr bwMode="auto">
            <a:xfrm>
              <a:off x="2246" y="2988"/>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1" y="0"/>
                  </a:lnTo>
                  <a:lnTo>
                    <a:pt x="71"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12" name="Freeform 299"/>
            <p:cNvSpPr>
              <a:spLocks/>
            </p:cNvSpPr>
            <p:nvPr/>
          </p:nvSpPr>
          <p:spPr bwMode="auto">
            <a:xfrm>
              <a:off x="1565" y="2646"/>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lnTo>
                    <a:pt x="182" y="1477"/>
                  </a:lnTo>
                  <a:lnTo>
                    <a:pt x="235" y="1498"/>
                  </a:lnTo>
                  <a:lnTo>
                    <a:pt x="235" y="1412"/>
                  </a:lnTo>
                  <a:lnTo>
                    <a:pt x="240" y="1375"/>
                  </a:lnTo>
                  <a:lnTo>
                    <a:pt x="249" y="1338"/>
                  </a:lnTo>
                  <a:lnTo>
                    <a:pt x="266" y="1303"/>
                  </a:lnTo>
                  <a:lnTo>
                    <a:pt x="287" y="1268"/>
                  </a:lnTo>
                  <a:lnTo>
                    <a:pt x="261" y="1223"/>
                  </a:lnTo>
                  <a:lnTo>
                    <a:pt x="235" y="1173"/>
                  </a:lnTo>
                  <a:lnTo>
                    <a:pt x="210" y="1115"/>
                  </a:lnTo>
                  <a:lnTo>
                    <a:pt x="196" y="1065"/>
                  </a:lnTo>
                  <a:lnTo>
                    <a:pt x="183" y="1001"/>
                  </a:lnTo>
                  <a:lnTo>
                    <a:pt x="174" y="1080"/>
                  </a:lnTo>
                  <a:lnTo>
                    <a:pt x="177" y="1177"/>
                  </a:lnTo>
                  <a:lnTo>
                    <a:pt x="179" y="1268"/>
                  </a:lnTo>
                  <a:lnTo>
                    <a:pt x="177" y="1343"/>
                  </a:lnTo>
                  <a:lnTo>
                    <a:pt x="179" y="1405"/>
                  </a:lnTo>
                  <a:lnTo>
                    <a:pt x="182" y="1477"/>
                  </a:lnTo>
                  <a:lnTo>
                    <a:pt x="452"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7" y="2453"/>
                  </a:lnTo>
                  <a:lnTo>
                    <a:pt x="515" y="2408"/>
                  </a:lnTo>
                  <a:lnTo>
                    <a:pt x="533" y="2350"/>
                  </a:lnTo>
                  <a:lnTo>
                    <a:pt x="542"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5" y="2524"/>
                  </a:lnTo>
                  <a:lnTo>
                    <a:pt x="640" y="2599"/>
                  </a:lnTo>
                  <a:lnTo>
                    <a:pt x="640" y="2675"/>
                  </a:lnTo>
                  <a:lnTo>
                    <a:pt x="637" y="2783"/>
                  </a:lnTo>
                  <a:lnTo>
                    <a:pt x="630" y="2875"/>
                  </a:lnTo>
                  <a:lnTo>
                    <a:pt x="611" y="2980"/>
                  </a:lnTo>
                  <a:lnTo>
                    <a:pt x="578" y="3094"/>
                  </a:lnTo>
                  <a:lnTo>
                    <a:pt x="558" y="3144"/>
                  </a:lnTo>
                  <a:lnTo>
                    <a:pt x="540" y="3180"/>
                  </a:lnTo>
                  <a:lnTo>
                    <a:pt x="452" y="1"/>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13" name="Freeform 300"/>
            <p:cNvSpPr>
              <a:spLocks/>
            </p:cNvSpPr>
            <p:nvPr/>
          </p:nvSpPr>
          <p:spPr bwMode="auto">
            <a:xfrm>
              <a:off x="1565" y="2646"/>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path>
              </a:pathLst>
            </a:custGeom>
            <a:solidFill>
              <a:srgbClr val="00B0F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14" name="Freeform 301"/>
            <p:cNvSpPr>
              <a:spLocks/>
            </p:cNvSpPr>
            <p:nvPr/>
          </p:nvSpPr>
          <p:spPr bwMode="auto">
            <a:xfrm>
              <a:off x="1622" y="2979"/>
              <a:ext cx="38" cy="166"/>
            </a:xfrm>
            <a:custGeom>
              <a:avLst/>
              <a:gdLst>
                <a:gd name="T0" fmla="*/ 0 w 113"/>
                <a:gd name="T1" fmla="*/ 0 h 497"/>
                <a:gd name="T2" fmla="*/ 0 w 113"/>
                <a:gd name="T3" fmla="*/ 0 h 497"/>
                <a:gd name="T4" fmla="*/ 0 w 113"/>
                <a:gd name="T5" fmla="*/ 0 h 497"/>
                <a:gd name="T6" fmla="*/ 0 w 113"/>
                <a:gd name="T7" fmla="*/ 0 h 497"/>
                <a:gd name="T8" fmla="*/ 0 w 113"/>
                <a:gd name="T9" fmla="*/ 0 h 497"/>
                <a:gd name="T10" fmla="*/ 0 w 113"/>
                <a:gd name="T11" fmla="*/ 0 h 497"/>
                <a:gd name="T12" fmla="*/ 0 w 113"/>
                <a:gd name="T13" fmla="*/ 0 h 497"/>
                <a:gd name="T14" fmla="*/ 0 w 113"/>
                <a:gd name="T15" fmla="*/ 0 h 497"/>
                <a:gd name="T16" fmla="*/ 0 w 113"/>
                <a:gd name="T17" fmla="*/ 0 h 497"/>
                <a:gd name="T18" fmla="*/ 0 w 113"/>
                <a:gd name="T19" fmla="*/ 0 h 497"/>
                <a:gd name="T20" fmla="*/ 0 w 113"/>
                <a:gd name="T21" fmla="*/ 0 h 497"/>
                <a:gd name="T22" fmla="*/ 0 w 113"/>
                <a:gd name="T23" fmla="*/ 0 h 497"/>
                <a:gd name="T24" fmla="*/ 0 w 113"/>
                <a:gd name="T25" fmla="*/ 0 h 497"/>
                <a:gd name="T26" fmla="*/ 0 w 113"/>
                <a:gd name="T27" fmla="*/ 0 h 497"/>
                <a:gd name="T28" fmla="*/ 0 w 113"/>
                <a:gd name="T29" fmla="*/ 0 h 497"/>
                <a:gd name="T30" fmla="*/ 0 w 113"/>
                <a:gd name="T31" fmla="*/ 0 h 497"/>
                <a:gd name="T32" fmla="*/ 0 w 113"/>
                <a:gd name="T33" fmla="*/ 0 h 497"/>
                <a:gd name="T34" fmla="*/ 0 w 11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6" y="224"/>
                  </a:lnTo>
                  <a:lnTo>
                    <a:pt x="59" y="173"/>
                  </a:lnTo>
                  <a:lnTo>
                    <a:pt x="37" y="114"/>
                  </a:lnTo>
                  <a:lnTo>
                    <a:pt x="22" y="64"/>
                  </a:lnTo>
                  <a:lnTo>
                    <a:pt x="9" y="0"/>
                  </a:lnTo>
                  <a:lnTo>
                    <a:pt x="0" y="79"/>
                  </a:lnTo>
                  <a:lnTo>
                    <a:pt x="3" y="177"/>
                  </a:lnTo>
                  <a:lnTo>
                    <a:pt x="6" y="267"/>
                  </a:lnTo>
                  <a:lnTo>
                    <a:pt x="3" y="342"/>
                  </a:lnTo>
                  <a:lnTo>
                    <a:pt x="6" y="405"/>
                  </a:lnTo>
                  <a:lnTo>
                    <a:pt x="7" y="477"/>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15" name="Freeform 302"/>
            <p:cNvSpPr>
              <a:spLocks/>
            </p:cNvSpPr>
            <p:nvPr/>
          </p:nvSpPr>
          <p:spPr bwMode="auto">
            <a:xfrm>
              <a:off x="1729" y="3365"/>
              <a:ext cx="81" cy="341"/>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8" y="610"/>
                  </a:lnTo>
                  <a:lnTo>
                    <a:pt x="14" y="495"/>
                  </a:lnTo>
                  <a:lnTo>
                    <a:pt x="7" y="393"/>
                  </a:lnTo>
                  <a:lnTo>
                    <a:pt x="0" y="324"/>
                  </a:lnTo>
                  <a:lnTo>
                    <a:pt x="5" y="294"/>
                  </a:lnTo>
                  <a:lnTo>
                    <a:pt x="23" y="249"/>
                  </a:lnTo>
                  <a:lnTo>
                    <a:pt x="41" y="191"/>
                  </a:lnTo>
                  <a:lnTo>
                    <a:pt x="50" y="118"/>
                  </a:lnTo>
                  <a:lnTo>
                    <a:pt x="48" y="58"/>
                  </a:lnTo>
                  <a:lnTo>
                    <a:pt x="36" y="14"/>
                  </a:lnTo>
                  <a:lnTo>
                    <a:pt x="193" y="0"/>
                  </a:lnTo>
                  <a:lnTo>
                    <a:pt x="211" y="46"/>
                  </a:lnTo>
                  <a:lnTo>
                    <a:pt x="227" y="93"/>
                  </a:lnTo>
                  <a:lnTo>
                    <a:pt x="244" y="142"/>
                  </a:lnTo>
                  <a:lnTo>
                    <a:pt x="244" y="163"/>
                  </a:lnTo>
                  <a:lnTo>
                    <a:pt x="222" y="205"/>
                  </a:lnTo>
                  <a:lnTo>
                    <a:pt x="193" y="251"/>
                  </a:lnTo>
                  <a:lnTo>
                    <a:pt x="169" y="310"/>
                  </a:lnTo>
                  <a:lnTo>
                    <a:pt x="153" y="365"/>
                  </a:lnTo>
                  <a:lnTo>
                    <a:pt x="148" y="440"/>
                  </a:lnTo>
                  <a:lnTo>
                    <a:pt x="148" y="516"/>
                  </a:lnTo>
                  <a:lnTo>
                    <a:pt x="145" y="624"/>
                  </a:lnTo>
                  <a:lnTo>
                    <a:pt x="139" y="716"/>
                  </a:lnTo>
                  <a:lnTo>
                    <a:pt x="121" y="821"/>
                  </a:lnTo>
                  <a:lnTo>
                    <a:pt x="86" y="935"/>
                  </a:lnTo>
                  <a:lnTo>
                    <a:pt x="67" y="985"/>
                  </a:lnTo>
                  <a:lnTo>
                    <a:pt x="48" y="1021"/>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16" name="Freeform 303"/>
            <p:cNvSpPr>
              <a:spLocks/>
            </p:cNvSpPr>
            <p:nvPr/>
          </p:nvSpPr>
          <p:spPr bwMode="auto">
            <a:xfrm>
              <a:off x="4722" y="2537"/>
              <a:ext cx="380" cy="1212"/>
            </a:xfrm>
            <a:custGeom>
              <a:avLst/>
              <a:gdLst>
                <a:gd name="T0" fmla="*/ 0 w 1138"/>
                <a:gd name="T1" fmla="*/ 0 h 3636"/>
                <a:gd name="T2" fmla="*/ 0 w 1138"/>
                <a:gd name="T3" fmla="*/ 0 h 3636"/>
                <a:gd name="T4" fmla="*/ 0 w 1138"/>
                <a:gd name="T5" fmla="*/ 0 h 3636"/>
                <a:gd name="T6" fmla="*/ 0 w 1138"/>
                <a:gd name="T7" fmla="*/ 0 h 3636"/>
                <a:gd name="T8" fmla="*/ 0 w 1138"/>
                <a:gd name="T9" fmla="*/ 0 h 3636"/>
                <a:gd name="T10" fmla="*/ 0 w 1138"/>
                <a:gd name="T11" fmla="*/ 0 h 3636"/>
                <a:gd name="T12" fmla="*/ 0 w 1138"/>
                <a:gd name="T13" fmla="*/ 0 h 3636"/>
                <a:gd name="T14" fmla="*/ 0 w 1138"/>
                <a:gd name="T15" fmla="*/ 0 h 3636"/>
                <a:gd name="T16" fmla="*/ 0 w 1138"/>
                <a:gd name="T17" fmla="*/ 0 h 3636"/>
                <a:gd name="T18" fmla="*/ 0 w 1138"/>
                <a:gd name="T19" fmla="*/ 0 h 3636"/>
                <a:gd name="T20" fmla="*/ 0 w 1138"/>
                <a:gd name="T21" fmla="*/ 0 h 3636"/>
                <a:gd name="T22" fmla="*/ 0 w 1138"/>
                <a:gd name="T23" fmla="*/ 0 h 3636"/>
                <a:gd name="T24" fmla="*/ 0 w 1138"/>
                <a:gd name="T25" fmla="*/ 0 h 3636"/>
                <a:gd name="T26" fmla="*/ 0 w 1138"/>
                <a:gd name="T27" fmla="*/ 0 h 3636"/>
                <a:gd name="T28" fmla="*/ 0 w 1138"/>
                <a:gd name="T29" fmla="*/ 0 h 3636"/>
                <a:gd name="T30" fmla="*/ 0 w 1138"/>
                <a:gd name="T31" fmla="*/ 0 h 3636"/>
                <a:gd name="T32" fmla="*/ 0 w 1138"/>
                <a:gd name="T33" fmla="*/ 0 h 3636"/>
                <a:gd name="T34" fmla="*/ 0 w 1138"/>
                <a:gd name="T35" fmla="*/ 0 h 3636"/>
                <a:gd name="T36" fmla="*/ 0 w 1138"/>
                <a:gd name="T37" fmla="*/ 0 h 3636"/>
                <a:gd name="T38" fmla="*/ 0 w 1138"/>
                <a:gd name="T39" fmla="*/ 0 h 3636"/>
                <a:gd name="T40" fmla="*/ 0 w 1138"/>
                <a:gd name="T41" fmla="*/ 0 h 3636"/>
                <a:gd name="T42" fmla="*/ 0 w 1138"/>
                <a:gd name="T43" fmla="*/ 0 h 3636"/>
                <a:gd name="T44" fmla="*/ 0 w 1138"/>
                <a:gd name="T45" fmla="*/ 0 h 3636"/>
                <a:gd name="T46" fmla="*/ 0 w 1138"/>
                <a:gd name="T47" fmla="*/ 0 h 3636"/>
                <a:gd name="T48" fmla="*/ 0 w 1138"/>
                <a:gd name="T49" fmla="*/ 0 h 3636"/>
                <a:gd name="T50" fmla="*/ 0 w 1138"/>
                <a:gd name="T51" fmla="*/ 0 h 3636"/>
                <a:gd name="T52" fmla="*/ 0 w 1138"/>
                <a:gd name="T53" fmla="*/ 0 h 3636"/>
                <a:gd name="T54" fmla="*/ 0 w 1138"/>
                <a:gd name="T55" fmla="*/ 0 h 3636"/>
                <a:gd name="T56" fmla="*/ 0 w 1138"/>
                <a:gd name="T57" fmla="*/ 0 h 3636"/>
                <a:gd name="T58" fmla="*/ 0 w 1138"/>
                <a:gd name="T59" fmla="*/ 0 h 3636"/>
                <a:gd name="T60" fmla="*/ 0 w 1138"/>
                <a:gd name="T61" fmla="*/ 0 h 3636"/>
                <a:gd name="T62" fmla="*/ 0 w 1138"/>
                <a:gd name="T63" fmla="*/ 0 h 3636"/>
                <a:gd name="T64" fmla="*/ 0 w 1138"/>
                <a:gd name="T65" fmla="*/ 0 h 3636"/>
                <a:gd name="T66" fmla="*/ 0 w 1138"/>
                <a:gd name="T67" fmla="*/ 0 h 3636"/>
                <a:gd name="T68" fmla="*/ 0 w 1138"/>
                <a:gd name="T69" fmla="*/ 0 h 3636"/>
                <a:gd name="T70" fmla="*/ 0 w 1138"/>
                <a:gd name="T71" fmla="*/ 0 h 3636"/>
                <a:gd name="T72" fmla="*/ 0 w 1138"/>
                <a:gd name="T73" fmla="*/ 0 h 3636"/>
                <a:gd name="T74" fmla="*/ 0 w 1138"/>
                <a:gd name="T75" fmla="*/ 0 h 3636"/>
                <a:gd name="T76" fmla="*/ 0 w 1138"/>
                <a:gd name="T77" fmla="*/ 0 h 3636"/>
                <a:gd name="T78" fmla="*/ 0 w 1138"/>
                <a:gd name="T79" fmla="*/ 0 h 3636"/>
                <a:gd name="T80" fmla="*/ 0 w 1138"/>
                <a:gd name="T81" fmla="*/ 0 h 3636"/>
                <a:gd name="T82" fmla="*/ 0 w 1138"/>
                <a:gd name="T83" fmla="*/ 0 h 3636"/>
                <a:gd name="T84" fmla="*/ 0 w 1138"/>
                <a:gd name="T85" fmla="*/ 0 h 3636"/>
                <a:gd name="T86" fmla="*/ 0 w 1138"/>
                <a:gd name="T87" fmla="*/ 0 h 3636"/>
                <a:gd name="T88" fmla="*/ 0 w 1138"/>
                <a:gd name="T89" fmla="*/ 0 h 3636"/>
                <a:gd name="T90" fmla="*/ 0 w 1138"/>
                <a:gd name="T91" fmla="*/ 0 h 3636"/>
                <a:gd name="T92" fmla="*/ 0 w 1138"/>
                <a:gd name="T93" fmla="*/ 0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4" y="2274"/>
                  </a:moveTo>
                  <a:lnTo>
                    <a:pt x="570" y="2402"/>
                  </a:lnTo>
                  <a:lnTo>
                    <a:pt x="547" y="2531"/>
                  </a:lnTo>
                  <a:lnTo>
                    <a:pt x="531" y="2631"/>
                  </a:lnTo>
                  <a:lnTo>
                    <a:pt x="513" y="2749"/>
                  </a:lnTo>
                  <a:lnTo>
                    <a:pt x="506" y="2891"/>
                  </a:lnTo>
                  <a:lnTo>
                    <a:pt x="498" y="3005"/>
                  </a:lnTo>
                  <a:lnTo>
                    <a:pt x="488" y="3107"/>
                  </a:lnTo>
                  <a:lnTo>
                    <a:pt x="473" y="3205"/>
                  </a:lnTo>
                  <a:lnTo>
                    <a:pt x="459" y="3301"/>
                  </a:lnTo>
                  <a:lnTo>
                    <a:pt x="450" y="3365"/>
                  </a:lnTo>
                  <a:lnTo>
                    <a:pt x="451" y="3414"/>
                  </a:lnTo>
                  <a:lnTo>
                    <a:pt x="456" y="3454"/>
                  </a:lnTo>
                  <a:lnTo>
                    <a:pt x="446" y="3471"/>
                  </a:lnTo>
                  <a:lnTo>
                    <a:pt x="366" y="3491"/>
                  </a:lnTo>
                  <a:lnTo>
                    <a:pt x="350" y="3483"/>
                  </a:lnTo>
                  <a:lnTo>
                    <a:pt x="340" y="3471"/>
                  </a:lnTo>
                  <a:lnTo>
                    <a:pt x="264" y="3501"/>
                  </a:lnTo>
                  <a:lnTo>
                    <a:pt x="167" y="3532"/>
                  </a:lnTo>
                  <a:lnTo>
                    <a:pt x="102" y="3545"/>
                  </a:lnTo>
                  <a:lnTo>
                    <a:pt x="50" y="3542"/>
                  </a:lnTo>
                  <a:lnTo>
                    <a:pt x="20" y="3532"/>
                  </a:lnTo>
                  <a:lnTo>
                    <a:pt x="6" y="3514"/>
                  </a:lnTo>
                  <a:lnTo>
                    <a:pt x="0" y="3496"/>
                  </a:lnTo>
                  <a:lnTo>
                    <a:pt x="9" y="3475"/>
                  </a:lnTo>
                  <a:lnTo>
                    <a:pt x="31" y="3455"/>
                  </a:lnTo>
                  <a:lnTo>
                    <a:pt x="102" y="3417"/>
                  </a:lnTo>
                  <a:lnTo>
                    <a:pt x="164" y="3381"/>
                  </a:lnTo>
                  <a:lnTo>
                    <a:pt x="221" y="3349"/>
                  </a:lnTo>
                  <a:lnTo>
                    <a:pt x="245" y="3322"/>
                  </a:lnTo>
                  <a:lnTo>
                    <a:pt x="243" y="3231"/>
                  </a:lnTo>
                  <a:lnTo>
                    <a:pt x="238" y="3116"/>
                  </a:lnTo>
                  <a:lnTo>
                    <a:pt x="238" y="3001"/>
                  </a:lnTo>
                  <a:lnTo>
                    <a:pt x="232" y="2872"/>
                  </a:lnTo>
                  <a:lnTo>
                    <a:pt x="219" y="2711"/>
                  </a:lnTo>
                  <a:lnTo>
                    <a:pt x="212" y="2545"/>
                  </a:lnTo>
                  <a:lnTo>
                    <a:pt x="213" y="2372"/>
                  </a:lnTo>
                  <a:lnTo>
                    <a:pt x="213" y="2248"/>
                  </a:lnTo>
                  <a:lnTo>
                    <a:pt x="219" y="2123"/>
                  </a:lnTo>
                  <a:lnTo>
                    <a:pt x="217" y="2048"/>
                  </a:lnTo>
                  <a:lnTo>
                    <a:pt x="172" y="2046"/>
                  </a:lnTo>
                  <a:lnTo>
                    <a:pt x="127" y="2030"/>
                  </a:lnTo>
                  <a:lnTo>
                    <a:pt x="89" y="1988"/>
                  </a:lnTo>
                  <a:lnTo>
                    <a:pt x="84" y="1937"/>
                  </a:lnTo>
                  <a:lnTo>
                    <a:pt x="95" y="1868"/>
                  </a:lnTo>
                  <a:lnTo>
                    <a:pt x="119" y="1810"/>
                  </a:lnTo>
                  <a:lnTo>
                    <a:pt x="142" y="1770"/>
                  </a:lnTo>
                  <a:lnTo>
                    <a:pt x="97" y="1754"/>
                  </a:lnTo>
                  <a:lnTo>
                    <a:pt x="84" y="1742"/>
                  </a:lnTo>
                  <a:lnTo>
                    <a:pt x="84" y="1721"/>
                  </a:lnTo>
                  <a:lnTo>
                    <a:pt x="138" y="1577"/>
                  </a:lnTo>
                  <a:lnTo>
                    <a:pt x="153" y="1500"/>
                  </a:lnTo>
                  <a:lnTo>
                    <a:pt x="158" y="1233"/>
                  </a:lnTo>
                  <a:lnTo>
                    <a:pt x="150" y="1042"/>
                  </a:lnTo>
                  <a:lnTo>
                    <a:pt x="148" y="809"/>
                  </a:lnTo>
                  <a:lnTo>
                    <a:pt x="158" y="753"/>
                  </a:lnTo>
                  <a:lnTo>
                    <a:pt x="178" y="705"/>
                  </a:lnTo>
                  <a:lnTo>
                    <a:pt x="219" y="665"/>
                  </a:lnTo>
                  <a:lnTo>
                    <a:pt x="408" y="547"/>
                  </a:lnTo>
                  <a:lnTo>
                    <a:pt x="392" y="496"/>
                  </a:lnTo>
                  <a:lnTo>
                    <a:pt x="360" y="492"/>
                  </a:lnTo>
                  <a:lnTo>
                    <a:pt x="316" y="481"/>
                  </a:lnTo>
                  <a:lnTo>
                    <a:pt x="292" y="457"/>
                  </a:lnTo>
                  <a:lnTo>
                    <a:pt x="257" y="355"/>
                  </a:lnTo>
                  <a:lnTo>
                    <a:pt x="245" y="298"/>
                  </a:lnTo>
                  <a:lnTo>
                    <a:pt x="244" y="243"/>
                  </a:lnTo>
                  <a:lnTo>
                    <a:pt x="237" y="190"/>
                  </a:lnTo>
                  <a:lnTo>
                    <a:pt x="240" y="132"/>
                  </a:lnTo>
                  <a:lnTo>
                    <a:pt x="215" y="159"/>
                  </a:lnTo>
                  <a:lnTo>
                    <a:pt x="202" y="172"/>
                  </a:lnTo>
                  <a:lnTo>
                    <a:pt x="205" y="133"/>
                  </a:lnTo>
                  <a:lnTo>
                    <a:pt x="219" y="92"/>
                  </a:lnTo>
                  <a:lnTo>
                    <a:pt x="242" y="59"/>
                  </a:lnTo>
                  <a:lnTo>
                    <a:pt x="279" y="29"/>
                  </a:lnTo>
                  <a:lnTo>
                    <a:pt x="326" y="8"/>
                  </a:lnTo>
                  <a:lnTo>
                    <a:pt x="391" y="0"/>
                  </a:lnTo>
                  <a:lnTo>
                    <a:pt x="449" y="9"/>
                  </a:lnTo>
                  <a:lnTo>
                    <a:pt x="500" y="31"/>
                  </a:lnTo>
                  <a:lnTo>
                    <a:pt x="540" y="62"/>
                  </a:lnTo>
                  <a:lnTo>
                    <a:pt x="572" y="104"/>
                  </a:lnTo>
                  <a:lnTo>
                    <a:pt x="591" y="163"/>
                  </a:lnTo>
                  <a:lnTo>
                    <a:pt x="602" y="232"/>
                  </a:lnTo>
                  <a:lnTo>
                    <a:pt x="602" y="286"/>
                  </a:lnTo>
                  <a:lnTo>
                    <a:pt x="590" y="361"/>
                  </a:lnTo>
                  <a:lnTo>
                    <a:pt x="594" y="414"/>
                  </a:lnTo>
                  <a:lnTo>
                    <a:pt x="608" y="473"/>
                  </a:lnTo>
                  <a:lnTo>
                    <a:pt x="633" y="503"/>
                  </a:lnTo>
                  <a:lnTo>
                    <a:pt x="874" y="592"/>
                  </a:lnTo>
                  <a:lnTo>
                    <a:pt x="908" y="610"/>
                  </a:lnTo>
                  <a:lnTo>
                    <a:pt x="933" y="646"/>
                  </a:lnTo>
                  <a:lnTo>
                    <a:pt x="1016" y="852"/>
                  </a:lnTo>
                  <a:lnTo>
                    <a:pt x="1126" y="1148"/>
                  </a:lnTo>
                  <a:lnTo>
                    <a:pt x="1138" y="1208"/>
                  </a:lnTo>
                  <a:lnTo>
                    <a:pt x="1137" y="1243"/>
                  </a:lnTo>
                  <a:lnTo>
                    <a:pt x="1124" y="1282"/>
                  </a:lnTo>
                  <a:lnTo>
                    <a:pt x="1006" y="1490"/>
                  </a:lnTo>
                  <a:lnTo>
                    <a:pt x="990" y="1555"/>
                  </a:lnTo>
                  <a:lnTo>
                    <a:pt x="985" y="1621"/>
                  </a:lnTo>
                  <a:lnTo>
                    <a:pt x="1021" y="1848"/>
                  </a:lnTo>
                  <a:lnTo>
                    <a:pt x="1040" y="1947"/>
                  </a:lnTo>
                  <a:lnTo>
                    <a:pt x="1041" y="1982"/>
                  </a:lnTo>
                  <a:lnTo>
                    <a:pt x="1028" y="2007"/>
                  </a:lnTo>
                  <a:lnTo>
                    <a:pt x="991" y="2022"/>
                  </a:lnTo>
                  <a:lnTo>
                    <a:pt x="951" y="2029"/>
                  </a:lnTo>
                  <a:lnTo>
                    <a:pt x="946" y="2144"/>
                  </a:lnTo>
                  <a:lnTo>
                    <a:pt x="952" y="2271"/>
                  </a:lnTo>
                  <a:lnTo>
                    <a:pt x="961" y="2410"/>
                  </a:lnTo>
                  <a:lnTo>
                    <a:pt x="972" y="2539"/>
                  </a:lnTo>
                  <a:lnTo>
                    <a:pt x="998" y="2679"/>
                  </a:lnTo>
                  <a:lnTo>
                    <a:pt x="1010" y="2819"/>
                  </a:lnTo>
                  <a:lnTo>
                    <a:pt x="1024" y="2955"/>
                  </a:lnTo>
                  <a:lnTo>
                    <a:pt x="1029" y="3064"/>
                  </a:lnTo>
                  <a:lnTo>
                    <a:pt x="1029" y="3237"/>
                  </a:lnTo>
                  <a:lnTo>
                    <a:pt x="1036" y="3345"/>
                  </a:lnTo>
                  <a:lnTo>
                    <a:pt x="1036" y="3443"/>
                  </a:lnTo>
                  <a:lnTo>
                    <a:pt x="1033" y="3464"/>
                  </a:lnTo>
                  <a:lnTo>
                    <a:pt x="975" y="3483"/>
                  </a:lnTo>
                  <a:lnTo>
                    <a:pt x="929" y="3510"/>
                  </a:lnTo>
                  <a:lnTo>
                    <a:pt x="885" y="3551"/>
                  </a:lnTo>
                  <a:lnTo>
                    <a:pt x="840" y="3587"/>
                  </a:lnTo>
                  <a:lnTo>
                    <a:pt x="781" y="3613"/>
                  </a:lnTo>
                  <a:lnTo>
                    <a:pt x="719" y="3632"/>
                  </a:lnTo>
                  <a:lnTo>
                    <a:pt x="665" y="3636"/>
                  </a:lnTo>
                  <a:lnTo>
                    <a:pt x="630" y="3625"/>
                  </a:lnTo>
                  <a:lnTo>
                    <a:pt x="605" y="3609"/>
                  </a:lnTo>
                  <a:lnTo>
                    <a:pt x="601" y="3587"/>
                  </a:lnTo>
                  <a:lnTo>
                    <a:pt x="612" y="3557"/>
                  </a:lnTo>
                  <a:lnTo>
                    <a:pt x="643" y="3527"/>
                  </a:lnTo>
                  <a:lnTo>
                    <a:pt x="681" y="3495"/>
                  </a:lnTo>
                  <a:lnTo>
                    <a:pt x="728" y="3451"/>
                  </a:lnTo>
                  <a:lnTo>
                    <a:pt x="768" y="3411"/>
                  </a:lnTo>
                  <a:lnTo>
                    <a:pt x="792" y="3377"/>
                  </a:lnTo>
                  <a:lnTo>
                    <a:pt x="772" y="3198"/>
                  </a:lnTo>
                  <a:lnTo>
                    <a:pt x="766" y="3071"/>
                  </a:lnTo>
                  <a:lnTo>
                    <a:pt x="749" y="2944"/>
                  </a:lnTo>
                  <a:lnTo>
                    <a:pt x="731" y="2830"/>
                  </a:lnTo>
                  <a:lnTo>
                    <a:pt x="705" y="2711"/>
                  </a:lnTo>
                  <a:lnTo>
                    <a:pt x="672" y="2590"/>
                  </a:lnTo>
                  <a:lnTo>
                    <a:pt x="641" y="2477"/>
                  </a:lnTo>
                  <a:lnTo>
                    <a:pt x="617" y="2383"/>
                  </a:lnTo>
                  <a:lnTo>
                    <a:pt x="594" y="2274"/>
                  </a:lnTo>
                  <a:close/>
                </a:path>
              </a:pathLst>
            </a:custGeom>
            <a:solidFill>
              <a:srgbClr val="FFFF0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17" name="Freeform 304"/>
            <p:cNvSpPr>
              <a:spLocks/>
            </p:cNvSpPr>
            <p:nvPr/>
          </p:nvSpPr>
          <p:spPr bwMode="auto">
            <a:xfrm>
              <a:off x="3144" y="2613"/>
              <a:ext cx="450" cy="1140"/>
            </a:xfrm>
            <a:custGeom>
              <a:avLst/>
              <a:gdLst>
                <a:gd name="T0" fmla="*/ 0 w 1349"/>
                <a:gd name="T1" fmla="*/ 0 h 3420"/>
                <a:gd name="T2" fmla="*/ 0 w 1349"/>
                <a:gd name="T3" fmla="*/ 0 h 3420"/>
                <a:gd name="T4" fmla="*/ 0 w 1349"/>
                <a:gd name="T5" fmla="*/ 0 h 3420"/>
                <a:gd name="T6" fmla="*/ 0 w 1349"/>
                <a:gd name="T7" fmla="*/ 0 h 3420"/>
                <a:gd name="T8" fmla="*/ 0 w 1349"/>
                <a:gd name="T9" fmla="*/ 0 h 3420"/>
                <a:gd name="T10" fmla="*/ 0 w 1349"/>
                <a:gd name="T11" fmla="*/ 0 h 3420"/>
                <a:gd name="T12" fmla="*/ 0 w 1349"/>
                <a:gd name="T13" fmla="*/ 0 h 3420"/>
                <a:gd name="T14" fmla="*/ 0 w 1349"/>
                <a:gd name="T15" fmla="*/ 0 h 3420"/>
                <a:gd name="T16" fmla="*/ 0 w 1349"/>
                <a:gd name="T17" fmla="*/ 0 h 3420"/>
                <a:gd name="T18" fmla="*/ 0 w 1349"/>
                <a:gd name="T19" fmla="*/ 0 h 3420"/>
                <a:gd name="T20" fmla="*/ 0 w 1349"/>
                <a:gd name="T21" fmla="*/ 0 h 3420"/>
                <a:gd name="T22" fmla="*/ 0 w 1349"/>
                <a:gd name="T23" fmla="*/ 0 h 3420"/>
                <a:gd name="T24" fmla="*/ 0 w 1349"/>
                <a:gd name="T25" fmla="*/ 0 h 3420"/>
                <a:gd name="T26" fmla="*/ 0 w 1349"/>
                <a:gd name="T27" fmla="*/ 0 h 3420"/>
                <a:gd name="T28" fmla="*/ 0 w 1349"/>
                <a:gd name="T29" fmla="*/ 0 h 3420"/>
                <a:gd name="T30" fmla="*/ 0 w 1349"/>
                <a:gd name="T31" fmla="*/ 0 h 3420"/>
                <a:gd name="T32" fmla="*/ 0 w 1349"/>
                <a:gd name="T33" fmla="*/ 0 h 3420"/>
                <a:gd name="T34" fmla="*/ 0 w 1349"/>
                <a:gd name="T35" fmla="*/ 0 h 3420"/>
                <a:gd name="T36" fmla="*/ 0 w 1349"/>
                <a:gd name="T37" fmla="*/ 0 h 3420"/>
                <a:gd name="T38" fmla="*/ 0 w 1349"/>
                <a:gd name="T39" fmla="*/ 0 h 3420"/>
                <a:gd name="T40" fmla="*/ 0 w 1349"/>
                <a:gd name="T41" fmla="*/ 0 h 3420"/>
                <a:gd name="T42" fmla="*/ 0 w 1349"/>
                <a:gd name="T43" fmla="*/ 0 h 3420"/>
                <a:gd name="T44" fmla="*/ 0 w 1349"/>
                <a:gd name="T45" fmla="*/ 0 h 3420"/>
                <a:gd name="T46" fmla="*/ 0 w 1349"/>
                <a:gd name="T47" fmla="*/ 0 h 3420"/>
                <a:gd name="T48" fmla="*/ 0 w 1349"/>
                <a:gd name="T49" fmla="*/ 0 h 3420"/>
                <a:gd name="T50" fmla="*/ 0 w 1349"/>
                <a:gd name="T51" fmla="*/ 0 h 3420"/>
                <a:gd name="T52" fmla="*/ 0 w 1349"/>
                <a:gd name="T53" fmla="*/ 0 h 3420"/>
                <a:gd name="T54" fmla="*/ 0 w 1349"/>
                <a:gd name="T55" fmla="*/ 0 h 3420"/>
                <a:gd name="T56" fmla="*/ 0 w 1349"/>
                <a:gd name="T57" fmla="*/ 0 h 3420"/>
                <a:gd name="T58" fmla="*/ 0 w 1349"/>
                <a:gd name="T59" fmla="*/ 0 h 3420"/>
                <a:gd name="T60" fmla="*/ 0 w 1349"/>
                <a:gd name="T61" fmla="*/ 0 h 3420"/>
                <a:gd name="T62" fmla="*/ 0 w 1349"/>
                <a:gd name="T63" fmla="*/ 0 h 3420"/>
                <a:gd name="T64" fmla="*/ 0 w 1349"/>
                <a:gd name="T65" fmla="*/ 0 h 3420"/>
                <a:gd name="T66" fmla="*/ 0 w 1349"/>
                <a:gd name="T67" fmla="*/ 0 h 3420"/>
                <a:gd name="T68" fmla="*/ 0 w 1349"/>
                <a:gd name="T69" fmla="*/ 0 h 3420"/>
                <a:gd name="T70" fmla="*/ 0 w 1349"/>
                <a:gd name="T71" fmla="*/ 0 h 3420"/>
                <a:gd name="T72" fmla="*/ 0 w 1349"/>
                <a:gd name="T73" fmla="*/ 0 h 3420"/>
                <a:gd name="T74" fmla="*/ 0 w 1349"/>
                <a:gd name="T75" fmla="*/ 0 h 3420"/>
                <a:gd name="T76" fmla="*/ 0 w 1349"/>
                <a:gd name="T77" fmla="*/ 0 h 3420"/>
                <a:gd name="T78" fmla="*/ 0 w 1349"/>
                <a:gd name="T79" fmla="*/ 0 h 3420"/>
                <a:gd name="T80" fmla="*/ 0 w 1349"/>
                <a:gd name="T81" fmla="*/ 0 h 3420"/>
                <a:gd name="T82" fmla="*/ 0 w 1349"/>
                <a:gd name="T83" fmla="*/ 0 h 3420"/>
                <a:gd name="T84" fmla="*/ 0 w 1349"/>
                <a:gd name="T85" fmla="*/ 0 h 3420"/>
                <a:gd name="T86" fmla="*/ 0 w 1349"/>
                <a:gd name="T87" fmla="*/ 0 h 3420"/>
                <a:gd name="T88" fmla="*/ 0 w 1349"/>
                <a:gd name="T89" fmla="*/ 0 h 3420"/>
                <a:gd name="T90" fmla="*/ 0 w 1349"/>
                <a:gd name="T91" fmla="*/ 0 h 3420"/>
                <a:gd name="T92" fmla="*/ 0 w 1349"/>
                <a:gd name="T93" fmla="*/ 0 h 3420"/>
                <a:gd name="T94" fmla="*/ 0 w 1349"/>
                <a:gd name="T95" fmla="*/ 0 h 3420"/>
                <a:gd name="T96" fmla="*/ 0 w 1349"/>
                <a:gd name="T97" fmla="*/ 0 h 3420"/>
                <a:gd name="T98" fmla="*/ 0 w 1349"/>
                <a:gd name="T99" fmla="*/ 0 h 3420"/>
                <a:gd name="T100" fmla="*/ 0 w 1349"/>
                <a:gd name="T101" fmla="*/ 0 h 3420"/>
                <a:gd name="T102" fmla="*/ 0 w 1349"/>
                <a:gd name="T103" fmla="*/ 0 h 3420"/>
                <a:gd name="T104" fmla="*/ 0 w 1349"/>
                <a:gd name="T105" fmla="*/ 0 h 3420"/>
                <a:gd name="T106" fmla="*/ 0 w 1349"/>
                <a:gd name="T107" fmla="*/ 0 h 3420"/>
                <a:gd name="T108" fmla="*/ 0 w 1349"/>
                <a:gd name="T109" fmla="*/ 0 h 3420"/>
                <a:gd name="T110" fmla="*/ 0 w 1349"/>
                <a:gd name="T111" fmla="*/ 0 h 3420"/>
                <a:gd name="T112" fmla="*/ 0 w 1349"/>
                <a:gd name="T113" fmla="*/ 0 h 3420"/>
                <a:gd name="T114" fmla="*/ 0 w 1349"/>
                <a:gd name="T115" fmla="*/ 0 h 3420"/>
                <a:gd name="T116" fmla="*/ 0 w 1349"/>
                <a:gd name="T117" fmla="*/ 0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8"/>
                  </a:moveTo>
                  <a:lnTo>
                    <a:pt x="1116" y="1555"/>
                  </a:lnTo>
                  <a:lnTo>
                    <a:pt x="1146" y="1730"/>
                  </a:lnTo>
                  <a:lnTo>
                    <a:pt x="948" y="1865"/>
                  </a:lnTo>
                  <a:lnTo>
                    <a:pt x="952" y="1942"/>
                  </a:lnTo>
                  <a:lnTo>
                    <a:pt x="968" y="2078"/>
                  </a:lnTo>
                  <a:lnTo>
                    <a:pt x="1000" y="2488"/>
                  </a:lnTo>
                  <a:lnTo>
                    <a:pt x="1019" y="2666"/>
                  </a:lnTo>
                  <a:lnTo>
                    <a:pt x="1046" y="2984"/>
                  </a:lnTo>
                  <a:lnTo>
                    <a:pt x="1051" y="3097"/>
                  </a:lnTo>
                  <a:lnTo>
                    <a:pt x="1053" y="3135"/>
                  </a:lnTo>
                  <a:lnTo>
                    <a:pt x="1065" y="3148"/>
                  </a:lnTo>
                  <a:lnTo>
                    <a:pt x="1102" y="3171"/>
                  </a:lnTo>
                  <a:lnTo>
                    <a:pt x="1177" y="3204"/>
                  </a:lnTo>
                  <a:lnTo>
                    <a:pt x="1262" y="3223"/>
                  </a:lnTo>
                  <a:lnTo>
                    <a:pt x="1291" y="3231"/>
                  </a:lnTo>
                  <a:lnTo>
                    <a:pt x="1322" y="3244"/>
                  </a:lnTo>
                  <a:lnTo>
                    <a:pt x="1342" y="3269"/>
                  </a:lnTo>
                  <a:lnTo>
                    <a:pt x="1349" y="3290"/>
                  </a:lnTo>
                  <a:lnTo>
                    <a:pt x="1339" y="3299"/>
                  </a:lnTo>
                  <a:lnTo>
                    <a:pt x="1168" y="3308"/>
                  </a:lnTo>
                  <a:lnTo>
                    <a:pt x="947" y="3332"/>
                  </a:lnTo>
                  <a:lnTo>
                    <a:pt x="908" y="3334"/>
                  </a:lnTo>
                  <a:lnTo>
                    <a:pt x="882" y="3322"/>
                  </a:lnTo>
                  <a:lnTo>
                    <a:pt x="869" y="3298"/>
                  </a:lnTo>
                  <a:lnTo>
                    <a:pt x="866" y="3260"/>
                  </a:lnTo>
                  <a:lnTo>
                    <a:pt x="877" y="3198"/>
                  </a:lnTo>
                  <a:lnTo>
                    <a:pt x="884" y="3189"/>
                  </a:lnTo>
                  <a:lnTo>
                    <a:pt x="902" y="3182"/>
                  </a:lnTo>
                  <a:lnTo>
                    <a:pt x="876" y="3178"/>
                  </a:lnTo>
                  <a:lnTo>
                    <a:pt x="869" y="3167"/>
                  </a:lnTo>
                  <a:lnTo>
                    <a:pt x="860" y="3119"/>
                  </a:lnTo>
                  <a:lnTo>
                    <a:pt x="832" y="3018"/>
                  </a:lnTo>
                  <a:lnTo>
                    <a:pt x="770" y="2778"/>
                  </a:lnTo>
                  <a:lnTo>
                    <a:pt x="754" y="2664"/>
                  </a:lnTo>
                  <a:lnTo>
                    <a:pt x="711" y="2297"/>
                  </a:lnTo>
                  <a:lnTo>
                    <a:pt x="691" y="2206"/>
                  </a:lnTo>
                  <a:lnTo>
                    <a:pt x="653" y="2095"/>
                  </a:lnTo>
                  <a:lnTo>
                    <a:pt x="633" y="2209"/>
                  </a:lnTo>
                  <a:lnTo>
                    <a:pt x="613" y="2325"/>
                  </a:lnTo>
                  <a:lnTo>
                    <a:pt x="582" y="2646"/>
                  </a:lnTo>
                  <a:lnTo>
                    <a:pt x="567" y="2747"/>
                  </a:lnTo>
                  <a:lnTo>
                    <a:pt x="537" y="3103"/>
                  </a:lnTo>
                  <a:lnTo>
                    <a:pt x="540" y="3157"/>
                  </a:lnTo>
                  <a:lnTo>
                    <a:pt x="534" y="3167"/>
                  </a:lnTo>
                  <a:lnTo>
                    <a:pt x="496" y="3185"/>
                  </a:lnTo>
                  <a:lnTo>
                    <a:pt x="508" y="3238"/>
                  </a:lnTo>
                  <a:lnTo>
                    <a:pt x="512" y="3300"/>
                  </a:lnTo>
                  <a:lnTo>
                    <a:pt x="515" y="3337"/>
                  </a:lnTo>
                  <a:lnTo>
                    <a:pt x="500" y="3375"/>
                  </a:lnTo>
                  <a:lnTo>
                    <a:pt x="476" y="3401"/>
                  </a:lnTo>
                  <a:lnTo>
                    <a:pt x="429" y="3417"/>
                  </a:lnTo>
                  <a:lnTo>
                    <a:pt x="380" y="3420"/>
                  </a:lnTo>
                  <a:lnTo>
                    <a:pt x="324" y="3417"/>
                  </a:lnTo>
                  <a:lnTo>
                    <a:pt x="300" y="3398"/>
                  </a:lnTo>
                  <a:lnTo>
                    <a:pt x="289" y="3373"/>
                  </a:lnTo>
                  <a:lnTo>
                    <a:pt x="289" y="3340"/>
                  </a:lnTo>
                  <a:lnTo>
                    <a:pt x="299" y="3293"/>
                  </a:lnTo>
                  <a:lnTo>
                    <a:pt x="334" y="3243"/>
                  </a:lnTo>
                  <a:lnTo>
                    <a:pt x="356" y="3191"/>
                  </a:lnTo>
                  <a:lnTo>
                    <a:pt x="331" y="3192"/>
                  </a:lnTo>
                  <a:lnTo>
                    <a:pt x="312" y="3039"/>
                  </a:lnTo>
                  <a:lnTo>
                    <a:pt x="302" y="2864"/>
                  </a:lnTo>
                  <a:lnTo>
                    <a:pt x="303" y="2745"/>
                  </a:lnTo>
                  <a:lnTo>
                    <a:pt x="313" y="2605"/>
                  </a:lnTo>
                  <a:lnTo>
                    <a:pt x="322" y="2478"/>
                  </a:lnTo>
                  <a:lnTo>
                    <a:pt x="336" y="2376"/>
                  </a:lnTo>
                  <a:lnTo>
                    <a:pt x="14" y="2273"/>
                  </a:lnTo>
                  <a:lnTo>
                    <a:pt x="0" y="1917"/>
                  </a:lnTo>
                  <a:lnTo>
                    <a:pt x="36" y="1890"/>
                  </a:lnTo>
                  <a:lnTo>
                    <a:pt x="184" y="1923"/>
                  </a:lnTo>
                  <a:lnTo>
                    <a:pt x="196" y="1843"/>
                  </a:lnTo>
                  <a:lnTo>
                    <a:pt x="196" y="1748"/>
                  </a:lnTo>
                  <a:lnTo>
                    <a:pt x="109" y="1354"/>
                  </a:lnTo>
                  <a:lnTo>
                    <a:pt x="98" y="1249"/>
                  </a:lnTo>
                  <a:lnTo>
                    <a:pt x="105" y="1124"/>
                  </a:lnTo>
                  <a:lnTo>
                    <a:pt x="152" y="778"/>
                  </a:lnTo>
                  <a:lnTo>
                    <a:pt x="176" y="684"/>
                  </a:lnTo>
                  <a:lnTo>
                    <a:pt x="200" y="645"/>
                  </a:lnTo>
                  <a:lnTo>
                    <a:pt x="225" y="632"/>
                  </a:lnTo>
                  <a:lnTo>
                    <a:pt x="399" y="561"/>
                  </a:lnTo>
                  <a:lnTo>
                    <a:pt x="473" y="533"/>
                  </a:lnTo>
                  <a:lnTo>
                    <a:pt x="496" y="442"/>
                  </a:lnTo>
                  <a:lnTo>
                    <a:pt x="471" y="378"/>
                  </a:lnTo>
                  <a:lnTo>
                    <a:pt x="459" y="340"/>
                  </a:lnTo>
                  <a:lnTo>
                    <a:pt x="457" y="290"/>
                  </a:lnTo>
                  <a:lnTo>
                    <a:pt x="461" y="226"/>
                  </a:lnTo>
                  <a:lnTo>
                    <a:pt x="483" y="136"/>
                  </a:lnTo>
                  <a:lnTo>
                    <a:pt x="495" y="90"/>
                  </a:lnTo>
                  <a:lnTo>
                    <a:pt x="514" y="57"/>
                  </a:lnTo>
                  <a:lnTo>
                    <a:pt x="542" y="28"/>
                  </a:lnTo>
                  <a:lnTo>
                    <a:pt x="567" y="18"/>
                  </a:lnTo>
                  <a:lnTo>
                    <a:pt x="617" y="2"/>
                  </a:lnTo>
                  <a:lnTo>
                    <a:pt x="654" y="0"/>
                  </a:lnTo>
                  <a:lnTo>
                    <a:pt x="705" y="12"/>
                  </a:lnTo>
                  <a:lnTo>
                    <a:pt x="755" y="27"/>
                  </a:lnTo>
                  <a:lnTo>
                    <a:pt x="795" y="54"/>
                  </a:lnTo>
                  <a:lnTo>
                    <a:pt x="812" y="96"/>
                  </a:lnTo>
                  <a:lnTo>
                    <a:pt x="819" y="153"/>
                  </a:lnTo>
                  <a:lnTo>
                    <a:pt x="814" y="206"/>
                  </a:lnTo>
                  <a:lnTo>
                    <a:pt x="807" y="265"/>
                  </a:lnTo>
                  <a:lnTo>
                    <a:pt x="796" y="316"/>
                  </a:lnTo>
                  <a:lnTo>
                    <a:pt x="772" y="367"/>
                  </a:lnTo>
                  <a:lnTo>
                    <a:pt x="748" y="406"/>
                  </a:lnTo>
                  <a:lnTo>
                    <a:pt x="724" y="445"/>
                  </a:lnTo>
                  <a:lnTo>
                    <a:pt x="727" y="508"/>
                  </a:lnTo>
                  <a:lnTo>
                    <a:pt x="785" y="521"/>
                  </a:lnTo>
                  <a:lnTo>
                    <a:pt x="1004" y="637"/>
                  </a:lnTo>
                  <a:lnTo>
                    <a:pt x="1038" y="674"/>
                  </a:lnTo>
                  <a:lnTo>
                    <a:pt x="1049" y="701"/>
                  </a:lnTo>
                  <a:lnTo>
                    <a:pt x="1081" y="1060"/>
                  </a:lnTo>
                  <a:lnTo>
                    <a:pt x="1066" y="1115"/>
                  </a:lnTo>
                  <a:lnTo>
                    <a:pt x="1047" y="1173"/>
                  </a:lnTo>
                  <a:lnTo>
                    <a:pt x="1036" y="1236"/>
                  </a:lnTo>
                  <a:lnTo>
                    <a:pt x="1042" y="1282"/>
                  </a:lnTo>
                  <a:lnTo>
                    <a:pt x="1065" y="1336"/>
                  </a:lnTo>
                  <a:lnTo>
                    <a:pt x="1107" y="1391"/>
                  </a:lnTo>
                  <a:lnTo>
                    <a:pt x="1110" y="1468"/>
                  </a:lnTo>
                  <a:close/>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18" name="Freeform 305"/>
            <p:cNvSpPr>
              <a:spLocks/>
            </p:cNvSpPr>
            <p:nvPr/>
          </p:nvSpPr>
          <p:spPr bwMode="auto">
            <a:xfrm>
              <a:off x="4039" y="2585"/>
              <a:ext cx="358" cy="1152"/>
            </a:xfrm>
            <a:custGeom>
              <a:avLst/>
              <a:gdLst>
                <a:gd name="T0" fmla="*/ 0 w 1075"/>
                <a:gd name="T1" fmla="*/ 0 h 3455"/>
                <a:gd name="T2" fmla="*/ 0 w 1075"/>
                <a:gd name="T3" fmla="*/ 0 h 3455"/>
                <a:gd name="T4" fmla="*/ 0 w 1075"/>
                <a:gd name="T5" fmla="*/ 0 h 3455"/>
                <a:gd name="T6" fmla="*/ 0 w 1075"/>
                <a:gd name="T7" fmla="*/ 0 h 3455"/>
                <a:gd name="T8" fmla="*/ 0 w 1075"/>
                <a:gd name="T9" fmla="*/ 0 h 3455"/>
                <a:gd name="T10" fmla="*/ 0 w 1075"/>
                <a:gd name="T11" fmla="*/ 0 h 3455"/>
                <a:gd name="T12" fmla="*/ 0 w 1075"/>
                <a:gd name="T13" fmla="*/ 0 h 3455"/>
                <a:gd name="T14" fmla="*/ 0 w 1075"/>
                <a:gd name="T15" fmla="*/ 0 h 3455"/>
                <a:gd name="T16" fmla="*/ 0 w 1075"/>
                <a:gd name="T17" fmla="*/ 0 h 3455"/>
                <a:gd name="T18" fmla="*/ 0 w 1075"/>
                <a:gd name="T19" fmla="*/ 0 h 3455"/>
                <a:gd name="T20" fmla="*/ 0 w 1075"/>
                <a:gd name="T21" fmla="*/ 0 h 3455"/>
                <a:gd name="T22" fmla="*/ 0 w 1075"/>
                <a:gd name="T23" fmla="*/ 0 h 3455"/>
                <a:gd name="T24" fmla="*/ 0 w 1075"/>
                <a:gd name="T25" fmla="*/ 0 h 3455"/>
                <a:gd name="T26" fmla="*/ 0 w 1075"/>
                <a:gd name="T27" fmla="*/ 0 h 3455"/>
                <a:gd name="T28" fmla="*/ 0 w 1075"/>
                <a:gd name="T29" fmla="*/ 0 h 3455"/>
                <a:gd name="T30" fmla="*/ 0 w 1075"/>
                <a:gd name="T31" fmla="*/ 0 h 3455"/>
                <a:gd name="T32" fmla="*/ 0 w 1075"/>
                <a:gd name="T33" fmla="*/ 0 h 3455"/>
                <a:gd name="T34" fmla="*/ 0 w 1075"/>
                <a:gd name="T35" fmla="*/ 0 h 3455"/>
                <a:gd name="T36" fmla="*/ 0 w 1075"/>
                <a:gd name="T37" fmla="*/ 0 h 3455"/>
                <a:gd name="T38" fmla="*/ 0 w 1075"/>
                <a:gd name="T39" fmla="*/ 0 h 3455"/>
                <a:gd name="T40" fmla="*/ 0 w 1075"/>
                <a:gd name="T41" fmla="*/ 0 h 3455"/>
                <a:gd name="T42" fmla="*/ 0 w 1075"/>
                <a:gd name="T43" fmla="*/ 0 h 3455"/>
                <a:gd name="T44" fmla="*/ 0 w 1075"/>
                <a:gd name="T45" fmla="*/ 0 h 3455"/>
                <a:gd name="T46" fmla="*/ 0 w 1075"/>
                <a:gd name="T47" fmla="*/ 0 h 3455"/>
                <a:gd name="T48" fmla="*/ 0 w 1075"/>
                <a:gd name="T49" fmla="*/ 0 h 3455"/>
                <a:gd name="T50" fmla="*/ 0 w 1075"/>
                <a:gd name="T51" fmla="*/ 0 h 3455"/>
                <a:gd name="T52" fmla="*/ 0 w 1075"/>
                <a:gd name="T53" fmla="*/ 0 h 3455"/>
                <a:gd name="T54" fmla="*/ 0 w 1075"/>
                <a:gd name="T55" fmla="*/ 0 h 3455"/>
                <a:gd name="T56" fmla="*/ 0 w 1075"/>
                <a:gd name="T57" fmla="*/ 0 h 3455"/>
                <a:gd name="T58" fmla="*/ 0 w 1075"/>
                <a:gd name="T59" fmla="*/ 0 h 3455"/>
                <a:gd name="T60" fmla="*/ 0 w 1075"/>
                <a:gd name="T61" fmla="*/ 0 h 3455"/>
                <a:gd name="T62" fmla="*/ 0 w 1075"/>
                <a:gd name="T63" fmla="*/ 0 h 3455"/>
                <a:gd name="T64" fmla="*/ 0 w 1075"/>
                <a:gd name="T65" fmla="*/ 0 h 3455"/>
                <a:gd name="T66" fmla="*/ 0 w 1075"/>
                <a:gd name="T67" fmla="*/ 0 h 3455"/>
                <a:gd name="T68" fmla="*/ 0 w 1075"/>
                <a:gd name="T69" fmla="*/ 0 h 3455"/>
                <a:gd name="T70" fmla="*/ 0 w 1075"/>
                <a:gd name="T71" fmla="*/ 0 h 3455"/>
                <a:gd name="T72" fmla="*/ 0 w 1075"/>
                <a:gd name="T73" fmla="*/ 0 h 3455"/>
                <a:gd name="T74" fmla="*/ 0 w 1075"/>
                <a:gd name="T75" fmla="*/ 0 h 3455"/>
                <a:gd name="T76" fmla="*/ 0 w 1075"/>
                <a:gd name="T77" fmla="*/ 0 h 3455"/>
                <a:gd name="T78" fmla="*/ 0 w 1075"/>
                <a:gd name="T79" fmla="*/ 0 h 3455"/>
                <a:gd name="T80" fmla="*/ 0 w 1075"/>
                <a:gd name="T81" fmla="*/ 0 h 3455"/>
                <a:gd name="T82" fmla="*/ 0 w 1075"/>
                <a:gd name="T83" fmla="*/ 0 h 3455"/>
                <a:gd name="T84" fmla="*/ 0 w 1075"/>
                <a:gd name="T85" fmla="*/ 0 h 3455"/>
                <a:gd name="T86" fmla="*/ 0 w 1075"/>
                <a:gd name="T87" fmla="*/ 0 h 3455"/>
                <a:gd name="T88" fmla="*/ 0 w 1075"/>
                <a:gd name="T89" fmla="*/ 0 h 3455"/>
                <a:gd name="T90" fmla="*/ 0 w 1075"/>
                <a:gd name="T91" fmla="*/ 0 h 3455"/>
                <a:gd name="T92" fmla="*/ 0 w 1075"/>
                <a:gd name="T93" fmla="*/ 0 h 3455"/>
                <a:gd name="T94" fmla="*/ 0 w 1075"/>
                <a:gd name="T95" fmla="*/ 0 h 3455"/>
                <a:gd name="T96" fmla="*/ 0 w 1075"/>
                <a:gd name="T97" fmla="*/ 0 h 3455"/>
                <a:gd name="T98" fmla="*/ 0 w 1075"/>
                <a:gd name="T99" fmla="*/ 0 h 3455"/>
                <a:gd name="T100" fmla="*/ 0 w 1075"/>
                <a:gd name="T101" fmla="*/ 0 h 3455"/>
                <a:gd name="T102" fmla="*/ 0 w 1075"/>
                <a:gd name="T103" fmla="*/ 0 h 3455"/>
                <a:gd name="T104" fmla="*/ 0 w 1075"/>
                <a:gd name="T105" fmla="*/ 0 h 3455"/>
                <a:gd name="T106" fmla="*/ 0 w 1075"/>
                <a:gd name="T107" fmla="*/ 0 h 3455"/>
                <a:gd name="T108" fmla="*/ 0 w 1075"/>
                <a:gd name="T109" fmla="*/ 0 h 3455"/>
                <a:gd name="T110" fmla="*/ 0 w 1075"/>
                <a:gd name="T111" fmla="*/ 0 h 3455"/>
                <a:gd name="T112" fmla="*/ 0 w 1075"/>
                <a:gd name="T113" fmla="*/ 0 h 3455"/>
                <a:gd name="T114" fmla="*/ 0 w 1075"/>
                <a:gd name="T115" fmla="*/ 0 h 3455"/>
                <a:gd name="T116" fmla="*/ 0 w 1075"/>
                <a:gd name="T117" fmla="*/ 0 h 3455"/>
                <a:gd name="T118" fmla="*/ 0 w 1075"/>
                <a:gd name="T119" fmla="*/ 0 h 34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5"/>
                <a:gd name="T182" fmla="*/ 1075 w 1075"/>
                <a:gd name="T183" fmla="*/ 3455 h 34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5">
                  <a:moveTo>
                    <a:pt x="98" y="1745"/>
                  </a:moveTo>
                  <a:lnTo>
                    <a:pt x="117" y="2355"/>
                  </a:lnTo>
                  <a:lnTo>
                    <a:pt x="117" y="2485"/>
                  </a:lnTo>
                  <a:lnTo>
                    <a:pt x="167" y="2495"/>
                  </a:lnTo>
                  <a:lnTo>
                    <a:pt x="220" y="2497"/>
                  </a:lnTo>
                  <a:lnTo>
                    <a:pt x="219" y="2617"/>
                  </a:lnTo>
                  <a:lnTo>
                    <a:pt x="223" y="2739"/>
                  </a:lnTo>
                  <a:lnTo>
                    <a:pt x="245" y="3023"/>
                  </a:lnTo>
                  <a:lnTo>
                    <a:pt x="244" y="3118"/>
                  </a:lnTo>
                  <a:lnTo>
                    <a:pt x="241" y="3158"/>
                  </a:lnTo>
                  <a:lnTo>
                    <a:pt x="231" y="3195"/>
                  </a:lnTo>
                  <a:lnTo>
                    <a:pt x="209" y="3221"/>
                  </a:lnTo>
                  <a:lnTo>
                    <a:pt x="174" y="3248"/>
                  </a:lnTo>
                  <a:lnTo>
                    <a:pt x="132" y="3270"/>
                  </a:lnTo>
                  <a:lnTo>
                    <a:pt x="81" y="3300"/>
                  </a:lnTo>
                  <a:lnTo>
                    <a:pt x="49" y="3323"/>
                  </a:lnTo>
                  <a:lnTo>
                    <a:pt x="32" y="3341"/>
                  </a:lnTo>
                  <a:lnTo>
                    <a:pt x="26" y="3365"/>
                  </a:lnTo>
                  <a:lnTo>
                    <a:pt x="32" y="3384"/>
                  </a:lnTo>
                  <a:lnTo>
                    <a:pt x="54" y="3400"/>
                  </a:lnTo>
                  <a:lnTo>
                    <a:pt x="96" y="3402"/>
                  </a:lnTo>
                  <a:lnTo>
                    <a:pt x="169" y="3392"/>
                  </a:lnTo>
                  <a:lnTo>
                    <a:pt x="239" y="3376"/>
                  </a:lnTo>
                  <a:lnTo>
                    <a:pt x="317" y="3363"/>
                  </a:lnTo>
                  <a:lnTo>
                    <a:pt x="393" y="3353"/>
                  </a:lnTo>
                  <a:lnTo>
                    <a:pt x="434" y="3347"/>
                  </a:lnTo>
                  <a:lnTo>
                    <a:pt x="457" y="3340"/>
                  </a:lnTo>
                  <a:lnTo>
                    <a:pt x="465" y="3249"/>
                  </a:lnTo>
                  <a:lnTo>
                    <a:pt x="474" y="3115"/>
                  </a:lnTo>
                  <a:lnTo>
                    <a:pt x="516" y="2747"/>
                  </a:lnTo>
                  <a:lnTo>
                    <a:pt x="529" y="2645"/>
                  </a:lnTo>
                  <a:lnTo>
                    <a:pt x="551" y="2522"/>
                  </a:lnTo>
                  <a:lnTo>
                    <a:pt x="612" y="2535"/>
                  </a:lnTo>
                  <a:lnTo>
                    <a:pt x="617" y="2630"/>
                  </a:lnTo>
                  <a:lnTo>
                    <a:pt x="640" y="2751"/>
                  </a:lnTo>
                  <a:lnTo>
                    <a:pt x="707" y="2958"/>
                  </a:lnTo>
                  <a:lnTo>
                    <a:pt x="744" y="3173"/>
                  </a:lnTo>
                  <a:lnTo>
                    <a:pt x="755" y="3231"/>
                  </a:lnTo>
                  <a:lnTo>
                    <a:pt x="769" y="3261"/>
                  </a:lnTo>
                  <a:lnTo>
                    <a:pt x="757" y="3326"/>
                  </a:lnTo>
                  <a:lnTo>
                    <a:pt x="749" y="3368"/>
                  </a:lnTo>
                  <a:lnTo>
                    <a:pt x="750" y="3395"/>
                  </a:lnTo>
                  <a:lnTo>
                    <a:pt x="772" y="3428"/>
                  </a:lnTo>
                  <a:lnTo>
                    <a:pt x="798" y="3450"/>
                  </a:lnTo>
                  <a:lnTo>
                    <a:pt x="834" y="3455"/>
                  </a:lnTo>
                  <a:lnTo>
                    <a:pt x="873" y="3450"/>
                  </a:lnTo>
                  <a:lnTo>
                    <a:pt x="917" y="3434"/>
                  </a:lnTo>
                  <a:lnTo>
                    <a:pt x="953" y="3410"/>
                  </a:lnTo>
                  <a:lnTo>
                    <a:pt x="981" y="3381"/>
                  </a:lnTo>
                  <a:lnTo>
                    <a:pt x="998" y="3353"/>
                  </a:lnTo>
                  <a:lnTo>
                    <a:pt x="1005" y="3317"/>
                  </a:lnTo>
                  <a:lnTo>
                    <a:pt x="998" y="3270"/>
                  </a:lnTo>
                  <a:lnTo>
                    <a:pt x="985" y="3227"/>
                  </a:lnTo>
                  <a:lnTo>
                    <a:pt x="967" y="3112"/>
                  </a:lnTo>
                  <a:lnTo>
                    <a:pt x="937" y="2842"/>
                  </a:lnTo>
                  <a:lnTo>
                    <a:pt x="921" y="2709"/>
                  </a:lnTo>
                  <a:lnTo>
                    <a:pt x="907" y="2598"/>
                  </a:lnTo>
                  <a:lnTo>
                    <a:pt x="890" y="2503"/>
                  </a:lnTo>
                  <a:lnTo>
                    <a:pt x="965" y="2487"/>
                  </a:lnTo>
                  <a:lnTo>
                    <a:pt x="958" y="2380"/>
                  </a:lnTo>
                  <a:lnTo>
                    <a:pt x="918" y="1710"/>
                  </a:lnTo>
                  <a:lnTo>
                    <a:pt x="910" y="1581"/>
                  </a:lnTo>
                  <a:lnTo>
                    <a:pt x="897" y="1442"/>
                  </a:lnTo>
                  <a:lnTo>
                    <a:pt x="894" y="1366"/>
                  </a:lnTo>
                  <a:lnTo>
                    <a:pt x="927" y="1329"/>
                  </a:lnTo>
                  <a:lnTo>
                    <a:pt x="961" y="1278"/>
                  </a:lnTo>
                  <a:lnTo>
                    <a:pt x="980" y="1237"/>
                  </a:lnTo>
                  <a:lnTo>
                    <a:pt x="988" y="1197"/>
                  </a:lnTo>
                  <a:lnTo>
                    <a:pt x="992" y="1150"/>
                  </a:lnTo>
                  <a:lnTo>
                    <a:pt x="976" y="1066"/>
                  </a:lnTo>
                  <a:lnTo>
                    <a:pt x="961" y="993"/>
                  </a:lnTo>
                  <a:lnTo>
                    <a:pt x="1075" y="824"/>
                  </a:lnTo>
                  <a:lnTo>
                    <a:pt x="1020" y="763"/>
                  </a:lnTo>
                  <a:lnTo>
                    <a:pt x="927" y="899"/>
                  </a:lnTo>
                  <a:lnTo>
                    <a:pt x="913" y="842"/>
                  </a:lnTo>
                  <a:lnTo>
                    <a:pt x="901" y="766"/>
                  </a:lnTo>
                  <a:lnTo>
                    <a:pt x="895" y="702"/>
                  </a:lnTo>
                  <a:lnTo>
                    <a:pt x="890" y="658"/>
                  </a:lnTo>
                  <a:lnTo>
                    <a:pt x="877" y="618"/>
                  </a:lnTo>
                  <a:lnTo>
                    <a:pt x="847" y="592"/>
                  </a:lnTo>
                  <a:lnTo>
                    <a:pt x="808" y="577"/>
                  </a:lnTo>
                  <a:lnTo>
                    <a:pt x="618" y="523"/>
                  </a:lnTo>
                  <a:lnTo>
                    <a:pt x="580" y="511"/>
                  </a:lnTo>
                  <a:lnTo>
                    <a:pt x="572" y="449"/>
                  </a:lnTo>
                  <a:lnTo>
                    <a:pt x="581" y="401"/>
                  </a:lnTo>
                  <a:lnTo>
                    <a:pt x="602" y="345"/>
                  </a:lnTo>
                  <a:lnTo>
                    <a:pt x="619" y="290"/>
                  </a:lnTo>
                  <a:lnTo>
                    <a:pt x="619" y="220"/>
                  </a:lnTo>
                  <a:lnTo>
                    <a:pt x="606" y="140"/>
                  </a:lnTo>
                  <a:lnTo>
                    <a:pt x="587" y="91"/>
                  </a:lnTo>
                  <a:lnTo>
                    <a:pt x="557" y="45"/>
                  </a:lnTo>
                  <a:lnTo>
                    <a:pt x="523" y="21"/>
                  </a:lnTo>
                  <a:lnTo>
                    <a:pt x="453" y="4"/>
                  </a:lnTo>
                  <a:lnTo>
                    <a:pt x="393" y="0"/>
                  </a:lnTo>
                  <a:lnTo>
                    <a:pt x="336" y="8"/>
                  </a:lnTo>
                  <a:lnTo>
                    <a:pt x="296" y="38"/>
                  </a:lnTo>
                  <a:lnTo>
                    <a:pt x="270" y="66"/>
                  </a:lnTo>
                  <a:lnTo>
                    <a:pt x="235" y="115"/>
                  </a:lnTo>
                  <a:lnTo>
                    <a:pt x="210" y="168"/>
                  </a:lnTo>
                  <a:lnTo>
                    <a:pt x="248" y="194"/>
                  </a:lnTo>
                  <a:lnTo>
                    <a:pt x="247" y="257"/>
                  </a:lnTo>
                  <a:lnTo>
                    <a:pt x="247" y="324"/>
                  </a:lnTo>
                  <a:lnTo>
                    <a:pt x="259" y="385"/>
                  </a:lnTo>
                  <a:lnTo>
                    <a:pt x="276" y="432"/>
                  </a:lnTo>
                  <a:lnTo>
                    <a:pt x="291" y="468"/>
                  </a:lnTo>
                  <a:lnTo>
                    <a:pt x="326" y="522"/>
                  </a:lnTo>
                  <a:lnTo>
                    <a:pt x="326" y="536"/>
                  </a:lnTo>
                  <a:lnTo>
                    <a:pt x="277" y="564"/>
                  </a:lnTo>
                  <a:lnTo>
                    <a:pt x="78" y="661"/>
                  </a:lnTo>
                  <a:lnTo>
                    <a:pt x="44" y="696"/>
                  </a:lnTo>
                  <a:lnTo>
                    <a:pt x="21" y="739"/>
                  </a:lnTo>
                  <a:lnTo>
                    <a:pt x="8" y="792"/>
                  </a:lnTo>
                  <a:lnTo>
                    <a:pt x="0" y="861"/>
                  </a:lnTo>
                  <a:lnTo>
                    <a:pt x="29" y="905"/>
                  </a:lnTo>
                  <a:lnTo>
                    <a:pt x="192" y="1092"/>
                  </a:lnTo>
                  <a:lnTo>
                    <a:pt x="214" y="1156"/>
                  </a:lnTo>
                  <a:lnTo>
                    <a:pt x="229" y="1267"/>
                  </a:lnTo>
                  <a:lnTo>
                    <a:pt x="173" y="1452"/>
                  </a:lnTo>
                  <a:lnTo>
                    <a:pt x="103" y="1525"/>
                  </a:lnTo>
                  <a:lnTo>
                    <a:pt x="106" y="1606"/>
                  </a:lnTo>
                  <a:lnTo>
                    <a:pt x="98" y="1745"/>
                  </a:lnTo>
                  <a:close/>
                </a:path>
              </a:pathLst>
            </a:custGeom>
            <a:solidFill>
              <a:srgbClr val="FF9900"/>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19" name="Freeform 306"/>
            <p:cNvSpPr>
              <a:spLocks/>
            </p:cNvSpPr>
            <p:nvPr/>
          </p:nvSpPr>
          <p:spPr bwMode="auto">
            <a:xfrm>
              <a:off x="3490" y="2631"/>
              <a:ext cx="313" cy="1091"/>
            </a:xfrm>
            <a:custGeom>
              <a:avLst/>
              <a:gdLst>
                <a:gd name="T0" fmla="*/ 0 w 941"/>
                <a:gd name="T1" fmla="*/ 0 h 3271"/>
                <a:gd name="T2" fmla="*/ 0 w 941"/>
                <a:gd name="T3" fmla="*/ 0 h 3271"/>
                <a:gd name="T4" fmla="*/ 0 w 941"/>
                <a:gd name="T5" fmla="*/ 0 h 3271"/>
                <a:gd name="T6" fmla="*/ 0 w 941"/>
                <a:gd name="T7" fmla="*/ 0 h 3271"/>
                <a:gd name="T8" fmla="*/ 0 w 941"/>
                <a:gd name="T9" fmla="*/ 0 h 3271"/>
                <a:gd name="T10" fmla="*/ 0 w 941"/>
                <a:gd name="T11" fmla="*/ 0 h 3271"/>
                <a:gd name="T12" fmla="*/ 0 w 941"/>
                <a:gd name="T13" fmla="*/ 0 h 3271"/>
                <a:gd name="T14" fmla="*/ 0 w 941"/>
                <a:gd name="T15" fmla="*/ 0 h 3271"/>
                <a:gd name="T16" fmla="*/ 0 w 941"/>
                <a:gd name="T17" fmla="*/ 0 h 3271"/>
                <a:gd name="T18" fmla="*/ 0 w 941"/>
                <a:gd name="T19" fmla="*/ 0 h 3271"/>
                <a:gd name="T20" fmla="*/ 0 w 941"/>
                <a:gd name="T21" fmla="*/ 0 h 3271"/>
                <a:gd name="T22" fmla="*/ 0 w 941"/>
                <a:gd name="T23" fmla="*/ 0 h 3271"/>
                <a:gd name="T24" fmla="*/ 0 w 941"/>
                <a:gd name="T25" fmla="*/ 0 h 3271"/>
                <a:gd name="T26" fmla="*/ 0 w 941"/>
                <a:gd name="T27" fmla="*/ 0 h 3271"/>
                <a:gd name="T28" fmla="*/ 0 w 941"/>
                <a:gd name="T29" fmla="*/ 0 h 3271"/>
                <a:gd name="T30" fmla="*/ 0 w 941"/>
                <a:gd name="T31" fmla="*/ 0 h 3271"/>
                <a:gd name="T32" fmla="*/ 0 w 941"/>
                <a:gd name="T33" fmla="*/ 0 h 3271"/>
                <a:gd name="T34" fmla="*/ 0 w 941"/>
                <a:gd name="T35" fmla="*/ 0 h 3271"/>
                <a:gd name="T36" fmla="*/ 0 w 941"/>
                <a:gd name="T37" fmla="*/ 0 h 3271"/>
                <a:gd name="T38" fmla="*/ 0 w 941"/>
                <a:gd name="T39" fmla="*/ 0 h 3271"/>
                <a:gd name="T40" fmla="*/ 0 w 941"/>
                <a:gd name="T41" fmla="*/ 0 h 3271"/>
                <a:gd name="T42" fmla="*/ 0 w 941"/>
                <a:gd name="T43" fmla="*/ 0 h 3271"/>
                <a:gd name="T44" fmla="*/ 0 w 941"/>
                <a:gd name="T45" fmla="*/ 0 h 3271"/>
                <a:gd name="T46" fmla="*/ 0 w 941"/>
                <a:gd name="T47" fmla="*/ 0 h 3271"/>
                <a:gd name="T48" fmla="*/ 0 w 941"/>
                <a:gd name="T49" fmla="*/ 0 h 3271"/>
                <a:gd name="T50" fmla="*/ 0 w 941"/>
                <a:gd name="T51" fmla="*/ 0 h 3271"/>
                <a:gd name="T52" fmla="*/ 0 w 941"/>
                <a:gd name="T53" fmla="*/ 0 h 3271"/>
                <a:gd name="T54" fmla="*/ 0 w 941"/>
                <a:gd name="T55" fmla="*/ 0 h 3271"/>
                <a:gd name="T56" fmla="*/ 0 w 941"/>
                <a:gd name="T57" fmla="*/ 0 h 3271"/>
                <a:gd name="T58" fmla="*/ 0 w 941"/>
                <a:gd name="T59" fmla="*/ 0 h 3271"/>
                <a:gd name="T60" fmla="*/ 0 w 941"/>
                <a:gd name="T61" fmla="*/ 0 h 3271"/>
                <a:gd name="T62" fmla="*/ 0 w 941"/>
                <a:gd name="T63" fmla="*/ 0 h 3271"/>
                <a:gd name="T64" fmla="*/ 0 w 941"/>
                <a:gd name="T65" fmla="*/ 0 h 3271"/>
                <a:gd name="T66" fmla="*/ 0 w 941"/>
                <a:gd name="T67" fmla="*/ 0 h 3271"/>
                <a:gd name="T68" fmla="*/ 0 w 941"/>
                <a:gd name="T69" fmla="*/ 0 h 3271"/>
                <a:gd name="T70" fmla="*/ 0 w 941"/>
                <a:gd name="T71" fmla="*/ 0 h 3271"/>
                <a:gd name="T72" fmla="*/ 0 w 941"/>
                <a:gd name="T73" fmla="*/ 0 h 3271"/>
                <a:gd name="T74" fmla="*/ 0 w 941"/>
                <a:gd name="T75" fmla="*/ 0 h 3271"/>
                <a:gd name="T76" fmla="*/ 0 w 941"/>
                <a:gd name="T77" fmla="*/ 0 h 3271"/>
                <a:gd name="T78" fmla="*/ 0 w 941"/>
                <a:gd name="T79" fmla="*/ 0 h 3271"/>
                <a:gd name="T80" fmla="*/ 0 w 941"/>
                <a:gd name="T81" fmla="*/ 0 h 3271"/>
                <a:gd name="T82" fmla="*/ 0 w 941"/>
                <a:gd name="T83" fmla="*/ 0 h 3271"/>
                <a:gd name="T84" fmla="*/ 0 w 941"/>
                <a:gd name="T85" fmla="*/ 0 h 3271"/>
                <a:gd name="T86" fmla="*/ 0 w 941"/>
                <a:gd name="T87" fmla="*/ 0 h 3271"/>
                <a:gd name="T88" fmla="*/ 0 w 941"/>
                <a:gd name="T89" fmla="*/ 0 h 3271"/>
                <a:gd name="T90" fmla="*/ 0 w 941"/>
                <a:gd name="T91" fmla="*/ 0 h 3271"/>
                <a:gd name="T92" fmla="*/ 0 w 941"/>
                <a:gd name="T93" fmla="*/ 0 h 3271"/>
                <a:gd name="T94" fmla="*/ 0 w 941"/>
                <a:gd name="T95" fmla="*/ 0 h 3271"/>
                <a:gd name="T96" fmla="*/ 0 w 941"/>
                <a:gd name="T97" fmla="*/ 0 h 3271"/>
                <a:gd name="T98" fmla="*/ 0 w 941"/>
                <a:gd name="T99" fmla="*/ 0 h 3271"/>
                <a:gd name="T100" fmla="*/ 0 w 941"/>
                <a:gd name="T101" fmla="*/ 0 h 3271"/>
                <a:gd name="T102" fmla="*/ 0 w 941"/>
                <a:gd name="T103" fmla="*/ 0 h 3271"/>
                <a:gd name="T104" fmla="*/ 0 w 941"/>
                <a:gd name="T105" fmla="*/ 0 h 3271"/>
                <a:gd name="T106" fmla="*/ 0 w 941"/>
                <a:gd name="T107" fmla="*/ 0 h 3271"/>
                <a:gd name="T108" fmla="*/ 0 w 941"/>
                <a:gd name="T109" fmla="*/ 0 h 3271"/>
                <a:gd name="T110" fmla="*/ 0 w 941"/>
                <a:gd name="T111" fmla="*/ 0 h 3271"/>
                <a:gd name="T112" fmla="*/ 0 w 941"/>
                <a:gd name="T113" fmla="*/ 0 h 3271"/>
                <a:gd name="T114" fmla="*/ 0 w 941"/>
                <a:gd name="T115" fmla="*/ 0 h 3271"/>
                <a:gd name="T116" fmla="*/ 0 w 941"/>
                <a:gd name="T117" fmla="*/ 0 h 3271"/>
                <a:gd name="T118" fmla="*/ 0 w 941"/>
                <a:gd name="T119" fmla="*/ 0 h 32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1"/>
                <a:gd name="T182" fmla="*/ 941 w 941"/>
                <a:gd name="T183" fmla="*/ 3271 h 32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1">
                  <a:moveTo>
                    <a:pt x="555" y="2650"/>
                  </a:moveTo>
                  <a:lnTo>
                    <a:pt x="555" y="2507"/>
                  </a:lnTo>
                  <a:lnTo>
                    <a:pt x="556" y="2443"/>
                  </a:lnTo>
                  <a:lnTo>
                    <a:pt x="557" y="2382"/>
                  </a:lnTo>
                  <a:lnTo>
                    <a:pt x="566" y="2277"/>
                  </a:lnTo>
                  <a:lnTo>
                    <a:pt x="576" y="2204"/>
                  </a:lnTo>
                  <a:lnTo>
                    <a:pt x="593" y="2111"/>
                  </a:lnTo>
                  <a:lnTo>
                    <a:pt x="605" y="2022"/>
                  </a:lnTo>
                  <a:lnTo>
                    <a:pt x="612" y="2084"/>
                  </a:lnTo>
                  <a:lnTo>
                    <a:pt x="618" y="2117"/>
                  </a:lnTo>
                  <a:lnTo>
                    <a:pt x="634" y="2160"/>
                  </a:lnTo>
                  <a:lnTo>
                    <a:pt x="653" y="2196"/>
                  </a:lnTo>
                  <a:lnTo>
                    <a:pt x="665" y="2236"/>
                  </a:lnTo>
                  <a:lnTo>
                    <a:pt x="665" y="2275"/>
                  </a:lnTo>
                  <a:lnTo>
                    <a:pt x="652" y="2316"/>
                  </a:lnTo>
                  <a:lnTo>
                    <a:pt x="626" y="2363"/>
                  </a:lnTo>
                  <a:lnTo>
                    <a:pt x="608" y="2416"/>
                  </a:lnTo>
                  <a:lnTo>
                    <a:pt x="585" y="2483"/>
                  </a:lnTo>
                  <a:lnTo>
                    <a:pt x="568" y="2573"/>
                  </a:lnTo>
                  <a:lnTo>
                    <a:pt x="555" y="2650"/>
                  </a:lnTo>
                  <a:lnTo>
                    <a:pt x="682" y="2950"/>
                  </a:lnTo>
                  <a:lnTo>
                    <a:pt x="671" y="3002"/>
                  </a:lnTo>
                  <a:lnTo>
                    <a:pt x="698" y="3027"/>
                  </a:lnTo>
                  <a:lnTo>
                    <a:pt x="749" y="3050"/>
                  </a:lnTo>
                  <a:lnTo>
                    <a:pt x="865" y="3094"/>
                  </a:lnTo>
                  <a:lnTo>
                    <a:pt x="892" y="3110"/>
                  </a:lnTo>
                  <a:lnTo>
                    <a:pt x="912" y="3137"/>
                  </a:lnTo>
                  <a:lnTo>
                    <a:pt x="920" y="3161"/>
                  </a:lnTo>
                  <a:lnTo>
                    <a:pt x="903" y="3168"/>
                  </a:lnTo>
                  <a:lnTo>
                    <a:pt x="856" y="3173"/>
                  </a:lnTo>
                  <a:lnTo>
                    <a:pt x="815" y="3175"/>
                  </a:lnTo>
                  <a:lnTo>
                    <a:pt x="837" y="3181"/>
                  </a:lnTo>
                  <a:lnTo>
                    <a:pt x="845" y="3191"/>
                  </a:lnTo>
                  <a:lnTo>
                    <a:pt x="846" y="3208"/>
                  </a:lnTo>
                  <a:lnTo>
                    <a:pt x="836" y="3230"/>
                  </a:lnTo>
                  <a:lnTo>
                    <a:pt x="798" y="3247"/>
                  </a:lnTo>
                  <a:lnTo>
                    <a:pt x="728" y="3264"/>
                  </a:lnTo>
                  <a:lnTo>
                    <a:pt x="628" y="3271"/>
                  </a:lnTo>
                  <a:lnTo>
                    <a:pt x="553" y="3265"/>
                  </a:lnTo>
                  <a:lnTo>
                    <a:pt x="484" y="3250"/>
                  </a:lnTo>
                  <a:lnTo>
                    <a:pt x="427" y="3230"/>
                  </a:lnTo>
                  <a:lnTo>
                    <a:pt x="384" y="3206"/>
                  </a:lnTo>
                  <a:lnTo>
                    <a:pt x="377" y="3168"/>
                  </a:lnTo>
                  <a:lnTo>
                    <a:pt x="377" y="3124"/>
                  </a:lnTo>
                  <a:lnTo>
                    <a:pt x="337" y="2889"/>
                  </a:lnTo>
                  <a:lnTo>
                    <a:pt x="322" y="2722"/>
                  </a:lnTo>
                  <a:lnTo>
                    <a:pt x="258" y="2203"/>
                  </a:lnTo>
                  <a:lnTo>
                    <a:pt x="226" y="1886"/>
                  </a:lnTo>
                  <a:lnTo>
                    <a:pt x="222" y="1732"/>
                  </a:lnTo>
                  <a:lnTo>
                    <a:pt x="225" y="1634"/>
                  </a:lnTo>
                  <a:lnTo>
                    <a:pt x="232" y="1548"/>
                  </a:lnTo>
                  <a:lnTo>
                    <a:pt x="239" y="1477"/>
                  </a:lnTo>
                  <a:lnTo>
                    <a:pt x="175" y="1428"/>
                  </a:lnTo>
                  <a:lnTo>
                    <a:pt x="110" y="1377"/>
                  </a:lnTo>
                  <a:lnTo>
                    <a:pt x="69" y="1335"/>
                  </a:lnTo>
                  <a:lnTo>
                    <a:pt x="28" y="1281"/>
                  </a:lnTo>
                  <a:lnTo>
                    <a:pt x="6" y="1227"/>
                  </a:lnTo>
                  <a:lnTo>
                    <a:pt x="0" y="1180"/>
                  </a:lnTo>
                  <a:lnTo>
                    <a:pt x="10" y="1118"/>
                  </a:lnTo>
                  <a:lnTo>
                    <a:pt x="107" y="729"/>
                  </a:lnTo>
                  <a:lnTo>
                    <a:pt x="124" y="684"/>
                  </a:lnTo>
                  <a:lnTo>
                    <a:pt x="138" y="663"/>
                  </a:lnTo>
                  <a:lnTo>
                    <a:pt x="159" y="641"/>
                  </a:lnTo>
                  <a:lnTo>
                    <a:pt x="203" y="610"/>
                  </a:lnTo>
                  <a:lnTo>
                    <a:pt x="329" y="541"/>
                  </a:lnTo>
                  <a:lnTo>
                    <a:pt x="357" y="502"/>
                  </a:lnTo>
                  <a:lnTo>
                    <a:pt x="379" y="457"/>
                  </a:lnTo>
                  <a:lnTo>
                    <a:pt x="387" y="423"/>
                  </a:lnTo>
                  <a:lnTo>
                    <a:pt x="349" y="386"/>
                  </a:lnTo>
                  <a:lnTo>
                    <a:pt x="317" y="336"/>
                  </a:lnTo>
                  <a:lnTo>
                    <a:pt x="293" y="277"/>
                  </a:lnTo>
                  <a:lnTo>
                    <a:pt x="277" y="226"/>
                  </a:lnTo>
                  <a:lnTo>
                    <a:pt x="265" y="161"/>
                  </a:lnTo>
                  <a:lnTo>
                    <a:pt x="270" y="111"/>
                  </a:lnTo>
                  <a:lnTo>
                    <a:pt x="283" y="72"/>
                  </a:lnTo>
                  <a:lnTo>
                    <a:pt x="311" y="37"/>
                  </a:lnTo>
                  <a:lnTo>
                    <a:pt x="350" y="15"/>
                  </a:lnTo>
                  <a:lnTo>
                    <a:pt x="403" y="0"/>
                  </a:lnTo>
                  <a:lnTo>
                    <a:pt x="445" y="1"/>
                  </a:lnTo>
                  <a:lnTo>
                    <a:pt x="490" y="9"/>
                  </a:lnTo>
                  <a:lnTo>
                    <a:pt x="521" y="20"/>
                  </a:lnTo>
                  <a:lnTo>
                    <a:pt x="548" y="39"/>
                  </a:lnTo>
                  <a:lnTo>
                    <a:pt x="563" y="61"/>
                  </a:lnTo>
                  <a:lnTo>
                    <a:pt x="573" y="82"/>
                  </a:lnTo>
                  <a:lnTo>
                    <a:pt x="586" y="133"/>
                  </a:lnTo>
                  <a:lnTo>
                    <a:pt x="598" y="198"/>
                  </a:lnTo>
                  <a:lnTo>
                    <a:pt x="607" y="260"/>
                  </a:lnTo>
                  <a:lnTo>
                    <a:pt x="609" y="300"/>
                  </a:lnTo>
                  <a:lnTo>
                    <a:pt x="599" y="351"/>
                  </a:lnTo>
                  <a:lnTo>
                    <a:pt x="587" y="377"/>
                  </a:lnTo>
                  <a:lnTo>
                    <a:pt x="588" y="426"/>
                  </a:lnTo>
                  <a:lnTo>
                    <a:pt x="592" y="479"/>
                  </a:lnTo>
                  <a:lnTo>
                    <a:pt x="605" y="504"/>
                  </a:lnTo>
                  <a:lnTo>
                    <a:pt x="644" y="528"/>
                  </a:lnTo>
                  <a:lnTo>
                    <a:pt x="776" y="593"/>
                  </a:lnTo>
                  <a:lnTo>
                    <a:pt x="822" y="621"/>
                  </a:lnTo>
                  <a:lnTo>
                    <a:pt x="844" y="671"/>
                  </a:lnTo>
                  <a:lnTo>
                    <a:pt x="886" y="847"/>
                  </a:lnTo>
                  <a:lnTo>
                    <a:pt x="902" y="925"/>
                  </a:lnTo>
                  <a:lnTo>
                    <a:pt x="917" y="993"/>
                  </a:lnTo>
                  <a:lnTo>
                    <a:pt x="933" y="1087"/>
                  </a:lnTo>
                  <a:lnTo>
                    <a:pt x="940" y="1167"/>
                  </a:lnTo>
                  <a:lnTo>
                    <a:pt x="941" y="1270"/>
                  </a:lnTo>
                  <a:lnTo>
                    <a:pt x="933" y="1380"/>
                  </a:lnTo>
                  <a:lnTo>
                    <a:pt x="924" y="1458"/>
                  </a:lnTo>
                  <a:lnTo>
                    <a:pt x="917" y="1544"/>
                  </a:lnTo>
                  <a:lnTo>
                    <a:pt x="904" y="1618"/>
                  </a:lnTo>
                  <a:lnTo>
                    <a:pt x="883" y="1677"/>
                  </a:lnTo>
                  <a:lnTo>
                    <a:pt x="867" y="1739"/>
                  </a:lnTo>
                  <a:lnTo>
                    <a:pt x="865" y="1815"/>
                  </a:lnTo>
                  <a:lnTo>
                    <a:pt x="899" y="2152"/>
                  </a:lnTo>
                  <a:lnTo>
                    <a:pt x="910" y="2272"/>
                  </a:lnTo>
                  <a:lnTo>
                    <a:pt x="912" y="2319"/>
                  </a:lnTo>
                  <a:lnTo>
                    <a:pt x="899" y="2381"/>
                  </a:lnTo>
                  <a:lnTo>
                    <a:pt x="873" y="2454"/>
                  </a:lnTo>
                  <a:lnTo>
                    <a:pt x="809" y="2677"/>
                  </a:lnTo>
                  <a:lnTo>
                    <a:pt x="767" y="2858"/>
                  </a:lnTo>
                  <a:lnTo>
                    <a:pt x="744" y="2923"/>
                  </a:lnTo>
                  <a:lnTo>
                    <a:pt x="712" y="2937"/>
                  </a:lnTo>
                  <a:lnTo>
                    <a:pt x="682" y="2950"/>
                  </a:lnTo>
                  <a:lnTo>
                    <a:pt x="555" y="2650"/>
                  </a:lnTo>
                  <a:close/>
                </a:path>
              </a:pathLst>
            </a:custGeom>
            <a:solidFill>
              <a:srgbClr val="66FF99"/>
            </a:solid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20" name="Freeform 307"/>
            <p:cNvSpPr>
              <a:spLocks/>
            </p:cNvSpPr>
            <p:nvPr/>
          </p:nvSpPr>
          <p:spPr bwMode="auto">
            <a:xfrm>
              <a:off x="3794" y="2652"/>
              <a:ext cx="326" cy="1085"/>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w 978"/>
                <a:gd name="T107" fmla="*/ 0 h 3256"/>
                <a:gd name="T108" fmla="*/ 0 w 978"/>
                <a:gd name="T109" fmla="*/ 0 h 3256"/>
                <a:gd name="T110" fmla="*/ 0 w 978"/>
                <a:gd name="T111" fmla="*/ 0 h 3256"/>
                <a:gd name="T112" fmla="*/ 0 w 978"/>
                <a:gd name="T113" fmla="*/ 0 h 3256"/>
                <a:gd name="T114" fmla="*/ 0 w 978"/>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lnTo>
                    <a:pt x="687" y="940"/>
                  </a:lnTo>
                  <a:lnTo>
                    <a:pt x="686" y="1061"/>
                  </a:lnTo>
                  <a:lnTo>
                    <a:pt x="684" y="1129"/>
                  </a:lnTo>
                  <a:lnTo>
                    <a:pt x="748" y="1134"/>
                  </a:lnTo>
                  <a:lnTo>
                    <a:pt x="762" y="1080"/>
                  </a:lnTo>
                  <a:lnTo>
                    <a:pt x="761" y="1035"/>
                  </a:lnTo>
                  <a:lnTo>
                    <a:pt x="732" y="992"/>
                  </a:lnTo>
                  <a:lnTo>
                    <a:pt x="714" y="962"/>
                  </a:lnTo>
                  <a:lnTo>
                    <a:pt x="697" y="940"/>
                  </a:lnTo>
                  <a:lnTo>
                    <a:pt x="687" y="940"/>
                  </a:lnTo>
                  <a:lnTo>
                    <a:pt x="289" y="0"/>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21" name="Freeform 308"/>
            <p:cNvSpPr>
              <a:spLocks/>
            </p:cNvSpPr>
            <p:nvPr/>
          </p:nvSpPr>
          <p:spPr bwMode="auto">
            <a:xfrm>
              <a:off x="3794" y="2652"/>
              <a:ext cx="326" cy="1085"/>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22" name="Freeform 309"/>
            <p:cNvSpPr>
              <a:spLocks/>
            </p:cNvSpPr>
            <p:nvPr/>
          </p:nvSpPr>
          <p:spPr bwMode="auto">
            <a:xfrm>
              <a:off x="4022" y="2965"/>
              <a:ext cx="26" cy="65"/>
            </a:xfrm>
            <a:custGeom>
              <a:avLst/>
              <a:gdLst>
                <a:gd name="T0" fmla="*/ 0 w 79"/>
                <a:gd name="T1" fmla="*/ 0 h 195"/>
                <a:gd name="T2" fmla="*/ 0 w 79"/>
                <a:gd name="T3" fmla="*/ 0 h 195"/>
                <a:gd name="T4" fmla="*/ 0 w 79"/>
                <a:gd name="T5" fmla="*/ 0 h 195"/>
                <a:gd name="T6" fmla="*/ 0 w 79"/>
                <a:gd name="T7" fmla="*/ 0 h 195"/>
                <a:gd name="T8" fmla="*/ 0 w 79"/>
                <a:gd name="T9" fmla="*/ 0 h 195"/>
                <a:gd name="T10" fmla="*/ 0 w 79"/>
                <a:gd name="T11" fmla="*/ 0 h 195"/>
                <a:gd name="T12" fmla="*/ 0 w 79"/>
                <a:gd name="T13" fmla="*/ 0 h 195"/>
                <a:gd name="T14" fmla="*/ 0 w 79"/>
                <a:gd name="T15" fmla="*/ 0 h 195"/>
                <a:gd name="T16" fmla="*/ 0 w 79"/>
                <a:gd name="T17" fmla="*/ 0 h 195"/>
                <a:gd name="T18" fmla="*/ 0 w 79"/>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5"/>
                <a:gd name="T32" fmla="*/ 79 w 79"/>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5">
                  <a:moveTo>
                    <a:pt x="3" y="2"/>
                  </a:moveTo>
                  <a:lnTo>
                    <a:pt x="3" y="121"/>
                  </a:lnTo>
                  <a:lnTo>
                    <a:pt x="0" y="189"/>
                  </a:lnTo>
                  <a:lnTo>
                    <a:pt x="65" y="195"/>
                  </a:lnTo>
                  <a:lnTo>
                    <a:pt x="79" y="140"/>
                  </a:lnTo>
                  <a:lnTo>
                    <a:pt x="77" y="96"/>
                  </a:lnTo>
                  <a:lnTo>
                    <a:pt x="48" y="53"/>
                  </a:lnTo>
                  <a:lnTo>
                    <a:pt x="30" y="22"/>
                  </a:lnTo>
                  <a:lnTo>
                    <a:pt x="14" y="0"/>
                  </a:lnTo>
                  <a:lnTo>
                    <a:pt x="3" y="2"/>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23" name="Freeform 310"/>
            <p:cNvSpPr>
              <a:spLocks/>
            </p:cNvSpPr>
            <p:nvPr/>
          </p:nvSpPr>
          <p:spPr bwMode="auto">
            <a:xfrm>
              <a:off x="4410" y="2602"/>
              <a:ext cx="303" cy="1142"/>
            </a:xfrm>
            <a:custGeom>
              <a:avLst/>
              <a:gdLst>
                <a:gd name="T0" fmla="*/ 0 w 908"/>
                <a:gd name="T1" fmla="*/ 0 h 3426"/>
                <a:gd name="T2" fmla="*/ 0 w 908"/>
                <a:gd name="T3" fmla="*/ 0 h 3426"/>
                <a:gd name="T4" fmla="*/ 0 w 908"/>
                <a:gd name="T5" fmla="*/ 0 h 3426"/>
                <a:gd name="T6" fmla="*/ 0 w 908"/>
                <a:gd name="T7" fmla="*/ 0 h 3426"/>
                <a:gd name="T8" fmla="*/ 0 w 908"/>
                <a:gd name="T9" fmla="*/ 0 h 3426"/>
                <a:gd name="T10" fmla="*/ 0 w 908"/>
                <a:gd name="T11" fmla="*/ 0 h 3426"/>
                <a:gd name="T12" fmla="*/ 0 w 908"/>
                <a:gd name="T13" fmla="*/ 0 h 3426"/>
                <a:gd name="T14" fmla="*/ 0 w 908"/>
                <a:gd name="T15" fmla="*/ 0 h 3426"/>
                <a:gd name="T16" fmla="*/ 0 w 908"/>
                <a:gd name="T17" fmla="*/ 0 h 3426"/>
                <a:gd name="T18" fmla="*/ 0 w 908"/>
                <a:gd name="T19" fmla="*/ 0 h 3426"/>
                <a:gd name="T20" fmla="*/ 0 w 908"/>
                <a:gd name="T21" fmla="*/ 0 h 3426"/>
                <a:gd name="T22" fmla="*/ 0 w 908"/>
                <a:gd name="T23" fmla="*/ 0 h 3426"/>
                <a:gd name="T24" fmla="*/ 0 w 908"/>
                <a:gd name="T25" fmla="*/ 0 h 3426"/>
                <a:gd name="T26" fmla="*/ 0 w 908"/>
                <a:gd name="T27" fmla="*/ 0 h 3426"/>
                <a:gd name="T28" fmla="*/ 0 w 908"/>
                <a:gd name="T29" fmla="*/ 0 h 3426"/>
                <a:gd name="T30" fmla="*/ 0 w 908"/>
                <a:gd name="T31" fmla="*/ 0 h 3426"/>
                <a:gd name="T32" fmla="*/ 0 w 908"/>
                <a:gd name="T33" fmla="*/ 0 h 3426"/>
                <a:gd name="T34" fmla="*/ 0 w 908"/>
                <a:gd name="T35" fmla="*/ 0 h 3426"/>
                <a:gd name="T36" fmla="*/ 0 w 908"/>
                <a:gd name="T37" fmla="*/ 0 h 3426"/>
                <a:gd name="T38" fmla="*/ 0 w 908"/>
                <a:gd name="T39" fmla="*/ 0 h 3426"/>
                <a:gd name="T40" fmla="*/ 0 w 908"/>
                <a:gd name="T41" fmla="*/ 0 h 3426"/>
                <a:gd name="T42" fmla="*/ 0 w 908"/>
                <a:gd name="T43" fmla="*/ 0 h 3426"/>
                <a:gd name="T44" fmla="*/ 0 w 908"/>
                <a:gd name="T45" fmla="*/ 0 h 3426"/>
                <a:gd name="T46" fmla="*/ 0 w 908"/>
                <a:gd name="T47" fmla="*/ 0 h 3426"/>
                <a:gd name="T48" fmla="*/ 0 w 908"/>
                <a:gd name="T49" fmla="*/ 0 h 3426"/>
                <a:gd name="T50" fmla="*/ 0 w 908"/>
                <a:gd name="T51" fmla="*/ 0 h 3426"/>
                <a:gd name="T52" fmla="*/ 0 w 908"/>
                <a:gd name="T53" fmla="*/ 0 h 3426"/>
                <a:gd name="T54" fmla="*/ 0 w 908"/>
                <a:gd name="T55" fmla="*/ 0 h 3426"/>
                <a:gd name="T56" fmla="*/ 0 w 908"/>
                <a:gd name="T57" fmla="*/ 0 h 3426"/>
                <a:gd name="T58" fmla="*/ 0 w 908"/>
                <a:gd name="T59" fmla="*/ 0 h 3426"/>
                <a:gd name="T60" fmla="*/ 0 w 908"/>
                <a:gd name="T61" fmla="*/ 0 h 3426"/>
                <a:gd name="T62" fmla="*/ 0 w 908"/>
                <a:gd name="T63" fmla="*/ 0 h 3426"/>
                <a:gd name="T64" fmla="*/ 0 w 908"/>
                <a:gd name="T65" fmla="*/ 0 h 3426"/>
                <a:gd name="T66" fmla="*/ 0 w 908"/>
                <a:gd name="T67" fmla="*/ 0 h 3426"/>
                <a:gd name="T68" fmla="*/ 0 w 908"/>
                <a:gd name="T69" fmla="*/ 0 h 3426"/>
                <a:gd name="T70" fmla="*/ 0 w 908"/>
                <a:gd name="T71" fmla="*/ 0 h 3426"/>
                <a:gd name="T72" fmla="*/ 0 w 908"/>
                <a:gd name="T73" fmla="*/ 0 h 3426"/>
                <a:gd name="T74" fmla="*/ 0 w 908"/>
                <a:gd name="T75" fmla="*/ 0 h 3426"/>
                <a:gd name="T76" fmla="*/ 0 w 908"/>
                <a:gd name="T77" fmla="*/ 0 h 3426"/>
                <a:gd name="T78" fmla="*/ 0 w 908"/>
                <a:gd name="T79" fmla="*/ 0 h 3426"/>
                <a:gd name="T80" fmla="*/ 0 w 908"/>
                <a:gd name="T81" fmla="*/ 0 h 3426"/>
                <a:gd name="T82" fmla="*/ 0 w 908"/>
                <a:gd name="T83" fmla="*/ 0 h 3426"/>
                <a:gd name="T84" fmla="*/ 0 w 908"/>
                <a:gd name="T85" fmla="*/ 0 h 3426"/>
                <a:gd name="T86" fmla="*/ 0 w 908"/>
                <a:gd name="T87" fmla="*/ 0 h 3426"/>
                <a:gd name="T88" fmla="*/ 0 w 908"/>
                <a:gd name="T89" fmla="*/ 0 h 3426"/>
                <a:gd name="T90" fmla="*/ 0 w 908"/>
                <a:gd name="T91" fmla="*/ 0 h 3426"/>
                <a:gd name="T92" fmla="*/ 0 w 908"/>
                <a:gd name="T93" fmla="*/ 0 h 3426"/>
                <a:gd name="T94" fmla="*/ 0 w 908"/>
                <a:gd name="T95" fmla="*/ 0 h 3426"/>
                <a:gd name="T96" fmla="*/ 0 w 908"/>
                <a:gd name="T97" fmla="*/ 0 h 3426"/>
                <a:gd name="T98" fmla="*/ 0 w 908"/>
                <a:gd name="T99" fmla="*/ 0 h 3426"/>
                <a:gd name="T100" fmla="*/ 0 w 908"/>
                <a:gd name="T101" fmla="*/ 0 h 3426"/>
                <a:gd name="T102" fmla="*/ 0 w 908"/>
                <a:gd name="T103" fmla="*/ 0 h 3426"/>
                <a:gd name="T104" fmla="*/ 0 w 908"/>
                <a:gd name="T105" fmla="*/ 0 h 3426"/>
                <a:gd name="T106" fmla="*/ 0 w 908"/>
                <a:gd name="T107" fmla="*/ 0 h 3426"/>
                <a:gd name="T108" fmla="*/ 0 w 908"/>
                <a:gd name="T109" fmla="*/ 0 h 3426"/>
                <a:gd name="T110" fmla="*/ 0 w 908"/>
                <a:gd name="T111" fmla="*/ 0 h 34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6"/>
                <a:gd name="T170" fmla="*/ 908 w 908"/>
                <a:gd name="T171" fmla="*/ 3426 h 342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lnTo>
                    <a:pt x="722" y="1467"/>
                  </a:lnTo>
                  <a:lnTo>
                    <a:pt x="671" y="1489"/>
                  </a:lnTo>
                  <a:lnTo>
                    <a:pt x="669" y="1404"/>
                  </a:lnTo>
                  <a:lnTo>
                    <a:pt x="662" y="1367"/>
                  </a:lnTo>
                  <a:lnTo>
                    <a:pt x="651" y="1331"/>
                  </a:lnTo>
                  <a:lnTo>
                    <a:pt x="633" y="1296"/>
                  </a:lnTo>
                  <a:lnTo>
                    <a:pt x="611" y="1262"/>
                  </a:lnTo>
                  <a:lnTo>
                    <a:pt x="636" y="1217"/>
                  </a:lnTo>
                  <a:lnTo>
                    <a:pt x="658" y="1165"/>
                  </a:lnTo>
                  <a:lnTo>
                    <a:pt x="678" y="1106"/>
                  </a:lnTo>
                  <a:lnTo>
                    <a:pt x="691" y="1055"/>
                  </a:lnTo>
                  <a:lnTo>
                    <a:pt x="701" y="991"/>
                  </a:lnTo>
                  <a:lnTo>
                    <a:pt x="711" y="1070"/>
                  </a:lnTo>
                  <a:lnTo>
                    <a:pt x="714" y="1167"/>
                  </a:lnTo>
                  <a:lnTo>
                    <a:pt x="715" y="1258"/>
                  </a:lnTo>
                  <a:lnTo>
                    <a:pt x="721" y="1333"/>
                  </a:lnTo>
                  <a:lnTo>
                    <a:pt x="721" y="1395"/>
                  </a:lnTo>
                  <a:lnTo>
                    <a:pt x="722" y="1467"/>
                  </a:lnTo>
                  <a:lnTo>
                    <a:pt x="399" y="3"/>
                  </a:lnTo>
                  <a:lnTo>
                    <a:pt x="446" y="3183"/>
                  </a:lnTo>
                  <a:lnTo>
                    <a:pt x="469" y="3139"/>
                  </a:lnTo>
                  <a:lnTo>
                    <a:pt x="481" y="3095"/>
                  </a:lnTo>
                  <a:lnTo>
                    <a:pt x="485" y="3040"/>
                  </a:lnTo>
                  <a:lnTo>
                    <a:pt x="476" y="2964"/>
                  </a:lnTo>
                  <a:lnTo>
                    <a:pt x="467" y="2875"/>
                  </a:lnTo>
                  <a:lnTo>
                    <a:pt x="460" y="2770"/>
                  </a:lnTo>
                  <a:lnTo>
                    <a:pt x="459" y="2656"/>
                  </a:lnTo>
                  <a:lnTo>
                    <a:pt x="462" y="2554"/>
                  </a:lnTo>
                  <a:lnTo>
                    <a:pt x="465" y="2485"/>
                  </a:lnTo>
                  <a:lnTo>
                    <a:pt x="459" y="2454"/>
                  </a:lnTo>
                  <a:lnTo>
                    <a:pt x="439" y="2409"/>
                  </a:lnTo>
                  <a:lnTo>
                    <a:pt x="419" y="2353"/>
                  </a:lnTo>
                  <a:lnTo>
                    <a:pt x="408" y="2281"/>
                  </a:lnTo>
                  <a:lnTo>
                    <a:pt x="407" y="2220"/>
                  </a:lnTo>
                  <a:lnTo>
                    <a:pt x="417" y="2176"/>
                  </a:lnTo>
                  <a:lnTo>
                    <a:pt x="265" y="2168"/>
                  </a:lnTo>
                  <a:lnTo>
                    <a:pt x="251" y="2215"/>
                  </a:lnTo>
                  <a:lnTo>
                    <a:pt x="235" y="2263"/>
                  </a:lnTo>
                  <a:lnTo>
                    <a:pt x="222" y="2312"/>
                  </a:lnTo>
                  <a:lnTo>
                    <a:pt x="224" y="2334"/>
                  </a:lnTo>
                  <a:lnTo>
                    <a:pt x="245" y="2374"/>
                  </a:lnTo>
                  <a:lnTo>
                    <a:pt x="276" y="2420"/>
                  </a:lnTo>
                  <a:lnTo>
                    <a:pt x="301" y="2477"/>
                  </a:lnTo>
                  <a:lnTo>
                    <a:pt x="320" y="2531"/>
                  </a:lnTo>
                  <a:lnTo>
                    <a:pt x="327" y="2606"/>
                  </a:lnTo>
                  <a:lnTo>
                    <a:pt x="330" y="2683"/>
                  </a:lnTo>
                  <a:lnTo>
                    <a:pt x="337" y="2789"/>
                  </a:lnTo>
                  <a:lnTo>
                    <a:pt x="347" y="2882"/>
                  </a:lnTo>
                  <a:lnTo>
                    <a:pt x="369" y="2986"/>
                  </a:lnTo>
                  <a:lnTo>
                    <a:pt x="407" y="3098"/>
                  </a:lnTo>
                  <a:lnTo>
                    <a:pt x="428" y="3148"/>
                  </a:lnTo>
                  <a:lnTo>
                    <a:pt x="446" y="3183"/>
                  </a:lnTo>
                  <a:lnTo>
                    <a:pt x="399" y="3"/>
                  </a:lnTo>
                  <a:close/>
                </a:path>
              </a:pathLst>
            </a:custGeom>
            <a:grpFill/>
            <a:ln w="9525">
              <a:noFill/>
              <a:round/>
              <a:headEnd/>
              <a:tailEnd/>
            </a:ln>
          </p:spPr>
          <p:txBody>
            <a:bodyPr/>
            <a:lstStyle/>
            <a:p>
              <a:pPr eaLnBrk="0" hangingPunct="0">
                <a:defRPr/>
              </a:pPr>
              <a:endParaRPr lang="it-IT">
                <a:solidFill>
                  <a:srgbClr val="000000"/>
                </a:solidFill>
                <a:latin typeface="Arial" charset="0"/>
                <a:cs typeface="Arial" charset="0"/>
              </a:endParaRPr>
            </a:p>
          </p:txBody>
        </p:sp>
        <p:sp>
          <p:nvSpPr>
            <p:cNvPr id="424" name="Freeform 311"/>
            <p:cNvSpPr>
              <a:spLocks/>
            </p:cNvSpPr>
            <p:nvPr/>
          </p:nvSpPr>
          <p:spPr bwMode="auto">
            <a:xfrm>
              <a:off x="4410" y="2602"/>
              <a:ext cx="303" cy="1142"/>
            </a:xfrm>
            <a:custGeom>
              <a:avLst/>
              <a:gdLst>
                <a:gd name="T0" fmla="*/ 0 w 908"/>
                <a:gd name="T1" fmla="*/ 0 h 3426"/>
                <a:gd name="T2" fmla="*/ 0 w 908"/>
                <a:gd name="T3" fmla="*/ 0 h 3426"/>
                <a:gd name="T4" fmla="*/ 0 w 908"/>
                <a:gd name="T5" fmla="*/ 0 h 3426"/>
                <a:gd name="T6" fmla="*/ 0 w 908"/>
                <a:gd name="T7" fmla="*/ 0 h 3426"/>
                <a:gd name="T8" fmla="*/ 0 w 908"/>
                <a:gd name="T9" fmla="*/ 0 h 3426"/>
                <a:gd name="T10" fmla="*/ 0 w 908"/>
                <a:gd name="T11" fmla="*/ 0 h 3426"/>
                <a:gd name="T12" fmla="*/ 0 w 908"/>
                <a:gd name="T13" fmla="*/ 0 h 3426"/>
                <a:gd name="T14" fmla="*/ 0 w 908"/>
                <a:gd name="T15" fmla="*/ 0 h 3426"/>
                <a:gd name="T16" fmla="*/ 0 w 908"/>
                <a:gd name="T17" fmla="*/ 0 h 3426"/>
                <a:gd name="T18" fmla="*/ 0 w 908"/>
                <a:gd name="T19" fmla="*/ 0 h 3426"/>
                <a:gd name="T20" fmla="*/ 0 w 908"/>
                <a:gd name="T21" fmla="*/ 0 h 3426"/>
                <a:gd name="T22" fmla="*/ 0 w 908"/>
                <a:gd name="T23" fmla="*/ 0 h 3426"/>
                <a:gd name="T24" fmla="*/ 0 w 908"/>
                <a:gd name="T25" fmla="*/ 0 h 3426"/>
                <a:gd name="T26" fmla="*/ 0 w 908"/>
                <a:gd name="T27" fmla="*/ 0 h 3426"/>
                <a:gd name="T28" fmla="*/ 0 w 908"/>
                <a:gd name="T29" fmla="*/ 0 h 3426"/>
                <a:gd name="T30" fmla="*/ 0 w 908"/>
                <a:gd name="T31" fmla="*/ 0 h 3426"/>
                <a:gd name="T32" fmla="*/ 0 w 908"/>
                <a:gd name="T33" fmla="*/ 0 h 3426"/>
                <a:gd name="T34" fmla="*/ 0 w 908"/>
                <a:gd name="T35" fmla="*/ 0 h 3426"/>
                <a:gd name="T36" fmla="*/ 0 w 908"/>
                <a:gd name="T37" fmla="*/ 0 h 3426"/>
                <a:gd name="T38" fmla="*/ 0 w 908"/>
                <a:gd name="T39" fmla="*/ 0 h 3426"/>
                <a:gd name="T40" fmla="*/ 0 w 908"/>
                <a:gd name="T41" fmla="*/ 0 h 3426"/>
                <a:gd name="T42" fmla="*/ 0 w 908"/>
                <a:gd name="T43" fmla="*/ 0 h 3426"/>
                <a:gd name="T44" fmla="*/ 0 w 908"/>
                <a:gd name="T45" fmla="*/ 0 h 3426"/>
                <a:gd name="T46" fmla="*/ 0 w 908"/>
                <a:gd name="T47" fmla="*/ 0 h 3426"/>
                <a:gd name="T48" fmla="*/ 0 w 908"/>
                <a:gd name="T49" fmla="*/ 0 h 3426"/>
                <a:gd name="T50" fmla="*/ 0 w 908"/>
                <a:gd name="T51" fmla="*/ 0 h 3426"/>
                <a:gd name="T52" fmla="*/ 0 w 908"/>
                <a:gd name="T53" fmla="*/ 0 h 3426"/>
                <a:gd name="T54" fmla="*/ 0 w 908"/>
                <a:gd name="T55" fmla="*/ 0 h 3426"/>
                <a:gd name="T56" fmla="*/ 0 w 908"/>
                <a:gd name="T57" fmla="*/ 0 h 3426"/>
                <a:gd name="T58" fmla="*/ 0 w 908"/>
                <a:gd name="T59" fmla="*/ 0 h 3426"/>
                <a:gd name="T60" fmla="*/ 0 w 908"/>
                <a:gd name="T61" fmla="*/ 0 h 3426"/>
                <a:gd name="T62" fmla="*/ 0 w 908"/>
                <a:gd name="T63" fmla="*/ 0 h 3426"/>
                <a:gd name="T64" fmla="*/ 0 w 908"/>
                <a:gd name="T65" fmla="*/ 0 h 3426"/>
                <a:gd name="T66" fmla="*/ 0 w 908"/>
                <a:gd name="T67" fmla="*/ 0 h 3426"/>
                <a:gd name="T68" fmla="*/ 0 w 908"/>
                <a:gd name="T69" fmla="*/ 0 h 3426"/>
                <a:gd name="T70" fmla="*/ 0 w 908"/>
                <a:gd name="T71" fmla="*/ 0 h 3426"/>
                <a:gd name="T72" fmla="*/ 0 w 908"/>
                <a:gd name="T73" fmla="*/ 0 h 3426"/>
                <a:gd name="T74" fmla="*/ 0 w 908"/>
                <a:gd name="T75" fmla="*/ 0 h 3426"/>
                <a:gd name="T76" fmla="*/ 0 w 908"/>
                <a:gd name="T77" fmla="*/ 0 h 3426"/>
                <a:gd name="T78" fmla="*/ 0 w 908"/>
                <a:gd name="T79" fmla="*/ 0 h 3426"/>
                <a:gd name="T80" fmla="*/ 0 w 908"/>
                <a:gd name="T81" fmla="*/ 0 h 3426"/>
                <a:gd name="T82" fmla="*/ 0 w 908"/>
                <a:gd name="T83" fmla="*/ 0 h 3426"/>
                <a:gd name="T84" fmla="*/ 0 w 908"/>
                <a:gd name="T85" fmla="*/ 0 h 3426"/>
                <a:gd name="T86" fmla="*/ 0 w 908"/>
                <a:gd name="T87" fmla="*/ 0 h 3426"/>
                <a:gd name="T88" fmla="*/ 0 w 908"/>
                <a:gd name="T89" fmla="*/ 0 h 3426"/>
                <a:gd name="T90" fmla="*/ 0 w 908"/>
                <a:gd name="T91" fmla="*/ 0 h 3426"/>
                <a:gd name="T92" fmla="*/ 0 w 908"/>
                <a:gd name="T93" fmla="*/ 0 h 3426"/>
                <a:gd name="T94" fmla="*/ 0 w 908"/>
                <a:gd name="T95" fmla="*/ 0 h 3426"/>
                <a:gd name="T96" fmla="*/ 0 w 908"/>
                <a:gd name="T97" fmla="*/ 0 h 3426"/>
                <a:gd name="T98" fmla="*/ 0 w 908"/>
                <a:gd name="T99" fmla="*/ 0 h 3426"/>
                <a:gd name="T100" fmla="*/ 0 w 908"/>
                <a:gd name="T101" fmla="*/ 0 h 3426"/>
                <a:gd name="T102" fmla="*/ 0 w 908"/>
                <a:gd name="T103" fmla="*/ 0 h 3426"/>
                <a:gd name="T104" fmla="*/ 0 w 908"/>
                <a:gd name="T105" fmla="*/ 0 h 3426"/>
                <a:gd name="T106" fmla="*/ 0 w 908"/>
                <a:gd name="T107" fmla="*/ 0 h 3426"/>
                <a:gd name="T108" fmla="*/ 0 w 908"/>
                <a:gd name="T109" fmla="*/ 0 h 3426"/>
                <a:gd name="T110" fmla="*/ 0 w 908"/>
                <a:gd name="T111" fmla="*/ 0 h 3426"/>
                <a:gd name="T112" fmla="*/ 0 w 908"/>
                <a:gd name="T113" fmla="*/ 0 h 34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6"/>
                <a:gd name="T173" fmla="*/ 908 w 908"/>
                <a:gd name="T174" fmla="*/ 3426 h 34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25" name="Freeform 312"/>
            <p:cNvSpPr>
              <a:spLocks/>
            </p:cNvSpPr>
            <p:nvPr/>
          </p:nvSpPr>
          <p:spPr bwMode="auto">
            <a:xfrm>
              <a:off x="4614" y="2932"/>
              <a:ext cx="37" cy="166"/>
            </a:xfrm>
            <a:custGeom>
              <a:avLst/>
              <a:gdLst>
                <a:gd name="T0" fmla="*/ 0 w 111"/>
                <a:gd name="T1" fmla="*/ 0 h 498"/>
                <a:gd name="T2" fmla="*/ 0 w 111"/>
                <a:gd name="T3" fmla="*/ 0 h 498"/>
                <a:gd name="T4" fmla="*/ 0 w 111"/>
                <a:gd name="T5" fmla="*/ 0 h 498"/>
                <a:gd name="T6" fmla="*/ 0 w 111"/>
                <a:gd name="T7" fmla="*/ 0 h 498"/>
                <a:gd name="T8" fmla="*/ 0 w 111"/>
                <a:gd name="T9" fmla="*/ 0 h 498"/>
                <a:gd name="T10" fmla="*/ 0 w 111"/>
                <a:gd name="T11" fmla="*/ 0 h 498"/>
                <a:gd name="T12" fmla="*/ 0 w 111"/>
                <a:gd name="T13" fmla="*/ 0 h 498"/>
                <a:gd name="T14" fmla="*/ 0 w 111"/>
                <a:gd name="T15" fmla="*/ 0 h 498"/>
                <a:gd name="T16" fmla="*/ 0 w 111"/>
                <a:gd name="T17" fmla="*/ 0 h 498"/>
                <a:gd name="T18" fmla="*/ 0 w 111"/>
                <a:gd name="T19" fmla="*/ 0 h 498"/>
                <a:gd name="T20" fmla="*/ 0 w 111"/>
                <a:gd name="T21" fmla="*/ 0 h 498"/>
                <a:gd name="T22" fmla="*/ 0 w 111"/>
                <a:gd name="T23" fmla="*/ 0 h 498"/>
                <a:gd name="T24" fmla="*/ 0 w 111"/>
                <a:gd name="T25" fmla="*/ 0 h 498"/>
                <a:gd name="T26" fmla="*/ 0 w 111"/>
                <a:gd name="T27" fmla="*/ 0 h 498"/>
                <a:gd name="T28" fmla="*/ 0 w 111"/>
                <a:gd name="T29" fmla="*/ 0 h 498"/>
                <a:gd name="T30" fmla="*/ 0 w 111"/>
                <a:gd name="T31" fmla="*/ 0 h 498"/>
                <a:gd name="T32" fmla="*/ 0 w 111"/>
                <a:gd name="T33" fmla="*/ 0 h 498"/>
                <a:gd name="T34" fmla="*/ 0 w 111"/>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8"/>
                <a:gd name="T56" fmla="*/ 111 w 111"/>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8">
                  <a:moveTo>
                    <a:pt x="111" y="476"/>
                  </a:moveTo>
                  <a:lnTo>
                    <a:pt x="60" y="498"/>
                  </a:lnTo>
                  <a:lnTo>
                    <a:pt x="57" y="413"/>
                  </a:lnTo>
                  <a:lnTo>
                    <a:pt x="51" y="375"/>
                  </a:lnTo>
                  <a:lnTo>
                    <a:pt x="40" y="340"/>
                  </a:lnTo>
                  <a:lnTo>
                    <a:pt x="22" y="304"/>
                  </a:lnTo>
                  <a:lnTo>
                    <a:pt x="0" y="271"/>
                  </a:lnTo>
                  <a:lnTo>
                    <a:pt x="25" y="226"/>
                  </a:lnTo>
                  <a:lnTo>
                    <a:pt x="47" y="174"/>
                  </a:lnTo>
                  <a:lnTo>
                    <a:pt x="67" y="115"/>
                  </a:lnTo>
                  <a:lnTo>
                    <a:pt x="79" y="64"/>
                  </a:lnTo>
                  <a:lnTo>
                    <a:pt x="90" y="0"/>
                  </a:lnTo>
                  <a:lnTo>
                    <a:pt x="100" y="78"/>
                  </a:lnTo>
                  <a:lnTo>
                    <a:pt x="103" y="176"/>
                  </a:lnTo>
                  <a:lnTo>
                    <a:pt x="104" y="266"/>
                  </a:lnTo>
                  <a:lnTo>
                    <a:pt x="109" y="341"/>
                  </a:lnTo>
                  <a:lnTo>
                    <a:pt x="109" y="404"/>
                  </a:lnTo>
                  <a:lnTo>
                    <a:pt x="111" y="476"/>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sp>
          <p:nvSpPr>
            <p:cNvPr id="426" name="Freeform 313"/>
            <p:cNvSpPr>
              <a:spLocks/>
            </p:cNvSpPr>
            <p:nvPr/>
          </p:nvSpPr>
          <p:spPr bwMode="auto">
            <a:xfrm>
              <a:off x="4484" y="3324"/>
              <a:ext cx="88" cy="338"/>
            </a:xfrm>
            <a:custGeom>
              <a:avLst/>
              <a:gdLst>
                <a:gd name="T0" fmla="*/ 0 w 263"/>
                <a:gd name="T1" fmla="*/ 0 h 1013"/>
                <a:gd name="T2" fmla="*/ 0 w 263"/>
                <a:gd name="T3" fmla="*/ 0 h 1013"/>
                <a:gd name="T4" fmla="*/ 0 w 263"/>
                <a:gd name="T5" fmla="*/ 0 h 1013"/>
                <a:gd name="T6" fmla="*/ 0 w 263"/>
                <a:gd name="T7" fmla="*/ 0 h 1013"/>
                <a:gd name="T8" fmla="*/ 0 w 263"/>
                <a:gd name="T9" fmla="*/ 0 h 1013"/>
                <a:gd name="T10" fmla="*/ 0 w 263"/>
                <a:gd name="T11" fmla="*/ 0 h 1013"/>
                <a:gd name="T12" fmla="*/ 0 w 263"/>
                <a:gd name="T13" fmla="*/ 0 h 1013"/>
                <a:gd name="T14" fmla="*/ 0 w 263"/>
                <a:gd name="T15" fmla="*/ 0 h 1013"/>
                <a:gd name="T16" fmla="*/ 0 w 263"/>
                <a:gd name="T17" fmla="*/ 0 h 1013"/>
                <a:gd name="T18" fmla="*/ 0 w 263"/>
                <a:gd name="T19" fmla="*/ 0 h 1013"/>
                <a:gd name="T20" fmla="*/ 0 w 263"/>
                <a:gd name="T21" fmla="*/ 0 h 1013"/>
                <a:gd name="T22" fmla="*/ 0 w 263"/>
                <a:gd name="T23" fmla="*/ 0 h 1013"/>
                <a:gd name="T24" fmla="*/ 0 w 263"/>
                <a:gd name="T25" fmla="*/ 0 h 1013"/>
                <a:gd name="T26" fmla="*/ 0 w 263"/>
                <a:gd name="T27" fmla="*/ 0 h 1013"/>
                <a:gd name="T28" fmla="*/ 0 w 263"/>
                <a:gd name="T29" fmla="*/ 0 h 1013"/>
                <a:gd name="T30" fmla="*/ 0 w 263"/>
                <a:gd name="T31" fmla="*/ 0 h 1013"/>
                <a:gd name="T32" fmla="*/ 0 w 263"/>
                <a:gd name="T33" fmla="*/ 0 h 1013"/>
                <a:gd name="T34" fmla="*/ 0 w 263"/>
                <a:gd name="T35" fmla="*/ 0 h 1013"/>
                <a:gd name="T36" fmla="*/ 0 w 263"/>
                <a:gd name="T37" fmla="*/ 0 h 1013"/>
                <a:gd name="T38" fmla="*/ 0 w 263"/>
                <a:gd name="T39" fmla="*/ 0 h 1013"/>
                <a:gd name="T40" fmla="*/ 0 w 263"/>
                <a:gd name="T41" fmla="*/ 0 h 1013"/>
                <a:gd name="T42" fmla="*/ 0 w 263"/>
                <a:gd name="T43" fmla="*/ 0 h 1013"/>
                <a:gd name="T44" fmla="*/ 0 w 263"/>
                <a:gd name="T45" fmla="*/ 0 h 1013"/>
                <a:gd name="T46" fmla="*/ 0 w 263"/>
                <a:gd name="T47" fmla="*/ 0 h 1013"/>
                <a:gd name="T48" fmla="*/ 0 w 263"/>
                <a:gd name="T49" fmla="*/ 0 h 1013"/>
                <a:gd name="T50" fmla="*/ 0 w 263"/>
                <a:gd name="T51" fmla="*/ 0 h 1013"/>
                <a:gd name="T52" fmla="*/ 0 w 263"/>
                <a:gd name="T53" fmla="*/ 0 h 1013"/>
                <a:gd name="T54" fmla="*/ 0 w 263"/>
                <a:gd name="T55" fmla="*/ 0 h 1013"/>
                <a:gd name="T56" fmla="*/ 0 w 263"/>
                <a:gd name="T57" fmla="*/ 0 h 1013"/>
                <a:gd name="T58" fmla="*/ 0 w 263"/>
                <a:gd name="T59" fmla="*/ 0 h 1013"/>
                <a:gd name="T60" fmla="*/ 0 w 263"/>
                <a:gd name="T61" fmla="*/ 0 h 1013"/>
                <a:gd name="T62" fmla="*/ 0 w 263"/>
                <a:gd name="T63" fmla="*/ 0 h 1013"/>
                <a:gd name="T64" fmla="*/ 0 w 263"/>
                <a:gd name="T65" fmla="*/ 0 h 10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3"/>
                <a:gd name="T101" fmla="*/ 263 w 263"/>
                <a:gd name="T102" fmla="*/ 1013 h 10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3">
                  <a:moveTo>
                    <a:pt x="224" y="1013"/>
                  </a:moveTo>
                  <a:lnTo>
                    <a:pt x="247" y="971"/>
                  </a:lnTo>
                  <a:lnTo>
                    <a:pt x="259" y="927"/>
                  </a:lnTo>
                  <a:lnTo>
                    <a:pt x="263" y="871"/>
                  </a:lnTo>
                  <a:lnTo>
                    <a:pt x="254" y="794"/>
                  </a:lnTo>
                  <a:lnTo>
                    <a:pt x="245" y="706"/>
                  </a:lnTo>
                  <a:lnTo>
                    <a:pt x="238" y="601"/>
                  </a:lnTo>
                  <a:lnTo>
                    <a:pt x="236" y="488"/>
                  </a:lnTo>
                  <a:lnTo>
                    <a:pt x="240" y="385"/>
                  </a:lnTo>
                  <a:lnTo>
                    <a:pt x="243" y="316"/>
                  </a:lnTo>
                  <a:lnTo>
                    <a:pt x="237" y="285"/>
                  </a:lnTo>
                  <a:lnTo>
                    <a:pt x="217" y="241"/>
                  </a:lnTo>
                  <a:lnTo>
                    <a:pt x="197" y="183"/>
                  </a:lnTo>
                  <a:lnTo>
                    <a:pt x="186" y="112"/>
                  </a:lnTo>
                  <a:lnTo>
                    <a:pt x="185" y="52"/>
                  </a:lnTo>
                  <a:lnTo>
                    <a:pt x="195" y="7"/>
                  </a:lnTo>
                  <a:lnTo>
                    <a:pt x="43" y="0"/>
                  </a:lnTo>
                  <a:lnTo>
                    <a:pt x="29" y="46"/>
                  </a:lnTo>
                  <a:lnTo>
                    <a:pt x="13" y="95"/>
                  </a:lnTo>
                  <a:lnTo>
                    <a:pt x="0" y="143"/>
                  </a:lnTo>
                  <a:lnTo>
                    <a:pt x="0" y="164"/>
                  </a:lnTo>
                  <a:lnTo>
                    <a:pt x="23" y="205"/>
                  </a:lnTo>
                  <a:lnTo>
                    <a:pt x="54" y="251"/>
                  </a:lnTo>
                  <a:lnTo>
                    <a:pt x="79" y="308"/>
                  </a:lnTo>
                  <a:lnTo>
                    <a:pt x="98" y="362"/>
                  </a:lnTo>
                  <a:lnTo>
                    <a:pt x="105" y="438"/>
                  </a:lnTo>
                  <a:lnTo>
                    <a:pt x="108" y="514"/>
                  </a:lnTo>
                  <a:lnTo>
                    <a:pt x="115" y="620"/>
                  </a:lnTo>
                  <a:lnTo>
                    <a:pt x="125" y="714"/>
                  </a:lnTo>
                  <a:lnTo>
                    <a:pt x="147" y="817"/>
                  </a:lnTo>
                  <a:lnTo>
                    <a:pt x="185" y="929"/>
                  </a:lnTo>
                  <a:lnTo>
                    <a:pt x="205" y="979"/>
                  </a:lnTo>
                  <a:lnTo>
                    <a:pt x="224" y="1013"/>
                  </a:lnTo>
                </a:path>
              </a:pathLst>
            </a:custGeom>
            <a:grpFill/>
            <a:ln w="0">
              <a:solidFill>
                <a:srgbClr val="000000"/>
              </a:solidFill>
              <a:round/>
              <a:headEnd/>
              <a:tailEnd/>
            </a:ln>
          </p:spPr>
          <p:txBody>
            <a:bodyPr/>
            <a:lstStyle/>
            <a:p>
              <a:pPr eaLnBrk="0" hangingPunct="0">
                <a:defRPr/>
              </a:pPr>
              <a:endParaRPr lang="it-IT">
                <a:solidFill>
                  <a:srgbClr val="000000"/>
                </a:solidFill>
                <a:latin typeface="Arial" charset="0"/>
                <a:cs typeface="Arial" charset="0"/>
              </a:endParaRPr>
            </a:p>
          </p:txBody>
        </p:sp>
      </p:grpSp>
      <p:sp>
        <p:nvSpPr>
          <p:cNvPr id="629" name="Freeform 292"/>
          <p:cNvSpPr>
            <a:spLocks/>
          </p:cNvSpPr>
          <p:nvPr/>
        </p:nvSpPr>
        <p:spPr bwMode="auto">
          <a:xfrm>
            <a:off x="6786563" y="642938"/>
            <a:ext cx="431800" cy="123507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10"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3" y="3452"/>
                </a:lnTo>
                <a:lnTo>
                  <a:pt x="814" y="3470"/>
                </a:lnTo>
                <a:lnTo>
                  <a:pt x="898" y="3488"/>
                </a:lnTo>
                <a:lnTo>
                  <a:pt x="915" y="3479"/>
                </a:lnTo>
                <a:lnTo>
                  <a:pt x="924" y="3467"/>
                </a:lnTo>
                <a:lnTo>
                  <a:pt x="1004" y="3493"/>
                </a:lnTo>
                <a:lnTo>
                  <a:pt x="1106" y="3520"/>
                </a:lnTo>
                <a:lnTo>
                  <a:pt x="1173" y="3529"/>
                </a:lnTo>
                <a:lnTo>
                  <a:pt x="1228" y="3525"/>
                </a:lnTo>
                <a:lnTo>
                  <a:pt x="1257" y="3513"/>
                </a:lnTo>
                <a:lnTo>
                  <a:pt x="1271" y="3495"/>
                </a:lnTo>
                <a:lnTo>
                  <a:pt x="1276" y="3476"/>
                </a:lnTo>
                <a:lnTo>
                  <a:pt x="1267" y="3455"/>
                </a:lnTo>
                <a:lnTo>
                  <a:pt x="1243" y="3436"/>
                </a:lnTo>
                <a:lnTo>
                  <a:pt x="1167" y="3402"/>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4"/>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6"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5"/>
                </a:lnTo>
                <a:lnTo>
                  <a:pt x="788" y="6"/>
                </a:lnTo>
                <a:lnTo>
                  <a:pt x="721" y="0"/>
                </a:lnTo>
                <a:lnTo>
                  <a:pt x="662" y="11"/>
                </a:lnTo>
                <a:lnTo>
                  <a:pt x="610" y="36"/>
                </a:lnTo>
                <a:lnTo>
                  <a:pt x="569" y="68"/>
                </a:lnTo>
                <a:lnTo>
                  <a:pt x="539" y="112"/>
                </a:lnTo>
                <a:lnTo>
                  <a:pt x="522" y="171"/>
                </a:lnTo>
                <a:lnTo>
                  <a:pt x="512" y="240"/>
                </a:lnTo>
                <a:lnTo>
                  <a:pt x="516" y="294"/>
                </a:lnTo>
                <a:lnTo>
                  <a:pt x="530" y="369"/>
                </a:lnTo>
                <a:lnTo>
                  <a:pt x="529" y="422"/>
                </a:lnTo>
                <a:lnTo>
                  <a:pt x="517" y="483"/>
                </a:lnTo>
                <a:lnTo>
                  <a:pt x="494" y="512"/>
                </a:lnTo>
                <a:lnTo>
                  <a:pt x="247" y="611"/>
                </a:lnTo>
                <a:lnTo>
                  <a:pt x="212" y="632"/>
                </a:lnTo>
                <a:lnTo>
                  <a:pt x="188" y="667"/>
                </a:lnTo>
                <a:lnTo>
                  <a:pt x="111" y="878"/>
                </a:lnTo>
                <a:lnTo>
                  <a:pt x="10" y="1178"/>
                </a:lnTo>
                <a:lnTo>
                  <a:pt x="0" y="1238"/>
                </a:lnTo>
                <a:lnTo>
                  <a:pt x="2" y="1273"/>
                </a:lnTo>
                <a:lnTo>
                  <a:pt x="19" y="1312"/>
                </a:lnTo>
                <a:lnTo>
                  <a:pt x="149" y="1515"/>
                </a:lnTo>
                <a:lnTo>
                  <a:pt x="168" y="1579"/>
                </a:lnTo>
                <a:lnTo>
                  <a:pt x="175" y="1644"/>
                </a:lnTo>
                <a:lnTo>
                  <a:pt x="149" y="1873"/>
                </a:lnTo>
                <a:lnTo>
                  <a:pt x="134" y="1974"/>
                </a:lnTo>
                <a:lnTo>
                  <a:pt x="134" y="2007"/>
                </a:lnTo>
                <a:lnTo>
                  <a:pt x="149" y="2032"/>
                </a:lnTo>
                <a:lnTo>
                  <a:pt x="188" y="2045"/>
                </a:lnTo>
                <a:lnTo>
                  <a:pt x="228" y="2051"/>
                </a:lnTo>
                <a:lnTo>
                  <a:pt x="239" y="2165"/>
                </a:lnTo>
                <a:lnTo>
                  <a:pt x="239" y="2292"/>
                </a:lnTo>
                <a:lnTo>
                  <a:pt x="237" y="2432"/>
                </a:lnTo>
                <a:lnTo>
                  <a:pt x="228" y="2562"/>
                </a:lnTo>
                <a:lnTo>
                  <a:pt x="208" y="2702"/>
                </a:lnTo>
                <a:lnTo>
                  <a:pt x="202" y="2841"/>
                </a:lnTo>
                <a:lnTo>
                  <a:pt x="194" y="2979"/>
                </a:lnTo>
                <a:lnTo>
                  <a:pt x="194" y="3088"/>
                </a:lnTo>
                <a:lnTo>
                  <a:pt x="200" y="3261"/>
                </a:lnTo>
                <a:lnTo>
                  <a:pt x="198" y="3368"/>
                </a:lnTo>
                <a:lnTo>
                  <a:pt x="202" y="3467"/>
                </a:lnTo>
                <a:lnTo>
                  <a:pt x="207" y="3488"/>
                </a:lnTo>
                <a:lnTo>
                  <a:pt x="267" y="3505"/>
                </a:lnTo>
                <a:lnTo>
                  <a:pt x="317" y="3529"/>
                </a:lnTo>
                <a:lnTo>
                  <a:pt x="363" y="3567"/>
                </a:lnTo>
                <a:lnTo>
                  <a:pt x="412" y="3603"/>
                </a:lnTo>
                <a:lnTo>
                  <a:pt x="475" y="3627"/>
                </a:lnTo>
                <a:lnTo>
                  <a:pt x="539"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10" y="228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630" name="CasellaDiTesto 629"/>
          <p:cNvSpPr txBox="1">
            <a:spLocks noChangeArrowheads="1"/>
          </p:cNvSpPr>
          <p:nvPr/>
        </p:nvSpPr>
        <p:spPr bwMode="auto">
          <a:xfrm>
            <a:off x="7429500" y="857250"/>
            <a:ext cx="1085850" cy="954088"/>
          </a:xfrm>
          <a:prstGeom prst="rect">
            <a:avLst/>
          </a:prstGeom>
          <a:noFill/>
          <a:ln w="9525">
            <a:noFill/>
            <a:miter lim="800000"/>
            <a:headEnd/>
            <a:tailEnd/>
          </a:ln>
        </p:spPr>
        <p:txBody>
          <a:bodyPr wrap="none">
            <a:spAutoFit/>
          </a:bodyPr>
          <a:lstStyle/>
          <a:p>
            <a:r>
              <a:rPr lang="it-IT" sz="2800">
                <a:solidFill>
                  <a:srgbClr val="000000"/>
                </a:solidFill>
                <a:latin typeface="Arial" pitchFamily="34" charset="0"/>
                <a:cs typeface="Arial" pitchFamily="34" charset="0"/>
              </a:rPr>
              <a:t>HLA</a:t>
            </a:r>
          </a:p>
          <a:p>
            <a:r>
              <a:rPr lang="it-IT" sz="2800">
                <a:solidFill>
                  <a:srgbClr val="000000"/>
                </a:solidFill>
                <a:latin typeface="Arial" pitchFamily="34" charset="0"/>
                <a:cs typeface="Arial" pitchFamily="34" charset="0"/>
              </a:rPr>
              <a:t>5/100</a:t>
            </a:r>
          </a:p>
        </p:txBody>
      </p:sp>
      <p:sp>
        <p:nvSpPr>
          <p:cNvPr id="631" name="CasellaDiTesto 630"/>
          <p:cNvSpPr txBox="1">
            <a:spLocks noChangeArrowheads="1"/>
          </p:cNvSpPr>
          <p:nvPr/>
        </p:nvSpPr>
        <p:spPr bwMode="auto">
          <a:xfrm>
            <a:off x="1500188" y="5072063"/>
            <a:ext cx="1285875" cy="954087"/>
          </a:xfrm>
          <a:prstGeom prst="rect">
            <a:avLst/>
          </a:prstGeom>
          <a:noFill/>
          <a:ln w="9525">
            <a:noFill/>
            <a:miter lim="800000"/>
            <a:headEnd/>
            <a:tailEnd/>
          </a:ln>
        </p:spPr>
        <p:txBody>
          <a:bodyPr wrap="none">
            <a:spAutoFit/>
          </a:bodyPr>
          <a:lstStyle/>
          <a:p>
            <a:r>
              <a:rPr lang="it-IT" sz="2800">
                <a:solidFill>
                  <a:srgbClr val="000000"/>
                </a:solidFill>
                <a:latin typeface="Arial" pitchFamily="34" charset="0"/>
                <a:cs typeface="Arial" pitchFamily="34" charset="0"/>
              </a:rPr>
              <a:t>HLA</a:t>
            </a:r>
          </a:p>
          <a:p>
            <a:r>
              <a:rPr lang="it-IT" sz="2800">
                <a:solidFill>
                  <a:srgbClr val="000000"/>
                </a:solidFill>
                <a:latin typeface="Arial" pitchFamily="34" charset="0"/>
                <a:cs typeface="Arial" pitchFamily="34" charset="0"/>
              </a:rPr>
              <a:t>90/100</a:t>
            </a:r>
          </a:p>
        </p:txBody>
      </p:sp>
      <p:sp>
        <p:nvSpPr>
          <p:cNvPr id="632" name="Freeform 83"/>
          <p:cNvSpPr>
            <a:spLocks/>
          </p:cNvSpPr>
          <p:nvPr/>
        </p:nvSpPr>
        <p:spPr bwMode="auto">
          <a:xfrm>
            <a:off x="714375" y="4786313"/>
            <a:ext cx="447675" cy="117792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2"/>
                </a:lnTo>
                <a:lnTo>
                  <a:pt x="1152" y="1749"/>
                </a:lnTo>
                <a:lnTo>
                  <a:pt x="950" y="1875"/>
                </a:lnTo>
                <a:lnTo>
                  <a:pt x="950" y="1952"/>
                </a:lnTo>
                <a:lnTo>
                  <a:pt x="960" y="2090"/>
                </a:lnTo>
                <a:lnTo>
                  <a:pt x="975" y="2499"/>
                </a:lnTo>
                <a:lnTo>
                  <a:pt x="987" y="2679"/>
                </a:lnTo>
                <a:lnTo>
                  <a:pt x="1000" y="2998"/>
                </a:lnTo>
                <a:lnTo>
                  <a:pt x="1000" y="3111"/>
                </a:lnTo>
                <a:lnTo>
                  <a:pt x="1002" y="3149"/>
                </a:lnTo>
                <a:lnTo>
                  <a:pt x="1013" y="3162"/>
                </a:lnTo>
                <a:lnTo>
                  <a:pt x="1049" y="3186"/>
                </a:lnTo>
                <a:lnTo>
                  <a:pt x="1121" y="3223"/>
                </a:lnTo>
                <a:lnTo>
                  <a:pt x="1206" y="3245"/>
                </a:lnTo>
                <a:lnTo>
                  <a:pt x="1236" y="3255"/>
                </a:lnTo>
                <a:lnTo>
                  <a:pt x="1266" y="3269"/>
                </a:lnTo>
                <a:lnTo>
                  <a:pt x="1285" y="3295"/>
                </a:lnTo>
                <a:lnTo>
                  <a:pt x="1291" y="3316"/>
                </a:lnTo>
                <a:lnTo>
                  <a:pt x="1279" y="3325"/>
                </a:lnTo>
                <a:lnTo>
                  <a:pt x="1109" y="3327"/>
                </a:lnTo>
                <a:lnTo>
                  <a:pt x="886" y="3341"/>
                </a:lnTo>
                <a:lnTo>
                  <a:pt x="848" y="3341"/>
                </a:lnTo>
                <a:lnTo>
                  <a:pt x="822" y="3328"/>
                </a:lnTo>
                <a:lnTo>
                  <a:pt x="809" y="3303"/>
                </a:lnTo>
                <a:lnTo>
                  <a:pt x="809" y="3265"/>
                </a:lnTo>
                <a:lnTo>
                  <a:pt x="822" y="3204"/>
                </a:lnTo>
                <a:lnTo>
                  <a:pt x="830" y="3194"/>
                </a:lnTo>
                <a:lnTo>
                  <a:pt x="848" y="3188"/>
                </a:lnTo>
                <a:lnTo>
                  <a:pt x="822" y="3185"/>
                </a:lnTo>
                <a:lnTo>
                  <a:pt x="815" y="3173"/>
                </a:lnTo>
                <a:lnTo>
                  <a:pt x="809" y="3124"/>
                </a:lnTo>
                <a:lnTo>
                  <a:pt x="785" y="3023"/>
                </a:lnTo>
                <a:lnTo>
                  <a:pt x="734" y="2780"/>
                </a:lnTo>
                <a:lnTo>
                  <a:pt x="722" y="2665"/>
                </a:lnTo>
                <a:lnTo>
                  <a:pt x="695" y="2297"/>
                </a:lnTo>
                <a:lnTo>
                  <a:pt x="678" y="2206"/>
                </a:lnTo>
                <a:lnTo>
                  <a:pt x="646" y="2092"/>
                </a:lnTo>
                <a:lnTo>
                  <a:pt x="620" y="2207"/>
                </a:lnTo>
                <a:lnTo>
                  <a:pt x="595" y="2322"/>
                </a:lnTo>
                <a:lnTo>
                  <a:pt x="551" y="2641"/>
                </a:lnTo>
                <a:lnTo>
                  <a:pt x="531" y="2740"/>
                </a:lnTo>
                <a:lnTo>
                  <a:pt x="487" y="3096"/>
                </a:lnTo>
                <a:lnTo>
                  <a:pt x="487" y="3149"/>
                </a:lnTo>
                <a:lnTo>
                  <a:pt x="481" y="3159"/>
                </a:lnTo>
                <a:lnTo>
                  <a:pt x="442" y="3175"/>
                </a:lnTo>
                <a:lnTo>
                  <a:pt x="452" y="3229"/>
                </a:lnTo>
                <a:lnTo>
                  <a:pt x="454" y="3290"/>
                </a:lnTo>
                <a:lnTo>
                  <a:pt x="454" y="3328"/>
                </a:lnTo>
                <a:lnTo>
                  <a:pt x="439" y="3365"/>
                </a:lnTo>
                <a:lnTo>
                  <a:pt x="413" y="3390"/>
                </a:lnTo>
                <a:lnTo>
                  <a:pt x="367" y="3405"/>
                </a:lnTo>
                <a:lnTo>
                  <a:pt x="316" y="3405"/>
                </a:lnTo>
                <a:lnTo>
                  <a:pt x="261" y="3400"/>
                </a:lnTo>
                <a:lnTo>
                  <a:pt x="239" y="3380"/>
                </a:lnTo>
                <a:lnTo>
                  <a:pt x="227" y="3354"/>
                </a:lnTo>
                <a:lnTo>
                  <a:pt x="228" y="3321"/>
                </a:lnTo>
                <a:lnTo>
                  <a:pt x="242" y="3275"/>
                </a:lnTo>
                <a:lnTo>
                  <a:pt x="278" y="3226"/>
                </a:lnTo>
                <a:lnTo>
                  <a:pt x="303" y="3175"/>
                </a:lnTo>
                <a:lnTo>
                  <a:pt x="278" y="3175"/>
                </a:lnTo>
                <a:lnTo>
                  <a:pt x="265" y="3023"/>
                </a:lnTo>
                <a:lnTo>
                  <a:pt x="261" y="2846"/>
                </a:lnTo>
                <a:lnTo>
                  <a:pt x="268" y="2727"/>
                </a:lnTo>
                <a:lnTo>
                  <a:pt x="285" y="2587"/>
                </a:lnTo>
                <a:lnTo>
                  <a:pt x="298" y="2463"/>
                </a:lnTo>
                <a:lnTo>
                  <a:pt x="316" y="2360"/>
                </a:lnTo>
                <a:lnTo>
                  <a:pt x="0" y="2245"/>
                </a:lnTo>
                <a:lnTo>
                  <a:pt x="0" y="1888"/>
                </a:lnTo>
                <a:lnTo>
                  <a:pt x="37" y="1862"/>
                </a:lnTo>
                <a:lnTo>
                  <a:pt x="183" y="1901"/>
                </a:lnTo>
                <a:lnTo>
                  <a:pt x="200" y="1823"/>
                </a:lnTo>
                <a:lnTo>
                  <a:pt x="203" y="1727"/>
                </a:lnTo>
                <a:lnTo>
                  <a:pt x="131" y="1331"/>
                </a:lnTo>
                <a:lnTo>
                  <a:pt x="126" y="1225"/>
                </a:lnTo>
                <a:lnTo>
                  <a:pt x="138" y="1098"/>
                </a:lnTo>
                <a:lnTo>
                  <a:pt x="200" y="756"/>
                </a:lnTo>
                <a:lnTo>
                  <a:pt x="227" y="663"/>
                </a:lnTo>
                <a:lnTo>
                  <a:pt x="252" y="625"/>
                </a:lnTo>
                <a:lnTo>
                  <a:pt x="278" y="613"/>
                </a:lnTo>
                <a:lnTo>
                  <a:pt x="454" y="549"/>
                </a:lnTo>
                <a:lnTo>
                  <a:pt x="531" y="524"/>
                </a:lnTo>
                <a:lnTo>
                  <a:pt x="556" y="434"/>
                </a:lnTo>
                <a:lnTo>
                  <a:pt x="535" y="369"/>
                </a:lnTo>
                <a:lnTo>
                  <a:pt x="524" y="330"/>
                </a:lnTo>
                <a:lnTo>
                  <a:pt x="524" y="280"/>
                </a:lnTo>
                <a:lnTo>
                  <a:pt x="531" y="218"/>
                </a:lnTo>
                <a:lnTo>
                  <a:pt x="556" y="129"/>
                </a:lnTo>
                <a:lnTo>
                  <a:pt x="570" y="84"/>
                </a:lnTo>
                <a:lnTo>
                  <a:pt x="590" y="51"/>
                </a:lnTo>
                <a:lnTo>
                  <a:pt x="620" y="23"/>
                </a:lnTo>
                <a:lnTo>
                  <a:pt x="646" y="14"/>
                </a:lnTo>
                <a:lnTo>
                  <a:pt x="696" y="0"/>
                </a:lnTo>
                <a:lnTo>
                  <a:pt x="734" y="0"/>
                </a:lnTo>
                <a:lnTo>
                  <a:pt x="785" y="14"/>
                </a:lnTo>
                <a:lnTo>
                  <a:pt x="833" y="30"/>
                </a:lnTo>
                <a:lnTo>
                  <a:pt x="872" y="60"/>
                </a:lnTo>
                <a:lnTo>
                  <a:pt x="886" y="103"/>
                </a:lnTo>
                <a:lnTo>
                  <a:pt x="891" y="158"/>
                </a:lnTo>
                <a:lnTo>
                  <a:pt x="885" y="212"/>
                </a:lnTo>
                <a:lnTo>
                  <a:pt x="876" y="271"/>
                </a:lnTo>
                <a:lnTo>
                  <a:pt x="863" y="321"/>
                </a:lnTo>
                <a:lnTo>
                  <a:pt x="835" y="371"/>
                </a:lnTo>
                <a:lnTo>
                  <a:pt x="809" y="409"/>
                </a:lnTo>
                <a:lnTo>
                  <a:pt x="785" y="447"/>
                </a:lnTo>
                <a:lnTo>
                  <a:pt x="785" y="510"/>
                </a:lnTo>
                <a:lnTo>
                  <a:pt x="843" y="525"/>
                </a:lnTo>
                <a:lnTo>
                  <a:pt x="1056" y="651"/>
                </a:lnTo>
                <a:lnTo>
                  <a:pt x="1089" y="689"/>
                </a:lnTo>
                <a:lnTo>
                  <a:pt x="1098" y="716"/>
                </a:lnTo>
                <a:lnTo>
                  <a:pt x="1115" y="1076"/>
                </a:lnTo>
                <a:lnTo>
                  <a:pt x="1098" y="1132"/>
                </a:lnTo>
                <a:lnTo>
                  <a:pt x="1078" y="1188"/>
                </a:lnTo>
                <a:lnTo>
                  <a:pt x="1064" y="1250"/>
                </a:lnTo>
                <a:lnTo>
                  <a:pt x="1067" y="1297"/>
                </a:lnTo>
                <a:lnTo>
                  <a:pt x="1088" y="1352"/>
                </a:lnTo>
                <a:lnTo>
                  <a:pt x="1128" y="1409"/>
                </a:lnTo>
                <a:lnTo>
                  <a:pt x="1128" y="1486"/>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633" name="CasellaDiTesto 632"/>
          <p:cNvSpPr txBox="1">
            <a:spLocks noChangeArrowheads="1"/>
          </p:cNvSpPr>
          <p:nvPr/>
        </p:nvSpPr>
        <p:spPr bwMode="auto">
          <a:xfrm>
            <a:off x="5214938" y="3500438"/>
            <a:ext cx="3690834" cy="584776"/>
          </a:xfrm>
          <a:prstGeom prst="rect">
            <a:avLst/>
          </a:prstGeom>
          <a:noFill/>
          <a:ln w="9525">
            <a:noFill/>
            <a:miter lim="800000"/>
            <a:headEnd/>
            <a:tailEnd/>
          </a:ln>
        </p:spPr>
        <p:txBody>
          <a:bodyPr wrap="none">
            <a:spAutoFit/>
          </a:bodyPr>
          <a:lstStyle/>
          <a:p>
            <a:r>
              <a:rPr lang="it-IT" sz="3200" dirty="0" err="1" smtClean="0">
                <a:solidFill>
                  <a:srgbClr val="000000"/>
                </a:solidFill>
                <a:latin typeface="Arial" pitchFamily="34" charset="0"/>
                <a:cs typeface="Arial" pitchFamily="34" charset="0"/>
              </a:rPr>
              <a:t>Affected</a:t>
            </a:r>
            <a:r>
              <a:rPr lang="it-IT" sz="3200" dirty="0" smtClean="0">
                <a:solidFill>
                  <a:srgbClr val="000000"/>
                </a:solidFill>
                <a:latin typeface="Arial" pitchFamily="34" charset="0"/>
                <a:cs typeface="Arial" pitchFamily="34" charset="0"/>
              </a:rPr>
              <a:t> </a:t>
            </a:r>
            <a:r>
              <a:rPr lang="it-IT" sz="3200" dirty="0" err="1" smtClean="0">
                <a:solidFill>
                  <a:srgbClr val="000000"/>
                </a:solidFill>
                <a:latin typeface="Arial" pitchFamily="34" charset="0"/>
                <a:cs typeface="Arial" pitchFamily="34" charset="0"/>
              </a:rPr>
              <a:t>population</a:t>
            </a:r>
            <a:endParaRPr lang="it-IT" sz="3200" dirty="0">
              <a:solidFill>
                <a:srgbClr val="000000"/>
              </a:solidFill>
              <a:latin typeface="Arial" pitchFamily="34" charset="0"/>
              <a:cs typeface="Arial" pitchFamily="34" charset="0"/>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29"/>
                                        </p:tgtEl>
                                        <p:attrNameLst>
                                          <p:attrName>style.visibility</p:attrName>
                                        </p:attrNameLst>
                                      </p:cBhvr>
                                      <p:to>
                                        <p:strVal val="visible"/>
                                      </p:to>
                                    </p:set>
                                    <p:animEffect transition="in" filter="fade">
                                      <p:cBhvr>
                                        <p:cTn id="7" dur="500"/>
                                        <p:tgtEl>
                                          <p:spTgt spid="62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30"/>
                                        </p:tgtEl>
                                        <p:attrNameLst>
                                          <p:attrName>style.visibility</p:attrName>
                                        </p:attrNameLst>
                                      </p:cBhvr>
                                      <p:to>
                                        <p:strVal val="visible"/>
                                      </p:to>
                                    </p:set>
                                    <p:animEffect transition="in" filter="fade">
                                      <p:cBhvr>
                                        <p:cTn id="10" dur="500"/>
                                        <p:tgtEl>
                                          <p:spTgt spid="63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633"/>
                                        </p:tgtEl>
                                        <p:attrNameLst>
                                          <p:attrName>style.visibility</p:attrName>
                                        </p:attrNameLst>
                                      </p:cBhvr>
                                      <p:to>
                                        <p:strVal val="visible"/>
                                      </p:to>
                                    </p:set>
                                    <p:animEffect transition="in" filter="fade">
                                      <p:cBhvr>
                                        <p:cTn id="15" dur="500"/>
                                        <p:tgtEl>
                                          <p:spTgt spid="63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nodeType="click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500"/>
                                        <p:tgtEl>
                                          <p:spTgt spid="4"/>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631"/>
                                        </p:tgtEl>
                                        <p:attrNameLst>
                                          <p:attrName>style.visibility</p:attrName>
                                        </p:attrNameLst>
                                      </p:cBhvr>
                                      <p:to>
                                        <p:strVal val="visible"/>
                                      </p:to>
                                    </p:set>
                                    <p:animEffect transition="in" filter="fade">
                                      <p:cBhvr>
                                        <p:cTn id="25" dur="500"/>
                                        <p:tgtEl>
                                          <p:spTgt spid="631"/>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32"/>
                                        </p:tgtEl>
                                        <p:attrNameLst>
                                          <p:attrName>style.visibility</p:attrName>
                                        </p:attrNameLst>
                                      </p:cBhvr>
                                      <p:to>
                                        <p:strVal val="visible"/>
                                      </p:to>
                                    </p:set>
                                    <p:animEffect transition="in" filter="fade">
                                      <p:cBhvr>
                                        <p:cTn id="28" dur="500"/>
                                        <p:tgtEl>
                                          <p:spTgt spid="6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9" grpId="0" animBg="1"/>
      <p:bldP spid="630" grpId="0"/>
      <p:bldP spid="631" grpId="0"/>
      <p:bldP spid="632" grpId="0" animBg="1"/>
      <p:bldP spid="633"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CasellaDiTesto 314"/>
          <p:cNvSpPr txBox="1">
            <a:spLocks noChangeArrowheads="1"/>
          </p:cNvSpPr>
          <p:nvPr/>
        </p:nvSpPr>
        <p:spPr bwMode="auto">
          <a:xfrm>
            <a:off x="2428875" y="857250"/>
            <a:ext cx="3584034" cy="584776"/>
          </a:xfrm>
          <a:prstGeom prst="rect">
            <a:avLst/>
          </a:prstGeom>
          <a:noFill/>
          <a:ln w="9525">
            <a:noFill/>
            <a:miter lim="800000"/>
            <a:headEnd/>
            <a:tailEnd/>
          </a:ln>
        </p:spPr>
        <p:txBody>
          <a:bodyPr wrap="none">
            <a:spAutoFit/>
          </a:bodyPr>
          <a:lstStyle/>
          <a:p>
            <a:r>
              <a:rPr lang="it-IT" sz="3200" dirty="0" err="1" smtClean="0">
                <a:solidFill>
                  <a:srgbClr val="000000"/>
                </a:solidFill>
                <a:latin typeface="Arial" pitchFamily="34" charset="0"/>
                <a:cs typeface="Arial" pitchFamily="34" charset="0"/>
              </a:rPr>
              <a:t>Healthy</a:t>
            </a:r>
            <a:r>
              <a:rPr lang="it-IT" sz="3200" dirty="0" smtClean="0">
                <a:solidFill>
                  <a:srgbClr val="000000"/>
                </a:solidFill>
                <a:latin typeface="Arial" pitchFamily="34" charset="0"/>
                <a:cs typeface="Arial" pitchFamily="34" charset="0"/>
              </a:rPr>
              <a:t> </a:t>
            </a:r>
            <a:r>
              <a:rPr lang="it-IT" sz="3200" dirty="0" err="1" smtClean="0">
                <a:solidFill>
                  <a:srgbClr val="000000"/>
                </a:solidFill>
                <a:latin typeface="Arial" pitchFamily="34" charset="0"/>
                <a:cs typeface="Arial" pitchFamily="34" charset="0"/>
              </a:rPr>
              <a:t>population</a:t>
            </a:r>
            <a:endParaRPr lang="it-IT" sz="3200" dirty="0">
              <a:solidFill>
                <a:srgbClr val="000000"/>
              </a:solidFill>
              <a:latin typeface="Arial" pitchFamily="34" charset="0"/>
              <a:cs typeface="Arial" pitchFamily="34" charset="0"/>
            </a:endParaRPr>
          </a:p>
        </p:txBody>
      </p:sp>
      <p:sp>
        <p:nvSpPr>
          <p:cNvPr id="108547" name="Freeform 292"/>
          <p:cNvSpPr>
            <a:spLocks/>
          </p:cNvSpPr>
          <p:nvPr/>
        </p:nvSpPr>
        <p:spPr bwMode="auto">
          <a:xfrm>
            <a:off x="6786563" y="642938"/>
            <a:ext cx="431800" cy="123507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10"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3" y="3452"/>
                </a:lnTo>
                <a:lnTo>
                  <a:pt x="814" y="3470"/>
                </a:lnTo>
                <a:lnTo>
                  <a:pt x="898" y="3488"/>
                </a:lnTo>
                <a:lnTo>
                  <a:pt x="915" y="3479"/>
                </a:lnTo>
                <a:lnTo>
                  <a:pt x="924" y="3467"/>
                </a:lnTo>
                <a:lnTo>
                  <a:pt x="1004" y="3493"/>
                </a:lnTo>
                <a:lnTo>
                  <a:pt x="1106" y="3520"/>
                </a:lnTo>
                <a:lnTo>
                  <a:pt x="1173" y="3529"/>
                </a:lnTo>
                <a:lnTo>
                  <a:pt x="1228" y="3525"/>
                </a:lnTo>
                <a:lnTo>
                  <a:pt x="1257" y="3513"/>
                </a:lnTo>
                <a:lnTo>
                  <a:pt x="1271" y="3495"/>
                </a:lnTo>
                <a:lnTo>
                  <a:pt x="1276" y="3476"/>
                </a:lnTo>
                <a:lnTo>
                  <a:pt x="1267" y="3455"/>
                </a:lnTo>
                <a:lnTo>
                  <a:pt x="1243" y="3436"/>
                </a:lnTo>
                <a:lnTo>
                  <a:pt x="1167" y="3402"/>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4"/>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6"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5"/>
                </a:lnTo>
                <a:lnTo>
                  <a:pt x="788" y="6"/>
                </a:lnTo>
                <a:lnTo>
                  <a:pt x="721" y="0"/>
                </a:lnTo>
                <a:lnTo>
                  <a:pt x="662" y="11"/>
                </a:lnTo>
                <a:lnTo>
                  <a:pt x="610" y="36"/>
                </a:lnTo>
                <a:lnTo>
                  <a:pt x="569" y="68"/>
                </a:lnTo>
                <a:lnTo>
                  <a:pt x="539" y="112"/>
                </a:lnTo>
                <a:lnTo>
                  <a:pt x="522" y="171"/>
                </a:lnTo>
                <a:lnTo>
                  <a:pt x="512" y="240"/>
                </a:lnTo>
                <a:lnTo>
                  <a:pt x="516" y="294"/>
                </a:lnTo>
                <a:lnTo>
                  <a:pt x="530" y="369"/>
                </a:lnTo>
                <a:lnTo>
                  <a:pt x="529" y="422"/>
                </a:lnTo>
                <a:lnTo>
                  <a:pt x="517" y="483"/>
                </a:lnTo>
                <a:lnTo>
                  <a:pt x="494" y="512"/>
                </a:lnTo>
                <a:lnTo>
                  <a:pt x="247" y="611"/>
                </a:lnTo>
                <a:lnTo>
                  <a:pt x="212" y="632"/>
                </a:lnTo>
                <a:lnTo>
                  <a:pt x="188" y="667"/>
                </a:lnTo>
                <a:lnTo>
                  <a:pt x="111" y="878"/>
                </a:lnTo>
                <a:lnTo>
                  <a:pt x="10" y="1178"/>
                </a:lnTo>
                <a:lnTo>
                  <a:pt x="0" y="1238"/>
                </a:lnTo>
                <a:lnTo>
                  <a:pt x="2" y="1273"/>
                </a:lnTo>
                <a:lnTo>
                  <a:pt x="19" y="1312"/>
                </a:lnTo>
                <a:lnTo>
                  <a:pt x="149" y="1515"/>
                </a:lnTo>
                <a:lnTo>
                  <a:pt x="168" y="1579"/>
                </a:lnTo>
                <a:lnTo>
                  <a:pt x="175" y="1644"/>
                </a:lnTo>
                <a:lnTo>
                  <a:pt x="149" y="1873"/>
                </a:lnTo>
                <a:lnTo>
                  <a:pt x="134" y="1974"/>
                </a:lnTo>
                <a:lnTo>
                  <a:pt x="134" y="2007"/>
                </a:lnTo>
                <a:lnTo>
                  <a:pt x="149" y="2032"/>
                </a:lnTo>
                <a:lnTo>
                  <a:pt x="188" y="2045"/>
                </a:lnTo>
                <a:lnTo>
                  <a:pt x="228" y="2051"/>
                </a:lnTo>
                <a:lnTo>
                  <a:pt x="239" y="2165"/>
                </a:lnTo>
                <a:lnTo>
                  <a:pt x="239" y="2292"/>
                </a:lnTo>
                <a:lnTo>
                  <a:pt x="237" y="2432"/>
                </a:lnTo>
                <a:lnTo>
                  <a:pt x="228" y="2562"/>
                </a:lnTo>
                <a:lnTo>
                  <a:pt x="208" y="2702"/>
                </a:lnTo>
                <a:lnTo>
                  <a:pt x="202" y="2841"/>
                </a:lnTo>
                <a:lnTo>
                  <a:pt x="194" y="2979"/>
                </a:lnTo>
                <a:lnTo>
                  <a:pt x="194" y="3088"/>
                </a:lnTo>
                <a:lnTo>
                  <a:pt x="200" y="3261"/>
                </a:lnTo>
                <a:lnTo>
                  <a:pt x="198" y="3368"/>
                </a:lnTo>
                <a:lnTo>
                  <a:pt x="202" y="3467"/>
                </a:lnTo>
                <a:lnTo>
                  <a:pt x="207" y="3488"/>
                </a:lnTo>
                <a:lnTo>
                  <a:pt x="267" y="3505"/>
                </a:lnTo>
                <a:lnTo>
                  <a:pt x="317" y="3529"/>
                </a:lnTo>
                <a:lnTo>
                  <a:pt x="363" y="3567"/>
                </a:lnTo>
                <a:lnTo>
                  <a:pt x="412" y="3603"/>
                </a:lnTo>
                <a:lnTo>
                  <a:pt x="475" y="3627"/>
                </a:lnTo>
                <a:lnTo>
                  <a:pt x="539"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10" y="228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8548" name="CasellaDiTesto 629"/>
          <p:cNvSpPr txBox="1">
            <a:spLocks noChangeArrowheads="1"/>
          </p:cNvSpPr>
          <p:nvPr/>
        </p:nvSpPr>
        <p:spPr bwMode="auto">
          <a:xfrm>
            <a:off x="7429500" y="857250"/>
            <a:ext cx="1085850" cy="523875"/>
          </a:xfrm>
          <a:prstGeom prst="rect">
            <a:avLst/>
          </a:prstGeom>
          <a:noFill/>
          <a:ln w="9525">
            <a:noFill/>
            <a:miter lim="800000"/>
            <a:headEnd/>
            <a:tailEnd/>
          </a:ln>
        </p:spPr>
        <p:txBody>
          <a:bodyPr wrap="none">
            <a:spAutoFit/>
          </a:bodyPr>
          <a:lstStyle/>
          <a:p>
            <a:r>
              <a:rPr lang="it-IT" sz="2800">
                <a:solidFill>
                  <a:srgbClr val="000000"/>
                </a:solidFill>
                <a:latin typeface="Arial" pitchFamily="34" charset="0"/>
                <a:cs typeface="Arial" pitchFamily="34" charset="0"/>
              </a:rPr>
              <a:t>5/100</a:t>
            </a:r>
          </a:p>
        </p:txBody>
      </p:sp>
      <p:sp>
        <p:nvSpPr>
          <p:cNvPr id="108549" name="CasellaDiTesto 630"/>
          <p:cNvSpPr txBox="1">
            <a:spLocks noChangeArrowheads="1"/>
          </p:cNvSpPr>
          <p:nvPr/>
        </p:nvSpPr>
        <p:spPr bwMode="auto">
          <a:xfrm>
            <a:off x="1500188" y="5072063"/>
            <a:ext cx="1285875" cy="523875"/>
          </a:xfrm>
          <a:prstGeom prst="rect">
            <a:avLst/>
          </a:prstGeom>
          <a:noFill/>
          <a:ln w="9525">
            <a:noFill/>
            <a:miter lim="800000"/>
            <a:headEnd/>
            <a:tailEnd/>
          </a:ln>
        </p:spPr>
        <p:txBody>
          <a:bodyPr wrap="none">
            <a:spAutoFit/>
          </a:bodyPr>
          <a:lstStyle/>
          <a:p>
            <a:r>
              <a:rPr lang="it-IT" sz="2800">
                <a:solidFill>
                  <a:srgbClr val="000000"/>
                </a:solidFill>
                <a:latin typeface="Arial" pitchFamily="34" charset="0"/>
                <a:cs typeface="Arial" pitchFamily="34" charset="0"/>
              </a:rPr>
              <a:t>90/100</a:t>
            </a:r>
          </a:p>
        </p:txBody>
      </p:sp>
      <p:sp>
        <p:nvSpPr>
          <p:cNvPr id="108550" name="Freeform 83"/>
          <p:cNvSpPr>
            <a:spLocks/>
          </p:cNvSpPr>
          <p:nvPr/>
        </p:nvSpPr>
        <p:spPr bwMode="auto">
          <a:xfrm>
            <a:off x="714375" y="4786313"/>
            <a:ext cx="447675" cy="117792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2"/>
                </a:lnTo>
                <a:lnTo>
                  <a:pt x="1152" y="1749"/>
                </a:lnTo>
                <a:lnTo>
                  <a:pt x="950" y="1875"/>
                </a:lnTo>
                <a:lnTo>
                  <a:pt x="950" y="1952"/>
                </a:lnTo>
                <a:lnTo>
                  <a:pt x="960" y="2090"/>
                </a:lnTo>
                <a:lnTo>
                  <a:pt x="975" y="2499"/>
                </a:lnTo>
                <a:lnTo>
                  <a:pt x="987" y="2679"/>
                </a:lnTo>
                <a:lnTo>
                  <a:pt x="1000" y="2998"/>
                </a:lnTo>
                <a:lnTo>
                  <a:pt x="1000" y="3111"/>
                </a:lnTo>
                <a:lnTo>
                  <a:pt x="1002" y="3149"/>
                </a:lnTo>
                <a:lnTo>
                  <a:pt x="1013" y="3162"/>
                </a:lnTo>
                <a:lnTo>
                  <a:pt x="1049" y="3186"/>
                </a:lnTo>
                <a:lnTo>
                  <a:pt x="1121" y="3223"/>
                </a:lnTo>
                <a:lnTo>
                  <a:pt x="1206" y="3245"/>
                </a:lnTo>
                <a:lnTo>
                  <a:pt x="1236" y="3255"/>
                </a:lnTo>
                <a:lnTo>
                  <a:pt x="1266" y="3269"/>
                </a:lnTo>
                <a:lnTo>
                  <a:pt x="1285" y="3295"/>
                </a:lnTo>
                <a:lnTo>
                  <a:pt x="1291" y="3316"/>
                </a:lnTo>
                <a:lnTo>
                  <a:pt x="1279" y="3325"/>
                </a:lnTo>
                <a:lnTo>
                  <a:pt x="1109" y="3327"/>
                </a:lnTo>
                <a:lnTo>
                  <a:pt x="886" y="3341"/>
                </a:lnTo>
                <a:lnTo>
                  <a:pt x="848" y="3341"/>
                </a:lnTo>
                <a:lnTo>
                  <a:pt x="822" y="3328"/>
                </a:lnTo>
                <a:lnTo>
                  <a:pt x="809" y="3303"/>
                </a:lnTo>
                <a:lnTo>
                  <a:pt x="809" y="3265"/>
                </a:lnTo>
                <a:lnTo>
                  <a:pt x="822" y="3204"/>
                </a:lnTo>
                <a:lnTo>
                  <a:pt x="830" y="3194"/>
                </a:lnTo>
                <a:lnTo>
                  <a:pt x="848" y="3188"/>
                </a:lnTo>
                <a:lnTo>
                  <a:pt x="822" y="3185"/>
                </a:lnTo>
                <a:lnTo>
                  <a:pt x="815" y="3173"/>
                </a:lnTo>
                <a:lnTo>
                  <a:pt x="809" y="3124"/>
                </a:lnTo>
                <a:lnTo>
                  <a:pt x="785" y="3023"/>
                </a:lnTo>
                <a:lnTo>
                  <a:pt x="734" y="2780"/>
                </a:lnTo>
                <a:lnTo>
                  <a:pt x="722" y="2665"/>
                </a:lnTo>
                <a:lnTo>
                  <a:pt x="695" y="2297"/>
                </a:lnTo>
                <a:lnTo>
                  <a:pt x="678" y="2206"/>
                </a:lnTo>
                <a:lnTo>
                  <a:pt x="646" y="2092"/>
                </a:lnTo>
                <a:lnTo>
                  <a:pt x="620" y="2207"/>
                </a:lnTo>
                <a:lnTo>
                  <a:pt x="595" y="2322"/>
                </a:lnTo>
                <a:lnTo>
                  <a:pt x="551" y="2641"/>
                </a:lnTo>
                <a:lnTo>
                  <a:pt x="531" y="2740"/>
                </a:lnTo>
                <a:lnTo>
                  <a:pt x="487" y="3096"/>
                </a:lnTo>
                <a:lnTo>
                  <a:pt x="487" y="3149"/>
                </a:lnTo>
                <a:lnTo>
                  <a:pt x="481" y="3159"/>
                </a:lnTo>
                <a:lnTo>
                  <a:pt x="442" y="3175"/>
                </a:lnTo>
                <a:lnTo>
                  <a:pt x="452" y="3229"/>
                </a:lnTo>
                <a:lnTo>
                  <a:pt x="454" y="3290"/>
                </a:lnTo>
                <a:lnTo>
                  <a:pt x="454" y="3328"/>
                </a:lnTo>
                <a:lnTo>
                  <a:pt x="439" y="3365"/>
                </a:lnTo>
                <a:lnTo>
                  <a:pt x="413" y="3390"/>
                </a:lnTo>
                <a:lnTo>
                  <a:pt x="367" y="3405"/>
                </a:lnTo>
                <a:lnTo>
                  <a:pt x="316" y="3405"/>
                </a:lnTo>
                <a:lnTo>
                  <a:pt x="261" y="3400"/>
                </a:lnTo>
                <a:lnTo>
                  <a:pt x="239" y="3380"/>
                </a:lnTo>
                <a:lnTo>
                  <a:pt x="227" y="3354"/>
                </a:lnTo>
                <a:lnTo>
                  <a:pt x="228" y="3321"/>
                </a:lnTo>
                <a:lnTo>
                  <a:pt x="242" y="3275"/>
                </a:lnTo>
                <a:lnTo>
                  <a:pt x="278" y="3226"/>
                </a:lnTo>
                <a:lnTo>
                  <a:pt x="303" y="3175"/>
                </a:lnTo>
                <a:lnTo>
                  <a:pt x="278" y="3175"/>
                </a:lnTo>
                <a:lnTo>
                  <a:pt x="265" y="3023"/>
                </a:lnTo>
                <a:lnTo>
                  <a:pt x="261" y="2846"/>
                </a:lnTo>
                <a:lnTo>
                  <a:pt x="268" y="2727"/>
                </a:lnTo>
                <a:lnTo>
                  <a:pt x="285" y="2587"/>
                </a:lnTo>
                <a:lnTo>
                  <a:pt x="298" y="2463"/>
                </a:lnTo>
                <a:lnTo>
                  <a:pt x="316" y="2360"/>
                </a:lnTo>
                <a:lnTo>
                  <a:pt x="0" y="2245"/>
                </a:lnTo>
                <a:lnTo>
                  <a:pt x="0" y="1888"/>
                </a:lnTo>
                <a:lnTo>
                  <a:pt x="37" y="1862"/>
                </a:lnTo>
                <a:lnTo>
                  <a:pt x="183" y="1901"/>
                </a:lnTo>
                <a:lnTo>
                  <a:pt x="200" y="1823"/>
                </a:lnTo>
                <a:lnTo>
                  <a:pt x="203" y="1727"/>
                </a:lnTo>
                <a:lnTo>
                  <a:pt x="131" y="1331"/>
                </a:lnTo>
                <a:lnTo>
                  <a:pt x="126" y="1225"/>
                </a:lnTo>
                <a:lnTo>
                  <a:pt x="138" y="1098"/>
                </a:lnTo>
                <a:lnTo>
                  <a:pt x="200" y="756"/>
                </a:lnTo>
                <a:lnTo>
                  <a:pt x="227" y="663"/>
                </a:lnTo>
                <a:lnTo>
                  <a:pt x="252" y="625"/>
                </a:lnTo>
                <a:lnTo>
                  <a:pt x="278" y="613"/>
                </a:lnTo>
                <a:lnTo>
                  <a:pt x="454" y="549"/>
                </a:lnTo>
                <a:lnTo>
                  <a:pt x="531" y="524"/>
                </a:lnTo>
                <a:lnTo>
                  <a:pt x="556" y="434"/>
                </a:lnTo>
                <a:lnTo>
                  <a:pt x="535" y="369"/>
                </a:lnTo>
                <a:lnTo>
                  <a:pt x="524" y="330"/>
                </a:lnTo>
                <a:lnTo>
                  <a:pt x="524" y="280"/>
                </a:lnTo>
                <a:lnTo>
                  <a:pt x="531" y="218"/>
                </a:lnTo>
                <a:lnTo>
                  <a:pt x="556" y="129"/>
                </a:lnTo>
                <a:lnTo>
                  <a:pt x="570" y="84"/>
                </a:lnTo>
                <a:lnTo>
                  <a:pt x="590" y="51"/>
                </a:lnTo>
                <a:lnTo>
                  <a:pt x="620" y="23"/>
                </a:lnTo>
                <a:lnTo>
                  <a:pt x="646" y="14"/>
                </a:lnTo>
                <a:lnTo>
                  <a:pt x="696" y="0"/>
                </a:lnTo>
                <a:lnTo>
                  <a:pt x="734" y="0"/>
                </a:lnTo>
                <a:lnTo>
                  <a:pt x="785" y="14"/>
                </a:lnTo>
                <a:lnTo>
                  <a:pt x="833" y="30"/>
                </a:lnTo>
                <a:lnTo>
                  <a:pt x="872" y="60"/>
                </a:lnTo>
                <a:lnTo>
                  <a:pt x="886" y="103"/>
                </a:lnTo>
                <a:lnTo>
                  <a:pt x="891" y="158"/>
                </a:lnTo>
                <a:lnTo>
                  <a:pt x="885" y="212"/>
                </a:lnTo>
                <a:lnTo>
                  <a:pt x="876" y="271"/>
                </a:lnTo>
                <a:lnTo>
                  <a:pt x="863" y="321"/>
                </a:lnTo>
                <a:lnTo>
                  <a:pt x="835" y="371"/>
                </a:lnTo>
                <a:lnTo>
                  <a:pt x="809" y="409"/>
                </a:lnTo>
                <a:lnTo>
                  <a:pt x="785" y="447"/>
                </a:lnTo>
                <a:lnTo>
                  <a:pt x="785" y="510"/>
                </a:lnTo>
                <a:lnTo>
                  <a:pt x="843" y="525"/>
                </a:lnTo>
                <a:lnTo>
                  <a:pt x="1056" y="651"/>
                </a:lnTo>
                <a:lnTo>
                  <a:pt x="1089" y="689"/>
                </a:lnTo>
                <a:lnTo>
                  <a:pt x="1098" y="716"/>
                </a:lnTo>
                <a:lnTo>
                  <a:pt x="1115" y="1076"/>
                </a:lnTo>
                <a:lnTo>
                  <a:pt x="1098" y="1132"/>
                </a:lnTo>
                <a:lnTo>
                  <a:pt x="1078" y="1188"/>
                </a:lnTo>
                <a:lnTo>
                  <a:pt x="1064" y="1250"/>
                </a:lnTo>
                <a:lnTo>
                  <a:pt x="1067" y="1297"/>
                </a:lnTo>
                <a:lnTo>
                  <a:pt x="1088" y="1352"/>
                </a:lnTo>
                <a:lnTo>
                  <a:pt x="1128" y="1409"/>
                </a:lnTo>
                <a:lnTo>
                  <a:pt x="1128" y="1486"/>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8551" name="CasellaDiTesto 632"/>
          <p:cNvSpPr txBox="1">
            <a:spLocks noChangeArrowheads="1"/>
          </p:cNvSpPr>
          <p:nvPr/>
        </p:nvSpPr>
        <p:spPr bwMode="auto">
          <a:xfrm>
            <a:off x="3429000" y="5143500"/>
            <a:ext cx="3690834" cy="584776"/>
          </a:xfrm>
          <a:prstGeom prst="rect">
            <a:avLst/>
          </a:prstGeom>
          <a:noFill/>
          <a:ln w="9525">
            <a:noFill/>
            <a:miter lim="800000"/>
            <a:headEnd/>
            <a:tailEnd/>
          </a:ln>
        </p:spPr>
        <p:txBody>
          <a:bodyPr wrap="none">
            <a:spAutoFit/>
          </a:bodyPr>
          <a:lstStyle/>
          <a:p>
            <a:r>
              <a:rPr lang="it-IT" sz="3200" dirty="0" err="1" smtClean="0">
                <a:solidFill>
                  <a:srgbClr val="000000"/>
                </a:solidFill>
                <a:latin typeface="Arial" pitchFamily="34" charset="0"/>
                <a:cs typeface="Arial" pitchFamily="34" charset="0"/>
              </a:rPr>
              <a:t>Affected</a:t>
            </a:r>
            <a:r>
              <a:rPr lang="it-IT" sz="3200" dirty="0" smtClean="0">
                <a:solidFill>
                  <a:srgbClr val="000000"/>
                </a:solidFill>
                <a:latin typeface="Arial" pitchFamily="34" charset="0"/>
                <a:cs typeface="Arial" pitchFamily="34" charset="0"/>
              </a:rPr>
              <a:t> </a:t>
            </a:r>
            <a:r>
              <a:rPr lang="it-IT" sz="3200" dirty="0" err="1" smtClean="0">
                <a:solidFill>
                  <a:srgbClr val="000000"/>
                </a:solidFill>
                <a:latin typeface="Arial" pitchFamily="34" charset="0"/>
                <a:cs typeface="Arial" pitchFamily="34" charset="0"/>
              </a:rPr>
              <a:t>population</a:t>
            </a:r>
            <a:endParaRPr lang="it-IT" sz="3200" dirty="0" smtClean="0">
              <a:solidFill>
                <a:srgbClr val="000000"/>
              </a:solidFill>
              <a:latin typeface="Arial" pitchFamily="34" charset="0"/>
              <a:cs typeface="Arial" pitchFamily="34" charset="0"/>
            </a:endParaRPr>
          </a:p>
        </p:txBody>
      </p:sp>
      <p:sp>
        <p:nvSpPr>
          <p:cNvPr id="634" name="Text Box 4"/>
          <p:cNvSpPr txBox="1">
            <a:spLocks noChangeArrowheads="1"/>
          </p:cNvSpPr>
          <p:nvPr/>
        </p:nvSpPr>
        <p:spPr bwMode="auto">
          <a:xfrm>
            <a:off x="357188" y="1928813"/>
            <a:ext cx="8786812" cy="1384300"/>
          </a:xfrm>
          <a:prstGeom prst="rect">
            <a:avLst/>
          </a:prstGeom>
          <a:noFill/>
          <a:ln w="9525">
            <a:noFill/>
            <a:miter lim="800000"/>
            <a:headEnd/>
            <a:tailEnd/>
          </a:ln>
        </p:spPr>
        <p:txBody>
          <a:bodyPr>
            <a:spAutoFit/>
          </a:bodyPr>
          <a:lstStyle/>
          <a:p>
            <a:r>
              <a:rPr lang="en-US" altLang="ko-KR" sz="2800">
                <a:solidFill>
                  <a:srgbClr val="FF0000"/>
                </a:solidFill>
                <a:latin typeface="Arial" pitchFamily="34" charset="0"/>
                <a:ea typeface="Gulim"/>
                <a:cs typeface="Arial" pitchFamily="34" charset="0"/>
              </a:rPr>
              <a:t>HLA risk ratio </a:t>
            </a:r>
            <a:r>
              <a:rPr lang="en-US" altLang="ko-KR" sz="2800">
                <a:solidFill>
                  <a:srgbClr val="000000"/>
                </a:solidFill>
                <a:latin typeface="Arial" pitchFamily="34" charset="0"/>
                <a:ea typeface="Gulim"/>
                <a:cs typeface="Arial" pitchFamily="34" charset="0"/>
              </a:rPr>
              <a:t>(</a:t>
            </a:r>
            <a:r>
              <a:rPr lang="en-US" altLang="ko-KR" sz="2800">
                <a:solidFill>
                  <a:srgbClr val="FF0000"/>
                </a:solidFill>
                <a:latin typeface="Symbol" pitchFamily="18" charset="2"/>
                <a:ea typeface="Gulim"/>
                <a:cs typeface="Arial" pitchFamily="34" charset="0"/>
              </a:rPr>
              <a:t>l</a:t>
            </a:r>
            <a:r>
              <a:rPr lang="en-US" altLang="ko-KR" sz="2800">
                <a:solidFill>
                  <a:srgbClr val="FF0000"/>
                </a:solidFill>
                <a:latin typeface="Arial" pitchFamily="34" charset="0"/>
                <a:ea typeface="Gulim"/>
                <a:cs typeface="Arial" pitchFamily="34" charset="0"/>
              </a:rPr>
              <a:t>HLA</a:t>
            </a:r>
            <a:r>
              <a:rPr lang="en-US" altLang="ko-KR" sz="2800">
                <a:solidFill>
                  <a:srgbClr val="000000"/>
                </a:solidFill>
                <a:latin typeface="Arial" pitchFamily="34" charset="0"/>
                <a:ea typeface="Gulim"/>
                <a:cs typeface="Arial" pitchFamily="34" charset="0"/>
              </a:rPr>
              <a:t>) is calculated by dividing the frequency of the HLA allele in the patient population by the frequency in the general population</a:t>
            </a:r>
          </a:p>
        </p:txBody>
      </p:sp>
      <p:sp>
        <p:nvSpPr>
          <p:cNvPr id="635" name="Text Box 5"/>
          <p:cNvSpPr txBox="1">
            <a:spLocks noChangeArrowheads="1"/>
          </p:cNvSpPr>
          <p:nvPr/>
        </p:nvSpPr>
        <p:spPr bwMode="auto">
          <a:xfrm>
            <a:off x="1500188" y="3571875"/>
            <a:ext cx="974725" cy="400050"/>
          </a:xfrm>
          <a:prstGeom prst="rect">
            <a:avLst/>
          </a:prstGeom>
          <a:noFill/>
          <a:ln w="9525">
            <a:noFill/>
            <a:miter lim="800000"/>
            <a:headEnd/>
            <a:tailEnd/>
          </a:ln>
        </p:spPr>
        <p:txBody>
          <a:bodyPr wrap="none">
            <a:spAutoFit/>
          </a:bodyPr>
          <a:lstStyle/>
          <a:p>
            <a:r>
              <a:rPr lang="en-US" altLang="ko-KR" sz="2000">
                <a:solidFill>
                  <a:srgbClr val="000000"/>
                </a:solidFill>
                <a:latin typeface="Symbol" pitchFamily="18" charset="2"/>
                <a:ea typeface="Gulim"/>
                <a:cs typeface="Arial" pitchFamily="34" charset="0"/>
              </a:rPr>
              <a:t>l</a:t>
            </a:r>
            <a:r>
              <a:rPr lang="en-US" altLang="ko-KR" sz="2000">
                <a:solidFill>
                  <a:srgbClr val="000000"/>
                </a:solidFill>
                <a:latin typeface="Arial" pitchFamily="34" charset="0"/>
                <a:ea typeface="Gulim"/>
                <a:cs typeface="Arial" pitchFamily="34" charset="0"/>
              </a:rPr>
              <a:t>HLA=</a:t>
            </a:r>
          </a:p>
        </p:txBody>
      </p:sp>
      <p:sp>
        <p:nvSpPr>
          <p:cNvPr id="636" name="Text Box 6"/>
          <p:cNvSpPr txBox="1">
            <a:spLocks noChangeArrowheads="1"/>
          </p:cNvSpPr>
          <p:nvPr/>
        </p:nvSpPr>
        <p:spPr bwMode="auto">
          <a:xfrm>
            <a:off x="2571750" y="3857625"/>
            <a:ext cx="2127250" cy="400050"/>
          </a:xfrm>
          <a:prstGeom prst="rect">
            <a:avLst/>
          </a:prstGeom>
          <a:noFill/>
          <a:ln w="9525">
            <a:noFill/>
            <a:miter lim="800000"/>
            <a:headEnd/>
            <a:tailEnd/>
          </a:ln>
        </p:spPr>
        <p:txBody>
          <a:bodyPr wrap="none">
            <a:spAutoFit/>
          </a:bodyPr>
          <a:lstStyle/>
          <a:p>
            <a:r>
              <a:rPr lang="en-US" altLang="ko-KR" sz="2000">
                <a:solidFill>
                  <a:srgbClr val="000000"/>
                </a:solidFill>
                <a:latin typeface="Arial" pitchFamily="34" charset="0"/>
                <a:ea typeface="Gulim"/>
                <a:cs typeface="Arial" pitchFamily="34" charset="0"/>
              </a:rPr>
              <a:t>(Ag+/Ag-) control</a:t>
            </a:r>
          </a:p>
        </p:txBody>
      </p:sp>
      <p:sp>
        <p:nvSpPr>
          <p:cNvPr id="637" name="Text Box 7"/>
          <p:cNvSpPr txBox="1">
            <a:spLocks noChangeArrowheads="1"/>
          </p:cNvSpPr>
          <p:nvPr/>
        </p:nvSpPr>
        <p:spPr bwMode="auto">
          <a:xfrm>
            <a:off x="2500313" y="3286125"/>
            <a:ext cx="2243137" cy="400050"/>
          </a:xfrm>
          <a:prstGeom prst="rect">
            <a:avLst/>
          </a:prstGeom>
          <a:noFill/>
          <a:ln w="9525">
            <a:noFill/>
            <a:miter lim="800000"/>
            <a:headEnd/>
            <a:tailEnd/>
          </a:ln>
        </p:spPr>
        <p:txBody>
          <a:bodyPr wrap="none">
            <a:spAutoFit/>
          </a:bodyPr>
          <a:lstStyle/>
          <a:p>
            <a:r>
              <a:rPr lang="en-US" altLang="ko-KR" sz="2000">
                <a:solidFill>
                  <a:srgbClr val="000000"/>
                </a:solidFill>
                <a:latin typeface="Arial" pitchFamily="34" charset="0"/>
                <a:ea typeface="Gulim"/>
                <a:cs typeface="Arial" pitchFamily="34" charset="0"/>
              </a:rPr>
              <a:t>(Ag+/Ag-) disease</a:t>
            </a:r>
          </a:p>
        </p:txBody>
      </p:sp>
      <p:sp>
        <p:nvSpPr>
          <p:cNvPr id="638" name="Line 8"/>
          <p:cNvSpPr>
            <a:spLocks noChangeShapeType="1"/>
          </p:cNvSpPr>
          <p:nvPr/>
        </p:nvSpPr>
        <p:spPr bwMode="auto">
          <a:xfrm flipV="1">
            <a:off x="2535238" y="3786188"/>
            <a:ext cx="2108200" cy="11112"/>
          </a:xfrm>
          <a:prstGeom prst="line">
            <a:avLst/>
          </a:prstGeom>
          <a:noFill/>
          <a:ln w="9525">
            <a:solidFill>
              <a:schemeClr val="tx1"/>
            </a:solidFill>
            <a:round/>
            <a:headEnd/>
            <a:tailEnd/>
          </a:ln>
        </p:spPr>
        <p:txBody>
          <a:bodyPr/>
          <a:lstStyle/>
          <a:p>
            <a:endParaRPr lang="it-IT"/>
          </a:p>
        </p:txBody>
      </p:sp>
      <p:sp>
        <p:nvSpPr>
          <p:cNvPr id="640" name="Text Box 6"/>
          <p:cNvSpPr txBox="1">
            <a:spLocks noChangeArrowheads="1"/>
          </p:cNvSpPr>
          <p:nvPr/>
        </p:nvSpPr>
        <p:spPr bwMode="auto">
          <a:xfrm>
            <a:off x="5072063" y="3857625"/>
            <a:ext cx="852487" cy="400050"/>
          </a:xfrm>
          <a:prstGeom prst="rect">
            <a:avLst/>
          </a:prstGeom>
          <a:noFill/>
          <a:ln w="9525">
            <a:noFill/>
            <a:miter lim="800000"/>
            <a:headEnd/>
            <a:tailEnd/>
          </a:ln>
        </p:spPr>
        <p:txBody>
          <a:bodyPr wrap="none">
            <a:spAutoFit/>
          </a:bodyPr>
          <a:lstStyle/>
          <a:p>
            <a:r>
              <a:rPr lang="en-US" altLang="ko-KR" sz="2000">
                <a:solidFill>
                  <a:srgbClr val="000000"/>
                </a:solidFill>
                <a:latin typeface="Arial" pitchFamily="34" charset="0"/>
                <a:ea typeface="Gulim"/>
                <a:cs typeface="Arial" pitchFamily="34" charset="0"/>
              </a:rPr>
              <a:t>(5/95)</a:t>
            </a:r>
          </a:p>
        </p:txBody>
      </p:sp>
      <p:sp>
        <p:nvSpPr>
          <p:cNvPr id="641" name="Text Box 7"/>
          <p:cNvSpPr txBox="1">
            <a:spLocks noChangeArrowheads="1"/>
          </p:cNvSpPr>
          <p:nvPr/>
        </p:nvSpPr>
        <p:spPr bwMode="auto">
          <a:xfrm>
            <a:off x="5043488" y="3286125"/>
            <a:ext cx="995362" cy="400050"/>
          </a:xfrm>
          <a:prstGeom prst="rect">
            <a:avLst/>
          </a:prstGeom>
          <a:noFill/>
          <a:ln w="9525">
            <a:noFill/>
            <a:miter lim="800000"/>
            <a:headEnd/>
            <a:tailEnd/>
          </a:ln>
        </p:spPr>
        <p:txBody>
          <a:bodyPr wrap="none">
            <a:spAutoFit/>
          </a:bodyPr>
          <a:lstStyle/>
          <a:p>
            <a:r>
              <a:rPr lang="en-US" altLang="ko-KR" sz="2000">
                <a:solidFill>
                  <a:srgbClr val="000000"/>
                </a:solidFill>
                <a:latin typeface="Arial" pitchFamily="34" charset="0"/>
                <a:ea typeface="Gulim"/>
                <a:cs typeface="Arial" pitchFamily="34" charset="0"/>
              </a:rPr>
              <a:t>(90/10)</a:t>
            </a:r>
          </a:p>
        </p:txBody>
      </p:sp>
      <p:cxnSp>
        <p:nvCxnSpPr>
          <p:cNvPr id="644" name="Connettore 1 643"/>
          <p:cNvCxnSpPr>
            <a:cxnSpLocks noChangeShapeType="1"/>
          </p:cNvCxnSpPr>
          <p:nvPr/>
        </p:nvCxnSpPr>
        <p:spPr bwMode="auto">
          <a:xfrm>
            <a:off x="5072063" y="3786188"/>
            <a:ext cx="857250" cy="1587"/>
          </a:xfrm>
          <a:prstGeom prst="line">
            <a:avLst/>
          </a:prstGeom>
          <a:noFill/>
          <a:ln w="9525" algn="ctr">
            <a:solidFill>
              <a:schemeClr val="tx1"/>
            </a:solidFill>
            <a:round/>
            <a:headEnd/>
            <a:tailEnd/>
          </a:ln>
        </p:spPr>
      </p:cxnSp>
      <p:sp>
        <p:nvSpPr>
          <p:cNvPr id="645" name="Text Box 5"/>
          <p:cNvSpPr txBox="1">
            <a:spLocks noChangeArrowheads="1"/>
          </p:cNvSpPr>
          <p:nvPr/>
        </p:nvSpPr>
        <p:spPr bwMode="auto">
          <a:xfrm>
            <a:off x="6286500" y="3616325"/>
            <a:ext cx="831850" cy="400050"/>
          </a:xfrm>
          <a:prstGeom prst="rect">
            <a:avLst/>
          </a:prstGeom>
          <a:noFill/>
          <a:ln w="9525">
            <a:noFill/>
            <a:miter lim="800000"/>
            <a:headEnd/>
            <a:tailEnd/>
          </a:ln>
        </p:spPr>
        <p:txBody>
          <a:bodyPr wrap="none">
            <a:spAutoFit/>
          </a:bodyPr>
          <a:lstStyle/>
          <a:p>
            <a:r>
              <a:rPr lang="en-US" altLang="ko-KR" sz="2000">
                <a:solidFill>
                  <a:srgbClr val="000000"/>
                </a:solidFill>
                <a:latin typeface="Arial" pitchFamily="34" charset="0"/>
                <a:ea typeface="Gulim"/>
                <a:cs typeface="Arial" pitchFamily="34" charset="0"/>
              </a:rPr>
              <a:t>= 171</a:t>
            </a:r>
          </a:p>
        </p:txBody>
      </p:sp>
    </p:spTree>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34"/>
                                        </p:tgtEl>
                                        <p:attrNameLst>
                                          <p:attrName>style.visibility</p:attrName>
                                        </p:attrNameLst>
                                      </p:cBhvr>
                                      <p:to>
                                        <p:strVal val="visible"/>
                                      </p:to>
                                    </p:set>
                                    <p:animEffect transition="in" filter="fade">
                                      <p:cBhvr>
                                        <p:cTn id="7" dur="500"/>
                                        <p:tgtEl>
                                          <p:spTgt spid="63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35"/>
                                        </p:tgtEl>
                                        <p:attrNameLst>
                                          <p:attrName>style.visibility</p:attrName>
                                        </p:attrNameLst>
                                      </p:cBhvr>
                                      <p:to>
                                        <p:strVal val="visible"/>
                                      </p:to>
                                    </p:set>
                                    <p:animEffect transition="in" filter="fade">
                                      <p:cBhvr>
                                        <p:cTn id="12" dur="500"/>
                                        <p:tgtEl>
                                          <p:spTgt spid="635"/>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37"/>
                                        </p:tgtEl>
                                        <p:attrNameLst>
                                          <p:attrName>style.visibility</p:attrName>
                                        </p:attrNameLst>
                                      </p:cBhvr>
                                      <p:to>
                                        <p:strVal val="visible"/>
                                      </p:to>
                                    </p:set>
                                    <p:animEffect transition="in" filter="fade">
                                      <p:cBhvr>
                                        <p:cTn id="15" dur="500"/>
                                        <p:tgtEl>
                                          <p:spTgt spid="63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636"/>
                                        </p:tgtEl>
                                        <p:attrNameLst>
                                          <p:attrName>style.visibility</p:attrName>
                                        </p:attrNameLst>
                                      </p:cBhvr>
                                      <p:to>
                                        <p:strVal val="visible"/>
                                      </p:to>
                                    </p:set>
                                    <p:animEffect transition="in" filter="fade">
                                      <p:cBhvr>
                                        <p:cTn id="18" dur="500"/>
                                        <p:tgtEl>
                                          <p:spTgt spid="636"/>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638"/>
                                        </p:tgtEl>
                                        <p:attrNameLst>
                                          <p:attrName>style.visibility</p:attrName>
                                        </p:attrNameLst>
                                      </p:cBhvr>
                                      <p:to>
                                        <p:strVal val="visible"/>
                                      </p:to>
                                    </p:set>
                                    <p:animEffect transition="in" filter="fade">
                                      <p:cBhvr>
                                        <p:cTn id="21" dur="500"/>
                                        <p:tgtEl>
                                          <p:spTgt spid="638"/>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640"/>
                                        </p:tgtEl>
                                        <p:attrNameLst>
                                          <p:attrName>style.visibility</p:attrName>
                                        </p:attrNameLst>
                                      </p:cBhvr>
                                      <p:to>
                                        <p:strVal val="visible"/>
                                      </p:to>
                                    </p:set>
                                    <p:animEffect transition="in" filter="fade">
                                      <p:cBhvr>
                                        <p:cTn id="26" dur="500"/>
                                        <p:tgtEl>
                                          <p:spTgt spid="640"/>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641"/>
                                        </p:tgtEl>
                                        <p:attrNameLst>
                                          <p:attrName>style.visibility</p:attrName>
                                        </p:attrNameLst>
                                      </p:cBhvr>
                                      <p:to>
                                        <p:strVal val="visible"/>
                                      </p:to>
                                    </p:set>
                                    <p:animEffect transition="in" filter="fade">
                                      <p:cBhvr>
                                        <p:cTn id="29" dur="500"/>
                                        <p:tgtEl>
                                          <p:spTgt spid="641"/>
                                        </p:tgtEl>
                                      </p:cBhvr>
                                    </p:animEffect>
                                  </p:childTnLst>
                                </p:cTn>
                              </p:par>
                              <p:par>
                                <p:cTn id="30" presetID="10" presetClass="entr" presetSubtype="0" fill="hold" nodeType="withEffect">
                                  <p:stCondLst>
                                    <p:cond delay="0"/>
                                  </p:stCondLst>
                                  <p:childTnLst>
                                    <p:set>
                                      <p:cBhvr>
                                        <p:cTn id="31" dur="1" fill="hold">
                                          <p:stCondLst>
                                            <p:cond delay="0"/>
                                          </p:stCondLst>
                                        </p:cTn>
                                        <p:tgtEl>
                                          <p:spTgt spid="644"/>
                                        </p:tgtEl>
                                        <p:attrNameLst>
                                          <p:attrName>style.visibility</p:attrName>
                                        </p:attrNameLst>
                                      </p:cBhvr>
                                      <p:to>
                                        <p:strVal val="visible"/>
                                      </p:to>
                                    </p:set>
                                    <p:animEffect transition="in" filter="fade">
                                      <p:cBhvr>
                                        <p:cTn id="32" dur="500"/>
                                        <p:tgtEl>
                                          <p:spTgt spid="644"/>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645"/>
                                        </p:tgtEl>
                                        <p:attrNameLst>
                                          <p:attrName>style.visibility</p:attrName>
                                        </p:attrNameLst>
                                      </p:cBhvr>
                                      <p:to>
                                        <p:strVal val="visible"/>
                                      </p:to>
                                    </p:set>
                                    <p:animEffect transition="in" filter="fade">
                                      <p:cBhvr>
                                        <p:cTn id="37" dur="500"/>
                                        <p:tgtEl>
                                          <p:spTgt spid="6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4" grpId="0"/>
      <p:bldP spid="635" grpId="0"/>
      <p:bldP spid="636" grpId="0"/>
      <p:bldP spid="637" grpId="0"/>
      <p:bldP spid="638" grpId="0" animBg="1"/>
      <p:bldP spid="640" grpId="0"/>
      <p:bldP spid="641" grpId="0"/>
      <p:bldP spid="645"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9570" name="Group 4"/>
          <p:cNvGrpSpPr>
            <a:grpSpLocks noChangeAspect="1"/>
          </p:cNvGrpSpPr>
          <p:nvPr/>
        </p:nvGrpSpPr>
        <p:grpSpPr bwMode="auto">
          <a:xfrm>
            <a:off x="0" y="0"/>
            <a:ext cx="5857875" cy="3498850"/>
            <a:chOff x="0" y="439"/>
            <a:chExt cx="5760" cy="3441"/>
          </a:xfrm>
        </p:grpSpPr>
        <p:sp>
          <p:nvSpPr>
            <p:cNvPr id="109888" name="AutoShape 3"/>
            <p:cNvSpPr>
              <a:spLocks noChangeAspect="1" noChangeArrowheads="1" noTextEdit="1"/>
            </p:cNvSpPr>
            <p:nvPr/>
          </p:nvSpPr>
          <p:spPr bwMode="auto">
            <a:xfrm>
              <a:off x="0" y="439"/>
              <a:ext cx="5760" cy="3441"/>
            </a:xfrm>
            <a:prstGeom prst="rect">
              <a:avLst/>
            </a:prstGeom>
            <a:noFill/>
            <a:ln w="9525">
              <a:noFill/>
              <a:miter lim="800000"/>
              <a:headEnd/>
              <a:tailEnd/>
            </a:ln>
          </p:spPr>
          <p:txBody>
            <a:bodyPr/>
            <a:lstStyle/>
            <a:p>
              <a:endParaRPr lang="it-IT"/>
            </a:p>
          </p:txBody>
        </p:sp>
        <p:grpSp>
          <p:nvGrpSpPr>
            <p:cNvPr id="109889" name="Group 205"/>
            <p:cNvGrpSpPr>
              <a:grpSpLocks/>
            </p:cNvGrpSpPr>
            <p:nvPr/>
          </p:nvGrpSpPr>
          <p:grpSpPr bwMode="auto">
            <a:xfrm>
              <a:off x="14" y="1114"/>
              <a:ext cx="5559" cy="2759"/>
              <a:chOff x="14" y="1114"/>
              <a:chExt cx="5559" cy="2759"/>
            </a:xfrm>
          </p:grpSpPr>
          <p:sp>
            <p:nvSpPr>
              <p:cNvPr id="109998" name="Freeform 5"/>
              <p:cNvSpPr>
                <a:spLocks/>
              </p:cNvSpPr>
              <p:nvPr/>
            </p:nvSpPr>
            <p:spPr bwMode="auto">
              <a:xfrm>
                <a:off x="1604" y="1547"/>
                <a:ext cx="412"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5" y="2407"/>
                    </a:lnTo>
                    <a:lnTo>
                      <a:pt x="587" y="2536"/>
                    </a:lnTo>
                    <a:lnTo>
                      <a:pt x="566" y="2634"/>
                    </a:lnTo>
                    <a:lnTo>
                      <a:pt x="543" y="2752"/>
                    </a:lnTo>
                    <a:lnTo>
                      <a:pt x="530" y="2893"/>
                    </a:lnTo>
                    <a:lnTo>
                      <a:pt x="517" y="3006"/>
                    </a:lnTo>
                    <a:lnTo>
                      <a:pt x="504" y="3108"/>
                    </a:lnTo>
                    <a:lnTo>
                      <a:pt x="485" y="3206"/>
                    </a:lnTo>
                    <a:lnTo>
                      <a:pt x="466" y="3301"/>
                    </a:lnTo>
                    <a:lnTo>
                      <a:pt x="454" y="3365"/>
                    </a:lnTo>
                    <a:lnTo>
                      <a:pt x="454" y="3414"/>
                    </a:lnTo>
                    <a:lnTo>
                      <a:pt x="458" y="3453"/>
                    </a:lnTo>
                    <a:lnTo>
                      <a:pt x="446" y="3470"/>
                    </a:lnTo>
                    <a:lnTo>
                      <a:pt x="366" y="3488"/>
                    </a:lnTo>
                    <a:lnTo>
                      <a:pt x="349" y="3479"/>
                    </a:lnTo>
                    <a:lnTo>
                      <a:pt x="340" y="3467"/>
                    </a:lnTo>
                    <a:lnTo>
                      <a:pt x="264" y="3493"/>
                    </a:lnTo>
                    <a:lnTo>
                      <a:pt x="166" y="3520"/>
                    </a:lnTo>
                    <a:lnTo>
                      <a:pt x="100"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8" y="1706"/>
                    </a:lnTo>
                    <a:lnTo>
                      <a:pt x="216"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4"/>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999" name="Freeform 6"/>
              <p:cNvSpPr>
                <a:spLocks/>
              </p:cNvSpPr>
              <p:nvPr/>
            </p:nvSpPr>
            <p:spPr bwMode="auto">
              <a:xfrm>
                <a:off x="46" y="1561"/>
                <a:ext cx="430"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4"/>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6"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6"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5"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6"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10000" name="Freeform 7"/>
              <p:cNvSpPr>
                <a:spLocks/>
              </p:cNvSpPr>
              <p:nvPr/>
            </p:nvSpPr>
            <p:spPr bwMode="auto">
              <a:xfrm>
                <a:off x="930" y="1567"/>
                <a:ext cx="384" cy="1157"/>
              </a:xfrm>
              <a:custGeom>
                <a:avLst/>
                <a:gdLst>
                  <a:gd name="T0" fmla="*/ 0 w 1154"/>
                  <a:gd name="T1" fmla="*/ 0 h 3472"/>
                  <a:gd name="T2" fmla="*/ 0 w 1154"/>
                  <a:gd name="T3" fmla="*/ 0 h 3472"/>
                  <a:gd name="T4" fmla="*/ 0 w 1154"/>
                  <a:gd name="T5" fmla="*/ 0 h 3472"/>
                  <a:gd name="T6" fmla="*/ 0 w 1154"/>
                  <a:gd name="T7" fmla="*/ 0 h 3472"/>
                  <a:gd name="T8" fmla="*/ 0 w 1154"/>
                  <a:gd name="T9" fmla="*/ 0 h 3472"/>
                  <a:gd name="T10" fmla="*/ 0 w 1154"/>
                  <a:gd name="T11" fmla="*/ 0 h 3472"/>
                  <a:gd name="T12" fmla="*/ 0 w 1154"/>
                  <a:gd name="T13" fmla="*/ 0 h 3472"/>
                  <a:gd name="T14" fmla="*/ 0 w 1154"/>
                  <a:gd name="T15" fmla="*/ 0 h 3472"/>
                  <a:gd name="T16" fmla="*/ 0 w 1154"/>
                  <a:gd name="T17" fmla="*/ 0 h 3472"/>
                  <a:gd name="T18" fmla="*/ 0 w 1154"/>
                  <a:gd name="T19" fmla="*/ 0 h 3472"/>
                  <a:gd name="T20" fmla="*/ 0 w 1154"/>
                  <a:gd name="T21" fmla="*/ 0 h 3472"/>
                  <a:gd name="T22" fmla="*/ 0 w 1154"/>
                  <a:gd name="T23" fmla="*/ 0 h 3472"/>
                  <a:gd name="T24" fmla="*/ 0 w 1154"/>
                  <a:gd name="T25" fmla="*/ 0 h 3472"/>
                  <a:gd name="T26" fmla="*/ 0 w 1154"/>
                  <a:gd name="T27" fmla="*/ 0 h 3472"/>
                  <a:gd name="T28" fmla="*/ 0 w 1154"/>
                  <a:gd name="T29" fmla="*/ 0 h 3472"/>
                  <a:gd name="T30" fmla="*/ 0 w 1154"/>
                  <a:gd name="T31" fmla="*/ 0 h 3472"/>
                  <a:gd name="T32" fmla="*/ 0 w 1154"/>
                  <a:gd name="T33" fmla="*/ 0 h 3472"/>
                  <a:gd name="T34" fmla="*/ 0 w 1154"/>
                  <a:gd name="T35" fmla="*/ 0 h 3472"/>
                  <a:gd name="T36" fmla="*/ 0 w 1154"/>
                  <a:gd name="T37" fmla="*/ 0 h 3472"/>
                  <a:gd name="T38" fmla="*/ 0 w 1154"/>
                  <a:gd name="T39" fmla="*/ 0 h 3472"/>
                  <a:gd name="T40" fmla="*/ 0 w 1154"/>
                  <a:gd name="T41" fmla="*/ 0 h 3472"/>
                  <a:gd name="T42" fmla="*/ 0 w 1154"/>
                  <a:gd name="T43" fmla="*/ 0 h 3472"/>
                  <a:gd name="T44" fmla="*/ 0 w 1154"/>
                  <a:gd name="T45" fmla="*/ 0 h 3472"/>
                  <a:gd name="T46" fmla="*/ 0 w 1154"/>
                  <a:gd name="T47" fmla="*/ 0 h 3472"/>
                  <a:gd name="T48" fmla="*/ 0 w 1154"/>
                  <a:gd name="T49" fmla="*/ 0 h 3472"/>
                  <a:gd name="T50" fmla="*/ 0 w 1154"/>
                  <a:gd name="T51" fmla="*/ 0 h 3472"/>
                  <a:gd name="T52" fmla="*/ 0 w 1154"/>
                  <a:gd name="T53" fmla="*/ 0 h 3472"/>
                  <a:gd name="T54" fmla="*/ 0 w 1154"/>
                  <a:gd name="T55" fmla="*/ 0 h 3472"/>
                  <a:gd name="T56" fmla="*/ 0 w 1154"/>
                  <a:gd name="T57" fmla="*/ 0 h 3472"/>
                  <a:gd name="T58" fmla="*/ 0 w 1154"/>
                  <a:gd name="T59" fmla="*/ 0 h 3472"/>
                  <a:gd name="T60" fmla="*/ 0 w 1154"/>
                  <a:gd name="T61" fmla="*/ 0 h 3472"/>
                  <a:gd name="T62" fmla="*/ 0 w 1154"/>
                  <a:gd name="T63" fmla="*/ 0 h 3472"/>
                  <a:gd name="T64" fmla="*/ 0 w 1154"/>
                  <a:gd name="T65" fmla="*/ 0 h 3472"/>
                  <a:gd name="T66" fmla="*/ 0 w 1154"/>
                  <a:gd name="T67" fmla="*/ 0 h 3472"/>
                  <a:gd name="T68" fmla="*/ 0 w 1154"/>
                  <a:gd name="T69" fmla="*/ 0 h 3472"/>
                  <a:gd name="T70" fmla="*/ 0 w 1154"/>
                  <a:gd name="T71" fmla="*/ 0 h 3472"/>
                  <a:gd name="T72" fmla="*/ 0 w 1154"/>
                  <a:gd name="T73" fmla="*/ 0 h 3472"/>
                  <a:gd name="T74" fmla="*/ 0 w 1154"/>
                  <a:gd name="T75" fmla="*/ 0 h 3472"/>
                  <a:gd name="T76" fmla="*/ 0 w 1154"/>
                  <a:gd name="T77" fmla="*/ 0 h 3472"/>
                  <a:gd name="T78" fmla="*/ 0 w 1154"/>
                  <a:gd name="T79" fmla="*/ 0 h 3472"/>
                  <a:gd name="T80" fmla="*/ 0 w 1154"/>
                  <a:gd name="T81" fmla="*/ 0 h 3472"/>
                  <a:gd name="T82" fmla="*/ 0 w 1154"/>
                  <a:gd name="T83" fmla="*/ 0 h 3472"/>
                  <a:gd name="T84" fmla="*/ 0 w 1154"/>
                  <a:gd name="T85" fmla="*/ 0 h 3472"/>
                  <a:gd name="T86" fmla="*/ 0 w 1154"/>
                  <a:gd name="T87" fmla="*/ 0 h 3472"/>
                  <a:gd name="T88" fmla="*/ 0 w 1154"/>
                  <a:gd name="T89" fmla="*/ 0 h 3472"/>
                  <a:gd name="T90" fmla="*/ 0 w 1154"/>
                  <a:gd name="T91" fmla="*/ 0 h 3472"/>
                  <a:gd name="T92" fmla="*/ 0 w 1154"/>
                  <a:gd name="T93" fmla="*/ 0 h 3472"/>
                  <a:gd name="T94" fmla="*/ 0 w 1154"/>
                  <a:gd name="T95" fmla="*/ 0 h 3472"/>
                  <a:gd name="T96" fmla="*/ 0 w 1154"/>
                  <a:gd name="T97" fmla="*/ 0 h 3472"/>
                  <a:gd name="T98" fmla="*/ 0 w 1154"/>
                  <a:gd name="T99" fmla="*/ 0 h 3472"/>
                  <a:gd name="T100" fmla="*/ 0 w 1154"/>
                  <a:gd name="T101" fmla="*/ 0 h 3472"/>
                  <a:gd name="T102" fmla="*/ 0 w 1154"/>
                  <a:gd name="T103" fmla="*/ 0 h 3472"/>
                  <a:gd name="T104" fmla="*/ 0 w 1154"/>
                  <a:gd name="T105" fmla="*/ 0 h 3472"/>
                  <a:gd name="T106" fmla="*/ 0 w 1154"/>
                  <a:gd name="T107" fmla="*/ 0 h 3472"/>
                  <a:gd name="T108" fmla="*/ 0 w 1154"/>
                  <a:gd name="T109" fmla="*/ 0 h 3472"/>
                  <a:gd name="T110" fmla="*/ 0 w 1154"/>
                  <a:gd name="T111" fmla="*/ 0 h 3472"/>
                  <a:gd name="T112" fmla="*/ 0 w 1154"/>
                  <a:gd name="T113" fmla="*/ 0 h 3472"/>
                  <a:gd name="T114" fmla="*/ 0 w 1154"/>
                  <a:gd name="T115" fmla="*/ 0 h 3472"/>
                  <a:gd name="T116" fmla="*/ 0 w 1154"/>
                  <a:gd name="T117" fmla="*/ 0 h 3472"/>
                  <a:gd name="T118" fmla="*/ 0 w 11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0" y="3357"/>
                    </a:lnTo>
                    <a:lnTo>
                      <a:pt x="367" y="3351"/>
                    </a:lnTo>
                    <a:lnTo>
                      <a:pt x="410" y="3347"/>
                    </a:lnTo>
                    <a:lnTo>
                      <a:pt x="431" y="3340"/>
                    </a:lnTo>
                    <a:lnTo>
                      <a:pt x="443" y="3249"/>
                    </a:lnTo>
                    <a:lnTo>
                      <a:pt x="459" y="3117"/>
                    </a:lnTo>
                    <a:lnTo>
                      <a:pt x="517" y="2749"/>
                    </a:lnTo>
                    <a:lnTo>
                      <a:pt x="533" y="2649"/>
                    </a:lnTo>
                    <a:lnTo>
                      <a:pt x="560" y="2527"/>
                    </a:lnTo>
                    <a:lnTo>
                      <a:pt x="621" y="2542"/>
                    </a:lnTo>
                    <a:lnTo>
                      <a:pt x="621" y="2637"/>
                    </a:lnTo>
                    <a:lnTo>
                      <a:pt x="640" y="2759"/>
                    </a:lnTo>
                    <a:lnTo>
                      <a:pt x="698" y="2969"/>
                    </a:lnTo>
                    <a:lnTo>
                      <a:pt x="726" y="3186"/>
                    </a:lnTo>
                    <a:lnTo>
                      <a:pt x="734"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2" y="3376"/>
                    </a:lnTo>
                    <a:lnTo>
                      <a:pt x="980" y="3339"/>
                    </a:lnTo>
                    <a:lnTo>
                      <a:pt x="975" y="3293"/>
                    </a:lnTo>
                    <a:lnTo>
                      <a:pt x="964" y="3249"/>
                    </a:lnTo>
                    <a:lnTo>
                      <a:pt x="951" y="3134"/>
                    </a:lnTo>
                    <a:lnTo>
                      <a:pt x="933" y="2862"/>
                    </a:lnTo>
                    <a:lnTo>
                      <a:pt x="922" y="2729"/>
                    </a:lnTo>
                    <a:lnTo>
                      <a:pt x="913" y="2618"/>
                    </a:lnTo>
                    <a:lnTo>
                      <a:pt x="900" y="2522"/>
                    </a:lnTo>
                    <a:lnTo>
                      <a:pt x="975" y="2508"/>
                    </a:lnTo>
                    <a:lnTo>
                      <a:pt x="972" y="2403"/>
                    </a:lnTo>
                    <a:lnTo>
                      <a:pt x="961" y="1731"/>
                    </a:lnTo>
                    <a:lnTo>
                      <a:pt x="958" y="1601"/>
                    </a:lnTo>
                    <a:lnTo>
                      <a:pt x="951" y="1462"/>
                    </a:lnTo>
                    <a:lnTo>
                      <a:pt x="951" y="1387"/>
                    </a:lnTo>
                    <a:lnTo>
                      <a:pt x="985" y="1350"/>
                    </a:lnTo>
                    <a:lnTo>
                      <a:pt x="1022" y="1301"/>
                    </a:lnTo>
                    <a:lnTo>
                      <a:pt x="1042" y="1261"/>
                    </a:lnTo>
                    <a:lnTo>
                      <a:pt x="1052" y="1221"/>
                    </a:lnTo>
                    <a:lnTo>
                      <a:pt x="1058" y="1175"/>
                    </a:lnTo>
                    <a:lnTo>
                      <a:pt x="1046" y="1089"/>
                    </a:lnTo>
                    <a:lnTo>
                      <a:pt x="1034" y="1017"/>
                    </a:lnTo>
                    <a:lnTo>
                      <a:pt x="1154" y="853"/>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9"/>
                    </a:lnTo>
                    <a:lnTo>
                      <a:pt x="357" y="379"/>
                    </a:lnTo>
                    <a:lnTo>
                      <a:pt x="371" y="426"/>
                    </a:lnTo>
                    <a:lnTo>
                      <a:pt x="386" y="463"/>
                    </a:lnTo>
                    <a:lnTo>
                      <a:pt x="420" y="520"/>
                    </a:lnTo>
                    <a:lnTo>
                      <a:pt x="420" y="533"/>
                    </a:lnTo>
                    <a:lnTo>
                      <a:pt x="367" y="558"/>
                    </a:lnTo>
                    <a:lnTo>
                      <a:pt x="165" y="646"/>
                    </a:lnTo>
                    <a:lnTo>
                      <a:pt x="129" y="681"/>
                    </a:lnTo>
                    <a:lnTo>
                      <a:pt x="105" y="722"/>
                    </a:lnTo>
                    <a:lnTo>
                      <a:pt x="89" y="776"/>
                    </a:lnTo>
                    <a:lnTo>
                      <a:pt x="79" y="844"/>
                    </a:lnTo>
                    <a:lnTo>
                      <a:pt x="107" y="888"/>
                    </a:lnTo>
                    <a:lnTo>
                      <a:pt x="260" y="1082"/>
                    </a:lnTo>
                    <a:lnTo>
                      <a:pt x="280" y="1147"/>
                    </a:lnTo>
                    <a:lnTo>
                      <a:pt x="290" y="1260"/>
                    </a:lnTo>
                    <a:lnTo>
                      <a:pt x="227" y="1442"/>
                    </a:lnTo>
                    <a:lnTo>
                      <a:pt x="154" y="1512"/>
                    </a:lnTo>
                    <a:lnTo>
                      <a:pt x="154" y="1593"/>
                    </a:lnTo>
                    <a:lnTo>
                      <a:pt x="14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01" name="Freeform 8"/>
              <p:cNvSpPr>
                <a:spLocks/>
              </p:cNvSpPr>
              <p:nvPr/>
            </p:nvSpPr>
            <p:spPr bwMode="auto">
              <a:xfrm>
                <a:off x="400" y="1590"/>
                <a:ext cx="314"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0" y="2282"/>
                    </a:lnTo>
                    <a:lnTo>
                      <a:pt x="534" y="2210"/>
                    </a:lnTo>
                    <a:lnTo>
                      <a:pt x="554" y="2118"/>
                    </a:lnTo>
                    <a:lnTo>
                      <a:pt x="570" y="2030"/>
                    </a:lnTo>
                    <a:lnTo>
                      <a:pt x="574" y="2091"/>
                    </a:lnTo>
                    <a:lnTo>
                      <a:pt x="579" y="2125"/>
                    </a:lnTo>
                    <a:lnTo>
                      <a:pt x="593" y="2169"/>
                    </a:lnTo>
                    <a:lnTo>
                      <a:pt x="610"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6" y="2716"/>
                    </a:lnTo>
                    <a:lnTo>
                      <a:pt x="215" y="2195"/>
                    </a:lnTo>
                    <a:lnTo>
                      <a:pt x="196" y="1877"/>
                    </a:lnTo>
                    <a:lnTo>
                      <a:pt x="200" y="1724"/>
                    </a:lnTo>
                    <a:lnTo>
                      <a:pt x="206" y="1626"/>
                    </a:lnTo>
                    <a:lnTo>
                      <a:pt x="216" y="1541"/>
                    </a:lnTo>
                    <a:lnTo>
                      <a:pt x="227" y="1469"/>
                    </a:lnTo>
                    <a:lnTo>
                      <a:pt x="164" y="1417"/>
                    </a:lnTo>
                    <a:lnTo>
                      <a:pt x="101" y="1363"/>
                    </a:lnTo>
                    <a:lnTo>
                      <a:pt x="63"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4" y="105"/>
                    </a:lnTo>
                    <a:lnTo>
                      <a:pt x="329" y="68"/>
                    </a:lnTo>
                    <a:lnTo>
                      <a:pt x="359" y="34"/>
                    </a:lnTo>
                    <a:lnTo>
                      <a:pt x="399" y="13"/>
                    </a:lnTo>
                    <a:lnTo>
                      <a:pt x="453" y="0"/>
                    </a:lnTo>
                    <a:lnTo>
                      <a:pt x="494" y="4"/>
                    </a:lnTo>
                    <a:lnTo>
                      <a:pt x="538" y="13"/>
                    </a:lnTo>
                    <a:lnTo>
                      <a:pt x="569" y="25"/>
                    </a:lnTo>
                    <a:lnTo>
                      <a:pt x="595" y="45"/>
                    </a:lnTo>
                    <a:lnTo>
                      <a:pt x="610"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1"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10002" name="Freeform 9"/>
              <p:cNvSpPr>
                <a:spLocks/>
              </p:cNvSpPr>
              <p:nvPr/>
            </p:nvSpPr>
            <p:spPr bwMode="auto">
              <a:xfrm>
                <a:off x="707" y="1622"/>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7"/>
                    </a:lnTo>
                    <a:lnTo>
                      <a:pt x="679" y="1077"/>
                    </a:lnTo>
                    <a:lnTo>
                      <a:pt x="673" y="1144"/>
                    </a:lnTo>
                    <a:lnTo>
                      <a:pt x="737" y="1152"/>
                    </a:lnTo>
                    <a:lnTo>
                      <a:pt x="754" y="1099"/>
                    </a:lnTo>
                    <a:lnTo>
                      <a:pt x="754" y="1054"/>
                    </a:lnTo>
                    <a:lnTo>
                      <a:pt x="728" y="1010"/>
                    </a:lnTo>
                    <a:lnTo>
                      <a:pt x="711" y="979"/>
                    </a:lnTo>
                    <a:lnTo>
                      <a:pt x="695" y="957"/>
                    </a:lnTo>
                    <a:lnTo>
                      <a:pt x="684" y="957"/>
                    </a:lnTo>
                    <a:lnTo>
                      <a:pt x="326" y="0"/>
                    </a:lnTo>
                    <a:close/>
                  </a:path>
                </a:pathLst>
              </a:custGeom>
              <a:solidFill>
                <a:srgbClr val="CC3300"/>
              </a:solidFill>
              <a:ln w="9525">
                <a:noFill/>
                <a:miter lim="800000"/>
                <a:headEnd/>
                <a:tailEnd/>
              </a:ln>
            </p:spPr>
            <p:txBody>
              <a:bodyPr/>
              <a:lstStyle/>
              <a:p>
                <a:pPr eaLnBrk="0" hangingPunct="0"/>
                <a:endParaRPr lang="it-IT">
                  <a:solidFill>
                    <a:srgbClr val="000000"/>
                  </a:solidFill>
                </a:endParaRPr>
              </a:p>
            </p:txBody>
          </p:sp>
          <p:sp>
            <p:nvSpPr>
              <p:cNvPr id="110003" name="Freeform 10"/>
              <p:cNvSpPr>
                <a:spLocks/>
              </p:cNvSpPr>
              <p:nvPr/>
            </p:nvSpPr>
            <p:spPr bwMode="auto">
              <a:xfrm>
                <a:off x="707" y="1622"/>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04" name="Freeform 11"/>
              <p:cNvSpPr>
                <a:spLocks/>
              </p:cNvSpPr>
              <p:nvPr/>
            </p:nvSpPr>
            <p:spPr bwMode="auto">
              <a:xfrm>
                <a:off x="932" y="1941"/>
                <a:ext cx="27" cy="65"/>
              </a:xfrm>
              <a:custGeom>
                <a:avLst/>
                <a:gdLst>
                  <a:gd name="T0" fmla="*/ 0 w 81"/>
                  <a:gd name="T1" fmla="*/ 0 h 195"/>
                  <a:gd name="T2" fmla="*/ 0 w 81"/>
                  <a:gd name="T3" fmla="*/ 0 h 195"/>
                  <a:gd name="T4" fmla="*/ 0 w 81"/>
                  <a:gd name="T5" fmla="*/ 0 h 195"/>
                  <a:gd name="T6" fmla="*/ 0 w 81"/>
                  <a:gd name="T7" fmla="*/ 0 h 195"/>
                  <a:gd name="T8" fmla="*/ 0 w 81"/>
                  <a:gd name="T9" fmla="*/ 0 h 195"/>
                  <a:gd name="T10" fmla="*/ 0 w 81"/>
                  <a:gd name="T11" fmla="*/ 0 h 195"/>
                  <a:gd name="T12" fmla="*/ 0 w 81"/>
                  <a:gd name="T13" fmla="*/ 0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05" name="Freeform 12"/>
              <p:cNvSpPr>
                <a:spLocks/>
              </p:cNvSpPr>
              <p:nvPr/>
            </p:nvSpPr>
            <p:spPr bwMode="auto">
              <a:xfrm>
                <a:off x="1306" y="1600"/>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6" y="1477"/>
                    </a:lnTo>
                    <a:lnTo>
                      <a:pt x="704" y="1498"/>
                    </a:lnTo>
                    <a:lnTo>
                      <a:pt x="704" y="1412"/>
                    </a:lnTo>
                    <a:lnTo>
                      <a:pt x="700" y="1375"/>
                    </a:lnTo>
                    <a:lnTo>
                      <a:pt x="690" y="1338"/>
                    </a:lnTo>
                    <a:lnTo>
                      <a:pt x="674" y="1303"/>
                    </a:lnTo>
                    <a:lnTo>
                      <a:pt x="653"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6" y="1477"/>
                    </a:lnTo>
                    <a:lnTo>
                      <a:pt x="495" y="2"/>
                    </a:lnTo>
                    <a:lnTo>
                      <a:pt x="410" y="3180"/>
                    </a:lnTo>
                    <a:lnTo>
                      <a:pt x="433" y="3137"/>
                    </a:lnTo>
                    <a:lnTo>
                      <a:pt x="447" y="3095"/>
                    </a:lnTo>
                    <a:lnTo>
                      <a:pt x="455" y="3039"/>
                    </a:lnTo>
                    <a:lnTo>
                      <a:pt x="447" y="2962"/>
                    </a:lnTo>
                    <a:lnTo>
                      <a:pt x="443" y="2873"/>
                    </a:lnTo>
                    <a:lnTo>
                      <a:pt x="440" y="2769"/>
                    </a:lnTo>
                    <a:lnTo>
                      <a:pt x="443" y="2654"/>
                    </a:lnTo>
                    <a:lnTo>
                      <a:pt x="450" y="2552"/>
                    </a:lnTo>
                    <a:lnTo>
                      <a:pt x="457" y="2484"/>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1"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06" name="Freeform 13"/>
              <p:cNvSpPr>
                <a:spLocks/>
              </p:cNvSpPr>
              <p:nvPr/>
            </p:nvSpPr>
            <p:spPr bwMode="auto">
              <a:xfrm>
                <a:off x="1306" y="1600"/>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07" name="Freeform 14"/>
              <p:cNvSpPr>
                <a:spLocks/>
              </p:cNvSpPr>
              <p:nvPr/>
            </p:nvSpPr>
            <p:spPr bwMode="auto">
              <a:xfrm>
                <a:off x="1524" y="1933"/>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3" y="412"/>
                    </a:lnTo>
                    <a:lnTo>
                      <a:pt x="48" y="374"/>
                    </a:lnTo>
                    <a:lnTo>
                      <a:pt x="38" y="337"/>
                    </a:lnTo>
                    <a:lnTo>
                      <a:pt x="22" y="302"/>
                    </a:lnTo>
                    <a:lnTo>
                      <a:pt x="0" y="267"/>
                    </a:lnTo>
                    <a:lnTo>
                      <a:pt x="28" y="224"/>
                    </a:lnTo>
                    <a:lnTo>
                      <a:pt x="53" y="173"/>
                    </a:lnTo>
                    <a:lnTo>
                      <a:pt x="75" y="113"/>
                    </a:lnTo>
                    <a:lnTo>
                      <a:pt x="89" y="64"/>
                    </a:lnTo>
                    <a:lnTo>
                      <a:pt x="102" y="0"/>
                    </a:lnTo>
                    <a:lnTo>
                      <a:pt x="109" y="79"/>
                    </a:lnTo>
                    <a:lnTo>
                      <a:pt x="107" y="177"/>
                    </a:lnTo>
                    <a:lnTo>
                      <a:pt x="105" y="267"/>
                    </a:lnTo>
                    <a:lnTo>
                      <a:pt x="107" y="342"/>
                    </a:lnTo>
                    <a:lnTo>
                      <a:pt x="105"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08" name="Freeform 15"/>
              <p:cNvSpPr>
                <a:spLocks/>
              </p:cNvSpPr>
              <p:nvPr/>
            </p:nvSpPr>
            <p:spPr bwMode="auto">
              <a:xfrm>
                <a:off x="1380" y="2319"/>
                <a:ext cx="78" cy="341"/>
              </a:xfrm>
              <a:custGeom>
                <a:avLst/>
                <a:gdLst>
                  <a:gd name="T0" fmla="*/ 0 w 235"/>
                  <a:gd name="T1" fmla="*/ 0 h 1021"/>
                  <a:gd name="T2" fmla="*/ 0 w 235"/>
                  <a:gd name="T3" fmla="*/ 0 h 1021"/>
                  <a:gd name="T4" fmla="*/ 0 w 235"/>
                  <a:gd name="T5" fmla="*/ 0 h 1021"/>
                  <a:gd name="T6" fmla="*/ 0 w 235"/>
                  <a:gd name="T7" fmla="*/ 0 h 1021"/>
                  <a:gd name="T8" fmla="*/ 0 w 235"/>
                  <a:gd name="T9" fmla="*/ 0 h 1021"/>
                  <a:gd name="T10" fmla="*/ 0 w 235"/>
                  <a:gd name="T11" fmla="*/ 0 h 1021"/>
                  <a:gd name="T12" fmla="*/ 0 w 235"/>
                  <a:gd name="T13" fmla="*/ 0 h 1021"/>
                  <a:gd name="T14" fmla="*/ 0 w 235"/>
                  <a:gd name="T15" fmla="*/ 0 h 1021"/>
                  <a:gd name="T16" fmla="*/ 0 w 235"/>
                  <a:gd name="T17" fmla="*/ 0 h 1021"/>
                  <a:gd name="T18" fmla="*/ 0 w 235"/>
                  <a:gd name="T19" fmla="*/ 0 h 1021"/>
                  <a:gd name="T20" fmla="*/ 0 w 235"/>
                  <a:gd name="T21" fmla="*/ 0 h 1021"/>
                  <a:gd name="T22" fmla="*/ 0 w 235"/>
                  <a:gd name="T23" fmla="*/ 0 h 1021"/>
                  <a:gd name="T24" fmla="*/ 0 w 235"/>
                  <a:gd name="T25" fmla="*/ 0 h 1021"/>
                  <a:gd name="T26" fmla="*/ 0 w 235"/>
                  <a:gd name="T27" fmla="*/ 0 h 1021"/>
                  <a:gd name="T28" fmla="*/ 0 w 235"/>
                  <a:gd name="T29" fmla="*/ 0 h 1021"/>
                  <a:gd name="T30" fmla="*/ 0 w 235"/>
                  <a:gd name="T31" fmla="*/ 0 h 1021"/>
                  <a:gd name="T32" fmla="*/ 0 w 235"/>
                  <a:gd name="T33" fmla="*/ 0 h 1021"/>
                  <a:gd name="T34" fmla="*/ 0 w 235"/>
                  <a:gd name="T35" fmla="*/ 0 h 1021"/>
                  <a:gd name="T36" fmla="*/ 0 w 235"/>
                  <a:gd name="T37" fmla="*/ 0 h 1021"/>
                  <a:gd name="T38" fmla="*/ 0 w 235"/>
                  <a:gd name="T39" fmla="*/ 0 h 1021"/>
                  <a:gd name="T40" fmla="*/ 0 w 235"/>
                  <a:gd name="T41" fmla="*/ 0 h 1021"/>
                  <a:gd name="T42" fmla="*/ 0 w 235"/>
                  <a:gd name="T43" fmla="*/ 0 h 1021"/>
                  <a:gd name="T44" fmla="*/ 0 w 235"/>
                  <a:gd name="T45" fmla="*/ 0 h 1021"/>
                  <a:gd name="T46" fmla="*/ 0 w 235"/>
                  <a:gd name="T47" fmla="*/ 0 h 1021"/>
                  <a:gd name="T48" fmla="*/ 0 w 235"/>
                  <a:gd name="T49" fmla="*/ 0 h 1021"/>
                  <a:gd name="T50" fmla="*/ 0 w 235"/>
                  <a:gd name="T51" fmla="*/ 0 h 1021"/>
                  <a:gd name="T52" fmla="*/ 0 w 235"/>
                  <a:gd name="T53" fmla="*/ 0 h 1021"/>
                  <a:gd name="T54" fmla="*/ 0 w 235"/>
                  <a:gd name="T55" fmla="*/ 0 h 1021"/>
                  <a:gd name="T56" fmla="*/ 0 w 235"/>
                  <a:gd name="T57" fmla="*/ 0 h 1021"/>
                  <a:gd name="T58" fmla="*/ 0 w 235"/>
                  <a:gd name="T59" fmla="*/ 0 h 1021"/>
                  <a:gd name="T60" fmla="*/ 0 w 235"/>
                  <a:gd name="T61" fmla="*/ 0 h 1021"/>
                  <a:gd name="T62" fmla="*/ 0 w 235"/>
                  <a:gd name="T63" fmla="*/ 0 h 1021"/>
                  <a:gd name="T64" fmla="*/ 0 w 23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6"/>
                    </a:lnTo>
                    <a:lnTo>
                      <a:pt x="232" y="880"/>
                    </a:lnTo>
                    <a:lnTo>
                      <a:pt x="225" y="803"/>
                    </a:lnTo>
                    <a:lnTo>
                      <a:pt x="222" y="714"/>
                    </a:lnTo>
                    <a:lnTo>
                      <a:pt x="218" y="610"/>
                    </a:lnTo>
                    <a:lnTo>
                      <a:pt x="222" y="495"/>
                    </a:lnTo>
                    <a:lnTo>
                      <a:pt x="229" y="393"/>
                    </a:lnTo>
                    <a:lnTo>
                      <a:pt x="235" y="325"/>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0" y="205"/>
                    </a:lnTo>
                    <a:lnTo>
                      <a:pt x="49" y="251"/>
                    </a:lnTo>
                    <a:lnTo>
                      <a:pt x="71" y="310"/>
                    </a:lnTo>
                    <a:lnTo>
                      <a:pt x="88" y="365"/>
                    </a:lnTo>
                    <a:lnTo>
                      <a:pt x="93" y="441"/>
                    </a:lnTo>
                    <a:lnTo>
                      <a:pt x="93" y="516"/>
                    </a:lnTo>
                    <a:lnTo>
                      <a:pt x="95" y="624"/>
                    </a:lnTo>
                    <a:lnTo>
                      <a:pt x="101" y="716"/>
                    </a:lnTo>
                    <a:lnTo>
                      <a:pt x="119" y="821"/>
                    </a:lnTo>
                    <a:lnTo>
                      <a:pt x="152" y="936"/>
                    </a:lnTo>
                    <a:lnTo>
                      <a:pt x="171"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09" name="Freeform 16"/>
              <p:cNvSpPr>
                <a:spLocks/>
              </p:cNvSpPr>
              <p:nvPr/>
            </p:nvSpPr>
            <p:spPr bwMode="auto">
              <a:xfrm>
                <a:off x="1637" y="1481"/>
                <a:ext cx="389" cy="1215"/>
              </a:xfrm>
              <a:custGeom>
                <a:avLst/>
                <a:gdLst>
                  <a:gd name="T0" fmla="*/ 0 w 1167"/>
                  <a:gd name="T1" fmla="*/ 0 h 3645"/>
                  <a:gd name="T2" fmla="*/ 0 w 1167"/>
                  <a:gd name="T3" fmla="*/ 0 h 3645"/>
                  <a:gd name="T4" fmla="*/ 0 w 1167"/>
                  <a:gd name="T5" fmla="*/ 0 h 3645"/>
                  <a:gd name="T6" fmla="*/ 0 w 1167"/>
                  <a:gd name="T7" fmla="*/ 0 h 3645"/>
                  <a:gd name="T8" fmla="*/ 0 w 1167"/>
                  <a:gd name="T9" fmla="*/ 0 h 3645"/>
                  <a:gd name="T10" fmla="*/ 0 w 1167"/>
                  <a:gd name="T11" fmla="*/ 0 h 3645"/>
                  <a:gd name="T12" fmla="*/ 0 w 1167"/>
                  <a:gd name="T13" fmla="*/ 0 h 3645"/>
                  <a:gd name="T14" fmla="*/ 0 w 1167"/>
                  <a:gd name="T15" fmla="*/ 0 h 3645"/>
                  <a:gd name="T16" fmla="*/ 0 w 1167"/>
                  <a:gd name="T17" fmla="*/ 0 h 3645"/>
                  <a:gd name="T18" fmla="*/ 0 w 1167"/>
                  <a:gd name="T19" fmla="*/ 0 h 3645"/>
                  <a:gd name="T20" fmla="*/ 0 w 1167"/>
                  <a:gd name="T21" fmla="*/ 0 h 3645"/>
                  <a:gd name="T22" fmla="*/ 0 w 1167"/>
                  <a:gd name="T23" fmla="*/ 0 h 3645"/>
                  <a:gd name="T24" fmla="*/ 0 w 1167"/>
                  <a:gd name="T25" fmla="*/ 0 h 3645"/>
                  <a:gd name="T26" fmla="*/ 0 w 1167"/>
                  <a:gd name="T27" fmla="*/ 0 h 3645"/>
                  <a:gd name="T28" fmla="*/ 0 w 1167"/>
                  <a:gd name="T29" fmla="*/ 0 h 3645"/>
                  <a:gd name="T30" fmla="*/ 0 w 1167"/>
                  <a:gd name="T31" fmla="*/ 0 h 3645"/>
                  <a:gd name="T32" fmla="*/ 0 w 1167"/>
                  <a:gd name="T33" fmla="*/ 0 h 3645"/>
                  <a:gd name="T34" fmla="*/ 0 w 1167"/>
                  <a:gd name="T35" fmla="*/ 0 h 3645"/>
                  <a:gd name="T36" fmla="*/ 0 w 1167"/>
                  <a:gd name="T37" fmla="*/ 0 h 3645"/>
                  <a:gd name="T38" fmla="*/ 0 w 1167"/>
                  <a:gd name="T39" fmla="*/ 0 h 3645"/>
                  <a:gd name="T40" fmla="*/ 0 w 1167"/>
                  <a:gd name="T41" fmla="*/ 0 h 3645"/>
                  <a:gd name="T42" fmla="*/ 0 w 1167"/>
                  <a:gd name="T43" fmla="*/ 0 h 3645"/>
                  <a:gd name="T44" fmla="*/ 0 w 1167"/>
                  <a:gd name="T45" fmla="*/ 0 h 3645"/>
                  <a:gd name="T46" fmla="*/ 0 w 1167"/>
                  <a:gd name="T47" fmla="*/ 0 h 3645"/>
                  <a:gd name="T48" fmla="*/ 0 w 1167"/>
                  <a:gd name="T49" fmla="*/ 0 h 3645"/>
                  <a:gd name="T50" fmla="*/ 0 w 1167"/>
                  <a:gd name="T51" fmla="*/ 0 h 3645"/>
                  <a:gd name="T52" fmla="*/ 0 w 1167"/>
                  <a:gd name="T53" fmla="*/ 0 h 3645"/>
                  <a:gd name="T54" fmla="*/ 0 w 1167"/>
                  <a:gd name="T55" fmla="*/ 0 h 3645"/>
                  <a:gd name="T56" fmla="*/ 0 w 1167"/>
                  <a:gd name="T57" fmla="*/ 0 h 3645"/>
                  <a:gd name="T58" fmla="*/ 0 w 1167"/>
                  <a:gd name="T59" fmla="*/ 0 h 3645"/>
                  <a:gd name="T60" fmla="*/ 0 w 1167"/>
                  <a:gd name="T61" fmla="*/ 0 h 3645"/>
                  <a:gd name="T62" fmla="*/ 0 w 1167"/>
                  <a:gd name="T63" fmla="*/ 0 h 3645"/>
                  <a:gd name="T64" fmla="*/ 0 w 1167"/>
                  <a:gd name="T65" fmla="*/ 0 h 3645"/>
                  <a:gd name="T66" fmla="*/ 0 w 1167"/>
                  <a:gd name="T67" fmla="*/ 0 h 3645"/>
                  <a:gd name="T68" fmla="*/ 0 w 1167"/>
                  <a:gd name="T69" fmla="*/ 0 h 3645"/>
                  <a:gd name="T70" fmla="*/ 0 w 1167"/>
                  <a:gd name="T71" fmla="*/ 0 h 3645"/>
                  <a:gd name="T72" fmla="*/ 0 w 1167"/>
                  <a:gd name="T73" fmla="*/ 0 h 3645"/>
                  <a:gd name="T74" fmla="*/ 0 w 1167"/>
                  <a:gd name="T75" fmla="*/ 0 h 3645"/>
                  <a:gd name="T76" fmla="*/ 0 w 1167"/>
                  <a:gd name="T77" fmla="*/ 0 h 3645"/>
                  <a:gd name="T78" fmla="*/ 0 w 1167"/>
                  <a:gd name="T79" fmla="*/ 0 h 3645"/>
                  <a:gd name="T80" fmla="*/ 0 w 1167"/>
                  <a:gd name="T81" fmla="*/ 0 h 3645"/>
                  <a:gd name="T82" fmla="*/ 0 w 1167"/>
                  <a:gd name="T83" fmla="*/ 0 h 3645"/>
                  <a:gd name="T84" fmla="*/ 0 w 1167"/>
                  <a:gd name="T85" fmla="*/ 0 h 3645"/>
                  <a:gd name="T86" fmla="*/ 0 w 1167"/>
                  <a:gd name="T87" fmla="*/ 0 h 3645"/>
                  <a:gd name="T88" fmla="*/ 0 w 1167"/>
                  <a:gd name="T89" fmla="*/ 0 h 3645"/>
                  <a:gd name="T90" fmla="*/ 0 w 1167"/>
                  <a:gd name="T91" fmla="*/ 0 h 3645"/>
                  <a:gd name="T92" fmla="*/ 0 w 1167"/>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5"/>
                  <a:gd name="T143" fmla="*/ 1167 w 116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5">
                    <a:moveTo>
                      <a:pt x="610" y="2281"/>
                    </a:moveTo>
                    <a:lnTo>
                      <a:pt x="582" y="2407"/>
                    </a:lnTo>
                    <a:lnTo>
                      <a:pt x="556" y="2536"/>
                    </a:lnTo>
                    <a:lnTo>
                      <a:pt x="536" y="2635"/>
                    </a:lnTo>
                    <a:lnTo>
                      <a:pt x="514" y="2752"/>
                    </a:lnTo>
                    <a:lnTo>
                      <a:pt x="502" y="2893"/>
                    </a:lnTo>
                    <a:lnTo>
                      <a:pt x="489" y="3006"/>
                    </a:lnTo>
                    <a:lnTo>
                      <a:pt x="477" y="3108"/>
                    </a:lnTo>
                    <a:lnTo>
                      <a:pt x="459" y="3207"/>
                    </a:lnTo>
                    <a:lnTo>
                      <a:pt x="442" y="3301"/>
                    </a:lnTo>
                    <a:lnTo>
                      <a:pt x="431" y="3365"/>
                    </a:lnTo>
                    <a:lnTo>
                      <a:pt x="431" y="3414"/>
                    </a:lnTo>
                    <a:lnTo>
                      <a:pt x="433" y="3453"/>
                    </a:lnTo>
                    <a:lnTo>
                      <a:pt x="423" y="3471"/>
                    </a:lnTo>
                    <a:lnTo>
                      <a:pt x="346" y="3488"/>
                    </a:lnTo>
                    <a:lnTo>
                      <a:pt x="331" y="3479"/>
                    </a:lnTo>
                    <a:lnTo>
                      <a:pt x="322" y="3467"/>
                    </a:lnTo>
                    <a:lnTo>
                      <a:pt x="250" y="3493"/>
                    </a:lnTo>
                    <a:lnTo>
                      <a:pt x="156" y="3520"/>
                    </a:lnTo>
                    <a:lnTo>
                      <a:pt x="95" y="3530"/>
                    </a:lnTo>
                    <a:lnTo>
                      <a:pt x="45" y="3525"/>
                    </a:lnTo>
                    <a:lnTo>
                      <a:pt x="18" y="3513"/>
                    </a:lnTo>
                    <a:lnTo>
                      <a:pt x="5" y="3495"/>
                    </a:lnTo>
                    <a:lnTo>
                      <a:pt x="0" y="3477"/>
                    </a:lnTo>
                    <a:lnTo>
                      <a:pt x="9" y="3455"/>
                    </a:lnTo>
                    <a:lnTo>
                      <a:pt x="31" y="3436"/>
                    </a:lnTo>
                    <a:lnTo>
                      <a:pt x="99" y="3402"/>
                    </a:lnTo>
                    <a:lnTo>
                      <a:pt x="160" y="3369"/>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4"/>
                    </a:lnTo>
                    <a:lnTo>
                      <a:pt x="262" y="2039"/>
                    </a:lnTo>
                    <a:lnTo>
                      <a:pt x="220" y="2034"/>
                    </a:lnTo>
                    <a:lnTo>
                      <a:pt x="178" y="2018"/>
                    </a:lnTo>
                    <a:lnTo>
                      <a:pt x="144" y="1974"/>
                    </a:lnTo>
                    <a:lnTo>
                      <a:pt x="141" y="1922"/>
                    </a:lnTo>
                    <a:lnTo>
                      <a:pt x="154" y="1854"/>
                    </a:lnTo>
                    <a:lnTo>
                      <a:pt x="179" y="1797"/>
                    </a:lnTo>
                    <a:lnTo>
                      <a:pt x="202" y="1758"/>
                    </a:lnTo>
                    <a:lnTo>
                      <a:pt x="161" y="1741"/>
                    </a:lnTo>
                    <a:lnTo>
                      <a:pt x="149" y="1728"/>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6" y="6"/>
                    </a:lnTo>
                    <a:lnTo>
                      <a:pt x="508" y="0"/>
                    </a:lnTo>
                    <a:lnTo>
                      <a:pt x="562" y="12"/>
                    </a:lnTo>
                    <a:lnTo>
                      <a:pt x="610" y="37"/>
                    </a:lnTo>
                    <a:lnTo>
                      <a:pt x="646" y="69"/>
                    </a:lnTo>
                    <a:lnTo>
                      <a:pt x="675" y="113"/>
                    </a:lnTo>
                    <a:lnTo>
                      <a:pt x="690" y="172"/>
                    </a:lnTo>
                    <a:lnTo>
                      <a:pt x="698" y="240"/>
                    </a:lnTo>
                    <a:lnTo>
                      <a:pt x="695" y="295"/>
                    </a:lnTo>
                    <a:lnTo>
                      <a:pt x="682" y="369"/>
                    </a:lnTo>
                    <a:lnTo>
                      <a:pt x="683" y="423"/>
                    </a:lnTo>
                    <a:lnTo>
                      <a:pt x="694" y="483"/>
                    </a:lnTo>
                    <a:lnTo>
                      <a:pt x="716" y="513"/>
                    </a:lnTo>
                    <a:lnTo>
                      <a:pt x="941" y="611"/>
                    </a:lnTo>
                    <a:lnTo>
                      <a:pt x="972" y="632"/>
                    </a:lnTo>
                    <a:lnTo>
                      <a:pt x="994" y="668"/>
                    </a:lnTo>
                    <a:lnTo>
                      <a:pt x="1065" y="879"/>
                    </a:lnTo>
                    <a:lnTo>
                      <a:pt x="1157" y="1178"/>
                    </a:lnTo>
                    <a:lnTo>
                      <a:pt x="1167" y="1239"/>
                    </a:lnTo>
                    <a:lnTo>
                      <a:pt x="1164" y="1273"/>
                    </a:lnTo>
                    <a:lnTo>
                      <a:pt x="1150" y="1312"/>
                    </a:lnTo>
                    <a:lnTo>
                      <a:pt x="1030" y="1516"/>
                    </a:lnTo>
                    <a:lnTo>
                      <a:pt x="1012" y="1580"/>
                    </a:lnTo>
                    <a:lnTo>
                      <a:pt x="1006" y="1645"/>
                    </a:lnTo>
                    <a:lnTo>
                      <a:pt x="1030" y="1873"/>
                    </a:lnTo>
                    <a:lnTo>
                      <a:pt x="1044" y="1974"/>
                    </a:lnTo>
                    <a:lnTo>
                      <a:pt x="1044" y="2007"/>
                    </a:lnTo>
                    <a:lnTo>
                      <a:pt x="1031" y="2032"/>
                    </a:lnTo>
                    <a:lnTo>
                      <a:pt x="994" y="2045"/>
                    </a:lnTo>
                    <a:lnTo>
                      <a:pt x="958" y="2051"/>
                    </a:lnTo>
                    <a:lnTo>
                      <a:pt x="948" y="2166"/>
                    </a:lnTo>
                    <a:lnTo>
                      <a:pt x="948" y="2292"/>
                    </a:lnTo>
                    <a:lnTo>
                      <a:pt x="951" y="2432"/>
                    </a:lnTo>
                    <a:lnTo>
                      <a:pt x="958" y="2562"/>
                    </a:lnTo>
                    <a:lnTo>
                      <a:pt x="977" y="2702"/>
                    </a:lnTo>
                    <a:lnTo>
                      <a:pt x="981" y="2842"/>
                    </a:lnTo>
                    <a:lnTo>
                      <a:pt x="990" y="2979"/>
                    </a:lnTo>
                    <a:lnTo>
                      <a:pt x="990" y="3088"/>
                    </a:lnTo>
                    <a:lnTo>
                      <a:pt x="984" y="3261"/>
                    </a:lnTo>
                    <a:lnTo>
                      <a:pt x="986" y="3369"/>
                    </a:lnTo>
                    <a:lnTo>
                      <a:pt x="981" y="3467"/>
                    </a:lnTo>
                    <a:lnTo>
                      <a:pt x="978" y="3488"/>
                    </a:lnTo>
                    <a:lnTo>
                      <a:pt x="921" y="3505"/>
                    </a:lnTo>
                    <a:lnTo>
                      <a:pt x="877" y="3530"/>
                    </a:lnTo>
                    <a:lnTo>
                      <a:pt x="835" y="3568"/>
                    </a:lnTo>
                    <a:lnTo>
                      <a:pt x="790" y="3603"/>
                    </a:lnTo>
                    <a:lnTo>
                      <a:pt x="733" y="3627"/>
                    </a:lnTo>
                    <a:lnTo>
                      <a:pt x="674" y="3644"/>
                    </a:lnTo>
                    <a:lnTo>
                      <a:pt x="623" y="3645"/>
                    </a:lnTo>
                    <a:lnTo>
                      <a:pt x="591" y="3633"/>
                    </a:lnTo>
                    <a:lnTo>
                      <a:pt x="567" y="3615"/>
                    </a:lnTo>
                    <a:lnTo>
                      <a:pt x="565" y="3594"/>
                    </a:lnTo>
                    <a:lnTo>
                      <a:pt x="577" y="3563"/>
                    </a:lnTo>
                    <a:lnTo>
                      <a:pt x="607" y="3535"/>
                    </a:lnTo>
                    <a:lnTo>
                      <a:pt x="644" y="3505"/>
                    </a:lnTo>
                    <a:lnTo>
                      <a:pt x="690" y="3462"/>
                    </a:lnTo>
                    <a:lnTo>
                      <a:pt x="729" y="3424"/>
                    </a:lnTo>
                    <a:lnTo>
                      <a:pt x="753" y="3391"/>
                    </a:lnTo>
                    <a:lnTo>
                      <a:pt x="741" y="3211"/>
                    </a:lnTo>
                    <a:lnTo>
                      <a:pt x="741" y="3085"/>
                    </a:lnTo>
                    <a:lnTo>
                      <a:pt x="729" y="2957"/>
                    </a:lnTo>
                    <a:lnTo>
                      <a:pt x="717" y="2842"/>
                    </a:lnTo>
                    <a:lnTo>
                      <a:pt x="697" y="2721"/>
                    </a:lnTo>
                    <a:lnTo>
                      <a:pt x="670" y="2599"/>
                    </a:lnTo>
                    <a:lnTo>
                      <a:pt x="646" y="2485"/>
                    </a:lnTo>
                    <a:lnTo>
                      <a:pt x="627" y="2391"/>
                    </a:lnTo>
                    <a:lnTo>
                      <a:pt x="610"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10" name="Freeform 17"/>
              <p:cNvSpPr>
                <a:spLocks/>
              </p:cNvSpPr>
              <p:nvPr/>
            </p:nvSpPr>
            <p:spPr bwMode="auto">
              <a:xfrm>
                <a:off x="161" y="1496"/>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0" y="1749"/>
                    </a:lnTo>
                    <a:lnTo>
                      <a:pt x="900" y="1875"/>
                    </a:lnTo>
                    <a:lnTo>
                      <a:pt x="900" y="1952"/>
                    </a:lnTo>
                    <a:lnTo>
                      <a:pt x="909" y="2090"/>
                    </a:lnTo>
                    <a:lnTo>
                      <a:pt x="924" y="2499"/>
                    </a:lnTo>
                    <a:lnTo>
                      <a:pt x="934" y="2679"/>
                    </a:lnTo>
                    <a:lnTo>
                      <a:pt x="947" y="2998"/>
                    </a:lnTo>
                    <a:lnTo>
                      <a:pt x="947" y="3112"/>
                    </a:lnTo>
                    <a:lnTo>
                      <a:pt x="948" y="3150"/>
                    </a:lnTo>
                    <a:lnTo>
                      <a:pt x="959" y="3163"/>
                    </a:lnTo>
                    <a:lnTo>
                      <a:pt x="993" y="3186"/>
                    </a:lnTo>
                    <a:lnTo>
                      <a:pt x="1062" y="3223"/>
                    </a:lnTo>
                    <a:lnTo>
                      <a:pt x="1141" y="3245"/>
                    </a:lnTo>
                    <a:lnTo>
                      <a:pt x="1170" y="3255"/>
                    </a:lnTo>
                    <a:lnTo>
                      <a:pt x="1198" y="3269"/>
                    </a:lnTo>
                    <a:lnTo>
                      <a:pt x="1217" y="3295"/>
                    </a:lnTo>
                    <a:lnTo>
                      <a:pt x="1223" y="3317"/>
                    </a:lnTo>
                    <a:lnTo>
                      <a:pt x="1211" y="3325"/>
                    </a:lnTo>
                    <a:lnTo>
                      <a:pt x="1050" y="3327"/>
                    </a:lnTo>
                    <a:lnTo>
                      <a:pt x="839" y="3341"/>
                    </a:lnTo>
                    <a:lnTo>
                      <a:pt x="803" y="3341"/>
                    </a:lnTo>
                    <a:lnTo>
                      <a:pt x="779" y="3328"/>
                    </a:lnTo>
                    <a:lnTo>
                      <a:pt x="767" y="3303"/>
                    </a:lnTo>
                    <a:lnTo>
                      <a:pt x="767" y="3266"/>
                    </a:lnTo>
                    <a:lnTo>
                      <a:pt x="779" y="3204"/>
                    </a:lnTo>
                    <a:lnTo>
                      <a:pt x="786" y="3195"/>
                    </a:lnTo>
                    <a:lnTo>
                      <a:pt x="803" y="3189"/>
                    </a:lnTo>
                    <a:lnTo>
                      <a:pt x="779" y="3185"/>
                    </a:lnTo>
                    <a:lnTo>
                      <a:pt x="772" y="3173"/>
                    </a:lnTo>
                    <a:lnTo>
                      <a:pt x="767" y="3125"/>
                    </a:lnTo>
                    <a:lnTo>
                      <a:pt x="744" y="3023"/>
                    </a:lnTo>
                    <a:lnTo>
                      <a:pt x="695" y="2780"/>
                    </a:lnTo>
                    <a:lnTo>
                      <a:pt x="683" y="2665"/>
                    </a:lnTo>
                    <a:lnTo>
                      <a:pt x="658" y="2297"/>
                    </a:lnTo>
                    <a:lnTo>
                      <a:pt x="643" y="2206"/>
                    </a:lnTo>
                    <a:lnTo>
                      <a:pt x="612" y="2092"/>
                    </a:lnTo>
                    <a:lnTo>
                      <a:pt x="587" y="2207"/>
                    </a:lnTo>
                    <a:lnTo>
                      <a:pt x="564" y="2322"/>
                    </a:lnTo>
                    <a:lnTo>
                      <a:pt x="522" y="2642"/>
                    </a:lnTo>
                    <a:lnTo>
                      <a:pt x="503" y="2740"/>
                    </a:lnTo>
                    <a:lnTo>
                      <a:pt x="462" y="3096"/>
                    </a:lnTo>
                    <a:lnTo>
                      <a:pt x="462" y="3150"/>
                    </a:lnTo>
                    <a:lnTo>
                      <a:pt x="456" y="3159"/>
                    </a:lnTo>
                    <a:lnTo>
                      <a:pt x="419" y="3176"/>
                    </a:lnTo>
                    <a:lnTo>
                      <a:pt x="429" y="3229"/>
                    </a:lnTo>
                    <a:lnTo>
                      <a:pt x="431" y="3290"/>
                    </a:lnTo>
                    <a:lnTo>
                      <a:pt x="431" y="3328"/>
                    </a:lnTo>
                    <a:lnTo>
                      <a:pt x="416" y="3365"/>
                    </a:lnTo>
                    <a:lnTo>
                      <a:pt x="392" y="3390"/>
                    </a:lnTo>
                    <a:lnTo>
                      <a:pt x="348" y="3405"/>
                    </a:lnTo>
                    <a:lnTo>
                      <a:pt x="300" y="3405"/>
                    </a:lnTo>
                    <a:lnTo>
                      <a:pt x="249" y="3401"/>
                    </a:lnTo>
                    <a:lnTo>
                      <a:pt x="226" y="3380"/>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8"/>
                    </a:lnTo>
                    <a:lnTo>
                      <a:pt x="36" y="1862"/>
                    </a:lnTo>
                    <a:lnTo>
                      <a:pt x="174" y="1902"/>
                    </a:lnTo>
                    <a:lnTo>
                      <a:pt x="189" y="1823"/>
                    </a:lnTo>
                    <a:lnTo>
                      <a:pt x="193" y="1727"/>
                    </a:lnTo>
                    <a:lnTo>
                      <a:pt x="126" y="1331"/>
                    </a:lnTo>
                    <a:lnTo>
                      <a:pt x="120" y="1225"/>
                    </a:lnTo>
                    <a:lnTo>
                      <a:pt x="131" y="1099"/>
                    </a:lnTo>
                    <a:lnTo>
                      <a:pt x="189" y="756"/>
                    </a:lnTo>
                    <a:lnTo>
                      <a:pt x="216" y="663"/>
                    </a:lnTo>
                    <a:lnTo>
                      <a:pt x="239" y="625"/>
                    </a:lnTo>
                    <a:lnTo>
                      <a:pt x="263" y="613"/>
                    </a:lnTo>
                    <a:lnTo>
                      <a:pt x="431" y="549"/>
                    </a:lnTo>
                    <a:lnTo>
                      <a:pt x="503" y="524"/>
                    </a:lnTo>
                    <a:lnTo>
                      <a:pt x="527" y="434"/>
                    </a:lnTo>
                    <a:lnTo>
                      <a:pt x="507" y="369"/>
                    </a:lnTo>
                    <a:lnTo>
                      <a:pt x="496" y="330"/>
                    </a:lnTo>
                    <a:lnTo>
                      <a:pt x="496" y="280"/>
                    </a:lnTo>
                    <a:lnTo>
                      <a:pt x="503" y="218"/>
                    </a:lnTo>
                    <a:lnTo>
                      <a:pt x="527" y="129"/>
                    </a:lnTo>
                    <a:lnTo>
                      <a:pt x="540" y="84"/>
                    </a:lnTo>
                    <a:lnTo>
                      <a:pt x="559" y="51"/>
                    </a:lnTo>
                    <a:lnTo>
                      <a:pt x="587" y="24"/>
                    </a:lnTo>
                    <a:lnTo>
                      <a:pt x="612" y="14"/>
                    </a:lnTo>
                    <a:lnTo>
                      <a:pt x="660" y="0"/>
                    </a:lnTo>
                    <a:lnTo>
                      <a:pt x="695" y="0"/>
                    </a:lnTo>
                    <a:lnTo>
                      <a:pt x="744" y="14"/>
                    </a:lnTo>
                    <a:lnTo>
                      <a:pt x="789" y="31"/>
                    </a:lnTo>
                    <a:lnTo>
                      <a:pt x="826" y="60"/>
                    </a:lnTo>
                    <a:lnTo>
                      <a:pt x="839" y="103"/>
                    </a:lnTo>
                    <a:lnTo>
                      <a:pt x="844" y="159"/>
                    </a:lnTo>
                    <a:lnTo>
                      <a:pt x="838" y="212"/>
                    </a:lnTo>
                    <a:lnTo>
                      <a:pt x="829" y="271"/>
                    </a:lnTo>
                    <a:lnTo>
                      <a:pt x="817" y="321"/>
                    </a:lnTo>
                    <a:lnTo>
                      <a:pt x="791" y="372"/>
                    </a:lnTo>
                    <a:lnTo>
                      <a:pt x="767" y="410"/>
                    </a:lnTo>
                    <a:lnTo>
                      <a:pt x="744" y="447"/>
                    </a:lnTo>
                    <a:lnTo>
                      <a:pt x="744" y="510"/>
                    </a:lnTo>
                    <a:lnTo>
                      <a:pt x="798" y="526"/>
                    </a:lnTo>
                    <a:lnTo>
                      <a:pt x="999" y="651"/>
                    </a:lnTo>
                    <a:lnTo>
                      <a:pt x="1031"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10011" name="Freeform 18"/>
              <p:cNvSpPr>
                <a:spLocks/>
              </p:cNvSpPr>
              <p:nvPr/>
            </p:nvSpPr>
            <p:spPr bwMode="auto">
              <a:xfrm>
                <a:off x="998" y="1501"/>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3"/>
                    </a:moveTo>
                    <a:lnTo>
                      <a:pt x="126" y="2343"/>
                    </a:lnTo>
                    <a:lnTo>
                      <a:pt x="121" y="2472"/>
                    </a:lnTo>
                    <a:lnTo>
                      <a:pt x="167" y="2483"/>
                    </a:lnTo>
                    <a:lnTo>
                      <a:pt x="218" y="2488"/>
                    </a:lnTo>
                    <a:lnTo>
                      <a:pt x="212" y="2608"/>
                    </a:lnTo>
                    <a:lnTo>
                      <a:pt x="212" y="2730"/>
                    </a:lnTo>
                    <a:lnTo>
                      <a:pt x="220" y="3015"/>
                    </a:lnTo>
                    <a:lnTo>
                      <a:pt x="217" y="3109"/>
                    </a:lnTo>
                    <a:lnTo>
                      <a:pt x="212" y="3150"/>
                    </a:lnTo>
                    <a:lnTo>
                      <a:pt x="200" y="3187"/>
                    </a:lnTo>
                    <a:lnTo>
                      <a:pt x="180" y="3211"/>
                    </a:lnTo>
                    <a:lnTo>
                      <a:pt x="145" y="3237"/>
                    </a:lnTo>
                    <a:lnTo>
                      <a:pt x="104" y="3257"/>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7" y="3348"/>
                    </a:lnTo>
                    <a:lnTo>
                      <a:pt x="409" y="3341"/>
                    </a:lnTo>
                    <a:lnTo>
                      <a:pt x="419" y="3250"/>
                    </a:lnTo>
                    <a:lnTo>
                      <a:pt x="434" y="3117"/>
                    </a:lnTo>
                    <a:lnTo>
                      <a:pt x="488" y="2750"/>
                    </a:lnTo>
                    <a:lnTo>
                      <a:pt x="505" y="2649"/>
                    </a:lnTo>
                    <a:lnTo>
                      <a:pt x="531" y="2527"/>
                    </a:lnTo>
                    <a:lnTo>
                      <a:pt x="588" y="2543"/>
                    </a:lnTo>
                    <a:lnTo>
                      <a:pt x="588" y="2637"/>
                    </a:lnTo>
                    <a:lnTo>
                      <a:pt x="605" y="2759"/>
                    </a:lnTo>
                    <a:lnTo>
                      <a:pt x="661" y="2969"/>
                    </a:lnTo>
                    <a:lnTo>
                      <a:pt x="687" y="3187"/>
                    </a:lnTo>
                    <a:lnTo>
                      <a:pt x="695" y="3245"/>
                    </a:lnTo>
                    <a:lnTo>
                      <a:pt x="707" y="3276"/>
                    </a:lnTo>
                    <a:lnTo>
                      <a:pt x="693" y="3340"/>
                    </a:lnTo>
                    <a:lnTo>
                      <a:pt x="685" y="3381"/>
                    </a:lnTo>
                    <a:lnTo>
                      <a:pt x="685" y="3408"/>
                    </a:lnTo>
                    <a:lnTo>
                      <a:pt x="704" y="3441"/>
                    </a:lnTo>
                    <a:lnTo>
                      <a:pt x="727" y="3465"/>
                    </a:lnTo>
                    <a:lnTo>
                      <a:pt x="760" y="3472"/>
                    </a:lnTo>
                    <a:lnTo>
                      <a:pt x="798" y="3469"/>
                    </a:lnTo>
                    <a:lnTo>
                      <a:pt x="840" y="3453"/>
                    </a:lnTo>
                    <a:lnTo>
                      <a:pt x="875" y="3431"/>
                    </a:lnTo>
                    <a:lnTo>
                      <a:pt x="904" y="3404"/>
                    </a:lnTo>
                    <a:lnTo>
                      <a:pt x="920" y="3376"/>
                    </a:lnTo>
                    <a:lnTo>
                      <a:pt x="927" y="3340"/>
                    </a:lnTo>
                    <a:lnTo>
                      <a:pt x="923" y="3293"/>
                    </a:lnTo>
                    <a:lnTo>
                      <a:pt x="912" y="3250"/>
                    </a:lnTo>
                    <a:lnTo>
                      <a:pt x="900" y="3135"/>
                    </a:lnTo>
                    <a:lnTo>
                      <a:pt x="883" y="2862"/>
                    </a:lnTo>
                    <a:lnTo>
                      <a:pt x="872" y="2730"/>
                    </a:lnTo>
                    <a:lnTo>
                      <a:pt x="863" y="2618"/>
                    </a:lnTo>
                    <a:lnTo>
                      <a:pt x="852" y="2523"/>
                    </a:lnTo>
                    <a:lnTo>
                      <a:pt x="923" y="2508"/>
                    </a:lnTo>
                    <a:lnTo>
                      <a:pt x="920" y="2403"/>
                    </a:lnTo>
                    <a:lnTo>
                      <a:pt x="910" y="1732"/>
                    </a:lnTo>
                    <a:lnTo>
                      <a:pt x="907" y="1601"/>
                    </a:lnTo>
                    <a:lnTo>
                      <a:pt x="900" y="1463"/>
                    </a:lnTo>
                    <a:lnTo>
                      <a:pt x="900" y="1387"/>
                    </a:lnTo>
                    <a:lnTo>
                      <a:pt x="932" y="1350"/>
                    </a:lnTo>
                    <a:lnTo>
                      <a:pt x="968" y="1302"/>
                    </a:lnTo>
                    <a:lnTo>
                      <a:pt x="986" y="1261"/>
                    </a:lnTo>
                    <a:lnTo>
                      <a:pt x="996" y="1221"/>
                    </a:lnTo>
                    <a:lnTo>
                      <a:pt x="1001" y="1175"/>
                    </a:lnTo>
                    <a:lnTo>
                      <a:pt x="989" y="1090"/>
                    </a:lnTo>
                    <a:lnTo>
                      <a:pt x="978" y="1018"/>
                    </a:lnTo>
                    <a:lnTo>
                      <a:pt x="1092" y="853"/>
                    </a:lnTo>
                    <a:lnTo>
                      <a:pt x="1043" y="788"/>
                    </a:lnTo>
                    <a:lnTo>
                      <a:pt x="950" y="920"/>
                    </a:lnTo>
                    <a:lnTo>
                      <a:pt x="939" y="864"/>
                    </a:lnTo>
                    <a:lnTo>
                      <a:pt x="930" y="788"/>
                    </a:lnTo>
                    <a:lnTo>
                      <a:pt x="927" y="723"/>
                    </a:lnTo>
                    <a:lnTo>
                      <a:pt x="925" y="679"/>
                    </a:lnTo>
                    <a:lnTo>
                      <a:pt x="913" y="639"/>
                    </a:lnTo>
                    <a:lnTo>
                      <a:pt x="887" y="611"/>
                    </a:lnTo>
                    <a:lnTo>
                      <a:pt x="850" y="594"/>
                    </a:lnTo>
                    <a:lnTo>
                      <a:pt x="673" y="533"/>
                    </a:lnTo>
                    <a:lnTo>
                      <a:pt x="636" y="520"/>
                    </a:lnTo>
                    <a:lnTo>
                      <a:pt x="631" y="457"/>
                    </a:lnTo>
                    <a:lnTo>
                      <a:pt x="642" y="409"/>
                    </a:lnTo>
                    <a:lnTo>
                      <a:pt x="664" y="354"/>
                    </a:lnTo>
                    <a:lnTo>
                      <a:pt x="682" y="300"/>
                    </a:lnTo>
                    <a:lnTo>
                      <a:pt x="685" y="230"/>
                    </a:lnTo>
                    <a:lnTo>
                      <a:pt x="676" y="150"/>
                    </a:lnTo>
                    <a:lnTo>
                      <a:pt x="661" y="100"/>
                    </a:lnTo>
                    <a:lnTo>
                      <a:pt x="634" y="53"/>
                    </a:lnTo>
                    <a:lnTo>
                      <a:pt x="603" y="28"/>
                    </a:lnTo>
                    <a:lnTo>
                      <a:pt x="537" y="6"/>
                    </a:lnTo>
                    <a:lnTo>
                      <a:pt x="480" y="0"/>
                    </a:lnTo>
                    <a:lnTo>
                      <a:pt x="426" y="6"/>
                    </a:lnTo>
                    <a:lnTo>
                      <a:pt x="386" y="35"/>
                    </a:lnTo>
                    <a:lnTo>
                      <a:pt x="360" y="61"/>
                    </a:lnTo>
                    <a:lnTo>
                      <a:pt x="326" y="109"/>
                    </a:lnTo>
                    <a:lnTo>
                      <a:pt x="301" y="161"/>
                    </a:lnTo>
                    <a:lnTo>
                      <a:pt x="336" y="189"/>
                    </a:lnTo>
                    <a:lnTo>
                      <a:pt x="332" y="251"/>
                    </a:lnTo>
                    <a:lnTo>
                      <a:pt x="329" y="319"/>
                    </a:lnTo>
                    <a:lnTo>
                      <a:pt x="338" y="379"/>
                    </a:lnTo>
                    <a:lnTo>
                      <a:pt x="352" y="427"/>
                    </a:lnTo>
                    <a:lnTo>
                      <a:pt x="366" y="463"/>
                    </a:lnTo>
                    <a:lnTo>
                      <a:pt x="397" y="520"/>
                    </a:lnTo>
                    <a:lnTo>
                      <a:pt x="397" y="533"/>
                    </a:lnTo>
                    <a:lnTo>
                      <a:pt x="348" y="558"/>
                    </a:lnTo>
                    <a:lnTo>
                      <a:pt x="157" y="647"/>
                    </a:lnTo>
                    <a:lnTo>
                      <a:pt x="122" y="681"/>
                    </a:lnTo>
                    <a:lnTo>
                      <a:pt x="99" y="723"/>
                    </a:lnTo>
                    <a:lnTo>
                      <a:pt x="84" y="776"/>
                    </a:lnTo>
                    <a:lnTo>
                      <a:pt x="75" y="845"/>
                    </a:lnTo>
                    <a:lnTo>
                      <a:pt x="101" y="888"/>
                    </a:lnTo>
                    <a:lnTo>
                      <a:pt x="247" y="1083"/>
                    </a:lnTo>
                    <a:lnTo>
                      <a:pt x="265" y="1148"/>
                    </a:lnTo>
                    <a:lnTo>
                      <a:pt x="275" y="1260"/>
                    </a:lnTo>
                    <a:lnTo>
                      <a:pt x="215" y="1443"/>
                    </a:lnTo>
                    <a:lnTo>
                      <a:pt x="146" y="1513"/>
                    </a:lnTo>
                    <a:lnTo>
                      <a:pt x="146" y="1593"/>
                    </a:lnTo>
                    <a:lnTo>
                      <a:pt x="133" y="1733"/>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12" name="Freeform 19"/>
              <p:cNvSpPr>
                <a:spLocks/>
              </p:cNvSpPr>
              <p:nvPr/>
            </p:nvSpPr>
            <p:spPr bwMode="auto">
              <a:xfrm>
                <a:off x="495" y="1525"/>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3" y="2513"/>
                    </a:lnTo>
                    <a:lnTo>
                      <a:pt x="477" y="2449"/>
                    </a:lnTo>
                    <a:lnTo>
                      <a:pt x="481" y="2388"/>
                    </a:lnTo>
                    <a:lnTo>
                      <a:pt x="492" y="2282"/>
                    </a:lnTo>
                    <a:lnTo>
                      <a:pt x="505" y="2210"/>
                    </a:lnTo>
                    <a:lnTo>
                      <a:pt x="526" y="2119"/>
                    </a:lnTo>
                    <a:lnTo>
                      <a:pt x="540" y="2030"/>
                    </a:lnTo>
                    <a:lnTo>
                      <a:pt x="543" y="2092"/>
                    </a:lnTo>
                    <a:lnTo>
                      <a:pt x="548" y="2126"/>
                    </a:lnTo>
                    <a:lnTo>
                      <a:pt x="562" y="2170"/>
                    </a:lnTo>
                    <a:lnTo>
                      <a:pt x="578" y="2205"/>
                    </a:lnTo>
                    <a:lnTo>
                      <a:pt x="588" y="2247"/>
                    </a:lnTo>
                    <a:lnTo>
                      <a:pt x="586" y="2285"/>
                    </a:lnTo>
                    <a:lnTo>
                      <a:pt x="572" y="2325"/>
                    </a:lnTo>
                    <a:lnTo>
                      <a:pt x="547" y="2371"/>
                    </a:lnTo>
                    <a:lnTo>
                      <a:pt x="527" y="2423"/>
                    </a:lnTo>
                    <a:lnTo>
                      <a:pt x="503" y="2489"/>
                    </a:lnTo>
                    <a:lnTo>
                      <a:pt x="483" y="2578"/>
                    </a:lnTo>
                    <a:lnTo>
                      <a:pt x="469" y="2655"/>
                    </a:lnTo>
                    <a:lnTo>
                      <a:pt x="576" y="2961"/>
                    </a:lnTo>
                    <a:lnTo>
                      <a:pt x="563" y="3012"/>
                    </a:lnTo>
                    <a:lnTo>
                      <a:pt x="588" y="3038"/>
                    </a:lnTo>
                    <a:lnTo>
                      <a:pt x="636" y="3064"/>
                    </a:lnTo>
                    <a:lnTo>
                      <a:pt x="743" y="3111"/>
                    </a:lnTo>
                    <a:lnTo>
                      <a:pt x="768" y="3129"/>
                    </a:lnTo>
                    <a:lnTo>
                      <a:pt x="787" y="3157"/>
                    </a:lnTo>
                    <a:lnTo>
                      <a:pt x="792" y="3181"/>
                    </a:lnTo>
                    <a:lnTo>
                      <a:pt x="777" y="3188"/>
                    </a:lnTo>
                    <a:lnTo>
                      <a:pt x="732" y="3190"/>
                    </a:lnTo>
                    <a:lnTo>
                      <a:pt x="694" y="3190"/>
                    </a:lnTo>
                    <a:lnTo>
                      <a:pt x="714" y="3198"/>
                    </a:lnTo>
                    <a:lnTo>
                      <a:pt x="721" y="3208"/>
                    </a:lnTo>
                    <a:lnTo>
                      <a:pt x="721" y="3225"/>
                    </a:lnTo>
                    <a:lnTo>
                      <a:pt x="710" y="3246"/>
                    </a:lnTo>
                    <a:lnTo>
                      <a:pt x="674" y="3263"/>
                    </a:lnTo>
                    <a:lnTo>
                      <a:pt x="607" y="3277"/>
                    </a:lnTo>
                    <a:lnTo>
                      <a:pt x="513" y="3279"/>
                    </a:lnTo>
                    <a:lnTo>
                      <a:pt x="441" y="3270"/>
                    </a:lnTo>
                    <a:lnTo>
                      <a:pt x="378" y="3252"/>
                    </a:lnTo>
                    <a:lnTo>
                      <a:pt x="324" y="3230"/>
                    </a:lnTo>
                    <a:lnTo>
                      <a:pt x="284" y="3205"/>
                    </a:lnTo>
                    <a:lnTo>
                      <a:pt x="279" y="3166"/>
                    </a:lnTo>
                    <a:lnTo>
                      <a:pt x="282" y="3122"/>
                    </a:lnTo>
                    <a:lnTo>
                      <a:pt x="252" y="2885"/>
                    </a:lnTo>
                    <a:lnTo>
                      <a:pt x="244" y="2717"/>
                    </a:lnTo>
                    <a:lnTo>
                      <a:pt x="205" y="2196"/>
                    </a:lnTo>
                    <a:lnTo>
                      <a:pt x="187" y="1877"/>
                    </a:lnTo>
                    <a:lnTo>
                      <a:pt x="189" y="1725"/>
                    </a:lnTo>
                    <a:lnTo>
                      <a:pt x="195" y="1626"/>
                    </a:lnTo>
                    <a:lnTo>
                      <a:pt x="206" y="1541"/>
                    </a:lnTo>
                    <a:lnTo>
                      <a:pt x="215" y="1470"/>
                    </a:lnTo>
                    <a:lnTo>
                      <a:pt x="156" y="1418"/>
                    </a:lnTo>
                    <a:lnTo>
                      <a:pt x="97" y="1363"/>
                    </a:lnTo>
                    <a:lnTo>
                      <a:pt x="60" y="1322"/>
                    </a:lnTo>
                    <a:lnTo>
                      <a:pt x="24" y="1265"/>
                    </a:lnTo>
                    <a:lnTo>
                      <a:pt x="3" y="1211"/>
                    </a:lnTo>
                    <a:lnTo>
                      <a:pt x="0" y="1163"/>
                    </a:lnTo>
                    <a:lnTo>
                      <a:pt x="14" y="1102"/>
                    </a:lnTo>
                    <a:lnTo>
                      <a:pt x="121" y="717"/>
                    </a:lnTo>
                    <a:lnTo>
                      <a:pt x="137" y="673"/>
                    </a:lnTo>
                    <a:lnTo>
                      <a:pt x="151" y="653"/>
                    </a:lnTo>
                    <a:lnTo>
                      <a:pt x="174" y="633"/>
                    </a:lnTo>
                    <a:lnTo>
                      <a:pt x="215" y="602"/>
                    </a:lnTo>
                    <a:lnTo>
                      <a:pt x="336" y="538"/>
                    </a:lnTo>
                    <a:lnTo>
                      <a:pt x="366" y="500"/>
                    </a:lnTo>
                    <a:lnTo>
                      <a:pt x="387" y="456"/>
                    </a:lnTo>
                    <a:lnTo>
                      <a:pt x="397" y="423"/>
                    </a:lnTo>
                    <a:lnTo>
                      <a:pt x="362" y="384"/>
                    </a:lnTo>
                    <a:lnTo>
                      <a:pt x="334" y="333"/>
                    </a:lnTo>
                    <a:lnTo>
                      <a:pt x="314" y="273"/>
                    </a:lnTo>
                    <a:lnTo>
                      <a:pt x="299" y="221"/>
                    </a:lnTo>
                    <a:lnTo>
                      <a:pt x="292" y="157"/>
                    </a:lnTo>
                    <a:lnTo>
                      <a:pt x="298" y="106"/>
                    </a:lnTo>
                    <a:lnTo>
                      <a:pt x="312" y="68"/>
                    </a:lnTo>
                    <a:lnTo>
                      <a:pt x="341" y="35"/>
                    </a:lnTo>
                    <a:lnTo>
                      <a:pt x="378" y="13"/>
                    </a:lnTo>
                    <a:lnTo>
                      <a:pt x="430" y="0"/>
                    </a:lnTo>
                    <a:lnTo>
                      <a:pt x="469" y="4"/>
                    </a:lnTo>
                    <a:lnTo>
                      <a:pt x="510" y="13"/>
                    </a:lnTo>
                    <a:lnTo>
                      <a:pt x="540" y="25"/>
                    </a:lnTo>
                    <a:lnTo>
                      <a:pt x="563" y="45"/>
                    </a:lnTo>
                    <a:lnTo>
                      <a:pt x="578" y="69"/>
                    </a:lnTo>
                    <a:lnTo>
                      <a:pt x="586" y="90"/>
                    </a:lnTo>
                    <a:lnTo>
                      <a:pt x="597" y="143"/>
                    </a:lnTo>
                    <a:lnTo>
                      <a:pt x="605" y="208"/>
                    </a:lnTo>
                    <a:lnTo>
                      <a:pt x="612" y="269"/>
                    </a:lnTo>
                    <a:lnTo>
                      <a:pt x="612" y="310"/>
                    </a:lnTo>
                    <a:lnTo>
                      <a:pt x="600" y="360"/>
                    </a:lnTo>
                    <a:lnTo>
                      <a:pt x="588" y="385"/>
                    </a:lnTo>
                    <a:lnTo>
                      <a:pt x="586" y="435"/>
                    </a:lnTo>
                    <a:lnTo>
                      <a:pt x="588" y="487"/>
                    </a:lnTo>
                    <a:lnTo>
                      <a:pt x="600" y="513"/>
                    </a:lnTo>
                    <a:lnTo>
                      <a:pt x="636" y="538"/>
                    </a:lnTo>
                    <a:lnTo>
                      <a:pt x="759" y="609"/>
                    </a:lnTo>
                    <a:lnTo>
                      <a:pt x="801" y="640"/>
                    </a:lnTo>
                    <a:lnTo>
                      <a:pt x="819" y="691"/>
                    </a:lnTo>
                    <a:lnTo>
                      <a:pt x="852" y="867"/>
                    </a:lnTo>
                    <a:lnTo>
                      <a:pt x="864" y="947"/>
                    </a:lnTo>
                    <a:lnTo>
                      <a:pt x="876" y="1014"/>
                    </a:lnTo>
                    <a:lnTo>
                      <a:pt x="887" y="1109"/>
                    </a:lnTo>
                    <a:lnTo>
                      <a:pt x="890" y="1190"/>
                    </a:lnTo>
                    <a:lnTo>
                      <a:pt x="887" y="1292"/>
                    </a:lnTo>
                    <a:lnTo>
                      <a:pt x="875" y="1402"/>
                    </a:lnTo>
                    <a:lnTo>
                      <a:pt x="864" y="1479"/>
                    </a:lnTo>
                    <a:lnTo>
                      <a:pt x="854" y="1565"/>
                    </a:lnTo>
                    <a:lnTo>
                      <a:pt x="838" y="1639"/>
                    </a:lnTo>
                    <a:lnTo>
                      <a:pt x="816" y="1697"/>
                    </a:lnTo>
                    <a:lnTo>
                      <a:pt x="799" y="1758"/>
                    </a:lnTo>
                    <a:lnTo>
                      <a:pt x="793" y="1833"/>
                    </a:lnTo>
                    <a:lnTo>
                      <a:pt x="813" y="2172"/>
                    </a:lnTo>
                    <a:lnTo>
                      <a:pt x="819" y="2292"/>
                    </a:lnTo>
                    <a:lnTo>
                      <a:pt x="819" y="2339"/>
                    </a:lnTo>
                    <a:lnTo>
                      <a:pt x="804" y="2401"/>
                    </a:lnTo>
                    <a:lnTo>
                      <a:pt x="777" y="2473"/>
                    </a:lnTo>
                    <a:lnTo>
                      <a:pt x="708" y="2693"/>
                    </a:lnTo>
                    <a:lnTo>
                      <a:pt x="659" y="2872"/>
                    </a:lnTo>
                    <a:lnTo>
                      <a:pt x="636" y="2936"/>
                    </a:lnTo>
                    <a:lnTo>
                      <a:pt x="606" y="2949"/>
                    </a:lnTo>
                    <a:lnTo>
                      <a:pt x="576" y="2961"/>
                    </a:lnTo>
                    <a:lnTo>
                      <a:pt x="469" y="2655"/>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10013" name="Freeform 20"/>
              <p:cNvSpPr>
                <a:spLocks/>
              </p:cNvSpPr>
              <p:nvPr/>
            </p:nvSpPr>
            <p:spPr bwMode="auto">
              <a:xfrm>
                <a:off x="788" y="1556"/>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w 923"/>
                  <a:gd name="T107" fmla="*/ 0 h 3255"/>
                  <a:gd name="T108" fmla="*/ 0 w 923"/>
                  <a:gd name="T109" fmla="*/ 0 h 3255"/>
                  <a:gd name="T110" fmla="*/ 0 w 923"/>
                  <a:gd name="T111" fmla="*/ 0 h 3255"/>
                  <a:gd name="T112" fmla="*/ 0 w 923"/>
                  <a:gd name="T113" fmla="*/ 0 h 3255"/>
                  <a:gd name="T114" fmla="*/ 0 w 923"/>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lnTo>
                      <a:pt x="649" y="957"/>
                    </a:lnTo>
                    <a:lnTo>
                      <a:pt x="643" y="1078"/>
                    </a:lnTo>
                    <a:lnTo>
                      <a:pt x="639" y="1144"/>
                    </a:lnTo>
                    <a:lnTo>
                      <a:pt x="699" y="1152"/>
                    </a:lnTo>
                    <a:lnTo>
                      <a:pt x="714" y="1099"/>
                    </a:lnTo>
                    <a:lnTo>
                      <a:pt x="714" y="1054"/>
                    </a:lnTo>
                    <a:lnTo>
                      <a:pt x="689" y="1010"/>
                    </a:lnTo>
                    <a:lnTo>
                      <a:pt x="673" y="979"/>
                    </a:lnTo>
                    <a:lnTo>
                      <a:pt x="659" y="957"/>
                    </a:lnTo>
                    <a:lnTo>
                      <a:pt x="649" y="957"/>
                    </a:lnTo>
                    <a:lnTo>
                      <a:pt x="309" y="0"/>
                    </a:lnTo>
                    <a:close/>
                  </a:path>
                </a:pathLst>
              </a:custGeom>
              <a:solidFill>
                <a:srgbClr val="CC00FF"/>
              </a:solidFill>
              <a:ln w="9525">
                <a:noFill/>
                <a:miter lim="800000"/>
                <a:headEnd/>
                <a:tailEnd/>
              </a:ln>
            </p:spPr>
            <p:txBody>
              <a:bodyPr/>
              <a:lstStyle/>
              <a:p>
                <a:pPr eaLnBrk="0" hangingPunct="0"/>
                <a:endParaRPr lang="it-IT">
                  <a:solidFill>
                    <a:srgbClr val="000000"/>
                  </a:solidFill>
                </a:endParaRPr>
              </a:p>
            </p:txBody>
          </p:sp>
          <p:sp>
            <p:nvSpPr>
              <p:cNvPr id="110014" name="Freeform 21"/>
              <p:cNvSpPr>
                <a:spLocks/>
              </p:cNvSpPr>
              <p:nvPr/>
            </p:nvSpPr>
            <p:spPr bwMode="auto">
              <a:xfrm>
                <a:off x="788" y="1556"/>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15" name="Freeform 22"/>
              <p:cNvSpPr>
                <a:spLocks/>
              </p:cNvSpPr>
              <p:nvPr/>
            </p:nvSpPr>
            <p:spPr bwMode="auto">
              <a:xfrm>
                <a:off x="1000" y="1876"/>
                <a:ext cx="25" cy="65"/>
              </a:xfrm>
              <a:custGeom>
                <a:avLst/>
                <a:gdLst>
                  <a:gd name="T0" fmla="*/ 0 w 76"/>
                  <a:gd name="T1" fmla="*/ 0 h 196"/>
                  <a:gd name="T2" fmla="*/ 0 w 76"/>
                  <a:gd name="T3" fmla="*/ 0 h 196"/>
                  <a:gd name="T4" fmla="*/ 0 w 76"/>
                  <a:gd name="T5" fmla="*/ 0 h 196"/>
                  <a:gd name="T6" fmla="*/ 0 w 76"/>
                  <a:gd name="T7" fmla="*/ 0 h 196"/>
                  <a:gd name="T8" fmla="*/ 0 w 76"/>
                  <a:gd name="T9" fmla="*/ 0 h 196"/>
                  <a:gd name="T10" fmla="*/ 0 w 76"/>
                  <a:gd name="T11" fmla="*/ 0 h 196"/>
                  <a:gd name="T12" fmla="*/ 0 w 76"/>
                  <a:gd name="T13" fmla="*/ 0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0" y="196"/>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16" name="Freeform 23"/>
              <p:cNvSpPr>
                <a:spLocks/>
              </p:cNvSpPr>
              <p:nvPr/>
            </p:nvSpPr>
            <p:spPr bwMode="auto">
              <a:xfrm>
                <a:off x="1353" y="1534"/>
                <a:ext cx="294"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lnTo>
                      <a:pt x="715" y="1476"/>
                    </a:lnTo>
                    <a:lnTo>
                      <a:pt x="666" y="1498"/>
                    </a:lnTo>
                    <a:lnTo>
                      <a:pt x="666" y="1411"/>
                    </a:lnTo>
                    <a:lnTo>
                      <a:pt x="663" y="1374"/>
                    </a:lnTo>
                    <a:lnTo>
                      <a:pt x="653" y="1338"/>
                    </a:lnTo>
                    <a:lnTo>
                      <a:pt x="638" y="1302"/>
                    </a:lnTo>
                    <a:lnTo>
                      <a:pt x="618" y="1268"/>
                    </a:lnTo>
                    <a:lnTo>
                      <a:pt x="643" y="1223"/>
                    </a:lnTo>
                    <a:lnTo>
                      <a:pt x="666" y="1172"/>
                    </a:lnTo>
                    <a:lnTo>
                      <a:pt x="689" y="1114"/>
                    </a:lnTo>
                    <a:lnTo>
                      <a:pt x="702" y="1064"/>
                    </a:lnTo>
                    <a:lnTo>
                      <a:pt x="714" y="1000"/>
                    </a:lnTo>
                    <a:lnTo>
                      <a:pt x="721" y="1080"/>
                    </a:lnTo>
                    <a:lnTo>
                      <a:pt x="720" y="1177"/>
                    </a:lnTo>
                    <a:lnTo>
                      <a:pt x="717" y="1268"/>
                    </a:lnTo>
                    <a:lnTo>
                      <a:pt x="720" y="1342"/>
                    </a:lnTo>
                    <a:lnTo>
                      <a:pt x="717" y="1404"/>
                    </a:lnTo>
                    <a:lnTo>
                      <a:pt x="715" y="1476"/>
                    </a:lnTo>
                    <a:lnTo>
                      <a:pt x="467" y="1"/>
                    </a:lnTo>
                    <a:lnTo>
                      <a:pt x="387" y="3179"/>
                    </a:lnTo>
                    <a:lnTo>
                      <a:pt x="409" y="3136"/>
                    </a:lnTo>
                    <a:lnTo>
                      <a:pt x="422" y="3094"/>
                    </a:lnTo>
                    <a:lnTo>
                      <a:pt x="430" y="3038"/>
                    </a:lnTo>
                    <a:lnTo>
                      <a:pt x="422" y="2961"/>
                    </a:lnTo>
                    <a:lnTo>
                      <a:pt x="419" y="2872"/>
                    </a:lnTo>
                    <a:lnTo>
                      <a:pt x="417" y="2768"/>
                    </a:lnTo>
                    <a:lnTo>
                      <a:pt x="419" y="2653"/>
                    </a:lnTo>
                    <a:lnTo>
                      <a:pt x="426" y="2551"/>
                    </a:lnTo>
                    <a:lnTo>
                      <a:pt x="432" y="2483"/>
                    </a:lnTo>
                    <a:lnTo>
                      <a:pt x="427" y="2452"/>
                    </a:lnTo>
                    <a:lnTo>
                      <a:pt x="411" y="2407"/>
                    </a:lnTo>
                    <a:lnTo>
                      <a:pt x="394" y="2349"/>
                    </a:lnTo>
                    <a:lnTo>
                      <a:pt x="387" y="2277"/>
                    </a:lnTo>
                    <a:lnTo>
                      <a:pt x="388" y="2216"/>
                    </a:lnTo>
                    <a:lnTo>
                      <a:pt x="399" y="2173"/>
                    </a:lnTo>
                    <a:lnTo>
                      <a:pt x="256" y="2158"/>
                    </a:lnTo>
                    <a:lnTo>
                      <a:pt x="240" y="2204"/>
                    </a:lnTo>
                    <a:lnTo>
                      <a:pt x="224" y="2252"/>
                    </a:lnTo>
                    <a:lnTo>
                      <a:pt x="209" y="2300"/>
                    </a:lnTo>
                    <a:lnTo>
                      <a:pt x="209" y="2322"/>
                    </a:lnTo>
                    <a:lnTo>
                      <a:pt x="228" y="2362"/>
                    </a:lnTo>
                    <a:lnTo>
                      <a:pt x="256" y="2409"/>
                    </a:lnTo>
                    <a:lnTo>
                      <a:pt x="277" y="2467"/>
                    </a:lnTo>
                    <a:lnTo>
                      <a:pt x="292" y="2523"/>
                    </a:lnTo>
                    <a:lnTo>
                      <a:pt x="297" y="2599"/>
                    </a:lnTo>
                    <a:lnTo>
                      <a:pt x="297" y="2675"/>
                    </a:lnTo>
                    <a:lnTo>
                      <a:pt x="299" y="2782"/>
                    </a:lnTo>
                    <a:lnTo>
                      <a:pt x="305" y="2875"/>
                    </a:lnTo>
                    <a:lnTo>
                      <a:pt x="322" y="2979"/>
                    </a:lnTo>
                    <a:lnTo>
                      <a:pt x="353" y="3094"/>
                    </a:lnTo>
                    <a:lnTo>
                      <a:pt x="370" y="3143"/>
                    </a:lnTo>
                    <a:lnTo>
                      <a:pt x="387" y="3179"/>
                    </a:lnTo>
                    <a:lnTo>
                      <a:pt x="467"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17" name="Freeform 24"/>
              <p:cNvSpPr>
                <a:spLocks/>
              </p:cNvSpPr>
              <p:nvPr/>
            </p:nvSpPr>
            <p:spPr bwMode="auto">
              <a:xfrm>
                <a:off x="1353" y="1534"/>
                <a:ext cx="294"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18" name="Freeform 25"/>
              <p:cNvSpPr>
                <a:spLocks/>
              </p:cNvSpPr>
              <p:nvPr/>
            </p:nvSpPr>
            <p:spPr bwMode="auto">
              <a:xfrm>
                <a:off x="1561" y="1867"/>
                <a:ext cx="35" cy="166"/>
              </a:xfrm>
              <a:custGeom>
                <a:avLst/>
                <a:gdLst>
                  <a:gd name="T0" fmla="*/ 0 w 103"/>
                  <a:gd name="T1" fmla="*/ 0 h 498"/>
                  <a:gd name="T2" fmla="*/ 0 w 103"/>
                  <a:gd name="T3" fmla="*/ 0 h 498"/>
                  <a:gd name="T4" fmla="*/ 0 w 103"/>
                  <a:gd name="T5" fmla="*/ 0 h 498"/>
                  <a:gd name="T6" fmla="*/ 0 w 103"/>
                  <a:gd name="T7" fmla="*/ 0 h 498"/>
                  <a:gd name="T8" fmla="*/ 0 w 103"/>
                  <a:gd name="T9" fmla="*/ 0 h 498"/>
                  <a:gd name="T10" fmla="*/ 0 w 103"/>
                  <a:gd name="T11" fmla="*/ 0 h 498"/>
                  <a:gd name="T12" fmla="*/ 0 w 103"/>
                  <a:gd name="T13" fmla="*/ 0 h 498"/>
                  <a:gd name="T14" fmla="*/ 0 w 103"/>
                  <a:gd name="T15" fmla="*/ 0 h 498"/>
                  <a:gd name="T16" fmla="*/ 0 w 103"/>
                  <a:gd name="T17" fmla="*/ 0 h 498"/>
                  <a:gd name="T18" fmla="*/ 0 w 103"/>
                  <a:gd name="T19" fmla="*/ 0 h 498"/>
                  <a:gd name="T20" fmla="*/ 0 w 103"/>
                  <a:gd name="T21" fmla="*/ 0 h 498"/>
                  <a:gd name="T22" fmla="*/ 0 w 103"/>
                  <a:gd name="T23" fmla="*/ 0 h 498"/>
                  <a:gd name="T24" fmla="*/ 0 w 103"/>
                  <a:gd name="T25" fmla="*/ 0 h 498"/>
                  <a:gd name="T26" fmla="*/ 0 w 103"/>
                  <a:gd name="T27" fmla="*/ 0 h 498"/>
                  <a:gd name="T28" fmla="*/ 0 w 103"/>
                  <a:gd name="T29" fmla="*/ 0 h 498"/>
                  <a:gd name="T30" fmla="*/ 0 w 103"/>
                  <a:gd name="T31" fmla="*/ 0 h 498"/>
                  <a:gd name="T32" fmla="*/ 0 w 103"/>
                  <a:gd name="T33" fmla="*/ 0 h 498"/>
                  <a:gd name="T34" fmla="*/ 0 w 10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7"/>
                    </a:moveTo>
                    <a:lnTo>
                      <a:pt x="47" y="498"/>
                    </a:lnTo>
                    <a:lnTo>
                      <a:pt x="48" y="412"/>
                    </a:lnTo>
                    <a:lnTo>
                      <a:pt x="44" y="374"/>
                    </a:lnTo>
                    <a:lnTo>
                      <a:pt x="34" y="338"/>
                    </a:lnTo>
                    <a:lnTo>
                      <a:pt x="19" y="302"/>
                    </a:lnTo>
                    <a:lnTo>
                      <a:pt x="0" y="268"/>
                    </a:lnTo>
                    <a:lnTo>
                      <a:pt x="25" y="224"/>
                    </a:lnTo>
                    <a:lnTo>
                      <a:pt x="48" y="173"/>
                    </a:lnTo>
                    <a:lnTo>
                      <a:pt x="70" y="114"/>
                    </a:lnTo>
                    <a:lnTo>
                      <a:pt x="83" y="64"/>
                    </a:lnTo>
                    <a:lnTo>
                      <a:pt x="94" y="0"/>
                    </a:lnTo>
                    <a:lnTo>
                      <a:pt x="103" y="80"/>
                    </a:lnTo>
                    <a:lnTo>
                      <a:pt x="100" y="178"/>
                    </a:lnTo>
                    <a:lnTo>
                      <a:pt x="98" y="268"/>
                    </a:lnTo>
                    <a:lnTo>
                      <a:pt x="100"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19" name="Freeform 26"/>
              <p:cNvSpPr>
                <a:spLocks/>
              </p:cNvSpPr>
              <p:nvPr/>
            </p:nvSpPr>
            <p:spPr bwMode="auto">
              <a:xfrm>
                <a:off x="1422" y="2253"/>
                <a:ext cx="74" cy="341"/>
              </a:xfrm>
              <a:custGeom>
                <a:avLst/>
                <a:gdLst>
                  <a:gd name="T0" fmla="*/ 0 w 222"/>
                  <a:gd name="T1" fmla="*/ 0 h 1021"/>
                  <a:gd name="T2" fmla="*/ 0 w 222"/>
                  <a:gd name="T3" fmla="*/ 0 h 1021"/>
                  <a:gd name="T4" fmla="*/ 0 w 222"/>
                  <a:gd name="T5" fmla="*/ 0 h 1021"/>
                  <a:gd name="T6" fmla="*/ 0 w 222"/>
                  <a:gd name="T7" fmla="*/ 0 h 1021"/>
                  <a:gd name="T8" fmla="*/ 0 w 222"/>
                  <a:gd name="T9" fmla="*/ 0 h 1021"/>
                  <a:gd name="T10" fmla="*/ 0 w 222"/>
                  <a:gd name="T11" fmla="*/ 0 h 1021"/>
                  <a:gd name="T12" fmla="*/ 0 w 222"/>
                  <a:gd name="T13" fmla="*/ 0 h 1021"/>
                  <a:gd name="T14" fmla="*/ 0 w 222"/>
                  <a:gd name="T15" fmla="*/ 0 h 1021"/>
                  <a:gd name="T16" fmla="*/ 0 w 222"/>
                  <a:gd name="T17" fmla="*/ 0 h 1021"/>
                  <a:gd name="T18" fmla="*/ 0 w 222"/>
                  <a:gd name="T19" fmla="*/ 0 h 1021"/>
                  <a:gd name="T20" fmla="*/ 0 w 222"/>
                  <a:gd name="T21" fmla="*/ 0 h 1021"/>
                  <a:gd name="T22" fmla="*/ 0 w 222"/>
                  <a:gd name="T23" fmla="*/ 0 h 1021"/>
                  <a:gd name="T24" fmla="*/ 0 w 222"/>
                  <a:gd name="T25" fmla="*/ 0 h 1021"/>
                  <a:gd name="T26" fmla="*/ 0 w 222"/>
                  <a:gd name="T27" fmla="*/ 0 h 1021"/>
                  <a:gd name="T28" fmla="*/ 0 w 222"/>
                  <a:gd name="T29" fmla="*/ 0 h 1021"/>
                  <a:gd name="T30" fmla="*/ 0 w 222"/>
                  <a:gd name="T31" fmla="*/ 0 h 1021"/>
                  <a:gd name="T32" fmla="*/ 0 w 222"/>
                  <a:gd name="T33" fmla="*/ 0 h 1021"/>
                  <a:gd name="T34" fmla="*/ 0 w 222"/>
                  <a:gd name="T35" fmla="*/ 0 h 1021"/>
                  <a:gd name="T36" fmla="*/ 0 w 222"/>
                  <a:gd name="T37" fmla="*/ 0 h 1021"/>
                  <a:gd name="T38" fmla="*/ 0 w 222"/>
                  <a:gd name="T39" fmla="*/ 0 h 1021"/>
                  <a:gd name="T40" fmla="*/ 0 w 222"/>
                  <a:gd name="T41" fmla="*/ 0 h 1021"/>
                  <a:gd name="T42" fmla="*/ 0 w 222"/>
                  <a:gd name="T43" fmla="*/ 0 h 1021"/>
                  <a:gd name="T44" fmla="*/ 0 w 222"/>
                  <a:gd name="T45" fmla="*/ 0 h 1021"/>
                  <a:gd name="T46" fmla="*/ 0 w 222"/>
                  <a:gd name="T47" fmla="*/ 0 h 1021"/>
                  <a:gd name="T48" fmla="*/ 0 w 222"/>
                  <a:gd name="T49" fmla="*/ 0 h 1021"/>
                  <a:gd name="T50" fmla="*/ 0 w 222"/>
                  <a:gd name="T51" fmla="*/ 0 h 1021"/>
                  <a:gd name="T52" fmla="*/ 0 w 222"/>
                  <a:gd name="T53" fmla="*/ 0 h 1021"/>
                  <a:gd name="T54" fmla="*/ 0 w 222"/>
                  <a:gd name="T55" fmla="*/ 0 h 1021"/>
                  <a:gd name="T56" fmla="*/ 0 w 222"/>
                  <a:gd name="T57" fmla="*/ 0 h 1021"/>
                  <a:gd name="T58" fmla="*/ 0 w 222"/>
                  <a:gd name="T59" fmla="*/ 0 h 1021"/>
                  <a:gd name="T60" fmla="*/ 0 w 222"/>
                  <a:gd name="T61" fmla="*/ 0 h 1021"/>
                  <a:gd name="T62" fmla="*/ 0 w 222"/>
                  <a:gd name="T63" fmla="*/ 0 h 1021"/>
                  <a:gd name="T64" fmla="*/ 0 w 222"/>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2"/>
                  <a:gd name="T100" fmla="*/ 0 h 1021"/>
                  <a:gd name="T101" fmla="*/ 222 w 222"/>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2" h="1021">
                    <a:moveTo>
                      <a:pt x="177" y="1021"/>
                    </a:moveTo>
                    <a:lnTo>
                      <a:pt x="200" y="978"/>
                    </a:lnTo>
                    <a:lnTo>
                      <a:pt x="214" y="936"/>
                    </a:lnTo>
                    <a:lnTo>
                      <a:pt x="220" y="880"/>
                    </a:lnTo>
                    <a:lnTo>
                      <a:pt x="214" y="803"/>
                    </a:lnTo>
                    <a:lnTo>
                      <a:pt x="209" y="714"/>
                    </a:lnTo>
                    <a:lnTo>
                      <a:pt x="207" y="610"/>
                    </a:lnTo>
                    <a:lnTo>
                      <a:pt x="209" y="495"/>
                    </a:lnTo>
                    <a:lnTo>
                      <a:pt x="216" y="393"/>
                    </a:lnTo>
                    <a:lnTo>
                      <a:pt x="222" y="325"/>
                    </a:lnTo>
                    <a:lnTo>
                      <a:pt x="218" y="294"/>
                    </a:lnTo>
                    <a:lnTo>
                      <a:pt x="201" y="249"/>
                    </a:lnTo>
                    <a:lnTo>
                      <a:pt x="185" y="191"/>
                    </a:lnTo>
                    <a:lnTo>
                      <a:pt x="177" y="119"/>
                    </a:lnTo>
                    <a:lnTo>
                      <a:pt x="179" y="58"/>
                    </a:lnTo>
                    <a:lnTo>
                      <a:pt x="189" y="15"/>
                    </a:lnTo>
                    <a:lnTo>
                      <a:pt x="46" y="0"/>
                    </a:lnTo>
                    <a:lnTo>
                      <a:pt x="31" y="46"/>
                    </a:lnTo>
                    <a:lnTo>
                      <a:pt x="15" y="94"/>
                    </a:lnTo>
                    <a:lnTo>
                      <a:pt x="0" y="142"/>
                    </a:lnTo>
                    <a:lnTo>
                      <a:pt x="0" y="164"/>
                    </a:lnTo>
                    <a:lnTo>
                      <a:pt x="19" y="205"/>
                    </a:lnTo>
                    <a:lnTo>
                      <a:pt x="46" y="251"/>
                    </a:lnTo>
                    <a:lnTo>
                      <a:pt x="67" y="311"/>
                    </a:lnTo>
                    <a:lnTo>
                      <a:pt x="83" y="365"/>
                    </a:lnTo>
                    <a:lnTo>
                      <a:pt x="87" y="441"/>
                    </a:lnTo>
                    <a:lnTo>
                      <a:pt x="87" y="517"/>
                    </a:lnTo>
                    <a:lnTo>
                      <a:pt x="90" y="624"/>
                    </a:lnTo>
                    <a:lnTo>
                      <a:pt x="96" y="717"/>
                    </a:lnTo>
                    <a:lnTo>
                      <a:pt x="112" y="821"/>
                    </a:lnTo>
                    <a:lnTo>
                      <a:pt x="143" y="936"/>
                    </a:lnTo>
                    <a:lnTo>
                      <a:pt x="161" y="985"/>
                    </a:lnTo>
                    <a:lnTo>
                      <a:pt x="17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20" name="Freeform 27"/>
              <p:cNvSpPr>
                <a:spLocks/>
              </p:cNvSpPr>
              <p:nvPr/>
            </p:nvSpPr>
            <p:spPr bwMode="auto">
              <a:xfrm>
                <a:off x="123" y="1643"/>
                <a:ext cx="426" cy="1215"/>
              </a:xfrm>
              <a:custGeom>
                <a:avLst/>
                <a:gdLst>
                  <a:gd name="T0" fmla="*/ 0 w 1277"/>
                  <a:gd name="T1" fmla="*/ 0 h 3644"/>
                  <a:gd name="T2" fmla="*/ 0 w 1277"/>
                  <a:gd name="T3" fmla="*/ 0 h 3644"/>
                  <a:gd name="T4" fmla="*/ 0 w 1277"/>
                  <a:gd name="T5" fmla="*/ 0 h 3644"/>
                  <a:gd name="T6" fmla="*/ 0 w 1277"/>
                  <a:gd name="T7" fmla="*/ 0 h 3644"/>
                  <a:gd name="T8" fmla="*/ 0 w 1277"/>
                  <a:gd name="T9" fmla="*/ 0 h 3644"/>
                  <a:gd name="T10" fmla="*/ 0 w 1277"/>
                  <a:gd name="T11" fmla="*/ 0 h 3644"/>
                  <a:gd name="T12" fmla="*/ 0 w 1277"/>
                  <a:gd name="T13" fmla="*/ 0 h 3644"/>
                  <a:gd name="T14" fmla="*/ 0 w 1277"/>
                  <a:gd name="T15" fmla="*/ 0 h 3644"/>
                  <a:gd name="T16" fmla="*/ 0 w 1277"/>
                  <a:gd name="T17" fmla="*/ 0 h 3644"/>
                  <a:gd name="T18" fmla="*/ 0 w 1277"/>
                  <a:gd name="T19" fmla="*/ 0 h 3644"/>
                  <a:gd name="T20" fmla="*/ 0 w 1277"/>
                  <a:gd name="T21" fmla="*/ 0 h 3644"/>
                  <a:gd name="T22" fmla="*/ 0 w 1277"/>
                  <a:gd name="T23" fmla="*/ 0 h 3644"/>
                  <a:gd name="T24" fmla="*/ 0 w 1277"/>
                  <a:gd name="T25" fmla="*/ 0 h 3644"/>
                  <a:gd name="T26" fmla="*/ 0 w 1277"/>
                  <a:gd name="T27" fmla="*/ 0 h 3644"/>
                  <a:gd name="T28" fmla="*/ 0 w 1277"/>
                  <a:gd name="T29" fmla="*/ 0 h 3644"/>
                  <a:gd name="T30" fmla="*/ 0 w 1277"/>
                  <a:gd name="T31" fmla="*/ 0 h 3644"/>
                  <a:gd name="T32" fmla="*/ 0 w 1277"/>
                  <a:gd name="T33" fmla="*/ 0 h 3644"/>
                  <a:gd name="T34" fmla="*/ 0 w 1277"/>
                  <a:gd name="T35" fmla="*/ 0 h 3644"/>
                  <a:gd name="T36" fmla="*/ 0 w 1277"/>
                  <a:gd name="T37" fmla="*/ 0 h 3644"/>
                  <a:gd name="T38" fmla="*/ 0 w 1277"/>
                  <a:gd name="T39" fmla="*/ 0 h 3644"/>
                  <a:gd name="T40" fmla="*/ 0 w 1277"/>
                  <a:gd name="T41" fmla="*/ 0 h 3644"/>
                  <a:gd name="T42" fmla="*/ 0 w 1277"/>
                  <a:gd name="T43" fmla="*/ 0 h 3644"/>
                  <a:gd name="T44" fmla="*/ 0 w 1277"/>
                  <a:gd name="T45" fmla="*/ 0 h 3644"/>
                  <a:gd name="T46" fmla="*/ 0 w 1277"/>
                  <a:gd name="T47" fmla="*/ 0 h 3644"/>
                  <a:gd name="T48" fmla="*/ 0 w 1277"/>
                  <a:gd name="T49" fmla="*/ 0 h 3644"/>
                  <a:gd name="T50" fmla="*/ 0 w 1277"/>
                  <a:gd name="T51" fmla="*/ 0 h 3644"/>
                  <a:gd name="T52" fmla="*/ 0 w 1277"/>
                  <a:gd name="T53" fmla="*/ 0 h 3644"/>
                  <a:gd name="T54" fmla="*/ 0 w 1277"/>
                  <a:gd name="T55" fmla="*/ 0 h 3644"/>
                  <a:gd name="T56" fmla="*/ 0 w 1277"/>
                  <a:gd name="T57" fmla="*/ 0 h 3644"/>
                  <a:gd name="T58" fmla="*/ 0 w 1277"/>
                  <a:gd name="T59" fmla="*/ 0 h 3644"/>
                  <a:gd name="T60" fmla="*/ 0 w 1277"/>
                  <a:gd name="T61" fmla="*/ 0 h 3644"/>
                  <a:gd name="T62" fmla="*/ 0 w 1277"/>
                  <a:gd name="T63" fmla="*/ 0 h 3644"/>
                  <a:gd name="T64" fmla="*/ 0 w 1277"/>
                  <a:gd name="T65" fmla="*/ 0 h 3644"/>
                  <a:gd name="T66" fmla="*/ 0 w 1277"/>
                  <a:gd name="T67" fmla="*/ 0 h 3644"/>
                  <a:gd name="T68" fmla="*/ 0 w 1277"/>
                  <a:gd name="T69" fmla="*/ 0 h 3644"/>
                  <a:gd name="T70" fmla="*/ 0 w 1277"/>
                  <a:gd name="T71" fmla="*/ 0 h 3644"/>
                  <a:gd name="T72" fmla="*/ 0 w 1277"/>
                  <a:gd name="T73" fmla="*/ 0 h 3644"/>
                  <a:gd name="T74" fmla="*/ 0 w 1277"/>
                  <a:gd name="T75" fmla="*/ 0 h 3644"/>
                  <a:gd name="T76" fmla="*/ 0 w 1277"/>
                  <a:gd name="T77" fmla="*/ 0 h 3644"/>
                  <a:gd name="T78" fmla="*/ 0 w 1277"/>
                  <a:gd name="T79" fmla="*/ 0 h 3644"/>
                  <a:gd name="T80" fmla="*/ 0 w 1277"/>
                  <a:gd name="T81" fmla="*/ 0 h 3644"/>
                  <a:gd name="T82" fmla="*/ 0 w 1277"/>
                  <a:gd name="T83" fmla="*/ 0 h 3644"/>
                  <a:gd name="T84" fmla="*/ 0 w 1277"/>
                  <a:gd name="T85" fmla="*/ 0 h 3644"/>
                  <a:gd name="T86" fmla="*/ 0 w 1277"/>
                  <a:gd name="T87" fmla="*/ 0 h 3644"/>
                  <a:gd name="T88" fmla="*/ 0 w 1277"/>
                  <a:gd name="T89" fmla="*/ 0 h 3644"/>
                  <a:gd name="T90" fmla="*/ 0 w 1277"/>
                  <a:gd name="T91" fmla="*/ 0 h 3644"/>
                  <a:gd name="T92" fmla="*/ 0 w 1277"/>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4"/>
                  <a:gd name="T143" fmla="*/ 1277 w 127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4">
                    <a:moveTo>
                      <a:pt x="610" y="2280"/>
                    </a:moveTo>
                    <a:lnTo>
                      <a:pt x="640" y="2407"/>
                    </a:lnTo>
                    <a:lnTo>
                      <a:pt x="669" y="2536"/>
                    </a:lnTo>
                    <a:lnTo>
                      <a:pt x="691" y="2634"/>
                    </a:lnTo>
                    <a:lnTo>
                      <a:pt x="714" y="2751"/>
                    </a:lnTo>
                    <a:lnTo>
                      <a:pt x="727" y="2892"/>
                    </a:lnTo>
                    <a:lnTo>
                      <a:pt x="742" y="3006"/>
                    </a:lnTo>
                    <a:lnTo>
                      <a:pt x="756" y="3108"/>
                    </a:lnTo>
                    <a:lnTo>
                      <a:pt x="775" y="3206"/>
                    </a:lnTo>
                    <a:lnTo>
                      <a:pt x="794" y="3301"/>
                    </a:lnTo>
                    <a:lnTo>
                      <a:pt x="807" y="3365"/>
                    </a:lnTo>
                    <a:lnTo>
                      <a:pt x="807" y="3413"/>
                    </a:lnTo>
                    <a:lnTo>
                      <a:pt x="803" y="3452"/>
                    </a:lnTo>
                    <a:lnTo>
                      <a:pt x="815" y="3470"/>
                    </a:lnTo>
                    <a:lnTo>
                      <a:pt x="899" y="3488"/>
                    </a:lnTo>
                    <a:lnTo>
                      <a:pt x="916" y="3478"/>
                    </a:lnTo>
                    <a:lnTo>
                      <a:pt x="925" y="3467"/>
                    </a:lnTo>
                    <a:lnTo>
                      <a:pt x="1004" y="3493"/>
                    </a:lnTo>
                    <a:lnTo>
                      <a:pt x="1106" y="3520"/>
                    </a:lnTo>
                    <a:lnTo>
                      <a:pt x="1174" y="3529"/>
                    </a:lnTo>
                    <a:lnTo>
                      <a:pt x="1228" y="3525"/>
                    </a:lnTo>
                    <a:lnTo>
                      <a:pt x="1258" y="3513"/>
                    </a:lnTo>
                    <a:lnTo>
                      <a:pt x="1272" y="3495"/>
                    </a:lnTo>
                    <a:lnTo>
                      <a:pt x="1277" y="3476"/>
                    </a:lnTo>
                    <a:lnTo>
                      <a:pt x="1267" y="3455"/>
                    </a:lnTo>
                    <a:lnTo>
                      <a:pt x="1244" y="3436"/>
                    </a:lnTo>
                    <a:lnTo>
                      <a:pt x="1168" y="3401"/>
                    </a:lnTo>
                    <a:lnTo>
                      <a:pt x="1103" y="3368"/>
                    </a:lnTo>
                    <a:lnTo>
                      <a:pt x="1043" y="3339"/>
                    </a:lnTo>
                    <a:lnTo>
                      <a:pt x="1016" y="3314"/>
                    </a:lnTo>
                    <a:lnTo>
                      <a:pt x="1014" y="3221"/>
                    </a:lnTo>
                    <a:lnTo>
                      <a:pt x="1014" y="3108"/>
                    </a:lnTo>
                    <a:lnTo>
                      <a:pt x="1010" y="2993"/>
                    </a:lnTo>
                    <a:lnTo>
                      <a:pt x="1010" y="2863"/>
                    </a:lnTo>
                    <a:lnTo>
                      <a:pt x="1016" y="2702"/>
                    </a:lnTo>
                    <a:lnTo>
                      <a:pt x="1016" y="2536"/>
                    </a:lnTo>
                    <a:lnTo>
                      <a:pt x="1008" y="2363"/>
                    </a:lnTo>
                    <a:lnTo>
                      <a:pt x="1003" y="2239"/>
                    </a:lnTo>
                    <a:lnTo>
                      <a:pt x="991" y="2113"/>
                    </a:lnTo>
                    <a:lnTo>
                      <a:pt x="990" y="2039"/>
                    </a:lnTo>
                    <a:lnTo>
                      <a:pt x="1036" y="2034"/>
                    </a:lnTo>
                    <a:lnTo>
                      <a:pt x="1083" y="2017"/>
                    </a:lnTo>
                    <a:lnTo>
                      <a:pt x="1120" y="1973"/>
                    </a:lnTo>
                    <a:lnTo>
                      <a:pt x="1123" y="1921"/>
                    </a:lnTo>
                    <a:lnTo>
                      <a:pt x="1110" y="1854"/>
                    </a:lnTo>
                    <a:lnTo>
                      <a:pt x="1083" y="1797"/>
                    </a:lnTo>
                    <a:lnTo>
                      <a:pt x="1056" y="1758"/>
                    </a:lnTo>
                    <a:lnTo>
                      <a:pt x="1101" y="1740"/>
                    </a:lnTo>
                    <a:lnTo>
                      <a:pt x="1115" y="1727"/>
                    </a:lnTo>
                    <a:lnTo>
                      <a:pt x="1113" y="1706"/>
                    </a:lnTo>
                    <a:lnTo>
                      <a:pt x="1053" y="1565"/>
                    </a:lnTo>
                    <a:lnTo>
                      <a:pt x="1033" y="1488"/>
                    </a:lnTo>
                    <a:lnTo>
                      <a:pt x="1016" y="1223"/>
                    </a:lnTo>
                    <a:lnTo>
                      <a:pt x="1016" y="1031"/>
                    </a:lnTo>
                    <a:lnTo>
                      <a:pt x="1008" y="799"/>
                    </a:lnTo>
                    <a:lnTo>
                      <a:pt x="996" y="742"/>
                    </a:lnTo>
                    <a:lnTo>
                      <a:pt x="974" y="696"/>
                    </a:lnTo>
                    <a:lnTo>
                      <a:pt x="929" y="658"/>
                    </a:lnTo>
                    <a:lnTo>
                      <a:pt x="727" y="547"/>
                    </a:lnTo>
                    <a:lnTo>
                      <a:pt x="742" y="496"/>
                    </a:lnTo>
                    <a:lnTo>
                      <a:pt x="775" y="490"/>
                    </a:lnTo>
                    <a:lnTo>
                      <a:pt x="820" y="478"/>
                    </a:lnTo>
                    <a:lnTo>
                      <a:pt x="845" y="452"/>
                    </a:lnTo>
                    <a:lnTo>
                      <a:pt x="875" y="349"/>
                    </a:lnTo>
                    <a:lnTo>
                      <a:pt x="885" y="292"/>
                    </a:lnTo>
                    <a:lnTo>
                      <a:pt x="884" y="236"/>
                    </a:lnTo>
                    <a:lnTo>
                      <a:pt x="890" y="183"/>
                    </a:lnTo>
                    <a:lnTo>
                      <a:pt x="885" y="126"/>
                    </a:lnTo>
                    <a:lnTo>
                      <a:pt x="911" y="151"/>
                    </a:lnTo>
                    <a:lnTo>
                      <a:pt x="925" y="164"/>
                    </a:lnTo>
                    <a:lnTo>
                      <a:pt x="920" y="126"/>
                    </a:lnTo>
                    <a:lnTo>
                      <a:pt x="904" y="85"/>
                    </a:lnTo>
                    <a:lnTo>
                      <a:pt x="879" y="52"/>
                    </a:lnTo>
                    <a:lnTo>
                      <a:pt x="839" y="24"/>
                    </a:lnTo>
                    <a:lnTo>
                      <a:pt x="789" y="5"/>
                    </a:lnTo>
                    <a:lnTo>
                      <a:pt x="721" y="0"/>
                    </a:lnTo>
                    <a:lnTo>
                      <a:pt x="662" y="11"/>
                    </a:lnTo>
                    <a:lnTo>
                      <a:pt x="610" y="36"/>
                    </a:lnTo>
                    <a:lnTo>
                      <a:pt x="570" y="68"/>
                    </a:lnTo>
                    <a:lnTo>
                      <a:pt x="539" y="112"/>
                    </a:lnTo>
                    <a:lnTo>
                      <a:pt x="523" y="171"/>
                    </a:lnTo>
                    <a:lnTo>
                      <a:pt x="513" y="240"/>
                    </a:lnTo>
                    <a:lnTo>
                      <a:pt x="517" y="294"/>
                    </a:lnTo>
                    <a:lnTo>
                      <a:pt x="531" y="369"/>
                    </a:lnTo>
                    <a:lnTo>
                      <a:pt x="530" y="422"/>
                    </a:lnTo>
                    <a:lnTo>
                      <a:pt x="518" y="483"/>
                    </a:lnTo>
                    <a:lnTo>
                      <a:pt x="494" y="512"/>
                    </a:lnTo>
                    <a:lnTo>
                      <a:pt x="248" y="611"/>
                    </a:lnTo>
                    <a:lnTo>
                      <a:pt x="212" y="632"/>
                    </a:lnTo>
                    <a:lnTo>
                      <a:pt x="189" y="667"/>
                    </a:lnTo>
                    <a:lnTo>
                      <a:pt x="112" y="878"/>
                    </a:lnTo>
                    <a:lnTo>
                      <a:pt x="11" y="1178"/>
                    </a:lnTo>
                    <a:lnTo>
                      <a:pt x="0" y="1238"/>
                    </a:lnTo>
                    <a:lnTo>
                      <a:pt x="3" y="1272"/>
                    </a:lnTo>
                    <a:lnTo>
                      <a:pt x="19" y="1311"/>
                    </a:lnTo>
                    <a:lnTo>
                      <a:pt x="150" y="1515"/>
                    </a:lnTo>
                    <a:lnTo>
                      <a:pt x="169" y="1579"/>
                    </a:lnTo>
                    <a:lnTo>
                      <a:pt x="176" y="1644"/>
                    </a:lnTo>
                    <a:lnTo>
                      <a:pt x="150" y="1873"/>
                    </a:lnTo>
                    <a:lnTo>
                      <a:pt x="134" y="1973"/>
                    </a:lnTo>
                    <a:lnTo>
                      <a:pt x="134" y="2007"/>
                    </a:lnTo>
                    <a:lnTo>
                      <a:pt x="150" y="2031"/>
                    </a:lnTo>
                    <a:lnTo>
                      <a:pt x="189" y="2044"/>
                    </a:lnTo>
                    <a:lnTo>
                      <a:pt x="229" y="2050"/>
                    </a:lnTo>
                    <a:lnTo>
                      <a:pt x="240" y="2165"/>
                    </a:lnTo>
                    <a:lnTo>
                      <a:pt x="240" y="2292"/>
                    </a:lnTo>
                    <a:lnTo>
                      <a:pt x="237" y="2432"/>
                    </a:lnTo>
                    <a:lnTo>
                      <a:pt x="229" y="2562"/>
                    </a:lnTo>
                    <a:lnTo>
                      <a:pt x="209" y="2702"/>
                    </a:lnTo>
                    <a:lnTo>
                      <a:pt x="203" y="2841"/>
                    </a:lnTo>
                    <a:lnTo>
                      <a:pt x="195" y="2979"/>
                    </a:lnTo>
                    <a:lnTo>
                      <a:pt x="195" y="3088"/>
                    </a:lnTo>
                    <a:lnTo>
                      <a:pt x="200" y="3261"/>
                    </a:lnTo>
                    <a:lnTo>
                      <a:pt x="198" y="3368"/>
                    </a:lnTo>
                    <a:lnTo>
                      <a:pt x="203" y="3467"/>
                    </a:lnTo>
                    <a:lnTo>
                      <a:pt x="208" y="3488"/>
                    </a:lnTo>
                    <a:lnTo>
                      <a:pt x="268" y="3504"/>
                    </a:lnTo>
                    <a:lnTo>
                      <a:pt x="318" y="3529"/>
                    </a:lnTo>
                    <a:lnTo>
                      <a:pt x="364" y="3567"/>
                    </a:lnTo>
                    <a:lnTo>
                      <a:pt x="412" y="3603"/>
                    </a:lnTo>
                    <a:lnTo>
                      <a:pt x="475" y="3626"/>
                    </a:lnTo>
                    <a:lnTo>
                      <a:pt x="539" y="3643"/>
                    </a:lnTo>
                    <a:lnTo>
                      <a:pt x="596" y="3644"/>
                    </a:lnTo>
                    <a:lnTo>
                      <a:pt x="631" y="3632"/>
                    </a:lnTo>
                    <a:lnTo>
                      <a:pt x="656" y="3615"/>
                    </a:lnTo>
                    <a:lnTo>
                      <a:pt x="660" y="3593"/>
                    </a:lnTo>
                    <a:lnTo>
                      <a:pt x="647" y="3562"/>
                    </a:lnTo>
                    <a:lnTo>
                      <a:pt x="614" y="3534"/>
                    </a:lnTo>
                    <a:lnTo>
                      <a:pt x="573" y="3504"/>
                    </a:lnTo>
                    <a:lnTo>
                      <a:pt x="521" y="3462"/>
                    </a:lnTo>
                    <a:lnTo>
                      <a:pt x="480" y="3424"/>
                    </a:lnTo>
                    <a:lnTo>
                      <a:pt x="453" y="3391"/>
                    </a:lnTo>
                    <a:lnTo>
                      <a:pt x="466" y="3211"/>
                    </a:lnTo>
                    <a:lnTo>
                      <a:pt x="466" y="3084"/>
                    </a:lnTo>
                    <a:lnTo>
                      <a:pt x="479" y="2956"/>
                    </a:lnTo>
                    <a:lnTo>
                      <a:pt x="492" y="2841"/>
                    </a:lnTo>
                    <a:lnTo>
                      <a:pt x="514" y="2721"/>
                    </a:lnTo>
                    <a:lnTo>
                      <a:pt x="544" y="2599"/>
                    </a:lnTo>
                    <a:lnTo>
                      <a:pt x="570" y="2485"/>
                    </a:lnTo>
                    <a:lnTo>
                      <a:pt x="590" y="2390"/>
                    </a:lnTo>
                    <a:lnTo>
                      <a:pt x="610" y="2280"/>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10021" name="Freeform 28"/>
              <p:cNvSpPr>
                <a:spLocks/>
              </p:cNvSpPr>
              <p:nvPr/>
            </p:nvSpPr>
            <p:spPr bwMode="auto">
              <a:xfrm>
                <a:off x="1717" y="1657"/>
                <a:ext cx="447" cy="1136"/>
              </a:xfrm>
              <a:custGeom>
                <a:avLst/>
                <a:gdLst>
                  <a:gd name="T0" fmla="*/ 0 w 1340"/>
                  <a:gd name="T1" fmla="*/ 0 h 3406"/>
                  <a:gd name="T2" fmla="*/ 0 w 1340"/>
                  <a:gd name="T3" fmla="*/ 0 h 3406"/>
                  <a:gd name="T4" fmla="*/ 0 w 1340"/>
                  <a:gd name="T5" fmla="*/ 0 h 3406"/>
                  <a:gd name="T6" fmla="*/ 0 w 1340"/>
                  <a:gd name="T7" fmla="*/ 0 h 3406"/>
                  <a:gd name="T8" fmla="*/ 0 w 1340"/>
                  <a:gd name="T9" fmla="*/ 0 h 3406"/>
                  <a:gd name="T10" fmla="*/ 0 w 1340"/>
                  <a:gd name="T11" fmla="*/ 0 h 3406"/>
                  <a:gd name="T12" fmla="*/ 0 w 1340"/>
                  <a:gd name="T13" fmla="*/ 0 h 3406"/>
                  <a:gd name="T14" fmla="*/ 0 w 1340"/>
                  <a:gd name="T15" fmla="*/ 0 h 3406"/>
                  <a:gd name="T16" fmla="*/ 0 w 1340"/>
                  <a:gd name="T17" fmla="*/ 0 h 3406"/>
                  <a:gd name="T18" fmla="*/ 0 w 1340"/>
                  <a:gd name="T19" fmla="*/ 0 h 3406"/>
                  <a:gd name="T20" fmla="*/ 0 w 1340"/>
                  <a:gd name="T21" fmla="*/ 0 h 3406"/>
                  <a:gd name="T22" fmla="*/ 0 w 1340"/>
                  <a:gd name="T23" fmla="*/ 0 h 3406"/>
                  <a:gd name="T24" fmla="*/ 0 w 1340"/>
                  <a:gd name="T25" fmla="*/ 0 h 3406"/>
                  <a:gd name="T26" fmla="*/ 0 w 1340"/>
                  <a:gd name="T27" fmla="*/ 0 h 3406"/>
                  <a:gd name="T28" fmla="*/ 0 w 1340"/>
                  <a:gd name="T29" fmla="*/ 0 h 3406"/>
                  <a:gd name="T30" fmla="*/ 0 w 1340"/>
                  <a:gd name="T31" fmla="*/ 0 h 3406"/>
                  <a:gd name="T32" fmla="*/ 0 w 1340"/>
                  <a:gd name="T33" fmla="*/ 0 h 3406"/>
                  <a:gd name="T34" fmla="*/ 0 w 1340"/>
                  <a:gd name="T35" fmla="*/ 0 h 3406"/>
                  <a:gd name="T36" fmla="*/ 0 w 1340"/>
                  <a:gd name="T37" fmla="*/ 0 h 3406"/>
                  <a:gd name="T38" fmla="*/ 0 w 1340"/>
                  <a:gd name="T39" fmla="*/ 0 h 3406"/>
                  <a:gd name="T40" fmla="*/ 0 w 1340"/>
                  <a:gd name="T41" fmla="*/ 0 h 3406"/>
                  <a:gd name="T42" fmla="*/ 0 w 1340"/>
                  <a:gd name="T43" fmla="*/ 0 h 3406"/>
                  <a:gd name="T44" fmla="*/ 0 w 1340"/>
                  <a:gd name="T45" fmla="*/ 0 h 3406"/>
                  <a:gd name="T46" fmla="*/ 0 w 1340"/>
                  <a:gd name="T47" fmla="*/ 0 h 3406"/>
                  <a:gd name="T48" fmla="*/ 0 w 1340"/>
                  <a:gd name="T49" fmla="*/ 0 h 3406"/>
                  <a:gd name="T50" fmla="*/ 0 w 1340"/>
                  <a:gd name="T51" fmla="*/ 0 h 3406"/>
                  <a:gd name="T52" fmla="*/ 0 w 1340"/>
                  <a:gd name="T53" fmla="*/ 0 h 3406"/>
                  <a:gd name="T54" fmla="*/ 0 w 1340"/>
                  <a:gd name="T55" fmla="*/ 0 h 3406"/>
                  <a:gd name="T56" fmla="*/ 0 w 1340"/>
                  <a:gd name="T57" fmla="*/ 0 h 3406"/>
                  <a:gd name="T58" fmla="*/ 0 w 1340"/>
                  <a:gd name="T59" fmla="*/ 0 h 3406"/>
                  <a:gd name="T60" fmla="*/ 0 w 1340"/>
                  <a:gd name="T61" fmla="*/ 0 h 3406"/>
                  <a:gd name="T62" fmla="*/ 0 w 1340"/>
                  <a:gd name="T63" fmla="*/ 0 h 3406"/>
                  <a:gd name="T64" fmla="*/ 0 w 1340"/>
                  <a:gd name="T65" fmla="*/ 0 h 3406"/>
                  <a:gd name="T66" fmla="*/ 0 w 1340"/>
                  <a:gd name="T67" fmla="*/ 0 h 3406"/>
                  <a:gd name="T68" fmla="*/ 0 w 1340"/>
                  <a:gd name="T69" fmla="*/ 0 h 3406"/>
                  <a:gd name="T70" fmla="*/ 0 w 1340"/>
                  <a:gd name="T71" fmla="*/ 0 h 3406"/>
                  <a:gd name="T72" fmla="*/ 0 w 1340"/>
                  <a:gd name="T73" fmla="*/ 0 h 3406"/>
                  <a:gd name="T74" fmla="*/ 0 w 1340"/>
                  <a:gd name="T75" fmla="*/ 0 h 3406"/>
                  <a:gd name="T76" fmla="*/ 0 w 1340"/>
                  <a:gd name="T77" fmla="*/ 0 h 3406"/>
                  <a:gd name="T78" fmla="*/ 0 w 1340"/>
                  <a:gd name="T79" fmla="*/ 0 h 3406"/>
                  <a:gd name="T80" fmla="*/ 0 w 1340"/>
                  <a:gd name="T81" fmla="*/ 0 h 3406"/>
                  <a:gd name="T82" fmla="*/ 0 w 1340"/>
                  <a:gd name="T83" fmla="*/ 0 h 3406"/>
                  <a:gd name="T84" fmla="*/ 0 w 1340"/>
                  <a:gd name="T85" fmla="*/ 0 h 3406"/>
                  <a:gd name="T86" fmla="*/ 0 w 1340"/>
                  <a:gd name="T87" fmla="*/ 0 h 3406"/>
                  <a:gd name="T88" fmla="*/ 0 w 1340"/>
                  <a:gd name="T89" fmla="*/ 0 h 3406"/>
                  <a:gd name="T90" fmla="*/ 0 w 1340"/>
                  <a:gd name="T91" fmla="*/ 0 h 3406"/>
                  <a:gd name="T92" fmla="*/ 0 w 1340"/>
                  <a:gd name="T93" fmla="*/ 0 h 3406"/>
                  <a:gd name="T94" fmla="*/ 0 w 1340"/>
                  <a:gd name="T95" fmla="*/ 0 h 3406"/>
                  <a:gd name="T96" fmla="*/ 0 w 1340"/>
                  <a:gd name="T97" fmla="*/ 0 h 3406"/>
                  <a:gd name="T98" fmla="*/ 0 w 1340"/>
                  <a:gd name="T99" fmla="*/ 0 h 3406"/>
                  <a:gd name="T100" fmla="*/ 0 w 1340"/>
                  <a:gd name="T101" fmla="*/ 0 h 3406"/>
                  <a:gd name="T102" fmla="*/ 0 w 1340"/>
                  <a:gd name="T103" fmla="*/ 0 h 3406"/>
                  <a:gd name="T104" fmla="*/ 0 w 1340"/>
                  <a:gd name="T105" fmla="*/ 0 h 3406"/>
                  <a:gd name="T106" fmla="*/ 0 w 1340"/>
                  <a:gd name="T107" fmla="*/ 0 h 3406"/>
                  <a:gd name="T108" fmla="*/ 0 w 1340"/>
                  <a:gd name="T109" fmla="*/ 0 h 3406"/>
                  <a:gd name="T110" fmla="*/ 0 w 1340"/>
                  <a:gd name="T111" fmla="*/ 0 h 3406"/>
                  <a:gd name="T112" fmla="*/ 0 w 1340"/>
                  <a:gd name="T113" fmla="*/ 0 h 3406"/>
                  <a:gd name="T114" fmla="*/ 0 w 1340"/>
                  <a:gd name="T115" fmla="*/ 0 h 3406"/>
                  <a:gd name="T116" fmla="*/ 0 w 1340"/>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0"/>
                  <a:gd name="T178" fmla="*/ 0 h 3406"/>
                  <a:gd name="T179" fmla="*/ 1340 w 134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0" h="3406">
                    <a:moveTo>
                      <a:pt x="171" y="1486"/>
                    </a:moveTo>
                    <a:lnTo>
                      <a:pt x="167" y="1573"/>
                    </a:lnTo>
                    <a:lnTo>
                      <a:pt x="145" y="1749"/>
                    </a:lnTo>
                    <a:lnTo>
                      <a:pt x="354" y="1876"/>
                    </a:lnTo>
                    <a:lnTo>
                      <a:pt x="354" y="1953"/>
                    </a:lnTo>
                    <a:lnTo>
                      <a:pt x="344" y="2090"/>
                    </a:lnTo>
                    <a:lnTo>
                      <a:pt x="328" y="2500"/>
                    </a:lnTo>
                    <a:lnTo>
                      <a:pt x="317" y="2680"/>
                    </a:lnTo>
                    <a:lnTo>
                      <a:pt x="302" y="2998"/>
                    </a:lnTo>
                    <a:lnTo>
                      <a:pt x="302" y="3112"/>
                    </a:lnTo>
                    <a:lnTo>
                      <a:pt x="300" y="3150"/>
                    </a:lnTo>
                    <a:lnTo>
                      <a:pt x="289" y="3163"/>
                    </a:lnTo>
                    <a:lnTo>
                      <a:pt x="253" y="3187"/>
                    </a:lnTo>
                    <a:lnTo>
                      <a:pt x="177" y="3223"/>
                    </a:lnTo>
                    <a:lnTo>
                      <a:pt x="89" y="3246"/>
                    </a:lnTo>
                    <a:lnTo>
                      <a:pt x="58" y="3255"/>
                    </a:lnTo>
                    <a:lnTo>
                      <a:pt x="28" y="3270"/>
                    </a:lnTo>
                    <a:lnTo>
                      <a:pt x="8" y="3296"/>
                    </a:lnTo>
                    <a:lnTo>
                      <a:pt x="0" y="3317"/>
                    </a:lnTo>
                    <a:lnTo>
                      <a:pt x="13" y="3325"/>
                    </a:lnTo>
                    <a:lnTo>
                      <a:pt x="189" y="3328"/>
                    </a:lnTo>
                    <a:lnTo>
                      <a:pt x="420" y="3342"/>
                    </a:lnTo>
                    <a:lnTo>
                      <a:pt x="460" y="3342"/>
                    </a:lnTo>
                    <a:lnTo>
                      <a:pt x="486" y="3329"/>
                    </a:lnTo>
                    <a:lnTo>
                      <a:pt x="500" y="3304"/>
                    </a:lnTo>
                    <a:lnTo>
                      <a:pt x="500" y="3266"/>
                    </a:lnTo>
                    <a:lnTo>
                      <a:pt x="486" y="3205"/>
                    </a:lnTo>
                    <a:lnTo>
                      <a:pt x="479" y="3195"/>
                    </a:lnTo>
                    <a:lnTo>
                      <a:pt x="460" y="3189"/>
                    </a:lnTo>
                    <a:lnTo>
                      <a:pt x="486" y="3186"/>
                    </a:lnTo>
                    <a:lnTo>
                      <a:pt x="494" y="3174"/>
                    </a:lnTo>
                    <a:lnTo>
                      <a:pt x="500" y="3125"/>
                    </a:lnTo>
                    <a:lnTo>
                      <a:pt x="526" y="3023"/>
                    </a:lnTo>
                    <a:lnTo>
                      <a:pt x="579" y="2781"/>
                    </a:lnTo>
                    <a:lnTo>
                      <a:pt x="591" y="2666"/>
                    </a:lnTo>
                    <a:lnTo>
                      <a:pt x="618" y="2297"/>
                    </a:lnTo>
                    <a:lnTo>
                      <a:pt x="636" y="2206"/>
                    </a:lnTo>
                    <a:lnTo>
                      <a:pt x="669" y="2093"/>
                    </a:lnTo>
                    <a:lnTo>
                      <a:pt x="695" y="2207"/>
                    </a:lnTo>
                    <a:lnTo>
                      <a:pt x="723" y="2322"/>
                    </a:lnTo>
                    <a:lnTo>
                      <a:pt x="768" y="2642"/>
                    </a:lnTo>
                    <a:lnTo>
                      <a:pt x="789" y="2740"/>
                    </a:lnTo>
                    <a:lnTo>
                      <a:pt x="834" y="3097"/>
                    </a:lnTo>
                    <a:lnTo>
                      <a:pt x="834" y="3150"/>
                    </a:lnTo>
                    <a:lnTo>
                      <a:pt x="840" y="3160"/>
                    </a:lnTo>
                    <a:lnTo>
                      <a:pt x="880" y="3176"/>
                    </a:lnTo>
                    <a:lnTo>
                      <a:pt x="871" y="3229"/>
                    </a:lnTo>
                    <a:lnTo>
                      <a:pt x="868" y="3291"/>
                    </a:lnTo>
                    <a:lnTo>
                      <a:pt x="868" y="3329"/>
                    </a:lnTo>
                    <a:lnTo>
                      <a:pt x="884" y="3366"/>
                    </a:lnTo>
                    <a:lnTo>
                      <a:pt x="911" y="3390"/>
                    </a:lnTo>
                    <a:lnTo>
                      <a:pt x="958" y="3406"/>
                    </a:lnTo>
                    <a:lnTo>
                      <a:pt x="1012" y="3406"/>
                    </a:lnTo>
                    <a:lnTo>
                      <a:pt x="1067" y="3401"/>
                    </a:lnTo>
                    <a:lnTo>
                      <a:pt x="1091" y="3381"/>
                    </a:lnTo>
                    <a:lnTo>
                      <a:pt x="1104" y="3355"/>
                    </a:lnTo>
                    <a:lnTo>
                      <a:pt x="1102" y="3322"/>
                    </a:lnTo>
                    <a:lnTo>
                      <a:pt x="1089" y="3276"/>
                    </a:lnTo>
                    <a:lnTo>
                      <a:pt x="1051" y="3227"/>
                    </a:lnTo>
                    <a:lnTo>
                      <a:pt x="1025" y="3176"/>
                    </a:lnTo>
                    <a:lnTo>
                      <a:pt x="1051" y="3176"/>
                    </a:lnTo>
                    <a:lnTo>
                      <a:pt x="1065" y="3023"/>
                    </a:lnTo>
                    <a:lnTo>
                      <a:pt x="1067" y="2847"/>
                    </a:lnTo>
                    <a:lnTo>
                      <a:pt x="1061" y="2727"/>
                    </a:lnTo>
                    <a:lnTo>
                      <a:pt x="1044" y="2588"/>
                    </a:lnTo>
                    <a:lnTo>
                      <a:pt x="1030" y="2463"/>
                    </a:lnTo>
                    <a:lnTo>
                      <a:pt x="1012" y="2360"/>
                    </a:lnTo>
                    <a:lnTo>
                      <a:pt x="1340" y="2245"/>
                    </a:lnTo>
                    <a:lnTo>
                      <a:pt x="1340" y="1889"/>
                    </a:lnTo>
                    <a:lnTo>
                      <a:pt x="1300" y="1863"/>
                    </a:lnTo>
                    <a:lnTo>
                      <a:pt x="1149" y="1902"/>
                    </a:lnTo>
                    <a:lnTo>
                      <a:pt x="1132" y="1824"/>
                    </a:lnTo>
                    <a:lnTo>
                      <a:pt x="1128" y="1728"/>
                    </a:lnTo>
                    <a:lnTo>
                      <a:pt x="1202" y="1331"/>
                    </a:lnTo>
                    <a:lnTo>
                      <a:pt x="1208" y="1226"/>
                    </a:lnTo>
                    <a:lnTo>
                      <a:pt x="1196" y="1099"/>
                    </a:lnTo>
                    <a:lnTo>
                      <a:pt x="1132" y="757"/>
                    </a:lnTo>
                    <a:lnTo>
                      <a:pt x="1104" y="663"/>
                    </a:lnTo>
                    <a:lnTo>
                      <a:pt x="1078" y="626"/>
                    </a:lnTo>
                    <a:lnTo>
                      <a:pt x="1051" y="614"/>
                    </a:lnTo>
                    <a:lnTo>
                      <a:pt x="868" y="550"/>
                    </a:lnTo>
                    <a:lnTo>
                      <a:pt x="789" y="525"/>
                    </a:lnTo>
                    <a:lnTo>
                      <a:pt x="762" y="435"/>
                    </a:lnTo>
                    <a:lnTo>
                      <a:pt x="785" y="370"/>
                    </a:lnTo>
                    <a:lnTo>
                      <a:pt x="796" y="331"/>
                    </a:lnTo>
                    <a:lnTo>
                      <a:pt x="796" y="281"/>
                    </a:lnTo>
                    <a:lnTo>
                      <a:pt x="789" y="218"/>
                    </a:lnTo>
                    <a:lnTo>
                      <a:pt x="762" y="129"/>
                    </a:lnTo>
                    <a:lnTo>
                      <a:pt x="749" y="84"/>
                    </a:lnTo>
                    <a:lnTo>
                      <a:pt x="727" y="51"/>
                    </a:lnTo>
                    <a:lnTo>
                      <a:pt x="695" y="24"/>
                    </a:lnTo>
                    <a:lnTo>
                      <a:pt x="669" y="15"/>
                    </a:lnTo>
                    <a:lnTo>
                      <a:pt x="617" y="0"/>
                    </a:lnTo>
                    <a:lnTo>
                      <a:pt x="579" y="0"/>
                    </a:lnTo>
                    <a:lnTo>
                      <a:pt x="526" y="15"/>
                    </a:lnTo>
                    <a:lnTo>
                      <a:pt x="475" y="31"/>
                    </a:lnTo>
                    <a:lnTo>
                      <a:pt x="435" y="61"/>
                    </a:lnTo>
                    <a:lnTo>
                      <a:pt x="420" y="103"/>
                    </a:lnTo>
                    <a:lnTo>
                      <a:pt x="415" y="159"/>
                    </a:lnTo>
                    <a:lnTo>
                      <a:pt x="422" y="212"/>
                    </a:lnTo>
                    <a:lnTo>
                      <a:pt x="431" y="271"/>
                    </a:lnTo>
                    <a:lnTo>
                      <a:pt x="444" y="321"/>
                    </a:lnTo>
                    <a:lnTo>
                      <a:pt x="473" y="372"/>
                    </a:lnTo>
                    <a:lnTo>
                      <a:pt x="500" y="410"/>
                    </a:lnTo>
                    <a:lnTo>
                      <a:pt x="526" y="448"/>
                    </a:lnTo>
                    <a:lnTo>
                      <a:pt x="526" y="511"/>
                    </a:lnTo>
                    <a:lnTo>
                      <a:pt x="466" y="526"/>
                    </a:lnTo>
                    <a:lnTo>
                      <a:pt x="244" y="652"/>
                    </a:lnTo>
                    <a:lnTo>
                      <a:pt x="210" y="689"/>
                    </a:lnTo>
                    <a:lnTo>
                      <a:pt x="201" y="717"/>
                    </a:lnTo>
                    <a:lnTo>
                      <a:pt x="184" y="1077"/>
                    </a:lnTo>
                    <a:lnTo>
                      <a:pt x="201" y="1132"/>
                    </a:lnTo>
                    <a:lnTo>
                      <a:pt x="222" y="1189"/>
                    </a:lnTo>
                    <a:lnTo>
                      <a:pt x="237" y="1251"/>
                    </a:lnTo>
                    <a:lnTo>
                      <a:pt x="232" y="1298"/>
                    </a:lnTo>
                    <a:lnTo>
                      <a:pt x="211" y="1353"/>
                    </a:lnTo>
                    <a:lnTo>
                      <a:pt x="171" y="1409"/>
                    </a:lnTo>
                    <a:lnTo>
                      <a:pt x="171"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22" name="Freeform 29"/>
              <p:cNvSpPr>
                <a:spLocks/>
              </p:cNvSpPr>
              <p:nvPr/>
            </p:nvSpPr>
            <p:spPr bwMode="auto">
              <a:xfrm>
                <a:off x="849" y="1663"/>
                <a:ext cx="399"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8" y="2342"/>
                    </a:lnTo>
                    <a:lnTo>
                      <a:pt x="1063" y="2471"/>
                    </a:lnTo>
                    <a:lnTo>
                      <a:pt x="1012" y="2483"/>
                    </a:lnTo>
                    <a:lnTo>
                      <a:pt x="958" y="2488"/>
                    </a:lnTo>
                    <a:lnTo>
                      <a:pt x="964" y="2607"/>
                    </a:lnTo>
                    <a:lnTo>
                      <a:pt x="964" y="2729"/>
                    </a:lnTo>
                    <a:lnTo>
                      <a:pt x="954" y="3015"/>
                    </a:lnTo>
                    <a:lnTo>
                      <a:pt x="959" y="3108"/>
                    </a:lnTo>
                    <a:lnTo>
                      <a:pt x="964" y="3150"/>
                    </a:lnTo>
                    <a:lnTo>
                      <a:pt x="975" y="3186"/>
                    </a:lnTo>
                    <a:lnTo>
                      <a:pt x="999" y="3210"/>
                    </a:lnTo>
                    <a:lnTo>
                      <a:pt x="1037" y="3236"/>
                    </a:lnTo>
                    <a:lnTo>
                      <a:pt x="1081" y="3256"/>
                    </a:lnTo>
                    <a:lnTo>
                      <a:pt x="1135" y="3285"/>
                    </a:lnTo>
                    <a:lnTo>
                      <a:pt x="1170" y="3306"/>
                    </a:lnTo>
                    <a:lnTo>
                      <a:pt x="1187" y="3324"/>
                    </a:lnTo>
                    <a:lnTo>
                      <a:pt x="1196" y="3347"/>
                    </a:lnTo>
                    <a:lnTo>
                      <a:pt x="1191" y="3366"/>
                    </a:lnTo>
                    <a:lnTo>
                      <a:pt x="1167" y="3383"/>
                    </a:lnTo>
                    <a:lnTo>
                      <a:pt x="1125" y="3388"/>
                    </a:lnTo>
                    <a:lnTo>
                      <a:pt x="1048" y="3381"/>
                    </a:lnTo>
                    <a:lnTo>
                      <a:pt x="975" y="3366"/>
                    </a:lnTo>
                    <a:lnTo>
                      <a:pt x="894" y="3357"/>
                    </a:lnTo>
                    <a:lnTo>
                      <a:pt x="814" y="3351"/>
                    </a:lnTo>
                    <a:lnTo>
                      <a:pt x="772" y="3347"/>
                    </a:lnTo>
                    <a:lnTo>
                      <a:pt x="748" y="3340"/>
                    </a:lnTo>
                    <a:lnTo>
                      <a:pt x="736" y="3249"/>
                    </a:lnTo>
                    <a:lnTo>
                      <a:pt x="721" y="3116"/>
                    </a:lnTo>
                    <a:lnTo>
                      <a:pt x="661" y="2749"/>
                    </a:lnTo>
                    <a:lnTo>
                      <a:pt x="644" y="2649"/>
                    </a:lnTo>
                    <a:lnTo>
                      <a:pt x="616" y="2527"/>
                    </a:lnTo>
                    <a:lnTo>
                      <a:pt x="553" y="2542"/>
                    </a:lnTo>
                    <a:lnTo>
                      <a:pt x="552" y="2637"/>
                    </a:lnTo>
                    <a:lnTo>
                      <a:pt x="533" y="2759"/>
                    </a:lnTo>
                    <a:lnTo>
                      <a:pt x="472" y="2968"/>
                    </a:lnTo>
                    <a:lnTo>
                      <a:pt x="443" y="3186"/>
                    </a:lnTo>
                    <a:lnTo>
                      <a:pt x="434" y="3244"/>
                    </a:lnTo>
                    <a:lnTo>
                      <a:pt x="421" y="3275"/>
                    </a:lnTo>
                    <a:lnTo>
                      <a:pt x="437" y="3339"/>
                    </a:lnTo>
                    <a:lnTo>
                      <a:pt x="446" y="3381"/>
                    </a:lnTo>
                    <a:lnTo>
                      <a:pt x="446" y="3408"/>
                    </a:lnTo>
                    <a:lnTo>
                      <a:pt x="426" y="3441"/>
                    </a:lnTo>
                    <a:lnTo>
                      <a:pt x="400" y="3465"/>
                    </a:lnTo>
                    <a:lnTo>
                      <a:pt x="363" y="3472"/>
                    </a:lnTo>
                    <a:lnTo>
                      <a:pt x="321" y="3468"/>
                    </a:lnTo>
                    <a:lnTo>
                      <a:pt x="276" y="3453"/>
                    </a:lnTo>
                    <a:lnTo>
                      <a:pt x="238" y="3430"/>
                    </a:lnTo>
                    <a:lnTo>
                      <a:pt x="207" y="3403"/>
                    </a:lnTo>
                    <a:lnTo>
                      <a:pt x="188" y="3376"/>
                    </a:lnTo>
                    <a:lnTo>
                      <a:pt x="180" y="3339"/>
                    </a:lnTo>
                    <a:lnTo>
                      <a:pt x="186" y="3293"/>
                    </a:lnTo>
                    <a:lnTo>
                      <a:pt x="196" y="3249"/>
                    </a:lnTo>
                    <a:lnTo>
                      <a:pt x="211" y="3134"/>
                    </a:lnTo>
                    <a:lnTo>
                      <a:pt x="228" y="2862"/>
                    </a:lnTo>
                    <a:lnTo>
                      <a:pt x="241" y="2729"/>
                    </a:lnTo>
                    <a:lnTo>
                      <a:pt x="250" y="2618"/>
                    </a:lnTo>
                    <a:lnTo>
                      <a:pt x="263" y="2522"/>
                    </a:lnTo>
                    <a:lnTo>
                      <a:pt x="186" y="2508"/>
                    </a:lnTo>
                    <a:lnTo>
                      <a:pt x="188" y="2402"/>
                    </a:lnTo>
                    <a:lnTo>
                      <a:pt x="200" y="1731"/>
                    </a:lnTo>
                    <a:lnTo>
                      <a:pt x="202" y="1601"/>
                    </a:lnTo>
                    <a:lnTo>
                      <a:pt x="209" y="1462"/>
                    </a:lnTo>
                    <a:lnTo>
                      <a:pt x="211" y="1386"/>
                    </a:lnTo>
                    <a:lnTo>
                      <a:pt x="175" y="1350"/>
                    </a:lnTo>
                    <a:lnTo>
                      <a:pt x="137" y="1301"/>
                    </a:lnTo>
                    <a:lnTo>
                      <a:pt x="116" y="1261"/>
                    </a:lnTo>
                    <a:lnTo>
                      <a:pt x="105" y="1221"/>
                    </a:lnTo>
                    <a:lnTo>
                      <a:pt x="101" y="1175"/>
                    </a:lnTo>
                    <a:lnTo>
                      <a:pt x="112" y="1089"/>
                    </a:lnTo>
                    <a:lnTo>
                      <a:pt x="124" y="1017"/>
                    </a:lnTo>
                    <a:lnTo>
                      <a:pt x="0" y="852"/>
                    </a:lnTo>
                    <a:lnTo>
                      <a:pt x="53" y="787"/>
                    </a:lnTo>
                    <a:lnTo>
                      <a:pt x="156" y="920"/>
                    </a:lnTo>
                    <a:lnTo>
                      <a:pt x="168" y="863"/>
                    </a:lnTo>
                    <a:lnTo>
                      <a:pt x="177" y="787"/>
                    </a:lnTo>
                    <a:lnTo>
                      <a:pt x="180" y="722"/>
                    </a:lnTo>
                    <a:lnTo>
                      <a:pt x="183" y="678"/>
                    </a:lnTo>
                    <a:lnTo>
                      <a:pt x="196" y="638"/>
                    </a:lnTo>
                    <a:lnTo>
                      <a:pt x="225" y="611"/>
                    </a:lnTo>
                    <a:lnTo>
                      <a:pt x="265" y="593"/>
                    </a:lnTo>
                    <a:lnTo>
                      <a:pt x="459" y="533"/>
                    </a:lnTo>
                    <a:lnTo>
                      <a:pt x="498" y="520"/>
                    </a:lnTo>
                    <a:lnTo>
                      <a:pt x="504" y="457"/>
                    </a:lnTo>
                    <a:lnTo>
                      <a:pt x="492" y="408"/>
                    </a:lnTo>
                    <a:lnTo>
                      <a:pt x="468" y="354"/>
                    </a:lnTo>
                    <a:lnTo>
                      <a:pt x="449" y="299"/>
                    </a:lnTo>
                    <a:lnTo>
                      <a:pt x="445" y="230"/>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7" y="188"/>
                    </a:lnTo>
                    <a:lnTo>
                      <a:pt x="832" y="251"/>
                    </a:lnTo>
                    <a:lnTo>
                      <a:pt x="835" y="318"/>
                    </a:lnTo>
                    <a:lnTo>
                      <a:pt x="825" y="379"/>
                    </a:lnTo>
                    <a:lnTo>
                      <a:pt x="811" y="426"/>
                    </a:lnTo>
                    <a:lnTo>
                      <a:pt x="796" y="463"/>
                    </a:lnTo>
                    <a:lnTo>
                      <a:pt x="761" y="520"/>
                    </a:lnTo>
                    <a:lnTo>
                      <a:pt x="761" y="533"/>
                    </a:lnTo>
                    <a:lnTo>
                      <a:pt x="814" y="558"/>
                    </a:lnTo>
                    <a:lnTo>
                      <a:pt x="1024" y="646"/>
                    </a:lnTo>
                    <a:lnTo>
                      <a:pt x="1062" y="681"/>
                    </a:lnTo>
                    <a:lnTo>
                      <a:pt x="1087" y="722"/>
                    </a:lnTo>
                    <a:lnTo>
                      <a:pt x="1103" y="775"/>
                    </a:lnTo>
                    <a:lnTo>
                      <a:pt x="1114" y="844"/>
                    </a:lnTo>
                    <a:lnTo>
                      <a:pt x="1084" y="888"/>
                    </a:lnTo>
                    <a:lnTo>
                      <a:pt x="926" y="1082"/>
                    </a:lnTo>
                    <a:lnTo>
                      <a:pt x="906" y="1147"/>
                    </a:lnTo>
                    <a:lnTo>
                      <a:pt x="894" y="1260"/>
                    </a:lnTo>
                    <a:lnTo>
                      <a:pt x="961" y="1442"/>
                    </a:lnTo>
                    <a:lnTo>
                      <a:pt x="1036" y="1512"/>
                    </a:lnTo>
                    <a:lnTo>
                      <a:pt x="1036" y="1593"/>
                    </a:lnTo>
                    <a:lnTo>
                      <a:pt x="105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23" name="Freeform 30"/>
              <p:cNvSpPr>
                <a:spLocks/>
              </p:cNvSpPr>
              <p:nvPr/>
            </p:nvSpPr>
            <p:spPr bwMode="auto">
              <a:xfrm>
                <a:off x="1472" y="1687"/>
                <a:ext cx="324" cy="1093"/>
              </a:xfrm>
              <a:custGeom>
                <a:avLst/>
                <a:gdLst>
                  <a:gd name="T0" fmla="*/ 0 w 973"/>
                  <a:gd name="T1" fmla="*/ 0 h 3279"/>
                  <a:gd name="T2" fmla="*/ 0 w 973"/>
                  <a:gd name="T3" fmla="*/ 0 h 3279"/>
                  <a:gd name="T4" fmla="*/ 0 w 973"/>
                  <a:gd name="T5" fmla="*/ 0 h 3279"/>
                  <a:gd name="T6" fmla="*/ 0 w 973"/>
                  <a:gd name="T7" fmla="*/ 0 h 3279"/>
                  <a:gd name="T8" fmla="*/ 0 w 973"/>
                  <a:gd name="T9" fmla="*/ 0 h 3279"/>
                  <a:gd name="T10" fmla="*/ 0 w 973"/>
                  <a:gd name="T11" fmla="*/ 0 h 3279"/>
                  <a:gd name="T12" fmla="*/ 0 w 973"/>
                  <a:gd name="T13" fmla="*/ 0 h 3279"/>
                  <a:gd name="T14" fmla="*/ 0 w 973"/>
                  <a:gd name="T15" fmla="*/ 0 h 3279"/>
                  <a:gd name="T16" fmla="*/ 0 w 973"/>
                  <a:gd name="T17" fmla="*/ 0 h 3279"/>
                  <a:gd name="T18" fmla="*/ 0 w 973"/>
                  <a:gd name="T19" fmla="*/ 0 h 3279"/>
                  <a:gd name="T20" fmla="*/ 0 w 973"/>
                  <a:gd name="T21" fmla="*/ 0 h 3279"/>
                  <a:gd name="T22" fmla="*/ 0 w 973"/>
                  <a:gd name="T23" fmla="*/ 0 h 3279"/>
                  <a:gd name="T24" fmla="*/ 0 w 973"/>
                  <a:gd name="T25" fmla="*/ 0 h 3279"/>
                  <a:gd name="T26" fmla="*/ 0 w 973"/>
                  <a:gd name="T27" fmla="*/ 0 h 3279"/>
                  <a:gd name="T28" fmla="*/ 0 w 973"/>
                  <a:gd name="T29" fmla="*/ 0 h 3279"/>
                  <a:gd name="T30" fmla="*/ 0 w 973"/>
                  <a:gd name="T31" fmla="*/ 0 h 3279"/>
                  <a:gd name="T32" fmla="*/ 0 w 973"/>
                  <a:gd name="T33" fmla="*/ 0 h 3279"/>
                  <a:gd name="T34" fmla="*/ 0 w 973"/>
                  <a:gd name="T35" fmla="*/ 0 h 3279"/>
                  <a:gd name="T36" fmla="*/ 0 w 973"/>
                  <a:gd name="T37" fmla="*/ 0 h 3279"/>
                  <a:gd name="T38" fmla="*/ 0 w 973"/>
                  <a:gd name="T39" fmla="*/ 0 h 3279"/>
                  <a:gd name="T40" fmla="*/ 0 w 973"/>
                  <a:gd name="T41" fmla="*/ 0 h 3279"/>
                  <a:gd name="T42" fmla="*/ 0 w 973"/>
                  <a:gd name="T43" fmla="*/ 0 h 3279"/>
                  <a:gd name="T44" fmla="*/ 0 w 973"/>
                  <a:gd name="T45" fmla="*/ 0 h 3279"/>
                  <a:gd name="T46" fmla="*/ 0 w 973"/>
                  <a:gd name="T47" fmla="*/ 0 h 3279"/>
                  <a:gd name="T48" fmla="*/ 0 w 973"/>
                  <a:gd name="T49" fmla="*/ 0 h 3279"/>
                  <a:gd name="T50" fmla="*/ 0 w 973"/>
                  <a:gd name="T51" fmla="*/ 0 h 3279"/>
                  <a:gd name="T52" fmla="*/ 0 w 973"/>
                  <a:gd name="T53" fmla="*/ 0 h 3279"/>
                  <a:gd name="T54" fmla="*/ 0 w 973"/>
                  <a:gd name="T55" fmla="*/ 0 h 3279"/>
                  <a:gd name="T56" fmla="*/ 0 w 973"/>
                  <a:gd name="T57" fmla="*/ 0 h 3279"/>
                  <a:gd name="T58" fmla="*/ 0 w 973"/>
                  <a:gd name="T59" fmla="*/ 0 h 3279"/>
                  <a:gd name="T60" fmla="*/ 0 w 973"/>
                  <a:gd name="T61" fmla="*/ 0 h 3279"/>
                  <a:gd name="T62" fmla="*/ 0 w 973"/>
                  <a:gd name="T63" fmla="*/ 0 h 3279"/>
                  <a:gd name="T64" fmla="*/ 0 w 973"/>
                  <a:gd name="T65" fmla="*/ 0 h 3279"/>
                  <a:gd name="T66" fmla="*/ 0 w 973"/>
                  <a:gd name="T67" fmla="*/ 0 h 3279"/>
                  <a:gd name="T68" fmla="*/ 0 w 973"/>
                  <a:gd name="T69" fmla="*/ 0 h 3279"/>
                  <a:gd name="T70" fmla="*/ 0 w 973"/>
                  <a:gd name="T71" fmla="*/ 0 h 3279"/>
                  <a:gd name="T72" fmla="*/ 0 w 973"/>
                  <a:gd name="T73" fmla="*/ 0 h 3279"/>
                  <a:gd name="T74" fmla="*/ 0 w 973"/>
                  <a:gd name="T75" fmla="*/ 0 h 3279"/>
                  <a:gd name="T76" fmla="*/ 0 w 973"/>
                  <a:gd name="T77" fmla="*/ 0 h 3279"/>
                  <a:gd name="T78" fmla="*/ 0 w 973"/>
                  <a:gd name="T79" fmla="*/ 0 h 3279"/>
                  <a:gd name="T80" fmla="*/ 0 w 973"/>
                  <a:gd name="T81" fmla="*/ 0 h 3279"/>
                  <a:gd name="T82" fmla="*/ 0 w 973"/>
                  <a:gd name="T83" fmla="*/ 0 h 3279"/>
                  <a:gd name="T84" fmla="*/ 0 w 973"/>
                  <a:gd name="T85" fmla="*/ 0 h 3279"/>
                  <a:gd name="T86" fmla="*/ 0 w 973"/>
                  <a:gd name="T87" fmla="*/ 0 h 3279"/>
                  <a:gd name="T88" fmla="*/ 0 w 973"/>
                  <a:gd name="T89" fmla="*/ 0 h 3279"/>
                  <a:gd name="T90" fmla="*/ 0 w 973"/>
                  <a:gd name="T91" fmla="*/ 0 h 3279"/>
                  <a:gd name="T92" fmla="*/ 0 w 973"/>
                  <a:gd name="T93" fmla="*/ 0 h 3279"/>
                  <a:gd name="T94" fmla="*/ 0 w 973"/>
                  <a:gd name="T95" fmla="*/ 0 h 3279"/>
                  <a:gd name="T96" fmla="*/ 0 w 973"/>
                  <a:gd name="T97" fmla="*/ 0 h 3279"/>
                  <a:gd name="T98" fmla="*/ 0 w 973"/>
                  <a:gd name="T99" fmla="*/ 0 h 3279"/>
                  <a:gd name="T100" fmla="*/ 0 w 973"/>
                  <a:gd name="T101" fmla="*/ 0 h 3279"/>
                  <a:gd name="T102" fmla="*/ 0 w 973"/>
                  <a:gd name="T103" fmla="*/ 0 h 3279"/>
                  <a:gd name="T104" fmla="*/ 0 w 973"/>
                  <a:gd name="T105" fmla="*/ 0 h 3279"/>
                  <a:gd name="T106" fmla="*/ 0 w 973"/>
                  <a:gd name="T107" fmla="*/ 0 h 3279"/>
                  <a:gd name="T108" fmla="*/ 0 w 973"/>
                  <a:gd name="T109" fmla="*/ 0 h 3279"/>
                  <a:gd name="T110" fmla="*/ 0 w 973"/>
                  <a:gd name="T111" fmla="*/ 0 h 3279"/>
                  <a:gd name="T112" fmla="*/ 0 w 973"/>
                  <a:gd name="T113" fmla="*/ 0 h 3279"/>
                  <a:gd name="T114" fmla="*/ 0 w 973"/>
                  <a:gd name="T115" fmla="*/ 0 h 3279"/>
                  <a:gd name="T116" fmla="*/ 0 w 973"/>
                  <a:gd name="T117" fmla="*/ 0 h 3279"/>
                  <a:gd name="T118" fmla="*/ 0 w 973"/>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7"/>
                    </a:lnTo>
                    <a:lnTo>
                      <a:pt x="435" y="2282"/>
                    </a:lnTo>
                    <a:lnTo>
                      <a:pt x="420" y="2209"/>
                    </a:lnTo>
                    <a:lnTo>
                      <a:pt x="399" y="2118"/>
                    </a:lnTo>
                    <a:lnTo>
                      <a:pt x="382" y="2029"/>
                    </a:lnTo>
                    <a:lnTo>
                      <a:pt x="379" y="2091"/>
                    </a:lnTo>
                    <a:lnTo>
                      <a:pt x="374" y="2125"/>
                    </a:lnTo>
                    <a:lnTo>
                      <a:pt x="359" y="2169"/>
                    </a:lnTo>
                    <a:lnTo>
                      <a:pt x="341" y="2205"/>
                    </a:lnTo>
                    <a:lnTo>
                      <a:pt x="329" y="2246"/>
                    </a:lnTo>
                    <a:lnTo>
                      <a:pt x="332" y="2284"/>
                    </a:lnTo>
                    <a:lnTo>
                      <a:pt x="347" y="2324"/>
                    </a:lnTo>
                    <a:lnTo>
                      <a:pt x="375" y="2371"/>
                    </a:lnTo>
                    <a:lnTo>
                      <a:pt x="397" y="2423"/>
                    </a:lnTo>
                    <a:lnTo>
                      <a:pt x="424" y="2489"/>
                    </a:lnTo>
                    <a:lnTo>
                      <a:pt x="445" y="2578"/>
                    </a:lnTo>
                    <a:lnTo>
                      <a:pt x="462" y="2655"/>
                    </a:lnTo>
                    <a:lnTo>
                      <a:pt x="343" y="2960"/>
                    </a:lnTo>
                    <a:lnTo>
                      <a:pt x="356" y="3011"/>
                    </a:lnTo>
                    <a:lnTo>
                      <a:pt x="330" y="3037"/>
                    </a:lnTo>
                    <a:lnTo>
                      <a:pt x="278" y="3063"/>
                    </a:lnTo>
                    <a:lnTo>
                      <a:pt x="160" y="3111"/>
                    </a:lnTo>
                    <a:lnTo>
                      <a:pt x="133" y="3128"/>
                    </a:lnTo>
                    <a:lnTo>
                      <a:pt x="112" y="3157"/>
                    </a:lnTo>
                    <a:lnTo>
                      <a:pt x="107" y="3180"/>
                    </a:lnTo>
                    <a:lnTo>
                      <a:pt x="124" y="3188"/>
                    </a:lnTo>
                    <a:lnTo>
                      <a:pt x="173" y="3190"/>
                    </a:lnTo>
                    <a:lnTo>
                      <a:pt x="214" y="3190"/>
                    </a:lnTo>
                    <a:lnTo>
                      <a:pt x="193" y="3197"/>
                    </a:lnTo>
                    <a:lnTo>
                      <a:pt x="185" y="3208"/>
                    </a:lnTo>
                    <a:lnTo>
                      <a:pt x="185" y="3224"/>
                    </a:lnTo>
                    <a:lnTo>
                      <a:pt x="197" y="3246"/>
                    </a:lnTo>
                    <a:lnTo>
                      <a:pt x="237" y="3262"/>
                    </a:lnTo>
                    <a:lnTo>
                      <a:pt x="309" y="3276"/>
                    </a:lnTo>
                    <a:lnTo>
                      <a:pt x="412" y="3279"/>
                    </a:lnTo>
                    <a:lnTo>
                      <a:pt x="490" y="3269"/>
                    </a:lnTo>
                    <a:lnTo>
                      <a:pt x="561" y="3251"/>
                    </a:lnTo>
                    <a:lnTo>
                      <a:pt x="619" y="3229"/>
                    </a:lnTo>
                    <a:lnTo>
                      <a:pt x="663" y="3204"/>
                    </a:lnTo>
                    <a:lnTo>
                      <a:pt x="668" y="3165"/>
                    </a:lnTo>
                    <a:lnTo>
                      <a:pt x="665" y="3121"/>
                    </a:lnTo>
                    <a:lnTo>
                      <a:pt x="697" y="2884"/>
                    </a:lnTo>
                    <a:lnTo>
                      <a:pt x="707" y="2716"/>
                    </a:lnTo>
                    <a:lnTo>
                      <a:pt x="751" y="2195"/>
                    </a:lnTo>
                    <a:lnTo>
                      <a:pt x="770" y="1877"/>
                    </a:lnTo>
                    <a:lnTo>
                      <a:pt x="766" y="1724"/>
                    </a:lnTo>
                    <a:lnTo>
                      <a:pt x="760" y="1626"/>
                    </a:lnTo>
                    <a:lnTo>
                      <a:pt x="748" y="1540"/>
                    </a:lnTo>
                    <a:lnTo>
                      <a:pt x="738" y="1469"/>
                    </a:lnTo>
                    <a:lnTo>
                      <a:pt x="803" y="1417"/>
                    </a:lnTo>
                    <a:lnTo>
                      <a:pt x="868" y="1363"/>
                    </a:lnTo>
                    <a:lnTo>
                      <a:pt x="907" y="1321"/>
                    </a:lnTo>
                    <a:lnTo>
                      <a:pt x="948" y="1265"/>
                    </a:lnTo>
                    <a:lnTo>
                      <a:pt x="970" y="1210"/>
                    </a:lnTo>
                    <a:lnTo>
                      <a:pt x="973" y="1163"/>
                    </a:lnTo>
                    <a:lnTo>
                      <a:pt x="959" y="1101"/>
                    </a:lnTo>
                    <a:lnTo>
                      <a:pt x="842" y="716"/>
                    </a:lnTo>
                    <a:lnTo>
                      <a:pt x="823" y="673"/>
                    </a:lnTo>
                    <a:lnTo>
                      <a:pt x="807" y="652"/>
                    </a:lnTo>
                    <a:lnTo>
                      <a:pt x="784" y="632"/>
                    </a:lnTo>
                    <a:lnTo>
                      <a:pt x="738" y="601"/>
                    </a:lnTo>
                    <a:lnTo>
                      <a:pt x="605" y="538"/>
                    </a:lnTo>
                    <a:lnTo>
                      <a:pt x="573" y="500"/>
                    </a:lnTo>
                    <a:lnTo>
                      <a:pt x="549" y="456"/>
                    </a:lnTo>
                    <a:lnTo>
                      <a:pt x="540" y="423"/>
                    </a:lnTo>
                    <a:lnTo>
                      <a:pt x="578" y="384"/>
                    </a:lnTo>
                    <a:lnTo>
                      <a:pt x="609" y="333"/>
                    </a:lnTo>
                    <a:lnTo>
                      <a:pt x="630" y="272"/>
                    </a:lnTo>
                    <a:lnTo>
                      <a:pt x="645" y="220"/>
                    </a:lnTo>
                    <a:lnTo>
                      <a:pt x="655" y="156"/>
                    </a:lnTo>
                    <a:lnTo>
                      <a:pt x="648" y="105"/>
                    </a:lnTo>
                    <a:lnTo>
                      <a:pt x="632" y="67"/>
                    </a:lnTo>
                    <a:lnTo>
                      <a:pt x="601" y="34"/>
                    </a:lnTo>
                    <a:lnTo>
                      <a:pt x="560" y="13"/>
                    </a:lnTo>
                    <a:lnTo>
                      <a:pt x="504" y="0"/>
                    </a:lnTo>
                    <a:lnTo>
                      <a:pt x="462" y="3"/>
                    </a:lnTo>
                    <a:lnTo>
                      <a:pt x="416" y="13"/>
                    </a:lnTo>
                    <a:lnTo>
                      <a:pt x="384" y="25"/>
                    </a:lnTo>
                    <a:lnTo>
                      <a:pt x="356" y="45"/>
                    </a:lnTo>
                    <a:lnTo>
                      <a:pt x="341" y="69"/>
                    </a:lnTo>
                    <a:lnTo>
                      <a:pt x="332" y="90"/>
                    </a:lnTo>
                    <a:lnTo>
                      <a:pt x="321" y="142"/>
                    </a:lnTo>
                    <a:lnTo>
                      <a:pt x="311" y="207"/>
                    </a:lnTo>
                    <a:lnTo>
                      <a:pt x="304" y="269"/>
                    </a:lnTo>
                    <a:lnTo>
                      <a:pt x="304" y="309"/>
                    </a:lnTo>
                    <a:lnTo>
                      <a:pt x="317" y="360"/>
                    </a:lnTo>
                    <a:lnTo>
                      <a:pt x="330" y="385"/>
                    </a:lnTo>
                    <a:lnTo>
                      <a:pt x="332" y="435"/>
                    </a:lnTo>
                    <a:lnTo>
                      <a:pt x="330" y="487"/>
                    </a:lnTo>
                    <a:lnTo>
                      <a:pt x="317" y="513"/>
                    </a:lnTo>
                    <a:lnTo>
                      <a:pt x="278" y="538"/>
                    </a:lnTo>
                    <a:lnTo>
                      <a:pt x="143" y="609"/>
                    </a:lnTo>
                    <a:lnTo>
                      <a:pt x="97" y="639"/>
                    </a:lnTo>
                    <a:lnTo>
                      <a:pt x="77" y="690"/>
                    </a:lnTo>
                    <a:lnTo>
                      <a:pt x="41" y="867"/>
                    </a:lnTo>
                    <a:lnTo>
                      <a:pt x="28" y="946"/>
                    </a:lnTo>
                    <a:lnTo>
                      <a:pt x="15" y="1014"/>
                    </a:lnTo>
                    <a:lnTo>
                      <a:pt x="2" y="1108"/>
                    </a:lnTo>
                    <a:lnTo>
                      <a:pt x="0" y="1190"/>
                    </a:lnTo>
                    <a:lnTo>
                      <a:pt x="2" y="1292"/>
                    </a:lnTo>
                    <a:lnTo>
                      <a:pt x="15" y="1402"/>
                    </a:lnTo>
                    <a:lnTo>
                      <a:pt x="27" y="1479"/>
                    </a:lnTo>
                    <a:lnTo>
                      <a:pt x="39" y="1564"/>
                    </a:lnTo>
                    <a:lnTo>
                      <a:pt x="56" y="1639"/>
                    </a:lnTo>
                    <a:lnTo>
                      <a:pt x="81" y="1697"/>
                    </a:lnTo>
                    <a:lnTo>
                      <a:pt x="98" y="1757"/>
                    </a:lnTo>
                    <a:lnTo>
                      <a:pt x="105" y="1833"/>
                    </a:lnTo>
                    <a:lnTo>
                      <a:pt x="84" y="2172"/>
                    </a:lnTo>
                    <a:lnTo>
                      <a:pt x="77" y="2291"/>
                    </a:lnTo>
                    <a:lnTo>
                      <a:pt x="77" y="2339"/>
                    </a:lnTo>
                    <a:lnTo>
                      <a:pt x="94" y="2400"/>
                    </a:lnTo>
                    <a:lnTo>
                      <a:pt x="123" y="2472"/>
                    </a:lnTo>
                    <a:lnTo>
                      <a:pt x="199" y="2693"/>
                    </a:lnTo>
                    <a:lnTo>
                      <a:pt x="252" y="2871"/>
                    </a:lnTo>
                    <a:lnTo>
                      <a:pt x="278" y="2935"/>
                    </a:lnTo>
                    <a:lnTo>
                      <a:pt x="310" y="2948"/>
                    </a:lnTo>
                    <a:lnTo>
                      <a:pt x="343" y="2960"/>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24" name="Freeform 31"/>
              <p:cNvSpPr>
                <a:spLocks/>
              </p:cNvSpPr>
              <p:nvPr/>
            </p:nvSpPr>
            <p:spPr bwMode="auto">
              <a:xfrm>
                <a:off x="1142" y="1718"/>
                <a:ext cx="336" cy="1085"/>
              </a:xfrm>
              <a:custGeom>
                <a:avLst/>
                <a:gdLst>
                  <a:gd name="T0" fmla="*/ 0 w 1010"/>
                  <a:gd name="T1" fmla="*/ 0 h 3256"/>
                  <a:gd name="T2" fmla="*/ 0 w 1010"/>
                  <a:gd name="T3" fmla="*/ 0 h 3256"/>
                  <a:gd name="T4" fmla="*/ 0 w 1010"/>
                  <a:gd name="T5" fmla="*/ 0 h 3256"/>
                  <a:gd name="T6" fmla="*/ 0 w 1010"/>
                  <a:gd name="T7" fmla="*/ 0 h 3256"/>
                  <a:gd name="T8" fmla="*/ 0 w 1010"/>
                  <a:gd name="T9" fmla="*/ 0 h 3256"/>
                  <a:gd name="T10" fmla="*/ 0 w 1010"/>
                  <a:gd name="T11" fmla="*/ 0 h 3256"/>
                  <a:gd name="T12" fmla="*/ 0 w 1010"/>
                  <a:gd name="T13" fmla="*/ 0 h 3256"/>
                  <a:gd name="T14" fmla="*/ 0 w 1010"/>
                  <a:gd name="T15" fmla="*/ 0 h 3256"/>
                  <a:gd name="T16" fmla="*/ 0 w 1010"/>
                  <a:gd name="T17" fmla="*/ 0 h 3256"/>
                  <a:gd name="T18" fmla="*/ 0 w 1010"/>
                  <a:gd name="T19" fmla="*/ 0 h 3256"/>
                  <a:gd name="T20" fmla="*/ 0 w 1010"/>
                  <a:gd name="T21" fmla="*/ 0 h 3256"/>
                  <a:gd name="T22" fmla="*/ 0 w 1010"/>
                  <a:gd name="T23" fmla="*/ 0 h 3256"/>
                  <a:gd name="T24" fmla="*/ 0 w 1010"/>
                  <a:gd name="T25" fmla="*/ 0 h 3256"/>
                  <a:gd name="T26" fmla="*/ 0 w 1010"/>
                  <a:gd name="T27" fmla="*/ 0 h 3256"/>
                  <a:gd name="T28" fmla="*/ 0 w 1010"/>
                  <a:gd name="T29" fmla="*/ 0 h 3256"/>
                  <a:gd name="T30" fmla="*/ 0 w 1010"/>
                  <a:gd name="T31" fmla="*/ 0 h 3256"/>
                  <a:gd name="T32" fmla="*/ 0 w 1010"/>
                  <a:gd name="T33" fmla="*/ 0 h 3256"/>
                  <a:gd name="T34" fmla="*/ 0 w 1010"/>
                  <a:gd name="T35" fmla="*/ 0 h 3256"/>
                  <a:gd name="T36" fmla="*/ 0 w 1010"/>
                  <a:gd name="T37" fmla="*/ 0 h 3256"/>
                  <a:gd name="T38" fmla="*/ 0 w 1010"/>
                  <a:gd name="T39" fmla="*/ 0 h 3256"/>
                  <a:gd name="T40" fmla="*/ 0 w 1010"/>
                  <a:gd name="T41" fmla="*/ 0 h 3256"/>
                  <a:gd name="T42" fmla="*/ 0 w 1010"/>
                  <a:gd name="T43" fmla="*/ 0 h 3256"/>
                  <a:gd name="T44" fmla="*/ 0 w 1010"/>
                  <a:gd name="T45" fmla="*/ 0 h 3256"/>
                  <a:gd name="T46" fmla="*/ 0 w 1010"/>
                  <a:gd name="T47" fmla="*/ 0 h 3256"/>
                  <a:gd name="T48" fmla="*/ 0 w 1010"/>
                  <a:gd name="T49" fmla="*/ 0 h 3256"/>
                  <a:gd name="T50" fmla="*/ 0 w 1010"/>
                  <a:gd name="T51" fmla="*/ 0 h 3256"/>
                  <a:gd name="T52" fmla="*/ 0 w 1010"/>
                  <a:gd name="T53" fmla="*/ 0 h 3256"/>
                  <a:gd name="T54" fmla="*/ 0 w 1010"/>
                  <a:gd name="T55" fmla="*/ 0 h 3256"/>
                  <a:gd name="T56" fmla="*/ 0 w 1010"/>
                  <a:gd name="T57" fmla="*/ 0 h 3256"/>
                  <a:gd name="T58" fmla="*/ 0 w 1010"/>
                  <a:gd name="T59" fmla="*/ 0 h 3256"/>
                  <a:gd name="T60" fmla="*/ 0 w 1010"/>
                  <a:gd name="T61" fmla="*/ 0 h 3256"/>
                  <a:gd name="T62" fmla="*/ 0 w 1010"/>
                  <a:gd name="T63" fmla="*/ 0 h 3256"/>
                  <a:gd name="T64" fmla="*/ 0 w 1010"/>
                  <a:gd name="T65" fmla="*/ 0 h 3256"/>
                  <a:gd name="T66" fmla="*/ 0 w 1010"/>
                  <a:gd name="T67" fmla="*/ 0 h 3256"/>
                  <a:gd name="T68" fmla="*/ 0 w 1010"/>
                  <a:gd name="T69" fmla="*/ 0 h 3256"/>
                  <a:gd name="T70" fmla="*/ 0 w 1010"/>
                  <a:gd name="T71" fmla="*/ 0 h 3256"/>
                  <a:gd name="T72" fmla="*/ 0 w 1010"/>
                  <a:gd name="T73" fmla="*/ 0 h 3256"/>
                  <a:gd name="T74" fmla="*/ 0 w 1010"/>
                  <a:gd name="T75" fmla="*/ 0 h 3256"/>
                  <a:gd name="T76" fmla="*/ 0 w 1010"/>
                  <a:gd name="T77" fmla="*/ 0 h 3256"/>
                  <a:gd name="T78" fmla="*/ 0 w 1010"/>
                  <a:gd name="T79" fmla="*/ 0 h 3256"/>
                  <a:gd name="T80" fmla="*/ 0 w 1010"/>
                  <a:gd name="T81" fmla="*/ 0 h 3256"/>
                  <a:gd name="T82" fmla="*/ 0 w 1010"/>
                  <a:gd name="T83" fmla="*/ 0 h 3256"/>
                  <a:gd name="T84" fmla="*/ 0 w 1010"/>
                  <a:gd name="T85" fmla="*/ 0 h 3256"/>
                  <a:gd name="T86" fmla="*/ 0 w 1010"/>
                  <a:gd name="T87" fmla="*/ 0 h 3256"/>
                  <a:gd name="T88" fmla="*/ 0 w 1010"/>
                  <a:gd name="T89" fmla="*/ 0 h 3256"/>
                  <a:gd name="T90" fmla="*/ 0 w 1010"/>
                  <a:gd name="T91" fmla="*/ 0 h 3256"/>
                  <a:gd name="T92" fmla="*/ 0 w 1010"/>
                  <a:gd name="T93" fmla="*/ 0 h 3256"/>
                  <a:gd name="T94" fmla="*/ 0 w 1010"/>
                  <a:gd name="T95" fmla="*/ 0 h 3256"/>
                  <a:gd name="T96" fmla="*/ 0 w 1010"/>
                  <a:gd name="T97" fmla="*/ 0 h 3256"/>
                  <a:gd name="T98" fmla="*/ 0 w 1010"/>
                  <a:gd name="T99" fmla="*/ 0 h 3256"/>
                  <a:gd name="T100" fmla="*/ 0 w 1010"/>
                  <a:gd name="T101" fmla="*/ 0 h 3256"/>
                  <a:gd name="T102" fmla="*/ 0 w 1010"/>
                  <a:gd name="T103" fmla="*/ 0 h 3256"/>
                  <a:gd name="T104" fmla="*/ 0 w 1010"/>
                  <a:gd name="T105" fmla="*/ 0 h 3256"/>
                  <a:gd name="T106" fmla="*/ 0 w 1010"/>
                  <a:gd name="T107" fmla="*/ 0 h 3256"/>
                  <a:gd name="T108" fmla="*/ 0 w 1010"/>
                  <a:gd name="T109" fmla="*/ 0 h 3256"/>
                  <a:gd name="T110" fmla="*/ 0 w 1010"/>
                  <a:gd name="T111" fmla="*/ 0 h 3256"/>
                  <a:gd name="T112" fmla="*/ 0 w 1010"/>
                  <a:gd name="T113" fmla="*/ 0 h 3256"/>
                  <a:gd name="T114" fmla="*/ 0 w 1010"/>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6"/>
                  <a:gd name="T176" fmla="*/ 1010 w 1010"/>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lnTo>
                      <a:pt x="300" y="957"/>
                    </a:lnTo>
                    <a:lnTo>
                      <a:pt x="306" y="1078"/>
                    </a:lnTo>
                    <a:lnTo>
                      <a:pt x="312" y="1144"/>
                    </a:lnTo>
                    <a:lnTo>
                      <a:pt x="245" y="1153"/>
                    </a:lnTo>
                    <a:lnTo>
                      <a:pt x="229" y="1099"/>
                    </a:lnTo>
                    <a:lnTo>
                      <a:pt x="229" y="1054"/>
                    </a:lnTo>
                    <a:lnTo>
                      <a:pt x="256" y="1011"/>
                    </a:lnTo>
                    <a:lnTo>
                      <a:pt x="274" y="980"/>
                    </a:lnTo>
                    <a:lnTo>
                      <a:pt x="289" y="957"/>
                    </a:lnTo>
                    <a:lnTo>
                      <a:pt x="300" y="957"/>
                    </a:lnTo>
                    <a:lnTo>
                      <a:pt x="672"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25" name="Freeform 32"/>
              <p:cNvSpPr>
                <a:spLocks/>
              </p:cNvSpPr>
              <p:nvPr/>
            </p:nvSpPr>
            <p:spPr bwMode="auto">
              <a:xfrm>
                <a:off x="1142" y="1718"/>
                <a:ext cx="336" cy="1085"/>
              </a:xfrm>
              <a:custGeom>
                <a:avLst/>
                <a:gdLst>
                  <a:gd name="T0" fmla="*/ 0 w 1010"/>
                  <a:gd name="T1" fmla="*/ 0 h 3256"/>
                  <a:gd name="T2" fmla="*/ 0 w 1010"/>
                  <a:gd name="T3" fmla="*/ 0 h 3256"/>
                  <a:gd name="T4" fmla="*/ 0 w 1010"/>
                  <a:gd name="T5" fmla="*/ 0 h 3256"/>
                  <a:gd name="T6" fmla="*/ 0 w 1010"/>
                  <a:gd name="T7" fmla="*/ 0 h 3256"/>
                  <a:gd name="T8" fmla="*/ 0 w 1010"/>
                  <a:gd name="T9" fmla="*/ 0 h 3256"/>
                  <a:gd name="T10" fmla="*/ 0 w 1010"/>
                  <a:gd name="T11" fmla="*/ 0 h 3256"/>
                  <a:gd name="T12" fmla="*/ 0 w 1010"/>
                  <a:gd name="T13" fmla="*/ 0 h 3256"/>
                  <a:gd name="T14" fmla="*/ 0 w 1010"/>
                  <a:gd name="T15" fmla="*/ 0 h 3256"/>
                  <a:gd name="T16" fmla="*/ 0 w 1010"/>
                  <a:gd name="T17" fmla="*/ 0 h 3256"/>
                  <a:gd name="T18" fmla="*/ 0 w 1010"/>
                  <a:gd name="T19" fmla="*/ 0 h 3256"/>
                  <a:gd name="T20" fmla="*/ 0 w 1010"/>
                  <a:gd name="T21" fmla="*/ 0 h 3256"/>
                  <a:gd name="T22" fmla="*/ 0 w 1010"/>
                  <a:gd name="T23" fmla="*/ 0 h 3256"/>
                  <a:gd name="T24" fmla="*/ 0 w 1010"/>
                  <a:gd name="T25" fmla="*/ 0 h 3256"/>
                  <a:gd name="T26" fmla="*/ 0 w 1010"/>
                  <a:gd name="T27" fmla="*/ 0 h 3256"/>
                  <a:gd name="T28" fmla="*/ 0 w 1010"/>
                  <a:gd name="T29" fmla="*/ 0 h 3256"/>
                  <a:gd name="T30" fmla="*/ 0 w 1010"/>
                  <a:gd name="T31" fmla="*/ 0 h 3256"/>
                  <a:gd name="T32" fmla="*/ 0 w 1010"/>
                  <a:gd name="T33" fmla="*/ 0 h 3256"/>
                  <a:gd name="T34" fmla="*/ 0 w 1010"/>
                  <a:gd name="T35" fmla="*/ 0 h 3256"/>
                  <a:gd name="T36" fmla="*/ 0 w 1010"/>
                  <a:gd name="T37" fmla="*/ 0 h 3256"/>
                  <a:gd name="T38" fmla="*/ 0 w 1010"/>
                  <a:gd name="T39" fmla="*/ 0 h 3256"/>
                  <a:gd name="T40" fmla="*/ 0 w 1010"/>
                  <a:gd name="T41" fmla="*/ 0 h 3256"/>
                  <a:gd name="T42" fmla="*/ 0 w 1010"/>
                  <a:gd name="T43" fmla="*/ 0 h 3256"/>
                  <a:gd name="T44" fmla="*/ 0 w 1010"/>
                  <a:gd name="T45" fmla="*/ 0 h 3256"/>
                  <a:gd name="T46" fmla="*/ 0 w 1010"/>
                  <a:gd name="T47" fmla="*/ 0 h 3256"/>
                  <a:gd name="T48" fmla="*/ 0 w 1010"/>
                  <a:gd name="T49" fmla="*/ 0 h 3256"/>
                  <a:gd name="T50" fmla="*/ 0 w 1010"/>
                  <a:gd name="T51" fmla="*/ 0 h 3256"/>
                  <a:gd name="T52" fmla="*/ 0 w 1010"/>
                  <a:gd name="T53" fmla="*/ 0 h 3256"/>
                  <a:gd name="T54" fmla="*/ 0 w 1010"/>
                  <a:gd name="T55" fmla="*/ 0 h 3256"/>
                  <a:gd name="T56" fmla="*/ 0 w 1010"/>
                  <a:gd name="T57" fmla="*/ 0 h 3256"/>
                  <a:gd name="T58" fmla="*/ 0 w 1010"/>
                  <a:gd name="T59" fmla="*/ 0 h 3256"/>
                  <a:gd name="T60" fmla="*/ 0 w 1010"/>
                  <a:gd name="T61" fmla="*/ 0 h 3256"/>
                  <a:gd name="T62" fmla="*/ 0 w 1010"/>
                  <a:gd name="T63" fmla="*/ 0 h 3256"/>
                  <a:gd name="T64" fmla="*/ 0 w 1010"/>
                  <a:gd name="T65" fmla="*/ 0 h 3256"/>
                  <a:gd name="T66" fmla="*/ 0 w 1010"/>
                  <a:gd name="T67" fmla="*/ 0 h 3256"/>
                  <a:gd name="T68" fmla="*/ 0 w 1010"/>
                  <a:gd name="T69" fmla="*/ 0 h 3256"/>
                  <a:gd name="T70" fmla="*/ 0 w 1010"/>
                  <a:gd name="T71" fmla="*/ 0 h 3256"/>
                  <a:gd name="T72" fmla="*/ 0 w 1010"/>
                  <a:gd name="T73" fmla="*/ 0 h 3256"/>
                  <a:gd name="T74" fmla="*/ 0 w 1010"/>
                  <a:gd name="T75" fmla="*/ 0 h 3256"/>
                  <a:gd name="T76" fmla="*/ 0 w 1010"/>
                  <a:gd name="T77" fmla="*/ 0 h 3256"/>
                  <a:gd name="T78" fmla="*/ 0 w 1010"/>
                  <a:gd name="T79" fmla="*/ 0 h 3256"/>
                  <a:gd name="T80" fmla="*/ 0 w 1010"/>
                  <a:gd name="T81" fmla="*/ 0 h 3256"/>
                  <a:gd name="T82" fmla="*/ 0 w 1010"/>
                  <a:gd name="T83" fmla="*/ 0 h 3256"/>
                  <a:gd name="T84" fmla="*/ 0 w 1010"/>
                  <a:gd name="T85" fmla="*/ 0 h 3256"/>
                  <a:gd name="T86" fmla="*/ 0 w 1010"/>
                  <a:gd name="T87" fmla="*/ 0 h 3256"/>
                  <a:gd name="T88" fmla="*/ 0 w 1010"/>
                  <a:gd name="T89" fmla="*/ 0 h 3256"/>
                  <a:gd name="T90" fmla="*/ 0 w 1010"/>
                  <a:gd name="T91" fmla="*/ 0 h 3256"/>
                  <a:gd name="T92" fmla="*/ 0 w 1010"/>
                  <a:gd name="T93" fmla="*/ 0 h 3256"/>
                  <a:gd name="T94" fmla="*/ 0 w 1010"/>
                  <a:gd name="T95" fmla="*/ 0 h 3256"/>
                  <a:gd name="T96" fmla="*/ 0 w 1010"/>
                  <a:gd name="T97" fmla="*/ 0 h 3256"/>
                  <a:gd name="T98" fmla="*/ 0 w 1010"/>
                  <a:gd name="T99" fmla="*/ 0 h 3256"/>
                  <a:gd name="T100" fmla="*/ 0 w 1010"/>
                  <a:gd name="T101" fmla="*/ 0 h 3256"/>
                  <a:gd name="T102" fmla="*/ 0 w 1010"/>
                  <a:gd name="T103" fmla="*/ 0 h 3256"/>
                  <a:gd name="T104" fmla="*/ 0 w 1010"/>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6"/>
                  <a:gd name="T161" fmla="*/ 1010 w 1010"/>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26" name="Freeform 33"/>
              <p:cNvSpPr>
                <a:spLocks/>
              </p:cNvSpPr>
              <p:nvPr/>
            </p:nvSpPr>
            <p:spPr bwMode="auto">
              <a:xfrm>
                <a:off x="1218" y="2038"/>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6"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27" name="Freeform 34"/>
              <p:cNvSpPr>
                <a:spLocks/>
              </p:cNvSpPr>
              <p:nvPr/>
            </p:nvSpPr>
            <p:spPr bwMode="auto">
              <a:xfrm>
                <a:off x="536" y="1696"/>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lnTo>
                      <a:pt x="181" y="1477"/>
                    </a:lnTo>
                    <a:lnTo>
                      <a:pt x="234" y="1498"/>
                    </a:lnTo>
                    <a:lnTo>
                      <a:pt x="234" y="1412"/>
                    </a:lnTo>
                    <a:lnTo>
                      <a:pt x="239" y="1375"/>
                    </a:lnTo>
                    <a:lnTo>
                      <a:pt x="249" y="1338"/>
                    </a:lnTo>
                    <a:lnTo>
                      <a:pt x="265" y="1303"/>
                    </a:lnTo>
                    <a:lnTo>
                      <a:pt x="287" y="1268"/>
                    </a:lnTo>
                    <a:lnTo>
                      <a:pt x="260" y="1223"/>
                    </a:lnTo>
                    <a:lnTo>
                      <a:pt x="234" y="1172"/>
                    </a:lnTo>
                    <a:lnTo>
                      <a:pt x="210" y="1114"/>
                    </a:lnTo>
                    <a:lnTo>
                      <a:pt x="195" y="1065"/>
                    </a:lnTo>
                    <a:lnTo>
                      <a:pt x="182" y="1001"/>
                    </a:lnTo>
                    <a:lnTo>
                      <a:pt x="174" y="1080"/>
                    </a:lnTo>
                    <a:lnTo>
                      <a:pt x="176" y="1177"/>
                    </a:lnTo>
                    <a:lnTo>
                      <a:pt x="179" y="1268"/>
                    </a:lnTo>
                    <a:lnTo>
                      <a:pt x="176" y="1343"/>
                    </a:lnTo>
                    <a:lnTo>
                      <a:pt x="179" y="1405"/>
                    </a:lnTo>
                    <a:lnTo>
                      <a:pt x="181" y="1477"/>
                    </a:lnTo>
                    <a:lnTo>
                      <a:pt x="451" y="1"/>
                    </a:lnTo>
                    <a:lnTo>
                      <a:pt x="540" y="3179"/>
                    </a:lnTo>
                    <a:lnTo>
                      <a:pt x="515" y="3137"/>
                    </a:lnTo>
                    <a:lnTo>
                      <a:pt x="501" y="3094"/>
                    </a:lnTo>
                    <a:lnTo>
                      <a:pt x="494" y="3039"/>
                    </a:lnTo>
                    <a:lnTo>
                      <a:pt x="501" y="2962"/>
                    </a:lnTo>
                    <a:lnTo>
                      <a:pt x="504" y="2873"/>
                    </a:lnTo>
                    <a:lnTo>
                      <a:pt x="508" y="2769"/>
                    </a:lnTo>
                    <a:lnTo>
                      <a:pt x="504" y="2654"/>
                    </a:lnTo>
                    <a:lnTo>
                      <a:pt x="497" y="2552"/>
                    </a:lnTo>
                    <a:lnTo>
                      <a:pt x="491" y="2483"/>
                    </a:lnTo>
                    <a:lnTo>
                      <a:pt x="496" y="2452"/>
                    </a:lnTo>
                    <a:lnTo>
                      <a:pt x="515" y="2407"/>
                    </a:lnTo>
                    <a:lnTo>
                      <a:pt x="533" y="2349"/>
                    </a:lnTo>
                    <a:lnTo>
                      <a:pt x="541" y="2277"/>
                    </a:lnTo>
                    <a:lnTo>
                      <a:pt x="539" y="2217"/>
                    </a:lnTo>
                    <a:lnTo>
                      <a:pt x="528" y="2173"/>
                    </a:lnTo>
                    <a:lnTo>
                      <a:pt x="684" y="2159"/>
                    </a:lnTo>
                    <a:lnTo>
                      <a:pt x="701" y="2205"/>
                    </a:lnTo>
                    <a:lnTo>
                      <a:pt x="719" y="2252"/>
                    </a:lnTo>
                    <a:lnTo>
                      <a:pt x="735" y="2301"/>
                    </a:lnTo>
                    <a:lnTo>
                      <a:pt x="735" y="2322"/>
                    </a:lnTo>
                    <a:lnTo>
                      <a:pt x="714" y="2362"/>
                    </a:lnTo>
                    <a:lnTo>
                      <a:pt x="684" y="2410"/>
                    </a:lnTo>
                    <a:lnTo>
                      <a:pt x="661" y="2468"/>
                    </a:lnTo>
                    <a:lnTo>
                      <a:pt x="644" y="2524"/>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28" name="Freeform 35"/>
              <p:cNvSpPr>
                <a:spLocks/>
              </p:cNvSpPr>
              <p:nvPr/>
            </p:nvSpPr>
            <p:spPr bwMode="auto">
              <a:xfrm>
                <a:off x="536" y="1696"/>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10029" name="Freeform 36"/>
              <p:cNvSpPr>
                <a:spLocks/>
              </p:cNvSpPr>
              <p:nvPr/>
            </p:nvSpPr>
            <p:spPr bwMode="auto">
              <a:xfrm>
                <a:off x="594" y="2029"/>
                <a:ext cx="37" cy="166"/>
              </a:xfrm>
              <a:custGeom>
                <a:avLst/>
                <a:gdLst>
                  <a:gd name="T0" fmla="*/ 0 w 112"/>
                  <a:gd name="T1" fmla="*/ 0 h 497"/>
                  <a:gd name="T2" fmla="*/ 0 w 112"/>
                  <a:gd name="T3" fmla="*/ 0 h 497"/>
                  <a:gd name="T4" fmla="*/ 0 w 112"/>
                  <a:gd name="T5" fmla="*/ 0 h 497"/>
                  <a:gd name="T6" fmla="*/ 0 w 112"/>
                  <a:gd name="T7" fmla="*/ 0 h 497"/>
                  <a:gd name="T8" fmla="*/ 0 w 112"/>
                  <a:gd name="T9" fmla="*/ 0 h 497"/>
                  <a:gd name="T10" fmla="*/ 0 w 112"/>
                  <a:gd name="T11" fmla="*/ 0 h 497"/>
                  <a:gd name="T12" fmla="*/ 0 w 112"/>
                  <a:gd name="T13" fmla="*/ 0 h 497"/>
                  <a:gd name="T14" fmla="*/ 0 w 112"/>
                  <a:gd name="T15" fmla="*/ 0 h 497"/>
                  <a:gd name="T16" fmla="*/ 0 w 112"/>
                  <a:gd name="T17" fmla="*/ 0 h 497"/>
                  <a:gd name="T18" fmla="*/ 0 w 112"/>
                  <a:gd name="T19" fmla="*/ 0 h 497"/>
                  <a:gd name="T20" fmla="*/ 0 w 112"/>
                  <a:gd name="T21" fmla="*/ 0 h 497"/>
                  <a:gd name="T22" fmla="*/ 0 w 112"/>
                  <a:gd name="T23" fmla="*/ 0 h 497"/>
                  <a:gd name="T24" fmla="*/ 0 w 112"/>
                  <a:gd name="T25" fmla="*/ 0 h 497"/>
                  <a:gd name="T26" fmla="*/ 0 w 112"/>
                  <a:gd name="T27" fmla="*/ 0 h 497"/>
                  <a:gd name="T28" fmla="*/ 0 w 112"/>
                  <a:gd name="T29" fmla="*/ 0 h 497"/>
                  <a:gd name="T30" fmla="*/ 0 w 112"/>
                  <a:gd name="T31" fmla="*/ 0 h 497"/>
                  <a:gd name="T32" fmla="*/ 0 w 112"/>
                  <a:gd name="T33" fmla="*/ 0 h 497"/>
                  <a:gd name="T34" fmla="*/ 0 w 112"/>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7"/>
                  <a:gd name="T56" fmla="*/ 112 w 112"/>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7">
                    <a:moveTo>
                      <a:pt x="7" y="477"/>
                    </a:moveTo>
                    <a:lnTo>
                      <a:pt x="60" y="497"/>
                    </a:lnTo>
                    <a:lnTo>
                      <a:pt x="59" y="412"/>
                    </a:lnTo>
                    <a:lnTo>
                      <a:pt x="64" y="374"/>
                    </a:lnTo>
                    <a:lnTo>
                      <a:pt x="74" y="337"/>
                    </a:lnTo>
                    <a:lnTo>
                      <a:pt x="91" y="302"/>
                    </a:lnTo>
                    <a:lnTo>
                      <a:pt x="112" y="267"/>
                    </a:lnTo>
                    <a:lnTo>
                      <a:pt x="85" y="224"/>
                    </a:lnTo>
                    <a:lnTo>
                      <a:pt x="59" y="173"/>
                    </a:lnTo>
                    <a:lnTo>
                      <a:pt x="37" y="113"/>
                    </a:lnTo>
                    <a:lnTo>
                      <a:pt x="21" y="64"/>
                    </a:lnTo>
                    <a:lnTo>
                      <a:pt x="8" y="0"/>
                    </a:lnTo>
                    <a:lnTo>
                      <a:pt x="0" y="79"/>
                    </a:lnTo>
                    <a:lnTo>
                      <a:pt x="2" y="177"/>
                    </a:lnTo>
                    <a:lnTo>
                      <a:pt x="6" y="267"/>
                    </a:lnTo>
                    <a:lnTo>
                      <a:pt x="2"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30" name="Freeform 37"/>
              <p:cNvSpPr>
                <a:spLocks/>
              </p:cNvSpPr>
              <p:nvPr/>
            </p:nvSpPr>
            <p:spPr bwMode="auto">
              <a:xfrm>
                <a:off x="700" y="2415"/>
                <a:ext cx="81" cy="340"/>
              </a:xfrm>
              <a:custGeom>
                <a:avLst/>
                <a:gdLst>
                  <a:gd name="T0" fmla="*/ 0 w 244"/>
                  <a:gd name="T1" fmla="*/ 0 h 1020"/>
                  <a:gd name="T2" fmla="*/ 0 w 244"/>
                  <a:gd name="T3" fmla="*/ 0 h 1020"/>
                  <a:gd name="T4" fmla="*/ 0 w 244"/>
                  <a:gd name="T5" fmla="*/ 0 h 1020"/>
                  <a:gd name="T6" fmla="*/ 0 w 244"/>
                  <a:gd name="T7" fmla="*/ 0 h 1020"/>
                  <a:gd name="T8" fmla="*/ 0 w 244"/>
                  <a:gd name="T9" fmla="*/ 0 h 1020"/>
                  <a:gd name="T10" fmla="*/ 0 w 244"/>
                  <a:gd name="T11" fmla="*/ 0 h 1020"/>
                  <a:gd name="T12" fmla="*/ 0 w 244"/>
                  <a:gd name="T13" fmla="*/ 0 h 1020"/>
                  <a:gd name="T14" fmla="*/ 0 w 244"/>
                  <a:gd name="T15" fmla="*/ 0 h 1020"/>
                  <a:gd name="T16" fmla="*/ 0 w 244"/>
                  <a:gd name="T17" fmla="*/ 0 h 1020"/>
                  <a:gd name="T18" fmla="*/ 0 w 244"/>
                  <a:gd name="T19" fmla="*/ 0 h 1020"/>
                  <a:gd name="T20" fmla="*/ 0 w 244"/>
                  <a:gd name="T21" fmla="*/ 0 h 1020"/>
                  <a:gd name="T22" fmla="*/ 0 w 244"/>
                  <a:gd name="T23" fmla="*/ 0 h 1020"/>
                  <a:gd name="T24" fmla="*/ 0 w 244"/>
                  <a:gd name="T25" fmla="*/ 0 h 1020"/>
                  <a:gd name="T26" fmla="*/ 0 w 244"/>
                  <a:gd name="T27" fmla="*/ 0 h 1020"/>
                  <a:gd name="T28" fmla="*/ 0 w 244"/>
                  <a:gd name="T29" fmla="*/ 0 h 1020"/>
                  <a:gd name="T30" fmla="*/ 0 w 244"/>
                  <a:gd name="T31" fmla="*/ 0 h 1020"/>
                  <a:gd name="T32" fmla="*/ 0 w 244"/>
                  <a:gd name="T33" fmla="*/ 0 h 1020"/>
                  <a:gd name="T34" fmla="*/ 0 w 244"/>
                  <a:gd name="T35" fmla="*/ 0 h 1020"/>
                  <a:gd name="T36" fmla="*/ 0 w 244"/>
                  <a:gd name="T37" fmla="*/ 0 h 1020"/>
                  <a:gd name="T38" fmla="*/ 0 w 244"/>
                  <a:gd name="T39" fmla="*/ 0 h 1020"/>
                  <a:gd name="T40" fmla="*/ 0 w 244"/>
                  <a:gd name="T41" fmla="*/ 0 h 1020"/>
                  <a:gd name="T42" fmla="*/ 0 w 244"/>
                  <a:gd name="T43" fmla="*/ 0 h 1020"/>
                  <a:gd name="T44" fmla="*/ 0 w 244"/>
                  <a:gd name="T45" fmla="*/ 0 h 1020"/>
                  <a:gd name="T46" fmla="*/ 0 w 244"/>
                  <a:gd name="T47" fmla="*/ 0 h 1020"/>
                  <a:gd name="T48" fmla="*/ 0 w 244"/>
                  <a:gd name="T49" fmla="*/ 0 h 1020"/>
                  <a:gd name="T50" fmla="*/ 0 w 244"/>
                  <a:gd name="T51" fmla="*/ 0 h 1020"/>
                  <a:gd name="T52" fmla="*/ 0 w 244"/>
                  <a:gd name="T53" fmla="*/ 0 h 1020"/>
                  <a:gd name="T54" fmla="*/ 0 w 244"/>
                  <a:gd name="T55" fmla="*/ 0 h 1020"/>
                  <a:gd name="T56" fmla="*/ 0 w 244"/>
                  <a:gd name="T57" fmla="*/ 0 h 1020"/>
                  <a:gd name="T58" fmla="*/ 0 w 244"/>
                  <a:gd name="T59" fmla="*/ 0 h 1020"/>
                  <a:gd name="T60" fmla="*/ 0 w 244"/>
                  <a:gd name="T61" fmla="*/ 0 h 1020"/>
                  <a:gd name="T62" fmla="*/ 0 w 244"/>
                  <a:gd name="T63" fmla="*/ 0 h 1020"/>
                  <a:gd name="T64" fmla="*/ 0 w 244"/>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0"/>
                  <a:gd name="T101" fmla="*/ 244 w 24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0">
                    <a:moveTo>
                      <a:pt x="49" y="1020"/>
                    </a:moveTo>
                    <a:lnTo>
                      <a:pt x="25" y="978"/>
                    </a:lnTo>
                    <a:lnTo>
                      <a:pt x="10" y="935"/>
                    </a:lnTo>
                    <a:lnTo>
                      <a:pt x="3" y="880"/>
                    </a:lnTo>
                    <a:lnTo>
                      <a:pt x="10" y="803"/>
                    </a:lnTo>
                    <a:lnTo>
                      <a:pt x="15" y="714"/>
                    </a:lnTo>
                    <a:lnTo>
                      <a:pt x="18" y="610"/>
                    </a:lnTo>
                    <a:lnTo>
                      <a:pt x="15" y="495"/>
                    </a:lnTo>
                    <a:lnTo>
                      <a:pt x="7" y="393"/>
                    </a:lnTo>
                    <a:lnTo>
                      <a:pt x="0" y="324"/>
                    </a:lnTo>
                    <a:lnTo>
                      <a:pt x="5" y="293"/>
                    </a:lnTo>
                    <a:lnTo>
                      <a:pt x="24" y="248"/>
                    </a:lnTo>
                    <a:lnTo>
                      <a:pt x="42" y="190"/>
                    </a:lnTo>
                    <a:lnTo>
                      <a:pt x="50" y="118"/>
                    </a:lnTo>
                    <a:lnTo>
                      <a:pt x="49" y="58"/>
                    </a:lnTo>
                    <a:lnTo>
                      <a:pt x="37" y="14"/>
                    </a:lnTo>
                    <a:lnTo>
                      <a:pt x="193" y="0"/>
                    </a:lnTo>
                    <a:lnTo>
                      <a:pt x="211" y="46"/>
                    </a:lnTo>
                    <a:lnTo>
                      <a:pt x="228" y="93"/>
                    </a:lnTo>
                    <a:lnTo>
                      <a:pt x="244" y="142"/>
                    </a:lnTo>
                    <a:lnTo>
                      <a:pt x="244" y="163"/>
                    </a:lnTo>
                    <a:lnTo>
                      <a:pt x="223" y="205"/>
                    </a:lnTo>
                    <a:lnTo>
                      <a:pt x="193" y="251"/>
                    </a:lnTo>
                    <a:lnTo>
                      <a:pt x="170" y="310"/>
                    </a:lnTo>
                    <a:lnTo>
                      <a:pt x="153" y="365"/>
                    </a:lnTo>
                    <a:lnTo>
                      <a:pt x="148" y="440"/>
                    </a:lnTo>
                    <a:lnTo>
                      <a:pt x="148" y="516"/>
                    </a:lnTo>
                    <a:lnTo>
                      <a:pt x="146" y="624"/>
                    </a:lnTo>
                    <a:lnTo>
                      <a:pt x="140" y="716"/>
                    </a:lnTo>
                    <a:lnTo>
                      <a:pt x="121" y="820"/>
                    </a:lnTo>
                    <a:lnTo>
                      <a:pt x="87" y="935"/>
                    </a:lnTo>
                    <a:lnTo>
                      <a:pt x="68" y="985"/>
                    </a:lnTo>
                    <a:lnTo>
                      <a:pt x="49"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31" name="Freeform 38"/>
              <p:cNvSpPr>
                <a:spLocks/>
              </p:cNvSpPr>
              <p:nvPr/>
            </p:nvSpPr>
            <p:spPr bwMode="auto">
              <a:xfrm>
                <a:off x="2109" y="1895"/>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8" y="3525"/>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2"/>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80"/>
                    </a:lnTo>
                    <a:lnTo>
                      <a:pt x="1045" y="3088"/>
                    </a:lnTo>
                    <a:lnTo>
                      <a:pt x="1039"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32" name="Freeform 39"/>
              <p:cNvSpPr>
                <a:spLocks/>
              </p:cNvSpPr>
              <p:nvPr/>
            </p:nvSpPr>
            <p:spPr bwMode="auto">
              <a:xfrm>
                <a:off x="550" y="1910"/>
                <a:ext cx="431" cy="1135"/>
              </a:xfrm>
              <a:custGeom>
                <a:avLst/>
                <a:gdLst>
                  <a:gd name="T0" fmla="*/ 0 w 1292"/>
                  <a:gd name="T1" fmla="*/ 0 h 3405"/>
                  <a:gd name="T2" fmla="*/ 0 w 1292"/>
                  <a:gd name="T3" fmla="*/ 0 h 3405"/>
                  <a:gd name="T4" fmla="*/ 0 w 1292"/>
                  <a:gd name="T5" fmla="*/ 0 h 3405"/>
                  <a:gd name="T6" fmla="*/ 0 w 1292"/>
                  <a:gd name="T7" fmla="*/ 0 h 3405"/>
                  <a:gd name="T8" fmla="*/ 0 w 1292"/>
                  <a:gd name="T9" fmla="*/ 0 h 3405"/>
                  <a:gd name="T10" fmla="*/ 0 w 1292"/>
                  <a:gd name="T11" fmla="*/ 0 h 3405"/>
                  <a:gd name="T12" fmla="*/ 0 w 1292"/>
                  <a:gd name="T13" fmla="*/ 0 h 3405"/>
                  <a:gd name="T14" fmla="*/ 0 w 1292"/>
                  <a:gd name="T15" fmla="*/ 0 h 3405"/>
                  <a:gd name="T16" fmla="*/ 0 w 1292"/>
                  <a:gd name="T17" fmla="*/ 0 h 3405"/>
                  <a:gd name="T18" fmla="*/ 0 w 1292"/>
                  <a:gd name="T19" fmla="*/ 0 h 3405"/>
                  <a:gd name="T20" fmla="*/ 0 w 1292"/>
                  <a:gd name="T21" fmla="*/ 0 h 3405"/>
                  <a:gd name="T22" fmla="*/ 0 w 1292"/>
                  <a:gd name="T23" fmla="*/ 0 h 3405"/>
                  <a:gd name="T24" fmla="*/ 0 w 1292"/>
                  <a:gd name="T25" fmla="*/ 0 h 3405"/>
                  <a:gd name="T26" fmla="*/ 0 w 1292"/>
                  <a:gd name="T27" fmla="*/ 0 h 3405"/>
                  <a:gd name="T28" fmla="*/ 0 w 1292"/>
                  <a:gd name="T29" fmla="*/ 0 h 3405"/>
                  <a:gd name="T30" fmla="*/ 0 w 1292"/>
                  <a:gd name="T31" fmla="*/ 0 h 3405"/>
                  <a:gd name="T32" fmla="*/ 0 w 1292"/>
                  <a:gd name="T33" fmla="*/ 0 h 3405"/>
                  <a:gd name="T34" fmla="*/ 0 w 1292"/>
                  <a:gd name="T35" fmla="*/ 0 h 3405"/>
                  <a:gd name="T36" fmla="*/ 0 w 1292"/>
                  <a:gd name="T37" fmla="*/ 0 h 3405"/>
                  <a:gd name="T38" fmla="*/ 0 w 1292"/>
                  <a:gd name="T39" fmla="*/ 0 h 3405"/>
                  <a:gd name="T40" fmla="*/ 0 w 1292"/>
                  <a:gd name="T41" fmla="*/ 0 h 3405"/>
                  <a:gd name="T42" fmla="*/ 0 w 1292"/>
                  <a:gd name="T43" fmla="*/ 0 h 3405"/>
                  <a:gd name="T44" fmla="*/ 0 w 1292"/>
                  <a:gd name="T45" fmla="*/ 0 h 3405"/>
                  <a:gd name="T46" fmla="*/ 0 w 1292"/>
                  <a:gd name="T47" fmla="*/ 0 h 3405"/>
                  <a:gd name="T48" fmla="*/ 0 w 1292"/>
                  <a:gd name="T49" fmla="*/ 0 h 3405"/>
                  <a:gd name="T50" fmla="*/ 0 w 1292"/>
                  <a:gd name="T51" fmla="*/ 0 h 3405"/>
                  <a:gd name="T52" fmla="*/ 0 w 1292"/>
                  <a:gd name="T53" fmla="*/ 0 h 3405"/>
                  <a:gd name="T54" fmla="*/ 0 w 1292"/>
                  <a:gd name="T55" fmla="*/ 0 h 3405"/>
                  <a:gd name="T56" fmla="*/ 0 w 1292"/>
                  <a:gd name="T57" fmla="*/ 0 h 3405"/>
                  <a:gd name="T58" fmla="*/ 0 w 1292"/>
                  <a:gd name="T59" fmla="*/ 0 h 3405"/>
                  <a:gd name="T60" fmla="*/ 0 w 1292"/>
                  <a:gd name="T61" fmla="*/ 0 h 3405"/>
                  <a:gd name="T62" fmla="*/ 0 w 1292"/>
                  <a:gd name="T63" fmla="*/ 0 h 3405"/>
                  <a:gd name="T64" fmla="*/ 0 w 1292"/>
                  <a:gd name="T65" fmla="*/ 0 h 3405"/>
                  <a:gd name="T66" fmla="*/ 0 w 1292"/>
                  <a:gd name="T67" fmla="*/ 0 h 3405"/>
                  <a:gd name="T68" fmla="*/ 0 w 1292"/>
                  <a:gd name="T69" fmla="*/ 0 h 3405"/>
                  <a:gd name="T70" fmla="*/ 0 w 1292"/>
                  <a:gd name="T71" fmla="*/ 0 h 3405"/>
                  <a:gd name="T72" fmla="*/ 0 w 1292"/>
                  <a:gd name="T73" fmla="*/ 0 h 3405"/>
                  <a:gd name="T74" fmla="*/ 0 w 1292"/>
                  <a:gd name="T75" fmla="*/ 0 h 3405"/>
                  <a:gd name="T76" fmla="*/ 0 w 1292"/>
                  <a:gd name="T77" fmla="*/ 0 h 3405"/>
                  <a:gd name="T78" fmla="*/ 0 w 1292"/>
                  <a:gd name="T79" fmla="*/ 0 h 3405"/>
                  <a:gd name="T80" fmla="*/ 0 w 1292"/>
                  <a:gd name="T81" fmla="*/ 0 h 3405"/>
                  <a:gd name="T82" fmla="*/ 0 w 1292"/>
                  <a:gd name="T83" fmla="*/ 0 h 3405"/>
                  <a:gd name="T84" fmla="*/ 0 w 1292"/>
                  <a:gd name="T85" fmla="*/ 0 h 3405"/>
                  <a:gd name="T86" fmla="*/ 0 w 1292"/>
                  <a:gd name="T87" fmla="*/ 0 h 3405"/>
                  <a:gd name="T88" fmla="*/ 0 w 1292"/>
                  <a:gd name="T89" fmla="*/ 0 h 3405"/>
                  <a:gd name="T90" fmla="*/ 0 w 1292"/>
                  <a:gd name="T91" fmla="*/ 0 h 3405"/>
                  <a:gd name="T92" fmla="*/ 0 w 1292"/>
                  <a:gd name="T93" fmla="*/ 0 h 3405"/>
                  <a:gd name="T94" fmla="*/ 0 w 1292"/>
                  <a:gd name="T95" fmla="*/ 0 h 3405"/>
                  <a:gd name="T96" fmla="*/ 0 w 1292"/>
                  <a:gd name="T97" fmla="*/ 0 h 3405"/>
                  <a:gd name="T98" fmla="*/ 0 w 1292"/>
                  <a:gd name="T99" fmla="*/ 0 h 3405"/>
                  <a:gd name="T100" fmla="*/ 0 w 1292"/>
                  <a:gd name="T101" fmla="*/ 0 h 3405"/>
                  <a:gd name="T102" fmla="*/ 0 w 1292"/>
                  <a:gd name="T103" fmla="*/ 0 h 3405"/>
                  <a:gd name="T104" fmla="*/ 0 w 1292"/>
                  <a:gd name="T105" fmla="*/ 0 h 3405"/>
                  <a:gd name="T106" fmla="*/ 0 w 1292"/>
                  <a:gd name="T107" fmla="*/ 0 h 3405"/>
                  <a:gd name="T108" fmla="*/ 0 w 1292"/>
                  <a:gd name="T109" fmla="*/ 0 h 3405"/>
                  <a:gd name="T110" fmla="*/ 0 w 1292"/>
                  <a:gd name="T111" fmla="*/ 0 h 3405"/>
                  <a:gd name="T112" fmla="*/ 0 w 1292"/>
                  <a:gd name="T113" fmla="*/ 0 h 3405"/>
                  <a:gd name="T114" fmla="*/ 0 w 1292"/>
                  <a:gd name="T115" fmla="*/ 0 h 3405"/>
                  <a:gd name="T116" fmla="*/ 0 w 1292"/>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7" y="3405"/>
                    </a:lnTo>
                    <a:lnTo>
                      <a:pt x="317" y="3405"/>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6"/>
                    </a:lnTo>
                    <a:lnTo>
                      <a:pt x="139" y="1099"/>
                    </a:lnTo>
                    <a:lnTo>
                      <a:pt x="201" y="757"/>
                    </a:lnTo>
                    <a:lnTo>
                      <a:pt x="228" y="663"/>
                    </a:lnTo>
                    <a:lnTo>
                      <a:pt x="253" y="625"/>
                    </a:lnTo>
                    <a:lnTo>
                      <a:pt x="279" y="613"/>
                    </a:lnTo>
                    <a:lnTo>
                      <a:pt x="455" y="549"/>
                    </a:lnTo>
                    <a:lnTo>
                      <a:pt x="532" y="525"/>
                    </a:lnTo>
                    <a:lnTo>
                      <a:pt x="557" y="435"/>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10033" name="Freeform 40"/>
              <p:cNvSpPr>
                <a:spLocks/>
              </p:cNvSpPr>
              <p:nvPr/>
            </p:nvSpPr>
            <p:spPr bwMode="auto">
              <a:xfrm>
                <a:off x="1434" y="1915"/>
                <a:ext cx="385"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7"/>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3"/>
                    </a:lnTo>
                    <a:lnTo>
                      <a:pt x="963" y="3249"/>
                    </a:lnTo>
                    <a:lnTo>
                      <a:pt x="950" y="3134"/>
                    </a:lnTo>
                    <a:lnTo>
                      <a:pt x="933" y="2862"/>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2"/>
                    </a:lnTo>
                    <a:lnTo>
                      <a:pt x="672" y="519"/>
                    </a:lnTo>
                    <a:lnTo>
                      <a:pt x="666" y="457"/>
                    </a:lnTo>
                    <a:lnTo>
                      <a:pt x="678" y="408"/>
                    </a:lnTo>
                    <a:lnTo>
                      <a:pt x="702" y="354"/>
                    </a:lnTo>
                    <a:lnTo>
                      <a:pt x="719" y="299"/>
                    </a:lnTo>
                    <a:lnTo>
                      <a:pt x="723" y="229"/>
                    </a:lnTo>
                    <a:lnTo>
                      <a:pt x="713" y="149"/>
                    </a:lnTo>
                    <a:lnTo>
                      <a:pt x="697" y="99"/>
                    </a:lnTo>
                    <a:lnTo>
                      <a:pt x="668"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3"/>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34" name="Freeform 41"/>
              <p:cNvSpPr>
                <a:spLocks/>
              </p:cNvSpPr>
              <p:nvPr/>
            </p:nvSpPr>
            <p:spPr bwMode="auto">
              <a:xfrm>
                <a:off x="905" y="1939"/>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1" y="1362"/>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5"/>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1"/>
                    </a:lnTo>
                    <a:lnTo>
                      <a:pt x="924" y="1402"/>
                    </a:lnTo>
                    <a:lnTo>
                      <a:pt x="912" y="1479"/>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10035" name="Freeform 42"/>
              <p:cNvSpPr>
                <a:spLocks/>
              </p:cNvSpPr>
              <p:nvPr/>
            </p:nvSpPr>
            <p:spPr bwMode="auto">
              <a:xfrm>
                <a:off x="1212" y="1970"/>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3" y="1144"/>
                    </a:lnTo>
                    <a:lnTo>
                      <a:pt x="737" y="1152"/>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36" name="Freeform 43"/>
              <p:cNvSpPr>
                <a:spLocks/>
              </p:cNvSpPr>
              <p:nvPr/>
            </p:nvSpPr>
            <p:spPr bwMode="auto">
              <a:xfrm>
                <a:off x="1212" y="1970"/>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37" name="Freeform 44"/>
              <p:cNvSpPr>
                <a:spLocks/>
              </p:cNvSpPr>
              <p:nvPr/>
            </p:nvSpPr>
            <p:spPr bwMode="auto">
              <a:xfrm>
                <a:off x="1436" y="2290"/>
                <a:ext cx="27" cy="65"/>
              </a:xfrm>
              <a:custGeom>
                <a:avLst/>
                <a:gdLst>
                  <a:gd name="T0" fmla="*/ 0 w 81"/>
                  <a:gd name="T1" fmla="*/ 0 h 196"/>
                  <a:gd name="T2" fmla="*/ 0 w 81"/>
                  <a:gd name="T3" fmla="*/ 0 h 196"/>
                  <a:gd name="T4" fmla="*/ 0 w 81"/>
                  <a:gd name="T5" fmla="*/ 0 h 196"/>
                  <a:gd name="T6" fmla="*/ 0 w 81"/>
                  <a:gd name="T7" fmla="*/ 0 h 196"/>
                  <a:gd name="T8" fmla="*/ 0 w 81"/>
                  <a:gd name="T9" fmla="*/ 0 h 196"/>
                  <a:gd name="T10" fmla="*/ 0 w 81"/>
                  <a:gd name="T11" fmla="*/ 0 h 196"/>
                  <a:gd name="T12" fmla="*/ 0 w 81"/>
                  <a:gd name="T13" fmla="*/ 0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38" name="Freeform 45"/>
              <p:cNvSpPr>
                <a:spLocks/>
              </p:cNvSpPr>
              <p:nvPr/>
            </p:nvSpPr>
            <p:spPr bwMode="auto">
              <a:xfrm>
                <a:off x="1811" y="1948"/>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lnTo>
                      <a:pt x="757" y="1477"/>
                    </a:lnTo>
                    <a:lnTo>
                      <a:pt x="705" y="1498"/>
                    </a:lnTo>
                    <a:lnTo>
                      <a:pt x="705" y="1411"/>
                    </a:lnTo>
                    <a:lnTo>
                      <a:pt x="700" y="1375"/>
                    </a:lnTo>
                    <a:lnTo>
                      <a:pt x="690" y="1338"/>
                    </a:lnTo>
                    <a:lnTo>
                      <a:pt x="674" y="1303"/>
                    </a:lnTo>
                    <a:lnTo>
                      <a:pt x="654" y="1268"/>
                    </a:lnTo>
                    <a:lnTo>
                      <a:pt x="680" y="1223"/>
                    </a:lnTo>
                    <a:lnTo>
                      <a:pt x="705"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0"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39" name="Freeform 46"/>
              <p:cNvSpPr>
                <a:spLocks/>
              </p:cNvSpPr>
              <p:nvPr/>
            </p:nvSpPr>
            <p:spPr bwMode="auto">
              <a:xfrm>
                <a:off x="1811" y="1948"/>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40" name="Freeform 47"/>
              <p:cNvSpPr>
                <a:spLocks/>
              </p:cNvSpPr>
              <p:nvPr/>
            </p:nvSpPr>
            <p:spPr bwMode="auto">
              <a:xfrm>
                <a:off x="2029" y="2281"/>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7"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41" name="Freeform 48"/>
              <p:cNvSpPr>
                <a:spLocks/>
              </p:cNvSpPr>
              <p:nvPr/>
            </p:nvSpPr>
            <p:spPr bwMode="auto">
              <a:xfrm>
                <a:off x="1884" y="2668"/>
                <a:ext cx="79"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1" y="310"/>
                    </a:lnTo>
                    <a:lnTo>
                      <a:pt x="88" y="364"/>
                    </a:lnTo>
                    <a:lnTo>
                      <a:pt x="93" y="440"/>
                    </a:lnTo>
                    <a:lnTo>
                      <a:pt x="93" y="516"/>
                    </a:lnTo>
                    <a:lnTo>
                      <a:pt x="95" y="624"/>
                    </a:lnTo>
                    <a:lnTo>
                      <a:pt x="101" y="716"/>
                    </a:lnTo>
                    <a:lnTo>
                      <a:pt x="119" y="820"/>
                    </a:lnTo>
                    <a:lnTo>
                      <a:pt x="152" y="935"/>
                    </a:lnTo>
                    <a:lnTo>
                      <a:pt x="171" y="985"/>
                    </a:lnTo>
                    <a:lnTo>
                      <a:pt x="188"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42" name="Freeform 49"/>
              <p:cNvSpPr>
                <a:spLocks/>
              </p:cNvSpPr>
              <p:nvPr/>
            </p:nvSpPr>
            <p:spPr bwMode="auto">
              <a:xfrm>
                <a:off x="1572" y="2309"/>
                <a:ext cx="412"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8"/>
                    </a:lnTo>
                    <a:lnTo>
                      <a:pt x="264" y="3494"/>
                    </a:lnTo>
                    <a:lnTo>
                      <a:pt x="166" y="3521"/>
                    </a:lnTo>
                    <a:lnTo>
                      <a:pt x="101" y="3530"/>
                    </a:lnTo>
                    <a:lnTo>
                      <a:pt x="48" y="3526"/>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4"/>
                    </a:lnTo>
                    <a:lnTo>
                      <a:pt x="252" y="2703"/>
                    </a:lnTo>
                    <a:lnTo>
                      <a:pt x="252" y="2537"/>
                    </a:lnTo>
                    <a:lnTo>
                      <a:pt x="260" y="2364"/>
                    </a:lnTo>
                    <a:lnTo>
                      <a:pt x="265" y="2240"/>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8"/>
                    </a:lnTo>
                    <a:lnTo>
                      <a:pt x="517" y="497"/>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3"/>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4"/>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8"/>
                    </a:lnTo>
                    <a:lnTo>
                      <a:pt x="1089" y="2032"/>
                    </a:lnTo>
                    <a:lnTo>
                      <a:pt x="1051" y="2045"/>
                    </a:lnTo>
                    <a:lnTo>
                      <a:pt x="1012" y="2051"/>
                    </a:lnTo>
                    <a:lnTo>
                      <a:pt x="1003" y="2166"/>
                    </a:lnTo>
                    <a:lnTo>
                      <a:pt x="1003" y="2293"/>
                    </a:lnTo>
                    <a:lnTo>
                      <a:pt x="1005" y="2433"/>
                    </a:lnTo>
                    <a:lnTo>
                      <a:pt x="1012" y="2563"/>
                    </a:lnTo>
                    <a:lnTo>
                      <a:pt x="1031" y="2703"/>
                    </a:lnTo>
                    <a:lnTo>
                      <a:pt x="1037" y="2842"/>
                    </a:lnTo>
                    <a:lnTo>
                      <a:pt x="1045" y="2980"/>
                    </a:lnTo>
                    <a:lnTo>
                      <a:pt x="1045" y="3089"/>
                    </a:lnTo>
                    <a:lnTo>
                      <a:pt x="1039" y="3261"/>
                    </a:lnTo>
                    <a:lnTo>
                      <a:pt x="1042" y="3369"/>
                    </a:lnTo>
                    <a:lnTo>
                      <a:pt x="1037" y="3468"/>
                    </a:lnTo>
                    <a:lnTo>
                      <a:pt x="1034" y="3489"/>
                    </a:lnTo>
                    <a:lnTo>
                      <a:pt x="974" y="3505"/>
                    </a:lnTo>
                    <a:lnTo>
                      <a:pt x="927" y="3530"/>
                    </a:lnTo>
                    <a:lnTo>
                      <a:pt x="882" y="3568"/>
                    </a:lnTo>
                    <a:lnTo>
                      <a:pt x="835" y="3604"/>
                    </a:lnTo>
                    <a:lnTo>
                      <a:pt x="774" y="3627"/>
                    </a:lnTo>
                    <a:lnTo>
                      <a:pt x="713" y="3644"/>
                    </a:lnTo>
                    <a:lnTo>
                      <a:pt x="658" y="3645"/>
                    </a:lnTo>
                    <a:lnTo>
                      <a:pt x="624" y="3633"/>
                    </a:lnTo>
                    <a:lnTo>
                      <a:pt x="599" y="3616"/>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2"/>
                    </a:lnTo>
                    <a:lnTo>
                      <a:pt x="708" y="2600"/>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43" name="Freeform 50"/>
              <p:cNvSpPr>
                <a:spLocks/>
              </p:cNvSpPr>
              <p:nvPr/>
            </p:nvSpPr>
            <p:spPr bwMode="auto">
              <a:xfrm>
                <a:off x="14" y="2324"/>
                <a:ext cx="430"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7"/>
                    </a:lnTo>
                    <a:lnTo>
                      <a:pt x="1122" y="3223"/>
                    </a:lnTo>
                    <a:lnTo>
                      <a:pt x="1207" y="3246"/>
                    </a:lnTo>
                    <a:lnTo>
                      <a:pt x="1237" y="3255"/>
                    </a:lnTo>
                    <a:lnTo>
                      <a:pt x="1267" y="3269"/>
                    </a:lnTo>
                    <a:lnTo>
                      <a:pt x="1286" y="3295"/>
                    </a:lnTo>
                    <a:lnTo>
                      <a:pt x="1292" y="3317"/>
                    </a:lnTo>
                    <a:lnTo>
                      <a:pt x="1280" y="3325"/>
                    </a:lnTo>
                    <a:lnTo>
                      <a:pt x="1110"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3" y="2665"/>
                    </a:lnTo>
                    <a:lnTo>
                      <a:pt x="695" y="2297"/>
                    </a:lnTo>
                    <a:lnTo>
                      <a:pt x="679" y="2206"/>
                    </a:lnTo>
                    <a:lnTo>
                      <a:pt x="647" y="2092"/>
                    </a:lnTo>
                    <a:lnTo>
                      <a:pt x="621" y="2207"/>
                    </a:lnTo>
                    <a:lnTo>
                      <a:pt x="596" y="2322"/>
                    </a:lnTo>
                    <a:lnTo>
                      <a:pt x="552" y="2642"/>
                    </a:lnTo>
                    <a:lnTo>
                      <a:pt x="532" y="2740"/>
                    </a:lnTo>
                    <a:lnTo>
                      <a:pt x="488" y="3097"/>
                    </a:lnTo>
                    <a:lnTo>
                      <a:pt x="488" y="3150"/>
                    </a:lnTo>
                    <a:lnTo>
                      <a:pt x="482" y="3159"/>
                    </a:lnTo>
                    <a:lnTo>
                      <a:pt x="443" y="3176"/>
                    </a:lnTo>
                    <a:lnTo>
                      <a:pt x="453" y="3229"/>
                    </a:lnTo>
                    <a:lnTo>
                      <a:pt x="455" y="3291"/>
                    </a:lnTo>
                    <a:lnTo>
                      <a:pt x="455" y="3329"/>
                    </a:lnTo>
                    <a:lnTo>
                      <a:pt x="440" y="3365"/>
                    </a:lnTo>
                    <a:lnTo>
                      <a:pt x="414" y="3390"/>
                    </a:lnTo>
                    <a:lnTo>
                      <a:pt x="367" y="3406"/>
                    </a:lnTo>
                    <a:lnTo>
                      <a:pt x="317" y="3406"/>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4"/>
                    </a:lnTo>
                    <a:lnTo>
                      <a:pt x="204" y="1728"/>
                    </a:lnTo>
                    <a:lnTo>
                      <a:pt x="132" y="1331"/>
                    </a:lnTo>
                    <a:lnTo>
                      <a:pt x="127" y="1226"/>
                    </a:lnTo>
                    <a:lnTo>
                      <a:pt x="139" y="1099"/>
                    </a:lnTo>
                    <a:lnTo>
                      <a:pt x="201" y="757"/>
                    </a:lnTo>
                    <a:lnTo>
                      <a:pt x="228" y="663"/>
                    </a:lnTo>
                    <a:lnTo>
                      <a:pt x="253" y="625"/>
                    </a:lnTo>
                    <a:lnTo>
                      <a:pt x="279" y="613"/>
                    </a:lnTo>
                    <a:lnTo>
                      <a:pt x="455" y="550"/>
                    </a:lnTo>
                    <a:lnTo>
                      <a:pt x="532" y="525"/>
                    </a:lnTo>
                    <a:lnTo>
                      <a:pt x="557" y="435"/>
                    </a:lnTo>
                    <a:lnTo>
                      <a:pt x="536" y="370"/>
                    </a:lnTo>
                    <a:lnTo>
                      <a:pt x="525" y="330"/>
                    </a:lnTo>
                    <a:lnTo>
                      <a:pt x="525" y="281"/>
                    </a:lnTo>
                    <a:lnTo>
                      <a:pt x="532" y="218"/>
                    </a:lnTo>
                    <a:lnTo>
                      <a:pt x="557" y="129"/>
                    </a:lnTo>
                    <a:lnTo>
                      <a:pt x="571" y="84"/>
                    </a:lnTo>
                    <a:lnTo>
                      <a:pt x="591" y="51"/>
                    </a:lnTo>
                    <a:lnTo>
                      <a:pt x="621" y="24"/>
                    </a:lnTo>
                    <a:lnTo>
                      <a:pt x="647" y="14"/>
                    </a:lnTo>
                    <a:lnTo>
                      <a:pt x="697" y="0"/>
                    </a:lnTo>
                    <a:lnTo>
                      <a:pt x="734"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10044" name="Freeform 51"/>
              <p:cNvSpPr>
                <a:spLocks/>
              </p:cNvSpPr>
              <p:nvPr/>
            </p:nvSpPr>
            <p:spPr bwMode="auto">
              <a:xfrm>
                <a:off x="898" y="2329"/>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7"/>
                    </a:lnTo>
                    <a:lnTo>
                      <a:pt x="367" y="3351"/>
                    </a:lnTo>
                    <a:lnTo>
                      <a:pt x="409" y="3347"/>
                    </a:lnTo>
                    <a:lnTo>
                      <a:pt x="430" y="3340"/>
                    </a:lnTo>
                    <a:lnTo>
                      <a:pt x="442" y="3249"/>
                    </a:lnTo>
                    <a:lnTo>
                      <a:pt x="458" y="3116"/>
                    </a:lnTo>
                    <a:lnTo>
                      <a:pt x="516" y="2749"/>
                    </a:lnTo>
                    <a:lnTo>
                      <a:pt x="532" y="2648"/>
                    </a:lnTo>
                    <a:lnTo>
                      <a:pt x="560" y="2527"/>
                    </a:lnTo>
                    <a:lnTo>
                      <a:pt x="620" y="2542"/>
                    </a:lnTo>
                    <a:lnTo>
                      <a:pt x="620" y="2637"/>
                    </a:lnTo>
                    <a:lnTo>
                      <a:pt x="639" y="2759"/>
                    </a:lnTo>
                    <a:lnTo>
                      <a:pt x="697" y="2968"/>
                    </a:lnTo>
                    <a:lnTo>
                      <a:pt x="725" y="3186"/>
                    </a:lnTo>
                    <a:lnTo>
                      <a:pt x="734" y="3244"/>
                    </a:lnTo>
                    <a:lnTo>
                      <a:pt x="747" y="3275"/>
                    </a:lnTo>
                    <a:lnTo>
                      <a:pt x="731" y="3339"/>
                    </a:lnTo>
                    <a:lnTo>
                      <a:pt x="722" y="3380"/>
                    </a:lnTo>
                    <a:lnTo>
                      <a:pt x="722" y="3408"/>
                    </a:lnTo>
                    <a:lnTo>
                      <a:pt x="742" y="3441"/>
                    </a:lnTo>
                    <a:lnTo>
                      <a:pt x="767" y="3464"/>
                    </a:lnTo>
                    <a:lnTo>
                      <a:pt x="803" y="3471"/>
                    </a:lnTo>
                    <a:lnTo>
                      <a:pt x="844" y="3468"/>
                    </a:lnTo>
                    <a:lnTo>
                      <a:pt x="886" y="3453"/>
                    </a:lnTo>
                    <a:lnTo>
                      <a:pt x="924" y="3430"/>
                    </a:lnTo>
                    <a:lnTo>
                      <a:pt x="954" y="3403"/>
                    </a:lnTo>
                    <a:lnTo>
                      <a:pt x="972" y="3376"/>
                    </a:lnTo>
                    <a:lnTo>
                      <a:pt x="979" y="3339"/>
                    </a:lnTo>
                    <a:lnTo>
                      <a:pt x="974" y="3293"/>
                    </a:lnTo>
                    <a:lnTo>
                      <a:pt x="963" y="3249"/>
                    </a:lnTo>
                    <a:lnTo>
                      <a:pt x="950" y="3134"/>
                    </a:lnTo>
                    <a:lnTo>
                      <a:pt x="932" y="2862"/>
                    </a:lnTo>
                    <a:lnTo>
                      <a:pt x="921" y="2729"/>
                    </a:lnTo>
                    <a:lnTo>
                      <a:pt x="912" y="2618"/>
                    </a:lnTo>
                    <a:lnTo>
                      <a:pt x="899" y="2522"/>
                    </a:lnTo>
                    <a:lnTo>
                      <a:pt x="974" y="2508"/>
                    </a:lnTo>
                    <a:lnTo>
                      <a:pt x="972" y="2402"/>
                    </a:lnTo>
                    <a:lnTo>
                      <a:pt x="960" y="1731"/>
                    </a:lnTo>
                    <a:lnTo>
                      <a:pt x="957" y="1601"/>
                    </a:lnTo>
                    <a:lnTo>
                      <a:pt x="950" y="1462"/>
                    </a:lnTo>
                    <a:lnTo>
                      <a:pt x="950" y="1386"/>
                    </a:lnTo>
                    <a:lnTo>
                      <a:pt x="985" y="1350"/>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3"/>
                    </a:lnTo>
                    <a:lnTo>
                      <a:pt x="672" y="519"/>
                    </a:lnTo>
                    <a:lnTo>
                      <a:pt x="666" y="457"/>
                    </a:lnTo>
                    <a:lnTo>
                      <a:pt x="678" y="408"/>
                    </a:lnTo>
                    <a:lnTo>
                      <a:pt x="702" y="354"/>
                    </a:lnTo>
                    <a:lnTo>
                      <a:pt x="719" y="299"/>
                    </a:lnTo>
                    <a:lnTo>
                      <a:pt x="723" y="229"/>
                    </a:lnTo>
                    <a:lnTo>
                      <a:pt x="713" y="149"/>
                    </a:lnTo>
                    <a:lnTo>
                      <a:pt x="697" y="99"/>
                    </a:lnTo>
                    <a:lnTo>
                      <a:pt x="668" y="52"/>
                    </a:lnTo>
                    <a:lnTo>
                      <a:pt x="636" y="27"/>
                    </a:lnTo>
                    <a:lnTo>
                      <a:pt x="567" y="6"/>
                    </a:lnTo>
                    <a:lnTo>
                      <a:pt x="506" y="0"/>
                    </a:lnTo>
                    <a:lnTo>
                      <a:pt x="449" y="6"/>
                    </a:lnTo>
                    <a:lnTo>
                      <a:pt x="408" y="34"/>
                    </a:lnTo>
                    <a:lnTo>
                      <a:pt x="381" y="60"/>
                    </a:lnTo>
                    <a:lnTo>
                      <a:pt x="344" y="109"/>
                    </a:lnTo>
                    <a:lnTo>
                      <a:pt x="317" y="161"/>
                    </a:lnTo>
                    <a:lnTo>
                      <a:pt x="354" y="188"/>
                    </a:lnTo>
                    <a:lnTo>
                      <a:pt x="350" y="251"/>
                    </a:lnTo>
                    <a:lnTo>
                      <a:pt x="346" y="318"/>
                    </a:lnTo>
                    <a:lnTo>
                      <a:pt x="356" y="379"/>
                    </a:lnTo>
                    <a:lnTo>
                      <a:pt x="370" y="426"/>
                    </a:lnTo>
                    <a:lnTo>
                      <a:pt x="385" y="463"/>
                    </a:lnTo>
                    <a:lnTo>
                      <a:pt x="419" y="519"/>
                    </a:lnTo>
                    <a:lnTo>
                      <a:pt x="419" y="533"/>
                    </a:lnTo>
                    <a:lnTo>
                      <a:pt x="367" y="557"/>
                    </a:lnTo>
                    <a:lnTo>
                      <a:pt x="164" y="646"/>
                    </a:lnTo>
                    <a:lnTo>
                      <a:pt x="129" y="681"/>
                    </a:lnTo>
                    <a:lnTo>
                      <a:pt x="104" y="722"/>
                    </a:lnTo>
                    <a:lnTo>
                      <a:pt x="88" y="775"/>
                    </a:lnTo>
                    <a:lnTo>
                      <a:pt x="78" y="844"/>
                    </a:lnTo>
                    <a:lnTo>
                      <a:pt x="106" y="888"/>
                    </a:lnTo>
                    <a:lnTo>
                      <a:pt x="259" y="1082"/>
                    </a:lnTo>
                    <a:lnTo>
                      <a:pt x="279" y="1147"/>
                    </a:lnTo>
                    <a:lnTo>
                      <a:pt x="290" y="1260"/>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45" name="Freeform 52"/>
              <p:cNvSpPr>
                <a:spLocks/>
              </p:cNvSpPr>
              <p:nvPr/>
            </p:nvSpPr>
            <p:spPr bwMode="auto">
              <a:xfrm>
                <a:off x="368" y="2353"/>
                <a:ext cx="314"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5"/>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7"/>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7"/>
                    </a:lnTo>
                    <a:lnTo>
                      <a:pt x="200" y="1724"/>
                    </a:lnTo>
                    <a:lnTo>
                      <a:pt x="206" y="1625"/>
                    </a:lnTo>
                    <a:lnTo>
                      <a:pt x="216" y="1540"/>
                    </a:lnTo>
                    <a:lnTo>
                      <a:pt x="227" y="1469"/>
                    </a:lnTo>
                    <a:lnTo>
                      <a:pt x="164" y="1417"/>
                    </a:lnTo>
                    <a:lnTo>
                      <a:pt x="101" y="1363"/>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6"/>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5"/>
                    </a:lnTo>
                    <a:lnTo>
                      <a:pt x="595" y="45"/>
                    </a:lnTo>
                    <a:lnTo>
                      <a:pt x="611" y="68"/>
                    </a:lnTo>
                    <a:lnTo>
                      <a:pt x="619" y="90"/>
                    </a:lnTo>
                    <a:lnTo>
                      <a:pt x="630" y="142"/>
                    </a:lnTo>
                    <a:lnTo>
                      <a:pt x="639" y="207"/>
                    </a:lnTo>
                    <a:lnTo>
                      <a:pt x="646" y="269"/>
                    </a:lnTo>
                    <a:lnTo>
                      <a:pt x="646" y="309"/>
                    </a:lnTo>
                    <a:lnTo>
                      <a:pt x="633" y="360"/>
                    </a:lnTo>
                    <a:lnTo>
                      <a:pt x="620" y="385"/>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46" name="Freeform 53"/>
              <p:cNvSpPr>
                <a:spLocks/>
              </p:cNvSpPr>
              <p:nvPr/>
            </p:nvSpPr>
            <p:spPr bwMode="auto">
              <a:xfrm>
                <a:off x="675" y="2384"/>
                <a:ext cx="325" cy="1086"/>
              </a:xfrm>
              <a:custGeom>
                <a:avLst/>
                <a:gdLst>
                  <a:gd name="T0" fmla="*/ 0 w 974"/>
                  <a:gd name="T1" fmla="*/ 0 h 3256"/>
                  <a:gd name="T2" fmla="*/ 0 w 974"/>
                  <a:gd name="T3" fmla="*/ 0 h 3256"/>
                  <a:gd name="T4" fmla="*/ 0 w 974"/>
                  <a:gd name="T5" fmla="*/ 0 h 3256"/>
                  <a:gd name="T6" fmla="*/ 0 w 974"/>
                  <a:gd name="T7" fmla="*/ 0 h 3256"/>
                  <a:gd name="T8" fmla="*/ 0 w 974"/>
                  <a:gd name="T9" fmla="*/ 0 h 3256"/>
                  <a:gd name="T10" fmla="*/ 0 w 974"/>
                  <a:gd name="T11" fmla="*/ 0 h 3256"/>
                  <a:gd name="T12" fmla="*/ 0 w 974"/>
                  <a:gd name="T13" fmla="*/ 0 h 3256"/>
                  <a:gd name="T14" fmla="*/ 0 w 974"/>
                  <a:gd name="T15" fmla="*/ 0 h 3256"/>
                  <a:gd name="T16" fmla="*/ 0 w 974"/>
                  <a:gd name="T17" fmla="*/ 0 h 3256"/>
                  <a:gd name="T18" fmla="*/ 0 w 974"/>
                  <a:gd name="T19" fmla="*/ 0 h 3256"/>
                  <a:gd name="T20" fmla="*/ 0 w 974"/>
                  <a:gd name="T21" fmla="*/ 0 h 3256"/>
                  <a:gd name="T22" fmla="*/ 0 w 974"/>
                  <a:gd name="T23" fmla="*/ 0 h 3256"/>
                  <a:gd name="T24" fmla="*/ 0 w 974"/>
                  <a:gd name="T25" fmla="*/ 0 h 3256"/>
                  <a:gd name="T26" fmla="*/ 0 w 974"/>
                  <a:gd name="T27" fmla="*/ 0 h 3256"/>
                  <a:gd name="T28" fmla="*/ 0 w 974"/>
                  <a:gd name="T29" fmla="*/ 0 h 3256"/>
                  <a:gd name="T30" fmla="*/ 0 w 974"/>
                  <a:gd name="T31" fmla="*/ 0 h 3256"/>
                  <a:gd name="T32" fmla="*/ 0 w 974"/>
                  <a:gd name="T33" fmla="*/ 0 h 3256"/>
                  <a:gd name="T34" fmla="*/ 0 w 974"/>
                  <a:gd name="T35" fmla="*/ 0 h 3256"/>
                  <a:gd name="T36" fmla="*/ 0 w 974"/>
                  <a:gd name="T37" fmla="*/ 0 h 3256"/>
                  <a:gd name="T38" fmla="*/ 0 w 974"/>
                  <a:gd name="T39" fmla="*/ 0 h 3256"/>
                  <a:gd name="T40" fmla="*/ 0 w 974"/>
                  <a:gd name="T41" fmla="*/ 0 h 3256"/>
                  <a:gd name="T42" fmla="*/ 0 w 974"/>
                  <a:gd name="T43" fmla="*/ 0 h 3256"/>
                  <a:gd name="T44" fmla="*/ 0 w 974"/>
                  <a:gd name="T45" fmla="*/ 0 h 3256"/>
                  <a:gd name="T46" fmla="*/ 0 w 974"/>
                  <a:gd name="T47" fmla="*/ 0 h 3256"/>
                  <a:gd name="T48" fmla="*/ 0 w 974"/>
                  <a:gd name="T49" fmla="*/ 0 h 3256"/>
                  <a:gd name="T50" fmla="*/ 0 w 974"/>
                  <a:gd name="T51" fmla="*/ 0 h 3256"/>
                  <a:gd name="T52" fmla="*/ 0 w 974"/>
                  <a:gd name="T53" fmla="*/ 0 h 3256"/>
                  <a:gd name="T54" fmla="*/ 0 w 974"/>
                  <a:gd name="T55" fmla="*/ 0 h 3256"/>
                  <a:gd name="T56" fmla="*/ 0 w 974"/>
                  <a:gd name="T57" fmla="*/ 0 h 3256"/>
                  <a:gd name="T58" fmla="*/ 0 w 974"/>
                  <a:gd name="T59" fmla="*/ 0 h 3256"/>
                  <a:gd name="T60" fmla="*/ 0 w 974"/>
                  <a:gd name="T61" fmla="*/ 0 h 3256"/>
                  <a:gd name="T62" fmla="*/ 0 w 974"/>
                  <a:gd name="T63" fmla="*/ 0 h 3256"/>
                  <a:gd name="T64" fmla="*/ 0 w 974"/>
                  <a:gd name="T65" fmla="*/ 0 h 3256"/>
                  <a:gd name="T66" fmla="*/ 0 w 974"/>
                  <a:gd name="T67" fmla="*/ 0 h 3256"/>
                  <a:gd name="T68" fmla="*/ 0 w 974"/>
                  <a:gd name="T69" fmla="*/ 0 h 3256"/>
                  <a:gd name="T70" fmla="*/ 0 w 974"/>
                  <a:gd name="T71" fmla="*/ 0 h 3256"/>
                  <a:gd name="T72" fmla="*/ 0 w 974"/>
                  <a:gd name="T73" fmla="*/ 0 h 3256"/>
                  <a:gd name="T74" fmla="*/ 0 w 974"/>
                  <a:gd name="T75" fmla="*/ 0 h 3256"/>
                  <a:gd name="T76" fmla="*/ 0 w 974"/>
                  <a:gd name="T77" fmla="*/ 0 h 3256"/>
                  <a:gd name="T78" fmla="*/ 0 w 974"/>
                  <a:gd name="T79" fmla="*/ 0 h 3256"/>
                  <a:gd name="T80" fmla="*/ 0 w 974"/>
                  <a:gd name="T81" fmla="*/ 0 h 3256"/>
                  <a:gd name="T82" fmla="*/ 0 w 974"/>
                  <a:gd name="T83" fmla="*/ 0 h 3256"/>
                  <a:gd name="T84" fmla="*/ 0 w 974"/>
                  <a:gd name="T85" fmla="*/ 0 h 3256"/>
                  <a:gd name="T86" fmla="*/ 0 w 974"/>
                  <a:gd name="T87" fmla="*/ 0 h 3256"/>
                  <a:gd name="T88" fmla="*/ 0 w 974"/>
                  <a:gd name="T89" fmla="*/ 0 h 3256"/>
                  <a:gd name="T90" fmla="*/ 0 w 974"/>
                  <a:gd name="T91" fmla="*/ 0 h 3256"/>
                  <a:gd name="T92" fmla="*/ 0 w 974"/>
                  <a:gd name="T93" fmla="*/ 0 h 3256"/>
                  <a:gd name="T94" fmla="*/ 0 w 974"/>
                  <a:gd name="T95" fmla="*/ 0 h 3256"/>
                  <a:gd name="T96" fmla="*/ 0 w 974"/>
                  <a:gd name="T97" fmla="*/ 0 h 3256"/>
                  <a:gd name="T98" fmla="*/ 0 w 974"/>
                  <a:gd name="T99" fmla="*/ 0 h 3256"/>
                  <a:gd name="T100" fmla="*/ 0 w 974"/>
                  <a:gd name="T101" fmla="*/ 0 h 3256"/>
                  <a:gd name="T102" fmla="*/ 0 w 974"/>
                  <a:gd name="T103" fmla="*/ 0 h 3256"/>
                  <a:gd name="T104" fmla="*/ 0 w 974"/>
                  <a:gd name="T105" fmla="*/ 0 h 3256"/>
                  <a:gd name="T106" fmla="*/ 0 w 974"/>
                  <a:gd name="T107" fmla="*/ 0 h 3256"/>
                  <a:gd name="T108" fmla="*/ 0 w 974"/>
                  <a:gd name="T109" fmla="*/ 0 h 3256"/>
                  <a:gd name="T110" fmla="*/ 0 w 974"/>
                  <a:gd name="T111" fmla="*/ 0 h 3256"/>
                  <a:gd name="T112" fmla="*/ 0 w 974"/>
                  <a:gd name="T113" fmla="*/ 0 h 3256"/>
                  <a:gd name="T114" fmla="*/ 0 w 974"/>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6"/>
                  <a:gd name="T176" fmla="*/ 974 w 974"/>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lnTo>
                      <a:pt x="684" y="957"/>
                    </a:lnTo>
                    <a:lnTo>
                      <a:pt x="679" y="1078"/>
                    </a:lnTo>
                    <a:lnTo>
                      <a:pt x="673" y="1144"/>
                    </a:lnTo>
                    <a:lnTo>
                      <a:pt x="737" y="1153"/>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47" name="Freeform 54"/>
              <p:cNvSpPr>
                <a:spLocks/>
              </p:cNvSpPr>
              <p:nvPr/>
            </p:nvSpPr>
            <p:spPr bwMode="auto">
              <a:xfrm>
                <a:off x="675" y="2384"/>
                <a:ext cx="325" cy="1086"/>
              </a:xfrm>
              <a:custGeom>
                <a:avLst/>
                <a:gdLst>
                  <a:gd name="T0" fmla="*/ 0 w 974"/>
                  <a:gd name="T1" fmla="*/ 0 h 3256"/>
                  <a:gd name="T2" fmla="*/ 0 w 974"/>
                  <a:gd name="T3" fmla="*/ 0 h 3256"/>
                  <a:gd name="T4" fmla="*/ 0 w 974"/>
                  <a:gd name="T5" fmla="*/ 0 h 3256"/>
                  <a:gd name="T6" fmla="*/ 0 w 974"/>
                  <a:gd name="T7" fmla="*/ 0 h 3256"/>
                  <a:gd name="T8" fmla="*/ 0 w 974"/>
                  <a:gd name="T9" fmla="*/ 0 h 3256"/>
                  <a:gd name="T10" fmla="*/ 0 w 974"/>
                  <a:gd name="T11" fmla="*/ 0 h 3256"/>
                  <a:gd name="T12" fmla="*/ 0 w 974"/>
                  <a:gd name="T13" fmla="*/ 0 h 3256"/>
                  <a:gd name="T14" fmla="*/ 0 w 974"/>
                  <a:gd name="T15" fmla="*/ 0 h 3256"/>
                  <a:gd name="T16" fmla="*/ 0 w 974"/>
                  <a:gd name="T17" fmla="*/ 0 h 3256"/>
                  <a:gd name="T18" fmla="*/ 0 w 974"/>
                  <a:gd name="T19" fmla="*/ 0 h 3256"/>
                  <a:gd name="T20" fmla="*/ 0 w 974"/>
                  <a:gd name="T21" fmla="*/ 0 h 3256"/>
                  <a:gd name="T22" fmla="*/ 0 w 974"/>
                  <a:gd name="T23" fmla="*/ 0 h 3256"/>
                  <a:gd name="T24" fmla="*/ 0 w 974"/>
                  <a:gd name="T25" fmla="*/ 0 h 3256"/>
                  <a:gd name="T26" fmla="*/ 0 w 974"/>
                  <a:gd name="T27" fmla="*/ 0 h 3256"/>
                  <a:gd name="T28" fmla="*/ 0 w 974"/>
                  <a:gd name="T29" fmla="*/ 0 h 3256"/>
                  <a:gd name="T30" fmla="*/ 0 w 974"/>
                  <a:gd name="T31" fmla="*/ 0 h 3256"/>
                  <a:gd name="T32" fmla="*/ 0 w 974"/>
                  <a:gd name="T33" fmla="*/ 0 h 3256"/>
                  <a:gd name="T34" fmla="*/ 0 w 974"/>
                  <a:gd name="T35" fmla="*/ 0 h 3256"/>
                  <a:gd name="T36" fmla="*/ 0 w 974"/>
                  <a:gd name="T37" fmla="*/ 0 h 3256"/>
                  <a:gd name="T38" fmla="*/ 0 w 974"/>
                  <a:gd name="T39" fmla="*/ 0 h 3256"/>
                  <a:gd name="T40" fmla="*/ 0 w 974"/>
                  <a:gd name="T41" fmla="*/ 0 h 3256"/>
                  <a:gd name="T42" fmla="*/ 0 w 974"/>
                  <a:gd name="T43" fmla="*/ 0 h 3256"/>
                  <a:gd name="T44" fmla="*/ 0 w 974"/>
                  <a:gd name="T45" fmla="*/ 0 h 3256"/>
                  <a:gd name="T46" fmla="*/ 0 w 974"/>
                  <a:gd name="T47" fmla="*/ 0 h 3256"/>
                  <a:gd name="T48" fmla="*/ 0 w 974"/>
                  <a:gd name="T49" fmla="*/ 0 h 3256"/>
                  <a:gd name="T50" fmla="*/ 0 w 974"/>
                  <a:gd name="T51" fmla="*/ 0 h 3256"/>
                  <a:gd name="T52" fmla="*/ 0 w 974"/>
                  <a:gd name="T53" fmla="*/ 0 h 3256"/>
                  <a:gd name="T54" fmla="*/ 0 w 974"/>
                  <a:gd name="T55" fmla="*/ 0 h 3256"/>
                  <a:gd name="T56" fmla="*/ 0 w 974"/>
                  <a:gd name="T57" fmla="*/ 0 h 3256"/>
                  <a:gd name="T58" fmla="*/ 0 w 974"/>
                  <a:gd name="T59" fmla="*/ 0 h 3256"/>
                  <a:gd name="T60" fmla="*/ 0 w 974"/>
                  <a:gd name="T61" fmla="*/ 0 h 3256"/>
                  <a:gd name="T62" fmla="*/ 0 w 974"/>
                  <a:gd name="T63" fmla="*/ 0 h 3256"/>
                  <a:gd name="T64" fmla="*/ 0 w 974"/>
                  <a:gd name="T65" fmla="*/ 0 h 3256"/>
                  <a:gd name="T66" fmla="*/ 0 w 974"/>
                  <a:gd name="T67" fmla="*/ 0 h 3256"/>
                  <a:gd name="T68" fmla="*/ 0 w 974"/>
                  <a:gd name="T69" fmla="*/ 0 h 3256"/>
                  <a:gd name="T70" fmla="*/ 0 w 974"/>
                  <a:gd name="T71" fmla="*/ 0 h 3256"/>
                  <a:gd name="T72" fmla="*/ 0 w 974"/>
                  <a:gd name="T73" fmla="*/ 0 h 3256"/>
                  <a:gd name="T74" fmla="*/ 0 w 974"/>
                  <a:gd name="T75" fmla="*/ 0 h 3256"/>
                  <a:gd name="T76" fmla="*/ 0 w 974"/>
                  <a:gd name="T77" fmla="*/ 0 h 3256"/>
                  <a:gd name="T78" fmla="*/ 0 w 974"/>
                  <a:gd name="T79" fmla="*/ 0 h 3256"/>
                  <a:gd name="T80" fmla="*/ 0 w 974"/>
                  <a:gd name="T81" fmla="*/ 0 h 3256"/>
                  <a:gd name="T82" fmla="*/ 0 w 974"/>
                  <a:gd name="T83" fmla="*/ 0 h 3256"/>
                  <a:gd name="T84" fmla="*/ 0 w 974"/>
                  <a:gd name="T85" fmla="*/ 0 h 3256"/>
                  <a:gd name="T86" fmla="*/ 0 w 974"/>
                  <a:gd name="T87" fmla="*/ 0 h 3256"/>
                  <a:gd name="T88" fmla="*/ 0 w 974"/>
                  <a:gd name="T89" fmla="*/ 0 h 3256"/>
                  <a:gd name="T90" fmla="*/ 0 w 974"/>
                  <a:gd name="T91" fmla="*/ 0 h 3256"/>
                  <a:gd name="T92" fmla="*/ 0 w 974"/>
                  <a:gd name="T93" fmla="*/ 0 h 3256"/>
                  <a:gd name="T94" fmla="*/ 0 w 974"/>
                  <a:gd name="T95" fmla="*/ 0 h 3256"/>
                  <a:gd name="T96" fmla="*/ 0 w 974"/>
                  <a:gd name="T97" fmla="*/ 0 h 3256"/>
                  <a:gd name="T98" fmla="*/ 0 w 974"/>
                  <a:gd name="T99" fmla="*/ 0 h 3256"/>
                  <a:gd name="T100" fmla="*/ 0 w 974"/>
                  <a:gd name="T101" fmla="*/ 0 h 3256"/>
                  <a:gd name="T102" fmla="*/ 0 w 974"/>
                  <a:gd name="T103" fmla="*/ 0 h 3256"/>
                  <a:gd name="T104" fmla="*/ 0 w 974"/>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6"/>
                  <a:gd name="T161" fmla="*/ 974 w 974"/>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48" name="Freeform 55"/>
              <p:cNvSpPr>
                <a:spLocks/>
              </p:cNvSpPr>
              <p:nvPr/>
            </p:nvSpPr>
            <p:spPr bwMode="auto">
              <a:xfrm>
                <a:off x="900" y="2704"/>
                <a:ext cx="27" cy="65"/>
              </a:xfrm>
              <a:custGeom>
                <a:avLst/>
                <a:gdLst>
                  <a:gd name="T0" fmla="*/ 0 w 81"/>
                  <a:gd name="T1" fmla="*/ 0 h 196"/>
                  <a:gd name="T2" fmla="*/ 0 w 81"/>
                  <a:gd name="T3" fmla="*/ 0 h 196"/>
                  <a:gd name="T4" fmla="*/ 0 w 81"/>
                  <a:gd name="T5" fmla="*/ 0 h 196"/>
                  <a:gd name="T6" fmla="*/ 0 w 81"/>
                  <a:gd name="T7" fmla="*/ 0 h 196"/>
                  <a:gd name="T8" fmla="*/ 0 w 81"/>
                  <a:gd name="T9" fmla="*/ 0 h 196"/>
                  <a:gd name="T10" fmla="*/ 0 w 81"/>
                  <a:gd name="T11" fmla="*/ 0 h 196"/>
                  <a:gd name="T12" fmla="*/ 0 w 81"/>
                  <a:gd name="T13" fmla="*/ 0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49" name="Freeform 56"/>
              <p:cNvSpPr>
                <a:spLocks/>
              </p:cNvSpPr>
              <p:nvPr/>
            </p:nvSpPr>
            <p:spPr bwMode="auto">
              <a:xfrm>
                <a:off x="1274" y="2362"/>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lnTo>
                      <a:pt x="757" y="1477"/>
                    </a:lnTo>
                    <a:lnTo>
                      <a:pt x="704" y="1498"/>
                    </a:lnTo>
                    <a:lnTo>
                      <a:pt x="704" y="1412"/>
                    </a:lnTo>
                    <a:lnTo>
                      <a:pt x="700" y="1375"/>
                    </a:lnTo>
                    <a:lnTo>
                      <a:pt x="690" y="1338"/>
                    </a:lnTo>
                    <a:lnTo>
                      <a:pt x="674" y="1303"/>
                    </a:lnTo>
                    <a:lnTo>
                      <a:pt x="654" y="1268"/>
                    </a:lnTo>
                    <a:lnTo>
                      <a:pt x="680" y="1223"/>
                    </a:lnTo>
                    <a:lnTo>
                      <a:pt x="704"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9"/>
                    </a:lnTo>
                    <a:lnTo>
                      <a:pt x="448" y="2962"/>
                    </a:lnTo>
                    <a:lnTo>
                      <a:pt x="443" y="2873"/>
                    </a:lnTo>
                    <a:lnTo>
                      <a:pt x="440" y="2769"/>
                    </a:lnTo>
                    <a:lnTo>
                      <a:pt x="443" y="2654"/>
                    </a:lnTo>
                    <a:lnTo>
                      <a:pt x="450" y="2552"/>
                    </a:lnTo>
                    <a:lnTo>
                      <a:pt x="457" y="2483"/>
                    </a:lnTo>
                    <a:lnTo>
                      <a:pt x="452" y="2452"/>
                    </a:lnTo>
                    <a:lnTo>
                      <a:pt x="433" y="2407"/>
                    </a:lnTo>
                    <a:lnTo>
                      <a:pt x="417" y="2349"/>
                    </a:lnTo>
                    <a:lnTo>
                      <a:pt x="408"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50" name="Freeform 57"/>
              <p:cNvSpPr>
                <a:spLocks/>
              </p:cNvSpPr>
              <p:nvPr/>
            </p:nvSpPr>
            <p:spPr bwMode="auto">
              <a:xfrm>
                <a:off x="1274" y="2362"/>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51" name="Freeform 58"/>
              <p:cNvSpPr>
                <a:spLocks/>
              </p:cNvSpPr>
              <p:nvPr/>
            </p:nvSpPr>
            <p:spPr bwMode="auto">
              <a:xfrm>
                <a:off x="1492" y="2696"/>
                <a:ext cx="37" cy="165"/>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0" y="497"/>
                    </a:lnTo>
                    <a:lnTo>
                      <a:pt x="52" y="412"/>
                    </a:lnTo>
                    <a:lnTo>
                      <a:pt x="47" y="374"/>
                    </a:lnTo>
                    <a:lnTo>
                      <a:pt x="37" y="337"/>
                    </a:lnTo>
                    <a:lnTo>
                      <a:pt x="21" y="301"/>
                    </a:lnTo>
                    <a:lnTo>
                      <a:pt x="0" y="267"/>
                    </a:lnTo>
                    <a:lnTo>
                      <a:pt x="27" y="223"/>
                    </a:lnTo>
                    <a:lnTo>
                      <a:pt x="52" y="172"/>
                    </a:lnTo>
                    <a:lnTo>
                      <a:pt x="74" y="113"/>
                    </a:lnTo>
                    <a:lnTo>
                      <a:pt x="88" y="63"/>
                    </a:lnTo>
                    <a:lnTo>
                      <a:pt x="101" y="0"/>
                    </a:lnTo>
                    <a:lnTo>
                      <a:pt x="109" y="79"/>
                    </a:lnTo>
                    <a:lnTo>
                      <a:pt x="106" y="177"/>
                    </a:lnTo>
                    <a:lnTo>
                      <a:pt x="104" y="267"/>
                    </a:lnTo>
                    <a:lnTo>
                      <a:pt x="106" y="342"/>
                    </a:lnTo>
                    <a:lnTo>
                      <a:pt x="104" y="404"/>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52" name="Freeform 59"/>
              <p:cNvSpPr>
                <a:spLocks/>
              </p:cNvSpPr>
              <p:nvPr/>
            </p:nvSpPr>
            <p:spPr bwMode="auto">
              <a:xfrm>
                <a:off x="1348" y="3082"/>
                <a:ext cx="78"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7" y="1020"/>
                    </a:moveTo>
                    <a:lnTo>
                      <a:pt x="211" y="978"/>
                    </a:lnTo>
                    <a:lnTo>
                      <a:pt x="225" y="935"/>
                    </a:lnTo>
                    <a:lnTo>
                      <a:pt x="232" y="880"/>
                    </a:lnTo>
                    <a:lnTo>
                      <a:pt x="225" y="803"/>
                    </a:lnTo>
                    <a:lnTo>
                      <a:pt x="222" y="714"/>
                    </a:lnTo>
                    <a:lnTo>
                      <a:pt x="218" y="610"/>
                    </a:lnTo>
                    <a:lnTo>
                      <a:pt x="222" y="495"/>
                    </a:lnTo>
                    <a:lnTo>
                      <a:pt x="229" y="393"/>
                    </a:lnTo>
                    <a:lnTo>
                      <a:pt x="235" y="324"/>
                    </a:lnTo>
                    <a:lnTo>
                      <a:pt x="230" y="293"/>
                    </a:lnTo>
                    <a:lnTo>
                      <a:pt x="212" y="248"/>
                    </a:lnTo>
                    <a:lnTo>
                      <a:pt x="195" y="190"/>
                    </a:lnTo>
                    <a:lnTo>
                      <a:pt x="187" y="118"/>
                    </a:lnTo>
                    <a:lnTo>
                      <a:pt x="189" y="58"/>
                    </a:lnTo>
                    <a:lnTo>
                      <a:pt x="199" y="14"/>
                    </a:lnTo>
                    <a:lnTo>
                      <a:pt x="49" y="0"/>
                    </a:lnTo>
                    <a:lnTo>
                      <a:pt x="32" y="46"/>
                    </a:lnTo>
                    <a:lnTo>
                      <a:pt x="16" y="93"/>
                    </a:lnTo>
                    <a:lnTo>
                      <a:pt x="0" y="142"/>
                    </a:lnTo>
                    <a:lnTo>
                      <a:pt x="0" y="163"/>
                    </a:lnTo>
                    <a:lnTo>
                      <a:pt x="21" y="205"/>
                    </a:lnTo>
                    <a:lnTo>
                      <a:pt x="49" y="251"/>
                    </a:lnTo>
                    <a:lnTo>
                      <a:pt x="71" y="310"/>
                    </a:lnTo>
                    <a:lnTo>
                      <a:pt x="88" y="364"/>
                    </a:lnTo>
                    <a:lnTo>
                      <a:pt x="93" y="440"/>
                    </a:lnTo>
                    <a:lnTo>
                      <a:pt x="93" y="516"/>
                    </a:lnTo>
                    <a:lnTo>
                      <a:pt x="95" y="624"/>
                    </a:lnTo>
                    <a:lnTo>
                      <a:pt x="101" y="716"/>
                    </a:lnTo>
                    <a:lnTo>
                      <a:pt x="119" y="820"/>
                    </a:lnTo>
                    <a:lnTo>
                      <a:pt x="152" y="935"/>
                    </a:lnTo>
                    <a:lnTo>
                      <a:pt x="171" y="985"/>
                    </a:lnTo>
                    <a:lnTo>
                      <a:pt x="187"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53" name="Freeform 60"/>
              <p:cNvSpPr>
                <a:spLocks/>
              </p:cNvSpPr>
              <p:nvPr/>
            </p:nvSpPr>
            <p:spPr bwMode="auto">
              <a:xfrm>
                <a:off x="1605" y="2244"/>
                <a:ext cx="389" cy="1214"/>
              </a:xfrm>
              <a:custGeom>
                <a:avLst/>
                <a:gdLst>
                  <a:gd name="T0" fmla="*/ 0 w 1167"/>
                  <a:gd name="T1" fmla="*/ 0 h 3644"/>
                  <a:gd name="T2" fmla="*/ 0 w 1167"/>
                  <a:gd name="T3" fmla="*/ 0 h 3644"/>
                  <a:gd name="T4" fmla="*/ 0 w 1167"/>
                  <a:gd name="T5" fmla="*/ 0 h 3644"/>
                  <a:gd name="T6" fmla="*/ 0 w 1167"/>
                  <a:gd name="T7" fmla="*/ 0 h 3644"/>
                  <a:gd name="T8" fmla="*/ 0 w 1167"/>
                  <a:gd name="T9" fmla="*/ 0 h 3644"/>
                  <a:gd name="T10" fmla="*/ 0 w 1167"/>
                  <a:gd name="T11" fmla="*/ 0 h 3644"/>
                  <a:gd name="T12" fmla="*/ 0 w 1167"/>
                  <a:gd name="T13" fmla="*/ 0 h 3644"/>
                  <a:gd name="T14" fmla="*/ 0 w 1167"/>
                  <a:gd name="T15" fmla="*/ 0 h 3644"/>
                  <a:gd name="T16" fmla="*/ 0 w 1167"/>
                  <a:gd name="T17" fmla="*/ 0 h 3644"/>
                  <a:gd name="T18" fmla="*/ 0 w 1167"/>
                  <a:gd name="T19" fmla="*/ 0 h 3644"/>
                  <a:gd name="T20" fmla="*/ 0 w 1167"/>
                  <a:gd name="T21" fmla="*/ 0 h 3644"/>
                  <a:gd name="T22" fmla="*/ 0 w 1167"/>
                  <a:gd name="T23" fmla="*/ 0 h 3644"/>
                  <a:gd name="T24" fmla="*/ 0 w 1167"/>
                  <a:gd name="T25" fmla="*/ 0 h 3644"/>
                  <a:gd name="T26" fmla="*/ 0 w 1167"/>
                  <a:gd name="T27" fmla="*/ 0 h 3644"/>
                  <a:gd name="T28" fmla="*/ 0 w 1167"/>
                  <a:gd name="T29" fmla="*/ 0 h 3644"/>
                  <a:gd name="T30" fmla="*/ 0 w 1167"/>
                  <a:gd name="T31" fmla="*/ 0 h 3644"/>
                  <a:gd name="T32" fmla="*/ 0 w 1167"/>
                  <a:gd name="T33" fmla="*/ 0 h 3644"/>
                  <a:gd name="T34" fmla="*/ 0 w 1167"/>
                  <a:gd name="T35" fmla="*/ 0 h 3644"/>
                  <a:gd name="T36" fmla="*/ 0 w 1167"/>
                  <a:gd name="T37" fmla="*/ 0 h 3644"/>
                  <a:gd name="T38" fmla="*/ 0 w 1167"/>
                  <a:gd name="T39" fmla="*/ 0 h 3644"/>
                  <a:gd name="T40" fmla="*/ 0 w 1167"/>
                  <a:gd name="T41" fmla="*/ 0 h 3644"/>
                  <a:gd name="T42" fmla="*/ 0 w 1167"/>
                  <a:gd name="T43" fmla="*/ 0 h 3644"/>
                  <a:gd name="T44" fmla="*/ 0 w 1167"/>
                  <a:gd name="T45" fmla="*/ 0 h 3644"/>
                  <a:gd name="T46" fmla="*/ 0 w 1167"/>
                  <a:gd name="T47" fmla="*/ 0 h 3644"/>
                  <a:gd name="T48" fmla="*/ 0 w 1167"/>
                  <a:gd name="T49" fmla="*/ 0 h 3644"/>
                  <a:gd name="T50" fmla="*/ 0 w 1167"/>
                  <a:gd name="T51" fmla="*/ 0 h 3644"/>
                  <a:gd name="T52" fmla="*/ 0 w 1167"/>
                  <a:gd name="T53" fmla="*/ 0 h 3644"/>
                  <a:gd name="T54" fmla="*/ 0 w 1167"/>
                  <a:gd name="T55" fmla="*/ 0 h 3644"/>
                  <a:gd name="T56" fmla="*/ 0 w 1167"/>
                  <a:gd name="T57" fmla="*/ 0 h 3644"/>
                  <a:gd name="T58" fmla="*/ 0 w 1167"/>
                  <a:gd name="T59" fmla="*/ 0 h 3644"/>
                  <a:gd name="T60" fmla="*/ 0 w 1167"/>
                  <a:gd name="T61" fmla="*/ 0 h 3644"/>
                  <a:gd name="T62" fmla="*/ 0 w 1167"/>
                  <a:gd name="T63" fmla="*/ 0 h 3644"/>
                  <a:gd name="T64" fmla="*/ 0 w 1167"/>
                  <a:gd name="T65" fmla="*/ 0 h 3644"/>
                  <a:gd name="T66" fmla="*/ 0 w 1167"/>
                  <a:gd name="T67" fmla="*/ 0 h 3644"/>
                  <a:gd name="T68" fmla="*/ 0 w 1167"/>
                  <a:gd name="T69" fmla="*/ 0 h 3644"/>
                  <a:gd name="T70" fmla="*/ 0 w 1167"/>
                  <a:gd name="T71" fmla="*/ 0 h 3644"/>
                  <a:gd name="T72" fmla="*/ 0 w 1167"/>
                  <a:gd name="T73" fmla="*/ 0 h 3644"/>
                  <a:gd name="T74" fmla="*/ 0 w 1167"/>
                  <a:gd name="T75" fmla="*/ 0 h 3644"/>
                  <a:gd name="T76" fmla="*/ 0 w 1167"/>
                  <a:gd name="T77" fmla="*/ 0 h 3644"/>
                  <a:gd name="T78" fmla="*/ 0 w 1167"/>
                  <a:gd name="T79" fmla="*/ 0 h 3644"/>
                  <a:gd name="T80" fmla="*/ 0 w 1167"/>
                  <a:gd name="T81" fmla="*/ 0 h 3644"/>
                  <a:gd name="T82" fmla="*/ 0 w 1167"/>
                  <a:gd name="T83" fmla="*/ 0 h 3644"/>
                  <a:gd name="T84" fmla="*/ 0 w 1167"/>
                  <a:gd name="T85" fmla="*/ 0 h 3644"/>
                  <a:gd name="T86" fmla="*/ 0 w 1167"/>
                  <a:gd name="T87" fmla="*/ 0 h 3644"/>
                  <a:gd name="T88" fmla="*/ 0 w 1167"/>
                  <a:gd name="T89" fmla="*/ 0 h 3644"/>
                  <a:gd name="T90" fmla="*/ 0 w 1167"/>
                  <a:gd name="T91" fmla="*/ 0 h 3644"/>
                  <a:gd name="T92" fmla="*/ 0 w 1167"/>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4"/>
                  <a:gd name="T143" fmla="*/ 1167 w 116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4">
                    <a:moveTo>
                      <a:pt x="610" y="2280"/>
                    </a:moveTo>
                    <a:lnTo>
                      <a:pt x="583" y="2407"/>
                    </a:lnTo>
                    <a:lnTo>
                      <a:pt x="556" y="2536"/>
                    </a:lnTo>
                    <a:lnTo>
                      <a:pt x="536" y="2634"/>
                    </a:lnTo>
                    <a:lnTo>
                      <a:pt x="514" y="2752"/>
                    </a:lnTo>
                    <a:lnTo>
                      <a:pt x="502" y="2892"/>
                    </a:lnTo>
                    <a:lnTo>
                      <a:pt x="489" y="3006"/>
                    </a:lnTo>
                    <a:lnTo>
                      <a:pt x="477" y="3108"/>
                    </a:lnTo>
                    <a:lnTo>
                      <a:pt x="459" y="3206"/>
                    </a:lnTo>
                    <a:lnTo>
                      <a:pt x="442" y="3301"/>
                    </a:lnTo>
                    <a:lnTo>
                      <a:pt x="431" y="3365"/>
                    </a:lnTo>
                    <a:lnTo>
                      <a:pt x="431" y="3413"/>
                    </a:lnTo>
                    <a:lnTo>
                      <a:pt x="433" y="3453"/>
                    </a:lnTo>
                    <a:lnTo>
                      <a:pt x="423" y="3470"/>
                    </a:lnTo>
                    <a:lnTo>
                      <a:pt x="346" y="3488"/>
                    </a:lnTo>
                    <a:lnTo>
                      <a:pt x="332" y="3479"/>
                    </a:lnTo>
                    <a:lnTo>
                      <a:pt x="322" y="3467"/>
                    </a:lnTo>
                    <a:lnTo>
                      <a:pt x="250" y="3493"/>
                    </a:lnTo>
                    <a:lnTo>
                      <a:pt x="156" y="3520"/>
                    </a:lnTo>
                    <a:lnTo>
                      <a:pt x="95" y="3530"/>
                    </a:lnTo>
                    <a:lnTo>
                      <a:pt x="45" y="3525"/>
                    </a:lnTo>
                    <a:lnTo>
                      <a:pt x="18" y="3513"/>
                    </a:lnTo>
                    <a:lnTo>
                      <a:pt x="5" y="3495"/>
                    </a:lnTo>
                    <a:lnTo>
                      <a:pt x="0" y="3476"/>
                    </a:lnTo>
                    <a:lnTo>
                      <a:pt x="9" y="3455"/>
                    </a:lnTo>
                    <a:lnTo>
                      <a:pt x="31" y="3436"/>
                    </a:lnTo>
                    <a:lnTo>
                      <a:pt x="99" y="3402"/>
                    </a:lnTo>
                    <a:lnTo>
                      <a:pt x="160" y="3368"/>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4" y="1974"/>
                    </a:lnTo>
                    <a:lnTo>
                      <a:pt x="141" y="1922"/>
                    </a:lnTo>
                    <a:lnTo>
                      <a:pt x="154" y="1854"/>
                    </a:lnTo>
                    <a:lnTo>
                      <a:pt x="179" y="1797"/>
                    </a:lnTo>
                    <a:lnTo>
                      <a:pt x="202"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2"/>
                    </a:lnTo>
                    <a:lnTo>
                      <a:pt x="360" y="237"/>
                    </a:lnTo>
                    <a:lnTo>
                      <a:pt x="354" y="183"/>
                    </a:lnTo>
                    <a:lnTo>
                      <a:pt x="359" y="126"/>
                    </a:lnTo>
                    <a:lnTo>
                      <a:pt x="335" y="151"/>
                    </a:lnTo>
                    <a:lnTo>
                      <a:pt x="322" y="164"/>
                    </a:lnTo>
                    <a:lnTo>
                      <a:pt x="327" y="126"/>
                    </a:lnTo>
                    <a:lnTo>
                      <a:pt x="341" y="85"/>
                    </a:lnTo>
                    <a:lnTo>
                      <a:pt x="365" y="52"/>
                    </a:lnTo>
                    <a:lnTo>
                      <a:pt x="400" y="25"/>
                    </a:lnTo>
                    <a:lnTo>
                      <a:pt x="446" y="6"/>
                    </a:lnTo>
                    <a:lnTo>
                      <a:pt x="508" y="0"/>
                    </a:lnTo>
                    <a:lnTo>
                      <a:pt x="562" y="12"/>
                    </a:lnTo>
                    <a:lnTo>
                      <a:pt x="610" y="36"/>
                    </a:lnTo>
                    <a:lnTo>
                      <a:pt x="646" y="68"/>
                    </a:lnTo>
                    <a:lnTo>
                      <a:pt x="675" y="112"/>
                    </a:lnTo>
                    <a:lnTo>
                      <a:pt x="690" y="171"/>
                    </a:lnTo>
                    <a:lnTo>
                      <a:pt x="699" y="240"/>
                    </a:lnTo>
                    <a:lnTo>
                      <a:pt x="695" y="295"/>
                    </a:lnTo>
                    <a:lnTo>
                      <a:pt x="682" y="369"/>
                    </a:lnTo>
                    <a:lnTo>
                      <a:pt x="683" y="422"/>
                    </a:lnTo>
                    <a:lnTo>
                      <a:pt x="694" y="483"/>
                    </a:lnTo>
                    <a:lnTo>
                      <a:pt x="716" y="512"/>
                    </a:lnTo>
                    <a:lnTo>
                      <a:pt x="941" y="611"/>
                    </a:lnTo>
                    <a:lnTo>
                      <a:pt x="972" y="632"/>
                    </a:lnTo>
                    <a:lnTo>
                      <a:pt x="995" y="668"/>
                    </a:lnTo>
                    <a:lnTo>
                      <a:pt x="1066" y="878"/>
                    </a:lnTo>
                    <a:lnTo>
                      <a:pt x="1157" y="1178"/>
                    </a:lnTo>
                    <a:lnTo>
                      <a:pt x="1167" y="1238"/>
                    </a:lnTo>
                    <a:lnTo>
                      <a:pt x="1164" y="1273"/>
                    </a:lnTo>
                    <a:lnTo>
                      <a:pt x="1150" y="1312"/>
                    </a:lnTo>
                    <a:lnTo>
                      <a:pt x="1030" y="1515"/>
                    </a:lnTo>
                    <a:lnTo>
                      <a:pt x="1012" y="1579"/>
                    </a:lnTo>
                    <a:lnTo>
                      <a:pt x="1006" y="1644"/>
                    </a:lnTo>
                    <a:lnTo>
                      <a:pt x="1030" y="1873"/>
                    </a:lnTo>
                    <a:lnTo>
                      <a:pt x="1044" y="1974"/>
                    </a:lnTo>
                    <a:lnTo>
                      <a:pt x="1044" y="2007"/>
                    </a:lnTo>
                    <a:lnTo>
                      <a:pt x="1031" y="2032"/>
                    </a:lnTo>
                    <a:lnTo>
                      <a:pt x="995" y="2045"/>
                    </a:lnTo>
                    <a:lnTo>
                      <a:pt x="958" y="2051"/>
                    </a:lnTo>
                    <a:lnTo>
                      <a:pt x="948" y="2165"/>
                    </a:lnTo>
                    <a:lnTo>
                      <a:pt x="948" y="2292"/>
                    </a:lnTo>
                    <a:lnTo>
                      <a:pt x="951" y="2432"/>
                    </a:lnTo>
                    <a:lnTo>
                      <a:pt x="958" y="2562"/>
                    </a:lnTo>
                    <a:lnTo>
                      <a:pt x="977" y="2702"/>
                    </a:lnTo>
                    <a:lnTo>
                      <a:pt x="982" y="2842"/>
                    </a:lnTo>
                    <a:lnTo>
                      <a:pt x="990" y="2979"/>
                    </a:lnTo>
                    <a:lnTo>
                      <a:pt x="990" y="3088"/>
                    </a:lnTo>
                    <a:lnTo>
                      <a:pt x="984" y="3261"/>
                    </a:lnTo>
                    <a:lnTo>
                      <a:pt x="986" y="3368"/>
                    </a:lnTo>
                    <a:lnTo>
                      <a:pt x="982" y="3467"/>
                    </a:lnTo>
                    <a:lnTo>
                      <a:pt x="978" y="3488"/>
                    </a:lnTo>
                    <a:lnTo>
                      <a:pt x="921" y="3505"/>
                    </a:lnTo>
                    <a:lnTo>
                      <a:pt x="877" y="3530"/>
                    </a:lnTo>
                    <a:lnTo>
                      <a:pt x="835" y="3567"/>
                    </a:lnTo>
                    <a:lnTo>
                      <a:pt x="790" y="3603"/>
                    </a:lnTo>
                    <a:lnTo>
                      <a:pt x="733" y="3627"/>
                    </a:lnTo>
                    <a:lnTo>
                      <a:pt x="674" y="3643"/>
                    </a:lnTo>
                    <a:lnTo>
                      <a:pt x="623" y="3644"/>
                    </a:lnTo>
                    <a:lnTo>
                      <a:pt x="591" y="3633"/>
                    </a:lnTo>
                    <a:lnTo>
                      <a:pt x="567" y="3615"/>
                    </a:lnTo>
                    <a:lnTo>
                      <a:pt x="565" y="3593"/>
                    </a:lnTo>
                    <a:lnTo>
                      <a:pt x="577" y="3563"/>
                    </a:lnTo>
                    <a:lnTo>
                      <a:pt x="607" y="3534"/>
                    </a:lnTo>
                    <a:lnTo>
                      <a:pt x="644" y="3505"/>
                    </a:lnTo>
                    <a:lnTo>
                      <a:pt x="690" y="3462"/>
                    </a:lnTo>
                    <a:lnTo>
                      <a:pt x="729" y="3424"/>
                    </a:lnTo>
                    <a:lnTo>
                      <a:pt x="753" y="3391"/>
                    </a:lnTo>
                    <a:lnTo>
                      <a:pt x="741" y="3211"/>
                    </a:lnTo>
                    <a:lnTo>
                      <a:pt x="741" y="3084"/>
                    </a:lnTo>
                    <a:lnTo>
                      <a:pt x="729" y="2956"/>
                    </a:lnTo>
                    <a:lnTo>
                      <a:pt x="717" y="2842"/>
                    </a:lnTo>
                    <a:lnTo>
                      <a:pt x="697" y="2721"/>
                    </a:lnTo>
                    <a:lnTo>
                      <a:pt x="670" y="2599"/>
                    </a:lnTo>
                    <a:lnTo>
                      <a:pt x="646" y="2485"/>
                    </a:lnTo>
                    <a:lnTo>
                      <a:pt x="628" y="2390"/>
                    </a:lnTo>
                    <a:lnTo>
                      <a:pt x="610"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54" name="Freeform 61"/>
              <p:cNvSpPr>
                <a:spLocks/>
              </p:cNvSpPr>
              <p:nvPr/>
            </p:nvSpPr>
            <p:spPr bwMode="auto">
              <a:xfrm>
                <a:off x="129" y="2258"/>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1" y="1748"/>
                    </a:lnTo>
                    <a:lnTo>
                      <a:pt x="900" y="1875"/>
                    </a:lnTo>
                    <a:lnTo>
                      <a:pt x="900" y="1952"/>
                    </a:lnTo>
                    <a:lnTo>
                      <a:pt x="909" y="2089"/>
                    </a:lnTo>
                    <a:lnTo>
                      <a:pt x="924" y="2499"/>
                    </a:lnTo>
                    <a:lnTo>
                      <a:pt x="934" y="2679"/>
                    </a:lnTo>
                    <a:lnTo>
                      <a:pt x="947" y="2998"/>
                    </a:lnTo>
                    <a:lnTo>
                      <a:pt x="947" y="3111"/>
                    </a:lnTo>
                    <a:lnTo>
                      <a:pt x="949" y="3149"/>
                    </a:lnTo>
                    <a:lnTo>
                      <a:pt x="959" y="3162"/>
                    </a:lnTo>
                    <a:lnTo>
                      <a:pt x="994" y="3186"/>
                    </a:lnTo>
                    <a:lnTo>
                      <a:pt x="1062" y="3223"/>
                    </a:lnTo>
                    <a:lnTo>
                      <a:pt x="1142" y="3245"/>
                    </a:lnTo>
                    <a:lnTo>
                      <a:pt x="1170" y="3255"/>
                    </a:lnTo>
                    <a:lnTo>
                      <a:pt x="1198" y="3269"/>
                    </a:lnTo>
                    <a:lnTo>
                      <a:pt x="1217" y="3295"/>
                    </a:lnTo>
                    <a:lnTo>
                      <a:pt x="1223" y="3316"/>
                    </a:lnTo>
                    <a:lnTo>
                      <a:pt x="1211" y="3324"/>
                    </a:lnTo>
                    <a:lnTo>
                      <a:pt x="1050" y="3327"/>
                    </a:lnTo>
                    <a:lnTo>
                      <a:pt x="840" y="3341"/>
                    </a:lnTo>
                    <a:lnTo>
                      <a:pt x="803" y="3341"/>
                    </a:lnTo>
                    <a:lnTo>
                      <a:pt x="779" y="3328"/>
                    </a:lnTo>
                    <a:lnTo>
                      <a:pt x="767" y="3303"/>
                    </a:lnTo>
                    <a:lnTo>
                      <a:pt x="767" y="3265"/>
                    </a:lnTo>
                    <a:lnTo>
                      <a:pt x="779" y="3204"/>
                    </a:lnTo>
                    <a:lnTo>
                      <a:pt x="786" y="3194"/>
                    </a:lnTo>
                    <a:lnTo>
                      <a:pt x="803" y="3188"/>
                    </a:lnTo>
                    <a:lnTo>
                      <a:pt x="779" y="3185"/>
                    </a:lnTo>
                    <a:lnTo>
                      <a:pt x="772" y="3173"/>
                    </a:lnTo>
                    <a:lnTo>
                      <a:pt x="767" y="3124"/>
                    </a:lnTo>
                    <a:lnTo>
                      <a:pt x="744" y="3023"/>
                    </a:lnTo>
                    <a:lnTo>
                      <a:pt x="695" y="2780"/>
                    </a:lnTo>
                    <a:lnTo>
                      <a:pt x="683" y="2665"/>
                    </a:lnTo>
                    <a:lnTo>
                      <a:pt x="658" y="2297"/>
                    </a:lnTo>
                    <a:lnTo>
                      <a:pt x="643" y="2206"/>
                    </a:lnTo>
                    <a:lnTo>
                      <a:pt x="612" y="2092"/>
                    </a:lnTo>
                    <a:lnTo>
                      <a:pt x="587" y="2207"/>
                    </a:lnTo>
                    <a:lnTo>
                      <a:pt x="564" y="2322"/>
                    </a:lnTo>
                    <a:lnTo>
                      <a:pt x="522" y="2641"/>
                    </a:lnTo>
                    <a:lnTo>
                      <a:pt x="503" y="2740"/>
                    </a:lnTo>
                    <a:lnTo>
                      <a:pt x="462" y="3096"/>
                    </a:lnTo>
                    <a:lnTo>
                      <a:pt x="462" y="3149"/>
                    </a:lnTo>
                    <a:lnTo>
                      <a:pt x="456" y="3159"/>
                    </a:lnTo>
                    <a:lnTo>
                      <a:pt x="419" y="3175"/>
                    </a:lnTo>
                    <a:lnTo>
                      <a:pt x="429" y="3229"/>
                    </a:lnTo>
                    <a:lnTo>
                      <a:pt x="431" y="3290"/>
                    </a:lnTo>
                    <a:lnTo>
                      <a:pt x="431" y="3328"/>
                    </a:lnTo>
                    <a:lnTo>
                      <a:pt x="416" y="3365"/>
                    </a:lnTo>
                    <a:lnTo>
                      <a:pt x="392" y="3390"/>
                    </a:lnTo>
                    <a:lnTo>
                      <a:pt x="348" y="3405"/>
                    </a:lnTo>
                    <a:lnTo>
                      <a:pt x="300" y="3405"/>
                    </a:lnTo>
                    <a:lnTo>
                      <a:pt x="249" y="3400"/>
                    </a:lnTo>
                    <a:lnTo>
                      <a:pt x="226"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2"/>
                    </a:lnTo>
                    <a:lnTo>
                      <a:pt x="300" y="2359"/>
                    </a:lnTo>
                    <a:lnTo>
                      <a:pt x="0" y="2245"/>
                    </a:lnTo>
                    <a:lnTo>
                      <a:pt x="0" y="1888"/>
                    </a:lnTo>
                    <a:lnTo>
                      <a:pt x="36" y="1862"/>
                    </a:lnTo>
                    <a:lnTo>
                      <a:pt x="174" y="1901"/>
                    </a:lnTo>
                    <a:lnTo>
                      <a:pt x="190" y="1823"/>
                    </a:lnTo>
                    <a:lnTo>
                      <a:pt x="193" y="1727"/>
                    </a:lnTo>
                    <a:lnTo>
                      <a:pt x="126" y="1330"/>
                    </a:lnTo>
                    <a:lnTo>
                      <a:pt x="120" y="1225"/>
                    </a:lnTo>
                    <a:lnTo>
                      <a:pt x="132" y="1098"/>
                    </a:lnTo>
                    <a:lnTo>
                      <a:pt x="190" y="756"/>
                    </a:lnTo>
                    <a:lnTo>
                      <a:pt x="216" y="663"/>
                    </a:lnTo>
                    <a:lnTo>
                      <a:pt x="239" y="625"/>
                    </a:lnTo>
                    <a:lnTo>
                      <a:pt x="263" y="613"/>
                    </a:lnTo>
                    <a:lnTo>
                      <a:pt x="431" y="549"/>
                    </a:lnTo>
                    <a:lnTo>
                      <a:pt x="503" y="524"/>
                    </a:lnTo>
                    <a:lnTo>
                      <a:pt x="527" y="434"/>
                    </a:lnTo>
                    <a:lnTo>
                      <a:pt x="507" y="369"/>
                    </a:lnTo>
                    <a:lnTo>
                      <a:pt x="496" y="330"/>
                    </a:lnTo>
                    <a:lnTo>
                      <a:pt x="496" y="280"/>
                    </a:lnTo>
                    <a:lnTo>
                      <a:pt x="503" y="217"/>
                    </a:lnTo>
                    <a:lnTo>
                      <a:pt x="527" y="129"/>
                    </a:lnTo>
                    <a:lnTo>
                      <a:pt x="540" y="84"/>
                    </a:lnTo>
                    <a:lnTo>
                      <a:pt x="559" y="50"/>
                    </a:lnTo>
                    <a:lnTo>
                      <a:pt x="587" y="23"/>
                    </a:lnTo>
                    <a:lnTo>
                      <a:pt x="612" y="14"/>
                    </a:lnTo>
                    <a:lnTo>
                      <a:pt x="660" y="0"/>
                    </a:lnTo>
                    <a:lnTo>
                      <a:pt x="695" y="0"/>
                    </a:lnTo>
                    <a:lnTo>
                      <a:pt x="744" y="14"/>
                    </a:lnTo>
                    <a:lnTo>
                      <a:pt x="789" y="30"/>
                    </a:lnTo>
                    <a:lnTo>
                      <a:pt x="827" y="60"/>
                    </a:lnTo>
                    <a:lnTo>
                      <a:pt x="840" y="103"/>
                    </a:lnTo>
                    <a:lnTo>
                      <a:pt x="844" y="158"/>
                    </a:lnTo>
                    <a:lnTo>
                      <a:pt x="838" y="211"/>
                    </a:lnTo>
                    <a:lnTo>
                      <a:pt x="829" y="271"/>
                    </a:lnTo>
                    <a:lnTo>
                      <a:pt x="817" y="320"/>
                    </a:lnTo>
                    <a:lnTo>
                      <a:pt x="791" y="371"/>
                    </a:lnTo>
                    <a:lnTo>
                      <a:pt x="767" y="409"/>
                    </a:lnTo>
                    <a:lnTo>
                      <a:pt x="744" y="447"/>
                    </a:lnTo>
                    <a:lnTo>
                      <a:pt x="744" y="510"/>
                    </a:lnTo>
                    <a:lnTo>
                      <a:pt x="798" y="525"/>
                    </a:lnTo>
                    <a:lnTo>
                      <a:pt x="999" y="651"/>
                    </a:lnTo>
                    <a:lnTo>
                      <a:pt x="1031" y="689"/>
                    </a:lnTo>
                    <a:lnTo>
                      <a:pt x="1040" y="716"/>
                    </a:lnTo>
                    <a:lnTo>
                      <a:pt x="1056" y="1076"/>
                    </a:lnTo>
                    <a:lnTo>
                      <a:pt x="1040" y="1132"/>
                    </a:lnTo>
                    <a:lnTo>
                      <a:pt x="1021" y="1188"/>
                    </a:lnTo>
                    <a:lnTo>
                      <a:pt x="1008" y="1250"/>
                    </a:lnTo>
                    <a:lnTo>
                      <a:pt x="1011" y="1297"/>
                    </a:lnTo>
                    <a:lnTo>
                      <a:pt x="1030" y="1352"/>
                    </a:lnTo>
                    <a:lnTo>
                      <a:pt x="1068" y="1409"/>
                    </a:lnTo>
                    <a:lnTo>
                      <a:pt x="1068" y="1486"/>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10055" name="Freeform 62"/>
              <p:cNvSpPr>
                <a:spLocks/>
              </p:cNvSpPr>
              <p:nvPr/>
            </p:nvSpPr>
            <p:spPr bwMode="auto">
              <a:xfrm>
                <a:off x="966" y="2264"/>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0" y="3187"/>
                    </a:lnTo>
                    <a:lnTo>
                      <a:pt x="180" y="3210"/>
                    </a:lnTo>
                    <a:lnTo>
                      <a:pt x="145" y="3236"/>
                    </a:lnTo>
                    <a:lnTo>
                      <a:pt x="105" y="3256"/>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8" y="3348"/>
                    </a:lnTo>
                    <a:lnTo>
                      <a:pt x="409" y="3340"/>
                    </a:lnTo>
                    <a:lnTo>
                      <a:pt x="419" y="3249"/>
                    </a:lnTo>
                    <a:lnTo>
                      <a:pt x="434" y="3117"/>
                    </a:lnTo>
                    <a:lnTo>
                      <a:pt x="488" y="2750"/>
                    </a:lnTo>
                    <a:lnTo>
                      <a:pt x="505" y="2649"/>
                    </a:lnTo>
                    <a:lnTo>
                      <a:pt x="531" y="2527"/>
                    </a:lnTo>
                    <a:lnTo>
                      <a:pt x="588" y="2542"/>
                    </a:lnTo>
                    <a:lnTo>
                      <a:pt x="588" y="2637"/>
                    </a:lnTo>
                    <a:lnTo>
                      <a:pt x="605" y="2759"/>
                    </a:lnTo>
                    <a:lnTo>
                      <a:pt x="661" y="2969"/>
                    </a:lnTo>
                    <a:lnTo>
                      <a:pt x="687" y="3187"/>
                    </a:lnTo>
                    <a:lnTo>
                      <a:pt x="695" y="3245"/>
                    </a:lnTo>
                    <a:lnTo>
                      <a:pt x="707" y="3275"/>
                    </a:lnTo>
                    <a:lnTo>
                      <a:pt x="693" y="3339"/>
                    </a:lnTo>
                    <a:lnTo>
                      <a:pt x="685" y="3381"/>
                    </a:lnTo>
                    <a:lnTo>
                      <a:pt x="685" y="3408"/>
                    </a:lnTo>
                    <a:lnTo>
                      <a:pt x="704" y="3441"/>
                    </a:lnTo>
                    <a:lnTo>
                      <a:pt x="727" y="3465"/>
                    </a:lnTo>
                    <a:lnTo>
                      <a:pt x="760" y="3472"/>
                    </a:lnTo>
                    <a:lnTo>
                      <a:pt x="798" y="3468"/>
                    </a:lnTo>
                    <a:lnTo>
                      <a:pt x="840" y="3453"/>
                    </a:lnTo>
                    <a:lnTo>
                      <a:pt x="875" y="3430"/>
                    </a:lnTo>
                    <a:lnTo>
                      <a:pt x="904" y="3403"/>
                    </a:lnTo>
                    <a:lnTo>
                      <a:pt x="920" y="3376"/>
                    </a:lnTo>
                    <a:lnTo>
                      <a:pt x="927" y="3339"/>
                    </a:lnTo>
                    <a:lnTo>
                      <a:pt x="923" y="3293"/>
                    </a:lnTo>
                    <a:lnTo>
                      <a:pt x="912" y="3249"/>
                    </a:lnTo>
                    <a:lnTo>
                      <a:pt x="900" y="3134"/>
                    </a:lnTo>
                    <a:lnTo>
                      <a:pt x="884" y="2862"/>
                    </a:lnTo>
                    <a:lnTo>
                      <a:pt x="872" y="2729"/>
                    </a:lnTo>
                    <a:lnTo>
                      <a:pt x="863" y="2618"/>
                    </a:lnTo>
                    <a:lnTo>
                      <a:pt x="852" y="2522"/>
                    </a:lnTo>
                    <a:lnTo>
                      <a:pt x="923" y="2508"/>
                    </a:lnTo>
                    <a:lnTo>
                      <a:pt x="920" y="2403"/>
                    </a:lnTo>
                    <a:lnTo>
                      <a:pt x="910" y="1731"/>
                    </a:lnTo>
                    <a:lnTo>
                      <a:pt x="907" y="1601"/>
                    </a:lnTo>
                    <a:lnTo>
                      <a:pt x="900" y="1462"/>
                    </a:lnTo>
                    <a:lnTo>
                      <a:pt x="900" y="1387"/>
                    </a:lnTo>
                    <a:lnTo>
                      <a:pt x="932" y="1350"/>
                    </a:lnTo>
                    <a:lnTo>
                      <a:pt x="968" y="1301"/>
                    </a:lnTo>
                    <a:lnTo>
                      <a:pt x="987" y="1261"/>
                    </a:lnTo>
                    <a:lnTo>
                      <a:pt x="996" y="1221"/>
                    </a:lnTo>
                    <a:lnTo>
                      <a:pt x="1001" y="1175"/>
                    </a:lnTo>
                    <a:lnTo>
                      <a:pt x="989" y="1089"/>
                    </a:lnTo>
                    <a:lnTo>
                      <a:pt x="978" y="1017"/>
                    </a:lnTo>
                    <a:lnTo>
                      <a:pt x="1092" y="853"/>
                    </a:lnTo>
                    <a:lnTo>
                      <a:pt x="1043" y="788"/>
                    </a:lnTo>
                    <a:lnTo>
                      <a:pt x="950" y="920"/>
                    </a:lnTo>
                    <a:lnTo>
                      <a:pt x="939" y="863"/>
                    </a:lnTo>
                    <a:lnTo>
                      <a:pt x="930" y="788"/>
                    </a:lnTo>
                    <a:lnTo>
                      <a:pt x="927" y="722"/>
                    </a:lnTo>
                    <a:lnTo>
                      <a:pt x="925" y="679"/>
                    </a:lnTo>
                    <a:lnTo>
                      <a:pt x="913" y="638"/>
                    </a:lnTo>
                    <a:lnTo>
                      <a:pt x="887" y="611"/>
                    </a:lnTo>
                    <a:lnTo>
                      <a:pt x="850" y="593"/>
                    </a:lnTo>
                    <a:lnTo>
                      <a:pt x="673" y="533"/>
                    </a:lnTo>
                    <a:lnTo>
                      <a:pt x="636" y="520"/>
                    </a:lnTo>
                    <a:lnTo>
                      <a:pt x="631" y="457"/>
                    </a:lnTo>
                    <a:lnTo>
                      <a:pt x="642" y="409"/>
                    </a:lnTo>
                    <a:lnTo>
                      <a:pt x="665" y="354"/>
                    </a:lnTo>
                    <a:lnTo>
                      <a:pt x="682" y="300"/>
                    </a:lnTo>
                    <a:lnTo>
                      <a:pt x="685" y="230"/>
                    </a:lnTo>
                    <a:lnTo>
                      <a:pt x="676" y="149"/>
                    </a:lnTo>
                    <a:lnTo>
                      <a:pt x="661" y="100"/>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29" y="319"/>
                    </a:lnTo>
                    <a:lnTo>
                      <a:pt x="338" y="379"/>
                    </a:lnTo>
                    <a:lnTo>
                      <a:pt x="352" y="426"/>
                    </a:lnTo>
                    <a:lnTo>
                      <a:pt x="366" y="463"/>
                    </a:lnTo>
                    <a:lnTo>
                      <a:pt x="397" y="520"/>
                    </a:lnTo>
                    <a:lnTo>
                      <a:pt x="397" y="533"/>
                    </a:lnTo>
                    <a:lnTo>
                      <a:pt x="348" y="558"/>
                    </a:lnTo>
                    <a:lnTo>
                      <a:pt x="157" y="647"/>
                    </a:lnTo>
                    <a:lnTo>
                      <a:pt x="122" y="681"/>
                    </a:lnTo>
                    <a:lnTo>
                      <a:pt x="99" y="722"/>
                    </a:lnTo>
                    <a:lnTo>
                      <a:pt x="84" y="776"/>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56" name="Freeform 63"/>
              <p:cNvSpPr>
                <a:spLocks/>
              </p:cNvSpPr>
              <p:nvPr/>
            </p:nvSpPr>
            <p:spPr bwMode="auto">
              <a:xfrm>
                <a:off x="463" y="2287"/>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3" y="2091"/>
                    </a:lnTo>
                    <a:lnTo>
                      <a:pt x="548" y="2126"/>
                    </a:lnTo>
                    <a:lnTo>
                      <a:pt x="562" y="2169"/>
                    </a:lnTo>
                    <a:lnTo>
                      <a:pt x="578" y="2205"/>
                    </a:lnTo>
                    <a:lnTo>
                      <a:pt x="588" y="2246"/>
                    </a:lnTo>
                    <a:lnTo>
                      <a:pt x="586" y="2284"/>
                    </a:lnTo>
                    <a:lnTo>
                      <a:pt x="572" y="2325"/>
                    </a:lnTo>
                    <a:lnTo>
                      <a:pt x="547" y="2371"/>
                    </a:lnTo>
                    <a:lnTo>
                      <a:pt x="527" y="2423"/>
                    </a:lnTo>
                    <a:lnTo>
                      <a:pt x="503" y="2489"/>
                    </a:lnTo>
                    <a:lnTo>
                      <a:pt x="483" y="2578"/>
                    </a:lnTo>
                    <a:lnTo>
                      <a:pt x="469" y="2655"/>
                    </a:lnTo>
                    <a:lnTo>
                      <a:pt x="577" y="2960"/>
                    </a:lnTo>
                    <a:lnTo>
                      <a:pt x="564" y="3011"/>
                    </a:lnTo>
                    <a:lnTo>
                      <a:pt x="588" y="3037"/>
                    </a:lnTo>
                    <a:lnTo>
                      <a:pt x="636" y="3063"/>
                    </a:lnTo>
                    <a:lnTo>
                      <a:pt x="744" y="3111"/>
                    </a:lnTo>
                    <a:lnTo>
                      <a:pt x="768" y="3129"/>
                    </a:lnTo>
                    <a:lnTo>
                      <a:pt x="787" y="3157"/>
                    </a:lnTo>
                    <a:lnTo>
                      <a:pt x="792" y="3181"/>
                    </a:lnTo>
                    <a:lnTo>
                      <a:pt x="777" y="3188"/>
                    </a:lnTo>
                    <a:lnTo>
                      <a:pt x="732" y="3190"/>
                    </a:lnTo>
                    <a:lnTo>
                      <a:pt x="694" y="3190"/>
                    </a:lnTo>
                    <a:lnTo>
                      <a:pt x="714" y="3197"/>
                    </a:lnTo>
                    <a:lnTo>
                      <a:pt x="721" y="3208"/>
                    </a:lnTo>
                    <a:lnTo>
                      <a:pt x="721" y="3224"/>
                    </a:lnTo>
                    <a:lnTo>
                      <a:pt x="710" y="3246"/>
                    </a:lnTo>
                    <a:lnTo>
                      <a:pt x="674" y="3262"/>
                    </a:lnTo>
                    <a:lnTo>
                      <a:pt x="607" y="3277"/>
                    </a:lnTo>
                    <a:lnTo>
                      <a:pt x="513" y="3279"/>
                    </a:lnTo>
                    <a:lnTo>
                      <a:pt x="442" y="3269"/>
                    </a:lnTo>
                    <a:lnTo>
                      <a:pt x="378" y="3252"/>
                    </a:lnTo>
                    <a:lnTo>
                      <a:pt x="324" y="3229"/>
                    </a:lnTo>
                    <a:lnTo>
                      <a:pt x="284" y="3204"/>
                    </a:lnTo>
                    <a:lnTo>
                      <a:pt x="279" y="3165"/>
                    </a:lnTo>
                    <a:lnTo>
                      <a:pt x="282" y="3121"/>
                    </a:lnTo>
                    <a:lnTo>
                      <a:pt x="252" y="2885"/>
                    </a:lnTo>
                    <a:lnTo>
                      <a:pt x="244" y="2716"/>
                    </a:lnTo>
                    <a:lnTo>
                      <a:pt x="205" y="2195"/>
                    </a:lnTo>
                    <a:lnTo>
                      <a:pt x="187" y="1877"/>
                    </a:lnTo>
                    <a:lnTo>
                      <a:pt x="189" y="1724"/>
                    </a:lnTo>
                    <a:lnTo>
                      <a:pt x="195" y="1626"/>
                    </a:lnTo>
                    <a:lnTo>
                      <a:pt x="206" y="1541"/>
                    </a:lnTo>
                    <a:lnTo>
                      <a:pt x="215" y="1470"/>
                    </a:lnTo>
                    <a:lnTo>
                      <a:pt x="156" y="1418"/>
                    </a:lnTo>
                    <a:lnTo>
                      <a:pt x="97" y="1363"/>
                    </a:lnTo>
                    <a:lnTo>
                      <a:pt x="60" y="1322"/>
                    </a:lnTo>
                    <a:lnTo>
                      <a:pt x="24" y="1265"/>
                    </a:lnTo>
                    <a:lnTo>
                      <a:pt x="4" y="1210"/>
                    </a:lnTo>
                    <a:lnTo>
                      <a:pt x="0" y="1163"/>
                    </a:lnTo>
                    <a:lnTo>
                      <a:pt x="14" y="1101"/>
                    </a:lnTo>
                    <a:lnTo>
                      <a:pt x="121" y="717"/>
                    </a:lnTo>
                    <a:lnTo>
                      <a:pt x="137" y="673"/>
                    </a:lnTo>
                    <a:lnTo>
                      <a:pt x="152" y="653"/>
                    </a:lnTo>
                    <a:lnTo>
                      <a:pt x="174" y="632"/>
                    </a:lnTo>
                    <a:lnTo>
                      <a:pt x="215" y="602"/>
                    </a:lnTo>
                    <a:lnTo>
                      <a:pt x="336" y="538"/>
                    </a:lnTo>
                    <a:lnTo>
                      <a:pt x="366" y="500"/>
                    </a:lnTo>
                    <a:lnTo>
                      <a:pt x="387" y="456"/>
                    </a:lnTo>
                    <a:lnTo>
                      <a:pt x="397" y="423"/>
                    </a:lnTo>
                    <a:lnTo>
                      <a:pt x="362" y="384"/>
                    </a:lnTo>
                    <a:lnTo>
                      <a:pt x="334" y="333"/>
                    </a:lnTo>
                    <a:lnTo>
                      <a:pt x="314" y="272"/>
                    </a:lnTo>
                    <a:lnTo>
                      <a:pt x="300" y="220"/>
                    </a:lnTo>
                    <a:lnTo>
                      <a:pt x="292" y="156"/>
                    </a:lnTo>
                    <a:lnTo>
                      <a:pt x="298" y="106"/>
                    </a:lnTo>
                    <a:lnTo>
                      <a:pt x="313" y="68"/>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8" y="385"/>
                    </a:lnTo>
                    <a:lnTo>
                      <a:pt x="586" y="435"/>
                    </a:lnTo>
                    <a:lnTo>
                      <a:pt x="588" y="487"/>
                    </a:lnTo>
                    <a:lnTo>
                      <a:pt x="600" y="513"/>
                    </a:lnTo>
                    <a:lnTo>
                      <a:pt x="636" y="538"/>
                    </a:lnTo>
                    <a:lnTo>
                      <a:pt x="759" y="609"/>
                    </a:lnTo>
                    <a:lnTo>
                      <a:pt x="802" y="640"/>
                    </a:lnTo>
                    <a:lnTo>
                      <a:pt x="819" y="690"/>
                    </a:lnTo>
                    <a:lnTo>
                      <a:pt x="852"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3"/>
                    </a:lnTo>
                    <a:lnTo>
                      <a:pt x="708" y="2693"/>
                    </a:lnTo>
                    <a:lnTo>
                      <a:pt x="659" y="2872"/>
                    </a:lnTo>
                    <a:lnTo>
                      <a:pt x="636" y="2936"/>
                    </a:lnTo>
                    <a:lnTo>
                      <a:pt x="606" y="2949"/>
                    </a:lnTo>
                    <a:lnTo>
                      <a:pt x="577" y="2960"/>
                    </a:lnTo>
                    <a:lnTo>
                      <a:pt x="469" y="2655"/>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10057" name="Freeform 64"/>
              <p:cNvSpPr>
                <a:spLocks/>
              </p:cNvSpPr>
              <p:nvPr/>
            </p:nvSpPr>
            <p:spPr bwMode="auto">
              <a:xfrm>
                <a:off x="756" y="2319"/>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w 923"/>
                  <a:gd name="T107" fmla="*/ 0 h 3255"/>
                  <a:gd name="T108" fmla="*/ 0 w 923"/>
                  <a:gd name="T109" fmla="*/ 0 h 3255"/>
                  <a:gd name="T110" fmla="*/ 0 w 923"/>
                  <a:gd name="T111" fmla="*/ 0 h 3255"/>
                  <a:gd name="T112" fmla="*/ 0 w 923"/>
                  <a:gd name="T113" fmla="*/ 0 h 3255"/>
                  <a:gd name="T114" fmla="*/ 0 w 923"/>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lnTo>
                      <a:pt x="649" y="956"/>
                    </a:lnTo>
                    <a:lnTo>
                      <a:pt x="643" y="1077"/>
                    </a:lnTo>
                    <a:lnTo>
                      <a:pt x="639" y="1144"/>
                    </a:lnTo>
                    <a:lnTo>
                      <a:pt x="699" y="1152"/>
                    </a:lnTo>
                    <a:lnTo>
                      <a:pt x="714" y="1099"/>
                    </a:lnTo>
                    <a:lnTo>
                      <a:pt x="714" y="1054"/>
                    </a:lnTo>
                    <a:lnTo>
                      <a:pt x="690" y="1010"/>
                    </a:lnTo>
                    <a:lnTo>
                      <a:pt x="673" y="979"/>
                    </a:lnTo>
                    <a:lnTo>
                      <a:pt x="659" y="956"/>
                    </a:lnTo>
                    <a:lnTo>
                      <a:pt x="649" y="956"/>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58" name="Freeform 65"/>
              <p:cNvSpPr>
                <a:spLocks/>
              </p:cNvSpPr>
              <p:nvPr/>
            </p:nvSpPr>
            <p:spPr bwMode="auto">
              <a:xfrm>
                <a:off x="756" y="2319"/>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10059" name="Freeform 66"/>
              <p:cNvSpPr>
                <a:spLocks/>
              </p:cNvSpPr>
              <p:nvPr/>
            </p:nvSpPr>
            <p:spPr bwMode="auto">
              <a:xfrm>
                <a:off x="968" y="2638"/>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0" y="195"/>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60" name="Freeform 67"/>
              <p:cNvSpPr>
                <a:spLocks/>
              </p:cNvSpPr>
              <p:nvPr/>
            </p:nvSpPr>
            <p:spPr bwMode="auto">
              <a:xfrm>
                <a:off x="1321" y="2296"/>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lnTo>
                      <a:pt x="715" y="1477"/>
                    </a:lnTo>
                    <a:lnTo>
                      <a:pt x="666" y="1498"/>
                    </a:lnTo>
                    <a:lnTo>
                      <a:pt x="666" y="1412"/>
                    </a:lnTo>
                    <a:lnTo>
                      <a:pt x="663" y="1375"/>
                    </a:lnTo>
                    <a:lnTo>
                      <a:pt x="653" y="1338"/>
                    </a:lnTo>
                    <a:lnTo>
                      <a:pt x="638" y="1303"/>
                    </a:lnTo>
                    <a:lnTo>
                      <a:pt x="618" y="1269"/>
                    </a:lnTo>
                    <a:lnTo>
                      <a:pt x="643" y="1224"/>
                    </a:lnTo>
                    <a:lnTo>
                      <a:pt x="666" y="1173"/>
                    </a:lnTo>
                    <a:lnTo>
                      <a:pt x="689" y="1115"/>
                    </a:lnTo>
                    <a:lnTo>
                      <a:pt x="702" y="1065"/>
                    </a:lnTo>
                    <a:lnTo>
                      <a:pt x="714" y="1001"/>
                    </a:lnTo>
                    <a:lnTo>
                      <a:pt x="721" y="1080"/>
                    </a:lnTo>
                    <a:lnTo>
                      <a:pt x="720" y="1177"/>
                    </a:lnTo>
                    <a:lnTo>
                      <a:pt x="717" y="1269"/>
                    </a:lnTo>
                    <a:lnTo>
                      <a:pt x="720" y="1343"/>
                    </a:lnTo>
                    <a:lnTo>
                      <a:pt x="717" y="1405"/>
                    </a:lnTo>
                    <a:lnTo>
                      <a:pt x="715" y="1477"/>
                    </a:lnTo>
                    <a:lnTo>
                      <a:pt x="468" y="2"/>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3"/>
                    </a:lnTo>
                    <a:lnTo>
                      <a:pt x="411" y="2408"/>
                    </a:lnTo>
                    <a:lnTo>
                      <a:pt x="394" y="2350"/>
                    </a:lnTo>
                    <a:lnTo>
                      <a:pt x="387" y="2277"/>
                    </a:lnTo>
                    <a:lnTo>
                      <a:pt x="388" y="2217"/>
                    </a:lnTo>
                    <a:lnTo>
                      <a:pt x="399" y="2173"/>
                    </a:lnTo>
                    <a:lnTo>
                      <a:pt x="256" y="2159"/>
                    </a:lnTo>
                    <a:lnTo>
                      <a:pt x="240" y="2205"/>
                    </a:lnTo>
                    <a:lnTo>
                      <a:pt x="224" y="2253"/>
                    </a:lnTo>
                    <a:lnTo>
                      <a:pt x="209" y="2301"/>
                    </a:lnTo>
                    <a:lnTo>
                      <a:pt x="209" y="2322"/>
                    </a:lnTo>
                    <a:lnTo>
                      <a:pt x="228" y="2363"/>
                    </a:lnTo>
                    <a:lnTo>
                      <a:pt x="256" y="2410"/>
                    </a:lnTo>
                    <a:lnTo>
                      <a:pt x="277" y="2468"/>
                    </a:lnTo>
                    <a:lnTo>
                      <a:pt x="292" y="2524"/>
                    </a:lnTo>
                    <a:lnTo>
                      <a:pt x="297" y="2599"/>
                    </a:lnTo>
                    <a:lnTo>
                      <a:pt x="297" y="2675"/>
                    </a:lnTo>
                    <a:lnTo>
                      <a:pt x="299" y="2783"/>
                    </a:lnTo>
                    <a:lnTo>
                      <a:pt x="305" y="2875"/>
                    </a:lnTo>
                    <a:lnTo>
                      <a:pt x="322" y="2980"/>
                    </a:lnTo>
                    <a:lnTo>
                      <a:pt x="353" y="3094"/>
                    </a:lnTo>
                    <a:lnTo>
                      <a:pt x="371" y="3144"/>
                    </a:lnTo>
                    <a:lnTo>
                      <a:pt x="387" y="3180"/>
                    </a:lnTo>
                    <a:lnTo>
                      <a:pt x="468"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61" name="Freeform 68"/>
              <p:cNvSpPr>
                <a:spLocks/>
              </p:cNvSpPr>
              <p:nvPr/>
            </p:nvSpPr>
            <p:spPr bwMode="auto">
              <a:xfrm>
                <a:off x="1321" y="2296"/>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62" name="Freeform 69"/>
              <p:cNvSpPr>
                <a:spLocks/>
              </p:cNvSpPr>
              <p:nvPr/>
            </p:nvSpPr>
            <p:spPr bwMode="auto">
              <a:xfrm>
                <a:off x="1529" y="2630"/>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8" y="412"/>
                    </a:lnTo>
                    <a:lnTo>
                      <a:pt x="44" y="374"/>
                    </a:lnTo>
                    <a:lnTo>
                      <a:pt x="34" y="337"/>
                    </a:lnTo>
                    <a:lnTo>
                      <a:pt x="19" y="302"/>
                    </a:lnTo>
                    <a:lnTo>
                      <a:pt x="0" y="268"/>
                    </a:lnTo>
                    <a:lnTo>
                      <a:pt x="25" y="224"/>
                    </a:lnTo>
                    <a:lnTo>
                      <a:pt x="48" y="173"/>
                    </a:lnTo>
                    <a:lnTo>
                      <a:pt x="70" y="114"/>
                    </a:lnTo>
                    <a:lnTo>
                      <a:pt x="83" y="64"/>
                    </a:lnTo>
                    <a:lnTo>
                      <a:pt x="95" y="0"/>
                    </a:lnTo>
                    <a:lnTo>
                      <a:pt x="103" y="79"/>
                    </a:lnTo>
                    <a:lnTo>
                      <a:pt x="101" y="178"/>
                    </a:lnTo>
                    <a:lnTo>
                      <a:pt x="98" y="268"/>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63" name="Freeform 70"/>
              <p:cNvSpPr>
                <a:spLocks/>
              </p:cNvSpPr>
              <p:nvPr/>
            </p:nvSpPr>
            <p:spPr bwMode="auto">
              <a:xfrm>
                <a:off x="1390" y="3016"/>
                <a:ext cx="74"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09" y="714"/>
                    </a:lnTo>
                    <a:lnTo>
                      <a:pt x="207" y="610"/>
                    </a:lnTo>
                    <a:lnTo>
                      <a:pt x="209" y="495"/>
                    </a:lnTo>
                    <a:lnTo>
                      <a:pt x="217" y="393"/>
                    </a:lnTo>
                    <a:lnTo>
                      <a:pt x="223" y="324"/>
                    </a:lnTo>
                    <a:lnTo>
                      <a:pt x="218" y="294"/>
                    </a:lnTo>
                    <a:lnTo>
                      <a:pt x="201" y="249"/>
                    </a:lnTo>
                    <a:lnTo>
                      <a:pt x="185" y="191"/>
                    </a:lnTo>
                    <a:lnTo>
                      <a:pt x="178" y="118"/>
                    </a:lnTo>
                    <a:lnTo>
                      <a:pt x="179" y="58"/>
                    </a:lnTo>
                    <a:lnTo>
                      <a:pt x="189" y="14"/>
                    </a:lnTo>
                    <a:lnTo>
                      <a:pt x="46" y="0"/>
                    </a:lnTo>
                    <a:lnTo>
                      <a:pt x="31" y="46"/>
                    </a:lnTo>
                    <a:lnTo>
                      <a:pt x="15" y="94"/>
                    </a:lnTo>
                    <a:lnTo>
                      <a:pt x="0" y="142"/>
                    </a:lnTo>
                    <a:lnTo>
                      <a:pt x="0" y="163"/>
                    </a:lnTo>
                    <a:lnTo>
                      <a:pt x="19" y="205"/>
                    </a:lnTo>
                    <a:lnTo>
                      <a:pt x="46" y="251"/>
                    </a:lnTo>
                    <a:lnTo>
                      <a:pt x="67" y="310"/>
                    </a:lnTo>
                    <a:lnTo>
                      <a:pt x="83" y="365"/>
                    </a:lnTo>
                    <a:lnTo>
                      <a:pt x="88" y="440"/>
                    </a:lnTo>
                    <a:lnTo>
                      <a:pt x="88" y="516"/>
                    </a:lnTo>
                    <a:lnTo>
                      <a:pt x="90" y="624"/>
                    </a:lnTo>
                    <a:lnTo>
                      <a:pt x="96" y="716"/>
                    </a:lnTo>
                    <a:lnTo>
                      <a:pt x="112" y="821"/>
                    </a:lnTo>
                    <a:lnTo>
                      <a:pt x="143" y="935"/>
                    </a:lnTo>
                    <a:lnTo>
                      <a:pt x="161" y="985"/>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64" name="Freeform 71"/>
              <p:cNvSpPr>
                <a:spLocks/>
              </p:cNvSpPr>
              <p:nvPr/>
            </p:nvSpPr>
            <p:spPr bwMode="auto">
              <a:xfrm>
                <a:off x="91" y="2405"/>
                <a:ext cx="426" cy="1215"/>
              </a:xfrm>
              <a:custGeom>
                <a:avLst/>
                <a:gdLst>
                  <a:gd name="T0" fmla="*/ 0 w 1277"/>
                  <a:gd name="T1" fmla="*/ 0 h 3645"/>
                  <a:gd name="T2" fmla="*/ 0 w 1277"/>
                  <a:gd name="T3" fmla="*/ 0 h 3645"/>
                  <a:gd name="T4" fmla="*/ 0 w 1277"/>
                  <a:gd name="T5" fmla="*/ 0 h 3645"/>
                  <a:gd name="T6" fmla="*/ 0 w 1277"/>
                  <a:gd name="T7" fmla="*/ 0 h 3645"/>
                  <a:gd name="T8" fmla="*/ 0 w 1277"/>
                  <a:gd name="T9" fmla="*/ 0 h 3645"/>
                  <a:gd name="T10" fmla="*/ 0 w 1277"/>
                  <a:gd name="T11" fmla="*/ 0 h 3645"/>
                  <a:gd name="T12" fmla="*/ 0 w 1277"/>
                  <a:gd name="T13" fmla="*/ 0 h 3645"/>
                  <a:gd name="T14" fmla="*/ 0 w 1277"/>
                  <a:gd name="T15" fmla="*/ 0 h 3645"/>
                  <a:gd name="T16" fmla="*/ 0 w 1277"/>
                  <a:gd name="T17" fmla="*/ 0 h 3645"/>
                  <a:gd name="T18" fmla="*/ 0 w 1277"/>
                  <a:gd name="T19" fmla="*/ 0 h 3645"/>
                  <a:gd name="T20" fmla="*/ 0 w 1277"/>
                  <a:gd name="T21" fmla="*/ 0 h 3645"/>
                  <a:gd name="T22" fmla="*/ 0 w 1277"/>
                  <a:gd name="T23" fmla="*/ 0 h 3645"/>
                  <a:gd name="T24" fmla="*/ 0 w 1277"/>
                  <a:gd name="T25" fmla="*/ 0 h 3645"/>
                  <a:gd name="T26" fmla="*/ 0 w 1277"/>
                  <a:gd name="T27" fmla="*/ 0 h 3645"/>
                  <a:gd name="T28" fmla="*/ 0 w 1277"/>
                  <a:gd name="T29" fmla="*/ 0 h 3645"/>
                  <a:gd name="T30" fmla="*/ 0 w 1277"/>
                  <a:gd name="T31" fmla="*/ 0 h 3645"/>
                  <a:gd name="T32" fmla="*/ 0 w 1277"/>
                  <a:gd name="T33" fmla="*/ 0 h 3645"/>
                  <a:gd name="T34" fmla="*/ 0 w 1277"/>
                  <a:gd name="T35" fmla="*/ 0 h 3645"/>
                  <a:gd name="T36" fmla="*/ 0 w 1277"/>
                  <a:gd name="T37" fmla="*/ 0 h 3645"/>
                  <a:gd name="T38" fmla="*/ 0 w 1277"/>
                  <a:gd name="T39" fmla="*/ 0 h 3645"/>
                  <a:gd name="T40" fmla="*/ 0 w 1277"/>
                  <a:gd name="T41" fmla="*/ 0 h 3645"/>
                  <a:gd name="T42" fmla="*/ 0 w 1277"/>
                  <a:gd name="T43" fmla="*/ 0 h 3645"/>
                  <a:gd name="T44" fmla="*/ 0 w 1277"/>
                  <a:gd name="T45" fmla="*/ 0 h 3645"/>
                  <a:gd name="T46" fmla="*/ 0 w 1277"/>
                  <a:gd name="T47" fmla="*/ 0 h 3645"/>
                  <a:gd name="T48" fmla="*/ 0 w 1277"/>
                  <a:gd name="T49" fmla="*/ 0 h 3645"/>
                  <a:gd name="T50" fmla="*/ 0 w 1277"/>
                  <a:gd name="T51" fmla="*/ 0 h 3645"/>
                  <a:gd name="T52" fmla="*/ 0 w 1277"/>
                  <a:gd name="T53" fmla="*/ 0 h 3645"/>
                  <a:gd name="T54" fmla="*/ 0 w 1277"/>
                  <a:gd name="T55" fmla="*/ 0 h 3645"/>
                  <a:gd name="T56" fmla="*/ 0 w 1277"/>
                  <a:gd name="T57" fmla="*/ 0 h 3645"/>
                  <a:gd name="T58" fmla="*/ 0 w 1277"/>
                  <a:gd name="T59" fmla="*/ 0 h 3645"/>
                  <a:gd name="T60" fmla="*/ 0 w 1277"/>
                  <a:gd name="T61" fmla="*/ 0 h 3645"/>
                  <a:gd name="T62" fmla="*/ 0 w 1277"/>
                  <a:gd name="T63" fmla="*/ 0 h 3645"/>
                  <a:gd name="T64" fmla="*/ 0 w 1277"/>
                  <a:gd name="T65" fmla="*/ 0 h 3645"/>
                  <a:gd name="T66" fmla="*/ 0 w 1277"/>
                  <a:gd name="T67" fmla="*/ 0 h 3645"/>
                  <a:gd name="T68" fmla="*/ 0 w 1277"/>
                  <a:gd name="T69" fmla="*/ 0 h 3645"/>
                  <a:gd name="T70" fmla="*/ 0 w 1277"/>
                  <a:gd name="T71" fmla="*/ 0 h 3645"/>
                  <a:gd name="T72" fmla="*/ 0 w 1277"/>
                  <a:gd name="T73" fmla="*/ 0 h 3645"/>
                  <a:gd name="T74" fmla="*/ 0 w 1277"/>
                  <a:gd name="T75" fmla="*/ 0 h 3645"/>
                  <a:gd name="T76" fmla="*/ 0 w 1277"/>
                  <a:gd name="T77" fmla="*/ 0 h 3645"/>
                  <a:gd name="T78" fmla="*/ 0 w 1277"/>
                  <a:gd name="T79" fmla="*/ 0 h 3645"/>
                  <a:gd name="T80" fmla="*/ 0 w 1277"/>
                  <a:gd name="T81" fmla="*/ 0 h 3645"/>
                  <a:gd name="T82" fmla="*/ 0 w 1277"/>
                  <a:gd name="T83" fmla="*/ 0 h 3645"/>
                  <a:gd name="T84" fmla="*/ 0 w 1277"/>
                  <a:gd name="T85" fmla="*/ 0 h 3645"/>
                  <a:gd name="T86" fmla="*/ 0 w 1277"/>
                  <a:gd name="T87" fmla="*/ 0 h 3645"/>
                  <a:gd name="T88" fmla="*/ 0 w 1277"/>
                  <a:gd name="T89" fmla="*/ 0 h 3645"/>
                  <a:gd name="T90" fmla="*/ 0 w 1277"/>
                  <a:gd name="T91" fmla="*/ 0 h 3645"/>
                  <a:gd name="T92" fmla="*/ 0 w 1277"/>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5"/>
                  <a:gd name="T143" fmla="*/ 1277 w 127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5">
                    <a:moveTo>
                      <a:pt x="610" y="2281"/>
                    </a:moveTo>
                    <a:lnTo>
                      <a:pt x="640" y="2407"/>
                    </a:lnTo>
                    <a:lnTo>
                      <a:pt x="669" y="2537"/>
                    </a:lnTo>
                    <a:lnTo>
                      <a:pt x="691" y="2635"/>
                    </a:lnTo>
                    <a:lnTo>
                      <a:pt x="714" y="2752"/>
                    </a:lnTo>
                    <a:lnTo>
                      <a:pt x="727" y="2893"/>
                    </a:lnTo>
                    <a:lnTo>
                      <a:pt x="742" y="3007"/>
                    </a:lnTo>
                    <a:lnTo>
                      <a:pt x="756" y="3108"/>
                    </a:lnTo>
                    <a:lnTo>
                      <a:pt x="775" y="3207"/>
                    </a:lnTo>
                    <a:lnTo>
                      <a:pt x="794" y="3301"/>
                    </a:lnTo>
                    <a:lnTo>
                      <a:pt x="807" y="3365"/>
                    </a:lnTo>
                    <a:lnTo>
                      <a:pt x="807" y="3414"/>
                    </a:lnTo>
                    <a:lnTo>
                      <a:pt x="803" y="3453"/>
                    </a:lnTo>
                    <a:lnTo>
                      <a:pt x="815" y="3471"/>
                    </a:lnTo>
                    <a:lnTo>
                      <a:pt x="899" y="3489"/>
                    </a:lnTo>
                    <a:lnTo>
                      <a:pt x="916" y="3479"/>
                    </a:lnTo>
                    <a:lnTo>
                      <a:pt x="925" y="3467"/>
                    </a:lnTo>
                    <a:lnTo>
                      <a:pt x="1005" y="3493"/>
                    </a:lnTo>
                    <a:lnTo>
                      <a:pt x="1106" y="3521"/>
                    </a:lnTo>
                    <a:lnTo>
                      <a:pt x="1174" y="3530"/>
                    </a:lnTo>
                    <a:lnTo>
                      <a:pt x="1228" y="3525"/>
                    </a:lnTo>
                    <a:lnTo>
                      <a:pt x="1258" y="3513"/>
                    </a:lnTo>
                    <a:lnTo>
                      <a:pt x="1272" y="3496"/>
                    </a:lnTo>
                    <a:lnTo>
                      <a:pt x="1277" y="3477"/>
                    </a:lnTo>
                    <a:lnTo>
                      <a:pt x="1267" y="3455"/>
                    </a:lnTo>
                    <a:lnTo>
                      <a:pt x="1244" y="3436"/>
                    </a:lnTo>
                    <a:lnTo>
                      <a:pt x="1168" y="3402"/>
                    </a:lnTo>
                    <a:lnTo>
                      <a:pt x="1103" y="3369"/>
                    </a:lnTo>
                    <a:lnTo>
                      <a:pt x="1044" y="3339"/>
                    </a:lnTo>
                    <a:lnTo>
                      <a:pt x="1016" y="3314"/>
                    </a:lnTo>
                    <a:lnTo>
                      <a:pt x="1014" y="3222"/>
                    </a:lnTo>
                    <a:lnTo>
                      <a:pt x="1014" y="3108"/>
                    </a:lnTo>
                    <a:lnTo>
                      <a:pt x="1010" y="2994"/>
                    </a:lnTo>
                    <a:lnTo>
                      <a:pt x="1010" y="2863"/>
                    </a:lnTo>
                    <a:lnTo>
                      <a:pt x="1016" y="2702"/>
                    </a:lnTo>
                    <a:lnTo>
                      <a:pt x="1016" y="2537"/>
                    </a:lnTo>
                    <a:lnTo>
                      <a:pt x="1008" y="2364"/>
                    </a:lnTo>
                    <a:lnTo>
                      <a:pt x="1003" y="2239"/>
                    </a:lnTo>
                    <a:lnTo>
                      <a:pt x="991" y="2114"/>
                    </a:lnTo>
                    <a:lnTo>
                      <a:pt x="990" y="2039"/>
                    </a:lnTo>
                    <a:lnTo>
                      <a:pt x="1036" y="2034"/>
                    </a:lnTo>
                    <a:lnTo>
                      <a:pt x="1083" y="2018"/>
                    </a:lnTo>
                    <a:lnTo>
                      <a:pt x="1121" y="1974"/>
                    </a:lnTo>
                    <a:lnTo>
                      <a:pt x="1123" y="1922"/>
                    </a:lnTo>
                    <a:lnTo>
                      <a:pt x="1110" y="1854"/>
                    </a:lnTo>
                    <a:lnTo>
                      <a:pt x="1083" y="1798"/>
                    </a:lnTo>
                    <a:lnTo>
                      <a:pt x="1057" y="1759"/>
                    </a:lnTo>
                    <a:lnTo>
                      <a:pt x="1102" y="1741"/>
                    </a:lnTo>
                    <a:lnTo>
                      <a:pt x="1115" y="1728"/>
                    </a:lnTo>
                    <a:lnTo>
                      <a:pt x="1113" y="1706"/>
                    </a:lnTo>
                    <a:lnTo>
                      <a:pt x="1053" y="1566"/>
                    </a:lnTo>
                    <a:lnTo>
                      <a:pt x="1033" y="1489"/>
                    </a:lnTo>
                    <a:lnTo>
                      <a:pt x="1016" y="1223"/>
                    </a:lnTo>
                    <a:lnTo>
                      <a:pt x="1016" y="1032"/>
                    </a:lnTo>
                    <a:lnTo>
                      <a:pt x="1008" y="799"/>
                    </a:lnTo>
                    <a:lnTo>
                      <a:pt x="996" y="743"/>
                    </a:lnTo>
                    <a:lnTo>
                      <a:pt x="974" y="696"/>
                    </a:lnTo>
                    <a:lnTo>
                      <a:pt x="929" y="659"/>
                    </a:lnTo>
                    <a:lnTo>
                      <a:pt x="727" y="547"/>
                    </a:lnTo>
                    <a:lnTo>
                      <a:pt x="742" y="496"/>
                    </a:lnTo>
                    <a:lnTo>
                      <a:pt x="775" y="490"/>
                    </a:lnTo>
                    <a:lnTo>
                      <a:pt x="820" y="479"/>
                    </a:lnTo>
                    <a:lnTo>
                      <a:pt x="845" y="453"/>
                    </a:lnTo>
                    <a:lnTo>
                      <a:pt x="875" y="350"/>
                    </a:lnTo>
                    <a:lnTo>
                      <a:pt x="885" y="293"/>
                    </a:lnTo>
                    <a:lnTo>
                      <a:pt x="884" y="237"/>
                    </a:lnTo>
                    <a:lnTo>
                      <a:pt x="890" y="184"/>
                    </a:lnTo>
                    <a:lnTo>
                      <a:pt x="885" y="127"/>
                    </a:lnTo>
                    <a:lnTo>
                      <a:pt x="911" y="152"/>
                    </a:lnTo>
                    <a:lnTo>
                      <a:pt x="925" y="165"/>
                    </a:lnTo>
                    <a:lnTo>
                      <a:pt x="920" y="127"/>
                    </a:lnTo>
                    <a:lnTo>
                      <a:pt x="904" y="85"/>
                    </a:lnTo>
                    <a:lnTo>
                      <a:pt x="879" y="52"/>
                    </a:lnTo>
                    <a:lnTo>
                      <a:pt x="839" y="25"/>
                    </a:lnTo>
                    <a:lnTo>
                      <a:pt x="789" y="6"/>
                    </a:lnTo>
                    <a:lnTo>
                      <a:pt x="722" y="0"/>
                    </a:lnTo>
                    <a:lnTo>
                      <a:pt x="662" y="12"/>
                    </a:lnTo>
                    <a:lnTo>
                      <a:pt x="610" y="37"/>
                    </a:lnTo>
                    <a:lnTo>
                      <a:pt x="570" y="69"/>
                    </a:lnTo>
                    <a:lnTo>
                      <a:pt x="539" y="113"/>
                    </a:lnTo>
                    <a:lnTo>
                      <a:pt x="523" y="172"/>
                    </a:lnTo>
                    <a:lnTo>
                      <a:pt x="513" y="241"/>
                    </a:lnTo>
                    <a:lnTo>
                      <a:pt x="517" y="295"/>
                    </a:lnTo>
                    <a:lnTo>
                      <a:pt x="531" y="370"/>
                    </a:lnTo>
                    <a:lnTo>
                      <a:pt x="530" y="423"/>
                    </a:lnTo>
                    <a:lnTo>
                      <a:pt x="518" y="483"/>
                    </a:lnTo>
                    <a:lnTo>
                      <a:pt x="494" y="513"/>
                    </a:lnTo>
                    <a:lnTo>
                      <a:pt x="248" y="611"/>
                    </a:lnTo>
                    <a:lnTo>
                      <a:pt x="212" y="633"/>
                    </a:lnTo>
                    <a:lnTo>
                      <a:pt x="189" y="668"/>
                    </a:lnTo>
                    <a:lnTo>
                      <a:pt x="112" y="879"/>
                    </a:lnTo>
                    <a:lnTo>
                      <a:pt x="11" y="1178"/>
                    </a:lnTo>
                    <a:lnTo>
                      <a:pt x="0" y="1239"/>
                    </a:lnTo>
                    <a:lnTo>
                      <a:pt x="3" y="1273"/>
                    </a:lnTo>
                    <a:lnTo>
                      <a:pt x="19" y="1312"/>
                    </a:lnTo>
                    <a:lnTo>
                      <a:pt x="150" y="1516"/>
                    </a:lnTo>
                    <a:lnTo>
                      <a:pt x="169" y="1580"/>
                    </a:lnTo>
                    <a:lnTo>
                      <a:pt x="176" y="1645"/>
                    </a:lnTo>
                    <a:lnTo>
                      <a:pt x="150" y="1873"/>
                    </a:lnTo>
                    <a:lnTo>
                      <a:pt x="134" y="1974"/>
                    </a:lnTo>
                    <a:lnTo>
                      <a:pt x="134" y="2007"/>
                    </a:lnTo>
                    <a:lnTo>
                      <a:pt x="150" y="2032"/>
                    </a:lnTo>
                    <a:lnTo>
                      <a:pt x="189" y="2045"/>
                    </a:lnTo>
                    <a:lnTo>
                      <a:pt x="229" y="2051"/>
                    </a:lnTo>
                    <a:lnTo>
                      <a:pt x="240" y="2166"/>
                    </a:lnTo>
                    <a:lnTo>
                      <a:pt x="240" y="2293"/>
                    </a:lnTo>
                    <a:lnTo>
                      <a:pt x="237" y="2432"/>
                    </a:lnTo>
                    <a:lnTo>
                      <a:pt x="229" y="2563"/>
                    </a:lnTo>
                    <a:lnTo>
                      <a:pt x="209" y="2702"/>
                    </a:lnTo>
                    <a:lnTo>
                      <a:pt x="203" y="2842"/>
                    </a:lnTo>
                    <a:lnTo>
                      <a:pt x="195" y="2979"/>
                    </a:lnTo>
                    <a:lnTo>
                      <a:pt x="195" y="3088"/>
                    </a:lnTo>
                    <a:lnTo>
                      <a:pt x="201" y="3261"/>
                    </a:lnTo>
                    <a:lnTo>
                      <a:pt x="198" y="3369"/>
                    </a:lnTo>
                    <a:lnTo>
                      <a:pt x="203" y="3467"/>
                    </a:lnTo>
                    <a:lnTo>
                      <a:pt x="208" y="3489"/>
                    </a:lnTo>
                    <a:lnTo>
                      <a:pt x="268" y="3505"/>
                    </a:lnTo>
                    <a:lnTo>
                      <a:pt x="318" y="3530"/>
                    </a:lnTo>
                    <a:lnTo>
                      <a:pt x="364" y="3568"/>
                    </a:lnTo>
                    <a:lnTo>
                      <a:pt x="413" y="3603"/>
                    </a:lnTo>
                    <a:lnTo>
                      <a:pt x="475" y="3627"/>
                    </a:lnTo>
                    <a:lnTo>
                      <a:pt x="539" y="3644"/>
                    </a:lnTo>
                    <a:lnTo>
                      <a:pt x="596" y="3645"/>
                    </a:lnTo>
                    <a:lnTo>
                      <a:pt x="632" y="3633"/>
                    </a:lnTo>
                    <a:lnTo>
                      <a:pt x="656" y="3615"/>
                    </a:lnTo>
                    <a:lnTo>
                      <a:pt x="660" y="3594"/>
                    </a:lnTo>
                    <a:lnTo>
                      <a:pt x="647" y="3563"/>
                    </a:lnTo>
                    <a:lnTo>
                      <a:pt x="614" y="3535"/>
                    </a:lnTo>
                    <a:lnTo>
                      <a:pt x="574" y="3505"/>
                    </a:lnTo>
                    <a:lnTo>
                      <a:pt x="521" y="3463"/>
                    </a:lnTo>
                    <a:lnTo>
                      <a:pt x="480" y="3425"/>
                    </a:lnTo>
                    <a:lnTo>
                      <a:pt x="453" y="3391"/>
                    </a:lnTo>
                    <a:lnTo>
                      <a:pt x="466" y="3211"/>
                    </a:lnTo>
                    <a:lnTo>
                      <a:pt x="466" y="3085"/>
                    </a:lnTo>
                    <a:lnTo>
                      <a:pt x="479" y="2957"/>
                    </a:lnTo>
                    <a:lnTo>
                      <a:pt x="492" y="2842"/>
                    </a:lnTo>
                    <a:lnTo>
                      <a:pt x="514" y="2721"/>
                    </a:lnTo>
                    <a:lnTo>
                      <a:pt x="544" y="2599"/>
                    </a:lnTo>
                    <a:lnTo>
                      <a:pt x="570" y="2486"/>
                    </a:lnTo>
                    <a:lnTo>
                      <a:pt x="590" y="2391"/>
                    </a:lnTo>
                    <a:lnTo>
                      <a:pt x="610" y="2281"/>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10065" name="Freeform 72"/>
              <p:cNvSpPr>
                <a:spLocks/>
              </p:cNvSpPr>
              <p:nvPr/>
            </p:nvSpPr>
            <p:spPr bwMode="auto">
              <a:xfrm>
                <a:off x="1685" y="2420"/>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6" y="1572"/>
                    </a:lnTo>
                    <a:lnTo>
                      <a:pt x="144" y="1749"/>
                    </a:lnTo>
                    <a:lnTo>
                      <a:pt x="354" y="1876"/>
                    </a:lnTo>
                    <a:lnTo>
                      <a:pt x="354" y="1953"/>
                    </a:lnTo>
                    <a:lnTo>
                      <a:pt x="343" y="2090"/>
                    </a:lnTo>
                    <a:lnTo>
                      <a:pt x="327" y="2500"/>
                    </a:lnTo>
                    <a:lnTo>
                      <a:pt x="316" y="2680"/>
                    </a:lnTo>
                    <a:lnTo>
                      <a:pt x="301" y="2998"/>
                    </a:lnTo>
                    <a:lnTo>
                      <a:pt x="301" y="3112"/>
                    </a:lnTo>
                    <a:lnTo>
                      <a:pt x="299" y="3150"/>
                    </a:lnTo>
                    <a:lnTo>
                      <a:pt x="288" y="3163"/>
                    </a:lnTo>
                    <a:lnTo>
                      <a:pt x="252" y="3186"/>
                    </a:lnTo>
                    <a:lnTo>
                      <a:pt x="176" y="3223"/>
                    </a:lnTo>
                    <a:lnTo>
                      <a:pt x="88" y="3246"/>
                    </a:lnTo>
                    <a:lnTo>
                      <a:pt x="58" y="3255"/>
                    </a:lnTo>
                    <a:lnTo>
                      <a:pt x="27" y="3269"/>
                    </a:lnTo>
                    <a:lnTo>
                      <a:pt x="7" y="3295"/>
                    </a:lnTo>
                    <a:lnTo>
                      <a:pt x="0" y="3317"/>
                    </a:lnTo>
                    <a:lnTo>
                      <a:pt x="13" y="3325"/>
                    </a:lnTo>
                    <a:lnTo>
                      <a:pt x="188" y="3327"/>
                    </a:lnTo>
                    <a:lnTo>
                      <a:pt x="419" y="3342"/>
                    </a:lnTo>
                    <a:lnTo>
                      <a:pt x="459" y="3342"/>
                    </a:lnTo>
                    <a:lnTo>
                      <a:pt x="485" y="3329"/>
                    </a:lnTo>
                    <a:lnTo>
                      <a:pt x="499" y="3304"/>
                    </a:lnTo>
                    <a:lnTo>
                      <a:pt x="499" y="3266"/>
                    </a:lnTo>
                    <a:lnTo>
                      <a:pt x="485" y="3204"/>
                    </a:lnTo>
                    <a:lnTo>
                      <a:pt x="478" y="3195"/>
                    </a:lnTo>
                    <a:lnTo>
                      <a:pt x="459" y="3189"/>
                    </a:lnTo>
                    <a:lnTo>
                      <a:pt x="485" y="3185"/>
                    </a:lnTo>
                    <a:lnTo>
                      <a:pt x="493" y="3173"/>
                    </a:lnTo>
                    <a:lnTo>
                      <a:pt x="499" y="3125"/>
                    </a:lnTo>
                    <a:lnTo>
                      <a:pt x="525" y="3023"/>
                    </a:lnTo>
                    <a:lnTo>
                      <a:pt x="578" y="2780"/>
                    </a:lnTo>
                    <a:lnTo>
                      <a:pt x="590" y="2665"/>
                    </a:lnTo>
                    <a:lnTo>
                      <a:pt x="618" y="2297"/>
                    </a:lnTo>
                    <a:lnTo>
                      <a:pt x="635" y="2206"/>
                    </a:lnTo>
                    <a:lnTo>
                      <a:pt x="668" y="2092"/>
                    </a:lnTo>
                    <a:lnTo>
                      <a:pt x="695" y="2207"/>
                    </a:lnTo>
                    <a:lnTo>
                      <a:pt x="722" y="2322"/>
                    </a:lnTo>
                    <a:lnTo>
                      <a:pt x="767" y="2642"/>
                    </a:lnTo>
                    <a:lnTo>
                      <a:pt x="788" y="2740"/>
                    </a:lnTo>
                    <a:lnTo>
                      <a:pt x="833" y="3096"/>
                    </a:lnTo>
                    <a:lnTo>
                      <a:pt x="833" y="3150"/>
                    </a:lnTo>
                    <a:lnTo>
                      <a:pt x="839" y="3159"/>
                    </a:lnTo>
                    <a:lnTo>
                      <a:pt x="879" y="3176"/>
                    </a:lnTo>
                    <a:lnTo>
                      <a:pt x="870" y="3229"/>
                    </a:lnTo>
                    <a:lnTo>
                      <a:pt x="867" y="3291"/>
                    </a:lnTo>
                    <a:lnTo>
                      <a:pt x="867" y="3329"/>
                    </a:lnTo>
                    <a:lnTo>
                      <a:pt x="883" y="3365"/>
                    </a:lnTo>
                    <a:lnTo>
                      <a:pt x="910" y="3390"/>
                    </a:lnTo>
                    <a:lnTo>
                      <a:pt x="957" y="3405"/>
                    </a:lnTo>
                    <a:lnTo>
                      <a:pt x="1011" y="3405"/>
                    </a:lnTo>
                    <a:lnTo>
                      <a:pt x="1066" y="3401"/>
                    </a:lnTo>
                    <a:lnTo>
                      <a:pt x="1090" y="3381"/>
                    </a:lnTo>
                    <a:lnTo>
                      <a:pt x="1103" y="3355"/>
                    </a:lnTo>
                    <a:lnTo>
                      <a:pt x="1101" y="3321"/>
                    </a:lnTo>
                    <a:lnTo>
                      <a:pt x="1088" y="3275"/>
                    </a:lnTo>
                    <a:lnTo>
                      <a:pt x="1050" y="3227"/>
                    </a:lnTo>
                    <a:lnTo>
                      <a:pt x="1024" y="3176"/>
                    </a:lnTo>
                    <a:lnTo>
                      <a:pt x="1050" y="3176"/>
                    </a:lnTo>
                    <a:lnTo>
                      <a:pt x="1064" y="3023"/>
                    </a:lnTo>
                    <a:lnTo>
                      <a:pt x="1066" y="2847"/>
                    </a:lnTo>
                    <a:lnTo>
                      <a:pt x="1060" y="2727"/>
                    </a:lnTo>
                    <a:lnTo>
                      <a:pt x="1043" y="2587"/>
                    </a:lnTo>
                    <a:lnTo>
                      <a:pt x="1030" y="2463"/>
                    </a:lnTo>
                    <a:lnTo>
                      <a:pt x="1011" y="2360"/>
                    </a:lnTo>
                    <a:lnTo>
                      <a:pt x="1339" y="2245"/>
                    </a:lnTo>
                    <a:lnTo>
                      <a:pt x="1339" y="1889"/>
                    </a:lnTo>
                    <a:lnTo>
                      <a:pt x="1300" y="1863"/>
                    </a:lnTo>
                    <a:lnTo>
                      <a:pt x="1148" y="1902"/>
                    </a:lnTo>
                    <a:lnTo>
                      <a:pt x="1131" y="1824"/>
                    </a:lnTo>
                    <a:lnTo>
                      <a:pt x="1127" y="1728"/>
                    </a:lnTo>
                    <a:lnTo>
                      <a:pt x="1201" y="1331"/>
                    </a:lnTo>
                    <a:lnTo>
                      <a:pt x="1207" y="1226"/>
                    </a:lnTo>
                    <a:lnTo>
                      <a:pt x="1195" y="1099"/>
                    </a:lnTo>
                    <a:lnTo>
                      <a:pt x="1131" y="757"/>
                    </a:lnTo>
                    <a:lnTo>
                      <a:pt x="1103" y="663"/>
                    </a:lnTo>
                    <a:lnTo>
                      <a:pt x="1077" y="625"/>
                    </a:lnTo>
                    <a:lnTo>
                      <a:pt x="1050" y="613"/>
                    </a:lnTo>
                    <a:lnTo>
                      <a:pt x="867" y="549"/>
                    </a:lnTo>
                    <a:lnTo>
                      <a:pt x="788" y="525"/>
                    </a:lnTo>
                    <a:lnTo>
                      <a:pt x="761" y="435"/>
                    </a:lnTo>
                    <a:lnTo>
                      <a:pt x="785" y="369"/>
                    </a:lnTo>
                    <a:lnTo>
                      <a:pt x="795" y="330"/>
                    </a:lnTo>
                    <a:lnTo>
                      <a:pt x="795" y="281"/>
                    </a:lnTo>
                    <a:lnTo>
                      <a:pt x="788" y="218"/>
                    </a:lnTo>
                    <a:lnTo>
                      <a:pt x="761" y="129"/>
                    </a:lnTo>
                    <a:lnTo>
                      <a:pt x="748" y="84"/>
                    </a:lnTo>
                    <a:lnTo>
                      <a:pt x="726" y="51"/>
                    </a:lnTo>
                    <a:lnTo>
                      <a:pt x="695" y="24"/>
                    </a:lnTo>
                    <a:lnTo>
                      <a:pt x="668" y="14"/>
                    </a:lnTo>
                    <a:lnTo>
                      <a:pt x="616" y="0"/>
                    </a:lnTo>
                    <a:lnTo>
                      <a:pt x="578" y="0"/>
                    </a:lnTo>
                    <a:lnTo>
                      <a:pt x="525" y="14"/>
                    </a:lnTo>
                    <a:lnTo>
                      <a:pt x="474" y="31"/>
                    </a:lnTo>
                    <a:lnTo>
                      <a:pt x="434" y="60"/>
                    </a:lnTo>
                    <a:lnTo>
                      <a:pt x="419" y="103"/>
                    </a:lnTo>
                    <a:lnTo>
                      <a:pt x="414" y="159"/>
                    </a:lnTo>
                    <a:lnTo>
                      <a:pt x="421" y="212"/>
                    </a:lnTo>
                    <a:lnTo>
                      <a:pt x="431" y="271"/>
                    </a:lnTo>
                    <a:lnTo>
                      <a:pt x="444" y="321"/>
                    </a:lnTo>
                    <a:lnTo>
                      <a:pt x="472" y="372"/>
                    </a:lnTo>
                    <a:lnTo>
                      <a:pt x="499" y="410"/>
                    </a:lnTo>
                    <a:lnTo>
                      <a:pt x="525" y="448"/>
                    </a:lnTo>
                    <a:lnTo>
                      <a:pt x="525" y="510"/>
                    </a:lnTo>
                    <a:lnTo>
                      <a:pt x="465" y="526"/>
                    </a:lnTo>
                    <a:lnTo>
                      <a:pt x="243"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66" name="Freeform 73"/>
              <p:cNvSpPr>
                <a:spLocks/>
              </p:cNvSpPr>
              <p:nvPr/>
            </p:nvSpPr>
            <p:spPr bwMode="auto">
              <a:xfrm>
                <a:off x="817" y="2426"/>
                <a:ext cx="399" cy="1157"/>
              </a:xfrm>
              <a:custGeom>
                <a:avLst/>
                <a:gdLst>
                  <a:gd name="T0" fmla="*/ 0 w 1196"/>
                  <a:gd name="T1" fmla="*/ 0 h 3471"/>
                  <a:gd name="T2" fmla="*/ 0 w 1196"/>
                  <a:gd name="T3" fmla="*/ 0 h 3471"/>
                  <a:gd name="T4" fmla="*/ 0 w 1196"/>
                  <a:gd name="T5" fmla="*/ 0 h 3471"/>
                  <a:gd name="T6" fmla="*/ 0 w 1196"/>
                  <a:gd name="T7" fmla="*/ 0 h 3471"/>
                  <a:gd name="T8" fmla="*/ 0 w 1196"/>
                  <a:gd name="T9" fmla="*/ 0 h 3471"/>
                  <a:gd name="T10" fmla="*/ 0 w 1196"/>
                  <a:gd name="T11" fmla="*/ 0 h 3471"/>
                  <a:gd name="T12" fmla="*/ 0 w 1196"/>
                  <a:gd name="T13" fmla="*/ 0 h 3471"/>
                  <a:gd name="T14" fmla="*/ 0 w 1196"/>
                  <a:gd name="T15" fmla="*/ 0 h 3471"/>
                  <a:gd name="T16" fmla="*/ 0 w 1196"/>
                  <a:gd name="T17" fmla="*/ 0 h 3471"/>
                  <a:gd name="T18" fmla="*/ 0 w 1196"/>
                  <a:gd name="T19" fmla="*/ 0 h 3471"/>
                  <a:gd name="T20" fmla="*/ 0 w 1196"/>
                  <a:gd name="T21" fmla="*/ 0 h 3471"/>
                  <a:gd name="T22" fmla="*/ 0 w 1196"/>
                  <a:gd name="T23" fmla="*/ 0 h 3471"/>
                  <a:gd name="T24" fmla="*/ 0 w 1196"/>
                  <a:gd name="T25" fmla="*/ 0 h 3471"/>
                  <a:gd name="T26" fmla="*/ 0 w 1196"/>
                  <a:gd name="T27" fmla="*/ 0 h 3471"/>
                  <a:gd name="T28" fmla="*/ 0 w 1196"/>
                  <a:gd name="T29" fmla="*/ 0 h 3471"/>
                  <a:gd name="T30" fmla="*/ 0 w 1196"/>
                  <a:gd name="T31" fmla="*/ 0 h 3471"/>
                  <a:gd name="T32" fmla="*/ 0 w 1196"/>
                  <a:gd name="T33" fmla="*/ 0 h 3471"/>
                  <a:gd name="T34" fmla="*/ 0 w 1196"/>
                  <a:gd name="T35" fmla="*/ 0 h 3471"/>
                  <a:gd name="T36" fmla="*/ 0 w 1196"/>
                  <a:gd name="T37" fmla="*/ 0 h 3471"/>
                  <a:gd name="T38" fmla="*/ 0 w 1196"/>
                  <a:gd name="T39" fmla="*/ 0 h 3471"/>
                  <a:gd name="T40" fmla="*/ 0 w 1196"/>
                  <a:gd name="T41" fmla="*/ 0 h 3471"/>
                  <a:gd name="T42" fmla="*/ 0 w 1196"/>
                  <a:gd name="T43" fmla="*/ 0 h 3471"/>
                  <a:gd name="T44" fmla="*/ 0 w 1196"/>
                  <a:gd name="T45" fmla="*/ 0 h 3471"/>
                  <a:gd name="T46" fmla="*/ 0 w 1196"/>
                  <a:gd name="T47" fmla="*/ 0 h 3471"/>
                  <a:gd name="T48" fmla="*/ 0 w 1196"/>
                  <a:gd name="T49" fmla="*/ 0 h 3471"/>
                  <a:gd name="T50" fmla="*/ 0 w 1196"/>
                  <a:gd name="T51" fmla="*/ 0 h 3471"/>
                  <a:gd name="T52" fmla="*/ 0 w 1196"/>
                  <a:gd name="T53" fmla="*/ 0 h 3471"/>
                  <a:gd name="T54" fmla="*/ 0 w 1196"/>
                  <a:gd name="T55" fmla="*/ 0 h 3471"/>
                  <a:gd name="T56" fmla="*/ 0 w 1196"/>
                  <a:gd name="T57" fmla="*/ 0 h 3471"/>
                  <a:gd name="T58" fmla="*/ 0 w 1196"/>
                  <a:gd name="T59" fmla="*/ 0 h 3471"/>
                  <a:gd name="T60" fmla="*/ 0 w 1196"/>
                  <a:gd name="T61" fmla="*/ 0 h 3471"/>
                  <a:gd name="T62" fmla="*/ 0 w 1196"/>
                  <a:gd name="T63" fmla="*/ 0 h 3471"/>
                  <a:gd name="T64" fmla="*/ 0 w 1196"/>
                  <a:gd name="T65" fmla="*/ 0 h 3471"/>
                  <a:gd name="T66" fmla="*/ 0 w 1196"/>
                  <a:gd name="T67" fmla="*/ 0 h 3471"/>
                  <a:gd name="T68" fmla="*/ 0 w 1196"/>
                  <a:gd name="T69" fmla="*/ 0 h 3471"/>
                  <a:gd name="T70" fmla="*/ 0 w 1196"/>
                  <a:gd name="T71" fmla="*/ 0 h 3471"/>
                  <a:gd name="T72" fmla="*/ 0 w 1196"/>
                  <a:gd name="T73" fmla="*/ 0 h 3471"/>
                  <a:gd name="T74" fmla="*/ 0 w 1196"/>
                  <a:gd name="T75" fmla="*/ 0 h 3471"/>
                  <a:gd name="T76" fmla="*/ 0 w 1196"/>
                  <a:gd name="T77" fmla="*/ 0 h 3471"/>
                  <a:gd name="T78" fmla="*/ 0 w 1196"/>
                  <a:gd name="T79" fmla="*/ 0 h 3471"/>
                  <a:gd name="T80" fmla="*/ 0 w 1196"/>
                  <a:gd name="T81" fmla="*/ 0 h 3471"/>
                  <a:gd name="T82" fmla="*/ 0 w 1196"/>
                  <a:gd name="T83" fmla="*/ 0 h 3471"/>
                  <a:gd name="T84" fmla="*/ 0 w 1196"/>
                  <a:gd name="T85" fmla="*/ 0 h 3471"/>
                  <a:gd name="T86" fmla="*/ 0 w 1196"/>
                  <a:gd name="T87" fmla="*/ 0 h 3471"/>
                  <a:gd name="T88" fmla="*/ 0 w 1196"/>
                  <a:gd name="T89" fmla="*/ 0 h 3471"/>
                  <a:gd name="T90" fmla="*/ 0 w 1196"/>
                  <a:gd name="T91" fmla="*/ 0 h 3471"/>
                  <a:gd name="T92" fmla="*/ 0 w 1196"/>
                  <a:gd name="T93" fmla="*/ 0 h 3471"/>
                  <a:gd name="T94" fmla="*/ 0 w 1196"/>
                  <a:gd name="T95" fmla="*/ 0 h 3471"/>
                  <a:gd name="T96" fmla="*/ 0 w 1196"/>
                  <a:gd name="T97" fmla="*/ 0 h 3471"/>
                  <a:gd name="T98" fmla="*/ 0 w 1196"/>
                  <a:gd name="T99" fmla="*/ 0 h 3471"/>
                  <a:gd name="T100" fmla="*/ 0 w 1196"/>
                  <a:gd name="T101" fmla="*/ 0 h 3471"/>
                  <a:gd name="T102" fmla="*/ 0 w 1196"/>
                  <a:gd name="T103" fmla="*/ 0 h 3471"/>
                  <a:gd name="T104" fmla="*/ 0 w 1196"/>
                  <a:gd name="T105" fmla="*/ 0 h 3471"/>
                  <a:gd name="T106" fmla="*/ 0 w 1196"/>
                  <a:gd name="T107" fmla="*/ 0 h 3471"/>
                  <a:gd name="T108" fmla="*/ 0 w 1196"/>
                  <a:gd name="T109" fmla="*/ 0 h 3471"/>
                  <a:gd name="T110" fmla="*/ 0 w 1196"/>
                  <a:gd name="T111" fmla="*/ 0 h 3471"/>
                  <a:gd name="T112" fmla="*/ 0 w 1196"/>
                  <a:gd name="T113" fmla="*/ 0 h 3471"/>
                  <a:gd name="T114" fmla="*/ 0 w 1196"/>
                  <a:gd name="T115" fmla="*/ 0 h 3471"/>
                  <a:gd name="T116" fmla="*/ 0 w 1196"/>
                  <a:gd name="T117" fmla="*/ 0 h 3471"/>
                  <a:gd name="T118" fmla="*/ 0 w 1196"/>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1"/>
                  <a:gd name="T182" fmla="*/ 1196 w 1196"/>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1">
                    <a:moveTo>
                      <a:pt x="1050" y="1732"/>
                    </a:moveTo>
                    <a:lnTo>
                      <a:pt x="1058" y="2342"/>
                    </a:lnTo>
                    <a:lnTo>
                      <a:pt x="1063" y="2471"/>
                    </a:lnTo>
                    <a:lnTo>
                      <a:pt x="1012" y="2483"/>
                    </a:lnTo>
                    <a:lnTo>
                      <a:pt x="958" y="2487"/>
                    </a:lnTo>
                    <a:lnTo>
                      <a:pt x="964" y="2607"/>
                    </a:lnTo>
                    <a:lnTo>
                      <a:pt x="964" y="2729"/>
                    </a:lnTo>
                    <a:lnTo>
                      <a:pt x="954" y="3014"/>
                    </a:lnTo>
                    <a:lnTo>
                      <a:pt x="959" y="3108"/>
                    </a:lnTo>
                    <a:lnTo>
                      <a:pt x="964" y="3149"/>
                    </a:lnTo>
                    <a:lnTo>
                      <a:pt x="976" y="3186"/>
                    </a:lnTo>
                    <a:lnTo>
                      <a:pt x="999" y="3210"/>
                    </a:lnTo>
                    <a:lnTo>
                      <a:pt x="1037" y="3236"/>
                    </a:lnTo>
                    <a:lnTo>
                      <a:pt x="1081" y="3256"/>
                    </a:lnTo>
                    <a:lnTo>
                      <a:pt x="1135" y="3284"/>
                    </a:lnTo>
                    <a:lnTo>
                      <a:pt x="1170" y="3306"/>
                    </a:lnTo>
                    <a:lnTo>
                      <a:pt x="1188" y="3323"/>
                    </a:lnTo>
                    <a:lnTo>
                      <a:pt x="1196" y="3347"/>
                    </a:lnTo>
                    <a:lnTo>
                      <a:pt x="1191" y="3366"/>
                    </a:lnTo>
                    <a:lnTo>
                      <a:pt x="1167" y="3383"/>
                    </a:lnTo>
                    <a:lnTo>
                      <a:pt x="1125" y="3387"/>
                    </a:lnTo>
                    <a:lnTo>
                      <a:pt x="1048" y="3380"/>
                    </a:lnTo>
                    <a:lnTo>
                      <a:pt x="976" y="3366"/>
                    </a:lnTo>
                    <a:lnTo>
                      <a:pt x="894" y="3357"/>
                    </a:lnTo>
                    <a:lnTo>
                      <a:pt x="815" y="3351"/>
                    </a:lnTo>
                    <a:lnTo>
                      <a:pt x="772" y="3347"/>
                    </a:lnTo>
                    <a:lnTo>
                      <a:pt x="748" y="3340"/>
                    </a:lnTo>
                    <a:lnTo>
                      <a:pt x="736" y="3249"/>
                    </a:lnTo>
                    <a:lnTo>
                      <a:pt x="721" y="3116"/>
                    </a:lnTo>
                    <a:lnTo>
                      <a:pt x="661" y="2749"/>
                    </a:lnTo>
                    <a:lnTo>
                      <a:pt x="644" y="2648"/>
                    </a:lnTo>
                    <a:lnTo>
                      <a:pt x="616" y="2526"/>
                    </a:lnTo>
                    <a:lnTo>
                      <a:pt x="553" y="2542"/>
                    </a:lnTo>
                    <a:lnTo>
                      <a:pt x="552" y="2637"/>
                    </a:lnTo>
                    <a:lnTo>
                      <a:pt x="533" y="2759"/>
                    </a:lnTo>
                    <a:lnTo>
                      <a:pt x="472" y="2968"/>
                    </a:lnTo>
                    <a:lnTo>
                      <a:pt x="443" y="3186"/>
                    </a:lnTo>
                    <a:lnTo>
                      <a:pt x="435" y="3244"/>
                    </a:lnTo>
                    <a:lnTo>
                      <a:pt x="421" y="3275"/>
                    </a:lnTo>
                    <a:lnTo>
                      <a:pt x="437" y="3339"/>
                    </a:lnTo>
                    <a:lnTo>
                      <a:pt x="446" y="3380"/>
                    </a:lnTo>
                    <a:lnTo>
                      <a:pt x="446" y="3407"/>
                    </a:lnTo>
                    <a:lnTo>
                      <a:pt x="426" y="3441"/>
                    </a:lnTo>
                    <a:lnTo>
                      <a:pt x="400" y="3464"/>
                    </a:lnTo>
                    <a:lnTo>
                      <a:pt x="363" y="3471"/>
                    </a:lnTo>
                    <a:lnTo>
                      <a:pt x="321" y="3468"/>
                    </a:lnTo>
                    <a:lnTo>
                      <a:pt x="276" y="3452"/>
                    </a:lnTo>
                    <a:lnTo>
                      <a:pt x="238" y="3430"/>
                    </a:lnTo>
                    <a:lnTo>
                      <a:pt x="207" y="3403"/>
                    </a:lnTo>
                    <a:lnTo>
                      <a:pt x="188" y="3375"/>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2" y="1600"/>
                    </a:lnTo>
                    <a:lnTo>
                      <a:pt x="210" y="1462"/>
                    </a:lnTo>
                    <a:lnTo>
                      <a:pt x="211" y="1386"/>
                    </a:lnTo>
                    <a:lnTo>
                      <a:pt x="175" y="1349"/>
                    </a:lnTo>
                    <a:lnTo>
                      <a:pt x="137" y="1301"/>
                    </a:lnTo>
                    <a:lnTo>
                      <a:pt x="116" y="1261"/>
                    </a:lnTo>
                    <a:lnTo>
                      <a:pt x="105" y="1220"/>
                    </a:lnTo>
                    <a:lnTo>
                      <a:pt x="101" y="1174"/>
                    </a:lnTo>
                    <a:lnTo>
                      <a:pt x="112" y="1089"/>
                    </a:lnTo>
                    <a:lnTo>
                      <a:pt x="124" y="1017"/>
                    </a:lnTo>
                    <a:lnTo>
                      <a:pt x="0" y="852"/>
                    </a:lnTo>
                    <a:lnTo>
                      <a:pt x="53" y="787"/>
                    </a:lnTo>
                    <a:lnTo>
                      <a:pt x="156" y="920"/>
                    </a:lnTo>
                    <a:lnTo>
                      <a:pt x="168" y="863"/>
                    </a:lnTo>
                    <a:lnTo>
                      <a:pt x="178" y="787"/>
                    </a:lnTo>
                    <a:lnTo>
                      <a:pt x="180" y="722"/>
                    </a:lnTo>
                    <a:lnTo>
                      <a:pt x="184" y="678"/>
                    </a:lnTo>
                    <a:lnTo>
                      <a:pt x="197" y="638"/>
                    </a:lnTo>
                    <a:lnTo>
                      <a:pt x="225" y="611"/>
                    </a:lnTo>
                    <a:lnTo>
                      <a:pt x="265" y="593"/>
                    </a:lnTo>
                    <a:lnTo>
                      <a:pt x="459" y="532"/>
                    </a:lnTo>
                    <a:lnTo>
                      <a:pt x="498" y="519"/>
                    </a:lnTo>
                    <a:lnTo>
                      <a:pt x="504" y="457"/>
                    </a:lnTo>
                    <a:lnTo>
                      <a:pt x="493" y="408"/>
                    </a:lnTo>
                    <a:lnTo>
                      <a:pt x="468" y="354"/>
                    </a:lnTo>
                    <a:lnTo>
                      <a:pt x="449" y="299"/>
                    </a:lnTo>
                    <a:lnTo>
                      <a:pt x="445" y="229"/>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8" y="188"/>
                    </a:lnTo>
                    <a:lnTo>
                      <a:pt x="832" y="251"/>
                    </a:lnTo>
                    <a:lnTo>
                      <a:pt x="835" y="318"/>
                    </a:lnTo>
                    <a:lnTo>
                      <a:pt x="825" y="378"/>
                    </a:lnTo>
                    <a:lnTo>
                      <a:pt x="811" y="426"/>
                    </a:lnTo>
                    <a:lnTo>
                      <a:pt x="796" y="463"/>
                    </a:lnTo>
                    <a:lnTo>
                      <a:pt x="761" y="519"/>
                    </a:lnTo>
                    <a:lnTo>
                      <a:pt x="761" y="532"/>
                    </a:lnTo>
                    <a:lnTo>
                      <a:pt x="815" y="557"/>
                    </a:lnTo>
                    <a:lnTo>
                      <a:pt x="1024" y="646"/>
                    </a:lnTo>
                    <a:lnTo>
                      <a:pt x="1062" y="680"/>
                    </a:lnTo>
                    <a:lnTo>
                      <a:pt x="1087" y="722"/>
                    </a:lnTo>
                    <a:lnTo>
                      <a:pt x="1103" y="775"/>
                    </a:lnTo>
                    <a:lnTo>
                      <a:pt x="1114" y="844"/>
                    </a:lnTo>
                    <a:lnTo>
                      <a:pt x="1085" y="888"/>
                    </a:lnTo>
                    <a:lnTo>
                      <a:pt x="926" y="1082"/>
                    </a:lnTo>
                    <a:lnTo>
                      <a:pt x="906" y="1147"/>
                    </a:lnTo>
                    <a:lnTo>
                      <a:pt x="894" y="1259"/>
                    </a:lnTo>
                    <a:lnTo>
                      <a:pt x="961" y="1442"/>
                    </a:lnTo>
                    <a:lnTo>
                      <a:pt x="1036" y="1512"/>
                    </a:lnTo>
                    <a:lnTo>
                      <a:pt x="1036" y="1592"/>
                    </a:lnTo>
                    <a:lnTo>
                      <a:pt x="105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67" name="Freeform 74"/>
              <p:cNvSpPr>
                <a:spLocks/>
              </p:cNvSpPr>
              <p:nvPr/>
            </p:nvSpPr>
            <p:spPr bwMode="auto">
              <a:xfrm>
                <a:off x="1440" y="2449"/>
                <a:ext cx="324" cy="1093"/>
              </a:xfrm>
              <a:custGeom>
                <a:avLst/>
                <a:gdLst>
                  <a:gd name="T0" fmla="*/ 0 w 973"/>
                  <a:gd name="T1" fmla="*/ 0 h 3278"/>
                  <a:gd name="T2" fmla="*/ 0 w 973"/>
                  <a:gd name="T3" fmla="*/ 0 h 3278"/>
                  <a:gd name="T4" fmla="*/ 0 w 973"/>
                  <a:gd name="T5" fmla="*/ 0 h 3278"/>
                  <a:gd name="T6" fmla="*/ 0 w 973"/>
                  <a:gd name="T7" fmla="*/ 0 h 3278"/>
                  <a:gd name="T8" fmla="*/ 0 w 973"/>
                  <a:gd name="T9" fmla="*/ 0 h 3278"/>
                  <a:gd name="T10" fmla="*/ 0 w 973"/>
                  <a:gd name="T11" fmla="*/ 0 h 3278"/>
                  <a:gd name="T12" fmla="*/ 0 w 973"/>
                  <a:gd name="T13" fmla="*/ 0 h 3278"/>
                  <a:gd name="T14" fmla="*/ 0 w 973"/>
                  <a:gd name="T15" fmla="*/ 0 h 3278"/>
                  <a:gd name="T16" fmla="*/ 0 w 973"/>
                  <a:gd name="T17" fmla="*/ 0 h 3278"/>
                  <a:gd name="T18" fmla="*/ 0 w 973"/>
                  <a:gd name="T19" fmla="*/ 0 h 3278"/>
                  <a:gd name="T20" fmla="*/ 0 w 973"/>
                  <a:gd name="T21" fmla="*/ 0 h 3278"/>
                  <a:gd name="T22" fmla="*/ 0 w 973"/>
                  <a:gd name="T23" fmla="*/ 0 h 3278"/>
                  <a:gd name="T24" fmla="*/ 0 w 973"/>
                  <a:gd name="T25" fmla="*/ 0 h 3278"/>
                  <a:gd name="T26" fmla="*/ 0 w 973"/>
                  <a:gd name="T27" fmla="*/ 0 h 3278"/>
                  <a:gd name="T28" fmla="*/ 0 w 973"/>
                  <a:gd name="T29" fmla="*/ 0 h 3278"/>
                  <a:gd name="T30" fmla="*/ 0 w 973"/>
                  <a:gd name="T31" fmla="*/ 0 h 3278"/>
                  <a:gd name="T32" fmla="*/ 0 w 973"/>
                  <a:gd name="T33" fmla="*/ 0 h 3278"/>
                  <a:gd name="T34" fmla="*/ 0 w 973"/>
                  <a:gd name="T35" fmla="*/ 0 h 3278"/>
                  <a:gd name="T36" fmla="*/ 0 w 973"/>
                  <a:gd name="T37" fmla="*/ 0 h 3278"/>
                  <a:gd name="T38" fmla="*/ 0 w 973"/>
                  <a:gd name="T39" fmla="*/ 0 h 3278"/>
                  <a:gd name="T40" fmla="*/ 0 w 973"/>
                  <a:gd name="T41" fmla="*/ 0 h 3278"/>
                  <a:gd name="T42" fmla="*/ 0 w 973"/>
                  <a:gd name="T43" fmla="*/ 0 h 3278"/>
                  <a:gd name="T44" fmla="*/ 0 w 973"/>
                  <a:gd name="T45" fmla="*/ 0 h 3278"/>
                  <a:gd name="T46" fmla="*/ 0 w 973"/>
                  <a:gd name="T47" fmla="*/ 0 h 3278"/>
                  <a:gd name="T48" fmla="*/ 0 w 973"/>
                  <a:gd name="T49" fmla="*/ 0 h 3278"/>
                  <a:gd name="T50" fmla="*/ 0 w 973"/>
                  <a:gd name="T51" fmla="*/ 0 h 3278"/>
                  <a:gd name="T52" fmla="*/ 0 w 973"/>
                  <a:gd name="T53" fmla="*/ 0 h 3278"/>
                  <a:gd name="T54" fmla="*/ 0 w 973"/>
                  <a:gd name="T55" fmla="*/ 0 h 3278"/>
                  <a:gd name="T56" fmla="*/ 0 w 973"/>
                  <a:gd name="T57" fmla="*/ 0 h 3278"/>
                  <a:gd name="T58" fmla="*/ 0 w 973"/>
                  <a:gd name="T59" fmla="*/ 0 h 3278"/>
                  <a:gd name="T60" fmla="*/ 0 w 973"/>
                  <a:gd name="T61" fmla="*/ 0 h 3278"/>
                  <a:gd name="T62" fmla="*/ 0 w 973"/>
                  <a:gd name="T63" fmla="*/ 0 h 3278"/>
                  <a:gd name="T64" fmla="*/ 0 w 973"/>
                  <a:gd name="T65" fmla="*/ 0 h 3278"/>
                  <a:gd name="T66" fmla="*/ 0 w 973"/>
                  <a:gd name="T67" fmla="*/ 0 h 3278"/>
                  <a:gd name="T68" fmla="*/ 0 w 973"/>
                  <a:gd name="T69" fmla="*/ 0 h 3278"/>
                  <a:gd name="T70" fmla="*/ 0 w 973"/>
                  <a:gd name="T71" fmla="*/ 0 h 3278"/>
                  <a:gd name="T72" fmla="*/ 0 w 973"/>
                  <a:gd name="T73" fmla="*/ 0 h 3278"/>
                  <a:gd name="T74" fmla="*/ 0 w 973"/>
                  <a:gd name="T75" fmla="*/ 0 h 3278"/>
                  <a:gd name="T76" fmla="*/ 0 w 973"/>
                  <a:gd name="T77" fmla="*/ 0 h 3278"/>
                  <a:gd name="T78" fmla="*/ 0 w 973"/>
                  <a:gd name="T79" fmla="*/ 0 h 3278"/>
                  <a:gd name="T80" fmla="*/ 0 w 973"/>
                  <a:gd name="T81" fmla="*/ 0 h 3278"/>
                  <a:gd name="T82" fmla="*/ 0 w 973"/>
                  <a:gd name="T83" fmla="*/ 0 h 3278"/>
                  <a:gd name="T84" fmla="*/ 0 w 973"/>
                  <a:gd name="T85" fmla="*/ 0 h 3278"/>
                  <a:gd name="T86" fmla="*/ 0 w 973"/>
                  <a:gd name="T87" fmla="*/ 0 h 3278"/>
                  <a:gd name="T88" fmla="*/ 0 w 973"/>
                  <a:gd name="T89" fmla="*/ 0 h 3278"/>
                  <a:gd name="T90" fmla="*/ 0 w 973"/>
                  <a:gd name="T91" fmla="*/ 0 h 3278"/>
                  <a:gd name="T92" fmla="*/ 0 w 973"/>
                  <a:gd name="T93" fmla="*/ 0 h 3278"/>
                  <a:gd name="T94" fmla="*/ 0 w 973"/>
                  <a:gd name="T95" fmla="*/ 0 h 3278"/>
                  <a:gd name="T96" fmla="*/ 0 w 973"/>
                  <a:gd name="T97" fmla="*/ 0 h 3278"/>
                  <a:gd name="T98" fmla="*/ 0 w 973"/>
                  <a:gd name="T99" fmla="*/ 0 h 3278"/>
                  <a:gd name="T100" fmla="*/ 0 w 973"/>
                  <a:gd name="T101" fmla="*/ 0 h 3278"/>
                  <a:gd name="T102" fmla="*/ 0 w 973"/>
                  <a:gd name="T103" fmla="*/ 0 h 3278"/>
                  <a:gd name="T104" fmla="*/ 0 w 973"/>
                  <a:gd name="T105" fmla="*/ 0 h 3278"/>
                  <a:gd name="T106" fmla="*/ 0 w 973"/>
                  <a:gd name="T107" fmla="*/ 0 h 3278"/>
                  <a:gd name="T108" fmla="*/ 0 w 973"/>
                  <a:gd name="T109" fmla="*/ 0 h 3278"/>
                  <a:gd name="T110" fmla="*/ 0 w 973"/>
                  <a:gd name="T111" fmla="*/ 0 h 3278"/>
                  <a:gd name="T112" fmla="*/ 0 w 973"/>
                  <a:gd name="T113" fmla="*/ 0 h 3278"/>
                  <a:gd name="T114" fmla="*/ 0 w 973"/>
                  <a:gd name="T115" fmla="*/ 0 h 3278"/>
                  <a:gd name="T116" fmla="*/ 0 w 973"/>
                  <a:gd name="T117" fmla="*/ 0 h 3278"/>
                  <a:gd name="T118" fmla="*/ 0 w 973"/>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2" y="2654"/>
                    </a:moveTo>
                    <a:lnTo>
                      <a:pt x="456" y="2512"/>
                    </a:lnTo>
                    <a:lnTo>
                      <a:pt x="451" y="2448"/>
                    </a:lnTo>
                    <a:lnTo>
                      <a:pt x="449" y="2387"/>
                    </a:lnTo>
                    <a:lnTo>
                      <a:pt x="435" y="2281"/>
                    </a:lnTo>
                    <a:lnTo>
                      <a:pt x="420" y="2209"/>
                    </a:lnTo>
                    <a:lnTo>
                      <a:pt x="399" y="2118"/>
                    </a:lnTo>
                    <a:lnTo>
                      <a:pt x="383" y="2029"/>
                    </a:lnTo>
                    <a:lnTo>
                      <a:pt x="379" y="2091"/>
                    </a:lnTo>
                    <a:lnTo>
                      <a:pt x="374" y="2125"/>
                    </a:lnTo>
                    <a:lnTo>
                      <a:pt x="359" y="2169"/>
                    </a:lnTo>
                    <a:lnTo>
                      <a:pt x="341" y="2204"/>
                    </a:lnTo>
                    <a:lnTo>
                      <a:pt x="329" y="2246"/>
                    </a:lnTo>
                    <a:lnTo>
                      <a:pt x="332" y="2284"/>
                    </a:lnTo>
                    <a:lnTo>
                      <a:pt x="347" y="2324"/>
                    </a:lnTo>
                    <a:lnTo>
                      <a:pt x="375" y="2370"/>
                    </a:lnTo>
                    <a:lnTo>
                      <a:pt x="397" y="2422"/>
                    </a:lnTo>
                    <a:lnTo>
                      <a:pt x="424" y="2489"/>
                    </a:lnTo>
                    <a:lnTo>
                      <a:pt x="445" y="2577"/>
                    </a:lnTo>
                    <a:lnTo>
                      <a:pt x="462" y="2654"/>
                    </a:lnTo>
                    <a:lnTo>
                      <a:pt x="343" y="2960"/>
                    </a:lnTo>
                    <a:lnTo>
                      <a:pt x="356" y="3011"/>
                    </a:lnTo>
                    <a:lnTo>
                      <a:pt x="330" y="3037"/>
                    </a:lnTo>
                    <a:lnTo>
                      <a:pt x="278" y="3063"/>
                    </a:lnTo>
                    <a:lnTo>
                      <a:pt x="160" y="3110"/>
                    </a:lnTo>
                    <a:lnTo>
                      <a:pt x="133" y="3128"/>
                    </a:lnTo>
                    <a:lnTo>
                      <a:pt x="113" y="3156"/>
                    </a:lnTo>
                    <a:lnTo>
                      <a:pt x="107" y="3180"/>
                    </a:lnTo>
                    <a:lnTo>
                      <a:pt x="124" y="3187"/>
                    </a:lnTo>
                    <a:lnTo>
                      <a:pt x="173" y="3190"/>
                    </a:lnTo>
                    <a:lnTo>
                      <a:pt x="214" y="3190"/>
                    </a:lnTo>
                    <a:lnTo>
                      <a:pt x="193" y="3197"/>
                    </a:lnTo>
                    <a:lnTo>
                      <a:pt x="185" y="3207"/>
                    </a:lnTo>
                    <a:lnTo>
                      <a:pt x="185" y="3224"/>
                    </a:lnTo>
                    <a:lnTo>
                      <a:pt x="197" y="3245"/>
                    </a:lnTo>
                    <a:lnTo>
                      <a:pt x="237" y="3262"/>
                    </a:lnTo>
                    <a:lnTo>
                      <a:pt x="309" y="3276"/>
                    </a:lnTo>
                    <a:lnTo>
                      <a:pt x="412" y="3278"/>
                    </a:lnTo>
                    <a:lnTo>
                      <a:pt x="490" y="3269"/>
                    </a:lnTo>
                    <a:lnTo>
                      <a:pt x="561" y="3251"/>
                    </a:lnTo>
                    <a:lnTo>
                      <a:pt x="619" y="3229"/>
                    </a:lnTo>
                    <a:lnTo>
                      <a:pt x="663" y="3204"/>
                    </a:lnTo>
                    <a:lnTo>
                      <a:pt x="668" y="3165"/>
                    </a:lnTo>
                    <a:lnTo>
                      <a:pt x="666" y="3121"/>
                    </a:lnTo>
                    <a:lnTo>
                      <a:pt x="697" y="2884"/>
                    </a:lnTo>
                    <a:lnTo>
                      <a:pt x="707" y="2716"/>
                    </a:lnTo>
                    <a:lnTo>
                      <a:pt x="751" y="2195"/>
                    </a:lnTo>
                    <a:lnTo>
                      <a:pt x="770" y="1876"/>
                    </a:lnTo>
                    <a:lnTo>
                      <a:pt x="766" y="1724"/>
                    </a:lnTo>
                    <a:lnTo>
                      <a:pt x="760" y="1625"/>
                    </a:lnTo>
                    <a:lnTo>
                      <a:pt x="748" y="1540"/>
                    </a:lnTo>
                    <a:lnTo>
                      <a:pt x="738" y="1469"/>
                    </a:lnTo>
                    <a:lnTo>
                      <a:pt x="803" y="1417"/>
                    </a:lnTo>
                    <a:lnTo>
                      <a:pt x="868" y="1363"/>
                    </a:lnTo>
                    <a:lnTo>
                      <a:pt x="907" y="1321"/>
                    </a:lnTo>
                    <a:lnTo>
                      <a:pt x="948" y="1264"/>
                    </a:lnTo>
                    <a:lnTo>
                      <a:pt x="970" y="1210"/>
                    </a:lnTo>
                    <a:lnTo>
                      <a:pt x="973" y="1162"/>
                    </a:lnTo>
                    <a:lnTo>
                      <a:pt x="959" y="1101"/>
                    </a:lnTo>
                    <a:lnTo>
                      <a:pt x="842" y="716"/>
                    </a:lnTo>
                    <a:lnTo>
                      <a:pt x="823" y="672"/>
                    </a:lnTo>
                    <a:lnTo>
                      <a:pt x="808" y="652"/>
                    </a:lnTo>
                    <a:lnTo>
                      <a:pt x="784" y="632"/>
                    </a:lnTo>
                    <a:lnTo>
                      <a:pt x="738" y="601"/>
                    </a:lnTo>
                    <a:lnTo>
                      <a:pt x="605" y="537"/>
                    </a:lnTo>
                    <a:lnTo>
                      <a:pt x="573" y="499"/>
                    </a:lnTo>
                    <a:lnTo>
                      <a:pt x="549" y="456"/>
                    </a:lnTo>
                    <a:lnTo>
                      <a:pt x="540" y="422"/>
                    </a:lnTo>
                    <a:lnTo>
                      <a:pt x="578" y="383"/>
                    </a:lnTo>
                    <a:lnTo>
                      <a:pt x="609" y="332"/>
                    </a:lnTo>
                    <a:lnTo>
                      <a:pt x="630" y="272"/>
                    </a:lnTo>
                    <a:lnTo>
                      <a:pt x="645" y="220"/>
                    </a:lnTo>
                    <a:lnTo>
                      <a:pt x="655" y="156"/>
                    </a:lnTo>
                    <a:lnTo>
                      <a:pt x="648" y="105"/>
                    </a:lnTo>
                    <a:lnTo>
                      <a:pt x="632" y="67"/>
                    </a:lnTo>
                    <a:lnTo>
                      <a:pt x="602" y="34"/>
                    </a:lnTo>
                    <a:lnTo>
                      <a:pt x="560" y="13"/>
                    </a:lnTo>
                    <a:lnTo>
                      <a:pt x="504" y="0"/>
                    </a:lnTo>
                    <a:lnTo>
                      <a:pt x="462" y="3"/>
                    </a:lnTo>
                    <a:lnTo>
                      <a:pt x="416" y="13"/>
                    </a:lnTo>
                    <a:lnTo>
                      <a:pt x="384" y="24"/>
                    </a:lnTo>
                    <a:lnTo>
                      <a:pt x="356" y="45"/>
                    </a:lnTo>
                    <a:lnTo>
                      <a:pt x="341" y="68"/>
                    </a:lnTo>
                    <a:lnTo>
                      <a:pt x="332" y="90"/>
                    </a:lnTo>
                    <a:lnTo>
                      <a:pt x="321" y="142"/>
                    </a:lnTo>
                    <a:lnTo>
                      <a:pt x="311" y="207"/>
                    </a:lnTo>
                    <a:lnTo>
                      <a:pt x="304" y="268"/>
                    </a:lnTo>
                    <a:lnTo>
                      <a:pt x="304" y="309"/>
                    </a:lnTo>
                    <a:lnTo>
                      <a:pt x="317" y="360"/>
                    </a:lnTo>
                    <a:lnTo>
                      <a:pt x="330" y="384"/>
                    </a:lnTo>
                    <a:lnTo>
                      <a:pt x="332" y="434"/>
                    </a:lnTo>
                    <a:lnTo>
                      <a:pt x="330" y="486"/>
                    </a:lnTo>
                    <a:lnTo>
                      <a:pt x="317" y="512"/>
                    </a:lnTo>
                    <a:lnTo>
                      <a:pt x="278" y="537"/>
                    </a:lnTo>
                    <a:lnTo>
                      <a:pt x="143" y="608"/>
                    </a:lnTo>
                    <a:lnTo>
                      <a:pt x="97" y="639"/>
                    </a:lnTo>
                    <a:lnTo>
                      <a:pt x="77" y="690"/>
                    </a:lnTo>
                    <a:lnTo>
                      <a:pt x="42" y="866"/>
                    </a:lnTo>
                    <a:lnTo>
                      <a:pt x="29" y="946"/>
                    </a:lnTo>
                    <a:lnTo>
                      <a:pt x="16" y="1013"/>
                    </a:lnTo>
                    <a:lnTo>
                      <a:pt x="2" y="1108"/>
                    </a:lnTo>
                    <a:lnTo>
                      <a:pt x="0" y="1190"/>
                    </a:lnTo>
                    <a:lnTo>
                      <a:pt x="2" y="1291"/>
                    </a:lnTo>
                    <a:lnTo>
                      <a:pt x="16" y="1402"/>
                    </a:lnTo>
                    <a:lnTo>
                      <a:pt x="27" y="1479"/>
                    </a:lnTo>
                    <a:lnTo>
                      <a:pt x="39" y="1564"/>
                    </a:lnTo>
                    <a:lnTo>
                      <a:pt x="56" y="1638"/>
                    </a:lnTo>
                    <a:lnTo>
                      <a:pt x="81" y="1696"/>
                    </a:lnTo>
                    <a:lnTo>
                      <a:pt x="98" y="1757"/>
                    </a:lnTo>
                    <a:lnTo>
                      <a:pt x="105" y="1833"/>
                    </a:lnTo>
                    <a:lnTo>
                      <a:pt x="84" y="2171"/>
                    </a:lnTo>
                    <a:lnTo>
                      <a:pt x="77" y="2291"/>
                    </a:lnTo>
                    <a:lnTo>
                      <a:pt x="77" y="2338"/>
                    </a:lnTo>
                    <a:lnTo>
                      <a:pt x="94" y="2400"/>
                    </a:lnTo>
                    <a:lnTo>
                      <a:pt x="123" y="2472"/>
                    </a:lnTo>
                    <a:lnTo>
                      <a:pt x="199" y="2692"/>
                    </a:lnTo>
                    <a:lnTo>
                      <a:pt x="252" y="2871"/>
                    </a:lnTo>
                    <a:lnTo>
                      <a:pt x="278" y="2935"/>
                    </a:lnTo>
                    <a:lnTo>
                      <a:pt x="310" y="2948"/>
                    </a:lnTo>
                    <a:lnTo>
                      <a:pt x="343" y="2960"/>
                    </a:lnTo>
                    <a:lnTo>
                      <a:pt x="462"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68" name="Freeform 75"/>
              <p:cNvSpPr>
                <a:spLocks/>
              </p:cNvSpPr>
              <p:nvPr/>
            </p:nvSpPr>
            <p:spPr bwMode="auto">
              <a:xfrm>
                <a:off x="1110" y="2480"/>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lnTo>
                      <a:pt x="300" y="957"/>
                    </a:lnTo>
                    <a:lnTo>
                      <a:pt x="306" y="1078"/>
                    </a:lnTo>
                    <a:lnTo>
                      <a:pt x="312" y="1144"/>
                    </a:lnTo>
                    <a:lnTo>
                      <a:pt x="245" y="1152"/>
                    </a:lnTo>
                    <a:lnTo>
                      <a:pt x="229" y="1099"/>
                    </a:lnTo>
                    <a:lnTo>
                      <a:pt x="229" y="1054"/>
                    </a:lnTo>
                    <a:lnTo>
                      <a:pt x="256" y="1010"/>
                    </a:lnTo>
                    <a:lnTo>
                      <a:pt x="274" y="979"/>
                    </a:lnTo>
                    <a:lnTo>
                      <a:pt x="289" y="957"/>
                    </a:lnTo>
                    <a:lnTo>
                      <a:pt x="300" y="957"/>
                    </a:lnTo>
                    <a:lnTo>
                      <a:pt x="672"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69" name="Freeform 76"/>
              <p:cNvSpPr>
                <a:spLocks/>
              </p:cNvSpPr>
              <p:nvPr/>
            </p:nvSpPr>
            <p:spPr bwMode="auto">
              <a:xfrm>
                <a:off x="1110" y="2480"/>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70" name="Freeform 77"/>
              <p:cNvSpPr>
                <a:spLocks/>
              </p:cNvSpPr>
              <p:nvPr/>
            </p:nvSpPr>
            <p:spPr bwMode="auto">
              <a:xfrm>
                <a:off x="1186" y="2800"/>
                <a:ext cx="28" cy="65"/>
              </a:xfrm>
              <a:custGeom>
                <a:avLst/>
                <a:gdLst>
                  <a:gd name="T0" fmla="*/ 0 w 83"/>
                  <a:gd name="T1" fmla="*/ 0 h 196"/>
                  <a:gd name="T2" fmla="*/ 0 w 83"/>
                  <a:gd name="T3" fmla="*/ 0 h 196"/>
                  <a:gd name="T4" fmla="*/ 0 w 83"/>
                  <a:gd name="T5" fmla="*/ 0 h 196"/>
                  <a:gd name="T6" fmla="*/ 0 w 83"/>
                  <a:gd name="T7" fmla="*/ 0 h 196"/>
                  <a:gd name="T8" fmla="*/ 0 w 83"/>
                  <a:gd name="T9" fmla="*/ 0 h 196"/>
                  <a:gd name="T10" fmla="*/ 0 w 83"/>
                  <a:gd name="T11" fmla="*/ 0 h 196"/>
                  <a:gd name="T12" fmla="*/ 0 w 83"/>
                  <a:gd name="T13" fmla="*/ 0 h 196"/>
                  <a:gd name="T14" fmla="*/ 0 w 83"/>
                  <a:gd name="T15" fmla="*/ 0 h 196"/>
                  <a:gd name="T16" fmla="*/ 0 w 83"/>
                  <a:gd name="T17" fmla="*/ 0 h 196"/>
                  <a:gd name="T18" fmla="*/ 0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6" y="196"/>
                    </a:lnTo>
                    <a:lnTo>
                      <a:pt x="0" y="142"/>
                    </a:lnTo>
                    <a:lnTo>
                      <a:pt x="0" y="97"/>
                    </a:lnTo>
                    <a:lnTo>
                      <a:pt x="27" y="54"/>
                    </a:lnTo>
                    <a:lnTo>
                      <a:pt x="44" y="22"/>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71" name="Freeform 78"/>
              <p:cNvSpPr>
                <a:spLocks/>
              </p:cNvSpPr>
              <p:nvPr/>
            </p:nvSpPr>
            <p:spPr bwMode="auto">
              <a:xfrm>
                <a:off x="504" y="2458"/>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lnTo>
                      <a:pt x="181" y="1476"/>
                    </a:lnTo>
                    <a:lnTo>
                      <a:pt x="235" y="1498"/>
                    </a:lnTo>
                    <a:lnTo>
                      <a:pt x="235" y="1411"/>
                    </a:lnTo>
                    <a:lnTo>
                      <a:pt x="239" y="1375"/>
                    </a:lnTo>
                    <a:lnTo>
                      <a:pt x="249" y="1338"/>
                    </a:lnTo>
                    <a:lnTo>
                      <a:pt x="265" y="1302"/>
                    </a:lnTo>
                    <a:lnTo>
                      <a:pt x="287" y="1268"/>
                    </a:lnTo>
                    <a:lnTo>
                      <a:pt x="261" y="1223"/>
                    </a:lnTo>
                    <a:lnTo>
                      <a:pt x="235" y="1172"/>
                    </a:lnTo>
                    <a:lnTo>
                      <a:pt x="210" y="1114"/>
                    </a:lnTo>
                    <a:lnTo>
                      <a:pt x="195" y="1064"/>
                    </a:lnTo>
                    <a:lnTo>
                      <a:pt x="182" y="1000"/>
                    </a:lnTo>
                    <a:lnTo>
                      <a:pt x="174" y="1080"/>
                    </a:lnTo>
                    <a:lnTo>
                      <a:pt x="177" y="1177"/>
                    </a:lnTo>
                    <a:lnTo>
                      <a:pt x="179" y="1268"/>
                    </a:lnTo>
                    <a:lnTo>
                      <a:pt x="177" y="1343"/>
                    </a:lnTo>
                    <a:lnTo>
                      <a:pt x="179" y="1404"/>
                    </a:lnTo>
                    <a:lnTo>
                      <a:pt x="181" y="1476"/>
                    </a:lnTo>
                    <a:lnTo>
                      <a:pt x="451" y="1"/>
                    </a:lnTo>
                    <a:lnTo>
                      <a:pt x="540" y="3179"/>
                    </a:lnTo>
                    <a:lnTo>
                      <a:pt x="515" y="3137"/>
                    </a:lnTo>
                    <a:lnTo>
                      <a:pt x="501" y="3094"/>
                    </a:lnTo>
                    <a:lnTo>
                      <a:pt x="494" y="3038"/>
                    </a:lnTo>
                    <a:lnTo>
                      <a:pt x="501" y="2961"/>
                    </a:lnTo>
                    <a:lnTo>
                      <a:pt x="504" y="2872"/>
                    </a:lnTo>
                    <a:lnTo>
                      <a:pt x="508" y="2768"/>
                    </a:lnTo>
                    <a:lnTo>
                      <a:pt x="504" y="2653"/>
                    </a:lnTo>
                    <a:lnTo>
                      <a:pt x="497" y="2552"/>
                    </a:lnTo>
                    <a:lnTo>
                      <a:pt x="491" y="2483"/>
                    </a:lnTo>
                    <a:lnTo>
                      <a:pt x="496" y="2452"/>
                    </a:lnTo>
                    <a:lnTo>
                      <a:pt x="515" y="2407"/>
                    </a:lnTo>
                    <a:lnTo>
                      <a:pt x="533" y="2349"/>
                    </a:lnTo>
                    <a:lnTo>
                      <a:pt x="541" y="2277"/>
                    </a:lnTo>
                    <a:lnTo>
                      <a:pt x="539" y="2217"/>
                    </a:lnTo>
                    <a:lnTo>
                      <a:pt x="528" y="2173"/>
                    </a:lnTo>
                    <a:lnTo>
                      <a:pt x="684" y="2158"/>
                    </a:lnTo>
                    <a:lnTo>
                      <a:pt x="701" y="2205"/>
                    </a:lnTo>
                    <a:lnTo>
                      <a:pt x="719" y="2252"/>
                    </a:lnTo>
                    <a:lnTo>
                      <a:pt x="735" y="2301"/>
                    </a:lnTo>
                    <a:lnTo>
                      <a:pt x="735" y="2322"/>
                    </a:lnTo>
                    <a:lnTo>
                      <a:pt x="714" y="2362"/>
                    </a:lnTo>
                    <a:lnTo>
                      <a:pt x="684" y="2410"/>
                    </a:lnTo>
                    <a:lnTo>
                      <a:pt x="661" y="2468"/>
                    </a:lnTo>
                    <a:lnTo>
                      <a:pt x="644" y="2523"/>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72" name="Freeform 79"/>
              <p:cNvSpPr>
                <a:spLocks/>
              </p:cNvSpPr>
              <p:nvPr/>
            </p:nvSpPr>
            <p:spPr bwMode="auto">
              <a:xfrm>
                <a:off x="504" y="2458"/>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10073" name="Freeform 80"/>
              <p:cNvSpPr>
                <a:spLocks/>
              </p:cNvSpPr>
              <p:nvPr/>
            </p:nvSpPr>
            <p:spPr bwMode="auto">
              <a:xfrm>
                <a:off x="562" y="2792"/>
                <a:ext cx="37" cy="166"/>
              </a:xfrm>
              <a:custGeom>
                <a:avLst/>
                <a:gdLst>
                  <a:gd name="T0" fmla="*/ 0 w 112"/>
                  <a:gd name="T1" fmla="*/ 0 h 498"/>
                  <a:gd name="T2" fmla="*/ 0 w 112"/>
                  <a:gd name="T3" fmla="*/ 0 h 498"/>
                  <a:gd name="T4" fmla="*/ 0 w 112"/>
                  <a:gd name="T5" fmla="*/ 0 h 498"/>
                  <a:gd name="T6" fmla="*/ 0 w 112"/>
                  <a:gd name="T7" fmla="*/ 0 h 498"/>
                  <a:gd name="T8" fmla="*/ 0 w 112"/>
                  <a:gd name="T9" fmla="*/ 0 h 498"/>
                  <a:gd name="T10" fmla="*/ 0 w 112"/>
                  <a:gd name="T11" fmla="*/ 0 h 498"/>
                  <a:gd name="T12" fmla="*/ 0 w 112"/>
                  <a:gd name="T13" fmla="*/ 0 h 498"/>
                  <a:gd name="T14" fmla="*/ 0 w 112"/>
                  <a:gd name="T15" fmla="*/ 0 h 498"/>
                  <a:gd name="T16" fmla="*/ 0 w 112"/>
                  <a:gd name="T17" fmla="*/ 0 h 498"/>
                  <a:gd name="T18" fmla="*/ 0 w 112"/>
                  <a:gd name="T19" fmla="*/ 0 h 498"/>
                  <a:gd name="T20" fmla="*/ 0 w 112"/>
                  <a:gd name="T21" fmla="*/ 0 h 498"/>
                  <a:gd name="T22" fmla="*/ 0 w 112"/>
                  <a:gd name="T23" fmla="*/ 0 h 498"/>
                  <a:gd name="T24" fmla="*/ 0 w 112"/>
                  <a:gd name="T25" fmla="*/ 0 h 498"/>
                  <a:gd name="T26" fmla="*/ 0 w 112"/>
                  <a:gd name="T27" fmla="*/ 0 h 498"/>
                  <a:gd name="T28" fmla="*/ 0 w 112"/>
                  <a:gd name="T29" fmla="*/ 0 h 498"/>
                  <a:gd name="T30" fmla="*/ 0 w 112"/>
                  <a:gd name="T31" fmla="*/ 0 h 498"/>
                  <a:gd name="T32" fmla="*/ 0 w 112"/>
                  <a:gd name="T33" fmla="*/ 0 h 498"/>
                  <a:gd name="T34" fmla="*/ 0 w 112"/>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4" y="375"/>
                    </a:lnTo>
                    <a:lnTo>
                      <a:pt x="75" y="338"/>
                    </a:lnTo>
                    <a:lnTo>
                      <a:pt x="91" y="302"/>
                    </a:lnTo>
                    <a:lnTo>
                      <a:pt x="112" y="268"/>
                    </a:lnTo>
                    <a:lnTo>
                      <a:pt x="85" y="224"/>
                    </a:lnTo>
                    <a:lnTo>
                      <a:pt x="59" y="173"/>
                    </a:lnTo>
                    <a:lnTo>
                      <a:pt x="37" y="114"/>
                    </a:lnTo>
                    <a:lnTo>
                      <a:pt x="21" y="64"/>
                    </a:lnTo>
                    <a:lnTo>
                      <a:pt x="8" y="0"/>
                    </a:lnTo>
                    <a:lnTo>
                      <a:pt x="0" y="80"/>
                    </a:lnTo>
                    <a:lnTo>
                      <a:pt x="2" y="178"/>
                    </a:lnTo>
                    <a:lnTo>
                      <a:pt x="6" y="268"/>
                    </a:lnTo>
                    <a:lnTo>
                      <a:pt x="2" y="343"/>
                    </a:lnTo>
                    <a:lnTo>
                      <a:pt x="6" y="405"/>
                    </a:lnTo>
                    <a:lnTo>
                      <a:pt x="7"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74" name="Freeform 81"/>
              <p:cNvSpPr>
                <a:spLocks/>
              </p:cNvSpPr>
              <p:nvPr/>
            </p:nvSpPr>
            <p:spPr bwMode="auto">
              <a:xfrm>
                <a:off x="668" y="3178"/>
                <a:ext cx="81"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9"/>
                    </a:lnTo>
                    <a:lnTo>
                      <a:pt x="10" y="936"/>
                    </a:lnTo>
                    <a:lnTo>
                      <a:pt x="3" y="880"/>
                    </a:lnTo>
                    <a:lnTo>
                      <a:pt x="10" y="803"/>
                    </a:lnTo>
                    <a:lnTo>
                      <a:pt x="15" y="714"/>
                    </a:lnTo>
                    <a:lnTo>
                      <a:pt x="18" y="610"/>
                    </a:lnTo>
                    <a:lnTo>
                      <a:pt x="15" y="495"/>
                    </a:lnTo>
                    <a:lnTo>
                      <a:pt x="8" y="394"/>
                    </a:lnTo>
                    <a:lnTo>
                      <a:pt x="0" y="325"/>
                    </a:lnTo>
                    <a:lnTo>
                      <a:pt x="5" y="294"/>
                    </a:lnTo>
                    <a:lnTo>
                      <a:pt x="24" y="249"/>
                    </a:lnTo>
                    <a:lnTo>
                      <a:pt x="42" y="191"/>
                    </a:lnTo>
                    <a:lnTo>
                      <a:pt x="50" y="119"/>
                    </a:lnTo>
                    <a:lnTo>
                      <a:pt x="49" y="59"/>
                    </a:lnTo>
                    <a:lnTo>
                      <a:pt x="37" y="15"/>
                    </a:lnTo>
                    <a:lnTo>
                      <a:pt x="193" y="0"/>
                    </a:lnTo>
                    <a:lnTo>
                      <a:pt x="211" y="47"/>
                    </a:lnTo>
                    <a:lnTo>
                      <a:pt x="228" y="94"/>
                    </a:lnTo>
                    <a:lnTo>
                      <a:pt x="244" y="143"/>
                    </a:lnTo>
                    <a:lnTo>
                      <a:pt x="244" y="164"/>
                    </a:lnTo>
                    <a:lnTo>
                      <a:pt x="223" y="205"/>
                    </a:lnTo>
                    <a:lnTo>
                      <a:pt x="193" y="252"/>
                    </a:lnTo>
                    <a:lnTo>
                      <a:pt x="170" y="311"/>
                    </a:lnTo>
                    <a:lnTo>
                      <a:pt x="153" y="365"/>
                    </a:lnTo>
                    <a:lnTo>
                      <a:pt x="148" y="441"/>
                    </a:lnTo>
                    <a:lnTo>
                      <a:pt x="148" y="517"/>
                    </a:lnTo>
                    <a:lnTo>
                      <a:pt x="146" y="625"/>
                    </a:lnTo>
                    <a:lnTo>
                      <a:pt x="140" y="717"/>
                    </a:lnTo>
                    <a:lnTo>
                      <a:pt x="121" y="821"/>
                    </a:lnTo>
                    <a:lnTo>
                      <a:pt x="87" y="936"/>
                    </a:lnTo>
                    <a:lnTo>
                      <a:pt x="68" y="986"/>
                    </a:lnTo>
                    <a:lnTo>
                      <a:pt x="49"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75" name="Freeform 82"/>
              <p:cNvSpPr>
                <a:spLocks/>
              </p:cNvSpPr>
              <p:nvPr/>
            </p:nvSpPr>
            <p:spPr bwMode="auto">
              <a:xfrm>
                <a:off x="2077" y="2658"/>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7"/>
                    </a:lnTo>
                    <a:lnTo>
                      <a:pt x="587" y="2536"/>
                    </a:lnTo>
                    <a:lnTo>
                      <a:pt x="566" y="2635"/>
                    </a:lnTo>
                    <a:lnTo>
                      <a:pt x="543" y="2752"/>
                    </a:lnTo>
                    <a:lnTo>
                      <a:pt x="530" y="2893"/>
                    </a:lnTo>
                    <a:lnTo>
                      <a:pt x="517" y="3006"/>
                    </a:lnTo>
                    <a:lnTo>
                      <a:pt x="504" y="3108"/>
                    </a:lnTo>
                    <a:lnTo>
                      <a:pt x="485" y="3207"/>
                    </a:lnTo>
                    <a:lnTo>
                      <a:pt x="467" y="3301"/>
                    </a:lnTo>
                    <a:lnTo>
                      <a:pt x="455" y="3365"/>
                    </a:lnTo>
                    <a:lnTo>
                      <a:pt x="455" y="3414"/>
                    </a:lnTo>
                    <a:lnTo>
                      <a:pt x="458" y="3453"/>
                    </a:lnTo>
                    <a:lnTo>
                      <a:pt x="446" y="3471"/>
                    </a:lnTo>
                    <a:lnTo>
                      <a:pt x="366" y="3488"/>
                    </a:lnTo>
                    <a:lnTo>
                      <a:pt x="349" y="3479"/>
                    </a:lnTo>
                    <a:lnTo>
                      <a:pt x="340" y="3467"/>
                    </a:lnTo>
                    <a:lnTo>
                      <a:pt x="264" y="3493"/>
                    </a:lnTo>
                    <a:lnTo>
                      <a:pt x="166" y="3520"/>
                    </a:lnTo>
                    <a:lnTo>
                      <a:pt x="101" y="3530"/>
                    </a:lnTo>
                    <a:lnTo>
                      <a:pt x="49" y="3525"/>
                    </a:lnTo>
                    <a:lnTo>
                      <a:pt x="19" y="3513"/>
                    </a:lnTo>
                    <a:lnTo>
                      <a:pt x="5" y="3495"/>
                    </a:lnTo>
                    <a:lnTo>
                      <a:pt x="0" y="3477"/>
                    </a:lnTo>
                    <a:lnTo>
                      <a:pt x="10" y="3455"/>
                    </a:lnTo>
                    <a:lnTo>
                      <a:pt x="33" y="3436"/>
                    </a:lnTo>
                    <a:lnTo>
                      <a:pt x="105"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4"/>
                    </a:lnTo>
                    <a:lnTo>
                      <a:pt x="277" y="2039"/>
                    </a:lnTo>
                    <a:lnTo>
                      <a:pt x="233" y="2034"/>
                    </a:lnTo>
                    <a:lnTo>
                      <a:pt x="188" y="2018"/>
                    </a:lnTo>
                    <a:lnTo>
                      <a:pt x="153" y="1974"/>
                    </a:lnTo>
                    <a:lnTo>
                      <a:pt x="149" y="1922"/>
                    </a:lnTo>
                    <a:lnTo>
                      <a:pt x="162" y="1854"/>
                    </a:lnTo>
                    <a:lnTo>
                      <a:pt x="188" y="1797"/>
                    </a:lnTo>
                    <a:lnTo>
                      <a:pt x="214" y="1758"/>
                    </a:lnTo>
                    <a:lnTo>
                      <a:pt x="171" y="1741"/>
                    </a:lnTo>
                    <a:lnTo>
                      <a:pt x="158" y="1728"/>
                    </a:lnTo>
                    <a:lnTo>
                      <a:pt x="159" y="1706"/>
                    </a:lnTo>
                    <a:lnTo>
                      <a:pt x="217" y="1565"/>
                    </a:lnTo>
                    <a:lnTo>
                      <a:pt x="236" y="1488"/>
                    </a:lnTo>
                    <a:lnTo>
                      <a:pt x="252" y="1223"/>
                    </a:lnTo>
                    <a:lnTo>
                      <a:pt x="252" y="1031"/>
                    </a:lnTo>
                    <a:lnTo>
                      <a:pt x="261" y="799"/>
                    </a:lnTo>
                    <a:lnTo>
                      <a:pt x="271" y="742"/>
                    </a:lnTo>
                    <a:lnTo>
                      <a:pt x="294" y="696"/>
                    </a:lnTo>
                    <a:lnTo>
                      <a:pt x="337" y="658"/>
                    </a:lnTo>
                    <a:lnTo>
                      <a:pt x="530" y="547"/>
                    </a:lnTo>
                    <a:lnTo>
                      <a:pt x="517" y="496"/>
                    </a:lnTo>
                    <a:lnTo>
                      <a:pt x="485" y="490"/>
                    </a:lnTo>
                    <a:lnTo>
                      <a:pt x="443" y="478"/>
                    </a:lnTo>
                    <a:lnTo>
                      <a:pt x="418" y="452"/>
                    </a:lnTo>
                    <a:lnTo>
                      <a:pt x="388" y="349"/>
                    </a:lnTo>
                    <a:lnTo>
                      <a:pt x="379" y="292"/>
                    </a:lnTo>
                    <a:lnTo>
                      <a:pt x="380" y="237"/>
                    </a:lnTo>
                    <a:lnTo>
                      <a:pt x="374" y="184"/>
                    </a:lnTo>
                    <a:lnTo>
                      <a:pt x="379" y="127"/>
                    </a:lnTo>
                    <a:lnTo>
                      <a:pt x="354" y="152"/>
                    </a:lnTo>
                    <a:lnTo>
                      <a:pt x="340" y="165"/>
                    </a:lnTo>
                    <a:lnTo>
                      <a:pt x="345" y="127"/>
                    </a:lnTo>
                    <a:lnTo>
                      <a:pt x="361" y="85"/>
                    </a:lnTo>
                    <a:lnTo>
                      <a:pt x="385" y="52"/>
                    </a:lnTo>
                    <a:lnTo>
                      <a:pt x="424" y="25"/>
                    </a:lnTo>
                    <a:lnTo>
                      <a:pt x="471" y="6"/>
                    </a:lnTo>
                    <a:lnTo>
                      <a:pt x="538" y="0"/>
                    </a:lnTo>
                    <a:lnTo>
                      <a:pt x="594" y="12"/>
                    </a:lnTo>
                    <a:lnTo>
                      <a:pt x="644" y="37"/>
                    </a:lnTo>
                    <a:lnTo>
                      <a:pt x="683" y="69"/>
                    </a:lnTo>
                    <a:lnTo>
                      <a:pt x="713" y="113"/>
                    </a:lnTo>
                    <a:lnTo>
                      <a:pt x="729" y="172"/>
                    </a:lnTo>
                    <a:lnTo>
                      <a:pt x="738" y="240"/>
                    </a:lnTo>
                    <a:lnTo>
                      <a:pt x="734" y="295"/>
                    </a:lnTo>
                    <a:lnTo>
                      <a:pt x="720" y="369"/>
                    </a:lnTo>
                    <a:lnTo>
                      <a:pt x="722" y="423"/>
                    </a:lnTo>
                    <a:lnTo>
                      <a:pt x="734" y="483"/>
                    </a:lnTo>
                    <a:lnTo>
                      <a:pt x="757" y="513"/>
                    </a:lnTo>
                    <a:lnTo>
                      <a:pt x="995" y="611"/>
                    </a:lnTo>
                    <a:lnTo>
                      <a:pt x="1028" y="632"/>
                    </a:lnTo>
                    <a:lnTo>
                      <a:pt x="1051" y="668"/>
                    </a:lnTo>
                    <a:lnTo>
                      <a:pt x="1126" y="879"/>
                    </a:lnTo>
                    <a:lnTo>
                      <a:pt x="1223" y="1178"/>
                    </a:lnTo>
                    <a:lnTo>
                      <a:pt x="1234" y="1239"/>
                    </a:lnTo>
                    <a:lnTo>
                      <a:pt x="1230" y="1273"/>
                    </a:lnTo>
                    <a:lnTo>
                      <a:pt x="1215" y="1312"/>
                    </a:lnTo>
                    <a:lnTo>
                      <a:pt x="1088" y="1516"/>
                    </a:lnTo>
                    <a:lnTo>
                      <a:pt x="1070" y="1580"/>
                    </a:lnTo>
                    <a:lnTo>
                      <a:pt x="1063" y="1645"/>
                    </a:lnTo>
                    <a:lnTo>
                      <a:pt x="1088" y="1873"/>
                    </a:lnTo>
                    <a:lnTo>
                      <a:pt x="1103" y="1974"/>
                    </a:lnTo>
                    <a:lnTo>
                      <a:pt x="1103" y="2007"/>
                    </a:lnTo>
                    <a:lnTo>
                      <a:pt x="1089" y="2032"/>
                    </a:lnTo>
                    <a:lnTo>
                      <a:pt x="1051" y="2045"/>
                    </a:lnTo>
                    <a:lnTo>
                      <a:pt x="1012" y="2051"/>
                    </a:lnTo>
                    <a:lnTo>
                      <a:pt x="1003" y="2166"/>
                    </a:lnTo>
                    <a:lnTo>
                      <a:pt x="1003" y="2292"/>
                    </a:lnTo>
                    <a:lnTo>
                      <a:pt x="1005" y="2432"/>
                    </a:lnTo>
                    <a:lnTo>
                      <a:pt x="1012" y="2562"/>
                    </a:lnTo>
                    <a:lnTo>
                      <a:pt x="1031" y="2702"/>
                    </a:lnTo>
                    <a:lnTo>
                      <a:pt x="1037" y="2842"/>
                    </a:lnTo>
                    <a:lnTo>
                      <a:pt x="1045" y="2979"/>
                    </a:lnTo>
                    <a:lnTo>
                      <a:pt x="1045" y="3088"/>
                    </a:lnTo>
                    <a:lnTo>
                      <a:pt x="1040" y="3261"/>
                    </a:lnTo>
                    <a:lnTo>
                      <a:pt x="1042" y="3369"/>
                    </a:lnTo>
                    <a:lnTo>
                      <a:pt x="1037" y="3467"/>
                    </a:lnTo>
                    <a:lnTo>
                      <a:pt x="1034" y="3488"/>
                    </a:lnTo>
                    <a:lnTo>
                      <a:pt x="974" y="3505"/>
                    </a:lnTo>
                    <a:lnTo>
                      <a:pt x="927" y="3530"/>
                    </a:lnTo>
                    <a:lnTo>
                      <a:pt x="882" y="3568"/>
                    </a:lnTo>
                    <a:lnTo>
                      <a:pt x="835" y="3603"/>
                    </a:lnTo>
                    <a:lnTo>
                      <a:pt x="774" y="3627"/>
                    </a:lnTo>
                    <a:lnTo>
                      <a:pt x="713" y="3644"/>
                    </a:lnTo>
                    <a:lnTo>
                      <a:pt x="658" y="3645"/>
                    </a:lnTo>
                    <a:lnTo>
                      <a:pt x="624" y="3633"/>
                    </a:lnTo>
                    <a:lnTo>
                      <a:pt x="599" y="3615"/>
                    </a:lnTo>
                    <a:lnTo>
                      <a:pt x="597" y="3594"/>
                    </a:lnTo>
                    <a:lnTo>
                      <a:pt x="609" y="3563"/>
                    </a:lnTo>
                    <a:lnTo>
                      <a:pt x="642" y="3535"/>
                    </a:lnTo>
                    <a:lnTo>
                      <a:pt x="680" y="3505"/>
                    </a:lnTo>
                    <a:lnTo>
                      <a:pt x="729" y="3462"/>
                    </a:lnTo>
                    <a:lnTo>
                      <a:pt x="770" y="3424"/>
                    </a:lnTo>
                    <a:lnTo>
                      <a:pt x="796" y="3391"/>
                    </a:lnTo>
                    <a:lnTo>
                      <a:pt x="784" y="3211"/>
                    </a:lnTo>
                    <a:lnTo>
                      <a:pt x="784" y="3085"/>
                    </a:lnTo>
                    <a:lnTo>
                      <a:pt x="771" y="2957"/>
                    </a:lnTo>
                    <a:lnTo>
                      <a:pt x="758" y="2842"/>
                    </a:lnTo>
                    <a:lnTo>
                      <a:pt x="736" y="2721"/>
                    </a:lnTo>
                    <a:lnTo>
                      <a:pt x="708" y="2599"/>
                    </a:lnTo>
                    <a:lnTo>
                      <a:pt x="683" y="2485"/>
                    </a:lnTo>
                    <a:lnTo>
                      <a:pt x="663" y="2391"/>
                    </a:lnTo>
                    <a:lnTo>
                      <a:pt x="644" y="2281"/>
                    </a:lnTo>
                    <a:close/>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10076" name="Freeform 83"/>
              <p:cNvSpPr>
                <a:spLocks/>
              </p:cNvSpPr>
              <p:nvPr/>
            </p:nvSpPr>
            <p:spPr bwMode="auto">
              <a:xfrm>
                <a:off x="518" y="2672"/>
                <a:ext cx="431" cy="113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2"/>
                    </a:lnTo>
                    <a:lnTo>
                      <a:pt x="1152" y="1749"/>
                    </a:lnTo>
                    <a:lnTo>
                      <a:pt x="950" y="1875"/>
                    </a:lnTo>
                    <a:lnTo>
                      <a:pt x="950" y="1952"/>
                    </a:lnTo>
                    <a:lnTo>
                      <a:pt x="960" y="2090"/>
                    </a:lnTo>
                    <a:lnTo>
                      <a:pt x="975" y="2499"/>
                    </a:lnTo>
                    <a:lnTo>
                      <a:pt x="987" y="2679"/>
                    </a:lnTo>
                    <a:lnTo>
                      <a:pt x="1000" y="2998"/>
                    </a:lnTo>
                    <a:lnTo>
                      <a:pt x="1000" y="3111"/>
                    </a:lnTo>
                    <a:lnTo>
                      <a:pt x="1002" y="3149"/>
                    </a:lnTo>
                    <a:lnTo>
                      <a:pt x="1013" y="3162"/>
                    </a:lnTo>
                    <a:lnTo>
                      <a:pt x="1049" y="3186"/>
                    </a:lnTo>
                    <a:lnTo>
                      <a:pt x="1121" y="3223"/>
                    </a:lnTo>
                    <a:lnTo>
                      <a:pt x="1206" y="3245"/>
                    </a:lnTo>
                    <a:lnTo>
                      <a:pt x="1236" y="3255"/>
                    </a:lnTo>
                    <a:lnTo>
                      <a:pt x="1266" y="3269"/>
                    </a:lnTo>
                    <a:lnTo>
                      <a:pt x="1285" y="3295"/>
                    </a:lnTo>
                    <a:lnTo>
                      <a:pt x="1291" y="3316"/>
                    </a:lnTo>
                    <a:lnTo>
                      <a:pt x="1279" y="3325"/>
                    </a:lnTo>
                    <a:lnTo>
                      <a:pt x="1109" y="3327"/>
                    </a:lnTo>
                    <a:lnTo>
                      <a:pt x="886" y="3341"/>
                    </a:lnTo>
                    <a:lnTo>
                      <a:pt x="848" y="3341"/>
                    </a:lnTo>
                    <a:lnTo>
                      <a:pt x="822" y="3328"/>
                    </a:lnTo>
                    <a:lnTo>
                      <a:pt x="809" y="3303"/>
                    </a:lnTo>
                    <a:lnTo>
                      <a:pt x="809" y="3265"/>
                    </a:lnTo>
                    <a:lnTo>
                      <a:pt x="822" y="3204"/>
                    </a:lnTo>
                    <a:lnTo>
                      <a:pt x="830" y="3194"/>
                    </a:lnTo>
                    <a:lnTo>
                      <a:pt x="848" y="3188"/>
                    </a:lnTo>
                    <a:lnTo>
                      <a:pt x="822" y="3185"/>
                    </a:lnTo>
                    <a:lnTo>
                      <a:pt x="815" y="3173"/>
                    </a:lnTo>
                    <a:lnTo>
                      <a:pt x="809" y="3124"/>
                    </a:lnTo>
                    <a:lnTo>
                      <a:pt x="785" y="3023"/>
                    </a:lnTo>
                    <a:lnTo>
                      <a:pt x="734" y="2780"/>
                    </a:lnTo>
                    <a:lnTo>
                      <a:pt x="722" y="2665"/>
                    </a:lnTo>
                    <a:lnTo>
                      <a:pt x="695" y="2297"/>
                    </a:lnTo>
                    <a:lnTo>
                      <a:pt x="678" y="2206"/>
                    </a:lnTo>
                    <a:lnTo>
                      <a:pt x="646" y="2092"/>
                    </a:lnTo>
                    <a:lnTo>
                      <a:pt x="620" y="2207"/>
                    </a:lnTo>
                    <a:lnTo>
                      <a:pt x="595" y="2322"/>
                    </a:lnTo>
                    <a:lnTo>
                      <a:pt x="551" y="2641"/>
                    </a:lnTo>
                    <a:lnTo>
                      <a:pt x="531" y="2740"/>
                    </a:lnTo>
                    <a:lnTo>
                      <a:pt x="487" y="3096"/>
                    </a:lnTo>
                    <a:lnTo>
                      <a:pt x="487" y="3149"/>
                    </a:lnTo>
                    <a:lnTo>
                      <a:pt x="481" y="3159"/>
                    </a:lnTo>
                    <a:lnTo>
                      <a:pt x="442" y="3175"/>
                    </a:lnTo>
                    <a:lnTo>
                      <a:pt x="452" y="3229"/>
                    </a:lnTo>
                    <a:lnTo>
                      <a:pt x="454" y="3290"/>
                    </a:lnTo>
                    <a:lnTo>
                      <a:pt x="454" y="3328"/>
                    </a:lnTo>
                    <a:lnTo>
                      <a:pt x="439" y="3365"/>
                    </a:lnTo>
                    <a:lnTo>
                      <a:pt x="413" y="3390"/>
                    </a:lnTo>
                    <a:lnTo>
                      <a:pt x="367" y="3405"/>
                    </a:lnTo>
                    <a:lnTo>
                      <a:pt x="316" y="3405"/>
                    </a:lnTo>
                    <a:lnTo>
                      <a:pt x="261" y="3400"/>
                    </a:lnTo>
                    <a:lnTo>
                      <a:pt x="239" y="3380"/>
                    </a:lnTo>
                    <a:lnTo>
                      <a:pt x="227" y="3354"/>
                    </a:lnTo>
                    <a:lnTo>
                      <a:pt x="228" y="3321"/>
                    </a:lnTo>
                    <a:lnTo>
                      <a:pt x="242" y="3275"/>
                    </a:lnTo>
                    <a:lnTo>
                      <a:pt x="278" y="3226"/>
                    </a:lnTo>
                    <a:lnTo>
                      <a:pt x="303" y="3175"/>
                    </a:lnTo>
                    <a:lnTo>
                      <a:pt x="278" y="3175"/>
                    </a:lnTo>
                    <a:lnTo>
                      <a:pt x="265" y="3023"/>
                    </a:lnTo>
                    <a:lnTo>
                      <a:pt x="261" y="2846"/>
                    </a:lnTo>
                    <a:lnTo>
                      <a:pt x="268" y="2727"/>
                    </a:lnTo>
                    <a:lnTo>
                      <a:pt x="285" y="2587"/>
                    </a:lnTo>
                    <a:lnTo>
                      <a:pt x="298" y="2463"/>
                    </a:lnTo>
                    <a:lnTo>
                      <a:pt x="316" y="2360"/>
                    </a:lnTo>
                    <a:lnTo>
                      <a:pt x="0" y="2245"/>
                    </a:lnTo>
                    <a:lnTo>
                      <a:pt x="0" y="1888"/>
                    </a:lnTo>
                    <a:lnTo>
                      <a:pt x="37" y="1862"/>
                    </a:lnTo>
                    <a:lnTo>
                      <a:pt x="183" y="1901"/>
                    </a:lnTo>
                    <a:lnTo>
                      <a:pt x="200" y="1823"/>
                    </a:lnTo>
                    <a:lnTo>
                      <a:pt x="203" y="1727"/>
                    </a:lnTo>
                    <a:lnTo>
                      <a:pt x="131" y="1331"/>
                    </a:lnTo>
                    <a:lnTo>
                      <a:pt x="126" y="1225"/>
                    </a:lnTo>
                    <a:lnTo>
                      <a:pt x="138" y="1098"/>
                    </a:lnTo>
                    <a:lnTo>
                      <a:pt x="200" y="756"/>
                    </a:lnTo>
                    <a:lnTo>
                      <a:pt x="227" y="663"/>
                    </a:lnTo>
                    <a:lnTo>
                      <a:pt x="252" y="625"/>
                    </a:lnTo>
                    <a:lnTo>
                      <a:pt x="278" y="613"/>
                    </a:lnTo>
                    <a:lnTo>
                      <a:pt x="454" y="549"/>
                    </a:lnTo>
                    <a:lnTo>
                      <a:pt x="531" y="524"/>
                    </a:lnTo>
                    <a:lnTo>
                      <a:pt x="556" y="434"/>
                    </a:lnTo>
                    <a:lnTo>
                      <a:pt x="535" y="369"/>
                    </a:lnTo>
                    <a:lnTo>
                      <a:pt x="524" y="330"/>
                    </a:lnTo>
                    <a:lnTo>
                      <a:pt x="524" y="280"/>
                    </a:lnTo>
                    <a:lnTo>
                      <a:pt x="531" y="218"/>
                    </a:lnTo>
                    <a:lnTo>
                      <a:pt x="556" y="129"/>
                    </a:lnTo>
                    <a:lnTo>
                      <a:pt x="570" y="84"/>
                    </a:lnTo>
                    <a:lnTo>
                      <a:pt x="590" y="51"/>
                    </a:lnTo>
                    <a:lnTo>
                      <a:pt x="620" y="23"/>
                    </a:lnTo>
                    <a:lnTo>
                      <a:pt x="646" y="14"/>
                    </a:lnTo>
                    <a:lnTo>
                      <a:pt x="696" y="0"/>
                    </a:lnTo>
                    <a:lnTo>
                      <a:pt x="734" y="0"/>
                    </a:lnTo>
                    <a:lnTo>
                      <a:pt x="785" y="14"/>
                    </a:lnTo>
                    <a:lnTo>
                      <a:pt x="833" y="30"/>
                    </a:lnTo>
                    <a:lnTo>
                      <a:pt x="872" y="60"/>
                    </a:lnTo>
                    <a:lnTo>
                      <a:pt x="886" y="103"/>
                    </a:lnTo>
                    <a:lnTo>
                      <a:pt x="891" y="158"/>
                    </a:lnTo>
                    <a:lnTo>
                      <a:pt x="885" y="212"/>
                    </a:lnTo>
                    <a:lnTo>
                      <a:pt x="876" y="271"/>
                    </a:lnTo>
                    <a:lnTo>
                      <a:pt x="863" y="321"/>
                    </a:lnTo>
                    <a:lnTo>
                      <a:pt x="835" y="371"/>
                    </a:lnTo>
                    <a:lnTo>
                      <a:pt x="809" y="409"/>
                    </a:lnTo>
                    <a:lnTo>
                      <a:pt x="785" y="447"/>
                    </a:lnTo>
                    <a:lnTo>
                      <a:pt x="785" y="510"/>
                    </a:lnTo>
                    <a:lnTo>
                      <a:pt x="843" y="525"/>
                    </a:lnTo>
                    <a:lnTo>
                      <a:pt x="1056" y="651"/>
                    </a:lnTo>
                    <a:lnTo>
                      <a:pt x="1089" y="689"/>
                    </a:lnTo>
                    <a:lnTo>
                      <a:pt x="1098" y="716"/>
                    </a:lnTo>
                    <a:lnTo>
                      <a:pt x="1115" y="1076"/>
                    </a:lnTo>
                    <a:lnTo>
                      <a:pt x="1098" y="1132"/>
                    </a:lnTo>
                    <a:lnTo>
                      <a:pt x="1078" y="1188"/>
                    </a:lnTo>
                    <a:lnTo>
                      <a:pt x="1064" y="1250"/>
                    </a:lnTo>
                    <a:lnTo>
                      <a:pt x="1067" y="1297"/>
                    </a:lnTo>
                    <a:lnTo>
                      <a:pt x="1088" y="1352"/>
                    </a:lnTo>
                    <a:lnTo>
                      <a:pt x="1128" y="1409"/>
                    </a:lnTo>
                    <a:lnTo>
                      <a:pt x="1128" y="1486"/>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10077" name="Freeform 84"/>
              <p:cNvSpPr>
                <a:spLocks/>
              </p:cNvSpPr>
              <p:nvPr/>
            </p:nvSpPr>
            <p:spPr bwMode="auto">
              <a:xfrm>
                <a:off x="1402" y="2678"/>
                <a:ext cx="385" cy="1157"/>
              </a:xfrm>
              <a:custGeom>
                <a:avLst/>
                <a:gdLst>
                  <a:gd name="T0" fmla="*/ 0 w 1153"/>
                  <a:gd name="T1" fmla="*/ 0 h 3472"/>
                  <a:gd name="T2" fmla="*/ 0 w 1153"/>
                  <a:gd name="T3" fmla="*/ 0 h 3472"/>
                  <a:gd name="T4" fmla="*/ 0 w 1153"/>
                  <a:gd name="T5" fmla="*/ 0 h 3472"/>
                  <a:gd name="T6" fmla="*/ 0 w 1153"/>
                  <a:gd name="T7" fmla="*/ 0 h 3472"/>
                  <a:gd name="T8" fmla="*/ 0 w 1153"/>
                  <a:gd name="T9" fmla="*/ 0 h 3472"/>
                  <a:gd name="T10" fmla="*/ 0 w 1153"/>
                  <a:gd name="T11" fmla="*/ 0 h 3472"/>
                  <a:gd name="T12" fmla="*/ 0 w 1153"/>
                  <a:gd name="T13" fmla="*/ 0 h 3472"/>
                  <a:gd name="T14" fmla="*/ 0 w 1153"/>
                  <a:gd name="T15" fmla="*/ 0 h 3472"/>
                  <a:gd name="T16" fmla="*/ 0 w 1153"/>
                  <a:gd name="T17" fmla="*/ 0 h 3472"/>
                  <a:gd name="T18" fmla="*/ 0 w 1153"/>
                  <a:gd name="T19" fmla="*/ 0 h 3472"/>
                  <a:gd name="T20" fmla="*/ 0 w 1153"/>
                  <a:gd name="T21" fmla="*/ 0 h 3472"/>
                  <a:gd name="T22" fmla="*/ 0 w 1153"/>
                  <a:gd name="T23" fmla="*/ 0 h 3472"/>
                  <a:gd name="T24" fmla="*/ 0 w 1153"/>
                  <a:gd name="T25" fmla="*/ 0 h 3472"/>
                  <a:gd name="T26" fmla="*/ 0 w 1153"/>
                  <a:gd name="T27" fmla="*/ 0 h 3472"/>
                  <a:gd name="T28" fmla="*/ 0 w 1153"/>
                  <a:gd name="T29" fmla="*/ 0 h 3472"/>
                  <a:gd name="T30" fmla="*/ 0 w 1153"/>
                  <a:gd name="T31" fmla="*/ 0 h 3472"/>
                  <a:gd name="T32" fmla="*/ 0 w 1153"/>
                  <a:gd name="T33" fmla="*/ 0 h 3472"/>
                  <a:gd name="T34" fmla="*/ 0 w 1153"/>
                  <a:gd name="T35" fmla="*/ 0 h 3472"/>
                  <a:gd name="T36" fmla="*/ 0 w 1153"/>
                  <a:gd name="T37" fmla="*/ 0 h 3472"/>
                  <a:gd name="T38" fmla="*/ 0 w 1153"/>
                  <a:gd name="T39" fmla="*/ 0 h 3472"/>
                  <a:gd name="T40" fmla="*/ 0 w 1153"/>
                  <a:gd name="T41" fmla="*/ 0 h 3472"/>
                  <a:gd name="T42" fmla="*/ 0 w 1153"/>
                  <a:gd name="T43" fmla="*/ 0 h 3472"/>
                  <a:gd name="T44" fmla="*/ 0 w 1153"/>
                  <a:gd name="T45" fmla="*/ 0 h 3472"/>
                  <a:gd name="T46" fmla="*/ 0 w 1153"/>
                  <a:gd name="T47" fmla="*/ 0 h 3472"/>
                  <a:gd name="T48" fmla="*/ 0 w 1153"/>
                  <a:gd name="T49" fmla="*/ 0 h 3472"/>
                  <a:gd name="T50" fmla="*/ 0 w 1153"/>
                  <a:gd name="T51" fmla="*/ 0 h 3472"/>
                  <a:gd name="T52" fmla="*/ 0 w 1153"/>
                  <a:gd name="T53" fmla="*/ 0 h 3472"/>
                  <a:gd name="T54" fmla="*/ 0 w 1153"/>
                  <a:gd name="T55" fmla="*/ 0 h 3472"/>
                  <a:gd name="T56" fmla="*/ 0 w 1153"/>
                  <a:gd name="T57" fmla="*/ 0 h 3472"/>
                  <a:gd name="T58" fmla="*/ 0 w 1153"/>
                  <a:gd name="T59" fmla="*/ 0 h 3472"/>
                  <a:gd name="T60" fmla="*/ 0 w 1153"/>
                  <a:gd name="T61" fmla="*/ 0 h 3472"/>
                  <a:gd name="T62" fmla="*/ 0 w 1153"/>
                  <a:gd name="T63" fmla="*/ 0 h 3472"/>
                  <a:gd name="T64" fmla="*/ 0 w 1153"/>
                  <a:gd name="T65" fmla="*/ 0 h 3472"/>
                  <a:gd name="T66" fmla="*/ 0 w 1153"/>
                  <a:gd name="T67" fmla="*/ 0 h 3472"/>
                  <a:gd name="T68" fmla="*/ 0 w 1153"/>
                  <a:gd name="T69" fmla="*/ 0 h 3472"/>
                  <a:gd name="T70" fmla="*/ 0 w 1153"/>
                  <a:gd name="T71" fmla="*/ 0 h 3472"/>
                  <a:gd name="T72" fmla="*/ 0 w 1153"/>
                  <a:gd name="T73" fmla="*/ 0 h 3472"/>
                  <a:gd name="T74" fmla="*/ 0 w 1153"/>
                  <a:gd name="T75" fmla="*/ 0 h 3472"/>
                  <a:gd name="T76" fmla="*/ 0 w 1153"/>
                  <a:gd name="T77" fmla="*/ 0 h 3472"/>
                  <a:gd name="T78" fmla="*/ 0 w 1153"/>
                  <a:gd name="T79" fmla="*/ 0 h 3472"/>
                  <a:gd name="T80" fmla="*/ 0 w 1153"/>
                  <a:gd name="T81" fmla="*/ 0 h 3472"/>
                  <a:gd name="T82" fmla="*/ 0 w 1153"/>
                  <a:gd name="T83" fmla="*/ 0 h 3472"/>
                  <a:gd name="T84" fmla="*/ 0 w 1153"/>
                  <a:gd name="T85" fmla="*/ 0 h 3472"/>
                  <a:gd name="T86" fmla="*/ 0 w 1153"/>
                  <a:gd name="T87" fmla="*/ 0 h 3472"/>
                  <a:gd name="T88" fmla="*/ 0 w 1153"/>
                  <a:gd name="T89" fmla="*/ 0 h 3472"/>
                  <a:gd name="T90" fmla="*/ 0 w 1153"/>
                  <a:gd name="T91" fmla="*/ 0 h 3472"/>
                  <a:gd name="T92" fmla="*/ 0 w 1153"/>
                  <a:gd name="T93" fmla="*/ 0 h 3472"/>
                  <a:gd name="T94" fmla="*/ 0 w 1153"/>
                  <a:gd name="T95" fmla="*/ 0 h 3472"/>
                  <a:gd name="T96" fmla="*/ 0 w 1153"/>
                  <a:gd name="T97" fmla="*/ 0 h 3472"/>
                  <a:gd name="T98" fmla="*/ 0 w 1153"/>
                  <a:gd name="T99" fmla="*/ 0 h 3472"/>
                  <a:gd name="T100" fmla="*/ 0 w 1153"/>
                  <a:gd name="T101" fmla="*/ 0 h 3472"/>
                  <a:gd name="T102" fmla="*/ 0 w 1153"/>
                  <a:gd name="T103" fmla="*/ 0 h 3472"/>
                  <a:gd name="T104" fmla="*/ 0 w 1153"/>
                  <a:gd name="T105" fmla="*/ 0 h 3472"/>
                  <a:gd name="T106" fmla="*/ 0 w 1153"/>
                  <a:gd name="T107" fmla="*/ 0 h 3472"/>
                  <a:gd name="T108" fmla="*/ 0 w 1153"/>
                  <a:gd name="T109" fmla="*/ 0 h 3472"/>
                  <a:gd name="T110" fmla="*/ 0 w 1153"/>
                  <a:gd name="T111" fmla="*/ 0 h 3472"/>
                  <a:gd name="T112" fmla="*/ 0 w 1153"/>
                  <a:gd name="T113" fmla="*/ 0 h 3472"/>
                  <a:gd name="T114" fmla="*/ 0 w 1153"/>
                  <a:gd name="T115" fmla="*/ 0 h 3472"/>
                  <a:gd name="T116" fmla="*/ 0 w 1153"/>
                  <a:gd name="T117" fmla="*/ 0 h 3472"/>
                  <a:gd name="T118" fmla="*/ 0 w 11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3"/>
                    </a:moveTo>
                    <a:lnTo>
                      <a:pt x="132" y="2342"/>
                    </a:lnTo>
                    <a:lnTo>
                      <a:pt x="126" y="2471"/>
                    </a:lnTo>
                    <a:lnTo>
                      <a:pt x="176" y="2483"/>
                    </a:lnTo>
                    <a:lnTo>
                      <a:pt x="229" y="2488"/>
                    </a:lnTo>
                    <a:lnTo>
                      <a:pt x="223" y="2608"/>
                    </a:lnTo>
                    <a:lnTo>
                      <a:pt x="223" y="2730"/>
                    </a:lnTo>
                    <a:lnTo>
                      <a:pt x="233" y="3015"/>
                    </a:lnTo>
                    <a:lnTo>
                      <a:pt x="228" y="3108"/>
                    </a:lnTo>
                    <a:lnTo>
                      <a:pt x="223" y="3150"/>
                    </a:lnTo>
                    <a:lnTo>
                      <a:pt x="212" y="3187"/>
                    </a:lnTo>
                    <a:lnTo>
                      <a:pt x="189" y="3210"/>
                    </a:lnTo>
                    <a:lnTo>
                      <a:pt x="152" y="3236"/>
                    </a:lnTo>
                    <a:lnTo>
                      <a:pt x="110" y="3257"/>
                    </a:lnTo>
                    <a:lnTo>
                      <a:pt x="58" y="3285"/>
                    </a:lnTo>
                    <a:lnTo>
                      <a:pt x="24" y="3306"/>
                    </a:lnTo>
                    <a:lnTo>
                      <a:pt x="7" y="3324"/>
                    </a:lnTo>
                    <a:lnTo>
                      <a:pt x="0" y="3348"/>
                    </a:lnTo>
                    <a:lnTo>
                      <a:pt x="4" y="3367"/>
                    </a:lnTo>
                    <a:lnTo>
                      <a:pt x="27" y="3383"/>
                    </a:lnTo>
                    <a:lnTo>
                      <a:pt x="68" y="3388"/>
                    </a:lnTo>
                    <a:lnTo>
                      <a:pt x="142" y="3381"/>
                    </a:lnTo>
                    <a:lnTo>
                      <a:pt x="212" y="3367"/>
                    </a:lnTo>
                    <a:lnTo>
                      <a:pt x="290" y="3357"/>
                    </a:lnTo>
                    <a:lnTo>
                      <a:pt x="367" y="3351"/>
                    </a:lnTo>
                    <a:lnTo>
                      <a:pt x="409" y="3348"/>
                    </a:lnTo>
                    <a:lnTo>
                      <a:pt x="431" y="3341"/>
                    </a:lnTo>
                    <a:lnTo>
                      <a:pt x="442" y="3249"/>
                    </a:lnTo>
                    <a:lnTo>
                      <a:pt x="458" y="3117"/>
                    </a:lnTo>
                    <a:lnTo>
                      <a:pt x="516" y="2750"/>
                    </a:lnTo>
                    <a:lnTo>
                      <a:pt x="532" y="2649"/>
                    </a:lnTo>
                    <a:lnTo>
                      <a:pt x="560" y="2527"/>
                    </a:lnTo>
                    <a:lnTo>
                      <a:pt x="620" y="2542"/>
                    </a:lnTo>
                    <a:lnTo>
                      <a:pt x="620" y="2637"/>
                    </a:lnTo>
                    <a:lnTo>
                      <a:pt x="639" y="2759"/>
                    </a:lnTo>
                    <a:lnTo>
                      <a:pt x="697" y="2969"/>
                    </a:lnTo>
                    <a:lnTo>
                      <a:pt x="725" y="3187"/>
                    </a:lnTo>
                    <a:lnTo>
                      <a:pt x="734" y="3245"/>
                    </a:lnTo>
                    <a:lnTo>
                      <a:pt x="747" y="3275"/>
                    </a:lnTo>
                    <a:lnTo>
                      <a:pt x="731" y="3339"/>
                    </a:lnTo>
                    <a:lnTo>
                      <a:pt x="722" y="3381"/>
                    </a:lnTo>
                    <a:lnTo>
                      <a:pt x="722" y="3408"/>
                    </a:lnTo>
                    <a:lnTo>
                      <a:pt x="742" y="3441"/>
                    </a:lnTo>
                    <a:lnTo>
                      <a:pt x="767" y="3465"/>
                    </a:lnTo>
                    <a:lnTo>
                      <a:pt x="804" y="3472"/>
                    </a:lnTo>
                    <a:lnTo>
                      <a:pt x="844" y="3468"/>
                    </a:lnTo>
                    <a:lnTo>
                      <a:pt x="886" y="3453"/>
                    </a:lnTo>
                    <a:lnTo>
                      <a:pt x="924" y="3431"/>
                    </a:lnTo>
                    <a:lnTo>
                      <a:pt x="954" y="3403"/>
                    </a:lnTo>
                    <a:lnTo>
                      <a:pt x="972" y="3376"/>
                    </a:lnTo>
                    <a:lnTo>
                      <a:pt x="979" y="3339"/>
                    </a:lnTo>
                    <a:lnTo>
                      <a:pt x="974" y="3293"/>
                    </a:lnTo>
                    <a:lnTo>
                      <a:pt x="963" y="3249"/>
                    </a:lnTo>
                    <a:lnTo>
                      <a:pt x="950" y="3135"/>
                    </a:lnTo>
                    <a:lnTo>
                      <a:pt x="933" y="2862"/>
                    </a:lnTo>
                    <a:lnTo>
                      <a:pt x="921" y="2730"/>
                    </a:lnTo>
                    <a:lnTo>
                      <a:pt x="912" y="2618"/>
                    </a:lnTo>
                    <a:lnTo>
                      <a:pt x="899" y="2522"/>
                    </a:lnTo>
                    <a:lnTo>
                      <a:pt x="974" y="2508"/>
                    </a:lnTo>
                    <a:lnTo>
                      <a:pt x="972" y="2403"/>
                    </a:lnTo>
                    <a:lnTo>
                      <a:pt x="960" y="1731"/>
                    </a:lnTo>
                    <a:lnTo>
                      <a:pt x="957" y="1601"/>
                    </a:lnTo>
                    <a:lnTo>
                      <a:pt x="950" y="1463"/>
                    </a:lnTo>
                    <a:lnTo>
                      <a:pt x="950" y="1387"/>
                    </a:lnTo>
                    <a:lnTo>
                      <a:pt x="985" y="1350"/>
                    </a:lnTo>
                    <a:lnTo>
                      <a:pt x="1021" y="1302"/>
                    </a:lnTo>
                    <a:lnTo>
                      <a:pt x="1042" y="1261"/>
                    </a:lnTo>
                    <a:lnTo>
                      <a:pt x="1051" y="1221"/>
                    </a:lnTo>
                    <a:lnTo>
                      <a:pt x="1057" y="1175"/>
                    </a:lnTo>
                    <a:lnTo>
                      <a:pt x="1045" y="1090"/>
                    </a:lnTo>
                    <a:lnTo>
                      <a:pt x="1033" y="1017"/>
                    </a:lnTo>
                    <a:lnTo>
                      <a:pt x="1153" y="853"/>
                    </a:lnTo>
                    <a:lnTo>
                      <a:pt x="1102" y="788"/>
                    </a:lnTo>
                    <a:lnTo>
                      <a:pt x="1002" y="920"/>
                    </a:lnTo>
                    <a:lnTo>
                      <a:pt x="991" y="863"/>
                    </a:lnTo>
                    <a:lnTo>
                      <a:pt x="981" y="788"/>
                    </a:lnTo>
                    <a:lnTo>
                      <a:pt x="979" y="723"/>
                    </a:lnTo>
                    <a:lnTo>
                      <a:pt x="976" y="679"/>
                    </a:lnTo>
                    <a:lnTo>
                      <a:pt x="965" y="638"/>
                    </a:lnTo>
                    <a:lnTo>
                      <a:pt x="936" y="611"/>
                    </a:lnTo>
                    <a:lnTo>
                      <a:pt x="898" y="593"/>
                    </a:lnTo>
                    <a:lnTo>
                      <a:pt x="710" y="533"/>
                    </a:lnTo>
                    <a:lnTo>
                      <a:pt x="672" y="520"/>
                    </a:lnTo>
                    <a:lnTo>
                      <a:pt x="666" y="457"/>
                    </a:lnTo>
                    <a:lnTo>
                      <a:pt x="678" y="409"/>
                    </a:lnTo>
                    <a:lnTo>
                      <a:pt x="702" y="354"/>
                    </a:lnTo>
                    <a:lnTo>
                      <a:pt x="719" y="300"/>
                    </a:lnTo>
                    <a:lnTo>
                      <a:pt x="723" y="230"/>
                    </a:lnTo>
                    <a:lnTo>
                      <a:pt x="714" y="149"/>
                    </a:lnTo>
                    <a:lnTo>
                      <a:pt x="697" y="100"/>
                    </a:lnTo>
                    <a:lnTo>
                      <a:pt x="669" y="52"/>
                    </a:lnTo>
                    <a:lnTo>
                      <a:pt x="637" y="27"/>
                    </a:lnTo>
                    <a:lnTo>
                      <a:pt x="567" y="6"/>
                    </a:lnTo>
                    <a:lnTo>
                      <a:pt x="506" y="0"/>
                    </a:lnTo>
                    <a:lnTo>
                      <a:pt x="450" y="6"/>
                    </a:lnTo>
                    <a:lnTo>
                      <a:pt x="408" y="35"/>
                    </a:lnTo>
                    <a:lnTo>
                      <a:pt x="381" y="61"/>
                    </a:lnTo>
                    <a:lnTo>
                      <a:pt x="344" y="109"/>
                    </a:lnTo>
                    <a:lnTo>
                      <a:pt x="317" y="161"/>
                    </a:lnTo>
                    <a:lnTo>
                      <a:pt x="354" y="188"/>
                    </a:lnTo>
                    <a:lnTo>
                      <a:pt x="350" y="251"/>
                    </a:lnTo>
                    <a:lnTo>
                      <a:pt x="347" y="319"/>
                    </a:lnTo>
                    <a:lnTo>
                      <a:pt x="356" y="379"/>
                    </a:lnTo>
                    <a:lnTo>
                      <a:pt x="370" y="427"/>
                    </a:lnTo>
                    <a:lnTo>
                      <a:pt x="386" y="463"/>
                    </a:lnTo>
                    <a:lnTo>
                      <a:pt x="419" y="520"/>
                    </a:lnTo>
                    <a:lnTo>
                      <a:pt x="419" y="533"/>
                    </a:lnTo>
                    <a:lnTo>
                      <a:pt x="367" y="558"/>
                    </a:lnTo>
                    <a:lnTo>
                      <a:pt x="164" y="647"/>
                    </a:lnTo>
                    <a:lnTo>
                      <a:pt x="129" y="681"/>
                    </a:lnTo>
                    <a:lnTo>
                      <a:pt x="104" y="723"/>
                    </a:lnTo>
                    <a:lnTo>
                      <a:pt x="88" y="776"/>
                    </a:lnTo>
                    <a:lnTo>
                      <a:pt x="78" y="844"/>
                    </a:lnTo>
                    <a:lnTo>
                      <a:pt x="106" y="888"/>
                    </a:lnTo>
                    <a:lnTo>
                      <a:pt x="259" y="1082"/>
                    </a:lnTo>
                    <a:lnTo>
                      <a:pt x="279" y="1148"/>
                    </a:lnTo>
                    <a:lnTo>
                      <a:pt x="290" y="1260"/>
                    </a:lnTo>
                    <a:lnTo>
                      <a:pt x="226" y="1442"/>
                    </a:lnTo>
                    <a:lnTo>
                      <a:pt x="154" y="1512"/>
                    </a:lnTo>
                    <a:lnTo>
                      <a:pt x="154" y="1593"/>
                    </a:lnTo>
                    <a:lnTo>
                      <a:pt x="139" y="1733"/>
                    </a:lnTo>
                    <a:close/>
                  </a:path>
                </a:pathLst>
              </a:custGeom>
              <a:solidFill>
                <a:srgbClr val="0000FF"/>
              </a:solidFill>
              <a:ln w="0">
                <a:solidFill>
                  <a:srgbClr val="000000"/>
                </a:solidFill>
                <a:round/>
                <a:headEnd/>
                <a:tailEnd/>
              </a:ln>
            </p:spPr>
            <p:txBody>
              <a:bodyPr/>
              <a:lstStyle/>
              <a:p>
                <a:pPr eaLnBrk="0" hangingPunct="0"/>
                <a:endParaRPr lang="it-IT">
                  <a:solidFill>
                    <a:srgbClr val="000000"/>
                  </a:solidFill>
                </a:endParaRPr>
              </a:p>
            </p:txBody>
          </p:sp>
          <p:sp>
            <p:nvSpPr>
              <p:cNvPr id="110078" name="Freeform 85"/>
              <p:cNvSpPr>
                <a:spLocks/>
              </p:cNvSpPr>
              <p:nvPr/>
            </p:nvSpPr>
            <p:spPr bwMode="auto">
              <a:xfrm>
                <a:off x="873" y="2701"/>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6" y="2387"/>
                    </a:lnTo>
                    <a:lnTo>
                      <a:pt x="521" y="2282"/>
                    </a:lnTo>
                    <a:lnTo>
                      <a:pt x="534" y="2210"/>
                    </a:lnTo>
                    <a:lnTo>
                      <a:pt x="554" y="2119"/>
                    </a:lnTo>
                    <a:lnTo>
                      <a:pt x="570" y="2030"/>
                    </a:lnTo>
                    <a:lnTo>
                      <a:pt x="574" y="2091"/>
                    </a:lnTo>
                    <a:lnTo>
                      <a:pt x="579" y="2126"/>
                    </a:lnTo>
                    <a:lnTo>
                      <a:pt x="593" y="2170"/>
                    </a:lnTo>
                    <a:lnTo>
                      <a:pt x="611" y="2205"/>
                    </a:lnTo>
                    <a:lnTo>
                      <a:pt x="621" y="2247"/>
                    </a:lnTo>
                    <a:lnTo>
                      <a:pt x="619" y="2284"/>
                    </a:lnTo>
                    <a:lnTo>
                      <a:pt x="604" y="2325"/>
                    </a:lnTo>
                    <a:lnTo>
                      <a:pt x="578" y="2371"/>
                    </a:lnTo>
                    <a:lnTo>
                      <a:pt x="556" y="2423"/>
                    </a:lnTo>
                    <a:lnTo>
                      <a:pt x="530" y="2489"/>
                    </a:lnTo>
                    <a:lnTo>
                      <a:pt x="510" y="2578"/>
                    </a:lnTo>
                    <a:lnTo>
                      <a:pt x="495" y="2655"/>
                    </a:lnTo>
                    <a:lnTo>
                      <a:pt x="608" y="2961"/>
                    </a:lnTo>
                    <a:lnTo>
                      <a:pt x="595" y="3011"/>
                    </a:lnTo>
                    <a:lnTo>
                      <a:pt x="620" y="3037"/>
                    </a:lnTo>
                    <a:lnTo>
                      <a:pt x="671" y="3064"/>
                    </a:lnTo>
                    <a:lnTo>
                      <a:pt x="785" y="3111"/>
                    </a:lnTo>
                    <a:lnTo>
                      <a:pt x="811" y="3129"/>
                    </a:lnTo>
                    <a:lnTo>
                      <a:pt x="831" y="3157"/>
                    </a:lnTo>
                    <a:lnTo>
                      <a:pt x="837" y="3181"/>
                    </a:lnTo>
                    <a:lnTo>
                      <a:pt x="820" y="3188"/>
                    </a:lnTo>
                    <a:lnTo>
                      <a:pt x="773" y="3190"/>
                    </a:lnTo>
                    <a:lnTo>
                      <a:pt x="733" y="3190"/>
                    </a:lnTo>
                    <a:lnTo>
                      <a:pt x="754" y="3197"/>
                    </a:lnTo>
                    <a:lnTo>
                      <a:pt x="761" y="3208"/>
                    </a:lnTo>
                    <a:lnTo>
                      <a:pt x="761" y="3225"/>
                    </a:lnTo>
                    <a:lnTo>
                      <a:pt x="749" y="3246"/>
                    </a:lnTo>
                    <a:lnTo>
                      <a:pt x="711" y="3262"/>
                    </a:lnTo>
                    <a:lnTo>
                      <a:pt x="641" y="3277"/>
                    </a:lnTo>
                    <a:lnTo>
                      <a:pt x="542" y="3279"/>
                    </a:lnTo>
                    <a:lnTo>
                      <a:pt x="466" y="3270"/>
                    </a:lnTo>
                    <a:lnTo>
                      <a:pt x="398" y="3252"/>
                    </a:lnTo>
                    <a:lnTo>
                      <a:pt x="342" y="3229"/>
                    </a:lnTo>
                    <a:lnTo>
                      <a:pt x="300" y="3204"/>
                    </a:lnTo>
                    <a:lnTo>
                      <a:pt x="295" y="3165"/>
                    </a:lnTo>
                    <a:lnTo>
                      <a:pt x="297" y="3122"/>
                    </a:lnTo>
                    <a:lnTo>
                      <a:pt x="266" y="2885"/>
                    </a:lnTo>
                    <a:lnTo>
                      <a:pt x="257" y="2717"/>
                    </a:lnTo>
                    <a:lnTo>
                      <a:pt x="215" y="2196"/>
                    </a:lnTo>
                    <a:lnTo>
                      <a:pt x="196" y="1877"/>
                    </a:lnTo>
                    <a:lnTo>
                      <a:pt x="200" y="1724"/>
                    </a:lnTo>
                    <a:lnTo>
                      <a:pt x="206" y="1626"/>
                    </a:lnTo>
                    <a:lnTo>
                      <a:pt x="216" y="1541"/>
                    </a:lnTo>
                    <a:lnTo>
                      <a:pt x="227" y="1470"/>
                    </a:lnTo>
                    <a:lnTo>
                      <a:pt x="164" y="1418"/>
                    </a:lnTo>
                    <a:lnTo>
                      <a:pt x="102" y="1363"/>
                    </a:lnTo>
                    <a:lnTo>
                      <a:pt x="64" y="1322"/>
                    </a:lnTo>
                    <a:lnTo>
                      <a:pt x="25" y="1265"/>
                    </a:lnTo>
                    <a:lnTo>
                      <a:pt x="3" y="1210"/>
                    </a:lnTo>
                    <a:lnTo>
                      <a:pt x="0" y="1163"/>
                    </a:lnTo>
                    <a:lnTo>
                      <a:pt x="14" y="1101"/>
                    </a:lnTo>
                    <a:lnTo>
                      <a:pt x="126" y="717"/>
                    </a:lnTo>
                    <a:lnTo>
                      <a:pt x="145" y="673"/>
                    </a:lnTo>
                    <a:lnTo>
                      <a:pt x="160" y="653"/>
                    </a:lnTo>
                    <a:lnTo>
                      <a:pt x="183" y="633"/>
                    </a:lnTo>
                    <a:lnTo>
                      <a:pt x="227" y="602"/>
                    </a:lnTo>
                    <a:lnTo>
                      <a:pt x="355" y="538"/>
                    </a:lnTo>
                    <a:lnTo>
                      <a:pt x="386" y="500"/>
                    </a:lnTo>
                    <a:lnTo>
                      <a:pt x="409" y="456"/>
                    </a:lnTo>
                    <a:lnTo>
                      <a:pt x="419" y="423"/>
                    </a:lnTo>
                    <a:lnTo>
                      <a:pt x="382" y="384"/>
                    </a:lnTo>
                    <a:lnTo>
                      <a:pt x="353" y="333"/>
                    </a:lnTo>
                    <a:lnTo>
                      <a:pt x="331" y="273"/>
                    </a:lnTo>
                    <a:lnTo>
                      <a:pt x="317" y="221"/>
                    </a:lnTo>
                    <a:lnTo>
                      <a:pt x="308" y="157"/>
                    </a:lnTo>
                    <a:lnTo>
                      <a:pt x="315" y="106"/>
                    </a:lnTo>
                    <a:lnTo>
                      <a:pt x="329" y="68"/>
                    </a:lnTo>
                    <a:lnTo>
                      <a:pt x="360" y="35"/>
                    </a:lnTo>
                    <a:lnTo>
                      <a:pt x="399" y="13"/>
                    </a:lnTo>
                    <a:lnTo>
                      <a:pt x="453" y="0"/>
                    </a:lnTo>
                    <a:lnTo>
                      <a:pt x="495" y="4"/>
                    </a:lnTo>
                    <a:lnTo>
                      <a:pt x="538"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40"/>
                    </a:lnTo>
                    <a:lnTo>
                      <a:pt x="865" y="691"/>
                    </a:lnTo>
                    <a:lnTo>
                      <a:pt x="900" y="867"/>
                    </a:lnTo>
                    <a:lnTo>
                      <a:pt x="913" y="946"/>
                    </a:lnTo>
                    <a:lnTo>
                      <a:pt x="924" y="1014"/>
                    </a:lnTo>
                    <a:lnTo>
                      <a:pt x="936" y="1109"/>
                    </a:lnTo>
                    <a:lnTo>
                      <a:pt x="940" y="1190"/>
                    </a:lnTo>
                    <a:lnTo>
                      <a:pt x="936" y="1292"/>
                    </a:lnTo>
                    <a:lnTo>
                      <a:pt x="924" y="1402"/>
                    </a:lnTo>
                    <a:lnTo>
                      <a:pt x="913" y="1479"/>
                    </a:lnTo>
                    <a:lnTo>
                      <a:pt x="902" y="1564"/>
                    </a:lnTo>
                    <a:lnTo>
                      <a:pt x="885" y="1639"/>
                    </a:lnTo>
                    <a:lnTo>
                      <a:pt x="862" y="1697"/>
                    </a:lnTo>
                    <a:lnTo>
                      <a:pt x="844" y="1757"/>
                    </a:lnTo>
                    <a:lnTo>
                      <a:pt x="838" y="1833"/>
                    </a:lnTo>
                    <a:lnTo>
                      <a:pt x="858" y="2172"/>
                    </a:lnTo>
                    <a:lnTo>
                      <a:pt x="865" y="2292"/>
                    </a:lnTo>
                    <a:lnTo>
                      <a:pt x="865" y="2339"/>
                    </a:lnTo>
                    <a:lnTo>
                      <a:pt x="849" y="2400"/>
                    </a:lnTo>
                    <a:lnTo>
                      <a:pt x="820" y="2473"/>
                    </a:lnTo>
                    <a:lnTo>
                      <a:pt x="747" y="2693"/>
                    </a:lnTo>
                    <a:lnTo>
                      <a:pt x="697" y="2872"/>
                    </a:lnTo>
                    <a:lnTo>
                      <a:pt x="671" y="2936"/>
                    </a:lnTo>
                    <a:lnTo>
                      <a:pt x="639" y="2949"/>
                    </a:lnTo>
                    <a:lnTo>
                      <a:pt x="608" y="2961"/>
                    </a:lnTo>
                    <a:lnTo>
                      <a:pt x="495" y="2655"/>
                    </a:lnTo>
                    <a:close/>
                  </a:path>
                </a:pathLst>
              </a:custGeom>
              <a:solidFill>
                <a:srgbClr val="0000FF"/>
              </a:solidFill>
              <a:ln w="0">
                <a:solidFill>
                  <a:srgbClr val="000000"/>
                </a:solidFill>
                <a:round/>
                <a:headEnd/>
                <a:tailEnd/>
              </a:ln>
            </p:spPr>
            <p:txBody>
              <a:bodyPr/>
              <a:lstStyle/>
              <a:p>
                <a:pPr eaLnBrk="0" hangingPunct="0"/>
                <a:endParaRPr lang="it-IT">
                  <a:solidFill>
                    <a:srgbClr val="000000"/>
                  </a:solidFill>
                </a:endParaRPr>
              </a:p>
            </p:txBody>
          </p:sp>
          <p:sp>
            <p:nvSpPr>
              <p:cNvPr id="110079" name="Freeform 86"/>
              <p:cNvSpPr>
                <a:spLocks/>
              </p:cNvSpPr>
              <p:nvPr/>
            </p:nvSpPr>
            <p:spPr bwMode="auto">
              <a:xfrm>
                <a:off x="1180" y="2733"/>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79"/>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80" name="Freeform 87"/>
              <p:cNvSpPr>
                <a:spLocks/>
              </p:cNvSpPr>
              <p:nvPr/>
            </p:nvSpPr>
            <p:spPr bwMode="auto">
              <a:xfrm>
                <a:off x="1180" y="2733"/>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81" name="Freeform 88"/>
              <p:cNvSpPr>
                <a:spLocks/>
              </p:cNvSpPr>
              <p:nvPr/>
            </p:nvSpPr>
            <p:spPr bwMode="auto">
              <a:xfrm>
                <a:off x="1404" y="3052"/>
                <a:ext cx="27" cy="65"/>
              </a:xfrm>
              <a:custGeom>
                <a:avLst/>
                <a:gdLst>
                  <a:gd name="T0" fmla="*/ 0 w 80"/>
                  <a:gd name="T1" fmla="*/ 0 h 195"/>
                  <a:gd name="T2" fmla="*/ 0 w 80"/>
                  <a:gd name="T3" fmla="*/ 0 h 195"/>
                  <a:gd name="T4" fmla="*/ 0 w 80"/>
                  <a:gd name="T5" fmla="*/ 0 h 195"/>
                  <a:gd name="T6" fmla="*/ 0 w 80"/>
                  <a:gd name="T7" fmla="*/ 0 h 195"/>
                  <a:gd name="T8" fmla="*/ 0 w 80"/>
                  <a:gd name="T9" fmla="*/ 0 h 195"/>
                  <a:gd name="T10" fmla="*/ 0 w 80"/>
                  <a:gd name="T11" fmla="*/ 0 h 195"/>
                  <a:gd name="T12" fmla="*/ 0 w 80"/>
                  <a:gd name="T13" fmla="*/ 0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5" y="120"/>
                    </a:lnTo>
                    <a:lnTo>
                      <a:pt x="0" y="187"/>
                    </a:lnTo>
                    <a:lnTo>
                      <a:pt x="63" y="195"/>
                    </a:lnTo>
                    <a:lnTo>
                      <a:pt x="80" y="142"/>
                    </a:lnTo>
                    <a:lnTo>
                      <a:pt x="80" y="97"/>
                    </a:lnTo>
                    <a:lnTo>
                      <a:pt x="53" y="53"/>
                    </a:lnTo>
                    <a:lnTo>
                      <a:pt x="37" y="21"/>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82" name="Freeform 89"/>
              <p:cNvSpPr>
                <a:spLocks/>
              </p:cNvSpPr>
              <p:nvPr/>
            </p:nvSpPr>
            <p:spPr bwMode="auto">
              <a:xfrm>
                <a:off x="1779" y="2711"/>
                <a:ext cx="310" cy="1140"/>
              </a:xfrm>
              <a:custGeom>
                <a:avLst/>
                <a:gdLst>
                  <a:gd name="T0" fmla="*/ 0 w 931"/>
                  <a:gd name="T1" fmla="*/ 0 h 3419"/>
                  <a:gd name="T2" fmla="*/ 0 w 931"/>
                  <a:gd name="T3" fmla="*/ 0 h 3419"/>
                  <a:gd name="T4" fmla="*/ 0 w 931"/>
                  <a:gd name="T5" fmla="*/ 0 h 3419"/>
                  <a:gd name="T6" fmla="*/ 0 w 931"/>
                  <a:gd name="T7" fmla="*/ 0 h 3419"/>
                  <a:gd name="T8" fmla="*/ 0 w 931"/>
                  <a:gd name="T9" fmla="*/ 0 h 3419"/>
                  <a:gd name="T10" fmla="*/ 0 w 931"/>
                  <a:gd name="T11" fmla="*/ 0 h 3419"/>
                  <a:gd name="T12" fmla="*/ 0 w 931"/>
                  <a:gd name="T13" fmla="*/ 0 h 3419"/>
                  <a:gd name="T14" fmla="*/ 0 w 931"/>
                  <a:gd name="T15" fmla="*/ 0 h 3419"/>
                  <a:gd name="T16" fmla="*/ 0 w 931"/>
                  <a:gd name="T17" fmla="*/ 0 h 3419"/>
                  <a:gd name="T18" fmla="*/ 0 w 931"/>
                  <a:gd name="T19" fmla="*/ 0 h 3419"/>
                  <a:gd name="T20" fmla="*/ 0 w 931"/>
                  <a:gd name="T21" fmla="*/ 0 h 3419"/>
                  <a:gd name="T22" fmla="*/ 0 w 931"/>
                  <a:gd name="T23" fmla="*/ 0 h 3419"/>
                  <a:gd name="T24" fmla="*/ 0 w 931"/>
                  <a:gd name="T25" fmla="*/ 0 h 3419"/>
                  <a:gd name="T26" fmla="*/ 0 w 931"/>
                  <a:gd name="T27" fmla="*/ 0 h 3419"/>
                  <a:gd name="T28" fmla="*/ 0 w 931"/>
                  <a:gd name="T29" fmla="*/ 0 h 3419"/>
                  <a:gd name="T30" fmla="*/ 0 w 931"/>
                  <a:gd name="T31" fmla="*/ 0 h 3419"/>
                  <a:gd name="T32" fmla="*/ 0 w 931"/>
                  <a:gd name="T33" fmla="*/ 0 h 3419"/>
                  <a:gd name="T34" fmla="*/ 0 w 931"/>
                  <a:gd name="T35" fmla="*/ 0 h 3419"/>
                  <a:gd name="T36" fmla="*/ 0 w 931"/>
                  <a:gd name="T37" fmla="*/ 0 h 3419"/>
                  <a:gd name="T38" fmla="*/ 0 w 931"/>
                  <a:gd name="T39" fmla="*/ 0 h 3419"/>
                  <a:gd name="T40" fmla="*/ 0 w 931"/>
                  <a:gd name="T41" fmla="*/ 0 h 3419"/>
                  <a:gd name="T42" fmla="*/ 0 w 931"/>
                  <a:gd name="T43" fmla="*/ 0 h 3419"/>
                  <a:gd name="T44" fmla="*/ 0 w 931"/>
                  <a:gd name="T45" fmla="*/ 0 h 3419"/>
                  <a:gd name="T46" fmla="*/ 0 w 931"/>
                  <a:gd name="T47" fmla="*/ 0 h 3419"/>
                  <a:gd name="T48" fmla="*/ 0 w 931"/>
                  <a:gd name="T49" fmla="*/ 0 h 3419"/>
                  <a:gd name="T50" fmla="*/ 0 w 931"/>
                  <a:gd name="T51" fmla="*/ 0 h 3419"/>
                  <a:gd name="T52" fmla="*/ 0 w 931"/>
                  <a:gd name="T53" fmla="*/ 0 h 3419"/>
                  <a:gd name="T54" fmla="*/ 0 w 931"/>
                  <a:gd name="T55" fmla="*/ 0 h 3419"/>
                  <a:gd name="T56" fmla="*/ 0 w 931"/>
                  <a:gd name="T57" fmla="*/ 0 h 3419"/>
                  <a:gd name="T58" fmla="*/ 0 w 931"/>
                  <a:gd name="T59" fmla="*/ 0 h 3419"/>
                  <a:gd name="T60" fmla="*/ 0 w 931"/>
                  <a:gd name="T61" fmla="*/ 0 h 3419"/>
                  <a:gd name="T62" fmla="*/ 0 w 931"/>
                  <a:gd name="T63" fmla="*/ 0 h 3419"/>
                  <a:gd name="T64" fmla="*/ 0 w 931"/>
                  <a:gd name="T65" fmla="*/ 0 h 3419"/>
                  <a:gd name="T66" fmla="*/ 0 w 931"/>
                  <a:gd name="T67" fmla="*/ 0 h 3419"/>
                  <a:gd name="T68" fmla="*/ 0 w 931"/>
                  <a:gd name="T69" fmla="*/ 0 h 3419"/>
                  <a:gd name="T70" fmla="*/ 0 w 931"/>
                  <a:gd name="T71" fmla="*/ 0 h 3419"/>
                  <a:gd name="T72" fmla="*/ 0 w 931"/>
                  <a:gd name="T73" fmla="*/ 0 h 3419"/>
                  <a:gd name="T74" fmla="*/ 0 w 931"/>
                  <a:gd name="T75" fmla="*/ 0 h 3419"/>
                  <a:gd name="T76" fmla="*/ 0 w 931"/>
                  <a:gd name="T77" fmla="*/ 0 h 3419"/>
                  <a:gd name="T78" fmla="*/ 0 w 931"/>
                  <a:gd name="T79" fmla="*/ 0 h 3419"/>
                  <a:gd name="T80" fmla="*/ 0 w 931"/>
                  <a:gd name="T81" fmla="*/ 0 h 3419"/>
                  <a:gd name="T82" fmla="*/ 0 w 931"/>
                  <a:gd name="T83" fmla="*/ 0 h 3419"/>
                  <a:gd name="T84" fmla="*/ 0 w 931"/>
                  <a:gd name="T85" fmla="*/ 0 h 3419"/>
                  <a:gd name="T86" fmla="*/ 0 w 931"/>
                  <a:gd name="T87" fmla="*/ 0 h 3419"/>
                  <a:gd name="T88" fmla="*/ 0 w 931"/>
                  <a:gd name="T89" fmla="*/ 0 h 3419"/>
                  <a:gd name="T90" fmla="*/ 0 w 931"/>
                  <a:gd name="T91" fmla="*/ 0 h 3419"/>
                  <a:gd name="T92" fmla="*/ 0 w 931"/>
                  <a:gd name="T93" fmla="*/ 0 h 3419"/>
                  <a:gd name="T94" fmla="*/ 0 w 931"/>
                  <a:gd name="T95" fmla="*/ 0 h 3419"/>
                  <a:gd name="T96" fmla="*/ 0 w 931"/>
                  <a:gd name="T97" fmla="*/ 0 h 3419"/>
                  <a:gd name="T98" fmla="*/ 0 w 931"/>
                  <a:gd name="T99" fmla="*/ 0 h 3419"/>
                  <a:gd name="T100" fmla="*/ 0 w 931"/>
                  <a:gd name="T101" fmla="*/ 0 h 3419"/>
                  <a:gd name="T102" fmla="*/ 0 w 931"/>
                  <a:gd name="T103" fmla="*/ 0 h 3419"/>
                  <a:gd name="T104" fmla="*/ 0 w 931"/>
                  <a:gd name="T105" fmla="*/ 0 h 3419"/>
                  <a:gd name="T106" fmla="*/ 0 w 931"/>
                  <a:gd name="T107" fmla="*/ 0 h 3419"/>
                  <a:gd name="T108" fmla="*/ 0 w 931"/>
                  <a:gd name="T109" fmla="*/ 0 h 3419"/>
                  <a:gd name="T110" fmla="*/ 0 w 93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19"/>
                  <a:gd name="T170" fmla="*/ 931 w 93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lnTo>
                      <a:pt x="757" y="1476"/>
                    </a:lnTo>
                    <a:lnTo>
                      <a:pt x="705" y="1498"/>
                    </a:lnTo>
                    <a:lnTo>
                      <a:pt x="705" y="1411"/>
                    </a:lnTo>
                    <a:lnTo>
                      <a:pt x="700" y="1374"/>
                    </a:lnTo>
                    <a:lnTo>
                      <a:pt x="690" y="1338"/>
                    </a:lnTo>
                    <a:lnTo>
                      <a:pt x="674" y="1302"/>
                    </a:lnTo>
                    <a:lnTo>
                      <a:pt x="654" y="1268"/>
                    </a:lnTo>
                    <a:lnTo>
                      <a:pt x="680" y="1223"/>
                    </a:lnTo>
                    <a:lnTo>
                      <a:pt x="705" y="1172"/>
                    </a:lnTo>
                    <a:lnTo>
                      <a:pt x="728" y="1114"/>
                    </a:lnTo>
                    <a:lnTo>
                      <a:pt x="742" y="1064"/>
                    </a:lnTo>
                    <a:lnTo>
                      <a:pt x="754" y="1000"/>
                    </a:lnTo>
                    <a:lnTo>
                      <a:pt x="763" y="1080"/>
                    </a:lnTo>
                    <a:lnTo>
                      <a:pt x="760" y="1177"/>
                    </a:lnTo>
                    <a:lnTo>
                      <a:pt x="758" y="1268"/>
                    </a:lnTo>
                    <a:lnTo>
                      <a:pt x="760" y="1342"/>
                    </a:lnTo>
                    <a:lnTo>
                      <a:pt x="758" y="1404"/>
                    </a:lnTo>
                    <a:lnTo>
                      <a:pt x="757" y="1476"/>
                    </a:lnTo>
                    <a:lnTo>
                      <a:pt x="495" y="1"/>
                    </a:lnTo>
                    <a:lnTo>
                      <a:pt x="410" y="3179"/>
                    </a:lnTo>
                    <a:lnTo>
                      <a:pt x="433" y="3136"/>
                    </a:lnTo>
                    <a:lnTo>
                      <a:pt x="448" y="3094"/>
                    </a:lnTo>
                    <a:lnTo>
                      <a:pt x="455" y="3038"/>
                    </a:lnTo>
                    <a:lnTo>
                      <a:pt x="448" y="2961"/>
                    </a:lnTo>
                    <a:lnTo>
                      <a:pt x="443" y="2872"/>
                    </a:lnTo>
                    <a:lnTo>
                      <a:pt x="441" y="2768"/>
                    </a:lnTo>
                    <a:lnTo>
                      <a:pt x="443" y="2653"/>
                    </a:lnTo>
                    <a:lnTo>
                      <a:pt x="450" y="2551"/>
                    </a:lnTo>
                    <a:lnTo>
                      <a:pt x="457" y="2483"/>
                    </a:lnTo>
                    <a:lnTo>
                      <a:pt x="452" y="2452"/>
                    </a:lnTo>
                    <a:lnTo>
                      <a:pt x="433" y="2407"/>
                    </a:lnTo>
                    <a:lnTo>
                      <a:pt x="417" y="2349"/>
                    </a:lnTo>
                    <a:lnTo>
                      <a:pt x="409" y="2277"/>
                    </a:lnTo>
                    <a:lnTo>
                      <a:pt x="410" y="2216"/>
                    </a:lnTo>
                    <a:lnTo>
                      <a:pt x="422" y="2173"/>
                    </a:lnTo>
                    <a:lnTo>
                      <a:pt x="270" y="2158"/>
                    </a:lnTo>
                    <a:lnTo>
                      <a:pt x="254" y="2204"/>
                    </a:lnTo>
                    <a:lnTo>
                      <a:pt x="237" y="2252"/>
                    </a:lnTo>
                    <a:lnTo>
                      <a:pt x="222" y="2300"/>
                    </a:lnTo>
                    <a:lnTo>
                      <a:pt x="222" y="2322"/>
                    </a:lnTo>
                    <a:lnTo>
                      <a:pt x="242" y="2362"/>
                    </a:lnTo>
                    <a:lnTo>
                      <a:pt x="270" y="2409"/>
                    </a:lnTo>
                    <a:lnTo>
                      <a:pt x="294" y="2467"/>
                    </a:lnTo>
                    <a:lnTo>
                      <a:pt x="309" y="2523"/>
                    </a:lnTo>
                    <a:lnTo>
                      <a:pt x="314" y="2599"/>
                    </a:lnTo>
                    <a:lnTo>
                      <a:pt x="314" y="2675"/>
                    </a:lnTo>
                    <a:lnTo>
                      <a:pt x="316" y="2782"/>
                    </a:lnTo>
                    <a:lnTo>
                      <a:pt x="322" y="2875"/>
                    </a:lnTo>
                    <a:lnTo>
                      <a:pt x="341" y="2979"/>
                    </a:lnTo>
                    <a:lnTo>
                      <a:pt x="373" y="3094"/>
                    </a:lnTo>
                    <a:lnTo>
                      <a:pt x="392" y="3143"/>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83" name="Freeform 90"/>
              <p:cNvSpPr>
                <a:spLocks/>
              </p:cNvSpPr>
              <p:nvPr/>
            </p:nvSpPr>
            <p:spPr bwMode="auto">
              <a:xfrm>
                <a:off x="1779" y="2711"/>
                <a:ext cx="310" cy="1140"/>
              </a:xfrm>
              <a:custGeom>
                <a:avLst/>
                <a:gdLst>
                  <a:gd name="T0" fmla="*/ 0 w 931"/>
                  <a:gd name="T1" fmla="*/ 0 h 3419"/>
                  <a:gd name="T2" fmla="*/ 0 w 931"/>
                  <a:gd name="T3" fmla="*/ 0 h 3419"/>
                  <a:gd name="T4" fmla="*/ 0 w 931"/>
                  <a:gd name="T5" fmla="*/ 0 h 3419"/>
                  <a:gd name="T6" fmla="*/ 0 w 931"/>
                  <a:gd name="T7" fmla="*/ 0 h 3419"/>
                  <a:gd name="T8" fmla="*/ 0 w 931"/>
                  <a:gd name="T9" fmla="*/ 0 h 3419"/>
                  <a:gd name="T10" fmla="*/ 0 w 931"/>
                  <a:gd name="T11" fmla="*/ 0 h 3419"/>
                  <a:gd name="T12" fmla="*/ 0 w 931"/>
                  <a:gd name="T13" fmla="*/ 0 h 3419"/>
                  <a:gd name="T14" fmla="*/ 0 w 931"/>
                  <a:gd name="T15" fmla="*/ 0 h 3419"/>
                  <a:gd name="T16" fmla="*/ 0 w 931"/>
                  <a:gd name="T17" fmla="*/ 0 h 3419"/>
                  <a:gd name="T18" fmla="*/ 0 w 931"/>
                  <a:gd name="T19" fmla="*/ 0 h 3419"/>
                  <a:gd name="T20" fmla="*/ 0 w 931"/>
                  <a:gd name="T21" fmla="*/ 0 h 3419"/>
                  <a:gd name="T22" fmla="*/ 0 w 931"/>
                  <a:gd name="T23" fmla="*/ 0 h 3419"/>
                  <a:gd name="T24" fmla="*/ 0 w 931"/>
                  <a:gd name="T25" fmla="*/ 0 h 3419"/>
                  <a:gd name="T26" fmla="*/ 0 w 931"/>
                  <a:gd name="T27" fmla="*/ 0 h 3419"/>
                  <a:gd name="T28" fmla="*/ 0 w 931"/>
                  <a:gd name="T29" fmla="*/ 0 h 3419"/>
                  <a:gd name="T30" fmla="*/ 0 w 931"/>
                  <a:gd name="T31" fmla="*/ 0 h 3419"/>
                  <a:gd name="T32" fmla="*/ 0 w 931"/>
                  <a:gd name="T33" fmla="*/ 0 h 3419"/>
                  <a:gd name="T34" fmla="*/ 0 w 931"/>
                  <a:gd name="T35" fmla="*/ 0 h 3419"/>
                  <a:gd name="T36" fmla="*/ 0 w 931"/>
                  <a:gd name="T37" fmla="*/ 0 h 3419"/>
                  <a:gd name="T38" fmla="*/ 0 w 931"/>
                  <a:gd name="T39" fmla="*/ 0 h 3419"/>
                  <a:gd name="T40" fmla="*/ 0 w 931"/>
                  <a:gd name="T41" fmla="*/ 0 h 3419"/>
                  <a:gd name="T42" fmla="*/ 0 w 931"/>
                  <a:gd name="T43" fmla="*/ 0 h 3419"/>
                  <a:gd name="T44" fmla="*/ 0 w 931"/>
                  <a:gd name="T45" fmla="*/ 0 h 3419"/>
                  <a:gd name="T46" fmla="*/ 0 w 931"/>
                  <a:gd name="T47" fmla="*/ 0 h 3419"/>
                  <a:gd name="T48" fmla="*/ 0 w 931"/>
                  <a:gd name="T49" fmla="*/ 0 h 3419"/>
                  <a:gd name="T50" fmla="*/ 0 w 931"/>
                  <a:gd name="T51" fmla="*/ 0 h 3419"/>
                  <a:gd name="T52" fmla="*/ 0 w 931"/>
                  <a:gd name="T53" fmla="*/ 0 h 3419"/>
                  <a:gd name="T54" fmla="*/ 0 w 931"/>
                  <a:gd name="T55" fmla="*/ 0 h 3419"/>
                  <a:gd name="T56" fmla="*/ 0 w 931"/>
                  <a:gd name="T57" fmla="*/ 0 h 3419"/>
                  <a:gd name="T58" fmla="*/ 0 w 931"/>
                  <a:gd name="T59" fmla="*/ 0 h 3419"/>
                  <a:gd name="T60" fmla="*/ 0 w 931"/>
                  <a:gd name="T61" fmla="*/ 0 h 3419"/>
                  <a:gd name="T62" fmla="*/ 0 w 931"/>
                  <a:gd name="T63" fmla="*/ 0 h 3419"/>
                  <a:gd name="T64" fmla="*/ 0 w 931"/>
                  <a:gd name="T65" fmla="*/ 0 h 3419"/>
                  <a:gd name="T66" fmla="*/ 0 w 931"/>
                  <a:gd name="T67" fmla="*/ 0 h 3419"/>
                  <a:gd name="T68" fmla="*/ 0 w 931"/>
                  <a:gd name="T69" fmla="*/ 0 h 3419"/>
                  <a:gd name="T70" fmla="*/ 0 w 931"/>
                  <a:gd name="T71" fmla="*/ 0 h 3419"/>
                  <a:gd name="T72" fmla="*/ 0 w 931"/>
                  <a:gd name="T73" fmla="*/ 0 h 3419"/>
                  <a:gd name="T74" fmla="*/ 0 w 931"/>
                  <a:gd name="T75" fmla="*/ 0 h 3419"/>
                  <a:gd name="T76" fmla="*/ 0 w 931"/>
                  <a:gd name="T77" fmla="*/ 0 h 3419"/>
                  <a:gd name="T78" fmla="*/ 0 w 931"/>
                  <a:gd name="T79" fmla="*/ 0 h 3419"/>
                  <a:gd name="T80" fmla="*/ 0 w 931"/>
                  <a:gd name="T81" fmla="*/ 0 h 3419"/>
                  <a:gd name="T82" fmla="*/ 0 w 931"/>
                  <a:gd name="T83" fmla="*/ 0 h 3419"/>
                  <a:gd name="T84" fmla="*/ 0 w 931"/>
                  <a:gd name="T85" fmla="*/ 0 h 3419"/>
                  <a:gd name="T86" fmla="*/ 0 w 931"/>
                  <a:gd name="T87" fmla="*/ 0 h 3419"/>
                  <a:gd name="T88" fmla="*/ 0 w 931"/>
                  <a:gd name="T89" fmla="*/ 0 h 3419"/>
                  <a:gd name="T90" fmla="*/ 0 w 931"/>
                  <a:gd name="T91" fmla="*/ 0 h 3419"/>
                  <a:gd name="T92" fmla="*/ 0 w 931"/>
                  <a:gd name="T93" fmla="*/ 0 h 3419"/>
                  <a:gd name="T94" fmla="*/ 0 w 931"/>
                  <a:gd name="T95" fmla="*/ 0 h 3419"/>
                  <a:gd name="T96" fmla="*/ 0 w 931"/>
                  <a:gd name="T97" fmla="*/ 0 h 3419"/>
                  <a:gd name="T98" fmla="*/ 0 w 931"/>
                  <a:gd name="T99" fmla="*/ 0 h 3419"/>
                  <a:gd name="T100" fmla="*/ 0 w 931"/>
                  <a:gd name="T101" fmla="*/ 0 h 3419"/>
                  <a:gd name="T102" fmla="*/ 0 w 931"/>
                  <a:gd name="T103" fmla="*/ 0 h 3419"/>
                  <a:gd name="T104" fmla="*/ 0 w 931"/>
                  <a:gd name="T105" fmla="*/ 0 h 3419"/>
                  <a:gd name="T106" fmla="*/ 0 w 931"/>
                  <a:gd name="T107" fmla="*/ 0 h 3419"/>
                  <a:gd name="T108" fmla="*/ 0 w 931"/>
                  <a:gd name="T109" fmla="*/ 0 h 3419"/>
                  <a:gd name="T110" fmla="*/ 0 w 931"/>
                  <a:gd name="T111" fmla="*/ 0 h 3419"/>
                  <a:gd name="T112" fmla="*/ 0 w 93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19"/>
                  <a:gd name="T173" fmla="*/ 931 w 93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84" name="Freeform 91"/>
              <p:cNvSpPr>
                <a:spLocks/>
              </p:cNvSpPr>
              <p:nvPr/>
            </p:nvSpPr>
            <p:spPr bwMode="auto">
              <a:xfrm>
                <a:off x="1997" y="3044"/>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8"/>
                    </a:lnTo>
                    <a:lnTo>
                      <a:pt x="21" y="302"/>
                    </a:lnTo>
                    <a:lnTo>
                      <a:pt x="0" y="268"/>
                    </a:lnTo>
                    <a:lnTo>
                      <a:pt x="27" y="224"/>
                    </a:lnTo>
                    <a:lnTo>
                      <a:pt x="52" y="173"/>
                    </a:lnTo>
                    <a:lnTo>
                      <a:pt x="74" y="114"/>
                    </a:lnTo>
                    <a:lnTo>
                      <a:pt x="88" y="64"/>
                    </a:lnTo>
                    <a:lnTo>
                      <a:pt x="102" y="0"/>
                    </a:lnTo>
                    <a:lnTo>
                      <a:pt x="109" y="79"/>
                    </a:lnTo>
                    <a:lnTo>
                      <a:pt x="106" y="178"/>
                    </a:lnTo>
                    <a:lnTo>
                      <a:pt x="104" y="268"/>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85" name="Freeform 92"/>
              <p:cNvSpPr>
                <a:spLocks/>
              </p:cNvSpPr>
              <p:nvPr/>
            </p:nvSpPr>
            <p:spPr bwMode="auto">
              <a:xfrm>
                <a:off x="1853" y="3430"/>
                <a:ext cx="78" cy="341"/>
              </a:xfrm>
              <a:custGeom>
                <a:avLst/>
                <a:gdLst>
                  <a:gd name="T0" fmla="*/ 0 w 234"/>
                  <a:gd name="T1" fmla="*/ 0 h 1021"/>
                  <a:gd name="T2" fmla="*/ 0 w 234"/>
                  <a:gd name="T3" fmla="*/ 0 h 1021"/>
                  <a:gd name="T4" fmla="*/ 0 w 234"/>
                  <a:gd name="T5" fmla="*/ 0 h 1021"/>
                  <a:gd name="T6" fmla="*/ 0 w 234"/>
                  <a:gd name="T7" fmla="*/ 0 h 1021"/>
                  <a:gd name="T8" fmla="*/ 0 w 234"/>
                  <a:gd name="T9" fmla="*/ 0 h 1021"/>
                  <a:gd name="T10" fmla="*/ 0 w 234"/>
                  <a:gd name="T11" fmla="*/ 0 h 1021"/>
                  <a:gd name="T12" fmla="*/ 0 w 234"/>
                  <a:gd name="T13" fmla="*/ 0 h 1021"/>
                  <a:gd name="T14" fmla="*/ 0 w 234"/>
                  <a:gd name="T15" fmla="*/ 0 h 1021"/>
                  <a:gd name="T16" fmla="*/ 0 w 234"/>
                  <a:gd name="T17" fmla="*/ 0 h 1021"/>
                  <a:gd name="T18" fmla="*/ 0 w 234"/>
                  <a:gd name="T19" fmla="*/ 0 h 1021"/>
                  <a:gd name="T20" fmla="*/ 0 w 234"/>
                  <a:gd name="T21" fmla="*/ 0 h 1021"/>
                  <a:gd name="T22" fmla="*/ 0 w 234"/>
                  <a:gd name="T23" fmla="*/ 0 h 1021"/>
                  <a:gd name="T24" fmla="*/ 0 w 234"/>
                  <a:gd name="T25" fmla="*/ 0 h 1021"/>
                  <a:gd name="T26" fmla="*/ 0 w 234"/>
                  <a:gd name="T27" fmla="*/ 0 h 1021"/>
                  <a:gd name="T28" fmla="*/ 0 w 234"/>
                  <a:gd name="T29" fmla="*/ 0 h 1021"/>
                  <a:gd name="T30" fmla="*/ 0 w 234"/>
                  <a:gd name="T31" fmla="*/ 0 h 1021"/>
                  <a:gd name="T32" fmla="*/ 0 w 234"/>
                  <a:gd name="T33" fmla="*/ 0 h 1021"/>
                  <a:gd name="T34" fmla="*/ 0 w 234"/>
                  <a:gd name="T35" fmla="*/ 0 h 1021"/>
                  <a:gd name="T36" fmla="*/ 0 w 234"/>
                  <a:gd name="T37" fmla="*/ 0 h 1021"/>
                  <a:gd name="T38" fmla="*/ 0 w 234"/>
                  <a:gd name="T39" fmla="*/ 0 h 1021"/>
                  <a:gd name="T40" fmla="*/ 0 w 234"/>
                  <a:gd name="T41" fmla="*/ 0 h 1021"/>
                  <a:gd name="T42" fmla="*/ 0 w 234"/>
                  <a:gd name="T43" fmla="*/ 0 h 1021"/>
                  <a:gd name="T44" fmla="*/ 0 w 234"/>
                  <a:gd name="T45" fmla="*/ 0 h 1021"/>
                  <a:gd name="T46" fmla="*/ 0 w 234"/>
                  <a:gd name="T47" fmla="*/ 0 h 1021"/>
                  <a:gd name="T48" fmla="*/ 0 w 234"/>
                  <a:gd name="T49" fmla="*/ 0 h 1021"/>
                  <a:gd name="T50" fmla="*/ 0 w 234"/>
                  <a:gd name="T51" fmla="*/ 0 h 1021"/>
                  <a:gd name="T52" fmla="*/ 0 w 234"/>
                  <a:gd name="T53" fmla="*/ 0 h 1021"/>
                  <a:gd name="T54" fmla="*/ 0 w 234"/>
                  <a:gd name="T55" fmla="*/ 0 h 1021"/>
                  <a:gd name="T56" fmla="*/ 0 w 234"/>
                  <a:gd name="T57" fmla="*/ 0 h 1021"/>
                  <a:gd name="T58" fmla="*/ 0 w 234"/>
                  <a:gd name="T59" fmla="*/ 0 h 1021"/>
                  <a:gd name="T60" fmla="*/ 0 w 234"/>
                  <a:gd name="T61" fmla="*/ 0 h 1021"/>
                  <a:gd name="T62" fmla="*/ 0 w 234"/>
                  <a:gd name="T63" fmla="*/ 0 h 1021"/>
                  <a:gd name="T64" fmla="*/ 0 w 23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4" y="936"/>
                    </a:lnTo>
                    <a:lnTo>
                      <a:pt x="232" y="880"/>
                    </a:lnTo>
                    <a:lnTo>
                      <a:pt x="224" y="803"/>
                    </a:lnTo>
                    <a:lnTo>
                      <a:pt x="221" y="714"/>
                    </a:lnTo>
                    <a:lnTo>
                      <a:pt x="217" y="610"/>
                    </a:lnTo>
                    <a:lnTo>
                      <a:pt x="221" y="495"/>
                    </a:lnTo>
                    <a:lnTo>
                      <a:pt x="228" y="393"/>
                    </a:lnTo>
                    <a:lnTo>
                      <a:pt x="234" y="325"/>
                    </a:lnTo>
                    <a:lnTo>
                      <a:pt x="229" y="294"/>
                    </a:lnTo>
                    <a:lnTo>
                      <a:pt x="211" y="249"/>
                    </a:lnTo>
                    <a:lnTo>
                      <a:pt x="194" y="191"/>
                    </a:lnTo>
                    <a:lnTo>
                      <a:pt x="187" y="119"/>
                    </a:lnTo>
                    <a:lnTo>
                      <a:pt x="188" y="58"/>
                    </a:lnTo>
                    <a:lnTo>
                      <a:pt x="198" y="15"/>
                    </a:lnTo>
                    <a:lnTo>
                      <a:pt x="48" y="0"/>
                    </a:lnTo>
                    <a:lnTo>
                      <a:pt x="32" y="46"/>
                    </a:lnTo>
                    <a:lnTo>
                      <a:pt x="15" y="94"/>
                    </a:lnTo>
                    <a:lnTo>
                      <a:pt x="0" y="142"/>
                    </a:lnTo>
                    <a:lnTo>
                      <a:pt x="0" y="164"/>
                    </a:lnTo>
                    <a:lnTo>
                      <a:pt x="20" y="205"/>
                    </a:lnTo>
                    <a:lnTo>
                      <a:pt x="48" y="251"/>
                    </a:lnTo>
                    <a:lnTo>
                      <a:pt x="71" y="311"/>
                    </a:lnTo>
                    <a:lnTo>
                      <a:pt x="87" y="365"/>
                    </a:lnTo>
                    <a:lnTo>
                      <a:pt x="92" y="441"/>
                    </a:lnTo>
                    <a:lnTo>
                      <a:pt x="92" y="517"/>
                    </a:lnTo>
                    <a:lnTo>
                      <a:pt x="94" y="624"/>
                    </a:lnTo>
                    <a:lnTo>
                      <a:pt x="100" y="717"/>
                    </a:lnTo>
                    <a:lnTo>
                      <a:pt x="118" y="821"/>
                    </a:lnTo>
                    <a:lnTo>
                      <a:pt x="151" y="936"/>
                    </a:lnTo>
                    <a:lnTo>
                      <a:pt x="170"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86" name="Freeform 93"/>
              <p:cNvSpPr>
                <a:spLocks/>
              </p:cNvSpPr>
              <p:nvPr/>
            </p:nvSpPr>
            <p:spPr bwMode="auto">
              <a:xfrm>
                <a:off x="2350" y="1114"/>
                <a:ext cx="389" cy="1215"/>
              </a:xfrm>
              <a:custGeom>
                <a:avLst/>
                <a:gdLst>
                  <a:gd name="T0" fmla="*/ 0 w 1168"/>
                  <a:gd name="T1" fmla="*/ 0 h 3644"/>
                  <a:gd name="T2" fmla="*/ 0 w 1168"/>
                  <a:gd name="T3" fmla="*/ 0 h 3644"/>
                  <a:gd name="T4" fmla="*/ 0 w 1168"/>
                  <a:gd name="T5" fmla="*/ 0 h 3644"/>
                  <a:gd name="T6" fmla="*/ 0 w 1168"/>
                  <a:gd name="T7" fmla="*/ 0 h 3644"/>
                  <a:gd name="T8" fmla="*/ 0 w 1168"/>
                  <a:gd name="T9" fmla="*/ 0 h 3644"/>
                  <a:gd name="T10" fmla="*/ 0 w 1168"/>
                  <a:gd name="T11" fmla="*/ 0 h 3644"/>
                  <a:gd name="T12" fmla="*/ 0 w 1168"/>
                  <a:gd name="T13" fmla="*/ 0 h 3644"/>
                  <a:gd name="T14" fmla="*/ 0 w 1168"/>
                  <a:gd name="T15" fmla="*/ 0 h 3644"/>
                  <a:gd name="T16" fmla="*/ 0 w 1168"/>
                  <a:gd name="T17" fmla="*/ 0 h 3644"/>
                  <a:gd name="T18" fmla="*/ 0 w 1168"/>
                  <a:gd name="T19" fmla="*/ 0 h 3644"/>
                  <a:gd name="T20" fmla="*/ 0 w 1168"/>
                  <a:gd name="T21" fmla="*/ 0 h 3644"/>
                  <a:gd name="T22" fmla="*/ 0 w 1168"/>
                  <a:gd name="T23" fmla="*/ 0 h 3644"/>
                  <a:gd name="T24" fmla="*/ 0 w 1168"/>
                  <a:gd name="T25" fmla="*/ 0 h 3644"/>
                  <a:gd name="T26" fmla="*/ 0 w 1168"/>
                  <a:gd name="T27" fmla="*/ 0 h 3644"/>
                  <a:gd name="T28" fmla="*/ 0 w 1168"/>
                  <a:gd name="T29" fmla="*/ 0 h 3644"/>
                  <a:gd name="T30" fmla="*/ 0 w 1168"/>
                  <a:gd name="T31" fmla="*/ 0 h 3644"/>
                  <a:gd name="T32" fmla="*/ 0 w 1168"/>
                  <a:gd name="T33" fmla="*/ 0 h 3644"/>
                  <a:gd name="T34" fmla="*/ 0 w 1168"/>
                  <a:gd name="T35" fmla="*/ 0 h 3644"/>
                  <a:gd name="T36" fmla="*/ 0 w 1168"/>
                  <a:gd name="T37" fmla="*/ 0 h 3644"/>
                  <a:gd name="T38" fmla="*/ 0 w 1168"/>
                  <a:gd name="T39" fmla="*/ 0 h 3644"/>
                  <a:gd name="T40" fmla="*/ 0 w 1168"/>
                  <a:gd name="T41" fmla="*/ 0 h 3644"/>
                  <a:gd name="T42" fmla="*/ 0 w 1168"/>
                  <a:gd name="T43" fmla="*/ 0 h 3644"/>
                  <a:gd name="T44" fmla="*/ 0 w 1168"/>
                  <a:gd name="T45" fmla="*/ 0 h 3644"/>
                  <a:gd name="T46" fmla="*/ 0 w 1168"/>
                  <a:gd name="T47" fmla="*/ 0 h 3644"/>
                  <a:gd name="T48" fmla="*/ 0 w 1168"/>
                  <a:gd name="T49" fmla="*/ 0 h 3644"/>
                  <a:gd name="T50" fmla="*/ 0 w 1168"/>
                  <a:gd name="T51" fmla="*/ 0 h 3644"/>
                  <a:gd name="T52" fmla="*/ 0 w 1168"/>
                  <a:gd name="T53" fmla="*/ 0 h 3644"/>
                  <a:gd name="T54" fmla="*/ 0 w 1168"/>
                  <a:gd name="T55" fmla="*/ 0 h 3644"/>
                  <a:gd name="T56" fmla="*/ 0 w 1168"/>
                  <a:gd name="T57" fmla="*/ 0 h 3644"/>
                  <a:gd name="T58" fmla="*/ 0 w 1168"/>
                  <a:gd name="T59" fmla="*/ 0 h 3644"/>
                  <a:gd name="T60" fmla="*/ 0 w 1168"/>
                  <a:gd name="T61" fmla="*/ 0 h 3644"/>
                  <a:gd name="T62" fmla="*/ 0 w 1168"/>
                  <a:gd name="T63" fmla="*/ 0 h 3644"/>
                  <a:gd name="T64" fmla="*/ 0 w 1168"/>
                  <a:gd name="T65" fmla="*/ 0 h 3644"/>
                  <a:gd name="T66" fmla="*/ 0 w 1168"/>
                  <a:gd name="T67" fmla="*/ 0 h 3644"/>
                  <a:gd name="T68" fmla="*/ 0 w 1168"/>
                  <a:gd name="T69" fmla="*/ 0 h 3644"/>
                  <a:gd name="T70" fmla="*/ 0 w 1168"/>
                  <a:gd name="T71" fmla="*/ 0 h 3644"/>
                  <a:gd name="T72" fmla="*/ 0 w 1168"/>
                  <a:gd name="T73" fmla="*/ 0 h 3644"/>
                  <a:gd name="T74" fmla="*/ 0 w 1168"/>
                  <a:gd name="T75" fmla="*/ 0 h 3644"/>
                  <a:gd name="T76" fmla="*/ 0 w 1168"/>
                  <a:gd name="T77" fmla="*/ 0 h 3644"/>
                  <a:gd name="T78" fmla="*/ 0 w 1168"/>
                  <a:gd name="T79" fmla="*/ 0 h 3644"/>
                  <a:gd name="T80" fmla="*/ 0 w 1168"/>
                  <a:gd name="T81" fmla="*/ 0 h 3644"/>
                  <a:gd name="T82" fmla="*/ 0 w 1168"/>
                  <a:gd name="T83" fmla="*/ 0 h 3644"/>
                  <a:gd name="T84" fmla="*/ 0 w 1168"/>
                  <a:gd name="T85" fmla="*/ 0 h 3644"/>
                  <a:gd name="T86" fmla="*/ 0 w 1168"/>
                  <a:gd name="T87" fmla="*/ 0 h 3644"/>
                  <a:gd name="T88" fmla="*/ 0 w 1168"/>
                  <a:gd name="T89" fmla="*/ 0 h 3644"/>
                  <a:gd name="T90" fmla="*/ 0 w 1168"/>
                  <a:gd name="T91" fmla="*/ 0 h 3644"/>
                  <a:gd name="T92" fmla="*/ 0 w 1168"/>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7" y="2634"/>
                    </a:lnTo>
                    <a:lnTo>
                      <a:pt x="514" y="2752"/>
                    </a:lnTo>
                    <a:lnTo>
                      <a:pt x="502" y="2893"/>
                    </a:lnTo>
                    <a:lnTo>
                      <a:pt x="489" y="3006"/>
                    </a:lnTo>
                    <a:lnTo>
                      <a:pt x="477" y="3108"/>
                    </a:lnTo>
                    <a:lnTo>
                      <a:pt x="460" y="3206"/>
                    </a:lnTo>
                    <a:lnTo>
                      <a:pt x="442" y="3301"/>
                    </a:lnTo>
                    <a:lnTo>
                      <a:pt x="431" y="3365"/>
                    </a:lnTo>
                    <a:lnTo>
                      <a:pt x="431" y="3414"/>
                    </a:lnTo>
                    <a:lnTo>
                      <a:pt x="434" y="3453"/>
                    </a:lnTo>
                    <a:lnTo>
                      <a:pt x="423" y="3470"/>
                    </a:lnTo>
                    <a:lnTo>
                      <a:pt x="346" y="3488"/>
                    </a:lnTo>
                    <a:lnTo>
                      <a:pt x="332" y="3479"/>
                    </a:lnTo>
                    <a:lnTo>
                      <a:pt x="322" y="3467"/>
                    </a:lnTo>
                    <a:lnTo>
                      <a:pt x="250" y="3493"/>
                    </a:lnTo>
                    <a:lnTo>
                      <a:pt x="157" y="3520"/>
                    </a:lnTo>
                    <a:lnTo>
                      <a:pt x="95" y="3530"/>
                    </a:lnTo>
                    <a:lnTo>
                      <a:pt x="45" y="3525"/>
                    </a:lnTo>
                    <a:lnTo>
                      <a:pt x="18" y="3513"/>
                    </a:lnTo>
                    <a:lnTo>
                      <a:pt x="5" y="3495"/>
                    </a:lnTo>
                    <a:lnTo>
                      <a:pt x="0" y="3476"/>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7" y="2363"/>
                    </a:lnTo>
                    <a:lnTo>
                      <a:pt x="251" y="2239"/>
                    </a:lnTo>
                    <a:lnTo>
                      <a:pt x="262" y="2113"/>
                    </a:lnTo>
                    <a:lnTo>
                      <a:pt x="262" y="2039"/>
                    </a:lnTo>
                    <a:lnTo>
                      <a:pt x="221" y="2034"/>
                    </a:lnTo>
                    <a:lnTo>
                      <a:pt x="178" y="2018"/>
                    </a:lnTo>
                    <a:lnTo>
                      <a:pt x="145" y="1974"/>
                    </a:lnTo>
                    <a:lnTo>
                      <a:pt x="141" y="1922"/>
                    </a:lnTo>
                    <a:lnTo>
                      <a:pt x="154" y="1854"/>
                    </a:lnTo>
                    <a:lnTo>
                      <a:pt x="179" y="1797"/>
                    </a:lnTo>
                    <a:lnTo>
                      <a:pt x="203" y="1758"/>
                    </a:lnTo>
                    <a:lnTo>
                      <a:pt x="161" y="1740"/>
                    </a:lnTo>
                    <a:lnTo>
                      <a:pt x="150" y="1727"/>
                    </a:lnTo>
                    <a:lnTo>
                      <a:pt x="151" y="1706"/>
                    </a:lnTo>
                    <a:lnTo>
                      <a:pt x="205" y="1565"/>
                    </a:lnTo>
                    <a:lnTo>
                      <a:pt x="224" y="1488"/>
                    </a:lnTo>
                    <a:lnTo>
                      <a:pt x="238" y="1223"/>
                    </a:lnTo>
                    <a:lnTo>
                      <a:pt x="238" y="1031"/>
                    </a:lnTo>
                    <a:lnTo>
                      <a:pt x="247" y="799"/>
                    </a:lnTo>
                    <a:lnTo>
                      <a:pt x="257" y="742"/>
                    </a:lnTo>
                    <a:lnTo>
                      <a:pt x="279" y="696"/>
                    </a:lnTo>
                    <a:lnTo>
                      <a:pt x="319" y="658"/>
                    </a:lnTo>
                    <a:lnTo>
                      <a:pt x="502" y="547"/>
                    </a:lnTo>
                    <a:lnTo>
                      <a:pt x="489" y="496"/>
                    </a:lnTo>
                    <a:lnTo>
                      <a:pt x="460" y="490"/>
                    </a:lnTo>
                    <a:lnTo>
                      <a:pt x="418" y="478"/>
                    </a:lnTo>
                    <a:lnTo>
                      <a:pt x="396" y="452"/>
                    </a:lnTo>
                    <a:lnTo>
                      <a:pt x="367" y="349"/>
                    </a:lnTo>
                    <a:lnTo>
                      <a:pt x="359" y="292"/>
                    </a:lnTo>
                    <a:lnTo>
                      <a:pt x="360" y="237"/>
                    </a:lnTo>
                    <a:lnTo>
                      <a:pt x="354" y="183"/>
                    </a:lnTo>
                    <a:lnTo>
                      <a:pt x="359" y="127"/>
                    </a:lnTo>
                    <a:lnTo>
                      <a:pt x="335" y="151"/>
                    </a:lnTo>
                    <a:lnTo>
                      <a:pt x="322" y="164"/>
                    </a:lnTo>
                    <a:lnTo>
                      <a:pt x="327" y="127"/>
                    </a:lnTo>
                    <a:lnTo>
                      <a:pt x="341" y="85"/>
                    </a:lnTo>
                    <a:lnTo>
                      <a:pt x="365" y="52"/>
                    </a:lnTo>
                    <a:lnTo>
                      <a:pt x="401" y="25"/>
                    </a:lnTo>
                    <a:lnTo>
                      <a:pt x="447" y="6"/>
                    </a:lnTo>
                    <a:lnTo>
                      <a:pt x="508" y="0"/>
                    </a:lnTo>
                    <a:lnTo>
                      <a:pt x="563" y="12"/>
                    </a:lnTo>
                    <a:lnTo>
                      <a:pt x="610" y="37"/>
                    </a:lnTo>
                    <a:lnTo>
                      <a:pt x="647" y="68"/>
                    </a:lnTo>
                    <a:lnTo>
                      <a:pt x="675" y="112"/>
                    </a:lnTo>
                    <a:lnTo>
                      <a:pt x="691" y="172"/>
                    </a:lnTo>
                    <a:lnTo>
                      <a:pt x="699" y="240"/>
                    </a:lnTo>
                    <a:lnTo>
                      <a:pt x="695" y="295"/>
                    </a:lnTo>
                    <a:lnTo>
                      <a:pt x="682" y="369"/>
                    </a:lnTo>
                    <a:lnTo>
                      <a:pt x="683" y="423"/>
                    </a:lnTo>
                    <a:lnTo>
                      <a:pt x="694" y="483"/>
                    </a:lnTo>
                    <a:lnTo>
                      <a:pt x="717" y="513"/>
                    </a:lnTo>
                    <a:lnTo>
                      <a:pt x="942" y="611"/>
                    </a:lnTo>
                    <a:lnTo>
                      <a:pt x="972" y="632"/>
                    </a:lnTo>
                    <a:lnTo>
                      <a:pt x="995" y="668"/>
                    </a:lnTo>
                    <a:lnTo>
                      <a:pt x="1066" y="878"/>
                    </a:lnTo>
                    <a:lnTo>
                      <a:pt x="1157" y="1178"/>
                    </a:lnTo>
                    <a:lnTo>
                      <a:pt x="1168" y="1238"/>
                    </a:lnTo>
                    <a:lnTo>
                      <a:pt x="1164" y="1273"/>
                    </a:lnTo>
                    <a:lnTo>
                      <a:pt x="1150" y="1312"/>
                    </a:lnTo>
                    <a:lnTo>
                      <a:pt x="1030" y="1515"/>
                    </a:lnTo>
                    <a:lnTo>
                      <a:pt x="1013" y="1579"/>
                    </a:lnTo>
                    <a:lnTo>
                      <a:pt x="1007" y="1645"/>
                    </a:lnTo>
                    <a:lnTo>
                      <a:pt x="1030" y="1873"/>
                    </a:lnTo>
                    <a:lnTo>
                      <a:pt x="1045" y="1974"/>
                    </a:lnTo>
                    <a:lnTo>
                      <a:pt x="1045" y="2007"/>
                    </a:lnTo>
                    <a:lnTo>
                      <a:pt x="1032" y="2032"/>
                    </a:lnTo>
                    <a:lnTo>
                      <a:pt x="995" y="2045"/>
                    </a:lnTo>
                    <a:lnTo>
                      <a:pt x="958" y="2051"/>
                    </a:lnTo>
                    <a:lnTo>
                      <a:pt x="949" y="2166"/>
                    </a:lnTo>
                    <a:lnTo>
                      <a:pt x="949" y="2292"/>
                    </a:lnTo>
                    <a:lnTo>
                      <a:pt x="951" y="2432"/>
                    </a:lnTo>
                    <a:lnTo>
                      <a:pt x="958" y="2562"/>
                    </a:lnTo>
                    <a:lnTo>
                      <a:pt x="977" y="2702"/>
                    </a:lnTo>
                    <a:lnTo>
                      <a:pt x="982" y="2842"/>
                    </a:lnTo>
                    <a:lnTo>
                      <a:pt x="990" y="2979"/>
                    </a:lnTo>
                    <a:lnTo>
                      <a:pt x="990" y="3088"/>
                    </a:lnTo>
                    <a:lnTo>
                      <a:pt x="984" y="3261"/>
                    </a:lnTo>
                    <a:lnTo>
                      <a:pt x="987" y="3369"/>
                    </a:lnTo>
                    <a:lnTo>
                      <a:pt x="982" y="3467"/>
                    </a:lnTo>
                    <a:lnTo>
                      <a:pt x="978" y="3488"/>
                    </a:lnTo>
                    <a:lnTo>
                      <a:pt x="921" y="3505"/>
                    </a:lnTo>
                    <a:lnTo>
                      <a:pt x="878" y="3530"/>
                    </a:lnTo>
                    <a:lnTo>
                      <a:pt x="835" y="3568"/>
                    </a:lnTo>
                    <a:lnTo>
                      <a:pt x="790" y="3603"/>
                    </a:lnTo>
                    <a:lnTo>
                      <a:pt x="733" y="3627"/>
                    </a:lnTo>
                    <a:lnTo>
                      <a:pt x="674" y="3643"/>
                    </a:lnTo>
                    <a:lnTo>
                      <a:pt x="623" y="3644"/>
                    </a:lnTo>
                    <a:lnTo>
                      <a:pt x="591" y="3633"/>
                    </a:lnTo>
                    <a:lnTo>
                      <a:pt x="567" y="3615"/>
                    </a:lnTo>
                    <a:lnTo>
                      <a:pt x="565" y="3594"/>
                    </a:lnTo>
                    <a:lnTo>
                      <a:pt x="577" y="3563"/>
                    </a:lnTo>
                    <a:lnTo>
                      <a:pt x="608" y="3534"/>
                    </a:lnTo>
                    <a:lnTo>
                      <a:pt x="644" y="3505"/>
                    </a:lnTo>
                    <a:lnTo>
                      <a:pt x="691" y="3462"/>
                    </a:lnTo>
                    <a:lnTo>
                      <a:pt x="730" y="3424"/>
                    </a:lnTo>
                    <a:lnTo>
                      <a:pt x="753" y="3391"/>
                    </a:lnTo>
                    <a:lnTo>
                      <a:pt x="742" y="3211"/>
                    </a:lnTo>
                    <a:lnTo>
                      <a:pt x="742" y="3084"/>
                    </a:lnTo>
                    <a:lnTo>
                      <a:pt x="730" y="2957"/>
                    </a:lnTo>
                    <a:lnTo>
                      <a:pt x="718" y="2842"/>
                    </a:lnTo>
                    <a:lnTo>
                      <a:pt x="698" y="2721"/>
                    </a:lnTo>
                    <a:lnTo>
                      <a:pt x="670" y="2599"/>
                    </a:lnTo>
                    <a:lnTo>
                      <a:pt x="647" y="2485"/>
                    </a:lnTo>
                    <a:lnTo>
                      <a:pt x="628" y="2391"/>
                    </a:lnTo>
                    <a:lnTo>
                      <a:pt x="610" y="2280"/>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10087" name="Freeform 94"/>
              <p:cNvSpPr>
                <a:spLocks/>
              </p:cNvSpPr>
              <p:nvPr/>
            </p:nvSpPr>
            <p:spPr bwMode="auto">
              <a:xfrm>
                <a:off x="874" y="1129"/>
                <a:ext cx="408" cy="1135"/>
              </a:xfrm>
              <a:custGeom>
                <a:avLst/>
                <a:gdLst>
                  <a:gd name="T0" fmla="*/ 0 w 1224"/>
                  <a:gd name="T1" fmla="*/ 0 h 3405"/>
                  <a:gd name="T2" fmla="*/ 0 w 1224"/>
                  <a:gd name="T3" fmla="*/ 0 h 3405"/>
                  <a:gd name="T4" fmla="*/ 0 w 1224"/>
                  <a:gd name="T5" fmla="*/ 0 h 3405"/>
                  <a:gd name="T6" fmla="*/ 0 w 1224"/>
                  <a:gd name="T7" fmla="*/ 0 h 3405"/>
                  <a:gd name="T8" fmla="*/ 0 w 1224"/>
                  <a:gd name="T9" fmla="*/ 0 h 3405"/>
                  <a:gd name="T10" fmla="*/ 0 w 1224"/>
                  <a:gd name="T11" fmla="*/ 0 h 3405"/>
                  <a:gd name="T12" fmla="*/ 0 w 1224"/>
                  <a:gd name="T13" fmla="*/ 0 h 3405"/>
                  <a:gd name="T14" fmla="*/ 0 w 1224"/>
                  <a:gd name="T15" fmla="*/ 0 h 3405"/>
                  <a:gd name="T16" fmla="*/ 0 w 1224"/>
                  <a:gd name="T17" fmla="*/ 0 h 3405"/>
                  <a:gd name="T18" fmla="*/ 0 w 1224"/>
                  <a:gd name="T19" fmla="*/ 0 h 3405"/>
                  <a:gd name="T20" fmla="*/ 0 w 1224"/>
                  <a:gd name="T21" fmla="*/ 0 h 3405"/>
                  <a:gd name="T22" fmla="*/ 0 w 1224"/>
                  <a:gd name="T23" fmla="*/ 0 h 3405"/>
                  <a:gd name="T24" fmla="*/ 0 w 1224"/>
                  <a:gd name="T25" fmla="*/ 0 h 3405"/>
                  <a:gd name="T26" fmla="*/ 0 w 1224"/>
                  <a:gd name="T27" fmla="*/ 0 h 3405"/>
                  <a:gd name="T28" fmla="*/ 0 w 1224"/>
                  <a:gd name="T29" fmla="*/ 0 h 3405"/>
                  <a:gd name="T30" fmla="*/ 0 w 1224"/>
                  <a:gd name="T31" fmla="*/ 0 h 3405"/>
                  <a:gd name="T32" fmla="*/ 0 w 1224"/>
                  <a:gd name="T33" fmla="*/ 0 h 3405"/>
                  <a:gd name="T34" fmla="*/ 0 w 1224"/>
                  <a:gd name="T35" fmla="*/ 0 h 3405"/>
                  <a:gd name="T36" fmla="*/ 0 w 1224"/>
                  <a:gd name="T37" fmla="*/ 0 h 3405"/>
                  <a:gd name="T38" fmla="*/ 0 w 1224"/>
                  <a:gd name="T39" fmla="*/ 0 h 3405"/>
                  <a:gd name="T40" fmla="*/ 0 w 1224"/>
                  <a:gd name="T41" fmla="*/ 0 h 3405"/>
                  <a:gd name="T42" fmla="*/ 0 w 1224"/>
                  <a:gd name="T43" fmla="*/ 0 h 3405"/>
                  <a:gd name="T44" fmla="*/ 0 w 1224"/>
                  <a:gd name="T45" fmla="*/ 0 h 3405"/>
                  <a:gd name="T46" fmla="*/ 0 w 1224"/>
                  <a:gd name="T47" fmla="*/ 0 h 3405"/>
                  <a:gd name="T48" fmla="*/ 0 w 1224"/>
                  <a:gd name="T49" fmla="*/ 0 h 3405"/>
                  <a:gd name="T50" fmla="*/ 0 w 1224"/>
                  <a:gd name="T51" fmla="*/ 0 h 3405"/>
                  <a:gd name="T52" fmla="*/ 0 w 1224"/>
                  <a:gd name="T53" fmla="*/ 0 h 3405"/>
                  <a:gd name="T54" fmla="*/ 0 w 1224"/>
                  <a:gd name="T55" fmla="*/ 0 h 3405"/>
                  <a:gd name="T56" fmla="*/ 0 w 1224"/>
                  <a:gd name="T57" fmla="*/ 0 h 3405"/>
                  <a:gd name="T58" fmla="*/ 0 w 1224"/>
                  <a:gd name="T59" fmla="*/ 0 h 3405"/>
                  <a:gd name="T60" fmla="*/ 0 w 1224"/>
                  <a:gd name="T61" fmla="*/ 0 h 3405"/>
                  <a:gd name="T62" fmla="*/ 0 w 1224"/>
                  <a:gd name="T63" fmla="*/ 0 h 3405"/>
                  <a:gd name="T64" fmla="*/ 0 w 1224"/>
                  <a:gd name="T65" fmla="*/ 0 h 3405"/>
                  <a:gd name="T66" fmla="*/ 0 w 1224"/>
                  <a:gd name="T67" fmla="*/ 0 h 3405"/>
                  <a:gd name="T68" fmla="*/ 0 w 1224"/>
                  <a:gd name="T69" fmla="*/ 0 h 3405"/>
                  <a:gd name="T70" fmla="*/ 0 w 1224"/>
                  <a:gd name="T71" fmla="*/ 0 h 3405"/>
                  <a:gd name="T72" fmla="*/ 0 w 1224"/>
                  <a:gd name="T73" fmla="*/ 0 h 3405"/>
                  <a:gd name="T74" fmla="*/ 0 w 1224"/>
                  <a:gd name="T75" fmla="*/ 0 h 3405"/>
                  <a:gd name="T76" fmla="*/ 0 w 1224"/>
                  <a:gd name="T77" fmla="*/ 0 h 3405"/>
                  <a:gd name="T78" fmla="*/ 0 w 1224"/>
                  <a:gd name="T79" fmla="*/ 0 h 3405"/>
                  <a:gd name="T80" fmla="*/ 0 w 1224"/>
                  <a:gd name="T81" fmla="*/ 0 h 3405"/>
                  <a:gd name="T82" fmla="*/ 0 w 1224"/>
                  <a:gd name="T83" fmla="*/ 0 h 3405"/>
                  <a:gd name="T84" fmla="*/ 0 w 1224"/>
                  <a:gd name="T85" fmla="*/ 0 h 3405"/>
                  <a:gd name="T86" fmla="*/ 0 w 1224"/>
                  <a:gd name="T87" fmla="*/ 0 h 3405"/>
                  <a:gd name="T88" fmla="*/ 0 w 1224"/>
                  <a:gd name="T89" fmla="*/ 0 h 3405"/>
                  <a:gd name="T90" fmla="*/ 0 w 1224"/>
                  <a:gd name="T91" fmla="*/ 0 h 3405"/>
                  <a:gd name="T92" fmla="*/ 0 w 1224"/>
                  <a:gd name="T93" fmla="*/ 0 h 3405"/>
                  <a:gd name="T94" fmla="*/ 0 w 1224"/>
                  <a:gd name="T95" fmla="*/ 0 h 3405"/>
                  <a:gd name="T96" fmla="*/ 0 w 1224"/>
                  <a:gd name="T97" fmla="*/ 0 h 3405"/>
                  <a:gd name="T98" fmla="*/ 0 w 1224"/>
                  <a:gd name="T99" fmla="*/ 0 h 3405"/>
                  <a:gd name="T100" fmla="*/ 0 w 1224"/>
                  <a:gd name="T101" fmla="*/ 0 h 3405"/>
                  <a:gd name="T102" fmla="*/ 0 w 1224"/>
                  <a:gd name="T103" fmla="*/ 0 h 3405"/>
                  <a:gd name="T104" fmla="*/ 0 w 1224"/>
                  <a:gd name="T105" fmla="*/ 0 h 3405"/>
                  <a:gd name="T106" fmla="*/ 0 w 1224"/>
                  <a:gd name="T107" fmla="*/ 0 h 3405"/>
                  <a:gd name="T108" fmla="*/ 0 w 1224"/>
                  <a:gd name="T109" fmla="*/ 0 h 3405"/>
                  <a:gd name="T110" fmla="*/ 0 w 1224"/>
                  <a:gd name="T111" fmla="*/ 0 h 3405"/>
                  <a:gd name="T112" fmla="*/ 0 w 1224"/>
                  <a:gd name="T113" fmla="*/ 0 h 3405"/>
                  <a:gd name="T114" fmla="*/ 0 w 1224"/>
                  <a:gd name="T115" fmla="*/ 0 h 3405"/>
                  <a:gd name="T116" fmla="*/ 0 w 1224"/>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4"/>
                  <a:gd name="T178" fmla="*/ 0 h 3405"/>
                  <a:gd name="T179" fmla="*/ 1224 w 1224"/>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4" h="3405">
                    <a:moveTo>
                      <a:pt x="1068" y="1486"/>
                    </a:moveTo>
                    <a:lnTo>
                      <a:pt x="1071" y="1572"/>
                    </a:lnTo>
                    <a:lnTo>
                      <a:pt x="1091" y="1749"/>
                    </a:lnTo>
                    <a:lnTo>
                      <a:pt x="900" y="1875"/>
                    </a:lnTo>
                    <a:lnTo>
                      <a:pt x="900" y="1952"/>
                    </a:lnTo>
                    <a:lnTo>
                      <a:pt x="910" y="2090"/>
                    </a:lnTo>
                    <a:lnTo>
                      <a:pt x="924" y="2499"/>
                    </a:lnTo>
                    <a:lnTo>
                      <a:pt x="935" y="2679"/>
                    </a:lnTo>
                    <a:lnTo>
                      <a:pt x="948" y="2998"/>
                    </a:lnTo>
                    <a:lnTo>
                      <a:pt x="948" y="3111"/>
                    </a:lnTo>
                    <a:lnTo>
                      <a:pt x="949" y="3149"/>
                    </a:lnTo>
                    <a:lnTo>
                      <a:pt x="960" y="3162"/>
                    </a:lnTo>
                    <a:lnTo>
                      <a:pt x="994" y="3186"/>
                    </a:lnTo>
                    <a:lnTo>
                      <a:pt x="1063" y="3223"/>
                    </a:lnTo>
                    <a:lnTo>
                      <a:pt x="1142" y="3245"/>
                    </a:lnTo>
                    <a:lnTo>
                      <a:pt x="1170" y="3255"/>
                    </a:lnTo>
                    <a:lnTo>
                      <a:pt x="1199" y="3269"/>
                    </a:lnTo>
                    <a:lnTo>
                      <a:pt x="1218" y="3295"/>
                    </a:lnTo>
                    <a:lnTo>
                      <a:pt x="1224" y="3316"/>
                    </a:lnTo>
                    <a:lnTo>
                      <a:pt x="1212" y="3325"/>
                    </a:lnTo>
                    <a:lnTo>
                      <a:pt x="1051" y="3327"/>
                    </a:lnTo>
                    <a:lnTo>
                      <a:pt x="840" y="3341"/>
                    </a:lnTo>
                    <a:lnTo>
                      <a:pt x="803" y="3341"/>
                    </a:lnTo>
                    <a:lnTo>
                      <a:pt x="780" y="3328"/>
                    </a:lnTo>
                    <a:lnTo>
                      <a:pt x="768" y="3303"/>
                    </a:lnTo>
                    <a:lnTo>
                      <a:pt x="768" y="3265"/>
                    </a:lnTo>
                    <a:lnTo>
                      <a:pt x="780" y="3204"/>
                    </a:lnTo>
                    <a:lnTo>
                      <a:pt x="787" y="3194"/>
                    </a:lnTo>
                    <a:lnTo>
                      <a:pt x="803" y="3188"/>
                    </a:lnTo>
                    <a:lnTo>
                      <a:pt x="780" y="3185"/>
                    </a:lnTo>
                    <a:lnTo>
                      <a:pt x="772" y="3173"/>
                    </a:lnTo>
                    <a:lnTo>
                      <a:pt x="768" y="3124"/>
                    </a:lnTo>
                    <a:lnTo>
                      <a:pt x="744" y="3023"/>
                    </a:lnTo>
                    <a:lnTo>
                      <a:pt x="695" y="2780"/>
                    </a:lnTo>
                    <a:lnTo>
                      <a:pt x="684" y="2665"/>
                    </a:lnTo>
                    <a:lnTo>
                      <a:pt x="659" y="2297"/>
                    </a:lnTo>
                    <a:lnTo>
                      <a:pt x="643" y="2206"/>
                    </a:lnTo>
                    <a:lnTo>
                      <a:pt x="613" y="2092"/>
                    </a:lnTo>
                    <a:lnTo>
                      <a:pt x="588" y="2207"/>
                    </a:lnTo>
                    <a:lnTo>
                      <a:pt x="564" y="2322"/>
                    </a:lnTo>
                    <a:lnTo>
                      <a:pt x="523" y="2641"/>
                    </a:lnTo>
                    <a:lnTo>
                      <a:pt x="504" y="2740"/>
                    </a:lnTo>
                    <a:lnTo>
                      <a:pt x="462" y="3096"/>
                    </a:lnTo>
                    <a:lnTo>
                      <a:pt x="462" y="3149"/>
                    </a:lnTo>
                    <a:lnTo>
                      <a:pt x="456" y="3159"/>
                    </a:lnTo>
                    <a:lnTo>
                      <a:pt x="420" y="3175"/>
                    </a:lnTo>
                    <a:lnTo>
                      <a:pt x="429" y="3229"/>
                    </a:lnTo>
                    <a:lnTo>
                      <a:pt x="431" y="3290"/>
                    </a:lnTo>
                    <a:lnTo>
                      <a:pt x="431" y="3328"/>
                    </a:lnTo>
                    <a:lnTo>
                      <a:pt x="416" y="3365"/>
                    </a:lnTo>
                    <a:lnTo>
                      <a:pt x="392" y="3390"/>
                    </a:lnTo>
                    <a:lnTo>
                      <a:pt x="349" y="3405"/>
                    </a:lnTo>
                    <a:lnTo>
                      <a:pt x="300" y="3405"/>
                    </a:lnTo>
                    <a:lnTo>
                      <a:pt x="249" y="3400"/>
                    </a:lnTo>
                    <a:lnTo>
                      <a:pt x="227"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3"/>
                    </a:lnTo>
                    <a:lnTo>
                      <a:pt x="300" y="2360"/>
                    </a:lnTo>
                    <a:lnTo>
                      <a:pt x="0" y="2245"/>
                    </a:lnTo>
                    <a:lnTo>
                      <a:pt x="0" y="1888"/>
                    </a:lnTo>
                    <a:lnTo>
                      <a:pt x="36" y="1862"/>
                    </a:lnTo>
                    <a:lnTo>
                      <a:pt x="175" y="1901"/>
                    </a:lnTo>
                    <a:lnTo>
                      <a:pt x="190" y="1823"/>
                    </a:lnTo>
                    <a:lnTo>
                      <a:pt x="193" y="1727"/>
                    </a:lnTo>
                    <a:lnTo>
                      <a:pt x="126" y="1331"/>
                    </a:lnTo>
                    <a:lnTo>
                      <a:pt x="120" y="1225"/>
                    </a:lnTo>
                    <a:lnTo>
                      <a:pt x="132" y="1098"/>
                    </a:lnTo>
                    <a:lnTo>
                      <a:pt x="190" y="756"/>
                    </a:lnTo>
                    <a:lnTo>
                      <a:pt x="216" y="663"/>
                    </a:lnTo>
                    <a:lnTo>
                      <a:pt x="240" y="625"/>
                    </a:lnTo>
                    <a:lnTo>
                      <a:pt x="263" y="613"/>
                    </a:lnTo>
                    <a:lnTo>
                      <a:pt x="431" y="549"/>
                    </a:lnTo>
                    <a:lnTo>
                      <a:pt x="504" y="524"/>
                    </a:lnTo>
                    <a:lnTo>
                      <a:pt x="527" y="434"/>
                    </a:lnTo>
                    <a:lnTo>
                      <a:pt x="507" y="369"/>
                    </a:lnTo>
                    <a:lnTo>
                      <a:pt x="497" y="330"/>
                    </a:lnTo>
                    <a:lnTo>
                      <a:pt x="497" y="280"/>
                    </a:lnTo>
                    <a:lnTo>
                      <a:pt x="504" y="218"/>
                    </a:lnTo>
                    <a:lnTo>
                      <a:pt x="527" y="129"/>
                    </a:lnTo>
                    <a:lnTo>
                      <a:pt x="540" y="84"/>
                    </a:lnTo>
                    <a:lnTo>
                      <a:pt x="559" y="51"/>
                    </a:lnTo>
                    <a:lnTo>
                      <a:pt x="588" y="23"/>
                    </a:lnTo>
                    <a:lnTo>
                      <a:pt x="613" y="14"/>
                    </a:lnTo>
                    <a:lnTo>
                      <a:pt x="660" y="0"/>
                    </a:lnTo>
                    <a:lnTo>
                      <a:pt x="695" y="0"/>
                    </a:lnTo>
                    <a:lnTo>
                      <a:pt x="744" y="14"/>
                    </a:lnTo>
                    <a:lnTo>
                      <a:pt x="789" y="30"/>
                    </a:lnTo>
                    <a:lnTo>
                      <a:pt x="827" y="60"/>
                    </a:lnTo>
                    <a:lnTo>
                      <a:pt x="840" y="103"/>
                    </a:lnTo>
                    <a:lnTo>
                      <a:pt x="845" y="158"/>
                    </a:lnTo>
                    <a:lnTo>
                      <a:pt x="839" y="212"/>
                    </a:lnTo>
                    <a:lnTo>
                      <a:pt x="829" y="271"/>
                    </a:lnTo>
                    <a:lnTo>
                      <a:pt x="817" y="321"/>
                    </a:lnTo>
                    <a:lnTo>
                      <a:pt x="791" y="371"/>
                    </a:lnTo>
                    <a:lnTo>
                      <a:pt x="768" y="409"/>
                    </a:lnTo>
                    <a:lnTo>
                      <a:pt x="744" y="447"/>
                    </a:lnTo>
                    <a:lnTo>
                      <a:pt x="744" y="510"/>
                    </a:lnTo>
                    <a:lnTo>
                      <a:pt x="798" y="525"/>
                    </a:lnTo>
                    <a:lnTo>
                      <a:pt x="1000" y="651"/>
                    </a:lnTo>
                    <a:lnTo>
                      <a:pt x="1032" y="689"/>
                    </a:lnTo>
                    <a:lnTo>
                      <a:pt x="1040" y="716"/>
                    </a:lnTo>
                    <a:lnTo>
                      <a:pt x="1057" y="1076"/>
                    </a:lnTo>
                    <a:lnTo>
                      <a:pt x="1040" y="1132"/>
                    </a:lnTo>
                    <a:lnTo>
                      <a:pt x="1021" y="1188"/>
                    </a:lnTo>
                    <a:lnTo>
                      <a:pt x="1008" y="1250"/>
                    </a:lnTo>
                    <a:lnTo>
                      <a:pt x="1012" y="1297"/>
                    </a:lnTo>
                    <a:lnTo>
                      <a:pt x="1031" y="1352"/>
                    </a:lnTo>
                    <a:lnTo>
                      <a:pt x="1068" y="1409"/>
                    </a:lnTo>
                    <a:lnTo>
                      <a:pt x="1068" y="1486"/>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10088" name="Freeform 95"/>
              <p:cNvSpPr>
                <a:spLocks/>
              </p:cNvSpPr>
              <p:nvPr/>
            </p:nvSpPr>
            <p:spPr bwMode="auto">
              <a:xfrm>
                <a:off x="1711" y="1134"/>
                <a:ext cx="364" cy="1157"/>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2"/>
                    </a:lnTo>
                    <a:lnTo>
                      <a:pt x="120" y="2471"/>
                    </a:lnTo>
                    <a:lnTo>
                      <a:pt x="167" y="2483"/>
                    </a:lnTo>
                    <a:lnTo>
                      <a:pt x="218" y="2488"/>
                    </a:lnTo>
                    <a:lnTo>
                      <a:pt x="212" y="2608"/>
                    </a:lnTo>
                    <a:lnTo>
                      <a:pt x="212" y="2730"/>
                    </a:lnTo>
                    <a:lnTo>
                      <a:pt x="220" y="3015"/>
                    </a:lnTo>
                    <a:lnTo>
                      <a:pt x="216" y="3108"/>
                    </a:lnTo>
                    <a:lnTo>
                      <a:pt x="212" y="3150"/>
                    </a:lnTo>
                    <a:lnTo>
                      <a:pt x="200" y="3187"/>
                    </a:lnTo>
                    <a:lnTo>
                      <a:pt x="180" y="3210"/>
                    </a:lnTo>
                    <a:lnTo>
                      <a:pt x="144" y="3236"/>
                    </a:lnTo>
                    <a:lnTo>
                      <a:pt x="104" y="3256"/>
                    </a:lnTo>
                    <a:lnTo>
                      <a:pt x="54" y="3285"/>
                    </a:lnTo>
                    <a:lnTo>
                      <a:pt x="23" y="3306"/>
                    </a:lnTo>
                    <a:lnTo>
                      <a:pt x="7" y="3324"/>
                    </a:lnTo>
                    <a:lnTo>
                      <a:pt x="0" y="3348"/>
                    </a:lnTo>
                    <a:lnTo>
                      <a:pt x="4" y="3367"/>
                    </a:lnTo>
                    <a:lnTo>
                      <a:pt x="25" y="3383"/>
                    </a:lnTo>
                    <a:lnTo>
                      <a:pt x="65" y="3388"/>
                    </a:lnTo>
                    <a:lnTo>
                      <a:pt x="135" y="3381"/>
                    </a:lnTo>
                    <a:lnTo>
                      <a:pt x="201" y="3367"/>
                    </a:lnTo>
                    <a:lnTo>
                      <a:pt x="274" y="3357"/>
                    </a:lnTo>
                    <a:lnTo>
                      <a:pt x="348" y="3351"/>
                    </a:lnTo>
                    <a:lnTo>
                      <a:pt x="387" y="3348"/>
                    </a:lnTo>
                    <a:lnTo>
                      <a:pt x="408" y="3341"/>
                    </a:lnTo>
                    <a:lnTo>
                      <a:pt x="419" y="3249"/>
                    </a:lnTo>
                    <a:lnTo>
                      <a:pt x="433" y="3117"/>
                    </a:lnTo>
                    <a:lnTo>
                      <a:pt x="487" y="2750"/>
                    </a:lnTo>
                    <a:lnTo>
                      <a:pt x="504" y="2649"/>
                    </a:lnTo>
                    <a:lnTo>
                      <a:pt x="530" y="2527"/>
                    </a:lnTo>
                    <a:lnTo>
                      <a:pt x="587" y="2542"/>
                    </a:lnTo>
                    <a:lnTo>
                      <a:pt x="587" y="2637"/>
                    </a:lnTo>
                    <a:lnTo>
                      <a:pt x="605" y="2759"/>
                    </a:lnTo>
                    <a:lnTo>
                      <a:pt x="660" y="2969"/>
                    </a:lnTo>
                    <a:lnTo>
                      <a:pt x="686" y="3187"/>
                    </a:lnTo>
                    <a:lnTo>
                      <a:pt x="695" y="3245"/>
                    </a:lnTo>
                    <a:lnTo>
                      <a:pt x="707" y="3275"/>
                    </a:lnTo>
                    <a:lnTo>
                      <a:pt x="692" y="3339"/>
                    </a:lnTo>
                    <a:lnTo>
                      <a:pt x="684" y="3381"/>
                    </a:lnTo>
                    <a:lnTo>
                      <a:pt x="684" y="3408"/>
                    </a:lnTo>
                    <a:lnTo>
                      <a:pt x="703" y="3441"/>
                    </a:lnTo>
                    <a:lnTo>
                      <a:pt x="727" y="3465"/>
                    </a:lnTo>
                    <a:lnTo>
                      <a:pt x="760" y="3472"/>
                    </a:lnTo>
                    <a:lnTo>
                      <a:pt x="798" y="3468"/>
                    </a:lnTo>
                    <a:lnTo>
                      <a:pt x="839" y="3453"/>
                    </a:lnTo>
                    <a:lnTo>
                      <a:pt x="875" y="3431"/>
                    </a:lnTo>
                    <a:lnTo>
                      <a:pt x="903" y="3403"/>
                    </a:lnTo>
                    <a:lnTo>
                      <a:pt x="920" y="3376"/>
                    </a:lnTo>
                    <a:lnTo>
                      <a:pt x="927" y="3339"/>
                    </a:lnTo>
                    <a:lnTo>
                      <a:pt x="922" y="3293"/>
                    </a:lnTo>
                    <a:lnTo>
                      <a:pt x="911" y="3249"/>
                    </a:lnTo>
                    <a:lnTo>
                      <a:pt x="899" y="3135"/>
                    </a:lnTo>
                    <a:lnTo>
                      <a:pt x="883" y="2862"/>
                    </a:lnTo>
                    <a:lnTo>
                      <a:pt x="871" y="2730"/>
                    </a:lnTo>
                    <a:lnTo>
                      <a:pt x="863" y="2618"/>
                    </a:lnTo>
                    <a:lnTo>
                      <a:pt x="851" y="2522"/>
                    </a:lnTo>
                    <a:lnTo>
                      <a:pt x="922" y="2508"/>
                    </a:lnTo>
                    <a:lnTo>
                      <a:pt x="920" y="2403"/>
                    </a:lnTo>
                    <a:lnTo>
                      <a:pt x="909" y="1731"/>
                    </a:lnTo>
                    <a:lnTo>
                      <a:pt x="907" y="1601"/>
                    </a:lnTo>
                    <a:lnTo>
                      <a:pt x="899" y="1463"/>
                    </a:lnTo>
                    <a:lnTo>
                      <a:pt x="899" y="1387"/>
                    </a:lnTo>
                    <a:lnTo>
                      <a:pt x="931" y="1350"/>
                    </a:lnTo>
                    <a:lnTo>
                      <a:pt x="967" y="1302"/>
                    </a:lnTo>
                    <a:lnTo>
                      <a:pt x="986" y="1261"/>
                    </a:lnTo>
                    <a:lnTo>
                      <a:pt x="995" y="1221"/>
                    </a:lnTo>
                    <a:lnTo>
                      <a:pt x="1000" y="1175"/>
                    </a:lnTo>
                    <a:lnTo>
                      <a:pt x="988" y="1090"/>
                    </a:lnTo>
                    <a:lnTo>
                      <a:pt x="978" y="1017"/>
                    </a:lnTo>
                    <a:lnTo>
                      <a:pt x="1091" y="853"/>
                    </a:lnTo>
                    <a:lnTo>
                      <a:pt x="1043" y="788"/>
                    </a:lnTo>
                    <a:lnTo>
                      <a:pt x="949" y="920"/>
                    </a:lnTo>
                    <a:lnTo>
                      <a:pt x="939" y="863"/>
                    </a:lnTo>
                    <a:lnTo>
                      <a:pt x="929" y="788"/>
                    </a:lnTo>
                    <a:lnTo>
                      <a:pt x="927" y="723"/>
                    </a:lnTo>
                    <a:lnTo>
                      <a:pt x="924" y="679"/>
                    </a:lnTo>
                    <a:lnTo>
                      <a:pt x="913" y="638"/>
                    </a:lnTo>
                    <a:lnTo>
                      <a:pt x="886" y="611"/>
                    </a:lnTo>
                    <a:lnTo>
                      <a:pt x="850" y="593"/>
                    </a:lnTo>
                    <a:lnTo>
                      <a:pt x="672" y="533"/>
                    </a:lnTo>
                    <a:lnTo>
                      <a:pt x="635" y="520"/>
                    </a:lnTo>
                    <a:lnTo>
                      <a:pt x="631" y="457"/>
                    </a:lnTo>
                    <a:lnTo>
                      <a:pt x="641" y="409"/>
                    </a:lnTo>
                    <a:lnTo>
                      <a:pt x="664" y="354"/>
                    </a:lnTo>
                    <a:lnTo>
                      <a:pt x="682" y="300"/>
                    </a:lnTo>
                    <a:lnTo>
                      <a:pt x="684" y="230"/>
                    </a:lnTo>
                    <a:lnTo>
                      <a:pt x="676" y="149"/>
                    </a:lnTo>
                    <a:lnTo>
                      <a:pt x="660" y="100"/>
                    </a:lnTo>
                    <a:lnTo>
                      <a:pt x="633" y="52"/>
                    </a:lnTo>
                    <a:lnTo>
                      <a:pt x="602" y="27"/>
                    </a:lnTo>
                    <a:lnTo>
                      <a:pt x="536" y="6"/>
                    </a:lnTo>
                    <a:lnTo>
                      <a:pt x="479" y="0"/>
                    </a:lnTo>
                    <a:lnTo>
                      <a:pt x="426" y="6"/>
                    </a:lnTo>
                    <a:lnTo>
                      <a:pt x="386" y="35"/>
                    </a:lnTo>
                    <a:lnTo>
                      <a:pt x="360" y="61"/>
                    </a:lnTo>
                    <a:lnTo>
                      <a:pt x="325" y="109"/>
                    </a:lnTo>
                    <a:lnTo>
                      <a:pt x="300" y="161"/>
                    </a:lnTo>
                    <a:lnTo>
                      <a:pt x="336" y="188"/>
                    </a:lnTo>
                    <a:lnTo>
                      <a:pt x="331" y="251"/>
                    </a:lnTo>
                    <a:lnTo>
                      <a:pt x="329" y="319"/>
                    </a:lnTo>
                    <a:lnTo>
                      <a:pt x="337" y="379"/>
                    </a:lnTo>
                    <a:lnTo>
                      <a:pt x="351" y="426"/>
                    </a:lnTo>
                    <a:lnTo>
                      <a:pt x="366" y="463"/>
                    </a:lnTo>
                    <a:lnTo>
                      <a:pt x="396" y="520"/>
                    </a:lnTo>
                    <a:lnTo>
                      <a:pt x="396" y="533"/>
                    </a:lnTo>
                    <a:lnTo>
                      <a:pt x="348" y="558"/>
                    </a:lnTo>
                    <a:lnTo>
                      <a:pt x="156" y="647"/>
                    </a:lnTo>
                    <a:lnTo>
                      <a:pt x="122" y="681"/>
                    </a:lnTo>
                    <a:lnTo>
                      <a:pt x="98" y="723"/>
                    </a:lnTo>
                    <a:lnTo>
                      <a:pt x="84" y="776"/>
                    </a:lnTo>
                    <a:lnTo>
                      <a:pt x="74" y="844"/>
                    </a:lnTo>
                    <a:lnTo>
                      <a:pt x="100" y="888"/>
                    </a:lnTo>
                    <a:lnTo>
                      <a:pt x="246" y="1082"/>
                    </a:lnTo>
                    <a:lnTo>
                      <a:pt x="265" y="1148"/>
                    </a:lnTo>
                    <a:lnTo>
                      <a:pt x="274" y="1260"/>
                    </a:lnTo>
                    <a:lnTo>
                      <a:pt x="214" y="1442"/>
                    </a:lnTo>
                    <a:lnTo>
                      <a:pt x="145" y="1512"/>
                    </a:lnTo>
                    <a:lnTo>
                      <a:pt x="145" y="1593"/>
                    </a:lnTo>
                    <a:lnTo>
                      <a:pt x="132" y="1733"/>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10089" name="Freeform 96"/>
              <p:cNvSpPr>
                <a:spLocks/>
              </p:cNvSpPr>
              <p:nvPr/>
            </p:nvSpPr>
            <p:spPr bwMode="auto">
              <a:xfrm>
                <a:off x="1212" y="1158"/>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4" y="2091"/>
                    </a:lnTo>
                    <a:lnTo>
                      <a:pt x="548" y="2126"/>
                    </a:lnTo>
                    <a:lnTo>
                      <a:pt x="563" y="2170"/>
                    </a:lnTo>
                    <a:lnTo>
                      <a:pt x="578" y="2205"/>
                    </a:lnTo>
                    <a:lnTo>
                      <a:pt x="589" y="2246"/>
                    </a:lnTo>
                    <a:lnTo>
                      <a:pt x="586" y="2284"/>
                    </a:lnTo>
                    <a:lnTo>
                      <a:pt x="572" y="2325"/>
                    </a:lnTo>
                    <a:lnTo>
                      <a:pt x="547" y="2371"/>
                    </a:lnTo>
                    <a:lnTo>
                      <a:pt x="527" y="2423"/>
                    </a:lnTo>
                    <a:lnTo>
                      <a:pt x="503" y="2489"/>
                    </a:lnTo>
                    <a:lnTo>
                      <a:pt x="483" y="2578"/>
                    </a:lnTo>
                    <a:lnTo>
                      <a:pt x="469" y="2655"/>
                    </a:lnTo>
                    <a:lnTo>
                      <a:pt x="577" y="2961"/>
                    </a:lnTo>
                    <a:lnTo>
                      <a:pt x="564" y="3011"/>
                    </a:lnTo>
                    <a:lnTo>
                      <a:pt x="589" y="3037"/>
                    </a:lnTo>
                    <a:lnTo>
                      <a:pt x="636" y="3064"/>
                    </a:lnTo>
                    <a:lnTo>
                      <a:pt x="744" y="3111"/>
                    </a:lnTo>
                    <a:lnTo>
                      <a:pt x="769" y="3129"/>
                    </a:lnTo>
                    <a:lnTo>
                      <a:pt x="787" y="3157"/>
                    </a:lnTo>
                    <a:lnTo>
                      <a:pt x="792" y="3181"/>
                    </a:lnTo>
                    <a:lnTo>
                      <a:pt x="777" y="3188"/>
                    </a:lnTo>
                    <a:lnTo>
                      <a:pt x="732" y="3190"/>
                    </a:lnTo>
                    <a:lnTo>
                      <a:pt x="694" y="3190"/>
                    </a:lnTo>
                    <a:lnTo>
                      <a:pt x="714" y="3197"/>
                    </a:lnTo>
                    <a:lnTo>
                      <a:pt x="721" y="3208"/>
                    </a:lnTo>
                    <a:lnTo>
                      <a:pt x="721" y="3225"/>
                    </a:lnTo>
                    <a:lnTo>
                      <a:pt x="711" y="3246"/>
                    </a:lnTo>
                    <a:lnTo>
                      <a:pt x="674" y="3262"/>
                    </a:lnTo>
                    <a:lnTo>
                      <a:pt x="608" y="3277"/>
                    </a:lnTo>
                    <a:lnTo>
                      <a:pt x="513" y="3279"/>
                    </a:lnTo>
                    <a:lnTo>
                      <a:pt x="442" y="3270"/>
                    </a:lnTo>
                    <a:lnTo>
                      <a:pt x="378" y="3252"/>
                    </a:lnTo>
                    <a:lnTo>
                      <a:pt x="325" y="3229"/>
                    </a:lnTo>
                    <a:lnTo>
                      <a:pt x="284" y="3204"/>
                    </a:lnTo>
                    <a:lnTo>
                      <a:pt x="280" y="3165"/>
                    </a:lnTo>
                    <a:lnTo>
                      <a:pt x="282" y="3122"/>
                    </a:lnTo>
                    <a:lnTo>
                      <a:pt x="252" y="2885"/>
                    </a:lnTo>
                    <a:lnTo>
                      <a:pt x="244" y="2717"/>
                    </a:lnTo>
                    <a:lnTo>
                      <a:pt x="205" y="2196"/>
                    </a:lnTo>
                    <a:lnTo>
                      <a:pt x="187" y="1877"/>
                    </a:lnTo>
                    <a:lnTo>
                      <a:pt x="190" y="1724"/>
                    </a:lnTo>
                    <a:lnTo>
                      <a:pt x="196" y="1626"/>
                    </a:lnTo>
                    <a:lnTo>
                      <a:pt x="206" y="1541"/>
                    </a:lnTo>
                    <a:lnTo>
                      <a:pt x="216" y="1470"/>
                    </a:lnTo>
                    <a:lnTo>
                      <a:pt x="156" y="1418"/>
                    </a:lnTo>
                    <a:lnTo>
                      <a:pt x="97" y="1363"/>
                    </a:lnTo>
                    <a:lnTo>
                      <a:pt x="61" y="1322"/>
                    </a:lnTo>
                    <a:lnTo>
                      <a:pt x="24" y="1265"/>
                    </a:lnTo>
                    <a:lnTo>
                      <a:pt x="4" y="1210"/>
                    </a:lnTo>
                    <a:lnTo>
                      <a:pt x="0" y="1163"/>
                    </a:lnTo>
                    <a:lnTo>
                      <a:pt x="14" y="1101"/>
                    </a:lnTo>
                    <a:lnTo>
                      <a:pt x="121" y="717"/>
                    </a:lnTo>
                    <a:lnTo>
                      <a:pt x="137" y="673"/>
                    </a:lnTo>
                    <a:lnTo>
                      <a:pt x="152" y="653"/>
                    </a:lnTo>
                    <a:lnTo>
                      <a:pt x="174" y="633"/>
                    </a:lnTo>
                    <a:lnTo>
                      <a:pt x="216" y="602"/>
                    </a:lnTo>
                    <a:lnTo>
                      <a:pt x="336" y="538"/>
                    </a:lnTo>
                    <a:lnTo>
                      <a:pt x="366" y="500"/>
                    </a:lnTo>
                    <a:lnTo>
                      <a:pt x="387" y="456"/>
                    </a:lnTo>
                    <a:lnTo>
                      <a:pt x="397" y="423"/>
                    </a:lnTo>
                    <a:lnTo>
                      <a:pt x="362" y="384"/>
                    </a:lnTo>
                    <a:lnTo>
                      <a:pt x="334" y="333"/>
                    </a:lnTo>
                    <a:lnTo>
                      <a:pt x="314" y="273"/>
                    </a:lnTo>
                    <a:lnTo>
                      <a:pt x="300" y="220"/>
                    </a:lnTo>
                    <a:lnTo>
                      <a:pt x="293" y="157"/>
                    </a:lnTo>
                    <a:lnTo>
                      <a:pt x="299" y="106"/>
                    </a:lnTo>
                    <a:lnTo>
                      <a:pt x="313" y="68"/>
                    </a:lnTo>
                    <a:lnTo>
                      <a:pt x="341" y="35"/>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40"/>
                    </a:lnTo>
                    <a:lnTo>
                      <a:pt x="819" y="691"/>
                    </a:lnTo>
                    <a:lnTo>
                      <a:pt x="853" y="867"/>
                    </a:lnTo>
                    <a:lnTo>
                      <a:pt x="864" y="946"/>
                    </a:lnTo>
                    <a:lnTo>
                      <a:pt x="876" y="1014"/>
                    </a:lnTo>
                    <a:lnTo>
                      <a:pt x="887" y="1109"/>
                    </a:lnTo>
                    <a:lnTo>
                      <a:pt x="890" y="1190"/>
                    </a:lnTo>
                    <a:lnTo>
                      <a:pt x="887" y="1292"/>
                    </a:lnTo>
                    <a:lnTo>
                      <a:pt x="875" y="1402"/>
                    </a:lnTo>
                    <a:lnTo>
                      <a:pt x="864" y="1479"/>
                    </a:lnTo>
                    <a:lnTo>
                      <a:pt x="854" y="1564"/>
                    </a:lnTo>
                    <a:lnTo>
                      <a:pt x="838" y="1639"/>
                    </a:lnTo>
                    <a:lnTo>
                      <a:pt x="816" y="1697"/>
                    </a:lnTo>
                    <a:lnTo>
                      <a:pt x="799" y="1757"/>
                    </a:lnTo>
                    <a:lnTo>
                      <a:pt x="793" y="1833"/>
                    </a:lnTo>
                    <a:lnTo>
                      <a:pt x="814" y="2172"/>
                    </a:lnTo>
                    <a:lnTo>
                      <a:pt x="819" y="2291"/>
                    </a:lnTo>
                    <a:lnTo>
                      <a:pt x="819" y="2339"/>
                    </a:lnTo>
                    <a:lnTo>
                      <a:pt x="804" y="2400"/>
                    </a:lnTo>
                    <a:lnTo>
                      <a:pt x="777" y="2473"/>
                    </a:lnTo>
                    <a:lnTo>
                      <a:pt x="708" y="2693"/>
                    </a:lnTo>
                    <a:lnTo>
                      <a:pt x="660" y="2872"/>
                    </a:lnTo>
                    <a:lnTo>
                      <a:pt x="636" y="2936"/>
                    </a:lnTo>
                    <a:lnTo>
                      <a:pt x="606" y="2949"/>
                    </a:lnTo>
                    <a:lnTo>
                      <a:pt x="577" y="2961"/>
                    </a:lnTo>
                    <a:lnTo>
                      <a:pt x="469" y="2655"/>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10090" name="Freeform 97"/>
              <p:cNvSpPr>
                <a:spLocks/>
              </p:cNvSpPr>
              <p:nvPr/>
            </p:nvSpPr>
            <p:spPr bwMode="auto">
              <a:xfrm>
                <a:off x="1501" y="1189"/>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lnTo>
                      <a:pt x="649" y="957"/>
                    </a:lnTo>
                    <a:lnTo>
                      <a:pt x="643" y="1077"/>
                    </a:lnTo>
                    <a:lnTo>
                      <a:pt x="638" y="1144"/>
                    </a:lnTo>
                    <a:lnTo>
                      <a:pt x="698" y="1152"/>
                    </a:lnTo>
                    <a:lnTo>
                      <a:pt x="714" y="1099"/>
                    </a:lnTo>
                    <a:lnTo>
                      <a:pt x="714" y="1054"/>
                    </a:lnTo>
                    <a:lnTo>
                      <a:pt x="689" y="1010"/>
                    </a:lnTo>
                    <a:lnTo>
                      <a:pt x="672" y="979"/>
                    </a:lnTo>
                    <a:lnTo>
                      <a:pt x="658" y="957"/>
                    </a:lnTo>
                    <a:lnTo>
                      <a:pt x="649" y="957"/>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91" name="Freeform 98"/>
              <p:cNvSpPr>
                <a:spLocks/>
              </p:cNvSpPr>
              <p:nvPr/>
            </p:nvSpPr>
            <p:spPr bwMode="auto">
              <a:xfrm>
                <a:off x="1501" y="1189"/>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10092" name="Freeform 99"/>
              <p:cNvSpPr>
                <a:spLocks/>
              </p:cNvSpPr>
              <p:nvPr/>
            </p:nvSpPr>
            <p:spPr bwMode="auto">
              <a:xfrm>
                <a:off x="1713" y="1509"/>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20"/>
                    </a:lnTo>
                    <a:lnTo>
                      <a:pt x="0" y="187"/>
                    </a:lnTo>
                    <a:lnTo>
                      <a:pt x="61" y="195"/>
                    </a:lnTo>
                    <a:lnTo>
                      <a:pt x="76" y="142"/>
                    </a:lnTo>
                    <a:lnTo>
                      <a:pt x="76" y="97"/>
                    </a:lnTo>
                    <a:lnTo>
                      <a:pt x="51" y="53"/>
                    </a:lnTo>
                    <a:lnTo>
                      <a:pt x="36" y="21"/>
                    </a:lnTo>
                    <a:lnTo>
                      <a:pt x="21"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93" name="Freeform 100"/>
              <p:cNvSpPr>
                <a:spLocks/>
              </p:cNvSpPr>
              <p:nvPr/>
            </p:nvSpPr>
            <p:spPr bwMode="auto">
              <a:xfrm>
                <a:off x="2066" y="1167"/>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lnTo>
                      <a:pt x="715" y="1477"/>
                    </a:lnTo>
                    <a:lnTo>
                      <a:pt x="667" y="1498"/>
                    </a:lnTo>
                    <a:lnTo>
                      <a:pt x="667" y="1412"/>
                    </a:lnTo>
                    <a:lnTo>
                      <a:pt x="663" y="1375"/>
                    </a:lnTo>
                    <a:lnTo>
                      <a:pt x="654" y="1339"/>
                    </a:lnTo>
                    <a:lnTo>
                      <a:pt x="638" y="1303"/>
                    </a:lnTo>
                    <a:lnTo>
                      <a:pt x="618" y="1269"/>
                    </a:lnTo>
                    <a:lnTo>
                      <a:pt x="643" y="1224"/>
                    </a:lnTo>
                    <a:lnTo>
                      <a:pt x="667" y="1173"/>
                    </a:lnTo>
                    <a:lnTo>
                      <a:pt x="689" y="1115"/>
                    </a:lnTo>
                    <a:lnTo>
                      <a:pt x="702" y="1065"/>
                    </a:lnTo>
                    <a:lnTo>
                      <a:pt x="714" y="1001"/>
                    </a:lnTo>
                    <a:lnTo>
                      <a:pt x="721" y="1080"/>
                    </a:lnTo>
                    <a:lnTo>
                      <a:pt x="720" y="1177"/>
                    </a:lnTo>
                    <a:lnTo>
                      <a:pt x="718" y="1269"/>
                    </a:lnTo>
                    <a:lnTo>
                      <a:pt x="720" y="1343"/>
                    </a:lnTo>
                    <a:lnTo>
                      <a:pt x="718" y="1405"/>
                    </a:lnTo>
                    <a:lnTo>
                      <a:pt x="715" y="1477"/>
                    </a:lnTo>
                    <a:lnTo>
                      <a:pt x="468" y="2"/>
                    </a:lnTo>
                    <a:lnTo>
                      <a:pt x="387" y="3180"/>
                    </a:lnTo>
                    <a:lnTo>
                      <a:pt x="410" y="3137"/>
                    </a:lnTo>
                    <a:lnTo>
                      <a:pt x="423" y="3095"/>
                    </a:lnTo>
                    <a:lnTo>
                      <a:pt x="430" y="3039"/>
                    </a:lnTo>
                    <a:lnTo>
                      <a:pt x="423" y="2962"/>
                    </a:lnTo>
                    <a:lnTo>
                      <a:pt x="419" y="2873"/>
                    </a:lnTo>
                    <a:lnTo>
                      <a:pt x="417" y="2769"/>
                    </a:lnTo>
                    <a:lnTo>
                      <a:pt x="419" y="2654"/>
                    </a:lnTo>
                    <a:lnTo>
                      <a:pt x="426" y="2552"/>
                    </a:lnTo>
                    <a:lnTo>
                      <a:pt x="432" y="2484"/>
                    </a:lnTo>
                    <a:lnTo>
                      <a:pt x="428" y="2453"/>
                    </a:lnTo>
                    <a:lnTo>
                      <a:pt x="411" y="2408"/>
                    </a:lnTo>
                    <a:lnTo>
                      <a:pt x="395" y="2350"/>
                    </a:lnTo>
                    <a:lnTo>
                      <a:pt x="387" y="2278"/>
                    </a:lnTo>
                    <a:lnTo>
                      <a:pt x="389" y="2217"/>
                    </a:lnTo>
                    <a:lnTo>
                      <a:pt x="399" y="2173"/>
                    </a:lnTo>
                    <a:lnTo>
                      <a:pt x="256" y="2159"/>
                    </a:lnTo>
                    <a:lnTo>
                      <a:pt x="241" y="2205"/>
                    </a:lnTo>
                    <a:lnTo>
                      <a:pt x="224" y="2253"/>
                    </a:lnTo>
                    <a:lnTo>
                      <a:pt x="210" y="2301"/>
                    </a:lnTo>
                    <a:lnTo>
                      <a:pt x="210" y="2323"/>
                    </a:lnTo>
                    <a:lnTo>
                      <a:pt x="229" y="2363"/>
                    </a:lnTo>
                    <a:lnTo>
                      <a:pt x="256" y="2410"/>
                    </a:lnTo>
                    <a:lnTo>
                      <a:pt x="277" y="2468"/>
                    </a:lnTo>
                    <a:lnTo>
                      <a:pt x="293" y="2524"/>
                    </a:lnTo>
                    <a:lnTo>
                      <a:pt x="297" y="2600"/>
                    </a:lnTo>
                    <a:lnTo>
                      <a:pt x="297" y="2675"/>
                    </a:lnTo>
                    <a:lnTo>
                      <a:pt x="300" y="2783"/>
                    </a:lnTo>
                    <a:lnTo>
                      <a:pt x="306" y="2875"/>
                    </a:lnTo>
                    <a:lnTo>
                      <a:pt x="322" y="2980"/>
                    </a:lnTo>
                    <a:lnTo>
                      <a:pt x="353" y="3095"/>
                    </a:lnTo>
                    <a:lnTo>
                      <a:pt x="371" y="3144"/>
                    </a:lnTo>
                    <a:lnTo>
                      <a:pt x="387" y="3180"/>
                    </a:lnTo>
                    <a:lnTo>
                      <a:pt x="468"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094" name="Freeform 101"/>
              <p:cNvSpPr>
                <a:spLocks/>
              </p:cNvSpPr>
              <p:nvPr/>
            </p:nvSpPr>
            <p:spPr bwMode="auto">
              <a:xfrm>
                <a:off x="2066" y="1167"/>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10095" name="Freeform 102"/>
              <p:cNvSpPr>
                <a:spLocks/>
              </p:cNvSpPr>
              <p:nvPr/>
            </p:nvSpPr>
            <p:spPr bwMode="auto">
              <a:xfrm>
                <a:off x="2274" y="1500"/>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8"/>
                    </a:lnTo>
                    <a:lnTo>
                      <a:pt x="19" y="302"/>
                    </a:lnTo>
                    <a:lnTo>
                      <a:pt x="0" y="268"/>
                    </a:lnTo>
                    <a:lnTo>
                      <a:pt x="25" y="224"/>
                    </a:lnTo>
                    <a:lnTo>
                      <a:pt x="49" y="173"/>
                    </a:lnTo>
                    <a:lnTo>
                      <a:pt x="70" y="114"/>
                    </a:lnTo>
                    <a:lnTo>
                      <a:pt x="83" y="64"/>
                    </a:lnTo>
                    <a:lnTo>
                      <a:pt x="95" y="0"/>
                    </a:lnTo>
                    <a:lnTo>
                      <a:pt x="103" y="79"/>
                    </a:lnTo>
                    <a:lnTo>
                      <a:pt x="101" y="178"/>
                    </a:lnTo>
                    <a:lnTo>
                      <a:pt x="98" y="268"/>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96" name="Freeform 103"/>
              <p:cNvSpPr>
                <a:spLocks/>
              </p:cNvSpPr>
              <p:nvPr/>
            </p:nvSpPr>
            <p:spPr bwMode="auto">
              <a:xfrm>
                <a:off x="2139" y="1886"/>
                <a:ext cx="74" cy="340"/>
              </a:xfrm>
              <a:custGeom>
                <a:avLst/>
                <a:gdLst>
                  <a:gd name="T0" fmla="*/ 0 w 223"/>
                  <a:gd name="T1" fmla="*/ 0 h 1020"/>
                  <a:gd name="T2" fmla="*/ 0 w 223"/>
                  <a:gd name="T3" fmla="*/ 0 h 1020"/>
                  <a:gd name="T4" fmla="*/ 0 w 223"/>
                  <a:gd name="T5" fmla="*/ 0 h 1020"/>
                  <a:gd name="T6" fmla="*/ 0 w 223"/>
                  <a:gd name="T7" fmla="*/ 0 h 1020"/>
                  <a:gd name="T8" fmla="*/ 0 w 223"/>
                  <a:gd name="T9" fmla="*/ 0 h 1020"/>
                  <a:gd name="T10" fmla="*/ 0 w 223"/>
                  <a:gd name="T11" fmla="*/ 0 h 1020"/>
                  <a:gd name="T12" fmla="*/ 0 w 223"/>
                  <a:gd name="T13" fmla="*/ 0 h 1020"/>
                  <a:gd name="T14" fmla="*/ 0 w 223"/>
                  <a:gd name="T15" fmla="*/ 0 h 1020"/>
                  <a:gd name="T16" fmla="*/ 0 w 223"/>
                  <a:gd name="T17" fmla="*/ 0 h 1020"/>
                  <a:gd name="T18" fmla="*/ 0 w 223"/>
                  <a:gd name="T19" fmla="*/ 0 h 1020"/>
                  <a:gd name="T20" fmla="*/ 0 w 223"/>
                  <a:gd name="T21" fmla="*/ 0 h 1020"/>
                  <a:gd name="T22" fmla="*/ 0 w 223"/>
                  <a:gd name="T23" fmla="*/ 0 h 1020"/>
                  <a:gd name="T24" fmla="*/ 0 w 223"/>
                  <a:gd name="T25" fmla="*/ 0 h 1020"/>
                  <a:gd name="T26" fmla="*/ 0 w 223"/>
                  <a:gd name="T27" fmla="*/ 0 h 1020"/>
                  <a:gd name="T28" fmla="*/ 0 w 223"/>
                  <a:gd name="T29" fmla="*/ 0 h 1020"/>
                  <a:gd name="T30" fmla="*/ 0 w 223"/>
                  <a:gd name="T31" fmla="*/ 0 h 1020"/>
                  <a:gd name="T32" fmla="*/ 0 w 223"/>
                  <a:gd name="T33" fmla="*/ 0 h 1020"/>
                  <a:gd name="T34" fmla="*/ 0 w 223"/>
                  <a:gd name="T35" fmla="*/ 0 h 1020"/>
                  <a:gd name="T36" fmla="*/ 0 w 223"/>
                  <a:gd name="T37" fmla="*/ 0 h 1020"/>
                  <a:gd name="T38" fmla="*/ 0 w 223"/>
                  <a:gd name="T39" fmla="*/ 0 h 1020"/>
                  <a:gd name="T40" fmla="*/ 0 w 223"/>
                  <a:gd name="T41" fmla="*/ 0 h 1020"/>
                  <a:gd name="T42" fmla="*/ 0 w 223"/>
                  <a:gd name="T43" fmla="*/ 0 h 1020"/>
                  <a:gd name="T44" fmla="*/ 0 w 223"/>
                  <a:gd name="T45" fmla="*/ 0 h 1020"/>
                  <a:gd name="T46" fmla="*/ 0 w 223"/>
                  <a:gd name="T47" fmla="*/ 0 h 1020"/>
                  <a:gd name="T48" fmla="*/ 0 w 223"/>
                  <a:gd name="T49" fmla="*/ 0 h 1020"/>
                  <a:gd name="T50" fmla="*/ 0 w 223"/>
                  <a:gd name="T51" fmla="*/ 0 h 1020"/>
                  <a:gd name="T52" fmla="*/ 0 w 223"/>
                  <a:gd name="T53" fmla="*/ 0 h 1020"/>
                  <a:gd name="T54" fmla="*/ 0 w 223"/>
                  <a:gd name="T55" fmla="*/ 0 h 1020"/>
                  <a:gd name="T56" fmla="*/ 0 w 223"/>
                  <a:gd name="T57" fmla="*/ 0 h 1020"/>
                  <a:gd name="T58" fmla="*/ 0 w 223"/>
                  <a:gd name="T59" fmla="*/ 0 h 1020"/>
                  <a:gd name="T60" fmla="*/ 0 w 223"/>
                  <a:gd name="T61" fmla="*/ 0 h 1020"/>
                  <a:gd name="T62" fmla="*/ 0 w 223"/>
                  <a:gd name="T63" fmla="*/ 0 h 1020"/>
                  <a:gd name="T64" fmla="*/ 0 w 223"/>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0"/>
                  <a:gd name="T101" fmla="*/ 223 w 223"/>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0">
                    <a:moveTo>
                      <a:pt x="178" y="1020"/>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90" y="14"/>
                    </a:lnTo>
                    <a:lnTo>
                      <a:pt x="46" y="0"/>
                    </a:lnTo>
                    <a:lnTo>
                      <a:pt x="31" y="46"/>
                    </a:lnTo>
                    <a:lnTo>
                      <a:pt x="15" y="93"/>
                    </a:lnTo>
                    <a:lnTo>
                      <a:pt x="0" y="142"/>
                    </a:lnTo>
                    <a:lnTo>
                      <a:pt x="0" y="163"/>
                    </a:lnTo>
                    <a:lnTo>
                      <a:pt x="19" y="205"/>
                    </a:lnTo>
                    <a:lnTo>
                      <a:pt x="46" y="251"/>
                    </a:lnTo>
                    <a:lnTo>
                      <a:pt x="68" y="310"/>
                    </a:lnTo>
                    <a:lnTo>
                      <a:pt x="83" y="364"/>
                    </a:lnTo>
                    <a:lnTo>
                      <a:pt x="88" y="440"/>
                    </a:lnTo>
                    <a:lnTo>
                      <a:pt x="88" y="516"/>
                    </a:lnTo>
                    <a:lnTo>
                      <a:pt x="90" y="624"/>
                    </a:lnTo>
                    <a:lnTo>
                      <a:pt x="96" y="716"/>
                    </a:lnTo>
                    <a:lnTo>
                      <a:pt x="113" y="820"/>
                    </a:lnTo>
                    <a:lnTo>
                      <a:pt x="143" y="935"/>
                    </a:lnTo>
                    <a:lnTo>
                      <a:pt x="161" y="985"/>
                    </a:lnTo>
                    <a:lnTo>
                      <a:pt x="178"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097" name="Freeform 104"/>
              <p:cNvSpPr>
                <a:spLocks/>
              </p:cNvSpPr>
              <p:nvPr/>
            </p:nvSpPr>
            <p:spPr bwMode="auto">
              <a:xfrm>
                <a:off x="2246" y="1334"/>
                <a:ext cx="375" cy="1215"/>
              </a:xfrm>
              <a:custGeom>
                <a:avLst/>
                <a:gdLst>
                  <a:gd name="T0" fmla="*/ 0 w 1125"/>
                  <a:gd name="T1" fmla="*/ 0 h 3644"/>
                  <a:gd name="T2" fmla="*/ 0 w 1125"/>
                  <a:gd name="T3" fmla="*/ 0 h 3644"/>
                  <a:gd name="T4" fmla="*/ 0 w 1125"/>
                  <a:gd name="T5" fmla="*/ 0 h 3644"/>
                  <a:gd name="T6" fmla="*/ 0 w 1125"/>
                  <a:gd name="T7" fmla="*/ 0 h 3644"/>
                  <a:gd name="T8" fmla="*/ 0 w 1125"/>
                  <a:gd name="T9" fmla="*/ 0 h 3644"/>
                  <a:gd name="T10" fmla="*/ 0 w 1125"/>
                  <a:gd name="T11" fmla="*/ 0 h 3644"/>
                  <a:gd name="T12" fmla="*/ 0 w 1125"/>
                  <a:gd name="T13" fmla="*/ 0 h 3644"/>
                  <a:gd name="T14" fmla="*/ 0 w 1125"/>
                  <a:gd name="T15" fmla="*/ 0 h 3644"/>
                  <a:gd name="T16" fmla="*/ 0 w 1125"/>
                  <a:gd name="T17" fmla="*/ 0 h 3644"/>
                  <a:gd name="T18" fmla="*/ 0 w 1125"/>
                  <a:gd name="T19" fmla="*/ 0 h 3644"/>
                  <a:gd name="T20" fmla="*/ 0 w 1125"/>
                  <a:gd name="T21" fmla="*/ 0 h 3644"/>
                  <a:gd name="T22" fmla="*/ 0 w 1125"/>
                  <a:gd name="T23" fmla="*/ 0 h 3644"/>
                  <a:gd name="T24" fmla="*/ 0 w 1125"/>
                  <a:gd name="T25" fmla="*/ 0 h 3644"/>
                  <a:gd name="T26" fmla="*/ 0 w 1125"/>
                  <a:gd name="T27" fmla="*/ 0 h 3644"/>
                  <a:gd name="T28" fmla="*/ 0 w 1125"/>
                  <a:gd name="T29" fmla="*/ 0 h 3644"/>
                  <a:gd name="T30" fmla="*/ 0 w 1125"/>
                  <a:gd name="T31" fmla="*/ 0 h 3644"/>
                  <a:gd name="T32" fmla="*/ 0 w 1125"/>
                  <a:gd name="T33" fmla="*/ 0 h 3644"/>
                  <a:gd name="T34" fmla="*/ 0 w 1125"/>
                  <a:gd name="T35" fmla="*/ 0 h 3644"/>
                  <a:gd name="T36" fmla="*/ 0 w 1125"/>
                  <a:gd name="T37" fmla="*/ 0 h 3644"/>
                  <a:gd name="T38" fmla="*/ 0 w 1125"/>
                  <a:gd name="T39" fmla="*/ 0 h 3644"/>
                  <a:gd name="T40" fmla="*/ 0 w 1125"/>
                  <a:gd name="T41" fmla="*/ 0 h 3644"/>
                  <a:gd name="T42" fmla="*/ 0 w 1125"/>
                  <a:gd name="T43" fmla="*/ 0 h 3644"/>
                  <a:gd name="T44" fmla="*/ 0 w 1125"/>
                  <a:gd name="T45" fmla="*/ 0 h 3644"/>
                  <a:gd name="T46" fmla="*/ 0 w 1125"/>
                  <a:gd name="T47" fmla="*/ 0 h 3644"/>
                  <a:gd name="T48" fmla="*/ 0 w 1125"/>
                  <a:gd name="T49" fmla="*/ 0 h 3644"/>
                  <a:gd name="T50" fmla="*/ 0 w 1125"/>
                  <a:gd name="T51" fmla="*/ 0 h 3644"/>
                  <a:gd name="T52" fmla="*/ 0 w 1125"/>
                  <a:gd name="T53" fmla="*/ 0 h 3644"/>
                  <a:gd name="T54" fmla="*/ 0 w 1125"/>
                  <a:gd name="T55" fmla="*/ 0 h 3644"/>
                  <a:gd name="T56" fmla="*/ 0 w 1125"/>
                  <a:gd name="T57" fmla="*/ 0 h 3644"/>
                  <a:gd name="T58" fmla="*/ 0 w 1125"/>
                  <a:gd name="T59" fmla="*/ 0 h 3644"/>
                  <a:gd name="T60" fmla="*/ 0 w 1125"/>
                  <a:gd name="T61" fmla="*/ 0 h 3644"/>
                  <a:gd name="T62" fmla="*/ 0 w 1125"/>
                  <a:gd name="T63" fmla="*/ 0 h 3644"/>
                  <a:gd name="T64" fmla="*/ 0 w 1125"/>
                  <a:gd name="T65" fmla="*/ 0 h 3644"/>
                  <a:gd name="T66" fmla="*/ 0 w 1125"/>
                  <a:gd name="T67" fmla="*/ 0 h 3644"/>
                  <a:gd name="T68" fmla="*/ 0 w 1125"/>
                  <a:gd name="T69" fmla="*/ 0 h 3644"/>
                  <a:gd name="T70" fmla="*/ 0 w 1125"/>
                  <a:gd name="T71" fmla="*/ 0 h 3644"/>
                  <a:gd name="T72" fmla="*/ 0 w 1125"/>
                  <a:gd name="T73" fmla="*/ 0 h 3644"/>
                  <a:gd name="T74" fmla="*/ 0 w 1125"/>
                  <a:gd name="T75" fmla="*/ 0 h 3644"/>
                  <a:gd name="T76" fmla="*/ 0 w 1125"/>
                  <a:gd name="T77" fmla="*/ 0 h 3644"/>
                  <a:gd name="T78" fmla="*/ 0 w 1125"/>
                  <a:gd name="T79" fmla="*/ 0 h 3644"/>
                  <a:gd name="T80" fmla="*/ 0 w 1125"/>
                  <a:gd name="T81" fmla="*/ 0 h 3644"/>
                  <a:gd name="T82" fmla="*/ 0 w 1125"/>
                  <a:gd name="T83" fmla="*/ 0 h 3644"/>
                  <a:gd name="T84" fmla="*/ 0 w 1125"/>
                  <a:gd name="T85" fmla="*/ 0 h 3644"/>
                  <a:gd name="T86" fmla="*/ 0 w 1125"/>
                  <a:gd name="T87" fmla="*/ 0 h 3644"/>
                  <a:gd name="T88" fmla="*/ 0 w 1125"/>
                  <a:gd name="T89" fmla="*/ 0 h 3644"/>
                  <a:gd name="T90" fmla="*/ 0 w 1125"/>
                  <a:gd name="T91" fmla="*/ 0 h 3644"/>
                  <a:gd name="T92" fmla="*/ 0 w 1125"/>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7" y="2280"/>
                    </a:moveTo>
                    <a:lnTo>
                      <a:pt x="563" y="2407"/>
                    </a:lnTo>
                    <a:lnTo>
                      <a:pt x="589" y="2536"/>
                    </a:lnTo>
                    <a:lnTo>
                      <a:pt x="608" y="2634"/>
                    </a:lnTo>
                    <a:lnTo>
                      <a:pt x="630" y="2751"/>
                    </a:lnTo>
                    <a:lnTo>
                      <a:pt x="640" y="2892"/>
                    </a:lnTo>
                    <a:lnTo>
                      <a:pt x="653" y="3006"/>
                    </a:lnTo>
                    <a:lnTo>
                      <a:pt x="665" y="3108"/>
                    </a:lnTo>
                    <a:lnTo>
                      <a:pt x="683" y="3206"/>
                    </a:lnTo>
                    <a:lnTo>
                      <a:pt x="699" y="3301"/>
                    </a:lnTo>
                    <a:lnTo>
                      <a:pt x="710" y="3365"/>
                    </a:lnTo>
                    <a:lnTo>
                      <a:pt x="710" y="3413"/>
                    </a:lnTo>
                    <a:lnTo>
                      <a:pt x="708" y="3452"/>
                    </a:lnTo>
                    <a:lnTo>
                      <a:pt x="718" y="3470"/>
                    </a:lnTo>
                    <a:lnTo>
                      <a:pt x="792" y="3488"/>
                    </a:lnTo>
                    <a:lnTo>
                      <a:pt x="806" y="3478"/>
                    </a:lnTo>
                    <a:lnTo>
                      <a:pt x="814" y="3467"/>
                    </a:lnTo>
                    <a:lnTo>
                      <a:pt x="884" y="3493"/>
                    </a:lnTo>
                    <a:lnTo>
                      <a:pt x="974" y="3520"/>
                    </a:lnTo>
                    <a:lnTo>
                      <a:pt x="1035" y="3529"/>
                    </a:lnTo>
                    <a:lnTo>
                      <a:pt x="1082" y="3525"/>
                    </a:lnTo>
                    <a:lnTo>
                      <a:pt x="1108" y="3513"/>
                    </a:lnTo>
                    <a:lnTo>
                      <a:pt x="1121" y="3495"/>
                    </a:lnTo>
                    <a:lnTo>
                      <a:pt x="1125" y="3476"/>
                    </a:lnTo>
                    <a:lnTo>
                      <a:pt x="1116" y="3455"/>
                    </a:lnTo>
                    <a:lnTo>
                      <a:pt x="1095" y="3436"/>
                    </a:lnTo>
                    <a:lnTo>
                      <a:pt x="1029" y="3401"/>
                    </a:lnTo>
                    <a:lnTo>
                      <a:pt x="972" y="3368"/>
                    </a:lnTo>
                    <a:lnTo>
                      <a:pt x="919" y="3339"/>
                    </a:lnTo>
                    <a:lnTo>
                      <a:pt x="896" y="3314"/>
                    </a:lnTo>
                    <a:lnTo>
                      <a:pt x="894" y="3221"/>
                    </a:lnTo>
                    <a:lnTo>
                      <a:pt x="894" y="3108"/>
                    </a:lnTo>
                    <a:lnTo>
                      <a:pt x="890" y="2993"/>
                    </a:lnTo>
                    <a:lnTo>
                      <a:pt x="890" y="2863"/>
                    </a:lnTo>
                    <a:lnTo>
                      <a:pt x="896" y="2702"/>
                    </a:lnTo>
                    <a:lnTo>
                      <a:pt x="896" y="2536"/>
                    </a:lnTo>
                    <a:lnTo>
                      <a:pt x="888" y="2363"/>
                    </a:lnTo>
                    <a:lnTo>
                      <a:pt x="883" y="2239"/>
                    </a:lnTo>
                    <a:lnTo>
                      <a:pt x="874" y="2113"/>
                    </a:lnTo>
                    <a:lnTo>
                      <a:pt x="872" y="2039"/>
                    </a:lnTo>
                    <a:lnTo>
                      <a:pt x="913" y="2034"/>
                    </a:lnTo>
                    <a:lnTo>
                      <a:pt x="954" y="2017"/>
                    </a:lnTo>
                    <a:lnTo>
                      <a:pt x="986" y="1973"/>
                    </a:lnTo>
                    <a:lnTo>
                      <a:pt x="990" y="1921"/>
                    </a:lnTo>
                    <a:lnTo>
                      <a:pt x="977" y="1854"/>
                    </a:lnTo>
                    <a:lnTo>
                      <a:pt x="953" y="1797"/>
                    </a:lnTo>
                    <a:lnTo>
                      <a:pt x="930" y="1758"/>
                    </a:lnTo>
                    <a:lnTo>
                      <a:pt x="969" y="1740"/>
                    </a:lnTo>
                    <a:lnTo>
                      <a:pt x="981" y="1727"/>
                    </a:lnTo>
                    <a:lnTo>
                      <a:pt x="980" y="1706"/>
                    </a:lnTo>
                    <a:lnTo>
                      <a:pt x="927" y="1565"/>
                    </a:lnTo>
                    <a:lnTo>
                      <a:pt x="910" y="1488"/>
                    </a:lnTo>
                    <a:lnTo>
                      <a:pt x="896" y="1223"/>
                    </a:lnTo>
                    <a:lnTo>
                      <a:pt x="896" y="1031"/>
                    </a:lnTo>
                    <a:lnTo>
                      <a:pt x="888" y="799"/>
                    </a:lnTo>
                    <a:lnTo>
                      <a:pt x="877" y="742"/>
                    </a:lnTo>
                    <a:lnTo>
                      <a:pt x="857" y="696"/>
                    </a:lnTo>
                    <a:lnTo>
                      <a:pt x="818" y="658"/>
                    </a:lnTo>
                    <a:lnTo>
                      <a:pt x="640" y="547"/>
                    </a:lnTo>
                    <a:lnTo>
                      <a:pt x="653" y="496"/>
                    </a:lnTo>
                    <a:lnTo>
                      <a:pt x="682" y="490"/>
                    </a:lnTo>
                    <a:lnTo>
                      <a:pt x="722" y="478"/>
                    </a:lnTo>
                    <a:lnTo>
                      <a:pt x="744" y="452"/>
                    </a:lnTo>
                    <a:lnTo>
                      <a:pt x="771" y="349"/>
                    </a:lnTo>
                    <a:lnTo>
                      <a:pt x="779" y="292"/>
                    </a:lnTo>
                    <a:lnTo>
                      <a:pt x="779" y="236"/>
                    </a:lnTo>
                    <a:lnTo>
                      <a:pt x="784" y="183"/>
                    </a:lnTo>
                    <a:lnTo>
                      <a:pt x="779" y="126"/>
                    </a:lnTo>
                    <a:lnTo>
                      <a:pt x="803" y="151"/>
                    </a:lnTo>
                    <a:lnTo>
                      <a:pt x="814" y="164"/>
                    </a:lnTo>
                    <a:lnTo>
                      <a:pt x="811" y="126"/>
                    </a:lnTo>
                    <a:lnTo>
                      <a:pt x="795" y="85"/>
                    </a:lnTo>
                    <a:lnTo>
                      <a:pt x="774" y="52"/>
                    </a:lnTo>
                    <a:lnTo>
                      <a:pt x="739" y="24"/>
                    </a:lnTo>
                    <a:lnTo>
                      <a:pt x="695" y="5"/>
                    </a:lnTo>
                    <a:lnTo>
                      <a:pt x="636" y="0"/>
                    </a:lnTo>
                    <a:lnTo>
                      <a:pt x="583" y="11"/>
                    </a:lnTo>
                    <a:lnTo>
                      <a:pt x="537" y="36"/>
                    </a:lnTo>
                    <a:lnTo>
                      <a:pt x="502" y="68"/>
                    </a:lnTo>
                    <a:lnTo>
                      <a:pt x="475" y="112"/>
                    </a:lnTo>
                    <a:lnTo>
                      <a:pt x="459" y="171"/>
                    </a:lnTo>
                    <a:lnTo>
                      <a:pt x="452" y="240"/>
                    </a:lnTo>
                    <a:lnTo>
                      <a:pt x="454" y="294"/>
                    </a:lnTo>
                    <a:lnTo>
                      <a:pt x="467" y="369"/>
                    </a:lnTo>
                    <a:lnTo>
                      <a:pt x="466" y="422"/>
                    </a:lnTo>
                    <a:lnTo>
                      <a:pt x="456" y="483"/>
                    </a:lnTo>
                    <a:lnTo>
                      <a:pt x="434" y="512"/>
                    </a:lnTo>
                    <a:lnTo>
                      <a:pt x="218" y="611"/>
                    </a:lnTo>
                    <a:lnTo>
                      <a:pt x="187" y="632"/>
                    </a:lnTo>
                    <a:lnTo>
                      <a:pt x="166" y="667"/>
                    </a:lnTo>
                    <a:lnTo>
                      <a:pt x="97" y="878"/>
                    </a:lnTo>
                    <a:lnTo>
                      <a:pt x="9" y="1178"/>
                    </a:lnTo>
                    <a:lnTo>
                      <a:pt x="0" y="1238"/>
                    </a:lnTo>
                    <a:lnTo>
                      <a:pt x="2" y="1272"/>
                    </a:lnTo>
                    <a:lnTo>
                      <a:pt x="16" y="1312"/>
                    </a:lnTo>
                    <a:lnTo>
                      <a:pt x="131" y="1515"/>
                    </a:lnTo>
                    <a:lnTo>
                      <a:pt x="148" y="1579"/>
                    </a:lnTo>
                    <a:lnTo>
                      <a:pt x="155" y="1644"/>
                    </a:lnTo>
                    <a:lnTo>
                      <a:pt x="131" y="1873"/>
                    </a:lnTo>
                    <a:lnTo>
                      <a:pt x="118" y="1973"/>
                    </a:lnTo>
                    <a:lnTo>
                      <a:pt x="118" y="2007"/>
                    </a:lnTo>
                    <a:lnTo>
                      <a:pt x="131" y="2031"/>
                    </a:lnTo>
                    <a:lnTo>
                      <a:pt x="166" y="2044"/>
                    </a:lnTo>
                    <a:lnTo>
                      <a:pt x="201" y="2050"/>
                    </a:lnTo>
                    <a:lnTo>
                      <a:pt x="211" y="2165"/>
                    </a:lnTo>
                    <a:lnTo>
                      <a:pt x="211" y="2292"/>
                    </a:lnTo>
                    <a:lnTo>
                      <a:pt x="208" y="2432"/>
                    </a:lnTo>
                    <a:lnTo>
                      <a:pt x="201" y="2562"/>
                    </a:lnTo>
                    <a:lnTo>
                      <a:pt x="183" y="2702"/>
                    </a:lnTo>
                    <a:lnTo>
                      <a:pt x="179" y="2841"/>
                    </a:lnTo>
                    <a:lnTo>
                      <a:pt x="170" y="2979"/>
                    </a:lnTo>
                    <a:lnTo>
                      <a:pt x="170" y="3088"/>
                    </a:lnTo>
                    <a:lnTo>
                      <a:pt x="176" y="3261"/>
                    </a:lnTo>
                    <a:lnTo>
                      <a:pt x="174" y="3368"/>
                    </a:lnTo>
                    <a:lnTo>
                      <a:pt x="179" y="3467"/>
                    </a:lnTo>
                    <a:lnTo>
                      <a:pt x="182" y="3488"/>
                    </a:lnTo>
                    <a:lnTo>
                      <a:pt x="237" y="3504"/>
                    </a:lnTo>
                    <a:lnTo>
                      <a:pt x="279" y="3529"/>
                    </a:lnTo>
                    <a:lnTo>
                      <a:pt x="321" y="3567"/>
                    </a:lnTo>
                    <a:lnTo>
                      <a:pt x="363" y="3603"/>
                    </a:lnTo>
                    <a:lnTo>
                      <a:pt x="418" y="3626"/>
                    </a:lnTo>
                    <a:lnTo>
                      <a:pt x="475" y="3643"/>
                    </a:lnTo>
                    <a:lnTo>
                      <a:pt x="524" y="3644"/>
                    </a:lnTo>
                    <a:lnTo>
                      <a:pt x="556" y="3632"/>
                    </a:lnTo>
                    <a:lnTo>
                      <a:pt x="578" y="3615"/>
                    </a:lnTo>
                    <a:lnTo>
                      <a:pt x="581" y="3593"/>
                    </a:lnTo>
                    <a:lnTo>
                      <a:pt x="569" y="3563"/>
                    </a:lnTo>
                    <a:lnTo>
                      <a:pt x="540" y="3534"/>
                    </a:lnTo>
                    <a:lnTo>
                      <a:pt x="504" y="3504"/>
                    </a:lnTo>
                    <a:lnTo>
                      <a:pt x="459" y="3462"/>
                    </a:lnTo>
                    <a:lnTo>
                      <a:pt x="422" y="3424"/>
                    </a:lnTo>
                    <a:lnTo>
                      <a:pt x="399" y="3391"/>
                    </a:lnTo>
                    <a:lnTo>
                      <a:pt x="409" y="3211"/>
                    </a:lnTo>
                    <a:lnTo>
                      <a:pt x="409" y="3084"/>
                    </a:lnTo>
                    <a:lnTo>
                      <a:pt x="421" y="2956"/>
                    </a:lnTo>
                    <a:lnTo>
                      <a:pt x="433" y="2841"/>
                    </a:lnTo>
                    <a:lnTo>
                      <a:pt x="452" y="2721"/>
                    </a:lnTo>
                    <a:lnTo>
                      <a:pt x="478" y="2599"/>
                    </a:lnTo>
                    <a:lnTo>
                      <a:pt x="502" y="2485"/>
                    </a:lnTo>
                    <a:lnTo>
                      <a:pt x="520" y="2390"/>
                    </a:lnTo>
                    <a:lnTo>
                      <a:pt x="537"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098" name="Freeform 105"/>
              <p:cNvSpPr>
                <a:spLocks/>
              </p:cNvSpPr>
              <p:nvPr/>
            </p:nvSpPr>
            <p:spPr bwMode="auto">
              <a:xfrm>
                <a:off x="3651" y="1348"/>
                <a:ext cx="393" cy="1136"/>
              </a:xfrm>
              <a:custGeom>
                <a:avLst/>
                <a:gdLst>
                  <a:gd name="T0" fmla="*/ 0 w 1180"/>
                  <a:gd name="T1" fmla="*/ 0 h 3406"/>
                  <a:gd name="T2" fmla="*/ 0 w 1180"/>
                  <a:gd name="T3" fmla="*/ 0 h 3406"/>
                  <a:gd name="T4" fmla="*/ 0 w 1180"/>
                  <a:gd name="T5" fmla="*/ 0 h 3406"/>
                  <a:gd name="T6" fmla="*/ 0 w 1180"/>
                  <a:gd name="T7" fmla="*/ 0 h 3406"/>
                  <a:gd name="T8" fmla="*/ 0 w 1180"/>
                  <a:gd name="T9" fmla="*/ 0 h 3406"/>
                  <a:gd name="T10" fmla="*/ 0 w 1180"/>
                  <a:gd name="T11" fmla="*/ 0 h 3406"/>
                  <a:gd name="T12" fmla="*/ 0 w 1180"/>
                  <a:gd name="T13" fmla="*/ 0 h 3406"/>
                  <a:gd name="T14" fmla="*/ 0 w 1180"/>
                  <a:gd name="T15" fmla="*/ 0 h 3406"/>
                  <a:gd name="T16" fmla="*/ 0 w 1180"/>
                  <a:gd name="T17" fmla="*/ 0 h 3406"/>
                  <a:gd name="T18" fmla="*/ 0 w 1180"/>
                  <a:gd name="T19" fmla="*/ 0 h 3406"/>
                  <a:gd name="T20" fmla="*/ 0 w 1180"/>
                  <a:gd name="T21" fmla="*/ 0 h 3406"/>
                  <a:gd name="T22" fmla="*/ 0 w 1180"/>
                  <a:gd name="T23" fmla="*/ 0 h 3406"/>
                  <a:gd name="T24" fmla="*/ 0 w 1180"/>
                  <a:gd name="T25" fmla="*/ 0 h 3406"/>
                  <a:gd name="T26" fmla="*/ 0 w 1180"/>
                  <a:gd name="T27" fmla="*/ 0 h 3406"/>
                  <a:gd name="T28" fmla="*/ 0 w 1180"/>
                  <a:gd name="T29" fmla="*/ 0 h 3406"/>
                  <a:gd name="T30" fmla="*/ 0 w 1180"/>
                  <a:gd name="T31" fmla="*/ 0 h 3406"/>
                  <a:gd name="T32" fmla="*/ 0 w 1180"/>
                  <a:gd name="T33" fmla="*/ 0 h 3406"/>
                  <a:gd name="T34" fmla="*/ 0 w 1180"/>
                  <a:gd name="T35" fmla="*/ 0 h 3406"/>
                  <a:gd name="T36" fmla="*/ 0 w 1180"/>
                  <a:gd name="T37" fmla="*/ 0 h 3406"/>
                  <a:gd name="T38" fmla="*/ 0 w 1180"/>
                  <a:gd name="T39" fmla="*/ 0 h 3406"/>
                  <a:gd name="T40" fmla="*/ 0 w 1180"/>
                  <a:gd name="T41" fmla="*/ 0 h 3406"/>
                  <a:gd name="T42" fmla="*/ 0 w 1180"/>
                  <a:gd name="T43" fmla="*/ 0 h 3406"/>
                  <a:gd name="T44" fmla="*/ 0 w 1180"/>
                  <a:gd name="T45" fmla="*/ 0 h 3406"/>
                  <a:gd name="T46" fmla="*/ 0 w 1180"/>
                  <a:gd name="T47" fmla="*/ 0 h 3406"/>
                  <a:gd name="T48" fmla="*/ 0 w 1180"/>
                  <a:gd name="T49" fmla="*/ 0 h 3406"/>
                  <a:gd name="T50" fmla="*/ 0 w 1180"/>
                  <a:gd name="T51" fmla="*/ 0 h 3406"/>
                  <a:gd name="T52" fmla="*/ 0 w 1180"/>
                  <a:gd name="T53" fmla="*/ 0 h 3406"/>
                  <a:gd name="T54" fmla="*/ 0 w 1180"/>
                  <a:gd name="T55" fmla="*/ 0 h 3406"/>
                  <a:gd name="T56" fmla="*/ 0 w 1180"/>
                  <a:gd name="T57" fmla="*/ 0 h 3406"/>
                  <a:gd name="T58" fmla="*/ 0 w 1180"/>
                  <a:gd name="T59" fmla="*/ 0 h 3406"/>
                  <a:gd name="T60" fmla="*/ 0 w 1180"/>
                  <a:gd name="T61" fmla="*/ 0 h 3406"/>
                  <a:gd name="T62" fmla="*/ 0 w 1180"/>
                  <a:gd name="T63" fmla="*/ 0 h 3406"/>
                  <a:gd name="T64" fmla="*/ 0 w 1180"/>
                  <a:gd name="T65" fmla="*/ 0 h 3406"/>
                  <a:gd name="T66" fmla="*/ 0 w 1180"/>
                  <a:gd name="T67" fmla="*/ 0 h 3406"/>
                  <a:gd name="T68" fmla="*/ 0 w 1180"/>
                  <a:gd name="T69" fmla="*/ 0 h 3406"/>
                  <a:gd name="T70" fmla="*/ 0 w 1180"/>
                  <a:gd name="T71" fmla="*/ 0 h 3406"/>
                  <a:gd name="T72" fmla="*/ 0 w 1180"/>
                  <a:gd name="T73" fmla="*/ 0 h 3406"/>
                  <a:gd name="T74" fmla="*/ 0 w 1180"/>
                  <a:gd name="T75" fmla="*/ 0 h 3406"/>
                  <a:gd name="T76" fmla="*/ 0 w 1180"/>
                  <a:gd name="T77" fmla="*/ 0 h 3406"/>
                  <a:gd name="T78" fmla="*/ 0 w 1180"/>
                  <a:gd name="T79" fmla="*/ 0 h 3406"/>
                  <a:gd name="T80" fmla="*/ 0 w 1180"/>
                  <a:gd name="T81" fmla="*/ 0 h 3406"/>
                  <a:gd name="T82" fmla="*/ 0 w 1180"/>
                  <a:gd name="T83" fmla="*/ 0 h 3406"/>
                  <a:gd name="T84" fmla="*/ 0 w 1180"/>
                  <a:gd name="T85" fmla="*/ 0 h 3406"/>
                  <a:gd name="T86" fmla="*/ 0 w 1180"/>
                  <a:gd name="T87" fmla="*/ 0 h 3406"/>
                  <a:gd name="T88" fmla="*/ 0 w 1180"/>
                  <a:gd name="T89" fmla="*/ 0 h 3406"/>
                  <a:gd name="T90" fmla="*/ 0 w 1180"/>
                  <a:gd name="T91" fmla="*/ 0 h 3406"/>
                  <a:gd name="T92" fmla="*/ 0 w 1180"/>
                  <a:gd name="T93" fmla="*/ 0 h 3406"/>
                  <a:gd name="T94" fmla="*/ 0 w 1180"/>
                  <a:gd name="T95" fmla="*/ 0 h 3406"/>
                  <a:gd name="T96" fmla="*/ 0 w 1180"/>
                  <a:gd name="T97" fmla="*/ 0 h 3406"/>
                  <a:gd name="T98" fmla="*/ 0 w 1180"/>
                  <a:gd name="T99" fmla="*/ 0 h 3406"/>
                  <a:gd name="T100" fmla="*/ 0 w 1180"/>
                  <a:gd name="T101" fmla="*/ 0 h 3406"/>
                  <a:gd name="T102" fmla="*/ 0 w 1180"/>
                  <a:gd name="T103" fmla="*/ 0 h 3406"/>
                  <a:gd name="T104" fmla="*/ 0 w 1180"/>
                  <a:gd name="T105" fmla="*/ 0 h 3406"/>
                  <a:gd name="T106" fmla="*/ 0 w 1180"/>
                  <a:gd name="T107" fmla="*/ 0 h 3406"/>
                  <a:gd name="T108" fmla="*/ 0 w 1180"/>
                  <a:gd name="T109" fmla="*/ 0 h 3406"/>
                  <a:gd name="T110" fmla="*/ 0 w 1180"/>
                  <a:gd name="T111" fmla="*/ 0 h 3406"/>
                  <a:gd name="T112" fmla="*/ 0 w 1180"/>
                  <a:gd name="T113" fmla="*/ 0 h 3406"/>
                  <a:gd name="T114" fmla="*/ 0 w 1180"/>
                  <a:gd name="T115" fmla="*/ 0 h 3406"/>
                  <a:gd name="T116" fmla="*/ 0 w 1180"/>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6"/>
                  <a:gd name="T179" fmla="*/ 1180 w 118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6">
                    <a:moveTo>
                      <a:pt x="150" y="1486"/>
                    </a:moveTo>
                    <a:lnTo>
                      <a:pt x="147" y="1573"/>
                    </a:lnTo>
                    <a:lnTo>
                      <a:pt x="128" y="1749"/>
                    </a:lnTo>
                    <a:lnTo>
                      <a:pt x="312" y="1876"/>
                    </a:lnTo>
                    <a:lnTo>
                      <a:pt x="312" y="1953"/>
                    </a:lnTo>
                    <a:lnTo>
                      <a:pt x="303" y="2090"/>
                    </a:lnTo>
                    <a:lnTo>
                      <a:pt x="289" y="2500"/>
                    </a:lnTo>
                    <a:lnTo>
                      <a:pt x="278" y="2680"/>
                    </a:lnTo>
                    <a:lnTo>
                      <a:pt x="266" y="2998"/>
                    </a:lnTo>
                    <a:lnTo>
                      <a:pt x="266" y="3112"/>
                    </a:lnTo>
                    <a:lnTo>
                      <a:pt x="265" y="3150"/>
                    </a:lnTo>
                    <a:lnTo>
                      <a:pt x="254" y="3163"/>
                    </a:lnTo>
                    <a:lnTo>
                      <a:pt x="222" y="3187"/>
                    </a:lnTo>
                    <a:lnTo>
                      <a:pt x="155" y="3223"/>
                    </a:lnTo>
                    <a:lnTo>
                      <a:pt x="78" y="3246"/>
                    </a:lnTo>
                    <a:lnTo>
                      <a:pt x="51" y="3255"/>
                    </a:lnTo>
                    <a:lnTo>
                      <a:pt x="23" y="3269"/>
                    </a:lnTo>
                    <a:lnTo>
                      <a:pt x="6" y="3296"/>
                    </a:lnTo>
                    <a:lnTo>
                      <a:pt x="0" y="3317"/>
                    </a:lnTo>
                    <a:lnTo>
                      <a:pt x="12" y="3325"/>
                    </a:lnTo>
                    <a:lnTo>
                      <a:pt x="167" y="3327"/>
                    </a:lnTo>
                    <a:lnTo>
                      <a:pt x="369" y="3342"/>
                    </a:lnTo>
                    <a:lnTo>
                      <a:pt x="405" y="3342"/>
                    </a:lnTo>
                    <a:lnTo>
                      <a:pt x="428" y="3329"/>
                    </a:lnTo>
                    <a:lnTo>
                      <a:pt x="440" y="3304"/>
                    </a:lnTo>
                    <a:lnTo>
                      <a:pt x="440" y="3266"/>
                    </a:lnTo>
                    <a:lnTo>
                      <a:pt x="428" y="3204"/>
                    </a:lnTo>
                    <a:lnTo>
                      <a:pt x="421" y="3195"/>
                    </a:lnTo>
                    <a:lnTo>
                      <a:pt x="405" y="3189"/>
                    </a:lnTo>
                    <a:lnTo>
                      <a:pt x="428" y="3185"/>
                    </a:lnTo>
                    <a:lnTo>
                      <a:pt x="434" y="3174"/>
                    </a:lnTo>
                    <a:lnTo>
                      <a:pt x="440" y="3125"/>
                    </a:lnTo>
                    <a:lnTo>
                      <a:pt x="463" y="3023"/>
                    </a:lnTo>
                    <a:lnTo>
                      <a:pt x="510" y="2780"/>
                    </a:lnTo>
                    <a:lnTo>
                      <a:pt x="521" y="2666"/>
                    </a:lnTo>
                    <a:lnTo>
                      <a:pt x="546" y="2297"/>
                    </a:lnTo>
                    <a:lnTo>
                      <a:pt x="560" y="2206"/>
                    </a:lnTo>
                    <a:lnTo>
                      <a:pt x="589" y="2092"/>
                    </a:lnTo>
                    <a:lnTo>
                      <a:pt x="613" y="2207"/>
                    </a:lnTo>
                    <a:lnTo>
                      <a:pt x="635" y="2322"/>
                    </a:lnTo>
                    <a:lnTo>
                      <a:pt x="677" y="2642"/>
                    </a:lnTo>
                    <a:lnTo>
                      <a:pt x="695" y="2740"/>
                    </a:lnTo>
                    <a:lnTo>
                      <a:pt x="734" y="3097"/>
                    </a:lnTo>
                    <a:lnTo>
                      <a:pt x="734" y="3150"/>
                    </a:lnTo>
                    <a:lnTo>
                      <a:pt x="740" y="3159"/>
                    </a:lnTo>
                    <a:lnTo>
                      <a:pt x="775" y="3176"/>
                    </a:lnTo>
                    <a:lnTo>
                      <a:pt x="767" y="3229"/>
                    </a:lnTo>
                    <a:lnTo>
                      <a:pt x="765" y="3291"/>
                    </a:lnTo>
                    <a:lnTo>
                      <a:pt x="765" y="3329"/>
                    </a:lnTo>
                    <a:lnTo>
                      <a:pt x="779" y="3365"/>
                    </a:lnTo>
                    <a:lnTo>
                      <a:pt x="802" y="3390"/>
                    </a:lnTo>
                    <a:lnTo>
                      <a:pt x="845" y="3406"/>
                    </a:lnTo>
                    <a:lnTo>
                      <a:pt x="891" y="3406"/>
                    </a:lnTo>
                    <a:lnTo>
                      <a:pt x="941" y="3401"/>
                    </a:lnTo>
                    <a:lnTo>
                      <a:pt x="961" y="3381"/>
                    </a:lnTo>
                    <a:lnTo>
                      <a:pt x="972" y="3355"/>
                    </a:lnTo>
                    <a:lnTo>
                      <a:pt x="971" y="3322"/>
                    </a:lnTo>
                    <a:lnTo>
                      <a:pt x="959" y="3275"/>
                    </a:lnTo>
                    <a:lnTo>
                      <a:pt x="926" y="3227"/>
                    </a:lnTo>
                    <a:lnTo>
                      <a:pt x="903" y="3176"/>
                    </a:lnTo>
                    <a:lnTo>
                      <a:pt x="926" y="3176"/>
                    </a:lnTo>
                    <a:lnTo>
                      <a:pt x="937" y="3023"/>
                    </a:lnTo>
                    <a:lnTo>
                      <a:pt x="941" y="2847"/>
                    </a:lnTo>
                    <a:lnTo>
                      <a:pt x="935" y="2727"/>
                    </a:lnTo>
                    <a:lnTo>
                      <a:pt x="920" y="2587"/>
                    </a:lnTo>
                    <a:lnTo>
                      <a:pt x="908" y="2463"/>
                    </a:lnTo>
                    <a:lnTo>
                      <a:pt x="891" y="2360"/>
                    </a:lnTo>
                    <a:lnTo>
                      <a:pt x="1180" y="2245"/>
                    </a:lnTo>
                    <a:lnTo>
                      <a:pt x="1180" y="1889"/>
                    </a:lnTo>
                    <a:lnTo>
                      <a:pt x="1146" y="1863"/>
                    </a:lnTo>
                    <a:lnTo>
                      <a:pt x="1012" y="1902"/>
                    </a:lnTo>
                    <a:lnTo>
                      <a:pt x="998" y="1824"/>
                    </a:lnTo>
                    <a:lnTo>
                      <a:pt x="994" y="1728"/>
                    </a:lnTo>
                    <a:lnTo>
                      <a:pt x="1059" y="1331"/>
                    </a:lnTo>
                    <a:lnTo>
                      <a:pt x="1064" y="1226"/>
                    </a:lnTo>
                    <a:lnTo>
                      <a:pt x="1053" y="1099"/>
                    </a:lnTo>
                    <a:lnTo>
                      <a:pt x="998" y="757"/>
                    </a:lnTo>
                    <a:lnTo>
                      <a:pt x="972" y="663"/>
                    </a:lnTo>
                    <a:lnTo>
                      <a:pt x="949" y="625"/>
                    </a:lnTo>
                    <a:lnTo>
                      <a:pt x="926" y="614"/>
                    </a:lnTo>
                    <a:lnTo>
                      <a:pt x="765" y="550"/>
                    </a:lnTo>
                    <a:lnTo>
                      <a:pt x="695" y="525"/>
                    </a:lnTo>
                    <a:lnTo>
                      <a:pt x="671" y="435"/>
                    </a:lnTo>
                    <a:lnTo>
                      <a:pt x="691" y="370"/>
                    </a:lnTo>
                    <a:lnTo>
                      <a:pt x="701" y="331"/>
                    </a:lnTo>
                    <a:lnTo>
                      <a:pt x="701" y="281"/>
                    </a:lnTo>
                    <a:lnTo>
                      <a:pt x="695" y="218"/>
                    </a:lnTo>
                    <a:lnTo>
                      <a:pt x="671" y="129"/>
                    </a:lnTo>
                    <a:lnTo>
                      <a:pt x="659" y="84"/>
                    </a:lnTo>
                    <a:lnTo>
                      <a:pt x="640" y="51"/>
                    </a:lnTo>
                    <a:lnTo>
                      <a:pt x="613" y="24"/>
                    </a:lnTo>
                    <a:lnTo>
                      <a:pt x="589" y="14"/>
                    </a:lnTo>
                    <a:lnTo>
                      <a:pt x="543" y="0"/>
                    </a:lnTo>
                    <a:lnTo>
                      <a:pt x="510" y="0"/>
                    </a:lnTo>
                    <a:lnTo>
                      <a:pt x="463" y="14"/>
                    </a:lnTo>
                    <a:lnTo>
                      <a:pt x="419" y="31"/>
                    </a:lnTo>
                    <a:lnTo>
                      <a:pt x="382" y="61"/>
                    </a:lnTo>
                    <a:lnTo>
                      <a:pt x="369" y="103"/>
                    </a:lnTo>
                    <a:lnTo>
                      <a:pt x="366" y="159"/>
                    </a:lnTo>
                    <a:lnTo>
                      <a:pt x="371" y="212"/>
                    </a:lnTo>
                    <a:lnTo>
                      <a:pt x="380" y="271"/>
                    </a:lnTo>
                    <a:lnTo>
                      <a:pt x="392" y="321"/>
                    </a:lnTo>
                    <a:lnTo>
                      <a:pt x="416" y="372"/>
                    </a:lnTo>
                    <a:lnTo>
                      <a:pt x="440" y="410"/>
                    </a:lnTo>
                    <a:lnTo>
                      <a:pt x="463" y="448"/>
                    </a:lnTo>
                    <a:lnTo>
                      <a:pt x="463" y="511"/>
                    </a:lnTo>
                    <a:lnTo>
                      <a:pt x="411" y="526"/>
                    </a:lnTo>
                    <a:lnTo>
                      <a:pt x="215" y="651"/>
                    </a:lnTo>
                    <a:lnTo>
                      <a:pt x="184" y="689"/>
                    </a:lnTo>
                    <a:lnTo>
                      <a:pt x="176" y="717"/>
                    </a:lnTo>
                    <a:lnTo>
                      <a:pt x="161" y="1077"/>
                    </a:lnTo>
                    <a:lnTo>
                      <a:pt x="176" y="1132"/>
                    </a:lnTo>
                    <a:lnTo>
                      <a:pt x="195" y="1189"/>
                    </a:lnTo>
                    <a:lnTo>
                      <a:pt x="208" y="1251"/>
                    </a:lnTo>
                    <a:lnTo>
                      <a:pt x="205" y="1298"/>
                    </a:lnTo>
                    <a:lnTo>
                      <a:pt x="186" y="1352"/>
                    </a:lnTo>
                    <a:lnTo>
                      <a:pt x="150" y="1409"/>
                    </a:lnTo>
                    <a:lnTo>
                      <a:pt x="150" y="1486"/>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10099" name="Freeform 106"/>
              <p:cNvSpPr>
                <a:spLocks/>
              </p:cNvSpPr>
              <p:nvPr/>
            </p:nvSpPr>
            <p:spPr bwMode="auto">
              <a:xfrm>
                <a:off x="2883" y="1354"/>
                <a:ext cx="351" cy="1157"/>
              </a:xfrm>
              <a:custGeom>
                <a:avLst/>
                <a:gdLst>
                  <a:gd name="T0" fmla="*/ 0 w 1053"/>
                  <a:gd name="T1" fmla="*/ 0 h 3472"/>
                  <a:gd name="T2" fmla="*/ 0 w 1053"/>
                  <a:gd name="T3" fmla="*/ 0 h 3472"/>
                  <a:gd name="T4" fmla="*/ 0 w 1053"/>
                  <a:gd name="T5" fmla="*/ 0 h 3472"/>
                  <a:gd name="T6" fmla="*/ 0 w 1053"/>
                  <a:gd name="T7" fmla="*/ 0 h 3472"/>
                  <a:gd name="T8" fmla="*/ 0 w 1053"/>
                  <a:gd name="T9" fmla="*/ 0 h 3472"/>
                  <a:gd name="T10" fmla="*/ 0 w 1053"/>
                  <a:gd name="T11" fmla="*/ 0 h 3472"/>
                  <a:gd name="T12" fmla="*/ 0 w 1053"/>
                  <a:gd name="T13" fmla="*/ 0 h 3472"/>
                  <a:gd name="T14" fmla="*/ 0 w 1053"/>
                  <a:gd name="T15" fmla="*/ 0 h 3472"/>
                  <a:gd name="T16" fmla="*/ 0 w 1053"/>
                  <a:gd name="T17" fmla="*/ 0 h 3472"/>
                  <a:gd name="T18" fmla="*/ 0 w 1053"/>
                  <a:gd name="T19" fmla="*/ 0 h 3472"/>
                  <a:gd name="T20" fmla="*/ 0 w 1053"/>
                  <a:gd name="T21" fmla="*/ 0 h 3472"/>
                  <a:gd name="T22" fmla="*/ 0 w 1053"/>
                  <a:gd name="T23" fmla="*/ 0 h 3472"/>
                  <a:gd name="T24" fmla="*/ 0 w 1053"/>
                  <a:gd name="T25" fmla="*/ 0 h 3472"/>
                  <a:gd name="T26" fmla="*/ 0 w 1053"/>
                  <a:gd name="T27" fmla="*/ 0 h 3472"/>
                  <a:gd name="T28" fmla="*/ 0 w 1053"/>
                  <a:gd name="T29" fmla="*/ 0 h 3472"/>
                  <a:gd name="T30" fmla="*/ 0 w 1053"/>
                  <a:gd name="T31" fmla="*/ 0 h 3472"/>
                  <a:gd name="T32" fmla="*/ 0 w 1053"/>
                  <a:gd name="T33" fmla="*/ 0 h 3472"/>
                  <a:gd name="T34" fmla="*/ 0 w 1053"/>
                  <a:gd name="T35" fmla="*/ 0 h 3472"/>
                  <a:gd name="T36" fmla="*/ 0 w 1053"/>
                  <a:gd name="T37" fmla="*/ 0 h 3472"/>
                  <a:gd name="T38" fmla="*/ 0 w 1053"/>
                  <a:gd name="T39" fmla="*/ 0 h 3472"/>
                  <a:gd name="T40" fmla="*/ 0 w 1053"/>
                  <a:gd name="T41" fmla="*/ 0 h 3472"/>
                  <a:gd name="T42" fmla="*/ 0 w 1053"/>
                  <a:gd name="T43" fmla="*/ 0 h 3472"/>
                  <a:gd name="T44" fmla="*/ 0 w 1053"/>
                  <a:gd name="T45" fmla="*/ 0 h 3472"/>
                  <a:gd name="T46" fmla="*/ 0 w 1053"/>
                  <a:gd name="T47" fmla="*/ 0 h 3472"/>
                  <a:gd name="T48" fmla="*/ 0 w 1053"/>
                  <a:gd name="T49" fmla="*/ 0 h 3472"/>
                  <a:gd name="T50" fmla="*/ 0 w 1053"/>
                  <a:gd name="T51" fmla="*/ 0 h 3472"/>
                  <a:gd name="T52" fmla="*/ 0 w 1053"/>
                  <a:gd name="T53" fmla="*/ 0 h 3472"/>
                  <a:gd name="T54" fmla="*/ 0 w 1053"/>
                  <a:gd name="T55" fmla="*/ 0 h 3472"/>
                  <a:gd name="T56" fmla="*/ 0 w 1053"/>
                  <a:gd name="T57" fmla="*/ 0 h 3472"/>
                  <a:gd name="T58" fmla="*/ 0 w 1053"/>
                  <a:gd name="T59" fmla="*/ 0 h 3472"/>
                  <a:gd name="T60" fmla="*/ 0 w 1053"/>
                  <a:gd name="T61" fmla="*/ 0 h 3472"/>
                  <a:gd name="T62" fmla="*/ 0 w 1053"/>
                  <a:gd name="T63" fmla="*/ 0 h 3472"/>
                  <a:gd name="T64" fmla="*/ 0 w 1053"/>
                  <a:gd name="T65" fmla="*/ 0 h 3472"/>
                  <a:gd name="T66" fmla="*/ 0 w 1053"/>
                  <a:gd name="T67" fmla="*/ 0 h 3472"/>
                  <a:gd name="T68" fmla="*/ 0 w 1053"/>
                  <a:gd name="T69" fmla="*/ 0 h 3472"/>
                  <a:gd name="T70" fmla="*/ 0 w 1053"/>
                  <a:gd name="T71" fmla="*/ 0 h 3472"/>
                  <a:gd name="T72" fmla="*/ 0 w 1053"/>
                  <a:gd name="T73" fmla="*/ 0 h 3472"/>
                  <a:gd name="T74" fmla="*/ 0 w 1053"/>
                  <a:gd name="T75" fmla="*/ 0 h 3472"/>
                  <a:gd name="T76" fmla="*/ 0 w 1053"/>
                  <a:gd name="T77" fmla="*/ 0 h 3472"/>
                  <a:gd name="T78" fmla="*/ 0 w 1053"/>
                  <a:gd name="T79" fmla="*/ 0 h 3472"/>
                  <a:gd name="T80" fmla="*/ 0 w 1053"/>
                  <a:gd name="T81" fmla="*/ 0 h 3472"/>
                  <a:gd name="T82" fmla="*/ 0 w 1053"/>
                  <a:gd name="T83" fmla="*/ 0 h 3472"/>
                  <a:gd name="T84" fmla="*/ 0 w 1053"/>
                  <a:gd name="T85" fmla="*/ 0 h 3472"/>
                  <a:gd name="T86" fmla="*/ 0 w 1053"/>
                  <a:gd name="T87" fmla="*/ 0 h 3472"/>
                  <a:gd name="T88" fmla="*/ 0 w 1053"/>
                  <a:gd name="T89" fmla="*/ 0 h 3472"/>
                  <a:gd name="T90" fmla="*/ 0 w 1053"/>
                  <a:gd name="T91" fmla="*/ 0 h 3472"/>
                  <a:gd name="T92" fmla="*/ 0 w 1053"/>
                  <a:gd name="T93" fmla="*/ 0 h 3472"/>
                  <a:gd name="T94" fmla="*/ 0 w 1053"/>
                  <a:gd name="T95" fmla="*/ 0 h 3472"/>
                  <a:gd name="T96" fmla="*/ 0 w 1053"/>
                  <a:gd name="T97" fmla="*/ 0 h 3472"/>
                  <a:gd name="T98" fmla="*/ 0 w 1053"/>
                  <a:gd name="T99" fmla="*/ 0 h 3472"/>
                  <a:gd name="T100" fmla="*/ 0 w 1053"/>
                  <a:gd name="T101" fmla="*/ 0 h 3472"/>
                  <a:gd name="T102" fmla="*/ 0 w 1053"/>
                  <a:gd name="T103" fmla="*/ 0 h 3472"/>
                  <a:gd name="T104" fmla="*/ 0 w 1053"/>
                  <a:gd name="T105" fmla="*/ 0 h 3472"/>
                  <a:gd name="T106" fmla="*/ 0 w 1053"/>
                  <a:gd name="T107" fmla="*/ 0 h 3472"/>
                  <a:gd name="T108" fmla="*/ 0 w 1053"/>
                  <a:gd name="T109" fmla="*/ 0 h 3472"/>
                  <a:gd name="T110" fmla="*/ 0 w 1053"/>
                  <a:gd name="T111" fmla="*/ 0 h 3472"/>
                  <a:gd name="T112" fmla="*/ 0 w 1053"/>
                  <a:gd name="T113" fmla="*/ 0 h 3472"/>
                  <a:gd name="T114" fmla="*/ 0 w 1053"/>
                  <a:gd name="T115" fmla="*/ 0 h 3472"/>
                  <a:gd name="T116" fmla="*/ 0 w 1053"/>
                  <a:gd name="T117" fmla="*/ 0 h 3472"/>
                  <a:gd name="T118" fmla="*/ 0 w 10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3"/>
                  <a:gd name="T181" fmla="*/ 0 h 3472"/>
                  <a:gd name="T182" fmla="*/ 1053 w 10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3" h="3472">
                    <a:moveTo>
                      <a:pt x="926" y="1732"/>
                    </a:moveTo>
                    <a:lnTo>
                      <a:pt x="933" y="2342"/>
                    </a:lnTo>
                    <a:lnTo>
                      <a:pt x="937" y="2471"/>
                    </a:lnTo>
                    <a:lnTo>
                      <a:pt x="891" y="2483"/>
                    </a:lnTo>
                    <a:lnTo>
                      <a:pt x="844" y="2488"/>
                    </a:lnTo>
                    <a:lnTo>
                      <a:pt x="849" y="2607"/>
                    </a:lnTo>
                    <a:lnTo>
                      <a:pt x="849" y="2729"/>
                    </a:lnTo>
                    <a:lnTo>
                      <a:pt x="840" y="3014"/>
                    </a:lnTo>
                    <a:lnTo>
                      <a:pt x="845" y="3108"/>
                    </a:lnTo>
                    <a:lnTo>
                      <a:pt x="849" y="3149"/>
                    </a:lnTo>
                    <a:lnTo>
                      <a:pt x="860" y="3186"/>
                    </a:lnTo>
                    <a:lnTo>
                      <a:pt x="881" y="3210"/>
                    </a:lnTo>
                    <a:lnTo>
                      <a:pt x="914" y="3236"/>
                    </a:lnTo>
                    <a:lnTo>
                      <a:pt x="953" y="3256"/>
                    </a:lnTo>
                    <a:lnTo>
                      <a:pt x="1000" y="3284"/>
                    </a:lnTo>
                    <a:lnTo>
                      <a:pt x="1030" y="3306"/>
                    </a:lnTo>
                    <a:lnTo>
                      <a:pt x="1046" y="3324"/>
                    </a:lnTo>
                    <a:lnTo>
                      <a:pt x="1053" y="3347"/>
                    </a:lnTo>
                    <a:lnTo>
                      <a:pt x="1049" y="3366"/>
                    </a:lnTo>
                    <a:lnTo>
                      <a:pt x="1029" y="3383"/>
                    </a:lnTo>
                    <a:lnTo>
                      <a:pt x="991" y="3387"/>
                    </a:lnTo>
                    <a:lnTo>
                      <a:pt x="923" y="3380"/>
                    </a:lnTo>
                    <a:lnTo>
                      <a:pt x="859" y="3366"/>
                    </a:lnTo>
                    <a:lnTo>
                      <a:pt x="788" y="3357"/>
                    </a:lnTo>
                    <a:lnTo>
                      <a:pt x="718" y="3351"/>
                    </a:lnTo>
                    <a:lnTo>
                      <a:pt x="679" y="3347"/>
                    </a:lnTo>
                    <a:lnTo>
                      <a:pt x="659" y="3340"/>
                    </a:lnTo>
                    <a:lnTo>
                      <a:pt x="649" y="3249"/>
                    </a:lnTo>
                    <a:lnTo>
                      <a:pt x="634" y="3116"/>
                    </a:lnTo>
                    <a:lnTo>
                      <a:pt x="582" y="2749"/>
                    </a:lnTo>
                    <a:lnTo>
                      <a:pt x="567" y="2649"/>
                    </a:lnTo>
                    <a:lnTo>
                      <a:pt x="542" y="2527"/>
                    </a:lnTo>
                    <a:lnTo>
                      <a:pt x="486" y="2542"/>
                    </a:lnTo>
                    <a:lnTo>
                      <a:pt x="486" y="2637"/>
                    </a:lnTo>
                    <a:lnTo>
                      <a:pt x="470" y="2759"/>
                    </a:lnTo>
                    <a:lnTo>
                      <a:pt x="416" y="2968"/>
                    </a:lnTo>
                    <a:lnTo>
                      <a:pt x="390" y="3186"/>
                    </a:lnTo>
                    <a:lnTo>
                      <a:pt x="382" y="3244"/>
                    </a:lnTo>
                    <a:lnTo>
                      <a:pt x="370" y="3275"/>
                    </a:lnTo>
                    <a:lnTo>
                      <a:pt x="384" y="3339"/>
                    </a:lnTo>
                    <a:lnTo>
                      <a:pt x="393" y="3380"/>
                    </a:lnTo>
                    <a:lnTo>
                      <a:pt x="393" y="3408"/>
                    </a:lnTo>
                    <a:lnTo>
                      <a:pt x="375" y="3441"/>
                    </a:lnTo>
                    <a:lnTo>
                      <a:pt x="353" y="3464"/>
                    </a:lnTo>
                    <a:lnTo>
                      <a:pt x="319" y="3472"/>
                    </a:lnTo>
                    <a:lnTo>
                      <a:pt x="283" y="3468"/>
                    </a:lnTo>
                    <a:lnTo>
                      <a:pt x="242" y="3453"/>
                    </a:lnTo>
                    <a:lnTo>
                      <a:pt x="209" y="3430"/>
                    </a:lnTo>
                    <a:lnTo>
                      <a:pt x="182" y="3403"/>
                    </a:lnTo>
                    <a:lnTo>
                      <a:pt x="165" y="3376"/>
                    </a:lnTo>
                    <a:lnTo>
                      <a:pt x="158" y="3339"/>
                    </a:lnTo>
                    <a:lnTo>
                      <a:pt x="163" y="3293"/>
                    </a:lnTo>
                    <a:lnTo>
                      <a:pt x="173" y="3249"/>
                    </a:lnTo>
                    <a:lnTo>
                      <a:pt x="186" y="3134"/>
                    </a:lnTo>
                    <a:lnTo>
                      <a:pt x="201" y="2862"/>
                    </a:lnTo>
                    <a:lnTo>
                      <a:pt x="212" y="2729"/>
                    </a:lnTo>
                    <a:lnTo>
                      <a:pt x="220" y="2618"/>
                    </a:lnTo>
                    <a:lnTo>
                      <a:pt x="232" y="2522"/>
                    </a:lnTo>
                    <a:lnTo>
                      <a:pt x="163" y="2508"/>
                    </a:lnTo>
                    <a:lnTo>
                      <a:pt x="165" y="2402"/>
                    </a:lnTo>
                    <a:lnTo>
                      <a:pt x="176" y="1731"/>
                    </a:lnTo>
                    <a:lnTo>
                      <a:pt x="178" y="1601"/>
                    </a:lnTo>
                    <a:lnTo>
                      <a:pt x="184" y="1462"/>
                    </a:lnTo>
                    <a:lnTo>
                      <a:pt x="186" y="1386"/>
                    </a:lnTo>
                    <a:lnTo>
                      <a:pt x="154" y="1350"/>
                    </a:lnTo>
                    <a:lnTo>
                      <a:pt x="120" y="1301"/>
                    </a:lnTo>
                    <a:lnTo>
                      <a:pt x="102" y="1261"/>
                    </a:lnTo>
                    <a:lnTo>
                      <a:pt x="93" y="1221"/>
                    </a:lnTo>
                    <a:lnTo>
                      <a:pt x="87" y="1174"/>
                    </a:lnTo>
                    <a:lnTo>
                      <a:pt x="99" y="1089"/>
                    </a:lnTo>
                    <a:lnTo>
                      <a:pt x="110" y="1017"/>
                    </a:lnTo>
                    <a:lnTo>
                      <a:pt x="0" y="852"/>
                    </a:lnTo>
                    <a:lnTo>
                      <a:pt x="47" y="787"/>
                    </a:lnTo>
                    <a:lnTo>
                      <a:pt x="137" y="920"/>
                    </a:lnTo>
                    <a:lnTo>
                      <a:pt x="148" y="863"/>
                    </a:lnTo>
                    <a:lnTo>
                      <a:pt x="156" y="787"/>
                    </a:lnTo>
                    <a:lnTo>
                      <a:pt x="158" y="722"/>
                    </a:lnTo>
                    <a:lnTo>
                      <a:pt x="162" y="678"/>
                    </a:lnTo>
                    <a:lnTo>
                      <a:pt x="173" y="638"/>
                    </a:lnTo>
                    <a:lnTo>
                      <a:pt x="197" y="611"/>
                    </a:lnTo>
                    <a:lnTo>
                      <a:pt x="233" y="593"/>
                    </a:lnTo>
                    <a:lnTo>
                      <a:pt x="405" y="533"/>
                    </a:lnTo>
                    <a:lnTo>
                      <a:pt x="439" y="520"/>
                    </a:lnTo>
                    <a:lnTo>
                      <a:pt x="445" y="457"/>
                    </a:lnTo>
                    <a:lnTo>
                      <a:pt x="433" y="408"/>
                    </a:lnTo>
                    <a:lnTo>
                      <a:pt x="412" y="354"/>
                    </a:lnTo>
                    <a:lnTo>
                      <a:pt x="395" y="299"/>
                    </a:lnTo>
                    <a:lnTo>
                      <a:pt x="393" y="229"/>
                    </a:lnTo>
                    <a:lnTo>
                      <a:pt x="401" y="149"/>
                    </a:lnTo>
                    <a:lnTo>
                      <a:pt x="416" y="99"/>
                    </a:lnTo>
                    <a:lnTo>
                      <a:pt x="442" y="52"/>
                    </a:lnTo>
                    <a:lnTo>
                      <a:pt x="472" y="27"/>
                    </a:lnTo>
                    <a:lnTo>
                      <a:pt x="535" y="6"/>
                    </a:lnTo>
                    <a:lnTo>
                      <a:pt x="590" y="0"/>
                    </a:lnTo>
                    <a:lnTo>
                      <a:pt x="643" y="6"/>
                    </a:lnTo>
                    <a:lnTo>
                      <a:pt x="680" y="34"/>
                    </a:lnTo>
                    <a:lnTo>
                      <a:pt x="705" y="60"/>
                    </a:lnTo>
                    <a:lnTo>
                      <a:pt x="738" y="109"/>
                    </a:lnTo>
                    <a:lnTo>
                      <a:pt x="763" y="161"/>
                    </a:lnTo>
                    <a:lnTo>
                      <a:pt x="729" y="188"/>
                    </a:lnTo>
                    <a:lnTo>
                      <a:pt x="733" y="251"/>
                    </a:lnTo>
                    <a:lnTo>
                      <a:pt x="736" y="318"/>
                    </a:lnTo>
                    <a:lnTo>
                      <a:pt x="727" y="379"/>
                    </a:lnTo>
                    <a:lnTo>
                      <a:pt x="714" y="426"/>
                    </a:lnTo>
                    <a:lnTo>
                      <a:pt x="701" y="463"/>
                    </a:lnTo>
                    <a:lnTo>
                      <a:pt x="671" y="520"/>
                    </a:lnTo>
                    <a:lnTo>
                      <a:pt x="671" y="533"/>
                    </a:lnTo>
                    <a:lnTo>
                      <a:pt x="718" y="557"/>
                    </a:lnTo>
                    <a:lnTo>
                      <a:pt x="903" y="646"/>
                    </a:lnTo>
                    <a:lnTo>
                      <a:pt x="936" y="681"/>
                    </a:lnTo>
                    <a:lnTo>
                      <a:pt x="958" y="722"/>
                    </a:lnTo>
                    <a:lnTo>
                      <a:pt x="972" y="775"/>
                    </a:lnTo>
                    <a:lnTo>
                      <a:pt x="982" y="844"/>
                    </a:lnTo>
                    <a:lnTo>
                      <a:pt x="956" y="888"/>
                    </a:lnTo>
                    <a:lnTo>
                      <a:pt x="815" y="1082"/>
                    </a:lnTo>
                    <a:lnTo>
                      <a:pt x="798" y="1147"/>
                    </a:lnTo>
                    <a:lnTo>
                      <a:pt x="788" y="1260"/>
                    </a:lnTo>
                    <a:lnTo>
                      <a:pt x="847" y="1442"/>
                    </a:lnTo>
                    <a:lnTo>
                      <a:pt x="913" y="1512"/>
                    </a:lnTo>
                    <a:lnTo>
                      <a:pt x="913" y="1592"/>
                    </a:lnTo>
                    <a:lnTo>
                      <a:pt x="926" y="1732"/>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10100" name="Freeform 107"/>
              <p:cNvSpPr>
                <a:spLocks/>
              </p:cNvSpPr>
              <p:nvPr/>
            </p:nvSpPr>
            <p:spPr bwMode="auto">
              <a:xfrm>
                <a:off x="3432" y="1378"/>
                <a:ext cx="287" cy="1093"/>
              </a:xfrm>
              <a:custGeom>
                <a:avLst/>
                <a:gdLst>
                  <a:gd name="T0" fmla="*/ 0 w 860"/>
                  <a:gd name="T1" fmla="*/ 0 h 3279"/>
                  <a:gd name="T2" fmla="*/ 0 w 860"/>
                  <a:gd name="T3" fmla="*/ 0 h 3279"/>
                  <a:gd name="T4" fmla="*/ 0 w 860"/>
                  <a:gd name="T5" fmla="*/ 0 h 3279"/>
                  <a:gd name="T6" fmla="*/ 0 w 860"/>
                  <a:gd name="T7" fmla="*/ 0 h 3279"/>
                  <a:gd name="T8" fmla="*/ 0 w 860"/>
                  <a:gd name="T9" fmla="*/ 0 h 3279"/>
                  <a:gd name="T10" fmla="*/ 0 w 860"/>
                  <a:gd name="T11" fmla="*/ 0 h 3279"/>
                  <a:gd name="T12" fmla="*/ 0 w 860"/>
                  <a:gd name="T13" fmla="*/ 0 h 3279"/>
                  <a:gd name="T14" fmla="*/ 0 w 860"/>
                  <a:gd name="T15" fmla="*/ 0 h 3279"/>
                  <a:gd name="T16" fmla="*/ 0 w 860"/>
                  <a:gd name="T17" fmla="*/ 0 h 3279"/>
                  <a:gd name="T18" fmla="*/ 0 w 860"/>
                  <a:gd name="T19" fmla="*/ 0 h 3279"/>
                  <a:gd name="T20" fmla="*/ 0 w 860"/>
                  <a:gd name="T21" fmla="*/ 0 h 3279"/>
                  <a:gd name="T22" fmla="*/ 0 w 860"/>
                  <a:gd name="T23" fmla="*/ 0 h 3279"/>
                  <a:gd name="T24" fmla="*/ 0 w 860"/>
                  <a:gd name="T25" fmla="*/ 0 h 3279"/>
                  <a:gd name="T26" fmla="*/ 0 w 860"/>
                  <a:gd name="T27" fmla="*/ 0 h 3279"/>
                  <a:gd name="T28" fmla="*/ 0 w 860"/>
                  <a:gd name="T29" fmla="*/ 0 h 3279"/>
                  <a:gd name="T30" fmla="*/ 0 w 860"/>
                  <a:gd name="T31" fmla="*/ 0 h 3279"/>
                  <a:gd name="T32" fmla="*/ 0 w 860"/>
                  <a:gd name="T33" fmla="*/ 0 h 3279"/>
                  <a:gd name="T34" fmla="*/ 0 w 860"/>
                  <a:gd name="T35" fmla="*/ 0 h 3279"/>
                  <a:gd name="T36" fmla="*/ 0 w 860"/>
                  <a:gd name="T37" fmla="*/ 0 h 3279"/>
                  <a:gd name="T38" fmla="*/ 0 w 860"/>
                  <a:gd name="T39" fmla="*/ 0 h 3279"/>
                  <a:gd name="T40" fmla="*/ 0 w 860"/>
                  <a:gd name="T41" fmla="*/ 0 h 3279"/>
                  <a:gd name="T42" fmla="*/ 0 w 860"/>
                  <a:gd name="T43" fmla="*/ 0 h 3279"/>
                  <a:gd name="T44" fmla="*/ 0 w 860"/>
                  <a:gd name="T45" fmla="*/ 0 h 3279"/>
                  <a:gd name="T46" fmla="*/ 0 w 860"/>
                  <a:gd name="T47" fmla="*/ 0 h 3279"/>
                  <a:gd name="T48" fmla="*/ 0 w 860"/>
                  <a:gd name="T49" fmla="*/ 0 h 3279"/>
                  <a:gd name="T50" fmla="*/ 0 w 860"/>
                  <a:gd name="T51" fmla="*/ 0 h 3279"/>
                  <a:gd name="T52" fmla="*/ 0 w 860"/>
                  <a:gd name="T53" fmla="*/ 0 h 3279"/>
                  <a:gd name="T54" fmla="*/ 0 w 860"/>
                  <a:gd name="T55" fmla="*/ 0 h 3279"/>
                  <a:gd name="T56" fmla="*/ 0 w 860"/>
                  <a:gd name="T57" fmla="*/ 0 h 3279"/>
                  <a:gd name="T58" fmla="*/ 0 w 860"/>
                  <a:gd name="T59" fmla="*/ 0 h 3279"/>
                  <a:gd name="T60" fmla="*/ 0 w 860"/>
                  <a:gd name="T61" fmla="*/ 0 h 3279"/>
                  <a:gd name="T62" fmla="*/ 0 w 860"/>
                  <a:gd name="T63" fmla="*/ 0 h 3279"/>
                  <a:gd name="T64" fmla="*/ 0 w 860"/>
                  <a:gd name="T65" fmla="*/ 0 h 3279"/>
                  <a:gd name="T66" fmla="*/ 0 w 860"/>
                  <a:gd name="T67" fmla="*/ 0 h 3279"/>
                  <a:gd name="T68" fmla="*/ 0 w 860"/>
                  <a:gd name="T69" fmla="*/ 0 h 3279"/>
                  <a:gd name="T70" fmla="*/ 0 w 860"/>
                  <a:gd name="T71" fmla="*/ 0 h 3279"/>
                  <a:gd name="T72" fmla="*/ 0 w 860"/>
                  <a:gd name="T73" fmla="*/ 0 h 3279"/>
                  <a:gd name="T74" fmla="*/ 0 w 860"/>
                  <a:gd name="T75" fmla="*/ 0 h 3279"/>
                  <a:gd name="T76" fmla="*/ 0 w 860"/>
                  <a:gd name="T77" fmla="*/ 0 h 3279"/>
                  <a:gd name="T78" fmla="*/ 0 w 860"/>
                  <a:gd name="T79" fmla="*/ 0 h 3279"/>
                  <a:gd name="T80" fmla="*/ 0 w 860"/>
                  <a:gd name="T81" fmla="*/ 0 h 3279"/>
                  <a:gd name="T82" fmla="*/ 0 w 860"/>
                  <a:gd name="T83" fmla="*/ 0 h 3279"/>
                  <a:gd name="T84" fmla="*/ 0 w 860"/>
                  <a:gd name="T85" fmla="*/ 0 h 3279"/>
                  <a:gd name="T86" fmla="*/ 0 w 860"/>
                  <a:gd name="T87" fmla="*/ 0 h 3279"/>
                  <a:gd name="T88" fmla="*/ 0 w 860"/>
                  <a:gd name="T89" fmla="*/ 0 h 3279"/>
                  <a:gd name="T90" fmla="*/ 0 w 860"/>
                  <a:gd name="T91" fmla="*/ 0 h 3279"/>
                  <a:gd name="T92" fmla="*/ 0 w 860"/>
                  <a:gd name="T93" fmla="*/ 0 h 3279"/>
                  <a:gd name="T94" fmla="*/ 0 w 860"/>
                  <a:gd name="T95" fmla="*/ 0 h 3279"/>
                  <a:gd name="T96" fmla="*/ 0 w 860"/>
                  <a:gd name="T97" fmla="*/ 0 h 3279"/>
                  <a:gd name="T98" fmla="*/ 0 w 860"/>
                  <a:gd name="T99" fmla="*/ 0 h 3279"/>
                  <a:gd name="T100" fmla="*/ 0 w 860"/>
                  <a:gd name="T101" fmla="*/ 0 h 3279"/>
                  <a:gd name="T102" fmla="*/ 0 w 860"/>
                  <a:gd name="T103" fmla="*/ 0 h 3279"/>
                  <a:gd name="T104" fmla="*/ 0 w 860"/>
                  <a:gd name="T105" fmla="*/ 0 h 3279"/>
                  <a:gd name="T106" fmla="*/ 0 w 860"/>
                  <a:gd name="T107" fmla="*/ 0 h 3279"/>
                  <a:gd name="T108" fmla="*/ 0 w 860"/>
                  <a:gd name="T109" fmla="*/ 0 h 3279"/>
                  <a:gd name="T110" fmla="*/ 0 w 860"/>
                  <a:gd name="T111" fmla="*/ 0 h 3279"/>
                  <a:gd name="T112" fmla="*/ 0 w 860"/>
                  <a:gd name="T113" fmla="*/ 0 h 3279"/>
                  <a:gd name="T114" fmla="*/ 0 w 860"/>
                  <a:gd name="T115" fmla="*/ 0 h 3279"/>
                  <a:gd name="T116" fmla="*/ 0 w 860"/>
                  <a:gd name="T117" fmla="*/ 0 h 3279"/>
                  <a:gd name="T118" fmla="*/ 0 w 86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2"/>
                    </a:lnTo>
                    <a:lnTo>
                      <a:pt x="399" y="2449"/>
                    </a:lnTo>
                    <a:lnTo>
                      <a:pt x="395" y="2387"/>
                    </a:lnTo>
                    <a:lnTo>
                      <a:pt x="384" y="2282"/>
                    </a:lnTo>
                    <a:lnTo>
                      <a:pt x="372" y="2209"/>
                    </a:lnTo>
                    <a:lnTo>
                      <a:pt x="353" y="2118"/>
                    </a:lnTo>
                    <a:lnTo>
                      <a:pt x="339" y="2029"/>
                    </a:lnTo>
                    <a:lnTo>
                      <a:pt x="335" y="2091"/>
                    </a:lnTo>
                    <a:lnTo>
                      <a:pt x="330" y="2125"/>
                    </a:lnTo>
                    <a:lnTo>
                      <a:pt x="317" y="2169"/>
                    </a:lnTo>
                    <a:lnTo>
                      <a:pt x="302" y="2205"/>
                    </a:lnTo>
                    <a:lnTo>
                      <a:pt x="291" y="2246"/>
                    </a:lnTo>
                    <a:lnTo>
                      <a:pt x="294" y="2284"/>
                    </a:lnTo>
                    <a:lnTo>
                      <a:pt x="307"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5" y="3180"/>
                    </a:lnTo>
                    <a:lnTo>
                      <a:pt x="110" y="3187"/>
                    </a:lnTo>
                    <a:lnTo>
                      <a:pt x="154" y="3190"/>
                    </a:lnTo>
                    <a:lnTo>
                      <a:pt x="191" y="3190"/>
                    </a:lnTo>
                    <a:lnTo>
                      <a:pt x="170" y="3197"/>
                    </a:lnTo>
                    <a:lnTo>
                      <a:pt x="163" y="3208"/>
                    </a:lnTo>
                    <a:lnTo>
                      <a:pt x="163" y="3224"/>
                    </a:lnTo>
                    <a:lnTo>
                      <a:pt x="174" y="3245"/>
                    </a:lnTo>
                    <a:lnTo>
                      <a:pt x="210" y="3262"/>
                    </a:lnTo>
                    <a:lnTo>
                      <a:pt x="273" y="3276"/>
                    </a:lnTo>
                    <a:lnTo>
                      <a:pt x="365" y="3279"/>
                    </a:lnTo>
                    <a:lnTo>
                      <a:pt x="433" y="3269"/>
                    </a:lnTo>
                    <a:lnTo>
                      <a:pt x="495" y="3251"/>
                    </a:lnTo>
                    <a:lnTo>
                      <a:pt x="547" y="3229"/>
                    </a:lnTo>
                    <a:lnTo>
                      <a:pt x="585" y="3204"/>
                    </a:lnTo>
                    <a:lnTo>
                      <a:pt x="590" y="3165"/>
                    </a:lnTo>
                    <a:lnTo>
                      <a:pt x="587" y="3121"/>
                    </a:lnTo>
                    <a:lnTo>
                      <a:pt x="616" y="2884"/>
                    </a:lnTo>
                    <a:lnTo>
                      <a:pt x="624" y="2716"/>
                    </a:lnTo>
                    <a:lnTo>
                      <a:pt x="662" y="2195"/>
                    </a:lnTo>
                    <a:lnTo>
                      <a:pt x="680" y="1877"/>
                    </a:lnTo>
                    <a:lnTo>
                      <a:pt x="676" y="1724"/>
                    </a:lnTo>
                    <a:lnTo>
                      <a:pt x="671" y="1626"/>
                    </a:lnTo>
                    <a:lnTo>
                      <a:pt x="661" y="1540"/>
                    </a:lnTo>
                    <a:lnTo>
                      <a:pt x="651" y="1469"/>
                    </a:lnTo>
                    <a:lnTo>
                      <a:pt x="708" y="1417"/>
                    </a:lnTo>
                    <a:lnTo>
                      <a:pt x="766" y="1363"/>
                    </a:lnTo>
                    <a:lnTo>
                      <a:pt x="800" y="1321"/>
                    </a:lnTo>
                    <a:lnTo>
                      <a:pt x="837" y="1264"/>
                    </a:lnTo>
                    <a:lnTo>
                      <a:pt x="856" y="1210"/>
                    </a:lnTo>
                    <a:lnTo>
                      <a:pt x="860" y="1163"/>
                    </a:lnTo>
                    <a:lnTo>
                      <a:pt x="846" y="1101"/>
                    </a:lnTo>
                    <a:lnTo>
                      <a:pt x="743" y="716"/>
                    </a:lnTo>
                    <a:lnTo>
                      <a:pt x="726" y="672"/>
                    </a:lnTo>
                    <a:lnTo>
                      <a:pt x="713" y="652"/>
                    </a:lnTo>
                    <a:lnTo>
                      <a:pt x="691" y="632"/>
                    </a:lnTo>
                    <a:lnTo>
                      <a:pt x="651" y="601"/>
                    </a:lnTo>
                    <a:lnTo>
                      <a:pt x="534" y="537"/>
                    </a:lnTo>
                    <a:lnTo>
                      <a:pt x="507" y="499"/>
                    </a:lnTo>
                    <a:lnTo>
                      <a:pt x="485" y="456"/>
                    </a:lnTo>
                    <a:lnTo>
                      <a:pt x="477" y="423"/>
                    </a:lnTo>
                    <a:lnTo>
                      <a:pt x="510" y="383"/>
                    </a:lnTo>
                    <a:lnTo>
                      <a:pt x="537" y="333"/>
                    </a:lnTo>
                    <a:lnTo>
                      <a:pt x="556" y="272"/>
                    </a:lnTo>
                    <a:lnTo>
                      <a:pt x="569" y="220"/>
                    </a:lnTo>
                    <a:lnTo>
                      <a:pt x="578" y="156"/>
                    </a:lnTo>
                    <a:lnTo>
                      <a:pt x="571" y="105"/>
                    </a:lnTo>
                    <a:lnTo>
                      <a:pt x="558" y="67"/>
                    </a:lnTo>
                    <a:lnTo>
                      <a:pt x="530" y="34"/>
                    </a:lnTo>
                    <a:lnTo>
                      <a:pt x="495" y="13"/>
                    </a:lnTo>
                    <a:lnTo>
                      <a:pt x="445" y="0"/>
                    </a:lnTo>
                    <a:lnTo>
                      <a:pt x="407" y="3"/>
                    </a:lnTo>
                    <a:lnTo>
                      <a:pt x="367" y="13"/>
                    </a:lnTo>
                    <a:lnTo>
                      <a:pt x="339" y="25"/>
                    </a:lnTo>
                    <a:lnTo>
                      <a:pt x="315" y="45"/>
                    </a:lnTo>
                    <a:lnTo>
                      <a:pt x="302" y="68"/>
                    </a:lnTo>
                    <a:lnTo>
                      <a:pt x="294" y="90"/>
                    </a:lnTo>
                    <a:lnTo>
                      <a:pt x="284" y="142"/>
                    </a:lnTo>
                    <a:lnTo>
                      <a:pt x="276" y="207"/>
                    </a:lnTo>
                    <a:lnTo>
                      <a:pt x="269" y="269"/>
                    </a:lnTo>
                    <a:lnTo>
                      <a:pt x="269" y="309"/>
                    </a:lnTo>
                    <a:lnTo>
                      <a:pt x="281" y="360"/>
                    </a:lnTo>
                    <a:lnTo>
                      <a:pt x="292" y="385"/>
                    </a:lnTo>
                    <a:lnTo>
                      <a:pt x="294" y="434"/>
                    </a:lnTo>
                    <a:lnTo>
                      <a:pt x="292" y="486"/>
                    </a:lnTo>
                    <a:lnTo>
                      <a:pt x="281" y="513"/>
                    </a:lnTo>
                    <a:lnTo>
                      <a:pt x="246" y="537"/>
                    </a:lnTo>
                    <a:lnTo>
                      <a:pt x="128" y="608"/>
                    </a:lnTo>
                    <a:lnTo>
                      <a:pt x="86" y="639"/>
                    </a:lnTo>
                    <a:lnTo>
                      <a:pt x="69" y="690"/>
                    </a:lnTo>
                    <a:lnTo>
                      <a:pt x="37" y="867"/>
                    </a:lnTo>
                    <a:lnTo>
                      <a:pt x="26" y="946"/>
                    </a:lnTo>
                    <a:lnTo>
                      <a:pt x="14" y="1013"/>
                    </a:lnTo>
                    <a:lnTo>
                      <a:pt x="4" y="1108"/>
                    </a:lnTo>
                    <a:lnTo>
                      <a:pt x="0" y="1190"/>
                    </a:lnTo>
                    <a:lnTo>
                      <a:pt x="4" y="1292"/>
                    </a:lnTo>
                    <a:lnTo>
                      <a:pt x="15" y="1402"/>
                    </a:lnTo>
                    <a:lnTo>
                      <a:pt x="25" y="1479"/>
                    </a:lnTo>
                    <a:lnTo>
                      <a:pt x="35" y="1564"/>
                    </a:lnTo>
                    <a:lnTo>
                      <a:pt x="50" y="1639"/>
                    </a:lnTo>
                    <a:lnTo>
                      <a:pt x="72" y="1697"/>
                    </a:lnTo>
                    <a:lnTo>
                      <a:pt x="88" y="1757"/>
                    </a:lnTo>
                    <a:lnTo>
                      <a:pt x="93" y="1833"/>
                    </a:lnTo>
                    <a:lnTo>
                      <a:pt x="75" y="2171"/>
                    </a:lnTo>
                    <a:lnTo>
                      <a:pt x="69" y="2291"/>
                    </a:lnTo>
                    <a:lnTo>
                      <a:pt x="69" y="2338"/>
                    </a:lnTo>
                    <a:lnTo>
                      <a:pt x="83" y="2400"/>
                    </a:lnTo>
                    <a:lnTo>
                      <a:pt x="109" y="2472"/>
                    </a:lnTo>
                    <a:lnTo>
                      <a:pt x="176" y="2692"/>
                    </a:lnTo>
                    <a:lnTo>
                      <a:pt x="223" y="2871"/>
                    </a:lnTo>
                    <a:lnTo>
                      <a:pt x="246" y="2935"/>
                    </a:lnTo>
                    <a:lnTo>
                      <a:pt x="275" y="2948"/>
                    </a:lnTo>
                    <a:lnTo>
                      <a:pt x="303" y="2960"/>
                    </a:lnTo>
                    <a:lnTo>
                      <a:pt x="407" y="2655"/>
                    </a:lnTo>
                    <a:close/>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10101" name="Freeform 108"/>
              <p:cNvSpPr>
                <a:spLocks/>
              </p:cNvSpPr>
              <p:nvPr/>
            </p:nvSpPr>
            <p:spPr bwMode="auto">
              <a:xfrm>
                <a:off x="3141" y="1409"/>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lnTo>
                      <a:pt x="264" y="956"/>
                    </a:lnTo>
                    <a:lnTo>
                      <a:pt x="269" y="1077"/>
                    </a:lnTo>
                    <a:lnTo>
                      <a:pt x="275" y="1143"/>
                    </a:lnTo>
                    <a:lnTo>
                      <a:pt x="215" y="1152"/>
                    </a:lnTo>
                    <a:lnTo>
                      <a:pt x="200" y="1098"/>
                    </a:lnTo>
                    <a:lnTo>
                      <a:pt x="200" y="1053"/>
                    </a:lnTo>
                    <a:lnTo>
                      <a:pt x="225" y="1010"/>
                    </a:lnTo>
                    <a:lnTo>
                      <a:pt x="240" y="979"/>
                    </a:lnTo>
                    <a:lnTo>
                      <a:pt x="255" y="956"/>
                    </a:lnTo>
                    <a:lnTo>
                      <a:pt x="264" y="956"/>
                    </a:lnTo>
                    <a:lnTo>
                      <a:pt x="591"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02" name="Freeform 109"/>
              <p:cNvSpPr>
                <a:spLocks/>
              </p:cNvSpPr>
              <p:nvPr/>
            </p:nvSpPr>
            <p:spPr bwMode="auto">
              <a:xfrm>
                <a:off x="3141" y="1409"/>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10103" name="Freeform 110"/>
              <p:cNvSpPr>
                <a:spLocks/>
              </p:cNvSpPr>
              <p:nvPr/>
            </p:nvSpPr>
            <p:spPr bwMode="auto">
              <a:xfrm>
                <a:off x="3210" y="1728"/>
                <a:ext cx="24" cy="66"/>
              </a:xfrm>
              <a:custGeom>
                <a:avLst/>
                <a:gdLst>
                  <a:gd name="T0" fmla="*/ 0 w 74"/>
                  <a:gd name="T1" fmla="*/ 0 h 196"/>
                  <a:gd name="T2" fmla="*/ 0 w 74"/>
                  <a:gd name="T3" fmla="*/ 0 h 196"/>
                  <a:gd name="T4" fmla="*/ 0 w 74"/>
                  <a:gd name="T5" fmla="*/ 0 h 196"/>
                  <a:gd name="T6" fmla="*/ 0 w 74"/>
                  <a:gd name="T7" fmla="*/ 0 h 196"/>
                  <a:gd name="T8" fmla="*/ 0 w 74"/>
                  <a:gd name="T9" fmla="*/ 0 h 196"/>
                  <a:gd name="T10" fmla="*/ 0 w 74"/>
                  <a:gd name="T11" fmla="*/ 0 h 196"/>
                  <a:gd name="T12" fmla="*/ 0 w 74"/>
                  <a:gd name="T13" fmla="*/ 0 h 196"/>
                  <a:gd name="T14" fmla="*/ 0 w 74"/>
                  <a:gd name="T15" fmla="*/ 0 h 196"/>
                  <a:gd name="T16" fmla="*/ 0 w 74"/>
                  <a:gd name="T17" fmla="*/ 0 h 196"/>
                  <a:gd name="T18" fmla="*/ 0 w 74"/>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6"/>
                  <a:gd name="T32" fmla="*/ 74 w 74"/>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6">
                    <a:moveTo>
                      <a:pt x="63" y="0"/>
                    </a:moveTo>
                    <a:lnTo>
                      <a:pt x="68" y="120"/>
                    </a:lnTo>
                    <a:lnTo>
                      <a:pt x="74" y="188"/>
                    </a:lnTo>
                    <a:lnTo>
                      <a:pt x="16" y="196"/>
                    </a:lnTo>
                    <a:lnTo>
                      <a:pt x="0" y="143"/>
                    </a:lnTo>
                    <a:lnTo>
                      <a:pt x="0" y="98"/>
                    </a:lnTo>
                    <a:lnTo>
                      <a:pt x="25" y="54"/>
                    </a:lnTo>
                    <a:lnTo>
                      <a:pt x="39" y="22"/>
                    </a:lnTo>
                    <a:lnTo>
                      <a:pt x="53"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04" name="Freeform 111"/>
              <p:cNvSpPr>
                <a:spLocks/>
              </p:cNvSpPr>
              <p:nvPr/>
            </p:nvSpPr>
            <p:spPr bwMode="auto">
              <a:xfrm>
                <a:off x="2607" y="1387"/>
                <a:ext cx="284" cy="1140"/>
              </a:xfrm>
              <a:custGeom>
                <a:avLst/>
                <a:gdLst>
                  <a:gd name="T0" fmla="*/ 0 w 851"/>
                  <a:gd name="T1" fmla="*/ 0 h 3420"/>
                  <a:gd name="T2" fmla="*/ 0 w 851"/>
                  <a:gd name="T3" fmla="*/ 0 h 3420"/>
                  <a:gd name="T4" fmla="*/ 0 w 851"/>
                  <a:gd name="T5" fmla="*/ 0 h 3420"/>
                  <a:gd name="T6" fmla="*/ 0 w 851"/>
                  <a:gd name="T7" fmla="*/ 0 h 3420"/>
                  <a:gd name="T8" fmla="*/ 0 w 851"/>
                  <a:gd name="T9" fmla="*/ 0 h 3420"/>
                  <a:gd name="T10" fmla="*/ 0 w 851"/>
                  <a:gd name="T11" fmla="*/ 0 h 3420"/>
                  <a:gd name="T12" fmla="*/ 0 w 851"/>
                  <a:gd name="T13" fmla="*/ 0 h 3420"/>
                  <a:gd name="T14" fmla="*/ 0 w 851"/>
                  <a:gd name="T15" fmla="*/ 0 h 3420"/>
                  <a:gd name="T16" fmla="*/ 0 w 851"/>
                  <a:gd name="T17" fmla="*/ 0 h 3420"/>
                  <a:gd name="T18" fmla="*/ 0 w 851"/>
                  <a:gd name="T19" fmla="*/ 0 h 3420"/>
                  <a:gd name="T20" fmla="*/ 0 w 851"/>
                  <a:gd name="T21" fmla="*/ 0 h 3420"/>
                  <a:gd name="T22" fmla="*/ 0 w 851"/>
                  <a:gd name="T23" fmla="*/ 0 h 3420"/>
                  <a:gd name="T24" fmla="*/ 0 w 851"/>
                  <a:gd name="T25" fmla="*/ 0 h 3420"/>
                  <a:gd name="T26" fmla="*/ 0 w 851"/>
                  <a:gd name="T27" fmla="*/ 0 h 3420"/>
                  <a:gd name="T28" fmla="*/ 0 w 851"/>
                  <a:gd name="T29" fmla="*/ 0 h 3420"/>
                  <a:gd name="T30" fmla="*/ 0 w 851"/>
                  <a:gd name="T31" fmla="*/ 0 h 3420"/>
                  <a:gd name="T32" fmla="*/ 0 w 851"/>
                  <a:gd name="T33" fmla="*/ 0 h 3420"/>
                  <a:gd name="T34" fmla="*/ 0 w 851"/>
                  <a:gd name="T35" fmla="*/ 0 h 3420"/>
                  <a:gd name="T36" fmla="*/ 0 w 851"/>
                  <a:gd name="T37" fmla="*/ 0 h 3420"/>
                  <a:gd name="T38" fmla="*/ 0 w 851"/>
                  <a:gd name="T39" fmla="*/ 0 h 3420"/>
                  <a:gd name="T40" fmla="*/ 0 w 851"/>
                  <a:gd name="T41" fmla="*/ 0 h 3420"/>
                  <a:gd name="T42" fmla="*/ 0 w 851"/>
                  <a:gd name="T43" fmla="*/ 0 h 3420"/>
                  <a:gd name="T44" fmla="*/ 0 w 851"/>
                  <a:gd name="T45" fmla="*/ 0 h 3420"/>
                  <a:gd name="T46" fmla="*/ 0 w 851"/>
                  <a:gd name="T47" fmla="*/ 0 h 3420"/>
                  <a:gd name="T48" fmla="*/ 0 w 851"/>
                  <a:gd name="T49" fmla="*/ 0 h 3420"/>
                  <a:gd name="T50" fmla="*/ 0 w 851"/>
                  <a:gd name="T51" fmla="*/ 0 h 3420"/>
                  <a:gd name="T52" fmla="*/ 0 w 851"/>
                  <a:gd name="T53" fmla="*/ 0 h 3420"/>
                  <a:gd name="T54" fmla="*/ 0 w 851"/>
                  <a:gd name="T55" fmla="*/ 0 h 3420"/>
                  <a:gd name="T56" fmla="*/ 0 w 851"/>
                  <a:gd name="T57" fmla="*/ 0 h 3420"/>
                  <a:gd name="T58" fmla="*/ 0 w 851"/>
                  <a:gd name="T59" fmla="*/ 0 h 3420"/>
                  <a:gd name="T60" fmla="*/ 0 w 851"/>
                  <a:gd name="T61" fmla="*/ 0 h 3420"/>
                  <a:gd name="T62" fmla="*/ 0 w 851"/>
                  <a:gd name="T63" fmla="*/ 0 h 3420"/>
                  <a:gd name="T64" fmla="*/ 0 w 851"/>
                  <a:gd name="T65" fmla="*/ 0 h 3420"/>
                  <a:gd name="T66" fmla="*/ 0 w 851"/>
                  <a:gd name="T67" fmla="*/ 0 h 3420"/>
                  <a:gd name="T68" fmla="*/ 0 w 851"/>
                  <a:gd name="T69" fmla="*/ 0 h 3420"/>
                  <a:gd name="T70" fmla="*/ 0 w 851"/>
                  <a:gd name="T71" fmla="*/ 0 h 3420"/>
                  <a:gd name="T72" fmla="*/ 0 w 851"/>
                  <a:gd name="T73" fmla="*/ 0 h 3420"/>
                  <a:gd name="T74" fmla="*/ 0 w 851"/>
                  <a:gd name="T75" fmla="*/ 0 h 3420"/>
                  <a:gd name="T76" fmla="*/ 0 w 851"/>
                  <a:gd name="T77" fmla="*/ 0 h 3420"/>
                  <a:gd name="T78" fmla="*/ 0 w 851"/>
                  <a:gd name="T79" fmla="*/ 0 h 3420"/>
                  <a:gd name="T80" fmla="*/ 0 w 851"/>
                  <a:gd name="T81" fmla="*/ 0 h 3420"/>
                  <a:gd name="T82" fmla="*/ 0 w 851"/>
                  <a:gd name="T83" fmla="*/ 0 h 3420"/>
                  <a:gd name="T84" fmla="*/ 0 w 851"/>
                  <a:gd name="T85" fmla="*/ 0 h 3420"/>
                  <a:gd name="T86" fmla="*/ 0 w 851"/>
                  <a:gd name="T87" fmla="*/ 0 h 3420"/>
                  <a:gd name="T88" fmla="*/ 0 w 851"/>
                  <a:gd name="T89" fmla="*/ 0 h 3420"/>
                  <a:gd name="T90" fmla="*/ 0 w 851"/>
                  <a:gd name="T91" fmla="*/ 0 h 3420"/>
                  <a:gd name="T92" fmla="*/ 0 w 851"/>
                  <a:gd name="T93" fmla="*/ 0 h 3420"/>
                  <a:gd name="T94" fmla="*/ 0 w 851"/>
                  <a:gd name="T95" fmla="*/ 0 h 3420"/>
                  <a:gd name="T96" fmla="*/ 0 w 851"/>
                  <a:gd name="T97" fmla="*/ 0 h 3420"/>
                  <a:gd name="T98" fmla="*/ 0 w 851"/>
                  <a:gd name="T99" fmla="*/ 0 h 3420"/>
                  <a:gd name="T100" fmla="*/ 0 w 851"/>
                  <a:gd name="T101" fmla="*/ 0 h 3420"/>
                  <a:gd name="T102" fmla="*/ 0 w 851"/>
                  <a:gd name="T103" fmla="*/ 0 h 3420"/>
                  <a:gd name="T104" fmla="*/ 0 w 851"/>
                  <a:gd name="T105" fmla="*/ 0 h 3420"/>
                  <a:gd name="T106" fmla="*/ 0 w 851"/>
                  <a:gd name="T107" fmla="*/ 0 h 3420"/>
                  <a:gd name="T108" fmla="*/ 0 w 851"/>
                  <a:gd name="T109" fmla="*/ 0 h 3420"/>
                  <a:gd name="T110" fmla="*/ 0 w 85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1"/>
                  <a:gd name="T169" fmla="*/ 0 h 3420"/>
                  <a:gd name="T170" fmla="*/ 851 w 85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lnTo>
                      <a:pt x="160" y="1477"/>
                    </a:lnTo>
                    <a:lnTo>
                      <a:pt x="208" y="1498"/>
                    </a:lnTo>
                    <a:lnTo>
                      <a:pt x="206" y="1412"/>
                    </a:lnTo>
                    <a:lnTo>
                      <a:pt x="211" y="1375"/>
                    </a:lnTo>
                    <a:lnTo>
                      <a:pt x="220" y="1338"/>
                    </a:lnTo>
                    <a:lnTo>
                      <a:pt x="235" y="1303"/>
                    </a:lnTo>
                    <a:lnTo>
                      <a:pt x="254" y="1268"/>
                    </a:lnTo>
                    <a:lnTo>
                      <a:pt x="230" y="1223"/>
                    </a:lnTo>
                    <a:lnTo>
                      <a:pt x="206" y="1172"/>
                    </a:lnTo>
                    <a:lnTo>
                      <a:pt x="186" y="1114"/>
                    </a:lnTo>
                    <a:lnTo>
                      <a:pt x="173" y="1065"/>
                    </a:lnTo>
                    <a:lnTo>
                      <a:pt x="161" y="1001"/>
                    </a:lnTo>
                    <a:lnTo>
                      <a:pt x="154" y="1080"/>
                    </a:lnTo>
                    <a:lnTo>
                      <a:pt x="157" y="1177"/>
                    </a:lnTo>
                    <a:lnTo>
                      <a:pt x="158" y="1268"/>
                    </a:lnTo>
                    <a:lnTo>
                      <a:pt x="157" y="1343"/>
                    </a:lnTo>
                    <a:lnTo>
                      <a:pt x="158" y="1405"/>
                    </a:lnTo>
                    <a:lnTo>
                      <a:pt x="160" y="1477"/>
                    </a:lnTo>
                    <a:lnTo>
                      <a:pt x="398" y="1"/>
                    </a:lnTo>
                    <a:lnTo>
                      <a:pt x="476" y="3180"/>
                    </a:lnTo>
                    <a:lnTo>
                      <a:pt x="455" y="3137"/>
                    </a:lnTo>
                    <a:lnTo>
                      <a:pt x="442" y="3094"/>
                    </a:lnTo>
                    <a:lnTo>
                      <a:pt x="436" y="3039"/>
                    </a:lnTo>
                    <a:lnTo>
                      <a:pt x="442" y="2962"/>
                    </a:lnTo>
                    <a:lnTo>
                      <a:pt x="446" y="2873"/>
                    </a:lnTo>
                    <a:lnTo>
                      <a:pt x="449" y="2769"/>
                    </a:lnTo>
                    <a:lnTo>
                      <a:pt x="446" y="2654"/>
                    </a:lnTo>
                    <a:lnTo>
                      <a:pt x="440" y="2552"/>
                    </a:lnTo>
                    <a:lnTo>
                      <a:pt x="434" y="2483"/>
                    </a:lnTo>
                    <a:lnTo>
                      <a:pt x="437" y="2452"/>
                    </a:lnTo>
                    <a:lnTo>
                      <a:pt x="454" y="2407"/>
                    </a:lnTo>
                    <a:lnTo>
                      <a:pt x="471" y="2349"/>
                    </a:lnTo>
                    <a:lnTo>
                      <a:pt x="478" y="2277"/>
                    </a:lnTo>
                    <a:lnTo>
                      <a:pt x="476" y="2217"/>
                    </a:lnTo>
                    <a:lnTo>
                      <a:pt x="466" y="2173"/>
                    </a:lnTo>
                    <a:lnTo>
                      <a:pt x="604" y="2159"/>
                    </a:lnTo>
                    <a:lnTo>
                      <a:pt x="619" y="2205"/>
                    </a:lnTo>
                    <a:lnTo>
                      <a:pt x="634" y="2252"/>
                    </a:lnTo>
                    <a:lnTo>
                      <a:pt x="648" y="2301"/>
                    </a:lnTo>
                    <a:lnTo>
                      <a:pt x="648" y="2322"/>
                    </a:lnTo>
                    <a:lnTo>
                      <a:pt x="629" y="2362"/>
                    </a:lnTo>
                    <a:lnTo>
                      <a:pt x="604" y="2410"/>
                    </a:lnTo>
                    <a:lnTo>
                      <a:pt x="583" y="2468"/>
                    </a:lnTo>
                    <a:lnTo>
                      <a:pt x="569" y="2524"/>
                    </a:lnTo>
                    <a:lnTo>
                      <a:pt x="564" y="2599"/>
                    </a:lnTo>
                    <a:lnTo>
                      <a:pt x="564" y="2675"/>
                    </a:lnTo>
                    <a:lnTo>
                      <a:pt x="562" y="2783"/>
                    </a:lnTo>
                    <a:lnTo>
                      <a:pt x="556" y="2875"/>
                    </a:lnTo>
                    <a:lnTo>
                      <a:pt x="539" y="2979"/>
                    </a:lnTo>
                    <a:lnTo>
                      <a:pt x="510" y="3094"/>
                    </a:lnTo>
                    <a:lnTo>
                      <a:pt x="493" y="3144"/>
                    </a:lnTo>
                    <a:lnTo>
                      <a:pt x="476" y="3180"/>
                    </a:lnTo>
                    <a:lnTo>
                      <a:pt x="398"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05" name="Freeform 112"/>
              <p:cNvSpPr>
                <a:spLocks/>
              </p:cNvSpPr>
              <p:nvPr/>
            </p:nvSpPr>
            <p:spPr bwMode="auto">
              <a:xfrm>
                <a:off x="2607" y="1387"/>
                <a:ext cx="284" cy="1140"/>
              </a:xfrm>
              <a:custGeom>
                <a:avLst/>
                <a:gdLst>
                  <a:gd name="T0" fmla="*/ 0 w 851"/>
                  <a:gd name="T1" fmla="*/ 0 h 3420"/>
                  <a:gd name="T2" fmla="*/ 0 w 851"/>
                  <a:gd name="T3" fmla="*/ 0 h 3420"/>
                  <a:gd name="T4" fmla="*/ 0 w 851"/>
                  <a:gd name="T5" fmla="*/ 0 h 3420"/>
                  <a:gd name="T6" fmla="*/ 0 w 851"/>
                  <a:gd name="T7" fmla="*/ 0 h 3420"/>
                  <a:gd name="T8" fmla="*/ 0 w 851"/>
                  <a:gd name="T9" fmla="*/ 0 h 3420"/>
                  <a:gd name="T10" fmla="*/ 0 w 851"/>
                  <a:gd name="T11" fmla="*/ 0 h 3420"/>
                  <a:gd name="T12" fmla="*/ 0 w 851"/>
                  <a:gd name="T13" fmla="*/ 0 h 3420"/>
                  <a:gd name="T14" fmla="*/ 0 w 851"/>
                  <a:gd name="T15" fmla="*/ 0 h 3420"/>
                  <a:gd name="T16" fmla="*/ 0 w 851"/>
                  <a:gd name="T17" fmla="*/ 0 h 3420"/>
                  <a:gd name="T18" fmla="*/ 0 w 851"/>
                  <a:gd name="T19" fmla="*/ 0 h 3420"/>
                  <a:gd name="T20" fmla="*/ 0 w 851"/>
                  <a:gd name="T21" fmla="*/ 0 h 3420"/>
                  <a:gd name="T22" fmla="*/ 0 w 851"/>
                  <a:gd name="T23" fmla="*/ 0 h 3420"/>
                  <a:gd name="T24" fmla="*/ 0 w 851"/>
                  <a:gd name="T25" fmla="*/ 0 h 3420"/>
                  <a:gd name="T26" fmla="*/ 0 w 851"/>
                  <a:gd name="T27" fmla="*/ 0 h 3420"/>
                  <a:gd name="T28" fmla="*/ 0 w 851"/>
                  <a:gd name="T29" fmla="*/ 0 h 3420"/>
                  <a:gd name="T30" fmla="*/ 0 w 851"/>
                  <a:gd name="T31" fmla="*/ 0 h 3420"/>
                  <a:gd name="T32" fmla="*/ 0 w 851"/>
                  <a:gd name="T33" fmla="*/ 0 h 3420"/>
                  <a:gd name="T34" fmla="*/ 0 w 851"/>
                  <a:gd name="T35" fmla="*/ 0 h 3420"/>
                  <a:gd name="T36" fmla="*/ 0 w 851"/>
                  <a:gd name="T37" fmla="*/ 0 h 3420"/>
                  <a:gd name="T38" fmla="*/ 0 w 851"/>
                  <a:gd name="T39" fmla="*/ 0 h 3420"/>
                  <a:gd name="T40" fmla="*/ 0 w 851"/>
                  <a:gd name="T41" fmla="*/ 0 h 3420"/>
                  <a:gd name="T42" fmla="*/ 0 w 851"/>
                  <a:gd name="T43" fmla="*/ 0 h 3420"/>
                  <a:gd name="T44" fmla="*/ 0 w 851"/>
                  <a:gd name="T45" fmla="*/ 0 h 3420"/>
                  <a:gd name="T46" fmla="*/ 0 w 851"/>
                  <a:gd name="T47" fmla="*/ 0 h 3420"/>
                  <a:gd name="T48" fmla="*/ 0 w 851"/>
                  <a:gd name="T49" fmla="*/ 0 h 3420"/>
                  <a:gd name="T50" fmla="*/ 0 w 851"/>
                  <a:gd name="T51" fmla="*/ 0 h 3420"/>
                  <a:gd name="T52" fmla="*/ 0 w 851"/>
                  <a:gd name="T53" fmla="*/ 0 h 3420"/>
                  <a:gd name="T54" fmla="*/ 0 w 851"/>
                  <a:gd name="T55" fmla="*/ 0 h 3420"/>
                  <a:gd name="T56" fmla="*/ 0 w 851"/>
                  <a:gd name="T57" fmla="*/ 0 h 3420"/>
                  <a:gd name="T58" fmla="*/ 0 w 851"/>
                  <a:gd name="T59" fmla="*/ 0 h 3420"/>
                  <a:gd name="T60" fmla="*/ 0 w 851"/>
                  <a:gd name="T61" fmla="*/ 0 h 3420"/>
                  <a:gd name="T62" fmla="*/ 0 w 851"/>
                  <a:gd name="T63" fmla="*/ 0 h 3420"/>
                  <a:gd name="T64" fmla="*/ 0 w 851"/>
                  <a:gd name="T65" fmla="*/ 0 h 3420"/>
                  <a:gd name="T66" fmla="*/ 0 w 851"/>
                  <a:gd name="T67" fmla="*/ 0 h 3420"/>
                  <a:gd name="T68" fmla="*/ 0 w 851"/>
                  <a:gd name="T69" fmla="*/ 0 h 3420"/>
                  <a:gd name="T70" fmla="*/ 0 w 851"/>
                  <a:gd name="T71" fmla="*/ 0 h 3420"/>
                  <a:gd name="T72" fmla="*/ 0 w 851"/>
                  <a:gd name="T73" fmla="*/ 0 h 3420"/>
                  <a:gd name="T74" fmla="*/ 0 w 851"/>
                  <a:gd name="T75" fmla="*/ 0 h 3420"/>
                  <a:gd name="T76" fmla="*/ 0 w 851"/>
                  <a:gd name="T77" fmla="*/ 0 h 3420"/>
                  <a:gd name="T78" fmla="*/ 0 w 851"/>
                  <a:gd name="T79" fmla="*/ 0 h 3420"/>
                  <a:gd name="T80" fmla="*/ 0 w 851"/>
                  <a:gd name="T81" fmla="*/ 0 h 3420"/>
                  <a:gd name="T82" fmla="*/ 0 w 851"/>
                  <a:gd name="T83" fmla="*/ 0 h 3420"/>
                  <a:gd name="T84" fmla="*/ 0 w 851"/>
                  <a:gd name="T85" fmla="*/ 0 h 3420"/>
                  <a:gd name="T86" fmla="*/ 0 w 851"/>
                  <a:gd name="T87" fmla="*/ 0 h 3420"/>
                  <a:gd name="T88" fmla="*/ 0 w 851"/>
                  <a:gd name="T89" fmla="*/ 0 h 3420"/>
                  <a:gd name="T90" fmla="*/ 0 w 851"/>
                  <a:gd name="T91" fmla="*/ 0 h 3420"/>
                  <a:gd name="T92" fmla="*/ 0 w 851"/>
                  <a:gd name="T93" fmla="*/ 0 h 3420"/>
                  <a:gd name="T94" fmla="*/ 0 w 851"/>
                  <a:gd name="T95" fmla="*/ 0 h 3420"/>
                  <a:gd name="T96" fmla="*/ 0 w 851"/>
                  <a:gd name="T97" fmla="*/ 0 h 3420"/>
                  <a:gd name="T98" fmla="*/ 0 w 851"/>
                  <a:gd name="T99" fmla="*/ 0 h 3420"/>
                  <a:gd name="T100" fmla="*/ 0 w 851"/>
                  <a:gd name="T101" fmla="*/ 0 h 3420"/>
                  <a:gd name="T102" fmla="*/ 0 w 851"/>
                  <a:gd name="T103" fmla="*/ 0 h 3420"/>
                  <a:gd name="T104" fmla="*/ 0 w 851"/>
                  <a:gd name="T105" fmla="*/ 0 h 3420"/>
                  <a:gd name="T106" fmla="*/ 0 w 851"/>
                  <a:gd name="T107" fmla="*/ 0 h 3420"/>
                  <a:gd name="T108" fmla="*/ 0 w 851"/>
                  <a:gd name="T109" fmla="*/ 0 h 3420"/>
                  <a:gd name="T110" fmla="*/ 0 w 851"/>
                  <a:gd name="T111" fmla="*/ 0 h 3420"/>
                  <a:gd name="T112" fmla="*/ 0 w 85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1"/>
                  <a:gd name="T172" fmla="*/ 0 h 3420"/>
                  <a:gd name="T173" fmla="*/ 851 w 85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10106" name="Freeform 113"/>
              <p:cNvSpPr>
                <a:spLocks/>
              </p:cNvSpPr>
              <p:nvPr/>
            </p:nvSpPr>
            <p:spPr bwMode="auto">
              <a:xfrm>
                <a:off x="2658" y="1720"/>
                <a:ext cx="34" cy="166"/>
              </a:xfrm>
              <a:custGeom>
                <a:avLst/>
                <a:gdLst>
                  <a:gd name="T0" fmla="*/ 0 w 100"/>
                  <a:gd name="T1" fmla="*/ 0 h 497"/>
                  <a:gd name="T2" fmla="*/ 0 w 100"/>
                  <a:gd name="T3" fmla="*/ 0 h 497"/>
                  <a:gd name="T4" fmla="*/ 0 w 100"/>
                  <a:gd name="T5" fmla="*/ 0 h 497"/>
                  <a:gd name="T6" fmla="*/ 0 w 100"/>
                  <a:gd name="T7" fmla="*/ 0 h 497"/>
                  <a:gd name="T8" fmla="*/ 0 w 100"/>
                  <a:gd name="T9" fmla="*/ 0 h 497"/>
                  <a:gd name="T10" fmla="*/ 0 w 100"/>
                  <a:gd name="T11" fmla="*/ 0 h 497"/>
                  <a:gd name="T12" fmla="*/ 0 w 100"/>
                  <a:gd name="T13" fmla="*/ 0 h 497"/>
                  <a:gd name="T14" fmla="*/ 0 w 100"/>
                  <a:gd name="T15" fmla="*/ 0 h 497"/>
                  <a:gd name="T16" fmla="*/ 0 w 100"/>
                  <a:gd name="T17" fmla="*/ 0 h 497"/>
                  <a:gd name="T18" fmla="*/ 0 w 100"/>
                  <a:gd name="T19" fmla="*/ 0 h 497"/>
                  <a:gd name="T20" fmla="*/ 0 w 100"/>
                  <a:gd name="T21" fmla="*/ 0 h 497"/>
                  <a:gd name="T22" fmla="*/ 0 w 100"/>
                  <a:gd name="T23" fmla="*/ 0 h 497"/>
                  <a:gd name="T24" fmla="*/ 0 w 100"/>
                  <a:gd name="T25" fmla="*/ 0 h 497"/>
                  <a:gd name="T26" fmla="*/ 0 w 100"/>
                  <a:gd name="T27" fmla="*/ 0 h 497"/>
                  <a:gd name="T28" fmla="*/ 0 w 100"/>
                  <a:gd name="T29" fmla="*/ 0 h 497"/>
                  <a:gd name="T30" fmla="*/ 0 w 100"/>
                  <a:gd name="T31" fmla="*/ 0 h 497"/>
                  <a:gd name="T32" fmla="*/ 0 w 100"/>
                  <a:gd name="T33" fmla="*/ 0 h 497"/>
                  <a:gd name="T34" fmla="*/ 0 w 100"/>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3" y="497"/>
                    </a:lnTo>
                    <a:lnTo>
                      <a:pt x="52" y="412"/>
                    </a:lnTo>
                    <a:lnTo>
                      <a:pt x="56" y="374"/>
                    </a:lnTo>
                    <a:lnTo>
                      <a:pt x="65" y="337"/>
                    </a:lnTo>
                    <a:lnTo>
                      <a:pt x="81" y="302"/>
                    </a:lnTo>
                    <a:lnTo>
                      <a:pt x="100" y="267"/>
                    </a:lnTo>
                    <a:lnTo>
                      <a:pt x="75" y="223"/>
                    </a:lnTo>
                    <a:lnTo>
                      <a:pt x="52" y="172"/>
                    </a:lnTo>
                    <a:lnTo>
                      <a:pt x="32" y="113"/>
                    </a:lnTo>
                    <a:lnTo>
                      <a:pt x="19" y="64"/>
                    </a:lnTo>
                    <a:lnTo>
                      <a:pt x="7" y="0"/>
                    </a:lnTo>
                    <a:lnTo>
                      <a:pt x="0" y="79"/>
                    </a:lnTo>
                    <a:lnTo>
                      <a:pt x="3" y="177"/>
                    </a:lnTo>
                    <a:lnTo>
                      <a:pt x="5" y="267"/>
                    </a:lnTo>
                    <a:lnTo>
                      <a:pt x="3" y="342"/>
                    </a:lnTo>
                    <a:lnTo>
                      <a:pt x="5" y="405"/>
                    </a:lnTo>
                    <a:lnTo>
                      <a:pt x="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07" name="Freeform 114"/>
              <p:cNvSpPr>
                <a:spLocks/>
              </p:cNvSpPr>
              <p:nvPr/>
            </p:nvSpPr>
            <p:spPr bwMode="auto">
              <a:xfrm>
                <a:off x="2751" y="2106"/>
                <a:ext cx="72" cy="340"/>
              </a:xfrm>
              <a:custGeom>
                <a:avLst/>
                <a:gdLst>
                  <a:gd name="T0" fmla="*/ 0 w 216"/>
                  <a:gd name="T1" fmla="*/ 0 h 1021"/>
                  <a:gd name="T2" fmla="*/ 0 w 216"/>
                  <a:gd name="T3" fmla="*/ 0 h 1021"/>
                  <a:gd name="T4" fmla="*/ 0 w 216"/>
                  <a:gd name="T5" fmla="*/ 0 h 1021"/>
                  <a:gd name="T6" fmla="*/ 0 w 216"/>
                  <a:gd name="T7" fmla="*/ 0 h 1021"/>
                  <a:gd name="T8" fmla="*/ 0 w 216"/>
                  <a:gd name="T9" fmla="*/ 0 h 1021"/>
                  <a:gd name="T10" fmla="*/ 0 w 216"/>
                  <a:gd name="T11" fmla="*/ 0 h 1021"/>
                  <a:gd name="T12" fmla="*/ 0 w 216"/>
                  <a:gd name="T13" fmla="*/ 0 h 1021"/>
                  <a:gd name="T14" fmla="*/ 0 w 216"/>
                  <a:gd name="T15" fmla="*/ 0 h 1021"/>
                  <a:gd name="T16" fmla="*/ 0 w 216"/>
                  <a:gd name="T17" fmla="*/ 0 h 1021"/>
                  <a:gd name="T18" fmla="*/ 0 w 216"/>
                  <a:gd name="T19" fmla="*/ 0 h 1021"/>
                  <a:gd name="T20" fmla="*/ 0 w 216"/>
                  <a:gd name="T21" fmla="*/ 0 h 1021"/>
                  <a:gd name="T22" fmla="*/ 0 w 216"/>
                  <a:gd name="T23" fmla="*/ 0 h 1021"/>
                  <a:gd name="T24" fmla="*/ 0 w 216"/>
                  <a:gd name="T25" fmla="*/ 0 h 1021"/>
                  <a:gd name="T26" fmla="*/ 0 w 216"/>
                  <a:gd name="T27" fmla="*/ 0 h 1021"/>
                  <a:gd name="T28" fmla="*/ 0 w 216"/>
                  <a:gd name="T29" fmla="*/ 0 h 1021"/>
                  <a:gd name="T30" fmla="*/ 0 w 216"/>
                  <a:gd name="T31" fmla="*/ 0 h 1021"/>
                  <a:gd name="T32" fmla="*/ 0 w 216"/>
                  <a:gd name="T33" fmla="*/ 0 h 1021"/>
                  <a:gd name="T34" fmla="*/ 0 w 216"/>
                  <a:gd name="T35" fmla="*/ 0 h 1021"/>
                  <a:gd name="T36" fmla="*/ 0 w 216"/>
                  <a:gd name="T37" fmla="*/ 0 h 1021"/>
                  <a:gd name="T38" fmla="*/ 0 w 216"/>
                  <a:gd name="T39" fmla="*/ 0 h 1021"/>
                  <a:gd name="T40" fmla="*/ 0 w 216"/>
                  <a:gd name="T41" fmla="*/ 0 h 1021"/>
                  <a:gd name="T42" fmla="*/ 0 w 216"/>
                  <a:gd name="T43" fmla="*/ 0 h 1021"/>
                  <a:gd name="T44" fmla="*/ 0 w 216"/>
                  <a:gd name="T45" fmla="*/ 0 h 1021"/>
                  <a:gd name="T46" fmla="*/ 0 w 216"/>
                  <a:gd name="T47" fmla="*/ 0 h 1021"/>
                  <a:gd name="T48" fmla="*/ 0 w 216"/>
                  <a:gd name="T49" fmla="*/ 0 h 1021"/>
                  <a:gd name="T50" fmla="*/ 0 w 216"/>
                  <a:gd name="T51" fmla="*/ 0 h 1021"/>
                  <a:gd name="T52" fmla="*/ 0 w 216"/>
                  <a:gd name="T53" fmla="*/ 0 h 1021"/>
                  <a:gd name="T54" fmla="*/ 0 w 216"/>
                  <a:gd name="T55" fmla="*/ 0 h 1021"/>
                  <a:gd name="T56" fmla="*/ 0 w 216"/>
                  <a:gd name="T57" fmla="*/ 0 h 1021"/>
                  <a:gd name="T58" fmla="*/ 0 w 216"/>
                  <a:gd name="T59" fmla="*/ 0 h 1021"/>
                  <a:gd name="T60" fmla="*/ 0 w 216"/>
                  <a:gd name="T61" fmla="*/ 0 h 1021"/>
                  <a:gd name="T62" fmla="*/ 0 w 216"/>
                  <a:gd name="T63" fmla="*/ 0 h 1021"/>
                  <a:gd name="T64" fmla="*/ 0 w 216"/>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9"/>
                    </a:lnTo>
                    <a:lnTo>
                      <a:pt x="10" y="936"/>
                    </a:lnTo>
                    <a:lnTo>
                      <a:pt x="3" y="880"/>
                    </a:lnTo>
                    <a:lnTo>
                      <a:pt x="10" y="803"/>
                    </a:lnTo>
                    <a:lnTo>
                      <a:pt x="13" y="714"/>
                    </a:lnTo>
                    <a:lnTo>
                      <a:pt x="16" y="610"/>
                    </a:lnTo>
                    <a:lnTo>
                      <a:pt x="13" y="495"/>
                    </a:lnTo>
                    <a:lnTo>
                      <a:pt x="6" y="394"/>
                    </a:lnTo>
                    <a:lnTo>
                      <a:pt x="0" y="325"/>
                    </a:lnTo>
                    <a:lnTo>
                      <a:pt x="5" y="294"/>
                    </a:lnTo>
                    <a:lnTo>
                      <a:pt x="22" y="249"/>
                    </a:lnTo>
                    <a:lnTo>
                      <a:pt x="37" y="191"/>
                    </a:lnTo>
                    <a:lnTo>
                      <a:pt x="44" y="119"/>
                    </a:lnTo>
                    <a:lnTo>
                      <a:pt x="43" y="58"/>
                    </a:lnTo>
                    <a:lnTo>
                      <a:pt x="33" y="15"/>
                    </a:lnTo>
                    <a:lnTo>
                      <a:pt x="171" y="0"/>
                    </a:lnTo>
                    <a:lnTo>
                      <a:pt x="186" y="47"/>
                    </a:lnTo>
                    <a:lnTo>
                      <a:pt x="202" y="94"/>
                    </a:lnTo>
                    <a:lnTo>
                      <a:pt x="216" y="143"/>
                    </a:lnTo>
                    <a:lnTo>
                      <a:pt x="216" y="164"/>
                    </a:lnTo>
                    <a:lnTo>
                      <a:pt x="197" y="205"/>
                    </a:lnTo>
                    <a:lnTo>
                      <a:pt x="171" y="251"/>
                    </a:lnTo>
                    <a:lnTo>
                      <a:pt x="149" y="311"/>
                    </a:lnTo>
                    <a:lnTo>
                      <a:pt x="135" y="365"/>
                    </a:lnTo>
                    <a:lnTo>
                      <a:pt x="132" y="441"/>
                    </a:lnTo>
                    <a:lnTo>
                      <a:pt x="132" y="517"/>
                    </a:lnTo>
                    <a:lnTo>
                      <a:pt x="129" y="624"/>
                    </a:lnTo>
                    <a:lnTo>
                      <a:pt x="123" y="717"/>
                    </a:lnTo>
                    <a:lnTo>
                      <a:pt x="107" y="821"/>
                    </a:lnTo>
                    <a:lnTo>
                      <a:pt x="77" y="936"/>
                    </a:lnTo>
                    <a:lnTo>
                      <a:pt x="59" y="986"/>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08" name="Freeform 115"/>
              <p:cNvSpPr>
                <a:spLocks/>
              </p:cNvSpPr>
              <p:nvPr/>
            </p:nvSpPr>
            <p:spPr bwMode="auto">
              <a:xfrm>
                <a:off x="5198" y="1960"/>
                <a:ext cx="375" cy="1215"/>
              </a:xfrm>
              <a:custGeom>
                <a:avLst/>
                <a:gdLst>
                  <a:gd name="T0" fmla="*/ 0 w 1125"/>
                  <a:gd name="T1" fmla="*/ 0 h 3645"/>
                  <a:gd name="T2" fmla="*/ 0 w 1125"/>
                  <a:gd name="T3" fmla="*/ 0 h 3645"/>
                  <a:gd name="T4" fmla="*/ 0 w 1125"/>
                  <a:gd name="T5" fmla="*/ 0 h 3645"/>
                  <a:gd name="T6" fmla="*/ 0 w 1125"/>
                  <a:gd name="T7" fmla="*/ 0 h 3645"/>
                  <a:gd name="T8" fmla="*/ 0 w 1125"/>
                  <a:gd name="T9" fmla="*/ 0 h 3645"/>
                  <a:gd name="T10" fmla="*/ 0 w 1125"/>
                  <a:gd name="T11" fmla="*/ 0 h 3645"/>
                  <a:gd name="T12" fmla="*/ 0 w 1125"/>
                  <a:gd name="T13" fmla="*/ 0 h 3645"/>
                  <a:gd name="T14" fmla="*/ 0 w 1125"/>
                  <a:gd name="T15" fmla="*/ 0 h 3645"/>
                  <a:gd name="T16" fmla="*/ 0 w 1125"/>
                  <a:gd name="T17" fmla="*/ 0 h 3645"/>
                  <a:gd name="T18" fmla="*/ 0 w 1125"/>
                  <a:gd name="T19" fmla="*/ 0 h 3645"/>
                  <a:gd name="T20" fmla="*/ 0 w 1125"/>
                  <a:gd name="T21" fmla="*/ 0 h 3645"/>
                  <a:gd name="T22" fmla="*/ 0 w 1125"/>
                  <a:gd name="T23" fmla="*/ 0 h 3645"/>
                  <a:gd name="T24" fmla="*/ 0 w 1125"/>
                  <a:gd name="T25" fmla="*/ 0 h 3645"/>
                  <a:gd name="T26" fmla="*/ 0 w 1125"/>
                  <a:gd name="T27" fmla="*/ 0 h 3645"/>
                  <a:gd name="T28" fmla="*/ 0 w 1125"/>
                  <a:gd name="T29" fmla="*/ 0 h 3645"/>
                  <a:gd name="T30" fmla="*/ 0 w 1125"/>
                  <a:gd name="T31" fmla="*/ 0 h 3645"/>
                  <a:gd name="T32" fmla="*/ 0 w 1125"/>
                  <a:gd name="T33" fmla="*/ 0 h 3645"/>
                  <a:gd name="T34" fmla="*/ 0 w 1125"/>
                  <a:gd name="T35" fmla="*/ 0 h 3645"/>
                  <a:gd name="T36" fmla="*/ 0 w 1125"/>
                  <a:gd name="T37" fmla="*/ 0 h 3645"/>
                  <a:gd name="T38" fmla="*/ 0 w 1125"/>
                  <a:gd name="T39" fmla="*/ 0 h 3645"/>
                  <a:gd name="T40" fmla="*/ 0 w 1125"/>
                  <a:gd name="T41" fmla="*/ 0 h 3645"/>
                  <a:gd name="T42" fmla="*/ 0 w 1125"/>
                  <a:gd name="T43" fmla="*/ 0 h 3645"/>
                  <a:gd name="T44" fmla="*/ 0 w 1125"/>
                  <a:gd name="T45" fmla="*/ 0 h 3645"/>
                  <a:gd name="T46" fmla="*/ 0 w 1125"/>
                  <a:gd name="T47" fmla="*/ 0 h 3645"/>
                  <a:gd name="T48" fmla="*/ 0 w 1125"/>
                  <a:gd name="T49" fmla="*/ 0 h 3645"/>
                  <a:gd name="T50" fmla="*/ 0 w 1125"/>
                  <a:gd name="T51" fmla="*/ 0 h 3645"/>
                  <a:gd name="T52" fmla="*/ 0 w 1125"/>
                  <a:gd name="T53" fmla="*/ 0 h 3645"/>
                  <a:gd name="T54" fmla="*/ 0 w 1125"/>
                  <a:gd name="T55" fmla="*/ 0 h 3645"/>
                  <a:gd name="T56" fmla="*/ 0 w 1125"/>
                  <a:gd name="T57" fmla="*/ 0 h 3645"/>
                  <a:gd name="T58" fmla="*/ 0 w 1125"/>
                  <a:gd name="T59" fmla="*/ 0 h 3645"/>
                  <a:gd name="T60" fmla="*/ 0 w 1125"/>
                  <a:gd name="T61" fmla="*/ 0 h 3645"/>
                  <a:gd name="T62" fmla="*/ 0 w 1125"/>
                  <a:gd name="T63" fmla="*/ 0 h 3645"/>
                  <a:gd name="T64" fmla="*/ 0 w 1125"/>
                  <a:gd name="T65" fmla="*/ 0 h 3645"/>
                  <a:gd name="T66" fmla="*/ 0 w 1125"/>
                  <a:gd name="T67" fmla="*/ 0 h 3645"/>
                  <a:gd name="T68" fmla="*/ 0 w 1125"/>
                  <a:gd name="T69" fmla="*/ 0 h 3645"/>
                  <a:gd name="T70" fmla="*/ 0 w 1125"/>
                  <a:gd name="T71" fmla="*/ 0 h 3645"/>
                  <a:gd name="T72" fmla="*/ 0 w 1125"/>
                  <a:gd name="T73" fmla="*/ 0 h 3645"/>
                  <a:gd name="T74" fmla="*/ 0 w 1125"/>
                  <a:gd name="T75" fmla="*/ 0 h 3645"/>
                  <a:gd name="T76" fmla="*/ 0 w 1125"/>
                  <a:gd name="T77" fmla="*/ 0 h 3645"/>
                  <a:gd name="T78" fmla="*/ 0 w 1125"/>
                  <a:gd name="T79" fmla="*/ 0 h 3645"/>
                  <a:gd name="T80" fmla="*/ 0 w 1125"/>
                  <a:gd name="T81" fmla="*/ 0 h 3645"/>
                  <a:gd name="T82" fmla="*/ 0 w 1125"/>
                  <a:gd name="T83" fmla="*/ 0 h 3645"/>
                  <a:gd name="T84" fmla="*/ 0 w 1125"/>
                  <a:gd name="T85" fmla="*/ 0 h 3645"/>
                  <a:gd name="T86" fmla="*/ 0 w 1125"/>
                  <a:gd name="T87" fmla="*/ 0 h 3645"/>
                  <a:gd name="T88" fmla="*/ 0 w 1125"/>
                  <a:gd name="T89" fmla="*/ 0 h 3645"/>
                  <a:gd name="T90" fmla="*/ 0 w 1125"/>
                  <a:gd name="T91" fmla="*/ 0 h 3645"/>
                  <a:gd name="T92" fmla="*/ 0 w 1125"/>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8"/>
                    </a:lnTo>
                    <a:lnTo>
                      <a:pt x="589" y="2537"/>
                    </a:lnTo>
                    <a:lnTo>
                      <a:pt x="608" y="2635"/>
                    </a:lnTo>
                    <a:lnTo>
                      <a:pt x="630" y="2752"/>
                    </a:lnTo>
                    <a:lnTo>
                      <a:pt x="640" y="2893"/>
                    </a:lnTo>
                    <a:lnTo>
                      <a:pt x="653" y="3007"/>
                    </a:lnTo>
                    <a:lnTo>
                      <a:pt x="665" y="3109"/>
                    </a:lnTo>
                    <a:lnTo>
                      <a:pt x="683" y="3207"/>
                    </a:lnTo>
                    <a:lnTo>
                      <a:pt x="700" y="3302"/>
                    </a:lnTo>
                    <a:lnTo>
                      <a:pt x="710" y="3366"/>
                    </a:lnTo>
                    <a:lnTo>
                      <a:pt x="710" y="3414"/>
                    </a:lnTo>
                    <a:lnTo>
                      <a:pt x="708" y="3453"/>
                    </a:lnTo>
                    <a:lnTo>
                      <a:pt x="719" y="3471"/>
                    </a:lnTo>
                    <a:lnTo>
                      <a:pt x="792" y="3489"/>
                    </a:lnTo>
                    <a:lnTo>
                      <a:pt x="806" y="3479"/>
                    </a:lnTo>
                    <a:lnTo>
                      <a:pt x="814" y="3467"/>
                    </a:lnTo>
                    <a:lnTo>
                      <a:pt x="884" y="3493"/>
                    </a:lnTo>
                    <a:lnTo>
                      <a:pt x="974" y="3521"/>
                    </a:lnTo>
                    <a:lnTo>
                      <a:pt x="1035" y="3530"/>
                    </a:lnTo>
                    <a:lnTo>
                      <a:pt x="1082" y="3525"/>
                    </a:lnTo>
                    <a:lnTo>
                      <a:pt x="1108" y="3514"/>
                    </a:lnTo>
                    <a:lnTo>
                      <a:pt x="1121" y="3496"/>
                    </a:lnTo>
                    <a:lnTo>
                      <a:pt x="1125" y="3477"/>
                    </a:lnTo>
                    <a:lnTo>
                      <a:pt x="1116" y="3456"/>
                    </a:lnTo>
                    <a:lnTo>
                      <a:pt x="1095" y="3437"/>
                    </a:lnTo>
                    <a:lnTo>
                      <a:pt x="1029" y="3402"/>
                    </a:lnTo>
                    <a:lnTo>
                      <a:pt x="972" y="3369"/>
                    </a:lnTo>
                    <a:lnTo>
                      <a:pt x="919" y="3340"/>
                    </a:lnTo>
                    <a:lnTo>
                      <a:pt x="896" y="3315"/>
                    </a:lnTo>
                    <a:lnTo>
                      <a:pt x="894" y="3222"/>
                    </a:lnTo>
                    <a:lnTo>
                      <a:pt x="894" y="3109"/>
                    </a:lnTo>
                    <a:lnTo>
                      <a:pt x="890" y="2994"/>
                    </a:lnTo>
                    <a:lnTo>
                      <a:pt x="890" y="2864"/>
                    </a:lnTo>
                    <a:lnTo>
                      <a:pt x="896" y="2702"/>
                    </a:lnTo>
                    <a:lnTo>
                      <a:pt x="896" y="2537"/>
                    </a:lnTo>
                    <a:lnTo>
                      <a:pt x="888" y="2364"/>
                    </a:lnTo>
                    <a:lnTo>
                      <a:pt x="883" y="2239"/>
                    </a:lnTo>
                    <a:lnTo>
                      <a:pt x="874" y="2114"/>
                    </a:lnTo>
                    <a:lnTo>
                      <a:pt x="872" y="2039"/>
                    </a:lnTo>
                    <a:lnTo>
                      <a:pt x="913" y="2035"/>
                    </a:lnTo>
                    <a:lnTo>
                      <a:pt x="954" y="2018"/>
                    </a:lnTo>
                    <a:lnTo>
                      <a:pt x="986" y="1974"/>
                    </a:lnTo>
                    <a:lnTo>
                      <a:pt x="990" y="1922"/>
                    </a:lnTo>
                    <a:lnTo>
                      <a:pt x="977" y="1855"/>
                    </a:lnTo>
                    <a:lnTo>
                      <a:pt x="953" y="1798"/>
                    </a:lnTo>
                    <a:lnTo>
                      <a:pt x="930" y="1759"/>
                    </a:lnTo>
                    <a:lnTo>
                      <a:pt x="970" y="1741"/>
                    </a:lnTo>
                    <a:lnTo>
                      <a:pt x="981" y="1728"/>
                    </a:lnTo>
                    <a:lnTo>
                      <a:pt x="980" y="1707"/>
                    </a:lnTo>
                    <a:lnTo>
                      <a:pt x="927" y="1566"/>
                    </a:lnTo>
                    <a:lnTo>
                      <a:pt x="910" y="1489"/>
                    </a:lnTo>
                    <a:lnTo>
                      <a:pt x="896" y="1224"/>
                    </a:lnTo>
                    <a:lnTo>
                      <a:pt x="896" y="1032"/>
                    </a:lnTo>
                    <a:lnTo>
                      <a:pt x="888" y="800"/>
                    </a:lnTo>
                    <a:lnTo>
                      <a:pt x="877" y="743"/>
                    </a:lnTo>
                    <a:lnTo>
                      <a:pt x="857" y="697"/>
                    </a:lnTo>
                    <a:lnTo>
                      <a:pt x="818" y="659"/>
                    </a:lnTo>
                    <a:lnTo>
                      <a:pt x="640" y="547"/>
                    </a:lnTo>
                    <a:lnTo>
                      <a:pt x="653" y="496"/>
                    </a:lnTo>
                    <a:lnTo>
                      <a:pt x="682" y="491"/>
                    </a:lnTo>
                    <a:lnTo>
                      <a:pt x="722" y="479"/>
                    </a:lnTo>
                    <a:lnTo>
                      <a:pt x="745" y="453"/>
                    </a:lnTo>
                    <a:lnTo>
                      <a:pt x="771" y="350"/>
                    </a:lnTo>
                    <a:lnTo>
                      <a:pt x="779" y="293"/>
                    </a:lnTo>
                    <a:lnTo>
                      <a:pt x="779" y="237"/>
                    </a:lnTo>
                    <a:lnTo>
                      <a:pt x="784" y="184"/>
                    </a:lnTo>
                    <a:lnTo>
                      <a:pt x="779" y="127"/>
                    </a:lnTo>
                    <a:lnTo>
                      <a:pt x="803" y="152"/>
                    </a:lnTo>
                    <a:lnTo>
                      <a:pt x="814" y="165"/>
                    </a:lnTo>
                    <a:lnTo>
                      <a:pt x="811" y="127"/>
                    </a:lnTo>
                    <a:lnTo>
                      <a:pt x="795" y="86"/>
                    </a:lnTo>
                    <a:lnTo>
                      <a:pt x="774" y="52"/>
                    </a:lnTo>
                    <a:lnTo>
                      <a:pt x="739" y="25"/>
                    </a:lnTo>
                    <a:lnTo>
                      <a:pt x="695" y="6"/>
                    </a:lnTo>
                    <a:lnTo>
                      <a:pt x="636" y="0"/>
                    </a:lnTo>
                    <a:lnTo>
                      <a:pt x="584" y="12"/>
                    </a:lnTo>
                    <a:lnTo>
                      <a:pt x="537" y="37"/>
                    </a:lnTo>
                    <a:lnTo>
                      <a:pt x="502" y="69"/>
                    </a:lnTo>
                    <a:lnTo>
                      <a:pt x="475" y="113"/>
                    </a:lnTo>
                    <a:lnTo>
                      <a:pt x="459" y="172"/>
                    </a:lnTo>
                    <a:lnTo>
                      <a:pt x="452" y="241"/>
                    </a:lnTo>
                    <a:lnTo>
                      <a:pt x="454" y="295"/>
                    </a:lnTo>
                    <a:lnTo>
                      <a:pt x="468" y="370"/>
                    </a:lnTo>
                    <a:lnTo>
                      <a:pt x="466" y="423"/>
                    </a:lnTo>
                    <a:lnTo>
                      <a:pt x="456" y="483"/>
                    </a:lnTo>
                    <a:lnTo>
                      <a:pt x="434" y="513"/>
                    </a:lnTo>
                    <a:lnTo>
                      <a:pt x="218" y="611"/>
                    </a:lnTo>
                    <a:lnTo>
                      <a:pt x="187" y="633"/>
                    </a:lnTo>
                    <a:lnTo>
                      <a:pt x="166" y="668"/>
                    </a:lnTo>
                    <a:lnTo>
                      <a:pt x="97" y="879"/>
                    </a:lnTo>
                    <a:lnTo>
                      <a:pt x="9" y="1179"/>
                    </a:lnTo>
                    <a:lnTo>
                      <a:pt x="0" y="1239"/>
                    </a:lnTo>
                    <a:lnTo>
                      <a:pt x="2" y="1273"/>
                    </a:lnTo>
                    <a:lnTo>
                      <a:pt x="16" y="1312"/>
                    </a:lnTo>
                    <a:lnTo>
                      <a:pt x="131" y="1516"/>
                    </a:lnTo>
                    <a:lnTo>
                      <a:pt x="148" y="1580"/>
                    </a:lnTo>
                    <a:lnTo>
                      <a:pt x="155" y="1645"/>
                    </a:lnTo>
                    <a:lnTo>
                      <a:pt x="131" y="1874"/>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80"/>
                    </a:lnTo>
                    <a:lnTo>
                      <a:pt x="170" y="3088"/>
                    </a:lnTo>
                    <a:lnTo>
                      <a:pt x="176" y="3261"/>
                    </a:lnTo>
                    <a:lnTo>
                      <a:pt x="174" y="3369"/>
                    </a:lnTo>
                    <a:lnTo>
                      <a:pt x="179" y="3467"/>
                    </a:lnTo>
                    <a:lnTo>
                      <a:pt x="182" y="3489"/>
                    </a:lnTo>
                    <a:lnTo>
                      <a:pt x="237" y="3505"/>
                    </a:lnTo>
                    <a:lnTo>
                      <a:pt x="279" y="3530"/>
                    </a:lnTo>
                    <a:lnTo>
                      <a:pt x="321" y="3568"/>
                    </a:lnTo>
                    <a:lnTo>
                      <a:pt x="363" y="3604"/>
                    </a:lnTo>
                    <a:lnTo>
                      <a:pt x="418" y="3627"/>
                    </a:lnTo>
                    <a:lnTo>
                      <a:pt x="475" y="3644"/>
                    </a:lnTo>
                    <a:lnTo>
                      <a:pt x="524" y="3645"/>
                    </a:lnTo>
                    <a:lnTo>
                      <a:pt x="556" y="3633"/>
                    </a:lnTo>
                    <a:lnTo>
                      <a:pt x="578" y="3615"/>
                    </a:lnTo>
                    <a:lnTo>
                      <a:pt x="581" y="3594"/>
                    </a:lnTo>
                    <a:lnTo>
                      <a:pt x="569" y="3563"/>
                    </a:lnTo>
                    <a:lnTo>
                      <a:pt x="540" y="3535"/>
                    </a:lnTo>
                    <a:lnTo>
                      <a:pt x="504" y="3505"/>
                    </a:lnTo>
                    <a:lnTo>
                      <a:pt x="459" y="3463"/>
                    </a:lnTo>
                    <a:lnTo>
                      <a:pt x="423" y="3425"/>
                    </a:lnTo>
                    <a:lnTo>
                      <a:pt x="399" y="3392"/>
                    </a:lnTo>
                    <a:lnTo>
                      <a:pt x="409" y="3212"/>
                    </a:lnTo>
                    <a:lnTo>
                      <a:pt x="409" y="3085"/>
                    </a:lnTo>
                    <a:lnTo>
                      <a:pt x="421" y="2957"/>
                    </a:lnTo>
                    <a:lnTo>
                      <a:pt x="433" y="2842"/>
                    </a:lnTo>
                    <a:lnTo>
                      <a:pt x="452" y="2721"/>
                    </a:lnTo>
                    <a:lnTo>
                      <a:pt x="478" y="2599"/>
                    </a:lnTo>
                    <a:lnTo>
                      <a:pt x="502" y="2486"/>
                    </a:lnTo>
                    <a:lnTo>
                      <a:pt x="520" y="2391"/>
                    </a:lnTo>
                    <a:lnTo>
                      <a:pt x="537" y="2281"/>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10109" name="Freeform 116"/>
              <p:cNvSpPr>
                <a:spLocks/>
              </p:cNvSpPr>
              <p:nvPr/>
            </p:nvSpPr>
            <p:spPr bwMode="auto">
              <a:xfrm>
                <a:off x="1983" y="1348"/>
                <a:ext cx="393" cy="1136"/>
              </a:xfrm>
              <a:custGeom>
                <a:avLst/>
                <a:gdLst>
                  <a:gd name="T0" fmla="*/ 0 w 1181"/>
                  <a:gd name="T1" fmla="*/ 0 h 3406"/>
                  <a:gd name="T2" fmla="*/ 0 w 1181"/>
                  <a:gd name="T3" fmla="*/ 0 h 3406"/>
                  <a:gd name="T4" fmla="*/ 0 w 1181"/>
                  <a:gd name="T5" fmla="*/ 0 h 3406"/>
                  <a:gd name="T6" fmla="*/ 0 w 1181"/>
                  <a:gd name="T7" fmla="*/ 0 h 3406"/>
                  <a:gd name="T8" fmla="*/ 0 w 1181"/>
                  <a:gd name="T9" fmla="*/ 0 h 3406"/>
                  <a:gd name="T10" fmla="*/ 0 w 1181"/>
                  <a:gd name="T11" fmla="*/ 0 h 3406"/>
                  <a:gd name="T12" fmla="*/ 0 w 1181"/>
                  <a:gd name="T13" fmla="*/ 0 h 3406"/>
                  <a:gd name="T14" fmla="*/ 0 w 1181"/>
                  <a:gd name="T15" fmla="*/ 0 h 3406"/>
                  <a:gd name="T16" fmla="*/ 0 w 1181"/>
                  <a:gd name="T17" fmla="*/ 0 h 3406"/>
                  <a:gd name="T18" fmla="*/ 0 w 1181"/>
                  <a:gd name="T19" fmla="*/ 0 h 3406"/>
                  <a:gd name="T20" fmla="*/ 0 w 1181"/>
                  <a:gd name="T21" fmla="*/ 0 h 3406"/>
                  <a:gd name="T22" fmla="*/ 0 w 1181"/>
                  <a:gd name="T23" fmla="*/ 0 h 3406"/>
                  <a:gd name="T24" fmla="*/ 0 w 1181"/>
                  <a:gd name="T25" fmla="*/ 0 h 3406"/>
                  <a:gd name="T26" fmla="*/ 0 w 1181"/>
                  <a:gd name="T27" fmla="*/ 0 h 3406"/>
                  <a:gd name="T28" fmla="*/ 0 w 1181"/>
                  <a:gd name="T29" fmla="*/ 0 h 3406"/>
                  <a:gd name="T30" fmla="*/ 0 w 1181"/>
                  <a:gd name="T31" fmla="*/ 0 h 3406"/>
                  <a:gd name="T32" fmla="*/ 0 w 1181"/>
                  <a:gd name="T33" fmla="*/ 0 h 3406"/>
                  <a:gd name="T34" fmla="*/ 0 w 1181"/>
                  <a:gd name="T35" fmla="*/ 0 h 3406"/>
                  <a:gd name="T36" fmla="*/ 0 w 1181"/>
                  <a:gd name="T37" fmla="*/ 0 h 3406"/>
                  <a:gd name="T38" fmla="*/ 0 w 1181"/>
                  <a:gd name="T39" fmla="*/ 0 h 3406"/>
                  <a:gd name="T40" fmla="*/ 0 w 1181"/>
                  <a:gd name="T41" fmla="*/ 0 h 3406"/>
                  <a:gd name="T42" fmla="*/ 0 w 1181"/>
                  <a:gd name="T43" fmla="*/ 0 h 3406"/>
                  <a:gd name="T44" fmla="*/ 0 w 1181"/>
                  <a:gd name="T45" fmla="*/ 0 h 3406"/>
                  <a:gd name="T46" fmla="*/ 0 w 1181"/>
                  <a:gd name="T47" fmla="*/ 0 h 3406"/>
                  <a:gd name="T48" fmla="*/ 0 w 1181"/>
                  <a:gd name="T49" fmla="*/ 0 h 3406"/>
                  <a:gd name="T50" fmla="*/ 0 w 1181"/>
                  <a:gd name="T51" fmla="*/ 0 h 3406"/>
                  <a:gd name="T52" fmla="*/ 0 w 1181"/>
                  <a:gd name="T53" fmla="*/ 0 h 3406"/>
                  <a:gd name="T54" fmla="*/ 0 w 1181"/>
                  <a:gd name="T55" fmla="*/ 0 h 3406"/>
                  <a:gd name="T56" fmla="*/ 0 w 1181"/>
                  <a:gd name="T57" fmla="*/ 0 h 3406"/>
                  <a:gd name="T58" fmla="*/ 0 w 1181"/>
                  <a:gd name="T59" fmla="*/ 0 h 3406"/>
                  <a:gd name="T60" fmla="*/ 0 w 1181"/>
                  <a:gd name="T61" fmla="*/ 0 h 3406"/>
                  <a:gd name="T62" fmla="*/ 0 w 1181"/>
                  <a:gd name="T63" fmla="*/ 0 h 3406"/>
                  <a:gd name="T64" fmla="*/ 0 w 1181"/>
                  <a:gd name="T65" fmla="*/ 0 h 3406"/>
                  <a:gd name="T66" fmla="*/ 0 w 1181"/>
                  <a:gd name="T67" fmla="*/ 0 h 3406"/>
                  <a:gd name="T68" fmla="*/ 0 w 1181"/>
                  <a:gd name="T69" fmla="*/ 0 h 3406"/>
                  <a:gd name="T70" fmla="*/ 0 w 1181"/>
                  <a:gd name="T71" fmla="*/ 0 h 3406"/>
                  <a:gd name="T72" fmla="*/ 0 w 1181"/>
                  <a:gd name="T73" fmla="*/ 0 h 3406"/>
                  <a:gd name="T74" fmla="*/ 0 w 1181"/>
                  <a:gd name="T75" fmla="*/ 0 h 3406"/>
                  <a:gd name="T76" fmla="*/ 0 w 1181"/>
                  <a:gd name="T77" fmla="*/ 0 h 3406"/>
                  <a:gd name="T78" fmla="*/ 0 w 1181"/>
                  <a:gd name="T79" fmla="*/ 0 h 3406"/>
                  <a:gd name="T80" fmla="*/ 0 w 1181"/>
                  <a:gd name="T81" fmla="*/ 0 h 3406"/>
                  <a:gd name="T82" fmla="*/ 0 w 1181"/>
                  <a:gd name="T83" fmla="*/ 0 h 3406"/>
                  <a:gd name="T84" fmla="*/ 0 w 1181"/>
                  <a:gd name="T85" fmla="*/ 0 h 3406"/>
                  <a:gd name="T86" fmla="*/ 0 w 1181"/>
                  <a:gd name="T87" fmla="*/ 0 h 3406"/>
                  <a:gd name="T88" fmla="*/ 0 w 1181"/>
                  <a:gd name="T89" fmla="*/ 0 h 3406"/>
                  <a:gd name="T90" fmla="*/ 0 w 1181"/>
                  <a:gd name="T91" fmla="*/ 0 h 3406"/>
                  <a:gd name="T92" fmla="*/ 0 w 1181"/>
                  <a:gd name="T93" fmla="*/ 0 h 3406"/>
                  <a:gd name="T94" fmla="*/ 0 w 1181"/>
                  <a:gd name="T95" fmla="*/ 0 h 3406"/>
                  <a:gd name="T96" fmla="*/ 0 w 1181"/>
                  <a:gd name="T97" fmla="*/ 0 h 3406"/>
                  <a:gd name="T98" fmla="*/ 0 w 1181"/>
                  <a:gd name="T99" fmla="*/ 0 h 3406"/>
                  <a:gd name="T100" fmla="*/ 0 w 1181"/>
                  <a:gd name="T101" fmla="*/ 0 h 3406"/>
                  <a:gd name="T102" fmla="*/ 0 w 1181"/>
                  <a:gd name="T103" fmla="*/ 0 h 3406"/>
                  <a:gd name="T104" fmla="*/ 0 w 1181"/>
                  <a:gd name="T105" fmla="*/ 0 h 3406"/>
                  <a:gd name="T106" fmla="*/ 0 w 1181"/>
                  <a:gd name="T107" fmla="*/ 0 h 3406"/>
                  <a:gd name="T108" fmla="*/ 0 w 1181"/>
                  <a:gd name="T109" fmla="*/ 0 h 3406"/>
                  <a:gd name="T110" fmla="*/ 0 w 1181"/>
                  <a:gd name="T111" fmla="*/ 0 h 3406"/>
                  <a:gd name="T112" fmla="*/ 0 w 1181"/>
                  <a:gd name="T113" fmla="*/ 0 h 3406"/>
                  <a:gd name="T114" fmla="*/ 0 w 1181"/>
                  <a:gd name="T115" fmla="*/ 0 h 3406"/>
                  <a:gd name="T116" fmla="*/ 0 w 1181"/>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6"/>
                  <a:gd name="T179" fmla="*/ 1181 w 118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6">
                    <a:moveTo>
                      <a:pt x="151" y="1486"/>
                    </a:moveTo>
                    <a:lnTo>
                      <a:pt x="147" y="1573"/>
                    </a:lnTo>
                    <a:lnTo>
                      <a:pt x="128" y="1749"/>
                    </a:lnTo>
                    <a:lnTo>
                      <a:pt x="313" y="1876"/>
                    </a:lnTo>
                    <a:lnTo>
                      <a:pt x="313" y="1953"/>
                    </a:lnTo>
                    <a:lnTo>
                      <a:pt x="303" y="2090"/>
                    </a:lnTo>
                    <a:lnTo>
                      <a:pt x="289" y="2500"/>
                    </a:lnTo>
                    <a:lnTo>
                      <a:pt x="278" y="2680"/>
                    </a:lnTo>
                    <a:lnTo>
                      <a:pt x="267" y="2998"/>
                    </a:lnTo>
                    <a:lnTo>
                      <a:pt x="267" y="3112"/>
                    </a:lnTo>
                    <a:lnTo>
                      <a:pt x="265" y="3150"/>
                    </a:lnTo>
                    <a:lnTo>
                      <a:pt x="255" y="3163"/>
                    </a:lnTo>
                    <a:lnTo>
                      <a:pt x="223" y="3187"/>
                    </a:lnTo>
                    <a:lnTo>
                      <a:pt x="155" y="3223"/>
                    </a:lnTo>
                    <a:lnTo>
                      <a:pt x="78" y="3246"/>
                    </a:lnTo>
                    <a:lnTo>
                      <a:pt x="51" y="3255"/>
                    </a:lnTo>
                    <a:lnTo>
                      <a:pt x="24" y="3269"/>
                    </a:lnTo>
                    <a:lnTo>
                      <a:pt x="6" y="3296"/>
                    </a:lnTo>
                    <a:lnTo>
                      <a:pt x="0" y="3317"/>
                    </a:lnTo>
                    <a:lnTo>
                      <a:pt x="12" y="3325"/>
                    </a:lnTo>
                    <a:lnTo>
                      <a:pt x="167" y="3327"/>
                    </a:lnTo>
                    <a:lnTo>
                      <a:pt x="370" y="3342"/>
                    </a:lnTo>
                    <a:lnTo>
                      <a:pt x="405" y="3342"/>
                    </a:lnTo>
                    <a:lnTo>
                      <a:pt x="429" y="3329"/>
                    </a:lnTo>
                    <a:lnTo>
                      <a:pt x="441" y="3304"/>
                    </a:lnTo>
                    <a:lnTo>
                      <a:pt x="441" y="3266"/>
                    </a:lnTo>
                    <a:lnTo>
                      <a:pt x="429" y="3204"/>
                    </a:lnTo>
                    <a:lnTo>
                      <a:pt x="422" y="3195"/>
                    </a:lnTo>
                    <a:lnTo>
                      <a:pt x="405" y="3189"/>
                    </a:lnTo>
                    <a:lnTo>
                      <a:pt x="429" y="3185"/>
                    </a:lnTo>
                    <a:lnTo>
                      <a:pt x="435" y="3174"/>
                    </a:lnTo>
                    <a:lnTo>
                      <a:pt x="441" y="3125"/>
                    </a:lnTo>
                    <a:lnTo>
                      <a:pt x="463" y="3023"/>
                    </a:lnTo>
                    <a:lnTo>
                      <a:pt x="511" y="2780"/>
                    </a:lnTo>
                    <a:lnTo>
                      <a:pt x="521" y="2666"/>
                    </a:lnTo>
                    <a:lnTo>
                      <a:pt x="546" y="2297"/>
                    </a:lnTo>
                    <a:lnTo>
                      <a:pt x="560" y="2206"/>
                    </a:lnTo>
                    <a:lnTo>
                      <a:pt x="590" y="2092"/>
                    </a:lnTo>
                    <a:lnTo>
                      <a:pt x="614" y="2207"/>
                    </a:lnTo>
                    <a:lnTo>
                      <a:pt x="636" y="2322"/>
                    </a:lnTo>
                    <a:lnTo>
                      <a:pt x="677" y="2642"/>
                    </a:lnTo>
                    <a:lnTo>
                      <a:pt x="695" y="2740"/>
                    </a:lnTo>
                    <a:lnTo>
                      <a:pt x="734" y="3097"/>
                    </a:lnTo>
                    <a:lnTo>
                      <a:pt x="734" y="3150"/>
                    </a:lnTo>
                    <a:lnTo>
                      <a:pt x="740" y="3159"/>
                    </a:lnTo>
                    <a:lnTo>
                      <a:pt x="776" y="3176"/>
                    </a:lnTo>
                    <a:lnTo>
                      <a:pt x="767" y="3229"/>
                    </a:lnTo>
                    <a:lnTo>
                      <a:pt x="765" y="3291"/>
                    </a:lnTo>
                    <a:lnTo>
                      <a:pt x="765" y="3329"/>
                    </a:lnTo>
                    <a:lnTo>
                      <a:pt x="779" y="3365"/>
                    </a:lnTo>
                    <a:lnTo>
                      <a:pt x="803" y="3390"/>
                    </a:lnTo>
                    <a:lnTo>
                      <a:pt x="846" y="3406"/>
                    </a:lnTo>
                    <a:lnTo>
                      <a:pt x="892" y="3406"/>
                    </a:lnTo>
                    <a:lnTo>
                      <a:pt x="942" y="3401"/>
                    </a:lnTo>
                    <a:lnTo>
                      <a:pt x="962" y="3381"/>
                    </a:lnTo>
                    <a:lnTo>
                      <a:pt x="972" y="3355"/>
                    </a:lnTo>
                    <a:lnTo>
                      <a:pt x="971" y="3322"/>
                    </a:lnTo>
                    <a:lnTo>
                      <a:pt x="959" y="3275"/>
                    </a:lnTo>
                    <a:lnTo>
                      <a:pt x="926" y="3227"/>
                    </a:lnTo>
                    <a:lnTo>
                      <a:pt x="904" y="3176"/>
                    </a:lnTo>
                    <a:lnTo>
                      <a:pt x="926" y="3176"/>
                    </a:lnTo>
                    <a:lnTo>
                      <a:pt x="938" y="3023"/>
                    </a:lnTo>
                    <a:lnTo>
                      <a:pt x="942" y="2847"/>
                    </a:lnTo>
                    <a:lnTo>
                      <a:pt x="936" y="2727"/>
                    </a:lnTo>
                    <a:lnTo>
                      <a:pt x="920" y="2587"/>
                    </a:lnTo>
                    <a:lnTo>
                      <a:pt x="908" y="2463"/>
                    </a:lnTo>
                    <a:lnTo>
                      <a:pt x="892" y="2360"/>
                    </a:lnTo>
                    <a:lnTo>
                      <a:pt x="1181" y="2245"/>
                    </a:lnTo>
                    <a:lnTo>
                      <a:pt x="1181" y="1889"/>
                    </a:lnTo>
                    <a:lnTo>
                      <a:pt x="1146" y="1863"/>
                    </a:lnTo>
                    <a:lnTo>
                      <a:pt x="1013" y="1902"/>
                    </a:lnTo>
                    <a:lnTo>
                      <a:pt x="998" y="1824"/>
                    </a:lnTo>
                    <a:lnTo>
                      <a:pt x="995" y="1728"/>
                    </a:lnTo>
                    <a:lnTo>
                      <a:pt x="1060" y="1331"/>
                    </a:lnTo>
                    <a:lnTo>
                      <a:pt x="1065" y="1226"/>
                    </a:lnTo>
                    <a:lnTo>
                      <a:pt x="1054" y="1099"/>
                    </a:lnTo>
                    <a:lnTo>
                      <a:pt x="998" y="757"/>
                    </a:lnTo>
                    <a:lnTo>
                      <a:pt x="972" y="663"/>
                    </a:lnTo>
                    <a:lnTo>
                      <a:pt x="950" y="625"/>
                    </a:lnTo>
                    <a:lnTo>
                      <a:pt x="926" y="614"/>
                    </a:lnTo>
                    <a:lnTo>
                      <a:pt x="765" y="550"/>
                    </a:lnTo>
                    <a:lnTo>
                      <a:pt x="695" y="525"/>
                    </a:lnTo>
                    <a:lnTo>
                      <a:pt x="672" y="435"/>
                    </a:lnTo>
                    <a:lnTo>
                      <a:pt x="692" y="370"/>
                    </a:lnTo>
                    <a:lnTo>
                      <a:pt x="701" y="331"/>
                    </a:lnTo>
                    <a:lnTo>
                      <a:pt x="701" y="281"/>
                    </a:lnTo>
                    <a:lnTo>
                      <a:pt x="695" y="218"/>
                    </a:lnTo>
                    <a:lnTo>
                      <a:pt x="672" y="129"/>
                    </a:lnTo>
                    <a:lnTo>
                      <a:pt x="660" y="84"/>
                    </a:lnTo>
                    <a:lnTo>
                      <a:pt x="641" y="51"/>
                    </a:lnTo>
                    <a:lnTo>
                      <a:pt x="614" y="24"/>
                    </a:lnTo>
                    <a:lnTo>
                      <a:pt x="590" y="14"/>
                    </a:lnTo>
                    <a:lnTo>
                      <a:pt x="544" y="0"/>
                    </a:lnTo>
                    <a:lnTo>
                      <a:pt x="511" y="0"/>
                    </a:lnTo>
                    <a:lnTo>
                      <a:pt x="463" y="14"/>
                    </a:lnTo>
                    <a:lnTo>
                      <a:pt x="419" y="31"/>
                    </a:lnTo>
                    <a:lnTo>
                      <a:pt x="383" y="61"/>
                    </a:lnTo>
                    <a:lnTo>
                      <a:pt x="370" y="103"/>
                    </a:lnTo>
                    <a:lnTo>
                      <a:pt x="366" y="159"/>
                    </a:lnTo>
                    <a:lnTo>
                      <a:pt x="372" y="212"/>
                    </a:lnTo>
                    <a:lnTo>
                      <a:pt x="380" y="271"/>
                    </a:lnTo>
                    <a:lnTo>
                      <a:pt x="392" y="321"/>
                    </a:lnTo>
                    <a:lnTo>
                      <a:pt x="417" y="372"/>
                    </a:lnTo>
                    <a:lnTo>
                      <a:pt x="441" y="410"/>
                    </a:lnTo>
                    <a:lnTo>
                      <a:pt x="463" y="448"/>
                    </a:lnTo>
                    <a:lnTo>
                      <a:pt x="463" y="511"/>
                    </a:lnTo>
                    <a:lnTo>
                      <a:pt x="411" y="526"/>
                    </a:lnTo>
                    <a:lnTo>
                      <a:pt x="216" y="651"/>
                    </a:lnTo>
                    <a:lnTo>
                      <a:pt x="185" y="689"/>
                    </a:lnTo>
                    <a:lnTo>
                      <a:pt x="177" y="717"/>
                    </a:lnTo>
                    <a:lnTo>
                      <a:pt x="161" y="1077"/>
                    </a:lnTo>
                    <a:lnTo>
                      <a:pt x="177" y="1132"/>
                    </a:lnTo>
                    <a:lnTo>
                      <a:pt x="196" y="1189"/>
                    </a:lnTo>
                    <a:lnTo>
                      <a:pt x="209" y="1251"/>
                    </a:lnTo>
                    <a:lnTo>
                      <a:pt x="205" y="1298"/>
                    </a:lnTo>
                    <a:lnTo>
                      <a:pt x="186" y="1352"/>
                    </a:lnTo>
                    <a:lnTo>
                      <a:pt x="151" y="1409"/>
                    </a:lnTo>
                    <a:lnTo>
                      <a:pt x="151" y="1486"/>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10110" name="Freeform 117"/>
              <p:cNvSpPr>
                <a:spLocks/>
              </p:cNvSpPr>
              <p:nvPr/>
            </p:nvSpPr>
            <p:spPr bwMode="auto">
              <a:xfrm>
                <a:off x="1215" y="1353"/>
                <a:ext cx="351" cy="1157"/>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3"/>
                    </a:lnTo>
                    <a:lnTo>
                      <a:pt x="938" y="2472"/>
                    </a:lnTo>
                    <a:lnTo>
                      <a:pt x="892" y="2483"/>
                    </a:lnTo>
                    <a:lnTo>
                      <a:pt x="845" y="2488"/>
                    </a:lnTo>
                    <a:lnTo>
                      <a:pt x="849" y="2608"/>
                    </a:lnTo>
                    <a:lnTo>
                      <a:pt x="849" y="2730"/>
                    </a:lnTo>
                    <a:lnTo>
                      <a:pt x="841" y="3015"/>
                    </a:lnTo>
                    <a:lnTo>
                      <a:pt x="846" y="3109"/>
                    </a:lnTo>
                    <a:lnTo>
                      <a:pt x="849" y="3150"/>
                    </a:lnTo>
                    <a:lnTo>
                      <a:pt x="861" y="3187"/>
                    </a:lnTo>
                    <a:lnTo>
                      <a:pt x="881" y="3210"/>
                    </a:lnTo>
                    <a:lnTo>
                      <a:pt x="914" y="3237"/>
                    </a:lnTo>
                    <a:lnTo>
                      <a:pt x="954" y="3257"/>
                    </a:lnTo>
                    <a:lnTo>
                      <a:pt x="1001" y="3285"/>
                    </a:lnTo>
                    <a:lnTo>
                      <a:pt x="1030" y="3306"/>
                    </a:lnTo>
                    <a:lnTo>
                      <a:pt x="1047" y="3324"/>
                    </a:lnTo>
                    <a:lnTo>
                      <a:pt x="1054" y="3348"/>
                    </a:lnTo>
                    <a:lnTo>
                      <a:pt x="1049" y="3367"/>
                    </a:lnTo>
                    <a:lnTo>
                      <a:pt x="1029" y="3383"/>
                    </a:lnTo>
                    <a:lnTo>
                      <a:pt x="991" y="3388"/>
                    </a:lnTo>
                    <a:lnTo>
                      <a:pt x="924" y="3381"/>
                    </a:lnTo>
                    <a:lnTo>
                      <a:pt x="860" y="3367"/>
                    </a:lnTo>
                    <a:lnTo>
                      <a:pt x="789" y="3357"/>
                    </a:lnTo>
                    <a:lnTo>
                      <a:pt x="719" y="3351"/>
                    </a:lnTo>
                    <a:lnTo>
                      <a:pt x="680" y="3348"/>
                    </a:lnTo>
                    <a:lnTo>
                      <a:pt x="660" y="3341"/>
                    </a:lnTo>
                    <a:lnTo>
                      <a:pt x="649" y="3250"/>
                    </a:lnTo>
                    <a:lnTo>
                      <a:pt x="635" y="3117"/>
                    </a:lnTo>
                    <a:lnTo>
                      <a:pt x="583" y="2750"/>
                    </a:lnTo>
                    <a:lnTo>
                      <a:pt x="568" y="2649"/>
                    </a:lnTo>
                    <a:lnTo>
                      <a:pt x="543" y="2527"/>
                    </a:lnTo>
                    <a:lnTo>
                      <a:pt x="487" y="2543"/>
                    </a:lnTo>
                    <a:lnTo>
                      <a:pt x="487" y="2637"/>
                    </a:lnTo>
                    <a:lnTo>
                      <a:pt x="470" y="2759"/>
                    </a:lnTo>
                    <a:lnTo>
                      <a:pt x="417" y="2969"/>
                    </a:lnTo>
                    <a:lnTo>
                      <a:pt x="391" y="3187"/>
                    </a:lnTo>
                    <a:lnTo>
                      <a:pt x="383" y="3245"/>
                    </a:lnTo>
                    <a:lnTo>
                      <a:pt x="371" y="3276"/>
                    </a:lnTo>
                    <a:lnTo>
                      <a:pt x="385" y="3340"/>
                    </a:lnTo>
                    <a:lnTo>
                      <a:pt x="394" y="3381"/>
                    </a:lnTo>
                    <a:lnTo>
                      <a:pt x="394" y="3408"/>
                    </a:lnTo>
                    <a:lnTo>
                      <a:pt x="376" y="3441"/>
                    </a:lnTo>
                    <a:lnTo>
                      <a:pt x="353" y="3465"/>
                    </a:lnTo>
                    <a:lnTo>
                      <a:pt x="320" y="3472"/>
                    </a:lnTo>
                    <a:lnTo>
                      <a:pt x="283" y="3469"/>
                    </a:lnTo>
                    <a:lnTo>
                      <a:pt x="243" y="3453"/>
                    </a:lnTo>
                    <a:lnTo>
                      <a:pt x="210" y="3431"/>
                    </a:lnTo>
                    <a:lnTo>
                      <a:pt x="183" y="3403"/>
                    </a:lnTo>
                    <a:lnTo>
                      <a:pt x="166" y="3376"/>
                    </a:lnTo>
                    <a:lnTo>
                      <a:pt x="159" y="3340"/>
                    </a:lnTo>
                    <a:lnTo>
                      <a:pt x="164" y="3293"/>
                    </a:lnTo>
                    <a:lnTo>
                      <a:pt x="173" y="3250"/>
                    </a:lnTo>
                    <a:lnTo>
                      <a:pt x="186" y="3135"/>
                    </a:lnTo>
                    <a:lnTo>
                      <a:pt x="202" y="2862"/>
                    </a:lnTo>
                    <a:lnTo>
                      <a:pt x="212" y="2730"/>
                    </a:lnTo>
                    <a:lnTo>
                      <a:pt x="221" y="2618"/>
                    </a:lnTo>
                    <a:lnTo>
                      <a:pt x="232" y="2523"/>
                    </a:lnTo>
                    <a:lnTo>
                      <a:pt x="164" y="2508"/>
                    </a:lnTo>
                    <a:lnTo>
                      <a:pt x="166" y="2403"/>
                    </a:lnTo>
                    <a:lnTo>
                      <a:pt x="177" y="1732"/>
                    </a:lnTo>
                    <a:lnTo>
                      <a:pt x="179" y="1601"/>
                    </a:lnTo>
                    <a:lnTo>
                      <a:pt x="185" y="1463"/>
                    </a:lnTo>
                    <a:lnTo>
                      <a:pt x="186" y="1387"/>
                    </a:lnTo>
                    <a:lnTo>
                      <a:pt x="154" y="1350"/>
                    </a:lnTo>
                    <a:lnTo>
                      <a:pt x="121" y="1302"/>
                    </a:lnTo>
                    <a:lnTo>
                      <a:pt x="102" y="1261"/>
                    </a:lnTo>
                    <a:lnTo>
                      <a:pt x="94" y="1221"/>
                    </a:lnTo>
                    <a:lnTo>
                      <a:pt x="88" y="1175"/>
                    </a:lnTo>
                    <a:lnTo>
                      <a:pt x="100" y="1090"/>
                    </a:lnTo>
                    <a:lnTo>
                      <a:pt x="111" y="1018"/>
                    </a:lnTo>
                    <a:lnTo>
                      <a:pt x="0" y="853"/>
                    </a:lnTo>
                    <a:lnTo>
                      <a:pt x="48" y="788"/>
                    </a:lnTo>
                    <a:lnTo>
                      <a:pt x="138" y="920"/>
                    </a:lnTo>
                    <a:lnTo>
                      <a:pt x="148" y="864"/>
                    </a:lnTo>
                    <a:lnTo>
                      <a:pt x="157" y="788"/>
                    </a:lnTo>
                    <a:lnTo>
                      <a:pt x="159" y="723"/>
                    </a:lnTo>
                    <a:lnTo>
                      <a:pt x="163" y="679"/>
                    </a:lnTo>
                    <a:lnTo>
                      <a:pt x="173" y="639"/>
                    </a:lnTo>
                    <a:lnTo>
                      <a:pt x="198" y="611"/>
                    </a:lnTo>
                    <a:lnTo>
                      <a:pt x="234" y="594"/>
                    </a:lnTo>
                    <a:lnTo>
                      <a:pt x="405" y="533"/>
                    </a:lnTo>
                    <a:lnTo>
                      <a:pt x="440" y="520"/>
                    </a:lnTo>
                    <a:lnTo>
                      <a:pt x="446" y="457"/>
                    </a:lnTo>
                    <a:lnTo>
                      <a:pt x="434" y="409"/>
                    </a:lnTo>
                    <a:lnTo>
                      <a:pt x="412" y="354"/>
                    </a:lnTo>
                    <a:lnTo>
                      <a:pt x="396" y="300"/>
                    </a:lnTo>
                    <a:lnTo>
                      <a:pt x="394" y="230"/>
                    </a:lnTo>
                    <a:lnTo>
                      <a:pt x="402" y="150"/>
                    </a:lnTo>
                    <a:lnTo>
                      <a:pt x="417" y="100"/>
                    </a:lnTo>
                    <a:lnTo>
                      <a:pt x="443" y="52"/>
                    </a:lnTo>
                    <a:lnTo>
                      <a:pt x="473" y="28"/>
                    </a:lnTo>
                    <a:lnTo>
                      <a:pt x="536" y="6"/>
                    </a:lnTo>
                    <a:lnTo>
                      <a:pt x="591" y="0"/>
                    </a:lnTo>
                    <a:lnTo>
                      <a:pt x="643" y="6"/>
                    </a:lnTo>
                    <a:lnTo>
                      <a:pt x="681" y="35"/>
                    </a:lnTo>
                    <a:lnTo>
                      <a:pt x="706" y="61"/>
                    </a:lnTo>
                    <a:lnTo>
                      <a:pt x="739" y="109"/>
                    </a:lnTo>
                    <a:lnTo>
                      <a:pt x="764" y="161"/>
                    </a:lnTo>
                    <a:lnTo>
                      <a:pt x="730" y="189"/>
                    </a:lnTo>
                    <a:lnTo>
                      <a:pt x="733" y="251"/>
                    </a:lnTo>
                    <a:lnTo>
                      <a:pt x="737" y="319"/>
                    </a:lnTo>
                    <a:lnTo>
                      <a:pt x="727" y="379"/>
                    </a:lnTo>
                    <a:lnTo>
                      <a:pt x="714" y="427"/>
                    </a:lnTo>
                    <a:lnTo>
                      <a:pt x="701" y="463"/>
                    </a:lnTo>
                    <a:lnTo>
                      <a:pt x="672" y="520"/>
                    </a:lnTo>
                    <a:lnTo>
                      <a:pt x="672" y="533"/>
                    </a:lnTo>
                    <a:lnTo>
                      <a:pt x="719" y="558"/>
                    </a:lnTo>
                    <a:lnTo>
                      <a:pt x="904" y="647"/>
                    </a:lnTo>
                    <a:lnTo>
                      <a:pt x="937" y="681"/>
                    </a:lnTo>
                    <a:lnTo>
                      <a:pt x="958" y="723"/>
                    </a:lnTo>
                    <a:lnTo>
                      <a:pt x="972" y="776"/>
                    </a:lnTo>
                    <a:lnTo>
                      <a:pt x="983" y="845"/>
                    </a:lnTo>
                    <a:lnTo>
                      <a:pt x="957" y="888"/>
                    </a:lnTo>
                    <a:lnTo>
                      <a:pt x="816" y="1083"/>
                    </a:lnTo>
                    <a:lnTo>
                      <a:pt x="798" y="1148"/>
                    </a:lnTo>
                    <a:lnTo>
                      <a:pt x="789" y="1260"/>
                    </a:lnTo>
                    <a:lnTo>
                      <a:pt x="848" y="1443"/>
                    </a:lnTo>
                    <a:lnTo>
                      <a:pt x="913" y="1512"/>
                    </a:lnTo>
                    <a:lnTo>
                      <a:pt x="913" y="1593"/>
                    </a:lnTo>
                    <a:lnTo>
                      <a:pt x="926" y="1733"/>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10111" name="Freeform 118"/>
              <p:cNvSpPr>
                <a:spLocks/>
              </p:cNvSpPr>
              <p:nvPr/>
            </p:nvSpPr>
            <p:spPr bwMode="auto">
              <a:xfrm>
                <a:off x="1765" y="1378"/>
                <a:ext cx="286" cy="1093"/>
              </a:xfrm>
              <a:custGeom>
                <a:avLst/>
                <a:gdLst>
                  <a:gd name="T0" fmla="*/ 0 w 859"/>
                  <a:gd name="T1" fmla="*/ 0 h 3279"/>
                  <a:gd name="T2" fmla="*/ 0 w 859"/>
                  <a:gd name="T3" fmla="*/ 0 h 3279"/>
                  <a:gd name="T4" fmla="*/ 0 w 859"/>
                  <a:gd name="T5" fmla="*/ 0 h 3279"/>
                  <a:gd name="T6" fmla="*/ 0 w 859"/>
                  <a:gd name="T7" fmla="*/ 0 h 3279"/>
                  <a:gd name="T8" fmla="*/ 0 w 859"/>
                  <a:gd name="T9" fmla="*/ 0 h 3279"/>
                  <a:gd name="T10" fmla="*/ 0 w 859"/>
                  <a:gd name="T11" fmla="*/ 0 h 3279"/>
                  <a:gd name="T12" fmla="*/ 0 w 859"/>
                  <a:gd name="T13" fmla="*/ 0 h 3279"/>
                  <a:gd name="T14" fmla="*/ 0 w 859"/>
                  <a:gd name="T15" fmla="*/ 0 h 3279"/>
                  <a:gd name="T16" fmla="*/ 0 w 859"/>
                  <a:gd name="T17" fmla="*/ 0 h 3279"/>
                  <a:gd name="T18" fmla="*/ 0 w 859"/>
                  <a:gd name="T19" fmla="*/ 0 h 3279"/>
                  <a:gd name="T20" fmla="*/ 0 w 859"/>
                  <a:gd name="T21" fmla="*/ 0 h 3279"/>
                  <a:gd name="T22" fmla="*/ 0 w 859"/>
                  <a:gd name="T23" fmla="*/ 0 h 3279"/>
                  <a:gd name="T24" fmla="*/ 0 w 859"/>
                  <a:gd name="T25" fmla="*/ 0 h 3279"/>
                  <a:gd name="T26" fmla="*/ 0 w 859"/>
                  <a:gd name="T27" fmla="*/ 0 h 3279"/>
                  <a:gd name="T28" fmla="*/ 0 w 859"/>
                  <a:gd name="T29" fmla="*/ 0 h 3279"/>
                  <a:gd name="T30" fmla="*/ 0 w 859"/>
                  <a:gd name="T31" fmla="*/ 0 h 3279"/>
                  <a:gd name="T32" fmla="*/ 0 w 859"/>
                  <a:gd name="T33" fmla="*/ 0 h 3279"/>
                  <a:gd name="T34" fmla="*/ 0 w 859"/>
                  <a:gd name="T35" fmla="*/ 0 h 3279"/>
                  <a:gd name="T36" fmla="*/ 0 w 859"/>
                  <a:gd name="T37" fmla="*/ 0 h 3279"/>
                  <a:gd name="T38" fmla="*/ 0 w 859"/>
                  <a:gd name="T39" fmla="*/ 0 h 3279"/>
                  <a:gd name="T40" fmla="*/ 0 w 859"/>
                  <a:gd name="T41" fmla="*/ 0 h 3279"/>
                  <a:gd name="T42" fmla="*/ 0 w 859"/>
                  <a:gd name="T43" fmla="*/ 0 h 3279"/>
                  <a:gd name="T44" fmla="*/ 0 w 859"/>
                  <a:gd name="T45" fmla="*/ 0 h 3279"/>
                  <a:gd name="T46" fmla="*/ 0 w 859"/>
                  <a:gd name="T47" fmla="*/ 0 h 3279"/>
                  <a:gd name="T48" fmla="*/ 0 w 859"/>
                  <a:gd name="T49" fmla="*/ 0 h 3279"/>
                  <a:gd name="T50" fmla="*/ 0 w 859"/>
                  <a:gd name="T51" fmla="*/ 0 h 3279"/>
                  <a:gd name="T52" fmla="*/ 0 w 859"/>
                  <a:gd name="T53" fmla="*/ 0 h 3279"/>
                  <a:gd name="T54" fmla="*/ 0 w 859"/>
                  <a:gd name="T55" fmla="*/ 0 h 3279"/>
                  <a:gd name="T56" fmla="*/ 0 w 859"/>
                  <a:gd name="T57" fmla="*/ 0 h 3279"/>
                  <a:gd name="T58" fmla="*/ 0 w 859"/>
                  <a:gd name="T59" fmla="*/ 0 h 3279"/>
                  <a:gd name="T60" fmla="*/ 0 w 859"/>
                  <a:gd name="T61" fmla="*/ 0 h 3279"/>
                  <a:gd name="T62" fmla="*/ 0 w 859"/>
                  <a:gd name="T63" fmla="*/ 0 h 3279"/>
                  <a:gd name="T64" fmla="*/ 0 w 859"/>
                  <a:gd name="T65" fmla="*/ 0 h 3279"/>
                  <a:gd name="T66" fmla="*/ 0 w 859"/>
                  <a:gd name="T67" fmla="*/ 0 h 3279"/>
                  <a:gd name="T68" fmla="*/ 0 w 859"/>
                  <a:gd name="T69" fmla="*/ 0 h 3279"/>
                  <a:gd name="T70" fmla="*/ 0 w 859"/>
                  <a:gd name="T71" fmla="*/ 0 h 3279"/>
                  <a:gd name="T72" fmla="*/ 0 w 859"/>
                  <a:gd name="T73" fmla="*/ 0 h 3279"/>
                  <a:gd name="T74" fmla="*/ 0 w 859"/>
                  <a:gd name="T75" fmla="*/ 0 h 3279"/>
                  <a:gd name="T76" fmla="*/ 0 w 859"/>
                  <a:gd name="T77" fmla="*/ 0 h 3279"/>
                  <a:gd name="T78" fmla="*/ 0 w 859"/>
                  <a:gd name="T79" fmla="*/ 0 h 3279"/>
                  <a:gd name="T80" fmla="*/ 0 w 859"/>
                  <a:gd name="T81" fmla="*/ 0 h 3279"/>
                  <a:gd name="T82" fmla="*/ 0 w 859"/>
                  <a:gd name="T83" fmla="*/ 0 h 3279"/>
                  <a:gd name="T84" fmla="*/ 0 w 859"/>
                  <a:gd name="T85" fmla="*/ 0 h 3279"/>
                  <a:gd name="T86" fmla="*/ 0 w 859"/>
                  <a:gd name="T87" fmla="*/ 0 h 3279"/>
                  <a:gd name="T88" fmla="*/ 0 w 859"/>
                  <a:gd name="T89" fmla="*/ 0 h 3279"/>
                  <a:gd name="T90" fmla="*/ 0 w 859"/>
                  <a:gd name="T91" fmla="*/ 0 h 3279"/>
                  <a:gd name="T92" fmla="*/ 0 w 859"/>
                  <a:gd name="T93" fmla="*/ 0 h 3279"/>
                  <a:gd name="T94" fmla="*/ 0 w 859"/>
                  <a:gd name="T95" fmla="*/ 0 h 3279"/>
                  <a:gd name="T96" fmla="*/ 0 w 859"/>
                  <a:gd name="T97" fmla="*/ 0 h 3279"/>
                  <a:gd name="T98" fmla="*/ 0 w 859"/>
                  <a:gd name="T99" fmla="*/ 0 h 3279"/>
                  <a:gd name="T100" fmla="*/ 0 w 859"/>
                  <a:gd name="T101" fmla="*/ 0 h 3279"/>
                  <a:gd name="T102" fmla="*/ 0 w 859"/>
                  <a:gd name="T103" fmla="*/ 0 h 3279"/>
                  <a:gd name="T104" fmla="*/ 0 w 859"/>
                  <a:gd name="T105" fmla="*/ 0 h 3279"/>
                  <a:gd name="T106" fmla="*/ 0 w 859"/>
                  <a:gd name="T107" fmla="*/ 0 h 3279"/>
                  <a:gd name="T108" fmla="*/ 0 w 859"/>
                  <a:gd name="T109" fmla="*/ 0 h 3279"/>
                  <a:gd name="T110" fmla="*/ 0 w 859"/>
                  <a:gd name="T111" fmla="*/ 0 h 3279"/>
                  <a:gd name="T112" fmla="*/ 0 w 859"/>
                  <a:gd name="T113" fmla="*/ 0 h 3279"/>
                  <a:gd name="T114" fmla="*/ 0 w 859"/>
                  <a:gd name="T115" fmla="*/ 0 h 3279"/>
                  <a:gd name="T116" fmla="*/ 0 w 859"/>
                  <a:gd name="T117" fmla="*/ 0 h 3279"/>
                  <a:gd name="T118" fmla="*/ 0 w 859"/>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2"/>
                    </a:lnTo>
                    <a:lnTo>
                      <a:pt x="399" y="2449"/>
                    </a:lnTo>
                    <a:lnTo>
                      <a:pt x="395" y="2387"/>
                    </a:lnTo>
                    <a:lnTo>
                      <a:pt x="383" y="2282"/>
                    </a:lnTo>
                    <a:lnTo>
                      <a:pt x="371" y="2209"/>
                    </a:lnTo>
                    <a:lnTo>
                      <a:pt x="353" y="2118"/>
                    </a:lnTo>
                    <a:lnTo>
                      <a:pt x="338" y="2029"/>
                    </a:lnTo>
                    <a:lnTo>
                      <a:pt x="335" y="2091"/>
                    </a:lnTo>
                    <a:lnTo>
                      <a:pt x="330" y="2125"/>
                    </a:lnTo>
                    <a:lnTo>
                      <a:pt x="317" y="2169"/>
                    </a:lnTo>
                    <a:lnTo>
                      <a:pt x="302" y="2205"/>
                    </a:lnTo>
                    <a:lnTo>
                      <a:pt x="291" y="2246"/>
                    </a:lnTo>
                    <a:lnTo>
                      <a:pt x="293" y="2284"/>
                    </a:lnTo>
                    <a:lnTo>
                      <a:pt x="306"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4" y="3180"/>
                    </a:lnTo>
                    <a:lnTo>
                      <a:pt x="110" y="3187"/>
                    </a:lnTo>
                    <a:lnTo>
                      <a:pt x="154" y="3190"/>
                    </a:lnTo>
                    <a:lnTo>
                      <a:pt x="190" y="3190"/>
                    </a:lnTo>
                    <a:lnTo>
                      <a:pt x="170" y="3197"/>
                    </a:lnTo>
                    <a:lnTo>
                      <a:pt x="163" y="3208"/>
                    </a:lnTo>
                    <a:lnTo>
                      <a:pt x="163" y="3224"/>
                    </a:lnTo>
                    <a:lnTo>
                      <a:pt x="174" y="3245"/>
                    </a:lnTo>
                    <a:lnTo>
                      <a:pt x="209" y="3262"/>
                    </a:lnTo>
                    <a:lnTo>
                      <a:pt x="273" y="3276"/>
                    </a:lnTo>
                    <a:lnTo>
                      <a:pt x="364" y="3279"/>
                    </a:lnTo>
                    <a:lnTo>
                      <a:pt x="433" y="3269"/>
                    </a:lnTo>
                    <a:lnTo>
                      <a:pt x="495" y="3251"/>
                    </a:lnTo>
                    <a:lnTo>
                      <a:pt x="547" y="3229"/>
                    </a:lnTo>
                    <a:lnTo>
                      <a:pt x="585" y="3204"/>
                    </a:lnTo>
                    <a:lnTo>
                      <a:pt x="589" y="3165"/>
                    </a:lnTo>
                    <a:lnTo>
                      <a:pt x="587" y="3121"/>
                    </a:lnTo>
                    <a:lnTo>
                      <a:pt x="615" y="2884"/>
                    </a:lnTo>
                    <a:lnTo>
                      <a:pt x="624" y="2716"/>
                    </a:lnTo>
                    <a:lnTo>
                      <a:pt x="662" y="2195"/>
                    </a:lnTo>
                    <a:lnTo>
                      <a:pt x="679" y="1877"/>
                    </a:lnTo>
                    <a:lnTo>
                      <a:pt x="676" y="1724"/>
                    </a:lnTo>
                    <a:lnTo>
                      <a:pt x="671" y="1626"/>
                    </a:lnTo>
                    <a:lnTo>
                      <a:pt x="660" y="1540"/>
                    </a:lnTo>
                    <a:lnTo>
                      <a:pt x="651" y="1469"/>
                    </a:lnTo>
                    <a:lnTo>
                      <a:pt x="708" y="1417"/>
                    </a:lnTo>
                    <a:lnTo>
                      <a:pt x="766" y="1363"/>
                    </a:lnTo>
                    <a:lnTo>
                      <a:pt x="800" y="1321"/>
                    </a:lnTo>
                    <a:lnTo>
                      <a:pt x="837" y="1264"/>
                    </a:lnTo>
                    <a:lnTo>
                      <a:pt x="856" y="1210"/>
                    </a:lnTo>
                    <a:lnTo>
                      <a:pt x="859" y="1163"/>
                    </a:lnTo>
                    <a:lnTo>
                      <a:pt x="846" y="1101"/>
                    </a:lnTo>
                    <a:lnTo>
                      <a:pt x="743" y="716"/>
                    </a:lnTo>
                    <a:lnTo>
                      <a:pt x="725" y="672"/>
                    </a:lnTo>
                    <a:lnTo>
                      <a:pt x="712" y="652"/>
                    </a:lnTo>
                    <a:lnTo>
                      <a:pt x="691" y="632"/>
                    </a:lnTo>
                    <a:lnTo>
                      <a:pt x="651" y="601"/>
                    </a:lnTo>
                    <a:lnTo>
                      <a:pt x="534" y="537"/>
                    </a:lnTo>
                    <a:lnTo>
                      <a:pt x="506" y="499"/>
                    </a:lnTo>
                    <a:lnTo>
                      <a:pt x="485" y="456"/>
                    </a:lnTo>
                    <a:lnTo>
                      <a:pt x="477" y="423"/>
                    </a:lnTo>
                    <a:lnTo>
                      <a:pt x="510" y="383"/>
                    </a:lnTo>
                    <a:lnTo>
                      <a:pt x="537" y="333"/>
                    </a:lnTo>
                    <a:lnTo>
                      <a:pt x="556" y="272"/>
                    </a:lnTo>
                    <a:lnTo>
                      <a:pt x="569" y="220"/>
                    </a:lnTo>
                    <a:lnTo>
                      <a:pt x="577" y="156"/>
                    </a:lnTo>
                    <a:lnTo>
                      <a:pt x="570" y="105"/>
                    </a:lnTo>
                    <a:lnTo>
                      <a:pt x="557" y="67"/>
                    </a:lnTo>
                    <a:lnTo>
                      <a:pt x="530" y="34"/>
                    </a:lnTo>
                    <a:lnTo>
                      <a:pt x="495" y="13"/>
                    </a:lnTo>
                    <a:lnTo>
                      <a:pt x="445" y="0"/>
                    </a:lnTo>
                    <a:lnTo>
                      <a:pt x="407" y="3"/>
                    </a:lnTo>
                    <a:lnTo>
                      <a:pt x="367" y="13"/>
                    </a:lnTo>
                    <a:lnTo>
                      <a:pt x="338" y="25"/>
                    </a:lnTo>
                    <a:lnTo>
                      <a:pt x="315" y="45"/>
                    </a:lnTo>
                    <a:lnTo>
                      <a:pt x="302" y="68"/>
                    </a:lnTo>
                    <a:lnTo>
                      <a:pt x="293" y="90"/>
                    </a:lnTo>
                    <a:lnTo>
                      <a:pt x="284" y="142"/>
                    </a:lnTo>
                    <a:lnTo>
                      <a:pt x="276" y="207"/>
                    </a:lnTo>
                    <a:lnTo>
                      <a:pt x="268" y="269"/>
                    </a:lnTo>
                    <a:lnTo>
                      <a:pt x="268" y="309"/>
                    </a:lnTo>
                    <a:lnTo>
                      <a:pt x="280" y="360"/>
                    </a:lnTo>
                    <a:lnTo>
                      <a:pt x="292" y="385"/>
                    </a:lnTo>
                    <a:lnTo>
                      <a:pt x="293" y="434"/>
                    </a:lnTo>
                    <a:lnTo>
                      <a:pt x="292" y="486"/>
                    </a:lnTo>
                    <a:lnTo>
                      <a:pt x="280" y="513"/>
                    </a:lnTo>
                    <a:lnTo>
                      <a:pt x="246" y="537"/>
                    </a:lnTo>
                    <a:lnTo>
                      <a:pt x="128" y="608"/>
                    </a:lnTo>
                    <a:lnTo>
                      <a:pt x="86" y="639"/>
                    </a:lnTo>
                    <a:lnTo>
                      <a:pt x="68" y="690"/>
                    </a:lnTo>
                    <a:lnTo>
                      <a:pt x="36" y="867"/>
                    </a:lnTo>
                    <a:lnTo>
                      <a:pt x="26" y="946"/>
                    </a:lnTo>
                    <a:lnTo>
                      <a:pt x="14" y="1013"/>
                    </a:lnTo>
                    <a:lnTo>
                      <a:pt x="3" y="1108"/>
                    </a:lnTo>
                    <a:lnTo>
                      <a:pt x="0" y="1190"/>
                    </a:lnTo>
                    <a:lnTo>
                      <a:pt x="3" y="1292"/>
                    </a:lnTo>
                    <a:lnTo>
                      <a:pt x="15" y="1402"/>
                    </a:lnTo>
                    <a:lnTo>
                      <a:pt x="25" y="1479"/>
                    </a:lnTo>
                    <a:lnTo>
                      <a:pt x="35" y="1564"/>
                    </a:lnTo>
                    <a:lnTo>
                      <a:pt x="49" y="1639"/>
                    </a:lnTo>
                    <a:lnTo>
                      <a:pt x="72" y="1697"/>
                    </a:lnTo>
                    <a:lnTo>
                      <a:pt x="87" y="1757"/>
                    </a:lnTo>
                    <a:lnTo>
                      <a:pt x="93" y="1833"/>
                    </a:lnTo>
                    <a:lnTo>
                      <a:pt x="74" y="2171"/>
                    </a:lnTo>
                    <a:lnTo>
                      <a:pt x="68" y="2291"/>
                    </a:lnTo>
                    <a:lnTo>
                      <a:pt x="68" y="2338"/>
                    </a:lnTo>
                    <a:lnTo>
                      <a:pt x="83" y="2400"/>
                    </a:lnTo>
                    <a:lnTo>
                      <a:pt x="109" y="2472"/>
                    </a:lnTo>
                    <a:lnTo>
                      <a:pt x="176" y="2692"/>
                    </a:lnTo>
                    <a:lnTo>
                      <a:pt x="222" y="2871"/>
                    </a:lnTo>
                    <a:lnTo>
                      <a:pt x="246" y="2935"/>
                    </a:lnTo>
                    <a:lnTo>
                      <a:pt x="274" y="2948"/>
                    </a:lnTo>
                    <a:lnTo>
                      <a:pt x="303" y="2960"/>
                    </a:lnTo>
                    <a:lnTo>
                      <a:pt x="407" y="2655"/>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10112" name="Freeform 119"/>
              <p:cNvSpPr>
                <a:spLocks/>
              </p:cNvSpPr>
              <p:nvPr/>
            </p:nvSpPr>
            <p:spPr bwMode="auto">
              <a:xfrm>
                <a:off x="1473" y="140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lnTo>
                      <a:pt x="264" y="957"/>
                    </a:lnTo>
                    <a:lnTo>
                      <a:pt x="268" y="1078"/>
                    </a:lnTo>
                    <a:lnTo>
                      <a:pt x="274" y="1144"/>
                    </a:lnTo>
                    <a:lnTo>
                      <a:pt x="215" y="1152"/>
                    </a:lnTo>
                    <a:lnTo>
                      <a:pt x="200" y="1099"/>
                    </a:lnTo>
                    <a:lnTo>
                      <a:pt x="200" y="1054"/>
                    </a:lnTo>
                    <a:lnTo>
                      <a:pt x="225" y="1010"/>
                    </a:lnTo>
                    <a:lnTo>
                      <a:pt x="240" y="979"/>
                    </a:lnTo>
                    <a:lnTo>
                      <a:pt x="254" y="957"/>
                    </a:lnTo>
                    <a:lnTo>
                      <a:pt x="264" y="957"/>
                    </a:lnTo>
                    <a:lnTo>
                      <a:pt x="590"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13" name="Freeform 120"/>
              <p:cNvSpPr>
                <a:spLocks/>
              </p:cNvSpPr>
              <p:nvPr/>
            </p:nvSpPr>
            <p:spPr bwMode="auto">
              <a:xfrm>
                <a:off x="1473" y="140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14" name="Freeform 121"/>
              <p:cNvSpPr>
                <a:spLocks/>
              </p:cNvSpPr>
              <p:nvPr/>
            </p:nvSpPr>
            <p:spPr bwMode="auto">
              <a:xfrm>
                <a:off x="1542" y="1728"/>
                <a:ext cx="25" cy="66"/>
              </a:xfrm>
              <a:custGeom>
                <a:avLst/>
                <a:gdLst>
                  <a:gd name="T0" fmla="*/ 0 w 73"/>
                  <a:gd name="T1" fmla="*/ 0 h 196"/>
                  <a:gd name="T2" fmla="*/ 0 w 73"/>
                  <a:gd name="T3" fmla="*/ 0 h 196"/>
                  <a:gd name="T4" fmla="*/ 0 w 73"/>
                  <a:gd name="T5" fmla="*/ 0 h 196"/>
                  <a:gd name="T6" fmla="*/ 0 w 73"/>
                  <a:gd name="T7" fmla="*/ 0 h 196"/>
                  <a:gd name="T8" fmla="*/ 0 w 73"/>
                  <a:gd name="T9" fmla="*/ 0 h 196"/>
                  <a:gd name="T10" fmla="*/ 0 w 73"/>
                  <a:gd name="T11" fmla="*/ 0 h 196"/>
                  <a:gd name="T12" fmla="*/ 0 w 73"/>
                  <a:gd name="T13" fmla="*/ 0 h 196"/>
                  <a:gd name="T14" fmla="*/ 0 w 73"/>
                  <a:gd name="T15" fmla="*/ 0 h 196"/>
                  <a:gd name="T16" fmla="*/ 0 w 73"/>
                  <a:gd name="T17" fmla="*/ 0 h 196"/>
                  <a:gd name="T18" fmla="*/ 0 w 7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6"/>
                  <a:gd name="T32" fmla="*/ 73 w 7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6">
                    <a:moveTo>
                      <a:pt x="63" y="0"/>
                    </a:moveTo>
                    <a:lnTo>
                      <a:pt x="67" y="120"/>
                    </a:lnTo>
                    <a:lnTo>
                      <a:pt x="73" y="188"/>
                    </a:lnTo>
                    <a:lnTo>
                      <a:pt x="15" y="196"/>
                    </a:lnTo>
                    <a:lnTo>
                      <a:pt x="0" y="143"/>
                    </a:lnTo>
                    <a:lnTo>
                      <a:pt x="0" y="98"/>
                    </a:lnTo>
                    <a:lnTo>
                      <a:pt x="25" y="54"/>
                    </a:lnTo>
                    <a:lnTo>
                      <a:pt x="39" y="22"/>
                    </a:lnTo>
                    <a:lnTo>
                      <a:pt x="53"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15" name="Freeform 122"/>
              <p:cNvSpPr>
                <a:spLocks/>
              </p:cNvSpPr>
              <p:nvPr/>
            </p:nvSpPr>
            <p:spPr bwMode="auto">
              <a:xfrm>
                <a:off x="940" y="1386"/>
                <a:ext cx="283" cy="1140"/>
              </a:xfrm>
              <a:custGeom>
                <a:avLst/>
                <a:gdLst>
                  <a:gd name="T0" fmla="*/ 0 w 850"/>
                  <a:gd name="T1" fmla="*/ 0 h 3420"/>
                  <a:gd name="T2" fmla="*/ 0 w 850"/>
                  <a:gd name="T3" fmla="*/ 0 h 3420"/>
                  <a:gd name="T4" fmla="*/ 0 w 850"/>
                  <a:gd name="T5" fmla="*/ 0 h 3420"/>
                  <a:gd name="T6" fmla="*/ 0 w 850"/>
                  <a:gd name="T7" fmla="*/ 0 h 3420"/>
                  <a:gd name="T8" fmla="*/ 0 w 850"/>
                  <a:gd name="T9" fmla="*/ 0 h 3420"/>
                  <a:gd name="T10" fmla="*/ 0 w 850"/>
                  <a:gd name="T11" fmla="*/ 0 h 3420"/>
                  <a:gd name="T12" fmla="*/ 0 w 850"/>
                  <a:gd name="T13" fmla="*/ 0 h 3420"/>
                  <a:gd name="T14" fmla="*/ 0 w 850"/>
                  <a:gd name="T15" fmla="*/ 0 h 3420"/>
                  <a:gd name="T16" fmla="*/ 0 w 850"/>
                  <a:gd name="T17" fmla="*/ 0 h 3420"/>
                  <a:gd name="T18" fmla="*/ 0 w 850"/>
                  <a:gd name="T19" fmla="*/ 0 h 3420"/>
                  <a:gd name="T20" fmla="*/ 0 w 850"/>
                  <a:gd name="T21" fmla="*/ 0 h 3420"/>
                  <a:gd name="T22" fmla="*/ 0 w 850"/>
                  <a:gd name="T23" fmla="*/ 0 h 3420"/>
                  <a:gd name="T24" fmla="*/ 0 w 850"/>
                  <a:gd name="T25" fmla="*/ 0 h 3420"/>
                  <a:gd name="T26" fmla="*/ 0 w 850"/>
                  <a:gd name="T27" fmla="*/ 0 h 3420"/>
                  <a:gd name="T28" fmla="*/ 0 w 850"/>
                  <a:gd name="T29" fmla="*/ 0 h 3420"/>
                  <a:gd name="T30" fmla="*/ 0 w 850"/>
                  <a:gd name="T31" fmla="*/ 0 h 3420"/>
                  <a:gd name="T32" fmla="*/ 0 w 850"/>
                  <a:gd name="T33" fmla="*/ 0 h 3420"/>
                  <a:gd name="T34" fmla="*/ 0 w 850"/>
                  <a:gd name="T35" fmla="*/ 0 h 3420"/>
                  <a:gd name="T36" fmla="*/ 0 w 850"/>
                  <a:gd name="T37" fmla="*/ 0 h 3420"/>
                  <a:gd name="T38" fmla="*/ 0 w 850"/>
                  <a:gd name="T39" fmla="*/ 0 h 3420"/>
                  <a:gd name="T40" fmla="*/ 0 w 850"/>
                  <a:gd name="T41" fmla="*/ 0 h 3420"/>
                  <a:gd name="T42" fmla="*/ 0 w 850"/>
                  <a:gd name="T43" fmla="*/ 0 h 3420"/>
                  <a:gd name="T44" fmla="*/ 0 w 850"/>
                  <a:gd name="T45" fmla="*/ 0 h 3420"/>
                  <a:gd name="T46" fmla="*/ 0 w 850"/>
                  <a:gd name="T47" fmla="*/ 0 h 3420"/>
                  <a:gd name="T48" fmla="*/ 0 w 850"/>
                  <a:gd name="T49" fmla="*/ 0 h 3420"/>
                  <a:gd name="T50" fmla="*/ 0 w 850"/>
                  <a:gd name="T51" fmla="*/ 0 h 3420"/>
                  <a:gd name="T52" fmla="*/ 0 w 850"/>
                  <a:gd name="T53" fmla="*/ 0 h 3420"/>
                  <a:gd name="T54" fmla="*/ 0 w 850"/>
                  <a:gd name="T55" fmla="*/ 0 h 3420"/>
                  <a:gd name="T56" fmla="*/ 0 w 850"/>
                  <a:gd name="T57" fmla="*/ 0 h 3420"/>
                  <a:gd name="T58" fmla="*/ 0 w 850"/>
                  <a:gd name="T59" fmla="*/ 0 h 3420"/>
                  <a:gd name="T60" fmla="*/ 0 w 850"/>
                  <a:gd name="T61" fmla="*/ 0 h 3420"/>
                  <a:gd name="T62" fmla="*/ 0 w 850"/>
                  <a:gd name="T63" fmla="*/ 0 h 3420"/>
                  <a:gd name="T64" fmla="*/ 0 w 850"/>
                  <a:gd name="T65" fmla="*/ 0 h 3420"/>
                  <a:gd name="T66" fmla="*/ 0 w 850"/>
                  <a:gd name="T67" fmla="*/ 0 h 3420"/>
                  <a:gd name="T68" fmla="*/ 0 w 850"/>
                  <a:gd name="T69" fmla="*/ 0 h 3420"/>
                  <a:gd name="T70" fmla="*/ 0 w 850"/>
                  <a:gd name="T71" fmla="*/ 0 h 3420"/>
                  <a:gd name="T72" fmla="*/ 0 w 850"/>
                  <a:gd name="T73" fmla="*/ 0 h 3420"/>
                  <a:gd name="T74" fmla="*/ 0 w 850"/>
                  <a:gd name="T75" fmla="*/ 0 h 3420"/>
                  <a:gd name="T76" fmla="*/ 0 w 850"/>
                  <a:gd name="T77" fmla="*/ 0 h 3420"/>
                  <a:gd name="T78" fmla="*/ 0 w 850"/>
                  <a:gd name="T79" fmla="*/ 0 h 3420"/>
                  <a:gd name="T80" fmla="*/ 0 w 850"/>
                  <a:gd name="T81" fmla="*/ 0 h 3420"/>
                  <a:gd name="T82" fmla="*/ 0 w 850"/>
                  <a:gd name="T83" fmla="*/ 0 h 3420"/>
                  <a:gd name="T84" fmla="*/ 0 w 850"/>
                  <a:gd name="T85" fmla="*/ 0 h 3420"/>
                  <a:gd name="T86" fmla="*/ 0 w 850"/>
                  <a:gd name="T87" fmla="*/ 0 h 3420"/>
                  <a:gd name="T88" fmla="*/ 0 w 850"/>
                  <a:gd name="T89" fmla="*/ 0 h 3420"/>
                  <a:gd name="T90" fmla="*/ 0 w 850"/>
                  <a:gd name="T91" fmla="*/ 0 h 3420"/>
                  <a:gd name="T92" fmla="*/ 0 w 850"/>
                  <a:gd name="T93" fmla="*/ 0 h 3420"/>
                  <a:gd name="T94" fmla="*/ 0 w 850"/>
                  <a:gd name="T95" fmla="*/ 0 h 3420"/>
                  <a:gd name="T96" fmla="*/ 0 w 850"/>
                  <a:gd name="T97" fmla="*/ 0 h 3420"/>
                  <a:gd name="T98" fmla="*/ 0 w 850"/>
                  <a:gd name="T99" fmla="*/ 0 h 3420"/>
                  <a:gd name="T100" fmla="*/ 0 w 850"/>
                  <a:gd name="T101" fmla="*/ 0 h 3420"/>
                  <a:gd name="T102" fmla="*/ 0 w 850"/>
                  <a:gd name="T103" fmla="*/ 0 h 3420"/>
                  <a:gd name="T104" fmla="*/ 0 w 850"/>
                  <a:gd name="T105" fmla="*/ 0 h 3420"/>
                  <a:gd name="T106" fmla="*/ 0 w 850"/>
                  <a:gd name="T107" fmla="*/ 0 h 3420"/>
                  <a:gd name="T108" fmla="*/ 0 w 850"/>
                  <a:gd name="T109" fmla="*/ 0 h 3420"/>
                  <a:gd name="T110" fmla="*/ 0 w 850"/>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20"/>
                  <a:gd name="T170" fmla="*/ 850 w 850"/>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lnTo>
                      <a:pt x="160" y="1476"/>
                    </a:lnTo>
                    <a:lnTo>
                      <a:pt x="207" y="1498"/>
                    </a:lnTo>
                    <a:lnTo>
                      <a:pt x="206" y="1411"/>
                    </a:lnTo>
                    <a:lnTo>
                      <a:pt x="211" y="1375"/>
                    </a:lnTo>
                    <a:lnTo>
                      <a:pt x="219" y="1338"/>
                    </a:lnTo>
                    <a:lnTo>
                      <a:pt x="235" y="1302"/>
                    </a:lnTo>
                    <a:lnTo>
                      <a:pt x="254" y="1268"/>
                    </a:lnTo>
                    <a:lnTo>
                      <a:pt x="230" y="1223"/>
                    </a:lnTo>
                    <a:lnTo>
                      <a:pt x="206" y="1172"/>
                    </a:lnTo>
                    <a:lnTo>
                      <a:pt x="186" y="1114"/>
                    </a:lnTo>
                    <a:lnTo>
                      <a:pt x="173" y="1064"/>
                    </a:lnTo>
                    <a:lnTo>
                      <a:pt x="161" y="1000"/>
                    </a:lnTo>
                    <a:lnTo>
                      <a:pt x="154" y="1080"/>
                    </a:lnTo>
                    <a:lnTo>
                      <a:pt x="156" y="1177"/>
                    </a:lnTo>
                    <a:lnTo>
                      <a:pt x="158" y="1268"/>
                    </a:lnTo>
                    <a:lnTo>
                      <a:pt x="156" y="1343"/>
                    </a:lnTo>
                    <a:lnTo>
                      <a:pt x="158" y="1404"/>
                    </a:lnTo>
                    <a:lnTo>
                      <a:pt x="160" y="1476"/>
                    </a:lnTo>
                    <a:lnTo>
                      <a:pt x="398" y="1"/>
                    </a:lnTo>
                    <a:lnTo>
                      <a:pt x="476" y="3179"/>
                    </a:lnTo>
                    <a:lnTo>
                      <a:pt x="455" y="3137"/>
                    </a:lnTo>
                    <a:lnTo>
                      <a:pt x="442" y="3094"/>
                    </a:lnTo>
                    <a:lnTo>
                      <a:pt x="436" y="3038"/>
                    </a:lnTo>
                    <a:lnTo>
                      <a:pt x="442" y="2961"/>
                    </a:lnTo>
                    <a:lnTo>
                      <a:pt x="445" y="2872"/>
                    </a:lnTo>
                    <a:lnTo>
                      <a:pt x="449" y="2768"/>
                    </a:lnTo>
                    <a:lnTo>
                      <a:pt x="445" y="2653"/>
                    </a:lnTo>
                    <a:lnTo>
                      <a:pt x="439" y="2552"/>
                    </a:lnTo>
                    <a:lnTo>
                      <a:pt x="434" y="2483"/>
                    </a:lnTo>
                    <a:lnTo>
                      <a:pt x="437" y="2452"/>
                    </a:lnTo>
                    <a:lnTo>
                      <a:pt x="454" y="2407"/>
                    </a:lnTo>
                    <a:lnTo>
                      <a:pt x="470" y="2349"/>
                    </a:lnTo>
                    <a:lnTo>
                      <a:pt x="477" y="2277"/>
                    </a:lnTo>
                    <a:lnTo>
                      <a:pt x="476" y="2216"/>
                    </a:lnTo>
                    <a:lnTo>
                      <a:pt x="466" y="2173"/>
                    </a:lnTo>
                    <a:lnTo>
                      <a:pt x="604" y="2158"/>
                    </a:lnTo>
                    <a:lnTo>
                      <a:pt x="618" y="2205"/>
                    </a:lnTo>
                    <a:lnTo>
                      <a:pt x="634" y="2252"/>
                    </a:lnTo>
                    <a:lnTo>
                      <a:pt x="648" y="2301"/>
                    </a:lnTo>
                    <a:lnTo>
                      <a:pt x="648" y="2322"/>
                    </a:lnTo>
                    <a:lnTo>
                      <a:pt x="629" y="2362"/>
                    </a:lnTo>
                    <a:lnTo>
                      <a:pt x="604" y="2409"/>
                    </a:lnTo>
                    <a:lnTo>
                      <a:pt x="583" y="2468"/>
                    </a:lnTo>
                    <a:lnTo>
                      <a:pt x="569" y="2523"/>
                    </a:lnTo>
                    <a:lnTo>
                      <a:pt x="564" y="2599"/>
                    </a:lnTo>
                    <a:lnTo>
                      <a:pt x="564" y="2675"/>
                    </a:lnTo>
                    <a:lnTo>
                      <a:pt x="561" y="2782"/>
                    </a:lnTo>
                    <a:lnTo>
                      <a:pt x="555" y="2875"/>
                    </a:lnTo>
                    <a:lnTo>
                      <a:pt x="539" y="2979"/>
                    </a:lnTo>
                    <a:lnTo>
                      <a:pt x="509" y="3094"/>
                    </a:lnTo>
                    <a:lnTo>
                      <a:pt x="493" y="3144"/>
                    </a:lnTo>
                    <a:lnTo>
                      <a:pt x="476" y="3179"/>
                    </a:lnTo>
                    <a:lnTo>
                      <a:pt x="398"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16" name="Freeform 123"/>
              <p:cNvSpPr>
                <a:spLocks/>
              </p:cNvSpPr>
              <p:nvPr/>
            </p:nvSpPr>
            <p:spPr bwMode="auto">
              <a:xfrm>
                <a:off x="940" y="1386"/>
                <a:ext cx="283" cy="1140"/>
              </a:xfrm>
              <a:custGeom>
                <a:avLst/>
                <a:gdLst>
                  <a:gd name="T0" fmla="*/ 0 w 850"/>
                  <a:gd name="T1" fmla="*/ 0 h 3420"/>
                  <a:gd name="T2" fmla="*/ 0 w 850"/>
                  <a:gd name="T3" fmla="*/ 0 h 3420"/>
                  <a:gd name="T4" fmla="*/ 0 w 850"/>
                  <a:gd name="T5" fmla="*/ 0 h 3420"/>
                  <a:gd name="T6" fmla="*/ 0 w 850"/>
                  <a:gd name="T7" fmla="*/ 0 h 3420"/>
                  <a:gd name="T8" fmla="*/ 0 w 850"/>
                  <a:gd name="T9" fmla="*/ 0 h 3420"/>
                  <a:gd name="T10" fmla="*/ 0 w 850"/>
                  <a:gd name="T11" fmla="*/ 0 h 3420"/>
                  <a:gd name="T12" fmla="*/ 0 w 850"/>
                  <a:gd name="T13" fmla="*/ 0 h 3420"/>
                  <a:gd name="T14" fmla="*/ 0 w 850"/>
                  <a:gd name="T15" fmla="*/ 0 h 3420"/>
                  <a:gd name="T16" fmla="*/ 0 w 850"/>
                  <a:gd name="T17" fmla="*/ 0 h 3420"/>
                  <a:gd name="T18" fmla="*/ 0 w 850"/>
                  <a:gd name="T19" fmla="*/ 0 h 3420"/>
                  <a:gd name="T20" fmla="*/ 0 w 850"/>
                  <a:gd name="T21" fmla="*/ 0 h 3420"/>
                  <a:gd name="T22" fmla="*/ 0 w 850"/>
                  <a:gd name="T23" fmla="*/ 0 h 3420"/>
                  <a:gd name="T24" fmla="*/ 0 w 850"/>
                  <a:gd name="T25" fmla="*/ 0 h 3420"/>
                  <a:gd name="T26" fmla="*/ 0 w 850"/>
                  <a:gd name="T27" fmla="*/ 0 h 3420"/>
                  <a:gd name="T28" fmla="*/ 0 w 850"/>
                  <a:gd name="T29" fmla="*/ 0 h 3420"/>
                  <a:gd name="T30" fmla="*/ 0 w 850"/>
                  <a:gd name="T31" fmla="*/ 0 h 3420"/>
                  <a:gd name="T32" fmla="*/ 0 w 850"/>
                  <a:gd name="T33" fmla="*/ 0 h 3420"/>
                  <a:gd name="T34" fmla="*/ 0 w 850"/>
                  <a:gd name="T35" fmla="*/ 0 h 3420"/>
                  <a:gd name="T36" fmla="*/ 0 w 850"/>
                  <a:gd name="T37" fmla="*/ 0 h 3420"/>
                  <a:gd name="T38" fmla="*/ 0 w 850"/>
                  <a:gd name="T39" fmla="*/ 0 h 3420"/>
                  <a:gd name="T40" fmla="*/ 0 w 850"/>
                  <a:gd name="T41" fmla="*/ 0 h 3420"/>
                  <a:gd name="T42" fmla="*/ 0 w 850"/>
                  <a:gd name="T43" fmla="*/ 0 h 3420"/>
                  <a:gd name="T44" fmla="*/ 0 w 850"/>
                  <a:gd name="T45" fmla="*/ 0 h 3420"/>
                  <a:gd name="T46" fmla="*/ 0 w 850"/>
                  <a:gd name="T47" fmla="*/ 0 h 3420"/>
                  <a:gd name="T48" fmla="*/ 0 w 850"/>
                  <a:gd name="T49" fmla="*/ 0 h 3420"/>
                  <a:gd name="T50" fmla="*/ 0 w 850"/>
                  <a:gd name="T51" fmla="*/ 0 h 3420"/>
                  <a:gd name="T52" fmla="*/ 0 w 850"/>
                  <a:gd name="T53" fmla="*/ 0 h 3420"/>
                  <a:gd name="T54" fmla="*/ 0 w 850"/>
                  <a:gd name="T55" fmla="*/ 0 h 3420"/>
                  <a:gd name="T56" fmla="*/ 0 w 850"/>
                  <a:gd name="T57" fmla="*/ 0 h 3420"/>
                  <a:gd name="T58" fmla="*/ 0 w 850"/>
                  <a:gd name="T59" fmla="*/ 0 h 3420"/>
                  <a:gd name="T60" fmla="*/ 0 w 850"/>
                  <a:gd name="T61" fmla="*/ 0 h 3420"/>
                  <a:gd name="T62" fmla="*/ 0 w 850"/>
                  <a:gd name="T63" fmla="*/ 0 h 3420"/>
                  <a:gd name="T64" fmla="*/ 0 w 850"/>
                  <a:gd name="T65" fmla="*/ 0 h 3420"/>
                  <a:gd name="T66" fmla="*/ 0 w 850"/>
                  <a:gd name="T67" fmla="*/ 0 h 3420"/>
                  <a:gd name="T68" fmla="*/ 0 w 850"/>
                  <a:gd name="T69" fmla="*/ 0 h 3420"/>
                  <a:gd name="T70" fmla="*/ 0 w 850"/>
                  <a:gd name="T71" fmla="*/ 0 h 3420"/>
                  <a:gd name="T72" fmla="*/ 0 w 850"/>
                  <a:gd name="T73" fmla="*/ 0 h 3420"/>
                  <a:gd name="T74" fmla="*/ 0 w 850"/>
                  <a:gd name="T75" fmla="*/ 0 h 3420"/>
                  <a:gd name="T76" fmla="*/ 0 w 850"/>
                  <a:gd name="T77" fmla="*/ 0 h 3420"/>
                  <a:gd name="T78" fmla="*/ 0 w 850"/>
                  <a:gd name="T79" fmla="*/ 0 h 3420"/>
                  <a:gd name="T80" fmla="*/ 0 w 850"/>
                  <a:gd name="T81" fmla="*/ 0 h 3420"/>
                  <a:gd name="T82" fmla="*/ 0 w 850"/>
                  <a:gd name="T83" fmla="*/ 0 h 3420"/>
                  <a:gd name="T84" fmla="*/ 0 w 850"/>
                  <a:gd name="T85" fmla="*/ 0 h 3420"/>
                  <a:gd name="T86" fmla="*/ 0 w 850"/>
                  <a:gd name="T87" fmla="*/ 0 h 3420"/>
                  <a:gd name="T88" fmla="*/ 0 w 850"/>
                  <a:gd name="T89" fmla="*/ 0 h 3420"/>
                  <a:gd name="T90" fmla="*/ 0 w 850"/>
                  <a:gd name="T91" fmla="*/ 0 h 3420"/>
                  <a:gd name="T92" fmla="*/ 0 w 850"/>
                  <a:gd name="T93" fmla="*/ 0 h 3420"/>
                  <a:gd name="T94" fmla="*/ 0 w 850"/>
                  <a:gd name="T95" fmla="*/ 0 h 3420"/>
                  <a:gd name="T96" fmla="*/ 0 w 850"/>
                  <a:gd name="T97" fmla="*/ 0 h 3420"/>
                  <a:gd name="T98" fmla="*/ 0 w 850"/>
                  <a:gd name="T99" fmla="*/ 0 h 3420"/>
                  <a:gd name="T100" fmla="*/ 0 w 850"/>
                  <a:gd name="T101" fmla="*/ 0 h 3420"/>
                  <a:gd name="T102" fmla="*/ 0 w 850"/>
                  <a:gd name="T103" fmla="*/ 0 h 3420"/>
                  <a:gd name="T104" fmla="*/ 0 w 850"/>
                  <a:gd name="T105" fmla="*/ 0 h 3420"/>
                  <a:gd name="T106" fmla="*/ 0 w 850"/>
                  <a:gd name="T107" fmla="*/ 0 h 3420"/>
                  <a:gd name="T108" fmla="*/ 0 w 850"/>
                  <a:gd name="T109" fmla="*/ 0 h 3420"/>
                  <a:gd name="T110" fmla="*/ 0 w 850"/>
                  <a:gd name="T111" fmla="*/ 0 h 3420"/>
                  <a:gd name="T112" fmla="*/ 0 w 850"/>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20"/>
                  <a:gd name="T173" fmla="*/ 850 w 850"/>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10117" name="Freeform 124"/>
              <p:cNvSpPr>
                <a:spLocks/>
              </p:cNvSpPr>
              <p:nvPr/>
            </p:nvSpPr>
            <p:spPr bwMode="auto">
              <a:xfrm>
                <a:off x="991" y="1720"/>
                <a:ext cx="33" cy="166"/>
              </a:xfrm>
              <a:custGeom>
                <a:avLst/>
                <a:gdLst>
                  <a:gd name="T0" fmla="*/ 0 w 99"/>
                  <a:gd name="T1" fmla="*/ 0 h 497"/>
                  <a:gd name="T2" fmla="*/ 0 w 99"/>
                  <a:gd name="T3" fmla="*/ 0 h 497"/>
                  <a:gd name="T4" fmla="*/ 0 w 99"/>
                  <a:gd name="T5" fmla="*/ 0 h 497"/>
                  <a:gd name="T6" fmla="*/ 0 w 99"/>
                  <a:gd name="T7" fmla="*/ 0 h 497"/>
                  <a:gd name="T8" fmla="*/ 0 w 99"/>
                  <a:gd name="T9" fmla="*/ 0 h 497"/>
                  <a:gd name="T10" fmla="*/ 0 w 99"/>
                  <a:gd name="T11" fmla="*/ 0 h 497"/>
                  <a:gd name="T12" fmla="*/ 0 w 99"/>
                  <a:gd name="T13" fmla="*/ 0 h 497"/>
                  <a:gd name="T14" fmla="*/ 0 w 99"/>
                  <a:gd name="T15" fmla="*/ 0 h 497"/>
                  <a:gd name="T16" fmla="*/ 0 w 99"/>
                  <a:gd name="T17" fmla="*/ 0 h 497"/>
                  <a:gd name="T18" fmla="*/ 0 w 99"/>
                  <a:gd name="T19" fmla="*/ 0 h 497"/>
                  <a:gd name="T20" fmla="*/ 0 w 99"/>
                  <a:gd name="T21" fmla="*/ 0 h 497"/>
                  <a:gd name="T22" fmla="*/ 0 w 99"/>
                  <a:gd name="T23" fmla="*/ 0 h 497"/>
                  <a:gd name="T24" fmla="*/ 0 w 99"/>
                  <a:gd name="T25" fmla="*/ 0 h 497"/>
                  <a:gd name="T26" fmla="*/ 0 w 99"/>
                  <a:gd name="T27" fmla="*/ 0 h 497"/>
                  <a:gd name="T28" fmla="*/ 0 w 99"/>
                  <a:gd name="T29" fmla="*/ 0 h 497"/>
                  <a:gd name="T30" fmla="*/ 0 w 99"/>
                  <a:gd name="T31" fmla="*/ 0 h 497"/>
                  <a:gd name="T32" fmla="*/ 0 w 99"/>
                  <a:gd name="T33" fmla="*/ 0 h 497"/>
                  <a:gd name="T34" fmla="*/ 0 w 9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7"/>
                  <a:gd name="T56" fmla="*/ 99 w 9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7">
                    <a:moveTo>
                      <a:pt x="6" y="477"/>
                    </a:moveTo>
                    <a:lnTo>
                      <a:pt x="53" y="497"/>
                    </a:lnTo>
                    <a:lnTo>
                      <a:pt x="52" y="412"/>
                    </a:lnTo>
                    <a:lnTo>
                      <a:pt x="55" y="374"/>
                    </a:lnTo>
                    <a:lnTo>
                      <a:pt x="65" y="337"/>
                    </a:lnTo>
                    <a:lnTo>
                      <a:pt x="80" y="302"/>
                    </a:lnTo>
                    <a:lnTo>
                      <a:pt x="99" y="267"/>
                    </a:lnTo>
                    <a:lnTo>
                      <a:pt x="74" y="223"/>
                    </a:lnTo>
                    <a:lnTo>
                      <a:pt x="52" y="172"/>
                    </a:lnTo>
                    <a:lnTo>
                      <a:pt x="32" y="113"/>
                    </a:lnTo>
                    <a:lnTo>
                      <a:pt x="19" y="64"/>
                    </a:lnTo>
                    <a:lnTo>
                      <a:pt x="7" y="0"/>
                    </a:lnTo>
                    <a:lnTo>
                      <a:pt x="0" y="79"/>
                    </a:lnTo>
                    <a:lnTo>
                      <a:pt x="2" y="177"/>
                    </a:lnTo>
                    <a:lnTo>
                      <a:pt x="4" y="267"/>
                    </a:lnTo>
                    <a:lnTo>
                      <a:pt x="2" y="342"/>
                    </a:lnTo>
                    <a:lnTo>
                      <a:pt x="4" y="405"/>
                    </a:lnTo>
                    <a:lnTo>
                      <a:pt x="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18" name="Freeform 125"/>
              <p:cNvSpPr>
                <a:spLocks/>
              </p:cNvSpPr>
              <p:nvPr/>
            </p:nvSpPr>
            <p:spPr bwMode="auto">
              <a:xfrm>
                <a:off x="1083" y="2106"/>
                <a:ext cx="72" cy="340"/>
              </a:xfrm>
              <a:custGeom>
                <a:avLst/>
                <a:gdLst>
                  <a:gd name="T0" fmla="*/ 0 w 215"/>
                  <a:gd name="T1" fmla="*/ 0 h 1021"/>
                  <a:gd name="T2" fmla="*/ 0 w 215"/>
                  <a:gd name="T3" fmla="*/ 0 h 1021"/>
                  <a:gd name="T4" fmla="*/ 0 w 215"/>
                  <a:gd name="T5" fmla="*/ 0 h 1021"/>
                  <a:gd name="T6" fmla="*/ 0 w 215"/>
                  <a:gd name="T7" fmla="*/ 0 h 1021"/>
                  <a:gd name="T8" fmla="*/ 0 w 215"/>
                  <a:gd name="T9" fmla="*/ 0 h 1021"/>
                  <a:gd name="T10" fmla="*/ 0 w 215"/>
                  <a:gd name="T11" fmla="*/ 0 h 1021"/>
                  <a:gd name="T12" fmla="*/ 0 w 215"/>
                  <a:gd name="T13" fmla="*/ 0 h 1021"/>
                  <a:gd name="T14" fmla="*/ 0 w 215"/>
                  <a:gd name="T15" fmla="*/ 0 h 1021"/>
                  <a:gd name="T16" fmla="*/ 0 w 215"/>
                  <a:gd name="T17" fmla="*/ 0 h 1021"/>
                  <a:gd name="T18" fmla="*/ 0 w 215"/>
                  <a:gd name="T19" fmla="*/ 0 h 1021"/>
                  <a:gd name="T20" fmla="*/ 0 w 215"/>
                  <a:gd name="T21" fmla="*/ 0 h 1021"/>
                  <a:gd name="T22" fmla="*/ 0 w 215"/>
                  <a:gd name="T23" fmla="*/ 0 h 1021"/>
                  <a:gd name="T24" fmla="*/ 0 w 215"/>
                  <a:gd name="T25" fmla="*/ 0 h 1021"/>
                  <a:gd name="T26" fmla="*/ 0 w 215"/>
                  <a:gd name="T27" fmla="*/ 0 h 1021"/>
                  <a:gd name="T28" fmla="*/ 0 w 215"/>
                  <a:gd name="T29" fmla="*/ 0 h 1021"/>
                  <a:gd name="T30" fmla="*/ 0 w 215"/>
                  <a:gd name="T31" fmla="*/ 0 h 1021"/>
                  <a:gd name="T32" fmla="*/ 0 w 215"/>
                  <a:gd name="T33" fmla="*/ 0 h 1021"/>
                  <a:gd name="T34" fmla="*/ 0 w 215"/>
                  <a:gd name="T35" fmla="*/ 0 h 1021"/>
                  <a:gd name="T36" fmla="*/ 0 w 215"/>
                  <a:gd name="T37" fmla="*/ 0 h 1021"/>
                  <a:gd name="T38" fmla="*/ 0 w 215"/>
                  <a:gd name="T39" fmla="*/ 0 h 1021"/>
                  <a:gd name="T40" fmla="*/ 0 w 215"/>
                  <a:gd name="T41" fmla="*/ 0 h 1021"/>
                  <a:gd name="T42" fmla="*/ 0 w 215"/>
                  <a:gd name="T43" fmla="*/ 0 h 1021"/>
                  <a:gd name="T44" fmla="*/ 0 w 215"/>
                  <a:gd name="T45" fmla="*/ 0 h 1021"/>
                  <a:gd name="T46" fmla="*/ 0 w 215"/>
                  <a:gd name="T47" fmla="*/ 0 h 1021"/>
                  <a:gd name="T48" fmla="*/ 0 w 215"/>
                  <a:gd name="T49" fmla="*/ 0 h 1021"/>
                  <a:gd name="T50" fmla="*/ 0 w 215"/>
                  <a:gd name="T51" fmla="*/ 0 h 1021"/>
                  <a:gd name="T52" fmla="*/ 0 w 215"/>
                  <a:gd name="T53" fmla="*/ 0 h 1021"/>
                  <a:gd name="T54" fmla="*/ 0 w 215"/>
                  <a:gd name="T55" fmla="*/ 0 h 1021"/>
                  <a:gd name="T56" fmla="*/ 0 w 215"/>
                  <a:gd name="T57" fmla="*/ 0 h 1021"/>
                  <a:gd name="T58" fmla="*/ 0 w 215"/>
                  <a:gd name="T59" fmla="*/ 0 h 1021"/>
                  <a:gd name="T60" fmla="*/ 0 w 215"/>
                  <a:gd name="T61" fmla="*/ 0 h 1021"/>
                  <a:gd name="T62" fmla="*/ 0 w 215"/>
                  <a:gd name="T63" fmla="*/ 0 h 1021"/>
                  <a:gd name="T64" fmla="*/ 0 w 21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9"/>
                    </a:lnTo>
                    <a:lnTo>
                      <a:pt x="9" y="936"/>
                    </a:lnTo>
                    <a:lnTo>
                      <a:pt x="2" y="880"/>
                    </a:lnTo>
                    <a:lnTo>
                      <a:pt x="9" y="803"/>
                    </a:lnTo>
                    <a:lnTo>
                      <a:pt x="13" y="714"/>
                    </a:lnTo>
                    <a:lnTo>
                      <a:pt x="15" y="610"/>
                    </a:lnTo>
                    <a:lnTo>
                      <a:pt x="13" y="495"/>
                    </a:lnTo>
                    <a:lnTo>
                      <a:pt x="6" y="394"/>
                    </a:lnTo>
                    <a:lnTo>
                      <a:pt x="0" y="325"/>
                    </a:lnTo>
                    <a:lnTo>
                      <a:pt x="5" y="294"/>
                    </a:lnTo>
                    <a:lnTo>
                      <a:pt x="21" y="249"/>
                    </a:lnTo>
                    <a:lnTo>
                      <a:pt x="37" y="191"/>
                    </a:lnTo>
                    <a:lnTo>
                      <a:pt x="44" y="119"/>
                    </a:lnTo>
                    <a:lnTo>
                      <a:pt x="42" y="58"/>
                    </a:lnTo>
                    <a:lnTo>
                      <a:pt x="33" y="15"/>
                    </a:lnTo>
                    <a:lnTo>
                      <a:pt x="170" y="0"/>
                    </a:lnTo>
                    <a:lnTo>
                      <a:pt x="186" y="47"/>
                    </a:lnTo>
                    <a:lnTo>
                      <a:pt x="201" y="94"/>
                    </a:lnTo>
                    <a:lnTo>
                      <a:pt x="215" y="143"/>
                    </a:lnTo>
                    <a:lnTo>
                      <a:pt x="215" y="164"/>
                    </a:lnTo>
                    <a:lnTo>
                      <a:pt x="196" y="205"/>
                    </a:lnTo>
                    <a:lnTo>
                      <a:pt x="170" y="251"/>
                    </a:lnTo>
                    <a:lnTo>
                      <a:pt x="149" y="311"/>
                    </a:lnTo>
                    <a:lnTo>
                      <a:pt x="135" y="365"/>
                    </a:lnTo>
                    <a:lnTo>
                      <a:pt x="131" y="441"/>
                    </a:lnTo>
                    <a:lnTo>
                      <a:pt x="131" y="517"/>
                    </a:lnTo>
                    <a:lnTo>
                      <a:pt x="129" y="624"/>
                    </a:lnTo>
                    <a:lnTo>
                      <a:pt x="123" y="717"/>
                    </a:lnTo>
                    <a:lnTo>
                      <a:pt x="106" y="821"/>
                    </a:lnTo>
                    <a:lnTo>
                      <a:pt x="77" y="936"/>
                    </a:lnTo>
                    <a:lnTo>
                      <a:pt x="59" y="986"/>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19" name="Freeform 126"/>
              <p:cNvSpPr>
                <a:spLocks/>
              </p:cNvSpPr>
              <p:nvPr/>
            </p:nvSpPr>
            <p:spPr bwMode="auto">
              <a:xfrm>
                <a:off x="4364" y="1598"/>
                <a:ext cx="389" cy="1215"/>
              </a:xfrm>
              <a:custGeom>
                <a:avLst/>
                <a:gdLst>
                  <a:gd name="T0" fmla="*/ 0 w 1168"/>
                  <a:gd name="T1" fmla="*/ 0 h 3644"/>
                  <a:gd name="T2" fmla="*/ 0 w 1168"/>
                  <a:gd name="T3" fmla="*/ 0 h 3644"/>
                  <a:gd name="T4" fmla="*/ 0 w 1168"/>
                  <a:gd name="T5" fmla="*/ 0 h 3644"/>
                  <a:gd name="T6" fmla="*/ 0 w 1168"/>
                  <a:gd name="T7" fmla="*/ 0 h 3644"/>
                  <a:gd name="T8" fmla="*/ 0 w 1168"/>
                  <a:gd name="T9" fmla="*/ 0 h 3644"/>
                  <a:gd name="T10" fmla="*/ 0 w 1168"/>
                  <a:gd name="T11" fmla="*/ 0 h 3644"/>
                  <a:gd name="T12" fmla="*/ 0 w 1168"/>
                  <a:gd name="T13" fmla="*/ 0 h 3644"/>
                  <a:gd name="T14" fmla="*/ 0 w 1168"/>
                  <a:gd name="T15" fmla="*/ 0 h 3644"/>
                  <a:gd name="T16" fmla="*/ 0 w 1168"/>
                  <a:gd name="T17" fmla="*/ 0 h 3644"/>
                  <a:gd name="T18" fmla="*/ 0 w 1168"/>
                  <a:gd name="T19" fmla="*/ 0 h 3644"/>
                  <a:gd name="T20" fmla="*/ 0 w 1168"/>
                  <a:gd name="T21" fmla="*/ 0 h 3644"/>
                  <a:gd name="T22" fmla="*/ 0 w 1168"/>
                  <a:gd name="T23" fmla="*/ 0 h 3644"/>
                  <a:gd name="T24" fmla="*/ 0 w 1168"/>
                  <a:gd name="T25" fmla="*/ 0 h 3644"/>
                  <a:gd name="T26" fmla="*/ 0 w 1168"/>
                  <a:gd name="T27" fmla="*/ 0 h 3644"/>
                  <a:gd name="T28" fmla="*/ 0 w 1168"/>
                  <a:gd name="T29" fmla="*/ 0 h 3644"/>
                  <a:gd name="T30" fmla="*/ 0 w 1168"/>
                  <a:gd name="T31" fmla="*/ 0 h 3644"/>
                  <a:gd name="T32" fmla="*/ 0 w 1168"/>
                  <a:gd name="T33" fmla="*/ 0 h 3644"/>
                  <a:gd name="T34" fmla="*/ 0 w 1168"/>
                  <a:gd name="T35" fmla="*/ 0 h 3644"/>
                  <a:gd name="T36" fmla="*/ 0 w 1168"/>
                  <a:gd name="T37" fmla="*/ 0 h 3644"/>
                  <a:gd name="T38" fmla="*/ 0 w 1168"/>
                  <a:gd name="T39" fmla="*/ 0 h 3644"/>
                  <a:gd name="T40" fmla="*/ 0 w 1168"/>
                  <a:gd name="T41" fmla="*/ 0 h 3644"/>
                  <a:gd name="T42" fmla="*/ 0 w 1168"/>
                  <a:gd name="T43" fmla="*/ 0 h 3644"/>
                  <a:gd name="T44" fmla="*/ 0 w 1168"/>
                  <a:gd name="T45" fmla="*/ 0 h 3644"/>
                  <a:gd name="T46" fmla="*/ 0 w 1168"/>
                  <a:gd name="T47" fmla="*/ 0 h 3644"/>
                  <a:gd name="T48" fmla="*/ 0 w 1168"/>
                  <a:gd name="T49" fmla="*/ 0 h 3644"/>
                  <a:gd name="T50" fmla="*/ 0 w 1168"/>
                  <a:gd name="T51" fmla="*/ 0 h 3644"/>
                  <a:gd name="T52" fmla="*/ 0 w 1168"/>
                  <a:gd name="T53" fmla="*/ 0 h 3644"/>
                  <a:gd name="T54" fmla="*/ 0 w 1168"/>
                  <a:gd name="T55" fmla="*/ 0 h 3644"/>
                  <a:gd name="T56" fmla="*/ 0 w 1168"/>
                  <a:gd name="T57" fmla="*/ 0 h 3644"/>
                  <a:gd name="T58" fmla="*/ 0 w 1168"/>
                  <a:gd name="T59" fmla="*/ 0 h 3644"/>
                  <a:gd name="T60" fmla="*/ 0 w 1168"/>
                  <a:gd name="T61" fmla="*/ 0 h 3644"/>
                  <a:gd name="T62" fmla="*/ 0 w 1168"/>
                  <a:gd name="T63" fmla="*/ 0 h 3644"/>
                  <a:gd name="T64" fmla="*/ 0 w 1168"/>
                  <a:gd name="T65" fmla="*/ 0 h 3644"/>
                  <a:gd name="T66" fmla="*/ 0 w 1168"/>
                  <a:gd name="T67" fmla="*/ 0 h 3644"/>
                  <a:gd name="T68" fmla="*/ 0 w 1168"/>
                  <a:gd name="T69" fmla="*/ 0 h 3644"/>
                  <a:gd name="T70" fmla="*/ 0 w 1168"/>
                  <a:gd name="T71" fmla="*/ 0 h 3644"/>
                  <a:gd name="T72" fmla="*/ 0 w 1168"/>
                  <a:gd name="T73" fmla="*/ 0 h 3644"/>
                  <a:gd name="T74" fmla="*/ 0 w 1168"/>
                  <a:gd name="T75" fmla="*/ 0 h 3644"/>
                  <a:gd name="T76" fmla="*/ 0 w 1168"/>
                  <a:gd name="T77" fmla="*/ 0 h 3644"/>
                  <a:gd name="T78" fmla="*/ 0 w 1168"/>
                  <a:gd name="T79" fmla="*/ 0 h 3644"/>
                  <a:gd name="T80" fmla="*/ 0 w 1168"/>
                  <a:gd name="T81" fmla="*/ 0 h 3644"/>
                  <a:gd name="T82" fmla="*/ 0 w 1168"/>
                  <a:gd name="T83" fmla="*/ 0 h 3644"/>
                  <a:gd name="T84" fmla="*/ 0 w 1168"/>
                  <a:gd name="T85" fmla="*/ 0 h 3644"/>
                  <a:gd name="T86" fmla="*/ 0 w 1168"/>
                  <a:gd name="T87" fmla="*/ 0 h 3644"/>
                  <a:gd name="T88" fmla="*/ 0 w 1168"/>
                  <a:gd name="T89" fmla="*/ 0 h 3644"/>
                  <a:gd name="T90" fmla="*/ 0 w 1168"/>
                  <a:gd name="T91" fmla="*/ 0 h 3644"/>
                  <a:gd name="T92" fmla="*/ 0 w 1168"/>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6" y="2634"/>
                    </a:lnTo>
                    <a:lnTo>
                      <a:pt x="514" y="2751"/>
                    </a:lnTo>
                    <a:lnTo>
                      <a:pt x="502" y="2892"/>
                    </a:lnTo>
                    <a:lnTo>
                      <a:pt x="489" y="3006"/>
                    </a:lnTo>
                    <a:lnTo>
                      <a:pt x="477" y="3108"/>
                    </a:lnTo>
                    <a:lnTo>
                      <a:pt x="460" y="3206"/>
                    </a:lnTo>
                    <a:lnTo>
                      <a:pt x="442" y="3301"/>
                    </a:lnTo>
                    <a:lnTo>
                      <a:pt x="431" y="3365"/>
                    </a:lnTo>
                    <a:lnTo>
                      <a:pt x="431" y="3413"/>
                    </a:lnTo>
                    <a:lnTo>
                      <a:pt x="433" y="3452"/>
                    </a:lnTo>
                    <a:lnTo>
                      <a:pt x="423" y="3470"/>
                    </a:lnTo>
                    <a:lnTo>
                      <a:pt x="346" y="3488"/>
                    </a:lnTo>
                    <a:lnTo>
                      <a:pt x="332" y="3478"/>
                    </a:lnTo>
                    <a:lnTo>
                      <a:pt x="322" y="3467"/>
                    </a:lnTo>
                    <a:lnTo>
                      <a:pt x="250" y="3493"/>
                    </a:lnTo>
                    <a:lnTo>
                      <a:pt x="156" y="3520"/>
                    </a:lnTo>
                    <a:lnTo>
                      <a:pt x="95" y="3529"/>
                    </a:lnTo>
                    <a:lnTo>
                      <a:pt x="45" y="3525"/>
                    </a:lnTo>
                    <a:lnTo>
                      <a:pt x="18" y="3513"/>
                    </a:lnTo>
                    <a:lnTo>
                      <a:pt x="5" y="3495"/>
                    </a:lnTo>
                    <a:lnTo>
                      <a:pt x="0" y="3476"/>
                    </a:lnTo>
                    <a:lnTo>
                      <a:pt x="10" y="3455"/>
                    </a:lnTo>
                    <a:lnTo>
                      <a:pt x="31" y="3436"/>
                    </a:lnTo>
                    <a:lnTo>
                      <a:pt x="100" y="3401"/>
                    </a:lnTo>
                    <a:lnTo>
                      <a:pt x="160" y="3368"/>
                    </a:lnTo>
                    <a:lnTo>
                      <a:pt x="214" y="3339"/>
                    </a:lnTo>
                    <a:lnTo>
                      <a:pt x="238" y="3314"/>
                    </a:lnTo>
                    <a:lnTo>
                      <a:pt x="240" y="3221"/>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5" y="1973"/>
                    </a:lnTo>
                    <a:lnTo>
                      <a:pt x="141" y="1921"/>
                    </a:lnTo>
                    <a:lnTo>
                      <a:pt x="154" y="1854"/>
                    </a:lnTo>
                    <a:lnTo>
                      <a:pt x="179" y="1797"/>
                    </a:lnTo>
                    <a:lnTo>
                      <a:pt x="203"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9" y="658"/>
                    </a:lnTo>
                    <a:lnTo>
                      <a:pt x="502" y="547"/>
                    </a:lnTo>
                    <a:lnTo>
                      <a:pt x="489" y="496"/>
                    </a:lnTo>
                    <a:lnTo>
                      <a:pt x="460" y="490"/>
                    </a:lnTo>
                    <a:lnTo>
                      <a:pt x="418" y="478"/>
                    </a:lnTo>
                    <a:lnTo>
                      <a:pt x="396" y="452"/>
                    </a:lnTo>
                    <a:lnTo>
                      <a:pt x="367" y="349"/>
                    </a:lnTo>
                    <a:lnTo>
                      <a:pt x="359" y="292"/>
                    </a:lnTo>
                    <a:lnTo>
                      <a:pt x="360" y="236"/>
                    </a:lnTo>
                    <a:lnTo>
                      <a:pt x="354" y="183"/>
                    </a:lnTo>
                    <a:lnTo>
                      <a:pt x="359" y="126"/>
                    </a:lnTo>
                    <a:lnTo>
                      <a:pt x="335" y="151"/>
                    </a:lnTo>
                    <a:lnTo>
                      <a:pt x="322" y="164"/>
                    </a:lnTo>
                    <a:lnTo>
                      <a:pt x="327" y="126"/>
                    </a:lnTo>
                    <a:lnTo>
                      <a:pt x="341" y="85"/>
                    </a:lnTo>
                    <a:lnTo>
                      <a:pt x="365" y="52"/>
                    </a:lnTo>
                    <a:lnTo>
                      <a:pt x="400" y="24"/>
                    </a:lnTo>
                    <a:lnTo>
                      <a:pt x="446" y="5"/>
                    </a:lnTo>
                    <a:lnTo>
                      <a:pt x="508" y="0"/>
                    </a:lnTo>
                    <a:lnTo>
                      <a:pt x="563" y="11"/>
                    </a:lnTo>
                    <a:lnTo>
                      <a:pt x="610" y="36"/>
                    </a:lnTo>
                    <a:lnTo>
                      <a:pt x="647" y="68"/>
                    </a:lnTo>
                    <a:lnTo>
                      <a:pt x="675" y="112"/>
                    </a:lnTo>
                    <a:lnTo>
                      <a:pt x="690" y="171"/>
                    </a:lnTo>
                    <a:lnTo>
                      <a:pt x="699" y="240"/>
                    </a:lnTo>
                    <a:lnTo>
                      <a:pt x="695" y="294"/>
                    </a:lnTo>
                    <a:lnTo>
                      <a:pt x="682" y="369"/>
                    </a:lnTo>
                    <a:lnTo>
                      <a:pt x="683" y="422"/>
                    </a:lnTo>
                    <a:lnTo>
                      <a:pt x="694" y="483"/>
                    </a:lnTo>
                    <a:lnTo>
                      <a:pt x="716" y="512"/>
                    </a:lnTo>
                    <a:lnTo>
                      <a:pt x="941" y="611"/>
                    </a:lnTo>
                    <a:lnTo>
                      <a:pt x="972" y="632"/>
                    </a:lnTo>
                    <a:lnTo>
                      <a:pt x="995" y="667"/>
                    </a:lnTo>
                    <a:lnTo>
                      <a:pt x="1066" y="878"/>
                    </a:lnTo>
                    <a:lnTo>
                      <a:pt x="1157" y="1178"/>
                    </a:lnTo>
                    <a:lnTo>
                      <a:pt x="1168" y="1238"/>
                    </a:lnTo>
                    <a:lnTo>
                      <a:pt x="1164" y="1272"/>
                    </a:lnTo>
                    <a:lnTo>
                      <a:pt x="1150" y="1312"/>
                    </a:lnTo>
                    <a:lnTo>
                      <a:pt x="1030" y="1515"/>
                    </a:lnTo>
                    <a:lnTo>
                      <a:pt x="1012" y="1579"/>
                    </a:lnTo>
                    <a:lnTo>
                      <a:pt x="1006" y="1644"/>
                    </a:lnTo>
                    <a:lnTo>
                      <a:pt x="1030" y="1873"/>
                    </a:lnTo>
                    <a:lnTo>
                      <a:pt x="1044" y="1973"/>
                    </a:lnTo>
                    <a:lnTo>
                      <a:pt x="1044" y="2007"/>
                    </a:lnTo>
                    <a:lnTo>
                      <a:pt x="1031" y="2031"/>
                    </a:lnTo>
                    <a:lnTo>
                      <a:pt x="995" y="2044"/>
                    </a:lnTo>
                    <a:lnTo>
                      <a:pt x="958" y="2050"/>
                    </a:lnTo>
                    <a:lnTo>
                      <a:pt x="948" y="2165"/>
                    </a:lnTo>
                    <a:lnTo>
                      <a:pt x="948" y="2292"/>
                    </a:lnTo>
                    <a:lnTo>
                      <a:pt x="951" y="2432"/>
                    </a:lnTo>
                    <a:lnTo>
                      <a:pt x="958" y="2562"/>
                    </a:lnTo>
                    <a:lnTo>
                      <a:pt x="977" y="2702"/>
                    </a:lnTo>
                    <a:lnTo>
                      <a:pt x="982" y="2841"/>
                    </a:lnTo>
                    <a:lnTo>
                      <a:pt x="990" y="2979"/>
                    </a:lnTo>
                    <a:lnTo>
                      <a:pt x="990" y="3088"/>
                    </a:lnTo>
                    <a:lnTo>
                      <a:pt x="984" y="3261"/>
                    </a:lnTo>
                    <a:lnTo>
                      <a:pt x="986" y="3368"/>
                    </a:lnTo>
                    <a:lnTo>
                      <a:pt x="982" y="3467"/>
                    </a:lnTo>
                    <a:lnTo>
                      <a:pt x="978" y="3488"/>
                    </a:lnTo>
                    <a:lnTo>
                      <a:pt x="921" y="3504"/>
                    </a:lnTo>
                    <a:lnTo>
                      <a:pt x="877" y="3529"/>
                    </a:lnTo>
                    <a:lnTo>
                      <a:pt x="835" y="3567"/>
                    </a:lnTo>
                    <a:lnTo>
                      <a:pt x="790" y="3603"/>
                    </a:lnTo>
                    <a:lnTo>
                      <a:pt x="733" y="3626"/>
                    </a:lnTo>
                    <a:lnTo>
                      <a:pt x="674" y="3643"/>
                    </a:lnTo>
                    <a:lnTo>
                      <a:pt x="623" y="3644"/>
                    </a:lnTo>
                    <a:lnTo>
                      <a:pt x="591" y="3632"/>
                    </a:lnTo>
                    <a:lnTo>
                      <a:pt x="567" y="3615"/>
                    </a:lnTo>
                    <a:lnTo>
                      <a:pt x="565" y="3593"/>
                    </a:lnTo>
                    <a:lnTo>
                      <a:pt x="577" y="3562"/>
                    </a:lnTo>
                    <a:lnTo>
                      <a:pt x="607" y="3534"/>
                    </a:lnTo>
                    <a:lnTo>
                      <a:pt x="644" y="3504"/>
                    </a:lnTo>
                    <a:lnTo>
                      <a:pt x="690" y="3462"/>
                    </a:lnTo>
                    <a:lnTo>
                      <a:pt x="729" y="3424"/>
                    </a:lnTo>
                    <a:lnTo>
                      <a:pt x="753" y="3391"/>
                    </a:lnTo>
                    <a:lnTo>
                      <a:pt x="741" y="3211"/>
                    </a:lnTo>
                    <a:lnTo>
                      <a:pt x="741" y="3084"/>
                    </a:lnTo>
                    <a:lnTo>
                      <a:pt x="729" y="2956"/>
                    </a:lnTo>
                    <a:lnTo>
                      <a:pt x="718" y="2841"/>
                    </a:lnTo>
                    <a:lnTo>
                      <a:pt x="697" y="2721"/>
                    </a:lnTo>
                    <a:lnTo>
                      <a:pt x="670" y="2599"/>
                    </a:lnTo>
                    <a:lnTo>
                      <a:pt x="647" y="2485"/>
                    </a:lnTo>
                    <a:lnTo>
                      <a:pt x="628" y="2390"/>
                    </a:lnTo>
                    <a:lnTo>
                      <a:pt x="610" y="2280"/>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10120" name="Freeform 127"/>
              <p:cNvSpPr>
                <a:spLocks/>
              </p:cNvSpPr>
              <p:nvPr/>
            </p:nvSpPr>
            <p:spPr bwMode="auto">
              <a:xfrm>
                <a:off x="2888" y="1612"/>
                <a:ext cx="408" cy="1136"/>
              </a:xfrm>
              <a:custGeom>
                <a:avLst/>
                <a:gdLst>
                  <a:gd name="T0" fmla="*/ 0 w 1223"/>
                  <a:gd name="T1" fmla="*/ 0 h 3406"/>
                  <a:gd name="T2" fmla="*/ 0 w 1223"/>
                  <a:gd name="T3" fmla="*/ 0 h 3406"/>
                  <a:gd name="T4" fmla="*/ 0 w 1223"/>
                  <a:gd name="T5" fmla="*/ 0 h 3406"/>
                  <a:gd name="T6" fmla="*/ 0 w 1223"/>
                  <a:gd name="T7" fmla="*/ 0 h 3406"/>
                  <a:gd name="T8" fmla="*/ 0 w 1223"/>
                  <a:gd name="T9" fmla="*/ 0 h 3406"/>
                  <a:gd name="T10" fmla="*/ 0 w 1223"/>
                  <a:gd name="T11" fmla="*/ 0 h 3406"/>
                  <a:gd name="T12" fmla="*/ 0 w 1223"/>
                  <a:gd name="T13" fmla="*/ 0 h 3406"/>
                  <a:gd name="T14" fmla="*/ 0 w 1223"/>
                  <a:gd name="T15" fmla="*/ 0 h 3406"/>
                  <a:gd name="T16" fmla="*/ 0 w 1223"/>
                  <a:gd name="T17" fmla="*/ 0 h 3406"/>
                  <a:gd name="T18" fmla="*/ 0 w 1223"/>
                  <a:gd name="T19" fmla="*/ 0 h 3406"/>
                  <a:gd name="T20" fmla="*/ 0 w 1223"/>
                  <a:gd name="T21" fmla="*/ 0 h 3406"/>
                  <a:gd name="T22" fmla="*/ 0 w 1223"/>
                  <a:gd name="T23" fmla="*/ 0 h 3406"/>
                  <a:gd name="T24" fmla="*/ 0 w 1223"/>
                  <a:gd name="T25" fmla="*/ 0 h 3406"/>
                  <a:gd name="T26" fmla="*/ 0 w 1223"/>
                  <a:gd name="T27" fmla="*/ 0 h 3406"/>
                  <a:gd name="T28" fmla="*/ 0 w 1223"/>
                  <a:gd name="T29" fmla="*/ 0 h 3406"/>
                  <a:gd name="T30" fmla="*/ 0 w 1223"/>
                  <a:gd name="T31" fmla="*/ 0 h 3406"/>
                  <a:gd name="T32" fmla="*/ 0 w 1223"/>
                  <a:gd name="T33" fmla="*/ 0 h 3406"/>
                  <a:gd name="T34" fmla="*/ 0 w 1223"/>
                  <a:gd name="T35" fmla="*/ 0 h 3406"/>
                  <a:gd name="T36" fmla="*/ 0 w 1223"/>
                  <a:gd name="T37" fmla="*/ 0 h 3406"/>
                  <a:gd name="T38" fmla="*/ 0 w 1223"/>
                  <a:gd name="T39" fmla="*/ 0 h 3406"/>
                  <a:gd name="T40" fmla="*/ 0 w 1223"/>
                  <a:gd name="T41" fmla="*/ 0 h 3406"/>
                  <a:gd name="T42" fmla="*/ 0 w 1223"/>
                  <a:gd name="T43" fmla="*/ 0 h 3406"/>
                  <a:gd name="T44" fmla="*/ 0 w 1223"/>
                  <a:gd name="T45" fmla="*/ 0 h 3406"/>
                  <a:gd name="T46" fmla="*/ 0 w 1223"/>
                  <a:gd name="T47" fmla="*/ 0 h 3406"/>
                  <a:gd name="T48" fmla="*/ 0 w 1223"/>
                  <a:gd name="T49" fmla="*/ 0 h 3406"/>
                  <a:gd name="T50" fmla="*/ 0 w 1223"/>
                  <a:gd name="T51" fmla="*/ 0 h 3406"/>
                  <a:gd name="T52" fmla="*/ 0 w 1223"/>
                  <a:gd name="T53" fmla="*/ 0 h 3406"/>
                  <a:gd name="T54" fmla="*/ 0 w 1223"/>
                  <a:gd name="T55" fmla="*/ 0 h 3406"/>
                  <a:gd name="T56" fmla="*/ 0 w 1223"/>
                  <a:gd name="T57" fmla="*/ 0 h 3406"/>
                  <a:gd name="T58" fmla="*/ 0 w 1223"/>
                  <a:gd name="T59" fmla="*/ 0 h 3406"/>
                  <a:gd name="T60" fmla="*/ 0 w 1223"/>
                  <a:gd name="T61" fmla="*/ 0 h 3406"/>
                  <a:gd name="T62" fmla="*/ 0 w 1223"/>
                  <a:gd name="T63" fmla="*/ 0 h 3406"/>
                  <a:gd name="T64" fmla="*/ 0 w 1223"/>
                  <a:gd name="T65" fmla="*/ 0 h 3406"/>
                  <a:gd name="T66" fmla="*/ 0 w 1223"/>
                  <a:gd name="T67" fmla="*/ 0 h 3406"/>
                  <a:gd name="T68" fmla="*/ 0 w 1223"/>
                  <a:gd name="T69" fmla="*/ 0 h 3406"/>
                  <a:gd name="T70" fmla="*/ 0 w 1223"/>
                  <a:gd name="T71" fmla="*/ 0 h 3406"/>
                  <a:gd name="T72" fmla="*/ 0 w 1223"/>
                  <a:gd name="T73" fmla="*/ 0 h 3406"/>
                  <a:gd name="T74" fmla="*/ 0 w 1223"/>
                  <a:gd name="T75" fmla="*/ 0 h 3406"/>
                  <a:gd name="T76" fmla="*/ 0 w 1223"/>
                  <a:gd name="T77" fmla="*/ 0 h 3406"/>
                  <a:gd name="T78" fmla="*/ 0 w 1223"/>
                  <a:gd name="T79" fmla="*/ 0 h 3406"/>
                  <a:gd name="T80" fmla="*/ 0 w 1223"/>
                  <a:gd name="T81" fmla="*/ 0 h 3406"/>
                  <a:gd name="T82" fmla="*/ 0 w 1223"/>
                  <a:gd name="T83" fmla="*/ 0 h 3406"/>
                  <a:gd name="T84" fmla="*/ 0 w 1223"/>
                  <a:gd name="T85" fmla="*/ 0 h 3406"/>
                  <a:gd name="T86" fmla="*/ 0 w 1223"/>
                  <a:gd name="T87" fmla="*/ 0 h 3406"/>
                  <a:gd name="T88" fmla="*/ 0 w 1223"/>
                  <a:gd name="T89" fmla="*/ 0 h 3406"/>
                  <a:gd name="T90" fmla="*/ 0 w 1223"/>
                  <a:gd name="T91" fmla="*/ 0 h 3406"/>
                  <a:gd name="T92" fmla="*/ 0 w 1223"/>
                  <a:gd name="T93" fmla="*/ 0 h 3406"/>
                  <a:gd name="T94" fmla="*/ 0 w 1223"/>
                  <a:gd name="T95" fmla="*/ 0 h 3406"/>
                  <a:gd name="T96" fmla="*/ 0 w 1223"/>
                  <a:gd name="T97" fmla="*/ 0 h 3406"/>
                  <a:gd name="T98" fmla="*/ 0 w 1223"/>
                  <a:gd name="T99" fmla="*/ 0 h 3406"/>
                  <a:gd name="T100" fmla="*/ 0 w 1223"/>
                  <a:gd name="T101" fmla="*/ 0 h 3406"/>
                  <a:gd name="T102" fmla="*/ 0 w 1223"/>
                  <a:gd name="T103" fmla="*/ 0 h 3406"/>
                  <a:gd name="T104" fmla="*/ 0 w 1223"/>
                  <a:gd name="T105" fmla="*/ 0 h 3406"/>
                  <a:gd name="T106" fmla="*/ 0 w 1223"/>
                  <a:gd name="T107" fmla="*/ 0 h 3406"/>
                  <a:gd name="T108" fmla="*/ 0 w 1223"/>
                  <a:gd name="T109" fmla="*/ 0 h 3406"/>
                  <a:gd name="T110" fmla="*/ 0 w 1223"/>
                  <a:gd name="T111" fmla="*/ 0 h 3406"/>
                  <a:gd name="T112" fmla="*/ 0 w 1223"/>
                  <a:gd name="T113" fmla="*/ 0 h 3406"/>
                  <a:gd name="T114" fmla="*/ 0 w 1223"/>
                  <a:gd name="T115" fmla="*/ 0 h 3406"/>
                  <a:gd name="T116" fmla="*/ 0 w 1223"/>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1" y="1573"/>
                    </a:lnTo>
                    <a:lnTo>
                      <a:pt x="1091" y="1749"/>
                    </a:lnTo>
                    <a:lnTo>
                      <a:pt x="900" y="1876"/>
                    </a:lnTo>
                    <a:lnTo>
                      <a:pt x="900" y="1953"/>
                    </a:lnTo>
                    <a:lnTo>
                      <a:pt x="910" y="2090"/>
                    </a:lnTo>
                    <a:lnTo>
                      <a:pt x="924" y="2500"/>
                    </a:lnTo>
                    <a:lnTo>
                      <a:pt x="934" y="2680"/>
                    </a:lnTo>
                    <a:lnTo>
                      <a:pt x="947" y="2998"/>
                    </a:lnTo>
                    <a:lnTo>
                      <a:pt x="947" y="3112"/>
                    </a:lnTo>
                    <a:lnTo>
                      <a:pt x="949" y="3150"/>
                    </a:lnTo>
                    <a:lnTo>
                      <a:pt x="959" y="3163"/>
                    </a:lnTo>
                    <a:lnTo>
                      <a:pt x="994" y="3187"/>
                    </a:lnTo>
                    <a:lnTo>
                      <a:pt x="1062" y="3223"/>
                    </a:lnTo>
                    <a:lnTo>
                      <a:pt x="1142" y="3246"/>
                    </a:lnTo>
                    <a:lnTo>
                      <a:pt x="1170" y="3255"/>
                    </a:lnTo>
                    <a:lnTo>
                      <a:pt x="1198" y="3270"/>
                    </a:lnTo>
                    <a:lnTo>
                      <a:pt x="1217" y="3296"/>
                    </a:lnTo>
                    <a:lnTo>
                      <a:pt x="1223" y="3317"/>
                    </a:lnTo>
                    <a:lnTo>
                      <a:pt x="1211" y="3325"/>
                    </a:lnTo>
                    <a:lnTo>
                      <a:pt x="1050" y="3328"/>
                    </a:lnTo>
                    <a:lnTo>
                      <a:pt x="840" y="3342"/>
                    </a:lnTo>
                    <a:lnTo>
                      <a:pt x="803" y="3342"/>
                    </a:lnTo>
                    <a:lnTo>
                      <a:pt x="779" y="3329"/>
                    </a:lnTo>
                    <a:lnTo>
                      <a:pt x="767" y="3304"/>
                    </a:lnTo>
                    <a:lnTo>
                      <a:pt x="767" y="3266"/>
                    </a:lnTo>
                    <a:lnTo>
                      <a:pt x="779" y="3205"/>
                    </a:lnTo>
                    <a:lnTo>
                      <a:pt x="786" y="3195"/>
                    </a:lnTo>
                    <a:lnTo>
                      <a:pt x="803" y="3189"/>
                    </a:lnTo>
                    <a:lnTo>
                      <a:pt x="779" y="3186"/>
                    </a:lnTo>
                    <a:lnTo>
                      <a:pt x="772" y="3174"/>
                    </a:lnTo>
                    <a:lnTo>
                      <a:pt x="767" y="3125"/>
                    </a:lnTo>
                    <a:lnTo>
                      <a:pt x="744" y="3023"/>
                    </a:lnTo>
                    <a:lnTo>
                      <a:pt x="695" y="2781"/>
                    </a:lnTo>
                    <a:lnTo>
                      <a:pt x="683" y="2666"/>
                    </a:lnTo>
                    <a:lnTo>
                      <a:pt x="659" y="2297"/>
                    </a:lnTo>
                    <a:lnTo>
                      <a:pt x="643" y="2206"/>
                    </a:lnTo>
                    <a:lnTo>
                      <a:pt x="612" y="2093"/>
                    </a:lnTo>
                    <a:lnTo>
                      <a:pt x="588" y="2208"/>
                    </a:lnTo>
                    <a:lnTo>
                      <a:pt x="564" y="2322"/>
                    </a:lnTo>
                    <a:lnTo>
                      <a:pt x="522" y="2642"/>
                    </a:lnTo>
                    <a:lnTo>
                      <a:pt x="503" y="2740"/>
                    </a:lnTo>
                    <a:lnTo>
                      <a:pt x="462" y="3097"/>
                    </a:lnTo>
                    <a:lnTo>
                      <a:pt x="462" y="3150"/>
                    </a:lnTo>
                    <a:lnTo>
                      <a:pt x="456" y="3160"/>
                    </a:lnTo>
                    <a:lnTo>
                      <a:pt x="419" y="3176"/>
                    </a:lnTo>
                    <a:lnTo>
                      <a:pt x="429" y="3229"/>
                    </a:lnTo>
                    <a:lnTo>
                      <a:pt x="431" y="3291"/>
                    </a:lnTo>
                    <a:lnTo>
                      <a:pt x="431" y="3329"/>
                    </a:lnTo>
                    <a:lnTo>
                      <a:pt x="416" y="3366"/>
                    </a:lnTo>
                    <a:lnTo>
                      <a:pt x="392" y="3390"/>
                    </a:lnTo>
                    <a:lnTo>
                      <a:pt x="348" y="3406"/>
                    </a:lnTo>
                    <a:lnTo>
                      <a:pt x="300" y="3406"/>
                    </a:lnTo>
                    <a:lnTo>
                      <a:pt x="249" y="3401"/>
                    </a:lnTo>
                    <a:lnTo>
                      <a:pt x="226" y="3381"/>
                    </a:lnTo>
                    <a:lnTo>
                      <a:pt x="216" y="3355"/>
                    </a:lnTo>
                    <a:lnTo>
                      <a:pt x="217" y="3322"/>
                    </a:lnTo>
                    <a:lnTo>
                      <a:pt x="230" y="3276"/>
                    </a:lnTo>
                    <a:lnTo>
                      <a:pt x="263" y="3227"/>
                    </a:lnTo>
                    <a:lnTo>
                      <a:pt x="288" y="3176"/>
                    </a:lnTo>
                    <a:lnTo>
                      <a:pt x="263" y="3176"/>
                    </a:lnTo>
                    <a:lnTo>
                      <a:pt x="251" y="3023"/>
                    </a:lnTo>
                    <a:lnTo>
                      <a:pt x="249" y="2847"/>
                    </a:lnTo>
                    <a:lnTo>
                      <a:pt x="255" y="2727"/>
                    </a:lnTo>
                    <a:lnTo>
                      <a:pt x="270" y="2588"/>
                    </a:lnTo>
                    <a:lnTo>
                      <a:pt x="283" y="2463"/>
                    </a:lnTo>
                    <a:lnTo>
                      <a:pt x="300" y="2360"/>
                    </a:lnTo>
                    <a:lnTo>
                      <a:pt x="0" y="2245"/>
                    </a:lnTo>
                    <a:lnTo>
                      <a:pt x="0" y="1889"/>
                    </a:lnTo>
                    <a:lnTo>
                      <a:pt x="36" y="1863"/>
                    </a:lnTo>
                    <a:lnTo>
                      <a:pt x="174" y="1902"/>
                    </a:lnTo>
                    <a:lnTo>
                      <a:pt x="190" y="1824"/>
                    </a:lnTo>
                    <a:lnTo>
                      <a:pt x="193" y="1728"/>
                    </a:lnTo>
                    <a:lnTo>
                      <a:pt x="126" y="1331"/>
                    </a:lnTo>
                    <a:lnTo>
                      <a:pt x="120" y="1226"/>
                    </a:lnTo>
                    <a:lnTo>
                      <a:pt x="132" y="1099"/>
                    </a:lnTo>
                    <a:lnTo>
                      <a:pt x="190" y="757"/>
                    </a:lnTo>
                    <a:lnTo>
                      <a:pt x="216" y="663"/>
                    </a:lnTo>
                    <a:lnTo>
                      <a:pt x="239" y="626"/>
                    </a:lnTo>
                    <a:lnTo>
                      <a:pt x="263" y="614"/>
                    </a:lnTo>
                    <a:lnTo>
                      <a:pt x="431" y="550"/>
                    </a:lnTo>
                    <a:lnTo>
                      <a:pt x="503" y="525"/>
                    </a:lnTo>
                    <a:lnTo>
                      <a:pt x="527" y="435"/>
                    </a:lnTo>
                    <a:lnTo>
                      <a:pt x="507" y="370"/>
                    </a:lnTo>
                    <a:lnTo>
                      <a:pt x="496" y="331"/>
                    </a:lnTo>
                    <a:lnTo>
                      <a:pt x="496" y="281"/>
                    </a:lnTo>
                    <a:lnTo>
                      <a:pt x="503" y="218"/>
                    </a:lnTo>
                    <a:lnTo>
                      <a:pt x="527" y="129"/>
                    </a:lnTo>
                    <a:lnTo>
                      <a:pt x="540" y="84"/>
                    </a:lnTo>
                    <a:lnTo>
                      <a:pt x="559" y="51"/>
                    </a:lnTo>
                    <a:lnTo>
                      <a:pt x="588" y="24"/>
                    </a:lnTo>
                    <a:lnTo>
                      <a:pt x="612" y="15"/>
                    </a:lnTo>
                    <a:lnTo>
                      <a:pt x="660" y="0"/>
                    </a:lnTo>
                    <a:lnTo>
                      <a:pt x="695" y="0"/>
                    </a:lnTo>
                    <a:lnTo>
                      <a:pt x="744" y="15"/>
                    </a:lnTo>
                    <a:lnTo>
                      <a:pt x="789" y="31"/>
                    </a:lnTo>
                    <a:lnTo>
                      <a:pt x="827" y="61"/>
                    </a:lnTo>
                    <a:lnTo>
                      <a:pt x="840" y="103"/>
                    </a:lnTo>
                    <a:lnTo>
                      <a:pt x="844" y="159"/>
                    </a:lnTo>
                    <a:lnTo>
                      <a:pt x="839" y="212"/>
                    </a:lnTo>
                    <a:lnTo>
                      <a:pt x="829" y="271"/>
                    </a:lnTo>
                    <a:lnTo>
                      <a:pt x="817" y="321"/>
                    </a:lnTo>
                    <a:lnTo>
                      <a:pt x="791" y="372"/>
                    </a:lnTo>
                    <a:lnTo>
                      <a:pt x="767" y="410"/>
                    </a:lnTo>
                    <a:lnTo>
                      <a:pt x="744" y="448"/>
                    </a:lnTo>
                    <a:lnTo>
                      <a:pt x="744" y="511"/>
                    </a:lnTo>
                    <a:lnTo>
                      <a:pt x="798" y="526"/>
                    </a:lnTo>
                    <a:lnTo>
                      <a:pt x="1000" y="652"/>
                    </a:lnTo>
                    <a:lnTo>
                      <a:pt x="1032" y="689"/>
                    </a:lnTo>
                    <a:lnTo>
                      <a:pt x="1040" y="717"/>
                    </a:lnTo>
                    <a:lnTo>
                      <a:pt x="1056" y="1077"/>
                    </a:lnTo>
                    <a:lnTo>
                      <a:pt x="1040" y="1132"/>
                    </a:lnTo>
                    <a:lnTo>
                      <a:pt x="1021" y="1189"/>
                    </a:lnTo>
                    <a:lnTo>
                      <a:pt x="1008" y="1251"/>
                    </a:lnTo>
                    <a:lnTo>
                      <a:pt x="1011" y="1298"/>
                    </a:lnTo>
                    <a:lnTo>
                      <a:pt x="1030" y="1353"/>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21" name="Freeform 128"/>
              <p:cNvSpPr>
                <a:spLocks/>
              </p:cNvSpPr>
              <p:nvPr/>
            </p:nvSpPr>
            <p:spPr bwMode="auto">
              <a:xfrm>
                <a:off x="3725" y="1618"/>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1" y="3186"/>
                    </a:lnTo>
                    <a:lnTo>
                      <a:pt x="180" y="3210"/>
                    </a:lnTo>
                    <a:lnTo>
                      <a:pt x="145" y="3236"/>
                    </a:lnTo>
                    <a:lnTo>
                      <a:pt x="105" y="3256"/>
                    </a:lnTo>
                    <a:lnTo>
                      <a:pt x="55" y="3285"/>
                    </a:lnTo>
                    <a:lnTo>
                      <a:pt x="24" y="3306"/>
                    </a:lnTo>
                    <a:lnTo>
                      <a:pt x="8" y="3324"/>
                    </a:lnTo>
                    <a:lnTo>
                      <a:pt x="0" y="3347"/>
                    </a:lnTo>
                    <a:lnTo>
                      <a:pt x="5" y="3366"/>
                    </a:lnTo>
                    <a:lnTo>
                      <a:pt x="25" y="3383"/>
                    </a:lnTo>
                    <a:lnTo>
                      <a:pt x="66" y="3388"/>
                    </a:lnTo>
                    <a:lnTo>
                      <a:pt x="135" y="3381"/>
                    </a:lnTo>
                    <a:lnTo>
                      <a:pt x="202" y="3366"/>
                    </a:lnTo>
                    <a:lnTo>
                      <a:pt x="275" y="3357"/>
                    </a:lnTo>
                    <a:lnTo>
                      <a:pt x="349" y="3351"/>
                    </a:lnTo>
                    <a:lnTo>
                      <a:pt x="388" y="3347"/>
                    </a:lnTo>
                    <a:lnTo>
                      <a:pt x="409" y="3340"/>
                    </a:lnTo>
                    <a:lnTo>
                      <a:pt x="420" y="3249"/>
                    </a:lnTo>
                    <a:lnTo>
                      <a:pt x="434" y="3116"/>
                    </a:lnTo>
                    <a:lnTo>
                      <a:pt x="488" y="2749"/>
                    </a:lnTo>
                    <a:lnTo>
                      <a:pt x="505" y="2649"/>
                    </a:lnTo>
                    <a:lnTo>
                      <a:pt x="531" y="2527"/>
                    </a:lnTo>
                    <a:lnTo>
                      <a:pt x="588" y="2542"/>
                    </a:lnTo>
                    <a:lnTo>
                      <a:pt x="588" y="2637"/>
                    </a:lnTo>
                    <a:lnTo>
                      <a:pt x="605" y="2759"/>
                    </a:lnTo>
                    <a:lnTo>
                      <a:pt x="661" y="2968"/>
                    </a:lnTo>
                    <a:lnTo>
                      <a:pt x="687" y="3186"/>
                    </a:lnTo>
                    <a:lnTo>
                      <a:pt x="695" y="3244"/>
                    </a:lnTo>
                    <a:lnTo>
                      <a:pt x="707" y="3275"/>
                    </a:lnTo>
                    <a:lnTo>
                      <a:pt x="693" y="3339"/>
                    </a:lnTo>
                    <a:lnTo>
                      <a:pt x="685" y="3381"/>
                    </a:lnTo>
                    <a:lnTo>
                      <a:pt x="685" y="3408"/>
                    </a:lnTo>
                    <a:lnTo>
                      <a:pt x="704" y="3441"/>
                    </a:lnTo>
                    <a:lnTo>
                      <a:pt x="727" y="3465"/>
                    </a:lnTo>
                    <a:lnTo>
                      <a:pt x="761" y="3472"/>
                    </a:lnTo>
                    <a:lnTo>
                      <a:pt x="798" y="3468"/>
                    </a:lnTo>
                    <a:lnTo>
                      <a:pt x="840" y="3453"/>
                    </a:lnTo>
                    <a:lnTo>
                      <a:pt x="875" y="3430"/>
                    </a:lnTo>
                    <a:lnTo>
                      <a:pt x="904" y="3403"/>
                    </a:lnTo>
                    <a:lnTo>
                      <a:pt x="920" y="3376"/>
                    </a:lnTo>
                    <a:lnTo>
                      <a:pt x="928" y="3339"/>
                    </a:lnTo>
                    <a:lnTo>
                      <a:pt x="923" y="3293"/>
                    </a:lnTo>
                    <a:lnTo>
                      <a:pt x="912" y="3249"/>
                    </a:lnTo>
                    <a:lnTo>
                      <a:pt x="900" y="3134"/>
                    </a:lnTo>
                    <a:lnTo>
                      <a:pt x="884" y="2862"/>
                    </a:lnTo>
                    <a:lnTo>
                      <a:pt x="872" y="2729"/>
                    </a:lnTo>
                    <a:lnTo>
                      <a:pt x="864" y="2618"/>
                    </a:lnTo>
                    <a:lnTo>
                      <a:pt x="852" y="2522"/>
                    </a:lnTo>
                    <a:lnTo>
                      <a:pt x="923" y="2508"/>
                    </a:lnTo>
                    <a:lnTo>
                      <a:pt x="920" y="2402"/>
                    </a:lnTo>
                    <a:lnTo>
                      <a:pt x="910" y="1731"/>
                    </a:lnTo>
                    <a:lnTo>
                      <a:pt x="907" y="1601"/>
                    </a:lnTo>
                    <a:lnTo>
                      <a:pt x="900" y="1462"/>
                    </a:lnTo>
                    <a:lnTo>
                      <a:pt x="900" y="1386"/>
                    </a:lnTo>
                    <a:lnTo>
                      <a:pt x="932" y="1350"/>
                    </a:lnTo>
                    <a:lnTo>
                      <a:pt x="968" y="1301"/>
                    </a:lnTo>
                    <a:lnTo>
                      <a:pt x="987" y="1261"/>
                    </a:lnTo>
                    <a:lnTo>
                      <a:pt x="996" y="1221"/>
                    </a:lnTo>
                    <a:lnTo>
                      <a:pt x="1001" y="1175"/>
                    </a:lnTo>
                    <a:lnTo>
                      <a:pt x="989" y="1089"/>
                    </a:lnTo>
                    <a:lnTo>
                      <a:pt x="978" y="1017"/>
                    </a:lnTo>
                    <a:lnTo>
                      <a:pt x="1092" y="852"/>
                    </a:lnTo>
                    <a:lnTo>
                      <a:pt x="1044" y="787"/>
                    </a:lnTo>
                    <a:lnTo>
                      <a:pt x="950" y="920"/>
                    </a:lnTo>
                    <a:lnTo>
                      <a:pt x="939" y="863"/>
                    </a:lnTo>
                    <a:lnTo>
                      <a:pt x="930" y="787"/>
                    </a:lnTo>
                    <a:lnTo>
                      <a:pt x="928" y="722"/>
                    </a:lnTo>
                    <a:lnTo>
                      <a:pt x="925" y="678"/>
                    </a:lnTo>
                    <a:lnTo>
                      <a:pt x="913" y="638"/>
                    </a:lnTo>
                    <a:lnTo>
                      <a:pt x="887" y="611"/>
                    </a:lnTo>
                    <a:lnTo>
                      <a:pt x="851" y="593"/>
                    </a:lnTo>
                    <a:lnTo>
                      <a:pt x="673" y="533"/>
                    </a:lnTo>
                    <a:lnTo>
                      <a:pt x="636" y="520"/>
                    </a:lnTo>
                    <a:lnTo>
                      <a:pt x="632" y="457"/>
                    </a:lnTo>
                    <a:lnTo>
                      <a:pt x="642" y="408"/>
                    </a:lnTo>
                    <a:lnTo>
                      <a:pt x="665" y="354"/>
                    </a:lnTo>
                    <a:lnTo>
                      <a:pt x="682" y="299"/>
                    </a:lnTo>
                    <a:lnTo>
                      <a:pt x="685" y="230"/>
                    </a:lnTo>
                    <a:lnTo>
                      <a:pt x="677" y="149"/>
                    </a:lnTo>
                    <a:lnTo>
                      <a:pt x="661" y="99"/>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30" y="318"/>
                    </a:lnTo>
                    <a:lnTo>
                      <a:pt x="338" y="379"/>
                    </a:lnTo>
                    <a:lnTo>
                      <a:pt x="352" y="426"/>
                    </a:lnTo>
                    <a:lnTo>
                      <a:pt x="366" y="463"/>
                    </a:lnTo>
                    <a:lnTo>
                      <a:pt x="397" y="520"/>
                    </a:lnTo>
                    <a:lnTo>
                      <a:pt x="397" y="533"/>
                    </a:lnTo>
                    <a:lnTo>
                      <a:pt x="349" y="558"/>
                    </a:lnTo>
                    <a:lnTo>
                      <a:pt x="157" y="646"/>
                    </a:lnTo>
                    <a:lnTo>
                      <a:pt x="122" y="681"/>
                    </a:lnTo>
                    <a:lnTo>
                      <a:pt x="99" y="722"/>
                    </a:lnTo>
                    <a:lnTo>
                      <a:pt x="85" y="775"/>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solidFill>
                <a:srgbClr val="FFFFCC"/>
              </a:solidFill>
              <a:ln w="0">
                <a:solidFill>
                  <a:srgbClr val="000000"/>
                </a:solidFill>
                <a:round/>
                <a:headEnd/>
                <a:tailEnd/>
              </a:ln>
            </p:spPr>
            <p:txBody>
              <a:bodyPr/>
              <a:lstStyle/>
              <a:p>
                <a:pPr eaLnBrk="0" hangingPunct="0"/>
                <a:endParaRPr lang="it-IT">
                  <a:solidFill>
                    <a:srgbClr val="000000"/>
                  </a:solidFill>
                </a:endParaRPr>
              </a:p>
            </p:txBody>
          </p:sp>
          <p:sp>
            <p:nvSpPr>
              <p:cNvPr id="110122" name="Freeform 129"/>
              <p:cNvSpPr>
                <a:spLocks/>
              </p:cNvSpPr>
              <p:nvPr/>
            </p:nvSpPr>
            <p:spPr bwMode="auto">
              <a:xfrm>
                <a:off x="3222" y="1642"/>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09"/>
                    </a:lnTo>
                    <a:lnTo>
                      <a:pt x="526" y="2118"/>
                    </a:lnTo>
                    <a:lnTo>
                      <a:pt x="540" y="2030"/>
                    </a:lnTo>
                    <a:lnTo>
                      <a:pt x="544" y="2091"/>
                    </a:lnTo>
                    <a:lnTo>
                      <a:pt x="548" y="2125"/>
                    </a:lnTo>
                    <a:lnTo>
                      <a:pt x="562" y="2169"/>
                    </a:lnTo>
                    <a:lnTo>
                      <a:pt x="578" y="2205"/>
                    </a:lnTo>
                    <a:lnTo>
                      <a:pt x="589" y="2246"/>
                    </a:lnTo>
                    <a:lnTo>
                      <a:pt x="586" y="2284"/>
                    </a:lnTo>
                    <a:lnTo>
                      <a:pt x="572" y="2324"/>
                    </a:lnTo>
                    <a:lnTo>
                      <a:pt x="547" y="2371"/>
                    </a:lnTo>
                    <a:lnTo>
                      <a:pt x="527" y="2423"/>
                    </a:lnTo>
                    <a:lnTo>
                      <a:pt x="503" y="2489"/>
                    </a:lnTo>
                    <a:lnTo>
                      <a:pt x="483" y="2578"/>
                    </a:lnTo>
                    <a:lnTo>
                      <a:pt x="469" y="2655"/>
                    </a:lnTo>
                    <a:lnTo>
                      <a:pt x="577" y="2960"/>
                    </a:lnTo>
                    <a:lnTo>
                      <a:pt x="564" y="3011"/>
                    </a:lnTo>
                    <a:lnTo>
                      <a:pt x="589" y="3037"/>
                    </a:lnTo>
                    <a:lnTo>
                      <a:pt x="636" y="3063"/>
                    </a:lnTo>
                    <a:lnTo>
                      <a:pt x="744" y="3111"/>
                    </a:lnTo>
                    <a:lnTo>
                      <a:pt x="768" y="3128"/>
                    </a:lnTo>
                    <a:lnTo>
                      <a:pt x="787" y="3157"/>
                    </a:lnTo>
                    <a:lnTo>
                      <a:pt x="792" y="3180"/>
                    </a:lnTo>
                    <a:lnTo>
                      <a:pt x="777" y="3188"/>
                    </a:lnTo>
                    <a:lnTo>
                      <a:pt x="732" y="3190"/>
                    </a:lnTo>
                    <a:lnTo>
                      <a:pt x="694" y="3190"/>
                    </a:lnTo>
                    <a:lnTo>
                      <a:pt x="714" y="3197"/>
                    </a:lnTo>
                    <a:lnTo>
                      <a:pt x="721" y="3208"/>
                    </a:lnTo>
                    <a:lnTo>
                      <a:pt x="721" y="3224"/>
                    </a:lnTo>
                    <a:lnTo>
                      <a:pt x="710" y="3246"/>
                    </a:lnTo>
                    <a:lnTo>
                      <a:pt x="674" y="3262"/>
                    </a:lnTo>
                    <a:lnTo>
                      <a:pt x="607" y="3276"/>
                    </a:lnTo>
                    <a:lnTo>
                      <a:pt x="513" y="3279"/>
                    </a:lnTo>
                    <a:lnTo>
                      <a:pt x="442" y="3269"/>
                    </a:lnTo>
                    <a:lnTo>
                      <a:pt x="378" y="3252"/>
                    </a:lnTo>
                    <a:lnTo>
                      <a:pt x="324" y="3229"/>
                    </a:lnTo>
                    <a:lnTo>
                      <a:pt x="284" y="3204"/>
                    </a:lnTo>
                    <a:lnTo>
                      <a:pt x="280" y="3165"/>
                    </a:lnTo>
                    <a:lnTo>
                      <a:pt x="282" y="3121"/>
                    </a:lnTo>
                    <a:lnTo>
                      <a:pt x="252" y="2884"/>
                    </a:lnTo>
                    <a:lnTo>
                      <a:pt x="244" y="2716"/>
                    </a:lnTo>
                    <a:lnTo>
                      <a:pt x="205" y="2195"/>
                    </a:lnTo>
                    <a:lnTo>
                      <a:pt x="187" y="1877"/>
                    </a:lnTo>
                    <a:lnTo>
                      <a:pt x="190" y="1724"/>
                    </a:lnTo>
                    <a:lnTo>
                      <a:pt x="195" y="1626"/>
                    </a:lnTo>
                    <a:lnTo>
                      <a:pt x="206" y="1540"/>
                    </a:lnTo>
                    <a:lnTo>
                      <a:pt x="216" y="1469"/>
                    </a:lnTo>
                    <a:lnTo>
                      <a:pt x="156" y="1417"/>
                    </a:lnTo>
                    <a:lnTo>
                      <a:pt x="97" y="1363"/>
                    </a:lnTo>
                    <a:lnTo>
                      <a:pt x="60" y="1321"/>
                    </a:lnTo>
                    <a:lnTo>
                      <a:pt x="24" y="1265"/>
                    </a:lnTo>
                    <a:lnTo>
                      <a:pt x="4" y="1210"/>
                    </a:lnTo>
                    <a:lnTo>
                      <a:pt x="0" y="1163"/>
                    </a:lnTo>
                    <a:lnTo>
                      <a:pt x="14" y="1101"/>
                    </a:lnTo>
                    <a:lnTo>
                      <a:pt x="121" y="716"/>
                    </a:lnTo>
                    <a:lnTo>
                      <a:pt x="137" y="673"/>
                    </a:lnTo>
                    <a:lnTo>
                      <a:pt x="152" y="652"/>
                    </a:lnTo>
                    <a:lnTo>
                      <a:pt x="174" y="632"/>
                    </a:lnTo>
                    <a:lnTo>
                      <a:pt x="216" y="601"/>
                    </a:lnTo>
                    <a:lnTo>
                      <a:pt x="336" y="538"/>
                    </a:lnTo>
                    <a:lnTo>
                      <a:pt x="366" y="500"/>
                    </a:lnTo>
                    <a:lnTo>
                      <a:pt x="387" y="456"/>
                    </a:lnTo>
                    <a:lnTo>
                      <a:pt x="397" y="423"/>
                    </a:lnTo>
                    <a:lnTo>
                      <a:pt x="362" y="384"/>
                    </a:lnTo>
                    <a:lnTo>
                      <a:pt x="334" y="333"/>
                    </a:lnTo>
                    <a:lnTo>
                      <a:pt x="314" y="272"/>
                    </a:lnTo>
                    <a:lnTo>
                      <a:pt x="300" y="220"/>
                    </a:lnTo>
                    <a:lnTo>
                      <a:pt x="293" y="156"/>
                    </a:lnTo>
                    <a:lnTo>
                      <a:pt x="298" y="105"/>
                    </a:lnTo>
                    <a:lnTo>
                      <a:pt x="313" y="67"/>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39"/>
                    </a:lnTo>
                    <a:lnTo>
                      <a:pt x="819" y="690"/>
                    </a:lnTo>
                    <a:lnTo>
                      <a:pt x="853"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2"/>
                    </a:lnTo>
                    <a:lnTo>
                      <a:pt x="708" y="2693"/>
                    </a:lnTo>
                    <a:lnTo>
                      <a:pt x="660" y="2871"/>
                    </a:lnTo>
                    <a:lnTo>
                      <a:pt x="636" y="2935"/>
                    </a:lnTo>
                    <a:lnTo>
                      <a:pt x="606" y="2948"/>
                    </a:lnTo>
                    <a:lnTo>
                      <a:pt x="577" y="2960"/>
                    </a:lnTo>
                    <a:lnTo>
                      <a:pt x="469" y="2655"/>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10123" name="Freeform 130"/>
              <p:cNvSpPr>
                <a:spLocks/>
              </p:cNvSpPr>
              <p:nvPr/>
            </p:nvSpPr>
            <p:spPr bwMode="auto">
              <a:xfrm>
                <a:off x="3515" y="1673"/>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lnTo>
                      <a:pt x="648" y="956"/>
                    </a:lnTo>
                    <a:lnTo>
                      <a:pt x="642" y="1077"/>
                    </a:lnTo>
                    <a:lnTo>
                      <a:pt x="638" y="1143"/>
                    </a:lnTo>
                    <a:lnTo>
                      <a:pt x="698" y="1152"/>
                    </a:lnTo>
                    <a:lnTo>
                      <a:pt x="714" y="1098"/>
                    </a:lnTo>
                    <a:lnTo>
                      <a:pt x="714" y="1053"/>
                    </a:lnTo>
                    <a:lnTo>
                      <a:pt x="689" y="1010"/>
                    </a:lnTo>
                    <a:lnTo>
                      <a:pt x="672" y="979"/>
                    </a:lnTo>
                    <a:lnTo>
                      <a:pt x="658" y="956"/>
                    </a:lnTo>
                    <a:lnTo>
                      <a:pt x="648" y="956"/>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24" name="Freeform 131"/>
              <p:cNvSpPr>
                <a:spLocks/>
              </p:cNvSpPr>
              <p:nvPr/>
            </p:nvSpPr>
            <p:spPr bwMode="auto">
              <a:xfrm>
                <a:off x="3515" y="1673"/>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path>
                </a:pathLst>
              </a:custGeom>
              <a:solidFill>
                <a:srgbClr val="0000FF"/>
              </a:solidFill>
              <a:ln w="0">
                <a:solidFill>
                  <a:srgbClr val="000000"/>
                </a:solidFill>
                <a:round/>
                <a:headEnd/>
                <a:tailEnd/>
              </a:ln>
            </p:spPr>
            <p:txBody>
              <a:bodyPr/>
              <a:lstStyle/>
              <a:p>
                <a:pPr eaLnBrk="0" hangingPunct="0"/>
                <a:endParaRPr lang="it-IT">
                  <a:solidFill>
                    <a:srgbClr val="000000"/>
                  </a:solidFill>
                </a:endParaRPr>
              </a:p>
            </p:txBody>
          </p:sp>
          <p:sp>
            <p:nvSpPr>
              <p:cNvPr id="110125" name="Freeform 132"/>
              <p:cNvSpPr>
                <a:spLocks/>
              </p:cNvSpPr>
              <p:nvPr/>
            </p:nvSpPr>
            <p:spPr bwMode="auto">
              <a:xfrm>
                <a:off x="3727" y="1993"/>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1" y="195"/>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26" name="Freeform 133"/>
              <p:cNvSpPr>
                <a:spLocks/>
              </p:cNvSpPr>
              <p:nvPr/>
            </p:nvSpPr>
            <p:spPr bwMode="auto">
              <a:xfrm>
                <a:off x="4080" y="1651"/>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lnTo>
                      <a:pt x="715" y="1477"/>
                    </a:lnTo>
                    <a:lnTo>
                      <a:pt x="667" y="1498"/>
                    </a:lnTo>
                    <a:lnTo>
                      <a:pt x="667" y="1412"/>
                    </a:lnTo>
                    <a:lnTo>
                      <a:pt x="663" y="1375"/>
                    </a:lnTo>
                    <a:lnTo>
                      <a:pt x="654" y="1338"/>
                    </a:lnTo>
                    <a:lnTo>
                      <a:pt x="638"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5"/>
                    </a:lnTo>
                    <a:lnTo>
                      <a:pt x="715" y="1477"/>
                    </a:lnTo>
                    <a:lnTo>
                      <a:pt x="468" y="1"/>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2"/>
                    </a:lnTo>
                    <a:lnTo>
                      <a:pt x="411" y="2407"/>
                    </a:lnTo>
                    <a:lnTo>
                      <a:pt x="394" y="2349"/>
                    </a:lnTo>
                    <a:lnTo>
                      <a:pt x="387" y="2277"/>
                    </a:lnTo>
                    <a:lnTo>
                      <a:pt x="388" y="2217"/>
                    </a:lnTo>
                    <a:lnTo>
                      <a:pt x="399" y="2173"/>
                    </a:lnTo>
                    <a:lnTo>
                      <a:pt x="256" y="2159"/>
                    </a:lnTo>
                    <a:lnTo>
                      <a:pt x="240" y="2205"/>
                    </a:lnTo>
                    <a:lnTo>
                      <a:pt x="224" y="2252"/>
                    </a:lnTo>
                    <a:lnTo>
                      <a:pt x="210" y="2301"/>
                    </a:lnTo>
                    <a:lnTo>
                      <a:pt x="210" y="2322"/>
                    </a:lnTo>
                    <a:lnTo>
                      <a:pt x="229" y="2362"/>
                    </a:lnTo>
                    <a:lnTo>
                      <a:pt x="256" y="2410"/>
                    </a:lnTo>
                    <a:lnTo>
                      <a:pt x="277" y="2468"/>
                    </a:lnTo>
                    <a:lnTo>
                      <a:pt x="292" y="2524"/>
                    </a:lnTo>
                    <a:lnTo>
                      <a:pt x="297" y="2599"/>
                    </a:lnTo>
                    <a:lnTo>
                      <a:pt x="297" y="2675"/>
                    </a:lnTo>
                    <a:lnTo>
                      <a:pt x="300" y="2783"/>
                    </a:lnTo>
                    <a:lnTo>
                      <a:pt x="305" y="2875"/>
                    </a:lnTo>
                    <a:lnTo>
                      <a:pt x="322" y="2979"/>
                    </a:lnTo>
                    <a:lnTo>
                      <a:pt x="353" y="3094"/>
                    </a:lnTo>
                    <a:lnTo>
                      <a:pt x="371" y="3144"/>
                    </a:lnTo>
                    <a:lnTo>
                      <a:pt x="387" y="3180"/>
                    </a:lnTo>
                    <a:lnTo>
                      <a:pt x="468" y="1"/>
                    </a:lnTo>
                    <a:close/>
                  </a:path>
                </a:pathLst>
              </a:custGeom>
              <a:solidFill>
                <a:srgbClr val="CC00FF"/>
              </a:solidFill>
              <a:ln w="9525">
                <a:noFill/>
                <a:miter lim="800000"/>
                <a:headEnd/>
                <a:tailEnd/>
              </a:ln>
            </p:spPr>
            <p:txBody>
              <a:bodyPr/>
              <a:lstStyle/>
              <a:p>
                <a:pPr eaLnBrk="0" hangingPunct="0"/>
                <a:endParaRPr lang="it-IT">
                  <a:solidFill>
                    <a:srgbClr val="000000"/>
                  </a:solidFill>
                </a:endParaRPr>
              </a:p>
            </p:txBody>
          </p:sp>
          <p:sp>
            <p:nvSpPr>
              <p:cNvPr id="110127" name="Freeform 134"/>
              <p:cNvSpPr>
                <a:spLocks/>
              </p:cNvSpPr>
              <p:nvPr/>
            </p:nvSpPr>
            <p:spPr bwMode="auto">
              <a:xfrm>
                <a:off x="4080" y="1651"/>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28" name="Freeform 135"/>
              <p:cNvSpPr>
                <a:spLocks/>
              </p:cNvSpPr>
              <p:nvPr/>
            </p:nvSpPr>
            <p:spPr bwMode="auto">
              <a:xfrm>
                <a:off x="4288" y="1984"/>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9" y="412"/>
                    </a:lnTo>
                    <a:lnTo>
                      <a:pt x="44" y="374"/>
                    </a:lnTo>
                    <a:lnTo>
                      <a:pt x="34" y="337"/>
                    </a:lnTo>
                    <a:lnTo>
                      <a:pt x="19" y="302"/>
                    </a:lnTo>
                    <a:lnTo>
                      <a:pt x="0" y="267"/>
                    </a:lnTo>
                    <a:lnTo>
                      <a:pt x="25" y="224"/>
                    </a:lnTo>
                    <a:lnTo>
                      <a:pt x="49" y="173"/>
                    </a:lnTo>
                    <a:lnTo>
                      <a:pt x="70" y="113"/>
                    </a:lnTo>
                    <a:lnTo>
                      <a:pt x="83" y="64"/>
                    </a:lnTo>
                    <a:lnTo>
                      <a:pt x="95" y="0"/>
                    </a:lnTo>
                    <a:lnTo>
                      <a:pt x="103" y="79"/>
                    </a:lnTo>
                    <a:lnTo>
                      <a:pt x="101" y="177"/>
                    </a:lnTo>
                    <a:lnTo>
                      <a:pt x="98" y="267"/>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29" name="Freeform 136"/>
              <p:cNvSpPr>
                <a:spLocks/>
              </p:cNvSpPr>
              <p:nvPr/>
            </p:nvSpPr>
            <p:spPr bwMode="auto">
              <a:xfrm>
                <a:off x="4149" y="2370"/>
                <a:ext cx="74" cy="341"/>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89" y="14"/>
                    </a:lnTo>
                    <a:lnTo>
                      <a:pt x="46" y="0"/>
                    </a:lnTo>
                    <a:lnTo>
                      <a:pt x="31" y="46"/>
                    </a:lnTo>
                    <a:lnTo>
                      <a:pt x="15" y="93"/>
                    </a:lnTo>
                    <a:lnTo>
                      <a:pt x="0" y="142"/>
                    </a:lnTo>
                    <a:lnTo>
                      <a:pt x="0" y="163"/>
                    </a:lnTo>
                    <a:lnTo>
                      <a:pt x="19" y="205"/>
                    </a:lnTo>
                    <a:lnTo>
                      <a:pt x="46" y="251"/>
                    </a:lnTo>
                    <a:lnTo>
                      <a:pt x="68" y="310"/>
                    </a:lnTo>
                    <a:lnTo>
                      <a:pt x="83" y="365"/>
                    </a:lnTo>
                    <a:lnTo>
                      <a:pt x="88" y="440"/>
                    </a:lnTo>
                    <a:lnTo>
                      <a:pt x="88" y="516"/>
                    </a:lnTo>
                    <a:lnTo>
                      <a:pt x="90" y="624"/>
                    </a:lnTo>
                    <a:lnTo>
                      <a:pt x="96" y="716"/>
                    </a:lnTo>
                    <a:lnTo>
                      <a:pt x="113" y="820"/>
                    </a:lnTo>
                    <a:lnTo>
                      <a:pt x="143" y="935"/>
                    </a:lnTo>
                    <a:lnTo>
                      <a:pt x="161" y="985"/>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30" name="Freeform 137"/>
              <p:cNvSpPr>
                <a:spLocks/>
              </p:cNvSpPr>
              <p:nvPr/>
            </p:nvSpPr>
            <p:spPr bwMode="auto">
              <a:xfrm>
                <a:off x="1149" y="1545"/>
                <a:ext cx="326" cy="1206"/>
              </a:xfrm>
              <a:custGeom>
                <a:avLst/>
                <a:gdLst>
                  <a:gd name="T0" fmla="*/ 0 w 978"/>
                  <a:gd name="T1" fmla="*/ 0 h 3616"/>
                  <a:gd name="T2" fmla="*/ 0 w 978"/>
                  <a:gd name="T3" fmla="*/ 0 h 3616"/>
                  <a:gd name="T4" fmla="*/ 0 w 978"/>
                  <a:gd name="T5" fmla="*/ 0 h 3616"/>
                  <a:gd name="T6" fmla="*/ 0 w 978"/>
                  <a:gd name="T7" fmla="*/ 0 h 3616"/>
                  <a:gd name="T8" fmla="*/ 0 w 978"/>
                  <a:gd name="T9" fmla="*/ 0 h 3616"/>
                  <a:gd name="T10" fmla="*/ 0 w 978"/>
                  <a:gd name="T11" fmla="*/ 0 h 3616"/>
                  <a:gd name="T12" fmla="*/ 0 w 978"/>
                  <a:gd name="T13" fmla="*/ 0 h 3616"/>
                  <a:gd name="T14" fmla="*/ 0 w 978"/>
                  <a:gd name="T15" fmla="*/ 0 h 3616"/>
                  <a:gd name="T16" fmla="*/ 0 w 978"/>
                  <a:gd name="T17" fmla="*/ 0 h 3616"/>
                  <a:gd name="T18" fmla="*/ 0 w 978"/>
                  <a:gd name="T19" fmla="*/ 0 h 3616"/>
                  <a:gd name="T20" fmla="*/ 0 w 978"/>
                  <a:gd name="T21" fmla="*/ 0 h 3616"/>
                  <a:gd name="T22" fmla="*/ 0 w 978"/>
                  <a:gd name="T23" fmla="*/ 0 h 3616"/>
                  <a:gd name="T24" fmla="*/ 0 w 978"/>
                  <a:gd name="T25" fmla="*/ 0 h 3616"/>
                  <a:gd name="T26" fmla="*/ 0 w 978"/>
                  <a:gd name="T27" fmla="*/ 0 h 3616"/>
                  <a:gd name="T28" fmla="*/ 0 w 978"/>
                  <a:gd name="T29" fmla="*/ 0 h 3616"/>
                  <a:gd name="T30" fmla="*/ 0 w 978"/>
                  <a:gd name="T31" fmla="*/ 0 h 3616"/>
                  <a:gd name="T32" fmla="*/ 0 w 978"/>
                  <a:gd name="T33" fmla="*/ 0 h 3616"/>
                  <a:gd name="T34" fmla="*/ 0 w 978"/>
                  <a:gd name="T35" fmla="*/ 0 h 3616"/>
                  <a:gd name="T36" fmla="*/ 0 w 978"/>
                  <a:gd name="T37" fmla="*/ 0 h 3616"/>
                  <a:gd name="T38" fmla="*/ 0 w 978"/>
                  <a:gd name="T39" fmla="*/ 0 h 3616"/>
                  <a:gd name="T40" fmla="*/ 0 w 978"/>
                  <a:gd name="T41" fmla="*/ 0 h 3616"/>
                  <a:gd name="T42" fmla="*/ 0 w 978"/>
                  <a:gd name="T43" fmla="*/ 0 h 3616"/>
                  <a:gd name="T44" fmla="*/ 0 w 978"/>
                  <a:gd name="T45" fmla="*/ 0 h 3616"/>
                  <a:gd name="T46" fmla="*/ 0 w 978"/>
                  <a:gd name="T47" fmla="*/ 0 h 3616"/>
                  <a:gd name="T48" fmla="*/ 0 w 978"/>
                  <a:gd name="T49" fmla="*/ 0 h 3616"/>
                  <a:gd name="T50" fmla="*/ 0 w 978"/>
                  <a:gd name="T51" fmla="*/ 0 h 3616"/>
                  <a:gd name="T52" fmla="*/ 0 w 978"/>
                  <a:gd name="T53" fmla="*/ 0 h 3616"/>
                  <a:gd name="T54" fmla="*/ 0 w 978"/>
                  <a:gd name="T55" fmla="*/ 0 h 3616"/>
                  <a:gd name="T56" fmla="*/ 0 w 978"/>
                  <a:gd name="T57" fmla="*/ 0 h 3616"/>
                  <a:gd name="T58" fmla="*/ 0 w 978"/>
                  <a:gd name="T59" fmla="*/ 0 h 3616"/>
                  <a:gd name="T60" fmla="*/ 0 w 978"/>
                  <a:gd name="T61" fmla="*/ 0 h 3616"/>
                  <a:gd name="T62" fmla="*/ 0 w 978"/>
                  <a:gd name="T63" fmla="*/ 0 h 3616"/>
                  <a:gd name="T64" fmla="*/ 0 w 978"/>
                  <a:gd name="T65" fmla="*/ 0 h 3616"/>
                  <a:gd name="T66" fmla="*/ 0 w 978"/>
                  <a:gd name="T67" fmla="*/ 0 h 3616"/>
                  <a:gd name="T68" fmla="*/ 0 w 978"/>
                  <a:gd name="T69" fmla="*/ 0 h 3616"/>
                  <a:gd name="T70" fmla="*/ 0 w 978"/>
                  <a:gd name="T71" fmla="*/ 0 h 3616"/>
                  <a:gd name="T72" fmla="*/ 0 w 978"/>
                  <a:gd name="T73" fmla="*/ 0 h 3616"/>
                  <a:gd name="T74" fmla="*/ 0 w 978"/>
                  <a:gd name="T75" fmla="*/ 0 h 3616"/>
                  <a:gd name="T76" fmla="*/ 0 w 978"/>
                  <a:gd name="T77" fmla="*/ 0 h 3616"/>
                  <a:gd name="T78" fmla="*/ 0 w 978"/>
                  <a:gd name="T79" fmla="*/ 0 h 3616"/>
                  <a:gd name="T80" fmla="*/ 0 w 978"/>
                  <a:gd name="T81" fmla="*/ 0 h 3616"/>
                  <a:gd name="T82" fmla="*/ 0 w 978"/>
                  <a:gd name="T83" fmla="*/ 0 h 3616"/>
                  <a:gd name="T84" fmla="*/ 0 w 978"/>
                  <a:gd name="T85" fmla="*/ 0 h 3616"/>
                  <a:gd name="T86" fmla="*/ 0 w 978"/>
                  <a:gd name="T87" fmla="*/ 0 h 3616"/>
                  <a:gd name="T88" fmla="*/ 0 w 978"/>
                  <a:gd name="T89" fmla="*/ 0 h 3616"/>
                  <a:gd name="T90" fmla="*/ 0 w 978"/>
                  <a:gd name="T91" fmla="*/ 0 h 3616"/>
                  <a:gd name="T92" fmla="*/ 0 w 978"/>
                  <a:gd name="T93" fmla="*/ 0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4" y="2517"/>
                    </a:lnTo>
                    <a:lnTo>
                      <a:pt x="517" y="2616"/>
                    </a:lnTo>
                    <a:lnTo>
                      <a:pt x="530" y="2734"/>
                    </a:lnTo>
                    <a:lnTo>
                      <a:pt x="532" y="2875"/>
                    </a:lnTo>
                    <a:lnTo>
                      <a:pt x="537" y="2989"/>
                    </a:lnTo>
                    <a:lnTo>
                      <a:pt x="543" y="3089"/>
                    </a:lnTo>
                    <a:lnTo>
                      <a:pt x="555" y="3188"/>
                    </a:lnTo>
                    <a:lnTo>
                      <a:pt x="564" y="3284"/>
                    </a:lnTo>
                    <a:lnTo>
                      <a:pt x="572" y="3347"/>
                    </a:lnTo>
                    <a:lnTo>
                      <a:pt x="568" y="3396"/>
                    </a:lnTo>
                    <a:lnTo>
                      <a:pt x="563" y="3435"/>
                    </a:lnTo>
                    <a:lnTo>
                      <a:pt x="573" y="3453"/>
                    </a:lnTo>
                    <a:lnTo>
                      <a:pt x="645" y="3473"/>
                    </a:lnTo>
                    <a:lnTo>
                      <a:pt x="660" y="3465"/>
                    </a:lnTo>
                    <a:lnTo>
                      <a:pt x="669" y="3453"/>
                    </a:lnTo>
                    <a:lnTo>
                      <a:pt x="737" y="3482"/>
                    </a:lnTo>
                    <a:lnTo>
                      <a:pt x="825" y="3514"/>
                    </a:lnTo>
                    <a:lnTo>
                      <a:pt x="883" y="3526"/>
                    </a:lnTo>
                    <a:lnTo>
                      <a:pt x="931" y="3524"/>
                    </a:lnTo>
                    <a:lnTo>
                      <a:pt x="959" y="3514"/>
                    </a:lnTo>
                    <a:lnTo>
                      <a:pt x="972" y="3497"/>
                    </a:lnTo>
                    <a:lnTo>
                      <a:pt x="978" y="3479"/>
                    </a:lnTo>
                    <a:lnTo>
                      <a:pt x="971" y="3458"/>
                    </a:lnTo>
                    <a:lnTo>
                      <a:pt x="950" y="3437"/>
                    </a:lnTo>
                    <a:lnTo>
                      <a:pt x="887" y="3400"/>
                    </a:lnTo>
                    <a:lnTo>
                      <a:pt x="831" y="3364"/>
                    </a:lnTo>
                    <a:lnTo>
                      <a:pt x="781" y="3332"/>
                    </a:lnTo>
                    <a:lnTo>
                      <a:pt x="760" y="3306"/>
                    </a:lnTo>
                    <a:lnTo>
                      <a:pt x="763" y="3214"/>
                    </a:lnTo>
                    <a:lnTo>
                      <a:pt x="770" y="3101"/>
                    </a:lnTo>
                    <a:lnTo>
                      <a:pt x="774" y="2986"/>
                    </a:lnTo>
                    <a:lnTo>
                      <a:pt x="782" y="2857"/>
                    </a:lnTo>
                    <a:lnTo>
                      <a:pt x="799" y="2697"/>
                    </a:lnTo>
                    <a:lnTo>
                      <a:pt x="810" y="2533"/>
                    </a:lnTo>
                    <a:lnTo>
                      <a:pt x="812" y="2361"/>
                    </a:lnTo>
                    <a:lnTo>
                      <a:pt x="815" y="2237"/>
                    </a:lnTo>
                    <a:lnTo>
                      <a:pt x="814" y="2111"/>
                    </a:lnTo>
                    <a:lnTo>
                      <a:pt x="818" y="2037"/>
                    </a:lnTo>
                    <a:lnTo>
                      <a:pt x="858" y="2036"/>
                    </a:lnTo>
                    <a:lnTo>
                      <a:pt x="901" y="2020"/>
                    </a:lnTo>
                    <a:lnTo>
                      <a:pt x="935" y="1977"/>
                    </a:lnTo>
                    <a:lnTo>
                      <a:pt x="942" y="1928"/>
                    </a:lnTo>
                    <a:lnTo>
                      <a:pt x="934" y="1859"/>
                    </a:lnTo>
                    <a:lnTo>
                      <a:pt x="914" y="1801"/>
                    </a:lnTo>
                    <a:lnTo>
                      <a:pt x="894" y="1762"/>
                    </a:lnTo>
                    <a:lnTo>
                      <a:pt x="934" y="1745"/>
                    </a:lnTo>
                    <a:lnTo>
                      <a:pt x="946" y="1734"/>
                    </a:lnTo>
                    <a:lnTo>
                      <a:pt x="947" y="1712"/>
                    </a:lnTo>
                    <a:lnTo>
                      <a:pt x="903" y="1569"/>
                    </a:lnTo>
                    <a:lnTo>
                      <a:pt x="890" y="1492"/>
                    </a:lnTo>
                    <a:lnTo>
                      <a:pt x="894" y="1228"/>
                    </a:lnTo>
                    <a:lnTo>
                      <a:pt x="905" y="1037"/>
                    </a:lnTo>
                    <a:lnTo>
                      <a:pt x="913" y="805"/>
                    </a:lnTo>
                    <a:lnTo>
                      <a:pt x="905" y="748"/>
                    </a:lnTo>
                    <a:lnTo>
                      <a:pt x="889" y="702"/>
                    </a:lnTo>
                    <a:lnTo>
                      <a:pt x="852" y="662"/>
                    </a:lnTo>
                    <a:lnTo>
                      <a:pt x="683" y="544"/>
                    </a:lnTo>
                    <a:lnTo>
                      <a:pt x="698" y="493"/>
                    </a:lnTo>
                    <a:lnTo>
                      <a:pt x="728" y="489"/>
                    </a:lnTo>
                    <a:lnTo>
                      <a:pt x="768" y="478"/>
                    </a:lnTo>
                    <a:lnTo>
                      <a:pt x="792" y="455"/>
                    </a:lnTo>
                    <a:lnTo>
                      <a:pt x="825" y="354"/>
                    </a:lnTo>
                    <a:lnTo>
                      <a:pt x="837" y="297"/>
                    </a:lnTo>
                    <a:lnTo>
                      <a:pt x="840" y="242"/>
                    </a:lnTo>
                    <a:lnTo>
                      <a:pt x="849" y="189"/>
                    </a:lnTo>
                    <a:lnTo>
                      <a:pt x="847" y="131"/>
                    </a:lnTo>
                    <a:lnTo>
                      <a:pt x="869" y="159"/>
                    </a:lnTo>
                    <a:lnTo>
                      <a:pt x="881" y="172"/>
                    </a:lnTo>
                    <a:lnTo>
                      <a:pt x="878" y="134"/>
                    </a:lnTo>
                    <a:lnTo>
                      <a:pt x="866" y="92"/>
                    </a:lnTo>
                    <a:lnTo>
                      <a:pt x="846" y="58"/>
                    </a:lnTo>
                    <a:lnTo>
                      <a:pt x="814" y="30"/>
                    </a:lnTo>
                    <a:lnTo>
                      <a:pt x="772" y="8"/>
                    </a:lnTo>
                    <a:lnTo>
                      <a:pt x="712" y="0"/>
                    </a:lnTo>
                    <a:lnTo>
                      <a:pt x="659" y="8"/>
                    </a:lnTo>
                    <a:lnTo>
                      <a:pt x="612" y="31"/>
                    </a:lnTo>
                    <a:lnTo>
                      <a:pt x="575" y="62"/>
                    </a:lnTo>
                    <a:lnTo>
                      <a:pt x="544" y="103"/>
                    </a:lnTo>
                    <a:lnTo>
                      <a:pt x="527" y="161"/>
                    </a:lnTo>
                    <a:lnTo>
                      <a:pt x="515" y="230"/>
                    </a:lnTo>
                    <a:lnTo>
                      <a:pt x="514" y="283"/>
                    </a:lnTo>
                    <a:lnTo>
                      <a:pt x="522" y="359"/>
                    </a:lnTo>
                    <a:lnTo>
                      <a:pt x="517" y="411"/>
                    </a:lnTo>
                    <a:lnTo>
                      <a:pt x="503" y="470"/>
                    </a:lnTo>
                    <a:lnTo>
                      <a:pt x="479" y="499"/>
                    </a:lnTo>
                    <a:lnTo>
                      <a:pt x="258" y="587"/>
                    </a:lnTo>
                    <a:lnTo>
                      <a:pt x="226" y="605"/>
                    </a:lnTo>
                    <a:lnTo>
                      <a:pt x="202" y="641"/>
                    </a:lnTo>
                    <a:lnTo>
                      <a:pt x="120" y="845"/>
                    </a:lnTo>
                    <a:lnTo>
                      <a:pt x="14" y="1139"/>
                    </a:lnTo>
                    <a:lnTo>
                      <a:pt x="0" y="1200"/>
                    </a:lnTo>
                    <a:lnTo>
                      <a:pt x="1" y="1234"/>
                    </a:lnTo>
                    <a:lnTo>
                      <a:pt x="12" y="1273"/>
                    </a:lnTo>
                    <a:lnTo>
                      <a:pt x="115" y="1481"/>
                    </a:lnTo>
                    <a:lnTo>
                      <a:pt x="126" y="1545"/>
                    </a:lnTo>
                    <a:lnTo>
                      <a:pt x="129" y="1610"/>
                    </a:lnTo>
                    <a:lnTo>
                      <a:pt x="91" y="1835"/>
                    </a:lnTo>
                    <a:lnTo>
                      <a:pt x="71" y="1935"/>
                    </a:lnTo>
                    <a:lnTo>
                      <a:pt x="68" y="1969"/>
                    </a:lnTo>
                    <a:lnTo>
                      <a:pt x="80" y="1994"/>
                    </a:lnTo>
                    <a:lnTo>
                      <a:pt x="113" y="2008"/>
                    </a:lnTo>
                    <a:lnTo>
                      <a:pt x="149" y="2017"/>
                    </a:lnTo>
                    <a:lnTo>
                      <a:pt x="151" y="2130"/>
                    </a:lnTo>
                    <a:lnTo>
                      <a:pt x="143" y="2257"/>
                    </a:lnTo>
                    <a:lnTo>
                      <a:pt x="131" y="2395"/>
                    </a:lnTo>
                    <a:lnTo>
                      <a:pt x="117" y="2525"/>
                    </a:lnTo>
                    <a:lnTo>
                      <a:pt x="90" y="2663"/>
                    </a:lnTo>
                    <a:lnTo>
                      <a:pt x="75" y="2802"/>
                    </a:lnTo>
                    <a:lnTo>
                      <a:pt x="59" y="2938"/>
                    </a:lnTo>
                    <a:lnTo>
                      <a:pt x="52" y="3046"/>
                    </a:lnTo>
                    <a:lnTo>
                      <a:pt x="47" y="3217"/>
                    </a:lnTo>
                    <a:lnTo>
                      <a:pt x="38" y="3325"/>
                    </a:lnTo>
                    <a:lnTo>
                      <a:pt x="36" y="3422"/>
                    </a:lnTo>
                    <a:lnTo>
                      <a:pt x="38" y="3443"/>
                    </a:lnTo>
                    <a:lnTo>
                      <a:pt x="91" y="3464"/>
                    </a:lnTo>
                    <a:lnTo>
                      <a:pt x="132" y="3491"/>
                    </a:lnTo>
                    <a:lnTo>
                      <a:pt x="171" y="3530"/>
                    </a:lnTo>
                    <a:lnTo>
                      <a:pt x="210" y="3567"/>
                    </a:lnTo>
                    <a:lnTo>
                      <a:pt x="264" y="3594"/>
                    </a:lnTo>
                    <a:lnTo>
                      <a:pt x="319" y="3613"/>
                    </a:lnTo>
                    <a:lnTo>
                      <a:pt x="369" y="3616"/>
                    </a:lnTo>
                    <a:lnTo>
                      <a:pt x="401" y="3606"/>
                    </a:lnTo>
                    <a:lnTo>
                      <a:pt x="424" y="3589"/>
                    </a:lnTo>
                    <a:lnTo>
                      <a:pt x="428" y="3568"/>
                    </a:lnTo>
                    <a:lnTo>
                      <a:pt x="419" y="3537"/>
                    </a:lnTo>
                    <a:lnTo>
                      <a:pt x="392" y="3509"/>
                    </a:lnTo>
                    <a:lnTo>
                      <a:pt x="358" y="3475"/>
                    </a:lnTo>
                    <a:lnTo>
                      <a:pt x="316" y="3432"/>
                    </a:lnTo>
                    <a:lnTo>
                      <a:pt x="281" y="3392"/>
                    </a:lnTo>
                    <a:lnTo>
                      <a:pt x="260" y="3358"/>
                    </a:lnTo>
                    <a:lnTo>
                      <a:pt x="283" y="3181"/>
                    </a:lnTo>
                    <a:lnTo>
                      <a:pt x="291" y="3054"/>
                    </a:lnTo>
                    <a:lnTo>
                      <a:pt x="310" y="2927"/>
                    </a:lnTo>
                    <a:lnTo>
                      <a:pt x="329" y="2813"/>
                    </a:lnTo>
                    <a:lnTo>
                      <a:pt x="356" y="2695"/>
                    </a:lnTo>
                    <a:lnTo>
                      <a:pt x="390" y="2575"/>
                    </a:lnTo>
                    <a:lnTo>
                      <a:pt x="420" y="2463"/>
                    </a:lnTo>
                    <a:lnTo>
                      <a:pt x="444" y="2371"/>
                    </a:lnTo>
                    <a:lnTo>
                      <a:pt x="469" y="2262"/>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10131" name="Freeform 138"/>
              <p:cNvSpPr>
                <a:spLocks/>
              </p:cNvSpPr>
              <p:nvPr/>
            </p:nvSpPr>
            <p:spPr bwMode="auto">
              <a:xfrm>
                <a:off x="2508" y="1621"/>
                <a:ext cx="422" cy="1134"/>
              </a:xfrm>
              <a:custGeom>
                <a:avLst/>
                <a:gdLst>
                  <a:gd name="T0" fmla="*/ 0 w 1265"/>
                  <a:gd name="T1" fmla="*/ 0 h 3402"/>
                  <a:gd name="T2" fmla="*/ 0 w 1265"/>
                  <a:gd name="T3" fmla="*/ 0 h 3402"/>
                  <a:gd name="T4" fmla="*/ 0 w 1265"/>
                  <a:gd name="T5" fmla="*/ 0 h 3402"/>
                  <a:gd name="T6" fmla="*/ 0 w 1265"/>
                  <a:gd name="T7" fmla="*/ 0 h 3402"/>
                  <a:gd name="T8" fmla="*/ 0 w 1265"/>
                  <a:gd name="T9" fmla="*/ 0 h 3402"/>
                  <a:gd name="T10" fmla="*/ 0 w 1265"/>
                  <a:gd name="T11" fmla="*/ 0 h 3402"/>
                  <a:gd name="T12" fmla="*/ 0 w 1265"/>
                  <a:gd name="T13" fmla="*/ 0 h 3402"/>
                  <a:gd name="T14" fmla="*/ 0 w 1265"/>
                  <a:gd name="T15" fmla="*/ 0 h 3402"/>
                  <a:gd name="T16" fmla="*/ 0 w 1265"/>
                  <a:gd name="T17" fmla="*/ 0 h 3402"/>
                  <a:gd name="T18" fmla="*/ 0 w 1265"/>
                  <a:gd name="T19" fmla="*/ 0 h 3402"/>
                  <a:gd name="T20" fmla="*/ 0 w 1265"/>
                  <a:gd name="T21" fmla="*/ 0 h 3402"/>
                  <a:gd name="T22" fmla="*/ 0 w 1265"/>
                  <a:gd name="T23" fmla="*/ 0 h 3402"/>
                  <a:gd name="T24" fmla="*/ 0 w 1265"/>
                  <a:gd name="T25" fmla="*/ 0 h 3402"/>
                  <a:gd name="T26" fmla="*/ 0 w 1265"/>
                  <a:gd name="T27" fmla="*/ 0 h 3402"/>
                  <a:gd name="T28" fmla="*/ 0 w 1265"/>
                  <a:gd name="T29" fmla="*/ 0 h 3402"/>
                  <a:gd name="T30" fmla="*/ 0 w 1265"/>
                  <a:gd name="T31" fmla="*/ 0 h 3402"/>
                  <a:gd name="T32" fmla="*/ 0 w 1265"/>
                  <a:gd name="T33" fmla="*/ 0 h 3402"/>
                  <a:gd name="T34" fmla="*/ 0 w 1265"/>
                  <a:gd name="T35" fmla="*/ 0 h 3402"/>
                  <a:gd name="T36" fmla="*/ 0 w 1265"/>
                  <a:gd name="T37" fmla="*/ 0 h 3402"/>
                  <a:gd name="T38" fmla="*/ 0 w 1265"/>
                  <a:gd name="T39" fmla="*/ 0 h 3402"/>
                  <a:gd name="T40" fmla="*/ 0 w 1265"/>
                  <a:gd name="T41" fmla="*/ 0 h 3402"/>
                  <a:gd name="T42" fmla="*/ 0 w 1265"/>
                  <a:gd name="T43" fmla="*/ 0 h 3402"/>
                  <a:gd name="T44" fmla="*/ 0 w 1265"/>
                  <a:gd name="T45" fmla="*/ 0 h 3402"/>
                  <a:gd name="T46" fmla="*/ 0 w 1265"/>
                  <a:gd name="T47" fmla="*/ 0 h 3402"/>
                  <a:gd name="T48" fmla="*/ 0 w 1265"/>
                  <a:gd name="T49" fmla="*/ 0 h 3402"/>
                  <a:gd name="T50" fmla="*/ 0 w 1265"/>
                  <a:gd name="T51" fmla="*/ 0 h 3402"/>
                  <a:gd name="T52" fmla="*/ 0 w 1265"/>
                  <a:gd name="T53" fmla="*/ 0 h 3402"/>
                  <a:gd name="T54" fmla="*/ 0 w 1265"/>
                  <a:gd name="T55" fmla="*/ 0 h 3402"/>
                  <a:gd name="T56" fmla="*/ 0 w 1265"/>
                  <a:gd name="T57" fmla="*/ 0 h 3402"/>
                  <a:gd name="T58" fmla="*/ 0 w 1265"/>
                  <a:gd name="T59" fmla="*/ 0 h 3402"/>
                  <a:gd name="T60" fmla="*/ 0 w 1265"/>
                  <a:gd name="T61" fmla="*/ 0 h 3402"/>
                  <a:gd name="T62" fmla="*/ 0 w 1265"/>
                  <a:gd name="T63" fmla="*/ 0 h 3402"/>
                  <a:gd name="T64" fmla="*/ 0 w 1265"/>
                  <a:gd name="T65" fmla="*/ 0 h 3402"/>
                  <a:gd name="T66" fmla="*/ 0 w 1265"/>
                  <a:gd name="T67" fmla="*/ 0 h 3402"/>
                  <a:gd name="T68" fmla="*/ 0 w 1265"/>
                  <a:gd name="T69" fmla="*/ 0 h 3402"/>
                  <a:gd name="T70" fmla="*/ 0 w 1265"/>
                  <a:gd name="T71" fmla="*/ 0 h 3402"/>
                  <a:gd name="T72" fmla="*/ 0 w 1265"/>
                  <a:gd name="T73" fmla="*/ 0 h 3402"/>
                  <a:gd name="T74" fmla="*/ 0 w 1265"/>
                  <a:gd name="T75" fmla="*/ 0 h 3402"/>
                  <a:gd name="T76" fmla="*/ 0 w 1265"/>
                  <a:gd name="T77" fmla="*/ 0 h 3402"/>
                  <a:gd name="T78" fmla="*/ 0 w 1265"/>
                  <a:gd name="T79" fmla="*/ 0 h 3402"/>
                  <a:gd name="T80" fmla="*/ 0 w 1265"/>
                  <a:gd name="T81" fmla="*/ 0 h 3402"/>
                  <a:gd name="T82" fmla="*/ 0 w 1265"/>
                  <a:gd name="T83" fmla="*/ 0 h 3402"/>
                  <a:gd name="T84" fmla="*/ 0 w 1265"/>
                  <a:gd name="T85" fmla="*/ 0 h 3402"/>
                  <a:gd name="T86" fmla="*/ 0 w 1265"/>
                  <a:gd name="T87" fmla="*/ 0 h 3402"/>
                  <a:gd name="T88" fmla="*/ 0 w 1265"/>
                  <a:gd name="T89" fmla="*/ 0 h 3402"/>
                  <a:gd name="T90" fmla="*/ 0 w 1265"/>
                  <a:gd name="T91" fmla="*/ 0 h 3402"/>
                  <a:gd name="T92" fmla="*/ 0 w 1265"/>
                  <a:gd name="T93" fmla="*/ 0 h 3402"/>
                  <a:gd name="T94" fmla="*/ 0 w 1265"/>
                  <a:gd name="T95" fmla="*/ 0 h 3402"/>
                  <a:gd name="T96" fmla="*/ 0 w 1265"/>
                  <a:gd name="T97" fmla="*/ 0 h 3402"/>
                  <a:gd name="T98" fmla="*/ 0 w 1265"/>
                  <a:gd name="T99" fmla="*/ 0 h 3402"/>
                  <a:gd name="T100" fmla="*/ 0 w 1265"/>
                  <a:gd name="T101" fmla="*/ 0 h 3402"/>
                  <a:gd name="T102" fmla="*/ 0 w 1265"/>
                  <a:gd name="T103" fmla="*/ 0 h 3402"/>
                  <a:gd name="T104" fmla="*/ 0 w 1265"/>
                  <a:gd name="T105" fmla="*/ 0 h 3402"/>
                  <a:gd name="T106" fmla="*/ 0 w 1265"/>
                  <a:gd name="T107" fmla="*/ 0 h 3402"/>
                  <a:gd name="T108" fmla="*/ 0 w 1265"/>
                  <a:gd name="T109" fmla="*/ 0 h 3402"/>
                  <a:gd name="T110" fmla="*/ 0 w 1265"/>
                  <a:gd name="T111" fmla="*/ 0 h 3402"/>
                  <a:gd name="T112" fmla="*/ 0 w 1265"/>
                  <a:gd name="T113" fmla="*/ 0 h 3402"/>
                  <a:gd name="T114" fmla="*/ 0 w 1265"/>
                  <a:gd name="T115" fmla="*/ 0 h 3402"/>
                  <a:gd name="T116" fmla="*/ 0 w 1265"/>
                  <a:gd name="T117" fmla="*/ 0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3"/>
                    </a:lnTo>
                    <a:lnTo>
                      <a:pt x="317" y="2651"/>
                    </a:lnTo>
                    <a:lnTo>
                      <a:pt x="284" y="2966"/>
                    </a:lnTo>
                    <a:lnTo>
                      <a:pt x="277" y="3080"/>
                    </a:lnTo>
                    <a:lnTo>
                      <a:pt x="274" y="3118"/>
                    </a:lnTo>
                    <a:lnTo>
                      <a:pt x="263" y="3131"/>
                    </a:lnTo>
                    <a:lnTo>
                      <a:pt x="229" y="3152"/>
                    </a:lnTo>
                    <a:lnTo>
                      <a:pt x="160" y="3185"/>
                    </a:lnTo>
                    <a:lnTo>
                      <a:pt x="82" y="3204"/>
                    </a:lnTo>
                    <a:lnTo>
                      <a:pt x="55" y="3211"/>
                    </a:lnTo>
                    <a:lnTo>
                      <a:pt x="26" y="3225"/>
                    </a:lnTo>
                    <a:lnTo>
                      <a:pt x="7" y="3249"/>
                    </a:lnTo>
                    <a:lnTo>
                      <a:pt x="0" y="3272"/>
                    </a:lnTo>
                    <a:lnTo>
                      <a:pt x="10" y="3280"/>
                    </a:lnTo>
                    <a:lnTo>
                      <a:pt x="165" y="3290"/>
                    </a:lnTo>
                    <a:lnTo>
                      <a:pt x="366" y="3313"/>
                    </a:lnTo>
                    <a:lnTo>
                      <a:pt x="401" y="3316"/>
                    </a:lnTo>
                    <a:lnTo>
                      <a:pt x="425" y="3304"/>
                    </a:lnTo>
                    <a:lnTo>
                      <a:pt x="438" y="3279"/>
                    </a:lnTo>
                    <a:lnTo>
                      <a:pt x="441" y="3241"/>
                    </a:lnTo>
                    <a:lnTo>
                      <a:pt x="432" y="3181"/>
                    </a:lnTo>
                    <a:lnTo>
                      <a:pt x="426" y="3171"/>
                    </a:lnTo>
                    <a:lnTo>
                      <a:pt x="411" y="3164"/>
                    </a:lnTo>
                    <a:lnTo>
                      <a:pt x="433" y="3161"/>
                    </a:lnTo>
                    <a:lnTo>
                      <a:pt x="442" y="3150"/>
                    </a:lnTo>
                    <a:lnTo>
                      <a:pt x="449" y="3103"/>
                    </a:lnTo>
                    <a:lnTo>
                      <a:pt x="478" y="3002"/>
                    </a:lnTo>
                    <a:lnTo>
                      <a:pt x="541" y="2763"/>
                    </a:lnTo>
                    <a:lnTo>
                      <a:pt x="559" y="2649"/>
                    </a:lnTo>
                    <a:lnTo>
                      <a:pt x="607" y="2284"/>
                    </a:lnTo>
                    <a:lnTo>
                      <a:pt x="628" y="2194"/>
                    </a:lnTo>
                    <a:lnTo>
                      <a:pt x="664" y="2083"/>
                    </a:lnTo>
                    <a:lnTo>
                      <a:pt x="681" y="2198"/>
                    </a:lnTo>
                    <a:lnTo>
                      <a:pt x="696" y="2314"/>
                    </a:lnTo>
                    <a:lnTo>
                      <a:pt x="715" y="2632"/>
                    </a:lnTo>
                    <a:lnTo>
                      <a:pt x="727" y="2732"/>
                    </a:lnTo>
                    <a:lnTo>
                      <a:pt x="744" y="3087"/>
                    </a:lnTo>
                    <a:lnTo>
                      <a:pt x="741" y="3140"/>
                    </a:lnTo>
                    <a:lnTo>
                      <a:pt x="746" y="3151"/>
                    </a:lnTo>
                    <a:lnTo>
                      <a:pt x="780" y="3169"/>
                    </a:lnTo>
                    <a:lnTo>
                      <a:pt x="769" y="3221"/>
                    </a:lnTo>
                    <a:lnTo>
                      <a:pt x="761" y="3283"/>
                    </a:lnTo>
                    <a:lnTo>
                      <a:pt x="759" y="3319"/>
                    </a:lnTo>
                    <a:lnTo>
                      <a:pt x="771" y="3357"/>
                    </a:lnTo>
                    <a:lnTo>
                      <a:pt x="793" y="3383"/>
                    </a:lnTo>
                    <a:lnTo>
                      <a:pt x="835" y="3400"/>
                    </a:lnTo>
                    <a:lnTo>
                      <a:pt x="880" y="3402"/>
                    </a:lnTo>
                    <a:lnTo>
                      <a:pt x="930" y="3400"/>
                    </a:lnTo>
                    <a:lnTo>
                      <a:pt x="952" y="3382"/>
                    </a:lnTo>
                    <a:lnTo>
                      <a:pt x="965" y="3356"/>
                    </a:lnTo>
                    <a:lnTo>
                      <a:pt x="965" y="3324"/>
                    </a:lnTo>
                    <a:lnTo>
                      <a:pt x="956" y="3277"/>
                    </a:lnTo>
                    <a:lnTo>
                      <a:pt x="927" y="3227"/>
                    </a:lnTo>
                    <a:lnTo>
                      <a:pt x="907" y="3175"/>
                    </a:lnTo>
                    <a:lnTo>
                      <a:pt x="930" y="3176"/>
                    </a:lnTo>
                    <a:lnTo>
                      <a:pt x="951" y="3024"/>
                    </a:lnTo>
                    <a:lnTo>
                      <a:pt x="965" y="2850"/>
                    </a:lnTo>
                    <a:lnTo>
                      <a:pt x="967" y="2731"/>
                    </a:lnTo>
                    <a:lnTo>
                      <a:pt x="961" y="2591"/>
                    </a:lnTo>
                    <a:lnTo>
                      <a:pt x="957" y="2467"/>
                    </a:lnTo>
                    <a:lnTo>
                      <a:pt x="947" y="2364"/>
                    </a:lnTo>
                    <a:lnTo>
                      <a:pt x="1242" y="2263"/>
                    </a:lnTo>
                    <a:lnTo>
                      <a:pt x="1265" y="1909"/>
                    </a:lnTo>
                    <a:lnTo>
                      <a:pt x="1233" y="1882"/>
                    </a:lnTo>
                    <a:lnTo>
                      <a:pt x="1096" y="1914"/>
                    </a:lnTo>
                    <a:lnTo>
                      <a:pt x="1088" y="1836"/>
                    </a:lnTo>
                    <a:lnTo>
                      <a:pt x="1091" y="1740"/>
                    </a:lnTo>
                    <a:lnTo>
                      <a:pt x="1181" y="1349"/>
                    </a:lnTo>
                    <a:lnTo>
                      <a:pt x="1192" y="1245"/>
                    </a:lnTo>
                    <a:lnTo>
                      <a:pt x="1190" y="1119"/>
                    </a:lnTo>
                    <a:lnTo>
                      <a:pt x="1156" y="775"/>
                    </a:lnTo>
                    <a:lnTo>
                      <a:pt x="1137" y="682"/>
                    </a:lnTo>
                    <a:lnTo>
                      <a:pt x="1117" y="643"/>
                    </a:lnTo>
                    <a:lnTo>
                      <a:pt x="1094" y="629"/>
                    </a:lnTo>
                    <a:lnTo>
                      <a:pt x="937" y="558"/>
                    </a:lnTo>
                    <a:lnTo>
                      <a:pt x="869" y="529"/>
                    </a:lnTo>
                    <a:lnTo>
                      <a:pt x="851" y="440"/>
                    </a:lnTo>
                    <a:lnTo>
                      <a:pt x="876" y="377"/>
                    </a:lnTo>
                    <a:lnTo>
                      <a:pt x="888" y="338"/>
                    </a:lnTo>
                    <a:lnTo>
                      <a:pt x="892" y="288"/>
                    </a:lnTo>
                    <a:lnTo>
                      <a:pt x="889" y="225"/>
                    </a:lnTo>
                    <a:lnTo>
                      <a:pt x="872" y="135"/>
                    </a:lnTo>
                    <a:lnTo>
                      <a:pt x="862" y="90"/>
                    </a:lnTo>
                    <a:lnTo>
                      <a:pt x="845" y="56"/>
                    </a:lnTo>
                    <a:lnTo>
                      <a:pt x="819" y="29"/>
                    </a:lnTo>
                    <a:lnTo>
                      <a:pt x="798" y="17"/>
                    </a:lnTo>
                    <a:lnTo>
                      <a:pt x="753" y="1"/>
                    </a:lnTo>
                    <a:lnTo>
                      <a:pt x="719" y="0"/>
                    </a:lnTo>
                    <a:lnTo>
                      <a:pt x="671" y="11"/>
                    </a:lnTo>
                    <a:lnTo>
                      <a:pt x="626" y="26"/>
                    </a:lnTo>
                    <a:lnTo>
                      <a:pt x="589" y="53"/>
                    </a:lnTo>
                    <a:lnTo>
                      <a:pt x="573" y="95"/>
                    </a:lnTo>
                    <a:lnTo>
                      <a:pt x="565" y="151"/>
                    </a:lnTo>
                    <a:lnTo>
                      <a:pt x="567" y="204"/>
                    </a:lnTo>
                    <a:lnTo>
                      <a:pt x="572" y="263"/>
                    </a:lnTo>
                    <a:lnTo>
                      <a:pt x="580" y="313"/>
                    </a:lnTo>
                    <a:lnTo>
                      <a:pt x="603" y="365"/>
                    </a:lnTo>
                    <a:lnTo>
                      <a:pt x="623" y="403"/>
                    </a:lnTo>
                    <a:lnTo>
                      <a:pt x="643" y="442"/>
                    </a:lnTo>
                    <a:lnTo>
                      <a:pt x="639" y="505"/>
                    </a:lnTo>
                    <a:lnTo>
                      <a:pt x="586" y="518"/>
                    </a:lnTo>
                    <a:lnTo>
                      <a:pt x="384" y="633"/>
                    </a:lnTo>
                    <a:lnTo>
                      <a:pt x="352" y="669"/>
                    </a:lnTo>
                    <a:lnTo>
                      <a:pt x="341" y="696"/>
                    </a:lnTo>
                    <a:lnTo>
                      <a:pt x="303" y="1053"/>
                    </a:lnTo>
                    <a:lnTo>
                      <a:pt x="315" y="1109"/>
                    </a:lnTo>
                    <a:lnTo>
                      <a:pt x="329" y="1165"/>
                    </a:lnTo>
                    <a:lnTo>
                      <a:pt x="339" y="1228"/>
                    </a:lnTo>
                    <a:lnTo>
                      <a:pt x="332" y="1274"/>
                    </a:lnTo>
                    <a:lnTo>
                      <a:pt x="310" y="1328"/>
                    </a:lnTo>
                    <a:lnTo>
                      <a:pt x="270" y="1382"/>
                    </a:lnTo>
                    <a:lnTo>
                      <a:pt x="265" y="1459"/>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32" name="Freeform 139"/>
              <p:cNvSpPr>
                <a:spLocks/>
              </p:cNvSpPr>
              <p:nvPr/>
            </p:nvSpPr>
            <p:spPr bwMode="auto">
              <a:xfrm>
                <a:off x="1796" y="1593"/>
                <a:ext cx="327" cy="1146"/>
              </a:xfrm>
              <a:custGeom>
                <a:avLst/>
                <a:gdLst>
                  <a:gd name="T0" fmla="*/ 0 w 980"/>
                  <a:gd name="T1" fmla="*/ 0 h 3437"/>
                  <a:gd name="T2" fmla="*/ 0 w 980"/>
                  <a:gd name="T3" fmla="*/ 0 h 3437"/>
                  <a:gd name="T4" fmla="*/ 0 w 980"/>
                  <a:gd name="T5" fmla="*/ 0 h 3437"/>
                  <a:gd name="T6" fmla="*/ 0 w 980"/>
                  <a:gd name="T7" fmla="*/ 0 h 3437"/>
                  <a:gd name="T8" fmla="*/ 0 w 980"/>
                  <a:gd name="T9" fmla="*/ 0 h 3437"/>
                  <a:gd name="T10" fmla="*/ 0 w 980"/>
                  <a:gd name="T11" fmla="*/ 0 h 3437"/>
                  <a:gd name="T12" fmla="*/ 0 w 980"/>
                  <a:gd name="T13" fmla="*/ 0 h 3437"/>
                  <a:gd name="T14" fmla="*/ 0 w 980"/>
                  <a:gd name="T15" fmla="*/ 0 h 3437"/>
                  <a:gd name="T16" fmla="*/ 0 w 980"/>
                  <a:gd name="T17" fmla="*/ 0 h 3437"/>
                  <a:gd name="T18" fmla="*/ 0 w 980"/>
                  <a:gd name="T19" fmla="*/ 0 h 3437"/>
                  <a:gd name="T20" fmla="*/ 0 w 980"/>
                  <a:gd name="T21" fmla="*/ 0 h 3437"/>
                  <a:gd name="T22" fmla="*/ 0 w 980"/>
                  <a:gd name="T23" fmla="*/ 0 h 3437"/>
                  <a:gd name="T24" fmla="*/ 0 w 980"/>
                  <a:gd name="T25" fmla="*/ 0 h 3437"/>
                  <a:gd name="T26" fmla="*/ 0 w 980"/>
                  <a:gd name="T27" fmla="*/ 0 h 3437"/>
                  <a:gd name="T28" fmla="*/ 0 w 980"/>
                  <a:gd name="T29" fmla="*/ 0 h 3437"/>
                  <a:gd name="T30" fmla="*/ 0 w 980"/>
                  <a:gd name="T31" fmla="*/ 0 h 3437"/>
                  <a:gd name="T32" fmla="*/ 0 w 980"/>
                  <a:gd name="T33" fmla="*/ 0 h 3437"/>
                  <a:gd name="T34" fmla="*/ 0 w 980"/>
                  <a:gd name="T35" fmla="*/ 0 h 3437"/>
                  <a:gd name="T36" fmla="*/ 0 w 980"/>
                  <a:gd name="T37" fmla="*/ 0 h 3437"/>
                  <a:gd name="T38" fmla="*/ 0 w 980"/>
                  <a:gd name="T39" fmla="*/ 0 h 3437"/>
                  <a:gd name="T40" fmla="*/ 0 w 980"/>
                  <a:gd name="T41" fmla="*/ 0 h 3437"/>
                  <a:gd name="T42" fmla="*/ 0 w 980"/>
                  <a:gd name="T43" fmla="*/ 0 h 3437"/>
                  <a:gd name="T44" fmla="*/ 0 w 980"/>
                  <a:gd name="T45" fmla="*/ 0 h 3437"/>
                  <a:gd name="T46" fmla="*/ 0 w 980"/>
                  <a:gd name="T47" fmla="*/ 0 h 3437"/>
                  <a:gd name="T48" fmla="*/ 0 w 980"/>
                  <a:gd name="T49" fmla="*/ 0 h 3437"/>
                  <a:gd name="T50" fmla="*/ 0 w 980"/>
                  <a:gd name="T51" fmla="*/ 0 h 3437"/>
                  <a:gd name="T52" fmla="*/ 0 w 980"/>
                  <a:gd name="T53" fmla="*/ 0 h 3437"/>
                  <a:gd name="T54" fmla="*/ 0 w 980"/>
                  <a:gd name="T55" fmla="*/ 0 h 3437"/>
                  <a:gd name="T56" fmla="*/ 0 w 980"/>
                  <a:gd name="T57" fmla="*/ 0 h 3437"/>
                  <a:gd name="T58" fmla="*/ 0 w 980"/>
                  <a:gd name="T59" fmla="*/ 0 h 3437"/>
                  <a:gd name="T60" fmla="*/ 0 w 980"/>
                  <a:gd name="T61" fmla="*/ 0 h 3437"/>
                  <a:gd name="T62" fmla="*/ 0 w 980"/>
                  <a:gd name="T63" fmla="*/ 0 h 3437"/>
                  <a:gd name="T64" fmla="*/ 0 w 980"/>
                  <a:gd name="T65" fmla="*/ 0 h 3437"/>
                  <a:gd name="T66" fmla="*/ 0 w 980"/>
                  <a:gd name="T67" fmla="*/ 0 h 3437"/>
                  <a:gd name="T68" fmla="*/ 0 w 980"/>
                  <a:gd name="T69" fmla="*/ 0 h 3437"/>
                  <a:gd name="T70" fmla="*/ 0 w 980"/>
                  <a:gd name="T71" fmla="*/ 0 h 3437"/>
                  <a:gd name="T72" fmla="*/ 0 w 980"/>
                  <a:gd name="T73" fmla="*/ 0 h 3437"/>
                  <a:gd name="T74" fmla="*/ 0 w 980"/>
                  <a:gd name="T75" fmla="*/ 0 h 3437"/>
                  <a:gd name="T76" fmla="*/ 0 w 980"/>
                  <a:gd name="T77" fmla="*/ 0 h 3437"/>
                  <a:gd name="T78" fmla="*/ 0 w 980"/>
                  <a:gd name="T79" fmla="*/ 0 h 3437"/>
                  <a:gd name="T80" fmla="*/ 0 w 980"/>
                  <a:gd name="T81" fmla="*/ 0 h 3437"/>
                  <a:gd name="T82" fmla="*/ 0 w 980"/>
                  <a:gd name="T83" fmla="*/ 0 h 3437"/>
                  <a:gd name="T84" fmla="*/ 0 w 980"/>
                  <a:gd name="T85" fmla="*/ 0 h 3437"/>
                  <a:gd name="T86" fmla="*/ 0 w 980"/>
                  <a:gd name="T87" fmla="*/ 0 h 3437"/>
                  <a:gd name="T88" fmla="*/ 0 w 980"/>
                  <a:gd name="T89" fmla="*/ 0 h 3437"/>
                  <a:gd name="T90" fmla="*/ 0 w 980"/>
                  <a:gd name="T91" fmla="*/ 0 h 3437"/>
                  <a:gd name="T92" fmla="*/ 0 w 980"/>
                  <a:gd name="T93" fmla="*/ 0 h 3437"/>
                  <a:gd name="T94" fmla="*/ 0 w 980"/>
                  <a:gd name="T95" fmla="*/ 0 h 3437"/>
                  <a:gd name="T96" fmla="*/ 0 w 980"/>
                  <a:gd name="T97" fmla="*/ 0 h 3437"/>
                  <a:gd name="T98" fmla="*/ 0 w 980"/>
                  <a:gd name="T99" fmla="*/ 0 h 3437"/>
                  <a:gd name="T100" fmla="*/ 0 w 980"/>
                  <a:gd name="T101" fmla="*/ 0 h 3437"/>
                  <a:gd name="T102" fmla="*/ 0 w 980"/>
                  <a:gd name="T103" fmla="*/ 0 h 3437"/>
                  <a:gd name="T104" fmla="*/ 0 w 980"/>
                  <a:gd name="T105" fmla="*/ 0 h 3437"/>
                  <a:gd name="T106" fmla="*/ 0 w 980"/>
                  <a:gd name="T107" fmla="*/ 0 h 3437"/>
                  <a:gd name="T108" fmla="*/ 0 w 980"/>
                  <a:gd name="T109" fmla="*/ 0 h 3437"/>
                  <a:gd name="T110" fmla="*/ 0 w 980"/>
                  <a:gd name="T111" fmla="*/ 0 h 3437"/>
                  <a:gd name="T112" fmla="*/ 0 w 980"/>
                  <a:gd name="T113" fmla="*/ 0 h 3437"/>
                  <a:gd name="T114" fmla="*/ 0 w 980"/>
                  <a:gd name="T115" fmla="*/ 0 h 3437"/>
                  <a:gd name="T116" fmla="*/ 0 w 980"/>
                  <a:gd name="T117" fmla="*/ 0 h 3437"/>
                  <a:gd name="T118" fmla="*/ 0 w 980"/>
                  <a:gd name="T119" fmla="*/ 0 h 34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0"/>
                  <a:gd name="T181" fmla="*/ 0 h 3437"/>
                  <a:gd name="T182" fmla="*/ 980 w 980"/>
                  <a:gd name="T183" fmla="*/ 3437 h 343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0" h="3437">
                    <a:moveTo>
                      <a:pt x="867" y="1737"/>
                    </a:moveTo>
                    <a:lnTo>
                      <a:pt x="834" y="2345"/>
                    </a:lnTo>
                    <a:lnTo>
                      <a:pt x="830" y="2473"/>
                    </a:lnTo>
                    <a:lnTo>
                      <a:pt x="785" y="2482"/>
                    </a:lnTo>
                    <a:lnTo>
                      <a:pt x="737" y="2485"/>
                    </a:lnTo>
                    <a:lnTo>
                      <a:pt x="734" y="2604"/>
                    </a:lnTo>
                    <a:lnTo>
                      <a:pt x="726" y="2725"/>
                    </a:lnTo>
                    <a:lnTo>
                      <a:pt x="700" y="3008"/>
                    </a:lnTo>
                    <a:lnTo>
                      <a:pt x="698" y="3101"/>
                    </a:lnTo>
                    <a:lnTo>
                      <a:pt x="700" y="3143"/>
                    </a:lnTo>
                    <a:lnTo>
                      <a:pt x="708" y="3180"/>
                    </a:lnTo>
                    <a:lnTo>
                      <a:pt x="727" y="3204"/>
                    </a:lnTo>
                    <a:lnTo>
                      <a:pt x="759" y="3232"/>
                    </a:lnTo>
                    <a:lnTo>
                      <a:pt x="796" y="3254"/>
                    </a:lnTo>
                    <a:lnTo>
                      <a:pt x="842" y="3285"/>
                    </a:lnTo>
                    <a:lnTo>
                      <a:pt x="871" y="3306"/>
                    </a:lnTo>
                    <a:lnTo>
                      <a:pt x="885" y="3326"/>
                    </a:lnTo>
                    <a:lnTo>
                      <a:pt x="891" y="3349"/>
                    </a:lnTo>
                    <a:lnTo>
                      <a:pt x="885" y="3368"/>
                    </a:lnTo>
                    <a:lnTo>
                      <a:pt x="864" y="3383"/>
                    </a:lnTo>
                    <a:lnTo>
                      <a:pt x="826" y="3386"/>
                    </a:lnTo>
                    <a:lnTo>
                      <a:pt x="759" y="3376"/>
                    </a:lnTo>
                    <a:lnTo>
                      <a:pt x="695" y="3360"/>
                    </a:lnTo>
                    <a:lnTo>
                      <a:pt x="626" y="3347"/>
                    </a:lnTo>
                    <a:lnTo>
                      <a:pt x="556" y="3337"/>
                    </a:lnTo>
                    <a:lnTo>
                      <a:pt x="519" y="3331"/>
                    </a:lnTo>
                    <a:lnTo>
                      <a:pt x="499" y="3323"/>
                    </a:lnTo>
                    <a:lnTo>
                      <a:pt x="494" y="3232"/>
                    </a:lnTo>
                    <a:lnTo>
                      <a:pt x="488" y="3099"/>
                    </a:lnTo>
                    <a:lnTo>
                      <a:pt x="460" y="2732"/>
                    </a:lnTo>
                    <a:lnTo>
                      <a:pt x="452" y="2631"/>
                    </a:lnTo>
                    <a:lnTo>
                      <a:pt x="434" y="2508"/>
                    </a:lnTo>
                    <a:lnTo>
                      <a:pt x="378" y="2521"/>
                    </a:lnTo>
                    <a:lnTo>
                      <a:pt x="371" y="2615"/>
                    </a:lnTo>
                    <a:lnTo>
                      <a:pt x="347" y="2737"/>
                    </a:lnTo>
                    <a:lnTo>
                      <a:pt x="281" y="2942"/>
                    </a:lnTo>
                    <a:lnTo>
                      <a:pt x="241" y="3156"/>
                    </a:lnTo>
                    <a:lnTo>
                      <a:pt x="229" y="3214"/>
                    </a:lnTo>
                    <a:lnTo>
                      <a:pt x="216" y="3244"/>
                    </a:lnTo>
                    <a:lnTo>
                      <a:pt x="225" y="3309"/>
                    </a:lnTo>
                    <a:lnTo>
                      <a:pt x="231" y="3350"/>
                    </a:lnTo>
                    <a:lnTo>
                      <a:pt x="229" y="3377"/>
                    </a:lnTo>
                    <a:lnTo>
                      <a:pt x="210" y="3409"/>
                    </a:lnTo>
                    <a:lnTo>
                      <a:pt x="185" y="3431"/>
                    </a:lnTo>
                    <a:lnTo>
                      <a:pt x="152" y="3437"/>
                    </a:lnTo>
                    <a:lnTo>
                      <a:pt x="115" y="3432"/>
                    </a:lnTo>
                    <a:lnTo>
                      <a:pt x="77" y="3414"/>
                    </a:lnTo>
                    <a:lnTo>
                      <a:pt x="45" y="3390"/>
                    </a:lnTo>
                    <a:lnTo>
                      <a:pt x="19" y="3362"/>
                    </a:lnTo>
                    <a:lnTo>
                      <a:pt x="5" y="3335"/>
                    </a:lnTo>
                    <a:lnTo>
                      <a:pt x="0" y="3297"/>
                    </a:lnTo>
                    <a:lnTo>
                      <a:pt x="8" y="3252"/>
                    </a:lnTo>
                    <a:lnTo>
                      <a:pt x="21" y="3208"/>
                    </a:lnTo>
                    <a:lnTo>
                      <a:pt x="41" y="3094"/>
                    </a:lnTo>
                    <a:lnTo>
                      <a:pt x="74" y="2826"/>
                    </a:lnTo>
                    <a:lnTo>
                      <a:pt x="93" y="2694"/>
                    </a:lnTo>
                    <a:lnTo>
                      <a:pt x="108" y="2584"/>
                    </a:lnTo>
                    <a:lnTo>
                      <a:pt x="125" y="2488"/>
                    </a:lnTo>
                    <a:lnTo>
                      <a:pt x="58" y="2472"/>
                    </a:lnTo>
                    <a:lnTo>
                      <a:pt x="68" y="2366"/>
                    </a:lnTo>
                    <a:lnTo>
                      <a:pt x="121" y="1701"/>
                    </a:lnTo>
                    <a:lnTo>
                      <a:pt x="131" y="1572"/>
                    </a:lnTo>
                    <a:lnTo>
                      <a:pt x="146" y="1433"/>
                    </a:lnTo>
                    <a:lnTo>
                      <a:pt x="152" y="1358"/>
                    </a:lnTo>
                    <a:lnTo>
                      <a:pt x="122" y="1319"/>
                    </a:lnTo>
                    <a:lnTo>
                      <a:pt x="93" y="1270"/>
                    </a:lnTo>
                    <a:lnTo>
                      <a:pt x="76" y="1229"/>
                    </a:lnTo>
                    <a:lnTo>
                      <a:pt x="70" y="1189"/>
                    </a:lnTo>
                    <a:lnTo>
                      <a:pt x="69" y="1142"/>
                    </a:lnTo>
                    <a:lnTo>
                      <a:pt x="84" y="1059"/>
                    </a:lnTo>
                    <a:lnTo>
                      <a:pt x="100" y="987"/>
                    </a:lnTo>
                    <a:lnTo>
                      <a:pt x="2" y="819"/>
                    </a:lnTo>
                    <a:lnTo>
                      <a:pt x="53" y="757"/>
                    </a:lnTo>
                    <a:lnTo>
                      <a:pt x="134" y="892"/>
                    </a:lnTo>
                    <a:lnTo>
                      <a:pt x="148" y="835"/>
                    </a:lnTo>
                    <a:lnTo>
                      <a:pt x="161" y="761"/>
                    </a:lnTo>
                    <a:lnTo>
                      <a:pt x="167" y="697"/>
                    </a:lnTo>
                    <a:lnTo>
                      <a:pt x="173" y="653"/>
                    </a:lnTo>
                    <a:lnTo>
                      <a:pt x="187" y="614"/>
                    </a:lnTo>
                    <a:lnTo>
                      <a:pt x="214" y="588"/>
                    </a:lnTo>
                    <a:lnTo>
                      <a:pt x="250" y="572"/>
                    </a:lnTo>
                    <a:lnTo>
                      <a:pt x="424" y="520"/>
                    </a:lnTo>
                    <a:lnTo>
                      <a:pt x="460" y="509"/>
                    </a:lnTo>
                    <a:lnTo>
                      <a:pt x="469" y="447"/>
                    </a:lnTo>
                    <a:lnTo>
                      <a:pt x="461" y="398"/>
                    </a:lnTo>
                    <a:lnTo>
                      <a:pt x="443" y="343"/>
                    </a:lnTo>
                    <a:lnTo>
                      <a:pt x="430" y="288"/>
                    </a:lnTo>
                    <a:lnTo>
                      <a:pt x="433" y="219"/>
                    </a:lnTo>
                    <a:lnTo>
                      <a:pt x="446" y="139"/>
                    </a:lnTo>
                    <a:lnTo>
                      <a:pt x="465" y="90"/>
                    </a:lnTo>
                    <a:lnTo>
                      <a:pt x="493" y="44"/>
                    </a:lnTo>
                    <a:lnTo>
                      <a:pt x="524" y="22"/>
                    </a:lnTo>
                    <a:lnTo>
                      <a:pt x="589" y="3"/>
                    </a:lnTo>
                    <a:lnTo>
                      <a:pt x="643" y="0"/>
                    </a:lnTo>
                    <a:lnTo>
                      <a:pt x="694" y="9"/>
                    </a:lnTo>
                    <a:lnTo>
                      <a:pt x="731" y="38"/>
                    </a:lnTo>
                    <a:lnTo>
                      <a:pt x="755" y="67"/>
                    </a:lnTo>
                    <a:lnTo>
                      <a:pt x="784" y="115"/>
                    </a:lnTo>
                    <a:lnTo>
                      <a:pt x="806" y="168"/>
                    </a:lnTo>
                    <a:lnTo>
                      <a:pt x="770" y="195"/>
                    </a:lnTo>
                    <a:lnTo>
                      <a:pt x="770" y="257"/>
                    </a:lnTo>
                    <a:lnTo>
                      <a:pt x="768" y="324"/>
                    </a:lnTo>
                    <a:lnTo>
                      <a:pt x="756" y="383"/>
                    </a:lnTo>
                    <a:lnTo>
                      <a:pt x="739" y="430"/>
                    </a:lnTo>
                    <a:lnTo>
                      <a:pt x="724" y="466"/>
                    </a:lnTo>
                    <a:lnTo>
                      <a:pt x="691" y="520"/>
                    </a:lnTo>
                    <a:lnTo>
                      <a:pt x="689" y="533"/>
                    </a:lnTo>
                    <a:lnTo>
                      <a:pt x="734" y="560"/>
                    </a:lnTo>
                    <a:lnTo>
                      <a:pt x="913" y="659"/>
                    </a:lnTo>
                    <a:lnTo>
                      <a:pt x="944" y="693"/>
                    </a:lnTo>
                    <a:lnTo>
                      <a:pt x="963" y="736"/>
                    </a:lnTo>
                    <a:lnTo>
                      <a:pt x="974" y="789"/>
                    </a:lnTo>
                    <a:lnTo>
                      <a:pt x="980" y="859"/>
                    </a:lnTo>
                    <a:lnTo>
                      <a:pt x="951" y="901"/>
                    </a:lnTo>
                    <a:lnTo>
                      <a:pt x="800" y="1086"/>
                    </a:lnTo>
                    <a:lnTo>
                      <a:pt x="777" y="1150"/>
                    </a:lnTo>
                    <a:lnTo>
                      <a:pt x="759" y="1261"/>
                    </a:lnTo>
                    <a:lnTo>
                      <a:pt x="807" y="1445"/>
                    </a:lnTo>
                    <a:lnTo>
                      <a:pt x="868" y="1518"/>
                    </a:lnTo>
                    <a:lnTo>
                      <a:pt x="862" y="1599"/>
                    </a:lnTo>
                    <a:lnTo>
                      <a:pt x="867" y="173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33" name="Freeform 140"/>
              <p:cNvSpPr>
                <a:spLocks/>
              </p:cNvSpPr>
              <p:nvPr/>
            </p:nvSpPr>
            <p:spPr bwMode="auto">
              <a:xfrm>
                <a:off x="2322" y="1639"/>
                <a:ext cx="297" cy="1085"/>
              </a:xfrm>
              <a:custGeom>
                <a:avLst/>
                <a:gdLst>
                  <a:gd name="T0" fmla="*/ 0 w 891"/>
                  <a:gd name="T1" fmla="*/ 0 h 3254"/>
                  <a:gd name="T2" fmla="*/ 0 w 891"/>
                  <a:gd name="T3" fmla="*/ 0 h 3254"/>
                  <a:gd name="T4" fmla="*/ 0 w 891"/>
                  <a:gd name="T5" fmla="*/ 0 h 3254"/>
                  <a:gd name="T6" fmla="*/ 0 w 891"/>
                  <a:gd name="T7" fmla="*/ 0 h 3254"/>
                  <a:gd name="T8" fmla="*/ 0 w 891"/>
                  <a:gd name="T9" fmla="*/ 0 h 3254"/>
                  <a:gd name="T10" fmla="*/ 0 w 891"/>
                  <a:gd name="T11" fmla="*/ 0 h 3254"/>
                  <a:gd name="T12" fmla="*/ 0 w 891"/>
                  <a:gd name="T13" fmla="*/ 0 h 3254"/>
                  <a:gd name="T14" fmla="*/ 0 w 891"/>
                  <a:gd name="T15" fmla="*/ 0 h 3254"/>
                  <a:gd name="T16" fmla="*/ 0 w 891"/>
                  <a:gd name="T17" fmla="*/ 0 h 3254"/>
                  <a:gd name="T18" fmla="*/ 0 w 891"/>
                  <a:gd name="T19" fmla="*/ 0 h 3254"/>
                  <a:gd name="T20" fmla="*/ 0 w 891"/>
                  <a:gd name="T21" fmla="*/ 0 h 3254"/>
                  <a:gd name="T22" fmla="*/ 0 w 891"/>
                  <a:gd name="T23" fmla="*/ 0 h 3254"/>
                  <a:gd name="T24" fmla="*/ 0 w 891"/>
                  <a:gd name="T25" fmla="*/ 0 h 3254"/>
                  <a:gd name="T26" fmla="*/ 0 w 891"/>
                  <a:gd name="T27" fmla="*/ 0 h 3254"/>
                  <a:gd name="T28" fmla="*/ 0 w 891"/>
                  <a:gd name="T29" fmla="*/ 0 h 3254"/>
                  <a:gd name="T30" fmla="*/ 0 w 891"/>
                  <a:gd name="T31" fmla="*/ 0 h 3254"/>
                  <a:gd name="T32" fmla="*/ 0 w 891"/>
                  <a:gd name="T33" fmla="*/ 0 h 3254"/>
                  <a:gd name="T34" fmla="*/ 0 w 891"/>
                  <a:gd name="T35" fmla="*/ 0 h 3254"/>
                  <a:gd name="T36" fmla="*/ 0 w 891"/>
                  <a:gd name="T37" fmla="*/ 0 h 3254"/>
                  <a:gd name="T38" fmla="*/ 0 w 891"/>
                  <a:gd name="T39" fmla="*/ 0 h 3254"/>
                  <a:gd name="T40" fmla="*/ 0 w 891"/>
                  <a:gd name="T41" fmla="*/ 0 h 3254"/>
                  <a:gd name="T42" fmla="*/ 0 w 891"/>
                  <a:gd name="T43" fmla="*/ 0 h 3254"/>
                  <a:gd name="T44" fmla="*/ 0 w 891"/>
                  <a:gd name="T45" fmla="*/ 0 h 3254"/>
                  <a:gd name="T46" fmla="*/ 0 w 891"/>
                  <a:gd name="T47" fmla="*/ 0 h 3254"/>
                  <a:gd name="T48" fmla="*/ 0 w 891"/>
                  <a:gd name="T49" fmla="*/ 0 h 3254"/>
                  <a:gd name="T50" fmla="*/ 0 w 891"/>
                  <a:gd name="T51" fmla="*/ 0 h 3254"/>
                  <a:gd name="T52" fmla="*/ 0 w 891"/>
                  <a:gd name="T53" fmla="*/ 0 h 3254"/>
                  <a:gd name="T54" fmla="*/ 0 w 891"/>
                  <a:gd name="T55" fmla="*/ 0 h 3254"/>
                  <a:gd name="T56" fmla="*/ 0 w 891"/>
                  <a:gd name="T57" fmla="*/ 0 h 3254"/>
                  <a:gd name="T58" fmla="*/ 0 w 891"/>
                  <a:gd name="T59" fmla="*/ 0 h 3254"/>
                  <a:gd name="T60" fmla="*/ 0 w 891"/>
                  <a:gd name="T61" fmla="*/ 0 h 3254"/>
                  <a:gd name="T62" fmla="*/ 0 w 891"/>
                  <a:gd name="T63" fmla="*/ 0 h 3254"/>
                  <a:gd name="T64" fmla="*/ 0 w 891"/>
                  <a:gd name="T65" fmla="*/ 0 h 3254"/>
                  <a:gd name="T66" fmla="*/ 0 w 891"/>
                  <a:gd name="T67" fmla="*/ 0 h 3254"/>
                  <a:gd name="T68" fmla="*/ 0 w 891"/>
                  <a:gd name="T69" fmla="*/ 0 h 3254"/>
                  <a:gd name="T70" fmla="*/ 0 w 891"/>
                  <a:gd name="T71" fmla="*/ 0 h 3254"/>
                  <a:gd name="T72" fmla="*/ 0 w 891"/>
                  <a:gd name="T73" fmla="*/ 0 h 3254"/>
                  <a:gd name="T74" fmla="*/ 0 w 891"/>
                  <a:gd name="T75" fmla="*/ 0 h 3254"/>
                  <a:gd name="T76" fmla="*/ 0 w 891"/>
                  <a:gd name="T77" fmla="*/ 0 h 3254"/>
                  <a:gd name="T78" fmla="*/ 0 w 891"/>
                  <a:gd name="T79" fmla="*/ 0 h 3254"/>
                  <a:gd name="T80" fmla="*/ 0 w 891"/>
                  <a:gd name="T81" fmla="*/ 0 h 3254"/>
                  <a:gd name="T82" fmla="*/ 0 w 891"/>
                  <a:gd name="T83" fmla="*/ 0 h 3254"/>
                  <a:gd name="T84" fmla="*/ 0 w 891"/>
                  <a:gd name="T85" fmla="*/ 0 h 3254"/>
                  <a:gd name="T86" fmla="*/ 0 w 891"/>
                  <a:gd name="T87" fmla="*/ 0 h 3254"/>
                  <a:gd name="T88" fmla="*/ 0 w 891"/>
                  <a:gd name="T89" fmla="*/ 0 h 3254"/>
                  <a:gd name="T90" fmla="*/ 0 w 891"/>
                  <a:gd name="T91" fmla="*/ 0 h 3254"/>
                  <a:gd name="T92" fmla="*/ 0 w 891"/>
                  <a:gd name="T93" fmla="*/ 0 h 3254"/>
                  <a:gd name="T94" fmla="*/ 0 w 891"/>
                  <a:gd name="T95" fmla="*/ 0 h 3254"/>
                  <a:gd name="T96" fmla="*/ 0 w 891"/>
                  <a:gd name="T97" fmla="*/ 0 h 3254"/>
                  <a:gd name="T98" fmla="*/ 0 w 891"/>
                  <a:gd name="T99" fmla="*/ 0 h 3254"/>
                  <a:gd name="T100" fmla="*/ 0 w 891"/>
                  <a:gd name="T101" fmla="*/ 0 h 3254"/>
                  <a:gd name="T102" fmla="*/ 0 w 891"/>
                  <a:gd name="T103" fmla="*/ 0 h 3254"/>
                  <a:gd name="T104" fmla="*/ 0 w 891"/>
                  <a:gd name="T105" fmla="*/ 0 h 3254"/>
                  <a:gd name="T106" fmla="*/ 0 w 891"/>
                  <a:gd name="T107" fmla="*/ 0 h 3254"/>
                  <a:gd name="T108" fmla="*/ 0 w 891"/>
                  <a:gd name="T109" fmla="*/ 0 h 3254"/>
                  <a:gd name="T110" fmla="*/ 0 w 891"/>
                  <a:gd name="T111" fmla="*/ 0 h 3254"/>
                  <a:gd name="T112" fmla="*/ 0 w 891"/>
                  <a:gd name="T113" fmla="*/ 0 h 3254"/>
                  <a:gd name="T114" fmla="*/ 0 w 891"/>
                  <a:gd name="T115" fmla="*/ 0 h 3254"/>
                  <a:gd name="T116" fmla="*/ 0 w 891"/>
                  <a:gd name="T117" fmla="*/ 0 h 3254"/>
                  <a:gd name="T118" fmla="*/ 0 w 891"/>
                  <a:gd name="T119" fmla="*/ 0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54"/>
                  <a:gd name="T182" fmla="*/ 891 w 891"/>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54">
                    <a:moveTo>
                      <a:pt x="345" y="2637"/>
                    </a:moveTo>
                    <a:lnTo>
                      <a:pt x="350" y="2495"/>
                    </a:lnTo>
                    <a:lnTo>
                      <a:pt x="350" y="2431"/>
                    </a:lnTo>
                    <a:lnTo>
                      <a:pt x="351" y="2370"/>
                    </a:lnTo>
                    <a:lnTo>
                      <a:pt x="345" y="2265"/>
                    </a:lnTo>
                    <a:lnTo>
                      <a:pt x="338" y="2193"/>
                    </a:lnTo>
                    <a:lnTo>
                      <a:pt x="325" y="2100"/>
                    </a:lnTo>
                    <a:lnTo>
                      <a:pt x="317" y="2011"/>
                    </a:lnTo>
                    <a:lnTo>
                      <a:pt x="309" y="2073"/>
                    </a:lnTo>
                    <a:lnTo>
                      <a:pt x="302" y="2106"/>
                    </a:lnTo>
                    <a:lnTo>
                      <a:pt x="287" y="2149"/>
                    </a:lnTo>
                    <a:lnTo>
                      <a:pt x="268" y="2184"/>
                    </a:lnTo>
                    <a:lnTo>
                      <a:pt x="256" y="2225"/>
                    </a:lnTo>
                    <a:lnTo>
                      <a:pt x="255" y="2262"/>
                    </a:lnTo>
                    <a:lnTo>
                      <a:pt x="267" y="2304"/>
                    </a:lnTo>
                    <a:lnTo>
                      <a:pt x="288" y="2350"/>
                    </a:lnTo>
                    <a:lnTo>
                      <a:pt x="304" y="2403"/>
                    </a:lnTo>
                    <a:lnTo>
                      <a:pt x="323" y="2470"/>
                    </a:lnTo>
                    <a:lnTo>
                      <a:pt x="336" y="2559"/>
                    </a:lnTo>
                    <a:lnTo>
                      <a:pt x="345" y="2637"/>
                    </a:lnTo>
                    <a:lnTo>
                      <a:pt x="222" y="2935"/>
                    </a:lnTo>
                    <a:lnTo>
                      <a:pt x="230" y="2986"/>
                    </a:lnTo>
                    <a:lnTo>
                      <a:pt x="206" y="3011"/>
                    </a:lnTo>
                    <a:lnTo>
                      <a:pt x="158" y="3035"/>
                    </a:lnTo>
                    <a:lnTo>
                      <a:pt x="53" y="3077"/>
                    </a:lnTo>
                    <a:lnTo>
                      <a:pt x="28" y="3094"/>
                    </a:lnTo>
                    <a:lnTo>
                      <a:pt x="8" y="3121"/>
                    </a:lnTo>
                    <a:lnTo>
                      <a:pt x="0" y="3143"/>
                    </a:lnTo>
                    <a:lnTo>
                      <a:pt x="16" y="3151"/>
                    </a:lnTo>
                    <a:lnTo>
                      <a:pt x="58" y="3156"/>
                    </a:lnTo>
                    <a:lnTo>
                      <a:pt x="95" y="3158"/>
                    </a:lnTo>
                    <a:lnTo>
                      <a:pt x="75" y="3164"/>
                    </a:lnTo>
                    <a:lnTo>
                      <a:pt x="67" y="3174"/>
                    </a:lnTo>
                    <a:lnTo>
                      <a:pt x="67" y="3191"/>
                    </a:lnTo>
                    <a:lnTo>
                      <a:pt x="76" y="3212"/>
                    </a:lnTo>
                    <a:lnTo>
                      <a:pt x="109" y="3230"/>
                    </a:lnTo>
                    <a:lnTo>
                      <a:pt x="172" y="3248"/>
                    </a:lnTo>
                    <a:lnTo>
                      <a:pt x="262" y="3254"/>
                    </a:lnTo>
                    <a:lnTo>
                      <a:pt x="332" y="3249"/>
                    </a:lnTo>
                    <a:lnTo>
                      <a:pt x="395" y="3233"/>
                    </a:lnTo>
                    <a:lnTo>
                      <a:pt x="447" y="3213"/>
                    </a:lnTo>
                    <a:lnTo>
                      <a:pt x="487" y="3191"/>
                    </a:lnTo>
                    <a:lnTo>
                      <a:pt x="494" y="3153"/>
                    </a:lnTo>
                    <a:lnTo>
                      <a:pt x="495" y="3109"/>
                    </a:lnTo>
                    <a:lnTo>
                      <a:pt x="538" y="2875"/>
                    </a:lnTo>
                    <a:lnTo>
                      <a:pt x="557" y="2709"/>
                    </a:lnTo>
                    <a:lnTo>
                      <a:pt x="628" y="2193"/>
                    </a:lnTo>
                    <a:lnTo>
                      <a:pt x="666" y="1876"/>
                    </a:lnTo>
                    <a:lnTo>
                      <a:pt x="673" y="1725"/>
                    </a:lnTo>
                    <a:lnTo>
                      <a:pt x="673" y="1627"/>
                    </a:lnTo>
                    <a:lnTo>
                      <a:pt x="668" y="1541"/>
                    </a:lnTo>
                    <a:lnTo>
                      <a:pt x="663" y="1470"/>
                    </a:lnTo>
                    <a:lnTo>
                      <a:pt x="724" y="1422"/>
                    </a:lnTo>
                    <a:lnTo>
                      <a:pt x="784" y="1371"/>
                    </a:lnTo>
                    <a:lnTo>
                      <a:pt x="822" y="1331"/>
                    </a:lnTo>
                    <a:lnTo>
                      <a:pt x="861" y="1276"/>
                    </a:lnTo>
                    <a:lnTo>
                      <a:pt x="884" y="1223"/>
                    </a:lnTo>
                    <a:lnTo>
                      <a:pt x="891" y="1175"/>
                    </a:lnTo>
                    <a:lnTo>
                      <a:pt x="881" y="1114"/>
                    </a:lnTo>
                    <a:lnTo>
                      <a:pt x="803" y="727"/>
                    </a:lnTo>
                    <a:lnTo>
                      <a:pt x="789" y="682"/>
                    </a:lnTo>
                    <a:lnTo>
                      <a:pt x="777" y="662"/>
                    </a:lnTo>
                    <a:lnTo>
                      <a:pt x="758" y="640"/>
                    </a:lnTo>
                    <a:lnTo>
                      <a:pt x="719" y="608"/>
                    </a:lnTo>
                    <a:lnTo>
                      <a:pt x="607" y="540"/>
                    </a:lnTo>
                    <a:lnTo>
                      <a:pt x="582" y="499"/>
                    </a:lnTo>
                    <a:lnTo>
                      <a:pt x="564" y="454"/>
                    </a:lnTo>
                    <a:lnTo>
                      <a:pt x="557" y="422"/>
                    </a:lnTo>
                    <a:lnTo>
                      <a:pt x="592" y="385"/>
                    </a:lnTo>
                    <a:lnTo>
                      <a:pt x="623" y="335"/>
                    </a:lnTo>
                    <a:lnTo>
                      <a:pt x="646" y="276"/>
                    </a:lnTo>
                    <a:lnTo>
                      <a:pt x="662" y="225"/>
                    </a:lnTo>
                    <a:lnTo>
                      <a:pt x="674" y="161"/>
                    </a:lnTo>
                    <a:lnTo>
                      <a:pt x="672" y="111"/>
                    </a:lnTo>
                    <a:lnTo>
                      <a:pt x="661" y="72"/>
                    </a:lnTo>
                    <a:lnTo>
                      <a:pt x="636" y="38"/>
                    </a:lnTo>
                    <a:lnTo>
                      <a:pt x="601" y="16"/>
                    </a:lnTo>
                    <a:lnTo>
                      <a:pt x="552" y="0"/>
                    </a:lnTo>
                    <a:lnTo>
                      <a:pt x="515" y="1"/>
                    </a:lnTo>
                    <a:lnTo>
                      <a:pt x="474" y="9"/>
                    </a:lnTo>
                    <a:lnTo>
                      <a:pt x="446" y="20"/>
                    </a:lnTo>
                    <a:lnTo>
                      <a:pt x="421" y="38"/>
                    </a:lnTo>
                    <a:lnTo>
                      <a:pt x="405" y="61"/>
                    </a:lnTo>
                    <a:lnTo>
                      <a:pt x="396" y="83"/>
                    </a:lnTo>
                    <a:lnTo>
                      <a:pt x="383" y="132"/>
                    </a:lnTo>
                    <a:lnTo>
                      <a:pt x="371" y="197"/>
                    </a:lnTo>
                    <a:lnTo>
                      <a:pt x="360" y="259"/>
                    </a:lnTo>
                    <a:lnTo>
                      <a:pt x="358" y="298"/>
                    </a:lnTo>
                    <a:lnTo>
                      <a:pt x="366" y="349"/>
                    </a:lnTo>
                    <a:lnTo>
                      <a:pt x="376" y="375"/>
                    </a:lnTo>
                    <a:lnTo>
                      <a:pt x="373" y="424"/>
                    </a:lnTo>
                    <a:lnTo>
                      <a:pt x="369" y="477"/>
                    </a:lnTo>
                    <a:lnTo>
                      <a:pt x="356" y="501"/>
                    </a:lnTo>
                    <a:lnTo>
                      <a:pt x="320" y="525"/>
                    </a:lnTo>
                    <a:lnTo>
                      <a:pt x="198" y="589"/>
                    </a:lnTo>
                    <a:lnTo>
                      <a:pt x="154" y="618"/>
                    </a:lnTo>
                    <a:lnTo>
                      <a:pt x="134" y="668"/>
                    </a:lnTo>
                    <a:lnTo>
                      <a:pt x="92" y="842"/>
                    </a:lnTo>
                    <a:lnTo>
                      <a:pt x="75" y="920"/>
                    </a:lnTo>
                    <a:lnTo>
                      <a:pt x="58" y="987"/>
                    </a:lnTo>
                    <a:lnTo>
                      <a:pt x="42" y="1080"/>
                    </a:lnTo>
                    <a:lnTo>
                      <a:pt x="34" y="1160"/>
                    </a:lnTo>
                    <a:lnTo>
                      <a:pt x="30" y="1262"/>
                    </a:lnTo>
                    <a:lnTo>
                      <a:pt x="35" y="1372"/>
                    </a:lnTo>
                    <a:lnTo>
                      <a:pt x="40" y="1449"/>
                    </a:lnTo>
                    <a:lnTo>
                      <a:pt x="44" y="1534"/>
                    </a:lnTo>
                    <a:lnTo>
                      <a:pt x="55" y="1609"/>
                    </a:lnTo>
                    <a:lnTo>
                      <a:pt x="73" y="1668"/>
                    </a:lnTo>
                    <a:lnTo>
                      <a:pt x="85" y="1730"/>
                    </a:lnTo>
                    <a:lnTo>
                      <a:pt x="86" y="1804"/>
                    </a:lnTo>
                    <a:lnTo>
                      <a:pt x="45" y="2141"/>
                    </a:lnTo>
                    <a:lnTo>
                      <a:pt x="31" y="2259"/>
                    </a:lnTo>
                    <a:lnTo>
                      <a:pt x="29" y="2306"/>
                    </a:lnTo>
                    <a:lnTo>
                      <a:pt x="40" y="2368"/>
                    </a:lnTo>
                    <a:lnTo>
                      <a:pt x="61" y="2440"/>
                    </a:lnTo>
                    <a:lnTo>
                      <a:pt x="113" y="2663"/>
                    </a:lnTo>
                    <a:lnTo>
                      <a:pt x="147" y="2843"/>
                    </a:lnTo>
                    <a:lnTo>
                      <a:pt x="166" y="2908"/>
                    </a:lnTo>
                    <a:lnTo>
                      <a:pt x="195" y="2921"/>
                    </a:lnTo>
                    <a:lnTo>
                      <a:pt x="222" y="2935"/>
                    </a:lnTo>
                    <a:lnTo>
                      <a:pt x="345" y="263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34" name="Freeform 141"/>
              <p:cNvSpPr>
                <a:spLocks/>
              </p:cNvSpPr>
              <p:nvPr/>
            </p:nvSpPr>
            <p:spPr bwMode="auto">
              <a:xfrm>
                <a:off x="2045" y="1660"/>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w 894"/>
                  <a:gd name="T107" fmla="*/ 0 h 3240"/>
                  <a:gd name="T108" fmla="*/ 0 w 894"/>
                  <a:gd name="T109" fmla="*/ 0 h 3240"/>
                  <a:gd name="T110" fmla="*/ 0 w 894"/>
                  <a:gd name="T111" fmla="*/ 0 h 3240"/>
                  <a:gd name="T112" fmla="*/ 0 w 894"/>
                  <a:gd name="T113" fmla="*/ 0 h 3240"/>
                  <a:gd name="T114" fmla="*/ 0 w 894"/>
                  <a:gd name="T115" fmla="*/ 0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lnTo>
                      <a:pt x="268" y="935"/>
                    </a:lnTo>
                    <a:lnTo>
                      <a:pt x="265" y="1054"/>
                    </a:lnTo>
                    <a:lnTo>
                      <a:pt x="265" y="1122"/>
                    </a:lnTo>
                    <a:lnTo>
                      <a:pt x="207" y="1127"/>
                    </a:lnTo>
                    <a:lnTo>
                      <a:pt x="195" y="1073"/>
                    </a:lnTo>
                    <a:lnTo>
                      <a:pt x="198" y="1028"/>
                    </a:lnTo>
                    <a:lnTo>
                      <a:pt x="225" y="986"/>
                    </a:lnTo>
                    <a:lnTo>
                      <a:pt x="243" y="955"/>
                    </a:lnTo>
                    <a:lnTo>
                      <a:pt x="258" y="935"/>
                    </a:lnTo>
                    <a:lnTo>
                      <a:pt x="268" y="935"/>
                    </a:lnTo>
                    <a:lnTo>
                      <a:pt x="654"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35" name="Freeform 142"/>
              <p:cNvSpPr>
                <a:spLocks/>
              </p:cNvSpPr>
              <p:nvPr/>
            </p:nvSpPr>
            <p:spPr bwMode="auto">
              <a:xfrm>
                <a:off x="2045" y="1660"/>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36" name="Freeform 143"/>
              <p:cNvSpPr>
                <a:spLocks/>
              </p:cNvSpPr>
              <p:nvPr/>
            </p:nvSpPr>
            <p:spPr bwMode="auto">
              <a:xfrm>
                <a:off x="2108" y="1970"/>
                <a:ext cx="25" cy="65"/>
              </a:xfrm>
              <a:custGeom>
                <a:avLst/>
                <a:gdLst>
                  <a:gd name="T0" fmla="*/ 0 w 75"/>
                  <a:gd name="T1" fmla="*/ 0 h 195"/>
                  <a:gd name="T2" fmla="*/ 0 w 75"/>
                  <a:gd name="T3" fmla="*/ 0 h 195"/>
                  <a:gd name="T4" fmla="*/ 0 w 75"/>
                  <a:gd name="T5" fmla="*/ 0 h 195"/>
                  <a:gd name="T6" fmla="*/ 0 w 75"/>
                  <a:gd name="T7" fmla="*/ 0 h 195"/>
                  <a:gd name="T8" fmla="*/ 0 w 75"/>
                  <a:gd name="T9" fmla="*/ 0 h 195"/>
                  <a:gd name="T10" fmla="*/ 0 w 75"/>
                  <a:gd name="T11" fmla="*/ 0 h 195"/>
                  <a:gd name="T12" fmla="*/ 0 w 75"/>
                  <a:gd name="T13" fmla="*/ 0 h 195"/>
                  <a:gd name="T14" fmla="*/ 0 w 75"/>
                  <a:gd name="T15" fmla="*/ 0 h 195"/>
                  <a:gd name="T16" fmla="*/ 0 w 75"/>
                  <a:gd name="T17" fmla="*/ 0 h 195"/>
                  <a:gd name="T18" fmla="*/ 0 w 75"/>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5"/>
                  <a:gd name="T32" fmla="*/ 75 w 75"/>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5">
                    <a:moveTo>
                      <a:pt x="60" y="0"/>
                    </a:moveTo>
                    <a:lnTo>
                      <a:pt x="68" y="121"/>
                    </a:lnTo>
                    <a:lnTo>
                      <a:pt x="75" y="189"/>
                    </a:lnTo>
                    <a:lnTo>
                      <a:pt x="17" y="195"/>
                    </a:lnTo>
                    <a:lnTo>
                      <a:pt x="1" y="141"/>
                    </a:lnTo>
                    <a:lnTo>
                      <a:pt x="0" y="96"/>
                    </a:lnTo>
                    <a:lnTo>
                      <a:pt x="23" y="54"/>
                    </a:lnTo>
                    <a:lnTo>
                      <a:pt x="36" y="22"/>
                    </a:lnTo>
                    <a:lnTo>
                      <a:pt x="50" y="0"/>
                    </a:lnTo>
                    <a:lnTo>
                      <a:pt x="6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37" name="Freeform 144"/>
              <p:cNvSpPr>
                <a:spLocks/>
              </p:cNvSpPr>
              <p:nvPr/>
            </p:nvSpPr>
            <p:spPr bwMode="auto">
              <a:xfrm>
                <a:off x="1498" y="1609"/>
                <a:ext cx="272" cy="1137"/>
              </a:xfrm>
              <a:custGeom>
                <a:avLst/>
                <a:gdLst>
                  <a:gd name="T0" fmla="*/ 0 w 815"/>
                  <a:gd name="T1" fmla="*/ 0 h 3410"/>
                  <a:gd name="T2" fmla="*/ 0 w 815"/>
                  <a:gd name="T3" fmla="*/ 0 h 3410"/>
                  <a:gd name="T4" fmla="*/ 0 w 815"/>
                  <a:gd name="T5" fmla="*/ 0 h 3410"/>
                  <a:gd name="T6" fmla="*/ 0 w 815"/>
                  <a:gd name="T7" fmla="*/ 0 h 3410"/>
                  <a:gd name="T8" fmla="*/ 0 w 815"/>
                  <a:gd name="T9" fmla="*/ 0 h 3410"/>
                  <a:gd name="T10" fmla="*/ 0 w 815"/>
                  <a:gd name="T11" fmla="*/ 0 h 3410"/>
                  <a:gd name="T12" fmla="*/ 0 w 815"/>
                  <a:gd name="T13" fmla="*/ 0 h 3410"/>
                  <a:gd name="T14" fmla="*/ 0 w 815"/>
                  <a:gd name="T15" fmla="*/ 0 h 3410"/>
                  <a:gd name="T16" fmla="*/ 0 w 815"/>
                  <a:gd name="T17" fmla="*/ 0 h 3410"/>
                  <a:gd name="T18" fmla="*/ 0 w 815"/>
                  <a:gd name="T19" fmla="*/ 0 h 3410"/>
                  <a:gd name="T20" fmla="*/ 0 w 815"/>
                  <a:gd name="T21" fmla="*/ 0 h 3410"/>
                  <a:gd name="T22" fmla="*/ 0 w 815"/>
                  <a:gd name="T23" fmla="*/ 0 h 3410"/>
                  <a:gd name="T24" fmla="*/ 0 w 815"/>
                  <a:gd name="T25" fmla="*/ 0 h 3410"/>
                  <a:gd name="T26" fmla="*/ 0 w 815"/>
                  <a:gd name="T27" fmla="*/ 0 h 3410"/>
                  <a:gd name="T28" fmla="*/ 0 w 815"/>
                  <a:gd name="T29" fmla="*/ 0 h 3410"/>
                  <a:gd name="T30" fmla="*/ 0 w 815"/>
                  <a:gd name="T31" fmla="*/ 0 h 3410"/>
                  <a:gd name="T32" fmla="*/ 0 w 815"/>
                  <a:gd name="T33" fmla="*/ 0 h 3410"/>
                  <a:gd name="T34" fmla="*/ 0 w 815"/>
                  <a:gd name="T35" fmla="*/ 0 h 3410"/>
                  <a:gd name="T36" fmla="*/ 0 w 815"/>
                  <a:gd name="T37" fmla="*/ 0 h 3410"/>
                  <a:gd name="T38" fmla="*/ 0 w 815"/>
                  <a:gd name="T39" fmla="*/ 0 h 3410"/>
                  <a:gd name="T40" fmla="*/ 0 w 815"/>
                  <a:gd name="T41" fmla="*/ 0 h 3410"/>
                  <a:gd name="T42" fmla="*/ 0 w 815"/>
                  <a:gd name="T43" fmla="*/ 0 h 3410"/>
                  <a:gd name="T44" fmla="*/ 0 w 815"/>
                  <a:gd name="T45" fmla="*/ 0 h 3410"/>
                  <a:gd name="T46" fmla="*/ 0 w 815"/>
                  <a:gd name="T47" fmla="*/ 0 h 3410"/>
                  <a:gd name="T48" fmla="*/ 0 w 815"/>
                  <a:gd name="T49" fmla="*/ 0 h 3410"/>
                  <a:gd name="T50" fmla="*/ 0 w 815"/>
                  <a:gd name="T51" fmla="*/ 0 h 3410"/>
                  <a:gd name="T52" fmla="*/ 0 w 815"/>
                  <a:gd name="T53" fmla="*/ 0 h 3410"/>
                  <a:gd name="T54" fmla="*/ 0 w 815"/>
                  <a:gd name="T55" fmla="*/ 0 h 3410"/>
                  <a:gd name="T56" fmla="*/ 0 w 815"/>
                  <a:gd name="T57" fmla="*/ 0 h 3410"/>
                  <a:gd name="T58" fmla="*/ 0 w 815"/>
                  <a:gd name="T59" fmla="*/ 0 h 3410"/>
                  <a:gd name="T60" fmla="*/ 0 w 815"/>
                  <a:gd name="T61" fmla="*/ 0 h 3410"/>
                  <a:gd name="T62" fmla="*/ 0 w 815"/>
                  <a:gd name="T63" fmla="*/ 0 h 3410"/>
                  <a:gd name="T64" fmla="*/ 0 w 815"/>
                  <a:gd name="T65" fmla="*/ 0 h 3410"/>
                  <a:gd name="T66" fmla="*/ 0 w 815"/>
                  <a:gd name="T67" fmla="*/ 0 h 3410"/>
                  <a:gd name="T68" fmla="*/ 0 w 815"/>
                  <a:gd name="T69" fmla="*/ 0 h 3410"/>
                  <a:gd name="T70" fmla="*/ 0 w 815"/>
                  <a:gd name="T71" fmla="*/ 0 h 3410"/>
                  <a:gd name="T72" fmla="*/ 0 w 815"/>
                  <a:gd name="T73" fmla="*/ 0 h 3410"/>
                  <a:gd name="T74" fmla="*/ 0 w 815"/>
                  <a:gd name="T75" fmla="*/ 0 h 3410"/>
                  <a:gd name="T76" fmla="*/ 0 w 815"/>
                  <a:gd name="T77" fmla="*/ 0 h 3410"/>
                  <a:gd name="T78" fmla="*/ 0 w 815"/>
                  <a:gd name="T79" fmla="*/ 0 h 3410"/>
                  <a:gd name="T80" fmla="*/ 0 w 815"/>
                  <a:gd name="T81" fmla="*/ 0 h 3410"/>
                  <a:gd name="T82" fmla="*/ 0 w 815"/>
                  <a:gd name="T83" fmla="*/ 0 h 3410"/>
                  <a:gd name="T84" fmla="*/ 0 w 815"/>
                  <a:gd name="T85" fmla="*/ 0 h 3410"/>
                  <a:gd name="T86" fmla="*/ 0 w 815"/>
                  <a:gd name="T87" fmla="*/ 0 h 3410"/>
                  <a:gd name="T88" fmla="*/ 0 w 815"/>
                  <a:gd name="T89" fmla="*/ 0 h 3410"/>
                  <a:gd name="T90" fmla="*/ 0 w 815"/>
                  <a:gd name="T91" fmla="*/ 0 h 3410"/>
                  <a:gd name="T92" fmla="*/ 0 w 815"/>
                  <a:gd name="T93" fmla="*/ 0 h 3410"/>
                  <a:gd name="T94" fmla="*/ 0 w 815"/>
                  <a:gd name="T95" fmla="*/ 0 h 3410"/>
                  <a:gd name="T96" fmla="*/ 0 w 815"/>
                  <a:gd name="T97" fmla="*/ 0 h 3410"/>
                  <a:gd name="T98" fmla="*/ 0 w 815"/>
                  <a:gd name="T99" fmla="*/ 0 h 3410"/>
                  <a:gd name="T100" fmla="*/ 0 w 815"/>
                  <a:gd name="T101" fmla="*/ 0 h 3410"/>
                  <a:gd name="T102" fmla="*/ 0 w 815"/>
                  <a:gd name="T103" fmla="*/ 0 h 3410"/>
                  <a:gd name="T104" fmla="*/ 0 w 815"/>
                  <a:gd name="T105" fmla="*/ 0 h 3410"/>
                  <a:gd name="T106" fmla="*/ 0 w 815"/>
                  <a:gd name="T107" fmla="*/ 0 h 3410"/>
                  <a:gd name="T108" fmla="*/ 0 w 815"/>
                  <a:gd name="T109" fmla="*/ 0 h 3410"/>
                  <a:gd name="T110" fmla="*/ 0 w 815"/>
                  <a:gd name="T111" fmla="*/ 0 h 34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0"/>
                  <a:gd name="T170" fmla="*/ 815 w 815"/>
                  <a:gd name="T171" fmla="*/ 3410 h 34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lnTo>
                      <a:pt x="177" y="1460"/>
                    </a:lnTo>
                    <a:lnTo>
                      <a:pt x="223" y="1482"/>
                    </a:lnTo>
                    <a:lnTo>
                      <a:pt x="228" y="1397"/>
                    </a:lnTo>
                    <a:lnTo>
                      <a:pt x="235" y="1360"/>
                    </a:lnTo>
                    <a:lnTo>
                      <a:pt x="245" y="1324"/>
                    </a:lnTo>
                    <a:lnTo>
                      <a:pt x="263" y="1289"/>
                    </a:lnTo>
                    <a:lnTo>
                      <a:pt x="284" y="1256"/>
                    </a:lnTo>
                    <a:lnTo>
                      <a:pt x="263" y="1211"/>
                    </a:lnTo>
                    <a:lnTo>
                      <a:pt x="243" y="1159"/>
                    </a:lnTo>
                    <a:lnTo>
                      <a:pt x="226" y="1100"/>
                    </a:lnTo>
                    <a:lnTo>
                      <a:pt x="217" y="1049"/>
                    </a:lnTo>
                    <a:lnTo>
                      <a:pt x="209" y="985"/>
                    </a:lnTo>
                    <a:lnTo>
                      <a:pt x="197" y="1064"/>
                    </a:lnTo>
                    <a:lnTo>
                      <a:pt x="193" y="1161"/>
                    </a:lnTo>
                    <a:lnTo>
                      <a:pt x="189" y="1251"/>
                    </a:lnTo>
                    <a:lnTo>
                      <a:pt x="183" y="1326"/>
                    </a:lnTo>
                    <a:lnTo>
                      <a:pt x="180" y="1388"/>
                    </a:lnTo>
                    <a:lnTo>
                      <a:pt x="177" y="1460"/>
                    </a:lnTo>
                    <a:lnTo>
                      <a:pt x="509" y="5"/>
                    </a:lnTo>
                    <a:lnTo>
                      <a:pt x="384" y="3167"/>
                    </a:lnTo>
                    <a:lnTo>
                      <a:pt x="365" y="3124"/>
                    </a:lnTo>
                    <a:lnTo>
                      <a:pt x="354" y="3080"/>
                    </a:lnTo>
                    <a:lnTo>
                      <a:pt x="352" y="3025"/>
                    </a:lnTo>
                    <a:lnTo>
                      <a:pt x="363" y="2948"/>
                    </a:lnTo>
                    <a:lnTo>
                      <a:pt x="372" y="2861"/>
                    </a:lnTo>
                    <a:lnTo>
                      <a:pt x="382" y="2756"/>
                    </a:lnTo>
                    <a:lnTo>
                      <a:pt x="386" y="2643"/>
                    </a:lnTo>
                    <a:lnTo>
                      <a:pt x="386" y="2541"/>
                    </a:lnTo>
                    <a:lnTo>
                      <a:pt x="385" y="2472"/>
                    </a:lnTo>
                    <a:lnTo>
                      <a:pt x="391" y="2443"/>
                    </a:lnTo>
                    <a:lnTo>
                      <a:pt x="411" y="2398"/>
                    </a:lnTo>
                    <a:lnTo>
                      <a:pt x="430" y="2341"/>
                    </a:lnTo>
                    <a:lnTo>
                      <a:pt x="442" y="2270"/>
                    </a:lnTo>
                    <a:lnTo>
                      <a:pt x="444" y="2209"/>
                    </a:lnTo>
                    <a:lnTo>
                      <a:pt x="437" y="2166"/>
                    </a:lnTo>
                    <a:lnTo>
                      <a:pt x="576" y="2158"/>
                    </a:lnTo>
                    <a:lnTo>
                      <a:pt x="588" y="2205"/>
                    </a:lnTo>
                    <a:lnTo>
                      <a:pt x="599" y="2253"/>
                    </a:lnTo>
                    <a:lnTo>
                      <a:pt x="610" y="2302"/>
                    </a:lnTo>
                    <a:lnTo>
                      <a:pt x="609" y="2323"/>
                    </a:lnTo>
                    <a:lnTo>
                      <a:pt x="588" y="2362"/>
                    </a:lnTo>
                    <a:lnTo>
                      <a:pt x="559" y="2408"/>
                    </a:lnTo>
                    <a:lnTo>
                      <a:pt x="534" y="2465"/>
                    </a:lnTo>
                    <a:lnTo>
                      <a:pt x="517" y="2520"/>
                    </a:lnTo>
                    <a:lnTo>
                      <a:pt x="507" y="2594"/>
                    </a:lnTo>
                    <a:lnTo>
                      <a:pt x="502" y="2670"/>
                    </a:lnTo>
                    <a:lnTo>
                      <a:pt x="494" y="2777"/>
                    </a:lnTo>
                    <a:lnTo>
                      <a:pt x="482" y="2868"/>
                    </a:lnTo>
                    <a:lnTo>
                      <a:pt x="459" y="2971"/>
                    </a:lnTo>
                    <a:lnTo>
                      <a:pt x="422" y="3083"/>
                    </a:lnTo>
                    <a:lnTo>
                      <a:pt x="402" y="3133"/>
                    </a:lnTo>
                    <a:lnTo>
                      <a:pt x="384" y="3167"/>
                    </a:lnTo>
                    <a:lnTo>
                      <a:pt x="509" y="5"/>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38" name="Freeform 145"/>
              <p:cNvSpPr>
                <a:spLocks/>
              </p:cNvSpPr>
              <p:nvPr/>
            </p:nvSpPr>
            <p:spPr bwMode="auto">
              <a:xfrm>
                <a:off x="1498" y="1609"/>
                <a:ext cx="272" cy="1137"/>
              </a:xfrm>
              <a:custGeom>
                <a:avLst/>
                <a:gdLst>
                  <a:gd name="T0" fmla="*/ 0 w 815"/>
                  <a:gd name="T1" fmla="*/ 0 h 3410"/>
                  <a:gd name="T2" fmla="*/ 0 w 815"/>
                  <a:gd name="T3" fmla="*/ 0 h 3410"/>
                  <a:gd name="T4" fmla="*/ 0 w 815"/>
                  <a:gd name="T5" fmla="*/ 0 h 3410"/>
                  <a:gd name="T6" fmla="*/ 0 w 815"/>
                  <a:gd name="T7" fmla="*/ 0 h 3410"/>
                  <a:gd name="T8" fmla="*/ 0 w 815"/>
                  <a:gd name="T9" fmla="*/ 0 h 3410"/>
                  <a:gd name="T10" fmla="*/ 0 w 815"/>
                  <a:gd name="T11" fmla="*/ 0 h 3410"/>
                  <a:gd name="T12" fmla="*/ 0 w 815"/>
                  <a:gd name="T13" fmla="*/ 0 h 3410"/>
                  <a:gd name="T14" fmla="*/ 0 w 815"/>
                  <a:gd name="T15" fmla="*/ 0 h 3410"/>
                  <a:gd name="T16" fmla="*/ 0 w 815"/>
                  <a:gd name="T17" fmla="*/ 0 h 3410"/>
                  <a:gd name="T18" fmla="*/ 0 w 815"/>
                  <a:gd name="T19" fmla="*/ 0 h 3410"/>
                  <a:gd name="T20" fmla="*/ 0 w 815"/>
                  <a:gd name="T21" fmla="*/ 0 h 3410"/>
                  <a:gd name="T22" fmla="*/ 0 w 815"/>
                  <a:gd name="T23" fmla="*/ 0 h 3410"/>
                  <a:gd name="T24" fmla="*/ 0 w 815"/>
                  <a:gd name="T25" fmla="*/ 0 h 3410"/>
                  <a:gd name="T26" fmla="*/ 0 w 815"/>
                  <a:gd name="T27" fmla="*/ 0 h 3410"/>
                  <a:gd name="T28" fmla="*/ 0 w 815"/>
                  <a:gd name="T29" fmla="*/ 0 h 3410"/>
                  <a:gd name="T30" fmla="*/ 0 w 815"/>
                  <a:gd name="T31" fmla="*/ 0 h 3410"/>
                  <a:gd name="T32" fmla="*/ 0 w 815"/>
                  <a:gd name="T33" fmla="*/ 0 h 3410"/>
                  <a:gd name="T34" fmla="*/ 0 w 815"/>
                  <a:gd name="T35" fmla="*/ 0 h 3410"/>
                  <a:gd name="T36" fmla="*/ 0 w 815"/>
                  <a:gd name="T37" fmla="*/ 0 h 3410"/>
                  <a:gd name="T38" fmla="*/ 0 w 815"/>
                  <a:gd name="T39" fmla="*/ 0 h 3410"/>
                  <a:gd name="T40" fmla="*/ 0 w 815"/>
                  <a:gd name="T41" fmla="*/ 0 h 3410"/>
                  <a:gd name="T42" fmla="*/ 0 w 815"/>
                  <a:gd name="T43" fmla="*/ 0 h 3410"/>
                  <a:gd name="T44" fmla="*/ 0 w 815"/>
                  <a:gd name="T45" fmla="*/ 0 h 3410"/>
                  <a:gd name="T46" fmla="*/ 0 w 815"/>
                  <a:gd name="T47" fmla="*/ 0 h 3410"/>
                  <a:gd name="T48" fmla="*/ 0 w 815"/>
                  <a:gd name="T49" fmla="*/ 0 h 3410"/>
                  <a:gd name="T50" fmla="*/ 0 w 815"/>
                  <a:gd name="T51" fmla="*/ 0 h 3410"/>
                  <a:gd name="T52" fmla="*/ 0 w 815"/>
                  <a:gd name="T53" fmla="*/ 0 h 3410"/>
                  <a:gd name="T54" fmla="*/ 0 w 815"/>
                  <a:gd name="T55" fmla="*/ 0 h 3410"/>
                  <a:gd name="T56" fmla="*/ 0 w 815"/>
                  <a:gd name="T57" fmla="*/ 0 h 3410"/>
                  <a:gd name="T58" fmla="*/ 0 w 815"/>
                  <a:gd name="T59" fmla="*/ 0 h 3410"/>
                  <a:gd name="T60" fmla="*/ 0 w 815"/>
                  <a:gd name="T61" fmla="*/ 0 h 3410"/>
                  <a:gd name="T62" fmla="*/ 0 w 815"/>
                  <a:gd name="T63" fmla="*/ 0 h 3410"/>
                  <a:gd name="T64" fmla="*/ 0 w 815"/>
                  <a:gd name="T65" fmla="*/ 0 h 3410"/>
                  <a:gd name="T66" fmla="*/ 0 w 815"/>
                  <a:gd name="T67" fmla="*/ 0 h 3410"/>
                  <a:gd name="T68" fmla="*/ 0 w 815"/>
                  <a:gd name="T69" fmla="*/ 0 h 3410"/>
                  <a:gd name="T70" fmla="*/ 0 w 815"/>
                  <a:gd name="T71" fmla="*/ 0 h 3410"/>
                  <a:gd name="T72" fmla="*/ 0 w 815"/>
                  <a:gd name="T73" fmla="*/ 0 h 3410"/>
                  <a:gd name="T74" fmla="*/ 0 w 815"/>
                  <a:gd name="T75" fmla="*/ 0 h 3410"/>
                  <a:gd name="T76" fmla="*/ 0 w 815"/>
                  <a:gd name="T77" fmla="*/ 0 h 3410"/>
                  <a:gd name="T78" fmla="*/ 0 w 815"/>
                  <a:gd name="T79" fmla="*/ 0 h 3410"/>
                  <a:gd name="T80" fmla="*/ 0 w 815"/>
                  <a:gd name="T81" fmla="*/ 0 h 3410"/>
                  <a:gd name="T82" fmla="*/ 0 w 815"/>
                  <a:gd name="T83" fmla="*/ 0 h 3410"/>
                  <a:gd name="T84" fmla="*/ 0 w 815"/>
                  <a:gd name="T85" fmla="*/ 0 h 3410"/>
                  <a:gd name="T86" fmla="*/ 0 w 815"/>
                  <a:gd name="T87" fmla="*/ 0 h 3410"/>
                  <a:gd name="T88" fmla="*/ 0 w 815"/>
                  <a:gd name="T89" fmla="*/ 0 h 3410"/>
                  <a:gd name="T90" fmla="*/ 0 w 815"/>
                  <a:gd name="T91" fmla="*/ 0 h 3410"/>
                  <a:gd name="T92" fmla="*/ 0 w 815"/>
                  <a:gd name="T93" fmla="*/ 0 h 3410"/>
                  <a:gd name="T94" fmla="*/ 0 w 815"/>
                  <a:gd name="T95" fmla="*/ 0 h 3410"/>
                  <a:gd name="T96" fmla="*/ 0 w 815"/>
                  <a:gd name="T97" fmla="*/ 0 h 3410"/>
                  <a:gd name="T98" fmla="*/ 0 w 815"/>
                  <a:gd name="T99" fmla="*/ 0 h 3410"/>
                  <a:gd name="T100" fmla="*/ 0 w 815"/>
                  <a:gd name="T101" fmla="*/ 0 h 3410"/>
                  <a:gd name="T102" fmla="*/ 0 w 815"/>
                  <a:gd name="T103" fmla="*/ 0 h 3410"/>
                  <a:gd name="T104" fmla="*/ 0 w 815"/>
                  <a:gd name="T105" fmla="*/ 0 h 3410"/>
                  <a:gd name="T106" fmla="*/ 0 w 815"/>
                  <a:gd name="T107" fmla="*/ 0 h 3410"/>
                  <a:gd name="T108" fmla="*/ 0 w 815"/>
                  <a:gd name="T109" fmla="*/ 0 h 3410"/>
                  <a:gd name="T110" fmla="*/ 0 w 815"/>
                  <a:gd name="T111" fmla="*/ 0 h 3410"/>
                  <a:gd name="T112" fmla="*/ 0 w 815"/>
                  <a:gd name="T113" fmla="*/ 0 h 34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0"/>
                  <a:gd name="T173" fmla="*/ 815 w 815"/>
                  <a:gd name="T174" fmla="*/ 3410 h 34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39" name="Freeform 146"/>
              <p:cNvSpPr>
                <a:spLocks/>
              </p:cNvSpPr>
              <p:nvPr/>
            </p:nvSpPr>
            <p:spPr bwMode="auto">
              <a:xfrm>
                <a:off x="1554" y="1937"/>
                <a:ext cx="35" cy="166"/>
              </a:xfrm>
              <a:custGeom>
                <a:avLst/>
                <a:gdLst>
                  <a:gd name="T0" fmla="*/ 0 w 106"/>
                  <a:gd name="T1" fmla="*/ 0 h 496"/>
                  <a:gd name="T2" fmla="*/ 0 w 106"/>
                  <a:gd name="T3" fmla="*/ 0 h 496"/>
                  <a:gd name="T4" fmla="*/ 0 w 106"/>
                  <a:gd name="T5" fmla="*/ 0 h 496"/>
                  <a:gd name="T6" fmla="*/ 0 w 106"/>
                  <a:gd name="T7" fmla="*/ 0 h 496"/>
                  <a:gd name="T8" fmla="*/ 0 w 106"/>
                  <a:gd name="T9" fmla="*/ 0 h 496"/>
                  <a:gd name="T10" fmla="*/ 0 w 106"/>
                  <a:gd name="T11" fmla="*/ 0 h 496"/>
                  <a:gd name="T12" fmla="*/ 0 w 106"/>
                  <a:gd name="T13" fmla="*/ 0 h 496"/>
                  <a:gd name="T14" fmla="*/ 0 w 106"/>
                  <a:gd name="T15" fmla="*/ 0 h 496"/>
                  <a:gd name="T16" fmla="*/ 0 w 106"/>
                  <a:gd name="T17" fmla="*/ 0 h 496"/>
                  <a:gd name="T18" fmla="*/ 0 w 106"/>
                  <a:gd name="T19" fmla="*/ 0 h 496"/>
                  <a:gd name="T20" fmla="*/ 0 w 106"/>
                  <a:gd name="T21" fmla="*/ 0 h 496"/>
                  <a:gd name="T22" fmla="*/ 0 w 106"/>
                  <a:gd name="T23" fmla="*/ 0 h 496"/>
                  <a:gd name="T24" fmla="*/ 0 w 106"/>
                  <a:gd name="T25" fmla="*/ 0 h 496"/>
                  <a:gd name="T26" fmla="*/ 0 w 106"/>
                  <a:gd name="T27" fmla="*/ 0 h 496"/>
                  <a:gd name="T28" fmla="*/ 0 w 106"/>
                  <a:gd name="T29" fmla="*/ 0 h 496"/>
                  <a:gd name="T30" fmla="*/ 0 w 106"/>
                  <a:gd name="T31" fmla="*/ 0 h 496"/>
                  <a:gd name="T32" fmla="*/ 0 w 106"/>
                  <a:gd name="T33" fmla="*/ 0 h 496"/>
                  <a:gd name="T34" fmla="*/ 0 w 106"/>
                  <a:gd name="T35" fmla="*/ 0 h 4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6"/>
                  <a:gd name="T56" fmla="*/ 106 w 106"/>
                  <a:gd name="T57" fmla="*/ 496 h 4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6">
                    <a:moveTo>
                      <a:pt x="0" y="473"/>
                    </a:moveTo>
                    <a:lnTo>
                      <a:pt x="45" y="496"/>
                    </a:lnTo>
                    <a:lnTo>
                      <a:pt x="51" y="411"/>
                    </a:lnTo>
                    <a:lnTo>
                      <a:pt x="57" y="374"/>
                    </a:lnTo>
                    <a:lnTo>
                      <a:pt x="68" y="337"/>
                    </a:lnTo>
                    <a:lnTo>
                      <a:pt x="86" y="303"/>
                    </a:lnTo>
                    <a:lnTo>
                      <a:pt x="106" y="270"/>
                    </a:lnTo>
                    <a:lnTo>
                      <a:pt x="86" y="225"/>
                    </a:lnTo>
                    <a:lnTo>
                      <a:pt x="65" y="173"/>
                    </a:lnTo>
                    <a:lnTo>
                      <a:pt x="49" y="114"/>
                    </a:lnTo>
                    <a:lnTo>
                      <a:pt x="39" y="64"/>
                    </a:lnTo>
                    <a:lnTo>
                      <a:pt x="31" y="0"/>
                    </a:lnTo>
                    <a:lnTo>
                      <a:pt x="19" y="78"/>
                    </a:lnTo>
                    <a:lnTo>
                      <a:pt x="16" y="175"/>
                    </a:lnTo>
                    <a:lnTo>
                      <a:pt x="12" y="265"/>
                    </a:lnTo>
                    <a:lnTo>
                      <a:pt x="5" y="340"/>
                    </a:lnTo>
                    <a:lnTo>
                      <a:pt x="4" y="401"/>
                    </a:lnTo>
                    <a:lnTo>
                      <a:pt x="0" y="473"/>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40" name="Freeform 147"/>
              <p:cNvSpPr>
                <a:spLocks/>
              </p:cNvSpPr>
              <p:nvPr/>
            </p:nvSpPr>
            <p:spPr bwMode="auto">
              <a:xfrm>
                <a:off x="1623" y="2330"/>
                <a:ext cx="87" cy="336"/>
              </a:xfrm>
              <a:custGeom>
                <a:avLst/>
                <a:gdLst>
                  <a:gd name="T0" fmla="*/ 0 w 259"/>
                  <a:gd name="T1" fmla="*/ 0 h 1009"/>
                  <a:gd name="T2" fmla="*/ 0 w 259"/>
                  <a:gd name="T3" fmla="*/ 0 h 1009"/>
                  <a:gd name="T4" fmla="*/ 0 w 259"/>
                  <a:gd name="T5" fmla="*/ 0 h 1009"/>
                  <a:gd name="T6" fmla="*/ 0 w 259"/>
                  <a:gd name="T7" fmla="*/ 0 h 1009"/>
                  <a:gd name="T8" fmla="*/ 0 w 259"/>
                  <a:gd name="T9" fmla="*/ 0 h 1009"/>
                  <a:gd name="T10" fmla="*/ 0 w 259"/>
                  <a:gd name="T11" fmla="*/ 0 h 1009"/>
                  <a:gd name="T12" fmla="*/ 0 w 259"/>
                  <a:gd name="T13" fmla="*/ 0 h 1009"/>
                  <a:gd name="T14" fmla="*/ 0 w 259"/>
                  <a:gd name="T15" fmla="*/ 0 h 1009"/>
                  <a:gd name="T16" fmla="*/ 0 w 259"/>
                  <a:gd name="T17" fmla="*/ 0 h 1009"/>
                  <a:gd name="T18" fmla="*/ 0 w 259"/>
                  <a:gd name="T19" fmla="*/ 0 h 1009"/>
                  <a:gd name="T20" fmla="*/ 0 w 259"/>
                  <a:gd name="T21" fmla="*/ 0 h 1009"/>
                  <a:gd name="T22" fmla="*/ 0 w 259"/>
                  <a:gd name="T23" fmla="*/ 0 h 1009"/>
                  <a:gd name="T24" fmla="*/ 0 w 259"/>
                  <a:gd name="T25" fmla="*/ 0 h 1009"/>
                  <a:gd name="T26" fmla="*/ 0 w 259"/>
                  <a:gd name="T27" fmla="*/ 0 h 1009"/>
                  <a:gd name="T28" fmla="*/ 0 w 259"/>
                  <a:gd name="T29" fmla="*/ 0 h 1009"/>
                  <a:gd name="T30" fmla="*/ 0 w 259"/>
                  <a:gd name="T31" fmla="*/ 0 h 1009"/>
                  <a:gd name="T32" fmla="*/ 0 w 259"/>
                  <a:gd name="T33" fmla="*/ 0 h 1009"/>
                  <a:gd name="T34" fmla="*/ 0 w 259"/>
                  <a:gd name="T35" fmla="*/ 0 h 1009"/>
                  <a:gd name="T36" fmla="*/ 0 w 259"/>
                  <a:gd name="T37" fmla="*/ 0 h 1009"/>
                  <a:gd name="T38" fmla="*/ 0 w 259"/>
                  <a:gd name="T39" fmla="*/ 0 h 1009"/>
                  <a:gd name="T40" fmla="*/ 0 w 259"/>
                  <a:gd name="T41" fmla="*/ 0 h 1009"/>
                  <a:gd name="T42" fmla="*/ 0 w 259"/>
                  <a:gd name="T43" fmla="*/ 0 h 1009"/>
                  <a:gd name="T44" fmla="*/ 0 w 259"/>
                  <a:gd name="T45" fmla="*/ 0 h 1009"/>
                  <a:gd name="T46" fmla="*/ 0 w 259"/>
                  <a:gd name="T47" fmla="*/ 0 h 1009"/>
                  <a:gd name="T48" fmla="*/ 0 w 259"/>
                  <a:gd name="T49" fmla="*/ 0 h 1009"/>
                  <a:gd name="T50" fmla="*/ 0 w 259"/>
                  <a:gd name="T51" fmla="*/ 0 h 1009"/>
                  <a:gd name="T52" fmla="*/ 0 w 259"/>
                  <a:gd name="T53" fmla="*/ 0 h 1009"/>
                  <a:gd name="T54" fmla="*/ 0 w 259"/>
                  <a:gd name="T55" fmla="*/ 0 h 1009"/>
                  <a:gd name="T56" fmla="*/ 0 w 259"/>
                  <a:gd name="T57" fmla="*/ 0 h 1009"/>
                  <a:gd name="T58" fmla="*/ 0 w 259"/>
                  <a:gd name="T59" fmla="*/ 0 h 1009"/>
                  <a:gd name="T60" fmla="*/ 0 w 259"/>
                  <a:gd name="T61" fmla="*/ 0 h 1009"/>
                  <a:gd name="T62" fmla="*/ 0 w 259"/>
                  <a:gd name="T63" fmla="*/ 0 h 1009"/>
                  <a:gd name="T64" fmla="*/ 0 w 259"/>
                  <a:gd name="T65" fmla="*/ 0 h 10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9"/>
                  <a:gd name="T101" fmla="*/ 259 w 259"/>
                  <a:gd name="T102" fmla="*/ 1009 h 10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9">
                    <a:moveTo>
                      <a:pt x="32" y="1009"/>
                    </a:moveTo>
                    <a:lnTo>
                      <a:pt x="14" y="965"/>
                    </a:lnTo>
                    <a:lnTo>
                      <a:pt x="3" y="921"/>
                    </a:lnTo>
                    <a:lnTo>
                      <a:pt x="0" y="867"/>
                    </a:lnTo>
                    <a:lnTo>
                      <a:pt x="11" y="791"/>
                    </a:lnTo>
                    <a:lnTo>
                      <a:pt x="21" y="702"/>
                    </a:lnTo>
                    <a:lnTo>
                      <a:pt x="30" y="598"/>
                    </a:lnTo>
                    <a:lnTo>
                      <a:pt x="35" y="486"/>
                    </a:lnTo>
                    <a:lnTo>
                      <a:pt x="35" y="382"/>
                    </a:lnTo>
                    <a:lnTo>
                      <a:pt x="34" y="315"/>
                    </a:lnTo>
                    <a:lnTo>
                      <a:pt x="40" y="284"/>
                    </a:lnTo>
                    <a:lnTo>
                      <a:pt x="59" y="240"/>
                    </a:lnTo>
                    <a:lnTo>
                      <a:pt x="79" y="182"/>
                    </a:lnTo>
                    <a:lnTo>
                      <a:pt x="91" y="113"/>
                    </a:lnTo>
                    <a:lnTo>
                      <a:pt x="93" y="52"/>
                    </a:lnTo>
                    <a:lnTo>
                      <a:pt x="86" y="7"/>
                    </a:lnTo>
                    <a:lnTo>
                      <a:pt x="223" y="0"/>
                    </a:lnTo>
                    <a:lnTo>
                      <a:pt x="236" y="47"/>
                    </a:lnTo>
                    <a:lnTo>
                      <a:pt x="248" y="95"/>
                    </a:lnTo>
                    <a:lnTo>
                      <a:pt x="259" y="143"/>
                    </a:lnTo>
                    <a:lnTo>
                      <a:pt x="258" y="165"/>
                    </a:lnTo>
                    <a:lnTo>
                      <a:pt x="236" y="205"/>
                    </a:lnTo>
                    <a:lnTo>
                      <a:pt x="208" y="250"/>
                    </a:lnTo>
                    <a:lnTo>
                      <a:pt x="183" y="307"/>
                    </a:lnTo>
                    <a:lnTo>
                      <a:pt x="165" y="361"/>
                    </a:lnTo>
                    <a:lnTo>
                      <a:pt x="156" y="436"/>
                    </a:lnTo>
                    <a:lnTo>
                      <a:pt x="151" y="512"/>
                    </a:lnTo>
                    <a:lnTo>
                      <a:pt x="142" y="618"/>
                    </a:lnTo>
                    <a:lnTo>
                      <a:pt x="131" y="710"/>
                    </a:lnTo>
                    <a:lnTo>
                      <a:pt x="107" y="814"/>
                    </a:lnTo>
                    <a:lnTo>
                      <a:pt x="71" y="925"/>
                    </a:lnTo>
                    <a:lnTo>
                      <a:pt x="51" y="975"/>
                    </a:lnTo>
                    <a:lnTo>
                      <a:pt x="32" y="1009"/>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41" name="Freeform 148"/>
              <p:cNvSpPr>
                <a:spLocks/>
              </p:cNvSpPr>
              <p:nvPr/>
            </p:nvSpPr>
            <p:spPr bwMode="auto">
              <a:xfrm>
                <a:off x="2850" y="1760"/>
                <a:ext cx="426" cy="1215"/>
              </a:xfrm>
              <a:custGeom>
                <a:avLst/>
                <a:gdLst>
                  <a:gd name="T0" fmla="*/ 0 w 1276"/>
                  <a:gd name="T1" fmla="*/ 0 h 3645"/>
                  <a:gd name="T2" fmla="*/ 0 w 1276"/>
                  <a:gd name="T3" fmla="*/ 0 h 3645"/>
                  <a:gd name="T4" fmla="*/ 0 w 1276"/>
                  <a:gd name="T5" fmla="*/ 0 h 3645"/>
                  <a:gd name="T6" fmla="*/ 0 w 1276"/>
                  <a:gd name="T7" fmla="*/ 0 h 3645"/>
                  <a:gd name="T8" fmla="*/ 0 w 1276"/>
                  <a:gd name="T9" fmla="*/ 0 h 3645"/>
                  <a:gd name="T10" fmla="*/ 0 w 1276"/>
                  <a:gd name="T11" fmla="*/ 0 h 3645"/>
                  <a:gd name="T12" fmla="*/ 0 w 1276"/>
                  <a:gd name="T13" fmla="*/ 0 h 3645"/>
                  <a:gd name="T14" fmla="*/ 0 w 1276"/>
                  <a:gd name="T15" fmla="*/ 0 h 3645"/>
                  <a:gd name="T16" fmla="*/ 0 w 1276"/>
                  <a:gd name="T17" fmla="*/ 0 h 3645"/>
                  <a:gd name="T18" fmla="*/ 0 w 1276"/>
                  <a:gd name="T19" fmla="*/ 0 h 3645"/>
                  <a:gd name="T20" fmla="*/ 0 w 1276"/>
                  <a:gd name="T21" fmla="*/ 0 h 3645"/>
                  <a:gd name="T22" fmla="*/ 0 w 1276"/>
                  <a:gd name="T23" fmla="*/ 0 h 3645"/>
                  <a:gd name="T24" fmla="*/ 0 w 1276"/>
                  <a:gd name="T25" fmla="*/ 0 h 3645"/>
                  <a:gd name="T26" fmla="*/ 0 w 1276"/>
                  <a:gd name="T27" fmla="*/ 0 h 3645"/>
                  <a:gd name="T28" fmla="*/ 0 w 1276"/>
                  <a:gd name="T29" fmla="*/ 0 h 3645"/>
                  <a:gd name="T30" fmla="*/ 0 w 1276"/>
                  <a:gd name="T31" fmla="*/ 0 h 3645"/>
                  <a:gd name="T32" fmla="*/ 0 w 1276"/>
                  <a:gd name="T33" fmla="*/ 0 h 3645"/>
                  <a:gd name="T34" fmla="*/ 0 w 1276"/>
                  <a:gd name="T35" fmla="*/ 0 h 3645"/>
                  <a:gd name="T36" fmla="*/ 0 w 1276"/>
                  <a:gd name="T37" fmla="*/ 0 h 3645"/>
                  <a:gd name="T38" fmla="*/ 0 w 1276"/>
                  <a:gd name="T39" fmla="*/ 0 h 3645"/>
                  <a:gd name="T40" fmla="*/ 0 w 1276"/>
                  <a:gd name="T41" fmla="*/ 0 h 3645"/>
                  <a:gd name="T42" fmla="*/ 0 w 1276"/>
                  <a:gd name="T43" fmla="*/ 0 h 3645"/>
                  <a:gd name="T44" fmla="*/ 0 w 1276"/>
                  <a:gd name="T45" fmla="*/ 0 h 3645"/>
                  <a:gd name="T46" fmla="*/ 0 w 1276"/>
                  <a:gd name="T47" fmla="*/ 0 h 3645"/>
                  <a:gd name="T48" fmla="*/ 0 w 1276"/>
                  <a:gd name="T49" fmla="*/ 0 h 3645"/>
                  <a:gd name="T50" fmla="*/ 0 w 1276"/>
                  <a:gd name="T51" fmla="*/ 0 h 3645"/>
                  <a:gd name="T52" fmla="*/ 0 w 1276"/>
                  <a:gd name="T53" fmla="*/ 0 h 3645"/>
                  <a:gd name="T54" fmla="*/ 0 w 1276"/>
                  <a:gd name="T55" fmla="*/ 0 h 3645"/>
                  <a:gd name="T56" fmla="*/ 0 w 1276"/>
                  <a:gd name="T57" fmla="*/ 0 h 3645"/>
                  <a:gd name="T58" fmla="*/ 0 w 1276"/>
                  <a:gd name="T59" fmla="*/ 0 h 3645"/>
                  <a:gd name="T60" fmla="*/ 0 w 1276"/>
                  <a:gd name="T61" fmla="*/ 0 h 3645"/>
                  <a:gd name="T62" fmla="*/ 0 w 1276"/>
                  <a:gd name="T63" fmla="*/ 0 h 3645"/>
                  <a:gd name="T64" fmla="*/ 0 w 1276"/>
                  <a:gd name="T65" fmla="*/ 0 h 3645"/>
                  <a:gd name="T66" fmla="*/ 0 w 1276"/>
                  <a:gd name="T67" fmla="*/ 0 h 3645"/>
                  <a:gd name="T68" fmla="*/ 0 w 1276"/>
                  <a:gd name="T69" fmla="*/ 0 h 3645"/>
                  <a:gd name="T70" fmla="*/ 0 w 1276"/>
                  <a:gd name="T71" fmla="*/ 0 h 3645"/>
                  <a:gd name="T72" fmla="*/ 0 w 1276"/>
                  <a:gd name="T73" fmla="*/ 0 h 3645"/>
                  <a:gd name="T74" fmla="*/ 0 w 1276"/>
                  <a:gd name="T75" fmla="*/ 0 h 3645"/>
                  <a:gd name="T76" fmla="*/ 0 w 1276"/>
                  <a:gd name="T77" fmla="*/ 0 h 3645"/>
                  <a:gd name="T78" fmla="*/ 0 w 1276"/>
                  <a:gd name="T79" fmla="*/ 0 h 3645"/>
                  <a:gd name="T80" fmla="*/ 0 w 1276"/>
                  <a:gd name="T81" fmla="*/ 0 h 3645"/>
                  <a:gd name="T82" fmla="*/ 0 w 1276"/>
                  <a:gd name="T83" fmla="*/ 0 h 3645"/>
                  <a:gd name="T84" fmla="*/ 0 w 1276"/>
                  <a:gd name="T85" fmla="*/ 0 h 3645"/>
                  <a:gd name="T86" fmla="*/ 0 w 1276"/>
                  <a:gd name="T87" fmla="*/ 0 h 3645"/>
                  <a:gd name="T88" fmla="*/ 0 w 1276"/>
                  <a:gd name="T89" fmla="*/ 0 h 3645"/>
                  <a:gd name="T90" fmla="*/ 0 w 1276"/>
                  <a:gd name="T91" fmla="*/ 0 h 3645"/>
                  <a:gd name="T92" fmla="*/ 0 w 1276"/>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09" y="2281"/>
                    </a:moveTo>
                    <a:lnTo>
                      <a:pt x="639" y="2407"/>
                    </a:lnTo>
                    <a:lnTo>
                      <a:pt x="669" y="2536"/>
                    </a:lnTo>
                    <a:lnTo>
                      <a:pt x="690" y="2635"/>
                    </a:lnTo>
                    <a:lnTo>
                      <a:pt x="714" y="2752"/>
                    </a:lnTo>
                    <a:lnTo>
                      <a:pt x="727" y="2893"/>
                    </a:lnTo>
                    <a:lnTo>
                      <a:pt x="741" y="3006"/>
                    </a:lnTo>
                    <a:lnTo>
                      <a:pt x="755" y="3108"/>
                    </a:lnTo>
                    <a:lnTo>
                      <a:pt x="774" y="3207"/>
                    </a:lnTo>
                    <a:lnTo>
                      <a:pt x="793" y="3301"/>
                    </a:lnTo>
                    <a:lnTo>
                      <a:pt x="806" y="3365"/>
                    </a:lnTo>
                    <a:lnTo>
                      <a:pt x="806" y="3414"/>
                    </a:lnTo>
                    <a:lnTo>
                      <a:pt x="802" y="3453"/>
                    </a:lnTo>
                    <a:lnTo>
                      <a:pt x="814" y="3471"/>
                    </a:lnTo>
                    <a:lnTo>
                      <a:pt x="898" y="3488"/>
                    </a:lnTo>
                    <a:lnTo>
                      <a:pt x="915" y="3479"/>
                    </a:lnTo>
                    <a:lnTo>
                      <a:pt x="924" y="3467"/>
                    </a:lnTo>
                    <a:lnTo>
                      <a:pt x="1004" y="3493"/>
                    </a:lnTo>
                    <a:lnTo>
                      <a:pt x="1105" y="3520"/>
                    </a:lnTo>
                    <a:lnTo>
                      <a:pt x="1173" y="3530"/>
                    </a:lnTo>
                    <a:lnTo>
                      <a:pt x="1227" y="3525"/>
                    </a:lnTo>
                    <a:lnTo>
                      <a:pt x="1257" y="3513"/>
                    </a:lnTo>
                    <a:lnTo>
                      <a:pt x="1271" y="3495"/>
                    </a:lnTo>
                    <a:lnTo>
                      <a:pt x="1276" y="3477"/>
                    </a:lnTo>
                    <a:lnTo>
                      <a:pt x="1266" y="3455"/>
                    </a:lnTo>
                    <a:lnTo>
                      <a:pt x="1243" y="3436"/>
                    </a:lnTo>
                    <a:lnTo>
                      <a:pt x="1167" y="3402"/>
                    </a:lnTo>
                    <a:lnTo>
                      <a:pt x="1102" y="3369"/>
                    </a:lnTo>
                    <a:lnTo>
                      <a:pt x="1043" y="3339"/>
                    </a:lnTo>
                    <a:lnTo>
                      <a:pt x="1015" y="3314"/>
                    </a:lnTo>
                    <a:lnTo>
                      <a:pt x="1013" y="3222"/>
                    </a:lnTo>
                    <a:lnTo>
                      <a:pt x="1013" y="3108"/>
                    </a:lnTo>
                    <a:lnTo>
                      <a:pt x="1010" y="2993"/>
                    </a:lnTo>
                    <a:lnTo>
                      <a:pt x="1010" y="2863"/>
                    </a:lnTo>
                    <a:lnTo>
                      <a:pt x="1015" y="2702"/>
                    </a:lnTo>
                    <a:lnTo>
                      <a:pt x="1015" y="2536"/>
                    </a:lnTo>
                    <a:lnTo>
                      <a:pt x="1007" y="2363"/>
                    </a:lnTo>
                    <a:lnTo>
                      <a:pt x="1002" y="2239"/>
                    </a:lnTo>
                    <a:lnTo>
                      <a:pt x="991" y="2114"/>
                    </a:lnTo>
                    <a:lnTo>
                      <a:pt x="989" y="2039"/>
                    </a:lnTo>
                    <a:lnTo>
                      <a:pt x="1036" y="2034"/>
                    </a:lnTo>
                    <a:lnTo>
                      <a:pt x="1082" y="2018"/>
                    </a:lnTo>
                    <a:lnTo>
                      <a:pt x="1120" y="1974"/>
                    </a:lnTo>
                    <a:lnTo>
                      <a:pt x="1122" y="1922"/>
                    </a:lnTo>
                    <a:lnTo>
                      <a:pt x="1109" y="1854"/>
                    </a:lnTo>
                    <a:lnTo>
                      <a:pt x="1082" y="1797"/>
                    </a:lnTo>
                    <a:lnTo>
                      <a:pt x="1056" y="1758"/>
                    </a:lnTo>
                    <a:lnTo>
                      <a:pt x="1101" y="1741"/>
                    </a:lnTo>
                    <a:lnTo>
                      <a:pt x="1114" y="1728"/>
                    </a:lnTo>
                    <a:lnTo>
                      <a:pt x="1113" y="1706"/>
                    </a:lnTo>
                    <a:lnTo>
                      <a:pt x="1052" y="1565"/>
                    </a:lnTo>
                    <a:lnTo>
                      <a:pt x="1032" y="1488"/>
                    </a:lnTo>
                    <a:lnTo>
                      <a:pt x="1015" y="1223"/>
                    </a:lnTo>
                    <a:lnTo>
                      <a:pt x="1015"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7"/>
                    </a:lnTo>
                    <a:lnTo>
                      <a:pt x="889" y="184"/>
                    </a:lnTo>
                    <a:lnTo>
                      <a:pt x="884" y="127"/>
                    </a:lnTo>
                    <a:lnTo>
                      <a:pt x="910" y="152"/>
                    </a:lnTo>
                    <a:lnTo>
                      <a:pt x="924" y="165"/>
                    </a:lnTo>
                    <a:lnTo>
                      <a:pt x="920" y="127"/>
                    </a:lnTo>
                    <a:lnTo>
                      <a:pt x="903" y="85"/>
                    </a:lnTo>
                    <a:lnTo>
                      <a:pt x="878" y="52"/>
                    </a:lnTo>
                    <a:lnTo>
                      <a:pt x="838" y="25"/>
                    </a:lnTo>
                    <a:lnTo>
                      <a:pt x="788" y="6"/>
                    </a:lnTo>
                    <a:lnTo>
                      <a:pt x="721" y="0"/>
                    </a:lnTo>
                    <a:lnTo>
                      <a:pt x="661" y="12"/>
                    </a:lnTo>
                    <a:lnTo>
                      <a:pt x="609" y="37"/>
                    </a:lnTo>
                    <a:lnTo>
                      <a:pt x="569" y="69"/>
                    </a:lnTo>
                    <a:lnTo>
                      <a:pt x="538" y="112"/>
                    </a:lnTo>
                    <a:lnTo>
                      <a:pt x="522" y="172"/>
                    </a:lnTo>
                    <a:lnTo>
                      <a:pt x="512" y="240"/>
                    </a:lnTo>
                    <a:lnTo>
                      <a:pt x="516" y="295"/>
                    </a:lnTo>
                    <a:lnTo>
                      <a:pt x="530" y="369"/>
                    </a:lnTo>
                    <a:lnTo>
                      <a:pt x="529" y="423"/>
                    </a:lnTo>
                    <a:lnTo>
                      <a:pt x="517" y="483"/>
                    </a:lnTo>
                    <a:lnTo>
                      <a:pt x="493" y="513"/>
                    </a:lnTo>
                    <a:lnTo>
                      <a:pt x="247" y="611"/>
                    </a:lnTo>
                    <a:lnTo>
                      <a:pt x="212" y="632"/>
                    </a:lnTo>
                    <a:lnTo>
                      <a:pt x="188" y="668"/>
                    </a:lnTo>
                    <a:lnTo>
                      <a:pt x="111" y="879"/>
                    </a:lnTo>
                    <a:lnTo>
                      <a:pt x="10" y="1178"/>
                    </a:lnTo>
                    <a:lnTo>
                      <a:pt x="0" y="1239"/>
                    </a:lnTo>
                    <a:lnTo>
                      <a:pt x="2" y="1273"/>
                    </a:lnTo>
                    <a:lnTo>
                      <a:pt x="19" y="1312"/>
                    </a:lnTo>
                    <a:lnTo>
                      <a:pt x="149" y="1516"/>
                    </a:lnTo>
                    <a:lnTo>
                      <a:pt x="168" y="1580"/>
                    </a:lnTo>
                    <a:lnTo>
                      <a:pt x="175" y="1645"/>
                    </a:lnTo>
                    <a:lnTo>
                      <a:pt x="149" y="1873"/>
                    </a:lnTo>
                    <a:lnTo>
                      <a:pt x="133" y="1974"/>
                    </a:lnTo>
                    <a:lnTo>
                      <a:pt x="133" y="2007"/>
                    </a:lnTo>
                    <a:lnTo>
                      <a:pt x="149" y="2032"/>
                    </a:lnTo>
                    <a:lnTo>
                      <a:pt x="188" y="2045"/>
                    </a:lnTo>
                    <a:lnTo>
                      <a:pt x="228" y="2051"/>
                    </a:lnTo>
                    <a:lnTo>
                      <a:pt x="239" y="2166"/>
                    </a:lnTo>
                    <a:lnTo>
                      <a:pt x="239" y="2292"/>
                    </a:lnTo>
                    <a:lnTo>
                      <a:pt x="236" y="2432"/>
                    </a:lnTo>
                    <a:lnTo>
                      <a:pt x="228" y="2562"/>
                    </a:lnTo>
                    <a:lnTo>
                      <a:pt x="208" y="2702"/>
                    </a:lnTo>
                    <a:lnTo>
                      <a:pt x="202" y="2842"/>
                    </a:lnTo>
                    <a:lnTo>
                      <a:pt x="194" y="2979"/>
                    </a:lnTo>
                    <a:lnTo>
                      <a:pt x="194" y="3088"/>
                    </a:lnTo>
                    <a:lnTo>
                      <a:pt x="200" y="3261"/>
                    </a:lnTo>
                    <a:lnTo>
                      <a:pt x="197" y="3369"/>
                    </a:lnTo>
                    <a:lnTo>
                      <a:pt x="202" y="3467"/>
                    </a:lnTo>
                    <a:lnTo>
                      <a:pt x="207" y="3488"/>
                    </a:lnTo>
                    <a:lnTo>
                      <a:pt x="267" y="3505"/>
                    </a:lnTo>
                    <a:lnTo>
                      <a:pt x="317" y="3530"/>
                    </a:lnTo>
                    <a:lnTo>
                      <a:pt x="363" y="3568"/>
                    </a:lnTo>
                    <a:lnTo>
                      <a:pt x="412" y="3603"/>
                    </a:lnTo>
                    <a:lnTo>
                      <a:pt x="474" y="3627"/>
                    </a:lnTo>
                    <a:lnTo>
                      <a:pt x="538" y="3643"/>
                    </a:lnTo>
                    <a:lnTo>
                      <a:pt x="595" y="3645"/>
                    </a:lnTo>
                    <a:lnTo>
                      <a:pt x="631" y="3633"/>
                    </a:lnTo>
                    <a:lnTo>
                      <a:pt x="656" y="3615"/>
                    </a:lnTo>
                    <a:lnTo>
                      <a:pt x="659" y="3594"/>
                    </a:lnTo>
                    <a:lnTo>
                      <a:pt x="646" y="3563"/>
                    </a:lnTo>
                    <a:lnTo>
                      <a:pt x="613" y="3535"/>
                    </a:lnTo>
                    <a:lnTo>
                      <a:pt x="573" y="3505"/>
                    </a:lnTo>
                    <a:lnTo>
                      <a:pt x="521" y="3462"/>
                    </a:lnTo>
                    <a:lnTo>
                      <a:pt x="479" y="3424"/>
                    </a:lnTo>
                    <a:lnTo>
                      <a:pt x="452" y="3391"/>
                    </a:lnTo>
                    <a:lnTo>
                      <a:pt x="465" y="3211"/>
                    </a:lnTo>
                    <a:lnTo>
                      <a:pt x="465" y="3085"/>
                    </a:lnTo>
                    <a:lnTo>
                      <a:pt x="478" y="2957"/>
                    </a:lnTo>
                    <a:lnTo>
                      <a:pt x="491" y="2842"/>
                    </a:lnTo>
                    <a:lnTo>
                      <a:pt x="513" y="2721"/>
                    </a:lnTo>
                    <a:lnTo>
                      <a:pt x="543" y="2599"/>
                    </a:lnTo>
                    <a:lnTo>
                      <a:pt x="569" y="2485"/>
                    </a:lnTo>
                    <a:lnTo>
                      <a:pt x="589" y="2391"/>
                    </a:lnTo>
                    <a:lnTo>
                      <a:pt x="609"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42" name="Freeform 149"/>
              <p:cNvSpPr>
                <a:spLocks/>
              </p:cNvSpPr>
              <p:nvPr/>
            </p:nvSpPr>
            <p:spPr bwMode="auto">
              <a:xfrm>
                <a:off x="4444" y="1774"/>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7" y="1572"/>
                    </a:lnTo>
                    <a:lnTo>
                      <a:pt x="144" y="1749"/>
                    </a:lnTo>
                    <a:lnTo>
                      <a:pt x="354" y="1875"/>
                    </a:lnTo>
                    <a:lnTo>
                      <a:pt x="354" y="1952"/>
                    </a:lnTo>
                    <a:lnTo>
                      <a:pt x="343" y="2090"/>
                    </a:lnTo>
                    <a:lnTo>
                      <a:pt x="328" y="2499"/>
                    </a:lnTo>
                    <a:lnTo>
                      <a:pt x="316" y="2679"/>
                    </a:lnTo>
                    <a:lnTo>
                      <a:pt x="302" y="2998"/>
                    </a:lnTo>
                    <a:lnTo>
                      <a:pt x="302" y="3112"/>
                    </a:lnTo>
                    <a:lnTo>
                      <a:pt x="299" y="3150"/>
                    </a:lnTo>
                    <a:lnTo>
                      <a:pt x="289" y="3163"/>
                    </a:lnTo>
                    <a:lnTo>
                      <a:pt x="252" y="3186"/>
                    </a:lnTo>
                    <a:lnTo>
                      <a:pt x="176" y="3223"/>
                    </a:lnTo>
                    <a:lnTo>
                      <a:pt x="88" y="3245"/>
                    </a:lnTo>
                    <a:lnTo>
                      <a:pt x="58" y="3255"/>
                    </a:lnTo>
                    <a:lnTo>
                      <a:pt x="27" y="3269"/>
                    </a:lnTo>
                    <a:lnTo>
                      <a:pt x="7" y="3295"/>
                    </a:lnTo>
                    <a:lnTo>
                      <a:pt x="0" y="3316"/>
                    </a:lnTo>
                    <a:lnTo>
                      <a:pt x="13" y="3325"/>
                    </a:lnTo>
                    <a:lnTo>
                      <a:pt x="188" y="3327"/>
                    </a:lnTo>
                    <a:lnTo>
                      <a:pt x="419" y="3341"/>
                    </a:lnTo>
                    <a:lnTo>
                      <a:pt x="459" y="3341"/>
                    </a:lnTo>
                    <a:lnTo>
                      <a:pt x="485" y="3328"/>
                    </a:lnTo>
                    <a:lnTo>
                      <a:pt x="499" y="3303"/>
                    </a:lnTo>
                    <a:lnTo>
                      <a:pt x="499" y="3266"/>
                    </a:lnTo>
                    <a:lnTo>
                      <a:pt x="485" y="3204"/>
                    </a:lnTo>
                    <a:lnTo>
                      <a:pt x="478" y="3195"/>
                    </a:lnTo>
                    <a:lnTo>
                      <a:pt x="459" y="3189"/>
                    </a:lnTo>
                    <a:lnTo>
                      <a:pt x="485" y="3185"/>
                    </a:lnTo>
                    <a:lnTo>
                      <a:pt x="493" y="3173"/>
                    </a:lnTo>
                    <a:lnTo>
                      <a:pt x="499" y="3125"/>
                    </a:lnTo>
                    <a:lnTo>
                      <a:pt x="525" y="3023"/>
                    </a:lnTo>
                    <a:lnTo>
                      <a:pt x="579" y="2780"/>
                    </a:lnTo>
                    <a:lnTo>
                      <a:pt x="590" y="2665"/>
                    </a:lnTo>
                    <a:lnTo>
                      <a:pt x="618" y="2297"/>
                    </a:lnTo>
                    <a:lnTo>
                      <a:pt x="635" y="2206"/>
                    </a:lnTo>
                    <a:lnTo>
                      <a:pt x="669" y="2092"/>
                    </a:lnTo>
                    <a:lnTo>
                      <a:pt x="695" y="2207"/>
                    </a:lnTo>
                    <a:lnTo>
                      <a:pt x="722" y="2322"/>
                    </a:lnTo>
                    <a:lnTo>
                      <a:pt x="767" y="2642"/>
                    </a:lnTo>
                    <a:lnTo>
                      <a:pt x="788" y="2740"/>
                    </a:lnTo>
                    <a:lnTo>
                      <a:pt x="833" y="3096"/>
                    </a:lnTo>
                    <a:lnTo>
                      <a:pt x="833" y="3150"/>
                    </a:lnTo>
                    <a:lnTo>
                      <a:pt x="839" y="3159"/>
                    </a:lnTo>
                    <a:lnTo>
                      <a:pt x="879" y="3176"/>
                    </a:lnTo>
                    <a:lnTo>
                      <a:pt x="870" y="3229"/>
                    </a:lnTo>
                    <a:lnTo>
                      <a:pt x="868" y="3290"/>
                    </a:lnTo>
                    <a:lnTo>
                      <a:pt x="868" y="3328"/>
                    </a:lnTo>
                    <a:lnTo>
                      <a:pt x="883" y="3365"/>
                    </a:lnTo>
                    <a:lnTo>
                      <a:pt x="910" y="3390"/>
                    </a:lnTo>
                    <a:lnTo>
                      <a:pt x="957" y="3405"/>
                    </a:lnTo>
                    <a:lnTo>
                      <a:pt x="1011" y="3405"/>
                    </a:lnTo>
                    <a:lnTo>
                      <a:pt x="1066" y="3401"/>
                    </a:lnTo>
                    <a:lnTo>
                      <a:pt x="1090" y="3380"/>
                    </a:lnTo>
                    <a:lnTo>
                      <a:pt x="1103" y="3354"/>
                    </a:lnTo>
                    <a:lnTo>
                      <a:pt x="1101" y="3321"/>
                    </a:lnTo>
                    <a:lnTo>
                      <a:pt x="1088" y="3275"/>
                    </a:lnTo>
                    <a:lnTo>
                      <a:pt x="1050" y="3226"/>
                    </a:lnTo>
                    <a:lnTo>
                      <a:pt x="1024" y="3176"/>
                    </a:lnTo>
                    <a:lnTo>
                      <a:pt x="1050" y="3176"/>
                    </a:lnTo>
                    <a:lnTo>
                      <a:pt x="1064" y="3023"/>
                    </a:lnTo>
                    <a:lnTo>
                      <a:pt x="1066" y="2846"/>
                    </a:lnTo>
                    <a:lnTo>
                      <a:pt x="1060" y="2727"/>
                    </a:lnTo>
                    <a:lnTo>
                      <a:pt x="1043" y="2587"/>
                    </a:lnTo>
                    <a:lnTo>
                      <a:pt x="1030" y="2463"/>
                    </a:lnTo>
                    <a:lnTo>
                      <a:pt x="1011" y="2360"/>
                    </a:lnTo>
                    <a:lnTo>
                      <a:pt x="1339" y="2245"/>
                    </a:lnTo>
                    <a:lnTo>
                      <a:pt x="1339" y="1888"/>
                    </a:lnTo>
                    <a:lnTo>
                      <a:pt x="1300" y="1862"/>
                    </a:lnTo>
                    <a:lnTo>
                      <a:pt x="1148" y="1901"/>
                    </a:lnTo>
                    <a:lnTo>
                      <a:pt x="1132" y="1823"/>
                    </a:lnTo>
                    <a:lnTo>
                      <a:pt x="1127" y="1727"/>
                    </a:lnTo>
                    <a:lnTo>
                      <a:pt x="1201" y="1331"/>
                    </a:lnTo>
                    <a:lnTo>
                      <a:pt x="1207" y="1225"/>
                    </a:lnTo>
                    <a:lnTo>
                      <a:pt x="1195" y="1099"/>
                    </a:lnTo>
                    <a:lnTo>
                      <a:pt x="1132" y="756"/>
                    </a:lnTo>
                    <a:lnTo>
                      <a:pt x="1103" y="663"/>
                    </a:lnTo>
                    <a:lnTo>
                      <a:pt x="1077" y="625"/>
                    </a:lnTo>
                    <a:lnTo>
                      <a:pt x="1050" y="613"/>
                    </a:lnTo>
                    <a:lnTo>
                      <a:pt x="868" y="549"/>
                    </a:lnTo>
                    <a:lnTo>
                      <a:pt x="788" y="524"/>
                    </a:lnTo>
                    <a:lnTo>
                      <a:pt x="761" y="434"/>
                    </a:lnTo>
                    <a:lnTo>
                      <a:pt x="785" y="369"/>
                    </a:lnTo>
                    <a:lnTo>
                      <a:pt x="795" y="330"/>
                    </a:lnTo>
                    <a:lnTo>
                      <a:pt x="795" y="280"/>
                    </a:lnTo>
                    <a:lnTo>
                      <a:pt x="788" y="218"/>
                    </a:lnTo>
                    <a:lnTo>
                      <a:pt x="761" y="129"/>
                    </a:lnTo>
                    <a:lnTo>
                      <a:pt x="748" y="84"/>
                    </a:lnTo>
                    <a:lnTo>
                      <a:pt x="727" y="51"/>
                    </a:lnTo>
                    <a:lnTo>
                      <a:pt x="695" y="23"/>
                    </a:lnTo>
                    <a:lnTo>
                      <a:pt x="669" y="14"/>
                    </a:lnTo>
                    <a:lnTo>
                      <a:pt x="617" y="0"/>
                    </a:lnTo>
                    <a:lnTo>
                      <a:pt x="579" y="0"/>
                    </a:lnTo>
                    <a:lnTo>
                      <a:pt x="525" y="14"/>
                    </a:lnTo>
                    <a:lnTo>
                      <a:pt x="474" y="31"/>
                    </a:lnTo>
                    <a:lnTo>
                      <a:pt x="434" y="60"/>
                    </a:lnTo>
                    <a:lnTo>
                      <a:pt x="419" y="103"/>
                    </a:lnTo>
                    <a:lnTo>
                      <a:pt x="414" y="158"/>
                    </a:lnTo>
                    <a:lnTo>
                      <a:pt x="421" y="212"/>
                    </a:lnTo>
                    <a:lnTo>
                      <a:pt x="431" y="271"/>
                    </a:lnTo>
                    <a:lnTo>
                      <a:pt x="444" y="321"/>
                    </a:lnTo>
                    <a:lnTo>
                      <a:pt x="472" y="372"/>
                    </a:lnTo>
                    <a:lnTo>
                      <a:pt x="499" y="410"/>
                    </a:lnTo>
                    <a:lnTo>
                      <a:pt x="525" y="447"/>
                    </a:lnTo>
                    <a:lnTo>
                      <a:pt x="525" y="510"/>
                    </a:lnTo>
                    <a:lnTo>
                      <a:pt x="465" y="526"/>
                    </a:lnTo>
                    <a:lnTo>
                      <a:pt x="244"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10143" name="Freeform 150"/>
              <p:cNvSpPr>
                <a:spLocks/>
              </p:cNvSpPr>
              <p:nvPr/>
            </p:nvSpPr>
            <p:spPr bwMode="auto">
              <a:xfrm>
                <a:off x="3576" y="1780"/>
                <a:ext cx="399"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3"/>
                    </a:moveTo>
                    <a:lnTo>
                      <a:pt x="1059" y="2343"/>
                    </a:lnTo>
                    <a:lnTo>
                      <a:pt x="1063" y="2472"/>
                    </a:lnTo>
                    <a:lnTo>
                      <a:pt x="1012" y="2483"/>
                    </a:lnTo>
                    <a:lnTo>
                      <a:pt x="958" y="2488"/>
                    </a:lnTo>
                    <a:lnTo>
                      <a:pt x="964" y="2608"/>
                    </a:lnTo>
                    <a:lnTo>
                      <a:pt x="964" y="2730"/>
                    </a:lnTo>
                    <a:lnTo>
                      <a:pt x="954" y="3015"/>
                    </a:lnTo>
                    <a:lnTo>
                      <a:pt x="959" y="3109"/>
                    </a:lnTo>
                    <a:lnTo>
                      <a:pt x="964" y="3150"/>
                    </a:lnTo>
                    <a:lnTo>
                      <a:pt x="976" y="3187"/>
                    </a:lnTo>
                    <a:lnTo>
                      <a:pt x="999" y="3210"/>
                    </a:lnTo>
                    <a:lnTo>
                      <a:pt x="1037" y="3237"/>
                    </a:lnTo>
                    <a:lnTo>
                      <a:pt x="1081" y="3257"/>
                    </a:lnTo>
                    <a:lnTo>
                      <a:pt x="1136" y="3285"/>
                    </a:lnTo>
                    <a:lnTo>
                      <a:pt x="1170" y="3306"/>
                    </a:lnTo>
                    <a:lnTo>
                      <a:pt x="1188" y="3324"/>
                    </a:lnTo>
                    <a:lnTo>
                      <a:pt x="1196" y="3348"/>
                    </a:lnTo>
                    <a:lnTo>
                      <a:pt x="1191" y="3367"/>
                    </a:lnTo>
                    <a:lnTo>
                      <a:pt x="1168" y="3383"/>
                    </a:lnTo>
                    <a:lnTo>
                      <a:pt x="1125" y="3388"/>
                    </a:lnTo>
                    <a:lnTo>
                      <a:pt x="1048" y="3381"/>
                    </a:lnTo>
                    <a:lnTo>
                      <a:pt x="976" y="3367"/>
                    </a:lnTo>
                    <a:lnTo>
                      <a:pt x="894" y="3357"/>
                    </a:lnTo>
                    <a:lnTo>
                      <a:pt x="815" y="3351"/>
                    </a:lnTo>
                    <a:lnTo>
                      <a:pt x="772" y="3348"/>
                    </a:lnTo>
                    <a:lnTo>
                      <a:pt x="748" y="3341"/>
                    </a:lnTo>
                    <a:lnTo>
                      <a:pt x="737" y="3250"/>
                    </a:lnTo>
                    <a:lnTo>
                      <a:pt x="721" y="3117"/>
                    </a:lnTo>
                    <a:lnTo>
                      <a:pt x="661" y="2750"/>
                    </a:lnTo>
                    <a:lnTo>
                      <a:pt x="644" y="2649"/>
                    </a:lnTo>
                    <a:lnTo>
                      <a:pt x="616" y="2527"/>
                    </a:lnTo>
                    <a:lnTo>
                      <a:pt x="553" y="2543"/>
                    </a:lnTo>
                    <a:lnTo>
                      <a:pt x="552" y="2637"/>
                    </a:lnTo>
                    <a:lnTo>
                      <a:pt x="533" y="2759"/>
                    </a:lnTo>
                    <a:lnTo>
                      <a:pt x="473" y="2969"/>
                    </a:lnTo>
                    <a:lnTo>
                      <a:pt x="443" y="3187"/>
                    </a:lnTo>
                    <a:lnTo>
                      <a:pt x="435" y="3245"/>
                    </a:lnTo>
                    <a:lnTo>
                      <a:pt x="422" y="3276"/>
                    </a:lnTo>
                    <a:lnTo>
                      <a:pt x="437" y="3340"/>
                    </a:lnTo>
                    <a:lnTo>
                      <a:pt x="446" y="3381"/>
                    </a:lnTo>
                    <a:lnTo>
                      <a:pt x="446" y="3408"/>
                    </a:lnTo>
                    <a:lnTo>
                      <a:pt x="426" y="3441"/>
                    </a:lnTo>
                    <a:lnTo>
                      <a:pt x="400" y="3465"/>
                    </a:lnTo>
                    <a:lnTo>
                      <a:pt x="364" y="3472"/>
                    </a:lnTo>
                    <a:lnTo>
                      <a:pt x="321" y="3469"/>
                    </a:lnTo>
                    <a:lnTo>
                      <a:pt x="276" y="3453"/>
                    </a:lnTo>
                    <a:lnTo>
                      <a:pt x="238" y="3431"/>
                    </a:lnTo>
                    <a:lnTo>
                      <a:pt x="207" y="3404"/>
                    </a:lnTo>
                    <a:lnTo>
                      <a:pt x="188" y="3376"/>
                    </a:lnTo>
                    <a:lnTo>
                      <a:pt x="180" y="3340"/>
                    </a:lnTo>
                    <a:lnTo>
                      <a:pt x="186" y="3293"/>
                    </a:lnTo>
                    <a:lnTo>
                      <a:pt x="197" y="3250"/>
                    </a:lnTo>
                    <a:lnTo>
                      <a:pt x="211" y="3135"/>
                    </a:lnTo>
                    <a:lnTo>
                      <a:pt x="229" y="2862"/>
                    </a:lnTo>
                    <a:lnTo>
                      <a:pt x="242" y="2730"/>
                    </a:lnTo>
                    <a:lnTo>
                      <a:pt x="250" y="2618"/>
                    </a:lnTo>
                    <a:lnTo>
                      <a:pt x="263" y="2523"/>
                    </a:lnTo>
                    <a:lnTo>
                      <a:pt x="186" y="2508"/>
                    </a:lnTo>
                    <a:lnTo>
                      <a:pt x="188" y="2403"/>
                    </a:lnTo>
                    <a:lnTo>
                      <a:pt x="200" y="1732"/>
                    </a:lnTo>
                    <a:lnTo>
                      <a:pt x="203" y="1601"/>
                    </a:lnTo>
                    <a:lnTo>
                      <a:pt x="210" y="1463"/>
                    </a:lnTo>
                    <a:lnTo>
                      <a:pt x="211" y="1387"/>
                    </a:lnTo>
                    <a:lnTo>
                      <a:pt x="175" y="1350"/>
                    </a:lnTo>
                    <a:lnTo>
                      <a:pt x="137" y="1302"/>
                    </a:lnTo>
                    <a:lnTo>
                      <a:pt x="116" y="1261"/>
                    </a:lnTo>
                    <a:lnTo>
                      <a:pt x="105" y="1221"/>
                    </a:lnTo>
                    <a:lnTo>
                      <a:pt x="101" y="1175"/>
                    </a:lnTo>
                    <a:lnTo>
                      <a:pt x="113" y="1090"/>
                    </a:lnTo>
                    <a:lnTo>
                      <a:pt x="124" y="1018"/>
                    </a:lnTo>
                    <a:lnTo>
                      <a:pt x="0" y="853"/>
                    </a:lnTo>
                    <a:lnTo>
                      <a:pt x="53" y="788"/>
                    </a:lnTo>
                    <a:lnTo>
                      <a:pt x="156" y="920"/>
                    </a:lnTo>
                    <a:lnTo>
                      <a:pt x="168" y="864"/>
                    </a:lnTo>
                    <a:lnTo>
                      <a:pt x="178" y="788"/>
                    </a:lnTo>
                    <a:lnTo>
                      <a:pt x="180" y="723"/>
                    </a:lnTo>
                    <a:lnTo>
                      <a:pt x="184" y="679"/>
                    </a:lnTo>
                    <a:lnTo>
                      <a:pt x="197" y="639"/>
                    </a:lnTo>
                    <a:lnTo>
                      <a:pt x="225" y="611"/>
                    </a:lnTo>
                    <a:lnTo>
                      <a:pt x="265" y="594"/>
                    </a:lnTo>
                    <a:lnTo>
                      <a:pt x="459" y="533"/>
                    </a:lnTo>
                    <a:lnTo>
                      <a:pt x="499" y="520"/>
                    </a:lnTo>
                    <a:lnTo>
                      <a:pt x="504" y="457"/>
                    </a:lnTo>
                    <a:lnTo>
                      <a:pt x="493" y="409"/>
                    </a:lnTo>
                    <a:lnTo>
                      <a:pt x="468" y="354"/>
                    </a:lnTo>
                    <a:lnTo>
                      <a:pt x="449" y="300"/>
                    </a:lnTo>
                    <a:lnTo>
                      <a:pt x="445" y="230"/>
                    </a:lnTo>
                    <a:lnTo>
                      <a:pt x="456" y="150"/>
                    </a:lnTo>
                    <a:lnTo>
                      <a:pt x="473" y="100"/>
                    </a:lnTo>
                    <a:lnTo>
                      <a:pt x="502" y="52"/>
                    </a:lnTo>
                    <a:lnTo>
                      <a:pt x="535" y="28"/>
                    </a:lnTo>
                    <a:lnTo>
                      <a:pt x="607" y="6"/>
                    </a:lnTo>
                    <a:lnTo>
                      <a:pt x="670" y="0"/>
                    </a:lnTo>
                    <a:lnTo>
                      <a:pt x="729" y="6"/>
                    </a:lnTo>
                    <a:lnTo>
                      <a:pt x="772" y="35"/>
                    </a:lnTo>
                    <a:lnTo>
                      <a:pt x="800" y="61"/>
                    </a:lnTo>
                    <a:lnTo>
                      <a:pt x="838" y="109"/>
                    </a:lnTo>
                    <a:lnTo>
                      <a:pt x="867" y="161"/>
                    </a:lnTo>
                    <a:lnTo>
                      <a:pt x="828" y="189"/>
                    </a:lnTo>
                    <a:lnTo>
                      <a:pt x="832" y="251"/>
                    </a:lnTo>
                    <a:lnTo>
                      <a:pt x="835" y="319"/>
                    </a:lnTo>
                    <a:lnTo>
                      <a:pt x="825" y="379"/>
                    </a:lnTo>
                    <a:lnTo>
                      <a:pt x="811" y="427"/>
                    </a:lnTo>
                    <a:lnTo>
                      <a:pt x="796" y="463"/>
                    </a:lnTo>
                    <a:lnTo>
                      <a:pt x="761" y="520"/>
                    </a:lnTo>
                    <a:lnTo>
                      <a:pt x="761" y="533"/>
                    </a:lnTo>
                    <a:lnTo>
                      <a:pt x="815" y="558"/>
                    </a:lnTo>
                    <a:lnTo>
                      <a:pt x="1024" y="647"/>
                    </a:lnTo>
                    <a:lnTo>
                      <a:pt x="1062" y="681"/>
                    </a:lnTo>
                    <a:lnTo>
                      <a:pt x="1087" y="723"/>
                    </a:lnTo>
                    <a:lnTo>
                      <a:pt x="1104" y="776"/>
                    </a:lnTo>
                    <a:lnTo>
                      <a:pt x="1114" y="845"/>
                    </a:lnTo>
                    <a:lnTo>
                      <a:pt x="1085" y="888"/>
                    </a:lnTo>
                    <a:lnTo>
                      <a:pt x="926" y="1083"/>
                    </a:lnTo>
                    <a:lnTo>
                      <a:pt x="906" y="1148"/>
                    </a:lnTo>
                    <a:lnTo>
                      <a:pt x="894" y="1260"/>
                    </a:lnTo>
                    <a:lnTo>
                      <a:pt x="961" y="1443"/>
                    </a:lnTo>
                    <a:lnTo>
                      <a:pt x="1036" y="1512"/>
                    </a:lnTo>
                    <a:lnTo>
                      <a:pt x="1036" y="1593"/>
                    </a:lnTo>
                    <a:lnTo>
                      <a:pt x="1050" y="1733"/>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44" name="Freeform 151"/>
              <p:cNvSpPr>
                <a:spLocks/>
              </p:cNvSpPr>
              <p:nvPr/>
            </p:nvSpPr>
            <p:spPr bwMode="auto">
              <a:xfrm>
                <a:off x="4199" y="1803"/>
                <a:ext cx="324" cy="1093"/>
              </a:xfrm>
              <a:custGeom>
                <a:avLst/>
                <a:gdLst>
                  <a:gd name="T0" fmla="*/ 0 w 973"/>
                  <a:gd name="T1" fmla="*/ 0 h 3279"/>
                  <a:gd name="T2" fmla="*/ 0 w 973"/>
                  <a:gd name="T3" fmla="*/ 0 h 3279"/>
                  <a:gd name="T4" fmla="*/ 0 w 973"/>
                  <a:gd name="T5" fmla="*/ 0 h 3279"/>
                  <a:gd name="T6" fmla="*/ 0 w 973"/>
                  <a:gd name="T7" fmla="*/ 0 h 3279"/>
                  <a:gd name="T8" fmla="*/ 0 w 973"/>
                  <a:gd name="T9" fmla="*/ 0 h 3279"/>
                  <a:gd name="T10" fmla="*/ 0 w 973"/>
                  <a:gd name="T11" fmla="*/ 0 h 3279"/>
                  <a:gd name="T12" fmla="*/ 0 w 973"/>
                  <a:gd name="T13" fmla="*/ 0 h 3279"/>
                  <a:gd name="T14" fmla="*/ 0 w 973"/>
                  <a:gd name="T15" fmla="*/ 0 h 3279"/>
                  <a:gd name="T16" fmla="*/ 0 w 973"/>
                  <a:gd name="T17" fmla="*/ 0 h 3279"/>
                  <a:gd name="T18" fmla="*/ 0 w 973"/>
                  <a:gd name="T19" fmla="*/ 0 h 3279"/>
                  <a:gd name="T20" fmla="*/ 0 w 973"/>
                  <a:gd name="T21" fmla="*/ 0 h 3279"/>
                  <a:gd name="T22" fmla="*/ 0 w 973"/>
                  <a:gd name="T23" fmla="*/ 0 h 3279"/>
                  <a:gd name="T24" fmla="*/ 0 w 973"/>
                  <a:gd name="T25" fmla="*/ 0 h 3279"/>
                  <a:gd name="T26" fmla="*/ 0 w 973"/>
                  <a:gd name="T27" fmla="*/ 0 h 3279"/>
                  <a:gd name="T28" fmla="*/ 0 w 973"/>
                  <a:gd name="T29" fmla="*/ 0 h 3279"/>
                  <a:gd name="T30" fmla="*/ 0 w 973"/>
                  <a:gd name="T31" fmla="*/ 0 h 3279"/>
                  <a:gd name="T32" fmla="*/ 0 w 973"/>
                  <a:gd name="T33" fmla="*/ 0 h 3279"/>
                  <a:gd name="T34" fmla="*/ 0 w 973"/>
                  <a:gd name="T35" fmla="*/ 0 h 3279"/>
                  <a:gd name="T36" fmla="*/ 0 w 973"/>
                  <a:gd name="T37" fmla="*/ 0 h 3279"/>
                  <a:gd name="T38" fmla="*/ 0 w 973"/>
                  <a:gd name="T39" fmla="*/ 0 h 3279"/>
                  <a:gd name="T40" fmla="*/ 0 w 973"/>
                  <a:gd name="T41" fmla="*/ 0 h 3279"/>
                  <a:gd name="T42" fmla="*/ 0 w 973"/>
                  <a:gd name="T43" fmla="*/ 0 h 3279"/>
                  <a:gd name="T44" fmla="*/ 0 w 973"/>
                  <a:gd name="T45" fmla="*/ 0 h 3279"/>
                  <a:gd name="T46" fmla="*/ 0 w 973"/>
                  <a:gd name="T47" fmla="*/ 0 h 3279"/>
                  <a:gd name="T48" fmla="*/ 0 w 973"/>
                  <a:gd name="T49" fmla="*/ 0 h 3279"/>
                  <a:gd name="T50" fmla="*/ 0 w 973"/>
                  <a:gd name="T51" fmla="*/ 0 h 3279"/>
                  <a:gd name="T52" fmla="*/ 0 w 973"/>
                  <a:gd name="T53" fmla="*/ 0 h 3279"/>
                  <a:gd name="T54" fmla="*/ 0 w 973"/>
                  <a:gd name="T55" fmla="*/ 0 h 3279"/>
                  <a:gd name="T56" fmla="*/ 0 w 973"/>
                  <a:gd name="T57" fmla="*/ 0 h 3279"/>
                  <a:gd name="T58" fmla="*/ 0 w 973"/>
                  <a:gd name="T59" fmla="*/ 0 h 3279"/>
                  <a:gd name="T60" fmla="*/ 0 w 973"/>
                  <a:gd name="T61" fmla="*/ 0 h 3279"/>
                  <a:gd name="T62" fmla="*/ 0 w 973"/>
                  <a:gd name="T63" fmla="*/ 0 h 3279"/>
                  <a:gd name="T64" fmla="*/ 0 w 973"/>
                  <a:gd name="T65" fmla="*/ 0 h 3279"/>
                  <a:gd name="T66" fmla="*/ 0 w 973"/>
                  <a:gd name="T67" fmla="*/ 0 h 3279"/>
                  <a:gd name="T68" fmla="*/ 0 w 973"/>
                  <a:gd name="T69" fmla="*/ 0 h 3279"/>
                  <a:gd name="T70" fmla="*/ 0 w 973"/>
                  <a:gd name="T71" fmla="*/ 0 h 3279"/>
                  <a:gd name="T72" fmla="*/ 0 w 973"/>
                  <a:gd name="T73" fmla="*/ 0 h 3279"/>
                  <a:gd name="T74" fmla="*/ 0 w 973"/>
                  <a:gd name="T75" fmla="*/ 0 h 3279"/>
                  <a:gd name="T76" fmla="*/ 0 w 973"/>
                  <a:gd name="T77" fmla="*/ 0 h 3279"/>
                  <a:gd name="T78" fmla="*/ 0 w 973"/>
                  <a:gd name="T79" fmla="*/ 0 h 3279"/>
                  <a:gd name="T80" fmla="*/ 0 w 973"/>
                  <a:gd name="T81" fmla="*/ 0 h 3279"/>
                  <a:gd name="T82" fmla="*/ 0 w 973"/>
                  <a:gd name="T83" fmla="*/ 0 h 3279"/>
                  <a:gd name="T84" fmla="*/ 0 w 973"/>
                  <a:gd name="T85" fmla="*/ 0 h 3279"/>
                  <a:gd name="T86" fmla="*/ 0 w 973"/>
                  <a:gd name="T87" fmla="*/ 0 h 3279"/>
                  <a:gd name="T88" fmla="*/ 0 w 973"/>
                  <a:gd name="T89" fmla="*/ 0 h 3279"/>
                  <a:gd name="T90" fmla="*/ 0 w 973"/>
                  <a:gd name="T91" fmla="*/ 0 h 3279"/>
                  <a:gd name="T92" fmla="*/ 0 w 973"/>
                  <a:gd name="T93" fmla="*/ 0 h 3279"/>
                  <a:gd name="T94" fmla="*/ 0 w 973"/>
                  <a:gd name="T95" fmla="*/ 0 h 3279"/>
                  <a:gd name="T96" fmla="*/ 0 w 973"/>
                  <a:gd name="T97" fmla="*/ 0 h 3279"/>
                  <a:gd name="T98" fmla="*/ 0 w 973"/>
                  <a:gd name="T99" fmla="*/ 0 h 3279"/>
                  <a:gd name="T100" fmla="*/ 0 w 973"/>
                  <a:gd name="T101" fmla="*/ 0 h 3279"/>
                  <a:gd name="T102" fmla="*/ 0 w 973"/>
                  <a:gd name="T103" fmla="*/ 0 h 3279"/>
                  <a:gd name="T104" fmla="*/ 0 w 973"/>
                  <a:gd name="T105" fmla="*/ 0 h 3279"/>
                  <a:gd name="T106" fmla="*/ 0 w 973"/>
                  <a:gd name="T107" fmla="*/ 0 h 3279"/>
                  <a:gd name="T108" fmla="*/ 0 w 973"/>
                  <a:gd name="T109" fmla="*/ 0 h 3279"/>
                  <a:gd name="T110" fmla="*/ 0 w 973"/>
                  <a:gd name="T111" fmla="*/ 0 h 3279"/>
                  <a:gd name="T112" fmla="*/ 0 w 973"/>
                  <a:gd name="T113" fmla="*/ 0 h 3279"/>
                  <a:gd name="T114" fmla="*/ 0 w 973"/>
                  <a:gd name="T115" fmla="*/ 0 h 3279"/>
                  <a:gd name="T116" fmla="*/ 0 w 973"/>
                  <a:gd name="T117" fmla="*/ 0 h 3279"/>
                  <a:gd name="T118" fmla="*/ 0 w 973"/>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8"/>
                    </a:lnTo>
                    <a:lnTo>
                      <a:pt x="435" y="2282"/>
                    </a:lnTo>
                    <a:lnTo>
                      <a:pt x="421" y="2210"/>
                    </a:lnTo>
                    <a:lnTo>
                      <a:pt x="399" y="2119"/>
                    </a:lnTo>
                    <a:lnTo>
                      <a:pt x="383" y="2030"/>
                    </a:lnTo>
                    <a:lnTo>
                      <a:pt x="379" y="2092"/>
                    </a:lnTo>
                    <a:lnTo>
                      <a:pt x="374" y="2126"/>
                    </a:lnTo>
                    <a:lnTo>
                      <a:pt x="359" y="2170"/>
                    </a:lnTo>
                    <a:lnTo>
                      <a:pt x="341" y="2205"/>
                    </a:lnTo>
                    <a:lnTo>
                      <a:pt x="329" y="2247"/>
                    </a:lnTo>
                    <a:lnTo>
                      <a:pt x="332" y="2285"/>
                    </a:lnTo>
                    <a:lnTo>
                      <a:pt x="347" y="2325"/>
                    </a:lnTo>
                    <a:lnTo>
                      <a:pt x="376" y="2371"/>
                    </a:lnTo>
                    <a:lnTo>
                      <a:pt x="397" y="2423"/>
                    </a:lnTo>
                    <a:lnTo>
                      <a:pt x="424" y="2489"/>
                    </a:lnTo>
                    <a:lnTo>
                      <a:pt x="445" y="2578"/>
                    </a:lnTo>
                    <a:lnTo>
                      <a:pt x="462" y="2655"/>
                    </a:lnTo>
                    <a:lnTo>
                      <a:pt x="344" y="2961"/>
                    </a:lnTo>
                    <a:lnTo>
                      <a:pt x="357" y="3012"/>
                    </a:lnTo>
                    <a:lnTo>
                      <a:pt x="331" y="3038"/>
                    </a:lnTo>
                    <a:lnTo>
                      <a:pt x="278" y="3064"/>
                    </a:lnTo>
                    <a:lnTo>
                      <a:pt x="160" y="3111"/>
                    </a:lnTo>
                    <a:lnTo>
                      <a:pt x="133" y="3129"/>
                    </a:lnTo>
                    <a:lnTo>
                      <a:pt x="113" y="3157"/>
                    </a:lnTo>
                    <a:lnTo>
                      <a:pt x="107" y="3181"/>
                    </a:lnTo>
                    <a:lnTo>
                      <a:pt x="125" y="3188"/>
                    </a:lnTo>
                    <a:lnTo>
                      <a:pt x="173" y="3190"/>
                    </a:lnTo>
                    <a:lnTo>
                      <a:pt x="215" y="3190"/>
                    </a:lnTo>
                    <a:lnTo>
                      <a:pt x="193" y="3198"/>
                    </a:lnTo>
                    <a:lnTo>
                      <a:pt x="185" y="3208"/>
                    </a:lnTo>
                    <a:lnTo>
                      <a:pt x="185" y="3225"/>
                    </a:lnTo>
                    <a:lnTo>
                      <a:pt x="197" y="3246"/>
                    </a:lnTo>
                    <a:lnTo>
                      <a:pt x="237" y="3263"/>
                    </a:lnTo>
                    <a:lnTo>
                      <a:pt x="309" y="3277"/>
                    </a:lnTo>
                    <a:lnTo>
                      <a:pt x="412" y="3279"/>
                    </a:lnTo>
                    <a:lnTo>
                      <a:pt x="490" y="3270"/>
                    </a:lnTo>
                    <a:lnTo>
                      <a:pt x="561" y="3252"/>
                    </a:lnTo>
                    <a:lnTo>
                      <a:pt x="619" y="3229"/>
                    </a:lnTo>
                    <a:lnTo>
                      <a:pt x="663" y="3205"/>
                    </a:lnTo>
                    <a:lnTo>
                      <a:pt x="668" y="3166"/>
                    </a:lnTo>
                    <a:lnTo>
                      <a:pt x="666" y="3122"/>
                    </a:lnTo>
                    <a:lnTo>
                      <a:pt x="698" y="2885"/>
                    </a:lnTo>
                    <a:lnTo>
                      <a:pt x="707" y="2717"/>
                    </a:lnTo>
                    <a:lnTo>
                      <a:pt x="751" y="2196"/>
                    </a:lnTo>
                    <a:lnTo>
                      <a:pt x="770" y="1877"/>
                    </a:lnTo>
                    <a:lnTo>
                      <a:pt x="766" y="1724"/>
                    </a:lnTo>
                    <a:lnTo>
                      <a:pt x="760" y="1626"/>
                    </a:lnTo>
                    <a:lnTo>
                      <a:pt x="748" y="1541"/>
                    </a:lnTo>
                    <a:lnTo>
                      <a:pt x="738" y="1470"/>
                    </a:lnTo>
                    <a:lnTo>
                      <a:pt x="803" y="1418"/>
                    </a:lnTo>
                    <a:lnTo>
                      <a:pt x="868" y="1363"/>
                    </a:lnTo>
                    <a:lnTo>
                      <a:pt x="907" y="1322"/>
                    </a:lnTo>
                    <a:lnTo>
                      <a:pt x="949" y="1265"/>
                    </a:lnTo>
                    <a:lnTo>
                      <a:pt x="970" y="1211"/>
                    </a:lnTo>
                    <a:lnTo>
                      <a:pt x="973" y="1163"/>
                    </a:lnTo>
                    <a:lnTo>
                      <a:pt x="959" y="1102"/>
                    </a:lnTo>
                    <a:lnTo>
                      <a:pt x="842" y="717"/>
                    </a:lnTo>
                    <a:lnTo>
                      <a:pt x="823" y="673"/>
                    </a:lnTo>
                    <a:lnTo>
                      <a:pt x="808" y="653"/>
                    </a:lnTo>
                    <a:lnTo>
                      <a:pt x="784" y="633"/>
                    </a:lnTo>
                    <a:lnTo>
                      <a:pt x="738" y="602"/>
                    </a:lnTo>
                    <a:lnTo>
                      <a:pt x="605" y="538"/>
                    </a:lnTo>
                    <a:lnTo>
                      <a:pt x="573" y="500"/>
                    </a:lnTo>
                    <a:lnTo>
                      <a:pt x="550" y="456"/>
                    </a:lnTo>
                    <a:lnTo>
                      <a:pt x="540" y="423"/>
                    </a:lnTo>
                    <a:lnTo>
                      <a:pt x="578" y="384"/>
                    </a:lnTo>
                    <a:lnTo>
                      <a:pt x="609" y="333"/>
                    </a:lnTo>
                    <a:lnTo>
                      <a:pt x="630" y="273"/>
                    </a:lnTo>
                    <a:lnTo>
                      <a:pt x="645" y="221"/>
                    </a:lnTo>
                    <a:lnTo>
                      <a:pt x="655" y="157"/>
                    </a:lnTo>
                    <a:lnTo>
                      <a:pt x="648" y="106"/>
                    </a:lnTo>
                    <a:lnTo>
                      <a:pt x="632" y="68"/>
                    </a:lnTo>
                    <a:lnTo>
                      <a:pt x="602" y="35"/>
                    </a:lnTo>
                    <a:lnTo>
                      <a:pt x="560" y="13"/>
                    </a:lnTo>
                    <a:lnTo>
                      <a:pt x="505" y="0"/>
                    </a:lnTo>
                    <a:lnTo>
                      <a:pt x="462" y="4"/>
                    </a:lnTo>
                    <a:lnTo>
                      <a:pt x="416" y="13"/>
                    </a:lnTo>
                    <a:lnTo>
                      <a:pt x="384" y="25"/>
                    </a:lnTo>
                    <a:lnTo>
                      <a:pt x="357" y="45"/>
                    </a:lnTo>
                    <a:lnTo>
                      <a:pt x="341" y="69"/>
                    </a:lnTo>
                    <a:lnTo>
                      <a:pt x="332" y="90"/>
                    </a:lnTo>
                    <a:lnTo>
                      <a:pt x="321" y="143"/>
                    </a:lnTo>
                    <a:lnTo>
                      <a:pt x="312" y="208"/>
                    </a:lnTo>
                    <a:lnTo>
                      <a:pt x="305" y="269"/>
                    </a:lnTo>
                    <a:lnTo>
                      <a:pt x="305" y="309"/>
                    </a:lnTo>
                    <a:lnTo>
                      <a:pt x="318" y="360"/>
                    </a:lnTo>
                    <a:lnTo>
                      <a:pt x="331" y="385"/>
                    </a:lnTo>
                    <a:lnTo>
                      <a:pt x="332" y="435"/>
                    </a:lnTo>
                    <a:lnTo>
                      <a:pt x="331" y="487"/>
                    </a:lnTo>
                    <a:lnTo>
                      <a:pt x="318" y="513"/>
                    </a:lnTo>
                    <a:lnTo>
                      <a:pt x="278" y="538"/>
                    </a:lnTo>
                    <a:lnTo>
                      <a:pt x="143" y="609"/>
                    </a:lnTo>
                    <a:lnTo>
                      <a:pt x="97" y="640"/>
                    </a:lnTo>
                    <a:lnTo>
                      <a:pt x="77" y="691"/>
                    </a:lnTo>
                    <a:lnTo>
                      <a:pt x="42" y="867"/>
                    </a:lnTo>
                    <a:lnTo>
                      <a:pt x="29" y="947"/>
                    </a:lnTo>
                    <a:lnTo>
                      <a:pt x="16" y="1014"/>
                    </a:lnTo>
                    <a:lnTo>
                      <a:pt x="3" y="1109"/>
                    </a:lnTo>
                    <a:lnTo>
                      <a:pt x="0" y="1190"/>
                    </a:lnTo>
                    <a:lnTo>
                      <a:pt x="3" y="1292"/>
                    </a:lnTo>
                    <a:lnTo>
                      <a:pt x="16" y="1402"/>
                    </a:lnTo>
                    <a:lnTo>
                      <a:pt x="27" y="1479"/>
                    </a:lnTo>
                    <a:lnTo>
                      <a:pt x="39" y="1565"/>
                    </a:lnTo>
                    <a:lnTo>
                      <a:pt x="56" y="1639"/>
                    </a:lnTo>
                    <a:lnTo>
                      <a:pt x="81" y="1697"/>
                    </a:lnTo>
                    <a:lnTo>
                      <a:pt x="98" y="1758"/>
                    </a:lnTo>
                    <a:lnTo>
                      <a:pt x="106" y="1833"/>
                    </a:lnTo>
                    <a:lnTo>
                      <a:pt x="84" y="2172"/>
                    </a:lnTo>
                    <a:lnTo>
                      <a:pt x="77" y="2292"/>
                    </a:lnTo>
                    <a:lnTo>
                      <a:pt x="77" y="2339"/>
                    </a:lnTo>
                    <a:lnTo>
                      <a:pt x="94" y="2401"/>
                    </a:lnTo>
                    <a:lnTo>
                      <a:pt x="123" y="2473"/>
                    </a:lnTo>
                    <a:lnTo>
                      <a:pt x="199" y="2693"/>
                    </a:lnTo>
                    <a:lnTo>
                      <a:pt x="252" y="2872"/>
                    </a:lnTo>
                    <a:lnTo>
                      <a:pt x="278" y="2936"/>
                    </a:lnTo>
                    <a:lnTo>
                      <a:pt x="310" y="2949"/>
                    </a:lnTo>
                    <a:lnTo>
                      <a:pt x="344" y="2961"/>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45" name="Freeform 152"/>
              <p:cNvSpPr>
                <a:spLocks/>
              </p:cNvSpPr>
              <p:nvPr/>
            </p:nvSpPr>
            <p:spPr bwMode="auto">
              <a:xfrm>
                <a:off x="3869" y="1835"/>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lnTo>
                      <a:pt x="300" y="957"/>
                    </a:lnTo>
                    <a:lnTo>
                      <a:pt x="306" y="1078"/>
                    </a:lnTo>
                    <a:lnTo>
                      <a:pt x="312" y="1144"/>
                    </a:lnTo>
                    <a:lnTo>
                      <a:pt x="246" y="1152"/>
                    </a:lnTo>
                    <a:lnTo>
                      <a:pt x="229" y="1099"/>
                    </a:lnTo>
                    <a:lnTo>
                      <a:pt x="229" y="1054"/>
                    </a:lnTo>
                    <a:lnTo>
                      <a:pt x="256" y="1010"/>
                    </a:lnTo>
                    <a:lnTo>
                      <a:pt x="274" y="979"/>
                    </a:lnTo>
                    <a:lnTo>
                      <a:pt x="289" y="957"/>
                    </a:lnTo>
                    <a:lnTo>
                      <a:pt x="300" y="957"/>
                    </a:lnTo>
                    <a:lnTo>
                      <a:pt x="672"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46" name="Freeform 153"/>
              <p:cNvSpPr>
                <a:spLocks/>
              </p:cNvSpPr>
              <p:nvPr/>
            </p:nvSpPr>
            <p:spPr bwMode="auto">
              <a:xfrm>
                <a:off x="3869" y="1835"/>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47" name="Freeform 154"/>
              <p:cNvSpPr>
                <a:spLocks/>
              </p:cNvSpPr>
              <p:nvPr/>
            </p:nvSpPr>
            <p:spPr bwMode="auto">
              <a:xfrm>
                <a:off x="3945" y="2154"/>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20"/>
                    </a:lnTo>
                    <a:lnTo>
                      <a:pt x="83" y="187"/>
                    </a:lnTo>
                    <a:lnTo>
                      <a:pt x="17"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48" name="Freeform 155"/>
              <p:cNvSpPr>
                <a:spLocks/>
              </p:cNvSpPr>
              <p:nvPr/>
            </p:nvSpPr>
            <p:spPr bwMode="auto">
              <a:xfrm>
                <a:off x="3263" y="1813"/>
                <a:ext cx="322" cy="1139"/>
              </a:xfrm>
              <a:custGeom>
                <a:avLst/>
                <a:gdLst>
                  <a:gd name="T0" fmla="*/ 0 w 964"/>
                  <a:gd name="T1" fmla="*/ 0 h 3419"/>
                  <a:gd name="T2" fmla="*/ 0 w 964"/>
                  <a:gd name="T3" fmla="*/ 0 h 3419"/>
                  <a:gd name="T4" fmla="*/ 0 w 964"/>
                  <a:gd name="T5" fmla="*/ 0 h 3419"/>
                  <a:gd name="T6" fmla="*/ 0 w 964"/>
                  <a:gd name="T7" fmla="*/ 0 h 3419"/>
                  <a:gd name="T8" fmla="*/ 0 w 964"/>
                  <a:gd name="T9" fmla="*/ 0 h 3419"/>
                  <a:gd name="T10" fmla="*/ 0 w 964"/>
                  <a:gd name="T11" fmla="*/ 0 h 3419"/>
                  <a:gd name="T12" fmla="*/ 0 w 964"/>
                  <a:gd name="T13" fmla="*/ 0 h 3419"/>
                  <a:gd name="T14" fmla="*/ 0 w 964"/>
                  <a:gd name="T15" fmla="*/ 0 h 3419"/>
                  <a:gd name="T16" fmla="*/ 0 w 964"/>
                  <a:gd name="T17" fmla="*/ 0 h 3419"/>
                  <a:gd name="T18" fmla="*/ 0 w 964"/>
                  <a:gd name="T19" fmla="*/ 0 h 3419"/>
                  <a:gd name="T20" fmla="*/ 0 w 964"/>
                  <a:gd name="T21" fmla="*/ 0 h 3419"/>
                  <a:gd name="T22" fmla="*/ 0 w 964"/>
                  <a:gd name="T23" fmla="*/ 0 h 3419"/>
                  <a:gd name="T24" fmla="*/ 0 w 964"/>
                  <a:gd name="T25" fmla="*/ 0 h 3419"/>
                  <a:gd name="T26" fmla="*/ 0 w 964"/>
                  <a:gd name="T27" fmla="*/ 0 h 3419"/>
                  <a:gd name="T28" fmla="*/ 0 w 964"/>
                  <a:gd name="T29" fmla="*/ 0 h 3419"/>
                  <a:gd name="T30" fmla="*/ 0 w 964"/>
                  <a:gd name="T31" fmla="*/ 0 h 3419"/>
                  <a:gd name="T32" fmla="*/ 0 w 964"/>
                  <a:gd name="T33" fmla="*/ 0 h 3419"/>
                  <a:gd name="T34" fmla="*/ 0 w 964"/>
                  <a:gd name="T35" fmla="*/ 0 h 3419"/>
                  <a:gd name="T36" fmla="*/ 0 w 964"/>
                  <a:gd name="T37" fmla="*/ 0 h 3419"/>
                  <a:gd name="T38" fmla="*/ 0 w 964"/>
                  <a:gd name="T39" fmla="*/ 0 h 3419"/>
                  <a:gd name="T40" fmla="*/ 0 w 964"/>
                  <a:gd name="T41" fmla="*/ 0 h 3419"/>
                  <a:gd name="T42" fmla="*/ 0 w 964"/>
                  <a:gd name="T43" fmla="*/ 0 h 3419"/>
                  <a:gd name="T44" fmla="*/ 0 w 964"/>
                  <a:gd name="T45" fmla="*/ 0 h 3419"/>
                  <a:gd name="T46" fmla="*/ 0 w 964"/>
                  <a:gd name="T47" fmla="*/ 0 h 3419"/>
                  <a:gd name="T48" fmla="*/ 0 w 964"/>
                  <a:gd name="T49" fmla="*/ 0 h 3419"/>
                  <a:gd name="T50" fmla="*/ 0 w 964"/>
                  <a:gd name="T51" fmla="*/ 0 h 3419"/>
                  <a:gd name="T52" fmla="*/ 0 w 964"/>
                  <a:gd name="T53" fmla="*/ 0 h 3419"/>
                  <a:gd name="T54" fmla="*/ 0 w 964"/>
                  <a:gd name="T55" fmla="*/ 0 h 3419"/>
                  <a:gd name="T56" fmla="*/ 0 w 964"/>
                  <a:gd name="T57" fmla="*/ 0 h 3419"/>
                  <a:gd name="T58" fmla="*/ 0 w 964"/>
                  <a:gd name="T59" fmla="*/ 0 h 3419"/>
                  <a:gd name="T60" fmla="*/ 0 w 964"/>
                  <a:gd name="T61" fmla="*/ 0 h 3419"/>
                  <a:gd name="T62" fmla="*/ 0 w 964"/>
                  <a:gd name="T63" fmla="*/ 0 h 3419"/>
                  <a:gd name="T64" fmla="*/ 0 w 964"/>
                  <a:gd name="T65" fmla="*/ 0 h 3419"/>
                  <a:gd name="T66" fmla="*/ 0 w 964"/>
                  <a:gd name="T67" fmla="*/ 0 h 3419"/>
                  <a:gd name="T68" fmla="*/ 0 w 964"/>
                  <a:gd name="T69" fmla="*/ 0 h 3419"/>
                  <a:gd name="T70" fmla="*/ 0 w 964"/>
                  <a:gd name="T71" fmla="*/ 0 h 3419"/>
                  <a:gd name="T72" fmla="*/ 0 w 964"/>
                  <a:gd name="T73" fmla="*/ 0 h 3419"/>
                  <a:gd name="T74" fmla="*/ 0 w 964"/>
                  <a:gd name="T75" fmla="*/ 0 h 3419"/>
                  <a:gd name="T76" fmla="*/ 0 w 964"/>
                  <a:gd name="T77" fmla="*/ 0 h 3419"/>
                  <a:gd name="T78" fmla="*/ 0 w 964"/>
                  <a:gd name="T79" fmla="*/ 0 h 3419"/>
                  <a:gd name="T80" fmla="*/ 0 w 964"/>
                  <a:gd name="T81" fmla="*/ 0 h 3419"/>
                  <a:gd name="T82" fmla="*/ 0 w 964"/>
                  <a:gd name="T83" fmla="*/ 0 h 3419"/>
                  <a:gd name="T84" fmla="*/ 0 w 964"/>
                  <a:gd name="T85" fmla="*/ 0 h 3419"/>
                  <a:gd name="T86" fmla="*/ 0 w 964"/>
                  <a:gd name="T87" fmla="*/ 0 h 3419"/>
                  <a:gd name="T88" fmla="*/ 0 w 964"/>
                  <a:gd name="T89" fmla="*/ 0 h 3419"/>
                  <a:gd name="T90" fmla="*/ 0 w 964"/>
                  <a:gd name="T91" fmla="*/ 0 h 3419"/>
                  <a:gd name="T92" fmla="*/ 0 w 964"/>
                  <a:gd name="T93" fmla="*/ 0 h 3419"/>
                  <a:gd name="T94" fmla="*/ 0 w 964"/>
                  <a:gd name="T95" fmla="*/ 0 h 3419"/>
                  <a:gd name="T96" fmla="*/ 0 w 964"/>
                  <a:gd name="T97" fmla="*/ 0 h 3419"/>
                  <a:gd name="T98" fmla="*/ 0 w 964"/>
                  <a:gd name="T99" fmla="*/ 0 h 3419"/>
                  <a:gd name="T100" fmla="*/ 0 w 964"/>
                  <a:gd name="T101" fmla="*/ 0 h 3419"/>
                  <a:gd name="T102" fmla="*/ 0 w 964"/>
                  <a:gd name="T103" fmla="*/ 0 h 3419"/>
                  <a:gd name="T104" fmla="*/ 0 w 964"/>
                  <a:gd name="T105" fmla="*/ 0 h 3419"/>
                  <a:gd name="T106" fmla="*/ 0 w 964"/>
                  <a:gd name="T107" fmla="*/ 0 h 3419"/>
                  <a:gd name="T108" fmla="*/ 0 w 964"/>
                  <a:gd name="T109" fmla="*/ 0 h 3419"/>
                  <a:gd name="T110" fmla="*/ 0 w 964"/>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19"/>
                  <a:gd name="T170" fmla="*/ 964 w 964"/>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lnTo>
                      <a:pt x="181" y="1476"/>
                    </a:lnTo>
                    <a:lnTo>
                      <a:pt x="235" y="1498"/>
                    </a:lnTo>
                    <a:lnTo>
                      <a:pt x="235" y="1411"/>
                    </a:lnTo>
                    <a:lnTo>
                      <a:pt x="239" y="1374"/>
                    </a:lnTo>
                    <a:lnTo>
                      <a:pt x="249" y="1338"/>
                    </a:lnTo>
                    <a:lnTo>
                      <a:pt x="265" y="1302"/>
                    </a:lnTo>
                    <a:lnTo>
                      <a:pt x="287" y="1268"/>
                    </a:lnTo>
                    <a:lnTo>
                      <a:pt x="261" y="1223"/>
                    </a:lnTo>
                    <a:lnTo>
                      <a:pt x="235" y="1172"/>
                    </a:lnTo>
                    <a:lnTo>
                      <a:pt x="210" y="1114"/>
                    </a:lnTo>
                    <a:lnTo>
                      <a:pt x="196" y="1064"/>
                    </a:lnTo>
                    <a:lnTo>
                      <a:pt x="183" y="1000"/>
                    </a:lnTo>
                    <a:lnTo>
                      <a:pt x="174" y="1080"/>
                    </a:lnTo>
                    <a:lnTo>
                      <a:pt x="177" y="1177"/>
                    </a:lnTo>
                    <a:lnTo>
                      <a:pt x="179" y="1268"/>
                    </a:lnTo>
                    <a:lnTo>
                      <a:pt x="177" y="1342"/>
                    </a:lnTo>
                    <a:lnTo>
                      <a:pt x="179" y="1404"/>
                    </a:lnTo>
                    <a:lnTo>
                      <a:pt x="181" y="1476"/>
                    </a:lnTo>
                    <a:lnTo>
                      <a:pt x="451" y="1"/>
                    </a:lnTo>
                    <a:lnTo>
                      <a:pt x="540" y="3179"/>
                    </a:lnTo>
                    <a:lnTo>
                      <a:pt x="515" y="3136"/>
                    </a:lnTo>
                    <a:lnTo>
                      <a:pt x="501" y="3094"/>
                    </a:lnTo>
                    <a:lnTo>
                      <a:pt x="494" y="3038"/>
                    </a:lnTo>
                    <a:lnTo>
                      <a:pt x="501" y="2961"/>
                    </a:lnTo>
                    <a:lnTo>
                      <a:pt x="505" y="2872"/>
                    </a:lnTo>
                    <a:lnTo>
                      <a:pt x="508" y="2768"/>
                    </a:lnTo>
                    <a:lnTo>
                      <a:pt x="505" y="2653"/>
                    </a:lnTo>
                    <a:lnTo>
                      <a:pt x="497" y="2551"/>
                    </a:lnTo>
                    <a:lnTo>
                      <a:pt x="492" y="2483"/>
                    </a:lnTo>
                    <a:lnTo>
                      <a:pt x="496" y="2452"/>
                    </a:lnTo>
                    <a:lnTo>
                      <a:pt x="515" y="2407"/>
                    </a:lnTo>
                    <a:lnTo>
                      <a:pt x="533" y="2349"/>
                    </a:lnTo>
                    <a:lnTo>
                      <a:pt x="541" y="2277"/>
                    </a:lnTo>
                    <a:lnTo>
                      <a:pt x="539" y="2216"/>
                    </a:lnTo>
                    <a:lnTo>
                      <a:pt x="528" y="2173"/>
                    </a:lnTo>
                    <a:lnTo>
                      <a:pt x="685" y="2158"/>
                    </a:lnTo>
                    <a:lnTo>
                      <a:pt x="701" y="2204"/>
                    </a:lnTo>
                    <a:lnTo>
                      <a:pt x="719" y="2252"/>
                    </a:lnTo>
                    <a:lnTo>
                      <a:pt x="735" y="2300"/>
                    </a:lnTo>
                    <a:lnTo>
                      <a:pt x="735" y="2322"/>
                    </a:lnTo>
                    <a:lnTo>
                      <a:pt x="714" y="2362"/>
                    </a:lnTo>
                    <a:lnTo>
                      <a:pt x="685" y="2409"/>
                    </a:lnTo>
                    <a:lnTo>
                      <a:pt x="661" y="2467"/>
                    </a:lnTo>
                    <a:lnTo>
                      <a:pt x="644" y="2523"/>
                    </a:lnTo>
                    <a:lnTo>
                      <a:pt x="640" y="2599"/>
                    </a:lnTo>
                    <a:lnTo>
                      <a:pt x="640" y="2675"/>
                    </a:lnTo>
                    <a:lnTo>
                      <a:pt x="637" y="2782"/>
                    </a:lnTo>
                    <a:lnTo>
                      <a:pt x="630" y="2875"/>
                    </a:lnTo>
                    <a:lnTo>
                      <a:pt x="611" y="2979"/>
                    </a:lnTo>
                    <a:lnTo>
                      <a:pt x="578" y="3094"/>
                    </a:lnTo>
                    <a:lnTo>
                      <a:pt x="558" y="3143"/>
                    </a:lnTo>
                    <a:lnTo>
                      <a:pt x="540" y="3179"/>
                    </a:lnTo>
                    <a:lnTo>
                      <a:pt x="451" y="1"/>
                    </a:lnTo>
                    <a:close/>
                  </a:path>
                </a:pathLst>
              </a:custGeom>
              <a:solidFill>
                <a:srgbClr val="0000FF"/>
              </a:solidFill>
              <a:ln w="9525">
                <a:noFill/>
                <a:miter lim="800000"/>
                <a:headEnd/>
                <a:tailEnd/>
              </a:ln>
            </p:spPr>
            <p:txBody>
              <a:bodyPr/>
              <a:lstStyle/>
              <a:p>
                <a:pPr eaLnBrk="0" hangingPunct="0"/>
                <a:endParaRPr lang="it-IT">
                  <a:solidFill>
                    <a:srgbClr val="000000"/>
                  </a:solidFill>
                </a:endParaRPr>
              </a:p>
            </p:txBody>
          </p:sp>
          <p:sp>
            <p:nvSpPr>
              <p:cNvPr id="110149" name="Freeform 156"/>
              <p:cNvSpPr>
                <a:spLocks/>
              </p:cNvSpPr>
              <p:nvPr/>
            </p:nvSpPr>
            <p:spPr bwMode="auto">
              <a:xfrm>
                <a:off x="3263" y="1813"/>
                <a:ext cx="322" cy="1139"/>
              </a:xfrm>
              <a:custGeom>
                <a:avLst/>
                <a:gdLst>
                  <a:gd name="T0" fmla="*/ 0 w 964"/>
                  <a:gd name="T1" fmla="*/ 0 h 3419"/>
                  <a:gd name="T2" fmla="*/ 0 w 964"/>
                  <a:gd name="T3" fmla="*/ 0 h 3419"/>
                  <a:gd name="T4" fmla="*/ 0 w 964"/>
                  <a:gd name="T5" fmla="*/ 0 h 3419"/>
                  <a:gd name="T6" fmla="*/ 0 w 964"/>
                  <a:gd name="T7" fmla="*/ 0 h 3419"/>
                  <a:gd name="T8" fmla="*/ 0 w 964"/>
                  <a:gd name="T9" fmla="*/ 0 h 3419"/>
                  <a:gd name="T10" fmla="*/ 0 w 964"/>
                  <a:gd name="T11" fmla="*/ 0 h 3419"/>
                  <a:gd name="T12" fmla="*/ 0 w 964"/>
                  <a:gd name="T13" fmla="*/ 0 h 3419"/>
                  <a:gd name="T14" fmla="*/ 0 w 964"/>
                  <a:gd name="T15" fmla="*/ 0 h 3419"/>
                  <a:gd name="T16" fmla="*/ 0 w 964"/>
                  <a:gd name="T17" fmla="*/ 0 h 3419"/>
                  <a:gd name="T18" fmla="*/ 0 w 964"/>
                  <a:gd name="T19" fmla="*/ 0 h 3419"/>
                  <a:gd name="T20" fmla="*/ 0 w 964"/>
                  <a:gd name="T21" fmla="*/ 0 h 3419"/>
                  <a:gd name="T22" fmla="*/ 0 w 964"/>
                  <a:gd name="T23" fmla="*/ 0 h 3419"/>
                  <a:gd name="T24" fmla="*/ 0 w 964"/>
                  <a:gd name="T25" fmla="*/ 0 h 3419"/>
                  <a:gd name="T26" fmla="*/ 0 w 964"/>
                  <a:gd name="T27" fmla="*/ 0 h 3419"/>
                  <a:gd name="T28" fmla="*/ 0 w 964"/>
                  <a:gd name="T29" fmla="*/ 0 h 3419"/>
                  <a:gd name="T30" fmla="*/ 0 w 964"/>
                  <a:gd name="T31" fmla="*/ 0 h 3419"/>
                  <a:gd name="T32" fmla="*/ 0 w 964"/>
                  <a:gd name="T33" fmla="*/ 0 h 3419"/>
                  <a:gd name="T34" fmla="*/ 0 w 964"/>
                  <a:gd name="T35" fmla="*/ 0 h 3419"/>
                  <a:gd name="T36" fmla="*/ 0 w 964"/>
                  <a:gd name="T37" fmla="*/ 0 h 3419"/>
                  <a:gd name="T38" fmla="*/ 0 w 964"/>
                  <a:gd name="T39" fmla="*/ 0 h 3419"/>
                  <a:gd name="T40" fmla="*/ 0 w 964"/>
                  <a:gd name="T41" fmla="*/ 0 h 3419"/>
                  <a:gd name="T42" fmla="*/ 0 w 964"/>
                  <a:gd name="T43" fmla="*/ 0 h 3419"/>
                  <a:gd name="T44" fmla="*/ 0 w 964"/>
                  <a:gd name="T45" fmla="*/ 0 h 3419"/>
                  <a:gd name="T46" fmla="*/ 0 w 964"/>
                  <a:gd name="T47" fmla="*/ 0 h 3419"/>
                  <a:gd name="T48" fmla="*/ 0 w 964"/>
                  <a:gd name="T49" fmla="*/ 0 h 3419"/>
                  <a:gd name="T50" fmla="*/ 0 w 964"/>
                  <a:gd name="T51" fmla="*/ 0 h 3419"/>
                  <a:gd name="T52" fmla="*/ 0 w 964"/>
                  <a:gd name="T53" fmla="*/ 0 h 3419"/>
                  <a:gd name="T54" fmla="*/ 0 w 964"/>
                  <a:gd name="T55" fmla="*/ 0 h 3419"/>
                  <a:gd name="T56" fmla="*/ 0 w 964"/>
                  <a:gd name="T57" fmla="*/ 0 h 3419"/>
                  <a:gd name="T58" fmla="*/ 0 w 964"/>
                  <a:gd name="T59" fmla="*/ 0 h 3419"/>
                  <a:gd name="T60" fmla="*/ 0 w 964"/>
                  <a:gd name="T61" fmla="*/ 0 h 3419"/>
                  <a:gd name="T62" fmla="*/ 0 w 964"/>
                  <a:gd name="T63" fmla="*/ 0 h 3419"/>
                  <a:gd name="T64" fmla="*/ 0 w 964"/>
                  <a:gd name="T65" fmla="*/ 0 h 3419"/>
                  <a:gd name="T66" fmla="*/ 0 w 964"/>
                  <a:gd name="T67" fmla="*/ 0 h 3419"/>
                  <a:gd name="T68" fmla="*/ 0 w 964"/>
                  <a:gd name="T69" fmla="*/ 0 h 3419"/>
                  <a:gd name="T70" fmla="*/ 0 w 964"/>
                  <a:gd name="T71" fmla="*/ 0 h 3419"/>
                  <a:gd name="T72" fmla="*/ 0 w 964"/>
                  <a:gd name="T73" fmla="*/ 0 h 3419"/>
                  <a:gd name="T74" fmla="*/ 0 w 964"/>
                  <a:gd name="T75" fmla="*/ 0 h 3419"/>
                  <a:gd name="T76" fmla="*/ 0 w 964"/>
                  <a:gd name="T77" fmla="*/ 0 h 3419"/>
                  <a:gd name="T78" fmla="*/ 0 w 964"/>
                  <a:gd name="T79" fmla="*/ 0 h 3419"/>
                  <a:gd name="T80" fmla="*/ 0 w 964"/>
                  <a:gd name="T81" fmla="*/ 0 h 3419"/>
                  <a:gd name="T82" fmla="*/ 0 w 964"/>
                  <a:gd name="T83" fmla="*/ 0 h 3419"/>
                  <a:gd name="T84" fmla="*/ 0 w 964"/>
                  <a:gd name="T85" fmla="*/ 0 h 3419"/>
                  <a:gd name="T86" fmla="*/ 0 w 964"/>
                  <a:gd name="T87" fmla="*/ 0 h 3419"/>
                  <a:gd name="T88" fmla="*/ 0 w 964"/>
                  <a:gd name="T89" fmla="*/ 0 h 3419"/>
                  <a:gd name="T90" fmla="*/ 0 w 964"/>
                  <a:gd name="T91" fmla="*/ 0 h 3419"/>
                  <a:gd name="T92" fmla="*/ 0 w 964"/>
                  <a:gd name="T93" fmla="*/ 0 h 3419"/>
                  <a:gd name="T94" fmla="*/ 0 w 964"/>
                  <a:gd name="T95" fmla="*/ 0 h 3419"/>
                  <a:gd name="T96" fmla="*/ 0 w 964"/>
                  <a:gd name="T97" fmla="*/ 0 h 3419"/>
                  <a:gd name="T98" fmla="*/ 0 w 964"/>
                  <a:gd name="T99" fmla="*/ 0 h 3419"/>
                  <a:gd name="T100" fmla="*/ 0 w 964"/>
                  <a:gd name="T101" fmla="*/ 0 h 3419"/>
                  <a:gd name="T102" fmla="*/ 0 w 964"/>
                  <a:gd name="T103" fmla="*/ 0 h 3419"/>
                  <a:gd name="T104" fmla="*/ 0 w 964"/>
                  <a:gd name="T105" fmla="*/ 0 h 3419"/>
                  <a:gd name="T106" fmla="*/ 0 w 964"/>
                  <a:gd name="T107" fmla="*/ 0 h 3419"/>
                  <a:gd name="T108" fmla="*/ 0 w 964"/>
                  <a:gd name="T109" fmla="*/ 0 h 3419"/>
                  <a:gd name="T110" fmla="*/ 0 w 964"/>
                  <a:gd name="T111" fmla="*/ 0 h 3419"/>
                  <a:gd name="T112" fmla="*/ 0 w 964"/>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19"/>
                  <a:gd name="T173" fmla="*/ 964 w 964"/>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50" name="Freeform 157"/>
              <p:cNvSpPr>
                <a:spLocks/>
              </p:cNvSpPr>
              <p:nvPr/>
            </p:nvSpPr>
            <p:spPr bwMode="auto">
              <a:xfrm>
                <a:off x="3321" y="2146"/>
                <a:ext cx="38" cy="166"/>
              </a:xfrm>
              <a:custGeom>
                <a:avLst/>
                <a:gdLst>
                  <a:gd name="T0" fmla="*/ 0 w 113"/>
                  <a:gd name="T1" fmla="*/ 0 h 498"/>
                  <a:gd name="T2" fmla="*/ 0 w 113"/>
                  <a:gd name="T3" fmla="*/ 0 h 498"/>
                  <a:gd name="T4" fmla="*/ 0 w 113"/>
                  <a:gd name="T5" fmla="*/ 0 h 498"/>
                  <a:gd name="T6" fmla="*/ 0 w 113"/>
                  <a:gd name="T7" fmla="*/ 0 h 498"/>
                  <a:gd name="T8" fmla="*/ 0 w 113"/>
                  <a:gd name="T9" fmla="*/ 0 h 498"/>
                  <a:gd name="T10" fmla="*/ 0 w 113"/>
                  <a:gd name="T11" fmla="*/ 0 h 498"/>
                  <a:gd name="T12" fmla="*/ 0 w 113"/>
                  <a:gd name="T13" fmla="*/ 0 h 498"/>
                  <a:gd name="T14" fmla="*/ 0 w 113"/>
                  <a:gd name="T15" fmla="*/ 0 h 498"/>
                  <a:gd name="T16" fmla="*/ 0 w 113"/>
                  <a:gd name="T17" fmla="*/ 0 h 498"/>
                  <a:gd name="T18" fmla="*/ 0 w 113"/>
                  <a:gd name="T19" fmla="*/ 0 h 498"/>
                  <a:gd name="T20" fmla="*/ 0 w 113"/>
                  <a:gd name="T21" fmla="*/ 0 h 498"/>
                  <a:gd name="T22" fmla="*/ 0 w 113"/>
                  <a:gd name="T23" fmla="*/ 0 h 498"/>
                  <a:gd name="T24" fmla="*/ 0 w 113"/>
                  <a:gd name="T25" fmla="*/ 0 h 498"/>
                  <a:gd name="T26" fmla="*/ 0 w 113"/>
                  <a:gd name="T27" fmla="*/ 0 h 498"/>
                  <a:gd name="T28" fmla="*/ 0 w 113"/>
                  <a:gd name="T29" fmla="*/ 0 h 498"/>
                  <a:gd name="T30" fmla="*/ 0 w 113"/>
                  <a:gd name="T31" fmla="*/ 0 h 498"/>
                  <a:gd name="T32" fmla="*/ 0 w 113"/>
                  <a:gd name="T33" fmla="*/ 0 h 498"/>
                  <a:gd name="T34" fmla="*/ 0 w 11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8"/>
                  <a:gd name="T56" fmla="*/ 113 w 11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8">
                    <a:moveTo>
                      <a:pt x="7" y="477"/>
                    </a:moveTo>
                    <a:lnTo>
                      <a:pt x="60" y="498"/>
                    </a:lnTo>
                    <a:lnTo>
                      <a:pt x="59" y="412"/>
                    </a:lnTo>
                    <a:lnTo>
                      <a:pt x="64" y="374"/>
                    </a:lnTo>
                    <a:lnTo>
                      <a:pt x="75" y="338"/>
                    </a:lnTo>
                    <a:lnTo>
                      <a:pt x="91" y="302"/>
                    </a:lnTo>
                    <a:lnTo>
                      <a:pt x="113" y="268"/>
                    </a:lnTo>
                    <a:lnTo>
                      <a:pt x="85" y="224"/>
                    </a:lnTo>
                    <a:lnTo>
                      <a:pt x="59" y="173"/>
                    </a:lnTo>
                    <a:lnTo>
                      <a:pt x="37" y="114"/>
                    </a:lnTo>
                    <a:lnTo>
                      <a:pt x="21" y="64"/>
                    </a:lnTo>
                    <a:lnTo>
                      <a:pt x="8" y="0"/>
                    </a:lnTo>
                    <a:lnTo>
                      <a:pt x="0" y="80"/>
                    </a:lnTo>
                    <a:lnTo>
                      <a:pt x="2" y="178"/>
                    </a:lnTo>
                    <a:lnTo>
                      <a:pt x="6" y="268"/>
                    </a:lnTo>
                    <a:lnTo>
                      <a:pt x="2"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51" name="Freeform 158"/>
              <p:cNvSpPr>
                <a:spLocks/>
              </p:cNvSpPr>
              <p:nvPr/>
            </p:nvSpPr>
            <p:spPr bwMode="auto">
              <a:xfrm>
                <a:off x="3427" y="2532"/>
                <a:ext cx="81" cy="340"/>
              </a:xfrm>
              <a:custGeom>
                <a:avLst/>
                <a:gdLst>
                  <a:gd name="T0" fmla="*/ 0 w 243"/>
                  <a:gd name="T1" fmla="*/ 0 h 1021"/>
                  <a:gd name="T2" fmla="*/ 0 w 243"/>
                  <a:gd name="T3" fmla="*/ 0 h 1021"/>
                  <a:gd name="T4" fmla="*/ 0 w 243"/>
                  <a:gd name="T5" fmla="*/ 0 h 1021"/>
                  <a:gd name="T6" fmla="*/ 0 w 243"/>
                  <a:gd name="T7" fmla="*/ 0 h 1021"/>
                  <a:gd name="T8" fmla="*/ 0 w 243"/>
                  <a:gd name="T9" fmla="*/ 0 h 1021"/>
                  <a:gd name="T10" fmla="*/ 0 w 243"/>
                  <a:gd name="T11" fmla="*/ 0 h 1021"/>
                  <a:gd name="T12" fmla="*/ 0 w 243"/>
                  <a:gd name="T13" fmla="*/ 0 h 1021"/>
                  <a:gd name="T14" fmla="*/ 0 w 243"/>
                  <a:gd name="T15" fmla="*/ 0 h 1021"/>
                  <a:gd name="T16" fmla="*/ 0 w 243"/>
                  <a:gd name="T17" fmla="*/ 0 h 1021"/>
                  <a:gd name="T18" fmla="*/ 0 w 243"/>
                  <a:gd name="T19" fmla="*/ 0 h 1021"/>
                  <a:gd name="T20" fmla="*/ 0 w 243"/>
                  <a:gd name="T21" fmla="*/ 0 h 1021"/>
                  <a:gd name="T22" fmla="*/ 0 w 243"/>
                  <a:gd name="T23" fmla="*/ 0 h 1021"/>
                  <a:gd name="T24" fmla="*/ 0 w 243"/>
                  <a:gd name="T25" fmla="*/ 0 h 1021"/>
                  <a:gd name="T26" fmla="*/ 0 w 243"/>
                  <a:gd name="T27" fmla="*/ 0 h 1021"/>
                  <a:gd name="T28" fmla="*/ 0 w 243"/>
                  <a:gd name="T29" fmla="*/ 0 h 1021"/>
                  <a:gd name="T30" fmla="*/ 0 w 243"/>
                  <a:gd name="T31" fmla="*/ 0 h 1021"/>
                  <a:gd name="T32" fmla="*/ 0 w 243"/>
                  <a:gd name="T33" fmla="*/ 0 h 1021"/>
                  <a:gd name="T34" fmla="*/ 0 w 243"/>
                  <a:gd name="T35" fmla="*/ 0 h 1021"/>
                  <a:gd name="T36" fmla="*/ 0 w 243"/>
                  <a:gd name="T37" fmla="*/ 0 h 1021"/>
                  <a:gd name="T38" fmla="*/ 0 w 243"/>
                  <a:gd name="T39" fmla="*/ 0 h 1021"/>
                  <a:gd name="T40" fmla="*/ 0 w 243"/>
                  <a:gd name="T41" fmla="*/ 0 h 1021"/>
                  <a:gd name="T42" fmla="*/ 0 w 243"/>
                  <a:gd name="T43" fmla="*/ 0 h 1021"/>
                  <a:gd name="T44" fmla="*/ 0 w 243"/>
                  <a:gd name="T45" fmla="*/ 0 h 1021"/>
                  <a:gd name="T46" fmla="*/ 0 w 243"/>
                  <a:gd name="T47" fmla="*/ 0 h 1021"/>
                  <a:gd name="T48" fmla="*/ 0 w 243"/>
                  <a:gd name="T49" fmla="*/ 0 h 1021"/>
                  <a:gd name="T50" fmla="*/ 0 w 243"/>
                  <a:gd name="T51" fmla="*/ 0 h 1021"/>
                  <a:gd name="T52" fmla="*/ 0 w 243"/>
                  <a:gd name="T53" fmla="*/ 0 h 1021"/>
                  <a:gd name="T54" fmla="*/ 0 w 243"/>
                  <a:gd name="T55" fmla="*/ 0 h 1021"/>
                  <a:gd name="T56" fmla="*/ 0 w 243"/>
                  <a:gd name="T57" fmla="*/ 0 h 1021"/>
                  <a:gd name="T58" fmla="*/ 0 w 243"/>
                  <a:gd name="T59" fmla="*/ 0 h 1021"/>
                  <a:gd name="T60" fmla="*/ 0 w 243"/>
                  <a:gd name="T61" fmla="*/ 0 h 1021"/>
                  <a:gd name="T62" fmla="*/ 0 w 243"/>
                  <a:gd name="T63" fmla="*/ 0 h 1021"/>
                  <a:gd name="T64" fmla="*/ 0 w 24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3"/>
                  <a:gd name="T100" fmla="*/ 0 h 1021"/>
                  <a:gd name="T101" fmla="*/ 243 w 24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3" h="1021">
                    <a:moveTo>
                      <a:pt x="48" y="1021"/>
                    </a:moveTo>
                    <a:lnTo>
                      <a:pt x="24" y="978"/>
                    </a:lnTo>
                    <a:lnTo>
                      <a:pt x="9" y="936"/>
                    </a:lnTo>
                    <a:lnTo>
                      <a:pt x="2" y="880"/>
                    </a:lnTo>
                    <a:lnTo>
                      <a:pt x="9" y="803"/>
                    </a:lnTo>
                    <a:lnTo>
                      <a:pt x="14" y="714"/>
                    </a:lnTo>
                    <a:lnTo>
                      <a:pt x="17" y="610"/>
                    </a:lnTo>
                    <a:lnTo>
                      <a:pt x="14" y="495"/>
                    </a:lnTo>
                    <a:lnTo>
                      <a:pt x="7" y="393"/>
                    </a:lnTo>
                    <a:lnTo>
                      <a:pt x="0" y="325"/>
                    </a:lnTo>
                    <a:lnTo>
                      <a:pt x="4" y="294"/>
                    </a:lnTo>
                    <a:lnTo>
                      <a:pt x="23" y="249"/>
                    </a:lnTo>
                    <a:lnTo>
                      <a:pt x="41" y="191"/>
                    </a:lnTo>
                    <a:lnTo>
                      <a:pt x="49" y="119"/>
                    </a:lnTo>
                    <a:lnTo>
                      <a:pt x="48" y="58"/>
                    </a:lnTo>
                    <a:lnTo>
                      <a:pt x="36" y="15"/>
                    </a:lnTo>
                    <a:lnTo>
                      <a:pt x="193" y="0"/>
                    </a:lnTo>
                    <a:lnTo>
                      <a:pt x="210" y="46"/>
                    </a:lnTo>
                    <a:lnTo>
                      <a:pt x="227" y="94"/>
                    </a:lnTo>
                    <a:lnTo>
                      <a:pt x="243" y="142"/>
                    </a:lnTo>
                    <a:lnTo>
                      <a:pt x="243" y="164"/>
                    </a:lnTo>
                    <a:lnTo>
                      <a:pt x="222" y="205"/>
                    </a:lnTo>
                    <a:lnTo>
                      <a:pt x="193" y="251"/>
                    </a:lnTo>
                    <a:lnTo>
                      <a:pt x="169" y="311"/>
                    </a:lnTo>
                    <a:lnTo>
                      <a:pt x="152" y="365"/>
                    </a:lnTo>
                    <a:lnTo>
                      <a:pt x="148" y="441"/>
                    </a:lnTo>
                    <a:lnTo>
                      <a:pt x="148" y="517"/>
                    </a:lnTo>
                    <a:lnTo>
                      <a:pt x="145" y="624"/>
                    </a:lnTo>
                    <a:lnTo>
                      <a:pt x="139" y="717"/>
                    </a:lnTo>
                    <a:lnTo>
                      <a:pt x="120" y="821"/>
                    </a:lnTo>
                    <a:lnTo>
                      <a:pt x="86" y="936"/>
                    </a:lnTo>
                    <a:lnTo>
                      <a:pt x="67" y="985"/>
                    </a:lnTo>
                    <a:lnTo>
                      <a:pt x="4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52" name="Freeform 159"/>
              <p:cNvSpPr>
                <a:spLocks/>
              </p:cNvSpPr>
              <p:nvPr/>
            </p:nvSpPr>
            <p:spPr bwMode="auto">
              <a:xfrm>
                <a:off x="2982" y="1980"/>
                <a:ext cx="411"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3" y="2752"/>
                    </a:lnTo>
                    <a:lnTo>
                      <a:pt x="530" y="2892"/>
                    </a:lnTo>
                    <a:lnTo>
                      <a:pt x="517" y="3006"/>
                    </a:lnTo>
                    <a:lnTo>
                      <a:pt x="504" y="3108"/>
                    </a:lnTo>
                    <a:lnTo>
                      <a:pt x="485" y="3206"/>
                    </a:lnTo>
                    <a:lnTo>
                      <a:pt x="466" y="3301"/>
                    </a:lnTo>
                    <a:lnTo>
                      <a:pt x="455" y="3365"/>
                    </a:lnTo>
                    <a:lnTo>
                      <a:pt x="455" y="3413"/>
                    </a:lnTo>
                    <a:lnTo>
                      <a:pt x="458" y="3453"/>
                    </a:lnTo>
                    <a:lnTo>
                      <a:pt x="446" y="3470"/>
                    </a:lnTo>
                    <a:lnTo>
                      <a:pt x="366" y="3488"/>
                    </a:lnTo>
                    <a:lnTo>
                      <a:pt x="349" y="3479"/>
                    </a:lnTo>
                    <a:lnTo>
                      <a:pt x="340" y="3467"/>
                    </a:lnTo>
                    <a:lnTo>
                      <a:pt x="264" y="3493"/>
                    </a:lnTo>
                    <a:lnTo>
                      <a:pt x="166" y="3520"/>
                    </a:lnTo>
                    <a:lnTo>
                      <a:pt x="101"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9" y="1706"/>
                    </a:lnTo>
                    <a:lnTo>
                      <a:pt x="217"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3"/>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53" name="Freeform 160"/>
              <p:cNvSpPr>
                <a:spLocks/>
              </p:cNvSpPr>
              <p:nvPr/>
            </p:nvSpPr>
            <p:spPr bwMode="auto">
              <a:xfrm>
                <a:off x="1423" y="1994"/>
                <a:ext cx="431"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3"/>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7"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7"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6"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7"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54" name="Freeform 161"/>
              <p:cNvSpPr>
                <a:spLocks/>
              </p:cNvSpPr>
              <p:nvPr/>
            </p:nvSpPr>
            <p:spPr bwMode="auto">
              <a:xfrm>
                <a:off x="2307" y="2000"/>
                <a:ext cx="385" cy="1157"/>
              </a:xfrm>
              <a:custGeom>
                <a:avLst/>
                <a:gdLst>
                  <a:gd name="T0" fmla="*/ 0 w 1154"/>
                  <a:gd name="T1" fmla="*/ 0 h 3472"/>
                  <a:gd name="T2" fmla="*/ 0 w 1154"/>
                  <a:gd name="T3" fmla="*/ 0 h 3472"/>
                  <a:gd name="T4" fmla="*/ 0 w 1154"/>
                  <a:gd name="T5" fmla="*/ 0 h 3472"/>
                  <a:gd name="T6" fmla="*/ 0 w 1154"/>
                  <a:gd name="T7" fmla="*/ 0 h 3472"/>
                  <a:gd name="T8" fmla="*/ 0 w 1154"/>
                  <a:gd name="T9" fmla="*/ 0 h 3472"/>
                  <a:gd name="T10" fmla="*/ 0 w 1154"/>
                  <a:gd name="T11" fmla="*/ 0 h 3472"/>
                  <a:gd name="T12" fmla="*/ 0 w 1154"/>
                  <a:gd name="T13" fmla="*/ 0 h 3472"/>
                  <a:gd name="T14" fmla="*/ 0 w 1154"/>
                  <a:gd name="T15" fmla="*/ 0 h 3472"/>
                  <a:gd name="T16" fmla="*/ 0 w 1154"/>
                  <a:gd name="T17" fmla="*/ 0 h 3472"/>
                  <a:gd name="T18" fmla="*/ 0 w 1154"/>
                  <a:gd name="T19" fmla="*/ 0 h 3472"/>
                  <a:gd name="T20" fmla="*/ 0 w 1154"/>
                  <a:gd name="T21" fmla="*/ 0 h 3472"/>
                  <a:gd name="T22" fmla="*/ 0 w 1154"/>
                  <a:gd name="T23" fmla="*/ 0 h 3472"/>
                  <a:gd name="T24" fmla="*/ 0 w 1154"/>
                  <a:gd name="T25" fmla="*/ 0 h 3472"/>
                  <a:gd name="T26" fmla="*/ 0 w 1154"/>
                  <a:gd name="T27" fmla="*/ 0 h 3472"/>
                  <a:gd name="T28" fmla="*/ 0 w 1154"/>
                  <a:gd name="T29" fmla="*/ 0 h 3472"/>
                  <a:gd name="T30" fmla="*/ 0 w 1154"/>
                  <a:gd name="T31" fmla="*/ 0 h 3472"/>
                  <a:gd name="T32" fmla="*/ 0 w 1154"/>
                  <a:gd name="T33" fmla="*/ 0 h 3472"/>
                  <a:gd name="T34" fmla="*/ 0 w 1154"/>
                  <a:gd name="T35" fmla="*/ 0 h 3472"/>
                  <a:gd name="T36" fmla="*/ 0 w 1154"/>
                  <a:gd name="T37" fmla="*/ 0 h 3472"/>
                  <a:gd name="T38" fmla="*/ 0 w 1154"/>
                  <a:gd name="T39" fmla="*/ 0 h 3472"/>
                  <a:gd name="T40" fmla="*/ 0 w 1154"/>
                  <a:gd name="T41" fmla="*/ 0 h 3472"/>
                  <a:gd name="T42" fmla="*/ 0 w 1154"/>
                  <a:gd name="T43" fmla="*/ 0 h 3472"/>
                  <a:gd name="T44" fmla="*/ 0 w 1154"/>
                  <a:gd name="T45" fmla="*/ 0 h 3472"/>
                  <a:gd name="T46" fmla="*/ 0 w 1154"/>
                  <a:gd name="T47" fmla="*/ 0 h 3472"/>
                  <a:gd name="T48" fmla="*/ 0 w 1154"/>
                  <a:gd name="T49" fmla="*/ 0 h 3472"/>
                  <a:gd name="T50" fmla="*/ 0 w 1154"/>
                  <a:gd name="T51" fmla="*/ 0 h 3472"/>
                  <a:gd name="T52" fmla="*/ 0 w 1154"/>
                  <a:gd name="T53" fmla="*/ 0 h 3472"/>
                  <a:gd name="T54" fmla="*/ 0 w 1154"/>
                  <a:gd name="T55" fmla="*/ 0 h 3472"/>
                  <a:gd name="T56" fmla="*/ 0 w 1154"/>
                  <a:gd name="T57" fmla="*/ 0 h 3472"/>
                  <a:gd name="T58" fmla="*/ 0 w 1154"/>
                  <a:gd name="T59" fmla="*/ 0 h 3472"/>
                  <a:gd name="T60" fmla="*/ 0 w 1154"/>
                  <a:gd name="T61" fmla="*/ 0 h 3472"/>
                  <a:gd name="T62" fmla="*/ 0 w 1154"/>
                  <a:gd name="T63" fmla="*/ 0 h 3472"/>
                  <a:gd name="T64" fmla="*/ 0 w 1154"/>
                  <a:gd name="T65" fmla="*/ 0 h 3472"/>
                  <a:gd name="T66" fmla="*/ 0 w 1154"/>
                  <a:gd name="T67" fmla="*/ 0 h 3472"/>
                  <a:gd name="T68" fmla="*/ 0 w 1154"/>
                  <a:gd name="T69" fmla="*/ 0 h 3472"/>
                  <a:gd name="T70" fmla="*/ 0 w 1154"/>
                  <a:gd name="T71" fmla="*/ 0 h 3472"/>
                  <a:gd name="T72" fmla="*/ 0 w 1154"/>
                  <a:gd name="T73" fmla="*/ 0 h 3472"/>
                  <a:gd name="T74" fmla="*/ 0 w 1154"/>
                  <a:gd name="T75" fmla="*/ 0 h 3472"/>
                  <a:gd name="T76" fmla="*/ 0 w 1154"/>
                  <a:gd name="T77" fmla="*/ 0 h 3472"/>
                  <a:gd name="T78" fmla="*/ 0 w 1154"/>
                  <a:gd name="T79" fmla="*/ 0 h 3472"/>
                  <a:gd name="T80" fmla="*/ 0 w 1154"/>
                  <a:gd name="T81" fmla="*/ 0 h 3472"/>
                  <a:gd name="T82" fmla="*/ 0 w 1154"/>
                  <a:gd name="T83" fmla="*/ 0 h 3472"/>
                  <a:gd name="T84" fmla="*/ 0 w 1154"/>
                  <a:gd name="T85" fmla="*/ 0 h 3472"/>
                  <a:gd name="T86" fmla="*/ 0 w 1154"/>
                  <a:gd name="T87" fmla="*/ 0 h 3472"/>
                  <a:gd name="T88" fmla="*/ 0 w 1154"/>
                  <a:gd name="T89" fmla="*/ 0 h 3472"/>
                  <a:gd name="T90" fmla="*/ 0 w 1154"/>
                  <a:gd name="T91" fmla="*/ 0 h 3472"/>
                  <a:gd name="T92" fmla="*/ 0 w 1154"/>
                  <a:gd name="T93" fmla="*/ 0 h 3472"/>
                  <a:gd name="T94" fmla="*/ 0 w 1154"/>
                  <a:gd name="T95" fmla="*/ 0 h 3472"/>
                  <a:gd name="T96" fmla="*/ 0 w 1154"/>
                  <a:gd name="T97" fmla="*/ 0 h 3472"/>
                  <a:gd name="T98" fmla="*/ 0 w 1154"/>
                  <a:gd name="T99" fmla="*/ 0 h 3472"/>
                  <a:gd name="T100" fmla="*/ 0 w 1154"/>
                  <a:gd name="T101" fmla="*/ 0 h 3472"/>
                  <a:gd name="T102" fmla="*/ 0 w 1154"/>
                  <a:gd name="T103" fmla="*/ 0 h 3472"/>
                  <a:gd name="T104" fmla="*/ 0 w 1154"/>
                  <a:gd name="T105" fmla="*/ 0 h 3472"/>
                  <a:gd name="T106" fmla="*/ 0 w 1154"/>
                  <a:gd name="T107" fmla="*/ 0 h 3472"/>
                  <a:gd name="T108" fmla="*/ 0 w 1154"/>
                  <a:gd name="T109" fmla="*/ 0 h 3472"/>
                  <a:gd name="T110" fmla="*/ 0 w 1154"/>
                  <a:gd name="T111" fmla="*/ 0 h 3472"/>
                  <a:gd name="T112" fmla="*/ 0 w 1154"/>
                  <a:gd name="T113" fmla="*/ 0 h 3472"/>
                  <a:gd name="T114" fmla="*/ 0 w 1154"/>
                  <a:gd name="T115" fmla="*/ 0 h 3472"/>
                  <a:gd name="T116" fmla="*/ 0 w 1154"/>
                  <a:gd name="T117" fmla="*/ 0 h 3472"/>
                  <a:gd name="T118" fmla="*/ 0 w 11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1" y="3357"/>
                    </a:lnTo>
                    <a:lnTo>
                      <a:pt x="368" y="3351"/>
                    </a:lnTo>
                    <a:lnTo>
                      <a:pt x="410" y="3347"/>
                    </a:lnTo>
                    <a:lnTo>
                      <a:pt x="431" y="3340"/>
                    </a:lnTo>
                    <a:lnTo>
                      <a:pt x="443" y="3249"/>
                    </a:lnTo>
                    <a:lnTo>
                      <a:pt x="459" y="3116"/>
                    </a:lnTo>
                    <a:lnTo>
                      <a:pt x="517" y="2749"/>
                    </a:lnTo>
                    <a:lnTo>
                      <a:pt x="533" y="2649"/>
                    </a:lnTo>
                    <a:lnTo>
                      <a:pt x="560" y="2527"/>
                    </a:lnTo>
                    <a:lnTo>
                      <a:pt x="621" y="2542"/>
                    </a:lnTo>
                    <a:lnTo>
                      <a:pt x="621" y="2637"/>
                    </a:lnTo>
                    <a:lnTo>
                      <a:pt x="640" y="2759"/>
                    </a:lnTo>
                    <a:lnTo>
                      <a:pt x="698" y="2968"/>
                    </a:lnTo>
                    <a:lnTo>
                      <a:pt x="726" y="3186"/>
                    </a:lnTo>
                    <a:lnTo>
                      <a:pt x="735"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3" y="3376"/>
                    </a:lnTo>
                    <a:lnTo>
                      <a:pt x="980" y="3339"/>
                    </a:lnTo>
                    <a:lnTo>
                      <a:pt x="975" y="3293"/>
                    </a:lnTo>
                    <a:lnTo>
                      <a:pt x="964" y="3249"/>
                    </a:lnTo>
                    <a:lnTo>
                      <a:pt x="951" y="3134"/>
                    </a:lnTo>
                    <a:lnTo>
                      <a:pt x="933" y="2862"/>
                    </a:lnTo>
                    <a:lnTo>
                      <a:pt x="922" y="2729"/>
                    </a:lnTo>
                    <a:lnTo>
                      <a:pt x="913" y="2618"/>
                    </a:lnTo>
                    <a:lnTo>
                      <a:pt x="900" y="2522"/>
                    </a:lnTo>
                    <a:lnTo>
                      <a:pt x="975" y="2508"/>
                    </a:lnTo>
                    <a:lnTo>
                      <a:pt x="973" y="2402"/>
                    </a:lnTo>
                    <a:lnTo>
                      <a:pt x="961" y="1731"/>
                    </a:lnTo>
                    <a:lnTo>
                      <a:pt x="958" y="1601"/>
                    </a:lnTo>
                    <a:lnTo>
                      <a:pt x="951" y="1462"/>
                    </a:lnTo>
                    <a:lnTo>
                      <a:pt x="951" y="1387"/>
                    </a:lnTo>
                    <a:lnTo>
                      <a:pt x="986" y="1350"/>
                    </a:lnTo>
                    <a:lnTo>
                      <a:pt x="1022" y="1301"/>
                    </a:lnTo>
                    <a:lnTo>
                      <a:pt x="1042" y="1261"/>
                    </a:lnTo>
                    <a:lnTo>
                      <a:pt x="1052" y="1221"/>
                    </a:lnTo>
                    <a:lnTo>
                      <a:pt x="1058" y="1175"/>
                    </a:lnTo>
                    <a:lnTo>
                      <a:pt x="1046" y="1089"/>
                    </a:lnTo>
                    <a:lnTo>
                      <a:pt x="1034" y="1017"/>
                    </a:lnTo>
                    <a:lnTo>
                      <a:pt x="1154" y="852"/>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8"/>
                    </a:lnTo>
                    <a:lnTo>
                      <a:pt x="357" y="379"/>
                    </a:lnTo>
                    <a:lnTo>
                      <a:pt x="371" y="426"/>
                    </a:lnTo>
                    <a:lnTo>
                      <a:pt x="386" y="463"/>
                    </a:lnTo>
                    <a:lnTo>
                      <a:pt x="420" y="520"/>
                    </a:lnTo>
                    <a:lnTo>
                      <a:pt x="420" y="533"/>
                    </a:lnTo>
                    <a:lnTo>
                      <a:pt x="368" y="558"/>
                    </a:lnTo>
                    <a:lnTo>
                      <a:pt x="165" y="646"/>
                    </a:lnTo>
                    <a:lnTo>
                      <a:pt x="130" y="681"/>
                    </a:lnTo>
                    <a:lnTo>
                      <a:pt x="105" y="722"/>
                    </a:lnTo>
                    <a:lnTo>
                      <a:pt x="89" y="776"/>
                    </a:lnTo>
                    <a:lnTo>
                      <a:pt x="79" y="844"/>
                    </a:lnTo>
                    <a:lnTo>
                      <a:pt x="107" y="888"/>
                    </a:lnTo>
                    <a:lnTo>
                      <a:pt x="260" y="1082"/>
                    </a:lnTo>
                    <a:lnTo>
                      <a:pt x="280" y="1147"/>
                    </a:lnTo>
                    <a:lnTo>
                      <a:pt x="291" y="1260"/>
                    </a:lnTo>
                    <a:lnTo>
                      <a:pt x="227" y="1442"/>
                    </a:lnTo>
                    <a:lnTo>
                      <a:pt x="154" y="1512"/>
                    </a:lnTo>
                    <a:lnTo>
                      <a:pt x="154" y="1593"/>
                    </a:lnTo>
                    <a:lnTo>
                      <a:pt x="14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55" name="Freeform 162"/>
              <p:cNvSpPr>
                <a:spLocks/>
              </p:cNvSpPr>
              <p:nvPr/>
            </p:nvSpPr>
            <p:spPr bwMode="auto">
              <a:xfrm>
                <a:off x="1778" y="2023"/>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1" y="2282"/>
                    </a:lnTo>
                    <a:lnTo>
                      <a:pt x="534" y="2210"/>
                    </a:lnTo>
                    <a:lnTo>
                      <a:pt x="554" y="2118"/>
                    </a:lnTo>
                    <a:lnTo>
                      <a:pt x="570" y="2030"/>
                    </a:lnTo>
                    <a:lnTo>
                      <a:pt x="574" y="2091"/>
                    </a:lnTo>
                    <a:lnTo>
                      <a:pt x="579" y="2125"/>
                    </a:lnTo>
                    <a:lnTo>
                      <a:pt x="593" y="2169"/>
                    </a:lnTo>
                    <a:lnTo>
                      <a:pt x="611"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0"/>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7" y="2716"/>
                    </a:lnTo>
                    <a:lnTo>
                      <a:pt x="215" y="2195"/>
                    </a:lnTo>
                    <a:lnTo>
                      <a:pt x="196" y="1877"/>
                    </a:lnTo>
                    <a:lnTo>
                      <a:pt x="200" y="1724"/>
                    </a:lnTo>
                    <a:lnTo>
                      <a:pt x="206" y="1626"/>
                    </a:lnTo>
                    <a:lnTo>
                      <a:pt x="216" y="1541"/>
                    </a:lnTo>
                    <a:lnTo>
                      <a:pt x="227" y="1469"/>
                    </a:lnTo>
                    <a:lnTo>
                      <a:pt x="164" y="1417"/>
                    </a:lnTo>
                    <a:lnTo>
                      <a:pt x="101" y="1363"/>
                    </a:lnTo>
                    <a:lnTo>
                      <a:pt x="64"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5" y="105"/>
                    </a:lnTo>
                    <a:lnTo>
                      <a:pt x="329" y="67"/>
                    </a:lnTo>
                    <a:lnTo>
                      <a:pt x="360" y="34"/>
                    </a:lnTo>
                    <a:lnTo>
                      <a:pt x="399" y="13"/>
                    </a:lnTo>
                    <a:lnTo>
                      <a:pt x="453" y="0"/>
                    </a:lnTo>
                    <a:lnTo>
                      <a:pt x="494" y="4"/>
                    </a:lnTo>
                    <a:lnTo>
                      <a:pt x="538" y="13"/>
                    </a:lnTo>
                    <a:lnTo>
                      <a:pt x="569" y="25"/>
                    </a:lnTo>
                    <a:lnTo>
                      <a:pt x="595" y="45"/>
                    </a:lnTo>
                    <a:lnTo>
                      <a:pt x="611"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56" name="Freeform 163"/>
              <p:cNvSpPr>
                <a:spLocks/>
              </p:cNvSpPr>
              <p:nvPr/>
            </p:nvSpPr>
            <p:spPr bwMode="auto">
              <a:xfrm>
                <a:off x="2085" y="2055"/>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6"/>
                    </a:lnTo>
                    <a:lnTo>
                      <a:pt x="679" y="1077"/>
                    </a:lnTo>
                    <a:lnTo>
                      <a:pt x="673" y="1144"/>
                    </a:lnTo>
                    <a:lnTo>
                      <a:pt x="737" y="1152"/>
                    </a:lnTo>
                    <a:lnTo>
                      <a:pt x="754" y="1099"/>
                    </a:lnTo>
                    <a:lnTo>
                      <a:pt x="754" y="1054"/>
                    </a:lnTo>
                    <a:lnTo>
                      <a:pt x="728" y="1010"/>
                    </a:lnTo>
                    <a:lnTo>
                      <a:pt x="711" y="979"/>
                    </a:lnTo>
                    <a:lnTo>
                      <a:pt x="695" y="956"/>
                    </a:lnTo>
                    <a:lnTo>
                      <a:pt x="684" y="956"/>
                    </a:lnTo>
                    <a:lnTo>
                      <a:pt x="326"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57" name="Freeform 164"/>
              <p:cNvSpPr>
                <a:spLocks/>
              </p:cNvSpPr>
              <p:nvPr/>
            </p:nvSpPr>
            <p:spPr bwMode="auto">
              <a:xfrm>
                <a:off x="2085" y="2055"/>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58" name="Freeform 165"/>
              <p:cNvSpPr>
                <a:spLocks/>
              </p:cNvSpPr>
              <p:nvPr/>
            </p:nvSpPr>
            <p:spPr bwMode="auto">
              <a:xfrm>
                <a:off x="2309" y="2374"/>
                <a:ext cx="27" cy="65"/>
              </a:xfrm>
              <a:custGeom>
                <a:avLst/>
                <a:gdLst>
                  <a:gd name="T0" fmla="*/ 0 w 81"/>
                  <a:gd name="T1" fmla="*/ 0 h 195"/>
                  <a:gd name="T2" fmla="*/ 0 w 81"/>
                  <a:gd name="T3" fmla="*/ 0 h 195"/>
                  <a:gd name="T4" fmla="*/ 0 w 81"/>
                  <a:gd name="T5" fmla="*/ 0 h 195"/>
                  <a:gd name="T6" fmla="*/ 0 w 81"/>
                  <a:gd name="T7" fmla="*/ 0 h 195"/>
                  <a:gd name="T8" fmla="*/ 0 w 81"/>
                  <a:gd name="T9" fmla="*/ 0 h 195"/>
                  <a:gd name="T10" fmla="*/ 0 w 81"/>
                  <a:gd name="T11" fmla="*/ 0 h 195"/>
                  <a:gd name="T12" fmla="*/ 0 w 81"/>
                  <a:gd name="T13" fmla="*/ 0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59" name="Freeform 166"/>
              <p:cNvSpPr>
                <a:spLocks/>
              </p:cNvSpPr>
              <p:nvPr/>
            </p:nvSpPr>
            <p:spPr bwMode="auto">
              <a:xfrm>
                <a:off x="2684" y="2033"/>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7" y="1477"/>
                    </a:lnTo>
                    <a:lnTo>
                      <a:pt x="704" y="1498"/>
                    </a:lnTo>
                    <a:lnTo>
                      <a:pt x="704" y="1412"/>
                    </a:lnTo>
                    <a:lnTo>
                      <a:pt x="700" y="1375"/>
                    </a:lnTo>
                    <a:lnTo>
                      <a:pt x="690" y="1338"/>
                    </a:lnTo>
                    <a:lnTo>
                      <a:pt x="674" y="1303"/>
                    </a:lnTo>
                    <a:lnTo>
                      <a:pt x="654"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7" y="1477"/>
                    </a:lnTo>
                    <a:lnTo>
                      <a:pt x="495" y="2"/>
                    </a:lnTo>
                    <a:lnTo>
                      <a:pt x="410" y="3180"/>
                    </a:lnTo>
                    <a:lnTo>
                      <a:pt x="433" y="3137"/>
                    </a:lnTo>
                    <a:lnTo>
                      <a:pt x="448" y="3094"/>
                    </a:lnTo>
                    <a:lnTo>
                      <a:pt x="455" y="3039"/>
                    </a:lnTo>
                    <a:lnTo>
                      <a:pt x="448" y="2962"/>
                    </a:lnTo>
                    <a:lnTo>
                      <a:pt x="443" y="2873"/>
                    </a:lnTo>
                    <a:lnTo>
                      <a:pt x="440" y="2769"/>
                    </a:lnTo>
                    <a:lnTo>
                      <a:pt x="443" y="2654"/>
                    </a:lnTo>
                    <a:lnTo>
                      <a:pt x="450" y="2552"/>
                    </a:lnTo>
                    <a:lnTo>
                      <a:pt x="457" y="2483"/>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2" y="2363"/>
                    </a:lnTo>
                    <a:lnTo>
                      <a:pt x="270" y="2410"/>
                    </a:lnTo>
                    <a:lnTo>
                      <a:pt x="294" y="2468"/>
                    </a:lnTo>
                    <a:lnTo>
                      <a:pt x="309" y="2524"/>
                    </a:lnTo>
                    <a:lnTo>
                      <a:pt x="314" y="2600"/>
                    </a:lnTo>
                    <a:lnTo>
                      <a:pt x="314" y="2675"/>
                    </a:lnTo>
                    <a:lnTo>
                      <a:pt x="316" y="2783"/>
                    </a:lnTo>
                    <a:lnTo>
                      <a:pt x="322" y="2875"/>
                    </a:lnTo>
                    <a:lnTo>
                      <a:pt x="341" y="2980"/>
                    </a:lnTo>
                    <a:lnTo>
                      <a:pt x="373" y="3094"/>
                    </a:lnTo>
                    <a:lnTo>
                      <a:pt x="392" y="3144"/>
                    </a:lnTo>
                    <a:lnTo>
                      <a:pt x="410" y="3180"/>
                    </a:lnTo>
                    <a:lnTo>
                      <a:pt x="495"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60" name="Freeform 167"/>
              <p:cNvSpPr>
                <a:spLocks/>
              </p:cNvSpPr>
              <p:nvPr/>
            </p:nvSpPr>
            <p:spPr bwMode="auto">
              <a:xfrm>
                <a:off x="2684" y="2033"/>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61" name="Freeform 168"/>
              <p:cNvSpPr>
                <a:spLocks/>
              </p:cNvSpPr>
              <p:nvPr/>
            </p:nvSpPr>
            <p:spPr bwMode="auto">
              <a:xfrm>
                <a:off x="2902" y="2366"/>
                <a:ext cx="36" cy="166"/>
              </a:xfrm>
              <a:custGeom>
                <a:avLst/>
                <a:gdLst>
                  <a:gd name="T0" fmla="*/ 0 w 108"/>
                  <a:gd name="T1" fmla="*/ 0 h 497"/>
                  <a:gd name="T2" fmla="*/ 0 w 108"/>
                  <a:gd name="T3" fmla="*/ 0 h 497"/>
                  <a:gd name="T4" fmla="*/ 0 w 108"/>
                  <a:gd name="T5" fmla="*/ 0 h 497"/>
                  <a:gd name="T6" fmla="*/ 0 w 108"/>
                  <a:gd name="T7" fmla="*/ 0 h 497"/>
                  <a:gd name="T8" fmla="*/ 0 w 108"/>
                  <a:gd name="T9" fmla="*/ 0 h 497"/>
                  <a:gd name="T10" fmla="*/ 0 w 108"/>
                  <a:gd name="T11" fmla="*/ 0 h 497"/>
                  <a:gd name="T12" fmla="*/ 0 w 108"/>
                  <a:gd name="T13" fmla="*/ 0 h 497"/>
                  <a:gd name="T14" fmla="*/ 0 w 108"/>
                  <a:gd name="T15" fmla="*/ 0 h 497"/>
                  <a:gd name="T16" fmla="*/ 0 w 108"/>
                  <a:gd name="T17" fmla="*/ 0 h 497"/>
                  <a:gd name="T18" fmla="*/ 0 w 108"/>
                  <a:gd name="T19" fmla="*/ 0 h 497"/>
                  <a:gd name="T20" fmla="*/ 0 w 108"/>
                  <a:gd name="T21" fmla="*/ 0 h 497"/>
                  <a:gd name="T22" fmla="*/ 0 w 108"/>
                  <a:gd name="T23" fmla="*/ 0 h 497"/>
                  <a:gd name="T24" fmla="*/ 0 w 108"/>
                  <a:gd name="T25" fmla="*/ 0 h 497"/>
                  <a:gd name="T26" fmla="*/ 0 w 108"/>
                  <a:gd name="T27" fmla="*/ 0 h 497"/>
                  <a:gd name="T28" fmla="*/ 0 w 108"/>
                  <a:gd name="T29" fmla="*/ 0 h 497"/>
                  <a:gd name="T30" fmla="*/ 0 w 108"/>
                  <a:gd name="T31" fmla="*/ 0 h 497"/>
                  <a:gd name="T32" fmla="*/ 0 w 108"/>
                  <a:gd name="T33" fmla="*/ 0 h 497"/>
                  <a:gd name="T34" fmla="*/ 0 w 108"/>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8"/>
                  <a:gd name="T55" fmla="*/ 0 h 497"/>
                  <a:gd name="T56" fmla="*/ 108 w 108"/>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8" h="497">
                    <a:moveTo>
                      <a:pt x="103" y="477"/>
                    </a:moveTo>
                    <a:lnTo>
                      <a:pt x="50" y="497"/>
                    </a:lnTo>
                    <a:lnTo>
                      <a:pt x="52" y="412"/>
                    </a:lnTo>
                    <a:lnTo>
                      <a:pt x="47" y="374"/>
                    </a:lnTo>
                    <a:lnTo>
                      <a:pt x="37" y="337"/>
                    </a:lnTo>
                    <a:lnTo>
                      <a:pt x="21" y="302"/>
                    </a:lnTo>
                    <a:lnTo>
                      <a:pt x="0" y="267"/>
                    </a:lnTo>
                    <a:lnTo>
                      <a:pt x="27" y="224"/>
                    </a:lnTo>
                    <a:lnTo>
                      <a:pt x="52" y="173"/>
                    </a:lnTo>
                    <a:lnTo>
                      <a:pt x="74" y="113"/>
                    </a:lnTo>
                    <a:lnTo>
                      <a:pt x="88" y="64"/>
                    </a:lnTo>
                    <a:lnTo>
                      <a:pt x="101" y="0"/>
                    </a:lnTo>
                    <a:lnTo>
                      <a:pt x="108" y="79"/>
                    </a:lnTo>
                    <a:lnTo>
                      <a:pt x="106" y="177"/>
                    </a:lnTo>
                    <a:lnTo>
                      <a:pt x="104" y="267"/>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62" name="Freeform 169"/>
              <p:cNvSpPr>
                <a:spLocks/>
              </p:cNvSpPr>
              <p:nvPr/>
            </p:nvSpPr>
            <p:spPr bwMode="auto">
              <a:xfrm>
                <a:off x="2757" y="2752"/>
                <a:ext cx="79" cy="341"/>
              </a:xfrm>
              <a:custGeom>
                <a:avLst/>
                <a:gdLst>
                  <a:gd name="T0" fmla="*/ 0 w 235"/>
                  <a:gd name="T1" fmla="*/ 0 h 1021"/>
                  <a:gd name="T2" fmla="*/ 0 w 235"/>
                  <a:gd name="T3" fmla="*/ 0 h 1021"/>
                  <a:gd name="T4" fmla="*/ 0 w 235"/>
                  <a:gd name="T5" fmla="*/ 0 h 1021"/>
                  <a:gd name="T6" fmla="*/ 0 w 235"/>
                  <a:gd name="T7" fmla="*/ 0 h 1021"/>
                  <a:gd name="T8" fmla="*/ 0 w 235"/>
                  <a:gd name="T9" fmla="*/ 0 h 1021"/>
                  <a:gd name="T10" fmla="*/ 0 w 235"/>
                  <a:gd name="T11" fmla="*/ 0 h 1021"/>
                  <a:gd name="T12" fmla="*/ 0 w 235"/>
                  <a:gd name="T13" fmla="*/ 0 h 1021"/>
                  <a:gd name="T14" fmla="*/ 0 w 235"/>
                  <a:gd name="T15" fmla="*/ 0 h 1021"/>
                  <a:gd name="T16" fmla="*/ 0 w 235"/>
                  <a:gd name="T17" fmla="*/ 0 h 1021"/>
                  <a:gd name="T18" fmla="*/ 0 w 235"/>
                  <a:gd name="T19" fmla="*/ 0 h 1021"/>
                  <a:gd name="T20" fmla="*/ 0 w 235"/>
                  <a:gd name="T21" fmla="*/ 0 h 1021"/>
                  <a:gd name="T22" fmla="*/ 0 w 235"/>
                  <a:gd name="T23" fmla="*/ 0 h 1021"/>
                  <a:gd name="T24" fmla="*/ 0 w 235"/>
                  <a:gd name="T25" fmla="*/ 0 h 1021"/>
                  <a:gd name="T26" fmla="*/ 0 w 235"/>
                  <a:gd name="T27" fmla="*/ 0 h 1021"/>
                  <a:gd name="T28" fmla="*/ 0 w 235"/>
                  <a:gd name="T29" fmla="*/ 0 h 1021"/>
                  <a:gd name="T30" fmla="*/ 0 w 235"/>
                  <a:gd name="T31" fmla="*/ 0 h 1021"/>
                  <a:gd name="T32" fmla="*/ 0 w 235"/>
                  <a:gd name="T33" fmla="*/ 0 h 1021"/>
                  <a:gd name="T34" fmla="*/ 0 w 235"/>
                  <a:gd name="T35" fmla="*/ 0 h 1021"/>
                  <a:gd name="T36" fmla="*/ 0 w 235"/>
                  <a:gd name="T37" fmla="*/ 0 h 1021"/>
                  <a:gd name="T38" fmla="*/ 0 w 235"/>
                  <a:gd name="T39" fmla="*/ 0 h 1021"/>
                  <a:gd name="T40" fmla="*/ 0 w 235"/>
                  <a:gd name="T41" fmla="*/ 0 h 1021"/>
                  <a:gd name="T42" fmla="*/ 0 w 235"/>
                  <a:gd name="T43" fmla="*/ 0 h 1021"/>
                  <a:gd name="T44" fmla="*/ 0 w 235"/>
                  <a:gd name="T45" fmla="*/ 0 h 1021"/>
                  <a:gd name="T46" fmla="*/ 0 w 235"/>
                  <a:gd name="T47" fmla="*/ 0 h 1021"/>
                  <a:gd name="T48" fmla="*/ 0 w 235"/>
                  <a:gd name="T49" fmla="*/ 0 h 1021"/>
                  <a:gd name="T50" fmla="*/ 0 w 235"/>
                  <a:gd name="T51" fmla="*/ 0 h 1021"/>
                  <a:gd name="T52" fmla="*/ 0 w 235"/>
                  <a:gd name="T53" fmla="*/ 0 h 1021"/>
                  <a:gd name="T54" fmla="*/ 0 w 235"/>
                  <a:gd name="T55" fmla="*/ 0 h 1021"/>
                  <a:gd name="T56" fmla="*/ 0 w 235"/>
                  <a:gd name="T57" fmla="*/ 0 h 1021"/>
                  <a:gd name="T58" fmla="*/ 0 w 235"/>
                  <a:gd name="T59" fmla="*/ 0 h 1021"/>
                  <a:gd name="T60" fmla="*/ 0 w 235"/>
                  <a:gd name="T61" fmla="*/ 0 h 1021"/>
                  <a:gd name="T62" fmla="*/ 0 w 235"/>
                  <a:gd name="T63" fmla="*/ 0 h 1021"/>
                  <a:gd name="T64" fmla="*/ 0 w 23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5"/>
                    </a:lnTo>
                    <a:lnTo>
                      <a:pt x="232" y="880"/>
                    </a:lnTo>
                    <a:lnTo>
                      <a:pt x="225" y="803"/>
                    </a:lnTo>
                    <a:lnTo>
                      <a:pt x="222" y="714"/>
                    </a:lnTo>
                    <a:lnTo>
                      <a:pt x="218" y="610"/>
                    </a:lnTo>
                    <a:lnTo>
                      <a:pt x="222" y="495"/>
                    </a:lnTo>
                    <a:lnTo>
                      <a:pt x="229" y="393"/>
                    </a:lnTo>
                    <a:lnTo>
                      <a:pt x="235" y="324"/>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1" y="205"/>
                    </a:lnTo>
                    <a:lnTo>
                      <a:pt x="49" y="251"/>
                    </a:lnTo>
                    <a:lnTo>
                      <a:pt x="71" y="310"/>
                    </a:lnTo>
                    <a:lnTo>
                      <a:pt x="88" y="365"/>
                    </a:lnTo>
                    <a:lnTo>
                      <a:pt x="93" y="441"/>
                    </a:lnTo>
                    <a:lnTo>
                      <a:pt x="93" y="516"/>
                    </a:lnTo>
                    <a:lnTo>
                      <a:pt x="95" y="624"/>
                    </a:lnTo>
                    <a:lnTo>
                      <a:pt x="101" y="716"/>
                    </a:lnTo>
                    <a:lnTo>
                      <a:pt x="119" y="821"/>
                    </a:lnTo>
                    <a:lnTo>
                      <a:pt x="152" y="935"/>
                    </a:lnTo>
                    <a:lnTo>
                      <a:pt x="171"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63" name="Freeform 170"/>
              <p:cNvSpPr>
                <a:spLocks/>
              </p:cNvSpPr>
              <p:nvPr/>
            </p:nvSpPr>
            <p:spPr bwMode="auto">
              <a:xfrm>
                <a:off x="4836" y="2012"/>
                <a:ext cx="411"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4" y="2752"/>
                    </a:lnTo>
                    <a:lnTo>
                      <a:pt x="531" y="2893"/>
                    </a:lnTo>
                    <a:lnTo>
                      <a:pt x="518" y="3006"/>
                    </a:lnTo>
                    <a:lnTo>
                      <a:pt x="505" y="3108"/>
                    </a:lnTo>
                    <a:lnTo>
                      <a:pt x="486" y="3206"/>
                    </a:lnTo>
                    <a:lnTo>
                      <a:pt x="467" y="3301"/>
                    </a:lnTo>
                    <a:lnTo>
                      <a:pt x="455" y="3365"/>
                    </a:lnTo>
                    <a:lnTo>
                      <a:pt x="455" y="3414"/>
                    </a:lnTo>
                    <a:lnTo>
                      <a:pt x="458" y="3453"/>
                    </a:lnTo>
                    <a:lnTo>
                      <a:pt x="447" y="3470"/>
                    </a:lnTo>
                    <a:lnTo>
                      <a:pt x="366" y="3488"/>
                    </a:lnTo>
                    <a:lnTo>
                      <a:pt x="349" y="3479"/>
                    </a:lnTo>
                    <a:lnTo>
                      <a:pt x="340" y="3467"/>
                    </a:lnTo>
                    <a:lnTo>
                      <a:pt x="264" y="3493"/>
                    </a:lnTo>
                    <a:lnTo>
                      <a:pt x="166" y="3520"/>
                    </a:lnTo>
                    <a:lnTo>
                      <a:pt x="101" y="3530"/>
                    </a:lnTo>
                    <a:lnTo>
                      <a:pt x="49" y="3525"/>
                    </a:lnTo>
                    <a:lnTo>
                      <a:pt x="19" y="3513"/>
                    </a:lnTo>
                    <a:lnTo>
                      <a:pt x="5" y="3495"/>
                    </a:lnTo>
                    <a:lnTo>
                      <a:pt x="0" y="3476"/>
                    </a:lnTo>
                    <a:lnTo>
                      <a:pt x="10" y="3455"/>
                    </a:lnTo>
                    <a:lnTo>
                      <a:pt x="33" y="3436"/>
                    </a:lnTo>
                    <a:lnTo>
                      <a:pt x="106"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3"/>
                    </a:lnTo>
                    <a:lnTo>
                      <a:pt x="277" y="2039"/>
                    </a:lnTo>
                    <a:lnTo>
                      <a:pt x="233" y="2034"/>
                    </a:lnTo>
                    <a:lnTo>
                      <a:pt x="188" y="2018"/>
                    </a:lnTo>
                    <a:lnTo>
                      <a:pt x="153" y="1974"/>
                    </a:lnTo>
                    <a:lnTo>
                      <a:pt x="149" y="1922"/>
                    </a:lnTo>
                    <a:lnTo>
                      <a:pt x="162" y="1854"/>
                    </a:lnTo>
                    <a:lnTo>
                      <a:pt x="188" y="1797"/>
                    </a:lnTo>
                    <a:lnTo>
                      <a:pt x="214" y="1758"/>
                    </a:lnTo>
                    <a:lnTo>
                      <a:pt x="171" y="1740"/>
                    </a:lnTo>
                    <a:lnTo>
                      <a:pt x="158" y="1727"/>
                    </a:lnTo>
                    <a:lnTo>
                      <a:pt x="159" y="1706"/>
                    </a:lnTo>
                    <a:lnTo>
                      <a:pt x="217" y="1565"/>
                    </a:lnTo>
                    <a:lnTo>
                      <a:pt x="236" y="1488"/>
                    </a:lnTo>
                    <a:lnTo>
                      <a:pt x="252" y="1223"/>
                    </a:lnTo>
                    <a:lnTo>
                      <a:pt x="252" y="1031"/>
                    </a:lnTo>
                    <a:lnTo>
                      <a:pt x="261" y="799"/>
                    </a:lnTo>
                    <a:lnTo>
                      <a:pt x="271" y="742"/>
                    </a:lnTo>
                    <a:lnTo>
                      <a:pt x="294" y="696"/>
                    </a:lnTo>
                    <a:lnTo>
                      <a:pt x="338" y="658"/>
                    </a:lnTo>
                    <a:lnTo>
                      <a:pt x="531" y="547"/>
                    </a:lnTo>
                    <a:lnTo>
                      <a:pt x="518" y="496"/>
                    </a:lnTo>
                    <a:lnTo>
                      <a:pt x="486" y="490"/>
                    </a:lnTo>
                    <a:lnTo>
                      <a:pt x="443" y="478"/>
                    </a:lnTo>
                    <a:lnTo>
                      <a:pt x="418" y="452"/>
                    </a:lnTo>
                    <a:lnTo>
                      <a:pt x="388" y="349"/>
                    </a:lnTo>
                    <a:lnTo>
                      <a:pt x="379" y="292"/>
                    </a:lnTo>
                    <a:lnTo>
                      <a:pt x="380" y="237"/>
                    </a:lnTo>
                    <a:lnTo>
                      <a:pt x="374" y="183"/>
                    </a:lnTo>
                    <a:lnTo>
                      <a:pt x="379" y="127"/>
                    </a:lnTo>
                    <a:lnTo>
                      <a:pt x="354" y="151"/>
                    </a:lnTo>
                    <a:lnTo>
                      <a:pt x="340" y="164"/>
                    </a:lnTo>
                    <a:lnTo>
                      <a:pt x="345" y="127"/>
                    </a:lnTo>
                    <a:lnTo>
                      <a:pt x="361" y="85"/>
                    </a:lnTo>
                    <a:lnTo>
                      <a:pt x="385" y="52"/>
                    </a:lnTo>
                    <a:lnTo>
                      <a:pt x="424" y="25"/>
                    </a:lnTo>
                    <a:lnTo>
                      <a:pt x="471" y="6"/>
                    </a:lnTo>
                    <a:lnTo>
                      <a:pt x="538" y="0"/>
                    </a:lnTo>
                    <a:lnTo>
                      <a:pt x="595" y="12"/>
                    </a:lnTo>
                    <a:lnTo>
                      <a:pt x="644" y="37"/>
                    </a:lnTo>
                    <a:lnTo>
                      <a:pt x="683" y="69"/>
                    </a:lnTo>
                    <a:lnTo>
                      <a:pt x="713" y="112"/>
                    </a:lnTo>
                    <a:lnTo>
                      <a:pt x="729" y="172"/>
                    </a:lnTo>
                    <a:lnTo>
                      <a:pt x="738" y="240"/>
                    </a:lnTo>
                    <a:lnTo>
                      <a:pt x="734" y="295"/>
                    </a:lnTo>
                    <a:lnTo>
                      <a:pt x="720" y="369"/>
                    </a:lnTo>
                    <a:lnTo>
                      <a:pt x="722" y="423"/>
                    </a:lnTo>
                    <a:lnTo>
                      <a:pt x="734" y="483"/>
                    </a:lnTo>
                    <a:lnTo>
                      <a:pt x="757" y="513"/>
                    </a:lnTo>
                    <a:lnTo>
                      <a:pt x="995" y="611"/>
                    </a:lnTo>
                    <a:lnTo>
                      <a:pt x="1028" y="632"/>
                    </a:lnTo>
                    <a:lnTo>
                      <a:pt x="1052" y="668"/>
                    </a:lnTo>
                    <a:lnTo>
                      <a:pt x="1126" y="878"/>
                    </a:lnTo>
                    <a:lnTo>
                      <a:pt x="1223" y="1178"/>
                    </a:lnTo>
                    <a:lnTo>
                      <a:pt x="1234" y="1238"/>
                    </a:lnTo>
                    <a:lnTo>
                      <a:pt x="1230" y="1273"/>
                    </a:lnTo>
                    <a:lnTo>
                      <a:pt x="1215" y="1312"/>
                    </a:lnTo>
                    <a:lnTo>
                      <a:pt x="1088" y="1515"/>
                    </a:lnTo>
                    <a:lnTo>
                      <a:pt x="1070" y="1579"/>
                    </a:lnTo>
                    <a:lnTo>
                      <a:pt x="1063" y="1645"/>
                    </a:lnTo>
                    <a:lnTo>
                      <a:pt x="1088" y="1873"/>
                    </a:lnTo>
                    <a:lnTo>
                      <a:pt x="1104" y="1974"/>
                    </a:lnTo>
                    <a:lnTo>
                      <a:pt x="1104" y="2007"/>
                    </a:lnTo>
                    <a:lnTo>
                      <a:pt x="1089" y="2032"/>
                    </a:lnTo>
                    <a:lnTo>
                      <a:pt x="1052" y="2045"/>
                    </a:lnTo>
                    <a:lnTo>
                      <a:pt x="1012" y="2051"/>
                    </a:lnTo>
                    <a:lnTo>
                      <a:pt x="1003" y="2166"/>
                    </a:lnTo>
                    <a:lnTo>
                      <a:pt x="1003" y="2292"/>
                    </a:lnTo>
                    <a:lnTo>
                      <a:pt x="1005" y="2432"/>
                    </a:lnTo>
                    <a:lnTo>
                      <a:pt x="1012" y="2562"/>
                    </a:lnTo>
                    <a:lnTo>
                      <a:pt x="1031" y="2702"/>
                    </a:lnTo>
                    <a:lnTo>
                      <a:pt x="1037" y="2842"/>
                    </a:lnTo>
                    <a:lnTo>
                      <a:pt x="1046" y="2979"/>
                    </a:lnTo>
                    <a:lnTo>
                      <a:pt x="1046" y="3088"/>
                    </a:lnTo>
                    <a:lnTo>
                      <a:pt x="1040" y="3261"/>
                    </a:lnTo>
                    <a:lnTo>
                      <a:pt x="1042" y="3369"/>
                    </a:lnTo>
                    <a:lnTo>
                      <a:pt x="1037" y="3467"/>
                    </a:lnTo>
                    <a:lnTo>
                      <a:pt x="1034" y="3488"/>
                    </a:lnTo>
                    <a:lnTo>
                      <a:pt x="975" y="3505"/>
                    </a:lnTo>
                    <a:lnTo>
                      <a:pt x="927" y="3530"/>
                    </a:lnTo>
                    <a:lnTo>
                      <a:pt x="882" y="3568"/>
                    </a:lnTo>
                    <a:lnTo>
                      <a:pt x="835" y="3603"/>
                    </a:lnTo>
                    <a:lnTo>
                      <a:pt x="774" y="3627"/>
                    </a:lnTo>
                    <a:lnTo>
                      <a:pt x="713" y="3643"/>
                    </a:lnTo>
                    <a:lnTo>
                      <a:pt x="658" y="3644"/>
                    </a:lnTo>
                    <a:lnTo>
                      <a:pt x="624" y="3633"/>
                    </a:lnTo>
                    <a:lnTo>
                      <a:pt x="599" y="3615"/>
                    </a:lnTo>
                    <a:lnTo>
                      <a:pt x="597" y="3594"/>
                    </a:lnTo>
                    <a:lnTo>
                      <a:pt x="609" y="3563"/>
                    </a:lnTo>
                    <a:lnTo>
                      <a:pt x="642" y="3534"/>
                    </a:lnTo>
                    <a:lnTo>
                      <a:pt x="680" y="3505"/>
                    </a:lnTo>
                    <a:lnTo>
                      <a:pt x="729" y="3462"/>
                    </a:lnTo>
                    <a:lnTo>
                      <a:pt x="770" y="3424"/>
                    </a:lnTo>
                    <a:lnTo>
                      <a:pt x="796" y="3391"/>
                    </a:lnTo>
                    <a:lnTo>
                      <a:pt x="784" y="3211"/>
                    </a:lnTo>
                    <a:lnTo>
                      <a:pt x="784" y="3084"/>
                    </a:lnTo>
                    <a:lnTo>
                      <a:pt x="771" y="2957"/>
                    </a:lnTo>
                    <a:lnTo>
                      <a:pt x="758" y="2842"/>
                    </a:lnTo>
                    <a:lnTo>
                      <a:pt x="737" y="2721"/>
                    </a:lnTo>
                    <a:lnTo>
                      <a:pt x="708" y="2599"/>
                    </a:lnTo>
                    <a:lnTo>
                      <a:pt x="683" y="2485"/>
                    </a:lnTo>
                    <a:lnTo>
                      <a:pt x="663" y="2391"/>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64" name="Freeform 171"/>
              <p:cNvSpPr>
                <a:spLocks/>
              </p:cNvSpPr>
              <p:nvPr/>
            </p:nvSpPr>
            <p:spPr bwMode="auto">
              <a:xfrm>
                <a:off x="3277" y="2026"/>
                <a:ext cx="431" cy="1136"/>
              </a:xfrm>
              <a:custGeom>
                <a:avLst/>
                <a:gdLst>
                  <a:gd name="T0" fmla="*/ 0 w 1291"/>
                  <a:gd name="T1" fmla="*/ 0 h 3406"/>
                  <a:gd name="T2" fmla="*/ 0 w 1291"/>
                  <a:gd name="T3" fmla="*/ 0 h 3406"/>
                  <a:gd name="T4" fmla="*/ 0 w 1291"/>
                  <a:gd name="T5" fmla="*/ 0 h 3406"/>
                  <a:gd name="T6" fmla="*/ 0 w 1291"/>
                  <a:gd name="T7" fmla="*/ 0 h 3406"/>
                  <a:gd name="T8" fmla="*/ 0 w 1291"/>
                  <a:gd name="T9" fmla="*/ 0 h 3406"/>
                  <a:gd name="T10" fmla="*/ 0 w 1291"/>
                  <a:gd name="T11" fmla="*/ 0 h 3406"/>
                  <a:gd name="T12" fmla="*/ 0 w 1291"/>
                  <a:gd name="T13" fmla="*/ 0 h 3406"/>
                  <a:gd name="T14" fmla="*/ 0 w 1291"/>
                  <a:gd name="T15" fmla="*/ 0 h 3406"/>
                  <a:gd name="T16" fmla="*/ 0 w 1291"/>
                  <a:gd name="T17" fmla="*/ 0 h 3406"/>
                  <a:gd name="T18" fmla="*/ 0 w 1291"/>
                  <a:gd name="T19" fmla="*/ 0 h 3406"/>
                  <a:gd name="T20" fmla="*/ 0 w 1291"/>
                  <a:gd name="T21" fmla="*/ 0 h 3406"/>
                  <a:gd name="T22" fmla="*/ 0 w 1291"/>
                  <a:gd name="T23" fmla="*/ 0 h 3406"/>
                  <a:gd name="T24" fmla="*/ 0 w 1291"/>
                  <a:gd name="T25" fmla="*/ 0 h 3406"/>
                  <a:gd name="T26" fmla="*/ 0 w 1291"/>
                  <a:gd name="T27" fmla="*/ 0 h 3406"/>
                  <a:gd name="T28" fmla="*/ 0 w 1291"/>
                  <a:gd name="T29" fmla="*/ 0 h 3406"/>
                  <a:gd name="T30" fmla="*/ 0 w 1291"/>
                  <a:gd name="T31" fmla="*/ 0 h 3406"/>
                  <a:gd name="T32" fmla="*/ 0 w 1291"/>
                  <a:gd name="T33" fmla="*/ 0 h 3406"/>
                  <a:gd name="T34" fmla="*/ 0 w 1291"/>
                  <a:gd name="T35" fmla="*/ 0 h 3406"/>
                  <a:gd name="T36" fmla="*/ 0 w 1291"/>
                  <a:gd name="T37" fmla="*/ 0 h 3406"/>
                  <a:gd name="T38" fmla="*/ 0 w 1291"/>
                  <a:gd name="T39" fmla="*/ 0 h 3406"/>
                  <a:gd name="T40" fmla="*/ 0 w 1291"/>
                  <a:gd name="T41" fmla="*/ 0 h 3406"/>
                  <a:gd name="T42" fmla="*/ 0 w 1291"/>
                  <a:gd name="T43" fmla="*/ 0 h 3406"/>
                  <a:gd name="T44" fmla="*/ 0 w 1291"/>
                  <a:gd name="T45" fmla="*/ 0 h 3406"/>
                  <a:gd name="T46" fmla="*/ 0 w 1291"/>
                  <a:gd name="T47" fmla="*/ 0 h 3406"/>
                  <a:gd name="T48" fmla="*/ 0 w 1291"/>
                  <a:gd name="T49" fmla="*/ 0 h 3406"/>
                  <a:gd name="T50" fmla="*/ 0 w 1291"/>
                  <a:gd name="T51" fmla="*/ 0 h 3406"/>
                  <a:gd name="T52" fmla="*/ 0 w 1291"/>
                  <a:gd name="T53" fmla="*/ 0 h 3406"/>
                  <a:gd name="T54" fmla="*/ 0 w 1291"/>
                  <a:gd name="T55" fmla="*/ 0 h 3406"/>
                  <a:gd name="T56" fmla="*/ 0 w 1291"/>
                  <a:gd name="T57" fmla="*/ 0 h 3406"/>
                  <a:gd name="T58" fmla="*/ 0 w 1291"/>
                  <a:gd name="T59" fmla="*/ 0 h 3406"/>
                  <a:gd name="T60" fmla="*/ 0 w 1291"/>
                  <a:gd name="T61" fmla="*/ 0 h 3406"/>
                  <a:gd name="T62" fmla="*/ 0 w 1291"/>
                  <a:gd name="T63" fmla="*/ 0 h 3406"/>
                  <a:gd name="T64" fmla="*/ 0 w 1291"/>
                  <a:gd name="T65" fmla="*/ 0 h 3406"/>
                  <a:gd name="T66" fmla="*/ 0 w 1291"/>
                  <a:gd name="T67" fmla="*/ 0 h 3406"/>
                  <a:gd name="T68" fmla="*/ 0 w 1291"/>
                  <a:gd name="T69" fmla="*/ 0 h 3406"/>
                  <a:gd name="T70" fmla="*/ 0 w 1291"/>
                  <a:gd name="T71" fmla="*/ 0 h 3406"/>
                  <a:gd name="T72" fmla="*/ 0 w 1291"/>
                  <a:gd name="T73" fmla="*/ 0 h 3406"/>
                  <a:gd name="T74" fmla="*/ 0 w 1291"/>
                  <a:gd name="T75" fmla="*/ 0 h 3406"/>
                  <a:gd name="T76" fmla="*/ 0 w 1291"/>
                  <a:gd name="T77" fmla="*/ 0 h 3406"/>
                  <a:gd name="T78" fmla="*/ 0 w 1291"/>
                  <a:gd name="T79" fmla="*/ 0 h 3406"/>
                  <a:gd name="T80" fmla="*/ 0 w 1291"/>
                  <a:gd name="T81" fmla="*/ 0 h 3406"/>
                  <a:gd name="T82" fmla="*/ 0 w 1291"/>
                  <a:gd name="T83" fmla="*/ 0 h 3406"/>
                  <a:gd name="T84" fmla="*/ 0 w 1291"/>
                  <a:gd name="T85" fmla="*/ 0 h 3406"/>
                  <a:gd name="T86" fmla="*/ 0 w 1291"/>
                  <a:gd name="T87" fmla="*/ 0 h 3406"/>
                  <a:gd name="T88" fmla="*/ 0 w 1291"/>
                  <a:gd name="T89" fmla="*/ 0 h 3406"/>
                  <a:gd name="T90" fmla="*/ 0 w 1291"/>
                  <a:gd name="T91" fmla="*/ 0 h 3406"/>
                  <a:gd name="T92" fmla="*/ 0 w 1291"/>
                  <a:gd name="T93" fmla="*/ 0 h 3406"/>
                  <a:gd name="T94" fmla="*/ 0 w 1291"/>
                  <a:gd name="T95" fmla="*/ 0 h 3406"/>
                  <a:gd name="T96" fmla="*/ 0 w 1291"/>
                  <a:gd name="T97" fmla="*/ 0 h 3406"/>
                  <a:gd name="T98" fmla="*/ 0 w 1291"/>
                  <a:gd name="T99" fmla="*/ 0 h 3406"/>
                  <a:gd name="T100" fmla="*/ 0 w 1291"/>
                  <a:gd name="T101" fmla="*/ 0 h 3406"/>
                  <a:gd name="T102" fmla="*/ 0 w 1291"/>
                  <a:gd name="T103" fmla="*/ 0 h 3406"/>
                  <a:gd name="T104" fmla="*/ 0 w 1291"/>
                  <a:gd name="T105" fmla="*/ 0 h 3406"/>
                  <a:gd name="T106" fmla="*/ 0 w 1291"/>
                  <a:gd name="T107" fmla="*/ 0 h 3406"/>
                  <a:gd name="T108" fmla="*/ 0 w 1291"/>
                  <a:gd name="T109" fmla="*/ 0 h 3406"/>
                  <a:gd name="T110" fmla="*/ 0 w 1291"/>
                  <a:gd name="T111" fmla="*/ 0 h 3406"/>
                  <a:gd name="T112" fmla="*/ 0 w 1291"/>
                  <a:gd name="T113" fmla="*/ 0 h 3406"/>
                  <a:gd name="T114" fmla="*/ 0 w 1291"/>
                  <a:gd name="T115" fmla="*/ 0 h 3406"/>
                  <a:gd name="T116" fmla="*/ 0 w 1291"/>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6"/>
                  <a:gd name="T179" fmla="*/ 1291 w 129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6">
                    <a:moveTo>
                      <a:pt x="1128" y="1487"/>
                    </a:moveTo>
                    <a:lnTo>
                      <a:pt x="1130" y="1573"/>
                    </a:lnTo>
                    <a:lnTo>
                      <a:pt x="1152" y="1749"/>
                    </a:lnTo>
                    <a:lnTo>
                      <a:pt x="950" y="1876"/>
                    </a:lnTo>
                    <a:lnTo>
                      <a:pt x="950" y="1953"/>
                    </a:lnTo>
                    <a:lnTo>
                      <a:pt x="960" y="2090"/>
                    </a:lnTo>
                    <a:lnTo>
                      <a:pt x="975" y="2500"/>
                    </a:lnTo>
                    <a:lnTo>
                      <a:pt x="987" y="2680"/>
                    </a:lnTo>
                    <a:lnTo>
                      <a:pt x="1000" y="2999"/>
                    </a:lnTo>
                    <a:lnTo>
                      <a:pt x="1000" y="3112"/>
                    </a:lnTo>
                    <a:lnTo>
                      <a:pt x="1002" y="3150"/>
                    </a:lnTo>
                    <a:lnTo>
                      <a:pt x="1013" y="3163"/>
                    </a:lnTo>
                    <a:lnTo>
                      <a:pt x="1049" y="3187"/>
                    </a:lnTo>
                    <a:lnTo>
                      <a:pt x="1121" y="3224"/>
                    </a:lnTo>
                    <a:lnTo>
                      <a:pt x="1206" y="3246"/>
                    </a:lnTo>
                    <a:lnTo>
                      <a:pt x="1236" y="3256"/>
                    </a:lnTo>
                    <a:lnTo>
                      <a:pt x="1267" y="3270"/>
                    </a:lnTo>
                    <a:lnTo>
                      <a:pt x="1285" y="3296"/>
                    </a:lnTo>
                    <a:lnTo>
                      <a:pt x="1291" y="3317"/>
                    </a:lnTo>
                    <a:lnTo>
                      <a:pt x="1280" y="3325"/>
                    </a:lnTo>
                    <a:lnTo>
                      <a:pt x="1109" y="3328"/>
                    </a:lnTo>
                    <a:lnTo>
                      <a:pt x="886" y="3342"/>
                    </a:lnTo>
                    <a:lnTo>
                      <a:pt x="849" y="3342"/>
                    </a:lnTo>
                    <a:lnTo>
                      <a:pt x="823" y="3329"/>
                    </a:lnTo>
                    <a:lnTo>
                      <a:pt x="809" y="3304"/>
                    </a:lnTo>
                    <a:lnTo>
                      <a:pt x="809" y="3266"/>
                    </a:lnTo>
                    <a:lnTo>
                      <a:pt x="823" y="3205"/>
                    </a:lnTo>
                    <a:lnTo>
                      <a:pt x="830" y="3195"/>
                    </a:lnTo>
                    <a:lnTo>
                      <a:pt x="849" y="3189"/>
                    </a:lnTo>
                    <a:lnTo>
                      <a:pt x="823" y="3186"/>
                    </a:lnTo>
                    <a:lnTo>
                      <a:pt x="815" y="3174"/>
                    </a:lnTo>
                    <a:lnTo>
                      <a:pt x="809" y="3125"/>
                    </a:lnTo>
                    <a:lnTo>
                      <a:pt x="785" y="3023"/>
                    </a:lnTo>
                    <a:lnTo>
                      <a:pt x="734" y="2781"/>
                    </a:lnTo>
                    <a:lnTo>
                      <a:pt x="722" y="2666"/>
                    </a:lnTo>
                    <a:lnTo>
                      <a:pt x="695" y="2298"/>
                    </a:lnTo>
                    <a:lnTo>
                      <a:pt x="678" y="2206"/>
                    </a:lnTo>
                    <a:lnTo>
                      <a:pt x="646" y="2093"/>
                    </a:lnTo>
                    <a:lnTo>
                      <a:pt x="620" y="2208"/>
                    </a:lnTo>
                    <a:lnTo>
                      <a:pt x="595" y="2322"/>
                    </a:lnTo>
                    <a:lnTo>
                      <a:pt x="551" y="2642"/>
                    </a:lnTo>
                    <a:lnTo>
                      <a:pt x="531" y="2740"/>
                    </a:lnTo>
                    <a:lnTo>
                      <a:pt x="487" y="3097"/>
                    </a:lnTo>
                    <a:lnTo>
                      <a:pt x="487" y="3150"/>
                    </a:lnTo>
                    <a:lnTo>
                      <a:pt x="482" y="3160"/>
                    </a:lnTo>
                    <a:lnTo>
                      <a:pt x="442" y="3176"/>
                    </a:lnTo>
                    <a:lnTo>
                      <a:pt x="452" y="3230"/>
                    </a:lnTo>
                    <a:lnTo>
                      <a:pt x="454" y="3291"/>
                    </a:lnTo>
                    <a:lnTo>
                      <a:pt x="454" y="3329"/>
                    </a:lnTo>
                    <a:lnTo>
                      <a:pt x="439" y="3366"/>
                    </a:lnTo>
                    <a:lnTo>
                      <a:pt x="413" y="3391"/>
                    </a:lnTo>
                    <a:lnTo>
                      <a:pt x="367" y="3406"/>
                    </a:lnTo>
                    <a:lnTo>
                      <a:pt x="316" y="3406"/>
                    </a:lnTo>
                    <a:lnTo>
                      <a:pt x="261" y="3401"/>
                    </a:lnTo>
                    <a:lnTo>
                      <a:pt x="239" y="3381"/>
                    </a:lnTo>
                    <a:lnTo>
                      <a:pt x="227" y="3355"/>
                    </a:lnTo>
                    <a:lnTo>
                      <a:pt x="228" y="3322"/>
                    </a:lnTo>
                    <a:lnTo>
                      <a:pt x="242" y="3276"/>
                    </a:lnTo>
                    <a:lnTo>
                      <a:pt x="278" y="3227"/>
                    </a:lnTo>
                    <a:lnTo>
                      <a:pt x="303" y="3176"/>
                    </a:lnTo>
                    <a:lnTo>
                      <a:pt x="278" y="3176"/>
                    </a:lnTo>
                    <a:lnTo>
                      <a:pt x="265" y="3023"/>
                    </a:lnTo>
                    <a:lnTo>
                      <a:pt x="261" y="2847"/>
                    </a:lnTo>
                    <a:lnTo>
                      <a:pt x="268" y="2727"/>
                    </a:lnTo>
                    <a:lnTo>
                      <a:pt x="285" y="2588"/>
                    </a:lnTo>
                    <a:lnTo>
                      <a:pt x="298" y="2463"/>
                    </a:lnTo>
                    <a:lnTo>
                      <a:pt x="316" y="2360"/>
                    </a:lnTo>
                    <a:lnTo>
                      <a:pt x="0" y="2246"/>
                    </a:lnTo>
                    <a:lnTo>
                      <a:pt x="0" y="1889"/>
                    </a:lnTo>
                    <a:lnTo>
                      <a:pt x="38" y="1863"/>
                    </a:lnTo>
                    <a:lnTo>
                      <a:pt x="183" y="1902"/>
                    </a:lnTo>
                    <a:lnTo>
                      <a:pt x="200" y="1824"/>
                    </a:lnTo>
                    <a:lnTo>
                      <a:pt x="203" y="1728"/>
                    </a:lnTo>
                    <a:lnTo>
                      <a:pt x="131" y="1331"/>
                    </a:lnTo>
                    <a:lnTo>
                      <a:pt x="126" y="1226"/>
                    </a:lnTo>
                    <a:lnTo>
                      <a:pt x="138" y="1099"/>
                    </a:lnTo>
                    <a:lnTo>
                      <a:pt x="200" y="757"/>
                    </a:lnTo>
                    <a:lnTo>
                      <a:pt x="227" y="664"/>
                    </a:lnTo>
                    <a:lnTo>
                      <a:pt x="252" y="626"/>
                    </a:lnTo>
                    <a:lnTo>
                      <a:pt x="278" y="614"/>
                    </a:lnTo>
                    <a:lnTo>
                      <a:pt x="454" y="550"/>
                    </a:lnTo>
                    <a:lnTo>
                      <a:pt x="531" y="525"/>
                    </a:lnTo>
                    <a:lnTo>
                      <a:pt x="556" y="435"/>
                    </a:lnTo>
                    <a:lnTo>
                      <a:pt x="535" y="370"/>
                    </a:lnTo>
                    <a:lnTo>
                      <a:pt x="524" y="331"/>
                    </a:lnTo>
                    <a:lnTo>
                      <a:pt x="524" y="281"/>
                    </a:lnTo>
                    <a:lnTo>
                      <a:pt x="531" y="218"/>
                    </a:lnTo>
                    <a:lnTo>
                      <a:pt x="556" y="130"/>
                    </a:lnTo>
                    <a:lnTo>
                      <a:pt x="570" y="85"/>
                    </a:lnTo>
                    <a:lnTo>
                      <a:pt x="590" y="51"/>
                    </a:lnTo>
                    <a:lnTo>
                      <a:pt x="620" y="24"/>
                    </a:lnTo>
                    <a:lnTo>
                      <a:pt x="646" y="15"/>
                    </a:lnTo>
                    <a:lnTo>
                      <a:pt x="696" y="0"/>
                    </a:lnTo>
                    <a:lnTo>
                      <a:pt x="734" y="0"/>
                    </a:lnTo>
                    <a:lnTo>
                      <a:pt x="785" y="15"/>
                    </a:lnTo>
                    <a:lnTo>
                      <a:pt x="833" y="31"/>
                    </a:lnTo>
                    <a:lnTo>
                      <a:pt x="872" y="61"/>
                    </a:lnTo>
                    <a:lnTo>
                      <a:pt x="886" y="103"/>
                    </a:lnTo>
                    <a:lnTo>
                      <a:pt x="891" y="159"/>
                    </a:lnTo>
                    <a:lnTo>
                      <a:pt x="885" y="212"/>
                    </a:lnTo>
                    <a:lnTo>
                      <a:pt x="876" y="272"/>
                    </a:lnTo>
                    <a:lnTo>
                      <a:pt x="863" y="321"/>
                    </a:lnTo>
                    <a:lnTo>
                      <a:pt x="836" y="372"/>
                    </a:lnTo>
                    <a:lnTo>
                      <a:pt x="809" y="410"/>
                    </a:lnTo>
                    <a:lnTo>
                      <a:pt x="785" y="448"/>
                    </a:lnTo>
                    <a:lnTo>
                      <a:pt x="785" y="511"/>
                    </a:lnTo>
                    <a:lnTo>
                      <a:pt x="843" y="526"/>
                    </a:lnTo>
                    <a:lnTo>
                      <a:pt x="1056" y="652"/>
                    </a:lnTo>
                    <a:lnTo>
                      <a:pt x="1089" y="690"/>
                    </a:lnTo>
                    <a:lnTo>
                      <a:pt x="1098" y="717"/>
                    </a:lnTo>
                    <a:lnTo>
                      <a:pt x="1115" y="1077"/>
                    </a:lnTo>
                    <a:lnTo>
                      <a:pt x="1098" y="1132"/>
                    </a:lnTo>
                    <a:lnTo>
                      <a:pt x="1078" y="1189"/>
                    </a:lnTo>
                    <a:lnTo>
                      <a:pt x="1064" y="1251"/>
                    </a:lnTo>
                    <a:lnTo>
                      <a:pt x="1068" y="1298"/>
                    </a:lnTo>
                    <a:lnTo>
                      <a:pt x="1088" y="1353"/>
                    </a:lnTo>
                    <a:lnTo>
                      <a:pt x="1128" y="1410"/>
                    </a:lnTo>
                    <a:lnTo>
                      <a:pt x="1128" y="148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65" name="Freeform 172"/>
              <p:cNvSpPr>
                <a:spLocks/>
              </p:cNvSpPr>
              <p:nvPr/>
            </p:nvSpPr>
            <p:spPr bwMode="auto">
              <a:xfrm>
                <a:off x="4161" y="2032"/>
                <a:ext cx="385" cy="1157"/>
              </a:xfrm>
              <a:custGeom>
                <a:avLst/>
                <a:gdLst>
                  <a:gd name="T0" fmla="*/ 0 w 1153"/>
                  <a:gd name="T1" fmla="*/ 0 h 3472"/>
                  <a:gd name="T2" fmla="*/ 0 w 1153"/>
                  <a:gd name="T3" fmla="*/ 0 h 3472"/>
                  <a:gd name="T4" fmla="*/ 0 w 1153"/>
                  <a:gd name="T5" fmla="*/ 0 h 3472"/>
                  <a:gd name="T6" fmla="*/ 0 w 1153"/>
                  <a:gd name="T7" fmla="*/ 0 h 3472"/>
                  <a:gd name="T8" fmla="*/ 0 w 1153"/>
                  <a:gd name="T9" fmla="*/ 0 h 3472"/>
                  <a:gd name="T10" fmla="*/ 0 w 1153"/>
                  <a:gd name="T11" fmla="*/ 0 h 3472"/>
                  <a:gd name="T12" fmla="*/ 0 w 1153"/>
                  <a:gd name="T13" fmla="*/ 0 h 3472"/>
                  <a:gd name="T14" fmla="*/ 0 w 1153"/>
                  <a:gd name="T15" fmla="*/ 0 h 3472"/>
                  <a:gd name="T16" fmla="*/ 0 w 1153"/>
                  <a:gd name="T17" fmla="*/ 0 h 3472"/>
                  <a:gd name="T18" fmla="*/ 0 w 1153"/>
                  <a:gd name="T19" fmla="*/ 0 h 3472"/>
                  <a:gd name="T20" fmla="*/ 0 w 1153"/>
                  <a:gd name="T21" fmla="*/ 0 h 3472"/>
                  <a:gd name="T22" fmla="*/ 0 w 1153"/>
                  <a:gd name="T23" fmla="*/ 0 h 3472"/>
                  <a:gd name="T24" fmla="*/ 0 w 1153"/>
                  <a:gd name="T25" fmla="*/ 0 h 3472"/>
                  <a:gd name="T26" fmla="*/ 0 w 1153"/>
                  <a:gd name="T27" fmla="*/ 0 h 3472"/>
                  <a:gd name="T28" fmla="*/ 0 w 1153"/>
                  <a:gd name="T29" fmla="*/ 0 h 3472"/>
                  <a:gd name="T30" fmla="*/ 0 w 1153"/>
                  <a:gd name="T31" fmla="*/ 0 h 3472"/>
                  <a:gd name="T32" fmla="*/ 0 w 1153"/>
                  <a:gd name="T33" fmla="*/ 0 h 3472"/>
                  <a:gd name="T34" fmla="*/ 0 w 1153"/>
                  <a:gd name="T35" fmla="*/ 0 h 3472"/>
                  <a:gd name="T36" fmla="*/ 0 w 1153"/>
                  <a:gd name="T37" fmla="*/ 0 h 3472"/>
                  <a:gd name="T38" fmla="*/ 0 w 1153"/>
                  <a:gd name="T39" fmla="*/ 0 h 3472"/>
                  <a:gd name="T40" fmla="*/ 0 w 1153"/>
                  <a:gd name="T41" fmla="*/ 0 h 3472"/>
                  <a:gd name="T42" fmla="*/ 0 w 1153"/>
                  <a:gd name="T43" fmla="*/ 0 h 3472"/>
                  <a:gd name="T44" fmla="*/ 0 w 1153"/>
                  <a:gd name="T45" fmla="*/ 0 h 3472"/>
                  <a:gd name="T46" fmla="*/ 0 w 1153"/>
                  <a:gd name="T47" fmla="*/ 0 h 3472"/>
                  <a:gd name="T48" fmla="*/ 0 w 1153"/>
                  <a:gd name="T49" fmla="*/ 0 h 3472"/>
                  <a:gd name="T50" fmla="*/ 0 w 1153"/>
                  <a:gd name="T51" fmla="*/ 0 h 3472"/>
                  <a:gd name="T52" fmla="*/ 0 w 1153"/>
                  <a:gd name="T53" fmla="*/ 0 h 3472"/>
                  <a:gd name="T54" fmla="*/ 0 w 1153"/>
                  <a:gd name="T55" fmla="*/ 0 h 3472"/>
                  <a:gd name="T56" fmla="*/ 0 w 1153"/>
                  <a:gd name="T57" fmla="*/ 0 h 3472"/>
                  <a:gd name="T58" fmla="*/ 0 w 1153"/>
                  <a:gd name="T59" fmla="*/ 0 h 3472"/>
                  <a:gd name="T60" fmla="*/ 0 w 1153"/>
                  <a:gd name="T61" fmla="*/ 0 h 3472"/>
                  <a:gd name="T62" fmla="*/ 0 w 1153"/>
                  <a:gd name="T63" fmla="*/ 0 h 3472"/>
                  <a:gd name="T64" fmla="*/ 0 w 1153"/>
                  <a:gd name="T65" fmla="*/ 0 h 3472"/>
                  <a:gd name="T66" fmla="*/ 0 w 1153"/>
                  <a:gd name="T67" fmla="*/ 0 h 3472"/>
                  <a:gd name="T68" fmla="*/ 0 w 1153"/>
                  <a:gd name="T69" fmla="*/ 0 h 3472"/>
                  <a:gd name="T70" fmla="*/ 0 w 1153"/>
                  <a:gd name="T71" fmla="*/ 0 h 3472"/>
                  <a:gd name="T72" fmla="*/ 0 w 1153"/>
                  <a:gd name="T73" fmla="*/ 0 h 3472"/>
                  <a:gd name="T74" fmla="*/ 0 w 1153"/>
                  <a:gd name="T75" fmla="*/ 0 h 3472"/>
                  <a:gd name="T76" fmla="*/ 0 w 1153"/>
                  <a:gd name="T77" fmla="*/ 0 h 3472"/>
                  <a:gd name="T78" fmla="*/ 0 w 1153"/>
                  <a:gd name="T79" fmla="*/ 0 h 3472"/>
                  <a:gd name="T80" fmla="*/ 0 w 1153"/>
                  <a:gd name="T81" fmla="*/ 0 h 3472"/>
                  <a:gd name="T82" fmla="*/ 0 w 1153"/>
                  <a:gd name="T83" fmla="*/ 0 h 3472"/>
                  <a:gd name="T84" fmla="*/ 0 w 1153"/>
                  <a:gd name="T85" fmla="*/ 0 h 3472"/>
                  <a:gd name="T86" fmla="*/ 0 w 1153"/>
                  <a:gd name="T87" fmla="*/ 0 h 3472"/>
                  <a:gd name="T88" fmla="*/ 0 w 1153"/>
                  <a:gd name="T89" fmla="*/ 0 h 3472"/>
                  <a:gd name="T90" fmla="*/ 0 w 1153"/>
                  <a:gd name="T91" fmla="*/ 0 h 3472"/>
                  <a:gd name="T92" fmla="*/ 0 w 1153"/>
                  <a:gd name="T93" fmla="*/ 0 h 3472"/>
                  <a:gd name="T94" fmla="*/ 0 w 1153"/>
                  <a:gd name="T95" fmla="*/ 0 h 3472"/>
                  <a:gd name="T96" fmla="*/ 0 w 1153"/>
                  <a:gd name="T97" fmla="*/ 0 h 3472"/>
                  <a:gd name="T98" fmla="*/ 0 w 1153"/>
                  <a:gd name="T99" fmla="*/ 0 h 3472"/>
                  <a:gd name="T100" fmla="*/ 0 w 1153"/>
                  <a:gd name="T101" fmla="*/ 0 h 3472"/>
                  <a:gd name="T102" fmla="*/ 0 w 1153"/>
                  <a:gd name="T103" fmla="*/ 0 h 3472"/>
                  <a:gd name="T104" fmla="*/ 0 w 1153"/>
                  <a:gd name="T105" fmla="*/ 0 h 3472"/>
                  <a:gd name="T106" fmla="*/ 0 w 1153"/>
                  <a:gd name="T107" fmla="*/ 0 h 3472"/>
                  <a:gd name="T108" fmla="*/ 0 w 1153"/>
                  <a:gd name="T109" fmla="*/ 0 h 3472"/>
                  <a:gd name="T110" fmla="*/ 0 w 1153"/>
                  <a:gd name="T111" fmla="*/ 0 h 3472"/>
                  <a:gd name="T112" fmla="*/ 0 w 1153"/>
                  <a:gd name="T113" fmla="*/ 0 h 3472"/>
                  <a:gd name="T114" fmla="*/ 0 w 1153"/>
                  <a:gd name="T115" fmla="*/ 0 h 3472"/>
                  <a:gd name="T116" fmla="*/ 0 w 1153"/>
                  <a:gd name="T117" fmla="*/ 0 h 3472"/>
                  <a:gd name="T118" fmla="*/ 0 w 11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2"/>
                    </a:moveTo>
                    <a:lnTo>
                      <a:pt x="132" y="2342"/>
                    </a:lnTo>
                    <a:lnTo>
                      <a:pt x="126" y="2471"/>
                    </a:lnTo>
                    <a:lnTo>
                      <a:pt x="176" y="2483"/>
                    </a:lnTo>
                    <a:lnTo>
                      <a:pt x="229" y="2488"/>
                    </a:lnTo>
                    <a:lnTo>
                      <a:pt x="224" y="2607"/>
                    </a:lnTo>
                    <a:lnTo>
                      <a:pt x="224" y="2729"/>
                    </a:lnTo>
                    <a:lnTo>
                      <a:pt x="233" y="3015"/>
                    </a:lnTo>
                    <a:lnTo>
                      <a:pt x="228" y="3108"/>
                    </a:lnTo>
                    <a:lnTo>
                      <a:pt x="224" y="3150"/>
                    </a:lnTo>
                    <a:lnTo>
                      <a:pt x="212" y="3186"/>
                    </a:lnTo>
                    <a:lnTo>
                      <a:pt x="189" y="3210"/>
                    </a:lnTo>
                    <a:lnTo>
                      <a:pt x="152" y="3236"/>
                    </a:lnTo>
                    <a:lnTo>
                      <a:pt x="110" y="3256"/>
                    </a:lnTo>
                    <a:lnTo>
                      <a:pt x="58" y="3285"/>
                    </a:lnTo>
                    <a:lnTo>
                      <a:pt x="25" y="3306"/>
                    </a:lnTo>
                    <a:lnTo>
                      <a:pt x="7" y="3324"/>
                    </a:lnTo>
                    <a:lnTo>
                      <a:pt x="0" y="3347"/>
                    </a:lnTo>
                    <a:lnTo>
                      <a:pt x="4" y="3366"/>
                    </a:lnTo>
                    <a:lnTo>
                      <a:pt x="27" y="3383"/>
                    </a:lnTo>
                    <a:lnTo>
                      <a:pt x="68" y="3388"/>
                    </a:lnTo>
                    <a:lnTo>
                      <a:pt x="142" y="3381"/>
                    </a:lnTo>
                    <a:lnTo>
                      <a:pt x="212" y="3366"/>
                    </a:lnTo>
                    <a:lnTo>
                      <a:pt x="290" y="3357"/>
                    </a:lnTo>
                    <a:lnTo>
                      <a:pt x="367" y="3351"/>
                    </a:lnTo>
                    <a:lnTo>
                      <a:pt x="409" y="3347"/>
                    </a:lnTo>
                    <a:lnTo>
                      <a:pt x="431" y="3340"/>
                    </a:lnTo>
                    <a:lnTo>
                      <a:pt x="443" y="3249"/>
                    </a:lnTo>
                    <a:lnTo>
                      <a:pt x="458" y="3117"/>
                    </a:lnTo>
                    <a:lnTo>
                      <a:pt x="516" y="2750"/>
                    </a:lnTo>
                    <a:lnTo>
                      <a:pt x="533" y="2649"/>
                    </a:lnTo>
                    <a:lnTo>
                      <a:pt x="560" y="2527"/>
                    </a:lnTo>
                    <a:lnTo>
                      <a:pt x="620" y="2542"/>
                    </a:lnTo>
                    <a:lnTo>
                      <a:pt x="620" y="2637"/>
                    </a:lnTo>
                    <a:lnTo>
                      <a:pt x="639" y="2759"/>
                    </a:lnTo>
                    <a:lnTo>
                      <a:pt x="697" y="2969"/>
                    </a:lnTo>
                    <a:lnTo>
                      <a:pt x="726" y="3186"/>
                    </a:lnTo>
                    <a:lnTo>
                      <a:pt x="734" y="3244"/>
                    </a:lnTo>
                    <a:lnTo>
                      <a:pt x="747" y="3275"/>
                    </a:lnTo>
                    <a:lnTo>
                      <a:pt x="731" y="3339"/>
                    </a:lnTo>
                    <a:lnTo>
                      <a:pt x="722" y="3381"/>
                    </a:lnTo>
                    <a:lnTo>
                      <a:pt x="722" y="3408"/>
                    </a:lnTo>
                    <a:lnTo>
                      <a:pt x="742" y="3441"/>
                    </a:lnTo>
                    <a:lnTo>
                      <a:pt x="767" y="3465"/>
                    </a:lnTo>
                    <a:lnTo>
                      <a:pt x="804" y="3472"/>
                    </a:lnTo>
                    <a:lnTo>
                      <a:pt x="844" y="3468"/>
                    </a:lnTo>
                    <a:lnTo>
                      <a:pt x="887" y="3453"/>
                    </a:lnTo>
                    <a:lnTo>
                      <a:pt x="924" y="3430"/>
                    </a:lnTo>
                    <a:lnTo>
                      <a:pt x="954" y="3403"/>
                    </a:lnTo>
                    <a:lnTo>
                      <a:pt x="972" y="3376"/>
                    </a:lnTo>
                    <a:lnTo>
                      <a:pt x="979" y="3339"/>
                    </a:lnTo>
                    <a:lnTo>
                      <a:pt x="974" y="3293"/>
                    </a:lnTo>
                    <a:lnTo>
                      <a:pt x="963" y="3249"/>
                    </a:lnTo>
                    <a:lnTo>
                      <a:pt x="950" y="3134"/>
                    </a:lnTo>
                    <a:lnTo>
                      <a:pt x="933" y="2862"/>
                    </a:lnTo>
                    <a:lnTo>
                      <a:pt x="921" y="2729"/>
                    </a:lnTo>
                    <a:lnTo>
                      <a:pt x="913" y="2618"/>
                    </a:lnTo>
                    <a:lnTo>
                      <a:pt x="900" y="2522"/>
                    </a:lnTo>
                    <a:lnTo>
                      <a:pt x="974" y="2508"/>
                    </a:lnTo>
                    <a:lnTo>
                      <a:pt x="972" y="2403"/>
                    </a:lnTo>
                    <a:lnTo>
                      <a:pt x="960" y="1731"/>
                    </a:lnTo>
                    <a:lnTo>
                      <a:pt x="958" y="1601"/>
                    </a:lnTo>
                    <a:lnTo>
                      <a:pt x="950" y="1462"/>
                    </a:lnTo>
                    <a:lnTo>
                      <a:pt x="950" y="1387"/>
                    </a:lnTo>
                    <a:lnTo>
                      <a:pt x="985" y="1350"/>
                    </a:lnTo>
                    <a:lnTo>
                      <a:pt x="1022" y="1301"/>
                    </a:lnTo>
                    <a:lnTo>
                      <a:pt x="1042" y="1261"/>
                    </a:lnTo>
                    <a:lnTo>
                      <a:pt x="1051" y="1221"/>
                    </a:lnTo>
                    <a:lnTo>
                      <a:pt x="1057" y="1175"/>
                    </a:lnTo>
                    <a:lnTo>
                      <a:pt x="1045" y="1089"/>
                    </a:lnTo>
                    <a:lnTo>
                      <a:pt x="1033" y="1017"/>
                    </a:lnTo>
                    <a:lnTo>
                      <a:pt x="1153" y="853"/>
                    </a:lnTo>
                    <a:lnTo>
                      <a:pt x="1102" y="787"/>
                    </a:lnTo>
                    <a:lnTo>
                      <a:pt x="1003" y="920"/>
                    </a:lnTo>
                    <a:lnTo>
                      <a:pt x="991" y="863"/>
                    </a:lnTo>
                    <a:lnTo>
                      <a:pt x="981" y="787"/>
                    </a:lnTo>
                    <a:lnTo>
                      <a:pt x="979" y="722"/>
                    </a:lnTo>
                    <a:lnTo>
                      <a:pt x="977" y="679"/>
                    </a:lnTo>
                    <a:lnTo>
                      <a:pt x="965" y="638"/>
                    </a:lnTo>
                    <a:lnTo>
                      <a:pt x="936" y="611"/>
                    </a:lnTo>
                    <a:lnTo>
                      <a:pt x="898" y="593"/>
                    </a:lnTo>
                    <a:lnTo>
                      <a:pt x="710" y="533"/>
                    </a:lnTo>
                    <a:lnTo>
                      <a:pt x="672" y="520"/>
                    </a:lnTo>
                    <a:lnTo>
                      <a:pt x="666" y="457"/>
                    </a:lnTo>
                    <a:lnTo>
                      <a:pt x="678" y="409"/>
                    </a:lnTo>
                    <a:lnTo>
                      <a:pt x="702" y="354"/>
                    </a:lnTo>
                    <a:lnTo>
                      <a:pt x="720" y="300"/>
                    </a:lnTo>
                    <a:lnTo>
                      <a:pt x="723" y="230"/>
                    </a:lnTo>
                    <a:lnTo>
                      <a:pt x="714" y="149"/>
                    </a:lnTo>
                    <a:lnTo>
                      <a:pt x="697" y="99"/>
                    </a:lnTo>
                    <a:lnTo>
                      <a:pt x="669" y="52"/>
                    </a:lnTo>
                    <a:lnTo>
                      <a:pt x="637" y="27"/>
                    </a:lnTo>
                    <a:lnTo>
                      <a:pt x="567" y="6"/>
                    </a:lnTo>
                    <a:lnTo>
                      <a:pt x="506" y="0"/>
                    </a:lnTo>
                    <a:lnTo>
                      <a:pt x="450" y="6"/>
                    </a:lnTo>
                    <a:lnTo>
                      <a:pt x="408" y="34"/>
                    </a:lnTo>
                    <a:lnTo>
                      <a:pt x="381" y="60"/>
                    </a:lnTo>
                    <a:lnTo>
                      <a:pt x="344" y="109"/>
                    </a:lnTo>
                    <a:lnTo>
                      <a:pt x="317" y="161"/>
                    </a:lnTo>
                    <a:lnTo>
                      <a:pt x="354" y="188"/>
                    </a:lnTo>
                    <a:lnTo>
                      <a:pt x="350" y="251"/>
                    </a:lnTo>
                    <a:lnTo>
                      <a:pt x="347" y="319"/>
                    </a:lnTo>
                    <a:lnTo>
                      <a:pt x="356" y="379"/>
                    </a:lnTo>
                    <a:lnTo>
                      <a:pt x="370" y="426"/>
                    </a:lnTo>
                    <a:lnTo>
                      <a:pt x="386" y="463"/>
                    </a:lnTo>
                    <a:lnTo>
                      <a:pt x="419" y="520"/>
                    </a:lnTo>
                    <a:lnTo>
                      <a:pt x="419" y="533"/>
                    </a:lnTo>
                    <a:lnTo>
                      <a:pt x="367" y="558"/>
                    </a:lnTo>
                    <a:lnTo>
                      <a:pt x="164" y="647"/>
                    </a:lnTo>
                    <a:lnTo>
                      <a:pt x="129" y="681"/>
                    </a:lnTo>
                    <a:lnTo>
                      <a:pt x="104" y="722"/>
                    </a:lnTo>
                    <a:lnTo>
                      <a:pt x="89" y="776"/>
                    </a:lnTo>
                    <a:lnTo>
                      <a:pt x="78" y="844"/>
                    </a:lnTo>
                    <a:lnTo>
                      <a:pt x="106" y="888"/>
                    </a:lnTo>
                    <a:lnTo>
                      <a:pt x="259" y="1082"/>
                    </a:lnTo>
                    <a:lnTo>
                      <a:pt x="279" y="1147"/>
                    </a:lnTo>
                    <a:lnTo>
                      <a:pt x="290" y="1260"/>
                    </a:lnTo>
                    <a:lnTo>
                      <a:pt x="226" y="1442"/>
                    </a:lnTo>
                    <a:lnTo>
                      <a:pt x="154" y="1512"/>
                    </a:lnTo>
                    <a:lnTo>
                      <a:pt x="154" y="1593"/>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66" name="Freeform 173"/>
              <p:cNvSpPr>
                <a:spLocks/>
              </p:cNvSpPr>
              <p:nvPr/>
            </p:nvSpPr>
            <p:spPr bwMode="auto">
              <a:xfrm>
                <a:off x="3632" y="2056"/>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7" y="2387"/>
                    </a:lnTo>
                    <a:lnTo>
                      <a:pt x="521" y="2282"/>
                    </a:lnTo>
                    <a:lnTo>
                      <a:pt x="534" y="2210"/>
                    </a:lnTo>
                    <a:lnTo>
                      <a:pt x="554" y="2118"/>
                    </a:lnTo>
                    <a:lnTo>
                      <a:pt x="571" y="2030"/>
                    </a:lnTo>
                    <a:lnTo>
                      <a:pt x="574" y="2091"/>
                    </a:lnTo>
                    <a:lnTo>
                      <a:pt x="579" y="2126"/>
                    </a:lnTo>
                    <a:lnTo>
                      <a:pt x="593" y="2169"/>
                    </a:lnTo>
                    <a:lnTo>
                      <a:pt x="611" y="2205"/>
                    </a:lnTo>
                    <a:lnTo>
                      <a:pt x="621" y="2246"/>
                    </a:lnTo>
                    <a:lnTo>
                      <a:pt x="619" y="2284"/>
                    </a:lnTo>
                    <a:lnTo>
                      <a:pt x="604" y="2324"/>
                    </a:lnTo>
                    <a:lnTo>
                      <a:pt x="578" y="2371"/>
                    </a:lnTo>
                    <a:lnTo>
                      <a:pt x="556" y="2423"/>
                    </a:lnTo>
                    <a:lnTo>
                      <a:pt x="530" y="2489"/>
                    </a:lnTo>
                    <a:lnTo>
                      <a:pt x="510" y="2578"/>
                    </a:lnTo>
                    <a:lnTo>
                      <a:pt x="495"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3" y="3190"/>
                    </a:lnTo>
                    <a:lnTo>
                      <a:pt x="754" y="3197"/>
                    </a:lnTo>
                    <a:lnTo>
                      <a:pt x="761" y="3208"/>
                    </a:lnTo>
                    <a:lnTo>
                      <a:pt x="761" y="3224"/>
                    </a:lnTo>
                    <a:lnTo>
                      <a:pt x="749" y="3246"/>
                    </a:lnTo>
                    <a:lnTo>
                      <a:pt x="711" y="3262"/>
                    </a:lnTo>
                    <a:lnTo>
                      <a:pt x="642" y="3276"/>
                    </a:lnTo>
                    <a:lnTo>
                      <a:pt x="542" y="3279"/>
                    </a:lnTo>
                    <a:lnTo>
                      <a:pt x="466" y="3269"/>
                    </a:lnTo>
                    <a:lnTo>
                      <a:pt x="398" y="3252"/>
                    </a:lnTo>
                    <a:lnTo>
                      <a:pt x="342" y="3229"/>
                    </a:lnTo>
                    <a:lnTo>
                      <a:pt x="301" y="3204"/>
                    </a:lnTo>
                    <a:lnTo>
                      <a:pt x="295" y="3165"/>
                    </a:lnTo>
                    <a:lnTo>
                      <a:pt x="297" y="3121"/>
                    </a:lnTo>
                    <a:lnTo>
                      <a:pt x="266" y="2885"/>
                    </a:lnTo>
                    <a:lnTo>
                      <a:pt x="257" y="2716"/>
                    </a:lnTo>
                    <a:lnTo>
                      <a:pt x="215" y="2195"/>
                    </a:lnTo>
                    <a:lnTo>
                      <a:pt x="196" y="1877"/>
                    </a:lnTo>
                    <a:lnTo>
                      <a:pt x="200" y="1724"/>
                    </a:lnTo>
                    <a:lnTo>
                      <a:pt x="206" y="1626"/>
                    </a:lnTo>
                    <a:lnTo>
                      <a:pt x="217" y="1541"/>
                    </a:lnTo>
                    <a:lnTo>
                      <a:pt x="227" y="1470"/>
                    </a:lnTo>
                    <a:lnTo>
                      <a:pt x="164" y="1417"/>
                    </a:lnTo>
                    <a:lnTo>
                      <a:pt x="102" y="1363"/>
                    </a:lnTo>
                    <a:lnTo>
                      <a:pt x="64" y="1322"/>
                    </a:lnTo>
                    <a:lnTo>
                      <a:pt x="25" y="1265"/>
                    </a:lnTo>
                    <a:lnTo>
                      <a:pt x="3" y="1210"/>
                    </a:lnTo>
                    <a:lnTo>
                      <a:pt x="0" y="1163"/>
                    </a:lnTo>
                    <a:lnTo>
                      <a:pt x="14" y="1101"/>
                    </a:lnTo>
                    <a:lnTo>
                      <a:pt x="127" y="716"/>
                    </a:lnTo>
                    <a:lnTo>
                      <a:pt x="145" y="673"/>
                    </a:lnTo>
                    <a:lnTo>
                      <a:pt x="160" y="653"/>
                    </a:lnTo>
                    <a:lnTo>
                      <a:pt x="183" y="632"/>
                    </a:lnTo>
                    <a:lnTo>
                      <a:pt x="227" y="602"/>
                    </a:lnTo>
                    <a:lnTo>
                      <a:pt x="355" y="538"/>
                    </a:lnTo>
                    <a:lnTo>
                      <a:pt x="386" y="500"/>
                    </a:lnTo>
                    <a:lnTo>
                      <a:pt x="410" y="456"/>
                    </a:lnTo>
                    <a:lnTo>
                      <a:pt x="419" y="423"/>
                    </a:lnTo>
                    <a:lnTo>
                      <a:pt x="382" y="384"/>
                    </a:lnTo>
                    <a:lnTo>
                      <a:pt x="353" y="333"/>
                    </a:lnTo>
                    <a:lnTo>
                      <a:pt x="331" y="272"/>
                    </a:lnTo>
                    <a:lnTo>
                      <a:pt x="317" y="220"/>
                    </a:lnTo>
                    <a:lnTo>
                      <a:pt x="308" y="156"/>
                    </a:lnTo>
                    <a:lnTo>
                      <a:pt x="315" y="105"/>
                    </a:lnTo>
                    <a:lnTo>
                      <a:pt x="329" y="68"/>
                    </a:lnTo>
                    <a:lnTo>
                      <a:pt x="360" y="34"/>
                    </a:lnTo>
                    <a:lnTo>
                      <a:pt x="399" y="13"/>
                    </a:lnTo>
                    <a:lnTo>
                      <a:pt x="453" y="0"/>
                    </a:lnTo>
                    <a:lnTo>
                      <a:pt x="495" y="4"/>
                    </a:lnTo>
                    <a:lnTo>
                      <a:pt x="539"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900" y="867"/>
                    </a:lnTo>
                    <a:lnTo>
                      <a:pt x="913" y="946"/>
                    </a:lnTo>
                    <a:lnTo>
                      <a:pt x="925" y="1014"/>
                    </a:lnTo>
                    <a:lnTo>
                      <a:pt x="936" y="1108"/>
                    </a:lnTo>
                    <a:lnTo>
                      <a:pt x="940" y="1190"/>
                    </a:lnTo>
                    <a:lnTo>
                      <a:pt x="936" y="1292"/>
                    </a:lnTo>
                    <a:lnTo>
                      <a:pt x="925" y="1402"/>
                    </a:lnTo>
                    <a:lnTo>
                      <a:pt x="913" y="1479"/>
                    </a:lnTo>
                    <a:lnTo>
                      <a:pt x="902" y="1564"/>
                    </a:lnTo>
                    <a:lnTo>
                      <a:pt x="885" y="1639"/>
                    </a:lnTo>
                    <a:lnTo>
                      <a:pt x="862" y="1697"/>
                    </a:lnTo>
                    <a:lnTo>
                      <a:pt x="844" y="1757"/>
                    </a:lnTo>
                    <a:lnTo>
                      <a:pt x="838" y="1833"/>
                    </a:lnTo>
                    <a:lnTo>
                      <a:pt x="858" y="2172"/>
                    </a:lnTo>
                    <a:lnTo>
                      <a:pt x="865" y="2291"/>
                    </a:lnTo>
                    <a:lnTo>
                      <a:pt x="865" y="2339"/>
                    </a:lnTo>
                    <a:lnTo>
                      <a:pt x="849" y="2400"/>
                    </a:lnTo>
                    <a:lnTo>
                      <a:pt x="820" y="2472"/>
                    </a:lnTo>
                    <a:lnTo>
                      <a:pt x="747" y="2693"/>
                    </a:lnTo>
                    <a:lnTo>
                      <a:pt x="697" y="2872"/>
                    </a:lnTo>
                    <a:lnTo>
                      <a:pt x="671" y="2935"/>
                    </a:lnTo>
                    <a:lnTo>
                      <a:pt x="639" y="2948"/>
                    </a:lnTo>
                    <a:lnTo>
                      <a:pt x="608" y="2960"/>
                    </a:lnTo>
                    <a:lnTo>
                      <a:pt x="495"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67" name="Freeform 174"/>
              <p:cNvSpPr>
                <a:spLocks/>
              </p:cNvSpPr>
              <p:nvPr/>
            </p:nvSpPr>
            <p:spPr bwMode="auto">
              <a:xfrm>
                <a:off x="3939" y="2087"/>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lnTo>
                      <a:pt x="684" y="957"/>
                    </a:lnTo>
                    <a:lnTo>
                      <a:pt x="680" y="1077"/>
                    </a:lnTo>
                    <a:lnTo>
                      <a:pt x="674" y="1144"/>
                    </a:lnTo>
                    <a:lnTo>
                      <a:pt x="738" y="1152"/>
                    </a:lnTo>
                    <a:lnTo>
                      <a:pt x="754" y="1099"/>
                    </a:lnTo>
                    <a:lnTo>
                      <a:pt x="754" y="1054"/>
                    </a:lnTo>
                    <a:lnTo>
                      <a:pt x="728" y="1010"/>
                    </a:lnTo>
                    <a:lnTo>
                      <a:pt x="712" y="979"/>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68" name="Freeform 175"/>
              <p:cNvSpPr>
                <a:spLocks/>
              </p:cNvSpPr>
              <p:nvPr/>
            </p:nvSpPr>
            <p:spPr bwMode="auto">
              <a:xfrm>
                <a:off x="3939" y="2087"/>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69" name="Freeform 176"/>
              <p:cNvSpPr>
                <a:spLocks/>
              </p:cNvSpPr>
              <p:nvPr/>
            </p:nvSpPr>
            <p:spPr bwMode="auto">
              <a:xfrm>
                <a:off x="4163" y="2407"/>
                <a:ext cx="27" cy="65"/>
              </a:xfrm>
              <a:custGeom>
                <a:avLst/>
                <a:gdLst>
                  <a:gd name="T0" fmla="*/ 0 w 80"/>
                  <a:gd name="T1" fmla="*/ 0 h 195"/>
                  <a:gd name="T2" fmla="*/ 0 w 80"/>
                  <a:gd name="T3" fmla="*/ 0 h 195"/>
                  <a:gd name="T4" fmla="*/ 0 w 80"/>
                  <a:gd name="T5" fmla="*/ 0 h 195"/>
                  <a:gd name="T6" fmla="*/ 0 w 80"/>
                  <a:gd name="T7" fmla="*/ 0 h 195"/>
                  <a:gd name="T8" fmla="*/ 0 w 80"/>
                  <a:gd name="T9" fmla="*/ 0 h 195"/>
                  <a:gd name="T10" fmla="*/ 0 w 80"/>
                  <a:gd name="T11" fmla="*/ 0 h 195"/>
                  <a:gd name="T12" fmla="*/ 0 w 80"/>
                  <a:gd name="T13" fmla="*/ 0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6" y="119"/>
                    </a:lnTo>
                    <a:lnTo>
                      <a:pt x="0" y="187"/>
                    </a:lnTo>
                    <a:lnTo>
                      <a:pt x="64" y="195"/>
                    </a:lnTo>
                    <a:lnTo>
                      <a:pt x="80" y="142"/>
                    </a:lnTo>
                    <a:lnTo>
                      <a:pt x="80" y="97"/>
                    </a:lnTo>
                    <a:lnTo>
                      <a:pt x="53" y="53"/>
                    </a:lnTo>
                    <a:lnTo>
                      <a:pt x="38" y="21"/>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70" name="Freeform 177"/>
              <p:cNvSpPr>
                <a:spLocks/>
              </p:cNvSpPr>
              <p:nvPr/>
            </p:nvSpPr>
            <p:spPr bwMode="auto">
              <a:xfrm>
                <a:off x="4538" y="2065"/>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lnTo>
                      <a:pt x="757" y="1477"/>
                    </a:lnTo>
                    <a:lnTo>
                      <a:pt x="705" y="1498"/>
                    </a:lnTo>
                    <a:lnTo>
                      <a:pt x="705" y="1412"/>
                    </a:lnTo>
                    <a:lnTo>
                      <a:pt x="700" y="1375"/>
                    </a:lnTo>
                    <a:lnTo>
                      <a:pt x="691" y="1339"/>
                    </a:lnTo>
                    <a:lnTo>
                      <a:pt x="674" y="1303"/>
                    </a:lnTo>
                    <a:lnTo>
                      <a:pt x="654" y="1269"/>
                    </a:lnTo>
                    <a:lnTo>
                      <a:pt x="680" y="1224"/>
                    </a:lnTo>
                    <a:lnTo>
                      <a:pt x="705" y="1173"/>
                    </a:lnTo>
                    <a:lnTo>
                      <a:pt x="728" y="1115"/>
                    </a:lnTo>
                    <a:lnTo>
                      <a:pt x="743" y="1065"/>
                    </a:lnTo>
                    <a:lnTo>
                      <a:pt x="754" y="1001"/>
                    </a:lnTo>
                    <a:lnTo>
                      <a:pt x="763" y="1080"/>
                    </a:lnTo>
                    <a:lnTo>
                      <a:pt x="760" y="1177"/>
                    </a:lnTo>
                    <a:lnTo>
                      <a:pt x="758" y="1269"/>
                    </a:lnTo>
                    <a:lnTo>
                      <a:pt x="760" y="1343"/>
                    </a:lnTo>
                    <a:lnTo>
                      <a:pt x="758" y="1405"/>
                    </a:lnTo>
                    <a:lnTo>
                      <a:pt x="757" y="1477"/>
                    </a:lnTo>
                    <a:lnTo>
                      <a:pt x="495" y="2"/>
                    </a:lnTo>
                    <a:lnTo>
                      <a:pt x="410" y="3180"/>
                    </a:lnTo>
                    <a:lnTo>
                      <a:pt x="434" y="3137"/>
                    </a:lnTo>
                    <a:lnTo>
                      <a:pt x="448" y="3095"/>
                    </a:lnTo>
                    <a:lnTo>
                      <a:pt x="455" y="3039"/>
                    </a:lnTo>
                    <a:lnTo>
                      <a:pt x="448" y="2962"/>
                    </a:lnTo>
                    <a:lnTo>
                      <a:pt x="443" y="2873"/>
                    </a:lnTo>
                    <a:lnTo>
                      <a:pt x="441" y="2769"/>
                    </a:lnTo>
                    <a:lnTo>
                      <a:pt x="443" y="2654"/>
                    </a:lnTo>
                    <a:lnTo>
                      <a:pt x="450" y="2552"/>
                    </a:lnTo>
                    <a:lnTo>
                      <a:pt x="457" y="2484"/>
                    </a:lnTo>
                    <a:lnTo>
                      <a:pt x="453" y="2453"/>
                    </a:lnTo>
                    <a:lnTo>
                      <a:pt x="434" y="2408"/>
                    </a:lnTo>
                    <a:lnTo>
                      <a:pt x="417" y="2350"/>
                    </a:lnTo>
                    <a:lnTo>
                      <a:pt x="409" y="2278"/>
                    </a:lnTo>
                    <a:lnTo>
                      <a:pt x="410" y="2217"/>
                    </a:lnTo>
                    <a:lnTo>
                      <a:pt x="422" y="2173"/>
                    </a:lnTo>
                    <a:lnTo>
                      <a:pt x="270" y="2159"/>
                    </a:lnTo>
                    <a:lnTo>
                      <a:pt x="254" y="2205"/>
                    </a:lnTo>
                    <a:lnTo>
                      <a:pt x="237" y="2253"/>
                    </a:lnTo>
                    <a:lnTo>
                      <a:pt x="222" y="2301"/>
                    </a:lnTo>
                    <a:lnTo>
                      <a:pt x="222" y="2323"/>
                    </a:lnTo>
                    <a:lnTo>
                      <a:pt x="242"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71" name="Freeform 178"/>
              <p:cNvSpPr>
                <a:spLocks/>
              </p:cNvSpPr>
              <p:nvPr/>
            </p:nvSpPr>
            <p:spPr bwMode="auto">
              <a:xfrm>
                <a:off x="4538" y="2065"/>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72" name="Freeform 179"/>
              <p:cNvSpPr>
                <a:spLocks/>
              </p:cNvSpPr>
              <p:nvPr/>
            </p:nvSpPr>
            <p:spPr bwMode="auto">
              <a:xfrm>
                <a:off x="4756" y="2398"/>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7"/>
                    </a:lnTo>
                    <a:lnTo>
                      <a:pt x="21" y="302"/>
                    </a:lnTo>
                    <a:lnTo>
                      <a:pt x="0" y="267"/>
                    </a:lnTo>
                    <a:lnTo>
                      <a:pt x="27" y="224"/>
                    </a:lnTo>
                    <a:lnTo>
                      <a:pt x="52" y="173"/>
                    </a:lnTo>
                    <a:lnTo>
                      <a:pt x="74" y="114"/>
                    </a:lnTo>
                    <a:lnTo>
                      <a:pt x="89" y="64"/>
                    </a:lnTo>
                    <a:lnTo>
                      <a:pt x="102" y="0"/>
                    </a:lnTo>
                    <a:lnTo>
                      <a:pt x="109" y="79"/>
                    </a:lnTo>
                    <a:lnTo>
                      <a:pt x="106" y="177"/>
                    </a:lnTo>
                    <a:lnTo>
                      <a:pt x="104" y="267"/>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73" name="Freeform 180"/>
              <p:cNvSpPr>
                <a:spLocks/>
              </p:cNvSpPr>
              <p:nvPr/>
            </p:nvSpPr>
            <p:spPr bwMode="auto">
              <a:xfrm>
                <a:off x="4612" y="2785"/>
                <a:ext cx="78" cy="340"/>
              </a:xfrm>
              <a:custGeom>
                <a:avLst/>
                <a:gdLst>
                  <a:gd name="T0" fmla="*/ 0 w 234"/>
                  <a:gd name="T1" fmla="*/ 0 h 1021"/>
                  <a:gd name="T2" fmla="*/ 0 w 234"/>
                  <a:gd name="T3" fmla="*/ 0 h 1021"/>
                  <a:gd name="T4" fmla="*/ 0 w 234"/>
                  <a:gd name="T5" fmla="*/ 0 h 1021"/>
                  <a:gd name="T6" fmla="*/ 0 w 234"/>
                  <a:gd name="T7" fmla="*/ 0 h 1021"/>
                  <a:gd name="T8" fmla="*/ 0 w 234"/>
                  <a:gd name="T9" fmla="*/ 0 h 1021"/>
                  <a:gd name="T10" fmla="*/ 0 w 234"/>
                  <a:gd name="T11" fmla="*/ 0 h 1021"/>
                  <a:gd name="T12" fmla="*/ 0 w 234"/>
                  <a:gd name="T13" fmla="*/ 0 h 1021"/>
                  <a:gd name="T14" fmla="*/ 0 w 234"/>
                  <a:gd name="T15" fmla="*/ 0 h 1021"/>
                  <a:gd name="T16" fmla="*/ 0 w 234"/>
                  <a:gd name="T17" fmla="*/ 0 h 1021"/>
                  <a:gd name="T18" fmla="*/ 0 w 234"/>
                  <a:gd name="T19" fmla="*/ 0 h 1021"/>
                  <a:gd name="T20" fmla="*/ 0 w 234"/>
                  <a:gd name="T21" fmla="*/ 0 h 1021"/>
                  <a:gd name="T22" fmla="*/ 0 w 234"/>
                  <a:gd name="T23" fmla="*/ 0 h 1021"/>
                  <a:gd name="T24" fmla="*/ 0 w 234"/>
                  <a:gd name="T25" fmla="*/ 0 h 1021"/>
                  <a:gd name="T26" fmla="*/ 0 w 234"/>
                  <a:gd name="T27" fmla="*/ 0 h 1021"/>
                  <a:gd name="T28" fmla="*/ 0 w 234"/>
                  <a:gd name="T29" fmla="*/ 0 h 1021"/>
                  <a:gd name="T30" fmla="*/ 0 w 234"/>
                  <a:gd name="T31" fmla="*/ 0 h 1021"/>
                  <a:gd name="T32" fmla="*/ 0 w 234"/>
                  <a:gd name="T33" fmla="*/ 0 h 1021"/>
                  <a:gd name="T34" fmla="*/ 0 w 234"/>
                  <a:gd name="T35" fmla="*/ 0 h 1021"/>
                  <a:gd name="T36" fmla="*/ 0 w 234"/>
                  <a:gd name="T37" fmla="*/ 0 h 1021"/>
                  <a:gd name="T38" fmla="*/ 0 w 234"/>
                  <a:gd name="T39" fmla="*/ 0 h 1021"/>
                  <a:gd name="T40" fmla="*/ 0 w 234"/>
                  <a:gd name="T41" fmla="*/ 0 h 1021"/>
                  <a:gd name="T42" fmla="*/ 0 w 234"/>
                  <a:gd name="T43" fmla="*/ 0 h 1021"/>
                  <a:gd name="T44" fmla="*/ 0 w 234"/>
                  <a:gd name="T45" fmla="*/ 0 h 1021"/>
                  <a:gd name="T46" fmla="*/ 0 w 234"/>
                  <a:gd name="T47" fmla="*/ 0 h 1021"/>
                  <a:gd name="T48" fmla="*/ 0 w 234"/>
                  <a:gd name="T49" fmla="*/ 0 h 1021"/>
                  <a:gd name="T50" fmla="*/ 0 w 234"/>
                  <a:gd name="T51" fmla="*/ 0 h 1021"/>
                  <a:gd name="T52" fmla="*/ 0 w 234"/>
                  <a:gd name="T53" fmla="*/ 0 h 1021"/>
                  <a:gd name="T54" fmla="*/ 0 w 234"/>
                  <a:gd name="T55" fmla="*/ 0 h 1021"/>
                  <a:gd name="T56" fmla="*/ 0 w 234"/>
                  <a:gd name="T57" fmla="*/ 0 h 1021"/>
                  <a:gd name="T58" fmla="*/ 0 w 234"/>
                  <a:gd name="T59" fmla="*/ 0 h 1021"/>
                  <a:gd name="T60" fmla="*/ 0 w 234"/>
                  <a:gd name="T61" fmla="*/ 0 h 1021"/>
                  <a:gd name="T62" fmla="*/ 0 w 234"/>
                  <a:gd name="T63" fmla="*/ 0 h 1021"/>
                  <a:gd name="T64" fmla="*/ 0 w 23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5" y="936"/>
                    </a:lnTo>
                    <a:lnTo>
                      <a:pt x="232" y="880"/>
                    </a:lnTo>
                    <a:lnTo>
                      <a:pt x="225" y="803"/>
                    </a:lnTo>
                    <a:lnTo>
                      <a:pt x="221" y="714"/>
                    </a:lnTo>
                    <a:lnTo>
                      <a:pt x="218" y="610"/>
                    </a:lnTo>
                    <a:lnTo>
                      <a:pt x="221" y="495"/>
                    </a:lnTo>
                    <a:lnTo>
                      <a:pt x="228" y="393"/>
                    </a:lnTo>
                    <a:lnTo>
                      <a:pt x="234" y="325"/>
                    </a:lnTo>
                    <a:lnTo>
                      <a:pt x="229" y="294"/>
                    </a:lnTo>
                    <a:lnTo>
                      <a:pt x="212" y="249"/>
                    </a:lnTo>
                    <a:lnTo>
                      <a:pt x="194" y="191"/>
                    </a:lnTo>
                    <a:lnTo>
                      <a:pt x="187" y="119"/>
                    </a:lnTo>
                    <a:lnTo>
                      <a:pt x="188" y="58"/>
                    </a:lnTo>
                    <a:lnTo>
                      <a:pt x="199" y="14"/>
                    </a:lnTo>
                    <a:lnTo>
                      <a:pt x="48" y="0"/>
                    </a:lnTo>
                    <a:lnTo>
                      <a:pt x="32" y="46"/>
                    </a:lnTo>
                    <a:lnTo>
                      <a:pt x="15" y="94"/>
                    </a:lnTo>
                    <a:lnTo>
                      <a:pt x="0" y="142"/>
                    </a:lnTo>
                    <a:lnTo>
                      <a:pt x="0" y="164"/>
                    </a:lnTo>
                    <a:lnTo>
                      <a:pt x="20" y="205"/>
                    </a:lnTo>
                    <a:lnTo>
                      <a:pt x="48" y="251"/>
                    </a:lnTo>
                    <a:lnTo>
                      <a:pt x="71" y="310"/>
                    </a:lnTo>
                    <a:lnTo>
                      <a:pt x="87" y="365"/>
                    </a:lnTo>
                    <a:lnTo>
                      <a:pt x="92" y="441"/>
                    </a:lnTo>
                    <a:lnTo>
                      <a:pt x="92" y="516"/>
                    </a:lnTo>
                    <a:lnTo>
                      <a:pt x="94" y="624"/>
                    </a:lnTo>
                    <a:lnTo>
                      <a:pt x="100" y="716"/>
                    </a:lnTo>
                    <a:lnTo>
                      <a:pt x="118" y="821"/>
                    </a:lnTo>
                    <a:lnTo>
                      <a:pt x="151" y="936"/>
                    </a:lnTo>
                    <a:lnTo>
                      <a:pt x="170"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74" name="Freeform 181"/>
              <p:cNvSpPr>
                <a:spLocks/>
              </p:cNvSpPr>
              <p:nvPr/>
            </p:nvSpPr>
            <p:spPr bwMode="auto">
              <a:xfrm>
                <a:off x="918" y="2244"/>
                <a:ext cx="426" cy="1215"/>
              </a:xfrm>
              <a:custGeom>
                <a:avLst/>
                <a:gdLst>
                  <a:gd name="T0" fmla="*/ 0 w 1276"/>
                  <a:gd name="T1" fmla="*/ 0 h 3645"/>
                  <a:gd name="T2" fmla="*/ 0 w 1276"/>
                  <a:gd name="T3" fmla="*/ 0 h 3645"/>
                  <a:gd name="T4" fmla="*/ 0 w 1276"/>
                  <a:gd name="T5" fmla="*/ 0 h 3645"/>
                  <a:gd name="T6" fmla="*/ 0 w 1276"/>
                  <a:gd name="T7" fmla="*/ 0 h 3645"/>
                  <a:gd name="T8" fmla="*/ 0 w 1276"/>
                  <a:gd name="T9" fmla="*/ 0 h 3645"/>
                  <a:gd name="T10" fmla="*/ 0 w 1276"/>
                  <a:gd name="T11" fmla="*/ 0 h 3645"/>
                  <a:gd name="T12" fmla="*/ 0 w 1276"/>
                  <a:gd name="T13" fmla="*/ 0 h 3645"/>
                  <a:gd name="T14" fmla="*/ 0 w 1276"/>
                  <a:gd name="T15" fmla="*/ 0 h 3645"/>
                  <a:gd name="T16" fmla="*/ 0 w 1276"/>
                  <a:gd name="T17" fmla="*/ 0 h 3645"/>
                  <a:gd name="T18" fmla="*/ 0 w 1276"/>
                  <a:gd name="T19" fmla="*/ 0 h 3645"/>
                  <a:gd name="T20" fmla="*/ 0 w 1276"/>
                  <a:gd name="T21" fmla="*/ 0 h 3645"/>
                  <a:gd name="T22" fmla="*/ 0 w 1276"/>
                  <a:gd name="T23" fmla="*/ 0 h 3645"/>
                  <a:gd name="T24" fmla="*/ 0 w 1276"/>
                  <a:gd name="T25" fmla="*/ 0 h 3645"/>
                  <a:gd name="T26" fmla="*/ 0 w 1276"/>
                  <a:gd name="T27" fmla="*/ 0 h 3645"/>
                  <a:gd name="T28" fmla="*/ 0 w 1276"/>
                  <a:gd name="T29" fmla="*/ 0 h 3645"/>
                  <a:gd name="T30" fmla="*/ 0 w 1276"/>
                  <a:gd name="T31" fmla="*/ 0 h 3645"/>
                  <a:gd name="T32" fmla="*/ 0 w 1276"/>
                  <a:gd name="T33" fmla="*/ 0 h 3645"/>
                  <a:gd name="T34" fmla="*/ 0 w 1276"/>
                  <a:gd name="T35" fmla="*/ 0 h 3645"/>
                  <a:gd name="T36" fmla="*/ 0 w 1276"/>
                  <a:gd name="T37" fmla="*/ 0 h 3645"/>
                  <a:gd name="T38" fmla="*/ 0 w 1276"/>
                  <a:gd name="T39" fmla="*/ 0 h 3645"/>
                  <a:gd name="T40" fmla="*/ 0 w 1276"/>
                  <a:gd name="T41" fmla="*/ 0 h 3645"/>
                  <a:gd name="T42" fmla="*/ 0 w 1276"/>
                  <a:gd name="T43" fmla="*/ 0 h 3645"/>
                  <a:gd name="T44" fmla="*/ 0 w 1276"/>
                  <a:gd name="T45" fmla="*/ 0 h 3645"/>
                  <a:gd name="T46" fmla="*/ 0 w 1276"/>
                  <a:gd name="T47" fmla="*/ 0 h 3645"/>
                  <a:gd name="T48" fmla="*/ 0 w 1276"/>
                  <a:gd name="T49" fmla="*/ 0 h 3645"/>
                  <a:gd name="T50" fmla="*/ 0 w 1276"/>
                  <a:gd name="T51" fmla="*/ 0 h 3645"/>
                  <a:gd name="T52" fmla="*/ 0 w 1276"/>
                  <a:gd name="T53" fmla="*/ 0 h 3645"/>
                  <a:gd name="T54" fmla="*/ 0 w 1276"/>
                  <a:gd name="T55" fmla="*/ 0 h 3645"/>
                  <a:gd name="T56" fmla="*/ 0 w 1276"/>
                  <a:gd name="T57" fmla="*/ 0 h 3645"/>
                  <a:gd name="T58" fmla="*/ 0 w 1276"/>
                  <a:gd name="T59" fmla="*/ 0 h 3645"/>
                  <a:gd name="T60" fmla="*/ 0 w 1276"/>
                  <a:gd name="T61" fmla="*/ 0 h 3645"/>
                  <a:gd name="T62" fmla="*/ 0 w 1276"/>
                  <a:gd name="T63" fmla="*/ 0 h 3645"/>
                  <a:gd name="T64" fmla="*/ 0 w 1276"/>
                  <a:gd name="T65" fmla="*/ 0 h 3645"/>
                  <a:gd name="T66" fmla="*/ 0 w 1276"/>
                  <a:gd name="T67" fmla="*/ 0 h 3645"/>
                  <a:gd name="T68" fmla="*/ 0 w 1276"/>
                  <a:gd name="T69" fmla="*/ 0 h 3645"/>
                  <a:gd name="T70" fmla="*/ 0 w 1276"/>
                  <a:gd name="T71" fmla="*/ 0 h 3645"/>
                  <a:gd name="T72" fmla="*/ 0 w 1276"/>
                  <a:gd name="T73" fmla="*/ 0 h 3645"/>
                  <a:gd name="T74" fmla="*/ 0 w 1276"/>
                  <a:gd name="T75" fmla="*/ 0 h 3645"/>
                  <a:gd name="T76" fmla="*/ 0 w 1276"/>
                  <a:gd name="T77" fmla="*/ 0 h 3645"/>
                  <a:gd name="T78" fmla="*/ 0 w 1276"/>
                  <a:gd name="T79" fmla="*/ 0 h 3645"/>
                  <a:gd name="T80" fmla="*/ 0 w 1276"/>
                  <a:gd name="T81" fmla="*/ 0 h 3645"/>
                  <a:gd name="T82" fmla="*/ 0 w 1276"/>
                  <a:gd name="T83" fmla="*/ 0 h 3645"/>
                  <a:gd name="T84" fmla="*/ 0 w 1276"/>
                  <a:gd name="T85" fmla="*/ 0 h 3645"/>
                  <a:gd name="T86" fmla="*/ 0 w 1276"/>
                  <a:gd name="T87" fmla="*/ 0 h 3645"/>
                  <a:gd name="T88" fmla="*/ 0 w 1276"/>
                  <a:gd name="T89" fmla="*/ 0 h 3645"/>
                  <a:gd name="T90" fmla="*/ 0 w 1276"/>
                  <a:gd name="T91" fmla="*/ 0 h 3645"/>
                  <a:gd name="T92" fmla="*/ 0 w 1276"/>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10" y="2281"/>
                    </a:moveTo>
                    <a:lnTo>
                      <a:pt x="639" y="2407"/>
                    </a:lnTo>
                    <a:lnTo>
                      <a:pt x="669" y="2536"/>
                    </a:lnTo>
                    <a:lnTo>
                      <a:pt x="690" y="2635"/>
                    </a:lnTo>
                    <a:lnTo>
                      <a:pt x="714" y="2752"/>
                    </a:lnTo>
                    <a:lnTo>
                      <a:pt x="727" y="2893"/>
                    </a:lnTo>
                    <a:lnTo>
                      <a:pt x="741" y="3007"/>
                    </a:lnTo>
                    <a:lnTo>
                      <a:pt x="755" y="3108"/>
                    </a:lnTo>
                    <a:lnTo>
                      <a:pt x="774" y="3207"/>
                    </a:lnTo>
                    <a:lnTo>
                      <a:pt x="793" y="3301"/>
                    </a:lnTo>
                    <a:lnTo>
                      <a:pt x="806" y="3365"/>
                    </a:lnTo>
                    <a:lnTo>
                      <a:pt x="806" y="3414"/>
                    </a:lnTo>
                    <a:lnTo>
                      <a:pt x="803" y="3453"/>
                    </a:lnTo>
                    <a:lnTo>
                      <a:pt x="815" y="3471"/>
                    </a:lnTo>
                    <a:lnTo>
                      <a:pt x="899" y="3488"/>
                    </a:lnTo>
                    <a:lnTo>
                      <a:pt x="915" y="3479"/>
                    </a:lnTo>
                    <a:lnTo>
                      <a:pt x="925" y="3467"/>
                    </a:lnTo>
                    <a:lnTo>
                      <a:pt x="1004" y="3493"/>
                    </a:lnTo>
                    <a:lnTo>
                      <a:pt x="1106" y="3520"/>
                    </a:lnTo>
                    <a:lnTo>
                      <a:pt x="1173" y="3530"/>
                    </a:lnTo>
                    <a:lnTo>
                      <a:pt x="1228" y="3525"/>
                    </a:lnTo>
                    <a:lnTo>
                      <a:pt x="1257" y="3513"/>
                    </a:lnTo>
                    <a:lnTo>
                      <a:pt x="1272" y="3496"/>
                    </a:lnTo>
                    <a:lnTo>
                      <a:pt x="1276" y="3477"/>
                    </a:lnTo>
                    <a:lnTo>
                      <a:pt x="1267" y="3455"/>
                    </a:lnTo>
                    <a:lnTo>
                      <a:pt x="1243" y="3436"/>
                    </a:lnTo>
                    <a:lnTo>
                      <a:pt x="1167" y="3402"/>
                    </a:lnTo>
                    <a:lnTo>
                      <a:pt x="1102" y="3369"/>
                    </a:lnTo>
                    <a:lnTo>
                      <a:pt x="1043" y="3339"/>
                    </a:lnTo>
                    <a:lnTo>
                      <a:pt x="1016" y="3314"/>
                    </a:lnTo>
                    <a:lnTo>
                      <a:pt x="1014" y="3222"/>
                    </a:lnTo>
                    <a:lnTo>
                      <a:pt x="1014" y="3108"/>
                    </a:lnTo>
                    <a:lnTo>
                      <a:pt x="1010" y="2993"/>
                    </a:lnTo>
                    <a:lnTo>
                      <a:pt x="1010" y="2863"/>
                    </a:lnTo>
                    <a:lnTo>
                      <a:pt x="1016" y="2702"/>
                    </a:lnTo>
                    <a:lnTo>
                      <a:pt x="1016" y="2536"/>
                    </a:lnTo>
                    <a:lnTo>
                      <a:pt x="1008" y="2364"/>
                    </a:lnTo>
                    <a:lnTo>
                      <a:pt x="1003" y="2239"/>
                    </a:lnTo>
                    <a:lnTo>
                      <a:pt x="991" y="2114"/>
                    </a:lnTo>
                    <a:lnTo>
                      <a:pt x="990" y="2039"/>
                    </a:lnTo>
                    <a:lnTo>
                      <a:pt x="1036" y="2034"/>
                    </a:lnTo>
                    <a:lnTo>
                      <a:pt x="1082" y="2018"/>
                    </a:lnTo>
                    <a:lnTo>
                      <a:pt x="1120" y="1974"/>
                    </a:lnTo>
                    <a:lnTo>
                      <a:pt x="1122" y="1922"/>
                    </a:lnTo>
                    <a:lnTo>
                      <a:pt x="1109" y="1854"/>
                    </a:lnTo>
                    <a:lnTo>
                      <a:pt x="1082" y="1798"/>
                    </a:lnTo>
                    <a:lnTo>
                      <a:pt x="1056" y="1758"/>
                    </a:lnTo>
                    <a:lnTo>
                      <a:pt x="1101" y="1741"/>
                    </a:lnTo>
                    <a:lnTo>
                      <a:pt x="1114" y="1728"/>
                    </a:lnTo>
                    <a:lnTo>
                      <a:pt x="1113" y="1706"/>
                    </a:lnTo>
                    <a:lnTo>
                      <a:pt x="1053" y="1565"/>
                    </a:lnTo>
                    <a:lnTo>
                      <a:pt x="1033" y="1488"/>
                    </a:lnTo>
                    <a:lnTo>
                      <a:pt x="1016" y="1223"/>
                    </a:lnTo>
                    <a:lnTo>
                      <a:pt x="1016" y="1031"/>
                    </a:lnTo>
                    <a:lnTo>
                      <a:pt x="1008" y="799"/>
                    </a:lnTo>
                    <a:lnTo>
                      <a:pt x="996" y="743"/>
                    </a:lnTo>
                    <a:lnTo>
                      <a:pt x="973" y="696"/>
                    </a:lnTo>
                    <a:lnTo>
                      <a:pt x="928" y="658"/>
                    </a:lnTo>
                    <a:lnTo>
                      <a:pt x="727" y="547"/>
                    </a:lnTo>
                    <a:lnTo>
                      <a:pt x="741" y="496"/>
                    </a:lnTo>
                    <a:lnTo>
                      <a:pt x="774" y="490"/>
                    </a:lnTo>
                    <a:lnTo>
                      <a:pt x="819" y="478"/>
                    </a:lnTo>
                    <a:lnTo>
                      <a:pt x="844" y="452"/>
                    </a:lnTo>
                    <a:lnTo>
                      <a:pt x="875" y="349"/>
                    </a:lnTo>
                    <a:lnTo>
                      <a:pt x="885" y="293"/>
                    </a:lnTo>
                    <a:lnTo>
                      <a:pt x="883" y="237"/>
                    </a:lnTo>
                    <a:lnTo>
                      <a:pt x="889" y="184"/>
                    </a:lnTo>
                    <a:lnTo>
                      <a:pt x="885" y="127"/>
                    </a:lnTo>
                    <a:lnTo>
                      <a:pt x="911" y="152"/>
                    </a:lnTo>
                    <a:lnTo>
                      <a:pt x="925" y="165"/>
                    </a:lnTo>
                    <a:lnTo>
                      <a:pt x="920" y="127"/>
                    </a:lnTo>
                    <a:lnTo>
                      <a:pt x="903" y="85"/>
                    </a:lnTo>
                    <a:lnTo>
                      <a:pt x="879" y="52"/>
                    </a:lnTo>
                    <a:lnTo>
                      <a:pt x="838" y="25"/>
                    </a:lnTo>
                    <a:lnTo>
                      <a:pt x="789" y="6"/>
                    </a:lnTo>
                    <a:lnTo>
                      <a:pt x="721" y="0"/>
                    </a:lnTo>
                    <a:lnTo>
                      <a:pt x="662" y="12"/>
                    </a:lnTo>
                    <a:lnTo>
                      <a:pt x="610" y="37"/>
                    </a:lnTo>
                    <a:lnTo>
                      <a:pt x="570" y="69"/>
                    </a:lnTo>
                    <a:lnTo>
                      <a:pt x="539" y="113"/>
                    </a:lnTo>
                    <a:lnTo>
                      <a:pt x="522" y="172"/>
                    </a:lnTo>
                    <a:lnTo>
                      <a:pt x="513" y="240"/>
                    </a:lnTo>
                    <a:lnTo>
                      <a:pt x="516" y="295"/>
                    </a:lnTo>
                    <a:lnTo>
                      <a:pt x="531" y="370"/>
                    </a:lnTo>
                    <a:lnTo>
                      <a:pt x="529" y="423"/>
                    </a:lnTo>
                    <a:lnTo>
                      <a:pt x="517" y="483"/>
                    </a:lnTo>
                    <a:lnTo>
                      <a:pt x="494" y="513"/>
                    </a:lnTo>
                    <a:lnTo>
                      <a:pt x="248" y="611"/>
                    </a:lnTo>
                    <a:lnTo>
                      <a:pt x="212" y="632"/>
                    </a:lnTo>
                    <a:lnTo>
                      <a:pt x="188" y="668"/>
                    </a:lnTo>
                    <a:lnTo>
                      <a:pt x="111" y="879"/>
                    </a:lnTo>
                    <a:lnTo>
                      <a:pt x="11" y="1178"/>
                    </a:lnTo>
                    <a:lnTo>
                      <a:pt x="0" y="1239"/>
                    </a:lnTo>
                    <a:lnTo>
                      <a:pt x="2" y="1273"/>
                    </a:lnTo>
                    <a:lnTo>
                      <a:pt x="19" y="1312"/>
                    </a:lnTo>
                    <a:lnTo>
                      <a:pt x="149" y="1516"/>
                    </a:lnTo>
                    <a:lnTo>
                      <a:pt x="168" y="1580"/>
                    </a:lnTo>
                    <a:lnTo>
                      <a:pt x="175" y="1645"/>
                    </a:lnTo>
                    <a:lnTo>
                      <a:pt x="149" y="1873"/>
                    </a:lnTo>
                    <a:lnTo>
                      <a:pt x="134" y="1974"/>
                    </a:lnTo>
                    <a:lnTo>
                      <a:pt x="134" y="2007"/>
                    </a:lnTo>
                    <a:lnTo>
                      <a:pt x="149" y="2032"/>
                    </a:lnTo>
                    <a:lnTo>
                      <a:pt x="188" y="2045"/>
                    </a:lnTo>
                    <a:lnTo>
                      <a:pt x="229" y="2051"/>
                    </a:lnTo>
                    <a:lnTo>
                      <a:pt x="239" y="2166"/>
                    </a:lnTo>
                    <a:lnTo>
                      <a:pt x="239" y="2293"/>
                    </a:lnTo>
                    <a:lnTo>
                      <a:pt x="237" y="2432"/>
                    </a:lnTo>
                    <a:lnTo>
                      <a:pt x="229" y="2562"/>
                    </a:lnTo>
                    <a:lnTo>
                      <a:pt x="208" y="2702"/>
                    </a:lnTo>
                    <a:lnTo>
                      <a:pt x="203" y="2842"/>
                    </a:lnTo>
                    <a:lnTo>
                      <a:pt x="194" y="2979"/>
                    </a:lnTo>
                    <a:lnTo>
                      <a:pt x="194" y="3088"/>
                    </a:lnTo>
                    <a:lnTo>
                      <a:pt x="200" y="3261"/>
                    </a:lnTo>
                    <a:lnTo>
                      <a:pt x="198" y="3369"/>
                    </a:lnTo>
                    <a:lnTo>
                      <a:pt x="203" y="3467"/>
                    </a:lnTo>
                    <a:lnTo>
                      <a:pt x="207" y="3488"/>
                    </a:lnTo>
                    <a:lnTo>
                      <a:pt x="268" y="3505"/>
                    </a:lnTo>
                    <a:lnTo>
                      <a:pt x="317" y="3530"/>
                    </a:lnTo>
                    <a:lnTo>
                      <a:pt x="364" y="3568"/>
                    </a:lnTo>
                    <a:lnTo>
                      <a:pt x="412" y="3603"/>
                    </a:lnTo>
                    <a:lnTo>
                      <a:pt x="475" y="3627"/>
                    </a:lnTo>
                    <a:lnTo>
                      <a:pt x="539" y="3644"/>
                    </a:lnTo>
                    <a:lnTo>
                      <a:pt x="596" y="3645"/>
                    </a:lnTo>
                    <a:lnTo>
                      <a:pt x="631" y="3633"/>
                    </a:lnTo>
                    <a:lnTo>
                      <a:pt x="656" y="3615"/>
                    </a:lnTo>
                    <a:lnTo>
                      <a:pt x="660" y="3594"/>
                    </a:lnTo>
                    <a:lnTo>
                      <a:pt x="647" y="3563"/>
                    </a:lnTo>
                    <a:lnTo>
                      <a:pt x="613" y="3535"/>
                    </a:lnTo>
                    <a:lnTo>
                      <a:pt x="573" y="3505"/>
                    </a:lnTo>
                    <a:lnTo>
                      <a:pt x="521" y="3462"/>
                    </a:lnTo>
                    <a:lnTo>
                      <a:pt x="480" y="3425"/>
                    </a:lnTo>
                    <a:lnTo>
                      <a:pt x="452" y="3391"/>
                    </a:lnTo>
                    <a:lnTo>
                      <a:pt x="465" y="3211"/>
                    </a:lnTo>
                    <a:lnTo>
                      <a:pt x="465" y="3085"/>
                    </a:lnTo>
                    <a:lnTo>
                      <a:pt x="478" y="2957"/>
                    </a:lnTo>
                    <a:lnTo>
                      <a:pt x="491" y="2842"/>
                    </a:lnTo>
                    <a:lnTo>
                      <a:pt x="514" y="2721"/>
                    </a:lnTo>
                    <a:lnTo>
                      <a:pt x="544" y="2599"/>
                    </a:lnTo>
                    <a:lnTo>
                      <a:pt x="570" y="2486"/>
                    </a:lnTo>
                    <a:lnTo>
                      <a:pt x="590" y="2391"/>
                    </a:lnTo>
                    <a:lnTo>
                      <a:pt x="610" y="2281"/>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10175" name="Freeform 182"/>
              <p:cNvSpPr>
                <a:spLocks/>
              </p:cNvSpPr>
              <p:nvPr/>
            </p:nvSpPr>
            <p:spPr bwMode="auto">
              <a:xfrm>
                <a:off x="2512" y="2259"/>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1" y="1486"/>
                    </a:moveTo>
                    <a:lnTo>
                      <a:pt x="167" y="1572"/>
                    </a:lnTo>
                    <a:lnTo>
                      <a:pt x="145" y="1749"/>
                    </a:lnTo>
                    <a:lnTo>
                      <a:pt x="354" y="1876"/>
                    </a:lnTo>
                    <a:lnTo>
                      <a:pt x="354" y="1952"/>
                    </a:lnTo>
                    <a:lnTo>
                      <a:pt x="343" y="2090"/>
                    </a:lnTo>
                    <a:lnTo>
                      <a:pt x="328" y="2500"/>
                    </a:lnTo>
                    <a:lnTo>
                      <a:pt x="316" y="2680"/>
                    </a:lnTo>
                    <a:lnTo>
                      <a:pt x="302" y="2998"/>
                    </a:lnTo>
                    <a:lnTo>
                      <a:pt x="302" y="3112"/>
                    </a:lnTo>
                    <a:lnTo>
                      <a:pt x="300" y="3150"/>
                    </a:lnTo>
                    <a:lnTo>
                      <a:pt x="289" y="3163"/>
                    </a:lnTo>
                    <a:lnTo>
                      <a:pt x="252" y="3186"/>
                    </a:lnTo>
                    <a:lnTo>
                      <a:pt x="177" y="3223"/>
                    </a:lnTo>
                    <a:lnTo>
                      <a:pt x="89" y="3246"/>
                    </a:lnTo>
                    <a:lnTo>
                      <a:pt x="58" y="3255"/>
                    </a:lnTo>
                    <a:lnTo>
                      <a:pt x="27" y="3269"/>
                    </a:lnTo>
                    <a:lnTo>
                      <a:pt x="7" y="3295"/>
                    </a:lnTo>
                    <a:lnTo>
                      <a:pt x="0" y="3317"/>
                    </a:lnTo>
                    <a:lnTo>
                      <a:pt x="13" y="3325"/>
                    </a:lnTo>
                    <a:lnTo>
                      <a:pt x="188" y="3327"/>
                    </a:lnTo>
                    <a:lnTo>
                      <a:pt x="419" y="3341"/>
                    </a:lnTo>
                    <a:lnTo>
                      <a:pt x="460" y="3341"/>
                    </a:lnTo>
                    <a:lnTo>
                      <a:pt x="486" y="3328"/>
                    </a:lnTo>
                    <a:lnTo>
                      <a:pt x="500" y="3304"/>
                    </a:lnTo>
                    <a:lnTo>
                      <a:pt x="500" y="3266"/>
                    </a:lnTo>
                    <a:lnTo>
                      <a:pt x="486" y="3204"/>
                    </a:lnTo>
                    <a:lnTo>
                      <a:pt x="478" y="3195"/>
                    </a:lnTo>
                    <a:lnTo>
                      <a:pt x="460" y="3189"/>
                    </a:lnTo>
                    <a:lnTo>
                      <a:pt x="486" y="3185"/>
                    </a:lnTo>
                    <a:lnTo>
                      <a:pt x="494" y="3173"/>
                    </a:lnTo>
                    <a:lnTo>
                      <a:pt x="500" y="3125"/>
                    </a:lnTo>
                    <a:lnTo>
                      <a:pt x="526" y="3023"/>
                    </a:lnTo>
                    <a:lnTo>
                      <a:pt x="579" y="2780"/>
                    </a:lnTo>
                    <a:lnTo>
                      <a:pt x="591" y="2665"/>
                    </a:lnTo>
                    <a:lnTo>
                      <a:pt x="618" y="2297"/>
                    </a:lnTo>
                    <a:lnTo>
                      <a:pt x="636" y="2206"/>
                    </a:lnTo>
                    <a:lnTo>
                      <a:pt x="669" y="2092"/>
                    </a:lnTo>
                    <a:lnTo>
                      <a:pt x="695" y="2207"/>
                    </a:lnTo>
                    <a:lnTo>
                      <a:pt x="722" y="2322"/>
                    </a:lnTo>
                    <a:lnTo>
                      <a:pt x="767" y="2642"/>
                    </a:lnTo>
                    <a:lnTo>
                      <a:pt x="789" y="2740"/>
                    </a:lnTo>
                    <a:lnTo>
                      <a:pt x="834" y="3096"/>
                    </a:lnTo>
                    <a:lnTo>
                      <a:pt x="834" y="3150"/>
                    </a:lnTo>
                    <a:lnTo>
                      <a:pt x="840" y="3159"/>
                    </a:lnTo>
                    <a:lnTo>
                      <a:pt x="880" y="3176"/>
                    </a:lnTo>
                    <a:lnTo>
                      <a:pt x="870" y="3229"/>
                    </a:lnTo>
                    <a:lnTo>
                      <a:pt x="868" y="3291"/>
                    </a:lnTo>
                    <a:lnTo>
                      <a:pt x="868" y="3328"/>
                    </a:lnTo>
                    <a:lnTo>
                      <a:pt x="883" y="3365"/>
                    </a:lnTo>
                    <a:lnTo>
                      <a:pt x="911" y="3390"/>
                    </a:lnTo>
                    <a:lnTo>
                      <a:pt x="958" y="3405"/>
                    </a:lnTo>
                    <a:lnTo>
                      <a:pt x="1011" y="3405"/>
                    </a:lnTo>
                    <a:lnTo>
                      <a:pt x="1067" y="3401"/>
                    </a:lnTo>
                    <a:lnTo>
                      <a:pt x="1091" y="3381"/>
                    </a:lnTo>
                    <a:lnTo>
                      <a:pt x="1104" y="3354"/>
                    </a:lnTo>
                    <a:lnTo>
                      <a:pt x="1101" y="3321"/>
                    </a:lnTo>
                    <a:lnTo>
                      <a:pt x="1088" y="3275"/>
                    </a:lnTo>
                    <a:lnTo>
                      <a:pt x="1050" y="3227"/>
                    </a:lnTo>
                    <a:lnTo>
                      <a:pt x="1024" y="3176"/>
                    </a:lnTo>
                    <a:lnTo>
                      <a:pt x="1050" y="3176"/>
                    </a:lnTo>
                    <a:lnTo>
                      <a:pt x="1065" y="3023"/>
                    </a:lnTo>
                    <a:lnTo>
                      <a:pt x="1067" y="2846"/>
                    </a:lnTo>
                    <a:lnTo>
                      <a:pt x="1061" y="2727"/>
                    </a:lnTo>
                    <a:lnTo>
                      <a:pt x="1043" y="2587"/>
                    </a:lnTo>
                    <a:lnTo>
                      <a:pt x="1030" y="2463"/>
                    </a:lnTo>
                    <a:lnTo>
                      <a:pt x="1011" y="2360"/>
                    </a:lnTo>
                    <a:lnTo>
                      <a:pt x="1339" y="2245"/>
                    </a:lnTo>
                    <a:lnTo>
                      <a:pt x="1339" y="1889"/>
                    </a:lnTo>
                    <a:lnTo>
                      <a:pt x="1300" y="1862"/>
                    </a:lnTo>
                    <a:lnTo>
                      <a:pt x="1149" y="1902"/>
                    </a:lnTo>
                    <a:lnTo>
                      <a:pt x="1132" y="1823"/>
                    </a:lnTo>
                    <a:lnTo>
                      <a:pt x="1127" y="1727"/>
                    </a:lnTo>
                    <a:lnTo>
                      <a:pt x="1202" y="1331"/>
                    </a:lnTo>
                    <a:lnTo>
                      <a:pt x="1208" y="1225"/>
                    </a:lnTo>
                    <a:lnTo>
                      <a:pt x="1196" y="1099"/>
                    </a:lnTo>
                    <a:lnTo>
                      <a:pt x="1132" y="757"/>
                    </a:lnTo>
                    <a:lnTo>
                      <a:pt x="1104" y="663"/>
                    </a:lnTo>
                    <a:lnTo>
                      <a:pt x="1078" y="625"/>
                    </a:lnTo>
                    <a:lnTo>
                      <a:pt x="1050" y="613"/>
                    </a:lnTo>
                    <a:lnTo>
                      <a:pt x="868" y="549"/>
                    </a:lnTo>
                    <a:lnTo>
                      <a:pt x="789" y="524"/>
                    </a:lnTo>
                    <a:lnTo>
                      <a:pt x="761" y="434"/>
                    </a:lnTo>
                    <a:lnTo>
                      <a:pt x="785" y="369"/>
                    </a:lnTo>
                    <a:lnTo>
                      <a:pt x="796" y="330"/>
                    </a:lnTo>
                    <a:lnTo>
                      <a:pt x="796" y="281"/>
                    </a:lnTo>
                    <a:lnTo>
                      <a:pt x="789" y="218"/>
                    </a:lnTo>
                    <a:lnTo>
                      <a:pt x="761" y="129"/>
                    </a:lnTo>
                    <a:lnTo>
                      <a:pt x="748" y="84"/>
                    </a:lnTo>
                    <a:lnTo>
                      <a:pt x="727" y="51"/>
                    </a:lnTo>
                    <a:lnTo>
                      <a:pt x="695" y="24"/>
                    </a:lnTo>
                    <a:lnTo>
                      <a:pt x="669" y="14"/>
                    </a:lnTo>
                    <a:lnTo>
                      <a:pt x="617" y="0"/>
                    </a:lnTo>
                    <a:lnTo>
                      <a:pt x="579" y="0"/>
                    </a:lnTo>
                    <a:lnTo>
                      <a:pt x="526" y="14"/>
                    </a:lnTo>
                    <a:lnTo>
                      <a:pt x="475" y="31"/>
                    </a:lnTo>
                    <a:lnTo>
                      <a:pt x="435" y="60"/>
                    </a:lnTo>
                    <a:lnTo>
                      <a:pt x="419" y="103"/>
                    </a:lnTo>
                    <a:lnTo>
                      <a:pt x="415" y="159"/>
                    </a:lnTo>
                    <a:lnTo>
                      <a:pt x="422" y="212"/>
                    </a:lnTo>
                    <a:lnTo>
                      <a:pt x="431" y="271"/>
                    </a:lnTo>
                    <a:lnTo>
                      <a:pt x="444" y="321"/>
                    </a:lnTo>
                    <a:lnTo>
                      <a:pt x="473" y="372"/>
                    </a:lnTo>
                    <a:lnTo>
                      <a:pt x="500" y="410"/>
                    </a:lnTo>
                    <a:lnTo>
                      <a:pt x="526" y="447"/>
                    </a:lnTo>
                    <a:lnTo>
                      <a:pt x="526" y="510"/>
                    </a:lnTo>
                    <a:lnTo>
                      <a:pt x="465" y="526"/>
                    </a:lnTo>
                    <a:lnTo>
                      <a:pt x="244" y="651"/>
                    </a:lnTo>
                    <a:lnTo>
                      <a:pt x="210" y="689"/>
                    </a:lnTo>
                    <a:lnTo>
                      <a:pt x="200" y="716"/>
                    </a:lnTo>
                    <a:lnTo>
                      <a:pt x="184" y="1076"/>
                    </a:lnTo>
                    <a:lnTo>
                      <a:pt x="200" y="1132"/>
                    </a:lnTo>
                    <a:lnTo>
                      <a:pt x="222" y="1189"/>
                    </a:lnTo>
                    <a:lnTo>
                      <a:pt x="237" y="1250"/>
                    </a:lnTo>
                    <a:lnTo>
                      <a:pt x="232" y="1298"/>
                    </a:lnTo>
                    <a:lnTo>
                      <a:pt x="211" y="1352"/>
                    </a:lnTo>
                    <a:lnTo>
                      <a:pt x="171" y="1409"/>
                    </a:lnTo>
                    <a:lnTo>
                      <a:pt x="171"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76" name="Freeform 183"/>
              <p:cNvSpPr>
                <a:spLocks/>
              </p:cNvSpPr>
              <p:nvPr/>
            </p:nvSpPr>
            <p:spPr bwMode="auto">
              <a:xfrm>
                <a:off x="1645" y="2264"/>
                <a:ext cx="398" cy="1158"/>
              </a:xfrm>
              <a:custGeom>
                <a:avLst/>
                <a:gdLst>
                  <a:gd name="T0" fmla="*/ 0 w 1195"/>
                  <a:gd name="T1" fmla="*/ 0 h 3472"/>
                  <a:gd name="T2" fmla="*/ 0 w 1195"/>
                  <a:gd name="T3" fmla="*/ 0 h 3472"/>
                  <a:gd name="T4" fmla="*/ 0 w 1195"/>
                  <a:gd name="T5" fmla="*/ 0 h 3472"/>
                  <a:gd name="T6" fmla="*/ 0 w 1195"/>
                  <a:gd name="T7" fmla="*/ 0 h 3472"/>
                  <a:gd name="T8" fmla="*/ 0 w 1195"/>
                  <a:gd name="T9" fmla="*/ 0 h 3472"/>
                  <a:gd name="T10" fmla="*/ 0 w 1195"/>
                  <a:gd name="T11" fmla="*/ 0 h 3472"/>
                  <a:gd name="T12" fmla="*/ 0 w 1195"/>
                  <a:gd name="T13" fmla="*/ 0 h 3472"/>
                  <a:gd name="T14" fmla="*/ 0 w 1195"/>
                  <a:gd name="T15" fmla="*/ 0 h 3472"/>
                  <a:gd name="T16" fmla="*/ 0 w 1195"/>
                  <a:gd name="T17" fmla="*/ 0 h 3472"/>
                  <a:gd name="T18" fmla="*/ 0 w 1195"/>
                  <a:gd name="T19" fmla="*/ 0 h 3472"/>
                  <a:gd name="T20" fmla="*/ 0 w 1195"/>
                  <a:gd name="T21" fmla="*/ 0 h 3472"/>
                  <a:gd name="T22" fmla="*/ 0 w 1195"/>
                  <a:gd name="T23" fmla="*/ 0 h 3472"/>
                  <a:gd name="T24" fmla="*/ 0 w 1195"/>
                  <a:gd name="T25" fmla="*/ 0 h 3472"/>
                  <a:gd name="T26" fmla="*/ 0 w 1195"/>
                  <a:gd name="T27" fmla="*/ 0 h 3472"/>
                  <a:gd name="T28" fmla="*/ 0 w 1195"/>
                  <a:gd name="T29" fmla="*/ 0 h 3472"/>
                  <a:gd name="T30" fmla="*/ 0 w 1195"/>
                  <a:gd name="T31" fmla="*/ 0 h 3472"/>
                  <a:gd name="T32" fmla="*/ 0 w 1195"/>
                  <a:gd name="T33" fmla="*/ 0 h 3472"/>
                  <a:gd name="T34" fmla="*/ 0 w 1195"/>
                  <a:gd name="T35" fmla="*/ 0 h 3472"/>
                  <a:gd name="T36" fmla="*/ 0 w 1195"/>
                  <a:gd name="T37" fmla="*/ 0 h 3472"/>
                  <a:gd name="T38" fmla="*/ 0 w 1195"/>
                  <a:gd name="T39" fmla="*/ 0 h 3472"/>
                  <a:gd name="T40" fmla="*/ 0 w 1195"/>
                  <a:gd name="T41" fmla="*/ 0 h 3472"/>
                  <a:gd name="T42" fmla="*/ 0 w 1195"/>
                  <a:gd name="T43" fmla="*/ 0 h 3472"/>
                  <a:gd name="T44" fmla="*/ 0 w 1195"/>
                  <a:gd name="T45" fmla="*/ 0 h 3472"/>
                  <a:gd name="T46" fmla="*/ 0 w 1195"/>
                  <a:gd name="T47" fmla="*/ 0 h 3472"/>
                  <a:gd name="T48" fmla="*/ 0 w 1195"/>
                  <a:gd name="T49" fmla="*/ 0 h 3472"/>
                  <a:gd name="T50" fmla="*/ 0 w 1195"/>
                  <a:gd name="T51" fmla="*/ 0 h 3472"/>
                  <a:gd name="T52" fmla="*/ 0 w 1195"/>
                  <a:gd name="T53" fmla="*/ 0 h 3472"/>
                  <a:gd name="T54" fmla="*/ 0 w 1195"/>
                  <a:gd name="T55" fmla="*/ 0 h 3472"/>
                  <a:gd name="T56" fmla="*/ 0 w 1195"/>
                  <a:gd name="T57" fmla="*/ 0 h 3472"/>
                  <a:gd name="T58" fmla="*/ 0 w 1195"/>
                  <a:gd name="T59" fmla="*/ 0 h 3472"/>
                  <a:gd name="T60" fmla="*/ 0 w 1195"/>
                  <a:gd name="T61" fmla="*/ 0 h 3472"/>
                  <a:gd name="T62" fmla="*/ 0 w 1195"/>
                  <a:gd name="T63" fmla="*/ 0 h 3472"/>
                  <a:gd name="T64" fmla="*/ 0 w 1195"/>
                  <a:gd name="T65" fmla="*/ 0 h 3472"/>
                  <a:gd name="T66" fmla="*/ 0 w 1195"/>
                  <a:gd name="T67" fmla="*/ 0 h 3472"/>
                  <a:gd name="T68" fmla="*/ 0 w 1195"/>
                  <a:gd name="T69" fmla="*/ 0 h 3472"/>
                  <a:gd name="T70" fmla="*/ 0 w 1195"/>
                  <a:gd name="T71" fmla="*/ 0 h 3472"/>
                  <a:gd name="T72" fmla="*/ 0 w 1195"/>
                  <a:gd name="T73" fmla="*/ 0 h 3472"/>
                  <a:gd name="T74" fmla="*/ 0 w 1195"/>
                  <a:gd name="T75" fmla="*/ 0 h 3472"/>
                  <a:gd name="T76" fmla="*/ 0 w 1195"/>
                  <a:gd name="T77" fmla="*/ 0 h 3472"/>
                  <a:gd name="T78" fmla="*/ 0 w 1195"/>
                  <a:gd name="T79" fmla="*/ 0 h 3472"/>
                  <a:gd name="T80" fmla="*/ 0 w 1195"/>
                  <a:gd name="T81" fmla="*/ 0 h 3472"/>
                  <a:gd name="T82" fmla="*/ 0 w 1195"/>
                  <a:gd name="T83" fmla="*/ 0 h 3472"/>
                  <a:gd name="T84" fmla="*/ 0 w 1195"/>
                  <a:gd name="T85" fmla="*/ 0 h 3472"/>
                  <a:gd name="T86" fmla="*/ 0 w 1195"/>
                  <a:gd name="T87" fmla="*/ 0 h 3472"/>
                  <a:gd name="T88" fmla="*/ 0 w 1195"/>
                  <a:gd name="T89" fmla="*/ 0 h 3472"/>
                  <a:gd name="T90" fmla="*/ 0 w 1195"/>
                  <a:gd name="T91" fmla="*/ 0 h 3472"/>
                  <a:gd name="T92" fmla="*/ 0 w 1195"/>
                  <a:gd name="T93" fmla="*/ 0 h 3472"/>
                  <a:gd name="T94" fmla="*/ 0 w 1195"/>
                  <a:gd name="T95" fmla="*/ 0 h 3472"/>
                  <a:gd name="T96" fmla="*/ 0 w 1195"/>
                  <a:gd name="T97" fmla="*/ 0 h 3472"/>
                  <a:gd name="T98" fmla="*/ 0 w 1195"/>
                  <a:gd name="T99" fmla="*/ 0 h 3472"/>
                  <a:gd name="T100" fmla="*/ 0 w 1195"/>
                  <a:gd name="T101" fmla="*/ 0 h 3472"/>
                  <a:gd name="T102" fmla="*/ 0 w 1195"/>
                  <a:gd name="T103" fmla="*/ 0 h 3472"/>
                  <a:gd name="T104" fmla="*/ 0 w 1195"/>
                  <a:gd name="T105" fmla="*/ 0 h 3472"/>
                  <a:gd name="T106" fmla="*/ 0 w 1195"/>
                  <a:gd name="T107" fmla="*/ 0 h 3472"/>
                  <a:gd name="T108" fmla="*/ 0 w 1195"/>
                  <a:gd name="T109" fmla="*/ 0 h 3472"/>
                  <a:gd name="T110" fmla="*/ 0 w 1195"/>
                  <a:gd name="T111" fmla="*/ 0 h 3472"/>
                  <a:gd name="T112" fmla="*/ 0 w 1195"/>
                  <a:gd name="T113" fmla="*/ 0 h 3472"/>
                  <a:gd name="T114" fmla="*/ 0 w 1195"/>
                  <a:gd name="T115" fmla="*/ 0 h 3472"/>
                  <a:gd name="T116" fmla="*/ 0 w 1195"/>
                  <a:gd name="T117" fmla="*/ 0 h 3472"/>
                  <a:gd name="T118" fmla="*/ 0 w 1195"/>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5"/>
                  <a:gd name="T181" fmla="*/ 0 h 3472"/>
                  <a:gd name="T182" fmla="*/ 1195 w 1195"/>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5" h="3472">
                    <a:moveTo>
                      <a:pt x="1050" y="1733"/>
                    </a:moveTo>
                    <a:lnTo>
                      <a:pt x="1058" y="2343"/>
                    </a:lnTo>
                    <a:lnTo>
                      <a:pt x="1063" y="2472"/>
                    </a:lnTo>
                    <a:lnTo>
                      <a:pt x="1012" y="2484"/>
                    </a:lnTo>
                    <a:lnTo>
                      <a:pt x="957" y="2488"/>
                    </a:lnTo>
                    <a:lnTo>
                      <a:pt x="963" y="2608"/>
                    </a:lnTo>
                    <a:lnTo>
                      <a:pt x="963" y="2730"/>
                    </a:lnTo>
                    <a:lnTo>
                      <a:pt x="954" y="3015"/>
                    </a:lnTo>
                    <a:lnTo>
                      <a:pt x="959" y="3109"/>
                    </a:lnTo>
                    <a:lnTo>
                      <a:pt x="963" y="3150"/>
                    </a:lnTo>
                    <a:lnTo>
                      <a:pt x="975" y="3187"/>
                    </a:lnTo>
                    <a:lnTo>
                      <a:pt x="999" y="3211"/>
                    </a:lnTo>
                    <a:lnTo>
                      <a:pt x="1037" y="3237"/>
                    </a:lnTo>
                    <a:lnTo>
                      <a:pt x="1081" y="3257"/>
                    </a:lnTo>
                    <a:lnTo>
                      <a:pt x="1135" y="3285"/>
                    </a:lnTo>
                    <a:lnTo>
                      <a:pt x="1169" y="3306"/>
                    </a:lnTo>
                    <a:lnTo>
                      <a:pt x="1187" y="3324"/>
                    </a:lnTo>
                    <a:lnTo>
                      <a:pt x="1195" y="3348"/>
                    </a:lnTo>
                    <a:lnTo>
                      <a:pt x="1191" y="3367"/>
                    </a:lnTo>
                    <a:lnTo>
                      <a:pt x="1167" y="3383"/>
                    </a:lnTo>
                    <a:lnTo>
                      <a:pt x="1124" y="3388"/>
                    </a:lnTo>
                    <a:lnTo>
                      <a:pt x="1047" y="3381"/>
                    </a:lnTo>
                    <a:lnTo>
                      <a:pt x="975" y="3367"/>
                    </a:lnTo>
                    <a:lnTo>
                      <a:pt x="893" y="3357"/>
                    </a:lnTo>
                    <a:lnTo>
                      <a:pt x="814" y="3351"/>
                    </a:lnTo>
                    <a:lnTo>
                      <a:pt x="772" y="3348"/>
                    </a:lnTo>
                    <a:lnTo>
                      <a:pt x="748" y="3341"/>
                    </a:lnTo>
                    <a:lnTo>
                      <a:pt x="736" y="3250"/>
                    </a:lnTo>
                    <a:lnTo>
                      <a:pt x="721" y="3117"/>
                    </a:lnTo>
                    <a:lnTo>
                      <a:pt x="660" y="2750"/>
                    </a:lnTo>
                    <a:lnTo>
                      <a:pt x="644" y="2649"/>
                    </a:lnTo>
                    <a:lnTo>
                      <a:pt x="615" y="2527"/>
                    </a:lnTo>
                    <a:lnTo>
                      <a:pt x="553" y="2543"/>
                    </a:lnTo>
                    <a:lnTo>
                      <a:pt x="551" y="2637"/>
                    </a:lnTo>
                    <a:lnTo>
                      <a:pt x="532" y="2759"/>
                    </a:lnTo>
                    <a:lnTo>
                      <a:pt x="472" y="2969"/>
                    </a:lnTo>
                    <a:lnTo>
                      <a:pt x="442" y="3187"/>
                    </a:lnTo>
                    <a:lnTo>
                      <a:pt x="434" y="3245"/>
                    </a:lnTo>
                    <a:lnTo>
                      <a:pt x="421" y="3276"/>
                    </a:lnTo>
                    <a:lnTo>
                      <a:pt x="436" y="3340"/>
                    </a:lnTo>
                    <a:lnTo>
                      <a:pt x="446" y="3381"/>
                    </a:lnTo>
                    <a:lnTo>
                      <a:pt x="446" y="3408"/>
                    </a:lnTo>
                    <a:lnTo>
                      <a:pt x="426" y="3441"/>
                    </a:lnTo>
                    <a:lnTo>
                      <a:pt x="400" y="3465"/>
                    </a:lnTo>
                    <a:lnTo>
                      <a:pt x="363" y="3472"/>
                    </a:lnTo>
                    <a:lnTo>
                      <a:pt x="320" y="3469"/>
                    </a:lnTo>
                    <a:lnTo>
                      <a:pt x="275" y="3453"/>
                    </a:lnTo>
                    <a:lnTo>
                      <a:pt x="238" y="3431"/>
                    </a:lnTo>
                    <a:lnTo>
                      <a:pt x="207" y="3404"/>
                    </a:lnTo>
                    <a:lnTo>
                      <a:pt x="188" y="3376"/>
                    </a:lnTo>
                    <a:lnTo>
                      <a:pt x="180" y="3340"/>
                    </a:lnTo>
                    <a:lnTo>
                      <a:pt x="185" y="3293"/>
                    </a:lnTo>
                    <a:lnTo>
                      <a:pt x="196" y="3250"/>
                    </a:lnTo>
                    <a:lnTo>
                      <a:pt x="210" y="3135"/>
                    </a:lnTo>
                    <a:lnTo>
                      <a:pt x="228" y="2862"/>
                    </a:lnTo>
                    <a:lnTo>
                      <a:pt x="241" y="2730"/>
                    </a:lnTo>
                    <a:lnTo>
                      <a:pt x="249" y="2619"/>
                    </a:lnTo>
                    <a:lnTo>
                      <a:pt x="262" y="2523"/>
                    </a:lnTo>
                    <a:lnTo>
                      <a:pt x="185" y="2508"/>
                    </a:lnTo>
                    <a:lnTo>
                      <a:pt x="188" y="2403"/>
                    </a:lnTo>
                    <a:lnTo>
                      <a:pt x="200" y="1732"/>
                    </a:lnTo>
                    <a:lnTo>
                      <a:pt x="202" y="1601"/>
                    </a:lnTo>
                    <a:lnTo>
                      <a:pt x="209" y="1463"/>
                    </a:lnTo>
                    <a:lnTo>
                      <a:pt x="210" y="1387"/>
                    </a:lnTo>
                    <a:lnTo>
                      <a:pt x="175" y="1350"/>
                    </a:lnTo>
                    <a:lnTo>
                      <a:pt x="137" y="1302"/>
                    </a:lnTo>
                    <a:lnTo>
                      <a:pt x="116" y="1262"/>
                    </a:lnTo>
                    <a:lnTo>
                      <a:pt x="105" y="1221"/>
                    </a:lnTo>
                    <a:lnTo>
                      <a:pt x="100" y="1175"/>
                    </a:lnTo>
                    <a:lnTo>
                      <a:pt x="112" y="1090"/>
                    </a:lnTo>
                    <a:lnTo>
                      <a:pt x="124" y="1018"/>
                    </a:lnTo>
                    <a:lnTo>
                      <a:pt x="0" y="853"/>
                    </a:lnTo>
                    <a:lnTo>
                      <a:pt x="53" y="788"/>
                    </a:lnTo>
                    <a:lnTo>
                      <a:pt x="156" y="921"/>
                    </a:lnTo>
                    <a:lnTo>
                      <a:pt x="168" y="864"/>
                    </a:lnTo>
                    <a:lnTo>
                      <a:pt x="177" y="788"/>
                    </a:lnTo>
                    <a:lnTo>
                      <a:pt x="180" y="723"/>
                    </a:lnTo>
                    <a:lnTo>
                      <a:pt x="183" y="679"/>
                    </a:lnTo>
                    <a:lnTo>
                      <a:pt x="196" y="639"/>
                    </a:lnTo>
                    <a:lnTo>
                      <a:pt x="225" y="611"/>
                    </a:lnTo>
                    <a:lnTo>
                      <a:pt x="265" y="594"/>
                    </a:lnTo>
                    <a:lnTo>
                      <a:pt x="459" y="533"/>
                    </a:lnTo>
                    <a:lnTo>
                      <a:pt x="498" y="520"/>
                    </a:lnTo>
                    <a:lnTo>
                      <a:pt x="504" y="458"/>
                    </a:lnTo>
                    <a:lnTo>
                      <a:pt x="492" y="409"/>
                    </a:lnTo>
                    <a:lnTo>
                      <a:pt x="467" y="355"/>
                    </a:lnTo>
                    <a:lnTo>
                      <a:pt x="448" y="300"/>
                    </a:lnTo>
                    <a:lnTo>
                      <a:pt x="445" y="230"/>
                    </a:lnTo>
                    <a:lnTo>
                      <a:pt x="455" y="150"/>
                    </a:lnTo>
                    <a:lnTo>
                      <a:pt x="472" y="100"/>
                    </a:lnTo>
                    <a:lnTo>
                      <a:pt x="502" y="53"/>
                    </a:lnTo>
                    <a:lnTo>
                      <a:pt x="535" y="28"/>
                    </a:lnTo>
                    <a:lnTo>
                      <a:pt x="607" y="6"/>
                    </a:lnTo>
                    <a:lnTo>
                      <a:pt x="670" y="0"/>
                    </a:lnTo>
                    <a:lnTo>
                      <a:pt x="729" y="6"/>
                    </a:lnTo>
                    <a:lnTo>
                      <a:pt x="772" y="35"/>
                    </a:lnTo>
                    <a:lnTo>
                      <a:pt x="800" y="61"/>
                    </a:lnTo>
                    <a:lnTo>
                      <a:pt x="838" y="109"/>
                    </a:lnTo>
                    <a:lnTo>
                      <a:pt x="866" y="162"/>
                    </a:lnTo>
                    <a:lnTo>
                      <a:pt x="827" y="189"/>
                    </a:lnTo>
                    <a:lnTo>
                      <a:pt x="832" y="252"/>
                    </a:lnTo>
                    <a:lnTo>
                      <a:pt x="834" y="319"/>
                    </a:lnTo>
                    <a:lnTo>
                      <a:pt x="825" y="379"/>
                    </a:lnTo>
                    <a:lnTo>
                      <a:pt x="811" y="427"/>
                    </a:lnTo>
                    <a:lnTo>
                      <a:pt x="795" y="463"/>
                    </a:lnTo>
                    <a:lnTo>
                      <a:pt x="761" y="520"/>
                    </a:lnTo>
                    <a:lnTo>
                      <a:pt x="761" y="533"/>
                    </a:lnTo>
                    <a:lnTo>
                      <a:pt x="814" y="558"/>
                    </a:lnTo>
                    <a:lnTo>
                      <a:pt x="1024" y="647"/>
                    </a:lnTo>
                    <a:lnTo>
                      <a:pt x="1062" y="681"/>
                    </a:lnTo>
                    <a:lnTo>
                      <a:pt x="1086" y="723"/>
                    </a:lnTo>
                    <a:lnTo>
                      <a:pt x="1103" y="776"/>
                    </a:lnTo>
                    <a:lnTo>
                      <a:pt x="1114" y="845"/>
                    </a:lnTo>
                    <a:lnTo>
                      <a:pt x="1084" y="889"/>
                    </a:lnTo>
                    <a:lnTo>
                      <a:pt x="925" y="1083"/>
                    </a:lnTo>
                    <a:lnTo>
                      <a:pt x="905" y="1148"/>
                    </a:lnTo>
                    <a:lnTo>
                      <a:pt x="893" y="1260"/>
                    </a:lnTo>
                    <a:lnTo>
                      <a:pt x="961" y="1443"/>
                    </a:lnTo>
                    <a:lnTo>
                      <a:pt x="1036" y="1513"/>
                    </a:lnTo>
                    <a:lnTo>
                      <a:pt x="1036" y="1593"/>
                    </a:lnTo>
                    <a:lnTo>
                      <a:pt x="1050" y="1733"/>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77" name="Freeform 184"/>
              <p:cNvSpPr>
                <a:spLocks/>
              </p:cNvSpPr>
              <p:nvPr/>
            </p:nvSpPr>
            <p:spPr bwMode="auto">
              <a:xfrm>
                <a:off x="2267" y="2288"/>
                <a:ext cx="324" cy="1093"/>
              </a:xfrm>
              <a:custGeom>
                <a:avLst/>
                <a:gdLst>
                  <a:gd name="T0" fmla="*/ 0 w 973"/>
                  <a:gd name="T1" fmla="*/ 0 h 3278"/>
                  <a:gd name="T2" fmla="*/ 0 w 973"/>
                  <a:gd name="T3" fmla="*/ 0 h 3278"/>
                  <a:gd name="T4" fmla="*/ 0 w 973"/>
                  <a:gd name="T5" fmla="*/ 0 h 3278"/>
                  <a:gd name="T6" fmla="*/ 0 w 973"/>
                  <a:gd name="T7" fmla="*/ 0 h 3278"/>
                  <a:gd name="T8" fmla="*/ 0 w 973"/>
                  <a:gd name="T9" fmla="*/ 0 h 3278"/>
                  <a:gd name="T10" fmla="*/ 0 w 973"/>
                  <a:gd name="T11" fmla="*/ 0 h 3278"/>
                  <a:gd name="T12" fmla="*/ 0 w 973"/>
                  <a:gd name="T13" fmla="*/ 0 h 3278"/>
                  <a:gd name="T14" fmla="*/ 0 w 973"/>
                  <a:gd name="T15" fmla="*/ 0 h 3278"/>
                  <a:gd name="T16" fmla="*/ 0 w 973"/>
                  <a:gd name="T17" fmla="*/ 0 h 3278"/>
                  <a:gd name="T18" fmla="*/ 0 w 973"/>
                  <a:gd name="T19" fmla="*/ 0 h 3278"/>
                  <a:gd name="T20" fmla="*/ 0 w 973"/>
                  <a:gd name="T21" fmla="*/ 0 h 3278"/>
                  <a:gd name="T22" fmla="*/ 0 w 973"/>
                  <a:gd name="T23" fmla="*/ 0 h 3278"/>
                  <a:gd name="T24" fmla="*/ 0 w 973"/>
                  <a:gd name="T25" fmla="*/ 0 h 3278"/>
                  <a:gd name="T26" fmla="*/ 0 w 973"/>
                  <a:gd name="T27" fmla="*/ 0 h 3278"/>
                  <a:gd name="T28" fmla="*/ 0 w 973"/>
                  <a:gd name="T29" fmla="*/ 0 h 3278"/>
                  <a:gd name="T30" fmla="*/ 0 w 973"/>
                  <a:gd name="T31" fmla="*/ 0 h 3278"/>
                  <a:gd name="T32" fmla="*/ 0 w 973"/>
                  <a:gd name="T33" fmla="*/ 0 h 3278"/>
                  <a:gd name="T34" fmla="*/ 0 w 973"/>
                  <a:gd name="T35" fmla="*/ 0 h 3278"/>
                  <a:gd name="T36" fmla="*/ 0 w 973"/>
                  <a:gd name="T37" fmla="*/ 0 h 3278"/>
                  <a:gd name="T38" fmla="*/ 0 w 973"/>
                  <a:gd name="T39" fmla="*/ 0 h 3278"/>
                  <a:gd name="T40" fmla="*/ 0 w 973"/>
                  <a:gd name="T41" fmla="*/ 0 h 3278"/>
                  <a:gd name="T42" fmla="*/ 0 w 973"/>
                  <a:gd name="T43" fmla="*/ 0 h 3278"/>
                  <a:gd name="T44" fmla="*/ 0 w 973"/>
                  <a:gd name="T45" fmla="*/ 0 h 3278"/>
                  <a:gd name="T46" fmla="*/ 0 w 973"/>
                  <a:gd name="T47" fmla="*/ 0 h 3278"/>
                  <a:gd name="T48" fmla="*/ 0 w 973"/>
                  <a:gd name="T49" fmla="*/ 0 h 3278"/>
                  <a:gd name="T50" fmla="*/ 0 w 973"/>
                  <a:gd name="T51" fmla="*/ 0 h 3278"/>
                  <a:gd name="T52" fmla="*/ 0 w 973"/>
                  <a:gd name="T53" fmla="*/ 0 h 3278"/>
                  <a:gd name="T54" fmla="*/ 0 w 973"/>
                  <a:gd name="T55" fmla="*/ 0 h 3278"/>
                  <a:gd name="T56" fmla="*/ 0 w 973"/>
                  <a:gd name="T57" fmla="*/ 0 h 3278"/>
                  <a:gd name="T58" fmla="*/ 0 w 973"/>
                  <a:gd name="T59" fmla="*/ 0 h 3278"/>
                  <a:gd name="T60" fmla="*/ 0 w 973"/>
                  <a:gd name="T61" fmla="*/ 0 h 3278"/>
                  <a:gd name="T62" fmla="*/ 0 w 973"/>
                  <a:gd name="T63" fmla="*/ 0 h 3278"/>
                  <a:gd name="T64" fmla="*/ 0 w 973"/>
                  <a:gd name="T65" fmla="*/ 0 h 3278"/>
                  <a:gd name="T66" fmla="*/ 0 w 973"/>
                  <a:gd name="T67" fmla="*/ 0 h 3278"/>
                  <a:gd name="T68" fmla="*/ 0 w 973"/>
                  <a:gd name="T69" fmla="*/ 0 h 3278"/>
                  <a:gd name="T70" fmla="*/ 0 w 973"/>
                  <a:gd name="T71" fmla="*/ 0 h 3278"/>
                  <a:gd name="T72" fmla="*/ 0 w 973"/>
                  <a:gd name="T73" fmla="*/ 0 h 3278"/>
                  <a:gd name="T74" fmla="*/ 0 w 973"/>
                  <a:gd name="T75" fmla="*/ 0 h 3278"/>
                  <a:gd name="T76" fmla="*/ 0 w 973"/>
                  <a:gd name="T77" fmla="*/ 0 h 3278"/>
                  <a:gd name="T78" fmla="*/ 0 w 973"/>
                  <a:gd name="T79" fmla="*/ 0 h 3278"/>
                  <a:gd name="T80" fmla="*/ 0 w 973"/>
                  <a:gd name="T81" fmla="*/ 0 h 3278"/>
                  <a:gd name="T82" fmla="*/ 0 w 973"/>
                  <a:gd name="T83" fmla="*/ 0 h 3278"/>
                  <a:gd name="T84" fmla="*/ 0 w 973"/>
                  <a:gd name="T85" fmla="*/ 0 h 3278"/>
                  <a:gd name="T86" fmla="*/ 0 w 973"/>
                  <a:gd name="T87" fmla="*/ 0 h 3278"/>
                  <a:gd name="T88" fmla="*/ 0 w 973"/>
                  <a:gd name="T89" fmla="*/ 0 h 3278"/>
                  <a:gd name="T90" fmla="*/ 0 w 973"/>
                  <a:gd name="T91" fmla="*/ 0 h 3278"/>
                  <a:gd name="T92" fmla="*/ 0 w 973"/>
                  <a:gd name="T93" fmla="*/ 0 h 3278"/>
                  <a:gd name="T94" fmla="*/ 0 w 973"/>
                  <a:gd name="T95" fmla="*/ 0 h 3278"/>
                  <a:gd name="T96" fmla="*/ 0 w 973"/>
                  <a:gd name="T97" fmla="*/ 0 h 3278"/>
                  <a:gd name="T98" fmla="*/ 0 w 973"/>
                  <a:gd name="T99" fmla="*/ 0 h 3278"/>
                  <a:gd name="T100" fmla="*/ 0 w 973"/>
                  <a:gd name="T101" fmla="*/ 0 h 3278"/>
                  <a:gd name="T102" fmla="*/ 0 w 973"/>
                  <a:gd name="T103" fmla="*/ 0 h 3278"/>
                  <a:gd name="T104" fmla="*/ 0 w 973"/>
                  <a:gd name="T105" fmla="*/ 0 h 3278"/>
                  <a:gd name="T106" fmla="*/ 0 w 973"/>
                  <a:gd name="T107" fmla="*/ 0 h 3278"/>
                  <a:gd name="T108" fmla="*/ 0 w 973"/>
                  <a:gd name="T109" fmla="*/ 0 h 3278"/>
                  <a:gd name="T110" fmla="*/ 0 w 973"/>
                  <a:gd name="T111" fmla="*/ 0 h 3278"/>
                  <a:gd name="T112" fmla="*/ 0 w 973"/>
                  <a:gd name="T113" fmla="*/ 0 h 3278"/>
                  <a:gd name="T114" fmla="*/ 0 w 973"/>
                  <a:gd name="T115" fmla="*/ 0 h 3278"/>
                  <a:gd name="T116" fmla="*/ 0 w 973"/>
                  <a:gd name="T117" fmla="*/ 0 h 3278"/>
                  <a:gd name="T118" fmla="*/ 0 w 973"/>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1" y="2654"/>
                    </a:moveTo>
                    <a:lnTo>
                      <a:pt x="456" y="2512"/>
                    </a:lnTo>
                    <a:lnTo>
                      <a:pt x="451" y="2448"/>
                    </a:lnTo>
                    <a:lnTo>
                      <a:pt x="448" y="2387"/>
                    </a:lnTo>
                    <a:lnTo>
                      <a:pt x="434" y="2281"/>
                    </a:lnTo>
                    <a:lnTo>
                      <a:pt x="420" y="2209"/>
                    </a:lnTo>
                    <a:lnTo>
                      <a:pt x="399" y="2118"/>
                    </a:lnTo>
                    <a:lnTo>
                      <a:pt x="382" y="2029"/>
                    </a:lnTo>
                    <a:lnTo>
                      <a:pt x="379" y="2091"/>
                    </a:lnTo>
                    <a:lnTo>
                      <a:pt x="374" y="2125"/>
                    </a:lnTo>
                    <a:lnTo>
                      <a:pt x="358" y="2169"/>
                    </a:lnTo>
                    <a:lnTo>
                      <a:pt x="341" y="2204"/>
                    </a:lnTo>
                    <a:lnTo>
                      <a:pt x="329" y="2246"/>
                    </a:lnTo>
                    <a:lnTo>
                      <a:pt x="331" y="2284"/>
                    </a:lnTo>
                    <a:lnTo>
                      <a:pt x="347" y="2324"/>
                    </a:lnTo>
                    <a:lnTo>
                      <a:pt x="375" y="2370"/>
                    </a:lnTo>
                    <a:lnTo>
                      <a:pt x="396" y="2422"/>
                    </a:lnTo>
                    <a:lnTo>
                      <a:pt x="424" y="2488"/>
                    </a:lnTo>
                    <a:lnTo>
                      <a:pt x="445" y="2577"/>
                    </a:lnTo>
                    <a:lnTo>
                      <a:pt x="461" y="2654"/>
                    </a:lnTo>
                    <a:lnTo>
                      <a:pt x="343" y="2960"/>
                    </a:lnTo>
                    <a:lnTo>
                      <a:pt x="356" y="3011"/>
                    </a:lnTo>
                    <a:lnTo>
                      <a:pt x="330" y="3037"/>
                    </a:lnTo>
                    <a:lnTo>
                      <a:pt x="278" y="3063"/>
                    </a:lnTo>
                    <a:lnTo>
                      <a:pt x="160" y="3110"/>
                    </a:lnTo>
                    <a:lnTo>
                      <a:pt x="132" y="3128"/>
                    </a:lnTo>
                    <a:lnTo>
                      <a:pt x="112" y="3156"/>
                    </a:lnTo>
                    <a:lnTo>
                      <a:pt x="106" y="3180"/>
                    </a:lnTo>
                    <a:lnTo>
                      <a:pt x="124" y="3187"/>
                    </a:lnTo>
                    <a:lnTo>
                      <a:pt x="173" y="3189"/>
                    </a:lnTo>
                    <a:lnTo>
                      <a:pt x="214" y="3189"/>
                    </a:lnTo>
                    <a:lnTo>
                      <a:pt x="193" y="3197"/>
                    </a:lnTo>
                    <a:lnTo>
                      <a:pt x="184" y="3207"/>
                    </a:lnTo>
                    <a:lnTo>
                      <a:pt x="184" y="3224"/>
                    </a:lnTo>
                    <a:lnTo>
                      <a:pt x="196" y="3245"/>
                    </a:lnTo>
                    <a:lnTo>
                      <a:pt x="237" y="3262"/>
                    </a:lnTo>
                    <a:lnTo>
                      <a:pt x="309" y="3276"/>
                    </a:lnTo>
                    <a:lnTo>
                      <a:pt x="412" y="3278"/>
                    </a:lnTo>
                    <a:lnTo>
                      <a:pt x="490" y="3269"/>
                    </a:lnTo>
                    <a:lnTo>
                      <a:pt x="561" y="3251"/>
                    </a:lnTo>
                    <a:lnTo>
                      <a:pt x="619" y="3229"/>
                    </a:lnTo>
                    <a:lnTo>
                      <a:pt x="663" y="3204"/>
                    </a:lnTo>
                    <a:lnTo>
                      <a:pt x="667" y="3165"/>
                    </a:lnTo>
                    <a:lnTo>
                      <a:pt x="665" y="3121"/>
                    </a:lnTo>
                    <a:lnTo>
                      <a:pt x="697" y="2884"/>
                    </a:lnTo>
                    <a:lnTo>
                      <a:pt x="707" y="2716"/>
                    </a:lnTo>
                    <a:lnTo>
                      <a:pt x="750" y="2195"/>
                    </a:lnTo>
                    <a:lnTo>
                      <a:pt x="769" y="1876"/>
                    </a:lnTo>
                    <a:lnTo>
                      <a:pt x="766" y="1724"/>
                    </a:lnTo>
                    <a:lnTo>
                      <a:pt x="760" y="1625"/>
                    </a:lnTo>
                    <a:lnTo>
                      <a:pt x="748" y="1540"/>
                    </a:lnTo>
                    <a:lnTo>
                      <a:pt x="737" y="1469"/>
                    </a:lnTo>
                    <a:lnTo>
                      <a:pt x="802" y="1417"/>
                    </a:lnTo>
                    <a:lnTo>
                      <a:pt x="868" y="1362"/>
                    </a:lnTo>
                    <a:lnTo>
                      <a:pt x="907" y="1321"/>
                    </a:lnTo>
                    <a:lnTo>
                      <a:pt x="948" y="1264"/>
                    </a:lnTo>
                    <a:lnTo>
                      <a:pt x="969" y="1210"/>
                    </a:lnTo>
                    <a:lnTo>
                      <a:pt x="973" y="1162"/>
                    </a:lnTo>
                    <a:lnTo>
                      <a:pt x="959" y="1101"/>
                    </a:lnTo>
                    <a:lnTo>
                      <a:pt x="842" y="716"/>
                    </a:lnTo>
                    <a:lnTo>
                      <a:pt x="823" y="672"/>
                    </a:lnTo>
                    <a:lnTo>
                      <a:pt x="807" y="652"/>
                    </a:lnTo>
                    <a:lnTo>
                      <a:pt x="783" y="632"/>
                    </a:lnTo>
                    <a:lnTo>
                      <a:pt x="737" y="601"/>
                    </a:lnTo>
                    <a:lnTo>
                      <a:pt x="605" y="537"/>
                    </a:lnTo>
                    <a:lnTo>
                      <a:pt x="573" y="499"/>
                    </a:lnTo>
                    <a:lnTo>
                      <a:pt x="549" y="455"/>
                    </a:lnTo>
                    <a:lnTo>
                      <a:pt x="540" y="422"/>
                    </a:lnTo>
                    <a:lnTo>
                      <a:pt x="577" y="383"/>
                    </a:lnTo>
                    <a:lnTo>
                      <a:pt x="608" y="332"/>
                    </a:lnTo>
                    <a:lnTo>
                      <a:pt x="630" y="272"/>
                    </a:lnTo>
                    <a:lnTo>
                      <a:pt x="645" y="220"/>
                    </a:lnTo>
                    <a:lnTo>
                      <a:pt x="654" y="156"/>
                    </a:lnTo>
                    <a:lnTo>
                      <a:pt x="647" y="105"/>
                    </a:lnTo>
                    <a:lnTo>
                      <a:pt x="632" y="67"/>
                    </a:lnTo>
                    <a:lnTo>
                      <a:pt x="601" y="34"/>
                    </a:lnTo>
                    <a:lnTo>
                      <a:pt x="560" y="13"/>
                    </a:lnTo>
                    <a:lnTo>
                      <a:pt x="504" y="0"/>
                    </a:lnTo>
                    <a:lnTo>
                      <a:pt x="461" y="3"/>
                    </a:lnTo>
                    <a:lnTo>
                      <a:pt x="415" y="13"/>
                    </a:lnTo>
                    <a:lnTo>
                      <a:pt x="383" y="24"/>
                    </a:lnTo>
                    <a:lnTo>
                      <a:pt x="356" y="45"/>
                    </a:lnTo>
                    <a:lnTo>
                      <a:pt x="341" y="68"/>
                    </a:lnTo>
                    <a:lnTo>
                      <a:pt x="331" y="90"/>
                    </a:lnTo>
                    <a:lnTo>
                      <a:pt x="321" y="142"/>
                    </a:lnTo>
                    <a:lnTo>
                      <a:pt x="311" y="207"/>
                    </a:lnTo>
                    <a:lnTo>
                      <a:pt x="304" y="268"/>
                    </a:lnTo>
                    <a:lnTo>
                      <a:pt x="304" y="309"/>
                    </a:lnTo>
                    <a:lnTo>
                      <a:pt x="317" y="359"/>
                    </a:lnTo>
                    <a:lnTo>
                      <a:pt x="330" y="384"/>
                    </a:lnTo>
                    <a:lnTo>
                      <a:pt x="331" y="434"/>
                    </a:lnTo>
                    <a:lnTo>
                      <a:pt x="330" y="486"/>
                    </a:lnTo>
                    <a:lnTo>
                      <a:pt x="317" y="512"/>
                    </a:lnTo>
                    <a:lnTo>
                      <a:pt x="278" y="537"/>
                    </a:lnTo>
                    <a:lnTo>
                      <a:pt x="143" y="608"/>
                    </a:lnTo>
                    <a:lnTo>
                      <a:pt x="97" y="639"/>
                    </a:lnTo>
                    <a:lnTo>
                      <a:pt x="77" y="690"/>
                    </a:lnTo>
                    <a:lnTo>
                      <a:pt x="41" y="866"/>
                    </a:lnTo>
                    <a:lnTo>
                      <a:pt x="28" y="946"/>
                    </a:lnTo>
                    <a:lnTo>
                      <a:pt x="15" y="1013"/>
                    </a:lnTo>
                    <a:lnTo>
                      <a:pt x="2" y="1108"/>
                    </a:lnTo>
                    <a:lnTo>
                      <a:pt x="0" y="1190"/>
                    </a:lnTo>
                    <a:lnTo>
                      <a:pt x="2" y="1291"/>
                    </a:lnTo>
                    <a:lnTo>
                      <a:pt x="15" y="1401"/>
                    </a:lnTo>
                    <a:lnTo>
                      <a:pt x="27" y="1478"/>
                    </a:lnTo>
                    <a:lnTo>
                      <a:pt x="39" y="1564"/>
                    </a:lnTo>
                    <a:lnTo>
                      <a:pt x="55" y="1638"/>
                    </a:lnTo>
                    <a:lnTo>
                      <a:pt x="80" y="1696"/>
                    </a:lnTo>
                    <a:lnTo>
                      <a:pt x="98" y="1757"/>
                    </a:lnTo>
                    <a:lnTo>
                      <a:pt x="105" y="1833"/>
                    </a:lnTo>
                    <a:lnTo>
                      <a:pt x="84" y="2171"/>
                    </a:lnTo>
                    <a:lnTo>
                      <a:pt x="77" y="2291"/>
                    </a:lnTo>
                    <a:lnTo>
                      <a:pt x="77" y="2338"/>
                    </a:lnTo>
                    <a:lnTo>
                      <a:pt x="93" y="2400"/>
                    </a:lnTo>
                    <a:lnTo>
                      <a:pt x="123" y="2472"/>
                    </a:lnTo>
                    <a:lnTo>
                      <a:pt x="199" y="2692"/>
                    </a:lnTo>
                    <a:lnTo>
                      <a:pt x="252" y="2871"/>
                    </a:lnTo>
                    <a:lnTo>
                      <a:pt x="278" y="2935"/>
                    </a:lnTo>
                    <a:lnTo>
                      <a:pt x="310" y="2948"/>
                    </a:lnTo>
                    <a:lnTo>
                      <a:pt x="343" y="2960"/>
                    </a:lnTo>
                    <a:lnTo>
                      <a:pt x="461"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78" name="Freeform 185"/>
              <p:cNvSpPr>
                <a:spLocks/>
              </p:cNvSpPr>
              <p:nvPr/>
            </p:nvSpPr>
            <p:spPr bwMode="auto">
              <a:xfrm>
                <a:off x="1937" y="2319"/>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lnTo>
                      <a:pt x="299" y="957"/>
                    </a:lnTo>
                    <a:lnTo>
                      <a:pt x="305" y="1078"/>
                    </a:lnTo>
                    <a:lnTo>
                      <a:pt x="311" y="1144"/>
                    </a:lnTo>
                    <a:lnTo>
                      <a:pt x="245" y="1152"/>
                    </a:lnTo>
                    <a:lnTo>
                      <a:pt x="228" y="1099"/>
                    </a:lnTo>
                    <a:lnTo>
                      <a:pt x="228" y="1054"/>
                    </a:lnTo>
                    <a:lnTo>
                      <a:pt x="256" y="1010"/>
                    </a:lnTo>
                    <a:lnTo>
                      <a:pt x="273" y="979"/>
                    </a:lnTo>
                    <a:lnTo>
                      <a:pt x="289" y="957"/>
                    </a:lnTo>
                    <a:lnTo>
                      <a:pt x="299" y="957"/>
                    </a:lnTo>
                    <a:lnTo>
                      <a:pt x="671"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79" name="Freeform 186"/>
              <p:cNvSpPr>
                <a:spLocks/>
              </p:cNvSpPr>
              <p:nvPr/>
            </p:nvSpPr>
            <p:spPr bwMode="auto">
              <a:xfrm>
                <a:off x="1937" y="2319"/>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80" name="Freeform 187"/>
              <p:cNvSpPr>
                <a:spLocks/>
              </p:cNvSpPr>
              <p:nvPr/>
            </p:nvSpPr>
            <p:spPr bwMode="auto">
              <a:xfrm>
                <a:off x="2013" y="2639"/>
                <a:ext cx="28" cy="65"/>
              </a:xfrm>
              <a:custGeom>
                <a:avLst/>
                <a:gdLst>
                  <a:gd name="T0" fmla="*/ 0 w 83"/>
                  <a:gd name="T1" fmla="*/ 0 h 196"/>
                  <a:gd name="T2" fmla="*/ 0 w 83"/>
                  <a:gd name="T3" fmla="*/ 0 h 196"/>
                  <a:gd name="T4" fmla="*/ 0 w 83"/>
                  <a:gd name="T5" fmla="*/ 0 h 196"/>
                  <a:gd name="T6" fmla="*/ 0 w 83"/>
                  <a:gd name="T7" fmla="*/ 0 h 196"/>
                  <a:gd name="T8" fmla="*/ 0 w 83"/>
                  <a:gd name="T9" fmla="*/ 0 h 196"/>
                  <a:gd name="T10" fmla="*/ 0 w 83"/>
                  <a:gd name="T11" fmla="*/ 0 h 196"/>
                  <a:gd name="T12" fmla="*/ 0 w 83"/>
                  <a:gd name="T13" fmla="*/ 0 h 196"/>
                  <a:gd name="T14" fmla="*/ 0 w 83"/>
                  <a:gd name="T15" fmla="*/ 0 h 196"/>
                  <a:gd name="T16" fmla="*/ 0 w 83"/>
                  <a:gd name="T17" fmla="*/ 0 h 196"/>
                  <a:gd name="T18" fmla="*/ 0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7" y="196"/>
                    </a:lnTo>
                    <a:lnTo>
                      <a:pt x="0" y="142"/>
                    </a:lnTo>
                    <a:lnTo>
                      <a:pt x="0" y="97"/>
                    </a:lnTo>
                    <a:lnTo>
                      <a:pt x="28" y="53"/>
                    </a:lnTo>
                    <a:lnTo>
                      <a:pt x="44" y="21"/>
                    </a:lnTo>
                    <a:lnTo>
                      <a:pt x="61"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81" name="Freeform 188"/>
              <p:cNvSpPr>
                <a:spLocks/>
              </p:cNvSpPr>
              <p:nvPr/>
            </p:nvSpPr>
            <p:spPr bwMode="auto">
              <a:xfrm>
                <a:off x="1332" y="2297"/>
                <a:ext cx="321" cy="1140"/>
              </a:xfrm>
              <a:custGeom>
                <a:avLst/>
                <a:gdLst>
                  <a:gd name="T0" fmla="*/ 0 w 963"/>
                  <a:gd name="T1" fmla="*/ 0 h 3419"/>
                  <a:gd name="T2" fmla="*/ 0 w 963"/>
                  <a:gd name="T3" fmla="*/ 0 h 3419"/>
                  <a:gd name="T4" fmla="*/ 0 w 963"/>
                  <a:gd name="T5" fmla="*/ 0 h 3419"/>
                  <a:gd name="T6" fmla="*/ 0 w 963"/>
                  <a:gd name="T7" fmla="*/ 0 h 3419"/>
                  <a:gd name="T8" fmla="*/ 0 w 963"/>
                  <a:gd name="T9" fmla="*/ 0 h 3419"/>
                  <a:gd name="T10" fmla="*/ 0 w 963"/>
                  <a:gd name="T11" fmla="*/ 0 h 3419"/>
                  <a:gd name="T12" fmla="*/ 0 w 963"/>
                  <a:gd name="T13" fmla="*/ 0 h 3419"/>
                  <a:gd name="T14" fmla="*/ 0 w 963"/>
                  <a:gd name="T15" fmla="*/ 0 h 3419"/>
                  <a:gd name="T16" fmla="*/ 0 w 963"/>
                  <a:gd name="T17" fmla="*/ 0 h 3419"/>
                  <a:gd name="T18" fmla="*/ 0 w 963"/>
                  <a:gd name="T19" fmla="*/ 0 h 3419"/>
                  <a:gd name="T20" fmla="*/ 0 w 963"/>
                  <a:gd name="T21" fmla="*/ 0 h 3419"/>
                  <a:gd name="T22" fmla="*/ 0 w 963"/>
                  <a:gd name="T23" fmla="*/ 0 h 3419"/>
                  <a:gd name="T24" fmla="*/ 0 w 963"/>
                  <a:gd name="T25" fmla="*/ 0 h 3419"/>
                  <a:gd name="T26" fmla="*/ 0 w 963"/>
                  <a:gd name="T27" fmla="*/ 0 h 3419"/>
                  <a:gd name="T28" fmla="*/ 0 w 963"/>
                  <a:gd name="T29" fmla="*/ 0 h 3419"/>
                  <a:gd name="T30" fmla="*/ 0 w 963"/>
                  <a:gd name="T31" fmla="*/ 0 h 3419"/>
                  <a:gd name="T32" fmla="*/ 0 w 963"/>
                  <a:gd name="T33" fmla="*/ 0 h 3419"/>
                  <a:gd name="T34" fmla="*/ 0 w 963"/>
                  <a:gd name="T35" fmla="*/ 0 h 3419"/>
                  <a:gd name="T36" fmla="*/ 0 w 963"/>
                  <a:gd name="T37" fmla="*/ 0 h 3419"/>
                  <a:gd name="T38" fmla="*/ 0 w 963"/>
                  <a:gd name="T39" fmla="*/ 0 h 3419"/>
                  <a:gd name="T40" fmla="*/ 0 w 963"/>
                  <a:gd name="T41" fmla="*/ 0 h 3419"/>
                  <a:gd name="T42" fmla="*/ 0 w 963"/>
                  <a:gd name="T43" fmla="*/ 0 h 3419"/>
                  <a:gd name="T44" fmla="*/ 0 w 963"/>
                  <a:gd name="T45" fmla="*/ 0 h 3419"/>
                  <a:gd name="T46" fmla="*/ 0 w 963"/>
                  <a:gd name="T47" fmla="*/ 0 h 3419"/>
                  <a:gd name="T48" fmla="*/ 0 w 963"/>
                  <a:gd name="T49" fmla="*/ 0 h 3419"/>
                  <a:gd name="T50" fmla="*/ 0 w 963"/>
                  <a:gd name="T51" fmla="*/ 0 h 3419"/>
                  <a:gd name="T52" fmla="*/ 0 w 963"/>
                  <a:gd name="T53" fmla="*/ 0 h 3419"/>
                  <a:gd name="T54" fmla="*/ 0 w 963"/>
                  <a:gd name="T55" fmla="*/ 0 h 3419"/>
                  <a:gd name="T56" fmla="*/ 0 w 963"/>
                  <a:gd name="T57" fmla="*/ 0 h 3419"/>
                  <a:gd name="T58" fmla="*/ 0 w 963"/>
                  <a:gd name="T59" fmla="*/ 0 h 3419"/>
                  <a:gd name="T60" fmla="*/ 0 w 963"/>
                  <a:gd name="T61" fmla="*/ 0 h 3419"/>
                  <a:gd name="T62" fmla="*/ 0 w 963"/>
                  <a:gd name="T63" fmla="*/ 0 h 3419"/>
                  <a:gd name="T64" fmla="*/ 0 w 963"/>
                  <a:gd name="T65" fmla="*/ 0 h 3419"/>
                  <a:gd name="T66" fmla="*/ 0 w 963"/>
                  <a:gd name="T67" fmla="*/ 0 h 3419"/>
                  <a:gd name="T68" fmla="*/ 0 w 963"/>
                  <a:gd name="T69" fmla="*/ 0 h 3419"/>
                  <a:gd name="T70" fmla="*/ 0 w 963"/>
                  <a:gd name="T71" fmla="*/ 0 h 3419"/>
                  <a:gd name="T72" fmla="*/ 0 w 963"/>
                  <a:gd name="T73" fmla="*/ 0 h 3419"/>
                  <a:gd name="T74" fmla="*/ 0 w 963"/>
                  <a:gd name="T75" fmla="*/ 0 h 3419"/>
                  <a:gd name="T76" fmla="*/ 0 w 963"/>
                  <a:gd name="T77" fmla="*/ 0 h 3419"/>
                  <a:gd name="T78" fmla="*/ 0 w 963"/>
                  <a:gd name="T79" fmla="*/ 0 h 3419"/>
                  <a:gd name="T80" fmla="*/ 0 w 963"/>
                  <a:gd name="T81" fmla="*/ 0 h 3419"/>
                  <a:gd name="T82" fmla="*/ 0 w 963"/>
                  <a:gd name="T83" fmla="*/ 0 h 3419"/>
                  <a:gd name="T84" fmla="*/ 0 w 963"/>
                  <a:gd name="T85" fmla="*/ 0 h 3419"/>
                  <a:gd name="T86" fmla="*/ 0 w 963"/>
                  <a:gd name="T87" fmla="*/ 0 h 3419"/>
                  <a:gd name="T88" fmla="*/ 0 w 963"/>
                  <a:gd name="T89" fmla="*/ 0 h 3419"/>
                  <a:gd name="T90" fmla="*/ 0 w 963"/>
                  <a:gd name="T91" fmla="*/ 0 h 3419"/>
                  <a:gd name="T92" fmla="*/ 0 w 963"/>
                  <a:gd name="T93" fmla="*/ 0 h 3419"/>
                  <a:gd name="T94" fmla="*/ 0 w 963"/>
                  <a:gd name="T95" fmla="*/ 0 h 3419"/>
                  <a:gd name="T96" fmla="*/ 0 w 963"/>
                  <a:gd name="T97" fmla="*/ 0 h 3419"/>
                  <a:gd name="T98" fmla="*/ 0 w 963"/>
                  <a:gd name="T99" fmla="*/ 0 h 3419"/>
                  <a:gd name="T100" fmla="*/ 0 w 963"/>
                  <a:gd name="T101" fmla="*/ 0 h 3419"/>
                  <a:gd name="T102" fmla="*/ 0 w 963"/>
                  <a:gd name="T103" fmla="*/ 0 h 3419"/>
                  <a:gd name="T104" fmla="*/ 0 w 963"/>
                  <a:gd name="T105" fmla="*/ 0 h 3419"/>
                  <a:gd name="T106" fmla="*/ 0 w 963"/>
                  <a:gd name="T107" fmla="*/ 0 h 3419"/>
                  <a:gd name="T108" fmla="*/ 0 w 963"/>
                  <a:gd name="T109" fmla="*/ 0 h 3419"/>
                  <a:gd name="T110" fmla="*/ 0 w 963"/>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3"/>
                  <a:gd name="T169" fmla="*/ 0 h 3419"/>
                  <a:gd name="T170" fmla="*/ 963 w 963"/>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lnTo>
                      <a:pt x="181" y="1476"/>
                    </a:lnTo>
                    <a:lnTo>
                      <a:pt x="234" y="1498"/>
                    </a:lnTo>
                    <a:lnTo>
                      <a:pt x="234" y="1411"/>
                    </a:lnTo>
                    <a:lnTo>
                      <a:pt x="239" y="1374"/>
                    </a:lnTo>
                    <a:lnTo>
                      <a:pt x="248" y="1338"/>
                    </a:lnTo>
                    <a:lnTo>
                      <a:pt x="265" y="1302"/>
                    </a:lnTo>
                    <a:lnTo>
                      <a:pt x="286" y="1268"/>
                    </a:lnTo>
                    <a:lnTo>
                      <a:pt x="260" y="1223"/>
                    </a:lnTo>
                    <a:lnTo>
                      <a:pt x="234" y="1172"/>
                    </a:lnTo>
                    <a:lnTo>
                      <a:pt x="209" y="1114"/>
                    </a:lnTo>
                    <a:lnTo>
                      <a:pt x="195" y="1064"/>
                    </a:lnTo>
                    <a:lnTo>
                      <a:pt x="182" y="1000"/>
                    </a:lnTo>
                    <a:lnTo>
                      <a:pt x="174" y="1080"/>
                    </a:lnTo>
                    <a:lnTo>
                      <a:pt x="176" y="1177"/>
                    </a:lnTo>
                    <a:lnTo>
                      <a:pt x="178" y="1268"/>
                    </a:lnTo>
                    <a:lnTo>
                      <a:pt x="176" y="1343"/>
                    </a:lnTo>
                    <a:lnTo>
                      <a:pt x="178" y="1404"/>
                    </a:lnTo>
                    <a:lnTo>
                      <a:pt x="181" y="1476"/>
                    </a:lnTo>
                    <a:lnTo>
                      <a:pt x="451" y="1"/>
                    </a:lnTo>
                    <a:lnTo>
                      <a:pt x="540" y="3179"/>
                    </a:lnTo>
                    <a:lnTo>
                      <a:pt x="515" y="3136"/>
                    </a:lnTo>
                    <a:lnTo>
                      <a:pt x="501" y="3094"/>
                    </a:lnTo>
                    <a:lnTo>
                      <a:pt x="493" y="3038"/>
                    </a:lnTo>
                    <a:lnTo>
                      <a:pt x="501" y="2961"/>
                    </a:lnTo>
                    <a:lnTo>
                      <a:pt x="504" y="2872"/>
                    </a:lnTo>
                    <a:lnTo>
                      <a:pt x="508" y="2768"/>
                    </a:lnTo>
                    <a:lnTo>
                      <a:pt x="504" y="2653"/>
                    </a:lnTo>
                    <a:lnTo>
                      <a:pt x="497" y="2551"/>
                    </a:lnTo>
                    <a:lnTo>
                      <a:pt x="491" y="2483"/>
                    </a:lnTo>
                    <a:lnTo>
                      <a:pt x="496" y="2452"/>
                    </a:lnTo>
                    <a:lnTo>
                      <a:pt x="515" y="2407"/>
                    </a:lnTo>
                    <a:lnTo>
                      <a:pt x="532" y="2349"/>
                    </a:lnTo>
                    <a:lnTo>
                      <a:pt x="541" y="2277"/>
                    </a:lnTo>
                    <a:lnTo>
                      <a:pt x="538" y="2216"/>
                    </a:lnTo>
                    <a:lnTo>
                      <a:pt x="528" y="2173"/>
                    </a:lnTo>
                    <a:lnTo>
                      <a:pt x="684" y="2158"/>
                    </a:lnTo>
                    <a:lnTo>
                      <a:pt x="701" y="2205"/>
                    </a:lnTo>
                    <a:lnTo>
                      <a:pt x="718" y="2252"/>
                    </a:lnTo>
                    <a:lnTo>
                      <a:pt x="735" y="2300"/>
                    </a:lnTo>
                    <a:lnTo>
                      <a:pt x="735" y="2322"/>
                    </a:lnTo>
                    <a:lnTo>
                      <a:pt x="714" y="2362"/>
                    </a:lnTo>
                    <a:lnTo>
                      <a:pt x="684" y="2409"/>
                    </a:lnTo>
                    <a:lnTo>
                      <a:pt x="660" y="2467"/>
                    </a:lnTo>
                    <a:lnTo>
                      <a:pt x="644" y="2523"/>
                    </a:lnTo>
                    <a:lnTo>
                      <a:pt x="639" y="2599"/>
                    </a:lnTo>
                    <a:lnTo>
                      <a:pt x="639" y="2675"/>
                    </a:lnTo>
                    <a:lnTo>
                      <a:pt x="637" y="2782"/>
                    </a:lnTo>
                    <a:lnTo>
                      <a:pt x="630" y="2875"/>
                    </a:lnTo>
                    <a:lnTo>
                      <a:pt x="611" y="2979"/>
                    </a:lnTo>
                    <a:lnTo>
                      <a:pt x="577" y="3094"/>
                    </a:lnTo>
                    <a:lnTo>
                      <a:pt x="557" y="3144"/>
                    </a:lnTo>
                    <a:lnTo>
                      <a:pt x="540" y="3179"/>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82" name="Freeform 189"/>
              <p:cNvSpPr>
                <a:spLocks/>
              </p:cNvSpPr>
              <p:nvPr/>
            </p:nvSpPr>
            <p:spPr bwMode="auto">
              <a:xfrm>
                <a:off x="1332" y="2297"/>
                <a:ext cx="321" cy="1140"/>
              </a:xfrm>
              <a:custGeom>
                <a:avLst/>
                <a:gdLst>
                  <a:gd name="T0" fmla="*/ 0 w 963"/>
                  <a:gd name="T1" fmla="*/ 0 h 3419"/>
                  <a:gd name="T2" fmla="*/ 0 w 963"/>
                  <a:gd name="T3" fmla="*/ 0 h 3419"/>
                  <a:gd name="T4" fmla="*/ 0 w 963"/>
                  <a:gd name="T5" fmla="*/ 0 h 3419"/>
                  <a:gd name="T6" fmla="*/ 0 w 963"/>
                  <a:gd name="T7" fmla="*/ 0 h 3419"/>
                  <a:gd name="T8" fmla="*/ 0 w 963"/>
                  <a:gd name="T9" fmla="*/ 0 h 3419"/>
                  <a:gd name="T10" fmla="*/ 0 w 963"/>
                  <a:gd name="T11" fmla="*/ 0 h 3419"/>
                  <a:gd name="T12" fmla="*/ 0 w 963"/>
                  <a:gd name="T13" fmla="*/ 0 h 3419"/>
                  <a:gd name="T14" fmla="*/ 0 w 963"/>
                  <a:gd name="T15" fmla="*/ 0 h 3419"/>
                  <a:gd name="T16" fmla="*/ 0 w 963"/>
                  <a:gd name="T17" fmla="*/ 0 h 3419"/>
                  <a:gd name="T18" fmla="*/ 0 w 963"/>
                  <a:gd name="T19" fmla="*/ 0 h 3419"/>
                  <a:gd name="T20" fmla="*/ 0 w 963"/>
                  <a:gd name="T21" fmla="*/ 0 h 3419"/>
                  <a:gd name="T22" fmla="*/ 0 w 963"/>
                  <a:gd name="T23" fmla="*/ 0 h 3419"/>
                  <a:gd name="T24" fmla="*/ 0 w 963"/>
                  <a:gd name="T25" fmla="*/ 0 h 3419"/>
                  <a:gd name="T26" fmla="*/ 0 w 963"/>
                  <a:gd name="T27" fmla="*/ 0 h 3419"/>
                  <a:gd name="T28" fmla="*/ 0 w 963"/>
                  <a:gd name="T29" fmla="*/ 0 h 3419"/>
                  <a:gd name="T30" fmla="*/ 0 w 963"/>
                  <a:gd name="T31" fmla="*/ 0 h 3419"/>
                  <a:gd name="T32" fmla="*/ 0 w 963"/>
                  <a:gd name="T33" fmla="*/ 0 h 3419"/>
                  <a:gd name="T34" fmla="*/ 0 w 963"/>
                  <a:gd name="T35" fmla="*/ 0 h 3419"/>
                  <a:gd name="T36" fmla="*/ 0 w 963"/>
                  <a:gd name="T37" fmla="*/ 0 h 3419"/>
                  <a:gd name="T38" fmla="*/ 0 w 963"/>
                  <a:gd name="T39" fmla="*/ 0 h 3419"/>
                  <a:gd name="T40" fmla="*/ 0 w 963"/>
                  <a:gd name="T41" fmla="*/ 0 h 3419"/>
                  <a:gd name="T42" fmla="*/ 0 w 963"/>
                  <a:gd name="T43" fmla="*/ 0 h 3419"/>
                  <a:gd name="T44" fmla="*/ 0 w 963"/>
                  <a:gd name="T45" fmla="*/ 0 h 3419"/>
                  <a:gd name="T46" fmla="*/ 0 w 963"/>
                  <a:gd name="T47" fmla="*/ 0 h 3419"/>
                  <a:gd name="T48" fmla="*/ 0 w 963"/>
                  <a:gd name="T49" fmla="*/ 0 h 3419"/>
                  <a:gd name="T50" fmla="*/ 0 w 963"/>
                  <a:gd name="T51" fmla="*/ 0 h 3419"/>
                  <a:gd name="T52" fmla="*/ 0 w 963"/>
                  <a:gd name="T53" fmla="*/ 0 h 3419"/>
                  <a:gd name="T54" fmla="*/ 0 w 963"/>
                  <a:gd name="T55" fmla="*/ 0 h 3419"/>
                  <a:gd name="T56" fmla="*/ 0 w 963"/>
                  <a:gd name="T57" fmla="*/ 0 h 3419"/>
                  <a:gd name="T58" fmla="*/ 0 w 963"/>
                  <a:gd name="T59" fmla="*/ 0 h 3419"/>
                  <a:gd name="T60" fmla="*/ 0 w 963"/>
                  <a:gd name="T61" fmla="*/ 0 h 3419"/>
                  <a:gd name="T62" fmla="*/ 0 w 963"/>
                  <a:gd name="T63" fmla="*/ 0 h 3419"/>
                  <a:gd name="T64" fmla="*/ 0 w 963"/>
                  <a:gd name="T65" fmla="*/ 0 h 3419"/>
                  <a:gd name="T66" fmla="*/ 0 w 963"/>
                  <a:gd name="T67" fmla="*/ 0 h 3419"/>
                  <a:gd name="T68" fmla="*/ 0 w 963"/>
                  <a:gd name="T69" fmla="*/ 0 h 3419"/>
                  <a:gd name="T70" fmla="*/ 0 w 963"/>
                  <a:gd name="T71" fmla="*/ 0 h 3419"/>
                  <a:gd name="T72" fmla="*/ 0 w 963"/>
                  <a:gd name="T73" fmla="*/ 0 h 3419"/>
                  <a:gd name="T74" fmla="*/ 0 w 963"/>
                  <a:gd name="T75" fmla="*/ 0 h 3419"/>
                  <a:gd name="T76" fmla="*/ 0 w 963"/>
                  <a:gd name="T77" fmla="*/ 0 h 3419"/>
                  <a:gd name="T78" fmla="*/ 0 w 963"/>
                  <a:gd name="T79" fmla="*/ 0 h 3419"/>
                  <a:gd name="T80" fmla="*/ 0 w 963"/>
                  <a:gd name="T81" fmla="*/ 0 h 3419"/>
                  <a:gd name="T82" fmla="*/ 0 w 963"/>
                  <a:gd name="T83" fmla="*/ 0 h 3419"/>
                  <a:gd name="T84" fmla="*/ 0 w 963"/>
                  <a:gd name="T85" fmla="*/ 0 h 3419"/>
                  <a:gd name="T86" fmla="*/ 0 w 963"/>
                  <a:gd name="T87" fmla="*/ 0 h 3419"/>
                  <a:gd name="T88" fmla="*/ 0 w 963"/>
                  <a:gd name="T89" fmla="*/ 0 h 3419"/>
                  <a:gd name="T90" fmla="*/ 0 w 963"/>
                  <a:gd name="T91" fmla="*/ 0 h 3419"/>
                  <a:gd name="T92" fmla="*/ 0 w 963"/>
                  <a:gd name="T93" fmla="*/ 0 h 3419"/>
                  <a:gd name="T94" fmla="*/ 0 w 963"/>
                  <a:gd name="T95" fmla="*/ 0 h 3419"/>
                  <a:gd name="T96" fmla="*/ 0 w 963"/>
                  <a:gd name="T97" fmla="*/ 0 h 3419"/>
                  <a:gd name="T98" fmla="*/ 0 w 963"/>
                  <a:gd name="T99" fmla="*/ 0 h 3419"/>
                  <a:gd name="T100" fmla="*/ 0 w 963"/>
                  <a:gd name="T101" fmla="*/ 0 h 3419"/>
                  <a:gd name="T102" fmla="*/ 0 w 963"/>
                  <a:gd name="T103" fmla="*/ 0 h 3419"/>
                  <a:gd name="T104" fmla="*/ 0 w 963"/>
                  <a:gd name="T105" fmla="*/ 0 h 3419"/>
                  <a:gd name="T106" fmla="*/ 0 w 963"/>
                  <a:gd name="T107" fmla="*/ 0 h 3419"/>
                  <a:gd name="T108" fmla="*/ 0 w 963"/>
                  <a:gd name="T109" fmla="*/ 0 h 3419"/>
                  <a:gd name="T110" fmla="*/ 0 w 963"/>
                  <a:gd name="T111" fmla="*/ 0 h 3419"/>
                  <a:gd name="T112" fmla="*/ 0 w 963"/>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3"/>
                  <a:gd name="T172" fmla="*/ 0 h 3419"/>
                  <a:gd name="T173" fmla="*/ 963 w 963"/>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10183" name="Freeform 190"/>
              <p:cNvSpPr>
                <a:spLocks/>
              </p:cNvSpPr>
              <p:nvPr/>
            </p:nvSpPr>
            <p:spPr bwMode="auto">
              <a:xfrm>
                <a:off x="1389" y="2631"/>
                <a:ext cx="38" cy="166"/>
              </a:xfrm>
              <a:custGeom>
                <a:avLst/>
                <a:gdLst>
                  <a:gd name="T0" fmla="*/ 0 w 112"/>
                  <a:gd name="T1" fmla="*/ 0 h 498"/>
                  <a:gd name="T2" fmla="*/ 0 w 112"/>
                  <a:gd name="T3" fmla="*/ 0 h 498"/>
                  <a:gd name="T4" fmla="*/ 0 w 112"/>
                  <a:gd name="T5" fmla="*/ 0 h 498"/>
                  <a:gd name="T6" fmla="*/ 0 w 112"/>
                  <a:gd name="T7" fmla="*/ 0 h 498"/>
                  <a:gd name="T8" fmla="*/ 0 w 112"/>
                  <a:gd name="T9" fmla="*/ 0 h 498"/>
                  <a:gd name="T10" fmla="*/ 0 w 112"/>
                  <a:gd name="T11" fmla="*/ 0 h 498"/>
                  <a:gd name="T12" fmla="*/ 0 w 112"/>
                  <a:gd name="T13" fmla="*/ 0 h 498"/>
                  <a:gd name="T14" fmla="*/ 0 w 112"/>
                  <a:gd name="T15" fmla="*/ 0 h 498"/>
                  <a:gd name="T16" fmla="*/ 0 w 112"/>
                  <a:gd name="T17" fmla="*/ 0 h 498"/>
                  <a:gd name="T18" fmla="*/ 0 w 112"/>
                  <a:gd name="T19" fmla="*/ 0 h 498"/>
                  <a:gd name="T20" fmla="*/ 0 w 112"/>
                  <a:gd name="T21" fmla="*/ 0 h 498"/>
                  <a:gd name="T22" fmla="*/ 0 w 112"/>
                  <a:gd name="T23" fmla="*/ 0 h 498"/>
                  <a:gd name="T24" fmla="*/ 0 w 112"/>
                  <a:gd name="T25" fmla="*/ 0 h 498"/>
                  <a:gd name="T26" fmla="*/ 0 w 112"/>
                  <a:gd name="T27" fmla="*/ 0 h 498"/>
                  <a:gd name="T28" fmla="*/ 0 w 112"/>
                  <a:gd name="T29" fmla="*/ 0 h 498"/>
                  <a:gd name="T30" fmla="*/ 0 w 112"/>
                  <a:gd name="T31" fmla="*/ 0 h 498"/>
                  <a:gd name="T32" fmla="*/ 0 w 112"/>
                  <a:gd name="T33" fmla="*/ 0 h 498"/>
                  <a:gd name="T34" fmla="*/ 0 w 112"/>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3" y="374"/>
                    </a:lnTo>
                    <a:lnTo>
                      <a:pt x="74" y="338"/>
                    </a:lnTo>
                    <a:lnTo>
                      <a:pt x="91" y="302"/>
                    </a:lnTo>
                    <a:lnTo>
                      <a:pt x="112" y="268"/>
                    </a:lnTo>
                    <a:lnTo>
                      <a:pt x="85" y="224"/>
                    </a:lnTo>
                    <a:lnTo>
                      <a:pt x="59" y="173"/>
                    </a:lnTo>
                    <a:lnTo>
                      <a:pt x="36" y="114"/>
                    </a:lnTo>
                    <a:lnTo>
                      <a:pt x="21" y="64"/>
                    </a:lnTo>
                    <a:lnTo>
                      <a:pt x="8" y="0"/>
                    </a:lnTo>
                    <a:lnTo>
                      <a:pt x="0" y="80"/>
                    </a:lnTo>
                    <a:lnTo>
                      <a:pt x="2" y="178"/>
                    </a:lnTo>
                    <a:lnTo>
                      <a:pt x="5" y="268"/>
                    </a:lnTo>
                    <a:lnTo>
                      <a:pt x="2" y="343"/>
                    </a:lnTo>
                    <a:lnTo>
                      <a:pt x="5" y="405"/>
                    </a:lnTo>
                    <a:lnTo>
                      <a:pt x="7"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84" name="Freeform 191"/>
              <p:cNvSpPr>
                <a:spLocks/>
              </p:cNvSpPr>
              <p:nvPr/>
            </p:nvSpPr>
            <p:spPr bwMode="auto">
              <a:xfrm>
                <a:off x="1495" y="3017"/>
                <a:ext cx="82"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8"/>
                    </a:lnTo>
                    <a:lnTo>
                      <a:pt x="10" y="936"/>
                    </a:lnTo>
                    <a:lnTo>
                      <a:pt x="2" y="880"/>
                    </a:lnTo>
                    <a:lnTo>
                      <a:pt x="10" y="803"/>
                    </a:lnTo>
                    <a:lnTo>
                      <a:pt x="14" y="714"/>
                    </a:lnTo>
                    <a:lnTo>
                      <a:pt x="18" y="610"/>
                    </a:lnTo>
                    <a:lnTo>
                      <a:pt x="14" y="495"/>
                    </a:lnTo>
                    <a:lnTo>
                      <a:pt x="7" y="393"/>
                    </a:lnTo>
                    <a:lnTo>
                      <a:pt x="0" y="325"/>
                    </a:lnTo>
                    <a:lnTo>
                      <a:pt x="5" y="294"/>
                    </a:lnTo>
                    <a:lnTo>
                      <a:pt x="24" y="249"/>
                    </a:lnTo>
                    <a:lnTo>
                      <a:pt x="41" y="191"/>
                    </a:lnTo>
                    <a:lnTo>
                      <a:pt x="50" y="119"/>
                    </a:lnTo>
                    <a:lnTo>
                      <a:pt x="49" y="58"/>
                    </a:lnTo>
                    <a:lnTo>
                      <a:pt x="37" y="15"/>
                    </a:lnTo>
                    <a:lnTo>
                      <a:pt x="193" y="0"/>
                    </a:lnTo>
                    <a:lnTo>
                      <a:pt x="211" y="47"/>
                    </a:lnTo>
                    <a:lnTo>
                      <a:pt x="227" y="94"/>
                    </a:lnTo>
                    <a:lnTo>
                      <a:pt x="244" y="142"/>
                    </a:lnTo>
                    <a:lnTo>
                      <a:pt x="244" y="164"/>
                    </a:lnTo>
                    <a:lnTo>
                      <a:pt x="223" y="205"/>
                    </a:lnTo>
                    <a:lnTo>
                      <a:pt x="193" y="251"/>
                    </a:lnTo>
                    <a:lnTo>
                      <a:pt x="169" y="311"/>
                    </a:lnTo>
                    <a:lnTo>
                      <a:pt x="153" y="365"/>
                    </a:lnTo>
                    <a:lnTo>
                      <a:pt x="148" y="441"/>
                    </a:lnTo>
                    <a:lnTo>
                      <a:pt x="148" y="517"/>
                    </a:lnTo>
                    <a:lnTo>
                      <a:pt x="146" y="624"/>
                    </a:lnTo>
                    <a:lnTo>
                      <a:pt x="140" y="717"/>
                    </a:lnTo>
                    <a:lnTo>
                      <a:pt x="121" y="821"/>
                    </a:lnTo>
                    <a:lnTo>
                      <a:pt x="86" y="936"/>
                    </a:lnTo>
                    <a:lnTo>
                      <a:pt x="68" y="986"/>
                    </a:lnTo>
                    <a:lnTo>
                      <a:pt x="49"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85" name="Freeform 192"/>
              <p:cNvSpPr>
                <a:spLocks/>
              </p:cNvSpPr>
              <p:nvPr/>
            </p:nvSpPr>
            <p:spPr bwMode="auto">
              <a:xfrm>
                <a:off x="4218" y="2188"/>
                <a:ext cx="379" cy="1212"/>
              </a:xfrm>
              <a:custGeom>
                <a:avLst/>
                <a:gdLst>
                  <a:gd name="T0" fmla="*/ 0 w 1138"/>
                  <a:gd name="T1" fmla="*/ 0 h 3636"/>
                  <a:gd name="T2" fmla="*/ 0 w 1138"/>
                  <a:gd name="T3" fmla="*/ 0 h 3636"/>
                  <a:gd name="T4" fmla="*/ 0 w 1138"/>
                  <a:gd name="T5" fmla="*/ 0 h 3636"/>
                  <a:gd name="T6" fmla="*/ 0 w 1138"/>
                  <a:gd name="T7" fmla="*/ 0 h 3636"/>
                  <a:gd name="T8" fmla="*/ 0 w 1138"/>
                  <a:gd name="T9" fmla="*/ 0 h 3636"/>
                  <a:gd name="T10" fmla="*/ 0 w 1138"/>
                  <a:gd name="T11" fmla="*/ 0 h 3636"/>
                  <a:gd name="T12" fmla="*/ 0 w 1138"/>
                  <a:gd name="T13" fmla="*/ 0 h 3636"/>
                  <a:gd name="T14" fmla="*/ 0 w 1138"/>
                  <a:gd name="T15" fmla="*/ 0 h 3636"/>
                  <a:gd name="T16" fmla="*/ 0 w 1138"/>
                  <a:gd name="T17" fmla="*/ 0 h 3636"/>
                  <a:gd name="T18" fmla="*/ 0 w 1138"/>
                  <a:gd name="T19" fmla="*/ 0 h 3636"/>
                  <a:gd name="T20" fmla="*/ 0 w 1138"/>
                  <a:gd name="T21" fmla="*/ 0 h 3636"/>
                  <a:gd name="T22" fmla="*/ 0 w 1138"/>
                  <a:gd name="T23" fmla="*/ 0 h 3636"/>
                  <a:gd name="T24" fmla="*/ 0 w 1138"/>
                  <a:gd name="T25" fmla="*/ 0 h 3636"/>
                  <a:gd name="T26" fmla="*/ 0 w 1138"/>
                  <a:gd name="T27" fmla="*/ 0 h 3636"/>
                  <a:gd name="T28" fmla="*/ 0 w 1138"/>
                  <a:gd name="T29" fmla="*/ 0 h 3636"/>
                  <a:gd name="T30" fmla="*/ 0 w 1138"/>
                  <a:gd name="T31" fmla="*/ 0 h 3636"/>
                  <a:gd name="T32" fmla="*/ 0 w 1138"/>
                  <a:gd name="T33" fmla="*/ 0 h 3636"/>
                  <a:gd name="T34" fmla="*/ 0 w 1138"/>
                  <a:gd name="T35" fmla="*/ 0 h 3636"/>
                  <a:gd name="T36" fmla="*/ 0 w 1138"/>
                  <a:gd name="T37" fmla="*/ 0 h 3636"/>
                  <a:gd name="T38" fmla="*/ 0 w 1138"/>
                  <a:gd name="T39" fmla="*/ 0 h 3636"/>
                  <a:gd name="T40" fmla="*/ 0 w 1138"/>
                  <a:gd name="T41" fmla="*/ 0 h 3636"/>
                  <a:gd name="T42" fmla="*/ 0 w 1138"/>
                  <a:gd name="T43" fmla="*/ 0 h 3636"/>
                  <a:gd name="T44" fmla="*/ 0 w 1138"/>
                  <a:gd name="T45" fmla="*/ 0 h 3636"/>
                  <a:gd name="T46" fmla="*/ 0 w 1138"/>
                  <a:gd name="T47" fmla="*/ 0 h 3636"/>
                  <a:gd name="T48" fmla="*/ 0 w 1138"/>
                  <a:gd name="T49" fmla="*/ 0 h 3636"/>
                  <a:gd name="T50" fmla="*/ 0 w 1138"/>
                  <a:gd name="T51" fmla="*/ 0 h 3636"/>
                  <a:gd name="T52" fmla="*/ 0 w 1138"/>
                  <a:gd name="T53" fmla="*/ 0 h 3636"/>
                  <a:gd name="T54" fmla="*/ 0 w 1138"/>
                  <a:gd name="T55" fmla="*/ 0 h 3636"/>
                  <a:gd name="T56" fmla="*/ 0 w 1138"/>
                  <a:gd name="T57" fmla="*/ 0 h 3636"/>
                  <a:gd name="T58" fmla="*/ 0 w 1138"/>
                  <a:gd name="T59" fmla="*/ 0 h 3636"/>
                  <a:gd name="T60" fmla="*/ 0 w 1138"/>
                  <a:gd name="T61" fmla="*/ 0 h 3636"/>
                  <a:gd name="T62" fmla="*/ 0 w 1138"/>
                  <a:gd name="T63" fmla="*/ 0 h 3636"/>
                  <a:gd name="T64" fmla="*/ 0 w 1138"/>
                  <a:gd name="T65" fmla="*/ 0 h 3636"/>
                  <a:gd name="T66" fmla="*/ 0 w 1138"/>
                  <a:gd name="T67" fmla="*/ 0 h 3636"/>
                  <a:gd name="T68" fmla="*/ 0 w 1138"/>
                  <a:gd name="T69" fmla="*/ 0 h 3636"/>
                  <a:gd name="T70" fmla="*/ 0 w 1138"/>
                  <a:gd name="T71" fmla="*/ 0 h 3636"/>
                  <a:gd name="T72" fmla="*/ 0 w 1138"/>
                  <a:gd name="T73" fmla="*/ 0 h 3636"/>
                  <a:gd name="T74" fmla="*/ 0 w 1138"/>
                  <a:gd name="T75" fmla="*/ 0 h 3636"/>
                  <a:gd name="T76" fmla="*/ 0 w 1138"/>
                  <a:gd name="T77" fmla="*/ 0 h 3636"/>
                  <a:gd name="T78" fmla="*/ 0 w 1138"/>
                  <a:gd name="T79" fmla="*/ 0 h 3636"/>
                  <a:gd name="T80" fmla="*/ 0 w 1138"/>
                  <a:gd name="T81" fmla="*/ 0 h 3636"/>
                  <a:gd name="T82" fmla="*/ 0 w 1138"/>
                  <a:gd name="T83" fmla="*/ 0 h 3636"/>
                  <a:gd name="T84" fmla="*/ 0 w 1138"/>
                  <a:gd name="T85" fmla="*/ 0 h 3636"/>
                  <a:gd name="T86" fmla="*/ 0 w 1138"/>
                  <a:gd name="T87" fmla="*/ 0 h 3636"/>
                  <a:gd name="T88" fmla="*/ 0 w 1138"/>
                  <a:gd name="T89" fmla="*/ 0 h 3636"/>
                  <a:gd name="T90" fmla="*/ 0 w 1138"/>
                  <a:gd name="T91" fmla="*/ 0 h 3636"/>
                  <a:gd name="T92" fmla="*/ 0 w 1138"/>
                  <a:gd name="T93" fmla="*/ 0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3" y="2275"/>
                    </a:moveTo>
                    <a:lnTo>
                      <a:pt x="570" y="2402"/>
                    </a:lnTo>
                    <a:lnTo>
                      <a:pt x="547" y="2532"/>
                    </a:lnTo>
                    <a:lnTo>
                      <a:pt x="531" y="2631"/>
                    </a:lnTo>
                    <a:lnTo>
                      <a:pt x="513" y="2749"/>
                    </a:lnTo>
                    <a:lnTo>
                      <a:pt x="506" y="2892"/>
                    </a:lnTo>
                    <a:lnTo>
                      <a:pt x="498" y="3005"/>
                    </a:lnTo>
                    <a:lnTo>
                      <a:pt x="488" y="3107"/>
                    </a:lnTo>
                    <a:lnTo>
                      <a:pt x="473" y="3205"/>
                    </a:lnTo>
                    <a:lnTo>
                      <a:pt x="458" y="3301"/>
                    </a:lnTo>
                    <a:lnTo>
                      <a:pt x="450" y="3365"/>
                    </a:lnTo>
                    <a:lnTo>
                      <a:pt x="451" y="3415"/>
                    </a:lnTo>
                    <a:lnTo>
                      <a:pt x="456" y="3454"/>
                    </a:lnTo>
                    <a:lnTo>
                      <a:pt x="445" y="3472"/>
                    </a:lnTo>
                    <a:lnTo>
                      <a:pt x="366" y="3492"/>
                    </a:lnTo>
                    <a:lnTo>
                      <a:pt x="350" y="3484"/>
                    </a:lnTo>
                    <a:lnTo>
                      <a:pt x="340" y="3472"/>
                    </a:lnTo>
                    <a:lnTo>
                      <a:pt x="264" y="3501"/>
                    </a:lnTo>
                    <a:lnTo>
                      <a:pt x="167" y="3532"/>
                    </a:lnTo>
                    <a:lnTo>
                      <a:pt x="102" y="3545"/>
                    </a:lnTo>
                    <a:lnTo>
                      <a:pt x="50" y="3543"/>
                    </a:lnTo>
                    <a:lnTo>
                      <a:pt x="20" y="3532"/>
                    </a:lnTo>
                    <a:lnTo>
                      <a:pt x="6" y="3514"/>
                    </a:lnTo>
                    <a:lnTo>
                      <a:pt x="0" y="3497"/>
                    </a:lnTo>
                    <a:lnTo>
                      <a:pt x="9" y="3475"/>
                    </a:lnTo>
                    <a:lnTo>
                      <a:pt x="31" y="3455"/>
                    </a:lnTo>
                    <a:lnTo>
                      <a:pt x="102" y="3417"/>
                    </a:lnTo>
                    <a:lnTo>
                      <a:pt x="164" y="3382"/>
                    </a:lnTo>
                    <a:lnTo>
                      <a:pt x="220" y="3350"/>
                    </a:lnTo>
                    <a:lnTo>
                      <a:pt x="245" y="3323"/>
                    </a:lnTo>
                    <a:lnTo>
                      <a:pt x="243" y="3231"/>
                    </a:lnTo>
                    <a:lnTo>
                      <a:pt x="238" y="3116"/>
                    </a:lnTo>
                    <a:lnTo>
                      <a:pt x="238" y="3002"/>
                    </a:lnTo>
                    <a:lnTo>
                      <a:pt x="232" y="2873"/>
                    </a:lnTo>
                    <a:lnTo>
                      <a:pt x="219" y="2712"/>
                    </a:lnTo>
                    <a:lnTo>
                      <a:pt x="212" y="2546"/>
                    </a:lnTo>
                    <a:lnTo>
                      <a:pt x="213" y="2373"/>
                    </a:lnTo>
                    <a:lnTo>
                      <a:pt x="213" y="2249"/>
                    </a:lnTo>
                    <a:lnTo>
                      <a:pt x="219" y="2123"/>
                    </a:lnTo>
                    <a:lnTo>
                      <a:pt x="217" y="2048"/>
                    </a:lnTo>
                    <a:lnTo>
                      <a:pt x="172" y="2046"/>
                    </a:lnTo>
                    <a:lnTo>
                      <a:pt x="127" y="2031"/>
                    </a:lnTo>
                    <a:lnTo>
                      <a:pt x="89" y="1988"/>
                    </a:lnTo>
                    <a:lnTo>
                      <a:pt x="84" y="1937"/>
                    </a:lnTo>
                    <a:lnTo>
                      <a:pt x="95" y="1868"/>
                    </a:lnTo>
                    <a:lnTo>
                      <a:pt x="119" y="1810"/>
                    </a:lnTo>
                    <a:lnTo>
                      <a:pt x="142" y="1770"/>
                    </a:lnTo>
                    <a:lnTo>
                      <a:pt x="97" y="1755"/>
                    </a:lnTo>
                    <a:lnTo>
                      <a:pt x="84" y="1743"/>
                    </a:lnTo>
                    <a:lnTo>
                      <a:pt x="84" y="1722"/>
                    </a:lnTo>
                    <a:lnTo>
                      <a:pt x="138" y="1577"/>
                    </a:lnTo>
                    <a:lnTo>
                      <a:pt x="153" y="1500"/>
                    </a:lnTo>
                    <a:lnTo>
                      <a:pt x="158" y="1234"/>
                    </a:lnTo>
                    <a:lnTo>
                      <a:pt x="149" y="1042"/>
                    </a:lnTo>
                    <a:lnTo>
                      <a:pt x="148" y="810"/>
                    </a:lnTo>
                    <a:lnTo>
                      <a:pt x="158" y="753"/>
                    </a:lnTo>
                    <a:lnTo>
                      <a:pt x="178" y="706"/>
                    </a:lnTo>
                    <a:lnTo>
                      <a:pt x="219" y="665"/>
                    </a:lnTo>
                    <a:lnTo>
                      <a:pt x="408" y="547"/>
                    </a:lnTo>
                    <a:lnTo>
                      <a:pt x="392" y="496"/>
                    </a:lnTo>
                    <a:lnTo>
                      <a:pt x="360" y="493"/>
                    </a:lnTo>
                    <a:lnTo>
                      <a:pt x="316" y="482"/>
                    </a:lnTo>
                    <a:lnTo>
                      <a:pt x="291" y="457"/>
                    </a:lnTo>
                    <a:lnTo>
                      <a:pt x="257" y="355"/>
                    </a:lnTo>
                    <a:lnTo>
                      <a:pt x="245" y="298"/>
                    </a:lnTo>
                    <a:lnTo>
                      <a:pt x="244" y="244"/>
                    </a:lnTo>
                    <a:lnTo>
                      <a:pt x="237" y="191"/>
                    </a:lnTo>
                    <a:lnTo>
                      <a:pt x="239" y="133"/>
                    </a:lnTo>
                    <a:lnTo>
                      <a:pt x="215" y="160"/>
                    </a:lnTo>
                    <a:lnTo>
                      <a:pt x="202" y="173"/>
                    </a:lnTo>
                    <a:lnTo>
                      <a:pt x="205" y="134"/>
                    </a:lnTo>
                    <a:lnTo>
                      <a:pt x="219" y="92"/>
                    </a:lnTo>
                    <a:lnTo>
                      <a:pt x="242" y="59"/>
                    </a:lnTo>
                    <a:lnTo>
                      <a:pt x="278" y="30"/>
                    </a:lnTo>
                    <a:lnTo>
                      <a:pt x="326" y="8"/>
                    </a:lnTo>
                    <a:lnTo>
                      <a:pt x="391" y="0"/>
                    </a:lnTo>
                    <a:lnTo>
                      <a:pt x="449" y="9"/>
                    </a:lnTo>
                    <a:lnTo>
                      <a:pt x="500" y="32"/>
                    </a:lnTo>
                    <a:lnTo>
                      <a:pt x="540" y="63"/>
                    </a:lnTo>
                    <a:lnTo>
                      <a:pt x="572" y="104"/>
                    </a:lnTo>
                    <a:lnTo>
                      <a:pt x="591" y="163"/>
                    </a:lnTo>
                    <a:lnTo>
                      <a:pt x="602" y="232"/>
                    </a:lnTo>
                    <a:lnTo>
                      <a:pt x="602" y="286"/>
                    </a:lnTo>
                    <a:lnTo>
                      <a:pt x="590" y="361"/>
                    </a:lnTo>
                    <a:lnTo>
                      <a:pt x="593" y="414"/>
                    </a:lnTo>
                    <a:lnTo>
                      <a:pt x="608" y="474"/>
                    </a:lnTo>
                    <a:lnTo>
                      <a:pt x="632" y="503"/>
                    </a:lnTo>
                    <a:lnTo>
                      <a:pt x="874" y="592"/>
                    </a:lnTo>
                    <a:lnTo>
                      <a:pt x="908" y="611"/>
                    </a:lnTo>
                    <a:lnTo>
                      <a:pt x="933" y="646"/>
                    </a:lnTo>
                    <a:lnTo>
                      <a:pt x="1016" y="852"/>
                    </a:lnTo>
                    <a:lnTo>
                      <a:pt x="1126" y="1149"/>
                    </a:lnTo>
                    <a:lnTo>
                      <a:pt x="1138" y="1209"/>
                    </a:lnTo>
                    <a:lnTo>
                      <a:pt x="1137" y="1243"/>
                    </a:lnTo>
                    <a:lnTo>
                      <a:pt x="1124" y="1282"/>
                    </a:lnTo>
                    <a:lnTo>
                      <a:pt x="1005" y="1491"/>
                    </a:lnTo>
                    <a:lnTo>
                      <a:pt x="990" y="1556"/>
                    </a:lnTo>
                    <a:lnTo>
                      <a:pt x="985" y="1621"/>
                    </a:lnTo>
                    <a:lnTo>
                      <a:pt x="1021" y="1848"/>
                    </a:lnTo>
                    <a:lnTo>
                      <a:pt x="1040" y="1948"/>
                    </a:lnTo>
                    <a:lnTo>
                      <a:pt x="1041" y="1982"/>
                    </a:lnTo>
                    <a:lnTo>
                      <a:pt x="1028" y="2007"/>
                    </a:lnTo>
                    <a:lnTo>
                      <a:pt x="991" y="2022"/>
                    </a:lnTo>
                    <a:lnTo>
                      <a:pt x="951" y="2029"/>
                    </a:lnTo>
                    <a:lnTo>
                      <a:pt x="946" y="2144"/>
                    </a:lnTo>
                    <a:lnTo>
                      <a:pt x="952" y="2271"/>
                    </a:lnTo>
                    <a:lnTo>
                      <a:pt x="960" y="2411"/>
                    </a:lnTo>
                    <a:lnTo>
                      <a:pt x="972" y="2540"/>
                    </a:lnTo>
                    <a:lnTo>
                      <a:pt x="998" y="2680"/>
                    </a:lnTo>
                    <a:lnTo>
                      <a:pt x="1010" y="2819"/>
                    </a:lnTo>
                    <a:lnTo>
                      <a:pt x="1024" y="2955"/>
                    </a:lnTo>
                    <a:lnTo>
                      <a:pt x="1029" y="3064"/>
                    </a:lnTo>
                    <a:lnTo>
                      <a:pt x="1029" y="3237"/>
                    </a:lnTo>
                    <a:lnTo>
                      <a:pt x="1036" y="3345"/>
                    </a:lnTo>
                    <a:lnTo>
                      <a:pt x="1036" y="3443"/>
                    </a:lnTo>
                    <a:lnTo>
                      <a:pt x="1033" y="3465"/>
                    </a:lnTo>
                    <a:lnTo>
                      <a:pt x="975" y="3484"/>
                    </a:lnTo>
                    <a:lnTo>
                      <a:pt x="928" y="3511"/>
                    </a:lnTo>
                    <a:lnTo>
                      <a:pt x="885" y="3551"/>
                    </a:lnTo>
                    <a:lnTo>
                      <a:pt x="840" y="3588"/>
                    </a:lnTo>
                    <a:lnTo>
                      <a:pt x="780" y="3614"/>
                    </a:lnTo>
                    <a:lnTo>
                      <a:pt x="719" y="3633"/>
                    </a:lnTo>
                    <a:lnTo>
                      <a:pt x="664" y="3636"/>
                    </a:lnTo>
                    <a:lnTo>
                      <a:pt x="630" y="3626"/>
                    </a:lnTo>
                    <a:lnTo>
                      <a:pt x="605" y="3609"/>
                    </a:lnTo>
                    <a:lnTo>
                      <a:pt x="601" y="3588"/>
                    </a:lnTo>
                    <a:lnTo>
                      <a:pt x="612" y="3557"/>
                    </a:lnTo>
                    <a:lnTo>
                      <a:pt x="643" y="3527"/>
                    </a:lnTo>
                    <a:lnTo>
                      <a:pt x="681" y="3495"/>
                    </a:lnTo>
                    <a:lnTo>
                      <a:pt x="728" y="3452"/>
                    </a:lnTo>
                    <a:lnTo>
                      <a:pt x="767" y="3411"/>
                    </a:lnTo>
                    <a:lnTo>
                      <a:pt x="792" y="3377"/>
                    </a:lnTo>
                    <a:lnTo>
                      <a:pt x="772" y="3198"/>
                    </a:lnTo>
                    <a:lnTo>
                      <a:pt x="766" y="3071"/>
                    </a:lnTo>
                    <a:lnTo>
                      <a:pt x="749" y="2945"/>
                    </a:lnTo>
                    <a:lnTo>
                      <a:pt x="731" y="2830"/>
                    </a:lnTo>
                    <a:lnTo>
                      <a:pt x="705" y="2712"/>
                    </a:lnTo>
                    <a:lnTo>
                      <a:pt x="672" y="2591"/>
                    </a:lnTo>
                    <a:lnTo>
                      <a:pt x="641" y="2477"/>
                    </a:lnTo>
                    <a:lnTo>
                      <a:pt x="617" y="2384"/>
                    </a:lnTo>
                    <a:lnTo>
                      <a:pt x="593" y="227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86" name="Freeform 193"/>
              <p:cNvSpPr>
                <a:spLocks/>
              </p:cNvSpPr>
              <p:nvPr/>
            </p:nvSpPr>
            <p:spPr bwMode="auto">
              <a:xfrm>
                <a:off x="2640" y="2264"/>
                <a:ext cx="450" cy="1140"/>
              </a:xfrm>
              <a:custGeom>
                <a:avLst/>
                <a:gdLst>
                  <a:gd name="T0" fmla="*/ 0 w 1349"/>
                  <a:gd name="T1" fmla="*/ 0 h 3420"/>
                  <a:gd name="T2" fmla="*/ 0 w 1349"/>
                  <a:gd name="T3" fmla="*/ 0 h 3420"/>
                  <a:gd name="T4" fmla="*/ 0 w 1349"/>
                  <a:gd name="T5" fmla="*/ 0 h 3420"/>
                  <a:gd name="T6" fmla="*/ 0 w 1349"/>
                  <a:gd name="T7" fmla="*/ 0 h 3420"/>
                  <a:gd name="T8" fmla="*/ 0 w 1349"/>
                  <a:gd name="T9" fmla="*/ 0 h 3420"/>
                  <a:gd name="T10" fmla="*/ 0 w 1349"/>
                  <a:gd name="T11" fmla="*/ 0 h 3420"/>
                  <a:gd name="T12" fmla="*/ 0 w 1349"/>
                  <a:gd name="T13" fmla="*/ 0 h 3420"/>
                  <a:gd name="T14" fmla="*/ 0 w 1349"/>
                  <a:gd name="T15" fmla="*/ 0 h 3420"/>
                  <a:gd name="T16" fmla="*/ 0 w 1349"/>
                  <a:gd name="T17" fmla="*/ 0 h 3420"/>
                  <a:gd name="T18" fmla="*/ 0 w 1349"/>
                  <a:gd name="T19" fmla="*/ 0 h 3420"/>
                  <a:gd name="T20" fmla="*/ 0 w 1349"/>
                  <a:gd name="T21" fmla="*/ 0 h 3420"/>
                  <a:gd name="T22" fmla="*/ 0 w 1349"/>
                  <a:gd name="T23" fmla="*/ 0 h 3420"/>
                  <a:gd name="T24" fmla="*/ 0 w 1349"/>
                  <a:gd name="T25" fmla="*/ 0 h 3420"/>
                  <a:gd name="T26" fmla="*/ 0 w 1349"/>
                  <a:gd name="T27" fmla="*/ 0 h 3420"/>
                  <a:gd name="T28" fmla="*/ 0 w 1349"/>
                  <a:gd name="T29" fmla="*/ 0 h 3420"/>
                  <a:gd name="T30" fmla="*/ 0 w 1349"/>
                  <a:gd name="T31" fmla="*/ 0 h 3420"/>
                  <a:gd name="T32" fmla="*/ 0 w 1349"/>
                  <a:gd name="T33" fmla="*/ 0 h 3420"/>
                  <a:gd name="T34" fmla="*/ 0 w 1349"/>
                  <a:gd name="T35" fmla="*/ 0 h 3420"/>
                  <a:gd name="T36" fmla="*/ 0 w 1349"/>
                  <a:gd name="T37" fmla="*/ 0 h 3420"/>
                  <a:gd name="T38" fmla="*/ 0 w 1349"/>
                  <a:gd name="T39" fmla="*/ 0 h 3420"/>
                  <a:gd name="T40" fmla="*/ 0 w 1349"/>
                  <a:gd name="T41" fmla="*/ 0 h 3420"/>
                  <a:gd name="T42" fmla="*/ 0 w 1349"/>
                  <a:gd name="T43" fmla="*/ 0 h 3420"/>
                  <a:gd name="T44" fmla="*/ 0 w 1349"/>
                  <a:gd name="T45" fmla="*/ 0 h 3420"/>
                  <a:gd name="T46" fmla="*/ 0 w 1349"/>
                  <a:gd name="T47" fmla="*/ 0 h 3420"/>
                  <a:gd name="T48" fmla="*/ 0 w 1349"/>
                  <a:gd name="T49" fmla="*/ 0 h 3420"/>
                  <a:gd name="T50" fmla="*/ 0 w 1349"/>
                  <a:gd name="T51" fmla="*/ 0 h 3420"/>
                  <a:gd name="T52" fmla="*/ 0 w 1349"/>
                  <a:gd name="T53" fmla="*/ 0 h 3420"/>
                  <a:gd name="T54" fmla="*/ 0 w 1349"/>
                  <a:gd name="T55" fmla="*/ 0 h 3420"/>
                  <a:gd name="T56" fmla="*/ 0 w 1349"/>
                  <a:gd name="T57" fmla="*/ 0 h 3420"/>
                  <a:gd name="T58" fmla="*/ 0 w 1349"/>
                  <a:gd name="T59" fmla="*/ 0 h 3420"/>
                  <a:gd name="T60" fmla="*/ 0 w 1349"/>
                  <a:gd name="T61" fmla="*/ 0 h 3420"/>
                  <a:gd name="T62" fmla="*/ 0 w 1349"/>
                  <a:gd name="T63" fmla="*/ 0 h 3420"/>
                  <a:gd name="T64" fmla="*/ 0 w 1349"/>
                  <a:gd name="T65" fmla="*/ 0 h 3420"/>
                  <a:gd name="T66" fmla="*/ 0 w 1349"/>
                  <a:gd name="T67" fmla="*/ 0 h 3420"/>
                  <a:gd name="T68" fmla="*/ 0 w 1349"/>
                  <a:gd name="T69" fmla="*/ 0 h 3420"/>
                  <a:gd name="T70" fmla="*/ 0 w 1349"/>
                  <a:gd name="T71" fmla="*/ 0 h 3420"/>
                  <a:gd name="T72" fmla="*/ 0 w 1349"/>
                  <a:gd name="T73" fmla="*/ 0 h 3420"/>
                  <a:gd name="T74" fmla="*/ 0 w 1349"/>
                  <a:gd name="T75" fmla="*/ 0 h 3420"/>
                  <a:gd name="T76" fmla="*/ 0 w 1349"/>
                  <a:gd name="T77" fmla="*/ 0 h 3420"/>
                  <a:gd name="T78" fmla="*/ 0 w 1349"/>
                  <a:gd name="T79" fmla="*/ 0 h 3420"/>
                  <a:gd name="T80" fmla="*/ 0 w 1349"/>
                  <a:gd name="T81" fmla="*/ 0 h 3420"/>
                  <a:gd name="T82" fmla="*/ 0 w 1349"/>
                  <a:gd name="T83" fmla="*/ 0 h 3420"/>
                  <a:gd name="T84" fmla="*/ 0 w 1349"/>
                  <a:gd name="T85" fmla="*/ 0 h 3420"/>
                  <a:gd name="T86" fmla="*/ 0 w 1349"/>
                  <a:gd name="T87" fmla="*/ 0 h 3420"/>
                  <a:gd name="T88" fmla="*/ 0 w 1349"/>
                  <a:gd name="T89" fmla="*/ 0 h 3420"/>
                  <a:gd name="T90" fmla="*/ 0 w 1349"/>
                  <a:gd name="T91" fmla="*/ 0 h 3420"/>
                  <a:gd name="T92" fmla="*/ 0 w 1349"/>
                  <a:gd name="T93" fmla="*/ 0 h 3420"/>
                  <a:gd name="T94" fmla="*/ 0 w 1349"/>
                  <a:gd name="T95" fmla="*/ 0 h 3420"/>
                  <a:gd name="T96" fmla="*/ 0 w 1349"/>
                  <a:gd name="T97" fmla="*/ 0 h 3420"/>
                  <a:gd name="T98" fmla="*/ 0 w 1349"/>
                  <a:gd name="T99" fmla="*/ 0 h 3420"/>
                  <a:gd name="T100" fmla="*/ 0 w 1349"/>
                  <a:gd name="T101" fmla="*/ 0 h 3420"/>
                  <a:gd name="T102" fmla="*/ 0 w 1349"/>
                  <a:gd name="T103" fmla="*/ 0 h 3420"/>
                  <a:gd name="T104" fmla="*/ 0 w 1349"/>
                  <a:gd name="T105" fmla="*/ 0 h 3420"/>
                  <a:gd name="T106" fmla="*/ 0 w 1349"/>
                  <a:gd name="T107" fmla="*/ 0 h 3420"/>
                  <a:gd name="T108" fmla="*/ 0 w 1349"/>
                  <a:gd name="T109" fmla="*/ 0 h 3420"/>
                  <a:gd name="T110" fmla="*/ 0 w 1349"/>
                  <a:gd name="T111" fmla="*/ 0 h 3420"/>
                  <a:gd name="T112" fmla="*/ 0 w 1349"/>
                  <a:gd name="T113" fmla="*/ 0 h 3420"/>
                  <a:gd name="T114" fmla="*/ 0 w 1349"/>
                  <a:gd name="T115" fmla="*/ 0 h 3420"/>
                  <a:gd name="T116" fmla="*/ 0 w 1349"/>
                  <a:gd name="T117" fmla="*/ 0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9"/>
                    </a:moveTo>
                    <a:lnTo>
                      <a:pt x="1116" y="1555"/>
                    </a:lnTo>
                    <a:lnTo>
                      <a:pt x="1146" y="1730"/>
                    </a:lnTo>
                    <a:lnTo>
                      <a:pt x="948" y="1865"/>
                    </a:lnTo>
                    <a:lnTo>
                      <a:pt x="951" y="1942"/>
                    </a:lnTo>
                    <a:lnTo>
                      <a:pt x="968" y="2078"/>
                    </a:lnTo>
                    <a:lnTo>
                      <a:pt x="1000" y="2488"/>
                    </a:lnTo>
                    <a:lnTo>
                      <a:pt x="1019" y="2667"/>
                    </a:lnTo>
                    <a:lnTo>
                      <a:pt x="1046" y="2984"/>
                    </a:lnTo>
                    <a:lnTo>
                      <a:pt x="1051" y="3098"/>
                    </a:lnTo>
                    <a:lnTo>
                      <a:pt x="1053" y="3136"/>
                    </a:lnTo>
                    <a:lnTo>
                      <a:pt x="1065" y="3149"/>
                    </a:lnTo>
                    <a:lnTo>
                      <a:pt x="1102" y="3171"/>
                    </a:lnTo>
                    <a:lnTo>
                      <a:pt x="1176" y="3204"/>
                    </a:lnTo>
                    <a:lnTo>
                      <a:pt x="1262" y="3223"/>
                    </a:lnTo>
                    <a:lnTo>
                      <a:pt x="1291" y="3232"/>
                    </a:lnTo>
                    <a:lnTo>
                      <a:pt x="1322" y="3245"/>
                    </a:lnTo>
                    <a:lnTo>
                      <a:pt x="1342" y="3270"/>
                    </a:lnTo>
                    <a:lnTo>
                      <a:pt x="1349" y="3291"/>
                    </a:lnTo>
                    <a:lnTo>
                      <a:pt x="1339" y="3299"/>
                    </a:lnTo>
                    <a:lnTo>
                      <a:pt x="1168" y="3309"/>
                    </a:lnTo>
                    <a:lnTo>
                      <a:pt x="947" y="3332"/>
                    </a:lnTo>
                    <a:lnTo>
                      <a:pt x="908" y="3335"/>
                    </a:lnTo>
                    <a:lnTo>
                      <a:pt x="882" y="3323"/>
                    </a:lnTo>
                    <a:lnTo>
                      <a:pt x="869" y="3298"/>
                    </a:lnTo>
                    <a:lnTo>
                      <a:pt x="866" y="3260"/>
                    </a:lnTo>
                    <a:lnTo>
                      <a:pt x="877" y="3199"/>
                    </a:lnTo>
                    <a:lnTo>
                      <a:pt x="884" y="3189"/>
                    </a:lnTo>
                    <a:lnTo>
                      <a:pt x="902" y="3182"/>
                    </a:lnTo>
                    <a:lnTo>
                      <a:pt x="876" y="3178"/>
                    </a:lnTo>
                    <a:lnTo>
                      <a:pt x="869" y="3168"/>
                    </a:lnTo>
                    <a:lnTo>
                      <a:pt x="860" y="3119"/>
                    </a:lnTo>
                    <a:lnTo>
                      <a:pt x="832" y="3019"/>
                    </a:lnTo>
                    <a:lnTo>
                      <a:pt x="770" y="2778"/>
                    </a:lnTo>
                    <a:lnTo>
                      <a:pt x="754" y="2665"/>
                    </a:lnTo>
                    <a:lnTo>
                      <a:pt x="711" y="2297"/>
                    </a:lnTo>
                    <a:lnTo>
                      <a:pt x="691" y="2206"/>
                    </a:lnTo>
                    <a:lnTo>
                      <a:pt x="653" y="2095"/>
                    </a:lnTo>
                    <a:lnTo>
                      <a:pt x="633" y="2210"/>
                    </a:lnTo>
                    <a:lnTo>
                      <a:pt x="613" y="2326"/>
                    </a:lnTo>
                    <a:lnTo>
                      <a:pt x="582" y="2647"/>
                    </a:lnTo>
                    <a:lnTo>
                      <a:pt x="567" y="2747"/>
                    </a:lnTo>
                    <a:lnTo>
                      <a:pt x="537" y="3104"/>
                    </a:lnTo>
                    <a:lnTo>
                      <a:pt x="539" y="3157"/>
                    </a:lnTo>
                    <a:lnTo>
                      <a:pt x="534" y="3168"/>
                    </a:lnTo>
                    <a:lnTo>
                      <a:pt x="496" y="3186"/>
                    </a:lnTo>
                    <a:lnTo>
                      <a:pt x="507" y="3239"/>
                    </a:lnTo>
                    <a:lnTo>
                      <a:pt x="512" y="3300"/>
                    </a:lnTo>
                    <a:lnTo>
                      <a:pt x="515" y="3337"/>
                    </a:lnTo>
                    <a:lnTo>
                      <a:pt x="500" y="3375"/>
                    </a:lnTo>
                    <a:lnTo>
                      <a:pt x="476" y="3401"/>
                    </a:lnTo>
                    <a:lnTo>
                      <a:pt x="429" y="3418"/>
                    </a:lnTo>
                    <a:lnTo>
                      <a:pt x="380" y="3420"/>
                    </a:lnTo>
                    <a:lnTo>
                      <a:pt x="324" y="3418"/>
                    </a:lnTo>
                    <a:lnTo>
                      <a:pt x="300" y="3399"/>
                    </a:lnTo>
                    <a:lnTo>
                      <a:pt x="288" y="3374"/>
                    </a:lnTo>
                    <a:lnTo>
                      <a:pt x="288" y="3341"/>
                    </a:lnTo>
                    <a:lnTo>
                      <a:pt x="299" y="3293"/>
                    </a:lnTo>
                    <a:lnTo>
                      <a:pt x="333" y="3244"/>
                    </a:lnTo>
                    <a:lnTo>
                      <a:pt x="356" y="3191"/>
                    </a:lnTo>
                    <a:lnTo>
                      <a:pt x="331" y="3193"/>
                    </a:lnTo>
                    <a:lnTo>
                      <a:pt x="312" y="3040"/>
                    </a:lnTo>
                    <a:lnTo>
                      <a:pt x="301" y="2865"/>
                    </a:lnTo>
                    <a:lnTo>
                      <a:pt x="303" y="2745"/>
                    </a:lnTo>
                    <a:lnTo>
                      <a:pt x="313" y="2605"/>
                    </a:lnTo>
                    <a:lnTo>
                      <a:pt x="322" y="2479"/>
                    </a:lnTo>
                    <a:lnTo>
                      <a:pt x="336" y="2377"/>
                    </a:lnTo>
                    <a:lnTo>
                      <a:pt x="14" y="2274"/>
                    </a:lnTo>
                    <a:lnTo>
                      <a:pt x="0" y="1917"/>
                    </a:lnTo>
                    <a:lnTo>
                      <a:pt x="36" y="1890"/>
                    </a:lnTo>
                    <a:lnTo>
                      <a:pt x="184" y="1923"/>
                    </a:lnTo>
                    <a:lnTo>
                      <a:pt x="196" y="1844"/>
                    </a:lnTo>
                    <a:lnTo>
                      <a:pt x="196" y="1748"/>
                    </a:lnTo>
                    <a:lnTo>
                      <a:pt x="108" y="1355"/>
                    </a:lnTo>
                    <a:lnTo>
                      <a:pt x="98" y="1250"/>
                    </a:lnTo>
                    <a:lnTo>
                      <a:pt x="105" y="1124"/>
                    </a:lnTo>
                    <a:lnTo>
                      <a:pt x="152" y="778"/>
                    </a:lnTo>
                    <a:lnTo>
                      <a:pt x="176" y="685"/>
                    </a:lnTo>
                    <a:lnTo>
                      <a:pt x="200" y="646"/>
                    </a:lnTo>
                    <a:lnTo>
                      <a:pt x="225" y="633"/>
                    </a:lnTo>
                    <a:lnTo>
                      <a:pt x="399" y="562"/>
                    </a:lnTo>
                    <a:lnTo>
                      <a:pt x="473" y="533"/>
                    </a:lnTo>
                    <a:lnTo>
                      <a:pt x="496" y="442"/>
                    </a:lnTo>
                    <a:lnTo>
                      <a:pt x="471" y="378"/>
                    </a:lnTo>
                    <a:lnTo>
                      <a:pt x="459" y="340"/>
                    </a:lnTo>
                    <a:lnTo>
                      <a:pt x="457" y="290"/>
                    </a:lnTo>
                    <a:lnTo>
                      <a:pt x="461" y="226"/>
                    </a:lnTo>
                    <a:lnTo>
                      <a:pt x="483" y="136"/>
                    </a:lnTo>
                    <a:lnTo>
                      <a:pt x="494" y="90"/>
                    </a:lnTo>
                    <a:lnTo>
                      <a:pt x="513" y="57"/>
                    </a:lnTo>
                    <a:lnTo>
                      <a:pt x="542" y="29"/>
                    </a:lnTo>
                    <a:lnTo>
                      <a:pt x="567" y="18"/>
                    </a:lnTo>
                    <a:lnTo>
                      <a:pt x="616" y="3"/>
                    </a:lnTo>
                    <a:lnTo>
                      <a:pt x="654" y="0"/>
                    </a:lnTo>
                    <a:lnTo>
                      <a:pt x="705" y="12"/>
                    </a:lnTo>
                    <a:lnTo>
                      <a:pt x="755" y="28"/>
                    </a:lnTo>
                    <a:lnTo>
                      <a:pt x="795" y="55"/>
                    </a:lnTo>
                    <a:lnTo>
                      <a:pt x="812" y="96"/>
                    </a:lnTo>
                    <a:lnTo>
                      <a:pt x="819" y="153"/>
                    </a:lnTo>
                    <a:lnTo>
                      <a:pt x="814" y="206"/>
                    </a:lnTo>
                    <a:lnTo>
                      <a:pt x="807" y="266"/>
                    </a:lnTo>
                    <a:lnTo>
                      <a:pt x="796" y="316"/>
                    </a:lnTo>
                    <a:lnTo>
                      <a:pt x="772" y="367"/>
                    </a:lnTo>
                    <a:lnTo>
                      <a:pt x="748" y="406"/>
                    </a:lnTo>
                    <a:lnTo>
                      <a:pt x="724" y="446"/>
                    </a:lnTo>
                    <a:lnTo>
                      <a:pt x="727" y="508"/>
                    </a:lnTo>
                    <a:lnTo>
                      <a:pt x="785" y="521"/>
                    </a:lnTo>
                    <a:lnTo>
                      <a:pt x="1004" y="637"/>
                    </a:lnTo>
                    <a:lnTo>
                      <a:pt x="1038" y="674"/>
                    </a:lnTo>
                    <a:lnTo>
                      <a:pt x="1049" y="701"/>
                    </a:lnTo>
                    <a:lnTo>
                      <a:pt x="1081" y="1060"/>
                    </a:lnTo>
                    <a:lnTo>
                      <a:pt x="1066" y="1116"/>
                    </a:lnTo>
                    <a:lnTo>
                      <a:pt x="1047" y="1174"/>
                    </a:lnTo>
                    <a:lnTo>
                      <a:pt x="1036" y="1236"/>
                    </a:lnTo>
                    <a:lnTo>
                      <a:pt x="1041" y="1283"/>
                    </a:lnTo>
                    <a:lnTo>
                      <a:pt x="1065" y="1336"/>
                    </a:lnTo>
                    <a:lnTo>
                      <a:pt x="1107" y="1392"/>
                    </a:lnTo>
                    <a:lnTo>
                      <a:pt x="1110" y="1469"/>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87" name="Freeform 194"/>
              <p:cNvSpPr>
                <a:spLocks/>
              </p:cNvSpPr>
              <p:nvPr/>
            </p:nvSpPr>
            <p:spPr bwMode="auto">
              <a:xfrm>
                <a:off x="3535" y="2236"/>
                <a:ext cx="358" cy="1152"/>
              </a:xfrm>
              <a:custGeom>
                <a:avLst/>
                <a:gdLst>
                  <a:gd name="T0" fmla="*/ 0 w 1075"/>
                  <a:gd name="T1" fmla="*/ 0 h 3456"/>
                  <a:gd name="T2" fmla="*/ 0 w 1075"/>
                  <a:gd name="T3" fmla="*/ 0 h 3456"/>
                  <a:gd name="T4" fmla="*/ 0 w 1075"/>
                  <a:gd name="T5" fmla="*/ 0 h 3456"/>
                  <a:gd name="T6" fmla="*/ 0 w 1075"/>
                  <a:gd name="T7" fmla="*/ 0 h 3456"/>
                  <a:gd name="T8" fmla="*/ 0 w 1075"/>
                  <a:gd name="T9" fmla="*/ 0 h 3456"/>
                  <a:gd name="T10" fmla="*/ 0 w 1075"/>
                  <a:gd name="T11" fmla="*/ 0 h 3456"/>
                  <a:gd name="T12" fmla="*/ 0 w 1075"/>
                  <a:gd name="T13" fmla="*/ 0 h 3456"/>
                  <a:gd name="T14" fmla="*/ 0 w 1075"/>
                  <a:gd name="T15" fmla="*/ 0 h 3456"/>
                  <a:gd name="T16" fmla="*/ 0 w 1075"/>
                  <a:gd name="T17" fmla="*/ 0 h 3456"/>
                  <a:gd name="T18" fmla="*/ 0 w 1075"/>
                  <a:gd name="T19" fmla="*/ 0 h 3456"/>
                  <a:gd name="T20" fmla="*/ 0 w 1075"/>
                  <a:gd name="T21" fmla="*/ 0 h 3456"/>
                  <a:gd name="T22" fmla="*/ 0 w 1075"/>
                  <a:gd name="T23" fmla="*/ 0 h 3456"/>
                  <a:gd name="T24" fmla="*/ 0 w 1075"/>
                  <a:gd name="T25" fmla="*/ 0 h 3456"/>
                  <a:gd name="T26" fmla="*/ 0 w 1075"/>
                  <a:gd name="T27" fmla="*/ 0 h 3456"/>
                  <a:gd name="T28" fmla="*/ 0 w 1075"/>
                  <a:gd name="T29" fmla="*/ 0 h 3456"/>
                  <a:gd name="T30" fmla="*/ 0 w 1075"/>
                  <a:gd name="T31" fmla="*/ 0 h 3456"/>
                  <a:gd name="T32" fmla="*/ 0 w 1075"/>
                  <a:gd name="T33" fmla="*/ 0 h 3456"/>
                  <a:gd name="T34" fmla="*/ 0 w 1075"/>
                  <a:gd name="T35" fmla="*/ 0 h 3456"/>
                  <a:gd name="T36" fmla="*/ 0 w 1075"/>
                  <a:gd name="T37" fmla="*/ 0 h 3456"/>
                  <a:gd name="T38" fmla="*/ 0 w 1075"/>
                  <a:gd name="T39" fmla="*/ 0 h 3456"/>
                  <a:gd name="T40" fmla="*/ 0 w 1075"/>
                  <a:gd name="T41" fmla="*/ 0 h 3456"/>
                  <a:gd name="T42" fmla="*/ 0 w 1075"/>
                  <a:gd name="T43" fmla="*/ 0 h 3456"/>
                  <a:gd name="T44" fmla="*/ 0 w 1075"/>
                  <a:gd name="T45" fmla="*/ 0 h 3456"/>
                  <a:gd name="T46" fmla="*/ 0 w 1075"/>
                  <a:gd name="T47" fmla="*/ 0 h 3456"/>
                  <a:gd name="T48" fmla="*/ 0 w 1075"/>
                  <a:gd name="T49" fmla="*/ 0 h 3456"/>
                  <a:gd name="T50" fmla="*/ 0 w 1075"/>
                  <a:gd name="T51" fmla="*/ 0 h 3456"/>
                  <a:gd name="T52" fmla="*/ 0 w 1075"/>
                  <a:gd name="T53" fmla="*/ 0 h 3456"/>
                  <a:gd name="T54" fmla="*/ 0 w 1075"/>
                  <a:gd name="T55" fmla="*/ 0 h 3456"/>
                  <a:gd name="T56" fmla="*/ 0 w 1075"/>
                  <a:gd name="T57" fmla="*/ 0 h 3456"/>
                  <a:gd name="T58" fmla="*/ 0 w 1075"/>
                  <a:gd name="T59" fmla="*/ 0 h 3456"/>
                  <a:gd name="T60" fmla="*/ 0 w 1075"/>
                  <a:gd name="T61" fmla="*/ 0 h 3456"/>
                  <a:gd name="T62" fmla="*/ 0 w 1075"/>
                  <a:gd name="T63" fmla="*/ 0 h 3456"/>
                  <a:gd name="T64" fmla="*/ 0 w 1075"/>
                  <a:gd name="T65" fmla="*/ 0 h 3456"/>
                  <a:gd name="T66" fmla="*/ 0 w 1075"/>
                  <a:gd name="T67" fmla="*/ 0 h 3456"/>
                  <a:gd name="T68" fmla="*/ 0 w 1075"/>
                  <a:gd name="T69" fmla="*/ 0 h 3456"/>
                  <a:gd name="T70" fmla="*/ 0 w 1075"/>
                  <a:gd name="T71" fmla="*/ 0 h 3456"/>
                  <a:gd name="T72" fmla="*/ 0 w 1075"/>
                  <a:gd name="T73" fmla="*/ 0 h 3456"/>
                  <a:gd name="T74" fmla="*/ 0 w 1075"/>
                  <a:gd name="T75" fmla="*/ 0 h 3456"/>
                  <a:gd name="T76" fmla="*/ 0 w 1075"/>
                  <a:gd name="T77" fmla="*/ 0 h 3456"/>
                  <a:gd name="T78" fmla="*/ 0 w 1075"/>
                  <a:gd name="T79" fmla="*/ 0 h 3456"/>
                  <a:gd name="T80" fmla="*/ 0 w 1075"/>
                  <a:gd name="T81" fmla="*/ 0 h 3456"/>
                  <a:gd name="T82" fmla="*/ 0 w 1075"/>
                  <a:gd name="T83" fmla="*/ 0 h 3456"/>
                  <a:gd name="T84" fmla="*/ 0 w 1075"/>
                  <a:gd name="T85" fmla="*/ 0 h 3456"/>
                  <a:gd name="T86" fmla="*/ 0 w 1075"/>
                  <a:gd name="T87" fmla="*/ 0 h 3456"/>
                  <a:gd name="T88" fmla="*/ 0 w 1075"/>
                  <a:gd name="T89" fmla="*/ 0 h 3456"/>
                  <a:gd name="T90" fmla="*/ 0 w 1075"/>
                  <a:gd name="T91" fmla="*/ 0 h 3456"/>
                  <a:gd name="T92" fmla="*/ 0 w 1075"/>
                  <a:gd name="T93" fmla="*/ 0 h 3456"/>
                  <a:gd name="T94" fmla="*/ 0 w 1075"/>
                  <a:gd name="T95" fmla="*/ 0 h 3456"/>
                  <a:gd name="T96" fmla="*/ 0 w 1075"/>
                  <a:gd name="T97" fmla="*/ 0 h 3456"/>
                  <a:gd name="T98" fmla="*/ 0 w 1075"/>
                  <a:gd name="T99" fmla="*/ 0 h 3456"/>
                  <a:gd name="T100" fmla="*/ 0 w 1075"/>
                  <a:gd name="T101" fmla="*/ 0 h 3456"/>
                  <a:gd name="T102" fmla="*/ 0 w 1075"/>
                  <a:gd name="T103" fmla="*/ 0 h 3456"/>
                  <a:gd name="T104" fmla="*/ 0 w 1075"/>
                  <a:gd name="T105" fmla="*/ 0 h 3456"/>
                  <a:gd name="T106" fmla="*/ 0 w 1075"/>
                  <a:gd name="T107" fmla="*/ 0 h 3456"/>
                  <a:gd name="T108" fmla="*/ 0 w 1075"/>
                  <a:gd name="T109" fmla="*/ 0 h 3456"/>
                  <a:gd name="T110" fmla="*/ 0 w 1075"/>
                  <a:gd name="T111" fmla="*/ 0 h 3456"/>
                  <a:gd name="T112" fmla="*/ 0 w 1075"/>
                  <a:gd name="T113" fmla="*/ 0 h 3456"/>
                  <a:gd name="T114" fmla="*/ 0 w 1075"/>
                  <a:gd name="T115" fmla="*/ 0 h 3456"/>
                  <a:gd name="T116" fmla="*/ 0 w 1075"/>
                  <a:gd name="T117" fmla="*/ 0 h 3456"/>
                  <a:gd name="T118" fmla="*/ 0 w 1075"/>
                  <a:gd name="T119" fmla="*/ 0 h 34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6"/>
                  <a:gd name="T182" fmla="*/ 1075 w 1075"/>
                  <a:gd name="T183" fmla="*/ 3456 h 34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6">
                    <a:moveTo>
                      <a:pt x="98" y="1746"/>
                    </a:moveTo>
                    <a:lnTo>
                      <a:pt x="117" y="2356"/>
                    </a:lnTo>
                    <a:lnTo>
                      <a:pt x="117" y="2486"/>
                    </a:lnTo>
                    <a:lnTo>
                      <a:pt x="167" y="2495"/>
                    </a:lnTo>
                    <a:lnTo>
                      <a:pt x="220" y="2498"/>
                    </a:lnTo>
                    <a:lnTo>
                      <a:pt x="219" y="2617"/>
                    </a:lnTo>
                    <a:lnTo>
                      <a:pt x="223" y="2739"/>
                    </a:lnTo>
                    <a:lnTo>
                      <a:pt x="245" y="3023"/>
                    </a:lnTo>
                    <a:lnTo>
                      <a:pt x="244" y="3118"/>
                    </a:lnTo>
                    <a:lnTo>
                      <a:pt x="241" y="3158"/>
                    </a:lnTo>
                    <a:lnTo>
                      <a:pt x="230" y="3195"/>
                    </a:lnTo>
                    <a:lnTo>
                      <a:pt x="209" y="3221"/>
                    </a:lnTo>
                    <a:lnTo>
                      <a:pt x="174" y="3248"/>
                    </a:lnTo>
                    <a:lnTo>
                      <a:pt x="132" y="3271"/>
                    </a:lnTo>
                    <a:lnTo>
                      <a:pt x="81" y="3300"/>
                    </a:lnTo>
                    <a:lnTo>
                      <a:pt x="49" y="3323"/>
                    </a:lnTo>
                    <a:lnTo>
                      <a:pt x="32" y="3342"/>
                    </a:lnTo>
                    <a:lnTo>
                      <a:pt x="26" y="3366"/>
                    </a:lnTo>
                    <a:lnTo>
                      <a:pt x="32" y="3385"/>
                    </a:lnTo>
                    <a:lnTo>
                      <a:pt x="54" y="3400"/>
                    </a:lnTo>
                    <a:lnTo>
                      <a:pt x="96" y="3402"/>
                    </a:lnTo>
                    <a:lnTo>
                      <a:pt x="169" y="3393"/>
                    </a:lnTo>
                    <a:lnTo>
                      <a:pt x="239" y="3376"/>
                    </a:lnTo>
                    <a:lnTo>
                      <a:pt x="317" y="3363"/>
                    </a:lnTo>
                    <a:lnTo>
                      <a:pt x="393" y="3354"/>
                    </a:lnTo>
                    <a:lnTo>
                      <a:pt x="434" y="3348"/>
                    </a:lnTo>
                    <a:lnTo>
                      <a:pt x="457" y="3341"/>
                    </a:lnTo>
                    <a:lnTo>
                      <a:pt x="465" y="3250"/>
                    </a:lnTo>
                    <a:lnTo>
                      <a:pt x="474" y="3116"/>
                    </a:lnTo>
                    <a:lnTo>
                      <a:pt x="516" y="2748"/>
                    </a:lnTo>
                    <a:lnTo>
                      <a:pt x="529" y="2646"/>
                    </a:lnTo>
                    <a:lnTo>
                      <a:pt x="551" y="2523"/>
                    </a:lnTo>
                    <a:lnTo>
                      <a:pt x="612" y="2536"/>
                    </a:lnTo>
                    <a:lnTo>
                      <a:pt x="616" y="2630"/>
                    </a:lnTo>
                    <a:lnTo>
                      <a:pt x="640" y="2751"/>
                    </a:lnTo>
                    <a:lnTo>
                      <a:pt x="706" y="2958"/>
                    </a:lnTo>
                    <a:lnTo>
                      <a:pt x="744" y="3174"/>
                    </a:lnTo>
                    <a:lnTo>
                      <a:pt x="755" y="3232"/>
                    </a:lnTo>
                    <a:lnTo>
                      <a:pt x="769" y="3261"/>
                    </a:lnTo>
                    <a:lnTo>
                      <a:pt x="757" y="3327"/>
                    </a:lnTo>
                    <a:lnTo>
                      <a:pt x="749" y="3368"/>
                    </a:lnTo>
                    <a:lnTo>
                      <a:pt x="750" y="3395"/>
                    </a:lnTo>
                    <a:lnTo>
                      <a:pt x="772" y="3428"/>
                    </a:lnTo>
                    <a:lnTo>
                      <a:pt x="798" y="3451"/>
                    </a:lnTo>
                    <a:lnTo>
                      <a:pt x="834" y="3456"/>
                    </a:lnTo>
                    <a:lnTo>
                      <a:pt x="873" y="3451"/>
                    </a:lnTo>
                    <a:lnTo>
                      <a:pt x="917" y="3434"/>
                    </a:lnTo>
                    <a:lnTo>
                      <a:pt x="953" y="3411"/>
                    </a:lnTo>
                    <a:lnTo>
                      <a:pt x="981" y="3381"/>
                    </a:lnTo>
                    <a:lnTo>
                      <a:pt x="998" y="3354"/>
                    </a:lnTo>
                    <a:lnTo>
                      <a:pt x="1005" y="3317"/>
                    </a:lnTo>
                    <a:lnTo>
                      <a:pt x="998" y="3271"/>
                    </a:lnTo>
                    <a:lnTo>
                      <a:pt x="985" y="3227"/>
                    </a:lnTo>
                    <a:lnTo>
                      <a:pt x="967" y="3112"/>
                    </a:lnTo>
                    <a:lnTo>
                      <a:pt x="937" y="2842"/>
                    </a:lnTo>
                    <a:lnTo>
                      <a:pt x="921" y="2710"/>
                    </a:lnTo>
                    <a:lnTo>
                      <a:pt x="907" y="2598"/>
                    </a:lnTo>
                    <a:lnTo>
                      <a:pt x="890" y="2504"/>
                    </a:lnTo>
                    <a:lnTo>
                      <a:pt x="965" y="2487"/>
                    </a:lnTo>
                    <a:lnTo>
                      <a:pt x="957" y="2380"/>
                    </a:lnTo>
                    <a:lnTo>
                      <a:pt x="918" y="1710"/>
                    </a:lnTo>
                    <a:lnTo>
                      <a:pt x="910" y="1581"/>
                    </a:lnTo>
                    <a:lnTo>
                      <a:pt x="897" y="1443"/>
                    </a:lnTo>
                    <a:lnTo>
                      <a:pt x="894" y="1367"/>
                    </a:lnTo>
                    <a:lnTo>
                      <a:pt x="927" y="1329"/>
                    </a:lnTo>
                    <a:lnTo>
                      <a:pt x="961" y="1278"/>
                    </a:lnTo>
                    <a:lnTo>
                      <a:pt x="980" y="1238"/>
                    </a:lnTo>
                    <a:lnTo>
                      <a:pt x="988" y="1198"/>
                    </a:lnTo>
                    <a:lnTo>
                      <a:pt x="992" y="1150"/>
                    </a:lnTo>
                    <a:lnTo>
                      <a:pt x="976" y="1066"/>
                    </a:lnTo>
                    <a:lnTo>
                      <a:pt x="961" y="994"/>
                    </a:lnTo>
                    <a:lnTo>
                      <a:pt x="1075" y="825"/>
                    </a:lnTo>
                    <a:lnTo>
                      <a:pt x="1020" y="763"/>
                    </a:lnTo>
                    <a:lnTo>
                      <a:pt x="927" y="899"/>
                    </a:lnTo>
                    <a:lnTo>
                      <a:pt x="912" y="842"/>
                    </a:lnTo>
                    <a:lnTo>
                      <a:pt x="901" y="767"/>
                    </a:lnTo>
                    <a:lnTo>
                      <a:pt x="895" y="703"/>
                    </a:lnTo>
                    <a:lnTo>
                      <a:pt x="890" y="659"/>
                    </a:lnTo>
                    <a:lnTo>
                      <a:pt x="877" y="619"/>
                    </a:lnTo>
                    <a:lnTo>
                      <a:pt x="847" y="592"/>
                    </a:lnTo>
                    <a:lnTo>
                      <a:pt x="808" y="577"/>
                    </a:lnTo>
                    <a:lnTo>
                      <a:pt x="618" y="524"/>
                    </a:lnTo>
                    <a:lnTo>
                      <a:pt x="580" y="512"/>
                    </a:lnTo>
                    <a:lnTo>
                      <a:pt x="571" y="449"/>
                    </a:lnTo>
                    <a:lnTo>
                      <a:pt x="581" y="402"/>
                    </a:lnTo>
                    <a:lnTo>
                      <a:pt x="602" y="345"/>
                    </a:lnTo>
                    <a:lnTo>
                      <a:pt x="619" y="291"/>
                    </a:lnTo>
                    <a:lnTo>
                      <a:pt x="619" y="221"/>
                    </a:lnTo>
                    <a:lnTo>
                      <a:pt x="606" y="140"/>
                    </a:lnTo>
                    <a:lnTo>
                      <a:pt x="587" y="92"/>
                    </a:lnTo>
                    <a:lnTo>
                      <a:pt x="557" y="45"/>
                    </a:lnTo>
                    <a:lnTo>
                      <a:pt x="523" y="22"/>
                    </a:lnTo>
                    <a:lnTo>
                      <a:pt x="453" y="4"/>
                    </a:lnTo>
                    <a:lnTo>
                      <a:pt x="393" y="0"/>
                    </a:lnTo>
                    <a:lnTo>
                      <a:pt x="336" y="9"/>
                    </a:lnTo>
                    <a:lnTo>
                      <a:pt x="296" y="38"/>
                    </a:lnTo>
                    <a:lnTo>
                      <a:pt x="270" y="67"/>
                    </a:lnTo>
                    <a:lnTo>
                      <a:pt x="235" y="115"/>
                    </a:lnTo>
                    <a:lnTo>
                      <a:pt x="210" y="169"/>
                    </a:lnTo>
                    <a:lnTo>
                      <a:pt x="248" y="195"/>
                    </a:lnTo>
                    <a:lnTo>
                      <a:pt x="247" y="257"/>
                    </a:lnTo>
                    <a:lnTo>
                      <a:pt x="247" y="325"/>
                    </a:lnTo>
                    <a:lnTo>
                      <a:pt x="259" y="385"/>
                    </a:lnTo>
                    <a:lnTo>
                      <a:pt x="275" y="433"/>
                    </a:lnTo>
                    <a:lnTo>
                      <a:pt x="291" y="468"/>
                    </a:lnTo>
                    <a:lnTo>
                      <a:pt x="326" y="523"/>
                    </a:lnTo>
                    <a:lnTo>
                      <a:pt x="326" y="537"/>
                    </a:lnTo>
                    <a:lnTo>
                      <a:pt x="277" y="564"/>
                    </a:lnTo>
                    <a:lnTo>
                      <a:pt x="78" y="661"/>
                    </a:lnTo>
                    <a:lnTo>
                      <a:pt x="43" y="697"/>
                    </a:lnTo>
                    <a:lnTo>
                      <a:pt x="21" y="739"/>
                    </a:lnTo>
                    <a:lnTo>
                      <a:pt x="8" y="793"/>
                    </a:lnTo>
                    <a:lnTo>
                      <a:pt x="0" y="861"/>
                    </a:lnTo>
                    <a:lnTo>
                      <a:pt x="29" y="905"/>
                    </a:lnTo>
                    <a:lnTo>
                      <a:pt x="191" y="1092"/>
                    </a:lnTo>
                    <a:lnTo>
                      <a:pt x="214" y="1156"/>
                    </a:lnTo>
                    <a:lnTo>
                      <a:pt x="229" y="1267"/>
                    </a:lnTo>
                    <a:lnTo>
                      <a:pt x="172" y="1452"/>
                    </a:lnTo>
                    <a:lnTo>
                      <a:pt x="103" y="1526"/>
                    </a:lnTo>
                    <a:lnTo>
                      <a:pt x="106" y="1606"/>
                    </a:lnTo>
                    <a:lnTo>
                      <a:pt x="98" y="174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88" name="Freeform 195"/>
              <p:cNvSpPr>
                <a:spLocks/>
              </p:cNvSpPr>
              <p:nvPr/>
            </p:nvSpPr>
            <p:spPr bwMode="auto">
              <a:xfrm>
                <a:off x="2985" y="2283"/>
                <a:ext cx="314" cy="1090"/>
              </a:xfrm>
              <a:custGeom>
                <a:avLst/>
                <a:gdLst>
                  <a:gd name="T0" fmla="*/ 0 w 941"/>
                  <a:gd name="T1" fmla="*/ 0 h 3272"/>
                  <a:gd name="T2" fmla="*/ 0 w 941"/>
                  <a:gd name="T3" fmla="*/ 0 h 3272"/>
                  <a:gd name="T4" fmla="*/ 0 w 941"/>
                  <a:gd name="T5" fmla="*/ 0 h 3272"/>
                  <a:gd name="T6" fmla="*/ 0 w 941"/>
                  <a:gd name="T7" fmla="*/ 0 h 3272"/>
                  <a:gd name="T8" fmla="*/ 0 w 941"/>
                  <a:gd name="T9" fmla="*/ 0 h 3272"/>
                  <a:gd name="T10" fmla="*/ 0 w 941"/>
                  <a:gd name="T11" fmla="*/ 0 h 3272"/>
                  <a:gd name="T12" fmla="*/ 0 w 941"/>
                  <a:gd name="T13" fmla="*/ 0 h 3272"/>
                  <a:gd name="T14" fmla="*/ 0 w 941"/>
                  <a:gd name="T15" fmla="*/ 0 h 3272"/>
                  <a:gd name="T16" fmla="*/ 0 w 941"/>
                  <a:gd name="T17" fmla="*/ 0 h 3272"/>
                  <a:gd name="T18" fmla="*/ 0 w 941"/>
                  <a:gd name="T19" fmla="*/ 0 h 3272"/>
                  <a:gd name="T20" fmla="*/ 0 w 941"/>
                  <a:gd name="T21" fmla="*/ 0 h 3272"/>
                  <a:gd name="T22" fmla="*/ 0 w 941"/>
                  <a:gd name="T23" fmla="*/ 0 h 3272"/>
                  <a:gd name="T24" fmla="*/ 0 w 941"/>
                  <a:gd name="T25" fmla="*/ 0 h 3272"/>
                  <a:gd name="T26" fmla="*/ 0 w 941"/>
                  <a:gd name="T27" fmla="*/ 0 h 3272"/>
                  <a:gd name="T28" fmla="*/ 0 w 941"/>
                  <a:gd name="T29" fmla="*/ 0 h 3272"/>
                  <a:gd name="T30" fmla="*/ 0 w 941"/>
                  <a:gd name="T31" fmla="*/ 0 h 3272"/>
                  <a:gd name="T32" fmla="*/ 0 w 941"/>
                  <a:gd name="T33" fmla="*/ 0 h 3272"/>
                  <a:gd name="T34" fmla="*/ 0 w 941"/>
                  <a:gd name="T35" fmla="*/ 0 h 3272"/>
                  <a:gd name="T36" fmla="*/ 0 w 941"/>
                  <a:gd name="T37" fmla="*/ 0 h 3272"/>
                  <a:gd name="T38" fmla="*/ 0 w 941"/>
                  <a:gd name="T39" fmla="*/ 0 h 3272"/>
                  <a:gd name="T40" fmla="*/ 0 w 941"/>
                  <a:gd name="T41" fmla="*/ 0 h 3272"/>
                  <a:gd name="T42" fmla="*/ 0 w 941"/>
                  <a:gd name="T43" fmla="*/ 0 h 3272"/>
                  <a:gd name="T44" fmla="*/ 0 w 941"/>
                  <a:gd name="T45" fmla="*/ 0 h 3272"/>
                  <a:gd name="T46" fmla="*/ 0 w 941"/>
                  <a:gd name="T47" fmla="*/ 0 h 3272"/>
                  <a:gd name="T48" fmla="*/ 0 w 941"/>
                  <a:gd name="T49" fmla="*/ 0 h 3272"/>
                  <a:gd name="T50" fmla="*/ 0 w 941"/>
                  <a:gd name="T51" fmla="*/ 0 h 3272"/>
                  <a:gd name="T52" fmla="*/ 0 w 941"/>
                  <a:gd name="T53" fmla="*/ 0 h 3272"/>
                  <a:gd name="T54" fmla="*/ 0 w 941"/>
                  <a:gd name="T55" fmla="*/ 0 h 3272"/>
                  <a:gd name="T56" fmla="*/ 0 w 941"/>
                  <a:gd name="T57" fmla="*/ 0 h 3272"/>
                  <a:gd name="T58" fmla="*/ 0 w 941"/>
                  <a:gd name="T59" fmla="*/ 0 h 3272"/>
                  <a:gd name="T60" fmla="*/ 0 w 941"/>
                  <a:gd name="T61" fmla="*/ 0 h 3272"/>
                  <a:gd name="T62" fmla="*/ 0 w 941"/>
                  <a:gd name="T63" fmla="*/ 0 h 3272"/>
                  <a:gd name="T64" fmla="*/ 0 w 941"/>
                  <a:gd name="T65" fmla="*/ 0 h 3272"/>
                  <a:gd name="T66" fmla="*/ 0 w 941"/>
                  <a:gd name="T67" fmla="*/ 0 h 3272"/>
                  <a:gd name="T68" fmla="*/ 0 w 941"/>
                  <a:gd name="T69" fmla="*/ 0 h 3272"/>
                  <a:gd name="T70" fmla="*/ 0 w 941"/>
                  <a:gd name="T71" fmla="*/ 0 h 3272"/>
                  <a:gd name="T72" fmla="*/ 0 w 941"/>
                  <a:gd name="T73" fmla="*/ 0 h 3272"/>
                  <a:gd name="T74" fmla="*/ 0 w 941"/>
                  <a:gd name="T75" fmla="*/ 0 h 3272"/>
                  <a:gd name="T76" fmla="*/ 0 w 941"/>
                  <a:gd name="T77" fmla="*/ 0 h 3272"/>
                  <a:gd name="T78" fmla="*/ 0 w 941"/>
                  <a:gd name="T79" fmla="*/ 0 h 3272"/>
                  <a:gd name="T80" fmla="*/ 0 w 941"/>
                  <a:gd name="T81" fmla="*/ 0 h 3272"/>
                  <a:gd name="T82" fmla="*/ 0 w 941"/>
                  <a:gd name="T83" fmla="*/ 0 h 3272"/>
                  <a:gd name="T84" fmla="*/ 0 w 941"/>
                  <a:gd name="T85" fmla="*/ 0 h 3272"/>
                  <a:gd name="T86" fmla="*/ 0 w 941"/>
                  <a:gd name="T87" fmla="*/ 0 h 3272"/>
                  <a:gd name="T88" fmla="*/ 0 w 941"/>
                  <a:gd name="T89" fmla="*/ 0 h 3272"/>
                  <a:gd name="T90" fmla="*/ 0 w 941"/>
                  <a:gd name="T91" fmla="*/ 0 h 3272"/>
                  <a:gd name="T92" fmla="*/ 0 w 941"/>
                  <a:gd name="T93" fmla="*/ 0 h 3272"/>
                  <a:gd name="T94" fmla="*/ 0 w 941"/>
                  <a:gd name="T95" fmla="*/ 0 h 3272"/>
                  <a:gd name="T96" fmla="*/ 0 w 941"/>
                  <a:gd name="T97" fmla="*/ 0 h 3272"/>
                  <a:gd name="T98" fmla="*/ 0 w 941"/>
                  <a:gd name="T99" fmla="*/ 0 h 3272"/>
                  <a:gd name="T100" fmla="*/ 0 w 941"/>
                  <a:gd name="T101" fmla="*/ 0 h 3272"/>
                  <a:gd name="T102" fmla="*/ 0 w 941"/>
                  <a:gd name="T103" fmla="*/ 0 h 3272"/>
                  <a:gd name="T104" fmla="*/ 0 w 941"/>
                  <a:gd name="T105" fmla="*/ 0 h 3272"/>
                  <a:gd name="T106" fmla="*/ 0 w 941"/>
                  <a:gd name="T107" fmla="*/ 0 h 3272"/>
                  <a:gd name="T108" fmla="*/ 0 w 941"/>
                  <a:gd name="T109" fmla="*/ 0 h 3272"/>
                  <a:gd name="T110" fmla="*/ 0 w 941"/>
                  <a:gd name="T111" fmla="*/ 0 h 3272"/>
                  <a:gd name="T112" fmla="*/ 0 w 941"/>
                  <a:gd name="T113" fmla="*/ 0 h 3272"/>
                  <a:gd name="T114" fmla="*/ 0 w 941"/>
                  <a:gd name="T115" fmla="*/ 0 h 3272"/>
                  <a:gd name="T116" fmla="*/ 0 w 941"/>
                  <a:gd name="T117" fmla="*/ 0 h 3272"/>
                  <a:gd name="T118" fmla="*/ 0 w 941"/>
                  <a:gd name="T119" fmla="*/ 0 h 32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2"/>
                  <a:gd name="T182" fmla="*/ 941 w 941"/>
                  <a:gd name="T183" fmla="*/ 3272 h 32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2">
                    <a:moveTo>
                      <a:pt x="555" y="2650"/>
                    </a:moveTo>
                    <a:lnTo>
                      <a:pt x="555" y="2508"/>
                    </a:lnTo>
                    <a:lnTo>
                      <a:pt x="556" y="2444"/>
                    </a:lnTo>
                    <a:lnTo>
                      <a:pt x="557" y="2382"/>
                    </a:lnTo>
                    <a:lnTo>
                      <a:pt x="565" y="2277"/>
                    </a:lnTo>
                    <a:lnTo>
                      <a:pt x="576" y="2205"/>
                    </a:lnTo>
                    <a:lnTo>
                      <a:pt x="593" y="2111"/>
                    </a:lnTo>
                    <a:lnTo>
                      <a:pt x="605" y="2022"/>
                    </a:lnTo>
                    <a:lnTo>
                      <a:pt x="612" y="2084"/>
                    </a:lnTo>
                    <a:lnTo>
                      <a:pt x="618" y="2117"/>
                    </a:lnTo>
                    <a:lnTo>
                      <a:pt x="634" y="2161"/>
                    </a:lnTo>
                    <a:lnTo>
                      <a:pt x="653" y="2196"/>
                    </a:lnTo>
                    <a:lnTo>
                      <a:pt x="665" y="2237"/>
                    </a:lnTo>
                    <a:lnTo>
                      <a:pt x="665" y="2276"/>
                    </a:lnTo>
                    <a:lnTo>
                      <a:pt x="652" y="2316"/>
                    </a:lnTo>
                    <a:lnTo>
                      <a:pt x="626" y="2363"/>
                    </a:lnTo>
                    <a:lnTo>
                      <a:pt x="608" y="2417"/>
                    </a:lnTo>
                    <a:lnTo>
                      <a:pt x="584" y="2483"/>
                    </a:lnTo>
                    <a:lnTo>
                      <a:pt x="568" y="2573"/>
                    </a:lnTo>
                    <a:lnTo>
                      <a:pt x="555" y="2650"/>
                    </a:lnTo>
                    <a:lnTo>
                      <a:pt x="681" y="2951"/>
                    </a:lnTo>
                    <a:lnTo>
                      <a:pt x="671" y="3003"/>
                    </a:lnTo>
                    <a:lnTo>
                      <a:pt x="698" y="3028"/>
                    </a:lnTo>
                    <a:lnTo>
                      <a:pt x="749" y="3050"/>
                    </a:lnTo>
                    <a:lnTo>
                      <a:pt x="865" y="3094"/>
                    </a:lnTo>
                    <a:lnTo>
                      <a:pt x="892" y="3111"/>
                    </a:lnTo>
                    <a:lnTo>
                      <a:pt x="912" y="3138"/>
                    </a:lnTo>
                    <a:lnTo>
                      <a:pt x="919" y="3161"/>
                    </a:lnTo>
                    <a:lnTo>
                      <a:pt x="903" y="3169"/>
                    </a:lnTo>
                    <a:lnTo>
                      <a:pt x="856" y="3173"/>
                    </a:lnTo>
                    <a:lnTo>
                      <a:pt x="815" y="3176"/>
                    </a:lnTo>
                    <a:lnTo>
                      <a:pt x="837" y="3182"/>
                    </a:lnTo>
                    <a:lnTo>
                      <a:pt x="845" y="3191"/>
                    </a:lnTo>
                    <a:lnTo>
                      <a:pt x="846" y="3209"/>
                    </a:lnTo>
                    <a:lnTo>
                      <a:pt x="835" y="3230"/>
                    </a:lnTo>
                    <a:lnTo>
                      <a:pt x="798" y="3248"/>
                    </a:lnTo>
                    <a:lnTo>
                      <a:pt x="728" y="3265"/>
                    </a:lnTo>
                    <a:lnTo>
                      <a:pt x="628" y="3272"/>
                    </a:lnTo>
                    <a:lnTo>
                      <a:pt x="552" y="3266"/>
                    </a:lnTo>
                    <a:lnTo>
                      <a:pt x="484" y="3250"/>
                    </a:lnTo>
                    <a:lnTo>
                      <a:pt x="427" y="3230"/>
                    </a:lnTo>
                    <a:lnTo>
                      <a:pt x="384" y="3206"/>
                    </a:lnTo>
                    <a:lnTo>
                      <a:pt x="377" y="3169"/>
                    </a:lnTo>
                    <a:lnTo>
                      <a:pt x="377" y="3125"/>
                    </a:lnTo>
                    <a:lnTo>
                      <a:pt x="337" y="2889"/>
                    </a:lnTo>
                    <a:lnTo>
                      <a:pt x="322" y="2722"/>
                    </a:lnTo>
                    <a:lnTo>
                      <a:pt x="258" y="2204"/>
                    </a:lnTo>
                    <a:lnTo>
                      <a:pt x="226" y="1886"/>
                    </a:lnTo>
                    <a:lnTo>
                      <a:pt x="222" y="1732"/>
                    </a:lnTo>
                    <a:lnTo>
                      <a:pt x="224" y="1634"/>
                    </a:lnTo>
                    <a:lnTo>
                      <a:pt x="232" y="1549"/>
                    </a:lnTo>
                    <a:lnTo>
                      <a:pt x="239" y="1478"/>
                    </a:lnTo>
                    <a:lnTo>
                      <a:pt x="175" y="1428"/>
                    </a:lnTo>
                    <a:lnTo>
                      <a:pt x="110" y="1377"/>
                    </a:lnTo>
                    <a:lnTo>
                      <a:pt x="69" y="1336"/>
                    </a:lnTo>
                    <a:lnTo>
                      <a:pt x="28" y="1281"/>
                    </a:lnTo>
                    <a:lnTo>
                      <a:pt x="5" y="1228"/>
                    </a:lnTo>
                    <a:lnTo>
                      <a:pt x="0" y="1180"/>
                    </a:lnTo>
                    <a:lnTo>
                      <a:pt x="10" y="1119"/>
                    </a:lnTo>
                    <a:lnTo>
                      <a:pt x="107" y="729"/>
                    </a:lnTo>
                    <a:lnTo>
                      <a:pt x="124" y="684"/>
                    </a:lnTo>
                    <a:lnTo>
                      <a:pt x="138" y="663"/>
                    </a:lnTo>
                    <a:lnTo>
                      <a:pt x="159" y="642"/>
                    </a:lnTo>
                    <a:lnTo>
                      <a:pt x="203" y="611"/>
                    </a:lnTo>
                    <a:lnTo>
                      <a:pt x="329" y="541"/>
                    </a:lnTo>
                    <a:lnTo>
                      <a:pt x="357" y="502"/>
                    </a:lnTo>
                    <a:lnTo>
                      <a:pt x="378" y="457"/>
                    </a:lnTo>
                    <a:lnTo>
                      <a:pt x="387" y="424"/>
                    </a:lnTo>
                    <a:lnTo>
                      <a:pt x="349" y="386"/>
                    </a:lnTo>
                    <a:lnTo>
                      <a:pt x="317" y="336"/>
                    </a:lnTo>
                    <a:lnTo>
                      <a:pt x="293" y="277"/>
                    </a:lnTo>
                    <a:lnTo>
                      <a:pt x="277" y="226"/>
                    </a:lnTo>
                    <a:lnTo>
                      <a:pt x="265" y="161"/>
                    </a:lnTo>
                    <a:lnTo>
                      <a:pt x="269" y="111"/>
                    </a:lnTo>
                    <a:lnTo>
                      <a:pt x="282" y="72"/>
                    </a:lnTo>
                    <a:lnTo>
                      <a:pt x="311" y="38"/>
                    </a:lnTo>
                    <a:lnTo>
                      <a:pt x="350" y="15"/>
                    </a:lnTo>
                    <a:lnTo>
                      <a:pt x="403" y="0"/>
                    </a:lnTo>
                    <a:lnTo>
                      <a:pt x="445" y="1"/>
                    </a:lnTo>
                    <a:lnTo>
                      <a:pt x="490" y="9"/>
                    </a:lnTo>
                    <a:lnTo>
                      <a:pt x="520" y="20"/>
                    </a:lnTo>
                    <a:lnTo>
                      <a:pt x="548" y="39"/>
                    </a:lnTo>
                    <a:lnTo>
                      <a:pt x="563" y="62"/>
                    </a:lnTo>
                    <a:lnTo>
                      <a:pt x="573" y="83"/>
                    </a:lnTo>
                    <a:lnTo>
                      <a:pt x="586" y="134"/>
                    </a:lnTo>
                    <a:lnTo>
                      <a:pt x="597" y="199"/>
                    </a:lnTo>
                    <a:lnTo>
                      <a:pt x="607" y="260"/>
                    </a:lnTo>
                    <a:lnTo>
                      <a:pt x="609" y="301"/>
                    </a:lnTo>
                    <a:lnTo>
                      <a:pt x="599" y="352"/>
                    </a:lnTo>
                    <a:lnTo>
                      <a:pt x="587" y="378"/>
                    </a:lnTo>
                    <a:lnTo>
                      <a:pt x="588" y="426"/>
                    </a:lnTo>
                    <a:lnTo>
                      <a:pt x="592" y="480"/>
                    </a:lnTo>
                    <a:lnTo>
                      <a:pt x="605" y="504"/>
                    </a:lnTo>
                    <a:lnTo>
                      <a:pt x="644" y="528"/>
                    </a:lnTo>
                    <a:lnTo>
                      <a:pt x="776" y="593"/>
                    </a:lnTo>
                    <a:lnTo>
                      <a:pt x="822" y="622"/>
                    </a:lnTo>
                    <a:lnTo>
                      <a:pt x="844" y="671"/>
                    </a:lnTo>
                    <a:lnTo>
                      <a:pt x="886" y="848"/>
                    </a:lnTo>
                    <a:lnTo>
                      <a:pt x="902" y="926"/>
                    </a:lnTo>
                    <a:lnTo>
                      <a:pt x="917" y="993"/>
                    </a:lnTo>
                    <a:lnTo>
                      <a:pt x="932" y="1087"/>
                    </a:lnTo>
                    <a:lnTo>
                      <a:pt x="940" y="1167"/>
                    </a:lnTo>
                    <a:lnTo>
                      <a:pt x="941" y="1270"/>
                    </a:lnTo>
                    <a:lnTo>
                      <a:pt x="932" y="1381"/>
                    </a:lnTo>
                    <a:lnTo>
                      <a:pt x="924" y="1459"/>
                    </a:lnTo>
                    <a:lnTo>
                      <a:pt x="917" y="1544"/>
                    </a:lnTo>
                    <a:lnTo>
                      <a:pt x="904" y="1619"/>
                    </a:lnTo>
                    <a:lnTo>
                      <a:pt x="883" y="1678"/>
                    </a:lnTo>
                    <a:lnTo>
                      <a:pt x="867" y="1739"/>
                    </a:lnTo>
                    <a:lnTo>
                      <a:pt x="865" y="1815"/>
                    </a:lnTo>
                    <a:lnTo>
                      <a:pt x="899" y="2153"/>
                    </a:lnTo>
                    <a:lnTo>
                      <a:pt x="910" y="2272"/>
                    </a:lnTo>
                    <a:lnTo>
                      <a:pt x="912" y="2320"/>
                    </a:lnTo>
                    <a:lnTo>
                      <a:pt x="899" y="2381"/>
                    </a:lnTo>
                    <a:lnTo>
                      <a:pt x="873" y="2455"/>
                    </a:lnTo>
                    <a:lnTo>
                      <a:pt x="809" y="2677"/>
                    </a:lnTo>
                    <a:lnTo>
                      <a:pt x="767" y="2858"/>
                    </a:lnTo>
                    <a:lnTo>
                      <a:pt x="744" y="2923"/>
                    </a:lnTo>
                    <a:lnTo>
                      <a:pt x="712" y="2938"/>
                    </a:lnTo>
                    <a:lnTo>
                      <a:pt x="681" y="2951"/>
                    </a:lnTo>
                    <a:lnTo>
                      <a:pt x="555" y="265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10189" name="Freeform 196"/>
              <p:cNvSpPr>
                <a:spLocks/>
              </p:cNvSpPr>
              <p:nvPr/>
            </p:nvSpPr>
            <p:spPr bwMode="auto">
              <a:xfrm>
                <a:off x="3289" y="2303"/>
                <a:ext cx="326" cy="1086"/>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w 978"/>
                  <a:gd name="T107" fmla="*/ 0 h 3256"/>
                  <a:gd name="T108" fmla="*/ 0 w 978"/>
                  <a:gd name="T109" fmla="*/ 0 h 3256"/>
                  <a:gd name="T110" fmla="*/ 0 w 978"/>
                  <a:gd name="T111" fmla="*/ 0 h 3256"/>
                  <a:gd name="T112" fmla="*/ 0 w 978"/>
                  <a:gd name="T113" fmla="*/ 0 h 3256"/>
                  <a:gd name="T114" fmla="*/ 0 w 978"/>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lnTo>
                      <a:pt x="687" y="940"/>
                    </a:lnTo>
                    <a:lnTo>
                      <a:pt x="686" y="1060"/>
                    </a:lnTo>
                    <a:lnTo>
                      <a:pt x="684" y="1128"/>
                    </a:lnTo>
                    <a:lnTo>
                      <a:pt x="747" y="1134"/>
                    </a:lnTo>
                    <a:lnTo>
                      <a:pt x="762" y="1079"/>
                    </a:lnTo>
                    <a:lnTo>
                      <a:pt x="760" y="1034"/>
                    </a:lnTo>
                    <a:lnTo>
                      <a:pt x="732" y="992"/>
                    </a:lnTo>
                    <a:lnTo>
                      <a:pt x="714" y="961"/>
                    </a:lnTo>
                    <a:lnTo>
                      <a:pt x="697" y="940"/>
                    </a:lnTo>
                    <a:lnTo>
                      <a:pt x="687" y="940"/>
                    </a:lnTo>
                    <a:lnTo>
                      <a:pt x="28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90" name="Freeform 197"/>
              <p:cNvSpPr>
                <a:spLocks/>
              </p:cNvSpPr>
              <p:nvPr/>
            </p:nvSpPr>
            <p:spPr bwMode="auto">
              <a:xfrm>
                <a:off x="3289" y="2303"/>
                <a:ext cx="326" cy="1086"/>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91" name="Freeform 198"/>
              <p:cNvSpPr>
                <a:spLocks/>
              </p:cNvSpPr>
              <p:nvPr/>
            </p:nvSpPr>
            <p:spPr bwMode="auto">
              <a:xfrm>
                <a:off x="3517" y="2617"/>
                <a:ext cx="27" cy="65"/>
              </a:xfrm>
              <a:custGeom>
                <a:avLst/>
                <a:gdLst>
                  <a:gd name="T0" fmla="*/ 0 w 79"/>
                  <a:gd name="T1" fmla="*/ 0 h 194"/>
                  <a:gd name="T2" fmla="*/ 0 w 79"/>
                  <a:gd name="T3" fmla="*/ 0 h 194"/>
                  <a:gd name="T4" fmla="*/ 0 w 79"/>
                  <a:gd name="T5" fmla="*/ 0 h 194"/>
                  <a:gd name="T6" fmla="*/ 0 w 79"/>
                  <a:gd name="T7" fmla="*/ 0 h 194"/>
                  <a:gd name="T8" fmla="*/ 0 w 79"/>
                  <a:gd name="T9" fmla="*/ 0 h 194"/>
                  <a:gd name="T10" fmla="*/ 0 w 79"/>
                  <a:gd name="T11" fmla="*/ 0 h 194"/>
                  <a:gd name="T12" fmla="*/ 0 w 79"/>
                  <a:gd name="T13" fmla="*/ 0 h 194"/>
                  <a:gd name="T14" fmla="*/ 0 w 79"/>
                  <a:gd name="T15" fmla="*/ 0 h 194"/>
                  <a:gd name="T16" fmla="*/ 0 w 79"/>
                  <a:gd name="T17" fmla="*/ 0 h 194"/>
                  <a:gd name="T18" fmla="*/ 0 w 79"/>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4"/>
                  <a:gd name="T32" fmla="*/ 79 w 79"/>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4">
                    <a:moveTo>
                      <a:pt x="3" y="1"/>
                    </a:moveTo>
                    <a:lnTo>
                      <a:pt x="3" y="121"/>
                    </a:lnTo>
                    <a:lnTo>
                      <a:pt x="0" y="188"/>
                    </a:lnTo>
                    <a:lnTo>
                      <a:pt x="65" y="194"/>
                    </a:lnTo>
                    <a:lnTo>
                      <a:pt x="79" y="140"/>
                    </a:lnTo>
                    <a:lnTo>
                      <a:pt x="76" y="96"/>
                    </a:lnTo>
                    <a:lnTo>
                      <a:pt x="48" y="52"/>
                    </a:lnTo>
                    <a:lnTo>
                      <a:pt x="30" y="21"/>
                    </a:lnTo>
                    <a:lnTo>
                      <a:pt x="14" y="0"/>
                    </a:lnTo>
                    <a:lnTo>
                      <a:pt x="3"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92" name="Freeform 199"/>
              <p:cNvSpPr>
                <a:spLocks/>
              </p:cNvSpPr>
              <p:nvPr/>
            </p:nvSpPr>
            <p:spPr bwMode="auto">
              <a:xfrm>
                <a:off x="3906" y="2253"/>
                <a:ext cx="303" cy="1142"/>
              </a:xfrm>
              <a:custGeom>
                <a:avLst/>
                <a:gdLst>
                  <a:gd name="T0" fmla="*/ 0 w 908"/>
                  <a:gd name="T1" fmla="*/ 0 h 3427"/>
                  <a:gd name="T2" fmla="*/ 0 w 908"/>
                  <a:gd name="T3" fmla="*/ 0 h 3427"/>
                  <a:gd name="T4" fmla="*/ 0 w 908"/>
                  <a:gd name="T5" fmla="*/ 0 h 3427"/>
                  <a:gd name="T6" fmla="*/ 0 w 908"/>
                  <a:gd name="T7" fmla="*/ 0 h 3427"/>
                  <a:gd name="T8" fmla="*/ 0 w 908"/>
                  <a:gd name="T9" fmla="*/ 0 h 3427"/>
                  <a:gd name="T10" fmla="*/ 0 w 908"/>
                  <a:gd name="T11" fmla="*/ 0 h 3427"/>
                  <a:gd name="T12" fmla="*/ 0 w 908"/>
                  <a:gd name="T13" fmla="*/ 0 h 3427"/>
                  <a:gd name="T14" fmla="*/ 0 w 908"/>
                  <a:gd name="T15" fmla="*/ 0 h 3427"/>
                  <a:gd name="T16" fmla="*/ 0 w 908"/>
                  <a:gd name="T17" fmla="*/ 0 h 3427"/>
                  <a:gd name="T18" fmla="*/ 0 w 908"/>
                  <a:gd name="T19" fmla="*/ 0 h 3427"/>
                  <a:gd name="T20" fmla="*/ 0 w 908"/>
                  <a:gd name="T21" fmla="*/ 0 h 3427"/>
                  <a:gd name="T22" fmla="*/ 0 w 908"/>
                  <a:gd name="T23" fmla="*/ 0 h 3427"/>
                  <a:gd name="T24" fmla="*/ 0 w 908"/>
                  <a:gd name="T25" fmla="*/ 0 h 3427"/>
                  <a:gd name="T26" fmla="*/ 0 w 908"/>
                  <a:gd name="T27" fmla="*/ 0 h 3427"/>
                  <a:gd name="T28" fmla="*/ 0 w 908"/>
                  <a:gd name="T29" fmla="*/ 0 h 3427"/>
                  <a:gd name="T30" fmla="*/ 0 w 908"/>
                  <a:gd name="T31" fmla="*/ 0 h 3427"/>
                  <a:gd name="T32" fmla="*/ 0 w 908"/>
                  <a:gd name="T33" fmla="*/ 0 h 3427"/>
                  <a:gd name="T34" fmla="*/ 0 w 908"/>
                  <a:gd name="T35" fmla="*/ 0 h 3427"/>
                  <a:gd name="T36" fmla="*/ 0 w 908"/>
                  <a:gd name="T37" fmla="*/ 0 h 3427"/>
                  <a:gd name="T38" fmla="*/ 0 w 908"/>
                  <a:gd name="T39" fmla="*/ 0 h 3427"/>
                  <a:gd name="T40" fmla="*/ 0 w 908"/>
                  <a:gd name="T41" fmla="*/ 0 h 3427"/>
                  <a:gd name="T42" fmla="*/ 0 w 908"/>
                  <a:gd name="T43" fmla="*/ 0 h 3427"/>
                  <a:gd name="T44" fmla="*/ 0 w 908"/>
                  <a:gd name="T45" fmla="*/ 0 h 3427"/>
                  <a:gd name="T46" fmla="*/ 0 w 908"/>
                  <a:gd name="T47" fmla="*/ 0 h 3427"/>
                  <a:gd name="T48" fmla="*/ 0 w 908"/>
                  <a:gd name="T49" fmla="*/ 0 h 3427"/>
                  <a:gd name="T50" fmla="*/ 0 w 908"/>
                  <a:gd name="T51" fmla="*/ 0 h 3427"/>
                  <a:gd name="T52" fmla="*/ 0 w 908"/>
                  <a:gd name="T53" fmla="*/ 0 h 3427"/>
                  <a:gd name="T54" fmla="*/ 0 w 908"/>
                  <a:gd name="T55" fmla="*/ 0 h 3427"/>
                  <a:gd name="T56" fmla="*/ 0 w 908"/>
                  <a:gd name="T57" fmla="*/ 0 h 3427"/>
                  <a:gd name="T58" fmla="*/ 0 w 908"/>
                  <a:gd name="T59" fmla="*/ 0 h 3427"/>
                  <a:gd name="T60" fmla="*/ 0 w 908"/>
                  <a:gd name="T61" fmla="*/ 0 h 3427"/>
                  <a:gd name="T62" fmla="*/ 0 w 908"/>
                  <a:gd name="T63" fmla="*/ 0 h 3427"/>
                  <a:gd name="T64" fmla="*/ 0 w 908"/>
                  <a:gd name="T65" fmla="*/ 0 h 3427"/>
                  <a:gd name="T66" fmla="*/ 0 w 908"/>
                  <a:gd name="T67" fmla="*/ 0 h 3427"/>
                  <a:gd name="T68" fmla="*/ 0 w 908"/>
                  <a:gd name="T69" fmla="*/ 0 h 3427"/>
                  <a:gd name="T70" fmla="*/ 0 w 908"/>
                  <a:gd name="T71" fmla="*/ 0 h 3427"/>
                  <a:gd name="T72" fmla="*/ 0 w 908"/>
                  <a:gd name="T73" fmla="*/ 0 h 3427"/>
                  <a:gd name="T74" fmla="*/ 0 w 908"/>
                  <a:gd name="T75" fmla="*/ 0 h 3427"/>
                  <a:gd name="T76" fmla="*/ 0 w 908"/>
                  <a:gd name="T77" fmla="*/ 0 h 3427"/>
                  <a:gd name="T78" fmla="*/ 0 w 908"/>
                  <a:gd name="T79" fmla="*/ 0 h 3427"/>
                  <a:gd name="T80" fmla="*/ 0 w 908"/>
                  <a:gd name="T81" fmla="*/ 0 h 3427"/>
                  <a:gd name="T82" fmla="*/ 0 w 908"/>
                  <a:gd name="T83" fmla="*/ 0 h 3427"/>
                  <a:gd name="T84" fmla="*/ 0 w 908"/>
                  <a:gd name="T85" fmla="*/ 0 h 3427"/>
                  <a:gd name="T86" fmla="*/ 0 w 908"/>
                  <a:gd name="T87" fmla="*/ 0 h 3427"/>
                  <a:gd name="T88" fmla="*/ 0 w 908"/>
                  <a:gd name="T89" fmla="*/ 0 h 3427"/>
                  <a:gd name="T90" fmla="*/ 0 w 908"/>
                  <a:gd name="T91" fmla="*/ 0 h 3427"/>
                  <a:gd name="T92" fmla="*/ 0 w 908"/>
                  <a:gd name="T93" fmla="*/ 0 h 3427"/>
                  <a:gd name="T94" fmla="*/ 0 w 908"/>
                  <a:gd name="T95" fmla="*/ 0 h 3427"/>
                  <a:gd name="T96" fmla="*/ 0 w 908"/>
                  <a:gd name="T97" fmla="*/ 0 h 3427"/>
                  <a:gd name="T98" fmla="*/ 0 w 908"/>
                  <a:gd name="T99" fmla="*/ 0 h 3427"/>
                  <a:gd name="T100" fmla="*/ 0 w 908"/>
                  <a:gd name="T101" fmla="*/ 0 h 3427"/>
                  <a:gd name="T102" fmla="*/ 0 w 908"/>
                  <a:gd name="T103" fmla="*/ 0 h 3427"/>
                  <a:gd name="T104" fmla="*/ 0 w 908"/>
                  <a:gd name="T105" fmla="*/ 0 h 3427"/>
                  <a:gd name="T106" fmla="*/ 0 w 908"/>
                  <a:gd name="T107" fmla="*/ 0 h 3427"/>
                  <a:gd name="T108" fmla="*/ 0 w 908"/>
                  <a:gd name="T109" fmla="*/ 0 h 3427"/>
                  <a:gd name="T110" fmla="*/ 0 w 908"/>
                  <a:gd name="T111" fmla="*/ 0 h 34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7"/>
                  <a:gd name="T170" fmla="*/ 908 w 908"/>
                  <a:gd name="T171" fmla="*/ 3427 h 34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lnTo>
                      <a:pt x="722" y="1467"/>
                    </a:lnTo>
                    <a:lnTo>
                      <a:pt x="671" y="1490"/>
                    </a:lnTo>
                    <a:lnTo>
                      <a:pt x="669" y="1404"/>
                    </a:lnTo>
                    <a:lnTo>
                      <a:pt x="662" y="1368"/>
                    </a:lnTo>
                    <a:lnTo>
                      <a:pt x="651" y="1331"/>
                    </a:lnTo>
                    <a:lnTo>
                      <a:pt x="633" y="1297"/>
                    </a:lnTo>
                    <a:lnTo>
                      <a:pt x="611" y="1262"/>
                    </a:lnTo>
                    <a:lnTo>
                      <a:pt x="636" y="1217"/>
                    </a:lnTo>
                    <a:lnTo>
                      <a:pt x="658" y="1165"/>
                    </a:lnTo>
                    <a:lnTo>
                      <a:pt x="678" y="1106"/>
                    </a:lnTo>
                    <a:lnTo>
                      <a:pt x="691" y="1055"/>
                    </a:lnTo>
                    <a:lnTo>
                      <a:pt x="701" y="991"/>
                    </a:lnTo>
                    <a:lnTo>
                      <a:pt x="711" y="1071"/>
                    </a:lnTo>
                    <a:lnTo>
                      <a:pt x="714" y="1168"/>
                    </a:lnTo>
                    <a:lnTo>
                      <a:pt x="715" y="1259"/>
                    </a:lnTo>
                    <a:lnTo>
                      <a:pt x="721" y="1333"/>
                    </a:lnTo>
                    <a:lnTo>
                      <a:pt x="721" y="1395"/>
                    </a:lnTo>
                    <a:lnTo>
                      <a:pt x="722" y="1467"/>
                    </a:lnTo>
                    <a:lnTo>
                      <a:pt x="399" y="4"/>
                    </a:lnTo>
                    <a:lnTo>
                      <a:pt x="446" y="3183"/>
                    </a:lnTo>
                    <a:lnTo>
                      <a:pt x="469" y="3139"/>
                    </a:lnTo>
                    <a:lnTo>
                      <a:pt x="480" y="3095"/>
                    </a:lnTo>
                    <a:lnTo>
                      <a:pt x="485" y="3041"/>
                    </a:lnTo>
                    <a:lnTo>
                      <a:pt x="476" y="2964"/>
                    </a:lnTo>
                    <a:lnTo>
                      <a:pt x="467" y="2875"/>
                    </a:lnTo>
                    <a:lnTo>
                      <a:pt x="460" y="2771"/>
                    </a:lnTo>
                    <a:lnTo>
                      <a:pt x="459" y="2656"/>
                    </a:lnTo>
                    <a:lnTo>
                      <a:pt x="461" y="2554"/>
                    </a:lnTo>
                    <a:lnTo>
                      <a:pt x="465" y="2486"/>
                    </a:lnTo>
                    <a:lnTo>
                      <a:pt x="459" y="2455"/>
                    </a:lnTo>
                    <a:lnTo>
                      <a:pt x="439" y="2410"/>
                    </a:lnTo>
                    <a:lnTo>
                      <a:pt x="419" y="2353"/>
                    </a:lnTo>
                    <a:lnTo>
                      <a:pt x="408" y="2282"/>
                    </a:lnTo>
                    <a:lnTo>
                      <a:pt x="407" y="2220"/>
                    </a:lnTo>
                    <a:lnTo>
                      <a:pt x="416" y="2177"/>
                    </a:lnTo>
                    <a:lnTo>
                      <a:pt x="265" y="2168"/>
                    </a:lnTo>
                    <a:lnTo>
                      <a:pt x="251" y="2216"/>
                    </a:lnTo>
                    <a:lnTo>
                      <a:pt x="235" y="2263"/>
                    </a:lnTo>
                    <a:lnTo>
                      <a:pt x="222" y="2313"/>
                    </a:lnTo>
                    <a:lnTo>
                      <a:pt x="223" y="2334"/>
                    </a:lnTo>
                    <a:lnTo>
                      <a:pt x="245" y="2374"/>
                    </a:lnTo>
                    <a:lnTo>
                      <a:pt x="276" y="2420"/>
                    </a:lnTo>
                    <a:lnTo>
                      <a:pt x="300" y="2477"/>
                    </a:lnTo>
                    <a:lnTo>
                      <a:pt x="319" y="2532"/>
                    </a:lnTo>
                    <a:lnTo>
                      <a:pt x="326" y="2606"/>
                    </a:lnTo>
                    <a:lnTo>
                      <a:pt x="330" y="2683"/>
                    </a:lnTo>
                    <a:lnTo>
                      <a:pt x="337" y="2790"/>
                    </a:lnTo>
                    <a:lnTo>
                      <a:pt x="347" y="2882"/>
                    </a:lnTo>
                    <a:lnTo>
                      <a:pt x="369" y="2986"/>
                    </a:lnTo>
                    <a:lnTo>
                      <a:pt x="407" y="3099"/>
                    </a:lnTo>
                    <a:lnTo>
                      <a:pt x="428" y="3149"/>
                    </a:lnTo>
                    <a:lnTo>
                      <a:pt x="446" y="3183"/>
                    </a:lnTo>
                    <a:lnTo>
                      <a:pt x="399" y="4"/>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10193" name="Freeform 200"/>
              <p:cNvSpPr>
                <a:spLocks/>
              </p:cNvSpPr>
              <p:nvPr/>
            </p:nvSpPr>
            <p:spPr bwMode="auto">
              <a:xfrm>
                <a:off x="3906" y="2253"/>
                <a:ext cx="303" cy="1142"/>
              </a:xfrm>
              <a:custGeom>
                <a:avLst/>
                <a:gdLst>
                  <a:gd name="T0" fmla="*/ 0 w 908"/>
                  <a:gd name="T1" fmla="*/ 0 h 3427"/>
                  <a:gd name="T2" fmla="*/ 0 w 908"/>
                  <a:gd name="T3" fmla="*/ 0 h 3427"/>
                  <a:gd name="T4" fmla="*/ 0 w 908"/>
                  <a:gd name="T5" fmla="*/ 0 h 3427"/>
                  <a:gd name="T6" fmla="*/ 0 w 908"/>
                  <a:gd name="T7" fmla="*/ 0 h 3427"/>
                  <a:gd name="T8" fmla="*/ 0 w 908"/>
                  <a:gd name="T9" fmla="*/ 0 h 3427"/>
                  <a:gd name="T10" fmla="*/ 0 w 908"/>
                  <a:gd name="T11" fmla="*/ 0 h 3427"/>
                  <a:gd name="T12" fmla="*/ 0 w 908"/>
                  <a:gd name="T13" fmla="*/ 0 h 3427"/>
                  <a:gd name="T14" fmla="*/ 0 w 908"/>
                  <a:gd name="T15" fmla="*/ 0 h 3427"/>
                  <a:gd name="T16" fmla="*/ 0 w 908"/>
                  <a:gd name="T17" fmla="*/ 0 h 3427"/>
                  <a:gd name="T18" fmla="*/ 0 w 908"/>
                  <a:gd name="T19" fmla="*/ 0 h 3427"/>
                  <a:gd name="T20" fmla="*/ 0 w 908"/>
                  <a:gd name="T21" fmla="*/ 0 h 3427"/>
                  <a:gd name="T22" fmla="*/ 0 w 908"/>
                  <a:gd name="T23" fmla="*/ 0 h 3427"/>
                  <a:gd name="T24" fmla="*/ 0 w 908"/>
                  <a:gd name="T25" fmla="*/ 0 h 3427"/>
                  <a:gd name="T26" fmla="*/ 0 w 908"/>
                  <a:gd name="T27" fmla="*/ 0 h 3427"/>
                  <a:gd name="T28" fmla="*/ 0 w 908"/>
                  <a:gd name="T29" fmla="*/ 0 h 3427"/>
                  <a:gd name="T30" fmla="*/ 0 w 908"/>
                  <a:gd name="T31" fmla="*/ 0 h 3427"/>
                  <a:gd name="T32" fmla="*/ 0 w 908"/>
                  <a:gd name="T33" fmla="*/ 0 h 3427"/>
                  <a:gd name="T34" fmla="*/ 0 w 908"/>
                  <a:gd name="T35" fmla="*/ 0 h 3427"/>
                  <a:gd name="T36" fmla="*/ 0 w 908"/>
                  <a:gd name="T37" fmla="*/ 0 h 3427"/>
                  <a:gd name="T38" fmla="*/ 0 w 908"/>
                  <a:gd name="T39" fmla="*/ 0 h 3427"/>
                  <a:gd name="T40" fmla="*/ 0 w 908"/>
                  <a:gd name="T41" fmla="*/ 0 h 3427"/>
                  <a:gd name="T42" fmla="*/ 0 w 908"/>
                  <a:gd name="T43" fmla="*/ 0 h 3427"/>
                  <a:gd name="T44" fmla="*/ 0 w 908"/>
                  <a:gd name="T45" fmla="*/ 0 h 3427"/>
                  <a:gd name="T46" fmla="*/ 0 w 908"/>
                  <a:gd name="T47" fmla="*/ 0 h 3427"/>
                  <a:gd name="T48" fmla="*/ 0 w 908"/>
                  <a:gd name="T49" fmla="*/ 0 h 3427"/>
                  <a:gd name="T50" fmla="*/ 0 w 908"/>
                  <a:gd name="T51" fmla="*/ 0 h 3427"/>
                  <a:gd name="T52" fmla="*/ 0 w 908"/>
                  <a:gd name="T53" fmla="*/ 0 h 3427"/>
                  <a:gd name="T54" fmla="*/ 0 w 908"/>
                  <a:gd name="T55" fmla="*/ 0 h 3427"/>
                  <a:gd name="T56" fmla="*/ 0 w 908"/>
                  <a:gd name="T57" fmla="*/ 0 h 3427"/>
                  <a:gd name="T58" fmla="*/ 0 w 908"/>
                  <a:gd name="T59" fmla="*/ 0 h 3427"/>
                  <a:gd name="T60" fmla="*/ 0 w 908"/>
                  <a:gd name="T61" fmla="*/ 0 h 3427"/>
                  <a:gd name="T62" fmla="*/ 0 w 908"/>
                  <a:gd name="T63" fmla="*/ 0 h 3427"/>
                  <a:gd name="T64" fmla="*/ 0 w 908"/>
                  <a:gd name="T65" fmla="*/ 0 h 3427"/>
                  <a:gd name="T66" fmla="*/ 0 w 908"/>
                  <a:gd name="T67" fmla="*/ 0 h 3427"/>
                  <a:gd name="T68" fmla="*/ 0 w 908"/>
                  <a:gd name="T69" fmla="*/ 0 h 3427"/>
                  <a:gd name="T70" fmla="*/ 0 w 908"/>
                  <a:gd name="T71" fmla="*/ 0 h 3427"/>
                  <a:gd name="T72" fmla="*/ 0 w 908"/>
                  <a:gd name="T73" fmla="*/ 0 h 3427"/>
                  <a:gd name="T74" fmla="*/ 0 w 908"/>
                  <a:gd name="T75" fmla="*/ 0 h 3427"/>
                  <a:gd name="T76" fmla="*/ 0 w 908"/>
                  <a:gd name="T77" fmla="*/ 0 h 3427"/>
                  <a:gd name="T78" fmla="*/ 0 w 908"/>
                  <a:gd name="T79" fmla="*/ 0 h 3427"/>
                  <a:gd name="T80" fmla="*/ 0 w 908"/>
                  <a:gd name="T81" fmla="*/ 0 h 3427"/>
                  <a:gd name="T82" fmla="*/ 0 w 908"/>
                  <a:gd name="T83" fmla="*/ 0 h 3427"/>
                  <a:gd name="T84" fmla="*/ 0 w 908"/>
                  <a:gd name="T85" fmla="*/ 0 h 3427"/>
                  <a:gd name="T86" fmla="*/ 0 w 908"/>
                  <a:gd name="T87" fmla="*/ 0 h 3427"/>
                  <a:gd name="T88" fmla="*/ 0 w 908"/>
                  <a:gd name="T89" fmla="*/ 0 h 3427"/>
                  <a:gd name="T90" fmla="*/ 0 w 908"/>
                  <a:gd name="T91" fmla="*/ 0 h 3427"/>
                  <a:gd name="T92" fmla="*/ 0 w 908"/>
                  <a:gd name="T93" fmla="*/ 0 h 3427"/>
                  <a:gd name="T94" fmla="*/ 0 w 908"/>
                  <a:gd name="T95" fmla="*/ 0 h 3427"/>
                  <a:gd name="T96" fmla="*/ 0 w 908"/>
                  <a:gd name="T97" fmla="*/ 0 h 3427"/>
                  <a:gd name="T98" fmla="*/ 0 w 908"/>
                  <a:gd name="T99" fmla="*/ 0 h 3427"/>
                  <a:gd name="T100" fmla="*/ 0 w 908"/>
                  <a:gd name="T101" fmla="*/ 0 h 3427"/>
                  <a:gd name="T102" fmla="*/ 0 w 908"/>
                  <a:gd name="T103" fmla="*/ 0 h 3427"/>
                  <a:gd name="T104" fmla="*/ 0 w 908"/>
                  <a:gd name="T105" fmla="*/ 0 h 3427"/>
                  <a:gd name="T106" fmla="*/ 0 w 908"/>
                  <a:gd name="T107" fmla="*/ 0 h 3427"/>
                  <a:gd name="T108" fmla="*/ 0 w 908"/>
                  <a:gd name="T109" fmla="*/ 0 h 3427"/>
                  <a:gd name="T110" fmla="*/ 0 w 908"/>
                  <a:gd name="T111" fmla="*/ 0 h 3427"/>
                  <a:gd name="T112" fmla="*/ 0 w 908"/>
                  <a:gd name="T113" fmla="*/ 0 h 34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7"/>
                  <a:gd name="T173" fmla="*/ 908 w 908"/>
                  <a:gd name="T174" fmla="*/ 3427 h 34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94" name="Freeform 201"/>
              <p:cNvSpPr>
                <a:spLocks/>
              </p:cNvSpPr>
              <p:nvPr/>
            </p:nvSpPr>
            <p:spPr bwMode="auto">
              <a:xfrm>
                <a:off x="4110" y="2583"/>
                <a:ext cx="37" cy="167"/>
              </a:xfrm>
              <a:custGeom>
                <a:avLst/>
                <a:gdLst>
                  <a:gd name="T0" fmla="*/ 0 w 111"/>
                  <a:gd name="T1" fmla="*/ 0 h 499"/>
                  <a:gd name="T2" fmla="*/ 0 w 111"/>
                  <a:gd name="T3" fmla="*/ 0 h 499"/>
                  <a:gd name="T4" fmla="*/ 0 w 111"/>
                  <a:gd name="T5" fmla="*/ 0 h 499"/>
                  <a:gd name="T6" fmla="*/ 0 w 111"/>
                  <a:gd name="T7" fmla="*/ 0 h 499"/>
                  <a:gd name="T8" fmla="*/ 0 w 111"/>
                  <a:gd name="T9" fmla="*/ 0 h 499"/>
                  <a:gd name="T10" fmla="*/ 0 w 111"/>
                  <a:gd name="T11" fmla="*/ 0 h 499"/>
                  <a:gd name="T12" fmla="*/ 0 w 111"/>
                  <a:gd name="T13" fmla="*/ 0 h 499"/>
                  <a:gd name="T14" fmla="*/ 0 w 111"/>
                  <a:gd name="T15" fmla="*/ 0 h 499"/>
                  <a:gd name="T16" fmla="*/ 0 w 111"/>
                  <a:gd name="T17" fmla="*/ 0 h 499"/>
                  <a:gd name="T18" fmla="*/ 0 w 111"/>
                  <a:gd name="T19" fmla="*/ 0 h 499"/>
                  <a:gd name="T20" fmla="*/ 0 w 111"/>
                  <a:gd name="T21" fmla="*/ 0 h 499"/>
                  <a:gd name="T22" fmla="*/ 0 w 111"/>
                  <a:gd name="T23" fmla="*/ 0 h 499"/>
                  <a:gd name="T24" fmla="*/ 0 w 111"/>
                  <a:gd name="T25" fmla="*/ 0 h 499"/>
                  <a:gd name="T26" fmla="*/ 0 w 111"/>
                  <a:gd name="T27" fmla="*/ 0 h 499"/>
                  <a:gd name="T28" fmla="*/ 0 w 111"/>
                  <a:gd name="T29" fmla="*/ 0 h 499"/>
                  <a:gd name="T30" fmla="*/ 0 w 111"/>
                  <a:gd name="T31" fmla="*/ 0 h 499"/>
                  <a:gd name="T32" fmla="*/ 0 w 111"/>
                  <a:gd name="T33" fmla="*/ 0 h 499"/>
                  <a:gd name="T34" fmla="*/ 0 w 111"/>
                  <a:gd name="T35" fmla="*/ 0 h 4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9"/>
                  <a:gd name="T56" fmla="*/ 111 w 111"/>
                  <a:gd name="T57" fmla="*/ 499 h 4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9">
                    <a:moveTo>
                      <a:pt x="111" y="476"/>
                    </a:moveTo>
                    <a:lnTo>
                      <a:pt x="60" y="499"/>
                    </a:lnTo>
                    <a:lnTo>
                      <a:pt x="56" y="413"/>
                    </a:lnTo>
                    <a:lnTo>
                      <a:pt x="51" y="376"/>
                    </a:lnTo>
                    <a:lnTo>
                      <a:pt x="40" y="340"/>
                    </a:lnTo>
                    <a:lnTo>
                      <a:pt x="22" y="305"/>
                    </a:lnTo>
                    <a:lnTo>
                      <a:pt x="0" y="271"/>
                    </a:lnTo>
                    <a:lnTo>
                      <a:pt x="25" y="226"/>
                    </a:lnTo>
                    <a:lnTo>
                      <a:pt x="47" y="174"/>
                    </a:lnTo>
                    <a:lnTo>
                      <a:pt x="67" y="115"/>
                    </a:lnTo>
                    <a:lnTo>
                      <a:pt x="79" y="64"/>
                    </a:lnTo>
                    <a:lnTo>
                      <a:pt x="90" y="0"/>
                    </a:lnTo>
                    <a:lnTo>
                      <a:pt x="100" y="78"/>
                    </a:lnTo>
                    <a:lnTo>
                      <a:pt x="103" y="177"/>
                    </a:lnTo>
                    <a:lnTo>
                      <a:pt x="104" y="267"/>
                    </a:lnTo>
                    <a:lnTo>
                      <a:pt x="109" y="341"/>
                    </a:lnTo>
                    <a:lnTo>
                      <a:pt x="109" y="404"/>
                    </a:lnTo>
                    <a:lnTo>
                      <a:pt x="111" y="476"/>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95" name="Freeform 202"/>
              <p:cNvSpPr>
                <a:spLocks/>
              </p:cNvSpPr>
              <p:nvPr/>
            </p:nvSpPr>
            <p:spPr bwMode="auto">
              <a:xfrm>
                <a:off x="3980" y="2976"/>
                <a:ext cx="88" cy="338"/>
              </a:xfrm>
              <a:custGeom>
                <a:avLst/>
                <a:gdLst>
                  <a:gd name="T0" fmla="*/ 0 w 263"/>
                  <a:gd name="T1" fmla="*/ 0 h 1014"/>
                  <a:gd name="T2" fmla="*/ 0 w 263"/>
                  <a:gd name="T3" fmla="*/ 0 h 1014"/>
                  <a:gd name="T4" fmla="*/ 0 w 263"/>
                  <a:gd name="T5" fmla="*/ 0 h 1014"/>
                  <a:gd name="T6" fmla="*/ 0 w 263"/>
                  <a:gd name="T7" fmla="*/ 0 h 1014"/>
                  <a:gd name="T8" fmla="*/ 0 w 263"/>
                  <a:gd name="T9" fmla="*/ 0 h 1014"/>
                  <a:gd name="T10" fmla="*/ 0 w 263"/>
                  <a:gd name="T11" fmla="*/ 0 h 1014"/>
                  <a:gd name="T12" fmla="*/ 0 w 263"/>
                  <a:gd name="T13" fmla="*/ 0 h 1014"/>
                  <a:gd name="T14" fmla="*/ 0 w 263"/>
                  <a:gd name="T15" fmla="*/ 0 h 1014"/>
                  <a:gd name="T16" fmla="*/ 0 w 263"/>
                  <a:gd name="T17" fmla="*/ 0 h 1014"/>
                  <a:gd name="T18" fmla="*/ 0 w 263"/>
                  <a:gd name="T19" fmla="*/ 0 h 1014"/>
                  <a:gd name="T20" fmla="*/ 0 w 263"/>
                  <a:gd name="T21" fmla="*/ 0 h 1014"/>
                  <a:gd name="T22" fmla="*/ 0 w 263"/>
                  <a:gd name="T23" fmla="*/ 0 h 1014"/>
                  <a:gd name="T24" fmla="*/ 0 w 263"/>
                  <a:gd name="T25" fmla="*/ 0 h 1014"/>
                  <a:gd name="T26" fmla="*/ 0 w 263"/>
                  <a:gd name="T27" fmla="*/ 0 h 1014"/>
                  <a:gd name="T28" fmla="*/ 0 w 263"/>
                  <a:gd name="T29" fmla="*/ 0 h 1014"/>
                  <a:gd name="T30" fmla="*/ 0 w 263"/>
                  <a:gd name="T31" fmla="*/ 0 h 1014"/>
                  <a:gd name="T32" fmla="*/ 0 w 263"/>
                  <a:gd name="T33" fmla="*/ 0 h 1014"/>
                  <a:gd name="T34" fmla="*/ 0 w 263"/>
                  <a:gd name="T35" fmla="*/ 0 h 1014"/>
                  <a:gd name="T36" fmla="*/ 0 w 263"/>
                  <a:gd name="T37" fmla="*/ 0 h 1014"/>
                  <a:gd name="T38" fmla="*/ 0 w 263"/>
                  <a:gd name="T39" fmla="*/ 0 h 1014"/>
                  <a:gd name="T40" fmla="*/ 0 w 263"/>
                  <a:gd name="T41" fmla="*/ 0 h 1014"/>
                  <a:gd name="T42" fmla="*/ 0 w 263"/>
                  <a:gd name="T43" fmla="*/ 0 h 1014"/>
                  <a:gd name="T44" fmla="*/ 0 w 263"/>
                  <a:gd name="T45" fmla="*/ 0 h 1014"/>
                  <a:gd name="T46" fmla="*/ 0 w 263"/>
                  <a:gd name="T47" fmla="*/ 0 h 1014"/>
                  <a:gd name="T48" fmla="*/ 0 w 263"/>
                  <a:gd name="T49" fmla="*/ 0 h 1014"/>
                  <a:gd name="T50" fmla="*/ 0 w 263"/>
                  <a:gd name="T51" fmla="*/ 0 h 1014"/>
                  <a:gd name="T52" fmla="*/ 0 w 263"/>
                  <a:gd name="T53" fmla="*/ 0 h 1014"/>
                  <a:gd name="T54" fmla="*/ 0 w 263"/>
                  <a:gd name="T55" fmla="*/ 0 h 1014"/>
                  <a:gd name="T56" fmla="*/ 0 w 263"/>
                  <a:gd name="T57" fmla="*/ 0 h 1014"/>
                  <a:gd name="T58" fmla="*/ 0 w 263"/>
                  <a:gd name="T59" fmla="*/ 0 h 1014"/>
                  <a:gd name="T60" fmla="*/ 0 w 263"/>
                  <a:gd name="T61" fmla="*/ 0 h 1014"/>
                  <a:gd name="T62" fmla="*/ 0 w 263"/>
                  <a:gd name="T63" fmla="*/ 0 h 1014"/>
                  <a:gd name="T64" fmla="*/ 0 w 263"/>
                  <a:gd name="T65" fmla="*/ 0 h 10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4"/>
                  <a:gd name="T101" fmla="*/ 263 w 263"/>
                  <a:gd name="T102" fmla="*/ 1014 h 10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4">
                    <a:moveTo>
                      <a:pt x="224" y="1014"/>
                    </a:moveTo>
                    <a:lnTo>
                      <a:pt x="247" y="971"/>
                    </a:lnTo>
                    <a:lnTo>
                      <a:pt x="258" y="927"/>
                    </a:lnTo>
                    <a:lnTo>
                      <a:pt x="263" y="872"/>
                    </a:lnTo>
                    <a:lnTo>
                      <a:pt x="254" y="795"/>
                    </a:lnTo>
                    <a:lnTo>
                      <a:pt x="245" y="706"/>
                    </a:lnTo>
                    <a:lnTo>
                      <a:pt x="238" y="602"/>
                    </a:lnTo>
                    <a:lnTo>
                      <a:pt x="236" y="488"/>
                    </a:lnTo>
                    <a:lnTo>
                      <a:pt x="239" y="385"/>
                    </a:lnTo>
                    <a:lnTo>
                      <a:pt x="243" y="316"/>
                    </a:lnTo>
                    <a:lnTo>
                      <a:pt x="237" y="286"/>
                    </a:lnTo>
                    <a:lnTo>
                      <a:pt x="217" y="242"/>
                    </a:lnTo>
                    <a:lnTo>
                      <a:pt x="197" y="184"/>
                    </a:lnTo>
                    <a:lnTo>
                      <a:pt x="186" y="113"/>
                    </a:lnTo>
                    <a:lnTo>
                      <a:pt x="185" y="52"/>
                    </a:lnTo>
                    <a:lnTo>
                      <a:pt x="194" y="7"/>
                    </a:lnTo>
                    <a:lnTo>
                      <a:pt x="43" y="0"/>
                    </a:lnTo>
                    <a:lnTo>
                      <a:pt x="29" y="46"/>
                    </a:lnTo>
                    <a:lnTo>
                      <a:pt x="13" y="95"/>
                    </a:lnTo>
                    <a:lnTo>
                      <a:pt x="0" y="143"/>
                    </a:lnTo>
                    <a:lnTo>
                      <a:pt x="0" y="165"/>
                    </a:lnTo>
                    <a:lnTo>
                      <a:pt x="23" y="205"/>
                    </a:lnTo>
                    <a:lnTo>
                      <a:pt x="54" y="251"/>
                    </a:lnTo>
                    <a:lnTo>
                      <a:pt x="78" y="308"/>
                    </a:lnTo>
                    <a:lnTo>
                      <a:pt x="97" y="363"/>
                    </a:lnTo>
                    <a:lnTo>
                      <a:pt x="104" y="438"/>
                    </a:lnTo>
                    <a:lnTo>
                      <a:pt x="108" y="514"/>
                    </a:lnTo>
                    <a:lnTo>
                      <a:pt x="115" y="621"/>
                    </a:lnTo>
                    <a:lnTo>
                      <a:pt x="125" y="714"/>
                    </a:lnTo>
                    <a:lnTo>
                      <a:pt x="147" y="817"/>
                    </a:lnTo>
                    <a:lnTo>
                      <a:pt x="185" y="930"/>
                    </a:lnTo>
                    <a:lnTo>
                      <a:pt x="205" y="979"/>
                    </a:lnTo>
                    <a:lnTo>
                      <a:pt x="224" y="1014"/>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10196" name="Freeform 203"/>
              <p:cNvSpPr>
                <a:spLocks/>
              </p:cNvSpPr>
              <p:nvPr/>
            </p:nvSpPr>
            <p:spPr bwMode="auto">
              <a:xfrm>
                <a:off x="2854" y="1462"/>
                <a:ext cx="389" cy="1215"/>
              </a:xfrm>
              <a:custGeom>
                <a:avLst/>
                <a:gdLst>
                  <a:gd name="T0" fmla="*/ 0 w 1168"/>
                  <a:gd name="T1" fmla="*/ 0 h 3645"/>
                  <a:gd name="T2" fmla="*/ 0 w 1168"/>
                  <a:gd name="T3" fmla="*/ 0 h 3645"/>
                  <a:gd name="T4" fmla="*/ 0 w 1168"/>
                  <a:gd name="T5" fmla="*/ 0 h 3645"/>
                  <a:gd name="T6" fmla="*/ 0 w 1168"/>
                  <a:gd name="T7" fmla="*/ 0 h 3645"/>
                  <a:gd name="T8" fmla="*/ 0 w 1168"/>
                  <a:gd name="T9" fmla="*/ 0 h 3645"/>
                  <a:gd name="T10" fmla="*/ 0 w 1168"/>
                  <a:gd name="T11" fmla="*/ 0 h 3645"/>
                  <a:gd name="T12" fmla="*/ 0 w 1168"/>
                  <a:gd name="T13" fmla="*/ 0 h 3645"/>
                  <a:gd name="T14" fmla="*/ 0 w 1168"/>
                  <a:gd name="T15" fmla="*/ 0 h 3645"/>
                  <a:gd name="T16" fmla="*/ 0 w 1168"/>
                  <a:gd name="T17" fmla="*/ 0 h 3645"/>
                  <a:gd name="T18" fmla="*/ 0 w 1168"/>
                  <a:gd name="T19" fmla="*/ 0 h 3645"/>
                  <a:gd name="T20" fmla="*/ 0 w 1168"/>
                  <a:gd name="T21" fmla="*/ 0 h 3645"/>
                  <a:gd name="T22" fmla="*/ 0 w 1168"/>
                  <a:gd name="T23" fmla="*/ 0 h 3645"/>
                  <a:gd name="T24" fmla="*/ 0 w 1168"/>
                  <a:gd name="T25" fmla="*/ 0 h 3645"/>
                  <a:gd name="T26" fmla="*/ 0 w 1168"/>
                  <a:gd name="T27" fmla="*/ 0 h 3645"/>
                  <a:gd name="T28" fmla="*/ 0 w 1168"/>
                  <a:gd name="T29" fmla="*/ 0 h 3645"/>
                  <a:gd name="T30" fmla="*/ 0 w 1168"/>
                  <a:gd name="T31" fmla="*/ 0 h 3645"/>
                  <a:gd name="T32" fmla="*/ 0 w 1168"/>
                  <a:gd name="T33" fmla="*/ 0 h 3645"/>
                  <a:gd name="T34" fmla="*/ 0 w 1168"/>
                  <a:gd name="T35" fmla="*/ 0 h 3645"/>
                  <a:gd name="T36" fmla="*/ 0 w 1168"/>
                  <a:gd name="T37" fmla="*/ 0 h 3645"/>
                  <a:gd name="T38" fmla="*/ 0 w 1168"/>
                  <a:gd name="T39" fmla="*/ 0 h 3645"/>
                  <a:gd name="T40" fmla="*/ 0 w 1168"/>
                  <a:gd name="T41" fmla="*/ 0 h 3645"/>
                  <a:gd name="T42" fmla="*/ 0 w 1168"/>
                  <a:gd name="T43" fmla="*/ 0 h 3645"/>
                  <a:gd name="T44" fmla="*/ 0 w 1168"/>
                  <a:gd name="T45" fmla="*/ 0 h 3645"/>
                  <a:gd name="T46" fmla="*/ 0 w 1168"/>
                  <a:gd name="T47" fmla="*/ 0 h 3645"/>
                  <a:gd name="T48" fmla="*/ 0 w 1168"/>
                  <a:gd name="T49" fmla="*/ 0 h 3645"/>
                  <a:gd name="T50" fmla="*/ 0 w 1168"/>
                  <a:gd name="T51" fmla="*/ 0 h 3645"/>
                  <a:gd name="T52" fmla="*/ 0 w 1168"/>
                  <a:gd name="T53" fmla="*/ 0 h 3645"/>
                  <a:gd name="T54" fmla="*/ 0 w 1168"/>
                  <a:gd name="T55" fmla="*/ 0 h 3645"/>
                  <a:gd name="T56" fmla="*/ 0 w 1168"/>
                  <a:gd name="T57" fmla="*/ 0 h 3645"/>
                  <a:gd name="T58" fmla="*/ 0 w 1168"/>
                  <a:gd name="T59" fmla="*/ 0 h 3645"/>
                  <a:gd name="T60" fmla="*/ 0 w 1168"/>
                  <a:gd name="T61" fmla="*/ 0 h 3645"/>
                  <a:gd name="T62" fmla="*/ 0 w 1168"/>
                  <a:gd name="T63" fmla="*/ 0 h 3645"/>
                  <a:gd name="T64" fmla="*/ 0 w 1168"/>
                  <a:gd name="T65" fmla="*/ 0 h 3645"/>
                  <a:gd name="T66" fmla="*/ 0 w 1168"/>
                  <a:gd name="T67" fmla="*/ 0 h 3645"/>
                  <a:gd name="T68" fmla="*/ 0 w 1168"/>
                  <a:gd name="T69" fmla="*/ 0 h 3645"/>
                  <a:gd name="T70" fmla="*/ 0 w 1168"/>
                  <a:gd name="T71" fmla="*/ 0 h 3645"/>
                  <a:gd name="T72" fmla="*/ 0 w 1168"/>
                  <a:gd name="T73" fmla="*/ 0 h 3645"/>
                  <a:gd name="T74" fmla="*/ 0 w 1168"/>
                  <a:gd name="T75" fmla="*/ 0 h 3645"/>
                  <a:gd name="T76" fmla="*/ 0 w 1168"/>
                  <a:gd name="T77" fmla="*/ 0 h 3645"/>
                  <a:gd name="T78" fmla="*/ 0 w 1168"/>
                  <a:gd name="T79" fmla="*/ 0 h 3645"/>
                  <a:gd name="T80" fmla="*/ 0 w 1168"/>
                  <a:gd name="T81" fmla="*/ 0 h 3645"/>
                  <a:gd name="T82" fmla="*/ 0 w 1168"/>
                  <a:gd name="T83" fmla="*/ 0 h 3645"/>
                  <a:gd name="T84" fmla="*/ 0 w 1168"/>
                  <a:gd name="T85" fmla="*/ 0 h 3645"/>
                  <a:gd name="T86" fmla="*/ 0 w 1168"/>
                  <a:gd name="T87" fmla="*/ 0 h 3645"/>
                  <a:gd name="T88" fmla="*/ 0 w 1168"/>
                  <a:gd name="T89" fmla="*/ 0 h 3645"/>
                  <a:gd name="T90" fmla="*/ 0 w 1168"/>
                  <a:gd name="T91" fmla="*/ 0 h 3645"/>
                  <a:gd name="T92" fmla="*/ 0 w 1168"/>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8"/>
                    </a:lnTo>
                    <a:lnTo>
                      <a:pt x="557" y="2537"/>
                    </a:lnTo>
                    <a:lnTo>
                      <a:pt x="537" y="2635"/>
                    </a:lnTo>
                    <a:lnTo>
                      <a:pt x="514" y="2752"/>
                    </a:lnTo>
                    <a:lnTo>
                      <a:pt x="502" y="2893"/>
                    </a:lnTo>
                    <a:lnTo>
                      <a:pt x="489" y="3007"/>
                    </a:lnTo>
                    <a:lnTo>
                      <a:pt x="478" y="3109"/>
                    </a:lnTo>
                    <a:lnTo>
                      <a:pt x="460" y="3207"/>
                    </a:lnTo>
                    <a:lnTo>
                      <a:pt x="442" y="3302"/>
                    </a:lnTo>
                    <a:lnTo>
                      <a:pt x="431" y="3366"/>
                    </a:lnTo>
                    <a:lnTo>
                      <a:pt x="431" y="3414"/>
                    </a:lnTo>
                    <a:lnTo>
                      <a:pt x="434" y="3453"/>
                    </a:lnTo>
                    <a:lnTo>
                      <a:pt x="423" y="3471"/>
                    </a:lnTo>
                    <a:lnTo>
                      <a:pt x="346" y="3489"/>
                    </a:lnTo>
                    <a:lnTo>
                      <a:pt x="332" y="3479"/>
                    </a:lnTo>
                    <a:lnTo>
                      <a:pt x="322" y="3467"/>
                    </a:lnTo>
                    <a:lnTo>
                      <a:pt x="250" y="3493"/>
                    </a:lnTo>
                    <a:lnTo>
                      <a:pt x="157" y="3521"/>
                    </a:lnTo>
                    <a:lnTo>
                      <a:pt x="95" y="3530"/>
                    </a:lnTo>
                    <a:lnTo>
                      <a:pt x="45" y="3525"/>
                    </a:lnTo>
                    <a:lnTo>
                      <a:pt x="18" y="3514"/>
                    </a:lnTo>
                    <a:lnTo>
                      <a:pt x="5" y="3496"/>
                    </a:lnTo>
                    <a:lnTo>
                      <a:pt x="0" y="3477"/>
                    </a:lnTo>
                    <a:lnTo>
                      <a:pt x="10" y="3456"/>
                    </a:lnTo>
                    <a:lnTo>
                      <a:pt x="31" y="3437"/>
                    </a:lnTo>
                    <a:lnTo>
                      <a:pt x="100" y="3402"/>
                    </a:lnTo>
                    <a:lnTo>
                      <a:pt x="160" y="3369"/>
                    </a:lnTo>
                    <a:lnTo>
                      <a:pt x="215" y="3340"/>
                    </a:lnTo>
                    <a:lnTo>
                      <a:pt x="238" y="3315"/>
                    </a:lnTo>
                    <a:lnTo>
                      <a:pt x="241" y="3222"/>
                    </a:lnTo>
                    <a:lnTo>
                      <a:pt x="241" y="3109"/>
                    </a:lnTo>
                    <a:lnTo>
                      <a:pt x="244" y="2994"/>
                    </a:lnTo>
                    <a:lnTo>
                      <a:pt x="244" y="2864"/>
                    </a:lnTo>
                    <a:lnTo>
                      <a:pt x="238" y="2702"/>
                    </a:lnTo>
                    <a:lnTo>
                      <a:pt x="238" y="2537"/>
                    </a:lnTo>
                    <a:lnTo>
                      <a:pt x="247" y="2364"/>
                    </a:lnTo>
                    <a:lnTo>
                      <a:pt x="251" y="2240"/>
                    </a:lnTo>
                    <a:lnTo>
                      <a:pt x="262" y="2114"/>
                    </a:lnTo>
                    <a:lnTo>
                      <a:pt x="262" y="2039"/>
                    </a:lnTo>
                    <a:lnTo>
                      <a:pt x="221" y="2035"/>
                    </a:lnTo>
                    <a:lnTo>
                      <a:pt x="178" y="2018"/>
                    </a:lnTo>
                    <a:lnTo>
                      <a:pt x="145" y="1974"/>
                    </a:lnTo>
                    <a:lnTo>
                      <a:pt x="141" y="1922"/>
                    </a:lnTo>
                    <a:lnTo>
                      <a:pt x="154" y="1855"/>
                    </a:lnTo>
                    <a:lnTo>
                      <a:pt x="179" y="1798"/>
                    </a:lnTo>
                    <a:lnTo>
                      <a:pt x="203" y="1759"/>
                    </a:lnTo>
                    <a:lnTo>
                      <a:pt x="161" y="1741"/>
                    </a:lnTo>
                    <a:lnTo>
                      <a:pt x="150" y="1728"/>
                    </a:lnTo>
                    <a:lnTo>
                      <a:pt x="151" y="1707"/>
                    </a:lnTo>
                    <a:lnTo>
                      <a:pt x="205" y="1566"/>
                    </a:lnTo>
                    <a:lnTo>
                      <a:pt x="224" y="1489"/>
                    </a:lnTo>
                    <a:lnTo>
                      <a:pt x="238" y="1224"/>
                    </a:lnTo>
                    <a:lnTo>
                      <a:pt x="238" y="1032"/>
                    </a:lnTo>
                    <a:lnTo>
                      <a:pt x="247" y="800"/>
                    </a:lnTo>
                    <a:lnTo>
                      <a:pt x="257" y="743"/>
                    </a:lnTo>
                    <a:lnTo>
                      <a:pt x="279" y="697"/>
                    </a:lnTo>
                    <a:lnTo>
                      <a:pt x="319" y="659"/>
                    </a:lnTo>
                    <a:lnTo>
                      <a:pt x="502" y="547"/>
                    </a:lnTo>
                    <a:lnTo>
                      <a:pt x="489" y="497"/>
                    </a:lnTo>
                    <a:lnTo>
                      <a:pt x="460" y="491"/>
                    </a:lnTo>
                    <a:lnTo>
                      <a:pt x="418" y="479"/>
                    </a:lnTo>
                    <a:lnTo>
                      <a:pt x="396" y="453"/>
                    </a:lnTo>
                    <a:lnTo>
                      <a:pt x="367" y="350"/>
                    </a:lnTo>
                    <a:lnTo>
                      <a:pt x="359" y="293"/>
                    </a:lnTo>
                    <a:lnTo>
                      <a:pt x="360" y="237"/>
                    </a:lnTo>
                    <a:lnTo>
                      <a:pt x="354" y="184"/>
                    </a:lnTo>
                    <a:lnTo>
                      <a:pt x="359" y="127"/>
                    </a:lnTo>
                    <a:lnTo>
                      <a:pt x="336" y="152"/>
                    </a:lnTo>
                    <a:lnTo>
                      <a:pt x="322" y="165"/>
                    </a:lnTo>
                    <a:lnTo>
                      <a:pt x="327" y="127"/>
                    </a:lnTo>
                    <a:lnTo>
                      <a:pt x="341" y="86"/>
                    </a:lnTo>
                    <a:lnTo>
                      <a:pt x="365" y="52"/>
                    </a:lnTo>
                    <a:lnTo>
                      <a:pt x="401" y="25"/>
                    </a:lnTo>
                    <a:lnTo>
                      <a:pt x="447" y="6"/>
                    </a:lnTo>
                    <a:lnTo>
                      <a:pt x="508" y="0"/>
                    </a:lnTo>
                    <a:lnTo>
                      <a:pt x="563" y="12"/>
                    </a:lnTo>
                    <a:lnTo>
                      <a:pt x="610" y="37"/>
                    </a:lnTo>
                    <a:lnTo>
                      <a:pt x="647" y="69"/>
                    </a:lnTo>
                    <a:lnTo>
                      <a:pt x="675" y="113"/>
                    </a:lnTo>
                    <a:lnTo>
                      <a:pt x="691" y="172"/>
                    </a:lnTo>
                    <a:lnTo>
                      <a:pt x="699" y="241"/>
                    </a:lnTo>
                    <a:lnTo>
                      <a:pt x="695" y="295"/>
                    </a:lnTo>
                    <a:lnTo>
                      <a:pt x="682" y="370"/>
                    </a:lnTo>
                    <a:lnTo>
                      <a:pt x="684" y="423"/>
                    </a:lnTo>
                    <a:lnTo>
                      <a:pt x="694" y="483"/>
                    </a:lnTo>
                    <a:lnTo>
                      <a:pt x="717" y="513"/>
                    </a:lnTo>
                    <a:lnTo>
                      <a:pt x="942" y="611"/>
                    </a:lnTo>
                    <a:lnTo>
                      <a:pt x="972" y="633"/>
                    </a:lnTo>
                    <a:lnTo>
                      <a:pt x="995" y="668"/>
                    </a:lnTo>
                    <a:lnTo>
                      <a:pt x="1066" y="879"/>
                    </a:lnTo>
                    <a:lnTo>
                      <a:pt x="1157" y="1179"/>
                    </a:lnTo>
                    <a:lnTo>
                      <a:pt x="1168" y="1239"/>
                    </a:lnTo>
                    <a:lnTo>
                      <a:pt x="1164" y="1273"/>
                    </a:lnTo>
                    <a:lnTo>
                      <a:pt x="1150" y="1312"/>
                    </a:lnTo>
                    <a:lnTo>
                      <a:pt x="1031" y="1516"/>
                    </a:lnTo>
                    <a:lnTo>
                      <a:pt x="1013" y="1580"/>
                    </a:lnTo>
                    <a:lnTo>
                      <a:pt x="1007" y="1645"/>
                    </a:lnTo>
                    <a:lnTo>
                      <a:pt x="1031" y="1874"/>
                    </a:lnTo>
                    <a:lnTo>
                      <a:pt x="1045" y="1974"/>
                    </a:lnTo>
                    <a:lnTo>
                      <a:pt x="1045" y="2007"/>
                    </a:lnTo>
                    <a:lnTo>
                      <a:pt x="1032" y="2032"/>
                    </a:lnTo>
                    <a:lnTo>
                      <a:pt x="995" y="2045"/>
                    </a:lnTo>
                    <a:lnTo>
                      <a:pt x="958" y="2051"/>
                    </a:lnTo>
                    <a:lnTo>
                      <a:pt x="949" y="2166"/>
                    </a:lnTo>
                    <a:lnTo>
                      <a:pt x="949" y="2293"/>
                    </a:lnTo>
                    <a:lnTo>
                      <a:pt x="951" y="2433"/>
                    </a:lnTo>
                    <a:lnTo>
                      <a:pt x="958" y="2563"/>
                    </a:lnTo>
                    <a:lnTo>
                      <a:pt x="977" y="2702"/>
                    </a:lnTo>
                    <a:lnTo>
                      <a:pt x="982" y="2842"/>
                    </a:lnTo>
                    <a:lnTo>
                      <a:pt x="990" y="2980"/>
                    </a:lnTo>
                    <a:lnTo>
                      <a:pt x="990" y="3089"/>
                    </a:lnTo>
                    <a:lnTo>
                      <a:pt x="984" y="3261"/>
                    </a:lnTo>
                    <a:lnTo>
                      <a:pt x="987" y="3369"/>
                    </a:lnTo>
                    <a:lnTo>
                      <a:pt x="982" y="3467"/>
                    </a:lnTo>
                    <a:lnTo>
                      <a:pt x="978" y="3489"/>
                    </a:lnTo>
                    <a:lnTo>
                      <a:pt x="922" y="3505"/>
                    </a:lnTo>
                    <a:lnTo>
                      <a:pt x="878" y="3530"/>
                    </a:lnTo>
                    <a:lnTo>
                      <a:pt x="835" y="3568"/>
                    </a:lnTo>
                    <a:lnTo>
                      <a:pt x="790" y="3604"/>
                    </a:lnTo>
                    <a:lnTo>
                      <a:pt x="733" y="3627"/>
                    </a:lnTo>
                    <a:lnTo>
                      <a:pt x="674" y="3644"/>
                    </a:lnTo>
                    <a:lnTo>
                      <a:pt x="623" y="3645"/>
                    </a:lnTo>
                    <a:lnTo>
                      <a:pt x="591" y="3633"/>
                    </a:lnTo>
                    <a:lnTo>
                      <a:pt x="568" y="3615"/>
                    </a:lnTo>
                    <a:lnTo>
                      <a:pt x="565" y="3594"/>
                    </a:lnTo>
                    <a:lnTo>
                      <a:pt x="577" y="3563"/>
                    </a:lnTo>
                    <a:lnTo>
                      <a:pt x="608" y="3535"/>
                    </a:lnTo>
                    <a:lnTo>
                      <a:pt x="645" y="3505"/>
                    </a:lnTo>
                    <a:lnTo>
                      <a:pt x="691" y="3463"/>
                    </a:lnTo>
                    <a:lnTo>
                      <a:pt x="730" y="3425"/>
                    </a:lnTo>
                    <a:lnTo>
                      <a:pt x="753" y="3392"/>
                    </a:lnTo>
                    <a:lnTo>
                      <a:pt x="742" y="3212"/>
                    </a:lnTo>
                    <a:lnTo>
                      <a:pt x="742" y="3085"/>
                    </a:lnTo>
                    <a:lnTo>
                      <a:pt x="730" y="2957"/>
                    </a:lnTo>
                    <a:lnTo>
                      <a:pt x="718" y="2842"/>
                    </a:lnTo>
                    <a:lnTo>
                      <a:pt x="698" y="2721"/>
                    </a:lnTo>
                    <a:lnTo>
                      <a:pt x="671" y="2599"/>
                    </a:lnTo>
                    <a:lnTo>
                      <a:pt x="647" y="2486"/>
                    </a:lnTo>
                    <a:lnTo>
                      <a:pt x="628" y="2391"/>
                    </a:lnTo>
                    <a:lnTo>
                      <a:pt x="610" y="2281"/>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10197" name="Freeform 204"/>
              <p:cNvSpPr>
                <a:spLocks/>
              </p:cNvSpPr>
              <p:nvPr/>
            </p:nvSpPr>
            <p:spPr bwMode="auto">
              <a:xfrm>
                <a:off x="1379" y="1477"/>
                <a:ext cx="407" cy="1135"/>
              </a:xfrm>
              <a:custGeom>
                <a:avLst/>
                <a:gdLst>
                  <a:gd name="T0" fmla="*/ 0 w 1223"/>
                  <a:gd name="T1" fmla="*/ 0 h 3406"/>
                  <a:gd name="T2" fmla="*/ 0 w 1223"/>
                  <a:gd name="T3" fmla="*/ 0 h 3406"/>
                  <a:gd name="T4" fmla="*/ 0 w 1223"/>
                  <a:gd name="T5" fmla="*/ 0 h 3406"/>
                  <a:gd name="T6" fmla="*/ 0 w 1223"/>
                  <a:gd name="T7" fmla="*/ 0 h 3406"/>
                  <a:gd name="T8" fmla="*/ 0 w 1223"/>
                  <a:gd name="T9" fmla="*/ 0 h 3406"/>
                  <a:gd name="T10" fmla="*/ 0 w 1223"/>
                  <a:gd name="T11" fmla="*/ 0 h 3406"/>
                  <a:gd name="T12" fmla="*/ 0 w 1223"/>
                  <a:gd name="T13" fmla="*/ 0 h 3406"/>
                  <a:gd name="T14" fmla="*/ 0 w 1223"/>
                  <a:gd name="T15" fmla="*/ 0 h 3406"/>
                  <a:gd name="T16" fmla="*/ 0 w 1223"/>
                  <a:gd name="T17" fmla="*/ 0 h 3406"/>
                  <a:gd name="T18" fmla="*/ 0 w 1223"/>
                  <a:gd name="T19" fmla="*/ 0 h 3406"/>
                  <a:gd name="T20" fmla="*/ 0 w 1223"/>
                  <a:gd name="T21" fmla="*/ 0 h 3406"/>
                  <a:gd name="T22" fmla="*/ 0 w 1223"/>
                  <a:gd name="T23" fmla="*/ 0 h 3406"/>
                  <a:gd name="T24" fmla="*/ 0 w 1223"/>
                  <a:gd name="T25" fmla="*/ 0 h 3406"/>
                  <a:gd name="T26" fmla="*/ 0 w 1223"/>
                  <a:gd name="T27" fmla="*/ 0 h 3406"/>
                  <a:gd name="T28" fmla="*/ 0 w 1223"/>
                  <a:gd name="T29" fmla="*/ 0 h 3406"/>
                  <a:gd name="T30" fmla="*/ 0 w 1223"/>
                  <a:gd name="T31" fmla="*/ 0 h 3406"/>
                  <a:gd name="T32" fmla="*/ 0 w 1223"/>
                  <a:gd name="T33" fmla="*/ 0 h 3406"/>
                  <a:gd name="T34" fmla="*/ 0 w 1223"/>
                  <a:gd name="T35" fmla="*/ 0 h 3406"/>
                  <a:gd name="T36" fmla="*/ 0 w 1223"/>
                  <a:gd name="T37" fmla="*/ 0 h 3406"/>
                  <a:gd name="T38" fmla="*/ 0 w 1223"/>
                  <a:gd name="T39" fmla="*/ 0 h 3406"/>
                  <a:gd name="T40" fmla="*/ 0 w 1223"/>
                  <a:gd name="T41" fmla="*/ 0 h 3406"/>
                  <a:gd name="T42" fmla="*/ 0 w 1223"/>
                  <a:gd name="T43" fmla="*/ 0 h 3406"/>
                  <a:gd name="T44" fmla="*/ 0 w 1223"/>
                  <a:gd name="T45" fmla="*/ 0 h 3406"/>
                  <a:gd name="T46" fmla="*/ 0 w 1223"/>
                  <a:gd name="T47" fmla="*/ 0 h 3406"/>
                  <a:gd name="T48" fmla="*/ 0 w 1223"/>
                  <a:gd name="T49" fmla="*/ 0 h 3406"/>
                  <a:gd name="T50" fmla="*/ 0 w 1223"/>
                  <a:gd name="T51" fmla="*/ 0 h 3406"/>
                  <a:gd name="T52" fmla="*/ 0 w 1223"/>
                  <a:gd name="T53" fmla="*/ 0 h 3406"/>
                  <a:gd name="T54" fmla="*/ 0 w 1223"/>
                  <a:gd name="T55" fmla="*/ 0 h 3406"/>
                  <a:gd name="T56" fmla="*/ 0 w 1223"/>
                  <a:gd name="T57" fmla="*/ 0 h 3406"/>
                  <a:gd name="T58" fmla="*/ 0 w 1223"/>
                  <a:gd name="T59" fmla="*/ 0 h 3406"/>
                  <a:gd name="T60" fmla="*/ 0 w 1223"/>
                  <a:gd name="T61" fmla="*/ 0 h 3406"/>
                  <a:gd name="T62" fmla="*/ 0 w 1223"/>
                  <a:gd name="T63" fmla="*/ 0 h 3406"/>
                  <a:gd name="T64" fmla="*/ 0 w 1223"/>
                  <a:gd name="T65" fmla="*/ 0 h 3406"/>
                  <a:gd name="T66" fmla="*/ 0 w 1223"/>
                  <a:gd name="T67" fmla="*/ 0 h 3406"/>
                  <a:gd name="T68" fmla="*/ 0 w 1223"/>
                  <a:gd name="T69" fmla="*/ 0 h 3406"/>
                  <a:gd name="T70" fmla="*/ 0 w 1223"/>
                  <a:gd name="T71" fmla="*/ 0 h 3406"/>
                  <a:gd name="T72" fmla="*/ 0 w 1223"/>
                  <a:gd name="T73" fmla="*/ 0 h 3406"/>
                  <a:gd name="T74" fmla="*/ 0 w 1223"/>
                  <a:gd name="T75" fmla="*/ 0 h 3406"/>
                  <a:gd name="T76" fmla="*/ 0 w 1223"/>
                  <a:gd name="T77" fmla="*/ 0 h 3406"/>
                  <a:gd name="T78" fmla="*/ 0 w 1223"/>
                  <a:gd name="T79" fmla="*/ 0 h 3406"/>
                  <a:gd name="T80" fmla="*/ 0 w 1223"/>
                  <a:gd name="T81" fmla="*/ 0 h 3406"/>
                  <a:gd name="T82" fmla="*/ 0 w 1223"/>
                  <a:gd name="T83" fmla="*/ 0 h 3406"/>
                  <a:gd name="T84" fmla="*/ 0 w 1223"/>
                  <a:gd name="T85" fmla="*/ 0 h 3406"/>
                  <a:gd name="T86" fmla="*/ 0 w 1223"/>
                  <a:gd name="T87" fmla="*/ 0 h 3406"/>
                  <a:gd name="T88" fmla="*/ 0 w 1223"/>
                  <a:gd name="T89" fmla="*/ 0 h 3406"/>
                  <a:gd name="T90" fmla="*/ 0 w 1223"/>
                  <a:gd name="T91" fmla="*/ 0 h 3406"/>
                  <a:gd name="T92" fmla="*/ 0 w 1223"/>
                  <a:gd name="T93" fmla="*/ 0 h 3406"/>
                  <a:gd name="T94" fmla="*/ 0 w 1223"/>
                  <a:gd name="T95" fmla="*/ 0 h 3406"/>
                  <a:gd name="T96" fmla="*/ 0 w 1223"/>
                  <a:gd name="T97" fmla="*/ 0 h 3406"/>
                  <a:gd name="T98" fmla="*/ 0 w 1223"/>
                  <a:gd name="T99" fmla="*/ 0 h 3406"/>
                  <a:gd name="T100" fmla="*/ 0 w 1223"/>
                  <a:gd name="T101" fmla="*/ 0 h 3406"/>
                  <a:gd name="T102" fmla="*/ 0 w 1223"/>
                  <a:gd name="T103" fmla="*/ 0 h 3406"/>
                  <a:gd name="T104" fmla="*/ 0 w 1223"/>
                  <a:gd name="T105" fmla="*/ 0 h 3406"/>
                  <a:gd name="T106" fmla="*/ 0 w 1223"/>
                  <a:gd name="T107" fmla="*/ 0 h 3406"/>
                  <a:gd name="T108" fmla="*/ 0 w 1223"/>
                  <a:gd name="T109" fmla="*/ 0 h 3406"/>
                  <a:gd name="T110" fmla="*/ 0 w 1223"/>
                  <a:gd name="T111" fmla="*/ 0 h 3406"/>
                  <a:gd name="T112" fmla="*/ 0 w 1223"/>
                  <a:gd name="T113" fmla="*/ 0 h 3406"/>
                  <a:gd name="T114" fmla="*/ 0 w 1223"/>
                  <a:gd name="T115" fmla="*/ 0 h 3406"/>
                  <a:gd name="T116" fmla="*/ 0 w 1223"/>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0" y="1573"/>
                    </a:lnTo>
                    <a:lnTo>
                      <a:pt x="1090" y="1749"/>
                    </a:lnTo>
                    <a:lnTo>
                      <a:pt x="899" y="1876"/>
                    </a:lnTo>
                    <a:lnTo>
                      <a:pt x="899" y="1953"/>
                    </a:lnTo>
                    <a:lnTo>
                      <a:pt x="909" y="2090"/>
                    </a:lnTo>
                    <a:lnTo>
                      <a:pt x="923" y="2500"/>
                    </a:lnTo>
                    <a:lnTo>
                      <a:pt x="934" y="2680"/>
                    </a:lnTo>
                    <a:lnTo>
                      <a:pt x="947" y="2998"/>
                    </a:lnTo>
                    <a:lnTo>
                      <a:pt x="947" y="3112"/>
                    </a:lnTo>
                    <a:lnTo>
                      <a:pt x="948" y="3150"/>
                    </a:lnTo>
                    <a:lnTo>
                      <a:pt x="959" y="3163"/>
                    </a:lnTo>
                    <a:lnTo>
                      <a:pt x="993" y="3187"/>
                    </a:lnTo>
                    <a:lnTo>
                      <a:pt x="1062" y="3223"/>
                    </a:lnTo>
                    <a:lnTo>
                      <a:pt x="1141" y="3246"/>
                    </a:lnTo>
                    <a:lnTo>
                      <a:pt x="1169" y="3255"/>
                    </a:lnTo>
                    <a:lnTo>
                      <a:pt x="1198" y="3269"/>
                    </a:lnTo>
                    <a:lnTo>
                      <a:pt x="1217" y="3296"/>
                    </a:lnTo>
                    <a:lnTo>
                      <a:pt x="1223" y="3317"/>
                    </a:lnTo>
                    <a:lnTo>
                      <a:pt x="1211" y="3325"/>
                    </a:lnTo>
                    <a:lnTo>
                      <a:pt x="1050" y="3328"/>
                    </a:lnTo>
                    <a:lnTo>
                      <a:pt x="839" y="3342"/>
                    </a:lnTo>
                    <a:lnTo>
                      <a:pt x="802" y="3342"/>
                    </a:lnTo>
                    <a:lnTo>
                      <a:pt x="779" y="3329"/>
                    </a:lnTo>
                    <a:lnTo>
                      <a:pt x="767" y="3304"/>
                    </a:lnTo>
                    <a:lnTo>
                      <a:pt x="767" y="3266"/>
                    </a:lnTo>
                    <a:lnTo>
                      <a:pt x="779" y="3204"/>
                    </a:lnTo>
                    <a:lnTo>
                      <a:pt x="786" y="3195"/>
                    </a:lnTo>
                    <a:lnTo>
                      <a:pt x="802" y="3189"/>
                    </a:lnTo>
                    <a:lnTo>
                      <a:pt x="779" y="3185"/>
                    </a:lnTo>
                    <a:lnTo>
                      <a:pt x="772" y="3174"/>
                    </a:lnTo>
                    <a:lnTo>
                      <a:pt x="767" y="3125"/>
                    </a:lnTo>
                    <a:lnTo>
                      <a:pt x="743" y="3023"/>
                    </a:lnTo>
                    <a:lnTo>
                      <a:pt x="695" y="2780"/>
                    </a:lnTo>
                    <a:lnTo>
                      <a:pt x="683" y="2666"/>
                    </a:lnTo>
                    <a:lnTo>
                      <a:pt x="658" y="2297"/>
                    </a:lnTo>
                    <a:lnTo>
                      <a:pt x="642" y="2206"/>
                    </a:lnTo>
                    <a:lnTo>
                      <a:pt x="612" y="2092"/>
                    </a:lnTo>
                    <a:lnTo>
                      <a:pt x="587" y="2207"/>
                    </a:lnTo>
                    <a:lnTo>
                      <a:pt x="563" y="2322"/>
                    </a:lnTo>
                    <a:lnTo>
                      <a:pt x="522" y="2642"/>
                    </a:lnTo>
                    <a:lnTo>
                      <a:pt x="503" y="2740"/>
                    </a:lnTo>
                    <a:lnTo>
                      <a:pt x="461" y="3097"/>
                    </a:lnTo>
                    <a:lnTo>
                      <a:pt x="461" y="3150"/>
                    </a:lnTo>
                    <a:lnTo>
                      <a:pt x="455" y="3159"/>
                    </a:lnTo>
                    <a:lnTo>
                      <a:pt x="419" y="3176"/>
                    </a:lnTo>
                    <a:lnTo>
                      <a:pt x="428" y="3229"/>
                    </a:lnTo>
                    <a:lnTo>
                      <a:pt x="431" y="3291"/>
                    </a:lnTo>
                    <a:lnTo>
                      <a:pt x="431" y="3329"/>
                    </a:lnTo>
                    <a:lnTo>
                      <a:pt x="415" y="3365"/>
                    </a:lnTo>
                    <a:lnTo>
                      <a:pt x="391" y="3390"/>
                    </a:lnTo>
                    <a:lnTo>
                      <a:pt x="348" y="3406"/>
                    </a:lnTo>
                    <a:lnTo>
                      <a:pt x="299" y="3406"/>
                    </a:lnTo>
                    <a:lnTo>
                      <a:pt x="248" y="3401"/>
                    </a:lnTo>
                    <a:lnTo>
                      <a:pt x="226" y="3381"/>
                    </a:lnTo>
                    <a:lnTo>
                      <a:pt x="215" y="3355"/>
                    </a:lnTo>
                    <a:lnTo>
                      <a:pt x="216" y="3322"/>
                    </a:lnTo>
                    <a:lnTo>
                      <a:pt x="229" y="3275"/>
                    </a:lnTo>
                    <a:lnTo>
                      <a:pt x="262" y="3227"/>
                    </a:lnTo>
                    <a:lnTo>
                      <a:pt x="287" y="3176"/>
                    </a:lnTo>
                    <a:lnTo>
                      <a:pt x="262" y="3176"/>
                    </a:lnTo>
                    <a:lnTo>
                      <a:pt x="251" y="3023"/>
                    </a:lnTo>
                    <a:lnTo>
                      <a:pt x="248" y="2847"/>
                    </a:lnTo>
                    <a:lnTo>
                      <a:pt x="254" y="2727"/>
                    </a:lnTo>
                    <a:lnTo>
                      <a:pt x="270" y="2587"/>
                    </a:lnTo>
                    <a:lnTo>
                      <a:pt x="283" y="2463"/>
                    </a:lnTo>
                    <a:lnTo>
                      <a:pt x="299" y="2360"/>
                    </a:lnTo>
                    <a:lnTo>
                      <a:pt x="0" y="2245"/>
                    </a:lnTo>
                    <a:lnTo>
                      <a:pt x="0" y="1889"/>
                    </a:lnTo>
                    <a:lnTo>
                      <a:pt x="35" y="1863"/>
                    </a:lnTo>
                    <a:lnTo>
                      <a:pt x="174" y="1902"/>
                    </a:lnTo>
                    <a:lnTo>
                      <a:pt x="189" y="1824"/>
                    </a:lnTo>
                    <a:lnTo>
                      <a:pt x="193" y="1728"/>
                    </a:lnTo>
                    <a:lnTo>
                      <a:pt x="125" y="1331"/>
                    </a:lnTo>
                    <a:lnTo>
                      <a:pt x="119" y="1226"/>
                    </a:lnTo>
                    <a:lnTo>
                      <a:pt x="131" y="1099"/>
                    </a:lnTo>
                    <a:lnTo>
                      <a:pt x="189" y="757"/>
                    </a:lnTo>
                    <a:lnTo>
                      <a:pt x="215" y="663"/>
                    </a:lnTo>
                    <a:lnTo>
                      <a:pt x="239" y="625"/>
                    </a:lnTo>
                    <a:lnTo>
                      <a:pt x="262" y="614"/>
                    </a:lnTo>
                    <a:lnTo>
                      <a:pt x="431" y="550"/>
                    </a:lnTo>
                    <a:lnTo>
                      <a:pt x="503" y="525"/>
                    </a:lnTo>
                    <a:lnTo>
                      <a:pt x="526" y="435"/>
                    </a:lnTo>
                    <a:lnTo>
                      <a:pt x="506" y="370"/>
                    </a:lnTo>
                    <a:lnTo>
                      <a:pt x="496" y="331"/>
                    </a:lnTo>
                    <a:lnTo>
                      <a:pt x="496" y="281"/>
                    </a:lnTo>
                    <a:lnTo>
                      <a:pt x="503" y="218"/>
                    </a:lnTo>
                    <a:lnTo>
                      <a:pt x="526" y="129"/>
                    </a:lnTo>
                    <a:lnTo>
                      <a:pt x="539" y="84"/>
                    </a:lnTo>
                    <a:lnTo>
                      <a:pt x="558" y="51"/>
                    </a:lnTo>
                    <a:lnTo>
                      <a:pt x="587" y="24"/>
                    </a:lnTo>
                    <a:lnTo>
                      <a:pt x="612" y="14"/>
                    </a:lnTo>
                    <a:lnTo>
                      <a:pt x="659" y="0"/>
                    </a:lnTo>
                    <a:lnTo>
                      <a:pt x="695" y="0"/>
                    </a:lnTo>
                    <a:lnTo>
                      <a:pt x="743" y="14"/>
                    </a:lnTo>
                    <a:lnTo>
                      <a:pt x="788" y="31"/>
                    </a:lnTo>
                    <a:lnTo>
                      <a:pt x="826" y="61"/>
                    </a:lnTo>
                    <a:lnTo>
                      <a:pt x="839" y="103"/>
                    </a:lnTo>
                    <a:lnTo>
                      <a:pt x="844" y="159"/>
                    </a:lnTo>
                    <a:lnTo>
                      <a:pt x="838" y="212"/>
                    </a:lnTo>
                    <a:lnTo>
                      <a:pt x="828" y="271"/>
                    </a:lnTo>
                    <a:lnTo>
                      <a:pt x="817" y="321"/>
                    </a:lnTo>
                    <a:lnTo>
                      <a:pt x="790" y="372"/>
                    </a:lnTo>
                    <a:lnTo>
                      <a:pt x="767" y="410"/>
                    </a:lnTo>
                    <a:lnTo>
                      <a:pt x="743" y="448"/>
                    </a:lnTo>
                    <a:lnTo>
                      <a:pt x="743" y="511"/>
                    </a:lnTo>
                    <a:lnTo>
                      <a:pt x="798" y="526"/>
                    </a:lnTo>
                    <a:lnTo>
                      <a:pt x="999" y="651"/>
                    </a:lnTo>
                    <a:lnTo>
                      <a:pt x="1031" y="689"/>
                    </a:lnTo>
                    <a:lnTo>
                      <a:pt x="1039" y="717"/>
                    </a:lnTo>
                    <a:lnTo>
                      <a:pt x="1056" y="1077"/>
                    </a:lnTo>
                    <a:lnTo>
                      <a:pt x="1039" y="1132"/>
                    </a:lnTo>
                    <a:lnTo>
                      <a:pt x="1020" y="1189"/>
                    </a:lnTo>
                    <a:lnTo>
                      <a:pt x="1007" y="1251"/>
                    </a:lnTo>
                    <a:lnTo>
                      <a:pt x="1011" y="1298"/>
                    </a:lnTo>
                    <a:lnTo>
                      <a:pt x="1030" y="1352"/>
                    </a:lnTo>
                    <a:lnTo>
                      <a:pt x="1068" y="1409"/>
                    </a:lnTo>
                    <a:lnTo>
                      <a:pt x="1068" y="1486"/>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grpSp>
        <p:sp>
          <p:nvSpPr>
            <p:cNvPr id="109890" name="Freeform 206"/>
            <p:cNvSpPr>
              <a:spLocks/>
            </p:cNvSpPr>
            <p:nvPr/>
          </p:nvSpPr>
          <p:spPr bwMode="auto">
            <a:xfrm>
              <a:off x="2216" y="1483"/>
              <a:ext cx="363" cy="1157"/>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2"/>
                  </a:moveTo>
                  <a:lnTo>
                    <a:pt x="125" y="2342"/>
                  </a:lnTo>
                  <a:lnTo>
                    <a:pt x="121" y="2471"/>
                  </a:lnTo>
                  <a:lnTo>
                    <a:pt x="167" y="2483"/>
                  </a:lnTo>
                  <a:lnTo>
                    <a:pt x="218" y="2488"/>
                  </a:lnTo>
                  <a:lnTo>
                    <a:pt x="212" y="2607"/>
                  </a:lnTo>
                  <a:lnTo>
                    <a:pt x="212" y="2729"/>
                  </a:lnTo>
                  <a:lnTo>
                    <a:pt x="220" y="3014"/>
                  </a:lnTo>
                  <a:lnTo>
                    <a:pt x="216" y="3108"/>
                  </a:lnTo>
                  <a:lnTo>
                    <a:pt x="212" y="3149"/>
                  </a:lnTo>
                  <a:lnTo>
                    <a:pt x="200" y="3186"/>
                  </a:lnTo>
                  <a:lnTo>
                    <a:pt x="180" y="3210"/>
                  </a:lnTo>
                  <a:lnTo>
                    <a:pt x="144" y="3236"/>
                  </a:lnTo>
                  <a:lnTo>
                    <a:pt x="104" y="3256"/>
                  </a:lnTo>
                  <a:lnTo>
                    <a:pt x="54" y="3284"/>
                  </a:lnTo>
                  <a:lnTo>
                    <a:pt x="23" y="3306"/>
                  </a:lnTo>
                  <a:lnTo>
                    <a:pt x="7" y="3324"/>
                  </a:lnTo>
                  <a:lnTo>
                    <a:pt x="0" y="3347"/>
                  </a:lnTo>
                  <a:lnTo>
                    <a:pt x="5" y="3366"/>
                  </a:lnTo>
                  <a:lnTo>
                    <a:pt x="25" y="3383"/>
                  </a:lnTo>
                  <a:lnTo>
                    <a:pt x="65" y="3387"/>
                  </a:lnTo>
                  <a:lnTo>
                    <a:pt x="135" y="3380"/>
                  </a:lnTo>
                  <a:lnTo>
                    <a:pt x="201" y="3366"/>
                  </a:lnTo>
                  <a:lnTo>
                    <a:pt x="274" y="3357"/>
                  </a:lnTo>
                  <a:lnTo>
                    <a:pt x="348" y="3351"/>
                  </a:lnTo>
                  <a:lnTo>
                    <a:pt x="387" y="3347"/>
                  </a:lnTo>
                  <a:lnTo>
                    <a:pt x="408" y="3340"/>
                  </a:lnTo>
                  <a:lnTo>
                    <a:pt x="419" y="3249"/>
                  </a:lnTo>
                  <a:lnTo>
                    <a:pt x="433" y="3116"/>
                  </a:lnTo>
                  <a:lnTo>
                    <a:pt x="488" y="2749"/>
                  </a:lnTo>
                  <a:lnTo>
                    <a:pt x="504" y="2649"/>
                  </a:lnTo>
                  <a:lnTo>
                    <a:pt x="530" y="2527"/>
                  </a:lnTo>
                  <a:lnTo>
                    <a:pt x="587" y="2542"/>
                  </a:lnTo>
                  <a:lnTo>
                    <a:pt x="587" y="2637"/>
                  </a:lnTo>
                  <a:lnTo>
                    <a:pt x="605" y="2759"/>
                  </a:lnTo>
                  <a:lnTo>
                    <a:pt x="660" y="2968"/>
                  </a:lnTo>
                  <a:lnTo>
                    <a:pt x="686" y="3186"/>
                  </a:lnTo>
                  <a:lnTo>
                    <a:pt x="695" y="3244"/>
                  </a:lnTo>
                  <a:lnTo>
                    <a:pt x="707" y="3275"/>
                  </a:lnTo>
                  <a:lnTo>
                    <a:pt x="692" y="3339"/>
                  </a:lnTo>
                  <a:lnTo>
                    <a:pt x="684" y="3380"/>
                  </a:lnTo>
                  <a:lnTo>
                    <a:pt x="684" y="3408"/>
                  </a:lnTo>
                  <a:lnTo>
                    <a:pt x="703" y="3441"/>
                  </a:lnTo>
                  <a:lnTo>
                    <a:pt x="727" y="3464"/>
                  </a:lnTo>
                  <a:lnTo>
                    <a:pt x="760" y="3472"/>
                  </a:lnTo>
                  <a:lnTo>
                    <a:pt x="798" y="3468"/>
                  </a:lnTo>
                  <a:lnTo>
                    <a:pt x="839" y="3453"/>
                  </a:lnTo>
                  <a:lnTo>
                    <a:pt x="875" y="3430"/>
                  </a:lnTo>
                  <a:lnTo>
                    <a:pt x="903" y="3403"/>
                  </a:lnTo>
                  <a:lnTo>
                    <a:pt x="920" y="3376"/>
                  </a:lnTo>
                  <a:lnTo>
                    <a:pt x="927" y="3339"/>
                  </a:lnTo>
                  <a:lnTo>
                    <a:pt x="922" y="3293"/>
                  </a:lnTo>
                  <a:lnTo>
                    <a:pt x="911" y="3249"/>
                  </a:lnTo>
                  <a:lnTo>
                    <a:pt x="900" y="3134"/>
                  </a:lnTo>
                  <a:lnTo>
                    <a:pt x="883" y="2862"/>
                  </a:lnTo>
                  <a:lnTo>
                    <a:pt x="871" y="2729"/>
                  </a:lnTo>
                  <a:lnTo>
                    <a:pt x="863" y="2618"/>
                  </a:lnTo>
                  <a:lnTo>
                    <a:pt x="851" y="2522"/>
                  </a:lnTo>
                  <a:lnTo>
                    <a:pt x="922" y="2508"/>
                  </a:lnTo>
                  <a:lnTo>
                    <a:pt x="920" y="2402"/>
                  </a:lnTo>
                  <a:lnTo>
                    <a:pt x="909" y="1731"/>
                  </a:lnTo>
                  <a:lnTo>
                    <a:pt x="907" y="1601"/>
                  </a:lnTo>
                  <a:lnTo>
                    <a:pt x="900" y="1462"/>
                  </a:lnTo>
                  <a:lnTo>
                    <a:pt x="900" y="1386"/>
                  </a:lnTo>
                  <a:lnTo>
                    <a:pt x="932" y="1350"/>
                  </a:lnTo>
                  <a:lnTo>
                    <a:pt x="967" y="1301"/>
                  </a:lnTo>
                  <a:lnTo>
                    <a:pt x="986" y="1261"/>
                  </a:lnTo>
                  <a:lnTo>
                    <a:pt x="996" y="1221"/>
                  </a:lnTo>
                  <a:lnTo>
                    <a:pt x="1000" y="1174"/>
                  </a:lnTo>
                  <a:lnTo>
                    <a:pt x="988" y="1089"/>
                  </a:lnTo>
                  <a:lnTo>
                    <a:pt x="978" y="1017"/>
                  </a:lnTo>
                  <a:lnTo>
                    <a:pt x="1091" y="852"/>
                  </a:lnTo>
                  <a:lnTo>
                    <a:pt x="1043" y="787"/>
                  </a:lnTo>
                  <a:lnTo>
                    <a:pt x="949" y="920"/>
                  </a:lnTo>
                  <a:lnTo>
                    <a:pt x="939" y="863"/>
                  </a:lnTo>
                  <a:lnTo>
                    <a:pt x="929" y="787"/>
                  </a:lnTo>
                  <a:lnTo>
                    <a:pt x="927" y="722"/>
                  </a:lnTo>
                  <a:lnTo>
                    <a:pt x="924" y="678"/>
                  </a:lnTo>
                  <a:lnTo>
                    <a:pt x="913" y="638"/>
                  </a:lnTo>
                  <a:lnTo>
                    <a:pt x="887" y="611"/>
                  </a:lnTo>
                  <a:lnTo>
                    <a:pt x="850" y="593"/>
                  </a:lnTo>
                  <a:lnTo>
                    <a:pt x="672" y="533"/>
                  </a:lnTo>
                  <a:lnTo>
                    <a:pt x="636" y="520"/>
                  </a:lnTo>
                  <a:lnTo>
                    <a:pt x="631" y="457"/>
                  </a:lnTo>
                  <a:lnTo>
                    <a:pt x="642" y="408"/>
                  </a:lnTo>
                  <a:lnTo>
                    <a:pt x="664" y="354"/>
                  </a:lnTo>
                  <a:lnTo>
                    <a:pt x="682" y="299"/>
                  </a:lnTo>
                  <a:lnTo>
                    <a:pt x="684" y="229"/>
                  </a:lnTo>
                  <a:lnTo>
                    <a:pt x="676" y="149"/>
                  </a:lnTo>
                  <a:lnTo>
                    <a:pt x="660" y="99"/>
                  </a:lnTo>
                  <a:lnTo>
                    <a:pt x="633" y="52"/>
                  </a:lnTo>
                  <a:lnTo>
                    <a:pt x="602" y="27"/>
                  </a:lnTo>
                  <a:lnTo>
                    <a:pt x="536" y="6"/>
                  </a:lnTo>
                  <a:lnTo>
                    <a:pt x="479" y="0"/>
                  </a:lnTo>
                  <a:lnTo>
                    <a:pt x="426" y="6"/>
                  </a:lnTo>
                  <a:lnTo>
                    <a:pt x="386" y="34"/>
                  </a:lnTo>
                  <a:lnTo>
                    <a:pt x="360" y="60"/>
                  </a:lnTo>
                  <a:lnTo>
                    <a:pt x="325" y="109"/>
                  </a:lnTo>
                  <a:lnTo>
                    <a:pt x="301" y="161"/>
                  </a:lnTo>
                  <a:lnTo>
                    <a:pt x="336" y="188"/>
                  </a:lnTo>
                  <a:lnTo>
                    <a:pt x="331" y="251"/>
                  </a:lnTo>
                  <a:lnTo>
                    <a:pt x="329" y="318"/>
                  </a:lnTo>
                  <a:lnTo>
                    <a:pt x="337" y="379"/>
                  </a:lnTo>
                  <a:lnTo>
                    <a:pt x="351" y="426"/>
                  </a:lnTo>
                  <a:lnTo>
                    <a:pt x="366" y="463"/>
                  </a:lnTo>
                  <a:lnTo>
                    <a:pt x="396" y="520"/>
                  </a:lnTo>
                  <a:lnTo>
                    <a:pt x="396" y="533"/>
                  </a:lnTo>
                  <a:lnTo>
                    <a:pt x="348" y="557"/>
                  </a:lnTo>
                  <a:lnTo>
                    <a:pt x="156" y="646"/>
                  </a:lnTo>
                  <a:lnTo>
                    <a:pt x="122" y="681"/>
                  </a:lnTo>
                  <a:lnTo>
                    <a:pt x="98" y="722"/>
                  </a:lnTo>
                  <a:lnTo>
                    <a:pt x="84" y="775"/>
                  </a:lnTo>
                  <a:lnTo>
                    <a:pt x="74" y="844"/>
                  </a:lnTo>
                  <a:lnTo>
                    <a:pt x="100" y="888"/>
                  </a:lnTo>
                  <a:lnTo>
                    <a:pt x="246" y="1082"/>
                  </a:lnTo>
                  <a:lnTo>
                    <a:pt x="265" y="1147"/>
                  </a:lnTo>
                  <a:lnTo>
                    <a:pt x="274" y="1260"/>
                  </a:lnTo>
                  <a:lnTo>
                    <a:pt x="214" y="1442"/>
                  </a:lnTo>
                  <a:lnTo>
                    <a:pt x="145" y="1512"/>
                  </a:lnTo>
                  <a:lnTo>
                    <a:pt x="145" y="1592"/>
                  </a:lnTo>
                  <a:lnTo>
                    <a:pt x="132" y="1732"/>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9891" name="Freeform 207"/>
            <p:cNvSpPr>
              <a:spLocks/>
            </p:cNvSpPr>
            <p:nvPr/>
          </p:nvSpPr>
          <p:spPr bwMode="auto">
            <a:xfrm>
              <a:off x="1717" y="1506"/>
              <a:ext cx="297" cy="1093"/>
            </a:xfrm>
            <a:custGeom>
              <a:avLst/>
              <a:gdLst>
                <a:gd name="T0" fmla="*/ 0 w 891"/>
                <a:gd name="T1" fmla="*/ 0 h 3279"/>
                <a:gd name="T2" fmla="*/ 0 w 891"/>
                <a:gd name="T3" fmla="*/ 0 h 3279"/>
                <a:gd name="T4" fmla="*/ 0 w 891"/>
                <a:gd name="T5" fmla="*/ 0 h 3279"/>
                <a:gd name="T6" fmla="*/ 0 w 891"/>
                <a:gd name="T7" fmla="*/ 0 h 3279"/>
                <a:gd name="T8" fmla="*/ 0 w 891"/>
                <a:gd name="T9" fmla="*/ 0 h 3279"/>
                <a:gd name="T10" fmla="*/ 0 w 891"/>
                <a:gd name="T11" fmla="*/ 0 h 3279"/>
                <a:gd name="T12" fmla="*/ 0 w 891"/>
                <a:gd name="T13" fmla="*/ 0 h 3279"/>
                <a:gd name="T14" fmla="*/ 0 w 891"/>
                <a:gd name="T15" fmla="*/ 0 h 3279"/>
                <a:gd name="T16" fmla="*/ 0 w 891"/>
                <a:gd name="T17" fmla="*/ 0 h 3279"/>
                <a:gd name="T18" fmla="*/ 0 w 891"/>
                <a:gd name="T19" fmla="*/ 0 h 3279"/>
                <a:gd name="T20" fmla="*/ 0 w 891"/>
                <a:gd name="T21" fmla="*/ 0 h 3279"/>
                <a:gd name="T22" fmla="*/ 0 w 891"/>
                <a:gd name="T23" fmla="*/ 0 h 3279"/>
                <a:gd name="T24" fmla="*/ 0 w 891"/>
                <a:gd name="T25" fmla="*/ 0 h 3279"/>
                <a:gd name="T26" fmla="*/ 0 w 891"/>
                <a:gd name="T27" fmla="*/ 0 h 3279"/>
                <a:gd name="T28" fmla="*/ 0 w 891"/>
                <a:gd name="T29" fmla="*/ 0 h 3279"/>
                <a:gd name="T30" fmla="*/ 0 w 891"/>
                <a:gd name="T31" fmla="*/ 0 h 3279"/>
                <a:gd name="T32" fmla="*/ 0 w 891"/>
                <a:gd name="T33" fmla="*/ 0 h 3279"/>
                <a:gd name="T34" fmla="*/ 0 w 891"/>
                <a:gd name="T35" fmla="*/ 0 h 3279"/>
                <a:gd name="T36" fmla="*/ 0 w 891"/>
                <a:gd name="T37" fmla="*/ 0 h 3279"/>
                <a:gd name="T38" fmla="*/ 0 w 891"/>
                <a:gd name="T39" fmla="*/ 0 h 3279"/>
                <a:gd name="T40" fmla="*/ 0 w 891"/>
                <a:gd name="T41" fmla="*/ 0 h 3279"/>
                <a:gd name="T42" fmla="*/ 0 w 891"/>
                <a:gd name="T43" fmla="*/ 0 h 3279"/>
                <a:gd name="T44" fmla="*/ 0 w 891"/>
                <a:gd name="T45" fmla="*/ 0 h 3279"/>
                <a:gd name="T46" fmla="*/ 0 w 891"/>
                <a:gd name="T47" fmla="*/ 0 h 3279"/>
                <a:gd name="T48" fmla="*/ 0 w 891"/>
                <a:gd name="T49" fmla="*/ 0 h 3279"/>
                <a:gd name="T50" fmla="*/ 0 w 891"/>
                <a:gd name="T51" fmla="*/ 0 h 3279"/>
                <a:gd name="T52" fmla="*/ 0 w 891"/>
                <a:gd name="T53" fmla="*/ 0 h 3279"/>
                <a:gd name="T54" fmla="*/ 0 w 891"/>
                <a:gd name="T55" fmla="*/ 0 h 3279"/>
                <a:gd name="T56" fmla="*/ 0 w 891"/>
                <a:gd name="T57" fmla="*/ 0 h 3279"/>
                <a:gd name="T58" fmla="*/ 0 w 891"/>
                <a:gd name="T59" fmla="*/ 0 h 3279"/>
                <a:gd name="T60" fmla="*/ 0 w 891"/>
                <a:gd name="T61" fmla="*/ 0 h 3279"/>
                <a:gd name="T62" fmla="*/ 0 w 891"/>
                <a:gd name="T63" fmla="*/ 0 h 3279"/>
                <a:gd name="T64" fmla="*/ 0 w 891"/>
                <a:gd name="T65" fmla="*/ 0 h 3279"/>
                <a:gd name="T66" fmla="*/ 0 w 891"/>
                <a:gd name="T67" fmla="*/ 0 h 3279"/>
                <a:gd name="T68" fmla="*/ 0 w 891"/>
                <a:gd name="T69" fmla="*/ 0 h 3279"/>
                <a:gd name="T70" fmla="*/ 0 w 891"/>
                <a:gd name="T71" fmla="*/ 0 h 3279"/>
                <a:gd name="T72" fmla="*/ 0 w 891"/>
                <a:gd name="T73" fmla="*/ 0 h 3279"/>
                <a:gd name="T74" fmla="*/ 0 w 891"/>
                <a:gd name="T75" fmla="*/ 0 h 3279"/>
                <a:gd name="T76" fmla="*/ 0 w 891"/>
                <a:gd name="T77" fmla="*/ 0 h 3279"/>
                <a:gd name="T78" fmla="*/ 0 w 891"/>
                <a:gd name="T79" fmla="*/ 0 h 3279"/>
                <a:gd name="T80" fmla="*/ 0 w 891"/>
                <a:gd name="T81" fmla="*/ 0 h 3279"/>
                <a:gd name="T82" fmla="*/ 0 w 891"/>
                <a:gd name="T83" fmla="*/ 0 h 3279"/>
                <a:gd name="T84" fmla="*/ 0 w 891"/>
                <a:gd name="T85" fmla="*/ 0 h 3279"/>
                <a:gd name="T86" fmla="*/ 0 w 891"/>
                <a:gd name="T87" fmla="*/ 0 h 3279"/>
                <a:gd name="T88" fmla="*/ 0 w 891"/>
                <a:gd name="T89" fmla="*/ 0 h 3279"/>
                <a:gd name="T90" fmla="*/ 0 w 891"/>
                <a:gd name="T91" fmla="*/ 0 h 3279"/>
                <a:gd name="T92" fmla="*/ 0 w 891"/>
                <a:gd name="T93" fmla="*/ 0 h 3279"/>
                <a:gd name="T94" fmla="*/ 0 w 891"/>
                <a:gd name="T95" fmla="*/ 0 h 3279"/>
                <a:gd name="T96" fmla="*/ 0 w 891"/>
                <a:gd name="T97" fmla="*/ 0 h 3279"/>
                <a:gd name="T98" fmla="*/ 0 w 891"/>
                <a:gd name="T99" fmla="*/ 0 h 3279"/>
                <a:gd name="T100" fmla="*/ 0 w 891"/>
                <a:gd name="T101" fmla="*/ 0 h 3279"/>
                <a:gd name="T102" fmla="*/ 0 w 891"/>
                <a:gd name="T103" fmla="*/ 0 h 3279"/>
                <a:gd name="T104" fmla="*/ 0 w 891"/>
                <a:gd name="T105" fmla="*/ 0 h 3279"/>
                <a:gd name="T106" fmla="*/ 0 w 891"/>
                <a:gd name="T107" fmla="*/ 0 h 3279"/>
                <a:gd name="T108" fmla="*/ 0 w 891"/>
                <a:gd name="T109" fmla="*/ 0 h 3279"/>
                <a:gd name="T110" fmla="*/ 0 w 891"/>
                <a:gd name="T111" fmla="*/ 0 h 3279"/>
                <a:gd name="T112" fmla="*/ 0 w 891"/>
                <a:gd name="T113" fmla="*/ 0 h 3279"/>
                <a:gd name="T114" fmla="*/ 0 w 891"/>
                <a:gd name="T115" fmla="*/ 0 h 3279"/>
                <a:gd name="T116" fmla="*/ 0 w 891"/>
                <a:gd name="T117" fmla="*/ 0 h 3279"/>
                <a:gd name="T118" fmla="*/ 0 w 891"/>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9"/>
                <a:gd name="T182" fmla="*/ 891 w 891"/>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9">
                  <a:moveTo>
                    <a:pt x="469" y="2655"/>
                  </a:moveTo>
                  <a:lnTo>
                    <a:pt x="474" y="2512"/>
                  </a:lnTo>
                  <a:lnTo>
                    <a:pt x="477" y="2449"/>
                  </a:lnTo>
                  <a:lnTo>
                    <a:pt x="481" y="2387"/>
                  </a:lnTo>
                  <a:lnTo>
                    <a:pt x="493" y="2282"/>
                  </a:lnTo>
                  <a:lnTo>
                    <a:pt x="506" y="2209"/>
                  </a:lnTo>
                  <a:lnTo>
                    <a:pt x="526" y="2118"/>
                  </a:lnTo>
                  <a:lnTo>
                    <a:pt x="540" y="2029"/>
                  </a:lnTo>
                  <a:lnTo>
                    <a:pt x="544" y="2091"/>
                  </a:lnTo>
                  <a:lnTo>
                    <a:pt x="548" y="2125"/>
                  </a:lnTo>
                  <a:lnTo>
                    <a:pt x="563" y="2169"/>
                  </a:lnTo>
                  <a:lnTo>
                    <a:pt x="578" y="2205"/>
                  </a:lnTo>
                  <a:lnTo>
                    <a:pt x="589" y="2246"/>
                  </a:lnTo>
                  <a:lnTo>
                    <a:pt x="586" y="2284"/>
                  </a:lnTo>
                  <a:lnTo>
                    <a:pt x="572" y="2324"/>
                  </a:lnTo>
                  <a:lnTo>
                    <a:pt x="547" y="2370"/>
                  </a:lnTo>
                  <a:lnTo>
                    <a:pt x="527" y="2422"/>
                  </a:lnTo>
                  <a:lnTo>
                    <a:pt x="503" y="2489"/>
                  </a:lnTo>
                  <a:lnTo>
                    <a:pt x="483" y="2578"/>
                  </a:lnTo>
                  <a:lnTo>
                    <a:pt x="469" y="2655"/>
                  </a:lnTo>
                  <a:lnTo>
                    <a:pt x="577" y="2960"/>
                  </a:lnTo>
                  <a:lnTo>
                    <a:pt x="564" y="3011"/>
                  </a:lnTo>
                  <a:lnTo>
                    <a:pt x="589" y="3037"/>
                  </a:lnTo>
                  <a:lnTo>
                    <a:pt x="636" y="3063"/>
                  </a:lnTo>
                  <a:lnTo>
                    <a:pt x="744" y="3110"/>
                  </a:lnTo>
                  <a:lnTo>
                    <a:pt x="769" y="3128"/>
                  </a:lnTo>
                  <a:lnTo>
                    <a:pt x="788" y="3157"/>
                  </a:lnTo>
                  <a:lnTo>
                    <a:pt x="792" y="3180"/>
                  </a:lnTo>
                  <a:lnTo>
                    <a:pt x="777" y="3187"/>
                  </a:lnTo>
                  <a:lnTo>
                    <a:pt x="732" y="3190"/>
                  </a:lnTo>
                  <a:lnTo>
                    <a:pt x="694" y="3190"/>
                  </a:lnTo>
                  <a:lnTo>
                    <a:pt x="714" y="3197"/>
                  </a:lnTo>
                  <a:lnTo>
                    <a:pt x="721" y="3208"/>
                  </a:lnTo>
                  <a:lnTo>
                    <a:pt x="721" y="3224"/>
                  </a:lnTo>
                  <a:lnTo>
                    <a:pt x="711" y="3245"/>
                  </a:lnTo>
                  <a:lnTo>
                    <a:pt x="674" y="3262"/>
                  </a:lnTo>
                  <a:lnTo>
                    <a:pt x="608" y="3276"/>
                  </a:lnTo>
                  <a:lnTo>
                    <a:pt x="513" y="3279"/>
                  </a:lnTo>
                  <a:lnTo>
                    <a:pt x="442" y="3269"/>
                  </a:lnTo>
                  <a:lnTo>
                    <a:pt x="378" y="3251"/>
                  </a:lnTo>
                  <a:lnTo>
                    <a:pt x="325" y="3229"/>
                  </a:lnTo>
                  <a:lnTo>
                    <a:pt x="284" y="3204"/>
                  </a:lnTo>
                  <a:lnTo>
                    <a:pt x="280" y="3165"/>
                  </a:lnTo>
                  <a:lnTo>
                    <a:pt x="282" y="3121"/>
                  </a:lnTo>
                  <a:lnTo>
                    <a:pt x="252" y="2884"/>
                  </a:lnTo>
                  <a:lnTo>
                    <a:pt x="244" y="2716"/>
                  </a:lnTo>
                  <a:lnTo>
                    <a:pt x="205" y="2195"/>
                  </a:lnTo>
                  <a:lnTo>
                    <a:pt x="187" y="1877"/>
                  </a:lnTo>
                  <a:lnTo>
                    <a:pt x="190" y="1724"/>
                  </a:lnTo>
                  <a:lnTo>
                    <a:pt x="196" y="1626"/>
                  </a:lnTo>
                  <a:lnTo>
                    <a:pt x="206" y="1540"/>
                  </a:lnTo>
                  <a:lnTo>
                    <a:pt x="216" y="1469"/>
                  </a:lnTo>
                  <a:lnTo>
                    <a:pt x="157" y="1417"/>
                  </a:lnTo>
                  <a:lnTo>
                    <a:pt x="97" y="1363"/>
                  </a:lnTo>
                  <a:lnTo>
                    <a:pt x="61" y="1321"/>
                  </a:lnTo>
                  <a:lnTo>
                    <a:pt x="24" y="1264"/>
                  </a:lnTo>
                  <a:lnTo>
                    <a:pt x="4" y="1210"/>
                  </a:lnTo>
                  <a:lnTo>
                    <a:pt x="0" y="1163"/>
                  </a:lnTo>
                  <a:lnTo>
                    <a:pt x="14" y="1101"/>
                  </a:lnTo>
                  <a:lnTo>
                    <a:pt x="121" y="716"/>
                  </a:lnTo>
                  <a:lnTo>
                    <a:pt x="138" y="672"/>
                  </a:lnTo>
                  <a:lnTo>
                    <a:pt x="152" y="652"/>
                  </a:lnTo>
                  <a:lnTo>
                    <a:pt x="174" y="632"/>
                  </a:lnTo>
                  <a:lnTo>
                    <a:pt x="216" y="601"/>
                  </a:lnTo>
                  <a:lnTo>
                    <a:pt x="337" y="537"/>
                  </a:lnTo>
                  <a:lnTo>
                    <a:pt x="366" y="500"/>
                  </a:lnTo>
                  <a:lnTo>
                    <a:pt x="387" y="456"/>
                  </a:lnTo>
                  <a:lnTo>
                    <a:pt x="397" y="423"/>
                  </a:lnTo>
                  <a:lnTo>
                    <a:pt x="363" y="383"/>
                  </a:lnTo>
                  <a:lnTo>
                    <a:pt x="334" y="333"/>
                  </a:lnTo>
                  <a:lnTo>
                    <a:pt x="314" y="272"/>
                  </a:lnTo>
                  <a:lnTo>
                    <a:pt x="300" y="220"/>
                  </a:lnTo>
                  <a:lnTo>
                    <a:pt x="293" y="156"/>
                  </a:lnTo>
                  <a:lnTo>
                    <a:pt x="299" y="105"/>
                  </a:lnTo>
                  <a:lnTo>
                    <a:pt x="313" y="67"/>
                  </a:lnTo>
                  <a:lnTo>
                    <a:pt x="341" y="34"/>
                  </a:lnTo>
                  <a:lnTo>
                    <a:pt x="378" y="13"/>
                  </a:lnTo>
                  <a:lnTo>
                    <a:pt x="430" y="0"/>
                  </a:lnTo>
                  <a:lnTo>
                    <a:pt x="469" y="3"/>
                  </a:lnTo>
                  <a:lnTo>
                    <a:pt x="511" y="13"/>
                  </a:lnTo>
                  <a:lnTo>
                    <a:pt x="540" y="25"/>
                  </a:lnTo>
                  <a:lnTo>
                    <a:pt x="564" y="45"/>
                  </a:lnTo>
                  <a:lnTo>
                    <a:pt x="578" y="68"/>
                  </a:lnTo>
                  <a:lnTo>
                    <a:pt x="586" y="90"/>
                  </a:lnTo>
                  <a:lnTo>
                    <a:pt x="597" y="142"/>
                  </a:lnTo>
                  <a:lnTo>
                    <a:pt x="605" y="207"/>
                  </a:lnTo>
                  <a:lnTo>
                    <a:pt x="612" y="269"/>
                  </a:lnTo>
                  <a:lnTo>
                    <a:pt x="612" y="309"/>
                  </a:lnTo>
                  <a:lnTo>
                    <a:pt x="601" y="360"/>
                  </a:lnTo>
                  <a:lnTo>
                    <a:pt x="589" y="385"/>
                  </a:lnTo>
                  <a:lnTo>
                    <a:pt x="586" y="434"/>
                  </a:lnTo>
                  <a:lnTo>
                    <a:pt x="589" y="486"/>
                  </a:lnTo>
                  <a:lnTo>
                    <a:pt x="601" y="513"/>
                  </a:lnTo>
                  <a:lnTo>
                    <a:pt x="636" y="537"/>
                  </a:lnTo>
                  <a:lnTo>
                    <a:pt x="759" y="608"/>
                  </a:lnTo>
                  <a:lnTo>
                    <a:pt x="802" y="639"/>
                  </a:lnTo>
                  <a:lnTo>
                    <a:pt x="820" y="690"/>
                  </a:lnTo>
                  <a:lnTo>
                    <a:pt x="853" y="867"/>
                  </a:lnTo>
                  <a:lnTo>
                    <a:pt x="865" y="946"/>
                  </a:lnTo>
                  <a:lnTo>
                    <a:pt x="876" y="1013"/>
                  </a:lnTo>
                  <a:lnTo>
                    <a:pt x="887" y="1108"/>
                  </a:lnTo>
                  <a:lnTo>
                    <a:pt x="891" y="1190"/>
                  </a:lnTo>
                  <a:lnTo>
                    <a:pt x="887" y="1292"/>
                  </a:lnTo>
                  <a:lnTo>
                    <a:pt x="875" y="1402"/>
                  </a:lnTo>
                  <a:lnTo>
                    <a:pt x="865" y="1479"/>
                  </a:lnTo>
                  <a:lnTo>
                    <a:pt x="854" y="1564"/>
                  </a:lnTo>
                  <a:lnTo>
                    <a:pt x="839" y="1639"/>
                  </a:lnTo>
                  <a:lnTo>
                    <a:pt x="816" y="1697"/>
                  </a:lnTo>
                  <a:lnTo>
                    <a:pt x="799" y="1757"/>
                  </a:lnTo>
                  <a:lnTo>
                    <a:pt x="794"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5"/>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892" name="Freeform 208"/>
            <p:cNvSpPr>
              <a:spLocks/>
            </p:cNvSpPr>
            <p:nvPr/>
          </p:nvSpPr>
          <p:spPr bwMode="auto">
            <a:xfrm>
              <a:off x="2006" y="1537"/>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lnTo>
                    <a:pt x="649" y="957"/>
                  </a:lnTo>
                  <a:lnTo>
                    <a:pt x="643" y="1078"/>
                  </a:lnTo>
                  <a:lnTo>
                    <a:pt x="638" y="1144"/>
                  </a:lnTo>
                  <a:lnTo>
                    <a:pt x="698" y="1152"/>
                  </a:lnTo>
                  <a:lnTo>
                    <a:pt x="714" y="1099"/>
                  </a:lnTo>
                  <a:lnTo>
                    <a:pt x="714" y="1054"/>
                  </a:lnTo>
                  <a:lnTo>
                    <a:pt x="689" y="1010"/>
                  </a:lnTo>
                  <a:lnTo>
                    <a:pt x="672" y="980"/>
                  </a:lnTo>
                  <a:lnTo>
                    <a:pt x="658" y="957"/>
                  </a:lnTo>
                  <a:lnTo>
                    <a:pt x="649" y="957"/>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93" name="Freeform 209"/>
            <p:cNvSpPr>
              <a:spLocks/>
            </p:cNvSpPr>
            <p:nvPr/>
          </p:nvSpPr>
          <p:spPr bwMode="auto">
            <a:xfrm>
              <a:off x="2006" y="1537"/>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894" name="Freeform 210"/>
            <p:cNvSpPr>
              <a:spLocks/>
            </p:cNvSpPr>
            <p:nvPr/>
          </p:nvSpPr>
          <p:spPr bwMode="auto">
            <a:xfrm>
              <a:off x="2217" y="1857"/>
              <a:ext cx="25" cy="65"/>
            </a:xfrm>
            <a:custGeom>
              <a:avLst/>
              <a:gdLst>
                <a:gd name="T0" fmla="*/ 0 w 75"/>
                <a:gd name="T1" fmla="*/ 0 h 196"/>
                <a:gd name="T2" fmla="*/ 0 w 75"/>
                <a:gd name="T3" fmla="*/ 0 h 196"/>
                <a:gd name="T4" fmla="*/ 0 w 75"/>
                <a:gd name="T5" fmla="*/ 0 h 196"/>
                <a:gd name="T6" fmla="*/ 0 w 75"/>
                <a:gd name="T7" fmla="*/ 0 h 196"/>
                <a:gd name="T8" fmla="*/ 0 w 75"/>
                <a:gd name="T9" fmla="*/ 0 h 196"/>
                <a:gd name="T10" fmla="*/ 0 w 75"/>
                <a:gd name="T11" fmla="*/ 0 h 196"/>
                <a:gd name="T12" fmla="*/ 0 w 75"/>
                <a:gd name="T13" fmla="*/ 0 h 196"/>
                <a:gd name="T14" fmla="*/ 0 w 75"/>
                <a:gd name="T15" fmla="*/ 0 h 196"/>
                <a:gd name="T16" fmla="*/ 0 w 75"/>
                <a:gd name="T17" fmla="*/ 0 h 196"/>
                <a:gd name="T18" fmla="*/ 0 w 75"/>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6"/>
                <a:gd name="T32" fmla="*/ 75 w 75"/>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6">
                  <a:moveTo>
                    <a:pt x="10" y="0"/>
                  </a:moveTo>
                  <a:lnTo>
                    <a:pt x="5" y="120"/>
                  </a:lnTo>
                  <a:lnTo>
                    <a:pt x="0" y="188"/>
                  </a:lnTo>
                  <a:lnTo>
                    <a:pt x="60" y="196"/>
                  </a:lnTo>
                  <a:lnTo>
                    <a:pt x="75" y="143"/>
                  </a:lnTo>
                  <a:lnTo>
                    <a:pt x="75" y="98"/>
                  </a:lnTo>
                  <a:lnTo>
                    <a:pt x="50" y="54"/>
                  </a:lnTo>
                  <a:lnTo>
                    <a:pt x="35" y="22"/>
                  </a:lnTo>
                  <a:lnTo>
                    <a:pt x="20"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95" name="Freeform 211"/>
            <p:cNvSpPr>
              <a:spLocks/>
            </p:cNvSpPr>
            <p:nvPr/>
          </p:nvSpPr>
          <p:spPr bwMode="auto">
            <a:xfrm>
              <a:off x="2571" y="1515"/>
              <a:ext cx="293"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lnTo>
                    <a:pt x="715" y="1477"/>
                  </a:lnTo>
                  <a:lnTo>
                    <a:pt x="667" y="1498"/>
                  </a:lnTo>
                  <a:lnTo>
                    <a:pt x="667" y="1411"/>
                  </a:lnTo>
                  <a:lnTo>
                    <a:pt x="663" y="1375"/>
                  </a:lnTo>
                  <a:lnTo>
                    <a:pt x="654" y="1338"/>
                  </a:lnTo>
                  <a:lnTo>
                    <a:pt x="639"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4"/>
                  </a:lnTo>
                  <a:lnTo>
                    <a:pt x="715" y="1477"/>
                  </a:lnTo>
                  <a:lnTo>
                    <a:pt x="468" y="1"/>
                  </a:lnTo>
                  <a:lnTo>
                    <a:pt x="388" y="3179"/>
                  </a:lnTo>
                  <a:lnTo>
                    <a:pt x="410" y="3137"/>
                  </a:lnTo>
                  <a:lnTo>
                    <a:pt x="423" y="3094"/>
                  </a:lnTo>
                  <a:lnTo>
                    <a:pt x="430" y="3038"/>
                  </a:lnTo>
                  <a:lnTo>
                    <a:pt x="423" y="2961"/>
                  </a:lnTo>
                  <a:lnTo>
                    <a:pt x="419" y="2873"/>
                  </a:lnTo>
                  <a:lnTo>
                    <a:pt x="417" y="2768"/>
                  </a:lnTo>
                  <a:lnTo>
                    <a:pt x="419" y="2654"/>
                  </a:lnTo>
                  <a:lnTo>
                    <a:pt x="427" y="2552"/>
                  </a:lnTo>
                  <a:lnTo>
                    <a:pt x="433" y="2483"/>
                  </a:lnTo>
                  <a:lnTo>
                    <a:pt x="428" y="2452"/>
                  </a:lnTo>
                  <a:lnTo>
                    <a:pt x="411" y="2407"/>
                  </a:lnTo>
                  <a:lnTo>
                    <a:pt x="395" y="2349"/>
                  </a:lnTo>
                  <a:lnTo>
                    <a:pt x="388" y="2277"/>
                  </a:lnTo>
                  <a:lnTo>
                    <a:pt x="389" y="2217"/>
                  </a:lnTo>
                  <a:lnTo>
                    <a:pt x="399" y="2173"/>
                  </a:lnTo>
                  <a:lnTo>
                    <a:pt x="256" y="2159"/>
                  </a:lnTo>
                  <a:lnTo>
                    <a:pt x="241" y="2205"/>
                  </a:lnTo>
                  <a:lnTo>
                    <a:pt x="224" y="2252"/>
                  </a:lnTo>
                  <a:lnTo>
                    <a:pt x="210" y="2301"/>
                  </a:lnTo>
                  <a:lnTo>
                    <a:pt x="210" y="2322"/>
                  </a:lnTo>
                  <a:lnTo>
                    <a:pt x="229" y="2362"/>
                  </a:lnTo>
                  <a:lnTo>
                    <a:pt x="256" y="2410"/>
                  </a:lnTo>
                  <a:lnTo>
                    <a:pt x="277" y="2468"/>
                  </a:lnTo>
                  <a:lnTo>
                    <a:pt x="293" y="2523"/>
                  </a:lnTo>
                  <a:lnTo>
                    <a:pt x="298" y="2599"/>
                  </a:lnTo>
                  <a:lnTo>
                    <a:pt x="298" y="2675"/>
                  </a:lnTo>
                  <a:lnTo>
                    <a:pt x="300" y="2783"/>
                  </a:lnTo>
                  <a:lnTo>
                    <a:pt x="306" y="2875"/>
                  </a:lnTo>
                  <a:lnTo>
                    <a:pt x="322" y="2979"/>
                  </a:lnTo>
                  <a:lnTo>
                    <a:pt x="353" y="3094"/>
                  </a:lnTo>
                  <a:lnTo>
                    <a:pt x="371" y="3144"/>
                  </a:lnTo>
                  <a:lnTo>
                    <a:pt x="388" y="3179"/>
                  </a:lnTo>
                  <a:lnTo>
                    <a:pt x="468" y="1"/>
                  </a:lnTo>
                  <a:close/>
                </a:path>
              </a:pathLst>
            </a:custGeom>
            <a:solidFill>
              <a:srgbClr val="CC3300"/>
            </a:solidFill>
            <a:ln w="9525">
              <a:noFill/>
              <a:miter lim="800000"/>
              <a:headEnd/>
              <a:tailEnd/>
            </a:ln>
          </p:spPr>
          <p:txBody>
            <a:bodyPr/>
            <a:lstStyle/>
            <a:p>
              <a:pPr eaLnBrk="0" hangingPunct="0"/>
              <a:endParaRPr lang="it-IT">
                <a:solidFill>
                  <a:srgbClr val="000000"/>
                </a:solidFill>
              </a:endParaRPr>
            </a:p>
          </p:txBody>
        </p:sp>
        <p:sp>
          <p:nvSpPr>
            <p:cNvPr id="109896" name="Freeform 212"/>
            <p:cNvSpPr>
              <a:spLocks/>
            </p:cNvSpPr>
            <p:nvPr/>
          </p:nvSpPr>
          <p:spPr bwMode="auto">
            <a:xfrm>
              <a:off x="2571" y="1515"/>
              <a:ext cx="293"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97" name="Freeform 213"/>
            <p:cNvSpPr>
              <a:spLocks/>
            </p:cNvSpPr>
            <p:nvPr/>
          </p:nvSpPr>
          <p:spPr bwMode="auto">
            <a:xfrm>
              <a:off x="2779" y="1849"/>
              <a:ext cx="34"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7"/>
                  </a:lnTo>
                  <a:lnTo>
                    <a:pt x="19" y="302"/>
                  </a:lnTo>
                  <a:lnTo>
                    <a:pt x="0" y="267"/>
                  </a:lnTo>
                  <a:lnTo>
                    <a:pt x="25" y="223"/>
                  </a:lnTo>
                  <a:lnTo>
                    <a:pt x="49" y="172"/>
                  </a:lnTo>
                  <a:lnTo>
                    <a:pt x="70" y="113"/>
                  </a:lnTo>
                  <a:lnTo>
                    <a:pt x="83" y="64"/>
                  </a:lnTo>
                  <a:lnTo>
                    <a:pt x="95" y="0"/>
                  </a:lnTo>
                  <a:lnTo>
                    <a:pt x="103" y="79"/>
                  </a:lnTo>
                  <a:lnTo>
                    <a:pt x="101" y="177"/>
                  </a:lnTo>
                  <a:lnTo>
                    <a:pt x="99" y="267"/>
                  </a:lnTo>
                  <a:lnTo>
                    <a:pt x="101" y="342"/>
                  </a:lnTo>
                  <a:lnTo>
                    <a:pt x="99"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98" name="Freeform 214"/>
            <p:cNvSpPr>
              <a:spLocks/>
            </p:cNvSpPr>
            <p:nvPr/>
          </p:nvSpPr>
          <p:spPr bwMode="auto">
            <a:xfrm>
              <a:off x="2643" y="2234"/>
              <a:ext cx="75"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5" y="936"/>
                  </a:lnTo>
                  <a:lnTo>
                    <a:pt x="220" y="880"/>
                  </a:lnTo>
                  <a:lnTo>
                    <a:pt x="215"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6"/>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5"/>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99" name="Freeform 215"/>
            <p:cNvSpPr>
              <a:spLocks/>
            </p:cNvSpPr>
            <p:nvPr/>
          </p:nvSpPr>
          <p:spPr bwMode="auto">
            <a:xfrm>
              <a:off x="2750" y="1683"/>
              <a:ext cx="375" cy="1215"/>
            </a:xfrm>
            <a:custGeom>
              <a:avLst/>
              <a:gdLst>
                <a:gd name="T0" fmla="*/ 0 w 1125"/>
                <a:gd name="T1" fmla="*/ 0 h 3645"/>
                <a:gd name="T2" fmla="*/ 0 w 1125"/>
                <a:gd name="T3" fmla="*/ 0 h 3645"/>
                <a:gd name="T4" fmla="*/ 0 w 1125"/>
                <a:gd name="T5" fmla="*/ 0 h 3645"/>
                <a:gd name="T6" fmla="*/ 0 w 1125"/>
                <a:gd name="T7" fmla="*/ 0 h 3645"/>
                <a:gd name="T8" fmla="*/ 0 w 1125"/>
                <a:gd name="T9" fmla="*/ 0 h 3645"/>
                <a:gd name="T10" fmla="*/ 0 w 1125"/>
                <a:gd name="T11" fmla="*/ 0 h 3645"/>
                <a:gd name="T12" fmla="*/ 0 w 1125"/>
                <a:gd name="T13" fmla="*/ 0 h 3645"/>
                <a:gd name="T14" fmla="*/ 0 w 1125"/>
                <a:gd name="T15" fmla="*/ 0 h 3645"/>
                <a:gd name="T16" fmla="*/ 0 w 1125"/>
                <a:gd name="T17" fmla="*/ 0 h 3645"/>
                <a:gd name="T18" fmla="*/ 0 w 1125"/>
                <a:gd name="T19" fmla="*/ 0 h 3645"/>
                <a:gd name="T20" fmla="*/ 0 w 1125"/>
                <a:gd name="T21" fmla="*/ 0 h 3645"/>
                <a:gd name="T22" fmla="*/ 0 w 1125"/>
                <a:gd name="T23" fmla="*/ 0 h 3645"/>
                <a:gd name="T24" fmla="*/ 0 w 1125"/>
                <a:gd name="T25" fmla="*/ 0 h 3645"/>
                <a:gd name="T26" fmla="*/ 0 w 1125"/>
                <a:gd name="T27" fmla="*/ 0 h 3645"/>
                <a:gd name="T28" fmla="*/ 0 w 1125"/>
                <a:gd name="T29" fmla="*/ 0 h 3645"/>
                <a:gd name="T30" fmla="*/ 0 w 1125"/>
                <a:gd name="T31" fmla="*/ 0 h 3645"/>
                <a:gd name="T32" fmla="*/ 0 w 1125"/>
                <a:gd name="T33" fmla="*/ 0 h 3645"/>
                <a:gd name="T34" fmla="*/ 0 w 1125"/>
                <a:gd name="T35" fmla="*/ 0 h 3645"/>
                <a:gd name="T36" fmla="*/ 0 w 1125"/>
                <a:gd name="T37" fmla="*/ 0 h 3645"/>
                <a:gd name="T38" fmla="*/ 0 w 1125"/>
                <a:gd name="T39" fmla="*/ 0 h 3645"/>
                <a:gd name="T40" fmla="*/ 0 w 1125"/>
                <a:gd name="T41" fmla="*/ 0 h 3645"/>
                <a:gd name="T42" fmla="*/ 0 w 1125"/>
                <a:gd name="T43" fmla="*/ 0 h 3645"/>
                <a:gd name="T44" fmla="*/ 0 w 1125"/>
                <a:gd name="T45" fmla="*/ 0 h 3645"/>
                <a:gd name="T46" fmla="*/ 0 w 1125"/>
                <a:gd name="T47" fmla="*/ 0 h 3645"/>
                <a:gd name="T48" fmla="*/ 0 w 1125"/>
                <a:gd name="T49" fmla="*/ 0 h 3645"/>
                <a:gd name="T50" fmla="*/ 0 w 1125"/>
                <a:gd name="T51" fmla="*/ 0 h 3645"/>
                <a:gd name="T52" fmla="*/ 0 w 1125"/>
                <a:gd name="T53" fmla="*/ 0 h 3645"/>
                <a:gd name="T54" fmla="*/ 0 w 1125"/>
                <a:gd name="T55" fmla="*/ 0 h 3645"/>
                <a:gd name="T56" fmla="*/ 0 w 1125"/>
                <a:gd name="T57" fmla="*/ 0 h 3645"/>
                <a:gd name="T58" fmla="*/ 0 w 1125"/>
                <a:gd name="T59" fmla="*/ 0 h 3645"/>
                <a:gd name="T60" fmla="*/ 0 w 1125"/>
                <a:gd name="T61" fmla="*/ 0 h 3645"/>
                <a:gd name="T62" fmla="*/ 0 w 1125"/>
                <a:gd name="T63" fmla="*/ 0 h 3645"/>
                <a:gd name="T64" fmla="*/ 0 w 1125"/>
                <a:gd name="T65" fmla="*/ 0 h 3645"/>
                <a:gd name="T66" fmla="*/ 0 w 1125"/>
                <a:gd name="T67" fmla="*/ 0 h 3645"/>
                <a:gd name="T68" fmla="*/ 0 w 1125"/>
                <a:gd name="T69" fmla="*/ 0 h 3645"/>
                <a:gd name="T70" fmla="*/ 0 w 1125"/>
                <a:gd name="T71" fmla="*/ 0 h 3645"/>
                <a:gd name="T72" fmla="*/ 0 w 1125"/>
                <a:gd name="T73" fmla="*/ 0 h 3645"/>
                <a:gd name="T74" fmla="*/ 0 w 1125"/>
                <a:gd name="T75" fmla="*/ 0 h 3645"/>
                <a:gd name="T76" fmla="*/ 0 w 1125"/>
                <a:gd name="T77" fmla="*/ 0 h 3645"/>
                <a:gd name="T78" fmla="*/ 0 w 1125"/>
                <a:gd name="T79" fmla="*/ 0 h 3645"/>
                <a:gd name="T80" fmla="*/ 0 w 1125"/>
                <a:gd name="T81" fmla="*/ 0 h 3645"/>
                <a:gd name="T82" fmla="*/ 0 w 1125"/>
                <a:gd name="T83" fmla="*/ 0 h 3645"/>
                <a:gd name="T84" fmla="*/ 0 w 1125"/>
                <a:gd name="T85" fmla="*/ 0 h 3645"/>
                <a:gd name="T86" fmla="*/ 0 w 1125"/>
                <a:gd name="T87" fmla="*/ 0 h 3645"/>
                <a:gd name="T88" fmla="*/ 0 w 1125"/>
                <a:gd name="T89" fmla="*/ 0 h 3645"/>
                <a:gd name="T90" fmla="*/ 0 w 1125"/>
                <a:gd name="T91" fmla="*/ 0 h 3645"/>
                <a:gd name="T92" fmla="*/ 0 w 1125"/>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7"/>
                  </a:lnTo>
                  <a:lnTo>
                    <a:pt x="589" y="2536"/>
                  </a:lnTo>
                  <a:lnTo>
                    <a:pt x="608" y="2635"/>
                  </a:lnTo>
                  <a:lnTo>
                    <a:pt x="630" y="2752"/>
                  </a:lnTo>
                  <a:lnTo>
                    <a:pt x="640" y="2893"/>
                  </a:lnTo>
                  <a:lnTo>
                    <a:pt x="653" y="3007"/>
                  </a:lnTo>
                  <a:lnTo>
                    <a:pt x="665" y="3108"/>
                  </a:lnTo>
                  <a:lnTo>
                    <a:pt x="683" y="3207"/>
                  </a:lnTo>
                  <a:lnTo>
                    <a:pt x="700" y="3301"/>
                  </a:lnTo>
                  <a:lnTo>
                    <a:pt x="710" y="3365"/>
                  </a:lnTo>
                  <a:lnTo>
                    <a:pt x="710" y="3414"/>
                  </a:lnTo>
                  <a:lnTo>
                    <a:pt x="708" y="3453"/>
                  </a:lnTo>
                  <a:lnTo>
                    <a:pt x="719" y="3471"/>
                  </a:lnTo>
                  <a:lnTo>
                    <a:pt x="792" y="3488"/>
                  </a:lnTo>
                  <a:lnTo>
                    <a:pt x="806" y="3479"/>
                  </a:lnTo>
                  <a:lnTo>
                    <a:pt x="814" y="3467"/>
                  </a:lnTo>
                  <a:lnTo>
                    <a:pt x="884" y="3493"/>
                  </a:lnTo>
                  <a:lnTo>
                    <a:pt x="974" y="3520"/>
                  </a:lnTo>
                  <a:lnTo>
                    <a:pt x="1035" y="3530"/>
                  </a:lnTo>
                  <a:lnTo>
                    <a:pt x="1082" y="3525"/>
                  </a:lnTo>
                  <a:lnTo>
                    <a:pt x="1108" y="3513"/>
                  </a:lnTo>
                  <a:lnTo>
                    <a:pt x="1121" y="3496"/>
                  </a:lnTo>
                  <a:lnTo>
                    <a:pt x="1125" y="3477"/>
                  </a:lnTo>
                  <a:lnTo>
                    <a:pt x="1116" y="3455"/>
                  </a:lnTo>
                  <a:lnTo>
                    <a:pt x="1095" y="3436"/>
                  </a:lnTo>
                  <a:lnTo>
                    <a:pt x="1029" y="3402"/>
                  </a:lnTo>
                  <a:lnTo>
                    <a:pt x="972" y="3369"/>
                  </a:lnTo>
                  <a:lnTo>
                    <a:pt x="919" y="3339"/>
                  </a:lnTo>
                  <a:lnTo>
                    <a:pt x="896" y="3314"/>
                  </a:lnTo>
                  <a:lnTo>
                    <a:pt x="894" y="3222"/>
                  </a:lnTo>
                  <a:lnTo>
                    <a:pt x="894" y="3108"/>
                  </a:lnTo>
                  <a:lnTo>
                    <a:pt x="890" y="2994"/>
                  </a:lnTo>
                  <a:lnTo>
                    <a:pt x="890" y="2863"/>
                  </a:lnTo>
                  <a:lnTo>
                    <a:pt x="896" y="2702"/>
                  </a:lnTo>
                  <a:lnTo>
                    <a:pt x="896" y="2536"/>
                  </a:lnTo>
                  <a:lnTo>
                    <a:pt x="888" y="2364"/>
                  </a:lnTo>
                  <a:lnTo>
                    <a:pt x="883" y="2239"/>
                  </a:lnTo>
                  <a:lnTo>
                    <a:pt x="874" y="2114"/>
                  </a:lnTo>
                  <a:lnTo>
                    <a:pt x="872" y="2039"/>
                  </a:lnTo>
                  <a:lnTo>
                    <a:pt x="913" y="2034"/>
                  </a:lnTo>
                  <a:lnTo>
                    <a:pt x="954" y="2018"/>
                  </a:lnTo>
                  <a:lnTo>
                    <a:pt x="986" y="1974"/>
                  </a:lnTo>
                  <a:lnTo>
                    <a:pt x="990" y="1922"/>
                  </a:lnTo>
                  <a:lnTo>
                    <a:pt x="977" y="1854"/>
                  </a:lnTo>
                  <a:lnTo>
                    <a:pt x="953" y="1798"/>
                  </a:lnTo>
                  <a:lnTo>
                    <a:pt x="930" y="1758"/>
                  </a:lnTo>
                  <a:lnTo>
                    <a:pt x="970" y="1741"/>
                  </a:lnTo>
                  <a:lnTo>
                    <a:pt x="981" y="1728"/>
                  </a:lnTo>
                  <a:lnTo>
                    <a:pt x="980" y="1706"/>
                  </a:lnTo>
                  <a:lnTo>
                    <a:pt x="927" y="1565"/>
                  </a:lnTo>
                  <a:lnTo>
                    <a:pt x="910" y="1489"/>
                  </a:lnTo>
                  <a:lnTo>
                    <a:pt x="896" y="1223"/>
                  </a:lnTo>
                  <a:lnTo>
                    <a:pt x="896" y="1031"/>
                  </a:lnTo>
                  <a:lnTo>
                    <a:pt x="888" y="799"/>
                  </a:lnTo>
                  <a:lnTo>
                    <a:pt x="877" y="743"/>
                  </a:lnTo>
                  <a:lnTo>
                    <a:pt x="857" y="696"/>
                  </a:lnTo>
                  <a:lnTo>
                    <a:pt x="818" y="658"/>
                  </a:lnTo>
                  <a:lnTo>
                    <a:pt x="640" y="547"/>
                  </a:lnTo>
                  <a:lnTo>
                    <a:pt x="653" y="496"/>
                  </a:lnTo>
                  <a:lnTo>
                    <a:pt x="682" y="490"/>
                  </a:lnTo>
                  <a:lnTo>
                    <a:pt x="722" y="478"/>
                  </a:lnTo>
                  <a:lnTo>
                    <a:pt x="745" y="452"/>
                  </a:lnTo>
                  <a:lnTo>
                    <a:pt x="771" y="349"/>
                  </a:lnTo>
                  <a:lnTo>
                    <a:pt x="779" y="293"/>
                  </a:lnTo>
                  <a:lnTo>
                    <a:pt x="779" y="237"/>
                  </a:lnTo>
                  <a:lnTo>
                    <a:pt x="784" y="184"/>
                  </a:lnTo>
                  <a:lnTo>
                    <a:pt x="779" y="127"/>
                  </a:lnTo>
                  <a:lnTo>
                    <a:pt x="803" y="152"/>
                  </a:lnTo>
                  <a:lnTo>
                    <a:pt x="814" y="165"/>
                  </a:lnTo>
                  <a:lnTo>
                    <a:pt x="811" y="127"/>
                  </a:lnTo>
                  <a:lnTo>
                    <a:pt x="796" y="85"/>
                  </a:lnTo>
                  <a:lnTo>
                    <a:pt x="774" y="52"/>
                  </a:lnTo>
                  <a:lnTo>
                    <a:pt x="739" y="25"/>
                  </a:lnTo>
                  <a:lnTo>
                    <a:pt x="695" y="6"/>
                  </a:lnTo>
                  <a:lnTo>
                    <a:pt x="636" y="0"/>
                  </a:lnTo>
                  <a:lnTo>
                    <a:pt x="584" y="12"/>
                  </a:lnTo>
                  <a:lnTo>
                    <a:pt x="537" y="37"/>
                  </a:lnTo>
                  <a:lnTo>
                    <a:pt x="502" y="69"/>
                  </a:lnTo>
                  <a:lnTo>
                    <a:pt x="475" y="113"/>
                  </a:lnTo>
                  <a:lnTo>
                    <a:pt x="459" y="172"/>
                  </a:lnTo>
                  <a:lnTo>
                    <a:pt x="452" y="240"/>
                  </a:lnTo>
                  <a:lnTo>
                    <a:pt x="455" y="295"/>
                  </a:lnTo>
                  <a:lnTo>
                    <a:pt x="468" y="370"/>
                  </a:lnTo>
                  <a:lnTo>
                    <a:pt x="466" y="423"/>
                  </a:lnTo>
                  <a:lnTo>
                    <a:pt x="456" y="483"/>
                  </a:lnTo>
                  <a:lnTo>
                    <a:pt x="434" y="513"/>
                  </a:lnTo>
                  <a:lnTo>
                    <a:pt x="218" y="611"/>
                  </a:lnTo>
                  <a:lnTo>
                    <a:pt x="187" y="632"/>
                  </a:lnTo>
                  <a:lnTo>
                    <a:pt x="166" y="668"/>
                  </a:lnTo>
                  <a:lnTo>
                    <a:pt x="97" y="879"/>
                  </a:lnTo>
                  <a:lnTo>
                    <a:pt x="9" y="1178"/>
                  </a:lnTo>
                  <a:lnTo>
                    <a:pt x="0" y="1239"/>
                  </a:lnTo>
                  <a:lnTo>
                    <a:pt x="2" y="1273"/>
                  </a:lnTo>
                  <a:lnTo>
                    <a:pt x="16" y="1312"/>
                  </a:lnTo>
                  <a:lnTo>
                    <a:pt x="131" y="1516"/>
                  </a:lnTo>
                  <a:lnTo>
                    <a:pt x="148" y="1580"/>
                  </a:lnTo>
                  <a:lnTo>
                    <a:pt x="155" y="1645"/>
                  </a:lnTo>
                  <a:lnTo>
                    <a:pt x="131" y="1873"/>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79"/>
                  </a:lnTo>
                  <a:lnTo>
                    <a:pt x="170" y="3088"/>
                  </a:lnTo>
                  <a:lnTo>
                    <a:pt x="176" y="3261"/>
                  </a:lnTo>
                  <a:lnTo>
                    <a:pt x="174" y="3369"/>
                  </a:lnTo>
                  <a:lnTo>
                    <a:pt x="179" y="3467"/>
                  </a:lnTo>
                  <a:lnTo>
                    <a:pt x="182" y="3488"/>
                  </a:lnTo>
                  <a:lnTo>
                    <a:pt x="237" y="3505"/>
                  </a:lnTo>
                  <a:lnTo>
                    <a:pt x="279" y="3530"/>
                  </a:lnTo>
                  <a:lnTo>
                    <a:pt x="321" y="3568"/>
                  </a:lnTo>
                  <a:lnTo>
                    <a:pt x="363" y="3603"/>
                  </a:lnTo>
                  <a:lnTo>
                    <a:pt x="418" y="3627"/>
                  </a:lnTo>
                  <a:lnTo>
                    <a:pt x="475" y="3644"/>
                  </a:lnTo>
                  <a:lnTo>
                    <a:pt x="524" y="3645"/>
                  </a:lnTo>
                  <a:lnTo>
                    <a:pt x="556" y="3633"/>
                  </a:lnTo>
                  <a:lnTo>
                    <a:pt x="578" y="3615"/>
                  </a:lnTo>
                  <a:lnTo>
                    <a:pt x="581" y="3594"/>
                  </a:lnTo>
                  <a:lnTo>
                    <a:pt x="569" y="3563"/>
                  </a:lnTo>
                  <a:lnTo>
                    <a:pt x="540" y="3535"/>
                  </a:lnTo>
                  <a:lnTo>
                    <a:pt x="504" y="3505"/>
                  </a:lnTo>
                  <a:lnTo>
                    <a:pt x="459" y="3462"/>
                  </a:lnTo>
                  <a:lnTo>
                    <a:pt x="423" y="3425"/>
                  </a:lnTo>
                  <a:lnTo>
                    <a:pt x="399" y="3391"/>
                  </a:lnTo>
                  <a:lnTo>
                    <a:pt x="410" y="3211"/>
                  </a:lnTo>
                  <a:lnTo>
                    <a:pt x="410" y="3085"/>
                  </a:lnTo>
                  <a:lnTo>
                    <a:pt x="421" y="2957"/>
                  </a:lnTo>
                  <a:lnTo>
                    <a:pt x="433" y="2842"/>
                  </a:lnTo>
                  <a:lnTo>
                    <a:pt x="452" y="2721"/>
                  </a:lnTo>
                  <a:lnTo>
                    <a:pt x="478" y="2599"/>
                  </a:lnTo>
                  <a:lnTo>
                    <a:pt x="502" y="2486"/>
                  </a:lnTo>
                  <a:lnTo>
                    <a:pt x="520" y="2391"/>
                  </a:lnTo>
                  <a:lnTo>
                    <a:pt x="537" y="2281"/>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900" name="Freeform 216"/>
            <p:cNvSpPr>
              <a:spLocks/>
            </p:cNvSpPr>
            <p:nvPr/>
          </p:nvSpPr>
          <p:spPr bwMode="auto">
            <a:xfrm>
              <a:off x="4155" y="1697"/>
              <a:ext cx="393" cy="1135"/>
            </a:xfrm>
            <a:custGeom>
              <a:avLst/>
              <a:gdLst>
                <a:gd name="T0" fmla="*/ 0 w 1180"/>
                <a:gd name="T1" fmla="*/ 0 h 3405"/>
                <a:gd name="T2" fmla="*/ 0 w 1180"/>
                <a:gd name="T3" fmla="*/ 0 h 3405"/>
                <a:gd name="T4" fmla="*/ 0 w 1180"/>
                <a:gd name="T5" fmla="*/ 0 h 3405"/>
                <a:gd name="T6" fmla="*/ 0 w 1180"/>
                <a:gd name="T7" fmla="*/ 0 h 3405"/>
                <a:gd name="T8" fmla="*/ 0 w 1180"/>
                <a:gd name="T9" fmla="*/ 0 h 3405"/>
                <a:gd name="T10" fmla="*/ 0 w 1180"/>
                <a:gd name="T11" fmla="*/ 0 h 3405"/>
                <a:gd name="T12" fmla="*/ 0 w 1180"/>
                <a:gd name="T13" fmla="*/ 0 h 3405"/>
                <a:gd name="T14" fmla="*/ 0 w 1180"/>
                <a:gd name="T15" fmla="*/ 0 h 3405"/>
                <a:gd name="T16" fmla="*/ 0 w 1180"/>
                <a:gd name="T17" fmla="*/ 0 h 3405"/>
                <a:gd name="T18" fmla="*/ 0 w 1180"/>
                <a:gd name="T19" fmla="*/ 0 h 3405"/>
                <a:gd name="T20" fmla="*/ 0 w 1180"/>
                <a:gd name="T21" fmla="*/ 0 h 3405"/>
                <a:gd name="T22" fmla="*/ 0 w 1180"/>
                <a:gd name="T23" fmla="*/ 0 h 3405"/>
                <a:gd name="T24" fmla="*/ 0 w 1180"/>
                <a:gd name="T25" fmla="*/ 0 h 3405"/>
                <a:gd name="T26" fmla="*/ 0 w 1180"/>
                <a:gd name="T27" fmla="*/ 0 h 3405"/>
                <a:gd name="T28" fmla="*/ 0 w 1180"/>
                <a:gd name="T29" fmla="*/ 0 h 3405"/>
                <a:gd name="T30" fmla="*/ 0 w 1180"/>
                <a:gd name="T31" fmla="*/ 0 h 3405"/>
                <a:gd name="T32" fmla="*/ 0 w 1180"/>
                <a:gd name="T33" fmla="*/ 0 h 3405"/>
                <a:gd name="T34" fmla="*/ 0 w 1180"/>
                <a:gd name="T35" fmla="*/ 0 h 3405"/>
                <a:gd name="T36" fmla="*/ 0 w 1180"/>
                <a:gd name="T37" fmla="*/ 0 h 3405"/>
                <a:gd name="T38" fmla="*/ 0 w 1180"/>
                <a:gd name="T39" fmla="*/ 0 h 3405"/>
                <a:gd name="T40" fmla="*/ 0 w 1180"/>
                <a:gd name="T41" fmla="*/ 0 h 3405"/>
                <a:gd name="T42" fmla="*/ 0 w 1180"/>
                <a:gd name="T43" fmla="*/ 0 h 3405"/>
                <a:gd name="T44" fmla="*/ 0 w 1180"/>
                <a:gd name="T45" fmla="*/ 0 h 3405"/>
                <a:gd name="T46" fmla="*/ 0 w 1180"/>
                <a:gd name="T47" fmla="*/ 0 h 3405"/>
                <a:gd name="T48" fmla="*/ 0 w 1180"/>
                <a:gd name="T49" fmla="*/ 0 h 3405"/>
                <a:gd name="T50" fmla="*/ 0 w 1180"/>
                <a:gd name="T51" fmla="*/ 0 h 3405"/>
                <a:gd name="T52" fmla="*/ 0 w 1180"/>
                <a:gd name="T53" fmla="*/ 0 h 3405"/>
                <a:gd name="T54" fmla="*/ 0 w 1180"/>
                <a:gd name="T55" fmla="*/ 0 h 3405"/>
                <a:gd name="T56" fmla="*/ 0 w 1180"/>
                <a:gd name="T57" fmla="*/ 0 h 3405"/>
                <a:gd name="T58" fmla="*/ 0 w 1180"/>
                <a:gd name="T59" fmla="*/ 0 h 3405"/>
                <a:gd name="T60" fmla="*/ 0 w 1180"/>
                <a:gd name="T61" fmla="*/ 0 h 3405"/>
                <a:gd name="T62" fmla="*/ 0 w 1180"/>
                <a:gd name="T63" fmla="*/ 0 h 3405"/>
                <a:gd name="T64" fmla="*/ 0 w 1180"/>
                <a:gd name="T65" fmla="*/ 0 h 3405"/>
                <a:gd name="T66" fmla="*/ 0 w 1180"/>
                <a:gd name="T67" fmla="*/ 0 h 3405"/>
                <a:gd name="T68" fmla="*/ 0 w 1180"/>
                <a:gd name="T69" fmla="*/ 0 h 3405"/>
                <a:gd name="T70" fmla="*/ 0 w 1180"/>
                <a:gd name="T71" fmla="*/ 0 h 3405"/>
                <a:gd name="T72" fmla="*/ 0 w 1180"/>
                <a:gd name="T73" fmla="*/ 0 h 3405"/>
                <a:gd name="T74" fmla="*/ 0 w 1180"/>
                <a:gd name="T75" fmla="*/ 0 h 3405"/>
                <a:gd name="T76" fmla="*/ 0 w 1180"/>
                <a:gd name="T77" fmla="*/ 0 h 3405"/>
                <a:gd name="T78" fmla="*/ 0 w 1180"/>
                <a:gd name="T79" fmla="*/ 0 h 3405"/>
                <a:gd name="T80" fmla="*/ 0 w 1180"/>
                <a:gd name="T81" fmla="*/ 0 h 3405"/>
                <a:gd name="T82" fmla="*/ 0 w 1180"/>
                <a:gd name="T83" fmla="*/ 0 h 3405"/>
                <a:gd name="T84" fmla="*/ 0 w 1180"/>
                <a:gd name="T85" fmla="*/ 0 h 3405"/>
                <a:gd name="T86" fmla="*/ 0 w 1180"/>
                <a:gd name="T87" fmla="*/ 0 h 3405"/>
                <a:gd name="T88" fmla="*/ 0 w 1180"/>
                <a:gd name="T89" fmla="*/ 0 h 3405"/>
                <a:gd name="T90" fmla="*/ 0 w 1180"/>
                <a:gd name="T91" fmla="*/ 0 h 3405"/>
                <a:gd name="T92" fmla="*/ 0 w 1180"/>
                <a:gd name="T93" fmla="*/ 0 h 3405"/>
                <a:gd name="T94" fmla="*/ 0 w 1180"/>
                <a:gd name="T95" fmla="*/ 0 h 3405"/>
                <a:gd name="T96" fmla="*/ 0 w 1180"/>
                <a:gd name="T97" fmla="*/ 0 h 3405"/>
                <a:gd name="T98" fmla="*/ 0 w 1180"/>
                <a:gd name="T99" fmla="*/ 0 h 3405"/>
                <a:gd name="T100" fmla="*/ 0 w 1180"/>
                <a:gd name="T101" fmla="*/ 0 h 3405"/>
                <a:gd name="T102" fmla="*/ 0 w 1180"/>
                <a:gd name="T103" fmla="*/ 0 h 3405"/>
                <a:gd name="T104" fmla="*/ 0 w 1180"/>
                <a:gd name="T105" fmla="*/ 0 h 3405"/>
                <a:gd name="T106" fmla="*/ 0 w 1180"/>
                <a:gd name="T107" fmla="*/ 0 h 3405"/>
                <a:gd name="T108" fmla="*/ 0 w 1180"/>
                <a:gd name="T109" fmla="*/ 0 h 3405"/>
                <a:gd name="T110" fmla="*/ 0 w 1180"/>
                <a:gd name="T111" fmla="*/ 0 h 3405"/>
                <a:gd name="T112" fmla="*/ 0 w 1180"/>
                <a:gd name="T113" fmla="*/ 0 h 3405"/>
                <a:gd name="T114" fmla="*/ 0 w 1180"/>
                <a:gd name="T115" fmla="*/ 0 h 3405"/>
                <a:gd name="T116" fmla="*/ 0 w 1180"/>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5"/>
                <a:gd name="T179" fmla="*/ 1180 w 1180"/>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5">
                  <a:moveTo>
                    <a:pt x="150" y="1486"/>
                  </a:moveTo>
                  <a:lnTo>
                    <a:pt x="147" y="1572"/>
                  </a:lnTo>
                  <a:lnTo>
                    <a:pt x="128" y="1749"/>
                  </a:lnTo>
                  <a:lnTo>
                    <a:pt x="312" y="1875"/>
                  </a:lnTo>
                  <a:lnTo>
                    <a:pt x="312" y="1952"/>
                  </a:lnTo>
                  <a:lnTo>
                    <a:pt x="303" y="2090"/>
                  </a:lnTo>
                  <a:lnTo>
                    <a:pt x="289" y="2499"/>
                  </a:lnTo>
                  <a:lnTo>
                    <a:pt x="278" y="2679"/>
                  </a:lnTo>
                  <a:lnTo>
                    <a:pt x="266" y="2998"/>
                  </a:lnTo>
                  <a:lnTo>
                    <a:pt x="266" y="3112"/>
                  </a:lnTo>
                  <a:lnTo>
                    <a:pt x="265" y="3149"/>
                  </a:lnTo>
                  <a:lnTo>
                    <a:pt x="254" y="3162"/>
                  </a:lnTo>
                  <a:lnTo>
                    <a:pt x="222" y="3186"/>
                  </a:lnTo>
                  <a:lnTo>
                    <a:pt x="155" y="3223"/>
                  </a:lnTo>
                  <a:lnTo>
                    <a:pt x="78" y="3245"/>
                  </a:lnTo>
                  <a:lnTo>
                    <a:pt x="51" y="3255"/>
                  </a:lnTo>
                  <a:lnTo>
                    <a:pt x="23" y="3269"/>
                  </a:lnTo>
                  <a:lnTo>
                    <a:pt x="6" y="3295"/>
                  </a:lnTo>
                  <a:lnTo>
                    <a:pt x="0" y="3316"/>
                  </a:lnTo>
                  <a:lnTo>
                    <a:pt x="12" y="3325"/>
                  </a:lnTo>
                  <a:lnTo>
                    <a:pt x="167" y="3327"/>
                  </a:lnTo>
                  <a:lnTo>
                    <a:pt x="369" y="3341"/>
                  </a:lnTo>
                  <a:lnTo>
                    <a:pt x="405" y="3341"/>
                  </a:lnTo>
                  <a:lnTo>
                    <a:pt x="428" y="3328"/>
                  </a:lnTo>
                  <a:lnTo>
                    <a:pt x="440" y="3303"/>
                  </a:lnTo>
                  <a:lnTo>
                    <a:pt x="440" y="3265"/>
                  </a:lnTo>
                  <a:lnTo>
                    <a:pt x="428" y="3204"/>
                  </a:lnTo>
                  <a:lnTo>
                    <a:pt x="421" y="3194"/>
                  </a:lnTo>
                  <a:lnTo>
                    <a:pt x="405" y="3189"/>
                  </a:lnTo>
                  <a:lnTo>
                    <a:pt x="428" y="3185"/>
                  </a:lnTo>
                  <a:lnTo>
                    <a:pt x="434" y="3173"/>
                  </a:lnTo>
                  <a:lnTo>
                    <a:pt x="440" y="3125"/>
                  </a:lnTo>
                  <a:lnTo>
                    <a:pt x="463" y="3023"/>
                  </a:lnTo>
                  <a:lnTo>
                    <a:pt x="510" y="2780"/>
                  </a:lnTo>
                  <a:lnTo>
                    <a:pt x="521" y="2665"/>
                  </a:lnTo>
                  <a:lnTo>
                    <a:pt x="546" y="2297"/>
                  </a:lnTo>
                  <a:lnTo>
                    <a:pt x="560" y="2206"/>
                  </a:lnTo>
                  <a:lnTo>
                    <a:pt x="589" y="2092"/>
                  </a:lnTo>
                  <a:lnTo>
                    <a:pt x="613" y="2207"/>
                  </a:lnTo>
                  <a:lnTo>
                    <a:pt x="636" y="2322"/>
                  </a:lnTo>
                  <a:lnTo>
                    <a:pt x="677" y="2641"/>
                  </a:lnTo>
                  <a:lnTo>
                    <a:pt x="695" y="2740"/>
                  </a:lnTo>
                  <a:lnTo>
                    <a:pt x="734" y="3096"/>
                  </a:lnTo>
                  <a:lnTo>
                    <a:pt x="734" y="3149"/>
                  </a:lnTo>
                  <a:lnTo>
                    <a:pt x="740" y="3159"/>
                  </a:lnTo>
                  <a:lnTo>
                    <a:pt x="775" y="3175"/>
                  </a:lnTo>
                  <a:lnTo>
                    <a:pt x="767" y="3229"/>
                  </a:lnTo>
                  <a:lnTo>
                    <a:pt x="765" y="3290"/>
                  </a:lnTo>
                  <a:lnTo>
                    <a:pt x="765" y="3328"/>
                  </a:lnTo>
                  <a:lnTo>
                    <a:pt x="779" y="3365"/>
                  </a:lnTo>
                  <a:lnTo>
                    <a:pt x="803" y="3390"/>
                  </a:lnTo>
                  <a:lnTo>
                    <a:pt x="845" y="3405"/>
                  </a:lnTo>
                  <a:lnTo>
                    <a:pt x="891" y="3405"/>
                  </a:lnTo>
                  <a:lnTo>
                    <a:pt x="941" y="3400"/>
                  </a:lnTo>
                  <a:lnTo>
                    <a:pt x="961" y="3380"/>
                  </a:lnTo>
                  <a:lnTo>
                    <a:pt x="972" y="3354"/>
                  </a:lnTo>
                  <a:lnTo>
                    <a:pt x="971" y="3321"/>
                  </a:lnTo>
                  <a:lnTo>
                    <a:pt x="959" y="3275"/>
                  </a:lnTo>
                  <a:lnTo>
                    <a:pt x="926" y="3226"/>
                  </a:lnTo>
                  <a:lnTo>
                    <a:pt x="903" y="3175"/>
                  </a:lnTo>
                  <a:lnTo>
                    <a:pt x="926" y="3175"/>
                  </a:lnTo>
                  <a:lnTo>
                    <a:pt x="938" y="3023"/>
                  </a:lnTo>
                  <a:lnTo>
                    <a:pt x="941" y="2846"/>
                  </a:lnTo>
                  <a:lnTo>
                    <a:pt x="935" y="2727"/>
                  </a:lnTo>
                  <a:lnTo>
                    <a:pt x="920" y="2587"/>
                  </a:lnTo>
                  <a:lnTo>
                    <a:pt x="908" y="2463"/>
                  </a:lnTo>
                  <a:lnTo>
                    <a:pt x="891" y="2360"/>
                  </a:lnTo>
                  <a:lnTo>
                    <a:pt x="1180" y="2245"/>
                  </a:lnTo>
                  <a:lnTo>
                    <a:pt x="1180" y="1888"/>
                  </a:lnTo>
                  <a:lnTo>
                    <a:pt x="1146" y="1862"/>
                  </a:lnTo>
                  <a:lnTo>
                    <a:pt x="1012" y="1901"/>
                  </a:lnTo>
                  <a:lnTo>
                    <a:pt x="998" y="1823"/>
                  </a:lnTo>
                  <a:lnTo>
                    <a:pt x="994" y="1727"/>
                  </a:lnTo>
                  <a:lnTo>
                    <a:pt x="1059" y="1331"/>
                  </a:lnTo>
                  <a:lnTo>
                    <a:pt x="1064" y="1225"/>
                  </a:lnTo>
                  <a:lnTo>
                    <a:pt x="1054" y="1099"/>
                  </a:lnTo>
                  <a:lnTo>
                    <a:pt x="998" y="756"/>
                  </a:lnTo>
                  <a:lnTo>
                    <a:pt x="972" y="663"/>
                  </a:lnTo>
                  <a:lnTo>
                    <a:pt x="949" y="625"/>
                  </a:lnTo>
                  <a:lnTo>
                    <a:pt x="926" y="613"/>
                  </a:lnTo>
                  <a:lnTo>
                    <a:pt x="765" y="549"/>
                  </a:lnTo>
                  <a:lnTo>
                    <a:pt x="695" y="524"/>
                  </a:lnTo>
                  <a:lnTo>
                    <a:pt x="671" y="434"/>
                  </a:lnTo>
                  <a:lnTo>
                    <a:pt x="691" y="369"/>
                  </a:lnTo>
                  <a:lnTo>
                    <a:pt x="701" y="330"/>
                  </a:lnTo>
                  <a:lnTo>
                    <a:pt x="701" y="280"/>
                  </a:lnTo>
                  <a:lnTo>
                    <a:pt x="695" y="218"/>
                  </a:lnTo>
                  <a:lnTo>
                    <a:pt x="671" y="129"/>
                  </a:lnTo>
                  <a:lnTo>
                    <a:pt x="659" y="84"/>
                  </a:lnTo>
                  <a:lnTo>
                    <a:pt x="640" y="51"/>
                  </a:lnTo>
                  <a:lnTo>
                    <a:pt x="613" y="23"/>
                  </a:lnTo>
                  <a:lnTo>
                    <a:pt x="589" y="14"/>
                  </a:lnTo>
                  <a:lnTo>
                    <a:pt x="543" y="0"/>
                  </a:lnTo>
                  <a:lnTo>
                    <a:pt x="510" y="0"/>
                  </a:lnTo>
                  <a:lnTo>
                    <a:pt x="463" y="14"/>
                  </a:lnTo>
                  <a:lnTo>
                    <a:pt x="419" y="31"/>
                  </a:lnTo>
                  <a:lnTo>
                    <a:pt x="382" y="60"/>
                  </a:lnTo>
                  <a:lnTo>
                    <a:pt x="369" y="103"/>
                  </a:lnTo>
                  <a:lnTo>
                    <a:pt x="366" y="158"/>
                  </a:lnTo>
                  <a:lnTo>
                    <a:pt x="372" y="212"/>
                  </a:lnTo>
                  <a:lnTo>
                    <a:pt x="380" y="271"/>
                  </a:lnTo>
                  <a:lnTo>
                    <a:pt x="392" y="321"/>
                  </a:lnTo>
                  <a:lnTo>
                    <a:pt x="417" y="372"/>
                  </a:lnTo>
                  <a:lnTo>
                    <a:pt x="440" y="409"/>
                  </a:lnTo>
                  <a:lnTo>
                    <a:pt x="463" y="447"/>
                  </a:lnTo>
                  <a:lnTo>
                    <a:pt x="463" y="510"/>
                  </a:lnTo>
                  <a:lnTo>
                    <a:pt x="411" y="525"/>
                  </a:lnTo>
                  <a:lnTo>
                    <a:pt x="215" y="651"/>
                  </a:lnTo>
                  <a:lnTo>
                    <a:pt x="185" y="689"/>
                  </a:lnTo>
                  <a:lnTo>
                    <a:pt x="176" y="716"/>
                  </a:lnTo>
                  <a:lnTo>
                    <a:pt x="161" y="1076"/>
                  </a:lnTo>
                  <a:lnTo>
                    <a:pt x="176" y="1132"/>
                  </a:lnTo>
                  <a:lnTo>
                    <a:pt x="195" y="1189"/>
                  </a:lnTo>
                  <a:lnTo>
                    <a:pt x="208" y="1250"/>
                  </a:lnTo>
                  <a:lnTo>
                    <a:pt x="205" y="1298"/>
                  </a:lnTo>
                  <a:lnTo>
                    <a:pt x="186" y="1352"/>
                  </a:lnTo>
                  <a:lnTo>
                    <a:pt x="150" y="1409"/>
                  </a:lnTo>
                  <a:lnTo>
                    <a:pt x="150" y="1486"/>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901" name="Freeform 217"/>
            <p:cNvSpPr>
              <a:spLocks/>
            </p:cNvSpPr>
            <p:nvPr/>
          </p:nvSpPr>
          <p:spPr bwMode="auto">
            <a:xfrm>
              <a:off x="3387" y="1702"/>
              <a:ext cx="351" cy="1158"/>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2"/>
                  </a:lnTo>
                  <a:lnTo>
                    <a:pt x="938" y="2472"/>
                  </a:lnTo>
                  <a:lnTo>
                    <a:pt x="891" y="2483"/>
                  </a:lnTo>
                  <a:lnTo>
                    <a:pt x="844" y="2488"/>
                  </a:lnTo>
                  <a:lnTo>
                    <a:pt x="849" y="2608"/>
                  </a:lnTo>
                  <a:lnTo>
                    <a:pt x="849" y="2730"/>
                  </a:lnTo>
                  <a:lnTo>
                    <a:pt x="840" y="3015"/>
                  </a:lnTo>
                  <a:lnTo>
                    <a:pt x="845" y="3109"/>
                  </a:lnTo>
                  <a:lnTo>
                    <a:pt x="849" y="3150"/>
                  </a:lnTo>
                  <a:lnTo>
                    <a:pt x="861" y="3187"/>
                  </a:lnTo>
                  <a:lnTo>
                    <a:pt x="881" y="3210"/>
                  </a:lnTo>
                  <a:lnTo>
                    <a:pt x="914" y="3236"/>
                  </a:lnTo>
                  <a:lnTo>
                    <a:pt x="953" y="3257"/>
                  </a:lnTo>
                  <a:lnTo>
                    <a:pt x="1000" y="3285"/>
                  </a:lnTo>
                  <a:lnTo>
                    <a:pt x="1030" y="3306"/>
                  </a:lnTo>
                  <a:lnTo>
                    <a:pt x="1046" y="3324"/>
                  </a:lnTo>
                  <a:lnTo>
                    <a:pt x="1054" y="3348"/>
                  </a:lnTo>
                  <a:lnTo>
                    <a:pt x="1049" y="3367"/>
                  </a:lnTo>
                  <a:lnTo>
                    <a:pt x="1029" y="3383"/>
                  </a:lnTo>
                  <a:lnTo>
                    <a:pt x="991" y="3388"/>
                  </a:lnTo>
                  <a:lnTo>
                    <a:pt x="923" y="3381"/>
                  </a:lnTo>
                  <a:lnTo>
                    <a:pt x="859" y="3367"/>
                  </a:lnTo>
                  <a:lnTo>
                    <a:pt x="788" y="3357"/>
                  </a:lnTo>
                  <a:lnTo>
                    <a:pt x="718" y="3351"/>
                  </a:lnTo>
                  <a:lnTo>
                    <a:pt x="679" y="3348"/>
                  </a:lnTo>
                  <a:lnTo>
                    <a:pt x="659" y="3341"/>
                  </a:lnTo>
                  <a:lnTo>
                    <a:pt x="649" y="3249"/>
                  </a:lnTo>
                  <a:lnTo>
                    <a:pt x="634" y="3117"/>
                  </a:lnTo>
                  <a:lnTo>
                    <a:pt x="582" y="2750"/>
                  </a:lnTo>
                  <a:lnTo>
                    <a:pt x="567" y="2649"/>
                  </a:lnTo>
                  <a:lnTo>
                    <a:pt x="542" y="2527"/>
                  </a:lnTo>
                  <a:lnTo>
                    <a:pt x="486" y="2543"/>
                  </a:lnTo>
                  <a:lnTo>
                    <a:pt x="486" y="2637"/>
                  </a:lnTo>
                  <a:lnTo>
                    <a:pt x="470" y="2759"/>
                  </a:lnTo>
                  <a:lnTo>
                    <a:pt x="417" y="2969"/>
                  </a:lnTo>
                  <a:lnTo>
                    <a:pt x="391" y="3187"/>
                  </a:lnTo>
                  <a:lnTo>
                    <a:pt x="382" y="3245"/>
                  </a:lnTo>
                  <a:lnTo>
                    <a:pt x="370" y="3276"/>
                  </a:lnTo>
                  <a:lnTo>
                    <a:pt x="385" y="3339"/>
                  </a:lnTo>
                  <a:lnTo>
                    <a:pt x="393" y="3381"/>
                  </a:lnTo>
                  <a:lnTo>
                    <a:pt x="393" y="3408"/>
                  </a:lnTo>
                  <a:lnTo>
                    <a:pt x="375" y="3441"/>
                  </a:lnTo>
                  <a:lnTo>
                    <a:pt x="353" y="3465"/>
                  </a:lnTo>
                  <a:lnTo>
                    <a:pt x="319" y="3472"/>
                  </a:lnTo>
                  <a:lnTo>
                    <a:pt x="283" y="3469"/>
                  </a:lnTo>
                  <a:lnTo>
                    <a:pt x="243" y="3453"/>
                  </a:lnTo>
                  <a:lnTo>
                    <a:pt x="209" y="3431"/>
                  </a:lnTo>
                  <a:lnTo>
                    <a:pt x="182" y="3403"/>
                  </a:lnTo>
                  <a:lnTo>
                    <a:pt x="166" y="3376"/>
                  </a:lnTo>
                  <a:lnTo>
                    <a:pt x="158" y="3339"/>
                  </a:lnTo>
                  <a:lnTo>
                    <a:pt x="163" y="3293"/>
                  </a:lnTo>
                  <a:lnTo>
                    <a:pt x="173" y="3249"/>
                  </a:lnTo>
                  <a:lnTo>
                    <a:pt x="186" y="3135"/>
                  </a:lnTo>
                  <a:lnTo>
                    <a:pt x="201" y="2862"/>
                  </a:lnTo>
                  <a:lnTo>
                    <a:pt x="212" y="2730"/>
                  </a:lnTo>
                  <a:lnTo>
                    <a:pt x="220" y="2618"/>
                  </a:lnTo>
                  <a:lnTo>
                    <a:pt x="232" y="2522"/>
                  </a:lnTo>
                  <a:lnTo>
                    <a:pt x="163" y="2508"/>
                  </a:lnTo>
                  <a:lnTo>
                    <a:pt x="166" y="2403"/>
                  </a:lnTo>
                  <a:lnTo>
                    <a:pt x="176" y="1731"/>
                  </a:lnTo>
                  <a:lnTo>
                    <a:pt x="179" y="1601"/>
                  </a:lnTo>
                  <a:lnTo>
                    <a:pt x="185" y="1463"/>
                  </a:lnTo>
                  <a:lnTo>
                    <a:pt x="186" y="1387"/>
                  </a:lnTo>
                  <a:lnTo>
                    <a:pt x="154" y="1350"/>
                  </a:lnTo>
                  <a:lnTo>
                    <a:pt x="121" y="1302"/>
                  </a:lnTo>
                  <a:lnTo>
                    <a:pt x="102" y="1261"/>
                  </a:lnTo>
                  <a:lnTo>
                    <a:pt x="93" y="1221"/>
                  </a:lnTo>
                  <a:lnTo>
                    <a:pt x="87" y="1175"/>
                  </a:lnTo>
                  <a:lnTo>
                    <a:pt x="99" y="1090"/>
                  </a:lnTo>
                  <a:lnTo>
                    <a:pt x="110" y="1017"/>
                  </a:lnTo>
                  <a:lnTo>
                    <a:pt x="0" y="853"/>
                  </a:lnTo>
                  <a:lnTo>
                    <a:pt x="47" y="788"/>
                  </a:lnTo>
                  <a:lnTo>
                    <a:pt x="137" y="920"/>
                  </a:lnTo>
                  <a:lnTo>
                    <a:pt x="148" y="864"/>
                  </a:lnTo>
                  <a:lnTo>
                    <a:pt x="156" y="788"/>
                  </a:lnTo>
                  <a:lnTo>
                    <a:pt x="158" y="723"/>
                  </a:lnTo>
                  <a:lnTo>
                    <a:pt x="162" y="679"/>
                  </a:lnTo>
                  <a:lnTo>
                    <a:pt x="173" y="639"/>
                  </a:lnTo>
                  <a:lnTo>
                    <a:pt x="198" y="611"/>
                  </a:lnTo>
                  <a:lnTo>
                    <a:pt x="233" y="594"/>
                  </a:lnTo>
                  <a:lnTo>
                    <a:pt x="405" y="533"/>
                  </a:lnTo>
                  <a:lnTo>
                    <a:pt x="439" y="520"/>
                  </a:lnTo>
                  <a:lnTo>
                    <a:pt x="445" y="457"/>
                  </a:lnTo>
                  <a:lnTo>
                    <a:pt x="433" y="409"/>
                  </a:lnTo>
                  <a:lnTo>
                    <a:pt x="412" y="354"/>
                  </a:lnTo>
                  <a:lnTo>
                    <a:pt x="395" y="300"/>
                  </a:lnTo>
                  <a:lnTo>
                    <a:pt x="393" y="230"/>
                  </a:lnTo>
                  <a:lnTo>
                    <a:pt x="401" y="150"/>
                  </a:lnTo>
                  <a:lnTo>
                    <a:pt x="417" y="100"/>
                  </a:lnTo>
                  <a:lnTo>
                    <a:pt x="443" y="52"/>
                  </a:lnTo>
                  <a:lnTo>
                    <a:pt x="472" y="28"/>
                  </a:lnTo>
                  <a:lnTo>
                    <a:pt x="535" y="6"/>
                  </a:lnTo>
                  <a:lnTo>
                    <a:pt x="591" y="0"/>
                  </a:lnTo>
                  <a:lnTo>
                    <a:pt x="643" y="6"/>
                  </a:lnTo>
                  <a:lnTo>
                    <a:pt x="681" y="35"/>
                  </a:lnTo>
                  <a:lnTo>
                    <a:pt x="705" y="61"/>
                  </a:lnTo>
                  <a:lnTo>
                    <a:pt x="739" y="109"/>
                  </a:lnTo>
                  <a:lnTo>
                    <a:pt x="763" y="161"/>
                  </a:lnTo>
                  <a:lnTo>
                    <a:pt x="729" y="189"/>
                  </a:lnTo>
                  <a:lnTo>
                    <a:pt x="733" y="251"/>
                  </a:lnTo>
                  <a:lnTo>
                    <a:pt x="736" y="319"/>
                  </a:lnTo>
                  <a:lnTo>
                    <a:pt x="727" y="379"/>
                  </a:lnTo>
                  <a:lnTo>
                    <a:pt x="714" y="427"/>
                  </a:lnTo>
                  <a:lnTo>
                    <a:pt x="701" y="463"/>
                  </a:lnTo>
                  <a:lnTo>
                    <a:pt x="671" y="520"/>
                  </a:lnTo>
                  <a:lnTo>
                    <a:pt x="671" y="533"/>
                  </a:lnTo>
                  <a:lnTo>
                    <a:pt x="718" y="558"/>
                  </a:lnTo>
                  <a:lnTo>
                    <a:pt x="903" y="647"/>
                  </a:lnTo>
                  <a:lnTo>
                    <a:pt x="936" y="681"/>
                  </a:lnTo>
                  <a:lnTo>
                    <a:pt x="958" y="723"/>
                  </a:lnTo>
                  <a:lnTo>
                    <a:pt x="972" y="776"/>
                  </a:lnTo>
                  <a:lnTo>
                    <a:pt x="982" y="845"/>
                  </a:lnTo>
                  <a:lnTo>
                    <a:pt x="956" y="888"/>
                  </a:lnTo>
                  <a:lnTo>
                    <a:pt x="816" y="1083"/>
                  </a:lnTo>
                  <a:lnTo>
                    <a:pt x="798" y="1148"/>
                  </a:lnTo>
                  <a:lnTo>
                    <a:pt x="788" y="1260"/>
                  </a:lnTo>
                  <a:lnTo>
                    <a:pt x="848" y="1443"/>
                  </a:lnTo>
                  <a:lnTo>
                    <a:pt x="913" y="1512"/>
                  </a:lnTo>
                  <a:lnTo>
                    <a:pt x="913" y="1593"/>
                  </a:lnTo>
                  <a:lnTo>
                    <a:pt x="926" y="1733"/>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09902" name="Freeform 218"/>
            <p:cNvSpPr>
              <a:spLocks/>
            </p:cNvSpPr>
            <p:nvPr/>
          </p:nvSpPr>
          <p:spPr bwMode="auto">
            <a:xfrm>
              <a:off x="3937" y="1726"/>
              <a:ext cx="286" cy="1093"/>
            </a:xfrm>
            <a:custGeom>
              <a:avLst/>
              <a:gdLst>
                <a:gd name="T0" fmla="*/ 0 w 860"/>
                <a:gd name="T1" fmla="*/ 0 h 3279"/>
                <a:gd name="T2" fmla="*/ 0 w 860"/>
                <a:gd name="T3" fmla="*/ 0 h 3279"/>
                <a:gd name="T4" fmla="*/ 0 w 860"/>
                <a:gd name="T5" fmla="*/ 0 h 3279"/>
                <a:gd name="T6" fmla="*/ 0 w 860"/>
                <a:gd name="T7" fmla="*/ 0 h 3279"/>
                <a:gd name="T8" fmla="*/ 0 w 860"/>
                <a:gd name="T9" fmla="*/ 0 h 3279"/>
                <a:gd name="T10" fmla="*/ 0 w 860"/>
                <a:gd name="T11" fmla="*/ 0 h 3279"/>
                <a:gd name="T12" fmla="*/ 0 w 860"/>
                <a:gd name="T13" fmla="*/ 0 h 3279"/>
                <a:gd name="T14" fmla="*/ 0 w 860"/>
                <a:gd name="T15" fmla="*/ 0 h 3279"/>
                <a:gd name="T16" fmla="*/ 0 w 860"/>
                <a:gd name="T17" fmla="*/ 0 h 3279"/>
                <a:gd name="T18" fmla="*/ 0 w 860"/>
                <a:gd name="T19" fmla="*/ 0 h 3279"/>
                <a:gd name="T20" fmla="*/ 0 w 860"/>
                <a:gd name="T21" fmla="*/ 0 h 3279"/>
                <a:gd name="T22" fmla="*/ 0 w 860"/>
                <a:gd name="T23" fmla="*/ 0 h 3279"/>
                <a:gd name="T24" fmla="*/ 0 w 860"/>
                <a:gd name="T25" fmla="*/ 0 h 3279"/>
                <a:gd name="T26" fmla="*/ 0 w 860"/>
                <a:gd name="T27" fmla="*/ 0 h 3279"/>
                <a:gd name="T28" fmla="*/ 0 w 860"/>
                <a:gd name="T29" fmla="*/ 0 h 3279"/>
                <a:gd name="T30" fmla="*/ 0 w 860"/>
                <a:gd name="T31" fmla="*/ 0 h 3279"/>
                <a:gd name="T32" fmla="*/ 0 w 860"/>
                <a:gd name="T33" fmla="*/ 0 h 3279"/>
                <a:gd name="T34" fmla="*/ 0 w 860"/>
                <a:gd name="T35" fmla="*/ 0 h 3279"/>
                <a:gd name="T36" fmla="*/ 0 w 860"/>
                <a:gd name="T37" fmla="*/ 0 h 3279"/>
                <a:gd name="T38" fmla="*/ 0 w 860"/>
                <a:gd name="T39" fmla="*/ 0 h 3279"/>
                <a:gd name="T40" fmla="*/ 0 w 860"/>
                <a:gd name="T41" fmla="*/ 0 h 3279"/>
                <a:gd name="T42" fmla="*/ 0 w 860"/>
                <a:gd name="T43" fmla="*/ 0 h 3279"/>
                <a:gd name="T44" fmla="*/ 0 w 860"/>
                <a:gd name="T45" fmla="*/ 0 h 3279"/>
                <a:gd name="T46" fmla="*/ 0 w 860"/>
                <a:gd name="T47" fmla="*/ 0 h 3279"/>
                <a:gd name="T48" fmla="*/ 0 w 860"/>
                <a:gd name="T49" fmla="*/ 0 h 3279"/>
                <a:gd name="T50" fmla="*/ 0 w 860"/>
                <a:gd name="T51" fmla="*/ 0 h 3279"/>
                <a:gd name="T52" fmla="*/ 0 w 860"/>
                <a:gd name="T53" fmla="*/ 0 h 3279"/>
                <a:gd name="T54" fmla="*/ 0 w 860"/>
                <a:gd name="T55" fmla="*/ 0 h 3279"/>
                <a:gd name="T56" fmla="*/ 0 w 860"/>
                <a:gd name="T57" fmla="*/ 0 h 3279"/>
                <a:gd name="T58" fmla="*/ 0 w 860"/>
                <a:gd name="T59" fmla="*/ 0 h 3279"/>
                <a:gd name="T60" fmla="*/ 0 w 860"/>
                <a:gd name="T61" fmla="*/ 0 h 3279"/>
                <a:gd name="T62" fmla="*/ 0 w 860"/>
                <a:gd name="T63" fmla="*/ 0 h 3279"/>
                <a:gd name="T64" fmla="*/ 0 w 860"/>
                <a:gd name="T65" fmla="*/ 0 h 3279"/>
                <a:gd name="T66" fmla="*/ 0 w 860"/>
                <a:gd name="T67" fmla="*/ 0 h 3279"/>
                <a:gd name="T68" fmla="*/ 0 w 860"/>
                <a:gd name="T69" fmla="*/ 0 h 3279"/>
                <a:gd name="T70" fmla="*/ 0 w 860"/>
                <a:gd name="T71" fmla="*/ 0 h 3279"/>
                <a:gd name="T72" fmla="*/ 0 w 860"/>
                <a:gd name="T73" fmla="*/ 0 h 3279"/>
                <a:gd name="T74" fmla="*/ 0 w 860"/>
                <a:gd name="T75" fmla="*/ 0 h 3279"/>
                <a:gd name="T76" fmla="*/ 0 w 860"/>
                <a:gd name="T77" fmla="*/ 0 h 3279"/>
                <a:gd name="T78" fmla="*/ 0 w 860"/>
                <a:gd name="T79" fmla="*/ 0 h 3279"/>
                <a:gd name="T80" fmla="*/ 0 w 860"/>
                <a:gd name="T81" fmla="*/ 0 h 3279"/>
                <a:gd name="T82" fmla="*/ 0 w 860"/>
                <a:gd name="T83" fmla="*/ 0 h 3279"/>
                <a:gd name="T84" fmla="*/ 0 w 860"/>
                <a:gd name="T85" fmla="*/ 0 h 3279"/>
                <a:gd name="T86" fmla="*/ 0 w 860"/>
                <a:gd name="T87" fmla="*/ 0 h 3279"/>
                <a:gd name="T88" fmla="*/ 0 w 860"/>
                <a:gd name="T89" fmla="*/ 0 h 3279"/>
                <a:gd name="T90" fmla="*/ 0 w 860"/>
                <a:gd name="T91" fmla="*/ 0 h 3279"/>
                <a:gd name="T92" fmla="*/ 0 w 860"/>
                <a:gd name="T93" fmla="*/ 0 h 3279"/>
                <a:gd name="T94" fmla="*/ 0 w 860"/>
                <a:gd name="T95" fmla="*/ 0 h 3279"/>
                <a:gd name="T96" fmla="*/ 0 w 860"/>
                <a:gd name="T97" fmla="*/ 0 h 3279"/>
                <a:gd name="T98" fmla="*/ 0 w 860"/>
                <a:gd name="T99" fmla="*/ 0 h 3279"/>
                <a:gd name="T100" fmla="*/ 0 w 860"/>
                <a:gd name="T101" fmla="*/ 0 h 3279"/>
                <a:gd name="T102" fmla="*/ 0 w 860"/>
                <a:gd name="T103" fmla="*/ 0 h 3279"/>
                <a:gd name="T104" fmla="*/ 0 w 860"/>
                <a:gd name="T105" fmla="*/ 0 h 3279"/>
                <a:gd name="T106" fmla="*/ 0 w 860"/>
                <a:gd name="T107" fmla="*/ 0 h 3279"/>
                <a:gd name="T108" fmla="*/ 0 w 860"/>
                <a:gd name="T109" fmla="*/ 0 h 3279"/>
                <a:gd name="T110" fmla="*/ 0 w 860"/>
                <a:gd name="T111" fmla="*/ 0 h 3279"/>
                <a:gd name="T112" fmla="*/ 0 w 860"/>
                <a:gd name="T113" fmla="*/ 0 h 3279"/>
                <a:gd name="T114" fmla="*/ 0 w 860"/>
                <a:gd name="T115" fmla="*/ 0 h 3279"/>
                <a:gd name="T116" fmla="*/ 0 w 860"/>
                <a:gd name="T117" fmla="*/ 0 h 3279"/>
                <a:gd name="T118" fmla="*/ 0 w 86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3"/>
                  </a:lnTo>
                  <a:lnTo>
                    <a:pt x="399" y="2449"/>
                  </a:lnTo>
                  <a:lnTo>
                    <a:pt x="396" y="2388"/>
                  </a:lnTo>
                  <a:lnTo>
                    <a:pt x="384" y="2282"/>
                  </a:lnTo>
                  <a:lnTo>
                    <a:pt x="372" y="2210"/>
                  </a:lnTo>
                  <a:lnTo>
                    <a:pt x="353" y="2119"/>
                  </a:lnTo>
                  <a:lnTo>
                    <a:pt x="339" y="2030"/>
                  </a:lnTo>
                  <a:lnTo>
                    <a:pt x="335" y="2091"/>
                  </a:lnTo>
                  <a:lnTo>
                    <a:pt x="330" y="2126"/>
                  </a:lnTo>
                  <a:lnTo>
                    <a:pt x="317" y="2170"/>
                  </a:lnTo>
                  <a:lnTo>
                    <a:pt x="302" y="2205"/>
                  </a:lnTo>
                  <a:lnTo>
                    <a:pt x="291" y="2247"/>
                  </a:lnTo>
                  <a:lnTo>
                    <a:pt x="294" y="2284"/>
                  </a:lnTo>
                  <a:lnTo>
                    <a:pt x="307" y="2325"/>
                  </a:lnTo>
                  <a:lnTo>
                    <a:pt x="332" y="2371"/>
                  </a:lnTo>
                  <a:lnTo>
                    <a:pt x="351" y="2423"/>
                  </a:lnTo>
                  <a:lnTo>
                    <a:pt x="374" y="2489"/>
                  </a:lnTo>
                  <a:lnTo>
                    <a:pt x="393" y="2578"/>
                  </a:lnTo>
                  <a:lnTo>
                    <a:pt x="407" y="2655"/>
                  </a:lnTo>
                  <a:lnTo>
                    <a:pt x="303" y="2961"/>
                  </a:lnTo>
                  <a:lnTo>
                    <a:pt x="315" y="3012"/>
                  </a:lnTo>
                  <a:lnTo>
                    <a:pt x="293" y="3038"/>
                  </a:lnTo>
                  <a:lnTo>
                    <a:pt x="246" y="3064"/>
                  </a:lnTo>
                  <a:lnTo>
                    <a:pt x="142" y="3111"/>
                  </a:lnTo>
                  <a:lnTo>
                    <a:pt x="118" y="3129"/>
                  </a:lnTo>
                  <a:lnTo>
                    <a:pt x="100" y="3157"/>
                  </a:lnTo>
                  <a:lnTo>
                    <a:pt x="95" y="3181"/>
                  </a:lnTo>
                  <a:lnTo>
                    <a:pt x="110" y="3188"/>
                  </a:lnTo>
                  <a:lnTo>
                    <a:pt x="154" y="3190"/>
                  </a:lnTo>
                  <a:lnTo>
                    <a:pt x="191" y="3190"/>
                  </a:lnTo>
                  <a:lnTo>
                    <a:pt x="171" y="3197"/>
                  </a:lnTo>
                  <a:lnTo>
                    <a:pt x="163" y="3208"/>
                  </a:lnTo>
                  <a:lnTo>
                    <a:pt x="163" y="3225"/>
                  </a:lnTo>
                  <a:lnTo>
                    <a:pt x="174" y="3246"/>
                  </a:lnTo>
                  <a:lnTo>
                    <a:pt x="210" y="3263"/>
                  </a:lnTo>
                  <a:lnTo>
                    <a:pt x="274" y="3277"/>
                  </a:lnTo>
                  <a:lnTo>
                    <a:pt x="365" y="3279"/>
                  </a:lnTo>
                  <a:lnTo>
                    <a:pt x="433" y="3270"/>
                  </a:lnTo>
                  <a:lnTo>
                    <a:pt x="495" y="3252"/>
                  </a:lnTo>
                  <a:lnTo>
                    <a:pt x="547" y="3229"/>
                  </a:lnTo>
                  <a:lnTo>
                    <a:pt x="585" y="3205"/>
                  </a:lnTo>
                  <a:lnTo>
                    <a:pt x="590" y="3165"/>
                  </a:lnTo>
                  <a:lnTo>
                    <a:pt x="587" y="3122"/>
                  </a:lnTo>
                  <a:lnTo>
                    <a:pt x="616" y="2885"/>
                  </a:lnTo>
                  <a:lnTo>
                    <a:pt x="624" y="2717"/>
                  </a:lnTo>
                  <a:lnTo>
                    <a:pt x="662" y="2196"/>
                  </a:lnTo>
                  <a:lnTo>
                    <a:pt x="680" y="1877"/>
                  </a:lnTo>
                  <a:lnTo>
                    <a:pt x="676" y="1724"/>
                  </a:lnTo>
                  <a:lnTo>
                    <a:pt x="671" y="1626"/>
                  </a:lnTo>
                  <a:lnTo>
                    <a:pt x="661" y="1541"/>
                  </a:lnTo>
                  <a:lnTo>
                    <a:pt x="651" y="1470"/>
                  </a:lnTo>
                  <a:lnTo>
                    <a:pt x="708" y="1418"/>
                  </a:lnTo>
                  <a:lnTo>
                    <a:pt x="766" y="1363"/>
                  </a:lnTo>
                  <a:lnTo>
                    <a:pt x="800" y="1322"/>
                  </a:lnTo>
                  <a:lnTo>
                    <a:pt x="837" y="1265"/>
                  </a:lnTo>
                  <a:lnTo>
                    <a:pt x="856" y="1211"/>
                  </a:lnTo>
                  <a:lnTo>
                    <a:pt x="860" y="1163"/>
                  </a:lnTo>
                  <a:lnTo>
                    <a:pt x="847" y="1102"/>
                  </a:lnTo>
                  <a:lnTo>
                    <a:pt x="744" y="717"/>
                  </a:lnTo>
                  <a:lnTo>
                    <a:pt x="726" y="673"/>
                  </a:lnTo>
                  <a:lnTo>
                    <a:pt x="713" y="653"/>
                  </a:lnTo>
                  <a:lnTo>
                    <a:pt x="692" y="633"/>
                  </a:lnTo>
                  <a:lnTo>
                    <a:pt x="651" y="602"/>
                  </a:lnTo>
                  <a:lnTo>
                    <a:pt x="534" y="538"/>
                  </a:lnTo>
                  <a:lnTo>
                    <a:pt x="507" y="500"/>
                  </a:lnTo>
                  <a:lnTo>
                    <a:pt x="485" y="456"/>
                  </a:lnTo>
                  <a:lnTo>
                    <a:pt x="477" y="423"/>
                  </a:lnTo>
                  <a:lnTo>
                    <a:pt x="510" y="384"/>
                  </a:lnTo>
                  <a:lnTo>
                    <a:pt x="538" y="333"/>
                  </a:lnTo>
                  <a:lnTo>
                    <a:pt x="557" y="273"/>
                  </a:lnTo>
                  <a:lnTo>
                    <a:pt x="570" y="221"/>
                  </a:lnTo>
                  <a:lnTo>
                    <a:pt x="578" y="157"/>
                  </a:lnTo>
                  <a:lnTo>
                    <a:pt x="571" y="106"/>
                  </a:lnTo>
                  <a:lnTo>
                    <a:pt x="558" y="68"/>
                  </a:lnTo>
                  <a:lnTo>
                    <a:pt x="530" y="35"/>
                  </a:lnTo>
                  <a:lnTo>
                    <a:pt x="495" y="13"/>
                  </a:lnTo>
                  <a:lnTo>
                    <a:pt x="445" y="0"/>
                  </a:lnTo>
                  <a:lnTo>
                    <a:pt x="407" y="4"/>
                  </a:lnTo>
                  <a:lnTo>
                    <a:pt x="367" y="13"/>
                  </a:lnTo>
                  <a:lnTo>
                    <a:pt x="339" y="25"/>
                  </a:lnTo>
                  <a:lnTo>
                    <a:pt x="315" y="45"/>
                  </a:lnTo>
                  <a:lnTo>
                    <a:pt x="302" y="69"/>
                  </a:lnTo>
                  <a:lnTo>
                    <a:pt x="294" y="90"/>
                  </a:lnTo>
                  <a:lnTo>
                    <a:pt x="284" y="142"/>
                  </a:lnTo>
                  <a:lnTo>
                    <a:pt x="276" y="208"/>
                  </a:lnTo>
                  <a:lnTo>
                    <a:pt x="269" y="269"/>
                  </a:lnTo>
                  <a:lnTo>
                    <a:pt x="269" y="309"/>
                  </a:lnTo>
                  <a:lnTo>
                    <a:pt x="281" y="360"/>
                  </a:lnTo>
                  <a:lnTo>
                    <a:pt x="293" y="385"/>
                  </a:lnTo>
                  <a:lnTo>
                    <a:pt x="294" y="435"/>
                  </a:lnTo>
                  <a:lnTo>
                    <a:pt x="293" y="487"/>
                  </a:lnTo>
                  <a:lnTo>
                    <a:pt x="281" y="513"/>
                  </a:lnTo>
                  <a:lnTo>
                    <a:pt x="246" y="538"/>
                  </a:lnTo>
                  <a:lnTo>
                    <a:pt x="128" y="609"/>
                  </a:lnTo>
                  <a:lnTo>
                    <a:pt x="87" y="640"/>
                  </a:lnTo>
                  <a:lnTo>
                    <a:pt x="69" y="691"/>
                  </a:lnTo>
                  <a:lnTo>
                    <a:pt x="37" y="867"/>
                  </a:lnTo>
                  <a:lnTo>
                    <a:pt x="26" y="946"/>
                  </a:lnTo>
                  <a:lnTo>
                    <a:pt x="14" y="1014"/>
                  </a:lnTo>
                  <a:lnTo>
                    <a:pt x="4" y="1109"/>
                  </a:lnTo>
                  <a:lnTo>
                    <a:pt x="0" y="1190"/>
                  </a:lnTo>
                  <a:lnTo>
                    <a:pt x="4" y="1292"/>
                  </a:lnTo>
                  <a:lnTo>
                    <a:pt x="15" y="1402"/>
                  </a:lnTo>
                  <a:lnTo>
                    <a:pt x="25" y="1479"/>
                  </a:lnTo>
                  <a:lnTo>
                    <a:pt x="36" y="1565"/>
                  </a:lnTo>
                  <a:lnTo>
                    <a:pt x="50" y="1639"/>
                  </a:lnTo>
                  <a:lnTo>
                    <a:pt x="72" y="1697"/>
                  </a:lnTo>
                  <a:lnTo>
                    <a:pt x="88" y="1758"/>
                  </a:lnTo>
                  <a:lnTo>
                    <a:pt x="94" y="1833"/>
                  </a:lnTo>
                  <a:lnTo>
                    <a:pt x="75" y="2172"/>
                  </a:lnTo>
                  <a:lnTo>
                    <a:pt x="69" y="2292"/>
                  </a:lnTo>
                  <a:lnTo>
                    <a:pt x="69" y="2339"/>
                  </a:lnTo>
                  <a:lnTo>
                    <a:pt x="83" y="2401"/>
                  </a:lnTo>
                  <a:lnTo>
                    <a:pt x="109" y="2473"/>
                  </a:lnTo>
                  <a:lnTo>
                    <a:pt x="176" y="2693"/>
                  </a:lnTo>
                  <a:lnTo>
                    <a:pt x="223" y="2872"/>
                  </a:lnTo>
                  <a:lnTo>
                    <a:pt x="246" y="2936"/>
                  </a:lnTo>
                  <a:lnTo>
                    <a:pt x="275" y="2949"/>
                  </a:lnTo>
                  <a:lnTo>
                    <a:pt x="303" y="2961"/>
                  </a:lnTo>
                  <a:lnTo>
                    <a:pt x="407" y="2655"/>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9903" name="Freeform 219"/>
            <p:cNvSpPr>
              <a:spLocks/>
            </p:cNvSpPr>
            <p:nvPr/>
          </p:nvSpPr>
          <p:spPr bwMode="auto">
            <a:xfrm>
              <a:off x="3645" y="175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lnTo>
                    <a:pt x="264" y="957"/>
                  </a:lnTo>
                  <a:lnTo>
                    <a:pt x="269" y="1078"/>
                  </a:lnTo>
                  <a:lnTo>
                    <a:pt x="275" y="1144"/>
                  </a:lnTo>
                  <a:lnTo>
                    <a:pt x="216" y="1152"/>
                  </a:lnTo>
                  <a:lnTo>
                    <a:pt x="200" y="1099"/>
                  </a:lnTo>
                  <a:lnTo>
                    <a:pt x="200" y="1054"/>
                  </a:lnTo>
                  <a:lnTo>
                    <a:pt x="225" y="1010"/>
                  </a:lnTo>
                  <a:lnTo>
                    <a:pt x="240" y="979"/>
                  </a:lnTo>
                  <a:lnTo>
                    <a:pt x="255" y="957"/>
                  </a:lnTo>
                  <a:lnTo>
                    <a:pt x="264" y="957"/>
                  </a:lnTo>
                  <a:lnTo>
                    <a:pt x="591" y="0"/>
                  </a:lnTo>
                  <a:close/>
                </a:path>
              </a:pathLst>
            </a:custGeom>
            <a:solidFill>
              <a:srgbClr val="00B0F0"/>
            </a:solidFill>
            <a:ln w="9525">
              <a:noFill/>
              <a:miter lim="800000"/>
              <a:headEnd/>
              <a:tailEnd/>
            </a:ln>
          </p:spPr>
          <p:txBody>
            <a:bodyPr/>
            <a:lstStyle/>
            <a:p>
              <a:pPr eaLnBrk="0" hangingPunct="0"/>
              <a:endParaRPr lang="it-IT">
                <a:solidFill>
                  <a:srgbClr val="000000"/>
                </a:solidFill>
              </a:endParaRPr>
            </a:p>
          </p:txBody>
        </p:sp>
        <p:sp>
          <p:nvSpPr>
            <p:cNvPr id="109904" name="Freeform 220"/>
            <p:cNvSpPr>
              <a:spLocks/>
            </p:cNvSpPr>
            <p:nvPr/>
          </p:nvSpPr>
          <p:spPr bwMode="auto">
            <a:xfrm>
              <a:off x="3645" y="175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9905" name="Freeform 221"/>
            <p:cNvSpPr>
              <a:spLocks/>
            </p:cNvSpPr>
            <p:nvPr/>
          </p:nvSpPr>
          <p:spPr bwMode="auto">
            <a:xfrm>
              <a:off x="3714" y="2077"/>
              <a:ext cx="25" cy="65"/>
            </a:xfrm>
            <a:custGeom>
              <a:avLst/>
              <a:gdLst>
                <a:gd name="T0" fmla="*/ 0 w 74"/>
                <a:gd name="T1" fmla="*/ 0 h 195"/>
                <a:gd name="T2" fmla="*/ 0 w 74"/>
                <a:gd name="T3" fmla="*/ 0 h 195"/>
                <a:gd name="T4" fmla="*/ 0 w 74"/>
                <a:gd name="T5" fmla="*/ 0 h 195"/>
                <a:gd name="T6" fmla="*/ 0 w 74"/>
                <a:gd name="T7" fmla="*/ 0 h 195"/>
                <a:gd name="T8" fmla="*/ 0 w 74"/>
                <a:gd name="T9" fmla="*/ 0 h 195"/>
                <a:gd name="T10" fmla="*/ 0 w 74"/>
                <a:gd name="T11" fmla="*/ 0 h 195"/>
                <a:gd name="T12" fmla="*/ 0 w 74"/>
                <a:gd name="T13" fmla="*/ 0 h 195"/>
                <a:gd name="T14" fmla="*/ 0 w 74"/>
                <a:gd name="T15" fmla="*/ 0 h 195"/>
                <a:gd name="T16" fmla="*/ 0 w 74"/>
                <a:gd name="T17" fmla="*/ 0 h 195"/>
                <a:gd name="T18" fmla="*/ 0 w 74"/>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5"/>
                <a:gd name="T32" fmla="*/ 74 w 74"/>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5">
                  <a:moveTo>
                    <a:pt x="63" y="0"/>
                  </a:moveTo>
                  <a:lnTo>
                    <a:pt x="68" y="120"/>
                  </a:lnTo>
                  <a:lnTo>
                    <a:pt x="74" y="187"/>
                  </a:lnTo>
                  <a:lnTo>
                    <a:pt x="16" y="195"/>
                  </a:lnTo>
                  <a:lnTo>
                    <a:pt x="0" y="142"/>
                  </a:lnTo>
                  <a:lnTo>
                    <a:pt x="0" y="97"/>
                  </a:lnTo>
                  <a:lnTo>
                    <a:pt x="25" y="53"/>
                  </a:lnTo>
                  <a:lnTo>
                    <a:pt x="39" y="21"/>
                  </a:lnTo>
                  <a:lnTo>
                    <a:pt x="54"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06" name="Freeform 222"/>
            <p:cNvSpPr>
              <a:spLocks/>
            </p:cNvSpPr>
            <p:nvPr/>
          </p:nvSpPr>
          <p:spPr bwMode="auto">
            <a:xfrm>
              <a:off x="3112" y="1736"/>
              <a:ext cx="283" cy="1139"/>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lnTo>
                    <a:pt x="159" y="1476"/>
                  </a:lnTo>
                  <a:lnTo>
                    <a:pt x="207" y="1498"/>
                  </a:lnTo>
                  <a:lnTo>
                    <a:pt x="206" y="1411"/>
                  </a:lnTo>
                  <a:lnTo>
                    <a:pt x="210" y="1375"/>
                  </a:lnTo>
                  <a:lnTo>
                    <a:pt x="219" y="1338"/>
                  </a:lnTo>
                  <a:lnTo>
                    <a:pt x="234" y="1302"/>
                  </a:lnTo>
                  <a:lnTo>
                    <a:pt x="253" y="1268"/>
                  </a:lnTo>
                  <a:lnTo>
                    <a:pt x="229" y="1223"/>
                  </a:lnTo>
                  <a:lnTo>
                    <a:pt x="206" y="1172"/>
                  </a:lnTo>
                  <a:lnTo>
                    <a:pt x="185" y="1114"/>
                  </a:lnTo>
                  <a:lnTo>
                    <a:pt x="172" y="1064"/>
                  </a:lnTo>
                  <a:lnTo>
                    <a:pt x="161" y="1000"/>
                  </a:lnTo>
                  <a:lnTo>
                    <a:pt x="153" y="1080"/>
                  </a:lnTo>
                  <a:lnTo>
                    <a:pt x="156" y="1177"/>
                  </a:lnTo>
                  <a:lnTo>
                    <a:pt x="157" y="1268"/>
                  </a:lnTo>
                  <a:lnTo>
                    <a:pt x="156" y="1343"/>
                  </a:lnTo>
                  <a:lnTo>
                    <a:pt x="157" y="1404"/>
                  </a:lnTo>
                  <a:lnTo>
                    <a:pt x="159" y="1476"/>
                  </a:lnTo>
                  <a:lnTo>
                    <a:pt x="397" y="1"/>
                  </a:lnTo>
                  <a:lnTo>
                    <a:pt x="476" y="3179"/>
                  </a:lnTo>
                  <a:lnTo>
                    <a:pt x="454" y="3136"/>
                  </a:lnTo>
                  <a:lnTo>
                    <a:pt x="441" y="3094"/>
                  </a:lnTo>
                  <a:lnTo>
                    <a:pt x="435" y="3038"/>
                  </a:lnTo>
                  <a:lnTo>
                    <a:pt x="441" y="2961"/>
                  </a:lnTo>
                  <a:lnTo>
                    <a:pt x="445" y="2872"/>
                  </a:lnTo>
                  <a:lnTo>
                    <a:pt x="448" y="2768"/>
                  </a:lnTo>
                  <a:lnTo>
                    <a:pt x="445" y="2653"/>
                  </a:lnTo>
                  <a:lnTo>
                    <a:pt x="439" y="2552"/>
                  </a:lnTo>
                  <a:lnTo>
                    <a:pt x="433" y="2483"/>
                  </a:lnTo>
                  <a:lnTo>
                    <a:pt x="436" y="2452"/>
                  </a:lnTo>
                  <a:lnTo>
                    <a:pt x="453" y="2407"/>
                  </a:lnTo>
                  <a:lnTo>
                    <a:pt x="470" y="2349"/>
                  </a:lnTo>
                  <a:lnTo>
                    <a:pt x="477" y="2277"/>
                  </a:lnTo>
                  <a:lnTo>
                    <a:pt x="476" y="2216"/>
                  </a:lnTo>
                  <a:lnTo>
                    <a:pt x="465" y="2173"/>
                  </a:lnTo>
                  <a:lnTo>
                    <a:pt x="603" y="2158"/>
                  </a:lnTo>
                  <a:lnTo>
                    <a:pt x="618" y="2205"/>
                  </a:lnTo>
                  <a:lnTo>
                    <a:pt x="633" y="2252"/>
                  </a:lnTo>
                  <a:lnTo>
                    <a:pt x="647" y="2300"/>
                  </a:lnTo>
                  <a:lnTo>
                    <a:pt x="647" y="2322"/>
                  </a:lnTo>
                  <a:lnTo>
                    <a:pt x="628" y="2362"/>
                  </a:lnTo>
                  <a:lnTo>
                    <a:pt x="603" y="2409"/>
                  </a:lnTo>
                  <a:lnTo>
                    <a:pt x="582" y="2467"/>
                  </a:lnTo>
                  <a:lnTo>
                    <a:pt x="568" y="2523"/>
                  </a:lnTo>
                  <a:lnTo>
                    <a:pt x="563" y="2599"/>
                  </a:lnTo>
                  <a:lnTo>
                    <a:pt x="563" y="2675"/>
                  </a:lnTo>
                  <a:lnTo>
                    <a:pt x="561" y="2782"/>
                  </a:lnTo>
                  <a:lnTo>
                    <a:pt x="555" y="2875"/>
                  </a:lnTo>
                  <a:lnTo>
                    <a:pt x="538" y="2979"/>
                  </a:lnTo>
                  <a:lnTo>
                    <a:pt x="509" y="3094"/>
                  </a:lnTo>
                  <a:lnTo>
                    <a:pt x="492" y="3144"/>
                  </a:lnTo>
                  <a:lnTo>
                    <a:pt x="476" y="3179"/>
                  </a:lnTo>
                  <a:lnTo>
                    <a:pt x="397"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907" name="Freeform 223"/>
            <p:cNvSpPr>
              <a:spLocks/>
            </p:cNvSpPr>
            <p:nvPr/>
          </p:nvSpPr>
          <p:spPr bwMode="auto">
            <a:xfrm>
              <a:off x="3112" y="1736"/>
              <a:ext cx="283" cy="1139"/>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908" name="Freeform 224"/>
            <p:cNvSpPr>
              <a:spLocks/>
            </p:cNvSpPr>
            <p:nvPr/>
          </p:nvSpPr>
          <p:spPr bwMode="auto">
            <a:xfrm>
              <a:off x="3163" y="2069"/>
              <a:ext cx="33" cy="165"/>
            </a:xfrm>
            <a:custGeom>
              <a:avLst/>
              <a:gdLst>
                <a:gd name="T0" fmla="*/ 0 w 100"/>
                <a:gd name="T1" fmla="*/ 0 h 497"/>
                <a:gd name="T2" fmla="*/ 0 w 100"/>
                <a:gd name="T3" fmla="*/ 0 h 497"/>
                <a:gd name="T4" fmla="*/ 0 w 100"/>
                <a:gd name="T5" fmla="*/ 0 h 497"/>
                <a:gd name="T6" fmla="*/ 0 w 100"/>
                <a:gd name="T7" fmla="*/ 0 h 497"/>
                <a:gd name="T8" fmla="*/ 0 w 100"/>
                <a:gd name="T9" fmla="*/ 0 h 497"/>
                <a:gd name="T10" fmla="*/ 0 w 100"/>
                <a:gd name="T11" fmla="*/ 0 h 497"/>
                <a:gd name="T12" fmla="*/ 0 w 100"/>
                <a:gd name="T13" fmla="*/ 0 h 497"/>
                <a:gd name="T14" fmla="*/ 0 w 100"/>
                <a:gd name="T15" fmla="*/ 0 h 497"/>
                <a:gd name="T16" fmla="*/ 0 w 100"/>
                <a:gd name="T17" fmla="*/ 0 h 497"/>
                <a:gd name="T18" fmla="*/ 0 w 100"/>
                <a:gd name="T19" fmla="*/ 0 h 497"/>
                <a:gd name="T20" fmla="*/ 0 w 100"/>
                <a:gd name="T21" fmla="*/ 0 h 497"/>
                <a:gd name="T22" fmla="*/ 0 w 100"/>
                <a:gd name="T23" fmla="*/ 0 h 497"/>
                <a:gd name="T24" fmla="*/ 0 w 100"/>
                <a:gd name="T25" fmla="*/ 0 h 497"/>
                <a:gd name="T26" fmla="*/ 0 w 100"/>
                <a:gd name="T27" fmla="*/ 0 h 497"/>
                <a:gd name="T28" fmla="*/ 0 w 100"/>
                <a:gd name="T29" fmla="*/ 0 h 497"/>
                <a:gd name="T30" fmla="*/ 0 w 100"/>
                <a:gd name="T31" fmla="*/ 0 h 497"/>
                <a:gd name="T32" fmla="*/ 0 w 100"/>
                <a:gd name="T33" fmla="*/ 0 h 497"/>
                <a:gd name="T34" fmla="*/ 0 w 100"/>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4" y="497"/>
                  </a:lnTo>
                  <a:lnTo>
                    <a:pt x="52" y="412"/>
                  </a:lnTo>
                  <a:lnTo>
                    <a:pt x="56" y="374"/>
                  </a:lnTo>
                  <a:lnTo>
                    <a:pt x="65" y="338"/>
                  </a:lnTo>
                  <a:lnTo>
                    <a:pt x="81" y="302"/>
                  </a:lnTo>
                  <a:lnTo>
                    <a:pt x="100" y="268"/>
                  </a:lnTo>
                  <a:lnTo>
                    <a:pt x="75" y="224"/>
                  </a:lnTo>
                  <a:lnTo>
                    <a:pt x="52" y="173"/>
                  </a:lnTo>
                  <a:lnTo>
                    <a:pt x="32" y="114"/>
                  </a:lnTo>
                  <a:lnTo>
                    <a:pt x="19" y="64"/>
                  </a:lnTo>
                  <a:lnTo>
                    <a:pt x="7" y="0"/>
                  </a:lnTo>
                  <a:lnTo>
                    <a:pt x="0" y="79"/>
                  </a:lnTo>
                  <a:lnTo>
                    <a:pt x="3" y="178"/>
                  </a:lnTo>
                  <a:lnTo>
                    <a:pt x="5" y="268"/>
                  </a:lnTo>
                  <a:lnTo>
                    <a:pt x="3" y="342"/>
                  </a:lnTo>
                  <a:lnTo>
                    <a:pt x="5" y="405"/>
                  </a:lnTo>
                  <a:lnTo>
                    <a:pt x="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09" name="Freeform 225"/>
            <p:cNvSpPr>
              <a:spLocks/>
            </p:cNvSpPr>
            <p:nvPr/>
          </p:nvSpPr>
          <p:spPr bwMode="auto">
            <a:xfrm>
              <a:off x="3255" y="2454"/>
              <a:ext cx="72" cy="341"/>
            </a:xfrm>
            <a:custGeom>
              <a:avLst/>
              <a:gdLst>
                <a:gd name="T0" fmla="*/ 0 w 216"/>
                <a:gd name="T1" fmla="*/ 0 h 1021"/>
                <a:gd name="T2" fmla="*/ 0 w 216"/>
                <a:gd name="T3" fmla="*/ 0 h 1021"/>
                <a:gd name="T4" fmla="*/ 0 w 216"/>
                <a:gd name="T5" fmla="*/ 0 h 1021"/>
                <a:gd name="T6" fmla="*/ 0 w 216"/>
                <a:gd name="T7" fmla="*/ 0 h 1021"/>
                <a:gd name="T8" fmla="*/ 0 w 216"/>
                <a:gd name="T9" fmla="*/ 0 h 1021"/>
                <a:gd name="T10" fmla="*/ 0 w 216"/>
                <a:gd name="T11" fmla="*/ 0 h 1021"/>
                <a:gd name="T12" fmla="*/ 0 w 216"/>
                <a:gd name="T13" fmla="*/ 0 h 1021"/>
                <a:gd name="T14" fmla="*/ 0 w 216"/>
                <a:gd name="T15" fmla="*/ 0 h 1021"/>
                <a:gd name="T16" fmla="*/ 0 w 216"/>
                <a:gd name="T17" fmla="*/ 0 h 1021"/>
                <a:gd name="T18" fmla="*/ 0 w 216"/>
                <a:gd name="T19" fmla="*/ 0 h 1021"/>
                <a:gd name="T20" fmla="*/ 0 w 216"/>
                <a:gd name="T21" fmla="*/ 0 h 1021"/>
                <a:gd name="T22" fmla="*/ 0 w 216"/>
                <a:gd name="T23" fmla="*/ 0 h 1021"/>
                <a:gd name="T24" fmla="*/ 0 w 216"/>
                <a:gd name="T25" fmla="*/ 0 h 1021"/>
                <a:gd name="T26" fmla="*/ 0 w 216"/>
                <a:gd name="T27" fmla="*/ 0 h 1021"/>
                <a:gd name="T28" fmla="*/ 0 w 216"/>
                <a:gd name="T29" fmla="*/ 0 h 1021"/>
                <a:gd name="T30" fmla="*/ 0 w 216"/>
                <a:gd name="T31" fmla="*/ 0 h 1021"/>
                <a:gd name="T32" fmla="*/ 0 w 216"/>
                <a:gd name="T33" fmla="*/ 0 h 1021"/>
                <a:gd name="T34" fmla="*/ 0 w 216"/>
                <a:gd name="T35" fmla="*/ 0 h 1021"/>
                <a:gd name="T36" fmla="*/ 0 w 216"/>
                <a:gd name="T37" fmla="*/ 0 h 1021"/>
                <a:gd name="T38" fmla="*/ 0 w 216"/>
                <a:gd name="T39" fmla="*/ 0 h 1021"/>
                <a:gd name="T40" fmla="*/ 0 w 216"/>
                <a:gd name="T41" fmla="*/ 0 h 1021"/>
                <a:gd name="T42" fmla="*/ 0 w 216"/>
                <a:gd name="T43" fmla="*/ 0 h 1021"/>
                <a:gd name="T44" fmla="*/ 0 w 216"/>
                <a:gd name="T45" fmla="*/ 0 h 1021"/>
                <a:gd name="T46" fmla="*/ 0 w 216"/>
                <a:gd name="T47" fmla="*/ 0 h 1021"/>
                <a:gd name="T48" fmla="*/ 0 w 216"/>
                <a:gd name="T49" fmla="*/ 0 h 1021"/>
                <a:gd name="T50" fmla="*/ 0 w 216"/>
                <a:gd name="T51" fmla="*/ 0 h 1021"/>
                <a:gd name="T52" fmla="*/ 0 w 216"/>
                <a:gd name="T53" fmla="*/ 0 h 1021"/>
                <a:gd name="T54" fmla="*/ 0 w 216"/>
                <a:gd name="T55" fmla="*/ 0 h 1021"/>
                <a:gd name="T56" fmla="*/ 0 w 216"/>
                <a:gd name="T57" fmla="*/ 0 h 1021"/>
                <a:gd name="T58" fmla="*/ 0 w 216"/>
                <a:gd name="T59" fmla="*/ 0 h 1021"/>
                <a:gd name="T60" fmla="*/ 0 w 216"/>
                <a:gd name="T61" fmla="*/ 0 h 1021"/>
                <a:gd name="T62" fmla="*/ 0 w 216"/>
                <a:gd name="T63" fmla="*/ 0 h 1021"/>
                <a:gd name="T64" fmla="*/ 0 w 216"/>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8"/>
                  </a:lnTo>
                  <a:lnTo>
                    <a:pt x="10" y="935"/>
                  </a:lnTo>
                  <a:lnTo>
                    <a:pt x="3" y="880"/>
                  </a:lnTo>
                  <a:lnTo>
                    <a:pt x="10" y="803"/>
                  </a:lnTo>
                  <a:lnTo>
                    <a:pt x="13" y="714"/>
                  </a:lnTo>
                  <a:lnTo>
                    <a:pt x="16" y="610"/>
                  </a:lnTo>
                  <a:lnTo>
                    <a:pt x="13" y="495"/>
                  </a:lnTo>
                  <a:lnTo>
                    <a:pt x="6" y="393"/>
                  </a:lnTo>
                  <a:lnTo>
                    <a:pt x="0" y="324"/>
                  </a:lnTo>
                  <a:lnTo>
                    <a:pt x="5" y="294"/>
                  </a:lnTo>
                  <a:lnTo>
                    <a:pt x="22" y="249"/>
                  </a:lnTo>
                  <a:lnTo>
                    <a:pt x="37" y="191"/>
                  </a:lnTo>
                  <a:lnTo>
                    <a:pt x="44" y="118"/>
                  </a:lnTo>
                  <a:lnTo>
                    <a:pt x="43" y="58"/>
                  </a:lnTo>
                  <a:lnTo>
                    <a:pt x="34" y="14"/>
                  </a:lnTo>
                  <a:lnTo>
                    <a:pt x="171" y="0"/>
                  </a:lnTo>
                  <a:lnTo>
                    <a:pt x="186" y="46"/>
                  </a:lnTo>
                  <a:lnTo>
                    <a:pt x="202" y="94"/>
                  </a:lnTo>
                  <a:lnTo>
                    <a:pt x="216" y="142"/>
                  </a:lnTo>
                  <a:lnTo>
                    <a:pt x="216" y="163"/>
                  </a:lnTo>
                  <a:lnTo>
                    <a:pt x="197" y="205"/>
                  </a:lnTo>
                  <a:lnTo>
                    <a:pt x="171" y="251"/>
                  </a:lnTo>
                  <a:lnTo>
                    <a:pt x="150" y="310"/>
                  </a:lnTo>
                  <a:lnTo>
                    <a:pt x="135" y="365"/>
                  </a:lnTo>
                  <a:lnTo>
                    <a:pt x="132" y="441"/>
                  </a:lnTo>
                  <a:lnTo>
                    <a:pt x="132" y="516"/>
                  </a:lnTo>
                  <a:lnTo>
                    <a:pt x="129" y="624"/>
                  </a:lnTo>
                  <a:lnTo>
                    <a:pt x="123" y="716"/>
                  </a:lnTo>
                  <a:lnTo>
                    <a:pt x="107" y="821"/>
                  </a:lnTo>
                  <a:lnTo>
                    <a:pt x="77" y="935"/>
                  </a:lnTo>
                  <a:lnTo>
                    <a:pt x="60" y="985"/>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10" name="Freeform 226"/>
            <p:cNvSpPr>
              <a:spLocks/>
            </p:cNvSpPr>
            <p:nvPr/>
          </p:nvSpPr>
          <p:spPr bwMode="auto">
            <a:xfrm>
              <a:off x="1056" y="1714"/>
              <a:ext cx="375" cy="1215"/>
            </a:xfrm>
            <a:custGeom>
              <a:avLst/>
              <a:gdLst>
                <a:gd name="T0" fmla="*/ 0 w 1125"/>
                <a:gd name="T1" fmla="*/ 0 h 3644"/>
                <a:gd name="T2" fmla="*/ 0 w 1125"/>
                <a:gd name="T3" fmla="*/ 0 h 3644"/>
                <a:gd name="T4" fmla="*/ 0 w 1125"/>
                <a:gd name="T5" fmla="*/ 0 h 3644"/>
                <a:gd name="T6" fmla="*/ 0 w 1125"/>
                <a:gd name="T7" fmla="*/ 0 h 3644"/>
                <a:gd name="T8" fmla="*/ 0 w 1125"/>
                <a:gd name="T9" fmla="*/ 0 h 3644"/>
                <a:gd name="T10" fmla="*/ 0 w 1125"/>
                <a:gd name="T11" fmla="*/ 0 h 3644"/>
                <a:gd name="T12" fmla="*/ 0 w 1125"/>
                <a:gd name="T13" fmla="*/ 0 h 3644"/>
                <a:gd name="T14" fmla="*/ 0 w 1125"/>
                <a:gd name="T15" fmla="*/ 0 h 3644"/>
                <a:gd name="T16" fmla="*/ 0 w 1125"/>
                <a:gd name="T17" fmla="*/ 0 h 3644"/>
                <a:gd name="T18" fmla="*/ 0 w 1125"/>
                <a:gd name="T19" fmla="*/ 0 h 3644"/>
                <a:gd name="T20" fmla="*/ 0 w 1125"/>
                <a:gd name="T21" fmla="*/ 0 h 3644"/>
                <a:gd name="T22" fmla="*/ 0 w 1125"/>
                <a:gd name="T23" fmla="*/ 0 h 3644"/>
                <a:gd name="T24" fmla="*/ 0 w 1125"/>
                <a:gd name="T25" fmla="*/ 0 h 3644"/>
                <a:gd name="T26" fmla="*/ 0 w 1125"/>
                <a:gd name="T27" fmla="*/ 0 h 3644"/>
                <a:gd name="T28" fmla="*/ 0 w 1125"/>
                <a:gd name="T29" fmla="*/ 0 h 3644"/>
                <a:gd name="T30" fmla="*/ 0 w 1125"/>
                <a:gd name="T31" fmla="*/ 0 h 3644"/>
                <a:gd name="T32" fmla="*/ 0 w 1125"/>
                <a:gd name="T33" fmla="*/ 0 h 3644"/>
                <a:gd name="T34" fmla="*/ 0 w 1125"/>
                <a:gd name="T35" fmla="*/ 0 h 3644"/>
                <a:gd name="T36" fmla="*/ 0 w 1125"/>
                <a:gd name="T37" fmla="*/ 0 h 3644"/>
                <a:gd name="T38" fmla="*/ 0 w 1125"/>
                <a:gd name="T39" fmla="*/ 0 h 3644"/>
                <a:gd name="T40" fmla="*/ 0 w 1125"/>
                <a:gd name="T41" fmla="*/ 0 h 3644"/>
                <a:gd name="T42" fmla="*/ 0 w 1125"/>
                <a:gd name="T43" fmla="*/ 0 h 3644"/>
                <a:gd name="T44" fmla="*/ 0 w 1125"/>
                <a:gd name="T45" fmla="*/ 0 h 3644"/>
                <a:gd name="T46" fmla="*/ 0 w 1125"/>
                <a:gd name="T47" fmla="*/ 0 h 3644"/>
                <a:gd name="T48" fmla="*/ 0 w 1125"/>
                <a:gd name="T49" fmla="*/ 0 h 3644"/>
                <a:gd name="T50" fmla="*/ 0 w 1125"/>
                <a:gd name="T51" fmla="*/ 0 h 3644"/>
                <a:gd name="T52" fmla="*/ 0 w 1125"/>
                <a:gd name="T53" fmla="*/ 0 h 3644"/>
                <a:gd name="T54" fmla="*/ 0 w 1125"/>
                <a:gd name="T55" fmla="*/ 0 h 3644"/>
                <a:gd name="T56" fmla="*/ 0 w 1125"/>
                <a:gd name="T57" fmla="*/ 0 h 3644"/>
                <a:gd name="T58" fmla="*/ 0 w 1125"/>
                <a:gd name="T59" fmla="*/ 0 h 3644"/>
                <a:gd name="T60" fmla="*/ 0 w 1125"/>
                <a:gd name="T61" fmla="*/ 0 h 3644"/>
                <a:gd name="T62" fmla="*/ 0 w 1125"/>
                <a:gd name="T63" fmla="*/ 0 h 3644"/>
                <a:gd name="T64" fmla="*/ 0 w 1125"/>
                <a:gd name="T65" fmla="*/ 0 h 3644"/>
                <a:gd name="T66" fmla="*/ 0 w 1125"/>
                <a:gd name="T67" fmla="*/ 0 h 3644"/>
                <a:gd name="T68" fmla="*/ 0 w 1125"/>
                <a:gd name="T69" fmla="*/ 0 h 3644"/>
                <a:gd name="T70" fmla="*/ 0 w 1125"/>
                <a:gd name="T71" fmla="*/ 0 h 3644"/>
                <a:gd name="T72" fmla="*/ 0 w 1125"/>
                <a:gd name="T73" fmla="*/ 0 h 3644"/>
                <a:gd name="T74" fmla="*/ 0 w 1125"/>
                <a:gd name="T75" fmla="*/ 0 h 3644"/>
                <a:gd name="T76" fmla="*/ 0 w 1125"/>
                <a:gd name="T77" fmla="*/ 0 h 3644"/>
                <a:gd name="T78" fmla="*/ 0 w 1125"/>
                <a:gd name="T79" fmla="*/ 0 h 3644"/>
                <a:gd name="T80" fmla="*/ 0 w 1125"/>
                <a:gd name="T81" fmla="*/ 0 h 3644"/>
                <a:gd name="T82" fmla="*/ 0 w 1125"/>
                <a:gd name="T83" fmla="*/ 0 h 3644"/>
                <a:gd name="T84" fmla="*/ 0 w 1125"/>
                <a:gd name="T85" fmla="*/ 0 h 3644"/>
                <a:gd name="T86" fmla="*/ 0 w 1125"/>
                <a:gd name="T87" fmla="*/ 0 h 3644"/>
                <a:gd name="T88" fmla="*/ 0 w 1125"/>
                <a:gd name="T89" fmla="*/ 0 h 3644"/>
                <a:gd name="T90" fmla="*/ 0 w 1125"/>
                <a:gd name="T91" fmla="*/ 0 h 3644"/>
                <a:gd name="T92" fmla="*/ 0 w 1125"/>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8" y="2280"/>
                  </a:moveTo>
                  <a:lnTo>
                    <a:pt x="564" y="2407"/>
                  </a:lnTo>
                  <a:lnTo>
                    <a:pt x="590" y="2536"/>
                  </a:lnTo>
                  <a:lnTo>
                    <a:pt x="609" y="2634"/>
                  </a:lnTo>
                  <a:lnTo>
                    <a:pt x="630" y="2752"/>
                  </a:lnTo>
                  <a:lnTo>
                    <a:pt x="641" y="2893"/>
                  </a:lnTo>
                  <a:lnTo>
                    <a:pt x="654" y="3006"/>
                  </a:lnTo>
                  <a:lnTo>
                    <a:pt x="666" y="3108"/>
                  </a:lnTo>
                  <a:lnTo>
                    <a:pt x="683" y="3206"/>
                  </a:lnTo>
                  <a:lnTo>
                    <a:pt x="700" y="3301"/>
                  </a:lnTo>
                  <a:lnTo>
                    <a:pt x="711" y="3365"/>
                  </a:lnTo>
                  <a:lnTo>
                    <a:pt x="711" y="3414"/>
                  </a:lnTo>
                  <a:lnTo>
                    <a:pt x="708" y="3453"/>
                  </a:lnTo>
                  <a:lnTo>
                    <a:pt x="719" y="3470"/>
                  </a:lnTo>
                  <a:lnTo>
                    <a:pt x="792" y="3488"/>
                  </a:lnTo>
                  <a:lnTo>
                    <a:pt x="807" y="3479"/>
                  </a:lnTo>
                  <a:lnTo>
                    <a:pt x="815" y="3467"/>
                  </a:lnTo>
                  <a:lnTo>
                    <a:pt x="885" y="3493"/>
                  </a:lnTo>
                  <a:lnTo>
                    <a:pt x="975" y="3520"/>
                  </a:lnTo>
                  <a:lnTo>
                    <a:pt x="1035" y="3530"/>
                  </a:lnTo>
                  <a:lnTo>
                    <a:pt x="1082" y="3525"/>
                  </a:lnTo>
                  <a:lnTo>
                    <a:pt x="1108" y="3513"/>
                  </a:lnTo>
                  <a:lnTo>
                    <a:pt x="1122" y="3495"/>
                  </a:lnTo>
                  <a:lnTo>
                    <a:pt x="1125" y="3476"/>
                  </a:lnTo>
                  <a:lnTo>
                    <a:pt x="1117" y="3455"/>
                  </a:lnTo>
                  <a:lnTo>
                    <a:pt x="1095" y="3436"/>
                  </a:lnTo>
                  <a:lnTo>
                    <a:pt x="1029" y="3402"/>
                  </a:lnTo>
                  <a:lnTo>
                    <a:pt x="972" y="3369"/>
                  </a:lnTo>
                  <a:lnTo>
                    <a:pt x="919" y="3339"/>
                  </a:lnTo>
                  <a:lnTo>
                    <a:pt x="897" y="3314"/>
                  </a:lnTo>
                  <a:lnTo>
                    <a:pt x="894" y="3222"/>
                  </a:lnTo>
                  <a:lnTo>
                    <a:pt x="894" y="3108"/>
                  </a:lnTo>
                  <a:lnTo>
                    <a:pt x="891" y="2993"/>
                  </a:lnTo>
                  <a:lnTo>
                    <a:pt x="891" y="2863"/>
                  </a:lnTo>
                  <a:lnTo>
                    <a:pt x="897" y="2702"/>
                  </a:lnTo>
                  <a:lnTo>
                    <a:pt x="897" y="2536"/>
                  </a:lnTo>
                  <a:lnTo>
                    <a:pt x="888" y="2363"/>
                  </a:lnTo>
                  <a:lnTo>
                    <a:pt x="884" y="2239"/>
                  </a:lnTo>
                  <a:lnTo>
                    <a:pt x="874" y="2113"/>
                  </a:lnTo>
                  <a:lnTo>
                    <a:pt x="873" y="2039"/>
                  </a:lnTo>
                  <a:lnTo>
                    <a:pt x="913" y="2034"/>
                  </a:lnTo>
                  <a:lnTo>
                    <a:pt x="955" y="2018"/>
                  </a:lnTo>
                  <a:lnTo>
                    <a:pt x="987" y="1974"/>
                  </a:lnTo>
                  <a:lnTo>
                    <a:pt x="990" y="1922"/>
                  </a:lnTo>
                  <a:lnTo>
                    <a:pt x="977" y="1854"/>
                  </a:lnTo>
                  <a:lnTo>
                    <a:pt x="953" y="1797"/>
                  </a:lnTo>
                  <a:lnTo>
                    <a:pt x="931" y="1758"/>
                  </a:lnTo>
                  <a:lnTo>
                    <a:pt x="970" y="1740"/>
                  </a:lnTo>
                  <a:lnTo>
                    <a:pt x="982" y="1727"/>
                  </a:lnTo>
                  <a:lnTo>
                    <a:pt x="981" y="1706"/>
                  </a:lnTo>
                  <a:lnTo>
                    <a:pt x="927" y="1565"/>
                  </a:lnTo>
                  <a:lnTo>
                    <a:pt x="911" y="1488"/>
                  </a:lnTo>
                  <a:lnTo>
                    <a:pt x="897" y="1223"/>
                  </a:lnTo>
                  <a:lnTo>
                    <a:pt x="897" y="1031"/>
                  </a:lnTo>
                  <a:lnTo>
                    <a:pt x="888" y="799"/>
                  </a:lnTo>
                  <a:lnTo>
                    <a:pt x="878" y="742"/>
                  </a:lnTo>
                  <a:lnTo>
                    <a:pt x="857" y="696"/>
                  </a:lnTo>
                  <a:lnTo>
                    <a:pt x="818" y="658"/>
                  </a:lnTo>
                  <a:lnTo>
                    <a:pt x="641" y="547"/>
                  </a:lnTo>
                  <a:lnTo>
                    <a:pt x="654" y="496"/>
                  </a:lnTo>
                  <a:lnTo>
                    <a:pt x="682" y="490"/>
                  </a:lnTo>
                  <a:lnTo>
                    <a:pt x="723" y="478"/>
                  </a:lnTo>
                  <a:lnTo>
                    <a:pt x="745" y="452"/>
                  </a:lnTo>
                  <a:lnTo>
                    <a:pt x="771" y="349"/>
                  </a:lnTo>
                  <a:lnTo>
                    <a:pt x="779" y="292"/>
                  </a:lnTo>
                  <a:lnTo>
                    <a:pt x="779" y="237"/>
                  </a:lnTo>
                  <a:lnTo>
                    <a:pt x="784" y="183"/>
                  </a:lnTo>
                  <a:lnTo>
                    <a:pt x="779" y="127"/>
                  </a:lnTo>
                  <a:lnTo>
                    <a:pt x="803" y="151"/>
                  </a:lnTo>
                  <a:lnTo>
                    <a:pt x="815" y="164"/>
                  </a:lnTo>
                  <a:lnTo>
                    <a:pt x="811" y="127"/>
                  </a:lnTo>
                  <a:lnTo>
                    <a:pt x="796" y="85"/>
                  </a:lnTo>
                  <a:lnTo>
                    <a:pt x="775" y="52"/>
                  </a:lnTo>
                  <a:lnTo>
                    <a:pt x="739" y="25"/>
                  </a:lnTo>
                  <a:lnTo>
                    <a:pt x="695" y="6"/>
                  </a:lnTo>
                  <a:lnTo>
                    <a:pt x="636" y="0"/>
                  </a:lnTo>
                  <a:lnTo>
                    <a:pt x="584" y="12"/>
                  </a:lnTo>
                  <a:lnTo>
                    <a:pt x="538" y="37"/>
                  </a:lnTo>
                  <a:lnTo>
                    <a:pt x="502" y="69"/>
                  </a:lnTo>
                  <a:lnTo>
                    <a:pt x="475" y="112"/>
                  </a:lnTo>
                  <a:lnTo>
                    <a:pt x="460" y="172"/>
                  </a:lnTo>
                  <a:lnTo>
                    <a:pt x="453" y="240"/>
                  </a:lnTo>
                  <a:lnTo>
                    <a:pt x="455" y="295"/>
                  </a:lnTo>
                  <a:lnTo>
                    <a:pt x="468" y="369"/>
                  </a:lnTo>
                  <a:lnTo>
                    <a:pt x="467" y="423"/>
                  </a:lnTo>
                  <a:lnTo>
                    <a:pt x="456" y="483"/>
                  </a:lnTo>
                  <a:lnTo>
                    <a:pt x="435" y="513"/>
                  </a:lnTo>
                  <a:lnTo>
                    <a:pt x="218" y="611"/>
                  </a:lnTo>
                  <a:lnTo>
                    <a:pt x="187" y="632"/>
                  </a:lnTo>
                  <a:lnTo>
                    <a:pt x="166" y="668"/>
                  </a:lnTo>
                  <a:lnTo>
                    <a:pt x="97" y="878"/>
                  </a:lnTo>
                  <a:lnTo>
                    <a:pt x="10" y="1178"/>
                  </a:lnTo>
                  <a:lnTo>
                    <a:pt x="0" y="1238"/>
                  </a:lnTo>
                  <a:lnTo>
                    <a:pt x="3" y="1273"/>
                  </a:lnTo>
                  <a:lnTo>
                    <a:pt x="17" y="1312"/>
                  </a:lnTo>
                  <a:lnTo>
                    <a:pt x="132" y="1515"/>
                  </a:lnTo>
                  <a:lnTo>
                    <a:pt x="148" y="1579"/>
                  </a:lnTo>
                  <a:lnTo>
                    <a:pt x="155" y="1645"/>
                  </a:lnTo>
                  <a:lnTo>
                    <a:pt x="132" y="1873"/>
                  </a:lnTo>
                  <a:lnTo>
                    <a:pt x="119" y="1974"/>
                  </a:lnTo>
                  <a:lnTo>
                    <a:pt x="119" y="2007"/>
                  </a:lnTo>
                  <a:lnTo>
                    <a:pt x="132" y="2032"/>
                  </a:lnTo>
                  <a:lnTo>
                    <a:pt x="166" y="2045"/>
                  </a:lnTo>
                  <a:lnTo>
                    <a:pt x="202" y="2051"/>
                  </a:lnTo>
                  <a:lnTo>
                    <a:pt x="211" y="2166"/>
                  </a:lnTo>
                  <a:lnTo>
                    <a:pt x="211" y="2292"/>
                  </a:lnTo>
                  <a:lnTo>
                    <a:pt x="209" y="2432"/>
                  </a:lnTo>
                  <a:lnTo>
                    <a:pt x="202" y="2562"/>
                  </a:lnTo>
                  <a:lnTo>
                    <a:pt x="184" y="2702"/>
                  </a:lnTo>
                  <a:lnTo>
                    <a:pt x="179" y="2842"/>
                  </a:lnTo>
                  <a:lnTo>
                    <a:pt x="171" y="2979"/>
                  </a:lnTo>
                  <a:lnTo>
                    <a:pt x="171" y="3088"/>
                  </a:lnTo>
                  <a:lnTo>
                    <a:pt x="177" y="3261"/>
                  </a:lnTo>
                  <a:lnTo>
                    <a:pt x="174" y="3369"/>
                  </a:lnTo>
                  <a:lnTo>
                    <a:pt x="179" y="3467"/>
                  </a:lnTo>
                  <a:lnTo>
                    <a:pt x="183" y="3488"/>
                  </a:lnTo>
                  <a:lnTo>
                    <a:pt x="237" y="3505"/>
                  </a:lnTo>
                  <a:lnTo>
                    <a:pt x="280" y="3530"/>
                  </a:lnTo>
                  <a:lnTo>
                    <a:pt x="321" y="3568"/>
                  </a:lnTo>
                  <a:lnTo>
                    <a:pt x="364" y="3603"/>
                  </a:lnTo>
                  <a:lnTo>
                    <a:pt x="418" y="3627"/>
                  </a:lnTo>
                  <a:lnTo>
                    <a:pt x="475" y="3643"/>
                  </a:lnTo>
                  <a:lnTo>
                    <a:pt x="525" y="3644"/>
                  </a:lnTo>
                  <a:lnTo>
                    <a:pt x="557" y="3633"/>
                  </a:lnTo>
                  <a:lnTo>
                    <a:pt x="578" y="3615"/>
                  </a:lnTo>
                  <a:lnTo>
                    <a:pt x="582" y="3594"/>
                  </a:lnTo>
                  <a:lnTo>
                    <a:pt x="570" y="3563"/>
                  </a:lnTo>
                  <a:lnTo>
                    <a:pt x="540" y="3534"/>
                  </a:lnTo>
                  <a:lnTo>
                    <a:pt x="505" y="3505"/>
                  </a:lnTo>
                  <a:lnTo>
                    <a:pt x="460" y="3462"/>
                  </a:lnTo>
                  <a:lnTo>
                    <a:pt x="423" y="3424"/>
                  </a:lnTo>
                  <a:lnTo>
                    <a:pt x="399" y="3391"/>
                  </a:lnTo>
                  <a:lnTo>
                    <a:pt x="410" y="3211"/>
                  </a:lnTo>
                  <a:lnTo>
                    <a:pt x="410" y="3084"/>
                  </a:lnTo>
                  <a:lnTo>
                    <a:pt x="422" y="2957"/>
                  </a:lnTo>
                  <a:lnTo>
                    <a:pt x="434" y="2842"/>
                  </a:lnTo>
                  <a:lnTo>
                    <a:pt x="453" y="2721"/>
                  </a:lnTo>
                  <a:lnTo>
                    <a:pt x="479" y="2599"/>
                  </a:lnTo>
                  <a:lnTo>
                    <a:pt x="502" y="2485"/>
                  </a:lnTo>
                  <a:lnTo>
                    <a:pt x="520" y="2391"/>
                  </a:lnTo>
                  <a:lnTo>
                    <a:pt x="538" y="2280"/>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911" name="Freeform 227"/>
            <p:cNvSpPr>
              <a:spLocks/>
            </p:cNvSpPr>
            <p:nvPr/>
          </p:nvSpPr>
          <p:spPr bwMode="auto">
            <a:xfrm>
              <a:off x="2461" y="1729"/>
              <a:ext cx="394" cy="1135"/>
            </a:xfrm>
            <a:custGeom>
              <a:avLst/>
              <a:gdLst>
                <a:gd name="T0" fmla="*/ 0 w 1181"/>
                <a:gd name="T1" fmla="*/ 0 h 3405"/>
                <a:gd name="T2" fmla="*/ 0 w 1181"/>
                <a:gd name="T3" fmla="*/ 0 h 3405"/>
                <a:gd name="T4" fmla="*/ 0 w 1181"/>
                <a:gd name="T5" fmla="*/ 0 h 3405"/>
                <a:gd name="T6" fmla="*/ 0 w 1181"/>
                <a:gd name="T7" fmla="*/ 0 h 3405"/>
                <a:gd name="T8" fmla="*/ 0 w 1181"/>
                <a:gd name="T9" fmla="*/ 0 h 3405"/>
                <a:gd name="T10" fmla="*/ 0 w 1181"/>
                <a:gd name="T11" fmla="*/ 0 h 3405"/>
                <a:gd name="T12" fmla="*/ 0 w 1181"/>
                <a:gd name="T13" fmla="*/ 0 h 3405"/>
                <a:gd name="T14" fmla="*/ 0 w 1181"/>
                <a:gd name="T15" fmla="*/ 0 h 3405"/>
                <a:gd name="T16" fmla="*/ 0 w 1181"/>
                <a:gd name="T17" fmla="*/ 0 h 3405"/>
                <a:gd name="T18" fmla="*/ 0 w 1181"/>
                <a:gd name="T19" fmla="*/ 0 h 3405"/>
                <a:gd name="T20" fmla="*/ 0 w 1181"/>
                <a:gd name="T21" fmla="*/ 0 h 3405"/>
                <a:gd name="T22" fmla="*/ 0 w 1181"/>
                <a:gd name="T23" fmla="*/ 0 h 3405"/>
                <a:gd name="T24" fmla="*/ 0 w 1181"/>
                <a:gd name="T25" fmla="*/ 0 h 3405"/>
                <a:gd name="T26" fmla="*/ 0 w 1181"/>
                <a:gd name="T27" fmla="*/ 0 h 3405"/>
                <a:gd name="T28" fmla="*/ 0 w 1181"/>
                <a:gd name="T29" fmla="*/ 0 h 3405"/>
                <a:gd name="T30" fmla="*/ 0 w 1181"/>
                <a:gd name="T31" fmla="*/ 0 h 3405"/>
                <a:gd name="T32" fmla="*/ 0 w 1181"/>
                <a:gd name="T33" fmla="*/ 0 h 3405"/>
                <a:gd name="T34" fmla="*/ 0 w 1181"/>
                <a:gd name="T35" fmla="*/ 0 h 3405"/>
                <a:gd name="T36" fmla="*/ 0 w 1181"/>
                <a:gd name="T37" fmla="*/ 0 h 3405"/>
                <a:gd name="T38" fmla="*/ 0 w 1181"/>
                <a:gd name="T39" fmla="*/ 0 h 3405"/>
                <a:gd name="T40" fmla="*/ 0 w 1181"/>
                <a:gd name="T41" fmla="*/ 0 h 3405"/>
                <a:gd name="T42" fmla="*/ 0 w 1181"/>
                <a:gd name="T43" fmla="*/ 0 h 3405"/>
                <a:gd name="T44" fmla="*/ 0 w 1181"/>
                <a:gd name="T45" fmla="*/ 0 h 3405"/>
                <a:gd name="T46" fmla="*/ 0 w 1181"/>
                <a:gd name="T47" fmla="*/ 0 h 3405"/>
                <a:gd name="T48" fmla="*/ 0 w 1181"/>
                <a:gd name="T49" fmla="*/ 0 h 3405"/>
                <a:gd name="T50" fmla="*/ 0 w 1181"/>
                <a:gd name="T51" fmla="*/ 0 h 3405"/>
                <a:gd name="T52" fmla="*/ 0 w 1181"/>
                <a:gd name="T53" fmla="*/ 0 h 3405"/>
                <a:gd name="T54" fmla="*/ 0 w 1181"/>
                <a:gd name="T55" fmla="*/ 0 h 3405"/>
                <a:gd name="T56" fmla="*/ 0 w 1181"/>
                <a:gd name="T57" fmla="*/ 0 h 3405"/>
                <a:gd name="T58" fmla="*/ 0 w 1181"/>
                <a:gd name="T59" fmla="*/ 0 h 3405"/>
                <a:gd name="T60" fmla="*/ 0 w 1181"/>
                <a:gd name="T61" fmla="*/ 0 h 3405"/>
                <a:gd name="T62" fmla="*/ 0 w 1181"/>
                <a:gd name="T63" fmla="*/ 0 h 3405"/>
                <a:gd name="T64" fmla="*/ 0 w 1181"/>
                <a:gd name="T65" fmla="*/ 0 h 3405"/>
                <a:gd name="T66" fmla="*/ 0 w 1181"/>
                <a:gd name="T67" fmla="*/ 0 h 3405"/>
                <a:gd name="T68" fmla="*/ 0 w 1181"/>
                <a:gd name="T69" fmla="*/ 0 h 3405"/>
                <a:gd name="T70" fmla="*/ 0 w 1181"/>
                <a:gd name="T71" fmla="*/ 0 h 3405"/>
                <a:gd name="T72" fmla="*/ 0 w 1181"/>
                <a:gd name="T73" fmla="*/ 0 h 3405"/>
                <a:gd name="T74" fmla="*/ 0 w 1181"/>
                <a:gd name="T75" fmla="*/ 0 h 3405"/>
                <a:gd name="T76" fmla="*/ 0 w 1181"/>
                <a:gd name="T77" fmla="*/ 0 h 3405"/>
                <a:gd name="T78" fmla="*/ 0 w 1181"/>
                <a:gd name="T79" fmla="*/ 0 h 3405"/>
                <a:gd name="T80" fmla="*/ 0 w 1181"/>
                <a:gd name="T81" fmla="*/ 0 h 3405"/>
                <a:gd name="T82" fmla="*/ 0 w 1181"/>
                <a:gd name="T83" fmla="*/ 0 h 3405"/>
                <a:gd name="T84" fmla="*/ 0 w 1181"/>
                <a:gd name="T85" fmla="*/ 0 h 3405"/>
                <a:gd name="T86" fmla="*/ 0 w 1181"/>
                <a:gd name="T87" fmla="*/ 0 h 3405"/>
                <a:gd name="T88" fmla="*/ 0 w 1181"/>
                <a:gd name="T89" fmla="*/ 0 h 3405"/>
                <a:gd name="T90" fmla="*/ 0 w 1181"/>
                <a:gd name="T91" fmla="*/ 0 h 3405"/>
                <a:gd name="T92" fmla="*/ 0 w 1181"/>
                <a:gd name="T93" fmla="*/ 0 h 3405"/>
                <a:gd name="T94" fmla="*/ 0 w 1181"/>
                <a:gd name="T95" fmla="*/ 0 h 3405"/>
                <a:gd name="T96" fmla="*/ 0 w 1181"/>
                <a:gd name="T97" fmla="*/ 0 h 3405"/>
                <a:gd name="T98" fmla="*/ 0 w 1181"/>
                <a:gd name="T99" fmla="*/ 0 h 3405"/>
                <a:gd name="T100" fmla="*/ 0 w 1181"/>
                <a:gd name="T101" fmla="*/ 0 h 3405"/>
                <a:gd name="T102" fmla="*/ 0 w 1181"/>
                <a:gd name="T103" fmla="*/ 0 h 3405"/>
                <a:gd name="T104" fmla="*/ 0 w 1181"/>
                <a:gd name="T105" fmla="*/ 0 h 3405"/>
                <a:gd name="T106" fmla="*/ 0 w 1181"/>
                <a:gd name="T107" fmla="*/ 0 h 3405"/>
                <a:gd name="T108" fmla="*/ 0 w 1181"/>
                <a:gd name="T109" fmla="*/ 0 h 3405"/>
                <a:gd name="T110" fmla="*/ 0 w 1181"/>
                <a:gd name="T111" fmla="*/ 0 h 3405"/>
                <a:gd name="T112" fmla="*/ 0 w 1181"/>
                <a:gd name="T113" fmla="*/ 0 h 3405"/>
                <a:gd name="T114" fmla="*/ 0 w 1181"/>
                <a:gd name="T115" fmla="*/ 0 h 3405"/>
                <a:gd name="T116" fmla="*/ 0 w 118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5"/>
                <a:gd name="T179" fmla="*/ 1181 w 118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5">
                  <a:moveTo>
                    <a:pt x="151" y="1486"/>
                  </a:moveTo>
                  <a:lnTo>
                    <a:pt x="147" y="1572"/>
                  </a:lnTo>
                  <a:lnTo>
                    <a:pt x="128" y="1749"/>
                  </a:lnTo>
                  <a:lnTo>
                    <a:pt x="313" y="1875"/>
                  </a:lnTo>
                  <a:lnTo>
                    <a:pt x="313" y="1952"/>
                  </a:lnTo>
                  <a:lnTo>
                    <a:pt x="303" y="2090"/>
                  </a:lnTo>
                  <a:lnTo>
                    <a:pt x="289" y="2499"/>
                  </a:lnTo>
                  <a:lnTo>
                    <a:pt x="278" y="2679"/>
                  </a:lnTo>
                  <a:lnTo>
                    <a:pt x="267" y="2998"/>
                  </a:lnTo>
                  <a:lnTo>
                    <a:pt x="267" y="3112"/>
                  </a:lnTo>
                  <a:lnTo>
                    <a:pt x="265" y="3150"/>
                  </a:lnTo>
                  <a:lnTo>
                    <a:pt x="255" y="3163"/>
                  </a:lnTo>
                  <a:lnTo>
                    <a:pt x="223" y="3186"/>
                  </a:lnTo>
                  <a:lnTo>
                    <a:pt x="155" y="3223"/>
                  </a:lnTo>
                  <a:lnTo>
                    <a:pt x="78" y="3245"/>
                  </a:lnTo>
                  <a:lnTo>
                    <a:pt x="51" y="3255"/>
                  </a:lnTo>
                  <a:lnTo>
                    <a:pt x="24" y="3269"/>
                  </a:lnTo>
                  <a:lnTo>
                    <a:pt x="6" y="3295"/>
                  </a:lnTo>
                  <a:lnTo>
                    <a:pt x="0" y="3316"/>
                  </a:lnTo>
                  <a:lnTo>
                    <a:pt x="12" y="3325"/>
                  </a:lnTo>
                  <a:lnTo>
                    <a:pt x="167" y="3327"/>
                  </a:lnTo>
                  <a:lnTo>
                    <a:pt x="370" y="3341"/>
                  </a:lnTo>
                  <a:lnTo>
                    <a:pt x="405" y="3341"/>
                  </a:lnTo>
                  <a:lnTo>
                    <a:pt x="429" y="3328"/>
                  </a:lnTo>
                  <a:lnTo>
                    <a:pt x="441" y="3303"/>
                  </a:lnTo>
                  <a:lnTo>
                    <a:pt x="441" y="3266"/>
                  </a:lnTo>
                  <a:lnTo>
                    <a:pt x="429" y="3204"/>
                  </a:lnTo>
                  <a:lnTo>
                    <a:pt x="422" y="3195"/>
                  </a:lnTo>
                  <a:lnTo>
                    <a:pt x="405" y="3189"/>
                  </a:lnTo>
                  <a:lnTo>
                    <a:pt x="429" y="3185"/>
                  </a:lnTo>
                  <a:lnTo>
                    <a:pt x="435" y="3173"/>
                  </a:lnTo>
                  <a:lnTo>
                    <a:pt x="441" y="3125"/>
                  </a:lnTo>
                  <a:lnTo>
                    <a:pt x="463" y="3023"/>
                  </a:lnTo>
                  <a:lnTo>
                    <a:pt x="511" y="2780"/>
                  </a:lnTo>
                  <a:lnTo>
                    <a:pt x="521" y="2665"/>
                  </a:lnTo>
                  <a:lnTo>
                    <a:pt x="546" y="2297"/>
                  </a:lnTo>
                  <a:lnTo>
                    <a:pt x="560" y="2206"/>
                  </a:lnTo>
                  <a:lnTo>
                    <a:pt x="590" y="2092"/>
                  </a:lnTo>
                  <a:lnTo>
                    <a:pt x="614" y="2207"/>
                  </a:lnTo>
                  <a:lnTo>
                    <a:pt x="636" y="2322"/>
                  </a:lnTo>
                  <a:lnTo>
                    <a:pt x="677" y="2642"/>
                  </a:lnTo>
                  <a:lnTo>
                    <a:pt x="695" y="2740"/>
                  </a:lnTo>
                  <a:lnTo>
                    <a:pt x="734" y="3096"/>
                  </a:lnTo>
                  <a:lnTo>
                    <a:pt x="734" y="3150"/>
                  </a:lnTo>
                  <a:lnTo>
                    <a:pt x="740" y="3159"/>
                  </a:lnTo>
                  <a:lnTo>
                    <a:pt x="776" y="3176"/>
                  </a:lnTo>
                  <a:lnTo>
                    <a:pt x="767" y="3229"/>
                  </a:lnTo>
                  <a:lnTo>
                    <a:pt x="765" y="3290"/>
                  </a:lnTo>
                  <a:lnTo>
                    <a:pt x="765" y="3328"/>
                  </a:lnTo>
                  <a:lnTo>
                    <a:pt x="779" y="3365"/>
                  </a:lnTo>
                  <a:lnTo>
                    <a:pt x="803" y="3390"/>
                  </a:lnTo>
                  <a:lnTo>
                    <a:pt x="846" y="3405"/>
                  </a:lnTo>
                  <a:lnTo>
                    <a:pt x="892" y="3405"/>
                  </a:lnTo>
                  <a:lnTo>
                    <a:pt x="941" y="3401"/>
                  </a:lnTo>
                  <a:lnTo>
                    <a:pt x="962" y="3380"/>
                  </a:lnTo>
                  <a:lnTo>
                    <a:pt x="972" y="3354"/>
                  </a:lnTo>
                  <a:lnTo>
                    <a:pt x="971" y="3321"/>
                  </a:lnTo>
                  <a:lnTo>
                    <a:pt x="959" y="3275"/>
                  </a:lnTo>
                  <a:lnTo>
                    <a:pt x="926" y="3227"/>
                  </a:lnTo>
                  <a:lnTo>
                    <a:pt x="904" y="3176"/>
                  </a:lnTo>
                  <a:lnTo>
                    <a:pt x="926" y="3176"/>
                  </a:lnTo>
                  <a:lnTo>
                    <a:pt x="938" y="3023"/>
                  </a:lnTo>
                  <a:lnTo>
                    <a:pt x="941" y="2846"/>
                  </a:lnTo>
                  <a:lnTo>
                    <a:pt x="936" y="2727"/>
                  </a:lnTo>
                  <a:lnTo>
                    <a:pt x="920" y="2587"/>
                  </a:lnTo>
                  <a:lnTo>
                    <a:pt x="908" y="2463"/>
                  </a:lnTo>
                  <a:lnTo>
                    <a:pt x="892" y="2360"/>
                  </a:lnTo>
                  <a:lnTo>
                    <a:pt x="1181" y="2245"/>
                  </a:lnTo>
                  <a:lnTo>
                    <a:pt x="1181" y="1888"/>
                  </a:lnTo>
                  <a:lnTo>
                    <a:pt x="1146" y="1862"/>
                  </a:lnTo>
                  <a:lnTo>
                    <a:pt x="1013" y="1901"/>
                  </a:lnTo>
                  <a:lnTo>
                    <a:pt x="998" y="1823"/>
                  </a:lnTo>
                  <a:lnTo>
                    <a:pt x="995" y="1727"/>
                  </a:lnTo>
                  <a:lnTo>
                    <a:pt x="1060" y="1331"/>
                  </a:lnTo>
                  <a:lnTo>
                    <a:pt x="1065" y="1225"/>
                  </a:lnTo>
                  <a:lnTo>
                    <a:pt x="1054" y="1099"/>
                  </a:lnTo>
                  <a:lnTo>
                    <a:pt x="998" y="756"/>
                  </a:lnTo>
                  <a:lnTo>
                    <a:pt x="972" y="663"/>
                  </a:lnTo>
                  <a:lnTo>
                    <a:pt x="950" y="625"/>
                  </a:lnTo>
                  <a:lnTo>
                    <a:pt x="926" y="613"/>
                  </a:lnTo>
                  <a:lnTo>
                    <a:pt x="765" y="549"/>
                  </a:lnTo>
                  <a:lnTo>
                    <a:pt x="695" y="524"/>
                  </a:lnTo>
                  <a:lnTo>
                    <a:pt x="672" y="434"/>
                  </a:lnTo>
                  <a:lnTo>
                    <a:pt x="692" y="369"/>
                  </a:lnTo>
                  <a:lnTo>
                    <a:pt x="701" y="330"/>
                  </a:lnTo>
                  <a:lnTo>
                    <a:pt x="701" y="280"/>
                  </a:lnTo>
                  <a:lnTo>
                    <a:pt x="695" y="218"/>
                  </a:lnTo>
                  <a:lnTo>
                    <a:pt x="672" y="129"/>
                  </a:lnTo>
                  <a:lnTo>
                    <a:pt x="660" y="84"/>
                  </a:lnTo>
                  <a:lnTo>
                    <a:pt x="641" y="51"/>
                  </a:lnTo>
                  <a:lnTo>
                    <a:pt x="614" y="24"/>
                  </a:lnTo>
                  <a:lnTo>
                    <a:pt x="590" y="14"/>
                  </a:lnTo>
                  <a:lnTo>
                    <a:pt x="544" y="0"/>
                  </a:lnTo>
                  <a:lnTo>
                    <a:pt x="511" y="0"/>
                  </a:lnTo>
                  <a:lnTo>
                    <a:pt x="463" y="14"/>
                  </a:lnTo>
                  <a:lnTo>
                    <a:pt x="419" y="31"/>
                  </a:lnTo>
                  <a:lnTo>
                    <a:pt x="383" y="60"/>
                  </a:lnTo>
                  <a:lnTo>
                    <a:pt x="370" y="103"/>
                  </a:lnTo>
                  <a:lnTo>
                    <a:pt x="366" y="158"/>
                  </a:lnTo>
                  <a:lnTo>
                    <a:pt x="372" y="212"/>
                  </a:lnTo>
                  <a:lnTo>
                    <a:pt x="380" y="271"/>
                  </a:lnTo>
                  <a:lnTo>
                    <a:pt x="392" y="321"/>
                  </a:lnTo>
                  <a:lnTo>
                    <a:pt x="417" y="372"/>
                  </a:lnTo>
                  <a:lnTo>
                    <a:pt x="441" y="410"/>
                  </a:lnTo>
                  <a:lnTo>
                    <a:pt x="463" y="447"/>
                  </a:lnTo>
                  <a:lnTo>
                    <a:pt x="463" y="510"/>
                  </a:lnTo>
                  <a:lnTo>
                    <a:pt x="411" y="526"/>
                  </a:lnTo>
                  <a:lnTo>
                    <a:pt x="216" y="651"/>
                  </a:lnTo>
                  <a:lnTo>
                    <a:pt x="185" y="689"/>
                  </a:lnTo>
                  <a:lnTo>
                    <a:pt x="177" y="716"/>
                  </a:lnTo>
                  <a:lnTo>
                    <a:pt x="161" y="1076"/>
                  </a:lnTo>
                  <a:lnTo>
                    <a:pt x="177" y="1132"/>
                  </a:lnTo>
                  <a:lnTo>
                    <a:pt x="196" y="1189"/>
                  </a:lnTo>
                  <a:lnTo>
                    <a:pt x="209" y="1250"/>
                  </a:lnTo>
                  <a:lnTo>
                    <a:pt x="205" y="1298"/>
                  </a:lnTo>
                  <a:lnTo>
                    <a:pt x="186" y="1352"/>
                  </a:lnTo>
                  <a:lnTo>
                    <a:pt x="151" y="1409"/>
                  </a:lnTo>
                  <a:lnTo>
                    <a:pt x="151" y="1486"/>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9912" name="Freeform 228"/>
            <p:cNvSpPr>
              <a:spLocks/>
            </p:cNvSpPr>
            <p:nvPr/>
          </p:nvSpPr>
          <p:spPr bwMode="auto">
            <a:xfrm>
              <a:off x="1693" y="1734"/>
              <a:ext cx="352" cy="1157"/>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2"/>
                  </a:moveTo>
                  <a:lnTo>
                    <a:pt x="933" y="2342"/>
                  </a:lnTo>
                  <a:lnTo>
                    <a:pt x="938" y="2471"/>
                  </a:lnTo>
                  <a:lnTo>
                    <a:pt x="892" y="2483"/>
                  </a:lnTo>
                  <a:lnTo>
                    <a:pt x="845" y="2488"/>
                  </a:lnTo>
                  <a:lnTo>
                    <a:pt x="849" y="2607"/>
                  </a:lnTo>
                  <a:lnTo>
                    <a:pt x="849" y="2729"/>
                  </a:lnTo>
                  <a:lnTo>
                    <a:pt x="841" y="3015"/>
                  </a:lnTo>
                  <a:lnTo>
                    <a:pt x="846" y="3108"/>
                  </a:lnTo>
                  <a:lnTo>
                    <a:pt x="849" y="3150"/>
                  </a:lnTo>
                  <a:lnTo>
                    <a:pt x="861" y="3186"/>
                  </a:lnTo>
                  <a:lnTo>
                    <a:pt x="881" y="3210"/>
                  </a:lnTo>
                  <a:lnTo>
                    <a:pt x="914" y="3236"/>
                  </a:lnTo>
                  <a:lnTo>
                    <a:pt x="953" y="3256"/>
                  </a:lnTo>
                  <a:lnTo>
                    <a:pt x="1001" y="3285"/>
                  </a:lnTo>
                  <a:lnTo>
                    <a:pt x="1030" y="3306"/>
                  </a:lnTo>
                  <a:lnTo>
                    <a:pt x="1047" y="3324"/>
                  </a:lnTo>
                  <a:lnTo>
                    <a:pt x="1054" y="3347"/>
                  </a:lnTo>
                  <a:lnTo>
                    <a:pt x="1049" y="3366"/>
                  </a:lnTo>
                  <a:lnTo>
                    <a:pt x="1029" y="3383"/>
                  </a:lnTo>
                  <a:lnTo>
                    <a:pt x="991" y="3388"/>
                  </a:lnTo>
                  <a:lnTo>
                    <a:pt x="924" y="3381"/>
                  </a:lnTo>
                  <a:lnTo>
                    <a:pt x="860" y="3366"/>
                  </a:lnTo>
                  <a:lnTo>
                    <a:pt x="789" y="3357"/>
                  </a:lnTo>
                  <a:lnTo>
                    <a:pt x="719" y="3351"/>
                  </a:lnTo>
                  <a:lnTo>
                    <a:pt x="680" y="3347"/>
                  </a:lnTo>
                  <a:lnTo>
                    <a:pt x="660" y="3340"/>
                  </a:lnTo>
                  <a:lnTo>
                    <a:pt x="649" y="3249"/>
                  </a:lnTo>
                  <a:lnTo>
                    <a:pt x="635" y="3117"/>
                  </a:lnTo>
                  <a:lnTo>
                    <a:pt x="583" y="2750"/>
                  </a:lnTo>
                  <a:lnTo>
                    <a:pt x="568" y="2649"/>
                  </a:lnTo>
                  <a:lnTo>
                    <a:pt x="543" y="2527"/>
                  </a:lnTo>
                  <a:lnTo>
                    <a:pt x="487" y="2542"/>
                  </a:lnTo>
                  <a:lnTo>
                    <a:pt x="487" y="2637"/>
                  </a:lnTo>
                  <a:lnTo>
                    <a:pt x="470" y="2759"/>
                  </a:lnTo>
                  <a:lnTo>
                    <a:pt x="417" y="2969"/>
                  </a:lnTo>
                  <a:lnTo>
                    <a:pt x="391" y="3186"/>
                  </a:lnTo>
                  <a:lnTo>
                    <a:pt x="383" y="3244"/>
                  </a:lnTo>
                  <a:lnTo>
                    <a:pt x="371" y="3275"/>
                  </a:lnTo>
                  <a:lnTo>
                    <a:pt x="385" y="3339"/>
                  </a:lnTo>
                  <a:lnTo>
                    <a:pt x="393" y="3381"/>
                  </a:lnTo>
                  <a:lnTo>
                    <a:pt x="393" y="3408"/>
                  </a:lnTo>
                  <a:lnTo>
                    <a:pt x="376" y="3441"/>
                  </a:lnTo>
                  <a:lnTo>
                    <a:pt x="353" y="3465"/>
                  </a:lnTo>
                  <a:lnTo>
                    <a:pt x="320" y="3472"/>
                  </a:lnTo>
                  <a:lnTo>
                    <a:pt x="283" y="3468"/>
                  </a:lnTo>
                  <a:lnTo>
                    <a:pt x="243" y="3453"/>
                  </a:lnTo>
                  <a:lnTo>
                    <a:pt x="210" y="3430"/>
                  </a:lnTo>
                  <a:lnTo>
                    <a:pt x="183" y="3403"/>
                  </a:lnTo>
                  <a:lnTo>
                    <a:pt x="166" y="3376"/>
                  </a:lnTo>
                  <a:lnTo>
                    <a:pt x="159" y="3339"/>
                  </a:lnTo>
                  <a:lnTo>
                    <a:pt x="164" y="3293"/>
                  </a:lnTo>
                  <a:lnTo>
                    <a:pt x="173" y="3249"/>
                  </a:lnTo>
                  <a:lnTo>
                    <a:pt x="186" y="3134"/>
                  </a:lnTo>
                  <a:lnTo>
                    <a:pt x="202" y="2862"/>
                  </a:lnTo>
                  <a:lnTo>
                    <a:pt x="212" y="2729"/>
                  </a:lnTo>
                  <a:lnTo>
                    <a:pt x="221" y="2618"/>
                  </a:lnTo>
                  <a:lnTo>
                    <a:pt x="232" y="2522"/>
                  </a:lnTo>
                  <a:lnTo>
                    <a:pt x="164" y="2508"/>
                  </a:lnTo>
                  <a:lnTo>
                    <a:pt x="166" y="2403"/>
                  </a:lnTo>
                  <a:lnTo>
                    <a:pt x="177" y="1731"/>
                  </a:lnTo>
                  <a:lnTo>
                    <a:pt x="179" y="1601"/>
                  </a:lnTo>
                  <a:lnTo>
                    <a:pt x="185" y="1462"/>
                  </a:lnTo>
                  <a:lnTo>
                    <a:pt x="186" y="1387"/>
                  </a:lnTo>
                  <a:lnTo>
                    <a:pt x="154" y="1350"/>
                  </a:lnTo>
                  <a:lnTo>
                    <a:pt x="121" y="1301"/>
                  </a:lnTo>
                  <a:lnTo>
                    <a:pt x="102" y="1261"/>
                  </a:lnTo>
                  <a:lnTo>
                    <a:pt x="94" y="1221"/>
                  </a:lnTo>
                  <a:lnTo>
                    <a:pt x="88" y="1175"/>
                  </a:lnTo>
                  <a:lnTo>
                    <a:pt x="100" y="1089"/>
                  </a:lnTo>
                  <a:lnTo>
                    <a:pt x="111" y="1017"/>
                  </a:lnTo>
                  <a:lnTo>
                    <a:pt x="0" y="853"/>
                  </a:lnTo>
                  <a:lnTo>
                    <a:pt x="48" y="787"/>
                  </a:lnTo>
                  <a:lnTo>
                    <a:pt x="138" y="920"/>
                  </a:lnTo>
                  <a:lnTo>
                    <a:pt x="148" y="863"/>
                  </a:lnTo>
                  <a:lnTo>
                    <a:pt x="157" y="787"/>
                  </a:lnTo>
                  <a:lnTo>
                    <a:pt x="159" y="722"/>
                  </a:lnTo>
                  <a:lnTo>
                    <a:pt x="163" y="679"/>
                  </a:lnTo>
                  <a:lnTo>
                    <a:pt x="173" y="638"/>
                  </a:lnTo>
                  <a:lnTo>
                    <a:pt x="198" y="611"/>
                  </a:lnTo>
                  <a:lnTo>
                    <a:pt x="234" y="593"/>
                  </a:lnTo>
                  <a:lnTo>
                    <a:pt x="405" y="533"/>
                  </a:lnTo>
                  <a:lnTo>
                    <a:pt x="440" y="520"/>
                  </a:lnTo>
                  <a:lnTo>
                    <a:pt x="446" y="457"/>
                  </a:lnTo>
                  <a:lnTo>
                    <a:pt x="434" y="409"/>
                  </a:lnTo>
                  <a:lnTo>
                    <a:pt x="412" y="354"/>
                  </a:lnTo>
                  <a:lnTo>
                    <a:pt x="396" y="300"/>
                  </a:lnTo>
                  <a:lnTo>
                    <a:pt x="393" y="230"/>
                  </a:lnTo>
                  <a:lnTo>
                    <a:pt x="402" y="149"/>
                  </a:lnTo>
                  <a:lnTo>
                    <a:pt x="417" y="100"/>
                  </a:lnTo>
                  <a:lnTo>
                    <a:pt x="443" y="52"/>
                  </a:lnTo>
                  <a:lnTo>
                    <a:pt x="473" y="27"/>
                  </a:lnTo>
                  <a:lnTo>
                    <a:pt x="536" y="6"/>
                  </a:lnTo>
                  <a:lnTo>
                    <a:pt x="591" y="0"/>
                  </a:lnTo>
                  <a:lnTo>
                    <a:pt x="643" y="6"/>
                  </a:lnTo>
                  <a:lnTo>
                    <a:pt x="681" y="34"/>
                  </a:lnTo>
                  <a:lnTo>
                    <a:pt x="706" y="60"/>
                  </a:lnTo>
                  <a:lnTo>
                    <a:pt x="739" y="109"/>
                  </a:lnTo>
                  <a:lnTo>
                    <a:pt x="764" y="161"/>
                  </a:lnTo>
                  <a:lnTo>
                    <a:pt x="730" y="188"/>
                  </a:lnTo>
                  <a:lnTo>
                    <a:pt x="733" y="251"/>
                  </a:lnTo>
                  <a:lnTo>
                    <a:pt x="737" y="319"/>
                  </a:lnTo>
                  <a:lnTo>
                    <a:pt x="727" y="379"/>
                  </a:lnTo>
                  <a:lnTo>
                    <a:pt x="714" y="426"/>
                  </a:lnTo>
                  <a:lnTo>
                    <a:pt x="701" y="463"/>
                  </a:lnTo>
                  <a:lnTo>
                    <a:pt x="672" y="520"/>
                  </a:lnTo>
                  <a:lnTo>
                    <a:pt x="672" y="533"/>
                  </a:lnTo>
                  <a:lnTo>
                    <a:pt x="719" y="558"/>
                  </a:lnTo>
                  <a:lnTo>
                    <a:pt x="904" y="647"/>
                  </a:lnTo>
                  <a:lnTo>
                    <a:pt x="937" y="681"/>
                  </a:lnTo>
                  <a:lnTo>
                    <a:pt x="958" y="722"/>
                  </a:lnTo>
                  <a:lnTo>
                    <a:pt x="972" y="776"/>
                  </a:lnTo>
                  <a:lnTo>
                    <a:pt x="983" y="844"/>
                  </a:lnTo>
                  <a:lnTo>
                    <a:pt x="957" y="888"/>
                  </a:lnTo>
                  <a:lnTo>
                    <a:pt x="816" y="1082"/>
                  </a:lnTo>
                  <a:lnTo>
                    <a:pt x="798" y="1147"/>
                  </a:lnTo>
                  <a:lnTo>
                    <a:pt x="789" y="1260"/>
                  </a:lnTo>
                  <a:lnTo>
                    <a:pt x="848" y="1442"/>
                  </a:lnTo>
                  <a:lnTo>
                    <a:pt x="913" y="1512"/>
                  </a:lnTo>
                  <a:lnTo>
                    <a:pt x="913" y="1593"/>
                  </a:lnTo>
                  <a:lnTo>
                    <a:pt x="926" y="1732"/>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9913" name="Freeform 229"/>
            <p:cNvSpPr>
              <a:spLocks/>
            </p:cNvSpPr>
            <p:nvPr/>
          </p:nvSpPr>
          <p:spPr bwMode="auto">
            <a:xfrm>
              <a:off x="2243" y="1758"/>
              <a:ext cx="287" cy="1093"/>
            </a:xfrm>
            <a:custGeom>
              <a:avLst/>
              <a:gdLst>
                <a:gd name="T0" fmla="*/ 0 w 859"/>
                <a:gd name="T1" fmla="*/ 0 h 3279"/>
                <a:gd name="T2" fmla="*/ 0 w 859"/>
                <a:gd name="T3" fmla="*/ 0 h 3279"/>
                <a:gd name="T4" fmla="*/ 0 w 859"/>
                <a:gd name="T5" fmla="*/ 0 h 3279"/>
                <a:gd name="T6" fmla="*/ 0 w 859"/>
                <a:gd name="T7" fmla="*/ 0 h 3279"/>
                <a:gd name="T8" fmla="*/ 0 w 859"/>
                <a:gd name="T9" fmla="*/ 0 h 3279"/>
                <a:gd name="T10" fmla="*/ 0 w 859"/>
                <a:gd name="T11" fmla="*/ 0 h 3279"/>
                <a:gd name="T12" fmla="*/ 0 w 859"/>
                <a:gd name="T13" fmla="*/ 0 h 3279"/>
                <a:gd name="T14" fmla="*/ 0 w 859"/>
                <a:gd name="T15" fmla="*/ 0 h 3279"/>
                <a:gd name="T16" fmla="*/ 0 w 859"/>
                <a:gd name="T17" fmla="*/ 0 h 3279"/>
                <a:gd name="T18" fmla="*/ 0 w 859"/>
                <a:gd name="T19" fmla="*/ 0 h 3279"/>
                <a:gd name="T20" fmla="*/ 0 w 859"/>
                <a:gd name="T21" fmla="*/ 0 h 3279"/>
                <a:gd name="T22" fmla="*/ 0 w 859"/>
                <a:gd name="T23" fmla="*/ 0 h 3279"/>
                <a:gd name="T24" fmla="*/ 0 w 859"/>
                <a:gd name="T25" fmla="*/ 0 h 3279"/>
                <a:gd name="T26" fmla="*/ 0 w 859"/>
                <a:gd name="T27" fmla="*/ 0 h 3279"/>
                <a:gd name="T28" fmla="*/ 0 w 859"/>
                <a:gd name="T29" fmla="*/ 0 h 3279"/>
                <a:gd name="T30" fmla="*/ 0 w 859"/>
                <a:gd name="T31" fmla="*/ 0 h 3279"/>
                <a:gd name="T32" fmla="*/ 0 w 859"/>
                <a:gd name="T33" fmla="*/ 0 h 3279"/>
                <a:gd name="T34" fmla="*/ 0 w 859"/>
                <a:gd name="T35" fmla="*/ 0 h 3279"/>
                <a:gd name="T36" fmla="*/ 0 w 859"/>
                <a:gd name="T37" fmla="*/ 0 h 3279"/>
                <a:gd name="T38" fmla="*/ 0 w 859"/>
                <a:gd name="T39" fmla="*/ 0 h 3279"/>
                <a:gd name="T40" fmla="*/ 0 w 859"/>
                <a:gd name="T41" fmla="*/ 0 h 3279"/>
                <a:gd name="T42" fmla="*/ 0 w 859"/>
                <a:gd name="T43" fmla="*/ 0 h 3279"/>
                <a:gd name="T44" fmla="*/ 0 w 859"/>
                <a:gd name="T45" fmla="*/ 0 h 3279"/>
                <a:gd name="T46" fmla="*/ 0 w 859"/>
                <a:gd name="T47" fmla="*/ 0 h 3279"/>
                <a:gd name="T48" fmla="*/ 0 w 859"/>
                <a:gd name="T49" fmla="*/ 0 h 3279"/>
                <a:gd name="T50" fmla="*/ 0 w 859"/>
                <a:gd name="T51" fmla="*/ 0 h 3279"/>
                <a:gd name="T52" fmla="*/ 0 w 859"/>
                <a:gd name="T53" fmla="*/ 0 h 3279"/>
                <a:gd name="T54" fmla="*/ 0 w 859"/>
                <a:gd name="T55" fmla="*/ 0 h 3279"/>
                <a:gd name="T56" fmla="*/ 0 w 859"/>
                <a:gd name="T57" fmla="*/ 0 h 3279"/>
                <a:gd name="T58" fmla="*/ 0 w 859"/>
                <a:gd name="T59" fmla="*/ 0 h 3279"/>
                <a:gd name="T60" fmla="*/ 0 w 859"/>
                <a:gd name="T61" fmla="*/ 0 h 3279"/>
                <a:gd name="T62" fmla="*/ 0 w 859"/>
                <a:gd name="T63" fmla="*/ 0 h 3279"/>
                <a:gd name="T64" fmla="*/ 0 w 859"/>
                <a:gd name="T65" fmla="*/ 0 h 3279"/>
                <a:gd name="T66" fmla="*/ 0 w 859"/>
                <a:gd name="T67" fmla="*/ 0 h 3279"/>
                <a:gd name="T68" fmla="*/ 0 w 859"/>
                <a:gd name="T69" fmla="*/ 0 h 3279"/>
                <a:gd name="T70" fmla="*/ 0 w 859"/>
                <a:gd name="T71" fmla="*/ 0 h 3279"/>
                <a:gd name="T72" fmla="*/ 0 w 859"/>
                <a:gd name="T73" fmla="*/ 0 h 3279"/>
                <a:gd name="T74" fmla="*/ 0 w 859"/>
                <a:gd name="T75" fmla="*/ 0 h 3279"/>
                <a:gd name="T76" fmla="*/ 0 w 859"/>
                <a:gd name="T77" fmla="*/ 0 h 3279"/>
                <a:gd name="T78" fmla="*/ 0 w 859"/>
                <a:gd name="T79" fmla="*/ 0 h 3279"/>
                <a:gd name="T80" fmla="*/ 0 w 859"/>
                <a:gd name="T81" fmla="*/ 0 h 3279"/>
                <a:gd name="T82" fmla="*/ 0 w 859"/>
                <a:gd name="T83" fmla="*/ 0 h 3279"/>
                <a:gd name="T84" fmla="*/ 0 w 859"/>
                <a:gd name="T85" fmla="*/ 0 h 3279"/>
                <a:gd name="T86" fmla="*/ 0 w 859"/>
                <a:gd name="T87" fmla="*/ 0 h 3279"/>
                <a:gd name="T88" fmla="*/ 0 w 859"/>
                <a:gd name="T89" fmla="*/ 0 h 3279"/>
                <a:gd name="T90" fmla="*/ 0 w 859"/>
                <a:gd name="T91" fmla="*/ 0 h 3279"/>
                <a:gd name="T92" fmla="*/ 0 w 859"/>
                <a:gd name="T93" fmla="*/ 0 h 3279"/>
                <a:gd name="T94" fmla="*/ 0 w 859"/>
                <a:gd name="T95" fmla="*/ 0 h 3279"/>
                <a:gd name="T96" fmla="*/ 0 w 859"/>
                <a:gd name="T97" fmla="*/ 0 h 3279"/>
                <a:gd name="T98" fmla="*/ 0 w 859"/>
                <a:gd name="T99" fmla="*/ 0 h 3279"/>
                <a:gd name="T100" fmla="*/ 0 w 859"/>
                <a:gd name="T101" fmla="*/ 0 h 3279"/>
                <a:gd name="T102" fmla="*/ 0 w 859"/>
                <a:gd name="T103" fmla="*/ 0 h 3279"/>
                <a:gd name="T104" fmla="*/ 0 w 859"/>
                <a:gd name="T105" fmla="*/ 0 h 3279"/>
                <a:gd name="T106" fmla="*/ 0 w 859"/>
                <a:gd name="T107" fmla="*/ 0 h 3279"/>
                <a:gd name="T108" fmla="*/ 0 w 859"/>
                <a:gd name="T109" fmla="*/ 0 h 3279"/>
                <a:gd name="T110" fmla="*/ 0 w 859"/>
                <a:gd name="T111" fmla="*/ 0 h 3279"/>
                <a:gd name="T112" fmla="*/ 0 w 859"/>
                <a:gd name="T113" fmla="*/ 0 h 3279"/>
                <a:gd name="T114" fmla="*/ 0 w 859"/>
                <a:gd name="T115" fmla="*/ 0 h 3279"/>
                <a:gd name="T116" fmla="*/ 0 w 859"/>
                <a:gd name="T117" fmla="*/ 0 h 3279"/>
                <a:gd name="T118" fmla="*/ 0 w 859"/>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3"/>
                  </a:lnTo>
                  <a:lnTo>
                    <a:pt x="399" y="2449"/>
                  </a:lnTo>
                  <a:lnTo>
                    <a:pt x="395" y="2388"/>
                  </a:lnTo>
                  <a:lnTo>
                    <a:pt x="383" y="2282"/>
                  </a:lnTo>
                  <a:lnTo>
                    <a:pt x="371" y="2210"/>
                  </a:lnTo>
                  <a:lnTo>
                    <a:pt x="352" y="2119"/>
                  </a:lnTo>
                  <a:lnTo>
                    <a:pt x="338" y="2030"/>
                  </a:lnTo>
                  <a:lnTo>
                    <a:pt x="335" y="2092"/>
                  </a:lnTo>
                  <a:lnTo>
                    <a:pt x="330" y="2126"/>
                  </a:lnTo>
                  <a:lnTo>
                    <a:pt x="317" y="2170"/>
                  </a:lnTo>
                  <a:lnTo>
                    <a:pt x="302" y="2205"/>
                  </a:lnTo>
                  <a:lnTo>
                    <a:pt x="291" y="2247"/>
                  </a:lnTo>
                  <a:lnTo>
                    <a:pt x="293" y="2285"/>
                  </a:lnTo>
                  <a:lnTo>
                    <a:pt x="306" y="2325"/>
                  </a:lnTo>
                  <a:lnTo>
                    <a:pt x="331" y="2371"/>
                  </a:lnTo>
                  <a:lnTo>
                    <a:pt x="350" y="2423"/>
                  </a:lnTo>
                  <a:lnTo>
                    <a:pt x="374" y="2489"/>
                  </a:lnTo>
                  <a:lnTo>
                    <a:pt x="393" y="2578"/>
                  </a:lnTo>
                  <a:lnTo>
                    <a:pt x="407" y="2655"/>
                  </a:lnTo>
                  <a:lnTo>
                    <a:pt x="303" y="2961"/>
                  </a:lnTo>
                  <a:lnTo>
                    <a:pt x="315" y="3012"/>
                  </a:lnTo>
                  <a:lnTo>
                    <a:pt x="292" y="3038"/>
                  </a:lnTo>
                  <a:lnTo>
                    <a:pt x="246" y="3064"/>
                  </a:lnTo>
                  <a:lnTo>
                    <a:pt x="142" y="3111"/>
                  </a:lnTo>
                  <a:lnTo>
                    <a:pt x="118" y="3129"/>
                  </a:lnTo>
                  <a:lnTo>
                    <a:pt x="99" y="3157"/>
                  </a:lnTo>
                  <a:lnTo>
                    <a:pt x="94" y="3181"/>
                  </a:lnTo>
                  <a:lnTo>
                    <a:pt x="110" y="3188"/>
                  </a:lnTo>
                  <a:lnTo>
                    <a:pt x="154" y="3190"/>
                  </a:lnTo>
                  <a:lnTo>
                    <a:pt x="190" y="3190"/>
                  </a:lnTo>
                  <a:lnTo>
                    <a:pt x="170" y="3198"/>
                  </a:lnTo>
                  <a:lnTo>
                    <a:pt x="163" y="3208"/>
                  </a:lnTo>
                  <a:lnTo>
                    <a:pt x="163" y="3225"/>
                  </a:lnTo>
                  <a:lnTo>
                    <a:pt x="174" y="3246"/>
                  </a:lnTo>
                  <a:lnTo>
                    <a:pt x="209" y="3263"/>
                  </a:lnTo>
                  <a:lnTo>
                    <a:pt x="273" y="3277"/>
                  </a:lnTo>
                  <a:lnTo>
                    <a:pt x="364" y="3279"/>
                  </a:lnTo>
                  <a:lnTo>
                    <a:pt x="433" y="3270"/>
                  </a:lnTo>
                  <a:lnTo>
                    <a:pt x="495" y="3252"/>
                  </a:lnTo>
                  <a:lnTo>
                    <a:pt x="547" y="3229"/>
                  </a:lnTo>
                  <a:lnTo>
                    <a:pt x="585" y="3205"/>
                  </a:lnTo>
                  <a:lnTo>
                    <a:pt x="589" y="3166"/>
                  </a:lnTo>
                  <a:lnTo>
                    <a:pt x="587" y="3122"/>
                  </a:lnTo>
                  <a:lnTo>
                    <a:pt x="615" y="2885"/>
                  </a:lnTo>
                  <a:lnTo>
                    <a:pt x="624" y="2717"/>
                  </a:lnTo>
                  <a:lnTo>
                    <a:pt x="662" y="2196"/>
                  </a:lnTo>
                  <a:lnTo>
                    <a:pt x="679" y="1877"/>
                  </a:lnTo>
                  <a:lnTo>
                    <a:pt x="676" y="1725"/>
                  </a:lnTo>
                  <a:lnTo>
                    <a:pt x="671" y="1626"/>
                  </a:lnTo>
                  <a:lnTo>
                    <a:pt x="660" y="1541"/>
                  </a:lnTo>
                  <a:lnTo>
                    <a:pt x="651" y="1470"/>
                  </a:lnTo>
                  <a:lnTo>
                    <a:pt x="708" y="1418"/>
                  </a:lnTo>
                  <a:lnTo>
                    <a:pt x="766" y="1363"/>
                  </a:lnTo>
                  <a:lnTo>
                    <a:pt x="800" y="1322"/>
                  </a:lnTo>
                  <a:lnTo>
                    <a:pt x="837" y="1265"/>
                  </a:lnTo>
                  <a:lnTo>
                    <a:pt x="856" y="1211"/>
                  </a:lnTo>
                  <a:lnTo>
                    <a:pt x="859" y="1163"/>
                  </a:lnTo>
                  <a:lnTo>
                    <a:pt x="846" y="1102"/>
                  </a:lnTo>
                  <a:lnTo>
                    <a:pt x="743" y="717"/>
                  </a:lnTo>
                  <a:lnTo>
                    <a:pt x="725" y="673"/>
                  </a:lnTo>
                  <a:lnTo>
                    <a:pt x="712" y="653"/>
                  </a:lnTo>
                  <a:lnTo>
                    <a:pt x="691" y="633"/>
                  </a:lnTo>
                  <a:lnTo>
                    <a:pt x="651" y="602"/>
                  </a:lnTo>
                  <a:lnTo>
                    <a:pt x="534" y="538"/>
                  </a:lnTo>
                  <a:lnTo>
                    <a:pt x="506" y="500"/>
                  </a:lnTo>
                  <a:lnTo>
                    <a:pt x="485" y="456"/>
                  </a:lnTo>
                  <a:lnTo>
                    <a:pt x="477" y="423"/>
                  </a:lnTo>
                  <a:lnTo>
                    <a:pt x="510" y="384"/>
                  </a:lnTo>
                  <a:lnTo>
                    <a:pt x="537" y="333"/>
                  </a:lnTo>
                  <a:lnTo>
                    <a:pt x="556" y="273"/>
                  </a:lnTo>
                  <a:lnTo>
                    <a:pt x="569" y="221"/>
                  </a:lnTo>
                  <a:lnTo>
                    <a:pt x="577" y="157"/>
                  </a:lnTo>
                  <a:lnTo>
                    <a:pt x="570" y="106"/>
                  </a:lnTo>
                  <a:lnTo>
                    <a:pt x="557" y="68"/>
                  </a:lnTo>
                  <a:lnTo>
                    <a:pt x="530" y="35"/>
                  </a:lnTo>
                  <a:lnTo>
                    <a:pt x="495" y="13"/>
                  </a:lnTo>
                  <a:lnTo>
                    <a:pt x="445" y="0"/>
                  </a:lnTo>
                  <a:lnTo>
                    <a:pt x="407" y="4"/>
                  </a:lnTo>
                  <a:lnTo>
                    <a:pt x="367" y="13"/>
                  </a:lnTo>
                  <a:lnTo>
                    <a:pt x="338" y="25"/>
                  </a:lnTo>
                  <a:lnTo>
                    <a:pt x="315" y="45"/>
                  </a:lnTo>
                  <a:lnTo>
                    <a:pt x="302" y="69"/>
                  </a:lnTo>
                  <a:lnTo>
                    <a:pt x="293" y="90"/>
                  </a:lnTo>
                  <a:lnTo>
                    <a:pt x="284" y="143"/>
                  </a:lnTo>
                  <a:lnTo>
                    <a:pt x="276" y="208"/>
                  </a:lnTo>
                  <a:lnTo>
                    <a:pt x="268" y="269"/>
                  </a:lnTo>
                  <a:lnTo>
                    <a:pt x="268" y="310"/>
                  </a:lnTo>
                  <a:lnTo>
                    <a:pt x="280" y="360"/>
                  </a:lnTo>
                  <a:lnTo>
                    <a:pt x="292" y="385"/>
                  </a:lnTo>
                  <a:lnTo>
                    <a:pt x="293" y="435"/>
                  </a:lnTo>
                  <a:lnTo>
                    <a:pt x="292" y="487"/>
                  </a:lnTo>
                  <a:lnTo>
                    <a:pt x="280" y="513"/>
                  </a:lnTo>
                  <a:lnTo>
                    <a:pt x="246" y="538"/>
                  </a:lnTo>
                  <a:lnTo>
                    <a:pt x="128" y="609"/>
                  </a:lnTo>
                  <a:lnTo>
                    <a:pt x="86" y="640"/>
                  </a:lnTo>
                  <a:lnTo>
                    <a:pt x="68" y="691"/>
                  </a:lnTo>
                  <a:lnTo>
                    <a:pt x="36" y="867"/>
                  </a:lnTo>
                  <a:lnTo>
                    <a:pt x="26" y="947"/>
                  </a:lnTo>
                  <a:lnTo>
                    <a:pt x="14" y="1014"/>
                  </a:lnTo>
                  <a:lnTo>
                    <a:pt x="3" y="1109"/>
                  </a:lnTo>
                  <a:lnTo>
                    <a:pt x="0" y="1190"/>
                  </a:lnTo>
                  <a:lnTo>
                    <a:pt x="3" y="1292"/>
                  </a:lnTo>
                  <a:lnTo>
                    <a:pt x="15" y="1402"/>
                  </a:lnTo>
                  <a:lnTo>
                    <a:pt x="25" y="1479"/>
                  </a:lnTo>
                  <a:lnTo>
                    <a:pt x="35" y="1565"/>
                  </a:lnTo>
                  <a:lnTo>
                    <a:pt x="49" y="1639"/>
                  </a:lnTo>
                  <a:lnTo>
                    <a:pt x="72" y="1697"/>
                  </a:lnTo>
                  <a:lnTo>
                    <a:pt x="87" y="1758"/>
                  </a:lnTo>
                  <a:lnTo>
                    <a:pt x="93" y="1833"/>
                  </a:lnTo>
                  <a:lnTo>
                    <a:pt x="74" y="2172"/>
                  </a:lnTo>
                  <a:lnTo>
                    <a:pt x="68" y="2292"/>
                  </a:lnTo>
                  <a:lnTo>
                    <a:pt x="68" y="2339"/>
                  </a:lnTo>
                  <a:lnTo>
                    <a:pt x="83" y="2401"/>
                  </a:lnTo>
                  <a:lnTo>
                    <a:pt x="109" y="2473"/>
                  </a:lnTo>
                  <a:lnTo>
                    <a:pt x="176" y="2693"/>
                  </a:lnTo>
                  <a:lnTo>
                    <a:pt x="222" y="2872"/>
                  </a:lnTo>
                  <a:lnTo>
                    <a:pt x="246" y="2936"/>
                  </a:lnTo>
                  <a:lnTo>
                    <a:pt x="274" y="2949"/>
                  </a:lnTo>
                  <a:lnTo>
                    <a:pt x="303" y="2961"/>
                  </a:lnTo>
                  <a:lnTo>
                    <a:pt x="407" y="2655"/>
                  </a:lnTo>
                  <a:close/>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9914" name="Freeform 230"/>
            <p:cNvSpPr>
              <a:spLocks/>
            </p:cNvSpPr>
            <p:nvPr/>
          </p:nvSpPr>
          <p:spPr bwMode="auto">
            <a:xfrm>
              <a:off x="1951" y="1789"/>
              <a:ext cx="297"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lnTo>
                    <a:pt x="264" y="957"/>
                  </a:lnTo>
                  <a:lnTo>
                    <a:pt x="268" y="1077"/>
                  </a:lnTo>
                  <a:lnTo>
                    <a:pt x="274" y="1144"/>
                  </a:lnTo>
                  <a:lnTo>
                    <a:pt x="215" y="1152"/>
                  </a:lnTo>
                  <a:lnTo>
                    <a:pt x="200" y="1099"/>
                  </a:lnTo>
                  <a:lnTo>
                    <a:pt x="200" y="1054"/>
                  </a:lnTo>
                  <a:lnTo>
                    <a:pt x="224" y="1010"/>
                  </a:lnTo>
                  <a:lnTo>
                    <a:pt x="240" y="979"/>
                  </a:lnTo>
                  <a:lnTo>
                    <a:pt x="254" y="957"/>
                  </a:lnTo>
                  <a:lnTo>
                    <a:pt x="264" y="957"/>
                  </a:lnTo>
                  <a:lnTo>
                    <a:pt x="590"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915" name="Freeform 231"/>
            <p:cNvSpPr>
              <a:spLocks/>
            </p:cNvSpPr>
            <p:nvPr/>
          </p:nvSpPr>
          <p:spPr bwMode="auto">
            <a:xfrm>
              <a:off x="1951" y="1789"/>
              <a:ext cx="297"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16" name="Freeform 232"/>
            <p:cNvSpPr>
              <a:spLocks/>
            </p:cNvSpPr>
            <p:nvPr/>
          </p:nvSpPr>
          <p:spPr bwMode="auto">
            <a:xfrm>
              <a:off x="2021" y="2109"/>
              <a:ext cx="24" cy="65"/>
            </a:xfrm>
            <a:custGeom>
              <a:avLst/>
              <a:gdLst>
                <a:gd name="T0" fmla="*/ 0 w 73"/>
                <a:gd name="T1" fmla="*/ 0 h 195"/>
                <a:gd name="T2" fmla="*/ 0 w 73"/>
                <a:gd name="T3" fmla="*/ 0 h 195"/>
                <a:gd name="T4" fmla="*/ 0 w 73"/>
                <a:gd name="T5" fmla="*/ 0 h 195"/>
                <a:gd name="T6" fmla="*/ 0 w 73"/>
                <a:gd name="T7" fmla="*/ 0 h 195"/>
                <a:gd name="T8" fmla="*/ 0 w 73"/>
                <a:gd name="T9" fmla="*/ 0 h 195"/>
                <a:gd name="T10" fmla="*/ 0 w 73"/>
                <a:gd name="T11" fmla="*/ 0 h 195"/>
                <a:gd name="T12" fmla="*/ 0 w 73"/>
                <a:gd name="T13" fmla="*/ 0 h 195"/>
                <a:gd name="T14" fmla="*/ 0 w 73"/>
                <a:gd name="T15" fmla="*/ 0 h 195"/>
                <a:gd name="T16" fmla="*/ 0 w 73"/>
                <a:gd name="T17" fmla="*/ 0 h 195"/>
                <a:gd name="T18" fmla="*/ 0 w 7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5"/>
                <a:gd name="T32" fmla="*/ 73 w 7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5">
                  <a:moveTo>
                    <a:pt x="63" y="0"/>
                  </a:moveTo>
                  <a:lnTo>
                    <a:pt x="67" y="120"/>
                  </a:lnTo>
                  <a:lnTo>
                    <a:pt x="73" y="187"/>
                  </a:lnTo>
                  <a:lnTo>
                    <a:pt x="15" y="195"/>
                  </a:lnTo>
                  <a:lnTo>
                    <a:pt x="0" y="142"/>
                  </a:lnTo>
                  <a:lnTo>
                    <a:pt x="0" y="97"/>
                  </a:lnTo>
                  <a:lnTo>
                    <a:pt x="25" y="53"/>
                  </a:lnTo>
                  <a:lnTo>
                    <a:pt x="39" y="21"/>
                  </a:lnTo>
                  <a:lnTo>
                    <a:pt x="53"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17" name="Freeform 233"/>
            <p:cNvSpPr>
              <a:spLocks/>
            </p:cNvSpPr>
            <p:nvPr/>
          </p:nvSpPr>
          <p:spPr bwMode="auto">
            <a:xfrm>
              <a:off x="1418" y="1767"/>
              <a:ext cx="284" cy="1140"/>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lnTo>
                    <a:pt x="160" y="1476"/>
                  </a:lnTo>
                  <a:lnTo>
                    <a:pt x="207" y="1497"/>
                  </a:lnTo>
                  <a:lnTo>
                    <a:pt x="206" y="1411"/>
                  </a:lnTo>
                  <a:lnTo>
                    <a:pt x="211" y="1374"/>
                  </a:lnTo>
                  <a:lnTo>
                    <a:pt x="219" y="1338"/>
                  </a:lnTo>
                  <a:lnTo>
                    <a:pt x="235" y="1302"/>
                  </a:lnTo>
                  <a:lnTo>
                    <a:pt x="254" y="1268"/>
                  </a:lnTo>
                  <a:lnTo>
                    <a:pt x="230" y="1223"/>
                  </a:lnTo>
                  <a:lnTo>
                    <a:pt x="206" y="1172"/>
                  </a:lnTo>
                  <a:lnTo>
                    <a:pt x="186" y="1114"/>
                  </a:lnTo>
                  <a:lnTo>
                    <a:pt x="173" y="1064"/>
                  </a:lnTo>
                  <a:lnTo>
                    <a:pt x="161" y="1000"/>
                  </a:lnTo>
                  <a:lnTo>
                    <a:pt x="154" y="1079"/>
                  </a:lnTo>
                  <a:lnTo>
                    <a:pt x="156" y="1177"/>
                  </a:lnTo>
                  <a:lnTo>
                    <a:pt x="158" y="1268"/>
                  </a:lnTo>
                  <a:lnTo>
                    <a:pt x="156" y="1342"/>
                  </a:lnTo>
                  <a:lnTo>
                    <a:pt x="158" y="1404"/>
                  </a:lnTo>
                  <a:lnTo>
                    <a:pt x="160" y="1476"/>
                  </a:lnTo>
                  <a:lnTo>
                    <a:pt x="398" y="1"/>
                  </a:lnTo>
                  <a:lnTo>
                    <a:pt x="476" y="3179"/>
                  </a:lnTo>
                  <a:lnTo>
                    <a:pt x="455" y="3136"/>
                  </a:lnTo>
                  <a:lnTo>
                    <a:pt x="442" y="3094"/>
                  </a:lnTo>
                  <a:lnTo>
                    <a:pt x="436" y="3038"/>
                  </a:lnTo>
                  <a:lnTo>
                    <a:pt x="442" y="2961"/>
                  </a:lnTo>
                  <a:lnTo>
                    <a:pt x="445" y="2872"/>
                  </a:lnTo>
                  <a:lnTo>
                    <a:pt x="449" y="2768"/>
                  </a:lnTo>
                  <a:lnTo>
                    <a:pt x="445" y="2653"/>
                  </a:lnTo>
                  <a:lnTo>
                    <a:pt x="439" y="2551"/>
                  </a:lnTo>
                  <a:lnTo>
                    <a:pt x="434" y="2483"/>
                  </a:lnTo>
                  <a:lnTo>
                    <a:pt x="437" y="2452"/>
                  </a:lnTo>
                  <a:lnTo>
                    <a:pt x="454" y="2407"/>
                  </a:lnTo>
                  <a:lnTo>
                    <a:pt x="470" y="2349"/>
                  </a:lnTo>
                  <a:lnTo>
                    <a:pt x="477" y="2277"/>
                  </a:lnTo>
                  <a:lnTo>
                    <a:pt x="476" y="2216"/>
                  </a:lnTo>
                  <a:lnTo>
                    <a:pt x="465" y="2172"/>
                  </a:lnTo>
                  <a:lnTo>
                    <a:pt x="604" y="2158"/>
                  </a:lnTo>
                  <a:lnTo>
                    <a:pt x="618" y="2204"/>
                  </a:lnTo>
                  <a:lnTo>
                    <a:pt x="634" y="2252"/>
                  </a:lnTo>
                  <a:lnTo>
                    <a:pt x="648" y="2300"/>
                  </a:lnTo>
                  <a:lnTo>
                    <a:pt x="648" y="2322"/>
                  </a:lnTo>
                  <a:lnTo>
                    <a:pt x="629" y="2362"/>
                  </a:lnTo>
                  <a:lnTo>
                    <a:pt x="604" y="2409"/>
                  </a:lnTo>
                  <a:lnTo>
                    <a:pt x="583" y="2467"/>
                  </a:lnTo>
                  <a:lnTo>
                    <a:pt x="568" y="2523"/>
                  </a:lnTo>
                  <a:lnTo>
                    <a:pt x="564" y="2599"/>
                  </a:lnTo>
                  <a:lnTo>
                    <a:pt x="564" y="2674"/>
                  </a:lnTo>
                  <a:lnTo>
                    <a:pt x="561" y="2782"/>
                  </a:lnTo>
                  <a:lnTo>
                    <a:pt x="555" y="2875"/>
                  </a:lnTo>
                  <a:lnTo>
                    <a:pt x="539" y="2979"/>
                  </a:lnTo>
                  <a:lnTo>
                    <a:pt x="509" y="3094"/>
                  </a:lnTo>
                  <a:lnTo>
                    <a:pt x="493" y="3143"/>
                  </a:lnTo>
                  <a:lnTo>
                    <a:pt x="476" y="3179"/>
                  </a:lnTo>
                  <a:lnTo>
                    <a:pt x="398" y="1"/>
                  </a:lnTo>
                  <a:close/>
                </a:path>
              </a:pathLst>
            </a:custGeom>
            <a:solidFill>
              <a:srgbClr val="FF9900"/>
            </a:solidFill>
            <a:ln w="9525">
              <a:noFill/>
              <a:miter lim="800000"/>
              <a:headEnd/>
              <a:tailEnd/>
            </a:ln>
          </p:spPr>
          <p:txBody>
            <a:bodyPr/>
            <a:lstStyle/>
            <a:p>
              <a:pPr eaLnBrk="0" hangingPunct="0"/>
              <a:endParaRPr lang="it-IT">
                <a:solidFill>
                  <a:srgbClr val="000000"/>
                </a:solidFill>
              </a:endParaRPr>
            </a:p>
          </p:txBody>
        </p:sp>
        <p:sp>
          <p:nvSpPr>
            <p:cNvPr id="109918" name="Freeform 234"/>
            <p:cNvSpPr>
              <a:spLocks/>
            </p:cNvSpPr>
            <p:nvPr/>
          </p:nvSpPr>
          <p:spPr bwMode="auto">
            <a:xfrm>
              <a:off x="1418" y="1767"/>
              <a:ext cx="284" cy="1140"/>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19" name="Freeform 235"/>
            <p:cNvSpPr>
              <a:spLocks/>
            </p:cNvSpPr>
            <p:nvPr/>
          </p:nvSpPr>
          <p:spPr bwMode="auto">
            <a:xfrm>
              <a:off x="1469" y="2101"/>
              <a:ext cx="33" cy="166"/>
            </a:xfrm>
            <a:custGeom>
              <a:avLst/>
              <a:gdLst>
                <a:gd name="T0" fmla="*/ 0 w 99"/>
                <a:gd name="T1" fmla="*/ 0 h 498"/>
                <a:gd name="T2" fmla="*/ 0 w 99"/>
                <a:gd name="T3" fmla="*/ 0 h 498"/>
                <a:gd name="T4" fmla="*/ 0 w 99"/>
                <a:gd name="T5" fmla="*/ 0 h 498"/>
                <a:gd name="T6" fmla="*/ 0 w 99"/>
                <a:gd name="T7" fmla="*/ 0 h 498"/>
                <a:gd name="T8" fmla="*/ 0 w 99"/>
                <a:gd name="T9" fmla="*/ 0 h 498"/>
                <a:gd name="T10" fmla="*/ 0 w 99"/>
                <a:gd name="T11" fmla="*/ 0 h 498"/>
                <a:gd name="T12" fmla="*/ 0 w 99"/>
                <a:gd name="T13" fmla="*/ 0 h 498"/>
                <a:gd name="T14" fmla="*/ 0 w 99"/>
                <a:gd name="T15" fmla="*/ 0 h 498"/>
                <a:gd name="T16" fmla="*/ 0 w 99"/>
                <a:gd name="T17" fmla="*/ 0 h 498"/>
                <a:gd name="T18" fmla="*/ 0 w 99"/>
                <a:gd name="T19" fmla="*/ 0 h 498"/>
                <a:gd name="T20" fmla="*/ 0 w 99"/>
                <a:gd name="T21" fmla="*/ 0 h 498"/>
                <a:gd name="T22" fmla="*/ 0 w 99"/>
                <a:gd name="T23" fmla="*/ 0 h 498"/>
                <a:gd name="T24" fmla="*/ 0 w 99"/>
                <a:gd name="T25" fmla="*/ 0 h 498"/>
                <a:gd name="T26" fmla="*/ 0 w 99"/>
                <a:gd name="T27" fmla="*/ 0 h 498"/>
                <a:gd name="T28" fmla="*/ 0 w 99"/>
                <a:gd name="T29" fmla="*/ 0 h 498"/>
                <a:gd name="T30" fmla="*/ 0 w 99"/>
                <a:gd name="T31" fmla="*/ 0 h 498"/>
                <a:gd name="T32" fmla="*/ 0 w 99"/>
                <a:gd name="T33" fmla="*/ 0 h 498"/>
                <a:gd name="T34" fmla="*/ 0 w 9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8"/>
                <a:gd name="T56" fmla="*/ 99 w 9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8">
                  <a:moveTo>
                    <a:pt x="6" y="477"/>
                  </a:moveTo>
                  <a:lnTo>
                    <a:pt x="53" y="498"/>
                  </a:lnTo>
                  <a:lnTo>
                    <a:pt x="52" y="412"/>
                  </a:lnTo>
                  <a:lnTo>
                    <a:pt x="55" y="374"/>
                  </a:lnTo>
                  <a:lnTo>
                    <a:pt x="65" y="338"/>
                  </a:lnTo>
                  <a:lnTo>
                    <a:pt x="80" y="302"/>
                  </a:lnTo>
                  <a:lnTo>
                    <a:pt x="99" y="268"/>
                  </a:lnTo>
                  <a:lnTo>
                    <a:pt x="74" y="224"/>
                  </a:lnTo>
                  <a:lnTo>
                    <a:pt x="52" y="173"/>
                  </a:lnTo>
                  <a:lnTo>
                    <a:pt x="32" y="114"/>
                  </a:lnTo>
                  <a:lnTo>
                    <a:pt x="19" y="64"/>
                  </a:lnTo>
                  <a:lnTo>
                    <a:pt x="7" y="0"/>
                  </a:lnTo>
                  <a:lnTo>
                    <a:pt x="0" y="80"/>
                  </a:lnTo>
                  <a:lnTo>
                    <a:pt x="2" y="178"/>
                  </a:lnTo>
                  <a:lnTo>
                    <a:pt x="4" y="268"/>
                  </a:lnTo>
                  <a:lnTo>
                    <a:pt x="2" y="342"/>
                  </a:lnTo>
                  <a:lnTo>
                    <a:pt x="4" y="405"/>
                  </a:lnTo>
                  <a:lnTo>
                    <a:pt x="6" y="477"/>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920" name="Freeform 236"/>
            <p:cNvSpPr>
              <a:spLocks/>
            </p:cNvSpPr>
            <p:nvPr/>
          </p:nvSpPr>
          <p:spPr bwMode="auto">
            <a:xfrm>
              <a:off x="1561" y="2487"/>
              <a:ext cx="72" cy="340"/>
            </a:xfrm>
            <a:custGeom>
              <a:avLst/>
              <a:gdLst>
                <a:gd name="T0" fmla="*/ 0 w 215"/>
                <a:gd name="T1" fmla="*/ 0 h 1021"/>
                <a:gd name="T2" fmla="*/ 0 w 215"/>
                <a:gd name="T3" fmla="*/ 0 h 1021"/>
                <a:gd name="T4" fmla="*/ 0 w 215"/>
                <a:gd name="T5" fmla="*/ 0 h 1021"/>
                <a:gd name="T6" fmla="*/ 0 w 215"/>
                <a:gd name="T7" fmla="*/ 0 h 1021"/>
                <a:gd name="T8" fmla="*/ 0 w 215"/>
                <a:gd name="T9" fmla="*/ 0 h 1021"/>
                <a:gd name="T10" fmla="*/ 0 w 215"/>
                <a:gd name="T11" fmla="*/ 0 h 1021"/>
                <a:gd name="T12" fmla="*/ 0 w 215"/>
                <a:gd name="T13" fmla="*/ 0 h 1021"/>
                <a:gd name="T14" fmla="*/ 0 w 215"/>
                <a:gd name="T15" fmla="*/ 0 h 1021"/>
                <a:gd name="T16" fmla="*/ 0 w 215"/>
                <a:gd name="T17" fmla="*/ 0 h 1021"/>
                <a:gd name="T18" fmla="*/ 0 w 215"/>
                <a:gd name="T19" fmla="*/ 0 h 1021"/>
                <a:gd name="T20" fmla="*/ 0 w 215"/>
                <a:gd name="T21" fmla="*/ 0 h 1021"/>
                <a:gd name="T22" fmla="*/ 0 w 215"/>
                <a:gd name="T23" fmla="*/ 0 h 1021"/>
                <a:gd name="T24" fmla="*/ 0 w 215"/>
                <a:gd name="T25" fmla="*/ 0 h 1021"/>
                <a:gd name="T26" fmla="*/ 0 w 215"/>
                <a:gd name="T27" fmla="*/ 0 h 1021"/>
                <a:gd name="T28" fmla="*/ 0 w 215"/>
                <a:gd name="T29" fmla="*/ 0 h 1021"/>
                <a:gd name="T30" fmla="*/ 0 w 215"/>
                <a:gd name="T31" fmla="*/ 0 h 1021"/>
                <a:gd name="T32" fmla="*/ 0 w 215"/>
                <a:gd name="T33" fmla="*/ 0 h 1021"/>
                <a:gd name="T34" fmla="*/ 0 w 215"/>
                <a:gd name="T35" fmla="*/ 0 h 1021"/>
                <a:gd name="T36" fmla="*/ 0 w 215"/>
                <a:gd name="T37" fmla="*/ 0 h 1021"/>
                <a:gd name="T38" fmla="*/ 0 w 215"/>
                <a:gd name="T39" fmla="*/ 0 h 1021"/>
                <a:gd name="T40" fmla="*/ 0 w 215"/>
                <a:gd name="T41" fmla="*/ 0 h 1021"/>
                <a:gd name="T42" fmla="*/ 0 w 215"/>
                <a:gd name="T43" fmla="*/ 0 h 1021"/>
                <a:gd name="T44" fmla="*/ 0 w 215"/>
                <a:gd name="T45" fmla="*/ 0 h 1021"/>
                <a:gd name="T46" fmla="*/ 0 w 215"/>
                <a:gd name="T47" fmla="*/ 0 h 1021"/>
                <a:gd name="T48" fmla="*/ 0 w 215"/>
                <a:gd name="T49" fmla="*/ 0 h 1021"/>
                <a:gd name="T50" fmla="*/ 0 w 215"/>
                <a:gd name="T51" fmla="*/ 0 h 1021"/>
                <a:gd name="T52" fmla="*/ 0 w 215"/>
                <a:gd name="T53" fmla="*/ 0 h 1021"/>
                <a:gd name="T54" fmla="*/ 0 w 215"/>
                <a:gd name="T55" fmla="*/ 0 h 1021"/>
                <a:gd name="T56" fmla="*/ 0 w 215"/>
                <a:gd name="T57" fmla="*/ 0 h 1021"/>
                <a:gd name="T58" fmla="*/ 0 w 215"/>
                <a:gd name="T59" fmla="*/ 0 h 1021"/>
                <a:gd name="T60" fmla="*/ 0 w 215"/>
                <a:gd name="T61" fmla="*/ 0 h 1021"/>
                <a:gd name="T62" fmla="*/ 0 w 215"/>
                <a:gd name="T63" fmla="*/ 0 h 1021"/>
                <a:gd name="T64" fmla="*/ 0 w 21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8"/>
                  </a:lnTo>
                  <a:lnTo>
                    <a:pt x="9" y="936"/>
                  </a:lnTo>
                  <a:lnTo>
                    <a:pt x="2" y="880"/>
                  </a:lnTo>
                  <a:lnTo>
                    <a:pt x="9" y="803"/>
                  </a:lnTo>
                  <a:lnTo>
                    <a:pt x="13" y="714"/>
                  </a:lnTo>
                  <a:lnTo>
                    <a:pt x="15" y="610"/>
                  </a:lnTo>
                  <a:lnTo>
                    <a:pt x="13" y="495"/>
                  </a:lnTo>
                  <a:lnTo>
                    <a:pt x="6" y="393"/>
                  </a:lnTo>
                  <a:lnTo>
                    <a:pt x="0" y="325"/>
                  </a:lnTo>
                  <a:lnTo>
                    <a:pt x="5" y="294"/>
                  </a:lnTo>
                  <a:lnTo>
                    <a:pt x="21" y="249"/>
                  </a:lnTo>
                  <a:lnTo>
                    <a:pt x="36" y="191"/>
                  </a:lnTo>
                  <a:lnTo>
                    <a:pt x="44" y="119"/>
                  </a:lnTo>
                  <a:lnTo>
                    <a:pt x="42" y="58"/>
                  </a:lnTo>
                  <a:lnTo>
                    <a:pt x="33" y="14"/>
                  </a:lnTo>
                  <a:lnTo>
                    <a:pt x="170" y="0"/>
                  </a:lnTo>
                  <a:lnTo>
                    <a:pt x="186" y="46"/>
                  </a:lnTo>
                  <a:lnTo>
                    <a:pt x="201" y="94"/>
                  </a:lnTo>
                  <a:lnTo>
                    <a:pt x="215" y="142"/>
                  </a:lnTo>
                  <a:lnTo>
                    <a:pt x="215" y="164"/>
                  </a:lnTo>
                  <a:lnTo>
                    <a:pt x="196" y="205"/>
                  </a:lnTo>
                  <a:lnTo>
                    <a:pt x="170" y="251"/>
                  </a:lnTo>
                  <a:lnTo>
                    <a:pt x="149" y="310"/>
                  </a:lnTo>
                  <a:lnTo>
                    <a:pt x="135" y="365"/>
                  </a:lnTo>
                  <a:lnTo>
                    <a:pt x="131" y="441"/>
                  </a:lnTo>
                  <a:lnTo>
                    <a:pt x="131" y="516"/>
                  </a:lnTo>
                  <a:lnTo>
                    <a:pt x="129" y="624"/>
                  </a:lnTo>
                  <a:lnTo>
                    <a:pt x="123" y="717"/>
                  </a:lnTo>
                  <a:lnTo>
                    <a:pt x="106" y="821"/>
                  </a:lnTo>
                  <a:lnTo>
                    <a:pt x="77" y="936"/>
                  </a:lnTo>
                  <a:lnTo>
                    <a:pt x="59" y="985"/>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21" name="Freeform 237"/>
            <p:cNvSpPr>
              <a:spLocks/>
            </p:cNvSpPr>
            <p:nvPr/>
          </p:nvSpPr>
          <p:spPr bwMode="auto">
            <a:xfrm>
              <a:off x="4868" y="1946"/>
              <a:ext cx="389" cy="1215"/>
            </a:xfrm>
            <a:custGeom>
              <a:avLst/>
              <a:gdLst>
                <a:gd name="T0" fmla="*/ 0 w 1168"/>
                <a:gd name="T1" fmla="*/ 0 h 3645"/>
                <a:gd name="T2" fmla="*/ 0 w 1168"/>
                <a:gd name="T3" fmla="*/ 0 h 3645"/>
                <a:gd name="T4" fmla="*/ 0 w 1168"/>
                <a:gd name="T5" fmla="*/ 0 h 3645"/>
                <a:gd name="T6" fmla="*/ 0 w 1168"/>
                <a:gd name="T7" fmla="*/ 0 h 3645"/>
                <a:gd name="T8" fmla="*/ 0 w 1168"/>
                <a:gd name="T9" fmla="*/ 0 h 3645"/>
                <a:gd name="T10" fmla="*/ 0 w 1168"/>
                <a:gd name="T11" fmla="*/ 0 h 3645"/>
                <a:gd name="T12" fmla="*/ 0 w 1168"/>
                <a:gd name="T13" fmla="*/ 0 h 3645"/>
                <a:gd name="T14" fmla="*/ 0 w 1168"/>
                <a:gd name="T15" fmla="*/ 0 h 3645"/>
                <a:gd name="T16" fmla="*/ 0 w 1168"/>
                <a:gd name="T17" fmla="*/ 0 h 3645"/>
                <a:gd name="T18" fmla="*/ 0 w 1168"/>
                <a:gd name="T19" fmla="*/ 0 h 3645"/>
                <a:gd name="T20" fmla="*/ 0 w 1168"/>
                <a:gd name="T21" fmla="*/ 0 h 3645"/>
                <a:gd name="T22" fmla="*/ 0 w 1168"/>
                <a:gd name="T23" fmla="*/ 0 h 3645"/>
                <a:gd name="T24" fmla="*/ 0 w 1168"/>
                <a:gd name="T25" fmla="*/ 0 h 3645"/>
                <a:gd name="T26" fmla="*/ 0 w 1168"/>
                <a:gd name="T27" fmla="*/ 0 h 3645"/>
                <a:gd name="T28" fmla="*/ 0 w 1168"/>
                <a:gd name="T29" fmla="*/ 0 h 3645"/>
                <a:gd name="T30" fmla="*/ 0 w 1168"/>
                <a:gd name="T31" fmla="*/ 0 h 3645"/>
                <a:gd name="T32" fmla="*/ 0 w 1168"/>
                <a:gd name="T33" fmla="*/ 0 h 3645"/>
                <a:gd name="T34" fmla="*/ 0 w 1168"/>
                <a:gd name="T35" fmla="*/ 0 h 3645"/>
                <a:gd name="T36" fmla="*/ 0 w 1168"/>
                <a:gd name="T37" fmla="*/ 0 h 3645"/>
                <a:gd name="T38" fmla="*/ 0 w 1168"/>
                <a:gd name="T39" fmla="*/ 0 h 3645"/>
                <a:gd name="T40" fmla="*/ 0 w 1168"/>
                <a:gd name="T41" fmla="*/ 0 h 3645"/>
                <a:gd name="T42" fmla="*/ 0 w 1168"/>
                <a:gd name="T43" fmla="*/ 0 h 3645"/>
                <a:gd name="T44" fmla="*/ 0 w 1168"/>
                <a:gd name="T45" fmla="*/ 0 h 3645"/>
                <a:gd name="T46" fmla="*/ 0 w 1168"/>
                <a:gd name="T47" fmla="*/ 0 h 3645"/>
                <a:gd name="T48" fmla="*/ 0 w 1168"/>
                <a:gd name="T49" fmla="*/ 0 h 3645"/>
                <a:gd name="T50" fmla="*/ 0 w 1168"/>
                <a:gd name="T51" fmla="*/ 0 h 3645"/>
                <a:gd name="T52" fmla="*/ 0 w 1168"/>
                <a:gd name="T53" fmla="*/ 0 h 3645"/>
                <a:gd name="T54" fmla="*/ 0 w 1168"/>
                <a:gd name="T55" fmla="*/ 0 h 3645"/>
                <a:gd name="T56" fmla="*/ 0 w 1168"/>
                <a:gd name="T57" fmla="*/ 0 h 3645"/>
                <a:gd name="T58" fmla="*/ 0 w 1168"/>
                <a:gd name="T59" fmla="*/ 0 h 3645"/>
                <a:gd name="T60" fmla="*/ 0 w 1168"/>
                <a:gd name="T61" fmla="*/ 0 h 3645"/>
                <a:gd name="T62" fmla="*/ 0 w 1168"/>
                <a:gd name="T63" fmla="*/ 0 h 3645"/>
                <a:gd name="T64" fmla="*/ 0 w 1168"/>
                <a:gd name="T65" fmla="*/ 0 h 3645"/>
                <a:gd name="T66" fmla="*/ 0 w 1168"/>
                <a:gd name="T67" fmla="*/ 0 h 3645"/>
                <a:gd name="T68" fmla="*/ 0 w 1168"/>
                <a:gd name="T69" fmla="*/ 0 h 3645"/>
                <a:gd name="T70" fmla="*/ 0 w 1168"/>
                <a:gd name="T71" fmla="*/ 0 h 3645"/>
                <a:gd name="T72" fmla="*/ 0 w 1168"/>
                <a:gd name="T73" fmla="*/ 0 h 3645"/>
                <a:gd name="T74" fmla="*/ 0 w 1168"/>
                <a:gd name="T75" fmla="*/ 0 h 3645"/>
                <a:gd name="T76" fmla="*/ 0 w 1168"/>
                <a:gd name="T77" fmla="*/ 0 h 3645"/>
                <a:gd name="T78" fmla="*/ 0 w 1168"/>
                <a:gd name="T79" fmla="*/ 0 h 3645"/>
                <a:gd name="T80" fmla="*/ 0 w 1168"/>
                <a:gd name="T81" fmla="*/ 0 h 3645"/>
                <a:gd name="T82" fmla="*/ 0 w 1168"/>
                <a:gd name="T83" fmla="*/ 0 h 3645"/>
                <a:gd name="T84" fmla="*/ 0 w 1168"/>
                <a:gd name="T85" fmla="*/ 0 h 3645"/>
                <a:gd name="T86" fmla="*/ 0 w 1168"/>
                <a:gd name="T87" fmla="*/ 0 h 3645"/>
                <a:gd name="T88" fmla="*/ 0 w 1168"/>
                <a:gd name="T89" fmla="*/ 0 h 3645"/>
                <a:gd name="T90" fmla="*/ 0 w 1168"/>
                <a:gd name="T91" fmla="*/ 0 h 3645"/>
                <a:gd name="T92" fmla="*/ 0 w 1168"/>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7"/>
                  </a:lnTo>
                  <a:lnTo>
                    <a:pt x="557" y="2536"/>
                  </a:lnTo>
                  <a:lnTo>
                    <a:pt x="537" y="2635"/>
                  </a:lnTo>
                  <a:lnTo>
                    <a:pt x="514" y="2752"/>
                  </a:lnTo>
                  <a:lnTo>
                    <a:pt x="502" y="2893"/>
                  </a:lnTo>
                  <a:lnTo>
                    <a:pt x="489" y="3007"/>
                  </a:lnTo>
                  <a:lnTo>
                    <a:pt x="477" y="3108"/>
                  </a:lnTo>
                  <a:lnTo>
                    <a:pt x="460" y="3207"/>
                  </a:lnTo>
                  <a:lnTo>
                    <a:pt x="442" y="3301"/>
                  </a:lnTo>
                  <a:lnTo>
                    <a:pt x="431" y="3365"/>
                  </a:lnTo>
                  <a:lnTo>
                    <a:pt x="431" y="3414"/>
                  </a:lnTo>
                  <a:lnTo>
                    <a:pt x="434" y="3453"/>
                  </a:lnTo>
                  <a:lnTo>
                    <a:pt x="423" y="3471"/>
                  </a:lnTo>
                  <a:lnTo>
                    <a:pt x="346" y="3488"/>
                  </a:lnTo>
                  <a:lnTo>
                    <a:pt x="332" y="3479"/>
                  </a:lnTo>
                  <a:lnTo>
                    <a:pt x="322" y="3467"/>
                  </a:lnTo>
                  <a:lnTo>
                    <a:pt x="250" y="3493"/>
                  </a:lnTo>
                  <a:lnTo>
                    <a:pt x="157" y="3520"/>
                  </a:lnTo>
                  <a:lnTo>
                    <a:pt x="95" y="3530"/>
                  </a:lnTo>
                  <a:lnTo>
                    <a:pt x="45" y="3525"/>
                  </a:lnTo>
                  <a:lnTo>
                    <a:pt x="18" y="3513"/>
                  </a:lnTo>
                  <a:lnTo>
                    <a:pt x="5" y="3496"/>
                  </a:lnTo>
                  <a:lnTo>
                    <a:pt x="0" y="3477"/>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6" y="2364"/>
                  </a:lnTo>
                  <a:lnTo>
                    <a:pt x="251" y="2239"/>
                  </a:lnTo>
                  <a:lnTo>
                    <a:pt x="262" y="2114"/>
                  </a:lnTo>
                  <a:lnTo>
                    <a:pt x="262" y="2039"/>
                  </a:lnTo>
                  <a:lnTo>
                    <a:pt x="220" y="2034"/>
                  </a:lnTo>
                  <a:lnTo>
                    <a:pt x="178" y="2018"/>
                  </a:lnTo>
                  <a:lnTo>
                    <a:pt x="145" y="1974"/>
                  </a:lnTo>
                  <a:lnTo>
                    <a:pt x="141" y="1922"/>
                  </a:lnTo>
                  <a:lnTo>
                    <a:pt x="154" y="1854"/>
                  </a:lnTo>
                  <a:lnTo>
                    <a:pt x="179" y="1798"/>
                  </a:lnTo>
                  <a:lnTo>
                    <a:pt x="203" y="1758"/>
                  </a:lnTo>
                  <a:lnTo>
                    <a:pt x="161" y="1741"/>
                  </a:lnTo>
                  <a:lnTo>
                    <a:pt x="149" y="1728"/>
                  </a:lnTo>
                  <a:lnTo>
                    <a:pt x="151" y="1706"/>
                  </a:lnTo>
                  <a:lnTo>
                    <a:pt x="205" y="1565"/>
                  </a:lnTo>
                  <a:lnTo>
                    <a:pt x="224" y="1489"/>
                  </a:lnTo>
                  <a:lnTo>
                    <a:pt x="238" y="1223"/>
                  </a:lnTo>
                  <a:lnTo>
                    <a:pt x="238" y="1031"/>
                  </a:lnTo>
                  <a:lnTo>
                    <a:pt x="246" y="799"/>
                  </a:lnTo>
                  <a:lnTo>
                    <a:pt x="257" y="743"/>
                  </a:lnTo>
                  <a:lnTo>
                    <a:pt x="278" y="696"/>
                  </a:lnTo>
                  <a:lnTo>
                    <a:pt x="319" y="658"/>
                  </a:lnTo>
                  <a:lnTo>
                    <a:pt x="502" y="547"/>
                  </a:lnTo>
                  <a:lnTo>
                    <a:pt x="489" y="496"/>
                  </a:lnTo>
                  <a:lnTo>
                    <a:pt x="460" y="490"/>
                  </a:lnTo>
                  <a:lnTo>
                    <a:pt x="418" y="478"/>
                  </a:lnTo>
                  <a:lnTo>
                    <a:pt x="396"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7" y="6"/>
                  </a:lnTo>
                  <a:lnTo>
                    <a:pt x="508" y="0"/>
                  </a:lnTo>
                  <a:lnTo>
                    <a:pt x="563" y="12"/>
                  </a:lnTo>
                  <a:lnTo>
                    <a:pt x="610" y="37"/>
                  </a:lnTo>
                  <a:lnTo>
                    <a:pt x="647" y="69"/>
                  </a:lnTo>
                  <a:lnTo>
                    <a:pt x="675" y="113"/>
                  </a:lnTo>
                  <a:lnTo>
                    <a:pt x="690" y="172"/>
                  </a:lnTo>
                  <a:lnTo>
                    <a:pt x="699" y="240"/>
                  </a:lnTo>
                  <a:lnTo>
                    <a:pt x="695" y="295"/>
                  </a:lnTo>
                  <a:lnTo>
                    <a:pt x="682" y="370"/>
                  </a:lnTo>
                  <a:lnTo>
                    <a:pt x="683" y="423"/>
                  </a:lnTo>
                  <a:lnTo>
                    <a:pt x="694" y="483"/>
                  </a:lnTo>
                  <a:lnTo>
                    <a:pt x="717" y="513"/>
                  </a:lnTo>
                  <a:lnTo>
                    <a:pt x="941" y="611"/>
                  </a:lnTo>
                  <a:lnTo>
                    <a:pt x="972" y="632"/>
                  </a:lnTo>
                  <a:lnTo>
                    <a:pt x="995" y="668"/>
                  </a:lnTo>
                  <a:lnTo>
                    <a:pt x="1066" y="879"/>
                  </a:lnTo>
                  <a:lnTo>
                    <a:pt x="1157" y="1178"/>
                  </a:lnTo>
                  <a:lnTo>
                    <a:pt x="1168" y="1239"/>
                  </a:lnTo>
                  <a:lnTo>
                    <a:pt x="1164" y="1273"/>
                  </a:lnTo>
                  <a:lnTo>
                    <a:pt x="1150" y="1312"/>
                  </a:lnTo>
                  <a:lnTo>
                    <a:pt x="1030" y="1516"/>
                  </a:lnTo>
                  <a:lnTo>
                    <a:pt x="1013" y="1580"/>
                  </a:lnTo>
                  <a:lnTo>
                    <a:pt x="1007" y="1645"/>
                  </a:lnTo>
                  <a:lnTo>
                    <a:pt x="1030" y="1873"/>
                  </a:lnTo>
                  <a:lnTo>
                    <a:pt x="1044" y="1974"/>
                  </a:lnTo>
                  <a:lnTo>
                    <a:pt x="1044" y="2007"/>
                  </a:lnTo>
                  <a:lnTo>
                    <a:pt x="1031" y="2032"/>
                  </a:lnTo>
                  <a:lnTo>
                    <a:pt x="995" y="2045"/>
                  </a:lnTo>
                  <a:lnTo>
                    <a:pt x="958" y="2051"/>
                  </a:lnTo>
                  <a:lnTo>
                    <a:pt x="949" y="2166"/>
                  </a:lnTo>
                  <a:lnTo>
                    <a:pt x="949" y="2293"/>
                  </a:lnTo>
                  <a:lnTo>
                    <a:pt x="951" y="2432"/>
                  </a:lnTo>
                  <a:lnTo>
                    <a:pt x="958" y="2562"/>
                  </a:lnTo>
                  <a:lnTo>
                    <a:pt x="977" y="2702"/>
                  </a:lnTo>
                  <a:lnTo>
                    <a:pt x="982" y="2842"/>
                  </a:lnTo>
                  <a:lnTo>
                    <a:pt x="990" y="2979"/>
                  </a:lnTo>
                  <a:lnTo>
                    <a:pt x="990" y="3088"/>
                  </a:lnTo>
                  <a:lnTo>
                    <a:pt x="984" y="3261"/>
                  </a:lnTo>
                  <a:lnTo>
                    <a:pt x="986" y="3369"/>
                  </a:lnTo>
                  <a:lnTo>
                    <a:pt x="982" y="3467"/>
                  </a:lnTo>
                  <a:lnTo>
                    <a:pt x="978" y="3488"/>
                  </a:lnTo>
                  <a:lnTo>
                    <a:pt x="921" y="3505"/>
                  </a:lnTo>
                  <a:lnTo>
                    <a:pt x="878" y="3530"/>
                  </a:lnTo>
                  <a:lnTo>
                    <a:pt x="835" y="3568"/>
                  </a:lnTo>
                  <a:lnTo>
                    <a:pt x="790" y="3603"/>
                  </a:lnTo>
                  <a:lnTo>
                    <a:pt x="733" y="3627"/>
                  </a:lnTo>
                  <a:lnTo>
                    <a:pt x="674" y="3644"/>
                  </a:lnTo>
                  <a:lnTo>
                    <a:pt x="623" y="3645"/>
                  </a:lnTo>
                  <a:lnTo>
                    <a:pt x="591" y="3633"/>
                  </a:lnTo>
                  <a:lnTo>
                    <a:pt x="567" y="3615"/>
                  </a:lnTo>
                  <a:lnTo>
                    <a:pt x="565" y="3594"/>
                  </a:lnTo>
                  <a:lnTo>
                    <a:pt x="577" y="3563"/>
                  </a:lnTo>
                  <a:lnTo>
                    <a:pt x="608" y="3535"/>
                  </a:lnTo>
                  <a:lnTo>
                    <a:pt x="644" y="3505"/>
                  </a:lnTo>
                  <a:lnTo>
                    <a:pt x="690" y="3462"/>
                  </a:lnTo>
                  <a:lnTo>
                    <a:pt x="730" y="3425"/>
                  </a:lnTo>
                  <a:lnTo>
                    <a:pt x="753" y="3391"/>
                  </a:lnTo>
                  <a:lnTo>
                    <a:pt x="741" y="3211"/>
                  </a:lnTo>
                  <a:lnTo>
                    <a:pt x="741" y="3085"/>
                  </a:lnTo>
                  <a:lnTo>
                    <a:pt x="730" y="2957"/>
                  </a:lnTo>
                  <a:lnTo>
                    <a:pt x="718" y="2842"/>
                  </a:lnTo>
                  <a:lnTo>
                    <a:pt x="698" y="2721"/>
                  </a:lnTo>
                  <a:lnTo>
                    <a:pt x="670" y="2599"/>
                  </a:lnTo>
                  <a:lnTo>
                    <a:pt x="647" y="2486"/>
                  </a:lnTo>
                  <a:lnTo>
                    <a:pt x="628" y="2391"/>
                  </a:lnTo>
                  <a:lnTo>
                    <a:pt x="610" y="2281"/>
                  </a:lnTo>
                  <a:close/>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9922" name="Freeform 238"/>
            <p:cNvSpPr>
              <a:spLocks/>
            </p:cNvSpPr>
            <p:nvPr/>
          </p:nvSpPr>
          <p:spPr bwMode="auto">
            <a:xfrm>
              <a:off x="3392" y="1961"/>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1" y="1572"/>
                  </a:lnTo>
                  <a:lnTo>
                    <a:pt x="1091" y="1749"/>
                  </a:lnTo>
                  <a:lnTo>
                    <a:pt x="900" y="1876"/>
                  </a:lnTo>
                  <a:lnTo>
                    <a:pt x="900" y="1952"/>
                  </a:lnTo>
                  <a:lnTo>
                    <a:pt x="910" y="2090"/>
                  </a:lnTo>
                  <a:lnTo>
                    <a:pt x="924" y="2500"/>
                  </a:lnTo>
                  <a:lnTo>
                    <a:pt x="935" y="2680"/>
                  </a:lnTo>
                  <a:lnTo>
                    <a:pt x="948" y="2998"/>
                  </a:lnTo>
                  <a:lnTo>
                    <a:pt x="948" y="3112"/>
                  </a:lnTo>
                  <a:lnTo>
                    <a:pt x="949" y="3150"/>
                  </a:lnTo>
                  <a:lnTo>
                    <a:pt x="959" y="3163"/>
                  </a:lnTo>
                  <a:lnTo>
                    <a:pt x="994" y="3186"/>
                  </a:lnTo>
                  <a:lnTo>
                    <a:pt x="1062" y="3223"/>
                  </a:lnTo>
                  <a:lnTo>
                    <a:pt x="1142" y="3246"/>
                  </a:lnTo>
                  <a:lnTo>
                    <a:pt x="1170" y="3255"/>
                  </a:lnTo>
                  <a:lnTo>
                    <a:pt x="1199" y="3269"/>
                  </a:lnTo>
                  <a:lnTo>
                    <a:pt x="1217" y="3295"/>
                  </a:lnTo>
                  <a:lnTo>
                    <a:pt x="1223" y="3317"/>
                  </a:lnTo>
                  <a:lnTo>
                    <a:pt x="1212" y="3325"/>
                  </a:lnTo>
                  <a:lnTo>
                    <a:pt x="1051" y="3327"/>
                  </a:lnTo>
                  <a:lnTo>
                    <a:pt x="840" y="3341"/>
                  </a:lnTo>
                  <a:lnTo>
                    <a:pt x="803" y="3341"/>
                  </a:lnTo>
                  <a:lnTo>
                    <a:pt x="779" y="3328"/>
                  </a:lnTo>
                  <a:lnTo>
                    <a:pt x="768" y="3304"/>
                  </a:lnTo>
                  <a:lnTo>
                    <a:pt x="768" y="3266"/>
                  </a:lnTo>
                  <a:lnTo>
                    <a:pt x="779" y="3204"/>
                  </a:lnTo>
                  <a:lnTo>
                    <a:pt x="787" y="3195"/>
                  </a:lnTo>
                  <a:lnTo>
                    <a:pt x="803" y="3189"/>
                  </a:lnTo>
                  <a:lnTo>
                    <a:pt x="779" y="3185"/>
                  </a:lnTo>
                  <a:lnTo>
                    <a:pt x="772" y="3173"/>
                  </a:lnTo>
                  <a:lnTo>
                    <a:pt x="768" y="3125"/>
                  </a:lnTo>
                  <a:lnTo>
                    <a:pt x="744" y="3023"/>
                  </a:lnTo>
                  <a:lnTo>
                    <a:pt x="695" y="2780"/>
                  </a:lnTo>
                  <a:lnTo>
                    <a:pt x="684" y="2665"/>
                  </a:lnTo>
                  <a:lnTo>
                    <a:pt x="659" y="2297"/>
                  </a:lnTo>
                  <a:lnTo>
                    <a:pt x="643" y="2206"/>
                  </a:lnTo>
                  <a:lnTo>
                    <a:pt x="612" y="2092"/>
                  </a:lnTo>
                  <a:lnTo>
                    <a:pt x="588" y="2207"/>
                  </a:lnTo>
                  <a:lnTo>
                    <a:pt x="564" y="2322"/>
                  </a:lnTo>
                  <a:lnTo>
                    <a:pt x="523" y="2642"/>
                  </a:lnTo>
                  <a:lnTo>
                    <a:pt x="504" y="2740"/>
                  </a:lnTo>
                  <a:lnTo>
                    <a:pt x="462" y="3096"/>
                  </a:lnTo>
                  <a:lnTo>
                    <a:pt x="462" y="3150"/>
                  </a:lnTo>
                  <a:lnTo>
                    <a:pt x="456" y="3159"/>
                  </a:lnTo>
                  <a:lnTo>
                    <a:pt x="420" y="3176"/>
                  </a:lnTo>
                  <a:lnTo>
                    <a:pt x="429" y="3229"/>
                  </a:lnTo>
                  <a:lnTo>
                    <a:pt x="431" y="3291"/>
                  </a:lnTo>
                  <a:lnTo>
                    <a:pt x="431" y="3328"/>
                  </a:lnTo>
                  <a:lnTo>
                    <a:pt x="416" y="3365"/>
                  </a:lnTo>
                  <a:lnTo>
                    <a:pt x="392" y="3390"/>
                  </a:lnTo>
                  <a:lnTo>
                    <a:pt x="348" y="3405"/>
                  </a:lnTo>
                  <a:lnTo>
                    <a:pt x="300" y="3405"/>
                  </a:lnTo>
                  <a:lnTo>
                    <a:pt x="249" y="3401"/>
                  </a:lnTo>
                  <a:lnTo>
                    <a:pt x="227" y="3381"/>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9"/>
                  </a:lnTo>
                  <a:lnTo>
                    <a:pt x="36" y="1862"/>
                  </a:lnTo>
                  <a:lnTo>
                    <a:pt x="174" y="1902"/>
                  </a:lnTo>
                  <a:lnTo>
                    <a:pt x="190" y="1823"/>
                  </a:lnTo>
                  <a:lnTo>
                    <a:pt x="193" y="1728"/>
                  </a:lnTo>
                  <a:lnTo>
                    <a:pt x="126" y="1331"/>
                  </a:lnTo>
                  <a:lnTo>
                    <a:pt x="120" y="1225"/>
                  </a:lnTo>
                  <a:lnTo>
                    <a:pt x="132" y="1099"/>
                  </a:lnTo>
                  <a:lnTo>
                    <a:pt x="190" y="757"/>
                  </a:lnTo>
                  <a:lnTo>
                    <a:pt x="216" y="663"/>
                  </a:lnTo>
                  <a:lnTo>
                    <a:pt x="240" y="625"/>
                  </a:lnTo>
                  <a:lnTo>
                    <a:pt x="263" y="613"/>
                  </a:lnTo>
                  <a:lnTo>
                    <a:pt x="431" y="549"/>
                  </a:lnTo>
                  <a:lnTo>
                    <a:pt x="504" y="524"/>
                  </a:lnTo>
                  <a:lnTo>
                    <a:pt x="527" y="434"/>
                  </a:lnTo>
                  <a:lnTo>
                    <a:pt x="507" y="369"/>
                  </a:lnTo>
                  <a:lnTo>
                    <a:pt x="496" y="330"/>
                  </a:lnTo>
                  <a:lnTo>
                    <a:pt x="496" y="281"/>
                  </a:lnTo>
                  <a:lnTo>
                    <a:pt x="504" y="218"/>
                  </a:lnTo>
                  <a:lnTo>
                    <a:pt x="527" y="129"/>
                  </a:lnTo>
                  <a:lnTo>
                    <a:pt x="540" y="84"/>
                  </a:lnTo>
                  <a:lnTo>
                    <a:pt x="559" y="51"/>
                  </a:lnTo>
                  <a:lnTo>
                    <a:pt x="588" y="24"/>
                  </a:lnTo>
                  <a:lnTo>
                    <a:pt x="612" y="14"/>
                  </a:lnTo>
                  <a:lnTo>
                    <a:pt x="660" y="0"/>
                  </a:lnTo>
                  <a:lnTo>
                    <a:pt x="695" y="0"/>
                  </a:lnTo>
                  <a:lnTo>
                    <a:pt x="744" y="14"/>
                  </a:lnTo>
                  <a:lnTo>
                    <a:pt x="789" y="31"/>
                  </a:lnTo>
                  <a:lnTo>
                    <a:pt x="827" y="60"/>
                  </a:lnTo>
                  <a:lnTo>
                    <a:pt x="840" y="103"/>
                  </a:lnTo>
                  <a:lnTo>
                    <a:pt x="845" y="159"/>
                  </a:lnTo>
                  <a:lnTo>
                    <a:pt x="839" y="212"/>
                  </a:lnTo>
                  <a:lnTo>
                    <a:pt x="829" y="271"/>
                  </a:lnTo>
                  <a:lnTo>
                    <a:pt x="817" y="321"/>
                  </a:lnTo>
                  <a:lnTo>
                    <a:pt x="791" y="372"/>
                  </a:lnTo>
                  <a:lnTo>
                    <a:pt x="768" y="410"/>
                  </a:lnTo>
                  <a:lnTo>
                    <a:pt x="744" y="447"/>
                  </a:lnTo>
                  <a:lnTo>
                    <a:pt x="744" y="510"/>
                  </a:lnTo>
                  <a:lnTo>
                    <a:pt x="798" y="526"/>
                  </a:lnTo>
                  <a:lnTo>
                    <a:pt x="1000" y="651"/>
                  </a:lnTo>
                  <a:lnTo>
                    <a:pt x="1032"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923" name="Freeform 239"/>
            <p:cNvSpPr>
              <a:spLocks/>
            </p:cNvSpPr>
            <p:nvPr/>
          </p:nvSpPr>
          <p:spPr bwMode="auto">
            <a:xfrm>
              <a:off x="4230" y="1966"/>
              <a:ext cx="363" cy="1158"/>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3"/>
                  </a:lnTo>
                  <a:lnTo>
                    <a:pt x="120" y="2472"/>
                  </a:lnTo>
                  <a:lnTo>
                    <a:pt x="167" y="2484"/>
                  </a:lnTo>
                  <a:lnTo>
                    <a:pt x="217" y="2488"/>
                  </a:lnTo>
                  <a:lnTo>
                    <a:pt x="212" y="2608"/>
                  </a:lnTo>
                  <a:lnTo>
                    <a:pt x="212" y="2730"/>
                  </a:lnTo>
                  <a:lnTo>
                    <a:pt x="220" y="3015"/>
                  </a:lnTo>
                  <a:lnTo>
                    <a:pt x="216" y="3109"/>
                  </a:lnTo>
                  <a:lnTo>
                    <a:pt x="212" y="3150"/>
                  </a:lnTo>
                  <a:lnTo>
                    <a:pt x="200" y="3187"/>
                  </a:lnTo>
                  <a:lnTo>
                    <a:pt x="180" y="3211"/>
                  </a:lnTo>
                  <a:lnTo>
                    <a:pt x="144" y="3237"/>
                  </a:lnTo>
                  <a:lnTo>
                    <a:pt x="104" y="3257"/>
                  </a:lnTo>
                  <a:lnTo>
                    <a:pt x="54" y="3285"/>
                  </a:lnTo>
                  <a:lnTo>
                    <a:pt x="23" y="3306"/>
                  </a:lnTo>
                  <a:lnTo>
                    <a:pt x="7" y="3324"/>
                  </a:lnTo>
                  <a:lnTo>
                    <a:pt x="0" y="3348"/>
                  </a:lnTo>
                  <a:lnTo>
                    <a:pt x="4" y="3367"/>
                  </a:lnTo>
                  <a:lnTo>
                    <a:pt x="24" y="3383"/>
                  </a:lnTo>
                  <a:lnTo>
                    <a:pt x="65" y="3388"/>
                  </a:lnTo>
                  <a:lnTo>
                    <a:pt x="135" y="3381"/>
                  </a:lnTo>
                  <a:lnTo>
                    <a:pt x="201" y="3367"/>
                  </a:lnTo>
                  <a:lnTo>
                    <a:pt x="274" y="3357"/>
                  </a:lnTo>
                  <a:lnTo>
                    <a:pt x="348" y="3351"/>
                  </a:lnTo>
                  <a:lnTo>
                    <a:pt x="387" y="3348"/>
                  </a:lnTo>
                  <a:lnTo>
                    <a:pt x="408" y="3341"/>
                  </a:lnTo>
                  <a:lnTo>
                    <a:pt x="419" y="3250"/>
                  </a:lnTo>
                  <a:lnTo>
                    <a:pt x="433" y="3117"/>
                  </a:lnTo>
                  <a:lnTo>
                    <a:pt x="487" y="2750"/>
                  </a:lnTo>
                  <a:lnTo>
                    <a:pt x="504" y="2649"/>
                  </a:lnTo>
                  <a:lnTo>
                    <a:pt x="530" y="2527"/>
                  </a:lnTo>
                  <a:lnTo>
                    <a:pt x="587" y="2543"/>
                  </a:lnTo>
                  <a:lnTo>
                    <a:pt x="587" y="2637"/>
                  </a:lnTo>
                  <a:lnTo>
                    <a:pt x="605" y="2759"/>
                  </a:lnTo>
                  <a:lnTo>
                    <a:pt x="660" y="2969"/>
                  </a:lnTo>
                  <a:lnTo>
                    <a:pt x="686" y="3187"/>
                  </a:lnTo>
                  <a:lnTo>
                    <a:pt x="695" y="3245"/>
                  </a:lnTo>
                  <a:lnTo>
                    <a:pt x="706" y="3276"/>
                  </a:lnTo>
                  <a:lnTo>
                    <a:pt x="692" y="3340"/>
                  </a:lnTo>
                  <a:lnTo>
                    <a:pt x="684" y="3381"/>
                  </a:lnTo>
                  <a:lnTo>
                    <a:pt x="684" y="3408"/>
                  </a:lnTo>
                  <a:lnTo>
                    <a:pt x="703" y="3441"/>
                  </a:lnTo>
                  <a:lnTo>
                    <a:pt x="727" y="3465"/>
                  </a:lnTo>
                  <a:lnTo>
                    <a:pt x="760" y="3472"/>
                  </a:lnTo>
                  <a:lnTo>
                    <a:pt x="798" y="3469"/>
                  </a:lnTo>
                  <a:lnTo>
                    <a:pt x="839" y="3453"/>
                  </a:lnTo>
                  <a:lnTo>
                    <a:pt x="875" y="3431"/>
                  </a:lnTo>
                  <a:lnTo>
                    <a:pt x="903" y="3404"/>
                  </a:lnTo>
                  <a:lnTo>
                    <a:pt x="920" y="3376"/>
                  </a:lnTo>
                  <a:lnTo>
                    <a:pt x="927" y="3340"/>
                  </a:lnTo>
                  <a:lnTo>
                    <a:pt x="922" y="3293"/>
                  </a:lnTo>
                  <a:lnTo>
                    <a:pt x="911" y="3250"/>
                  </a:lnTo>
                  <a:lnTo>
                    <a:pt x="899" y="3135"/>
                  </a:lnTo>
                  <a:lnTo>
                    <a:pt x="883" y="2862"/>
                  </a:lnTo>
                  <a:lnTo>
                    <a:pt x="871" y="2730"/>
                  </a:lnTo>
                  <a:lnTo>
                    <a:pt x="863" y="2619"/>
                  </a:lnTo>
                  <a:lnTo>
                    <a:pt x="851" y="2523"/>
                  </a:lnTo>
                  <a:lnTo>
                    <a:pt x="922" y="2508"/>
                  </a:lnTo>
                  <a:lnTo>
                    <a:pt x="920" y="2403"/>
                  </a:lnTo>
                  <a:lnTo>
                    <a:pt x="909" y="1732"/>
                  </a:lnTo>
                  <a:lnTo>
                    <a:pt x="906" y="1601"/>
                  </a:lnTo>
                  <a:lnTo>
                    <a:pt x="899" y="1463"/>
                  </a:lnTo>
                  <a:lnTo>
                    <a:pt x="899" y="1387"/>
                  </a:lnTo>
                  <a:lnTo>
                    <a:pt x="931" y="1350"/>
                  </a:lnTo>
                  <a:lnTo>
                    <a:pt x="967" y="1302"/>
                  </a:lnTo>
                  <a:lnTo>
                    <a:pt x="986" y="1262"/>
                  </a:lnTo>
                  <a:lnTo>
                    <a:pt x="995" y="1221"/>
                  </a:lnTo>
                  <a:lnTo>
                    <a:pt x="1000" y="1175"/>
                  </a:lnTo>
                  <a:lnTo>
                    <a:pt x="988" y="1090"/>
                  </a:lnTo>
                  <a:lnTo>
                    <a:pt x="978" y="1018"/>
                  </a:lnTo>
                  <a:lnTo>
                    <a:pt x="1091" y="853"/>
                  </a:lnTo>
                  <a:lnTo>
                    <a:pt x="1043" y="788"/>
                  </a:lnTo>
                  <a:lnTo>
                    <a:pt x="949" y="921"/>
                  </a:lnTo>
                  <a:lnTo>
                    <a:pt x="938" y="864"/>
                  </a:lnTo>
                  <a:lnTo>
                    <a:pt x="929" y="788"/>
                  </a:lnTo>
                  <a:lnTo>
                    <a:pt x="927" y="723"/>
                  </a:lnTo>
                  <a:lnTo>
                    <a:pt x="924" y="679"/>
                  </a:lnTo>
                  <a:lnTo>
                    <a:pt x="912" y="639"/>
                  </a:lnTo>
                  <a:lnTo>
                    <a:pt x="886" y="611"/>
                  </a:lnTo>
                  <a:lnTo>
                    <a:pt x="850" y="594"/>
                  </a:lnTo>
                  <a:lnTo>
                    <a:pt x="672" y="533"/>
                  </a:lnTo>
                  <a:lnTo>
                    <a:pt x="635" y="520"/>
                  </a:lnTo>
                  <a:lnTo>
                    <a:pt x="631" y="458"/>
                  </a:lnTo>
                  <a:lnTo>
                    <a:pt x="641" y="409"/>
                  </a:lnTo>
                  <a:lnTo>
                    <a:pt x="664" y="355"/>
                  </a:lnTo>
                  <a:lnTo>
                    <a:pt x="682" y="300"/>
                  </a:lnTo>
                  <a:lnTo>
                    <a:pt x="684" y="230"/>
                  </a:lnTo>
                  <a:lnTo>
                    <a:pt x="676" y="150"/>
                  </a:lnTo>
                  <a:lnTo>
                    <a:pt x="660" y="100"/>
                  </a:lnTo>
                  <a:lnTo>
                    <a:pt x="633" y="53"/>
                  </a:lnTo>
                  <a:lnTo>
                    <a:pt x="602" y="28"/>
                  </a:lnTo>
                  <a:lnTo>
                    <a:pt x="536" y="6"/>
                  </a:lnTo>
                  <a:lnTo>
                    <a:pt x="479" y="0"/>
                  </a:lnTo>
                  <a:lnTo>
                    <a:pt x="426" y="6"/>
                  </a:lnTo>
                  <a:lnTo>
                    <a:pt x="386" y="35"/>
                  </a:lnTo>
                  <a:lnTo>
                    <a:pt x="360" y="61"/>
                  </a:lnTo>
                  <a:lnTo>
                    <a:pt x="325" y="109"/>
                  </a:lnTo>
                  <a:lnTo>
                    <a:pt x="300" y="162"/>
                  </a:lnTo>
                  <a:lnTo>
                    <a:pt x="336" y="189"/>
                  </a:lnTo>
                  <a:lnTo>
                    <a:pt x="331" y="252"/>
                  </a:lnTo>
                  <a:lnTo>
                    <a:pt x="329" y="319"/>
                  </a:lnTo>
                  <a:lnTo>
                    <a:pt x="337" y="379"/>
                  </a:lnTo>
                  <a:lnTo>
                    <a:pt x="351" y="427"/>
                  </a:lnTo>
                  <a:lnTo>
                    <a:pt x="365" y="463"/>
                  </a:lnTo>
                  <a:lnTo>
                    <a:pt x="396" y="520"/>
                  </a:lnTo>
                  <a:lnTo>
                    <a:pt x="396" y="533"/>
                  </a:lnTo>
                  <a:lnTo>
                    <a:pt x="348" y="558"/>
                  </a:lnTo>
                  <a:lnTo>
                    <a:pt x="156" y="647"/>
                  </a:lnTo>
                  <a:lnTo>
                    <a:pt x="122" y="681"/>
                  </a:lnTo>
                  <a:lnTo>
                    <a:pt x="98" y="723"/>
                  </a:lnTo>
                  <a:lnTo>
                    <a:pt x="84" y="776"/>
                  </a:lnTo>
                  <a:lnTo>
                    <a:pt x="74" y="845"/>
                  </a:lnTo>
                  <a:lnTo>
                    <a:pt x="100" y="889"/>
                  </a:lnTo>
                  <a:lnTo>
                    <a:pt x="246" y="1083"/>
                  </a:lnTo>
                  <a:lnTo>
                    <a:pt x="265" y="1148"/>
                  </a:lnTo>
                  <a:lnTo>
                    <a:pt x="274" y="1260"/>
                  </a:lnTo>
                  <a:lnTo>
                    <a:pt x="214" y="1443"/>
                  </a:lnTo>
                  <a:lnTo>
                    <a:pt x="145" y="1513"/>
                  </a:lnTo>
                  <a:lnTo>
                    <a:pt x="145" y="1593"/>
                  </a:lnTo>
                  <a:lnTo>
                    <a:pt x="132" y="1733"/>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924" name="Freeform 240"/>
            <p:cNvSpPr>
              <a:spLocks/>
            </p:cNvSpPr>
            <p:nvPr/>
          </p:nvSpPr>
          <p:spPr bwMode="auto">
            <a:xfrm>
              <a:off x="3727" y="1990"/>
              <a:ext cx="297" cy="1093"/>
            </a:xfrm>
            <a:custGeom>
              <a:avLst/>
              <a:gdLst>
                <a:gd name="T0" fmla="*/ 0 w 891"/>
                <a:gd name="T1" fmla="*/ 0 h 3278"/>
                <a:gd name="T2" fmla="*/ 0 w 891"/>
                <a:gd name="T3" fmla="*/ 0 h 3278"/>
                <a:gd name="T4" fmla="*/ 0 w 891"/>
                <a:gd name="T5" fmla="*/ 0 h 3278"/>
                <a:gd name="T6" fmla="*/ 0 w 891"/>
                <a:gd name="T7" fmla="*/ 0 h 3278"/>
                <a:gd name="T8" fmla="*/ 0 w 891"/>
                <a:gd name="T9" fmla="*/ 0 h 3278"/>
                <a:gd name="T10" fmla="*/ 0 w 891"/>
                <a:gd name="T11" fmla="*/ 0 h 3278"/>
                <a:gd name="T12" fmla="*/ 0 w 891"/>
                <a:gd name="T13" fmla="*/ 0 h 3278"/>
                <a:gd name="T14" fmla="*/ 0 w 891"/>
                <a:gd name="T15" fmla="*/ 0 h 3278"/>
                <a:gd name="T16" fmla="*/ 0 w 891"/>
                <a:gd name="T17" fmla="*/ 0 h 3278"/>
                <a:gd name="T18" fmla="*/ 0 w 891"/>
                <a:gd name="T19" fmla="*/ 0 h 3278"/>
                <a:gd name="T20" fmla="*/ 0 w 891"/>
                <a:gd name="T21" fmla="*/ 0 h 3278"/>
                <a:gd name="T22" fmla="*/ 0 w 891"/>
                <a:gd name="T23" fmla="*/ 0 h 3278"/>
                <a:gd name="T24" fmla="*/ 0 w 891"/>
                <a:gd name="T25" fmla="*/ 0 h 3278"/>
                <a:gd name="T26" fmla="*/ 0 w 891"/>
                <a:gd name="T27" fmla="*/ 0 h 3278"/>
                <a:gd name="T28" fmla="*/ 0 w 891"/>
                <a:gd name="T29" fmla="*/ 0 h 3278"/>
                <a:gd name="T30" fmla="*/ 0 w 891"/>
                <a:gd name="T31" fmla="*/ 0 h 3278"/>
                <a:gd name="T32" fmla="*/ 0 w 891"/>
                <a:gd name="T33" fmla="*/ 0 h 3278"/>
                <a:gd name="T34" fmla="*/ 0 w 891"/>
                <a:gd name="T35" fmla="*/ 0 h 3278"/>
                <a:gd name="T36" fmla="*/ 0 w 891"/>
                <a:gd name="T37" fmla="*/ 0 h 3278"/>
                <a:gd name="T38" fmla="*/ 0 w 891"/>
                <a:gd name="T39" fmla="*/ 0 h 3278"/>
                <a:gd name="T40" fmla="*/ 0 w 891"/>
                <a:gd name="T41" fmla="*/ 0 h 3278"/>
                <a:gd name="T42" fmla="*/ 0 w 891"/>
                <a:gd name="T43" fmla="*/ 0 h 3278"/>
                <a:gd name="T44" fmla="*/ 0 w 891"/>
                <a:gd name="T45" fmla="*/ 0 h 3278"/>
                <a:gd name="T46" fmla="*/ 0 w 891"/>
                <a:gd name="T47" fmla="*/ 0 h 3278"/>
                <a:gd name="T48" fmla="*/ 0 w 891"/>
                <a:gd name="T49" fmla="*/ 0 h 3278"/>
                <a:gd name="T50" fmla="*/ 0 w 891"/>
                <a:gd name="T51" fmla="*/ 0 h 3278"/>
                <a:gd name="T52" fmla="*/ 0 w 891"/>
                <a:gd name="T53" fmla="*/ 0 h 3278"/>
                <a:gd name="T54" fmla="*/ 0 w 891"/>
                <a:gd name="T55" fmla="*/ 0 h 3278"/>
                <a:gd name="T56" fmla="*/ 0 w 891"/>
                <a:gd name="T57" fmla="*/ 0 h 3278"/>
                <a:gd name="T58" fmla="*/ 0 w 891"/>
                <a:gd name="T59" fmla="*/ 0 h 3278"/>
                <a:gd name="T60" fmla="*/ 0 w 891"/>
                <a:gd name="T61" fmla="*/ 0 h 3278"/>
                <a:gd name="T62" fmla="*/ 0 w 891"/>
                <a:gd name="T63" fmla="*/ 0 h 3278"/>
                <a:gd name="T64" fmla="*/ 0 w 891"/>
                <a:gd name="T65" fmla="*/ 0 h 3278"/>
                <a:gd name="T66" fmla="*/ 0 w 891"/>
                <a:gd name="T67" fmla="*/ 0 h 3278"/>
                <a:gd name="T68" fmla="*/ 0 w 891"/>
                <a:gd name="T69" fmla="*/ 0 h 3278"/>
                <a:gd name="T70" fmla="*/ 0 w 891"/>
                <a:gd name="T71" fmla="*/ 0 h 3278"/>
                <a:gd name="T72" fmla="*/ 0 w 891"/>
                <a:gd name="T73" fmla="*/ 0 h 3278"/>
                <a:gd name="T74" fmla="*/ 0 w 891"/>
                <a:gd name="T75" fmla="*/ 0 h 3278"/>
                <a:gd name="T76" fmla="*/ 0 w 891"/>
                <a:gd name="T77" fmla="*/ 0 h 3278"/>
                <a:gd name="T78" fmla="*/ 0 w 891"/>
                <a:gd name="T79" fmla="*/ 0 h 3278"/>
                <a:gd name="T80" fmla="*/ 0 w 891"/>
                <a:gd name="T81" fmla="*/ 0 h 3278"/>
                <a:gd name="T82" fmla="*/ 0 w 891"/>
                <a:gd name="T83" fmla="*/ 0 h 3278"/>
                <a:gd name="T84" fmla="*/ 0 w 891"/>
                <a:gd name="T85" fmla="*/ 0 h 3278"/>
                <a:gd name="T86" fmla="*/ 0 w 891"/>
                <a:gd name="T87" fmla="*/ 0 h 3278"/>
                <a:gd name="T88" fmla="*/ 0 w 891"/>
                <a:gd name="T89" fmla="*/ 0 h 3278"/>
                <a:gd name="T90" fmla="*/ 0 w 891"/>
                <a:gd name="T91" fmla="*/ 0 h 3278"/>
                <a:gd name="T92" fmla="*/ 0 w 891"/>
                <a:gd name="T93" fmla="*/ 0 h 3278"/>
                <a:gd name="T94" fmla="*/ 0 w 891"/>
                <a:gd name="T95" fmla="*/ 0 h 3278"/>
                <a:gd name="T96" fmla="*/ 0 w 891"/>
                <a:gd name="T97" fmla="*/ 0 h 3278"/>
                <a:gd name="T98" fmla="*/ 0 w 891"/>
                <a:gd name="T99" fmla="*/ 0 h 3278"/>
                <a:gd name="T100" fmla="*/ 0 w 891"/>
                <a:gd name="T101" fmla="*/ 0 h 3278"/>
                <a:gd name="T102" fmla="*/ 0 w 891"/>
                <a:gd name="T103" fmla="*/ 0 h 3278"/>
                <a:gd name="T104" fmla="*/ 0 w 891"/>
                <a:gd name="T105" fmla="*/ 0 h 3278"/>
                <a:gd name="T106" fmla="*/ 0 w 891"/>
                <a:gd name="T107" fmla="*/ 0 h 3278"/>
                <a:gd name="T108" fmla="*/ 0 w 891"/>
                <a:gd name="T109" fmla="*/ 0 h 3278"/>
                <a:gd name="T110" fmla="*/ 0 w 891"/>
                <a:gd name="T111" fmla="*/ 0 h 3278"/>
                <a:gd name="T112" fmla="*/ 0 w 891"/>
                <a:gd name="T113" fmla="*/ 0 h 3278"/>
                <a:gd name="T114" fmla="*/ 0 w 891"/>
                <a:gd name="T115" fmla="*/ 0 h 3278"/>
                <a:gd name="T116" fmla="*/ 0 w 891"/>
                <a:gd name="T117" fmla="*/ 0 h 3278"/>
                <a:gd name="T118" fmla="*/ 0 w 891"/>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8"/>
                <a:gd name="T182" fmla="*/ 891 w 891"/>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8">
                  <a:moveTo>
                    <a:pt x="469" y="2654"/>
                  </a:moveTo>
                  <a:lnTo>
                    <a:pt x="474" y="2512"/>
                  </a:lnTo>
                  <a:lnTo>
                    <a:pt x="477" y="2448"/>
                  </a:lnTo>
                  <a:lnTo>
                    <a:pt x="481" y="2387"/>
                  </a:lnTo>
                  <a:lnTo>
                    <a:pt x="493" y="2281"/>
                  </a:lnTo>
                  <a:lnTo>
                    <a:pt x="506" y="2209"/>
                  </a:lnTo>
                  <a:lnTo>
                    <a:pt x="526" y="2118"/>
                  </a:lnTo>
                  <a:lnTo>
                    <a:pt x="540" y="2029"/>
                  </a:lnTo>
                  <a:lnTo>
                    <a:pt x="544" y="2091"/>
                  </a:lnTo>
                  <a:lnTo>
                    <a:pt x="548" y="2125"/>
                  </a:lnTo>
                  <a:lnTo>
                    <a:pt x="563" y="2169"/>
                  </a:lnTo>
                  <a:lnTo>
                    <a:pt x="578" y="2204"/>
                  </a:lnTo>
                  <a:lnTo>
                    <a:pt x="589" y="2246"/>
                  </a:lnTo>
                  <a:lnTo>
                    <a:pt x="586" y="2284"/>
                  </a:lnTo>
                  <a:lnTo>
                    <a:pt x="572" y="2324"/>
                  </a:lnTo>
                  <a:lnTo>
                    <a:pt x="547" y="2370"/>
                  </a:lnTo>
                  <a:lnTo>
                    <a:pt x="527" y="2422"/>
                  </a:lnTo>
                  <a:lnTo>
                    <a:pt x="503" y="2489"/>
                  </a:lnTo>
                  <a:lnTo>
                    <a:pt x="483" y="2577"/>
                  </a:lnTo>
                  <a:lnTo>
                    <a:pt x="469" y="2654"/>
                  </a:lnTo>
                  <a:lnTo>
                    <a:pt x="577" y="2960"/>
                  </a:lnTo>
                  <a:lnTo>
                    <a:pt x="564" y="3011"/>
                  </a:lnTo>
                  <a:lnTo>
                    <a:pt x="589" y="3037"/>
                  </a:lnTo>
                  <a:lnTo>
                    <a:pt x="636" y="3063"/>
                  </a:lnTo>
                  <a:lnTo>
                    <a:pt x="744" y="3110"/>
                  </a:lnTo>
                  <a:lnTo>
                    <a:pt x="769" y="3128"/>
                  </a:lnTo>
                  <a:lnTo>
                    <a:pt x="788" y="3156"/>
                  </a:lnTo>
                  <a:lnTo>
                    <a:pt x="792" y="3180"/>
                  </a:lnTo>
                  <a:lnTo>
                    <a:pt x="777" y="3187"/>
                  </a:lnTo>
                  <a:lnTo>
                    <a:pt x="732" y="3189"/>
                  </a:lnTo>
                  <a:lnTo>
                    <a:pt x="694" y="3189"/>
                  </a:lnTo>
                  <a:lnTo>
                    <a:pt x="714" y="3197"/>
                  </a:lnTo>
                  <a:lnTo>
                    <a:pt x="721" y="3207"/>
                  </a:lnTo>
                  <a:lnTo>
                    <a:pt x="721" y="3224"/>
                  </a:lnTo>
                  <a:lnTo>
                    <a:pt x="711" y="3245"/>
                  </a:lnTo>
                  <a:lnTo>
                    <a:pt x="674" y="3262"/>
                  </a:lnTo>
                  <a:lnTo>
                    <a:pt x="608" y="3276"/>
                  </a:lnTo>
                  <a:lnTo>
                    <a:pt x="513" y="3278"/>
                  </a:lnTo>
                  <a:lnTo>
                    <a:pt x="442" y="3269"/>
                  </a:lnTo>
                  <a:lnTo>
                    <a:pt x="378" y="3251"/>
                  </a:lnTo>
                  <a:lnTo>
                    <a:pt x="325" y="3229"/>
                  </a:lnTo>
                  <a:lnTo>
                    <a:pt x="284" y="3204"/>
                  </a:lnTo>
                  <a:lnTo>
                    <a:pt x="280" y="3165"/>
                  </a:lnTo>
                  <a:lnTo>
                    <a:pt x="282" y="3121"/>
                  </a:lnTo>
                  <a:lnTo>
                    <a:pt x="252" y="2884"/>
                  </a:lnTo>
                  <a:lnTo>
                    <a:pt x="244" y="2716"/>
                  </a:lnTo>
                  <a:lnTo>
                    <a:pt x="205" y="2195"/>
                  </a:lnTo>
                  <a:lnTo>
                    <a:pt x="187" y="1876"/>
                  </a:lnTo>
                  <a:lnTo>
                    <a:pt x="190" y="1724"/>
                  </a:lnTo>
                  <a:lnTo>
                    <a:pt x="196" y="1625"/>
                  </a:lnTo>
                  <a:lnTo>
                    <a:pt x="206" y="1540"/>
                  </a:lnTo>
                  <a:lnTo>
                    <a:pt x="216" y="1469"/>
                  </a:lnTo>
                  <a:lnTo>
                    <a:pt x="156" y="1417"/>
                  </a:lnTo>
                  <a:lnTo>
                    <a:pt x="97" y="1362"/>
                  </a:lnTo>
                  <a:lnTo>
                    <a:pt x="61" y="1321"/>
                  </a:lnTo>
                  <a:lnTo>
                    <a:pt x="24" y="1264"/>
                  </a:lnTo>
                  <a:lnTo>
                    <a:pt x="4" y="1210"/>
                  </a:lnTo>
                  <a:lnTo>
                    <a:pt x="0" y="1162"/>
                  </a:lnTo>
                  <a:lnTo>
                    <a:pt x="14" y="1101"/>
                  </a:lnTo>
                  <a:lnTo>
                    <a:pt x="121" y="716"/>
                  </a:lnTo>
                  <a:lnTo>
                    <a:pt x="138" y="672"/>
                  </a:lnTo>
                  <a:lnTo>
                    <a:pt x="152" y="652"/>
                  </a:lnTo>
                  <a:lnTo>
                    <a:pt x="174" y="632"/>
                  </a:lnTo>
                  <a:lnTo>
                    <a:pt x="216" y="601"/>
                  </a:lnTo>
                  <a:lnTo>
                    <a:pt x="336" y="537"/>
                  </a:lnTo>
                  <a:lnTo>
                    <a:pt x="366" y="499"/>
                  </a:lnTo>
                  <a:lnTo>
                    <a:pt x="387" y="455"/>
                  </a:lnTo>
                  <a:lnTo>
                    <a:pt x="397" y="422"/>
                  </a:lnTo>
                  <a:lnTo>
                    <a:pt x="362" y="383"/>
                  </a:lnTo>
                  <a:lnTo>
                    <a:pt x="334" y="332"/>
                  </a:lnTo>
                  <a:lnTo>
                    <a:pt x="314" y="272"/>
                  </a:lnTo>
                  <a:lnTo>
                    <a:pt x="300" y="220"/>
                  </a:lnTo>
                  <a:lnTo>
                    <a:pt x="293" y="156"/>
                  </a:lnTo>
                  <a:lnTo>
                    <a:pt x="299" y="105"/>
                  </a:lnTo>
                  <a:lnTo>
                    <a:pt x="313" y="67"/>
                  </a:lnTo>
                  <a:lnTo>
                    <a:pt x="341" y="34"/>
                  </a:lnTo>
                  <a:lnTo>
                    <a:pt x="378" y="13"/>
                  </a:lnTo>
                  <a:lnTo>
                    <a:pt x="430" y="0"/>
                  </a:lnTo>
                  <a:lnTo>
                    <a:pt x="469" y="3"/>
                  </a:lnTo>
                  <a:lnTo>
                    <a:pt x="510" y="13"/>
                  </a:lnTo>
                  <a:lnTo>
                    <a:pt x="540" y="24"/>
                  </a:lnTo>
                  <a:lnTo>
                    <a:pt x="564" y="45"/>
                  </a:lnTo>
                  <a:lnTo>
                    <a:pt x="578" y="68"/>
                  </a:lnTo>
                  <a:lnTo>
                    <a:pt x="586" y="90"/>
                  </a:lnTo>
                  <a:lnTo>
                    <a:pt x="597" y="142"/>
                  </a:lnTo>
                  <a:lnTo>
                    <a:pt x="605" y="207"/>
                  </a:lnTo>
                  <a:lnTo>
                    <a:pt x="612" y="268"/>
                  </a:lnTo>
                  <a:lnTo>
                    <a:pt x="612" y="309"/>
                  </a:lnTo>
                  <a:lnTo>
                    <a:pt x="600" y="359"/>
                  </a:lnTo>
                  <a:lnTo>
                    <a:pt x="589" y="384"/>
                  </a:lnTo>
                  <a:lnTo>
                    <a:pt x="586" y="434"/>
                  </a:lnTo>
                  <a:lnTo>
                    <a:pt x="589" y="486"/>
                  </a:lnTo>
                  <a:lnTo>
                    <a:pt x="600" y="512"/>
                  </a:lnTo>
                  <a:lnTo>
                    <a:pt x="636" y="537"/>
                  </a:lnTo>
                  <a:lnTo>
                    <a:pt x="759" y="608"/>
                  </a:lnTo>
                  <a:lnTo>
                    <a:pt x="802" y="639"/>
                  </a:lnTo>
                  <a:lnTo>
                    <a:pt x="820" y="690"/>
                  </a:lnTo>
                  <a:lnTo>
                    <a:pt x="853" y="866"/>
                  </a:lnTo>
                  <a:lnTo>
                    <a:pt x="864" y="946"/>
                  </a:lnTo>
                  <a:lnTo>
                    <a:pt x="876" y="1013"/>
                  </a:lnTo>
                  <a:lnTo>
                    <a:pt x="887" y="1108"/>
                  </a:lnTo>
                  <a:lnTo>
                    <a:pt x="891" y="1190"/>
                  </a:lnTo>
                  <a:lnTo>
                    <a:pt x="887" y="1291"/>
                  </a:lnTo>
                  <a:lnTo>
                    <a:pt x="875" y="1401"/>
                  </a:lnTo>
                  <a:lnTo>
                    <a:pt x="864" y="1478"/>
                  </a:lnTo>
                  <a:lnTo>
                    <a:pt x="854" y="1564"/>
                  </a:lnTo>
                  <a:lnTo>
                    <a:pt x="838" y="1638"/>
                  </a:lnTo>
                  <a:lnTo>
                    <a:pt x="816" y="1696"/>
                  </a:lnTo>
                  <a:lnTo>
                    <a:pt x="799" y="1757"/>
                  </a:lnTo>
                  <a:lnTo>
                    <a:pt x="793"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925" name="Freeform 241"/>
            <p:cNvSpPr>
              <a:spLocks/>
            </p:cNvSpPr>
            <p:nvPr/>
          </p:nvSpPr>
          <p:spPr bwMode="auto">
            <a:xfrm>
              <a:off x="4020" y="2021"/>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lnTo>
                    <a:pt x="649" y="957"/>
                  </a:lnTo>
                  <a:lnTo>
                    <a:pt x="643" y="1078"/>
                  </a:lnTo>
                  <a:lnTo>
                    <a:pt x="638" y="1144"/>
                  </a:lnTo>
                  <a:lnTo>
                    <a:pt x="698" y="1152"/>
                  </a:lnTo>
                  <a:lnTo>
                    <a:pt x="714" y="1099"/>
                  </a:lnTo>
                  <a:lnTo>
                    <a:pt x="714" y="1054"/>
                  </a:lnTo>
                  <a:lnTo>
                    <a:pt x="689" y="1010"/>
                  </a:lnTo>
                  <a:lnTo>
                    <a:pt x="672" y="979"/>
                  </a:lnTo>
                  <a:lnTo>
                    <a:pt x="658" y="957"/>
                  </a:lnTo>
                  <a:lnTo>
                    <a:pt x="649" y="957"/>
                  </a:lnTo>
                  <a:lnTo>
                    <a:pt x="309" y="0"/>
                  </a:lnTo>
                  <a:close/>
                </a:path>
              </a:pathLst>
            </a:custGeom>
            <a:solidFill>
              <a:srgbClr val="FFFF00"/>
            </a:solidFill>
            <a:ln w="9525">
              <a:noFill/>
              <a:miter lim="800000"/>
              <a:headEnd/>
              <a:tailEnd/>
            </a:ln>
          </p:spPr>
          <p:txBody>
            <a:bodyPr/>
            <a:lstStyle/>
            <a:p>
              <a:pPr eaLnBrk="0" hangingPunct="0"/>
              <a:endParaRPr lang="it-IT">
                <a:solidFill>
                  <a:srgbClr val="000000"/>
                </a:solidFill>
              </a:endParaRPr>
            </a:p>
          </p:txBody>
        </p:sp>
        <p:sp>
          <p:nvSpPr>
            <p:cNvPr id="109926" name="Freeform 242"/>
            <p:cNvSpPr>
              <a:spLocks/>
            </p:cNvSpPr>
            <p:nvPr/>
          </p:nvSpPr>
          <p:spPr bwMode="auto">
            <a:xfrm>
              <a:off x="4020" y="2021"/>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27" name="Freeform 243"/>
            <p:cNvSpPr>
              <a:spLocks/>
            </p:cNvSpPr>
            <p:nvPr/>
          </p:nvSpPr>
          <p:spPr bwMode="auto">
            <a:xfrm>
              <a:off x="4231" y="2341"/>
              <a:ext cx="25" cy="65"/>
            </a:xfrm>
            <a:custGeom>
              <a:avLst/>
              <a:gdLst>
                <a:gd name="T0" fmla="*/ 0 w 76"/>
                <a:gd name="T1" fmla="*/ 0 h 196"/>
                <a:gd name="T2" fmla="*/ 0 w 76"/>
                <a:gd name="T3" fmla="*/ 0 h 196"/>
                <a:gd name="T4" fmla="*/ 0 w 76"/>
                <a:gd name="T5" fmla="*/ 0 h 196"/>
                <a:gd name="T6" fmla="*/ 0 w 76"/>
                <a:gd name="T7" fmla="*/ 0 h 196"/>
                <a:gd name="T8" fmla="*/ 0 w 76"/>
                <a:gd name="T9" fmla="*/ 0 h 196"/>
                <a:gd name="T10" fmla="*/ 0 w 76"/>
                <a:gd name="T11" fmla="*/ 0 h 196"/>
                <a:gd name="T12" fmla="*/ 0 w 76"/>
                <a:gd name="T13" fmla="*/ 0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1" y="196"/>
                  </a:lnTo>
                  <a:lnTo>
                    <a:pt x="76" y="142"/>
                  </a:lnTo>
                  <a:lnTo>
                    <a:pt x="76" y="97"/>
                  </a:lnTo>
                  <a:lnTo>
                    <a:pt x="51" y="53"/>
                  </a:lnTo>
                  <a:lnTo>
                    <a:pt x="36" y="22"/>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28" name="Freeform 244"/>
            <p:cNvSpPr>
              <a:spLocks/>
            </p:cNvSpPr>
            <p:nvPr/>
          </p:nvSpPr>
          <p:spPr bwMode="auto">
            <a:xfrm>
              <a:off x="4585" y="1999"/>
              <a:ext cx="293"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lnTo>
                    <a:pt x="715" y="1476"/>
                  </a:lnTo>
                  <a:lnTo>
                    <a:pt x="667" y="1498"/>
                  </a:lnTo>
                  <a:lnTo>
                    <a:pt x="667" y="1411"/>
                  </a:lnTo>
                  <a:lnTo>
                    <a:pt x="663" y="1374"/>
                  </a:lnTo>
                  <a:lnTo>
                    <a:pt x="654" y="1338"/>
                  </a:lnTo>
                  <a:lnTo>
                    <a:pt x="638" y="1302"/>
                  </a:lnTo>
                  <a:lnTo>
                    <a:pt x="618" y="1268"/>
                  </a:lnTo>
                  <a:lnTo>
                    <a:pt x="643" y="1223"/>
                  </a:lnTo>
                  <a:lnTo>
                    <a:pt x="667" y="1172"/>
                  </a:lnTo>
                  <a:lnTo>
                    <a:pt x="689" y="1114"/>
                  </a:lnTo>
                  <a:lnTo>
                    <a:pt x="702" y="1064"/>
                  </a:lnTo>
                  <a:lnTo>
                    <a:pt x="714" y="1000"/>
                  </a:lnTo>
                  <a:lnTo>
                    <a:pt x="721" y="1080"/>
                  </a:lnTo>
                  <a:lnTo>
                    <a:pt x="720" y="1177"/>
                  </a:lnTo>
                  <a:lnTo>
                    <a:pt x="718" y="1268"/>
                  </a:lnTo>
                  <a:lnTo>
                    <a:pt x="720" y="1343"/>
                  </a:lnTo>
                  <a:lnTo>
                    <a:pt x="718" y="1404"/>
                  </a:lnTo>
                  <a:lnTo>
                    <a:pt x="715" y="1476"/>
                  </a:lnTo>
                  <a:lnTo>
                    <a:pt x="468" y="1"/>
                  </a:lnTo>
                  <a:lnTo>
                    <a:pt x="387" y="3179"/>
                  </a:lnTo>
                  <a:lnTo>
                    <a:pt x="410" y="3136"/>
                  </a:lnTo>
                  <a:lnTo>
                    <a:pt x="423" y="3094"/>
                  </a:lnTo>
                  <a:lnTo>
                    <a:pt x="430" y="3038"/>
                  </a:lnTo>
                  <a:lnTo>
                    <a:pt x="423" y="2961"/>
                  </a:lnTo>
                  <a:lnTo>
                    <a:pt x="419" y="2872"/>
                  </a:lnTo>
                  <a:lnTo>
                    <a:pt x="417" y="2768"/>
                  </a:lnTo>
                  <a:lnTo>
                    <a:pt x="419" y="2653"/>
                  </a:lnTo>
                  <a:lnTo>
                    <a:pt x="426" y="2551"/>
                  </a:lnTo>
                  <a:lnTo>
                    <a:pt x="432" y="2483"/>
                  </a:lnTo>
                  <a:lnTo>
                    <a:pt x="428" y="2452"/>
                  </a:lnTo>
                  <a:lnTo>
                    <a:pt x="411" y="2407"/>
                  </a:lnTo>
                  <a:lnTo>
                    <a:pt x="394" y="2349"/>
                  </a:lnTo>
                  <a:lnTo>
                    <a:pt x="387" y="2277"/>
                  </a:lnTo>
                  <a:lnTo>
                    <a:pt x="388" y="2216"/>
                  </a:lnTo>
                  <a:lnTo>
                    <a:pt x="399" y="2173"/>
                  </a:lnTo>
                  <a:lnTo>
                    <a:pt x="256" y="2158"/>
                  </a:lnTo>
                  <a:lnTo>
                    <a:pt x="240" y="2205"/>
                  </a:lnTo>
                  <a:lnTo>
                    <a:pt x="224" y="2252"/>
                  </a:lnTo>
                  <a:lnTo>
                    <a:pt x="210" y="2300"/>
                  </a:lnTo>
                  <a:lnTo>
                    <a:pt x="210" y="2322"/>
                  </a:lnTo>
                  <a:lnTo>
                    <a:pt x="229" y="2362"/>
                  </a:lnTo>
                  <a:lnTo>
                    <a:pt x="256" y="2409"/>
                  </a:lnTo>
                  <a:lnTo>
                    <a:pt x="277" y="2467"/>
                  </a:lnTo>
                  <a:lnTo>
                    <a:pt x="293" y="2523"/>
                  </a:lnTo>
                  <a:lnTo>
                    <a:pt x="297" y="2599"/>
                  </a:lnTo>
                  <a:lnTo>
                    <a:pt x="297" y="2675"/>
                  </a:lnTo>
                  <a:lnTo>
                    <a:pt x="300" y="2782"/>
                  </a:lnTo>
                  <a:lnTo>
                    <a:pt x="306" y="2875"/>
                  </a:lnTo>
                  <a:lnTo>
                    <a:pt x="322" y="2979"/>
                  </a:lnTo>
                  <a:lnTo>
                    <a:pt x="353" y="3094"/>
                  </a:lnTo>
                  <a:lnTo>
                    <a:pt x="371" y="3144"/>
                  </a:lnTo>
                  <a:lnTo>
                    <a:pt x="387" y="3179"/>
                  </a:lnTo>
                  <a:lnTo>
                    <a:pt x="468" y="1"/>
                  </a:lnTo>
                  <a:close/>
                </a:path>
              </a:pathLst>
            </a:custGeom>
            <a:solidFill>
              <a:srgbClr val="00B0F0"/>
            </a:solidFill>
            <a:ln w="9525">
              <a:noFill/>
              <a:miter lim="800000"/>
              <a:headEnd/>
              <a:tailEnd/>
            </a:ln>
          </p:spPr>
          <p:txBody>
            <a:bodyPr/>
            <a:lstStyle/>
            <a:p>
              <a:pPr eaLnBrk="0" hangingPunct="0"/>
              <a:endParaRPr lang="it-IT">
                <a:solidFill>
                  <a:srgbClr val="000000"/>
                </a:solidFill>
              </a:endParaRPr>
            </a:p>
          </p:txBody>
        </p:sp>
        <p:sp>
          <p:nvSpPr>
            <p:cNvPr id="109929" name="Freeform 245"/>
            <p:cNvSpPr>
              <a:spLocks/>
            </p:cNvSpPr>
            <p:nvPr/>
          </p:nvSpPr>
          <p:spPr bwMode="auto">
            <a:xfrm>
              <a:off x="4585" y="1999"/>
              <a:ext cx="293"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30" name="Freeform 246"/>
            <p:cNvSpPr>
              <a:spLocks/>
            </p:cNvSpPr>
            <p:nvPr/>
          </p:nvSpPr>
          <p:spPr bwMode="auto">
            <a:xfrm>
              <a:off x="4793" y="2333"/>
              <a:ext cx="34" cy="166"/>
            </a:xfrm>
            <a:custGeom>
              <a:avLst/>
              <a:gdLst>
                <a:gd name="T0" fmla="*/ 0 w 103"/>
                <a:gd name="T1" fmla="*/ 0 h 498"/>
                <a:gd name="T2" fmla="*/ 0 w 103"/>
                <a:gd name="T3" fmla="*/ 0 h 498"/>
                <a:gd name="T4" fmla="*/ 0 w 103"/>
                <a:gd name="T5" fmla="*/ 0 h 498"/>
                <a:gd name="T6" fmla="*/ 0 w 103"/>
                <a:gd name="T7" fmla="*/ 0 h 498"/>
                <a:gd name="T8" fmla="*/ 0 w 103"/>
                <a:gd name="T9" fmla="*/ 0 h 498"/>
                <a:gd name="T10" fmla="*/ 0 w 103"/>
                <a:gd name="T11" fmla="*/ 0 h 498"/>
                <a:gd name="T12" fmla="*/ 0 w 103"/>
                <a:gd name="T13" fmla="*/ 0 h 498"/>
                <a:gd name="T14" fmla="*/ 0 w 103"/>
                <a:gd name="T15" fmla="*/ 0 h 498"/>
                <a:gd name="T16" fmla="*/ 0 w 103"/>
                <a:gd name="T17" fmla="*/ 0 h 498"/>
                <a:gd name="T18" fmla="*/ 0 w 103"/>
                <a:gd name="T19" fmla="*/ 0 h 498"/>
                <a:gd name="T20" fmla="*/ 0 w 103"/>
                <a:gd name="T21" fmla="*/ 0 h 498"/>
                <a:gd name="T22" fmla="*/ 0 w 103"/>
                <a:gd name="T23" fmla="*/ 0 h 498"/>
                <a:gd name="T24" fmla="*/ 0 w 103"/>
                <a:gd name="T25" fmla="*/ 0 h 498"/>
                <a:gd name="T26" fmla="*/ 0 w 103"/>
                <a:gd name="T27" fmla="*/ 0 h 498"/>
                <a:gd name="T28" fmla="*/ 0 w 103"/>
                <a:gd name="T29" fmla="*/ 0 h 498"/>
                <a:gd name="T30" fmla="*/ 0 w 103"/>
                <a:gd name="T31" fmla="*/ 0 h 498"/>
                <a:gd name="T32" fmla="*/ 0 w 103"/>
                <a:gd name="T33" fmla="*/ 0 h 498"/>
                <a:gd name="T34" fmla="*/ 0 w 10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8"/>
                  </a:moveTo>
                  <a:lnTo>
                    <a:pt x="47" y="498"/>
                  </a:lnTo>
                  <a:lnTo>
                    <a:pt x="49" y="412"/>
                  </a:lnTo>
                  <a:lnTo>
                    <a:pt x="44" y="374"/>
                  </a:lnTo>
                  <a:lnTo>
                    <a:pt x="34" y="338"/>
                  </a:lnTo>
                  <a:lnTo>
                    <a:pt x="19" y="302"/>
                  </a:lnTo>
                  <a:lnTo>
                    <a:pt x="0" y="268"/>
                  </a:lnTo>
                  <a:lnTo>
                    <a:pt x="25" y="224"/>
                  </a:lnTo>
                  <a:lnTo>
                    <a:pt x="49" y="173"/>
                  </a:lnTo>
                  <a:lnTo>
                    <a:pt x="70" y="114"/>
                  </a:lnTo>
                  <a:lnTo>
                    <a:pt x="83" y="64"/>
                  </a:lnTo>
                  <a:lnTo>
                    <a:pt x="95" y="0"/>
                  </a:lnTo>
                  <a:lnTo>
                    <a:pt x="103" y="80"/>
                  </a:lnTo>
                  <a:lnTo>
                    <a:pt x="101" y="178"/>
                  </a:lnTo>
                  <a:lnTo>
                    <a:pt x="98" y="268"/>
                  </a:lnTo>
                  <a:lnTo>
                    <a:pt x="101" y="343"/>
                  </a:lnTo>
                  <a:lnTo>
                    <a:pt x="98" y="405"/>
                  </a:lnTo>
                  <a:lnTo>
                    <a:pt x="96"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31" name="Freeform 247"/>
            <p:cNvSpPr>
              <a:spLocks/>
            </p:cNvSpPr>
            <p:nvPr/>
          </p:nvSpPr>
          <p:spPr bwMode="auto">
            <a:xfrm>
              <a:off x="4653" y="2719"/>
              <a:ext cx="75"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6"/>
                  </a:lnTo>
                  <a:lnTo>
                    <a:pt x="220" y="880"/>
                  </a:lnTo>
                  <a:lnTo>
                    <a:pt x="214"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7"/>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6"/>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32" name="Freeform 248"/>
            <p:cNvSpPr>
              <a:spLocks/>
            </p:cNvSpPr>
            <p:nvPr/>
          </p:nvSpPr>
          <p:spPr bwMode="auto">
            <a:xfrm>
              <a:off x="2881" y="1758"/>
              <a:ext cx="326" cy="1205"/>
            </a:xfrm>
            <a:custGeom>
              <a:avLst/>
              <a:gdLst>
                <a:gd name="T0" fmla="*/ 0 w 978"/>
                <a:gd name="T1" fmla="*/ 0 h 3616"/>
                <a:gd name="T2" fmla="*/ 0 w 978"/>
                <a:gd name="T3" fmla="*/ 0 h 3616"/>
                <a:gd name="T4" fmla="*/ 0 w 978"/>
                <a:gd name="T5" fmla="*/ 0 h 3616"/>
                <a:gd name="T6" fmla="*/ 0 w 978"/>
                <a:gd name="T7" fmla="*/ 0 h 3616"/>
                <a:gd name="T8" fmla="*/ 0 w 978"/>
                <a:gd name="T9" fmla="*/ 0 h 3616"/>
                <a:gd name="T10" fmla="*/ 0 w 978"/>
                <a:gd name="T11" fmla="*/ 0 h 3616"/>
                <a:gd name="T12" fmla="*/ 0 w 978"/>
                <a:gd name="T13" fmla="*/ 0 h 3616"/>
                <a:gd name="T14" fmla="*/ 0 w 978"/>
                <a:gd name="T15" fmla="*/ 0 h 3616"/>
                <a:gd name="T16" fmla="*/ 0 w 978"/>
                <a:gd name="T17" fmla="*/ 0 h 3616"/>
                <a:gd name="T18" fmla="*/ 0 w 978"/>
                <a:gd name="T19" fmla="*/ 0 h 3616"/>
                <a:gd name="T20" fmla="*/ 0 w 978"/>
                <a:gd name="T21" fmla="*/ 0 h 3616"/>
                <a:gd name="T22" fmla="*/ 0 w 978"/>
                <a:gd name="T23" fmla="*/ 0 h 3616"/>
                <a:gd name="T24" fmla="*/ 0 w 978"/>
                <a:gd name="T25" fmla="*/ 0 h 3616"/>
                <a:gd name="T26" fmla="*/ 0 w 978"/>
                <a:gd name="T27" fmla="*/ 0 h 3616"/>
                <a:gd name="T28" fmla="*/ 0 w 978"/>
                <a:gd name="T29" fmla="*/ 0 h 3616"/>
                <a:gd name="T30" fmla="*/ 0 w 978"/>
                <a:gd name="T31" fmla="*/ 0 h 3616"/>
                <a:gd name="T32" fmla="*/ 0 w 978"/>
                <a:gd name="T33" fmla="*/ 0 h 3616"/>
                <a:gd name="T34" fmla="*/ 0 w 978"/>
                <a:gd name="T35" fmla="*/ 0 h 3616"/>
                <a:gd name="T36" fmla="*/ 0 w 978"/>
                <a:gd name="T37" fmla="*/ 0 h 3616"/>
                <a:gd name="T38" fmla="*/ 0 w 978"/>
                <a:gd name="T39" fmla="*/ 0 h 3616"/>
                <a:gd name="T40" fmla="*/ 0 w 978"/>
                <a:gd name="T41" fmla="*/ 0 h 3616"/>
                <a:gd name="T42" fmla="*/ 0 w 978"/>
                <a:gd name="T43" fmla="*/ 0 h 3616"/>
                <a:gd name="T44" fmla="*/ 0 w 978"/>
                <a:gd name="T45" fmla="*/ 0 h 3616"/>
                <a:gd name="T46" fmla="*/ 0 w 978"/>
                <a:gd name="T47" fmla="*/ 0 h 3616"/>
                <a:gd name="T48" fmla="*/ 0 w 978"/>
                <a:gd name="T49" fmla="*/ 0 h 3616"/>
                <a:gd name="T50" fmla="*/ 0 w 978"/>
                <a:gd name="T51" fmla="*/ 0 h 3616"/>
                <a:gd name="T52" fmla="*/ 0 w 978"/>
                <a:gd name="T53" fmla="*/ 0 h 3616"/>
                <a:gd name="T54" fmla="*/ 0 w 978"/>
                <a:gd name="T55" fmla="*/ 0 h 3616"/>
                <a:gd name="T56" fmla="*/ 0 w 978"/>
                <a:gd name="T57" fmla="*/ 0 h 3616"/>
                <a:gd name="T58" fmla="*/ 0 w 978"/>
                <a:gd name="T59" fmla="*/ 0 h 3616"/>
                <a:gd name="T60" fmla="*/ 0 w 978"/>
                <a:gd name="T61" fmla="*/ 0 h 3616"/>
                <a:gd name="T62" fmla="*/ 0 w 978"/>
                <a:gd name="T63" fmla="*/ 0 h 3616"/>
                <a:gd name="T64" fmla="*/ 0 w 978"/>
                <a:gd name="T65" fmla="*/ 0 h 3616"/>
                <a:gd name="T66" fmla="*/ 0 w 978"/>
                <a:gd name="T67" fmla="*/ 0 h 3616"/>
                <a:gd name="T68" fmla="*/ 0 w 978"/>
                <a:gd name="T69" fmla="*/ 0 h 3616"/>
                <a:gd name="T70" fmla="*/ 0 w 978"/>
                <a:gd name="T71" fmla="*/ 0 h 3616"/>
                <a:gd name="T72" fmla="*/ 0 w 978"/>
                <a:gd name="T73" fmla="*/ 0 h 3616"/>
                <a:gd name="T74" fmla="*/ 0 w 978"/>
                <a:gd name="T75" fmla="*/ 0 h 3616"/>
                <a:gd name="T76" fmla="*/ 0 w 978"/>
                <a:gd name="T77" fmla="*/ 0 h 3616"/>
                <a:gd name="T78" fmla="*/ 0 w 978"/>
                <a:gd name="T79" fmla="*/ 0 h 3616"/>
                <a:gd name="T80" fmla="*/ 0 w 978"/>
                <a:gd name="T81" fmla="*/ 0 h 3616"/>
                <a:gd name="T82" fmla="*/ 0 w 978"/>
                <a:gd name="T83" fmla="*/ 0 h 3616"/>
                <a:gd name="T84" fmla="*/ 0 w 978"/>
                <a:gd name="T85" fmla="*/ 0 h 3616"/>
                <a:gd name="T86" fmla="*/ 0 w 978"/>
                <a:gd name="T87" fmla="*/ 0 h 3616"/>
                <a:gd name="T88" fmla="*/ 0 w 978"/>
                <a:gd name="T89" fmla="*/ 0 h 3616"/>
                <a:gd name="T90" fmla="*/ 0 w 978"/>
                <a:gd name="T91" fmla="*/ 0 h 3616"/>
                <a:gd name="T92" fmla="*/ 0 w 978"/>
                <a:gd name="T93" fmla="*/ 0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5" y="2517"/>
                  </a:lnTo>
                  <a:lnTo>
                    <a:pt x="518" y="2616"/>
                  </a:lnTo>
                  <a:lnTo>
                    <a:pt x="531" y="2734"/>
                  </a:lnTo>
                  <a:lnTo>
                    <a:pt x="533" y="2875"/>
                  </a:lnTo>
                  <a:lnTo>
                    <a:pt x="538" y="2989"/>
                  </a:lnTo>
                  <a:lnTo>
                    <a:pt x="544" y="3089"/>
                  </a:lnTo>
                  <a:lnTo>
                    <a:pt x="555" y="3188"/>
                  </a:lnTo>
                  <a:lnTo>
                    <a:pt x="565" y="3284"/>
                  </a:lnTo>
                  <a:lnTo>
                    <a:pt x="572" y="3348"/>
                  </a:lnTo>
                  <a:lnTo>
                    <a:pt x="568" y="3396"/>
                  </a:lnTo>
                  <a:lnTo>
                    <a:pt x="564" y="3435"/>
                  </a:lnTo>
                  <a:lnTo>
                    <a:pt x="573" y="3453"/>
                  </a:lnTo>
                  <a:lnTo>
                    <a:pt x="645" y="3473"/>
                  </a:lnTo>
                  <a:lnTo>
                    <a:pt x="661" y="3465"/>
                  </a:lnTo>
                  <a:lnTo>
                    <a:pt x="669" y="3453"/>
                  </a:lnTo>
                  <a:lnTo>
                    <a:pt x="738" y="3483"/>
                  </a:lnTo>
                  <a:lnTo>
                    <a:pt x="825" y="3514"/>
                  </a:lnTo>
                  <a:lnTo>
                    <a:pt x="883" y="3526"/>
                  </a:lnTo>
                  <a:lnTo>
                    <a:pt x="932" y="3524"/>
                  </a:lnTo>
                  <a:lnTo>
                    <a:pt x="959" y="3514"/>
                  </a:lnTo>
                  <a:lnTo>
                    <a:pt x="972" y="3497"/>
                  </a:lnTo>
                  <a:lnTo>
                    <a:pt x="978" y="3479"/>
                  </a:lnTo>
                  <a:lnTo>
                    <a:pt x="971" y="3458"/>
                  </a:lnTo>
                  <a:lnTo>
                    <a:pt x="951" y="3438"/>
                  </a:lnTo>
                  <a:lnTo>
                    <a:pt x="887" y="3400"/>
                  </a:lnTo>
                  <a:lnTo>
                    <a:pt x="831" y="3364"/>
                  </a:lnTo>
                  <a:lnTo>
                    <a:pt x="782" y="3332"/>
                  </a:lnTo>
                  <a:lnTo>
                    <a:pt x="760" y="3306"/>
                  </a:lnTo>
                  <a:lnTo>
                    <a:pt x="764" y="3214"/>
                  </a:lnTo>
                  <a:lnTo>
                    <a:pt x="771" y="3101"/>
                  </a:lnTo>
                  <a:lnTo>
                    <a:pt x="774" y="2986"/>
                  </a:lnTo>
                  <a:lnTo>
                    <a:pt x="783" y="2857"/>
                  </a:lnTo>
                  <a:lnTo>
                    <a:pt x="799" y="2697"/>
                  </a:lnTo>
                  <a:lnTo>
                    <a:pt x="810" y="2533"/>
                  </a:lnTo>
                  <a:lnTo>
                    <a:pt x="812" y="2361"/>
                  </a:lnTo>
                  <a:lnTo>
                    <a:pt x="816" y="2237"/>
                  </a:lnTo>
                  <a:lnTo>
                    <a:pt x="815" y="2111"/>
                  </a:lnTo>
                  <a:lnTo>
                    <a:pt x="818" y="2037"/>
                  </a:lnTo>
                  <a:lnTo>
                    <a:pt x="859" y="2036"/>
                  </a:lnTo>
                  <a:lnTo>
                    <a:pt x="901" y="2020"/>
                  </a:lnTo>
                  <a:lnTo>
                    <a:pt x="935" y="1978"/>
                  </a:lnTo>
                  <a:lnTo>
                    <a:pt x="943" y="1928"/>
                  </a:lnTo>
                  <a:lnTo>
                    <a:pt x="934" y="1859"/>
                  </a:lnTo>
                  <a:lnTo>
                    <a:pt x="914" y="1801"/>
                  </a:lnTo>
                  <a:lnTo>
                    <a:pt x="894" y="1762"/>
                  </a:lnTo>
                  <a:lnTo>
                    <a:pt x="934" y="1745"/>
                  </a:lnTo>
                  <a:lnTo>
                    <a:pt x="946" y="1734"/>
                  </a:lnTo>
                  <a:lnTo>
                    <a:pt x="947" y="1712"/>
                  </a:lnTo>
                  <a:lnTo>
                    <a:pt x="904" y="1569"/>
                  </a:lnTo>
                  <a:lnTo>
                    <a:pt x="890" y="1492"/>
                  </a:lnTo>
                  <a:lnTo>
                    <a:pt x="894" y="1228"/>
                  </a:lnTo>
                  <a:lnTo>
                    <a:pt x="906" y="1037"/>
                  </a:lnTo>
                  <a:lnTo>
                    <a:pt x="913" y="805"/>
                  </a:lnTo>
                  <a:lnTo>
                    <a:pt x="906" y="748"/>
                  </a:lnTo>
                  <a:lnTo>
                    <a:pt x="889" y="702"/>
                  </a:lnTo>
                  <a:lnTo>
                    <a:pt x="853" y="662"/>
                  </a:lnTo>
                  <a:lnTo>
                    <a:pt x="683" y="544"/>
                  </a:lnTo>
                  <a:lnTo>
                    <a:pt x="699" y="493"/>
                  </a:lnTo>
                  <a:lnTo>
                    <a:pt x="728" y="489"/>
                  </a:lnTo>
                  <a:lnTo>
                    <a:pt x="769" y="478"/>
                  </a:lnTo>
                  <a:lnTo>
                    <a:pt x="792" y="455"/>
                  </a:lnTo>
                  <a:lnTo>
                    <a:pt x="825" y="354"/>
                  </a:lnTo>
                  <a:lnTo>
                    <a:pt x="837" y="297"/>
                  </a:lnTo>
                  <a:lnTo>
                    <a:pt x="841" y="242"/>
                  </a:lnTo>
                  <a:lnTo>
                    <a:pt x="849" y="190"/>
                  </a:lnTo>
                  <a:lnTo>
                    <a:pt x="848" y="132"/>
                  </a:lnTo>
                  <a:lnTo>
                    <a:pt x="869" y="159"/>
                  </a:lnTo>
                  <a:lnTo>
                    <a:pt x="881" y="172"/>
                  </a:lnTo>
                  <a:lnTo>
                    <a:pt x="879" y="134"/>
                  </a:lnTo>
                  <a:lnTo>
                    <a:pt x="867" y="92"/>
                  </a:lnTo>
                  <a:lnTo>
                    <a:pt x="847" y="58"/>
                  </a:lnTo>
                  <a:lnTo>
                    <a:pt x="815" y="30"/>
                  </a:lnTo>
                  <a:lnTo>
                    <a:pt x="772" y="8"/>
                  </a:lnTo>
                  <a:lnTo>
                    <a:pt x="713" y="0"/>
                  </a:lnTo>
                  <a:lnTo>
                    <a:pt x="660" y="8"/>
                  </a:lnTo>
                  <a:lnTo>
                    <a:pt x="612" y="31"/>
                  </a:lnTo>
                  <a:lnTo>
                    <a:pt x="576" y="62"/>
                  </a:lnTo>
                  <a:lnTo>
                    <a:pt x="545" y="103"/>
                  </a:lnTo>
                  <a:lnTo>
                    <a:pt x="527" y="161"/>
                  </a:lnTo>
                  <a:lnTo>
                    <a:pt x="515" y="230"/>
                  </a:lnTo>
                  <a:lnTo>
                    <a:pt x="514" y="283"/>
                  </a:lnTo>
                  <a:lnTo>
                    <a:pt x="522" y="359"/>
                  </a:lnTo>
                  <a:lnTo>
                    <a:pt x="518" y="411"/>
                  </a:lnTo>
                  <a:lnTo>
                    <a:pt x="503" y="470"/>
                  </a:lnTo>
                  <a:lnTo>
                    <a:pt x="480" y="499"/>
                  </a:lnTo>
                  <a:lnTo>
                    <a:pt x="258" y="587"/>
                  </a:lnTo>
                  <a:lnTo>
                    <a:pt x="226" y="605"/>
                  </a:lnTo>
                  <a:lnTo>
                    <a:pt x="203" y="641"/>
                  </a:lnTo>
                  <a:lnTo>
                    <a:pt x="121" y="846"/>
                  </a:lnTo>
                  <a:lnTo>
                    <a:pt x="14" y="1139"/>
                  </a:lnTo>
                  <a:lnTo>
                    <a:pt x="0" y="1200"/>
                  </a:lnTo>
                  <a:lnTo>
                    <a:pt x="1" y="1234"/>
                  </a:lnTo>
                  <a:lnTo>
                    <a:pt x="12" y="1273"/>
                  </a:lnTo>
                  <a:lnTo>
                    <a:pt x="115" y="1481"/>
                  </a:lnTo>
                  <a:lnTo>
                    <a:pt x="127" y="1545"/>
                  </a:lnTo>
                  <a:lnTo>
                    <a:pt x="129" y="1610"/>
                  </a:lnTo>
                  <a:lnTo>
                    <a:pt x="91" y="1835"/>
                  </a:lnTo>
                  <a:lnTo>
                    <a:pt x="71" y="1935"/>
                  </a:lnTo>
                  <a:lnTo>
                    <a:pt x="69" y="1969"/>
                  </a:lnTo>
                  <a:lnTo>
                    <a:pt x="81" y="1994"/>
                  </a:lnTo>
                  <a:lnTo>
                    <a:pt x="114" y="2008"/>
                  </a:lnTo>
                  <a:lnTo>
                    <a:pt x="149" y="2017"/>
                  </a:lnTo>
                  <a:lnTo>
                    <a:pt x="152" y="2130"/>
                  </a:lnTo>
                  <a:lnTo>
                    <a:pt x="143" y="2257"/>
                  </a:lnTo>
                  <a:lnTo>
                    <a:pt x="132" y="2396"/>
                  </a:lnTo>
                  <a:lnTo>
                    <a:pt x="117" y="2525"/>
                  </a:lnTo>
                  <a:lnTo>
                    <a:pt x="90" y="2663"/>
                  </a:lnTo>
                  <a:lnTo>
                    <a:pt x="76" y="2802"/>
                  </a:lnTo>
                  <a:lnTo>
                    <a:pt x="59" y="2938"/>
                  </a:lnTo>
                  <a:lnTo>
                    <a:pt x="52" y="3046"/>
                  </a:lnTo>
                  <a:lnTo>
                    <a:pt x="48" y="3217"/>
                  </a:lnTo>
                  <a:lnTo>
                    <a:pt x="38" y="3325"/>
                  </a:lnTo>
                  <a:lnTo>
                    <a:pt x="37" y="3422"/>
                  </a:lnTo>
                  <a:lnTo>
                    <a:pt x="38" y="3443"/>
                  </a:lnTo>
                  <a:lnTo>
                    <a:pt x="91" y="3464"/>
                  </a:lnTo>
                  <a:lnTo>
                    <a:pt x="133" y="3491"/>
                  </a:lnTo>
                  <a:lnTo>
                    <a:pt x="172" y="3530"/>
                  </a:lnTo>
                  <a:lnTo>
                    <a:pt x="211" y="3567"/>
                  </a:lnTo>
                  <a:lnTo>
                    <a:pt x="264" y="3594"/>
                  </a:lnTo>
                  <a:lnTo>
                    <a:pt x="320" y="3613"/>
                  </a:lnTo>
                  <a:lnTo>
                    <a:pt x="370" y="3616"/>
                  </a:lnTo>
                  <a:lnTo>
                    <a:pt x="402" y="3606"/>
                  </a:lnTo>
                  <a:lnTo>
                    <a:pt x="424" y="3589"/>
                  </a:lnTo>
                  <a:lnTo>
                    <a:pt x="429" y="3568"/>
                  </a:lnTo>
                  <a:lnTo>
                    <a:pt x="419" y="3537"/>
                  </a:lnTo>
                  <a:lnTo>
                    <a:pt x="392" y="3509"/>
                  </a:lnTo>
                  <a:lnTo>
                    <a:pt x="359" y="3475"/>
                  </a:lnTo>
                  <a:lnTo>
                    <a:pt x="316" y="3432"/>
                  </a:lnTo>
                  <a:lnTo>
                    <a:pt x="282" y="3393"/>
                  </a:lnTo>
                  <a:lnTo>
                    <a:pt x="261" y="3358"/>
                  </a:lnTo>
                  <a:lnTo>
                    <a:pt x="283" y="3181"/>
                  </a:lnTo>
                  <a:lnTo>
                    <a:pt x="291" y="3054"/>
                  </a:lnTo>
                  <a:lnTo>
                    <a:pt x="310" y="2927"/>
                  </a:lnTo>
                  <a:lnTo>
                    <a:pt x="329" y="2814"/>
                  </a:lnTo>
                  <a:lnTo>
                    <a:pt x="357" y="2695"/>
                  </a:lnTo>
                  <a:lnTo>
                    <a:pt x="391" y="2576"/>
                  </a:lnTo>
                  <a:lnTo>
                    <a:pt x="420" y="2463"/>
                  </a:lnTo>
                  <a:lnTo>
                    <a:pt x="444" y="2371"/>
                  </a:lnTo>
                  <a:lnTo>
                    <a:pt x="469" y="2262"/>
                  </a:lnTo>
                  <a:close/>
                </a:path>
              </a:pathLst>
            </a:custGeom>
            <a:solidFill>
              <a:srgbClr val="FF8080"/>
            </a:solidFill>
            <a:ln w="0">
              <a:solidFill>
                <a:srgbClr val="000000"/>
              </a:solidFill>
              <a:round/>
              <a:headEnd/>
              <a:tailEnd/>
            </a:ln>
          </p:spPr>
          <p:txBody>
            <a:bodyPr/>
            <a:lstStyle/>
            <a:p>
              <a:pPr eaLnBrk="0" hangingPunct="0"/>
              <a:endParaRPr lang="it-IT">
                <a:solidFill>
                  <a:srgbClr val="000000"/>
                </a:solidFill>
              </a:endParaRPr>
            </a:p>
          </p:txBody>
        </p:sp>
        <p:sp>
          <p:nvSpPr>
            <p:cNvPr id="109933" name="Freeform 249"/>
            <p:cNvSpPr>
              <a:spLocks/>
            </p:cNvSpPr>
            <p:nvPr/>
          </p:nvSpPr>
          <p:spPr bwMode="auto">
            <a:xfrm>
              <a:off x="3012" y="1969"/>
              <a:ext cx="422" cy="1134"/>
            </a:xfrm>
            <a:custGeom>
              <a:avLst/>
              <a:gdLst>
                <a:gd name="T0" fmla="*/ 0 w 1265"/>
                <a:gd name="T1" fmla="*/ 0 h 3402"/>
                <a:gd name="T2" fmla="*/ 0 w 1265"/>
                <a:gd name="T3" fmla="*/ 0 h 3402"/>
                <a:gd name="T4" fmla="*/ 0 w 1265"/>
                <a:gd name="T5" fmla="*/ 0 h 3402"/>
                <a:gd name="T6" fmla="*/ 0 w 1265"/>
                <a:gd name="T7" fmla="*/ 0 h 3402"/>
                <a:gd name="T8" fmla="*/ 0 w 1265"/>
                <a:gd name="T9" fmla="*/ 0 h 3402"/>
                <a:gd name="T10" fmla="*/ 0 w 1265"/>
                <a:gd name="T11" fmla="*/ 0 h 3402"/>
                <a:gd name="T12" fmla="*/ 0 w 1265"/>
                <a:gd name="T13" fmla="*/ 0 h 3402"/>
                <a:gd name="T14" fmla="*/ 0 w 1265"/>
                <a:gd name="T15" fmla="*/ 0 h 3402"/>
                <a:gd name="T16" fmla="*/ 0 w 1265"/>
                <a:gd name="T17" fmla="*/ 0 h 3402"/>
                <a:gd name="T18" fmla="*/ 0 w 1265"/>
                <a:gd name="T19" fmla="*/ 0 h 3402"/>
                <a:gd name="T20" fmla="*/ 0 w 1265"/>
                <a:gd name="T21" fmla="*/ 0 h 3402"/>
                <a:gd name="T22" fmla="*/ 0 w 1265"/>
                <a:gd name="T23" fmla="*/ 0 h 3402"/>
                <a:gd name="T24" fmla="*/ 0 w 1265"/>
                <a:gd name="T25" fmla="*/ 0 h 3402"/>
                <a:gd name="T26" fmla="*/ 0 w 1265"/>
                <a:gd name="T27" fmla="*/ 0 h 3402"/>
                <a:gd name="T28" fmla="*/ 0 w 1265"/>
                <a:gd name="T29" fmla="*/ 0 h 3402"/>
                <a:gd name="T30" fmla="*/ 0 w 1265"/>
                <a:gd name="T31" fmla="*/ 0 h 3402"/>
                <a:gd name="T32" fmla="*/ 0 w 1265"/>
                <a:gd name="T33" fmla="*/ 0 h 3402"/>
                <a:gd name="T34" fmla="*/ 0 w 1265"/>
                <a:gd name="T35" fmla="*/ 0 h 3402"/>
                <a:gd name="T36" fmla="*/ 0 w 1265"/>
                <a:gd name="T37" fmla="*/ 0 h 3402"/>
                <a:gd name="T38" fmla="*/ 0 w 1265"/>
                <a:gd name="T39" fmla="*/ 0 h 3402"/>
                <a:gd name="T40" fmla="*/ 0 w 1265"/>
                <a:gd name="T41" fmla="*/ 0 h 3402"/>
                <a:gd name="T42" fmla="*/ 0 w 1265"/>
                <a:gd name="T43" fmla="*/ 0 h 3402"/>
                <a:gd name="T44" fmla="*/ 0 w 1265"/>
                <a:gd name="T45" fmla="*/ 0 h 3402"/>
                <a:gd name="T46" fmla="*/ 0 w 1265"/>
                <a:gd name="T47" fmla="*/ 0 h 3402"/>
                <a:gd name="T48" fmla="*/ 0 w 1265"/>
                <a:gd name="T49" fmla="*/ 0 h 3402"/>
                <a:gd name="T50" fmla="*/ 0 w 1265"/>
                <a:gd name="T51" fmla="*/ 0 h 3402"/>
                <a:gd name="T52" fmla="*/ 0 w 1265"/>
                <a:gd name="T53" fmla="*/ 0 h 3402"/>
                <a:gd name="T54" fmla="*/ 0 w 1265"/>
                <a:gd name="T55" fmla="*/ 0 h 3402"/>
                <a:gd name="T56" fmla="*/ 0 w 1265"/>
                <a:gd name="T57" fmla="*/ 0 h 3402"/>
                <a:gd name="T58" fmla="*/ 0 w 1265"/>
                <a:gd name="T59" fmla="*/ 0 h 3402"/>
                <a:gd name="T60" fmla="*/ 0 w 1265"/>
                <a:gd name="T61" fmla="*/ 0 h 3402"/>
                <a:gd name="T62" fmla="*/ 0 w 1265"/>
                <a:gd name="T63" fmla="*/ 0 h 3402"/>
                <a:gd name="T64" fmla="*/ 0 w 1265"/>
                <a:gd name="T65" fmla="*/ 0 h 3402"/>
                <a:gd name="T66" fmla="*/ 0 w 1265"/>
                <a:gd name="T67" fmla="*/ 0 h 3402"/>
                <a:gd name="T68" fmla="*/ 0 w 1265"/>
                <a:gd name="T69" fmla="*/ 0 h 3402"/>
                <a:gd name="T70" fmla="*/ 0 w 1265"/>
                <a:gd name="T71" fmla="*/ 0 h 3402"/>
                <a:gd name="T72" fmla="*/ 0 w 1265"/>
                <a:gd name="T73" fmla="*/ 0 h 3402"/>
                <a:gd name="T74" fmla="*/ 0 w 1265"/>
                <a:gd name="T75" fmla="*/ 0 h 3402"/>
                <a:gd name="T76" fmla="*/ 0 w 1265"/>
                <a:gd name="T77" fmla="*/ 0 h 3402"/>
                <a:gd name="T78" fmla="*/ 0 w 1265"/>
                <a:gd name="T79" fmla="*/ 0 h 3402"/>
                <a:gd name="T80" fmla="*/ 0 w 1265"/>
                <a:gd name="T81" fmla="*/ 0 h 3402"/>
                <a:gd name="T82" fmla="*/ 0 w 1265"/>
                <a:gd name="T83" fmla="*/ 0 h 3402"/>
                <a:gd name="T84" fmla="*/ 0 w 1265"/>
                <a:gd name="T85" fmla="*/ 0 h 3402"/>
                <a:gd name="T86" fmla="*/ 0 w 1265"/>
                <a:gd name="T87" fmla="*/ 0 h 3402"/>
                <a:gd name="T88" fmla="*/ 0 w 1265"/>
                <a:gd name="T89" fmla="*/ 0 h 3402"/>
                <a:gd name="T90" fmla="*/ 0 w 1265"/>
                <a:gd name="T91" fmla="*/ 0 h 3402"/>
                <a:gd name="T92" fmla="*/ 0 w 1265"/>
                <a:gd name="T93" fmla="*/ 0 h 3402"/>
                <a:gd name="T94" fmla="*/ 0 w 1265"/>
                <a:gd name="T95" fmla="*/ 0 h 3402"/>
                <a:gd name="T96" fmla="*/ 0 w 1265"/>
                <a:gd name="T97" fmla="*/ 0 h 3402"/>
                <a:gd name="T98" fmla="*/ 0 w 1265"/>
                <a:gd name="T99" fmla="*/ 0 h 3402"/>
                <a:gd name="T100" fmla="*/ 0 w 1265"/>
                <a:gd name="T101" fmla="*/ 0 h 3402"/>
                <a:gd name="T102" fmla="*/ 0 w 1265"/>
                <a:gd name="T103" fmla="*/ 0 h 3402"/>
                <a:gd name="T104" fmla="*/ 0 w 1265"/>
                <a:gd name="T105" fmla="*/ 0 h 3402"/>
                <a:gd name="T106" fmla="*/ 0 w 1265"/>
                <a:gd name="T107" fmla="*/ 0 h 3402"/>
                <a:gd name="T108" fmla="*/ 0 w 1265"/>
                <a:gd name="T109" fmla="*/ 0 h 3402"/>
                <a:gd name="T110" fmla="*/ 0 w 1265"/>
                <a:gd name="T111" fmla="*/ 0 h 3402"/>
                <a:gd name="T112" fmla="*/ 0 w 1265"/>
                <a:gd name="T113" fmla="*/ 0 h 3402"/>
                <a:gd name="T114" fmla="*/ 0 w 1265"/>
                <a:gd name="T115" fmla="*/ 0 h 3402"/>
                <a:gd name="T116" fmla="*/ 0 w 1265"/>
                <a:gd name="T117" fmla="*/ 0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2"/>
                  </a:lnTo>
                  <a:lnTo>
                    <a:pt x="318" y="2651"/>
                  </a:lnTo>
                  <a:lnTo>
                    <a:pt x="284" y="2966"/>
                  </a:lnTo>
                  <a:lnTo>
                    <a:pt x="277" y="3080"/>
                  </a:lnTo>
                  <a:lnTo>
                    <a:pt x="274" y="3118"/>
                  </a:lnTo>
                  <a:lnTo>
                    <a:pt x="263" y="3131"/>
                  </a:lnTo>
                  <a:lnTo>
                    <a:pt x="229" y="3152"/>
                  </a:lnTo>
                  <a:lnTo>
                    <a:pt x="160" y="3185"/>
                  </a:lnTo>
                  <a:lnTo>
                    <a:pt x="82" y="3204"/>
                  </a:lnTo>
                  <a:lnTo>
                    <a:pt x="55" y="3211"/>
                  </a:lnTo>
                  <a:lnTo>
                    <a:pt x="26" y="3224"/>
                  </a:lnTo>
                  <a:lnTo>
                    <a:pt x="7" y="3249"/>
                  </a:lnTo>
                  <a:lnTo>
                    <a:pt x="0" y="3271"/>
                  </a:lnTo>
                  <a:lnTo>
                    <a:pt x="10" y="3280"/>
                  </a:lnTo>
                  <a:lnTo>
                    <a:pt x="165" y="3289"/>
                  </a:lnTo>
                  <a:lnTo>
                    <a:pt x="366" y="3313"/>
                  </a:lnTo>
                  <a:lnTo>
                    <a:pt x="402" y="3315"/>
                  </a:lnTo>
                  <a:lnTo>
                    <a:pt x="425" y="3303"/>
                  </a:lnTo>
                  <a:lnTo>
                    <a:pt x="438" y="3279"/>
                  </a:lnTo>
                  <a:lnTo>
                    <a:pt x="441" y="3241"/>
                  </a:lnTo>
                  <a:lnTo>
                    <a:pt x="432" y="3180"/>
                  </a:lnTo>
                  <a:lnTo>
                    <a:pt x="426" y="3171"/>
                  </a:lnTo>
                  <a:lnTo>
                    <a:pt x="411" y="3164"/>
                  </a:lnTo>
                  <a:lnTo>
                    <a:pt x="434" y="3160"/>
                  </a:lnTo>
                  <a:lnTo>
                    <a:pt x="442" y="3149"/>
                  </a:lnTo>
                  <a:lnTo>
                    <a:pt x="449" y="3102"/>
                  </a:lnTo>
                  <a:lnTo>
                    <a:pt x="479" y="3001"/>
                  </a:lnTo>
                  <a:lnTo>
                    <a:pt x="541" y="2762"/>
                  </a:lnTo>
                  <a:lnTo>
                    <a:pt x="559" y="2649"/>
                  </a:lnTo>
                  <a:lnTo>
                    <a:pt x="608" y="2284"/>
                  </a:lnTo>
                  <a:lnTo>
                    <a:pt x="628" y="2194"/>
                  </a:lnTo>
                  <a:lnTo>
                    <a:pt x="664" y="2083"/>
                  </a:lnTo>
                  <a:lnTo>
                    <a:pt x="681" y="2197"/>
                  </a:lnTo>
                  <a:lnTo>
                    <a:pt x="696" y="2313"/>
                  </a:lnTo>
                  <a:lnTo>
                    <a:pt x="715" y="2632"/>
                  </a:lnTo>
                  <a:lnTo>
                    <a:pt x="727" y="2731"/>
                  </a:lnTo>
                  <a:lnTo>
                    <a:pt x="744" y="3087"/>
                  </a:lnTo>
                  <a:lnTo>
                    <a:pt x="741" y="3140"/>
                  </a:lnTo>
                  <a:lnTo>
                    <a:pt x="746" y="3151"/>
                  </a:lnTo>
                  <a:lnTo>
                    <a:pt x="780" y="3168"/>
                  </a:lnTo>
                  <a:lnTo>
                    <a:pt x="769" y="3221"/>
                  </a:lnTo>
                  <a:lnTo>
                    <a:pt x="762" y="3282"/>
                  </a:lnTo>
                  <a:lnTo>
                    <a:pt x="759" y="3319"/>
                  </a:lnTo>
                  <a:lnTo>
                    <a:pt x="771" y="3357"/>
                  </a:lnTo>
                  <a:lnTo>
                    <a:pt x="793" y="3383"/>
                  </a:lnTo>
                  <a:lnTo>
                    <a:pt x="835" y="3399"/>
                  </a:lnTo>
                  <a:lnTo>
                    <a:pt x="880" y="3402"/>
                  </a:lnTo>
                  <a:lnTo>
                    <a:pt x="930" y="3399"/>
                  </a:lnTo>
                  <a:lnTo>
                    <a:pt x="952" y="3382"/>
                  </a:lnTo>
                  <a:lnTo>
                    <a:pt x="965" y="3356"/>
                  </a:lnTo>
                  <a:lnTo>
                    <a:pt x="965" y="3324"/>
                  </a:lnTo>
                  <a:lnTo>
                    <a:pt x="956" y="3276"/>
                  </a:lnTo>
                  <a:lnTo>
                    <a:pt x="927" y="3226"/>
                  </a:lnTo>
                  <a:lnTo>
                    <a:pt x="907" y="3174"/>
                  </a:lnTo>
                  <a:lnTo>
                    <a:pt x="930" y="3176"/>
                  </a:lnTo>
                  <a:lnTo>
                    <a:pt x="951" y="3024"/>
                  </a:lnTo>
                  <a:lnTo>
                    <a:pt x="965" y="2850"/>
                  </a:lnTo>
                  <a:lnTo>
                    <a:pt x="968" y="2730"/>
                  </a:lnTo>
                  <a:lnTo>
                    <a:pt x="962" y="2591"/>
                  </a:lnTo>
                  <a:lnTo>
                    <a:pt x="957" y="2466"/>
                  </a:lnTo>
                  <a:lnTo>
                    <a:pt x="947" y="2363"/>
                  </a:lnTo>
                  <a:lnTo>
                    <a:pt x="1242" y="2263"/>
                  </a:lnTo>
                  <a:lnTo>
                    <a:pt x="1265" y="1909"/>
                  </a:lnTo>
                  <a:lnTo>
                    <a:pt x="1233" y="1881"/>
                  </a:lnTo>
                  <a:lnTo>
                    <a:pt x="1097" y="1913"/>
                  </a:lnTo>
                  <a:lnTo>
                    <a:pt x="1088" y="1835"/>
                  </a:lnTo>
                  <a:lnTo>
                    <a:pt x="1091" y="1739"/>
                  </a:lnTo>
                  <a:lnTo>
                    <a:pt x="1181" y="1348"/>
                  </a:lnTo>
                  <a:lnTo>
                    <a:pt x="1192" y="1244"/>
                  </a:lnTo>
                  <a:lnTo>
                    <a:pt x="1190" y="1119"/>
                  </a:lnTo>
                  <a:lnTo>
                    <a:pt x="1156" y="774"/>
                  </a:lnTo>
                  <a:lnTo>
                    <a:pt x="1137" y="682"/>
                  </a:lnTo>
                  <a:lnTo>
                    <a:pt x="1117" y="643"/>
                  </a:lnTo>
                  <a:lnTo>
                    <a:pt x="1094" y="629"/>
                  </a:lnTo>
                  <a:lnTo>
                    <a:pt x="937" y="557"/>
                  </a:lnTo>
                  <a:lnTo>
                    <a:pt x="869" y="529"/>
                  </a:lnTo>
                  <a:lnTo>
                    <a:pt x="851" y="439"/>
                  </a:lnTo>
                  <a:lnTo>
                    <a:pt x="876" y="376"/>
                  </a:lnTo>
                  <a:lnTo>
                    <a:pt x="888" y="337"/>
                  </a:lnTo>
                  <a:lnTo>
                    <a:pt x="892" y="287"/>
                  </a:lnTo>
                  <a:lnTo>
                    <a:pt x="889" y="225"/>
                  </a:lnTo>
                  <a:lnTo>
                    <a:pt x="872" y="135"/>
                  </a:lnTo>
                  <a:lnTo>
                    <a:pt x="862" y="90"/>
                  </a:lnTo>
                  <a:lnTo>
                    <a:pt x="846" y="55"/>
                  </a:lnTo>
                  <a:lnTo>
                    <a:pt x="820" y="28"/>
                  </a:lnTo>
                  <a:lnTo>
                    <a:pt x="798" y="16"/>
                  </a:lnTo>
                  <a:lnTo>
                    <a:pt x="753" y="1"/>
                  </a:lnTo>
                  <a:lnTo>
                    <a:pt x="719" y="0"/>
                  </a:lnTo>
                  <a:lnTo>
                    <a:pt x="672" y="10"/>
                  </a:lnTo>
                  <a:lnTo>
                    <a:pt x="627" y="26"/>
                  </a:lnTo>
                  <a:lnTo>
                    <a:pt x="589" y="53"/>
                  </a:lnTo>
                  <a:lnTo>
                    <a:pt x="573" y="94"/>
                  </a:lnTo>
                  <a:lnTo>
                    <a:pt x="565" y="150"/>
                  </a:lnTo>
                  <a:lnTo>
                    <a:pt x="567" y="203"/>
                  </a:lnTo>
                  <a:lnTo>
                    <a:pt x="572" y="263"/>
                  </a:lnTo>
                  <a:lnTo>
                    <a:pt x="580" y="312"/>
                  </a:lnTo>
                  <a:lnTo>
                    <a:pt x="603" y="364"/>
                  </a:lnTo>
                  <a:lnTo>
                    <a:pt x="623" y="402"/>
                  </a:lnTo>
                  <a:lnTo>
                    <a:pt x="643" y="441"/>
                  </a:lnTo>
                  <a:lnTo>
                    <a:pt x="640" y="504"/>
                  </a:lnTo>
                  <a:lnTo>
                    <a:pt x="586" y="517"/>
                  </a:lnTo>
                  <a:lnTo>
                    <a:pt x="384" y="632"/>
                  </a:lnTo>
                  <a:lnTo>
                    <a:pt x="352" y="669"/>
                  </a:lnTo>
                  <a:lnTo>
                    <a:pt x="341" y="696"/>
                  </a:lnTo>
                  <a:lnTo>
                    <a:pt x="303" y="1052"/>
                  </a:lnTo>
                  <a:lnTo>
                    <a:pt x="315" y="1108"/>
                  </a:lnTo>
                  <a:lnTo>
                    <a:pt x="329" y="1165"/>
                  </a:lnTo>
                  <a:lnTo>
                    <a:pt x="339" y="1228"/>
                  </a:lnTo>
                  <a:lnTo>
                    <a:pt x="332" y="1274"/>
                  </a:lnTo>
                  <a:lnTo>
                    <a:pt x="310" y="1327"/>
                  </a:lnTo>
                  <a:lnTo>
                    <a:pt x="270" y="1382"/>
                  </a:lnTo>
                  <a:lnTo>
                    <a:pt x="265" y="1459"/>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934" name="Freeform 250"/>
            <p:cNvSpPr>
              <a:spLocks/>
            </p:cNvSpPr>
            <p:nvPr/>
          </p:nvSpPr>
          <p:spPr bwMode="auto">
            <a:xfrm>
              <a:off x="2301" y="1942"/>
              <a:ext cx="326" cy="1145"/>
            </a:xfrm>
            <a:custGeom>
              <a:avLst/>
              <a:gdLst>
                <a:gd name="T0" fmla="*/ 0 w 979"/>
                <a:gd name="T1" fmla="*/ 0 h 3436"/>
                <a:gd name="T2" fmla="*/ 0 w 979"/>
                <a:gd name="T3" fmla="*/ 0 h 3436"/>
                <a:gd name="T4" fmla="*/ 0 w 979"/>
                <a:gd name="T5" fmla="*/ 0 h 3436"/>
                <a:gd name="T6" fmla="*/ 0 w 979"/>
                <a:gd name="T7" fmla="*/ 0 h 3436"/>
                <a:gd name="T8" fmla="*/ 0 w 979"/>
                <a:gd name="T9" fmla="*/ 0 h 3436"/>
                <a:gd name="T10" fmla="*/ 0 w 979"/>
                <a:gd name="T11" fmla="*/ 0 h 3436"/>
                <a:gd name="T12" fmla="*/ 0 w 979"/>
                <a:gd name="T13" fmla="*/ 0 h 3436"/>
                <a:gd name="T14" fmla="*/ 0 w 979"/>
                <a:gd name="T15" fmla="*/ 0 h 3436"/>
                <a:gd name="T16" fmla="*/ 0 w 979"/>
                <a:gd name="T17" fmla="*/ 0 h 3436"/>
                <a:gd name="T18" fmla="*/ 0 w 979"/>
                <a:gd name="T19" fmla="*/ 0 h 3436"/>
                <a:gd name="T20" fmla="*/ 0 w 979"/>
                <a:gd name="T21" fmla="*/ 0 h 3436"/>
                <a:gd name="T22" fmla="*/ 0 w 979"/>
                <a:gd name="T23" fmla="*/ 0 h 3436"/>
                <a:gd name="T24" fmla="*/ 0 w 979"/>
                <a:gd name="T25" fmla="*/ 0 h 3436"/>
                <a:gd name="T26" fmla="*/ 0 w 979"/>
                <a:gd name="T27" fmla="*/ 0 h 3436"/>
                <a:gd name="T28" fmla="*/ 0 w 979"/>
                <a:gd name="T29" fmla="*/ 0 h 3436"/>
                <a:gd name="T30" fmla="*/ 0 w 979"/>
                <a:gd name="T31" fmla="*/ 0 h 3436"/>
                <a:gd name="T32" fmla="*/ 0 w 979"/>
                <a:gd name="T33" fmla="*/ 0 h 3436"/>
                <a:gd name="T34" fmla="*/ 0 w 979"/>
                <a:gd name="T35" fmla="*/ 0 h 3436"/>
                <a:gd name="T36" fmla="*/ 0 w 979"/>
                <a:gd name="T37" fmla="*/ 0 h 3436"/>
                <a:gd name="T38" fmla="*/ 0 w 979"/>
                <a:gd name="T39" fmla="*/ 0 h 3436"/>
                <a:gd name="T40" fmla="*/ 0 w 979"/>
                <a:gd name="T41" fmla="*/ 0 h 3436"/>
                <a:gd name="T42" fmla="*/ 0 w 979"/>
                <a:gd name="T43" fmla="*/ 0 h 3436"/>
                <a:gd name="T44" fmla="*/ 0 w 979"/>
                <a:gd name="T45" fmla="*/ 0 h 3436"/>
                <a:gd name="T46" fmla="*/ 0 w 979"/>
                <a:gd name="T47" fmla="*/ 0 h 3436"/>
                <a:gd name="T48" fmla="*/ 0 w 979"/>
                <a:gd name="T49" fmla="*/ 0 h 3436"/>
                <a:gd name="T50" fmla="*/ 0 w 979"/>
                <a:gd name="T51" fmla="*/ 0 h 3436"/>
                <a:gd name="T52" fmla="*/ 0 w 979"/>
                <a:gd name="T53" fmla="*/ 0 h 3436"/>
                <a:gd name="T54" fmla="*/ 0 w 979"/>
                <a:gd name="T55" fmla="*/ 0 h 3436"/>
                <a:gd name="T56" fmla="*/ 0 w 979"/>
                <a:gd name="T57" fmla="*/ 0 h 3436"/>
                <a:gd name="T58" fmla="*/ 0 w 979"/>
                <a:gd name="T59" fmla="*/ 0 h 3436"/>
                <a:gd name="T60" fmla="*/ 0 w 979"/>
                <a:gd name="T61" fmla="*/ 0 h 3436"/>
                <a:gd name="T62" fmla="*/ 0 w 979"/>
                <a:gd name="T63" fmla="*/ 0 h 3436"/>
                <a:gd name="T64" fmla="*/ 0 w 979"/>
                <a:gd name="T65" fmla="*/ 0 h 3436"/>
                <a:gd name="T66" fmla="*/ 0 w 979"/>
                <a:gd name="T67" fmla="*/ 0 h 3436"/>
                <a:gd name="T68" fmla="*/ 0 w 979"/>
                <a:gd name="T69" fmla="*/ 0 h 3436"/>
                <a:gd name="T70" fmla="*/ 0 w 979"/>
                <a:gd name="T71" fmla="*/ 0 h 3436"/>
                <a:gd name="T72" fmla="*/ 0 w 979"/>
                <a:gd name="T73" fmla="*/ 0 h 3436"/>
                <a:gd name="T74" fmla="*/ 0 w 979"/>
                <a:gd name="T75" fmla="*/ 0 h 3436"/>
                <a:gd name="T76" fmla="*/ 0 w 979"/>
                <a:gd name="T77" fmla="*/ 0 h 3436"/>
                <a:gd name="T78" fmla="*/ 0 w 979"/>
                <a:gd name="T79" fmla="*/ 0 h 3436"/>
                <a:gd name="T80" fmla="*/ 0 w 979"/>
                <a:gd name="T81" fmla="*/ 0 h 3436"/>
                <a:gd name="T82" fmla="*/ 0 w 979"/>
                <a:gd name="T83" fmla="*/ 0 h 3436"/>
                <a:gd name="T84" fmla="*/ 0 w 979"/>
                <a:gd name="T85" fmla="*/ 0 h 3436"/>
                <a:gd name="T86" fmla="*/ 0 w 979"/>
                <a:gd name="T87" fmla="*/ 0 h 3436"/>
                <a:gd name="T88" fmla="*/ 0 w 979"/>
                <a:gd name="T89" fmla="*/ 0 h 3436"/>
                <a:gd name="T90" fmla="*/ 0 w 979"/>
                <a:gd name="T91" fmla="*/ 0 h 3436"/>
                <a:gd name="T92" fmla="*/ 0 w 979"/>
                <a:gd name="T93" fmla="*/ 0 h 3436"/>
                <a:gd name="T94" fmla="*/ 0 w 979"/>
                <a:gd name="T95" fmla="*/ 0 h 3436"/>
                <a:gd name="T96" fmla="*/ 0 w 979"/>
                <a:gd name="T97" fmla="*/ 0 h 3436"/>
                <a:gd name="T98" fmla="*/ 0 w 979"/>
                <a:gd name="T99" fmla="*/ 0 h 3436"/>
                <a:gd name="T100" fmla="*/ 0 w 979"/>
                <a:gd name="T101" fmla="*/ 0 h 3436"/>
                <a:gd name="T102" fmla="*/ 0 w 979"/>
                <a:gd name="T103" fmla="*/ 0 h 3436"/>
                <a:gd name="T104" fmla="*/ 0 w 979"/>
                <a:gd name="T105" fmla="*/ 0 h 3436"/>
                <a:gd name="T106" fmla="*/ 0 w 979"/>
                <a:gd name="T107" fmla="*/ 0 h 3436"/>
                <a:gd name="T108" fmla="*/ 0 w 979"/>
                <a:gd name="T109" fmla="*/ 0 h 3436"/>
                <a:gd name="T110" fmla="*/ 0 w 979"/>
                <a:gd name="T111" fmla="*/ 0 h 3436"/>
                <a:gd name="T112" fmla="*/ 0 w 979"/>
                <a:gd name="T113" fmla="*/ 0 h 3436"/>
                <a:gd name="T114" fmla="*/ 0 w 979"/>
                <a:gd name="T115" fmla="*/ 0 h 3436"/>
                <a:gd name="T116" fmla="*/ 0 w 979"/>
                <a:gd name="T117" fmla="*/ 0 h 3436"/>
                <a:gd name="T118" fmla="*/ 0 w 979"/>
                <a:gd name="T119" fmla="*/ 0 h 34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9"/>
                <a:gd name="T181" fmla="*/ 0 h 3436"/>
                <a:gd name="T182" fmla="*/ 979 w 979"/>
                <a:gd name="T183" fmla="*/ 3436 h 34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9" h="3436">
                  <a:moveTo>
                    <a:pt x="866" y="1737"/>
                  </a:moveTo>
                  <a:lnTo>
                    <a:pt x="833" y="2344"/>
                  </a:lnTo>
                  <a:lnTo>
                    <a:pt x="829" y="2472"/>
                  </a:lnTo>
                  <a:lnTo>
                    <a:pt x="784" y="2482"/>
                  </a:lnTo>
                  <a:lnTo>
                    <a:pt x="736" y="2484"/>
                  </a:lnTo>
                  <a:lnTo>
                    <a:pt x="734" y="2604"/>
                  </a:lnTo>
                  <a:lnTo>
                    <a:pt x="725" y="2724"/>
                  </a:lnTo>
                  <a:lnTo>
                    <a:pt x="699" y="3007"/>
                  </a:lnTo>
                  <a:lnTo>
                    <a:pt x="697" y="3101"/>
                  </a:lnTo>
                  <a:lnTo>
                    <a:pt x="699" y="3142"/>
                  </a:lnTo>
                  <a:lnTo>
                    <a:pt x="708" y="3179"/>
                  </a:lnTo>
                  <a:lnTo>
                    <a:pt x="726" y="3204"/>
                  </a:lnTo>
                  <a:lnTo>
                    <a:pt x="758" y="3231"/>
                  </a:lnTo>
                  <a:lnTo>
                    <a:pt x="795" y="3254"/>
                  </a:lnTo>
                  <a:lnTo>
                    <a:pt x="841" y="3285"/>
                  </a:lnTo>
                  <a:lnTo>
                    <a:pt x="870" y="3306"/>
                  </a:lnTo>
                  <a:lnTo>
                    <a:pt x="884" y="3326"/>
                  </a:lnTo>
                  <a:lnTo>
                    <a:pt x="890" y="3349"/>
                  </a:lnTo>
                  <a:lnTo>
                    <a:pt x="884" y="3367"/>
                  </a:lnTo>
                  <a:lnTo>
                    <a:pt x="863" y="3383"/>
                  </a:lnTo>
                  <a:lnTo>
                    <a:pt x="825" y="3385"/>
                  </a:lnTo>
                  <a:lnTo>
                    <a:pt x="758" y="3376"/>
                  </a:lnTo>
                  <a:lnTo>
                    <a:pt x="695" y="3359"/>
                  </a:lnTo>
                  <a:lnTo>
                    <a:pt x="625" y="3346"/>
                  </a:lnTo>
                  <a:lnTo>
                    <a:pt x="555" y="3337"/>
                  </a:lnTo>
                  <a:lnTo>
                    <a:pt x="518" y="3331"/>
                  </a:lnTo>
                  <a:lnTo>
                    <a:pt x="498" y="3322"/>
                  </a:lnTo>
                  <a:lnTo>
                    <a:pt x="493" y="3231"/>
                  </a:lnTo>
                  <a:lnTo>
                    <a:pt x="487" y="3099"/>
                  </a:lnTo>
                  <a:lnTo>
                    <a:pt x="459" y="2732"/>
                  </a:lnTo>
                  <a:lnTo>
                    <a:pt x="451" y="2631"/>
                  </a:lnTo>
                  <a:lnTo>
                    <a:pt x="433" y="2508"/>
                  </a:lnTo>
                  <a:lnTo>
                    <a:pt x="377" y="2521"/>
                  </a:lnTo>
                  <a:lnTo>
                    <a:pt x="370" y="2614"/>
                  </a:lnTo>
                  <a:lnTo>
                    <a:pt x="346" y="2736"/>
                  </a:lnTo>
                  <a:lnTo>
                    <a:pt x="280" y="2941"/>
                  </a:lnTo>
                  <a:lnTo>
                    <a:pt x="240" y="3156"/>
                  </a:lnTo>
                  <a:lnTo>
                    <a:pt x="228" y="3214"/>
                  </a:lnTo>
                  <a:lnTo>
                    <a:pt x="215" y="3243"/>
                  </a:lnTo>
                  <a:lnTo>
                    <a:pt x="224" y="3308"/>
                  </a:lnTo>
                  <a:lnTo>
                    <a:pt x="230" y="3350"/>
                  </a:lnTo>
                  <a:lnTo>
                    <a:pt x="228" y="3377"/>
                  </a:lnTo>
                  <a:lnTo>
                    <a:pt x="209" y="3409"/>
                  </a:lnTo>
                  <a:lnTo>
                    <a:pt x="184" y="3430"/>
                  </a:lnTo>
                  <a:lnTo>
                    <a:pt x="151" y="3436"/>
                  </a:lnTo>
                  <a:lnTo>
                    <a:pt x="114" y="3431"/>
                  </a:lnTo>
                  <a:lnTo>
                    <a:pt x="76" y="3414"/>
                  </a:lnTo>
                  <a:lnTo>
                    <a:pt x="45" y="3390"/>
                  </a:lnTo>
                  <a:lnTo>
                    <a:pt x="18" y="3362"/>
                  </a:lnTo>
                  <a:lnTo>
                    <a:pt x="4" y="3334"/>
                  </a:lnTo>
                  <a:lnTo>
                    <a:pt x="0" y="3296"/>
                  </a:lnTo>
                  <a:lnTo>
                    <a:pt x="7" y="3251"/>
                  </a:lnTo>
                  <a:lnTo>
                    <a:pt x="20" y="3208"/>
                  </a:lnTo>
                  <a:lnTo>
                    <a:pt x="40" y="3094"/>
                  </a:lnTo>
                  <a:lnTo>
                    <a:pt x="73" y="2825"/>
                  </a:lnTo>
                  <a:lnTo>
                    <a:pt x="92" y="2694"/>
                  </a:lnTo>
                  <a:lnTo>
                    <a:pt x="107" y="2584"/>
                  </a:lnTo>
                  <a:lnTo>
                    <a:pt x="124" y="2488"/>
                  </a:lnTo>
                  <a:lnTo>
                    <a:pt x="58" y="2471"/>
                  </a:lnTo>
                  <a:lnTo>
                    <a:pt x="67" y="2366"/>
                  </a:lnTo>
                  <a:lnTo>
                    <a:pt x="120" y="1700"/>
                  </a:lnTo>
                  <a:lnTo>
                    <a:pt x="130" y="1571"/>
                  </a:lnTo>
                  <a:lnTo>
                    <a:pt x="145" y="1433"/>
                  </a:lnTo>
                  <a:lnTo>
                    <a:pt x="151" y="1358"/>
                  </a:lnTo>
                  <a:lnTo>
                    <a:pt x="121" y="1319"/>
                  </a:lnTo>
                  <a:lnTo>
                    <a:pt x="92" y="1269"/>
                  </a:lnTo>
                  <a:lnTo>
                    <a:pt x="75" y="1229"/>
                  </a:lnTo>
                  <a:lnTo>
                    <a:pt x="69" y="1189"/>
                  </a:lnTo>
                  <a:lnTo>
                    <a:pt x="68" y="1141"/>
                  </a:lnTo>
                  <a:lnTo>
                    <a:pt x="84" y="1058"/>
                  </a:lnTo>
                  <a:lnTo>
                    <a:pt x="99" y="986"/>
                  </a:lnTo>
                  <a:lnTo>
                    <a:pt x="1" y="818"/>
                  </a:lnTo>
                  <a:lnTo>
                    <a:pt x="52" y="757"/>
                  </a:lnTo>
                  <a:lnTo>
                    <a:pt x="133" y="892"/>
                  </a:lnTo>
                  <a:lnTo>
                    <a:pt x="148" y="835"/>
                  </a:lnTo>
                  <a:lnTo>
                    <a:pt x="161" y="760"/>
                  </a:lnTo>
                  <a:lnTo>
                    <a:pt x="166" y="696"/>
                  </a:lnTo>
                  <a:lnTo>
                    <a:pt x="172" y="652"/>
                  </a:lnTo>
                  <a:lnTo>
                    <a:pt x="187" y="613"/>
                  </a:lnTo>
                  <a:lnTo>
                    <a:pt x="213" y="587"/>
                  </a:lnTo>
                  <a:lnTo>
                    <a:pt x="249" y="572"/>
                  </a:lnTo>
                  <a:lnTo>
                    <a:pt x="423" y="520"/>
                  </a:lnTo>
                  <a:lnTo>
                    <a:pt x="459" y="509"/>
                  </a:lnTo>
                  <a:lnTo>
                    <a:pt x="468" y="446"/>
                  </a:lnTo>
                  <a:lnTo>
                    <a:pt x="460" y="398"/>
                  </a:lnTo>
                  <a:lnTo>
                    <a:pt x="442" y="342"/>
                  </a:lnTo>
                  <a:lnTo>
                    <a:pt x="429" y="288"/>
                  </a:lnTo>
                  <a:lnTo>
                    <a:pt x="432" y="219"/>
                  </a:lnTo>
                  <a:lnTo>
                    <a:pt x="445" y="138"/>
                  </a:lnTo>
                  <a:lnTo>
                    <a:pt x="464" y="90"/>
                  </a:lnTo>
                  <a:lnTo>
                    <a:pt x="492" y="44"/>
                  </a:lnTo>
                  <a:lnTo>
                    <a:pt x="523" y="21"/>
                  </a:lnTo>
                  <a:lnTo>
                    <a:pt x="588" y="2"/>
                  </a:lnTo>
                  <a:lnTo>
                    <a:pt x="642" y="0"/>
                  </a:lnTo>
                  <a:lnTo>
                    <a:pt x="693" y="8"/>
                  </a:lnTo>
                  <a:lnTo>
                    <a:pt x="730" y="38"/>
                  </a:lnTo>
                  <a:lnTo>
                    <a:pt x="754" y="66"/>
                  </a:lnTo>
                  <a:lnTo>
                    <a:pt x="783" y="115"/>
                  </a:lnTo>
                  <a:lnTo>
                    <a:pt x="805" y="168"/>
                  </a:lnTo>
                  <a:lnTo>
                    <a:pt x="769" y="194"/>
                  </a:lnTo>
                  <a:lnTo>
                    <a:pt x="769" y="257"/>
                  </a:lnTo>
                  <a:lnTo>
                    <a:pt x="767" y="323"/>
                  </a:lnTo>
                  <a:lnTo>
                    <a:pt x="755" y="382"/>
                  </a:lnTo>
                  <a:lnTo>
                    <a:pt x="738" y="430"/>
                  </a:lnTo>
                  <a:lnTo>
                    <a:pt x="723" y="465"/>
                  </a:lnTo>
                  <a:lnTo>
                    <a:pt x="690" y="520"/>
                  </a:lnTo>
                  <a:lnTo>
                    <a:pt x="689" y="533"/>
                  </a:lnTo>
                  <a:lnTo>
                    <a:pt x="734" y="560"/>
                  </a:lnTo>
                  <a:lnTo>
                    <a:pt x="912" y="658"/>
                  </a:lnTo>
                  <a:lnTo>
                    <a:pt x="943" y="693"/>
                  </a:lnTo>
                  <a:lnTo>
                    <a:pt x="962" y="735"/>
                  </a:lnTo>
                  <a:lnTo>
                    <a:pt x="973" y="788"/>
                  </a:lnTo>
                  <a:lnTo>
                    <a:pt x="979" y="858"/>
                  </a:lnTo>
                  <a:lnTo>
                    <a:pt x="950" y="901"/>
                  </a:lnTo>
                  <a:lnTo>
                    <a:pt x="799" y="1086"/>
                  </a:lnTo>
                  <a:lnTo>
                    <a:pt x="776" y="1150"/>
                  </a:lnTo>
                  <a:lnTo>
                    <a:pt x="758" y="1261"/>
                  </a:lnTo>
                  <a:lnTo>
                    <a:pt x="806" y="1444"/>
                  </a:lnTo>
                  <a:lnTo>
                    <a:pt x="867" y="1518"/>
                  </a:lnTo>
                  <a:lnTo>
                    <a:pt x="861" y="1598"/>
                  </a:lnTo>
                  <a:lnTo>
                    <a:pt x="866" y="1737"/>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935" name="Freeform 251"/>
            <p:cNvSpPr>
              <a:spLocks/>
            </p:cNvSpPr>
            <p:nvPr/>
          </p:nvSpPr>
          <p:spPr bwMode="auto">
            <a:xfrm>
              <a:off x="2827" y="1987"/>
              <a:ext cx="296" cy="1085"/>
            </a:xfrm>
            <a:custGeom>
              <a:avLst/>
              <a:gdLst>
                <a:gd name="T0" fmla="*/ 0 w 890"/>
                <a:gd name="T1" fmla="*/ 0 h 3254"/>
                <a:gd name="T2" fmla="*/ 0 w 890"/>
                <a:gd name="T3" fmla="*/ 0 h 3254"/>
                <a:gd name="T4" fmla="*/ 0 w 890"/>
                <a:gd name="T5" fmla="*/ 0 h 3254"/>
                <a:gd name="T6" fmla="*/ 0 w 890"/>
                <a:gd name="T7" fmla="*/ 0 h 3254"/>
                <a:gd name="T8" fmla="*/ 0 w 890"/>
                <a:gd name="T9" fmla="*/ 0 h 3254"/>
                <a:gd name="T10" fmla="*/ 0 w 890"/>
                <a:gd name="T11" fmla="*/ 0 h 3254"/>
                <a:gd name="T12" fmla="*/ 0 w 890"/>
                <a:gd name="T13" fmla="*/ 0 h 3254"/>
                <a:gd name="T14" fmla="*/ 0 w 890"/>
                <a:gd name="T15" fmla="*/ 0 h 3254"/>
                <a:gd name="T16" fmla="*/ 0 w 890"/>
                <a:gd name="T17" fmla="*/ 0 h 3254"/>
                <a:gd name="T18" fmla="*/ 0 w 890"/>
                <a:gd name="T19" fmla="*/ 0 h 3254"/>
                <a:gd name="T20" fmla="*/ 0 w 890"/>
                <a:gd name="T21" fmla="*/ 0 h 3254"/>
                <a:gd name="T22" fmla="*/ 0 w 890"/>
                <a:gd name="T23" fmla="*/ 0 h 3254"/>
                <a:gd name="T24" fmla="*/ 0 w 890"/>
                <a:gd name="T25" fmla="*/ 0 h 3254"/>
                <a:gd name="T26" fmla="*/ 0 w 890"/>
                <a:gd name="T27" fmla="*/ 0 h 3254"/>
                <a:gd name="T28" fmla="*/ 0 w 890"/>
                <a:gd name="T29" fmla="*/ 0 h 3254"/>
                <a:gd name="T30" fmla="*/ 0 w 890"/>
                <a:gd name="T31" fmla="*/ 0 h 3254"/>
                <a:gd name="T32" fmla="*/ 0 w 890"/>
                <a:gd name="T33" fmla="*/ 0 h 3254"/>
                <a:gd name="T34" fmla="*/ 0 w 890"/>
                <a:gd name="T35" fmla="*/ 0 h 3254"/>
                <a:gd name="T36" fmla="*/ 0 w 890"/>
                <a:gd name="T37" fmla="*/ 0 h 3254"/>
                <a:gd name="T38" fmla="*/ 0 w 890"/>
                <a:gd name="T39" fmla="*/ 0 h 3254"/>
                <a:gd name="T40" fmla="*/ 0 w 890"/>
                <a:gd name="T41" fmla="*/ 0 h 3254"/>
                <a:gd name="T42" fmla="*/ 0 w 890"/>
                <a:gd name="T43" fmla="*/ 0 h 3254"/>
                <a:gd name="T44" fmla="*/ 0 w 890"/>
                <a:gd name="T45" fmla="*/ 0 h 3254"/>
                <a:gd name="T46" fmla="*/ 0 w 890"/>
                <a:gd name="T47" fmla="*/ 0 h 3254"/>
                <a:gd name="T48" fmla="*/ 0 w 890"/>
                <a:gd name="T49" fmla="*/ 0 h 3254"/>
                <a:gd name="T50" fmla="*/ 0 w 890"/>
                <a:gd name="T51" fmla="*/ 0 h 3254"/>
                <a:gd name="T52" fmla="*/ 0 w 890"/>
                <a:gd name="T53" fmla="*/ 0 h 3254"/>
                <a:gd name="T54" fmla="*/ 0 w 890"/>
                <a:gd name="T55" fmla="*/ 0 h 3254"/>
                <a:gd name="T56" fmla="*/ 0 w 890"/>
                <a:gd name="T57" fmla="*/ 0 h 3254"/>
                <a:gd name="T58" fmla="*/ 0 w 890"/>
                <a:gd name="T59" fmla="*/ 0 h 3254"/>
                <a:gd name="T60" fmla="*/ 0 w 890"/>
                <a:gd name="T61" fmla="*/ 0 h 3254"/>
                <a:gd name="T62" fmla="*/ 0 w 890"/>
                <a:gd name="T63" fmla="*/ 0 h 3254"/>
                <a:gd name="T64" fmla="*/ 0 w 890"/>
                <a:gd name="T65" fmla="*/ 0 h 3254"/>
                <a:gd name="T66" fmla="*/ 0 w 890"/>
                <a:gd name="T67" fmla="*/ 0 h 3254"/>
                <a:gd name="T68" fmla="*/ 0 w 890"/>
                <a:gd name="T69" fmla="*/ 0 h 3254"/>
                <a:gd name="T70" fmla="*/ 0 w 890"/>
                <a:gd name="T71" fmla="*/ 0 h 3254"/>
                <a:gd name="T72" fmla="*/ 0 w 890"/>
                <a:gd name="T73" fmla="*/ 0 h 3254"/>
                <a:gd name="T74" fmla="*/ 0 w 890"/>
                <a:gd name="T75" fmla="*/ 0 h 3254"/>
                <a:gd name="T76" fmla="*/ 0 w 890"/>
                <a:gd name="T77" fmla="*/ 0 h 3254"/>
                <a:gd name="T78" fmla="*/ 0 w 890"/>
                <a:gd name="T79" fmla="*/ 0 h 3254"/>
                <a:gd name="T80" fmla="*/ 0 w 890"/>
                <a:gd name="T81" fmla="*/ 0 h 3254"/>
                <a:gd name="T82" fmla="*/ 0 w 890"/>
                <a:gd name="T83" fmla="*/ 0 h 3254"/>
                <a:gd name="T84" fmla="*/ 0 w 890"/>
                <a:gd name="T85" fmla="*/ 0 h 3254"/>
                <a:gd name="T86" fmla="*/ 0 w 890"/>
                <a:gd name="T87" fmla="*/ 0 h 3254"/>
                <a:gd name="T88" fmla="*/ 0 w 890"/>
                <a:gd name="T89" fmla="*/ 0 h 3254"/>
                <a:gd name="T90" fmla="*/ 0 w 890"/>
                <a:gd name="T91" fmla="*/ 0 h 3254"/>
                <a:gd name="T92" fmla="*/ 0 w 890"/>
                <a:gd name="T93" fmla="*/ 0 h 3254"/>
                <a:gd name="T94" fmla="*/ 0 w 890"/>
                <a:gd name="T95" fmla="*/ 0 h 3254"/>
                <a:gd name="T96" fmla="*/ 0 w 890"/>
                <a:gd name="T97" fmla="*/ 0 h 3254"/>
                <a:gd name="T98" fmla="*/ 0 w 890"/>
                <a:gd name="T99" fmla="*/ 0 h 3254"/>
                <a:gd name="T100" fmla="*/ 0 w 890"/>
                <a:gd name="T101" fmla="*/ 0 h 3254"/>
                <a:gd name="T102" fmla="*/ 0 w 890"/>
                <a:gd name="T103" fmla="*/ 0 h 3254"/>
                <a:gd name="T104" fmla="*/ 0 w 890"/>
                <a:gd name="T105" fmla="*/ 0 h 3254"/>
                <a:gd name="T106" fmla="*/ 0 w 890"/>
                <a:gd name="T107" fmla="*/ 0 h 3254"/>
                <a:gd name="T108" fmla="*/ 0 w 890"/>
                <a:gd name="T109" fmla="*/ 0 h 3254"/>
                <a:gd name="T110" fmla="*/ 0 w 890"/>
                <a:gd name="T111" fmla="*/ 0 h 3254"/>
                <a:gd name="T112" fmla="*/ 0 w 890"/>
                <a:gd name="T113" fmla="*/ 0 h 3254"/>
                <a:gd name="T114" fmla="*/ 0 w 890"/>
                <a:gd name="T115" fmla="*/ 0 h 3254"/>
                <a:gd name="T116" fmla="*/ 0 w 890"/>
                <a:gd name="T117" fmla="*/ 0 h 3254"/>
                <a:gd name="T118" fmla="*/ 0 w 890"/>
                <a:gd name="T119" fmla="*/ 0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54"/>
                <a:gd name="T182" fmla="*/ 890 w 890"/>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54">
                  <a:moveTo>
                    <a:pt x="344" y="2637"/>
                  </a:moveTo>
                  <a:lnTo>
                    <a:pt x="349" y="2495"/>
                  </a:lnTo>
                  <a:lnTo>
                    <a:pt x="349" y="2431"/>
                  </a:lnTo>
                  <a:lnTo>
                    <a:pt x="350" y="2371"/>
                  </a:lnTo>
                  <a:lnTo>
                    <a:pt x="344" y="2265"/>
                  </a:lnTo>
                  <a:lnTo>
                    <a:pt x="337" y="2193"/>
                  </a:lnTo>
                  <a:lnTo>
                    <a:pt x="324" y="2101"/>
                  </a:lnTo>
                  <a:lnTo>
                    <a:pt x="316" y="2012"/>
                  </a:lnTo>
                  <a:lnTo>
                    <a:pt x="309" y="2074"/>
                  </a:lnTo>
                  <a:lnTo>
                    <a:pt x="301" y="2107"/>
                  </a:lnTo>
                  <a:lnTo>
                    <a:pt x="286" y="2149"/>
                  </a:lnTo>
                  <a:lnTo>
                    <a:pt x="267" y="2185"/>
                  </a:lnTo>
                  <a:lnTo>
                    <a:pt x="255" y="2225"/>
                  </a:lnTo>
                  <a:lnTo>
                    <a:pt x="254" y="2263"/>
                  </a:lnTo>
                  <a:lnTo>
                    <a:pt x="266" y="2304"/>
                  </a:lnTo>
                  <a:lnTo>
                    <a:pt x="287" y="2351"/>
                  </a:lnTo>
                  <a:lnTo>
                    <a:pt x="303" y="2404"/>
                  </a:lnTo>
                  <a:lnTo>
                    <a:pt x="322" y="2470"/>
                  </a:lnTo>
                  <a:lnTo>
                    <a:pt x="335" y="2559"/>
                  </a:lnTo>
                  <a:lnTo>
                    <a:pt x="344" y="2637"/>
                  </a:lnTo>
                  <a:lnTo>
                    <a:pt x="221" y="2936"/>
                  </a:lnTo>
                  <a:lnTo>
                    <a:pt x="229" y="2987"/>
                  </a:lnTo>
                  <a:lnTo>
                    <a:pt x="206" y="3011"/>
                  </a:lnTo>
                  <a:lnTo>
                    <a:pt x="157" y="3035"/>
                  </a:lnTo>
                  <a:lnTo>
                    <a:pt x="52" y="3078"/>
                  </a:lnTo>
                  <a:lnTo>
                    <a:pt x="27" y="3094"/>
                  </a:lnTo>
                  <a:lnTo>
                    <a:pt x="7" y="3122"/>
                  </a:lnTo>
                  <a:lnTo>
                    <a:pt x="0" y="3144"/>
                  </a:lnTo>
                  <a:lnTo>
                    <a:pt x="15" y="3151"/>
                  </a:lnTo>
                  <a:lnTo>
                    <a:pt x="58" y="3157"/>
                  </a:lnTo>
                  <a:lnTo>
                    <a:pt x="94" y="3158"/>
                  </a:lnTo>
                  <a:lnTo>
                    <a:pt x="74" y="3164"/>
                  </a:lnTo>
                  <a:lnTo>
                    <a:pt x="66" y="3175"/>
                  </a:lnTo>
                  <a:lnTo>
                    <a:pt x="66" y="3191"/>
                  </a:lnTo>
                  <a:lnTo>
                    <a:pt x="75" y="3213"/>
                  </a:lnTo>
                  <a:lnTo>
                    <a:pt x="108" y="3230"/>
                  </a:lnTo>
                  <a:lnTo>
                    <a:pt x="171" y="3248"/>
                  </a:lnTo>
                  <a:lnTo>
                    <a:pt x="261" y="3254"/>
                  </a:lnTo>
                  <a:lnTo>
                    <a:pt x="331" y="3249"/>
                  </a:lnTo>
                  <a:lnTo>
                    <a:pt x="394" y="3234"/>
                  </a:lnTo>
                  <a:lnTo>
                    <a:pt x="446" y="3214"/>
                  </a:lnTo>
                  <a:lnTo>
                    <a:pt x="486" y="3191"/>
                  </a:lnTo>
                  <a:lnTo>
                    <a:pt x="493" y="3153"/>
                  </a:lnTo>
                  <a:lnTo>
                    <a:pt x="494" y="3110"/>
                  </a:lnTo>
                  <a:lnTo>
                    <a:pt x="537" y="2875"/>
                  </a:lnTo>
                  <a:lnTo>
                    <a:pt x="556" y="2709"/>
                  </a:lnTo>
                  <a:lnTo>
                    <a:pt x="627" y="2193"/>
                  </a:lnTo>
                  <a:lnTo>
                    <a:pt x="665" y="1877"/>
                  </a:lnTo>
                  <a:lnTo>
                    <a:pt x="672" y="1725"/>
                  </a:lnTo>
                  <a:lnTo>
                    <a:pt x="672" y="1627"/>
                  </a:lnTo>
                  <a:lnTo>
                    <a:pt x="667" y="1542"/>
                  </a:lnTo>
                  <a:lnTo>
                    <a:pt x="663" y="1471"/>
                  </a:lnTo>
                  <a:lnTo>
                    <a:pt x="723" y="1422"/>
                  </a:lnTo>
                  <a:lnTo>
                    <a:pt x="783" y="1371"/>
                  </a:lnTo>
                  <a:lnTo>
                    <a:pt x="821" y="1331"/>
                  </a:lnTo>
                  <a:lnTo>
                    <a:pt x="860" y="1277"/>
                  </a:lnTo>
                  <a:lnTo>
                    <a:pt x="883" y="1223"/>
                  </a:lnTo>
                  <a:lnTo>
                    <a:pt x="890" y="1176"/>
                  </a:lnTo>
                  <a:lnTo>
                    <a:pt x="880" y="1114"/>
                  </a:lnTo>
                  <a:lnTo>
                    <a:pt x="802" y="727"/>
                  </a:lnTo>
                  <a:lnTo>
                    <a:pt x="788" y="682"/>
                  </a:lnTo>
                  <a:lnTo>
                    <a:pt x="776" y="662"/>
                  </a:lnTo>
                  <a:lnTo>
                    <a:pt x="757" y="641"/>
                  </a:lnTo>
                  <a:lnTo>
                    <a:pt x="718" y="609"/>
                  </a:lnTo>
                  <a:lnTo>
                    <a:pt x="606" y="540"/>
                  </a:lnTo>
                  <a:lnTo>
                    <a:pt x="581" y="500"/>
                  </a:lnTo>
                  <a:lnTo>
                    <a:pt x="563" y="455"/>
                  </a:lnTo>
                  <a:lnTo>
                    <a:pt x="556" y="423"/>
                  </a:lnTo>
                  <a:lnTo>
                    <a:pt x="592" y="385"/>
                  </a:lnTo>
                  <a:lnTo>
                    <a:pt x="622" y="335"/>
                  </a:lnTo>
                  <a:lnTo>
                    <a:pt x="645" y="276"/>
                  </a:lnTo>
                  <a:lnTo>
                    <a:pt x="661" y="225"/>
                  </a:lnTo>
                  <a:lnTo>
                    <a:pt x="673" y="161"/>
                  </a:lnTo>
                  <a:lnTo>
                    <a:pt x="671" y="112"/>
                  </a:lnTo>
                  <a:lnTo>
                    <a:pt x="660" y="72"/>
                  </a:lnTo>
                  <a:lnTo>
                    <a:pt x="635" y="38"/>
                  </a:lnTo>
                  <a:lnTo>
                    <a:pt x="600" y="17"/>
                  </a:lnTo>
                  <a:lnTo>
                    <a:pt x="551" y="0"/>
                  </a:lnTo>
                  <a:lnTo>
                    <a:pt x="515" y="1"/>
                  </a:lnTo>
                  <a:lnTo>
                    <a:pt x="473" y="10"/>
                  </a:lnTo>
                  <a:lnTo>
                    <a:pt x="445" y="20"/>
                  </a:lnTo>
                  <a:lnTo>
                    <a:pt x="420" y="38"/>
                  </a:lnTo>
                  <a:lnTo>
                    <a:pt x="404" y="62"/>
                  </a:lnTo>
                  <a:lnTo>
                    <a:pt x="395" y="83"/>
                  </a:lnTo>
                  <a:lnTo>
                    <a:pt x="382" y="133"/>
                  </a:lnTo>
                  <a:lnTo>
                    <a:pt x="370" y="198"/>
                  </a:lnTo>
                  <a:lnTo>
                    <a:pt x="359" y="260"/>
                  </a:lnTo>
                  <a:lnTo>
                    <a:pt x="357" y="299"/>
                  </a:lnTo>
                  <a:lnTo>
                    <a:pt x="365" y="350"/>
                  </a:lnTo>
                  <a:lnTo>
                    <a:pt x="375" y="376"/>
                  </a:lnTo>
                  <a:lnTo>
                    <a:pt x="373" y="424"/>
                  </a:lnTo>
                  <a:lnTo>
                    <a:pt x="368" y="477"/>
                  </a:lnTo>
                  <a:lnTo>
                    <a:pt x="355" y="501"/>
                  </a:lnTo>
                  <a:lnTo>
                    <a:pt x="319" y="526"/>
                  </a:lnTo>
                  <a:lnTo>
                    <a:pt x="197" y="590"/>
                  </a:lnTo>
                  <a:lnTo>
                    <a:pt x="153" y="618"/>
                  </a:lnTo>
                  <a:lnTo>
                    <a:pt x="133" y="668"/>
                  </a:lnTo>
                  <a:lnTo>
                    <a:pt x="91" y="842"/>
                  </a:lnTo>
                  <a:lnTo>
                    <a:pt x="74" y="920"/>
                  </a:lnTo>
                  <a:lnTo>
                    <a:pt x="58" y="988"/>
                  </a:lnTo>
                  <a:lnTo>
                    <a:pt x="41" y="1080"/>
                  </a:lnTo>
                  <a:lnTo>
                    <a:pt x="33" y="1161"/>
                  </a:lnTo>
                  <a:lnTo>
                    <a:pt x="29" y="1262"/>
                  </a:lnTo>
                  <a:lnTo>
                    <a:pt x="34" y="1373"/>
                  </a:lnTo>
                  <a:lnTo>
                    <a:pt x="39" y="1450"/>
                  </a:lnTo>
                  <a:lnTo>
                    <a:pt x="43" y="1535"/>
                  </a:lnTo>
                  <a:lnTo>
                    <a:pt x="54" y="1609"/>
                  </a:lnTo>
                  <a:lnTo>
                    <a:pt x="72" y="1669"/>
                  </a:lnTo>
                  <a:lnTo>
                    <a:pt x="84" y="1730"/>
                  </a:lnTo>
                  <a:lnTo>
                    <a:pt x="85" y="1805"/>
                  </a:lnTo>
                  <a:lnTo>
                    <a:pt x="45" y="2141"/>
                  </a:lnTo>
                  <a:lnTo>
                    <a:pt x="30" y="2259"/>
                  </a:lnTo>
                  <a:lnTo>
                    <a:pt x="28" y="2307"/>
                  </a:lnTo>
                  <a:lnTo>
                    <a:pt x="39" y="2368"/>
                  </a:lnTo>
                  <a:lnTo>
                    <a:pt x="60" y="2441"/>
                  </a:lnTo>
                  <a:lnTo>
                    <a:pt x="112" y="2663"/>
                  </a:lnTo>
                  <a:lnTo>
                    <a:pt x="146" y="2843"/>
                  </a:lnTo>
                  <a:lnTo>
                    <a:pt x="165" y="2908"/>
                  </a:lnTo>
                  <a:lnTo>
                    <a:pt x="194" y="2921"/>
                  </a:lnTo>
                  <a:lnTo>
                    <a:pt x="221" y="2936"/>
                  </a:lnTo>
                  <a:lnTo>
                    <a:pt x="344" y="263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936" name="Freeform 252"/>
            <p:cNvSpPr>
              <a:spLocks/>
            </p:cNvSpPr>
            <p:nvPr/>
          </p:nvSpPr>
          <p:spPr bwMode="auto">
            <a:xfrm>
              <a:off x="2549" y="2008"/>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w 894"/>
                <a:gd name="T107" fmla="*/ 0 h 3240"/>
                <a:gd name="T108" fmla="*/ 0 w 894"/>
                <a:gd name="T109" fmla="*/ 0 h 3240"/>
                <a:gd name="T110" fmla="*/ 0 w 894"/>
                <a:gd name="T111" fmla="*/ 0 h 3240"/>
                <a:gd name="T112" fmla="*/ 0 w 894"/>
                <a:gd name="T113" fmla="*/ 0 h 3240"/>
                <a:gd name="T114" fmla="*/ 0 w 894"/>
                <a:gd name="T115" fmla="*/ 0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lnTo>
                    <a:pt x="268" y="934"/>
                  </a:lnTo>
                  <a:lnTo>
                    <a:pt x="265" y="1054"/>
                  </a:lnTo>
                  <a:lnTo>
                    <a:pt x="265" y="1121"/>
                  </a:lnTo>
                  <a:lnTo>
                    <a:pt x="207" y="1126"/>
                  </a:lnTo>
                  <a:lnTo>
                    <a:pt x="196" y="1073"/>
                  </a:lnTo>
                  <a:lnTo>
                    <a:pt x="198" y="1028"/>
                  </a:lnTo>
                  <a:lnTo>
                    <a:pt x="225" y="985"/>
                  </a:lnTo>
                  <a:lnTo>
                    <a:pt x="243" y="954"/>
                  </a:lnTo>
                  <a:lnTo>
                    <a:pt x="258" y="934"/>
                  </a:lnTo>
                  <a:lnTo>
                    <a:pt x="268" y="934"/>
                  </a:lnTo>
                  <a:lnTo>
                    <a:pt x="654"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937" name="Freeform 253"/>
            <p:cNvSpPr>
              <a:spLocks/>
            </p:cNvSpPr>
            <p:nvPr/>
          </p:nvSpPr>
          <p:spPr bwMode="auto">
            <a:xfrm>
              <a:off x="2549" y="2008"/>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938" name="Freeform 254"/>
            <p:cNvSpPr>
              <a:spLocks/>
            </p:cNvSpPr>
            <p:nvPr/>
          </p:nvSpPr>
          <p:spPr bwMode="auto">
            <a:xfrm>
              <a:off x="2612" y="2319"/>
              <a:ext cx="25" cy="65"/>
            </a:xfrm>
            <a:custGeom>
              <a:avLst/>
              <a:gdLst>
                <a:gd name="T0" fmla="*/ 0 w 75"/>
                <a:gd name="T1" fmla="*/ 0 h 194"/>
                <a:gd name="T2" fmla="*/ 0 w 75"/>
                <a:gd name="T3" fmla="*/ 0 h 194"/>
                <a:gd name="T4" fmla="*/ 0 w 75"/>
                <a:gd name="T5" fmla="*/ 0 h 194"/>
                <a:gd name="T6" fmla="*/ 0 w 75"/>
                <a:gd name="T7" fmla="*/ 0 h 194"/>
                <a:gd name="T8" fmla="*/ 0 w 75"/>
                <a:gd name="T9" fmla="*/ 0 h 194"/>
                <a:gd name="T10" fmla="*/ 0 w 75"/>
                <a:gd name="T11" fmla="*/ 0 h 194"/>
                <a:gd name="T12" fmla="*/ 0 w 75"/>
                <a:gd name="T13" fmla="*/ 0 h 194"/>
                <a:gd name="T14" fmla="*/ 0 w 75"/>
                <a:gd name="T15" fmla="*/ 0 h 194"/>
                <a:gd name="T16" fmla="*/ 0 w 75"/>
                <a:gd name="T17" fmla="*/ 0 h 194"/>
                <a:gd name="T18" fmla="*/ 0 w 75"/>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4"/>
                <a:gd name="T32" fmla="*/ 75 w 75"/>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4">
                  <a:moveTo>
                    <a:pt x="60" y="0"/>
                  </a:moveTo>
                  <a:lnTo>
                    <a:pt x="68" y="121"/>
                  </a:lnTo>
                  <a:lnTo>
                    <a:pt x="75" y="188"/>
                  </a:lnTo>
                  <a:lnTo>
                    <a:pt x="17" y="194"/>
                  </a:lnTo>
                  <a:lnTo>
                    <a:pt x="1" y="141"/>
                  </a:lnTo>
                  <a:lnTo>
                    <a:pt x="0" y="96"/>
                  </a:lnTo>
                  <a:lnTo>
                    <a:pt x="23" y="53"/>
                  </a:lnTo>
                  <a:lnTo>
                    <a:pt x="36" y="21"/>
                  </a:lnTo>
                  <a:lnTo>
                    <a:pt x="51" y="0"/>
                  </a:lnTo>
                  <a:lnTo>
                    <a:pt x="6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39" name="Freeform 255"/>
            <p:cNvSpPr>
              <a:spLocks/>
            </p:cNvSpPr>
            <p:nvPr/>
          </p:nvSpPr>
          <p:spPr bwMode="auto">
            <a:xfrm>
              <a:off x="2002" y="1958"/>
              <a:ext cx="272" cy="1137"/>
            </a:xfrm>
            <a:custGeom>
              <a:avLst/>
              <a:gdLst>
                <a:gd name="T0" fmla="*/ 0 w 815"/>
                <a:gd name="T1" fmla="*/ 0 h 3411"/>
                <a:gd name="T2" fmla="*/ 0 w 815"/>
                <a:gd name="T3" fmla="*/ 0 h 3411"/>
                <a:gd name="T4" fmla="*/ 0 w 815"/>
                <a:gd name="T5" fmla="*/ 0 h 3411"/>
                <a:gd name="T6" fmla="*/ 0 w 815"/>
                <a:gd name="T7" fmla="*/ 0 h 3411"/>
                <a:gd name="T8" fmla="*/ 0 w 815"/>
                <a:gd name="T9" fmla="*/ 0 h 3411"/>
                <a:gd name="T10" fmla="*/ 0 w 815"/>
                <a:gd name="T11" fmla="*/ 0 h 3411"/>
                <a:gd name="T12" fmla="*/ 0 w 815"/>
                <a:gd name="T13" fmla="*/ 0 h 3411"/>
                <a:gd name="T14" fmla="*/ 0 w 815"/>
                <a:gd name="T15" fmla="*/ 0 h 3411"/>
                <a:gd name="T16" fmla="*/ 0 w 815"/>
                <a:gd name="T17" fmla="*/ 0 h 3411"/>
                <a:gd name="T18" fmla="*/ 0 w 815"/>
                <a:gd name="T19" fmla="*/ 0 h 3411"/>
                <a:gd name="T20" fmla="*/ 0 w 815"/>
                <a:gd name="T21" fmla="*/ 0 h 3411"/>
                <a:gd name="T22" fmla="*/ 0 w 815"/>
                <a:gd name="T23" fmla="*/ 0 h 3411"/>
                <a:gd name="T24" fmla="*/ 0 w 815"/>
                <a:gd name="T25" fmla="*/ 0 h 3411"/>
                <a:gd name="T26" fmla="*/ 0 w 815"/>
                <a:gd name="T27" fmla="*/ 0 h 3411"/>
                <a:gd name="T28" fmla="*/ 0 w 815"/>
                <a:gd name="T29" fmla="*/ 0 h 3411"/>
                <a:gd name="T30" fmla="*/ 0 w 815"/>
                <a:gd name="T31" fmla="*/ 0 h 3411"/>
                <a:gd name="T32" fmla="*/ 0 w 815"/>
                <a:gd name="T33" fmla="*/ 0 h 3411"/>
                <a:gd name="T34" fmla="*/ 0 w 815"/>
                <a:gd name="T35" fmla="*/ 0 h 3411"/>
                <a:gd name="T36" fmla="*/ 0 w 815"/>
                <a:gd name="T37" fmla="*/ 0 h 3411"/>
                <a:gd name="T38" fmla="*/ 0 w 815"/>
                <a:gd name="T39" fmla="*/ 0 h 3411"/>
                <a:gd name="T40" fmla="*/ 0 w 815"/>
                <a:gd name="T41" fmla="*/ 0 h 3411"/>
                <a:gd name="T42" fmla="*/ 0 w 815"/>
                <a:gd name="T43" fmla="*/ 0 h 3411"/>
                <a:gd name="T44" fmla="*/ 0 w 815"/>
                <a:gd name="T45" fmla="*/ 0 h 3411"/>
                <a:gd name="T46" fmla="*/ 0 w 815"/>
                <a:gd name="T47" fmla="*/ 0 h 3411"/>
                <a:gd name="T48" fmla="*/ 0 w 815"/>
                <a:gd name="T49" fmla="*/ 0 h 3411"/>
                <a:gd name="T50" fmla="*/ 0 w 815"/>
                <a:gd name="T51" fmla="*/ 0 h 3411"/>
                <a:gd name="T52" fmla="*/ 0 w 815"/>
                <a:gd name="T53" fmla="*/ 0 h 3411"/>
                <a:gd name="T54" fmla="*/ 0 w 815"/>
                <a:gd name="T55" fmla="*/ 0 h 3411"/>
                <a:gd name="T56" fmla="*/ 0 w 815"/>
                <a:gd name="T57" fmla="*/ 0 h 3411"/>
                <a:gd name="T58" fmla="*/ 0 w 815"/>
                <a:gd name="T59" fmla="*/ 0 h 3411"/>
                <a:gd name="T60" fmla="*/ 0 w 815"/>
                <a:gd name="T61" fmla="*/ 0 h 3411"/>
                <a:gd name="T62" fmla="*/ 0 w 815"/>
                <a:gd name="T63" fmla="*/ 0 h 3411"/>
                <a:gd name="T64" fmla="*/ 0 w 815"/>
                <a:gd name="T65" fmla="*/ 0 h 3411"/>
                <a:gd name="T66" fmla="*/ 0 w 815"/>
                <a:gd name="T67" fmla="*/ 0 h 3411"/>
                <a:gd name="T68" fmla="*/ 0 w 815"/>
                <a:gd name="T69" fmla="*/ 0 h 3411"/>
                <a:gd name="T70" fmla="*/ 0 w 815"/>
                <a:gd name="T71" fmla="*/ 0 h 3411"/>
                <a:gd name="T72" fmla="*/ 0 w 815"/>
                <a:gd name="T73" fmla="*/ 0 h 3411"/>
                <a:gd name="T74" fmla="*/ 0 w 815"/>
                <a:gd name="T75" fmla="*/ 0 h 3411"/>
                <a:gd name="T76" fmla="*/ 0 w 815"/>
                <a:gd name="T77" fmla="*/ 0 h 3411"/>
                <a:gd name="T78" fmla="*/ 0 w 815"/>
                <a:gd name="T79" fmla="*/ 0 h 3411"/>
                <a:gd name="T80" fmla="*/ 0 w 815"/>
                <a:gd name="T81" fmla="*/ 0 h 3411"/>
                <a:gd name="T82" fmla="*/ 0 w 815"/>
                <a:gd name="T83" fmla="*/ 0 h 3411"/>
                <a:gd name="T84" fmla="*/ 0 w 815"/>
                <a:gd name="T85" fmla="*/ 0 h 3411"/>
                <a:gd name="T86" fmla="*/ 0 w 815"/>
                <a:gd name="T87" fmla="*/ 0 h 3411"/>
                <a:gd name="T88" fmla="*/ 0 w 815"/>
                <a:gd name="T89" fmla="*/ 0 h 3411"/>
                <a:gd name="T90" fmla="*/ 0 w 815"/>
                <a:gd name="T91" fmla="*/ 0 h 3411"/>
                <a:gd name="T92" fmla="*/ 0 w 815"/>
                <a:gd name="T93" fmla="*/ 0 h 3411"/>
                <a:gd name="T94" fmla="*/ 0 w 815"/>
                <a:gd name="T95" fmla="*/ 0 h 3411"/>
                <a:gd name="T96" fmla="*/ 0 w 815"/>
                <a:gd name="T97" fmla="*/ 0 h 3411"/>
                <a:gd name="T98" fmla="*/ 0 w 815"/>
                <a:gd name="T99" fmla="*/ 0 h 3411"/>
                <a:gd name="T100" fmla="*/ 0 w 815"/>
                <a:gd name="T101" fmla="*/ 0 h 3411"/>
                <a:gd name="T102" fmla="*/ 0 w 815"/>
                <a:gd name="T103" fmla="*/ 0 h 3411"/>
                <a:gd name="T104" fmla="*/ 0 w 815"/>
                <a:gd name="T105" fmla="*/ 0 h 3411"/>
                <a:gd name="T106" fmla="*/ 0 w 815"/>
                <a:gd name="T107" fmla="*/ 0 h 3411"/>
                <a:gd name="T108" fmla="*/ 0 w 815"/>
                <a:gd name="T109" fmla="*/ 0 h 3411"/>
                <a:gd name="T110" fmla="*/ 0 w 815"/>
                <a:gd name="T111" fmla="*/ 0 h 34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1"/>
                <a:gd name="T170" fmla="*/ 815 w 815"/>
                <a:gd name="T171" fmla="*/ 3411 h 341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lnTo>
                    <a:pt x="177" y="1460"/>
                  </a:lnTo>
                  <a:lnTo>
                    <a:pt x="223" y="1483"/>
                  </a:lnTo>
                  <a:lnTo>
                    <a:pt x="228" y="1398"/>
                  </a:lnTo>
                  <a:lnTo>
                    <a:pt x="235" y="1361"/>
                  </a:lnTo>
                  <a:lnTo>
                    <a:pt x="246" y="1324"/>
                  </a:lnTo>
                  <a:lnTo>
                    <a:pt x="263" y="1290"/>
                  </a:lnTo>
                  <a:lnTo>
                    <a:pt x="285" y="1257"/>
                  </a:lnTo>
                  <a:lnTo>
                    <a:pt x="263" y="1212"/>
                  </a:lnTo>
                  <a:lnTo>
                    <a:pt x="243" y="1160"/>
                  </a:lnTo>
                  <a:lnTo>
                    <a:pt x="227" y="1100"/>
                  </a:lnTo>
                  <a:lnTo>
                    <a:pt x="217" y="1050"/>
                  </a:lnTo>
                  <a:lnTo>
                    <a:pt x="209" y="986"/>
                  </a:lnTo>
                  <a:lnTo>
                    <a:pt x="197" y="1065"/>
                  </a:lnTo>
                  <a:lnTo>
                    <a:pt x="193" y="1162"/>
                  </a:lnTo>
                  <a:lnTo>
                    <a:pt x="189" y="1252"/>
                  </a:lnTo>
                  <a:lnTo>
                    <a:pt x="183" y="1327"/>
                  </a:lnTo>
                  <a:lnTo>
                    <a:pt x="180" y="1388"/>
                  </a:lnTo>
                  <a:lnTo>
                    <a:pt x="177" y="1460"/>
                  </a:lnTo>
                  <a:lnTo>
                    <a:pt x="510" y="5"/>
                  </a:lnTo>
                  <a:lnTo>
                    <a:pt x="384" y="3168"/>
                  </a:lnTo>
                  <a:lnTo>
                    <a:pt x="365" y="3124"/>
                  </a:lnTo>
                  <a:lnTo>
                    <a:pt x="354" y="3080"/>
                  </a:lnTo>
                  <a:lnTo>
                    <a:pt x="352" y="3026"/>
                  </a:lnTo>
                  <a:lnTo>
                    <a:pt x="363" y="2949"/>
                  </a:lnTo>
                  <a:lnTo>
                    <a:pt x="372" y="2861"/>
                  </a:lnTo>
                  <a:lnTo>
                    <a:pt x="382" y="2757"/>
                  </a:lnTo>
                  <a:lnTo>
                    <a:pt x="386" y="2643"/>
                  </a:lnTo>
                  <a:lnTo>
                    <a:pt x="386" y="2542"/>
                  </a:lnTo>
                  <a:lnTo>
                    <a:pt x="385" y="2473"/>
                  </a:lnTo>
                  <a:lnTo>
                    <a:pt x="391" y="2443"/>
                  </a:lnTo>
                  <a:lnTo>
                    <a:pt x="411" y="2398"/>
                  </a:lnTo>
                  <a:lnTo>
                    <a:pt x="430" y="2341"/>
                  </a:lnTo>
                  <a:lnTo>
                    <a:pt x="442" y="2270"/>
                  </a:lnTo>
                  <a:lnTo>
                    <a:pt x="444" y="2210"/>
                  </a:lnTo>
                  <a:lnTo>
                    <a:pt x="437" y="2166"/>
                  </a:lnTo>
                  <a:lnTo>
                    <a:pt x="576" y="2159"/>
                  </a:lnTo>
                  <a:lnTo>
                    <a:pt x="588" y="2205"/>
                  </a:lnTo>
                  <a:lnTo>
                    <a:pt x="600" y="2254"/>
                  </a:lnTo>
                  <a:lnTo>
                    <a:pt x="610" y="2302"/>
                  </a:lnTo>
                  <a:lnTo>
                    <a:pt x="609" y="2324"/>
                  </a:lnTo>
                  <a:lnTo>
                    <a:pt x="588" y="2363"/>
                  </a:lnTo>
                  <a:lnTo>
                    <a:pt x="559" y="2409"/>
                  </a:lnTo>
                  <a:lnTo>
                    <a:pt x="534" y="2466"/>
                  </a:lnTo>
                  <a:lnTo>
                    <a:pt x="517" y="2520"/>
                  </a:lnTo>
                  <a:lnTo>
                    <a:pt x="507" y="2595"/>
                  </a:lnTo>
                  <a:lnTo>
                    <a:pt x="502" y="2671"/>
                  </a:lnTo>
                  <a:lnTo>
                    <a:pt x="494" y="2777"/>
                  </a:lnTo>
                  <a:lnTo>
                    <a:pt x="482" y="2868"/>
                  </a:lnTo>
                  <a:lnTo>
                    <a:pt x="459" y="2971"/>
                  </a:lnTo>
                  <a:lnTo>
                    <a:pt x="422" y="3084"/>
                  </a:lnTo>
                  <a:lnTo>
                    <a:pt x="402" y="3134"/>
                  </a:lnTo>
                  <a:lnTo>
                    <a:pt x="384" y="3168"/>
                  </a:lnTo>
                  <a:lnTo>
                    <a:pt x="510" y="5"/>
                  </a:lnTo>
                  <a:close/>
                </a:path>
              </a:pathLst>
            </a:custGeom>
            <a:solidFill>
              <a:srgbClr val="FF9900"/>
            </a:solidFill>
            <a:ln w="9525">
              <a:noFill/>
              <a:miter lim="800000"/>
              <a:headEnd/>
              <a:tailEnd/>
            </a:ln>
          </p:spPr>
          <p:txBody>
            <a:bodyPr/>
            <a:lstStyle/>
            <a:p>
              <a:pPr eaLnBrk="0" hangingPunct="0"/>
              <a:endParaRPr lang="it-IT">
                <a:solidFill>
                  <a:srgbClr val="000000"/>
                </a:solidFill>
              </a:endParaRPr>
            </a:p>
          </p:txBody>
        </p:sp>
        <p:sp>
          <p:nvSpPr>
            <p:cNvPr id="109940" name="Freeform 256"/>
            <p:cNvSpPr>
              <a:spLocks/>
            </p:cNvSpPr>
            <p:nvPr/>
          </p:nvSpPr>
          <p:spPr bwMode="auto">
            <a:xfrm>
              <a:off x="2002" y="1958"/>
              <a:ext cx="272" cy="1137"/>
            </a:xfrm>
            <a:custGeom>
              <a:avLst/>
              <a:gdLst>
                <a:gd name="T0" fmla="*/ 0 w 815"/>
                <a:gd name="T1" fmla="*/ 0 h 3411"/>
                <a:gd name="T2" fmla="*/ 0 w 815"/>
                <a:gd name="T3" fmla="*/ 0 h 3411"/>
                <a:gd name="T4" fmla="*/ 0 w 815"/>
                <a:gd name="T5" fmla="*/ 0 h 3411"/>
                <a:gd name="T6" fmla="*/ 0 w 815"/>
                <a:gd name="T7" fmla="*/ 0 h 3411"/>
                <a:gd name="T8" fmla="*/ 0 w 815"/>
                <a:gd name="T9" fmla="*/ 0 h 3411"/>
                <a:gd name="T10" fmla="*/ 0 w 815"/>
                <a:gd name="T11" fmla="*/ 0 h 3411"/>
                <a:gd name="T12" fmla="*/ 0 w 815"/>
                <a:gd name="T13" fmla="*/ 0 h 3411"/>
                <a:gd name="T14" fmla="*/ 0 w 815"/>
                <a:gd name="T15" fmla="*/ 0 h 3411"/>
                <a:gd name="T16" fmla="*/ 0 w 815"/>
                <a:gd name="T17" fmla="*/ 0 h 3411"/>
                <a:gd name="T18" fmla="*/ 0 w 815"/>
                <a:gd name="T19" fmla="*/ 0 h 3411"/>
                <a:gd name="T20" fmla="*/ 0 w 815"/>
                <a:gd name="T21" fmla="*/ 0 h 3411"/>
                <a:gd name="T22" fmla="*/ 0 w 815"/>
                <a:gd name="T23" fmla="*/ 0 h 3411"/>
                <a:gd name="T24" fmla="*/ 0 w 815"/>
                <a:gd name="T25" fmla="*/ 0 h 3411"/>
                <a:gd name="T26" fmla="*/ 0 w 815"/>
                <a:gd name="T27" fmla="*/ 0 h 3411"/>
                <a:gd name="T28" fmla="*/ 0 w 815"/>
                <a:gd name="T29" fmla="*/ 0 h 3411"/>
                <a:gd name="T30" fmla="*/ 0 w 815"/>
                <a:gd name="T31" fmla="*/ 0 h 3411"/>
                <a:gd name="T32" fmla="*/ 0 w 815"/>
                <a:gd name="T33" fmla="*/ 0 h 3411"/>
                <a:gd name="T34" fmla="*/ 0 w 815"/>
                <a:gd name="T35" fmla="*/ 0 h 3411"/>
                <a:gd name="T36" fmla="*/ 0 w 815"/>
                <a:gd name="T37" fmla="*/ 0 h 3411"/>
                <a:gd name="T38" fmla="*/ 0 w 815"/>
                <a:gd name="T39" fmla="*/ 0 h 3411"/>
                <a:gd name="T40" fmla="*/ 0 w 815"/>
                <a:gd name="T41" fmla="*/ 0 h 3411"/>
                <a:gd name="T42" fmla="*/ 0 w 815"/>
                <a:gd name="T43" fmla="*/ 0 h 3411"/>
                <a:gd name="T44" fmla="*/ 0 w 815"/>
                <a:gd name="T45" fmla="*/ 0 h 3411"/>
                <a:gd name="T46" fmla="*/ 0 w 815"/>
                <a:gd name="T47" fmla="*/ 0 h 3411"/>
                <a:gd name="T48" fmla="*/ 0 w 815"/>
                <a:gd name="T49" fmla="*/ 0 h 3411"/>
                <a:gd name="T50" fmla="*/ 0 w 815"/>
                <a:gd name="T51" fmla="*/ 0 h 3411"/>
                <a:gd name="T52" fmla="*/ 0 w 815"/>
                <a:gd name="T53" fmla="*/ 0 h 3411"/>
                <a:gd name="T54" fmla="*/ 0 w 815"/>
                <a:gd name="T55" fmla="*/ 0 h 3411"/>
                <a:gd name="T56" fmla="*/ 0 w 815"/>
                <a:gd name="T57" fmla="*/ 0 h 3411"/>
                <a:gd name="T58" fmla="*/ 0 w 815"/>
                <a:gd name="T59" fmla="*/ 0 h 3411"/>
                <a:gd name="T60" fmla="*/ 0 w 815"/>
                <a:gd name="T61" fmla="*/ 0 h 3411"/>
                <a:gd name="T62" fmla="*/ 0 w 815"/>
                <a:gd name="T63" fmla="*/ 0 h 3411"/>
                <a:gd name="T64" fmla="*/ 0 w 815"/>
                <a:gd name="T65" fmla="*/ 0 h 3411"/>
                <a:gd name="T66" fmla="*/ 0 w 815"/>
                <a:gd name="T67" fmla="*/ 0 h 3411"/>
                <a:gd name="T68" fmla="*/ 0 w 815"/>
                <a:gd name="T69" fmla="*/ 0 h 3411"/>
                <a:gd name="T70" fmla="*/ 0 w 815"/>
                <a:gd name="T71" fmla="*/ 0 h 3411"/>
                <a:gd name="T72" fmla="*/ 0 w 815"/>
                <a:gd name="T73" fmla="*/ 0 h 3411"/>
                <a:gd name="T74" fmla="*/ 0 w 815"/>
                <a:gd name="T75" fmla="*/ 0 h 3411"/>
                <a:gd name="T76" fmla="*/ 0 w 815"/>
                <a:gd name="T77" fmla="*/ 0 h 3411"/>
                <a:gd name="T78" fmla="*/ 0 w 815"/>
                <a:gd name="T79" fmla="*/ 0 h 3411"/>
                <a:gd name="T80" fmla="*/ 0 w 815"/>
                <a:gd name="T81" fmla="*/ 0 h 3411"/>
                <a:gd name="T82" fmla="*/ 0 w 815"/>
                <a:gd name="T83" fmla="*/ 0 h 3411"/>
                <a:gd name="T84" fmla="*/ 0 w 815"/>
                <a:gd name="T85" fmla="*/ 0 h 3411"/>
                <a:gd name="T86" fmla="*/ 0 w 815"/>
                <a:gd name="T87" fmla="*/ 0 h 3411"/>
                <a:gd name="T88" fmla="*/ 0 w 815"/>
                <a:gd name="T89" fmla="*/ 0 h 3411"/>
                <a:gd name="T90" fmla="*/ 0 w 815"/>
                <a:gd name="T91" fmla="*/ 0 h 3411"/>
                <a:gd name="T92" fmla="*/ 0 w 815"/>
                <a:gd name="T93" fmla="*/ 0 h 3411"/>
                <a:gd name="T94" fmla="*/ 0 w 815"/>
                <a:gd name="T95" fmla="*/ 0 h 3411"/>
                <a:gd name="T96" fmla="*/ 0 w 815"/>
                <a:gd name="T97" fmla="*/ 0 h 3411"/>
                <a:gd name="T98" fmla="*/ 0 w 815"/>
                <a:gd name="T99" fmla="*/ 0 h 3411"/>
                <a:gd name="T100" fmla="*/ 0 w 815"/>
                <a:gd name="T101" fmla="*/ 0 h 3411"/>
                <a:gd name="T102" fmla="*/ 0 w 815"/>
                <a:gd name="T103" fmla="*/ 0 h 3411"/>
                <a:gd name="T104" fmla="*/ 0 w 815"/>
                <a:gd name="T105" fmla="*/ 0 h 3411"/>
                <a:gd name="T106" fmla="*/ 0 w 815"/>
                <a:gd name="T107" fmla="*/ 0 h 3411"/>
                <a:gd name="T108" fmla="*/ 0 w 815"/>
                <a:gd name="T109" fmla="*/ 0 h 3411"/>
                <a:gd name="T110" fmla="*/ 0 w 815"/>
                <a:gd name="T111" fmla="*/ 0 h 3411"/>
                <a:gd name="T112" fmla="*/ 0 w 815"/>
                <a:gd name="T113" fmla="*/ 0 h 34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1"/>
                <a:gd name="T173" fmla="*/ 815 w 815"/>
                <a:gd name="T174" fmla="*/ 3411 h 341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41" name="Freeform 257"/>
            <p:cNvSpPr>
              <a:spLocks/>
            </p:cNvSpPr>
            <p:nvPr/>
          </p:nvSpPr>
          <p:spPr bwMode="auto">
            <a:xfrm>
              <a:off x="2058" y="2286"/>
              <a:ext cx="35" cy="165"/>
            </a:xfrm>
            <a:custGeom>
              <a:avLst/>
              <a:gdLst>
                <a:gd name="T0" fmla="*/ 0 w 106"/>
                <a:gd name="T1" fmla="*/ 0 h 497"/>
                <a:gd name="T2" fmla="*/ 0 w 106"/>
                <a:gd name="T3" fmla="*/ 0 h 497"/>
                <a:gd name="T4" fmla="*/ 0 w 106"/>
                <a:gd name="T5" fmla="*/ 0 h 497"/>
                <a:gd name="T6" fmla="*/ 0 w 106"/>
                <a:gd name="T7" fmla="*/ 0 h 497"/>
                <a:gd name="T8" fmla="*/ 0 w 106"/>
                <a:gd name="T9" fmla="*/ 0 h 497"/>
                <a:gd name="T10" fmla="*/ 0 w 106"/>
                <a:gd name="T11" fmla="*/ 0 h 497"/>
                <a:gd name="T12" fmla="*/ 0 w 106"/>
                <a:gd name="T13" fmla="*/ 0 h 497"/>
                <a:gd name="T14" fmla="*/ 0 w 106"/>
                <a:gd name="T15" fmla="*/ 0 h 497"/>
                <a:gd name="T16" fmla="*/ 0 w 106"/>
                <a:gd name="T17" fmla="*/ 0 h 497"/>
                <a:gd name="T18" fmla="*/ 0 w 106"/>
                <a:gd name="T19" fmla="*/ 0 h 497"/>
                <a:gd name="T20" fmla="*/ 0 w 106"/>
                <a:gd name="T21" fmla="*/ 0 h 497"/>
                <a:gd name="T22" fmla="*/ 0 w 106"/>
                <a:gd name="T23" fmla="*/ 0 h 497"/>
                <a:gd name="T24" fmla="*/ 0 w 106"/>
                <a:gd name="T25" fmla="*/ 0 h 497"/>
                <a:gd name="T26" fmla="*/ 0 w 106"/>
                <a:gd name="T27" fmla="*/ 0 h 497"/>
                <a:gd name="T28" fmla="*/ 0 w 106"/>
                <a:gd name="T29" fmla="*/ 0 h 497"/>
                <a:gd name="T30" fmla="*/ 0 w 106"/>
                <a:gd name="T31" fmla="*/ 0 h 497"/>
                <a:gd name="T32" fmla="*/ 0 w 106"/>
                <a:gd name="T33" fmla="*/ 0 h 497"/>
                <a:gd name="T34" fmla="*/ 0 w 106"/>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7"/>
                <a:gd name="T56" fmla="*/ 106 w 106"/>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7">
                  <a:moveTo>
                    <a:pt x="0" y="474"/>
                  </a:moveTo>
                  <a:lnTo>
                    <a:pt x="45" y="497"/>
                  </a:lnTo>
                  <a:lnTo>
                    <a:pt x="51" y="411"/>
                  </a:lnTo>
                  <a:lnTo>
                    <a:pt x="57" y="375"/>
                  </a:lnTo>
                  <a:lnTo>
                    <a:pt x="68" y="338"/>
                  </a:lnTo>
                  <a:lnTo>
                    <a:pt x="86" y="304"/>
                  </a:lnTo>
                  <a:lnTo>
                    <a:pt x="106" y="270"/>
                  </a:lnTo>
                  <a:lnTo>
                    <a:pt x="86" y="225"/>
                  </a:lnTo>
                  <a:lnTo>
                    <a:pt x="66" y="173"/>
                  </a:lnTo>
                  <a:lnTo>
                    <a:pt x="49" y="114"/>
                  </a:lnTo>
                  <a:lnTo>
                    <a:pt x="39" y="64"/>
                  </a:lnTo>
                  <a:lnTo>
                    <a:pt x="31" y="0"/>
                  </a:lnTo>
                  <a:lnTo>
                    <a:pt x="19" y="79"/>
                  </a:lnTo>
                  <a:lnTo>
                    <a:pt x="16" y="176"/>
                  </a:lnTo>
                  <a:lnTo>
                    <a:pt x="12" y="266"/>
                  </a:lnTo>
                  <a:lnTo>
                    <a:pt x="5" y="340"/>
                  </a:lnTo>
                  <a:lnTo>
                    <a:pt x="4" y="402"/>
                  </a:lnTo>
                  <a:lnTo>
                    <a:pt x="0" y="474"/>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42" name="Freeform 258"/>
            <p:cNvSpPr>
              <a:spLocks/>
            </p:cNvSpPr>
            <p:nvPr/>
          </p:nvSpPr>
          <p:spPr bwMode="auto">
            <a:xfrm>
              <a:off x="2128" y="2679"/>
              <a:ext cx="86" cy="336"/>
            </a:xfrm>
            <a:custGeom>
              <a:avLst/>
              <a:gdLst>
                <a:gd name="T0" fmla="*/ 0 w 259"/>
                <a:gd name="T1" fmla="*/ 0 h 1008"/>
                <a:gd name="T2" fmla="*/ 0 w 259"/>
                <a:gd name="T3" fmla="*/ 0 h 1008"/>
                <a:gd name="T4" fmla="*/ 0 w 259"/>
                <a:gd name="T5" fmla="*/ 0 h 1008"/>
                <a:gd name="T6" fmla="*/ 0 w 259"/>
                <a:gd name="T7" fmla="*/ 0 h 1008"/>
                <a:gd name="T8" fmla="*/ 0 w 259"/>
                <a:gd name="T9" fmla="*/ 0 h 1008"/>
                <a:gd name="T10" fmla="*/ 0 w 259"/>
                <a:gd name="T11" fmla="*/ 0 h 1008"/>
                <a:gd name="T12" fmla="*/ 0 w 259"/>
                <a:gd name="T13" fmla="*/ 0 h 1008"/>
                <a:gd name="T14" fmla="*/ 0 w 259"/>
                <a:gd name="T15" fmla="*/ 0 h 1008"/>
                <a:gd name="T16" fmla="*/ 0 w 259"/>
                <a:gd name="T17" fmla="*/ 0 h 1008"/>
                <a:gd name="T18" fmla="*/ 0 w 259"/>
                <a:gd name="T19" fmla="*/ 0 h 1008"/>
                <a:gd name="T20" fmla="*/ 0 w 259"/>
                <a:gd name="T21" fmla="*/ 0 h 1008"/>
                <a:gd name="T22" fmla="*/ 0 w 259"/>
                <a:gd name="T23" fmla="*/ 0 h 1008"/>
                <a:gd name="T24" fmla="*/ 0 w 259"/>
                <a:gd name="T25" fmla="*/ 0 h 1008"/>
                <a:gd name="T26" fmla="*/ 0 w 259"/>
                <a:gd name="T27" fmla="*/ 0 h 1008"/>
                <a:gd name="T28" fmla="*/ 0 w 259"/>
                <a:gd name="T29" fmla="*/ 0 h 1008"/>
                <a:gd name="T30" fmla="*/ 0 w 259"/>
                <a:gd name="T31" fmla="*/ 0 h 1008"/>
                <a:gd name="T32" fmla="*/ 0 w 259"/>
                <a:gd name="T33" fmla="*/ 0 h 1008"/>
                <a:gd name="T34" fmla="*/ 0 w 259"/>
                <a:gd name="T35" fmla="*/ 0 h 1008"/>
                <a:gd name="T36" fmla="*/ 0 w 259"/>
                <a:gd name="T37" fmla="*/ 0 h 1008"/>
                <a:gd name="T38" fmla="*/ 0 w 259"/>
                <a:gd name="T39" fmla="*/ 0 h 1008"/>
                <a:gd name="T40" fmla="*/ 0 w 259"/>
                <a:gd name="T41" fmla="*/ 0 h 1008"/>
                <a:gd name="T42" fmla="*/ 0 w 259"/>
                <a:gd name="T43" fmla="*/ 0 h 1008"/>
                <a:gd name="T44" fmla="*/ 0 w 259"/>
                <a:gd name="T45" fmla="*/ 0 h 1008"/>
                <a:gd name="T46" fmla="*/ 0 w 259"/>
                <a:gd name="T47" fmla="*/ 0 h 1008"/>
                <a:gd name="T48" fmla="*/ 0 w 259"/>
                <a:gd name="T49" fmla="*/ 0 h 1008"/>
                <a:gd name="T50" fmla="*/ 0 w 259"/>
                <a:gd name="T51" fmla="*/ 0 h 1008"/>
                <a:gd name="T52" fmla="*/ 0 w 259"/>
                <a:gd name="T53" fmla="*/ 0 h 1008"/>
                <a:gd name="T54" fmla="*/ 0 w 259"/>
                <a:gd name="T55" fmla="*/ 0 h 1008"/>
                <a:gd name="T56" fmla="*/ 0 w 259"/>
                <a:gd name="T57" fmla="*/ 0 h 1008"/>
                <a:gd name="T58" fmla="*/ 0 w 259"/>
                <a:gd name="T59" fmla="*/ 0 h 1008"/>
                <a:gd name="T60" fmla="*/ 0 w 259"/>
                <a:gd name="T61" fmla="*/ 0 h 1008"/>
                <a:gd name="T62" fmla="*/ 0 w 259"/>
                <a:gd name="T63" fmla="*/ 0 h 1008"/>
                <a:gd name="T64" fmla="*/ 0 w 259"/>
                <a:gd name="T65" fmla="*/ 0 h 10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8"/>
                <a:gd name="T101" fmla="*/ 259 w 259"/>
                <a:gd name="T102" fmla="*/ 1008 h 10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8">
                  <a:moveTo>
                    <a:pt x="32" y="1008"/>
                  </a:moveTo>
                  <a:lnTo>
                    <a:pt x="14" y="965"/>
                  </a:lnTo>
                  <a:lnTo>
                    <a:pt x="3" y="921"/>
                  </a:lnTo>
                  <a:lnTo>
                    <a:pt x="0" y="866"/>
                  </a:lnTo>
                  <a:lnTo>
                    <a:pt x="12" y="791"/>
                  </a:lnTo>
                  <a:lnTo>
                    <a:pt x="21" y="702"/>
                  </a:lnTo>
                  <a:lnTo>
                    <a:pt x="31" y="598"/>
                  </a:lnTo>
                  <a:lnTo>
                    <a:pt x="35" y="485"/>
                  </a:lnTo>
                  <a:lnTo>
                    <a:pt x="35" y="382"/>
                  </a:lnTo>
                  <a:lnTo>
                    <a:pt x="34" y="315"/>
                  </a:lnTo>
                  <a:lnTo>
                    <a:pt x="40" y="284"/>
                  </a:lnTo>
                  <a:lnTo>
                    <a:pt x="59" y="240"/>
                  </a:lnTo>
                  <a:lnTo>
                    <a:pt x="79" y="182"/>
                  </a:lnTo>
                  <a:lnTo>
                    <a:pt x="91" y="112"/>
                  </a:lnTo>
                  <a:lnTo>
                    <a:pt x="93" y="52"/>
                  </a:lnTo>
                  <a:lnTo>
                    <a:pt x="86" y="7"/>
                  </a:lnTo>
                  <a:lnTo>
                    <a:pt x="224" y="0"/>
                  </a:lnTo>
                  <a:lnTo>
                    <a:pt x="237" y="47"/>
                  </a:lnTo>
                  <a:lnTo>
                    <a:pt x="248" y="94"/>
                  </a:lnTo>
                  <a:lnTo>
                    <a:pt x="259" y="143"/>
                  </a:lnTo>
                  <a:lnTo>
                    <a:pt x="258" y="164"/>
                  </a:lnTo>
                  <a:lnTo>
                    <a:pt x="237" y="204"/>
                  </a:lnTo>
                  <a:lnTo>
                    <a:pt x="208" y="249"/>
                  </a:lnTo>
                  <a:lnTo>
                    <a:pt x="183" y="306"/>
                  </a:lnTo>
                  <a:lnTo>
                    <a:pt x="166" y="361"/>
                  </a:lnTo>
                  <a:lnTo>
                    <a:pt x="156" y="435"/>
                  </a:lnTo>
                  <a:lnTo>
                    <a:pt x="151" y="511"/>
                  </a:lnTo>
                  <a:lnTo>
                    <a:pt x="142" y="618"/>
                  </a:lnTo>
                  <a:lnTo>
                    <a:pt x="131" y="710"/>
                  </a:lnTo>
                  <a:lnTo>
                    <a:pt x="108" y="813"/>
                  </a:lnTo>
                  <a:lnTo>
                    <a:pt x="71" y="924"/>
                  </a:lnTo>
                  <a:lnTo>
                    <a:pt x="51" y="974"/>
                  </a:lnTo>
                  <a:lnTo>
                    <a:pt x="32" y="100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43" name="Freeform 259"/>
            <p:cNvSpPr>
              <a:spLocks/>
            </p:cNvSpPr>
            <p:nvPr/>
          </p:nvSpPr>
          <p:spPr bwMode="auto">
            <a:xfrm>
              <a:off x="3355" y="2108"/>
              <a:ext cx="425" cy="121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09"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2" y="3452"/>
                  </a:lnTo>
                  <a:lnTo>
                    <a:pt x="814" y="3470"/>
                  </a:lnTo>
                  <a:lnTo>
                    <a:pt x="898" y="3488"/>
                  </a:lnTo>
                  <a:lnTo>
                    <a:pt x="915" y="3478"/>
                  </a:lnTo>
                  <a:lnTo>
                    <a:pt x="924" y="3467"/>
                  </a:lnTo>
                  <a:lnTo>
                    <a:pt x="1004" y="3493"/>
                  </a:lnTo>
                  <a:lnTo>
                    <a:pt x="1106" y="3520"/>
                  </a:lnTo>
                  <a:lnTo>
                    <a:pt x="1173" y="3529"/>
                  </a:lnTo>
                  <a:lnTo>
                    <a:pt x="1227" y="3525"/>
                  </a:lnTo>
                  <a:lnTo>
                    <a:pt x="1257" y="3513"/>
                  </a:lnTo>
                  <a:lnTo>
                    <a:pt x="1271" y="3495"/>
                  </a:lnTo>
                  <a:lnTo>
                    <a:pt x="1276" y="3476"/>
                  </a:lnTo>
                  <a:lnTo>
                    <a:pt x="1267" y="3455"/>
                  </a:lnTo>
                  <a:lnTo>
                    <a:pt x="1243" y="3436"/>
                  </a:lnTo>
                  <a:lnTo>
                    <a:pt x="1167" y="3401"/>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3"/>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4"/>
                  </a:lnTo>
                  <a:lnTo>
                    <a:pt x="788" y="5"/>
                  </a:lnTo>
                  <a:lnTo>
                    <a:pt x="721" y="0"/>
                  </a:lnTo>
                  <a:lnTo>
                    <a:pt x="662" y="11"/>
                  </a:lnTo>
                  <a:lnTo>
                    <a:pt x="609" y="36"/>
                  </a:lnTo>
                  <a:lnTo>
                    <a:pt x="569" y="68"/>
                  </a:lnTo>
                  <a:lnTo>
                    <a:pt x="538" y="112"/>
                  </a:lnTo>
                  <a:lnTo>
                    <a:pt x="522" y="171"/>
                  </a:lnTo>
                  <a:lnTo>
                    <a:pt x="512" y="240"/>
                  </a:lnTo>
                  <a:lnTo>
                    <a:pt x="516" y="294"/>
                  </a:lnTo>
                  <a:lnTo>
                    <a:pt x="530" y="369"/>
                  </a:lnTo>
                  <a:lnTo>
                    <a:pt x="529" y="422"/>
                  </a:lnTo>
                  <a:lnTo>
                    <a:pt x="517" y="483"/>
                  </a:lnTo>
                  <a:lnTo>
                    <a:pt x="493" y="512"/>
                  </a:lnTo>
                  <a:lnTo>
                    <a:pt x="247" y="611"/>
                  </a:lnTo>
                  <a:lnTo>
                    <a:pt x="212" y="632"/>
                  </a:lnTo>
                  <a:lnTo>
                    <a:pt x="188" y="667"/>
                  </a:lnTo>
                  <a:lnTo>
                    <a:pt x="111" y="878"/>
                  </a:lnTo>
                  <a:lnTo>
                    <a:pt x="10" y="1178"/>
                  </a:lnTo>
                  <a:lnTo>
                    <a:pt x="0" y="1238"/>
                  </a:lnTo>
                  <a:lnTo>
                    <a:pt x="2" y="1272"/>
                  </a:lnTo>
                  <a:lnTo>
                    <a:pt x="19" y="1312"/>
                  </a:lnTo>
                  <a:lnTo>
                    <a:pt x="149" y="1515"/>
                  </a:lnTo>
                  <a:lnTo>
                    <a:pt x="168" y="1579"/>
                  </a:lnTo>
                  <a:lnTo>
                    <a:pt x="175" y="1644"/>
                  </a:lnTo>
                  <a:lnTo>
                    <a:pt x="149" y="1873"/>
                  </a:lnTo>
                  <a:lnTo>
                    <a:pt x="134" y="1973"/>
                  </a:lnTo>
                  <a:lnTo>
                    <a:pt x="134" y="2007"/>
                  </a:lnTo>
                  <a:lnTo>
                    <a:pt x="149" y="2031"/>
                  </a:lnTo>
                  <a:lnTo>
                    <a:pt x="188" y="2045"/>
                  </a:lnTo>
                  <a:lnTo>
                    <a:pt x="228" y="2050"/>
                  </a:lnTo>
                  <a:lnTo>
                    <a:pt x="239" y="2165"/>
                  </a:lnTo>
                  <a:lnTo>
                    <a:pt x="239" y="2292"/>
                  </a:lnTo>
                  <a:lnTo>
                    <a:pt x="237" y="2432"/>
                  </a:lnTo>
                  <a:lnTo>
                    <a:pt x="228" y="2562"/>
                  </a:lnTo>
                  <a:lnTo>
                    <a:pt x="208" y="2702"/>
                  </a:lnTo>
                  <a:lnTo>
                    <a:pt x="202" y="2841"/>
                  </a:lnTo>
                  <a:lnTo>
                    <a:pt x="194" y="2979"/>
                  </a:lnTo>
                  <a:lnTo>
                    <a:pt x="194" y="3088"/>
                  </a:lnTo>
                  <a:lnTo>
                    <a:pt x="200" y="3261"/>
                  </a:lnTo>
                  <a:lnTo>
                    <a:pt x="197" y="3368"/>
                  </a:lnTo>
                  <a:lnTo>
                    <a:pt x="202" y="3467"/>
                  </a:lnTo>
                  <a:lnTo>
                    <a:pt x="207" y="3488"/>
                  </a:lnTo>
                  <a:lnTo>
                    <a:pt x="267" y="3505"/>
                  </a:lnTo>
                  <a:lnTo>
                    <a:pt x="317" y="3529"/>
                  </a:lnTo>
                  <a:lnTo>
                    <a:pt x="363" y="3567"/>
                  </a:lnTo>
                  <a:lnTo>
                    <a:pt x="412" y="3603"/>
                  </a:lnTo>
                  <a:lnTo>
                    <a:pt x="474" y="3626"/>
                  </a:lnTo>
                  <a:lnTo>
                    <a:pt x="538"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09" y="2280"/>
                  </a:lnTo>
                  <a:close/>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9944" name="Freeform 260"/>
            <p:cNvSpPr>
              <a:spLocks/>
            </p:cNvSpPr>
            <p:nvPr/>
          </p:nvSpPr>
          <p:spPr bwMode="auto">
            <a:xfrm>
              <a:off x="4949" y="2123"/>
              <a:ext cx="446" cy="1135"/>
            </a:xfrm>
            <a:custGeom>
              <a:avLst/>
              <a:gdLst>
                <a:gd name="T0" fmla="*/ 0 w 1339"/>
                <a:gd name="T1" fmla="*/ 0 h 3406"/>
                <a:gd name="T2" fmla="*/ 0 w 1339"/>
                <a:gd name="T3" fmla="*/ 0 h 3406"/>
                <a:gd name="T4" fmla="*/ 0 w 1339"/>
                <a:gd name="T5" fmla="*/ 0 h 3406"/>
                <a:gd name="T6" fmla="*/ 0 w 1339"/>
                <a:gd name="T7" fmla="*/ 0 h 3406"/>
                <a:gd name="T8" fmla="*/ 0 w 1339"/>
                <a:gd name="T9" fmla="*/ 0 h 3406"/>
                <a:gd name="T10" fmla="*/ 0 w 1339"/>
                <a:gd name="T11" fmla="*/ 0 h 3406"/>
                <a:gd name="T12" fmla="*/ 0 w 1339"/>
                <a:gd name="T13" fmla="*/ 0 h 3406"/>
                <a:gd name="T14" fmla="*/ 0 w 1339"/>
                <a:gd name="T15" fmla="*/ 0 h 3406"/>
                <a:gd name="T16" fmla="*/ 0 w 1339"/>
                <a:gd name="T17" fmla="*/ 0 h 3406"/>
                <a:gd name="T18" fmla="*/ 0 w 1339"/>
                <a:gd name="T19" fmla="*/ 0 h 3406"/>
                <a:gd name="T20" fmla="*/ 0 w 1339"/>
                <a:gd name="T21" fmla="*/ 0 h 3406"/>
                <a:gd name="T22" fmla="*/ 0 w 1339"/>
                <a:gd name="T23" fmla="*/ 0 h 3406"/>
                <a:gd name="T24" fmla="*/ 0 w 1339"/>
                <a:gd name="T25" fmla="*/ 0 h 3406"/>
                <a:gd name="T26" fmla="*/ 0 w 1339"/>
                <a:gd name="T27" fmla="*/ 0 h 3406"/>
                <a:gd name="T28" fmla="*/ 0 w 1339"/>
                <a:gd name="T29" fmla="*/ 0 h 3406"/>
                <a:gd name="T30" fmla="*/ 0 w 1339"/>
                <a:gd name="T31" fmla="*/ 0 h 3406"/>
                <a:gd name="T32" fmla="*/ 0 w 1339"/>
                <a:gd name="T33" fmla="*/ 0 h 3406"/>
                <a:gd name="T34" fmla="*/ 0 w 1339"/>
                <a:gd name="T35" fmla="*/ 0 h 3406"/>
                <a:gd name="T36" fmla="*/ 0 w 1339"/>
                <a:gd name="T37" fmla="*/ 0 h 3406"/>
                <a:gd name="T38" fmla="*/ 0 w 1339"/>
                <a:gd name="T39" fmla="*/ 0 h 3406"/>
                <a:gd name="T40" fmla="*/ 0 w 1339"/>
                <a:gd name="T41" fmla="*/ 0 h 3406"/>
                <a:gd name="T42" fmla="*/ 0 w 1339"/>
                <a:gd name="T43" fmla="*/ 0 h 3406"/>
                <a:gd name="T44" fmla="*/ 0 w 1339"/>
                <a:gd name="T45" fmla="*/ 0 h 3406"/>
                <a:gd name="T46" fmla="*/ 0 w 1339"/>
                <a:gd name="T47" fmla="*/ 0 h 3406"/>
                <a:gd name="T48" fmla="*/ 0 w 1339"/>
                <a:gd name="T49" fmla="*/ 0 h 3406"/>
                <a:gd name="T50" fmla="*/ 0 w 1339"/>
                <a:gd name="T51" fmla="*/ 0 h 3406"/>
                <a:gd name="T52" fmla="*/ 0 w 1339"/>
                <a:gd name="T53" fmla="*/ 0 h 3406"/>
                <a:gd name="T54" fmla="*/ 0 w 1339"/>
                <a:gd name="T55" fmla="*/ 0 h 3406"/>
                <a:gd name="T56" fmla="*/ 0 w 1339"/>
                <a:gd name="T57" fmla="*/ 0 h 3406"/>
                <a:gd name="T58" fmla="*/ 0 w 1339"/>
                <a:gd name="T59" fmla="*/ 0 h 3406"/>
                <a:gd name="T60" fmla="*/ 0 w 1339"/>
                <a:gd name="T61" fmla="*/ 0 h 3406"/>
                <a:gd name="T62" fmla="*/ 0 w 1339"/>
                <a:gd name="T63" fmla="*/ 0 h 3406"/>
                <a:gd name="T64" fmla="*/ 0 w 1339"/>
                <a:gd name="T65" fmla="*/ 0 h 3406"/>
                <a:gd name="T66" fmla="*/ 0 w 1339"/>
                <a:gd name="T67" fmla="*/ 0 h 3406"/>
                <a:gd name="T68" fmla="*/ 0 w 1339"/>
                <a:gd name="T69" fmla="*/ 0 h 3406"/>
                <a:gd name="T70" fmla="*/ 0 w 1339"/>
                <a:gd name="T71" fmla="*/ 0 h 3406"/>
                <a:gd name="T72" fmla="*/ 0 w 1339"/>
                <a:gd name="T73" fmla="*/ 0 h 3406"/>
                <a:gd name="T74" fmla="*/ 0 w 1339"/>
                <a:gd name="T75" fmla="*/ 0 h 3406"/>
                <a:gd name="T76" fmla="*/ 0 w 1339"/>
                <a:gd name="T77" fmla="*/ 0 h 3406"/>
                <a:gd name="T78" fmla="*/ 0 w 1339"/>
                <a:gd name="T79" fmla="*/ 0 h 3406"/>
                <a:gd name="T80" fmla="*/ 0 w 1339"/>
                <a:gd name="T81" fmla="*/ 0 h 3406"/>
                <a:gd name="T82" fmla="*/ 0 w 1339"/>
                <a:gd name="T83" fmla="*/ 0 h 3406"/>
                <a:gd name="T84" fmla="*/ 0 w 1339"/>
                <a:gd name="T85" fmla="*/ 0 h 3406"/>
                <a:gd name="T86" fmla="*/ 0 w 1339"/>
                <a:gd name="T87" fmla="*/ 0 h 3406"/>
                <a:gd name="T88" fmla="*/ 0 w 1339"/>
                <a:gd name="T89" fmla="*/ 0 h 3406"/>
                <a:gd name="T90" fmla="*/ 0 w 1339"/>
                <a:gd name="T91" fmla="*/ 0 h 3406"/>
                <a:gd name="T92" fmla="*/ 0 w 1339"/>
                <a:gd name="T93" fmla="*/ 0 h 3406"/>
                <a:gd name="T94" fmla="*/ 0 w 1339"/>
                <a:gd name="T95" fmla="*/ 0 h 3406"/>
                <a:gd name="T96" fmla="*/ 0 w 1339"/>
                <a:gd name="T97" fmla="*/ 0 h 3406"/>
                <a:gd name="T98" fmla="*/ 0 w 1339"/>
                <a:gd name="T99" fmla="*/ 0 h 3406"/>
                <a:gd name="T100" fmla="*/ 0 w 1339"/>
                <a:gd name="T101" fmla="*/ 0 h 3406"/>
                <a:gd name="T102" fmla="*/ 0 w 1339"/>
                <a:gd name="T103" fmla="*/ 0 h 3406"/>
                <a:gd name="T104" fmla="*/ 0 w 1339"/>
                <a:gd name="T105" fmla="*/ 0 h 3406"/>
                <a:gd name="T106" fmla="*/ 0 w 1339"/>
                <a:gd name="T107" fmla="*/ 0 h 3406"/>
                <a:gd name="T108" fmla="*/ 0 w 1339"/>
                <a:gd name="T109" fmla="*/ 0 h 3406"/>
                <a:gd name="T110" fmla="*/ 0 w 1339"/>
                <a:gd name="T111" fmla="*/ 0 h 3406"/>
                <a:gd name="T112" fmla="*/ 0 w 1339"/>
                <a:gd name="T113" fmla="*/ 0 h 3406"/>
                <a:gd name="T114" fmla="*/ 0 w 1339"/>
                <a:gd name="T115" fmla="*/ 0 h 3406"/>
                <a:gd name="T116" fmla="*/ 0 w 1339"/>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6"/>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5"/>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3" y="3174"/>
                  </a:lnTo>
                  <a:lnTo>
                    <a:pt x="499" y="3125"/>
                  </a:lnTo>
                  <a:lnTo>
                    <a:pt x="525"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79" y="3176"/>
                  </a:lnTo>
                  <a:lnTo>
                    <a:pt x="870" y="3229"/>
                  </a:lnTo>
                  <a:lnTo>
                    <a:pt x="868" y="3291"/>
                  </a:lnTo>
                  <a:lnTo>
                    <a:pt x="868" y="3329"/>
                  </a:lnTo>
                  <a:lnTo>
                    <a:pt x="883" y="3366"/>
                  </a:lnTo>
                  <a:lnTo>
                    <a:pt x="910" y="3390"/>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5"/>
                  </a:lnTo>
                  <a:lnTo>
                    <a:pt x="1339" y="1889"/>
                  </a:lnTo>
                  <a:lnTo>
                    <a:pt x="1300" y="1863"/>
                  </a:lnTo>
                  <a:lnTo>
                    <a:pt x="1148" y="1902"/>
                  </a:lnTo>
                  <a:lnTo>
                    <a:pt x="1132" y="1824"/>
                  </a:lnTo>
                  <a:lnTo>
                    <a:pt x="1127" y="1728"/>
                  </a:lnTo>
                  <a:lnTo>
                    <a:pt x="1201" y="1331"/>
                  </a:lnTo>
                  <a:lnTo>
                    <a:pt x="1207" y="1226"/>
                  </a:lnTo>
                  <a:lnTo>
                    <a:pt x="1196" y="1099"/>
                  </a:lnTo>
                  <a:lnTo>
                    <a:pt x="1132" y="757"/>
                  </a:lnTo>
                  <a:lnTo>
                    <a:pt x="1103" y="663"/>
                  </a:lnTo>
                  <a:lnTo>
                    <a:pt x="1077" y="626"/>
                  </a:lnTo>
                  <a:lnTo>
                    <a:pt x="1050" y="614"/>
                  </a:lnTo>
                  <a:lnTo>
                    <a:pt x="868" y="550"/>
                  </a:lnTo>
                  <a:lnTo>
                    <a:pt x="788" y="525"/>
                  </a:lnTo>
                  <a:lnTo>
                    <a:pt x="761" y="435"/>
                  </a:lnTo>
                  <a:lnTo>
                    <a:pt x="785" y="370"/>
                  </a:lnTo>
                  <a:lnTo>
                    <a:pt x="795" y="331"/>
                  </a:lnTo>
                  <a:lnTo>
                    <a:pt x="795" y="281"/>
                  </a:lnTo>
                  <a:lnTo>
                    <a:pt x="788" y="218"/>
                  </a:lnTo>
                  <a:lnTo>
                    <a:pt x="761" y="129"/>
                  </a:lnTo>
                  <a:lnTo>
                    <a:pt x="748" y="84"/>
                  </a:lnTo>
                  <a:lnTo>
                    <a:pt x="727" y="51"/>
                  </a:lnTo>
                  <a:lnTo>
                    <a:pt x="695" y="24"/>
                  </a:lnTo>
                  <a:lnTo>
                    <a:pt x="669" y="15"/>
                  </a:lnTo>
                  <a:lnTo>
                    <a:pt x="617" y="0"/>
                  </a:lnTo>
                  <a:lnTo>
                    <a:pt x="579" y="0"/>
                  </a:lnTo>
                  <a:lnTo>
                    <a:pt x="525" y="15"/>
                  </a:lnTo>
                  <a:lnTo>
                    <a:pt x="475" y="31"/>
                  </a:lnTo>
                  <a:lnTo>
                    <a:pt x="434" y="61"/>
                  </a:lnTo>
                  <a:lnTo>
                    <a:pt x="419" y="103"/>
                  </a:lnTo>
                  <a:lnTo>
                    <a:pt x="414" y="159"/>
                  </a:lnTo>
                  <a:lnTo>
                    <a:pt x="421" y="212"/>
                  </a:lnTo>
                  <a:lnTo>
                    <a:pt x="431" y="272"/>
                  </a:lnTo>
                  <a:lnTo>
                    <a:pt x="444" y="321"/>
                  </a:lnTo>
                  <a:lnTo>
                    <a:pt x="472" y="372"/>
                  </a:lnTo>
                  <a:lnTo>
                    <a:pt x="499" y="410"/>
                  </a:lnTo>
                  <a:lnTo>
                    <a:pt x="525" y="448"/>
                  </a:lnTo>
                  <a:lnTo>
                    <a:pt x="525"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09"/>
                  </a:lnTo>
                  <a:lnTo>
                    <a:pt x="170" y="1486"/>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9945" name="Freeform 261"/>
            <p:cNvSpPr>
              <a:spLocks/>
            </p:cNvSpPr>
            <p:nvPr/>
          </p:nvSpPr>
          <p:spPr bwMode="auto">
            <a:xfrm>
              <a:off x="4081" y="2128"/>
              <a:ext cx="398" cy="1158"/>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3" y="2471"/>
                  </a:lnTo>
                  <a:lnTo>
                    <a:pt x="1013" y="2483"/>
                  </a:lnTo>
                  <a:lnTo>
                    <a:pt x="958" y="2488"/>
                  </a:lnTo>
                  <a:lnTo>
                    <a:pt x="964" y="2607"/>
                  </a:lnTo>
                  <a:lnTo>
                    <a:pt x="964" y="2729"/>
                  </a:lnTo>
                  <a:lnTo>
                    <a:pt x="954" y="3015"/>
                  </a:lnTo>
                  <a:lnTo>
                    <a:pt x="959" y="3108"/>
                  </a:lnTo>
                  <a:lnTo>
                    <a:pt x="964" y="3150"/>
                  </a:lnTo>
                  <a:lnTo>
                    <a:pt x="976" y="3186"/>
                  </a:lnTo>
                  <a:lnTo>
                    <a:pt x="999"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8" y="3340"/>
                  </a:lnTo>
                  <a:lnTo>
                    <a:pt x="737" y="3249"/>
                  </a:lnTo>
                  <a:lnTo>
                    <a:pt x="721" y="3117"/>
                  </a:lnTo>
                  <a:lnTo>
                    <a:pt x="661" y="2749"/>
                  </a:lnTo>
                  <a:lnTo>
                    <a:pt x="644" y="2649"/>
                  </a:lnTo>
                  <a:lnTo>
                    <a:pt x="616" y="2527"/>
                  </a:lnTo>
                  <a:lnTo>
                    <a:pt x="553" y="2542"/>
                  </a:lnTo>
                  <a:lnTo>
                    <a:pt x="552" y="2637"/>
                  </a:lnTo>
                  <a:lnTo>
                    <a:pt x="533" y="2759"/>
                  </a:lnTo>
                  <a:lnTo>
                    <a:pt x="473" y="2968"/>
                  </a:lnTo>
                  <a:lnTo>
                    <a:pt x="443" y="3186"/>
                  </a:lnTo>
                  <a:lnTo>
                    <a:pt x="435" y="3244"/>
                  </a:lnTo>
                  <a:lnTo>
                    <a:pt x="422" y="3275"/>
                  </a:lnTo>
                  <a:lnTo>
                    <a:pt x="437" y="3339"/>
                  </a:lnTo>
                  <a:lnTo>
                    <a:pt x="447" y="3381"/>
                  </a:lnTo>
                  <a:lnTo>
                    <a:pt x="447" y="3408"/>
                  </a:lnTo>
                  <a:lnTo>
                    <a:pt x="426" y="3441"/>
                  </a:lnTo>
                  <a:lnTo>
                    <a:pt x="400" y="3465"/>
                  </a:lnTo>
                  <a:lnTo>
                    <a:pt x="364" y="3472"/>
                  </a:lnTo>
                  <a:lnTo>
                    <a:pt x="321" y="3468"/>
                  </a:lnTo>
                  <a:lnTo>
                    <a:pt x="276" y="3453"/>
                  </a:lnTo>
                  <a:lnTo>
                    <a:pt x="238" y="3430"/>
                  </a:lnTo>
                  <a:lnTo>
                    <a:pt x="207" y="3403"/>
                  </a:lnTo>
                  <a:lnTo>
                    <a:pt x="188" y="3376"/>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3" y="1601"/>
                  </a:lnTo>
                  <a:lnTo>
                    <a:pt x="210" y="1462"/>
                  </a:lnTo>
                  <a:lnTo>
                    <a:pt x="211" y="1387"/>
                  </a:lnTo>
                  <a:lnTo>
                    <a:pt x="175" y="1350"/>
                  </a:lnTo>
                  <a:lnTo>
                    <a:pt x="138" y="1301"/>
                  </a:lnTo>
                  <a:lnTo>
                    <a:pt x="116" y="1261"/>
                  </a:lnTo>
                  <a:lnTo>
                    <a:pt x="106" y="1221"/>
                  </a:lnTo>
                  <a:lnTo>
                    <a:pt x="101" y="1175"/>
                  </a:lnTo>
                  <a:lnTo>
                    <a:pt x="113" y="1089"/>
                  </a:lnTo>
                  <a:lnTo>
                    <a:pt x="125" y="1017"/>
                  </a:lnTo>
                  <a:lnTo>
                    <a:pt x="0" y="853"/>
                  </a:lnTo>
                  <a:lnTo>
                    <a:pt x="53" y="787"/>
                  </a:lnTo>
                  <a:lnTo>
                    <a:pt x="157" y="920"/>
                  </a:lnTo>
                  <a:lnTo>
                    <a:pt x="168" y="863"/>
                  </a:lnTo>
                  <a:lnTo>
                    <a:pt x="178" y="787"/>
                  </a:lnTo>
                  <a:lnTo>
                    <a:pt x="180" y="722"/>
                  </a:lnTo>
                  <a:lnTo>
                    <a:pt x="184" y="678"/>
                  </a:lnTo>
                  <a:lnTo>
                    <a:pt x="197" y="638"/>
                  </a:lnTo>
                  <a:lnTo>
                    <a:pt x="225" y="611"/>
                  </a:lnTo>
                  <a:lnTo>
                    <a:pt x="265" y="593"/>
                  </a:lnTo>
                  <a:lnTo>
                    <a:pt x="460" y="533"/>
                  </a:lnTo>
                  <a:lnTo>
                    <a:pt x="499" y="520"/>
                  </a:lnTo>
                  <a:lnTo>
                    <a:pt x="505" y="457"/>
                  </a:lnTo>
                  <a:lnTo>
                    <a:pt x="493" y="408"/>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8" y="109"/>
                  </a:lnTo>
                  <a:lnTo>
                    <a:pt x="867" y="161"/>
                  </a:lnTo>
                  <a:lnTo>
                    <a:pt x="828" y="188"/>
                  </a:lnTo>
                  <a:lnTo>
                    <a:pt x="833" y="251"/>
                  </a:lnTo>
                  <a:lnTo>
                    <a:pt x="835" y="318"/>
                  </a:lnTo>
                  <a:lnTo>
                    <a:pt x="825" y="379"/>
                  </a:lnTo>
                  <a:lnTo>
                    <a:pt x="811" y="426"/>
                  </a:lnTo>
                  <a:lnTo>
                    <a:pt x="796" y="463"/>
                  </a:lnTo>
                  <a:lnTo>
                    <a:pt x="762" y="520"/>
                  </a:lnTo>
                  <a:lnTo>
                    <a:pt x="762" y="533"/>
                  </a:lnTo>
                  <a:lnTo>
                    <a:pt x="815" y="558"/>
                  </a:lnTo>
                  <a:lnTo>
                    <a:pt x="1024" y="646"/>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9946" name="Freeform 262"/>
            <p:cNvSpPr>
              <a:spLocks/>
            </p:cNvSpPr>
            <p:nvPr/>
          </p:nvSpPr>
          <p:spPr bwMode="auto">
            <a:xfrm>
              <a:off x="4703" y="2152"/>
              <a:ext cx="325" cy="1093"/>
            </a:xfrm>
            <a:custGeom>
              <a:avLst/>
              <a:gdLst>
                <a:gd name="T0" fmla="*/ 0 w 974"/>
                <a:gd name="T1" fmla="*/ 0 h 3279"/>
                <a:gd name="T2" fmla="*/ 0 w 974"/>
                <a:gd name="T3" fmla="*/ 0 h 3279"/>
                <a:gd name="T4" fmla="*/ 0 w 974"/>
                <a:gd name="T5" fmla="*/ 0 h 3279"/>
                <a:gd name="T6" fmla="*/ 0 w 974"/>
                <a:gd name="T7" fmla="*/ 0 h 3279"/>
                <a:gd name="T8" fmla="*/ 0 w 974"/>
                <a:gd name="T9" fmla="*/ 0 h 3279"/>
                <a:gd name="T10" fmla="*/ 0 w 974"/>
                <a:gd name="T11" fmla="*/ 0 h 3279"/>
                <a:gd name="T12" fmla="*/ 0 w 974"/>
                <a:gd name="T13" fmla="*/ 0 h 3279"/>
                <a:gd name="T14" fmla="*/ 0 w 974"/>
                <a:gd name="T15" fmla="*/ 0 h 3279"/>
                <a:gd name="T16" fmla="*/ 0 w 974"/>
                <a:gd name="T17" fmla="*/ 0 h 3279"/>
                <a:gd name="T18" fmla="*/ 0 w 974"/>
                <a:gd name="T19" fmla="*/ 0 h 3279"/>
                <a:gd name="T20" fmla="*/ 0 w 974"/>
                <a:gd name="T21" fmla="*/ 0 h 3279"/>
                <a:gd name="T22" fmla="*/ 0 w 974"/>
                <a:gd name="T23" fmla="*/ 0 h 3279"/>
                <a:gd name="T24" fmla="*/ 0 w 974"/>
                <a:gd name="T25" fmla="*/ 0 h 3279"/>
                <a:gd name="T26" fmla="*/ 0 w 974"/>
                <a:gd name="T27" fmla="*/ 0 h 3279"/>
                <a:gd name="T28" fmla="*/ 0 w 974"/>
                <a:gd name="T29" fmla="*/ 0 h 3279"/>
                <a:gd name="T30" fmla="*/ 0 w 974"/>
                <a:gd name="T31" fmla="*/ 0 h 3279"/>
                <a:gd name="T32" fmla="*/ 0 w 974"/>
                <a:gd name="T33" fmla="*/ 0 h 3279"/>
                <a:gd name="T34" fmla="*/ 0 w 974"/>
                <a:gd name="T35" fmla="*/ 0 h 3279"/>
                <a:gd name="T36" fmla="*/ 0 w 974"/>
                <a:gd name="T37" fmla="*/ 0 h 3279"/>
                <a:gd name="T38" fmla="*/ 0 w 974"/>
                <a:gd name="T39" fmla="*/ 0 h 3279"/>
                <a:gd name="T40" fmla="*/ 0 w 974"/>
                <a:gd name="T41" fmla="*/ 0 h 3279"/>
                <a:gd name="T42" fmla="*/ 0 w 974"/>
                <a:gd name="T43" fmla="*/ 0 h 3279"/>
                <a:gd name="T44" fmla="*/ 0 w 974"/>
                <a:gd name="T45" fmla="*/ 0 h 3279"/>
                <a:gd name="T46" fmla="*/ 0 w 974"/>
                <a:gd name="T47" fmla="*/ 0 h 3279"/>
                <a:gd name="T48" fmla="*/ 0 w 974"/>
                <a:gd name="T49" fmla="*/ 0 h 3279"/>
                <a:gd name="T50" fmla="*/ 0 w 974"/>
                <a:gd name="T51" fmla="*/ 0 h 3279"/>
                <a:gd name="T52" fmla="*/ 0 w 974"/>
                <a:gd name="T53" fmla="*/ 0 h 3279"/>
                <a:gd name="T54" fmla="*/ 0 w 974"/>
                <a:gd name="T55" fmla="*/ 0 h 3279"/>
                <a:gd name="T56" fmla="*/ 0 w 974"/>
                <a:gd name="T57" fmla="*/ 0 h 3279"/>
                <a:gd name="T58" fmla="*/ 0 w 974"/>
                <a:gd name="T59" fmla="*/ 0 h 3279"/>
                <a:gd name="T60" fmla="*/ 0 w 974"/>
                <a:gd name="T61" fmla="*/ 0 h 3279"/>
                <a:gd name="T62" fmla="*/ 0 w 974"/>
                <a:gd name="T63" fmla="*/ 0 h 3279"/>
                <a:gd name="T64" fmla="*/ 0 w 974"/>
                <a:gd name="T65" fmla="*/ 0 h 3279"/>
                <a:gd name="T66" fmla="*/ 0 w 974"/>
                <a:gd name="T67" fmla="*/ 0 h 3279"/>
                <a:gd name="T68" fmla="*/ 0 w 974"/>
                <a:gd name="T69" fmla="*/ 0 h 3279"/>
                <a:gd name="T70" fmla="*/ 0 w 974"/>
                <a:gd name="T71" fmla="*/ 0 h 3279"/>
                <a:gd name="T72" fmla="*/ 0 w 974"/>
                <a:gd name="T73" fmla="*/ 0 h 3279"/>
                <a:gd name="T74" fmla="*/ 0 w 974"/>
                <a:gd name="T75" fmla="*/ 0 h 3279"/>
                <a:gd name="T76" fmla="*/ 0 w 974"/>
                <a:gd name="T77" fmla="*/ 0 h 3279"/>
                <a:gd name="T78" fmla="*/ 0 w 974"/>
                <a:gd name="T79" fmla="*/ 0 h 3279"/>
                <a:gd name="T80" fmla="*/ 0 w 974"/>
                <a:gd name="T81" fmla="*/ 0 h 3279"/>
                <a:gd name="T82" fmla="*/ 0 w 974"/>
                <a:gd name="T83" fmla="*/ 0 h 3279"/>
                <a:gd name="T84" fmla="*/ 0 w 974"/>
                <a:gd name="T85" fmla="*/ 0 h 3279"/>
                <a:gd name="T86" fmla="*/ 0 w 974"/>
                <a:gd name="T87" fmla="*/ 0 h 3279"/>
                <a:gd name="T88" fmla="*/ 0 w 974"/>
                <a:gd name="T89" fmla="*/ 0 h 3279"/>
                <a:gd name="T90" fmla="*/ 0 w 974"/>
                <a:gd name="T91" fmla="*/ 0 h 3279"/>
                <a:gd name="T92" fmla="*/ 0 w 974"/>
                <a:gd name="T93" fmla="*/ 0 h 3279"/>
                <a:gd name="T94" fmla="*/ 0 w 974"/>
                <a:gd name="T95" fmla="*/ 0 h 3279"/>
                <a:gd name="T96" fmla="*/ 0 w 974"/>
                <a:gd name="T97" fmla="*/ 0 h 3279"/>
                <a:gd name="T98" fmla="*/ 0 w 974"/>
                <a:gd name="T99" fmla="*/ 0 h 3279"/>
                <a:gd name="T100" fmla="*/ 0 w 974"/>
                <a:gd name="T101" fmla="*/ 0 h 3279"/>
                <a:gd name="T102" fmla="*/ 0 w 974"/>
                <a:gd name="T103" fmla="*/ 0 h 3279"/>
                <a:gd name="T104" fmla="*/ 0 w 974"/>
                <a:gd name="T105" fmla="*/ 0 h 3279"/>
                <a:gd name="T106" fmla="*/ 0 w 974"/>
                <a:gd name="T107" fmla="*/ 0 h 3279"/>
                <a:gd name="T108" fmla="*/ 0 w 974"/>
                <a:gd name="T109" fmla="*/ 0 h 3279"/>
                <a:gd name="T110" fmla="*/ 0 w 974"/>
                <a:gd name="T111" fmla="*/ 0 h 3279"/>
                <a:gd name="T112" fmla="*/ 0 w 974"/>
                <a:gd name="T113" fmla="*/ 0 h 3279"/>
                <a:gd name="T114" fmla="*/ 0 w 974"/>
                <a:gd name="T115" fmla="*/ 0 h 3279"/>
                <a:gd name="T116" fmla="*/ 0 w 974"/>
                <a:gd name="T117" fmla="*/ 0 h 3279"/>
                <a:gd name="T118" fmla="*/ 0 w 974"/>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1" y="2449"/>
                  </a:lnTo>
                  <a:lnTo>
                    <a:pt x="449" y="2387"/>
                  </a:lnTo>
                  <a:lnTo>
                    <a:pt x="435" y="2282"/>
                  </a:lnTo>
                  <a:lnTo>
                    <a:pt x="421" y="2210"/>
                  </a:lnTo>
                  <a:lnTo>
                    <a:pt x="399" y="2118"/>
                  </a:lnTo>
                  <a:lnTo>
                    <a:pt x="383" y="2030"/>
                  </a:lnTo>
                  <a:lnTo>
                    <a:pt x="379" y="2091"/>
                  </a:lnTo>
                  <a:lnTo>
                    <a:pt x="374" y="2125"/>
                  </a:lnTo>
                  <a:lnTo>
                    <a:pt x="359" y="2169"/>
                  </a:lnTo>
                  <a:lnTo>
                    <a:pt x="341" y="2205"/>
                  </a:lnTo>
                  <a:lnTo>
                    <a:pt x="329"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0"/>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0" y="3269"/>
                  </a:lnTo>
                  <a:lnTo>
                    <a:pt x="562" y="3252"/>
                  </a:lnTo>
                  <a:lnTo>
                    <a:pt x="620" y="3229"/>
                  </a:lnTo>
                  <a:lnTo>
                    <a:pt x="663" y="3204"/>
                  </a:lnTo>
                  <a:lnTo>
                    <a:pt x="668" y="3165"/>
                  </a:lnTo>
                  <a:lnTo>
                    <a:pt x="666" y="3121"/>
                  </a:lnTo>
                  <a:lnTo>
                    <a:pt x="698" y="2884"/>
                  </a:lnTo>
                  <a:lnTo>
                    <a:pt x="707" y="2716"/>
                  </a:lnTo>
                  <a:lnTo>
                    <a:pt x="751" y="2195"/>
                  </a:lnTo>
                  <a:lnTo>
                    <a:pt x="770" y="1877"/>
                  </a:lnTo>
                  <a:lnTo>
                    <a:pt x="766" y="1724"/>
                  </a:lnTo>
                  <a:lnTo>
                    <a:pt x="760" y="1626"/>
                  </a:lnTo>
                  <a:lnTo>
                    <a:pt x="749" y="1541"/>
                  </a:lnTo>
                  <a:lnTo>
                    <a:pt x="738" y="1469"/>
                  </a:lnTo>
                  <a:lnTo>
                    <a:pt x="803" y="1417"/>
                  </a:lnTo>
                  <a:lnTo>
                    <a:pt x="868" y="1363"/>
                  </a:lnTo>
                  <a:lnTo>
                    <a:pt x="907" y="1321"/>
                  </a:lnTo>
                  <a:lnTo>
                    <a:pt x="949" y="1265"/>
                  </a:lnTo>
                  <a:lnTo>
                    <a:pt x="970" y="1210"/>
                  </a:lnTo>
                  <a:lnTo>
                    <a:pt x="974" y="1163"/>
                  </a:lnTo>
                  <a:lnTo>
                    <a:pt x="959" y="1101"/>
                  </a:lnTo>
                  <a:lnTo>
                    <a:pt x="842" y="716"/>
                  </a:lnTo>
                  <a:lnTo>
                    <a:pt x="823" y="673"/>
                  </a:lnTo>
                  <a:lnTo>
                    <a:pt x="808" y="652"/>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7"/>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7" y="639"/>
                  </a:lnTo>
                  <a:lnTo>
                    <a:pt x="77" y="690"/>
                  </a:lnTo>
                  <a:lnTo>
                    <a:pt x="42" y="867"/>
                  </a:lnTo>
                  <a:lnTo>
                    <a:pt x="29" y="946"/>
                  </a:lnTo>
                  <a:lnTo>
                    <a:pt x="16" y="1014"/>
                  </a:lnTo>
                  <a:lnTo>
                    <a:pt x="3" y="1108"/>
                  </a:lnTo>
                  <a:lnTo>
                    <a:pt x="0" y="1190"/>
                  </a:lnTo>
                  <a:lnTo>
                    <a:pt x="3" y="1292"/>
                  </a:lnTo>
                  <a:lnTo>
                    <a:pt x="16" y="1402"/>
                  </a:lnTo>
                  <a:lnTo>
                    <a:pt x="28" y="1479"/>
                  </a:lnTo>
                  <a:lnTo>
                    <a:pt x="39" y="1564"/>
                  </a:lnTo>
                  <a:lnTo>
                    <a:pt x="56" y="1639"/>
                  </a:lnTo>
                  <a:lnTo>
                    <a:pt x="81" y="1697"/>
                  </a:lnTo>
                  <a:lnTo>
                    <a:pt x="99" y="1757"/>
                  </a:lnTo>
                  <a:lnTo>
                    <a:pt x="106" y="1833"/>
                  </a:lnTo>
                  <a:lnTo>
                    <a:pt x="84" y="2172"/>
                  </a:lnTo>
                  <a:lnTo>
                    <a:pt x="77" y="2291"/>
                  </a:lnTo>
                  <a:lnTo>
                    <a:pt x="77" y="2339"/>
                  </a:lnTo>
                  <a:lnTo>
                    <a:pt x="94" y="2400"/>
                  </a:lnTo>
                  <a:lnTo>
                    <a:pt x="123" y="2472"/>
                  </a:lnTo>
                  <a:lnTo>
                    <a:pt x="199" y="2693"/>
                  </a:lnTo>
                  <a:lnTo>
                    <a:pt x="253" y="2871"/>
                  </a:lnTo>
                  <a:lnTo>
                    <a:pt x="279" y="2935"/>
                  </a:lnTo>
                  <a:lnTo>
                    <a:pt x="311" y="2948"/>
                  </a:lnTo>
                  <a:lnTo>
                    <a:pt x="344" y="2960"/>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947" name="Freeform 263"/>
            <p:cNvSpPr>
              <a:spLocks/>
            </p:cNvSpPr>
            <p:nvPr/>
          </p:nvSpPr>
          <p:spPr bwMode="auto">
            <a:xfrm>
              <a:off x="4373" y="2183"/>
              <a:ext cx="337" cy="1085"/>
            </a:xfrm>
            <a:custGeom>
              <a:avLst/>
              <a:gdLst>
                <a:gd name="T0" fmla="*/ 0 w 1009"/>
                <a:gd name="T1" fmla="*/ 0 h 3255"/>
                <a:gd name="T2" fmla="*/ 0 w 1009"/>
                <a:gd name="T3" fmla="*/ 0 h 3255"/>
                <a:gd name="T4" fmla="*/ 0 w 1009"/>
                <a:gd name="T5" fmla="*/ 0 h 3255"/>
                <a:gd name="T6" fmla="*/ 0 w 1009"/>
                <a:gd name="T7" fmla="*/ 0 h 3255"/>
                <a:gd name="T8" fmla="*/ 0 w 1009"/>
                <a:gd name="T9" fmla="*/ 0 h 3255"/>
                <a:gd name="T10" fmla="*/ 0 w 1009"/>
                <a:gd name="T11" fmla="*/ 0 h 3255"/>
                <a:gd name="T12" fmla="*/ 0 w 1009"/>
                <a:gd name="T13" fmla="*/ 0 h 3255"/>
                <a:gd name="T14" fmla="*/ 0 w 1009"/>
                <a:gd name="T15" fmla="*/ 0 h 3255"/>
                <a:gd name="T16" fmla="*/ 0 w 1009"/>
                <a:gd name="T17" fmla="*/ 0 h 3255"/>
                <a:gd name="T18" fmla="*/ 0 w 1009"/>
                <a:gd name="T19" fmla="*/ 0 h 3255"/>
                <a:gd name="T20" fmla="*/ 0 w 1009"/>
                <a:gd name="T21" fmla="*/ 0 h 3255"/>
                <a:gd name="T22" fmla="*/ 0 w 1009"/>
                <a:gd name="T23" fmla="*/ 0 h 3255"/>
                <a:gd name="T24" fmla="*/ 0 w 1009"/>
                <a:gd name="T25" fmla="*/ 0 h 3255"/>
                <a:gd name="T26" fmla="*/ 0 w 1009"/>
                <a:gd name="T27" fmla="*/ 0 h 3255"/>
                <a:gd name="T28" fmla="*/ 0 w 1009"/>
                <a:gd name="T29" fmla="*/ 0 h 3255"/>
                <a:gd name="T30" fmla="*/ 0 w 1009"/>
                <a:gd name="T31" fmla="*/ 0 h 3255"/>
                <a:gd name="T32" fmla="*/ 0 w 1009"/>
                <a:gd name="T33" fmla="*/ 0 h 3255"/>
                <a:gd name="T34" fmla="*/ 0 w 1009"/>
                <a:gd name="T35" fmla="*/ 0 h 3255"/>
                <a:gd name="T36" fmla="*/ 0 w 1009"/>
                <a:gd name="T37" fmla="*/ 0 h 3255"/>
                <a:gd name="T38" fmla="*/ 0 w 1009"/>
                <a:gd name="T39" fmla="*/ 0 h 3255"/>
                <a:gd name="T40" fmla="*/ 0 w 1009"/>
                <a:gd name="T41" fmla="*/ 0 h 3255"/>
                <a:gd name="T42" fmla="*/ 0 w 1009"/>
                <a:gd name="T43" fmla="*/ 0 h 3255"/>
                <a:gd name="T44" fmla="*/ 0 w 1009"/>
                <a:gd name="T45" fmla="*/ 0 h 3255"/>
                <a:gd name="T46" fmla="*/ 0 w 1009"/>
                <a:gd name="T47" fmla="*/ 0 h 3255"/>
                <a:gd name="T48" fmla="*/ 0 w 1009"/>
                <a:gd name="T49" fmla="*/ 0 h 3255"/>
                <a:gd name="T50" fmla="*/ 0 w 1009"/>
                <a:gd name="T51" fmla="*/ 0 h 3255"/>
                <a:gd name="T52" fmla="*/ 0 w 1009"/>
                <a:gd name="T53" fmla="*/ 0 h 3255"/>
                <a:gd name="T54" fmla="*/ 0 w 1009"/>
                <a:gd name="T55" fmla="*/ 0 h 3255"/>
                <a:gd name="T56" fmla="*/ 0 w 1009"/>
                <a:gd name="T57" fmla="*/ 0 h 3255"/>
                <a:gd name="T58" fmla="*/ 0 w 1009"/>
                <a:gd name="T59" fmla="*/ 0 h 3255"/>
                <a:gd name="T60" fmla="*/ 0 w 1009"/>
                <a:gd name="T61" fmla="*/ 0 h 3255"/>
                <a:gd name="T62" fmla="*/ 0 w 1009"/>
                <a:gd name="T63" fmla="*/ 0 h 3255"/>
                <a:gd name="T64" fmla="*/ 0 w 1009"/>
                <a:gd name="T65" fmla="*/ 0 h 3255"/>
                <a:gd name="T66" fmla="*/ 0 w 1009"/>
                <a:gd name="T67" fmla="*/ 0 h 3255"/>
                <a:gd name="T68" fmla="*/ 0 w 1009"/>
                <a:gd name="T69" fmla="*/ 0 h 3255"/>
                <a:gd name="T70" fmla="*/ 0 w 1009"/>
                <a:gd name="T71" fmla="*/ 0 h 3255"/>
                <a:gd name="T72" fmla="*/ 0 w 1009"/>
                <a:gd name="T73" fmla="*/ 0 h 3255"/>
                <a:gd name="T74" fmla="*/ 0 w 1009"/>
                <a:gd name="T75" fmla="*/ 0 h 3255"/>
                <a:gd name="T76" fmla="*/ 0 w 1009"/>
                <a:gd name="T77" fmla="*/ 0 h 3255"/>
                <a:gd name="T78" fmla="*/ 0 w 1009"/>
                <a:gd name="T79" fmla="*/ 0 h 3255"/>
                <a:gd name="T80" fmla="*/ 0 w 1009"/>
                <a:gd name="T81" fmla="*/ 0 h 3255"/>
                <a:gd name="T82" fmla="*/ 0 w 1009"/>
                <a:gd name="T83" fmla="*/ 0 h 3255"/>
                <a:gd name="T84" fmla="*/ 0 w 1009"/>
                <a:gd name="T85" fmla="*/ 0 h 3255"/>
                <a:gd name="T86" fmla="*/ 0 w 1009"/>
                <a:gd name="T87" fmla="*/ 0 h 3255"/>
                <a:gd name="T88" fmla="*/ 0 w 1009"/>
                <a:gd name="T89" fmla="*/ 0 h 3255"/>
                <a:gd name="T90" fmla="*/ 0 w 1009"/>
                <a:gd name="T91" fmla="*/ 0 h 3255"/>
                <a:gd name="T92" fmla="*/ 0 w 1009"/>
                <a:gd name="T93" fmla="*/ 0 h 3255"/>
                <a:gd name="T94" fmla="*/ 0 w 1009"/>
                <a:gd name="T95" fmla="*/ 0 h 3255"/>
                <a:gd name="T96" fmla="*/ 0 w 1009"/>
                <a:gd name="T97" fmla="*/ 0 h 3255"/>
                <a:gd name="T98" fmla="*/ 0 w 1009"/>
                <a:gd name="T99" fmla="*/ 0 h 3255"/>
                <a:gd name="T100" fmla="*/ 0 w 1009"/>
                <a:gd name="T101" fmla="*/ 0 h 3255"/>
                <a:gd name="T102" fmla="*/ 0 w 1009"/>
                <a:gd name="T103" fmla="*/ 0 h 3255"/>
                <a:gd name="T104" fmla="*/ 0 w 1009"/>
                <a:gd name="T105" fmla="*/ 0 h 3255"/>
                <a:gd name="T106" fmla="*/ 0 w 1009"/>
                <a:gd name="T107" fmla="*/ 0 h 3255"/>
                <a:gd name="T108" fmla="*/ 0 w 1009"/>
                <a:gd name="T109" fmla="*/ 0 h 3255"/>
                <a:gd name="T110" fmla="*/ 0 w 1009"/>
                <a:gd name="T111" fmla="*/ 0 h 3255"/>
                <a:gd name="T112" fmla="*/ 0 w 1009"/>
                <a:gd name="T113" fmla="*/ 0 h 3255"/>
                <a:gd name="T114" fmla="*/ 0 w 100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09"/>
                <a:gd name="T175" fmla="*/ 0 h 3255"/>
                <a:gd name="T176" fmla="*/ 1009 w 100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8" y="956"/>
                  </a:lnTo>
                  <a:lnTo>
                    <a:pt x="299" y="956"/>
                  </a:lnTo>
                  <a:lnTo>
                    <a:pt x="671" y="0"/>
                  </a:lnTo>
                  <a:close/>
                </a:path>
              </a:pathLst>
            </a:custGeom>
            <a:solidFill>
              <a:srgbClr val="FF9900"/>
            </a:solidFill>
            <a:ln w="9525">
              <a:noFill/>
              <a:miter lim="800000"/>
              <a:headEnd/>
              <a:tailEnd/>
            </a:ln>
          </p:spPr>
          <p:txBody>
            <a:bodyPr/>
            <a:lstStyle/>
            <a:p>
              <a:pPr eaLnBrk="0" hangingPunct="0"/>
              <a:endParaRPr lang="it-IT">
                <a:solidFill>
                  <a:srgbClr val="000000"/>
                </a:solidFill>
              </a:endParaRPr>
            </a:p>
          </p:txBody>
        </p:sp>
        <p:sp>
          <p:nvSpPr>
            <p:cNvPr id="109948" name="Freeform 264"/>
            <p:cNvSpPr>
              <a:spLocks/>
            </p:cNvSpPr>
            <p:nvPr/>
          </p:nvSpPr>
          <p:spPr bwMode="auto">
            <a:xfrm>
              <a:off x="4373" y="2183"/>
              <a:ext cx="337" cy="1085"/>
            </a:xfrm>
            <a:custGeom>
              <a:avLst/>
              <a:gdLst>
                <a:gd name="T0" fmla="*/ 0 w 1009"/>
                <a:gd name="T1" fmla="*/ 0 h 3255"/>
                <a:gd name="T2" fmla="*/ 0 w 1009"/>
                <a:gd name="T3" fmla="*/ 0 h 3255"/>
                <a:gd name="T4" fmla="*/ 0 w 1009"/>
                <a:gd name="T5" fmla="*/ 0 h 3255"/>
                <a:gd name="T6" fmla="*/ 0 w 1009"/>
                <a:gd name="T7" fmla="*/ 0 h 3255"/>
                <a:gd name="T8" fmla="*/ 0 w 1009"/>
                <a:gd name="T9" fmla="*/ 0 h 3255"/>
                <a:gd name="T10" fmla="*/ 0 w 1009"/>
                <a:gd name="T11" fmla="*/ 0 h 3255"/>
                <a:gd name="T12" fmla="*/ 0 w 1009"/>
                <a:gd name="T13" fmla="*/ 0 h 3255"/>
                <a:gd name="T14" fmla="*/ 0 w 1009"/>
                <a:gd name="T15" fmla="*/ 0 h 3255"/>
                <a:gd name="T16" fmla="*/ 0 w 1009"/>
                <a:gd name="T17" fmla="*/ 0 h 3255"/>
                <a:gd name="T18" fmla="*/ 0 w 1009"/>
                <a:gd name="T19" fmla="*/ 0 h 3255"/>
                <a:gd name="T20" fmla="*/ 0 w 1009"/>
                <a:gd name="T21" fmla="*/ 0 h 3255"/>
                <a:gd name="T22" fmla="*/ 0 w 1009"/>
                <a:gd name="T23" fmla="*/ 0 h 3255"/>
                <a:gd name="T24" fmla="*/ 0 w 1009"/>
                <a:gd name="T25" fmla="*/ 0 h 3255"/>
                <a:gd name="T26" fmla="*/ 0 w 1009"/>
                <a:gd name="T27" fmla="*/ 0 h 3255"/>
                <a:gd name="T28" fmla="*/ 0 w 1009"/>
                <a:gd name="T29" fmla="*/ 0 h 3255"/>
                <a:gd name="T30" fmla="*/ 0 w 1009"/>
                <a:gd name="T31" fmla="*/ 0 h 3255"/>
                <a:gd name="T32" fmla="*/ 0 w 1009"/>
                <a:gd name="T33" fmla="*/ 0 h 3255"/>
                <a:gd name="T34" fmla="*/ 0 w 1009"/>
                <a:gd name="T35" fmla="*/ 0 h 3255"/>
                <a:gd name="T36" fmla="*/ 0 w 1009"/>
                <a:gd name="T37" fmla="*/ 0 h 3255"/>
                <a:gd name="T38" fmla="*/ 0 w 1009"/>
                <a:gd name="T39" fmla="*/ 0 h 3255"/>
                <a:gd name="T40" fmla="*/ 0 w 1009"/>
                <a:gd name="T41" fmla="*/ 0 h 3255"/>
                <a:gd name="T42" fmla="*/ 0 w 1009"/>
                <a:gd name="T43" fmla="*/ 0 h 3255"/>
                <a:gd name="T44" fmla="*/ 0 w 1009"/>
                <a:gd name="T45" fmla="*/ 0 h 3255"/>
                <a:gd name="T46" fmla="*/ 0 w 1009"/>
                <a:gd name="T47" fmla="*/ 0 h 3255"/>
                <a:gd name="T48" fmla="*/ 0 w 1009"/>
                <a:gd name="T49" fmla="*/ 0 h 3255"/>
                <a:gd name="T50" fmla="*/ 0 w 1009"/>
                <a:gd name="T51" fmla="*/ 0 h 3255"/>
                <a:gd name="T52" fmla="*/ 0 w 1009"/>
                <a:gd name="T53" fmla="*/ 0 h 3255"/>
                <a:gd name="T54" fmla="*/ 0 w 1009"/>
                <a:gd name="T55" fmla="*/ 0 h 3255"/>
                <a:gd name="T56" fmla="*/ 0 w 1009"/>
                <a:gd name="T57" fmla="*/ 0 h 3255"/>
                <a:gd name="T58" fmla="*/ 0 w 1009"/>
                <a:gd name="T59" fmla="*/ 0 h 3255"/>
                <a:gd name="T60" fmla="*/ 0 w 1009"/>
                <a:gd name="T61" fmla="*/ 0 h 3255"/>
                <a:gd name="T62" fmla="*/ 0 w 1009"/>
                <a:gd name="T63" fmla="*/ 0 h 3255"/>
                <a:gd name="T64" fmla="*/ 0 w 1009"/>
                <a:gd name="T65" fmla="*/ 0 h 3255"/>
                <a:gd name="T66" fmla="*/ 0 w 1009"/>
                <a:gd name="T67" fmla="*/ 0 h 3255"/>
                <a:gd name="T68" fmla="*/ 0 w 1009"/>
                <a:gd name="T69" fmla="*/ 0 h 3255"/>
                <a:gd name="T70" fmla="*/ 0 w 1009"/>
                <a:gd name="T71" fmla="*/ 0 h 3255"/>
                <a:gd name="T72" fmla="*/ 0 w 1009"/>
                <a:gd name="T73" fmla="*/ 0 h 3255"/>
                <a:gd name="T74" fmla="*/ 0 w 1009"/>
                <a:gd name="T75" fmla="*/ 0 h 3255"/>
                <a:gd name="T76" fmla="*/ 0 w 1009"/>
                <a:gd name="T77" fmla="*/ 0 h 3255"/>
                <a:gd name="T78" fmla="*/ 0 w 1009"/>
                <a:gd name="T79" fmla="*/ 0 h 3255"/>
                <a:gd name="T80" fmla="*/ 0 w 1009"/>
                <a:gd name="T81" fmla="*/ 0 h 3255"/>
                <a:gd name="T82" fmla="*/ 0 w 1009"/>
                <a:gd name="T83" fmla="*/ 0 h 3255"/>
                <a:gd name="T84" fmla="*/ 0 w 1009"/>
                <a:gd name="T85" fmla="*/ 0 h 3255"/>
                <a:gd name="T86" fmla="*/ 0 w 1009"/>
                <a:gd name="T87" fmla="*/ 0 h 3255"/>
                <a:gd name="T88" fmla="*/ 0 w 1009"/>
                <a:gd name="T89" fmla="*/ 0 h 3255"/>
                <a:gd name="T90" fmla="*/ 0 w 1009"/>
                <a:gd name="T91" fmla="*/ 0 h 3255"/>
                <a:gd name="T92" fmla="*/ 0 w 1009"/>
                <a:gd name="T93" fmla="*/ 0 h 3255"/>
                <a:gd name="T94" fmla="*/ 0 w 1009"/>
                <a:gd name="T95" fmla="*/ 0 h 3255"/>
                <a:gd name="T96" fmla="*/ 0 w 1009"/>
                <a:gd name="T97" fmla="*/ 0 h 3255"/>
                <a:gd name="T98" fmla="*/ 0 w 1009"/>
                <a:gd name="T99" fmla="*/ 0 h 3255"/>
                <a:gd name="T100" fmla="*/ 0 w 1009"/>
                <a:gd name="T101" fmla="*/ 0 h 3255"/>
                <a:gd name="T102" fmla="*/ 0 w 1009"/>
                <a:gd name="T103" fmla="*/ 0 h 3255"/>
                <a:gd name="T104" fmla="*/ 0 w 100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09"/>
                <a:gd name="T160" fmla="*/ 0 h 3255"/>
                <a:gd name="T161" fmla="*/ 1009 w 100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49" name="Freeform 265"/>
            <p:cNvSpPr>
              <a:spLocks/>
            </p:cNvSpPr>
            <p:nvPr/>
          </p:nvSpPr>
          <p:spPr bwMode="auto">
            <a:xfrm>
              <a:off x="4449" y="2503"/>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50" name="Freeform 266"/>
            <p:cNvSpPr>
              <a:spLocks/>
            </p:cNvSpPr>
            <p:nvPr/>
          </p:nvSpPr>
          <p:spPr bwMode="auto">
            <a:xfrm>
              <a:off x="3768" y="2161"/>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lnTo>
                    <a:pt x="181" y="1477"/>
                  </a:lnTo>
                  <a:lnTo>
                    <a:pt x="235" y="1498"/>
                  </a:lnTo>
                  <a:lnTo>
                    <a:pt x="235" y="1412"/>
                  </a:lnTo>
                  <a:lnTo>
                    <a:pt x="239" y="1375"/>
                  </a:lnTo>
                  <a:lnTo>
                    <a:pt x="249" y="1338"/>
                  </a:lnTo>
                  <a:lnTo>
                    <a:pt x="266" y="1303"/>
                  </a:lnTo>
                  <a:lnTo>
                    <a:pt x="287" y="1268"/>
                  </a:lnTo>
                  <a:lnTo>
                    <a:pt x="261" y="1223"/>
                  </a:lnTo>
                  <a:lnTo>
                    <a:pt x="235" y="1172"/>
                  </a:lnTo>
                  <a:lnTo>
                    <a:pt x="210" y="1114"/>
                  </a:lnTo>
                  <a:lnTo>
                    <a:pt x="196" y="1065"/>
                  </a:lnTo>
                  <a:lnTo>
                    <a:pt x="183" y="1001"/>
                  </a:lnTo>
                  <a:lnTo>
                    <a:pt x="174" y="1080"/>
                  </a:lnTo>
                  <a:lnTo>
                    <a:pt x="177" y="1177"/>
                  </a:lnTo>
                  <a:lnTo>
                    <a:pt x="179" y="1268"/>
                  </a:lnTo>
                  <a:lnTo>
                    <a:pt x="177" y="1343"/>
                  </a:lnTo>
                  <a:lnTo>
                    <a:pt x="179" y="1405"/>
                  </a:lnTo>
                  <a:lnTo>
                    <a:pt x="181" y="1477"/>
                  </a:lnTo>
                  <a:lnTo>
                    <a:pt x="451"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6" y="2453"/>
                  </a:lnTo>
                  <a:lnTo>
                    <a:pt x="515" y="2408"/>
                  </a:lnTo>
                  <a:lnTo>
                    <a:pt x="533" y="2349"/>
                  </a:lnTo>
                  <a:lnTo>
                    <a:pt x="541"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4" y="2524"/>
                  </a:lnTo>
                  <a:lnTo>
                    <a:pt x="640" y="2599"/>
                  </a:lnTo>
                  <a:lnTo>
                    <a:pt x="640" y="2675"/>
                  </a:lnTo>
                  <a:lnTo>
                    <a:pt x="637" y="2783"/>
                  </a:lnTo>
                  <a:lnTo>
                    <a:pt x="630" y="2875"/>
                  </a:lnTo>
                  <a:lnTo>
                    <a:pt x="611" y="2979"/>
                  </a:lnTo>
                  <a:lnTo>
                    <a:pt x="578" y="3094"/>
                  </a:lnTo>
                  <a:lnTo>
                    <a:pt x="558" y="3144"/>
                  </a:lnTo>
                  <a:lnTo>
                    <a:pt x="540" y="3180"/>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951" name="Freeform 267"/>
            <p:cNvSpPr>
              <a:spLocks/>
            </p:cNvSpPr>
            <p:nvPr/>
          </p:nvSpPr>
          <p:spPr bwMode="auto">
            <a:xfrm>
              <a:off x="3768" y="2161"/>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9952" name="Freeform 268"/>
            <p:cNvSpPr>
              <a:spLocks/>
            </p:cNvSpPr>
            <p:nvPr/>
          </p:nvSpPr>
          <p:spPr bwMode="auto">
            <a:xfrm>
              <a:off x="3825" y="2495"/>
              <a:ext cx="38" cy="165"/>
            </a:xfrm>
            <a:custGeom>
              <a:avLst/>
              <a:gdLst>
                <a:gd name="T0" fmla="*/ 0 w 113"/>
                <a:gd name="T1" fmla="*/ 0 h 497"/>
                <a:gd name="T2" fmla="*/ 0 w 113"/>
                <a:gd name="T3" fmla="*/ 0 h 497"/>
                <a:gd name="T4" fmla="*/ 0 w 113"/>
                <a:gd name="T5" fmla="*/ 0 h 497"/>
                <a:gd name="T6" fmla="*/ 0 w 113"/>
                <a:gd name="T7" fmla="*/ 0 h 497"/>
                <a:gd name="T8" fmla="*/ 0 w 113"/>
                <a:gd name="T9" fmla="*/ 0 h 497"/>
                <a:gd name="T10" fmla="*/ 0 w 113"/>
                <a:gd name="T11" fmla="*/ 0 h 497"/>
                <a:gd name="T12" fmla="*/ 0 w 113"/>
                <a:gd name="T13" fmla="*/ 0 h 497"/>
                <a:gd name="T14" fmla="*/ 0 w 113"/>
                <a:gd name="T15" fmla="*/ 0 h 497"/>
                <a:gd name="T16" fmla="*/ 0 w 113"/>
                <a:gd name="T17" fmla="*/ 0 h 497"/>
                <a:gd name="T18" fmla="*/ 0 w 113"/>
                <a:gd name="T19" fmla="*/ 0 h 497"/>
                <a:gd name="T20" fmla="*/ 0 w 113"/>
                <a:gd name="T21" fmla="*/ 0 h 497"/>
                <a:gd name="T22" fmla="*/ 0 w 113"/>
                <a:gd name="T23" fmla="*/ 0 h 497"/>
                <a:gd name="T24" fmla="*/ 0 w 113"/>
                <a:gd name="T25" fmla="*/ 0 h 497"/>
                <a:gd name="T26" fmla="*/ 0 w 113"/>
                <a:gd name="T27" fmla="*/ 0 h 497"/>
                <a:gd name="T28" fmla="*/ 0 w 113"/>
                <a:gd name="T29" fmla="*/ 0 h 497"/>
                <a:gd name="T30" fmla="*/ 0 w 113"/>
                <a:gd name="T31" fmla="*/ 0 h 497"/>
                <a:gd name="T32" fmla="*/ 0 w 113"/>
                <a:gd name="T33" fmla="*/ 0 h 497"/>
                <a:gd name="T34" fmla="*/ 0 w 11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5" y="224"/>
                  </a:lnTo>
                  <a:lnTo>
                    <a:pt x="59" y="173"/>
                  </a:lnTo>
                  <a:lnTo>
                    <a:pt x="37" y="113"/>
                  </a:lnTo>
                  <a:lnTo>
                    <a:pt x="22" y="64"/>
                  </a:lnTo>
                  <a:lnTo>
                    <a:pt x="8" y="0"/>
                  </a:lnTo>
                  <a:lnTo>
                    <a:pt x="0" y="79"/>
                  </a:lnTo>
                  <a:lnTo>
                    <a:pt x="3" y="177"/>
                  </a:lnTo>
                  <a:lnTo>
                    <a:pt x="6" y="267"/>
                  </a:lnTo>
                  <a:lnTo>
                    <a:pt x="3"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53" name="Freeform 269"/>
            <p:cNvSpPr>
              <a:spLocks/>
            </p:cNvSpPr>
            <p:nvPr/>
          </p:nvSpPr>
          <p:spPr bwMode="auto">
            <a:xfrm>
              <a:off x="3932" y="2881"/>
              <a:ext cx="81"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7" y="610"/>
                  </a:lnTo>
                  <a:lnTo>
                    <a:pt x="14" y="495"/>
                  </a:lnTo>
                  <a:lnTo>
                    <a:pt x="7" y="393"/>
                  </a:lnTo>
                  <a:lnTo>
                    <a:pt x="0" y="324"/>
                  </a:lnTo>
                  <a:lnTo>
                    <a:pt x="4" y="294"/>
                  </a:lnTo>
                  <a:lnTo>
                    <a:pt x="23" y="249"/>
                  </a:lnTo>
                  <a:lnTo>
                    <a:pt x="41" y="190"/>
                  </a:lnTo>
                  <a:lnTo>
                    <a:pt x="49" y="118"/>
                  </a:lnTo>
                  <a:lnTo>
                    <a:pt x="48" y="58"/>
                  </a:lnTo>
                  <a:lnTo>
                    <a:pt x="36" y="14"/>
                  </a:lnTo>
                  <a:lnTo>
                    <a:pt x="193" y="0"/>
                  </a:lnTo>
                  <a:lnTo>
                    <a:pt x="210" y="46"/>
                  </a:lnTo>
                  <a:lnTo>
                    <a:pt x="227" y="93"/>
                  </a:lnTo>
                  <a:lnTo>
                    <a:pt x="244" y="142"/>
                  </a:lnTo>
                  <a:lnTo>
                    <a:pt x="244" y="163"/>
                  </a:lnTo>
                  <a:lnTo>
                    <a:pt x="222" y="205"/>
                  </a:lnTo>
                  <a:lnTo>
                    <a:pt x="193" y="251"/>
                  </a:lnTo>
                  <a:lnTo>
                    <a:pt x="169" y="310"/>
                  </a:lnTo>
                  <a:lnTo>
                    <a:pt x="152" y="365"/>
                  </a:lnTo>
                  <a:lnTo>
                    <a:pt x="148" y="440"/>
                  </a:lnTo>
                  <a:lnTo>
                    <a:pt x="148" y="516"/>
                  </a:lnTo>
                  <a:lnTo>
                    <a:pt x="145" y="624"/>
                  </a:lnTo>
                  <a:lnTo>
                    <a:pt x="139" y="716"/>
                  </a:lnTo>
                  <a:lnTo>
                    <a:pt x="120" y="820"/>
                  </a:lnTo>
                  <a:lnTo>
                    <a:pt x="86" y="935"/>
                  </a:lnTo>
                  <a:lnTo>
                    <a:pt x="67" y="985"/>
                  </a:lnTo>
                  <a:lnTo>
                    <a:pt x="4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54" name="Freeform 270"/>
            <p:cNvSpPr>
              <a:spLocks/>
            </p:cNvSpPr>
            <p:nvPr/>
          </p:nvSpPr>
          <p:spPr bwMode="auto">
            <a:xfrm>
              <a:off x="3486" y="2328"/>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9" y="3525"/>
                  </a:lnTo>
                  <a:lnTo>
                    <a:pt x="19" y="3514"/>
                  </a:lnTo>
                  <a:lnTo>
                    <a:pt x="5" y="3496"/>
                  </a:lnTo>
                  <a:lnTo>
                    <a:pt x="0" y="3477"/>
                  </a:lnTo>
                  <a:lnTo>
                    <a:pt x="9" y="3456"/>
                  </a:lnTo>
                  <a:lnTo>
                    <a:pt x="33" y="3437"/>
                  </a:lnTo>
                  <a:lnTo>
                    <a:pt x="105" y="3402"/>
                  </a:lnTo>
                  <a:lnTo>
                    <a:pt x="169" y="3369"/>
                  </a:lnTo>
                  <a:lnTo>
                    <a:pt x="226" y="3339"/>
                  </a:lnTo>
                  <a:lnTo>
                    <a:pt x="252" y="3315"/>
                  </a:lnTo>
                  <a:lnTo>
                    <a:pt x="255" y="3222"/>
                  </a:lnTo>
                  <a:lnTo>
                    <a:pt x="255"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3"/>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7" y="513"/>
                  </a:lnTo>
                  <a:lnTo>
                    <a:pt x="995" y="611"/>
                  </a:lnTo>
                  <a:lnTo>
                    <a:pt x="1028" y="633"/>
                  </a:lnTo>
                  <a:lnTo>
                    <a:pt x="1051" y="668"/>
                  </a:lnTo>
                  <a:lnTo>
                    <a:pt x="1126" y="879"/>
                  </a:lnTo>
                  <a:lnTo>
                    <a:pt x="1223" y="1178"/>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79"/>
                  </a:lnTo>
                  <a:lnTo>
                    <a:pt x="1045" y="3088"/>
                  </a:lnTo>
                  <a:lnTo>
                    <a:pt x="1040"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9"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9955" name="Freeform 271"/>
            <p:cNvSpPr>
              <a:spLocks/>
            </p:cNvSpPr>
            <p:nvPr/>
          </p:nvSpPr>
          <p:spPr bwMode="auto">
            <a:xfrm>
              <a:off x="1927" y="2343"/>
              <a:ext cx="431" cy="1135"/>
            </a:xfrm>
            <a:custGeom>
              <a:avLst/>
              <a:gdLst>
                <a:gd name="T0" fmla="*/ 0 w 1292"/>
                <a:gd name="T1" fmla="*/ 0 h 3405"/>
                <a:gd name="T2" fmla="*/ 0 w 1292"/>
                <a:gd name="T3" fmla="*/ 0 h 3405"/>
                <a:gd name="T4" fmla="*/ 0 w 1292"/>
                <a:gd name="T5" fmla="*/ 0 h 3405"/>
                <a:gd name="T6" fmla="*/ 0 w 1292"/>
                <a:gd name="T7" fmla="*/ 0 h 3405"/>
                <a:gd name="T8" fmla="*/ 0 w 1292"/>
                <a:gd name="T9" fmla="*/ 0 h 3405"/>
                <a:gd name="T10" fmla="*/ 0 w 1292"/>
                <a:gd name="T11" fmla="*/ 0 h 3405"/>
                <a:gd name="T12" fmla="*/ 0 w 1292"/>
                <a:gd name="T13" fmla="*/ 0 h 3405"/>
                <a:gd name="T14" fmla="*/ 0 w 1292"/>
                <a:gd name="T15" fmla="*/ 0 h 3405"/>
                <a:gd name="T16" fmla="*/ 0 w 1292"/>
                <a:gd name="T17" fmla="*/ 0 h 3405"/>
                <a:gd name="T18" fmla="*/ 0 w 1292"/>
                <a:gd name="T19" fmla="*/ 0 h 3405"/>
                <a:gd name="T20" fmla="*/ 0 w 1292"/>
                <a:gd name="T21" fmla="*/ 0 h 3405"/>
                <a:gd name="T22" fmla="*/ 0 w 1292"/>
                <a:gd name="T23" fmla="*/ 0 h 3405"/>
                <a:gd name="T24" fmla="*/ 0 w 1292"/>
                <a:gd name="T25" fmla="*/ 0 h 3405"/>
                <a:gd name="T26" fmla="*/ 0 w 1292"/>
                <a:gd name="T27" fmla="*/ 0 h 3405"/>
                <a:gd name="T28" fmla="*/ 0 w 1292"/>
                <a:gd name="T29" fmla="*/ 0 h 3405"/>
                <a:gd name="T30" fmla="*/ 0 w 1292"/>
                <a:gd name="T31" fmla="*/ 0 h 3405"/>
                <a:gd name="T32" fmla="*/ 0 w 1292"/>
                <a:gd name="T33" fmla="*/ 0 h 3405"/>
                <a:gd name="T34" fmla="*/ 0 w 1292"/>
                <a:gd name="T35" fmla="*/ 0 h 3405"/>
                <a:gd name="T36" fmla="*/ 0 w 1292"/>
                <a:gd name="T37" fmla="*/ 0 h 3405"/>
                <a:gd name="T38" fmla="*/ 0 w 1292"/>
                <a:gd name="T39" fmla="*/ 0 h 3405"/>
                <a:gd name="T40" fmla="*/ 0 w 1292"/>
                <a:gd name="T41" fmla="*/ 0 h 3405"/>
                <a:gd name="T42" fmla="*/ 0 w 1292"/>
                <a:gd name="T43" fmla="*/ 0 h 3405"/>
                <a:gd name="T44" fmla="*/ 0 w 1292"/>
                <a:gd name="T45" fmla="*/ 0 h 3405"/>
                <a:gd name="T46" fmla="*/ 0 w 1292"/>
                <a:gd name="T47" fmla="*/ 0 h 3405"/>
                <a:gd name="T48" fmla="*/ 0 w 1292"/>
                <a:gd name="T49" fmla="*/ 0 h 3405"/>
                <a:gd name="T50" fmla="*/ 0 w 1292"/>
                <a:gd name="T51" fmla="*/ 0 h 3405"/>
                <a:gd name="T52" fmla="*/ 0 w 1292"/>
                <a:gd name="T53" fmla="*/ 0 h 3405"/>
                <a:gd name="T54" fmla="*/ 0 w 1292"/>
                <a:gd name="T55" fmla="*/ 0 h 3405"/>
                <a:gd name="T56" fmla="*/ 0 w 1292"/>
                <a:gd name="T57" fmla="*/ 0 h 3405"/>
                <a:gd name="T58" fmla="*/ 0 w 1292"/>
                <a:gd name="T59" fmla="*/ 0 h 3405"/>
                <a:gd name="T60" fmla="*/ 0 w 1292"/>
                <a:gd name="T61" fmla="*/ 0 h 3405"/>
                <a:gd name="T62" fmla="*/ 0 w 1292"/>
                <a:gd name="T63" fmla="*/ 0 h 3405"/>
                <a:gd name="T64" fmla="*/ 0 w 1292"/>
                <a:gd name="T65" fmla="*/ 0 h 3405"/>
                <a:gd name="T66" fmla="*/ 0 w 1292"/>
                <a:gd name="T67" fmla="*/ 0 h 3405"/>
                <a:gd name="T68" fmla="*/ 0 w 1292"/>
                <a:gd name="T69" fmla="*/ 0 h 3405"/>
                <a:gd name="T70" fmla="*/ 0 w 1292"/>
                <a:gd name="T71" fmla="*/ 0 h 3405"/>
                <a:gd name="T72" fmla="*/ 0 w 1292"/>
                <a:gd name="T73" fmla="*/ 0 h 3405"/>
                <a:gd name="T74" fmla="*/ 0 w 1292"/>
                <a:gd name="T75" fmla="*/ 0 h 3405"/>
                <a:gd name="T76" fmla="*/ 0 w 1292"/>
                <a:gd name="T77" fmla="*/ 0 h 3405"/>
                <a:gd name="T78" fmla="*/ 0 w 1292"/>
                <a:gd name="T79" fmla="*/ 0 h 3405"/>
                <a:gd name="T80" fmla="*/ 0 w 1292"/>
                <a:gd name="T81" fmla="*/ 0 h 3405"/>
                <a:gd name="T82" fmla="*/ 0 w 1292"/>
                <a:gd name="T83" fmla="*/ 0 h 3405"/>
                <a:gd name="T84" fmla="*/ 0 w 1292"/>
                <a:gd name="T85" fmla="*/ 0 h 3405"/>
                <a:gd name="T86" fmla="*/ 0 w 1292"/>
                <a:gd name="T87" fmla="*/ 0 h 3405"/>
                <a:gd name="T88" fmla="*/ 0 w 1292"/>
                <a:gd name="T89" fmla="*/ 0 h 3405"/>
                <a:gd name="T90" fmla="*/ 0 w 1292"/>
                <a:gd name="T91" fmla="*/ 0 h 3405"/>
                <a:gd name="T92" fmla="*/ 0 w 1292"/>
                <a:gd name="T93" fmla="*/ 0 h 3405"/>
                <a:gd name="T94" fmla="*/ 0 w 1292"/>
                <a:gd name="T95" fmla="*/ 0 h 3405"/>
                <a:gd name="T96" fmla="*/ 0 w 1292"/>
                <a:gd name="T97" fmla="*/ 0 h 3405"/>
                <a:gd name="T98" fmla="*/ 0 w 1292"/>
                <a:gd name="T99" fmla="*/ 0 h 3405"/>
                <a:gd name="T100" fmla="*/ 0 w 1292"/>
                <a:gd name="T101" fmla="*/ 0 h 3405"/>
                <a:gd name="T102" fmla="*/ 0 w 1292"/>
                <a:gd name="T103" fmla="*/ 0 h 3405"/>
                <a:gd name="T104" fmla="*/ 0 w 1292"/>
                <a:gd name="T105" fmla="*/ 0 h 3405"/>
                <a:gd name="T106" fmla="*/ 0 w 1292"/>
                <a:gd name="T107" fmla="*/ 0 h 3405"/>
                <a:gd name="T108" fmla="*/ 0 w 1292"/>
                <a:gd name="T109" fmla="*/ 0 h 3405"/>
                <a:gd name="T110" fmla="*/ 0 w 1292"/>
                <a:gd name="T111" fmla="*/ 0 h 3405"/>
                <a:gd name="T112" fmla="*/ 0 w 1292"/>
                <a:gd name="T113" fmla="*/ 0 h 3405"/>
                <a:gd name="T114" fmla="*/ 0 w 1292"/>
                <a:gd name="T115" fmla="*/ 0 h 3405"/>
                <a:gd name="T116" fmla="*/ 0 w 1292"/>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8" y="3405"/>
                  </a:lnTo>
                  <a:lnTo>
                    <a:pt x="317" y="3405"/>
                  </a:lnTo>
                  <a:lnTo>
                    <a:pt x="262" y="3401"/>
                  </a:lnTo>
                  <a:lnTo>
                    <a:pt x="240" y="3381"/>
                  </a:lnTo>
                  <a:lnTo>
                    <a:pt x="228" y="3354"/>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5"/>
                  </a:lnTo>
                  <a:lnTo>
                    <a:pt x="139" y="1099"/>
                  </a:lnTo>
                  <a:lnTo>
                    <a:pt x="201" y="757"/>
                  </a:lnTo>
                  <a:lnTo>
                    <a:pt x="228" y="663"/>
                  </a:lnTo>
                  <a:lnTo>
                    <a:pt x="253" y="625"/>
                  </a:lnTo>
                  <a:lnTo>
                    <a:pt x="279" y="613"/>
                  </a:lnTo>
                  <a:lnTo>
                    <a:pt x="455" y="549"/>
                  </a:lnTo>
                  <a:lnTo>
                    <a:pt x="532" y="524"/>
                  </a:lnTo>
                  <a:lnTo>
                    <a:pt x="557" y="434"/>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0000FF"/>
            </a:solidFill>
            <a:ln w="0">
              <a:solidFill>
                <a:srgbClr val="000000"/>
              </a:solidFill>
              <a:round/>
              <a:headEnd/>
              <a:tailEnd/>
            </a:ln>
          </p:spPr>
          <p:txBody>
            <a:bodyPr/>
            <a:lstStyle/>
            <a:p>
              <a:pPr eaLnBrk="0" hangingPunct="0"/>
              <a:endParaRPr lang="it-IT">
                <a:solidFill>
                  <a:srgbClr val="000000"/>
                </a:solidFill>
              </a:endParaRPr>
            </a:p>
          </p:txBody>
        </p:sp>
        <p:sp>
          <p:nvSpPr>
            <p:cNvPr id="109956" name="Freeform 272"/>
            <p:cNvSpPr>
              <a:spLocks/>
            </p:cNvSpPr>
            <p:nvPr/>
          </p:nvSpPr>
          <p:spPr bwMode="auto">
            <a:xfrm>
              <a:off x="2812" y="2348"/>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2" y="3186"/>
                  </a:lnTo>
                  <a:lnTo>
                    <a:pt x="189" y="3210"/>
                  </a:lnTo>
                  <a:lnTo>
                    <a:pt x="152" y="3236"/>
                  </a:lnTo>
                  <a:lnTo>
                    <a:pt x="110" y="3256"/>
                  </a:lnTo>
                  <a:lnTo>
                    <a:pt x="58" y="3284"/>
                  </a:lnTo>
                  <a:lnTo>
                    <a:pt x="24" y="3306"/>
                  </a:lnTo>
                  <a:lnTo>
                    <a:pt x="7" y="3323"/>
                  </a:lnTo>
                  <a:lnTo>
                    <a:pt x="0" y="3347"/>
                  </a:lnTo>
                  <a:lnTo>
                    <a:pt x="4" y="3366"/>
                  </a:lnTo>
                  <a:lnTo>
                    <a:pt x="27" y="3382"/>
                  </a:lnTo>
                  <a:lnTo>
                    <a:pt x="68" y="3387"/>
                  </a:lnTo>
                  <a:lnTo>
                    <a:pt x="142" y="3380"/>
                  </a:lnTo>
                  <a:lnTo>
                    <a:pt x="212"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6"/>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2"/>
                  </a:lnTo>
                  <a:lnTo>
                    <a:pt x="963" y="3249"/>
                  </a:lnTo>
                  <a:lnTo>
                    <a:pt x="950" y="3134"/>
                  </a:lnTo>
                  <a:lnTo>
                    <a:pt x="933" y="2861"/>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5" y="638"/>
                  </a:lnTo>
                  <a:lnTo>
                    <a:pt x="936" y="610"/>
                  </a:lnTo>
                  <a:lnTo>
                    <a:pt x="898" y="593"/>
                  </a:lnTo>
                  <a:lnTo>
                    <a:pt x="710" y="532"/>
                  </a:lnTo>
                  <a:lnTo>
                    <a:pt x="672" y="519"/>
                  </a:lnTo>
                  <a:lnTo>
                    <a:pt x="666" y="457"/>
                  </a:lnTo>
                  <a:lnTo>
                    <a:pt x="678" y="408"/>
                  </a:lnTo>
                  <a:lnTo>
                    <a:pt x="702" y="354"/>
                  </a:lnTo>
                  <a:lnTo>
                    <a:pt x="719" y="299"/>
                  </a:lnTo>
                  <a:lnTo>
                    <a:pt x="723" y="229"/>
                  </a:lnTo>
                  <a:lnTo>
                    <a:pt x="714" y="149"/>
                  </a:lnTo>
                  <a:lnTo>
                    <a:pt x="697" y="99"/>
                  </a:lnTo>
                  <a:lnTo>
                    <a:pt x="669"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2"/>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9957" name="Freeform 273"/>
            <p:cNvSpPr>
              <a:spLocks/>
            </p:cNvSpPr>
            <p:nvPr/>
          </p:nvSpPr>
          <p:spPr bwMode="auto">
            <a:xfrm>
              <a:off x="2282" y="2372"/>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4"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8" y="3251"/>
                  </a:lnTo>
                  <a:lnTo>
                    <a:pt x="342" y="3229"/>
                  </a:lnTo>
                  <a:lnTo>
                    <a:pt x="300" y="3204"/>
                  </a:lnTo>
                  <a:lnTo>
                    <a:pt x="295"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2" y="1362"/>
                  </a:lnTo>
                  <a:lnTo>
                    <a:pt x="64" y="1321"/>
                  </a:lnTo>
                  <a:lnTo>
                    <a:pt x="25" y="1264"/>
                  </a:lnTo>
                  <a:lnTo>
                    <a:pt x="3" y="1210"/>
                  </a:lnTo>
                  <a:lnTo>
                    <a:pt x="0" y="1162"/>
                  </a:lnTo>
                  <a:lnTo>
                    <a:pt x="14" y="1101"/>
                  </a:lnTo>
                  <a:lnTo>
                    <a:pt x="126" y="716"/>
                  </a:lnTo>
                  <a:lnTo>
                    <a:pt x="145" y="672"/>
                  </a:lnTo>
                  <a:lnTo>
                    <a:pt x="160" y="652"/>
                  </a:lnTo>
                  <a:lnTo>
                    <a:pt x="183" y="632"/>
                  </a:lnTo>
                  <a:lnTo>
                    <a:pt x="227" y="601"/>
                  </a:lnTo>
                  <a:lnTo>
                    <a:pt x="355" y="537"/>
                  </a:lnTo>
                  <a:lnTo>
                    <a:pt x="386" y="499"/>
                  </a:lnTo>
                  <a:lnTo>
                    <a:pt x="409" y="455"/>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900" y="866"/>
                  </a:lnTo>
                  <a:lnTo>
                    <a:pt x="913" y="946"/>
                  </a:lnTo>
                  <a:lnTo>
                    <a:pt x="924" y="1013"/>
                  </a:lnTo>
                  <a:lnTo>
                    <a:pt x="936" y="1108"/>
                  </a:lnTo>
                  <a:lnTo>
                    <a:pt x="940" y="1190"/>
                  </a:lnTo>
                  <a:lnTo>
                    <a:pt x="936" y="1291"/>
                  </a:lnTo>
                  <a:lnTo>
                    <a:pt x="924" y="1402"/>
                  </a:lnTo>
                  <a:lnTo>
                    <a:pt x="913" y="1478"/>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958" name="Freeform 274"/>
            <p:cNvSpPr>
              <a:spLocks/>
            </p:cNvSpPr>
            <p:nvPr/>
          </p:nvSpPr>
          <p:spPr bwMode="auto">
            <a:xfrm>
              <a:off x="2589" y="2403"/>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959" name="Freeform 275"/>
            <p:cNvSpPr>
              <a:spLocks/>
            </p:cNvSpPr>
            <p:nvPr/>
          </p:nvSpPr>
          <p:spPr bwMode="auto">
            <a:xfrm>
              <a:off x="2589" y="2403"/>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60" name="Freeform 276"/>
            <p:cNvSpPr>
              <a:spLocks/>
            </p:cNvSpPr>
            <p:nvPr/>
          </p:nvSpPr>
          <p:spPr bwMode="auto">
            <a:xfrm>
              <a:off x="2814" y="2723"/>
              <a:ext cx="26" cy="65"/>
            </a:xfrm>
            <a:custGeom>
              <a:avLst/>
              <a:gdLst>
                <a:gd name="T0" fmla="*/ 0 w 80"/>
                <a:gd name="T1" fmla="*/ 0 h 196"/>
                <a:gd name="T2" fmla="*/ 0 w 80"/>
                <a:gd name="T3" fmla="*/ 0 h 196"/>
                <a:gd name="T4" fmla="*/ 0 w 80"/>
                <a:gd name="T5" fmla="*/ 0 h 196"/>
                <a:gd name="T6" fmla="*/ 0 w 80"/>
                <a:gd name="T7" fmla="*/ 0 h 196"/>
                <a:gd name="T8" fmla="*/ 0 w 80"/>
                <a:gd name="T9" fmla="*/ 0 h 196"/>
                <a:gd name="T10" fmla="*/ 0 w 80"/>
                <a:gd name="T11" fmla="*/ 0 h 196"/>
                <a:gd name="T12" fmla="*/ 0 w 80"/>
                <a:gd name="T13" fmla="*/ 0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5" y="120"/>
                  </a:lnTo>
                  <a:lnTo>
                    <a:pt x="0" y="187"/>
                  </a:lnTo>
                  <a:lnTo>
                    <a:pt x="63" y="196"/>
                  </a:lnTo>
                  <a:lnTo>
                    <a:pt x="80" y="142"/>
                  </a:lnTo>
                  <a:lnTo>
                    <a:pt x="80" y="97"/>
                  </a:lnTo>
                  <a:lnTo>
                    <a:pt x="53" y="53"/>
                  </a:lnTo>
                  <a:lnTo>
                    <a:pt x="37" y="22"/>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61" name="Freeform 277"/>
            <p:cNvSpPr>
              <a:spLocks/>
            </p:cNvSpPr>
            <p:nvPr/>
          </p:nvSpPr>
          <p:spPr bwMode="auto">
            <a:xfrm>
              <a:off x="3188" y="2381"/>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lnTo>
                    <a:pt x="757" y="1477"/>
                  </a:lnTo>
                  <a:lnTo>
                    <a:pt x="705" y="1498"/>
                  </a:lnTo>
                  <a:lnTo>
                    <a:pt x="705" y="1411"/>
                  </a:lnTo>
                  <a:lnTo>
                    <a:pt x="700" y="1375"/>
                  </a:lnTo>
                  <a:lnTo>
                    <a:pt x="690" y="1338"/>
                  </a:lnTo>
                  <a:lnTo>
                    <a:pt x="674" y="1302"/>
                  </a:lnTo>
                  <a:lnTo>
                    <a:pt x="654" y="1268"/>
                  </a:lnTo>
                  <a:lnTo>
                    <a:pt x="680" y="1223"/>
                  </a:lnTo>
                  <a:lnTo>
                    <a:pt x="705" y="1172"/>
                  </a:lnTo>
                  <a:lnTo>
                    <a:pt x="728" y="1114"/>
                  </a:lnTo>
                  <a:lnTo>
                    <a:pt x="742" y="1064"/>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1"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66FFFF"/>
            </a:solidFill>
            <a:ln w="9525">
              <a:noFill/>
              <a:miter lim="800000"/>
              <a:headEnd/>
              <a:tailEnd/>
            </a:ln>
          </p:spPr>
          <p:txBody>
            <a:bodyPr/>
            <a:lstStyle/>
            <a:p>
              <a:pPr eaLnBrk="0" hangingPunct="0"/>
              <a:endParaRPr lang="it-IT">
                <a:solidFill>
                  <a:srgbClr val="000000"/>
                </a:solidFill>
              </a:endParaRPr>
            </a:p>
          </p:txBody>
        </p:sp>
        <p:sp>
          <p:nvSpPr>
            <p:cNvPr id="109962" name="Freeform 278"/>
            <p:cNvSpPr>
              <a:spLocks/>
            </p:cNvSpPr>
            <p:nvPr/>
          </p:nvSpPr>
          <p:spPr bwMode="auto">
            <a:xfrm>
              <a:off x="3188" y="2381"/>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63" name="Freeform 279"/>
            <p:cNvSpPr>
              <a:spLocks/>
            </p:cNvSpPr>
            <p:nvPr/>
          </p:nvSpPr>
          <p:spPr bwMode="auto">
            <a:xfrm>
              <a:off x="3406" y="2714"/>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8"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64" name="Freeform 280"/>
            <p:cNvSpPr>
              <a:spLocks/>
            </p:cNvSpPr>
            <p:nvPr/>
          </p:nvSpPr>
          <p:spPr bwMode="auto">
            <a:xfrm>
              <a:off x="3262" y="3101"/>
              <a:ext cx="78"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2" y="310"/>
                  </a:lnTo>
                  <a:lnTo>
                    <a:pt x="88" y="364"/>
                  </a:lnTo>
                  <a:lnTo>
                    <a:pt x="93" y="440"/>
                  </a:lnTo>
                  <a:lnTo>
                    <a:pt x="93" y="516"/>
                  </a:lnTo>
                  <a:lnTo>
                    <a:pt x="95" y="624"/>
                  </a:lnTo>
                  <a:lnTo>
                    <a:pt x="101" y="716"/>
                  </a:lnTo>
                  <a:lnTo>
                    <a:pt x="119" y="820"/>
                  </a:lnTo>
                  <a:lnTo>
                    <a:pt x="152" y="935"/>
                  </a:lnTo>
                  <a:lnTo>
                    <a:pt x="171" y="985"/>
                  </a:lnTo>
                  <a:lnTo>
                    <a:pt x="188"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65" name="Freeform 281"/>
            <p:cNvSpPr>
              <a:spLocks/>
            </p:cNvSpPr>
            <p:nvPr/>
          </p:nvSpPr>
          <p:spPr bwMode="auto">
            <a:xfrm>
              <a:off x="5340" y="2361"/>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8" y="2537"/>
                  </a:lnTo>
                  <a:lnTo>
                    <a:pt x="566" y="2635"/>
                  </a:lnTo>
                  <a:lnTo>
                    <a:pt x="544" y="2752"/>
                  </a:lnTo>
                  <a:lnTo>
                    <a:pt x="531" y="2893"/>
                  </a:lnTo>
                  <a:lnTo>
                    <a:pt x="518" y="3007"/>
                  </a:lnTo>
                  <a:lnTo>
                    <a:pt x="505" y="3109"/>
                  </a:lnTo>
                  <a:lnTo>
                    <a:pt x="486" y="3207"/>
                  </a:lnTo>
                  <a:lnTo>
                    <a:pt x="467" y="3302"/>
                  </a:lnTo>
                  <a:lnTo>
                    <a:pt x="455" y="3366"/>
                  </a:lnTo>
                  <a:lnTo>
                    <a:pt x="455" y="3414"/>
                  </a:lnTo>
                  <a:lnTo>
                    <a:pt x="458" y="3453"/>
                  </a:lnTo>
                  <a:lnTo>
                    <a:pt x="447" y="3471"/>
                  </a:lnTo>
                  <a:lnTo>
                    <a:pt x="366" y="3489"/>
                  </a:lnTo>
                  <a:lnTo>
                    <a:pt x="350" y="3479"/>
                  </a:lnTo>
                  <a:lnTo>
                    <a:pt x="340" y="3467"/>
                  </a:lnTo>
                  <a:lnTo>
                    <a:pt x="264" y="3493"/>
                  </a:lnTo>
                  <a:lnTo>
                    <a:pt x="166" y="3521"/>
                  </a:lnTo>
                  <a:lnTo>
                    <a:pt x="101" y="3530"/>
                  </a:lnTo>
                  <a:lnTo>
                    <a:pt x="49" y="3525"/>
                  </a:lnTo>
                  <a:lnTo>
                    <a:pt x="19" y="3514"/>
                  </a:lnTo>
                  <a:lnTo>
                    <a:pt x="5" y="3496"/>
                  </a:lnTo>
                  <a:lnTo>
                    <a:pt x="0" y="3477"/>
                  </a:lnTo>
                  <a:lnTo>
                    <a:pt x="10" y="3456"/>
                  </a:lnTo>
                  <a:lnTo>
                    <a:pt x="33" y="3437"/>
                  </a:lnTo>
                  <a:lnTo>
                    <a:pt x="106" y="3402"/>
                  </a:lnTo>
                  <a:lnTo>
                    <a:pt x="170" y="3369"/>
                  </a:lnTo>
                  <a:lnTo>
                    <a:pt x="226" y="3340"/>
                  </a:lnTo>
                  <a:lnTo>
                    <a:pt x="252" y="3315"/>
                  </a:lnTo>
                  <a:lnTo>
                    <a:pt x="255" y="3222"/>
                  </a:lnTo>
                  <a:lnTo>
                    <a:pt x="255" y="3109"/>
                  </a:lnTo>
                  <a:lnTo>
                    <a:pt x="258" y="2994"/>
                  </a:lnTo>
                  <a:lnTo>
                    <a:pt x="258" y="2864"/>
                  </a:lnTo>
                  <a:lnTo>
                    <a:pt x="252" y="2703"/>
                  </a:lnTo>
                  <a:lnTo>
                    <a:pt x="252" y="2537"/>
                  </a:lnTo>
                  <a:lnTo>
                    <a:pt x="261" y="2364"/>
                  </a:lnTo>
                  <a:lnTo>
                    <a:pt x="265" y="2240"/>
                  </a:lnTo>
                  <a:lnTo>
                    <a:pt x="276" y="2114"/>
                  </a:lnTo>
                  <a:lnTo>
                    <a:pt x="277" y="2039"/>
                  </a:lnTo>
                  <a:lnTo>
                    <a:pt x="234" y="2035"/>
                  </a:lnTo>
                  <a:lnTo>
                    <a:pt x="189" y="2018"/>
                  </a:lnTo>
                  <a:lnTo>
                    <a:pt x="153" y="1974"/>
                  </a:lnTo>
                  <a:lnTo>
                    <a:pt x="149" y="1922"/>
                  </a:lnTo>
                  <a:lnTo>
                    <a:pt x="162" y="1855"/>
                  </a:lnTo>
                  <a:lnTo>
                    <a:pt x="189" y="1798"/>
                  </a:lnTo>
                  <a:lnTo>
                    <a:pt x="215" y="1759"/>
                  </a:lnTo>
                  <a:lnTo>
                    <a:pt x="171" y="1741"/>
                  </a:lnTo>
                  <a:lnTo>
                    <a:pt x="158" y="1728"/>
                  </a:lnTo>
                  <a:lnTo>
                    <a:pt x="159" y="1707"/>
                  </a:lnTo>
                  <a:lnTo>
                    <a:pt x="217" y="1566"/>
                  </a:lnTo>
                  <a:lnTo>
                    <a:pt x="236" y="1489"/>
                  </a:lnTo>
                  <a:lnTo>
                    <a:pt x="252" y="1224"/>
                  </a:lnTo>
                  <a:lnTo>
                    <a:pt x="252" y="1032"/>
                  </a:lnTo>
                  <a:lnTo>
                    <a:pt x="261" y="800"/>
                  </a:lnTo>
                  <a:lnTo>
                    <a:pt x="271" y="743"/>
                  </a:lnTo>
                  <a:lnTo>
                    <a:pt x="294" y="697"/>
                  </a:lnTo>
                  <a:lnTo>
                    <a:pt x="338" y="659"/>
                  </a:lnTo>
                  <a:lnTo>
                    <a:pt x="531" y="547"/>
                  </a:lnTo>
                  <a:lnTo>
                    <a:pt x="518" y="497"/>
                  </a:lnTo>
                  <a:lnTo>
                    <a:pt x="486" y="491"/>
                  </a:lnTo>
                  <a:lnTo>
                    <a:pt x="443" y="479"/>
                  </a:lnTo>
                  <a:lnTo>
                    <a:pt x="418" y="453"/>
                  </a:lnTo>
                  <a:lnTo>
                    <a:pt x="389"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5" y="12"/>
                  </a:lnTo>
                  <a:lnTo>
                    <a:pt x="644" y="37"/>
                  </a:lnTo>
                  <a:lnTo>
                    <a:pt x="683" y="69"/>
                  </a:lnTo>
                  <a:lnTo>
                    <a:pt x="713" y="113"/>
                  </a:lnTo>
                  <a:lnTo>
                    <a:pt x="730" y="172"/>
                  </a:lnTo>
                  <a:lnTo>
                    <a:pt x="738" y="241"/>
                  </a:lnTo>
                  <a:lnTo>
                    <a:pt x="734" y="295"/>
                  </a:lnTo>
                  <a:lnTo>
                    <a:pt x="720" y="370"/>
                  </a:lnTo>
                  <a:lnTo>
                    <a:pt x="722" y="423"/>
                  </a:lnTo>
                  <a:lnTo>
                    <a:pt x="734" y="484"/>
                  </a:lnTo>
                  <a:lnTo>
                    <a:pt x="757" y="513"/>
                  </a:lnTo>
                  <a:lnTo>
                    <a:pt x="995" y="611"/>
                  </a:lnTo>
                  <a:lnTo>
                    <a:pt x="1028" y="633"/>
                  </a:lnTo>
                  <a:lnTo>
                    <a:pt x="1052" y="668"/>
                  </a:lnTo>
                  <a:lnTo>
                    <a:pt x="1126" y="879"/>
                  </a:lnTo>
                  <a:lnTo>
                    <a:pt x="1223" y="1179"/>
                  </a:lnTo>
                  <a:lnTo>
                    <a:pt x="1234" y="1239"/>
                  </a:lnTo>
                  <a:lnTo>
                    <a:pt x="1230" y="1273"/>
                  </a:lnTo>
                  <a:lnTo>
                    <a:pt x="1215" y="1312"/>
                  </a:lnTo>
                  <a:lnTo>
                    <a:pt x="1088" y="1516"/>
                  </a:lnTo>
                  <a:lnTo>
                    <a:pt x="1071" y="1580"/>
                  </a:lnTo>
                  <a:lnTo>
                    <a:pt x="1063" y="1645"/>
                  </a:lnTo>
                  <a:lnTo>
                    <a:pt x="1088" y="1874"/>
                  </a:lnTo>
                  <a:lnTo>
                    <a:pt x="1104" y="1974"/>
                  </a:lnTo>
                  <a:lnTo>
                    <a:pt x="1104" y="2007"/>
                  </a:lnTo>
                  <a:lnTo>
                    <a:pt x="1090" y="2032"/>
                  </a:lnTo>
                  <a:lnTo>
                    <a:pt x="1052" y="2045"/>
                  </a:lnTo>
                  <a:lnTo>
                    <a:pt x="1013" y="2051"/>
                  </a:lnTo>
                  <a:lnTo>
                    <a:pt x="1003" y="2166"/>
                  </a:lnTo>
                  <a:lnTo>
                    <a:pt x="1003" y="2293"/>
                  </a:lnTo>
                  <a:lnTo>
                    <a:pt x="1005" y="2433"/>
                  </a:lnTo>
                  <a:lnTo>
                    <a:pt x="1013" y="2563"/>
                  </a:lnTo>
                  <a:lnTo>
                    <a:pt x="1031" y="2703"/>
                  </a:lnTo>
                  <a:lnTo>
                    <a:pt x="1037" y="2842"/>
                  </a:lnTo>
                  <a:lnTo>
                    <a:pt x="1046" y="2980"/>
                  </a:lnTo>
                  <a:lnTo>
                    <a:pt x="1046" y="3089"/>
                  </a:lnTo>
                  <a:lnTo>
                    <a:pt x="1040" y="3261"/>
                  </a:lnTo>
                  <a:lnTo>
                    <a:pt x="1042" y="3369"/>
                  </a:lnTo>
                  <a:lnTo>
                    <a:pt x="1037" y="3467"/>
                  </a:lnTo>
                  <a:lnTo>
                    <a:pt x="1034" y="3489"/>
                  </a:lnTo>
                  <a:lnTo>
                    <a:pt x="975" y="3505"/>
                  </a:lnTo>
                  <a:lnTo>
                    <a:pt x="927" y="3530"/>
                  </a:lnTo>
                  <a:lnTo>
                    <a:pt x="882" y="3568"/>
                  </a:lnTo>
                  <a:lnTo>
                    <a:pt x="835" y="3604"/>
                  </a:lnTo>
                  <a:lnTo>
                    <a:pt x="775" y="3627"/>
                  </a:lnTo>
                  <a:lnTo>
                    <a:pt x="713" y="3644"/>
                  </a:lnTo>
                  <a:lnTo>
                    <a:pt x="659" y="3645"/>
                  </a:lnTo>
                  <a:lnTo>
                    <a:pt x="624" y="3633"/>
                  </a:lnTo>
                  <a:lnTo>
                    <a:pt x="599" y="3615"/>
                  </a:lnTo>
                  <a:lnTo>
                    <a:pt x="597" y="3594"/>
                  </a:lnTo>
                  <a:lnTo>
                    <a:pt x="609" y="3563"/>
                  </a:lnTo>
                  <a:lnTo>
                    <a:pt x="642" y="3535"/>
                  </a:lnTo>
                  <a:lnTo>
                    <a:pt x="680" y="3505"/>
                  </a:lnTo>
                  <a:lnTo>
                    <a:pt x="730" y="3463"/>
                  </a:lnTo>
                  <a:lnTo>
                    <a:pt x="770" y="3425"/>
                  </a:lnTo>
                  <a:lnTo>
                    <a:pt x="796" y="3392"/>
                  </a:lnTo>
                  <a:lnTo>
                    <a:pt x="784" y="3212"/>
                  </a:lnTo>
                  <a:lnTo>
                    <a:pt x="784" y="3085"/>
                  </a:lnTo>
                  <a:lnTo>
                    <a:pt x="771" y="2957"/>
                  </a:lnTo>
                  <a:lnTo>
                    <a:pt x="758" y="2842"/>
                  </a:lnTo>
                  <a:lnTo>
                    <a:pt x="737" y="2721"/>
                  </a:lnTo>
                  <a:lnTo>
                    <a:pt x="708" y="2599"/>
                  </a:lnTo>
                  <a:lnTo>
                    <a:pt x="683" y="2486"/>
                  </a:lnTo>
                  <a:lnTo>
                    <a:pt x="663" y="2391"/>
                  </a:lnTo>
                  <a:lnTo>
                    <a:pt x="644" y="2281"/>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9966" name="Freeform 282"/>
            <p:cNvSpPr>
              <a:spLocks/>
            </p:cNvSpPr>
            <p:nvPr/>
          </p:nvSpPr>
          <p:spPr bwMode="auto">
            <a:xfrm>
              <a:off x="3782" y="2375"/>
              <a:ext cx="430" cy="113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3"/>
                  </a:lnTo>
                  <a:lnTo>
                    <a:pt x="1152" y="1749"/>
                  </a:lnTo>
                  <a:lnTo>
                    <a:pt x="950" y="1876"/>
                  </a:lnTo>
                  <a:lnTo>
                    <a:pt x="950" y="1953"/>
                  </a:lnTo>
                  <a:lnTo>
                    <a:pt x="960" y="2090"/>
                  </a:lnTo>
                  <a:lnTo>
                    <a:pt x="975" y="2500"/>
                  </a:lnTo>
                  <a:lnTo>
                    <a:pt x="987" y="2680"/>
                  </a:lnTo>
                  <a:lnTo>
                    <a:pt x="1000" y="2998"/>
                  </a:lnTo>
                  <a:lnTo>
                    <a:pt x="1000" y="3112"/>
                  </a:lnTo>
                  <a:lnTo>
                    <a:pt x="1003" y="3150"/>
                  </a:lnTo>
                  <a:lnTo>
                    <a:pt x="1013" y="3163"/>
                  </a:lnTo>
                  <a:lnTo>
                    <a:pt x="1049" y="3186"/>
                  </a:lnTo>
                  <a:lnTo>
                    <a:pt x="1121" y="3223"/>
                  </a:lnTo>
                  <a:lnTo>
                    <a:pt x="1206" y="3246"/>
                  </a:lnTo>
                  <a:lnTo>
                    <a:pt x="1236" y="3255"/>
                  </a:lnTo>
                  <a:lnTo>
                    <a:pt x="1267" y="3269"/>
                  </a:lnTo>
                  <a:lnTo>
                    <a:pt x="1286" y="3295"/>
                  </a:lnTo>
                  <a:lnTo>
                    <a:pt x="1291" y="3317"/>
                  </a:lnTo>
                  <a:lnTo>
                    <a:pt x="1280" y="3325"/>
                  </a:lnTo>
                  <a:lnTo>
                    <a:pt x="1109"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2" y="2665"/>
                  </a:lnTo>
                  <a:lnTo>
                    <a:pt x="695" y="2297"/>
                  </a:lnTo>
                  <a:lnTo>
                    <a:pt x="678" y="2206"/>
                  </a:lnTo>
                  <a:lnTo>
                    <a:pt x="646" y="2092"/>
                  </a:lnTo>
                  <a:lnTo>
                    <a:pt x="620" y="2207"/>
                  </a:lnTo>
                  <a:lnTo>
                    <a:pt x="595" y="2322"/>
                  </a:lnTo>
                  <a:lnTo>
                    <a:pt x="552" y="2642"/>
                  </a:lnTo>
                  <a:lnTo>
                    <a:pt x="531" y="2740"/>
                  </a:lnTo>
                  <a:lnTo>
                    <a:pt x="488" y="3096"/>
                  </a:lnTo>
                  <a:lnTo>
                    <a:pt x="488" y="3150"/>
                  </a:lnTo>
                  <a:lnTo>
                    <a:pt x="482" y="3159"/>
                  </a:lnTo>
                  <a:lnTo>
                    <a:pt x="443" y="3176"/>
                  </a:lnTo>
                  <a:lnTo>
                    <a:pt x="452" y="3229"/>
                  </a:lnTo>
                  <a:lnTo>
                    <a:pt x="454" y="3291"/>
                  </a:lnTo>
                  <a:lnTo>
                    <a:pt x="454" y="3329"/>
                  </a:lnTo>
                  <a:lnTo>
                    <a:pt x="439" y="3365"/>
                  </a:lnTo>
                  <a:lnTo>
                    <a:pt x="413" y="3390"/>
                  </a:lnTo>
                  <a:lnTo>
                    <a:pt x="367" y="3405"/>
                  </a:lnTo>
                  <a:lnTo>
                    <a:pt x="316" y="3405"/>
                  </a:lnTo>
                  <a:lnTo>
                    <a:pt x="261" y="3401"/>
                  </a:lnTo>
                  <a:lnTo>
                    <a:pt x="239" y="3381"/>
                  </a:lnTo>
                  <a:lnTo>
                    <a:pt x="227" y="3355"/>
                  </a:lnTo>
                  <a:lnTo>
                    <a:pt x="228" y="3321"/>
                  </a:lnTo>
                  <a:lnTo>
                    <a:pt x="242" y="3275"/>
                  </a:lnTo>
                  <a:lnTo>
                    <a:pt x="278" y="3227"/>
                  </a:lnTo>
                  <a:lnTo>
                    <a:pt x="303" y="3176"/>
                  </a:lnTo>
                  <a:lnTo>
                    <a:pt x="278" y="3176"/>
                  </a:lnTo>
                  <a:lnTo>
                    <a:pt x="265" y="3023"/>
                  </a:lnTo>
                  <a:lnTo>
                    <a:pt x="261" y="2847"/>
                  </a:lnTo>
                  <a:lnTo>
                    <a:pt x="269" y="2727"/>
                  </a:lnTo>
                  <a:lnTo>
                    <a:pt x="285" y="2587"/>
                  </a:lnTo>
                  <a:lnTo>
                    <a:pt x="298" y="2463"/>
                  </a:lnTo>
                  <a:lnTo>
                    <a:pt x="316" y="2360"/>
                  </a:lnTo>
                  <a:lnTo>
                    <a:pt x="0" y="2245"/>
                  </a:lnTo>
                  <a:lnTo>
                    <a:pt x="0" y="1889"/>
                  </a:lnTo>
                  <a:lnTo>
                    <a:pt x="38" y="1863"/>
                  </a:lnTo>
                  <a:lnTo>
                    <a:pt x="183" y="1902"/>
                  </a:lnTo>
                  <a:lnTo>
                    <a:pt x="200" y="1824"/>
                  </a:lnTo>
                  <a:lnTo>
                    <a:pt x="203" y="1728"/>
                  </a:lnTo>
                  <a:lnTo>
                    <a:pt x="131" y="1331"/>
                  </a:lnTo>
                  <a:lnTo>
                    <a:pt x="126" y="1226"/>
                  </a:lnTo>
                  <a:lnTo>
                    <a:pt x="138" y="1099"/>
                  </a:lnTo>
                  <a:lnTo>
                    <a:pt x="200" y="757"/>
                  </a:lnTo>
                  <a:lnTo>
                    <a:pt x="227" y="663"/>
                  </a:lnTo>
                  <a:lnTo>
                    <a:pt x="252" y="625"/>
                  </a:lnTo>
                  <a:lnTo>
                    <a:pt x="278" y="613"/>
                  </a:lnTo>
                  <a:lnTo>
                    <a:pt x="454" y="549"/>
                  </a:lnTo>
                  <a:lnTo>
                    <a:pt x="531" y="525"/>
                  </a:lnTo>
                  <a:lnTo>
                    <a:pt x="556" y="435"/>
                  </a:lnTo>
                  <a:lnTo>
                    <a:pt x="535" y="369"/>
                  </a:lnTo>
                  <a:lnTo>
                    <a:pt x="524" y="330"/>
                  </a:lnTo>
                  <a:lnTo>
                    <a:pt x="524" y="281"/>
                  </a:lnTo>
                  <a:lnTo>
                    <a:pt x="531" y="218"/>
                  </a:lnTo>
                  <a:lnTo>
                    <a:pt x="556" y="129"/>
                  </a:lnTo>
                  <a:lnTo>
                    <a:pt x="570" y="84"/>
                  </a:lnTo>
                  <a:lnTo>
                    <a:pt x="591" y="51"/>
                  </a:lnTo>
                  <a:lnTo>
                    <a:pt x="620" y="24"/>
                  </a:lnTo>
                  <a:lnTo>
                    <a:pt x="646" y="14"/>
                  </a:lnTo>
                  <a:lnTo>
                    <a:pt x="696" y="0"/>
                  </a:lnTo>
                  <a:lnTo>
                    <a:pt x="734" y="0"/>
                  </a:lnTo>
                  <a:lnTo>
                    <a:pt x="785" y="14"/>
                  </a:lnTo>
                  <a:lnTo>
                    <a:pt x="833" y="31"/>
                  </a:lnTo>
                  <a:lnTo>
                    <a:pt x="872" y="60"/>
                  </a:lnTo>
                  <a:lnTo>
                    <a:pt x="887" y="103"/>
                  </a:lnTo>
                  <a:lnTo>
                    <a:pt x="891" y="159"/>
                  </a:lnTo>
                  <a:lnTo>
                    <a:pt x="885" y="212"/>
                  </a:lnTo>
                  <a:lnTo>
                    <a:pt x="876" y="271"/>
                  </a:lnTo>
                  <a:lnTo>
                    <a:pt x="863" y="321"/>
                  </a:lnTo>
                  <a:lnTo>
                    <a:pt x="836" y="372"/>
                  </a:lnTo>
                  <a:lnTo>
                    <a:pt x="810" y="410"/>
                  </a:lnTo>
                  <a:lnTo>
                    <a:pt x="785" y="448"/>
                  </a:lnTo>
                  <a:lnTo>
                    <a:pt x="785" y="510"/>
                  </a:lnTo>
                  <a:lnTo>
                    <a:pt x="843" y="526"/>
                  </a:lnTo>
                  <a:lnTo>
                    <a:pt x="1056" y="651"/>
                  </a:lnTo>
                  <a:lnTo>
                    <a:pt x="1089" y="689"/>
                  </a:lnTo>
                  <a:lnTo>
                    <a:pt x="1098" y="716"/>
                  </a:lnTo>
                  <a:lnTo>
                    <a:pt x="1115" y="1076"/>
                  </a:lnTo>
                  <a:lnTo>
                    <a:pt x="1098" y="1132"/>
                  </a:lnTo>
                  <a:lnTo>
                    <a:pt x="1078" y="1189"/>
                  </a:lnTo>
                  <a:lnTo>
                    <a:pt x="1064" y="1250"/>
                  </a:lnTo>
                  <a:lnTo>
                    <a:pt x="1068" y="1298"/>
                  </a:lnTo>
                  <a:lnTo>
                    <a:pt x="1088" y="1352"/>
                  </a:lnTo>
                  <a:lnTo>
                    <a:pt x="1128" y="1409"/>
                  </a:lnTo>
                  <a:lnTo>
                    <a:pt x="1128" y="1486"/>
                  </a:lnTo>
                  <a:close/>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9967" name="Freeform 283"/>
            <p:cNvSpPr>
              <a:spLocks/>
            </p:cNvSpPr>
            <p:nvPr/>
          </p:nvSpPr>
          <p:spPr bwMode="auto">
            <a:xfrm>
              <a:off x="4666" y="2381"/>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40" y="1732"/>
                  </a:moveTo>
                  <a:lnTo>
                    <a:pt x="132" y="2342"/>
                  </a:lnTo>
                  <a:lnTo>
                    <a:pt x="127" y="2471"/>
                  </a:lnTo>
                  <a:lnTo>
                    <a:pt x="176" y="2483"/>
                  </a:lnTo>
                  <a:lnTo>
                    <a:pt x="230" y="2487"/>
                  </a:lnTo>
                  <a:lnTo>
                    <a:pt x="224" y="2607"/>
                  </a:lnTo>
                  <a:lnTo>
                    <a:pt x="224" y="2729"/>
                  </a:lnTo>
                  <a:lnTo>
                    <a:pt x="233" y="3014"/>
                  </a:lnTo>
                  <a:lnTo>
                    <a:pt x="228" y="3108"/>
                  </a:lnTo>
                  <a:lnTo>
                    <a:pt x="224" y="3149"/>
                  </a:lnTo>
                  <a:lnTo>
                    <a:pt x="212" y="3186"/>
                  </a:lnTo>
                  <a:lnTo>
                    <a:pt x="189" y="3210"/>
                  </a:lnTo>
                  <a:lnTo>
                    <a:pt x="153" y="3236"/>
                  </a:lnTo>
                  <a:lnTo>
                    <a:pt x="110" y="3256"/>
                  </a:lnTo>
                  <a:lnTo>
                    <a:pt x="58" y="3284"/>
                  </a:lnTo>
                  <a:lnTo>
                    <a:pt x="25" y="3306"/>
                  </a:lnTo>
                  <a:lnTo>
                    <a:pt x="7" y="3323"/>
                  </a:lnTo>
                  <a:lnTo>
                    <a:pt x="0" y="3347"/>
                  </a:lnTo>
                  <a:lnTo>
                    <a:pt x="5" y="3366"/>
                  </a:lnTo>
                  <a:lnTo>
                    <a:pt x="27" y="3383"/>
                  </a:lnTo>
                  <a:lnTo>
                    <a:pt x="69" y="3387"/>
                  </a:lnTo>
                  <a:lnTo>
                    <a:pt x="142" y="3380"/>
                  </a:lnTo>
                  <a:lnTo>
                    <a:pt x="212" y="3366"/>
                  </a:lnTo>
                  <a:lnTo>
                    <a:pt x="290" y="3357"/>
                  </a:lnTo>
                  <a:lnTo>
                    <a:pt x="367" y="3351"/>
                  </a:lnTo>
                  <a:lnTo>
                    <a:pt x="410" y="3347"/>
                  </a:lnTo>
                  <a:lnTo>
                    <a:pt x="431" y="3340"/>
                  </a:lnTo>
                  <a:lnTo>
                    <a:pt x="443" y="3249"/>
                  </a:lnTo>
                  <a:lnTo>
                    <a:pt x="458" y="3116"/>
                  </a:lnTo>
                  <a:lnTo>
                    <a:pt x="516" y="2749"/>
                  </a:lnTo>
                  <a:lnTo>
                    <a:pt x="533" y="2648"/>
                  </a:lnTo>
                  <a:lnTo>
                    <a:pt x="560" y="2526"/>
                  </a:lnTo>
                  <a:lnTo>
                    <a:pt x="620" y="2542"/>
                  </a:lnTo>
                  <a:lnTo>
                    <a:pt x="620" y="2637"/>
                  </a:lnTo>
                  <a:lnTo>
                    <a:pt x="639" y="2759"/>
                  </a:lnTo>
                  <a:lnTo>
                    <a:pt x="697" y="2968"/>
                  </a:lnTo>
                  <a:lnTo>
                    <a:pt x="726" y="3186"/>
                  </a:lnTo>
                  <a:lnTo>
                    <a:pt x="734" y="3244"/>
                  </a:lnTo>
                  <a:lnTo>
                    <a:pt x="747" y="3275"/>
                  </a:lnTo>
                  <a:lnTo>
                    <a:pt x="732" y="3339"/>
                  </a:lnTo>
                  <a:lnTo>
                    <a:pt x="722" y="3380"/>
                  </a:lnTo>
                  <a:lnTo>
                    <a:pt x="722" y="3407"/>
                  </a:lnTo>
                  <a:lnTo>
                    <a:pt x="742" y="3441"/>
                  </a:lnTo>
                  <a:lnTo>
                    <a:pt x="767" y="3464"/>
                  </a:lnTo>
                  <a:lnTo>
                    <a:pt x="804" y="3471"/>
                  </a:lnTo>
                  <a:lnTo>
                    <a:pt x="844" y="3468"/>
                  </a:lnTo>
                  <a:lnTo>
                    <a:pt x="887" y="3452"/>
                  </a:lnTo>
                  <a:lnTo>
                    <a:pt x="925" y="3430"/>
                  </a:lnTo>
                  <a:lnTo>
                    <a:pt x="954" y="3403"/>
                  </a:lnTo>
                  <a:lnTo>
                    <a:pt x="972" y="3375"/>
                  </a:lnTo>
                  <a:lnTo>
                    <a:pt x="979" y="3339"/>
                  </a:lnTo>
                  <a:lnTo>
                    <a:pt x="974" y="3293"/>
                  </a:lnTo>
                  <a:lnTo>
                    <a:pt x="964" y="3249"/>
                  </a:lnTo>
                  <a:lnTo>
                    <a:pt x="951" y="3134"/>
                  </a:lnTo>
                  <a:lnTo>
                    <a:pt x="933" y="2862"/>
                  </a:lnTo>
                  <a:lnTo>
                    <a:pt x="921" y="2729"/>
                  </a:lnTo>
                  <a:lnTo>
                    <a:pt x="913" y="2618"/>
                  </a:lnTo>
                  <a:lnTo>
                    <a:pt x="900" y="2522"/>
                  </a:lnTo>
                  <a:lnTo>
                    <a:pt x="974" y="2508"/>
                  </a:lnTo>
                  <a:lnTo>
                    <a:pt x="972" y="2402"/>
                  </a:lnTo>
                  <a:lnTo>
                    <a:pt x="960" y="1731"/>
                  </a:lnTo>
                  <a:lnTo>
                    <a:pt x="958" y="1601"/>
                  </a:lnTo>
                  <a:lnTo>
                    <a:pt x="951" y="1462"/>
                  </a:lnTo>
                  <a:lnTo>
                    <a:pt x="951" y="1386"/>
                  </a:lnTo>
                  <a:lnTo>
                    <a:pt x="985" y="1349"/>
                  </a:lnTo>
                  <a:lnTo>
                    <a:pt x="1022" y="1301"/>
                  </a:lnTo>
                  <a:lnTo>
                    <a:pt x="1042" y="1261"/>
                  </a:lnTo>
                  <a:lnTo>
                    <a:pt x="1051" y="1220"/>
                  </a:lnTo>
                  <a:lnTo>
                    <a:pt x="1057" y="1174"/>
                  </a:lnTo>
                  <a:lnTo>
                    <a:pt x="1045" y="1089"/>
                  </a:lnTo>
                  <a:lnTo>
                    <a:pt x="1033" y="1017"/>
                  </a:lnTo>
                  <a:lnTo>
                    <a:pt x="1153" y="852"/>
                  </a:lnTo>
                  <a:lnTo>
                    <a:pt x="1102" y="787"/>
                  </a:lnTo>
                  <a:lnTo>
                    <a:pt x="1003" y="920"/>
                  </a:lnTo>
                  <a:lnTo>
                    <a:pt x="991" y="863"/>
                  </a:lnTo>
                  <a:lnTo>
                    <a:pt x="981" y="787"/>
                  </a:lnTo>
                  <a:lnTo>
                    <a:pt x="979" y="722"/>
                  </a:lnTo>
                  <a:lnTo>
                    <a:pt x="977" y="678"/>
                  </a:lnTo>
                  <a:lnTo>
                    <a:pt x="965" y="638"/>
                  </a:lnTo>
                  <a:lnTo>
                    <a:pt x="936" y="611"/>
                  </a:lnTo>
                  <a:lnTo>
                    <a:pt x="898" y="593"/>
                  </a:lnTo>
                  <a:lnTo>
                    <a:pt x="710" y="532"/>
                  </a:lnTo>
                  <a:lnTo>
                    <a:pt x="672" y="519"/>
                  </a:lnTo>
                  <a:lnTo>
                    <a:pt x="666" y="457"/>
                  </a:lnTo>
                  <a:lnTo>
                    <a:pt x="678" y="408"/>
                  </a:lnTo>
                  <a:lnTo>
                    <a:pt x="702" y="354"/>
                  </a:lnTo>
                  <a:lnTo>
                    <a:pt x="720" y="299"/>
                  </a:lnTo>
                  <a:lnTo>
                    <a:pt x="723" y="229"/>
                  </a:lnTo>
                  <a:lnTo>
                    <a:pt x="714" y="149"/>
                  </a:lnTo>
                  <a:lnTo>
                    <a:pt x="697" y="99"/>
                  </a:lnTo>
                  <a:lnTo>
                    <a:pt x="669" y="52"/>
                  </a:lnTo>
                  <a:lnTo>
                    <a:pt x="637" y="27"/>
                  </a:lnTo>
                  <a:lnTo>
                    <a:pt x="567" y="6"/>
                  </a:lnTo>
                  <a:lnTo>
                    <a:pt x="507" y="0"/>
                  </a:lnTo>
                  <a:lnTo>
                    <a:pt x="450" y="6"/>
                  </a:lnTo>
                  <a:lnTo>
                    <a:pt x="408" y="34"/>
                  </a:lnTo>
                  <a:lnTo>
                    <a:pt x="381" y="60"/>
                  </a:lnTo>
                  <a:lnTo>
                    <a:pt x="344" y="109"/>
                  </a:lnTo>
                  <a:lnTo>
                    <a:pt x="317" y="161"/>
                  </a:lnTo>
                  <a:lnTo>
                    <a:pt x="354" y="188"/>
                  </a:lnTo>
                  <a:lnTo>
                    <a:pt x="350" y="251"/>
                  </a:lnTo>
                  <a:lnTo>
                    <a:pt x="347" y="318"/>
                  </a:lnTo>
                  <a:lnTo>
                    <a:pt x="356" y="379"/>
                  </a:lnTo>
                  <a:lnTo>
                    <a:pt x="370" y="426"/>
                  </a:lnTo>
                  <a:lnTo>
                    <a:pt x="386" y="463"/>
                  </a:lnTo>
                  <a:lnTo>
                    <a:pt x="419" y="519"/>
                  </a:lnTo>
                  <a:lnTo>
                    <a:pt x="419" y="532"/>
                  </a:lnTo>
                  <a:lnTo>
                    <a:pt x="367" y="557"/>
                  </a:lnTo>
                  <a:lnTo>
                    <a:pt x="164" y="646"/>
                  </a:lnTo>
                  <a:lnTo>
                    <a:pt x="129" y="680"/>
                  </a:lnTo>
                  <a:lnTo>
                    <a:pt x="104" y="722"/>
                  </a:lnTo>
                  <a:lnTo>
                    <a:pt x="89" y="775"/>
                  </a:lnTo>
                  <a:lnTo>
                    <a:pt x="78" y="844"/>
                  </a:lnTo>
                  <a:lnTo>
                    <a:pt x="106" y="888"/>
                  </a:lnTo>
                  <a:lnTo>
                    <a:pt x="259" y="1082"/>
                  </a:lnTo>
                  <a:lnTo>
                    <a:pt x="279" y="1147"/>
                  </a:lnTo>
                  <a:lnTo>
                    <a:pt x="290" y="1259"/>
                  </a:lnTo>
                  <a:lnTo>
                    <a:pt x="226" y="1442"/>
                  </a:lnTo>
                  <a:lnTo>
                    <a:pt x="154" y="1512"/>
                  </a:lnTo>
                  <a:lnTo>
                    <a:pt x="154" y="1592"/>
                  </a:lnTo>
                  <a:lnTo>
                    <a:pt x="140" y="1732"/>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968" name="Freeform 284"/>
            <p:cNvSpPr>
              <a:spLocks/>
            </p:cNvSpPr>
            <p:nvPr/>
          </p:nvSpPr>
          <p:spPr bwMode="auto">
            <a:xfrm>
              <a:off x="4136" y="2404"/>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500" y="2512"/>
                  </a:lnTo>
                  <a:lnTo>
                    <a:pt x="504" y="2448"/>
                  </a:lnTo>
                  <a:lnTo>
                    <a:pt x="507" y="2387"/>
                  </a:lnTo>
                  <a:lnTo>
                    <a:pt x="521" y="2281"/>
                  </a:lnTo>
                  <a:lnTo>
                    <a:pt x="534" y="2209"/>
                  </a:lnTo>
                  <a:lnTo>
                    <a:pt x="554" y="2118"/>
                  </a:lnTo>
                  <a:lnTo>
                    <a:pt x="571" y="2029"/>
                  </a:lnTo>
                  <a:lnTo>
                    <a:pt x="574" y="2091"/>
                  </a:lnTo>
                  <a:lnTo>
                    <a:pt x="579" y="2125"/>
                  </a:lnTo>
                  <a:lnTo>
                    <a:pt x="593" y="2169"/>
                  </a:lnTo>
                  <a:lnTo>
                    <a:pt x="611" y="2204"/>
                  </a:lnTo>
                  <a:lnTo>
                    <a:pt x="622" y="2246"/>
                  </a:lnTo>
                  <a:lnTo>
                    <a:pt x="619" y="2284"/>
                  </a:lnTo>
                  <a:lnTo>
                    <a:pt x="604" y="2324"/>
                  </a:lnTo>
                  <a:lnTo>
                    <a:pt x="578" y="2370"/>
                  </a:lnTo>
                  <a:lnTo>
                    <a:pt x="556" y="2422"/>
                  </a:lnTo>
                  <a:lnTo>
                    <a:pt x="530" y="2489"/>
                  </a:lnTo>
                  <a:lnTo>
                    <a:pt x="510" y="2577"/>
                  </a:lnTo>
                  <a:lnTo>
                    <a:pt x="495" y="2654"/>
                  </a:lnTo>
                  <a:lnTo>
                    <a:pt x="609" y="2960"/>
                  </a:lnTo>
                  <a:lnTo>
                    <a:pt x="596"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2" y="3262"/>
                  </a:lnTo>
                  <a:lnTo>
                    <a:pt x="642" y="3276"/>
                  </a:lnTo>
                  <a:lnTo>
                    <a:pt x="542" y="3278"/>
                  </a:lnTo>
                  <a:lnTo>
                    <a:pt x="466" y="3269"/>
                  </a:lnTo>
                  <a:lnTo>
                    <a:pt x="398" y="3251"/>
                  </a:lnTo>
                  <a:lnTo>
                    <a:pt x="342" y="3229"/>
                  </a:lnTo>
                  <a:lnTo>
                    <a:pt x="301" y="3204"/>
                  </a:lnTo>
                  <a:lnTo>
                    <a:pt x="295" y="3165"/>
                  </a:lnTo>
                  <a:lnTo>
                    <a:pt x="297" y="3121"/>
                  </a:lnTo>
                  <a:lnTo>
                    <a:pt x="266" y="2884"/>
                  </a:lnTo>
                  <a:lnTo>
                    <a:pt x="257" y="2716"/>
                  </a:lnTo>
                  <a:lnTo>
                    <a:pt x="215" y="2195"/>
                  </a:lnTo>
                  <a:lnTo>
                    <a:pt x="197" y="1876"/>
                  </a:lnTo>
                  <a:lnTo>
                    <a:pt x="200" y="1724"/>
                  </a:lnTo>
                  <a:lnTo>
                    <a:pt x="206" y="1625"/>
                  </a:lnTo>
                  <a:lnTo>
                    <a:pt x="217" y="1540"/>
                  </a:lnTo>
                  <a:lnTo>
                    <a:pt x="227" y="1469"/>
                  </a:lnTo>
                  <a:lnTo>
                    <a:pt x="165" y="1417"/>
                  </a:lnTo>
                  <a:lnTo>
                    <a:pt x="102" y="1363"/>
                  </a:lnTo>
                  <a:lnTo>
                    <a:pt x="64" y="1321"/>
                  </a:lnTo>
                  <a:lnTo>
                    <a:pt x="25" y="1264"/>
                  </a:lnTo>
                  <a:lnTo>
                    <a:pt x="4" y="1210"/>
                  </a:lnTo>
                  <a:lnTo>
                    <a:pt x="0" y="1162"/>
                  </a:lnTo>
                  <a:lnTo>
                    <a:pt x="14" y="1101"/>
                  </a:lnTo>
                  <a:lnTo>
                    <a:pt x="127" y="716"/>
                  </a:lnTo>
                  <a:lnTo>
                    <a:pt x="146" y="672"/>
                  </a:lnTo>
                  <a:lnTo>
                    <a:pt x="160" y="652"/>
                  </a:lnTo>
                  <a:lnTo>
                    <a:pt x="183" y="632"/>
                  </a:lnTo>
                  <a:lnTo>
                    <a:pt x="227" y="601"/>
                  </a:lnTo>
                  <a:lnTo>
                    <a:pt x="355" y="537"/>
                  </a:lnTo>
                  <a:lnTo>
                    <a:pt x="386" y="499"/>
                  </a:lnTo>
                  <a:lnTo>
                    <a:pt x="410" y="456"/>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9" y="13"/>
                  </a:lnTo>
                  <a:lnTo>
                    <a:pt x="569" y="25"/>
                  </a:lnTo>
                  <a:lnTo>
                    <a:pt x="596"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2" y="608"/>
                  </a:lnTo>
                  <a:lnTo>
                    <a:pt x="847" y="639"/>
                  </a:lnTo>
                  <a:lnTo>
                    <a:pt x="865" y="690"/>
                  </a:lnTo>
                  <a:lnTo>
                    <a:pt x="900" y="866"/>
                  </a:lnTo>
                  <a:lnTo>
                    <a:pt x="913" y="946"/>
                  </a:lnTo>
                  <a:lnTo>
                    <a:pt x="925" y="1013"/>
                  </a:lnTo>
                  <a:lnTo>
                    <a:pt x="936" y="1108"/>
                  </a:lnTo>
                  <a:lnTo>
                    <a:pt x="940" y="1190"/>
                  </a:lnTo>
                  <a:lnTo>
                    <a:pt x="936" y="1291"/>
                  </a:lnTo>
                  <a:lnTo>
                    <a:pt x="925" y="1402"/>
                  </a:lnTo>
                  <a:lnTo>
                    <a:pt x="913" y="1479"/>
                  </a:lnTo>
                  <a:lnTo>
                    <a:pt x="902" y="1564"/>
                  </a:lnTo>
                  <a:lnTo>
                    <a:pt x="886"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9" y="2960"/>
                  </a:lnTo>
                  <a:lnTo>
                    <a:pt x="495"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969" name="Freeform 285"/>
            <p:cNvSpPr>
              <a:spLocks/>
            </p:cNvSpPr>
            <p:nvPr/>
          </p:nvSpPr>
          <p:spPr bwMode="auto">
            <a:xfrm>
              <a:off x="4443" y="2436"/>
              <a:ext cx="325" cy="1085"/>
            </a:xfrm>
            <a:custGeom>
              <a:avLst/>
              <a:gdLst>
                <a:gd name="T0" fmla="*/ 0 w 975"/>
                <a:gd name="T1" fmla="*/ 0 h 3255"/>
                <a:gd name="T2" fmla="*/ 0 w 975"/>
                <a:gd name="T3" fmla="*/ 0 h 3255"/>
                <a:gd name="T4" fmla="*/ 0 w 975"/>
                <a:gd name="T5" fmla="*/ 0 h 3255"/>
                <a:gd name="T6" fmla="*/ 0 w 975"/>
                <a:gd name="T7" fmla="*/ 0 h 3255"/>
                <a:gd name="T8" fmla="*/ 0 w 975"/>
                <a:gd name="T9" fmla="*/ 0 h 3255"/>
                <a:gd name="T10" fmla="*/ 0 w 975"/>
                <a:gd name="T11" fmla="*/ 0 h 3255"/>
                <a:gd name="T12" fmla="*/ 0 w 975"/>
                <a:gd name="T13" fmla="*/ 0 h 3255"/>
                <a:gd name="T14" fmla="*/ 0 w 975"/>
                <a:gd name="T15" fmla="*/ 0 h 3255"/>
                <a:gd name="T16" fmla="*/ 0 w 975"/>
                <a:gd name="T17" fmla="*/ 0 h 3255"/>
                <a:gd name="T18" fmla="*/ 0 w 975"/>
                <a:gd name="T19" fmla="*/ 0 h 3255"/>
                <a:gd name="T20" fmla="*/ 0 w 975"/>
                <a:gd name="T21" fmla="*/ 0 h 3255"/>
                <a:gd name="T22" fmla="*/ 0 w 975"/>
                <a:gd name="T23" fmla="*/ 0 h 3255"/>
                <a:gd name="T24" fmla="*/ 0 w 975"/>
                <a:gd name="T25" fmla="*/ 0 h 3255"/>
                <a:gd name="T26" fmla="*/ 0 w 975"/>
                <a:gd name="T27" fmla="*/ 0 h 3255"/>
                <a:gd name="T28" fmla="*/ 0 w 975"/>
                <a:gd name="T29" fmla="*/ 0 h 3255"/>
                <a:gd name="T30" fmla="*/ 0 w 975"/>
                <a:gd name="T31" fmla="*/ 0 h 3255"/>
                <a:gd name="T32" fmla="*/ 0 w 975"/>
                <a:gd name="T33" fmla="*/ 0 h 3255"/>
                <a:gd name="T34" fmla="*/ 0 w 975"/>
                <a:gd name="T35" fmla="*/ 0 h 3255"/>
                <a:gd name="T36" fmla="*/ 0 w 975"/>
                <a:gd name="T37" fmla="*/ 0 h 3255"/>
                <a:gd name="T38" fmla="*/ 0 w 975"/>
                <a:gd name="T39" fmla="*/ 0 h 3255"/>
                <a:gd name="T40" fmla="*/ 0 w 975"/>
                <a:gd name="T41" fmla="*/ 0 h 3255"/>
                <a:gd name="T42" fmla="*/ 0 w 975"/>
                <a:gd name="T43" fmla="*/ 0 h 3255"/>
                <a:gd name="T44" fmla="*/ 0 w 975"/>
                <a:gd name="T45" fmla="*/ 0 h 3255"/>
                <a:gd name="T46" fmla="*/ 0 w 975"/>
                <a:gd name="T47" fmla="*/ 0 h 3255"/>
                <a:gd name="T48" fmla="*/ 0 w 975"/>
                <a:gd name="T49" fmla="*/ 0 h 3255"/>
                <a:gd name="T50" fmla="*/ 0 w 975"/>
                <a:gd name="T51" fmla="*/ 0 h 3255"/>
                <a:gd name="T52" fmla="*/ 0 w 975"/>
                <a:gd name="T53" fmla="*/ 0 h 3255"/>
                <a:gd name="T54" fmla="*/ 0 w 975"/>
                <a:gd name="T55" fmla="*/ 0 h 3255"/>
                <a:gd name="T56" fmla="*/ 0 w 975"/>
                <a:gd name="T57" fmla="*/ 0 h 3255"/>
                <a:gd name="T58" fmla="*/ 0 w 975"/>
                <a:gd name="T59" fmla="*/ 0 h 3255"/>
                <a:gd name="T60" fmla="*/ 0 w 975"/>
                <a:gd name="T61" fmla="*/ 0 h 3255"/>
                <a:gd name="T62" fmla="*/ 0 w 975"/>
                <a:gd name="T63" fmla="*/ 0 h 3255"/>
                <a:gd name="T64" fmla="*/ 0 w 975"/>
                <a:gd name="T65" fmla="*/ 0 h 3255"/>
                <a:gd name="T66" fmla="*/ 0 w 975"/>
                <a:gd name="T67" fmla="*/ 0 h 3255"/>
                <a:gd name="T68" fmla="*/ 0 w 975"/>
                <a:gd name="T69" fmla="*/ 0 h 3255"/>
                <a:gd name="T70" fmla="*/ 0 w 975"/>
                <a:gd name="T71" fmla="*/ 0 h 3255"/>
                <a:gd name="T72" fmla="*/ 0 w 975"/>
                <a:gd name="T73" fmla="*/ 0 h 3255"/>
                <a:gd name="T74" fmla="*/ 0 w 975"/>
                <a:gd name="T75" fmla="*/ 0 h 3255"/>
                <a:gd name="T76" fmla="*/ 0 w 975"/>
                <a:gd name="T77" fmla="*/ 0 h 3255"/>
                <a:gd name="T78" fmla="*/ 0 w 975"/>
                <a:gd name="T79" fmla="*/ 0 h 3255"/>
                <a:gd name="T80" fmla="*/ 0 w 975"/>
                <a:gd name="T81" fmla="*/ 0 h 3255"/>
                <a:gd name="T82" fmla="*/ 0 w 975"/>
                <a:gd name="T83" fmla="*/ 0 h 3255"/>
                <a:gd name="T84" fmla="*/ 0 w 975"/>
                <a:gd name="T85" fmla="*/ 0 h 3255"/>
                <a:gd name="T86" fmla="*/ 0 w 975"/>
                <a:gd name="T87" fmla="*/ 0 h 3255"/>
                <a:gd name="T88" fmla="*/ 0 w 975"/>
                <a:gd name="T89" fmla="*/ 0 h 3255"/>
                <a:gd name="T90" fmla="*/ 0 w 975"/>
                <a:gd name="T91" fmla="*/ 0 h 3255"/>
                <a:gd name="T92" fmla="*/ 0 w 975"/>
                <a:gd name="T93" fmla="*/ 0 h 3255"/>
                <a:gd name="T94" fmla="*/ 0 w 975"/>
                <a:gd name="T95" fmla="*/ 0 h 3255"/>
                <a:gd name="T96" fmla="*/ 0 w 975"/>
                <a:gd name="T97" fmla="*/ 0 h 3255"/>
                <a:gd name="T98" fmla="*/ 0 w 975"/>
                <a:gd name="T99" fmla="*/ 0 h 3255"/>
                <a:gd name="T100" fmla="*/ 0 w 975"/>
                <a:gd name="T101" fmla="*/ 0 h 3255"/>
                <a:gd name="T102" fmla="*/ 0 w 975"/>
                <a:gd name="T103" fmla="*/ 0 h 3255"/>
                <a:gd name="T104" fmla="*/ 0 w 975"/>
                <a:gd name="T105" fmla="*/ 0 h 3255"/>
                <a:gd name="T106" fmla="*/ 0 w 975"/>
                <a:gd name="T107" fmla="*/ 0 h 3255"/>
                <a:gd name="T108" fmla="*/ 0 w 975"/>
                <a:gd name="T109" fmla="*/ 0 h 3255"/>
                <a:gd name="T110" fmla="*/ 0 w 975"/>
                <a:gd name="T111" fmla="*/ 0 h 3255"/>
                <a:gd name="T112" fmla="*/ 0 w 975"/>
                <a:gd name="T113" fmla="*/ 0 h 3255"/>
                <a:gd name="T114" fmla="*/ 0 w 975"/>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5"/>
                <a:gd name="T175" fmla="*/ 0 h 3255"/>
                <a:gd name="T176" fmla="*/ 975 w 975"/>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lnTo>
                    <a:pt x="684" y="957"/>
                  </a:lnTo>
                  <a:lnTo>
                    <a:pt x="680" y="1078"/>
                  </a:lnTo>
                  <a:lnTo>
                    <a:pt x="674" y="1144"/>
                  </a:lnTo>
                  <a:lnTo>
                    <a:pt x="738" y="1153"/>
                  </a:lnTo>
                  <a:lnTo>
                    <a:pt x="754" y="1099"/>
                  </a:lnTo>
                  <a:lnTo>
                    <a:pt x="754" y="1054"/>
                  </a:lnTo>
                  <a:lnTo>
                    <a:pt x="728" y="1010"/>
                  </a:lnTo>
                  <a:lnTo>
                    <a:pt x="712"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970" name="Freeform 286"/>
            <p:cNvSpPr>
              <a:spLocks/>
            </p:cNvSpPr>
            <p:nvPr/>
          </p:nvSpPr>
          <p:spPr bwMode="auto">
            <a:xfrm>
              <a:off x="4443" y="2436"/>
              <a:ext cx="325" cy="1085"/>
            </a:xfrm>
            <a:custGeom>
              <a:avLst/>
              <a:gdLst>
                <a:gd name="T0" fmla="*/ 0 w 975"/>
                <a:gd name="T1" fmla="*/ 0 h 3255"/>
                <a:gd name="T2" fmla="*/ 0 w 975"/>
                <a:gd name="T3" fmla="*/ 0 h 3255"/>
                <a:gd name="T4" fmla="*/ 0 w 975"/>
                <a:gd name="T5" fmla="*/ 0 h 3255"/>
                <a:gd name="T6" fmla="*/ 0 w 975"/>
                <a:gd name="T7" fmla="*/ 0 h 3255"/>
                <a:gd name="T8" fmla="*/ 0 w 975"/>
                <a:gd name="T9" fmla="*/ 0 h 3255"/>
                <a:gd name="T10" fmla="*/ 0 w 975"/>
                <a:gd name="T11" fmla="*/ 0 h 3255"/>
                <a:gd name="T12" fmla="*/ 0 w 975"/>
                <a:gd name="T13" fmla="*/ 0 h 3255"/>
                <a:gd name="T14" fmla="*/ 0 w 975"/>
                <a:gd name="T15" fmla="*/ 0 h 3255"/>
                <a:gd name="T16" fmla="*/ 0 w 975"/>
                <a:gd name="T17" fmla="*/ 0 h 3255"/>
                <a:gd name="T18" fmla="*/ 0 w 975"/>
                <a:gd name="T19" fmla="*/ 0 h 3255"/>
                <a:gd name="T20" fmla="*/ 0 w 975"/>
                <a:gd name="T21" fmla="*/ 0 h 3255"/>
                <a:gd name="T22" fmla="*/ 0 w 975"/>
                <a:gd name="T23" fmla="*/ 0 h 3255"/>
                <a:gd name="T24" fmla="*/ 0 w 975"/>
                <a:gd name="T25" fmla="*/ 0 h 3255"/>
                <a:gd name="T26" fmla="*/ 0 w 975"/>
                <a:gd name="T27" fmla="*/ 0 h 3255"/>
                <a:gd name="T28" fmla="*/ 0 w 975"/>
                <a:gd name="T29" fmla="*/ 0 h 3255"/>
                <a:gd name="T30" fmla="*/ 0 w 975"/>
                <a:gd name="T31" fmla="*/ 0 h 3255"/>
                <a:gd name="T32" fmla="*/ 0 w 975"/>
                <a:gd name="T33" fmla="*/ 0 h 3255"/>
                <a:gd name="T34" fmla="*/ 0 w 975"/>
                <a:gd name="T35" fmla="*/ 0 h 3255"/>
                <a:gd name="T36" fmla="*/ 0 w 975"/>
                <a:gd name="T37" fmla="*/ 0 h 3255"/>
                <a:gd name="T38" fmla="*/ 0 w 975"/>
                <a:gd name="T39" fmla="*/ 0 h 3255"/>
                <a:gd name="T40" fmla="*/ 0 w 975"/>
                <a:gd name="T41" fmla="*/ 0 h 3255"/>
                <a:gd name="T42" fmla="*/ 0 w 975"/>
                <a:gd name="T43" fmla="*/ 0 h 3255"/>
                <a:gd name="T44" fmla="*/ 0 w 975"/>
                <a:gd name="T45" fmla="*/ 0 h 3255"/>
                <a:gd name="T46" fmla="*/ 0 w 975"/>
                <a:gd name="T47" fmla="*/ 0 h 3255"/>
                <a:gd name="T48" fmla="*/ 0 w 975"/>
                <a:gd name="T49" fmla="*/ 0 h 3255"/>
                <a:gd name="T50" fmla="*/ 0 w 975"/>
                <a:gd name="T51" fmla="*/ 0 h 3255"/>
                <a:gd name="T52" fmla="*/ 0 w 975"/>
                <a:gd name="T53" fmla="*/ 0 h 3255"/>
                <a:gd name="T54" fmla="*/ 0 w 975"/>
                <a:gd name="T55" fmla="*/ 0 h 3255"/>
                <a:gd name="T56" fmla="*/ 0 w 975"/>
                <a:gd name="T57" fmla="*/ 0 h 3255"/>
                <a:gd name="T58" fmla="*/ 0 w 975"/>
                <a:gd name="T59" fmla="*/ 0 h 3255"/>
                <a:gd name="T60" fmla="*/ 0 w 975"/>
                <a:gd name="T61" fmla="*/ 0 h 3255"/>
                <a:gd name="T62" fmla="*/ 0 w 975"/>
                <a:gd name="T63" fmla="*/ 0 h 3255"/>
                <a:gd name="T64" fmla="*/ 0 w 975"/>
                <a:gd name="T65" fmla="*/ 0 h 3255"/>
                <a:gd name="T66" fmla="*/ 0 w 975"/>
                <a:gd name="T67" fmla="*/ 0 h 3255"/>
                <a:gd name="T68" fmla="*/ 0 w 975"/>
                <a:gd name="T69" fmla="*/ 0 h 3255"/>
                <a:gd name="T70" fmla="*/ 0 w 975"/>
                <a:gd name="T71" fmla="*/ 0 h 3255"/>
                <a:gd name="T72" fmla="*/ 0 w 975"/>
                <a:gd name="T73" fmla="*/ 0 h 3255"/>
                <a:gd name="T74" fmla="*/ 0 w 975"/>
                <a:gd name="T75" fmla="*/ 0 h 3255"/>
                <a:gd name="T76" fmla="*/ 0 w 975"/>
                <a:gd name="T77" fmla="*/ 0 h 3255"/>
                <a:gd name="T78" fmla="*/ 0 w 975"/>
                <a:gd name="T79" fmla="*/ 0 h 3255"/>
                <a:gd name="T80" fmla="*/ 0 w 975"/>
                <a:gd name="T81" fmla="*/ 0 h 3255"/>
                <a:gd name="T82" fmla="*/ 0 w 975"/>
                <a:gd name="T83" fmla="*/ 0 h 3255"/>
                <a:gd name="T84" fmla="*/ 0 w 975"/>
                <a:gd name="T85" fmla="*/ 0 h 3255"/>
                <a:gd name="T86" fmla="*/ 0 w 975"/>
                <a:gd name="T87" fmla="*/ 0 h 3255"/>
                <a:gd name="T88" fmla="*/ 0 w 975"/>
                <a:gd name="T89" fmla="*/ 0 h 3255"/>
                <a:gd name="T90" fmla="*/ 0 w 975"/>
                <a:gd name="T91" fmla="*/ 0 h 3255"/>
                <a:gd name="T92" fmla="*/ 0 w 975"/>
                <a:gd name="T93" fmla="*/ 0 h 3255"/>
                <a:gd name="T94" fmla="*/ 0 w 975"/>
                <a:gd name="T95" fmla="*/ 0 h 3255"/>
                <a:gd name="T96" fmla="*/ 0 w 975"/>
                <a:gd name="T97" fmla="*/ 0 h 3255"/>
                <a:gd name="T98" fmla="*/ 0 w 975"/>
                <a:gd name="T99" fmla="*/ 0 h 3255"/>
                <a:gd name="T100" fmla="*/ 0 w 975"/>
                <a:gd name="T101" fmla="*/ 0 h 3255"/>
                <a:gd name="T102" fmla="*/ 0 w 975"/>
                <a:gd name="T103" fmla="*/ 0 h 3255"/>
                <a:gd name="T104" fmla="*/ 0 w 975"/>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5"/>
                <a:gd name="T160" fmla="*/ 0 h 3255"/>
                <a:gd name="T161" fmla="*/ 975 w 975"/>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9971" name="Freeform 287"/>
            <p:cNvSpPr>
              <a:spLocks/>
            </p:cNvSpPr>
            <p:nvPr/>
          </p:nvSpPr>
          <p:spPr bwMode="auto">
            <a:xfrm>
              <a:off x="4668" y="2755"/>
              <a:ext cx="26" cy="65"/>
            </a:xfrm>
            <a:custGeom>
              <a:avLst/>
              <a:gdLst>
                <a:gd name="T0" fmla="*/ 0 w 80"/>
                <a:gd name="T1" fmla="*/ 0 h 196"/>
                <a:gd name="T2" fmla="*/ 0 w 80"/>
                <a:gd name="T3" fmla="*/ 0 h 196"/>
                <a:gd name="T4" fmla="*/ 0 w 80"/>
                <a:gd name="T5" fmla="*/ 0 h 196"/>
                <a:gd name="T6" fmla="*/ 0 w 80"/>
                <a:gd name="T7" fmla="*/ 0 h 196"/>
                <a:gd name="T8" fmla="*/ 0 w 80"/>
                <a:gd name="T9" fmla="*/ 0 h 196"/>
                <a:gd name="T10" fmla="*/ 0 w 80"/>
                <a:gd name="T11" fmla="*/ 0 h 196"/>
                <a:gd name="T12" fmla="*/ 0 w 80"/>
                <a:gd name="T13" fmla="*/ 0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6" y="120"/>
                  </a:lnTo>
                  <a:lnTo>
                    <a:pt x="0" y="187"/>
                  </a:lnTo>
                  <a:lnTo>
                    <a:pt x="64" y="196"/>
                  </a:lnTo>
                  <a:lnTo>
                    <a:pt x="80" y="142"/>
                  </a:lnTo>
                  <a:lnTo>
                    <a:pt x="80" y="97"/>
                  </a:lnTo>
                  <a:lnTo>
                    <a:pt x="53" y="54"/>
                  </a:lnTo>
                  <a:lnTo>
                    <a:pt x="38" y="22"/>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72" name="Freeform 288"/>
            <p:cNvSpPr>
              <a:spLocks/>
            </p:cNvSpPr>
            <p:nvPr/>
          </p:nvSpPr>
          <p:spPr bwMode="auto">
            <a:xfrm>
              <a:off x="5042" y="2414"/>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lnTo>
                    <a:pt x="757" y="1477"/>
                  </a:lnTo>
                  <a:lnTo>
                    <a:pt x="705" y="1498"/>
                  </a:lnTo>
                  <a:lnTo>
                    <a:pt x="705" y="1412"/>
                  </a:lnTo>
                  <a:lnTo>
                    <a:pt x="700" y="1375"/>
                  </a:lnTo>
                  <a:lnTo>
                    <a:pt x="691" y="1338"/>
                  </a:lnTo>
                  <a:lnTo>
                    <a:pt x="674" y="1303"/>
                  </a:lnTo>
                  <a:lnTo>
                    <a:pt x="654" y="1268"/>
                  </a:lnTo>
                  <a:lnTo>
                    <a:pt x="680" y="1223"/>
                  </a:lnTo>
                  <a:lnTo>
                    <a:pt x="705" y="1172"/>
                  </a:lnTo>
                  <a:lnTo>
                    <a:pt x="729" y="1114"/>
                  </a:lnTo>
                  <a:lnTo>
                    <a:pt x="743" y="1065"/>
                  </a:lnTo>
                  <a:lnTo>
                    <a:pt x="755" y="1001"/>
                  </a:lnTo>
                  <a:lnTo>
                    <a:pt x="763" y="1080"/>
                  </a:lnTo>
                  <a:lnTo>
                    <a:pt x="760" y="1177"/>
                  </a:lnTo>
                  <a:lnTo>
                    <a:pt x="758" y="1268"/>
                  </a:lnTo>
                  <a:lnTo>
                    <a:pt x="760" y="1343"/>
                  </a:lnTo>
                  <a:lnTo>
                    <a:pt x="758" y="1404"/>
                  </a:lnTo>
                  <a:lnTo>
                    <a:pt x="757" y="1477"/>
                  </a:lnTo>
                  <a:lnTo>
                    <a:pt x="495" y="1"/>
                  </a:lnTo>
                  <a:lnTo>
                    <a:pt x="410" y="3179"/>
                  </a:lnTo>
                  <a:lnTo>
                    <a:pt x="434" y="3137"/>
                  </a:lnTo>
                  <a:lnTo>
                    <a:pt x="448" y="3094"/>
                  </a:lnTo>
                  <a:lnTo>
                    <a:pt x="455" y="3038"/>
                  </a:lnTo>
                  <a:lnTo>
                    <a:pt x="448" y="2962"/>
                  </a:lnTo>
                  <a:lnTo>
                    <a:pt x="443" y="2873"/>
                  </a:lnTo>
                  <a:lnTo>
                    <a:pt x="441" y="2768"/>
                  </a:lnTo>
                  <a:lnTo>
                    <a:pt x="443" y="2654"/>
                  </a:lnTo>
                  <a:lnTo>
                    <a:pt x="450" y="2552"/>
                  </a:lnTo>
                  <a:lnTo>
                    <a:pt x="457" y="2483"/>
                  </a:lnTo>
                  <a:lnTo>
                    <a:pt x="453" y="2452"/>
                  </a:lnTo>
                  <a:lnTo>
                    <a:pt x="434" y="2407"/>
                  </a:lnTo>
                  <a:lnTo>
                    <a:pt x="417" y="2349"/>
                  </a:lnTo>
                  <a:lnTo>
                    <a:pt x="409" y="2277"/>
                  </a:lnTo>
                  <a:lnTo>
                    <a:pt x="410" y="2217"/>
                  </a:lnTo>
                  <a:lnTo>
                    <a:pt x="422" y="2173"/>
                  </a:lnTo>
                  <a:lnTo>
                    <a:pt x="270" y="2159"/>
                  </a:lnTo>
                  <a:lnTo>
                    <a:pt x="254" y="2205"/>
                  </a:lnTo>
                  <a:lnTo>
                    <a:pt x="237" y="2252"/>
                  </a:lnTo>
                  <a:lnTo>
                    <a:pt x="222" y="2301"/>
                  </a:lnTo>
                  <a:lnTo>
                    <a:pt x="222"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973" name="Freeform 289"/>
            <p:cNvSpPr>
              <a:spLocks/>
            </p:cNvSpPr>
            <p:nvPr/>
          </p:nvSpPr>
          <p:spPr bwMode="auto">
            <a:xfrm>
              <a:off x="5042" y="2414"/>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974" name="Freeform 290"/>
            <p:cNvSpPr>
              <a:spLocks/>
            </p:cNvSpPr>
            <p:nvPr/>
          </p:nvSpPr>
          <p:spPr bwMode="auto">
            <a:xfrm>
              <a:off x="5260" y="2747"/>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3"/>
                  </a:lnTo>
                  <a:lnTo>
                    <a:pt x="47" y="375"/>
                  </a:lnTo>
                  <a:lnTo>
                    <a:pt x="38" y="338"/>
                  </a:lnTo>
                  <a:lnTo>
                    <a:pt x="21" y="302"/>
                  </a:lnTo>
                  <a:lnTo>
                    <a:pt x="0" y="268"/>
                  </a:lnTo>
                  <a:lnTo>
                    <a:pt x="27" y="224"/>
                  </a:lnTo>
                  <a:lnTo>
                    <a:pt x="52" y="173"/>
                  </a:lnTo>
                  <a:lnTo>
                    <a:pt x="75" y="114"/>
                  </a:lnTo>
                  <a:lnTo>
                    <a:pt x="89" y="64"/>
                  </a:lnTo>
                  <a:lnTo>
                    <a:pt x="102"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75" name="Freeform 291"/>
            <p:cNvSpPr>
              <a:spLocks/>
            </p:cNvSpPr>
            <p:nvPr/>
          </p:nvSpPr>
          <p:spPr bwMode="auto">
            <a:xfrm>
              <a:off x="5116" y="3133"/>
              <a:ext cx="78" cy="340"/>
            </a:xfrm>
            <a:custGeom>
              <a:avLst/>
              <a:gdLst>
                <a:gd name="T0" fmla="*/ 0 w 234"/>
                <a:gd name="T1" fmla="*/ 0 h 1020"/>
                <a:gd name="T2" fmla="*/ 0 w 234"/>
                <a:gd name="T3" fmla="*/ 0 h 1020"/>
                <a:gd name="T4" fmla="*/ 0 w 234"/>
                <a:gd name="T5" fmla="*/ 0 h 1020"/>
                <a:gd name="T6" fmla="*/ 0 w 234"/>
                <a:gd name="T7" fmla="*/ 0 h 1020"/>
                <a:gd name="T8" fmla="*/ 0 w 234"/>
                <a:gd name="T9" fmla="*/ 0 h 1020"/>
                <a:gd name="T10" fmla="*/ 0 w 234"/>
                <a:gd name="T11" fmla="*/ 0 h 1020"/>
                <a:gd name="T12" fmla="*/ 0 w 234"/>
                <a:gd name="T13" fmla="*/ 0 h 1020"/>
                <a:gd name="T14" fmla="*/ 0 w 234"/>
                <a:gd name="T15" fmla="*/ 0 h 1020"/>
                <a:gd name="T16" fmla="*/ 0 w 234"/>
                <a:gd name="T17" fmla="*/ 0 h 1020"/>
                <a:gd name="T18" fmla="*/ 0 w 234"/>
                <a:gd name="T19" fmla="*/ 0 h 1020"/>
                <a:gd name="T20" fmla="*/ 0 w 234"/>
                <a:gd name="T21" fmla="*/ 0 h 1020"/>
                <a:gd name="T22" fmla="*/ 0 w 234"/>
                <a:gd name="T23" fmla="*/ 0 h 1020"/>
                <a:gd name="T24" fmla="*/ 0 w 234"/>
                <a:gd name="T25" fmla="*/ 0 h 1020"/>
                <a:gd name="T26" fmla="*/ 0 w 234"/>
                <a:gd name="T27" fmla="*/ 0 h 1020"/>
                <a:gd name="T28" fmla="*/ 0 w 234"/>
                <a:gd name="T29" fmla="*/ 0 h 1020"/>
                <a:gd name="T30" fmla="*/ 0 w 234"/>
                <a:gd name="T31" fmla="*/ 0 h 1020"/>
                <a:gd name="T32" fmla="*/ 0 w 234"/>
                <a:gd name="T33" fmla="*/ 0 h 1020"/>
                <a:gd name="T34" fmla="*/ 0 w 234"/>
                <a:gd name="T35" fmla="*/ 0 h 1020"/>
                <a:gd name="T36" fmla="*/ 0 w 234"/>
                <a:gd name="T37" fmla="*/ 0 h 1020"/>
                <a:gd name="T38" fmla="*/ 0 w 234"/>
                <a:gd name="T39" fmla="*/ 0 h 1020"/>
                <a:gd name="T40" fmla="*/ 0 w 234"/>
                <a:gd name="T41" fmla="*/ 0 h 1020"/>
                <a:gd name="T42" fmla="*/ 0 w 234"/>
                <a:gd name="T43" fmla="*/ 0 h 1020"/>
                <a:gd name="T44" fmla="*/ 0 w 234"/>
                <a:gd name="T45" fmla="*/ 0 h 1020"/>
                <a:gd name="T46" fmla="*/ 0 w 234"/>
                <a:gd name="T47" fmla="*/ 0 h 1020"/>
                <a:gd name="T48" fmla="*/ 0 w 234"/>
                <a:gd name="T49" fmla="*/ 0 h 1020"/>
                <a:gd name="T50" fmla="*/ 0 w 234"/>
                <a:gd name="T51" fmla="*/ 0 h 1020"/>
                <a:gd name="T52" fmla="*/ 0 w 234"/>
                <a:gd name="T53" fmla="*/ 0 h 1020"/>
                <a:gd name="T54" fmla="*/ 0 w 234"/>
                <a:gd name="T55" fmla="*/ 0 h 1020"/>
                <a:gd name="T56" fmla="*/ 0 w 234"/>
                <a:gd name="T57" fmla="*/ 0 h 1020"/>
                <a:gd name="T58" fmla="*/ 0 w 234"/>
                <a:gd name="T59" fmla="*/ 0 h 1020"/>
                <a:gd name="T60" fmla="*/ 0 w 234"/>
                <a:gd name="T61" fmla="*/ 0 h 1020"/>
                <a:gd name="T62" fmla="*/ 0 w 234"/>
                <a:gd name="T63" fmla="*/ 0 h 1020"/>
                <a:gd name="T64" fmla="*/ 0 w 234"/>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0"/>
                <a:gd name="T101" fmla="*/ 234 w 23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0">
                  <a:moveTo>
                    <a:pt x="187" y="1020"/>
                  </a:moveTo>
                  <a:lnTo>
                    <a:pt x="211" y="978"/>
                  </a:lnTo>
                  <a:lnTo>
                    <a:pt x="225" y="935"/>
                  </a:lnTo>
                  <a:lnTo>
                    <a:pt x="232" y="879"/>
                  </a:lnTo>
                  <a:lnTo>
                    <a:pt x="225" y="803"/>
                  </a:lnTo>
                  <a:lnTo>
                    <a:pt x="221" y="714"/>
                  </a:lnTo>
                  <a:lnTo>
                    <a:pt x="218" y="609"/>
                  </a:lnTo>
                  <a:lnTo>
                    <a:pt x="221" y="495"/>
                  </a:lnTo>
                  <a:lnTo>
                    <a:pt x="228" y="393"/>
                  </a:lnTo>
                  <a:lnTo>
                    <a:pt x="234" y="324"/>
                  </a:lnTo>
                  <a:lnTo>
                    <a:pt x="229" y="293"/>
                  </a:lnTo>
                  <a:lnTo>
                    <a:pt x="212" y="248"/>
                  </a:lnTo>
                  <a:lnTo>
                    <a:pt x="194" y="190"/>
                  </a:lnTo>
                  <a:lnTo>
                    <a:pt x="187" y="118"/>
                  </a:lnTo>
                  <a:lnTo>
                    <a:pt x="188" y="58"/>
                  </a:lnTo>
                  <a:lnTo>
                    <a:pt x="199" y="14"/>
                  </a:lnTo>
                  <a:lnTo>
                    <a:pt x="48" y="0"/>
                  </a:lnTo>
                  <a:lnTo>
                    <a:pt x="32" y="46"/>
                  </a:lnTo>
                  <a:lnTo>
                    <a:pt x="15" y="93"/>
                  </a:lnTo>
                  <a:lnTo>
                    <a:pt x="0" y="142"/>
                  </a:lnTo>
                  <a:lnTo>
                    <a:pt x="0" y="163"/>
                  </a:lnTo>
                  <a:lnTo>
                    <a:pt x="20" y="205"/>
                  </a:lnTo>
                  <a:lnTo>
                    <a:pt x="48" y="251"/>
                  </a:lnTo>
                  <a:lnTo>
                    <a:pt x="71" y="310"/>
                  </a:lnTo>
                  <a:lnTo>
                    <a:pt x="87" y="364"/>
                  </a:lnTo>
                  <a:lnTo>
                    <a:pt x="92" y="440"/>
                  </a:lnTo>
                  <a:lnTo>
                    <a:pt x="92" y="516"/>
                  </a:lnTo>
                  <a:lnTo>
                    <a:pt x="94" y="624"/>
                  </a:lnTo>
                  <a:lnTo>
                    <a:pt x="100" y="716"/>
                  </a:lnTo>
                  <a:lnTo>
                    <a:pt x="118" y="820"/>
                  </a:lnTo>
                  <a:lnTo>
                    <a:pt x="151" y="935"/>
                  </a:lnTo>
                  <a:lnTo>
                    <a:pt x="170" y="985"/>
                  </a:lnTo>
                  <a:lnTo>
                    <a:pt x="187"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76" name="Freeform 292"/>
            <p:cNvSpPr>
              <a:spLocks/>
            </p:cNvSpPr>
            <p:nvPr/>
          </p:nvSpPr>
          <p:spPr bwMode="auto">
            <a:xfrm>
              <a:off x="1152" y="2593"/>
              <a:ext cx="425" cy="121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10"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3" y="3452"/>
                  </a:lnTo>
                  <a:lnTo>
                    <a:pt x="814" y="3470"/>
                  </a:lnTo>
                  <a:lnTo>
                    <a:pt x="898" y="3488"/>
                  </a:lnTo>
                  <a:lnTo>
                    <a:pt x="915" y="3479"/>
                  </a:lnTo>
                  <a:lnTo>
                    <a:pt x="924" y="3467"/>
                  </a:lnTo>
                  <a:lnTo>
                    <a:pt x="1004" y="3493"/>
                  </a:lnTo>
                  <a:lnTo>
                    <a:pt x="1106" y="3520"/>
                  </a:lnTo>
                  <a:lnTo>
                    <a:pt x="1173" y="3529"/>
                  </a:lnTo>
                  <a:lnTo>
                    <a:pt x="1228" y="3525"/>
                  </a:lnTo>
                  <a:lnTo>
                    <a:pt x="1257" y="3513"/>
                  </a:lnTo>
                  <a:lnTo>
                    <a:pt x="1271" y="3495"/>
                  </a:lnTo>
                  <a:lnTo>
                    <a:pt x="1276" y="3476"/>
                  </a:lnTo>
                  <a:lnTo>
                    <a:pt x="1267" y="3455"/>
                  </a:lnTo>
                  <a:lnTo>
                    <a:pt x="1243" y="3436"/>
                  </a:lnTo>
                  <a:lnTo>
                    <a:pt x="1167" y="3402"/>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4"/>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6"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5"/>
                  </a:lnTo>
                  <a:lnTo>
                    <a:pt x="788" y="6"/>
                  </a:lnTo>
                  <a:lnTo>
                    <a:pt x="721" y="0"/>
                  </a:lnTo>
                  <a:lnTo>
                    <a:pt x="662" y="11"/>
                  </a:lnTo>
                  <a:lnTo>
                    <a:pt x="610" y="36"/>
                  </a:lnTo>
                  <a:lnTo>
                    <a:pt x="569" y="68"/>
                  </a:lnTo>
                  <a:lnTo>
                    <a:pt x="539" y="112"/>
                  </a:lnTo>
                  <a:lnTo>
                    <a:pt x="522" y="171"/>
                  </a:lnTo>
                  <a:lnTo>
                    <a:pt x="512" y="240"/>
                  </a:lnTo>
                  <a:lnTo>
                    <a:pt x="516" y="294"/>
                  </a:lnTo>
                  <a:lnTo>
                    <a:pt x="530" y="369"/>
                  </a:lnTo>
                  <a:lnTo>
                    <a:pt x="529" y="422"/>
                  </a:lnTo>
                  <a:lnTo>
                    <a:pt x="517" y="483"/>
                  </a:lnTo>
                  <a:lnTo>
                    <a:pt x="494" y="512"/>
                  </a:lnTo>
                  <a:lnTo>
                    <a:pt x="247" y="611"/>
                  </a:lnTo>
                  <a:lnTo>
                    <a:pt x="212" y="632"/>
                  </a:lnTo>
                  <a:lnTo>
                    <a:pt x="188" y="667"/>
                  </a:lnTo>
                  <a:lnTo>
                    <a:pt x="111" y="878"/>
                  </a:lnTo>
                  <a:lnTo>
                    <a:pt x="10" y="1178"/>
                  </a:lnTo>
                  <a:lnTo>
                    <a:pt x="0" y="1238"/>
                  </a:lnTo>
                  <a:lnTo>
                    <a:pt x="2" y="1273"/>
                  </a:lnTo>
                  <a:lnTo>
                    <a:pt x="19" y="1312"/>
                  </a:lnTo>
                  <a:lnTo>
                    <a:pt x="149" y="1515"/>
                  </a:lnTo>
                  <a:lnTo>
                    <a:pt x="168" y="1579"/>
                  </a:lnTo>
                  <a:lnTo>
                    <a:pt x="175" y="1644"/>
                  </a:lnTo>
                  <a:lnTo>
                    <a:pt x="149" y="1873"/>
                  </a:lnTo>
                  <a:lnTo>
                    <a:pt x="134" y="1974"/>
                  </a:lnTo>
                  <a:lnTo>
                    <a:pt x="134" y="2007"/>
                  </a:lnTo>
                  <a:lnTo>
                    <a:pt x="149" y="2032"/>
                  </a:lnTo>
                  <a:lnTo>
                    <a:pt x="188" y="2045"/>
                  </a:lnTo>
                  <a:lnTo>
                    <a:pt x="228" y="2051"/>
                  </a:lnTo>
                  <a:lnTo>
                    <a:pt x="239" y="2165"/>
                  </a:lnTo>
                  <a:lnTo>
                    <a:pt x="239" y="2292"/>
                  </a:lnTo>
                  <a:lnTo>
                    <a:pt x="237" y="2432"/>
                  </a:lnTo>
                  <a:lnTo>
                    <a:pt x="228" y="2562"/>
                  </a:lnTo>
                  <a:lnTo>
                    <a:pt x="208" y="2702"/>
                  </a:lnTo>
                  <a:lnTo>
                    <a:pt x="202" y="2841"/>
                  </a:lnTo>
                  <a:lnTo>
                    <a:pt x="194" y="2979"/>
                  </a:lnTo>
                  <a:lnTo>
                    <a:pt x="194" y="3088"/>
                  </a:lnTo>
                  <a:lnTo>
                    <a:pt x="200" y="3261"/>
                  </a:lnTo>
                  <a:lnTo>
                    <a:pt x="198" y="3368"/>
                  </a:lnTo>
                  <a:lnTo>
                    <a:pt x="202" y="3467"/>
                  </a:lnTo>
                  <a:lnTo>
                    <a:pt x="207" y="3488"/>
                  </a:lnTo>
                  <a:lnTo>
                    <a:pt x="267" y="3505"/>
                  </a:lnTo>
                  <a:lnTo>
                    <a:pt x="317" y="3529"/>
                  </a:lnTo>
                  <a:lnTo>
                    <a:pt x="363" y="3567"/>
                  </a:lnTo>
                  <a:lnTo>
                    <a:pt x="412" y="3603"/>
                  </a:lnTo>
                  <a:lnTo>
                    <a:pt x="475" y="3627"/>
                  </a:lnTo>
                  <a:lnTo>
                    <a:pt x="539"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10" y="228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977" name="Freeform 293"/>
            <p:cNvSpPr>
              <a:spLocks/>
            </p:cNvSpPr>
            <p:nvPr/>
          </p:nvSpPr>
          <p:spPr bwMode="auto">
            <a:xfrm>
              <a:off x="2746" y="2607"/>
              <a:ext cx="446" cy="1136"/>
            </a:xfrm>
            <a:custGeom>
              <a:avLst/>
              <a:gdLst>
                <a:gd name="T0" fmla="*/ 0 w 1339"/>
                <a:gd name="T1" fmla="*/ 0 h 3406"/>
                <a:gd name="T2" fmla="*/ 0 w 1339"/>
                <a:gd name="T3" fmla="*/ 0 h 3406"/>
                <a:gd name="T4" fmla="*/ 0 w 1339"/>
                <a:gd name="T5" fmla="*/ 0 h 3406"/>
                <a:gd name="T6" fmla="*/ 0 w 1339"/>
                <a:gd name="T7" fmla="*/ 0 h 3406"/>
                <a:gd name="T8" fmla="*/ 0 w 1339"/>
                <a:gd name="T9" fmla="*/ 0 h 3406"/>
                <a:gd name="T10" fmla="*/ 0 w 1339"/>
                <a:gd name="T11" fmla="*/ 0 h 3406"/>
                <a:gd name="T12" fmla="*/ 0 w 1339"/>
                <a:gd name="T13" fmla="*/ 0 h 3406"/>
                <a:gd name="T14" fmla="*/ 0 w 1339"/>
                <a:gd name="T15" fmla="*/ 0 h 3406"/>
                <a:gd name="T16" fmla="*/ 0 w 1339"/>
                <a:gd name="T17" fmla="*/ 0 h 3406"/>
                <a:gd name="T18" fmla="*/ 0 w 1339"/>
                <a:gd name="T19" fmla="*/ 0 h 3406"/>
                <a:gd name="T20" fmla="*/ 0 w 1339"/>
                <a:gd name="T21" fmla="*/ 0 h 3406"/>
                <a:gd name="T22" fmla="*/ 0 w 1339"/>
                <a:gd name="T23" fmla="*/ 0 h 3406"/>
                <a:gd name="T24" fmla="*/ 0 w 1339"/>
                <a:gd name="T25" fmla="*/ 0 h 3406"/>
                <a:gd name="T26" fmla="*/ 0 w 1339"/>
                <a:gd name="T27" fmla="*/ 0 h 3406"/>
                <a:gd name="T28" fmla="*/ 0 w 1339"/>
                <a:gd name="T29" fmla="*/ 0 h 3406"/>
                <a:gd name="T30" fmla="*/ 0 w 1339"/>
                <a:gd name="T31" fmla="*/ 0 h 3406"/>
                <a:gd name="T32" fmla="*/ 0 w 1339"/>
                <a:gd name="T33" fmla="*/ 0 h 3406"/>
                <a:gd name="T34" fmla="*/ 0 w 1339"/>
                <a:gd name="T35" fmla="*/ 0 h 3406"/>
                <a:gd name="T36" fmla="*/ 0 w 1339"/>
                <a:gd name="T37" fmla="*/ 0 h 3406"/>
                <a:gd name="T38" fmla="*/ 0 w 1339"/>
                <a:gd name="T39" fmla="*/ 0 h 3406"/>
                <a:gd name="T40" fmla="*/ 0 w 1339"/>
                <a:gd name="T41" fmla="*/ 0 h 3406"/>
                <a:gd name="T42" fmla="*/ 0 w 1339"/>
                <a:gd name="T43" fmla="*/ 0 h 3406"/>
                <a:gd name="T44" fmla="*/ 0 w 1339"/>
                <a:gd name="T45" fmla="*/ 0 h 3406"/>
                <a:gd name="T46" fmla="*/ 0 w 1339"/>
                <a:gd name="T47" fmla="*/ 0 h 3406"/>
                <a:gd name="T48" fmla="*/ 0 w 1339"/>
                <a:gd name="T49" fmla="*/ 0 h 3406"/>
                <a:gd name="T50" fmla="*/ 0 w 1339"/>
                <a:gd name="T51" fmla="*/ 0 h 3406"/>
                <a:gd name="T52" fmla="*/ 0 w 1339"/>
                <a:gd name="T53" fmla="*/ 0 h 3406"/>
                <a:gd name="T54" fmla="*/ 0 w 1339"/>
                <a:gd name="T55" fmla="*/ 0 h 3406"/>
                <a:gd name="T56" fmla="*/ 0 w 1339"/>
                <a:gd name="T57" fmla="*/ 0 h 3406"/>
                <a:gd name="T58" fmla="*/ 0 w 1339"/>
                <a:gd name="T59" fmla="*/ 0 h 3406"/>
                <a:gd name="T60" fmla="*/ 0 w 1339"/>
                <a:gd name="T61" fmla="*/ 0 h 3406"/>
                <a:gd name="T62" fmla="*/ 0 w 1339"/>
                <a:gd name="T63" fmla="*/ 0 h 3406"/>
                <a:gd name="T64" fmla="*/ 0 w 1339"/>
                <a:gd name="T65" fmla="*/ 0 h 3406"/>
                <a:gd name="T66" fmla="*/ 0 w 1339"/>
                <a:gd name="T67" fmla="*/ 0 h 3406"/>
                <a:gd name="T68" fmla="*/ 0 w 1339"/>
                <a:gd name="T69" fmla="*/ 0 h 3406"/>
                <a:gd name="T70" fmla="*/ 0 w 1339"/>
                <a:gd name="T71" fmla="*/ 0 h 3406"/>
                <a:gd name="T72" fmla="*/ 0 w 1339"/>
                <a:gd name="T73" fmla="*/ 0 h 3406"/>
                <a:gd name="T74" fmla="*/ 0 w 1339"/>
                <a:gd name="T75" fmla="*/ 0 h 3406"/>
                <a:gd name="T76" fmla="*/ 0 w 1339"/>
                <a:gd name="T77" fmla="*/ 0 h 3406"/>
                <a:gd name="T78" fmla="*/ 0 w 1339"/>
                <a:gd name="T79" fmla="*/ 0 h 3406"/>
                <a:gd name="T80" fmla="*/ 0 w 1339"/>
                <a:gd name="T81" fmla="*/ 0 h 3406"/>
                <a:gd name="T82" fmla="*/ 0 w 1339"/>
                <a:gd name="T83" fmla="*/ 0 h 3406"/>
                <a:gd name="T84" fmla="*/ 0 w 1339"/>
                <a:gd name="T85" fmla="*/ 0 h 3406"/>
                <a:gd name="T86" fmla="*/ 0 w 1339"/>
                <a:gd name="T87" fmla="*/ 0 h 3406"/>
                <a:gd name="T88" fmla="*/ 0 w 1339"/>
                <a:gd name="T89" fmla="*/ 0 h 3406"/>
                <a:gd name="T90" fmla="*/ 0 w 1339"/>
                <a:gd name="T91" fmla="*/ 0 h 3406"/>
                <a:gd name="T92" fmla="*/ 0 w 1339"/>
                <a:gd name="T93" fmla="*/ 0 h 3406"/>
                <a:gd name="T94" fmla="*/ 0 w 1339"/>
                <a:gd name="T95" fmla="*/ 0 h 3406"/>
                <a:gd name="T96" fmla="*/ 0 w 1339"/>
                <a:gd name="T97" fmla="*/ 0 h 3406"/>
                <a:gd name="T98" fmla="*/ 0 w 1339"/>
                <a:gd name="T99" fmla="*/ 0 h 3406"/>
                <a:gd name="T100" fmla="*/ 0 w 1339"/>
                <a:gd name="T101" fmla="*/ 0 h 3406"/>
                <a:gd name="T102" fmla="*/ 0 w 1339"/>
                <a:gd name="T103" fmla="*/ 0 h 3406"/>
                <a:gd name="T104" fmla="*/ 0 w 1339"/>
                <a:gd name="T105" fmla="*/ 0 h 3406"/>
                <a:gd name="T106" fmla="*/ 0 w 1339"/>
                <a:gd name="T107" fmla="*/ 0 h 3406"/>
                <a:gd name="T108" fmla="*/ 0 w 1339"/>
                <a:gd name="T109" fmla="*/ 0 h 3406"/>
                <a:gd name="T110" fmla="*/ 0 w 1339"/>
                <a:gd name="T111" fmla="*/ 0 h 3406"/>
                <a:gd name="T112" fmla="*/ 0 w 1339"/>
                <a:gd name="T113" fmla="*/ 0 h 3406"/>
                <a:gd name="T114" fmla="*/ 0 w 1339"/>
                <a:gd name="T115" fmla="*/ 0 h 3406"/>
                <a:gd name="T116" fmla="*/ 0 w 1339"/>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7"/>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6"/>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4" y="3174"/>
                  </a:lnTo>
                  <a:lnTo>
                    <a:pt x="499" y="3125"/>
                  </a:lnTo>
                  <a:lnTo>
                    <a:pt x="526"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80" y="3176"/>
                  </a:lnTo>
                  <a:lnTo>
                    <a:pt x="870" y="3230"/>
                  </a:lnTo>
                  <a:lnTo>
                    <a:pt x="868" y="3291"/>
                  </a:lnTo>
                  <a:lnTo>
                    <a:pt x="868" y="3329"/>
                  </a:lnTo>
                  <a:lnTo>
                    <a:pt x="883" y="3366"/>
                  </a:lnTo>
                  <a:lnTo>
                    <a:pt x="910" y="3391"/>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6"/>
                  </a:lnTo>
                  <a:lnTo>
                    <a:pt x="1339" y="1889"/>
                  </a:lnTo>
                  <a:lnTo>
                    <a:pt x="1300" y="1863"/>
                  </a:lnTo>
                  <a:lnTo>
                    <a:pt x="1148" y="1902"/>
                  </a:lnTo>
                  <a:lnTo>
                    <a:pt x="1132" y="1824"/>
                  </a:lnTo>
                  <a:lnTo>
                    <a:pt x="1127" y="1728"/>
                  </a:lnTo>
                  <a:lnTo>
                    <a:pt x="1202" y="1331"/>
                  </a:lnTo>
                  <a:lnTo>
                    <a:pt x="1208" y="1226"/>
                  </a:lnTo>
                  <a:lnTo>
                    <a:pt x="1196" y="1099"/>
                  </a:lnTo>
                  <a:lnTo>
                    <a:pt x="1132" y="757"/>
                  </a:lnTo>
                  <a:lnTo>
                    <a:pt x="1103" y="664"/>
                  </a:lnTo>
                  <a:lnTo>
                    <a:pt x="1077" y="626"/>
                  </a:lnTo>
                  <a:lnTo>
                    <a:pt x="1050" y="614"/>
                  </a:lnTo>
                  <a:lnTo>
                    <a:pt x="868" y="550"/>
                  </a:lnTo>
                  <a:lnTo>
                    <a:pt x="788" y="525"/>
                  </a:lnTo>
                  <a:lnTo>
                    <a:pt x="761" y="435"/>
                  </a:lnTo>
                  <a:lnTo>
                    <a:pt x="785" y="370"/>
                  </a:lnTo>
                  <a:lnTo>
                    <a:pt x="795" y="331"/>
                  </a:lnTo>
                  <a:lnTo>
                    <a:pt x="795" y="281"/>
                  </a:lnTo>
                  <a:lnTo>
                    <a:pt x="788" y="218"/>
                  </a:lnTo>
                  <a:lnTo>
                    <a:pt x="761" y="130"/>
                  </a:lnTo>
                  <a:lnTo>
                    <a:pt x="748" y="85"/>
                  </a:lnTo>
                  <a:lnTo>
                    <a:pt x="727" y="51"/>
                  </a:lnTo>
                  <a:lnTo>
                    <a:pt x="695" y="24"/>
                  </a:lnTo>
                  <a:lnTo>
                    <a:pt x="669" y="15"/>
                  </a:lnTo>
                  <a:lnTo>
                    <a:pt x="617" y="0"/>
                  </a:lnTo>
                  <a:lnTo>
                    <a:pt x="579" y="0"/>
                  </a:lnTo>
                  <a:lnTo>
                    <a:pt x="526" y="15"/>
                  </a:lnTo>
                  <a:lnTo>
                    <a:pt x="475" y="31"/>
                  </a:lnTo>
                  <a:lnTo>
                    <a:pt x="434" y="61"/>
                  </a:lnTo>
                  <a:lnTo>
                    <a:pt x="419" y="103"/>
                  </a:lnTo>
                  <a:lnTo>
                    <a:pt x="414" y="159"/>
                  </a:lnTo>
                  <a:lnTo>
                    <a:pt x="421" y="212"/>
                  </a:lnTo>
                  <a:lnTo>
                    <a:pt x="431" y="272"/>
                  </a:lnTo>
                  <a:lnTo>
                    <a:pt x="444" y="321"/>
                  </a:lnTo>
                  <a:lnTo>
                    <a:pt x="472" y="372"/>
                  </a:lnTo>
                  <a:lnTo>
                    <a:pt x="499" y="410"/>
                  </a:lnTo>
                  <a:lnTo>
                    <a:pt x="526" y="448"/>
                  </a:lnTo>
                  <a:lnTo>
                    <a:pt x="526"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10"/>
                  </a:lnTo>
                  <a:lnTo>
                    <a:pt x="170" y="1487"/>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9978" name="Freeform 294"/>
            <p:cNvSpPr>
              <a:spLocks/>
            </p:cNvSpPr>
            <p:nvPr/>
          </p:nvSpPr>
          <p:spPr bwMode="auto">
            <a:xfrm>
              <a:off x="1878" y="2613"/>
              <a:ext cx="398"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4" y="2471"/>
                  </a:lnTo>
                  <a:lnTo>
                    <a:pt x="1013" y="2483"/>
                  </a:lnTo>
                  <a:lnTo>
                    <a:pt x="958" y="2488"/>
                  </a:lnTo>
                  <a:lnTo>
                    <a:pt x="964" y="2607"/>
                  </a:lnTo>
                  <a:lnTo>
                    <a:pt x="964" y="2729"/>
                  </a:lnTo>
                  <a:lnTo>
                    <a:pt x="955" y="3015"/>
                  </a:lnTo>
                  <a:lnTo>
                    <a:pt x="959" y="3108"/>
                  </a:lnTo>
                  <a:lnTo>
                    <a:pt x="964" y="3150"/>
                  </a:lnTo>
                  <a:lnTo>
                    <a:pt x="976" y="3186"/>
                  </a:lnTo>
                  <a:lnTo>
                    <a:pt x="1000"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9" y="3340"/>
                  </a:lnTo>
                  <a:lnTo>
                    <a:pt x="737" y="3249"/>
                  </a:lnTo>
                  <a:lnTo>
                    <a:pt x="721" y="3117"/>
                  </a:lnTo>
                  <a:lnTo>
                    <a:pt x="661" y="2750"/>
                  </a:lnTo>
                  <a:lnTo>
                    <a:pt x="644" y="2649"/>
                  </a:lnTo>
                  <a:lnTo>
                    <a:pt x="616" y="2527"/>
                  </a:lnTo>
                  <a:lnTo>
                    <a:pt x="553" y="2542"/>
                  </a:lnTo>
                  <a:lnTo>
                    <a:pt x="552" y="2637"/>
                  </a:lnTo>
                  <a:lnTo>
                    <a:pt x="533" y="2759"/>
                  </a:lnTo>
                  <a:lnTo>
                    <a:pt x="473" y="2969"/>
                  </a:lnTo>
                  <a:lnTo>
                    <a:pt x="443" y="3186"/>
                  </a:lnTo>
                  <a:lnTo>
                    <a:pt x="435" y="3244"/>
                  </a:lnTo>
                  <a:lnTo>
                    <a:pt x="422" y="3275"/>
                  </a:lnTo>
                  <a:lnTo>
                    <a:pt x="437" y="3339"/>
                  </a:lnTo>
                  <a:lnTo>
                    <a:pt x="447" y="3381"/>
                  </a:lnTo>
                  <a:lnTo>
                    <a:pt x="447" y="3408"/>
                  </a:lnTo>
                  <a:lnTo>
                    <a:pt x="427" y="3441"/>
                  </a:lnTo>
                  <a:lnTo>
                    <a:pt x="400" y="3465"/>
                  </a:lnTo>
                  <a:lnTo>
                    <a:pt x="364" y="3472"/>
                  </a:lnTo>
                  <a:lnTo>
                    <a:pt x="321" y="3468"/>
                  </a:lnTo>
                  <a:lnTo>
                    <a:pt x="276" y="3453"/>
                  </a:lnTo>
                  <a:lnTo>
                    <a:pt x="238" y="3430"/>
                  </a:lnTo>
                  <a:lnTo>
                    <a:pt x="208" y="3403"/>
                  </a:lnTo>
                  <a:lnTo>
                    <a:pt x="189" y="3376"/>
                  </a:lnTo>
                  <a:lnTo>
                    <a:pt x="180" y="3339"/>
                  </a:lnTo>
                  <a:lnTo>
                    <a:pt x="186" y="3293"/>
                  </a:lnTo>
                  <a:lnTo>
                    <a:pt x="197" y="3249"/>
                  </a:lnTo>
                  <a:lnTo>
                    <a:pt x="211" y="3134"/>
                  </a:lnTo>
                  <a:lnTo>
                    <a:pt x="229" y="2862"/>
                  </a:lnTo>
                  <a:lnTo>
                    <a:pt x="242" y="2729"/>
                  </a:lnTo>
                  <a:lnTo>
                    <a:pt x="250" y="2618"/>
                  </a:lnTo>
                  <a:lnTo>
                    <a:pt x="263" y="2522"/>
                  </a:lnTo>
                  <a:lnTo>
                    <a:pt x="186" y="2508"/>
                  </a:lnTo>
                  <a:lnTo>
                    <a:pt x="189" y="2403"/>
                  </a:lnTo>
                  <a:lnTo>
                    <a:pt x="200" y="1731"/>
                  </a:lnTo>
                  <a:lnTo>
                    <a:pt x="203" y="1601"/>
                  </a:lnTo>
                  <a:lnTo>
                    <a:pt x="210" y="1462"/>
                  </a:lnTo>
                  <a:lnTo>
                    <a:pt x="211" y="1387"/>
                  </a:lnTo>
                  <a:lnTo>
                    <a:pt x="176" y="1350"/>
                  </a:lnTo>
                  <a:lnTo>
                    <a:pt x="138" y="1301"/>
                  </a:lnTo>
                  <a:lnTo>
                    <a:pt x="116" y="1261"/>
                  </a:lnTo>
                  <a:lnTo>
                    <a:pt x="106" y="1221"/>
                  </a:lnTo>
                  <a:lnTo>
                    <a:pt x="101" y="1175"/>
                  </a:lnTo>
                  <a:lnTo>
                    <a:pt x="113" y="1089"/>
                  </a:lnTo>
                  <a:lnTo>
                    <a:pt x="125" y="1017"/>
                  </a:lnTo>
                  <a:lnTo>
                    <a:pt x="0" y="853"/>
                  </a:lnTo>
                  <a:lnTo>
                    <a:pt x="54" y="787"/>
                  </a:lnTo>
                  <a:lnTo>
                    <a:pt x="157" y="920"/>
                  </a:lnTo>
                  <a:lnTo>
                    <a:pt x="168" y="863"/>
                  </a:lnTo>
                  <a:lnTo>
                    <a:pt x="178" y="787"/>
                  </a:lnTo>
                  <a:lnTo>
                    <a:pt x="180" y="722"/>
                  </a:lnTo>
                  <a:lnTo>
                    <a:pt x="184" y="679"/>
                  </a:lnTo>
                  <a:lnTo>
                    <a:pt x="197" y="638"/>
                  </a:lnTo>
                  <a:lnTo>
                    <a:pt x="225" y="611"/>
                  </a:lnTo>
                  <a:lnTo>
                    <a:pt x="266" y="593"/>
                  </a:lnTo>
                  <a:lnTo>
                    <a:pt x="460" y="533"/>
                  </a:lnTo>
                  <a:lnTo>
                    <a:pt x="499" y="520"/>
                  </a:lnTo>
                  <a:lnTo>
                    <a:pt x="505" y="457"/>
                  </a:lnTo>
                  <a:lnTo>
                    <a:pt x="493" y="409"/>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9" y="109"/>
                  </a:lnTo>
                  <a:lnTo>
                    <a:pt x="867" y="161"/>
                  </a:lnTo>
                  <a:lnTo>
                    <a:pt x="828" y="188"/>
                  </a:lnTo>
                  <a:lnTo>
                    <a:pt x="833" y="251"/>
                  </a:lnTo>
                  <a:lnTo>
                    <a:pt x="835" y="319"/>
                  </a:lnTo>
                  <a:lnTo>
                    <a:pt x="826" y="379"/>
                  </a:lnTo>
                  <a:lnTo>
                    <a:pt x="811" y="426"/>
                  </a:lnTo>
                  <a:lnTo>
                    <a:pt x="796" y="463"/>
                  </a:lnTo>
                  <a:lnTo>
                    <a:pt x="762" y="520"/>
                  </a:lnTo>
                  <a:lnTo>
                    <a:pt x="762" y="533"/>
                  </a:lnTo>
                  <a:lnTo>
                    <a:pt x="815" y="558"/>
                  </a:lnTo>
                  <a:lnTo>
                    <a:pt x="1024" y="647"/>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9979" name="Freeform 295"/>
            <p:cNvSpPr>
              <a:spLocks/>
            </p:cNvSpPr>
            <p:nvPr/>
          </p:nvSpPr>
          <p:spPr bwMode="auto">
            <a:xfrm>
              <a:off x="2500" y="2637"/>
              <a:ext cx="325" cy="1093"/>
            </a:xfrm>
            <a:custGeom>
              <a:avLst/>
              <a:gdLst>
                <a:gd name="T0" fmla="*/ 0 w 974"/>
                <a:gd name="T1" fmla="*/ 0 h 3279"/>
                <a:gd name="T2" fmla="*/ 0 w 974"/>
                <a:gd name="T3" fmla="*/ 0 h 3279"/>
                <a:gd name="T4" fmla="*/ 0 w 974"/>
                <a:gd name="T5" fmla="*/ 0 h 3279"/>
                <a:gd name="T6" fmla="*/ 0 w 974"/>
                <a:gd name="T7" fmla="*/ 0 h 3279"/>
                <a:gd name="T8" fmla="*/ 0 w 974"/>
                <a:gd name="T9" fmla="*/ 0 h 3279"/>
                <a:gd name="T10" fmla="*/ 0 w 974"/>
                <a:gd name="T11" fmla="*/ 0 h 3279"/>
                <a:gd name="T12" fmla="*/ 0 w 974"/>
                <a:gd name="T13" fmla="*/ 0 h 3279"/>
                <a:gd name="T14" fmla="*/ 0 w 974"/>
                <a:gd name="T15" fmla="*/ 0 h 3279"/>
                <a:gd name="T16" fmla="*/ 0 w 974"/>
                <a:gd name="T17" fmla="*/ 0 h 3279"/>
                <a:gd name="T18" fmla="*/ 0 w 974"/>
                <a:gd name="T19" fmla="*/ 0 h 3279"/>
                <a:gd name="T20" fmla="*/ 0 w 974"/>
                <a:gd name="T21" fmla="*/ 0 h 3279"/>
                <a:gd name="T22" fmla="*/ 0 w 974"/>
                <a:gd name="T23" fmla="*/ 0 h 3279"/>
                <a:gd name="T24" fmla="*/ 0 w 974"/>
                <a:gd name="T25" fmla="*/ 0 h 3279"/>
                <a:gd name="T26" fmla="*/ 0 w 974"/>
                <a:gd name="T27" fmla="*/ 0 h 3279"/>
                <a:gd name="T28" fmla="*/ 0 w 974"/>
                <a:gd name="T29" fmla="*/ 0 h 3279"/>
                <a:gd name="T30" fmla="*/ 0 w 974"/>
                <a:gd name="T31" fmla="*/ 0 h 3279"/>
                <a:gd name="T32" fmla="*/ 0 w 974"/>
                <a:gd name="T33" fmla="*/ 0 h 3279"/>
                <a:gd name="T34" fmla="*/ 0 w 974"/>
                <a:gd name="T35" fmla="*/ 0 h 3279"/>
                <a:gd name="T36" fmla="*/ 0 w 974"/>
                <a:gd name="T37" fmla="*/ 0 h 3279"/>
                <a:gd name="T38" fmla="*/ 0 w 974"/>
                <a:gd name="T39" fmla="*/ 0 h 3279"/>
                <a:gd name="T40" fmla="*/ 0 w 974"/>
                <a:gd name="T41" fmla="*/ 0 h 3279"/>
                <a:gd name="T42" fmla="*/ 0 w 974"/>
                <a:gd name="T43" fmla="*/ 0 h 3279"/>
                <a:gd name="T44" fmla="*/ 0 w 974"/>
                <a:gd name="T45" fmla="*/ 0 h 3279"/>
                <a:gd name="T46" fmla="*/ 0 w 974"/>
                <a:gd name="T47" fmla="*/ 0 h 3279"/>
                <a:gd name="T48" fmla="*/ 0 w 974"/>
                <a:gd name="T49" fmla="*/ 0 h 3279"/>
                <a:gd name="T50" fmla="*/ 0 w 974"/>
                <a:gd name="T51" fmla="*/ 0 h 3279"/>
                <a:gd name="T52" fmla="*/ 0 w 974"/>
                <a:gd name="T53" fmla="*/ 0 h 3279"/>
                <a:gd name="T54" fmla="*/ 0 w 974"/>
                <a:gd name="T55" fmla="*/ 0 h 3279"/>
                <a:gd name="T56" fmla="*/ 0 w 974"/>
                <a:gd name="T57" fmla="*/ 0 h 3279"/>
                <a:gd name="T58" fmla="*/ 0 w 974"/>
                <a:gd name="T59" fmla="*/ 0 h 3279"/>
                <a:gd name="T60" fmla="*/ 0 w 974"/>
                <a:gd name="T61" fmla="*/ 0 h 3279"/>
                <a:gd name="T62" fmla="*/ 0 w 974"/>
                <a:gd name="T63" fmla="*/ 0 h 3279"/>
                <a:gd name="T64" fmla="*/ 0 w 974"/>
                <a:gd name="T65" fmla="*/ 0 h 3279"/>
                <a:gd name="T66" fmla="*/ 0 w 974"/>
                <a:gd name="T67" fmla="*/ 0 h 3279"/>
                <a:gd name="T68" fmla="*/ 0 w 974"/>
                <a:gd name="T69" fmla="*/ 0 h 3279"/>
                <a:gd name="T70" fmla="*/ 0 w 974"/>
                <a:gd name="T71" fmla="*/ 0 h 3279"/>
                <a:gd name="T72" fmla="*/ 0 w 974"/>
                <a:gd name="T73" fmla="*/ 0 h 3279"/>
                <a:gd name="T74" fmla="*/ 0 w 974"/>
                <a:gd name="T75" fmla="*/ 0 h 3279"/>
                <a:gd name="T76" fmla="*/ 0 w 974"/>
                <a:gd name="T77" fmla="*/ 0 h 3279"/>
                <a:gd name="T78" fmla="*/ 0 w 974"/>
                <a:gd name="T79" fmla="*/ 0 h 3279"/>
                <a:gd name="T80" fmla="*/ 0 w 974"/>
                <a:gd name="T81" fmla="*/ 0 h 3279"/>
                <a:gd name="T82" fmla="*/ 0 w 974"/>
                <a:gd name="T83" fmla="*/ 0 h 3279"/>
                <a:gd name="T84" fmla="*/ 0 w 974"/>
                <a:gd name="T85" fmla="*/ 0 h 3279"/>
                <a:gd name="T86" fmla="*/ 0 w 974"/>
                <a:gd name="T87" fmla="*/ 0 h 3279"/>
                <a:gd name="T88" fmla="*/ 0 w 974"/>
                <a:gd name="T89" fmla="*/ 0 h 3279"/>
                <a:gd name="T90" fmla="*/ 0 w 974"/>
                <a:gd name="T91" fmla="*/ 0 h 3279"/>
                <a:gd name="T92" fmla="*/ 0 w 974"/>
                <a:gd name="T93" fmla="*/ 0 h 3279"/>
                <a:gd name="T94" fmla="*/ 0 w 974"/>
                <a:gd name="T95" fmla="*/ 0 h 3279"/>
                <a:gd name="T96" fmla="*/ 0 w 974"/>
                <a:gd name="T97" fmla="*/ 0 h 3279"/>
                <a:gd name="T98" fmla="*/ 0 w 974"/>
                <a:gd name="T99" fmla="*/ 0 h 3279"/>
                <a:gd name="T100" fmla="*/ 0 w 974"/>
                <a:gd name="T101" fmla="*/ 0 h 3279"/>
                <a:gd name="T102" fmla="*/ 0 w 974"/>
                <a:gd name="T103" fmla="*/ 0 h 3279"/>
                <a:gd name="T104" fmla="*/ 0 w 974"/>
                <a:gd name="T105" fmla="*/ 0 h 3279"/>
                <a:gd name="T106" fmla="*/ 0 w 974"/>
                <a:gd name="T107" fmla="*/ 0 h 3279"/>
                <a:gd name="T108" fmla="*/ 0 w 974"/>
                <a:gd name="T109" fmla="*/ 0 h 3279"/>
                <a:gd name="T110" fmla="*/ 0 w 974"/>
                <a:gd name="T111" fmla="*/ 0 h 3279"/>
                <a:gd name="T112" fmla="*/ 0 w 974"/>
                <a:gd name="T113" fmla="*/ 0 h 3279"/>
                <a:gd name="T114" fmla="*/ 0 w 974"/>
                <a:gd name="T115" fmla="*/ 0 h 3279"/>
                <a:gd name="T116" fmla="*/ 0 w 974"/>
                <a:gd name="T117" fmla="*/ 0 h 3279"/>
                <a:gd name="T118" fmla="*/ 0 w 974"/>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2" y="2449"/>
                  </a:lnTo>
                  <a:lnTo>
                    <a:pt x="449" y="2387"/>
                  </a:lnTo>
                  <a:lnTo>
                    <a:pt x="435" y="2282"/>
                  </a:lnTo>
                  <a:lnTo>
                    <a:pt x="421" y="2210"/>
                  </a:lnTo>
                  <a:lnTo>
                    <a:pt x="399" y="2118"/>
                  </a:lnTo>
                  <a:lnTo>
                    <a:pt x="383" y="2030"/>
                  </a:lnTo>
                  <a:lnTo>
                    <a:pt x="379" y="2091"/>
                  </a:lnTo>
                  <a:lnTo>
                    <a:pt x="375" y="2126"/>
                  </a:lnTo>
                  <a:lnTo>
                    <a:pt x="359" y="2169"/>
                  </a:lnTo>
                  <a:lnTo>
                    <a:pt x="341" y="2205"/>
                  </a:lnTo>
                  <a:lnTo>
                    <a:pt x="330"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1"/>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1" y="3269"/>
                  </a:lnTo>
                  <a:lnTo>
                    <a:pt x="562" y="3252"/>
                  </a:lnTo>
                  <a:lnTo>
                    <a:pt x="620" y="3229"/>
                  </a:lnTo>
                  <a:lnTo>
                    <a:pt x="663" y="3204"/>
                  </a:lnTo>
                  <a:lnTo>
                    <a:pt x="668" y="3165"/>
                  </a:lnTo>
                  <a:lnTo>
                    <a:pt x="666" y="3121"/>
                  </a:lnTo>
                  <a:lnTo>
                    <a:pt x="698" y="2885"/>
                  </a:lnTo>
                  <a:lnTo>
                    <a:pt x="707" y="2716"/>
                  </a:lnTo>
                  <a:lnTo>
                    <a:pt x="751" y="2195"/>
                  </a:lnTo>
                  <a:lnTo>
                    <a:pt x="770" y="1877"/>
                  </a:lnTo>
                  <a:lnTo>
                    <a:pt x="766" y="1724"/>
                  </a:lnTo>
                  <a:lnTo>
                    <a:pt x="761" y="1626"/>
                  </a:lnTo>
                  <a:lnTo>
                    <a:pt x="749" y="1541"/>
                  </a:lnTo>
                  <a:lnTo>
                    <a:pt x="738" y="1470"/>
                  </a:lnTo>
                  <a:lnTo>
                    <a:pt x="803" y="1417"/>
                  </a:lnTo>
                  <a:lnTo>
                    <a:pt x="868" y="1363"/>
                  </a:lnTo>
                  <a:lnTo>
                    <a:pt x="907" y="1322"/>
                  </a:lnTo>
                  <a:lnTo>
                    <a:pt x="949" y="1265"/>
                  </a:lnTo>
                  <a:lnTo>
                    <a:pt x="970" y="1210"/>
                  </a:lnTo>
                  <a:lnTo>
                    <a:pt x="974" y="1163"/>
                  </a:lnTo>
                  <a:lnTo>
                    <a:pt x="959" y="1101"/>
                  </a:lnTo>
                  <a:lnTo>
                    <a:pt x="842" y="716"/>
                  </a:lnTo>
                  <a:lnTo>
                    <a:pt x="823" y="673"/>
                  </a:lnTo>
                  <a:lnTo>
                    <a:pt x="808" y="653"/>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8"/>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8" y="639"/>
                  </a:lnTo>
                  <a:lnTo>
                    <a:pt x="77" y="690"/>
                  </a:lnTo>
                  <a:lnTo>
                    <a:pt x="42" y="867"/>
                  </a:lnTo>
                  <a:lnTo>
                    <a:pt x="29" y="946"/>
                  </a:lnTo>
                  <a:lnTo>
                    <a:pt x="16" y="1014"/>
                  </a:lnTo>
                  <a:lnTo>
                    <a:pt x="3" y="1108"/>
                  </a:lnTo>
                  <a:lnTo>
                    <a:pt x="0" y="1190"/>
                  </a:lnTo>
                  <a:lnTo>
                    <a:pt x="3" y="1292"/>
                  </a:lnTo>
                  <a:lnTo>
                    <a:pt x="16" y="1402"/>
                  </a:lnTo>
                  <a:lnTo>
                    <a:pt x="28" y="1479"/>
                  </a:lnTo>
                  <a:lnTo>
                    <a:pt x="40" y="1564"/>
                  </a:lnTo>
                  <a:lnTo>
                    <a:pt x="56" y="1639"/>
                  </a:lnTo>
                  <a:lnTo>
                    <a:pt x="81" y="1697"/>
                  </a:lnTo>
                  <a:lnTo>
                    <a:pt x="99" y="1757"/>
                  </a:lnTo>
                  <a:lnTo>
                    <a:pt x="106" y="1833"/>
                  </a:lnTo>
                  <a:lnTo>
                    <a:pt x="84" y="2172"/>
                  </a:lnTo>
                  <a:lnTo>
                    <a:pt x="77" y="2291"/>
                  </a:lnTo>
                  <a:lnTo>
                    <a:pt x="77" y="2339"/>
                  </a:lnTo>
                  <a:lnTo>
                    <a:pt x="94" y="2400"/>
                  </a:lnTo>
                  <a:lnTo>
                    <a:pt x="124" y="2472"/>
                  </a:lnTo>
                  <a:lnTo>
                    <a:pt x="199" y="2693"/>
                  </a:lnTo>
                  <a:lnTo>
                    <a:pt x="253" y="2872"/>
                  </a:lnTo>
                  <a:lnTo>
                    <a:pt x="279" y="2935"/>
                  </a:lnTo>
                  <a:lnTo>
                    <a:pt x="311" y="2948"/>
                  </a:lnTo>
                  <a:lnTo>
                    <a:pt x="344" y="2960"/>
                  </a:lnTo>
                  <a:lnTo>
                    <a:pt x="462" y="2655"/>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9980" name="Freeform 296"/>
            <p:cNvSpPr>
              <a:spLocks/>
            </p:cNvSpPr>
            <p:nvPr/>
          </p:nvSpPr>
          <p:spPr bwMode="auto">
            <a:xfrm>
              <a:off x="2170" y="2668"/>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9" y="956"/>
                  </a:lnTo>
                  <a:lnTo>
                    <a:pt x="299" y="956"/>
                  </a:lnTo>
                  <a:lnTo>
                    <a:pt x="671"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981" name="Freeform 297"/>
            <p:cNvSpPr>
              <a:spLocks/>
            </p:cNvSpPr>
            <p:nvPr/>
          </p:nvSpPr>
          <p:spPr bwMode="auto">
            <a:xfrm>
              <a:off x="2170" y="2668"/>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9982" name="Freeform 298"/>
            <p:cNvSpPr>
              <a:spLocks/>
            </p:cNvSpPr>
            <p:nvPr/>
          </p:nvSpPr>
          <p:spPr bwMode="auto">
            <a:xfrm>
              <a:off x="2246" y="2988"/>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1"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83" name="Freeform 299"/>
            <p:cNvSpPr>
              <a:spLocks/>
            </p:cNvSpPr>
            <p:nvPr/>
          </p:nvSpPr>
          <p:spPr bwMode="auto">
            <a:xfrm>
              <a:off x="1565" y="2646"/>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lnTo>
                    <a:pt x="182" y="1477"/>
                  </a:lnTo>
                  <a:lnTo>
                    <a:pt x="235" y="1498"/>
                  </a:lnTo>
                  <a:lnTo>
                    <a:pt x="235" y="1412"/>
                  </a:lnTo>
                  <a:lnTo>
                    <a:pt x="240" y="1375"/>
                  </a:lnTo>
                  <a:lnTo>
                    <a:pt x="249" y="1338"/>
                  </a:lnTo>
                  <a:lnTo>
                    <a:pt x="266" y="1303"/>
                  </a:lnTo>
                  <a:lnTo>
                    <a:pt x="287" y="1268"/>
                  </a:lnTo>
                  <a:lnTo>
                    <a:pt x="261" y="1223"/>
                  </a:lnTo>
                  <a:lnTo>
                    <a:pt x="235" y="1173"/>
                  </a:lnTo>
                  <a:lnTo>
                    <a:pt x="210" y="1115"/>
                  </a:lnTo>
                  <a:lnTo>
                    <a:pt x="196" y="1065"/>
                  </a:lnTo>
                  <a:lnTo>
                    <a:pt x="183" y="1001"/>
                  </a:lnTo>
                  <a:lnTo>
                    <a:pt x="174" y="1080"/>
                  </a:lnTo>
                  <a:lnTo>
                    <a:pt x="177" y="1177"/>
                  </a:lnTo>
                  <a:lnTo>
                    <a:pt x="179" y="1268"/>
                  </a:lnTo>
                  <a:lnTo>
                    <a:pt x="177" y="1343"/>
                  </a:lnTo>
                  <a:lnTo>
                    <a:pt x="179" y="1405"/>
                  </a:lnTo>
                  <a:lnTo>
                    <a:pt x="182" y="1477"/>
                  </a:lnTo>
                  <a:lnTo>
                    <a:pt x="452"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7" y="2453"/>
                  </a:lnTo>
                  <a:lnTo>
                    <a:pt x="515" y="2408"/>
                  </a:lnTo>
                  <a:lnTo>
                    <a:pt x="533" y="2350"/>
                  </a:lnTo>
                  <a:lnTo>
                    <a:pt x="542"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5" y="2524"/>
                  </a:lnTo>
                  <a:lnTo>
                    <a:pt x="640" y="2599"/>
                  </a:lnTo>
                  <a:lnTo>
                    <a:pt x="640" y="2675"/>
                  </a:lnTo>
                  <a:lnTo>
                    <a:pt x="637" y="2783"/>
                  </a:lnTo>
                  <a:lnTo>
                    <a:pt x="630" y="2875"/>
                  </a:lnTo>
                  <a:lnTo>
                    <a:pt x="611" y="2980"/>
                  </a:lnTo>
                  <a:lnTo>
                    <a:pt x="578" y="3094"/>
                  </a:lnTo>
                  <a:lnTo>
                    <a:pt x="558" y="3144"/>
                  </a:lnTo>
                  <a:lnTo>
                    <a:pt x="540" y="3180"/>
                  </a:lnTo>
                  <a:lnTo>
                    <a:pt x="452" y="1"/>
                  </a:lnTo>
                  <a:close/>
                </a:path>
              </a:pathLst>
            </a:custGeom>
            <a:solidFill>
              <a:srgbClr val="92D050"/>
            </a:solidFill>
            <a:ln w="9525">
              <a:noFill/>
              <a:miter lim="800000"/>
              <a:headEnd/>
              <a:tailEnd/>
            </a:ln>
          </p:spPr>
          <p:txBody>
            <a:bodyPr/>
            <a:lstStyle/>
            <a:p>
              <a:pPr eaLnBrk="0" hangingPunct="0"/>
              <a:endParaRPr lang="it-IT">
                <a:solidFill>
                  <a:srgbClr val="000000"/>
                </a:solidFill>
              </a:endParaRPr>
            </a:p>
          </p:txBody>
        </p:sp>
        <p:sp>
          <p:nvSpPr>
            <p:cNvPr id="109984" name="Freeform 300"/>
            <p:cNvSpPr>
              <a:spLocks/>
            </p:cNvSpPr>
            <p:nvPr/>
          </p:nvSpPr>
          <p:spPr bwMode="auto">
            <a:xfrm>
              <a:off x="1565" y="2646"/>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85" name="Freeform 301"/>
            <p:cNvSpPr>
              <a:spLocks/>
            </p:cNvSpPr>
            <p:nvPr/>
          </p:nvSpPr>
          <p:spPr bwMode="auto">
            <a:xfrm>
              <a:off x="1622" y="2979"/>
              <a:ext cx="38" cy="166"/>
            </a:xfrm>
            <a:custGeom>
              <a:avLst/>
              <a:gdLst>
                <a:gd name="T0" fmla="*/ 0 w 113"/>
                <a:gd name="T1" fmla="*/ 0 h 497"/>
                <a:gd name="T2" fmla="*/ 0 w 113"/>
                <a:gd name="T3" fmla="*/ 0 h 497"/>
                <a:gd name="T4" fmla="*/ 0 w 113"/>
                <a:gd name="T5" fmla="*/ 0 h 497"/>
                <a:gd name="T6" fmla="*/ 0 w 113"/>
                <a:gd name="T7" fmla="*/ 0 h 497"/>
                <a:gd name="T8" fmla="*/ 0 w 113"/>
                <a:gd name="T9" fmla="*/ 0 h 497"/>
                <a:gd name="T10" fmla="*/ 0 w 113"/>
                <a:gd name="T11" fmla="*/ 0 h 497"/>
                <a:gd name="T12" fmla="*/ 0 w 113"/>
                <a:gd name="T13" fmla="*/ 0 h 497"/>
                <a:gd name="T14" fmla="*/ 0 w 113"/>
                <a:gd name="T15" fmla="*/ 0 h 497"/>
                <a:gd name="T16" fmla="*/ 0 w 113"/>
                <a:gd name="T17" fmla="*/ 0 h 497"/>
                <a:gd name="T18" fmla="*/ 0 w 113"/>
                <a:gd name="T19" fmla="*/ 0 h 497"/>
                <a:gd name="T20" fmla="*/ 0 w 113"/>
                <a:gd name="T21" fmla="*/ 0 h 497"/>
                <a:gd name="T22" fmla="*/ 0 w 113"/>
                <a:gd name="T23" fmla="*/ 0 h 497"/>
                <a:gd name="T24" fmla="*/ 0 w 113"/>
                <a:gd name="T25" fmla="*/ 0 h 497"/>
                <a:gd name="T26" fmla="*/ 0 w 113"/>
                <a:gd name="T27" fmla="*/ 0 h 497"/>
                <a:gd name="T28" fmla="*/ 0 w 113"/>
                <a:gd name="T29" fmla="*/ 0 h 497"/>
                <a:gd name="T30" fmla="*/ 0 w 113"/>
                <a:gd name="T31" fmla="*/ 0 h 497"/>
                <a:gd name="T32" fmla="*/ 0 w 113"/>
                <a:gd name="T33" fmla="*/ 0 h 497"/>
                <a:gd name="T34" fmla="*/ 0 w 11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6" y="224"/>
                  </a:lnTo>
                  <a:lnTo>
                    <a:pt x="59" y="173"/>
                  </a:lnTo>
                  <a:lnTo>
                    <a:pt x="37" y="114"/>
                  </a:lnTo>
                  <a:lnTo>
                    <a:pt x="22" y="64"/>
                  </a:lnTo>
                  <a:lnTo>
                    <a:pt x="9" y="0"/>
                  </a:lnTo>
                  <a:lnTo>
                    <a:pt x="0" y="79"/>
                  </a:lnTo>
                  <a:lnTo>
                    <a:pt x="3" y="177"/>
                  </a:lnTo>
                  <a:lnTo>
                    <a:pt x="6" y="267"/>
                  </a:lnTo>
                  <a:lnTo>
                    <a:pt x="3"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86" name="Freeform 302"/>
            <p:cNvSpPr>
              <a:spLocks/>
            </p:cNvSpPr>
            <p:nvPr/>
          </p:nvSpPr>
          <p:spPr bwMode="auto">
            <a:xfrm>
              <a:off x="1729" y="3365"/>
              <a:ext cx="81" cy="341"/>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8" y="610"/>
                  </a:lnTo>
                  <a:lnTo>
                    <a:pt x="14" y="495"/>
                  </a:lnTo>
                  <a:lnTo>
                    <a:pt x="7" y="393"/>
                  </a:lnTo>
                  <a:lnTo>
                    <a:pt x="0" y="324"/>
                  </a:lnTo>
                  <a:lnTo>
                    <a:pt x="5" y="294"/>
                  </a:lnTo>
                  <a:lnTo>
                    <a:pt x="23" y="249"/>
                  </a:lnTo>
                  <a:lnTo>
                    <a:pt x="41" y="191"/>
                  </a:lnTo>
                  <a:lnTo>
                    <a:pt x="50" y="118"/>
                  </a:lnTo>
                  <a:lnTo>
                    <a:pt x="48" y="58"/>
                  </a:lnTo>
                  <a:lnTo>
                    <a:pt x="36" y="14"/>
                  </a:lnTo>
                  <a:lnTo>
                    <a:pt x="193" y="0"/>
                  </a:lnTo>
                  <a:lnTo>
                    <a:pt x="211" y="46"/>
                  </a:lnTo>
                  <a:lnTo>
                    <a:pt x="227" y="93"/>
                  </a:lnTo>
                  <a:lnTo>
                    <a:pt x="244" y="142"/>
                  </a:lnTo>
                  <a:lnTo>
                    <a:pt x="244" y="163"/>
                  </a:lnTo>
                  <a:lnTo>
                    <a:pt x="222" y="205"/>
                  </a:lnTo>
                  <a:lnTo>
                    <a:pt x="193" y="251"/>
                  </a:lnTo>
                  <a:lnTo>
                    <a:pt x="169" y="310"/>
                  </a:lnTo>
                  <a:lnTo>
                    <a:pt x="153" y="365"/>
                  </a:lnTo>
                  <a:lnTo>
                    <a:pt x="148" y="440"/>
                  </a:lnTo>
                  <a:lnTo>
                    <a:pt x="148" y="516"/>
                  </a:lnTo>
                  <a:lnTo>
                    <a:pt x="145" y="624"/>
                  </a:lnTo>
                  <a:lnTo>
                    <a:pt x="139" y="716"/>
                  </a:lnTo>
                  <a:lnTo>
                    <a:pt x="121" y="821"/>
                  </a:lnTo>
                  <a:lnTo>
                    <a:pt x="86" y="935"/>
                  </a:lnTo>
                  <a:lnTo>
                    <a:pt x="67" y="985"/>
                  </a:lnTo>
                  <a:lnTo>
                    <a:pt x="4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87" name="Freeform 303"/>
            <p:cNvSpPr>
              <a:spLocks/>
            </p:cNvSpPr>
            <p:nvPr/>
          </p:nvSpPr>
          <p:spPr bwMode="auto">
            <a:xfrm>
              <a:off x="4722" y="2537"/>
              <a:ext cx="380" cy="1212"/>
            </a:xfrm>
            <a:custGeom>
              <a:avLst/>
              <a:gdLst>
                <a:gd name="T0" fmla="*/ 0 w 1138"/>
                <a:gd name="T1" fmla="*/ 0 h 3636"/>
                <a:gd name="T2" fmla="*/ 0 w 1138"/>
                <a:gd name="T3" fmla="*/ 0 h 3636"/>
                <a:gd name="T4" fmla="*/ 0 w 1138"/>
                <a:gd name="T5" fmla="*/ 0 h 3636"/>
                <a:gd name="T6" fmla="*/ 0 w 1138"/>
                <a:gd name="T7" fmla="*/ 0 h 3636"/>
                <a:gd name="T8" fmla="*/ 0 w 1138"/>
                <a:gd name="T9" fmla="*/ 0 h 3636"/>
                <a:gd name="T10" fmla="*/ 0 w 1138"/>
                <a:gd name="T11" fmla="*/ 0 h 3636"/>
                <a:gd name="T12" fmla="*/ 0 w 1138"/>
                <a:gd name="T13" fmla="*/ 0 h 3636"/>
                <a:gd name="T14" fmla="*/ 0 w 1138"/>
                <a:gd name="T15" fmla="*/ 0 h 3636"/>
                <a:gd name="T16" fmla="*/ 0 w 1138"/>
                <a:gd name="T17" fmla="*/ 0 h 3636"/>
                <a:gd name="T18" fmla="*/ 0 w 1138"/>
                <a:gd name="T19" fmla="*/ 0 h 3636"/>
                <a:gd name="T20" fmla="*/ 0 w 1138"/>
                <a:gd name="T21" fmla="*/ 0 h 3636"/>
                <a:gd name="T22" fmla="*/ 0 w 1138"/>
                <a:gd name="T23" fmla="*/ 0 h 3636"/>
                <a:gd name="T24" fmla="*/ 0 w 1138"/>
                <a:gd name="T25" fmla="*/ 0 h 3636"/>
                <a:gd name="T26" fmla="*/ 0 w 1138"/>
                <a:gd name="T27" fmla="*/ 0 h 3636"/>
                <a:gd name="T28" fmla="*/ 0 w 1138"/>
                <a:gd name="T29" fmla="*/ 0 h 3636"/>
                <a:gd name="T30" fmla="*/ 0 w 1138"/>
                <a:gd name="T31" fmla="*/ 0 h 3636"/>
                <a:gd name="T32" fmla="*/ 0 w 1138"/>
                <a:gd name="T33" fmla="*/ 0 h 3636"/>
                <a:gd name="T34" fmla="*/ 0 w 1138"/>
                <a:gd name="T35" fmla="*/ 0 h 3636"/>
                <a:gd name="T36" fmla="*/ 0 w 1138"/>
                <a:gd name="T37" fmla="*/ 0 h 3636"/>
                <a:gd name="T38" fmla="*/ 0 w 1138"/>
                <a:gd name="T39" fmla="*/ 0 h 3636"/>
                <a:gd name="T40" fmla="*/ 0 w 1138"/>
                <a:gd name="T41" fmla="*/ 0 h 3636"/>
                <a:gd name="T42" fmla="*/ 0 w 1138"/>
                <a:gd name="T43" fmla="*/ 0 h 3636"/>
                <a:gd name="T44" fmla="*/ 0 w 1138"/>
                <a:gd name="T45" fmla="*/ 0 h 3636"/>
                <a:gd name="T46" fmla="*/ 0 w 1138"/>
                <a:gd name="T47" fmla="*/ 0 h 3636"/>
                <a:gd name="T48" fmla="*/ 0 w 1138"/>
                <a:gd name="T49" fmla="*/ 0 h 3636"/>
                <a:gd name="T50" fmla="*/ 0 w 1138"/>
                <a:gd name="T51" fmla="*/ 0 h 3636"/>
                <a:gd name="T52" fmla="*/ 0 w 1138"/>
                <a:gd name="T53" fmla="*/ 0 h 3636"/>
                <a:gd name="T54" fmla="*/ 0 w 1138"/>
                <a:gd name="T55" fmla="*/ 0 h 3636"/>
                <a:gd name="T56" fmla="*/ 0 w 1138"/>
                <a:gd name="T57" fmla="*/ 0 h 3636"/>
                <a:gd name="T58" fmla="*/ 0 w 1138"/>
                <a:gd name="T59" fmla="*/ 0 h 3636"/>
                <a:gd name="T60" fmla="*/ 0 w 1138"/>
                <a:gd name="T61" fmla="*/ 0 h 3636"/>
                <a:gd name="T62" fmla="*/ 0 w 1138"/>
                <a:gd name="T63" fmla="*/ 0 h 3636"/>
                <a:gd name="T64" fmla="*/ 0 w 1138"/>
                <a:gd name="T65" fmla="*/ 0 h 3636"/>
                <a:gd name="T66" fmla="*/ 0 w 1138"/>
                <a:gd name="T67" fmla="*/ 0 h 3636"/>
                <a:gd name="T68" fmla="*/ 0 w 1138"/>
                <a:gd name="T69" fmla="*/ 0 h 3636"/>
                <a:gd name="T70" fmla="*/ 0 w 1138"/>
                <a:gd name="T71" fmla="*/ 0 h 3636"/>
                <a:gd name="T72" fmla="*/ 0 w 1138"/>
                <a:gd name="T73" fmla="*/ 0 h 3636"/>
                <a:gd name="T74" fmla="*/ 0 w 1138"/>
                <a:gd name="T75" fmla="*/ 0 h 3636"/>
                <a:gd name="T76" fmla="*/ 0 w 1138"/>
                <a:gd name="T77" fmla="*/ 0 h 3636"/>
                <a:gd name="T78" fmla="*/ 0 w 1138"/>
                <a:gd name="T79" fmla="*/ 0 h 3636"/>
                <a:gd name="T80" fmla="*/ 0 w 1138"/>
                <a:gd name="T81" fmla="*/ 0 h 3636"/>
                <a:gd name="T82" fmla="*/ 0 w 1138"/>
                <a:gd name="T83" fmla="*/ 0 h 3636"/>
                <a:gd name="T84" fmla="*/ 0 w 1138"/>
                <a:gd name="T85" fmla="*/ 0 h 3636"/>
                <a:gd name="T86" fmla="*/ 0 w 1138"/>
                <a:gd name="T87" fmla="*/ 0 h 3636"/>
                <a:gd name="T88" fmla="*/ 0 w 1138"/>
                <a:gd name="T89" fmla="*/ 0 h 3636"/>
                <a:gd name="T90" fmla="*/ 0 w 1138"/>
                <a:gd name="T91" fmla="*/ 0 h 3636"/>
                <a:gd name="T92" fmla="*/ 0 w 1138"/>
                <a:gd name="T93" fmla="*/ 0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4" y="2274"/>
                  </a:moveTo>
                  <a:lnTo>
                    <a:pt x="570" y="2402"/>
                  </a:lnTo>
                  <a:lnTo>
                    <a:pt x="547" y="2531"/>
                  </a:lnTo>
                  <a:lnTo>
                    <a:pt x="531" y="2631"/>
                  </a:lnTo>
                  <a:lnTo>
                    <a:pt x="513" y="2749"/>
                  </a:lnTo>
                  <a:lnTo>
                    <a:pt x="506" y="2891"/>
                  </a:lnTo>
                  <a:lnTo>
                    <a:pt x="498" y="3005"/>
                  </a:lnTo>
                  <a:lnTo>
                    <a:pt x="488" y="3107"/>
                  </a:lnTo>
                  <a:lnTo>
                    <a:pt x="473" y="3205"/>
                  </a:lnTo>
                  <a:lnTo>
                    <a:pt x="459" y="3301"/>
                  </a:lnTo>
                  <a:lnTo>
                    <a:pt x="450" y="3365"/>
                  </a:lnTo>
                  <a:lnTo>
                    <a:pt x="451" y="3414"/>
                  </a:lnTo>
                  <a:lnTo>
                    <a:pt x="456" y="3454"/>
                  </a:lnTo>
                  <a:lnTo>
                    <a:pt x="446" y="3471"/>
                  </a:lnTo>
                  <a:lnTo>
                    <a:pt x="366" y="3491"/>
                  </a:lnTo>
                  <a:lnTo>
                    <a:pt x="350" y="3483"/>
                  </a:lnTo>
                  <a:lnTo>
                    <a:pt x="340" y="3471"/>
                  </a:lnTo>
                  <a:lnTo>
                    <a:pt x="264" y="3501"/>
                  </a:lnTo>
                  <a:lnTo>
                    <a:pt x="167" y="3532"/>
                  </a:lnTo>
                  <a:lnTo>
                    <a:pt x="102" y="3545"/>
                  </a:lnTo>
                  <a:lnTo>
                    <a:pt x="50" y="3542"/>
                  </a:lnTo>
                  <a:lnTo>
                    <a:pt x="20" y="3532"/>
                  </a:lnTo>
                  <a:lnTo>
                    <a:pt x="6" y="3514"/>
                  </a:lnTo>
                  <a:lnTo>
                    <a:pt x="0" y="3496"/>
                  </a:lnTo>
                  <a:lnTo>
                    <a:pt x="9" y="3475"/>
                  </a:lnTo>
                  <a:lnTo>
                    <a:pt x="31" y="3455"/>
                  </a:lnTo>
                  <a:lnTo>
                    <a:pt x="102" y="3417"/>
                  </a:lnTo>
                  <a:lnTo>
                    <a:pt x="164" y="3381"/>
                  </a:lnTo>
                  <a:lnTo>
                    <a:pt x="221" y="3349"/>
                  </a:lnTo>
                  <a:lnTo>
                    <a:pt x="245" y="3322"/>
                  </a:lnTo>
                  <a:lnTo>
                    <a:pt x="243" y="3231"/>
                  </a:lnTo>
                  <a:lnTo>
                    <a:pt x="238" y="3116"/>
                  </a:lnTo>
                  <a:lnTo>
                    <a:pt x="238" y="3001"/>
                  </a:lnTo>
                  <a:lnTo>
                    <a:pt x="232" y="2872"/>
                  </a:lnTo>
                  <a:lnTo>
                    <a:pt x="219" y="2711"/>
                  </a:lnTo>
                  <a:lnTo>
                    <a:pt x="212" y="2545"/>
                  </a:lnTo>
                  <a:lnTo>
                    <a:pt x="213" y="2372"/>
                  </a:lnTo>
                  <a:lnTo>
                    <a:pt x="213" y="2248"/>
                  </a:lnTo>
                  <a:lnTo>
                    <a:pt x="219" y="2123"/>
                  </a:lnTo>
                  <a:lnTo>
                    <a:pt x="217" y="2048"/>
                  </a:lnTo>
                  <a:lnTo>
                    <a:pt x="172" y="2046"/>
                  </a:lnTo>
                  <a:lnTo>
                    <a:pt x="127" y="2030"/>
                  </a:lnTo>
                  <a:lnTo>
                    <a:pt x="89" y="1988"/>
                  </a:lnTo>
                  <a:lnTo>
                    <a:pt x="84" y="1937"/>
                  </a:lnTo>
                  <a:lnTo>
                    <a:pt x="95" y="1868"/>
                  </a:lnTo>
                  <a:lnTo>
                    <a:pt x="119" y="1810"/>
                  </a:lnTo>
                  <a:lnTo>
                    <a:pt x="142" y="1770"/>
                  </a:lnTo>
                  <a:lnTo>
                    <a:pt x="97" y="1754"/>
                  </a:lnTo>
                  <a:lnTo>
                    <a:pt x="84" y="1742"/>
                  </a:lnTo>
                  <a:lnTo>
                    <a:pt x="84" y="1721"/>
                  </a:lnTo>
                  <a:lnTo>
                    <a:pt x="138" y="1577"/>
                  </a:lnTo>
                  <a:lnTo>
                    <a:pt x="153" y="1500"/>
                  </a:lnTo>
                  <a:lnTo>
                    <a:pt x="158" y="1233"/>
                  </a:lnTo>
                  <a:lnTo>
                    <a:pt x="150" y="1042"/>
                  </a:lnTo>
                  <a:lnTo>
                    <a:pt x="148" y="809"/>
                  </a:lnTo>
                  <a:lnTo>
                    <a:pt x="158" y="753"/>
                  </a:lnTo>
                  <a:lnTo>
                    <a:pt x="178" y="705"/>
                  </a:lnTo>
                  <a:lnTo>
                    <a:pt x="219" y="665"/>
                  </a:lnTo>
                  <a:lnTo>
                    <a:pt x="408" y="547"/>
                  </a:lnTo>
                  <a:lnTo>
                    <a:pt x="392" y="496"/>
                  </a:lnTo>
                  <a:lnTo>
                    <a:pt x="360" y="492"/>
                  </a:lnTo>
                  <a:lnTo>
                    <a:pt x="316" y="481"/>
                  </a:lnTo>
                  <a:lnTo>
                    <a:pt x="292" y="457"/>
                  </a:lnTo>
                  <a:lnTo>
                    <a:pt x="257" y="355"/>
                  </a:lnTo>
                  <a:lnTo>
                    <a:pt x="245" y="298"/>
                  </a:lnTo>
                  <a:lnTo>
                    <a:pt x="244" y="243"/>
                  </a:lnTo>
                  <a:lnTo>
                    <a:pt x="237" y="190"/>
                  </a:lnTo>
                  <a:lnTo>
                    <a:pt x="240" y="132"/>
                  </a:lnTo>
                  <a:lnTo>
                    <a:pt x="215" y="159"/>
                  </a:lnTo>
                  <a:lnTo>
                    <a:pt x="202" y="172"/>
                  </a:lnTo>
                  <a:lnTo>
                    <a:pt x="205" y="133"/>
                  </a:lnTo>
                  <a:lnTo>
                    <a:pt x="219" y="92"/>
                  </a:lnTo>
                  <a:lnTo>
                    <a:pt x="242" y="59"/>
                  </a:lnTo>
                  <a:lnTo>
                    <a:pt x="279" y="29"/>
                  </a:lnTo>
                  <a:lnTo>
                    <a:pt x="326" y="8"/>
                  </a:lnTo>
                  <a:lnTo>
                    <a:pt x="391" y="0"/>
                  </a:lnTo>
                  <a:lnTo>
                    <a:pt x="449" y="9"/>
                  </a:lnTo>
                  <a:lnTo>
                    <a:pt x="500" y="31"/>
                  </a:lnTo>
                  <a:lnTo>
                    <a:pt x="540" y="62"/>
                  </a:lnTo>
                  <a:lnTo>
                    <a:pt x="572" y="104"/>
                  </a:lnTo>
                  <a:lnTo>
                    <a:pt x="591" y="163"/>
                  </a:lnTo>
                  <a:lnTo>
                    <a:pt x="602" y="232"/>
                  </a:lnTo>
                  <a:lnTo>
                    <a:pt x="602" y="286"/>
                  </a:lnTo>
                  <a:lnTo>
                    <a:pt x="590" y="361"/>
                  </a:lnTo>
                  <a:lnTo>
                    <a:pt x="594" y="414"/>
                  </a:lnTo>
                  <a:lnTo>
                    <a:pt x="608" y="473"/>
                  </a:lnTo>
                  <a:lnTo>
                    <a:pt x="633" y="503"/>
                  </a:lnTo>
                  <a:lnTo>
                    <a:pt x="874" y="592"/>
                  </a:lnTo>
                  <a:lnTo>
                    <a:pt x="908" y="610"/>
                  </a:lnTo>
                  <a:lnTo>
                    <a:pt x="933" y="646"/>
                  </a:lnTo>
                  <a:lnTo>
                    <a:pt x="1016" y="852"/>
                  </a:lnTo>
                  <a:lnTo>
                    <a:pt x="1126" y="1148"/>
                  </a:lnTo>
                  <a:lnTo>
                    <a:pt x="1138" y="1208"/>
                  </a:lnTo>
                  <a:lnTo>
                    <a:pt x="1137" y="1243"/>
                  </a:lnTo>
                  <a:lnTo>
                    <a:pt x="1124" y="1282"/>
                  </a:lnTo>
                  <a:lnTo>
                    <a:pt x="1006" y="1490"/>
                  </a:lnTo>
                  <a:lnTo>
                    <a:pt x="990" y="1555"/>
                  </a:lnTo>
                  <a:lnTo>
                    <a:pt x="985" y="1621"/>
                  </a:lnTo>
                  <a:lnTo>
                    <a:pt x="1021" y="1848"/>
                  </a:lnTo>
                  <a:lnTo>
                    <a:pt x="1040" y="1947"/>
                  </a:lnTo>
                  <a:lnTo>
                    <a:pt x="1041" y="1982"/>
                  </a:lnTo>
                  <a:lnTo>
                    <a:pt x="1028" y="2007"/>
                  </a:lnTo>
                  <a:lnTo>
                    <a:pt x="991" y="2022"/>
                  </a:lnTo>
                  <a:lnTo>
                    <a:pt x="951" y="2029"/>
                  </a:lnTo>
                  <a:lnTo>
                    <a:pt x="946" y="2144"/>
                  </a:lnTo>
                  <a:lnTo>
                    <a:pt x="952" y="2271"/>
                  </a:lnTo>
                  <a:lnTo>
                    <a:pt x="961" y="2410"/>
                  </a:lnTo>
                  <a:lnTo>
                    <a:pt x="972" y="2539"/>
                  </a:lnTo>
                  <a:lnTo>
                    <a:pt x="998" y="2679"/>
                  </a:lnTo>
                  <a:lnTo>
                    <a:pt x="1010" y="2819"/>
                  </a:lnTo>
                  <a:lnTo>
                    <a:pt x="1024" y="2955"/>
                  </a:lnTo>
                  <a:lnTo>
                    <a:pt x="1029" y="3064"/>
                  </a:lnTo>
                  <a:lnTo>
                    <a:pt x="1029" y="3237"/>
                  </a:lnTo>
                  <a:lnTo>
                    <a:pt x="1036" y="3345"/>
                  </a:lnTo>
                  <a:lnTo>
                    <a:pt x="1036" y="3443"/>
                  </a:lnTo>
                  <a:lnTo>
                    <a:pt x="1033" y="3464"/>
                  </a:lnTo>
                  <a:lnTo>
                    <a:pt x="975" y="3483"/>
                  </a:lnTo>
                  <a:lnTo>
                    <a:pt x="929" y="3510"/>
                  </a:lnTo>
                  <a:lnTo>
                    <a:pt x="885" y="3551"/>
                  </a:lnTo>
                  <a:lnTo>
                    <a:pt x="840" y="3587"/>
                  </a:lnTo>
                  <a:lnTo>
                    <a:pt x="781" y="3613"/>
                  </a:lnTo>
                  <a:lnTo>
                    <a:pt x="719" y="3632"/>
                  </a:lnTo>
                  <a:lnTo>
                    <a:pt x="665" y="3636"/>
                  </a:lnTo>
                  <a:lnTo>
                    <a:pt x="630" y="3625"/>
                  </a:lnTo>
                  <a:lnTo>
                    <a:pt x="605" y="3609"/>
                  </a:lnTo>
                  <a:lnTo>
                    <a:pt x="601" y="3587"/>
                  </a:lnTo>
                  <a:lnTo>
                    <a:pt x="612" y="3557"/>
                  </a:lnTo>
                  <a:lnTo>
                    <a:pt x="643" y="3527"/>
                  </a:lnTo>
                  <a:lnTo>
                    <a:pt x="681" y="3495"/>
                  </a:lnTo>
                  <a:lnTo>
                    <a:pt x="728" y="3451"/>
                  </a:lnTo>
                  <a:lnTo>
                    <a:pt x="768" y="3411"/>
                  </a:lnTo>
                  <a:lnTo>
                    <a:pt x="792" y="3377"/>
                  </a:lnTo>
                  <a:lnTo>
                    <a:pt x="772" y="3198"/>
                  </a:lnTo>
                  <a:lnTo>
                    <a:pt x="766" y="3071"/>
                  </a:lnTo>
                  <a:lnTo>
                    <a:pt x="749" y="2944"/>
                  </a:lnTo>
                  <a:lnTo>
                    <a:pt x="731" y="2830"/>
                  </a:lnTo>
                  <a:lnTo>
                    <a:pt x="705" y="2711"/>
                  </a:lnTo>
                  <a:lnTo>
                    <a:pt x="672" y="2590"/>
                  </a:lnTo>
                  <a:lnTo>
                    <a:pt x="641" y="2477"/>
                  </a:lnTo>
                  <a:lnTo>
                    <a:pt x="617" y="2383"/>
                  </a:lnTo>
                  <a:lnTo>
                    <a:pt x="594" y="2274"/>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9988" name="Freeform 304"/>
            <p:cNvSpPr>
              <a:spLocks/>
            </p:cNvSpPr>
            <p:nvPr/>
          </p:nvSpPr>
          <p:spPr bwMode="auto">
            <a:xfrm>
              <a:off x="3144" y="2613"/>
              <a:ext cx="450" cy="1140"/>
            </a:xfrm>
            <a:custGeom>
              <a:avLst/>
              <a:gdLst>
                <a:gd name="T0" fmla="*/ 0 w 1349"/>
                <a:gd name="T1" fmla="*/ 0 h 3420"/>
                <a:gd name="T2" fmla="*/ 0 w 1349"/>
                <a:gd name="T3" fmla="*/ 0 h 3420"/>
                <a:gd name="T4" fmla="*/ 0 w 1349"/>
                <a:gd name="T5" fmla="*/ 0 h 3420"/>
                <a:gd name="T6" fmla="*/ 0 w 1349"/>
                <a:gd name="T7" fmla="*/ 0 h 3420"/>
                <a:gd name="T8" fmla="*/ 0 w 1349"/>
                <a:gd name="T9" fmla="*/ 0 h 3420"/>
                <a:gd name="T10" fmla="*/ 0 w 1349"/>
                <a:gd name="T11" fmla="*/ 0 h 3420"/>
                <a:gd name="T12" fmla="*/ 0 w 1349"/>
                <a:gd name="T13" fmla="*/ 0 h 3420"/>
                <a:gd name="T14" fmla="*/ 0 w 1349"/>
                <a:gd name="T15" fmla="*/ 0 h 3420"/>
                <a:gd name="T16" fmla="*/ 0 w 1349"/>
                <a:gd name="T17" fmla="*/ 0 h 3420"/>
                <a:gd name="T18" fmla="*/ 0 w 1349"/>
                <a:gd name="T19" fmla="*/ 0 h 3420"/>
                <a:gd name="T20" fmla="*/ 0 w 1349"/>
                <a:gd name="T21" fmla="*/ 0 h 3420"/>
                <a:gd name="T22" fmla="*/ 0 w 1349"/>
                <a:gd name="T23" fmla="*/ 0 h 3420"/>
                <a:gd name="T24" fmla="*/ 0 w 1349"/>
                <a:gd name="T25" fmla="*/ 0 h 3420"/>
                <a:gd name="T26" fmla="*/ 0 w 1349"/>
                <a:gd name="T27" fmla="*/ 0 h 3420"/>
                <a:gd name="T28" fmla="*/ 0 w 1349"/>
                <a:gd name="T29" fmla="*/ 0 h 3420"/>
                <a:gd name="T30" fmla="*/ 0 w 1349"/>
                <a:gd name="T31" fmla="*/ 0 h 3420"/>
                <a:gd name="T32" fmla="*/ 0 w 1349"/>
                <a:gd name="T33" fmla="*/ 0 h 3420"/>
                <a:gd name="T34" fmla="*/ 0 w 1349"/>
                <a:gd name="T35" fmla="*/ 0 h 3420"/>
                <a:gd name="T36" fmla="*/ 0 w 1349"/>
                <a:gd name="T37" fmla="*/ 0 h 3420"/>
                <a:gd name="T38" fmla="*/ 0 w 1349"/>
                <a:gd name="T39" fmla="*/ 0 h 3420"/>
                <a:gd name="T40" fmla="*/ 0 w 1349"/>
                <a:gd name="T41" fmla="*/ 0 h 3420"/>
                <a:gd name="T42" fmla="*/ 0 w 1349"/>
                <a:gd name="T43" fmla="*/ 0 h 3420"/>
                <a:gd name="T44" fmla="*/ 0 w 1349"/>
                <a:gd name="T45" fmla="*/ 0 h 3420"/>
                <a:gd name="T46" fmla="*/ 0 w 1349"/>
                <a:gd name="T47" fmla="*/ 0 h 3420"/>
                <a:gd name="T48" fmla="*/ 0 w 1349"/>
                <a:gd name="T49" fmla="*/ 0 h 3420"/>
                <a:gd name="T50" fmla="*/ 0 w 1349"/>
                <a:gd name="T51" fmla="*/ 0 h 3420"/>
                <a:gd name="T52" fmla="*/ 0 w 1349"/>
                <a:gd name="T53" fmla="*/ 0 h 3420"/>
                <a:gd name="T54" fmla="*/ 0 w 1349"/>
                <a:gd name="T55" fmla="*/ 0 h 3420"/>
                <a:gd name="T56" fmla="*/ 0 w 1349"/>
                <a:gd name="T57" fmla="*/ 0 h 3420"/>
                <a:gd name="T58" fmla="*/ 0 w 1349"/>
                <a:gd name="T59" fmla="*/ 0 h 3420"/>
                <a:gd name="T60" fmla="*/ 0 w 1349"/>
                <a:gd name="T61" fmla="*/ 0 h 3420"/>
                <a:gd name="T62" fmla="*/ 0 w 1349"/>
                <a:gd name="T63" fmla="*/ 0 h 3420"/>
                <a:gd name="T64" fmla="*/ 0 w 1349"/>
                <a:gd name="T65" fmla="*/ 0 h 3420"/>
                <a:gd name="T66" fmla="*/ 0 w 1349"/>
                <a:gd name="T67" fmla="*/ 0 h 3420"/>
                <a:gd name="T68" fmla="*/ 0 w 1349"/>
                <a:gd name="T69" fmla="*/ 0 h 3420"/>
                <a:gd name="T70" fmla="*/ 0 w 1349"/>
                <a:gd name="T71" fmla="*/ 0 h 3420"/>
                <a:gd name="T72" fmla="*/ 0 w 1349"/>
                <a:gd name="T73" fmla="*/ 0 h 3420"/>
                <a:gd name="T74" fmla="*/ 0 w 1349"/>
                <a:gd name="T75" fmla="*/ 0 h 3420"/>
                <a:gd name="T76" fmla="*/ 0 w 1349"/>
                <a:gd name="T77" fmla="*/ 0 h 3420"/>
                <a:gd name="T78" fmla="*/ 0 w 1349"/>
                <a:gd name="T79" fmla="*/ 0 h 3420"/>
                <a:gd name="T80" fmla="*/ 0 w 1349"/>
                <a:gd name="T81" fmla="*/ 0 h 3420"/>
                <a:gd name="T82" fmla="*/ 0 w 1349"/>
                <a:gd name="T83" fmla="*/ 0 h 3420"/>
                <a:gd name="T84" fmla="*/ 0 w 1349"/>
                <a:gd name="T85" fmla="*/ 0 h 3420"/>
                <a:gd name="T86" fmla="*/ 0 w 1349"/>
                <a:gd name="T87" fmla="*/ 0 h 3420"/>
                <a:gd name="T88" fmla="*/ 0 w 1349"/>
                <a:gd name="T89" fmla="*/ 0 h 3420"/>
                <a:gd name="T90" fmla="*/ 0 w 1349"/>
                <a:gd name="T91" fmla="*/ 0 h 3420"/>
                <a:gd name="T92" fmla="*/ 0 w 1349"/>
                <a:gd name="T93" fmla="*/ 0 h 3420"/>
                <a:gd name="T94" fmla="*/ 0 w 1349"/>
                <a:gd name="T95" fmla="*/ 0 h 3420"/>
                <a:gd name="T96" fmla="*/ 0 w 1349"/>
                <a:gd name="T97" fmla="*/ 0 h 3420"/>
                <a:gd name="T98" fmla="*/ 0 w 1349"/>
                <a:gd name="T99" fmla="*/ 0 h 3420"/>
                <a:gd name="T100" fmla="*/ 0 w 1349"/>
                <a:gd name="T101" fmla="*/ 0 h 3420"/>
                <a:gd name="T102" fmla="*/ 0 w 1349"/>
                <a:gd name="T103" fmla="*/ 0 h 3420"/>
                <a:gd name="T104" fmla="*/ 0 w 1349"/>
                <a:gd name="T105" fmla="*/ 0 h 3420"/>
                <a:gd name="T106" fmla="*/ 0 w 1349"/>
                <a:gd name="T107" fmla="*/ 0 h 3420"/>
                <a:gd name="T108" fmla="*/ 0 w 1349"/>
                <a:gd name="T109" fmla="*/ 0 h 3420"/>
                <a:gd name="T110" fmla="*/ 0 w 1349"/>
                <a:gd name="T111" fmla="*/ 0 h 3420"/>
                <a:gd name="T112" fmla="*/ 0 w 1349"/>
                <a:gd name="T113" fmla="*/ 0 h 3420"/>
                <a:gd name="T114" fmla="*/ 0 w 1349"/>
                <a:gd name="T115" fmla="*/ 0 h 3420"/>
                <a:gd name="T116" fmla="*/ 0 w 1349"/>
                <a:gd name="T117" fmla="*/ 0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8"/>
                  </a:moveTo>
                  <a:lnTo>
                    <a:pt x="1116" y="1555"/>
                  </a:lnTo>
                  <a:lnTo>
                    <a:pt x="1146" y="1730"/>
                  </a:lnTo>
                  <a:lnTo>
                    <a:pt x="948" y="1865"/>
                  </a:lnTo>
                  <a:lnTo>
                    <a:pt x="952" y="1942"/>
                  </a:lnTo>
                  <a:lnTo>
                    <a:pt x="968" y="2078"/>
                  </a:lnTo>
                  <a:lnTo>
                    <a:pt x="1000" y="2488"/>
                  </a:lnTo>
                  <a:lnTo>
                    <a:pt x="1019" y="2666"/>
                  </a:lnTo>
                  <a:lnTo>
                    <a:pt x="1046" y="2984"/>
                  </a:lnTo>
                  <a:lnTo>
                    <a:pt x="1051" y="3097"/>
                  </a:lnTo>
                  <a:lnTo>
                    <a:pt x="1053" y="3135"/>
                  </a:lnTo>
                  <a:lnTo>
                    <a:pt x="1065" y="3148"/>
                  </a:lnTo>
                  <a:lnTo>
                    <a:pt x="1102" y="3171"/>
                  </a:lnTo>
                  <a:lnTo>
                    <a:pt x="1177" y="3204"/>
                  </a:lnTo>
                  <a:lnTo>
                    <a:pt x="1262" y="3223"/>
                  </a:lnTo>
                  <a:lnTo>
                    <a:pt x="1291" y="3231"/>
                  </a:lnTo>
                  <a:lnTo>
                    <a:pt x="1322" y="3244"/>
                  </a:lnTo>
                  <a:lnTo>
                    <a:pt x="1342" y="3269"/>
                  </a:lnTo>
                  <a:lnTo>
                    <a:pt x="1349" y="3290"/>
                  </a:lnTo>
                  <a:lnTo>
                    <a:pt x="1339" y="3299"/>
                  </a:lnTo>
                  <a:lnTo>
                    <a:pt x="1168" y="3308"/>
                  </a:lnTo>
                  <a:lnTo>
                    <a:pt x="947" y="3332"/>
                  </a:lnTo>
                  <a:lnTo>
                    <a:pt x="908" y="3334"/>
                  </a:lnTo>
                  <a:lnTo>
                    <a:pt x="882" y="3322"/>
                  </a:lnTo>
                  <a:lnTo>
                    <a:pt x="869" y="3298"/>
                  </a:lnTo>
                  <a:lnTo>
                    <a:pt x="866" y="3260"/>
                  </a:lnTo>
                  <a:lnTo>
                    <a:pt x="877" y="3198"/>
                  </a:lnTo>
                  <a:lnTo>
                    <a:pt x="884" y="3189"/>
                  </a:lnTo>
                  <a:lnTo>
                    <a:pt x="902" y="3182"/>
                  </a:lnTo>
                  <a:lnTo>
                    <a:pt x="876" y="3178"/>
                  </a:lnTo>
                  <a:lnTo>
                    <a:pt x="869" y="3167"/>
                  </a:lnTo>
                  <a:lnTo>
                    <a:pt x="860" y="3119"/>
                  </a:lnTo>
                  <a:lnTo>
                    <a:pt x="832" y="3018"/>
                  </a:lnTo>
                  <a:lnTo>
                    <a:pt x="770" y="2778"/>
                  </a:lnTo>
                  <a:lnTo>
                    <a:pt x="754" y="2664"/>
                  </a:lnTo>
                  <a:lnTo>
                    <a:pt x="711" y="2297"/>
                  </a:lnTo>
                  <a:lnTo>
                    <a:pt x="691" y="2206"/>
                  </a:lnTo>
                  <a:lnTo>
                    <a:pt x="653" y="2095"/>
                  </a:lnTo>
                  <a:lnTo>
                    <a:pt x="633" y="2209"/>
                  </a:lnTo>
                  <a:lnTo>
                    <a:pt x="613" y="2325"/>
                  </a:lnTo>
                  <a:lnTo>
                    <a:pt x="582" y="2646"/>
                  </a:lnTo>
                  <a:lnTo>
                    <a:pt x="567" y="2747"/>
                  </a:lnTo>
                  <a:lnTo>
                    <a:pt x="537" y="3103"/>
                  </a:lnTo>
                  <a:lnTo>
                    <a:pt x="540" y="3157"/>
                  </a:lnTo>
                  <a:lnTo>
                    <a:pt x="534" y="3167"/>
                  </a:lnTo>
                  <a:lnTo>
                    <a:pt x="496" y="3185"/>
                  </a:lnTo>
                  <a:lnTo>
                    <a:pt x="508" y="3238"/>
                  </a:lnTo>
                  <a:lnTo>
                    <a:pt x="512" y="3300"/>
                  </a:lnTo>
                  <a:lnTo>
                    <a:pt x="515" y="3337"/>
                  </a:lnTo>
                  <a:lnTo>
                    <a:pt x="500" y="3375"/>
                  </a:lnTo>
                  <a:lnTo>
                    <a:pt x="476" y="3401"/>
                  </a:lnTo>
                  <a:lnTo>
                    <a:pt x="429" y="3417"/>
                  </a:lnTo>
                  <a:lnTo>
                    <a:pt x="380" y="3420"/>
                  </a:lnTo>
                  <a:lnTo>
                    <a:pt x="324" y="3417"/>
                  </a:lnTo>
                  <a:lnTo>
                    <a:pt x="300" y="3398"/>
                  </a:lnTo>
                  <a:lnTo>
                    <a:pt x="289" y="3373"/>
                  </a:lnTo>
                  <a:lnTo>
                    <a:pt x="289" y="3340"/>
                  </a:lnTo>
                  <a:lnTo>
                    <a:pt x="299" y="3293"/>
                  </a:lnTo>
                  <a:lnTo>
                    <a:pt x="334" y="3243"/>
                  </a:lnTo>
                  <a:lnTo>
                    <a:pt x="356" y="3191"/>
                  </a:lnTo>
                  <a:lnTo>
                    <a:pt x="331" y="3192"/>
                  </a:lnTo>
                  <a:lnTo>
                    <a:pt x="312" y="3039"/>
                  </a:lnTo>
                  <a:lnTo>
                    <a:pt x="302" y="2864"/>
                  </a:lnTo>
                  <a:lnTo>
                    <a:pt x="303" y="2745"/>
                  </a:lnTo>
                  <a:lnTo>
                    <a:pt x="313" y="2605"/>
                  </a:lnTo>
                  <a:lnTo>
                    <a:pt x="322" y="2478"/>
                  </a:lnTo>
                  <a:lnTo>
                    <a:pt x="336" y="2376"/>
                  </a:lnTo>
                  <a:lnTo>
                    <a:pt x="14" y="2273"/>
                  </a:lnTo>
                  <a:lnTo>
                    <a:pt x="0" y="1917"/>
                  </a:lnTo>
                  <a:lnTo>
                    <a:pt x="36" y="1890"/>
                  </a:lnTo>
                  <a:lnTo>
                    <a:pt x="184" y="1923"/>
                  </a:lnTo>
                  <a:lnTo>
                    <a:pt x="196" y="1843"/>
                  </a:lnTo>
                  <a:lnTo>
                    <a:pt x="196" y="1748"/>
                  </a:lnTo>
                  <a:lnTo>
                    <a:pt x="109" y="1354"/>
                  </a:lnTo>
                  <a:lnTo>
                    <a:pt x="98" y="1249"/>
                  </a:lnTo>
                  <a:lnTo>
                    <a:pt x="105" y="1124"/>
                  </a:lnTo>
                  <a:lnTo>
                    <a:pt x="152" y="778"/>
                  </a:lnTo>
                  <a:lnTo>
                    <a:pt x="176" y="684"/>
                  </a:lnTo>
                  <a:lnTo>
                    <a:pt x="200" y="645"/>
                  </a:lnTo>
                  <a:lnTo>
                    <a:pt x="225" y="632"/>
                  </a:lnTo>
                  <a:lnTo>
                    <a:pt x="399" y="561"/>
                  </a:lnTo>
                  <a:lnTo>
                    <a:pt x="473" y="533"/>
                  </a:lnTo>
                  <a:lnTo>
                    <a:pt x="496" y="442"/>
                  </a:lnTo>
                  <a:lnTo>
                    <a:pt x="471" y="378"/>
                  </a:lnTo>
                  <a:lnTo>
                    <a:pt x="459" y="340"/>
                  </a:lnTo>
                  <a:lnTo>
                    <a:pt x="457" y="290"/>
                  </a:lnTo>
                  <a:lnTo>
                    <a:pt x="461" y="226"/>
                  </a:lnTo>
                  <a:lnTo>
                    <a:pt x="483" y="136"/>
                  </a:lnTo>
                  <a:lnTo>
                    <a:pt x="495" y="90"/>
                  </a:lnTo>
                  <a:lnTo>
                    <a:pt x="514" y="57"/>
                  </a:lnTo>
                  <a:lnTo>
                    <a:pt x="542" y="28"/>
                  </a:lnTo>
                  <a:lnTo>
                    <a:pt x="567" y="18"/>
                  </a:lnTo>
                  <a:lnTo>
                    <a:pt x="617" y="2"/>
                  </a:lnTo>
                  <a:lnTo>
                    <a:pt x="654" y="0"/>
                  </a:lnTo>
                  <a:lnTo>
                    <a:pt x="705" y="12"/>
                  </a:lnTo>
                  <a:lnTo>
                    <a:pt x="755" y="27"/>
                  </a:lnTo>
                  <a:lnTo>
                    <a:pt x="795" y="54"/>
                  </a:lnTo>
                  <a:lnTo>
                    <a:pt x="812" y="96"/>
                  </a:lnTo>
                  <a:lnTo>
                    <a:pt x="819" y="153"/>
                  </a:lnTo>
                  <a:lnTo>
                    <a:pt x="814" y="206"/>
                  </a:lnTo>
                  <a:lnTo>
                    <a:pt x="807" y="265"/>
                  </a:lnTo>
                  <a:lnTo>
                    <a:pt x="796" y="316"/>
                  </a:lnTo>
                  <a:lnTo>
                    <a:pt x="772" y="367"/>
                  </a:lnTo>
                  <a:lnTo>
                    <a:pt x="748" y="406"/>
                  </a:lnTo>
                  <a:lnTo>
                    <a:pt x="724" y="445"/>
                  </a:lnTo>
                  <a:lnTo>
                    <a:pt x="727" y="508"/>
                  </a:lnTo>
                  <a:lnTo>
                    <a:pt x="785" y="521"/>
                  </a:lnTo>
                  <a:lnTo>
                    <a:pt x="1004" y="637"/>
                  </a:lnTo>
                  <a:lnTo>
                    <a:pt x="1038" y="674"/>
                  </a:lnTo>
                  <a:lnTo>
                    <a:pt x="1049" y="701"/>
                  </a:lnTo>
                  <a:lnTo>
                    <a:pt x="1081" y="1060"/>
                  </a:lnTo>
                  <a:lnTo>
                    <a:pt x="1066" y="1115"/>
                  </a:lnTo>
                  <a:lnTo>
                    <a:pt x="1047" y="1173"/>
                  </a:lnTo>
                  <a:lnTo>
                    <a:pt x="1036" y="1236"/>
                  </a:lnTo>
                  <a:lnTo>
                    <a:pt x="1042" y="1282"/>
                  </a:lnTo>
                  <a:lnTo>
                    <a:pt x="1065" y="1336"/>
                  </a:lnTo>
                  <a:lnTo>
                    <a:pt x="1107" y="1391"/>
                  </a:lnTo>
                  <a:lnTo>
                    <a:pt x="1110" y="1468"/>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09989" name="Freeform 305"/>
            <p:cNvSpPr>
              <a:spLocks/>
            </p:cNvSpPr>
            <p:nvPr/>
          </p:nvSpPr>
          <p:spPr bwMode="auto">
            <a:xfrm>
              <a:off x="4039" y="2585"/>
              <a:ext cx="358" cy="1152"/>
            </a:xfrm>
            <a:custGeom>
              <a:avLst/>
              <a:gdLst>
                <a:gd name="T0" fmla="*/ 0 w 1075"/>
                <a:gd name="T1" fmla="*/ 0 h 3455"/>
                <a:gd name="T2" fmla="*/ 0 w 1075"/>
                <a:gd name="T3" fmla="*/ 0 h 3455"/>
                <a:gd name="T4" fmla="*/ 0 w 1075"/>
                <a:gd name="T5" fmla="*/ 0 h 3455"/>
                <a:gd name="T6" fmla="*/ 0 w 1075"/>
                <a:gd name="T7" fmla="*/ 0 h 3455"/>
                <a:gd name="T8" fmla="*/ 0 w 1075"/>
                <a:gd name="T9" fmla="*/ 0 h 3455"/>
                <a:gd name="T10" fmla="*/ 0 w 1075"/>
                <a:gd name="T11" fmla="*/ 0 h 3455"/>
                <a:gd name="T12" fmla="*/ 0 w 1075"/>
                <a:gd name="T13" fmla="*/ 0 h 3455"/>
                <a:gd name="T14" fmla="*/ 0 w 1075"/>
                <a:gd name="T15" fmla="*/ 0 h 3455"/>
                <a:gd name="T16" fmla="*/ 0 w 1075"/>
                <a:gd name="T17" fmla="*/ 0 h 3455"/>
                <a:gd name="T18" fmla="*/ 0 w 1075"/>
                <a:gd name="T19" fmla="*/ 0 h 3455"/>
                <a:gd name="T20" fmla="*/ 0 w 1075"/>
                <a:gd name="T21" fmla="*/ 0 h 3455"/>
                <a:gd name="T22" fmla="*/ 0 w 1075"/>
                <a:gd name="T23" fmla="*/ 0 h 3455"/>
                <a:gd name="T24" fmla="*/ 0 w 1075"/>
                <a:gd name="T25" fmla="*/ 0 h 3455"/>
                <a:gd name="T26" fmla="*/ 0 w 1075"/>
                <a:gd name="T27" fmla="*/ 0 h 3455"/>
                <a:gd name="T28" fmla="*/ 0 w 1075"/>
                <a:gd name="T29" fmla="*/ 0 h 3455"/>
                <a:gd name="T30" fmla="*/ 0 w 1075"/>
                <a:gd name="T31" fmla="*/ 0 h 3455"/>
                <a:gd name="T32" fmla="*/ 0 w 1075"/>
                <a:gd name="T33" fmla="*/ 0 h 3455"/>
                <a:gd name="T34" fmla="*/ 0 w 1075"/>
                <a:gd name="T35" fmla="*/ 0 h 3455"/>
                <a:gd name="T36" fmla="*/ 0 w 1075"/>
                <a:gd name="T37" fmla="*/ 0 h 3455"/>
                <a:gd name="T38" fmla="*/ 0 w 1075"/>
                <a:gd name="T39" fmla="*/ 0 h 3455"/>
                <a:gd name="T40" fmla="*/ 0 w 1075"/>
                <a:gd name="T41" fmla="*/ 0 h 3455"/>
                <a:gd name="T42" fmla="*/ 0 w 1075"/>
                <a:gd name="T43" fmla="*/ 0 h 3455"/>
                <a:gd name="T44" fmla="*/ 0 w 1075"/>
                <a:gd name="T45" fmla="*/ 0 h 3455"/>
                <a:gd name="T46" fmla="*/ 0 w 1075"/>
                <a:gd name="T47" fmla="*/ 0 h 3455"/>
                <a:gd name="T48" fmla="*/ 0 w 1075"/>
                <a:gd name="T49" fmla="*/ 0 h 3455"/>
                <a:gd name="T50" fmla="*/ 0 w 1075"/>
                <a:gd name="T51" fmla="*/ 0 h 3455"/>
                <a:gd name="T52" fmla="*/ 0 w 1075"/>
                <a:gd name="T53" fmla="*/ 0 h 3455"/>
                <a:gd name="T54" fmla="*/ 0 w 1075"/>
                <a:gd name="T55" fmla="*/ 0 h 3455"/>
                <a:gd name="T56" fmla="*/ 0 w 1075"/>
                <a:gd name="T57" fmla="*/ 0 h 3455"/>
                <a:gd name="T58" fmla="*/ 0 w 1075"/>
                <a:gd name="T59" fmla="*/ 0 h 3455"/>
                <a:gd name="T60" fmla="*/ 0 w 1075"/>
                <a:gd name="T61" fmla="*/ 0 h 3455"/>
                <a:gd name="T62" fmla="*/ 0 w 1075"/>
                <a:gd name="T63" fmla="*/ 0 h 3455"/>
                <a:gd name="T64" fmla="*/ 0 w 1075"/>
                <a:gd name="T65" fmla="*/ 0 h 3455"/>
                <a:gd name="T66" fmla="*/ 0 w 1075"/>
                <a:gd name="T67" fmla="*/ 0 h 3455"/>
                <a:gd name="T68" fmla="*/ 0 w 1075"/>
                <a:gd name="T69" fmla="*/ 0 h 3455"/>
                <a:gd name="T70" fmla="*/ 0 w 1075"/>
                <a:gd name="T71" fmla="*/ 0 h 3455"/>
                <a:gd name="T72" fmla="*/ 0 w 1075"/>
                <a:gd name="T73" fmla="*/ 0 h 3455"/>
                <a:gd name="T74" fmla="*/ 0 w 1075"/>
                <a:gd name="T75" fmla="*/ 0 h 3455"/>
                <a:gd name="T76" fmla="*/ 0 w 1075"/>
                <a:gd name="T77" fmla="*/ 0 h 3455"/>
                <a:gd name="T78" fmla="*/ 0 w 1075"/>
                <a:gd name="T79" fmla="*/ 0 h 3455"/>
                <a:gd name="T80" fmla="*/ 0 w 1075"/>
                <a:gd name="T81" fmla="*/ 0 h 3455"/>
                <a:gd name="T82" fmla="*/ 0 w 1075"/>
                <a:gd name="T83" fmla="*/ 0 h 3455"/>
                <a:gd name="T84" fmla="*/ 0 w 1075"/>
                <a:gd name="T85" fmla="*/ 0 h 3455"/>
                <a:gd name="T86" fmla="*/ 0 w 1075"/>
                <a:gd name="T87" fmla="*/ 0 h 3455"/>
                <a:gd name="T88" fmla="*/ 0 w 1075"/>
                <a:gd name="T89" fmla="*/ 0 h 3455"/>
                <a:gd name="T90" fmla="*/ 0 w 1075"/>
                <a:gd name="T91" fmla="*/ 0 h 3455"/>
                <a:gd name="T92" fmla="*/ 0 w 1075"/>
                <a:gd name="T93" fmla="*/ 0 h 3455"/>
                <a:gd name="T94" fmla="*/ 0 w 1075"/>
                <a:gd name="T95" fmla="*/ 0 h 3455"/>
                <a:gd name="T96" fmla="*/ 0 w 1075"/>
                <a:gd name="T97" fmla="*/ 0 h 3455"/>
                <a:gd name="T98" fmla="*/ 0 w 1075"/>
                <a:gd name="T99" fmla="*/ 0 h 3455"/>
                <a:gd name="T100" fmla="*/ 0 w 1075"/>
                <a:gd name="T101" fmla="*/ 0 h 3455"/>
                <a:gd name="T102" fmla="*/ 0 w 1075"/>
                <a:gd name="T103" fmla="*/ 0 h 3455"/>
                <a:gd name="T104" fmla="*/ 0 w 1075"/>
                <a:gd name="T105" fmla="*/ 0 h 3455"/>
                <a:gd name="T106" fmla="*/ 0 w 1075"/>
                <a:gd name="T107" fmla="*/ 0 h 3455"/>
                <a:gd name="T108" fmla="*/ 0 w 1075"/>
                <a:gd name="T109" fmla="*/ 0 h 3455"/>
                <a:gd name="T110" fmla="*/ 0 w 1075"/>
                <a:gd name="T111" fmla="*/ 0 h 3455"/>
                <a:gd name="T112" fmla="*/ 0 w 1075"/>
                <a:gd name="T113" fmla="*/ 0 h 3455"/>
                <a:gd name="T114" fmla="*/ 0 w 1075"/>
                <a:gd name="T115" fmla="*/ 0 h 3455"/>
                <a:gd name="T116" fmla="*/ 0 w 1075"/>
                <a:gd name="T117" fmla="*/ 0 h 3455"/>
                <a:gd name="T118" fmla="*/ 0 w 1075"/>
                <a:gd name="T119" fmla="*/ 0 h 34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5"/>
                <a:gd name="T182" fmla="*/ 1075 w 1075"/>
                <a:gd name="T183" fmla="*/ 3455 h 34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5">
                  <a:moveTo>
                    <a:pt x="98" y="1745"/>
                  </a:moveTo>
                  <a:lnTo>
                    <a:pt x="117" y="2355"/>
                  </a:lnTo>
                  <a:lnTo>
                    <a:pt x="117" y="2485"/>
                  </a:lnTo>
                  <a:lnTo>
                    <a:pt x="167" y="2495"/>
                  </a:lnTo>
                  <a:lnTo>
                    <a:pt x="220" y="2497"/>
                  </a:lnTo>
                  <a:lnTo>
                    <a:pt x="219" y="2617"/>
                  </a:lnTo>
                  <a:lnTo>
                    <a:pt x="223" y="2739"/>
                  </a:lnTo>
                  <a:lnTo>
                    <a:pt x="245" y="3023"/>
                  </a:lnTo>
                  <a:lnTo>
                    <a:pt x="244" y="3118"/>
                  </a:lnTo>
                  <a:lnTo>
                    <a:pt x="241" y="3158"/>
                  </a:lnTo>
                  <a:lnTo>
                    <a:pt x="231" y="3195"/>
                  </a:lnTo>
                  <a:lnTo>
                    <a:pt x="209" y="3221"/>
                  </a:lnTo>
                  <a:lnTo>
                    <a:pt x="174" y="3248"/>
                  </a:lnTo>
                  <a:lnTo>
                    <a:pt x="132" y="3270"/>
                  </a:lnTo>
                  <a:lnTo>
                    <a:pt x="81" y="3300"/>
                  </a:lnTo>
                  <a:lnTo>
                    <a:pt x="49" y="3323"/>
                  </a:lnTo>
                  <a:lnTo>
                    <a:pt x="32" y="3341"/>
                  </a:lnTo>
                  <a:lnTo>
                    <a:pt x="26" y="3365"/>
                  </a:lnTo>
                  <a:lnTo>
                    <a:pt x="32" y="3384"/>
                  </a:lnTo>
                  <a:lnTo>
                    <a:pt x="54" y="3400"/>
                  </a:lnTo>
                  <a:lnTo>
                    <a:pt x="96" y="3402"/>
                  </a:lnTo>
                  <a:lnTo>
                    <a:pt x="169" y="3392"/>
                  </a:lnTo>
                  <a:lnTo>
                    <a:pt x="239" y="3376"/>
                  </a:lnTo>
                  <a:lnTo>
                    <a:pt x="317" y="3363"/>
                  </a:lnTo>
                  <a:lnTo>
                    <a:pt x="393" y="3353"/>
                  </a:lnTo>
                  <a:lnTo>
                    <a:pt x="434" y="3347"/>
                  </a:lnTo>
                  <a:lnTo>
                    <a:pt x="457" y="3340"/>
                  </a:lnTo>
                  <a:lnTo>
                    <a:pt x="465" y="3249"/>
                  </a:lnTo>
                  <a:lnTo>
                    <a:pt x="474" y="3115"/>
                  </a:lnTo>
                  <a:lnTo>
                    <a:pt x="516" y="2747"/>
                  </a:lnTo>
                  <a:lnTo>
                    <a:pt x="529" y="2645"/>
                  </a:lnTo>
                  <a:lnTo>
                    <a:pt x="551" y="2522"/>
                  </a:lnTo>
                  <a:lnTo>
                    <a:pt x="612" y="2535"/>
                  </a:lnTo>
                  <a:lnTo>
                    <a:pt x="617" y="2630"/>
                  </a:lnTo>
                  <a:lnTo>
                    <a:pt x="640" y="2751"/>
                  </a:lnTo>
                  <a:lnTo>
                    <a:pt x="707" y="2958"/>
                  </a:lnTo>
                  <a:lnTo>
                    <a:pt x="744" y="3173"/>
                  </a:lnTo>
                  <a:lnTo>
                    <a:pt x="755" y="3231"/>
                  </a:lnTo>
                  <a:lnTo>
                    <a:pt x="769" y="3261"/>
                  </a:lnTo>
                  <a:lnTo>
                    <a:pt x="757" y="3326"/>
                  </a:lnTo>
                  <a:lnTo>
                    <a:pt x="749" y="3368"/>
                  </a:lnTo>
                  <a:lnTo>
                    <a:pt x="750" y="3395"/>
                  </a:lnTo>
                  <a:lnTo>
                    <a:pt x="772" y="3428"/>
                  </a:lnTo>
                  <a:lnTo>
                    <a:pt x="798" y="3450"/>
                  </a:lnTo>
                  <a:lnTo>
                    <a:pt x="834" y="3455"/>
                  </a:lnTo>
                  <a:lnTo>
                    <a:pt x="873" y="3450"/>
                  </a:lnTo>
                  <a:lnTo>
                    <a:pt x="917" y="3434"/>
                  </a:lnTo>
                  <a:lnTo>
                    <a:pt x="953" y="3410"/>
                  </a:lnTo>
                  <a:lnTo>
                    <a:pt x="981" y="3381"/>
                  </a:lnTo>
                  <a:lnTo>
                    <a:pt x="998" y="3353"/>
                  </a:lnTo>
                  <a:lnTo>
                    <a:pt x="1005" y="3317"/>
                  </a:lnTo>
                  <a:lnTo>
                    <a:pt x="998" y="3270"/>
                  </a:lnTo>
                  <a:lnTo>
                    <a:pt x="985" y="3227"/>
                  </a:lnTo>
                  <a:lnTo>
                    <a:pt x="967" y="3112"/>
                  </a:lnTo>
                  <a:lnTo>
                    <a:pt x="937" y="2842"/>
                  </a:lnTo>
                  <a:lnTo>
                    <a:pt x="921" y="2709"/>
                  </a:lnTo>
                  <a:lnTo>
                    <a:pt x="907" y="2598"/>
                  </a:lnTo>
                  <a:lnTo>
                    <a:pt x="890" y="2503"/>
                  </a:lnTo>
                  <a:lnTo>
                    <a:pt x="965" y="2487"/>
                  </a:lnTo>
                  <a:lnTo>
                    <a:pt x="958" y="2380"/>
                  </a:lnTo>
                  <a:lnTo>
                    <a:pt x="918" y="1710"/>
                  </a:lnTo>
                  <a:lnTo>
                    <a:pt x="910" y="1581"/>
                  </a:lnTo>
                  <a:lnTo>
                    <a:pt x="897" y="1442"/>
                  </a:lnTo>
                  <a:lnTo>
                    <a:pt x="894" y="1366"/>
                  </a:lnTo>
                  <a:lnTo>
                    <a:pt x="927" y="1329"/>
                  </a:lnTo>
                  <a:lnTo>
                    <a:pt x="961" y="1278"/>
                  </a:lnTo>
                  <a:lnTo>
                    <a:pt x="980" y="1237"/>
                  </a:lnTo>
                  <a:lnTo>
                    <a:pt x="988" y="1197"/>
                  </a:lnTo>
                  <a:lnTo>
                    <a:pt x="992" y="1150"/>
                  </a:lnTo>
                  <a:lnTo>
                    <a:pt x="976" y="1066"/>
                  </a:lnTo>
                  <a:lnTo>
                    <a:pt x="961" y="993"/>
                  </a:lnTo>
                  <a:lnTo>
                    <a:pt x="1075" y="824"/>
                  </a:lnTo>
                  <a:lnTo>
                    <a:pt x="1020" y="763"/>
                  </a:lnTo>
                  <a:lnTo>
                    <a:pt x="927" y="899"/>
                  </a:lnTo>
                  <a:lnTo>
                    <a:pt x="913" y="842"/>
                  </a:lnTo>
                  <a:lnTo>
                    <a:pt x="901" y="766"/>
                  </a:lnTo>
                  <a:lnTo>
                    <a:pt x="895" y="702"/>
                  </a:lnTo>
                  <a:lnTo>
                    <a:pt x="890" y="658"/>
                  </a:lnTo>
                  <a:lnTo>
                    <a:pt x="877" y="618"/>
                  </a:lnTo>
                  <a:lnTo>
                    <a:pt x="847" y="592"/>
                  </a:lnTo>
                  <a:lnTo>
                    <a:pt x="808" y="577"/>
                  </a:lnTo>
                  <a:lnTo>
                    <a:pt x="618" y="523"/>
                  </a:lnTo>
                  <a:lnTo>
                    <a:pt x="580" y="511"/>
                  </a:lnTo>
                  <a:lnTo>
                    <a:pt x="572" y="449"/>
                  </a:lnTo>
                  <a:lnTo>
                    <a:pt x="581" y="401"/>
                  </a:lnTo>
                  <a:lnTo>
                    <a:pt x="602" y="345"/>
                  </a:lnTo>
                  <a:lnTo>
                    <a:pt x="619" y="290"/>
                  </a:lnTo>
                  <a:lnTo>
                    <a:pt x="619" y="220"/>
                  </a:lnTo>
                  <a:lnTo>
                    <a:pt x="606" y="140"/>
                  </a:lnTo>
                  <a:lnTo>
                    <a:pt x="587" y="91"/>
                  </a:lnTo>
                  <a:lnTo>
                    <a:pt x="557" y="45"/>
                  </a:lnTo>
                  <a:lnTo>
                    <a:pt x="523" y="21"/>
                  </a:lnTo>
                  <a:lnTo>
                    <a:pt x="453" y="4"/>
                  </a:lnTo>
                  <a:lnTo>
                    <a:pt x="393" y="0"/>
                  </a:lnTo>
                  <a:lnTo>
                    <a:pt x="336" y="8"/>
                  </a:lnTo>
                  <a:lnTo>
                    <a:pt x="296" y="38"/>
                  </a:lnTo>
                  <a:lnTo>
                    <a:pt x="270" y="66"/>
                  </a:lnTo>
                  <a:lnTo>
                    <a:pt x="235" y="115"/>
                  </a:lnTo>
                  <a:lnTo>
                    <a:pt x="210" y="168"/>
                  </a:lnTo>
                  <a:lnTo>
                    <a:pt x="248" y="194"/>
                  </a:lnTo>
                  <a:lnTo>
                    <a:pt x="247" y="257"/>
                  </a:lnTo>
                  <a:lnTo>
                    <a:pt x="247" y="324"/>
                  </a:lnTo>
                  <a:lnTo>
                    <a:pt x="259" y="385"/>
                  </a:lnTo>
                  <a:lnTo>
                    <a:pt x="276" y="432"/>
                  </a:lnTo>
                  <a:lnTo>
                    <a:pt x="291" y="468"/>
                  </a:lnTo>
                  <a:lnTo>
                    <a:pt x="326" y="522"/>
                  </a:lnTo>
                  <a:lnTo>
                    <a:pt x="326" y="536"/>
                  </a:lnTo>
                  <a:lnTo>
                    <a:pt x="277" y="564"/>
                  </a:lnTo>
                  <a:lnTo>
                    <a:pt x="78" y="661"/>
                  </a:lnTo>
                  <a:lnTo>
                    <a:pt x="44" y="696"/>
                  </a:lnTo>
                  <a:lnTo>
                    <a:pt x="21" y="739"/>
                  </a:lnTo>
                  <a:lnTo>
                    <a:pt x="8" y="792"/>
                  </a:lnTo>
                  <a:lnTo>
                    <a:pt x="0" y="861"/>
                  </a:lnTo>
                  <a:lnTo>
                    <a:pt x="29" y="905"/>
                  </a:lnTo>
                  <a:lnTo>
                    <a:pt x="192" y="1092"/>
                  </a:lnTo>
                  <a:lnTo>
                    <a:pt x="214" y="1156"/>
                  </a:lnTo>
                  <a:lnTo>
                    <a:pt x="229" y="1267"/>
                  </a:lnTo>
                  <a:lnTo>
                    <a:pt x="173" y="1452"/>
                  </a:lnTo>
                  <a:lnTo>
                    <a:pt x="103" y="1525"/>
                  </a:lnTo>
                  <a:lnTo>
                    <a:pt x="106" y="1606"/>
                  </a:lnTo>
                  <a:lnTo>
                    <a:pt x="98" y="1745"/>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990" name="Freeform 306"/>
            <p:cNvSpPr>
              <a:spLocks/>
            </p:cNvSpPr>
            <p:nvPr/>
          </p:nvSpPr>
          <p:spPr bwMode="auto">
            <a:xfrm>
              <a:off x="3490" y="2631"/>
              <a:ext cx="313" cy="1091"/>
            </a:xfrm>
            <a:custGeom>
              <a:avLst/>
              <a:gdLst>
                <a:gd name="T0" fmla="*/ 0 w 941"/>
                <a:gd name="T1" fmla="*/ 0 h 3271"/>
                <a:gd name="T2" fmla="*/ 0 w 941"/>
                <a:gd name="T3" fmla="*/ 0 h 3271"/>
                <a:gd name="T4" fmla="*/ 0 w 941"/>
                <a:gd name="T5" fmla="*/ 0 h 3271"/>
                <a:gd name="T6" fmla="*/ 0 w 941"/>
                <a:gd name="T7" fmla="*/ 0 h 3271"/>
                <a:gd name="T8" fmla="*/ 0 w 941"/>
                <a:gd name="T9" fmla="*/ 0 h 3271"/>
                <a:gd name="T10" fmla="*/ 0 w 941"/>
                <a:gd name="T11" fmla="*/ 0 h 3271"/>
                <a:gd name="T12" fmla="*/ 0 w 941"/>
                <a:gd name="T13" fmla="*/ 0 h 3271"/>
                <a:gd name="T14" fmla="*/ 0 w 941"/>
                <a:gd name="T15" fmla="*/ 0 h 3271"/>
                <a:gd name="T16" fmla="*/ 0 w 941"/>
                <a:gd name="T17" fmla="*/ 0 h 3271"/>
                <a:gd name="T18" fmla="*/ 0 w 941"/>
                <a:gd name="T19" fmla="*/ 0 h 3271"/>
                <a:gd name="T20" fmla="*/ 0 w 941"/>
                <a:gd name="T21" fmla="*/ 0 h 3271"/>
                <a:gd name="T22" fmla="*/ 0 w 941"/>
                <a:gd name="T23" fmla="*/ 0 h 3271"/>
                <a:gd name="T24" fmla="*/ 0 w 941"/>
                <a:gd name="T25" fmla="*/ 0 h 3271"/>
                <a:gd name="T26" fmla="*/ 0 w 941"/>
                <a:gd name="T27" fmla="*/ 0 h 3271"/>
                <a:gd name="T28" fmla="*/ 0 w 941"/>
                <a:gd name="T29" fmla="*/ 0 h 3271"/>
                <a:gd name="T30" fmla="*/ 0 w 941"/>
                <a:gd name="T31" fmla="*/ 0 h 3271"/>
                <a:gd name="T32" fmla="*/ 0 w 941"/>
                <a:gd name="T33" fmla="*/ 0 h 3271"/>
                <a:gd name="T34" fmla="*/ 0 w 941"/>
                <a:gd name="T35" fmla="*/ 0 h 3271"/>
                <a:gd name="T36" fmla="*/ 0 w 941"/>
                <a:gd name="T37" fmla="*/ 0 h 3271"/>
                <a:gd name="T38" fmla="*/ 0 w 941"/>
                <a:gd name="T39" fmla="*/ 0 h 3271"/>
                <a:gd name="T40" fmla="*/ 0 w 941"/>
                <a:gd name="T41" fmla="*/ 0 h 3271"/>
                <a:gd name="T42" fmla="*/ 0 w 941"/>
                <a:gd name="T43" fmla="*/ 0 h 3271"/>
                <a:gd name="T44" fmla="*/ 0 w 941"/>
                <a:gd name="T45" fmla="*/ 0 h 3271"/>
                <a:gd name="T46" fmla="*/ 0 w 941"/>
                <a:gd name="T47" fmla="*/ 0 h 3271"/>
                <a:gd name="T48" fmla="*/ 0 w 941"/>
                <a:gd name="T49" fmla="*/ 0 h 3271"/>
                <a:gd name="T50" fmla="*/ 0 w 941"/>
                <a:gd name="T51" fmla="*/ 0 h 3271"/>
                <a:gd name="T52" fmla="*/ 0 w 941"/>
                <a:gd name="T53" fmla="*/ 0 h 3271"/>
                <a:gd name="T54" fmla="*/ 0 w 941"/>
                <a:gd name="T55" fmla="*/ 0 h 3271"/>
                <a:gd name="T56" fmla="*/ 0 w 941"/>
                <a:gd name="T57" fmla="*/ 0 h 3271"/>
                <a:gd name="T58" fmla="*/ 0 w 941"/>
                <a:gd name="T59" fmla="*/ 0 h 3271"/>
                <a:gd name="T60" fmla="*/ 0 w 941"/>
                <a:gd name="T61" fmla="*/ 0 h 3271"/>
                <a:gd name="T62" fmla="*/ 0 w 941"/>
                <a:gd name="T63" fmla="*/ 0 h 3271"/>
                <a:gd name="T64" fmla="*/ 0 w 941"/>
                <a:gd name="T65" fmla="*/ 0 h 3271"/>
                <a:gd name="T66" fmla="*/ 0 w 941"/>
                <a:gd name="T67" fmla="*/ 0 h 3271"/>
                <a:gd name="T68" fmla="*/ 0 w 941"/>
                <a:gd name="T69" fmla="*/ 0 h 3271"/>
                <a:gd name="T70" fmla="*/ 0 w 941"/>
                <a:gd name="T71" fmla="*/ 0 h 3271"/>
                <a:gd name="T72" fmla="*/ 0 w 941"/>
                <a:gd name="T73" fmla="*/ 0 h 3271"/>
                <a:gd name="T74" fmla="*/ 0 w 941"/>
                <a:gd name="T75" fmla="*/ 0 h 3271"/>
                <a:gd name="T76" fmla="*/ 0 w 941"/>
                <a:gd name="T77" fmla="*/ 0 h 3271"/>
                <a:gd name="T78" fmla="*/ 0 w 941"/>
                <a:gd name="T79" fmla="*/ 0 h 3271"/>
                <a:gd name="T80" fmla="*/ 0 w 941"/>
                <a:gd name="T81" fmla="*/ 0 h 3271"/>
                <a:gd name="T82" fmla="*/ 0 w 941"/>
                <a:gd name="T83" fmla="*/ 0 h 3271"/>
                <a:gd name="T84" fmla="*/ 0 w 941"/>
                <a:gd name="T85" fmla="*/ 0 h 3271"/>
                <a:gd name="T86" fmla="*/ 0 w 941"/>
                <a:gd name="T87" fmla="*/ 0 h 3271"/>
                <a:gd name="T88" fmla="*/ 0 w 941"/>
                <a:gd name="T89" fmla="*/ 0 h 3271"/>
                <a:gd name="T90" fmla="*/ 0 w 941"/>
                <a:gd name="T91" fmla="*/ 0 h 3271"/>
                <a:gd name="T92" fmla="*/ 0 w 941"/>
                <a:gd name="T93" fmla="*/ 0 h 3271"/>
                <a:gd name="T94" fmla="*/ 0 w 941"/>
                <a:gd name="T95" fmla="*/ 0 h 3271"/>
                <a:gd name="T96" fmla="*/ 0 w 941"/>
                <a:gd name="T97" fmla="*/ 0 h 3271"/>
                <a:gd name="T98" fmla="*/ 0 w 941"/>
                <a:gd name="T99" fmla="*/ 0 h 3271"/>
                <a:gd name="T100" fmla="*/ 0 w 941"/>
                <a:gd name="T101" fmla="*/ 0 h 3271"/>
                <a:gd name="T102" fmla="*/ 0 w 941"/>
                <a:gd name="T103" fmla="*/ 0 h 3271"/>
                <a:gd name="T104" fmla="*/ 0 w 941"/>
                <a:gd name="T105" fmla="*/ 0 h 3271"/>
                <a:gd name="T106" fmla="*/ 0 w 941"/>
                <a:gd name="T107" fmla="*/ 0 h 3271"/>
                <a:gd name="T108" fmla="*/ 0 w 941"/>
                <a:gd name="T109" fmla="*/ 0 h 3271"/>
                <a:gd name="T110" fmla="*/ 0 w 941"/>
                <a:gd name="T111" fmla="*/ 0 h 3271"/>
                <a:gd name="T112" fmla="*/ 0 w 941"/>
                <a:gd name="T113" fmla="*/ 0 h 3271"/>
                <a:gd name="T114" fmla="*/ 0 w 941"/>
                <a:gd name="T115" fmla="*/ 0 h 3271"/>
                <a:gd name="T116" fmla="*/ 0 w 941"/>
                <a:gd name="T117" fmla="*/ 0 h 3271"/>
                <a:gd name="T118" fmla="*/ 0 w 941"/>
                <a:gd name="T119" fmla="*/ 0 h 32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1"/>
                <a:gd name="T182" fmla="*/ 941 w 941"/>
                <a:gd name="T183" fmla="*/ 3271 h 32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1">
                  <a:moveTo>
                    <a:pt x="555" y="2650"/>
                  </a:moveTo>
                  <a:lnTo>
                    <a:pt x="555" y="2507"/>
                  </a:lnTo>
                  <a:lnTo>
                    <a:pt x="556" y="2443"/>
                  </a:lnTo>
                  <a:lnTo>
                    <a:pt x="557" y="2382"/>
                  </a:lnTo>
                  <a:lnTo>
                    <a:pt x="566" y="2277"/>
                  </a:lnTo>
                  <a:lnTo>
                    <a:pt x="576" y="2204"/>
                  </a:lnTo>
                  <a:lnTo>
                    <a:pt x="593" y="2111"/>
                  </a:lnTo>
                  <a:lnTo>
                    <a:pt x="605" y="2022"/>
                  </a:lnTo>
                  <a:lnTo>
                    <a:pt x="612" y="2084"/>
                  </a:lnTo>
                  <a:lnTo>
                    <a:pt x="618" y="2117"/>
                  </a:lnTo>
                  <a:lnTo>
                    <a:pt x="634" y="2160"/>
                  </a:lnTo>
                  <a:lnTo>
                    <a:pt x="653" y="2196"/>
                  </a:lnTo>
                  <a:lnTo>
                    <a:pt x="665" y="2236"/>
                  </a:lnTo>
                  <a:lnTo>
                    <a:pt x="665" y="2275"/>
                  </a:lnTo>
                  <a:lnTo>
                    <a:pt x="652" y="2316"/>
                  </a:lnTo>
                  <a:lnTo>
                    <a:pt x="626" y="2363"/>
                  </a:lnTo>
                  <a:lnTo>
                    <a:pt x="608" y="2416"/>
                  </a:lnTo>
                  <a:lnTo>
                    <a:pt x="585" y="2483"/>
                  </a:lnTo>
                  <a:lnTo>
                    <a:pt x="568" y="2573"/>
                  </a:lnTo>
                  <a:lnTo>
                    <a:pt x="555" y="2650"/>
                  </a:lnTo>
                  <a:lnTo>
                    <a:pt x="682" y="2950"/>
                  </a:lnTo>
                  <a:lnTo>
                    <a:pt x="671" y="3002"/>
                  </a:lnTo>
                  <a:lnTo>
                    <a:pt x="698" y="3027"/>
                  </a:lnTo>
                  <a:lnTo>
                    <a:pt x="749" y="3050"/>
                  </a:lnTo>
                  <a:lnTo>
                    <a:pt x="865" y="3094"/>
                  </a:lnTo>
                  <a:lnTo>
                    <a:pt x="892" y="3110"/>
                  </a:lnTo>
                  <a:lnTo>
                    <a:pt x="912" y="3137"/>
                  </a:lnTo>
                  <a:lnTo>
                    <a:pt x="920" y="3161"/>
                  </a:lnTo>
                  <a:lnTo>
                    <a:pt x="903" y="3168"/>
                  </a:lnTo>
                  <a:lnTo>
                    <a:pt x="856" y="3173"/>
                  </a:lnTo>
                  <a:lnTo>
                    <a:pt x="815" y="3175"/>
                  </a:lnTo>
                  <a:lnTo>
                    <a:pt x="837" y="3181"/>
                  </a:lnTo>
                  <a:lnTo>
                    <a:pt x="845" y="3191"/>
                  </a:lnTo>
                  <a:lnTo>
                    <a:pt x="846" y="3208"/>
                  </a:lnTo>
                  <a:lnTo>
                    <a:pt x="836" y="3230"/>
                  </a:lnTo>
                  <a:lnTo>
                    <a:pt x="798" y="3247"/>
                  </a:lnTo>
                  <a:lnTo>
                    <a:pt x="728" y="3264"/>
                  </a:lnTo>
                  <a:lnTo>
                    <a:pt x="628" y="3271"/>
                  </a:lnTo>
                  <a:lnTo>
                    <a:pt x="553" y="3265"/>
                  </a:lnTo>
                  <a:lnTo>
                    <a:pt x="484" y="3250"/>
                  </a:lnTo>
                  <a:lnTo>
                    <a:pt x="427" y="3230"/>
                  </a:lnTo>
                  <a:lnTo>
                    <a:pt x="384" y="3206"/>
                  </a:lnTo>
                  <a:lnTo>
                    <a:pt x="377" y="3168"/>
                  </a:lnTo>
                  <a:lnTo>
                    <a:pt x="377" y="3124"/>
                  </a:lnTo>
                  <a:lnTo>
                    <a:pt x="337" y="2889"/>
                  </a:lnTo>
                  <a:lnTo>
                    <a:pt x="322" y="2722"/>
                  </a:lnTo>
                  <a:lnTo>
                    <a:pt x="258" y="2203"/>
                  </a:lnTo>
                  <a:lnTo>
                    <a:pt x="226" y="1886"/>
                  </a:lnTo>
                  <a:lnTo>
                    <a:pt x="222" y="1732"/>
                  </a:lnTo>
                  <a:lnTo>
                    <a:pt x="225" y="1634"/>
                  </a:lnTo>
                  <a:lnTo>
                    <a:pt x="232" y="1548"/>
                  </a:lnTo>
                  <a:lnTo>
                    <a:pt x="239" y="1477"/>
                  </a:lnTo>
                  <a:lnTo>
                    <a:pt x="175" y="1428"/>
                  </a:lnTo>
                  <a:lnTo>
                    <a:pt x="110" y="1377"/>
                  </a:lnTo>
                  <a:lnTo>
                    <a:pt x="69" y="1335"/>
                  </a:lnTo>
                  <a:lnTo>
                    <a:pt x="28" y="1281"/>
                  </a:lnTo>
                  <a:lnTo>
                    <a:pt x="6" y="1227"/>
                  </a:lnTo>
                  <a:lnTo>
                    <a:pt x="0" y="1180"/>
                  </a:lnTo>
                  <a:lnTo>
                    <a:pt x="10" y="1118"/>
                  </a:lnTo>
                  <a:lnTo>
                    <a:pt x="107" y="729"/>
                  </a:lnTo>
                  <a:lnTo>
                    <a:pt x="124" y="684"/>
                  </a:lnTo>
                  <a:lnTo>
                    <a:pt x="138" y="663"/>
                  </a:lnTo>
                  <a:lnTo>
                    <a:pt x="159" y="641"/>
                  </a:lnTo>
                  <a:lnTo>
                    <a:pt x="203" y="610"/>
                  </a:lnTo>
                  <a:lnTo>
                    <a:pt x="329" y="541"/>
                  </a:lnTo>
                  <a:lnTo>
                    <a:pt x="357" y="502"/>
                  </a:lnTo>
                  <a:lnTo>
                    <a:pt x="379" y="457"/>
                  </a:lnTo>
                  <a:lnTo>
                    <a:pt x="387" y="423"/>
                  </a:lnTo>
                  <a:lnTo>
                    <a:pt x="349" y="386"/>
                  </a:lnTo>
                  <a:lnTo>
                    <a:pt x="317" y="336"/>
                  </a:lnTo>
                  <a:lnTo>
                    <a:pt x="293" y="277"/>
                  </a:lnTo>
                  <a:lnTo>
                    <a:pt x="277" y="226"/>
                  </a:lnTo>
                  <a:lnTo>
                    <a:pt x="265" y="161"/>
                  </a:lnTo>
                  <a:lnTo>
                    <a:pt x="270" y="111"/>
                  </a:lnTo>
                  <a:lnTo>
                    <a:pt x="283" y="72"/>
                  </a:lnTo>
                  <a:lnTo>
                    <a:pt x="311" y="37"/>
                  </a:lnTo>
                  <a:lnTo>
                    <a:pt x="350" y="15"/>
                  </a:lnTo>
                  <a:lnTo>
                    <a:pt x="403" y="0"/>
                  </a:lnTo>
                  <a:lnTo>
                    <a:pt x="445" y="1"/>
                  </a:lnTo>
                  <a:lnTo>
                    <a:pt x="490" y="9"/>
                  </a:lnTo>
                  <a:lnTo>
                    <a:pt x="521" y="20"/>
                  </a:lnTo>
                  <a:lnTo>
                    <a:pt x="548" y="39"/>
                  </a:lnTo>
                  <a:lnTo>
                    <a:pt x="563" y="61"/>
                  </a:lnTo>
                  <a:lnTo>
                    <a:pt x="573" y="82"/>
                  </a:lnTo>
                  <a:lnTo>
                    <a:pt x="586" y="133"/>
                  </a:lnTo>
                  <a:lnTo>
                    <a:pt x="598" y="198"/>
                  </a:lnTo>
                  <a:lnTo>
                    <a:pt x="607" y="260"/>
                  </a:lnTo>
                  <a:lnTo>
                    <a:pt x="609" y="300"/>
                  </a:lnTo>
                  <a:lnTo>
                    <a:pt x="599" y="351"/>
                  </a:lnTo>
                  <a:lnTo>
                    <a:pt x="587" y="377"/>
                  </a:lnTo>
                  <a:lnTo>
                    <a:pt x="588" y="426"/>
                  </a:lnTo>
                  <a:lnTo>
                    <a:pt x="592" y="479"/>
                  </a:lnTo>
                  <a:lnTo>
                    <a:pt x="605" y="504"/>
                  </a:lnTo>
                  <a:lnTo>
                    <a:pt x="644" y="528"/>
                  </a:lnTo>
                  <a:lnTo>
                    <a:pt x="776" y="593"/>
                  </a:lnTo>
                  <a:lnTo>
                    <a:pt x="822" y="621"/>
                  </a:lnTo>
                  <a:lnTo>
                    <a:pt x="844" y="671"/>
                  </a:lnTo>
                  <a:lnTo>
                    <a:pt x="886" y="847"/>
                  </a:lnTo>
                  <a:lnTo>
                    <a:pt x="902" y="925"/>
                  </a:lnTo>
                  <a:lnTo>
                    <a:pt x="917" y="993"/>
                  </a:lnTo>
                  <a:lnTo>
                    <a:pt x="933" y="1087"/>
                  </a:lnTo>
                  <a:lnTo>
                    <a:pt x="940" y="1167"/>
                  </a:lnTo>
                  <a:lnTo>
                    <a:pt x="941" y="1270"/>
                  </a:lnTo>
                  <a:lnTo>
                    <a:pt x="933" y="1380"/>
                  </a:lnTo>
                  <a:lnTo>
                    <a:pt x="924" y="1458"/>
                  </a:lnTo>
                  <a:lnTo>
                    <a:pt x="917" y="1544"/>
                  </a:lnTo>
                  <a:lnTo>
                    <a:pt x="904" y="1618"/>
                  </a:lnTo>
                  <a:lnTo>
                    <a:pt x="883" y="1677"/>
                  </a:lnTo>
                  <a:lnTo>
                    <a:pt x="867" y="1739"/>
                  </a:lnTo>
                  <a:lnTo>
                    <a:pt x="865" y="1815"/>
                  </a:lnTo>
                  <a:lnTo>
                    <a:pt x="899" y="2152"/>
                  </a:lnTo>
                  <a:lnTo>
                    <a:pt x="910" y="2272"/>
                  </a:lnTo>
                  <a:lnTo>
                    <a:pt x="912" y="2319"/>
                  </a:lnTo>
                  <a:lnTo>
                    <a:pt x="899" y="2381"/>
                  </a:lnTo>
                  <a:lnTo>
                    <a:pt x="873" y="2454"/>
                  </a:lnTo>
                  <a:lnTo>
                    <a:pt x="809" y="2677"/>
                  </a:lnTo>
                  <a:lnTo>
                    <a:pt x="767" y="2858"/>
                  </a:lnTo>
                  <a:lnTo>
                    <a:pt x="744" y="2923"/>
                  </a:lnTo>
                  <a:lnTo>
                    <a:pt x="712" y="2937"/>
                  </a:lnTo>
                  <a:lnTo>
                    <a:pt x="682" y="2950"/>
                  </a:lnTo>
                  <a:lnTo>
                    <a:pt x="555" y="265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991" name="Freeform 307"/>
            <p:cNvSpPr>
              <a:spLocks/>
            </p:cNvSpPr>
            <p:nvPr/>
          </p:nvSpPr>
          <p:spPr bwMode="auto">
            <a:xfrm>
              <a:off x="3794" y="2652"/>
              <a:ext cx="326" cy="1085"/>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w 978"/>
                <a:gd name="T107" fmla="*/ 0 h 3256"/>
                <a:gd name="T108" fmla="*/ 0 w 978"/>
                <a:gd name="T109" fmla="*/ 0 h 3256"/>
                <a:gd name="T110" fmla="*/ 0 w 978"/>
                <a:gd name="T111" fmla="*/ 0 h 3256"/>
                <a:gd name="T112" fmla="*/ 0 w 978"/>
                <a:gd name="T113" fmla="*/ 0 h 3256"/>
                <a:gd name="T114" fmla="*/ 0 w 978"/>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lnTo>
                    <a:pt x="687" y="940"/>
                  </a:lnTo>
                  <a:lnTo>
                    <a:pt x="686" y="1061"/>
                  </a:lnTo>
                  <a:lnTo>
                    <a:pt x="684" y="1129"/>
                  </a:lnTo>
                  <a:lnTo>
                    <a:pt x="748" y="1134"/>
                  </a:lnTo>
                  <a:lnTo>
                    <a:pt x="762" y="1080"/>
                  </a:lnTo>
                  <a:lnTo>
                    <a:pt x="761" y="1035"/>
                  </a:lnTo>
                  <a:lnTo>
                    <a:pt x="732" y="992"/>
                  </a:lnTo>
                  <a:lnTo>
                    <a:pt x="714" y="962"/>
                  </a:lnTo>
                  <a:lnTo>
                    <a:pt x="697" y="940"/>
                  </a:lnTo>
                  <a:lnTo>
                    <a:pt x="687" y="940"/>
                  </a:lnTo>
                  <a:lnTo>
                    <a:pt x="28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992" name="Freeform 308"/>
            <p:cNvSpPr>
              <a:spLocks/>
            </p:cNvSpPr>
            <p:nvPr/>
          </p:nvSpPr>
          <p:spPr bwMode="auto">
            <a:xfrm>
              <a:off x="3794" y="2652"/>
              <a:ext cx="326" cy="1085"/>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9993" name="Freeform 309"/>
            <p:cNvSpPr>
              <a:spLocks/>
            </p:cNvSpPr>
            <p:nvPr/>
          </p:nvSpPr>
          <p:spPr bwMode="auto">
            <a:xfrm>
              <a:off x="4022" y="2965"/>
              <a:ext cx="26" cy="65"/>
            </a:xfrm>
            <a:custGeom>
              <a:avLst/>
              <a:gdLst>
                <a:gd name="T0" fmla="*/ 0 w 79"/>
                <a:gd name="T1" fmla="*/ 0 h 195"/>
                <a:gd name="T2" fmla="*/ 0 w 79"/>
                <a:gd name="T3" fmla="*/ 0 h 195"/>
                <a:gd name="T4" fmla="*/ 0 w 79"/>
                <a:gd name="T5" fmla="*/ 0 h 195"/>
                <a:gd name="T6" fmla="*/ 0 w 79"/>
                <a:gd name="T7" fmla="*/ 0 h 195"/>
                <a:gd name="T8" fmla="*/ 0 w 79"/>
                <a:gd name="T9" fmla="*/ 0 h 195"/>
                <a:gd name="T10" fmla="*/ 0 w 79"/>
                <a:gd name="T11" fmla="*/ 0 h 195"/>
                <a:gd name="T12" fmla="*/ 0 w 79"/>
                <a:gd name="T13" fmla="*/ 0 h 195"/>
                <a:gd name="T14" fmla="*/ 0 w 79"/>
                <a:gd name="T15" fmla="*/ 0 h 195"/>
                <a:gd name="T16" fmla="*/ 0 w 79"/>
                <a:gd name="T17" fmla="*/ 0 h 195"/>
                <a:gd name="T18" fmla="*/ 0 w 79"/>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5"/>
                <a:gd name="T32" fmla="*/ 79 w 79"/>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5">
                  <a:moveTo>
                    <a:pt x="3" y="2"/>
                  </a:moveTo>
                  <a:lnTo>
                    <a:pt x="3" y="121"/>
                  </a:lnTo>
                  <a:lnTo>
                    <a:pt x="0" y="189"/>
                  </a:lnTo>
                  <a:lnTo>
                    <a:pt x="65" y="195"/>
                  </a:lnTo>
                  <a:lnTo>
                    <a:pt x="79" y="140"/>
                  </a:lnTo>
                  <a:lnTo>
                    <a:pt x="77" y="96"/>
                  </a:lnTo>
                  <a:lnTo>
                    <a:pt x="48" y="53"/>
                  </a:lnTo>
                  <a:lnTo>
                    <a:pt x="30" y="22"/>
                  </a:lnTo>
                  <a:lnTo>
                    <a:pt x="14" y="0"/>
                  </a:lnTo>
                  <a:lnTo>
                    <a:pt x="3"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94" name="Freeform 310"/>
            <p:cNvSpPr>
              <a:spLocks/>
            </p:cNvSpPr>
            <p:nvPr/>
          </p:nvSpPr>
          <p:spPr bwMode="auto">
            <a:xfrm>
              <a:off x="4410" y="2602"/>
              <a:ext cx="303" cy="1142"/>
            </a:xfrm>
            <a:custGeom>
              <a:avLst/>
              <a:gdLst>
                <a:gd name="T0" fmla="*/ 0 w 908"/>
                <a:gd name="T1" fmla="*/ 0 h 3426"/>
                <a:gd name="T2" fmla="*/ 0 w 908"/>
                <a:gd name="T3" fmla="*/ 0 h 3426"/>
                <a:gd name="T4" fmla="*/ 0 w 908"/>
                <a:gd name="T5" fmla="*/ 0 h 3426"/>
                <a:gd name="T6" fmla="*/ 0 w 908"/>
                <a:gd name="T7" fmla="*/ 0 h 3426"/>
                <a:gd name="T8" fmla="*/ 0 w 908"/>
                <a:gd name="T9" fmla="*/ 0 h 3426"/>
                <a:gd name="T10" fmla="*/ 0 w 908"/>
                <a:gd name="T11" fmla="*/ 0 h 3426"/>
                <a:gd name="T12" fmla="*/ 0 w 908"/>
                <a:gd name="T13" fmla="*/ 0 h 3426"/>
                <a:gd name="T14" fmla="*/ 0 w 908"/>
                <a:gd name="T15" fmla="*/ 0 h 3426"/>
                <a:gd name="T16" fmla="*/ 0 w 908"/>
                <a:gd name="T17" fmla="*/ 0 h 3426"/>
                <a:gd name="T18" fmla="*/ 0 w 908"/>
                <a:gd name="T19" fmla="*/ 0 h 3426"/>
                <a:gd name="T20" fmla="*/ 0 w 908"/>
                <a:gd name="T21" fmla="*/ 0 h 3426"/>
                <a:gd name="T22" fmla="*/ 0 w 908"/>
                <a:gd name="T23" fmla="*/ 0 h 3426"/>
                <a:gd name="T24" fmla="*/ 0 w 908"/>
                <a:gd name="T25" fmla="*/ 0 h 3426"/>
                <a:gd name="T26" fmla="*/ 0 w 908"/>
                <a:gd name="T27" fmla="*/ 0 h 3426"/>
                <a:gd name="T28" fmla="*/ 0 w 908"/>
                <a:gd name="T29" fmla="*/ 0 h 3426"/>
                <a:gd name="T30" fmla="*/ 0 w 908"/>
                <a:gd name="T31" fmla="*/ 0 h 3426"/>
                <a:gd name="T32" fmla="*/ 0 w 908"/>
                <a:gd name="T33" fmla="*/ 0 h 3426"/>
                <a:gd name="T34" fmla="*/ 0 w 908"/>
                <a:gd name="T35" fmla="*/ 0 h 3426"/>
                <a:gd name="T36" fmla="*/ 0 w 908"/>
                <a:gd name="T37" fmla="*/ 0 h 3426"/>
                <a:gd name="T38" fmla="*/ 0 w 908"/>
                <a:gd name="T39" fmla="*/ 0 h 3426"/>
                <a:gd name="T40" fmla="*/ 0 w 908"/>
                <a:gd name="T41" fmla="*/ 0 h 3426"/>
                <a:gd name="T42" fmla="*/ 0 w 908"/>
                <a:gd name="T43" fmla="*/ 0 h 3426"/>
                <a:gd name="T44" fmla="*/ 0 w 908"/>
                <a:gd name="T45" fmla="*/ 0 h 3426"/>
                <a:gd name="T46" fmla="*/ 0 w 908"/>
                <a:gd name="T47" fmla="*/ 0 h 3426"/>
                <a:gd name="T48" fmla="*/ 0 w 908"/>
                <a:gd name="T49" fmla="*/ 0 h 3426"/>
                <a:gd name="T50" fmla="*/ 0 w 908"/>
                <a:gd name="T51" fmla="*/ 0 h 3426"/>
                <a:gd name="T52" fmla="*/ 0 w 908"/>
                <a:gd name="T53" fmla="*/ 0 h 3426"/>
                <a:gd name="T54" fmla="*/ 0 w 908"/>
                <a:gd name="T55" fmla="*/ 0 h 3426"/>
                <a:gd name="T56" fmla="*/ 0 w 908"/>
                <a:gd name="T57" fmla="*/ 0 h 3426"/>
                <a:gd name="T58" fmla="*/ 0 w 908"/>
                <a:gd name="T59" fmla="*/ 0 h 3426"/>
                <a:gd name="T60" fmla="*/ 0 w 908"/>
                <a:gd name="T61" fmla="*/ 0 h 3426"/>
                <a:gd name="T62" fmla="*/ 0 w 908"/>
                <a:gd name="T63" fmla="*/ 0 h 3426"/>
                <a:gd name="T64" fmla="*/ 0 w 908"/>
                <a:gd name="T65" fmla="*/ 0 h 3426"/>
                <a:gd name="T66" fmla="*/ 0 w 908"/>
                <a:gd name="T67" fmla="*/ 0 h 3426"/>
                <a:gd name="T68" fmla="*/ 0 w 908"/>
                <a:gd name="T69" fmla="*/ 0 h 3426"/>
                <a:gd name="T70" fmla="*/ 0 w 908"/>
                <a:gd name="T71" fmla="*/ 0 h 3426"/>
                <a:gd name="T72" fmla="*/ 0 w 908"/>
                <a:gd name="T73" fmla="*/ 0 h 3426"/>
                <a:gd name="T74" fmla="*/ 0 w 908"/>
                <a:gd name="T75" fmla="*/ 0 h 3426"/>
                <a:gd name="T76" fmla="*/ 0 w 908"/>
                <a:gd name="T77" fmla="*/ 0 h 3426"/>
                <a:gd name="T78" fmla="*/ 0 w 908"/>
                <a:gd name="T79" fmla="*/ 0 h 3426"/>
                <a:gd name="T80" fmla="*/ 0 w 908"/>
                <a:gd name="T81" fmla="*/ 0 h 3426"/>
                <a:gd name="T82" fmla="*/ 0 w 908"/>
                <a:gd name="T83" fmla="*/ 0 h 3426"/>
                <a:gd name="T84" fmla="*/ 0 w 908"/>
                <a:gd name="T85" fmla="*/ 0 h 3426"/>
                <a:gd name="T86" fmla="*/ 0 w 908"/>
                <a:gd name="T87" fmla="*/ 0 h 3426"/>
                <a:gd name="T88" fmla="*/ 0 w 908"/>
                <a:gd name="T89" fmla="*/ 0 h 3426"/>
                <a:gd name="T90" fmla="*/ 0 w 908"/>
                <a:gd name="T91" fmla="*/ 0 h 3426"/>
                <a:gd name="T92" fmla="*/ 0 w 908"/>
                <a:gd name="T93" fmla="*/ 0 h 3426"/>
                <a:gd name="T94" fmla="*/ 0 w 908"/>
                <a:gd name="T95" fmla="*/ 0 h 3426"/>
                <a:gd name="T96" fmla="*/ 0 w 908"/>
                <a:gd name="T97" fmla="*/ 0 h 3426"/>
                <a:gd name="T98" fmla="*/ 0 w 908"/>
                <a:gd name="T99" fmla="*/ 0 h 3426"/>
                <a:gd name="T100" fmla="*/ 0 w 908"/>
                <a:gd name="T101" fmla="*/ 0 h 3426"/>
                <a:gd name="T102" fmla="*/ 0 w 908"/>
                <a:gd name="T103" fmla="*/ 0 h 3426"/>
                <a:gd name="T104" fmla="*/ 0 w 908"/>
                <a:gd name="T105" fmla="*/ 0 h 3426"/>
                <a:gd name="T106" fmla="*/ 0 w 908"/>
                <a:gd name="T107" fmla="*/ 0 h 3426"/>
                <a:gd name="T108" fmla="*/ 0 w 908"/>
                <a:gd name="T109" fmla="*/ 0 h 3426"/>
                <a:gd name="T110" fmla="*/ 0 w 908"/>
                <a:gd name="T111" fmla="*/ 0 h 34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6"/>
                <a:gd name="T170" fmla="*/ 908 w 908"/>
                <a:gd name="T171" fmla="*/ 3426 h 342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lnTo>
                    <a:pt x="722" y="1467"/>
                  </a:lnTo>
                  <a:lnTo>
                    <a:pt x="671" y="1489"/>
                  </a:lnTo>
                  <a:lnTo>
                    <a:pt x="669" y="1404"/>
                  </a:lnTo>
                  <a:lnTo>
                    <a:pt x="662" y="1367"/>
                  </a:lnTo>
                  <a:lnTo>
                    <a:pt x="651" y="1331"/>
                  </a:lnTo>
                  <a:lnTo>
                    <a:pt x="633" y="1296"/>
                  </a:lnTo>
                  <a:lnTo>
                    <a:pt x="611" y="1262"/>
                  </a:lnTo>
                  <a:lnTo>
                    <a:pt x="636" y="1217"/>
                  </a:lnTo>
                  <a:lnTo>
                    <a:pt x="658" y="1165"/>
                  </a:lnTo>
                  <a:lnTo>
                    <a:pt x="678" y="1106"/>
                  </a:lnTo>
                  <a:lnTo>
                    <a:pt x="691" y="1055"/>
                  </a:lnTo>
                  <a:lnTo>
                    <a:pt x="701" y="991"/>
                  </a:lnTo>
                  <a:lnTo>
                    <a:pt x="711" y="1070"/>
                  </a:lnTo>
                  <a:lnTo>
                    <a:pt x="714" y="1167"/>
                  </a:lnTo>
                  <a:lnTo>
                    <a:pt x="715" y="1258"/>
                  </a:lnTo>
                  <a:lnTo>
                    <a:pt x="721" y="1333"/>
                  </a:lnTo>
                  <a:lnTo>
                    <a:pt x="721" y="1395"/>
                  </a:lnTo>
                  <a:lnTo>
                    <a:pt x="722" y="1467"/>
                  </a:lnTo>
                  <a:lnTo>
                    <a:pt x="399" y="3"/>
                  </a:lnTo>
                  <a:lnTo>
                    <a:pt x="446" y="3183"/>
                  </a:lnTo>
                  <a:lnTo>
                    <a:pt x="469" y="3139"/>
                  </a:lnTo>
                  <a:lnTo>
                    <a:pt x="481" y="3095"/>
                  </a:lnTo>
                  <a:lnTo>
                    <a:pt x="485" y="3040"/>
                  </a:lnTo>
                  <a:lnTo>
                    <a:pt x="476" y="2964"/>
                  </a:lnTo>
                  <a:lnTo>
                    <a:pt x="467" y="2875"/>
                  </a:lnTo>
                  <a:lnTo>
                    <a:pt x="460" y="2770"/>
                  </a:lnTo>
                  <a:lnTo>
                    <a:pt x="459" y="2656"/>
                  </a:lnTo>
                  <a:lnTo>
                    <a:pt x="462" y="2554"/>
                  </a:lnTo>
                  <a:lnTo>
                    <a:pt x="465" y="2485"/>
                  </a:lnTo>
                  <a:lnTo>
                    <a:pt x="459" y="2454"/>
                  </a:lnTo>
                  <a:lnTo>
                    <a:pt x="439" y="2409"/>
                  </a:lnTo>
                  <a:lnTo>
                    <a:pt x="419" y="2353"/>
                  </a:lnTo>
                  <a:lnTo>
                    <a:pt x="408" y="2281"/>
                  </a:lnTo>
                  <a:lnTo>
                    <a:pt x="407" y="2220"/>
                  </a:lnTo>
                  <a:lnTo>
                    <a:pt x="417" y="2176"/>
                  </a:lnTo>
                  <a:lnTo>
                    <a:pt x="265" y="2168"/>
                  </a:lnTo>
                  <a:lnTo>
                    <a:pt x="251" y="2215"/>
                  </a:lnTo>
                  <a:lnTo>
                    <a:pt x="235" y="2263"/>
                  </a:lnTo>
                  <a:lnTo>
                    <a:pt x="222" y="2312"/>
                  </a:lnTo>
                  <a:lnTo>
                    <a:pt x="224" y="2334"/>
                  </a:lnTo>
                  <a:lnTo>
                    <a:pt x="245" y="2374"/>
                  </a:lnTo>
                  <a:lnTo>
                    <a:pt x="276" y="2420"/>
                  </a:lnTo>
                  <a:lnTo>
                    <a:pt x="301" y="2477"/>
                  </a:lnTo>
                  <a:lnTo>
                    <a:pt x="320" y="2531"/>
                  </a:lnTo>
                  <a:lnTo>
                    <a:pt x="327" y="2606"/>
                  </a:lnTo>
                  <a:lnTo>
                    <a:pt x="330" y="2683"/>
                  </a:lnTo>
                  <a:lnTo>
                    <a:pt x="337" y="2789"/>
                  </a:lnTo>
                  <a:lnTo>
                    <a:pt x="347" y="2882"/>
                  </a:lnTo>
                  <a:lnTo>
                    <a:pt x="369" y="2986"/>
                  </a:lnTo>
                  <a:lnTo>
                    <a:pt x="407" y="3098"/>
                  </a:lnTo>
                  <a:lnTo>
                    <a:pt x="428" y="3148"/>
                  </a:lnTo>
                  <a:lnTo>
                    <a:pt x="446" y="3183"/>
                  </a:lnTo>
                  <a:lnTo>
                    <a:pt x="399" y="3"/>
                  </a:lnTo>
                  <a:close/>
                </a:path>
              </a:pathLst>
            </a:custGeom>
            <a:solidFill>
              <a:srgbClr val="66FF99"/>
            </a:solidFill>
            <a:ln w="9525">
              <a:noFill/>
              <a:miter lim="800000"/>
              <a:headEnd/>
              <a:tailEnd/>
            </a:ln>
          </p:spPr>
          <p:txBody>
            <a:bodyPr/>
            <a:lstStyle/>
            <a:p>
              <a:pPr eaLnBrk="0" hangingPunct="0"/>
              <a:endParaRPr lang="it-IT">
                <a:solidFill>
                  <a:srgbClr val="000000"/>
                </a:solidFill>
              </a:endParaRPr>
            </a:p>
          </p:txBody>
        </p:sp>
        <p:sp>
          <p:nvSpPr>
            <p:cNvPr id="109995" name="Freeform 311"/>
            <p:cNvSpPr>
              <a:spLocks/>
            </p:cNvSpPr>
            <p:nvPr/>
          </p:nvSpPr>
          <p:spPr bwMode="auto">
            <a:xfrm>
              <a:off x="4410" y="2602"/>
              <a:ext cx="303" cy="1142"/>
            </a:xfrm>
            <a:custGeom>
              <a:avLst/>
              <a:gdLst>
                <a:gd name="T0" fmla="*/ 0 w 908"/>
                <a:gd name="T1" fmla="*/ 0 h 3426"/>
                <a:gd name="T2" fmla="*/ 0 w 908"/>
                <a:gd name="T3" fmla="*/ 0 h 3426"/>
                <a:gd name="T4" fmla="*/ 0 w 908"/>
                <a:gd name="T5" fmla="*/ 0 h 3426"/>
                <a:gd name="T6" fmla="*/ 0 w 908"/>
                <a:gd name="T7" fmla="*/ 0 h 3426"/>
                <a:gd name="T8" fmla="*/ 0 w 908"/>
                <a:gd name="T9" fmla="*/ 0 h 3426"/>
                <a:gd name="T10" fmla="*/ 0 w 908"/>
                <a:gd name="T11" fmla="*/ 0 h 3426"/>
                <a:gd name="T12" fmla="*/ 0 w 908"/>
                <a:gd name="T13" fmla="*/ 0 h 3426"/>
                <a:gd name="T14" fmla="*/ 0 w 908"/>
                <a:gd name="T15" fmla="*/ 0 h 3426"/>
                <a:gd name="T16" fmla="*/ 0 w 908"/>
                <a:gd name="T17" fmla="*/ 0 h 3426"/>
                <a:gd name="T18" fmla="*/ 0 w 908"/>
                <a:gd name="T19" fmla="*/ 0 h 3426"/>
                <a:gd name="T20" fmla="*/ 0 w 908"/>
                <a:gd name="T21" fmla="*/ 0 h 3426"/>
                <a:gd name="T22" fmla="*/ 0 w 908"/>
                <a:gd name="T23" fmla="*/ 0 h 3426"/>
                <a:gd name="T24" fmla="*/ 0 w 908"/>
                <a:gd name="T25" fmla="*/ 0 h 3426"/>
                <a:gd name="T26" fmla="*/ 0 w 908"/>
                <a:gd name="T27" fmla="*/ 0 h 3426"/>
                <a:gd name="T28" fmla="*/ 0 w 908"/>
                <a:gd name="T29" fmla="*/ 0 h 3426"/>
                <a:gd name="T30" fmla="*/ 0 w 908"/>
                <a:gd name="T31" fmla="*/ 0 h 3426"/>
                <a:gd name="T32" fmla="*/ 0 w 908"/>
                <a:gd name="T33" fmla="*/ 0 h 3426"/>
                <a:gd name="T34" fmla="*/ 0 w 908"/>
                <a:gd name="T35" fmla="*/ 0 h 3426"/>
                <a:gd name="T36" fmla="*/ 0 w 908"/>
                <a:gd name="T37" fmla="*/ 0 h 3426"/>
                <a:gd name="T38" fmla="*/ 0 w 908"/>
                <a:gd name="T39" fmla="*/ 0 h 3426"/>
                <a:gd name="T40" fmla="*/ 0 w 908"/>
                <a:gd name="T41" fmla="*/ 0 h 3426"/>
                <a:gd name="T42" fmla="*/ 0 w 908"/>
                <a:gd name="T43" fmla="*/ 0 h 3426"/>
                <a:gd name="T44" fmla="*/ 0 w 908"/>
                <a:gd name="T45" fmla="*/ 0 h 3426"/>
                <a:gd name="T46" fmla="*/ 0 w 908"/>
                <a:gd name="T47" fmla="*/ 0 h 3426"/>
                <a:gd name="T48" fmla="*/ 0 w 908"/>
                <a:gd name="T49" fmla="*/ 0 h 3426"/>
                <a:gd name="T50" fmla="*/ 0 w 908"/>
                <a:gd name="T51" fmla="*/ 0 h 3426"/>
                <a:gd name="T52" fmla="*/ 0 w 908"/>
                <a:gd name="T53" fmla="*/ 0 h 3426"/>
                <a:gd name="T54" fmla="*/ 0 w 908"/>
                <a:gd name="T55" fmla="*/ 0 h 3426"/>
                <a:gd name="T56" fmla="*/ 0 w 908"/>
                <a:gd name="T57" fmla="*/ 0 h 3426"/>
                <a:gd name="T58" fmla="*/ 0 w 908"/>
                <a:gd name="T59" fmla="*/ 0 h 3426"/>
                <a:gd name="T60" fmla="*/ 0 w 908"/>
                <a:gd name="T61" fmla="*/ 0 h 3426"/>
                <a:gd name="T62" fmla="*/ 0 w 908"/>
                <a:gd name="T63" fmla="*/ 0 h 3426"/>
                <a:gd name="T64" fmla="*/ 0 w 908"/>
                <a:gd name="T65" fmla="*/ 0 h 3426"/>
                <a:gd name="T66" fmla="*/ 0 w 908"/>
                <a:gd name="T67" fmla="*/ 0 h 3426"/>
                <a:gd name="T68" fmla="*/ 0 w 908"/>
                <a:gd name="T69" fmla="*/ 0 h 3426"/>
                <a:gd name="T70" fmla="*/ 0 w 908"/>
                <a:gd name="T71" fmla="*/ 0 h 3426"/>
                <a:gd name="T72" fmla="*/ 0 w 908"/>
                <a:gd name="T73" fmla="*/ 0 h 3426"/>
                <a:gd name="T74" fmla="*/ 0 w 908"/>
                <a:gd name="T75" fmla="*/ 0 h 3426"/>
                <a:gd name="T76" fmla="*/ 0 w 908"/>
                <a:gd name="T77" fmla="*/ 0 h 3426"/>
                <a:gd name="T78" fmla="*/ 0 w 908"/>
                <a:gd name="T79" fmla="*/ 0 h 3426"/>
                <a:gd name="T80" fmla="*/ 0 w 908"/>
                <a:gd name="T81" fmla="*/ 0 h 3426"/>
                <a:gd name="T82" fmla="*/ 0 w 908"/>
                <a:gd name="T83" fmla="*/ 0 h 3426"/>
                <a:gd name="T84" fmla="*/ 0 w 908"/>
                <a:gd name="T85" fmla="*/ 0 h 3426"/>
                <a:gd name="T86" fmla="*/ 0 w 908"/>
                <a:gd name="T87" fmla="*/ 0 h 3426"/>
                <a:gd name="T88" fmla="*/ 0 w 908"/>
                <a:gd name="T89" fmla="*/ 0 h 3426"/>
                <a:gd name="T90" fmla="*/ 0 w 908"/>
                <a:gd name="T91" fmla="*/ 0 h 3426"/>
                <a:gd name="T92" fmla="*/ 0 w 908"/>
                <a:gd name="T93" fmla="*/ 0 h 3426"/>
                <a:gd name="T94" fmla="*/ 0 w 908"/>
                <a:gd name="T95" fmla="*/ 0 h 3426"/>
                <a:gd name="T96" fmla="*/ 0 w 908"/>
                <a:gd name="T97" fmla="*/ 0 h 3426"/>
                <a:gd name="T98" fmla="*/ 0 w 908"/>
                <a:gd name="T99" fmla="*/ 0 h 3426"/>
                <a:gd name="T100" fmla="*/ 0 w 908"/>
                <a:gd name="T101" fmla="*/ 0 h 3426"/>
                <a:gd name="T102" fmla="*/ 0 w 908"/>
                <a:gd name="T103" fmla="*/ 0 h 3426"/>
                <a:gd name="T104" fmla="*/ 0 w 908"/>
                <a:gd name="T105" fmla="*/ 0 h 3426"/>
                <a:gd name="T106" fmla="*/ 0 w 908"/>
                <a:gd name="T107" fmla="*/ 0 h 3426"/>
                <a:gd name="T108" fmla="*/ 0 w 908"/>
                <a:gd name="T109" fmla="*/ 0 h 3426"/>
                <a:gd name="T110" fmla="*/ 0 w 908"/>
                <a:gd name="T111" fmla="*/ 0 h 3426"/>
                <a:gd name="T112" fmla="*/ 0 w 908"/>
                <a:gd name="T113" fmla="*/ 0 h 34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6"/>
                <a:gd name="T173" fmla="*/ 908 w 908"/>
                <a:gd name="T174" fmla="*/ 3426 h 34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96" name="Freeform 312"/>
            <p:cNvSpPr>
              <a:spLocks/>
            </p:cNvSpPr>
            <p:nvPr/>
          </p:nvSpPr>
          <p:spPr bwMode="auto">
            <a:xfrm>
              <a:off x="4614" y="2932"/>
              <a:ext cx="37" cy="166"/>
            </a:xfrm>
            <a:custGeom>
              <a:avLst/>
              <a:gdLst>
                <a:gd name="T0" fmla="*/ 0 w 111"/>
                <a:gd name="T1" fmla="*/ 0 h 498"/>
                <a:gd name="T2" fmla="*/ 0 w 111"/>
                <a:gd name="T3" fmla="*/ 0 h 498"/>
                <a:gd name="T4" fmla="*/ 0 w 111"/>
                <a:gd name="T5" fmla="*/ 0 h 498"/>
                <a:gd name="T6" fmla="*/ 0 w 111"/>
                <a:gd name="T7" fmla="*/ 0 h 498"/>
                <a:gd name="T8" fmla="*/ 0 w 111"/>
                <a:gd name="T9" fmla="*/ 0 h 498"/>
                <a:gd name="T10" fmla="*/ 0 w 111"/>
                <a:gd name="T11" fmla="*/ 0 h 498"/>
                <a:gd name="T12" fmla="*/ 0 w 111"/>
                <a:gd name="T13" fmla="*/ 0 h 498"/>
                <a:gd name="T14" fmla="*/ 0 w 111"/>
                <a:gd name="T15" fmla="*/ 0 h 498"/>
                <a:gd name="T16" fmla="*/ 0 w 111"/>
                <a:gd name="T17" fmla="*/ 0 h 498"/>
                <a:gd name="T18" fmla="*/ 0 w 111"/>
                <a:gd name="T19" fmla="*/ 0 h 498"/>
                <a:gd name="T20" fmla="*/ 0 w 111"/>
                <a:gd name="T21" fmla="*/ 0 h 498"/>
                <a:gd name="T22" fmla="*/ 0 w 111"/>
                <a:gd name="T23" fmla="*/ 0 h 498"/>
                <a:gd name="T24" fmla="*/ 0 w 111"/>
                <a:gd name="T25" fmla="*/ 0 h 498"/>
                <a:gd name="T26" fmla="*/ 0 w 111"/>
                <a:gd name="T27" fmla="*/ 0 h 498"/>
                <a:gd name="T28" fmla="*/ 0 w 111"/>
                <a:gd name="T29" fmla="*/ 0 h 498"/>
                <a:gd name="T30" fmla="*/ 0 w 111"/>
                <a:gd name="T31" fmla="*/ 0 h 498"/>
                <a:gd name="T32" fmla="*/ 0 w 111"/>
                <a:gd name="T33" fmla="*/ 0 h 498"/>
                <a:gd name="T34" fmla="*/ 0 w 111"/>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8"/>
                <a:gd name="T56" fmla="*/ 111 w 111"/>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8">
                  <a:moveTo>
                    <a:pt x="111" y="476"/>
                  </a:moveTo>
                  <a:lnTo>
                    <a:pt x="60" y="498"/>
                  </a:lnTo>
                  <a:lnTo>
                    <a:pt x="57" y="413"/>
                  </a:lnTo>
                  <a:lnTo>
                    <a:pt x="51" y="375"/>
                  </a:lnTo>
                  <a:lnTo>
                    <a:pt x="40" y="340"/>
                  </a:lnTo>
                  <a:lnTo>
                    <a:pt x="22" y="304"/>
                  </a:lnTo>
                  <a:lnTo>
                    <a:pt x="0" y="271"/>
                  </a:lnTo>
                  <a:lnTo>
                    <a:pt x="25" y="226"/>
                  </a:lnTo>
                  <a:lnTo>
                    <a:pt x="47" y="174"/>
                  </a:lnTo>
                  <a:lnTo>
                    <a:pt x="67" y="115"/>
                  </a:lnTo>
                  <a:lnTo>
                    <a:pt x="79" y="64"/>
                  </a:lnTo>
                  <a:lnTo>
                    <a:pt x="90" y="0"/>
                  </a:lnTo>
                  <a:lnTo>
                    <a:pt x="100" y="78"/>
                  </a:lnTo>
                  <a:lnTo>
                    <a:pt x="103" y="176"/>
                  </a:lnTo>
                  <a:lnTo>
                    <a:pt x="104" y="266"/>
                  </a:lnTo>
                  <a:lnTo>
                    <a:pt x="109" y="341"/>
                  </a:lnTo>
                  <a:lnTo>
                    <a:pt x="109" y="404"/>
                  </a:lnTo>
                  <a:lnTo>
                    <a:pt x="111" y="476"/>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997" name="Freeform 313"/>
            <p:cNvSpPr>
              <a:spLocks/>
            </p:cNvSpPr>
            <p:nvPr/>
          </p:nvSpPr>
          <p:spPr bwMode="auto">
            <a:xfrm>
              <a:off x="4484" y="3324"/>
              <a:ext cx="88" cy="338"/>
            </a:xfrm>
            <a:custGeom>
              <a:avLst/>
              <a:gdLst>
                <a:gd name="T0" fmla="*/ 0 w 263"/>
                <a:gd name="T1" fmla="*/ 0 h 1013"/>
                <a:gd name="T2" fmla="*/ 0 w 263"/>
                <a:gd name="T3" fmla="*/ 0 h 1013"/>
                <a:gd name="T4" fmla="*/ 0 w 263"/>
                <a:gd name="T5" fmla="*/ 0 h 1013"/>
                <a:gd name="T6" fmla="*/ 0 w 263"/>
                <a:gd name="T7" fmla="*/ 0 h 1013"/>
                <a:gd name="T8" fmla="*/ 0 w 263"/>
                <a:gd name="T9" fmla="*/ 0 h 1013"/>
                <a:gd name="T10" fmla="*/ 0 w 263"/>
                <a:gd name="T11" fmla="*/ 0 h 1013"/>
                <a:gd name="T12" fmla="*/ 0 w 263"/>
                <a:gd name="T13" fmla="*/ 0 h 1013"/>
                <a:gd name="T14" fmla="*/ 0 w 263"/>
                <a:gd name="T15" fmla="*/ 0 h 1013"/>
                <a:gd name="T16" fmla="*/ 0 w 263"/>
                <a:gd name="T17" fmla="*/ 0 h 1013"/>
                <a:gd name="T18" fmla="*/ 0 w 263"/>
                <a:gd name="T19" fmla="*/ 0 h 1013"/>
                <a:gd name="T20" fmla="*/ 0 w 263"/>
                <a:gd name="T21" fmla="*/ 0 h 1013"/>
                <a:gd name="T22" fmla="*/ 0 w 263"/>
                <a:gd name="T23" fmla="*/ 0 h 1013"/>
                <a:gd name="T24" fmla="*/ 0 w 263"/>
                <a:gd name="T25" fmla="*/ 0 h 1013"/>
                <a:gd name="T26" fmla="*/ 0 w 263"/>
                <a:gd name="T27" fmla="*/ 0 h 1013"/>
                <a:gd name="T28" fmla="*/ 0 w 263"/>
                <a:gd name="T29" fmla="*/ 0 h 1013"/>
                <a:gd name="T30" fmla="*/ 0 w 263"/>
                <a:gd name="T31" fmla="*/ 0 h 1013"/>
                <a:gd name="T32" fmla="*/ 0 w 263"/>
                <a:gd name="T33" fmla="*/ 0 h 1013"/>
                <a:gd name="T34" fmla="*/ 0 w 263"/>
                <a:gd name="T35" fmla="*/ 0 h 1013"/>
                <a:gd name="T36" fmla="*/ 0 w 263"/>
                <a:gd name="T37" fmla="*/ 0 h 1013"/>
                <a:gd name="T38" fmla="*/ 0 w 263"/>
                <a:gd name="T39" fmla="*/ 0 h 1013"/>
                <a:gd name="T40" fmla="*/ 0 w 263"/>
                <a:gd name="T41" fmla="*/ 0 h 1013"/>
                <a:gd name="T42" fmla="*/ 0 w 263"/>
                <a:gd name="T43" fmla="*/ 0 h 1013"/>
                <a:gd name="T44" fmla="*/ 0 w 263"/>
                <a:gd name="T45" fmla="*/ 0 h 1013"/>
                <a:gd name="T46" fmla="*/ 0 w 263"/>
                <a:gd name="T47" fmla="*/ 0 h 1013"/>
                <a:gd name="T48" fmla="*/ 0 w 263"/>
                <a:gd name="T49" fmla="*/ 0 h 1013"/>
                <a:gd name="T50" fmla="*/ 0 w 263"/>
                <a:gd name="T51" fmla="*/ 0 h 1013"/>
                <a:gd name="T52" fmla="*/ 0 w 263"/>
                <a:gd name="T53" fmla="*/ 0 h 1013"/>
                <a:gd name="T54" fmla="*/ 0 w 263"/>
                <a:gd name="T55" fmla="*/ 0 h 1013"/>
                <a:gd name="T56" fmla="*/ 0 w 263"/>
                <a:gd name="T57" fmla="*/ 0 h 1013"/>
                <a:gd name="T58" fmla="*/ 0 w 263"/>
                <a:gd name="T59" fmla="*/ 0 h 1013"/>
                <a:gd name="T60" fmla="*/ 0 w 263"/>
                <a:gd name="T61" fmla="*/ 0 h 1013"/>
                <a:gd name="T62" fmla="*/ 0 w 263"/>
                <a:gd name="T63" fmla="*/ 0 h 1013"/>
                <a:gd name="T64" fmla="*/ 0 w 263"/>
                <a:gd name="T65" fmla="*/ 0 h 10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3"/>
                <a:gd name="T101" fmla="*/ 263 w 263"/>
                <a:gd name="T102" fmla="*/ 1013 h 10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3">
                  <a:moveTo>
                    <a:pt x="224" y="1013"/>
                  </a:moveTo>
                  <a:lnTo>
                    <a:pt x="247" y="971"/>
                  </a:lnTo>
                  <a:lnTo>
                    <a:pt x="259" y="927"/>
                  </a:lnTo>
                  <a:lnTo>
                    <a:pt x="263" y="871"/>
                  </a:lnTo>
                  <a:lnTo>
                    <a:pt x="254" y="794"/>
                  </a:lnTo>
                  <a:lnTo>
                    <a:pt x="245" y="706"/>
                  </a:lnTo>
                  <a:lnTo>
                    <a:pt x="238" y="601"/>
                  </a:lnTo>
                  <a:lnTo>
                    <a:pt x="236" y="488"/>
                  </a:lnTo>
                  <a:lnTo>
                    <a:pt x="240" y="385"/>
                  </a:lnTo>
                  <a:lnTo>
                    <a:pt x="243" y="316"/>
                  </a:lnTo>
                  <a:lnTo>
                    <a:pt x="237" y="285"/>
                  </a:lnTo>
                  <a:lnTo>
                    <a:pt x="217" y="241"/>
                  </a:lnTo>
                  <a:lnTo>
                    <a:pt x="197" y="183"/>
                  </a:lnTo>
                  <a:lnTo>
                    <a:pt x="186" y="112"/>
                  </a:lnTo>
                  <a:lnTo>
                    <a:pt x="185" y="52"/>
                  </a:lnTo>
                  <a:lnTo>
                    <a:pt x="195" y="7"/>
                  </a:lnTo>
                  <a:lnTo>
                    <a:pt x="43" y="0"/>
                  </a:lnTo>
                  <a:lnTo>
                    <a:pt x="29" y="46"/>
                  </a:lnTo>
                  <a:lnTo>
                    <a:pt x="13" y="95"/>
                  </a:lnTo>
                  <a:lnTo>
                    <a:pt x="0" y="143"/>
                  </a:lnTo>
                  <a:lnTo>
                    <a:pt x="0" y="164"/>
                  </a:lnTo>
                  <a:lnTo>
                    <a:pt x="23" y="205"/>
                  </a:lnTo>
                  <a:lnTo>
                    <a:pt x="54" y="251"/>
                  </a:lnTo>
                  <a:lnTo>
                    <a:pt x="79" y="308"/>
                  </a:lnTo>
                  <a:lnTo>
                    <a:pt x="98" y="362"/>
                  </a:lnTo>
                  <a:lnTo>
                    <a:pt x="105" y="438"/>
                  </a:lnTo>
                  <a:lnTo>
                    <a:pt x="108" y="514"/>
                  </a:lnTo>
                  <a:lnTo>
                    <a:pt x="115" y="620"/>
                  </a:lnTo>
                  <a:lnTo>
                    <a:pt x="125" y="714"/>
                  </a:lnTo>
                  <a:lnTo>
                    <a:pt x="147" y="817"/>
                  </a:lnTo>
                  <a:lnTo>
                    <a:pt x="185" y="929"/>
                  </a:lnTo>
                  <a:lnTo>
                    <a:pt x="205" y="979"/>
                  </a:lnTo>
                  <a:lnTo>
                    <a:pt x="224" y="1013"/>
                  </a:lnTo>
                </a:path>
              </a:pathLst>
            </a:custGeom>
            <a:noFill/>
            <a:ln w="0">
              <a:solidFill>
                <a:srgbClr val="000000"/>
              </a:solidFill>
              <a:round/>
              <a:headEnd/>
              <a:tailEnd/>
            </a:ln>
          </p:spPr>
          <p:txBody>
            <a:bodyPr/>
            <a:lstStyle/>
            <a:p>
              <a:pPr eaLnBrk="0" hangingPunct="0"/>
              <a:endParaRPr lang="it-IT">
                <a:solidFill>
                  <a:srgbClr val="000000"/>
                </a:solidFill>
              </a:endParaRPr>
            </a:p>
          </p:txBody>
        </p:sp>
      </p:grpSp>
      <p:sp>
        <p:nvSpPr>
          <p:cNvPr id="109571" name="CasellaDiTesto 314"/>
          <p:cNvSpPr txBox="1">
            <a:spLocks noChangeArrowheads="1"/>
          </p:cNvSpPr>
          <p:nvPr/>
        </p:nvSpPr>
        <p:spPr bwMode="auto">
          <a:xfrm>
            <a:off x="1285875" y="142875"/>
            <a:ext cx="3584034" cy="584776"/>
          </a:xfrm>
          <a:prstGeom prst="rect">
            <a:avLst/>
          </a:prstGeom>
          <a:noFill/>
          <a:ln w="9525">
            <a:noFill/>
            <a:miter lim="800000"/>
            <a:headEnd/>
            <a:tailEnd/>
          </a:ln>
        </p:spPr>
        <p:txBody>
          <a:bodyPr wrap="none">
            <a:spAutoFit/>
          </a:bodyPr>
          <a:lstStyle/>
          <a:p>
            <a:r>
              <a:rPr lang="it-IT" sz="3200" dirty="0" err="1" smtClean="0">
                <a:solidFill>
                  <a:srgbClr val="000000"/>
                </a:solidFill>
                <a:latin typeface="Arial" pitchFamily="34" charset="0"/>
                <a:cs typeface="Arial" pitchFamily="34" charset="0"/>
              </a:rPr>
              <a:t>Healthy</a:t>
            </a:r>
            <a:r>
              <a:rPr lang="it-IT" sz="3200" dirty="0" smtClean="0">
                <a:solidFill>
                  <a:srgbClr val="000000"/>
                </a:solidFill>
                <a:latin typeface="Arial" pitchFamily="34" charset="0"/>
                <a:cs typeface="Arial" pitchFamily="34" charset="0"/>
              </a:rPr>
              <a:t> </a:t>
            </a:r>
            <a:r>
              <a:rPr lang="it-IT" sz="3200" dirty="0" err="1" smtClean="0">
                <a:solidFill>
                  <a:srgbClr val="000000"/>
                </a:solidFill>
                <a:latin typeface="Arial" pitchFamily="34" charset="0"/>
                <a:cs typeface="Arial" pitchFamily="34" charset="0"/>
              </a:rPr>
              <a:t>population</a:t>
            </a:r>
            <a:endParaRPr lang="it-IT" sz="3200" dirty="0">
              <a:solidFill>
                <a:srgbClr val="000000"/>
              </a:solidFill>
              <a:latin typeface="Arial" pitchFamily="34" charset="0"/>
              <a:cs typeface="Arial" pitchFamily="34" charset="0"/>
            </a:endParaRPr>
          </a:p>
        </p:txBody>
      </p:sp>
      <p:sp>
        <p:nvSpPr>
          <p:cNvPr id="629" name="Freeform 292"/>
          <p:cNvSpPr>
            <a:spLocks/>
          </p:cNvSpPr>
          <p:nvPr/>
        </p:nvSpPr>
        <p:spPr bwMode="auto">
          <a:xfrm>
            <a:off x="6786563" y="642938"/>
            <a:ext cx="431800" cy="123507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10"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3" y="3452"/>
                </a:lnTo>
                <a:lnTo>
                  <a:pt x="814" y="3470"/>
                </a:lnTo>
                <a:lnTo>
                  <a:pt x="898" y="3488"/>
                </a:lnTo>
                <a:lnTo>
                  <a:pt x="915" y="3479"/>
                </a:lnTo>
                <a:lnTo>
                  <a:pt x="924" y="3467"/>
                </a:lnTo>
                <a:lnTo>
                  <a:pt x="1004" y="3493"/>
                </a:lnTo>
                <a:lnTo>
                  <a:pt x="1106" y="3520"/>
                </a:lnTo>
                <a:lnTo>
                  <a:pt x="1173" y="3529"/>
                </a:lnTo>
                <a:lnTo>
                  <a:pt x="1228" y="3525"/>
                </a:lnTo>
                <a:lnTo>
                  <a:pt x="1257" y="3513"/>
                </a:lnTo>
                <a:lnTo>
                  <a:pt x="1271" y="3495"/>
                </a:lnTo>
                <a:lnTo>
                  <a:pt x="1276" y="3476"/>
                </a:lnTo>
                <a:lnTo>
                  <a:pt x="1267" y="3455"/>
                </a:lnTo>
                <a:lnTo>
                  <a:pt x="1243" y="3436"/>
                </a:lnTo>
                <a:lnTo>
                  <a:pt x="1167" y="3402"/>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4"/>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6"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5"/>
                </a:lnTo>
                <a:lnTo>
                  <a:pt x="788" y="6"/>
                </a:lnTo>
                <a:lnTo>
                  <a:pt x="721" y="0"/>
                </a:lnTo>
                <a:lnTo>
                  <a:pt x="662" y="11"/>
                </a:lnTo>
                <a:lnTo>
                  <a:pt x="610" y="36"/>
                </a:lnTo>
                <a:lnTo>
                  <a:pt x="569" y="68"/>
                </a:lnTo>
                <a:lnTo>
                  <a:pt x="539" y="112"/>
                </a:lnTo>
                <a:lnTo>
                  <a:pt x="522" y="171"/>
                </a:lnTo>
                <a:lnTo>
                  <a:pt x="512" y="240"/>
                </a:lnTo>
                <a:lnTo>
                  <a:pt x="516" y="294"/>
                </a:lnTo>
                <a:lnTo>
                  <a:pt x="530" y="369"/>
                </a:lnTo>
                <a:lnTo>
                  <a:pt x="529" y="422"/>
                </a:lnTo>
                <a:lnTo>
                  <a:pt x="517" y="483"/>
                </a:lnTo>
                <a:lnTo>
                  <a:pt x="494" y="512"/>
                </a:lnTo>
                <a:lnTo>
                  <a:pt x="247" y="611"/>
                </a:lnTo>
                <a:lnTo>
                  <a:pt x="212" y="632"/>
                </a:lnTo>
                <a:lnTo>
                  <a:pt x="188" y="667"/>
                </a:lnTo>
                <a:lnTo>
                  <a:pt x="111" y="878"/>
                </a:lnTo>
                <a:lnTo>
                  <a:pt x="10" y="1178"/>
                </a:lnTo>
                <a:lnTo>
                  <a:pt x="0" y="1238"/>
                </a:lnTo>
                <a:lnTo>
                  <a:pt x="2" y="1273"/>
                </a:lnTo>
                <a:lnTo>
                  <a:pt x="19" y="1312"/>
                </a:lnTo>
                <a:lnTo>
                  <a:pt x="149" y="1515"/>
                </a:lnTo>
                <a:lnTo>
                  <a:pt x="168" y="1579"/>
                </a:lnTo>
                <a:lnTo>
                  <a:pt x="175" y="1644"/>
                </a:lnTo>
                <a:lnTo>
                  <a:pt x="149" y="1873"/>
                </a:lnTo>
                <a:lnTo>
                  <a:pt x="134" y="1974"/>
                </a:lnTo>
                <a:lnTo>
                  <a:pt x="134" y="2007"/>
                </a:lnTo>
                <a:lnTo>
                  <a:pt x="149" y="2032"/>
                </a:lnTo>
                <a:lnTo>
                  <a:pt x="188" y="2045"/>
                </a:lnTo>
                <a:lnTo>
                  <a:pt x="228" y="2051"/>
                </a:lnTo>
                <a:lnTo>
                  <a:pt x="239" y="2165"/>
                </a:lnTo>
                <a:lnTo>
                  <a:pt x="239" y="2292"/>
                </a:lnTo>
                <a:lnTo>
                  <a:pt x="237" y="2432"/>
                </a:lnTo>
                <a:lnTo>
                  <a:pt x="228" y="2562"/>
                </a:lnTo>
                <a:lnTo>
                  <a:pt x="208" y="2702"/>
                </a:lnTo>
                <a:lnTo>
                  <a:pt x="202" y="2841"/>
                </a:lnTo>
                <a:lnTo>
                  <a:pt x="194" y="2979"/>
                </a:lnTo>
                <a:lnTo>
                  <a:pt x="194" y="3088"/>
                </a:lnTo>
                <a:lnTo>
                  <a:pt x="200" y="3261"/>
                </a:lnTo>
                <a:lnTo>
                  <a:pt x="198" y="3368"/>
                </a:lnTo>
                <a:lnTo>
                  <a:pt x="202" y="3467"/>
                </a:lnTo>
                <a:lnTo>
                  <a:pt x="207" y="3488"/>
                </a:lnTo>
                <a:lnTo>
                  <a:pt x="267" y="3505"/>
                </a:lnTo>
                <a:lnTo>
                  <a:pt x="317" y="3529"/>
                </a:lnTo>
                <a:lnTo>
                  <a:pt x="363" y="3567"/>
                </a:lnTo>
                <a:lnTo>
                  <a:pt x="412" y="3603"/>
                </a:lnTo>
                <a:lnTo>
                  <a:pt x="475" y="3627"/>
                </a:lnTo>
                <a:lnTo>
                  <a:pt x="539"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10" y="228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630" name="CasellaDiTesto 629"/>
          <p:cNvSpPr txBox="1">
            <a:spLocks noChangeArrowheads="1"/>
          </p:cNvSpPr>
          <p:nvPr/>
        </p:nvSpPr>
        <p:spPr bwMode="auto">
          <a:xfrm>
            <a:off x="7429500" y="857250"/>
            <a:ext cx="1085850" cy="523875"/>
          </a:xfrm>
          <a:prstGeom prst="rect">
            <a:avLst/>
          </a:prstGeom>
          <a:noFill/>
          <a:ln w="9525">
            <a:noFill/>
            <a:miter lim="800000"/>
            <a:headEnd/>
            <a:tailEnd/>
          </a:ln>
        </p:spPr>
        <p:txBody>
          <a:bodyPr wrap="none">
            <a:spAutoFit/>
          </a:bodyPr>
          <a:lstStyle/>
          <a:p>
            <a:r>
              <a:rPr lang="it-IT" sz="2800">
                <a:solidFill>
                  <a:srgbClr val="000000"/>
                </a:solidFill>
                <a:latin typeface="Arial" pitchFamily="34" charset="0"/>
                <a:cs typeface="Arial" pitchFamily="34" charset="0"/>
              </a:rPr>
              <a:t>5/100</a:t>
            </a:r>
          </a:p>
        </p:txBody>
      </p:sp>
      <p:sp>
        <p:nvSpPr>
          <p:cNvPr id="631" name="CasellaDiTesto 630"/>
          <p:cNvSpPr txBox="1">
            <a:spLocks noChangeArrowheads="1"/>
          </p:cNvSpPr>
          <p:nvPr/>
        </p:nvSpPr>
        <p:spPr bwMode="auto">
          <a:xfrm>
            <a:off x="1500188" y="5072063"/>
            <a:ext cx="1285875" cy="523875"/>
          </a:xfrm>
          <a:prstGeom prst="rect">
            <a:avLst/>
          </a:prstGeom>
          <a:noFill/>
          <a:ln w="9525">
            <a:noFill/>
            <a:miter lim="800000"/>
            <a:headEnd/>
            <a:tailEnd/>
          </a:ln>
        </p:spPr>
        <p:txBody>
          <a:bodyPr wrap="none">
            <a:spAutoFit/>
          </a:bodyPr>
          <a:lstStyle/>
          <a:p>
            <a:r>
              <a:rPr lang="it-IT" sz="2800">
                <a:solidFill>
                  <a:srgbClr val="000000"/>
                </a:solidFill>
                <a:latin typeface="Arial" pitchFamily="34" charset="0"/>
                <a:cs typeface="Arial" pitchFamily="34" charset="0"/>
              </a:rPr>
              <a:t>15/100</a:t>
            </a:r>
          </a:p>
        </p:txBody>
      </p:sp>
      <p:sp>
        <p:nvSpPr>
          <p:cNvPr id="632" name="Freeform 83"/>
          <p:cNvSpPr>
            <a:spLocks/>
          </p:cNvSpPr>
          <p:nvPr/>
        </p:nvSpPr>
        <p:spPr bwMode="auto">
          <a:xfrm>
            <a:off x="714375" y="4786313"/>
            <a:ext cx="447675" cy="117792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2"/>
                </a:lnTo>
                <a:lnTo>
                  <a:pt x="1152" y="1749"/>
                </a:lnTo>
                <a:lnTo>
                  <a:pt x="950" y="1875"/>
                </a:lnTo>
                <a:lnTo>
                  <a:pt x="950" y="1952"/>
                </a:lnTo>
                <a:lnTo>
                  <a:pt x="960" y="2090"/>
                </a:lnTo>
                <a:lnTo>
                  <a:pt x="975" y="2499"/>
                </a:lnTo>
                <a:lnTo>
                  <a:pt x="987" y="2679"/>
                </a:lnTo>
                <a:lnTo>
                  <a:pt x="1000" y="2998"/>
                </a:lnTo>
                <a:lnTo>
                  <a:pt x="1000" y="3111"/>
                </a:lnTo>
                <a:lnTo>
                  <a:pt x="1002" y="3149"/>
                </a:lnTo>
                <a:lnTo>
                  <a:pt x="1013" y="3162"/>
                </a:lnTo>
                <a:lnTo>
                  <a:pt x="1049" y="3186"/>
                </a:lnTo>
                <a:lnTo>
                  <a:pt x="1121" y="3223"/>
                </a:lnTo>
                <a:lnTo>
                  <a:pt x="1206" y="3245"/>
                </a:lnTo>
                <a:lnTo>
                  <a:pt x="1236" y="3255"/>
                </a:lnTo>
                <a:lnTo>
                  <a:pt x="1266" y="3269"/>
                </a:lnTo>
                <a:lnTo>
                  <a:pt x="1285" y="3295"/>
                </a:lnTo>
                <a:lnTo>
                  <a:pt x="1291" y="3316"/>
                </a:lnTo>
                <a:lnTo>
                  <a:pt x="1279" y="3325"/>
                </a:lnTo>
                <a:lnTo>
                  <a:pt x="1109" y="3327"/>
                </a:lnTo>
                <a:lnTo>
                  <a:pt x="886" y="3341"/>
                </a:lnTo>
                <a:lnTo>
                  <a:pt x="848" y="3341"/>
                </a:lnTo>
                <a:lnTo>
                  <a:pt x="822" y="3328"/>
                </a:lnTo>
                <a:lnTo>
                  <a:pt x="809" y="3303"/>
                </a:lnTo>
                <a:lnTo>
                  <a:pt x="809" y="3265"/>
                </a:lnTo>
                <a:lnTo>
                  <a:pt x="822" y="3204"/>
                </a:lnTo>
                <a:lnTo>
                  <a:pt x="830" y="3194"/>
                </a:lnTo>
                <a:lnTo>
                  <a:pt x="848" y="3188"/>
                </a:lnTo>
                <a:lnTo>
                  <a:pt x="822" y="3185"/>
                </a:lnTo>
                <a:lnTo>
                  <a:pt x="815" y="3173"/>
                </a:lnTo>
                <a:lnTo>
                  <a:pt x="809" y="3124"/>
                </a:lnTo>
                <a:lnTo>
                  <a:pt x="785" y="3023"/>
                </a:lnTo>
                <a:lnTo>
                  <a:pt x="734" y="2780"/>
                </a:lnTo>
                <a:lnTo>
                  <a:pt x="722" y="2665"/>
                </a:lnTo>
                <a:lnTo>
                  <a:pt x="695" y="2297"/>
                </a:lnTo>
                <a:lnTo>
                  <a:pt x="678" y="2206"/>
                </a:lnTo>
                <a:lnTo>
                  <a:pt x="646" y="2092"/>
                </a:lnTo>
                <a:lnTo>
                  <a:pt x="620" y="2207"/>
                </a:lnTo>
                <a:lnTo>
                  <a:pt x="595" y="2322"/>
                </a:lnTo>
                <a:lnTo>
                  <a:pt x="551" y="2641"/>
                </a:lnTo>
                <a:lnTo>
                  <a:pt x="531" y="2740"/>
                </a:lnTo>
                <a:lnTo>
                  <a:pt x="487" y="3096"/>
                </a:lnTo>
                <a:lnTo>
                  <a:pt x="487" y="3149"/>
                </a:lnTo>
                <a:lnTo>
                  <a:pt x="481" y="3159"/>
                </a:lnTo>
                <a:lnTo>
                  <a:pt x="442" y="3175"/>
                </a:lnTo>
                <a:lnTo>
                  <a:pt x="452" y="3229"/>
                </a:lnTo>
                <a:lnTo>
                  <a:pt x="454" y="3290"/>
                </a:lnTo>
                <a:lnTo>
                  <a:pt x="454" y="3328"/>
                </a:lnTo>
                <a:lnTo>
                  <a:pt x="439" y="3365"/>
                </a:lnTo>
                <a:lnTo>
                  <a:pt x="413" y="3390"/>
                </a:lnTo>
                <a:lnTo>
                  <a:pt x="367" y="3405"/>
                </a:lnTo>
                <a:lnTo>
                  <a:pt x="316" y="3405"/>
                </a:lnTo>
                <a:lnTo>
                  <a:pt x="261" y="3400"/>
                </a:lnTo>
                <a:lnTo>
                  <a:pt x="239" y="3380"/>
                </a:lnTo>
                <a:lnTo>
                  <a:pt x="227" y="3354"/>
                </a:lnTo>
                <a:lnTo>
                  <a:pt x="228" y="3321"/>
                </a:lnTo>
                <a:lnTo>
                  <a:pt x="242" y="3275"/>
                </a:lnTo>
                <a:lnTo>
                  <a:pt x="278" y="3226"/>
                </a:lnTo>
                <a:lnTo>
                  <a:pt x="303" y="3175"/>
                </a:lnTo>
                <a:lnTo>
                  <a:pt x="278" y="3175"/>
                </a:lnTo>
                <a:lnTo>
                  <a:pt x="265" y="3023"/>
                </a:lnTo>
                <a:lnTo>
                  <a:pt x="261" y="2846"/>
                </a:lnTo>
                <a:lnTo>
                  <a:pt x="268" y="2727"/>
                </a:lnTo>
                <a:lnTo>
                  <a:pt x="285" y="2587"/>
                </a:lnTo>
                <a:lnTo>
                  <a:pt x="298" y="2463"/>
                </a:lnTo>
                <a:lnTo>
                  <a:pt x="316" y="2360"/>
                </a:lnTo>
                <a:lnTo>
                  <a:pt x="0" y="2245"/>
                </a:lnTo>
                <a:lnTo>
                  <a:pt x="0" y="1888"/>
                </a:lnTo>
                <a:lnTo>
                  <a:pt x="37" y="1862"/>
                </a:lnTo>
                <a:lnTo>
                  <a:pt x="183" y="1901"/>
                </a:lnTo>
                <a:lnTo>
                  <a:pt x="200" y="1823"/>
                </a:lnTo>
                <a:lnTo>
                  <a:pt x="203" y="1727"/>
                </a:lnTo>
                <a:lnTo>
                  <a:pt x="131" y="1331"/>
                </a:lnTo>
                <a:lnTo>
                  <a:pt x="126" y="1225"/>
                </a:lnTo>
                <a:lnTo>
                  <a:pt x="138" y="1098"/>
                </a:lnTo>
                <a:lnTo>
                  <a:pt x="200" y="756"/>
                </a:lnTo>
                <a:lnTo>
                  <a:pt x="227" y="663"/>
                </a:lnTo>
                <a:lnTo>
                  <a:pt x="252" y="625"/>
                </a:lnTo>
                <a:lnTo>
                  <a:pt x="278" y="613"/>
                </a:lnTo>
                <a:lnTo>
                  <a:pt x="454" y="549"/>
                </a:lnTo>
                <a:lnTo>
                  <a:pt x="531" y="524"/>
                </a:lnTo>
                <a:lnTo>
                  <a:pt x="556" y="434"/>
                </a:lnTo>
                <a:lnTo>
                  <a:pt x="535" y="369"/>
                </a:lnTo>
                <a:lnTo>
                  <a:pt x="524" y="330"/>
                </a:lnTo>
                <a:lnTo>
                  <a:pt x="524" y="280"/>
                </a:lnTo>
                <a:lnTo>
                  <a:pt x="531" y="218"/>
                </a:lnTo>
                <a:lnTo>
                  <a:pt x="556" y="129"/>
                </a:lnTo>
                <a:lnTo>
                  <a:pt x="570" y="84"/>
                </a:lnTo>
                <a:lnTo>
                  <a:pt x="590" y="51"/>
                </a:lnTo>
                <a:lnTo>
                  <a:pt x="620" y="23"/>
                </a:lnTo>
                <a:lnTo>
                  <a:pt x="646" y="14"/>
                </a:lnTo>
                <a:lnTo>
                  <a:pt x="696" y="0"/>
                </a:lnTo>
                <a:lnTo>
                  <a:pt x="734" y="0"/>
                </a:lnTo>
                <a:lnTo>
                  <a:pt x="785" y="14"/>
                </a:lnTo>
                <a:lnTo>
                  <a:pt x="833" y="30"/>
                </a:lnTo>
                <a:lnTo>
                  <a:pt x="872" y="60"/>
                </a:lnTo>
                <a:lnTo>
                  <a:pt x="886" y="103"/>
                </a:lnTo>
                <a:lnTo>
                  <a:pt x="891" y="158"/>
                </a:lnTo>
                <a:lnTo>
                  <a:pt x="885" y="212"/>
                </a:lnTo>
                <a:lnTo>
                  <a:pt x="876" y="271"/>
                </a:lnTo>
                <a:lnTo>
                  <a:pt x="863" y="321"/>
                </a:lnTo>
                <a:lnTo>
                  <a:pt x="835" y="371"/>
                </a:lnTo>
                <a:lnTo>
                  <a:pt x="809" y="409"/>
                </a:lnTo>
                <a:lnTo>
                  <a:pt x="785" y="447"/>
                </a:lnTo>
                <a:lnTo>
                  <a:pt x="785" y="510"/>
                </a:lnTo>
                <a:lnTo>
                  <a:pt x="843" y="525"/>
                </a:lnTo>
                <a:lnTo>
                  <a:pt x="1056" y="651"/>
                </a:lnTo>
                <a:lnTo>
                  <a:pt x="1089" y="689"/>
                </a:lnTo>
                <a:lnTo>
                  <a:pt x="1098" y="716"/>
                </a:lnTo>
                <a:lnTo>
                  <a:pt x="1115" y="1076"/>
                </a:lnTo>
                <a:lnTo>
                  <a:pt x="1098" y="1132"/>
                </a:lnTo>
                <a:lnTo>
                  <a:pt x="1078" y="1188"/>
                </a:lnTo>
                <a:lnTo>
                  <a:pt x="1064" y="1250"/>
                </a:lnTo>
                <a:lnTo>
                  <a:pt x="1067" y="1297"/>
                </a:lnTo>
                <a:lnTo>
                  <a:pt x="1088" y="1352"/>
                </a:lnTo>
                <a:lnTo>
                  <a:pt x="1128" y="1409"/>
                </a:lnTo>
                <a:lnTo>
                  <a:pt x="1128" y="1486"/>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633" name="CasellaDiTesto 632"/>
          <p:cNvSpPr txBox="1">
            <a:spLocks noChangeArrowheads="1"/>
          </p:cNvSpPr>
          <p:nvPr/>
        </p:nvSpPr>
        <p:spPr bwMode="auto">
          <a:xfrm>
            <a:off x="5214938" y="3500438"/>
            <a:ext cx="3690834" cy="584776"/>
          </a:xfrm>
          <a:prstGeom prst="rect">
            <a:avLst/>
          </a:prstGeom>
          <a:noFill/>
          <a:ln w="9525">
            <a:noFill/>
            <a:miter lim="800000"/>
            <a:headEnd/>
            <a:tailEnd/>
          </a:ln>
        </p:spPr>
        <p:txBody>
          <a:bodyPr wrap="none">
            <a:spAutoFit/>
          </a:bodyPr>
          <a:lstStyle/>
          <a:p>
            <a:r>
              <a:rPr lang="it-IT" sz="3200" dirty="0" err="1" smtClean="0">
                <a:solidFill>
                  <a:srgbClr val="000000"/>
                </a:solidFill>
                <a:latin typeface="Arial" pitchFamily="34" charset="0"/>
                <a:cs typeface="Arial" pitchFamily="34" charset="0"/>
              </a:rPr>
              <a:t>Affected</a:t>
            </a:r>
            <a:r>
              <a:rPr lang="it-IT" sz="3200" dirty="0" smtClean="0">
                <a:solidFill>
                  <a:srgbClr val="000000"/>
                </a:solidFill>
                <a:latin typeface="Arial" pitchFamily="34" charset="0"/>
                <a:cs typeface="Arial" pitchFamily="34" charset="0"/>
              </a:rPr>
              <a:t> </a:t>
            </a:r>
            <a:r>
              <a:rPr lang="it-IT" sz="3200" dirty="0" err="1" smtClean="0">
                <a:solidFill>
                  <a:srgbClr val="000000"/>
                </a:solidFill>
                <a:latin typeface="Arial" pitchFamily="34" charset="0"/>
                <a:cs typeface="Arial" pitchFamily="34" charset="0"/>
              </a:rPr>
              <a:t>population</a:t>
            </a:r>
            <a:endParaRPr lang="it-IT" sz="3200" dirty="0">
              <a:solidFill>
                <a:srgbClr val="000000"/>
              </a:solidFill>
              <a:latin typeface="Arial" pitchFamily="34" charset="0"/>
              <a:cs typeface="Arial" pitchFamily="34" charset="0"/>
            </a:endParaRPr>
          </a:p>
        </p:txBody>
      </p:sp>
      <p:grpSp>
        <p:nvGrpSpPr>
          <p:cNvPr id="109577" name="Group 4"/>
          <p:cNvGrpSpPr>
            <a:grpSpLocks noChangeAspect="1"/>
          </p:cNvGrpSpPr>
          <p:nvPr/>
        </p:nvGrpSpPr>
        <p:grpSpPr bwMode="auto">
          <a:xfrm>
            <a:off x="3071813" y="3359150"/>
            <a:ext cx="5857875" cy="3498850"/>
            <a:chOff x="0" y="439"/>
            <a:chExt cx="5760" cy="3441"/>
          </a:xfrm>
        </p:grpSpPr>
        <p:sp>
          <p:nvSpPr>
            <p:cNvPr id="109578" name="AutoShape 3"/>
            <p:cNvSpPr>
              <a:spLocks noChangeAspect="1" noChangeArrowheads="1" noTextEdit="1"/>
            </p:cNvSpPr>
            <p:nvPr/>
          </p:nvSpPr>
          <p:spPr bwMode="auto">
            <a:xfrm>
              <a:off x="0" y="439"/>
              <a:ext cx="5760" cy="3441"/>
            </a:xfrm>
            <a:prstGeom prst="rect">
              <a:avLst/>
            </a:prstGeom>
            <a:noFill/>
            <a:ln w="9525">
              <a:noFill/>
              <a:miter lim="800000"/>
              <a:headEnd/>
              <a:tailEnd/>
            </a:ln>
          </p:spPr>
          <p:txBody>
            <a:bodyPr/>
            <a:lstStyle/>
            <a:p>
              <a:endParaRPr lang="it-IT"/>
            </a:p>
          </p:txBody>
        </p:sp>
        <p:grpSp>
          <p:nvGrpSpPr>
            <p:cNvPr id="109579" name="Group 205"/>
            <p:cNvGrpSpPr>
              <a:grpSpLocks/>
            </p:cNvGrpSpPr>
            <p:nvPr/>
          </p:nvGrpSpPr>
          <p:grpSpPr bwMode="auto">
            <a:xfrm>
              <a:off x="14" y="1114"/>
              <a:ext cx="5559" cy="2759"/>
              <a:chOff x="14" y="1114"/>
              <a:chExt cx="5559" cy="2759"/>
            </a:xfrm>
          </p:grpSpPr>
          <p:sp>
            <p:nvSpPr>
              <p:cNvPr id="109688" name="Freeform 5"/>
              <p:cNvSpPr>
                <a:spLocks/>
              </p:cNvSpPr>
              <p:nvPr/>
            </p:nvSpPr>
            <p:spPr bwMode="auto">
              <a:xfrm>
                <a:off x="1604" y="1547"/>
                <a:ext cx="412"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5" y="2407"/>
                    </a:lnTo>
                    <a:lnTo>
                      <a:pt x="587" y="2536"/>
                    </a:lnTo>
                    <a:lnTo>
                      <a:pt x="566" y="2634"/>
                    </a:lnTo>
                    <a:lnTo>
                      <a:pt x="543" y="2752"/>
                    </a:lnTo>
                    <a:lnTo>
                      <a:pt x="530" y="2893"/>
                    </a:lnTo>
                    <a:lnTo>
                      <a:pt x="517" y="3006"/>
                    </a:lnTo>
                    <a:lnTo>
                      <a:pt x="504" y="3108"/>
                    </a:lnTo>
                    <a:lnTo>
                      <a:pt x="485" y="3206"/>
                    </a:lnTo>
                    <a:lnTo>
                      <a:pt x="466" y="3301"/>
                    </a:lnTo>
                    <a:lnTo>
                      <a:pt x="454" y="3365"/>
                    </a:lnTo>
                    <a:lnTo>
                      <a:pt x="454" y="3414"/>
                    </a:lnTo>
                    <a:lnTo>
                      <a:pt x="458" y="3453"/>
                    </a:lnTo>
                    <a:lnTo>
                      <a:pt x="446" y="3470"/>
                    </a:lnTo>
                    <a:lnTo>
                      <a:pt x="366" y="3488"/>
                    </a:lnTo>
                    <a:lnTo>
                      <a:pt x="349" y="3479"/>
                    </a:lnTo>
                    <a:lnTo>
                      <a:pt x="340" y="3467"/>
                    </a:lnTo>
                    <a:lnTo>
                      <a:pt x="264" y="3493"/>
                    </a:lnTo>
                    <a:lnTo>
                      <a:pt x="166" y="3520"/>
                    </a:lnTo>
                    <a:lnTo>
                      <a:pt x="100"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8" y="1706"/>
                    </a:lnTo>
                    <a:lnTo>
                      <a:pt x="216"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4"/>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689" name="Freeform 6"/>
              <p:cNvSpPr>
                <a:spLocks/>
              </p:cNvSpPr>
              <p:nvPr/>
            </p:nvSpPr>
            <p:spPr bwMode="auto">
              <a:xfrm>
                <a:off x="46" y="1561"/>
                <a:ext cx="430"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4"/>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6"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6"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5"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6"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09690" name="Freeform 7"/>
              <p:cNvSpPr>
                <a:spLocks/>
              </p:cNvSpPr>
              <p:nvPr/>
            </p:nvSpPr>
            <p:spPr bwMode="auto">
              <a:xfrm>
                <a:off x="930" y="1567"/>
                <a:ext cx="384" cy="1157"/>
              </a:xfrm>
              <a:custGeom>
                <a:avLst/>
                <a:gdLst>
                  <a:gd name="T0" fmla="*/ 0 w 1154"/>
                  <a:gd name="T1" fmla="*/ 0 h 3472"/>
                  <a:gd name="T2" fmla="*/ 0 w 1154"/>
                  <a:gd name="T3" fmla="*/ 0 h 3472"/>
                  <a:gd name="T4" fmla="*/ 0 w 1154"/>
                  <a:gd name="T5" fmla="*/ 0 h 3472"/>
                  <a:gd name="T6" fmla="*/ 0 w 1154"/>
                  <a:gd name="T7" fmla="*/ 0 h 3472"/>
                  <a:gd name="T8" fmla="*/ 0 w 1154"/>
                  <a:gd name="T9" fmla="*/ 0 h 3472"/>
                  <a:gd name="T10" fmla="*/ 0 w 1154"/>
                  <a:gd name="T11" fmla="*/ 0 h 3472"/>
                  <a:gd name="T12" fmla="*/ 0 w 1154"/>
                  <a:gd name="T13" fmla="*/ 0 h 3472"/>
                  <a:gd name="T14" fmla="*/ 0 w 1154"/>
                  <a:gd name="T15" fmla="*/ 0 h 3472"/>
                  <a:gd name="T16" fmla="*/ 0 w 1154"/>
                  <a:gd name="T17" fmla="*/ 0 h 3472"/>
                  <a:gd name="T18" fmla="*/ 0 w 1154"/>
                  <a:gd name="T19" fmla="*/ 0 h 3472"/>
                  <a:gd name="T20" fmla="*/ 0 w 1154"/>
                  <a:gd name="T21" fmla="*/ 0 h 3472"/>
                  <a:gd name="T22" fmla="*/ 0 w 1154"/>
                  <a:gd name="T23" fmla="*/ 0 h 3472"/>
                  <a:gd name="T24" fmla="*/ 0 w 1154"/>
                  <a:gd name="T25" fmla="*/ 0 h 3472"/>
                  <a:gd name="T26" fmla="*/ 0 w 1154"/>
                  <a:gd name="T27" fmla="*/ 0 h 3472"/>
                  <a:gd name="T28" fmla="*/ 0 w 1154"/>
                  <a:gd name="T29" fmla="*/ 0 h 3472"/>
                  <a:gd name="T30" fmla="*/ 0 w 1154"/>
                  <a:gd name="T31" fmla="*/ 0 h 3472"/>
                  <a:gd name="T32" fmla="*/ 0 w 1154"/>
                  <a:gd name="T33" fmla="*/ 0 h 3472"/>
                  <a:gd name="T34" fmla="*/ 0 w 1154"/>
                  <a:gd name="T35" fmla="*/ 0 h 3472"/>
                  <a:gd name="T36" fmla="*/ 0 w 1154"/>
                  <a:gd name="T37" fmla="*/ 0 h 3472"/>
                  <a:gd name="T38" fmla="*/ 0 w 1154"/>
                  <a:gd name="T39" fmla="*/ 0 h 3472"/>
                  <a:gd name="T40" fmla="*/ 0 w 1154"/>
                  <a:gd name="T41" fmla="*/ 0 h 3472"/>
                  <a:gd name="T42" fmla="*/ 0 w 1154"/>
                  <a:gd name="T43" fmla="*/ 0 h 3472"/>
                  <a:gd name="T44" fmla="*/ 0 w 1154"/>
                  <a:gd name="T45" fmla="*/ 0 h 3472"/>
                  <a:gd name="T46" fmla="*/ 0 w 1154"/>
                  <a:gd name="T47" fmla="*/ 0 h 3472"/>
                  <a:gd name="T48" fmla="*/ 0 w 1154"/>
                  <a:gd name="T49" fmla="*/ 0 h 3472"/>
                  <a:gd name="T50" fmla="*/ 0 w 1154"/>
                  <a:gd name="T51" fmla="*/ 0 h 3472"/>
                  <a:gd name="T52" fmla="*/ 0 w 1154"/>
                  <a:gd name="T53" fmla="*/ 0 h 3472"/>
                  <a:gd name="T54" fmla="*/ 0 w 1154"/>
                  <a:gd name="T55" fmla="*/ 0 h 3472"/>
                  <a:gd name="T56" fmla="*/ 0 w 1154"/>
                  <a:gd name="T57" fmla="*/ 0 h 3472"/>
                  <a:gd name="T58" fmla="*/ 0 w 1154"/>
                  <a:gd name="T59" fmla="*/ 0 h 3472"/>
                  <a:gd name="T60" fmla="*/ 0 w 1154"/>
                  <a:gd name="T61" fmla="*/ 0 h 3472"/>
                  <a:gd name="T62" fmla="*/ 0 w 1154"/>
                  <a:gd name="T63" fmla="*/ 0 h 3472"/>
                  <a:gd name="T64" fmla="*/ 0 w 1154"/>
                  <a:gd name="T65" fmla="*/ 0 h 3472"/>
                  <a:gd name="T66" fmla="*/ 0 w 1154"/>
                  <a:gd name="T67" fmla="*/ 0 h 3472"/>
                  <a:gd name="T68" fmla="*/ 0 w 1154"/>
                  <a:gd name="T69" fmla="*/ 0 h 3472"/>
                  <a:gd name="T70" fmla="*/ 0 w 1154"/>
                  <a:gd name="T71" fmla="*/ 0 h 3472"/>
                  <a:gd name="T72" fmla="*/ 0 w 1154"/>
                  <a:gd name="T73" fmla="*/ 0 h 3472"/>
                  <a:gd name="T74" fmla="*/ 0 w 1154"/>
                  <a:gd name="T75" fmla="*/ 0 h 3472"/>
                  <a:gd name="T76" fmla="*/ 0 w 1154"/>
                  <a:gd name="T77" fmla="*/ 0 h 3472"/>
                  <a:gd name="T78" fmla="*/ 0 w 1154"/>
                  <a:gd name="T79" fmla="*/ 0 h 3472"/>
                  <a:gd name="T80" fmla="*/ 0 w 1154"/>
                  <a:gd name="T81" fmla="*/ 0 h 3472"/>
                  <a:gd name="T82" fmla="*/ 0 w 1154"/>
                  <a:gd name="T83" fmla="*/ 0 h 3472"/>
                  <a:gd name="T84" fmla="*/ 0 w 1154"/>
                  <a:gd name="T85" fmla="*/ 0 h 3472"/>
                  <a:gd name="T86" fmla="*/ 0 w 1154"/>
                  <a:gd name="T87" fmla="*/ 0 h 3472"/>
                  <a:gd name="T88" fmla="*/ 0 w 1154"/>
                  <a:gd name="T89" fmla="*/ 0 h 3472"/>
                  <a:gd name="T90" fmla="*/ 0 w 1154"/>
                  <a:gd name="T91" fmla="*/ 0 h 3472"/>
                  <a:gd name="T92" fmla="*/ 0 w 1154"/>
                  <a:gd name="T93" fmla="*/ 0 h 3472"/>
                  <a:gd name="T94" fmla="*/ 0 w 1154"/>
                  <a:gd name="T95" fmla="*/ 0 h 3472"/>
                  <a:gd name="T96" fmla="*/ 0 w 1154"/>
                  <a:gd name="T97" fmla="*/ 0 h 3472"/>
                  <a:gd name="T98" fmla="*/ 0 w 1154"/>
                  <a:gd name="T99" fmla="*/ 0 h 3472"/>
                  <a:gd name="T100" fmla="*/ 0 w 1154"/>
                  <a:gd name="T101" fmla="*/ 0 h 3472"/>
                  <a:gd name="T102" fmla="*/ 0 w 1154"/>
                  <a:gd name="T103" fmla="*/ 0 h 3472"/>
                  <a:gd name="T104" fmla="*/ 0 w 1154"/>
                  <a:gd name="T105" fmla="*/ 0 h 3472"/>
                  <a:gd name="T106" fmla="*/ 0 w 1154"/>
                  <a:gd name="T107" fmla="*/ 0 h 3472"/>
                  <a:gd name="T108" fmla="*/ 0 w 1154"/>
                  <a:gd name="T109" fmla="*/ 0 h 3472"/>
                  <a:gd name="T110" fmla="*/ 0 w 1154"/>
                  <a:gd name="T111" fmla="*/ 0 h 3472"/>
                  <a:gd name="T112" fmla="*/ 0 w 1154"/>
                  <a:gd name="T113" fmla="*/ 0 h 3472"/>
                  <a:gd name="T114" fmla="*/ 0 w 1154"/>
                  <a:gd name="T115" fmla="*/ 0 h 3472"/>
                  <a:gd name="T116" fmla="*/ 0 w 1154"/>
                  <a:gd name="T117" fmla="*/ 0 h 3472"/>
                  <a:gd name="T118" fmla="*/ 0 w 11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0" y="3357"/>
                    </a:lnTo>
                    <a:lnTo>
                      <a:pt x="367" y="3351"/>
                    </a:lnTo>
                    <a:lnTo>
                      <a:pt x="410" y="3347"/>
                    </a:lnTo>
                    <a:lnTo>
                      <a:pt x="431" y="3340"/>
                    </a:lnTo>
                    <a:lnTo>
                      <a:pt x="443" y="3249"/>
                    </a:lnTo>
                    <a:lnTo>
                      <a:pt x="459" y="3117"/>
                    </a:lnTo>
                    <a:lnTo>
                      <a:pt x="517" y="2749"/>
                    </a:lnTo>
                    <a:lnTo>
                      <a:pt x="533" y="2649"/>
                    </a:lnTo>
                    <a:lnTo>
                      <a:pt x="560" y="2527"/>
                    </a:lnTo>
                    <a:lnTo>
                      <a:pt x="621" y="2542"/>
                    </a:lnTo>
                    <a:lnTo>
                      <a:pt x="621" y="2637"/>
                    </a:lnTo>
                    <a:lnTo>
                      <a:pt x="640" y="2759"/>
                    </a:lnTo>
                    <a:lnTo>
                      <a:pt x="698" y="2969"/>
                    </a:lnTo>
                    <a:lnTo>
                      <a:pt x="726" y="3186"/>
                    </a:lnTo>
                    <a:lnTo>
                      <a:pt x="734"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2" y="3376"/>
                    </a:lnTo>
                    <a:lnTo>
                      <a:pt x="980" y="3339"/>
                    </a:lnTo>
                    <a:lnTo>
                      <a:pt x="975" y="3293"/>
                    </a:lnTo>
                    <a:lnTo>
                      <a:pt x="964" y="3249"/>
                    </a:lnTo>
                    <a:lnTo>
                      <a:pt x="951" y="3134"/>
                    </a:lnTo>
                    <a:lnTo>
                      <a:pt x="933" y="2862"/>
                    </a:lnTo>
                    <a:lnTo>
                      <a:pt x="922" y="2729"/>
                    </a:lnTo>
                    <a:lnTo>
                      <a:pt x="913" y="2618"/>
                    </a:lnTo>
                    <a:lnTo>
                      <a:pt x="900" y="2522"/>
                    </a:lnTo>
                    <a:lnTo>
                      <a:pt x="975" y="2508"/>
                    </a:lnTo>
                    <a:lnTo>
                      <a:pt x="972" y="2403"/>
                    </a:lnTo>
                    <a:lnTo>
                      <a:pt x="961" y="1731"/>
                    </a:lnTo>
                    <a:lnTo>
                      <a:pt x="958" y="1601"/>
                    </a:lnTo>
                    <a:lnTo>
                      <a:pt x="951" y="1462"/>
                    </a:lnTo>
                    <a:lnTo>
                      <a:pt x="951" y="1387"/>
                    </a:lnTo>
                    <a:lnTo>
                      <a:pt x="985" y="1350"/>
                    </a:lnTo>
                    <a:lnTo>
                      <a:pt x="1022" y="1301"/>
                    </a:lnTo>
                    <a:lnTo>
                      <a:pt x="1042" y="1261"/>
                    </a:lnTo>
                    <a:lnTo>
                      <a:pt x="1052" y="1221"/>
                    </a:lnTo>
                    <a:lnTo>
                      <a:pt x="1058" y="1175"/>
                    </a:lnTo>
                    <a:lnTo>
                      <a:pt x="1046" y="1089"/>
                    </a:lnTo>
                    <a:lnTo>
                      <a:pt x="1034" y="1017"/>
                    </a:lnTo>
                    <a:lnTo>
                      <a:pt x="1154" y="853"/>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9"/>
                    </a:lnTo>
                    <a:lnTo>
                      <a:pt x="357" y="379"/>
                    </a:lnTo>
                    <a:lnTo>
                      <a:pt x="371" y="426"/>
                    </a:lnTo>
                    <a:lnTo>
                      <a:pt x="386" y="463"/>
                    </a:lnTo>
                    <a:lnTo>
                      <a:pt x="420" y="520"/>
                    </a:lnTo>
                    <a:lnTo>
                      <a:pt x="420" y="533"/>
                    </a:lnTo>
                    <a:lnTo>
                      <a:pt x="367" y="558"/>
                    </a:lnTo>
                    <a:lnTo>
                      <a:pt x="165" y="646"/>
                    </a:lnTo>
                    <a:lnTo>
                      <a:pt x="129" y="681"/>
                    </a:lnTo>
                    <a:lnTo>
                      <a:pt x="105" y="722"/>
                    </a:lnTo>
                    <a:lnTo>
                      <a:pt x="89" y="776"/>
                    </a:lnTo>
                    <a:lnTo>
                      <a:pt x="79" y="844"/>
                    </a:lnTo>
                    <a:lnTo>
                      <a:pt x="107" y="888"/>
                    </a:lnTo>
                    <a:lnTo>
                      <a:pt x="260" y="1082"/>
                    </a:lnTo>
                    <a:lnTo>
                      <a:pt x="280" y="1147"/>
                    </a:lnTo>
                    <a:lnTo>
                      <a:pt x="290" y="1260"/>
                    </a:lnTo>
                    <a:lnTo>
                      <a:pt x="227" y="1442"/>
                    </a:lnTo>
                    <a:lnTo>
                      <a:pt x="154" y="1512"/>
                    </a:lnTo>
                    <a:lnTo>
                      <a:pt x="154" y="1593"/>
                    </a:lnTo>
                    <a:lnTo>
                      <a:pt x="14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691" name="Freeform 8"/>
              <p:cNvSpPr>
                <a:spLocks/>
              </p:cNvSpPr>
              <p:nvPr/>
            </p:nvSpPr>
            <p:spPr bwMode="auto">
              <a:xfrm>
                <a:off x="400" y="1590"/>
                <a:ext cx="314"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0" y="2282"/>
                    </a:lnTo>
                    <a:lnTo>
                      <a:pt x="534" y="2210"/>
                    </a:lnTo>
                    <a:lnTo>
                      <a:pt x="554" y="2118"/>
                    </a:lnTo>
                    <a:lnTo>
                      <a:pt x="570" y="2030"/>
                    </a:lnTo>
                    <a:lnTo>
                      <a:pt x="574" y="2091"/>
                    </a:lnTo>
                    <a:lnTo>
                      <a:pt x="579" y="2125"/>
                    </a:lnTo>
                    <a:lnTo>
                      <a:pt x="593" y="2169"/>
                    </a:lnTo>
                    <a:lnTo>
                      <a:pt x="610"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6" y="2716"/>
                    </a:lnTo>
                    <a:lnTo>
                      <a:pt x="215" y="2195"/>
                    </a:lnTo>
                    <a:lnTo>
                      <a:pt x="196" y="1877"/>
                    </a:lnTo>
                    <a:lnTo>
                      <a:pt x="200" y="1724"/>
                    </a:lnTo>
                    <a:lnTo>
                      <a:pt x="206" y="1626"/>
                    </a:lnTo>
                    <a:lnTo>
                      <a:pt x="216" y="1541"/>
                    </a:lnTo>
                    <a:lnTo>
                      <a:pt x="227" y="1469"/>
                    </a:lnTo>
                    <a:lnTo>
                      <a:pt x="164" y="1417"/>
                    </a:lnTo>
                    <a:lnTo>
                      <a:pt x="101" y="1363"/>
                    </a:lnTo>
                    <a:lnTo>
                      <a:pt x="63"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4" y="105"/>
                    </a:lnTo>
                    <a:lnTo>
                      <a:pt x="329" y="68"/>
                    </a:lnTo>
                    <a:lnTo>
                      <a:pt x="359" y="34"/>
                    </a:lnTo>
                    <a:lnTo>
                      <a:pt x="399" y="13"/>
                    </a:lnTo>
                    <a:lnTo>
                      <a:pt x="453" y="0"/>
                    </a:lnTo>
                    <a:lnTo>
                      <a:pt x="494" y="4"/>
                    </a:lnTo>
                    <a:lnTo>
                      <a:pt x="538" y="13"/>
                    </a:lnTo>
                    <a:lnTo>
                      <a:pt x="569" y="25"/>
                    </a:lnTo>
                    <a:lnTo>
                      <a:pt x="595" y="45"/>
                    </a:lnTo>
                    <a:lnTo>
                      <a:pt x="610"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1"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692" name="Freeform 9"/>
              <p:cNvSpPr>
                <a:spLocks/>
              </p:cNvSpPr>
              <p:nvPr/>
            </p:nvSpPr>
            <p:spPr bwMode="auto">
              <a:xfrm>
                <a:off x="707" y="1622"/>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7"/>
                    </a:lnTo>
                    <a:lnTo>
                      <a:pt x="679" y="1077"/>
                    </a:lnTo>
                    <a:lnTo>
                      <a:pt x="673" y="1144"/>
                    </a:lnTo>
                    <a:lnTo>
                      <a:pt x="737" y="1152"/>
                    </a:lnTo>
                    <a:lnTo>
                      <a:pt x="754" y="1099"/>
                    </a:lnTo>
                    <a:lnTo>
                      <a:pt x="754" y="1054"/>
                    </a:lnTo>
                    <a:lnTo>
                      <a:pt x="728" y="1010"/>
                    </a:lnTo>
                    <a:lnTo>
                      <a:pt x="711" y="979"/>
                    </a:lnTo>
                    <a:lnTo>
                      <a:pt x="695" y="957"/>
                    </a:lnTo>
                    <a:lnTo>
                      <a:pt x="684" y="957"/>
                    </a:lnTo>
                    <a:lnTo>
                      <a:pt x="326" y="0"/>
                    </a:lnTo>
                    <a:close/>
                  </a:path>
                </a:pathLst>
              </a:custGeom>
              <a:solidFill>
                <a:srgbClr val="CC3300"/>
              </a:solidFill>
              <a:ln w="9525">
                <a:noFill/>
                <a:miter lim="800000"/>
                <a:headEnd/>
                <a:tailEnd/>
              </a:ln>
            </p:spPr>
            <p:txBody>
              <a:bodyPr/>
              <a:lstStyle/>
              <a:p>
                <a:pPr eaLnBrk="0" hangingPunct="0"/>
                <a:endParaRPr lang="it-IT">
                  <a:solidFill>
                    <a:srgbClr val="000000"/>
                  </a:solidFill>
                </a:endParaRPr>
              </a:p>
            </p:txBody>
          </p:sp>
          <p:sp>
            <p:nvSpPr>
              <p:cNvPr id="109693" name="Freeform 10"/>
              <p:cNvSpPr>
                <a:spLocks/>
              </p:cNvSpPr>
              <p:nvPr/>
            </p:nvSpPr>
            <p:spPr bwMode="auto">
              <a:xfrm>
                <a:off x="707" y="1622"/>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2" y="6"/>
                    </a:lnTo>
                    <a:lnTo>
                      <a:pt x="396" y="19"/>
                    </a:lnTo>
                    <a:lnTo>
                      <a:pt x="412" y="38"/>
                    </a:lnTo>
                    <a:lnTo>
                      <a:pt x="426" y="52"/>
                    </a:lnTo>
                    <a:lnTo>
                      <a:pt x="445" y="87"/>
                    </a:lnTo>
                    <a:lnTo>
                      <a:pt x="469" y="121"/>
                    </a:lnTo>
                    <a:lnTo>
                      <a:pt x="480" y="153"/>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4"/>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5"/>
                    </a:lnTo>
                    <a:lnTo>
                      <a:pt x="177" y="2467"/>
                    </a:lnTo>
                    <a:lnTo>
                      <a:pt x="177" y="2446"/>
                    </a:lnTo>
                    <a:lnTo>
                      <a:pt x="112" y="2438"/>
                    </a:lnTo>
                    <a:lnTo>
                      <a:pt x="74" y="2438"/>
                    </a:lnTo>
                    <a:lnTo>
                      <a:pt x="48" y="1808"/>
                    </a:lnTo>
                    <a:lnTo>
                      <a:pt x="14" y="1774"/>
                    </a:lnTo>
                    <a:lnTo>
                      <a:pt x="26" y="1686"/>
                    </a:lnTo>
                    <a:lnTo>
                      <a:pt x="61" y="1571"/>
                    </a:lnTo>
                    <a:lnTo>
                      <a:pt x="103" y="1468"/>
                    </a:lnTo>
                    <a:lnTo>
                      <a:pt x="65" y="1437"/>
                    </a:lnTo>
                    <a:lnTo>
                      <a:pt x="17" y="1395"/>
                    </a:lnTo>
                    <a:lnTo>
                      <a:pt x="0" y="1298"/>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94" name="Freeform 11"/>
              <p:cNvSpPr>
                <a:spLocks/>
              </p:cNvSpPr>
              <p:nvPr/>
            </p:nvSpPr>
            <p:spPr bwMode="auto">
              <a:xfrm>
                <a:off x="932" y="1941"/>
                <a:ext cx="27" cy="65"/>
              </a:xfrm>
              <a:custGeom>
                <a:avLst/>
                <a:gdLst>
                  <a:gd name="T0" fmla="*/ 0 w 81"/>
                  <a:gd name="T1" fmla="*/ 0 h 195"/>
                  <a:gd name="T2" fmla="*/ 0 w 81"/>
                  <a:gd name="T3" fmla="*/ 0 h 195"/>
                  <a:gd name="T4" fmla="*/ 0 w 81"/>
                  <a:gd name="T5" fmla="*/ 0 h 195"/>
                  <a:gd name="T6" fmla="*/ 0 w 81"/>
                  <a:gd name="T7" fmla="*/ 0 h 195"/>
                  <a:gd name="T8" fmla="*/ 0 w 81"/>
                  <a:gd name="T9" fmla="*/ 0 h 195"/>
                  <a:gd name="T10" fmla="*/ 0 w 81"/>
                  <a:gd name="T11" fmla="*/ 0 h 195"/>
                  <a:gd name="T12" fmla="*/ 0 w 81"/>
                  <a:gd name="T13" fmla="*/ 0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95" name="Freeform 12"/>
              <p:cNvSpPr>
                <a:spLocks/>
              </p:cNvSpPr>
              <p:nvPr/>
            </p:nvSpPr>
            <p:spPr bwMode="auto">
              <a:xfrm>
                <a:off x="1306" y="1600"/>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6" y="1477"/>
                    </a:lnTo>
                    <a:lnTo>
                      <a:pt x="704" y="1498"/>
                    </a:lnTo>
                    <a:lnTo>
                      <a:pt x="704" y="1412"/>
                    </a:lnTo>
                    <a:lnTo>
                      <a:pt x="700" y="1375"/>
                    </a:lnTo>
                    <a:lnTo>
                      <a:pt x="690" y="1338"/>
                    </a:lnTo>
                    <a:lnTo>
                      <a:pt x="674" y="1303"/>
                    </a:lnTo>
                    <a:lnTo>
                      <a:pt x="653"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6" y="1477"/>
                    </a:lnTo>
                    <a:lnTo>
                      <a:pt x="495" y="2"/>
                    </a:lnTo>
                    <a:lnTo>
                      <a:pt x="410" y="3180"/>
                    </a:lnTo>
                    <a:lnTo>
                      <a:pt x="433" y="3137"/>
                    </a:lnTo>
                    <a:lnTo>
                      <a:pt x="447" y="3095"/>
                    </a:lnTo>
                    <a:lnTo>
                      <a:pt x="455" y="3039"/>
                    </a:lnTo>
                    <a:lnTo>
                      <a:pt x="447" y="2962"/>
                    </a:lnTo>
                    <a:lnTo>
                      <a:pt x="443" y="2873"/>
                    </a:lnTo>
                    <a:lnTo>
                      <a:pt x="440" y="2769"/>
                    </a:lnTo>
                    <a:lnTo>
                      <a:pt x="443" y="2654"/>
                    </a:lnTo>
                    <a:lnTo>
                      <a:pt x="450" y="2552"/>
                    </a:lnTo>
                    <a:lnTo>
                      <a:pt x="457" y="2484"/>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1"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696" name="Freeform 13"/>
              <p:cNvSpPr>
                <a:spLocks/>
              </p:cNvSpPr>
              <p:nvPr/>
            </p:nvSpPr>
            <p:spPr bwMode="auto">
              <a:xfrm>
                <a:off x="1306" y="1600"/>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6"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3" y="3018"/>
                    </a:lnTo>
                    <a:lnTo>
                      <a:pt x="555" y="3148"/>
                    </a:lnTo>
                    <a:lnTo>
                      <a:pt x="573" y="3272"/>
                    </a:lnTo>
                    <a:lnTo>
                      <a:pt x="568" y="3288"/>
                    </a:lnTo>
                    <a:lnTo>
                      <a:pt x="542" y="3301"/>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8"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89"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97" name="Freeform 14"/>
              <p:cNvSpPr>
                <a:spLocks/>
              </p:cNvSpPr>
              <p:nvPr/>
            </p:nvSpPr>
            <p:spPr bwMode="auto">
              <a:xfrm>
                <a:off x="1524" y="1933"/>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3" y="412"/>
                    </a:lnTo>
                    <a:lnTo>
                      <a:pt x="48" y="374"/>
                    </a:lnTo>
                    <a:lnTo>
                      <a:pt x="38" y="337"/>
                    </a:lnTo>
                    <a:lnTo>
                      <a:pt x="22" y="302"/>
                    </a:lnTo>
                    <a:lnTo>
                      <a:pt x="0" y="267"/>
                    </a:lnTo>
                    <a:lnTo>
                      <a:pt x="28" y="224"/>
                    </a:lnTo>
                    <a:lnTo>
                      <a:pt x="53" y="173"/>
                    </a:lnTo>
                    <a:lnTo>
                      <a:pt x="75" y="113"/>
                    </a:lnTo>
                    <a:lnTo>
                      <a:pt x="89" y="64"/>
                    </a:lnTo>
                    <a:lnTo>
                      <a:pt x="102" y="0"/>
                    </a:lnTo>
                    <a:lnTo>
                      <a:pt x="109" y="79"/>
                    </a:lnTo>
                    <a:lnTo>
                      <a:pt x="107" y="177"/>
                    </a:lnTo>
                    <a:lnTo>
                      <a:pt x="105" y="267"/>
                    </a:lnTo>
                    <a:lnTo>
                      <a:pt x="107" y="342"/>
                    </a:lnTo>
                    <a:lnTo>
                      <a:pt x="105"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98" name="Freeform 15"/>
              <p:cNvSpPr>
                <a:spLocks/>
              </p:cNvSpPr>
              <p:nvPr/>
            </p:nvSpPr>
            <p:spPr bwMode="auto">
              <a:xfrm>
                <a:off x="1380" y="2319"/>
                <a:ext cx="78" cy="341"/>
              </a:xfrm>
              <a:custGeom>
                <a:avLst/>
                <a:gdLst>
                  <a:gd name="T0" fmla="*/ 0 w 235"/>
                  <a:gd name="T1" fmla="*/ 0 h 1021"/>
                  <a:gd name="T2" fmla="*/ 0 w 235"/>
                  <a:gd name="T3" fmla="*/ 0 h 1021"/>
                  <a:gd name="T4" fmla="*/ 0 w 235"/>
                  <a:gd name="T5" fmla="*/ 0 h 1021"/>
                  <a:gd name="T6" fmla="*/ 0 w 235"/>
                  <a:gd name="T7" fmla="*/ 0 h 1021"/>
                  <a:gd name="T8" fmla="*/ 0 w 235"/>
                  <a:gd name="T9" fmla="*/ 0 h 1021"/>
                  <a:gd name="T10" fmla="*/ 0 w 235"/>
                  <a:gd name="T11" fmla="*/ 0 h 1021"/>
                  <a:gd name="T12" fmla="*/ 0 w 235"/>
                  <a:gd name="T13" fmla="*/ 0 h 1021"/>
                  <a:gd name="T14" fmla="*/ 0 w 235"/>
                  <a:gd name="T15" fmla="*/ 0 h 1021"/>
                  <a:gd name="T16" fmla="*/ 0 w 235"/>
                  <a:gd name="T17" fmla="*/ 0 h 1021"/>
                  <a:gd name="T18" fmla="*/ 0 w 235"/>
                  <a:gd name="T19" fmla="*/ 0 h 1021"/>
                  <a:gd name="T20" fmla="*/ 0 w 235"/>
                  <a:gd name="T21" fmla="*/ 0 h 1021"/>
                  <a:gd name="T22" fmla="*/ 0 w 235"/>
                  <a:gd name="T23" fmla="*/ 0 h 1021"/>
                  <a:gd name="T24" fmla="*/ 0 w 235"/>
                  <a:gd name="T25" fmla="*/ 0 h 1021"/>
                  <a:gd name="T26" fmla="*/ 0 w 235"/>
                  <a:gd name="T27" fmla="*/ 0 h 1021"/>
                  <a:gd name="T28" fmla="*/ 0 w 235"/>
                  <a:gd name="T29" fmla="*/ 0 h 1021"/>
                  <a:gd name="T30" fmla="*/ 0 w 235"/>
                  <a:gd name="T31" fmla="*/ 0 h 1021"/>
                  <a:gd name="T32" fmla="*/ 0 w 235"/>
                  <a:gd name="T33" fmla="*/ 0 h 1021"/>
                  <a:gd name="T34" fmla="*/ 0 w 235"/>
                  <a:gd name="T35" fmla="*/ 0 h 1021"/>
                  <a:gd name="T36" fmla="*/ 0 w 235"/>
                  <a:gd name="T37" fmla="*/ 0 h 1021"/>
                  <a:gd name="T38" fmla="*/ 0 w 235"/>
                  <a:gd name="T39" fmla="*/ 0 h 1021"/>
                  <a:gd name="T40" fmla="*/ 0 w 235"/>
                  <a:gd name="T41" fmla="*/ 0 h 1021"/>
                  <a:gd name="T42" fmla="*/ 0 w 235"/>
                  <a:gd name="T43" fmla="*/ 0 h 1021"/>
                  <a:gd name="T44" fmla="*/ 0 w 235"/>
                  <a:gd name="T45" fmla="*/ 0 h 1021"/>
                  <a:gd name="T46" fmla="*/ 0 w 235"/>
                  <a:gd name="T47" fmla="*/ 0 h 1021"/>
                  <a:gd name="T48" fmla="*/ 0 w 235"/>
                  <a:gd name="T49" fmla="*/ 0 h 1021"/>
                  <a:gd name="T50" fmla="*/ 0 w 235"/>
                  <a:gd name="T51" fmla="*/ 0 h 1021"/>
                  <a:gd name="T52" fmla="*/ 0 w 235"/>
                  <a:gd name="T53" fmla="*/ 0 h 1021"/>
                  <a:gd name="T54" fmla="*/ 0 w 235"/>
                  <a:gd name="T55" fmla="*/ 0 h 1021"/>
                  <a:gd name="T56" fmla="*/ 0 w 235"/>
                  <a:gd name="T57" fmla="*/ 0 h 1021"/>
                  <a:gd name="T58" fmla="*/ 0 w 235"/>
                  <a:gd name="T59" fmla="*/ 0 h 1021"/>
                  <a:gd name="T60" fmla="*/ 0 w 235"/>
                  <a:gd name="T61" fmla="*/ 0 h 1021"/>
                  <a:gd name="T62" fmla="*/ 0 w 235"/>
                  <a:gd name="T63" fmla="*/ 0 h 1021"/>
                  <a:gd name="T64" fmla="*/ 0 w 23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6"/>
                    </a:lnTo>
                    <a:lnTo>
                      <a:pt x="232" y="880"/>
                    </a:lnTo>
                    <a:lnTo>
                      <a:pt x="225" y="803"/>
                    </a:lnTo>
                    <a:lnTo>
                      <a:pt x="222" y="714"/>
                    </a:lnTo>
                    <a:lnTo>
                      <a:pt x="218" y="610"/>
                    </a:lnTo>
                    <a:lnTo>
                      <a:pt x="222" y="495"/>
                    </a:lnTo>
                    <a:lnTo>
                      <a:pt x="229" y="393"/>
                    </a:lnTo>
                    <a:lnTo>
                      <a:pt x="235" y="325"/>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0" y="205"/>
                    </a:lnTo>
                    <a:lnTo>
                      <a:pt x="49" y="251"/>
                    </a:lnTo>
                    <a:lnTo>
                      <a:pt x="71" y="310"/>
                    </a:lnTo>
                    <a:lnTo>
                      <a:pt x="88" y="365"/>
                    </a:lnTo>
                    <a:lnTo>
                      <a:pt x="93" y="441"/>
                    </a:lnTo>
                    <a:lnTo>
                      <a:pt x="93" y="516"/>
                    </a:lnTo>
                    <a:lnTo>
                      <a:pt x="95" y="624"/>
                    </a:lnTo>
                    <a:lnTo>
                      <a:pt x="101" y="716"/>
                    </a:lnTo>
                    <a:lnTo>
                      <a:pt x="119" y="821"/>
                    </a:lnTo>
                    <a:lnTo>
                      <a:pt x="152" y="936"/>
                    </a:lnTo>
                    <a:lnTo>
                      <a:pt x="171"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99" name="Freeform 16"/>
              <p:cNvSpPr>
                <a:spLocks/>
              </p:cNvSpPr>
              <p:nvPr/>
            </p:nvSpPr>
            <p:spPr bwMode="auto">
              <a:xfrm>
                <a:off x="1637" y="1481"/>
                <a:ext cx="389" cy="1215"/>
              </a:xfrm>
              <a:custGeom>
                <a:avLst/>
                <a:gdLst>
                  <a:gd name="T0" fmla="*/ 0 w 1167"/>
                  <a:gd name="T1" fmla="*/ 0 h 3645"/>
                  <a:gd name="T2" fmla="*/ 0 w 1167"/>
                  <a:gd name="T3" fmla="*/ 0 h 3645"/>
                  <a:gd name="T4" fmla="*/ 0 w 1167"/>
                  <a:gd name="T5" fmla="*/ 0 h 3645"/>
                  <a:gd name="T6" fmla="*/ 0 w 1167"/>
                  <a:gd name="T7" fmla="*/ 0 h 3645"/>
                  <a:gd name="T8" fmla="*/ 0 w 1167"/>
                  <a:gd name="T9" fmla="*/ 0 h 3645"/>
                  <a:gd name="T10" fmla="*/ 0 w 1167"/>
                  <a:gd name="T11" fmla="*/ 0 h 3645"/>
                  <a:gd name="T12" fmla="*/ 0 w 1167"/>
                  <a:gd name="T13" fmla="*/ 0 h 3645"/>
                  <a:gd name="T14" fmla="*/ 0 w 1167"/>
                  <a:gd name="T15" fmla="*/ 0 h 3645"/>
                  <a:gd name="T16" fmla="*/ 0 w 1167"/>
                  <a:gd name="T17" fmla="*/ 0 h 3645"/>
                  <a:gd name="T18" fmla="*/ 0 w 1167"/>
                  <a:gd name="T19" fmla="*/ 0 h 3645"/>
                  <a:gd name="T20" fmla="*/ 0 w 1167"/>
                  <a:gd name="T21" fmla="*/ 0 h 3645"/>
                  <a:gd name="T22" fmla="*/ 0 w 1167"/>
                  <a:gd name="T23" fmla="*/ 0 h 3645"/>
                  <a:gd name="T24" fmla="*/ 0 w 1167"/>
                  <a:gd name="T25" fmla="*/ 0 h 3645"/>
                  <a:gd name="T26" fmla="*/ 0 w 1167"/>
                  <a:gd name="T27" fmla="*/ 0 h 3645"/>
                  <a:gd name="T28" fmla="*/ 0 w 1167"/>
                  <a:gd name="T29" fmla="*/ 0 h 3645"/>
                  <a:gd name="T30" fmla="*/ 0 w 1167"/>
                  <a:gd name="T31" fmla="*/ 0 h 3645"/>
                  <a:gd name="T32" fmla="*/ 0 w 1167"/>
                  <a:gd name="T33" fmla="*/ 0 h 3645"/>
                  <a:gd name="T34" fmla="*/ 0 w 1167"/>
                  <a:gd name="T35" fmla="*/ 0 h 3645"/>
                  <a:gd name="T36" fmla="*/ 0 w 1167"/>
                  <a:gd name="T37" fmla="*/ 0 h 3645"/>
                  <a:gd name="T38" fmla="*/ 0 w 1167"/>
                  <a:gd name="T39" fmla="*/ 0 h 3645"/>
                  <a:gd name="T40" fmla="*/ 0 w 1167"/>
                  <a:gd name="T41" fmla="*/ 0 h 3645"/>
                  <a:gd name="T42" fmla="*/ 0 w 1167"/>
                  <a:gd name="T43" fmla="*/ 0 h 3645"/>
                  <a:gd name="T44" fmla="*/ 0 w 1167"/>
                  <a:gd name="T45" fmla="*/ 0 h 3645"/>
                  <a:gd name="T46" fmla="*/ 0 w 1167"/>
                  <a:gd name="T47" fmla="*/ 0 h 3645"/>
                  <a:gd name="T48" fmla="*/ 0 w 1167"/>
                  <a:gd name="T49" fmla="*/ 0 h 3645"/>
                  <a:gd name="T50" fmla="*/ 0 w 1167"/>
                  <a:gd name="T51" fmla="*/ 0 h 3645"/>
                  <a:gd name="T52" fmla="*/ 0 w 1167"/>
                  <a:gd name="T53" fmla="*/ 0 h 3645"/>
                  <a:gd name="T54" fmla="*/ 0 w 1167"/>
                  <a:gd name="T55" fmla="*/ 0 h 3645"/>
                  <a:gd name="T56" fmla="*/ 0 w 1167"/>
                  <a:gd name="T57" fmla="*/ 0 h 3645"/>
                  <a:gd name="T58" fmla="*/ 0 w 1167"/>
                  <a:gd name="T59" fmla="*/ 0 h 3645"/>
                  <a:gd name="T60" fmla="*/ 0 w 1167"/>
                  <a:gd name="T61" fmla="*/ 0 h 3645"/>
                  <a:gd name="T62" fmla="*/ 0 w 1167"/>
                  <a:gd name="T63" fmla="*/ 0 h 3645"/>
                  <a:gd name="T64" fmla="*/ 0 w 1167"/>
                  <a:gd name="T65" fmla="*/ 0 h 3645"/>
                  <a:gd name="T66" fmla="*/ 0 w 1167"/>
                  <a:gd name="T67" fmla="*/ 0 h 3645"/>
                  <a:gd name="T68" fmla="*/ 0 w 1167"/>
                  <a:gd name="T69" fmla="*/ 0 h 3645"/>
                  <a:gd name="T70" fmla="*/ 0 w 1167"/>
                  <a:gd name="T71" fmla="*/ 0 h 3645"/>
                  <a:gd name="T72" fmla="*/ 0 w 1167"/>
                  <a:gd name="T73" fmla="*/ 0 h 3645"/>
                  <a:gd name="T74" fmla="*/ 0 w 1167"/>
                  <a:gd name="T75" fmla="*/ 0 h 3645"/>
                  <a:gd name="T76" fmla="*/ 0 w 1167"/>
                  <a:gd name="T77" fmla="*/ 0 h 3645"/>
                  <a:gd name="T78" fmla="*/ 0 w 1167"/>
                  <a:gd name="T79" fmla="*/ 0 h 3645"/>
                  <a:gd name="T80" fmla="*/ 0 w 1167"/>
                  <a:gd name="T81" fmla="*/ 0 h 3645"/>
                  <a:gd name="T82" fmla="*/ 0 w 1167"/>
                  <a:gd name="T83" fmla="*/ 0 h 3645"/>
                  <a:gd name="T84" fmla="*/ 0 w 1167"/>
                  <a:gd name="T85" fmla="*/ 0 h 3645"/>
                  <a:gd name="T86" fmla="*/ 0 w 1167"/>
                  <a:gd name="T87" fmla="*/ 0 h 3645"/>
                  <a:gd name="T88" fmla="*/ 0 w 1167"/>
                  <a:gd name="T89" fmla="*/ 0 h 3645"/>
                  <a:gd name="T90" fmla="*/ 0 w 1167"/>
                  <a:gd name="T91" fmla="*/ 0 h 3645"/>
                  <a:gd name="T92" fmla="*/ 0 w 1167"/>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5"/>
                  <a:gd name="T143" fmla="*/ 1167 w 116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5">
                    <a:moveTo>
                      <a:pt x="610" y="2281"/>
                    </a:moveTo>
                    <a:lnTo>
                      <a:pt x="582" y="2407"/>
                    </a:lnTo>
                    <a:lnTo>
                      <a:pt x="556" y="2536"/>
                    </a:lnTo>
                    <a:lnTo>
                      <a:pt x="536" y="2635"/>
                    </a:lnTo>
                    <a:lnTo>
                      <a:pt x="514" y="2752"/>
                    </a:lnTo>
                    <a:lnTo>
                      <a:pt x="502" y="2893"/>
                    </a:lnTo>
                    <a:lnTo>
                      <a:pt x="489" y="3006"/>
                    </a:lnTo>
                    <a:lnTo>
                      <a:pt x="477" y="3108"/>
                    </a:lnTo>
                    <a:lnTo>
                      <a:pt x="459" y="3207"/>
                    </a:lnTo>
                    <a:lnTo>
                      <a:pt x="442" y="3301"/>
                    </a:lnTo>
                    <a:lnTo>
                      <a:pt x="431" y="3365"/>
                    </a:lnTo>
                    <a:lnTo>
                      <a:pt x="431" y="3414"/>
                    </a:lnTo>
                    <a:lnTo>
                      <a:pt x="433" y="3453"/>
                    </a:lnTo>
                    <a:lnTo>
                      <a:pt x="423" y="3471"/>
                    </a:lnTo>
                    <a:lnTo>
                      <a:pt x="346" y="3488"/>
                    </a:lnTo>
                    <a:lnTo>
                      <a:pt x="331" y="3479"/>
                    </a:lnTo>
                    <a:lnTo>
                      <a:pt x="322" y="3467"/>
                    </a:lnTo>
                    <a:lnTo>
                      <a:pt x="250" y="3493"/>
                    </a:lnTo>
                    <a:lnTo>
                      <a:pt x="156" y="3520"/>
                    </a:lnTo>
                    <a:lnTo>
                      <a:pt x="95" y="3530"/>
                    </a:lnTo>
                    <a:lnTo>
                      <a:pt x="45" y="3525"/>
                    </a:lnTo>
                    <a:lnTo>
                      <a:pt x="18" y="3513"/>
                    </a:lnTo>
                    <a:lnTo>
                      <a:pt x="5" y="3495"/>
                    </a:lnTo>
                    <a:lnTo>
                      <a:pt x="0" y="3477"/>
                    </a:lnTo>
                    <a:lnTo>
                      <a:pt x="9" y="3455"/>
                    </a:lnTo>
                    <a:lnTo>
                      <a:pt x="31" y="3436"/>
                    </a:lnTo>
                    <a:lnTo>
                      <a:pt x="99" y="3402"/>
                    </a:lnTo>
                    <a:lnTo>
                      <a:pt x="160" y="3369"/>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4"/>
                    </a:lnTo>
                    <a:lnTo>
                      <a:pt x="262" y="2039"/>
                    </a:lnTo>
                    <a:lnTo>
                      <a:pt x="220" y="2034"/>
                    </a:lnTo>
                    <a:lnTo>
                      <a:pt x="178" y="2018"/>
                    </a:lnTo>
                    <a:lnTo>
                      <a:pt x="144" y="1974"/>
                    </a:lnTo>
                    <a:lnTo>
                      <a:pt x="141" y="1922"/>
                    </a:lnTo>
                    <a:lnTo>
                      <a:pt x="154" y="1854"/>
                    </a:lnTo>
                    <a:lnTo>
                      <a:pt x="179" y="1797"/>
                    </a:lnTo>
                    <a:lnTo>
                      <a:pt x="202" y="1758"/>
                    </a:lnTo>
                    <a:lnTo>
                      <a:pt x="161" y="1741"/>
                    </a:lnTo>
                    <a:lnTo>
                      <a:pt x="149" y="1728"/>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6" y="6"/>
                    </a:lnTo>
                    <a:lnTo>
                      <a:pt x="508" y="0"/>
                    </a:lnTo>
                    <a:lnTo>
                      <a:pt x="562" y="12"/>
                    </a:lnTo>
                    <a:lnTo>
                      <a:pt x="610" y="37"/>
                    </a:lnTo>
                    <a:lnTo>
                      <a:pt x="646" y="69"/>
                    </a:lnTo>
                    <a:lnTo>
                      <a:pt x="675" y="113"/>
                    </a:lnTo>
                    <a:lnTo>
                      <a:pt x="690" y="172"/>
                    </a:lnTo>
                    <a:lnTo>
                      <a:pt x="698" y="240"/>
                    </a:lnTo>
                    <a:lnTo>
                      <a:pt x="695" y="295"/>
                    </a:lnTo>
                    <a:lnTo>
                      <a:pt x="682" y="369"/>
                    </a:lnTo>
                    <a:lnTo>
                      <a:pt x="683" y="423"/>
                    </a:lnTo>
                    <a:lnTo>
                      <a:pt x="694" y="483"/>
                    </a:lnTo>
                    <a:lnTo>
                      <a:pt x="716" y="513"/>
                    </a:lnTo>
                    <a:lnTo>
                      <a:pt x="941" y="611"/>
                    </a:lnTo>
                    <a:lnTo>
                      <a:pt x="972" y="632"/>
                    </a:lnTo>
                    <a:lnTo>
                      <a:pt x="994" y="668"/>
                    </a:lnTo>
                    <a:lnTo>
                      <a:pt x="1065" y="879"/>
                    </a:lnTo>
                    <a:lnTo>
                      <a:pt x="1157" y="1178"/>
                    </a:lnTo>
                    <a:lnTo>
                      <a:pt x="1167" y="1239"/>
                    </a:lnTo>
                    <a:lnTo>
                      <a:pt x="1164" y="1273"/>
                    </a:lnTo>
                    <a:lnTo>
                      <a:pt x="1150" y="1312"/>
                    </a:lnTo>
                    <a:lnTo>
                      <a:pt x="1030" y="1516"/>
                    </a:lnTo>
                    <a:lnTo>
                      <a:pt x="1012" y="1580"/>
                    </a:lnTo>
                    <a:lnTo>
                      <a:pt x="1006" y="1645"/>
                    </a:lnTo>
                    <a:lnTo>
                      <a:pt x="1030" y="1873"/>
                    </a:lnTo>
                    <a:lnTo>
                      <a:pt x="1044" y="1974"/>
                    </a:lnTo>
                    <a:lnTo>
                      <a:pt x="1044" y="2007"/>
                    </a:lnTo>
                    <a:lnTo>
                      <a:pt x="1031" y="2032"/>
                    </a:lnTo>
                    <a:lnTo>
                      <a:pt x="994" y="2045"/>
                    </a:lnTo>
                    <a:lnTo>
                      <a:pt x="958" y="2051"/>
                    </a:lnTo>
                    <a:lnTo>
                      <a:pt x="948" y="2166"/>
                    </a:lnTo>
                    <a:lnTo>
                      <a:pt x="948" y="2292"/>
                    </a:lnTo>
                    <a:lnTo>
                      <a:pt x="951" y="2432"/>
                    </a:lnTo>
                    <a:lnTo>
                      <a:pt x="958" y="2562"/>
                    </a:lnTo>
                    <a:lnTo>
                      <a:pt x="977" y="2702"/>
                    </a:lnTo>
                    <a:lnTo>
                      <a:pt x="981" y="2842"/>
                    </a:lnTo>
                    <a:lnTo>
                      <a:pt x="990" y="2979"/>
                    </a:lnTo>
                    <a:lnTo>
                      <a:pt x="990" y="3088"/>
                    </a:lnTo>
                    <a:lnTo>
                      <a:pt x="984" y="3261"/>
                    </a:lnTo>
                    <a:lnTo>
                      <a:pt x="986" y="3369"/>
                    </a:lnTo>
                    <a:lnTo>
                      <a:pt x="981" y="3467"/>
                    </a:lnTo>
                    <a:lnTo>
                      <a:pt x="978" y="3488"/>
                    </a:lnTo>
                    <a:lnTo>
                      <a:pt x="921" y="3505"/>
                    </a:lnTo>
                    <a:lnTo>
                      <a:pt x="877" y="3530"/>
                    </a:lnTo>
                    <a:lnTo>
                      <a:pt x="835" y="3568"/>
                    </a:lnTo>
                    <a:lnTo>
                      <a:pt x="790" y="3603"/>
                    </a:lnTo>
                    <a:lnTo>
                      <a:pt x="733" y="3627"/>
                    </a:lnTo>
                    <a:lnTo>
                      <a:pt x="674" y="3644"/>
                    </a:lnTo>
                    <a:lnTo>
                      <a:pt x="623" y="3645"/>
                    </a:lnTo>
                    <a:lnTo>
                      <a:pt x="591" y="3633"/>
                    </a:lnTo>
                    <a:lnTo>
                      <a:pt x="567" y="3615"/>
                    </a:lnTo>
                    <a:lnTo>
                      <a:pt x="565" y="3594"/>
                    </a:lnTo>
                    <a:lnTo>
                      <a:pt x="577" y="3563"/>
                    </a:lnTo>
                    <a:lnTo>
                      <a:pt x="607" y="3535"/>
                    </a:lnTo>
                    <a:lnTo>
                      <a:pt x="644" y="3505"/>
                    </a:lnTo>
                    <a:lnTo>
                      <a:pt x="690" y="3462"/>
                    </a:lnTo>
                    <a:lnTo>
                      <a:pt x="729" y="3424"/>
                    </a:lnTo>
                    <a:lnTo>
                      <a:pt x="753" y="3391"/>
                    </a:lnTo>
                    <a:lnTo>
                      <a:pt x="741" y="3211"/>
                    </a:lnTo>
                    <a:lnTo>
                      <a:pt x="741" y="3085"/>
                    </a:lnTo>
                    <a:lnTo>
                      <a:pt x="729" y="2957"/>
                    </a:lnTo>
                    <a:lnTo>
                      <a:pt x="717" y="2842"/>
                    </a:lnTo>
                    <a:lnTo>
                      <a:pt x="697" y="2721"/>
                    </a:lnTo>
                    <a:lnTo>
                      <a:pt x="670" y="2599"/>
                    </a:lnTo>
                    <a:lnTo>
                      <a:pt x="646" y="2485"/>
                    </a:lnTo>
                    <a:lnTo>
                      <a:pt x="627" y="2391"/>
                    </a:lnTo>
                    <a:lnTo>
                      <a:pt x="610"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00" name="Freeform 17"/>
              <p:cNvSpPr>
                <a:spLocks/>
              </p:cNvSpPr>
              <p:nvPr/>
            </p:nvSpPr>
            <p:spPr bwMode="auto">
              <a:xfrm>
                <a:off x="161" y="1496"/>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0" y="1749"/>
                    </a:lnTo>
                    <a:lnTo>
                      <a:pt x="900" y="1875"/>
                    </a:lnTo>
                    <a:lnTo>
                      <a:pt x="900" y="1952"/>
                    </a:lnTo>
                    <a:lnTo>
                      <a:pt x="909" y="2090"/>
                    </a:lnTo>
                    <a:lnTo>
                      <a:pt x="924" y="2499"/>
                    </a:lnTo>
                    <a:lnTo>
                      <a:pt x="934" y="2679"/>
                    </a:lnTo>
                    <a:lnTo>
                      <a:pt x="947" y="2998"/>
                    </a:lnTo>
                    <a:lnTo>
                      <a:pt x="947" y="3112"/>
                    </a:lnTo>
                    <a:lnTo>
                      <a:pt x="948" y="3150"/>
                    </a:lnTo>
                    <a:lnTo>
                      <a:pt x="959" y="3163"/>
                    </a:lnTo>
                    <a:lnTo>
                      <a:pt x="993" y="3186"/>
                    </a:lnTo>
                    <a:lnTo>
                      <a:pt x="1062" y="3223"/>
                    </a:lnTo>
                    <a:lnTo>
                      <a:pt x="1141" y="3245"/>
                    </a:lnTo>
                    <a:lnTo>
                      <a:pt x="1170" y="3255"/>
                    </a:lnTo>
                    <a:lnTo>
                      <a:pt x="1198" y="3269"/>
                    </a:lnTo>
                    <a:lnTo>
                      <a:pt x="1217" y="3295"/>
                    </a:lnTo>
                    <a:lnTo>
                      <a:pt x="1223" y="3317"/>
                    </a:lnTo>
                    <a:lnTo>
                      <a:pt x="1211" y="3325"/>
                    </a:lnTo>
                    <a:lnTo>
                      <a:pt x="1050" y="3327"/>
                    </a:lnTo>
                    <a:lnTo>
                      <a:pt x="839" y="3341"/>
                    </a:lnTo>
                    <a:lnTo>
                      <a:pt x="803" y="3341"/>
                    </a:lnTo>
                    <a:lnTo>
                      <a:pt x="779" y="3328"/>
                    </a:lnTo>
                    <a:lnTo>
                      <a:pt x="767" y="3303"/>
                    </a:lnTo>
                    <a:lnTo>
                      <a:pt x="767" y="3266"/>
                    </a:lnTo>
                    <a:lnTo>
                      <a:pt x="779" y="3204"/>
                    </a:lnTo>
                    <a:lnTo>
                      <a:pt x="786" y="3195"/>
                    </a:lnTo>
                    <a:lnTo>
                      <a:pt x="803" y="3189"/>
                    </a:lnTo>
                    <a:lnTo>
                      <a:pt x="779" y="3185"/>
                    </a:lnTo>
                    <a:lnTo>
                      <a:pt x="772" y="3173"/>
                    </a:lnTo>
                    <a:lnTo>
                      <a:pt x="767" y="3125"/>
                    </a:lnTo>
                    <a:lnTo>
                      <a:pt x="744" y="3023"/>
                    </a:lnTo>
                    <a:lnTo>
                      <a:pt x="695" y="2780"/>
                    </a:lnTo>
                    <a:lnTo>
                      <a:pt x="683" y="2665"/>
                    </a:lnTo>
                    <a:lnTo>
                      <a:pt x="658" y="2297"/>
                    </a:lnTo>
                    <a:lnTo>
                      <a:pt x="643" y="2206"/>
                    </a:lnTo>
                    <a:lnTo>
                      <a:pt x="612" y="2092"/>
                    </a:lnTo>
                    <a:lnTo>
                      <a:pt x="587" y="2207"/>
                    </a:lnTo>
                    <a:lnTo>
                      <a:pt x="564" y="2322"/>
                    </a:lnTo>
                    <a:lnTo>
                      <a:pt x="522" y="2642"/>
                    </a:lnTo>
                    <a:lnTo>
                      <a:pt x="503" y="2740"/>
                    </a:lnTo>
                    <a:lnTo>
                      <a:pt x="462" y="3096"/>
                    </a:lnTo>
                    <a:lnTo>
                      <a:pt x="462" y="3150"/>
                    </a:lnTo>
                    <a:lnTo>
                      <a:pt x="456" y="3159"/>
                    </a:lnTo>
                    <a:lnTo>
                      <a:pt x="419" y="3176"/>
                    </a:lnTo>
                    <a:lnTo>
                      <a:pt x="429" y="3229"/>
                    </a:lnTo>
                    <a:lnTo>
                      <a:pt x="431" y="3290"/>
                    </a:lnTo>
                    <a:lnTo>
                      <a:pt x="431" y="3328"/>
                    </a:lnTo>
                    <a:lnTo>
                      <a:pt x="416" y="3365"/>
                    </a:lnTo>
                    <a:lnTo>
                      <a:pt x="392" y="3390"/>
                    </a:lnTo>
                    <a:lnTo>
                      <a:pt x="348" y="3405"/>
                    </a:lnTo>
                    <a:lnTo>
                      <a:pt x="300" y="3405"/>
                    </a:lnTo>
                    <a:lnTo>
                      <a:pt x="249" y="3401"/>
                    </a:lnTo>
                    <a:lnTo>
                      <a:pt x="226" y="3380"/>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8"/>
                    </a:lnTo>
                    <a:lnTo>
                      <a:pt x="36" y="1862"/>
                    </a:lnTo>
                    <a:lnTo>
                      <a:pt x="174" y="1902"/>
                    </a:lnTo>
                    <a:lnTo>
                      <a:pt x="189" y="1823"/>
                    </a:lnTo>
                    <a:lnTo>
                      <a:pt x="193" y="1727"/>
                    </a:lnTo>
                    <a:lnTo>
                      <a:pt x="126" y="1331"/>
                    </a:lnTo>
                    <a:lnTo>
                      <a:pt x="120" y="1225"/>
                    </a:lnTo>
                    <a:lnTo>
                      <a:pt x="131" y="1099"/>
                    </a:lnTo>
                    <a:lnTo>
                      <a:pt x="189" y="756"/>
                    </a:lnTo>
                    <a:lnTo>
                      <a:pt x="216" y="663"/>
                    </a:lnTo>
                    <a:lnTo>
                      <a:pt x="239" y="625"/>
                    </a:lnTo>
                    <a:lnTo>
                      <a:pt x="263" y="613"/>
                    </a:lnTo>
                    <a:lnTo>
                      <a:pt x="431" y="549"/>
                    </a:lnTo>
                    <a:lnTo>
                      <a:pt x="503" y="524"/>
                    </a:lnTo>
                    <a:lnTo>
                      <a:pt x="527" y="434"/>
                    </a:lnTo>
                    <a:lnTo>
                      <a:pt x="507" y="369"/>
                    </a:lnTo>
                    <a:lnTo>
                      <a:pt x="496" y="330"/>
                    </a:lnTo>
                    <a:lnTo>
                      <a:pt x="496" y="280"/>
                    </a:lnTo>
                    <a:lnTo>
                      <a:pt x="503" y="218"/>
                    </a:lnTo>
                    <a:lnTo>
                      <a:pt x="527" y="129"/>
                    </a:lnTo>
                    <a:lnTo>
                      <a:pt x="540" y="84"/>
                    </a:lnTo>
                    <a:lnTo>
                      <a:pt x="559" y="51"/>
                    </a:lnTo>
                    <a:lnTo>
                      <a:pt x="587" y="24"/>
                    </a:lnTo>
                    <a:lnTo>
                      <a:pt x="612" y="14"/>
                    </a:lnTo>
                    <a:lnTo>
                      <a:pt x="660" y="0"/>
                    </a:lnTo>
                    <a:lnTo>
                      <a:pt x="695" y="0"/>
                    </a:lnTo>
                    <a:lnTo>
                      <a:pt x="744" y="14"/>
                    </a:lnTo>
                    <a:lnTo>
                      <a:pt x="789" y="31"/>
                    </a:lnTo>
                    <a:lnTo>
                      <a:pt x="826" y="60"/>
                    </a:lnTo>
                    <a:lnTo>
                      <a:pt x="839" y="103"/>
                    </a:lnTo>
                    <a:lnTo>
                      <a:pt x="844" y="159"/>
                    </a:lnTo>
                    <a:lnTo>
                      <a:pt x="838" y="212"/>
                    </a:lnTo>
                    <a:lnTo>
                      <a:pt x="829" y="271"/>
                    </a:lnTo>
                    <a:lnTo>
                      <a:pt x="817" y="321"/>
                    </a:lnTo>
                    <a:lnTo>
                      <a:pt x="791" y="372"/>
                    </a:lnTo>
                    <a:lnTo>
                      <a:pt x="767" y="410"/>
                    </a:lnTo>
                    <a:lnTo>
                      <a:pt x="744" y="447"/>
                    </a:lnTo>
                    <a:lnTo>
                      <a:pt x="744" y="510"/>
                    </a:lnTo>
                    <a:lnTo>
                      <a:pt x="798" y="526"/>
                    </a:lnTo>
                    <a:lnTo>
                      <a:pt x="999" y="651"/>
                    </a:lnTo>
                    <a:lnTo>
                      <a:pt x="1031"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9701" name="Freeform 18"/>
              <p:cNvSpPr>
                <a:spLocks/>
              </p:cNvSpPr>
              <p:nvPr/>
            </p:nvSpPr>
            <p:spPr bwMode="auto">
              <a:xfrm>
                <a:off x="998" y="1501"/>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3"/>
                    </a:moveTo>
                    <a:lnTo>
                      <a:pt x="126" y="2343"/>
                    </a:lnTo>
                    <a:lnTo>
                      <a:pt x="121" y="2472"/>
                    </a:lnTo>
                    <a:lnTo>
                      <a:pt x="167" y="2483"/>
                    </a:lnTo>
                    <a:lnTo>
                      <a:pt x="218" y="2488"/>
                    </a:lnTo>
                    <a:lnTo>
                      <a:pt x="212" y="2608"/>
                    </a:lnTo>
                    <a:lnTo>
                      <a:pt x="212" y="2730"/>
                    </a:lnTo>
                    <a:lnTo>
                      <a:pt x="220" y="3015"/>
                    </a:lnTo>
                    <a:lnTo>
                      <a:pt x="217" y="3109"/>
                    </a:lnTo>
                    <a:lnTo>
                      <a:pt x="212" y="3150"/>
                    </a:lnTo>
                    <a:lnTo>
                      <a:pt x="200" y="3187"/>
                    </a:lnTo>
                    <a:lnTo>
                      <a:pt x="180" y="3211"/>
                    </a:lnTo>
                    <a:lnTo>
                      <a:pt x="145" y="3237"/>
                    </a:lnTo>
                    <a:lnTo>
                      <a:pt x="104" y="3257"/>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7" y="3348"/>
                    </a:lnTo>
                    <a:lnTo>
                      <a:pt x="409" y="3341"/>
                    </a:lnTo>
                    <a:lnTo>
                      <a:pt x="419" y="3250"/>
                    </a:lnTo>
                    <a:lnTo>
                      <a:pt x="434" y="3117"/>
                    </a:lnTo>
                    <a:lnTo>
                      <a:pt x="488" y="2750"/>
                    </a:lnTo>
                    <a:lnTo>
                      <a:pt x="505" y="2649"/>
                    </a:lnTo>
                    <a:lnTo>
                      <a:pt x="531" y="2527"/>
                    </a:lnTo>
                    <a:lnTo>
                      <a:pt x="588" y="2543"/>
                    </a:lnTo>
                    <a:lnTo>
                      <a:pt x="588" y="2637"/>
                    </a:lnTo>
                    <a:lnTo>
                      <a:pt x="605" y="2759"/>
                    </a:lnTo>
                    <a:lnTo>
                      <a:pt x="661" y="2969"/>
                    </a:lnTo>
                    <a:lnTo>
                      <a:pt x="687" y="3187"/>
                    </a:lnTo>
                    <a:lnTo>
                      <a:pt x="695" y="3245"/>
                    </a:lnTo>
                    <a:lnTo>
                      <a:pt x="707" y="3276"/>
                    </a:lnTo>
                    <a:lnTo>
                      <a:pt x="693" y="3340"/>
                    </a:lnTo>
                    <a:lnTo>
                      <a:pt x="685" y="3381"/>
                    </a:lnTo>
                    <a:lnTo>
                      <a:pt x="685" y="3408"/>
                    </a:lnTo>
                    <a:lnTo>
                      <a:pt x="704" y="3441"/>
                    </a:lnTo>
                    <a:lnTo>
                      <a:pt x="727" y="3465"/>
                    </a:lnTo>
                    <a:lnTo>
                      <a:pt x="760" y="3472"/>
                    </a:lnTo>
                    <a:lnTo>
                      <a:pt x="798" y="3469"/>
                    </a:lnTo>
                    <a:lnTo>
                      <a:pt x="840" y="3453"/>
                    </a:lnTo>
                    <a:lnTo>
                      <a:pt x="875" y="3431"/>
                    </a:lnTo>
                    <a:lnTo>
                      <a:pt x="904" y="3404"/>
                    </a:lnTo>
                    <a:lnTo>
                      <a:pt x="920" y="3376"/>
                    </a:lnTo>
                    <a:lnTo>
                      <a:pt x="927" y="3340"/>
                    </a:lnTo>
                    <a:lnTo>
                      <a:pt x="923" y="3293"/>
                    </a:lnTo>
                    <a:lnTo>
                      <a:pt x="912" y="3250"/>
                    </a:lnTo>
                    <a:lnTo>
                      <a:pt x="900" y="3135"/>
                    </a:lnTo>
                    <a:lnTo>
                      <a:pt x="883" y="2862"/>
                    </a:lnTo>
                    <a:lnTo>
                      <a:pt x="872" y="2730"/>
                    </a:lnTo>
                    <a:lnTo>
                      <a:pt x="863" y="2618"/>
                    </a:lnTo>
                    <a:lnTo>
                      <a:pt x="852" y="2523"/>
                    </a:lnTo>
                    <a:lnTo>
                      <a:pt x="923" y="2508"/>
                    </a:lnTo>
                    <a:lnTo>
                      <a:pt x="920" y="2403"/>
                    </a:lnTo>
                    <a:lnTo>
                      <a:pt x="910" y="1732"/>
                    </a:lnTo>
                    <a:lnTo>
                      <a:pt x="907" y="1601"/>
                    </a:lnTo>
                    <a:lnTo>
                      <a:pt x="900" y="1463"/>
                    </a:lnTo>
                    <a:lnTo>
                      <a:pt x="900" y="1387"/>
                    </a:lnTo>
                    <a:lnTo>
                      <a:pt x="932" y="1350"/>
                    </a:lnTo>
                    <a:lnTo>
                      <a:pt x="968" y="1302"/>
                    </a:lnTo>
                    <a:lnTo>
                      <a:pt x="986" y="1261"/>
                    </a:lnTo>
                    <a:lnTo>
                      <a:pt x="996" y="1221"/>
                    </a:lnTo>
                    <a:lnTo>
                      <a:pt x="1001" y="1175"/>
                    </a:lnTo>
                    <a:lnTo>
                      <a:pt x="989" y="1090"/>
                    </a:lnTo>
                    <a:lnTo>
                      <a:pt x="978" y="1018"/>
                    </a:lnTo>
                    <a:lnTo>
                      <a:pt x="1092" y="853"/>
                    </a:lnTo>
                    <a:lnTo>
                      <a:pt x="1043" y="788"/>
                    </a:lnTo>
                    <a:lnTo>
                      <a:pt x="950" y="920"/>
                    </a:lnTo>
                    <a:lnTo>
                      <a:pt x="939" y="864"/>
                    </a:lnTo>
                    <a:lnTo>
                      <a:pt x="930" y="788"/>
                    </a:lnTo>
                    <a:lnTo>
                      <a:pt x="927" y="723"/>
                    </a:lnTo>
                    <a:lnTo>
                      <a:pt x="925" y="679"/>
                    </a:lnTo>
                    <a:lnTo>
                      <a:pt x="913" y="639"/>
                    </a:lnTo>
                    <a:lnTo>
                      <a:pt x="887" y="611"/>
                    </a:lnTo>
                    <a:lnTo>
                      <a:pt x="850" y="594"/>
                    </a:lnTo>
                    <a:lnTo>
                      <a:pt x="673" y="533"/>
                    </a:lnTo>
                    <a:lnTo>
                      <a:pt x="636" y="520"/>
                    </a:lnTo>
                    <a:lnTo>
                      <a:pt x="631" y="457"/>
                    </a:lnTo>
                    <a:lnTo>
                      <a:pt x="642" y="409"/>
                    </a:lnTo>
                    <a:lnTo>
                      <a:pt x="664" y="354"/>
                    </a:lnTo>
                    <a:lnTo>
                      <a:pt x="682" y="300"/>
                    </a:lnTo>
                    <a:lnTo>
                      <a:pt x="685" y="230"/>
                    </a:lnTo>
                    <a:lnTo>
                      <a:pt x="676" y="150"/>
                    </a:lnTo>
                    <a:lnTo>
                      <a:pt x="661" y="100"/>
                    </a:lnTo>
                    <a:lnTo>
                      <a:pt x="634" y="53"/>
                    </a:lnTo>
                    <a:lnTo>
                      <a:pt x="603" y="28"/>
                    </a:lnTo>
                    <a:lnTo>
                      <a:pt x="537" y="6"/>
                    </a:lnTo>
                    <a:lnTo>
                      <a:pt x="480" y="0"/>
                    </a:lnTo>
                    <a:lnTo>
                      <a:pt x="426" y="6"/>
                    </a:lnTo>
                    <a:lnTo>
                      <a:pt x="386" y="35"/>
                    </a:lnTo>
                    <a:lnTo>
                      <a:pt x="360" y="61"/>
                    </a:lnTo>
                    <a:lnTo>
                      <a:pt x="326" y="109"/>
                    </a:lnTo>
                    <a:lnTo>
                      <a:pt x="301" y="161"/>
                    </a:lnTo>
                    <a:lnTo>
                      <a:pt x="336" y="189"/>
                    </a:lnTo>
                    <a:lnTo>
                      <a:pt x="332" y="251"/>
                    </a:lnTo>
                    <a:lnTo>
                      <a:pt x="329" y="319"/>
                    </a:lnTo>
                    <a:lnTo>
                      <a:pt x="338" y="379"/>
                    </a:lnTo>
                    <a:lnTo>
                      <a:pt x="352" y="427"/>
                    </a:lnTo>
                    <a:lnTo>
                      <a:pt x="366" y="463"/>
                    </a:lnTo>
                    <a:lnTo>
                      <a:pt x="397" y="520"/>
                    </a:lnTo>
                    <a:lnTo>
                      <a:pt x="397" y="533"/>
                    </a:lnTo>
                    <a:lnTo>
                      <a:pt x="348" y="558"/>
                    </a:lnTo>
                    <a:lnTo>
                      <a:pt x="157" y="647"/>
                    </a:lnTo>
                    <a:lnTo>
                      <a:pt x="122" y="681"/>
                    </a:lnTo>
                    <a:lnTo>
                      <a:pt x="99" y="723"/>
                    </a:lnTo>
                    <a:lnTo>
                      <a:pt x="84" y="776"/>
                    </a:lnTo>
                    <a:lnTo>
                      <a:pt x="75" y="845"/>
                    </a:lnTo>
                    <a:lnTo>
                      <a:pt x="101" y="888"/>
                    </a:lnTo>
                    <a:lnTo>
                      <a:pt x="247" y="1083"/>
                    </a:lnTo>
                    <a:lnTo>
                      <a:pt x="265" y="1148"/>
                    </a:lnTo>
                    <a:lnTo>
                      <a:pt x="275" y="1260"/>
                    </a:lnTo>
                    <a:lnTo>
                      <a:pt x="215" y="1443"/>
                    </a:lnTo>
                    <a:lnTo>
                      <a:pt x="146" y="1513"/>
                    </a:lnTo>
                    <a:lnTo>
                      <a:pt x="146" y="1593"/>
                    </a:lnTo>
                    <a:lnTo>
                      <a:pt x="133" y="1733"/>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02" name="Freeform 19"/>
              <p:cNvSpPr>
                <a:spLocks/>
              </p:cNvSpPr>
              <p:nvPr/>
            </p:nvSpPr>
            <p:spPr bwMode="auto">
              <a:xfrm>
                <a:off x="495" y="1525"/>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3" y="2513"/>
                    </a:lnTo>
                    <a:lnTo>
                      <a:pt x="477" y="2449"/>
                    </a:lnTo>
                    <a:lnTo>
                      <a:pt x="481" y="2388"/>
                    </a:lnTo>
                    <a:lnTo>
                      <a:pt x="492" y="2282"/>
                    </a:lnTo>
                    <a:lnTo>
                      <a:pt x="505" y="2210"/>
                    </a:lnTo>
                    <a:lnTo>
                      <a:pt x="526" y="2119"/>
                    </a:lnTo>
                    <a:lnTo>
                      <a:pt x="540" y="2030"/>
                    </a:lnTo>
                    <a:lnTo>
                      <a:pt x="543" y="2092"/>
                    </a:lnTo>
                    <a:lnTo>
                      <a:pt x="548" y="2126"/>
                    </a:lnTo>
                    <a:lnTo>
                      <a:pt x="562" y="2170"/>
                    </a:lnTo>
                    <a:lnTo>
                      <a:pt x="578" y="2205"/>
                    </a:lnTo>
                    <a:lnTo>
                      <a:pt x="588" y="2247"/>
                    </a:lnTo>
                    <a:lnTo>
                      <a:pt x="586" y="2285"/>
                    </a:lnTo>
                    <a:lnTo>
                      <a:pt x="572" y="2325"/>
                    </a:lnTo>
                    <a:lnTo>
                      <a:pt x="547" y="2371"/>
                    </a:lnTo>
                    <a:lnTo>
                      <a:pt x="527" y="2423"/>
                    </a:lnTo>
                    <a:lnTo>
                      <a:pt x="503" y="2489"/>
                    </a:lnTo>
                    <a:lnTo>
                      <a:pt x="483" y="2578"/>
                    </a:lnTo>
                    <a:lnTo>
                      <a:pt x="469" y="2655"/>
                    </a:lnTo>
                    <a:lnTo>
                      <a:pt x="576" y="2961"/>
                    </a:lnTo>
                    <a:lnTo>
                      <a:pt x="563" y="3012"/>
                    </a:lnTo>
                    <a:lnTo>
                      <a:pt x="588" y="3038"/>
                    </a:lnTo>
                    <a:lnTo>
                      <a:pt x="636" y="3064"/>
                    </a:lnTo>
                    <a:lnTo>
                      <a:pt x="743" y="3111"/>
                    </a:lnTo>
                    <a:lnTo>
                      <a:pt x="768" y="3129"/>
                    </a:lnTo>
                    <a:lnTo>
                      <a:pt x="787" y="3157"/>
                    </a:lnTo>
                    <a:lnTo>
                      <a:pt x="792" y="3181"/>
                    </a:lnTo>
                    <a:lnTo>
                      <a:pt x="777" y="3188"/>
                    </a:lnTo>
                    <a:lnTo>
                      <a:pt x="732" y="3190"/>
                    </a:lnTo>
                    <a:lnTo>
                      <a:pt x="694" y="3190"/>
                    </a:lnTo>
                    <a:lnTo>
                      <a:pt x="714" y="3198"/>
                    </a:lnTo>
                    <a:lnTo>
                      <a:pt x="721" y="3208"/>
                    </a:lnTo>
                    <a:lnTo>
                      <a:pt x="721" y="3225"/>
                    </a:lnTo>
                    <a:lnTo>
                      <a:pt x="710" y="3246"/>
                    </a:lnTo>
                    <a:lnTo>
                      <a:pt x="674" y="3263"/>
                    </a:lnTo>
                    <a:lnTo>
                      <a:pt x="607" y="3277"/>
                    </a:lnTo>
                    <a:lnTo>
                      <a:pt x="513" y="3279"/>
                    </a:lnTo>
                    <a:lnTo>
                      <a:pt x="441" y="3270"/>
                    </a:lnTo>
                    <a:lnTo>
                      <a:pt x="378" y="3252"/>
                    </a:lnTo>
                    <a:lnTo>
                      <a:pt x="324" y="3230"/>
                    </a:lnTo>
                    <a:lnTo>
                      <a:pt x="284" y="3205"/>
                    </a:lnTo>
                    <a:lnTo>
                      <a:pt x="279" y="3166"/>
                    </a:lnTo>
                    <a:lnTo>
                      <a:pt x="282" y="3122"/>
                    </a:lnTo>
                    <a:lnTo>
                      <a:pt x="252" y="2885"/>
                    </a:lnTo>
                    <a:lnTo>
                      <a:pt x="244" y="2717"/>
                    </a:lnTo>
                    <a:lnTo>
                      <a:pt x="205" y="2196"/>
                    </a:lnTo>
                    <a:lnTo>
                      <a:pt x="187" y="1877"/>
                    </a:lnTo>
                    <a:lnTo>
                      <a:pt x="189" y="1725"/>
                    </a:lnTo>
                    <a:lnTo>
                      <a:pt x="195" y="1626"/>
                    </a:lnTo>
                    <a:lnTo>
                      <a:pt x="206" y="1541"/>
                    </a:lnTo>
                    <a:lnTo>
                      <a:pt x="215" y="1470"/>
                    </a:lnTo>
                    <a:lnTo>
                      <a:pt x="156" y="1418"/>
                    </a:lnTo>
                    <a:lnTo>
                      <a:pt x="97" y="1363"/>
                    </a:lnTo>
                    <a:lnTo>
                      <a:pt x="60" y="1322"/>
                    </a:lnTo>
                    <a:lnTo>
                      <a:pt x="24" y="1265"/>
                    </a:lnTo>
                    <a:lnTo>
                      <a:pt x="3" y="1211"/>
                    </a:lnTo>
                    <a:lnTo>
                      <a:pt x="0" y="1163"/>
                    </a:lnTo>
                    <a:lnTo>
                      <a:pt x="14" y="1102"/>
                    </a:lnTo>
                    <a:lnTo>
                      <a:pt x="121" y="717"/>
                    </a:lnTo>
                    <a:lnTo>
                      <a:pt x="137" y="673"/>
                    </a:lnTo>
                    <a:lnTo>
                      <a:pt x="151" y="653"/>
                    </a:lnTo>
                    <a:lnTo>
                      <a:pt x="174" y="633"/>
                    </a:lnTo>
                    <a:lnTo>
                      <a:pt x="215" y="602"/>
                    </a:lnTo>
                    <a:lnTo>
                      <a:pt x="336" y="538"/>
                    </a:lnTo>
                    <a:lnTo>
                      <a:pt x="366" y="500"/>
                    </a:lnTo>
                    <a:lnTo>
                      <a:pt x="387" y="456"/>
                    </a:lnTo>
                    <a:lnTo>
                      <a:pt x="397" y="423"/>
                    </a:lnTo>
                    <a:lnTo>
                      <a:pt x="362" y="384"/>
                    </a:lnTo>
                    <a:lnTo>
                      <a:pt x="334" y="333"/>
                    </a:lnTo>
                    <a:lnTo>
                      <a:pt x="314" y="273"/>
                    </a:lnTo>
                    <a:lnTo>
                      <a:pt x="299" y="221"/>
                    </a:lnTo>
                    <a:lnTo>
                      <a:pt x="292" y="157"/>
                    </a:lnTo>
                    <a:lnTo>
                      <a:pt x="298" y="106"/>
                    </a:lnTo>
                    <a:lnTo>
                      <a:pt x="312" y="68"/>
                    </a:lnTo>
                    <a:lnTo>
                      <a:pt x="341" y="35"/>
                    </a:lnTo>
                    <a:lnTo>
                      <a:pt x="378" y="13"/>
                    </a:lnTo>
                    <a:lnTo>
                      <a:pt x="430" y="0"/>
                    </a:lnTo>
                    <a:lnTo>
                      <a:pt x="469" y="4"/>
                    </a:lnTo>
                    <a:lnTo>
                      <a:pt x="510" y="13"/>
                    </a:lnTo>
                    <a:lnTo>
                      <a:pt x="540" y="25"/>
                    </a:lnTo>
                    <a:lnTo>
                      <a:pt x="563" y="45"/>
                    </a:lnTo>
                    <a:lnTo>
                      <a:pt x="578" y="69"/>
                    </a:lnTo>
                    <a:lnTo>
                      <a:pt x="586" y="90"/>
                    </a:lnTo>
                    <a:lnTo>
                      <a:pt x="597" y="143"/>
                    </a:lnTo>
                    <a:lnTo>
                      <a:pt x="605" y="208"/>
                    </a:lnTo>
                    <a:lnTo>
                      <a:pt x="612" y="269"/>
                    </a:lnTo>
                    <a:lnTo>
                      <a:pt x="612" y="310"/>
                    </a:lnTo>
                    <a:lnTo>
                      <a:pt x="600" y="360"/>
                    </a:lnTo>
                    <a:lnTo>
                      <a:pt x="588" y="385"/>
                    </a:lnTo>
                    <a:lnTo>
                      <a:pt x="586" y="435"/>
                    </a:lnTo>
                    <a:lnTo>
                      <a:pt x="588" y="487"/>
                    </a:lnTo>
                    <a:lnTo>
                      <a:pt x="600" y="513"/>
                    </a:lnTo>
                    <a:lnTo>
                      <a:pt x="636" y="538"/>
                    </a:lnTo>
                    <a:lnTo>
                      <a:pt x="759" y="609"/>
                    </a:lnTo>
                    <a:lnTo>
                      <a:pt x="801" y="640"/>
                    </a:lnTo>
                    <a:lnTo>
                      <a:pt x="819" y="691"/>
                    </a:lnTo>
                    <a:lnTo>
                      <a:pt x="852" y="867"/>
                    </a:lnTo>
                    <a:lnTo>
                      <a:pt x="864" y="947"/>
                    </a:lnTo>
                    <a:lnTo>
                      <a:pt x="876" y="1014"/>
                    </a:lnTo>
                    <a:lnTo>
                      <a:pt x="887" y="1109"/>
                    </a:lnTo>
                    <a:lnTo>
                      <a:pt x="890" y="1190"/>
                    </a:lnTo>
                    <a:lnTo>
                      <a:pt x="887" y="1292"/>
                    </a:lnTo>
                    <a:lnTo>
                      <a:pt x="875" y="1402"/>
                    </a:lnTo>
                    <a:lnTo>
                      <a:pt x="864" y="1479"/>
                    </a:lnTo>
                    <a:lnTo>
                      <a:pt x="854" y="1565"/>
                    </a:lnTo>
                    <a:lnTo>
                      <a:pt x="838" y="1639"/>
                    </a:lnTo>
                    <a:lnTo>
                      <a:pt x="816" y="1697"/>
                    </a:lnTo>
                    <a:lnTo>
                      <a:pt x="799" y="1758"/>
                    </a:lnTo>
                    <a:lnTo>
                      <a:pt x="793" y="1833"/>
                    </a:lnTo>
                    <a:lnTo>
                      <a:pt x="813" y="2172"/>
                    </a:lnTo>
                    <a:lnTo>
                      <a:pt x="819" y="2292"/>
                    </a:lnTo>
                    <a:lnTo>
                      <a:pt x="819" y="2339"/>
                    </a:lnTo>
                    <a:lnTo>
                      <a:pt x="804" y="2401"/>
                    </a:lnTo>
                    <a:lnTo>
                      <a:pt x="777" y="2473"/>
                    </a:lnTo>
                    <a:lnTo>
                      <a:pt x="708" y="2693"/>
                    </a:lnTo>
                    <a:lnTo>
                      <a:pt x="659" y="2872"/>
                    </a:lnTo>
                    <a:lnTo>
                      <a:pt x="636" y="2936"/>
                    </a:lnTo>
                    <a:lnTo>
                      <a:pt x="606" y="2949"/>
                    </a:lnTo>
                    <a:lnTo>
                      <a:pt x="576" y="2961"/>
                    </a:lnTo>
                    <a:lnTo>
                      <a:pt x="469" y="2655"/>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09703" name="Freeform 20"/>
              <p:cNvSpPr>
                <a:spLocks/>
              </p:cNvSpPr>
              <p:nvPr/>
            </p:nvSpPr>
            <p:spPr bwMode="auto">
              <a:xfrm>
                <a:off x="788" y="1556"/>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w 923"/>
                  <a:gd name="T107" fmla="*/ 0 h 3255"/>
                  <a:gd name="T108" fmla="*/ 0 w 923"/>
                  <a:gd name="T109" fmla="*/ 0 h 3255"/>
                  <a:gd name="T110" fmla="*/ 0 w 923"/>
                  <a:gd name="T111" fmla="*/ 0 h 3255"/>
                  <a:gd name="T112" fmla="*/ 0 w 923"/>
                  <a:gd name="T113" fmla="*/ 0 h 3255"/>
                  <a:gd name="T114" fmla="*/ 0 w 923"/>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lnTo>
                      <a:pt x="649" y="957"/>
                    </a:lnTo>
                    <a:lnTo>
                      <a:pt x="643" y="1078"/>
                    </a:lnTo>
                    <a:lnTo>
                      <a:pt x="639" y="1144"/>
                    </a:lnTo>
                    <a:lnTo>
                      <a:pt x="699" y="1152"/>
                    </a:lnTo>
                    <a:lnTo>
                      <a:pt x="714" y="1099"/>
                    </a:lnTo>
                    <a:lnTo>
                      <a:pt x="714" y="1054"/>
                    </a:lnTo>
                    <a:lnTo>
                      <a:pt x="689" y="1010"/>
                    </a:lnTo>
                    <a:lnTo>
                      <a:pt x="673" y="979"/>
                    </a:lnTo>
                    <a:lnTo>
                      <a:pt x="659" y="957"/>
                    </a:lnTo>
                    <a:lnTo>
                      <a:pt x="649" y="957"/>
                    </a:lnTo>
                    <a:lnTo>
                      <a:pt x="309" y="0"/>
                    </a:lnTo>
                    <a:close/>
                  </a:path>
                </a:pathLst>
              </a:custGeom>
              <a:solidFill>
                <a:srgbClr val="CC00FF"/>
              </a:solidFill>
              <a:ln w="9525">
                <a:noFill/>
                <a:miter lim="800000"/>
                <a:headEnd/>
                <a:tailEnd/>
              </a:ln>
            </p:spPr>
            <p:txBody>
              <a:bodyPr/>
              <a:lstStyle/>
              <a:p>
                <a:pPr eaLnBrk="0" hangingPunct="0"/>
                <a:endParaRPr lang="it-IT">
                  <a:solidFill>
                    <a:srgbClr val="000000"/>
                  </a:solidFill>
                </a:endParaRPr>
              </a:p>
            </p:txBody>
          </p:sp>
          <p:sp>
            <p:nvSpPr>
              <p:cNvPr id="109704" name="Freeform 21"/>
              <p:cNvSpPr>
                <a:spLocks/>
              </p:cNvSpPr>
              <p:nvPr/>
            </p:nvSpPr>
            <p:spPr bwMode="auto">
              <a:xfrm>
                <a:off x="788" y="1556"/>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8"/>
                    </a:lnTo>
                    <a:lnTo>
                      <a:pt x="443" y="121"/>
                    </a:lnTo>
                    <a:lnTo>
                      <a:pt x="455" y="153"/>
                    </a:lnTo>
                    <a:lnTo>
                      <a:pt x="478" y="231"/>
                    </a:lnTo>
                    <a:lnTo>
                      <a:pt x="486" y="287"/>
                    </a:lnTo>
                    <a:lnTo>
                      <a:pt x="482" y="358"/>
                    </a:lnTo>
                    <a:lnTo>
                      <a:pt x="461" y="409"/>
                    </a:lnTo>
                    <a:lnTo>
                      <a:pt x="446" y="456"/>
                    </a:lnTo>
                    <a:lnTo>
                      <a:pt x="476" y="499"/>
                    </a:lnTo>
                    <a:lnTo>
                      <a:pt x="533" y="533"/>
                    </a:lnTo>
                    <a:lnTo>
                      <a:pt x="604" y="575"/>
                    </a:lnTo>
                    <a:lnTo>
                      <a:pt x="657" y="604"/>
                    </a:lnTo>
                    <a:lnTo>
                      <a:pt x="681" y="625"/>
                    </a:lnTo>
                    <a:lnTo>
                      <a:pt x="905" y="943"/>
                    </a:lnTo>
                    <a:lnTo>
                      <a:pt x="923" y="1031"/>
                    </a:lnTo>
                    <a:lnTo>
                      <a:pt x="916" y="1107"/>
                    </a:lnTo>
                    <a:lnTo>
                      <a:pt x="897" y="1192"/>
                    </a:lnTo>
                    <a:lnTo>
                      <a:pt x="781" y="1411"/>
                    </a:lnTo>
                    <a:lnTo>
                      <a:pt x="725" y="1518"/>
                    </a:lnTo>
                    <a:lnTo>
                      <a:pt x="684" y="1550"/>
                    </a:lnTo>
                    <a:lnTo>
                      <a:pt x="642" y="1558"/>
                    </a:lnTo>
                    <a:lnTo>
                      <a:pt x="672" y="1628"/>
                    </a:lnTo>
                    <a:lnTo>
                      <a:pt x="674" y="1674"/>
                    </a:lnTo>
                    <a:lnTo>
                      <a:pt x="644" y="1728"/>
                    </a:lnTo>
                    <a:lnTo>
                      <a:pt x="588" y="1774"/>
                    </a:lnTo>
                    <a:lnTo>
                      <a:pt x="604" y="2472"/>
                    </a:lnTo>
                    <a:lnTo>
                      <a:pt x="511" y="2500"/>
                    </a:lnTo>
                    <a:lnTo>
                      <a:pt x="496" y="2624"/>
                    </a:lnTo>
                    <a:lnTo>
                      <a:pt x="476" y="2715"/>
                    </a:lnTo>
                    <a:lnTo>
                      <a:pt x="446" y="2818"/>
                    </a:lnTo>
                    <a:lnTo>
                      <a:pt x="434" y="2877"/>
                    </a:lnTo>
                    <a:lnTo>
                      <a:pt x="442" y="2960"/>
                    </a:lnTo>
                    <a:lnTo>
                      <a:pt x="466" y="2990"/>
                    </a:lnTo>
                    <a:lnTo>
                      <a:pt x="479" y="3032"/>
                    </a:lnTo>
                    <a:lnTo>
                      <a:pt x="473" y="3088"/>
                    </a:lnTo>
                    <a:lnTo>
                      <a:pt x="459" y="3117"/>
                    </a:lnTo>
                    <a:lnTo>
                      <a:pt x="429" y="3192"/>
                    </a:lnTo>
                    <a:lnTo>
                      <a:pt x="375" y="3201"/>
                    </a:lnTo>
                    <a:lnTo>
                      <a:pt x="372" y="3158"/>
                    </a:lnTo>
                    <a:lnTo>
                      <a:pt x="338" y="3197"/>
                    </a:lnTo>
                    <a:lnTo>
                      <a:pt x="308" y="3220"/>
                    </a:lnTo>
                    <a:lnTo>
                      <a:pt x="260" y="3243"/>
                    </a:lnTo>
                    <a:lnTo>
                      <a:pt x="200" y="3255"/>
                    </a:lnTo>
                    <a:lnTo>
                      <a:pt x="133" y="3248"/>
                    </a:lnTo>
                    <a:lnTo>
                      <a:pt x="119" y="3222"/>
                    </a:lnTo>
                    <a:lnTo>
                      <a:pt x="135" y="3192"/>
                    </a:lnTo>
                    <a:lnTo>
                      <a:pt x="103" y="3197"/>
                    </a:lnTo>
                    <a:lnTo>
                      <a:pt x="62" y="3195"/>
                    </a:lnTo>
                    <a:lnTo>
                      <a:pt x="61" y="3169"/>
                    </a:lnTo>
                    <a:lnTo>
                      <a:pt x="76" y="3140"/>
                    </a:lnTo>
                    <a:lnTo>
                      <a:pt x="126" y="3106"/>
                    </a:lnTo>
                    <a:lnTo>
                      <a:pt x="209" y="3040"/>
                    </a:lnTo>
                    <a:lnTo>
                      <a:pt x="253" y="2977"/>
                    </a:lnTo>
                    <a:lnTo>
                      <a:pt x="269" y="2918"/>
                    </a:lnTo>
                    <a:lnTo>
                      <a:pt x="258" y="2824"/>
                    </a:lnTo>
                    <a:lnTo>
                      <a:pt x="185" y="2565"/>
                    </a:lnTo>
                    <a:lnTo>
                      <a:pt x="169" y="2468"/>
                    </a:lnTo>
                    <a:lnTo>
                      <a:pt x="169" y="2446"/>
                    </a:lnTo>
                    <a:lnTo>
                      <a:pt x="107" y="2438"/>
                    </a:lnTo>
                    <a:lnTo>
                      <a:pt x="70" y="2438"/>
                    </a:lnTo>
                    <a:lnTo>
                      <a:pt x="47" y="1808"/>
                    </a:lnTo>
                    <a:lnTo>
                      <a:pt x="13" y="1774"/>
                    </a:lnTo>
                    <a:lnTo>
                      <a:pt x="25" y="1686"/>
                    </a:lnTo>
                    <a:lnTo>
                      <a:pt x="58" y="1571"/>
                    </a:lnTo>
                    <a:lnTo>
                      <a:pt x="97" y="1468"/>
                    </a:lnTo>
                    <a:lnTo>
                      <a:pt x="62" y="1438"/>
                    </a:lnTo>
                    <a:lnTo>
                      <a:pt x="18" y="1395"/>
                    </a:lnTo>
                    <a:lnTo>
                      <a:pt x="0" y="1298"/>
                    </a:lnTo>
                    <a:lnTo>
                      <a:pt x="11" y="1201"/>
                    </a:lnTo>
                    <a:lnTo>
                      <a:pt x="16" y="1089"/>
                    </a:lnTo>
                    <a:lnTo>
                      <a:pt x="11" y="1004"/>
                    </a:lnTo>
                    <a:lnTo>
                      <a:pt x="0" y="914"/>
                    </a:lnTo>
                    <a:lnTo>
                      <a:pt x="6" y="805"/>
                    </a:lnTo>
                    <a:lnTo>
                      <a:pt x="21" y="738"/>
                    </a:lnTo>
                    <a:lnTo>
                      <a:pt x="37" y="688"/>
                    </a:lnTo>
                    <a:lnTo>
                      <a:pt x="58" y="655"/>
                    </a:lnTo>
                    <a:lnTo>
                      <a:pt x="79" y="632"/>
                    </a:lnTo>
                    <a:lnTo>
                      <a:pt x="155" y="583"/>
                    </a:lnTo>
                    <a:lnTo>
                      <a:pt x="229" y="535"/>
                    </a:lnTo>
                    <a:lnTo>
                      <a:pt x="266" y="497"/>
                    </a:lnTo>
                    <a:lnTo>
                      <a:pt x="266" y="485"/>
                    </a:lnTo>
                    <a:lnTo>
                      <a:pt x="250" y="483"/>
                    </a:lnTo>
                    <a:lnTo>
                      <a:pt x="227" y="477"/>
                    </a:lnTo>
                    <a:lnTo>
                      <a:pt x="205" y="465"/>
                    </a:lnTo>
                    <a:lnTo>
                      <a:pt x="193" y="454"/>
                    </a:lnTo>
                    <a:lnTo>
                      <a:pt x="180" y="435"/>
                    </a:lnTo>
                    <a:lnTo>
                      <a:pt x="161" y="450"/>
                    </a:lnTo>
                    <a:lnTo>
                      <a:pt x="133" y="471"/>
                    </a:lnTo>
                    <a:lnTo>
                      <a:pt x="131" y="406"/>
                    </a:lnTo>
                    <a:lnTo>
                      <a:pt x="124" y="365"/>
                    </a:lnTo>
                    <a:lnTo>
                      <a:pt x="97" y="284"/>
                    </a:lnTo>
                    <a:lnTo>
                      <a:pt x="89" y="218"/>
                    </a:lnTo>
                    <a:lnTo>
                      <a:pt x="93" y="147"/>
                    </a:lnTo>
                    <a:lnTo>
                      <a:pt x="103" y="99"/>
                    </a:lnTo>
                    <a:lnTo>
                      <a:pt x="124" y="69"/>
                    </a:lnTo>
                    <a:lnTo>
                      <a:pt x="142" y="54"/>
                    </a:lnTo>
                    <a:lnTo>
                      <a:pt x="161" y="43"/>
                    </a:lnTo>
                    <a:lnTo>
                      <a:pt x="200" y="20"/>
                    </a:lnTo>
                    <a:lnTo>
                      <a:pt x="235" y="7"/>
                    </a:lnTo>
                    <a:lnTo>
                      <a:pt x="274" y="1"/>
                    </a:lnTo>
                    <a:lnTo>
                      <a:pt x="309"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05" name="Freeform 22"/>
              <p:cNvSpPr>
                <a:spLocks/>
              </p:cNvSpPr>
              <p:nvPr/>
            </p:nvSpPr>
            <p:spPr bwMode="auto">
              <a:xfrm>
                <a:off x="1000" y="1876"/>
                <a:ext cx="25" cy="65"/>
              </a:xfrm>
              <a:custGeom>
                <a:avLst/>
                <a:gdLst>
                  <a:gd name="T0" fmla="*/ 0 w 76"/>
                  <a:gd name="T1" fmla="*/ 0 h 196"/>
                  <a:gd name="T2" fmla="*/ 0 w 76"/>
                  <a:gd name="T3" fmla="*/ 0 h 196"/>
                  <a:gd name="T4" fmla="*/ 0 w 76"/>
                  <a:gd name="T5" fmla="*/ 0 h 196"/>
                  <a:gd name="T6" fmla="*/ 0 w 76"/>
                  <a:gd name="T7" fmla="*/ 0 h 196"/>
                  <a:gd name="T8" fmla="*/ 0 w 76"/>
                  <a:gd name="T9" fmla="*/ 0 h 196"/>
                  <a:gd name="T10" fmla="*/ 0 w 76"/>
                  <a:gd name="T11" fmla="*/ 0 h 196"/>
                  <a:gd name="T12" fmla="*/ 0 w 76"/>
                  <a:gd name="T13" fmla="*/ 0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0" y="196"/>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06" name="Freeform 23"/>
              <p:cNvSpPr>
                <a:spLocks/>
              </p:cNvSpPr>
              <p:nvPr/>
            </p:nvSpPr>
            <p:spPr bwMode="auto">
              <a:xfrm>
                <a:off x="1353" y="1534"/>
                <a:ext cx="294"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lnTo>
                      <a:pt x="715" y="1476"/>
                    </a:lnTo>
                    <a:lnTo>
                      <a:pt x="666" y="1498"/>
                    </a:lnTo>
                    <a:lnTo>
                      <a:pt x="666" y="1411"/>
                    </a:lnTo>
                    <a:lnTo>
                      <a:pt x="663" y="1374"/>
                    </a:lnTo>
                    <a:lnTo>
                      <a:pt x="653" y="1338"/>
                    </a:lnTo>
                    <a:lnTo>
                      <a:pt x="638" y="1302"/>
                    </a:lnTo>
                    <a:lnTo>
                      <a:pt x="618" y="1268"/>
                    </a:lnTo>
                    <a:lnTo>
                      <a:pt x="643" y="1223"/>
                    </a:lnTo>
                    <a:lnTo>
                      <a:pt x="666" y="1172"/>
                    </a:lnTo>
                    <a:lnTo>
                      <a:pt x="689" y="1114"/>
                    </a:lnTo>
                    <a:lnTo>
                      <a:pt x="702" y="1064"/>
                    </a:lnTo>
                    <a:lnTo>
                      <a:pt x="714" y="1000"/>
                    </a:lnTo>
                    <a:lnTo>
                      <a:pt x="721" y="1080"/>
                    </a:lnTo>
                    <a:lnTo>
                      <a:pt x="720" y="1177"/>
                    </a:lnTo>
                    <a:lnTo>
                      <a:pt x="717" y="1268"/>
                    </a:lnTo>
                    <a:lnTo>
                      <a:pt x="720" y="1342"/>
                    </a:lnTo>
                    <a:lnTo>
                      <a:pt x="717" y="1404"/>
                    </a:lnTo>
                    <a:lnTo>
                      <a:pt x="715" y="1476"/>
                    </a:lnTo>
                    <a:lnTo>
                      <a:pt x="467" y="1"/>
                    </a:lnTo>
                    <a:lnTo>
                      <a:pt x="387" y="3179"/>
                    </a:lnTo>
                    <a:lnTo>
                      <a:pt x="409" y="3136"/>
                    </a:lnTo>
                    <a:lnTo>
                      <a:pt x="422" y="3094"/>
                    </a:lnTo>
                    <a:lnTo>
                      <a:pt x="430" y="3038"/>
                    </a:lnTo>
                    <a:lnTo>
                      <a:pt x="422" y="2961"/>
                    </a:lnTo>
                    <a:lnTo>
                      <a:pt x="419" y="2872"/>
                    </a:lnTo>
                    <a:lnTo>
                      <a:pt x="417" y="2768"/>
                    </a:lnTo>
                    <a:lnTo>
                      <a:pt x="419" y="2653"/>
                    </a:lnTo>
                    <a:lnTo>
                      <a:pt x="426" y="2551"/>
                    </a:lnTo>
                    <a:lnTo>
                      <a:pt x="432" y="2483"/>
                    </a:lnTo>
                    <a:lnTo>
                      <a:pt x="427" y="2452"/>
                    </a:lnTo>
                    <a:lnTo>
                      <a:pt x="411" y="2407"/>
                    </a:lnTo>
                    <a:lnTo>
                      <a:pt x="394" y="2349"/>
                    </a:lnTo>
                    <a:lnTo>
                      <a:pt x="387" y="2277"/>
                    </a:lnTo>
                    <a:lnTo>
                      <a:pt x="388" y="2216"/>
                    </a:lnTo>
                    <a:lnTo>
                      <a:pt x="399" y="2173"/>
                    </a:lnTo>
                    <a:lnTo>
                      <a:pt x="256" y="2158"/>
                    </a:lnTo>
                    <a:lnTo>
                      <a:pt x="240" y="2204"/>
                    </a:lnTo>
                    <a:lnTo>
                      <a:pt x="224" y="2252"/>
                    </a:lnTo>
                    <a:lnTo>
                      <a:pt x="209" y="2300"/>
                    </a:lnTo>
                    <a:lnTo>
                      <a:pt x="209" y="2322"/>
                    </a:lnTo>
                    <a:lnTo>
                      <a:pt x="228" y="2362"/>
                    </a:lnTo>
                    <a:lnTo>
                      <a:pt x="256" y="2409"/>
                    </a:lnTo>
                    <a:lnTo>
                      <a:pt x="277" y="2467"/>
                    </a:lnTo>
                    <a:lnTo>
                      <a:pt x="292" y="2523"/>
                    </a:lnTo>
                    <a:lnTo>
                      <a:pt x="297" y="2599"/>
                    </a:lnTo>
                    <a:lnTo>
                      <a:pt x="297" y="2675"/>
                    </a:lnTo>
                    <a:lnTo>
                      <a:pt x="299" y="2782"/>
                    </a:lnTo>
                    <a:lnTo>
                      <a:pt x="305" y="2875"/>
                    </a:lnTo>
                    <a:lnTo>
                      <a:pt x="322" y="2979"/>
                    </a:lnTo>
                    <a:lnTo>
                      <a:pt x="353" y="3094"/>
                    </a:lnTo>
                    <a:lnTo>
                      <a:pt x="370" y="3143"/>
                    </a:lnTo>
                    <a:lnTo>
                      <a:pt x="387" y="3179"/>
                    </a:lnTo>
                    <a:lnTo>
                      <a:pt x="467"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07" name="Freeform 24"/>
              <p:cNvSpPr>
                <a:spLocks/>
              </p:cNvSpPr>
              <p:nvPr/>
            </p:nvSpPr>
            <p:spPr bwMode="auto">
              <a:xfrm>
                <a:off x="1353" y="1534"/>
                <a:ext cx="294"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7" y="1"/>
                    </a:moveTo>
                    <a:lnTo>
                      <a:pt x="544" y="0"/>
                    </a:lnTo>
                    <a:lnTo>
                      <a:pt x="592" y="20"/>
                    </a:lnTo>
                    <a:lnTo>
                      <a:pt x="636" y="58"/>
                    </a:lnTo>
                    <a:lnTo>
                      <a:pt x="658" y="112"/>
                    </a:lnTo>
                    <a:lnTo>
                      <a:pt x="662" y="158"/>
                    </a:lnTo>
                    <a:lnTo>
                      <a:pt x="652" y="210"/>
                    </a:lnTo>
                    <a:lnTo>
                      <a:pt x="629" y="272"/>
                    </a:lnTo>
                    <a:lnTo>
                      <a:pt x="598" y="335"/>
                    </a:lnTo>
                    <a:lnTo>
                      <a:pt x="568" y="419"/>
                    </a:lnTo>
                    <a:lnTo>
                      <a:pt x="567" y="473"/>
                    </a:lnTo>
                    <a:lnTo>
                      <a:pt x="579" y="536"/>
                    </a:lnTo>
                    <a:lnTo>
                      <a:pt x="611" y="536"/>
                    </a:lnTo>
                    <a:lnTo>
                      <a:pt x="636" y="536"/>
                    </a:lnTo>
                    <a:lnTo>
                      <a:pt x="685" y="544"/>
                    </a:lnTo>
                    <a:lnTo>
                      <a:pt x="727" y="562"/>
                    </a:lnTo>
                    <a:lnTo>
                      <a:pt x="768" y="600"/>
                    </a:lnTo>
                    <a:lnTo>
                      <a:pt x="800" y="643"/>
                    </a:lnTo>
                    <a:lnTo>
                      <a:pt x="817" y="682"/>
                    </a:lnTo>
                    <a:lnTo>
                      <a:pt x="820" y="737"/>
                    </a:lnTo>
                    <a:lnTo>
                      <a:pt x="812" y="803"/>
                    </a:lnTo>
                    <a:lnTo>
                      <a:pt x="801" y="858"/>
                    </a:lnTo>
                    <a:lnTo>
                      <a:pt x="800" y="915"/>
                    </a:lnTo>
                    <a:lnTo>
                      <a:pt x="808" y="1110"/>
                    </a:lnTo>
                    <a:lnTo>
                      <a:pt x="806" y="1250"/>
                    </a:lnTo>
                    <a:lnTo>
                      <a:pt x="806" y="1363"/>
                    </a:lnTo>
                    <a:lnTo>
                      <a:pt x="810" y="1436"/>
                    </a:lnTo>
                    <a:lnTo>
                      <a:pt x="808" y="1502"/>
                    </a:lnTo>
                    <a:lnTo>
                      <a:pt x="868" y="1481"/>
                    </a:lnTo>
                    <a:lnTo>
                      <a:pt x="881" y="1759"/>
                    </a:lnTo>
                    <a:lnTo>
                      <a:pt x="652" y="1822"/>
                    </a:lnTo>
                    <a:lnTo>
                      <a:pt x="627" y="1961"/>
                    </a:lnTo>
                    <a:lnTo>
                      <a:pt x="581" y="2187"/>
                    </a:lnTo>
                    <a:lnTo>
                      <a:pt x="572" y="2274"/>
                    </a:lnTo>
                    <a:lnTo>
                      <a:pt x="584" y="2350"/>
                    </a:lnTo>
                    <a:lnTo>
                      <a:pt x="606" y="2428"/>
                    </a:lnTo>
                    <a:lnTo>
                      <a:pt x="606" y="2491"/>
                    </a:lnTo>
                    <a:lnTo>
                      <a:pt x="595" y="2625"/>
                    </a:lnTo>
                    <a:lnTo>
                      <a:pt x="584" y="2741"/>
                    </a:lnTo>
                    <a:lnTo>
                      <a:pt x="550" y="2927"/>
                    </a:lnTo>
                    <a:lnTo>
                      <a:pt x="534" y="3017"/>
                    </a:lnTo>
                    <a:lnTo>
                      <a:pt x="526" y="3147"/>
                    </a:lnTo>
                    <a:lnTo>
                      <a:pt x="542" y="3271"/>
                    </a:lnTo>
                    <a:lnTo>
                      <a:pt x="537" y="3287"/>
                    </a:lnTo>
                    <a:lnTo>
                      <a:pt x="514" y="3300"/>
                    </a:lnTo>
                    <a:lnTo>
                      <a:pt x="439" y="3361"/>
                    </a:lnTo>
                    <a:lnTo>
                      <a:pt x="409" y="3387"/>
                    </a:lnTo>
                    <a:lnTo>
                      <a:pt x="374" y="3410"/>
                    </a:lnTo>
                    <a:lnTo>
                      <a:pt x="314" y="3419"/>
                    </a:lnTo>
                    <a:lnTo>
                      <a:pt x="245" y="3409"/>
                    </a:lnTo>
                    <a:lnTo>
                      <a:pt x="226" y="3397"/>
                    </a:lnTo>
                    <a:lnTo>
                      <a:pt x="218" y="3379"/>
                    </a:lnTo>
                    <a:lnTo>
                      <a:pt x="216" y="3359"/>
                    </a:lnTo>
                    <a:lnTo>
                      <a:pt x="237" y="3336"/>
                    </a:lnTo>
                    <a:lnTo>
                      <a:pt x="311" y="3270"/>
                    </a:lnTo>
                    <a:lnTo>
                      <a:pt x="265" y="3290"/>
                    </a:lnTo>
                    <a:lnTo>
                      <a:pt x="202" y="3319"/>
                    </a:lnTo>
                    <a:lnTo>
                      <a:pt x="145" y="3335"/>
                    </a:lnTo>
                    <a:lnTo>
                      <a:pt x="82" y="3342"/>
                    </a:lnTo>
                    <a:lnTo>
                      <a:pt x="50" y="3342"/>
                    </a:lnTo>
                    <a:lnTo>
                      <a:pt x="22" y="3323"/>
                    </a:lnTo>
                    <a:lnTo>
                      <a:pt x="15" y="3297"/>
                    </a:lnTo>
                    <a:lnTo>
                      <a:pt x="29" y="3275"/>
                    </a:lnTo>
                    <a:lnTo>
                      <a:pt x="46" y="3261"/>
                    </a:lnTo>
                    <a:lnTo>
                      <a:pt x="129" y="3218"/>
                    </a:lnTo>
                    <a:lnTo>
                      <a:pt x="175" y="3179"/>
                    </a:lnTo>
                    <a:lnTo>
                      <a:pt x="218" y="3120"/>
                    </a:lnTo>
                    <a:lnTo>
                      <a:pt x="226" y="3077"/>
                    </a:lnTo>
                    <a:lnTo>
                      <a:pt x="222" y="3024"/>
                    </a:lnTo>
                    <a:lnTo>
                      <a:pt x="212" y="2977"/>
                    </a:lnTo>
                    <a:lnTo>
                      <a:pt x="145" y="2728"/>
                    </a:lnTo>
                    <a:lnTo>
                      <a:pt x="87" y="2555"/>
                    </a:lnTo>
                    <a:lnTo>
                      <a:pt x="51" y="2421"/>
                    </a:lnTo>
                    <a:lnTo>
                      <a:pt x="22" y="2374"/>
                    </a:lnTo>
                    <a:lnTo>
                      <a:pt x="0" y="2299"/>
                    </a:lnTo>
                    <a:lnTo>
                      <a:pt x="1" y="2229"/>
                    </a:lnTo>
                    <a:lnTo>
                      <a:pt x="10" y="2180"/>
                    </a:lnTo>
                    <a:lnTo>
                      <a:pt x="39" y="1938"/>
                    </a:lnTo>
                    <a:lnTo>
                      <a:pt x="61" y="1818"/>
                    </a:lnTo>
                    <a:lnTo>
                      <a:pt x="99" y="1699"/>
                    </a:lnTo>
                    <a:lnTo>
                      <a:pt x="144" y="1515"/>
                    </a:lnTo>
                    <a:lnTo>
                      <a:pt x="167" y="1380"/>
                    </a:lnTo>
                    <a:lnTo>
                      <a:pt x="186" y="1268"/>
                    </a:lnTo>
                    <a:lnTo>
                      <a:pt x="136" y="1257"/>
                    </a:lnTo>
                    <a:lnTo>
                      <a:pt x="87" y="1237"/>
                    </a:lnTo>
                    <a:lnTo>
                      <a:pt x="76" y="1209"/>
                    </a:lnTo>
                    <a:lnTo>
                      <a:pt x="74" y="1164"/>
                    </a:lnTo>
                    <a:lnTo>
                      <a:pt x="78" y="1120"/>
                    </a:lnTo>
                    <a:lnTo>
                      <a:pt x="129" y="949"/>
                    </a:lnTo>
                    <a:lnTo>
                      <a:pt x="162" y="878"/>
                    </a:lnTo>
                    <a:lnTo>
                      <a:pt x="164" y="853"/>
                    </a:lnTo>
                    <a:lnTo>
                      <a:pt x="180" y="728"/>
                    </a:lnTo>
                    <a:lnTo>
                      <a:pt x="195" y="671"/>
                    </a:lnTo>
                    <a:lnTo>
                      <a:pt x="218" y="630"/>
                    </a:lnTo>
                    <a:lnTo>
                      <a:pt x="250" y="600"/>
                    </a:lnTo>
                    <a:lnTo>
                      <a:pt x="290" y="576"/>
                    </a:lnTo>
                    <a:lnTo>
                      <a:pt x="376" y="550"/>
                    </a:lnTo>
                    <a:lnTo>
                      <a:pt x="391" y="512"/>
                    </a:lnTo>
                    <a:lnTo>
                      <a:pt x="388" y="475"/>
                    </a:lnTo>
                    <a:lnTo>
                      <a:pt x="368" y="448"/>
                    </a:lnTo>
                    <a:lnTo>
                      <a:pt x="351" y="421"/>
                    </a:lnTo>
                    <a:lnTo>
                      <a:pt x="335" y="373"/>
                    </a:lnTo>
                    <a:lnTo>
                      <a:pt x="331" y="341"/>
                    </a:lnTo>
                    <a:lnTo>
                      <a:pt x="329" y="290"/>
                    </a:lnTo>
                    <a:lnTo>
                      <a:pt x="329" y="268"/>
                    </a:lnTo>
                    <a:lnTo>
                      <a:pt x="312" y="245"/>
                    </a:lnTo>
                    <a:lnTo>
                      <a:pt x="299" y="222"/>
                    </a:lnTo>
                    <a:lnTo>
                      <a:pt x="292" y="194"/>
                    </a:lnTo>
                    <a:lnTo>
                      <a:pt x="292" y="154"/>
                    </a:lnTo>
                    <a:lnTo>
                      <a:pt x="305" y="105"/>
                    </a:lnTo>
                    <a:lnTo>
                      <a:pt x="328" y="62"/>
                    </a:lnTo>
                    <a:lnTo>
                      <a:pt x="361" y="35"/>
                    </a:lnTo>
                    <a:lnTo>
                      <a:pt x="419" y="9"/>
                    </a:lnTo>
                    <a:lnTo>
                      <a:pt x="439" y="7"/>
                    </a:lnTo>
                    <a:lnTo>
                      <a:pt x="467"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08" name="Freeform 25"/>
              <p:cNvSpPr>
                <a:spLocks/>
              </p:cNvSpPr>
              <p:nvPr/>
            </p:nvSpPr>
            <p:spPr bwMode="auto">
              <a:xfrm>
                <a:off x="1561" y="1867"/>
                <a:ext cx="35" cy="166"/>
              </a:xfrm>
              <a:custGeom>
                <a:avLst/>
                <a:gdLst>
                  <a:gd name="T0" fmla="*/ 0 w 103"/>
                  <a:gd name="T1" fmla="*/ 0 h 498"/>
                  <a:gd name="T2" fmla="*/ 0 w 103"/>
                  <a:gd name="T3" fmla="*/ 0 h 498"/>
                  <a:gd name="T4" fmla="*/ 0 w 103"/>
                  <a:gd name="T5" fmla="*/ 0 h 498"/>
                  <a:gd name="T6" fmla="*/ 0 w 103"/>
                  <a:gd name="T7" fmla="*/ 0 h 498"/>
                  <a:gd name="T8" fmla="*/ 0 w 103"/>
                  <a:gd name="T9" fmla="*/ 0 h 498"/>
                  <a:gd name="T10" fmla="*/ 0 w 103"/>
                  <a:gd name="T11" fmla="*/ 0 h 498"/>
                  <a:gd name="T12" fmla="*/ 0 w 103"/>
                  <a:gd name="T13" fmla="*/ 0 h 498"/>
                  <a:gd name="T14" fmla="*/ 0 w 103"/>
                  <a:gd name="T15" fmla="*/ 0 h 498"/>
                  <a:gd name="T16" fmla="*/ 0 w 103"/>
                  <a:gd name="T17" fmla="*/ 0 h 498"/>
                  <a:gd name="T18" fmla="*/ 0 w 103"/>
                  <a:gd name="T19" fmla="*/ 0 h 498"/>
                  <a:gd name="T20" fmla="*/ 0 w 103"/>
                  <a:gd name="T21" fmla="*/ 0 h 498"/>
                  <a:gd name="T22" fmla="*/ 0 w 103"/>
                  <a:gd name="T23" fmla="*/ 0 h 498"/>
                  <a:gd name="T24" fmla="*/ 0 w 103"/>
                  <a:gd name="T25" fmla="*/ 0 h 498"/>
                  <a:gd name="T26" fmla="*/ 0 w 103"/>
                  <a:gd name="T27" fmla="*/ 0 h 498"/>
                  <a:gd name="T28" fmla="*/ 0 w 103"/>
                  <a:gd name="T29" fmla="*/ 0 h 498"/>
                  <a:gd name="T30" fmla="*/ 0 w 103"/>
                  <a:gd name="T31" fmla="*/ 0 h 498"/>
                  <a:gd name="T32" fmla="*/ 0 w 103"/>
                  <a:gd name="T33" fmla="*/ 0 h 498"/>
                  <a:gd name="T34" fmla="*/ 0 w 10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7"/>
                    </a:moveTo>
                    <a:lnTo>
                      <a:pt x="47" y="498"/>
                    </a:lnTo>
                    <a:lnTo>
                      <a:pt x="48" y="412"/>
                    </a:lnTo>
                    <a:lnTo>
                      <a:pt x="44" y="374"/>
                    </a:lnTo>
                    <a:lnTo>
                      <a:pt x="34" y="338"/>
                    </a:lnTo>
                    <a:lnTo>
                      <a:pt x="19" y="302"/>
                    </a:lnTo>
                    <a:lnTo>
                      <a:pt x="0" y="268"/>
                    </a:lnTo>
                    <a:lnTo>
                      <a:pt x="25" y="224"/>
                    </a:lnTo>
                    <a:lnTo>
                      <a:pt x="48" y="173"/>
                    </a:lnTo>
                    <a:lnTo>
                      <a:pt x="70" y="114"/>
                    </a:lnTo>
                    <a:lnTo>
                      <a:pt x="83" y="64"/>
                    </a:lnTo>
                    <a:lnTo>
                      <a:pt x="94" y="0"/>
                    </a:lnTo>
                    <a:lnTo>
                      <a:pt x="103" y="80"/>
                    </a:lnTo>
                    <a:lnTo>
                      <a:pt x="100" y="178"/>
                    </a:lnTo>
                    <a:lnTo>
                      <a:pt x="98" y="268"/>
                    </a:lnTo>
                    <a:lnTo>
                      <a:pt x="100"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09" name="Freeform 26"/>
              <p:cNvSpPr>
                <a:spLocks/>
              </p:cNvSpPr>
              <p:nvPr/>
            </p:nvSpPr>
            <p:spPr bwMode="auto">
              <a:xfrm>
                <a:off x="1422" y="2253"/>
                <a:ext cx="74" cy="341"/>
              </a:xfrm>
              <a:custGeom>
                <a:avLst/>
                <a:gdLst>
                  <a:gd name="T0" fmla="*/ 0 w 222"/>
                  <a:gd name="T1" fmla="*/ 0 h 1021"/>
                  <a:gd name="T2" fmla="*/ 0 w 222"/>
                  <a:gd name="T3" fmla="*/ 0 h 1021"/>
                  <a:gd name="T4" fmla="*/ 0 w 222"/>
                  <a:gd name="T5" fmla="*/ 0 h 1021"/>
                  <a:gd name="T6" fmla="*/ 0 w 222"/>
                  <a:gd name="T7" fmla="*/ 0 h 1021"/>
                  <a:gd name="T8" fmla="*/ 0 w 222"/>
                  <a:gd name="T9" fmla="*/ 0 h 1021"/>
                  <a:gd name="T10" fmla="*/ 0 w 222"/>
                  <a:gd name="T11" fmla="*/ 0 h 1021"/>
                  <a:gd name="T12" fmla="*/ 0 w 222"/>
                  <a:gd name="T13" fmla="*/ 0 h 1021"/>
                  <a:gd name="T14" fmla="*/ 0 w 222"/>
                  <a:gd name="T15" fmla="*/ 0 h 1021"/>
                  <a:gd name="T16" fmla="*/ 0 w 222"/>
                  <a:gd name="T17" fmla="*/ 0 h 1021"/>
                  <a:gd name="T18" fmla="*/ 0 w 222"/>
                  <a:gd name="T19" fmla="*/ 0 h 1021"/>
                  <a:gd name="T20" fmla="*/ 0 w 222"/>
                  <a:gd name="T21" fmla="*/ 0 h 1021"/>
                  <a:gd name="T22" fmla="*/ 0 w 222"/>
                  <a:gd name="T23" fmla="*/ 0 h 1021"/>
                  <a:gd name="T24" fmla="*/ 0 w 222"/>
                  <a:gd name="T25" fmla="*/ 0 h 1021"/>
                  <a:gd name="T26" fmla="*/ 0 w 222"/>
                  <a:gd name="T27" fmla="*/ 0 h 1021"/>
                  <a:gd name="T28" fmla="*/ 0 w 222"/>
                  <a:gd name="T29" fmla="*/ 0 h 1021"/>
                  <a:gd name="T30" fmla="*/ 0 w 222"/>
                  <a:gd name="T31" fmla="*/ 0 h 1021"/>
                  <a:gd name="T32" fmla="*/ 0 w 222"/>
                  <a:gd name="T33" fmla="*/ 0 h 1021"/>
                  <a:gd name="T34" fmla="*/ 0 w 222"/>
                  <a:gd name="T35" fmla="*/ 0 h 1021"/>
                  <a:gd name="T36" fmla="*/ 0 w 222"/>
                  <a:gd name="T37" fmla="*/ 0 h 1021"/>
                  <a:gd name="T38" fmla="*/ 0 w 222"/>
                  <a:gd name="T39" fmla="*/ 0 h 1021"/>
                  <a:gd name="T40" fmla="*/ 0 w 222"/>
                  <a:gd name="T41" fmla="*/ 0 h 1021"/>
                  <a:gd name="T42" fmla="*/ 0 w 222"/>
                  <a:gd name="T43" fmla="*/ 0 h 1021"/>
                  <a:gd name="T44" fmla="*/ 0 w 222"/>
                  <a:gd name="T45" fmla="*/ 0 h 1021"/>
                  <a:gd name="T46" fmla="*/ 0 w 222"/>
                  <a:gd name="T47" fmla="*/ 0 h 1021"/>
                  <a:gd name="T48" fmla="*/ 0 w 222"/>
                  <a:gd name="T49" fmla="*/ 0 h 1021"/>
                  <a:gd name="T50" fmla="*/ 0 w 222"/>
                  <a:gd name="T51" fmla="*/ 0 h 1021"/>
                  <a:gd name="T52" fmla="*/ 0 w 222"/>
                  <a:gd name="T53" fmla="*/ 0 h 1021"/>
                  <a:gd name="T54" fmla="*/ 0 w 222"/>
                  <a:gd name="T55" fmla="*/ 0 h 1021"/>
                  <a:gd name="T56" fmla="*/ 0 w 222"/>
                  <a:gd name="T57" fmla="*/ 0 h 1021"/>
                  <a:gd name="T58" fmla="*/ 0 w 222"/>
                  <a:gd name="T59" fmla="*/ 0 h 1021"/>
                  <a:gd name="T60" fmla="*/ 0 w 222"/>
                  <a:gd name="T61" fmla="*/ 0 h 1021"/>
                  <a:gd name="T62" fmla="*/ 0 w 222"/>
                  <a:gd name="T63" fmla="*/ 0 h 1021"/>
                  <a:gd name="T64" fmla="*/ 0 w 222"/>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2"/>
                  <a:gd name="T100" fmla="*/ 0 h 1021"/>
                  <a:gd name="T101" fmla="*/ 222 w 222"/>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2" h="1021">
                    <a:moveTo>
                      <a:pt x="177" y="1021"/>
                    </a:moveTo>
                    <a:lnTo>
                      <a:pt x="200" y="978"/>
                    </a:lnTo>
                    <a:lnTo>
                      <a:pt x="214" y="936"/>
                    </a:lnTo>
                    <a:lnTo>
                      <a:pt x="220" y="880"/>
                    </a:lnTo>
                    <a:lnTo>
                      <a:pt x="214" y="803"/>
                    </a:lnTo>
                    <a:lnTo>
                      <a:pt x="209" y="714"/>
                    </a:lnTo>
                    <a:lnTo>
                      <a:pt x="207" y="610"/>
                    </a:lnTo>
                    <a:lnTo>
                      <a:pt x="209" y="495"/>
                    </a:lnTo>
                    <a:lnTo>
                      <a:pt x="216" y="393"/>
                    </a:lnTo>
                    <a:lnTo>
                      <a:pt x="222" y="325"/>
                    </a:lnTo>
                    <a:lnTo>
                      <a:pt x="218" y="294"/>
                    </a:lnTo>
                    <a:lnTo>
                      <a:pt x="201" y="249"/>
                    </a:lnTo>
                    <a:lnTo>
                      <a:pt x="185" y="191"/>
                    </a:lnTo>
                    <a:lnTo>
                      <a:pt x="177" y="119"/>
                    </a:lnTo>
                    <a:lnTo>
                      <a:pt x="179" y="58"/>
                    </a:lnTo>
                    <a:lnTo>
                      <a:pt x="189" y="15"/>
                    </a:lnTo>
                    <a:lnTo>
                      <a:pt x="46" y="0"/>
                    </a:lnTo>
                    <a:lnTo>
                      <a:pt x="31" y="46"/>
                    </a:lnTo>
                    <a:lnTo>
                      <a:pt x="15" y="94"/>
                    </a:lnTo>
                    <a:lnTo>
                      <a:pt x="0" y="142"/>
                    </a:lnTo>
                    <a:lnTo>
                      <a:pt x="0" y="164"/>
                    </a:lnTo>
                    <a:lnTo>
                      <a:pt x="19" y="205"/>
                    </a:lnTo>
                    <a:lnTo>
                      <a:pt x="46" y="251"/>
                    </a:lnTo>
                    <a:lnTo>
                      <a:pt x="67" y="311"/>
                    </a:lnTo>
                    <a:lnTo>
                      <a:pt x="83" y="365"/>
                    </a:lnTo>
                    <a:lnTo>
                      <a:pt x="87" y="441"/>
                    </a:lnTo>
                    <a:lnTo>
                      <a:pt x="87" y="517"/>
                    </a:lnTo>
                    <a:lnTo>
                      <a:pt x="90" y="624"/>
                    </a:lnTo>
                    <a:lnTo>
                      <a:pt x="96" y="717"/>
                    </a:lnTo>
                    <a:lnTo>
                      <a:pt x="112" y="821"/>
                    </a:lnTo>
                    <a:lnTo>
                      <a:pt x="143" y="936"/>
                    </a:lnTo>
                    <a:lnTo>
                      <a:pt x="161" y="985"/>
                    </a:lnTo>
                    <a:lnTo>
                      <a:pt x="17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10" name="Freeform 27"/>
              <p:cNvSpPr>
                <a:spLocks/>
              </p:cNvSpPr>
              <p:nvPr/>
            </p:nvSpPr>
            <p:spPr bwMode="auto">
              <a:xfrm>
                <a:off x="123" y="1643"/>
                <a:ext cx="426" cy="1215"/>
              </a:xfrm>
              <a:custGeom>
                <a:avLst/>
                <a:gdLst>
                  <a:gd name="T0" fmla="*/ 0 w 1277"/>
                  <a:gd name="T1" fmla="*/ 0 h 3644"/>
                  <a:gd name="T2" fmla="*/ 0 w 1277"/>
                  <a:gd name="T3" fmla="*/ 0 h 3644"/>
                  <a:gd name="T4" fmla="*/ 0 w 1277"/>
                  <a:gd name="T5" fmla="*/ 0 h 3644"/>
                  <a:gd name="T6" fmla="*/ 0 w 1277"/>
                  <a:gd name="T7" fmla="*/ 0 h 3644"/>
                  <a:gd name="T8" fmla="*/ 0 w 1277"/>
                  <a:gd name="T9" fmla="*/ 0 h 3644"/>
                  <a:gd name="T10" fmla="*/ 0 w 1277"/>
                  <a:gd name="T11" fmla="*/ 0 h 3644"/>
                  <a:gd name="T12" fmla="*/ 0 w 1277"/>
                  <a:gd name="T13" fmla="*/ 0 h 3644"/>
                  <a:gd name="T14" fmla="*/ 0 w 1277"/>
                  <a:gd name="T15" fmla="*/ 0 h 3644"/>
                  <a:gd name="T16" fmla="*/ 0 w 1277"/>
                  <a:gd name="T17" fmla="*/ 0 h 3644"/>
                  <a:gd name="T18" fmla="*/ 0 w 1277"/>
                  <a:gd name="T19" fmla="*/ 0 h 3644"/>
                  <a:gd name="T20" fmla="*/ 0 w 1277"/>
                  <a:gd name="T21" fmla="*/ 0 h 3644"/>
                  <a:gd name="T22" fmla="*/ 0 w 1277"/>
                  <a:gd name="T23" fmla="*/ 0 h 3644"/>
                  <a:gd name="T24" fmla="*/ 0 w 1277"/>
                  <a:gd name="T25" fmla="*/ 0 h 3644"/>
                  <a:gd name="T26" fmla="*/ 0 w 1277"/>
                  <a:gd name="T27" fmla="*/ 0 h 3644"/>
                  <a:gd name="T28" fmla="*/ 0 w 1277"/>
                  <a:gd name="T29" fmla="*/ 0 h 3644"/>
                  <a:gd name="T30" fmla="*/ 0 w 1277"/>
                  <a:gd name="T31" fmla="*/ 0 h 3644"/>
                  <a:gd name="T32" fmla="*/ 0 w 1277"/>
                  <a:gd name="T33" fmla="*/ 0 h 3644"/>
                  <a:gd name="T34" fmla="*/ 0 w 1277"/>
                  <a:gd name="T35" fmla="*/ 0 h 3644"/>
                  <a:gd name="T36" fmla="*/ 0 w 1277"/>
                  <a:gd name="T37" fmla="*/ 0 h 3644"/>
                  <a:gd name="T38" fmla="*/ 0 w 1277"/>
                  <a:gd name="T39" fmla="*/ 0 h 3644"/>
                  <a:gd name="T40" fmla="*/ 0 w 1277"/>
                  <a:gd name="T41" fmla="*/ 0 h 3644"/>
                  <a:gd name="T42" fmla="*/ 0 w 1277"/>
                  <a:gd name="T43" fmla="*/ 0 h 3644"/>
                  <a:gd name="T44" fmla="*/ 0 w 1277"/>
                  <a:gd name="T45" fmla="*/ 0 h 3644"/>
                  <a:gd name="T46" fmla="*/ 0 w 1277"/>
                  <a:gd name="T47" fmla="*/ 0 h 3644"/>
                  <a:gd name="T48" fmla="*/ 0 w 1277"/>
                  <a:gd name="T49" fmla="*/ 0 h 3644"/>
                  <a:gd name="T50" fmla="*/ 0 w 1277"/>
                  <a:gd name="T51" fmla="*/ 0 h 3644"/>
                  <a:gd name="T52" fmla="*/ 0 w 1277"/>
                  <a:gd name="T53" fmla="*/ 0 h 3644"/>
                  <a:gd name="T54" fmla="*/ 0 w 1277"/>
                  <a:gd name="T55" fmla="*/ 0 h 3644"/>
                  <a:gd name="T56" fmla="*/ 0 w 1277"/>
                  <a:gd name="T57" fmla="*/ 0 h 3644"/>
                  <a:gd name="T58" fmla="*/ 0 w 1277"/>
                  <a:gd name="T59" fmla="*/ 0 h 3644"/>
                  <a:gd name="T60" fmla="*/ 0 w 1277"/>
                  <a:gd name="T61" fmla="*/ 0 h 3644"/>
                  <a:gd name="T62" fmla="*/ 0 w 1277"/>
                  <a:gd name="T63" fmla="*/ 0 h 3644"/>
                  <a:gd name="T64" fmla="*/ 0 w 1277"/>
                  <a:gd name="T65" fmla="*/ 0 h 3644"/>
                  <a:gd name="T66" fmla="*/ 0 w 1277"/>
                  <a:gd name="T67" fmla="*/ 0 h 3644"/>
                  <a:gd name="T68" fmla="*/ 0 w 1277"/>
                  <a:gd name="T69" fmla="*/ 0 h 3644"/>
                  <a:gd name="T70" fmla="*/ 0 w 1277"/>
                  <a:gd name="T71" fmla="*/ 0 h 3644"/>
                  <a:gd name="T72" fmla="*/ 0 w 1277"/>
                  <a:gd name="T73" fmla="*/ 0 h 3644"/>
                  <a:gd name="T74" fmla="*/ 0 w 1277"/>
                  <a:gd name="T75" fmla="*/ 0 h 3644"/>
                  <a:gd name="T76" fmla="*/ 0 w 1277"/>
                  <a:gd name="T77" fmla="*/ 0 h 3644"/>
                  <a:gd name="T78" fmla="*/ 0 w 1277"/>
                  <a:gd name="T79" fmla="*/ 0 h 3644"/>
                  <a:gd name="T80" fmla="*/ 0 w 1277"/>
                  <a:gd name="T81" fmla="*/ 0 h 3644"/>
                  <a:gd name="T82" fmla="*/ 0 w 1277"/>
                  <a:gd name="T83" fmla="*/ 0 h 3644"/>
                  <a:gd name="T84" fmla="*/ 0 w 1277"/>
                  <a:gd name="T85" fmla="*/ 0 h 3644"/>
                  <a:gd name="T86" fmla="*/ 0 w 1277"/>
                  <a:gd name="T87" fmla="*/ 0 h 3644"/>
                  <a:gd name="T88" fmla="*/ 0 w 1277"/>
                  <a:gd name="T89" fmla="*/ 0 h 3644"/>
                  <a:gd name="T90" fmla="*/ 0 w 1277"/>
                  <a:gd name="T91" fmla="*/ 0 h 3644"/>
                  <a:gd name="T92" fmla="*/ 0 w 1277"/>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4"/>
                  <a:gd name="T143" fmla="*/ 1277 w 127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4">
                    <a:moveTo>
                      <a:pt x="610" y="2280"/>
                    </a:moveTo>
                    <a:lnTo>
                      <a:pt x="640" y="2407"/>
                    </a:lnTo>
                    <a:lnTo>
                      <a:pt x="669" y="2536"/>
                    </a:lnTo>
                    <a:lnTo>
                      <a:pt x="691" y="2634"/>
                    </a:lnTo>
                    <a:lnTo>
                      <a:pt x="714" y="2751"/>
                    </a:lnTo>
                    <a:lnTo>
                      <a:pt x="727" y="2892"/>
                    </a:lnTo>
                    <a:lnTo>
                      <a:pt x="742" y="3006"/>
                    </a:lnTo>
                    <a:lnTo>
                      <a:pt x="756" y="3108"/>
                    </a:lnTo>
                    <a:lnTo>
                      <a:pt x="775" y="3206"/>
                    </a:lnTo>
                    <a:lnTo>
                      <a:pt x="794" y="3301"/>
                    </a:lnTo>
                    <a:lnTo>
                      <a:pt x="807" y="3365"/>
                    </a:lnTo>
                    <a:lnTo>
                      <a:pt x="807" y="3413"/>
                    </a:lnTo>
                    <a:lnTo>
                      <a:pt x="803" y="3452"/>
                    </a:lnTo>
                    <a:lnTo>
                      <a:pt x="815" y="3470"/>
                    </a:lnTo>
                    <a:lnTo>
                      <a:pt x="899" y="3488"/>
                    </a:lnTo>
                    <a:lnTo>
                      <a:pt x="916" y="3478"/>
                    </a:lnTo>
                    <a:lnTo>
                      <a:pt x="925" y="3467"/>
                    </a:lnTo>
                    <a:lnTo>
                      <a:pt x="1004" y="3493"/>
                    </a:lnTo>
                    <a:lnTo>
                      <a:pt x="1106" y="3520"/>
                    </a:lnTo>
                    <a:lnTo>
                      <a:pt x="1174" y="3529"/>
                    </a:lnTo>
                    <a:lnTo>
                      <a:pt x="1228" y="3525"/>
                    </a:lnTo>
                    <a:lnTo>
                      <a:pt x="1258" y="3513"/>
                    </a:lnTo>
                    <a:lnTo>
                      <a:pt x="1272" y="3495"/>
                    </a:lnTo>
                    <a:lnTo>
                      <a:pt x="1277" y="3476"/>
                    </a:lnTo>
                    <a:lnTo>
                      <a:pt x="1267" y="3455"/>
                    </a:lnTo>
                    <a:lnTo>
                      <a:pt x="1244" y="3436"/>
                    </a:lnTo>
                    <a:lnTo>
                      <a:pt x="1168" y="3401"/>
                    </a:lnTo>
                    <a:lnTo>
                      <a:pt x="1103" y="3368"/>
                    </a:lnTo>
                    <a:lnTo>
                      <a:pt x="1043" y="3339"/>
                    </a:lnTo>
                    <a:lnTo>
                      <a:pt x="1016" y="3314"/>
                    </a:lnTo>
                    <a:lnTo>
                      <a:pt x="1014" y="3221"/>
                    </a:lnTo>
                    <a:lnTo>
                      <a:pt x="1014" y="3108"/>
                    </a:lnTo>
                    <a:lnTo>
                      <a:pt x="1010" y="2993"/>
                    </a:lnTo>
                    <a:lnTo>
                      <a:pt x="1010" y="2863"/>
                    </a:lnTo>
                    <a:lnTo>
                      <a:pt x="1016" y="2702"/>
                    </a:lnTo>
                    <a:lnTo>
                      <a:pt x="1016" y="2536"/>
                    </a:lnTo>
                    <a:lnTo>
                      <a:pt x="1008" y="2363"/>
                    </a:lnTo>
                    <a:lnTo>
                      <a:pt x="1003" y="2239"/>
                    </a:lnTo>
                    <a:lnTo>
                      <a:pt x="991" y="2113"/>
                    </a:lnTo>
                    <a:lnTo>
                      <a:pt x="990" y="2039"/>
                    </a:lnTo>
                    <a:lnTo>
                      <a:pt x="1036" y="2034"/>
                    </a:lnTo>
                    <a:lnTo>
                      <a:pt x="1083" y="2017"/>
                    </a:lnTo>
                    <a:lnTo>
                      <a:pt x="1120" y="1973"/>
                    </a:lnTo>
                    <a:lnTo>
                      <a:pt x="1123" y="1921"/>
                    </a:lnTo>
                    <a:lnTo>
                      <a:pt x="1110" y="1854"/>
                    </a:lnTo>
                    <a:lnTo>
                      <a:pt x="1083" y="1797"/>
                    </a:lnTo>
                    <a:lnTo>
                      <a:pt x="1056" y="1758"/>
                    </a:lnTo>
                    <a:lnTo>
                      <a:pt x="1101" y="1740"/>
                    </a:lnTo>
                    <a:lnTo>
                      <a:pt x="1115" y="1727"/>
                    </a:lnTo>
                    <a:lnTo>
                      <a:pt x="1113" y="1706"/>
                    </a:lnTo>
                    <a:lnTo>
                      <a:pt x="1053" y="1565"/>
                    </a:lnTo>
                    <a:lnTo>
                      <a:pt x="1033" y="1488"/>
                    </a:lnTo>
                    <a:lnTo>
                      <a:pt x="1016" y="1223"/>
                    </a:lnTo>
                    <a:lnTo>
                      <a:pt x="1016" y="1031"/>
                    </a:lnTo>
                    <a:lnTo>
                      <a:pt x="1008" y="799"/>
                    </a:lnTo>
                    <a:lnTo>
                      <a:pt x="996" y="742"/>
                    </a:lnTo>
                    <a:lnTo>
                      <a:pt x="974" y="696"/>
                    </a:lnTo>
                    <a:lnTo>
                      <a:pt x="929" y="658"/>
                    </a:lnTo>
                    <a:lnTo>
                      <a:pt x="727" y="547"/>
                    </a:lnTo>
                    <a:lnTo>
                      <a:pt x="742" y="496"/>
                    </a:lnTo>
                    <a:lnTo>
                      <a:pt x="775" y="490"/>
                    </a:lnTo>
                    <a:lnTo>
                      <a:pt x="820" y="478"/>
                    </a:lnTo>
                    <a:lnTo>
                      <a:pt x="845" y="452"/>
                    </a:lnTo>
                    <a:lnTo>
                      <a:pt x="875" y="349"/>
                    </a:lnTo>
                    <a:lnTo>
                      <a:pt x="885" y="292"/>
                    </a:lnTo>
                    <a:lnTo>
                      <a:pt x="884" y="236"/>
                    </a:lnTo>
                    <a:lnTo>
                      <a:pt x="890" y="183"/>
                    </a:lnTo>
                    <a:lnTo>
                      <a:pt x="885" y="126"/>
                    </a:lnTo>
                    <a:lnTo>
                      <a:pt x="911" y="151"/>
                    </a:lnTo>
                    <a:lnTo>
                      <a:pt x="925" y="164"/>
                    </a:lnTo>
                    <a:lnTo>
                      <a:pt x="920" y="126"/>
                    </a:lnTo>
                    <a:lnTo>
                      <a:pt x="904" y="85"/>
                    </a:lnTo>
                    <a:lnTo>
                      <a:pt x="879" y="52"/>
                    </a:lnTo>
                    <a:lnTo>
                      <a:pt x="839" y="24"/>
                    </a:lnTo>
                    <a:lnTo>
                      <a:pt x="789" y="5"/>
                    </a:lnTo>
                    <a:lnTo>
                      <a:pt x="721" y="0"/>
                    </a:lnTo>
                    <a:lnTo>
                      <a:pt x="662" y="11"/>
                    </a:lnTo>
                    <a:lnTo>
                      <a:pt x="610" y="36"/>
                    </a:lnTo>
                    <a:lnTo>
                      <a:pt x="570" y="68"/>
                    </a:lnTo>
                    <a:lnTo>
                      <a:pt x="539" y="112"/>
                    </a:lnTo>
                    <a:lnTo>
                      <a:pt x="523" y="171"/>
                    </a:lnTo>
                    <a:lnTo>
                      <a:pt x="513" y="240"/>
                    </a:lnTo>
                    <a:lnTo>
                      <a:pt x="517" y="294"/>
                    </a:lnTo>
                    <a:lnTo>
                      <a:pt x="531" y="369"/>
                    </a:lnTo>
                    <a:lnTo>
                      <a:pt x="530" y="422"/>
                    </a:lnTo>
                    <a:lnTo>
                      <a:pt x="518" y="483"/>
                    </a:lnTo>
                    <a:lnTo>
                      <a:pt x="494" y="512"/>
                    </a:lnTo>
                    <a:lnTo>
                      <a:pt x="248" y="611"/>
                    </a:lnTo>
                    <a:lnTo>
                      <a:pt x="212" y="632"/>
                    </a:lnTo>
                    <a:lnTo>
                      <a:pt x="189" y="667"/>
                    </a:lnTo>
                    <a:lnTo>
                      <a:pt x="112" y="878"/>
                    </a:lnTo>
                    <a:lnTo>
                      <a:pt x="11" y="1178"/>
                    </a:lnTo>
                    <a:lnTo>
                      <a:pt x="0" y="1238"/>
                    </a:lnTo>
                    <a:lnTo>
                      <a:pt x="3" y="1272"/>
                    </a:lnTo>
                    <a:lnTo>
                      <a:pt x="19" y="1311"/>
                    </a:lnTo>
                    <a:lnTo>
                      <a:pt x="150" y="1515"/>
                    </a:lnTo>
                    <a:lnTo>
                      <a:pt x="169" y="1579"/>
                    </a:lnTo>
                    <a:lnTo>
                      <a:pt x="176" y="1644"/>
                    </a:lnTo>
                    <a:lnTo>
                      <a:pt x="150" y="1873"/>
                    </a:lnTo>
                    <a:lnTo>
                      <a:pt x="134" y="1973"/>
                    </a:lnTo>
                    <a:lnTo>
                      <a:pt x="134" y="2007"/>
                    </a:lnTo>
                    <a:lnTo>
                      <a:pt x="150" y="2031"/>
                    </a:lnTo>
                    <a:lnTo>
                      <a:pt x="189" y="2044"/>
                    </a:lnTo>
                    <a:lnTo>
                      <a:pt x="229" y="2050"/>
                    </a:lnTo>
                    <a:lnTo>
                      <a:pt x="240" y="2165"/>
                    </a:lnTo>
                    <a:lnTo>
                      <a:pt x="240" y="2292"/>
                    </a:lnTo>
                    <a:lnTo>
                      <a:pt x="237" y="2432"/>
                    </a:lnTo>
                    <a:lnTo>
                      <a:pt x="229" y="2562"/>
                    </a:lnTo>
                    <a:lnTo>
                      <a:pt x="209" y="2702"/>
                    </a:lnTo>
                    <a:lnTo>
                      <a:pt x="203" y="2841"/>
                    </a:lnTo>
                    <a:lnTo>
                      <a:pt x="195" y="2979"/>
                    </a:lnTo>
                    <a:lnTo>
                      <a:pt x="195" y="3088"/>
                    </a:lnTo>
                    <a:lnTo>
                      <a:pt x="200" y="3261"/>
                    </a:lnTo>
                    <a:lnTo>
                      <a:pt x="198" y="3368"/>
                    </a:lnTo>
                    <a:lnTo>
                      <a:pt x="203" y="3467"/>
                    </a:lnTo>
                    <a:lnTo>
                      <a:pt x="208" y="3488"/>
                    </a:lnTo>
                    <a:lnTo>
                      <a:pt x="268" y="3504"/>
                    </a:lnTo>
                    <a:lnTo>
                      <a:pt x="318" y="3529"/>
                    </a:lnTo>
                    <a:lnTo>
                      <a:pt x="364" y="3567"/>
                    </a:lnTo>
                    <a:lnTo>
                      <a:pt x="412" y="3603"/>
                    </a:lnTo>
                    <a:lnTo>
                      <a:pt x="475" y="3626"/>
                    </a:lnTo>
                    <a:lnTo>
                      <a:pt x="539" y="3643"/>
                    </a:lnTo>
                    <a:lnTo>
                      <a:pt x="596" y="3644"/>
                    </a:lnTo>
                    <a:lnTo>
                      <a:pt x="631" y="3632"/>
                    </a:lnTo>
                    <a:lnTo>
                      <a:pt x="656" y="3615"/>
                    </a:lnTo>
                    <a:lnTo>
                      <a:pt x="660" y="3593"/>
                    </a:lnTo>
                    <a:lnTo>
                      <a:pt x="647" y="3562"/>
                    </a:lnTo>
                    <a:lnTo>
                      <a:pt x="614" y="3534"/>
                    </a:lnTo>
                    <a:lnTo>
                      <a:pt x="573" y="3504"/>
                    </a:lnTo>
                    <a:lnTo>
                      <a:pt x="521" y="3462"/>
                    </a:lnTo>
                    <a:lnTo>
                      <a:pt x="480" y="3424"/>
                    </a:lnTo>
                    <a:lnTo>
                      <a:pt x="453" y="3391"/>
                    </a:lnTo>
                    <a:lnTo>
                      <a:pt x="466" y="3211"/>
                    </a:lnTo>
                    <a:lnTo>
                      <a:pt x="466" y="3084"/>
                    </a:lnTo>
                    <a:lnTo>
                      <a:pt x="479" y="2956"/>
                    </a:lnTo>
                    <a:lnTo>
                      <a:pt x="492" y="2841"/>
                    </a:lnTo>
                    <a:lnTo>
                      <a:pt x="514" y="2721"/>
                    </a:lnTo>
                    <a:lnTo>
                      <a:pt x="544" y="2599"/>
                    </a:lnTo>
                    <a:lnTo>
                      <a:pt x="570" y="2485"/>
                    </a:lnTo>
                    <a:lnTo>
                      <a:pt x="590" y="2390"/>
                    </a:lnTo>
                    <a:lnTo>
                      <a:pt x="610" y="228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711" name="Freeform 28"/>
              <p:cNvSpPr>
                <a:spLocks/>
              </p:cNvSpPr>
              <p:nvPr/>
            </p:nvSpPr>
            <p:spPr bwMode="auto">
              <a:xfrm>
                <a:off x="1717" y="1657"/>
                <a:ext cx="447" cy="1136"/>
              </a:xfrm>
              <a:custGeom>
                <a:avLst/>
                <a:gdLst>
                  <a:gd name="T0" fmla="*/ 0 w 1340"/>
                  <a:gd name="T1" fmla="*/ 0 h 3406"/>
                  <a:gd name="T2" fmla="*/ 0 w 1340"/>
                  <a:gd name="T3" fmla="*/ 0 h 3406"/>
                  <a:gd name="T4" fmla="*/ 0 w 1340"/>
                  <a:gd name="T5" fmla="*/ 0 h 3406"/>
                  <a:gd name="T6" fmla="*/ 0 w 1340"/>
                  <a:gd name="T7" fmla="*/ 0 h 3406"/>
                  <a:gd name="T8" fmla="*/ 0 w 1340"/>
                  <a:gd name="T9" fmla="*/ 0 h 3406"/>
                  <a:gd name="T10" fmla="*/ 0 w 1340"/>
                  <a:gd name="T11" fmla="*/ 0 h 3406"/>
                  <a:gd name="T12" fmla="*/ 0 w 1340"/>
                  <a:gd name="T13" fmla="*/ 0 h 3406"/>
                  <a:gd name="T14" fmla="*/ 0 w 1340"/>
                  <a:gd name="T15" fmla="*/ 0 h 3406"/>
                  <a:gd name="T16" fmla="*/ 0 w 1340"/>
                  <a:gd name="T17" fmla="*/ 0 h 3406"/>
                  <a:gd name="T18" fmla="*/ 0 w 1340"/>
                  <a:gd name="T19" fmla="*/ 0 h 3406"/>
                  <a:gd name="T20" fmla="*/ 0 w 1340"/>
                  <a:gd name="T21" fmla="*/ 0 h 3406"/>
                  <a:gd name="T22" fmla="*/ 0 w 1340"/>
                  <a:gd name="T23" fmla="*/ 0 h 3406"/>
                  <a:gd name="T24" fmla="*/ 0 w 1340"/>
                  <a:gd name="T25" fmla="*/ 0 h 3406"/>
                  <a:gd name="T26" fmla="*/ 0 w 1340"/>
                  <a:gd name="T27" fmla="*/ 0 h 3406"/>
                  <a:gd name="T28" fmla="*/ 0 w 1340"/>
                  <a:gd name="T29" fmla="*/ 0 h 3406"/>
                  <a:gd name="T30" fmla="*/ 0 w 1340"/>
                  <a:gd name="T31" fmla="*/ 0 h 3406"/>
                  <a:gd name="T32" fmla="*/ 0 w 1340"/>
                  <a:gd name="T33" fmla="*/ 0 h 3406"/>
                  <a:gd name="T34" fmla="*/ 0 w 1340"/>
                  <a:gd name="T35" fmla="*/ 0 h 3406"/>
                  <a:gd name="T36" fmla="*/ 0 w 1340"/>
                  <a:gd name="T37" fmla="*/ 0 h 3406"/>
                  <a:gd name="T38" fmla="*/ 0 w 1340"/>
                  <a:gd name="T39" fmla="*/ 0 h 3406"/>
                  <a:gd name="T40" fmla="*/ 0 w 1340"/>
                  <a:gd name="T41" fmla="*/ 0 h 3406"/>
                  <a:gd name="T42" fmla="*/ 0 w 1340"/>
                  <a:gd name="T43" fmla="*/ 0 h 3406"/>
                  <a:gd name="T44" fmla="*/ 0 w 1340"/>
                  <a:gd name="T45" fmla="*/ 0 h 3406"/>
                  <a:gd name="T46" fmla="*/ 0 w 1340"/>
                  <a:gd name="T47" fmla="*/ 0 h 3406"/>
                  <a:gd name="T48" fmla="*/ 0 w 1340"/>
                  <a:gd name="T49" fmla="*/ 0 h 3406"/>
                  <a:gd name="T50" fmla="*/ 0 w 1340"/>
                  <a:gd name="T51" fmla="*/ 0 h 3406"/>
                  <a:gd name="T52" fmla="*/ 0 w 1340"/>
                  <a:gd name="T53" fmla="*/ 0 h 3406"/>
                  <a:gd name="T54" fmla="*/ 0 w 1340"/>
                  <a:gd name="T55" fmla="*/ 0 h 3406"/>
                  <a:gd name="T56" fmla="*/ 0 w 1340"/>
                  <a:gd name="T57" fmla="*/ 0 h 3406"/>
                  <a:gd name="T58" fmla="*/ 0 w 1340"/>
                  <a:gd name="T59" fmla="*/ 0 h 3406"/>
                  <a:gd name="T60" fmla="*/ 0 w 1340"/>
                  <a:gd name="T61" fmla="*/ 0 h 3406"/>
                  <a:gd name="T62" fmla="*/ 0 w 1340"/>
                  <a:gd name="T63" fmla="*/ 0 h 3406"/>
                  <a:gd name="T64" fmla="*/ 0 w 1340"/>
                  <a:gd name="T65" fmla="*/ 0 h 3406"/>
                  <a:gd name="T66" fmla="*/ 0 w 1340"/>
                  <a:gd name="T67" fmla="*/ 0 h 3406"/>
                  <a:gd name="T68" fmla="*/ 0 w 1340"/>
                  <a:gd name="T69" fmla="*/ 0 h 3406"/>
                  <a:gd name="T70" fmla="*/ 0 w 1340"/>
                  <a:gd name="T71" fmla="*/ 0 h 3406"/>
                  <a:gd name="T72" fmla="*/ 0 w 1340"/>
                  <a:gd name="T73" fmla="*/ 0 h 3406"/>
                  <a:gd name="T74" fmla="*/ 0 w 1340"/>
                  <a:gd name="T75" fmla="*/ 0 h 3406"/>
                  <a:gd name="T76" fmla="*/ 0 w 1340"/>
                  <a:gd name="T77" fmla="*/ 0 h 3406"/>
                  <a:gd name="T78" fmla="*/ 0 w 1340"/>
                  <a:gd name="T79" fmla="*/ 0 h 3406"/>
                  <a:gd name="T80" fmla="*/ 0 w 1340"/>
                  <a:gd name="T81" fmla="*/ 0 h 3406"/>
                  <a:gd name="T82" fmla="*/ 0 w 1340"/>
                  <a:gd name="T83" fmla="*/ 0 h 3406"/>
                  <a:gd name="T84" fmla="*/ 0 w 1340"/>
                  <a:gd name="T85" fmla="*/ 0 h 3406"/>
                  <a:gd name="T86" fmla="*/ 0 w 1340"/>
                  <a:gd name="T87" fmla="*/ 0 h 3406"/>
                  <a:gd name="T88" fmla="*/ 0 w 1340"/>
                  <a:gd name="T89" fmla="*/ 0 h 3406"/>
                  <a:gd name="T90" fmla="*/ 0 w 1340"/>
                  <a:gd name="T91" fmla="*/ 0 h 3406"/>
                  <a:gd name="T92" fmla="*/ 0 w 1340"/>
                  <a:gd name="T93" fmla="*/ 0 h 3406"/>
                  <a:gd name="T94" fmla="*/ 0 w 1340"/>
                  <a:gd name="T95" fmla="*/ 0 h 3406"/>
                  <a:gd name="T96" fmla="*/ 0 w 1340"/>
                  <a:gd name="T97" fmla="*/ 0 h 3406"/>
                  <a:gd name="T98" fmla="*/ 0 w 1340"/>
                  <a:gd name="T99" fmla="*/ 0 h 3406"/>
                  <a:gd name="T100" fmla="*/ 0 w 1340"/>
                  <a:gd name="T101" fmla="*/ 0 h 3406"/>
                  <a:gd name="T102" fmla="*/ 0 w 1340"/>
                  <a:gd name="T103" fmla="*/ 0 h 3406"/>
                  <a:gd name="T104" fmla="*/ 0 w 1340"/>
                  <a:gd name="T105" fmla="*/ 0 h 3406"/>
                  <a:gd name="T106" fmla="*/ 0 w 1340"/>
                  <a:gd name="T107" fmla="*/ 0 h 3406"/>
                  <a:gd name="T108" fmla="*/ 0 w 1340"/>
                  <a:gd name="T109" fmla="*/ 0 h 3406"/>
                  <a:gd name="T110" fmla="*/ 0 w 1340"/>
                  <a:gd name="T111" fmla="*/ 0 h 3406"/>
                  <a:gd name="T112" fmla="*/ 0 w 1340"/>
                  <a:gd name="T113" fmla="*/ 0 h 3406"/>
                  <a:gd name="T114" fmla="*/ 0 w 1340"/>
                  <a:gd name="T115" fmla="*/ 0 h 3406"/>
                  <a:gd name="T116" fmla="*/ 0 w 1340"/>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0"/>
                  <a:gd name="T178" fmla="*/ 0 h 3406"/>
                  <a:gd name="T179" fmla="*/ 1340 w 134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0" h="3406">
                    <a:moveTo>
                      <a:pt x="171" y="1486"/>
                    </a:moveTo>
                    <a:lnTo>
                      <a:pt x="167" y="1573"/>
                    </a:lnTo>
                    <a:lnTo>
                      <a:pt x="145" y="1749"/>
                    </a:lnTo>
                    <a:lnTo>
                      <a:pt x="354" y="1876"/>
                    </a:lnTo>
                    <a:lnTo>
                      <a:pt x="354" y="1953"/>
                    </a:lnTo>
                    <a:lnTo>
                      <a:pt x="344" y="2090"/>
                    </a:lnTo>
                    <a:lnTo>
                      <a:pt x="328" y="2500"/>
                    </a:lnTo>
                    <a:lnTo>
                      <a:pt x="317" y="2680"/>
                    </a:lnTo>
                    <a:lnTo>
                      <a:pt x="302" y="2998"/>
                    </a:lnTo>
                    <a:lnTo>
                      <a:pt x="302" y="3112"/>
                    </a:lnTo>
                    <a:lnTo>
                      <a:pt x="300" y="3150"/>
                    </a:lnTo>
                    <a:lnTo>
                      <a:pt x="289" y="3163"/>
                    </a:lnTo>
                    <a:lnTo>
                      <a:pt x="253" y="3187"/>
                    </a:lnTo>
                    <a:lnTo>
                      <a:pt x="177" y="3223"/>
                    </a:lnTo>
                    <a:lnTo>
                      <a:pt x="89" y="3246"/>
                    </a:lnTo>
                    <a:lnTo>
                      <a:pt x="58" y="3255"/>
                    </a:lnTo>
                    <a:lnTo>
                      <a:pt x="28" y="3270"/>
                    </a:lnTo>
                    <a:lnTo>
                      <a:pt x="8" y="3296"/>
                    </a:lnTo>
                    <a:lnTo>
                      <a:pt x="0" y="3317"/>
                    </a:lnTo>
                    <a:lnTo>
                      <a:pt x="13" y="3325"/>
                    </a:lnTo>
                    <a:lnTo>
                      <a:pt x="189" y="3328"/>
                    </a:lnTo>
                    <a:lnTo>
                      <a:pt x="420" y="3342"/>
                    </a:lnTo>
                    <a:lnTo>
                      <a:pt x="460" y="3342"/>
                    </a:lnTo>
                    <a:lnTo>
                      <a:pt x="486" y="3329"/>
                    </a:lnTo>
                    <a:lnTo>
                      <a:pt x="500" y="3304"/>
                    </a:lnTo>
                    <a:lnTo>
                      <a:pt x="500" y="3266"/>
                    </a:lnTo>
                    <a:lnTo>
                      <a:pt x="486" y="3205"/>
                    </a:lnTo>
                    <a:lnTo>
                      <a:pt x="479" y="3195"/>
                    </a:lnTo>
                    <a:lnTo>
                      <a:pt x="460" y="3189"/>
                    </a:lnTo>
                    <a:lnTo>
                      <a:pt x="486" y="3186"/>
                    </a:lnTo>
                    <a:lnTo>
                      <a:pt x="494" y="3174"/>
                    </a:lnTo>
                    <a:lnTo>
                      <a:pt x="500" y="3125"/>
                    </a:lnTo>
                    <a:lnTo>
                      <a:pt x="526" y="3023"/>
                    </a:lnTo>
                    <a:lnTo>
                      <a:pt x="579" y="2781"/>
                    </a:lnTo>
                    <a:lnTo>
                      <a:pt x="591" y="2666"/>
                    </a:lnTo>
                    <a:lnTo>
                      <a:pt x="618" y="2297"/>
                    </a:lnTo>
                    <a:lnTo>
                      <a:pt x="636" y="2206"/>
                    </a:lnTo>
                    <a:lnTo>
                      <a:pt x="669" y="2093"/>
                    </a:lnTo>
                    <a:lnTo>
                      <a:pt x="695" y="2207"/>
                    </a:lnTo>
                    <a:lnTo>
                      <a:pt x="723" y="2322"/>
                    </a:lnTo>
                    <a:lnTo>
                      <a:pt x="768" y="2642"/>
                    </a:lnTo>
                    <a:lnTo>
                      <a:pt x="789" y="2740"/>
                    </a:lnTo>
                    <a:lnTo>
                      <a:pt x="834" y="3097"/>
                    </a:lnTo>
                    <a:lnTo>
                      <a:pt x="834" y="3150"/>
                    </a:lnTo>
                    <a:lnTo>
                      <a:pt x="840" y="3160"/>
                    </a:lnTo>
                    <a:lnTo>
                      <a:pt x="880" y="3176"/>
                    </a:lnTo>
                    <a:lnTo>
                      <a:pt x="871" y="3229"/>
                    </a:lnTo>
                    <a:lnTo>
                      <a:pt x="868" y="3291"/>
                    </a:lnTo>
                    <a:lnTo>
                      <a:pt x="868" y="3329"/>
                    </a:lnTo>
                    <a:lnTo>
                      <a:pt x="884" y="3366"/>
                    </a:lnTo>
                    <a:lnTo>
                      <a:pt x="911" y="3390"/>
                    </a:lnTo>
                    <a:lnTo>
                      <a:pt x="958" y="3406"/>
                    </a:lnTo>
                    <a:lnTo>
                      <a:pt x="1012" y="3406"/>
                    </a:lnTo>
                    <a:lnTo>
                      <a:pt x="1067" y="3401"/>
                    </a:lnTo>
                    <a:lnTo>
                      <a:pt x="1091" y="3381"/>
                    </a:lnTo>
                    <a:lnTo>
                      <a:pt x="1104" y="3355"/>
                    </a:lnTo>
                    <a:lnTo>
                      <a:pt x="1102" y="3322"/>
                    </a:lnTo>
                    <a:lnTo>
                      <a:pt x="1089" y="3276"/>
                    </a:lnTo>
                    <a:lnTo>
                      <a:pt x="1051" y="3227"/>
                    </a:lnTo>
                    <a:lnTo>
                      <a:pt x="1025" y="3176"/>
                    </a:lnTo>
                    <a:lnTo>
                      <a:pt x="1051" y="3176"/>
                    </a:lnTo>
                    <a:lnTo>
                      <a:pt x="1065" y="3023"/>
                    </a:lnTo>
                    <a:lnTo>
                      <a:pt x="1067" y="2847"/>
                    </a:lnTo>
                    <a:lnTo>
                      <a:pt x="1061" y="2727"/>
                    </a:lnTo>
                    <a:lnTo>
                      <a:pt x="1044" y="2588"/>
                    </a:lnTo>
                    <a:lnTo>
                      <a:pt x="1030" y="2463"/>
                    </a:lnTo>
                    <a:lnTo>
                      <a:pt x="1012" y="2360"/>
                    </a:lnTo>
                    <a:lnTo>
                      <a:pt x="1340" y="2245"/>
                    </a:lnTo>
                    <a:lnTo>
                      <a:pt x="1340" y="1889"/>
                    </a:lnTo>
                    <a:lnTo>
                      <a:pt x="1300" y="1863"/>
                    </a:lnTo>
                    <a:lnTo>
                      <a:pt x="1149" y="1902"/>
                    </a:lnTo>
                    <a:lnTo>
                      <a:pt x="1132" y="1824"/>
                    </a:lnTo>
                    <a:lnTo>
                      <a:pt x="1128" y="1728"/>
                    </a:lnTo>
                    <a:lnTo>
                      <a:pt x="1202" y="1331"/>
                    </a:lnTo>
                    <a:lnTo>
                      <a:pt x="1208" y="1226"/>
                    </a:lnTo>
                    <a:lnTo>
                      <a:pt x="1196" y="1099"/>
                    </a:lnTo>
                    <a:lnTo>
                      <a:pt x="1132" y="757"/>
                    </a:lnTo>
                    <a:lnTo>
                      <a:pt x="1104" y="663"/>
                    </a:lnTo>
                    <a:lnTo>
                      <a:pt x="1078" y="626"/>
                    </a:lnTo>
                    <a:lnTo>
                      <a:pt x="1051" y="614"/>
                    </a:lnTo>
                    <a:lnTo>
                      <a:pt x="868" y="550"/>
                    </a:lnTo>
                    <a:lnTo>
                      <a:pt x="789" y="525"/>
                    </a:lnTo>
                    <a:lnTo>
                      <a:pt x="762" y="435"/>
                    </a:lnTo>
                    <a:lnTo>
                      <a:pt x="785" y="370"/>
                    </a:lnTo>
                    <a:lnTo>
                      <a:pt x="796" y="331"/>
                    </a:lnTo>
                    <a:lnTo>
                      <a:pt x="796" y="281"/>
                    </a:lnTo>
                    <a:lnTo>
                      <a:pt x="789" y="218"/>
                    </a:lnTo>
                    <a:lnTo>
                      <a:pt x="762" y="129"/>
                    </a:lnTo>
                    <a:lnTo>
                      <a:pt x="749" y="84"/>
                    </a:lnTo>
                    <a:lnTo>
                      <a:pt x="727" y="51"/>
                    </a:lnTo>
                    <a:lnTo>
                      <a:pt x="695" y="24"/>
                    </a:lnTo>
                    <a:lnTo>
                      <a:pt x="669" y="15"/>
                    </a:lnTo>
                    <a:lnTo>
                      <a:pt x="617" y="0"/>
                    </a:lnTo>
                    <a:lnTo>
                      <a:pt x="579" y="0"/>
                    </a:lnTo>
                    <a:lnTo>
                      <a:pt x="526" y="15"/>
                    </a:lnTo>
                    <a:lnTo>
                      <a:pt x="475" y="31"/>
                    </a:lnTo>
                    <a:lnTo>
                      <a:pt x="435" y="61"/>
                    </a:lnTo>
                    <a:lnTo>
                      <a:pt x="420" y="103"/>
                    </a:lnTo>
                    <a:lnTo>
                      <a:pt x="415" y="159"/>
                    </a:lnTo>
                    <a:lnTo>
                      <a:pt x="422" y="212"/>
                    </a:lnTo>
                    <a:lnTo>
                      <a:pt x="431" y="271"/>
                    </a:lnTo>
                    <a:lnTo>
                      <a:pt x="444" y="321"/>
                    </a:lnTo>
                    <a:lnTo>
                      <a:pt x="473" y="372"/>
                    </a:lnTo>
                    <a:lnTo>
                      <a:pt x="500" y="410"/>
                    </a:lnTo>
                    <a:lnTo>
                      <a:pt x="526" y="448"/>
                    </a:lnTo>
                    <a:lnTo>
                      <a:pt x="526" y="511"/>
                    </a:lnTo>
                    <a:lnTo>
                      <a:pt x="466" y="526"/>
                    </a:lnTo>
                    <a:lnTo>
                      <a:pt x="244" y="652"/>
                    </a:lnTo>
                    <a:lnTo>
                      <a:pt x="210" y="689"/>
                    </a:lnTo>
                    <a:lnTo>
                      <a:pt x="201" y="717"/>
                    </a:lnTo>
                    <a:lnTo>
                      <a:pt x="184" y="1077"/>
                    </a:lnTo>
                    <a:lnTo>
                      <a:pt x="201" y="1132"/>
                    </a:lnTo>
                    <a:lnTo>
                      <a:pt x="222" y="1189"/>
                    </a:lnTo>
                    <a:lnTo>
                      <a:pt x="237" y="1251"/>
                    </a:lnTo>
                    <a:lnTo>
                      <a:pt x="232" y="1298"/>
                    </a:lnTo>
                    <a:lnTo>
                      <a:pt x="211" y="1353"/>
                    </a:lnTo>
                    <a:lnTo>
                      <a:pt x="171" y="1409"/>
                    </a:lnTo>
                    <a:lnTo>
                      <a:pt x="171"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12" name="Freeform 29"/>
              <p:cNvSpPr>
                <a:spLocks/>
              </p:cNvSpPr>
              <p:nvPr/>
            </p:nvSpPr>
            <p:spPr bwMode="auto">
              <a:xfrm>
                <a:off x="849" y="1663"/>
                <a:ext cx="399"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8" y="2342"/>
                    </a:lnTo>
                    <a:lnTo>
                      <a:pt x="1063" y="2471"/>
                    </a:lnTo>
                    <a:lnTo>
                      <a:pt x="1012" y="2483"/>
                    </a:lnTo>
                    <a:lnTo>
                      <a:pt x="958" y="2488"/>
                    </a:lnTo>
                    <a:lnTo>
                      <a:pt x="964" y="2607"/>
                    </a:lnTo>
                    <a:lnTo>
                      <a:pt x="964" y="2729"/>
                    </a:lnTo>
                    <a:lnTo>
                      <a:pt x="954" y="3015"/>
                    </a:lnTo>
                    <a:lnTo>
                      <a:pt x="959" y="3108"/>
                    </a:lnTo>
                    <a:lnTo>
                      <a:pt x="964" y="3150"/>
                    </a:lnTo>
                    <a:lnTo>
                      <a:pt x="975" y="3186"/>
                    </a:lnTo>
                    <a:lnTo>
                      <a:pt x="999" y="3210"/>
                    </a:lnTo>
                    <a:lnTo>
                      <a:pt x="1037" y="3236"/>
                    </a:lnTo>
                    <a:lnTo>
                      <a:pt x="1081" y="3256"/>
                    </a:lnTo>
                    <a:lnTo>
                      <a:pt x="1135" y="3285"/>
                    </a:lnTo>
                    <a:lnTo>
                      <a:pt x="1170" y="3306"/>
                    </a:lnTo>
                    <a:lnTo>
                      <a:pt x="1187" y="3324"/>
                    </a:lnTo>
                    <a:lnTo>
                      <a:pt x="1196" y="3347"/>
                    </a:lnTo>
                    <a:lnTo>
                      <a:pt x="1191" y="3366"/>
                    </a:lnTo>
                    <a:lnTo>
                      <a:pt x="1167" y="3383"/>
                    </a:lnTo>
                    <a:lnTo>
                      <a:pt x="1125" y="3388"/>
                    </a:lnTo>
                    <a:lnTo>
                      <a:pt x="1048" y="3381"/>
                    </a:lnTo>
                    <a:lnTo>
                      <a:pt x="975" y="3366"/>
                    </a:lnTo>
                    <a:lnTo>
                      <a:pt x="894" y="3357"/>
                    </a:lnTo>
                    <a:lnTo>
                      <a:pt x="814" y="3351"/>
                    </a:lnTo>
                    <a:lnTo>
                      <a:pt x="772" y="3347"/>
                    </a:lnTo>
                    <a:lnTo>
                      <a:pt x="748" y="3340"/>
                    </a:lnTo>
                    <a:lnTo>
                      <a:pt x="736" y="3249"/>
                    </a:lnTo>
                    <a:lnTo>
                      <a:pt x="721" y="3116"/>
                    </a:lnTo>
                    <a:lnTo>
                      <a:pt x="661" y="2749"/>
                    </a:lnTo>
                    <a:lnTo>
                      <a:pt x="644" y="2649"/>
                    </a:lnTo>
                    <a:lnTo>
                      <a:pt x="616" y="2527"/>
                    </a:lnTo>
                    <a:lnTo>
                      <a:pt x="553" y="2542"/>
                    </a:lnTo>
                    <a:lnTo>
                      <a:pt x="552" y="2637"/>
                    </a:lnTo>
                    <a:lnTo>
                      <a:pt x="533" y="2759"/>
                    </a:lnTo>
                    <a:lnTo>
                      <a:pt x="472" y="2968"/>
                    </a:lnTo>
                    <a:lnTo>
                      <a:pt x="443" y="3186"/>
                    </a:lnTo>
                    <a:lnTo>
                      <a:pt x="434" y="3244"/>
                    </a:lnTo>
                    <a:lnTo>
                      <a:pt x="421" y="3275"/>
                    </a:lnTo>
                    <a:lnTo>
                      <a:pt x="437" y="3339"/>
                    </a:lnTo>
                    <a:lnTo>
                      <a:pt x="446" y="3381"/>
                    </a:lnTo>
                    <a:lnTo>
                      <a:pt x="446" y="3408"/>
                    </a:lnTo>
                    <a:lnTo>
                      <a:pt x="426" y="3441"/>
                    </a:lnTo>
                    <a:lnTo>
                      <a:pt x="400" y="3465"/>
                    </a:lnTo>
                    <a:lnTo>
                      <a:pt x="363" y="3472"/>
                    </a:lnTo>
                    <a:lnTo>
                      <a:pt x="321" y="3468"/>
                    </a:lnTo>
                    <a:lnTo>
                      <a:pt x="276" y="3453"/>
                    </a:lnTo>
                    <a:lnTo>
                      <a:pt x="238" y="3430"/>
                    </a:lnTo>
                    <a:lnTo>
                      <a:pt x="207" y="3403"/>
                    </a:lnTo>
                    <a:lnTo>
                      <a:pt x="188" y="3376"/>
                    </a:lnTo>
                    <a:lnTo>
                      <a:pt x="180" y="3339"/>
                    </a:lnTo>
                    <a:lnTo>
                      <a:pt x="186" y="3293"/>
                    </a:lnTo>
                    <a:lnTo>
                      <a:pt x="196" y="3249"/>
                    </a:lnTo>
                    <a:lnTo>
                      <a:pt x="211" y="3134"/>
                    </a:lnTo>
                    <a:lnTo>
                      <a:pt x="228" y="2862"/>
                    </a:lnTo>
                    <a:lnTo>
                      <a:pt x="241" y="2729"/>
                    </a:lnTo>
                    <a:lnTo>
                      <a:pt x="250" y="2618"/>
                    </a:lnTo>
                    <a:lnTo>
                      <a:pt x="263" y="2522"/>
                    </a:lnTo>
                    <a:lnTo>
                      <a:pt x="186" y="2508"/>
                    </a:lnTo>
                    <a:lnTo>
                      <a:pt x="188" y="2402"/>
                    </a:lnTo>
                    <a:lnTo>
                      <a:pt x="200" y="1731"/>
                    </a:lnTo>
                    <a:lnTo>
                      <a:pt x="202" y="1601"/>
                    </a:lnTo>
                    <a:lnTo>
                      <a:pt x="209" y="1462"/>
                    </a:lnTo>
                    <a:lnTo>
                      <a:pt x="211" y="1386"/>
                    </a:lnTo>
                    <a:lnTo>
                      <a:pt x="175" y="1350"/>
                    </a:lnTo>
                    <a:lnTo>
                      <a:pt x="137" y="1301"/>
                    </a:lnTo>
                    <a:lnTo>
                      <a:pt x="116" y="1261"/>
                    </a:lnTo>
                    <a:lnTo>
                      <a:pt x="105" y="1221"/>
                    </a:lnTo>
                    <a:lnTo>
                      <a:pt x="101" y="1175"/>
                    </a:lnTo>
                    <a:lnTo>
                      <a:pt x="112" y="1089"/>
                    </a:lnTo>
                    <a:lnTo>
                      <a:pt x="124" y="1017"/>
                    </a:lnTo>
                    <a:lnTo>
                      <a:pt x="0" y="852"/>
                    </a:lnTo>
                    <a:lnTo>
                      <a:pt x="53" y="787"/>
                    </a:lnTo>
                    <a:lnTo>
                      <a:pt x="156" y="920"/>
                    </a:lnTo>
                    <a:lnTo>
                      <a:pt x="168" y="863"/>
                    </a:lnTo>
                    <a:lnTo>
                      <a:pt x="177" y="787"/>
                    </a:lnTo>
                    <a:lnTo>
                      <a:pt x="180" y="722"/>
                    </a:lnTo>
                    <a:lnTo>
                      <a:pt x="183" y="678"/>
                    </a:lnTo>
                    <a:lnTo>
                      <a:pt x="196" y="638"/>
                    </a:lnTo>
                    <a:lnTo>
                      <a:pt x="225" y="611"/>
                    </a:lnTo>
                    <a:lnTo>
                      <a:pt x="265" y="593"/>
                    </a:lnTo>
                    <a:lnTo>
                      <a:pt x="459" y="533"/>
                    </a:lnTo>
                    <a:lnTo>
                      <a:pt x="498" y="520"/>
                    </a:lnTo>
                    <a:lnTo>
                      <a:pt x="504" y="457"/>
                    </a:lnTo>
                    <a:lnTo>
                      <a:pt x="492" y="408"/>
                    </a:lnTo>
                    <a:lnTo>
                      <a:pt x="468" y="354"/>
                    </a:lnTo>
                    <a:lnTo>
                      <a:pt x="449" y="299"/>
                    </a:lnTo>
                    <a:lnTo>
                      <a:pt x="445" y="230"/>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7" y="188"/>
                    </a:lnTo>
                    <a:lnTo>
                      <a:pt x="832" y="251"/>
                    </a:lnTo>
                    <a:lnTo>
                      <a:pt x="835" y="318"/>
                    </a:lnTo>
                    <a:lnTo>
                      <a:pt x="825" y="379"/>
                    </a:lnTo>
                    <a:lnTo>
                      <a:pt x="811" y="426"/>
                    </a:lnTo>
                    <a:lnTo>
                      <a:pt x="796" y="463"/>
                    </a:lnTo>
                    <a:lnTo>
                      <a:pt x="761" y="520"/>
                    </a:lnTo>
                    <a:lnTo>
                      <a:pt x="761" y="533"/>
                    </a:lnTo>
                    <a:lnTo>
                      <a:pt x="814" y="558"/>
                    </a:lnTo>
                    <a:lnTo>
                      <a:pt x="1024" y="646"/>
                    </a:lnTo>
                    <a:lnTo>
                      <a:pt x="1062" y="681"/>
                    </a:lnTo>
                    <a:lnTo>
                      <a:pt x="1087" y="722"/>
                    </a:lnTo>
                    <a:lnTo>
                      <a:pt x="1103" y="775"/>
                    </a:lnTo>
                    <a:lnTo>
                      <a:pt x="1114" y="844"/>
                    </a:lnTo>
                    <a:lnTo>
                      <a:pt x="1084" y="888"/>
                    </a:lnTo>
                    <a:lnTo>
                      <a:pt x="926" y="1082"/>
                    </a:lnTo>
                    <a:lnTo>
                      <a:pt x="906" y="1147"/>
                    </a:lnTo>
                    <a:lnTo>
                      <a:pt x="894" y="1260"/>
                    </a:lnTo>
                    <a:lnTo>
                      <a:pt x="961" y="1442"/>
                    </a:lnTo>
                    <a:lnTo>
                      <a:pt x="1036" y="1512"/>
                    </a:lnTo>
                    <a:lnTo>
                      <a:pt x="1036" y="1593"/>
                    </a:lnTo>
                    <a:lnTo>
                      <a:pt x="105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13" name="Freeform 30"/>
              <p:cNvSpPr>
                <a:spLocks/>
              </p:cNvSpPr>
              <p:nvPr/>
            </p:nvSpPr>
            <p:spPr bwMode="auto">
              <a:xfrm>
                <a:off x="1472" y="1687"/>
                <a:ext cx="324" cy="1093"/>
              </a:xfrm>
              <a:custGeom>
                <a:avLst/>
                <a:gdLst>
                  <a:gd name="T0" fmla="*/ 0 w 973"/>
                  <a:gd name="T1" fmla="*/ 0 h 3279"/>
                  <a:gd name="T2" fmla="*/ 0 w 973"/>
                  <a:gd name="T3" fmla="*/ 0 h 3279"/>
                  <a:gd name="T4" fmla="*/ 0 w 973"/>
                  <a:gd name="T5" fmla="*/ 0 h 3279"/>
                  <a:gd name="T6" fmla="*/ 0 w 973"/>
                  <a:gd name="T7" fmla="*/ 0 h 3279"/>
                  <a:gd name="T8" fmla="*/ 0 w 973"/>
                  <a:gd name="T9" fmla="*/ 0 h 3279"/>
                  <a:gd name="T10" fmla="*/ 0 w 973"/>
                  <a:gd name="T11" fmla="*/ 0 h 3279"/>
                  <a:gd name="T12" fmla="*/ 0 w 973"/>
                  <a:gd name="T13" fmla="*/ 0 h 3279"/>
                  <a:gd name="T14" fmla="*/ 0 w 973"/>
                  <a:gd name="T15" fmla="*/ 0 h 3279"/>
                  <a:gd name="T16" fmla="*/ 0 w 973"/>
                  <a:gd name="T17" fmla="*/ 0 h 3279"/>
                  <a:gd name="T18" fmla="*/ 0 w 973"/>
                  <a:gd name="T19" fmla="*/ 0 h 3279"/>
                  <a:gd name="T20" fmla="*/ 0 w 973"/>
                  <a:gd name="T21" fmla="*/ 0 h 3279"/>
                  <a:gd name="T22" fmla="*/ 0 w 973"/>
                  <a:gd name="T23" fmla="*/ 0 h 3279"/>
                  <a:gd name="T24" fmla="*/ 0 w 973"/>
                  <a:gd name="T25" fmla="*/ 0 h 3279"/>
                  <a:gd name="T26" fmla="*/ 0 w 973"/>
                  <a:gd name="T27" fmla="*/ 0 h 3279"/>
                  <a:gd name="T28" fmla="*/ 0 w 973"/>
                  <a:gd name="T29" fmla="*/ 0 h 3279"/>
                  <a:gd name="T30" fmla="*/ 0 w 973"/>
                  <a:gd name="T31" fmla="*/ 0 h 3279"/>
                  <a:gd name="T32" fmla="*/ 0 w 973"/>
                  <a:gd name="T33" fmla="*/ 0 h 3279"/>
                  <a:gd name="T34" fmla="*/ 0 w 973"/>
                  <a:gd name="T35" fmla="*/ 0 h 3279"/>
                  <a:gd name="T36" fmla="*/ 0 w 973"/>
                  <a:gd name="T37" fmla="*/ 0 h 3279"/>
                  <a:gd name="T38" fmla="*/ 0 w 973"/>
                  <a:gd name="T39" fmla="*/ 0 h 3279"/>
                  <a:gd name="T40" fmla="*/ 0 w 973"/>
                  <a:gd name="T41" fmla="*/ 0 h 3279"/>
                  <a:gd name="T42" fmla="*/ 0 w 973"/>
                  <a:gd name="T43" fmla="*/ 0 h 3279"/>
                  <a:gd name="T44" fmla="*/ 0 w 973"/>
                  <a:gd name="T45" fmla="*/ 0 h 3279"/>
                  <a:gd name="T46" fmla="*/ 0 w 973"/>
                  <a:gd name="T47" fmla="*/ 0 h 3279"/>
                  <a:gd name="T48" fmla="*/ 0 w 973"/>
                  <a:gd name="T49" fmla="*/ 0 h 3279"/>
                  <a:gd name="T50" fmla="*/ 0 w 973"/>
                  <a:gd name="T51" fmla="*/ 0 h 3279"/>
                  <a:gd name="T52" fmla="*/ 0 w 973"/>
                  <a:gd name="T53" fmla="*/ 0 h 3279"/>
                  <a:gd name="T54" fmla="*/ 0 w 973"/>
                  <a:gd name="T55" fmla="*/ 0 h 3279"/>
                  <a:gd name="T56" fmla="*/ 0 w 973"/>
                  <a:gd name="T57" fmla="*/ 0 h 3279"/>
                  <a:gd name="T58" fmla="*/ 0 w 973"/>
                  <a:gd name="T59" fmla="*/ 0 h 3279"/>
                  <a:gd name="T60" fmla="*/ 0 w 973"/>
                  <a:gd name="T61" fmla="*/ 0 h 3279"/>
                  <a:gd name="T62" fmla="*/ 0 w 973"/>
                  <a:gd name="T63" fmla="*/ 0 h 3279"/>
                  <a:gd name="T64" fmla="*/ 0 w 973"/>
                  <a:gd name="T65" fmla="*/ 0 h 3279"/>
                  <a:gd name="T66" fmla="*/ 0 w 973"/>
                  <a:gd name="T67" fmla="*/ 0 h 3279"/>
                  <a:gd name="T68" fmla="*/ 0 w 973"/>
                  <a:gd name="T69" fmla="*/ 0 h 3279"/>
                  <a:gd name="T70" fmla="*/ 0 w 973"/>
                  <a:gd name="T71" fmla="*/ 0 h 3279"/>
                  <a:gd name="T72" fmla="*/ 0 w 973"/>
                  <a:gd name="T73" fmla="*/ 0 h 3279"/>
                  <a:gd name="T74" fmla="*/ 0 w 973"/>
                  <a:gd name="T75" fmla="*/ 0 h 3279"/>
                  <a:gd name="T76" fmla="*/ 0 w 973"/>
                  <a:gd name="T77" fmla="*/ 0 h 3279"/>
                  <a:gd name="T78" fmla="*/ 0 w 973"/>
                  <a:gd name="T79" fmla="*/ 0 h 3279"/>
                  <a:gd name="T80" fmla="*/ 0 w 973"/>
                  <a:gd name="T81" fmla="*/ 0 h 3279"/>
                  <a:gd name="T82" fmla="*/ 0 w 973"/>
                  <a:gd name="T83" fmla="*/ 0 h 3279"/>
                  <a:gd name="T84" fmla="*/ 0 w 973"/>
                  <a:gd name="T85" fmla="*/ 0 h 3279"/>
                  <a:gd name="T86" fmla="*/ 0 w 973"/>
                  <a:gd name="T87" fmla="*/ 0 h 3279"/>
                  <a:gd name="T88" fmla="*/ 0 w 973"/>
                  <a:gd name="T89" fmla="*/ 0 h 3279"/>
                  <a:gd name="T90" fmla="*/ 0 w 973"/>
                  <a:gd name="T91" fmla="*/ 0 h 3279"/>
                  <a:gd name="T92" fmla="*/ 0 w 973"/>
                  <a:gd name="T93" fmla="*/ 0 h 3279"/>
                  <a:gd name="T94" fmla="*/ 0 w 973"/>
                  <a:gd name="T95" fmla="*/ 0 h 3279"/>
                  <a:gd name="T96" fmla="*/ 0 w 973"/>
                  <a:gd name="T97" fmla="*/ 0 h 3279"/>
                  <a:gd name="T98" fmla="*/ 0 w 973"/>
                  <a:gd name="T99" fmla="*/ 0 h 3279"/>
                  <a:gd name="T100" fmla="*/ 0 w 973"/>
                  <a:gd name="T101" fmla="*/ 0 h 3279"/>
                  <a:gd name="T102" fmla="*/ 0 w 973"/>
                  <a:gd name="T103" fmla="*/ 0 h 3279"/>
                  <a:gd name="T104" fmla="*/ 0 w 973"/>
                  <a:gd name="T105" fmla="*/ 0 h 3279"/>
                  <a:gd name="T106" fmla="*/ 0 w 973"/>
                  <a:gd name="T107" fmla="*/ 0 h 3279"/>
                  <a:gd name="T108" fmla="*/ 0 w 973"/>
                  <a:gd name="T109" fmla="*/ 0 h 3279"/>
                  <a:gd name="T110" fmla="*/ 0 w 973"/>
                  <a:gd name="T111" fmla="*/ 0 h 3279"/>
                  <a:gd name="T112" fmla="*/ 0 w 973"/>
                  <a:gd name="T113" fmla="*/ 0 h 3279"/>
                  <a:gd name="T114" fmla="*/ 0 w 973"/>
                  <a:gd name="T115" fmla="*/ 0 h 3279"/>
                  <a:gd name="T116" fmla="*/ 0 w 973"/>
                  <a:gd name="T117" fmla="*/ 0 h 3279"/>
                  <a:gd name="T118" fmla="*/ 0 w 973"/>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7"/>
                    </a:lnTo>
                    <a:lnTo>
                      <a:pt x="435" y="2282"/>
                    </a:lnTo>
                    <a:lnTo>
                      <a:pt x="420" y="2209"/>
                    </a:lnTo>
                    <a:lnTo>
                      <a:pt x="399" y="2118"/>
                    </a:lnTo>
                    <a:lnTo>
                      <a:pt x="382" y="2029"/>
                    </a:lnTo>
                    <a:lnTo>
                      <a:pt x="379" y="2091"/>
                    </a:lnTo>
                    <a:lnTo>
                      <a:pt x="374" y="2125"/>
                    </a:lnTo>
                    <a:lnTo>
                      <a:pt x="359" y="2169"/>
                    </a:lnTo>
                    <a:lnTo>
                      <a:pt x="341" y="2205"/>
                    </a:lnTo>
                    <a:lnTo>
                      <a:pt x="329" y="2246"/>
                    </a:lnTo>
                    <a:lnTo>
                      <a:pt x="332" y="2284"/>
                    </a:lnTo>
                    <a:lnTo>
                      <a:pt x="347" y="2324"/>
                    </a:lnTo>
                    <a:lnTo>
                      <a:pt x="375" y="2371"/>
                    </a:lnTo>
                    <a:lnTo>
                      <a:pt x="397" y="2423"/>
                    </a:lnTo>
                    <a:lnTo>
                      <a:pt x="424" y="2489"/>
                    </a:lnTo>
                    <a:lnTo>
                      <a:pt x="445" y="2578"/>
                    </a:lnTo>
                    <a:lnTo>
                      <a:pt x="462" y="2655"/>
                    </a:lnTo>
                    <a:lnTo>
                      <a:pt x="343" y="2960"/>
                    </a:lnTo>
                    <a:lnTo>
                      <a:pt x="356" y="3011"/>
                    </a:lnTo>
                    <a:lnTo>
                      <a:pt x="330" y="3037"/>
                    </a:lnTo>
                    <a:lnTo>
                      <a:pt x="278" y="3063"/>
                    </a:lnTo>
                    <a:lnTo>
                      <a:pt x="160" y="3111"/>
                    </a:lnTo>
                    <a:lnTo>
                      <a:pt x="133" y="3128"/>
                    </a:lnTo>
                    <a:lnTo>
                      <a:pt x="112" y="3157"/>
                    </a:lnTo>
                    <a:lnTo>
                      <a:pt x="107" y="3180"/>
                    </a:lnTo>
                    <a:lnTo>
                      <a:pt x="124" y="3188"/>
                    </a:lnTo>
                    <a:lnTo>
                      <a:pt x="173" y="3190"/>
                    </a:lnTo>
                    <a:lnTo>
                      <a:pt x="214" y="3190"/>
                    </a:lnTo>
                    <a:lnTo>
                      <a:pt x="193" y="3197"/>
                    </a:lnTo>
                    <a:lnTo>
                      <a:pt x="185" y="3208"/>
                    </a:lnTo>
                    <a:lnTo>
                      <a:pt x="185" y="3224"/>
                    </a:lnTo>
                    <a:lnTo>
                      <a:pt x="197" y="3246"/>
                    </a:lnTo>
                    <a:lnTo>
                      <a:pt x="237" y="3262"/>
                    </a:lnTo>
                    <a:lnTo>
                      <a:pt x="309" y="3276"/>
                    </a:lnTo>
                    <a:lnTo>
                      <a:pt x="412" y="3279"/>
                    </a:lnTo>
                    <a:lnTo>
                      <a:pt x="490" y="3269"/>
                    </a:lnTo>
                    <a:lnTo>
                      <a:pt x="561" y="3251"/>
                    </a:lnTo>
                    <a:lnTo>
                      <a:pt x="619" y="3229"/>
                    </a:lnTo>
                    <a:lnTo>
                      <a:pt x="663" y="3204"/>
                    </a:lnTo>
                    <a:lnTo>
                      <a:pt x="668" y="3165"/>
                    </a:lnTo>
                    <a:lnTo>
                      <a:pt x="665" y="3121"/>
                    </a:lnTo>
                    <a:lnTo>
                      <a:pt x="697" y="2884"/>
                    </a:lnTo>
                    <a:lnTo>
                      <a:pt x="707" y="2716"/>
                    </a:lnTo>
                    <a:lnTo>
                      <a:pt x="751" y="2195"/>
                    </a:lnTo>
                    <a:lnTo>
                      <a:pt x="770" y="1877"/>
                    </a:lnTo>
                    <a:lnTo>
                      <a:pt x="766" y="1724"/>
                    </a:lnTo>
                    <a:lnTo>
                      <a:pt x="760" y="1626"/>
                    </a:lnTo>
                    <a:lnTo>
                      <a:pt x="748" y="1540"/>
                    </a:lnTo>
                    <a:lnTo>
                      <a:pt x="738" y="1469"/>
                    </a:lnTo>
                    <a:lnTo>
                      <a:pt x="803" y="1417"/>
                    </a:lnTo>
                    <a:lnTo>
                      <a:pt x="868" y="1363"/>
                    </a:lnTo>
                    <a:lnTo>
                      <a:pt x="907" y="1321"/>
                    </a:lnTo>
                    <a:lnTo>
                      <a:pt x="948" y="1265"/>
                    </a:lnTo>
                    <a:lnTo>
                      <a:pt x="970" y="1210"/>
                    </a:lnTo>
                    <a:lnTo>
                      <a:pt x="973" y="1163"/>
                    </a:lnTo>
                    <a:lnTo>
                      <a:pt x="959" y="1101"/>
                    </a:lnTo>
                    <a:lnTo>
                      <a:pt x="842" y="716"/>
                    </a:lnTo>
                    <a:lnTo>
                      <a:pt x="823" y="673"/>
                    </a:lnTo>
                    <a:lnTo>
                      <a:pt x="807" y="652"/>
                    </a:lnTo>
                    <a:lnTo>
                      <a:pt x="784" y="632"/>
                    </a:lnTo>
                    <a:lnTo>
                      <a:pt x="738" y="601"/>
                    </a:lnTo>
                    <a:lnTo>
                      <a:pt x="605" y="538"/>
                    </a:lnTo>
                    <a:lnTo>
                      <a:pt x="573" y="500"/>
                    </a:lnTo>
                    <a:lnTo>
                      <a:pt x="549" y="456"/>
                    </a:lnTo>
                    <a:lnTo>
                      <a:pt x="540" y="423"/>
                    </a:lnTo>
                    <a:lnTo>
                      <a:pt x="578" y="384"/>
                    </a:lnTo>
                    <a:lnTo>
                      <a:pt x="609" y="333"/>
                    </a:lnTo>
                    <a:lnTo>
                      <a:pt x="630" y="272"/>
                    </a:lnTo>
                    <a:lnTo>
                      <a:pt x="645" y="220"/>
                    </a:lnTo>
                    <a:lnTo>
                      <a:pt x="655" y="156"/>
                    </a:lnTo>
                    <a:lnTo>
                      <a:pt x="648" y="105"/>
                    </a:lnTo>
                    <a:lnTo>
                      <a:pt x="632" y="67"/>
                    </a:lnTo>
                    <a:lnTo>
                      <a:pt x="601" y="34"/>
                    </a:lnTo>
                    <a:lnTo>
                      <a:pt x="560" y="13"/>
                    </a:lnTo>
                    <a:lnTo>
                      <a:pt x="504" y="0"/>
                    </a:lnTo>
                    <a:lnTo>
                      <a:pt x="462" y="3"/>
                    </a:lnTo>
                    <a:lnTo>
                      <a:pt x="416" y="13"/>
                    </a:lnTo>
                    <a:lnTo>
                      <a:pt x="384" y="25"/>
                    </a:lnTo>
                    <a:lnTo>
                      <a:pt x="356" y="45"/>
                    </a:lnTo>
                    <a:lnTo>
                      <a:pt x="341" y="69"/>
                    </a:lnTo>
                    <a:lnTo>
                      <a:pt x="332" y="90"/>
                    </a:lnTo>
                    <a:lnTo>
                      <a:pt x="321" y="142"/>
                    </a:lnTo>
                    <a:lnTo>
                      <a:pt x="311" y="207"/>
                    </a:lnTo>
                    <a:lnTo>
                      <a:pt x="304" y="269"/>
                    </a:lnTo>
                    <a:lnTo>
                      <a:pt x="304" y="309"/>
                    </a:lnTo>
                    <a:lnTo>
                      <a:pt x="317" y="360"/>
                    </a:lnTo>
                    <a:lnTo>
                      <a:pt x="330" y="385"/>
                    </a:lnTo>
                    <a:lnTo>
                      <a:pt x="332" y="435"/>
                    </a:lnTo>
                    <a:lnTo>
                      <a:pt x="330" y="487"/>
                    </a:lnTo>
                    <a:lnTo>
                      <a:pt x="317" y="513"/>
                    </a:lnTo>
                    <a:lnTo>
                      <a:pt x="278" y="538"/>
                    </a:lnTo>
                    <a:lnTo>
                      <a:pt x="143" y="609"/>
                    </a:lnTo>
                    <a:lnTo>
                      <a:pt x="97" y="639"/>
                    </a:lnTo>
                    <a:lnTo>
                      <a:pt x="77" y="690"/>
                    </a:lnTo>
                    <a:lnTo>
                      <a:pt x="41" y="867"/>
                    </a:lnTo>
                    <a:lnTo>
                      <a:pt x="28" y="946"/>
                    </a:lnTo>
                    <a:lnTo>
                      <a:pt x="15" y="1014"/>
                    </a:lnTo>
                    <a:lnTo>
                      <a:pt x="2" y="1108"/>
                    </a:lnTo>
                    <a:lnTo>
                      <a:pt x="0" y="1190"/>
                    </a:lnTo>
                    <a:lnTo>
                      <a:pt x="2" y="1292"/>
                    </a:lnTo>
                    <a:lnTo>
                      <a:pt x="15" y="1402"/>
                    </a:lnTo>
                    <a:lnTo>
                      <a:pt x="27" y="1479"/>
                    </a:lnTo>
                    <a:lnTo>
                      <a:pt x="39" y="1564"/>
                    </a:lnTo>
                    <a:lnTo>
                      <a:pt x="56" y="1639"/>
                    </a:lnTo>
                    <a:lnTo>
                      <a:pt x="81" y="1697"/>
                    </a:lnTo>
                    <a:lnTo>
                      <a:pt x="98" y="1757"/>
                    </a:lnTo>
                    <a:lnTo>
                      <a:pt x="105" y="1833"/>
                    </a:lnTo>
                    <a:lnTo>
                      <a:pt x="84" y="2172"/>
                    </a:lnTo>
                    <a:lnTo>
                      <a:pt x="77" y="2291"/>
                    </a:lnTo>
                    <a:lnTo>
                      <a:pt x="77" y="2339"/>
                    </a:lnTo>
                    <a:lnTo>
                      <a:pt x="94" y="2400"/>
                    </a:lnTo>
                    <a:lnTo>
                      <a:pt x="123" y="2472"/>
                    </a:lnTo>
                    <a:lnTo>
                      <a:pt x="199" y="2693"/>
                    </a:lnTo>
                    <a:lnTo>
                      <a:pt x="252" y="2871"/>
                    </a:lnTo>
                    <a:lnTo>
                      <a:pt x="278" y="2935"/>
                    </a:lnTo>
                    <a:lnTo>
                      <a:pt x="310" y="2948"/>
                    </a:lnTo>
                    <a:lnTo>
                      <a:pt x="343" y="2960"/>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14" name="Freeform 31"/>
              <p:cNvSpPr>
                <a:spLocks/>
              </p:cNvSpPr>
              <p:nvPr/>
            </p:nvSpPr>
            <p:spPr bwMode="auto">
              <a:xfrm>
                <a:off x="1142" y="1718"/>
                <a:ext cx="336" cy="1085"/>
              </a:xfrm>
              <a:custGeom>
                <a:avLst/>
                <a:gdLst>
                  <a:gd name="T0" fmla="*/ 0 w 1010"/>
                  <a:gd name="T1" fmla="*/ 0 h 3256"/>
                  <a:gd name="T2" fmla="*/ 0 w 1010"/>
                  <a:gd name="T3" fmla="*/ 0 h 3256"/>
                  <a:gd name="T4" fmla="*/ 0 w 1010"/>
                  <a:gd name="T5" fmla="*/ 0 h 3256"/>
                  <a:gd name="T6" fmla="*/ 0 w 1010"/>
                  <a:gd name="T7" fmla="*/ 0 h 3256"/>
                  <a:gd name="T8" fmla="*/ 0 w 1010"/>
                  <a:gd name="T9" fmla="*/ 0 h 3256"/>
                  <a:gd name="T10" fmla="*/ 0 w 1010"/>
                  <a:gd name="T11" fmla="*/ 0 h 3256"/>
                  <a:gd name="T12" fmla="*/ 0 w 1010"/>
                  <a:gd name="T13" fmla="*/ 0 h 3256"/>
                  <a:gd name="T14" fmla="*/ 0 w 1010"/>
                  <a:gd name="T15" fmla="*/ 0 h 3256"/>
                  <a:gd name="T16" fmla="*/ 0 w 1010"/>
                  <a:gd name="T17" fmla="*/ 0 h 3256"/>
                  <a:gd name="T18" fmla="*/ 0 w 1010"/>
                  <a:gd name="T19" fmla="*/ 0 h 3256"/>
                  <a:gd name="T20" fmla="*/ 0 w 1010"/>
                  <a:gd name="T21" fmla="*/ 0 h 3256"/>
                  <a:gd name="T22" fmla="*/ 0 w 1010"/>
                  <a:gd name="T23" fmla="*/ 0 h 3256"/>
                  <a:gd name="T24" fmla="*/ 0 w 1010"/>
                  <a:gd name="T25" fmla="*/ 0 h 3256"/>
                  <a:gd name="T26" fmla="*/ 0 w 1010"/>
                  <a:gd name="T27" fmla="*/ 0 h 3256"/>
                  <a:gd name="T28" fmla="*/ 0 w 1010"/>
                  <a:gd name="T29" fmla="*/ 0 h 3256"/>
                  <a:gd name="T30" fmla="*/ 0 w 1010"/>
                  <a:gd name="T31" fmla="*/ 0 h 3256"/>
                  <a:gd name="T32" fmla="*/ 0 w 1010"/>
                  <a:gd name="T33" fmla="*/ 0 h 3256"/>
                  <a:gd name="T34" fmla="*/ 0 w 1010"/>
                  <a:gd name="T35" fmla="*/ 0 h 3256"/>
                  <a:gd name="T36" fmla="*/ 0 w 1010"/>
                  <a:gd name="T37" fmla="*/ 0 h 3256"/>
                  <a:gd name="T38" fmla="*/ 0 w 1010"/>
                  <a:gd name="T39" fmla="*/ 0 h 3256"/>
                  <a:gd name="T40" fmla="*/ 0 w 1010"/>
                  <a:gd name="T41" fmla="*/ 0 h 3256"/>
                  <a:gd name="T42" fmla="*/ 0 w 1010"/>
                  <a:gd name="T43" fmla="*/ 0 h 3256"/>
                  <a:gd name="T44" fmla="*/ 0 w 1010"/>
                  <a:gd name="T45" fmla="*/ 0 h 3256"/>
                  <a:gd name="T46" fmla="*/ 0 w 1010"/>
                  <a:gd name="T47" fmla="*/ 0 h 3256"/>
                  <a:gd name="T48" fmla="*/ 0 w 1010"/>
                  <a:gd name="T49" fmla="*/ 0 h 3256"/>
                  <a:gd name="T50" fmla="*/ 0 w 1010"/>
                  <a:gd name="T51" fmla="*/ 0 h 3256"/>
                  <a:gd name="T52" fmla="*/ 0 w 1010"/>
                  <a:gd name="T53" fmla="*/ 0 h 3256"/>
                  <a:gd name="T54" fmla="*/ 0 w 1010"/>
                  <a:gd name="T55" fmla="*/ 0 h 3256"/>
                  <a:gd name="T56" fmla="*/ 0 w 1010"/>
                  <a:gd name="T57" fmla="*/ 0 h 3256"/>
                  <a:gd name="T58" fmla="*/ 0 w 1010"/>
                  <a:gd name="T59" fmla="*/ 0 h 3256"/>
                  <a:gd name="T60" fmla="*/ 0 w 1010"/>
                  <a:gd name="T61" fmla="*/ 0 h 3256"/>
                  <a:gd name="T62" fmla="*/ 0 w 1010"/>
                  <a:gd name="T63" fmla="*/ 0 h 3256"/>
                  <a:gd name="T64" fmla="*/ 0 w 1010"/>
                  <a:gd name="T65" fmla="*/ 0 h 3256"/>
                  <a:gd name="T66" fmla="*/ 0 w 1010"/>
                  <a:gd name="T67" fmla="*/ 0 h 3256"/>
                  <a:gd name="T68" fmla="*/ 0 w 1010"/>
                  <a:gd name="T69" fmla="*/ 0 h 3256"/>
                  <a:gd name="T70" fmla="*/ 0 w 1010"/>
                  <a:gd name="T71" fmla="*/ 0 h 3256"/>
                  <a:gd name="T72" fmla="*/ 0 w 1010"/>
                  <a:gd name="T73" fmla="*/ 0 h 3256"/>
                  <a:gd name="T74" fmla="*/ 0 w 1010"/>
                  <a:gd name="T75" fmla="*/ 0 h 3256"/>
                  <a:gd name="T76" fmla="*/ 0 w 1010"/>
                  <a:gd name="T77" fmla="*/ 0 h 3256"/>
                  <a:gd name="T78" fmla="*/ 0 w 1010"/>
                  <a:gd name="T79" fmla="*/ 0 h 3256"/>
                  <a:gd name="T80" fmla="*/ 0 w 1010"/>
                  <a:gd name="T81" fmla="*/ 0 h 3256"/>
                  <a:gd name="T82" fmla="*/ 0 w 1010"/>
                  <a:gd name="T83" fmla="*/ 0 h 3256"/>
                  <a:gd name="T84" fmla="*/ 0 w 1010"/>
                  <a:gd name="T85" fmla="*/ 0 h 3256"/>
                  <a:gd name="T86" fmla="*/ 0 w 1010"/>
                  <a:gd name="T87" fmla="*/ 0 h 3256"/>
                  <a:gd name="T88" fmla="*/ 0 w 1010"/>
                  <a:gd name="T89" fmla="*/ 0 h 3256"/>
                  <a:gd name="T90" fmla="*/ 0 w 1010"/>
                  <a:gd name="T91" fmla="*/ 0 h 3256"/>
                  <a:gd name="T92" fmla="*/ 0 w 1010"/>
                  <a:gd name="T93" fmla="*/ 0 h 3256"/>
                  <a:gd name="T94" fmla="*/ 0 w 1010"/>
                  <a:gd name="T95" fmla="*/ 0 h 3256"/>
                  <a:gd name="T96" fmla="*/ 0 w 1010"/>
                  <a:gd name="T97" fmla="*/ 0 h 3256"/>
                  <a:gd name="T98" fmla="*/ 0 w 1010"/>
                  <a:gd name="T99" fmla="*/ 0 h 3256"/>
                  <a:gd name="T100" fmla="*/ 0 w 1010"/>
                  <a:gd name="T101" fmla="*/ 0 h 3256"/>
                  <a:gd name="T102" fmla="*/ 0 w 1010"/>
                  <a:gd name="T103" fmla="*/ 0 h 3256"/>
                  <a:gd name="T104" fmla="*/ 0 w 1010"/>
                  <a:gd name="T105" fmla="*/ 0 h 3256"/>
                  <a:gd name="T106" fmla="*/ 0 w 1010"/>
                  <a:gd name="T107" fmla="*/ 0 h 3256"/>
                  <a:gd name="T108" fmla="*/ 0 w 1010"/>
                  <a:gd name="T109" fmla="*/ 0 h 3256"/>
                  <a:gd name="T110" fmla="*/ 0 w 1010"/>
                  <a:gd name="T111" fmla="*/ 0 h 3256"/>
                  <a:gd name="T112" fmla="*/ 0 w 1010"/>
                  <a:gd name="T113" fmla="*/ 0 h 3256"/>
                  <a:gd name="T114" fmla="*/ 0 w 1010"/>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6"/>
                  <a:gd name="T176" fmla="*/ 1010 w 1010"/>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lnTo>
                      <a:pt x="300" y="957"/>
                    </a:lnTo>
                    <a:lnTo>
                      <a:pt x="306" y="1078"/>
                    </a:lnTo>
                    <a:lnTo>
                      <a:pt x="312" y="1144"/>
                    </a:lnTo>
                    <a:lnTo>
                      <a:pt x="245" y="1153"/>
                    </a:lnTo>
                    <a:lnTo>
                      <a:pt x="229" y="1099"/>
                    </a:lnTo>
                    <a:lnTo>
                      <a:pt x="229" y="1054"/>
                    </a:lnTo>
                    <a:lnTo>
                      <a:pt x="256" y="1011"/>
                    </a:lnTo>
                    <a:lnTo>
                      <a:pt x="274" y="980"/>
                    </a:lnTo>
                    <a:lnTo>
                      <a:pt x="289" y="957"/>
                    </a:lnTo>
                    <a:lnTo>
                      <a:pt x="300" y="957"/>
                    </a:lnTo>
                    <a:lnTo>
                      <a:pt x="672"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15" name="Freeform 32"/>
              <p:cNvSpPr>
                <a:spLocks/>
              </p:cNvSpPr>
              <p:nvPr/>
            </p:nvSpPr>
            <p:spPr bwMode="auto">
              <a:xfrm>
                <a:off x="1142" y="1718"/>
                <a:ext cx="336" cy="1085"/>
              </a:xfrm>
              <a:custGeom>
                <a:avLst/>
                <a:gdLst>
                  <a:gd name="T0" fmla="*/ 0 w 1010"/>
                  <a:gd name="T1" fmla="*/ 0 h 3256"/>
                  <a:gd name="T2" fmla="*/ 0 w 1010"/>
                  <a:gd name="T3" fmla="*/ 0 h 3256"/>
                  <a:gd name="T4" fmla="*/ 0 w 1010"/>
                  <a:gd name="T5" fmla="*/ 0 h 3256"/>
                  <a:gd name="T6" fmla="*/ 0 w 1010"/>
                  <a:gd name="T7" fmla="*/ 0 h 3256"/>
                  <a:gd name="T8" fmla="*/ 0 w 1010"/>
                  <a:gd name="T9" fmla="*/ 0 h 3256"/>
                  <a:gd name="T10" fmla="*/ 0 w 1010"/>
                  <a:gd name="T11" fmla="*/ 0 h 3256"/>
                  <a:gd name="T12" fmla="*/ 0 w 1010"/>
                  <a:gd name="T13" fmla="*/ 0 h 3256"/>
                  <a:gd name="T14" fmla="*/ 0 w 1010"/>
                  <a:gd name="T15" fmla="*/ 0 h 3256"/>
                  <a:gd name="T16" fmla="*/ 0 w 1010"/>
                  <a:gd name="T17" fmla="*/ 0 h 3256"/>
                  <a:gd name="T18" fmla="*/ 0 w 1010"/>
                  <a:gd name="T19" fmla="*/ 0 h 3256"/>
                  <a:gd name="T20" fmla="*/ 0 w 1010"/>
                  <a:gd name="T21" fmla="*/ 0 h 3256"/>
                  <a:gd name="T22" fmla="*/ 0 w 1010"/>
                  <a:gd name="T23" fmla="*/ 0 h 3256"/>
                  <a:gd name="T24" fmla="*/ 0 w 1010"/>
                  <a:gd name="T25" fmla="*/ 0 h 3256"/>
                  <a:gd name="T26" fmla="*/ 0 w 1010"/>
                  <a:gd name="T27" fmla="*/ 0 h 3256"/>
                  <a:gd name="T28" fmla="*/ 0 w 1010"/>
                  <a:gd name="T29" fmla="*/ 0 h 3256"/>
                  <a:gd name="T30" fmla="*/ 0 w 1010"/>
                  <a:gd name="T31" fmla="*/ 0 h 3256"/>
                  <a:gd name="T32" fmla="*/ 0 w 1010"/>
                  <a:gd name="T33" fmla="*/ 0 h 3256"/>
                  <a:gd name="T34" fmla="*/ 0 w 1010"/>
                  <a:gd name="T35" fmla="*/ 0 h 3256"/>
                  <a:gd name="T36" fmla="*/ 0 w 1010"/>
                  <a:gd name="T37" fmla="*/ 0 h 3256"/>
                  <a:gd name="T38" fmla="*/ 0 w 1010"/>
                  <a:gd name="T39" fmla="*/ 0 h 3256"/>
                  <a:gd name="T40" fmla="*/ 0 w 1010"/>
                  <a:gd name="T41" fmla="*/ 0 h 3256"/>
                  <a:gd name="T42" fmla="*/ 0 w 1010"/>
                  <a:gd name="T43" fmla="*/ 0 h 3256"/>
                  <a:gd name="T44" fmla="*/ 0 w 1010"/>
                  <a:gd name="T45" fmla="*/ 0 h 3256"/>
                  <a:gd name="T46" fmla="*/ 0 w 1010"/>
                  <a:gd name="T47" fmla="*/ 0 h 3256"/>
                  <a:gd name="T48" fmla="*/ 0 w 1010"/>
                  <a:gd name="T49" fmla="*/ 0 h 3256"/>
                  <a:gd name="T50" fmla="*/ 0 w 1010"/>
                  <a:gd name="T51" fmla="*/ 0 h 3256"/>
                  <a:gd name="T52" fmla="*/ 0 w 1010"/>
                  <a:gd name="T53" fmla="*/ 0 h 3256"/>
                  <a:gd name="T54" fmla="*/ 0 w 1010"/>
                  <a:gd name="T55" fmla="*/ 0 h 3256"/>
                  <a:gd name="T56" fmla="*/ 0 w 1010"/>
                  <a:gd name="T57" fmla="*/ 0 h 3256"/>
                  <a:gd name="T58" fmla="*/ 0 w 1010"/>
                  <a:gd name="T59" fmla="*/ 0 h 3256"/>
                  <a:gd name="T60" fmla="*/ 0 w 1010"/>
                  <a:gd name="T61" fmla="*/ 0 h 3256"/>
                  <a:gd name="T62" fmla="*/ 0 w 1010"/>
                  <a:gd name="T63" fmla="*/ 0 h 3256"/>
                  <a:gd name="T64" fmla="*/ 0 w 1010"/>
                  <a:gd name="T65" fmla="*/ 0 h 3256"/>
                  <a:gd name="T66" fmla="*/ 0 w 1010"/>
                  <a:gd name="T67" fmla="*/ 0 h 3256"/>
                  <a:gd name="T68" fmla="*/ 0 w 1010"/>
                  <a:gd name="T69" fmla="*/ 0 h 3256"/>
                  <a:gd name="T70" fmla="*/ 0 w 1010"/>
                  <a:gd name="T71" fmla="*/ 0 h 3256"/>
                  <a:gd name="T72" fmla="*/ 0 w 1010"/>
                  <a:gd name="T73" fmla="*/ 0 h 3256"/>
                  <a:gd name="T74" fmla="*/ 0 w 1010"/>
                  <a:gd name="T75" fmla="*/ 0 h 3256"/>
                  <a:gd name="T76" fmla="*/ 0 w 1010"/>
                  <a:gd name="T77" fmla="*/ 0 h 3256"/>
                  <a:gd name="T78" fmla="*/ 0 w 1010"/>
                  <a:gd name="T79" fmla="*/ 0 h 3256"/>
                  <a:gd name="T80" fmla="*/ 0 w 1010"/>
                  <a:gd name="T81" fmla="*/ 0 h 3256"/>
                  <a:gd name="T82" fmla="*/ 0 w 1010"/>
                  <a:gd name="T83" fmla="*/ 0 h 3256"/>
                  <a:gd name="T84" fmla="*/ 0 w 1010"/>
                  <a:gd name="T85" fmla="*/ 0 h 3256"/>
                  <a:gd name="T86" fmla="*/ 0 w 1010"/>
                  <a:gd name="T87" fmla="*/ 0 h 3256"/>
                  <a:gd name="T88" fmla="*/ 0 w 1010"/>
                  <a:gd name="T89" fmla="*/ 0 h 3256"/>
                  <a:gd name="T90" fmla="*/ 0 w 1010"/>
                  <a:gd name="T91" fmla="*/ 0 h 3256"/>
                  <a:gd name="T92" fmla="*/ 0 w 1010"/>
                  <a:gd name="T93" fmla="*/ 0 h 3256"/>
                  <a:gd name="T94" fmla="*/ 0 w 1010"/>
                  <a:gd name="T95" fmla="*/ 0 h 3256"/>
                  <a:gd name="T96" fmla="*/ 0 w 1010"/>
                  <a:gd name="T97" fmla="*/ 0 h 3256"/>
                  <a:gd name="T98" fmla="*/ 0 w 1010"/>
                  <a:gd name="T99" fmla="*/ 0 h 3256"/>
                  <a:gd name="T100" fmla="*/ 0 w 1010"/>
                  <a:gd name="T101" fmla="*/ 0 h 3256"/>
                  <a:gd name="T102" fmla="*/ 0 w 1010"/>
                  <a:gd name="T103" fmla="*/ 0 h 3256"/>
                  <a:gd name="T104" fmla="*/ 0 w 1010"/>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6"/>
                  <a:gd name="T161" fmla="*/ 1010 w 1010"/>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6">
                    <a:moveTo>
                      <a:pt x="672" y="0"/>
                    </a:moveTo>
                    <a:lnTo>
                      <a:pt x="644" y="6"/>
                    </a:lnTo>
                    <a:lnTo>
                      <a:pt x="599" y="19"/>
                    </a:lnTo>
                    <a:lnTo>
                      <a:pt x="583" y="38"/>
                    </a:lnTo>
                    <a:lnTo>
                      <a:pt x="569" y="53"/>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5" y="626"/>
                    </a:lnTo>
                    <a:lnTo>
                      <a:pt x="19" y="943"/>
                    </a:lnTo>
                    <a:lnTo>
                      <a:pt x="0" y="1032"/>
                    </a:lnTo>
                    <a:lnTo>
                      <a:pt x="9" y="1108"/>
                    </a:lnTo>
                    <a:lnTo>
                      <a:pt x="29" y="1193"/>
                    </a:lnTo>
                    <a:lnTo>
                      <a:pt x="157" y="1412"/>
                    </a:lnTo>
                    <a:lnTo>
                      <a:pt x="217" y="1519"/>
                    </a:lnTo>
                    <a:lnTo>
                      <a:pt x="263" y="1550"/>
                    </a:lnTo>
                    <a:lnTo>
                      <a:pt x="307" y="1559"/>
                    </a:lnTo>
                    <a:lnTo>
                      <a:pt x="275" y="1629"/>
                    </a:lnTo>
                    <a:lnTo>
                      <a:pt x="273" y="1675"/>
                    </a:lnTo>
                    <a:lnTo>
                      <a:pt x="304" y="1728"/>
                    </a:lnTo>
                    <a:lnTo>
                      <a:pt x="367" y="1774"/>
                    </a:lnTo>
                    <a:lnTo>
                      <a:pt x="349" y="2473"/>
                    </a:lnTo>
                    <a:lnTo>
                      <a:pt x="451" y="2500"/>
                    </a:lnTo>
                    <a:lnTo>
                      <a:pt x="467" y="2624"/>
                    </a:lnTo>
                    <a:lnTo>
                      <a:pt x="488" y="2716"/>
                    </a:lnTo>
                    <a:lnTo>
                      <a:pt x="522" y="2819"/>
                    </a:lnTo>
                    <a:lnTo>
                      <a:pt x="535" y="2878"/>
                    </a:lnTo>
                    <a:lnTo>
                      <a:pt x="526" y="2961"/>
                    </a:lnTo>
                    <a:lnTo>
                      <a:pt x="500" y="2990"/>
                    </a:lnTo>
                    <a:lnTo>
                      <a:pt x="486" y="3033"/>
                    </a:lnTo>
                    <a:lnTo>
                      <a:pt x="493" y="3089"/>
                    </a:lnTo>
                    <a:lnTo>
                      <a:pt x="508" y="3117"/>
                    </a:lnTo>
                    <a:lnTo>
                      <a:pt x="540" y="3193"/>
                    </a:lnTo>
                    <a:lnTo>
                      <a:pt x="600" y="3201"/>
                    </a:lnTo>
                    <a:lnTo>
                      <a:pt x="603" y="3158"/>
                    </a:lnTo>
                    <a:lnTo>
                      <a:pt x="641" y="3198"/>
                    </a:lnTo>
                    <a:lnTo>
                      <a:pt x="674" y="3220"/>
                    </a:lnTo>
                    <a:lnTo>
                      <a:pt x="726" y="3244"/>
                    </a:lnTo>
                    <a:lnTo>
                      <a:pt x="791" y="3256"/>
                    </a:lnTo>
                    <a:lnTo>
                      <a:pt x="865" y="3248"/>
                    </a:lnTo>
                    <a:lnTo>
                      <a:pt x="880" y="3222"/>
                    </a:lnTo>
                    <a:lnTo>
                      <a:pt x="862" y="3193"/>
                    </a:lnTo>
                    <a:lnTo>
                      <a:pt x="896" y="3198"/>
                    </a:lnTo>
                    <a:lnTo>
                      <a:pt x="943" y="3195"/>
                    </a:lnTo>
                    <a:lnTo>
                      <a:pt x="945" y="3169"/>
                    </a:lnTo>
                    <a:lnTo>
                      <a:pt x="926" y="3141"/>
                    </a:lnTo>
                    <a:lnTo>
                      <a:pt x="873" y="3106"/>
                    </a:lnTo>
                    <a:lnTo>
                      <a:pt x="782" y="3040"/>
                    </a:lnTo>
                    <a:lnTo>
                      <a:pt x="734" y="2977"/>
                    </a:lnTo>
                    <a:lnTo>
                      <a:pt x="717" y="2918"/>
                    </a:lnTo>
                    <a:lnTo>
                      <a:pt x="727" y="2825"/>
                    </a:lnTo>
                    <a:lnTo>
                      <a:pt x="808" y="2565"/>
                    </a:lnTo>
                    <a:lnTo>
                      <a:pt x="825" y="2468"/>
                    </a:lnTo>
                    <a:lnTo>
                      <a:pt x="825" y="2447"/>
                    </a:lnTo>
                    <a:lnTo>
                      <a:pt x="893" y="2439"/>
                    </a:lnTo>
                    <a:lnTo>
                      <a:pt x="933" y="2439"/>
                    </a:lnTo>
                    <a:lnTo>
                      <a:pt x="960" y="1809"/>
                    </a:lnTo>
                    <a:lnTo>
                      <a:pt x="995" y="1774"/>
                    </a:lnTo>
                    <a:lnTo>
                      <a:pt x="983" y="1687"/>
                    </a:lnTo>
                    <a:lnTo>
                      <a:pt x="946" y="1572"/>
                    </a:lnTo>
                    <a:lnTo>
                      <a:pt x="904" y="1469"/>
                    </a:lnTo>
                    <a:lnTo>
                      <a:pt x="943" y="1438"/>
                    </a:lnTo>
                    <a:lnTo>
                      <a:pt x="991" y="1395"/>
                    </a:lnTo>
                    <a:lnTo>
                      <a:pt x="1010" y="1298"/>
                    </a:lnTo>
                    <a:lnTo>
                      <a:pt x="998" y="1201"/>
                    </a:lnTo>
                    <a:lnTo>
                      <a:pt x="992" y="1090"/>
                    </a:lnTo>
                    <a:lnTo>
                      <a:pt x="998" y="1005"/>
                    </a:lnTo>
                    <a:lnTo>
                      <a:pt x="1010" y="915"/>
                    </a:lnTo>
                    <a:lnTo>
                      <a:pt x="1003" y="806"/>
                    </a:lnTo>
                    <a:lnTo>
                      <a:pt x="988" y="738"/>
                    </a:lnTo>
                    <a:lnTo>
                      <a:pt x="970" y="688"/>
                    </a:lnTo>
                    <a:lnTo>
                      <a:pt x="947" y="655"/>
                    </a:lnTo>
                    <a:lnTo>
                      <a:pt x="925" y="633"/>
                    </a:lnTo>
                    <a:lnTo>
                      <a:pt x="840" y="583"/>
                    </a:lnTo>
                    <a:lnTo>
                      <a:pt x="759" y="536"/>
                    </a:lnTo>
                    <a:lnTo>
                      <a:pt x="719" y="498"/>
                    </a:lnTo>
                    <a:lnTo>
                      <a:pt x="720" y="486"/>
                    </a:lnTo>
                    <a:lnTo>
                      <a:pt x="737" y="484"/>
                    </a:lnTo>
                    <a:lnTo>
                      <a:pt x="762" y="478"/>
                    </a:lnTo>
                    <a:lnTo>
                      <a:pt x="785" y="466"/>
                    </a:lnTo>
                    <a:lnTo>
                      <a:pt x="799" y="454"/>
                    </a:lnTo>
                    <a:lnTo>
                      <a:pt x="814" y="435"/>
                    </a:lnTo>
                    <a:lnTo>
                      <a:pt x="834" y="450"/>
                    </a:lnTo>
                    <a:lnTo>
                      <a:pt x="866" y="472"/>
                    </a:lnTo>
                    <a:lnTo>
                      <a:pt x="868" y="407"/>
                    </a:lnTo>
                    <a:lnTo>
                      <a:pt x="876" y="365"/>
                    </a:lnTo>
                    <a:lnTo>
                      <a:pt x="904" y="285"/>
                    </a:lnTo>
                    <a:lnTo>
                      <a:pt x="913" y="218"/>
                    </a:lnTo>
                    <a:lnTo>
                      <a:pt x="910" y="147"/>
                    </a:lnTo>
                    <a:lnTo>
                      <a:pt x="898" y="100"/>
                    </a:lnTo>
                    <a:lnTo>
                      <a:pt x="875" y="69"/>
                    </a:lnTo>
                    <a:lnTo>
                      <a:pt x="855" y="55"/>
                    </a:lnTo>
                    <a:lnTo>
                      <a:pt x="834" y="43"/>
                    </a:lnTo>
                    <a:lnTo>
                      <a:pt x="791" y="21"/>
                    </a:lnTo>
                    <a:lnTo>
                      <a:pt x="753" y="8"/>
                    </a:lnTo>
                    <a:lnTo>
                      <a:pt x="711" y="2"/>
                    </a:lnTo>
                    <a:lnTo>
                      <a:pt x="672"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16" name="Freeform 33"/>
              <p:cNvSpPr>
                <a:spLocks/>
              </p:cNvSpPr>
              <p:nvPr/>
            </p:nvSpPr>
            <p:spPr bwMode="auto">
              <a:xfrm>
                <a:off x="1218" y="2038"/>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6"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17" name="Freeform 34"/>
              <p:cNvSpPr>
                <a:spLocks/>
              </p:cNvSpPr>
              <p:nvPr/>
            </p:nvSpPr>
            <p:spPr bwMode="auto">
              <a:xfrm>
                <a:off x="536" y="1696"/>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lnTo>
                      <a:pt x="181" y="1477"/>
                    </a:lnTo>
                    <a:lnTo>
                      <a:pt x="234" y="1498"/>
                    </a:lnTo>
                    <a:lnTo>
                      <a:pt x="234" y="1412"/>
                    </a:lnTo>
                    <a:lnTo>
                      <a:pt x="239" y="1375"/>
                    </a:lnTo>
                    <a:lnTo>
                      <a:pt x="249" y="1338"/>
                    </a:lnTo>
                    <a:lnTo>
                      <a:pt x="265" y="1303"/>
                    </a:lnTo>
                    <a:lnTo>
                      <a:pt x="287" y="1268"/>
                    </a:lnTo>
                    <a:lnTo>
                      <a:pt x="260" y="1223"/>
                    </a:lnTo>
                    <a:lnTo>
                      <a:pt x="234" y="1172"/>
                    </a:lnTo>
                    <a:lnTo>
                      <a:pt x="210" y="1114"/>
                    </a:lnTo>
                    <a:lnTo>
                      <a:pt x="195" y="1065"/>
                    </a:lnTo>
                    <a:lnTo>
                      <a:pt x="182" y="1001"/>
                    </a:lnTo>
                    <a:lnTo>
                      <a:pt x="174" y="1080"/>
                    </a:lnTo>
                    <a:lnTo>
                      <a:pt x="176" y="1177"/>
                    </a:lnTo>
                    <a:lnTo>
                      <a:pt x="179" y="1268"/>
                    </a:lnTo>
                    <a:lnTo>
                      <a:pt x="176" y="1343"/>
                    </a:lnTo>
                    <a:lnTo>
                      <a:pt x="179" y="1405"/>
                    </a:lnTo>
                    <a:lnTo>
                      <a:pt x="181" y="1477"/>
                    </a:lnTo>
                    <a:lnTo>
                      <a:pt x="451" y="1"/>
                    </a:lnTo>
                    <a:lnTo>
                      <a:pt x="540" y="3179"/>
                    </a:lnTo>
                    <a:lnTo>
                      <a:pt x="515" y="3137"/>
                    </a:lnTo>
                    <a:lnTo>
                      <a:pt x="501" y="3094"/>
                    </a:lnTo>
                    <a:lnTo>
                      <a:pt x="494" y="3039"/>
                    </a:lnTo>
                    <a:lnTo>
                      <a:pt x="501" y="2962"/>
                    </a:lnTo>
                    <a:lnTo>
                      <a:pt x="504" y="2873"/>
                    </a:lnTo>
                    <a:lnTo>
                      <a:pt x="508" y="2769"/>
                    </a:lnTo>
                    <a:lnTo>
                      <a:pt x="504" y="2654"/>
                    </a:lnTo>
                    <a:lnTo>
                      <a:pt x="497" y="2552"/>
                    </a:lnTo>
                    <a:lnTo>
                      <a:pt x="491" y="2483"/>
                    </a:lnTo>
                    <a:lnTo>
                      <a:pt x="496" y="2452"/>
                    </a:lnTo>
                    <a:lnTo>
                      <a:pt x="515" y="2407"/>
                    </a:lnTo>
                    <a:lnTo>
                      <a:pt x="533" y="2349"/>
                    </a:lnTo>
                    <a:lnTo>
                      <a:pt x="541" y="2277"/>
                    </a:lnTo>
                    <a:lnTo>
                      <a:pt x="539" y="2217"/>
                    </a:lnTo>
                    <a:lnTo>
                      <a:pt x="528" y="2173"/>
                    </a:lnTo>
                    <a:lnTo>
                      <a:pt x="684" y="2159"/>
                    </a:lnTo>
                    <a:lnTo>
                      <a:pt x="701" y="2205"/>
                    </a:lnTo>
                    <a:lnTo>
                      <a:pt x="719" y="2252"/>
                    </a:lnTo>
                    <a:lnTo>
                      <a:pt x="735" y="2301"/>
                    </a:lnTo>
                    <a:lnTo>
                      <a:pt x="735" y="2322"/>
                    </a:lnTo>
                    <a:lnTo>
                      <a:pt x="714" y="2362"/>
                    </a:lnTo>
                    <a:lnTo>
                      <a:pt x="684" y="2410"/>
                    </a:lnTo>
                    <a:lnTo>
                      <a:pt x="661" y="2468"/>
                    </a:lnTo>
                    <a:lnTo>
                      <a:pt x="644" y="2524"/>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18" name="Freeform 35"/>
              <p:cNvSpPr>
                <a:spLocks/>
              </p:cNvSpPr>
              <p:nvPr/>
            </p:nvSpPr>
            <p:spPr bwMode="auto">
              <a:xfrm>
                <a:off x="536" y="1696"/>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3"/>
                    </a:lnTo>
                    <a:lnTo>
                      <a:pt x="239" y="159"/>
                    </a:lnTo>
                    <a:lnTo>
                      <a:pt x="250" y="211"/>
                    </a:lnTo>
                    <a:lnTo>
                      <a:pt x="276" y="273"/>
                    </a:lnTo>
                    <a:lnTo>
                      <a:pt x="309" y="335"/>
                    </a:lnTo>
                    <a:lnTo>
                      <a:pt x="342" y="419"/>
                    </a:lnTo>
                    <a:lnTo>
                      <a:pt x="343" y="474"/>
                    </a:lnTo>
                    <a:lnTo>
                      <a:pt x="330" y="537"/>
                    </a:lnTo>
                    <a:lnTo>
                      <a:pt x="295" y="537"/>
                    </a:lnTo>
                    <a:lnTo>
                      <a:pt x="269" y="537"/>
                    </a:lnTo>
                    <a:lnTo>
                      <a:pt x="214" y="545"/>
                    </a:lnTo>
                    <a:lnTo>
                      <a:pt x="168" y="563"/>
                    </a:lnTo>
                    <a:lnTo>
                      <a:pt x="122" y="601"/>
                    </a:lnTo>
                    <a:lnTo>
                      <a:pt x="88" y="643"/>
                    </a:lnTo>
                    <a:lnTo>
                      <a:pt x="70" y="682"/>
                    </a:lnTo>
                    <a:lnTo>
                      <a:pt x="65" y="738"/>
                    </a:lnTo>
                    <a:lnTo>
                      <a:pt x="75" y="803"/>
                    </a:lnTo>
                    <a:lnTo>
                      <a:pt x="86" y="859"/>
                    </a:lnTo>
                    <a:lnTo>
                      <a:pt x="88" y="915"/>
                    </a:lnTo>
                    <a:lnTo>
                      <a:pt x="78" y="1111"/>
                    </a:lnTo>
                    <a:lnTo>
                      <a:pt x="82" y="1251"/>
                    </a:lnTo>
                    <a:lnTo>
                      <a:pt x="81" y="1363"/>
                    </a:lnTo>
                    <a:lnTo>
                      <a:pt x="77" y="1436"/>
                    </a:lnTo>
                    <a:lnTo>
                      <a:pt x="78" y="1503"/>
                    </a:lnTo>
                    <a:lnTo>
                      <a:pt x="14" y="1481"/>
                    </a:lnTo>
                    <a:lnTo>
                      <a:pt x="0" y="1760"/>
                    </a:lnTo>
                    <a:lnTo>
                      <a:pt x="250" y="1823"/>
                    </a:lnTo>
                    <a:lnTo>
                      <a:pt x="277" y="1961"/>
                    </a:lnTo>
                    <a:lnTo>
                      <a:pt x="328" y="2187"/>
                    </a:lnTo>
                    <a:lnTo>
                      <a:pt x="339" y="2275"/>
                    </a:lnTo>
                    <a:lnTo>
                      <a:pt x="324" y="2351"/>
                    </a:lnTo>
                    <a:lnTo>
                      <a:pt x="301" y="2429"/>
                    </a:lnTo>
                    <a:lnTo>
                      <a:pt x="301" y="2492"/>
                    </a:lnTo>
                    <a:lnTo>
                      <a:pt x="313" y="2625"/>
                    </a:lnTo>
                    <a:lnTo>
                      <a:pt x="326" y="2741"/>
                    </a:lnTo>
                    <a:lnTo>
                      <a:pt x="361" y="2927"/>
                    </a:lnTo>
                    <a:lnTo>
                      <a:pt x="380" y="3017"/>
                    </a:lnTo>
                    <a:lnTo>
                      <a:pt x="388" y="3148"/>
                    </a:lnTo>
                    <a:lnTo>
                      <a:pt x="371" y="3272"/>
                    </a:lnTo>
                    <a:lnTo>
                      <a:pt x="375" y="3287"/>
                    </a:lnTo>
                    <a:lnTo>
                      <a:pt x="401" y="3300"/>
                    </a:lnTo>
                    <a:lnTo>
                      <a:pt x="483" y="3362"/>
                    </a:lnTo>
                    <a:lnTo>
                      <a:pt x="515" y="3388"/>
                    </a:lnTo>
                    <a:lnTo>
                      <a:pt x="555" y="3410"/>
                    </a:lnTo>
                    <a:lnTo>
                      <a:pt x="622" y="3420"/>
                    </a:lnTo>
                    <a:lnTo>
                      <a:pt x="696" y="3409"/>
                    </a:lnTo>
                    <a:lnTo>
                      <a:pt x="716" y="3397"/>
                    </a:lnTo>
                    <a:lnTo>
                      <a:pt x="726" y="3380"/>
                    </a:lnTo>
                    <a:lnTo>
                      <a:pt x="727" y="3359"/>
                    </a:lnTo>
                    <a:lnTo>
                      <a:pt x="706" y="3337"/>
                    </a:lnTo>
                    <a:lnTo>
                      <a:pt x="623" y="3271"/>
                    </a:lnTo>
                    <a:lnTo>
                      <a:pt x="674" y="3291"/>
                    </a:lnTo>
                    <a:lnTo>
                      <a:pt x="742" y="3319"/>
                    </a:lnTo>
                    <a:lnTo>
                      <a:pt x="804" y="3336"/>
                    </a:lnTo>
                    <a:lnTo>
                      <a:pt x="875" y="3343"/>
                    </a:lnTo>
                    <a:lnTo>
                      <a:pt x="909" y="3343"/>
                    </a:lnTo>
                    <a:lnTo>
                      <a:pt x="939" y="3324"/>
                    </a:lnTo>
                    <a:lnTo>
                      <a:pt x="947" y="3298"/>
                    </a:lnTo>
                    <a:lnTo>
                      <a:pt x="932" y="3275"/>
                    </a:lnTo>
                    <a:lnTo>
                      <a:pt x="913" y="3261"/>
                    </a:lnTo>
                    <a:lnTo>
                      <a:pt x="823" y="3219"/>
                    </a:lnTo>
                    <a:lnTo>
                      <a:pt x="772" y="3179"/>
                    </a:lnTo>
                    <a:lnTo>
                      <a:pt x="726" y="3120"/>
                    </a:lnTo>
                    <a:lnTo>
                      <a:pt x="716" y="3078"/>
                    </a:lnTo>
                    <a:lnTo>
                      <a:pt x="720" y="3024"/>
                    </a:lnTo>
                    <a:lnTo>
                      <a:pt x="732" y="2977"/>
                    </a:lnTo>
                    <a:lnTo>
                      <a:pt x="805" y="2728"/>
                    </a:lnTo>
                    <a:lnTo>
                      <a:pt x="868" y="2555"/>
                    </a:lnTo>
                    <a:lnTo>
                      <a:pt x="908" y="2422"/>
                    </a:lnTo>
                    <a:lnTo>
                      <a:pt x="939" y="2374"/>
                    </a:lnTo>
                    <a:lnTo>
                      <a:pt x="964" y="2300"/>
                    </a:lnTo>
                    <a:lnTo>
                      <a:pt x="963" y="2230"/>
                    </a:lnTo>
                    <a:lnTo>
                      <a:pt x="953" y="2180"/>
                    </a:lnTo>
                    <a:lnTo>
                      <a:pt x="921" y="1939"/>
                    </a:lnTo>
                    <a:lnTo>
                      <a:pt x="896" y="1819"/>
                    </a:lnTo>
                    <a:lnTo>
                      <a:pt x="855" y="1699"/>
                    </a:lnTo>
                    <a:lnTo>
                      <a:pt x="806" y="1516"/>
                    </a:lnTo>
                    <a:lnTo>
                      <a:pt x="781" y="1381"/>
                    </a:lnTo>
                    <a:lnTo>
                      <a:pt x="761" y="1268"/>
                    </a:lnTo>
                    <a:lnTo>
                      <a:pt x="815" y="1258"/>
                    </a:lnTo>
                    <a:lnTo>
                      <a:pt x="868" y="1238"/>
                    </a:lnTo>
                    <a:lnTo>
                      <a:pt x="881" y="1209"/>
                    </a:lnTo>
                    <a:lnTo>
                      <a:pt x="883" y="1164"/>
                    </a:lnTo>
                    <a:lnTo>
                      <a:pt x="879" y="1120"/>
                    </a:lnTo>
                    <a:lnTo>
                      <a:pt x="823" y="950"/>
                    </a:lnTo>
                    <a:lnTo>
                      <a:pt x="786" y="879"/>
                    </a:lnTo>
                    <a:lnTo>
                      <a:pt x="784" y="854"/>
                    </a:lnTo>
                    <a:lnTo>
                      <a:pt x="767" y="728"/>
                    </a:lnTo>
                    <a:lnTo>
                      <a:pt x="749" y="672"/>
                    </a:lnTo>
                    <a:lnTo>
                      <a:pt x="725" y="630"/>
                    </a:lnTo>
                    <a:lnTo>
                      <a:pt x="690" y="601"/>
                    </a:lnTo>
                    <a:lnTo>
                      <a:pt x="646" y="577"/>
                    </a:lnTo>
                    <a:lnTo>
                      <a:pt x="552" y="551"/>
                    </a:lnTo>
                    <a:lnTo>
                      <a:pt x="536" y="513"/>
                    </a:lnTo>
                    <a:lnTo>
                      <a:pt x="539" y="475"/>
                    </a:lnTo>
                    <a:lnTo>
                      <a:pt x="560" y="449"/>
                    </a:lnTo>
                    <a:lnTo>
                      <a:pt x="579" y="422"/>
                    </a:lnTo>
                    <a:lnTo>
                      <a:pt x="597" y="373"/>
                    </a:lnTo>
                    <a:lnTo>
                      <a:pt x="600" y="341"/>
                    </a:lnTo>
                    <a:lnTo>
                      <a:pt x="604" y="290"/>
                    </a:lnTo>
                    <a:lnTo>
                      <a:pt x="604" y="269"/>
                    </a:lnTo>
                    <a:lnTo>
                      <a:pt x="622" y="245"/>
                    </a:lnTo>
                    <a:lnTo>
                      <a:pt x="637" y="223"/>
                    </a:lnTo>
                    <a:lnTo>
                      <a:pt x="644" y="194"/>
                    </a:lnTo>
                    <a:lnTo>
                      <a:pt x="644" y="154"/>
                    </a:lnTo>
                    <a:lnTo>
                      <a:pt x="630" y="106"/>
                    </a:lnTo>
                    <a:lnTo>
                      <a:pt x="605" y="63"/>
                    </a:lnTo>
                    <a:lnTo>
                      <a:pt x="568" y="36"/>
                    </a:lnTo>
                    <a:lnTo>
                      <a:pt x="504" y="10"/>
                    </a:lnTo>
                    <a:lnTo>
                      <a:pt x="483" y="7"/>
                    </a:lnTo>
                    <a:lnTo>
                      <a:pt x="451" y="1"/>
                    </a:lnTo>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9719" name="Freeform 36"/>
              <p:cNvSpPr>
                <a:spLocks/>
              </p:cNvSpPr>
              <p:nvPr/>
            </p:nvSpPr>
            <p:spPr bwMode="auto">
              <a:xfrm>
                <a:off x="594" y="2029"/>
                <a:ext cx="37" cy="166"/>
              </a:xfrm>
              <a:custGeom>
                <a:avLst/>
                <a:gdLst>
                  <a:gd name="T0" fmla="*/ 0 w 112"/>
                  <a:gd name="T1" fmla="*/ 0 h 497"/>
                  <a:gd name="T2" fmla="*/ 0 w 112"/>
                  <a:gd name="T3" fmla="*/ 0 h 497"/>
                  <a:gd name="T4" fmla="*/ 0 w 112"/>
                  <a:gd name="T5" fmla="*/ 0 h 497"/>
                  <a:gd name="T6" fmla="*/ 0 w 112"/>
                  <a:gd name="T7" fmla="*/ 0 h 497"/>
                  <a:gd name="T8" fmla="*/ 0 w 112"/>
                  <a:gd name="T9" fmla="*/ 0 h 497"/>
                  <a:gd name="T10" fmla="*/ 0 w 112"/>
                  <a:gd name="T11" fmla="*/ 0 h 497"/>
                  <a:gd name="T12" fmla="*/ 0 w 112"/>
                  <a:gd name="T13" fmla="*/ 0 h 497"/>
                  <a:gd name="T14" fmla="*/ 0 w 112"/>
                  <a:gd name="T15" fmla="*/ 0 h 497"/>
                  <a:gd name="T16" fmla="*/ 0 w 112"/>
                  <a:gd name="T17" fmla="*/ 0 h 497"/>
                  <a:gd name="T18" fmla="*/ 0 w 112"/>
                  <a:gd name="T19" fmla="*/ 0 h 497"/>
                  <a:gd name="T20" fmla="*/ 0 w 112"/>
                  <a:gd name="T21" fmla="*/ 0 h 497"/>
                  <a:gd name="T22" fmla="*/ 0 w 112"/>
                  <a:gd name="T23" fmla="*/ 0 h 497"/>
                  <a:gd name="T24" fmla="*/ 0 w 112"/>
                  <a:gd name="T25" fmla="*/ 0 h 497"/>
                  <a:gd name="T26" fmla="*/ 0 w 112"/>
                  <a:gd name="T27" fmla="*/ 0 h 497"/>
                  <a:gd name="T28" fmla="*/ 0 w 112"/>
                  <a:gd name="T29" fmla="*/ 0 h 497"/>
                  <a:gd name="T30" fmla="*/ 0 w 112"/>
                  <a:gd name="T31" fmla="*/ 0 h 497"/>
                  <a:gd name="T32" fmla="*/ 0 w 112"/>
                  <a:gd name="T33" fmla="*/ 0 h 497"/>
                  <a:gd name="T34" fmla="*/ 0 w 112"/>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7"/>
                  <a:gd name="T56" fmla="*/ 112 w 112"/>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7">
                    <a:moveTo>
                      <a:pt x="7" y="477"/>
                    </a:moveTo>
                    <a:lnTo>
                      <a:pt x="60" y="497"/>
                    </a:lnTo>
                    <a:lnTo>
                      <a:pt x="59" y="412"/>
                    </a:lnTo>
                    <a:lnTo>
                      <a:pt x="64" y="374"/>
                    </a:lnTo>
                    <a:lnTo>
                      <a:pt x="74" y="337"/>
                    </a:lnTo>
                    <a:lnTo>
                      <a:pt x="91" y="302"/>
                    </a:lnTo>
                    <a:lnTo>
                      <a:pt x="112" y="267"/>
                    </a:lnTo>
                    <a:lnTo>
                      <a:pt x="85" y="224"/>
                    </a:lnTo>
                    <a:lnTo>
                      <a:pt x="59" y="173"/>
                    </a:lnTo>
                    <a:lnTo>
                      <a:pt x="37" y="113"/>
                    </a:lnTo>
                    <a:lnTo>
                      <a:pt x="21" y="64"/>
                    </a:lnTo>
                    <a:lnTo>
                      <a:pt x="8" y="0"/>
                    </a:lnTo>
                    <a:lnTo>
                      <a:pt x="0" y="79"/>
                    </a:lnTo>
                    <a:lnTo>
                      <a:pt x="2" y="177"/>
                    </a:lnTo>
                    <a:lnTo>
                      <a:pt x="6" y="267"/>
                    </a:lnTo>
                    <a:lnTo>
                      <a:pt x="2"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20" name="Freeform 37"/>
              <p:cNvSpPr>
                <a:spLocks/>
              </p:cNvSpPr>
              <p:nvPr/>
            </p:nvSpPr>
            <p:spPr bwMode="auto">
              <a:xfrm>
                <a:off x="700" y="2415"/>
                <a:ext cx="81" cy="340"/>
              </a:xfrm>
              <a:custGeom>
                <a:avLst/>
                <a:gdLst>
                  <a:gd name="T0" fmla="*/ 0 w 244"/>
                  <a:gd name="T1" fmla="*/ 0 h 1020"/>
                  <a:gd name="T2" fmla="*/ 0 w 244"/>
                  <a:gd name="T3" fmla="*/ 0 h 1020"/>
                  <a:gd name="T4" fmla="*/ 0 w 244"/>
                  <a:gd name="T5" fmla="*/ 0 h 1020"/>
                  <a:gd name="T6" fmla="*/ 0 w 244"/>
                  <a:gd name="T7" fmla="*/ 0 h 1020"/>
                  <a:gd name="T8" fmla="*/ 0 w 244"/>
                  <a:gd name="T9" fmla="*/ 0 h 1020"/>
                  <a:gd name="T10" fmla="*/ 0 w 244"/>
                  <a:gd name="T11" fmla="*/ 0 h 1020"/>
                  <a:gd name="T12" fmla="*/ 0 w 244"/>
                  <a:gd name="T13" fmla="*/ 0 h 1020"/>
                  <a:gd name="T14" fmla="*/ 0 w 244"/>
                  <a:gd name="T15" fmla="*/ 0 h 1020"/>
                  <a:gd name="T16" fmla="*/ 0 w 244"/>
                  <a:gd name="T17" fmla="*/ 0 h 1020"/>
                  <a:gd name="T18" fmla="*/ 0 w 244"/>
                  <a:gd name="T19" fmla="*/ 0 h 1020"/>
                  <a:gd name="T20" fmla="*/ 0 w 244"/>
                  <a:gd name="T21" fmla="*/ 0 h 1020"/>
                  <a:gd name="T22" fmla="*/ 0 w 244"/>
                  <a:gd name="T23" fmla="*/ 0 h 1020"/>
                  <a:gd name="T24" fmla="*/ 0 w 244"/>
                  <a:gd name="T25" fmla="*/ 0 h 1020"/>
                  <a:gd name="T26" fmla="*/ 0 w 244"/>
                  <a:gd name="T27" fmla="*/ 0 h 1020"/>
                  <a:gd name="T28" fmla="*/ 0 w 244"/>
                  <a:gd name="T29" fmla="*/ 0 h 1020"/>
                  <a:gd name="T30" fmla="*/ 0 w 244"/>
                  <a:gd name="T31" fmla="*/ 0 h 1020"/>
                  <a:gd name="T32" fmla="*/ 0 w 244"/>
                  <a:gd name="T33" fmla="*/ 0 h 1020"/>
                  <a:gd name="T34" fmla="*/ 0 w 244"/>
                  <a:gd name="T35" fmla="*/ 0 h 1020"/>
                  <a:gd name="T36" fmla="*/ 0 w 244"/>
                  <a:gd name="T37" fmla="*/ 0 h 1020"/>
                  <a:gd name="T38" fmla="*/ 0 w 244"/>
                  <a:gd name="T39" fmla="*/ 0 h 1020"/>
                  <a:gd name="T40" fmla="*/ 0 w 244"/>
                  <a:gd name="T41" fmla="*/ 0 h 1020"/>
                  <a:gd name="T42" fmla="*/ 0 w 244"/>
                  <a:gd name="T43" fmla="*/ 0 h 1020"/>
                  <a:gd name="T44" fmla="*/ 0 w 244"/>
                  <a:gd name="T45" fmla="*/ 0 h 1020"/>
                  <a:gd name="T46" fmla="*/ 0 w 244"/>
                  <a:gd name="T47" fmla="*/ 0 h 1020"/>
                  <a:gd name="T48" fmla="*/ 0 w 244"/>
                  <a:gd name="T49" fmla="*/ 0 h 1020"/>
                  <a:gd name="T50" fmla="*/ 0 w 244"/>
                  <a:gd name="T51" fmla="*/ 0 h 1020"/>
                  <a:gd name="T52" fmla="*/ 0 w 244"/>
                  <a:gd name="T53" fmla="*/ 0 h 1020"/>
                  <a:gd name="T54" fmla="*/ 0 w 244"/>
                  <a:gd name="T55" fmla="*/ 0 h 1020"/>
                  <a:gd name="T56" fmla="*/ 0 w 244"/>
                  <a:gd name="T57" fmla="*/ 0 h 1020"/>
                  <a:gd name="T58" fmla="*/ 0 w 244"/>
                  <a:gd name="T59" fmla="*/ 0 h 1020"/>
                  <a:gd name="T60" fmla="*/ 0 w 244"/>
                  <a:gd name="T61" fmla="*/ 0 h 1020"/>
                  <a:gd name="T62" fmla="*/ 0 w 244"/>
                  <a:gd name="T63" fmla="*/ 0 h 1020"/>
                  <a:gd name="T64" fmla="*/ 0 w 244"/>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0"/>
                  <a:gd name="T101" fmla="*/ 244 w 24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0">
                    <a:moveTo>
                      <a:pt x="49" y="1020"/>
                    </a:moveTo>
                    <a:lnTo>
                      <a:pt x="25" y="978"/>
                    </a:lnTo>
                    <a:lnTo>
                      <a:pt x="10" y="935"/>
                    </a:lnTo>
                    <a:lnTo>
                      <a:pt x="3" y="880"/>
                    </a:lnTo>
                    <a:lnTo>
                      <a:pt x="10" y="803"/>
                    </a:lnTo>
                    <a:lnTo>
                      <a:pt x="15" y="714"/>
                    </a:lnTo>
                    <a:lnTo>
                      <a:pt x="18" y="610"/>
                    </a:lnTo>
                    <a:lnTo>
                      <a:pt x="15" y="495"/>
                    </a:lnTo>
                    <a:lnTo>
                      <a:pt x="7" y="393"/>
                    </a:lnTo>
                    <a:lnTo>
                      <a:pt x="0" y="324"/>
                    </a:lnTo>
                    <a:lnTo>
                      <a:pt x="5" y="293"/>
                    </a:lnTo>
                    <a:lnTo>
                      <a:pt x="24" y="248"/>
                    </a:lnTo>
                    <a:lnTo>
                      <a:pt x="42" y="190"/>
                    </a:lnTo>
                    <a:lnTo>
                      <a:pt x="50" y="118"/>
                    </a:lnTo>
                    <a:lnTo>
                      <a:pt x="49" y="58"/>
                    </a:lnTo>
                    <a:lnTo>
                      <a:pt x="37" y="14"/>
                    </a:lnTo>
                    <a:lnTo>
                      <a:pt x="193" y="0"/>
                    </a:lnTo>
                    <a:lnTo>
                      <a:pt x="211" y="46"/>
                    </a:lnTo>
                    <a:lnTo>
                      <a:pt x="228" y="93"/>
                    </a:lnTo>
                    <a:lnTo>
                      <a:pt x="244" y="142"/>
                    </a:lnTo>
                    <a:lnTo>
                      <a:pt x="244" y="163"/>
                    </a:lnTo>
                    <a:lnTo>
                      <a:pt x="223" y="205"/>
                    </a:lnTo>
                    <a:lnTo>
                      <a:pt x="193" y="251"/>
                    </a:lnTo>
                    <a:lnTo>
                      <a:pt x="170" y="310"/>
                    </a:lnTo>
                    <a:lnTo>
                      <a:pt x="153" y="365"/>
                    </a:lnTo>
                    <a:lnTo>
                      <a:pt x="148" y="440"/>
                    </a:lnTo>
                    <a:lnTo>
                      <a:pt x="148" y="516"/>
                    </a:lnTo>
                    <a:lnTo>
                      <a:pt x="146" y="624"/>
                    </a:lnTo>
                    <a:lnTo>
                      <a:pt x="140" y="716"/>
                    </a:lnTo>
                    <a:lnTo>
                      <a:pt x="121" y="820"/>
                    </a:lnTo>
                    <a:lnTo>
                      <a:pt x="87" y="935"/>
                    </a:lnTo>
                    <a:lnTo>
                      <a:pt x="68" y="985"/>
                    </a:lnTo>
                    <a:lnTo>
                      <a:pt x="49"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21" name="Freeform 38"/>
              <p:cNvSpPr>
                <a:spLocks/>
              </p:cNvSpPr>
              <p:nvPr/>
            </p:nvSpPr>
            <p:spPr bwMode="auto">
              <a:xfrm>
                <a:off x="2109" y="1895"/>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8" y="3525"/>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2"/>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80"/>
                    </a:lnTo>
                    <a:lnTo>
                      <a:pt x="1045" y="3088"/>
                    </a:lnTo>
                    <a:lnTo>
                      <a:pt x="1039"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22" name="Freeform 39"/>
              <p:cNvSpPr>
                <a:spLocks/>
              </p:cNvSpPr>
              <p:nvPr/>
            </p:nvSpPr>
            <p:spPr bwMode="auto">
              <a:xfrm>
                <a:off x="550" y="1910"/>
                <a:ext cx="431" cy="1135"/>
              </a:xfrm>
              <a:custGeom>
                <a:avLst/>
                <a:gdLst>
                  <a:gd name="T0" fmla="*/ 0 w 1292"/>
                  <a:gd name="T1" fmla="*/ 0 h 3405"/>
                  <a:gd name="T2" fmla="*/ 0 w 1292"/>
                  <a:gd name="T3" fmla="*/ 0 h 3405"/>
                  <a:gd name="T4" fmla="*/ 0 w 1292"/>
                  <a:gd name="T5" fmla="*/ 0 h 3405"/>
                  <a:gd name="T6" fmla="*/ 0 w 1292"/>
                  <a:gd name="T7" fmla="*/ 0 h 3405"/>
                  <a:gd name="T8" fmla="*/ 0 w 1292"/>
                  <a:gd name="T9" fmla="*/ 0 h 3405"/>
                  <a:gd name="T10" fmla="*/ 0 w 1292"/>
                  <a:gd name="T11" fmla="*/ 0 h 3405"/>
                  <a:gd name="T12" fmla="*/ 0 w 1292"/>
                  <a:gd name="T13" fmla="*/ 0 h 3405"/>
                  <a:gd name="T14" fmla="*/ 0 w 1292"/>
                  <a:gd name="T15" fmla="*/ 0 h 3405"/>
                  <a:gd name="T16" fmla="*/ 0 w 1292"/>
                  <a:gd name="T17" fmla="*/ 0 h 3405"/>
                  <a:gd name="T18" fmla="*/ 0 w 1292"/>
                  <a:gd name="T19" fmla="*/ 0 h 3405"/>
                  <a:gd name="T20" fmla="*/ 0 w 1292"/>
                  <a:gd name="T21" fmla="*/ 0 h 3405"/>
                  <a:gd name="T22" fmla="*/ 0 w 1292"/>
                  <a:gd name="T23" fmla="*/ 0 h 3405"/>
                  <a:gd name="T24" fmla="*/ 0 w 1292"/>
                  <a:gd name="T25" fmla="*/ 0 h 3405"/>
                  <a:gd name="T26" fmla="*/ 0 w 1292"/>
                  <a:gd name="T27" fmla="*/ 0 h 3405"/>
                  <a:gd name="T28" fmla="*/ 0 w 1292"/>
                  <a:gd name="T29" fmla="*/ 0 h 3405"/>
                  <a:gd name="T30" fmla="*/ 0 w 1292"/>
                  <a:gd name="T31" fmla="*/ 0 h 3405"/>
                  <a:gd name="T32" fmla="*/ 0 w 1292"/>
                  <a:gd name="T33" fmla="*/ 0 h 3405"/>
                  <a:gd name="T34" fmla="*/ 0 w 1292"/>
                  <a:gd name="T35" fmla="*/ 0 h 3405"/>
                  <a:gd name="T36" fmla="*/ 0 w 1292"/>
                  <a:gd name="T37" fmla="*/ 0 h 3405"/>
                  <a:gd name="T38" fmla="*/ 0 w 1292"/>
                  <a:gd name="T39" fmla="*/ 0 h 3405"/>
                  <a:gd name="T40" fmla="*/ 0 w 1292"/>
                  <a:gd name="T41" fmla="*/ 0 h 3405"/>
                  <a:gd name="T42" fmla="*/ 0 w 1292"/>
                  <a:gd name="T43" fmla="*/ 0 h 3405"/>
                  <a:gd name="T44" fmla="*/ 0 w 1292"/>
                  <a:gd name="T45" fmla="*/ 0 h 3405"/>
                  <a:gd name="T46" fmla="*/ 0 w 1292"/>
                  <a:gd name="T47" fmla="*/ 0 h 3405"/>
                  <a:gd name="T48" fmla="*/ 0 w 1292"/>
                  <a:gd name="T49" fmla="*/ 0 h 3405"/>
                  <a:gd name="T50" fmla="*/ 0 w 1292"/>
                  <a:gd name="T51" fmla="*/ 0 h 3405"/>
                  <a:gd name="T52" fmla="*/ 0 w 1292"/>
                  <a:gd name="T53" fmla="*/ 0 h 3405"/>
                  <a:gd name="T54" fmla="*/ 0 w 1292"/>
                  <a:gd name="T55" fmla="*/ 0 h 3405"/>
                  <a:gd name="T56" fmla="*/ 0 w 1292"/>
                  <a:gd name="T57" fmla="*/ 0 h 3405"/>
                  <a:gd name="T58" fmla="*/ 0 w 1292"/>
                  <a:gd name="T59" fmla="*/ 0 h 3405"/>
                  <a:gd name="T60" fmla="*/ 0 w 1292"/>
                  <a:gd name="T61" fmla="*/ 0 h 3405"/>
                  <a:gd name="T62" fmla="*/ 0 w 1292"/>
                  <a:gd name="T63" fmla="*/ 0 h 3405"/>
                  <a:gd name="T64" fmla="*/ 0 w 1292"/>
                  <a:gd name="T65" fmla="*/ 0 h 3405"/>
                  <a:gd name="T66" fmla="*/ 0 w 1292"/>
                  <a:gd name="T67" fmla="*/ 0 h 3405"/>
                  <a:gd name="T68" fmla="*/ 0 w 1292"/>
                  <a:gd name="T69" fmla="*/ 0 h 3405"/>
                  <a:gd name="T70" fmla="*/ 0 w 1292"/>
                  <a:gd name="T71" fmla="*/ 0 h 3405"/>
                  <a:gd name="T72" fmla="*/ 0 w 1292"/>
                  <a:gd name="T73" fmla="*/ 0 h 3405"/>
                  <a:gd name="T74" fmla="*/ 0 w 1292"/>
                  <a:gd name="T75" fmla="*/ 0 h 3405"/>
                  <a:gd name="T76" fmla="*/ 0 w 1292"/>
                  <a:gd name="T77" fmla="*/ 0 h 3405"/>
                  <a:gd name="T78" fmla="*/ 0 w 1292"/>
                  <a:gd name="T79" fmla="*/ 0 h 3405"/>
                  <a:gd name="T80" fmla="*/ 0 w 1292"/>
                  <a:gd name="T81" fmla="*/ 0 h 3405"/>
                  <a:gd name="T82" fmla="*/ 0 w 1292"/>
                  <a:gd name="T83" fmla="*/ 0 h 3405"/>
                  <a:gd name="T84" fmla="*/ 0 w 1292"/>
                  <a:gd name="T85" fmla="*/ 0 h 3405"/>
                  <a:gd name="T86" fmla="*/ 0 w 1292"/>
                  <a:gd name="T87" fmla="*/ 0 h 3405"/>
                  <a:gd name="T88" fmla="*/ 0 w 1292"/>
                  <a:gd name="T89" fmla="*/ 0 h 3405"/>
                  <a:gd name="T90" fmla="*/ 0 w 1292"/>
                  <a:gd name="T91" fmla="*/ 0 h 3405"/>
                  <a:gd name="T92" fmla="*/ 0 w 1292"/>
                  <a:gd name="T93" fmla="*/ 0 h 3405"/>
                  <a:gd name="T94" fmla="*/ 0 w 1292"/>
                  <a:gd name="T95" fmla="*/ 0 h 3405"/>
                  <a:gd name="T96" fmla="*/ 0 w 1292"/>
                  <a:gd name="T97" fmla="*/ 0 h 3405"/>
                  <a:gd name="T98" fmla="*/ 0 w 1292"/>
                  <a:gd name="T99" fmla="*/ 0 h 3405"/>
                  <a:gd name="T100" fmla="*/ 0 w 1292"/>
                  <a:gd name="T101" fmla="*/ 0 h 3405"/>
                  <a:gd name="T102" fmla="*/ 0 w 1292"/>
                  <a:gd name="T103" fmla="*/ 0 h 3405"/>
                  <a:gd name="T104" fmla="*/ 0 w 1292"/>
                  <a:gd name="T105" fmla="*/ 0 h 3405"/>
                  <a:gd name="T106" fmla="*/ 0 w 1292"/>
                  <a:gd name="T107" fmla="*/ 0 h 3405"/>
                  <a:gd name="T108" fmla="*/ 0 w 1292"/>
                  <a:gd name="T109" fmla="*/ 0 h 3405"/>
                  <a:gd name="T110" fmla="*/ 0 w 1292"/>
                  <a:gd name="T111" fmla="*/ 0 h 3405"/>
                  <a:gd name="T112" fmla="*/ 0 w 1292"/>
                  <a:gd name="T113" fmla="*/ 0 h 3405"/>
                  <a:gd name="T114" fmla="*/ 0 w 1292"/>
                  <a:gd name="T115" fmla="*/ 0 h 3405"/>
                  <a:gd name="T116" fmla="*/ 0 w 1292"/>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7" y="3405"/>
                    </a:lnTo>
                    <a:lnTo>
                      <a:pt x="317" y="3405"/>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6"/>
                    </a:lnTo>
                    <a:lnTo>
                      <a:pt x="139" y="1099"/>
                    </a:lnTo>
                    <a:lnTo>
                      <a:pt x="201" y="757"/>
                    </a:lnTo>
                    <a:lnTo>
                      <a:pt x="228" y="663"/>
                    </a:lnTo>
                    <a:lnTo>
                      <a:pt x="253" y="625"/>
                    </a:lnTo>
                    <a:lnTo>
                      <a:pt x="279" y="613"/>
                    </a:lnTo>
                    <a:lnTo>
                      <a:pt x="455" y="549"/>
                    </a:lnTo>
                    <a:lnTo>
                      <a:pt x="532" y="525"/>
                    </a:lnTo>
                    <a:lnTo>
                      <a:pt x="557" y="435"/>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9723" name="Freeform 40"/>
              <p:cNvSpPr>
                <a:spLocks/>
              </p:cNvSpPr>
              <p:nvPr/>
            </p:nvSpPr>
            <p:spPr bwMode="auto">
              <a:xfrm>
                <a:off x="1434" y="1915"/>
                <a:ext cx="385"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7"/>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3"/>
                    </a:lnTo>
                    <a:lnTo>
                      <a:pt x="963" y="3249"/>
                    </a:lnTo>
                    <a:lnTo>
                      <a:pt x="950" y="3134"/>
                    </a:lnTo>
                    <a:lnTo>
                      <a:pt x="933" y="2862"/>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2"/>
                    </a:lnTo>
                    <a:lnTo>
                      <a:pt x="672" y="519"/>
                    </a:lnTo>
                    <a:lnTo>
                      <a:pt x="666" y="457"/>
                    </a:lnTo>
                    <a:lnTo>
                      <a:pt x="678" y="408"/>
                    </a:lnTo>
                    <a:lnTo>
                      <a:pt x="702" y="354"/>
                    </a:lnTo>
                    <a:lnTo>
                      <a:pt x="719" y="299"/>
                    </a:lnTo>
                    <a:lnTo>
                      <a:pt x="723" y="229"/>
                    </a:lnTo>
                    <a:lnTo>
                      <a:pt x="713" y="149"/>
                    </a:lnTo>
                    <a:lnTo>
                      <a:pt x="697" y="99"/>
                    </a:lnTo>
                    <a:lnTo>
                      <a:pt x="668"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3"/>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24" name="Freeform 41"/>
              <p:cNvSpPr>
                <a:spLocks/>
              </p:cNvSpPr>
              <p:nvPr/>
            </p:nvSpPr>
            <p:spPr bwMode="auto">
              <a:xfrm>
                <a:off x="905" y="1939"/>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1" y="1362"/>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5"/>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1"/>
                    </a:lnTo>
                    <a:lnTo>
                      <a:pt x="924" y="1402"/>
                    </a:lnTo>
                    <a:lnTo>
                      <a:pt x="912" y="1479"/>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725" name="Freeform 42"/>
              <p:cNvSpPr>
                <a:spLocks/>
              </p:cNvSpPr>
              <p:nvPr/>
            </p:nvSpPr>
            <p:spPr bwMode="auto">
              <a:xfrm>
                <a:off x="1212" y="1970"/>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3" y="1144"/>
                    </a:lnTo>
                    <a:lnTo>
                      <a:pt x="737" y="1152"/>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26" name="Freeform 43"/>
              <p:cNvSpPr>
                <a:spLocks/>
              </p:cNvSpPr>
              <p:nvPr/>
            </p:nvSpPr>
            <p:spPr bwMode="auto">
              <a:xfrm>
                <a:off x="1212" y="1970"/>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6"/>
                    </a:lnTo>
                    <a:lnTo>
                      <a:pt x="21" y="738"/>
                    </a:lnTo>
                    <a:lnTo>
                      <a:pt x="39" y="688"/>
                    </a:lnTo>
                    <a:lnTo>
                      <a:pt x="60" y="655"/>
                    </a:lnTo>
                    <a:lnTo>
                      <a:pt x="81" y="633"/>
                    </a:lnTo>
                    <a:lnTo>
                      <a:pt x="164" y="583"/>
                    </a:lnTo>
                    <a:lnTo>
                      <a:pt x="241" y="536"/>
                    </a:lnTo>
                    <a:lnTo>
                      <a:pt x="280" y="498"/>
                    </a:lnTo>
                    <a:lnTo>
                      <a:pt x="279" y="486"/>
                    </a:lnTo>
                    <a:lnTo>
                      <a:pt x="264" y="483"/>
                    </a:lnTo>
                    <a:lnTo>
                      <a:pt x="239" y="478"/>
                    </a:lnTo>
                    <a:lnTo>
                      <a:pt x="216" y="466"/>
                    </a:lnTo>
                    <a:lnTo>
                      <a:pt x="203" y="454"/>
                    </a:lnTo>
                    <a:lnTo>
                      <a:pt x="189" y="435"/>
                    </a:lnTo>
                    <a:lnTo>
                      <a:pt x="170" y="450"/>
                    </a:lnTo>
                    <a:lnTo>
                      <a:pt x="139"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27" name="Freeform 44"/>
              <p:cNvSpPr>
                <a:spLocks/>
              </p:cNvSpPr>
              <p:nvPr/>
            </p:nvSpPr>
            <p:spPr bwMode="auto">
              <a:xfrm>
                <a:off x="1436" y="2290"/>
                <a:ext cx="27" cy="65"/>
              </a:xfrm>
              <a:custGeom>
                <a:avLst/>
                <a:gdLst>
                  <a:gd name="T0" fmla="*/ 0 w 81"/>
                  <a:gd name="T1" fmla="*/ 0 h 196"/>
                  <a:gd name="T2" fmla="*/ 0 w 81"/>
                  <a:gd name="T3" fmla="*/ 0 h 196"/>
                  <a:gd name="T4" fmla="*/ 0 w 81"/>
                  <a:gd name="T5" fmla="*/ 0 h 196"/>
                  <a:gd name="T6" fmla="*/ 0 w 81"/>
                  <a:gd name="T7" fmla="*/ 0 h 196"/>
                  <a:gd name="T8" fmla="*/ 0 w 81"/>
                  <a:gd name="T9" fmla="*/ 0 h 196"/>
                  <a:gd name="T10" fmla="*/ 0 w 81"/>
                  <a:gd name="T11" fmla="*/ 0 h 196"/>
                  <a:gd name="T12" fmla="*/ 0 w 81"/>
                  <a:gd name="T13" fmla="*/ 0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28" name="Freeform 45"/>
              <p:cNvSpPr>
                <a:spLocks/>
              </p:cNvSpPr>
              <p:nvPr/>
            </p:nvSpPr>
            <p:spPr bwMode="auto">
              <a:xfrm>
                <a:off x="1811" y="1948"/>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lnTo>
                      <a:pt x="757" y="1477"/>
                    </a:lnTo>
                    <a:lnTo>
                      <a:pt x="705" y="1498"/>
                    </a:lnTo>
                    <a:lnTo>
                      <a:pt x="705" y="1411"/>
                    </a:lnTo>
                    <a:lnTo>
                      <a:pt x="700" y="1375"/>
                    </a:lnTo>
                    <a:lnTo>
                      <a:pt x="690" y="1338"/>
                    </a:lnTo>
                    <a:lnTo>
                      <a:pt x="674" y="1303"/>
                    </a:lnTo>
                    <a:lnTo>
                      <a:pt x="654" y="1268"/>
                    </a:lnTo>
                    <a:lnTo>
                      <a:pt x="680" y="1223"/>
                    </a:lnTo>
                    <a:lnTo>
                      <a:pt x="705"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0"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29" name="Freeform 46"/>
              <p:cNvSpPr>
                <a:spLocks/>
              </p:cNvSpPr>
              <p:nvPr/>
            </p:nvSpPr>
            <p:spPr bwMode="auto">
              <a:xfrm>
                <a:off x="1811" y="1948"/>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2"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79"/>
                    </a:lnTo>
                    <a:lnTo>
                      <a:pt x="229" y="3359"/>
                    </a:lnTo>
                    <a:lnTo>
                      <a:pt x="250" y="3337"/>
                    </a:lnTo>
                    <a:lnTo>
                      <a:pt x="329" y="3270"/>
                    </a:lnTo>
                    <a:lnTo>
                      <a:pt x="279" y="3291"/>
                    </a:lnTo>
                    <a:lnTo>
                      <a:pt x="214" y="3319"/>
                    </a:lnTo>
                    <a:lnTo>
                      <a:pt x="154" y="3336"/>
                    </a:lnTo>
                    <a:lnTo>
                      <a:pt x="86"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300"/>
                    </a:lnTo>
                    <a:lnTo>
                      <a:pt x="1" y="2230"/>
                    </a:lnTo>
                    <a:lnTo>
                      <a:pt x="11" y="2180"/>
                    </a:lnTo>
                    <a:lnTo>
                      <a:pt x="41" y="1938"/>
                    </a:lnTo>
                    <a:lnTo>
                      <a:pt x="65" y="1819"/>
                    </a:lnTo>
                    <a:lnTo>
                      <a:pt x="105" y="1699"/>
                    </a:lnTo>
                    <a:lnTo>
                      <a:pt x="153" y="1516"/>
                    </a:lnTo>
                    <a:lnTo>
                      <a:pt x="176" y="1381"/>
                    </a:lnTo>
                    <a:lnTo>
                      <a:pt x="195" y="1268"/>
                    </a:lnTo>
                    <a:lnTo>
                      <a:pt x="143" y="1258"/>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5"/>
                    </a:lnTo>
                    <a:lnTo>
                      <a:pt x="347" y="63"/>
                    </a:lnTo>
                    <a:lnTo>
                      <a:pt x="381" y="36"/>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30" name="Freeform 47"/>
              <p:cNvSpPr>
                <a:spLocks/>
              </p:cNvSpPr>
              <p:nvPr/>
            </p:nvSpPr>
            <p:spPr bwMode="auto">
              <a:xfrm>
                <a:off x="2029" y="2281"/>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7"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31" name="Freeform 48"/>
              <p:cNvSpPr>
                <a:spLocks/>
              </p:cNvSpPr>
              <p:nvPr/>
            </p:nvSpPr>
            <p:spPr bwMode="auto">
              <a:xfrm>
                <a:off x="1884" y="2668"/>
                <a:ext cx="79"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1" y="310"/>
                    </a:lnTo>
                    <a:lnTo>
                      <a:pt x="88" y="364"/>
                    </a:lnTo>
                    <a:lnTo>
                      <a:pt x="93" y="440"/>
                    </a:lnTo>
                    <a:lnTo>
                      <a:pt x="93" y="516"/>
                    </a:lnTo>
                    <a:lnTo>
                      <a:pt x="95" y="624"/>
                    </a:lnTo>
                    <a:lnTo>
                      <a:pt x="101" y="716"/>
                    </a:lnTo>
                    <a:lnTo>
                      <a:pt x="119" y="820"/>
                    </a:lnTo>
                    <a:lnTo>
                      <a:pt x="152" y="935"/>
                    </a:lnTo>
                    <a:lnTo>
                      <a:pt x="171" y="985"/>
                    </a:lnTo>
                    <a:lnTo>
                      <a:pt x="188"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32" name="Freeform 49"/>
              <p:cNvSpPr>
                <a:spLocks/>
              </p:cNvSpPr>
              <p:nvPr/>
            </p:nvSpPr>
            <p:spPr bwMode="auto">
              <a:xfrm>
                <a:off x="1572" y="2309"/>
                <a:ext cx="412"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8"/>
                    </a:lnTo>
                    <a:lnTo>
                      <a:pt x="264" y="3494"/>
                    </a:lnTo>
                    <a:lnTo>
                      <a:pt x="166" y="3521"/>
                    </a:lnTo>
                    <a:lnTo>
                      <a:pt x="101" y="3530"/>
                    </a:lnTo>
                    <a:lnTo>
                      <a:pt x="48" y="3526"/>
                    </a:lnTo>
                    <a:lnTo>
                      <a:pt x="19" y="3514"/>
                    </a:lnTo>
                    <a:lnTo>
                      <a:pt x="5" y="3496"/>
                    </a:lnTo>
                    <a:lnTo>
                      <a:pt x="0" y="3477"/>
                    </a:lnTo>
                    <a:lnTo>
                      <a:pt x="9" y="3456"/>
                    </a:lnTo>
                    <a:lnTo>
                      <a:pt x="33" y="3437"/>
                    </a:lnTo>
                    <a:lnTo>
                      <a:pt x="105" y="3402"/>
                    </a:lnTo>
                    <a:lnTo>
                      <a:pt x="169" y="3369"/>
                    </a:lnTo>
                    <a:lnTo>
                      <a:pt x="226" y="3340"/>
                    </a:lnTo>
                    <a:lnTo>
                      <a:pt x="252" y="3315"/>
                    </a:lnTo>
                    <a:lnTo>
                      <a:pt x="254" y="3222"/>
                    </a:lnTo>
                    <a:lnTo>
                      <a:pt x="254" y="3109"/>
                    </a:lnTo>
                    <a:lnTo>
                      <a:pt x="258" y="2994"/>
                    </a:lnTo>
                    <a:lnTo>
                      <a:pt x="258" y="2864"/>
                    </a:lnTo>
                    <a:lnTo>
                      <a:pt x="252" y="2703"/>
                    </a:lnTo>
                    <a:lnTo>
                      <a:pt x="252" y="2537"/>
                    </a:lnTo>
                    <a:lnTo>
                      <a:pt x="260" y="2364"/>
                    </a:lnTo>
                    <a:lnTo>
                      <a:pt x="265" y="2240"/>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4"/>
                    </a:lnTo>
                    <a:lnTo>
                      <a:pt x="252" y="1032"/>
                    </a:lnTo>
                    <a:lnTo>
                      <a:pt x="260" y="800"/>
                    </a:lnTo>
                    <a:lnTo>
                      <a:pt x="271" y="743"/>
                    </a:lnTo>
                    <a:lnTo>
                      <a:pt x="294" y="697"/>
                    </a:lnTo>
                    <a:lnTo>
                      <a:pt x="337" y="659"/>
                    </a:lnTo>
                    <a:lnTo>
                      <a:pt x="530" y="548"/>
                    </a:lnTo>
                    <a:lnTo>
                      <a:pt x="517" y="497"/>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4" y="127"/>
                    </a:lnTo>
                    <a:lnTo>
                      <a:pt x="361" y="86"/>
                    </a:lnTo>
                    <a:lnTo>
                      <a:pt x="385" y="53"/>
                    </a:lnTo>
                    <a:lnTo>
                      <a:pt x="424" y="25"/>
                    </a:lnTo>
                    <a:lnTo>
                      <a:pt x="471" y="6"/>
                    </a:lnTo>
                    <a:lnTo>
                      <a:pt x="537" y="0"/>
                    </a:lnTo>
                    <a:lnTo>
                      <a:pt x="594" y="12"/>
                    </a:lnTo>
                    <a:lnTo>
                      <a:pt x="644" y="37"/>
                    </a:lnTo>
                    <a:lnTo>
                      <a:pt x="683" y="69"/>
                    </a:lnTo>
                    <a:lnTo>
                      <a:pt x="713" y="113"/>
                    </a:lnTo>
                    <a:lnTo>
                      <a:pt x="729" y="172"/>
                    </a:lnTo>
                    <a:lnTo>
                      <a:pt x="738" y="241"/>
                    </a:lnTo>
                    <a:lnTo>
                      <a:pt x="734" y="295"/>
                    </a:lnTo>
                    <a:lnTo>
                      <a:pt x="720" y="370"/>
                    </a:lnTo>
                    <a:lnTo>
                      <a:pt x="722" y="423"/>
                    </a:lnTo>
                    <a:lnTo>
                      <a:pt x="734" y="484"/>
                    </a:lnTo>
                    <a:lnTo>
                      <a:pt x="756" y="513"/>
                    </a:lnTo>
                    <a:lnTo>
                      <a:pt x="994" y="611"/>
                    </a:lnTo>
                    <a:lnTo>
                      <a:pt x="1028" y="633"/>
                    </a:lnTo>
                    <a:lnTo>
                      <a:pt x="1051" y="668"/>
                    </a:lnTo>
                    <a:lnTo>
                      <a:pt x="1126" y="879"/>
                    </a:lnTo>
                    <a:lnTo>
                      <a:pt x="1223" y="1179"/>
                    </a:lnTo>
                    <a:lnTo>
                      <a:pt x="1234" y="1239"/>
                    </a:lnTo>
                    <a:lnTo>
                      <a:pt x="1230" y="1273"/>
                    </a:lnTo>
                    <a:lnTo>
                      <a:pt x="1215" y="1312"/>
                    </a:lnTo>
                    <a:lnTo>
                      <a:pt x="1088" y="1516"/>
                    </a:lnTo>
                    <a:lnTo>
                      <a:pt x="1070" y="1580"/>
                    </a:lnTo>
                    <a:lnTo>
                      <a:pt x="1063" y="1645"/>
                    </a:lnTo>
                    <a:lnTo>
                      <a:pt x="1088" y="1874"/>
                    </a:lnTo>
                    <a:lnTo>
                      <a:pt x="1103" y="1974"/>
                    </a:lnTo>
                    <a:lnTo>
                      <a:pt x="1103" y="2008"/>
                    </a:lnTo>
                    <a:lnTo>
                      <a:pt x="1089" y="2032"/>
                    </a:lnTo>
                    <a:lnTo>
                      <a:pt x="1051" y="2045"/>
                    </a:lnTo>
                    <a:lnTo>
                      <a:pt x="1012" y="2051"/>
                    </a:lnTo>
                    <a:lnTo>
                      <a:pt x="1003" y="2166"/>
                    </a:lnTo>
                    <a:lnTo>
                      <a:pt x="1003" y="2293"/>
                    </a:lnTo>
                    <a:lnTo>
                      <a:pt x="1005" y="2433"/>
                    </a:lnTo>
                    <a:lnTo>
                      <a:pt x="1012" y="2563"/>
                    </a:lnTo>
                    <a:lnTo>
                      <a:pt x="1031" y="2703"/>
                    </a:lnTo>
                    <a:lnTo>
                      <a:pt x="1037" y="2842"/>
                    </a:lnTo>
                    <a:lnTo>
                      <a:pt x="1045" y="2980"/>
                    </a:lnTo>
                    <a:lnTo>
                      <a:pt x="1045" y="3089"/>
                    </a:lnTo>
                    <a:lnTo>
                      <a:pt x="1039" y="3261"/>
                    </a:lnTo>
                    <a:lnTo>
                      <a:pt x="1042" y="3369"/>
                    </a:lnTo>
                    <a:lnTo>
                      <a:pt x="1037" y="3468"/>
                    </a:lnTo>
                    <a:lnTo>
                      <a:pt x="1034" y="3489"/>
                    </a:lnTo>
                    <a:lnTo>
                      <a:pt x="974" y="3505"/>
                    </a:lnTo>
                    <a:lnTo>
                      <a:pt x="927" y="3530"/>
                    </a:lnTo>
                    <a:lnTo>
                      <a:pt x="882" y="3568"/>
                    </a:lnTo>
                    <a:lnTo>
                      <a:pt x="835" y="3604"/>
                    </a:lnTo>
                    <a:lnTo>
                      <a:pt x="774" y="3627"/>
                    </a:lnTo>
                    <a:lnTo>
                      <a:pt x="713" y="3644"/>
                    </a:lnTo>
                    <a:lnTo>
                      <a:pt x="658" y="3645"/>
                    </a:lnTo>
                    <a:lnTo>
                      <a:pt x="624" y="3633"/>
                    </a:lnTo>
                    <a:lnTo>
                      <a:pt x="599" y="3616"/>
                    </a:lnTo>
                    <a:lnTo>
                      <a:pt x="597" y="3594"/>
                    </a:lnTo>
                    <a:lnTo>
                      <a:pt x="608" y="3563"/>
                    </a:lnTo>
                    <a:lnTo>
                      <a:pt x="642" y="3535"/>
                    </a:lnTo>
                    <a:lnTo>
                      <a:pt x="680" y="3505"/>
                    </a:lnTo>
                    <a:lnTo>
                      <a:pt x="729" y="3463"/>
                    </a:lnTo>
                    <a:lnTo>
                      <a:pt x="770" y="3425"/>
                    </a:lnTo>
                    <a:lnTo>
                      <a:pt x="796" y="3392"/>
                    </a:lnTo>
                    <a:lnTo>
                      <a:pt x="784" y="3212"/>
                    </a:lnTo>
                    <a:lnTo>
                      <a:pt x="784" y="3085"/>
                    </a:lnTo>
                    <a:lnTo>
                      <a:pt x="771" y="2957"/>
                    </a:lnTo>
                    <a:lnTo>
                      <a:pt x="758" y="2842"/>
                    </a:lnTo>
                    <a:lnTo>
                      <a:pt x="736" y="2722"/>
                    </a:lnTo>
                    <a:lnTo>
                      <a:pt x="708" y="2600"/>
                    </a:lnTo>
                    <a:lnTo>
                      <a:pt x="683" y="2486"/>
                    </a:lnTo>
                    <a:lnTo>
                      <a:pt x="663" y="2391"/>
                    </a:lnTo>
                    <a:lnTo>
                      <a:pt x="644"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33" name="Freeform 50"/>
              <p:cNvSpPr>
                <a:spLocks/>
              </p:cNvSpPr>
              <p:nvPr/>
            </p:nvSpPr>
            <p:spPr bwMode="auto">
              <a:xfrm>
                <a:off x="14" y="2324"/>
                <a:ext cx="430"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7"/>
                    </a:lnTo>
                    <a:lnTo>
                      <a:pt x="1122" y="3223"/>
                    </a:lnTo>
                    <a:lnTo>
                      <a:pt x="1207" y="3246"/>
                    </a:lnTo>
                    <a:lnTo>
                      <a:pt x="1237" y="3255"/>
                    </a:lnTo>
                    <a:lnTo>
                      <a:pt x="1267" y="3269"/>
                    </a:lnTo>
                    <a:lnTo>
                      <a:pt x="1286" y="3295"/>
                    </a:lnTo>
                    <a:lnTo>
                      <a:pt x="1292" y="3317"/>
                    </a:lnTo>
                    <a:lnTo>
                      <a:pt x="1280" y="3325"/>
                    </a:lnTo>
                    <a:lnTo>
                      <a:pt x="1110"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3" y="2665"/>
                    </a:lnTo>
                    <a:lnTo>
                      <a:pt x="695" y="2297"/>
                    </a:lnTo>
                    <a:lnTo>
                      <a:pt x="679" y="2206"/>
                    </a:lnTo>
                    <a:lnTo>
                      <a:pt x="647" y="2092"/>
                    </a:lnTo>
                    <a:lnTo>
                      <a:pt x="621" y="2207"/>
                    </a:lnTo>
                    <a:lnTo>
                      <a:pt x="596" y="2322"/>
                    </a:lnTo>
                    <a:lnTo>
                      <a:pt x="552" y="2642"/>
                    </a:lnTo>
                    <a:lnTo>
                      <a:pt x="532" y="2740"/>
                    </a:lnTo>
                    <a:lnTo>
                      <a:pt x="488" y="3097"/>
                    </a:lnTo>
                    <a:lnTo>
                      <a:pt x="488" y="3150"/>
                    </a:lnTo>
                    <a:lnTo>
                      <a:pt x="482" y="3159"/>
                    </a:lnTo>
                    <a:lnTo>
                      <a:pt x="443" y="3176"/>
                    </a:lnTo>
                    <a:lnTo>
                      <a:pt x="453" y="3229"/>
                    </a:lnTo>
                    <a:lnTo>
                      <a:pt x="455" y="3291"/>
                    </a:lnTo>
                    <a:lnTo>
                      <a:pt x="455" y="3329"/>
                    </a:lnTo>
                    <a:lnTo>
                      <a:pt x="440" y="3365"/>
                    </a:lnTo>
                    <a:lnTo>
                      <a:pt x="414" y="3390"/>
                    </a:lnTo>
                    <a:lnTo>
                      <a:pt x="367" y="3406"/>
                    </a:lnTo>
                    <a:lnTo>
                      <a:pt x="317" y="3406"/>
                    </a:lnTo>
                    <a:lnTo>
                      <a:pt x="262" y="3401"/>
                    </a:lnTo>
                    <a:lnTo>
                      <a:pt x="240" y="3381"/>
                    </a:lnTo>
                    <a:lnTo>
                      <a:pt x="228" y="3355"/>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4"/>
                    </a:lnTo>
                    <a:lnTo>
                      <a:pt x="204" y="1728"/>
                    </a:lnTo>
                    <a:lnTo>
                      <a:pt x="132" y="1331"/>
                    </a:lnTo>
                    <a:lnTo>
                      <a:pt x="127" y="1226"/>
                    </a:lnTo>
                    <a:lnTo>
                      <a:pt x="139" y="1099"/>
                    </a:lnTo>
                    <a:lnTo>
                      <a:pt x="201" y="757"/>
                    </a:lnTo>
                    <a:lnTo>
                      <a:pt x="228" y="663"/>
                    </a:lnTo>
                    <a:lnTo>
                      <a:pt x="253" y="625"/>
                    </a:lnTo>
                    <a:lnTo>
                      <a:pt x="279" y="613"/>
                    </a:lnTo>
                    <a:lnTo>
                      <a:pt x="455" y="550"/>
                    </a:lnTo>
                    <a:lnTo>
                      <a:pt x="532" y="525"/>
                    </a:lnTo>
                    <a:lnTo>
                      <a:pt x="557" y="435"/>
                    </a:lnTo>
                    <a:lnTo>
                      <a:pt x="536" y="370"/>
                    </a:lnTo>
                    <a:lnTo>
                      <a:pt x="525" y="330"/>
                    </a:lnTo>
                    <a:lnTo>
                      <a:pt x="525" y="281"/>
                    </a:lnTo>
                    <a:lnTo>
                      <a:pt x="532" y="218"/>
                    </a:lnTo>
                    <a:lnTo>
                      <a:pt x="557" y="129"/>
                    </a:lnTo>
                    <a:lnTo>
                      <a:pt x="571" y="84"/>
                    </a:lnTo>
                    <a:lnTo>
                      <a:pt x="591" y="51"/>
                    </a:lnTo>
                    <a:lnTo>
                      <a:pt x="621" y="24"/>
                    </a:lnTo>
                    <a:lnTo>
                      <a:pt x="647" y="14"/>
                    </a:lnTo>
                    <a:lnTo>
                      <a:pt x="697" y="0"/>
                    </a:lnTo>
                    <a:lnTo>
                      <a:pt x="734"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9734" name="Freeform 51"/>
              <p:cNvSpPr>
                <a:spLocks/>
              </p:cNvSpPr>
              <p:nvPr/>
            </p:nvSpPr>
            <p:spPr bwMode="auto">
              <a:xfrm>
                <a:off x="898" y="2329"/>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1" y="3186"/>
                    </a:lnTo>
                    <a:lnTo>
                      <a:pt x="189" y="3210"/>
                    </a:lnTo>
                    <a:lnTo>
                      <a:pt x="152" y="3236"/>
                    </a:lnTo>
                    <a:lnTo>
                      <a:pt x="110" y="3256"/>
                    </a:lnTo>
                    <a:lnTo>
                      <a:pt x="58" y="3284"/>
                    </a:lnTo>
                    <a:lnTo>
                      <a:pt x="24" y="3306"/>
                    </a:lnTo>
                    <a:lnTo>
                      <a:pt x="7" y="3323"/>
                    </a:lnTo>
                    <a:lnTo>
                      <a:pt x="0" y="3347"/>
                    </a:lnTo>
                    <a:lnTo>
                      <a:pt x="4" y="3366"/>
                    </a:lnTo>
                    <a:lnTo>
                      <a:pt x="27" y="3383"/>
                    </a:lnTo>
                    <a:lnTo>
                      <a:pt x="68" y="3387"/>
                    </a:lnTo>
                    <a:lnTo>
                      <a:pt x="142" y="3380"/>
                    </a:lnTo>
                    <a:lnTo>
                      <a:pt x="211" y="3366"/>
                    </a:lnTo>
                    <a:lnTo>
                      <a:pt x="290" y="3357"/>
                    </a:lnTo>
                    <a:lnTo>
                      <a:pt x="367" y="3351"/>
                    </a:lnTo>
                    <a:lnTo>
                      <a:pt x="409" y="3347"/>
                    </a:lnTo>
                    <a:lnTo>
                      <a:pt x="430" y="3340"/>
                    </a:lnTo>
                    <a:lnTo>
                      <a:pt x="442" y="3249"/>
                    </a:lnTo>
                    <a:lnTo>
                      <a:pt x="458" y="3116"/>
                    </a:lnTo>
                    <a:lnTo>
                      <a:pt x="516" y="2749"/>
                    </a:lnTo>
                    <a:lnTo>
                      <a:pt x="532" y="2648"/>
                    </a:lnTo>
                    <a:lnTo>
                      <a:pt x="560" y="2527"/>
                    </a:lnTo>
                    <a:lnTo>
                      <a:pt x="620" y="2542"/>
                    </a:lnTo>
                    <a:lnTo>
                      <a:pt x="620" y="2637"/>
                    </a:lnTo>
                    <a:lnTo>
                      <a:pt x="639" y="2759"/>
                    </a:lnTo>
                    <a:lnTo>
                      <a:pt x="697" y="2968"/>
                    </a:lnTo>
                    <a:lnTo>
                      <a:pt x="725" y="3186"/>
                    </a:lnTo>
                    <a:lnTo>
                      <a:pt x="734" y="3244"/>
                    </a:lnTo>
                    <a:lnTo>
                      <a:pt x="747" y="3275"/>
                    </a:lnTo>
                    <a:lnTo>
                      <a:pt x="731" y="3339"/>
                    </a:lnTo>
                    <a:lnTo>
                      <a:pt x="722" y="3380"/>
                    </a:lnTo>
                    <a:lnTo>
                      <a:pt x="722" y="3408"/>
                    </a:lnTo>
                    <a:lnTo>
                      <a:pt x="742" y="3441"/>
                    </a:lnTo>
                    <a:lnTo>
                      <a:pt x="767" y="3464"/>
                    </a:lnTo>
                    <a:lnTo>
                      <a:pt x="803" y="3471"/>
                    </a:lnTo>
                    <a:lnTo>
                      <a:pt x="844" y="3468"/>
                    </a:lnTo>
                    <a:lnTo>
                      <a:pt x="886" y="3453"/>
                    </a:lnTo>
                    <a:lnTo>
                      <a:pt x="924" y="3430"/>
                    </a:lnTo>
                    <a:lnTo>
                      <a:pt x="954" y="3403"/>
                    </a:lnTo>
                    <a:lnTo>
                      <a:pt x="972" y="3376"/>
                    </a:lnTo>
                    <a:lnTo>
                      <a:pt x="979" y="3339"/>
                    </a:lnTo>
                    <a:lnTo>
                      <a:pt x="974" y="3293"/>
                    </a:lnTo>
                    <a:lnTo>
                      <a:pt x="963" y="3249"/>
                    </a:lnTo>
                    <a:lnTo>
                      <a:pt x="950" y="3134"/>
                    </a:lnTo>
                    <a:lnTo>
                      <a:pt x="932" y="2862"/>
                    </a:lnTo>
                    <a:lnTo>
                      <a:pt x="921" y="2729"/>
                    </a:lnTo>
                    <a:lnTo>
                      <a:pt x="912" y="2618"/>
                    </a:lnTo>
                    <a:lnTo>
                      <a:pt x="899" y="2522"/>
                    </a:lnTo>
                    <a:lnTo>
                      <a:pt x="974" y="2508"/>
                    </a:lnTo>
                    <a:lnTo>
                      <a:pt x="972" y="2402"/>
                    </a:lnTo>
                    <a:lnTo>
                      <a:pt x="960" y="1731"/>
                    </a:lnTo>
                    <a:lnTo>
                      <a:pt x="957" y="1601"/>
                    </a:lnTo>
                    <a:lnTo>
                      <a:pt x="950" y="1462"/>
                    </a:lnTo>
                    <a:lnTo>
                      <a:pt x="950" y="1386"/>
                    </a:lnTo>
                    <a:lnTo>
                      <a:pt x="985" y="1350"/>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4" y="638"/>
                    </a:lnTo>
                    <a:lnTo>
                      <a:pt x="936" y="611"/>
                    </a:lnTo>
                    <a:lnTo>
                      <a:pt x="898" y="593"/>
                    </a:lnTo>
                    <a:lnTo>
                      <a:pt x="710" y="533"/>
                    </a:lnTo>
                    <a:lnTo>
                      <a:pt x="672" y="519"/>
                    </a:lnTo>
                    <a:lnTo>
                      <a:pt x="666" y="457"/>
                    </a:lnTo>
                    <a:lnTo>
                      <a:pt x="678" y="408"/>
                    </a:lnTo>
                    <a:lnTo>
                      <a:pt x="702" y="354"/>
                    </a:lnTo>
                    <a:lnTo>
                      <a:pt x="719" y="299"/>
                    </a:lnTo>
                    <a:lnTo>
                      <a:pt x="723" y="229"/>
                    </a:lnTo>
                    <a:lnTo>
                      <a:pt x="713" y="149"/>
                    </a:lnTo>
                    <a:lnTo>
                      <a:pt x="697" y="99"/>
                    </a:lnTo>
                    <a:lnTo>
                      <a:pt x="668" y="52"/>
                    </a:lnTo>
                    <a:lnTo>
                      <a:pt x="636" y="27"/>
                    </a:lnTo>
                    <a:lnTo>
                      <a:pt x="567" y="6"/>
                    </a:lnTo>
                    <a:lnTo>
                      <a:pt x="506" y="0"/>
                    </a:lnTo>
                    <a:lnTo>
                      <a:pt x="449" y="6"/>
                    </a:lnTo>
                    <a:lnTo>
                      <a:pt x="408" y="34"/>
                    </a:lnTo>
                    <a:lnTo>
                      <a:pt x="381" y="60"/>
                    </a:lnTo>
                    <a:lnTo>
                      <a:pt x="344" y="109"/>
                    </a:lnTo>
                    <a:lnTo>
                      <a:pt x="317" y="161"/>
                    </a:lnTo>
                    <a:lnTo>
                      <a:pt x="354" y="188"/>
                    </a:lnTo>
                    <a:lnTo>
                      <a:pt x="350" y="251"/>
                    </a:lnTo>
                    <a:lnTo>
                      <a:pt x="346" y="318"/>
                    </a:lnTo>
                    <a:lnTo>
                      <a:pt x="356" y="379"/>
                    </a:lnTo>
                    <a:lnTo>
                      <a:pt x="370" y="426"/>
                    </a:lnTo>
                    <a:lnTo>
                      <a:pt x="385" y="463"/>
                    </a:lnTo>
                    <a:lnTo>
                      <a:pt x="419" y="519"/>
                    </a:lnTo>
                    <a:lnTo>
                      <a:pt x="419" y="533"/>
                    </a:lnTo>
                    <a:lnTo>
                      <a:pt x="367" y="557"/>
                    </a:lnTo>
                    <a:lnTo>
                      <a:pt x="164" y="646"/>
                    </a:lnTo>
                    <a:lnTo>
                      <a:pt x="129" y="681"/>
                    </a:lnTo>
                    <a:lnTo>
                      <a:pt x="104" y="722"/>
                    </a:lnTo>
                    <a:lnTo>
                      <a:pt x="88" y="775"/>
                    </a:lnTo>
                    <a:lnTo>
                      <a:pt x="78" y="844"/>
                    </a:lnTo>
                    <a:lnTo>
                      <a:pt x="106" y="888"/>
                    </a:lnTo>
                    <a:lnTo>
                      <a:pt x="259" y="1082"/>
                    </a:lnTo>
                    <a:lnTo>
                      <a:pt x="279" y="1147"/>
                    </a:lnTo>
                    <a:lnTo>
                      <a:pt x="290" y="1260"/>
                    </a:lnTo>
                    <a:lnTo>
                      <a:pt x="226" y="1442"/>
                    </a:lnTo>
                    <a:lnTo>
                      <a:pt x="153" y="1512"/>
                    </a:lnTo>
                    <a:lnTo>
                      <a:pt x="153" y="1592"/>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35" name="Freeform 52"/>
              <p:cNvSpPr>
                <a:spLocks/>
              </p:cNvSpPr>
              <p:nvPr/>
            </p:nvSpPr>
            <p:spPr bwMode="auto">
              <a:xfrm>
                <a:off x="368" y="2353"/>
                <a:ext cx="314"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5"/>
                    </a:lnTo>
                    <a:lnTo>
                      <a:pt x="621" y="2246"/>
                    </a:lnTo>
                    <a:lnTo>
                      <a:pt x="619" y="2284"/>
                    </a:lnTo>
                    <a:lnTo>
                      <a:pt x="603"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7"/>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7" y="3251"/>
                    </a:lnTo>
                    <a:lnTo>
                      <a:pt x="342" y="3229"/>
                    </a:lnTo>
                    <a:lnTo>
                      <a:pt x="300" y="3204"/>
                    </a:lnTo>
                    <a:lnTo>
                      <a:pt x="294" y="3165"/>
                    </a:lnTo>
                    <a:lnTo>
                      <a:pt x="297" y="3121"/>
                    </a:lnTo>
                    <a:lnTo>
                      <a:pt x="266" y="2884"/>
                    </a:lnTo>
                    <a:lnTo>
                      <a:pt x="257" y="2716"/>
                    </a:lnTo>
                    <a:lnTo>
                      <a:pt x="215" y="2195"/>
                    </a:lnTo>
                    <a:lnTo>
                      <a:pt x="196" y="1877"/>
                    </a:lnTo>
                    <a:lnTo>
                      <a:pt x="200" y="1724"/>
                    </a:lnTo>
                    <a:lnTo>
                      <a:pt x="206" y="1625"/>
                    </a:lnTo>
                    <a:lnTo>
                      <a:pt x="216" y="1540"/>
                    </a:lnTo>
                    <a:lnTo>
                      <a:pt x="227" y="1469"/>
                    </a:lnTo>
                    <a:lnTo>
                      <a:pt x="164" y="1417"/>
                    </a:lnTo>
                    <a:lnTo>
                      <a:pt x="101" y="1363"/>
                    </a:lnTo>
                    <a:lnTo>
                      <a:pt x="64" y="1321"/>
                    </a:lnTo>
                    <a:lnTo>
                      <a:pt x="25" y="1264"/>
                    </a:lnTo>
                    <a:lnTo>
                      <a:pt x="3" y="1210"/>
                    </a:lnTo>
                    <a:lnTo>
                      <a:pt x="0" y="1162"/>
                    </a:lnTo>
                    <a:lnTo>
                      <a:pt x="14" y="1101"/>
                    </a:lnTo>
                    <a:lnTo>
                      <a:pt x="126" y="716"/>
                    </a:lnTo>
                    <a:lnTo>
                      <a:pt x="145" y="672"/>
                    </a:lnTo>
                    <a:lnTo>
                      <a:pt x="159" y="652"/>
                    </a:lnTo>
                    <a:lnTo>
                      <a:pt x="183" y="632"/>
                    </a:lnTo>
                    <a:lnTo>
                      <a:pt x="227" y="601"/>
                    </a:lnTo>
                    <a:lnTo>
                      <a:pt x="355" y="537"/>
                    </a:lnTo>
                    <a:lnTo>
                      <a:pt x="386" y="499"/>
                    </a:lnTo>
                    <a:lnTo>
                      <a:pt x="409" y="456"/>
                    </a:lnTo>
                    <a:lnTo>
                      <a:pt x="419" y="422"/>
                    </a:lnTo>
                    <a:lnTo>
                      <a:pt x="382" y="383"/>
                    </a:lnTo>
                    <a:lnTo>
                      <a:pt x="352" y="332"/>
                    </a:lnTo>
                    <a:lnTo>
                      <a:pt x="331" y="272"/>
                    </a:lnTo>
                    <a:lnTo>
                      <a:pt x="317" y="220"/>
                    </a:lnTo>
                    <a:lnTo>
                      <a:pt x="307" y="156"/>
                    </a:lnTo>
                    <a:lnTo>
                      <a:pt x="315" y="105"/>
                    </a:lnTo>
                    <a:lnTo>
                      <a:pt x="329" y="67"/>
                    </a:lnTo>
                    <a:lnTo>
                      <a:pt x="360" y="34"/>
                    </a:lnTo>
                    <a:lnTo>
                      <a:pt x="399" y="13"/>
                    </a:lnTo>
                    <a:lnTo>
                      <a:pt x="453" y="0"/>
                    </a:lnTo>
                    <a:lnTo>
                      <a:pt x="495" y="3"/>
                    </a:lnTo>
                    <a:lnTo>
                      <a:pt x="538" y="13"/>
                    </a:lnTo>
                    <a:lnTo>
                      <a:pt x="569" y="25"/>
                    </a:lnTo>
                    <a:lnTo>
                      <a:pt x="595" y="45"/>
                    </a:lnTo>
                    <a:lnTo>
                      <a:pt x="611" y="68"/>
                    </a:lnTo>
                    <a:lnTo>
                      <a:pt x="619" y="90"/>
                    </a:lnTo>
                    <a:lnTo>
                      <a:pt x="630" y="142"/>
                    </a:lnTo>
                    <a:lnTo>
                      <a:pt x="639" y="207"/>
                    </a:lnTo>
                    <a:lnTo>
                      <a:pt x="646" y="269"/>
                    </a:lnTo>
                    <a:lnTo>
                      <a:pt x="646" y="309"/>
                    </a:lnTo>
                    <a:lnTo>
                      <a:pt x="633" y="360"/>
                    </a:lnTo>
                    <a:lnTo>
                      <a:pt x="620" y="385"/>
                    </a:lnTo>
                    <a:lnTo>
                      <a:pt x="619" y="434"/>
                    </a:lnTo>
                    <a:lnTo>
                      <a:pt x="620" y="486"/>
                    </a:lnTo>
                    <a:lnTo>
                      <a:pt x="633" y="512"/>
                    </a:lnTo>
                    <a:lnTo>
                      <a:pt x="671" y="537"/>
                    </a:lnTo>
                    <a:lnTo>
                      <a:pt x="801" y="608"/>
                    </a:lnTo>
                    <a:lnTo>
                      <a:pt x="846" y="639"/>
                    </a:lnTo>
                    <a:lnTo>
                      <a:pt x="865" y="690"/>
                    </a:lnTo>
                    <a:lnTo>
                      <a:pt x="899" y="866"/>
                    </a:lnTo>
                    <a:lnTo>
                      <a:pt x="912" y="946"/>
                    </a:lnTo>
                    <a:lnTo>
                      <a:pt x="924" y="1013"/>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36" name="Freeform 53"/>
              <p:cNvSpPr>
                <a:spLocks/>
              </p:cNvSpPr>
              <p:nvPr/>
            </p:nvSpPr>
            <p:spPr bwMode="auto">
              <a:xfrm>
                <a:off x="675" y="2384"/>
                <a:ext cx="325" cy="1086"/>
              </a:xfrm>
              <a:custGeom>
                <a:avLst/>
                <a:gdLst>
                  <a:gd name="T0" fmla="*/ 0 w 974"/>
                  <a:gd name="T1" fmla="*/ 0 h 3256"/>
                  <a:gd name="T2" fmla="*/ 0 w 974"/>
                  <a:gd name="T3" fmla="*/ 0 h 3256"/>
                  <a:gd name="T4" fmla="*/ 0 w 974"/>
                  <a:gd name="T5" fmla="*/ 0 h 3256"/>
                  <a:gd name="T6" fmla="*/ 0 w 974"/>
                  <a:gd name="T7" fmla="*/ 0 h 3256"/>
                  <a:gd name="T8" fmla="*/ 0 w 974"/>
                  <a:gd name="T9" fmla="*/ 0 h 3256"/>
                  <a:gd name="T10" fmla="*/ 0 w 974"/>
                  <a:gd name="T11" fmla="*/ 0 h 3256"/>
                  <a:gd name="T12" fmla="*/ 0 w 974"/>
                  <a:gd name="T13" fmla="*/ 0 h 3256"/>
                  <a:gd name="T14" fmla="*/ 0 w 974"/>
                  <a:gd name="T15" fmla="*/ 0 h 3256"/>
                  <a:gd name="T16" fmla="*/ 0 w 974"/>
                  <a:gd name="T17" fmla="*/ 0 h 3256"/>
                  <a:gd name="T18" fmla="*/ 0 w 974"/>
                  <a:gd name="T19" fmla="*/ 0 h 3256"/>
                  <a:gd name="T20" fmla="*/ 0 w 974"/>
                  <a:gd name="T21" fmla="*/ 0 h 3256"/>
                  <a:gd name="T22" fmla="*/ 0 w 974"/>
                  <a:gd name="T23" fmla="*/ 0 h 3256"/>
                  <a:gd name="T24" fmla="*/ 0 w 974"/>
                  <a:gd name="T25" fmla="*/ 0 h 3256"/>
                  <a:gd name="T26" fmla="*/ 0 w 974"/>
                  <a:gd name="T27" fmla="*/ 0 h 3256"/>
                  <a:gd name="T28" fmla="*/ 0 w 974"/>
                  <a:gd name="T29" fmla="*/ 0 h 3256"/>
                  <a:gd name="T30" fmla="*/ 0 w 974"/>
                  <a:gd name="T31" fmla="*/ 0 h 3256"/>
                  <a:gd name="T32" fmla="*/ 0 w 974"/>
                  <a:gd name="T33" fmla="*/ 0 h 3256"/>
                  <a:gd name="T34" fmla="*/ 0 w 974"/>
                  <a:gd name="T35" fmla="*/ 0 h 3256"/>
                  <a:gd name="T36" fmla="*/ 0 w 974"/>
                  <a:gd name="T37" fmla="*/ 0 h 3256"/>
                  <a:gd name="T38" fmla="*/ 0 w 974"/>
                  <a:gd name="T39" fmla="*/ 0 h 3256"/>
                  <a:gd name="T40" fmla="*/ 0 w 974"/>
                  <a:gd name="T41" fmla="*/ 0 h 3256"/>
                  <a:gd name="T42" fmla="*/ 0 w 974"/>
                  <a:gd name="T43" fmla="*/ 0 h 3256"/>
                  <a:gd name="T44" fmla="*/ 0 w 974"/>
                  <a:gd name="T45" fmla="*/ 0 h 3256"/>
                  <a:gd name="T46" fmla="*/ 0 w 974"/>
                  <a:gd name="T47" fmla="*/ 0 h 3256"/>
                  <a:gd name="T48" fmla="*/ 0 w 974"/>
                  <a:gd name="T49" fmla="*/ 0 h 3256"/>
                  <a:gd name="T50" fmla="*/ 0 w 974"/>
                  <a:gd name="T51" fmla="*/ 0 h 3256"/>
                  <a:gd name="T52" fmla="*/ 0 w 974"/>
                  <a:gd name="T53" fmla="*/ 0 h 3256"/>
                  <a:gd name="T54" fmla="*/ 0 w 974"/>
                  <a:gd name="T55" fmla="*/ 0 h 3256"/>
                  <a:gd name="T56" fmla="*/ 0 w 974"/>
                  <a:gd name="T57" fmla="*/ 0 h 3256"/>
                  <a:gd name="T58" fmla="*/ 0 w 974"/>
                  <a:gd name="T59" fmla="*/ 0 h 3256"/>
                  <a:gd name="T60" fmla="*/ 0 w 974"/>
                  <a:gd name="T61" fmla="*/ 0 h 3256"/>
                  <a:gd name="T62" fmla="*/ 0 w 974"/>
                  <a:gd name="T63" fmla="*/ 0 h 3256"/>
                  <a:gd name="T64" fmla="*/ 0 w 974"/>
                  <a:gd name="T65" fmla="*/ 0 h 3256"/>
                  <a:gd name="T66" fmla="*/ 0 w 974"/>
                  <a:gd name="T67" fmla="*/ 0 h 3256"/>
                  <a:gd name="T68" fmla="*/ 0 w 974"/>
                  <a:gd name="T69" fmla="*/ 0 h 3256"/>
                  <a:gd name="T70" fmla="*/ 0 w 974"/>
                  <a:gd name="T71" fmla="*/ 0 h 3256"/>
                  <a:gd name="T72" fmla="*/ 0 w 974"/>
                  <a:gd name="T73" fmla="*/ 0 h 3256"/>
                  <a:gd name="T74" fmla="*/ 0 w 974"/>
                  <a:gd name="T75" fmla="*/ 0 h 3256"/>
                  <a:gd name="T76" fmla="*/ 0 w 974"/>
                  <a:gd name="T77" fmla="*/ 0 h 3256"/>
                  <a:gd name="T78" fmla="*/ 0 w 974"/>
                  <a:gd name="T79" fmla="*/ 0 h 3256"/>
                  <a:gd name="T80" fmla="*/ 0 w 974"/>
                  <a:gd name="T81" fmla="*/ 0 h 3256"/>
                  <a:gd name="T82" fmla="*/ 0 w 974"/>
                  <a:gd name="T83" fmla="*/ 0 h 3256"/>
                  <a:gd name="T84" fmla="*/ 0 w 974"/>
                  <a:gd name="T85" fmla="*/ 0 h 3256"/>
                  <a:gd name="T86" fmla="*/ 0 w 974"/>
                  <a:gd name="T87" fmla="*/ 0 h 3256"/>
                  <a:gd name="T88" fmla="*/ 0 w 974"/>
                  <a:gd name="T89" fmla="*/ 0 h 3256"/>
                  <a:gd name="T90" fmla="*/ 0 w 974"/>
                  <a:gd name="T91" fmla="*/ 0 h 3256"/>
                  <a:gd name="T92" fmla="*/ 0 w 974"/>
                  <a:gd name="T93" fmla="*/ 0 h 3256"/>
                  <a:gd name="T94" fmla="*/ 0 w 974"/>
                  <a:gd name="T95" fmla="*/ 0 h 3256"/>
                  <a:gd name="T96" fmla="*/ 0 w 974"/>
                  <a:gd name="T97" fmla="*/ 0 h 3256"/>
                  <a:gd name="T98" fmla="*/ 0 w 974"/>
                  <a:gd name="T99" fmla="*/ 0 h 3256"/>
                  <a:gd name="T100" fmla="*/ 0 w 974"/>
                  <a:gd name="T101" fmla="*/ 0 h 3256"/>
                  <a:gd name="T102" fmla="*/ 0 w 974"/>
                  <a:gd name="T103" fmla="*/ 0 h 3256"/>
                  <a:gd name="T104" fmla="*/ 0 w 974"/>
                  <a:gd name="T105" fmla="*/ 0 h 3256"/>
                  <a:gd name="T106" fmla="*/ 0 w 974"/>
                  <a:gd name="T107" fmla="*/ 0 h 3256"/>
                  <a:gd name="T108" fmla="*/ 0 w 974"/>
                  <a:gd name="T109" fmla="*/ 0 h 3256"/>
                  <a:gd name="T110" fmla="*/ 0 w 974"/>
                  <a:gd name="T111" fmla="*/ 0 h 3256"/>
                  <a:gd name="T112" fmla="*/ 0 w 974"/>
                  <a:gd name="T113" fmla="*/ 0 h 3256"/>
                  <a:gd name="T114" fmla="*/ 0 w 974"/>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6"/>
                  <a:gd name="T176" fmla="*/ 974 w 974"/>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lnTo>
                      <a:pt x="684" y="957"/>
                    </a:lnTo>
                    <a:lnTo>
                      <a:pt x="679" y="1078"/>
                    </a:lnTo>
                    <a:lnTo>
                      <a:pt x="673" y="1144"/>
                    </a:lnTo>
                    <a:lnTo>
                      <a:pt x="737" y="1153"/>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37" name="Freeform 54"/>
              <p:cNvSpPr>
                <a:spLocks/>
              </p:cNvSpPr>
              <p:nvPr/>
            </p:nvSpPr>
            <p:spPr bwMode="auto">
              <a:xfrm>
                <a:off x="675" y="2384"/>
                <a:ext cx="325" cy="1086"/>
              </a:xfrm>
              <a:custGeom>
                <a:avLst/>
                <a:gdLst>
                  <a:gd name="T0" fmla="*/ 0 w 974"/>
                  <a:gd name="T1" fmla="*/ 0 h 3256"/>
                  <a:gd name="T2" fmla="*/ 0 w 974"/>
                  <a:gd name="T3" fmla="*/ 0 h 3256"/>
                  <a:gd name="T4" fmla="*/ 0 w 974"/>
                  <a:gd name="T5" fmla="*/ 0 h 3256"/>
                  <a:gd name="T6" fmla="*/ 0 w 974"/>
                  <a:gd name="T7" fmla="*/ 0 h 3256"/>
                  <a:gd name="T8" fmla="*/ 0 w 974"/>
                  <a:gd name="T9" fmla="*/ 0 h 3256"/>
                  <a:gd name="T10" fmla="*/ 0 w 974"/>
                  <a:gd name="T11" fmla="*/ 0 h 3256"/>
                  <a:gd name="T12" fmla="*/ 0 w 974"/>
                  <a:gd name="T13" fmla="*/ 0 h 3256"/>
                  <a:gd name="T14" fmla="*/ 0 w 974"/>
                  <a:gd name="T15" fmla="*/ 0 h 3256"/>
                  <a:gd name="T16" fmla="*/ 0 w 974"/>
                  <a:gd name="T17" fmla="*/ 0 h 3256"/>
                  <a:gd name="T18" fmla="*/ 0 w 974"/>
                  <a:gd name="T19" fmla="*/ 0 h 3256"/>
                  <a:gd name="T20" fmla="*/ 0 w 974"/>
                  <a:gd name="T21" fmla="*/ 0 h 3256"/>
                  <a:gd name="T22" fmla="*/ 0 w 974"/>
                  <a:gd name="T23" fmla="*/ 0 h 3256"/>
                  <a:gd name="T24" fmla="*/ 0 w 974"/>
                  <a:gd name="T25" fmla="*/ 0 h 3256"/>
                  <a:gd name="T26" fmla="*/ 0 w 974"/>
                  <a:gd name="T27" fmla="*/ 0 h 3256"/>
                  <a:gd name="T28" fmla="*/ 0 w 974"/>
                  <a:gd name="T29" fmla="*/ 0 h 3256"/>
                  <a:gd name="T30" fmla="*/ 0 w 974"/>
                  <a:gd name="T31" fmla="*/ 0 h 3256"/>
                  <a:gd name="T32" fmla="*/ 0 w 974"/>
                  <a:gd name="T33" fmla="*/ 0 h 3256"/>
                  <a:gd name="T34" fmla="*/ 0 w 974"/>
                  <a:gd name="T35" fmla="*/ 0 h 3256"/>
                  <a:gd name="T36" fmla="*/ 0 w 974"/>
                  <a:gd name="T37" fmla="*/ 0 h 3256"/>
                  <a:gd name="T38" fmla="*/ 0 w 974"/>
                  <a:gd name="T39" fmla="*/ 0 h 3256"/>
                  <a:gd name="T40" fmla="*/ 0 w 974"/>
                  <a:gd name="T41" fmla="*/ 0 h 3256"/>
                  <a:gd name="T42" fmla="*/ 0 w 974"/>
                  <a:gd name="T43" fmla="*/ 0 h 3256"/>
                  <a:gd name="T44" fmla="*/ 0 w 974"/>
                  <a:gd name="T45" fmla="*/ 0 h 3256"/>
                  <a:gd name="T46" fmla="*/ 0 w 974"/>
                  <a:gd name="T47" fmla="*/ 0 h 3256"/>
                  <a:gd name="T48" fmla="*/ 0 w 974"/>
                  <a:gd name="T49" fmla="*/ 0 h 3256"/>
                  <a:gd name="T50" fmla="*/ 0 w 974"/>
                  <a:gd name="T51" fmla="*/ 0 h 3256"/>
                  <a:gd name="T52" fmla="*/ 0 w 974"/>
                  <a:gd name="T53" fmla="*/ 0 h 3256"/>
                  <a:gd name="T54" fmla="*/ 0 w 974"/>
                  <a:gd name="T55" fmla="*/ 0 h 3256"/>
                  <a:gd name="T56" fmla="*/ 0 w 974"/>
                  <a:gd name="T57" fmla="*/ 0 h 3256"/>
                  <a:gd name="T58" fmla="*/ 0 w 974"/>
                  <a:gd name="T59" fmla="*/ 0 h 3256"/>
                  <a:gd name="T60" fmla="*/ 0 w 974"/>
                  <a:gd name="T61" fmla="*/ 0 h 3256"/>
                  <a:gd name="T62" fmla="*/ 0 w 974"/>
                  <a:gd name="T63" fmla="*/ 0 h 3256"/>
                  <a:gd name="T64" fmla="*/ 0 w 974"/>
                  <a:gd name="T65" fmla="*/ 0 h 3256"/>
                  <a:gd name="T66" fmla="*/ 0 w 974"/>
                  <a:gd name="T67" fmla="*/ 0 h 3256"/>
                  <a:gd name="T68" fmla="*/ 0 w 974"/>
                  <a:gd name="T69" fmla="*/ 0 h 3256"/>
                  <a:gd name="T70" fmla="*/ 0 w 974"/>
                  <a:gd name="T71" fmla="*/ 0 h 3256"/>
                  <a:gd name="T72" fmla="*/ 0 w 974"/>
                  <a:gd name="T73" fmla="*/ 0 h 3256"/>
                  <a:gd name="T74" fmla="*/ 0 w 974"/>
                  <a:gd name="T75" fmla="*/ 0 h 3256"/>
                  <a:gd name="T76" fmla="*/ 0 w 974"/>
                  <a:gd name="T77" fmla="*/ 0 h 3256"/>
                  <a:gd name="T78" fmla="*/ 0 w 974"/>
                  <a:gd name="T79" fmla="*/ 0 h 3256"/>
                  <a:gd name="T80" fmla="*/ 0 w 974"/>
                  <a:gd name="T81" fmla="*/ 0 h 3256"/>
                  <a:gd name="T82" fmla="*/ 0 w 974"/>
                  <a:gd name="T83" fmla="*/ 0 h 3256"/>
                  <a:gd name="T84" fmla="*/ 0 w 974"/>
                  <a:gd name="T85" fmla="*/ 0 h 3256"/>
                  <a:gd name="T86" fmla="*/ 0 w 974"/>
                  <a:gd name="T87" fmla="*/ 0 h 3256"/>
                  <a:gd name="T88" fmla="*/ 0 w 974"/>
                  <a:gd name="T89" fmla="*/ 0 h 3256"/>
                  <a:gd name="T90" fmla="*/ 0 w 974"/>
                  <a:gd name="T91" fmla="*/ 0 h 3256"/>
                  <a:gd name="T92" fmla="*/ 0 w 974"/>
                  <a:gd name="T93" fmla="*/ 0 h 3256"/>
                  <a:gd name="T94" fmla="*/ 0 w 974"/>
                  <a:gd name="T95" fmla="*/ 0 h 3256"/>
                  <a:gd name="T96" fmla="*/ 0 w 974"/>
                  <a:gd name="T97" fmla="*/ 0 h 3256"/>
                  <a:gd name="T98" fmla="*/ 0 w 974"/>
                  <a:gd name="T99" fmla="*/ 0 h 3256"/>
                  <a:gd name="T100" fmla="*/ 0 w 974"/>
                  <a:gd name="T101" fmla="*/ 0 h 3256"/>
                  <a:gd name="T102" fmla="*/ 0 w 974"/>
                  <a:gd name="T103" fmla="*/ 0 h 3256"/>
                  <a:gd name="T104" fmla="*/ 0 w 974"/>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6"/>
                  <a:gd name="T161" fmla="*/ 974 w 974"/>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6">
                    <a:moveTo>
                      <a:pt x="327" y="0"/>
                    </a:moveTo>
                    <a:lnTo>
                      <a:pt x="353" y="6"/>
                    </a:lnTo>
                    <a:lnTo>
                      <a:pt x="396" y="19"/>
                    </a:lnTo>
                    <a:lnTo>
                      <a:pt x="412" y="38"/>
                    </a:lnTo>
                    <a:lnTo>
                      <a:pt x="426" y="53"/>
                    </a:lnTo>
                    <a:lnTo>
                      <a:pt x="445" y="88"/>
                    </a:lnTo>
                    <a:lnTo>
                      <a:pt x="469" y="121"/>
                    </a:lnTo>
                    <a:lnTo>
                      <a:pt x="480" y="153"/>
                    </a:lnTo>
                    <a:lnTo>
                      <a:pt x="504" y="231"/>
                    </a:lnTo>
                    <a:lnTo>
                      <a:pt x="514" y="287"/>
                    </a:lnTo>
                    <a:lnTo>
                      <a:pt x="509" y="358"/>
                    </a:lnTo>
                    <a:lnTo>
                      <a:pt x="486" y="409"/>
                    </a:lnTo>
                    <a:lnTo>
                      <a:pt x="471" y="456"/>
                    </a:lnTo>
                    <a:lnTo>
                      <a:pt x="502" y="499"/>
                    </a:lnTo>
                    <a:lnTo>
                      <a:pt x="562" y="533"/>
                    </a:lnTo>
                    <a:lnTo>
                      <a:pt x="638" y="576"/>
                    </a:lnTo>
                    <a:lnTo>
                      <a:pt x="695" y="604"/>
                    </a:lnTo>
                    <a:lnTo>
                      <a:pt x="718" y="626"/>
                    </a:lnTo>
                    <a:lnTo>
                      <a:pt x="955" y="943"/>
                    </a:lnTo>
                    <a:lnTo>
                      <a:pt x="974" y="1032"/>
                    </a:lnTo>
                    <a:lnTo>
                      <a:pt x="967" y="1108"/>
                    </a:lnTo>
                    <a:lnTo>
                      <a:pt x="947" y="1193"/>
                    </a:lnTo>
                    <a:lnTo>
                      <a:pt x="824" y="1412"/>
                    </a:lnTo>
                    <a:lnTo>
                      <a:pt x="766" y="1518"/>
                    </a:lnTo>
                    <a:lnTo>
                      <a:pt x="721" y="1550"/>
                    </a:lnTo>
                    <a:lnTo>
                      <a:pt x="678" y="1559"/>
                    </a:lnTo>
                    <a:lnTo>
                      <a:pt x="709" y="1629"/>
                    </a:lnTo>
                    <a:lnTo>
                      <a:pt x="711" y="1675"/>
                    </a:lnTo>
                    <a:lnTo>
                      <a:pt x="681" y="1728"/>
                    </a:lnTo>
                    <a:lnTo>
                      <a:pt x="620" y="1774"/>
                    </a:lnTo>
                    <a:lnTo>
                      <a:pt x="637" y="2473"/>
                    </a:lnTo>
                    <a:lnTo>
                      <a:pt x="540" y="2500"/>
                    </a:lnTo>
                    <a:lnTo>
                      <a:pt x="524" y="2624"/>
                    </a:lnTo>
                    <a:lnTo>
                      <a:pt x="503" y="2716"/>
                    </a:lnTo>
                    <a:lnTo>
                      <a:pt x="471" y="2819"/>
                    </a:lnTo>
                    <a:lnTo>
                      <a:pt x="458" y="2878"/>
                    </a:lnTo>
                    <a:lnTo>
                      <a:pt x="466" y="2961"/>
                    </a:lnTo>
                    <a:lnTo>
                      <a:pt x="492" y="2990"/>
                    </a:lnTo>
                    <a:lnTo>
                      <a:pt x="505" y="3033"/>
                    </a:lnTo>
                    <a:lnTo>
                      <a:pt x="499" y="3089"/>
                    </a:lnTo>
                    <a:lnTo>
                      <a:pt x="484" y="3117"/>
                    </a:lnTo>
                    <a:lnTo>
                      <a:pt x="453" y="3193"/>
                    </a:lnTo>
                    <a:lnTo>
                      <a:pt x="395" y="3201"/>
                    </a:lnTo>
                    <a:lnTo>
                      <a:pt x="393" y="3158"/>
                    </a:lnTo>
                    <a:lnTo>
                      <a:pt x="356" y="3198"/>
                    </a:lnTo>
                    <a:lnTo>
                      <a:pt x="324" y="3220"/>
                    </a:lnTo>
                    <a:lnTo>
                      <a:pt x="273" y="3244"/>
                    </a:lnTo>
                    <a:lnTo>
                      <a:pt x="212" y="3256"/>
                    </a:lnTo>
                    <a:lnTo>
                      <a:pt x="141" y="3248"/>
                    </a:lnTo>
                    <a:lnTo>
                      <a:pt x="125" y="3222"/>
                    </a:lnTo>
                    <a:lnTo>
                      <a:pt x="143" y="3193"/>
                    </a:lnTo>
                    <a:lnTo>
                      <a:pt x="109" y="3198"/>
                    </a:lnTo>
                    <a:lnTo>
                      <a:pt x="65" y="3195"/>
                    </a:lnTo>
                    <a:lnTo>
                      <a:pt x="63" y="3169"/>
                    </a:lnTo>
                    <a:lnTo>
                      <a:pt x="80" y="3141"/>
                    </a:lnTo>
                    <a:lnTo>
                      <a:pt x="132" y="3106"/>
                    </a:lnTo>
                    <a:lnTo>
                      <a:pt x="220" y="3040"/>
                    </a:lnTo>
                    <a:lnTo>
                      <a:pt x="266" y="2977"/>
                    </a:lnTo>
                    <a:lnTo>
                      <a:pt x="283" y="2918"/>
                    </a:lnTo>
                    <a:lnTo>
                      <a:pt x="272" y="2825"/>
                    </a:lnTo>
                    <a:lnTo>
                      <a:pt x="195" y="2565"/>
                    </a:lnTo>
                    <a:lnTo>
                      <a:pt x="177" y="2468"/>
                    </a:lnTo>
                    <a:lnTo>
                      <a:pt x="177" y="2447"/>
                    </a:lnTo>
                    <a:lnTo>
                      <a:pt x="112" y="2439"/>
                    </a:lnTo>
                    <a:lnTo>
                      <a:pt x="74" y="2439"/>
                    </a:lnTo>
                    <a:lnTo>
                      <a:pt x="48" y="1809"/>
                    </a:lnTo>
                    <a:lnTo>
                      <a:pt x="14" y="1774"/>
                    </a:lnTo>
                    <a:lnTo>
                      <a:pt x="26" y="1687"/>
                    </a:lnTo>
                    <a:lnTo>
                      <a:pt x="61" y="1572"/>
                    </a:lnTo>
                    <a:lnTo>
                      <a:pt x="103" y="1469"/>
                    </a:lnTo>
                    <a:lnTo>
                      <a:pt x="65" y="1438"/>
                    </a:lnTo>
                    <a:lnTo>
                      <a:pt x="18" y="1395"/>
                    </a:lnTo>
                    <a:lnTo>
                      <a:pt x="0" y="1298"/>
                    </a:lnTo>
                    <a:lnTo>
                      <a:pt x="10" y="1201"/>
                    </a:lnTo>
                    <a:lnTo>
                      <a:pt x="16" y="1090"/>
                    </a:lnTo>
                    <a:lnTo>
                      <a:pt x="12" y="1005"/>
                    </a:lnTo>
                    <a:lnTo>
                      <a:pt x="0" y="915"/>
                    </a:lnTo>
                    <a:lnTo>
                      <a:pt x="6" y="806"/>
                    </a:lnTo>
                    <a:lnTo>
                      <a:pt x="21" y="738"/>
                    </a:lnTo>
                    <a:lnTo>
                      <a:pt x="39" y="688"/>
                    </a:lnTo>
                    <a:lnTo>
                      <a:pt x="60" y="655"/>
                    </a:lnTo>
                    <a:lnTo>
                      <a:pt x="81" y="633"/>
                    </a:lnTo>
                    <a:lnTo>
                      <a:pt x="164" y="583"/>
                    </a:lnTo>
                    <a:lnTo>
                      <a:pt x="241" y="536"/>
                    </a:lnTo>
                    <a:lnTo>
                      <a:pt x="280" y="498"/>
                    </a:lnTo>
                    <a:lnTo>
                      <a:pt x="279" y="486"/>
                    </a:lnTo>
                    <a:lnTo>
                      <a:pt x="264" y="484"/>
                    </a:lnTo>
                    <a:lnTo>
                      <a:pt x="239" y="478"/>
                    </a:lnTo>
                    <a:lnTo>
                      <a:pt x="216" y="466"/>
                    </a:lnTo>
                    <a:lnTo>
                      <a:pt x="203" y="454"/>
                    </a:lnTo>
                    <a:lnTo>
                      <a:pt x="189" y="435"/>
                    </a:lnTo>
                    <a:lnTo>
                      <a:pt x="170" y="450"/>
                    </a:lnTo>
                    <a:lnTo>
                      <a:pt x="139" y="472"/>
                    </a:lnTo>
                    <a:lnTo>
                      <a:pt x="137" y="407"/>
                    </a:lnTo>
                    <a:lnTo>
                      <a:pt x="129" y="365"/>
                    </a:lnTo>
                    <a:lnTo>
                      <a:pt x="103" y="285"/>
                    </a:lnTo>
                    <a:lnTo>
                      <a:pt x="93" y="218"/>
                    </a:lnTo>
                    <a:lnTo>
                      <a:pt x="97" y="147"/>
                    </a:lnTo>
                    <a:lnTo>
                      <a:pt x="108" y="100"/>
                    </a:lnTo>
                    <a:lnTo>
                      <a:pt x="130" y="69"/>
                    </a:lnTo>
                    <a:lnTo>
                      <a:pt x="150" y="55"/>
                    </a:lnTo>
                    <a:lnTo>
                      <a:pt x="170" y="43"/>
                    </a:lnTo>
                    <a:lnTo>
                      <a:pt x="212" y="21"/>
                    </a:lnTo>
                    <a:lnTo>
                      <a:pt x="247" y="8"/>
                    </a:lnTo>
                    <a:lnTo>
                      <a:pt x="289" y="2"/>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38" name="Freeform 55"/>
              <p:cNvSpPr>
                <a:spLocks/>
              </p:cNvSpPr>
              <p:nvPr/>
            </p:nvSpPr>
            <p:spPr bwMode="auto">
              <a:xfrm>
                <a:off x="900" y="2704"/>
                <a:ext cx="27" cy="65"/>
              </a:xfrm>
              <a:custGeom>
                <a:avLst/>
                <a:gdLst>
                  <a:gd name="T0" fmla="*/ 0 w 81"/>
                  <a:gd name="T1" fmla="*/ 0 h 196"/>
                  <a:gd name="T2" fmla="*/ 0 w 81"/>
                  <a:gd name="T3" fmla="*/ 0 h 196"/>
                  <a:gd name="T4" fmla="*/ 0 w 81"/>
                  <a:gd name="T5" fmla="*/ 0 h 196"/>
                  <a:gd name="T6" fmla="*/ 0 w 81"/>
                  <a:gd name="T7" fmla="*/ 0 h 196"/>
                  <a:gd name="T8" fmla="*/ 0 w 81"/>
                  <a:gd name="T9" fmla="*/ 0 h 196"/>
                  <a:gd name="T10" fmla="*/ 0 w 81"/>
                  <a:gd name="T11" fmla="*/ 0 h 196"/>
                  <a:gd name="T12" fmla="*/ 0 w 81"/>
                  <a:gd name="T13" fmla="*/ 0 h 196"/>
                  <a:gd name="T14" fmla="*/ 0 w 81"/>
                  <a:gd name="T15" fmla="*/ 0 h 196"/>
                  <a:gd name="T16" fmla="*/ 0 w 81"/>
                  <a:gd name="T17" fmla="*/ 0 h 196"/>
                  <a:gd name="T18" fmla="*/ 0 w 81"/>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6"/>
                  <a:gd name="T32" fmla="*/ 81 w 81"/>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6">
                    <a:moveTo>
                      <a:pt x="11" y="0"/>
                    </a:moveTo>
                    <a:lnTo>
                      <a:pt x="6" y="120"/>
                    </a:lnTo>
                    <a:lnTo>
                      <a:pt x="0" y="187"/>
                    </a:lnTo>
                    <a:lnTo>
                      <a:pt x="64" y="196"/>
                    </a:lnTo>
                    <a:lnTo>
                      <a:pt x="81" y="142"/>
                    </a:lnTo>
                    <a:lnTo>
                      <a:pt x="81" y="97"/>
                    </a:lnTo>
                    <a:lnTo>
                      <a:pt x="54" y="54"/>
                    </a:lnTo>
                    <a:lnTo>
                      <a:pt x="38" y="22"/>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39" name="Freeform 56"/>
              <p:cNvSpPr>
                <a:spLocks/>
              </p:cNvSpPr>
              <p:nvPr/>
            </p:nvSpPr>
            <p:spPr bwMode="auto">
              <a:xfrm>
                <a:off x="1274" y="2362"/>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lnTo>
                      <a:pt x="757" y="1477"/>
                    </a:lnTo>
                    <a:lnTo>
                      <a:pt x="704" y="1498"/>
                    </a:lnTo>
                    <a:lnTo>
                      <a:pt x="704" y="1412"/>
                    </a:lnTo>
                    <a:lnTo>
                      <a:pt x="700" y="1375"/>
                    </a:lnTo>
                    <a:lnTo>
                      <a:pt x="690" y="1338"/>
                    </a:lnTo>
                    <a:lnTo>
                      <a:pt x="674" y="1303"/>
                    </a:lnTo>
                    <a:lnTo>
                      <a:pt x="654" y="1268"/>
                    </a:lnTo>
                    <a:lnTo>
                      <a:pt x="680" y="1223"/>
                    </a:lnTo>
                    <a:lnTo>
                      <a:pt x="704" y="1172"/>
                    </a:lnTo>
                    <a:lnTo>
                      <a:pt x="728" y="1114"/>
                    </a:lnTo>
                    <a:lnTo>
                      <a:pt x="742" y="1065"/>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9"/>
                    </a:lnTo>
                    <a:lnTo>
                      <a:pt x="448" y="2962"/>
                    </a:lnTo>
                    <a:lnTo>
                      <a:pt x="443" y="2873"/>
                    </a:lnTo>
                    <a:lnTo>
                      <a:pt x="440" y="2769"/>
                    </a:lnTo>
                    <a:lnTo>
                      <a:pt x="443" y="2654"/>
                    </a:lnTo>
                    <a:lnTo>
                      <a:pt x="450" y="2552"/>
                    </a:lnTo>
                    <a:lnTo>
                      <a:pt x="457" y="2483"/>
                    </a:lnTo>
                    <a:lnTo>
                      <a:pt x="452" y="2452"/>
                    </a:lnTo>
                    <a:lnTo>
                      <a:pt x="433" y="2407"/>
                    </a:lnTo>
                    <a:lnTo>
                      <a:pt x="417" y="2349"/>
                    </a:lnTo>
                    <a:lnTo>
                      <a:pt x="408"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40" name="Freeform 57"/>
              <p:cNvSpPr>
                <a:spLocks/>
              </p:cNvSpPr>
              <p:nvPr/>
            </p:nvSpPr>
            <p:spPr bwMode="auto">
              <a:xfrm>
                <a:off x="1274" y="2362"/>
                <a:ext cx="311"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3"/>
                    </a:lnTo>
                    <a:lnTo>
                      <a:pt x="700" y="159"/>
                    </a:lnTo>
                    <a:lnTo>
                      <a:pt x="690" y="211"/>
                    </a:lnTo>
                    <a:lnTo>
                      <a:pt x="663" y="272"/>
                    </a:lnTo>
                    <a:lnTo>
                      <a:pt x="632" y="335"/>
                    </a:lnTo>
                    <a:lnTo>
                      <a:pt x="600" y="419"/>
                    </a:lnTo>
                    <a:lnTo>
                      <a:pt x="599" y="474"/>
                    </a:lnTo>
                    <a:lnTo>
                      <a:pt x="611" y="537"/>
                    </a:lnTo>
                    <a:lnTo>
                      <a:pt x="645" y="537"/>
                    </a:lnTo>
                    <a:lnTo>
                      <a:pt x="671" y="537"/>
                    </a:lnTo>
                    <a:lnTo>
                      <a:pt x="723" y="545"/>
                    </a:lnTo>
                    <a:lnTo>
                      <a:pt x="768" y="563"/>
                    </a:lnTo>
                    <a:lnTo>
                      <a:pt x="812" y="600"/>
                    </a:lnTo>
                    <a:lnTo>
                      <a:pt x="845" y="643"/>
                    </a:lnTo>
                    <a:lnTo>
                      <a:pt x="863" y="682"/>
                    </a:lnTo>
                    <a:lnTo>
                      <a:pt x="868" y="738"/>
                    </a:lnTo>
                    <a:lnTo>
                      <a:pt x="858" y="803"/>
                    </a:lnTo>
                    <a:lnTo>
                      <a:pt x="847" y="859"/>
                    </a:lnTo>
                    <a:lnTo>
                      <a:pt x="845" y="915"/>
                    </a:lnTo>
                    <a:lnTo>
                      <a:pt x="855" y="1111"/>
                    </a:lnTo>
                    <a:lnTo>
                      <a:pt x="851" y="1251"/>
                    </a:lnTo>
                    <a:lnTo>
                      <a:pt x="852" y="1363"/>
                    </a:lnTo>
                    <a:lnTo>
                      <a:pt x="856" y="1436"/>
                    </a:lnTo>
                    <a:lnTo>
                      <a:pt x="855" y="1503"/>
                    </a:lnTo>
                    <a:lnTo>
                      <a:pt x="918" y="1481"/>
                    </a:lnTo>
                    <a:lnTo>
                      <a:pt x="931" y="1760"/>
                    </a:lnTo>
                    <a:lnTo>
                      <a:pt x="689" y="1822"/>
                    </a:lnTo>
                    <a:lnTo>
                      <a:pt x="663" y="1961"/>
                    </a:lnTo>
                    <a:lnTo>
                      <a:pt x="613" y="2187"/>
                    </a:lnTo>
                    <a:lnTo>
                      <a:pt x="604" y="2275"/>
                    </a:lnTo>
                    <a:lnTo>
                      <a:pt x="617" y="2351"/>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5" y="3410"/>
                    </a:lnTo>
                    <a:lnTo>
                      <a:pt x="332" y="3420"/>
                    </a:lnTo>
                    <a:lnTo>
                      <a:pt x="258" y="3409"/>
                    </a:lnTo>
                    <a:lnTo>
                      <a:pt x="238" y="3397"/>
                    </a:lnTo>
                    <a:lnTo>
                      <a:pt x="230" y="3380"/>
                    </a:lnTo>
                    <a:lnTo>
                      <a:pt x="229" y="3359"/>
                    </a:lnTo>
                    <a:lnTo>
                      <a:pt x="250" y="3337"/>
                    </a:lnTo>
                    <a:lnTo>
                      <a:pt x="329" y="3271"/>
                    </a:lnTo>
                    <a:lnTo>
                      <a:pt x="279" y="3291"/>
                    </a:lnTo>
                    <a:lnTo>
                      <a:pt x="214" y="3319"/>
                    </a:lnTo>
                    <a:lnTo>
                      <a:pt x="154" y="3336"/>
                    </a:lnTo>
                    <a:lnTo>
                      <a:pt x="86" y="3343"/>
                    </a:lnTo>
                    <a:lnTo>
                      <a:pt x="53" y="3343"/>
                    </a:lnTo>
                    <a:lnTo>
                      <a:pt x="24" y="3324"/>
                    </a:lnTo>
                    <a:lnTo>
                      <a:pt x="17" y="3298"/>
                    </a:lnTo>
                    <a:lnTo>
                      <a:pt x="31" y="3275"/>
                    </a:lnTo>
                    <a:lnTo>
                      <a:pt x="49" y="3261"/>
                    </a:lnTo>
                    <a:lnTo>
                      <a:pt x="136" y="3219"/>
                    </a:lnTo>
                    <a:lnTo>
                      <a:pt x="186" y="3179"/>
                    </a:lnTo>
                    <a:lnTo>
                      <a:pt x="230" y="3120"/>
                    </a:lnTo>
                    <a:lnTo>
                      <a:pt x="238" y="3078"/>
                    </a:lnTo>
                    <a:lnTo>
                      <a:pt x="236" y="3024"/>
                    </a:lnTo>
                    <a:lnTo>
                      <a:pt x="224" y="2977"/>
                    </a:lnTo>
                    <a:lnTo>
                      <a:pt x="153" y="2728"/>
                    </a:lnTo>
                    <a:lnTo>
                      <a:pt x="92" y="2555"/>
                    </a:lnTo>
                    <a:lnTo>
                      <a:pt x="53" y="2422"/>
                    </a:lnTo>
                    <a:lnTo>
                      <a:pt x="24" y="2374"/>
                    </a:lnTo>
                    <a:lnTo>
                      <a:pt x="0" y="2300"/>
                    </a:lnTo>
                    <a:lnTo>
                      <a:pt x="1" y="2230"/>
                    </a:lnTo>
                    <a:lnTo>
                      <a:pt x="11" y="2180"/>
                    </a:lnTo>
                    <a:lnTo>
                      <a:pt x="41" y="1939"/>
                    </a:lnTo>
                    <a:lnTo>
                      <a:pt x="65" y="1819"/>
                    </a:lnTo>
                    <a:lnTo>
                      <a:pt x="105" y="1699"/>
                    </a:lnTo>
                    <a:lnTo>
                      <a:pt x="153" y="1516"/>
                    </a:lnTo>
                    <a:lnTo>
                      <a:pt x="176" y="1381"/>
                    </a:lnTo>
                    <a:lnTo>
                      <a:pt x="195" y="1268"/>
                    </a:lnTo>
                    <a:lnTo>
                      <a:pt x="143" y="1258"/>
                    </a:lnTo>
                    <a:lnTo>
                      <a:pt x="92" y="1238"/>
                    </a:lnTo>
                    <a:lnTo>
                      <a:pt x="79" y="1209"/>
                    </a:lnTo>
                    <a:lnTo>
                      <a:pt x="78" y="1164"/>
                    </a:lnTo>
                    <a:lnTo>
                      <a:pt x="82" y="1120"/>
                    </a:lnTo>
                    <a:lnTo>
                      <a:pt x="136" y="950"/>
                    </a:lnTo>
                    <a:lnTo>
                      <a:pt x="172" y="879"/>
                    </a:lnTo>
                    <a:lnTo>
                      <a:pt x="174" y="854"/>
                    </a:lnTo>
                    <a:lnTo>
                      <a:pt x="191" y="728"/>
                    </a:lnTo>
                    <a:lnTo>
                      <a:pt x="207" y="672"/>
                    </a:lnTo>
                    <a:lnTo>
                      <a:pt x="231" y="630"/>
                    </a:lnTo>
                    <a:lnTo>
                      <a:pt x="264" y="600"/>
                    </a:lnTo>
                    <a:lnTo>
                      <a:pt x="307" y="577"/>
                    </a:lnTo>
                    <a:lnTo>
                      <a:pt x="398" y="551"/>
                    </a:lnTo>
                    <a:lnTo>
                      <a:pt x="412" y="513"/>
                    </a:lnTo>
                    <a:lnTo>
                      <a:pt x="410" y="475"/>
                    </a:lnTo>
                    <a:lnTo>
                      <a:pt x="390" y="449"/>
                    </a:lnTo>
                    <a:lnTo>
                      <a:pt x="372" y="422"/>
                    </a:lnTo>
                    <a:lnTo>
                      <a:pt x="354" y="373"/>
                    </a:lnTo>
                    <a:lnTo>
                      <a:pt x="350" y="341"/>
                    </a:lnTo>
                    <a:lnTo>
                      <a:pt x="348" y="290"/>
                    </a:lnTo>
                    <a:lnTo>
                      <a:pt x="348" y="269"/>
                    </a:lnTo>
                    <a:lnTo>
                      <a:pt x="330" y="245"/>
                    </a:lnTo>
                    <a:lnTo>
                      <a:pt x="316" y="223"/>
                    </a:lnTo>
                    <a:lnTo>
                      <a:pt x="309" y="194"/>
                    </a:lnTo>
                    <a:lnTo>
                      <a:pt x="309" y="154"/>
                    </a:lnTo>
                    <a:lnTo>
                      <a:pt x="322" y="106"/>
                    </a:lnTo>
                    <a:lnTo>
                      <a:pt x="347" y="63"/>
                    </a:lnTo>
                    <a:lnTo>
                      <a:pt x="381" y="36"/>
                    </a:lnTo>
                    <a:lnTo>
                      <a:pt x="443" y="10"/>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41" name="Freeform 58"/>
              <p:cNvSpPr>
                <a:spLocks/>
              </p:cNvSpPr>
              <p:nvPr/>
            </p:nvSpPr>
            <p:spPr bwMode="auto">
              <a:xfrm>
                <a:off x="1492" y="2696"/>
                <a:ext cx="37" cy="165"/>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0" y="497"/>
                    </a:lnTo>
                    <a:lnTo>
                      <a:pt x="52" y="412"/>
                    </a:lnTo>
                    <a:lnTo>
                      <a:pt x="47" y="374"/>
                    </a:lnTo>
                    <a:lnTo>
                      <a:pt x="37" y="337"/>
                    </a:lnTo>
                    <a:lnTo>
                      <a:pt x="21" y="301"/>
                    </a:lnTo>
                    <a:lnTo>
                      <a:pt x="0" y="267"/>
                    </a:lnTo>
                    <a:lnTo>
                      <a:pt x="27" y="223"/>
                    </a:lnTo>
                    <a:lnTo>
                      <a:pt x="52" y="172"/>
                    </a:lnTo>
                    <a:lnTo>
                      <a:pt x="74" y="113"/>
                    </a:lnTo>
                    <a:lnTo>
                      <a:pt x="88" y="63"/>
                    </a:lnTo>
                    <a:lnTo>
                      <a:pt x="101" y="0"/>
                    </a:lnTo>
                    <a:lnTo>
                      <a:pt x="109" y="79"/>
                    </a:lnTo>
                    <a:lnTo>
                      <a:pt x="106" y="177"/>
                    </a:lnTo>
                    <a:lnTo>
                      <a:pt x="104" y="267"/>
                    </a:lnTo>
                    <a:lnTo>
                      <a:pt x="106" y="342"/>
                    </a:lnTo>
                    <a:lnTo>
                      <a:pt x="104" y="404"/>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42" name="Freeform 59"/>
              <p:cNvSpPr>
                <a:spLocks/>
              </p:cNvSpPr>
              <p:nvPr/>
            </p:nvSpPr>
            <p:spPr bwMode="auto">
              <a:xfrm>
                <a:off x="1348" y="3082"/>
                <a:ext cx="78"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7" y="1020"/>
                    </a:moveTo>
                    <a:lnTo>
                      <a:pt x="211" y="978"/>
                    </a:lnTo>
                    <a:lnTo>
                      <a:pt x="225" y="935"/>
                    </a:lnTo>
                    <a:lnTo>
                      <a:pt x="232" y="880"/>
                    </a:lnTo>
                    <a:lnTo>
                      <a:pt x="225" y="803"/>
                    </a:lnTo>
                    <a:lnTo>
                      <a:pt x="222" y="714"/>
                    </a:lnTo>
                    <a:lnTo>
                      <a:pt x="218" y="610"/>
                    </a:lnTo>
                    <a:lnTo>
                      <a:pt x="222" y="495"/>
                    </a:lnTo>
                    <a:lnTo>
                      <a:pt x="229" y="393"/>
                    </a:lnTo>
                    <a:lnTo>
                      <a:pt x="235" y="324"/>
                    </a:lnTo>
                    <a:lnTo>
                      <a:pt x="230" y="293"/>
                    </a:lnTo>
                    <a:lnTo>
                      <a:pt x="212" y="248"/>
                    </a:lnTo>
                    <a:lnTo>
                      <a:pt x="195" y="190"/>
                    </a:lnTo>
                    <a:lnTo>
                      <a:pt x="187" y="118"/>
                    </a:lnTo>
                    <a:lnTo>
                      <a:pt x="189" y="58"/>
                    </a:lnTo>
                    <a:lnTo>
                      <a:pt x="199" y="14"/>
                    </a:lnTo>
                    <a:lnTo>
                      <a:pt x="49" y="0"/>
                    </a:lnTo>
                    <a:lnTo>
                      <a:pt x="32" y="46"/>
                    </a:lnTo>
                    <a:lnTo>
                      <a:pt x="16" y="93"/>
                    </a:lnTo>
                    <a:lnTo>
                      <a:pt x="0" y="142"/>
                    </a:lnTo>
                    <a:lnTo>
                      <a:pt x="0" y="163"/>
                    </a:lnTo>
                    <a:lnTo>
                      <a:pt x="21" y="205"/>
                    </a:lnTo>
                    <a:lnTo>
                      <a:pt x="49" y="251"/>
                    </a:lnTo>
                    <a:lnTo>
                      <a:pt x="71" y="310"/>
                    </a:lnTo>
                    <a:lnTo>
                      <a:pt x="88" y="364"/>
                    </a:lnTo>
                    <a:lnTo>
                      <a:pt x="93" y="440"/>
                    </a:lnTo>
                    <a:lnTo>
                      <a:pt x="93" y="516"/>
                    </a:lnTo>
                    <a:lnTo>
                      <a:pt x="95" y="624"/>
                    </a:lnTo>
                    <a:lnTo>
                      <a:pt x="101" y="716"/>
                    </a:lnTo>
                    <a:lnTo>
                      <a:pt x="119" y="820"/>
                    </a:lnTo>
                    <a:lnTo>
                      <a:pt x="152" y="935"/>
                    </a:lnTo>
                    <a:lnTo>
                      <a:pt x="171" y="985"/>
                    </a:lnTo>
                    <a:lnTo>
                      <a:pt x="187"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43" name="Freeform 60"/>
              <p:cNvSpPr>
                <a:spLocks/>
              </p:cNvSpPr>
              <p:nvPr/>
            </p:nvSpPr>
            <p:spPr bwMode="auto">
              <a:xfrm>
                <a:off x="1605" y="2244"/>
                <a:ext cx="389" cy="1214"/>
              </a:xfrm>
              <a:custGeom>
                <a:avLst/>
                <a:gdLst>
                  <a:gd name="T0" fmla="*/ 0 w 1167"/>
                  <a:gd name="T1" fmla="*/ 0 h 3644"/>
                  <a:gd name="T2" fmla="*/ 0 w 1167"/>
                  <a:gd name="T3" fmla="*/ 0 h 3644"/>
                  <a:gd name="T4" fmla="*/ 0 w 1167"/>
                  <a:gd name="T5" fmla="*/ 0 h 3644"/>
                  <a:gd name="T6" fmla="*/ 0 w 1167"/>
                  <a:gd name="T7" fmla="*/ 0 h 3644"/>
                  <a:gd name="T8" fmla="*/ 0 w 1167"/>
                  <a:gd name="T9" fmla="*/ 0 h 3644"/>
                  <a:gd name="T10" fmla="*/ 0 w 1167"/>
                  <a:gd name="T11" fmla="*/ 0 h 3644"/>
                  <a:gd name="T12" fmla="*/ 0 w 1167"/>
                  <a:gd name="T13" fmla="*/ 0 h 3644"/>
                  <a:gd name="T14" fmla="*/ 0 w 1167"/>
                  <a:gd name="T15" fmla="*/ 0 h 3644"/>
                  <a:gd name="T16" fmla="*/ 0 w 1167"/>
                  <a:gd name="T17" fmla="*/ 0 h 3644"/>
                  <a:gd name="T18" fmla="*/ 0 w 1167"/>
                  <a:gd name="T19" fmla="*/ 0 h 3644"/>
                  <a:gd name="T20" fmla="*/ 0 w 1167"/>
                  <a:gd name="T21" fmla="*/ 0 h 3644"/>
                  <a:gd name="T22" fmla="*/ 0 w 1167"/>
                  <a:gd name="T23" fmla="*/ 0 h 3644"/>
                  <a:gd name="T24" fmla="*/ 0 w 1167"/>
                  <a:gd name="T25" fmla="*/ 0 h 3644"/>
                  <a:gd name="T26" fmla="*/ 0 w 1167"/>
                  <a:gd name="T27" fmla="*/ 0 h 3644"/>
                  <a:gd name="T28" fmla="*/ 0 w 1167"/>
                  <a:gd name="T29" fmla="*/ 0 h 3644"/>
                  <a:gd name="T30" fmla="*/ 0 w 1167"/>
                  <a:gd name="T31" fmla="*/ 0 h 3644"/>
                  <a:gd name="T32" fmla="*/ 0 w 1167"/>
                  <a:gd name="T33" fmla="*/ 0 h 3644"/>
                  <a:gd name="T34" fmla="*/ 0 w 1167"/>
                  <a:gd name="T35" fmla="*/ 0 h 3644"/>
                  <a:gd name="T36" fmla="*/ 0 w 1167"/>
                  <a:gd name="T37" fmla="*/ 0 h 3644"/>
                  <a:gd name="T38" fmla="*/ 0 w 1167"/>
                  <a:gd name="T39" fmla="*/ 0 h 3644"/>
                  <a:gd name="T40" fmla="*/ 0 w 1167"/>
                  <a:gd name="T41" fmla="*/ 0 h 3644"/>
                  <a:gd name="T42" fmla="*/ 0 w 1167"/>
                  <a:gd name="T43" fmla="*/ 0 h 3644"/>
                  <a:gd name="T44" fmla="*/ 0 w 1167"/>
                  <a:gd name="T45" fmla="*/ 0 h 3644"/>
                  <a:gd name="T46" fmla="*/ 0 w 1167"/>
                  <a:gd name="T47" fmla="*/ 0 h 3644"/>
                  <a:gd name="T48" fmla="*/ 0 w 1167"/>
                  <a:gd name="T49" fmla="*/ 0 h 3644"/>
                  <a:gd name="T50" fmla="*/ 0 w 1167"/>
                  <a:gd name="T51" fmla="*/ 0 h 3644"/>
                  <a:gd name="T52" fmla="*/ 0 w 1167"/>
                  <a:gd name="T53" fmla="*/ 0 h 3644"/>
                  <a:gd name="T54" fmla="*/ 0 w 1167"/>
                  <a:gd name="T55" fmla="*/ 0 h 3644"/>
                  <a:gd name="T56" fmla="*/ 0 w 1167"/>
                  <a:gd name="T57" fmla="*/ 0 h 3644"/>
                  <a:gd name="T58" fmla="*/ 0 w 1167"/>
                  <a:gd name="T59" fmla="*/ 0 h 3644"/>
                  <a:gd name="T60" fmla="*/ 0 w 1167"/>
                  <a:gd name="T61" fmla="*/ 0 h 3644"/>
                  <a:gd name="T62" fmla="*/ 0 w 1167"/>
                  <a:gd name="T63" fmla="*/ 0 h 3644"/>
                  <a:gd name="T64" fmla="*/ 0 w 1167"/>
                  <a:gd name="T65" fmla="*/ 0 h 3644"/>
                  <a:gd name="T66" fmla="*/ 0 w 1167"/>
                  <a:gd name="T67" fmla="*/ 0 h 3644"/>
                  <a:gd name="T68" fmla="*/ 0 w 1167"/>
                  <a:gd name="T69" fmla="*/ 0 h 3644"/>
                  <a:gd name="T70" fmla="*/ 0 w 1167"/>
                  <a:gd name="T71" fmla="*/ 0 h 3644"/>
                  <a:gd name="T72" fmla="*/ 0 w 1167"/>
                  <a:gd name="T73" fmla="*/ 0 h 3644"/>
                  <a:gd name="T74" fmla="*/ 0 w 1167"/>
                  <a:gd name="T75" fmla="*/ 0 h 3644"/>
                  <a:gd name="T76" fmla="*/ 0 w 1167"/>
                  <a:gd name="T77" fmla="*/ 0 h 3644"/>
                  <a:gd name="T78" fmla="*/ 0 w 1167"/>
                  <a:gd name="T79" fmla="*/ 0 h 3644"/>
                  <a:gd name="T80" fmla="*/ 0 w 1167"/>
                  <a:gd name="T81" fmla="*/ 0 h 3644"/>
                  <a:gd name="T82" fmla="*/ 0 w 1167"/>
                  <a:gd name="T83" fmla="*/ 0 h 3644"/>
                  <a:gd name="T84" fmla="*/ 0 w 1167"/>
                  <a:gd name="T85" fmla="*/ 0 h 3644"/>
                  <a:gd name="T86" fmla="*/ 0 w 1167"/>
                  <a:gd name="T87" fmla="*/ 0 h 3644"/>
                  <a:gd name="T88" fmla="*/ 0 w 1167"/>
                  <a:gd name="T89" fmla="*/ 0 h 3644"/>
                  <a:gd name="T90" fmla="*/ 0 w 1167"/>
                  <a:gd name="T91" fmla="*/ 0 h 3644"/>
                  <a:gd name="T92" fmla="*/ 0 w 1167"/>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7"/>
                  <a:gd name="T142" fmla="*/ 0 h 3644"/>
                  <a:gd name="T143" fmla="*/ 1167 w 1167"/>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7" h="3644">
                    <a:moveTo>
                      <a:pt x="610" y="2280"/>
                    </a:moveTo>
                    <a:lnTo>
                      <a:pt x="583" y="2407"/>
                    </a:lnTo>
                    <a:lnTo>
                      <a:pt x="556" y="2536"/>
                    </a:lnTo>
                    <a:lnTo>
                      <a:pt x="536" y="2634"/>
                    </a:lnTo>
                    <a:lnTo>
                      <a:pt x="514" y="2752"/>
                    </a:lnTo>
                    <a:lnTo>
                      <a:pt x="502" y="2892"/>
                    </a:lnTo>
                    <a:lnTo>
                      <a:pt x="489" y="3006"/>
                    </a:lnTo>
                    <a:lnTo>
                      <a:pt x="477" y="3108"/>
                    </a:lnTo>
                    <a:lnTo>
                      <a:pt x="459" y="3206"/>
                    </a:lnTo>
                    <a:lnTo>
                      <a:pt x="442" y="3301"/>
                    </a:lnTo>
                    <a:lnTo>
                      <a:pt x="431" y="3365"/>
                    </a:lnTo>
                    <a:lnTo>
                      <a:pt x="431" y="3413"/>
                    </a:lnTo>
                    <a:lnTo>
                      <a:pt x="433" y="3453"/>
                    </a:lnTo>
                    <a:lnTo>
                      <a:pt x="423" y="3470"/>
                    </a:lnTo>
                    <a:lnTo>
                      <a:pt x="346" y="3488"/>
                    </a:lnTo>
                    <a:lnTo>
                      <a:pt x="332" y="3479"/>
                    </a:lnTo>
                    <a:lnTo>
                      <a:pt x="322" y="3467"/>
                    </a:lnTo>
                    <a:lnTo>
                      <a:pt x="250" y="3493"/>
                    </a:lnTo>
                    <a:lnTo>
                      <a:pt x="156" y="3520"/>
                    </a:lnTo>
                    <a:lnTo>
                      <a:pt x="95" y="3530"/>
                    </a:lnTo>
                    <a:lnTo>
                      <a:pt x="45" y="3525"/>
                    </a:lnTo>
                    <a:lnTo>
                      <a:pt x="18" y="3513"/>
                    </a:lnTo>
                    <a:lnTo>
                      <a:pt x="5" y="3495"/>
                    </a:lnTo>
                    <a:lnTo>
                      <a:pt x="0" y="3476"/>
                    </a:lnTo>
                    <a:lnTo>
                      <a:pt x="9" y="3455"/>
                    </a:lnTo>
                    <a:lnTo>
                      <a:pt x="31" y="3436"/>
                    </a:lnTo>
                    <a:lnTo>
                      <a:pt x="99" y="3402"/>
                    </a:lnTo>
                    <a:lnTo>
                      <a:pt x="160" y="3368"/>
                    </a:lnTo>
                    <a:lnTo>
                      <a:pt x="214" y="3339"/>
                    </a:lnTo>
                    <a:lnTo>
                      <a:pt x="238" y="3314"/>
                    </a:lnTo>
                    <a:lnTo>
                      <a:pt x="240" y="3222"/>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4" y="1974"/>
                    </a:lnTo>
                    <a:lnTo>
                      <a:pt x="141" y="1922"/>
                    </a:lnTo>
                    <a:lnTo>
                      <a:pt x="154" y="1854"/>
                    </a:lnTo>
                    <a:lnTo>
                      <a:pt x="179" y="1797"/>
                    </a:lnTo>
                    <a:lnTo>
                      <a:pt x="202"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8" y="658"/>
                    </a:lnTo>
                    <a:lnTo>
                      <a:pt x="502" y="547"/>
                    </a:lnTo>
                    <a:lnTo>
                      <a:pt x="489" y="496"/>
                    </a:lnTo>
                    <a:lnTo>
                      <a:pt x="459" y="490"/>
                    </a:lnTo>
                    <a:lnTo>
                      <a:pt x="418" y="478"/>
                    </a:lnTo>
                    <a:lnTo>
                      <a:pt x="395" y="452"/>
                    </a:lnTo>
                    <a:lnTo>
                      <a:pt x="367" y="349"/>
                    </a:lnTo>
                    <a:lnTo>
                      <a:pt x="359" y="292"/>
                    </a:lnTo>
                    <a:lnTo>
                      <a:pt x="360" y="237"/>
                    </a:lnTo>
                    <a:lnTo>
                      <a:pt x="354" y="183"/>
                    </a:lnTo>
                    <a:lnTo>
                      <a:pt x="359" y="126"/>
                    </a:lnTo>
                    <a:lnTo>
                      <a:pt x="335" y="151"/>
                    </a:lnTo>
                    <a:lnTo>
                      <a:pt x="322" y="164"/>
                    </a:lnTo>
                    <a:lnTo>
                      <a:pt x="327" y="126"/>
                    </a:lnTo>
                    <a:lnTo>
                      <a:pt x="341" y="85"/>
                    </a:lnTo>
                    <a:lnTo>
                      <a:pt x="365" y="52"/>
                    </a:lnTo>
                    <a:lnTo>
                      <a:pt x="400" y="25"/>
                    </a:lnTo>
                    <a:lnTo>
                      <a:pt x="446" y="6"/>
                    </a:lnTo>
                    <a:lnTo>
                      <a:pt x="508" y="0"/>
                    </a:lnTo>
                    <a:lnTo>
                      <a:pt x="562" y="12"/>
                    </a:lnTo>
                    <a:lnTo>
                      <a:pt x="610" y="36"/>
                    </a:lnTo>
                    <a:lnTo>
                      <a:pt x="646" y="68"/>
                    </a:lnTo>
                    <a:lnTo>
                      <a:pt x="675" y="112"/>
                    </a:lnTo>
                    <a:lnTo>
                      <a:pt x="690" y="171"/>
                    </a:lnTo>
                    <a:lnTo>
                      <a:pt x="699" y="240"/>
                    </a:lnTo>
                    <a:lnTo>
                      <a:pt x="695" y="295"/>
                    </a:lnTo>
                    <a:lnTo>
                      <a:pt x="682" y="369"/>
                    </a:lnTo>
                    <a:lnTo>
                      <a:pt x="683" y="422"/>
                    </a:lnTo>
                    <a:lnTo>
                      <a:pt x="694" y="483"/>
                    </a:lnTo>
                    <a:lnTo>
                      <a:pt x="716" y="512"/>
                    </a:lnTo>
                    <a:lnTo>
                      <a:pt x="941" y="611"/>
                    </a:lnTo>
                    <a:lnTo>
                      <a:pt x="972" y="632"/>
                    </a:lnTo>
                    <a:lnTo>
                      <a:pt x="995" y="668"/>
                    </a:lnTo>
                    <a:lnTo>
                      <a:pt x="1066" y="878"/>
                    </a:lnTo>
                    <a:lnTo>
                      <a:pt x="1157" y="1178"/>
                    </a:lnTo>
                    <a:lnTo>
                      <a:pt x="1167" y="1238"/>
                    </a:lnTo>
                    <a:lnTo>
                      <a:pt x="1164" y="1273"/>
                    </a:lnTo>
                    <a:lnTo>
                      <a:pt x="1150" y="1312"/>
                    </a:lnTo>
                    <a:lnTo>
                      <a:pt x="1030" y="1515"/>
                    </a:lnTo>
                    <a:lnTo>
                      <a:pt x="1012" y="1579"/>
                    </a:lnTo>
                    <a:lnTo>
                      <a:pt x="1006" y="1644"/>
                    </a:lnTo>
                    <a:lnTo>
                      <a:pt x="1030" y="1873"/>
                    </a:lnTo>
                    <a:lnTo>
                      <a:pt x="1044" y="1974"/>
                    </a:lnTo>
                    <a:lnTo>
                      <a:pt x="1044" y="2007"/>
                    </a:lnTo>
                    <a:lnTo>
                      <a:pt x="1031" y="2032"/>
                    </a:lnTo>
                    <a:lnTo>
                      <a:pt x="995" y="2045"/>
                    </a:lnTo>
                    <a:lnTo>
                      <a:pt x="958" y="2051"/>
                    </a:lnTo>
                    <a:lnTo>
                      <a:pt x="948" y="2165"/>
                    </a:lnTo>
                    <a:lnTo>
                      <a:pt x="948" y="2292"/>
                    </a:lnTo>
                    <a:lnTo>
                      <a:pt x="951" y="2432"/>
                    </a:lnTo>
                    <a:lnTo>
                      <a:pt x="958" y="2562"/>
                    </a:lnTo>
                    <a:lnTo>
                      <a:pt x="977" y="2702"/>
                    </a:lnTo>
                    <a:lnTo>
                      <a:pt x="982" y="2842"/>
                    </a:lnTo>
                    <a:lnTo>
                      <a:pt x="990" y="2979"/>
                    </a:lnTo>
                    <a:lnTo>
                      <a:pt x="990" y="3088"/>
                    </a:lnTo>
                    <a:lnTo>
                      <a:pt x="984" y="3261"/>
                    </a:lnTo>
                    <a:lnTo>
                      <a:pt x="986" y="3368"/>
                    </a:lnTo>
                    <a:lnTo>
                      <a:pt x="982" y="3467"/>
                    </a:lnTo>
                    <a:lnTo>
                      <a:pt x="978" y="3488"/>
                    </a:lnTo>
                    <a:lnTo>
                      <a:pt x="921" y="3505"/>
                    </a:lnTo>
                    <a:lnTo>
                      <a:pt x="877" y="3530"/>
                    </a:lnTo>
                    <a:lnTo>
                      <a:pt x="835" y="3567"/>
                    </a:lnTo>
                    <a:lnTo>
                      <a:pt x="790" y="3603"/>
                    </a:lnTo>
                    <a:lnTo>
                      <a:pt x="733" y="3627"/>
                    </a:lnTo>
                    <a:lnTo>
                      <a:pt x="674" y="3643"/>
                    </a:lnTo>
                    <a:lnTo>
                      <a:pt x="623" y="3644"/>
                    </a:lnTo>
                    <a:lnTo>
                      <a:pt x="591" y="3633"/>
                    </a:lnTo>
                    <a:lnTo>
                      <a:pt x="567" y="3615"/>
                    </a:lnTo>
                    <a:lnTo>
                      <a:pt x="565" y="3593"/>
                    </a:lnTo>
                    <a:lnTo>
                      <a:pt x="577" y="3563"/>
                    </a:lnTo>
                    <a:lnTo>
                      <a:pt x="607" y="3534"/>
                    </a:lnTo>
                    <a:lnTo>
                      <a:pt x="644" y="3505"/>
                    </a:lnTo>
                    <a:lnTo>
                      <a:pt x="690" y="3462"/>
                    </a:lnTo>
                    <a:lnTo>
                      <a:pt x="729" y="3424"/>
                    </a:lnTo>
                    <a:lnTo>
                      <a:pt x="753" y="3391"/>
                    </a:lnTo>
                    <a:lnTo>
                      <a:pt x="741" y="3211"/>
                    </a:lnTo>
                    <a:lnTo>
                      <a:pt x="741" y="3084"/>
                    </a:lnTo>
                    <a:lnTo>
                      <a:pt x="729" y="2956"/>
                    </a:lnTo>
                    <a:lnTo>
                      <a:pt x="717" y="2842"/>
                    </a:lnTo>
                    <a:lnTo>
                      <a:pt x="697" y="2721"/>
                    </a:lnTo>
                    <a:lnTo>
                      <a:pt x="670" y="2599"/>
                    </a:lnTo>
                    <a:lnTo>
                      <a:pt x="646" y="2485"/>
                    </a:lnTo>
                    <a:lnTo>
                      <a:pt x="628" y="2390"/>
                    </a:lnTo>
                    <a:lnTo>
                      <a:pt x="610"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44" name="Freeform 61"/>
              <p:cNvSpPr>
                <a:spLocks/>
              </p:cNvSpPr>
              <p:nvPr/>
            </p:nvSpPr>
            <p:spPr bwMode="auto">
              <a:xfrm>
                <a:off x="129" y="2258"/>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0" y="1572"/>
                    </a:lnTo>
                    <a:lnTo>
                      <a:pt x="1091" y="1748"/>
                    </a:lnTo>
                    <a:lnTo>
                      <a:pt x="900" y="1875"/>
                    </a:lnTo>
                    <a:lnTo>
                      <a:pt x="900" y="1952"/>
                    </a:lnTo>
                    <a:lnTo>
                      <a:pt x="909" y="2089"/>
                    </a:lnTo>
                    <a:lnTo>
                      <a:pt x="924" y="2499"/>
                    </a:lnTo>
                    <a:lnTo>
                      <a:pt x="934" y="2679"/>
                    </a:lnTo>
                    <a:lnTo>
                      <a:pt x="947" y="2998"/>
                    </a:lnTo>
                    <a:lnTo>
                      <a:pt x="947" y="3111"/>
                    </a:lnTo>
                    <a:lnTo>
                      <a:pt x="949" y="3149"/>
                    </a:lnTo>
                    <a:lnTo>
                      <a:pt x="959" y="3162"/>
                    </a:lnTo>
                    <a:lnTo>
                      <a:pt x="994" y="3186"/>
                    </a:lnTo>
                    <a:lnTo>
                      <a:pt x="1062" y="3223"/>
                    </a:lnTo>
                    <a:lnTo>
                      <a:pt x="1142" y="3245"/>
                    </a:lnTo>
                    <a:lnTo>
                      <a:pt x="1170" y="3255"/>
                    </a:lnTo>
                    <a:lnTo>
                      <a:pt x="1198" y="3269"/>
                    </a:lnTo>
                    <a:lnTo>
                      <a:pt x="1217" y="3295"/>
                    </a:lnTo>
                    <a:lnTo>
                      <a:pt x="1223" y="3316"/>
                    </a:lnTo>
                    <a:lnTo>
                      <a:pt x="1211" y="3324"/>
                    </a:lnTo>
                    <a:lnTo>
                      <a:pt x="1050" y="3327"/>
                    </a:lnTo>
                    <a:lnTo>
                      <a:pt x="840" y="3341"/>
                    </a:lnTo>
                    <a:lnTo>
                      <a:pt x="803" y="3341"/>
                    </a:lnTo>
                    <a:lnTo>
                      <a:pt x="779" y="3328"/>
                    </a:lnTo>
                    <a:lnTo>
                      <a:pt x="767" y="3303"/>
                    </a:lnTo>
                    <a:lnTo>
                      <a:pt x="767" y="3265"/>
                    </a:lnTo>
                    <a:lnTo>
                      <a:pt x="779" y="3204"/>
                    </a:lnTo>
                    <a:lnTo>
                      <a:pt x="786" y="3194"/>
                    </a:lnTo>
                    <a:lnTo>
                      <a:pt x="803" y="3188"/>
                    </a:lnTo>
                    <a:lnTo>
                      <a:pt x="779" y="3185"/>
                    </a:lnTo>
                    <a:lnTo>
                      <a:pt x="772" y="3173"/>
                    </a:lnTo>
                    <a:lnTo>
                      <a:pt x="767" y="3124"/>
                    </a:lnTo>
                    <a:lnTo>
                      <a:pt x="744" y="3023"/>
                    </a:lnTo>
                    <a:lnTo>
                      <a:pt x="695" y="2780"/>
                    </a:lnTo>
                    <a:lnTo>
                      <a:pt x="683" y="2665"/>
                    </a:lnTo>
                    <a:lnTo>
                      <a:pt x="658" y="2297"/>
                    </a:lnTo>
                    <a:lnTo>
                      <a:pt x="643" y="2206"/>
                    </a:lnTo>
                    <a:lnTo>
                      <a:pt x="612" y="2092"/>
                    </a:lnTo>
                    <a:lnTo>
                      <a:pt x="587" y="2207"/>
                    </a:lnTo>
                    <a:lnTo>
                      <a:pt x="564" y="2322"/>
                    </a:lnTo>
                    <a:lnTo>
                      <a:pt x="522" y="2641"/>
                    </a:lnTo>
                    <a:lnTo>
                      <a:pt x="503" y="2740"/>
                    </a:lnTo>
                    <a:lnTo>
                      <a:pt x="462" y="3096"/>
                    </a:lnTo>
                    <a:lnTo>
                      <a:pt x="462" y="3149"/>
                    </a:lnTo>
                    <a:lnTo>
                      <a:pt x="456" y="3159"/>
                    </a:lnTo>
                    <a:lnTo>
                      <a:pt x="419" y="3175"/>
                    </a:lnTo>
                    <a:lnTo>
                      <a:pt x="429" y="3229"/>
                    </a:lnTo>
                    <a:lnTo>
                      <a:pt x="431" y="3290"/>
                    </a:lnTo>
                    <a:lnTo>
                      <a:pt x="431" y="3328"/>
                    </a:lnTo>
                    <a:lnTo>
                      <a:pt x="416" y="3365"/>
                    </a:lnTo>
                    <a:lnTo>
                      <a:pt x="392" y="3390"/>
                    </a:lnTo>
                    <a:lnTo>
                      <a:pt x="348" y="3405"/>
                    </a:lnTo>
                    <a:lnTo>
                      <a:pt x="300" y="3405"/>
                    </a:lnTo>
                    <a:lnTo>
                      <a:pt x="249" y="3400"/>
                    </a:lnTo>
                    <a:lnTo>
                      <a:pt x="226"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2"/>
                    </a:lnTo>
                    <a:lnTo>
                      <a:pt x="300" y="2359"/>
                    </a:lnTo>
                    <a:lnTo>
                      <a:pt x="0" y="2245"/>
                    </a:lnTo>
                    <a:lnTo>
                      <a:pt x="0" y="1888"/>
                    </a:lnTo>
                    <a:lnTo>
                      <a:pt x="36" y="1862"/>
                    </a:lnTo>
                    <a:lnTo>
                      <a:pt x="174" y="1901"/>
                    </a:lnTo>
                    <a:lnTo>
                      <a:pt x="190" y="1823"/>
                    </a:lnTo>
                    <a:lnTo>
                      <a:pt x="193" y="1727"/>
                    </a:lnTo>
                    <a:lnTo>
                      <a:pt x="126" y="1330"/>
                    </a:lnTo>
                    <a:lnTo>
                      <a:pt x="120" y="1225"/>
                    </a:lnTo>
                    <a:lnTo>
                      <a:pt x="132" y="1098"/>
                    </a:lnTo>
                    <a:lnTo>
                      <a:pt x="190" y="756"/>
                    </a:lnTo>
                    <a:lnTo>
                      <a:pt x="216" y="663"/>
                    </a:lnTo>
                    <a:lnTo>
                      <a:pt x="239" y="625"/>
                    </a:lnTo>
                    <a:lnTo>
                      <a:pt x="263" y="613"/>
                    </a:lnTo>
                    <a:lnTo>
                      <a:pt x="431" y="549"/>
                    </a:lnTo>
                    <a:lnTo>
                      <a:pt x="503" y="524"/>
                    </a:lnTo>
                    <a:lnTo>
                      <a:pt x="527" y="434"/>
                    </a:lnTo>
                    <a:lnTo>
                      <a:pt x="507" y="369"/>
                    </a:lnTo>
                    <a:lnTo>
                      <a:pt x="496" y="330"/>
                    </a:lnTo>
                    <a:lnTo>
                      <a:pt x="496" y="280"/>
                    </a:lnTo>
                    <a:lnTo>
                      <a:pt x="503" y="217"/>
                    </a:lnTo>
                    <a:lnTo>
                      <a:pt x="527" y="129"/>
                    </a:lnTo>
                    <a:lnTo>
                      <a:pt x="540" y="84"/>
                    </a:lnTo>
                    <a:lnTo>
                      <a:pt x="559" y="50"/>
                    </a:lnTo>
                    <a:lnTo>
                      <a:pt x="587" y="23"/>
                    </a:lnTo>
                    <a:lnTo>
                      <a:pt x="612" y="14"/>
                    </a:lnTo>
                    <a:lnTo>
                      <a:pt x="660" y="0"/>
                    </a:lnTo>
                    <a:lnTo>
                      <a:pt x="695" y="0"/>
                    </a:lnTo>
                    <a:lnTo>
                      <a:pt x="744" y="14"/>
                    </a:lnTo>
                    <a:lnTo>
                      <a:pt x="789" y="30"/>
                    </a:lnTo>
                    <a:lnTo>
                      <a:pt x="827" y="60"/>
                    </a:lnTo>
                    <a:lnTo>
                      <a:pt x="840" y="103"/>
                    </a:lnTo>
                    <a:lnTo>
                      <a:pt x="844" y="158"/>
                    </a:lnTo>
                    <a:lnTo>
                      <a:pt x="838" y="211"/>
                    </a:lnTo>
                    <a:lnTo>
                      <a:pt x="829" y="271"/>
                    </a:lnTo>
                    <a:lnTo>
                      <a:pt x="817" y="320"/>
                    </a:lnTo>
                    <a:lnTo>
                      <a:pt x="791" y="371"/>
                    </a:lnTo>
                    <a:lnTo>
                      <a:pt x="767" y="409"/>
                    </a:lnTo>
                    <a:lnTo>
                      <a:pt x="744" y="447"/>
                    </a:lnTo>
                    <a:lnTo>
                      <a:pt x="744" y="510"/>
                    </a:lnTo>
                    <a:lnTo>
                      <a:pt x="798" y="525"/>
                    </a:lnTo>
                    <a:lnTo>
                      <a:pt x="999" y="651"/>
                    </a:lnTo>
                    <a:lnTo>
                      <a:pt x="1031" y="689"/>
                    </a:lnTo>
                    <a:lnTo>
                      <a:pt x="1040" y="716"/>
                    </a:lnTo>
                    <a:lnTo>
                      <a:pt x="1056" y="1076"/>
                    </a:lnTo>
                    <a:lnTo>
                      <a:pt x="1040" y="1132"/>
                    </a:lnTo>
                    <a:lnTo>
                      <a:pt x="1021" y="1188"/>
                    </a:lnTo>
                    <a:lnTo>
                      <a:pt x="1008" y="1250"/>
                    </a:lnTo>
                    <a:lnTo>
                      <a:pt x="1011" y="1297"/>
                    </a:lnTo>
                    <a:lnTo>
                      <a:pt x="1030" y="1352"/>
                    </a:lnTo>
                    <a:lnTo>
                      <a:pt x="1068" y="1409"/>
                    </a:lnTo>
                    <a:lnTo>
                      <a:pt x="1068" y="1486"/>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9745" name="Freeform 62"/>
              <p:cNvSpPr>
                <a:spLocks/>
              </p:cNvSpPr>
              <p:nvPr/>
            </p:nvSpPr>
            <p:spPr bwMode="auto">
              <a:xfrm>
                <a:off x="966" y="2264"/>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0" y="3187"/>
                    </a:lnTo>
                    <a:lnTo>
                      <a:pt x="180" y="3210"/>
                    </a:lnTo>
                    <a:lnTo>
                      <a:pt x="145" y="3236"/>
                    </a:lnTo>
                    <a:lnTo>
                      <a:pt x="105" y="3256"/>
                    </a:lnTo>
                    <a:lnTo>
                      <a:pt x="55" y="3285"/>
                    </a:lnTo>
                    <a:lnTo>
                      <a:pt x="24" y="3306"/>
                    </a:lnTo>
                    <a:lnTo>
                      <a:pt x="7" y="3324"/>
                    </a:lnTo>
                    <a:lnTo>
                      <a:pt x="0" y="3348"/>
                    </a:lnTo>
                    <a:lnTo>
                      <a:pt x="5" y="3367"/>
                    </a:lnTo>
                    <a:lnTo>
                      <a:pt x="25" y="3383"/>
                    </a:lnTo>
                    <a:lnTo>
                      <a:pt x="65" y="3388"/>
                    </a:lnTo>
                    <a:lnTo>
                      <a:pt x="135" y="3381"/>
                    </a:lnTo>
                    <a:lnTo>
                      <a:pt x="202" y="3367"/>
                    </a:lnTo>
                    <a:lnTo>
                      <a:pt x="275" y="3357"/>
                    </a:lnTo>
                    <a:lnTo>
                      <a:pt x="348" y="3351"/>
                    </a:lnTo>
                    <a:lnTo>
                      <a:pt x="388" y="3348"/>
                    </a:lnTo>
                    <a:lnTo>
                      <a:pt x="409" y="3340"/>
                    </a:lnTo>
                    <a:lnTo>
                      <a:pt x="419" y="3249"/>
                    </a:lnTo>
                    <a:lnTo>
                      <a:pt x="434" y="3117"/>
                    </a:lnTo>
                    <a:lnTo>
                      <a:pt x="488" y="2750"/>
                    </a:lnTo>
                    <a:lnTo>
                      <a:pt x="505" y="2649"/>
                    </a:lnTo>
                    <a:lnTo>
                      <a:pt x="531" y="2527"/>
                    </a:lnTo>
                    <a:lnTo>
                      <a:pt x="588" y="2542"/>
                    </a:lnTo>
                    <a:lnTo>
                      <a:pt x="588" y="2637"/>
                    </a:lnTo>
                    <a:lnTo>
                      <a:pt x="605" y="2759"/>
                    </a:lnTo>
                    <a:lnTo>
                      <a:pt x="661" y="2969"/>
                    </a:lnTo>
                    <a:lnTo>
                      <a:pt x="687" y="3187"/>
                    </a:lnTo>
                    <a:lnTo>
                      <a:pt x="695" y="3245"/>
                    </a:lnTo>
                    <a:lnTo>
                      <a:pt x="707" y="3275"/>
                    </a:lnTo>
                    <a:lnTo>
                      <a:pt x="693" y="3339"/>
                    </a:lnTo>
                    <a:lnTo>
                      <a:pt x="685" y="3381"/>
                    </a:lnTo>
                    <a:lnTo>
                      <a:pt x="685" y="3408"/>
                    </a:lnTo>
                    <a:lnTo>
                      <a:pt x="704" y="3441"/>
                    </a:lnTo>
                    <a:lnTo>
                      <a:pt x="727" y="3465"/>
                    </a:lnTo>
                    <a:lnTo>
                      <a:pt x="760" y="3472"/>
                    </a:lnTo>
                    <a:lnTo>
                      <a:pt x="798" y="3468"/>
                    </a:lnTo>
                    <a:lnTo>
                      <a:pt x="840" y="3453"/>
                    </a:lnTo>
                    <a:lnTo>
                      <a:pt x="875" y="3430"/>
                    </a:lnTo>
                    <a:lnTo>
                      <a:pt x="904" y="3403"/>
                    </a:lnTo>
                    <a:lnTo>
                      <a:pt x="920" y="3376"/>
                    </a:lnTo>
                    <a:lnTo>
                      <a:pt x="927" y="3339"/>
                    </a:lnTo>
                    <a:lnTo>
                      <a:pt x="923" y="3293"/>
                    </a:lnTo>
                    <a:lnTo>
                      <a:pt x="912" y="3249"/>
                    </a:lnTo>
                    <a:lnTo>
                      <a:pt x="900" y="3134"/>
                    </a:lnTo>
                    <a:lnTo>
                      <a:pt x="884" y="2862"/>
                    </a:lnTo>
                    <a:lnTo>
                      <a:pt x="872" y="2729"/>
                    </a:lnTo>
                    <a:lnTo>
                      <a:pt x="863" y="2618"/>
                    </a:lnTo>
                    <a:lnTo>
                      <a:pt x="852" y="2522"/>
                    </a:lnTo>
                    <a:lnTo>
                      <a:pt x="923" y="2508"/>
                    </a:lnTo>
                    <a:lnTo>
                      <a:pt x="920" y="2403"/>
                    </a:lnTo>
                    <a:lnTo>
                      <a:pt x="910" y="1731"/>
                    </a:lnTo>
                    <a:lnTo>
                      <a:pt x="907" y="1601"/>
                    </a:lnTo>
                    <a:lnTo>
                      <a:pt x="900" y="1462"/>
                    </a:lnTo>
                    <a:lnTo>
                      <a:pt x="900" y="1387"/>
                    </a:lnTo>
                    <a:lnTo>
                      <a:pt x="932" y="1350"/>
                    </a:lnTo>
                    <a:lnTo>
                      <a:pt x="968" y="1301"/>
                    </a:lnTo>
                    <a:lnTo>
                      <a:pt x="987" y="1261"/>
                    </a:lnTo>
                    <a:lnTo>
                      <a:pt x="996" y="1221"/>
                    </a:lnTo>
                    <a:lnTo>
                      <a:pt x="1001" y="1175"/>
                    </a:lnTo>
                    <a:lnTo>
                      <a:pt x="989" y="1089"/>
                    </a:lnTo>
                    <a:lnTo>
                      <a:pt x="978" y="1017"/>
                    </a:lnTo>
                    <a:lnTo>
                      <a:pt x="1092" y="853"/>
                    </a:lnTo>
                    <a:lnTo>
                      <a:pt x="1043" y="788"/>
                    </a:lnTo>
                    <a:lnTo>
                      <a:pt x="950" y="920"/>
                    </a:lnTo>
                    <a:lnTo>
                      <a:pt x="939" y="863"/>
                    </a:lnTo>
                    <a:lnTo>
                      <a:pt x="930" y="788"/>
                    </a:lnTo>
                    <a:lnTo>
                      <a:pt x="927" y="722"/>
                    </a:lnTo>
                    <a:lnTo>
                      <a:pt x="925" y="679"/>
                    </a:lnTo>
                    <a:lnTo>
                      <a:pt x="913" y="638"/>
                    </a:lnTo>
                    <a:lnTo>
                      <a:pt x="887" y="611"/>
                    </a:lnTo>
                    <a:lnTo>
                      <a:pt x="850" y="593"/>
                    </a:lnTo>
                    <a:lnTo>
                      <a:pt x="673" y="533"/>
                    </a:lnTo>
                    <a:lnTo>
                      <a:pt x="636" y="520"/>
                    </a:lnTo>
                    <a:lnTo>
                      <a:pt x="631" y="457"/>
                    </a:lnTo>
                    <a:lnTo>
                      <a:pt x="642" y="409"/>
                    </a:lnTo>
                    <a:lnTo>
                      <a:pt x="665" y="354"/>
                    </a:lnTo>
                    <a:lnTo>
                      <a:pt x="682" y="300"/>
                    </a:lnTo>
                    <a:lnTo>
                      <a:pt x="685" y="230"/>
                    </a:lnTo>
                    <a:lnTo>
                      <a:pt x="676" y="149"/>
                    </a:lnTo>
                    <a:lnTo>
                      <a:pt x="661" y="100"/>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29" y="319"/>
                    </a:lnTo>
                    <a:lnTo>
                      <a:pt x="338" y="379"/>
                    </a:lnTo>
                    <a:lnTo>
                      <a:pt x="352" y="426"/>
                    </a:lnTo>
                    <a:lnTo>
                      <a:pt x="366" y="463"/>
                    </a:lnTo>
                    <a:lnTo>
                      <a:pt x="397" y="520"/>
                    </a:lnTo>
                    <a:lnTo>
                      <a:pt x="397" y="533"/>
                    </a:lnTo>
                    <a:lnTo>
                      <a:pt x="348" y="558"/>
                    </a:lnTo>
                    <a:lnTo>
                      <a:pt x="157" y="647"/>
                    </a:lnTo>
                    <a:lnTo>
                      <a:pt x="122" y="681"/>
                    </a:lnTo>
                    <a:lnTo>
                      <a:pt x="99" y="722"/>
                    </a:lnTo>
                    <a:lnTo>
                      <a:pt x="84" y="776"/>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46" name="Freeform 63"/>
              <p:cNvSpPr>
                <a:spLocks/>
              </p:cNvSpPr>
              <p:nvPr/>
            </p:nvSpPr>
            <p:spPr bwMode="auto">
              <a:xfrm>
                <a:off x="463" y="2287"/>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3" y="2091"/>
                    </a:lnTo>
                    <a:lnTo>
                      <a:pt x="548" y="2126"/>
                    </a:lnTo>
                    <a:lnTo>
                      <a:pt x="562" y="2169"/>
                    </a:lnTo>
                    <a:lnTo>
                      <a:pt x="578" y="2205"/>
                    </a:lnTo>
                    <a:lnTo>
                      <a:pt x="588" y="2246"/>
                    </a:lnTo>
                    <a:lnTo>
                      <a:pt x="586" y="2284"/>
                    </a:lnTo>
                    <a:lnTo>
                      <a:pt x="572" y="2325"/>
                    </a:lnTo>
                    <a:lnTo>
                      <a:pt x="547" y="2371"/>
                    </a:lnTo>
                    <a:lnTo>
                      <a:pt x="527" y="2423"/>
                    </a:lnTo>
                    <a:lnTo>
                      <a:pt x="503" y="2489"/>
                    </a:lnTo>
                    <a:lnTo>
                      <a:pt x="483" y="2578"/>
                    </a:lnTo>
                    <a:lnTo>
                      <a:pt x="469" y="2655"/>
                    </a:lnTo>
                    <a:lnTo>
                      <a:pt x="577" y="2960"/>
                    </a:lnTo>
                    <a:lnTo>
                      <a:pt x="564" y="3011"/>
                    </a:lnTo>
                    <a:lnTo>
                      <a:pt x="588" y="3037"/>
                    </a:lnTo>
                    <a:lnTo>
                      <a:pt x="636" y="3063"/>
                    </a:lnTo>
                    <a:lnTo>
                      <a:pt x="744" y="3111"/>
                    </a:lnTo>
                    <a:lnTo>
                      <a:pt x="768" y="3129"/>
                    </a:lnTo>
                    <a:lnTo>
                      <a:pt x="787" y="3157"/>
                    </a:lnTo>
                    <a:lnTo>
                      <a:pt x="792" y="3181"/>
                    </a:lnTo>
                    <a:lnTo>
                      <a:pt x="777" y="3188"/>
                    </a:lnTo>
                    <a:lnTo>
                      <a:pt x="732" y="3190"/>
                    </a:lnTo>
                    <a:lnTo>
                      <a:pt x="694" y="3190"/>
                    </a:lnTo>
                    <a:lnTo>
                      <a:pt x="714" y="3197"/>
                    </a:lnTo>
                    <a:lnTo>
                      <a:pt x="721" y="3208"/>
                    </a:lnTo>
                    <a:lnTo>
                      <a:pt x="721" y="3224"/>
                    </a:lnTo>
                    <a:lnTo>
                      <a:pt x="710" y="3246"/>
                    </a:lnTo>
                    <a:lnTo>
                      <a:pt x="674" y="3262"/>
                    </a:lnTo>
                    <a:lnTo>
                      <a:pt x="607" y="3277"/>
                    </a:lnTo>
                    <a:lnTo>
                      <a:pt x="513" y="3279"/>
                    </a:lnTo>
                    <a:lnTo>
                      <a:pt x="442" y="3269"/>
                    </a:lnTo>
                    <a:lnTo>
                      <a:pt x="378" y="3252"/>
                    </a:lnTo>
                    <a:lnTo>
                      <a:pt x="324" y="3229"/>
                    </a:lnTo>
                    <a:lnTo>
                      <a:pt x="284" y="3204"/>
                    </a:lnTo>
                    <a:lnTo>
                      <a:pt x="279" y="3165"/>
                    </a:lnTo>
                    <a:lnTo>
                      <a:pt x="282" y="3121"/>
                    </a:lnTo>
                    <a:lnTo>
                      <a:pt x="252" y="2885"/>
                    </a:lnTo>
                    <a:lnTo>
                      <a:pt x="244" y="2716"/>
                    </a:lnTo>
                    <a:lnTo>
                      <a:pt x="205" y="2195"/>
                    </a:lnTo>
                    <a:lnTo>
                      <a:pt x="187" y="1877"/>
                    </a:lnTo>
                    <a:lnTo>
                      <a:pt x="189" y="1724"/>
                    </a:lnTo>
                    <a:lnTo>
                      <a:pt x="195" y="1626"/>
                    </a:lnTo>
                    <a:lnTo>
                      <a:pt x="206" y="1541"/>
                    </a:lnTo>
                    <a:lnTo>
                      <a:pt x="215" y="1470"/>
                    </a:lnTo>
                    <a:lnTo>
                      <a:pt x="156" y="1418"/>
                    </a:lnTo>
                    <a:lnTo>
                      <a:pt x="97" y="1363"/>
                    </a:lnTo>
                    <a:lnTo>
                      <a:pt x="60" y="1322"/>
                    </a:lnTo>
                    <a:lnTo>
                      <a:pt x="24" y="1265"/>
                    </a:lnTo>
                    <a:lnTo>
                      <a:pt x="4" y="1210"/>
                    </a:lnTo>
                    <a:lnTo>
                      <a:pt x="0" y="1163"/>
                    </a:lnTo>
                    <a:lnTo>
                      <a:pt x="14" y="1101"/>
                    </a:lnTo>
                    <a:lnTo>
                      <a:pt x="121" y="717"/>
                    </a:lnTo>
                    <a:lnTo>
                      <a:pt x="137" y="673"/>
                    </a:lnTo>
                    <a:lnTo>
                      <a:pt x="152" y="653"/>
                    </a:lnTo>
                    <a:lnTo>
                      <a:pt x="174" y="632"/>
                    </a:lnTo>
                    <a:lnTo>
                      <a:pt x="215" y="602"/>
                    </a:lnTo>
                    <a:lnTo>
                      <a:pt x="336" y="538"/>
                    </a:lnTo>
                    <a:lnTo>
                      <a:pt x="366" y="500"/>
                    </a:lnTo>
                    <a:lnTo>
                      <a:pt x="387" y="456"/>
                    </a:lnTo>
                    <a:lnTo>
                      <a:pt x="397" y="423"/>
                    </a:lnTo>
                    <a:lnTo>
                      <a:pt x="362" y="384"/>
                    </a:lnTo>
                    <a:lnTo>
                      <a:pt x="334" y="333"/>
                    </a:lnTo>
                    <a:lnTo>
                      <a:pt x="314" y="272"/>
                    </a:lnTo>
                    <a:lnTo>
                      <a:pt x="300" y="220"/>
                    </a:lnTo>
                    <a:lnTo>
                      <a:pt x="292" y="156"/>
                    </a:lnTo>
                    <a:lnTo>
                      <a:pt x="298" y="106"/>
                    </a:lnTo>
                    <a:lnTo>
                      <a:pt x="313" y="68"/>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8" y="385"/>
                    </a:lnTo>
                    <a:lnTo>
                      <a:pt x="586" y="435"/>
                    </a:lnTo>
                    <a:lnTo>
                      <a:pt x="588" y="487"/>
                    </a:lnTo>
                    <a:lnTo>
                      <a:pt x="600" y="513"/>
                    </a:lnTo>
                    <a:lnTo>
                      <a:pt x="636" y="538"/>
                    </a:lnTo>
                    <a:lnTo>
                      <a:pt x="759" y="609"/>
                    </a:lnTo>
                    <a:lnTo>
                      <a:pt x="802" y="640"/>
                    </a:lnTo>
                    <a:lnTo>
                      <a:pt x="819" y="690"/>
                    </a:lnTo>
                    <a:lnTo>
                      <a:pt x="852"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3"/>
                    </a:lnTo>
                    <a:lnTo>
                      <a:pt x="708" y="2693"/>
                    </a:lnTo>
                    <a:lnTo>
                      <a:pt x="659" y="2872"/>
                    </a:lnTo>
                    <a:lnTo>
                      <a:pt x="636" y="2936"/>
                    </a:lnTo>
                    <a:lnTo>
                      <a:pt x="606" y="2949"/>
                    </a:lnTo>
                    <a:lnTo>
                      <a:pt x="577" y="2960"/>
                    </a:lnTo>
                    <a:lnTo>
                      <a:pt x="469" y="2655"/>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9747" name="Freeform 64"/>
              <p:cNvSpPr>
                <a:spLocks/>
              </p:cNvSpPr>
              <p:nvPr/>
            </p:nvSpPr>
            <p:spPr bwMode="auto">
              <a:xfrm>
                <a:off x="756" y="2319"/>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w 923"/>
                  <a:gd name="T107" fmla="*/ 0 h 3255"/>
                  <a:gd name="T108" fmla="*/ 0 w 923"/>
                  <a:gd name="T109" fmla="*/ 0 h 3255"/>
                  <a:gd name="T110" fmla="*/ 0 w 923"/>
                  <a:gd name="T111" fmla="*/ 0 h 3255"/>
                  <a:gd name="T112" fmla="*/ 0 w 923"/>
                  <a:gd name="T113" fmla="*/ 0 h 3255"/>
                  <a:gd name="T114" fmla="*/ 0 w 923"/>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3"/>
                  <a:gd name="T175" fmla="*/ 0 h 3255"/>
                  <a:gd name="T176" fmla="*/ 923 w 923"/>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lnTo>
                      <a:pt x="649" y="956"/>
                    </a:lnTo>
                    <a:lnTo>
                      <a:pt x="643" y="1077"/>
                    </a:lnTo>
                    <a:lnTo>
                      <a:pt x="639" y="1144"/>
                    </a:lnTo>
                    <a:lnTo>
                      <a:pt x="699" y="1152"/>
                    </a:lnTo>
                    <a:lnTo>
                      <a:pt x="714" y="1099"/>
                    </a:lnTo>
                    <a:lnTo>
                      <a:pt x="714" y="1054"/>
                    </a:lnTo>
                    <a:lnTo>
                      <a:pt x="690" y="1010"/>
                    </a:lnTo>
                    <a:lnTo>
                      <a:pt x="673" y="979"/>
                    </a:lnTo>
                    <a:lnTo>
                      <a:pt x="659" y="956"/>
                    </a:lnTo>
                    <a:lnTo>
                      <a:pt x="649" y="956"/>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48" name="Freeform 65"/>
              <p:cNvSpPr>
                <a:spLocks/>
              </p:cNvSpPr>
              <p:nvPr/>
            </p:nvSpPr>
            <p:spPr bwMode="auto">
              <a:xfrm>
                <a:off x="756" y="2319"/>
                <a:ext cx="308" cy="1085"/>
              </a:xfrm>
              <a:custGeom>
                <a:avLst/>
                <a:gdLst>
                  <a:gd name="T0" fmla="*/ 0 w 923"/>
                  <a:gd name="T1" fmla="*/ 0 h 3255"/>
                  <a:gd name="T2" fmla="*/ 0 w 923"/>
                  <a:gd name="T3" fmla="*/ 0 h 3255"/>
                  <a:gd name="T4" fmla="*/ 0 w 923"/>
                  <a:gd name="T5" fmla="*/ 0 h 3255"/>
                  <a:gd name="T6" fmla="*/ 0 w 923"/>
                  <a:gd name="T7" fmla="*/ 0 h 3255"/>
                  <a:gd name="T8" fmla="*/ 0 w 923"/>
                  <a:gd name="T9" fmla="*/ 0 h 3255"/>
                  <a:gd name="T10" fmla="*/ 0 w 923"/>
                  <a:gd name="T11" fmla="*/ 0 h 3255"/>
                  <a:gd name="T12" fmla="*/ 0 w 923"/>
                  <a:gd name="T13" fmla="*/ 0 h 3255"/>
                  <a:gd name="T14" fmla="*/ 0 w 923"/>
                  <a:gd name="T15" fmla="*/ 0 h 3255"/>
                  <a:gd name="T16" fmla="*/ 0 w 923"/>
                  <a:gd name="T17" fmla="*/ 0 h 3255"/>
                  <a:gd name="T18" fmla="*/ 0 w 923"/>
                  <a:gd name="T19" fmla="*/ 0 h 3255"/>
                  <a:gd name="T20" fmla="*/ 0 w 923"/>
                  <a:gd name="T21" fmla="*/ 0 h 3255"/>
                  <a:gd name="T22" fmla="*/ 0 w 923"/>
                  <a:gd name="T23" fmla="*/ 0 h 3255"/>
                  <a:gd name="T24" fmla="*/ 0 w 923"/>
                  <a:gd name="T25" fmla="*/ 0 h 3255"/>
                  <a:gd name="T26" fmla="*/ 0 w 923"/>
                  <a:gd name="T27" fmla="*/ 0 h 3255"/>
                  <a:gd name="T28" fmla="*/ 0 w 923"/>
                  <a:gd name="T29" fmla="*/ 0 h 3255"/>
                  <a:gd name="T30" fmla="*/ 0 w 923"/>
                  <a:gd name="T31" fmla="*/ 0 h 3255"/>
                  <a:gd name="T32" fmla="*/ 0 w 923"/>
                  <a:gd name="T33" fmla="*/ 0 h 3255"/>
                  <a:gd name="T34" fmla="*/ 0 w 923"/>
                  <a:gd name="T35" fmla="*/ 0 h 3255"/>
                  <a:gd name="T36" fmla="*/ 0 w 923"/>
                  <a:gd name="T37" fmla="*/ 0 h 3255"/>
                  <a:gd name="T38" fmla="*/ 0 w 923"/>
                  <a:gd name="T39" fmla="*/ 0 h 3255"/>
                  <a:gd name="T40" fmla="*/ 0 w 923"/>
                  <a:gd name="T41" fmla="*/ 0 h 3255"/>
                  <a:gd name="T42" fmla="*/ 0 w 923"/>
                  <a:gd name="T43" fmla="*/ 0 h 3255"/>
                  <a:gd name="T44" fmla="*/ 0 w 923"/>
                  <a:gd name="T45" fmla="*/ 0 h 3255"/>
                  <a:gd name="T46" fmla="*/ 0 w 923"/>
                  <a:gd name="T47" fmla="*/ 0 h 3255"/>
                  <a:gd name="T48" fmla="*/ 0 w 923"/>
                  <a:gd name="T49" fmla="*/ 0 h 3255"/>
                  <a:gd name="T50" fmla="*/ 0 w 923"/>
                  <a:gd name="T51" fmla="*/ 0 h 3255"/>
                  <a:gd name="T52" fmla="*/ 0 w 923"/>
                  <a:gd name="T53" fmla="*/ 0 h 3255"/>
                  <a:gd name="T54" fmla="*/ 0 w 923"/>
                  <a:gd name="T55" fmla="*/ 0 h 3255"/>
                  <a:gd name="T56" fmla="*/ 0 w 923"/>
                  <a:gd name="T57" fmla="*/ 0 h 3255"/>
                  <a:gd name="T58" fmla="*/ 0 w 923"/>
                  <a:gd name="T59" fmla="*/ 0 h 3255"/>
                  <a:gd name="T60" fmla="*/ 0 w 923"/>
                  <a:gd name="T61" fmla="*/ 0 h 3255"/>
                  <a:gd name="T62" fmla="*/ 0 w 923"/>
                  <a:gd name="T63" fmla="*/ 0 h 3255"/>
                  <a:gd name="T64" fmla="*/ 0 w 923"/>
                  <a:gd name="T65" fmla="*/ 0 h 3255"/>
                  <a:gd name="T66" fmla="*/ 0 w 923"/>
                  <a:gd name="T67" fmla="*/ 0 h 3255"/>
                  <a:gd name="T68" fmla="*/ 0 w 923"/>
                  <a:gd name="T69" fmla="*/ 0 h 3255"/>
                  <a:gd name="T70" fmla="*/ 0 w 923"/>
                  <a:gd name="T71" fmla="*/ 0 h 3255"/>
                  <a:gd name="T72" fmla="*/ 0 w 923"/>
                  <a:gd name="T73" fmla="*/ 0 h 3255"/>
                  <a:gd name="T74" fmla="*/ 0 w 923"/>
                  <a:gd name="T75" fmla="*/ 0 h 3255"/>
                  <a:gd name="T76" fmla="*/ 0 w 923"/>
                  <a:gd name="T77" fmla="*/ 0 h 3255"/>
                  <a:gd name="T78" fmla="*/ 0 w 923"/>
                  <a:gd name="T79" fmla="*/ 0 h 3255"/>
                  <a:gd name="T80" fmla="*/ 0 w 923"/>
                  <a:gd name="T81" fmla="*/ 0 h 3255"/>
                  <a:gd name="T82" fmla="*/ 0 w 923"/>
                  <a:gd name="T83" fmla="*/ 0 h 3255"/>
                  <a:gd name="T84" fmla="*/ 0 w 923"/>
                  <a:gd name="T85" fmla="*/ 0 h 3255"/>
                  <a:gd name="T86" fmla="*/ 0 w 923"/>
                  <a:gd name="T87" fmla="*/ 0 h 3255"/>
                  <a:gd name="T88" fmla="*/ 0 w 923"/>
                  <a:gd name="T89" fmla="*/ 0 h 3255"/>
                  <a:gd name="T90" fmla="*/ 0 w 923"/>
                  <a:gd name="T91" fmla="*/ 0 h 3255"/>
                  <a:gd name="T92" fmla="*/ 0 w 923"/>
                  <a:gd name="T93" fmla="*/ 0 h 3255"/>
                  <a:gd name="T94" fmla="*/ 0 w 923"/>
                  <a:gd name="T95" fmla="*/ 0 h 3255"/>
                  <a:gd name="T96" fmla="*/ 0 w 923"/>
                  <a:gd name="T97" fmla="*/ 0 h 3255"/>
                  <a:gd name="T98" fmla="*/ 0 w 923"/>
                  <a:gd name="T99" fmla="*/ 0 h 3255"/>
                  <a:gd name="T100" fmla="*/ 0 w 923"/>
                  <a:gd name="T101" fmla="*/ 0 h 3255"/>
                  <a:gd name="T102" fmla="*/ 0 w 923"/>
                  <a:gd name="T103" fmla="*/ 0 h 3255"/>
                  <a:gd name="T104" fmla="*/ 0 w 923"/>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3"/>
                  <a:gd name="T160" fmla="*/ 0 h 3255"/>
                  <a:gd name="T161" fmla="*/ 923 w 923"/>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3" h="3255">
                    <a:moveTo>
                      <a:pt x="309" y="0"/>
                    </a:moveTo>
                    <a:lnTo>
                      <a:pt x="334" y="6"/>
                    </a:lnTo>
                    <a:lnTo>
                      <a:pt x="376" y="19"/>
                    </a:lnTo>
                    <a:lnTo>
                      <a:pt x="391" y="38"/>
                    </a:lnTo>
                    <a:lnTo>
                      <a:pt x="404" y="52"/>
                    </a:lnTo>
                    <a:lnTo>
                      <a:pt x="422" y="87"/>
                    </a:lnTo>
                    <a:lnTo>
                      <a:pt x="443" y="120"/>
                    </a:lnTo>
                    <a:lnTo>
                      <a:pt x="455" y="152"/>
                    </a:lnTo>
                    <a:lnTo>
                      <a:pt x="478" y="231"/>
                    </a:lnTo>
                    <a:lnTo>
                      <a:pt x="486" y="286"/>
                    </a:lnTo>
                    <a:lnTo>
                      <a:pt x="482" y="357"/>
                    </a:lnTo>
                    <a:lnTo>
                      <a:pt x="461" y="408"/>
                    </a:lnTo>
                    <a:lnTo>
                      <a:pt x="446" y="456"/>
                    </a:lnTo>
                    <a:lnTo>
                      <a:pt x="476" y="498"/>
                    </a:lnTo>
                    <a:lnTo>
                      <a:pt x="533" y="533"/>
                    </a:lnTo>
                    <a:lnTo>
                      <a:pt x="604" y="575"/>
                    </a:lnTo>
                    <a:lnTo>
                      <a:pt x="658" y="604"/>
                    </a:lnTo>
                    <a:lnTo>
                      <a:pt x="681" y="625"/>
                    </a:lnTo>
                    <a:lnTo>
                      <a:pt x="905" y="942"/>
                    </a:lnTo>
                    <a:lnTo>
                      <a:pt x="923" y="1031"/>
                    </a:lnTo>
                    <a:lnTo>
                      <a:pt x="916" y="1107"/>
                    </a:lnTo>
                    <a:lnTo>
                      <a:pt x="897" y="1192"/>
                    </a:lnTo>
                    <a:lnTo>
                      <a:pt x="781" y="1411"/>
                    </a:lnTo>
                    <a:lnTo>
                      <a:pt x="725" y="1518"/>
                    </a:lnTo>
                    <a:lnTo>
                      <a:pt x="684" y="1550"/>
                    </a:lnTo>
                    <a:lnTo>
                      <a:pt x="642" y="1558"/>
                    </a:lnTo>
                    <a:lnTo>
                      <a:pt x="672" y="1628"/>
                    </a:lnTo>
                    <a:lnTo>
                      <a:pt x="674" y="1674"/>
                    </a:lnTo>
                    <a:lnTo>
                      <a:pt x="645" y="1727"/>
                    </a:lnTo>
                    <a:lnTo>
                      <a:pt x="588" y="1773"/>
                    </a:lnTo>
                    <a:lnTo>
                      <a:pt x="604" y="2472"/>
                    </a:lnTo>
                    <a:lnTo>
                      <a:pt x="511" y="2499"/>
                    </a:lnTo>
                    <a:lnTo>
                      <a:pt x="497" y="2624"/>
                    </a:lnTo>
                    <a:lnTo>
                      <a:pt x="476" y="2715"/>
                    </a:lnTo>
                    <a:lnTo>
                      <a:pt x="446" y="2818"/>
                    </a:lnTo>
                    <a:lnTo>
                      <a:pt x="434" y="2877"/>
                    </a:lnTo>
                    <a:lnTo>
                      <a:pt x="442" y="2960"/>
                    </a:lnTo>
                    <a:lnTo>
                      <a:pt x="466" y="2990"/>
                    </a:lnTo>
                    <a:lnTo>
                      <a:pt x="479" y="3032"/>
                    </a:lnTo>
                    <a:lnTo>
                      <a:pt x="473" y="3088"/>
                    </a:lnTo>
                    <a:lnTo>
                      <a:pt x="459" y="3116"/>
                    </a:lnTo>
                    <a:lnTo>
                      <a:pt x="429" y="3192"/>
                    </a:lnTo>
                    <a:lnTo>
                      <a:pt x="375" y="3200"/>
                    </a:lnTo>
                    <a:lnTo>
                      <a:pt x="372" y="3158"/>
                    </a:lnTo>
                    <a:lnTo>
                      <a:pt x="338" y="3197"/>
                    </a:lnTo>
                    <a:lnTo>
                      <a:pt x="308" y="3219"/>
                    </a:lnTo>
                    <a:lnTo>
                      <a:pt x="260" y="3243"/>
                    </a:lnTo>
                    <a:lnTo>
                      <a:pt x="201" y="3255"/>
                    </a:lnTo>
                    <a:lnTo>
                      <a:pt x="133" y="3248"/>
                    </a:lnTo>
                    <a:lnTo>
                      <a:pt x="119" y="3222"/>
                    </a:lnTo>
                    <a:lnTo>
                      <a:pt x="135" y="3192"/>
                    </a:lnTo>
                    <a:lnTo>
                      <a:pt x="103" y="3197"/>
                    </a:lnTo>
                    <a:lnTo>
                      <a:pt x="62" y="3194"/>
                    </a:lnTo>
                    <a:lnTo>
                      <a:pt x="61" y="3168"/>
                    </a:lnTo>
                    <a:lnTo>
                      <a:pt x="76" y="3140"/>
                    </a:lnTo>
                    <a:lnTo>
                      <a:pt x="126" y="3106"/>
                    </a:lnTo>
                    <a:lnTo>
                      <a:pt x="209" y="3039"/>
                    </a:lnTo>
                    <a:lnTo>
                      <a:pt x="253" y="2977"/>
                    </a:lnTo>
                    <a:lnTo>
                      <a:pt x="269" y="2917"/>
                    </a:lnTo>
                    <a:lnTo>
                      <a:pt x="259" y="2824"/>
                    </a:lnTo>
                    <a:lnTo>
                      <a:pt x="185" y="2564"/>
                    </a:lnTo>
                    <a:lnTo>
                      <a:pt x="169" y="2467"/>
                    </a:lnTo>
                    <a:lnTo>
                      <a:pt x="169" y="2446"/>
                    </a:lnTo>
                    <a:lnTo>
                      <a:pt x="107" y="2438"/>
                    </a:lnTo>
                    <a:lnTo>
                      <a:pt x="70" y="2438"/>
                    </a:lnTo>
                    <a:lnTo>
                      <a:pt x="47" y="1808"/>
                    </a:lnTo>
                    <a:lnTo>
                      <a:pt x="14" y="1773"/>
                    </a:lnTo>
                    <a:lnTo>
                      <a:pt x="25" y="1686"/>
                    </a:lnTo>
                    <a:lnTo>
                      <a:pt x="58" y="1571"/>
                    </a:lnTo>
                    <a:lnTo>
                      <a:pt x="98" y="1468"/>
                    </a:lnTo>
                    <a:lnTo>
                      <a:pt x="62" y="1437"/>
                    </a:lnTo>
                    <a:lnTo>
                      <a:pt x="18" y="1395"/>
                    </a:lnTo>
                    <a:lnTo>
                      <a:pt x="0" y="1297"/>
                    </a:lnTo>
                    <a:lnTo>
                      <a:pt x="11" y="1200"/>
                    </a:lnTo>
                    <a:lnTo>
                      <a:pt x="16" y="1089"/>
                    </a:lnTo>
                    <a:lnTo>
                      <a:pt x="11" y="1004"/>
                    </a:lnTo>
                    <a:lnTo>
                      <a:pt x="0" y="914"/>
                    </a:lnTo>
                    <a:lnTo>
                      <a:pt x="6" y="805"/>
                    </a:lnTo>
                    <a:lnTo>
                      <a:pt x="21" y="737"/>
                    </a:lnTo>
                    <a:lnTo>
                      <a:pt x="37" y="688"/>
                    </a:lnTo>
                    <a:lnTo>
                      <a:pt x="58" y="655"/>
                    </a:lnTo>
                    <a:lnTo>
                      <a:pt x="79" y="632"/>
                    </a:lnTo>
                    <a:lnTo>
                      <a:pt x="156" y="582"/>
                    </a:lnTo>
                    <a:lnTo>
                      <a:pt x="229" y="535"/>
                    </a:lnTo>
                    <a:lnTo>
                      <a:pt x="266" y="497"/>
                    </a:lnTo>
                    <a:lnTo>
                      <a:pt x="266" y="485"/>
                    </a:lnTo>
                    <a:lnTo>
                      <a:pt x="250" y="483"/>
                    </a:lnTo>
                    <a:lnTo>
                      <a:pt x="227" y="477"/>
                    </a:lnTo>
                    <a:lnTo>
                      <a:pt x="205" y="465"/>
                    </a:lnTo>
                    <a:lnTo>
                      <a:pt x="193" y="453"/>
                    </a:lnTo>
                    <a:lnTo>
                      <a:pt x="180" y="434"/>
                    </a:lnTo>
                    <a:lnTo>
                      <a:pt x="162" y="450"/>
                    </a:lnTo>
                    <a:lnTo>
                      <a:pt x="133" y="471"/>
                    </a:lnTo>
                    <a:lnTo>
                      <a:pt x="131" y="406"/>
                    </a:lnTo>
                    <a:lnTo>
                      <a:pt x="124" y="364"/>
                    </a:lnTo>
                    <a:lnTo>
                      <a:pt x="98" y="284"/>
                    </a:lnTo>
                    <a:lnTo>
                      <a:pt x="89" y="218"/>
                    </a:lnTo>
                    <a:lnTo>
                      <a:pt x="93" y="147"/>
                    </a:lnTo>
                    <a:lnTo>
                      <a:pt x="103" y="99"/>
                    </a:lnTo>
                    <a:lnTo>
                      <a:pt x="124" y="68"/>
                    </a:lnTo>
                    <a:lnTo>
                      <a:pt x="143" y="54"/>
                    </a:lnTo>
                    <a:lnTo>
                      <a:pt x="162" y="42"/>
                    </a:lnTo>
                    <a:lnTo>
                      <a:pt x="201" y="20"/>
                    </a:lnTo>
                    <a:lnTo>
                      <a:pt x="235" y="7"/>
                    </a:lnTo>
                    <a:lnTo>
                      <a:pt x="274" y="1"/>
                    </a:lnTo>
                    <a:lnTo>
                      <a:pt x="309" y="0"/>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749" name="Freeform 66"/>
              <p:cNvSpPr>
                <a:spLocks/>
              </p:cNvSpPr>
              <p:nvPr/>
            </p:nvSpPr>
            <p:spPr bwMode="auto">
              <a:xfrm>
                <a:off x="968" y="2638"/>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0" y="195"/>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50" name="Freeform 67"/>
              <p:cNvSpPr>
                <a:spLocks/>
              </p:cNvSpPr>
              <p:nvPr/>
            </p:nvSpPr>
            <p:spPr bwMode="auto">
              <a:xfrm>
                <a:off x="1321" y="2296"/>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lnTo>
                      <a:pt x="715" y="1477"/>
                    </a:lnTo>
                    <a:lnTo>
                      <a:pt x="666" y="1498"/>
                    </a:lnTo>
                    <a:lnTo>
                      <a:pt x="666" y="1412"/>
                    </a:lnTo>
                    <a:lnTo>
                      <a:pt x="663" y="1375"/>
                    </a:lnTo>
                    <a:lnTo>
                      <a:pt x="653" y="1338"/>
                    </a:lnTo>
                    <a:lnTo>
                      <a:pt x="638" y="1303"/>
                    </a:lnTo>
                    <a:lnTo>
                      <a:pt x="618" y="1269"/>
                    </a:lnTo>
                    <a:lnTo>
                      <a:pt x="643" y="1224"/>
                    </a:lnTo>
                    <a:lnTo>
                      <a:pt x="666" y="1173"/>
                    </a:lnTo>
                    <a:lnTo>
                      <a:pt x="689" y="1115"/>
                    </a:lnTo>
                    <a:lnTo>
                      <a:pt x="702" y="1065"/>
                    </a:lnTo>
                    <a:lnTo>
                      <a:pt x="714" y="1001"/>
                    </a:lnTo>
                    <a:lnTo>
                      <a:pt x="721" y="1080"/>
                    </a:lnTo>
                    <a:lnTo>
                      <a:pt x="720" y="1177"/>
                    </a:lnTo>
                    <a:lnTo>
                      <a:pt x="717" y="1269"/>
                    </a:lnTo>
                    <a:lnTo>
                      <a:pt x="720" y="1343"/>
                    </a:lnTo>
                    <a:lnTo>
                      <a:pt x="717" y="1405"/>
                    </a:lnTo>
                    <a:lnTo>
                      <a:pt x="715" y="1477"/>
                    </a:lnTo>
                    <a:lnTo>
                      <a:pt x="468" y="2"/>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3"/>
                    </a:lnTo>
                    <a:lnTo>
                      <a:pt x="411" y="2408"/>
                    </a:lnTo>
                    <a:lnTo>
                      <a:pt x="394" y="2350"/>
                    </a:lnTo>
                    <a:lnTo>
                      <a:pt x="387" y="2277"/>
                    </a:lnTo>
                    <a:lnTo>
                      <a:pt x="388" y="2217"/>
                    </a:lnTo>
                    <a:lnTo>
                      <a:pt x="399" y="2173"/>
                    </a:lnTo>
                    <a:lnTo>
                      <a:pt x="256" y="2159"/>
                    </a:lnTo>
                    <a:lnTo>
                      <a:pt x="240" y="2205"/>
                    </a:lnTo>
                    <a:lnTo>
                      <a:pt x="224" y="2253"/>
                    </a:lnTo>
                    <a:lnTo>
                      <a:pt x="209" y="2301"/>
                    </a:lnTo>
                    <a:lnTo>
                      <a:pt x="209" y="2322"/>
                    </a:lnTo>
                    <a:lnTo>
                      <a:pt x="228" y="2363"/>
                    </a:lnTo>
                    <a:lnTo>
                      <a:pt x="256" y="2410"/>
                    </a:lnTo>
                    <a:lnTo>
                      <a:pt x="277" y="2468"/>
                    </a:lnTo>
                    <a:lnTo>
                      <a:pt x="292" y="2524"/>
                    </a:lnTo>
                    <a:lnTo>
                      <a:pt x="297" y="2599"/>
                    </a:lnTo>
                    <a:lnTo>
                      <a:pt x="297" y="2675"/>
                    </a:lnTo>
                    <a:lnTo>
                      <a:pt x="299" y="2783"/>
                    </a:lnTo>
                    <a:lnTo>
                      <a:pt x="305" y="2875"/>
                    </a:lnTo>
                    <a:lnTo>
                      <a:pt x="322" y="2980"/>
                    </a:lnTo>
                    <a:lnTo>
                      <a:pt x="353" y="3094"/>
                    </a:lnTo>
                    <a:lnTo>
                      <a:pt x="371" y="3144"/>
                    </a:lnTo>
                    <a:lnTo>
                      <a:pt x="387" y="3180"/>
                    </a:lnTo>
                    <a:lnTo>
                      <a:pt x="468"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51" name="Freeform 68"/>
              <p:cNvSpPr>
                <a:spLocks/>
              </p:cNvSpPr>
              <p:nvPr/>
            </p:nvSpPr>
            <p:spPr bwMode="auto">
              <a:xfrm>
                <a:off x="1321" y="2296"/>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8"/>
                    </a:lnTo>
                    <a:lnTo>
                      <a:pt x="658" y="113"/>
                    </a:lnTo>
                    <a:lnTo>
                      <a:pt x="662" y="159"/>
                    </a:lnTo>
                    <a:lnTo>
                      <a:pt x="652" y="211"/>
                    </a:lnTo>
                    <a:lnTo>
                      <a:pt x="629" y="273"/>
                    </a:lnTo>
                    <a:lnTo>
                      <a:pt x="598" y="335"/>
                    </a:lnTo>
                    <a:lnTo>
                      <a:pt x="568" y="420"/>
                    </a:lnTo>
                    <a:lnTo>
                      <a:pt x="567" y="474"/>
                    </a:lnTo>
                    <a:lnTo>
                      <a:pt x="579" y="537"/>
                    </a:lnTo>
                    <a:lnTo>
                      <a:pt x="611" y="537"/>
                    </a:lnTo>
                    <a:lnTo>
                      <a:pt x="636" y="537"/>
                    </a:lnTo>
                    <a:lnTo>
                      <a:pt x="685" y="545"/>
                    </a:lnTo>
                    <a:lnTo>
                      <a:pt x="727" y="563"/>
                    </a:lnTo>
                    <a:lnTo>
                      <a:pt x="768" y="601"/>
                    </a:lnTo>
                    <a:lnTo>
                      <a:pt x="800" y="643"/>
                    </a:lnTo>
                    <a:lnTo>
                      <a:pt x="817" y="682"/>
                    </a:lnTo>
                    <a:lnTo>
                      <a:pt x="820" y="738"/>
                    </a:lnTo>
                    <a:lnTo>
                      <a:pt x="812" y="803"/>
                    </a:lnTo>
                    <a:lnTo>
                      <a:pt x="801" y="859"/>
                    </a:lnTo>
                    <a:lnTo>
                      <a:pt x="800" y="916"/>
                    </a:lnTo>
                    <a:lnTo>
                      <a:pt x="809" y="1111"/>
                    </a:lnTo>
                    <a:lnTo>
                      <a:pt x="806" y="1251"/>
                    </a:lnTo>
                    <a:lnTo>
                      <a:pt x="806" y="1363"/>
                    </a:lnTo>
                    <a:lnTo>
                      <a:pt x="810" y="1437"/>
                    </a:lnTo>
                    <a:lnTo>
                      <a:pt x="809" y="1503"/>
                    </a:lnTo>
                    <a:lnTo>
                      <a:pt x="868" y="1482"/>
                    </a:lnTo>
                    <a:lnTo>
                      <a:pt x="881" y="1760"/>
                    </a:lnTo>
                    <a:lnTo>
                      <a:pt x="652" y="1823"/>
                    </a:lnTo>
                    <a:lnTo>
                      <a:pt x="627" y="1961"/>
                    </a:lnTo>
                    <a:lnTo>
                      <a:pt x="581" y="2187"/>
                    </a:lnTo>
                    <a:lnTo>
                      <a:pt x="572" y="2275"/>
                    </a:lnTo>
                    <a:lnTo>
                      <a:pt x="584" y="2351"/>
                    </a:lnTo>
                    <a:lnTo>
                      <a:pt x="606" y="2429"/>
                    </a:lnTo>
                    <a:lnTo>
                      <a:pt x="606" y="2492"/>
                    </a:lnTo>
                    <a:lnTo>
                      <a:pt x="595" y="2626"/>
                    </a:lnTo>
                    <a:lnTo>
                      <a:pt x="584" y="2742"/>
                    </a:lnTo>
                    <a:lnTo>
                      <a:pt x="550" y="2927"/>
                    </a:lnTo>
                    <a:lnTo>
                      <a:pt x="534" y="3017"/>
                    </a:lnTo>
                    <a:lnTo>
                      <a:pt x="526" y="3148"/>
                    </a:lnTo>
                    <a:lnTo>
                      <a:pt x="542" y="3272"/>
                    </a:lnTo>
                    <a:lnTo>
                      <a:pt x="537" y="3287"/>
                    </a:lnTo>
                    <a:lnTo>
                      <a:pt x="514" y="3300"/>
                    </a:lnTo>
                    <a:lnTo>
                      <a:pt x="439" y="3362"/>
                    </a:lnTo>
                    <a:lnTo>
                      <a:pt x="410" y="3388"/>
                    </a:lnTo>
                    <a:lnTo>
                      <a:pt x="374" y="3411"/>
                    </a:lnTo>
                    <a:lnTo>
                      <a:pt x="314" y="3420"/>
                    </a:lnTo>
                    <a:lnTo>
                      <a:pt x="245" y="3409"/>
                    </a:lnTo>
                    <a:lnTo>
                      <a:pt x="226" y="3398"/>
                    </a:lnTo>
                    <a:lnTo>
                      <a:pt x="218" y="3380"/>
                    </a:lnTo>
                    <a:lnTo>
                      <a:pt x="217" y="3360"/>
                    </a:lnTo>
                    <a:lnTo>
                      <a:pt x="237" y="3337"/>
                    </a:lnTo>
                    <a:lnTo>
                      <a:pt x="311" y="3271"/>
                    </a:lnTo>
                    <a:lnTo>
                      <a:pt x="265" y="3291"/>
                    </a:lnTo>
                    <a:lnTo>
                      <a:pt x="202" y="3319"/>
                    </a:lnTo>
                    <a:lnTo>
                      <a:pt x="146" y="3336"/>
                    </a:lnTo>
                    <a:lnTo>
                      <a:pt x="82" y="3343"/>
                    </a:lnTo>
                    <a:lnTo>
                      <a:pt x="50" y="3343"/>
                    </a:lnTo>
                    <a:lnTo>
                      <a:pt x="22" y="3324"/>
                    </a:lnTo>
                    <a:lnTo>
                      <a:pt x="15" y="3298"/>
                    </a:lnTo>
                    <a:lnTo>
                      <a:pt x="30" y="3276"/>
                    </a:lnTo>
                    <a:lnTo>
                      <a:pt x="46" y="3261"/>
                    </a:lnTo>
                    <a:lnTo>
                      <a:pt x="129" y="3219"/>
                    </a:lnTo>
                    <a:lnTo>
                      <a:pt x="175" y="3180"/>
                    </a:lnTo>
                    <a:lnTo>
                      <a:pt x="218" y="3120"/>
                    </a:lnTo>
                    <a:lnTo>
                      <a:pt x="226" y="3078"/>
                    </a:lnTo>
                    <a:lnTo>
                      <a:pt x="223" y="3025"/>
                    </a:lnTo>
                    <a:lnTo>
                      <a:pt x="212" y="2977"/>
                    </a:lnTo>
                    <a:lnTo>
                      <a:pt x="146" y="2729"/>
                    </a:lnTo>
                    <a:lnTo>
                      <a:pt x="88" y="2556"/>
                    </a:lnTo>
                    <a:lnTo>
                      <a:pt x="51" y="2422"/>
                    </a:lnTo>
                    <a:lnTo>
                      <a:pt x="22" y="2375"/>
                    </a:lnTo>
                    <a:lnTo>
                      <a:pt x="0" y="2300"/>
                    </a:lnTo>
                    <a:lnTo>
                      <a:pt x="1" y="2230"/>
                    </a:lnTo>
                    <a:lnTo>
                      <a:pt x="11" y="2180"/>
                    </a:lnTo>
                    <a:lnTo>
                      <a:pt x="39" y="1939"/>
                    </a:lnTo>
                    <a:lnTo>
                      <a:pt x="61" y="1819"/>
                    </a:lnTo>
                    <a:lnTo>
                      <a:pt x="99" y="1700"/>
                    </a:lnTo>
                    <a:lnTo>
                      <a:pt x="144" y="1516"/>
                    </a:lnTo>
                    <a:lnTo>
                      <a:pt x="167" y="1381"/>
                    </a:lnTo>
                    <a:lnTo>
                      <a:pt x="186" y="1269"/>
                    </a:lnTo>
                    <a:lnTo>
                      <a:pt x="136" y="1258"/>
                    </a:lnTo>
                    <a:lnTo>
                      <a:pt x="88" y="1238"/>
                    </a:lnTo>
                    <a:lnTo>
                      <a:pt x="76" y="1209"/>
                    </a:lnTo>
                    <a:lnTo>
                      <a:pt x="75" y="1164"/>
                    </a:lnTo>
                    <a:lnTo>
                      <a:pt x="78" y="1121"/>
                    </a:lnTo>
                    <a:lnTo>
                      <a:pt x="129" y="950"/>
                    </a:lnTo>
                    <a:lnTo>
                      <a:pt x="162" y="879"/>
                    </a:lnTo>
                    <a:lnTo>
                      <a:pt x="164" y="854"/>
                    </a:lnTo>
                    <a:lnTo>
                      <a:pt x="180" y="729"/>
                    </a:lnTo>
                    <a:lnTo>
                      <a:pt x="195" y="672"/>
                    </a:lnTo>
                    <a:lnTo>
                      <a:pt x="218" y="630"/>
                    </a:lnTo>
                    <a:lnTo>
                      <a:pt x="250" y="601"/>
                    </a:lnTo>
                    <a:lnTo>
                      <a:pt x="290" y="577"/>
                    </a:lnTo>
                    <a:lnTo>
                      <a:pt x="376" y="551"/>
                    </a:lnTo>
                    <a:lnTo>
                      <a:pt x="391" y="513"/>
                    </a:lnTo>
                    <a:lnTo>
                      <a:pt x="388" y="475"/>
                    </a:lnTo>
                    <a:lnTo>
                      <a:pt x="368" y="449"/>
                    </a:lnTo>
                    <a:lnTo>
                      <a:pt x="352" y="422"/>
                    </a:lnTo>
                    <a:lnTo>
                      <a:pt x="335" y="373"/>
                    </a:lnTo>
                    <a:lnTo>
                      <a:pt x="331" y="341"/>
                    </a:lnTo>
                    <a:lnTo>
                      <a:pt x="329" y="290"/>
                    </a:lnTo>
                    <a:lnTo>
                      <a:pt x="329" y="269"/>
                    </a:lnTo>
                    <a:lnTo>
                      <a:pt x="312" y="245"/>
                    </a:lnTo>
                    <a:lnTo>
                      <a:pt x="299" y="223"/>
                    </a:lnTo>
                    <a:lnTo>
                      <a:pt x="292" y="195"/>
                    </a:lnTo>
                    <a:lnTo>
                      <a:pt x="292" y="154"/>
                    </a:lnTo>
                    <a:lnTo>
                      <a:pt x="305" y="106"/>
                    </a:lnTo>
                    <a:lnTo>
                      <a:pt x="328" y="63"/>
                    </a:lnTo>
                    <a:lnTo>
                      <a:pt x="361" y="36"/>
                    </a:lnTo>
                    <a:lnTo>
                      <a:pt x="419" y="10"/>
                    </a:lnTo>
                    <a:lnTo>
                      <a:pt x="439" y="7"/>
                    </a:lnTo>
                    <a:lnTo>
                      <a:pt x="468"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52" name="Freeform 69"/>
              <p:cNvSpPr>
                <a:spLocks/>
              </p:cNvSpPr>
              <p:nvPr/>
            </p:nvSpPr>
            <p:spPr bwMode="auto">
              <a:xfrm>
                <a:off x="1529" y="2630"/>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8" y="412"/>
                    </a:lnTo>
                    <a:lnTo>
                      <a:pt x="44" y="374"/>
                    </a:lnTo>
                    <a:lnTo>
                      <a:pt x="34" y="337"/>
                    </a:lnTo>
                    <a:lnTo>
                      <a:pt x="19" y="302"/>
                    </a:lnTo>
                    <a:lnTo>
                      <a:pt x="0" y="268"/>
                    </a:lnTo>
                    <a:lnTo>
                      <a:pt x="25" y="224"/>
                    </a:lnTo>
                    <a:lnTo>
                      <a:pt x="48" y="173"/>
                    </a:lnTo>
                    <a:lnTo>
                      <a:pt x="70" y="114"/>
                    </a:lnTo>
                    <a:lnTo>
                      <a:pt x="83" y="64"/>
                    </a:lnTo>
                    <a:lnTo>
                      <a:pt x="95" y="0"/>
                    </a:lnTo>
                    <a:lnTo>
                      <a:pt x="103" y="79"/>
                    </a:lnTo>
                    <a:lnTo>
                      <a:pt x="101" y="178"/>
                    </a:lnTo>
                    <a:lnTo>
                      <a:pt x="98" y="268"/>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53" name="Freeform 70"/>
              <p:cNvSpPr>
                <a:spLocks/>
              </p:cNvSpPr>
              <p:nvPr/>
            </p:nvSpPr>
            <p:spPr bwMode="auto">
              <a:xfrm>
                <a:off x="1390" y="3016"/>
                <a:ext cx="74"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09" y="714"/>
                    </a:lnTo>
                    <a:lnTo>
                      <a:pt x="207" y="610"/>
                    </a:lnTo>
                    <a:lnTo>
                      <a:pt x="209" y="495"/>
                    </a:lnTo>
                    <a:lnTo>
                      <a:pt x="217" y="393"/>
                    </a:lnTo>
                    <a:lnTo>
                      <a:pt x="223" y="324"/>
                    </a:lnTo>
                    <a:lnTo>
                      <a:pt x="218" y="294"/>
                    </a:lnTo>
                    <a:lnTo>
                      <a:pt x="201" y="249"/>
                    </a:lnTo>
                    <a:lnTo>
                      <a:pt x="185" y="191"/>
                    </a:lnTo>
                    <a:lnTo>
                      <a:pt x="178" y="118"/>
                    </a:lnTo>
                    <a:lnTo>
                      <a:pt x="179" y="58"/>
                    </a:lnTo>
                    <a:lnTo>
                      <a:pt x="189" y="14"/>
                    </a:lnTo>
                    <a:lnTo>
                      <a:pt x="46" y="0"/>
                    </a:lnTo>
                    <a:lnTo>
                      <a:pt x="31" y="46"/>
                    </a:lnTo>
                    <a:lnTo>
                      <a:pt x="15" y="94"/>
                    </a:lnTo>
                    <a:lnTo>
                      <a:pt x="0" y="142"/>
                    </a:lnTo>
                    <a:lnTo>
                      <a:pt x="0" y="163"/>
                    </a:lnTo>
                    <a:lnTo>
                      <a:pt x="19" y="205"/>
                    </a:lnTo>
                    <a:lnTo>
                      <a:pt x="46" y="251"/>
                    </a:lnTo>
                    <a:lnTo>
                      <a:pt x="67" y="310"/>
                    </a:lnTo>
                    <a:lnTo>
                      <a:pt x="83" y="365"/>
                    </a:lnTo>
                    <a:lnTo>
                      <a:pt x="88" y="440"/>
                    </a:lnTo>
                    <a:lnTo>
                      <a:pt x="88" y="516"/>
                    </a:lnTo>
                    <a:lnTo>
                      <a:pt x="90" y="624"/>
                    </a:lnTo>
                    <a:lnTo>
                      <a:pt x="96" y="716"/>
                    </a:lnTo>
                    <a:lnTo>
                      <a:pt x="112" y="821"/>
                    </a:lnTo>
                    <a:lnTo>
                      <a:pt x="143" y="935"/>
                    </a:lnTo>
                    <a:lnTo>
                      <a:pt x="161" y="985"/>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54" name="Freeform 71"/>
              <p:cNvSpPr>
                <a:spLocks/>
              </p:cNvSpPr>
              <p:nvPr/>
            </p:nvSpPr>
            <p:spPr bwMode="auto">
              <a:xfrm>
                <a:off x="91" y="2405"/>
                <a:ext cx="426" cy="1215"/>
              </a:xfrm>
              <a:custGeom>
                <a:avLst/>
                <a:gdLst>
                  <a:gd name="T0" fmla="*/ 0 w 1277"/>
                  <a:gd name="T1" fmla="*/ 0 h 3645"/>
                  <a:gd name="T2" fmla="*/ 0 w 1277"/>
                  <a:gd name="T3" fmla="*/ 0 h 3645"/>
                  <a:gd name="T4" fmla="*/ 0 w 1277"/>
                  <a:gd name="T5" fmla="*/ 0 h 3645"/>
                  <a:gd name="T6" fmla="*/ 0 w 1277"/>
                  <a:gd name="T7" fmla="*/ 0 h 3645"/>
                  <a:gd name="T8" fmla="*/ 0 w 1277"/>
                  <a:gd name="T9" fmla="*/ 0 h 3645"/>
                  <a:gd name="T10" fmla="*/ 0 w 1277"/>
                  <a:gd name="T11" fmla="*/ 0 h 3645"/>
                  <a:gd name="T12" fmla="*/ 0 w 1277"/>
                  <a:gd name="T13" fmla="*/ 0 h 3645"/>
                  <a:gd name="T14" fmla="*/ 0 w 1277"/>
                  <a:gd name="T15" fmla="*/ 0 h 3645"/>
                  <a:gd name="T16" fmla="*/ 0 w 1277"/>
                  <a:gd name="T17" fmla="*/ 0 h 3645"/>
                  <a:gd name="T18" fmla="*/ 0 w 1277"/>
                  <a:gd name="T19" fmla="*/ 0 h 3645"/>
                  <a:gd name="T20" fmla="*/ 0 w 1277"/>
                  <a:gd name="T21" fmla="*/ 0 h 3645"/>
                  <a:gd name="T22" fmla="*/ 0 w 1277"/>
                  <a:gd name="T23" fmla="*/ 0 h 3645"/>
                  <a:gd name="T24" fmla="*/ 0 w 1277"/>
                  <a:gd name="T25" fmla="*/ 0 h 3645"/>
                  <a:gd name="T26" fmla="*/ 0 w 1277"/>
                  <a:gd name="T27" fmla="*/ 0 h 3645"/>
                  <a:gd name="T28" fmla="*/ 0 w 1277"/>
                  <a:gd name="T29" fmla="*/ 0 h 3645"/>
                  <a:gd name="T30" fmla="*/ 0 w 1277"/>
                  <a:gd name="T31" fmla="*/ 0 h 3645"/>
                  <a:gd name="T32" fmla="*/ 0 w 1277"/>
                  <a:gd name="T33" fmla="*/ 0 h 3645"/>
                  <a:gd name="T34" fmla="*/ 0 w 1277"/>
                  <a:gd name="T35" fmla="*/ 0 h 3645"/>
                  <a:gd name="T36" fmla="*/ 0 w 1277"/>
                  <a:gd name="T37" fmla="*/ 0 h 3645"/>
                  <a:gd name="T38" fmla="*/ 0 w 1277"/>
                  <a:gd name="T39" fmla="*/ 0 h 3645"/>
                  <a:gd name="T40" fmla="*/ 0 w 1277"/>
                  <a:gd name="T41" fmla="*/ 0 h 3645"/>
                  <a:gd name="T42" fmla="*/ 0 w 1277"/>
                  <a:gd name="T43" fmla="*/ 0 h 3645"/>
                  <a:gd name="T44" fmla="*/ 0 w 1277"/>
                  <a:gd name="T45" fmla="*/ 0 h 3645"/>
                  <a:gd name="T46" fmla="*/ 0 w 1277"/>
                  <a:gd name="T47" fmla="*/ 0 h 3645"/>
                  <a:gd name="T48" fmla="*/ 0 w 1277"/>
                  <a:gd name="T49" fmla="*/ 0 h 3645"/>
                  <a:gd name="T50" fmla="*/ 0 w 1277"/>
                  <a:gd name="T51" fmla="*/ 0 h 3645"/>
                  <a:gd name="T52" fmla="*/ 0 w 1277"/>
                  <a:gd name="T53" fmla="*/ 0 h 3645"/>
                  <a:gd name="T54" fmla="*/ 0 w 1277"/>
                  <a:gd name="T55" fmla="*/ 0 h 3645"/>
                  <a:gd name="T56" fmla="*/ 0 w 1277"/>
                  <a:gd name="T57" fmla="*/ 0 h 3645"/>
                  <a:gd name="T58" fmla="*/ 0 w 1277"/>
                  <a:gd name="T59" fmla="*/ 0 h 3645"/>
                  <a:gd name="T60" fmla="*/ 0 w 1277"/>
                  <a:gd name="T61" fmla="*/ 0 h 3645"/>
                  <a:gd name="T62" fmla="*/ 0 w 1277"/>
                  <a:gd name="T63" fmla="*/ 0 h 3645"/>
                  <a:gd name="T64" fmla="*/ 0 w 1277"/>
                  <a:gd name="T65" fmla="*/ 0 h 3645"/>
                  <a:gd name="T66" fmla="*/ 0 w 1277"/>
                  <a:gd name="T67" fmla="*/ 0 h 3645"/>
                  <a:gd name="T68" fmla="*/ 0 w 1277"/>
                  <a:gd name="T69" fmla="*/ 0 h 3645"/>
                  <a:gd name="T70" fmla="*/ 0 w 1277"/>
                  <a:gd name="T71" fmla="*/ 0 h 3645"/>
                  <a:gd name="T72" fmla="*/ 0 w 1277"/>
                  <a:gd name="T73" fmla="*/ 0 h 3645"/>
                  <a:gd name="T74" fmla="*/ 0 w 1277"/>
                  <a:gd name="T75" fmla="*/ 0 h 3645"/>
                  <a:gd name="T76" fmla="*/ 0 w 1277"/>
                  <a:gd name="T77" fmla="*/ 0 h 3645"/>
                  <a:gd name="T78" fmla="*/ 0 w 1277"/>
                  <a:gd name="T79" fmla="*/ 0 h 3645"/>
                  <a:gd name="T80" fmla="*/ 0 w 1277"/>
                  <a:gd name="T81" fmla="*/ 0 h 3645"/>
                  <a:gd name="T82" fmla="*/ 0 w 1277"/>
                  <a:gd name="T83" fmla="*/ 0 h 3645"/>
                  <a:gd name="T84" fmla="*/ 0 w 1277"/>
                  <a:gd name="T85" fmla="*/ 0 h 3645"/>
                  <a:gd name="T86" fmla="*/ 0 w 1277"/>
                  <a:gd name="T87" fmla="*/ 0 h 3645"/>
                  <a:gd name="T88" fmla="*/ 0 w 1277"/>
                  <a:gd name="T89" fmla="*/ 0 h 3645"/>
                  <a:gd name="T90" fmla="*/ 0 w 1277"/>
                  <a:gd name="T91" fmla="*/ 0 h 3645"/>
                  <a:gd name="T92" fmla="*/ 0 w 1277"/>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7"/>
                  <a:gd name="T142" fmla="*/ 0 h 3645"/>
                  <a:gd name="T143" fmla="*/ 1277 w 1277"/>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7" h="3645">
                    <a:moveTo>
                      <a:pt x="610" y="2281"/>
                    </a:moveTo>
                    <a:lnTo>
                      <a:pt x="640" y="2407"/>
                    </a:lnTo>
                    <a:lnTo>
                      <a:pt x="669" y="2537"/>
                    </a:lnTo>
                    <a:lnTo>
                      <a:pt x="691" y="2635"/>
                    </a:lnTo>
                    <a:lnTo>
                      <a:pt x="714" y="2752"/>
                    </a:lnTo>
                    <a:lnTo>
                      <a:pt x="727" y="2893"/>
                    </a:lnTo>
                    <a:lnTo>
                      <a:pt x="742" y="3007"/>
                    </a:lnTo>
                    <a:lnTo>
                      <a:pt x="756" y="3108"/>
                    </a:lnTo>
                    <a:lnTo>
                      <a:pt x="775" y="3207"/>
                    </a:lnTo>
                    <a:lnTo>
                      <a:pt x="794" y="3301"/>
                    </a:lnTo>
                    <a:lnTo>
                      <a:pt x="807" y="3365"/>
                    </a:lnTo>
                    <a:lnTo>
                      <a:pt x="807" y="3414"/>
                    </a:lnTo>
                    <a:lnTo>
                      <a:pt x="803" y="3453"/>
                    </a:lnTo>
                    <a:lnTo>
                      <a:pt x="815" y="3471"/>
                    </a:lnTo>
                    <a:lnTo>
                      <a:pt x="899" y="3489"/>
                    </a:lnTo>
                    <a:lnTo>
                      <a:pt x="916" y="3479"/>
                    </a:lnTo>
                    <a:lnTo>
                      <a:pt x="925" y="3467"/>
                    </a:lnTo>
                    <a:lnTo>
                      <a:pt x="1005" y="3493"/>
                    </a:lnTo>
                    <a:lnTo>
                      <a:pt x="1106" y="3521"/>
                    </a:lnTo>
                    <a:lnTo>
                      <a:pt x="1174" y="3530"/>
                    </a:lnTo>
                    <a:lnTo>
                      <a:pt x="1228" y="3525"/>
                    </a:lnTo>
                    <a:lnTo>
                      <a:pt x="1258" y="3513"/>
                    </a:lnTo>
                    <a:lnTo>
                      <a:pt x="1272" y="3496"/>
                    </a:lnTo>
                    <a:lnTo>
                      <a:pt x="1277" y="3477"/>
                    </a:lnTo>
                    <a:lnTo>
                      <a:pt x="1267" y="3455"/>
                    </a:lnTo>
                    <a:lnTo>
                      <a:pt x="1244" y="3436"/>
                    </a:lnTo>
                    <a:lnTo>
                      <a:pt x="1168" y="3402"/>
                    </a:lnTo>
                    <a:lnTo>
                      <a:pt x="1103" y="3369"/>
                    </a:lnTo>
                    <a:lnTo>
                      <a:pt x="1044" y="3339"/>
                    </a:lnTo>
                    <a:lnTo>
                      <a:pt x="1016" y="3314"/>
                    </a:lnTo>
                    <a:lnTo>
                      <a:pt x="1014" y="3222"/>
                    </a:lnTo>
                    <a:lnTo>
                      <a:pt x="1014" y="3108"/>
                    </a:lnTo>
                    <a:lnTo>
                      <a:pt x="1010" y="2994"/>
                    </a:lnTo>
                    <a:lnTo>
                      <a:pt x="1010" y="2863"/>
                    </a:lnTo>
                    <a:lnTo>
                      <a:pt x="1016" y="2702"/>
                    </a:lnTo>
                    <a:lnTo>
                      <a:pt x="1016" y="2537"/>
                    </a:lnTo>
                    <a:lnTo>
                      <a:pt x="1008" y="2364"/>
                    </a:lnTo>
                    <a:lnTo>
                      <a:pt x="1003" y="2239"/>
                    </a:lnTo>
                    <a:lnTo>
                      <a:pt x="991" y="2114"/>
                    </a:lnTo>
                    <a:lnTo>
                      <a:pt x="990" y="2039"/>
                    </a:lnTo>
                    <a:lnTo>
                      <a:pt x="1036" y="2034"/>
                    </a:lnTo>
                    <a:lnTo>
                      <a:pt x="1083" y="2018"/>
                    </a:lnTo>
                    <a:lnTo>
                      <a:pt x="1121" y="1974"/>
                    </a:lnTo>
                    <a:lnTo>
                      <a:pt x="1123" y="1922"/>
                    </a:lnTo>
                    <a:lnTo>
                      <a:pt x="1110" y="1854"/>
                    </a:lnTo>
                    <a:lnTo>
                      <a:pt x="1083" y="1798"/>
                    </a:lnTo>
                    <a:lnTo>
                      <a:pt x="1057" y="1759"/>
                    </a:lnTo>
                    <a:lnTo>
                      <a:pt x="1102" y="1741"/>
                    </a:lnTo>
                    <a:lnTo>
                      <a:pt x="1115" y="1728"/>
                    </a:lnTo>
                    <a:lnTo>
                      <a:pt x="1113" y="1706"/>
                    </a:lnTo>
                    <a:lnTo>
                      <a:pt x="1053" y="1566"/>
                    </a:lnTo>
                    <a:lnTo>
                      <a:pt x="1033" y="1489"/>
                    </a:lnTo>
                    <a:lnTo>
                      <a:pt x="1016" y="1223"/>
                    </a:lnTo>
                    <a:lnTo>
                      <a:pt x="1016" y="1032"/>
                    </a:lnTo>
                    <a:lnTo>
                      <a:pt x="1008" y="799"/>
                    </a:lnTo>
                    <a:lnTo>
                      <a:pt x="996" y="743"/>
                    </a:lnTo>
                    <a:lnTo>
                      <a:pt x="974" y="696"/>
                    </a:lnTo>
                    <a:lnTo>
                      <a:pt x="929" y="659"/>
                    </a:lnTo>
                    <a:lnTo>
                      <a:pt x="727" y="547"/>
                    </a:lnTo>
                    <a:lnTo>
                      <a:pt x="742" y="496"/>
                    </a:lnTo>
                    <a:lnTo>
                      <a:pt x="775" y="490"/>
                    </a:lnTo>
                    <a:lnTo>
                      <a:pt x="820" y="479"/>
                    </a:lnTo>
                    <a:lnTo>
                      <a:pt x="845" y="453"/>
                    </a:lnTo>
                    <a:lnTo>
                      <a:pt x="875" y="350"/>
                    </a:lnTo>
                    <a:lnTo>
                      <a:pt x="885" y="293"/>
                    </a:lnTo>
                    <a:lnTo>
                      <a:pt x="884" y="237"/>
                    </a:lnTo>
                    <a:lnTo>
                      <a:pt x="890" y="184"/>
                    </a:lnTo>
                    <a:lnTo>
                      <a:pt x="885" y="127"/>
                    </a:lnTo>
                    <a:lnTo>
                      <a:pt x="911" y="152"/>
                    </a:lnTo>
                    <a:lnTo>
                      <a:pt x="925" y="165"/>
                    </a:lnTo>
                    <a:lnTo>
                      <a:pt x="920" y="127"/>
                    </a:lnTo>
                    <a:lnTo>
                      <a:pt x="904" y="85"/>
                    </a:lnTo>
                    <a:lnTo>
                      <a:pt x="879" y="52"/>
                    </a:lnTo>
                    <a:lnTo>
                      <a:pt x="839" y="25"/>
                    </a:lnTo>
                    <a:lnTo>
                      <a:pt x="789" y="6"/>
                    </a:lnTo>
                    <a:lnTo>
                      <a:pt x="722" y="0"/>
                    </a:lnTo>
                    <a:lnTo>
                      <a:pt x="662" y="12"/>
                    </a:lnTo>
                    <a:lnTo>
                      <a:pt x="610" y="37"/>
                    </a:lnTo>
                    <a:lnTo>
                      <a:pt x="570" y="69"/>
                    </a:lnTo>
                    <a:lnTo>
                      <a:pt x="539" y="113"/>
                    </a:lnTo>
                    <a:lnTo>
                      <a:pt x="523" y="172"/>
                    </a:lnTo>
                    <a:lnTo>
                      <a:pt x="513" y="241"/>
                    </a:lnTo>
                    <a:lnTo>
                      <a:pt x="517" y="295"/>
                    </a:lnTo>
                    <a:lnTo>
                      <a:pt x="531" y="370"/>
                    </a:lnTo>
                    <a:lnTo>
                      <a:pt x="530" y="423"/>
                    </a:lnTo>
                    <a:lnTo>
                      <a:pt x="518" y="483"/>
                    </a:lnTo>
                    <a:lnTo>
                      <a:pt x="494" y="513"/>
                    </a:lnTo>
                    <a:lnTo>
                      <a:pt x="248" y="611"/>
                    </a:lnTo>
                    <a:lnTo>
                      <a:pt x="212" y="633"/>
                    </a:lnTo>
                    <a:lnTo>
                      <a:pt x="189" y="668"/>
                    </a:lnTo>
                    <a:lnTo>
                      <a:pt x="112" y="879"/>
                    </a:lnTo>
                    <a:lnTo>
                      <a:pt x="11" y="1178"/>
                    </a:lnTo>
                    <a:lnTo>
                      <a:pt x="0" y="1239"/>
                    </a:lnTo>
                    <a:lnTo>
                      <a:pt x="3" y="1273"/>
                    </a:lnTo>
                    <a:lnTo>
                      <a:pt x="19" y="1312"/>
                    </a:lnTo>
                    <a:lnTo>
                      <a:pt x="150" y="1516"/>
                    </a:lnTo>
                    <a:lnTo>
                      <a:pt x="169" y="1580"/>
                    </a:lnTo>
                    <a:lnTo>
                      <a:pt x="176" y="1645"/>
                    </a:lnTo>
                    <a:lnTo>
                      <a:pt x="150" y="1873"/>
                    </a:lnTo>
                    <a:lnTo>
                      <a:pt x="134" y="1974"/>
                    </a:lnTo>
                    <a:lnTo>
                      <a:pt x="134" y="2007"/>
                    </a:lnTo>
                    <a:lnTo>
                      <a:pt x="150" y="2032"/>
                    </a:lnTo>
                    <a:lnTo>
                      <a:pt x="189" y="2045"/>
                    </a:lnTo>
                    <a:lnTo>
                      <a:pt x="229" y="2051"/>
                    </a:lnTo>
                    <a:lnTo>
                      <a:pt x="240" y="2166"/>
                    </a:lnTo>
                    <a:lnTo>
                      <a:pt x="240" y="2293"/>
                    </a:lnTo>
                    <a:lnTo>
                      <a:pt x="237" y="2432"/>
                    </a:lnTo>
                    <a:lnTo>
                      <a:pt x="229" y="2563"/>
                    </a:lnTo>
                    <a:lnTo>
                      <a:pt x="209" y="2702"/>
                    </a:lnTo>
                    <a:lnTo>
                      <a:pt x="203" y="2842"/>
                    </a:lnTo>
                    <a:lnTo>
                      <a:pt x="195" y="2979"/>
                    </a:lnTo>
                    <a:lnTo>
                      <a:pt x="195" y="3088"/>
                    </a:lnTo>
                    <a:lnTo>
                      <a:pt x="201" y="3261"/>
                    </a:lnTo>
                    <a:lnTo>
                      <a:pt x="198" y="3369"/>
                    </a:lnTo>
                    <a:lnTo>
                      <a:pt x="203" y="3467"/>
                    </a:lnTo>
                    <a:lnTo>
                      <a:pt x="208" y="3489"/>
                    </a:lnTo>
                    <a:lnTo>
                      <a:pt x="268" y="3505"/>
                    </a:lnTo>
                    <a:lnTo>
                      <a:pt x="318" y="3530"/>
                    </a:lnTo>
                    <a:lnTo>
                      <a:pt x="364" y="3568"/>
                    </a:lnTo>
                    <a:lnTo>
                      <a:pt x="413" y="3603"/>
                    </a:lnTo>
                    <a:lnTo>
                      <a:pt x="475" y="3627"/>
                    </a:lnTo>
                    <a:lnTo>
                      <a:pt x="539" y="3644"/>
                    </a:lnTo>
                    <a:lnTo>
                      <a:pt x="596" y="3645"/>
                    </a:lnTo>
                    <a:lnTo>
                      <a:pt x="632" y="3633"/>
                    </a:lnTo>
                    <a:lnTo>
                      <a:pt x="656" y="3615"/>
                    </a:lnTo>
                    <a:lnTo>
                      <a:pt x="660" y="3594"/>
                    </a:lnTo>
                    <a:lnTo>
                      <a:pt x="647" y="3563"/>
                    </a:lnTo>
                    <a:lnTo>
                      <a:pt x="614" y="3535"/>
                    </a:lnTo>
                    <a:lnTo>
                      <a:pt x="574" y="3505"/>
                    </a:lnTo>
                    <a:lnTo>
                      <a:pt x="521" y="3463"/>
                    </a:lnTo>
                    <a:lnTo>
                      <a:pt x="480" y="3425"/>
                    </a:lnTo>
                    <a:lnTo>
                      <a:pt x="453" y="3391"/>
                    </a:lnTo>
                    <a:lnTo>
                      <a:pt x="466" y="3211"/>
                    </a:lnTo>
                    <a:lnTo>
                      <a:pt x="466" y="3085"/>
                    </a:lnTo>
                    <a:lnTo>
                      <a:pt x="479" y="2957"/>
                    </a:lnTo>
                    <a:lnTo>
                      <a:pt x="492" y="2842"/>
                    </a:lnTo>
                    <a:lnTo>
                      <a:pt x="514" y="2721"/>
                    </a:lnTo>
                    <a:lnTo>
                      <a:pt x="544" y="2599"/>
                    </a:lnTo>
                    <a:lnTo>
                      <a:pt x="570" y="2486"/>
                    </a:lnTo>
                    <a:lnTo>
                      <a:pt x="590" y="2391"/>
                    </a:lnTo>
                    <a:lnTo>
                      <a:pt x="610" y="2281"/>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755" name="Freeform 72"/>
              <p:cNvSpPr>
                <a:spLocks/>
              </p:cNvSpPr>
              <p:nvPr/>
            </p:nvSpPr>
            <p:spPr bwMode="auto">
              <a:xfrm>
                <a:off x="1685" y="2420"/>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6" y="1572"/>
                    </a:lnTo>
                    <a:lnTo>
                      <a:pt x="144" y="1749"/>
                    </a:lnTo>
                    <a:lnTo>
                      <a:pt x="354" y="1876"/>
                    </a:lnTo>
                    <a:lnTo>
                      <a:pt x="354" y="1953"/>
                    </a:lnTo>
                    <a:lnTo>
                      <a:pt x="343" y="2090"/>
                    </a:lnTo>
                    <a:lnTo>
                      <a:pt x="327" y="2500"/>
                    </a:lnTo>
                    <a:lnTo>
                      <a:pt x="316" y="2680"/>
                    </a:lnTo>
                    <a:lnTo>
                      <a:pt x="301" y="2998"/>
                    </a:lnTo>
                    <a:lnTo>
                      <a:pt x="301" y="3112"/>
                    </a:lnTo>
                    <a:lnTo>
                      <a:pt x="299" y="3150"/>
                    </a:lnTo>
                    <a:lnTo>
                      <a:pt x="288" y="3163"/>
                    </a:lnTo>
                    <a:lnTo>
                      <a:pt x="252" y="3186"/>
                    </a:lnTo>
                    <a:lnTo>
                      <a:pt x="176" y="3223"/>
                    </a:lnTo>
                    <a:lnTo>
                      <a:pt x="88" y="3246"/>
                    </a:lnTo>
                    <a:lnTo>
                      <a:pt x="58" y="3255"/>
                    </a:lnTo>
                    <a:lnTo>
                      <a:pt x="27" y="3269"/>
                    </a:lnTo>
                    <a:lnTo>
                      <a:pt x="7" y="3295"/>
                    </a:lnTo>
                    <a:lnTo>
                      <a:pt x="0" y="3317"/>
                    </a:lnTo>
                    <a:lnTo>
                      <a:pt x="13" y="3325"/>
                    </a:lnTo>
                    <a:lnTo>
                      <a:pt x="188" y="3327"/>
                    </a:lnTo>
                    <a:lnTo>
                      <a:pt x="419" y="3342"/>
                    </a:lnTo>
                    <a:lnTo>
                      <a:pt x="459" y="3342"/>
                    </a:lnTo>
                    <a:lnTo>
                      <a:pt x="485" y="3329"/>
                    </a:lnTo>
                    <a:lnTo>
                      <a:pt x="499" y="3304"/>
                    </a:lnTo>
                    <a:lnTo>
                      <a:pt x="499" y="3266"/>
                    </a:lnTo>
                    <a:lnTo>
                      <a:pt x="485" y="3204"/>
                    </a:lnTo>
                    <a:lnTo>
                      <a:pt x="478" y="3195"/>
                    </a:lnTo>
                    <a:lnTo>
                      <a:pt x="459" y="3189"/>
                    </a:lnTo>
                    <a:lnTo>
                      <a:pt x="485" y="3185"/>
                    </a:lnTo>
                    <a:lnTo>
                      <a:pt x="493" y="3173"/>
                    </a:lnTo>
                    <a:lnTo>
                      <a:pt x="499" y="3125"/>
                    </a:lnTo>
                    <a:lnTo>
                      <a:pt x="525" y="3023"/>
                    </a:lnTo>
                    <a:lnTo>
                      <a:pt x="578" y="2780"/>
                    </a:lnTo>
                    <a:lnTo>
                      <a:pt x="590" y="2665"/>
                    </a:lnTo>
                    <a:lnTo>
                      <a:pt x="618" y="2297"/>
                    </a:lnTo>
                    <a:lnTo>
                      <a:pt x="635" y="2206"/>
                    </a:lnTo>
                    <a:lnTo>
                      <a:pt x="668" y="2092"/>
                    </a:lnTo>
                    <a:lnTo>
                      <a:pt x="695" y="2207"/>
                    </a:lnTo>
                    <a:lnTo>
                      <a:pt x="722" y="2322"/>
                    </a:lnTo>
                    <a:lnTo>
                      <a:pt x="767" y="2642"/>
                    </a:lnTo>
                    <a:lnTo>
                      <a:pt x="788" y="2740"/>
                    </a:lnTo>
                    <a:lnTo>
                      <a:pt x="833" y="3096"/>
                    </a:lnTo>
                    <a:lnTo>
                      <a:pt x="833" y="3150"/>
                    </a:lnTo>
                    <a:lnTo>
                      <a:pt x="839" y="3159"/>
                    </a:lnTo>
                    <a:lnTo>
                      <a:pt x="879" y="3176"/>
                    </a:lnTo>
                    <a:lnTo>
                      <a:pt x="870" y="3229"/>
                    </a:lnTo>
                    <a:lnTo>
                      <a:pt x="867" y="3291"/>
                    </a:lnTo>
                    <a:lnTo>
                      <a:pt x="867" y="3329"/>
                    </a:lnTo>
                    <a:lnTo>
                      <a:pt x="883" y="3365"/>
                    </a:lnTo>
                    <a:lnTo>
                      <a:pt x="910" y="3390"/>
                    </a:lnTo>
                    <a:lnTo>
                      <a:pt x="957" y="3405"/>
                    </a:lnTo>
                    <a:lnTo>
                      <a:pt x="1011" y="3405"/>
                    </a:lnTo>
                    <a:lnTo>
                      <a:pt x="1066" y="3401"/>
                    </a:lnTo>
                    <a:lnTo>
                      <a:pt x="1090" y="3381"/>
                    </a:lnTo>
                    <a:lnTo>
                      <a:pt x="1103" y="3355"/>
                    </a:lnTo>
                    <a:lnTo>
                      <a:pt x="1101" y="3321"/>
                    </a:lnTo>
                    <a:lnTo>
                      <a:pt x="1088" y="3275"/>
                    </a:lnTo>
                    <a:lnTo>
                      <a:pt x="1050" y="3227"/>
                    </a:lnTo>
                    <a:lnTo>
                      <a:pt x="1024" y="3176"/>
                    </a:lnTo>
                    <a:lnTo>
                      <a:pt x="1050" y="3176"/>
                    </a:lnTo>
                    <a:lnTo>
                      <a:pt x="1064" y="3023"/>
                    </a:lnTo>
                    <a:lnTo>
                      <a:pt x="1066" y="2847"/>
                    </a:lnTo>
                    <a:lnTo>
                      <a:pt x="1060" y="2727"/>
                    </a:lnTo>
                    <a:lnTo>
                      <a:pt x="1043" y="2587"/>
                    </a:lnTo>
                    <a:lnTo>
                      <a:pt x="1030" y="2463"/>
                    </a:lnTo>
                    <a:lnTo>
                      <a:pt x="1011" y="2360"/>
                    </a:lnTo>
                    <a:lnTo>
                      <a:pt x="1339" y="2245"/>
                    </a:lnTo>
                    <a:lnTo>
                      <a:pt x="1339" y="1889"/>
                    </a:lnTo>
                    <a:lnTo>
                      <a:pt x="1300" y="1863"/>
                    </a:lnTo>
                    <a:lnTo>
                      <a:pt x="1148" y="1902"/>
                    </a:lnTo>
                    <a:lnTo>
                      <a:pt x="1131" y="1824"/>
                    </a:lnTo>
                    <a:lnTo>
                      <a:pt x="1127" y="1728"/>
                    </a:lnTo>
                    <a:lnTo>
                      <a:pt x="1201" y="1331"/>
                    </a:lnTo>
                    <a:lnTo>
                      <a:pt x="1207" y="1226"/>
                    </a:lnTo>
                    <a:lnTo>
                      <a:pt x="1195" y="1099"/>
                    </a:lnTo>
                    <a:lnTo>
                      <a:pt x="1131" y="757"/>
                    </a:lnTo>
                    <a:lnTo>
                      <a:pt x="1103" y="663"/>
                    </a:lnTo>
                    <a:lnTo>
                      <a:pt x="1077" y="625"/>
                    </a:lnTo>
                    <a:lnTo>
                      <a:pt x="1050" y="613"/>
                    </a:lnTo>
                    <a:lnTo>
                      <a:pt x="867" y="549"/>
                    </a:lnTo>
                    <a:lnTo>
                      <a:pt x="788" y="525"/>
                    </a:lnTo>
                    <a:lnTo>
                      <a:pt x="761" y="435"/>
                    </a:lnTo>
                    <a:lnTo>
                      <a:pt x="785" y="369"/>
                    </a:lnTo>
                    <a:lnTo>
                      <a:pt x="795" y="330"/>
                    </a:lnTo>
                    <a:lnTo>
                      <a:pt x="795" y="281"/>
                    </a:lnTo>
                    <a:lnTo>
                      <a:pt x="788" y="218"/>
                    </a:lnTo>
                    <a:lnTo>
                      <a:pt x="761" y="129"/>
                    </a:lnTo>
                    <a:lnTo>
                      <a:pt x="748" y="84"/>
                    </a:lnTo>
                    <a:lnTo>
                      <a:pt x="726" y="51"/>
                    </a:lnTo>
                    <a:lnTo>
                      <a:pt x="695" y="24"/>
                    </a:lnTo>
                    <a:lnTo>
                      <a:pt x="668" y="14"/>
                    </a:lnTo>
                    <a:lnTo>
                      <a:pt x="616" y="0"/>
                    </a:lnTo>
                    <a:lnTo>
                      <a:pt x="578" y="0"/>
                    </a:lnTo>
                    <a:lnTo>
                      <a:pt x="525" y="14"/>
                    </a:lnTo>
                    <a:lnTo>
                      <a:pt x="474" y="31"/>
                    </a:lnTo>
                    <a:lnTo>
                      <a:pt x="434" y="60"/>
                    </a:lnTo>
                    <a:lnTo>
                      <a:pt x="419" y="103"/>
                    </a:lnTo>
                    <a:lnTo>
                      <a:pt x="414" y="159"/>
                    </a:lnTo>
                    <a:lnTo>
                      <a:pt x="421" y="212"/>
                    </a:lnTo>
                    <a:lnTo>
                      <a:pt x="431" y="271"/>
                    </a:lnTo>
                    <a:lnTo>
                      <a:pt x="444" y="321"/>
                    </a:lnTo>
                    <a:lnTo>
                      <a:pt x="472" y="372"/>
                    </a:lnTo>
                    <a:lnTo>
                      <a:pt x="499" y="410"/>
                    </a:lnTo>
                    <a:lnTo>
                      <a:pt x="525" y="448"/>
                    </a:lnTo>
                    <a:lnTo>
                      <a:pt x="525" y="510"/>
                    </a:lnTo>
                    <a:lnTo>
                      <a:pt x="465" y="526"/>
                    </a:lnTo>
                    <a:lnTo>
                      <a:pt x="243"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56" name="Freeform 73"/>
              <p:cNvSpPr>
                <a:spLocks/>
              </p:cNvSpPr>
              <p:nvPr/>
            </p:nvSpPr>
            <p:spPr bwMode="auto">
              <a:xfrm>
                <a:off x="817" y="2426"/>
                <a:ext cx="399" cy="1157"/>
              </a:xfrm>
              <a:custGeom>
                <a:avLst/>
                <a:gdLst>
                  <a:gd name="T0" fmla="*/ 0 w 1196"/>
                  <a:gd name="T1" fmla="*/ 0 h 3471"/>
                  <a:gd name="T2" fmla="*/ 0 w 1196"/>
                  <a:gd name="T3" fmla="*/ 0 h 3471"/>
                  <a:gd name="T4" fmla="*/ 0 w 1196"/>
                  <a:gd name="T5" fmla="*/ 0 h 3471"/>
                  <a:gd name="T6" fmla="*/ 0 w 1196"/>
                  <a:gd name="T7" fmla="*/ 0 h 3471"/>
                  <a:gd name="T8" fmla="*/ 0 w 1196"/>
                  <a:gd name="T9" fmla="*/ 0 h 3471"/>
                  <a:gd name="T10" fmla="*/ 0 w 1196"/>
                  <a:gd name="T11" fmla="*/ 0 h 3471"/>
                  <a:gd name="T12" fmla="*/ 0 w 1196"/>
                  <a:gd name="T13" fmla="*/ 0 h 3471"/>
                  <a:gd name="T14" fmla="*/ 0 w 1196"/>
                  <a:gd name="T15" fmla="*/ 0 h 3471"/>
                  <a:gd name="T16" fmla="*/ 0 w 1196"/>
                  <a:gd name="T17" fmla="*/ 0 h 3471"/>
                  <a:gd name="T18" fmla="*/ 0 w 1196"/>
                  <a:gd name="T19" fmla="*/ 0 h 3471"/>
                  <a:gd name="T20" fmla="*/ 0 w 1196"/>
                  <a:gd name="T21" fmla="*/ 0 h 3471"/>
                  <a:gd name="T22" fmla="*/ 0 w 1196"/>
                  <a:gd name="T23" fmla="*/ 0 h 3471"/>
                  <a:gd name="T24" fmla="*/ 0 w 1196"/>
                  <a:gd name="T25" fmla="*/ 0 h 3471"/>
                  <a:gd name="T26" fmla="*/ 0 w 1196"/>
                  <a:gd name="T27" fmla="*/ 0 h 3471"/>
                  <a:gd name="T28" fmla="*/ 0 w 1196"/>
                  <a:gd name="T29" fmla="*/ 0 h 3471"/>
                  <a:gd name="T30" fmla="*/ 0 w 1196"/>
                  <a:gd name="T31" fmla="*/ 0 h 3471"/>
                  <a:gd name="T32" fmla="*/ 0 w 1196"/>
                  <a:gd name="T33" fmla="*/ 0 h 3471"/>
                  <a:gd name="T34" fmla="*/ 0 w 1196"/>
                  <a:gd name="T35" fmla="*/ 0 h 3471"/>
                  <a:gd name="T36" fmla="*/ 0 w 1196"/>
                  <a:gd name="T37" fmla="*/ 0 h 3471"/>
                  <a:gd name="T38" fmla="*/ 0 w 1196"/>
                  <a:gd name="T39" fmla="*/ 0 h 3471"/>
                  <a:gd name="T40" fmla="*/ 0 w 1196"/>
                  <a:gd name="T41" fmla="*/ 0 h 3471"/>
                  <a:gd name="T42" fmla="*/ 0 w 1196"/>
                  <a:gd name="T43" fmla="*/ 0 h 3471"/>
                  <a:gd name="T44" fmla="*/ 0 w 1196"/>
                  <a:gd name="T45" fmla="*/ 0 h 3471"/>
                  <a:gd name="T46" fmla="*/ 0 w 1196"/>
                  <a:gd name="T47" fmla="*/ 0 h 3471"/>
                  <a:gd name="T48" fmla="*/ 0 w 1196"/>
                  <a:gd name="T49" fmla="*/ 0 h 3471"/>
                  <a:gd name="T50" fmla="*/ 0 w 1196"/>
                  <a:gd name="T51" fmla="*/ 0 h 3471"/>
                  <a:gd name="T52" fmla="*/ 0 w 1196"/>
                  <a:gd name="T53" fmla="*/ 0 h 3471"/>
                  <a:gd name="T54" fmla="*/ 0 w 1196"/>
                  <a:gd name="T55" fmla="*/ 0 h 3471"/>
                  <a:gd name="T56" fmla="*/ 0 w 1196"/>
                  <a:gd name="T57" fmla="*/ 0 h 3471"/>
                  <a:gd name="T58" fmla="*/ 0 w 1196"/>
                  <a:gd name="T59" fmla="*/ 0 h 3471"/>
                  <a:gd name="T60" fmla="*/ 0 w 1196"/>
                  <a:gd name="T61" fmla="*/ 0 h 3471"/>
                  <a:gd name="T62" fmla="*/ 0 w 1196"/>
                  <a:gd name="T63" fmla="*/ 0 h 3471"/>
                  <a:gd name="T64" fmla="*/ 0 w 1196"/>
                  <a:gd name="T65" fmla="*/ 0 h 3471"/>
                  <a:gd name="T66" fmla="*/ 0 w 1196"/>
                  <a:gd name="T67" fmla="*/ 0 h 3471"/>
                  <a:gd name="T68" fmla="*/ 0 w 1196"/>
                  <a:gd name="T69" fmla="*/ 0 h 3471"/>
                  <a:gd name="T70" fmla="*/ 0 w 1196"/>
                  <a:gd name="T71" fmla="*/ 0 h 3471"/>
                  <a:gd name="T72" fmla="*/ 0 w 1196"/>
                  <a:gd name="T73" fmla="*/ 0 h 3471"/>
                  <a:gd name="T74" fmla="*/ 0 w 1196"/>
                  <a:gd name="T75" fmla="*/ 0 h 3471"/>
                  <a:gd name="T76" fmla="*/ 0 w 1196"/>
                  <a:gd name="T77" fmla="*/ 0 h 3471"/>
                  <a:gd name="T78" fmla="*/ 0 w 1196"/>
                  <a:gd name="T79" fmla="*/ 0 h 3471"/>
                  <a:gd name="T80" fmla="*/ 0 w 1196"/>
                  <a:gd name="T81" fmla="*/ 0 h 3471"/>
                  <a:gd name="T82" fmla="*/ 0 w 1196"/>
                  <a:gd name="T83" fmla="*/ 0 h 3471"/>
                  <a:gd name="T84" fmla="*/ 0 w 1196"/>
                  <a:gd name="T85" fmla="*/ 0 h 3471"/>
                  <a:gd name="T86" fmla="*/ 0 w 1196"/>
                  <a:gd name="T87" fmla="*/ 0 h 3471"/>
                  <a:gd name="T88" fmla="*/ 0 w 1196"/>
                  <a:gd name="T89" fmla="*/ 0 h 3471"/>
                  <a:gd name="T90" fmla="*/ 0 w 1196"/>
                  <a:gd name="T91" fmla="*/ 0 h 3471"/>
                  <a:gd name="T92" fmla="*/ 0 w 1196"/>
                  <a:gd name="T93" fmla="*/ 0 h 3471"/>
                  <a:gd name="T94" fmla="*/ 0 w 1196"/>
                  <a:gd name="T95" fmla="*/ 0 h 3471"/>
                  <a:gd name="T96" fmla="*/ 0 w 1196"/>
                  <a:gd name="T97" fmla="*/ 0 h 3471"/>
                  <a:gd name="T98" fmla="*/ 0 w 1196"/>
                  <a:gd name="T99" fmla="*/ 0 h 3471"/>
                  <a:gd name="T100" fmla="*/ 0 w 1196"/>
                  <a:gd name="T101" fmla="*/ 0 h 3471"/>
                  <a:gd name="T102" fmla="*/ 0 w 1196"/>
                  <a:gd name="T103" fmla="*/ 0 h 3471"/>
                  <a:gd name="T104" fmla="*/ 0 w 1196"/>
                  <a:gd name="T105" fmla="*/ 0 h 3471"/>
                  <a:gd name="T106" fmla="*/ 0 w 1196"/>
                  <a:gd name="T107" fmla="*/ 0 h 3471"/>
                  <a:gd name="T108" fmla="*/ 0 w 1196"/>
                  <a:gd name="T109" fmla="*/ 0 h 3471"/>
                  <a:gd name="T110" fmla="*/ 0 w 1196"/>
                  <a:gd name="T111" fmla="*/ 0 h 3471"/>
                  <a:gd name="T112" fmla="*/ 0 w 1196"/>
                  <a:gd name="T113" fmla="*/ 0 h 3471"/>
                  <a:gd name="T114" fmla="*/ 0 w 1196"/>
                  <a:gd name="T115" fmla="*/ 0 h 3471"/>
                  <a:gd name="T116" fmla="*/ 0 w 1196"/>
                  <a:gd name="T117" fmla="*/ 0 h 3471"/>
                  <a:gd name="T118" fmla="*/ 0 w 1196"/>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1"/>
                  <a:gd name="T182" fmla="*/ 1196 w 1196"/>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1">
                    <a:moveTo>
                      <a:pt x="1050" y="1732"/>
                    </a:moveTo>
                    <a:lnTo>
                      <a:pt x="1058" y="2342"/>
                    </a:lnTo>
                    <a:lnTo>
                      <a:pt x="1063" y="2471"/>
                    </a:lnTo>
                    <a:lnTo>
                      <a:pt x="1012" y="2483"/>
                    </a:lnTo>
                    <a:lnTo>
                      <a:pt x="958" y="2487"/>
                    </a:lnTo>
                    <a:lnTo>
                      <a:pt x="964" y="2607"/>
                    </a:lnTo>
                    <a:lnTo>
                      <a:pt x="964" y="2729"/>
                    </a:lnTo>
                    <a:lnTo>
                      <a:pt x="954" y="3014"/>
                    </a:lnTo>
                    <a:lnTo>
                      <a:pt x="959" y="3108"/>
                    </a:lnTo>
                    <a:lnTo>
                      <a:pt x="964" y="3149"/>
                    </a:lnTo>
                    <a:lnTo>
                      <a:pt x="976" y="3186"/>
                    </a:lnTo>
                    <a:lnTo>
                      <a:pt x="999" y="3210"/>
                    </a:lnTo>
                    <a:lnTo>
                      <a:pt x="1037" y="3236"/>
                    </a:lnTo>
                    <a:lnTo>
                      <a:pt x="1081" y="3256"/>
                    </a:lnTo>
                    <a:lnTo>
                      <a:pt x="1135" y="3284"/>
                    </a:lnTo>
                    <a:lnTo>
                      <a:pt x="1170" y="3306"/>
                    </a:lnTo>
                    <a:lnTo>
                      <a:pt x="1188" y="3323"/>
                    </a:lnTo>
                    <a:lnTo>
                      <a:pt x="1196" y="3347"/>
                    </a:lnTo>
                    <a:lnTo>
                      <a:pt x="1191" y="3366"/>
                    </a:lnTo>
                    <a:lnTo>
                      <a:pt x="1167" y="3383"/>
                    </a:lnTo>
                    <a:lnTo>
                      <a:pt x="1125" y="3387"/>
                    </a:lnTo>
                    <a:lnTo>
                      <a:pt x="1048" y="3380"/>
                    </a:lnTo>
                    <a:lnTo>
                      <a:pt x="976" y="3366"/>
                    </a:lnTo>
                    <a:lnTo>
                      <a:pt x="894" y="3357"/>
                    </a:lnTo>
                    <a:lnTo>
                      <a:pt x="815" y="3351"/>
                    </a:lnTo>
                    <a:lnTo>
                      <a:pt x="772" y="3347"/>
                    </a:lnTo>
                    <a:lnTo>
                      <a:pt x="748" y="3340"/>
                    </a:lnTo>
                    <a:lnTo>
                      <a:pt x="736" y="3249"/>
                    </a:lnTo>
                    <a:lnTo>
                      <a:pt x="721" y="3116"/>
                    </a:lnTo>
                    <a:lnTo>
                      <a:pt x="661" y="2749"/>
                    </a:lnTo>
                    <a:lnTo>
                      <a:pt x="644" y="2648"/>
                    </a:lnTo>
                    <a:lnTo>
                      <a:pt x="616" y="2526"/>
                    </a:lnTo>
                    <a:lnTo>
                      <a:pt x="553" y="2542"/>
                    </a:lnTo>
                    <a:lnTo>
                      <a:pt x="552" y="2637"/>
                    </a:lnTo>
                    <a:lnTo>
                      <a:pt x="533" y="2759"/>
                    </a:lnTo>
                    <a:lnTo>
                      <a:pt x="472" y="2968"/>
                    </a:lnTo>
                    <a:lnTo>
                      <a:pt x="443" y="3186"/>
                    </a:lnTo>
                    <a:lnTo>
                      <a:pt x="435" y="3244"/>
                    </a:lnTo>
                    <a:lnTo>
                      <a:pt x="421" y="3275"/>
                    </a:lnTo>
                    <a:lnTo>
                      <a:pt x="437" y="3339"/>
                    </a:lnTo>
                    <a:lnTo>
                      <a:pt x="446" y="3380"/>
                    </a:lnTo>
                    <a:lnTo>
                      <a:pt x="446" y="3407"/>
                    </a:lnTo>
                    <a:lnTo>
                      <a:pt x="426" y="3441"/>
                    </a:lnTo>
                    <a:lnTo>
                      <a:pt x="400" y="3464"/>
                    </a:lnTo>
                    <a:lnTo>
                      <a:pt x="363" y="3471"/>
                    </a:lnTo>
                    <a:lnTo>
                      <a:pt x="321" y="3468"/>
                    </a:lnTo>
                    <a:lnTo>
                      <a:pt x="276" y="3452"/>
                    </a:lnTo>
                    <a:lnTo>
                      <a:pt x="238" y="3430"/>
                    </a:lnTo>
                    <a:lnTo>
                      <a:pt x="207" y="3403"/>
                    </a:lnTo>
                    <a:lnTo>
                      <a:pt x="188" y="3375"/>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2" y="1600"/>
                    </a:lnTo>
                    <a:lnTo>
                      <a:pt x="210" y="1462"/>
                    </a:lnTo>
                    <a:lnTo>
                      <a:pt x="211" y="1386"/>
                    </a:lnTo>
                    <a:lnTo>
                      <a:pt x="175" y="1349"/>
                    </a:lnTo>
                    <a:lnTo>
                      <a:pt x="137" y="1301"/>
                    </a:lnTo>
                    <a:lnTo>
                      <a:pt x="116" y="1261"/>
                    </a:lnTo>
                    <a:lnTo>
                      <a:pt x="105" y="1220"/>
                    </a:lnTo>
                    <a:lnTo>
                      <a:pt x="101" y="1174"/>
                    </a:lnTo>
                    <a:lnTo>
                      <a:pt x="112" y="1089"/>
                    </a:lnTo>
                    <a:lnTo>
                      <a:pt x="124" y="1017"/>
                    </a:lnTo>
                    <a:lnTo>
                      <a:pt x="0" y="852"/>
                    </a:lnTo>
                    <a:lnTo>
                      <a:pt x="53" y="787"/>
                    </a:lnTo>
                    <a:lnTo>
                      <a:pt x="156" y="920"/>
                    </a:lnTo>
                    <a:lnTo>
                      <a:pt x="168" y="863"/>
                    </a:lnTo>
                    <a:lnTo>
                      <a:pt x="178" y="787"/>
                    </a:lnTo>
                    <a:lnTo>
                      <a:pt x="180" y="722"/>
                    </a:lnTo>
                    <a:lnTo>
                      <a:pt x="184" y="678"/>
                    </a:lnTo>
                    <a:lnTo>
                      <a:pt x="197" y="638"/>
                    </a:lnTo>
                    <a:lnTo>
                      <a:pt x="225" y="611"/>
                    </a:lnTo>
                    <a:lnTo>
                      <a:pt x="265" y="593"/>
                    </a:lnTo>
                    <a:lnTo>
                      <a:pt x="459" y="532"/>
                    </a:lnTo>
                    <a:lnTo>
                      <a:pt x="498" y="519"/>
                    </a:lnTo>
                    <a:lnTo>
                      <a:pt x="504" y="457"/>
                    </a:lnTo>
                    <a:lnTo>
                      <a:pt x="493" y="408"/>
                    </a:lnTo>
                    <a:lnTo>
                      <a:pt x="468" y="354"/>
                    </a:lnTo>
                    <a:lnTo>
                      <a:pt x="449" y="299"/>
                    </a:lnTo>
                    <a:lnTo>
                      <a:pt x="445" y="229"/>
                    </a:lnTo>
                    <a:lnTo>
                      <a:pt x="456" y="149"/>
                    </a:lnTo>
                    <a:lnTo>
                      <a:pt x="472" y="99"/>
                    </a:lnTo>
                    <a:lnTo>
                      <a:pt x="502" y="52"/>
                    </a:lnTo>
                    <a:lnTo>
                      <a:pt x="535" y="27"/>
                    </a:lnTo>
                    <a:lnTo>
                      <a:pt x="607" y="6"/>
                    </a:lnTo>
                    <a:lnTo>
                      <a:pt x="670" y="0"/>
                    </a:lnTo>
                    <a:lnTo>
                      <a:pt x="729" y="6"/>
                    </a:lnTo>
                    <a:lnTo>
                      <a:pt x="772" y="34"/>
                    </a:lnTo>
                    <a:lnTo>
                      <a:pt x="800" y="60"/>
                    </a:lnTo>
                    <a:lnTo>
                      <a:pt x="838" y="109"/>
                    </a:lnTo>
                    <a:lnTo>
                      <a:pt x="867" y="161"/>
                    </a:lnTo>
                    <a:lnTo>
                      <a:pt x="828" y="188"/>
                    </a:lnTo>
                    <a:lnTo>
                      <a:pt x="832" y="251"/>
                    </a:lnTo>
                    <a:lnTo>
                      <a:pt x="835" y="318"/>
                    </a:lnTo>
                    <a:lnTo>
                      <a:pt x="825" y="378"/>
                    </a:lnTo>
                    <a:lnTo>
                      <a:pt x="811" y="426"/>
                    </a:lnTo>
                    <a:lnTo>
                      <a:pt x="796" y="463"/>
                    </a:lnTo>
                    <a:lnTo>
                      <a:pt x="761" y="519"/>
                    </a:lnTo>
                    <a:lnTo>
                      <a:pt x="761" y="532"/>
                    </a:lnTo>
                    <a:lnTo>
                      <a:pt x="815" y="557"/>
                    </a:lnTo>
                    <a:lnTo>
                      <a:pt x="1024" y="646"/>
                    </a:lnTo>
                    <a:lnTo>
                      <a:pt x="1062" y="680"/>
                    </a:lnTo>
                    <a:lnTo>
                      <a:pt x="1087" y="722"/>
                    </a:lnTo>
                    <a:lnTo>
                      <a:pt x="1103" y="775"/>
                    </a:lnTo>
                    <a:lnTo>
                      <a:pt x="1114" y="844"/>
                    </a:lnTo>
                    <a:lnTo>
                      <a:pt x="1085" y="888"/>
                    </a:lnTo>
                    <a:lnTo>
                      <a:pt x="926" y="1082"/>
                    </a:lnTo>
                    <a:lnTo>
                      <a:pt x="906" y="1147"/>
                    </a:lnTo>
                    <a:lnTo>
                      <a:pt x="894" y="1259"/>
                    </a:lnTo>
                    <a:lnTo>
                      <a:pt x="961" y="1442"/>
                    </a:lnTo>
                    <a:lnTo>
                      <a:pt x="1036" y="1512"/>
                    </a:lnTo>
                    <a:lnTo>
                      <a:pt x="1036" y="1592"/>
                    </a:lnTo>
                    <a:lnTo>
                      <a:pt x="105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57" name="Freeform 74"/>
              <p:cNvSpPr>
                <a:spLocks/>
              </p:cNvSpPr>
              <p:nvPr/>
            </p:nvSpPr>
            <p:spPr bwMode="auto">
              <a:xfrm>
                <a:off x="1440" y="2449"/>
                <a:ext cx="324" cy="1093"/>
              </a:xfrm>
              <a:custGeom>
                <a:avLst/>
                <a:gdLst>
                  <a:gd name="T0" fmla="*/ 0 w 973"/>
                  <a:gd name="T1" fmla="*/ 0 h 3278"/>
                  <a:gd name="T2" fmla="*/ 0 w 973"/>
                  <a:gd name="T3" fmla="*/ 0 h 3278"/>
                  <a:gd name="T4" fmla="*/ 0 w 973"/>
                  <a:gd name="T5" fmla="*/ 0 h 3278"/>
                  <a:gd name="T6" fmla="*/ 0 w 973"/>
                  <a:gd name="T7" fmla="*/ 0 h 3278"/>
                  <a:gd name="T8" fmla="*/ 0 w 973"/>
                  <a:gd name="T9" fmla="*/ 0 h 3278"/>
                  <a:gd name="T10" fmla="*/ 0 w 973"/>
                  <a:gd name="T11" fmla="*/ 0 h 3278"/>
                  <a:gd name="T12" fmla="*/ 0 w 973"/>
                  <a:gd name="T13" fmla="*/ 0 h 3278"/>
                  <a:gd name="T14" fmla="*/ 0 w 973"/>
                  <a:gd name="T15" fmla="*/ 0 h 3278"/>
                  <a:gd name="T16" fmla="*/ 0 w 973"/>
                  <a:gd name="T17" fmla="*/ 0 h 3278"/>
                  <a:gd name="T18" fmla="*/ 0 w 973"/>
                  <a:gd name="T19" fmla="*/ 0 h 3278"/>
                  <a:gd name="T20" fmla="*/ 0 w 973"/>
                  <a:gd name="T21" fmla="*/ 0 h 3278"/>
                  <a:gd name="T22" fmla="*/ 0 w 973"/>
                  <a:gd name="T23" fmla="*/ 0 h 3278"/>
                  <a:gd name="T24" fmla="*/ 0 w 973"/>
                  <a:gd name="T25" fmla="*/ 0 h 3278"/>
                  <a:gd name="T26" fmla="*/ 0 w 973"/>
                  <a:gd name="T27" fmla="*/ 0 h 3278"/>
                  <a:gd name="T28" fmla="*/ 0 w 973"/>
                  <a:gd name="T29" fmla="*/ 0 h 3278"/>
                  <a:gd name="T30" fmla="*/ 0 w 973"/>
                  <a:gd name="T31" fmla="*/ 0 h 3278"/>
                  <a:gd name="T32" fmla="*/ 0 w 973"/>
                  <a:gd name="T33" fmla="*/ 0 h 3278"/>
                  <a:gd name="T34" fmla="*/ 0 w 973"/>
                  <a:gd name="T35" fmla="*/ 0 h 3278"/>
                  <a:gd name="T36" fmla="*/ 0 w 973"/>
                  <a:gd name="T37" fmla="*/ 0 h 3278"/>
                  <a:gd name="T38" fmla="*/ 0 w 973"/>
                  <a:gd name="T39" fmla="*/ 0 h 3278"/>
                  <a:gd name="T40" fmla="*/ 0 w 973"/>
                  <a:gd name="T41" fmla="*/ 0 h 3278"/>
                  <a:gd name="T42" fmla="*/ 0 w 973"/>
                  <a:gd name="T43" fmla="*/ 0 h 3278"/>
                  <a:gd name="T44" fmla="*/ 0 w 973"/>
                  <a:gd name="T45" fmla="*/ 0 h 3278"/>
                  <a:gd name="T46" fmla="*/ 0 w 973"/>
                  <a:gd name="T47" fmla="*/ 0 h 3278"/>
                  <a:gd name="T48" fmla="*/ 0 w 973"/>
                  <a:gd name="T49" fmla="*/ 0 h 3278"/>
                  <a:gd name="T50" fmla="*/ 0 w 973"/>
                  <a:gd name="T51" fmla="*/ 0 h 3278"/>
                  <a:gd name="T52" fmla="*/ 0 w 973"/>
                  <a:gd name="T53" fmla="*/ 0 h 3278"/>
                  <a:gd name="T54" fmla="*/ 0 w 973"/>
                  <a:gd name="T55" fmla="*/ 0 h 3278"/>
                  <a:gd name="T56" fmla="*/ 0 w 973"/>
                  <a:gd name="T57" fmla="*/ 0 h 3278"/>
                  <a:gd name="T58" fmla="*/ 0 w 973"/>
                  <a:gd name="T59" fmla="*/ 0 h 3278"/>
                  <a:gd name="T60" fmla="*/ 0 w 973"/>
                  <a:gd name="T61" fmla="*/ 0 h 3278"/>
                  <a:gd name="T62" fmla="*/ 0 w 973"/>
                  <a:gd name="T63" fmla="*/ 0 h 3278"/>
                  <a:gd name="T64" fmla="*/ 0 w 973"/>
                  <a:gd name="T65" fmla="*/ 0 h 3278"/>
                  <a:gd name="T66" fmla="*/ 0 w 973"/>
                  <a:gd name="T67" fmla="*/ 0 h 3278"/>
                  <a:gd name="T68" fmla="*/ 0 w 973"/>
                  <a:gd name="T69" fmla="*/ 0 h 3278"/>
                  <a:gd name="T70" fmla="*/ 0 w 973"/>
                  <a:gd name="T71" fmla="*/ 0 h 3278"/>
                  <a:gd name="T72" fmla="*/ 0 w 973"/>
                  <a:gd name="T73" fmla="*/ 0 h 3278"/>
                  <a:gd name="T74" fmla="*/ 0 w 973"/>
                  <a:gd name="T75" fmla="*/ 0 h 3278"/>
                  <a:gd name="T76" fmla="*/ 0 w 973"/>
                  <a:gd name="T77" fmla="*/ 0 h 3278"/>
                  <a:gd name="T78" fmla="*/ 0 w 973"/>
                  <a:gd name="T79" fmla="*/ 0 h 3278"/>
                  <a:gd name="T80" fmla="*/ 0 w 973"/>
                  <a:gd name="T81" fmla="*/ 0 h 3278"/>
                  <a:gd name="T82" fmla="*/ 0 w 973"/>
                  <a:gd name="T83" fmla="*/ 0 h 3278"/>
                  <a:gd name="T84" fmla="*/ 0 w 973"/>
                  <a:gd name="T85" fmla="*/ 0 h 3278"/>
                  <a:gd name="T86" fmla="*/ 0 w 973"/>
                  <a:gd name="T87" fmla="*/ 0 h 3278"/>
                  <a:gd name="T88" fmla="*/ 0 w 973"/>
                  <a:gd name="T89" fmla="*/ 0 h 3278"/>
                  <a:gd name="T90" fmla="*/ 0 w 973"/>
                  <a:gd name="T91" fmla="*/ 0 h 3278"/>
                  <a:gd name="T92" fmla="*/ 0 w 973"/>
                  <a:gd name="T93" fmla="*/ 0 h 3278"/>
                  <a:gd name="T94" fmla="*/ 0 w 973"/>
                  <a:gd name="T95" fmla="*/ 0 h 3278"/>
                  <a:gd name="T96" fmla="*/ 0 w 973"/>
                  <a:gd name="T97" fmla="*/ 0 h 3278"/>
                  <a:gd name="T98" fmla="*/ 0 w 973"/>
                  <a:gd name="T99" fmla="*/ 0 h 3278"/>
                  <a:gd name="T100" fmla="*/ 0 w 973"/>
                  <a:gd name="T101" fmla="*/ 0 h 3278"/>
                  <a:gd name="T102" fmla="*/ 0 w 973"/>
                  <a:gd name="T103" fmla="*/ 0 h 3278"/>
                  <a:gd name="T104" fmla="*/ 0 w 973"/>
                  <a:gd name="T105" fmla="*/ 0 h 3278"/>
                  <a:gd name="T106" fmla="*/ 0 w 973"/>
                  <a:gd name="T107" fmla="*/ 0 h 3278"/>
                  <a:gd name="T108" fmla="*/ 0 w 973"/>
                  <a:gd name="T109" fmla="*/ 0 h 3278"/>
                  <a:gd name="T110" fmla="*/ 0 w 973"/>
                  <a:gd name="T111" fmla="*/ 0 h 3278"/>
                  <a:gd name="T112" fmla="*/ 0 w 973"/>
                  <a:gd name="T113" fmla="*/ 0 h 3278"/>
                  <a:gd name="T114" fmla="*/ 0 w 973"/>
                  <a:gd name="T115" fmla="*/ 0 h 3278"/>
                  <a:gd name="T116" fmla="*/ 0 w 973"/>
                  <a:gd name="T117" fmla="*/ 0 h 3278"/>
                  <a:gd name="T118" fmla="*/ 0 w 973"/>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2" y="2654"/>
                    </a:moveTo>
                    <a:lnTo>
                      <a:pt x="456" y="2512"/>
                    </a:lnTo>
                    <a:lnTo>
                      <a:pt x="451" y="2448"/>
                    </a:lnTo>
                    <a:lnTo>
                      <a:pt x="449" y="2387"/>
                    </a:lnTo>
                    <a:lnTo>
                      <a:pt x="435" y="2281"/>
                    </a:lnTo>
                    <a:lnTo>
                      <a:pt x="420" y="2209"/>
                    </a:lnTo>
                    <a:lnTo>
                      <a:pt x="399" y="2118"/>
                    </a:lnTo>
                    <a:lnTo>
                      <a:pt x="383" y="2029"/>
                    </a:lnTo>
                    <a:lnTo>
                      <a:pt x="379" y="2091"/>
                    </a:lnTo>
                    <a:lnTo>
                      <a:pt x="374" y="2125"/>
                    </a:lnTo>
                    <a:lnTo>
                      <a:pt x="359" y="2169"/>
                    </a:lnTo>
                    <a:lnTo>
                      <a:pt x="341" y="2204"/>
                    </a:lnTo>
                    <a:lnTo>
                      <a:pt x="329" y="2246"/>
                    </a:lnTo>
                    <a:lnTo>
                      <a:pt x="332" y="2284"/>
                    </a:lnTo>
                    <a:lnTo>
                      <a:pt x="347" y="2324"/>
                    </a:lnTo>
                    <a:lnTo>
                      <a:pt x="375" y="2370"/>
                    </a:lnTo>
                    <a:lnTo>
                      <a:pt x="397" y="2422"/>
                    </a:lnTo>
                    <a:lnTo>
                      <a:pt x="424" y="2489"/>
                    </a:lnTo>
                    <a:lnTo>
                      <a:pt x="445" y="2577"/>
                    </a:lnTo>
                    <a:lnTo>
                      <a:pt x="462" y="2654"/>
                    </a:lnTo>
                    <a:lnTo>
                      <a:pt x="343" y="2960"/>
                    </a:lnTo>
                    <a:lnTo>
                      <a:pt x="356" y="3011"/>
                    </a:lnTo>
                    <a:lnTo>
                      <a:pt x="330" y="3037"/>
                    </a:lnTo>
                    <a:lnTo>
                      <a:pt x="278" y="3063"/>
                    </a:lnTo>
                    <a:lnTo>
                      <a:pt x="160" y="3110"/>
                    </a:lnTo>
                    <a:lnTo>
                      <a:pt x="133" y="3128"/>
                    </a:lnTo>
                    <a:lnTo>
                      <a:pt x="113" y="3156"/>
                    </a:lnTo>
                    <a:lnTo>
                      <a:pt x="107" y="3180"/>
                    </a:lnTo>
                    <a:lnTo>
                      <a:pt x="124" y="3187"/>
                    </a:lnTo>
                    <a:lnTo>
                      <a:pt x="173" y="3190"/>
                    </a:lnTo>
                    <a:lnTo>
                      <a:pt x="214" y="3190"/>
                    </a:lnTo>
                    <a:lnTo>
                      <a:pt x="193" y="3197"/>
                    </a:lnTo>
                    <a:lnTo>
                      <a:pt x="185" y="3207"/>
                    </a:lnTo>
                    <a:lnTo>
                      <a:pt x="185" y="3224"/>
                    </a:lnTo>
                    <a:lnTo>
                      <a:pt x="197" y="3245"/>
                    </a:lnTo>
                    <a:lnTo>
                      <a:pt x="237" y="3262"/>
                    </a:lnTo>
                    <a:lnTo>
                      <a:pt x="309" y="3276"/>
                    </a:lnTo>
                    <a:lnTo>
                      <a:pt x="412" y="3278"/>
                    </a:lnTo>
                    <a:lnTo>
                      <a:pt x="490" y="3269"/>
                    </a:lnTo>
                    <a:lnTo>
                      <a:pt x="561" y="3251"/>
                    </a:lnTo>
                    <a:lnTo>
                      <a:pt x="619" y="3229"/>
                    </a:lnTo>
                    <a:lnTo>
                      <a:pt x="663" y="3204"/>
                    </a:lnTo>
                    <a:lnTo>
                      <a:pt x="668" y="3165"/>
                    </a:lnTo>
                    <a:lnTo>
                      <a:pt x="666" y="3121"/>
                    </a:lnTo>
                    <a:lnTo>
                      <a:pt x="697" y="2884"/>
                    </a:lnTo>
                    <a:lnTo>
                      <a:pt x="707" y="2716"/>
                    </a:lnTo>
                    <a:lnTo>
                      <a:pt x="751" y="2195"/>
                    </a:lnTo>
                    <a:lnTo>
                      <a:pt x="770" y="1876"/>
                    </a:lnTo>
                    <a:lnTo>
                      <a:pt x="766" y="1724"/>
                    </a:lnTo>
                    <a:lnTo>
                      <a:pt x="760" y="1625"/>
                    </a:lnTo>
                    <a:lnTo>
                      <a:pt x="748" y="1540"/>
                    </a:lnTo>
                    <a:lnTo>
                      <a:pt x="738" y="1469"/>
                    </a:lnTo>
                    <a:lnTo>
                      <a:pt x="803" y="1417"/>
                    </a:lnTo>
                    <a:lnTo>
                      <a:pt x="868" y="1363"/>
                    </a:lnTo>
                    <a:lnTo>
                      <a:pt x="907" y="1321"/>
                    </a:lnTo>
                    <a:lnTo>
                      <a:pt x="948" y="1264"/>
                    </a:lnTo>
                    <a:lnTo>
                      <a:pt x="970" y="1210"/>
                    </a:lnTo>
                    <a:lnTo>
                      <a:pt x="973" y="1162"/>
                    </a:lnTo>
                    <a:lnTo>
                      <a:pt x="959" y="1101"/>
                    </a:lnTo>
                    <a:lnTo>
                      <a:pt x="842" y="716"/>
                    </a:lnTo>
                    <a:lnTo>
                      <a:pt x="823" y="672"/>
                    </a:lnTo>
                    <a:lnTo>
                      <a:pt x="808" y="652"/>
                    </a:lnTo>
                    <a:lnTo>
                      <a:pt x="784" y="632"/>
                    </a:lnTo>
                    <a:lnTo>
                      <a:pt x="738" y="601"/>
                    </a:lnTo>
                    <a:lnTo>
                      <a:pt x="605" y="537"/>
                    </a:lnTo>
                    <a:lnTo>
                      <a:pt x="573" y="499"/>
                    </a:lnTo>
                    <a:lnTo>
                      <a:pt x="549" y="456"/>
                    </a:lnTo>
                    <a:lnTo>
                      <a:pt x="540" y="422"/>
                    </a:lnTo>
                    <a:lnTo>
                      <a:pt x="578" y="383"/>
                    </a:lnTo>
                    <a:lnTo>
                      <a:pt x="609" y="332"/>
                    </a:lnTo>
                    <a:lnTo>
                      <a:pt x="630" y="272"/>
                    </a:lnTo>
                    <a:lnTo>
                      <a:pt x="645" y="220"/>
                    </a:lnTo>
                    <a:lnTo>
                      <a:pt x="655" y="156"/>
                    </a:lnTo>
                    <a:lnTo>
                      <a:pt x="648" y="105"/>
                    </a:lnTo>
                    <a:lnTo>
                      <a:pt x="632" y="67"/>
                    </a:lnTo>
                    <a:lnTo>
                      <a:pt x="602" y="34"/>
                    </a:lnTo>
                    <a:lnTo>
                      <a:pt x="560" y="13"/>
                    </a:lnTo>
                    <a:lnTo>
                      <a:pt x="504" y="0"/>
                    </a:lnTo>
                    <a:lnTo>
                      <a:pt x="462" y="3"/>
                    </a:lnTo>
                    <a:lnTo>
                      <a:pt x="416" y="13"/>
                    </a:lnTo>
                    <a:lnTo>
                      <a:pt x="384" y="24"/>
                    </a:lnTo>
                    <a:lnTo>
                      <a:pt x="356" y="45"/>
                    </a:lnTo>
                    <a:lnTo>
                      <a:pt x="341" y="68"/>
                    </a:lnTo>
                    <a:lnTo>
                      <a:pt x="332" y="90"/>
                    </a:lnTo>
                    <a:lnTo>
                      <a:pt x="321" y="142"/>
                    </a:lnTo>
                    <a:lnTo>
                      <a:pt x="311" y="207"/>
                    </a:lnTo>
                    <a:lnTo>
                      <a:pt x="304" y="268"/>
                    </a:lnTo>
                    <a:lnTo>
                      <a:pt x="304" y="309"/>
                    </a:lnTo>
                    <a:lnTo>
                      <a:pt x="317" y="360"/>
                    </a:lnTo>
                    <a:lnTo>
                      <a:pt x="330" y="384"/>
                    </a:lnTo>
                    <a:lnTo>
                      <a:pt x="332" y="434"/>
                    </a:lnTo>
                    <a:lnTo>
                      <a:pt x="330" y="486"/>
                    </a:lnTo>
                    <a:lnTo>
                      <a:pt x="317" y="512"/>
                    </a:lnTo>
                    <a:lnTo>
                      <a:pt x="278" y="537"/>
                    </a:lnTo>
                    <a:lnTo>
                      <a:pt x="143" y="608"/>
                    </a:lnTo>
                    <a:lnTo>
                      <a:pt x="97" y="639"/>
                    </a:lnTo>
                    <a:lnTo>
                      <a:pt x="77" y="690"/>
                    </a:lnTo>
                    <a:lnTo>
                      <a:pt x="42" y="866"/>
                    </a:lnTo>
                    <a:lnTo>
                      <a:pt x="29" y="946"/>
                    </a:lnTo>
                    <a:lnTo>
                      <a:pt x="16" y="1013"/>
                    </a:lnTo>
                    <a:lnTo>
                      <a:pt x="2" y="1108"/>
                    </a:lnTo>
                    <a:lnTo>
                      <a:pt x="0" y="1190"/>
                    </a:lnTo>
                    <a:lnTo>
                      <a:pt x="2" y="1291"/>
                    </a:lnTo>
                    <a:lnTo>
                      <a:pt x="16" y="1402"/>
                    </a:lnTo>
                    <a:lnTo>
                      <a:pt x="27" y="1479"/>
                    </a:lnTo>
                    <a:lnTo>
                      <a:pt x="39" y="1564"/>
                    </a:lnTo>
                    <a:lnTo>
                      <a:pt x="56" y="1638"/>
                    </a:lnTo>
                    <a:lnTo>
                      <a:pt x="81" y="1696"/>
                    </a:lnTo>
                    <a:lnTo>
                      <a:pt x="98" y="1757"/>
                    </a:lnTo>
                    <a:lnTo>
                      <a:pt x="105" y="1833"/>
                    </a:lnTo>
                    <a:lnTo>
                      <a:pt x="84" y="2171"/>
                    </a:lnTo>
                    <a:lnTo>
                      <a:pt x="77" y="2291"/>
                    </a:lnTo>
                    <a:lnTo>
                      <a:pt x="77" y="2338"/>
                    </a:lnTo>
                    <a:lnTo>
                      <a:pt x="94" y="2400"/>
                    </a:lnTo>
                    <a:lnTo>
                      <a:pt x="123" y="2472"/>
                    </a:lnTo>
                    <a:lnTo>
                      <a:pt x="199" y="2692"/>
                    </a:lnTo>
                    <a:lnTo>
                      <a:pt x="252" y="2871"/>
                    </a:lnTo>
                    <a:lnTo>
                      <a:pt x="278" y="2935"/>
                    </a:lnTo>
                    <a:lnTo>
                      <a:pt x="310" y="2948"/>
                    </a:lnTo>
                    <a:lnTo>
                      <a:pt x="343" y="2960"/>
                    </a:lnTo>
                    <a:lnTo>
                      <a:pt x="462"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758" name="Freeform 75"/>
              <p:cNvSpPr>
                <a:spLocks/>
              </p:cNvSpPr>
              <p:nvPr/>
            </p:nvSpPr>
            <p:spPr bwMode="auto">
              <a:xfrm>
                <a:off x="1110" y="2480"/>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lnTo>
                      <a:pt x="300" y="957"/>
                    </a:lnTo>
                    <a:lnTo>
                      <a:pt x="306" y="1078"/>
                    </a:lnTo>
                    <a:lnTo>
                      <a:pt x="312" y="1144"/>
                    </a:lnTo>
                    <a:lnTo>
                      <a:pt x="245" y="1152"/>
                    </a:lnTo>
                    <a:lnTo>
                      <a:pt x="229" y="1099"/>
                    </a:lnTo>
                    <a:lnTo>
                      <a:pt x="229" y="1054"/>
                    </a:lnTo>
                    <a:lnTo>
                      <a:pt x="256" y="1010"/>
                    </a:lnTo>
                    <a:lnTo>
                      <a:pt x="274" y="979"/>
                    </a:lnTo>
                    <a:lnTo>
                      <a:pt x="289" y="957"/>
                    </a:lnTo>
                    <a:lnTo>
                      <a:pt x="300" y="957"/>
                    </a:lnTo>
                    <a:lnTo>
                      <a:pt x="672"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59" name="Freeform 76"/>
              <p:cNvSpPr>
                <a:spLocks/>
              </p:cNvSpPr>
              <p:nvPr/>
            </p:nvSpPr>
            <p:spPr bwMode="auto">
              <a:xfrm>
                <a:off x="1110" y="2480"/>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4" y="6"/>
                    </a:lnTo>
                    <a:lnTo>
                      <a:pt x="599" y="19"/>
                    </a:lnTo>
                    <a:lnTo>
                      <a:pt x="583" y="38"/>
                    </a:lnTo>
                    <a:lnTo>
                      <a:pt x="569" y="52"/>
                    </a:lnTo>
                    <a:lnTo>
                      <a:pt x="548" y="88"/>
                    </a:lnTo>
                    <a:lnTo>
                      <a:pt x="525" y="121"/>
                    </a:lnTo>
                    <a:lnTo>
                      <a:pt x="513" y="153"/>
                    </a:lnTo>
                    <a:lnTo>
                      <a:pt x="488" y="231"/>
                    </a:lnTo>
                    <a:lnTo>
                      <a:pt x="477" y="287"/>
                    </a:lnTo>
                    <a:lnTo>
                      <a:pt x="483" y="358"/>
                    </a:lnTo>
                    <a:lnTo>
                      <a:pt x="506" y="409"/>
                    </a:lnTo>
                    <a:lnTo>
                      <a:pt x="522" y="456"/>
                    </a:lnTo>
                    <a:lnTo>
                      <a:pt x="489" y="499"/>
                    </a:lnTo>
                    <a:lnTo>
                      <a:pt x="428" y="533"/>
                    </a:lnTo>
                    <a:lnTo>
                      <a:pt x="348" y="576"/>
                    </a:lnTo>
                    <a:lnTo>
                      <a:pt x="290" y="604"/>
                    </a:lnTo>
                    <a:lnTo>
                      <a:pt x="266" y="625"/>
                    </a:lnTo>
                    <a:lnTo>
                      <a:pt x="19" y="943"/>
                    </a:lnTo>
                    <a:lnTo>
                      <a:pt x="0" y="1032"/>
                    </a:lnTo>
                    <a:lnTo>
                      <a:pt x="9" y="1107"/>
                    </a:lnTo>
                    <a:lnTo>
                      <a:pt x="29" y="1193"/>
                    </a:lnTo>
                    <a:lnTo>
                      <a:pt x="157" y="1412"/>
                    </a:lnTo>
                    <a:lnTo>
                      <a:pt x="217" y="1518"/>
                    </a:lnTo>
                    <a:lnTo>
                      <a:pt x="263" y="1550"/>
                    </a:lnTo>
                    <a:lnTo>
                      <a:pt x="307" y="1558"/>
                    </a:lnTo>
                    <a:lnTo>
                      <a:pt x="275" y="1628"/>
                    </a:lnTo>
                    <a:lnTo>
                      <a:pt x="273" y="1674"/>
                    </a:lnTo>
                    <a:lnTo>
                      <a:pt x="305" y="1728"/>
                    </a:lnTo>
                    <a:lnTo>
                      <a:pt x="367" y="1774"/>
                    </a:lnTo>
                    <a:lnTo>
                      <a:pt x="350" y="2473"/>
                    </a:lnTo>
                    <a:lnTo>
                      <a:pt x="451" y="2500"/>
                    </a:lnTo>
                    <a:lnTo>
                      <a:pt x="467" y="2624"/>
                    </a:lnTo>
                    <a:lnTo>
                      <a:pt x="488" y="2715"/>
                    </a:lnTo>
                    <a:lnTo>
                      <a:pt x="522" y="2818"/>
                    </a:lnTo>
                    <a:lnTo>
                      <a:pt x="535" y="2878"/>
                    </a:lnTo>
                    <a:lnTo>
                      <a:pt x="526" y="2960"/>
                    </a:lnTo>
                    <a:lnTo>
                      <a:pt x="500" y="2990"/>
                    </a:lnTo>
                    <a:lnTo>
                      <a:pt x="486" y="3033"/>
                    </a:lnTo>
                    <a:lnTo>
                      <a:pt x="493" y="3088"/>
                    </a:lnTo>
                    <a:lnTo>
                      <a:pt x="508" y="3117"/>
                    </a:lnTo>
                    <a:lnTo>
                      <a:pt x="540" y="3193"/>
                    </a:lnTo>
                    <a:lnTo>
                      <a:pt x="601" y="3201"/>
                    </a:lnTo>
                    <a:lnTo>
                      <a:pt x="603" y="3158"/>
                    </a:lnTo>
                    <a:lnTo>
                      <a:pt x="641" y="3197"/>
                    </a:lnTo>
                    <a:lnTo>
                      <a:pt x="674" y="3220"/>
                    </a:lnTo>
                    <a:lnTo>
                      <a:pt x="726" y="3243"/>
                    </a:lnTo>
                    <a:lnTo>
                      <a:pt x="791" y="3255"/>
                    </a:lnTo>
                    <a:lnTo>
                      <a:pt x="865" y="3248"/>
                    </a:lnTo>
                    <a:lnTo>
                      <a:pt x="880" y="3222"/>
                    </a:lnTo>
                    <a:lnTo>
                      <a:pt x="862" y="3193"/>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7"/>
                    </a:lnTo>
                    <a:lnTo>
                      <a:pt x="893" y="2438"/>
                    </a:lnTo>
                    <a:lnTo>
                      <a:pt x="933" y="2438"/>
                    </a:lnTo>
                    <a:lnTo>
                      <a:pt x="961" y="1808"/>
                    </a:lnTo>
                    <a:lnTo>
                      <a:pt x="995" y="1774"/>
                    </a:lnTo>
                    <a:lnTo>
                      <a:pt x="983" y="1686"/>
                    </a:lnTo>
                    <a:lnTo>
                      <a:pt x="946" y="1571"/>
                    </a:lnTo>
                    <a:lnTo>
                      <a:pt x="904" y="1468"/>
                    </a:lnTo>
                    <a:lnTo>
                      <a:pt x="943" y="1438"/>
                    </a:lnTo>
                    <a:lnTo>
                      <a:pt x="991" y="1395"/>
                    </a:lnTo>
                    <a:lnTo>
                      <a:pt x="1010" y="1298"/>
                    </a:lnTo>
                    <a:lnTo>
                      <a:pt x="998" y="1201"/>
                    </a:lnTo>
                    <a:lnTo>
                      <a:pt x="992" y="1090"/>
                    </a:lnTo>
                    <a:lnTo>
                      <a:pt x="998" y="1004"/>
                    </a:lnTo>
                    <a:lnTo>
                      <a:pt x="1010" y="914"/>
                    </a:lnTo>
                    <a:lnTo>
                      <a:pt x="1003" y="805"/>
                    </a:lnTo>
                    <a:lnTo>
                      <a:pt x="988" y="738"/>
                    </a:lnTo>
                    <a:lnTo>
                      <a:pt x="970" y="688"/>
                    </a:lnTo>
                    <a:lnTo>
                      <a:pt x="947" y="655"/>
                    </a:lnTo>
                    <a:lnTo>
                      <a:pt x="925" y="632"/>
                    </a:lnTo>
                    <a:lnTo>
                      <a:pt x="840" y="583"/>
                    </a:lnTo>
                    <a:lnTo>
                      <a:pt x="759" y="535"/>
                    </a:lnTo>
                    <a:lnTo>
                      <a:pt x="719" y="497"/>
                    </a:lnTo>
                    <a:lnTo>
                      <a:pt x="720" y="486"/>
                    </a:lnTo>
                    <a:lnTo>
                      <a:pt x="737" y="483"/>
                    </a:lnTo>
                    <a:lnTo>
                      <a:pt x="762" y="477"/>
                    </a:lnTo>
                    <a:lnTo>
                      <a:pt x="785" y="466"/>
                    </a:lnTo>
                    <a:lnTo>
                      <a:pt x="799" y="454"/>
                    </a:lnTo>
                    <a:lnTo>
                      <a:pt x="814" y="435"/>
                    </a:lnTo>
                    <a:lnTo>
                      <a:pt x="834" y="450"/>
                    </a:lnTo>
                    <a:lnTo>
                      <a:pt x="866" y="471"/>
                    </a:lnTo>
                    <a:lnTo>
                      <a:pt x="868" y="406"/>
                    </a:lnTo>
                    <a:lnTo>
                      <a:pt x="876" y="365"/>
                    </a:lnTo>
                    <a:lnTo>
                      <a:pt x="904" y="284"/>
                    </a:lnTo>
                    <a:lnTo>
                      <a:pt x="913" y="218"/>
                    </a:lnTo>
                    <a:lnTo>
                      <a:pt x="910" y="147"/>
                    </a:lnTo>
                    <a:lnTo>
                      <a:pt x="898" y="100"/>
                    </a:lnTo>
                    <a:lnTo>
                      <a:pt x="875" y="69"/>
                    </a:lnTo>
                    <a:lnTo>
                      <a:pt x="855" y="55"/>
                    </a:lnTo>
                    <a:lnTo>
                      <a:pt x="834" y="43"/>
                    </a:lnTo>
                    <a:lnTo>
                      <a:pt x="791" y="20"/>
                    </a:lnTo>
                    <a:lnTo>
                      <a:pt x="753" y="7"/>
                    </a:lnTo>
                    <a:lnTo>
                      <a:pt x="711" y="1"/>
                    </a:lnTo>
                    <a:lnTo>
                      <a:pt x="672"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60" name="Freeform 77"/>
              <p:cNvSpPr>
                <a:spLocks/>
              </p:cNvSpPr>
              <p:nvPr/>
            </p:nvSpPr>
            <p:spPr bwMode="auto">
              <a:xfrm>
                <a:off x="1186" y="2800"/>
                <a:ext cx="28" cy="65"/>
              </a:xfrm>
              <a:custGeom>
                <a:avLst/>
                <a:gdLst>
                  <a:gd name="T0" fmla="*/ 0 w 83"/>
                  <a:gd name="T1" fmla="*/ 0 h 196"/>
                  <a:gd name="T2" fmla="*/ 0 w 83"/>
                  <a:gd name="T3" fmla="*/ 0 h 196"/>
                  <a:gd name="T4" fmla="*/ 0 w 83"/>
                  <a:gd name="T5" fmla="*/ 0 h 196"/>
                  <a:gd name="T6" fmla="*/ 0 w 83"/>
                  <a:gd name="T7" fmla="*/ 0 h 196"/>
                  <a:gd name="T8" fmla="*/ 0 w 83"/>
                  <a:gd name="T9" fmla="*/ 0 h 196"/>
                  <a:gd name="T10" fmla="*/ 0 w 83"/>
                  <a:gd name="T11" fmla="*/ 0 h 196"/>
                  <a:gd name="T12" fmla="*/ 0 w 83"/>
                  <a:gd name="T13" fmla="*/ 0 h 196"/>
                  <a:gd name="T14" fmla="*/ 0 w 83"/>
                  <a:gd name="T15" fmla="*/ 0 h 196"/>
                  <a:gd name="T16" fmla="*/ 0 w 83"/>
                  <a:gd name="T17" fmla="*/ 0 h 196"/>
                  <a:gd name="T18" fmla="*/ 0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6" y="196"/>
                    </a:lnTo>
                    <a:lnTo>
                      <a:pt x="0" y="142"/>
                    </a:lnTo>
                    <a:lnTo>
                      <a:pt x="0" y="97"/>
                    </a:lnTo>
                    <a:lnTo>
                      <a:pt x="27" y="54"/>
                    </a:lnTo>
                    <a:lnTo>
                      <a:pt x="44" y="22"/>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61" name="Freeform 78"/>
              <p:cNvSpPr>
                <a:spLocks/>
              </p:cNvSpPr>
              <p:nvPr/>
            </p:nvSpPr>
            <p:spPr bwMode="auto">
              <a:xfrm>
                <a:off x="504" y="2458"/>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lnTo>
                      <a:pt x="181" y="1476"/>
                    </a:lnTo>
                    <a:lnTo>
                      <a:pt x="235" y="1498"/>
                    </a:lnTo>
                    <a:lnTo>
                      <a:pt x="235" y="1411"/>
                    </a:lnTo>
                    <a:lnTo>
                      <a:pt x="239" y="1375"/>
                    </a:lnTo>
                    <a:lnTo>
                      <a:pt x="249" y="1338"/>
                    </a:lnTo>
                    <a:lnTo>
                      <a:pt x="265" y="1302"/>
                    </a:lnTo>
                    <a:lnTo>
                      <a:pt x="287" y="1268"/>
                    </a:lnTo>
                    <a:lnTo>
                      <a:pt x="261" y="1223"/>
                    </a:lnTo>
                    <a:lnTo>
                      <a:pt x="235" y="1172"/>
                    </a:lnTo>
                    <a:lnTo>
                      <a:pt x="210" y="1114"/>
                    </a:lnTo>
                    <a:lnTo>
                      <a:pt x="195" y="1064"/>
                    </a:lnTo>
                    <a:lnTo>
                      <a:pt x="182" y="1000"/>
                    </a:lnTo>
                    <a:lnTo>
                      <a:pt x="174" y="1080"/>
                    </a:lnTo>
                    <a:lnTo>
                      <a:pt x="177" y="1177"/>
                    </a:lnTo>
                    <a:lnTo>
                      <a:pt x="179" y="1268"/>
                    </a:lnTo>
                    <a:lnTo>
                      <a:pt x="177" y="1343"/>
                    </a:lnTo>
                    <a:lnTo>
                      <a:pt x="179" y="1404"/>
                    </a:lnTo>
                    <a:lnTo>
                      <a:pt x="181" y="1476"/>
                    </a:lnTo>
                    <a:lnTo>
                      <a:pt x="451" y="1"/>
                    </a:lnTo>
                    <a:lnTo>
                      <a:pt x="540" y="3179"/>
                    </a:lnTo>
                    <a:lnTo>
                      <a:pt x="515" y="3137"/>
                    </a:lnTo>
                    <a:lnTo>
                      <a:pt x="501" y="3094"/>
                    </a:lnTo>
                    <a:lnTo>
                      <a:pt x="494" y="3038"/>
                    </a:lnTo>
                    <a:lnTo>
                      <a:pt x="501" y="2961"/>
                    </a:lnTo>
                    <a:lnTo>
                      <a:pt x="504" y="2872"/>
                    </a:lnTo>
                    <a:lnTo>
                      <a:pt x="508" y="2768"/>
                    </a:lnTo>
                    <a:lnTo>
                      <a:pt x="504" y="2653"/>
                    </a:lnTo>
                    <a:lnTo>
                      <a:pt x="497" y="2552"/>
                    </a:lnTo>
                    <a:lnTo>
                      <a:pt x="491" y="2483"/>
                    </a:lnTo>
                    <a:lnTo>
                      <a:pt x="496" y="2452"/>
                    </a:lnTo>
                    <a:lnTo>
                      <a:pt x="515" y="2407"/>
                    </a:lnTo>
                    <a:lnTo>
                      <a:pt x="533" y="2349"/>
                    </a:lnTo>
                    <a:lnTo>
                      <a:pt x="541" y="2277"/>
                    </a:lnTo>
                    <a:lnTo>
                      <a:pt x="539" y="2217"/>
                    </a:lnTo>
                    <a:lnTo>
                      <a:pt x="528" y="2173"/>
                    </a:lnTo>
                    <a:lnTo>
                      <a:pt x="684" y="2158"/>
                    </a:lnTo>
                    <a:lnTo>
                      <a:pt x="701" y="2205"/>
                    </a:lnTo>
                    <a:lnTo>
                      <a:pt x="719" y="2252"/>
                    </a:lnTo>
                    <a:lnTo>
                      <a:pt x="735" y="2301"/>
                    </a:lnTo>
                    <a:lnTo>
                      <a:pt x="735" y="2322"/>
                    </a:lnTo>
                    <a:lnTo>
                      <a:pt x="714" y="2362"/>
                    </a:lnTo>
                    <a:lnTo>
                      <a:pt x="684" y="2410"/>
                    </a:lnTo>
                    <a:lnTo>
                      <a:pt x="661" y="2468"/>
                    </a:lnTo>
                    <a:lnTo>
                      <a:pt x="644" y="2523"/>
                    </a:lnTo>
                    <a:lnTo>
                      <a:pt x="639" y="2599"/>
                    </a:lnTo>
                    <a:lnTo>
                      <a:pt x="639" y="2675"/>
                    </a:lnTo>
                    <a:lnTo>
                      <a:pt x="637" y="2783"/>
                    </a:lnTo>
                    <a:lnTo>
                      <a:pt x="630" y="2875"/>
                    </a:lnTo>
                    <a:lnTo>
                      <a:pt x="611" y="2979"/>
                    </a:lnTo>
                    <a:lnTo>
                      <a:pt x="578" y="3094"/>
                    </a:lnTo>
                    <a:lnTo>
                      <a:pt x="558" y="3144"/>
                    </a:lnTo>
                    <a:lnTo>
                      <a:pt x="540" y="3179"/>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62" name="Freeform 79"/>
              <p:cNvSpPr>
                <a:spLocks/>
              </p:cNvSpPr>
              <p:nvPr/>
            </p:nvSpPr>
            <p:spPr bwMode="auto">
              <a:xfrm>
                <a:off x="504" y="2458"/>
                <a:ext cx="322"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8" y="0"/>
                    </a:lnTo>
                    <a:lnTo>
                      <a:pt x="316" y="20"/>
                    </a:lnTo>
                    <a:lnTo>
                      <a:pt x="268" y="58"/>
                    </a:lnTo>
                    <a:lnTo>
                      <a:pt x="243" y="112"/>
                    </a:lnTo>
                    <a:lnTo>
                      <a:pt x="239" y="159"/>
                    </a:lnTo>
                    <a:lnTo>
                      <a:pt x="250" y="211"/>
                    </a:lnTo>
                    <a:lnTo>
                      <a:pt x="276" y="272"/>
                    </a:lnTo>
                    <a:lnTo>
                      <a:pt x="309" y="335"/>
                    </a:lnTo>
                    <a:lnTo>
                      <a:pt x="342" y="419"/>
                    </a:lnTo>
                    <a:lnTo>
                      <a:pt x="343" y="474"/>
                    </a:lnTo>
                    <a:lnTo>
                      <a:pt x="330" y="536"/>
                    </a:lnTo>
                    <a:lnTo>
                      <a:pt x="295" y="536"/>
                    </a:lnTo>
                    <a:lnTo>
                      <a:pt x="269" y="536"/>
                    </a:lnTo>
                    <a:lnTo>
                      <a:pt x="214" y="545"/>
                    </a:lnTo>
                    <a:lnTo>
                      <a:pt x="168" y="562"/>
                    </a:lnTo>
                    <a:lnTo>
                      <a:pt x="122" y="600"/>
                    </a:lnTo>
                    <a:lnTo>
                      <a:pt x="88" y="643"/>
                    </a:lnTo>
                    <a:lnTo>
                      <a:pt x="70" y="682"/>
                    </a:lnTo>
                    <a:lnTo>
                      <a:pt x="65" y="738"/>
                    </a:lnTo>
                    <a:lnTo>
                      <a:pt x="75" y="803"/>
                    </a:lnTo>
                    <a:lnTo>
                      <a:pt x="87" y="858"/>
                    </a:lnTo>
                    <a:lnTo>
                      <a:pt x="88" y="915"/>
                    </a:lnTo>
                    <a:lnTo>
                      <a:pt x="78" y="1111"/>
                    </a:lnTo>
                    <a:lnTo>
                      <a:pt x="82" y="1250"/>
                    </a:lnTo>
                    <a:lnTo>
                      <a:pt x="81" y="1363"/>
                    </a:lnTo>
                    <a:lnTo>
                      <a:pt x="77" y="1436"/>
                    </a:lnTo>
                    <a:lnTo>
                      <a:pt x="78" y="1502"/>
                    </a:lnTo>
                    <a:lnTo>
                      <a:pt x="14" y="1481"/>
                    </a:lnTo>
                    <a:lnTo>
                      <a:pt x="0" y="1759"/>
                    </a:lnTo>
                    <a:lnTo>
                      <a:pt x="250" y="1822"/>
                    </a:lnTo>
                    <a:lnTo>
                      <a:pt x="277" y="1961"/>
                    </a:lnTo>
                    <a:lnTo>
                      <a:pt x="328" y="2187"/>
                    </a:lnTo>
                    <a:lnTo>
                      <a:pt x="339" y="2275"/>
                    </a:lnTo>
                    <a:lnTo>
                      <a:pt x="325" y="2350"/>
                    </a:lnTo>
                    <a:lnTo>
                      <a:pt x="301" y="2428"/>
                    </a:lnTo>
                    <a:lnTo>
                      <a:pt x="301" y="2491"/>
                    </a:lnTo>
                    <a:lnTo>
                      <a:pt x="313" y="2625"/>
                    </a:lnTo>
                    <a:lnTo>
                      <a:pt x="326" y="2741"/>
                    </a:lnTo>
                    <a:lnTo>
                      <a:pt x="361" y="2927"/>
                    </a:lnTo>
                    <a:lnTo>
                      <a:pt x="380" y="3017"/>
                    </a:lnTo>
                    <a:lnTo>
                      <a:pt x="388" y="3147"/>
                    </a:lnTo>
                    <a:lnTo>
                      <a:pt x="371" y="3272"/>
                    </a:lnTo>
                    <a:lnTo>
                      <a:pt x="375" y="3287"/>
                    </a:lnTo>
                    <a:lnTo>
                      <a:pt x="401" y="3300"/>
                    </a:lnTo>
                    <a:lnTo>
                      <a:pt x="483" y="3362"/>
                    </a:lnTo>
                    <a:lnTo>
                      <a:pt x="515" y="3388"/>
                    </a:lnTo>
                    <a:lnTo>
                      <a:pt x="555" y="3410"/>
                    </a:lnTo>
                    <a:lnTo>
                      <a:pt x="622" y="3420"/>
                    </a:lnTo>
                    <a:lnTo>
                      <a:pt x="696" y="3409"/>
                    </a:lnTo>
                    <a:lnTo>
                      <a:pt x="716" y="3397"/>
                    </a:lnTo>
                    <a:lnTo>
                      <a:pt x="726" y="3379"/>
                    </a:lnTo>
                    <a:lnTo>
                      <a:pt x="727" y="3359"/>
                    </a:lnTo>
                    <a:lnTo>
                      <a:pt x="706" y="3337"/>
                    </a:lnTo>
                    <a:lnTo>
                      <a:pt x="623" y="3270"/>
                    </a:lnTo>
                    <a:lnTo>
                      <a:pt x="674" y="3290"/>
                    </a:lnTo>
                    <a:lnTo>
                      <a:pt x="742" y="3319"/>
                    </a:lnTo>
                    <a:lnTo>
                      <a:pt x="804" y="3335"/>
                    </a:lnTo>
                    <a:lnTo>
                      <a:pt x="875" y="3343"/>
                    </a:lnTo>
                    <a:lnTo>
                      <a:pt x="909" y="3343"/>
                    </a:lnTo>
                    <a:lnTo>
                      <a:pt x="939" y="3324"/>
                    </a:lnTo>
                    <a:lnTo>
                      <a:pt x="947" y="3298"/>
                    </a:lnTo>
                    <a:lnTo>
                      <a:pt x="932" y="3275"/>
                    </a:lnTo>
                    <a:lnTo>
                      <a:pt x="913" y="3261"/>
                    </a:lnTo>
                    <a:lnTo>
                      <a:pt x="823" y="3218"/>
                    </a:lnTo>
                    <a:lnTo>
                      <a:pt x="772" y="3179"/>
                    </a:lnTo>
                    <a:lnTo>
                      <a:pt x="726" y="3120"/>
                    </a:lnTo>
                    <a:lnTo>
                      <a:pt x="716" y="3077"/>
                    </a:lnTo>
                    <a:lnTo>
                      <a:pt x="720" y="3024"/>
                    </a:lnTo>
                    <a:lnTo>
                      <a:pt x="732" y="2977"/>
                    </a:lnTo>
                    <a:lnTo>
                      <a:pt x="805" y="2728"/>
                    </a:lnTo>
                    <a:lnTo>
                      <a:pt x="868" y="2555"/>
                    </a:lnTo>
                    <a:lnTo>
                      <a:pt x="908" y="2421"/>
                    </a:lnTo>
                    <a:lnTo>
                      <a:pt x="939" y="2374"/>
                    </a:lnTo>
                    <a:lnTo>
                      <a:pt x="964" y="2299"/>
                    </a:lnTo>
                    <a:lnTo>
                      <a:pt x="963" y="2230"/>
                    </a:lnTo>
                    <a:lnTo>
                      <a:pt x="953" y="2180"/>
                    </a:lnTo>
                    <a:lnTo>
                      <a:pt x="921" y="1938"/>
                    </a:lnTo>
                    <a:lnTo>
                      <a:pt x="896" y="1819"/>
                    </a:lnTo>
                    <a:lnTo>
                      <a:pt x="855" y="1699"/>
                    </a:lnTo>
                    <a:lnTo>
                      <a:pt x="806" y="1516"/>
                    </a:lnTo>
                    <a:lnTo>
                      <a:pt x="782" y="1381"/>
                    </a:lnTo>
                    <a:lnTo>
                      <a:pt x="761" y="1268"/>
                    </a:lnTo>
                    <a:lnTo>
                      <a:pt x="815" y="1257"/>
                    </a:lnTo>
                    <a:lnTo>
                      <a:pt x="868" y="1237"/>
                    </a:lnTo>
                    <a:lnTo>
                      <a:pt x="881" y="1209"/>
                    </a:lnTo>
                    <a:lnTo>
                      <a:pt x="883" y="1164"/>
                    </a:lnTo>
                    <a:lnTo>
                      <a:pt x="879" y="1120"/>
                    </a:lnTo>
                    <a:lnTo>
                      <a:pt x="823" y="950"/>
                    </a:lnTo>
                    <a:lnTo>
                      <a:pt x="786" y="878"/>
                    </a:lnTo>
                    <a:lnTo>
                      <a:pt x="784" y="854"/>
                    </a:lnTo>
                    <a:lnTo>
                      <a:pt x="767" y="728"/>
                    </a:lnTo>
                    <a:lnTo>
                      <a:pt x="750" y="671"/>
                    </a:lnTo>
                    <a:lnTo>
                      <a:pt x="725" y="630"/>
                    </a:lnTo>
                    <a:lnTo>
                      <a:pt x="690" y="600"/>
                    </a:lnTo>
                    <a:lnTo>
                      <a:pt x="647" y="577"/>
                    </a:lnTo>
                    <a:lnTo>
                      <a:pt x="552" y="550"/>
                    </a:lnTo>
                    <a:lnTo>
                      <a:pt x="536" y="513"/>
                    </a:lnTo>
                    <a:lnTo>
                      <a:pt x="539" y="475"/>
                    </a:lnTo>
                    <a:lnTo>
                      <a:pt x="560" y="449"/>
                    </a:lnTo>
                    <a:lnTo>
                      <a:pt x="579" y="421"/>
                    </a:lnTo>
                    <a:lnTo>
                      <a:pt x="597" y="373"/>
                    </a:lnTo>
                    <a:lnTo>
                      <a:pt x="600" y="341"/>
                    </a:lnTo>
                    <a:lnTo>
                      <a:pt x="604" y="290"/>
                    </a:lnTo>
                    <a:lnTo>
                      <a:pt x="604" y="269"/>
                    </a:lnTo>
                    <a:lnTo>
                      <a:pt x="622" y="245"/>
                    </a:lnTo>
                    <a:lnTo>
                      <a:pt x="637" y="222"/>
                    </a:lnTo>
                    <a:lnTo>
                      <a:pt x="644" y="194"/>
                    </a:lnTo>
                    <a:lnTo>
                      <a:pt x="644" y="154"/>
                    </a:lnTo>
                    <a:lnTo>
                      <a:pt x="630" y="105"/>
                    </a:lnTo>
                    <a:lnTo>
                      <a:pt x="605" y="63"/>
                    </a:lnTo>
                    <a:lnTo>
                      <a:pt x="568" y="35"/>
                    </a:lnTo>
                    <a:lnTo>
                      <a:pt x="504" y="9"/>
                    </a:lnTo>
                    <a:lnTo>
                      <a:pt x="483" y="7"/>
                    </a:lnTo>
                    <a:lnTo>
                      <a:pt x="451" y="1"/>
                    </a:lnTo>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763" name="Freeform 80"/>
              <p:cNvSpPr>
                <a:spLocks/>
              </p:cNvSpPr>
              <p:nvPr/>
            </p:nvSpPr>
            <p:spPr bwMode="auto">
              <a:xfrm>
                <a:off x="562" y="2792"/>
                <a:ext cx="37" cy="166"/>
              </a:xfrm>
              <a:custGeom>
                <a:avLst/>
                <a:gdLst>
                  <a:gd name="T0" fmla="*/ 0 w 112"/>
                  <a:gd name="T1" fmla="*/ 0 h 498"/>
                  <a:gd name="T2" fmla="*/ 0 w 112"/>
                  <a:gd name="T3" fmla="*/ 0 h 498"/>
                  <a:gd name="T4" fmla="*/ 0 w 112"/>
                  <a:gd name="T5" fmla="*/ 0 h 498"/>
                  <a:gd name="T6" fmla="*/ 0 w 112"/>
                  <a:gd name="T7" fmla="*/ 0 h 498"/>
                  <a:gd name="T8" fmla="*/ 0 w 112"/>
                  <a:gd name="T9" fmla="*/ 0 h 498"/>
                  <a:gd name="T10" fmla="*/ 0 w 112"/>
                  <a:gd name="T11" fmla="*/ 0 h 498"/>
                  <a:gd name="T12" fmla="*/ 0 w 112"/>
                  <a:gd name="T13" fmla="*/ 0 h 498"/>
                  <a:gd name="T14" fmla="*/ 0 w 112"/>
                  <a:gd name="T15" fmla="*/ 0 h 498"/>
                  <a:gd name="T16" fmla="*/ 0 w 112"/>
                  <a:gd name="T17" fmla="*/ 0 h 498"/>
                  <a:gd name="T18" fmla="*/ 0 w 112"/>
                  <a:gd name="T19" fmla="*/ 0 h 498"/>
                  <a:gd name="T20" fmla="*/ 0 w 112"/>
                  <a:gd name="T21" fmla="*/ 0 h 498"/>
                  <a:gd name="T22" fmla="*/ 0 w 112"/>
                  <a:gd name="T23" fmla="*/ 0 h 498"/>
                  <a:gd name="T24" fmla="*/ 0 w 112"/>
                  <a:gd name="T25" fmla="*/ 0 h 498"/>
                  <a:gd name="T26" fmla="*/ 0 w 112"/>
                  <a:gd name="T27" fmla="*/ 0 h 498"/>
                  <a:gd name="T28" fmla="*/ 0 w 112"/>
                  <a:gd name="T29" fmla="*/ 0 h 498"/>
                  <a:gd name="T30" fmla="*/ 0 w 112"/>
                  <a:gd name="T31" fmla="*/ 0 h 498"/>
                  <a:gd name="T32" fmla="*/ 0 w 112"/>
                  <a:gd name="T33" fmla="*/ 0 h 498"/>
                  <a:gd name="T34" fmla="*/ 0 w 112"/>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4" y="375"/>
                    </a:lnTo>
                    <a:lnTo>
                      <a:pt x="75" y="338"/>
                    </a:lnTo>
                    <a:lnTo>
                      <a:pt x="91" y="302"/>
                    </a:lnTo>
                    <a:lnTo>
                      <a:pt x="112" y="268"/>
                    </a:lnTo>
                    <a:lnTo>
                      <a:pt x="85" y="224"/>
                    </a:lnTo>
                    <a:lnTo>
                      <a:pt x="59" y="173"/>
                    </a:lnTo>
                    <a:lnTo>
                      <a:pt x="37" y="114"/>
                    </a:lnTo>
                    <a:lnTo>
                      <a:pt x="21" y="64"/>
                    </a:lnTo>
                    <a:lnTo>
                      <a:pt x="8" y="0"/>
                    </a:lnTo>
                    <a:lnTo>
                      <a:pt x="0" y="80"/>
                    </a:lnTo>
                    <a:lnTo>
                      <a:pt x="2" y="178"/>
                    </a:lnTo>
                    <a:lnTo>
                      <a:pt x="6" y="268"/>
                    </a:lnTo>
                    <a:lnTo>
                      <a:pt x="2" y="343"/>
                    </a:lnTo>
                    <a:lnTo>
                      <a:pt x="6" y="405"/>
                    </a:lnTo>
                    <a:lnTo>
                      <a:pt x="7"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64" name="Freeform 81"/>
              <p:cNvSpPr>
                <a:spLocks/>
              </p:cNvSpPr>
              <p:nvPr/>
            </p:nvSpPr>
            <p:spPr bwMode="auto">
              <a:xfrm>
                <a:off x="668" y="3178"/>
                <a:ext cx="81"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9"/>
                    </a:lnTo>
                    <a:lnTo>
                      <a:pt x="10" y="936"/>
                    </a:lnTo>
                    <a:lnTo>
                      <a:pt x="3" y="880"/>
                    </a:lnTo>
                    <a:lnTo>
                      <a:pt x="10" y="803"/>
                    </a:lnTo>
                    <a:lnTo>
                      <a:pt x="15" y="714"/>
                    </a:lnTo>
                    <a:lnTo>
                      <a:pt x="18" y="610"/>
                    </a:lnTo>
                    <a:lnTo>
                      <a:pt x="15" y="495"/>
                    </a:lnTo>
                    <a:lnTo>
                      <a:pt x="8" y="394"/>
                    </a:lnTo>
                    <a:lnTo>
                      <a:pt x="0" y="325"/>
                    </a:lnTo>
                    <a:lnTo>
                      <a:pt x="5" y="294"/>
                    </a:lnTo>
                    <a:lnTo>
                      <a:pt x="24" y="249"/>
                    </a:lnTo>
                    <a:lnTo>
                      <a:pt x="42" y="191"/>
                    </a:lnTo>
                    <a:lnTo>
                      <a:pt x="50" y="119"/>
                    </a:lnTo>
                    <a:lnTo>
                      <a:pt x="49" y="59"/>
                    </a:lnTo>
                    <a:lnTo>
                      <a:pt x="37" y="15"/>
                    </a:lnTo>
                    <a:lnTo>
                      <a:pt x="193" y="0"/>
                    </a:lnTo>
                    <a:lnTo>
                      <a:pt x="211" y="47"/>
                    </a:lnTo>
                    <a:lnTo>
                      <a:pt x="228" y="94"/>
                    </a:lnTo>
                    <a:lnTo>
                      <a:pt x="244" y="143"/>
                    </a:lnTo>
                    <a:lnTo>
                      <a:pt x="244" y="164"/>
                    </a:lnTo>
                    <a:lnTo>
                      <a:pt x="223" y="205"/>
                    </a:lnTo>
                    <a:lnTo>
                      <a:pt x="193" y="252"/>
                    </a:lnTo>
                    <a:lnTo>
                      <a:pt x="170" y="311"/>
                    </a:lnTo>
                    <a:lnTo>
                      <a:pt x="153" y="365"/>
                    </a:lnTo>
                    <a:lnTo>
                      <a:pt x="148" y="441"/>
                    </a:lnTo>
                    <a:lnTo>
                      <a:pt x="148" y="517"/>
                    </a:lnTo>
                    <a:lnTo>
                      <a:pt x="146" y="625"/>
                    </a:lnTo>
                    <a:lnTo>
                      <a:pt x="140" y="717"/>
                    </a:lnTo>
                    <a:lnTo>
                      <a:pt x="121" y="821"/>
                    </a:lnTo>
                    <a:lnTo>
                      <a:pt x="87" y="936"/>
                    </a:lnTo>
                    <a:lnTo>
                      <a:pt x="68" y="986"/>
                    </a:lnTo>
                    <a:lnTo>
                      <a:pt x="49"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65" name="Freeform 82"/>
              <p:cNvSpPr>
                <a:spLocks/>
              </p:cNvSpPr>
              <p:nvPr/>
            </p:nvSpPr>
            <p:spPr bwMode="auto">
              <a:xfrm>
                <a:off x="2077" y="2658"/>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7"/>
                    </a:lnTo>
                    <a:lnTo>
                      <a:pt x="587" y="2536"/>
                    </a:lnTo>
                    <a:lnTo>
                      <a:pt x="566" y="2635"/>
                    </a:lnTo>
                    <a:lnTo>
                      <a:pt x="543" y="2752"/>
                    </a:lnTo>
                    <a:lnTo>
                      <a:pt x="530" y="2893"/>
                    </a:lnTo>
                    <a:lnTo>
                      <a:pt x="517" y="3006"/>
                    </a:lnTo>
                    <a:lnTo>
                      <a:pt x="504" y="3108"/>
                    </a:lnTo>
                    <a:lnTo>
                      <a:pt x="485" y="3207"/>
                    </a:lnTo>
                    <a:lnTo>
                      <a:pt x="467" y="3301"/>
                    </a:lnTo>
                    <a:lnTo>
                      <a:pt x="455" y="3365"/>
                    </a:lnTo>
                    <a:lnTo>
                      <a:pt x="455" y="3414"/>
                    </a:lnTo>
                    <a:lnTo>
                      <a:pt x="458" y="3453"/>
                    </a:lnTo>
                    <a:lnTo>
                      <a:pt x="446" y="3471"/>
                    </a:lnTo>
                    <a:lnTo>
                      <a:pt x="366" y="3488"/>
                    </a:lnTo>
                    <a:lnTo>
                      <a:pt x="349" y="3479"/>
                    </a:lnTo>
                    <a:lnTo>
                      <a:pt x="340" y="3467"/>
                    </a:lnTo>
                    <a:lnTo>
                      <a:pt x="264" y="3493"/>
                    </a:lnTo>
                    <a:lnTo>
                      <a:pt x="166" y="3520"/>
                    </a:lnTo>
                    <a:lnTo>
                      <a:pt x="101" y="3530"/>
                    </a:lnTo>
                    <a:lnTo>
                      <a:pt x="49" y="3525"/>
                    </a:lnTo>
                    <a:lnTo>
                      <a:pt x="19" y="3513"/>
                    </a:lnTo>
                    <a:lnTo>
                      <a:pt x="5" y="3495"/>
                    </a:lnTo>
                    <a:lnTo>
                      <a:pt x="0" y="3477"/>
                    </a:lnTo>
                    <a:lnTo>
                      <a:pt x="10" y="3455"/>
                    </a:lnTo>
                    <a:lnTo>
                      <a:pt x="33" y="3436"/>
                    </a:lnTo>
                    <a:lnTo>
                      <a:pt x="105"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4"/>
                    </a:lnTo>
                    <a:lnTo>
                      <a:pt x="277" y="2039"/>
                    </a:lnTo>
                    <a:lnTo>
                      <a:pt x="233" y="2034"/>
                    </a:lnTo>
                    <a:lnTo>
                      <a:pt x="188" y="2018"/>
                    </a:lnTo>
                    <a:lnTo>
                      <a:pt x="153" y="1974"/>
                    </a:lnTo>
                    <a:lnTo>
                      <a:pt x="149" y="1922"/>
                    </a:lnTo>
                    <a:lnTo>
                      <a:pt x="162" y="1854"/>
                    </a:lnTo>
                    <a:lnTo>
                      <a:pt x="188" y="1797"/>
                    </a:lnTo>
                    <a:lnTo>
                      <a:pt x="214" y="1758"/>
                    </a:lnTo>
                    <a:lnTo>
                      <a:pt x="171" y="1741"/>
                    </a:lnTo>
                    <a:lnTo>
                      <a:pt x="158" y="1728"/>
                    </a:lnTo>
                    <a:lnTo>
                      <a:pt x="159" y="1706"/>
                    </a:lnTo>
                    <a:lnTo>
                      <a:pt x="217" y="1565"/>
                    </a:lnTo>
                    <a:lnTo>
                      <a:pt x="236" y="1488"/>
                    </a:lnTo>
                    <a:lnTo>
                      <a:pt x="252" y="1223"/>
                    </a:lnTo>
                    <a:lnTo>
                      <a:pt x="252" y="1031"/>
                    </a:lnTo>
                    <a:lnTo>
                      <a:pt x="261" y="799"/>
                    </a:lnTo>
                    <a:lnTo>
                      <a:pt x="271" y="742"/>
                    </a:lnTo>
                    <a:lnTo>
                      <a:pt x="294" y="696"/>
                    </a:lnTo>
                    <a:lnTo>
                      <a:pt x="337" y="658"/>
                    </a:lnTo>
                    <a:lnTo>
                      <a:pt x="530" y="547"/>
                    </a:lnTo>
                    <a:lnTo>
                      <a:pt x="517" y="496"/>
                    </a:lnTo>
                    <a:lnTo>
                      <a:pt x="485" y="490"/>
                    </a:lnTo>
                    <a:lnTo>
                      <a:pt x="443" y="478"/>
                    </a:lnTo>
                    <a:lnTo>
                      <a:pt x="418" y="452"/>
                    </a:lnTo>
                    <a:lnTo>
                      <a:pt x="388" y="349"/>
                    </a:lnTo>
                    <a:lnTo>
                      <a:pt x="379" y="292"/>
                    </a:lnTo>
                    <a:lnTo>
                      <a:pt x="380" y="237"/>
                    </a:lnTo>
                    <a:lnTo>
                      <a:pt x="374" y="184"/>
                    </a:lnTo>
                    <a:lnTo>
                      <a:pt x="379" y="127"/>
                    </a:lnTo>
                    <a:lnTo>
                      <a:pt x="354" y="152"/>
                    </a:lnTo>
                    <a:lnTo>
                      <a:pt x="340" y="165"/>
                    </a:lnTo>
                    <a:lnTo>
                      <a:pt x="345" y="127"/>
                    </a:lnTo>
                    <a:lnTo>
                      <a:pt x="361" y="85"/>
                    </a:lnTo>
                    <a:lnTo>
                      <a:pt x="385" y="52"/>
                    </a:lnTo>
                    <a:lnTo>
                      <a:pt x="424" y="25"/>
                    </a:lnTo>
                    <a:lnTo>
                      <a:pt x="471" y="6"/>
                    </a:lnTo>
                    <a:lnTo>
                      <a:pt x="538" y="0"/>
                    </a:lnTo>
                    <a:lnTo>
                      <a:pt x="594" y="12"/>
                    </a:lnTo>
                    <a:lnTo>
                      <a:pt x="644" y="37"/>
                    </a:lnTo>
                    <a:lnTo>
                      <a:pt x="683" y="69"/>
                    </a:lnTo>
                    <a:lnTo>
                      <a:pt x="713" y="113"/>
                    </a:lnTo>
                    <a:lnTo>
                      <a:pt x="729" y="172"/>
                    </a:lnTo>
                    <a:lnTo>
                      <a:pt x="738" y="240"/>
                    </a:lnTo>
                    <a:lnTo>
                      <a:pt x="734" y="295"/>
                    </a:lnTo>
                    <a:lnTo>
                      <a:pt x="720" y="369"/>
                    </a:lnTo>
                    <a:lnTo>
                      <a:pt x="722" y="423"/>
                    </a:lnTo>
                    <a:lnTo>
                      <a:pt x="734" y="483"/>
                    </a:lnTo>
                    <a:lnTo>
                      <a:pt x="757" y="513"/>
                    </a:lnTo>
                    <a:lnTo>
                      <a:pt x="995" y="611"/>
                    </a:lnTo>
                    <a:lnTo>
                      <a:pt x="1028" y="632"/>
                    </a:lnTo>
                    <a:lnTo>
                      <a:pt x="1051" y="668"/>
                    </a:lnTo>
                    <a:lnTo>
                      <a:pt x="1126" y="879"/>
                    </a:lnTo>
                    <a:lnTo>
                      <a:pt x="1223" y="1178"/>
                    </a:lnTo>
                    <a:lnTo>
                      <a:pt x="1234" y="1239"/>
                    </a:lnTo>
                    <a:lnTo>
                      <a:pt x="1230" y="1273"/>
                    </a:lnTo>
                    <a:lnTo>
                      <a:pt x="1215" y="1312"/>
                    </a:lnTo>
                    <a:lnTo>
                      <a:pt x="1088" y="1516"/>
                    </a:lnTo>
                    <a:lnTo>
                      <a:pt x="1070" y="1580"/>
                    </a:lnTo>
                    <a:lnTo>
                      <a:pt x="1063" y="1645"/>
                    </a:lnTo>
                    <a:lnTo>
                      <a:pt x="1088" y="1873"/>
                    </a:lnTo>
                    <a:lnTo>
                      <a:pt x="1103" y="1974"/>
                    </a:lnTo>
                    <a:lnTo>
                      <a:pt x="1103" y="2007"/>
                    </a:lnTo>
                    <a:lnTo>
                      <a:pt x="1089" y="2032"/>
                    </a:lnTo>
                    <a:lnTo>
                      <a:pt x="1051" y="2045"/>
                    </a:lnTo>
                    <a:lnTo>
                      <a:pt x="1012" y="2051"/>
                    </a:lnTo>
                    <a:lnTo>
                      <a:pt x="1003" y="2166"/>
                    </a:lnTo>
                    <a:lnTo>
                      <a:pt x="1003" y="2292"/>
                    </a:lnTo>
                    <a:lnTo>
                      <a:pt x="1005" y="2432"/>
                    </a:lnTo>
                    <a:lnTo>
                      <a:pt x="1012" y="2562"/>
                    </a:lnTo>
                    <a:lnTo>
                      <a:pt x="1031" y="2702"/>
                    </a:lnTo>
                    <a:lnTo>
                      <a:pt x="1037" y="2842"/>
                    </a:lnTo>
                    <a:lnTo>
                      <a:pt x="1045" y="2979"/>
                    </a:lnTo>
                    <a:lnTo>
                      <a:pt x="1045" y="3088"/>
                    </a:lnTo>
                    <a:lnTo>
                      <a:pt x="1040" y="3261"/>
                    </a:lnTo>
                    <a:lnTo>
                      <a:pt x="1042" y="3369"/>
                    </a:lnTo>
                    <a:lnTo>
                      <a:pt x="1037" y="3467"/>
                    </a:lnTo>
                    <a:lnTo>
                      <a:pt x="1034" y="3488"/>
                    </a:lnTo>
                    <a:lnTo>
                      <a:pt x="974" y="3505"/>
                    </a:lnTo>
                    <a:lnTo>
                      <a:pt x="927" y="3530"/>
                    </a:lnTo>
                    <a:lnTo>
                      <a:pt x="882" y="3568"/>
                    </a:lnTo>
                    <a:lnTo>
                      <a:pt x="835" y="3603"/>
                    </a:lnTo>
                    <a:lnTo>
                      <a:pt x="774" y="3627"/>
                    </a:lnTo>
                    <a:lnTo>
                      <a:pt x="713" y="3644"/>
                    </a:lnTo>
                    <a:lnTo>
                      <a:pt x="658" y="3645"/>
                    </a:lnTo>
                    <a:lnTo>
                      <a:pt x="624" y="3633"/>
                    </a:lnTo>
                    <a:lnTo>
                      <a:pt x="599" y="3615"/>
                    </a:lnTo>
                    <a:lnTo>
                      <a:pt x="597" y="3594"/>
                    </a:lnTo>
                    <a:lnTo>
                      <a:pt x="609" y="3563"/>
                    </a:lnTo>
                    <a:lnTo>
                      <a:pt x="642" y="3535"/>
                    </a:lnTo>
                    <a:lnTo>
                      <a:pt x="680" y="3505"/>
                    </a:lnTo>
                    <a:lnTo>
                      <a:pt x="729" y="3462"/>
                    </a:lnTo>
                    <a:lnTo>
                      <a:pt x="770" y="3424"/>
                    </a:lnTo>
                    <a:lnTo>
                      <a:pt x="796" y="3391"/>
                    </a:lnTo>
                    <a:lnTo>
                      <a:pt x="784" y="3211"/>
                    </a:lnTo>
                    <a:lnTo>
                      <a:pt x="784" y="3085"/>
                    </a:lnTo>
                    <a:lnTo>
                      <a:pt x="771" y="2957"/>
                    </a:lnTo>
                    <a:lnTo>
                      <a:pt x="758" y="2842"/>
                    </a:lnTo>
                    <a:lnTo>
                      <a:pt x="736" y="2721"/>
                    </a:lnTo>
                    <a:lnTo>
                      <a:pt x="708" y="2599"/>
                    </a:lnTo>
                    <a:lnTo>
                      <a:pt x="683" y="2485"/>
                    </a:lnTo>
                    <a:lnTo>
                      <a:pt x="663" y="2391"/>
                    </a:lnTo>
                    <a:lnTo>
                      <a:pt x="644" y="2281"/>
                    </a:lnTo>
                    <a:close/>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9766" name="Freeform 83"/>
              <p:cNvSpPr>
                <a:spLocks/>
              </p:cNvSpPr>
              <p:nvPr/>
            </p:nvSpPr>
            <p:spPr bwMode="auto">
              <a:xfrm>
                <a:off x="518" y="2672"/>
                <a:ext cx="431" cy="113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2"/>
                    </a:lnTo>
                    <a:lnTo>
                      <a:pt x="1152" y="1749"/>
                    </a:lnTo>
                    <a:lnTo>
                      <a:pt x="950" y="1875"/>
                    </a:lnTo>
                    <a:lnTo>
                      <a:pt x="950" y="1952"/>
                    </a:lnTo>
                    <a:lnTo>
                      <a:pt x="960" y="2090"/>
                    </a:lnTo>
                    <a:lnTo>
                      <a:pt x="975" y="2499"/>
                    </a:lnTo>
                    <a:lnTo>
                      <a:pt x="987" y="2679"/>
                    </a:lnTo>
                    <a:lnTo>
                      <a:pt x="1000" y="2998"/>
                    </a:lnTo>
                    <a:lnTo>
                      <a:pt x="1000" y="3111"/>
                    </a:lnTo>
                    <a:lnTo>
                      <a:pt x="1002" y="3149"/>
                    </a:lnTo>
                    <a:lnTo>
                      <a:pt x="1013" y="3162"/>
                    </a:lnTo>
                    <a:lnTo>
                      <a:pt x="1049" y="3186"/>
                    </a:lnTo>
                    <a:lnTo>
                      <a:pt x="1121" y="3223"/>
                    </a:lnTo>
                    <a:lnTo>
                      <a:pt x="1206" y="3245"/>
                    </a:lnTo>
                    <a:lnTo>
                      <a:pt x="1236" y="3255"/>
                    </a:lnTo>
                    <a:lnTo>
                      <a:pt x="1266" y="3269"/>
                    </a:lnTo>
                    <a:lnTo>
                      <a:pt x="1285" y="3295"/>
                    </a:lnTo>
                    <a:lnTo>
                      <a:pt x="1291" y="3316"/>
                    </a:lnTo>
                    <a:lnTo>
                      <a:pt x="1279" y="3325"/>
                    </a:lnTo>
                    <a:lnTo>
                      <a:pt x="1109" y="3327"/>
                    </a:lnTo>
                    <a:lnTo>
                      <a:pt x="886" y="3341"/>
                    </a:lnTo>
                    <a:lnTo>
                      <a:pt x="848" y="3341"/>
                    </a:lnTo>
                    <a:lnTo>
                      <a:pt x="822" y="3328"/>
                    </a:lnTo>
                    <a:lnTo>
                      <a:pt x="809" y="3303"/>
                    </a:lnTo>
                    <a:lnTo>
                      <a:pt x="809" y="3265"/>
                    </a:lnTo>
                    <a:lnTo>
                      <a:pt x="822" y="3204"/>
                    </a:lnTo>
                    <a:lnTo>
                      <a:pt x="830" y="3194"/>
                    </a:lnTo>
                    <a:lnTo>
                      <a:pt x="848" y="3188"/>
                    </a:lnTo>
                    <a:lnTo>
                      <a:pt x="822" y="3185"/>
                    </a:lnTo>
                    <a:lnTo>
                      <a:pt x="815" y="3173"/>
                    </a:lnTo>
                    <a:lnTo>
                      <a:pt x="809" y="3124"/>
                    </a:lnTo>
                    <a:lnTo>
                      <a:pt x="785" y="3023"/>
                    </a:lnTo>
                    <a:lnTo>
                      <a:pt x="734" y="2780"/>
                    </a:lnTo>
                    <a:lnTo>
                      <a:pt x="722" y="2665"/>
                    </a:lnTo>
                    <a:lnTo>
                      <a:pt x="695" y="2297"/>
                    </a:lnTo>
                    <a:lnTo>
                      <a:pt x="678" y="2206"/>
                    </a:lnTo>
                    <a:lnTo>
                      <a:pt x="646" y="2092"/>
                    </a:lnTo>
                    <a:lnTo>
                      <a:pt x="620" y="2207"/>
                    </a:lnTo>
                    <a:lnTo>
                      <a:pt x="595" y="2322"/>
                    </a:lnTo>
                    <a:lnTo>
                      <a:pt x="551" y="2641"/>
                    </a:lnTo>
                    <a:lnTo>
                      <a:pt x="531" y="2740"/>
                    </a:lnTo>
                    <a:lnTo>
                      <a:pt x="487" y="3096"/>
                    </a:lnTo>
                    <a:lnTo>
                      <a:pt x="487" y="3149"/>
                    </a:lnTo>
                    <a:lnTo>
                      <a:pt x="481" y="3159"/>
                    </a:lnTo>
                    <a:lnTo>
                      <a:pt x="442" y="3175"/>
                    </a:lnTo>
                    <a:lnTo>
                      <a:pt x="452" y="3229"/>
                    </a:lnTo>
                    <a:lnTo>
                      <a:pt x="454" y="3290"/>
                    </a:lnTo>
                    <a:lnTo>
                      <a:pt x="454" y="3328"/>
                    </a:lnTo>
                    <a:lnTo>
                      <a:pt x="439" y="3365"/>
                    </a:lnTo>
                    <a:lnTo>
                      <a:pt x="413" y="3390"/>
                    </a:lnTo>
                    <a:lnTo>
                      <a:pt x="367" y="3405"/>
                    </a:lnTo>
                    <a:lnTo>
                      <a:pt x="316" y="3405"/>
                    </a:lnTo>
                    <a:lnTo>
                      <a:pt x="261" y="3400"/>
                    </a:lnTo>
                    <a:lnTo>
                      <a:pt x="239" y="3380"/>
                    </a:lnTo>
                    <a:lnTo>
                      <a:pt x="227" y="3354"/>
                    </a:lnTo>
                    <a:lnTo>
                      <a:pt x="228" y="3321"/>
                    </a:lnTo>
                    <a:lnTo>
                      <a:pt x="242" y="3275"/>
                    </a:lnTo>
                    <a:lnTo>
                      <a:pt x="278" y="3226"/>
                    </a:lnTo>
                    <a:lnTo>
                      <a:pt x="303" y="3175"/>
                    </a:lnTo>
                    <a:lnTo>
                      <a:pt x="278" y="3175"/>
                    </a:lnTo>
                    <a:lnTo>
                      <a:pt x="265" y="3023"/>
                    </a:lnTo>
                    <a:lnTo>
                      <a:pt x="261" y="2846"/>
                    </a:lnTo>
                    <a:lnTo>
                      <a:pt x="268" y="2727"/>
                    </a:lnTo>
                    <a:lnTo>
                      <a:pt x="285" y="2587"/>
                    </a:lnTo>
                    <a:lnTo>
                      <a:pt x="298" y="2463"/>
                    </a:lnTo>
                    <a:lnTo>
                      <a:pt x="316" y="2360"/>
                    </a:lnTo>
                    <a:lnTo>
                      <a:pt x="0" y="2245"/>
                    </a:lnTo>
                    <a:lnTo>
                      <a:pt x="0" y="1888"/>
                    </a:lnTo>
                    <a:lnTo>
                      <a:pt x="37" y="1862"/>
                    </a:lnTo>
                    <a:lnTo>
                      <a:pt x="183" y="1901"/>
                    </a:lnTo>
                    <a:lnTo>
                      <a:pt x="200" y="1823"/>
                    </a:lnTo>
                    <a:lnTo>
                      <a:pt x="203" y="1727"/>
                    </a:lnTo>
                    <a:lnTo>
                      <a:pt x="131" y="1331"/>
                    </a:lnTo>
                    <a:lnTo>
                      <a:pt x="126" y="1225"/>
                    </a:lnTo>
                    <a:lnTo>
                      <a:pt x="138" y="1098"/>
                    </a:lnTo>
                    <a:lnTo>
                      <a:pt x="200" y="756"/>
                    </a:lnTo>
                    <a:lnTo>
                      <a:pt x="227" y="663"/>
                    </a:lnTo>
                    <a:lnTo>
                      <a:pt x="252" y="625"/>
                    </a:lnTo>
                    <a:lnTo>
                      <a:pt x="278" y="613"/>
                    </a:lnTo>
                    <a:lnTo>
                      <a:pt x="454" y="549"/>
                    </a:lnTo>
                    <a:lnTo>
                      <a:pt x="531" y="524"/>
                    </a:lnTo>
                    <a:lnTo>
                      <a:pt x="556" y="434"/>
                    </a:lnTo>
                    <a:lnTo>
                      <a:pt x="535" y="369"/>
                    </a:lnTo>
                    <a:lnTo>
                      <a:pt x="524" y="330"/>
                    </a:lnTo>
                    <a:lnTo>
                      <a:pt x="524" y="280"/>
                    </a:lnTo>
                    <a:lnTo>
                      <a:pt x="531" y="218"/>
                    </a:lnTo>
                    <a:lnTo>
                      <a:pt x="556" y="129"/>
                    </a:lnTo>
                    <a:lnTo>
                      <a:pt x="570" y="84"/>
                    </a:lnTo>
                    <a:lnTo>
                      <a:pt x="590" y="51"/>
                    </a:lnTo>
                    <a:lnTo>
                      <a:pt x="620" y="23"/>
                    </a:lnTo>
                    <a:lnTo>
                      <a:pt x="646" y="14"/>
                    </a:lnTo>
                    <a:lnTo>
                      <a:pt x="696" y="0"/>
                    </a:lnTo>
                    <a:lnTo>
                      <a:pt x="734" y="0"/>
                    </a:lnTo>
                    <a:lnTo>
                      <a:pt x="785" y="14"/>
                    </a:lnTo>
                    <a:lnTo>
                      <a:pt x="833" y="30"/>
                    </a:lnTo>
                    <a:lnTo>
                      <a:pt x="872" y="60"/>
                    </a:lnTo>
                    <a:lnTo>
                      <a:pt x="886" y="103"/>
                    </a:lnTo>
                    <a:lnTo>
                      <a:pt x="891" y="158"/>
                    </a:lnTo>
                    <a:lnTo>
                      <a:pt x="885" y="212"/>
                    </a:lnTo>
                    <a:lnTo>
                      <a:pt x="876" y="271"/>
                    </a:lnTo>
                    <a:lnTo>
                      <a:pt x="863" y="321"/>
                    </a:lnTo>
                    <a:lnTo>
                      <a:pt x="835" y="371"/>
                    </a:lnTo>
                    <a:lnTo>
                      <a:pt x="809" y="409"/>
                    </a:lnTo>
                    <a:lnTo>
                      <a:pt x="785" y="447"/>
                    </a:lnTo>
                    <a:lnTo>
                      <a:pt x="785" y="510"/>
                    </a:lnTo>
                    <a:lnTo>
                      <a:pt x="843" y="525"/>
                    </a:lnTo>
                    <a:lnTo>
                      <a:pt x="1056" y="651"/>
                    </a:lnTo>
                    <a:lnTo>
                      <a:pt x="1089" y="689"/>
                    </a:lnTo>
                    <a:lnTo>
                      <a:pt x="1098" y="716"/>
                    </a:lnTo>
                    <a:lnTo>
                      <a:pt x="1115" y="1076"/>
                    </a:lnTo>
                    <a:lnTo>
                      <a:pt x="1098" y="1132"/>
                    </a:lnTo>
                    <a:lnTo>
                      <a:pt x="1078" y="1188"/>
                    </a:lnTo>
                    <a:lnTo>
                      <a:pt x="1064" y="1250"/>
                    </a:lnTo>
                    <a:lnTo>
                      <a:pt x="1067" y="1297"/>
                    </a:lnTo>
                    <a:lnTo>
                      <a:pt x="1088" y="1352"/>
                    </a:lnTo>
                    <a:lnTo>
                      <a:pt x="1128" y="1409"/>
                    </a:lnTo>
                    <a:lnTo>
                      <a:pt x="1128" y="1486"/>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9767" name="Freeform 84"/>
              <p:cNvSpPr>
                <a:spLocks/>
              </p:cNvSpPr>
              <p:nvPr/>
            </p:nvSpPr>
            <p:spPr bwMode="auto">
              <a:xfrm>
                <a:off x="1402" y="2678"/>
                <a:ext cx="385" cy="1157"/>
              </a:xfrm>
              <a:custGeom>
                <a:avLst/>
                <a:gdLst>
                  <a:gd name="T0" fmla="*/ 0 w 1153"/>
                  <a:gd name="T1" fmla="*/ 0 h 3472"/>
                  <a:gd name="T2" fmla="*/ 0 w 1153"/>
                  <a:gd name="T3" fmla="*/ 0 h 3472"/>
                  <a:gd name="T4" fmla="*/ 0 w 1153"/>
                  <a:gd name="T5" fmla="*/ 0 h 3472"/>
                  <a:gd name="T6" fmla="*/ 0 w 1153"/>
                  <a:gd name="T7" fmla="*/ 0 h 3472"/>
                  <a:gd name="T8" fmla="*/ 0 w 1153"/>
                  <a:gd name="T9" fmla="*/ 0 h 3472"/>
                  <a:gd name="T10" fmla="*/ 0 w 1153"/>
                  <a:gd name="T11" fmla="*/ 0 h 3472"/>
                  <a:gd name="T12" fmla="*/ 0 w 1153"/>
                  <a:gd name="T13" fmla="*/ 0 h 3472"/>
                  <a:gd name="T14" fmla="*/ 0 w 1153"/>
                  <a:gd name="T15" fmla="*/ 0 h 3472"/>
                  <a:gd name="T16" fmla="*/ 0 w 1153"/>
                  <a:gd name="T17" fmla="*/ 0 h 3472"/>
                  <a:gd name="T18" fmla="*/ 0 w 1153"/>
                  <a:gd name="T19" fmla="*/ 0 h 3472"/>
                  <a:gd name="T20" fmla="*/ 0 w 1153"/>
                  <a:gd name="T21" fmla="*/ 0 h 3472"/>
                  <a:gd name="T22" fmla="*/ 0 w 1153"/>
                  <a:gd name="T23" fmla="*/ 0 h 3472"/>
                  <a:gd name="T24" fmla="*/ 0 w 1153"/>
                  <a:gd name="T25" fmla="*/ 0 h 3472"/>
                  <a:gd name="T26" fmla="*/ 0 w 1153"/>
                  <a:gd name="T27" fmla="*/ 0 h 3472"/>
                  <a:gd name="T28" fmla="*/ 0 w 1153"/>
                  <a:gd name="T29" fmla="*/ 0 h 3472"/>
                  <a:gd name="T30" fmla="*/ 0 w 1153"/>
                  <a:gd name="T31" fmla="*/ 0 h 3472"/>
                  <a:gd name="T32" fmla="*/ 0 w 1153"/>
                  <a:gd name="T33" fmla="*/ 0 h 3472"/>
                  <a:gd name="T34" fmla="*/ 0 w 1153"/>
                  <a:gd name="T35" fmla="*/ 0 h 3472"/>
                  <a:gd name="T36" fmla="*/ 0 w 1153"/>
                  <a:gd name="T37" fmla="*/ 0 h 3472"/>
                  <a:gd name="T38" fmla="*/ 0 w 1153"/>
                  <a:gd name="T39" fmla="*/ 0 h 3472"/>
                  <a:gd name="T40" fmla="*/ 0 w 1153"/>
                  <a:gd name="T41" fmla="*/ 0 h 3472"/>
                  <a:gd name="T42" fmla="*/ 0 w 1153"/>
                  <a:gd name="T43" fmla="*/ 0 h 3472"/>
                  <a:gd name="T44" fmla="*/ 0 w 1153"/>
                  <a:gd name="T45" fmla="*/ 0 h 3472"/>
                  <a:gd name="T46" fmla="*/ 0 w 1153"/>
                  <a:gd name="T47" fmla="*/ 0 h 3472"/>
                  <a:gd name="T48" fmla="*/ 0 w 1153"/>
                  <a:gd name="T49" fmla="*/ 0 h 3472"/>
                  <a:gd name="T50" fmla="*/ 0 w 1153"/>
                  <a:gd name="T51" fmla="*/ 0 h 3472"/>
                  <a:gd name="T52" fmla="*/ 0 w 1153"/>
                  <a:gd name="T53" fmla="*/ 0 h 3472"/>
                  <a:gd name="T54" fmla="*/ 0 w 1153"/>
                  <a:gd name="T55" fmla="*/ 0 h 3472"/>
                  <a:gd name="T56" fmla="*/ 0 w 1153"/>
                  <a:gd name="T57" fmla="*/ 0 h 3472"/>
                  <a:gd name="T58" fmla="*/ 0 w 1153"/>
                  <a:gd name="T59" fmla="*/ 0 h 3472"/>
                  <a:gd name="T60" fmla="*/ 0 w 1153"/>
                  <a:gd name="T61" fmla="*/ 0 h 3472"/>
                  <a:gd name="T62" fmla="*/ 0 w 1153"/>
                  <a:gd name="T63" fmla="*/ 0 h 3472"/>
                  <a:gd name="T64" fmla="*/ 0 w 1153"/>
                  <a:gd name="T65" fmla="*/ 0 h 3472"/>
                  <a:gd name="T66" fmla="*/ 0 w 1153"/>
                  <a:gd name="T67" fmla="*/ 0 h 3472"/>
                  <a:gd name="T68" fmla="*/ 0 w 1153"/>
                  <a:gd name="T69" fmla="*/ 0 h 3472"/>
                  <a:gd name="T70" fmla="*/ 0 w 1153"/>
                  <a:gd name="T71" fmla="*/ 0 h 3472"/>
                  <a:gd name="T72" fmla="*/ 0 w 1153"/>
                  <a:gd name="T73" fmla="*/ 0 h 3472"/>
                  <a:gd name="T74" fmla="*/ 0 w 1153"/>
                  <a:gd name="T75" fmla="*/ 0 h 3472"/>
                  <a:gd name="T76" fmla="*/ 0 w 1153"/>
                  <a:gd name="T77" fmla="*/ 0 h 3472"/>
                  <a:gd name="T78" fmla="*/ 0 w 1153"/>
                  <a:gd name="T79" fmla="*/ 0 h 3472"/>
                  <a:gd name="T80" fmla="*/ 0 w 1153"/>
                  <a:gd name="T81" fmla="*/ 0 h 3472"/>
                  <a:gd name="T82" fmla="*/ 0 w 1153"/>
                  <a:gd name="T83" fmla="*/ 0 h 3472"/>
                  <a:gd name="T84" fmla="*/ 0 w 1153"/>
                  <a:gd name="T85" fmla="*/ 0 h 3472"/>
                  <a:gd name="T86" fmla="*/ 0 w 1153"/>
                  <a:gd name="T87" fmla="*/ 0 h 3472"/>
                  <a:gd name="T88" fmla="*/ 0 w 1153"/>
                  <a:gd name="T89" fmla="*/ 0 h 3472"/>
                  <a:gd name="T90" fmla="*/ 0 w 1153"/>
                  <a:gd name="T91" fmla="*/ 0 h 3472"/>
                  <a:gd name="T92" fmla="*/ 0 w 1153"/>
                  <a:gd name="T93" fmla="*/ 0 h 3472"/>
                  <a:gd name="T94" fmla="*/ 0 w 1153"/>
                  <a:gd name="T95" fmla="*/ 0 h 3472"/>
                  <a:gd name="T96" fmla="*/ 0 w 1153"/>
                  <a:gd name="T97" fmla="*/ 0 h 3472"/>
                  <a:gd name="T98" fmla="*/ 0 w 1153"/>
                  <a:gd name="T99" fmla="*/ 0 h 3472"/>
                  <a:gd name="T100" fmla="*/ 0 w 1153"/>
                  <a:gd name="T101" fmla="*/ 0 h 3472"/>
                  <a:gd name="T102" fmla="*/ 0 w 1153"/>
                  <a:gd name="T103" fmla="*/ 0 h 3472"/>
                  <a:gd name="T104" fmla="*/ 0 w 1153"/>
                  <a:gd name="T105" fmla="*/ 0 h 3472"/>
                  <a:gd name="T106" fmla="*/ 0 w 1153"/>
                  <a:gd name="T107" fmla="*/ 0 h 3472"/>
                  <a:gd name="T108" fmla="*/ 0 w 1153"/>
                  <a:gd name="T109" fmla="*/ 0 h 3472"/>
                  <a:gd name="T110" fmla="*/ 0 w 1153"/>
                  <a:gd name="T111" fmla="*/ 0 h 3472"/>
                  <a:gd name="T112" fmla="*/ 0 w 1153"/>
                  <a:gd name="T113" fmla="*/ 0 h 3472"/>
                  <a:gd name="T114" fmla="*/ 0 w 1153"/>
                  <a:gd name="T115" fmla="*/ 0 h 3472"/>
                  <a:gd name="T116" fmla="*/ 0 w 1153"/>
                  <a:gd name="T117" fmla="*/ 0 h 3472"/>
                  <a:gd name="T118" fmla="*/ 0 w 11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3"/>
                    </a:moveTo>
                    <a:lnTo>
                      <a:pt x="132" y="2342"/>
                    </a:lnTo>
                    <a:lnTo>
                      <a:pt x="126" y="2471"/>
                    </a:lnTo>
                    <a:lnTo>
                      <a:pt x="176" y="2483"/>
                    </a:lnTo>
                    <a:lnTo>
                      <a:pt x="229" y="2488"/>
                    </a:lnTo>
                    <a:lnTo>
                      <a:pt x="223" y="2608"/>
                    </a:lnTo>
                    <a:lnTo>
                      <a:pt x="223" y="2730"/>
                    </a:lnTo>
                    <a:lnTo>
                      <a:pt x="233" y="3015"/>
                    </a:lnTo>
                    <a:lnTo>
                      <a:pt x="228" y="3108"/>
                    </a:lnTo>
                    <a:lnTo>
                      <a:pt x="223" y="3150"/>
                    </a:lnTo>
                    <a:lnTo>
                      <a:pt x="212" y="3187"/>
                    </a:lnTo>
                    <a:lnTo>
                      <a:pt x="189" y="3210"/>
                    </a:lnTo>
                    <a:lnTo>
                      <a:pt x="152" y="3236"/>
                    </a:lnTo>
                    <a:lnTo>
                      <a:pt x="110" y="3257"/>
                    </a:lnTo>
                    <a:lnTo>
                      <a:pt x="58" y="3285"/>
                    </a:lnTo>
                    <a:lnTo>
                      <a:pt x="24" y="3306"/>
                    </a:lnTo>
                    <a:lnTo>
                      <a:pt x="7" y="3324"/>
                    </a:lnTo>
                    <a:lnTo>
                      <a:pt x="0" y="3348"/>
                    </a:lnTo>
                    <a:lnTo>
                      <a:pt x="4" y="3367"/>
                    </a:lnTo>
                    <a:lnTo>
                      <a:pt x="27" y="3383"/>
                    </a:lnTo>
                    <a:lnTo>
                      <a:pt x="68" y="3388"/>
                    </a:lnTo>
                    <a:lnTo>
                      <a:pt x="142" y="3381"/>
                    </a:lnTo>
                    <a:lnTo>
                      <a:pt x="212" y="3367"/>
                    </a:lnTo>
                    <a:lnTo>
                      <a:pt x="290" y="3357"/>
                    </a:lnTo>
                    <a:lnTo>
                      <a:pt x="367" y="3351"/>
                    </a:lnTo>
                    <a:lnTo>
                      <a:pt x="409" y="3348"/>
                    </a:lnTo>
                    <a:lnTo>
                      <a:pt x="431" y="3341"/>
                    </a:lnTo>
                    <a:lnTo>
                      <a:pt x="442" y="3249"/>
                    </a:lnTo>
                    <a:lnTo>
                      <a:pt x="458" y="3117"/>
                    </a:lnTo>
                    <a:lnTo>
                      <a:pt x="516" y="2750"/>
                    </a:lnTo>
                    <a:lnTo>
                      <a:pt x="532" y="2649"/>
                    </a:lnTo>
                    <a:lnTo>
                      <a:pt x="560" y="2527"/>
                    </a:lnTo>
                    <a:lnTo>
                      <a:pt x="620" y="2542"/>
                    </a:lnTo>
                    <a:lnTo>
                      <a:pt x="620" y="2637"/>
                    </a:lnTo>
                    <a:lnTo>
                      <a:pt x="639" y="2759"/>
                    </a:lnTo>
                    <a:lnTo>
                      <a:pt x="697" y="2969"/>
                    </a:lnTo>
                    <a:lnTo>
                      <a:pt x="725" y="3187"/>
                    </a:lnTo>
                    <a:lnTo>
                      <a:pt x="734" y="3245"/>
                    </a:lnTo>
                    <a:lnTo>
                      <a:pt x="747" y="3275"/>
                    </a:lnTo>
                    <a:lnTo>
                      <a:pt x="731" y="3339"/>
                    </a:lnTo>
                    <a:lnTo>
                      <a:pt x="722" y="3381"/>
                    </a:lnTo>
                    <a:lnTo>
                      <a:pt x="722" y="3408"/>
                    </a:lnTo>
                    <a:lnTo>
                      <a:pt x="742" y="3441"/>
                    </a:lnTo>
                    <a:lnTo>
                      <a:pt x="767" y="3465"/>
                    </a:lnTo>
                    <a:lnTo>
                      <a:pt x="804" y="3472"/>
                    </a:lnTo>
                    <a:lnTo>
                      <a:pt x="844" y="3468"/>
                    </a:lnTo>
                    <a:lnTo>
                      <a:pt x="886" y="3453"/>
                    </a:lnTo>
                    <a:lnTo>
                      <a:pt x="924" y="3431"/>
                    </a:lnTo>
                    <a:lnTo>
                      <a:pt x="954" y="3403"/>
                    </a:lnTo>
                    <a:lnTo>
                      <a:pt x="972" y="3376"/>
                    </a:lnTo>
                    <a:lnTo>
                      <a:pt x="979" y="3339"/>
                    </a:lnTo>
                    <a:lnTo>
                      <a:pt x="974" y="3293"/>
                    </a:lnTo>
                    <a:lnTo>
                      <a:pt x="963" y="3249"/>
                    </a:lnTo>
                    <a:lnTo>
                      <a:pt x="950" y="3135"/>
                    </a:lnTo>
                    <a:lnTo>
                      <a:pt x="933" y="2862"/>
                    </a:lnTo>
                    <a:lnTo>
                      <a:pt x="921" y="2730"/>
                    </a:lnTo>
                    <a:lnTo>
                      <a:pt x="912" y="2618"/>
                    </a:lnTo>
                    <a:lnTo>
                      <a:pt x="899" y="2522"/>
                    </a:lnTo>
                    <a:lnTo>
                      <a:pt x="974" y="2508"/>
                    </a:lnTo>
                    <a:lnTo>
                      <a:pt x="972" y="2403"/>
                    </a:lnTo>
                    <a:lnTo>
                      <a:pt x="960" y="1731"/>
                    </a:lnTo>
                    <a:lnTo>
                      <a:pt x="957" y="1601"/>
                    </a:lnTo>
                    <a:lnTo>
                      <a:pt x="950" y="1463"/>
                    </a:lnTo>
                    <a:lnTo>
                      <a:pt x="950" y="1387"/>
                    </a:lnTo>
                    <a:lnTo>
                      <a:pt x="985" y="1350"/>
                    </a:lnTo>
                    <a:lnTo>
                      <a:pt x="1021" y="1302"/>
                    </a:lnTo>
                    <a:lnTo>
                      <a:pt x="1042" y="1261"/>
                    </a:lnTo>
                    <a:lnTo>
                      <a:pt x="1051" y="1221"/>
                    </a:lnTo>
                    <a:lnTo>
                      <a:pt x="1057" y="1175"/>
                    </a:lnTo>
                    <a:lnTo>
                      <a:pt x="1045" y="1090"/>
                    </a:lnTo>
                    <a:lnTo>
                      <a:pt x="1033" y="1017"/>
                    </a:lnTo>
                    <a:lnTo>
                      <a:pt x="1153" y="853"/>
                    </a:lnTo>
                    <a:lnTo>
                      <a:pt x="1102" y="788"/>
                    </a:lnTo>
                    <a:lnTo>
                      <a:pt x="1002" y="920"/>
                    </a:lnTo>
                    <a:lnTo>
                      <a:pt x="991" y="863"/>
                    </a:lnTo>
                    <a:lnTo>
                      <a:pt x="981" y="788"/>
                    </a:lnTo>
                    <a:lnTo>
                      <a:pt x="979" y="723"/>
                    </a:lnTo>
                    <a:lnTo>
                      <a:pt x="976" y="679"/>
                    </a:lnTo>
                    <a:lnTo>
                      <a:pt x="965" y="638"/>
                    </a:lnTo>
                    <a:lnTo>
                      <a:pt x="936" y="611"/>
                    </a:lnTo>
                    <a:lnTo>
                      <a:pt x="898" y="593"/>
                    </a:lnTo>
                    <a:lnTo>
                      <a:pt x="710" y="533"/>
                    </a:lnTo>
                    <a:lnTo>
                      <a:pt x="672" y="520"/>
                    </a:lnTo>
                    <a:lnTo>
                      <a:pt x="666" y="457"/>
                    </a:lnTo>
                    <a:lnTo>
                      <a:pt x="678" y="409"/>
                    </a:lnTo>
                    <a:lnTo>
                      <a:pt x="702" y="354"/>
                    </a:lnTo>
                    <a:lnTo>
                      <a:pt x="719" y="300"/>
                    </a:lnTo>
                    <a:lnTo>
                      <a:pt x="723" y="230"/>
                    </a:lnTo>
                    <a:lnTo>
                      <a:pt x="714" y="149"/>
                    </a:lnTo>
                    <a:lnTo>
                      <a:pt x="697" y="100"/>
                    </a:lnTo>
                    <a:lnTo>
                      <a:pt x="669" y="52"/>
                    </a:lnTo>
                    <a:lnTo>
                      <a:pt x="637" y="27"/>
                    </a:lnTo>
                    <a:lnTo>
                      <a:pt x="567" y="6"/>
                    </a:lnTo>
                    <a:lnTo>
                      <a:pt x="506" y="0"/>
                    </a:lnTo>
                    <a:lnTo>
                      <a:pt x="450" y="6"/>
                    </a:lnTo>
                    <a:lnTo>
                      <a:pt x="408" y="35"/>
                    </a:lnTo>
                    <a:lnTo>
                      <a:pt x="381" y="61"/>
                    </a:lnTo>
                    <a:lnTo>
                      <a:pt x="344" y="109"/>
                    </a:lnTo>
                    <a:lnTo>
                      <a:pt x="317" y="161"/>
                    </a:lnTo>
                    <a:lnTo>
                      <a:pt x="354" y="188"/>
                    </a:lnTo>
                    <a:lnTo>
                      <a:pt x="350" y="251"/>
                    </a:lnTo>
                    <a:lnTo>
                      <a:pt x="347" y="319"/>
                    </a:lnTo>
                    <a:lnTo>
                      <a:pt x="356" y="379"/>
                    </a:lnTo>
                    <a:lnTo>
                      <a:pt x="370" y="427"/>
                    </a:lnTo>
                    <a:lnTo>
                      <a:pt x="386" y="463"/>
                    </a:lnTo>
                    <a:lnTo>
                      <a:pt x="419" y="520"/>
                    </a:lnTo>
                    <a:lnTo>
                      <a:pt x="419" y="533"/>
                    </a:lnTo>
                    <a:lnTo>
                      <a:pt x="367" y="558"/>
                    </a:lnTo>
                    <a:lnTo>
                      <a:pt x="164" y="647"/>
                    </a:lnTo>
                    <a:lnTo>
                      <a:pt x="129" y="681"/>
                    </a:lnTo>
                    <a:lnTo>
                      <a:pt x="104" y="723"/>
                    </a:lnTo>
                    <a:lnTo>
                      <a:pt x="88" y="776"/>
                    </a:lnTo>
                    <a:lnTo>
                      <a:pt x="78" y="844"/>
                    </a:lnTo>
                    <a:lnTo>
                      <a:pt x="106" y="888"/>
                    </a:lnTo>
                    <a:lnTo>
                      <a:pt x="259" y="1082"/>
                    </a:lnTo>
                    <a:lnTo>
                      <a:pt x="279" y="1148"/>
                    </a:lnTo>
                    <a:lnTo>
                      <a:pt x="290" y="1260"/>
                    </a:lnTo>
                    <a:lnTo>
                      <a:pt x="226" y="1442"/>
                    </a:lnTo>
                    <a:lnTo>
                      <a:pt x="154" y="1512"/>
                    </a:lnTo>
                    <a:lnTo>
                      <a:pt x="154" y="1593"/>
                    </a:lnTo>
                    <a:lnTo>
                      <a:pt x="139" y="1733"/>
                    </a:lnTo>
                    <a:close/>
                  </a:path>
                </a:pathLst>
              </a:custGeom>
              <a:solidFill>
                <a:srgbClr val="0000FF"/>
              </a:solidFill>
              <a:ln w="0">
                <a:solidFill>
                  <a:srgbClr val="000000"/>
                </a:solidFill>
                <a:round/>
                <a:headEnd/>
                <a:tailEnd/>
              </a:ln>
            </p:spPr>
            <p:txBody>
              <a:bodyPr/>
              <a:lstStyle/>
              <a:p>
                <a:pPr eaLnBrk="0" hangingPunct="0"/>
                <a:endParaRPr lang="it-IT">
                  <a:solidFill>
                    <a:srgbClr val="000000"/>
                  </a:solidFill>
                </a:endParaRPr>
              </a:p>
            </p:txBody>
          </p:sp>
          <p:sp>
            <p:nvSpPr>
              <p:cNvPr id="109768" name="Freeform 85"/>
              <p:cNvSpPr>
                <a:spLocks/>
              </p:cNvSpPr>
              <p:nvPr/>
            </p:nvSpPr>
            <p:spPr bwMode="auto">
              <a:xfrm>
                <a:off x="873" y="2701"/>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6" y="2387"/>
                    </a:lnTo>
                    <a:lnTo>
                      <a:pt x="521" y="2282"/>
                    </a:lnTo>
                    <a:lnTo>
                      <a:pt x="534" y="2210"/>
                    </a:lnTo>
                    <a:lnTo>
                      <a:pt x="554" y="2119"/>
                    </a:lnTo>
                    <a:lnTo>
                      <a:pt x="570" y="2030"/>
                    </a:lnTo>
                    <a:lnTo>
                      <a:pt x="574" y="2091"/>
                    </a:lnTo>
                    <a:lnTo>
                      <a:pt x="579" y="2126"/>
                    </a:lnTo>
                    <a:lnTo>
                      <a:pt x="593" y="2170"/>
                    </a:lnTo>
                    <a:lnTo>
                      <a:pt x="611" y="2205"/>
                    </a:lnTo>
                    <a:lnTo>
                      <a:pt x="621" y="2247"/>
                    </a:lnTo>
                    <a:lnTo>
                      <a:pt x="619" y="2284"/>
                    </a:lnTo>
                    <a:lnTo>
                      <a:pt x="604" y="2325"/>
                    </a:lnTo>
                    <a:lnTo>
                      <a:pt x="578" y="2371"/>
                    </a:lnTo>
                    <a:lnTo>
                      <a:pt x="556" y="2423"/>
                    </a:lnTo>
                    <a:lnTo>
                      <a:pt x="530" y="2489"/>
                    </a:lnTo>
                    <a:lnTo>
                      <a:pt x="510" y="2578"/>
                    </a:lnTo>
                    <a:lnTo>
                      <a:pt x="495" y="2655"/>
                    </a:lnTo>
                    <a:lnTo>
                      <a:pt x="608" y="2961"/>
                    </a:lnTo>
                    <a:lnTo>
                      <a:pt x="595" y="3011"/>
                    </a:lnTo>
                    <a:lnTo>
                      <a:pt x="620" y="3037"/>
                    </a:lnTo>
                    <a:lnTo>
                      <a:pt x="671" y="3064"/>
                    </a:lnTo>
                    <a:lnTo>
                      <a:pt x="785" y="3111"/>
                    </a:lnTo>
                    <a:lnTo>
                      <a:pt x="811" y="3129"/>
                    </a:lnTo>
                    <a:lnTo>
                      <a:pt x="831" y="3157"/>
                    </a:lnTo>
                    <a:lnTo>
                      <a:pt x="837" y="3181"/>
                    </a:lnTo>
                    <a:lnTo>
                      <a:pt x="820" y="3188"/>
                    </a:lnTo>
                    <a:lnTo>
                      <a:pt x="773" y="3190"/>
                    </a:lnTo>
                    <a:lnTo>
                      <a:pt x="733" y="3190"/>
                    </a:lnTo>
                    <a:lnTo>
                      <a:pt x="754" y="3197"/>
                    </a:lnTo>
                    <a:lnTo>
                      <a:pt x="761" y="3208"/>
                    </a:lnTo>
                    <a:lnTo>
                      <a:pt x="761" y="3225"/>
                    </a:lnTo>
                    <a:lnTo>
                      <a:pt x="749" y="3246"/>
                    </a:lnTo>
                    <a:lnTo>
                      <a:pt x="711" y="3262"/>
                    </a:lnTo>
                    <a:lnTo>
                      <a:pt x="641" y="3277"/>
                    </a:lnTo>
                    <a:lnTo>
                      <a:pt x="542" y="3279"/>
                    </a:lnTo>
                    <a:lnTo>
                      <a:pt x="466" y="3270"/>
                    </a:lnTo>
                    <a:lnTo>
                      <a:pt x="398" y="3252"/>
                    </a:lnTo>
                    <a:lnTo>
                      <a:pt x="342" y="3229"/>
                    </a:lnTo>
                    <a:lnTo>
                      <a:pt x="300" y="3204"/>
                    </a:lnTo>
                    <a:lnTo>
                      <a:pt x="295" y="3165"/>
                    </a:lnTo>
                    <a:lnTo>
                      <a:pt x="297" y="3122"/>
                    </a:lnTo>
                    <a:lnTo>
                      <a:pt x="266" y="2885"/>
                    </a:lnTo>
                    <a:lnTo>
                      <a:pt x="257" y="2717"/>
                    </a:lnTo>
                    <a:lnTo>
                      <a:pt x="215" y="2196"/>
                    </a:lnTo>
                    <a:lnTo>
                      <a:pt x="196" y="1877"/>
                    </a:lnTo>
                    <a:lnTo>
                      <a:pt x="200" y="1724"/>
                    </a:lnTo>
                    <a:lnTo>
                      <a:pt x="206" y="1626"/>
                    </a:lnTo>
                    <a:lnTo>
                      <a:pt x="216" y="1541"/>
                    </a:lnTo>
                    <a:lnTo>
                      <a:pt x="227" y="1470"/>
                    </a:lnTo>
                    <a:lnTo>
                      <a:pt x="164" y="1418"/>
                    </a:lnTo>
                    <a:lnTo>
                      <a:pt x="102" y="1363"/>
                    </a:lnTo>
                    <a:lnTo>
                      <a:pt x="64" y="1322"/>
                    </a:lnTo>
                    <a:lnTo>
                      <a:pt x="25" y="1265"/>
                    </a:lnTo>
                    <a:lnTo>
                      <a:pt x="3" y="1210"/>
                    </a:lnTo>
                    <a:lnTo>
                      <a:pt x="0" y="1163"/>
                    </a:lnTo>
                    <a:lnTo>
                      <a:pt x="14" y="1101"/>
                    </a:lnTo>
                    <a:lnTo>
                      <a:pt x="126" y="717"/>
                    </a:lnTo>
                    <a:lnTo>
                      <a:pt x="145" y="673"/>
                    </a:lnTo>
                    <a:lnTo>
                      <a:pt x="160" y="653"/>
                    </a:lnTo>
                    <a:lnTo>
                      <a:pt x="183" y="633"/>
                    </a:lnTo>
                    <a:lnTo>
                      <a:pt x="227" y="602"/>
                    </a:lnTo>
                    <a:lnTo>
                      <a:pt x="355" y="538"/>
                    </a:lnTo>
                    <a:lnTo>
                      <a:pt x="386" y="500"/>
                    </a:lnTo>
                    <a:lnTo>
                      <a:pt x="409" y="456"/>
                    </a:lnTo>
                    <a:lnTo>
                      <a:pt x="419" y="423"/>
                    </a:lnTo>
                    <a:lnTo>
                      <a:pt x="382" y="384"/>
                    </a:lnTo>
                    <a:lnTo>
                      <a:pt x="353" y="333"/>
                    </a:lnTo>
                    <a:lnTo>
                      <a:pt x="331" y="273"/>
                    </a:lnTo>
                    <a:lnTo>
                      <a:pt x="317" y="221"/>
                    </a:lnTo>
                    <a:lnTo>
                      <a:pt x="308" y="157"/>
                    </a:lnTo>
                    <a:lnTo>
                      <a:pt x="315" y="106"/>
                    </a:lnTo>
                    <a:lnTo>
                      <a:pt x="329" y="68"/>
                    </a:lnTo>
                    <a:lnTo>
                      <a:pt x="360" y="35"/>
                    </a:lnTo>
                    <a:lnTo>
                      <a:pt x="399" y="13"/>
                    </a:lnTo>
                    <a:lnTo>
                      <a:pt x="453" y="0"/>
                    </a:lnTo>
                    <a:lnTo>
                      <a:pt x="495" y="4"/>
                    </a:lnTo>
                    <a:lnTo>
                      <a:pt x="538"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40"/>
                    </a:lnTo>
                    <a:lnTo>
                      <a:pt x="865" y="691"/>
                    </a:lnTo>
                    <a:lnTo>
                      <a:pt x="900" y="867"/>
                    </a:lnTo>
                    <a:lnTo>
                      <a:pt x="913" y="946"/>
                    </a:lnTo>
                    <a:lnTo>
                      <a:pt x="924" y="1014"/>
                    </a:lnTo>
                    <a:lnTo>
                      <a:pt x="936" y="1109"/>
                    </a:lnTo>
                    <a:lnTo>
                      <a:pt x="940" y="1190"/>
                    </a:lnTo>
                    <a:lnTo>
                      <a:pt x="936" y="1292"/>
                    </a:lnTo>
                    <a:lnTo>
                      <a:pt x="924" y="1402"/>
                    </a:lnTo>
                    <a:lnTo>
                      <a:pt x="913" y="1479"/>
                    </a:lnTo>
                    <a:lnTo>
                      <a:pt x="902" y="1564"/>
                    </a:lnTo>
                    <a:lnTo>
                      <a:pt x="885" y="1639"/>
                    </a:lnTo>
                    <a:lnTo>
                      <a:pt x="862" y="1697"/>
                    </a:lnTo>
                    <a:lnTo>
                      <a:pt x="844" y="1757"/>
                    </a:lnTo>
                    <a:lnTo>
                      <a:pt x="838" y="1833"/>
                    </a:lnTo>
                    <a:lnTo>
                      <a:pt x="858" y="2172"/>
                    </a:lnTo>
                    <a:lnTo>
                      <a:pt x="865" y="2292"/>
                    </a:lnTo>
                    <a:lnTo>
                      <a:pt x="865" y="2339"/>
                    </a:lnTo>
                    <a:lnTo>
                      <a:pt x="849" y="2400"/>
                    </a:lnTo>
                    <a:lnTo>
                      <a:pt x="820" y="2473"/>
                    </a:lnTo>
                    <a:lnTo>
                      <a:pt x="747" y="2693"/>
                    </a:lnTo>
                    <a:lnTo>
                      <a:pt x="697" y="2872"/>
                    </a:lnTo>
                    <a:lnTo>
                      <a:pt x="671" y="2936"/>
                    </a:lnTo>
                    <a:lnTo>
                      <a:pt x="639" y="2949"/>
                    </a:lnTo>
                    <a:lnTo>
                      <a:pt x="608" y="2961"/>
                    </a:lnTo>
                    <a:lnTo>
                      <a:pt x="495" y="2655"/>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769" name="Freeform 86"/>
              <p:cNvSpPr>
                <a:spLocks/>
              </p:cNvSpPr>
              <p:nvPr/>
            </p:nvSpPr>
            <p:spPr bwMode="auto">
              <a:xfrm>
                <a:off x="1180" y="2733"/>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79"/>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70" name="Freeform 87"/>
              <p:cNvSpPr>
                <a:spLocks/>
              </p:cNvSpPr>
              <p:nvPr/>
            </p:nvSpPr>
            <p:spPr bwMode="auto">
              <a:xfrm>
                <a:off x="1180" y="2733"/>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5"/>
                    </a:lnTo>
                    <a:lnTo>
                      <a:pt x="695" y="604"/>
                    </a:lnTo>
                    <a:lnTo>
                      <a:pt x="719" y="625"/>
                    </a:lnTo>
                    <a:lnTo>
                      <a:pt x="955" y="943"/>
                    </a:lnTo>
                    <a:lnTo>
                      <a:pt x="974" y="1031"/>
                    </a:lnTo>
                    <a:lnTo>
                      <a:pt x="967" y="1107"/>
                    </a:lnTo>
                    <a:lnTo>
                      <a:pt x="947" y="1192"/>
                    </a:lnTo>
                    <a:lnTo>
                      <a:pt x="824" y="1411"/>
                    </a:lnTo>
                    <a:lnTo>
                      <a:pt x="766" y="1518"/>
                    </a:lnTo>
                    <a:lnTo>
                      <a:pt x="721" y="1550"/>
                    </a:lnTo>
                    <a:lnTo>
                      <a:pt x="678" y="1558"/>
                    </a:lnTo>
                    <a:lnTo>
                      <a:pt x="709" y="1628"/>
                    </a:lnTo>
                    <a:lnTo>
                      <a:pt x="711" y="1674"/>
                    </a:lnTo>
                    <a:lnTo>
                      <a:pt x="681" y="1728"/>
                    </a:lnTo>
                    <a:lnTo>
                      <a:pt x="620" y="1774"/>
                    </a:lnTo>
                    <a:lnTo>
                      <a:pt x="637" y="2472"/>
                    </a:lnTo>
                    <a:lnTo>
                      <a:pt x="540" y="2500"/>
                    </a:lnTo>
                    <a:lnTo>
                      <a:pt x="524" y="2624"/>
                    </a:lnTo>
                    <a:lnTo>
                      <a:pt x="503" y="2715"/>
                    </a:lnTo>
                    <a:lnTo>
                      <a:pt x="471" y="2818"/>
                    </a:lnTo>
                    <a:lnTo>
                      <a:pt x="458" y="2877"/>
                    </a:lnTo>
                    <a:lnTo>
                      <a:pt x="466" y="2960"/>
                    </a:lnTo>
                    <a:lnTo>
                      <a:pt x="492" y="2990"/>
                    </a:lnTo>
                    <a:lnTo>
                      <a:pt x="505" y="3032"/>
                    </a:lnTo>
                    <a:lnTo>
                      <a:pt x="500" y="3088"/>
                    </a:lnTo>
                    <a:lnTo>
                      <a:pt x="484" y="3117"/>
                    </a:lnTo>
                    <a:lnTo>
                      <a:pt x="453" y="3192"/>
                    </a:lnTo>
                    <a:lnTo>
                      <a:pt x="395" y="3201"/>
                    </a:lnTo>
                    <a:lnTo>
                      <a:pt x="393" y="3158"/>
                    </a:lnTo>
                    <a:lnTo>
                      <a:pt x="356" y="3197"/>
                    </a:lnTo>
                    <a:lnTo>
                      <a:pt x="324" y="3220"/>
                    </a:lnTo>
                    <a:lnTo>
                      <a:pt x="273" y="3243"/>
                    </a:lnTo>
                    <a:lnTo>
                      <a:pt x="212" y="3255"/>
                    </a:lnTo>
                    <a:lnTo>
                      <a:pt x="141" y="3248"/>
                    </a:lnTo>
                    <a:lnTo>
                      <a:pt x="125" y="3222"/>
                    </a:lnTo>
                    <a:lnTo>
                      <a:pt x="143" y="3192"/>
                    </a:lnTo>
                    <a:lnTo>
                      <a:pt x="109" y="3197"/>
                    </a:lnTo>
                    <a:lnTo>
                      <a:pt x="65" y="3195"/>
                    </a:lnTo>
                    <a:lnTo>
                      <a:pt x="63" y="3169"/>
                    </a:lnTo>
                    <a:lnTo>
                      <a:pt x="80" y="3140"/>
                    </a:lnTo>
                    <a:lnTo>
                      <a:pt x="132" y="3106"/>
                    </a:lnTo>
                    <a:lnTo>
                      <a:pt x="220" y="3040"/>
                    </a:lnTo>
                    <a:lnTo>
                      <a:pt x="266" y="2977"/>
                    </a:lnTo>
                    <a:lnTo>
                      <a:pt x="283" y="2918"/>
                    </a:lnTo>
                    <a:lnTo>
                      <a:pt x="272" y="2824"/>
                    </a:lnTo>
                    <a:lnTo>
                      <a:pt x="195" y="2565"/>
                    </a:lnTo>
                    <a:lnTo>
                      <a:pt x="177" y="2468"/>
                    </a:lnTo>
                    <a:lnTo>
                      <a:pt x="177" y="2446"/>
                    </a:lnTo>
                    <a:lnTo>
                      <a:pt x="112" y="2438"/>
                    </a:lnTo>
                    <a:lnTo>
                      <a:pt x="74" y="2438"/>
                    </a:lnTo>
                    <a:lnTo>
                      <a:pt x="48" y="1808"/>
                    </a:lnTo>
                    <a:lnTo>
                      <a:pt x="14" y="1774"/>
                    </a:lnTo>
                    <a:lnTo>
                      <a:pt x="26" y="1686"/>
                    </a:lnTo>
                    <a:lnTo>
                      <a:pt x="61" y="1571"/>
                    </a:lnTo>
                    <a:lnTo>
                      <a:pt x="103" y="1468"/>
                    </a:lnTo>
                    <a:lnTo>
                      <a:pt x="65" y="1437"/>
                    </a:lnTo>
                    <a:lnTo>
                      <a:pt x="18" y="1395"/>
                    </a:lnTo>
                    <a:lnTo>
                      <a:pt x="0" y="1298"/>
                    </a:lnTo>
                    <a:lnTo>
                      <a:pt x="11" y="1201"/>
                    </a:lnTo>
                    <a:lnTo>
                      <a:pt x="16" y="1089"/>
                    </a:lnTo>
                    <a:lnTo>
                      <a:pt x="12" y="1004"/>
                    </a:lnTo>
                    <a:lnTo>
                      <a:pt x="0" y="914"/>
                    </a:lnTo>
                    <a:lnTo>
                      <a:pt x="6" y="805"/>
                    </a:lnTo>
                    <a:lnTo>
                      <a:pt x="21" y="738"/>
                    </a:lnTo>
                    <a:lnTo>
                      <a:pt x="39" y="688"/>
                    </a:lnTo>
                    <a:lnTo>
                      <a:pt x="60" y="655"/>
                    </a:lnTo>
                    <a:lnTo>
                      <a:pt x="82" y="632"/>
                    </a:lnTo>
                    <a:lnTo>
                      <a:pt x="164" y="583"/>
                    </a:lnTo>
                    <a:lnTo>
                      <a:pt x="241" y="535"/>
                    </a:lnTo>
                    <a:lnTo>
                      <a:pt x="280" y="497"/>
                    </a:lnTo>
                    <a:lnTo>
                      <a:pt x="279" y="485"/>
                    </a:lnTo>
                    <a:lnTo>
                      <a:pt x="264" y="483"/>
                    </a:lnTo>
                    <a:lnTo>
                      <a:pt x="239" y="477"/>
                    </a:lnTo>
                    <a:lnTo>
                      <a:pt x="217" y="465"/>
                    </a:lnTo>
                    <a:lnTo>
                      <a:pt x="204" y="454"/>
                    </a:lnTo>
                    <a:lnTo>
                      <a:pt x="189" y="435"/>
                    </a:lnTo>
                    <a:lnTo>
                      <a:pt x="170" y="450"/>
                    </a:lnTo>
                    <a:lnTo>
                      <a:pt x="140" y="471"/>
                    </a:lnTo>
                    <a:lnTo>
                      <a:pt x="137" y="406"/>
                    </a:lnTo>
                    <a:lnTo>
                      <a:pt x="129" y="365"/>
                    </a:lnTo>
                    <a:lnTo>
                      <a:pt x="103" y="284"/>
                    </a:lnTo>
                    <a:lnTo>
                      <a:pt x="93" y="218"/>
                    </a:lnTo>
                    <a:lnTo>
                      <a:pt x="97" y="147"/>
                    </a:lnTo>
                    <a:lnTo>
                      <a:pt x="108" y="99"/>
                    </a:lnTo>
                    <a:lnTo>
                      <a:pt x="130" y="69"/>
                    </a:lnTo>
                    <a:lnTo>
                      <a:pt x="150" y="54"/>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71" name="Freeform 88"/>
              <p:cNvSpPr>
                <a:spLocks/>
              </p:cNvSpPr>
              <p:nvPr/>
            </p:nvSpPr>
            <p:spPr bwMode="auto">
              <a:xfrm>
                <a:off x="1404" y="3052"/>
                <a:ext cx="27" cy="65"/>
              </a:xfrm>
              <a:custGeom>
                <a:avLst/>
                <a:gdLst>
                  <a:gd name="T0" fmla="*/ 0 w 80"/>
                  <a:gd name="T1" fmla="*/ 0 h 195"/>
                  <a:gd name="T2" fmla="*/ 0 w 80"/>
                  <a:gd name="T3" fmla="*/ 0 h 195"/>
                  <a:gd name="T4" fmla="*/ 0 w 80"/>
                  <a:gd name="T5" fmla="*/ 0 h 195"/>
                  <a:gd name="T6" fmla="*/ 0 w 80"/>
                  <a:gd name="T7" fmla="*/ 0 h 195"/>
                  <a:gd name="T8" fmla="*/ 0 w 80"/>
                  <a:gd name="T9" fmla="*/ 0 h 195"/>
                  <a:gd name="T10" fmla="*/ 0 w 80"/>
                  <a:gd name="T11" fmla="*/ 0 h 195"/>
                  <a:gd name="T12" fmla="*/ 0 w 80"/>
                  <a:gd name="T13" fmla="*/ 0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5" y="120"/>
                    </a:lnTo>
                    <a:lnTo>
                      <a:pt x="0" y="187"/>
                    </a:lnTo>
                    <a:lnTo>
                      <a:pt x="63" y="195"/>
                    </a:lnTo>
                    <a:lnTo>
                      <a:pt x="80" y="142"/>
                    </a:lnTo>
                    <a:lnTo>
                      <a:pt x="80" y="97"/>
                    </a:lnTo>
                    <a:lnTo>
                      <a:pt x="53" y="53"/>
                    </a:lnTo>
                    <a:lnTo>
                      <a:pt x="37" y="21"/>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72" name="Freeform 89"/>
              <p:cNvSpPr>
                <a:spLocks/>
              </p:cNvSpPr>
              <p:nvPr/>
            </p:nvSpPr>
            <p:spPr bwMode="auto">
              <a:xfrm>
                <a:off x="1779" y="2711"/>
                <a:ext cx="310" cy="1140"/>
              </a:xfrm>
              <a:custGeom>
                <a:avLst/>
                <a:gdLst>
                  <a:gd name="T0" fmla="*/ 0 w 931"/>
                  <a:gd name="T1" fmla="*/ 0 h 3419"/>
                  <a:gd name="T2" fmla="*/ 0 w 931"/>
                  <a:gd name="T3" fmla="*/ 0 h 3419"/>
                  <a:gd name="T4" fmla="*/ 0 w 931"/>
                  <a:gd name="T5" fmla="*/ 0 h 3419"/>
                  <a:gd name="T6" fmla="*/ 0 w 931"/>
                  <a:gd name="T7" fmla="*/ 0 h 3419"/>
                  <a:gd name="T8" fmla="*/ 0 w 931"/>
                  <a:gd name="T9" fmla="*/ 0 h 3419"/>
                  <a:gd name="T10" fmla="*/ 0 w 931"/>
                  <a:gd name="T11" fmla="*/ 0 h 3419"/>
                  <a:gd name="T12" fmla="*/ 0 w 931"/>
                  <a:gd name="T13" fmla="*/ 0 h 3419"/>
                  <a:gd name="T14" fmla="*/ 0 w 931"/>
                  <a:gd name="T15" fmla="*/ 0 h 3419"/>
                  <a:gd name="T16" fmla="*/ 0 w 931"/>
                  <a:gd name="T17" fmla="*/ 0 h 3419"/>
                  <a:gd name="T18" fmla="*/ 0 w 931"/>
                  <a:gd name="T19" fmla="*/ 0 h 3419"/>
                  <a:gd name="T20" fmla="*/ 0 w 931"/>
                  <a:gd name="T21" fmla="*/ 0 h 3419"/>
                  <a:gd name="T22" fmla="*/ 0 w 931"/>
                  <a:gd name="T23" fmla="*/ 0 h 3419"/>
                  <a:gd name="T24" fmla="*/ 0 w 931"/>
                  <a:gd name="T25" fmla="*/ 0 h 3419"/>
                  <a:gd name="T26" fmla="*/ 0 w 931"/>
                  <a:gd name="T27" fmla="*/ 0 h 3419"/>
                  <a:gd name="T28" fmla="*/ 0 w 931"/>
                  <a:gd name="T29" fmla="*/ 0 h 3419"/>
                  <a:gd name="T30" fmla="*/ 0 w 931"/>
                  <a:gd name="T31" fmla="*/ 0 h 3419"/>
                  <a:gd name="T32" fmla="*/ 0 w 931"/>
                  <a:gd name="T33" fmla="*/ 0 h 3419"/>
                  <a:gd name="T34" fmla="*/ 0 w 931"/>
                  <a:gd name="T35" fmla="*/ 0 h 3419"/>
                  <a:gd name="T36" fmla="*/ 0 w 931"/>
                  <a:gd name="T37" fmla="*/ 0 h 3419"/>
                  <a:gd name="T38" fmla="*/ 0 w 931"/>
                  <a:gd name="T39" fmla="*/ 0 h 3419"/>
                  <a:gd name="T40" fmla="*/ 0 w 931"/>
                  <a:gd name="T41" fmla="*/ 0 h 3419"/>
                  <a:gd name="T42" fmla="*/ 0 w 931"/>
                  <a:gd name="T43" fmla="*/ 0 h 3419"/>
                  <a:gd name="T44" fmla="*/ 0 w 931"/>
                  <a:gd name="T45" fmla="*/ 0 h 3419"/>
                  <a:gd name="T46" fmla="*/ 0 w 931"/>
                  <a:gd name="T47" fmla="*/ 0 h 3419"/>
                  <a:gd name="T48" fmla="*/ 0 w 931"/>
                  <a:gd name="T49" fmla="*/ 0 h 3419"/>
                  <a:gd name="T50" fmla="*/ 0 w 931"/>
                  <a:gd name="T51" fmla="*/ 0 h 3419"/>
                  <a:gd name="T52" fmla="*/ 0 w 931"/>
                  <a:gd name="T53" fmla="*/ 0 h 3419"/>
                  <a:gd name="T54" fmla="*/ 0 w 931"/>
                  <a:gd name="T55" fmla="*/ 0 h 3419"/>
                  <a:gd name="T56" fmla="*/ 0 w 931"/>
                  <a:gd name="T57" fmla="*/ 0 h 3419"/>
                  <a:gd name="T58" fmla="*/ 0 w 931"/>
                  <a:gd name="T59" fmla="*/ 0 h 3419"/>
                  <a:gd name="T60" fmla="*/ 0 w 931"/>
                  <a:gd name="T61" fmla="*/ 0 h 3419"/>
                  <a:gd name="T62" fmla="*/ 0 w 931"/>
                  <a:gd name="T63" fmla="*/ 0 h 3419"/>
                  <a:gd name="T64" fmla="*/ 0 w 931"/>
                  <a:gd name="T65" fmla="*/ 0 h 3419"/>
                  <a:gd name="T66" fmla="*/ 0 w 931"/>
                  <a:gd name="T67" fmla="*/ 0 h 3419"/>
                  <a:gd name="T68" fmla="*/ 0 w 931"/>
                  <a:gd name="T69" fmla="*/ 0 h 3419"/>
                  <a:gd name="T70" fmla="*/ 0 w 931"/>
                  <a:gd name="T71" fmla="*/ 0 h 3419"/>
                  <a:gd name="T72" fmla="*/ 0 w 931"/>
                  <a:gd name="T73" fmla="*/ 0 h 3419"/>
                  <a:gd name="T74" fmla="*/ 0 w 931"/>
                  <a:gd name="T75" fmla="*/ 0 h 3419"/>
                  <a:gd name="T76" fmla="*/ 0 w 931"/>
                  <a:gd name="T77" fmla="*/ 0 h 3419"/>
                  <a:gd name="T78" fmla="*/ 0 w 931"/>
                  <a:gd name="T79" fmla="*/ 0 h 3419"/>
                  <a:gd name="T80" fmla="*/ 0 w 931"/>
                  <a:gd name="T81" fmla="*/ 0 h 3419"/>
                  <a:gd name="T82" fmla="*/ 0 w 931"/>
                  <a:gd name="T83" fmla="*/ 0 h 3419"/>
                  <a:gd name="T84" fmla="*/ 0 w 931"/>
                  <a:gd name="T85" fmla="*/ 0 h 3419"/>
                  <a:gd name="T86" fmla="*/ 0 w 931"/>
                  <a:gd name="T87" fmla="*/ 0 h 3419"/>
                  <a:gd name="T88" fmla="*/ 0 w 931"/>
                  <a:gd name="T89" fmla="*/ 0 h 3419"/>
                  <a:gd name="T90" fmla="*/ 0 w 931"/>
                  <a:gd name="T91" fmla="*/ 0 h 3419"/>
                  <a:gd name="T92" fmla="*/ 0 w 931"/>
                  <a:gd name="T93" fmla="*/ 0 h 3419"/>
                  <a:gd name="T94" fmla="*/ 0 w 931"/>
                  <a:gd name="T95" fmla="*/ 0 h 3419"/>
                  <a:gd name="T96" fmla="*/ 0 w 931"/>
                  <a:gd name="T97" fmla="*/ 0 h 3419"/>
                  <a:gd name="T98" fmla="*/ 0 w 931"/>
                  <a:gd name="T99" fmla="*/ 0 h 3419"/>
                  <a:gd name="T100" fmla="*/ 0 w 931"/>
                  <a:gd name="T101" fmla="*/ 0 h 3419"/>
                  <a:gd name="T102" fmla="*/ 0 w 931"/>
                  <a:gd name="T103" fmla="*/ 0 h 3419"/>
                  <a:gd name="T104" fmla="*/ 0 w 931"/>
                  <a:gd name="T105" fmla="*/ 0 h 3419"/>
                  <a:gd name="T106" fmla="*/ 0 w 931"/>
                  <a:gd name="T107" fmla="*/ 0 h 3419"/>
                  <a:gd name="T108" fmla="*/ 0 w 931"/>
                  <a:gd name="T109" fmla="*/ 0 h 3419"/>
                  <a:gd name="T110" fmla="*/ 0 w 93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19"/>
                  <a:gd name="T170" fmla="*/ 931 w 93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lnTo>
                      <a:pt x="757" y="1476"/>
                    </a:lnTo>
                    <a:lnTo>
                      <a:pt x="705" y="1498"/>
                    </a:lnTo>
                    <a:lnTo>
                      <a:pt x="705" y="1411"/>
                    </a:lnTo>
                    <a:lnTo>
                      <a:pt x="700" y="1374"/>
                    </a:lnTo>
                    <a:lnTo>
                      <a:pt x="690" y="1338"/>
                    </a:lnTo>
                    <a:lnTo>
                      <a:pt x="674" y="1302"/>
                    </a:lnTo>
                    <a:lnTo>
                      <a:pt x="654" y="1268"/>
                    </a:lnTo>
                    <a:lnTo>
                      <a:pt x="680" y="1223"/>
                    </a:lnTo>
                    <a:lnTo>
                      <a:pt x="705" y="1172"/>
                    </a:lnTo>
                    <a:lnTo>
                      <a:pt x="728" y="1114"/>
                    </a:lnTo>
                    <a:lnTo>
                      <a:pt x="742" y="1064"/>
                    </a:lnTo>
                    <a:lnTo>
                      <a:pt x="754" y="1000"/>
                    </a:lnTo>
                    <a:lnTo>
                      <a:pt x="763" y="1080"/>
                    </a:lnTo>
                    <a:lnTo>
                      <a:pt x="760" y="1177"/>
                    </a:lnTo>
                    <a:lnTo>
                      <a:pt x="758" y="1268"/>
                    </a:lnTo>
                    <a:lnTo>
                      <a:pt x="760" y="1342"/>
                    </a:lnTo>
                    <a:lnTo>
                      <a:pt x="758" y="1404"/>
                    </a:lnTo>
                    <a:lnTo>
                      <a:pt x="757" y="1476"/>
                    </a:lnTo>
                    <a:lnTo>
                      <a:pt x="495" y="1"/>
                    </a:lnTo>
                    <a:lnTo>
                      <a:pt x="410" y="3179"/>
                    </a:lnTo>
                    <a:lnTo>
                      <a:pt x="433" y="3136"/>
                    </a:lnTo>
                    <a:lnTo>
                      <a:pt x="448" y="3094"/>
                    </a:lnTo>
                    <a:lnTo>
                      <a:pt x="455" y="3038"/>
                    </a:lnTo>
                    <a:lnTo>
                      <a:pt x="448" y="2961"/>
                    </a:lnTo>
                    <a:lnTo>
                      <a:pt x="443" y="2872"/>
                    </a:lnTo>
                    <a:lnTo>
                      <a:pt x="441" y="2768"/>
                    </a:lnTo>
                    <a:lnTo>
                      <a:pt x="443" y="2653"/>
                    </a:lnTo>
                    <a:lnTo>
                      <a:pt x="450" y="2551"/>
                    </a:lnTo>
                    <a:lnTo>
                      <a:pt x="457" y="2483"/>
                    </a:lnTo>
                    <a:lnTo>
                      <a:pt x="452" y="2452"/>
                    </a:lnTo>
                    <a:lnTo>
                      <a:pt x="433" y="2407"/>
                    </a:lnTo>
                    <a:lnTo>
                      <a:pt x="417" y="2349"/>
                    </a:lnTo>
                    <a:lnTo>
                      <a:pt x="409" y="2277"/>
                    </a:lnTo>
                    <a:lnTo>
                      <a:pt x="410" y="2216"/>
                    </a:lnTo>
                    <a:lnTo>
                      <a:pt x="422" y="2173"/>
                    </a:lnTo>
                    <a:lnTo>
                      <a:pt x="270" y="2158"/>
                    </a:lnTo>
                    <a:lnTo>
                      <a:pt x="254" y="2204"/>
                    </a:lnTo>
                    <a:lnTo>
                      <a:pt x="237" y="2252"/>
                    </a:lnTo>
                    <a:lnTo>
                      <a:pt x="222" y="2300"/>
                    </a:lnTo>
                    <a:lnTo>
                      <a:pt x="222" y="2322"/>
                    </a:lnTo>
                    <a:lnTo>
                      <a:pt x="242" y="2362"/>
                    </a:lnTo>
                    <a:lnTo>
                      <a:pt x="270" y="2409"/>
                    </a:lnTo>
                    <a:lnTo>
                      <a:pt x="294" y="2467"/>
                    </a:lnTo>
                    <a:lnTo>
                      <a:pt x="309" y="2523"/>
                    </a:lnTo>
                    <a:lnTo>
                      <a:pt x="314" y="2599"/>
                    </a:lnTo>
                    <a:lnTo>
                      <a:pt x="314" y="2675"/>
                    </a:lnTo>
                    <a:lnTo>
                      <a:pt x="316" y="2782"/>
                    </a:lnTo>
                    <a:lnTo>
                      <a:pt x="322" y="2875"/>
                    </a:lnTo>
                    <a:lnTo>
                      <a:pt x="341" y="2979"/>
                    </a:lnTo>
                    <a:lnTo>
                      <a:pt x="373" y="3094"/>
                    </a:lnTo>
                    <a:lnTo>
                      <a:pt x="392" y="3143"/>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73" name="Freeform 90"/>
              <p:cNvSpPr>
                <a:spLocks/>
              </p:cNvSpPr>
              <p:nvPr/>
            </p:nvSpPr>
            <p:spPr bwMode="auto">
              <a:xfrm>
                <a:off x="1779" y="2711"/>
                <a:ext cx="310" cy="1140"/>
              </a:xfrm>
              <a:custGeom>
                <a:avLst/>
                <a:gdLst>
                  <a:gd name="T0" fmla="*/ 0 w 931"/>
                  <a:gd name="T1" fmla="*/ 0 h 3419"/>
                  <a:gd name="T2" fmla="*/ 0 w 931"/>
                  <a:gd name="T3" fmla="*/ 0 h 3419"/>
                  <a:gd name="T4" fmla="*/ 0 w 931"/>
                  <a:gd name="T5" fmla="*/ 0 h 3419"/>
                  <a:gd name="T6" fmla="*/ 0 w 931"/>
                  <a:gd name="T7" fmla="*/ 0 h 3419"/>
                  <a:gd name="T8" fmla="*/ 0 w 931"/>
                  <a:gd name="T9" fmla="*/ 0 h 3419"/>
                  <a:gd name="T10" fmla="*/ 0 w 931"/>
                  <a:gd name="T11" fmla="*/ 0 h 3419"/>
                  <a:gd name="T12" fmla="*/ 0 w 931"/>
                  <a:gd name="T13" fmla="*/ 0 h 3419"/>
                  <a:gd name="T14" fmla="*/ 0 w 931"/>
                  <a:gd name="T15" fmla="*/ 0 h 3419"/>
                  <a:gd name="T16" fmla="*/ 0 w 931"/>
                  <a:gd name="T17" fmla="*/ 0 h 3419"/>
                  <a:gd name="T18" fmla="*/ 0 w 931"/>
                  <a:gd name="T19" fmla="*/ 0 h 3419"/>
                  <a:gd name="T20" fmla="*/ 0 w 931"/>
                  <a:gd name="T21" fmla="*/ 0 h 3419"/>
                  <a:gd name="T22" fmla="*/ 0 w 931"/>
                  <a:gd name="T23" fmla="*/ 0 h 3419"/>
                  <a:gd name="T24" fmla="*/ 0 w 931"/>
                  <a:gd name="T25" fmla="*/ 0 h 3419"/>
                  <a:gd name="T26" fmla="*/ 0 w 931"/>
                  <a:gd name="T27" fmla="*/ 0 h 3419"/>
                  <a:gd name="T28" fmla="*/ 0 w 931"/>
                  <a:gd name="T29" fmla="*/ 0 h 3419"/>
                  <a:gd name="T30" fmla="*/ 0 w 931"/>
                  <a:gd name="T31" fmla="*/ 0 h 3419"/>
                  <a:gd name="T32" fmla="*/ 0 w 931"/>
                  <a:gd name="T33" fmla="*/ 0 h 3419"/>
                  <a:gd name="T34" fmla="*/ 0 w 931"/>
                  <a:gd name="T35" fmla="*/ 0 h 3419"/>
                  <a:gd name="T36" fmla="*/ 0 w 931"/>
                  <a:gd name="T37" fmla="*/ 0 h 3419"/>
                  <a:gd name="T38" fmla="*/ 0 w 931"/>
                  <a:gd name="T39" fmla="*/ 0 h 3419"/>
                  <a:gd name="T40" fmla="*/ 0 w 931"/>
                  <a:gd name="T41" fmla="*/ 0 h 3419"/>
                  <a:gd name="T42" fmla="*/ 0 w 931"/>
                  <a:gd name="T43" fmla="*/ 0 h 3419"/>
                  <a:gd name="T44" fmla="*/ 0 w 931"/>
                  <a:gd name="T45" fmla="*/ 0 h 3419"/>
                  <a:gd name="T46" fmla="*/ 0 w 931"/>
                  <a:gd name="T47" fmla="*/ 0 h 3419"/>
                  <a:gd name="T48" fmla="*/ 0 w 931"/>
                  <a:gd name="T49" fmla="*/ 0 h 3419"/>
                  <a:gd name="T50" fmla="*/ 0 w 931"/>
                  <a:gd name="T51" fmla="*/ 0 h 3419"/>
                  <a:gd name="T52" fmla="*/ 0 w 931"/>
                  <a:gd name="T53" fmla="*/ 0 h 3419"/>
                  <a:gd name="T54" fmla="*/ 0 w 931"/>
                  <a:gd name="T55" fmla="*/ 0 h 3419"/>
                  <a:gd name="T56" fmla="*/ 0 w 931"/>
                  <a:gd name="T57" fmla="*/ 0 h 3419"/>
                  <a:gd name="T58" fmla="*/ 0 w 931"/>
                  <a:gd name="T59" fmla="*/ 0 h 3419"/>
                  <a:gd name="T60" fmla="*/ 0 w 931"/>
                  <a:gd name="T61" fmla="*/ 0 h 3419"/>
                  <a:gd name="T62" fmla="*/ 0 w 931"/>
                  <a:gd name="T63" fmla="*/ 0 h 3419"/>
                  <a:gd name="T64" fmla="*/ 0 w 931"/>
                  <a:gd name="T65" fmla="*/ 0 h 3419"/>
                  <a:gd name="T66" fmla="*/ 0 w 931"/>
                  <a:gd name="T67" fmla="*/ 0 h 3419"/>
                  <a:gd name="T68" fmla="*/ 0 w 931"/>
                  <a:gd name="T69" fmla="*/ 0 h 3419"/>
                  <a:gd name="T70" fmla="*/ 0 w 931"/>
                  <a:gd name="T71" fmla="*/ 0 h 3419"/>
                  <a:gd name="T72" fmla="*/ 0 w 931"/>
                  <a:gd name="T73" fmla="*/ 0 h 3419"/>
                  <a:gd name="T74" fmla="*/ 0 w 931"/>
                  <a:gd name="T75" fmla="*/ 0 h 3419"/>
                  <a:gd name="T76" fmla="*/ 0 w 931"/>
                  <a:gd name="T77" fmla="*/ 0 h 3419"/>
                  <a:gd name="T78" fmla="*/ 0 w 931"/>
                  <a:gd name="T79" fmla="*/ 0 h 3419"/>
                  <a:gd name="T80" fmla="*/ 0 w 931"/>
                  <a:gd name="T81" fmla="*/ 0 h 3419"/>
                  <a:gd name="T82" fmla="*/ 0 w 931"/>
                  <a:gd name="T83" fmla="*/ 0 h 3419"/>
                  <a:gd name="T84" fmla="*/ 0 w 931"/>
                  <a:gd name="T85" fmla="*/ 0 h 3419"/>
                  <a:gd name="T86" fmla="*/ 0 w 931"/>
                  <a:gd name="T87" fmla="*/ 0 h 3419"/>
                  <a:gd name="T88" fmla="*/ 0 w 931"/>
                  <a:gd name="T89" fmla="*/ 0 h 3419"/>
                  <a:gd name="T90" fmla="*/ 0 w 931"/>
                  <a:gd name="T91" fmla="*/ 0 h 3419"/>
                  <a:gd name="T92" fmla="*/ 0 w 931"/>
                  <a:gd name="T93" fmla="*/ 0 h 3419"/>
                  <a:gd name="T94" fmla="*/ 0 w 931"/>
                  <a:gd name="T95" fmla="*/ 0 h 3419"/>
                  <a:gd name="T96" fmla="*/ 0 w 931"/>
                  <a:gd name="T97" fmla="*/ 0 h 3419"/>
                  <a:gd name="T98" fmla="*/ 0 w 931"/>
                  <a:gd name="T99" fmla="*/ 0 h 3419"/>
                  <a:gd name="T100" fmla="*/ 0 w 931"/>
                  <a:gd name="T101" fmla="*/ 0 h 3419"/>
                  <a:gd name="T102" fmla="*/ 0 w 931"/>
                  <a:gd name="T103" fmla="*/ 0 h 3419"/>
                  <a:gd name="T104" fmla="*/ 0 w 931"/>
                  <a:gd name="T105" fmla="*/ 0 h 3419"/>
                  <a:gd name="T106" fmla="*/ 0 w 931"/>
                  <a:gd name="T107" fmla="*/ 0 h 3419"/>
                  <a:gd name="T108" fmla="*/ 0 w 931"/>
                  <a:gd name="T109" fmla="*/ 0 h 3419"/>
                  <a:gd name="T110" fmla="*/ 0 w 931"/>
                  <a:gd name="T111" fmla="*/ 0 h 3419"/>
                  <a:gd name="T112" fmla="*/ 0 w 93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19"/>
                  <a:gd name="T173" fmla="*/ 931 w 93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19">
                    <a:moveTo>
                      <a:pt x="495" y="1"/>
                    </a:moveTo>
                    <a:lnTo>
                      <a:pt x="576" y="0"/>
                    </a:lnTo>
                    <a:lnTo>
                      <a:pt x="625" y="20"/>
                    </a:lnTo>
                    <a:lnTo>
                      <a:pt x="673" y="58"/>
                    </a:lnTo>
                    <a:lnTo>
                      <a:pt x="696" y="112"/>
                    </a:lnTo>
                    <a:lnTo>
                      <a:pt x="700" y="158"/>
                    </a:lnTo>
                    <a:lnTo>
                      <a:pt x="690" y="210"/>
                    </a:lnTo>
                    <a:lnTo>
                      <a:pt x="663" y="272"/>
                    </a:lnTo>
                    <a:lnTo>
                      <a:pt x="632" y="335"/>
                    </a:lnTo>
                    <a:lnTo>
                      <a:pt x="600" y="419"/>
                    </a:lnTo>
                    <a:lnTo>
                      <a:pt x="599" y="473"/>
                    </a:lnTo>
                    <a:lnTo>
                      <a:pt x="611" y="536"/>
                    </a:lnTo>
                    <a:lnTo>
                      <a:pt x="645" y="536"/>
                    </a:lnTo>
                    <a:lnTo>
                      <a:pt x="671" y="536"/>
                    </a:lnTo>
                    <a:lnTo>
                      <a:pt x="724" y="544"/>
                    </a:lnTo>
                    <a:lnTo>
                      <a:pt x="769" y="562"/>
                    </a:lnTo>
                    <a:lnTo>
                      <a:pt x="812" y="600"/>
                    </a:lnTo>
                    <a:lnTo>
                      <a:pt x="845" y="643"/>
                    </a:lnTo>
                    <a:lnTo>
                      <a:pt x="863" y="682"/>
                    </a:lnTo>
                    <a:lnTo>
                      <a:pt x="868" y="737"/>
                    </a:lnTo>
                    <a:lnTo>
                      <a:pt x="859" y="803"/>
                    </a:lnTo>
                    <a:lnTo>
                      <a:pt x="847" y="858"/>
                    </a:lnTo>
                    <a:lnTo>
                      <a:pt x="845" y="915"/>
                    </a:lnTo>
                    <a:lnTo>
                      <a:pt x="855" y="1110"/>
                    </a:lnTo>
                    <a:lnTo>
                      <a:pt x="851" y="1250"/>
                    </a:lnTo>
                    <a:lnTo>
                      <a:pt x="853" y="1363"/>
                    </a:lnTo>
                    <a:lnTo>
                      <a:pt x="856" y="1436"/>
                    </a:lnTo>
                    <a:lnTo>
                      <a:pt x="855" y="1502"/>
                    </a:lnTo>
                    <a:lnTo>
                      <a:pt x="918" y="1481"/>
                    </a:lnTo>
                    <a:lnTo>
                      <a:pt x="931" y="1759"/>
                    </a:lnTo>
                    <a:lnTo>
                      <a:pt x="689" y="1822"/>
                    </a:lnTo>
                    <a:lnTo>
                      <a:pt x="663" y="1961"/>
                    </a:lnTo>
                    <a:lnTo>
                      <a:pt x="613" y="2187"/>
                    </a:lnTo>
                    <a:lnTo>
                      <a:pt x="604" y="2274"/>
                    </a:lnTo>
                    <a:lnTo>
                      <a:pt x="617" y="2350"/>
                    </a:lnTo>
                    <a:lnTo>
                      <a:pt x="639" y="2428"/>
                    </a:lnTo>
                    <a:lnTo>
                      <a:pt x="639" y="2491"/>
                    </a:lnTo>
                    <a:lnTo>
                      <a:pt x="629" y="2625"/>
                    </a:lnTo>
                    <a:lnTo>
                      <a:pt x="616" y="2741"/>
                    </a:lnTo>
                    <a:lnTo>
                      <a:pt x="583" y="2927"/>
                    </a:lnTo>
                    <a:lnTo>
                      <a:pt x="564" y="3017"/>
                    </a:lnTo>
                    <a:lnTo>
                      <a:pt x="555" y="3147"/>
                    </a:lnTo>
                    <a:lnTo>
                      <a:pt x="573" y="3271"/>
                    </a:lnTo>
                    <a:lnTo>
                      <a:pt x="568" y="3287"/>
                    </a:lnTo>
                    <a:lnTo>
                      <a:pt x="542" y="3300"/>
                    </a:lnTo>
                    <a:lnTo>
                      <a:pt x="464" y="3361"/>
                    </a:lnTo>
                    <a:lnTo>
                      <a:pt x="433" y="3387"/>
                    </a:lnTo>
                    <a:lnTo>
                      <a:pt x="396" y="3410"/>
                    </a:lnTo>
                    <a:lnTo>
                      <a:pt x="332" y="3419"/>
                    </a:lnTo>
                    <a:lnTo>
                      <a:pt x="258" y="3409"/>
                    </a:lnTo>
                    <a:lnTo>
                      <a:pt x="238" y="3397"/>
                    </a:lnTo>
                    <a:lnTo>
                      <a:pt x="230" y="3379"/>
                    </a:lnTo>
                    <a:lnTo>
                      <a:pt x="229" y="3359"/>
                    </a:lnTo>
                    <a:lnTo>
                      <a:pt x="250" y="3336"/>
                    </a:lnTo>
                    <a:lnTo>
                      <a:pt x="329" y="3270"/>
                    </a:lnTo>
                    <a:lnTo>
                      <a:pt x="280" y="3290"/>
                    </a:lnTo>
                    <a:lnTo>
                      <a:pt x="214" y="3319"/>
                    </a:lnTo>
                    <a:lnTo>
                      <a:pt x="154" y="3335"/>
                    </a:lnTo>
                    <a:lnTo>
                      <a:pt x="87" y="3342"/>
                    </a:lnTo>
                    <a:lnTo>
                      <a:pt x="53" y="3342"/>
                    </a:lnTo>
                    <a:lnTo>
                      <a:pt x="24" y="3323"/>
                    </a:lnTo>
                    <a:lnTo>
                      <a:pt x="17" y="3297"/>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29"/>
                    </a:lnTo>
                    <a:lnTo>
                      <a:pt x="11" y="2180"/>
                    </a:lnTo>
                    <a:lnTo>
                      <a:pt x="42" y="1938"/>
                    </a:lnTo>
                    <a:lnTo>
                      <a:pt x="65" y="1818"/>
                    </a:lnTo>
                    <a:lnTo>
                      <a:pt x="106" y="1699"/>
                    </a:lnTo>
                    <a:lnTo>
                      <a:pt x="153" y="1515"/>
                    </a:lnTo>
                    <a:lnTo>
                      <a:pt x="177" y="1380"/>
                    </a:lnTo>
                    <a:lnTo>
                      <a:pt x="195" y="1268"/>
                    </a:lnTo>
                    <a:lnTo>
                      <a:pt x="143" y="1257"/>
                    </a:lnTo>
                    <a:lnTo>
                      <a:pt x="92" y="1237"/>
                    </a:lnTo>
                    <a:lnTo>
                      <a:pt x="79" y="1209"/>
                    </a:lnTo>
                    <a:lnTo>
                      <a:pt x="78" y="1164"/>
                    </a:lnTo>
                    <a:lnTo>
                      <a:pt x="82" y="1120"/>
                    </a:lnTo>
                    <a:lnTo>
                      <a:pt x="136" y="949"/>
                    </a:lnTo>
                    <a:lnTo>
                      <a:pt x="172" y="878"/>
                    </a:lnTo>
                    <a:lnTo>
                      <a:pt x="174" y="853"/>
                    </a:lnTo>
                    <a:lnTo>
                      <a:pt x="191" y="728"/>
                    </a:lnTo>
                    <a:lnTo>
                      <a:pt x="207" y="671"/>
                    </a:lnTo>
                    <a:lnTo>
                      <a:pt x="231" y="630"/>
                    </a:lnTo>
                    <a:lnTo>
                      <a:pt x="264" y="600"/>
                    </a:lnTo>
                    <a:lnTo>
                      <a:pt x="307" y="576"/>
                    </a:lnTo>
                    <a:lnTo>
                      <a:pt x="398" y="550"/>
                    </a:lnTo>
                    <a:lnTo>
                      <a:pt x="412" y="512"/>
                    </a:lnTo>
                    <a:lnTo>
                      <a:pt x="410" y="475"/>
                    </a:lnTo>
                    <a:lnTo>
                      <a:pt x="390" y="448"/>
                    </a:lnTo>
                    <a:lnTo>
                      <a:pt x="372" y="421"/>
                    </a:lnTo>
                    <a:lnTo>
                      <a:pt x="354" y="373"/>
                    </a:lnTo>
                    <a:lnTo>
                      <a:pt x="351" y="341"/>
                    </a:lnTo>
                    <a:lnTo>
                      <a:pt x="348" y="290"/>
                    </a:lnTo>
                    <a:lnTo>
                      <a:pt x="348" y="268"/>
                    </a:lnTo>
                    <a:lnTo>
                      <a:pt x="330" y="245"/>
                    </a:lnTo>
                    <a:lnTo>
                      <a:pt x="316" y="222"/>
                    </a:lnTo>
                    <a:lnTo>
                      <a:pt x="309" y="194"/>
                    </a:lnTo>
                    <a:lnTo>
                      <a:pt x="309" y="154"/>
                    </a:lnTo>
                    <a:lnTo>
                      <a:pt x="322" y="105"/>
                    </a:lnTo>
                    <a:lnTo>
                      <a:pt x="347" y="62"/>
                    </a:lnTo>
                    <a:lnTo>
                      <a:pt x="381" y="35"/>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74" name="Freeform 91"/>
              <p:cNvSpPr>
                <a:spLocks/>
              </p:cNvSpPr>
              <p:nvPr/>
            </p:nvSpPr>
            <p:spPr bwMode="auto">
              <a:xfrm>
                <a:off x="1997" y="3044"/>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8"/>
                    </a:lnTo>
                    <a:lnTo>
                      <a:pt x="21" y="302"/>
                    </a:lnTo>
                    <a:lnTo>
                      <a:pt x="0" y="268"/>
                    </a:lnTo>
                    <a:lnTo>
                      <a:pt x="27" y="224"/>
                    </a:lnTo>
                    <a:lnTo>
                      <a:pt x="52" y="173"/>
                    </a:lnTo>
                    <a:lnTo>
                      <a:pt x="74" y="114"/>
                    </a:lnTo>
                    <a:lnTo>
                      <a:pt x="88" y="64"/>
                    </a:lnTo>
                    <a:lnTo>
                      <a:pt x="102" y="0"/>
                    </a:lnTo>
                    <a:lnTo>
                      <a:pt x="109" y="79"/>
                    </a:lnTo>
                    <a:lnTo>
                      <a:pt x="106" y="178"/>
                    </a:lnTo>
                    <a:lnTo>
                      <a:pt x="104" y="268"/>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75" name="Freeform 92"/>
              <p:cNvSpPr>
                <a:spLocks/>
              </p:cNvSpPr>
              <p:nvPr/>
            </p:nvSpPr>
            <p:spPr bwMode="auto">
              <a:xfrm>
                <a:off x="1853" y="3430"/>
                <a:ext cx="78" cy="341"/>
              </a:xfrm>
              <a:custGeom>
                <a:avLst/>
                <a:gdLst>
                  <a:gd name="T0" fmla="*/ 0 w 234"/>
                  <a:gd name="T1" fmla="*/ 0 h 1021"/>
                  <a:gd name="T2" fmla="*/ 0 w 234"/>
                  <a:gd name="T3" fmla="*/ 0 h 1021"/>
                  <a:gd name="T4" fmla="*/ 0 w 234"/>
                  <a:gd name="T5" fmla="*/ 0 h 1021"/>
                  <a:gd name="T6" fmla="*/ 0 w 234"/>
                  <a:gd name="T7" fmla="*/ 0 h 1021"/>
                  <a:gd name="T8" fmla="*/ 0 w 234"/>
                  <a:gd name="T9" fmla="*/ 0 h 1021"/>
                  <a:gd name="T10" fmla="*/ 0 w 234"/>
                  <a:gd name="T11" fmla="*/ 0 h 1021"/>
                  <a:gd name="T12" fmla="*/ 0 w 234"/>
                  <a:gd name="T13" fmla="*/ 0 h 1021"/>
                  <a:gd name="T14" fmla="*/ 0 w 234"/>
                  <a:gd name="T15" fmla="*/ 0 h 1021"/>
                  <a:gd name="T16" fmla="*/ 0 w 234"/>
                  <a:gd name="T17" fmla="*/ 0 h 1021"/>
                  <a:gd name="T18" fmla="*/ 0 w 234"/>
                  <a:gd name="T19" fmla="*/ 0 h 1021"/>
                  <a:gd name="T20" fmla="*/ 0 w 234"/>
                  <a:gd name="T21" fmla="*/ 0 h 1021"/>
                  <a:gd name="T22" fmla="*/ 0 w 234"/>
                  <a:gd name="T23" fmla="*/ 0 h 1021"/>
                  <a:gd name="T24" fmla="*/ 0 w 234"/>
                  <a:gd name="T25" fmla="*/ 0 h 1021"/>
                  <a:gd name="T26" fmla="*/ 0 w 234"/>
                  <a:gd name="T27" fmla="*/ 0 h 1021"/>
                  <a:gd name="T28" fmla="*/ 0 w 234"/>
                  <a:gd name="T29" fmla="*/ 0 h 1021"/>
                  <a:gd name="T30" fmla="*/ 0 w 234"/>
                  <a:gd name="T31" fmla="*/ 0 h 1021"/>
                  <a:gd name="T32" fmla="*/ 0 w 234"/>
                  <a:gd name="T33" fmla="*/ 0 h 1021"/>
                  <a:gd name="T34" fmla="*/ 0 w 234"/>
                  <a:gd name="T35" fmla="*/ 0 h 1021"/>
                  <a:gd name="T36" fmla="*/ 0 w 234"/>
                  <a:gd name="T37" fmla="*/ 0 h 1021"/>
                  <a:gd name="T38" fmla="*/ 0 w 234"/>
                  <a:gd name="T39" fmla="*/ 0 h 1021"/>
                  <a:gd name="T40" fmla="*/ 0 w 234"/>
                  <a:gd name="T41" fmla="*/ 0 h 1021"/>
                  <a:gd name="T42" fmla="*/ 0 w 234"/>
                  <a:gd name="T43" fmla="*/ 0 h 1021"/>
                  <a:gd name="T44" fmla="*/ 0 w 234"/>
                  <a:gd name="T45" fmla="*/ 0 h 1021"/>
                  <a:gd name="T46" fmla="*/ 0 w 234"/>
                  <a:gd name="T47" fmla="*/ 0 h 1021"/>
                  <a:gd name="T48" fmla="*/ 0 w 234"/>
                  <a:gd name="T49" fmla="*/ 0 h 1021"/>
                  <a:gd name="T50" fmla="*/ 0 w 234"/>
                  <a:gd name="T51" fmla="*/ 0 h 1021"/>
                  <a:gd name="T52" fmla="*/ 0 w 234"/>
                  <a:gd name="T53" fmla="*/ 0 h 1021"/>
                  <a:gd name="T54" fmla="*/ 0 w 234"/>
                  <a:gd name="T55" fmla="*/ 0 h 1021"/>
                  <a:gd name="T56" fmla="*/ 0 w 234"/>
                  <a:gd name="T57" fmla="*/ 0 h 1021"/>
                  <a:gd name="T58" fmla="*/ 0 w 234"/>
                  <a:gd name="T59" fmla="*/ 0 h 1021"/>
                  <a:gd name="T60" fmla="*/ 0 w 234"/>
                  <a:gd name="T61" fmla="*/ 0 h 1021"/>
                  <a:gd name="T62" fmla="*/ 0 w 234"/>
                  <a:gd name="T63" fmla="*/ 0 h 1021"/>
                  <a:gd name="T64" fmla="*/ 0 w 23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4" y="936"/>
                    </a:lnTo>
                    <a:lnTo>
                      <a:pt x="232" y="880"/>
                    </a:lnTo>
                    <a:lnTo>
                      <a:pt x="224" y="803"/>
                    </a:lnTo>
                    <a:lnTo>
                      <a:pt x="221" y="714"/>
                    </a:lnTo>
                    <a:lnTo>
                      <a:pt x="217" y="610"/>
                    </a:lnTo>
                    <a:lnTo>
                      <a:pt x="221" y="495"/>
                    </a:lnTo>
                    <a:lnTo>
                      <a:pt x="228" y="393"/>
                    </a:lnTo>
                    <a:lnTo>
                      <a:pt x="234" y="325"/>
                    </a:lnTo>
                    <a:lnTo>
                      <a:pt x="229" y="294"/>
                    </a:lnTo>
                    <a:lnTo>
                      <a:pt x="211" y="249"/>
                    </a:lnTo>
                    <a:lnTo>
                      <a:pt x="194" y="191"/>
                    </a:lnTo>
                    <a:lnTo>
                      <a:pt x="187" y="119"/>
                    </a:lnTo>
                    <a:lnTo>
                      <a:pt x="188" y="58"/>
                    </a:lnTo>
                    <a:lnTo>
                      <a:pt x="198" y="15"/>
                    </a:lnTo>
                    <a:lnTo>
                      <a:pt x="48" y="0"/>
                    </a:lnTo>
                    <a:lnTo>
                      <a:pt x="32" y="46"/>
                    </a:lnTo>
                    <a:lnTo>
                      <a:pt x="15" y="94"/>
                    </a:lnTo>
                    <a:lnTo>
                      <a:pt x="0" y="142"/>
                    </a:lnTo>
                    <a:lnTo>
                      <a:pt x="0" y="164"/>
                    </a:lnTo>
                    <a:lnTo>
                      <a:pt x="20" y="205"/>
                    </a:lnTo>
                    <a:lnTo>
                      <a:pt x="48" y="251"/>
                    </a:lnTo>
                    <a:lnTo>
                      <a:pt x="71" y="311"/>
                    </a:lnTo>
                    <a:lnTo>
                      <a:pt x="87" y="365"/>
                    </a:lnTo>
                    <a:lnTo>
                      <a:pt x="92" y="441"/>
                    </a:lnTo>
                    <a:lnTo>
                      <a:pt x="92" y="517"/>
                    </a:lnTo>
                    <a:lnTo>
                      <a:pt x="94" y="624"/>
                    </a:lnTo>
                    <a:lnTo>
                      <a:pt x="100" y="717"/>
                    </a:lnTo>
                    <a:lnTo>
                      <a:pt x="118" y="821"/>
                    </a:lnTo>
                    <a:lnTo>
                      <a:pt x="151" y="936"/>
                    </a:lnTo>
                    <a:lnTo>
                      <a:pt x="170"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76" name="Freeform 93"/>
              <p:cNvSpPr>
                <a:spLocks/>
              </p:cNvSpPr>
              <p:nvPr/>
            </p:nvSpPr>
            <p:spPr bwMode="auto">
              <a:xfrm>
                <a:off x="2350" y="1114"/>
                <a:ext cx="389" cy="1215"/>
              </a:xfrm>
              <a:custGeom>
                <a:avLst/>
                <a:gdLst>
                  <a:gd name="T0" fmla="*/ 0 w 1168"/>
                  <a:gd name="T1" fmla="*/ 0 h 3644"/>
                  <a:gd name="T2" fmla="*/ 0 w 1168"/>
                  <a:gd name="T3" fmla="*/ 0 h 3644"/>
                  <a:gd name="T4" fmla="*/ 0 w 1168"/>
                  <a:gd name="T5" fmla="*/ 0 h 3644"/>
                  <a:gd name="T6" fmla="*/ 0 w 1168"/>
                  <a:gd name="T7" fmla="*/ 0 h 3644"/>
                  <a:gd name="T8" fmla="*/ 0 w 1168"/>
                  <a:gd name="T9" fmla="*/ 0 h 3644"/>
                  <a:gd name="T10" fmla="*/ 0 w 1168"/>
                  <a:gd name="T11" fmla="*/ 0 h 3644"/>
                  <a:gd name="T12" fmla="*/ 0 w 1168"/>
                  <a:gd name="T13" fmla="*/ 0 h 3644"/>
                  <a:gd name="T14" fmla="*/ 0 w 1168"/>
                  <a:gd name="T15" fmla="*/ 0 h 3644"/>
                  <a:gd name="T16" fmla="*/ 0 w 1168"/>
                  <a:gd name="T17" fmla="*/ 0 h 3644"/>
                  <a:gd name="T18" fmla="*/ 0 w 1168"/>
                  <a:gd name="T19" fmla="*/ 0 h 3644"/>
                  <a:gd name="T20" fmla="*/ 0 w 1168"/>
                  <a:gd name="T21" fmla="*/ 0 h 3644"/>
                  <a:gd name="T22" fmla="*/ 0 w 1168"/>
                  <a:gd name="T23" fmla="*/ 0 h 3644"/>
                  <a:gd name="T24" fmla="*/ 0 w 1168"/>
                  <a:gd name="T25" fmla="*/ 0 h 3644"/>
                  <a:gd name="T26" fmla="*/ 0 w 1168"/>
                  <a:gd name="T27" fmla="*/ 0 h 3644"/>
                  <a:gd name="T28" fmla="*/ 0 w 1168"/>
                  <a:gd name="T29" fmla="*/ 0 h 3644"/>
                  <a:gd name="T30" fmla="*/ 0 w 1168"/>
                  <a:gd name="T31" fmla="*/ 0 h 3644"/>
                  <a:gd name="T32" fmla="*/ 0 w 1168"/>
                  <a:gd name="T33" fmla="*/ 0 h 3644"/>
                  <a:gd name="T34" fmla="*/ 0 w 1168"/>
                  <a:gd name="T35" fmla="*/ 0 h 3644"/>
                  <a:gd name="T36" fmla="*/ 0 w 1168"/>
                  <a:gd name="T37" fmla="*/ 0 h 3644"/>
                  <a:gd name="T38" fmla="*/ 0 w 1168"/>
                  <a:gd name="T39" fmla="*/ 0 h 3644"/>
                  <a:gd name="T40" fmla="*/ 0 w 1168"/>
                  <a:gd name="T41" fmla="*/ 0 h 3644"/>
                  <a:gd name="T42" fmla="*/ 0 w 1168"/>
                  <a:gd name="T43" fmla="*/ 0 h 3644"/>
                  <a:gd name="T44" fmla="*/ 0 w 1168"/>
                  <a:gd name="T45" fmla="*/ 0 h 3644"/>
                  <a:gd name="T46" fmla="*/ 0 w 1168"/>
                  <a:gd name="T47" fmla="*/ 0 h 3644"/>
                  <a:gd name="T48" fmla="*/ 0 w 1168"/>
                  <a:gd name="T49" fmla="*/ 0 h 3644"/>
                  <a:gd name="T50" fmla="*/ 0 w 1168"/>
                  <a:gd name="T51" fmla="*/ 0 h 3644"/>
                  <a:gd name="T52" fmla="*/ 0 w 1168"/>
                  <a:gd name="T53" fmla="*/ 0 h 3644"/>
                  <a:gd name="T54" fmla="*/ 0 w 1168"/>
                  <a:gd name="T55" fmla="*/ 0 h 3644"/>
                  <a:gd name="T56" fmla="*/ 0 w 1168"/>
                  <a:gd name="T57" fmla="*/ 0 h 3644"/>
                  <a:gd name="T58" fmla="*/ 0 w 1168"/>
                  <a:gd name="T59" fmla="*/ 0 h 3644"/>
                  <a:gd name="T60" fmla="*/ 0 w 1168"/>
                  <a:gd name="T61" fmla="*/ 0 h 3644"/>
                  <a:gd name="T62" fmla="*/ 0 w 1168"/>
                  <a:gd name="T63" fmla="*/ 0 h 3644"/>
                  <a:gd name="T64" fmla="*/ 0 w 1168"/>
                  <a:gd name="T65" fmla="*/ 0 h 3644"/>
                  <a:gd name="T66" fmla="*/ 0 w 1168"/>
                  <a:gd name="T67" fmla="*/ 0 h 3644"/>
                  <a:gd name="T68" fmla="*/ 0 w 1168"/>
                  <a:gd name="T69" fmla="*/ 0 h 3644"/>
                  <a:gd name="T70" fmla="*/ 0 w 1168"/>
                  <a:gd name="T71" fmla="*/ 0 h 3644"/>
                  <a:gd name="T72" fmla="*/ 0 w 1168"/>
                  <a:gd name="T73" fmla="*/ 0 h 3644"/>
                  <a:gd name="T74" fmla="*/ 0 w 1168"/>
                  <a:gd name="T75" fmla="*/ 0 h 3644"/>
                  <a:gd name="T76" fmla="*/ 0 w 1168"/>
                  <a:gd name="T77" fmla="*/ 0 h 3644"/>
                  <a:gd name="T78" fmla="*/ 0 w 1168"/>
                  <a:gd name="T79" fmla="*/ 0 h 3644"/>
                  <a:gd name="T80" fmla="*/ 0 w 1168"/>
                  <a:gd name="T81" fmla="*/ 0 h 3644"/>
                  <a:gd name="T82" fmla="*/ 0 w 1168"/>
                  <a:gd name="T83" fmla="*/ 0 h 3644"/>
                  <a:gd name="T84" fmla="*/ 0 w 1168"/>
                  <a:gd name="T85" fmla="*/ 0 h 3644"/>
                  <a:gd name="T86" fmla="*/ 0 w 1168"/>
                  <a:gd name="T87" fmla="*/ 0 h 3644"/>
                  <a:gd name="T88" fmla="*/ 0 w 1168"/>
                  <a:gd name="T89" fmla="*/ 0 h 3644"/>
                  <a:gd name="T90" fmla="*/ 0 w 1168"/>
                  <a:gd name="T91" fmla="*/ 0 h 3644"/>
                  <a:gd name="T92" fmla="*/ 0 w 1168"/>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7" y="2634"/>
                    </a:lnTo>
                    <a:lnTo>
                      <a:pt x="514" y="2752"/>
                    </a:lnTo>
                    <a:lnTo>
                      <a:pt x="502" y="2893"/>
                    </a:lnTo>
                    <a:lnTo>
                      <a:pt x="489" y="3006"/>
                    </a:lnTo>
                    <a:lnTo>
                      <a:pt x="477" y="3108"/>
                    </a:lnTo>
                    <a:lnTo>
                      <a:pt x="460" y="3206"/>
                    </a:lnTo>
                    <a:lnTo>
                      <a:pt x="442" y="3301"/>
                    </a:lnTo>
                    <a:lnTo>
                      <a:pt x="431" y="3365"/>
                    </a:lnTo>
                    <a:lnTo>
                      <a:pt x="431" y="3414"/>
                    </a:lnTo>
                    <a:lnTo>
                      <a:pt x="434" y="3453"/>
                    </a:lnTo>
                    <a:lnTo>
                      <a:pt x="423" y="3470"/>
                    </a:lnTo>
                    <a:lnTo>
                      <a:pt x="346" y="3488"/>
                    </a:lnTo>
                    <a:lnTo>
                      <a:pt x="332" y="3479"/>
                    </a:lnTo>
                    <a:lnTo>
                      <a:pt x="322" y="3467"/>
                    </a:lnTo>
                    <a:lnTo>
                      <a:pt x="250" y="3493"/>
                    </a:lnTo>
                    <a:lnTo>
                      <a:pt x="157" y="3520"/>
                    </a:lnTo>
                    <a:lnTo>
                      <a:pt x="95" y="3530"/>
                    </a:lnTo>
                    <a:lnTo>
                      <a:pt x="45" y="3525"/>
                    </a:lnTo>
                    <a:lnTo>
                      <a:pt x="18" y="3513"/>
                    </a:lnTo>
                    <a:lnTo>
                      <a:pt x="5" y="3495"/>
                    </a:lnTo>
                    <a:lnTo>
                      <a:pt x="0" y="3476"/>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7" y="2363"/>
                    </a:lnTo>
                    <a:lnTo>
                      <a:pt x="251" y="2239"/>
                    </a:lnTo>
                    <a:lnTo>
                      <a:pt x="262" y="2113"/>
                    </a:lnTo>
                    <a:lnTo>
                      <a:pt x="262" y="2039"/>
                    </a:lnTo>
                    <a:lnTo>
                      <a:pt x="221" y="2034"/>
                    </a:lnTo>
                    <a:lnTo>
                      <a:pt x="178" y="2018"/>
                    </a:lnTo>
                    <a:lnTo>
                      <a:pt x="145" y="1974"/>
                    </a:lnTo>
                    <a:lnTo>
                      <a:pt x="141" y="1922"/>
                    </a:lnTo>
                    <a:lnTo>
                      <a:pt x="154" y="1854"/>
                    </a:lnTo>
                    <a:lnTo>
                      <a:pt x="179" y="1797"/>
                    </a:lnTo>
                    <a:lnTo>
                      <a:pt x="203" y="1758"/>
                    </a:lnTo>
                    <a:lnTo>
                      <a:pt x="161" y="1740"/>
                    </a:lnTo>
                    <a:lnTo>
                      <a:pt x="150" y="1727"/>
                    </a:lnTo>
                    <a:lnTo>
                      <a:pt x="151" y="1706"/>
                    </a:lnTo>
                    <a:lnTo>
                      <a:pt x="205" y="1565"/>
                    </a:lnTo>
                    <a:lnTo>
                      <a:pt x="224" y="1488"/>
                    </a:lnTo>
                    <a:lnTo>
                      <a:pt x="238" y="1223"/>
                    </a:lnTo>
                    <a:lnTo>
                      <a:pt x="238" y="1031"/>
                    </a:lnTo>
                    <a:lnTo>
                      <a:pt x="247" y="799"/>
                    </a:lnTo>
                    <a:lnTo>
                      <a:pt x="257" y="742"/>
                    </a:lnTo>
                    <a:lnTo>
                      <a:pt x="279" y="696"/>
                    </a:lnTo>
                    <a:lnTo>
                      <a:pt x="319" y="658"/>
                    </a:lnTo>
                    <a:lnTo>
                      <a:pt x="502" y="547"/>
                    </a:lnTo>
                    <a:lnTo>
                      <a:pt x="489" y="496"/>
                    </a:lnTo>
                    <a:lnTo>
                      <a:pt x="460" y="490"/>
                    </a:lnTo>
                    <a:lnTo>
                      <a:pt x="418" y="478"/>
                    </a:lnTo>
                    <a:lnTo>
                      <a:pt x="396" y="452"/>
                    </a:lnTo>
                    <a:lnTo>
                      <a:pt x="367" y="349"/>
                    </a:lnTo>
                    <a:lnTo>
                      <a:pt x="359" y="292"/>
                    </a:lnTo>
                    <a:lnTo>
                      <a:pt x="360" y="237"/>
                    </a:lnTo>
                    <a:lnTo>
                      <a:pt x="354" y="183"/>
                    </a:lnTo>
                    <a:lnTo>
                      <a:pt x="359" y="127"/>
                    </a:lnTo>
                    <a:lnTo>
                      <a:pt x="335" y="151"/>
                    </a:lnTo>
                    <a:lnTo>
                      <a:pt x="322" y="164"/>
                    </a:lnTo>
                    <a:lnTo>
                      <a:pt x="327" y="127"/>
                    </a:lnTo>
                    <a:lnTo>
                      <a:pt x="341" y="85"/>
                    </a:lnTo>
                    <a:lnTo>
                      <a:pt x="365" y="52"/>
                    </a:lnTo>
                    <a:lnTo>
                      <a:pt x="401" y="25"/>
                    </a:lnTo>
                    <a:lnTo>
                      <a:pt x="447" y="6"/>
                    </a:lnTo>
                    <a:lnTo>
                      <a:pt x="508" y="0"/>
                    </a:lnTo>
                    <a:lnTo>
                      <a:pt x="563" y="12"/>
                    </a:lnTo>
                    <a:lnTo>
                      <a:pt x="610" y="37"/>
                    </a:lnTo>
                    <a:lnTo>
                      <a:pt x="647" y="68"/>
                    </a:lnTo>
                    <a:lnTo>
                      <a:pt x="675" y="112"/>
                    </a:lnTo>
                    <a:lnTo>
                      <a:pt x="691" y="172"/>
                    </a:lnTo>
                    <a:lnTo>
                      <a:pt x="699" y="240"/>
                    </a:lnTo>
                    <a:lnTo>
                      <a:pt x="695" y="295"/>
                    </a:lnTo>
                    <a:lnTo>
                      <a:pt x="682" y="369"/>
                    </a:lnTo>
                    <a:lnTo>
                      <a:pt x="683" y="423"/>
                    </a:lnTo>
                    <a:lnTo>
                      <a:pt x="694" y="483"/>
                    </a:lnTo>
                    <a:lnTo>
                      <a:pt x="717" y="513"/>
                    </a:lnTo>
                    <a:lnTo>
                      <a:pt x="942" y="611"/>
                    </a:lnTo>
                    <a:lnTo>
                      <a:pt x="972" y="632"/>
                    </a:lnTo>
                    <a:lnTo>
                      <a:pt x="995" y="668"/>
                    </a:lnTo>
                    <a:lnTo>
                      <a:pt x="1066" y="878"/>
                    </a:lnTo>
                    <a:lnTo>
                      <a:pt x="1157" y="1178"/>
                    </a:lnTo>
                    <a:lnTo>
                      <a:pt x="1168" y="1238"/>
                    </a:lnTo>
                    <a:lnTo>
                      <a:pt x="1164" y="1273"/>
                    </a:lnTo>
                    <a:lnTo>
                      <a:pt x="1150" y="1312"/>
                    </a:lnTo>
                    <a:lnTo>
                      <a:pt x="1030" y="1515"/>
                    </a:lnTo>
                    <a:lnTo>
                      <a:pt x="1013" y="1579"/>
                    </a:lnTo>
                    <a:lnTo>
                      <a:pt x="1007" y="1645"/>
                    </a:lnTo>
                    <a:lnTo>
                      <a:pt x="1030" y="1873"/>
                    </a:lnTo>
                    <a:lnTo>
                      <a:pt x="1045" y="1974"/>
                    </a:lnTo>
                    <a:lnTo>
                      <a:pt x="1045" y="2007"/>
                    </a:lnTo>
                    <a:lnTo>
                      <a:pt x="1032" y="2032"/>
                    </a:lnTo>
                    <a:lnTo>
                      <a:pt x="995" y="2045"/>
                    </a:lnTo>
                    <a:lnTo>
                      <a:pt x="958" y="2051"/>
                    </a:lnTo>
                    <a:lnTo>
                      <a:pt x="949" y="2166"/>
                    </a:lnTo>
                    <a:lnTo>
                      <a:pt x="949" y="2292"/>
                    </a:lnTo>
                    <a:lnTo>
                      <a:pt x="951" y="2432"/>
                    </a:lnTo>
                    <a:lnTo>
                      <a:pt x="958" y="2562"/>
                    </a:lnTo>
                    <a:lnTo>
                      <a:pt x="977" y="2702"/>
                    </a:lnTo>
                    <a:lnTo>
                      <a:pt x="982" y="2842"/>
                    </a:lnTo>
                    <a:lnTo>
                      <a:pt x="990" y="2979"/>
                    </a:lnTo>
                    <a:lnTo>
                      <a:pt x="990" y="3088"/>
                    </a:lnTo>
                    <a:lnTo>
                      <a:pt x="984" y="3261"/>
                    </a:lnTo>
                    <a:lnTo>
                      <a:pt x="987" y="3369"/>
                    </a:lnTo>
                    <a:lnTo>
                      <a:pt x="982" y="3467"/>
                    </a:lnTo>
                    <a:lnTo>
                      <a:pt x="978" y="3488"/>
                    </a:lnTo>
                    <a:lnTo>
                      <a:pt x="921" y="3505"/>
                    </a:lnTo>
                    <a:lnTo>
                      <a:pt x="878" y="3530"/>
                    </a:lnTo>
                    <a:lnTo>
                      <a:pt x="835" y="3568"/>
                    </a:lnTo>
                    <a:lnTo>
                      <a:pt x="790" y="3603"/>
                    </a:lnTo>
                    <a:lnTo>
                      <a:pt x="733" y="3627"/>
                    </a:lnTo>
                    <a:lnTo>
                      <a:pt x="674" y="3643"/>
                    </a:lnTo>
                    <a:lnTo>
                      <a:pt x="623" y="3644"/>
                    </a:lnTo>
                    <a:lnTo>
                      <a:pt x="591" y="3633"/>
                    </a:lnTo>
                    <a:lnTo>
                      <a:pt x="567" y="3615"/>
                    </a:lnTo>
                    <a:lnTo>
                      <a:pt x="565" y="3594"/>
                    </a:lnTo>
                    <a:lnTo>
                      <a:pt x="577" y="3563"/>
                    </a:lnTo>
                    <a:lnTo>
                      <a:pt x="608" y="3534"/>
                    </a:lnTo>
                    <a:lnTo>
                      <a:pt x="644" y="3505"/>
                    </a:lnTo>
                    <a:lnTo>
                      <a:pt x="691" y="3462"/>
                    </a:lnTo>
                    <a:lnTo>
                      <a:pt x="730" y="3424"/>
                    </a:lnTo>
                    <a:lnTo>
                      <a:pt x="753" y="3391"/>
                    </a:lnTo>
                    <a:lnTo>
                      <a:pt x="742" y="3211"/>
                    </a:lnTo>
                    <a:lnTo>
                      <a:pt x="742" y="3084"/>
                    </a:lnTo>
                    <a:lnTo>
                      <a:pt x="730" y="2957"/>
                    </a:lnTo>
                    <a:lnTo>
                      <a:pt x="718" y="2842"/>
                    </a:lnTo>
                    <a:lnTo>
                      <a:pt x="698" y="2721"/>
                    </a:lnTo>
                    <a:lnTo>
                      <a:pt x="670" y="2599"/>
                    </a:lnTo>
                    <a:lnTo>
                      <a:pt x="647" y="2485"/>
                    </a:lnTo>
                    <a:lnTo>
                      <a:pt x="628" y="2391"/>
                    </a:lnTo>
                    <a:lnTo>
                      <a:pt x="610" y="2280"/>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777" name="Freeform 94"/>
              <p:cNvSpPr>
                <a:spLocks/>
              </p:cNvSpPr>
              <p:nvPr/>
            </p:nvSpPr>
            <p:spPr bwMode="auto">
              <a:xfrm>
                <a:off x="874" y="1129"/>
                <a:ext cx="408" cy="1135"/>
              </a:xfrm>
              <a:custGeom>
                <a:avLst/>
                <a:gdLst>
                  <a:gd name="T0" fmla="*/ 0 w 1224"/>
                  <a:gd name="T1" fmla="*/ 0 h 3405"/>
                  <a:gd name="T2" fmla="*/ 0 w 1224"/>
                  <a:gd name="T3" fmla="*/ 0 h 3405"/>
                  <a:gd name="T4" fmla="*/ 0 w 1224"/>
                  <a:gd name="T5" fmla="*/ 0 h 3405"/>
                  <a:gd name="T6" fmla="*/ 0 w 1224"/>
                  <a:gd name="T7" fmla="*/ 0 h 3405"/>
                  <a:gd name="T8" fmla="*/ 0 w 1224"/>
                  <a:gd name="T9" fmla="*/ 0 h 3405"/>
                  <a:gd name="T10" fmla="*/ 0 w 1224"/>
                  <a:gd name="T11" fmla="*/ 0 h 3405"/>
                  <a:gd name="T12" fmla="*/ 0 w 1224"/>
                  <a:gd name="T13" fmla="*/ 0 h 3405"/>
                  <a:gd name="T14" fmla="*/ 0 w 1224"/>
                  <a:gd name="T15" fmla="*/ 0 h 3405"/>
                  <a:gd name="T16" fmla="*/ 0 w 1224"/>
                  <a:gd name="T17" fmla="*/ 0 h 3405"/>
                  <a:gd name="T18" fmla="*/ 0 w 1224"/>
                  <a:gd name="T19" fmla="*/ 0 h 3405"/>
                  <a:gd name="T20" fmla="*/ 0 w 1224"/>
                  <a:gd name="T21" fmla="*/ 0 h 3405"/>
                  <a:gd name="T22" fmla="*/ 0 w 1224"/>
                  <a:gd name="T23" fmla="*/ 0 h 3405"/>
                  <a:gd name="T24" fmla="*/ 0 w 1224"/>
                  <a:gd name="T25" fmla="*/ 0 h 3405"/>
                  <a:gd name="T26" fmla="*/ 0 w 1224"/>
                  <a:gd name="T27" fmla="*/ 0 h 3405"/>
                  <a:gd name="T28" fmla="*/ 0 w 1224"/>
                  <a:gd name="T29" fmla="*/ 0 h 3405"/>
                  <a:gd name="T30" fmla="*/ 0 w 1224"/>
                  <a:gd name="T31" fmla="*/ 0 h 3405"/>
                  <a:gd name="T32" fmla="*/ 0 w 1224"/>
                  <a:gd name="T33" fmla="*/ 0 h 3405"/>
                  <a:gd name="T34" fmla="*/ 0 w 1224"/>
                  <a:gd name="T35" fmla="*/ 0 h 3405"/>
                  <a:gd name="T36" fmla="*/ 0 w 1224"/>
                  <a:gd name="T37" fmla="*/ 0 h 3405"/>
                  <a:gd name="T38" fmla="*/ 0 w 1224"/>
                  <a:gd name="T39" fmla="*/ 0 h 3405"/>
                  <a:gd name="T40" fmla="*/ 0 w 1224"/>
                  <a:gd name="T41" fmla="*/ 0 h 3405"/>
                  <a:gd name="T42" fmla="*/ 0 w 1224"/>
                  <a:gd name="T43" fmla="*/ 0 h 3405"/>
                  <a:gd name="T44" fmla="*/ 0 w 1224"/>
                  <a:gd name="T45" fmla="*/ 0 h 3405"/>
                  <a:gd name="T46" fmla="*/ 0 w 1224"/>
                  <a:gd name="T47" fmla="*/ 0 h 3405"/>
                  <a:gd name="T48" fmla="*/ 0 w 1224"/>
                  <a:gd name="T49" fmla="*/ 0 h 3405"/>
                  <a:gd name="T50" fmla="*/ 0 w 1224"/>
                  <a:gd name="T51" fmla="*/ 0 h 3405"/>
                  <a:gd name="T52" fmla="*/ 0 w 1224"/>
                  <a:gd name="T53" fmla="*/ 0 h 3405"/>
                  <a:gd name="T54" fmla="*/ 0 w 1224"/>
                  <a:gd name="T55" fmla="*/ 0 h 3405"/>
                  <a:gd name="T56" fmla="*/ 0 w 1224"/>
                  <a:gd name="T57" fmla="*/ 0 h 3405"/>
                  <a:gd name="T58" fmla="*/ 0 w 1224"/>
                  <a:gd name="T59" fmla="*/ 0 h 3405"/>
                  <a:gd name="T60" fmla="*/ 0 w 1224"/>
                  <a:gd name="T61" fmla="*/ 0 h 3405"/>
                  <a:gd name="T62" fmla="*/ 0 w 1224"/>
                  <a:gd name="T63" fmla="*/ 0 h 3405"/>
                  <a:gd name="T64" fmla="*/ 0 w 1224"/>
                  <a:gd name="T65" fmla="*/ 0 h 3405"/>
                  <a:gd name="T66" fmla="*/ 0 w 1224"/>
                  <a:gd name="T67" fmla="*/ 0 h 3405"/>
                  <a:gd name="T68" fmla="*/ 0 w 1224"/>
                  <a:gd name="T69" fmla="*/ 0 h 3405"/>
                  <a:gd name="T70" fmla="*/ 0 w 1224"/>
                  <a:gd name="T71" fmla="*/ 0 h 3405"/>
                  <a:gd name="T72" fmla="*/ 0 w 1224"/>
                  <a:gd name="T73" fmla="*/ 0 h 3405"/>
                  <a:gd name="T74" fmla="*/ 0 w 1224"/>
                  <a:gd name="T75" fmla="*/ 0 h 3405"/>
                  <a:gd name="T76" fmla="*/ 0 w 1224"/>
                  <a:gd name="T77" fmla="*/ 0 h 3405"/>
                  <a:gd name="T78" fmla="*/ 0 w 1224"/>
                  <a:gd name="T79" fmla="*/ 0 h 3405"/>
                  <a:gd name="T80" fmla="*/ 0 w 1224"/>
                  <a:gd name="T81" fmla="*/ 0 h 3405"/>
                  <a:gd name="T82" fmla="*/ 0 w 1224"/>
                  <a:gd name="T83" fmla="*/ 0 h 3405"/>
                  <a:gd name="T84" fmla="*/ 0 w 1224"/>
                  <a:gd name="T85" fmla="*/ 0 h 3405"/>
                  <a:gd name="T86" fmla="*/ 0 w 1224"/>
                  <a:gd name="T87" fmla="*/ 0 h 3405"/>
                  <a:gd name="T88" fmla="*/ 0 w 1224"/>
                  <a:gd name="T89" fmla="*/ 0 h 3405"/>
                  <a:gd name="T90" fmla="*/ 0 w 1224"/>
                  <a:gd name="T91" fmla="*/ 0 h 3405"/>
                  <a:gd name="T92" fmla="*/ 0 w 1224"/>
                  <a:gd name="T93" fmla="*/ 0 h 3405"/>
                  <a:gd name="T94" fmla="*/ 0 w 1224"/>
                  <a:gd name="T95" fmla="*/ 0 h 3405"/>
                  <a:gd name="T96" fmla="*/ 0 w 1224"/>
                  <a:gd name="T97" fmla="*/ 0 h 3405"/>
                  <a:gd name="T98" fmla="*/ 0 w 1224"/>
                  <a:gd name="T99" fmla="*/ 0 h 3405"/>
                  <a:gd name="T100" fmla="*/ 0 w 1224"/>
                  <a:gd name="T101" fmla="*/ 0 h 3405"/>
                  <a:gd name="T102" fmla="*/ 0 w 1224"/>
                  <a:gd name="T103" fmla="*/ 0 h 3405"/>
                  <a:gd name="T104" fmla="*/ 0 w 1224"/>
                  <a:gd name="T105" fmla="*/ 0 h 3405"/>
                  <a:gd name="T106" fmla="*/ 0 w 1224"/>
                  <a:gd name="T107" fmla="*/ 0 h 3405"/>
                  <a:gd name="T108" fmla="*/ 0 w 1224"/>
                  <a:gd name="T109" fmla="*/ 0 h 3405"/>
                  <a:gd name="T110" fmla="*/ 0 w 1224"/>
                  <a:gd name="T111" fmla="*/ 0 h 3405"/>
                  <a:gd name="T112" fmla="*/ 0 w 1224"/>
                  <a:gd name="T113" fmla="*/ 0 h 3405"/>
                  <a:gd name="T114" fmla="*/ 0 w 1224"/>
                  <a:gd name="T115" fmla="*/ 0 h 3405"/>
                  <a:gd name="T116" fmla="*/ 0 w 1224"/>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4"/>
                  <a:gd name="T178" fmla="*/ 0 h 3405"/>
                  <a:gd name="T179" fmla="*/ 1224 w 1224"/>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4" h="3405">
                    <a:moveTo>
                      <a:pt x="1068" y="1486"/>
                    </a:moveTo>
                    <a:lnTo>
                      <a:pt x="1071" y="1572"/>
                    </a:lnTo>
                    <a:lnTo>
                      <a:pt x="1091" y="1749"/>
                    </a:lnTo>
                    <a:lnTo>
                      <a:pt x="900" y="1875"/>
                    </a:lnTo>
                    <a:lnTo>
                      <a:pt x="900" y="1952"/>
                    </a:lnTo>
                    <a:lnTo>
                      <a:pt x="910" y="2090"/>
                    </a:lnTo>
                    <a:lnTo>
                      <a:pt x="924" y="2499"/>
                    </a:lnTo>
                    <a:lnTo>
                      <a:pt x="935" y="2679"/>
                    </a:lnTo>
                    <a:lnTo>
                      <a:pt x="948" y="2998"/>
                    </a:lnTo>
                    <a:lnTo>
                      <a:pt x="948" y="3111"/>
                    </a:lnTo>
                    <a:lnTo>
                      <a:pt x="949" y="3149"/>
                    </a:lnTo>
                    <a:lnTo>
                      <a:pt x="960" y="3162"/>
                    </a:lnTo>
                    <a:lnTo>
                      <a:pt x="994" y="3186"/>
                    </a:lnTo>
                    <a:lnTo>
                      <a:pt x="1063" y="3223"/>
                    </a:lnTo>
                    <a:lnTo>
                      <a:pt x="1142" y="3245"/>
                    </a:lnTo>
                    <a:lnTo>
                      <a:pt x="1170" y="3255"/>
                    </a:lnTo>
                    <a:lnTo>
                      <a:pt x="1199" y="3269"/>
                    </a:lnTo>
                    <a:lnTo>
                      <a:pt x="1218" y="3295"/>
                    </a:lnTo>
                    <a:lnTo>
                      <a:pt x="1224" y="3316"/>
                    </a:lnTo>
                    <a:lnTo>
                      <a:pt x="1212" y="3325"/>
                    </a:lnTo>
                    <a:lnTo>
                      <a:pt x="1051" y="3327"/>
                    </a:lnTo>
                    <a:lnTo>
                      <a:pt x="840" y="3341"/>
                    </a:lnTo>
                    <a:lnTo>
                      <a:pt x="803" y="3341"/>
                    </a:lnTo>
                    <a:lnTo>
                      <a:pt x="780" y="3328"/>
                    </a:lnTo>
                    <a:lnTo>
                      <a:pt x="768" y="3303"/>
                    </a:lnTo>
                    <a:lnTo>
                      <a:pt x="768" y="3265"/>
                    </a:lnTo>
                    <a:lnTo>
                      <a:pt x="780" y="3204"/>
                    </a:lnTo>
                    <a:lnTo>
                      <a:pt x="787" y="3194"/>
                    </a:lnTo>
                    <a:lnTo>
                      <a:pt x="803" y="3188"/>
                    </a:lnTo>
                    <a:lnTo>
                      <a:pt x="780" y="3185"/>
                    </a:lnTo>
                    <a:lnTo>
                      <a:pt x="772" y="3173"/>
                    </a:lnTo>
                    <a:lnTo>
                      <a:pt x="768" y="3124"/>
                    </a:lnTo>
                    <a:lnTo>
                      <a:pt x="744" y="3023"/>
                    </a:lnTo>
                    <a:lnTo>
                      <a:pt x="695" y="2780"/>
                    </a:lnTo>
                    <a:lnTo>
                      <a:pt x="684" y="2665"/>
                    </a:lnTo>
                    <a:lnTo>
                      <a:pt x="659" y="2297"/>
                    </a:lnTo>
                    <a:lnTo>
                      <a:pt x="643" y="2206"/>
                    </a:lnTo>
                    <a:lnTo>
                      <a:pt x="613" y="2092"/>
                    </a:lnTo>
                    <a:lnTo>
                      <a:pt x="588" y="2207"/>
                    </a:lnTo>
                    <a:lnTo>
                      <a:pt x="564" y="2322"/>
                    </a:lnTo>
                    <a:lnTo>
                      <a:pt x="523" y="2641"/>
                    </a:lnTo>
                    <a:lnTo>
                      <a:pt x="504" y="2740"/>
                    </a:lnTo>
                    <a:lnTo>
                      <a:pt x="462" y="3096"/>
                    </a:lnTo>
                    <a:lnTo>
                      <a:pt x="462" y="3149"/>
                    </a:lnTo>
                    <a:lnTo>
                      <a:pt x="456" y="3159"/>
                    </a:lnTo>
                    <a:lnTo>
                      <a:pt x="420" y="3175"/>
                    </a:lnTo>
                    <a:lnTo>
                      <a:pt x="429" y="3229"/>
                    </a:lnTo>
                    <a:lnTo>
                      <a:pt x="431" y="3290"/>
                    </a:lnTo>
                    <a:lnTo>
                      <a:pt x="431" y="3328"/>
                    </a:lnTo>
                    <a:lnTo>
                      <a:pt x="416" y="3365"/>
                    </a:lnTo>
                    <a:lnTo>
                      <a:pt x="392" y="3390"/>
                    </a:lnTo>
                    <a:lnTo>
                      <a:pt x="349" y="3405"/>
                    </a:lnTo>
                    <a:lnTo>
                      <a:pt x="300" y="3405"/>
                    </a:lnTo>
                    <a:lnTo>
                      <a:pt x="249" y="3400"/>
                    </a:lnTo>
                    <a:lnTo>
                      <a:pt x="227" y="3380"/>
                    </a:lnTo>
                    <a:lnTo>
                      <a:pt x="216" y="3354"/>
                    </a:lnTo>
                    <a:lnTo>
                      <a:pt x="217" y="3321"/>
                    </a:lnTo>
                    <a:lnTo>
                      <a:pt x="230" y="3275"/>
                    </a:lnTo>
                    <a:lnTo>
                      <a:pt x="263" y="3226"/>
                    </a:lnTo>
                    <a:lnTo>
                      <a:pt x="288" y="3175"/>
                    </a:lnTo>
                    <a:lnTo>
                      <a:pt x="263" y="3175"/>
                    </a:lnTo>
                    <a:lnTo>
                      <a:pt x="251" y="3023"/>
                    </a:lnTo>
                    <a:lnTo>
                      <a:pt x="249" y="2846"/>
                    </a:lnTo>
                    <a:lnTo>
                      <a:pt x="255" y="2727"/>
                    </a:lnTo>
                    <a:lnTo>
                      <a:pt x="270" y="2587"/>
                    </a:lnTo>
                    <a:lnTo>
                      <a:pt x="283" y="2463"/>
                    </a:lnTo>
                    <a:lnTo>
                      <a:pt x="300" y="2360"/>
                    </a:lnTo>
                    <a:lnTo>
                      <a:pt x="0" y="2245"/>
                    </a:lnTo>
                    <a:lnTo>
                      <a:pt x="0" y="1888"/>
                    </a:lnTo>
                    <a:lnTo>
                      <a:pt x="36" y="1862"/>
                    </a:lnTo>
                    <a:lnTo>
                      <a:pt x="175" y="1901"/>
                    </a:lnTo>
                    <a:lnTo>
                      <a:pt x="190" y="1823"/>
                    </a:lnTo>
                    <a:lnTo>
                      <a:pt x="193" y="1727"/>
                    </a:lnTo>
                    <a:lnTo>
                      <a:pt x="126" y="1331"/>
                    </a:lnTo>
                    <a:lnTo>
                      <a:pt x="120" y="1225"/>
                    </a:lnTo>
                    <a:lnTo>
                      <a:pt x="132" y="1098"/>
                    </a:lnTo>
                    <a:lnTo>
                      <a:pt x="190" y="756"/>
                    </a:lnTo>
                    <a:lnTo>
                      <a:pt x="216" y="663"/>
                    </a:lnTo>
                    <a:lnTo>
                      <a:pt x="240" y="625"/>
                    </a:lnTo>
                    <a:lnTo>
                      <a:pt x="263" y="613"/>
                    </a:lnTo>
                    <a:lnTo>
                      <a:pt x="431" y="549"/>
                    </a:lnTo>
                    <a:lnTo>
                      <a:pt x="504" y="524"/>
                    </a:lnTo>
                    <a:lnTo>
                      <a:pt x="527" y="434"/>
                    </a:lnTo>
                    <a:lnTo>
                      <a:pt x="507" y="369"/>
                    </a:lnTo>
                    <a:lnTo>
                      <a:pt x="497" y="330"/>
                    </a:lnTo>
                    <a:lnTo>
                      <a:pt x="497" y="280"/>
                    </a:lnTo>
                    <a:lnTo>
                      <a:pt x="504" y="218"/>
                    </a:lnTo>
                    <a:lnTo>
                      <a:pt x="527" y="129"/>
                    </a:lnTo>
                    <a:lnTo>
                      <a:pt x="540" y="84"/>
                    </a:lnTo>
                    <a:lnTo>
                      <a:pt x="559" y="51"/>
                    </a:lnTo>
                    <a:lnTo>
                      <a:pt x="588" y="23"/>
                    </a:lnTo>
                    <a:lnTo>
                      <a:pt x="613" y="14"/>
                    </a:lnTo>
                    <a:lnTo>
                      <a:pt x="660" y="0"/>
                    </a:lnTo>
                    <a:lnTo>
                      <a:pt x="695" y="0"/>
                    </a:lnTo>
                    <a:lnTo>
                      <a:pt x="744" y="14"/>
                    </a:lnTo>
                    <a:lnTo>
                      <a:pt x="789" y="30"/>
                    </a:lnTo>
                    <a:lnTo>
                      <a:pt x="827" y="60"/>
                    </a:lnTo>
                    <a:lnTo>
                      <a:pt x="840" y="103"/>
                    </a:lnTo>
                    <a:lnTo>
                      <a:pt x="845" y="158"/>
                    </a:lnTo>
                    <a:lnTo>
                      <a:pt x="839" y="212"/>
                    </a:lnTo>
                    <a:lnTo>
                      <a:pt x="829" y="271"/>
                    </a:lnTo>
                    <a:lnTo>
                      <a:pt x="817" y="321"/>
                    </a:lnTo>
                    <a:lnTo>
                      <a:pt x="791" y="371"/>
                    </a:lnTo>
                    <a:lnTo>
                      <a:pt x="768" y="409"/>
                    </a:lnTo>
                    <a:lnTo>
                      <a:pt x="744" y="447"/>
                    </a:lnTo>
                    <a:lnTo>
                      <a:pt x="744" y="510"/>
                    </a:lnTo>
                    <a:lnTo>
                      <a:pt x="798" y="525"/>
                    </a:lnTo>
                    <a:lnTo>
                      <a:pt x="1000" y="651"/>
                    </a:lnTo>
                    <a:lnTo>
                      <a:pt x="1032" y="689"/>
                    </a:lnTo>
                    <a:lnTo>
                      <a:pt x="1040" y="716"/>
                    </a:lnTo>
                    <a:lnTo>
                      <a:pt x="1057" y="1076"/>
                    </a:lnTo>
                    <a:lnTo>
                      <a:pt x="1040" y="1132"/>
                    </a:lnTo>
                    <a:lnTo>
                      <a:pt x="1021" y="1188"/>
                    </a:lnTo>
                    <a:lnTo>
                      <a:pt x="1008" y="1250"/>
                    </a:lnTo>
                    <a:lnTo>
                      <a:pt x="1012" y="1297"/>
                    </a:lnTo>
                    <a:lnTo>
                      <a:pt x="1031" y="1352"/>
                    </a:lnTo>
                    <a:lnTo>
                      <a:pt x="1068" y="1409"/>
                    </a:lnTo>
                    <a:lnTo>
                      <a:pt x="1068" y="1486"/>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778" name="Freeform 95"/>
              <p:cNvSpPr>
                <a:spLocks/>
              </p:cNvSpPr>
              <p:nvPr/>
            </p:nvSpPr>
            <p:spPr bwMode="auto">
              <a:xfrm>
                <a:off x="1711" y="1134"/>
                <a:ext cx="364" cy="1157"/>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2"/>
                    </a:lnTo>
                    <a:lnTo>
                      <a:pt x="120" y="2471"/>
                    </a:lnTo>
                    <a:lnTo>
                      <a:pt x="167" y="2483"/>
                    </a:lnTo>
                    <a:lnTo>
                      <a:pt x="218" y="2488"/>
                    </a:lnTo>
                    <a:lnTo>
                      <a:pt x="212" y="2608"/>
                    </a:lnTo>
                    <a:lnTo>
                      <a:pt x="212" y="2730"/>
                    </a:lnTo>
                    <a:lnTo>
                      <a:pt x="220" y="3015"/>
                    </a:lnTo>
                    <a:lnTo>
                      <a:pt x="216" y="3108"/>
                    </a:lnTo>
                    <a:lnTo>
                      <a:pt x="212" y="3150"/>
                    </a:lnTo>
                    <a:lnTo>
                      <a:pt x="200" y="3187"/>
                    </a:lnTo>
                    <a:lnTo>
                      <a:pt x="180" y="3210"/>
                    </a:lnTo>
                    <a:lnTo>
                      <a:pt x="144" y="3236"/>
                    </a:lnTo>
                    <a:lnTo>
                      <a:pt x="104" y="3256"/>
                    </a:lnTo>
                    <a:lnTo>
                      <a:pt x="54" y="3285"/>
                    </a:lnTo>
                    <a:lnTo>
                      <a:pt x="23" y="3306"/>
                    </a:lnTo>
                    <a:lnTo>
                      <a:pt x="7" y="3324"/>
                    </a:lnTo>
                    <a:lnTo>
                      <a:pt x="0" y="3348"/>
                    </a:lnTo>
                    <a:lnTo>
                      <a:pt x="4" y="3367"/>
                    </a:lnTo>
                    <a:lnTo>
                      <a:pt x="25" y="3383"/>
                    </a:lnTo>
                    <a:lnTo>
                      <a:pt x="65" y="3388"/>
                    </a:lnTo>
                    <a:lnTo>
                      <a:pt x="135" y="3381"/>
                    </a:lnTo>
                    <a:lnTo>
                      <a:pt x="201" y="3367"/>
                    </a:lnTo>
                    <a:lnTo>
                      <a:pt x="274" y="3357"/>
                    </a:lnTo>
                    <a:lnTo>
                      <a:pt x="348" y="3351"/>
                    </a:lnTo>
                    <a:lnTo>
                      <a:pt x="387" y="3348"/>
                    </a:lnTo>
                    <a:lnTo>
                      <a:pt x="408" y="3341"/>
                    </a:lnTo>
                    <a:lnTo>
                      <a:pt x="419" y="3249"/>
                    </a:lnTo>
                    <a:lnTo>
                      <a:pt x="433" y="3117"/>
                    </a:lnTo>
                    <a:lnTo>
                      <a:pt x="487" y="2750"/>
                    </a:lnTo>
                    <a:lnTo>
                      <a:pt x="504" y="2649"/>
                    </a:lnTo>
                    <a:lnTo>
                      <a:pt x="530" y="2527"/>
                    </a:lnTo>
                    <a:lnTo>
                      <a:pt x="587" y="2542"/>
                    </a:lnTo>
                    <a:lnTo>
                      <a:pt x="587" y="2637"/>
                    </a:lnTo>
                    <a:lnTo>
                      <a:pt x="605" y="2759"/>
                    </a:lnTo>
                    <a:lnTo>
                      <a:pt x="660" y="2969"/>
                    </a:lnTo>
                    <a:lnTo>
                      <a:pt x="686" y="3187"/>
                    </a:lnTo>
                    <a:lnTo>
                      <a:pt x="695" y="3245"/>
                    </a:lnTo>
                    <a:lnTo>
                      <a:pt x="707" y="3275"/>
                    </a:lnTo>
                    <a:lnTo>
                      <a:pt x="692" y="3339"/>
                    </a:lnTo>
                    <a:lnTo>
                      <a:pt x="684" y="3381"/>
                    </a:lnTo>
                    <a:lnTo>
                      <a:pt x="684" y="3408"/>
                    </a:lnTo>
                    <a:lnTo>
                      <a:pt x="703" y="3441"/>
                    </a:lnTo>
                    <a:lnTo>
                      <a:pt x="727" y="3465"/>
                    </a:lnTo>
                    <a:lnTo>
                      <a:pt x="760" y="3472"/>
                    </a:lnTo>
                    <a:lnTo>
                      <a:pt x="798" y="3468"/>
                    </a:lnTo>
                    <a:lnTo>
                      <a:pt x="839" y="3453"/>
                    </a:lnTo>
                    <a:lnTo>
                      <a:pt x="875" y="3431"/>
                    </a:lnTo>
                    <a:lnTo>
                      <a:pt x="903" y="3403"/>
                    </a:lnTo>
                    <a:lnTo>
                      <a:pt x="920" y="3376"/>
                    </a:lnTo>
                    <a:lnTo>
                      <a:pt x="927" y="3339"/>
                    </a:lnTo>
                    <a:lnTo>
                      <a:pt x="922" y="3293"/>
                    </a:lnTo>
                    <a:lnTo>
                      <a:pt x="911" y="3249"/>
                    </a:lnTo>
                    <a:lnTo>
                      <a:pt x="899" y="3135"/>
                    </a:lnTo>
                    <a:lnTo>
                      <a:pt x="883" y="2862"/>
                    </a:lnTo>
                    <a:lnTo>
                      <a:pt x="871" y="2730"/>
                    </a:lnTo>
                    <a:lnTo>
                      <a:pt x="863" y="2618"/>
                    </a:lnTo>
                    <a:lnTo>
                      <a:pt x="851" y="2522"/>
                    </a:lnTo>
                    <a:lnTo>
                      <a:pt x="922" y="2508"/>
                    </a:lnTo>
                    <a:lnTo>
                      <a:pt x="920" y="2403"/>
                    </a:lnTo>
                    <a:lnTo>
                      <a:pt x="909" y="1731"/>
                    </a:lnTo>
                    <a:lnTo>
                      <a:pt x="907" y="1601"/>
                    </a:lnTo>
                    <a:lnTo>
                      <a:pt x="899" y="1463"/>
                    </a:lnTo>
                    <a:lnTo>
                      <a:pt x="899" y="1387"/>
                    </a:lnTo>
                    <a:lnTo>
                      <a:pt x="931" y="1350"/>
                    </a:lnTo>
                    <a:lnTo>
                      <a:pt x="967" y="1302"/>
                    </a:lnTo>
                    <a:lnTo>
                      <a:pt x="986" y="1261"/>
                    </a:lnTo>
                    <a:lnTo>
                      <a:pt x="995" y="1221"/>
                    </a:lnTo>
                    <a:lnTo>
                      <a:pt x="1000" y="1175"/>
                    </a:lnTo>
                    <a:lnTo>
                      <a:pt x="988" y="1090"/>
                    </a:lnTo>
                    <a:lnTo>
                      <a:pt x="978" y="1017"/>
                    </a:lnTo>
                    <a:lnTo>
                      <a:pt x="1091" y="853"/>
                    </a:lnTo>
                    <a:lnTo>
                      <a:pt x="1043" y="788"/>
                    </a:lnTo>
                    <a:lnTo>
                      <a:pt x="949" y="920"/>
                    </a:lnTo>
                    <a:lnTo>
                      <a:pt x="939" y="863"/>
                    </a:lnTo>
                    <a:lnTo>
                      <a:pt x="929" y="788"/>
                    </a:lnTo>
                    <a:lnTo>
                      <a:pt x="927" y="723"/>
                    </a:lnTo>
                    <a:lnTo>
                      <a:pt x="924" y="679"/>
                    </a:lnTo>
                    <a:lnTo>
                      <a:pt x="913" y="638"/>
                    </a:lnTo>
                    <a:lnTo>
                      <a:pt x="886" y="611"/>
                    </a:lnTo>
                    <a:lnTo>
                      <a:pt x="850" y="593"/>
                    </a:lnTo>
                    <a:lnTo>
                      <a:pt x="672" y="533"/>
                    </a:lnTo>
                    <a:lnTo>
                      <a:pt x="635" y="520"/>
                    </a:lnTo>
                    <a:lnTo>
                      <a:pt x="631" y="457"/>
                    </a:lnTo>
                    <a:lnTo>
                      <a:pt x="641" y="409"/>
                    </a:lnTo>
                    <a:lnTo>
                      <a:pt x="664" y="354"/>
                    </a:lnTo>
                    <a:lnTo>
                      <a:pt x="682" y="300"/>
                    </a:lnTo>
                    <a:lnTo>
                      <a:pt x="684" y="230"/>
                    </a:lnTo>
                    <a:lnTo>
                      <a:pt x="676" y="149"/>
                    </a:lnTo>
                    <a:lnTo>
                      <a:pt x="660" y="100"/>
                    </a:lnTo>
                    <a:lnTo>
                      <a:pt x="633" y="52"/>
                    </a:lnTo>
                    <a:lnTo>
                      <a:pt x="602" y="27"/>
                    </a:lnTo>
                    <a:lnTo>
                      <a:pt x="536" y="6"/>
                    </a:lnTo>
                    <a:lnTo>
                      <a:pt x="479" y="0"/>
                    </a:lnTo>
                    <a:lnTo>
                      <a:pt x="426" y="6"/>
                    </a:lnTo>
                    <a:lnTo>
                      <a:pt x="386" y="35"/>
                    </a:lnTo>
                    <a:lnTo>
                      <a:pt x="360" y="61"/>
                    </a:lnTo>
                    <a:lnTo>
                      <a:pt x="325" y="109"/>
                    </a:lnTo>
                    <a:lnTo>
                      <a:pt x="300" y="161"/>
                    </a:lnTo>
                    <a:lnTo>
                      <a:pt x="336" y="188"/>
                    </a:lnTo>
                    <a:lnTo>
                      <a:pt x="331" y="251"/>
                    </a:lnTo>
                    <a:lnTo>
                      <a:pt x="329" y="319"/>
                    </a:lnTo>
                    <a:lnTo>
                      <a:pt x="337" y="379"/>
                    </a:lnTo>
                    <a:lnTo>
                      <a:pt x="351" y="426"/>
                    </a:lnTo>
                    <a:lnTo>
                      <a:pt x="366" y="463"/>
                    </a:lnTo>
                    <a:lnTo>
                      <a:pt x="396" y="520"/>
                    </a:lnTo>
                    <a:lnTo>
                      <a:pt x="396" y="533"/>
                    </a:lnTo>
                    <a:lnTo>
                      <a:pt x="348" y="558"/>
                    </a:lnTo>
                    <a:lnTo>
                      <a:pt x="156" y="647"/>
                    </a:lnTo>
                    <a:lnTo>
                      <a:pt x="122" y="681"/>
                    </a:lnTo>
                    <a:lnTo>
                      <a:pt x="98" y="723"/>
                    </a:lnTo>
                    <a:lnTo>
                      <a:pt x="84" y="776"/>
                    </a:lnTo>
                    <a:lnTo>
                      <a:pt x="74" y="844"/>
                    </a:lnTo>
                    <a:lnTo>
                      <a:pt x="100" y="888"/>
                    </a:lnTo>
                    <a:lnTo>
                      <a:pt x="246" y="1082"/>
                    </a:lnTo>
                    <a:lnTo>
                      <a:pt x="265" y="1148"/>
                    </a:lnTo>
                    <a:lnTo>
                      <a:pt x="274" y="1260"/>
                    </a:lnTo>
                    <a:lnTo>
                      <a:pt x="214" y="1442"/>
                    </a:lnTo>
                    <a:lnTo>
                      <a:pt x="145" y="1512"/>
                    </a:lnTo>
                    <a:lnTo>
                      <a:pt x="145" y="1593"/>
                    </a:lnTo>
                    <a:lnTo>
                      <a:pt x="132" y="1733"/>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779" name="Freeform 96"/>
              <p:cNvSpPr>
                <a:spLocks/>
              </p:cNvSpPr>
              <p:nvPr/>
            </p:nvSpPr>
            <p:spPr bwMode="auto">
              <a:xfrm>
                <a:off x="1212" y="1158"/>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10"/>
                    </a:lnTo>
                    <a:lnTo>
                      <a:pt x="526" y="2119"/>
                    </a:lnTo>
                    <a:lnTo>
                      <a:pt x="540" y="2030"/>
                    </a:lnTo>
                    <a:lnTo>
                      <a:pt x="544" y="2091"/>
                    </a:lnTo>
                    <a:lnTo>
                      <a:pt x="548" y="2126"/>
                    </a:lnTo>
                    <a:lnTo>
                      <a:pt x="563" y="2170"/>
                    </a:lnTo>
                    <a:lnTo>
                      <a:pt x="578" y="2205"/>
                    </a:lnTo>
                    <a:lnTo>
                      <a:pt x="589" y="2246"/>
                    </a:lnTo>
                    <a:lnTo>
                      <a:pt x="586" y="2284"/>
                    </a:lnTo>
                    <a:lnTo>
                      <a:pt x="572" y="2325"/>
                    </a:lnTo>
                    <a:lnTo>
                      <a:pt x="547" y="2371"/>
                    </a:lnTo>
                    <a:lnTo>
                      <a:pt x="527" y="2423"/>
                    </a:lnTo>
                    <a:lnTo>
                      <a:pt x="503" y="2489"/>
                    </a:lnTo>
                    <a:lnTo>
                      <a:pt x="483" y="2578"/>
                    </a:lnTo>
                    <a:lnTo>
                      <a:pt x="469" y="2655"/>
                    </a:lnTo>
                    <a:lnTo>
                      <a:pt x="577" y="2961"/>
                    </a:lnTo>
                    <a:lnTo>
                      <a:pt x="564" y="3011"/>
                    </a:lnTo>
                    <a:lnTo>
                      <a:pt x="589" y="3037"/>
                    </a:lnTo>
                    <a:lnTo>
                      <a:pt x="636" y="3064"/>
                    </a:lnTo>
                    <a:lnTo>
                      <a:pt x="744" y="3111"/>
                    </a:lnTo>
                    <a:lnTo>
                      <a:pt x="769" y="3129"/>
                    </a:lnTo>
                    <a:lnTo>
                      <a:pt x="787" y="3157"/>
                    </a:lnTo>
                    <a:lnTo>
                      <a:pt x="792" y="3181"/>
                    </a:lnTo>
                    <a:lnTo>
                      <a:pt x="777" y="3188"/>
                    </a:lnTo>
                    <a:lnTo>
                      <a:pt x="732" y="3190"/>
                    </a:lnTo>
                    <a:lnTo>
                      <a:pt x="694" y="3190"/>
                    </a:lnTo>
                    <a:lnTo>
                      <a:pt x="714" y="3197"/>
                    </a:lnTo>
                    <a:lnTo>
                      <a:pt x="721" y="3208"/>
                    </a:lnTo>
                    <a:lnTo>
                      <a:pt x="721" y="3225"/>
                    </a:lnTo>
                    <a:lnTo>
                      <a:pt x="711" y="3246"/>
                    </a:lnTo>
                    <a:lnTo>
                      <a:pt x="674" y="3262"/>
                    </a:lnTo>
                    <a:lnTo>
                      <a:pt x="608" y="3277"/>
                    </a:lnTo>
                    <a:lnTo>
                      <a:pt x="513" y="3279"/>
                    </a:lnTo>
                    <a:lnTo>
                      <a:pt x="442" y="3270"/>
                    </a:lnTo>
                    <a:lnTo>
                      <a:pt x="378" y="3252"/>
                    </a:lnTo>
                    <a:lnTo>
                      <a:pt x="325" y="3229"/>
                    </a:lnTo>
                    <a:lnTo>
                      <a:pt x="284" y="3204"/>
                    </a:lnTo>
                    <a:lnTo>
                      <a:pt x="280" y="3165"/>
                    </a:lnTo>
                    <a:lnTo>
                      <a:pt x="282" y="3122"/>
                    </a:lnTo>
                    <a:lnTo>
                      <a:pt x="252" y="2885"/>
                    </a:lnTo>
                    <a:lnTo>
                      <a:pt x="244" y="2717"/>
                    </a:lnTo>
                    <a:lnTo>
                      <a:pt x="205" y="2196"/>
                    </a:lnTo>
                    <a:lnTo>
                      <a:pt x="187" y="1877"/>
                    </a:lnTo>
                    <a:lnTo>
                      <a:pt x="190" y="1724"/>
                    </a:lnTo>
                    <a:lnTo>
                      <a:pt x="196" y="1626"/>
                    </a:lnTo>
                    <a:lnTo>
                      <a:pt x="206" y="1541"/>
                    </a:lnTo>
                    <a:lnTo>
                      <a:pt x="216" y="1470"/>
                    </a:lnTo>
                    <a:lnTo>
                      <a:pt x="156" y="1418"/>
                    </a:lnTo>
                    <a:lnTo>
                      <a:pt x="97" y="1363"/>
                    </a:lnTo>
                    <a:lnTo>
                      <a:pt x="61" y="1322"/>
                    </a:lnTo>
                    <a:lnTo>
                      <a:pt x="24" y="1265"/>
                    </a:lnTo>
                    <a:lnTo>
                      <a:pt x="4" y="1210"/>
                    </a:lnTo>
                    <a:lnTo>
                      <a:pt x="0" y="1163"/>
                    </a:lnTo>
                    <a:lnTo>
                      <a:pt x="14" y="1101"/>
                    </a:lnTo>
                    <a:lnTo>
                      <a:pt x="121" y="717"/>
                    </a:lnTo>
                    <a:lnTo>
                      <a:pt x="137" y="673"/>
                    </a:lnTo>
                    <a:lnTo>
                      <a:pt x="152" y="653"/>
                    </a:lnTo>
                    <a:lnTo>
                      <a:pt x="174" y="633"/>
                    </a:lnTo>
                    <a:lnTo>
                      <a:pt x="216" y="602"/>
                    </a:lnTo>
                    <a:lnTo>
                      <a:pt x="336" y="538"/>
                    </a:lnTo>
                    <a:lnTo>
                      <a:pt x="366" y="500"/>
                    </a:lnTo>
                    <a:lnTo>
                      <a:pt x="387" y="456"/>
                    </a:lnTo>
                    <a:lnTo>
                      <a:pt x="397" y="423"/>
                    </a:lnTo>
                    <a:lnTo>
                      <a:pt x="362" y="384"/>
                    </a:lnTo>
                    <a:lnTo>
                      <a:pt x="334" y="333"/>
                    </a:lnTo>
                    <a:lnTo>
                      <a:pt x="314" y="273"/>
                    </a:lnTo>
                    <a:lnTo>
                      <a:pt x="300" y="220"/>
                    </a:lnTo>
                    <a:lnTo>
                      <a:pt x="293" y="157"/>
                    </a:lnTo>
                    <a:lnTo>
                      <a:pt x="299" y="106"/>
                    </a:lnTo>
                    <a:lnTo>
                      <a:pt x="313" y="68"/>
                    </a:lnTo>
                    <a:lnTo>
                      <a:pt x="341" y="35"/>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40"/>
                    </a:lnTo>
                    <a:lnTo>
                      <a:pt x="819" y="691"/>
                    </a:lnTo>
                    <a:lnTo>
                      <a:pt x="853" y="867"/>
                    </a:lnTo>
                    <a:lnTo>
                      <a:pt x="864" y="946"/>
                    </a:lnTo>
                    <a:lnTo>
                      <a:pt x="876" y="1014"/>
                    </a:lnTo>
                    <a:lnTo>
                      <a:pt x="887" y="1109"/>
                    </a:lnTo>
                    <a:lnTo>
                      <a:pt x="890" y="1190"/>
                    </a:lnTo>
                    <a:lnTo>
                      <a:pt x="887" y="1292"/>
                    </a:lnTo>
                    <a:lnTo>
                      <a:pt x="875" y="1402"/>
                    </a:lnTo>
                    <a:lnTo>
                      <a:pt x="864" y="1479"/>
                    </a:lnTo>
                    <a:lnTo>
                      <a:pt x="854" y="1564"/>
                    </a:lnTo>
                    <a:lnTo>
                      <a:pt x="838" y="1639"/>
                    </a:lnTo>
                    <a:lnTo>
                      <a:pt x="816" y="1697"/>
                    </a:lnTo>
                    <a:lnTo>
                      <a:pt x="799" y="1757"/>
                    </a:lnTo>
                    <a:lnTo>
                      <a:pt x="793" y="1833"/>
                    </a:lnTo>
                    <a:lnTo>
                      <a:pt x="814" y="2172"/>
                    </a:lnTo>
                    <a:lnTo>
                      <a:pt x="819" y="2291"/>
                    </a:lnTo>
                    <a:lnTo>
                      <a:pt x="819" y="2339"/>
                    </a:lnTo>
                    <a:lnTo>
                      <a:pt x="804" y="2400"/>
                    </a:lnTo>
                    <a:lnTo>
                      <a:pt x="777" y="2473"/>
                    </a:lnTo>
                    <a:lnTo>
                      <a:pt x="708" y="2693"/>
                    </a:lnTo>
                    <a:lnTo>
                      <a:pt x="660" y="2872"/>
                    </a:lnTo>
                    <a:lnTo>
                      <a:pt x="636" y="2936"/>
                    </a:lnTo>
                    <a:lnTo>
                      <a:pt x="606" y="2949"/>
                    </a:lnTo>
                    <a:lnTo>
                      <a:pt x="577" y="2961"/>
                    </a:lnTo>
                    <a:lnTo>
                      <a:pt x="469" y="2655"/>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780" name="Freeform 97"/>
              <p:cNvSpPr>
                <a:spLocks/>
              </p:cNvSpPr>
              <p:nvPr/>
            </p:nvSpPr>
            <p:spPr bwMode="auto">
              <a:xfrm>
                <a:off x="1501" y="1189"/>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lnTo>
                      <a:pt x="649" y="957"/>
                    </a:lnTo>
                    <a:lnTo>
                      <a:pt x="643" y="1077"/>
                    </a:lnTo>
                    <a:lnTo>
                      <a:pt x="638" y="1144"/>
                    </a:lnTo>
                    <a:lnTo>
                      <a:pt x="698" y="1152"/>
                    </a:lnTo>
                    <a:lnTo>
                      <a:pt x="714" y="1099"/>
                    </a:lnTo>
                    <a:lnTo>
                      <a:pt x="714" y="1054"/>
                    </a:lnTo>
                    <a:lnTo>
                      <a:pt x="689" y="1010"/>
                    </a:lnTo>
                    <a:lnTo>
                      <a:pt x="672" y="979"/>
                    </a:lnTo>
                    <a:lnTo>
                      <a:pt x="658" y="957"/>
                    </a:lnTo>
                    <a:lnTo>
                      <a:pt x="649" y="957"/>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81" name="Freeform 98"/>
              <p:cNvSpPr>
                <a:spLocks/>
              </p:cNvSpPr>
              <p:nvPr/>
            </p:nvSpPr>
            <p:spPr bwMode="auto">
              <a:xfrm>
                <a:off x="1501" y="1189"/>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7"/>
                    </a:lnTo>
                    <a:lnTo>
                      <a:pt x="443" y="121"/>
                    </a:lnTo>
                    <a:lnTo>
                      <a:pt x="454" y="153"/>
                    </a:lnTo>
                    <a:lnTo>
                      <a:pt x="477" y="231"/>
                    </a:lnTo>
                    <a:lnTo>
                      <a:pt x="485" y="286"/>
                    </a:lnTo>
                    <a:lnTo>
                      <a:pt x="482" y="357"/>
                    </a:lnTo>
                    <a:lnTo>
                      <a:pt x="460" y="408"/>
                    </a:lnTo>
                    <a:lnTo>
                      <a:pt x="445" y="456"/>
                    </a:lnTo>
                    <a:lnTo>
                      <a:pt x="476" y="498"/>
                    </a:lnTo>
                    <a:lnTo>
                      <a:pt x="533" y="533"/>
                    </a:lnTo>
                    <a:lnTo>
                      <a:pt x="604" y="575"/>
                    </a:lnTo>
                    <a:lnTo>
                      <a:pt x="657" y="604"/>
                    </a:lnTo>
                    <a:lnTo>
                      <a:pt x="681" y="625"/>
                    </a:lnTo>
                    <a:lnTo>
                      <a:pt x="904" y="942"/>
                    </a:lnTo>
                    <a:lnTo>
                      <a:pt x="922" y="1031"/>
                    </a:lnTo>
                    <a:lnTo>
                      <a:pt x="915" y="1107"/>
                    </a:lnTo>
                    <a:lnTo>
                      <a:pt x="896" y="1192"/>
                    </a:lnTo>
                    <a:lnTo>
                      <a:pt x="780" y="1411"/>
                    </a:lnTo>
                    <a:lnTo>
                      <a:pt x="724" y="1518"/>
                    </a:lnTo>
                    <a:lnTo>
                      <a:pt x="683" y="1550"/>
                    </a:lnTo>
                    <a:lnTo>
                      <a:pt x="642" y="1558"/>
                    </a:lnTo>
                    <a:lnTo>
                      <a:pt x="671" y="1628"/>
                    </a:lnTo>
                    <a:lnTo>
                      <a:pt x="673" y="1674"/>
                    </a:lnTo>
                    <a:lnTo>
                      <a:pt x="644" y="1727"/>
                    </a:lnTo>
                    <a:lnTo>
                      <a:pt x="587" y="1774"/>
                    </a:lnTo>
                    <a:lnTo>
                      <a:pt x="604" y="2472"/>
                    </a:lnTo>
                    <a:lnTo>
                      <a:pt x="510" y="2499"/>
                    </a:lnTo>
                    <a:lnTo>
                      <a:pt x="496" y="2624"/>
                    </a:lnTo>
                    <a:lnTo>
                      <a:pt x="476" y="2715"/>
                    </a:lnTo>
                    <a:lnTo>
                      <a:pt x="445" y="2818"/>
                    </a:lnTo>
                    <a:lnTo>
                      <a:pt x="433" y="2877"/>
                    </a:lnTo>
                    <a:lnTo>
                      <a:pt x="441" y="2960"/>
                    </a:lnTo>
                    <a:lnTo>
                      <a:pt x="465" y="2990"/>
                    </a:lnTo>
                    <a:lnTo>
                      <a:pt x="478" y="3032"/>
                    </a:lnTo>
                    <a:lnTo>
                      <a:pt x="472" y="3088"/>
                    </a:lnTo>
                    <a:lnTo>
                      <a:pt x="458" y="3116"/>
                    </a:lnTo>
                    <a:lnTo>
                      <a:pt x="428" y="3192"/>
                    </a:lnTo>
                    <a:lnTo>
                      <a:pt x="374" y="3200"/>
                    </a:lnTo>
                    <a:lnTo>
                      <a:pt x="372" y="3158"/>
                    </a:lnTo>
                    <a:lnTo>
                      <a:pt x="337" y="3197"/>
                    </a:lnTo>
                    <a:lnTo>
                      <a:pt x="308" y="3219"/>
                    </a:lnTo>
                    <a:lnTo>
                      <a:pt x="259" y="3243"/>
                    </a:lnTo>
                    <a:lnTo>
                      <a:pt x="200" y="3255"/>
                    </a:lnTo>
                    <a:lnTo>
                      <a:pt x="132" y="3248"/>
                    </a:lnTo>
                    <a:lnTo>
                      <a:pt x="118" y="3222"/>
                    </a:lnTo>
                    <a:lnTo>
                      <a:pt x="135" y="3192"/>
                    </a:lnTo>
                    <a:lnTo>
                      <a:pt x="103" y="3197"/>
                    </a:lnTo>
                    <a:lnTo>
                      <a:pt x="61" y="3195"/>
                    </a:lnTo>
                    <a:lnTo>
                      <a:pt x="60" y="3168"/>
                    </a:lnTo>
                    <a:lnTo>
                      <a:pt x="76" y="3140"/>
                    </a:lnTo>
                    <a:lnTo>
                      <a:pt x="125" y="3106"/>
                    </a:lnTo>
                    <a:lnTo>
                      <a:pt x="208" y="3039"/>
                    </a:lnTo>
                    <a:lnTo>
                      <a:pt x="252" y="2977"/>
                    </a:lnTo>
                    <a:lnTo>
                      <a:pt x="269" y="2917"/>
                    </a:lnTo>
                    <a:lnTo>
                      <a:pt x="258" y="2824"/>
                    </a:lnTo>
                    <a:lnTo>
                      <a:pt x="185" y="2565"/>
                    </a:lnTo>
                    <a:lnTo>
                      <a:pt x="168" y="2467"/>
                    </a:lnTo>
                    <a:lnTo>
                      <a:pt x="168" y="2446"/>
                    </a:lnTo>
                    <a:lnTo>
                      <a:pt x="106" y="2438"/>
                    </a:lnTo>
                    <a:lnTo>
                      <a:pt x="70" y="2438"/>
                    </a:lnTo>
                    <a:lnTo>
                      <a:pt x="46" y="1808"/>
                    </a:lnTo>
                    <a:lnTo>
                      <a:pt x="13" y="1774"/>
                    </a:lnTo>
                    <a:lnTo>
                      <a:pt x="25" y="1686"/>
                    </a:lnTo>
                    <a:lnTo>
                      <a:pt x="58" y="1571"/>
                    </a:lnTo>
                    <a:lnTo>
                      <a:pt x="97" y="1468"/>
                    </a:lnTo>
                    <a:lnTo>
                      <a:pt x="61" y="1437"/>
                    </a:lnTo>
                    <a:lnTo>
                      <a:pt x="18" y="1395"/>
                    </a:lnTo>
                    <a:lnTo>
                      <a:pt x="0" y="1298"/>
                    </a:lnTo>
                    <a:lnTo>
                      <a:pt x="10" y="1200"/>
                    </a:lnTo>
                    <a:lnTo>
                      <a:pt x="15" y="1089"/>
                    </a:lnTo>
                    <a:lnTo>
                      <a:pt x="10" y="1004"/>
                    </a:lnTo>
                    <a:lnTo>
                      <a:pt x="0" y="914"/>
                    </a:lnTo>
                    <a:lnTo>
                      <a:pt x="6" y="805"/>
                    </a:lnTo>
                    <a:lnTo>
                      <a:pt x="20" y="737"/>
                    </a:lnTo>
                    <a:lnTo>
                      <a:pt x="37" y="688"/>
                    </a:lnTo>
                    <a:lnTo>
                      <a:pt x="58" y="655"/>
                    </a:lnTo>
                    <a:lnTo>
                      <a:pt x="78" y="632"/>
                    </a:lnTo>
                    <a:lnTo>
                      <a:pt x="155" y="582"/>
                    </a:lnTo>
                    <a:lnTo>
                      <a:pt x="228" y="535"/>
                    </a:lnTo>
                    <a:lnTo>
                      <a:pt x="265" y="497"/>
                    </a:lnTo>
                    <a:lnTo>
                      <a:pt x="265" y="485"/>
                    </a:lnTo>
                    <a:lnTo>
                      <a:pt x="250" y="483"/>
                    </a:lnTo>
                    <a:lnTo>
                      <a:pt x="226" y="477"/>
                    </a:lnTo>
                    <a:lnTo>
                      <a:pt x="205" y="465"/>
                    </a:lnTo>
                    <a:lnTo>
                      <a:pt x="193" y="453"/>
                    </a:lnTo>
                    <a:lnTo>
                      <a:pt x="180" y="434"/>
                    </a:lnTo>
                    <a:lnTo>
                      <a:pt x="161" y="450"/>
                    </a:lnTo>
                    <a:lnTo>
                      <a:pt x="132" y="471"/>
                    </a:lnTo>
                    <a:lnTo>
                      <a:pt x="130" y="406"/>
                    </a:lnTo>
                    <a:lnTo>
                      <a:pt x="123" y="364"/>
                    </a:lnTo>
                    <a:lnTo>
                      <a:pt x="97" y="284"/>
                    </a:lnTo>
                    <a:lnTo>
                      <a:pt x="89" y="218"/>
                    </a:lnTo>
                    <a:lnTo>
                      <a:pt x="92" y="147"/>
                    </a:lnTo>
                    <a:lnTo>
                      <a:pt x="103" y="99"/>
                    </a:lnTo>
                    <a:lnTo>
                      <a:pt x="123" y="68"/>
                    </a:lnTo>
                    <a:lnTo>
                      <a:pt x="142" y="54"/>
                    </a:lnTo>
                    <a:lnTo>
                      <a:pt x="161" y="42"/>
                    </a:lnTo>
                    <a:lnTo>
                      <a:pt x="200" y="20"/>
                    </a:lnTo>
                    <a:lnTo>
                      <a:pt x="234" y="7"/>
                    </a:lnTo>
                    <a:lnTo>
                      <a:pt x="273" y="1"/>
                    </a:lnTo>
                    <a:lnTo>
                      <a:pt x="309" y="0"/>
                    </a:lnTo>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9782" name="Freeform 99"/>
              <p:cNvSpPr>
                <a:spLocks/>
              </p:cNvSpPr>
              <p:nvPr/>
            </p:nvSpPr>
            <p:spPr bwMode="auto">
              <a:xfrm>
                <a:off x="1713" y="1509"/>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20"/>
                    </a:lnTo>
                    <a:lnTo>
                      <a:pt x="0" y="187"/>
                    </a:lnTo>
                    <a:lnTo>
                      <a:pt x="61" y="195"/>
                    </a:lnTo>
                    <a:lnTo>
                      <a:pt x="76" y="142"/>
                    </a:lnTo>
                    <a:lnTo>
                      <a:pt x="76" y="97"/>
                    </a:lnTo>
                    <a:lnTo>
                      <a:pt x="51" y="53"/>
                    </a:lnTo>
                    <a:lnTo>
                      <a:pt x="36" y="21"/>
                    </a:lnTo>
                    <a:lnTo>
                      <a:pt x="21"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83" name="Freeform 100"/>
              <p:cNvSpPr>
                <a:spLocks/>
              </p:cNvSpPr>
              <p:nvPr/>
            </p:nvSpPr>
            <p:spPr bwMode="auto">
              <a:xfrm>
                <a:off x="2066" y="1167"/>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lnTo>
                      <a:pt x="715" y="1477"/>
                    </a:lnTo>
                    <a:lnTo>
                      <a:pt x="667" y="1498"/>
                    </a:lnTo>
                    <a:lnTo>
                      <a:pt x="667" y="1412"/>
                    </a:lnTo>
                    <a:lnTo>
                      <a:pt x="663" y="1375"/>
                    </a:lnTo>
                    <a:lnTo>
                      <a:pt x="654" y="1339"/>
                    </a:lnTo>
                    <a:lnTo>
                      <a:pt x="638" y="1303"/>
                    </a:lnTo>
                    <a:lnTo>
                      <a:pt x="618" y="1269"/>
                    </a:lnTo>
                    <a:lnTo>
                      <a:pt x="643" y="1224"/>
                    </a:lnTo>
                    <a:lnTo>
                      <a:pt x="667" y="1173"/>
                    </a:lnTo>
                    <a:lnTo>
                      <a:pt x="689" y="1115"/>
                    </a:lnTo>
                    <a:lnTo>
                      <a:pt x="702" y="1065"/>
                    </a:lnTo>
                    <a:lnTo>
                      <a:pt x="714" y="1001"/>
                    </a:lnTo>
                    <a:lnTo>
                      <a:pt x="721" y="1080"/>
                    </a:lnTo>
                    <a:lnTo>
                      <a:pt x="720" y="1177"/>
                    </a:lnTo>
                    <a:lnTo>
                      <a:pt x="718" y="1269"/>
                    </a:lnTo>
                    <a:lnTo>
                      <a:pt x="720" y="1343"/>
                    </a:lnTo>
                    <a:lnTo>
                      <a:pt x="718" y="1405"/>
                    </a:lnTo>
                    <a:lnTo>
                      <a:pt x="715" y="1477"/>
                    </a:lnTo>
                    <a:lnTo>
                      <a:pt x="468" y="2"/>
                    </a:lnTo>
                    <a:lnTo>
                      <a:pt x="387" y="3180"/>
                    </a:lnTo>
                    <a:lnTo>
                      <a:pt x="410" y="3137"/>
                    </a:lnTo>
                    <a:lnTo>
                      <a:pt x="423" y="3095"/>
                    </a:lnTo>
                    <a:lnTo>
                      <a:pt x="430" y="3039"/>
                    </a:lnTo>
                    <a:lnTo>
                      <a:pt x="423" y="2962"/>
                    </a:lnTo>
                    <a:lnTo>
                      <a:pt x="419" y="2873"/>
                    </a:lnTo>
                    <a:lnTo>
                      <a:pt x="417" y="2769"/>
                    </a:lnTo>
                    <a:lnTo>
                      <a:pt x="419" y="2654"/>
                    </a:lnTo>
                    <a:lnTo>
                      <a:pt x="426" y="2552"/>
                    </a:lnTo>
                    <a:lnTo>
                      <a:pt x="432" y="2484"/>
                    </a:lnTo>
                    <a:lnTo>
                      <a:pt x="428" y="2453"/>
                    </a:lnTo>
                    <a:lnTo>
                      <a:pt x="411" y="2408"/>
                    </a:lnTo>
                    <a:lnTo>
                      <a:pt x="395" y="2350"/>
                    </a:lnTo>
                    <a:lnTo>
                      <a:pt x="387" y="2278"/>
                    </a:lnTo>
                    <a:lnTo>
                      <a:pt x="389" y="2217"/>
                    </a:lnTo>
                    <a:lnTo>
                      <a:pt x="399" y="2173"/>
                    </a:lnTo>
                    <a:lnTo>
                      <a:pt x="256" y="2159"/>
                    </a:lnTo>
                    <a:lnTo>
                      <a:pt x="241" y="2205"/>
                    </a:lnTo>
                    <a:lnTo>
                      <a:pt x="224" y="2253"/>
                    </a:lnTo>
                    <a:lnTo>
                      <a:pt x="210" y="2301"/>
                    </a:lnTo>
                    <a:lnTo>
                      <a:pt x="210" y="2323"/>
                    </a:lnTo>
                    <a:lnTo>
                      <a:pt x="229" y="2363"/>
                    </a:lnTo>
                    <a:lnTo>
                      <a:pt x="256" y="2410"/>
                    </a:lnTo>
                    <a:lnTo>
                      <a:pt x="277" y="2468"/>
                    </a:lnTo>
                    <a:lnTo>
                      <a:pt x="293" y="2524"/>
                    </a:lnTo>
                    <a:lnTo>
                      <a:pt x="297" y="2600"/>
                    </a:lnTo>
                    <a:lnTo>
                      <a:pt x="297" y="2675"/>
                    </a:lnTo>
                    <a:lnTo>
                      <a:pt x="300" y="2783"/>
                    </a:lnTo>
                    <a:lnTo>
                      <a:pt x="306" y="2875"/>
                    </a:lnTo>
                    <a:lnTo>
                      <a:pt x="322" y="2980"/>
                    </a:lnTo>
                    <a:lnTo>
                      <a:pt x="353" y="3095"/>
                    </a:lnTo>
                    <a:lnTo>
                      <a:pt x="371" y="3144"/>
                    </a:lnTo>
                    <a:lnTo>
                      <a:pt x="387" y="3180"/>
                    </a:lnTo>
                    <a:lnTo>
                      <a:pt x="468"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84" name="Freeform 101"/>
              <p:cNvSpPr>
                <a:spLocks/>
              </p:cNvSpPr>
              <p:nvPr/>
            </p:nvSpPr>
            <p:spPr bwMode="auto">
              <a:xfrm>
                <a:off x="2066" y="1167"/>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2"/>
                    </a:moveTo>
                    <a:lnTo>
                      <a:pt x="545" y="0"/>
                    </a:lnTo>
                    <a:lnTo>
                      <a:pt x="592" y="21"/>
                    </a:lnTo>
                    <a:lnTo>
                      <a:pt x="636" y="59"/>
                    </a:lnTo>
                    <a:lnTo>
                      <a:pt x="659" y="113"/>
                    </a:lnTo>
                    <a:lnTo>
                      <a:pt x="662" y="159"/>
                    </a:lnTo>
                    <a:lnTo>
                      <a:pt x="653" y="211"/>
                    </a:lnTo>
                    <a:lnTo>
                      <a:pt x="629" y="273"/>
                    </a:lnTo>
                    <a:lnTo>
                      <a:pt x="598" y="336"/>
                    </a:lnTo>
                    <a:lnTo>
                      <a:pt x="569" y="420"/>
                    </a:lnTo>
                    <a:lnTo>
                      <a:pt x="567" y="474"/>
                    </a:lnTo>
                    <a:lnTo>
                      <a:pt x="579" y="537"/>
                    </a:lnTo>
                    <a:lnTo>
                      <a:pt x="611" y="537"/>
                    </a:lnTo>
                    <a:lnTo>
                      <a:pt x="636" y="537"/>
                    </a:lnTo>
                    <a:lnTo>
                      <a:pt x="686" y="545"/>
                    </a:lnTo>
                    <a:lnTo>
                      <a:pt x="727" y="563"/>
                    </a:lnTo>
                    <a:lnTo>
                      <a:pt x="769" y="601"/>
                    </a:lnTo>
                    <a:lnTo>
                      <a:pt x="801" y="643"/>
                    </a:lnTo>
                    <a:lnTo>
                      <a:pt x="817" y="683"/>
                    </a:lnTo>
                    <a:lnTo>
                      <a:pt x="821" y="738"/>
                    </a:lnTo>
                    <a:lnTo>
                      <a:pt x="812" y="803"/>
                    </a:lnTo>
                    <a:lnTo>
                      <a:pt x="802" y="859"/>
                    </a:lnTo>
                    <a:lnTo>
                      <a:pt x="801" y="916"/>
                    </a:lnTo>
                    <a:lnTo>
                      <a:pt x="809" y="1111"/>
                    </a:lnTo>
                    <a:lnTo>
                      <a:pt x="807" y="1251"/>
                    </a:lnTo>
                    <a:lnTo>
                      <a:pt x="807" y="1363"/>
                    </a:lnTo>
                    <a:lnTo>
                      <a:pt x="810" y="1437"/>
                    </a:lnTo>
                    <a:lnTo>
                      <a:pt x="809" y="1503"/>
                    </a:lnTo>
                    <a:lnTo>
                      <a:pt x="868" y="1482"/>
                    </a:lnTo>
                    <a:lnTo>
                      <a:pt x="881" y="1760"/>
                    </a:lnTo>
                    <a:lnTo>
                      <a:pt x="653" y="1823"/>
                    </a:lnTo>
                    <a:lnTo>
                      <a:pt x="628" y="1961"/>
                    </a:lnTo>
                    <a:lnTo>
                      <a:pt x="582" y="2188"/>
                    </a:lnTo>
                    <a:lnTo>
                      <a:pt x="572" y="2275"/>
                    </a:lnTo>
                    <a:lnTo>
                      <a:pt x="584" y="2351"/>
                    </a:lnTo>
                    <a:lnTo>
                      <a:pt x="606" y="2429"/>
                    </a:lnTo>
                    <a:lnTo>
                      <a:pt x="606" y="2492"/>
                    </a:lnTo>
                    <a:lnTo>
                      <a:pt x="596" y="2626"/>
                    </a:lnTo>
                    <a:lnTo>
                      <a:pt x="584" y="2742"/>
                    </a:lnTo>
                    <a:lnTo>
                      <a:pt x="551" y="2928"/>
                    </a:lnTo>
                    <a:lnTo>
                      <a:pt x="534" y="3018"/>
                    </a:lnTo>
                    <a:lnTo>
                      <a:pt x="526" y="3148"/>
                    </a:lnTo>
                    <a:lnTo>
                      <a:pt x="543" y="3272"/>
                    </a:lnTo>
                    <a:lnTo>
                      <a:pt x="538" y="3288"/>
                    </a:lnTo>
                    <a:lnTo>
                      <a:pt x="514" y="3301"/>
                    </a:lnTo>
                    <a:lnTo>
                      <a:pt x="440" y="3362"/>
                    </a:lnTo>
                    <a:lnTo>
                      <a:pt x="410" y="3388"/>
                    </a:lnTo>
                    <a:lnTo>
                      <a:pt x="374" y="3411"/>
                    </a:lnTo>
                    <a:lnTo>
                      <a:pt x="314" y="3420"/>
                    </a:lnTo>
                    <a:lnTo>
                      <a:pt x="245" y="3410"/>
                    </a:lnTo>
                    <a:lnTo>
                      <a:pt x="226" y="3398"/>
                    </a:lnTo>
                    <a:lnTo>
                      <a:pt x="218" y="3380"/>
                    </a:lnTo>
                    <a:lnTo>
                      <a:pt x="217" y="3360"/>
                    </a:lnTo>
                    <a:lnTo>
                      <a:pt x="237" y="3337"/>
                    </a:lnTo>
                    <a:lnTo>
                      <a:pt x="312" y="3271"/>
                    </a:lnTo>
                    <a:lnTo>
                      <a:pt x="265" y="3291"/>
                    </a:lnTo>
                    <a:lnTo>
                      <a:pt x="203" y="3320"/>
                    </a:lnTo>
                    <a:lnTo>
                      <a:pt x="146" y="3336"/>
                    </a:lnTo>
                    <a:lnTo>
                      <a:pt x="82" y="3343"/>
                    </a:lnTo>
                    <a:lnTo>
                      <a:pt x="50" y="3343"/>
                    </a:lnTo>
                    <a:lnTo>
                      <a:pt x="23" y="3324"/>
                    </a:lnTo>
                    <a:lnTo>
                      <a:pt x="16" y="3298"/>
                    </a:lnTo>
                    <a:lnTo>
                      <a:pt x="30" y="3276"/>
                    </a:lnTo>
                    <a:lnTo>
                      <a:pt x="46" y="3262"/>
                    </a:lnTo>
                    <a:lnTo>
                      <a:pt x="129" y="3219"/>
                    </a:lnTo>
                    <a:lnTo>
                      <a:pt x="175" y="3180"/>
                    </a:lnTo>
                    <a:lnTo>
                      <a:pt x="218" y="3121"/>
                    </a:lnTo>
                    <a:lnTo>
                      <a:pt x="226" y="3078"/>
                    </a:lnTo>
                    <a:lnTo>
                      <a:pt x="223" y="3025"/>
                    </a:lnTo>
                    <a:lnTo>
                      <a:pt x="212" y="2977"/>
                    </a:lnTo>
                    <a:lnTo>
                      <a:pt x="146" y="2729"/>
                    </a:lnTo>
                    <a:lnTo>
                      <a:pt x="88" y="2556"/>
                    </a:lnTo>
                    <a:lnTo>
                      <a:pt x="51" y="2422"/>
                    </a:lnTo>
                    <a:lnTo>
                      <a:pt x="23" y="2375"/>
                    </a:lnTo>
                    <a:lnTo>
                      <a:pt x="0" y="2300"/>
                    </a:lnTo>
                    <a:lnTo>
                      <a:pt x="1" y="2230"/>
                    </a:lnTo>
                    <a:lnTo>
                      <a:pt x="11" y="2180"/>
                    </a:lnTo>
                    <a:lnTo>
                      <a:pt x="39" y="1939"/>
                    </a:lnTo>
                    <a:lnTo>
                      <a:pt x="62" y="1819"/>
                    </a:lnTo>
                    <a:lnTo>
                      <a:pt x="100" y="1700"/>
                    </a:lnTo>
                    <a:lnTo>
                      <a:pt x="145" y="1516"/>
                    </a:lnTo>
                    <a:lnTo>
                      <a:pt x="167" y="1381"/>
                    </a:lnTo>
                    <a:lnTo>
                      <a:pt x="186" y="1269"/>
                    </a:lnTo>
                    <a:lnTo>
                      <a:pt x="136" y="1258"/>
                    </a:lnTo>
                    <a:lnTo>
                      <a:pt x="88" y="1238"/>
                    </a:lnTo>
                    <a:lnTo>
                      <a:pt x="76" y="1209"/>
                    </a:lnTo>
                    <a:lnTo>
                      <a:pt x="75" y="1164"/>
                    </a:lnTo>
                    <a:lnTo>
                      <a:pt x="78" y="1121"/>
                    </a:lnTo>
                    <a:lnTo>
                      <a:pt x="129" y="950"/>
                    </a:lnTo>
                    <a:lnTo>
                      <a:pt x="162" y="879"/>
                    </a:lnTo>
                    <a:lnTo>
                      <a:pt x="165" y="854"/>
                    </a:lnTo>
                    <a:lnTo>
                      <a:pt x="180" y="729"/>
                    </a:lnTo>
                    <a:lnTo>
                      <a:pt x="196" y="672"/>
                    </a:lnTo>
                    <a:lnTo>
                      <a:pt x="218" y="630"/>
                    </a:lnTo>
                    <a:lnTo>
                      <a:pt x="250" y="601"/>
                    </a:lnTo>
                    <a:lnTo>
                      <a:pt x="290" y="577"/>
                    </a:lnTo>
                    <a:lnTo>
                      <a:pt x="377" y="551"/>
                    </a:lnTo>
                    <a:lnTo>
                      <a:pt x="391" y="513"/>
                    </a:lnTo>
                    <a:lnTo>
                      <a:pt x="389" y="475"/>
                    </a:lnTo>
                    <a:lnTo>
                      <a:pt x="368" y="449"/>
                    </a:lnTo>
                    <a:lnTo>
                      <a:pt x="352" y="422"/>
                    </a:lnTo>
                    <a:lnTo>
                      <a:pt x="335" y="373"/>
                    </a:lnTo>
                    <a:lnTo>
                      <a:pt x="332" y="342"/>
                    </a:lnTo>
                    <a:lnTo>
                      <a:pt x="329" y="291"/>
                    </a:lnTo>
                    <a:lnTo>
                      <a:pt x="329" y="269"/>
                    </a:lnTo>
                    <a:lnTo>
                      <a:pt x="313" y="246"/>
                    </a:lnTo>
                    <a:lnTo>
                      <a:pt x="300" y="223"/>
                    </a:lnTo>
                    <a:lnTo>
                      <a:pt x="293" y="195"/>
                    </a:lnTo>
                    <a:lnTo>
                      <a:pt x="293" y="154"/>
                    </a:lnTo>
                    <a:lnTo>
                      <a:pt x="306" y="106"/>
                    </a:lnTo>
                    <a:lnTo>
                      <a:pt x="328" y="63"/>
                    </a:lnTo>
                    <a:lnTo>
                      <a:pt x="361" y="36"/>
                    </a:lnTo>
                    <a:lnTo>
                      <a:pt x="419" y="10"/>
                    </a:lnTo>
                    <a:lnTo>
                      <a:pt x="440" y="8"/>
                    </a:lnTo>
                    <a:lnTo>
                      <a:pt x="468" y="2"/>
                    </a:lnTo>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9785" name="Freeform 102"/>
              <p:cNvSpPr>
                <a:spLocks/>
              </p:cNvSpPr>
              <p:nvPr/>
            </p:nvSpPr>
            <p:spPr bwMode="auto">
              <a:xfrm>
                <a:off x="2274" y="1500"/>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8"/>
                    </a:lnTo>
                    <a:lnTo>
                      <a:pt x="19" y="302"/>
                    </a:lnTo>
                    <a:lnTo>
                      <a:pt x="0" y="268"/>
                    </a:lnTo>
                    <a:lnTo>
                      <a:pt x="25" y="224"/>
                    </a:lnTo>
                    <a:lnTo>
                      <a:pt x="49" y="173"/>
                    </a:lnTo>
                    <a:lnTo>
                      <a:pt x="70" y="114"/>
                    </a:lnTo>
                    <a:lnTo>
                      <a:pt x="83" y="64"/>
                    </a:lnTo>
                    <a:lnTo>
                      <a:pt x="95" y="0"/>
                    </a:lnTo>
                    <a:lnTo>
                      <a:pt x="103" y="79"/>
                    </a:lnTo>
                    <a:lnTo>
                      <a:pt x="101" y="178"/>
                    </a:lnTo>
                    <a:lnTo>
                      <a:pt x="98" y="268"/>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86" name="Freeform 103"/>
              <p:cNvSpPr>
                <a:spLocks/>
              </p:cNvSpPr>
              <p:nvPr/>
            </p:nvSpPr>
            <p:spPr bwMode="auto">
              <a:xfrm>
                <a:off x="2139" y="1886"/>
                <a:ext cx="74" cy="340"/>
              </a:xfrm>
              <a:custGeom>
                <a:avLst/>
                <a:gdLst>
                  <a:gd name="T0" fmla="*/ 0 w 223"/>
                  <a:gd name="T1" fmla="*/ 0 h 1020"/>
                  <a:gd name="T2" fmla="*/ 0 w 223"/>
                  <a:gd name="T3" fmla="*/ 0 h 1020"/>
                  <a:gd name="T4" fmla="*/ 0 w 223"/>
                  <a:gd name="T5" fmla="*/ 0 h 1020"/>
                  <a:gd name="T6" fmla="*/ 0 w 223"/>
                  <a:gd name="T7" fmla="*/ 0 h 1020"/>
                  <a:gd name="T8" fmla="*/ 0 w 223"/>
                  <a:gd name="T9" fmla="*/ 0 h 1020"/>
                  <a:gd name="T10" fmla="*/ 0 w 223"/>
                  <a:gd name="T11" fmla="*/ 0 h 1020"/>
                  <a:gd name="T12" fmla="*/ 0 w 223"/>
                  <a:gd name="T13" fmla="*/ 0 h 1020"/>
                  <a:gd name="T14" fmla="*/ 0 w 223"/>
                  <a:gd name="T15" fmla="*/ 0 h 1020"/>
                  <a:gd name="T16" fmla="*/ 0 w 223"/>
                  <a:gd name="T17" fmla="*/ 0 h 1020"/>
                  <a:gd name="T18" fmla="*/ 0 w 223"/>
                  <a:gd name="T19" fmla="*/ 0 h 1020"/>
                  <a:gd name="T20" fmla="*/ 0 w 223"/>
                  <a:gd name="T21" fmla="*/ 0 h 1020"/>
                  <a:gd name="T22" fmla="*/ 0 w 223"/>
                  <a:gd name="T23" fmla="*/ 0 h 1020"/>
                  <a:gd name="T24" fmla="*/ 0 w 223"/>
                  <a:gd name="T25" fmla="*/ 0 h 1020"/>
                  <a:gd name="T26" fmla="*/ 0 w 223"/>
                  <a:gd name="T27" fmla="*/ 0 h 1020"/>
                  <a:gd name="T28" fmla="*/ 0 w 223"/>
                  <a:gd name="T29" fmla="*/ 0 h 1020"/>
                  <a:gd name="T30" fmla="*/ 0 w 223"/>
                  <a:gd name="T31" fmla="*/ 0 h 1020"/>
                  <a:gd name="T32" fmla="*/ 0 w 223"/>
                  <a:gd name="T33" fmla="*/ 0 h 1020"/>
                  <a:gd name="T34" fmla="*/ 0 w 223"/>
                  <a:gd name="T35" fmla="*/ 0 h 1020"/>
                  <a:gd name="T36" fmla="*/ 0 w 223"/>
                  <a:gd name="T37" fmla="*/ 0 h 1020"/>
                  <a:gd name="T38" fmla="*/ 0 w 223"/>
                  <a:gd name="T39" fmla="*/ 0 h 1020"/>
                  <a:gd name="T40" fmla="*/ 0 w 223"/>
                  <a:gd name="T41" fmla="*/ 0 h 1020"/>
                  <a:gd name="T42" fmla="*/ 0 w 223"/>
                  <a:gd name="T43" fmla="*/ 0 h 1020"/>
                  <a:gd name="T44" fmla="*/ 0 w 223"/>
                  <a:gd name="T45" fmla="*/ 0 h 1020"/>
                  <a:gd name="T46" fmla="*/ 0 w 223"/>
                  <a:gd name="T47" fmla="*/ 0 h 1020"/>
                  <a:gd name="T48" fmla="*/ 0 w 223"/>
                  <a:gd name="T49" fmla="*/ 0 h 1020"/>
                  <a:gd name="T50" fmla="*/ 0 w 223"/>
                  <a:gd name="T51" fmla="*/ 0 h 1020"/>
                  <a:gd name="T52" fmla="*/ 0 w 223"/>
                  <a:gd name="T53" fmla="*/ 0 h 1020"/>
                  <a:gd name="T54" fmla="*/ 0 w 223"/>
                  <a:gd name="T55" fmla="*/ 0 h 1020"/>
                  <a:gd name="T56" fmla="*/ 0 w 223"/>
                  <a:gd name="T57" fmla="*/ 0 h 1020"/>
                  <a:gd name="T58" fmla="*/ 0 w 223"/>
                  <a:gd name="T59" fmla="*/ 0 h 1020"/>
                  <a:gd name="T60" fmla="*/ 0 w 223"/>
                  <a:gd name="T61" fmla="*/ 0 h 1020"/>
                  <a:gd name="T62" fmla="*/ 0 w 223"/>
                  <a:gd name="T63" fmla="*/ 0 h 1020"/>
                  <a:gd name="T64" fmla="*/ 0 w 223"/>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0"/>
                  <a:gd name="T101" fmla="*/ 223 w 223"/>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0">
                    <a:moveTo>
                      <a:pt x="178" y="1020"/>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90" y="14"/>
                    </a:lnTo>
                    <a:lnTo>
                      <a:pt x="46" y="0"/>
                    </a:lnTo>
                    <a:lnTo>
                      <a:pt x="31" y="46"/>
                    </a:lnTo>
                    <a:lnTo>
                      <a:pt x="15" y="93"/>
                    </a:lnTo>
                    <a:lnTo>
                      <a:pt x="0" y="142"/>
                    </a:lnTo>
                    <a:lnTo>
                      <a:pt x="0" y="163"/>
                    </a:lnTo>
                    <a:lnTo>
                      <a:pt x="19" y="205"/>
                    </a:lnTo>
                    <a:lnTo>
                      <a:pt x="46" y="251"/>
                    </a:lnTo>
                    <a:lnTo>
                      <a:pt x="68" y="310"/>
                    </a:lnTo>
                    <a:lnTo>
                      <a:pt x="83" y="364"/>
                    </a:lnTo>
                    <a:lnTo>
                      <a:pt x="88" y="440"/>
                    </a:lnTo>
                    <a:lnTo>
                      <a:pt x="88" y="516"/>
                    </a:lnTo>
                    <a:lnTo>
                      <a:pt x="90" y="624"/>
                    </a:lnTo>
                    <a:lnTo>
                      <a:pt x="96" y="716"/>
                    </a:lnTo>
                    <a:lnTo>
                      <a:pt x="113" y="820"/>
                    </a:lnTo>
                    <a:lnTo>
                      <a:pt x="143" y="935"/>
                    </a:lnTo>
                    <a:lnTo>
                      <a:pt x="161" y="985"/>
                    </a:lnTo>
                    <a:lnTo>
                      <a:pt x="178"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87" name="Freeform 104"/>
              <p:cNvSpPr>
                <a:spLocks/>
              </p:cNvSpPr>
              <p:nvPr/>
            </p:nvSpPr>
            <p:spPr bwMode="auto">
              <a:xfrm>
                <a:off x="2246" y="1334"/>
                <a:ext cx="375" cy="1215"/>
              </a:xfrm>
              <a:custGeom>
                <a:avLst/>
                <a:gdLst>
                  <a:gd name="T0" fmla="*/ 0 w 1125"/>
                  <a:gd name="T1" fmla="*/ 0 h 3644"/>
                  <a:gd name="T2" fmla="*/ 0 w 1125"/>
                  <a:gd name="T3" fmla="*/ 0 h 3644"/>
                  <a:gd name="T4" fmla="*/ 0 w 1125"/>
                  <a:gd name="T5" fmla="*/ 0 h 3644"/>
                  <a:gd name="T6" fmla="*/ 0 w 1125"/>
                  <a:gd name="T7" fmla="*/ 0 h 3644"/>
                  <a:gd name="T8" fmla="*/ 0 w 1125"/>
                  <a:gd name="T9" fmla="*/ 0 h 3644"/>
                  <a:gd name="T10" fmla="*/ 0 w 1125"/>
                  <a:gd name="T11" fmla="*/ 0 h 3644"/>
                  <a:gd name="T12" fmla="*/ 0 w 1125"/>
                  <a:gd name="T13" fmla="*/ 0 h 3644"/>
                  <a:gd name="T14" fmla="*/ 0 w 1125"/>
                  <a:gd name="T15" fmla="*/ 0 h 3644"/>
                  <a:gd name="T16" fmla="*/ 0 w 1125"/>
                  <a:gd name="T17" fmla="*/ 0 h 3644"/>
                  <a:gd name="T18" fmla="*/ 0 w 1125"/>
                  <a:gd name="T19" fmla="*/ 0 h 3644"/>
                  <a:gd name="T20" fmla="*/ 0 w 1125"/>
                  <a:gd name="T21" fmla="*/ 0 h 3644"/>
                  <a:gd name="T22" fmla="*/ 0 w 1125"/>
                  <a:gd name="T23" fmla="*/ 0 h 3644"/>
                  <a:gd name="T24" fmla="*/ 0 w 1125"/>
                  <a:gd name="T25" fmla="*/ 0 h 3644"/>
                  <a:gd name="T26" fmla="*/ 0 w 1125"/>
                  <a:gd name="T27" fmla="*/ 0 h 3644"/>
                  <a:gd name="T28" fmla="*/ 0 w 1125"/>
                  <a:gd name="T29" fmla="*/ 0 h 3644"/>
                  <a:gd name="T30" fmla="*/ 0 w 1125"/>
                  <a:gd name="T31" fmla="*/ 0 h 3644"/>
                  <a:gd name="T32" fmla="*/ 0 w 1125"/>
                  <a:gd name="T33" fmla="*/ 0 h 3644"/>
                  <a:gd name="T34" fmla="*/ 0 w 1125"/>
                  <a:gd name="T35" fmla="*/ 0 h 3644"/>
                  <a:gd name="T36" fmla="*/ 0 w 1125"/>
                  <a:gd name="T37" fmla="*/ 0 h 3644"/>
                  <a:gd name="T38" fmla="*/ 0 w 1125"/>
                  <a:gd name="T39" fmla="*/ 0 h 3644"/>
                  <a:gd name="T40" fmla="*/ 0 w 1125"/>
                  <a:gd name="T41" fmla="*/ 0 h 3644"/>
                  <a:gd name="T42" fmla="*/ 0 w 1125"/>
                  <a:gd name="T43" fmla="*/ 0 h 3644"/>
                  <a:gd name="T44" fmla="*/ 0 w 1125"/>
                  <a:gd name="T45" fmla="*/ 0 h 3644"/>
                  <a:gd name="T46" fmla="*/ 0 w 1125"/>
                  <a:gd name="T47" fmla="*/ 0 h 3644"/>
                  <a:gd name="T48" fmla="*/ 0 w 1125"/>
                  <a:gd name="T49" fmla="*/ 0 h 3644"/>
                  <a:gd name="T50" fmla="*/ 0 w 1125"/>
                  <a:gd name="T51" fmla="*/ 0 h 3644"/>
                  <a:gd name="T52" fmla="*/ 0 w 1125"/>
                  <a:gd name="T53" fmla="*/ 0 h 3644"/>
                  <a:gd name="T54" fmla="*/ 0 w 1125"/>
                  <a:gd name="T55" fmla="*/ 0 h 3644"/>
                  <a:gd name="T56" fmla="*/ 0 w 1125"/>
                  <a:gd name="T57" fmla="*/ 0 h 3644"/>
                  <a:gd name="T58" fmla="*/ 0 w 1125"/>
                  <a:gd name="T59" fmla="*/ 0 h 3644"/>
                  <a:gd name="T60" fmla="*/ 0 w 1125"/>
                  <a:gd name="T61" fmla="*/ 0 h 3644"/>
                  <a:gd name="T62" fmla="*/ 0 w 1125"/>
                  <a:gd name="T63" fmla="*/ 0 h 3644"/>
                  <a:gd name="T64" fmla="*/ 0 w 1125"/>
                  <a:gd name="T65" fmla="*/ 0 h 3644"/>
                  <a:gd name="T66" fmla="*/ 0 w 1125"/>
                  <a:gd name="T67" fmla="*/ 0 h 3644"/>
                  <a:gd name="T68" fmla="*/ 0 w 1125"/>
                  <a:gd name="T69" fmla="*/ 0 h 3644"/>
                  <a:gd name="T70" fmla="*/ 0 w 1125"/>
                  <a:gd name="T71" fmla="*/ 0 h 3644"/>
                  <a:gd name="T72" fmla="*/ 0 w 1125"/>
                  <a:gd name="T73" fmla="*/ 0 h 3644"/>
                  <a:gd name="T74" fmla="*/ 0 w 1125"/>
                  <a:gd name="T75" fmla="*/ 0 h 3644"/>
                  <a:gd name="T76" fmla="*/ 0 w 1125"/>
                  <a:gd name="T77" fmla="*/ 0 h 3644"/>
                  <a:gd name="T78" fmla="*/ 0 w 1125"/>
                  <a:gd name="T79" fmla="*/ 0 h 3644"/>
                  <a:gd name="T80" fmla="*/ 0 w 1125"/>
                  <a:gd name="T81" fmla="*/ 0 h 3644"/>
                  <a:gd name="T82" fmla="*/ 0 w 1125"/>
                  <a:gd name="T83" fmla="*/ 0 h 3644"/>
                  <a:gd name="T84" fmla="*/ 0 w 1125"/>
                  <a:gd name="T85" fmla="*/ 0 h 3644"/>
                  <a:gd name="T86" fmla="*/ 0 w 1125"/>
                  <a:gd name="T87" fmla="*/ 0 h 3644"/>
                  <a:gd name="T88" fmla="*/ 0 w 1125"/>
                  <a:gd name="T89" fmla="*/ 0 h 3644"/>
                  <a:gd name="T90" fmla="*/ 0 w 1125"/>
                  <a:gd name="T91" fmla="*/ 0 h 3644"/>
                  <a:gd name="T92" fmla="*/ 0 w 1125"/>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7" y="2280"/>
                    </a:moveTo>
                    <a:lnTo>
                      <a:pt x="563" y="2407"/>
                    </a:lnTo>
                    <a:lnTo>
                      <a:pt x="589" y="2536"/>
                    </a:lnTo>
                    <a:lnTo>
                      <a:pt x="608" y="2634"/>
                    </a:lnTo>
                    <a:lnTo>
                      <a:pt x="630" y="2751"/>
                    </a:lnTo>
                    <a:lnTo>
                      <a:pt x="640" y="2892"/>
                    </a:lnTo>
                    <a:lnTo>
                      <a:pt x="653" y="3006"/>
                    </a:lnTo>
                    <a:lnTo>
                      <a:pt x="665" y="3108"/>
                    </a:lnTo>
                    <a:lnTo>
                      <a:pt x="683" y="3206"/>
                    </a:lnTo>
                    <a:lnTo>
                      <a:pt x="699" y="3301"/>
                    </a:lnTo>
                    <a:lnTo>
                      <a:pt x="710" y="3365"/>
                    </a:lnTo>
                    <a:lnTo>
                      <a:pt x="710" y="3413"/>
                    </a:lnTo>
                    <a:lnTo>
                      <a:pt x="708" y="3452"/>
                    </a:lnTo>
                    <a:lnTo>
                      <a:pt x="718" y="3470"/>
                    </a:lnTo>
                    <a:lnTo>
                      <a:pt x="792" y="3488"/>
                    </a:lnTo>
                    <a:lnTo>
                      <a:pt x="806" y="3478"/>
                    </a:lnTo>
                    <a:lnTo>
                      <a:pt x="814" y="3467"/>
                    </a:lnTo>
                    <a:lnTo>
                      <a:pt x="884" y="3493"/>
                    </a:lnTo>
                    <a:lnTo>
                      <a:pt x="974" y="3520"/>
                    </a:lnTo>
                    <a:lnTo>
                      <a:pt x="1035" y="3529"/>
                    </a:lnTo>
                    <a:lnTo>
                      <a:pt x="1082" y="3525"/>
                    </a:lnTo>
                    <a:lnTo>
                      <a:pt x="1108" y="3513"/>
                    </a:lnTo>
                    <a:lnTo>
                      <a:pt x="1121" y="3495"/>
                    </a:lnTo>
                    <a:lnTo>
                      <a:pt x="1125" y="3476"/>
                    </a:lnTo>
                    <a:lnTo>
                      <a:pt x="1116" y="3455"/>
                    </a:lnTo>
                    <a:lnTo>
                      <a:pt x="1095" y="3436"/>
                    </a:lnTo>
                    <a:lnTo>
                      <a:pt x="1029" y="3401"/>
                    </a:lnTo>
                    <a:lnTo>
                      <a:pt x="972" y="3368"/>
                    </a:lnTo>
                    <a:lnTo>
                      <a:pt x="919" y="3339"/>
                    </a:lnTo>
                    <a:lnTo>
                      <a:pt x="896" y="3314"/>
                    </a:lnTo>
                    <a:lnTo>
                      <a:pt x="894" y="3221"/>
                    </a:lnTo>
                    <a:lnTo>
                      <a:pt x="894" y="3108"/>
                    </a:lnTo>
                    <a:lnTo>
                      <a:pt x="890" y="2993"/>
                    </a:lnTo>
                    <a:lnTo>
                      <a:pt x="890" y="2863"/>
                    </a:lnTo>
                    <a:lnTo>
                      <a:pt x="896" y="2702"/>
                    </a:lnTo>
                    <a:lnTo>
                      <a:pt x="896" y="2536"/>
                    </a:lnTo>
                    <a:lnTo>
                      <a:pt x="888" y="2363"/>
                    </a:lnTo>
                    <a:lnTo>
                      <a:pt x="883" y="2239"/>
                    </a:lnTo>
                    <a:lnTo>
                      <a:pt x="874" y="2113"/>
                    </a:lnTo>
                    <a:lnTo>
                      <a:pt x="872" y="2039"/>
                    </a:lnTo>
                    <a:lnTo>
                      <a:pt x="913" y="2034"/>
                    </a:lnTo>
                    <a:lnTo>
                      <a:pt x="954" y="2017"/>
                    </a:lnTo>
                    <a:lnTo>
                      <a:pt x="986" y="1973"/>
                    </a:lnTo>
                    <a:lnTo>
                      <a:pt x="990" y="1921"/>
                    </a:lnTo>
                    <a:lnTo>
                      <a:pt x="977" y="1854"/>
                    </a:lnTo>
                    <a:lnTo>
                      <a:pt x="953" y="1797"/>
                    </a:lnTo>
                    <a:lnTo>
                      <a:pt x="930" y="1758"/>
                    </a:lnTo>
                    <a:lnTo>
                      <a:pt x="969" y="1740"/>
                    </a:lnTo>
                    <a:lnTo>
                      <a:pt x="981" y="1727"/>
                    </a:lnTo>
                    <a:lnTo>
                      <a:pt x="980" y="1706"/>
                    </a:lnTo>
                    <a:lnTo>
                      <a:pt x="927" y="1565"/>
                    </a:lnTo>
                    <a:lnTo>
                      <a:pt x="910" y="1488"/>
                    </a:lnTo>
                    <a:lnTo>
                      <a:pt x="896" y="1223"/>
                    </a:lnTo>
                    <a:lnTo>
                      <a:pt x="896" y="1031"/>
                    </a:lnTo>
                    <a:lnTo>
                      <a:pt x="888" y="799"/>
                    </a:lnTo>
                    <a:lnTo>
                      <a:pt x="877" y="742"/>
                    </a:lnTo>
                    <a:lnTo>
                      <a:pt x="857" y="696"/>
                    </a:lnTo>
                    <a:lnTo>
                      <a:pt x="818" y="658"/>
                    </a:lnTo>
                    <a:lnTo>
                      <a:pt x="640" y="547"/>
                    </a:lnTo>
                    <a:lnTo>
                      <a:pt x="653" y="496"/>
                    </a:lnTo>
                    <a:lnTo>
                      <a:pt x="682" y="490"/>
                    </a:lnTo>
                    <a:lnTo>
                      <a:pt x="722" y="478"/>
                    </a:lnTo>
                    <a:lnTo>
                      <a:pt x="744" y="452"/>
                    </a:lnTo>
                    <a:lnTo>
                      <a:pt x="771" y="349"/>
                    </a:lnTo>
                    <a:lnTo>
                      <a:pt x="779" y="292"/>
                    </a:lnTo>
                    <a:lnTo>
                      <a:pt x="779" y="236"/>
                    </a:lnTo>
                    <a:lnTo>
                      <a:pt x="784" y="183"/>
                    </a:lnTo>
                    <a:lnTo>
                      <a:pt x="779" y="126"/>
                    </a:lnTo>
                    <a:lnTo>
                      <a:pt x="803" y="151"/>
                    </a:lnTo>
                    <a:lnTo>
                      <a:pt x="814" y="164"/>
                    </a:lnTo>
                    <a:lnTo>
                      <a:pt x="811" y="126"/>
                    </a:lnTo>
                    <a:lnTo>
                      <a:pt x="795" y="85"/>
                    </a:lnTo>
                    <a:lnTo>
                      <a:pt x="774" y="52"/>
                    </a:lnTo>
                    <a:lnTo>
                      <a:pt x="739" y="24"/>
                    </a:lnTo>
                    <a:lnTo>
                      <a:pt x="695" y="5"/>
                    </a:lnTo>
                    <a:lnTo>
                      <a:pt x="636" y="0"/>
                    </a:lnTo>
                    <a:lnTo>
                      <a:pt x="583" y="11"/>
                    </a:lnTo>
                    <a:lnTo>
                      <a:pt x="537" y="36"/>
                    </a:lnTo>
                    <a:lnTo>
                      <a:pt x="502" y="68"/>
                    </a:lnTo>
                    <a:lnTo>
                      <a:pt x="475" y="112"/>
                    </a:lnTo>
                    <a:lnTo>
                      <a:pt x="459" y="171"/>
                    </a:lnTo>
                    <a:lnTo>
                      <a:pt x="452" y="240"/>
                    </a:lnTo>
                    <a:lnTo>
                      <a:pt x="454" y="294"/>
                    </a:lnTo>
                    <a:lnTo>
                      <a:pt x="467" y="369"/>
                    </a:lnTo>
                    <a:lnTo>
                      <a:pt x="466" y="422"/>
                    </a:lnTo>
                    <a:lnTo>
                      <a:pt x="456" y="483"/>
                    </a:lnTo>
                    <a:lnTo>
                      <a:pt x="434" y="512"/>
                    </a:lnTo>
                    <a:lnTo>
                      <a:pt x="218" y="611"/>
                    </a:lnTo>
                    <a:lnTo>
                      <a:pt x="187" y="632"/>
                    </a:lnTo>
                    <a:lnTo>
                      <a:pt x="166" y="667"/>
                    </a:lnTo>
                    <a:lnTo>
                      <a:pt x="97" y="878"/>
                    </a:lnTo>
                    <a:lnTo>
                      <a:pt x="9" y="1178"/>
                    </a:lnTo>
                    <a:lnTo>
                      <a:pt x="0" y="1238"/>
                    </a:lnTo>
                    <a:lnTo>
                      <a:pt x="2" y="1272"/>
                    </a:lnTo>
                    <a:lnTo>
                      <a:pt x="16" y="1312"/>
                    </a:lnTo>
                    <a:lnTo>
                      <a:pt x="131" y="1515"/>
                    </a:lnTo>
                    <a:lnTo>
                      <a:pt x="148" y="1579"/>
                    </a:lnTo>
                    <a:lnTo>
                      <a:pt x="155" y="1644"/>
                    </a:lnTo>
                    <a:lnTo>
                      <a:pt x="131" y="1873"/>
                    </a:lnTo>
                    <a:lnTo>
                      <a:pt x="118" y="1973"/>
                    </a:lnTo>
                    <a:lnTo>
                      <a:pt x="118" y="2007"/>
                    </a:lnTo>
                    <a:lnTo>
                      <a:pt x="131" y="2031"/>
                    </a:lnTo>
                    <a:lnTo>
                      <a:pt x="166" y="2044"/>
                    </a:lnTo>
                    <a:lnTo>
                      <a:pt x="201" y="2050"/>
                    </a:lnTo>
                    <a:lnTo>
                      <a:pt x="211" y="2165"/>
                    </a:lnTo>
                    <a:lnTo>
                      <a:pt x="211" y="2292"/>
                    </a:lnTo>
                    <a:lnTo>
                      <a:pt x="208" y="2432"/>
                    </a:lnTo>
                    <a:lnTo>
                      <a:pt x="201" y="2562"/>
                    </a:lnTo>
                    <a:lnTo>
                      <a:pt x="183" y="2702"/>
                    </a:lnTo>
                    <a:lnTo>
                      <a:pt x="179" y="2841"/>
                    </a:lnTo>
                    <a:lnTo>
                      <a:pt x="170" y="2979"/>
                    </a:lnTo>
                    <a:lnTo>
                      <a:pt x="170" y="3088"/>
                    </a:lnTo>
                    <a:lnTo>
                      <a:pt x="176" y="3261"/>
                    </a:lnTo>
                    <a:lnTo>
                      <a:pt x="174" y="3368"/>
                    </a:lnTo>
                    <a:lnTo>
                      <a:pt x="179" y="3467"/>
                    </a:lnTo>
                    <a:lnTo>
                      <a:pt x="182" y="3488"/>
                    </a:lnTo>
                    <a:lnTo>
                      <a:pt x="237" y="3504"/>
                    </a:lnTo>
                    <a:lnTo>
                      <a:pt x="279" y="3529"/>
                    </a:lnTo>
                    <a:lnTo>
                      <a:pt x="321" y="3567"/>
                    </a:lnTo>
                    <a:lnTo>
                      <a:pt x="363" y="3603"/>
                    </a:lnTo>
                    <a:lnTo>
                      <a:pt x="418" y="3626"/>
                    </a:lnTo>
                    <a:lnTo>
                      <a:pt x="475" y="3643"/>
                    </a:lnTo>
                    <a:lnTo>
                      <a:pt x="524" y="3644"/>
                    </a:lnTo>
                    <a:lnTo>
                      <a:pt x="556" y="3632"/>
                    </a:lnTo>
                    <a:lnTo>
                      <a:pt x="578" y="3615"/>
                    </a:lnTo>
                    <a:lnTo>
                      <a:pt x="581" y="3593"/>
                    </a:lnTo>
                    <a:lnTo>
                      <a:pt x="569" y="3563"/>
                    </a:lnTo>
                    <a:lnTo>
                      <a:pt x="540" y="3534"/>
                    </a:lnTo>
                    <a:lnTo>
                      <a:pt x="504" y="3504"/>
                    </a:lnTo>
                    <a:lnTo>
                      <a:pt x="459" y="3462"/>
                    </a:lnTo>
                    <a:lnTo>
                      <a:pt x="422" y="3424"/>
                    </a:lnTo>
                    <a:lnTo>
                      <a:pt x="399" y="3391"/>
                    </a:lnTo>
                    <a:lnTo>
                      <a:pt x="409" y="3211"/>
                    </a:lnTo>
                    <a:lnTo>
                      <a:pt x="409" y="3084"/>
                    </a:lnTo>
                    <a:lnTo>
                      <a:pt x="421" y="2956"/>
                    </a:lnTo>
                    <a:lnTo>
                      <a:pt x="433" y="2841"/>
                    </a:lnTo>
                    <a:lnTo>
                      <a:pt x="452" y="2721"/>
                    </a:lnTo>
                    <a:lnTo>
                      <a:pt x="478" y="2599"/>
                    </a:lnTo>
                    <a:lnTo>
                      <a:pt x="502" y="2485"/>
                    </a:lnTo>
                    <a:lnTo>
                      <a:pt x="520" y="2390"/>
                    </a:lnTo>
                    <a:lnTo>
                      <a:pt x="537" y="228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788" name="Freeform 105"/>
              <p:cNvSpPr>
                <a:spLocks/>
              </p:cNvSpPr>
              <p:nvPr/>
            </p:nvSpPr>
            <p:spPr bwMode="auto">
              <a:xfrm>
                <a:off x="3651" y="1348"/>
                <a:ext cx="393" cy="1136"/>
              </a:xfrm>
              <a:custGeom>
                <a:avLst/>
                <a:gdLst>
                  <a:gd name="T0" fmla="*/ 0 w 1180"/>
                  <a:gd name="T1" fmla="*/ 0 h 3406"/>
                  <a:gd name="T2" fmla="*/ 0 w 1180"/>
                  <a:gd name="T3" fmla="*/ 0 h 3406"/>
                  <a:gd name="T4" fmla="*/ 0 w 1180"/>
                  <a:gd name="T5" fmla="*/ 0 h 3406"/>
                  <a:gd name="T6" fmla="*/ 0 w 1180"/>
                  <a:gd name="T7" fmla="*/ 0 h 3406"/>
                  <a:gd name="T8" fmla="*/ 0 w 1180"/>
                  <a:gd name="T9" fmla="*/ 0 h 3406"/>
                  <a:gd name="T10" fmla="*/ 0 w 1180"/>
                  <a:gd name="T11" fmla="*/ 0 h 3406"/>
                  <a:gd name="T12" fmla="*/ 0 w 1180"/>
                  <a:gd name="T13" fmla="*/ 0 h 3406"/>
                  <a:gd name="T14" fmla="*/ 0 w 1180"/>
                  <a:gd name="T15" fmla="*/ 0 h 3406"/>
                  <a:gd name="T16" fmla="*/ 0 w 1180"/>
                  <a:gd name="T17" fmla="*/ 0 h 3406"/>
                  <a:gd name="T18" fmla="*/ 0 w 1180"/>
                  <a:gd name="T19" fmla="*/ 0 h 3406"/>
                  <a:gd name="T20" fmla="*/ 0 w 1180"/>
                  <a:gd name="T21" fmla="*/ 0 h 3406"/>
                  <a:gd name="T22" fmla="*/ 0 w 1180"/>
                  <a:gd name="T23" fmla="*/ 0 h 3406"/>
                  <a:gd name="T24" fmla="*/ 0 w 1180"/>
                  <a:gd name="T25" fmla="*/ 0 h 3406"/>
                  <a:gd name="T26" fmla="*/ 0 w 1180"/>
                  <a:gd name="T27" fmla="*/ 0 h 3406"/>
                  <a:gd name="T28" fmla="*/ 0 w 1180"/>
                  <a:gd name="T29" fmla="*/ 0 h 3406"/>
                  <a:gd name="T30" fmla="*/ 0 w 1180"/>
                  <a:gd name="T31" fmla="*/ 0 h 3406"/>
                  <a:gd name="T32" fmla="*/ 0 w 1180"/>
                  <a:gd name="T33" fmla="*/ 0 h 3406"/>
                  <a:gd name="T34" fmla="*/ 0 w 1180"/>
                  <a:gd name="T35" fmla="*/ 0 h 3406"/>
                  <a:gd name="T36" fmla="*/ 0 w 1180"/>
                  <a:gd name="T37" fmla="*/ 0 h 3406"/>
                  <a:gd name="T38" fmla="*/ 0 w 1180"/>
                  <a:gd name="T39" fmla="*/ 0 h 3406"/>
                  <a:gd name="T40" fmla="*/ 0 w 1180"/>
                  <a:gd name="T41" fmla="*/ 0 h 3406"/>
                  <a:gd name="T42" fmla="*/ 0 w 1180"/>
                  <a:gd name="T43" fmla="*/ 0 h 3406"/>
                  <a:gd name="T44" fmla="*/ 0 w 1180"/>
                  <a:gd name="T45" fmla="*/ 0 h 3406"/>
                  <a:gd name="T46" fmla="*/ 0 w 1180"/>
                  <a:gd name="T47" fmla="*/ 0 h 3406"/>
                  <a:gd name="T48" fmla="*/ 0 w 1180"/>
                  <a:gd name="T49" fmla="*/ 0 h 3406"/>
                  <a:gd name="T50" fmla="*/ 0 w 1180"/>
                  <a:gd name="T51" fmla="*/ 0 h 3406"/>
                  <a:gd name="T52" fmla="*/ 0 w 1180"/>
                  <a:gd name="T53" fmla="*/ 0 h 3406"/>
                  <a:gd name="T54" fmla="*/ 0 w 1180"/>
                  <a:gd name="T55" fmla="*/ 0 h 3406"/>
                  <a:gd name="T56" fmla="*/ 0 w 1180"/>
                  <a:gd name="T57" fmla="*/ 0 h 3406"/>
                  <a:gd name="T58" fmla="*/ 0 w 1180"/>
                  <a:gd name="T59" fmla="*/ 0 h 3406"/>
                  <a:gd name="T60" fmla="*/ 0 w 1180"/>
                  <a:gd name="T61" fmla="*/ 0 h 3406"/>
                  <a:gd name="T62" fmla="*/ 0 w 1180"/>
                  <a:gd name="T63" fmla="*/ 0 h 3406"/>
                  <a:gd name="T64" fmla="*/ 0 w 1180"/>
                  <a:gd name="T65" fmla="*/ 0 h 3406"/>
                  <a:gd name="T66" fmla="*/ 0 w 1180"/>
                  <a:gd name="T67" fmla="*/ 0 h 3406"/>
                  <a:gd name="T68" fmla="*/ 0 w 1180"/>
                  <a:gd name="T69" fmla="*/ 0 h 3406"/>
                  <a:gd name="T70" fmla="*/ 0 w 1180"/>
                  <a:gd name="T71" fmla="*/ 0 h 3406"/>
                  <a:gd name="T72" fmla="*/ 0 w 1180"/>
                  <a:gd name="T73" fmla="*/ 0 h 3406"/>
                  <a:gd name="T74" fmla="*/ 0 w 1180"/>
                  <a:gd name="T75" fmla="*/ 0 h 3406"/>
                  <a:gd name="T76" fmla="*/ 0 w 1180"/>
                  <a:gd name="T77" fmla="*/ 0 h 3406"/>
                  <a:gd name="T78" fmla="*/ 0 w 1180"/>
                  <a:gd name="T79" fmla="*/ 0 h 3406"/>
                  <a:gd name="T80" fmla="*/ 0 w 1180"/>
                  <a:gd name="T81" fmla="*/ 0 h 3406"/>
                  <a:gd name="T82" fmla="*/ 0 w 1180"/>
                  <a:gd name="T83" fmla="*/ 0 h 3406"/>
                  <a:gd name="T84" fmla="*/ 0 w 1180"/>
                  <a:gd name="T85" fmla="*/ 0 h 3406"/>
                  <a:gd name="T86" fmla="*/ 0 w 1180"/>
                  <a:gd name="T87" fmla="*/ 0 h 3406"/>
                  <a:gd name="T88" fmla="*/ 0 w 1180"/>
                  <a:gd name="T89" fmla="*/ 0 h 3406"/>
                  <a:gd name="T90" fmla="*/ 0 w 1180"/>
                  <a:gd name="T91" fmla="*/ 0 h 3406"/>
                  <a:gd name="T92" fmla="*/ 0 w 1180"/>
                  <a:gd name="T93" fmla="*/ 0 h 3406"/>
                  <a:gd name="T94" fmla="*/ 0 w 1180"/>
                  <a:gd name="T95" fmla="*/ 0 h 3406"/>
                  <a:gd name="T96" fmla="*/ 0 w 1180"/>
                  <a:gd name="T97" fmla="*/ 0 h 3406"/>
                  <a:gd name="T98" fmla="*/ 0 w 1180"/>
                  <a:gd name="T99" fmla="*/ 0 h 3406"/>
                  <a:gd name="T100" fmla="*/ 0 w 1180"/>
                  <a:gd name="T101" fmla="*/ 0 h 3406"/>
                  <a:gd name="T102" fmla="*/ 0 w 1180"/>
                  <a:gd name="T103" fmla="*/ 0 h 3406"/>
                  <a:gd name="T104" fmla="*/ 0 w 1180"/>
                  <a:gd name="T105" fmla="*/ 0 h 3406"/>
                  <a:gd name="T106" fmla="*/ 0 w 1180"/>
                  <a:gd name="T107" fmla="*/ 0 h 3406"/>
                  <a:gd name="T108" fmla="*/ 0 w 1180"/>
                  <a:gd name="T109" fmla="*/ 0 h 3406"/>
                  <a:gd name="T110" fmla="*/ 0 w 1180"/>
                  <a:gd name="T111" fmla="*/ 0 h 3406"/>
                  <a:gd name="T112" fmla="*/ 0 w 1180"/>
                  <a:gd name="T113" fmla="*/ 0 h 3406"/>
                  <a:gd name="T114" fmla="*/ 0 w 1180"/>
                  <a:gd name="T115" fmla="*/ 0 h 3406"/>
                  <a:gd name="T116" fmla="*/ 0 w 1180"/>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6"/>
                  <a:gd name="T179" fmla="*/ 1180 w 1180"/>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6">
                    <a:moveTo>
                      <a:pt x="150" y="1486"/>
                    </a:moveTo>
                    <a:lnTo>
                      <a:pt x="147" y="1573"/>
                    </a:lnTo>
                    <a:lnTo>
                      <a:pt x="128" y="1749"/>
                    </a:lnTo>
                    <a:lnTo>
                      <a:pt x="312" y="1876"/>
                    </a:lnTo>
                    <a:lnTo>
                      <a:pt x="312" y="1953"/>
                    </a:lnTo>
                    <a:lnTo>
                      <a:pt x="303" y="2090"/>
                    </a:lnTo>
                    <a:lnTo>
                      <a:pt x="289" y="2500"/>
                    </a:lnTo>
                    <a:lnTo>
                      <a:pt x="278" y="2680"/>
                    </a:lnTo>
                    <a:lnTo>
                      <a:pt x="266" y="2998"/>
                    </a:lnTo>
                    <a:lnTo>
                      <a:pt x="266" y="3112"/>
                    </a:lnTo>
                    <a:lnTo>
                      <a:pt x="265" y="3150"/>
                    </a:lnTo>
                    <a:lnTo>
                      <a:pt x="254" y="3163"/>
                    </a:lnTo>
                    <a:lnTo>
                      <a:pt x="222" y="3187"/>
                    </a:lnTo>
                    <a:lnTo>
                      <a:pt x="155" y="3223"/>
                    </a:lnTo>
                    <a:lnTo>
                      <a:pt x="78" y="3246"/>
                    </a:lnTo>
                    <a:lnTo>
                      <a:pt x="51" y="3255"/>
                    </a:lnTo>
                    <a:lnTo>
                      <a:pt x="23" y="3269"/>
                    </a:lnTo>
                    <a:lnTo>
                      <a:pt x="6" y="3296"/>
                    </a:lnTo>
                    <a:lnTo>
                      <a:pt x="0" y="3317"/>
                    </a:lnTo>
                    <a:lnTo>
                      <a:pt x="12" y="3325"/>
                    </a:lnTo>
                    <a:lnTo>
                      <a:pt x="167" y="3327"/>
                    </a:lnTo>
                    <a:lnTo>
                      <a:pt x="369" y="3342"/>
                    </a:lnTo>
                    <a:lnTo>
                      <a:pt x="405" y="3342"/>
                    </a:lnTo>
                    <a:lnTo>
                      <a:pt x="428" y="3329"/>
                    </a:lnTo>
                    <a:lnTo>
                      <a:pt x="440" y="3304"/>
                    </a:lnTo>
                    <a:lnTo>
                      <a:pt x="440" y="3266"/>
                    </a:lnTo>
                    <a:lnTo>
                      <a:pt x="428" y="3204"/>
                    </a:lnTo>
                    <a:lnTo>
                      <a:pt x="421" y="3195"/>
                    </a:lnTo>
                    <a:lnTo>
                      <a:pt x="405" y="3189"/>
                    </a:lnTo>
                    <a:lnTo>
                      <a:pt x="428" y="3185"/>
                    </a:lnTo>
                    <a:lnTo>
                      <a:pt x="434" y="3174"/>
                    </a:lnTo>
                    <a:lnTo>
                      <a:pt x="440" y="3125"/>
                    </a:lnTo>
                    <a:lnTo>
                      <a:pt x="463" y="3023"/>
                    </a:lnTo>
                    <a:lnTo>
                      <a:pt x="510" y="2780"/>
                    </a:lnTo>
                    <a:lnTo>
                      <a:pt x="521" y="2666"/>
                    </a:lnTo>
                    <a:lnTo>
                      <a:pt x="546" y="2297"/>
                    </a:lnTo>
                    <a:lnTo>
                      <a:pt x="560" y="2206"/>
                    </a:lnTo>
                    <a:lnTo>
                      <a:pt x="589" y="2092"/>
                    </a:lnTo>
                    <a:lnTo>
                      <a:pt x="613" y="2207"/>
                    </a:lnTo>
                    <a:lnTo>
                      <a:pt x="635" y="2322"/>
                    </a:lnTo>
                    <a:lnTo>
                      <a:pt x="677" y="2642"/>
                    </a:lnTo>
                    <a:lnTo>
                      <a:pt x="695" y="2740"/>
                    </a:lnTo>
                    <a:lnTo>
                      <a:pt x="734" y="3097"/>
                    </a:lnTo>
                    <a:lnTo>
                      <a:pt x="734" y="3150"/>
                    </a:lnTo>
                    <a:lnTo>
                      <a:pt x="740" y="3159"/>
                    </a:lnTo>
                    <a:lnTo>
                      <a:pt x="775" y="3176"/>
                    </a:lnTo>
                    <a:lnTo>
                      <a:pt x="767" y="3229"/>
                    </a:lnTo>
                    <a:lnTo>
                      <a:pt x="765" y="3291"/>
                    </a:lnTo>
                    <a:lnTo>
                      <a:pt x="765" y="3329"/>
                    </a:lnTo>
                    <a:lnTo>
                      <a:pt x="779" y="3365"/>
                    </a:lnTo>
                    <a:lnTo>
                      <a:pt x="802" y="3390"/>
                    </a:lnTo>
                    <a:lnTo>
                      <a:pt x="845" y="3406"/>
                    </a:lnTo>
                    <a:lnTo>
                      <a:pt x="891" y="3406"/>
                    </a:lnTo>
                    <a:lnTo>
                      <a:pt x="941" y="3401"/>
                    </a:lnTo>
                    <a:lnTo>
                      <a:pt x="961" y="3381"/>
                    </a:lnTo>
                    <a:lnTo>
                      <a:pt x="972" y="3355"/>
                    </a:lnTo>
                    <a:lnTo>
                      <a:pt x="971" y="3322"/>
                    </a:lnTo>
                    <a:lnTo>
                      <a:pt x="959" y="3275"/>
                    </a:lnTo>
                    <a:lnTo>
                      <a:pt x="926" y="3227"/>
                    </a:lnTo>
                    <a:lnTo>
                      <a:pt x="903" y="3176"/>
                    </a:lnTo>
                    <a:lnTo>
                      <a:pt x="926" y="3176"/>
                    </a:lnTo>
                    <a:lnTo>
                      <a:pt x="937" y="3023"/>
                    </a:lnTo>
                    <a:lnTo>
                      <a:pt x="941" y="2847"/>
                    </a:lnTo>
                    <a:lnTo>
                      <a:pt x="935" y="2727"/>
                    </a:lnTo>
                    <a:lnTo>
                      <a:pt x="920" y="2587"/>
                    </a:lnTo>
                    <a:lnTo>
                      <a:pt x="908" y="2463"/>
                    </a:lnTo>
                    <a:lnTo>
                      <a:pt x="891" y="2360"/>
                    </a:lnTo>
                    <a:lnTo>
                      <a:pt x="1180" y="2245"/>
                    </a:lnTo>
                    <a:lnTo>
                      <a:pt x="1180" y="1889"/>
                    </a:lnTo>
                    <a:lnTo>
                      <a:pt x="1146" y="1863"/>
                    </a:lnTo>
                    <a:lnTo>
                      <a:pt x="1012" y="1902"/>
                    </a:lnTo>
                    <a:lnTo>
                      <a:pt x="998" y="1824"/>
                    </a:lnTo>
                    <a:lnTo>
                      <a:pt x="994" y="1728"/>
                    </a:lnTo>
                    <a:lnTo>
                      <a:pt x="1059" y="1331"/>
                    </a:lnTo>
                    <a:lnTo>
                      <a:pt x="1064" y="1226"/>
                    </a:lnTo>
                    <a:lnTo>
                      <a:pt x="1053" y="1099"/>
                    </a:lnTo>
                    <a:lnTo>
                      <a:pt x="998" y="757"/>
                    </a:lnTo>
                    <a:lnTo>
                      <a:pt x="972" y="663"/>
                    </a:lnTo>
                    <a:lnTo>
                      <a:pt x="949" y="625"/>
                    </a:lnTo>
                    <a:lnTo>
                      <a:pt x="926" y="614"/>
                    </a:lnTo>
                    <a:lnTo>
                      <a:pt x="765" y="550"/>
                    </a:lnTo>
                    <a:lnTo>
                      <a:pt x="695" y="525"/>
                    </a:lnTo>
                    <a:lnTo>
                      <a:pt x="671" y="435"/>
                    </a:lnTo>
                    <a:lnTo>
                      <a:pt x="691" y="370"/>
                    </a:lnTo>
                    <a:lnTo>
                      <a:pt x="701" y="331"/>
                    </a:lnTo>
                    <a:lnTo>
                      <a:pt x="701" y="281"/>
                    </a:lnTo>
                    <a:lnTo>
                      <a:pt x="695" y="218"/>
                    </a:lnTo>
                    <a:lnTo>
                      <a:pt x="671" y="129"/>
                    </a:lnTo>
                    <a:lnTo>
                      <a:pt x="659" y="84"/>
                    </a:lnTo>
                    <a:lnTo>
                      <a:pt x="640" y="51"/>
                    </a:lnTo>
                    <a:lnTo>
                      <a:pt x="613" y="24"/>
                    </a:lnTo>
                    <a:lnTo>
                      <a:pt x="589" y="14"/>
                    </a:lnTo>
                    <a:lnTo>
                      <a:pt x="543" y="0"/>
                    </a:lnTo>
                    <a:lnTo>
                      <a:pt x="510" y="0"/>
                    </a:lnTo>
                    <a:lnTo>
                      <a:pt x="463" y="14"/>
                    </a:lnTo>
                    <a:lnTo>
                      <a:pt x="419" y="31"/>
                    </a:lnTo>
                    <a:lnTo>
                      <a:pt x="382" y="61"/>
                    </a:lnTo>
                    <a:lnTo>
                      <a:pt x="369" y="103"/>
                    </a:lnTo>
                    <a:lnTo>
                      <a:pt x="366" y="159"/>
                    </a:lnTo>
                    <a:lnTo>
                      <a:pt x="371" y="212"/>
                    </a:lnTo>
                    <a:lnTo>
                      <a:pt x="380" y="271"/>
                    </a:lnTo>
                    <a:lnTo>
                      <a:pt x="392" y="321"/>
                    </a:lnTo>
                    <a:lnTo>
                      <a:pt x="416" y="372"/>
                    </a:lnTo>
                    <a:lnTo>
                      <a:pt x="440" y="410"/>
                    </a:lnTo>
                    <a:lnTo>
                      <a:pt x="463" y="448"/>
                    </a:lnTo>
                    <a:lnTo>
                      <a:pt x="463" y="511"/>
                    </a:lnTo>
                    <a:lnTo>
                      <a:pt x="411" y="526"/>
                    </a:lnTo>
                    <a:lnTo>
                      <a:pt x="215" y="651"/>
                    </a:lnTo>
                    <a:lnTo>
                      <a:pt x="184" y="689"/>
                    </a:lnTo>
                    <a:lnTo>
                      <a:pt x="176" y="717"/>
                    </a:lnTo>
                    <a:lnTo>
                      <a:pt x="161" y="1077"/>
                    </a:lnTo>
                    <a:lnTo>
                      <a:pt x="176" y="1132"/>
                    </a:lnTo>
                    <a:lnTo>
                      <a:pt x="195" y="1189"/>
                    </a:lnTo>
                    <a:lnTo>
                      <a:pt x="208" y="1251"/>
                    </a:lnTo>
                    <a:lnTo>
                      <a:pt x="205" y="1298"/>
                    </a:lnTo>
                    <a:lnTo>
                      <a:pt x="186" y="1352"/>
                    </a:lnTo>
                    <a:lnTo>
                      <a:pt x="150" y="1409"/>
                    </a:lnTo>
                    <a:lnTo>
                      <a:pt x="150" y="1486"/>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9789" name="Freeform 106"/>
              <p:cNvSpPr>
                <a:spLocks/>
              </p:cNvSpPr>
              <p:nvPr/>
            </p:nvSpPr>
            <p:spPr bwMode="auto">
              <a:xfrm>
                <a:off x="2883" y="1354"/>
                <a:ext cx="351" cy="1157"/>
              </a:xfrm>
              <a:custGeom>
                <a:avLst/>
                <a:gdLst>
                  <a:gd name="T0" fmla="*/ 0 w 1053"/>
                  <a:gd name="T1" fmla="*/ 0 h 3472"/>
                  <a:gd name="T2" fmla="*/ 0 w 1053"/>
                  <a:gd name="T3" fmla="*/ 0 h 3472"/>
                  <a:gd name="T4" fmla="*/ 0 w 1053"/>
                  <a:gd name="T5" fmla="*/ 0 h 3472"/>
                  <a:gd name="T6" fmla="*/ 0 w 1053"/>
                  <a:gd name="T7" fmla="*/ 0 h 3472"/>
                  <a:gd name="T8" fmla="*/ 0 w 1053"/>
                  <a:gd name="T9" fmla="*/ 0 h 3472"/>
                  <a:gd name="T10" fmla="*/ 0 w 1053"/>
                  <a:gd name="T11" fmla="*/ 0 h 3472"/>
                  <a:gd name="T12" fmla="*/ 0 w 1053"/>
                  <a:gd name="T13" fmla="*/ 0 h 3472"/>
                  <a:gd name="T14" fmla="*/ 0 w 1053"/>
                  <a:gd name="T15" fmla="*/ 0 h 3472"/>
                  <a:gd name="T16" fmla="*/ 0 w 1053"/>
                  <a:gd name="T17" fmla="*/ 0 h 3472"/>
                  <a:gd name="T18" fmla="*/ 0 w 1053"/>
                  <a:gd name="T19" fmla="*/ 0 h 3472"/>
                  <a:gd name="T20" fmla="*/ 0 w 1053"/>
                  <a:gd name="T21" fmla="*/ 0 h 3472"/>
                  <a:gd name="T22" fmla="*/ 0 w 1053"/>
                  <a:gd name="T23" fmla="*/ 0 h 3472"/>
                  <a:gd name="T24" fmla="*/ 0 w 1053"/>
                  <a:gd name="T25" fmla="*/ 0 h 3472"/>
                  <a:gd name="T26" fmla="*/ 0 w 1053"/>
                  <a:gd name="T27" fmla="*/ 0 h 3472"/>
                  <a:gd name="T28" fmla="*/ 0 w 1053"/>
                  <a:gd name="T29" fmla="*/ 0 h 3472"/>
                  <a:gd name="T30" fmla="*/ 0 w 1053"/>
                  <a:gd name="T31" fmla="*/ 0 h 3472"/>
                  <a:gd name="T32" fmla="*/ 0 w 1053"/>
                  <a:gd name="T33" fmla="*/ 0 h 3472"/>
                  <a:gd name="T34" fmla="*/ 0 w 1053"/>
                  <a:gd name="T35" fmla="*/ 0 h 3472"/>
                  <a:gd name="T36" fmla="*/ 0 w 1053"/>
                  <a:gd name="T37" fmla="*/ 0 h 3472"/>
                  <a:gd name="T38" fmla="*/ 0 w 1053"/>
                  <a:gd name="T39" fmla="*/ 0 h 3472"/>
                  <a:gd name="T40" fmla="*/ 0 w 1053"/>
                  <a:gd name="T41" fmla="*/ 0 h 3472"/>
                  <a:gd name="T42" fmla="*/ 0 w 1053"/>
                  <a:gd name="T43" fmla="*/ 0 h 3472"/>
                  <a:gd name="T44" fmla="*/ 0 w 1053"/>
                  <a:gd name="T45" fmla="*/ 0 h 3472"/>
                  <a:gd name="T46" fmla="*/ 0 w 1053"/>
                  <a:gd name="T47" fmla="*/ 0 h 3472"/>
                  <a:gd name="T48" fmla="*/ 0 w 1053"/>
                  <a:gd name="T49" fmla="*/ 0 h 3472"/>
                  <a:gd name="T50" fmla="*/ 0 w 1053"/>
                  <a:gd name="T51" fmla="*/ 0 h 3472"/>
                  <a:gd name="T52" fmla="*/ 0 w 1053"/>
                  <a:gd name="T53" fmla="*/ 0 h 3472"/>
                  <a:gd name="T54" fmla="*/ 0 w 1053"/>
                  <a:gd name="T55" fmla="*/ 0 h 3472"/>
                  <a:gd name="T56" fmla="*/ 0 w 1053"/>
                  <a:gd name="T57" fmla="*/ 0 h 3472"/>
                  <a:gd name="T58" fmla="*/ 0 w 1053"/>
                  <a:gd name="T59" fmla="*/ 0 h 3472"/>
                  <a:gd name="T60" fmla="*/ 0 w 1053"/>
                  <a:gd name="T61" fmla="*/ 0 h 3472"/>
                  <a:gd name="T62" fmla="*/ 0 w 1053"/>
                  <a:gd name="T63" fmla="*/ 0 h 3472"/>
                  <a:gd name="T64" fmla="*/ 0 w 1053"/>
                  <a:gd name="T65" fmla="*/ 0 h 3472"/>
                  <a:gd name="T66" fmla="*/ 0 w 1053"/>
                  <a:gd name="T67" fmla="*/ 0 h 3472"/>
                  <a:gd name="T68" fmla="*/ 0 w 1053"/>
                  <a:gd name="T69" fmla="*/ 0 h 3472"/>
                  <a:gd name="T70" fmla="*/ 0 w 1053"/>
                  <a:gd name="T71" fmla="*/ 0 h 3472"/>
                  <a:gd name="T72" fmla="*/ 0 w 1053"/>
                  <a:gd name="T73" fmla="*/ 0 h 3472"/>
                  <a:gd name="T74" fmla="*/ 0 w 1053"/>
                  <a:gd name="T75" fmla="*/ 0 h 3472"/>
                  <a:gd name="T76" fmla="*/ 0 w 1053"/>
                  <a:gd name="T77" fmla="*/ 0 h 3472"/>
                  <a:gd name="T78" fmla="*/ 0 w 1053"/>
                  <a:gd name="T79" fmla="*/ 0 h 3472"/>
                  <a:gd name="T80" fmla="*/ 0 w 1053"/>
                  <a:gd name="T81" fmla="*/ 0 h 3472"/>
                  <a:gd name="T82" fmla="*/ 0 w 1053"/>
                  <a:gd name="T83" fmla="*/ 0 h 3472"/>
                  <a:gd name="T84" fmla="*/ 0 w 1053"/>
                  <a:gd name="T85" fmla="*/ 0 h 3472"/>
                  <a:gd name="T86" fmla="*/ 0 w 1053"/>
                  <a:gd name="T87" fmla="*/ 0 h 3472"/>
                  <a:gd name="T88" fmla="*/ 0 w 1053"/>
                  <a:gd name="T89" fmla="*/ 0 h 3472"/>
                  <a:gd name="T90" fmla="*/ 0 w 1053"/>
                  <a:gd name="T91" fmla="*/ 0 h 3472"/>
                  <a:gd name="T92" fmla="*/ 0 w 1053"/>
                  <a:gd name="T93" fmla="*/ 0 h 3472"/>
                  <a:gd name="T94" fmla="*/ 0 w 1053"/>
                  <a:gd name="T95" fmla="*/ 0 h 3472"/>
                  <a:gd name="T96" fmla="*/ 0 w 1053"/>
                  <a:gd name="T97" fmla="*/ 0 h 3472"/>
                  <a:gd name="T98" fmla="*/ 0 w 1053"/>
                  <a:gd name="T99" fmla="*/ 0 h 3472"/>
                  <a:gd name="T100" fmla="*/ 0 w 1053"/>
                  <a:gd name="T101" fmla="*/ 0 h 3472"/>
                  <a:gd name="T102" fmla="*/ 0 w 1053"/>
                  <a:gd name="T103" fmla="*/ 0 h 3472"/>
                  <a:gd name="T104" fmla="*/ 0 w 1053"/>
                  <a:gd name="T105" fmla="*/ 0 h 3472"/>
                  <a:gd name="T106" fmla="*/ 0 w 1053"/>
                  <a:gd name="T107" fmla="*/ 0 h 3472"/>
                  <a:gd name="T108" fmla="*/ 0 w 1053"/>
                  <a:gd name="T109" fmla="*/ 0 h 3472"/>
                  <a:gd name="T110" fmla="*/ 0 w 1053"/>
                  <a:gd name="T111" fmla="*/ 0 h 3472"/>
                  <a:gd name="T112" fmla="*/ 0 w 1053"/>
                  <a:gd name="T113" fmla="*/ 0 h 3472"/>
                  <a:gd name="T114" fmla="*/ 0 w 1053"/>
                  <a:gd name="T115" fmla="*/ 0 h 3472"/>
                  <a:gd name="T116" fmla="*/ 0 w 1053"/>
                  <a:gd name="T117" fmla="*/ 0 h 3472"/>
                  <a:gd name="T118" fmla="*/ 0 w 10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3"/>
                  <a:gd name="T181" fmla="*/ 0 h 3472"/>
                  <a:gd name="T182" fmla="*/ 1053 w 10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3" h="3472">
                    <a:moveTo>
                      <a:pt x="926" y="1732"/>
                    </a:moveTo>
                    <a:lnTo>
                      <a:pt x="933" y="2342"/>
                    </a:lnTo>
                    <a:lnTo>
                      <a:pt x="937" y="2471"/>
                    </a:lnTo>
                    <a:lnTo>
                      <a:pt x="891" y="2483"/>
                    </a:lnTo>
                    <a:lnTo>
                      <a:pt x="844" y="2488"/>
                    </a:lnTo>
                    <a:lnTo>
                      <a:pt x="849" y="2607"/>
                    </a:lnTo>
                    <a:lnTo>
                      <a:pt x="849" y="2729"/>
                    </a:lnTo>
                    <a:lnTo>
                      <a:pt x="840" y="3014"/>
                    </a:lnTo>
                    <a:lnTo>
                      <a:pt x="845" y="3108"/>
                    </a:lnTo>
                    <a:lnTo>
                      <a:pt x="849" y="3149"/>
                    </a:lnTo>
                    <a:lnTo>
                      <a:pt x="860" y="3186"/>
                    </a:lnTo>
                    <a:lnTo>
                      <a:pt x="881" y="3210"/>
                    </a:lnTo>
                    <a:lnTo>
                      <a:pt x="914" y="3236"/>
                    </a:lnTo>
                    <a:lnTo>
                      <a:pt x="953" y="3256"/>
                    </a:lnTo>
                    <a:lnTo>
                      <a:pt x="1000" y="3284"/>
                    </a:lnTo>
                    <a:lnTo>
                      <a:pt x="1030" y="3306"/>
                    </a:lnTo>
                    <a:lnTo>
                      <a:pt x="1046" y="3324"/>
                    </a:lnTo>
                    <a:lnTo>
                      <a:pt x="1053" y="3347"/>
                    </a:lnTo>
                    <a:lnTo>
                      <a:pt x="1049" y="3366"/>
                    </a:lnTo>
                    <a:lnTo>
                      <a:pt x="1029" y="3383"/>
                    </a:lnTo>
                    <a:lnTo>
                      <a:pt x="991" y="3387"/>
                    </a:lnTo>
                    <a:lnTo>
                      <a:pt x="923" y="3380"/>
                    </a:lnTo>
                    <a:lnTo>
                      <a:pt x="859" y="3366"/>
                    </a:lnTo>
                    <a:lnTo>
                      <a:pt x="788" y="3357"/>
                    </a:lnTo>
                    <a:lnTo>
                      <a:pt x="718" y="3351"/>
                    </a:lnTo>
                    <a:lnTo>
                      <a:pt x="679" y="3347"/>
                    </a:lnTo>
                    <a:lnTo>
                      <a:pt x="659" y="3340"/>
                    </a:lnTo>
                    <a:lnTo>
                      <a:pt x="649" y="3249"/>
                    </a:lnTo>
                    <a:lnTo>
                      <a:pt x="634" y="3116"/>
                    </a:lnTo>
                    <a:lnTo>
                      <a:pt x="582" y="2749"/>
                    </a:lnTo>
                    <a:lnTo>
                      <a:pt x="567" y="2649"/>
                    </a:lnTo>
                    <a:lnTo>
                      <a:pt x="542" y="2527"/>
                    </a:lnTo>
                    <a:lnTo>
                      <a:pt x="486" y="2542"/>
                    </a:lnTo>
                    <a:lnTo>
                      <a:pt x="486" y="2637"/>
                    </a:lnTo>
                    <a:lnTo>
                      <a:pt x="470" y="2759"/>
                    </a:lnTo>
                    <a:lnTo>
                      <a:pt x="416" y="2968"/>
                    </a:lnTo>
                    <a:lnTo>
                      <a:pt x="390" y="3186"/>
                    </a:lnTo>
                    <a:lnTo>
                      <a:pt x="382" y="3244"/>
                    </a:lnTo>
                    <a:lnTo>
                      <a:pt x="370" y="3275"/>
                    </a:lnTo>
                    <a:lnTo>
                      <a:pt x="384" y="3339"/>
                    </a:lnTo>
                    <a:lnTo>
                      <a:pt x="393" y="3380"/>
                    </a:lnTo>
                    <a:lnTo>
                      <a:pt x="393" y="3408"/>
                    </a:lnTo>
                    <a:lnTo>
                      <a:pt x="375" y="3441"/>
                    </a:lnTo>
                    <a:lnTo>
                      <a:pt x="353" y="3464"/>
                    </a:lnTo>
                    <a:lnTo>
                      <a:pt x="319" y="3472"/>
                    </a:lnTo>
                    <a:lnTo>
                      <a:pt x="283" y="3468"/>
                    </a:lnTo>
                    <a:lnTo>
                      <a:pt x="242" y="3453"/>
                    </a:lnTo>
                    <a:lnTo>
                      <a:pt x="209" y="3430"/>
                    </a:lnTo>
                    <a:lnTo>
                      <a:pt x="182" y="3403"/>
                    </a:lnTo>
                    <a:lnTo>
                      <a:pt x="165" y="3376"/>
                    </a:lnTo>
                    <a:lnTo>
                      <a:pt x="158" y="3339"/>
                    </a:lnTo>
                    <a:lnTo>
                      <a:pt x="163" y="3293"/>
                    </a:lnTo>
                    <a:lnTo>
                      <a:pt x="173" y="3249"/>
                    </a:lnTo>
                    <a:lnTo>
                      <a:pt x="186" y="3134"/>
                    </a:lnTo>
                    <a:lnTo>
                      <a:pt x="201" y="2862"/>
                    </a:lnTo>
                    <a:lnTo>
                      <a:pt x="212" y="2729"/>
                    </a:lnTo>
                    <a:lnTo>
                      <a:pt x="220" y="2618"/>
                    </a:lnTo>
                    <a:lnTo>
                      <a:pt x="232" y="2522"/>
                    </a:lnTo>
                    <a:lnTo>
                      <a:pt x="163" y="2508"/>
                    </a:lnTo>
                    <a:lnTo>
                      <a:pt x="165" y="2402"/>
                    </a:lnTo>
                    <a:lnTo>
                      <a:pt x="176" y="1731"/>
                    </a:lnTo>
                    <a:lnTo>
                      <a:pt x="178" y="1601"/>
                    </a:lnTo>
                    <a:lnTo>
                      <a:pt x="184" y="1462"/>
                    </a:lnTo>
                    <a:lnTo>
                      <a:pt x="186" y="1386"/>
                    </a:lnTo>
                    <a:lnTo>
                      <a:pt x="154" y="1350"/>
                    </a:lnTo>
                    <a:lnTo>
                      <a:pt x="120" y="1301"/>
                    </a:lnTo>
                    <a:lnTo>
                      <a:pt x="102" y="1261"/>
                    </a:lnTo>
                    <a:lnTo>
                      <a:pt x="93" y="1221"/>
                    </a:lnTo>
                    <a:lnTo>
                      <a:pt x="87" y="1174"/>
                    </a:lnTo>
                    <a:lnTo>
                      <a:pt x="99" y="1089"/>
                    </a:lnTo>
                    <a:lnTo>
                      <a:pt x="110" y="1017"/>
                    </a:lnTo>
                    <a:lnTo>
                      <a:pt x="0" y="852"/>
                    </a:lnTo>
                    <a:lnTo>
                      <a:pt x="47" y="787"/>
                    </a:lnTo>
                    <a:lnTo>
                      <a:pt x="137" y="920"/>
                    </a:lnTo>
                    <a:lnTo>
                      <a:pt x="148" y="863"/>
                    </a:lnTo>
                    <a:lnTo>
                      <a:pt x="156" y="787"/>
                    </a:lnTo>
                    <a:lnTo>
                      <a:pt x="158" y="722"/>
                    </a:lnTo>
                    <a:lnTo>
                      <a:pt x="162" y="678"/>
                    </a:lnTo>
                    <a:lnTo>
                      <a:pt x="173" y="638"/>
                    </a:lnTo>
                    <a:lnTo>
                      <a:pt x="197" y="611"/>
                    </a:lnTo>
                    <a:lnTo>
                      <a:pt x="233" y="593"/>
                    </a:lnTo>
                    <a:lnTo>
                      <a:pt x="405" y="533"/>
                    </a:lnTo>
                    <a:lnTo>
                      <a:pt x="439" y="520"/>
                    </a:lnTo>
                    <a:lnTo>
                      <a:pt x="445" y="457"/>
                    </a:lnTo>
                    <a:lnTo>
                      <a:pt x="433" y="408"/>
                    </a:lnTo>
                    <a:lnTo>
                      <a:pt x="412" y="354"/>
                    </a:lnTo>
                    <a:lnTo>
                      <a:pt x="395" y="299"/>
                    </a:lnTo>
                    <a:lnTo>
                      <a:pt x="393" y="229"/>
                    </a:lnTo>
                    <a:lnTo>
                      <a:pt x="401" y="149"/>
                    </a:lnTo>
                    <a:lnTo>
                      <a:pt x="416" y="99"/>
                    </a:lnTo>
                    <a:lnTo>
                      <a:pt x="442" y="52"/>
                    </a:lnTo>
                    <a:lnTo>
                      <a:pt x="472" y="27"/>
                    </a:lnTo>
                    <a:lnTo>
                      <a:pt x="535" y="6"/>
                    </a:lnTo>
                    <a:lnTo>
                      <a:pt x="590" y="0"/>
                    </a:lnTo>
                    <a:lnTo>
                      <a:pt x="643" y="6"/>
                    </a:lnTo>
                    <a:lnTo>
                      <a:pt x="680" y="34"/>
                    </a:lnTo>
                    <a:lnTo>
                      <a:pt x="705" y="60"/>
                    </a:lnTo>
                    <a:lnTo>
                      <a:pt x="738" y="109"/>
                    </a:lnTo>
                    <a:lnTo>
                      <a:pt x="763" y="161"/>
                    </a:lnTo>
                    <a:lnTo>
                      <a:pt x="729" y="188"/>
                    </a:lnTo>
                    <a:lnTo>
                      <a:pt x="733" y="251"/>
                    </a:lnTo>
                    <a:lnTo>
                      <a:pt x="736" y="318"/>
                    </a:lnTo>
                    <a:lnTo>
                      <a:pt x="727" y="379"/>
                    </a:lnTo>
                    <a:lnTo>
                      <a:pt x="714" y="426"/>
                    </a:lnTo>
                    <a:lnTo>
                      <a:pt x="701" y="463"/>
                    </a:lnTo>
                    <a:lnTo>
                      <a:pt x="671" y="520"/>
                    </a:lnTo>
                    <a:lnTo>
                      <a:pt x="671" y="533"/>
                    </a:lnTo>
                    <a:lnTo>
                      <a:pt x="718" y="557"/>
                    </a:lnTo>
                    <a:lnTo>
                      <a:pt x="903" y="646"/>
                    </a:lnTo>
                    <a:lnTo>
                      <a:pt x="936" y="681"/>
                    </a:lnTo>
                    <a:lnTo>
                      <a:pt x="958" y="722"/>
                    </a:lnTo>
                    <a:lnTo>
                      <a:pt x="972" y="775"/>
                    </a:lnTo>
                    <a:lnTo>
                      <a:pt x="982" y="844"/>
                    </a:lnTo>
                    <a:lnTo>
                      <a:pt x="956" y="888"/>
                    </a:lnTo>
                    <a:lnTo>
                      <a:pt x="815" y="1082"/>
                    </a:lnTo>
                    <a:lnTo>
                      <a:pt x="798" y="1147"/>
                    </a:lnTo>
                    <a:lnTo>
                      <a:pt x="788" y="1260"/>
                    </a:lnTo>
                    <a:lnTo>
                      <a:pt x="847" y="1442"/>
                    </a:lnTo>
                    <a:lnTo>
                      <a:pt x="913" y="1512"/>
                    </a:lnTo>
                    <a:lnTo>
                      <a:pt x="913" y="1592"/>
                    </a:lnTo>
                    <a:lnTo>
                      <a:pt x="926" y="1732"/>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9790" name="Freeform 107"/>
              <p:cNvSpPr>
                <a:spLocks/>
              </p:cNvSpPr>
              <p:nvPr/>
            </p:nvSpPr>
            <p:spPr bwMode="auto">
              <a:xfrm>
                <a:off x="3432" y="1378"/>
                <a:ext cx="287" cy="1093"/>
              </a:xfrm>
              <a:custGeom>
                <a:avLst/>
                <a:gdLst>
                  <a:gd name="T0" fmla="*/ 0 w 860"/>
                  <a:gd name="T1" fmla="*/ 0 h 3279"/>
                  <a:gd name="T2" fmla="*/ 0 w 860"/>
                  <a:gd name="T3" fmla="*/ 0 h 3279"/>
                  <a:gd name="T4" fmla="*/ 0 w 860"/>
                  <a:gd name="T5" fmla="*/ 0 h 3279"/>
                  <a:gd name="T6" fmla="*/ 0 w 860"/>
                  <a:gd name="T7" fmla="*/ 0 h 3279"/>
                  <a:gd name="T8" fmla="*/ 0 w 860"/>
                  <a:gd name="T9" fmla="*/ 0 h 3279"/>
                  <a:gd name="T10" fmla="*/ 0 w 860"/>
                  <a:gd name="T11" fmla="*/ 0 h 3279"/>
                  <a:gd name="T12" fmla="*/ 0 w 860"/>
                  <a:gd name="T13" fmla="*/ 0 h 3279"/>
                  <a:gd name="T14" fmla="*/ 0 w 860"/>
                  <a:gd name="T15" fmla="*/ 0 h 3279"/>
                  <a:gd name="T16" fmla="*/ 0 w 860"/>
                  <a:gd name="T17" fmla="*/ 0 h 3279"/>
                  <a:gd name="T18" fmla="*/ 0 w 860"/>
                  <a:gd name="T19" fmla="*/ 0 h 3279"/>
                  <a:gd name="T20" fmla="*/ 0 w 860"/>
                  <a:gd name="T21" fmla="*/ 0 h 3279"/>
                  <a:gd name="T22" fmla="*/ 0 w 860"/>
                  <a:gd name="T23" fmla="*/ 0 h 3279"/>
                  <a:gd name="T24" fmla="*/ 0 w 860"/>
                  <a:gd name="T25" fmla="*/ 0 h 3279"/>
                  <a:gd name="T26" fmla="*/ 0 w 860"/>
                  <a:gd name="T27" fmla="*/ 0 h 3279"/>
                  <a:gd name="T28" fmla="*/ 0 w 860"/>
                  <a:gd name="T29" fmla="*/ 0 h 3279"/>
                  <a:gd name="T30" fmla="*/ 0 w 860"/>
                  <a:gd name="T31" fmla="*/ 0 h 3279"/>
                  <a:gd name="T32" fmla="*/ 0 w 860"/>
                  <a:gd name="T33" fmla="*/ 0 h 3279"/>
                  <a:gd name="T34" fmla="*/ 0 w 860"/>
                  <a:gd name="T35" fmla="*/ 0 h 3279"/>
                  <a:gd name="T36" fmla="*/ 0 w 860"/>
                  <a:gd name="T37" fmla="*/ 0 h 3279"/>
                  <a:gd name="T38" fmla="*/ 0 w 860"/>
                  <a:gd name="T39" fmla="*/ 0 h 3279"/>
                  <a:gd name="T40" fmla="*/ 0 w 860"/>
                  <a:gd name="T41" fmla="*/ 0 h 3279"/>
                  <a:gd name="T42" fmla="*/ 0 w 860"/>
                  <a:gd name="T43" fmla="*/ 0 h 3279"/>
                  <a:gd name="T44" fmla="*/ 0 w 860"/>
                  <a:gd name="T45" fmla="*/ 0 h 3279"/>
                  <a:gd name="T46" fmla="*/ 0 w 860"/>
                  <a:gd name="T47" fmla="*/ 0 h 3279"/>
                  <a:gd name="T48" fmla="*/ 0 w 860"/>
                  <a:gd name="T49" fmla="*/ 0 h 3279"/>
                  <a:gd name="T50" fmla="*/ 0 w 860"/>
                  <a:gd name="T51" fmla="*/ 0 h 3279"/>
                  <a:gd name="T52" fmla="*/ 0 w 860"/>
                  <a:gd name="T53" fmla="*/ 0 h 3279"/>
                  <a:gd name="T54" fmla="*/ 0 w 860"/>
                  <a:gd name="T55" fmla="*/ 0 h 3279"/>
                  <a:gd name="T56" fmla="*/ 0 w 860"/>
                  <a:gd name="T57" fmla="*/ 0 h 3279"/>
                  <a:gd name="T58" fmla="*/ 0 w 860"/>
                  <a:gd name="T59" fmla="*/ 0 h 3279"/>
                  <a:gd name="T60" fmla="*/ 0 w 860"/>
                  <a:gd name="T61" fmla="*/ 0 h 3279"/>
                  <a:gd name="T62" fmla="*/ 0 w 860"/>
                  <a:gd name="T63" fmla="*/ 0 h 3279"/>
                  <a:gd name="T64" fmla="*/ 0 w 860"/>
                  <a:gd name="T65" fmla="*/ 0 h 3279"/>
                  <a:gd name="T66" fmla="*/ 0 w 860"/>
                  <a:gd name="T67" fmla="*/ 0 h 3279"/>
                  <a:gd name="T68" fmla="*/ 0 w 860"/>
                  <a:gd name="T69" fmla="*/ 0 h 3279"/>
                  <a:gd name="T70" fmla="*/ 0 w 860"/>
                  <a:gd name="T71" fmla="*/ 0 h 3279"/>
                  <a:gd name="T72" fmla="*/ 0 w 860"/>
                  <a:gd name="T73" fmla="*/ 0 h 3279"/>
                  <a:gd name="T74" fmla="*/ 0 w 860"/>
                  <a:gd name="T75" fmla="*/ 0 h 3279"/>
                  <a:gd name="T76" fmla="*/ 0 w 860"/>
                  <a:gd name="T77" fmla="*/ 0 h 3279"/>
                  <a:gd name="T78" fmla="*/ 0 w 860"/>
                  <a:gd name="T79" fmla="*/ 0 h 3279"/>
                  <a:gd name="T80" fmla="*/ 0 w 860"/>
                  <a:gd name="T81" fmla="*/ 0 h 3279"/>
                  <a:gd name="T82" fmla="*/ 0 w 860"/>
                  <a:gd name="T83" fmla="*/ 0 h 3279"/>
                  <a:gd name="T84" fmla="*/ 0 w 860"/>
                  <a:gd name="T85" fmla="*/ 0 h 3279"/>
                  <a:gd name="T86" fmla="*/ 0 w 860"/>
                  <a:gd name="T87" fmla="*/ 0 h 3279"/>
                  <a:gd name="T88" fmla="*/ 0 w 860"/>
                  <a:gd name="T89" fmla="*/ 0 h 3279"/>
                  <a:gd name="T90" fmla="*/ 0 w 860"/>
                  <a:gd name="T91" fmla="*/ 0 h 3279"/>
                  <a:gd name="T92" fmla="*/ 0 w 860"/>
                  <a:gd name="T93" fmla="*/ 0 h 3279"/>
                  <a:gd name="T94" fmla="*/ 0 w 860"/>
                  <a:gd name="T95" fmla="*/ 0 h 3279"/>
                  <a:gd name="T96" fmla="*/ 0 w 860"/>
                  <a:gd name="T97" fmla="*/ 0 h 3279"/>
                  <a:gd name="T98" fmla="*/ 0 w 860"/>
                  <a:gd name="T99" fmla="*/ 0 h 3279"/>
                  <a:gd name="T100" fmla="*/ 0 w 860"/>
                  <a:gd name="T101" fmla="*/ 0 h 3279"/>
                  <a:gd name="T102" fmla="*/ 0 w 860"/>
                  <a:gd name="T103" fmla="*/ 0 h 3279"/>
                  <a:gd name="T104" fmla="*/ 0 w 860"/>
                  <a:gd name="T105" fmla="*/ 0 h 3279"/>
                  <a:gd name="T106" fmla="*/ 0 w 860"/>
                  <a:gd name="T107" fmla="*/ 0 h 3279"/>
                  <a:gd name="T108" fmla="*/ 0 w 860"/>
                  <a:gd name="T109" fmla="*/ 0 h 3279"/>
                  <a:gd name="T110" fmla="*/ 0 w 860"/>
                  <a:gd name="T111" fmla="*/ 0 h 3279"/>
                  <a:gd name="T112" fmla="*/ 0 w 860"/>
                  <a:gd name="T113" fmla="*/ 0 h 3279"/>
                  <a:gd name="T114" fmla="*/ 0 w 860"/>
                  <a:gd name="T115" fmla="*/ 0 h 3279"/>
                  <a:gd name="T116" fmla="*/ 0 w 860"/>
                  <a:gd name="T117" fmla="*/ 0 h 3279"/>
                  <a:gd name="T118" fmla="*/ 0 w 86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2"/>
                    </a:lnTo>
                    <a:lnTo>
                      <a:pt x="399" y="2449"/>
                    </a:lnTo>
                    <a:lnTo>
                      <a:pt x="395" y="2387"/>
                    </a:lnTo>
                    <a:lnTo>
                      <a:pt x="384" y="2282"/>
                    </a:lnTo>
                    <a:lnTo>
                      <a:pt x="372" y="2209"/>
                    </a:lnTo>
                    <a:lnTo>
                      <a:pt x="353" y="2118"/>
                    </a:lnTo>
                    <a:lnTo>
                      <a:pt x="339" y="2029"/>
                    </a:lnTo>
                    <a:lnTo>
                      <a:pt x="335" y="2091"/>
                    </a:lnTo>
                    <a:lnTo>
                      <a:pt x="330" y="2125"/>
                    </a:lnTo>
                    <a:lnTo>
                      <a:pt x="317" y="2169"/>
                    </a:lnTo>
                    <a:lnTo>
                      <a:pt x="302" y="2205"/>
                    </a:lnTo>
                    <a:lnTo>
                      <a:pt x="291" y="2246"/>
                    </a:lnTo>
                    <a:lnTo>
                      <a:pt x="294" y="2284"/>
                    </a:lnTo>
                    <a:lnTo>
                      <a:pt x="307"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5" y="3180"/>
                    </a:lnTo>
                    <a:lnTo>
                      <a:pt x="110" y="3187"/>
                    </a:lnTo>
                    <a:lnTo>
                      <a:pt x="154" y="3190"/>
                    </a:lnTo>
                    <a:lnTo>
                      <a:pt x="191" y="3190"/>
                    </a:lnTo>
                    <a:lnTo>
                      <a:pt x="170" y="3197"/>
                    </a:lnTo>
                    <a:lnTo>
                      <a:pt x="163" y="3208"/>
                    </a:lnTo>
                    <a:lnTo>
                      <a:pt x="163" y="3224"/>
                    </a:lnTo>
                    <a:lnTo>
                      <a:pt x="174" y="3245"/>
                    </a:lnTo>
                    <a:lnTo>
                      <a:pt x="210" y="3262"/>
                    </a:lnTo>
                    <a:lnTo>
                      <a:pt x="273" y="3276"/>
                    </a:lnTo>
                    <a:lnTo>
                      <a:pt x="365" y="3279"/>
                    </a:lnTo>
                    <a:lnTo>
                      <a:pt x="433" y="3269"/>
                    </a:lnTo>
                    <a:lnTo>
                      <a:pt x="495" y="3251"/>
                    </a:lnTo>
                    <a:lnTo>
                      <a:pt x="547" y="3229"/>
                    </a:lnTo>
                    <a:lnTo>
                      <a:pt x="585" y="3204"/>
                    </a:lnTo>
                    <a:lnTo>
                      <a:pt x="590" y="3165"/>
                    </a:lnTo>
                    <a:lnTo>
                      <a:pt x="587" y="3121"/>
                    </a:lnTo>
                    <a:lnTo>
                      <a:pt x="616" y="2884"/>
                    </a:lnTo>
                    <a:lnTo>
                      <a:pt x="624" y="2716"/>
                    </a:lnTo>
                    <a:lnTo>
                      <a:pt x="662" y="2195"/>
                    </a:lnTo>
                    <a:lnTo>
                      <a:pt x="680" y="1877"/>
                    </a:lnTo>
                    <a:lnTo>
                      <a:pt x="676" y="1724"/>
                    </a:lnTo>
                    <a:lnTo>
                      <a:pt x="671" y="1626"/>
                    </a:lnTo>
                    <a:lnTo>
                      <a:pt x="661" y="1540"/>
                    </a:lnTo>
                    <a:lnTo>
                      <a:pt x="651" y="1469"/>
                    </a:lnTo>
                    <a:lnTo>
                      <a:pt x="708" y="1417"/>
                    </a:lnTo>
                    <a:lnTo>
                      <a:pt x="766" y="1363"/>
                    </a:lnTo>
                    <a:lnTo>
                      <a:pt x="800" y="1321"/>
                    </a:lnTo>
                    <a:lnTo>
                      <a:pt x="837" y="1264"/>
                    </a:lnTo>
                    <a:lnTo>
                      <a:pt x="856" y="1210"/>
                    </a:lnTo>
                    <a:lnTo>
                      <a:pt x="860" y="1163"/>
                    </a:lnTo>
                    <a:lnTo>
                      <a:pt x="846" y="1101"/>
                    </a:lnTo>
                    <a:lnTo>
                      <a:pt x="743" y="716"/>
                    </a:lnTo>
                    <a:lnTo>
                      <a:pt x="726" y="672"/>
                    </a:lnTo>
                    <a:lnTo>
                      <a:pt x="713" y="652"/>
                    </a:lnTo>
                    <a:lnTo>
                      <a:pt x="691" y="632"/>
                    </a:lnTo>
                    <a:lnTo>
                      <a:pt x="651" y="601"/>
                    </a:lnTo>
                    <a:lnTo>
                      <a:pt x="534" y="537"/>
                    </a:lnTo>
                    <a:lnTo>
                      <a:pt x="507" y="499"/>
                    </a:lnTo>
                    <a:lnTo>
                      <a:pt x="485" y="456"/>
                    </a:lnTo>
                    <a:lnTo>
                      <a:pt x="477" y="423"/>
                    </a:lnTo>
                    <a:lnTo>
                      <a:pt x="510" y="383"/>
                    </a:lnTo>
                    <a:lnTo>
                      <a:pt x="537" y="333"/>
                    </a:lnTo>
                    <a:lnTo>
                      <a:pt x="556" y="272"/>
                    </a:lnTo>
                    <a:lnTo>
                      <a:pt x="569" y="220"/>
                    </a:lnTo>
                    <a:lnTo>
                      <a:pt x="578" y="156"/>
                    </a:lnTo>
                    <a:lnTo>
                      <a:pt x="571" y="105"/>
                    </a:lnTo>
                    <a:lnTo>
                      <a:pt x="558" y="67"/>
                    </a:lnTo>
                    <a:lnTo>
                      <a:pt x="530" y="34"/>
                    </a:lnTo>
                    <a:lnTo>
                      <a:pt x="495" y="13"/>
                    </a:lnTo>
                    <a:lnTo>
                      <a:pt x="445" y="0"/>
                    </a:lnTo>
                    <a:lnTo>
                      <a:pt x="407" y="3"/>
                    </a:lnTo>
                    <a:lnTo>
                      <a:pt x="367" y="13"/>
                    </a:lnTo>
                    <a:lnTo>
                      <a:pt x="339" y="25"/>
                    </a:lnTo>
                    <a:lnTo>
                      <a:pt x="315" y="45"/>
                    </a:lnTo>
                    <a:lnTo>
                      <a:pt x="302" y="68"/>
                    </a:lnTo>
                    <a:lnTo>
                      <a:pt x="294" y="90"/>
                    </a:lnTo>
                    <a:lnTo>
                      <a:pt x="284" y="142"/>
                    </a:lnTo>
                    <a:lnTo>
                      <a:pt x="276" y="207"/>
                    </a:lnTo>
                    <a:lnTo>
                      <a:pt x="269" y="269"/>
                    </a:lnTo>
                    <a:lnTo>
                      <a:pt x="269" y="309"/>
                    </a:lnTo>
                    <a:lnTo>
                      <a:pt x="281" y="360"/>
                    </a:lnTo>
                    <a:lnTo>
                      <a:pt x="292" y="385"/>
                    </a:lnTo>
                    <a:lnTo>
                      <a:pt x="294" y="434"/>
                    </a:lnTo>
                    <a:lnTo>
                      <a:pt x="292" y="486"/>
                    </a:lnTo>
                    <a:lnTo>
                      <a:pt x="281" y="513"/>
                    </a:lnTo>
                    <a:lnTo>
                      <a:pt x="246" y="537"/>
                    </a:lnTo>
                    <a:lnTo>
                      <a:pt x="128" y="608"/>
                    </a:lnTo>
                    <a:lnTo>
                      <a:pt x="86" y="639"/>
                    </a:lnTo>
                    <a:lnTo>
                      <a:pt x="69" y="690"/>
                    </a:lnTo>
                    <a:lnTo>
                      <a:pt x="37" y="867"/>
                    </a:lnTo>
                    <a:lnTo>
                      <a:pt x="26" y="946"/>
                    </a:lnTo>
                    <a:lnTo>
                      <a:pt x="14" y="1013"/>
                    </a:lnTo>
                    <a:lnTo>
                      <a:pt x="4" y="1108"/>
                    </a:lnTo>
                    <a:lnTo>
                      <a:pt x="0" y="1190"/>
                    </a:lnTo>
                    <a:lnTo>
                      <a:pt x="4" y="1292"/>
                    </a:lnTo>
                    <a:lnTo>
                      <a:pt x="15" y="1402"/>
                    </a:lnTo>
                    <a:lnTo>
                      <a:pt x="25" y="1479"/>
                    </a:lnTo>
                    <a:lnTo>
                      <a:pt x="35" y="1564"/>
                    </a:lnTo>
                    <a:lnTo>
                      <a:pt x="50" y="1639"/>
                    </a:lnTo>
                    <a:lnTo>
                      <a:pt x="72" y="1697"/>
                    </a:lnTo>
                    <a:lnTo>
                      <a:pt x="88" y="1757"/>
                    </a:lnTo>
                    <a:lnTo>
                      <a:pt x="93" y="1833"/>
                    </a:lnTo>
                    <a:lnTo>
                      <a:pt x="75" y="2171"/>
                    </a:lnTo>
                    <a:lnTo>
                      <a:pt x="69" y="2291"/>
                    </a:lnTo>
                    <a:lnTo>
                      <a:pt x="69" y="2338"/>
                    </a:lnTo>
                    <a:lnTo>
                      <a:pt x="83" y="2400"/>
                    </a:lnTo>
                    <a:lnTo>
                      <a:pt x="109" y="2472"/>
                    </a:lnTo>
                    <a:lnTo>
                      <a:pt x="176" y="2692"/>
                    </a:lnTo>
                    <a:lnTo>
                      <a:pt x="223" y="2871"/>
                    </a:lnTo>
                    <a:lnTo>
                      <a:pt x="246" y="2935"/>
                    </a:lnTo>
                    <a:lnTo>
                      <a:pt x="275" y="2948"/>
                    </a:lnTo>
                    <a:lnTo>
                      <a:pt x="303" y="2960"/>
                    </a:lnTo>
                    <a:lnTo>
                      <a:pt x="407" y="2655"/>
                    </a:lnTo>
                    <a:close/>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9791" name="Freeform 108"/>
              <p:cNvSpPr>
                <a:spLocks/>
              </p:cNvSpPr>
              <p:nvPr/>
            </p:nvSpPr>
            <p:spPr bwMode="auto">
              <a:xfrm>
                <a:off x="3141" y="1409"/>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lnTo>
                      <a:pt x="264" y="956"/>
                    </a:lnTo>
                    <a:lnTo>
                      <a:pt x="269" y="1077"/>
                    </a:lnTo>
                    <a:lnTo>
                      <a:pt x="275" y="1143"/>
                    </a:lnTo>
                    <a:lnTo>
                      <a:pt x="215" y="1152"/>
                    </a:lnTo>
                    <a:lnTo>
                      <a:pt x="200" y="1098"/>
                    </a:lnTo>
                    <a:lnTo>
                      <a:pt x="200" y="1053"/>
                    </a:lnTo>
                    <a:lnTo>
                      <a:pt x="225" y="1010"/>
                    </a:lnTo>
                    <a:lnTo>
                      <a:pt x="240" y="979"/>
                    </a:lnTo>
                    <a:lnTo>
                      <a:pt x="255" y="956"/>
                    </a:lnTo>
                    <a:lnTo>
                      <a:pt x="264" y="956"/>
                    </a:lnTo>
                    <a:lnTo>
                      <a:pt x="591"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92" name="Freeform 109"/>
              <p:cNvSpPr>
                <a:spLocks/>
              </p:cNvSpPr>
              <p:nvPr/>
            </p:nvSpPr>
            <p:spPr bwMode="auto">
              <a:xfrm>
                <a:off x="3141" y="1409"/>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5"/>
                    </a:lnTo>
                    <a:lnTo>
                      <a:pt x="527" y="18"/>
                    </a:lnTo>
                    <a:lnTo>
                      <a:pt x="513" y="37"/>
                    </a:lnTo>
                    <a:lnTo>
                      <a:pt x="500" y="52"/>
                    </a:lnTo>
                    <a:lnTo>
                      <a:pt x="483" y="87"/>
                    </a:lnTo>
                    <a:lnTo>
                      <a:pt x="462" y="120"/>
                    </a:lnTo>
                    <a:lnTo>
                      <a:pt x="451" y="152"/>
                    </a:lnTo>
                    <a:lnTo>
                      <a:pt x="430" y="230"/>
                    </a:lnTo>
                    <a:lnTo>
                      <a:pt x="420" y="286"/>
                    </a:lnTo>
                    <a:lnTo>
                      <a:pt x="425" y="357"/>
                    </a:lnTo>
                    <a:lnTo>
                      <a:pt x="445" y="408"/>
                    </a:lnTo>
                    <a:lnTo>
                      <a:pt x="459" y="455"/>
                    </a:lnTo>
                    <a:lnTo>
                      <a:pt x="431" y="498"/>
                    </a:lnTo>
                    <a:lnTo>
                      <a:pt x="375" y="532"/>
                    </a:lnTo>
                    <a:lnTo>
                      <a:pt x="307" y="575"/>
                    </a:lnTo>
                    <a:lnTo>
                      <a:pt x="256" y="603"/>
                    </a:lnTo>
                    <a:lnTo>
                      <a:pt x="233" y="625"/>
                    </a:lnTo>
                    <a:lnTo>
                      <a:pt x="17" y="942"/>
                    </a:lnTo>
                    <a:lnTo>
                      <a:pt x="0" y="1031"/>
                    </a:lnTo>
                    <a:lnTo>
                      <a:pt x="6" y="1107"/>
                    </a:lnTo>
                    <a:lnTo>
                      <a:pt x="25" y="1192"/>
                    </a:lnTo>
                    <a:lnTo>
                      <a:pt x="137" y="1411"/>
                    </a:lnTo>
                    <a:lnTo>
                      <a:pt x="191" y="1518"/>
                    </a:lnTo>
                    <a:lnTo>
                      <a:pt x="231" y="1550"/>
                    </a:lnTo>
                    <a:lnTo>
                      <a:pt x="270" y="1558"/>
                    </a:lnTo>
                    <a:lnTo>
                      <a:pt x="242" y="1628"/>
                    </a:lnTo>
                    <a:lnTo>
                      <a:pt x="239" y="1674"/>
                    </a:lnTo>
                    <a:lnTo>
                      <a:pt x="268" y="1727"/>
                    </a:lnTo>
                    <a:lnTo>
                      <a:pt x="323" y="1773"/>
                    </a:lnTo>
                    <a:lnTo>
                      <a:pt x="308" y="2472"/>
                    </a:lnTo>
                    <a:lnTo>
                      <a:pt x="397" y="2499"/>
                    </a:lnTo>
                    <a:lnTo>
                      <a:pt x="411" y="2623"/>
                    </a:lnTo>
                    <a:lnTo>
                      <a:pt x="430" y="2715"/>
                    </a:lnTo>
                    <a:lnTo>
                      <a:pt x="459" y="2818"/>
                    </a:lnTo>
                    <a:lnTo>
                      <a:pt x="471" y="2877"/>
                    </a:lnTo>
                    <a:lnTo>
                      <a:pt x="463" y="2960"/>
                    </a:lnTo>
                    <a:lnTo>
                      <a:pt x="440" y="2989"/>
                    </a:lnTo>
                    <a:lnTo>
                      <a:pt x="427" y="3032"/>
                    </a:lnTo>
                    <a:lnTo>
                      <a:pt x="433" y="3088"/>
                    </a:lnTo>
                    <a:lnTo>
                      <a:pt x="448" y="3116"/>
                    </a:lnTo>
                    <a:lnTo>
                      <a:pt x="476" y="3192"/>
                    </a:lnTo>
                    <a:lnTo>
                      <a:pt x="528" y="3200"/>
                    </a:lnTo>
                    <a:lnTo>
                      <a:pt x="530" y="3158"/>
                    </a:lnTo>
                    <a:lnTo>
                      <a:pt x="565" y="3197"/>
                    </a:lnTo>
                    <a:lnTo>
                      <a:pt x="593" y="3219"/>
                    </a:lnTo>
                    <a:lnTo>
                      <a:pt x="639" y="3243"/>
                    </a:lnTo>
                    <a:lnTo>
                      <a:pt x="696" y="3255"/>
                    </a:lnTo>
                    <a:lnTo>
                      <a:pt x="761" y="3248"/>
                    </a:lnTo>
                    <a:lnTo>
                      <a:pt x="776" y="3221"/>
                    </a:lnTo>
                    <a:lnTo>
                      <a:pt x="759" y="3192"/>
                    </a:lnTo>
                    <a:lnTo>
                      <a:pt x="790" y="3197"/>
                    </a:lnTo>
                    <a:lnTo>
                      <a:pt x="830" y="3194"/>
                    </a:lnTo>
                    <a:lnTo>
                      <a:pt x="832" y="3168"/>
                    </a:lnTo>
                    <a:lnTo>
                      <a:pt x="816" y="3140"/>
                    </a:lnTo>
                    <a:lnTo>
                      <a:pt x="768" y="3105"/>
                    </a:lnTo>
                    <a:lnTo>
                      <a:pt x="688" y="3039"/>
                    </a:lnTo>
                    <a:lnTo>
                      <a:pt x="646" y="2976"/>
                    </a:lnTo>
                    <a:lnTo>
                      <a:pt x="631" y="2917"/>
                    </a:lnTo>
                    <a:lnTo>
                      <a:pt x="641" y="2824"/>
                    </a:lnTo>
                    <a:lnTo>
                      <a:pt x="712" y="2564"/>
                    </a:lnTo>
                    <a:lnTo>
                      <a:pt x="727" y="2467"/>
                    </a:lnTo>
                    <a:lnTo>
                      <a:pt x="727" y="2446"/>
                    </a:lnTo>
                    <a:lnTo>
                      <a:pt x="786" y="2438"/>
                    </a:lnTo>
                    <a:lnTo>
                      <a:pt x="822" y="2438"/>
                    </a:lnTo>
                    <a:lnTo>
                      <a:pt x="845" y="1808"/>
                    </a:lnTo>
                    <a:lnTo>
                      <a:pt x="876" y="1773"/>
                    </a:lnTo>
                    <a:lnTo>
                      <a:pt x="865" y="1686"/>
                    </a:lnTo>
                    <a:lnTo>
                      <a:pt x="834" y="1571"/>
                    </a:lnTo>
                    <a:lnTo>
                      <a:pt x="796" y="1468"/>
                    </a:lnTo>
                    <a:lnTo>
                      <a:pt x="830" y="1437"/>
                    </a:lnTo>
                    <a:lnTo>
                      <a:pt x="873" y="1394"/>
                    </a:lnTo>
                    <a:lnTo>
                      <a:pt x="889" y="1297"/>
                    </a:lnTo>
                    <a:lnTo>
                      <a:pt x="880" y="1200"/>
                    </a:lnTo>
                    <a:lnTo>
                      <a:pt x="875" y="1089"/>
                    </a:lnTo>
                    <a:lnTo>
                      <a:pt x="879" y="1004"/>
                    </a:lnTo>
                    <a:lnTo>
                      <a:pt x="889" y="914"/>
                    </a:lnTo>
                    <a:lnTo>
                      <a:pt x="884" y="805"/>
                    </a:lnTo>
                    <a:lnTo>
                      <a:pt x="870" y="737"/>
                    </a:lnTo>
                    <a:lnTo>
                      <a:pt x="855" y="687"/>
                    </a:lnTo>
                    <a:lnTo>
                      <a:pt x="835" y="654"/>
                    </a:lnTo>
                    <a:lnTo>
                      <a:pt x="815" y="632"/>
                    </a:lnTo>
                    <a:lnTo>
                      <a:pt x="740" y="582"/>
                    </a:lnTo>
                    <a:lnTo>
                      <a:pt x="669" y="535"/>
                    </a:lnTo>
                    <a:lnTo>
                      <a:pt x="633" y="497"/>
                    </a:lnTo>
                    <a:lnTo>
                      <a:pt x="635" y="485"/>
                    </a:lnTo>
                    <a:lnTo>
                      <a:pt x="649" y="483"/>
                    </a:lnTo>
                    <a:lnTo>
                      <a:pt x="671" y="477"/>
                    </a:lnTo>
                    <a:lnTo>
                      <a:pt x="691" y="465"/>
                    </a:lnTo>
                    <a:lnTo>
                      <a:pt x="703" y="453"/>
                    </a:lnTo>
                    <a:lnTo>
                      <a:pt x="716" y="434"/>
                    </a:lnTo>
                    <a:lnTo>
                      <a:pt x="734" y="449"/>
                    </a:lnTo>
                    <a:lnTo>
                      <a:pt x="762" y="471"/>
                    </a:lnTo>
                    <a:lnTo>
                      <a:pt x="764" y="406"/>
                    </a:lnTo>
                    <a:lnTo>
                      <a:pt x="771" y="364"/>
                    </a:lnTo>
                    <a:lnTo>
                      <a:pt x="796" y="284"/>
                    </a:lnTo>
                    <a:lnTo>
                      <a:pt x="805" y="217"/>
                    </a:lnTo>
                    <a:lnTo>
                      <a:pt x="800" y="146"/>
                    </a:lnTo>
                    <a:lnTo>
                      <a:pt x="791" y="99"/>
                    </a:lnTo>
                    <a:lnTo>
                      <a:pt x="771" y="68"/>
                    </a:lnTo>
                    <a:lnTo>
                      <a:pt x="753" y="54"/>
                    </a:lnTo>
                    <a:lnTo>
                      <a:pt x="734" y="42"/>
                    </a:lnTo>
                    <a:lnTo>
                      <a:pt x="696" y="20"/>
                    </a:lnTo>
                    <a:lnTo>
                      <a:pt x="663" y="7"/>
                    </a:lnTo>
                    <a:lnTo>
                      <a:pt x="625" y="1"/>
                    </a:lnTo>
                    <a:lnTo>
                      <a:pt x="591" y="0"/>
                    </a:lnTo>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793" name="Freeform 110"/>
              <p:cNvSpPr>
                <a:spLocks/>
              </p:cNvSpPr>
              <p:nvPr/>
            </p:nvSpPr>
            <p:spPr bwMode="auto">
              <a:xfrm>
                <a:off x="3210" y="1728"/>
                <a:ext cx="24" cy="66"/>
              </a:xfrm>
              <a:custGeom>
                <a:avLst/>
                <a:gdLst>
                  <a:gd name="T0" fmla="*/ 0 w 74"/>
                  <a:gd name="T1" fmla="*/ 0 h 196"/>
                  <a:gd name="T2" fmla="*/ 0 w 74"/>
                  <a:gd name="T3" fmla="*/ 0 h 196"/>
                  <a:gd name="T4" fmla="*/ 0 w 74"/>
                  <a:gd name="T5" fmla="*/ 0 h 196"/>
                  <a:gd name="T6" fmla="*/ 0 w 74"/>
                  <a:gd name="T7" fmla="*/ 0 h 196"/>
                  <a:gd name="T8" fmla="*/ 0 w 74"/>
                  <a:gd name="T9" fmla="*/ 0 h 196"/>
                  <a:gd name="T10" fmla="*/ 0 w 74"/>
                  <a:gd name="T11" fmla="*/ 0 h 196"/>
                  <a:gd name="T12" fmla="*/ 0 w 74"/>
                  <a:gd name="T13" fmla="*/ 0 h 196"/>
                  <a:gd name="T14" fmla="*/ 0 w 74"/>
                  <a:gd name="T15" fmla="*/ 0 h 196"/>
                  <a:gd name="T16" fmla="*/ 0 w 74"/>
                  <a:gd name="T17" fmla="*/ 0 h 196"/>
                  <a:gd name="T18" fmla="*/ 0 w 74"/>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6"/>
                  <a:gd name="T32" fmla="*/ 74 w 74"/>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6">
                    <a:moveTo>
                      <a:pt x="63" y="0"/>
                    </a:moveTo>
                    <a:lnTo>
                      <a:pt x="68" y="120"/>
                    </a:lnTo>
                    <a:lnTo>
                      <a:pt x="74" y="188"/>
                    </a:lnTo>
                    <a:lnTo>
                      <a:pt x="16" y="196"/>
                    </a:lnTo>
                    <a:lnTo>
                      <a:pt x="0" y="143"/>
                    </a:lnTo>
                    <a:lnTo>
                      <a:pt x="0" y="98"/>
                    </a:lnTo>
                    <a:lnTo>
                      <a:pt x="25" y="54"/>
                    </a:lnTo>
                    <a:lnTo>
                      <a:pt x="39" y="22"/>
                    </a:lnTo>
                    <a:lnTo>
                      <a:pt x="53"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94" name="Freeform 111"/>
              <p:cNvSpPr>
                <a:spLocks/>
              </p:cNvSpPr>
              <p:nvPr/>
            </p:nvSpPr>
            <p:spPr bwMode="auto">
              <a:xfrm>
                <a:off x="2607" y="1387"/>
                <a:ext cx="284" cy="1140"/>
              </a:xfrm>
              <a:custGeom>
                <a:avLst/>
                <a:gdLst>
                  <a:gd name="T0" fmla="*/ 0 w 851"/>
                  <a:gd name="T1" fmla="*/ 0 h 3420"/>
                  <a:gd name="T2" fmla="*/ 0 w 851"/>
                  <a:gd name="T3" fmla="*/ 0 h 3420"/>
                  <a:gd name="T4" fmla="*/ 0 w 851"/>
                  <a:gd name="T5" fmla="*/ 0 h 3420"/>
                  <a:gd name="T6" fmla="*/ 0 w 851"/>
                  <a:gd name="T7" fmla="*/ 0 h 3420"/>
                  <a:gd name="T8" fmla="*/ 0 w 851"/>
                  <a:gd name="T9" fmla="*/ 0 h 3420"/>
                  <a:gd name="T10" fmla="*/ 0 w 851"/>
                  <a:gd name="T11" fmla="*/ 0 h 3420"/>
                  <a:gd name="T12" fmla="*/ 0 w 851"/>
                  <a:gd name="T13" fmla="*/ 0 h 3420"/>
                  <a:gd name="T14" fmla="*/ 0 w 851"/>
                  <a:gd name="T15" fmla="*/ 0 h 3420"/>
                  <a:gd name="T16" fmla="*/ 0 w 851"/>
                  <a:gd name="T17" fmla="*/ 0 h 3420"/>
                  <a:gd name="T18" fmla="*/ 0 w 851"/>
                  <a:gd name="T19" fmla="*/ 0 h 3420"/>
                  <a:gd name="T20" fmla="*/ 0 w 851"/>
                  <a:gd name="T21" fmla="*/ 0 h 3420"/>
                  <a:gd name="T22" fmla="*/ 0 w 851"/>
                  <a:gd name="T23" fmla="*/ 0 h 3420"/>
                  <a:gd name="T24" fmla="*/ 0 w 851"/>
                  <a:gd name="T25" fmla="*/ 0 h 3420"/>
                  <a:gd name="T26" fmla="*/ 0 w 851"/>
                  <a:gd name="T27" fmla="*/ 0 h 3420"/>
                  <a:gd name="T28" fmla="*/ 0 w 851"/>
                  <a:gd name="T29" fmla="*/ 0 h 3420"/>
                  <a:gd name="T30" fmla="*/ 0 w 851"/>
                  <a:gd name="T31" fmla="*/ 0 h 3420"/>
                  <a:gd name="T32" fmla="*/ 0 w 851"/>
                  <a:gd name="T33" fmla="*/ 0 h 3420"/>
                  <a:gd name="T34" fmla="*/ 0 w 851"/>
                  <a:gd name="T35" fmla="*/ 0 h 3420"/>
                  <a:gd name="T36" fmla="*/ 0 w 851"/>
                  <a:gd name="T37" fmla="*/ 0 h 3420"/>
                  <a:gd name="T38" fmla="*/ 0 w 851"/>
                  <a:gd name="T39" fmla="*/ 0 h 3420"/>
                  <a:gd name="T40" fmla="*/ 0 w 851"/>
                  <a:gd name="T41" fmla="*/ 0 h 3420"/>
                  <a:gd name="T42" fmla="*/ 0 w 851"/>
                  <a:gd name="T43" fmla="*/ 0 h 3420"/>
                  <a:gd name="T44" fmla="*/ 0 w 851"/>
                  <a:gd name="T45" fmla="*/ 0 h 3420"/>
                  <a:gd name="T46" fmla="*/ 0 w 851"/>
                  <a:gd name="T47" fmla="*/ 0 h 3420"/>
                  <a:gd name="T48" fmla="*/ 0 w 851"/>
                  <a:gd name="T49" fmla="*/ 0 h 3420"/>
                  <a:gd name="T50" fmla="*/ 0 w 851"/>
                  <a:gd name="T51" fmla="*/ 0 h 3420"/>
                  <a:gd name="T52" fmla="*/ 0 w 851"/>
                  <a:gd name="T53" fmla="*/ 0 h 3420"/>
                  <a:gd name="T54" fmla="*/ 0 w 851"/>
                  <a:gd name="T55" fmla="*/ 0 h 3420"/>
                  <a:gd name="T56" fmla="*/ 0 w 851"/>
                  <a:gd name="T57" fmla="*/ 0 h 3420"/>
                  <a:gd name="T58" fmla="*/ 0 w 851"/>
                  <a:gd name="T59" fmla="*/ 0 h 3420"/>
                  <a:gd name="T60" fmla="*/ 0 w 851"/>
                  <a:gd name="T61" fmla="*/ 0 h 3420"/>
                  <a:gd name="T62" fmla="*/ 0 w 851"/>
                  <a:gd name="T63" fmla="*/ 0 h 3420"/>
                  <a:gd name="T64" fmla="*/ 0 w 851"/>
                  <a:gd name="T65" fmla="*/ 0 h 3420"/>
                  <a:gd name="T66" fmla="*/ 0 w 851"/>
                  <a:gd name="T67" fmla="*/ 0 h 3420"/>
                  <a:gd name="T68" fmla="*/ 0 w 851"/>
                  <a:gd name="T69" fmla="*/ 0 h 3420"/>
                  <a:gd name="T70" fmla="*/ 0 w 851"/>
                  <a:gd name="T71" fmla="*/ 0 h 3420"/>
                  <a:gd name="T72" fmla="*/ 0 w 851"/>
                  <a:gd name="T73" fmla="*/ 0 h 3420"/>
                  <a:gd name="T74" fmla="*/ 0 w 851"/>
                  <a:gd name="T75" fmla="*/ 0 h 3420"/>
                  <a:gd name="T76" fmla="*/ 0 w 851"/>
                  <a:gd name="T77" fmla="*/ 0 h 3420"/>
                  <a:gd name="T78" fmla="*/ 0 w 851"/>
                  <a:gd name="T79" fmla="*/ 0 h 3420"/>
                  <a:gd name="T80" fmla="*/ 0 w 851"/>
                  <a:gd name="T81" fmla="*/ 0 h 3420"/>
                  <a:gd name="T82" fmla="*/ 0 w 851"/>
                  <a:gd name="T83" fmla="*/ 0 h 3420"/>
                  <a:gd name="T84" fmla="*/ 0 w 851"/>
                  <a:gd name="T85" fmla="*/ 0 h 3420"/>
                  <a:gd name="T86" fmla="*/ 0 w 851"/>
                  <a:gd name="T87" fmla="*/ 0 h 3420"/>
                  <a:gd name="T88" fmla="*/ 0 w 851"/>
                  <a:gd name="T89" fmla="*/ 0 h 3420"/>
                  <a:gd name="T90" fmla="*/ 0 w 851"/>
                  <a:gd name="T91" fmla="*/ 0 h 3420"/>
                  <a:gd name="T92" fmla="*/ 0 w 851"/>
                  <a:gd name="T93" fmla="*/ 0 h 3420"/>
                  <a:gd name="T94" fmla="*/ 0 w 851"/>
                  <a:gd name="T95" fmla="*/ 0 h 3420"/>
                  <a:gd name="T96" fmla="*/ 0 w 851"/>
                  <a:gd name="T97" fmla="*/ 0 h 3420"/>
                  <a:gd name="T98" fmla="*/ 0 w 851"/>
                  <a:gd name="T99" fmla="*/ 0 h 3420"/>
                  <a:gd name="T100" fmla="*/ 0 w 851"/>
                  <a:gd name="T101" fmla="*/ 0 h 3420"/>
                  <a:gd name="T102" fmla="*/ 0 w 851"/>
                  <a:gd name="T103" fmla="*/ 0 h 3420"/>
                  <a:gd name="T104" fmla="*/ 0 w 851"/>
                  <a:gd name="T105" fmla="*/ 0 h 3420"/>
                  <a:gd name="T106" fmla="*/ 0 w 851"/>
                  <a:gd name="T107" fmla="*/ 0 h 3420"/>
                  <a:gd name="T108" fmla="*/ 0 w 851"/>
                  <a:gd name="T109" fmla="*/ 0 h 3420"/>
                  <a:gd name="T110" fmla="*/ 0 w 85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1"/>
                  <a:gd name="T169" fmla="*/ 0 h 3420"/>
                  <a:gd name="T170" fmla="*/ 851 w 85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lnTo>
                      <a:pt x="160" y="1477"/>
                    </a:lnTo>
                    <a:lnTo>
                      <a:pt x="208" y="1498"/>
                    </a:lnTo>
                    <a:lnTo>
                      <a:pt x="206" y="1412"/>
                    </a:lnTo>
                    <a:lnTo>
                      <a:pt x="211" y="1375"/>
                    </a:lnTo>
                    <a:lnTo>
                      <a:pt x="220" y="1338"/>
                    </a:lnTo>
                    <a:lnTo>
                      <a:pt x="235" y="1303"/>
                    </a:lnTo>
                    <a:lnTo>
                      <a:pt x="254" y="1268"/>
                    </a:lnTo>
                    <a:lnTo>
                      <a:pt x="230" y="1223"/>
                    </a:lnTo>
                    <a:lnTo>
                      <a:pt x="206" y="1172"/>
                    </a:lnTo>
                    <a:lnTo>
                      <a:pt x="186" y="1114"/>
                    </a:lnTo>
                    <a:lnTo>
                      <a:pt x="173" y="1065"/>
                    </a:lnTo>
                    <a:lnTo>
                      <a:pt x="161" y="1001"/>
                    </a:lnTo>
                    <a:lnTo>
                      <a:pt x="154" y="1080"/>
                    </a:lnTo>
                    <a:lnTo>
                      <a:pt x="157" y="1177"/>
                    </a:lnTo>
                    <a:lnTo>
                      <a:pt x="158" y="1268"/>
                    </a:lnTo>
                    <a:lnTo>
                      <a:pt x="157" y="1343"/>
                    </a:lnTo>
                    <a:lnTo>
                      <a:pt x="158" y="1405"/>
                    </a:lnTo>
                    <a:lnTo>
                      <a:pt x="160" y="1477"/>
                    </a:lnTo>
                    <a:lnTo>
                      <a:pt x="398" y="1"/>
                    </a:lnTo>
                    <a:lnTo>
                      <a:pt x="476" y="3180"/>
                    </a:lnTo>
                    <a:lnTo>
                      <a:pt x="455" y="3137"/>
                    </a:lnTo>
                    <a:lnTo>
                      <a:pt x="442" y="3094"/>
                    </a:lnTo>
                    <a:lnTo>
                      <a:pt x="436" y="3039"/>
                    </a:lnTo>
                    <a:lnTo>
                      <a:pt x="442" y="2962"/>
                    </a:lnTo>
                    <a:lnTo>
                      <a:pt x="446" y="2873"/>
                    </a:lnTo>
                    <a:lnTo>
                      <a:pt x="449" y="2769"/>
                    </a:lnTo>
                    <a:lnTo>
                      <a:pt x="446" y="2654"/>
                    </a:lnTo>
                    <a:lnTo>
                      <a:pt x="440" y="2552"/>
                    </a:lnTo>
                    <a:lnTo>
                      <a:pt x="434" y="2483"/>
                    </a:lnTo>
                    <a:lnTo>
                      <a:pt x="437" y="2452"/>
                    </a:lnTo>
                    <a:lnTo>
                      <a:pt x="454" y="2407"/>
                    </a:lnTo>
                    <a:lnTo>
                      <a:pt x="471" y="2349"/>
                    </a:lnTo>
                    <a:lnTo>
                      <a:pt x="478" y="2277"/>
                    </a:lnTo>
                    <a:lnTo>
                      <a:pt x="476" y="2217"/>
                    </a:lnTo>
                    <a:lnTo>
                      <a:pt x="466" y="2173"/>
                    </a:lnTo>
                    <a:lnTo>
                      <a:pt x="604" y="2159"/>
                    </a:lnTo>
                    <a:lnTo>
                      <a:pt x="619" y="2205"/>
                    </a:lnTo>
                    <a:lnTo>
                      <a:pt x="634" y="2252"/>
                    </a:lnTo>
                    <a:lnTo>
                      <a:pt x="648" y="2301"/>
                    </a:lnTo>
                    <a:lnTo>
                      <a:pt x="648" y="2322"/>
                    </a:lnTo>
                    <a:lnTo>
                      <a:pt x="629" y="2362"/>
                    </a:lnTo>
                    <a:lnTo>
                      <a:pt x="604" y="2410"/>
                    </a:lnTo>
                    <a:lnTo>
                      <a:pt x="583" y="2468"/>
                    </a:lnTo>
                    <a:lnTo>
                      <a:pt x="569" y="2524"/>
                    </a:lnTo>
                    <a:lnTo>
                      <a:pt x="564" y="2599"/>
                    </a:lnTo>
                    <a:lnTo>
                      <a:pt x="564" y="2675"/>
                    </a:lnTo>
                    <a:lnTo>
                      <a:pt x="562" y="2783"/>
                    </a:lnTo>
                    <a:lnTo>
                      <a:pt x="556" y="2875"/>
                    </a:lnTo>
                    <a:lnTo>
                      <a:pt x="539" y="2979"/>
                    </a:lnTo>
                    <a:lnTo>
                      <a:pt x="510" y="3094"/>
                    </a:lnTo>
                    <a:lnTo>
                      <a:pt x="493" y="3144"/>
                    </a:lnTo>
                    <a:lnTo>
                      <a:pt x="476" y="3180"/>
                    </a:lnTo>
                    <a:lnTo>
                      <a:pt x="398"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795" name="Freeform 112"/>
              <p:cNvSpPr>
                <a:spLocks/>
              </p:cNvSpPr>
              <p:nvPr/>
            </p:nvSpPr>
            <p:spPr bwMode="auto">
              <a:xfrm>
                <a:off x="2607" y="1387"/>
                <a:ext cx="284" cy="1140"/>
              </a:xfrm>
              <a:custGeom>
                <a:avLst/>
                <a:gdLst>
                  <a:gd name="T0" fmla="*/ 0 w 851"/>
                  <a:gd name="T1" fmla="*/ 0 h 3420"/>
                  <a:gd name="T2" fmla="*/ 0 w 851"/>
                  <a:gd name="T3" fmla="*/ 0 h 3420"/>
                  <a:gd name="T4" fmla="*/ 0 w 851"/>
                  <a:gd name="T5" fmla="*/ 0 h 3420"/>
                  <a:gd name="T6" fmla="*/ 0 w 851"/>
                  <a:gd name="T7" fmla="*/ 0 h 3420"/>
                  <a:gd name="T8" fmla="*/ 0 w 851"/>
                  <a:gd name="T9" fmla="*/ 0 h 3420"/>
                  <a:gd name="T10" fmla="*/ 0 w 851"/>
                  <a:gd name="T11" fmla="*/ 0 h 3420"/>
                  <a:gd name="T12" fmla="*/ 0 w 851"/>
                  <a:gd name="T13" fmla="*/ 0 h 3420"/>
                  <a:gd name="T14" fmla="*/ 0 w 851"/>
                  <a:gd name="T15" fmla="*/ 0 h 3420"/>
                  <a:gd name="T16" fmla="*/ 0 w 851"/>
                  <a:gd name="T17" fmla="*/ 0 h 3420"/>
                  <a:gd name="T18" fmla="*/ 0 w 851"/>
                  <a:gd name="T19" fmla="*/ 0 h 3420"/>
                  <a:gd name="T20" fmla="*/ 0 w 851"/>
                  <a:gd name="T21" fmla="*/ 0 h 3420"/>
                  <a:gd name="T22" fmla="*/ 0 w 851"/>
                  <a:gd name="T23" fmla="*/ 0 h 3420"/>
                  <a:gd name="T24" fmla="*/ 0 w 851"/>
                  <a:gd name="T25" fmla="*/ 0 h 3420"/>
                  <a:gd name="T26" fmla="*/ 0 w 851"/>
                  <a:gd name="T27" fmla="*/ 0 h 3420"/>
                  <a:gd name="T28" fmla="*/ 0 w 851"/>
                  <a:gd name="T29" fmla="*/ 0 h 3420"/>
                  <a:gd name="T30" fmla="*/ 0 w 851"/>
                  <a:gd name="T31" fmla="*/ 0 h 3420"/>
                  <a:gd name="T32" fmla="*/ 0 w 851"/>
                  <a:gd name="T33" fmla="*/ 0 h 3420"/>
                  <a:gd name="T34" fmla="*/ 0 w 851"/>
                  <a:gd name="T35" fmla="*/ 0 h 3420"/>
                  <a:gd name="T36" fmla="*/ 0 w 851"/>
                  <a:gd name="T37" fmla="*/ 0 h 3420"/>
                  <a:gd name="T38" fmla="*/ 0 w 851"/>
                  <a:gd name="T39" fmla="*/ 0 h 3420"/>
                  <a:gd name="T40" fmla="*/ 0 w 851"/>
                  <a:gd name="T41" fmla="*/ 0 h 3420"/>
                  <a:gd name="T42" fmla="*/ 0 w 851"/>
                  <a:gd name="T43" fmla="*/ 0 h 3420"/>
                  <a:gd name="T44" fmla="*/ 0 w 851"/>
                  <a:gd name="T45" fmla="*/ 0 h 3420"/>
                  <a:gd name="T46" fmla="*/ 0 w 851"/>
                  <a:gd name="T47" fmla="*/ 0 h 3420"/>
                  <a:gd name="T48" fmla="*/ 0 w 851"/>
                  <a:gd name="T49" fmla="*/ 0 h 3420"/>
                  <a:gd name="T50" fmla="*/ 0 w 851"/>
                  <a:gd name="T51" fmla="*/ 0 h 3420"/>
                  <a:gd name="T52" fmla="*/ 0 w 851"/>
                  <a:gd name="T53" fmla="*/ 0 h 3420"/>
                  <a:gd name="T54" fmla="*/ 0 w 851"/>
                  <a:gd name="T55" fmla="*/ 0 h 3420"/>
                  <a:gd name="T56" fmla="*/ 0 w 851"/>
                  <a:gd name="T57" fmla="*/ 0 h 3420"/>
                  <a:gd name="T58" fmla="*/ 0 w 851"/>
                  <a:gd name="T59" fmla="*/ 0 h 3420"/>
                  <a:gd name="T60" fmla="*/ 0 w 851"/>
                  <a:gd name="T61" fmla="*/ 0 h 3420"/>
                  <a:gd name="T62" fmla="*/ 0 w 851"/>
                  <a:gd name="T63" fmla="*/ 0 h 3420"/>
                  <a:gd name="T64" fmla="*/ 0 w 851"/>
                  <a:gd name="T65" fmla="*/ 0 h 3420"/>
                  <a:gd name="T66" fmla="*/ 0 w 851"/>
                  <a:gd name="T67" fmla="*/ 0 h 3420"/>
                  <a:gd name="T68" fmla="*/ 0 w 851"/>
                  <a:gd name="T69" fmla="*/ 0 h 3420"/>
                  <a:gd name="T70" fmla="*/ 0 w 851"/>
                  <a:gd name="T71" fmla="*/ 0 h 3420"/>
                  <a:gd name="T72" fmla="*/ 0 w 851"/>
                  <a:gd name="T73" fmla="*/ 0 h 3420"/>
                  <a:gd name="T74" fmla="*/ 0 w 851"/>
                  <a:gd name="T75" fmla="*/ 0 h 3420"/>
                  <a:gd name="T76" fmla="*/ 0 w 851"/>
                  <a:gd name="T77" fmla="*/ 0 h 3420"/>
                  <a:gd name="T78" fmla="*/ 0 w 851"/>
                  <a:gd name="T79" fmla="*/ 0 h 3420"/>
                  <a:gd name="T80" fmla="*/ 0 w 851"/>
                  <a:gd name="T81" fmla="*/ 0 h 3420"/>
                  <a:gd name="T82" fmla="*/ 0 w 851"/>
                  <a:gd name="T83" fmla="*/ 0 h 3420"/>
                  <a:gd name="T84" fmla="*/ 0 w 851"/>
                  <a:gd name="T85" fmla="*/ 0 h 3420"/>
                  <a:gd name="T86" fmla="*/ 0 w 851"/>
                  <a:gd name="T87" fmla="*/ 0 h 3420"/>
                  <a:gd name="T88" fmla="*/ 0 w 851"/>
                  <a:gd name="T89" fmla="*/ 0 h 3420"/>
                  <a:gd name="T90" fmla="*/ 0 w 851"/>
                  <a:gd name="T91" fmla="*/ 0 h 3420"/>
                  <a:gd name="T92" fmla="*/ 0 w 851"/>
                  <a:gd name="T93" fmla="*/ 0 h 3420"/>
                  <a:gd name="T94" fmla="*/ 0 w 851"/>
                  <a:gd name="T95" fmla="*/ 0 h 3420"/>
                  <a:gd name="T96" fmla="*/ 0 w 851"/>
                  <a:gd name="T97" fmla="*/ 0 h 3420"/>
                  <a:gd name="T98" fmla="*/ 0 w 851"/>
                  <a:gd name="T99" fmla="*/ 0 h 3420"/>
                  <a:gd name="T100" fmla="*/ 0 w 851"/>
                  <a:gd name="T101" fmla="*/ 0 h 3420"/>
                  <a:gd name="T102" fmla="*/ 0 w 851"/>
                  <a:gd name="T103" fmla="*/ 0 h 3420"/>
                  <a:gd name="T104" fmla="*/ 0 w 851"/>
                  <a:gd name="T105" fmla="*/ 0 h 3420"/>
                  <a:gd name="T106" fmla="*/ 0 w 851"/>
                  <a:gd name="T107" fmla="*/ 0 h 3420"/>
                  <a:gd name="T108" fmla="*/ 0 w 851"/>
                  <a:gd name="T109" fmla="*/ 0 h 3420"/>
                  <a:gd name="T110" fmla="*/ 0 w 851"/>
                  <a:gd name="T111" fmla="*/ 0 h 3420"/>
                  <a:gd name="T112" fmla="*/ 0 w 85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1"/>
                  <a:gd name="T172" fmla="*/ 0 h 3420"/>
                  <a:gd name="T173" fmla="*/ 851 w 85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1" h="3420">
                    <a:moveTo>
                      <a:pt x="398" y="1"/>
                    </a:moveTo>
                    <a:lnTo>
                      <a:pt x="325" y="0"/>
                    </a:lnTo>
                    <a:lnTo>
                      <a:pt x="280" y="20"/>
                    </a:lnTo>
                    <a:lnTo>
                      <a:pt x="236" y="58"/>
                    </a:lnTo>
                    <a:lnTo>
                      <a:pt x="215" y="113"/>
                    </a:lnTo>
                    <a:lnTo>
                      <a:pt x="212" y="159"/>
                    </a:lnTo>
                    <a:lnTo>
                      <a:pt x="221" y="211"/>
                    </a:lnTo>
                    <a:lnTo>
                      <a:pt x="244" y="273"/>
                    </a:lnTo>
                    <a:lnTo>
                      <a:pt x="273" y="335"/>
                    </a:lnTo>
                    <a:lnTo>
                      <a:pt x="302" y="419"/>
                    </a:lnTo>
                    <a:lnTo>
                      <a:pt x="304" y="474"/>
                    </a:lnTo>
                    <a:lnTo>
                      <a:pt x="292" y="537"/>
                    </a:lnTo>
                    <a:lnTo>
                      <a:pt x="261" y="537"/>
                    </a:lnTo>
                    <a:lnTo>
                      <a:pt x="237" y="537"/>
                    </a:lnTo>
                    <a:lnTo>
                      <a:pt x="190" y="545"/>
                    </a:lnTo>
                    <a:lnTo>
                      <a:pt x="150" y="563"/>
                    </a:lnTo>
                    <a:lnTo>
                      <a:pt x="108" y="601"/>
                    </a:lnTo>
                    <a:lnTo>
                      <a:pt x="79" y="643"/>
                    </a:lnTo>
                    <a:lnTo>
                      <a:pt x="62" y="682"/>
                    </a:lnTo>
                    <a:lnTo>
                      <a:pt x="58" y="738"/>
                    </a:lnTo>
                    <a:lnTo>
                      <a:pt x="66" y="803"/>
                    </a:lnTo>
                    <a:lnTo>
                      <a:pt x="77" y="859"/>
                    </a:lnTo>
                    <a:lnTo>
                      <a:pt x="79" y="916"/>
                    </a:lnTo>
                    <a:lnTo>
                      <a:pt x="70" y="1111"/>
                    </a:lnTo>
                    <a:lnTo>
                      <a:pt x="73" y="1251"/>
                    </a:lnTo>
                    <a:lnTo>
                      <a:pt x="72" y="1363"/>
                    </a:lnTo>
                    <a:lnTo>
                      <a:pt x="69" y="1437"/>
                    </a:lnTo>
                    <a:lnTo>
                      <a:pt x="70" y="1503"/>
                    </a:lnTo>
                    <a:lnTo>
                      <a:pt x="12" y="1482"/>
                    </a:lnTo>
                    <a:lnTo>
                      <a:pt x="0" y="1760"/>
                    </a:lnTo>
                    <a:lnTo>
                      <a:pt x="222" y="1823"/>
                    </a:lnTo>
                    <a:lnTo>
                      <a:pt x="246" y="1961"/>
                    </a:lnTo>
                    <a:lnTo>
                      <a:pt x="289" y="2187"/>
                    </a:lnTo>
                    <a:lnTo>
                      <a:pt x="299" y="2275"/>
                    </a:lnTo>
                    <a:lnTo>
                      <a:pt x="287" y="2351"/>
                    </a:lnTo>
                    <a:lnTo>
                      <a:pt x="266" y="2429"/>
                    </a:lnTo>
                    <a:lnTo>
                      <a:pt x="266" y="2492"/>
                    </a:lnTo>
                    <a:lnTo>
                      <a:pt x="276" y="2625"/>
                    </a:lnTo>
                    <a:lnTo>
                      <a:pt x="288" y="2741"/>
                    </a:lnTo>
                    <a:lnTo>
                      <a:pt x="319" y="2927"/>
                    </a:lnTo>
                    <a:lnTo>
                      <a:pt x="336" y="3017"/>
                    </a:lnTo>
                    <a:lnTo>
                      <a:pt x="344" y="3148"/>
                    </a:lnTo>
                    <a:lnTo>
                      <a:pt x="327" y="3272"/>
                    </a:lnTo>
                    <a:lnTo>
                      <a:pt x="332" y="3287"/>
                    </a:lnTo>
                    <a:lnTo>
                      <a:pt x="354" y="3300"/>
                    </a:lnTo>
                    <a:lnTo>
                      <a:pt x="427" y="3362"/>
                    </a:lnTo>
                    <a:lnTo>
                      <a:pt x="455" y="3388"/>
                    </a:lnTo>
                    <a:lnTo>
                      <a:pt x="489" y="3410"/>
                    </a:lnTo>
                    <a:lnTo>
                      <a:pt x="549" y="3420"/>
                    </a:lnTo>
                    <a:lnTo>
                      <a:pt x="615" y="3409"/>
                    </a:lnTo>
                    <a:lnTo>
                      <a:pt x="633" y="3397"/>
                    </a:lnTo>
                    <a:lnTo>
                      <a:pt x="641" y="3380"/>
                    </a:lnTo>
                    <a:lnTo>
                      <a:pt x="642" y="3360"/>
                    </a:lnTo>
                    <a:lnTo>
                      <a:pt x="622" y="3337"/>
                    </a:lnTo>
                    <a:lnTo>
                      <a:pt x="550" y="3271"/>
                    </a:lnTo>
                    <a:lnTo>
                      <a:pt x="595" y="3291"/>
                    </a:lnTo>
                    <a:lnTo>
                      <a:pt x="655" y="3319"/>
                    </a:lnTo>
                    <a:lnTo>
                      <a:pt x="710" y="3336"/>
                    </a:lnTo>
                    <a:lnTo>
                      <a:pt x="772" y="3343"/>
                    </a:lnTo>
                    <a:lnTo>
                      <a:pt x="802" y="3343"/>
                    </a:lnTo>
                    <a:lnTo>
                      <a:pt x="829" y="3324"/>
                    </a:lnTo>
                    <a:lnTo>
                      <a:pt x="835" y="3298"/>
                    </a:lnTo>
                    <a:lnTo>
                      <a:pt x="822" y="3275"/>
                    </a:lnTo>
                    <a:lnTo>
                      <a:pt x="806" y="3261"/>
                    </a:lnTo>
                    <a:lnTo>
                      <a:pt x="726" y="3219"/>
                    </a:lnTo>
                    <a:lnTo>
                      <a:pt x="681" y="3180"/>
                    </a:lnTo>
                    <a:lnTo>
                      <a:pt x="641" y="3120"/>
                    </a:lnTo>
                    <a:lnTo>
                      <a:pt x="633" y="3078"/>
                    </a:lnTo>
                    <a:lnTo>
                      <a:pt x="635" y="3024"/>
                    </a:lnTo>
                    <a:lnTo>
                      <a:pt x="646" y="2977"/>
                    </a:lnTo>
                    <a:lnTo>
                      <a:pt x="711" y="2728"/>
                    </a:lnTo>
                    <a:lnTo>
                      <a:pt x="766" y="2556"/>
                    </a:lnTo>
                    <a:lnTo>
                      <a:pt x="802" y="2422"/>
                    </a:lnTo>
                    <a:lnTo>
                      <a:pt x="829" y="2374"/>
                    </a:lnTo>
                    <a:lnTo>
                      <a:pt x="851" y="2300"/>
                    </a:lnTo>
                    <a:lnTo>
                      <a:pt x="849" y="2230"/>
                    </a:lnTo>
                    <a:lnTo>
                      <a:pt x="840" y="2180"/>
                    </a:lnTo>
                    <a:lnTo>
                      <a:pt x="813" y="1939"/>
                    </a:lnTo>
                    <a:lnTo>
                      <a:pt x="790" y="1819"/>
                    </a:lnTo>
                    <a:lnTo>
                      <a:pt x="755" y="1699"/>
                    </a:lnTo>
                    <a:lnTo>
                      <a:pt x="711" y="1516"/>
                    </a:lnTo>
                    <a:lnTo>
                      <a:pt x="690" y="1381"/>
                    </a:lnTo>
                    <a:lnTo>
                      <a:pt x="672" y="1268"/>
                    </a:lnTo>
                    <a:lnTo>
                      <a:pt x="719" y="1258"/>
                    </a:lnTo>
                    <a:lnTo>
                      <a:pt x="766" y="1238"/>
                    </a:lnTo>
                    <a:lnTo>
                      <a:pt x="777" y="1209"/>
                    </a:lnTo>
                    <a:lnTo>
                      <a:pt x="780" y="1164"/>
                    </a:lnTo>
                    <a:lnTo>
                      <a:pt x="776" y="1120"/>
                    </a:lnTo>
                    <a:lnTo>
                      <a:pt x="726" y="950"/>
                    </a:lnTo>
                    <a:lnTo>
                      <a:pt x="694" y="879"/>
                    </a:lnTo>
                    <a:lnTo>
                      <a:pt x="692" y="854"/>
                    </a:lnTo>
                    <a:lnTo>
                      <a:pt x="677" y="728"/>
                    </a:lnTo>
                    <a:lnTo>
                      <a:pt x="661" y="672"/>
                    </a:lnTo>
                    <a:lnTo>
                      <a:pt x="640" y="630"/>
                    </a:lnTo>
                    <a:lnTo>
                      <a:pt x="609" y="601"/>
                    </a:lnTo>
                    <a:lnTo>
                      <a:pt x="571" y="577"/>
                    </a:lnTo>
                    <a:lnTo>
                      <a:pt x="487" y="551"/>
                    </a:lnTo>
                    <a:lnTo>
                      <a:pt x="474" y="513"/>
                    </a:lnTo>
                    <a:lnTo>
                      <a:pt x="476" y="475"/>
                    </a:lnTo>
                    <a:lnTo>
                      <a:pt x="495" y="449"/>
                    </a:lnTo>
                    <a:lnTo>
                      <a:pt x="512" y="422"/>
                    </a:lnTo>
                    <a:lnTo>
                      <a:pt x="527" y="373"/>
                    </a:lnTo>
                    <a:lnTo>
                      <a:pt x="530" y="341"/>
                    </a:lnTo>
                    <a:lnTo>
                      <a:pt x="533" y="290"/>
                    </a:lnTo>
                    <a:lnTo>
                      <a:pt x="533" y="269"/>
                    </a:lnTo>
                    <a:lnTo>
                      <a:pt x="549" y="245"/>
                    </a:lnTo>
                    <a:lnTo>
                      <a:pt x="562" y="223"/>
                    </a:lnTo>
                    <a:lnTo>
                      <a:pt x="569" y="194"/>
                    </a:lnTo>
                    <a:lnTo>
                      <a:pt x="569" y="154"/>
                    </a:lnTo>
                    <a:lnTo>
                      <a:pt x="556" y="106"/>
                    </a:lnTo>
                    <a:lnTo>
                      <a:pt x="533" y="63"/>
                    </a:lnTo>
                    <a:lnTo>
                      <a:pt x="502" y="36"/>
                    </a:lnTo>
                    <a:lnTo>
                      <a:pt x="446" y="10"/>
                    </a:lnTo>
                    <a:lnTo>
                      <a:pt x="427" y="7"/>
                    </a:lnTo>
                    <a:lnTo>
                      <a:pt x="398" y="1"/>
                    </a:lnTo>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9796" name="Freeform 113"/>
              <p:cNvSpPr>
                <a:spLocks/>
              </p:cNvSpPr>
              <p:nvPr/>
            </p:nvSpPr>
            <p:spPr bwMode="auto">
              <a:xfrm>
                <a:off x="2658" y="1720"/>
                <a:ext cx="34" cy="166"/>
              </a:xfrm>
              <a:custGeom>
                <a:avLst/>
                <a:gdLst>
                  <a:gd name="T0" fmla="*/ 0 w 100"/>
                  <a:gd name="T1" fmla="*/ 0 h 497"/>
                  <a:gd name="T2" fmla="*/ 0 w 100"/>
                  <a:gd name="T3" fmla="*/ 0 h 497"/>
                  <a:gd name="T4" fmla="*/ 0 w 100"/>
                  <a:gd name="T5" fmla="*/ 0 h 497"/>
                  <a:gd name="T6" fmla="*/ 0 w 100"/>
                  <a:gd name="T7" fmla="*/ 0 h 497"/>
                  <a:gd name="T8" fmla="*/ 0 w 100"/>
                  <a:gd name="T9" fmla="*/ 0 h 497"/>
                  <a:gd name="T10" fmla="*/ 0 w 100"/>
                  <a:gd name="T11" fmla="*/ 0 h 497"/>
                  <a:gd name="T12" fmla="*/ 0 w 100"/>
                  <a:gd name="T13" fmla="*/ 0 h 497"/>
                  <a:gd name="T14" fmla="*/ 0 w 100"/>
                  <a:gd name="T15" fmla="*/ 0 h 497"/>
                  <a:gd name="T16" fmla="*/ 0 w 100"/>
                  <a:gd name="T17" fmla="*/ 0 h 497"/>
                  <a:gd name="T18" fmla="*/ 0 w 100"/>
                  <a:gd name="T19" fmla="*/ 0 h 497"/>
                  <a:gd name="T20" fmla="*/ 0 w 100"/>
                  <a:gd name="T21" fmla="*/ 0 h 497"/>
                  <a:gd name="T22" fmla="*/ 0 w 100"/>
                  <a:gd name="T23" fmla="*/ 0 h 497"/>
                  <a:gd name="T24" fmla="*/ 0 w 100"/>
                  <a:gd name="T25" fmla="*/ 0 h 497"/>
                  <a:gd name="T26" fmla="*/ 0 w 100"/>
                  <a:gd name="T27" fmla="*/ 0 h 497"/>
                  <a:gd name="T28" fmla="*/ 0 w 100"/>
                  <a:gd name="T29" fmla="*/ 0 h 497"/>
                  <a:gd name="T30" fmla="*/ 0 w 100"/>
                  <a:gd name="T31" fmla="*/ 0 h 497"/>
                  <a:gd name="T32" fmla="*/ 0 w 100"/>
                  <a:gd name="T33" fmla="*/ 0 h 497"/>
                  <a:gd name="T34" fmla="*/ 0 w 100"/>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3" y="497"/>
                    </a:lnTo>
                    <a:lnTo>
                      <a:pt x="52" y="412"/>
                    </a:lnTo>
                    <a:lnTo>
                      <a:pt x="56" y="374"/>
                    </a:lnTo>
                    <a:lnTo>
                      <a:pt x="65" y="337"/>
                    </a:lnTo>
                    <a:lnTo>
                      <a:pt x="81" y="302"/>
                    </a:lnTo>
                    <a:lnTo>
                      <a:pt x="100" y="267"/>
                    </a:lnTo>
                    <a:lnTo>
                      <a:pt x="75" y="223"/>
                    </a:lnTo>
                    <a:lnTo>
                      <a:pt x="52" y="172"/>
                    </a:lnTo>
                    <a:lnTo>
                      <a:pt x="32" y="113"/>
                    </a:lnTo>
                    <a:lnTo>
                      <a:pt x="19" y="64"/>
                    </a:lnTo>
                    <a:lnTo>
                      <a:pt x="7" y="0"/>
                    </a:lnTo>
                    <a:lnTo>
                      <a:pt x="0" y="79"/>
                    </a:lnTo>
                    <a:lnTo>
                      <a:pt x="3" y="177"/>
                    </a:lnTo>
                    <a:lnTo>
                      <a:pt x="5" y="267"/>
                    </a:lnTo>
                    <a:lnTo>
                      <a:pt x="3" y="342"/>
                    </a:lnTo>
                    <a:lnTo>
                      <a:pt x="5" y="405"/>
                    </a:lnTo>
                    <a:lnTo>
                      <a:pt x="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97" name="Freeform 114"/>
              <p:cNvSpPr>
                <a:spLocks/>
              </p:cNvSpPr>
              <p:nvPr/>
            </p:nvSpPr>
            <p:spPr bwMode="auto">
              <a:xfrm>
                <a:off x="2751" y="2106"/>
                <a:ext cx="72" cy="340"/>
              </a:xfrm>
              <a:custGeom>
                <a:avLst/>
                <a:gdLst>
                  <a:gd name="T0" fmla="*/ 0 w 216"/>
                  <a:gd name="T1" fmla="*/ 0 h 1021"/>
                  <a:gd name="T2" fmla="*/ 0 w 216"/>
                  <a:gd name="T3" fmla="*/ 0 h 1021"/>
                  <a:gd name="T4" fmla="*/ 0 w 216"/>
                  <a:gd name="T5" fmla="*/ 0 h 1021"/>
                  <a:gd name="T6" fmla="*/ 0 w 216"/>
                  <a:gd name="T7" fmla="*/ 0 h 1021"/>
                  <a:gd name="T8" fmla="*/ 0 w 216"/>
                  <a:gd name="T9" fmla="*/ 0 h 1021"/>
                  <a:gd name="T10" fmla="*/ 0 w 216"/>
                  <a:gd name="T11" fmla="*/ 0 h 1021"/>
                  <a:gd name="T12" fmla="*/ 0 w 216"/>
                  <a:gd name="T13" fmla="*/ 0 h 1021"/>
                  <a:gd name="T14" fmla="*/ 0 w 216"/>
                  <a:gd name="T15" fmla="*/ 0 h 1021"/>
                  <a:gd name="T16" fmla="*/ 0 w 216"/>
                  <a:gd name="T17" fmla="*/ 0 h 1021"/>
                  <a:gd name="T18" fmla="*/ 0 w 216"/>
                  <a:gd name="T19" fmla="*/ 0 h 1021"/>
                  <a:gd name="T20" fmla="*/ 0 w 216"/>
                  <a:gd name="T21" fmla="*/ 0 h 1021"/>
                  <a:gd name="T22" fmla="*/ 0 w 216"/>
                  <a:gd name="T23" fmla="*/ 0 h 1021"/>
                  <a:gd name="T24" fmla="*/ 0 w 216"/>
                  <a:gd name="T25" fmla="*/ 0 h 1021"/>
                  <a:gd name="T26" fmla="*/ 0 w 216"/>
                  <a:gd name="T27" fmla="*/ 0 h 1021"/>
                  <a:gd name="T28" fmla="*/ 0 w 216"/>
                  <a:gd name="T29" fmla="*/ 0 h 1021"/>
                  <a:gd name="T30" fmla="*/ 0 w 216"/>
                  <a:gd name="T31" fmla="*/ 0 h 1021"/>
                  <a:gd name="T32" fmla="*/ 0 w 216"/>
                  <a:gd name="T33" fmla="*/ 0 h 1021"/>
                  <a:gd name="T34" fmla="*/ 0 w 216"/>
                  <a:gd name="T35" fmla="*/ 0 h 1021"/>
                  <a:gd name="T36" fmla="*/ 0 w 216"/>
                  <a:gd name="T37" fmla="*/ 0 h 1021"/>
                  <a:gd name="T38" fmla="*/ 0 w 216"/>
                  <a:gd name="T39" fmla="*/ 0 h 1021"/>
                  <a:gd name="T40" fmla="*/ 0 w 216"/>
                  <a:gd name="T41" fmla="*/ 0 h 1021"/>
                  <a:gd name="T42" fmla="*/ 0 w 216"/>
                  <a:gd name="T43" fmla="*/ 0 h 1021"/>
                  <a:gd name="T44" fmla="*/ 0 w 216"/>
                  <a:gd name="T45" fmla="*/ 0 h 1021"/>
                  <a:gd name="T46" fmla="*/ 0 w 216"/>
                  <a:gd name="T47" fmla="*/ 0 h 1021"/>
                  <a:gd name="T48" fmla="*/ 0 w 216"/>
                  <a:gd name="T49" fmla="*/ 0 h 1021"/>
                  <a:gd name="T50" fmla="*/ 0 w 216"/>
                  <a:gd name="T51" fmla="*/ 0 h 1021"/>
                  <a:gd name="T52" fmla="*/ 0 w 216"/>
                  <a:gd name="T53" fmla="*/ 0 h 1021"/>
                  <a:gd name="T54" fmla="*/ 0 w 216"/>
                  <a:gd name="T55" fmla="*/ 0 h 1021"/>
                  <a:gd name="T56" fmla="*/ 0 w 216"/>
                  <a:gd name="T57" fmla="*/ 0 h 1021"/>
                  <a:gd name="T58" fmla="*/ 0 w 216"/>
                  <a:gd name="T59" fmla="*/ 0 h 1021"/>
                  <a:gd name="T60" fmla="*/ 0 w 216"/>
                  <a:gd name="T61" fmla="*/ 0 h 1021"/>
                  <a:gd name="T62" fmla="*/ 0 w 216"/>
                  <a:gd name="T63" fmla="*/ 0 h 1021"/>
                  <a:gd name="T64" fmla="*/ 0 w 216"/>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9"/>
                    </a:lnTo>
                    <a:lnTo>
                      <a:pt x="10" y="936"/>
                    </a:lnTo>
                    <a:lnTo>
                      <a:pt x="3" y="880"/>
                    </a:lnTo>
                    <a:lnTo>
                      <a:pt x="10" y="803"/>
                    </a:lnTo>
                    <a:lnTo>
                      <a:pt x="13" y="714"/>
                    </a:lnTo>
                    <a:lnTo>
                      <a:pt x="16" y="610"/>
                    </a:lnTo>
                    <a:lnTo>
                      <a:pt x="13" y="495"/>
                    </a:lnTo>
                    <a:lnTo>
                      <a:pt x="6" y="394"/>
                    </a:lnTo>
                    <a:lnTo>
                      <a:pt x="0" y="325"/>
                    </a:lnTo>
                    <a:lnTo>
                      <a:pt x="5" y="294"/>
                    </a:lnTo>
                    <a:lnTo>
                      <a:pt x="22" y="249"/>
                    </a:lnTo>
                    <a:lnTo>
                      <a:pt x="37" y="191"/>
                    </a:lnTo>
                    <a:lnTo>
                      <a:pt x="44" y="119"/>
                    </a:lnTo>
                    <a:lnTo>
                      <a:pt x="43" y="58"/>
                    </a:lnTo>
                    <a:lnTo>
                      <a:pt x="33" y="15"/>
                    </a:lnTo>
                    <a:lnTo>
                      <a:pt x="171" y="0"/>
                    </a:lnTo>
                    <a:lnTo>
                      <a:pt x="186" y="47"/>
                    </a:lnTo>
                    <a:lnTo>
                      <a:pt x="202" y="94"/>
                    </a:lnTo>
                    <a:lnTo>
                      <a:pt x="216" y="143"/>
                    </a:lnTo>
                    <a:lnTo>
                      <a:pt x="216" y="164"/>
                    </a:lnTo>
                    <a:lnTo>
                      <a:pt x="197" y="205"/>
                    </a:lnTo>
                    <a:lnTo>
                      <a:pt x="171" y="251"/>
                    </a:lnTo>
                    <a:lnTo>
                      <a:pt x="149" y="311"/>
                    </a:lnTo>
                    <a:lnTo>
                      <a:pt x="135" y="365"/>
                    </a:lnTo>
                    <a:lnTo>
                      <a:pt x="132" y="441"/>
                    </a:lnTo>
                    <a:lnTo>
                      <a:pt x="132" y="517"/>
                    </a:lnTo>
                    <a:lnTo>
                      <a:pt x="129" y="624"/>
                    </a:lnTo>
                    <a:lnTo>
                      <a:pt x="123" y="717"/>
                    </a:lnTo>
                    <a:lnTo>
                      <a:pt x="107" y="821"/>
                    </a:lnTo>
                    <a:lnTo>
                      <a:pt x="77" y="936"/>
                    </a:lnTo>
                    <a:lnTo>
                      <a:pt x="59" y="986"/>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798" name="Freeform 115"/>
              <p:cNvSpPr>
                <a:spLocks/>
              </p:cNvSpPr>
              <p:nvPr/>
            </p:nvSpPr>
            <p:spPr bwMode="auto">
              <a:xfrm>
                <a:off x="5198" y="1960"/>
                <a:ext cx="375" cy="1215"/>
              </a:xfrm>
              <a:custGeom>
                <a:avLst/>
                <a:gdLst>
                  <a:gd name="T0" fmla="*/ 0 w 1125"/>
                  <a:gd name="T1" fmla="*/ 0 h 3645"/>
                  <a:gd name="T2" fmla="*/ 0 w 1125"/>
                  <a:gd name="T3" fmla="*/ 0 h 3645"/>
                  <a:gd name="T4" fmla="*/ 0 w 1125"/>
                  <a:gd name="T5" fmla="*/ 0 h 3645"/>
                  <a:gd name="T6" fmla="*/ 0 w 1125"/>
                  <a:gd name="T7" fmla="*/ 0 h 3645"/>
                  <a:gd name="T8" fmla="*/ 0 w 1125"/>
                  <a:gd name="T9" fmla="*/ 0 h 3645"/>
                  <a:gd name="T10" fmla="*/ 0 w 1125"/>
                  <a:gd name="T11" fmla="*/ 0 h 3645"/>
                  <a:gd name="T12" fmla="*/ 0 w 1125"/>
                  <a:gd name="T13" fmla="*/ 0 h 3645"/>
                  <a:gd name="T14" fmla="*/ 0 w 1125"/>
                  <a:gd name="T15" fmla="*/ 0 h 3645"/>
                  <a:gd name="T16" fmla="*/ 0 w 1125"/>
                  <a:gd name="T17" fmla="*/ 0 h 3645"/>
                  <a:gd name="T18" fmla="*/ 0 w 1125"/>
                  <a:gd name="T19" fmla="*/ 0 h 3645"/>
                  <a:gd name="T20" fmla="*/ 0 w 1125"/>
                  <a:gd name="T21" fmla="*/ 0 h 3645"/>
                  <a:gd name="T22" fmla="*/ 0 w 1125"/>
                  <a:gd name="T23" fmla="*/ 0 h 3645"/>
                  <a:gd name="T24" fmla="*/ 0 w 1125"/>
                  <a:gd name="T25" fmla="*/ 0 h 3645"/>
                  <a:gd name="T26" fmla="*/ 0 w 1125"/>
                  <a:gd name="T27" fmla="*/ 0 h 3645"/>
                  <a:gd name="T28" fmla="*/ 0 w 1125"/>
                  <a:gd name="T29" fmla="*/ 0 h 3645"/>
                  <a:gd name="T30" fmla="*/ 0 w 1125"/>
                  <a:gd name="T31" fmla="*/ 0 h 3645"/>
                  <a:gd name="T32" fmla="*/ 0 w 1125"/>
                  <a:gd name="T33" fmla="*/ 0 h 3645"/>
                  <a:gd name="T34" fmla="*/ 0 w 1125"/>
                  <a:gd name="T35" fmla="*/ 0 h 3645"/>
                  <a:gd name="T36" fmla="*/ 0 w 1125"/>
                  <a:gd name="T37" fmla="*/ 0 h 3645"/>
                  <a:gd name="T38" fmla="*/ 0 w 1125"/>
                  <a:gd name="T39" fmla="*/ 0 h 3645"/>
                  <a:gd name="T40" fmla="*/ 0 w 1125"/>
                  <a:gd name="T41" fmla="*/ 0 h 3645"/>
                  <a:gd name="T42" fmla="*/ 0 w 1125"/>
                  <a:gd name="T43" fmla="*/ 0 h 3645"/>
                  <a:gd name="T44" fmla="*/ 0 w 1125"/>
                  <a:gd name="T45" fmla="*/ 0 h 3645"/>
                  <a:gd name="T46" fmla="*/ 0 w 1125"/>
                  <a:gd name="T47" fmla="*/ 0 h 3645"/>
                  <a:gd name="T48" fmla="*/ 0 w 1125"/>
                  <a:gd name="T49" fmla="*/ 0 h 3645"/>
                  <a:gd name="T50" fmla="*/ 0 w 1125"/>
                  <a:gd name="T51" fmla="*/ 0 h 3645"/>
                  <a:gd name="T52" fmla="*/ 0 w 1125"/>
                  <a:gd name="T53" fmla="*/ 0 h 3645"/>
                  <a:gd name="T54" fmla="*/ 0 w 1125"/>
                  <a:gd name="T55" fmla="*/ 0 h 3645"/>
                  <a:gd name="T56" fmla="*/ 0 w 1125"/>
                  <a:gd name="T57" fmla="*/ 0 h 3645"/>
                  <a:gd name="T58" fmla="*/ 0 w 1125"/>
                  <a:gd name="T59" fmla="*/ 0 h 3645"/>
                  <a:gd name="T60" fmla="*/ 0 w 1125"/>
                  <a:gd name="T61" fmla="*/ 0 h 3645"/>
                  <a:gd name="T62" fmla="*/ 0 w 1125"/>
                  <a:gd name="T63" fmla="*/ 0 h 3645"/>
                  <a:gd name="T64" fmla="*/ 0 w 1125"/>
                  <a:gd name="T65" fmla="*/ 0 h 3645"/>
                  <a:gd name="T66" fmla="*/ 0 w 1125"/>
                  <a:gd name="T67" fmla="*/ 0 h 3645"/>
                  <a:gd name="T68" fmla="*/ 0 w 1125"/>
                  <a:gd name="T69" fmla="*/ 0 h 3645"/>
                  <a:gd name="T70" fmla="*/ 0 w 1125"/>
                  <a:gd name="T71" fmla="*/ 0 h 3645"/>
                  <a:gd name="T72" fmla="*/ 0 w 1125"/>
                  <a:gd name="T73" fmla="*/ 0 h 3645"/>
                  <a:gd name="T74" fmla="*/ 0 w 1125"/>
                  <a:gd name="T75" fmla="*/ 0 h 3645"/>
                  <a:gd name="T76" fmla="*/ 0 w 1125"/>
                  <a:gd name="T77" fmla="*/ 0 h 3645"/>
                  <a:gd name="T78" fmla="*/ 0 w 1125"/>
                  <a:gd name="T79" fmla="*/ 0 h 3645"/>
                  <a:gd name="T80" fmla="*/ 0 w 1125"/>
                  <a:gd name="T81" fmla="*/ 0 h 3645"/>
                  <a:gd name="T82" fmla="*/ 0 w 1125"/>
                  <a:gd name="T83" fmla="*/ 0 h 3645"/>
                  <a:gd name="T84" fmla="*/ 0 w 1125"/>
                  <a:gd name="T85" fmla="*/ 0 h 3645"/>
                  <a:gd name="T86" fmla="*/ 0 w 1125"/>
                  <a:gd name="T87" fmla="*/ 0 h 3645"/>
                  <a:gd name="T88" fmla="*/ 0 w 1125"/>
                  <a:gd name="T89" fmla="*/ 0 h 3645"/>
                  <a:gd name="T90" fmla="*/ 0 w 1125"/>
                  <a:gd name="T91" fmla="*/ 0 h 3645"/>
                  <a:gd name="T92" fmla="*/ 0 w 1125"/>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8"/>
                    </a:lnTo>
                    <a:lnTo>
                      <a:pt x="589" y="2537"/>
                    </a:lnTo>
                    <a:lnTo>
                      <a:pt x="608" y="2635"/>
                    </a:lnTo>
                    <a:lnTo>
                      <a:pt x="630" y="2752"/>
                    </a:lnTo>
                    <a:lnTo>
                      <a:pt x="640" y="2893"/>
                    </a:lnTo>
                    <a:lnTo>
                      <a:pt x="653" y="3007"/>
                    </a:lnTo>
                    <a:lnTo>
                      <a:pt x="665" y="3109"/>
                    </a:lnTo>
                    <a:lnTo>
                      <a:pt x="683" y="3207"/>
                    </a:lnTo>
                    <a:lnTo>
                      <a:pt x="700" y="3302"/>
                    </a:lnTo>
                    <a:lnTo>
                      <a:pt x="710" y="3366"/>
                    </a:lnTo>
                    <a:lnTo>
                      <a:pt x="710" y="3414"/>
                    </a:lnTo>
                    <a:lnTo>
                      <a:pt x="708" y="3453"/>
                    </a:lnTo>
                    <a:lnTo>
                      <a:pt x="719" y="3471"/>
                    </a:lnTo>
                    <a:lnTo>
                      <a:pt x="792" y="3489"/>
                    </a:lnTo>
                    <a:lnTo>
                      <a:pt x="806" y="3479"/>
                    </a:lnTo>
                    <a:lnTo>
                      <a:pt x="814" y="3467"/>
                    </a:lnTo>
                    <a:lnTo>
                      <a:pt x="884" y="3493"/>
                    </a:lnTo>
                    <a:lnTo>
                      <a:pt x="974" y="3521"/>
                    </a:lnTo>
                    <a:lnTo>
                      <a:pt x="1035" y="3530"/>
                    </a:lnTo>
                    <a:lnTo>
                      <a:pt x="1082" y="3525"/>
                    </a:lnTo>
                    <a:lnTo>
                      <a:pt x="1108" y="3514"/>
                    </a:lnTo>
                    <a:lnTo>
                      <a:pt x="1121" y="3496"/>
                    </a:lnTo>
                    <a:lnTo>
                      <a:pt x="1125" y="3477"/>
                    </a:lnTo>
                    <a:lnTo>
                      <a:pt x="1116" y="3456"/>
                    </a:lnTo>
                    <a:lnTo>
                      <a:pt x="1095" y="3437"/>
                    </a:lnTo>
                    <a:lnTo>
                      <a:pt x="1029" y="3402"/>
                    </a:lnTo>
                    <a:lnTo>
                      <a:pt x="972" y="3369"/>
                    </a:lnTo>
                    <a:lnTo>
                      <a:pt x="919" y="3340"/>
                    </a:lnTo>
                    <a:lnTo>
                      <a:pt x="896" y="3315"/>
                    </a:lnTo>
                    <a:lnTo>
                      <a:pt x="894" y="3222"/>
                    </a:lnTo>
                    <a:lnTo>
                      <a:pt x="894" y="3109"/>
                    </a:lnTo>
                    <a:lnTo>
                      <a:pt x="890" y="2994"/>
                    </a:lnTo>
                    <a:lnTo>
                      <a:pt x="890" y="2864"/>
                    </a:lnTo>
                    <a:lnTo>
                      <a:pt x="896" y="2702"/>
                    </a:lnTo>
                    <a:lnTo>
                      <a:pt x="896" y="2537"/>
                    </a:lnTo>
                    <a:lnTo>
                      <a:pt x="888" y="2364"/>
                    </a:lnTo>
                    <a:lnTo>
                      <a:pt x="883" y="2239"/>
                    </a:lnTo>
                    <a:lnTo>
                      <a:pt x="874" y="2114"/>
                    </a:lnTo>
                    <a:lnTo>
                      <a:pt x="872" y="2039"/>
                    </a:lnTo>
                    <a:lnTo>
                      <a:pt x="913" y="2035"/>
                    </a:lnTo>
                    <a:lnTo>
                      <a:pt x="954" y="2018"/>
                    </a:lnTo>
                    <a:lnTo>
                      <a:pt x="986" y="1974"/>
                    </a:lnTo>
                    <a:lnTo>
                      <a:pt x="990" y="1922"/>
                    </a:lnTo>
                    <a:lnTo>
                      <a:pt x="977" y="1855"/>
                    </a:lnTo>
                    <a:lnTo>
                      <a:pt x="953" y="1798"/>
                    </a:lnTo>
                    <a:lnTo>
                      <a:pt x="930" y="1759"/>
                    </a:lnTo>
                    <a:lnTo>
                      <a:pt x="970" y="1741"/>
                    </a:lnTo>
                    <a:lnTo>
                      <a:pt x="981" y="1728"/>
                    </a:lnTo>
                    <a:lnTo>
                      <a:pt x="980" y="1707"/>
                    </a:lnTo>
                    <a:lnTo>
                      <a:pt x="927" y="1566"/>
                    </a:lnTo>
                    <a:lnTo>
                      <a:pt x="910" y="1489"/>
                    </a:lnTo>
                    <a:lnTo>
                      <a:pt x="896" y="1224"/>
                    </a:lnTo>
                    <a:lnTo>
                      <a:pt x="896" y="1032"/>
                    </a:lnTo>
                    <a:lnTo>
                      <a:pt x="888" y="800"/>
                    </a:lnTo>
                    <a:lnTo>
                      <a:pt x="877" y="743"/>
                    </a:lnTo>
                    <a:lnTo>
                      <a:pt x="857" y="697"/>
                    </a:lnTo>
                    <a:lnTo>
                      <a:pt x="818" y="659"/>
                    </a:lnTo>
                    <a:lnTo>
                      <a:pt x="640" y="547"/>
                    </a:lnTo>
                    <a:lnTo>
                      <a:pt x="653" y="496"/>
                    </a:lnTo>
                    <a:lnTo>
                      <a:pt x="682" y="491"/>
                    </a:lnTo>
                    <a:lnTo>
                      <a:pt x="722" y="479"/>
                    </a:lnTo>
                    <a:lnTo>
                      <a:pt x="745" y="453"/>
                    </a:lnTo>
                    <a:lnTo>
                      <a:pt x="771" y="350"/>
                    </a:lnTo>
                    <a:lnTo>
                      <a:pt x="779" y="293"/>
                    </a:lnTo>
                    <a:lnTo>
                      <a:pt x="779" y="237"/>
                    </a:lnTo>
                    <a:lnTo>
                      <a:pt x="784" y="184"/>
                    </a:lnTo>
                    <a:lnTo>
                      <a:pt x="779" y="127"/>
                    </a:lnTo>
                    <a:lnTo>
                      <a:pt x="803" y="152"/>
                    </a:lnTo>
                    <a:lnTo>
                      <a:pt x="814" y="165"/>
                    </a:lnTo>
                    <a:lnTo>
                      <a:pt x="811" y="127"/>
                    </a:lnTo>
                    <a:lnTo>
                      <a:pt x="795" y="86"/>
                    </a:lnTo>
                    <a:lnTo>
                      <a:pt x="774" y="52"/>
                    </a:lnTo>
                    <a:lnTo>
                      <a:pt x="739" y="25"/>
                    </a:lnTo>
                    <a:lnTo>
                      <a:pt x="695" y="6"/>
                    </a:lnTo>
                    <a:lnTo>
                      <a:pt x="636" y="0"/>
                    </a:lnTo>
                    <a:lnTo>
                      <a:pt x="584" y="12"/>
                    </a:lnTo>
                    <a:lnTo>
                      <a:pt x="537" y="37"/>
                    </a:lnTo>
                    <a:lnTo>
                      <a:pt x="502" y="69"/>
                    </a:lnTo>
                    <a:lnTo>
                      <a:pt x="475" y="113"/>
                    </a:lnTo>
                    <a:lnTo>
                      <a:pt x="459" y="172"/>
                    </a:lnTo>
                    <a:lnTo>
                      <a:pt x="452" y="241"/>
                    </a:lnTo>
                    <a:lnTo>
                      <a:pt x="454" y="295"/>
                    </a:lnTo>
                    <a:lnTo>
                      <a:pt x="468" y="370"/>
                    </a:lnTo>
                    <a:lnTo>
                      <a:pt x="466" y="423"/>
                    </a:lnTo>
                    <a:lnTo>
                      <a:pt x="456" y="483"/>
                    </a:lnTo>
                    <a:lnTo>
                      <a:pt x="434" y="513"/>
                    </a:lnTo>
                    <a:lnTo>
                      <a:pt x="218" y="611"/>
                    </a:lnTo>
                    <a:lnTo>
                      <a:pt x="187" y="633"/>
                    </a:lnTo>
                    <a:lnTo>
                      <a:pt x="166" y="668"/>
                    </a:lnTo>
                    <a:lnTo>
                      <a:pt x="97" y="879"/>
                    </a:lnTo>
                    <a:lnTo>
                      <a:pt x="9" y="1179"/>
                    </a:lnTo>
                    <a:lnTo>
                      <a:pt x="0" y="1239"/>
                    </a:lnTo>
                    <a:lnTo>
                      <a:pt x="2" y="1273"/>
                    </a:lnTo>
                    <a:lnTo>
                      <a:pt x="16" y="1312"/>
                    </a:lnTo>
                    <a:lnTo>
                      <a:pt x="131" y="1516"/>
                    </a:lnTo>
                    <a:lnTo>
                      <a:pt x="148" y="1580"/>
                    </a:lnTo>
                    <a:lnTo>
                      <a:pt x="155" y="1645"/>
                    </a:lnTo>
                    <a:lnTo>
                      <a:pt x="131" y="1874"/>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80"/>
                    </a:lnTo>
                    <a:lnTo>
                      <a:pt x="170" y="3088"/>
                    </a:lnTo>
                    <a:lnTo>
                      <a:pt x="176" y="3261"/>
                    </a:lnTo>
                    <a:lnTo>
                      <a:pt x="174" y="3369"/>
                    </a:lnTo>
                    <a:lnTo>
                      <a:pt x="179" y="3467"/>
                    </a:lnTo>
                    <a:lnTo>
                      <a:pt x="182" y="3489"/>
                    </a:lnTo>
                    <a:lnTo>
                      <a:pt x="237" y="3505"/>
                    </a:lnTo>
                    <a:lnTo>
                      <a:pt x="279" y="3530"/>
                    </a:lnTo>
                    <a:lnTo>
                      <a:pt x="321" y="3568"/>
                    </a:lnTo>
                    <a:lnTo>
                      <a:pt x="363" y="3604"/>
                    </a:lnTo>
                    <a:lnTo>
                      <a:pt x="418" y="3627"/>
                    </a:lnTo>
                    <a:lnTo>
                      <a:pt x="475" y="3644"/>
                    </a:lnTo>
                    <a:lnTo>
                      <a:pt x="524" y="3645"/>
                    </a:lnTo>
                    <a:lnTo>
                      <a:pt x="556" y="3633"/>
                    </a:lnTo>
                    <a:lnTo>
                      <a:pt x="578" y="3615"/>
                    </a:lnTo>
                    <a:lnTo>
                      <a:pt x="581" y="3594"/>
                    </a:lnTo>
                    <a:lnTo>
                      <a:pt x="569" y="3563"/>
                    </a:lnTo>
                    <a:lnTo>
                      <a:pt x="540" y="3535"/>
                    </a:lnTo>
                    <a:lnTo>
                      <a:pt x="504" y="3505"/>
                    </a:lnTo>
                    <a:lnTo>
                      <a:pt x="459" y="3463"/>
                    </a:lnTo>
                    <a:lnTo>
                      <a:pt x="423" y="3425"/>
                    </a:lnTo>
                    <a:lnTo>
                      <a:pt x="399" y="3392"/>
                    </a:lnTo>
                    <a:lnTo>
                      <a:pt x="409" y="3212"/>
                    </a:lnTo>
                    <a:lnTo>
                      <a:pt x="409" y="3085"/>
                    </a:lnTo>
                    <a:lnTo>
                      <a:pt x="421" y="2957"/>
                    </a:lnTo>
                    <a:lnTo>
                      <a:pt x="433" y="2842"/>
                    </a:lnTo>
                    <a:lnTo>
                      <a:pt x="452" y="2721"/>
                    </a:lnTo>
                    <a:lnTo>
                      <a:pt x="478" y="2599"/>
                    </a:lnTo>
                    <a:lnTo>
                      <a:pt x="502" y="2486"/>
                    </a:lnTo>
                    <a:lnTo>
                      <a:pt x="520" y="2391"/>
                    </a:lnTo>
                    <a:lnTo>
                      <a:pt x="537" y="2281"/>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799" name="Freeform 116"/>
              <p:cNvSpPr>
                <a:spLocks/>
              </p:cNvSpPr>
              <p:nvPr/>
            </p:nvSpPr>
            <p:spPr bwMode="auto">
              <a:xfrm>
                <a:off x="1983" y="1348"/>
                <a:ext cx="393" cy="1136"/>
              </a:xfrm>
              <a:custGeom>
                <a:avLst/>
                <a:gdLst>
                  <a:gd name="T0" fmla="*/ 0 w 1181"/>
                  <a:gd name="T1" fmla="*/ 0 h 3406"/>
                  <a:gd name="T2" fmla="*/ 0 w 1181"/>
                  <a:gd name="T3" fmla="*/ 0 h 3406"/>
                  <a:gd name="T4" fmla="*/ 0 w 1181"/>
                  <a:gd name="T5" fmla="*/ 0 h 3406"/>
                  <a:gd name="T6" fmla="*/ 0 w 1181"/>
                  <a:gd name="T7" fmla="*/ 0 h 3406"/>
                  <a:gd name="T8" fmla="*/ 0 w 1181"/>
                  <a:gd name="T9" fmla="*/ 0 h 3406"/>
                  <a:gd name="T10" fmla="*/ 0 w 1181"/>
                  <a:gd name="T11" fmla="*/ 0 h 3406"/>
                  <a:gd name="T12" fmla="*/ 0 w 1181"/>
                  <a:gd name="T13" fmla="*/ 0 h 3406"/>
                  <a:gd name="T14" fmla="*/ 0 w 1181"/>
                  <a:gd name="T15" fmla="*/ 0 h 3406"/>
                  <a:gd name="T16" fmla="*/ 0 w 1181"/>
                  <a:gd name="T17" fmla="*/ 0 h 3406"/>
                  <a:gd name="T18" fmla="*/ 0 w 1181"/>
                  <a:gd name="T19" fmla="*/ 0 h 3406"/>
                  <a:gd name="T20" fmla="*/ 0 w 1181"/>
                  <a:gd name="T21" fmla="*/ 0 h 3406"/>
                  <a:gd name="T22" fmla="*/ 0 w 1181"/>
                  <a:gd name="T23" fmla="*/ 0 h 3406"/>
                  <a:gd name="T24" fmla="*/ 0 w 1181"/>
                  <a:gd name="T25" fmla="*/ 0 h 3406"/>
                  <a:gd name="T26" fmla="*/ 0 w 1181"/>
                  <a:gd name="T27" fmla="*/ 0 h 3406"/>
                  <a:gd name="T28" fmla="*/ 0 w 1181"/>
                  <a:gd name="T29" fmla="*/ 0 h 3406"/>
                  <a:gd name="T30" fmla="*/ 0 w 1181"/>
                  <a:gd name="T31" fmla="*/ 0 h 3406"/>
                  <a:gd name="T32" fmla="*/ 0 w 1181"/>
                  <a:gd name="T33" fmla="*/ 0 h 3406"/>
                  <a:gd name="T34" fmla="*/ 0 w 1181"/>
                  <a:gd name="T35" fmla="*/ 0 h 3406"/>
                  <a:gd name="T36" fmla="*/ 0 w 1181"/>
                  <a:gd name="T37" fmla="*/ 0 h 3406"/>
                  <a:gd name="T38" fmla="*/ 0 w 1181"/>
                  <a:gd name="T39" fmla="*/ 0 h 3406"/>
                  <a:gd name="T40" fmla="*/ 0 w 1181"/>
                  <a:gd name="T41" fmla="*/ 0 h 3406"/>
                  <a:gd name="T42" fmla="*/ 0 w 1181"/>
                  <a:gd name="T43" fmla="*/ 0 h 3406"/>
                  <a:gd name="T44" fmla="*/ 0 w 1181"/>
                  <a:gd name="T45" fmla="*/ 0 h 3406"/>
                  <a:gd name="T46" fmla="*/ 0 w 1181"/>
                  <a:gd name="T47" fmla="*/ 0 h 3406"/>
                  <a:gd name="T48" fmla="*/ 0 w 1181"/>
                  <a:gd name="T49" fmla="*/ 0 h 3406"/>
                  <a:gd name="T50" fmla="*/ 0 w 1181"/>
                  <a:gd name="T51" fmla="*/ 0 h 3406"/>
                  <a:gd name="T52" fmla="*/ 0 w 1181"/>
                  <a:gd name="T53" fmla="*/ 0 h 3406"/>
                  <a:gd name="T54" fmla="*/ 0 w 1181"/>
                  <a:gd name="T55" fmla="*/ 0 h 3406"/>
                  <a:gd name="T56" fmla="*/ 0 w 1181"/>
                  <a:gd name="T57" fmla="*/ 0 h 3406"/>
                  <a:gd name="T58" fmla="*/ 0 w 1181"/>
                  <a:gd name="T59" fmla="*/ 0 h 3406"/>
                  <a:gd name="T60" fmla="*/ 0 w 1181"/>
                  <a:gd name="T61" fmla="*/ 0 h 3406"/>
                  <a:gd name="T62" fmla="*/ 0 w 1181"/>
                  <a:gd name="T63" fmla="*/ 0 h 3406"/>
                  <a:gd name="T64" fmla="*/ 0 w 1181"/>
                  <a:gd name="T65" fmla="*/ 0 h 3406"/>
                  <a:gd name="T66" fmla="*/ 0 w 1181"/>
                  <a:gd name="T67" fmla="*/ 0 h 3406"/>
                  <a:gd name="T68" fmla="*/ 0 w 1181"/>
                  <a:gd name="T69" fmla="*/ 0 h 3406"/>
                  <a:gd name="T70" fmla="*/ 0 w 1181"/>
                  <a:gd name="T71" fmla="*/ 0 h 3406"/>
                  <a:gd name="T72" fmla="*/ 0 w 1181"/>
                  <a:gd name="T73" fmla="*/ 0 h 3406"/>
                  <a:gd name="T74" fmla="*/ 0 w 1181"/>
                  <a:gd name="T75" fmla="*/ 0 h 3406"/>
                  <a:gd name="T76" fmla="*/ 0 w 1181"/>
                  <a:gd name="T77" fmla="*/ 0 h 3406"/>
                  <a:gd name="T78" fmla="*/ 0 w 1181"/>
                  <a:gd name="T79" fmla="*/ 0 h 3406"/>
                  <a:gd name="T80" fmla="*/ 0 w 1181"/>
                  <a:gd name="T81" fmla="*/ 0 h 3406"/>
                  <a:gd name="T82" fmla="*/ 0 w 1181"/>
                  <a:gd name="T83" fmla="*/ 0 h 3406"/>
                  <a:gd name="T84" fmla="*/ 0 w 1181"/>
                  <a:gd name="T85" fmla="*/ 0 h 3406"/>
                  <a:gd name="T86" fmla="*/ 0 w 1181"/>
                  <a:gd name="T87" fmla="*/ 0 h 3406"/>
                  <a:gd name="T88" fmla="*/ 0 w 1181"/>
                  <a:gd name="T89" fmla="*/ 0 h 3406"/>
                  <a:gd name="T90" fmla="*/ 0 w 1181"/>
                  <a:gd name="T91" fmla="*/ 0 h 3406"/>
                  <a:gd name="T92" fmla="*/ 0 w 1181"/>
                  <a:gd name="T93" fmla="*/ 0 h 3406"/>
                  <a:gd name="T94" fmla="*/ 0 w 1181"/>
                  <a:gd name="T95" fmla="*/ 0 h 3406"/>
                  <a:gd name="T96" fmla="*/ 0 w 1181"/>
                  <a:gd name="T97" fmla="*/ 0 h 3406"/>
                  <a:gd name="T98" fmla="*/ 0 w 1181"/>
                  <a:gd name="T99" fmla="*/ 0 h 3406"/>
                  <a:gd name="T100" fmla="*/ 0 w 1181"/>
                  <a:gd name="T101" fmla="*/ 0 h 3406"/>
                  <a:gd name="T102" fmla="*/ 0 w 1181"/>
                  <a:gd name="T103" fmla="*/ 0 h 3406"/>
                  <a:gd name="T104" fmla="*/ 0 w 1181"/>
                  <a:gd name="T105" fmla="*/ 0 h 3406"/>
                  <a:gd name="T106" fmla="*/ 0 w 1181"/>
                  <a:gd name="T107" fmla="*/ 0 h 3406"/>
                  <a:gd name="T108" fmla="*/ 0 w 1181"/>
                  <a:gd name="T109" fmla="*/ 0 h 3406"/>
                  <a:gd name="T110" fmla="*/ 0 w 1181"/>
                  <a:gd name="T111" fmla="*/ 0 h 3406"/>
                  <a:gd name="T112" fmla="*/ 0 w 1181"/>
                  <a:gd name="T113" fmla="*/ 0 h 3406"/>
                  <a:gd name="T114" fmla="*/ 0 w 1181"/>
                  <a:gd name="T115" fmla="*/ 0 h 3406"/>
                  <a:gd name="T116" fmla="*/ 0 w 1181"/>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6"/>
                  <a:gd name="T179" fmla="*/ 1181 w 118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6">
                    <a:moveTo>
                      <a:pt x="151" y="1486"/>
                    </a:moveTo>
                    <a:lnTo>
                      <a:pt x="147" y="1573"/>
                    </a:lnTo>
                    <a:lnTo>
                      <a:pt x="128" y="1749"/>
                    </a:lnTo>
                    <a:lnTo>
                      <a:pt x="313" y="1876"/>
                    </a:lnTo>
                    <a:lnTo>
                      <a:pt x="313" y="1953"/>
                    </a:lnTo>
                    <a:lnTo>
                      <a:pt x="303" y="2090"/>
                    </a:lnTo>
                    <a:lnTo>
                      <a:pt x="289" y="2500"/>
                    </a:lnTo>
                    <a:lnTo>
                      <a:pt x="278" y="2680"/>
                    </a:lnTo>
                    <a:lnTo>
                      <a:pt x="267" y="2998"/>
                    </a:lnTo>
                    <a:lnTo>
                      <a:pt x="267" y="3112"/>
                    </a:lnTo>
                    <a:lnTo>
                      <a:pt x="265" y="3150"/>
                    </a:lnTo>
                    <a:lnTo>
                      <a:pt x="255" y="3163"/>
                    </a:lnTo>
                    <a:lnTo>
                      <a:pt x="223" y="3187"/>
                    </a:lnTo>
                    <a:lnTo>
                      <a:pt x="155" y="3223"/>
                    </a:lnTo>
                    <a:lnTo>
                      <a:pt x="78" y="3246"/>
                    </a:lnTo>
                    <a:lnTo>
                      <a:pt x="51" y="3255"/>
                    </a:lnTo>
                    <a:lnTo>
                      <a:pt x="24" y="3269"/>
                    </a:lnTo>
                    <a:lnTo>
                      <a:pt x="6" y="3296"/>
                    </a:lnTo>
                    <a:lnTo>
                      <a:pt x="0" y="3317"/>
                    </a:lnTo>
                    <a:lnTo>
                      <a:pt x="12" y="3325"/>
                    </a:lnTo>
                    <a:lnTo>
                      <a:pt x="167" y="3327"/>
                    </a:lnTo>
                    <a:lnTo>
                      <a:pt x="370" y="3342"/>
                    </a:lnTo>
                    <a:lnTo>
                      <a:pt x="405" y="3342"/>
                    </a:lnTo>
                    <a:lnTo>
                      <a:pt x="429" y="3329"/>
                    </a:lnTo>
                    <a:lnTo>
                      <a:pt x="441" y="3304"/>
                    </a:lnTo>
                    <a:lnTo>
                      <a:pt x="441" y="3266"/>
                    </a:lnTo>
                    <a:lnTo>
                      <a:pt x="429" y="3204"/>
                    </a:lnTo>
                    <a:lnTo>
                      <a:pt x="422" y="3195"/>
                    </a:lnTo>
                    <a:lnTo>
                      <a:pt x="405" y="3189"/>
                    </a:lnTo>
                    <a:lnTo>
                      <a:pt x="429" y="3185"/>
                    </a:lnTo>
                    <a:lnTo>
                      <a:pt x="435" y="3174"/>
                    </a:lnTo>
                    <a:lnTo>
                      <a:pt x="441" y="3125"/>
                    </a:lnTo>
                    <a:lnTo>
                      <a:pt x="463" y="3023"/>
                    </a:lnTo>
                    <a:lnTo>
                      <a:pt x="511" y="2780"/>
                    </a:lnTo>
                    <a:lnTo>
                      <a:pt x="521" y="2666"/>
                    </a:lnTo>
                    <a:lnTo>
                      <a:pt x="546" y="2297"/>
                    </a:lnTo>
                    <a:lnTo>
                      <a:pt x="560" y="2206"/>
                    </a:lnTo>
                    <a:lnTo>
                      <a:pt x="590" y="2092"/>
                    </a:lnTo>
                    <a:lnTo>
                      <a:pt x="614" y="2207"/>
                    </a:lnTo>
                    <a:lnTo>
                      <a:pt x="636" y="2322"/>
                    </a:lnTo>
                    <a:lnTo>
                      <a:pt x="677" y="2642"/>
                    </a:lnTo>
                    <a:lnTo>
                      <a:pt x="695" y="2740"/>
                    </a:lnTo>
                    <a:lnTo>
                      <a:pt x="734" y="3097"/>
                    </a:lnTo>
                    <a:lnTo>
                      <a:pt x="734" y="3150"/>
                    </a:lnTo>
                    <a:lnTo>
                      <a:pt x="740" y="3159"/>
                    </a:lnTo>
                    <a:lnTo>
                      <a:pt x="776" y="3176"/>
                    </a:lnTo>
                    <a:lnTo>
                      <a:pt x="767" y="3229"/>
                    </a:lnTo>
                    <a:lnTo>
                      <a:pt x="765" y="3291"/>
                    </a:lnTo>
                    <a:lnTo>
                      <a:pt x="765" y="3329"/>
                    </a:lnTo>
                    <a:lnTo>
                      <a:pt x="779" y="3365"/>
                    </a:lnTo>
                    <a:lnTo>
                      <a:pt x="803" y="3390"/>
                    </a:lnTo>
                    <a:lnTo>
                      <a:pt x="846" y="3406"/>
                    </a:lnTo>
                    <a:lnTo>
                      <a:pt x="892" y="3406"/>
                    </a:lnTo>
                    <a:lnTo>
                      <a:pt x="942" y="3401"/>
                    </a:lnTo>
                    <a:lnTo>
                      <a:pt x="962" y="3381"/>
                    </a:lnTo>
                    <a:lnTo>
                      <a:pt x="972" y="3355"/>
                    </a:lnTo>
                    <a:lnTo>
                      <a:pt x="971" y="3322"/>
                    </a:lnTo>
                    <a:lnTo>
                      <a:pt x="959" y="3275"/>
                    </a:lnTo>
                    <a:lnTo>
                      <a:pt x="926" y="3227"/>
                    </a:lnTo>
                    <a:lnTo>
                      <a:pt x="904" y="3176"/>
                    </a:lnTo>
                    <a:lnTo>
                      <a:pt x="926" y="3176"/>
                    </a:lnTo>
                    <a:lnTo>
                      <a:pt x="938" y="3023"/>
                    </a:lnTo>
                    <a:lnTo>
                      <a:pt x="942" y="2847"/>
                    </a:lnTo>
                    <a:lnTo>
                      <a:pt x="936" y="2727"/>
                    </a:lnTo>
                    <a:lnTo>
                      <a:pt x="920" y="2587"/>
                    </a:lnTo>
                    <a:lnTo>
                      <a:pt x="908" y="2463"/>
                    </a:lnTo>
                    <a:lnTo>
                      <a:pt x="892" y="2360"/>
                    </a:lnTo>
                    <a:lnTo>
                      <a:pt x="1181" y="2245"/>
                    </a:lnTo>
                    <a:lnTo>
                      <a:pt x="1181" y="1889"/>
                    </a:lnTo>
                    <a:lnTo>
                      <a:pt x="1146" y="1863"/>
                    </a:lnTo>
                    <a:lnTo>
                      <a:pt x="1013" y="1902"/>
                    </a:lnTo>
                    <a:lnTo>
                      <a:pt x="998" y="1824"/>
                    </a:lnTo>
                    <a:lnTo>
                      <a:pt x="995" y="1728"/>
                    </a:lnTo>
                    <a:lnTo>
                      <a:pt x="1060" y="1331"/>
                    </a:lnTo>
                    <a:lnTo>
                      <a:pt x="1065" y="1226"/>
                    </a:lnTo>
                    <a:lnTo>
                      <a:pt x="1054" y="1099"/>
                    </a:lnTo>
                    <a:lnTo>
                      <a:pt x="998" y="757"/>
                    </a:lnTo>
                    <a:lnTo>
                      <a:pt x="972" y="663"/>
                    </a:lnTo>
                    <a:lnTo>
                      <a:pt x="950" y="625"/>
                    </a:lnTo>
                    <a:lnTo>
                      <a:pt x="926" y="614"/>
                    </a:lnTo>
                    <a:lnTo>
                      <a:pt x="765" y="550"/>
                    </a:lnTo>
                    <a:lnTo>
                      <a:pt x="695" y="525"/>
                    </a:lnTo>
                    <a:lnTo>
                      <a:pt x="672" y="435"/>
                    </a:lnTo>
                    <a:lnTo>
                      <a:pt x="692" y="370"/>
                    </a:lnTo>
                    <a:lnTo>
                      <a:pt x="701" y="331"/>
                    </a:lnTo>
                    <a:lnTo>
                      <a:pt x="701" y="281"/>
                    </a:lnTo>
                    <a:lnTo>
                      <a:pt x="695" y="218"/>
                    </a:lnTo>
                    <a:lnTo>
                      <a:pt x="672" y="129"/>
                    </a:lnTo>
                    <a:lnTo>
                      <a:pt x="660" y="84"/>
                    </a:lnTo>
                    <a:lnTo>
                      <a:pt x="641" y="51"/>
                    </a:lnTo>
                    <a:lnTo>
                      <a:pt x="614" y="24"/>
                    </a:lnTo>
                    <a:lnTo>
                      <a:pt x="590" y="14"/>
                    </a:lnTo>
                    <a:lnTo>
                      <a:pt x="544" y="0"/>
                    </a:lnTo>
                    <a:lnTo>
                      <a:pt x="511" y="0"/>
                    </a:lnTo>
                    <a:lnTo>
                      <a:pt x="463" y="14"/>
                    </a:lnTo>
                    <a:lnTo>
                      <a:pt x="419" y="31"/>
                    </a:lnTo>
                    <a:lnTo>
                      <a:pt x="383" y="61"/>
                    </a:lnTo>
                    <a:lnTo>
                      <a:pt x="370" y="103"/>
                    </a:lnTo>
                    <a:lnTo>
                      <a:pt x="366" y="159"/>
                    </a:lnTo>
                    <a:lnTo>
                      <a:pt x="372" y="212"/>
                    </a:lnTo>
                    <a:lnTo>
                      <a:pt x="380" y="271"/>
                    </a:lnTo>
                    <a:lnTo>
                      <a:pt x="392" y="321"/>
                    </a:lnTo>
                    <a:lnTo>
                      <a:pt x="417" y="372"/>
                    </a:lnTo>
                    <a:lnTo>
                      <a:pt x="441" y="410"/>
                    </a:lnTo>
                    <a:lnTo>
                      <a:pt x="463" y="448"/>
                    </a:lnTo>
                    <a:lnTo>
                      <a:pt x="463" y="511"/>
                    </a:lnTo>
                    <a:lnTo>
                      <a:pt x="411" y="526"/>
                    </a:lnTo>
                    <a:lnTo>
                      <a:pt x="216" y="651"/>
                    </a:lnTo>
                    <a:lnTo>
                      <a:pt x="185" y="689"/>
                    </a:lnTo>
                    <a:lnTo>
                      <a:pt x="177" y="717"/>
                    </a:lnTo>
                    <a:lnTo>
                      <a:pt x="161" y="1077"/>
                    </a:lnTo>
                    <a:lnTo>
                      <a:pt x="177" y="1132"/>
                    </a:lnTo>
                    <a:lnTo>
                      <a:pt x="196" y="1189"/>
                    </a:lnTo>
                    <a:lnTo>
                      <a:pt x="209" y="1251"/>
                    </a:lnTo>
                    <a:lnTo>
                      <a:pt x="205" y="1298"/>
                    </a:lnTo>
                    <a:lnTo>
                      <a:pt x="186" y="1352"/>
                    </a:lnTo>
                    <a:lnTo>
                      <a:pt x="151" y="1409"/>
                    </a:lnTo>
                    <a:lnTo>
                      <a:pt x="151" y="1486"/>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9800" name="Freeform 117"/>
              <p:cNvSpPr>
                <a:spLocks/>
              </p:cNvSpPr>
              <p:nvPr/>
            </p:nvSpPr>
            <p:spPr bwMode="auto">
              <a:xfrm>
                <a:off x="1215" y="1353"/>
                <a:ext cx="351" cy="1157"/>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3"/>
                    </a:lnTo>
                    <a:lnTo>
                      <a:pt x="938" y="2472"/>
                    </a:lnTo>
                    <a:lnTo>
                      <a:pt x="892" y="2483"/>
                    </a:lnTo>
                    <a:lnTo>
                      <a:pt x="845" y="2488"/>
                    </a:lnTo>
                    <a:lnTo>
                      <a:pt x="849" y="2608"/>
                    </a:lnTo>
                    <a:lnTo>
                      <a:pt x="849" y="2730"/>
                    </a:lnTo>
                    <a:lnTo>
                      <a:pt x="841" y="3015"/>
                    </a:lnTo>
                    <a:lnTo>
                      <a:pt x="846" y="3109"/>
                    </a:lnTo>
                    <a:lnTo>
                      <a:pt x="849" y="3150"/>
                    </a:lnTo>
                    <a:lnTo>
                      <a:pt x="861" y="3187"/>
                    </a:lnTo>
                    <a:lnTo>
                      <a:pt x="881" y="3210"/>
                    </a:lnTo>
                    <a:lnTo>
                      <a:pt x="914" y="3237"/>
                    </a:lnTo>
                    <a:lnTo>
                      <a:pt x="954" y="3257"/>
                    </a:lnTo>
                    <a:lnTo>
                      <a:pt x="1001" y="3285"/>
                    </a:lnTo>
                    <a:lnTo>
                      <a:pt x="1030" y="3306"/>
                    </a:lnTo>
                    <a:lnTo>
                      <a:pt x="1047" y="3324"/>
                    </a:lnTo>
                    <a:lnTo>
                      <a:pt x="1054" y="3348"/>
                    </a:lnTo>
                    <a:lnTo>
                      <a:pt x="1049" y="3367"/>
                    </a:lnTo>
                    <a:lnTo>
                      <a:pt x="1029" y="3383"/>
                    </a:lnTo>
                    <a:lnTo>
                      <a:pt x="991" y="3388"/>
                    </a:lnTo>
                    <a:lnTo>
                      <a:pt x="924" y="3381"/>
                    </a:lnTo>
                    <a:lnTo>
                      <a:pt x="860" y="3367"/>
                    </a:lnTo>
                    <a:lnTo>
                      <a:pt x="789" y="3357"/>
                    </a:lnTo>
                    <a:lnTo>
                      <a:pt x="719" y="3351"/>
                    </a:lnTo>
                    <a:lnTo>
                      <a:pt x="680" y="3348"/>
                    </a:lnTo>
                    <a:lnTo>
                      <a:pt x="660" y="3341"/>
                    </a:lnTo>
                    <a:lnTo>
                      <a:pt x="649" y="3250"/>
                    </a:lnTo>
                    <a:lnTo>
                      <a:pt x="635" y="3117"/>
                    </a:lnTo>
                    <a:lnTo>
                      <a:pt x="583" y="2750"/>
                    </a:lnTo>
                    <a:lnTo>
                      <a:pt x="568" y="2649"/>
                    </a:lnTo>
                    <a:lnTo>
                      <a:pt x="543" y="2527"/>
                    </a:lnTo>
                    <a:lnTo>
                      <a:pt x="487" y="2543"/>
                    </a:lnTo>
                    <a:lnTo>
                      <a:pt x="487" y="2637"/>
                    </a:lnTo>
                    <a:lnTo>
                      <a:pt x="470" y="2759"/>
                    </a:lnTo>
                    <a:lnTo>
                      <a:pt x="417" y="2969"/>
                    </a:lnTo>
                    <a:lnTo>
                      <a:pt x="391" y="3187"/>
                    </a:lnTo>
                    <a:lnTo>
                      <a:pt x="383" y="3245"/>
                    </a:lnTo>
                    <a:lnTo>
                      <a:pt x="371" y="3276"/>
                    </a:lnTo>
                    <a:lnTo>
                      <a:pt x="385" y="3340"/>
                    </a:lnTo>
                    <a:lnTo>
                      <a:pt x="394" y="3381"/>
                    </a:lnTo>
                    <a:lnTo>
                      <a:pt x="394" y="3408"/>
                    </a:lnTo>
                    <a:lnTo>
                      <a:pt x="376" y="3441"/>
                    </a:lnTo>
                    <a:lnTo>
                      <a:pt x="353" y="3465"/>
                    </a:lnTo>
                    <a:lnTo>
                      <a:pt x="320" y="3472"/>
                    </a:lnTo>
                    <a:lnTo>
                      <a:pt x="283" y="3469"/>
                    </a:lnTo>
                    <a:lnTo>
                      <a:pt x="243" y="3453"/>
                    </a:lnTo>
                    <a:lnTo>
                      <a:pt x="210" y="3431"/>
                    </a:lnTo>
                    <a:lnTo>
                      <a:pt x="183" y="3403"/>
                    </a:lnTo>
                    <a:lnTo>
                      <a:pt x="166" y="3376"/>
                    </a:lnTo>
                    <a:lnTo>
                      <a:pt x="159" y="3340"/>
                    </a:lnTo>
                    <a:lnTo>
                      <a:pt x="164" y="3293"/>
                    </a:lnTo>
                    <a:lnTo>
                      <a:pt x="173" y="3250"/>
                    </a:lnTo>
                    <a:lnTo>
                      <a:pt x="186" y="3135"/>
                    </a:lnTo>
                    <a:lnTo>
                      <a:pt x="202" y="2862"/>
                    </a:lnTo>
                    <a:lnTo>
                      <a:pt x="212" y="2730"/>
                    </a:lnTo>
                    <a:lnTo>
                      <a:pt x="221" y="2618"/>
                    </a:lnTo>
                    <a:lnTo>
                      <a:pt x="232" y="2523"/>
                    </a:lnTo>
                    <a:lnTo>
                      <a:pt x="164" y="2508"/>
                    </a:lnTo>
                    <a:lnTo>
                      <a:pt x="166" y="2403"/>
                    </a:lnTo>
                    <a:lnTo>
                      <a:pt x="177" y="1732"/>
                    </a:lnTo>
                    <a:lnTo>
                      <a:pt x="179" y="1601"/>
                    </a:lnTo>
                    <a:lnTo>
                      <a:pt x="185" y="1463"/>
                    </a:lnTo>
                    <a:lnTo>
                      <a:pt x="186" y="1387"/>
                    </a:lnTo>
                    <a:lnTo>
                      <a:pt x="154" y="1350"/>
                    </a:lnTo>
                    <a:lnTo>
                      <a:pt x="121" y="1302"/>
                    </a:lnTo>
                    <a:lnTo>
                      <a:pt x="102" y="1261"/>
                    </a:lnTo>
                    <a:lnTo>
                      <a:pt x="94" y="1221"/>
                    </a:lnTo>
                    <a:lnTo>
                      <a:pt x="88" y="1175"/>
                    </a:lnTo>
                    <a:lnTo>
                      <a:pt x="100" y="1090"/>
                    </a:lnTo>
                    <a:lnTo>
                      <a:pt x="111" y="1018"/>
                    </a:lnTo>
                    <a:lnTo>
                      <a:pt x="0" y="853"/>
                    </a:lnTo>
                    <a:lnTo>
                      <a:pt x="48" y="788"/>
                    </a:lnTo>
                    <a:lnTo>
                      <a:pt x="138" y="920"/>
                    </a:lnTo>
                    <a:lnTo>
                      <a:pt x="148" y="864"/>
                    </a:lnTo>
                    <a:lnTo>
                      <a:pt x="157" y="788"/>
                    </a:lnTo>
                    <a:lnTo>
                      <a:pt x="159" y="723"/>
                    </a:lnTo>
                    <a:lnTo>
                      <a:pt x="163" y="679"/>
                    </a:lnTo>
                    <a:lnTo>
                      <a:pt x="173" y="639"/>
                    </a:lnTo>
                    <a:lnTo>
                      <a:pt x="198" y="611"/>
                    </a:lnTo>
                    <a:lnTo>
                      <a:pt x="234" y="594"/>
                    </a:lnTo>
                    <a:lnTo>
                      <a:pt x="405" y="533"/>
                    </a:lnTo>
                    <a:lnTo>
                      <a:pt x="440" y="520"/>
                    </a:lnTo>
                    <a:lnTo>
                      <a:pt x="446" y="457"/>
                    </a:lnTo>
                    <a:lnTo>
                      <a:pt x="434" y="409"/>
                    </a:lnTo>
                    <a:lnTo>
                      <a:pt x="412" y="354"/>
                    </a:lnTo>
                    <a:lnTo>
                      <a:pt x="396" y="300"/>
                    </a:lnTo>
                    <a:lnTo>
                      <a:pt x="394" y="230"/>
                    </a:lnTo>
                    <a:lnTo>
                      <a:pt x="402" y="150"/>
                    </a:lnTo>
                    <a:lnTo>
                      <a:pt x="417" y="100"/>
                    </a:lnTo>
                    <a:lnTo>
                      <a:pt x="443" y="52"/>
                    </a:lnTo>
                    <a:lnTo>
                      <a:pt x="473" y="28"/>
                    </a:lnTo>
                    <a:lnTo>
                      <a:pt x="536" y="6"/>
                    </a:lnTo>
                    <a:lnTo>
                      <a:pt x="591" y="0"/>
                    </a:lnTo>
                    <a:lnTo>
                      <a:pt x="643" y="6"/>
                    </a:lnTo>
                    <a:lnTo>
                      <a:pt x="681" y="35"/>
                    </a:lnTo>
                    <a:lnTo>
                      <a:pt x="706" y="61"/>
                    </a:lnTo>
                    <a:lnTo>
                      <a:pt x="739" y="109"/>
                    </a:lnTo>
                    <a:lnTo>
                      <a:pt x="764" y="161"/>
                    </a:lnTo>
                    <a:lnTo>
                      <a:pt x="730" y="189"/>
                    </a:lnTo>
                    <a:lnTo>
                      <a:pt x="733" y="251"/>
                    </a:lnTo>
                    <a:lnTo>
                      <a:pt x="737" y="319"/>
                    </a:lnTo>
                    <a:lnTo>
                      <a:pt x="727" y="379"/>
                    </a:lnTo>
                    <a:lnTo>
                      <a:pt x="714" y="427"/>
                    </a:lnTo>
                    <a:lnTo>
                      <a:pt x="701" y="463"/>
                    </a:lnTo>
                    <a:lnTo>
                      <a:pt x="672" y="520"/>
                    </a:lnTo>
                    <a:lnTo>
                      <a:pt x="672" y="533"/>
                    </a:lnTo>
                    <a:lnTo>
                      <a:pt x="719" y="558"/>
                    </a:lnTo>
                    <a:lnTo>
                      <a:pt x="904" y="647"/>
                    </a:lnTo>
                    <a:lnTo>
                      <a:pt x="937" y="681"/>
                    </a:lnTo>
                    <a:lnTo>
                      <a:pt x="958" y="723"/>
                    </a:lnTo>
                    <a:lnTo>
                      <a:pt x="972" y="776"/>
                    </a:lnTo>
                    <a:lnTo>
                      <a:pt x="983" y="845"/>
                    </a:lnTo>
                    <a:lnTo>
                      <a:pt x="957" y="888"/>
                    </a:lnTo>
                    <a:lnTo>
                      <a:pt x="816" y="1083"/>
                    </a:lnTo>
                    <a:lnTo>
                      <a:pt x="798" y="1148"/>
                    </a:lnTo>
                    <a:lnTo>
                      <a:pt x="789" y="1260"/>
                    </a:lnTo>
                    <a:lnTo>
                      <a:pt x="848" y="1443"/>
                    </a:lnTo>
                    <a:lnTo>
                      <a:pt x="913" y="1512"/>
                    </a:lnTo>
                    <a:lnTo>
                      <a:pt x="913" y="1593"/>
                    </a:lnTo>
                    <a:lnTo>
                      <a:pt x="926" y="1733"/>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801" name="Freeform 118"/>
              <p:cNvSpPr>
                <a:spLocks/>
              </p:cNvSpPr>
              <p:nvPr/>
            </p:nvSpPr>
            <p:spPr bwMode="auto">
              <a:xfrm>
                <a:off x="1765" y="1378"/>
                <a:ext cx="286" cy="1093"/>
              </a:xfrm>
              <a:custGeom>
                <a:avLst/>
                <a:gdLst>
                  <a:gd name="T0" fmla="*/ 0 w 859"/>
                  <a:gd name="T1" fmla="*/ 0 h 3279"/>
                  <a:gd name="T2" fmla="*/ 0 w 859"/>
                  <a:gd name="T3" fmla="*/ 0 h 3279"/>
                  <a:gd name="T4" fmla="*/ 0 w 859"/>
                  <a:gd name="T5" fmla="*/ 0 h 3279"/>
                  <a:gd name="T6" fmla="*/ 0 w 859"/>
                  <a:gd name="T7" fmla="*/ 0 h 3279"/>
                  <a:gd name="T8" fmla="*/ 0 w 859"/>
                  <a:gd name="T9" fmla="*/ 0 h 3279"/>
                  <a:gd name="T10" fmla="*/ 0 w 859"/>
                  <a:gd name="T11" fmla="*/ 0 h 3279"/>
                  <a:gd name="T12" fmla="*/ 0 w 859"/>
                  <a:gd name="T13" fmla="*/ 0 h 3279"/>
                  <a:gd name="T14" fmla="*/ 0 w 859"/>
                  <a:gd name="T15" fmla="*/ 0 h 3279"/>
                  <a:gd name="T16" fmla="*/ 0 w 859"/>
                  <a:gd name="T17" fmla="*/ 0 h 3279"/>
                  <a:gd name="T18" fmla="*/ 0 w 859"/>
                  <a:gd name="T19" fmla="*/ 0 h 3279"/>
                  <a:gd name="T20" fmla="*/ 0 w 859"/>
                  <a:gd name="T21" fmla="*/ 0 h 3279"/>
                  <a:gd name="T22" fmla="*/ 0 w 859"/>
                  <a:gd name="T23" fmla="*/ 0 h 3279"/>
                  <a:gd name="T24" fmla="*/ 0 w 859"/>
                  <a:gd name="T25" fmla="*/ 0 h 3279"/>
                  <a:gd name="T26" fmla="*/ 0 w 859"/>
                  <a:gd name="T27" fmla="*/ 0 h 3279"/>
                  <a:gd name="T28" fmla="*/ 0 w 859"/>
                  <a:gd name="T29" fmla="*/ 0 h 3279"/>
                  <a:gd name="T30" fmla="*/ 0 w 859"/>
                  <a:gd name="T31" fmla="*/ 0 h 3279"/>
                  <a:gd name="T32" fmla="*/ 0 w 859"/>
                  <a:gd name="T33" fmla="*/ 0 h 3279"/>
                  <a:gd name="T34" fmla="*/ 0 w 859"/>
                  <a:gd name="T35" fmla="*/ 0 h 3279"/>
                  <a:gd name="T36" fmla="*/ 0 w 859"/>
                  <a:gd name="T37" fmla="*/ 0 h 3279"/>
                  <a:gd name="T38" fmla="*/ 0 w 859"/>
                  <a:gd name="T39" fmla="*/ 0 h 3279"/>
                  <a:gd name="T40" fmla="*/ 0 w 859"/>
                  <a:gd name="T41" fmla="*/ 0 h 3279"/>
                  <a:gd name="T42" fmla="*/ 0 w 859"/>
                  <a:gd name="T43" fmla="*/ 0 h 3279"/>
                  <a:gd name="T44" fmla="*/ 0 w 859"/>
                  <a:gd name="T45" fmla="*/ 0 h 3279"/>
                  <a:gd name="T46" fmla="*/ 0 w 859"/>
                  <a:gd name="T47" fmla="*/ 0 h 3279"/>
                  <a:gd name="T48" fmla="*/ 0 w 859"/>
                  <a:gd name="T49" fmla="*/ 0 h 3279"/>
                  <a:gd name="T50" fmla="*/ 0 w 859"/>
                  <a:gd name="T51" fmla="*/ 0 h 3279"/>
                  <a:gd name="T52" fmla="*/ 0 w 859"/>
                  <a:gd name="T53" fmla="*/ 0 h 3279"/>
                  <a:gd name="T54" fmla="*/ 0 w 859"/>
                  <a:gd name="T55" fmla="*/ 0 h 3279"/>
                  <a:gd name="T56" fmla="*/ 0 w 859"/>
                  <a:gd name="T57" fmla="*/ 0 h 3279"/>
                  <a:gd name="T58" fmla="*/ 0 w 859"/>
                  <a:gd name="T59" fmla="*/ 0 h 3279"/>
                  <a:gd name="T60" fmla="*/ 0 w 859"/>
                  <a:gd name="T61" fmla="*/ 0 h 3279"/>
                  <a:gd name="T62" fmla="*/ 0 w 859"/>
                  <a:gd name="T63" fmla="*/ 0 h 3279"/>
                  <a:gd name="T64" fmla="*/ 0 w 859"/>
                  <a:gd name="T65" fmla="*/ 0 h 3279"/>
                  <a:gd name="T66" fmla="*/ 0 w 859"/>
                  <a:gd name="T67" fmla="*/ 0 h 3279"/>
                  <a:gd name="T68" fmla="*/ 0 w 859"/>
                  <a:gd name="T69" fmla="*/ 0 h 3279"/>
                  <a:gd name="T70" fmla="*/ 0 w 859"/>
                  <a:gd name="T71" fmla="*/ 0 h 3279"/>
                  <a:gd name="T72" fmla="*/ 0 w 859"/>
                  <a:gd name="T73" fmla="*/ 0 h 3279"/>
                  <a:gd name="T74" fmla="*/ 0 w 859"/>
                  <a:gd name="T75" fmla="*/ 0 h 3279"/>
                  <a:gd name="T76" fmla="*/ 0 w 859"/>
                  <a:gd name="T77" fmla="*/ 0 h 3279"/>
                  <a:gd name="T78" fmla="*/ 0 w 859"/>
                  <a:gd name="T79" fmla="*/ 0 h 3279"/>
                  <a:gd name="T80" fmla="*/ 0 w 859"/>
                  <a:gd name="T81" fmla="*/ 0 h 3279"/>
                  <a:gd name="T82" fmla="*/ 0 w 859"/>
                  <a:gd name="T83" fmla="*/ 0 h 3279"/>
                  <a:gd name="T84" fmla="*/ 0 w 859"/>
                  <a:gd name="T85" fmla="*/ 0 h 3279"/>
                  <a:gd name="T86" fmla="*/ 0 w 859"/>
                  <a:gd name="T87" fmla="*/ 0 h 3279"/>
                  <a:gd name="T88" fmla="*/ 0 w 859"/>
                  <a:gd name="T89" fmla="*/ 0 h 3279"/>
                  <a:gd name="T90" fmla="*/ 0 w 859"/>
                  <a:gd name="T91" fmla="*/ 0 h 3279"/>
                  <a:gd name="T92" fmla="*/ 0 w 859"/>
                  <a:gd name="T93" fmla="*/ 0 h 3279"/>
                  <a:gd name="T94" fmla="*/ 0 w 859"/>
                  <a:gd name="T95" fmla="*/ 0 h 3279"/>
                  <a:gd name="T96" fmla="*/ 0 w 859"/>
                  <a:gd name="T97" fmla="*/ 0 h 3279"/>
                  <a:gd name="T98" fmla="*/ 0 w 859"/>
                  <a:gd name="T99" fmla="*/ 0 h 3279"/>
                  <a:gd name="T100" fmla="*/ 0 w 859"/>
                  <a:gd name="T101" fmla="*/ 0 h 3279"/>
                  <a:gd name="T102" fmla="*/ 0 w 859"/>
                  <a:gd name="T103" fmla="*/ 0 h 3279"/>
                  <a:gd name="T104" fmla="*/ 0 w 859"/>
                  <a:gd name="T105" fmla="*/ 0 h 3279"/>
                  <a:gd name="T106" fmla="*/ 0 w 859"/>
                  <a:gd name="T107" fmla="*/ 0 h 3279"/>
                  <a:gd name="T108" fmla="*/ 0 w 859"/>
                  <a:gd name="T109" fmla="*/ 0 h 3279"/>
                  <a:gd name="T110" fmla="*/ 0 w 859"/>
                  <a:gd name="T111" fmla="*/ 0 h 3279"/>
                  <a:gd name="T112" fmla="*/ 0 w 859"/>
                  <a:gd name="T113" fmla="*/ 0 h 3279"/>
                  <a:gd name="T114" fmla="*/ 0 w 859"/>
                  <a:gd name="T115" fmla="*/ 0 h 3279"/>
                  <a:gd name="T116" fmla="*/ 0 w 859"/>
                  <a:gd name="T117" fmla="*/ 0 h 3279"/>
                  <a:gd name="T118" fmla="*/ 0 w 859"/>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2"/>
                    </a:lnTo>
                    <a:lnTo>
                      <a:pt x="399" y="2449"/>
                    </a:lnTo>
                    <a:lnTo>
                      <a:pt x="395" y="2387"/>
                    </a:lnTo>
                    <a:lnTo>
                      <a:pt x="383" y="2282"/>
                    </a:lnTo>
                    <a:lnTo>
                      <a:pt x="371" y="2209"/>
                    </a:lnTo>
                    <a:lnTo>
                      <a:pt x="353" y="2118"/>
                    </a:lnTo>
                    <a:lnTo>
                      <a:pt x="338" y="2029"/>
                    </a:lnTo>
                    <a:lnTo>
                      <a:pt x="335" y="2091"/>
                    </a:lnTo>
                    <a:lnTo>
                      <a:pt x="330" y="2125"/>
                    </a:lnTo>
                    <a:lnTo>
                      <a:pt x="317" y="2169"/>
                    </a:lnTo>
                    <a:lnTo>
                      <a:pt x="302" y="2205"/>
                    </a:lnTo>
                    <a:lnTo>
                      <a:pt x="291" y="2246"/>
                    </a:lnTo>
                    <a:lnTo>
                      <a:pt x="293" y="2284"/>
                    </a:lnTo>
                    <a:lnTo>
                      <a:pt x="306" y="2324"/>
                    </a:lnTo>
                    <a:lnTo>
                      <a:pt x="331" y="2370"/>
                    </a:lnTo>
                    <a:lnTo>
                      <a:pt x="350" y="2422"/>
                    </a:lnTo>
                    <a:lnTo>
                      <a:pt x="374" y="2489"/>
                    </a:lnTo>
                    <a:lnTo>
                      <a:pt x="393" y="2578"/>
                    </a:lnTo>
                    <a:lnTo>
                      <a:pt x="407" y="2655"/>
                    </a:lnTo>
                    <a:lnTo>
                      <a:pt x="303" y="2960"/>
                    </a:lnTo>
                    <a:lnTo>
                      <a:pt x="315" y="3011"/>
                    </a:lnTo>
                    <a:lnTo>
                      <a:pt x="292" y="3037"/>
                    </a:lnTo>
                    <a:lnTo>
                      <a:pt x="246" y="3063"/>
                    </a:lnTo>
                    <a:lnTo>
                      <a:pt x="142" y="3110"/>
                    </a:lnTo>
                    <a:lnTo>
                      <a:pt x="118" y="3128"/>
                    </a:lnTo>
                    <a:lnTo>
                      <a:pt x="99" y="3157"/>
                    </a:lnTo>
                    <a:lnTo>
                      <a:pt x="94" y="3180"/>
                    </a:lnTo>
                    <a:lnTo>
                      <a:pt x="110" y="3187"/>
                    </a:lnTo>
                    <a:lnTo>
                      <a:pt x="154" y="3190"/>
                    </a:lnTo>
                    <a:lnTo>
                      <a:pt x="190" y="3190"/>
                    </a:lnTo>
                    <a:lnTo>
                      <a:pt x="170" y="3197"/>
                    </a:lnTo>
                    <a:lnTo>
                      <a:pt x="163" y="3208"/>
                    </a:lnTo>
                    <a:lnTo>
                      <a:pt x="163" y="3224"/>
                    </a:lnTo>
                    <a:lnTo>
                      <a:pt x="174" y="3245"/>
                    </a:lnTo>
                    <a:lnTo>
                      <a:pt x="209" y="3262"/>
                    </a:lnTo>
                    <a:lnTo>
                      <a:pt x="273" y="3276"/>
                    </a:lnTo>
                    <a:lnTo>
                      <a:pt x="364" y="3279"/>
                    </a:lnTo>
                    <a:lnTo>
                      <a:pt x="433" y="3269"/>
                    </a:lnTo>
                    <a:lnTo>
                      <a:pt x="495" y="3251"/>
                    </a:lnTo>
                    <a:lnTo>
                      <a:pt x="547" y="3229"/>
                    </a:lnTo>
                    <a:lnTo>
                      <a:pt x="585" y="3204"/>
                    </a:lnTo>
                    <a:lnTo>
                      <a:pt x="589" y="3165"/>
                    </a:lnTo>
                    <a:lnTo>
                      <a:pt x="587" y="3121"/>
                    </a:lnTo>
                    <a:lnTo>
                      <a:pt x="615" y="2884"/>
                    </a:lnTo>
                    <a:lnTo>
                      <a:pt x="624" y="2716"/>
                    </a:lnTo>
                    <a:lnTo>
                      <a:pt x="662" y="2195"/>
                    </a:lnTo>
                    <a:lnTo>
                      <a:pt x="679" y="1877"/>
                    </a:lnTo>
                    <a:lnTo>
                      <a:pt x="676" y="1724"/>
                    </a:lnTo>
                    <a:lnTo>
                      <a:pt x="671" y="1626"/>
                    </a:lnTo>
                    <a:lnTo>
                      <a:pt x="660" y="1540"/>
                    </a:lnTo>
                    <a:lnTo>
                      <a:pt x="651" y="1469"/>
                    </a:lnTo>
                    <a:lnTo>
                      <a:pt x="708" y="1417"/>
                    </a:lnTo>
                    <a:lnTo>
                      <a:pt x="766" y="1363"/>
                    </a:lnTo>
                    <a:lnTo>
                      <a:pt x="800" y="1321"/>
                    </a:lnTo>
                    <a:lnTo>
                      <a:pt x="837" y="1264"/>
                    </a:lnTo>
                    <a:lnTo>
                      <a:pt x="856" y="1210"/>
                    </a:lnTo>
                    <a:lnTo>
                      <a:pt x="859" y="1163"/>
                    </a:lnTo>
                    <a:lnTo>
                      <a:pt x="846" y="1101"/>
                    </a:lnTo>
                    <a:lnTo>
                      <a:pt x="743" y="716"/>
                    </a:lnTo>
                    <a:lnTo>
                      <a:pt x="725" y="672"/>
                    </a:lnTo>
                    <a:lnTo>
                      <a:pt x="712" y="652"/>
                    </a:lnTo>
                    <a:lnTo>
                      <a:pt x="691" y="632"/>
                    </a:lnTo>
                    <a:lnTo>
                      <a:pt x="651" y="601"/>
                    </a:lnTo>
                    <a:lnTo>
                      <a:pt x="534" y="537"/>
                    </a:lnTo>
                    <a:lnTo>
                      <a:pt x="506" y="499"/>
                    </a:lnTo>
                    <a:lnTo>
                      <a:pt x="485" y="456"/>
                    </a:lnTo>
                    <a:lnTo>
                      <a:pt x="477" y="423"/>
                    </a:lnTo>
                    <a:lnTo>
                      <a:pt x="510" y="383"/>
                    </a:lnTo>
                    <a:lnTo>
                      <a:pt x="537" y="333"/>
                    </a:lnTo>
                    <a:lnTo>
                      <a:pt x="556" y="272"/>
                    </a:lnTo>
                    <a:lnTo>
                      <a:pt x="569" y="220"/>
                    </a:lnTo>
                    <a:lnTo>
                      <a:pt x="577" y="156"/>
                    </a:lnTo>
                    <a:lnTo>
                      <a:pt x="570" y="105"/>
                    </a:lnTo>
                    <a:lnTo>
                      <a:pt x="557" y="67"/>
                    </a:lnTo>
                    <a:lnTo>
                      <a:pt x="530" y="34"/>
                    </a:lnTo>
                    <a:lnTo>
                      <a:pt x="495" y="13"/>
                    </a:lnTo>
                    <a:lnTo>
                      <a:pt x="445" y="0"/>
                    </a:lnTo>
                    <a:lnTo>
                      <a:pt x="407" y="3"/>
                    </a:lnTo>
                    <a:lnTo>
                      <a:pt x="367" y="13"/>
                    </a:lnTo>
                    <a:lnTo>
                      <a:pt x="338" y="25"/>
                    </a:lnTo>
                    <a:lnTo>
                      <a:pt x="315" y="45"/>
                    </a:lnTo>
                    <a:lnTo>
                      <a:pt x="302" y="68"/>
                    </a:lnTo>
                    <a:lnTo>
                      <a:pt x="293" y="90"/>
                    </a:lnTo>
                    <a:lnTo>
                      <a:pt x="284" y="142"/>
                    </a:lnTo>
                    <a:lnTo>
                      <a:pt x="276" y="207"/>
                    </a:lnTo>
                    <a:lnTo>
                      <a:pt x="268" y="269"/>
                    </a:lnTo>
                    <a:lnTo>
                      <a:pt x="268" y="309"/>
                    </a:lnTo>
                    <a:lnTo>
                      <a:pt x="280" y="360"/>
                    </a:lnTo>
                    <a:lnTo>
                      <a:pt x="292" y="385"/>
                    </a:lnTo>
                    <a:lnTo>
                      <a:pt x="293" y="434"/>
                    </a:lnTo>
                    <a:lnTo>
                      <a:pt x="292" y="486"/>
                    </a:lnTo>
                    <a:lnTo>
                      <a:pt x="280" y="513"/>
                    </a:lnTo>
                    <a:lnTo>
                      <a:pt x="246" y="537"/>
                    </a:lnTo>
                    <a:lnTo>
                      <a:pt x="128" y="608"/>
                    </a:lnTo>
                    <a:lnTo>
                      <a:pt x="86" y="639"/>
                    </a:lnTo>
                    <a:lnTo>
                      <a:pt x="68" y="690"/>
                    </a:lnTo>
                    <a:lnTo>
                      <a:pt x="36" y="867"/>
                    </a:lnTo>
                    <a:lnTo>
                      <a:pt x="26" y="946"/>
                    </a:lnTo>
                    <a:lnTo>
                      <a:pt x="14" y="1013"/>
                    </a:lnTo>
                    <a:lnTo>
                      <a:pt x="3" y="1108"/>
                    </a:lnTo>
                    <a:lnTo>
                      <a:pt x="0" y="1190"/>
                    </a:lnTo>
                    <a:lnTo>
                      <a:pt x="3" y="1292"/>
                    </a:lnTo>
                    <a:lnTo>
                      <a:pt x="15" y="1402"/>
                    </a:lnTo>
                    <a:lnTo>
                      <a:pt x="25" y="1479"/>
                    </a:lnTo>
                    <a:lnTo>
                      <a:pt x="35" y="1564"/>
                    </a:lnTo>
                    <a:lnTo>
                      <a:pt x="49" y="1639"/>
                    </a:lnTo>
                    <a:lnTo>
                      <a:pt x="72" y="1697"/>
                    </a:lnTo>
                    <a:lnTo>
                      <a:pt x="87" y="1757"/>
                    </a:lnTo>
                    <a:lnTo>
                      <a:pt x="93" y="1833"/>
                    </a:lnTo>
                    <a:lnTo>
                      <a:pt x="74" y="2171"/>
                    </a:lnTo>
                    <a:lnTo>
                      <a:pt x="68" y="2291"/>
                    </a:lnTo>
                    <a:lnTo>
                      <a:pt x="68" y="2338"/>
                    </a:lnTo>
                    <a:lnTo>
                      <a:pt x="83" y="2400"/>
                    </a:lnTo>
                    <a:lnTo>
                      <a:pt x="109" y="2472"/>
                    </a:lnTo>
                    <a:lnTo>
                      <a:pt x="176" y="2692"/>
                    </a:lnTo>
                    <a:lnTo>
                      <a:pt x="222" y="2871"/>
                    </a:lnTo>
                    <a:lnTo>
                      <a:pt x="246" y="2935"/>
                    </a:lnTo>
                    <a:lnTo>
                      <a:pt x="274" y="2948"/>
                    </a:lnTo>
                    <a:lnTo>
                      <a:pt x="303" y="2960"/>
                    </a:lnTo>
                    <a:lnTo>
                      <a:pt x="407" y="2655"/>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9802" name="Freeform 119"/>
              <p:cNvSpPr>
                <a:spLocks/>
              </p:cNvSpPr>
              <p:nvPr/>
            </p:nvSpPr>
            <p:spPr bwMode="auto">
              <a:xfrm>
                <a:off x="1473" y="140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lnTo>
                      <a:pt x="264" y="957"/>
                    </a:lnTo>
                    <a:lnTo>
                      <a:pt x="268" y="1078"/>
                    </a:lnTo>
                    <a:lnTo>
                      <a:pt x="274" y="1144"/>
                    </a:lnTo>
                    <a:lnTo>
                      <a:pt x="215" y="1152"/>
                    </a:lnTo>
                    <a:lnTo>
                      <a:pt x="200" y="1099"/>
                    </a:lnTo>
                    <a:lnTo>
                      <a:pt x="200" y="1054"/>
                    </a:lnTo>
                    <a:lnTo>
                      <a:pt x="225" y="1010"/>
                    </a:lnTo>
                    <a:lnTo>
                      <a:pt x="240" y="979"/>
                    </a:lnTo>
                    <a:lnTo>
                      <a:pt x="254" y="957"/>
                    </a:lnTo>
                    <a:lnTo>
                      <a:pt x="264" y="957"/>
                    </a:lnTo>
                    <a:lnTo>
                      <a:pt x="590"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03" name="Freeform 120"/>
              <p:cNvSpPr>
                <a:spLocks/>
              </p:cNvSpPr>
              <p:nvPr/>
            </p:nvSpPr>
            <p:spPr bwMode="auto">
              <a:xfrm>
                <a:off x="1473" y="140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8"/>
                    </a:lnTo>
                    <a:lnTo>
                      <a:pt x="461" y="121"/>
                    </a:lnTo>
                    <a:lnTo>
                      <a:pt x="451" y="153"/>
                    </a:lnTo>
                    <a:lnTo>
                      <a:pt x="429" y="231"/>
                    </a:lnTo>
                    <a:lnTo>
                      <a:pt x="420" y="287"/>
                    </a:lnTo>
                    <a:lnTo>
                      <a:pt x="425" y="358"/>
                    </a:lnTo>
                    <a:lnTo>
                      <a:pt x="445" y="409"/>
                    </a:lnTo>
                    <a:lnTo>
                      <a:pt x="459" y="456"/>
                    </a:lnTo>
                    <a:lnTo>
                      <a:pt x="431" y="499"/>
                    </a:lnTo>
                    <a:lnTo>
                      <a:pt x="375" y="533"/>
                    </a:lnTo>
                    <a:lnTo>
                      <a:pt x="306" y="576"/>
                    </a:lnTo>
                    <a:lnTo>
                      <a:pt x="255" y="604"/>
                    </a:lnTo>
                    <a:lnTo>
                      <a:pt x="233" y="625"/>
                    </a:lnTo>
                    <a:lnTo>
                      <a:pt x="16" y="943"/>
                    </a:lnTo>
                    <a:lnTo>
                      <a:pt x="0" y="1032"/>
                    </a:lnTo>
                    <a:lnTo>
                      <a:pt x="5" y="1107"/>
                    </a:lnTo>
                    <a:lnTo>
                      <a:pt x="24" y="1193"/>
                    </a:lnTo>
                    <a:lnTo>
                      <a:pt x="137" y="1412"/>
                    </a:lnTo>
                    <a:lnTo>
                      <a:pt x="190" y="1518"/>
                    </a:lnTo>
                    <a:lnTo>
                      <a:pt x="230" y="1550"/>
                    </a:lnTo>
                    <a:lnTo>
                      <a:pt x="270" y="1558"/>
                    </a:lnTo>
                    <a:lnTo>
                      <a:pt x="241" y="1628"/>
                    </a:lnTo>
                    <a:lnTo>
                      <a:pt x="239" y="1674"/>
                    </a:lnTo>
                    <a:lnTo>
                      <a:pt x="267" y="1728"/>
                    </a:lnTo>
                    <a:lnTo>
                      <a:pt x="323" y="1774"/>
                    </a:lnTo>
                    <a:lnTo>
                      <a:pt x="307" y="2473"/>
                    </a:lnTo>
                    <a:lnTo>
                      <a:pt x="396" y="2500"/>
                    </a:lnTo>
                    <a:lnTo>
                      <a:pt x="410" y="2624"/>
                    </a:lnTo>
                    <a:lnTo>
                      <a:pt x="429" y="2715"/>
                    </a:lnTo>
                    <a:lnTo>
                      <a:pt x="459" y="2818"/>
                    </a:lnTo>
                    <a:lnTo>
                      <a:pt x="471" y="2878"/>
                    </a:lnTo>
                    <a:lnTo>
                      <a:pt x="462" y="2960"/>
                    </a:lnTo>
                    <a:lnTo>
                      <a:pt x="440" y="2990"/>
                    </a:lnTo>
                    <a:lnTo>
                      <a:pt x="427" y="3033"/>
                    </a:lnTo>
                    <a:lnTo>
                      <a:pt x="433" y="3088"/>
                    </a:lnTo>
                    <a:lnTo>
                      <a:pt x="447" y="3117"/>
                    </a:lnTo>
                    <a:lnTo>
                      <a:pt x="476" y="3192"/>
                    </a:lnTo>
                    <a:lnTo>
                      <a:pt x="528" y="3201"/>
                    </a:lnTo>
                    <a:lnTo>
                      <a:pt x="530" y="3158"/>
                    </a:lnTo>
                    <a:lnTo>
                      <a:pt x="564" y="3197"/>
                    </a:lnTo>
                    <a:lnTo>
                      <a:pt x="593" y="3220"/>
                    </a:lnTo>
                    <a:lnTo>
                      <a:pt x="639" y="3243"/>
                    </a:lnTo>
                    <a:lnTo>
                      <a:pt x="696" y="3255"/>
                    </a:lnTo>
                    <a:lnTo>
                      <a:pt x="761" y="3248"/>
                    </a:lnTo>
                    <a:lnTo>
                      <a:pt x="775" y="3222"/>
                    </a:lnTo>
                    <a:lnTo>
                      <a:pt x="758" y="3192"/>
                    </a:lnTo>
                    <a:lnTo>
                      <a:pt x="789" y="3197"/>
                    </a:lnTo>
                    <a:lnTo>
                      <a:pt x="830" y="3195"/>
                    </a:lnTo>
                    <a:lnTo>
                      <a:pt x="832" y="3169"/>
                    </a:lnTo>
                    <a:lnTo>
                      <a:pt x="815" y="3140"/>
                    </a:lnTo>
                    <a:lnTo>
                      <a:pt x="768" y="3106"/>
                    </a:lnTo>
                    <a:lnTo>
                      <a:pt x="687" y="3040"/>
                    </a:lnTo>
                    <a:lnTo>
                      <a:pt x="646" y="2977"/>
                    </a:lnTo>
                    <a:lnTo>
                      <a:pt x="631" y="2918"/>
                    </a:lnTo>
                    <a:lnTo>
                      <a:pt x="640" y="2824"/>
                    </a:lnTo>
                    <a:lnTo>
                      <a:pt x="711" y="2565"/>
                    </a:lnTo>
                    <a:lnTo>
                      <a:pt x="727" y="2468"/>
                    </a:lnTo>
                    <a:lnTo>
                      <a:pt x="727" y="2447"/>
                    </a:lnTo>
                    <a:lnTo>
                      <a:pt x="786" y="2438"/>
                    </a:lnTo>
                    <a:lnTo>
                      <a:pt x="821" y="2438"/>
                    </a:lnTo>
                    <a:lnTo>
                      <a:pt x="845" y="1808"/>
                    </a:lnTo>
                    <a:lnTo>
                      <a:pt x="876" y="1774"/>
                    </a:lnTo>
                    <a:lnTo>
                      <a:pt x="865" y="1686"/>
                    </a:lnTo>
                    <a:lnTo>
                      <a:pt x="833" y="1571"/>
                    </a:lnTo>
                    <a:lnTo>
                      <a:pt x="795" y="1468"/>
                    </a:lnTo>
                    <a:lnTo>
                      <a:pt x="830" y="1438"/>
                    </a:lnTo>
                    <a:lnTo>
                      <a:pt x="872" y="1395"/>
                    </a:lnTo>
                    <a:lnTo>
                      <a:pt x="889" y="1298"/>
                    </a:lnTo>
                    <a:lnTo>
                      <a:pt x="879" y="1201"/>
                    </a:lnTo>
                    <a:lnTo>
                      <a:pt x="875" y="1090"/>
                    </a:lnTo>
                    <a:lnTo>
                      <a:pt x="878" y="1004"/>
                    </a:lnTo>
                    <a:lnTo>
                      <a:pt x="889" y="914"/>
                    </a:lnTo>
                    <a:lnTo>
                      <a:pt x="884" y="805"/>
                    </a:lnTo>
                    <a:lnTo>
                      <a:pt x="870" y="738"/>
                    </a:lnTo>
                    <a:lnTo>
                      <a:pt x="854" y="688"/>
                    </a:lnTo>
                    <a:lnTo>
                      <a:pt x="834" y="655"/>
                    </a:lnTo>
                    <a:lnTo>
                      <a:pt x="814" y="632"/>
                    </a:lnTo>
                    <a:lnTo>
                      <a:pt x="740" y="583"/>
                    </a:lnTo>
                    <a:lnTo>
                      <a:pt x="669" y="535"/>
                    </a:lnTo>
                    <a:lnTo>
                      <a:pt x="633" y="497"/>
                    </a:lnTo>
                    <a:lnTo>
                      <a:pt x="634" y="486"/>
                    </a:lnTo>
                    <a:lnTo>
                      <a:pt x="648" y="483"/>
                    </a:lnTo>
                    <a:lnTo>
                      <a:pt x="671" y="477"/>
                    </a:lnTo>
                    <a:lnTo>
                      <a:pt x="691" y="466"/>
                    </a:lnTo>
                    <a:lnTo>
                      <a:pt x="703" y="454"/>
                    </a:lnTo>
                    <a:lnTo>
                      <a:pt x="716" y="435"/>
                    </a:lnTo>
                    <a:lnTo>
                      <a:pt x="734" y="450"/>
                    </a:lnTo>
                    <a:lnTo>
                      <a:pt x="762" y="471"/>
                    </a:lnTo>
                    <a:lnTo>
                      <a:pt x="763" y="406"/>
                    </a:lnTo>
                    <a:lnTo>
                      <a:pt x="770" y="365"/>
                    </a:lnTo>
                    <a:lnTo>
                      <a:pt x="795" y="284"/>
                    </a:lnTo>
                    <a:lnTo>
                      <a:pt x="805" y="218"/>
                    </a:lnTo>
                    <a:lnTo>
                      <a:pt x="800" y="147"/>
                    </a:lnTo>
                    <a:lnTo>
                      <a:pt x="790" y="100"/>
                    </a:lnTo>
                    <a:lnTo>
                      <a:pt x="770" y="69"/>
                    </a:lnTo>
                    <a:lnTo>
                      <a:pt x="753" y="55"/>
                    </a:lnTo>
                    <a:lnTo>
                      <a:pt x="734" y="43"/>
                    </a:lnTo>
                    <a:lnTo>
                      <a:pt x="696" y="20"/>
                    </a:lnTo>
                    <a:lnTo>
                      <a:pt x="663" y="7"/>
                    </a:lnTo>
                    <a:lnTo>
                      <a:pt x="625" y="1"/>
                    </a:lnTo>
                    <a:lnTo>
                      <a:pt x="59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04" name="Freeform 121"/>
              <p:cNvSpPr>
                <a:spLocks/>
              </p:cNvSpPr>
              <p:nvPr/>
            </p:nvSpPr>
            <p:spPr bwMode="auto">
              <a:xfrm>
                <a:off x="1542" y="1728"/>
                <a:ext cx="25" cy="66"/>
              </a:xfrm>
              <a:custGeom>
                <a:avLst/>
                <a:gdLst>
                  <a:gd name="T0" fmla="*/ 0 w 73"/>
                  <a:gd name="T1" fmla="*/ 0 h 196"/>
                  <a:gd name="T2" fmla="*/ 0 w 73"/>
                  <a:gd name="T3" fmla="*/ 0 h 196"/>
                  <a:gd name="T4" fmla="*/ 0 w 73"/>
                  <a:gd name="T5" fmla="*/ 0 h 196"/>
                  <a:gd name="T6" fmla="*/ 0 w 73"/>
                  <a:gd name="T7" fmla="*/ 0 h 196"/>
                  <a:gd name="T8" fmla="*/ 0 w 73"/>
                  <a:gd name="T9" fmla="*/ 0 h 196"/>
                  <a:gd name="T10" fmla="*/ 0 w 73"/>
                  <a:gd name="T11" fmla="*/ 0 h 196"/>
                  <a:gd name="T12" fmla="*/ 0 w 73"/>
                  <a:gd name="T13" fmla="*/ 0 h 196"/>
                  <a:gd name="T14" fmla="*/ 0 w 73"/>
                  <a:gd name="T15" fmla="*/ 0 h 196"/>
                  <a:gd name="T16" fmla="*/ 0 w 73"/>
                  <a:gd name="T17" fmla="*/ 0 h 196"/>
                  <a:gd name="T18" fmla="*/ 0 w 7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6"/>
                  <a:gd name="T32" fmla="*/ 73 w 7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6">
                    <a:moveTo>
                      <a:pt x="63" y="0"/>
                    </a:moveTo>
                    <a:lnTo>
                      <a:pt x="67" y="120"/>
                    </a:lnTo>
                    <a:lnTo>
                      <a:pt x="73" y="188"/>
                    </a:lnTo>
                    <a:lnTo>
                      <a:pt x="15" y="196"/>
                    </a:lnTo>
                    <a:lnTo>
                      <a:pt x="0" y="143"/>
                    </a:lnTo>
                    <a:lnTo>
                      <a:pt x="0" y="98"/>
                    </a:lnTo>
                    <a:lnTo>
                      <a:pt x="25" y="54"/>
                    </a:lnTo>
                    <a:lnTo>
                      <a:pt x="39" y="22"/>
                    </a:lnTo>
                    <a:lnTo>
                      <a:pt x="53"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05" name="Freeform 122"/>
              <p:cNvSpPr>
                <a:spLocks/>
              </p:cNvSpPr>
              <p:nvPr/>
            </p:nvSpPr>
            <p:spPr bwMode="auto">
              <a:xfrm>
                <a:off x="940" y="1386"/>
                <a:ext cx="283" cy="1140"/>
              </a:xfrm>
              <a:custGeom>
                <a:avLst/>
                <a:gdLst>
                  <a:gd name="T0" fmla="*/ 0 w 850"/>
                  <a:gd name="T1" fmla="*/ 0 h 3420"/>
                  <a:gd name="T2" fmla="*/ 0 w 850"/>
                  <a:gd name="T3" fmla="*/ 0 h 3420"/>
                  <a:gd name="T4" fmla="*/ 0 w 850"/>
                  <a:gd name="T5" fmla="*/ 0 h 3420"/>
                  <a:gd name="T6" fmla="*/ 0 w 850"/>
                  <a:gd name="T7" fmla="*/ 0 h 3420"/>
                  <a:gd name="T8" fmla="*/ 0 w 850"/>
                  <a:gd name="T9" fmla="*/ 0 h 3420"/>
                  <a:gd name="T10" fmla="*/ 0 w 850"/>
                  <a:gd name="T11" fmla="*/ 0 h 3420"/>
                  <a:gd name="T12" fmla="*/ 0 w 850"/>
                  <a:gd name="T13" fmla="*/ 0 h 3420"/>
                  <a:gd name="T14" fmla="*/ 0 w 850"/>
                  <a:gd name="T15" fmla="*/ 0 h 3420"/>
                  <a:gd name="T16" fmla="*/ 0 w 850"/>
                  <a:gd name="T17" fmla="*/ 0 h 3420"/>
                  <a:gd name="T18" fmla="*/ 0 w 850"/>
                  <a:gd name="T19" fmla="*/ 0 h 3420"/>
                  <a:gd name="T20" fmla="*/ 0 w 850"/>
                  <a:gd name="T21" fmla="*/ 0 h 3420"/>
                  <a:gd name="T22" fmla="*/ 0 w 850"/>
                  <a:gd name="T23" fmla="*/ 0 h 3420"/>
                  <a:gd name="T24" fmla="*/ 0 w 850"/>
                  <a:gd name="T25" fmla="*/ 0 h 3420"/>
                  <a:gd name="T26" fmla="*/ 0 w 850"/>
                  <a:gd name="T27" fmla="*/ 0 h 3420"/>
                  <a:gd name="T28" fmla="*/ 0 w 850"/>
                  <a:gd name="T29" fmla="*/ 0 h 3420"/>
                  <a:gd name="T30" fmla="*/ 0 w 850"/>
                  <a:gd name="T31" fmla="*/ 0 h 3420"/>
                  <a:gd name="T32" fmla="*/ 0 w 850"/>
                  <a:gd name="T33" fmla="*/ 0 h 3420"/>
                  <a:gd name="T34" fmla="*/ 0 w 850"/>
                  <a:gd name="T35" fmla="*/ 0 h 3420"/>
                  <a:gd name="T36" fmla="*/ 0 w 850"/>
                  <a:gd name="T37" fmla="*/ 0 h 3420"/>
                  <a:gd name="T38" fmla="*/ 0 w 850"/>
                  <a:gd name="T39" fmla="*/ 0 h 3420"/>
                  <a:gd name="T40" fmla="*/ 0 w 850"/>
                  <a:gd name="T41" fmla="*/ 0 h 3420"/>
                  <a:gd name="T42" fmla="*/ 0 w 850"/>
                  <a:gd name="T43" fmla="*/ 0 h 3420"/>
                  <a:gd name="T44" fmla="*/ 0 w 850"/>
                  <a:gd name="T45" fmla="*/ 0 h 3420"/>
                  <a:gd name="T46" fmla="*/ 0 w 850"/>
                  <a:gd name="T47" fmla="*/ 0 h 3420"/>
                  <a:gd name="T48" fmla="*/ 0 w 850"/>
                  <a:gd name="T49" fmla="*/ 0 h 3420"/>
                  <a:gd name="T50" fmla="*/ 0 w 850"/>
                  <a:gd name="T51" fmla="*/ 0 h 3420"/>
                  <a:gd name="T52" fmla="*/ 0 w 850"/>
                  <a:gd name="T53" fmla="*/ 0 h 3420"/>
                  <a:gd name="T54" fmla="*/ 0 w 850"/>
                  <a:gd name="T55" fmla="*/ 0 h 3420"/>
                  <a:gd name="T56" fmla="*/ 0 w 850"/>
                  <a:gd name="T57" fmla="*/ 0 h 3420"/>
                  <a:gd name="T58" fmla="*/ 0 w 850"/>
                  <a:gd name="T59" fmla="*/ 0 h 3420"/>
                  <a:gd name="T60" fmla="*/ 0 w 850"/>
                  <a:gd name="T61" fmla="*/ 0 h 3420"/>
                  <a:gd name="T62" fmla="*/ 0 w 850"/>
                  <a:gd name="T63" fmla="*/ 0 h 3420"/>
                  <a:gd name="T64" fmla="*/ 0 w 850"/>
                  <a:gd name="T65" fmla="*/ 0 h 3420"/>
                  <a:gd name="T66" fmla="*/ 0 w 850"/>
                  <a:gd name="T67" fmla="*/ 0 h 3420"/>
                  <a:gd name="T68" fmla="*/ 0 w 850"/>
                  <a:gd name="T69" fmla="*/ 0 h 3420"/>
                  <a:gd name="T70" fmla="*/ 0 w 850"/>
                  <a:gd name="T71" fmla="*/ 0 h 3420"/>
                  <a:gd name="T72" fmla="*/ 0 w 850"/>
                  <a:gd name="T73" fmla="*/ 0 h 3420"/>
                  <a:gd name="T74" fmla="*/ 0 w 850"/>
                  <a:gd name="T75" fmla="*/ 0 h 3420"/>
                  <a:gd name="T76" fmla="*/ 0 w 850"/>
                  <a:gd name="T77" fmla="*/ 0 h 3420"/>
                  <a:gd name="T78" fmla="*/ 0 w 850"/>
                  <a:gd name="T79" fmla="*/ 0 h 3420"/>
                  <a:gd name="T80" fmla="*/ 0 w 850"/>
                  <a:gd name="T81" fmla="*/ 0 h 3420"/>
                  <a:gd name="T82" fmla="*/ 0 w 850"/>
                  <a:gd name="T83" fmla="*/ 0 h 3420"/>
                  <a:gd name="T84" fmla="*/ 0 w 850"/>
                  <a:gd name="T85" fmla="*/ 0 h 3420"/>
                  <a:gd name="T86" fmla="*/ 0 w 850"/>
                  <a:gd name="T87" fmla="*/ 0 h 3420"/>
                  <a:gd name="T88" fmla="*/ 0 w 850"/>
                  <a:gd name="T89" fmla="*/ 0 h 3420"/>
                  <a:gd name="T90" fmla="*/ 0 w 850"/>
                  <a:gd name="T91" fmla="*/ 0 h 3420"/>
                  <a:gd name="T92" fmla="*/ 0 w 850"/>
                  <a:gd name="T93" fmla="*/ 0 h 3420"/>
                  <a:gd name="T94" fmla="*/ 0 w 850"/>
                  <a:gd name="T95" fmla="*/ 0 h 3420"/>
                  <a:gd name="T96" fmla="*/ 0 w 850"/>
                  <a:gd name="T97" fmla="*/ 0 h 3420"/>
                  <a:gd name="T98" fmla="*/ 0 w 850"/>
                  <a:gd name="T99" fmla="*/ 0 h 3420"/>
                  <a:gd name="T100" fmla="*/ 0 w 850"/>
                  <a:gd name="T101" fmla="*/ 0 h 3420"/>
                  <a:gd name="T102" fmla="*/ 0 w 850"/>
                  <a:gd name="T103" fmla="*/ 0 h 3420"/>
                  <a:gd name="T104" fmla="*/ 0 w 850"/>
                  <a:gd name="T105" fmla="*/ 0 h 3420"/>
                  <a:gd name="T106" fmla="*/ 0 w 850"/>
                  <a:gd name="T107" fmla="*/ 0 h 3420"/>
                  <a:gd name="T108" fmla="*/ 0 w 850"/>
                  <a:gd name="T109" fmla="*/ 0 h 3420"/>
                  <a:gd name="T110" fmla="*/ 0 w 850"/>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20"/>
                  <a:gd name="T170" fmla="*/ 850 w 850"/>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lnTo>
                      <a:pt x="160" y="1476"/>
                    </a:lnTo>
                    <a:lnTo>
                      <a:pt x="207" y="1498"/>
                    </a:lnTo>
                    <a:lnTo>
                      <a:pt x="206" y="1411"/>
                    </a:lnTo>
                    <a:lnTo>
                      <a:pt x="211" y="1375"/>
                    </a:lnTo>
                    <a:lnTo>
                      <a:pt x="219" y="1338"/>
                    </a:lnTo>
                    <a:lnTo>
                      <a:pt x="235" y="1302"/>
                    </a:lnTo>
                    <a:lnTo>
                      <a:pt x="254" y="1268"/>
                    </a:lnTo>
                    <a:lnTo>
                      <a:pt x="230" y="1223"/>
                    </a:lnTo>
                    <a:lnTo>
                      <a:pt x="206" y="1172"/>
                    </a:lnTo>
                    <a:lnTo>
                      <a:pt x="186" y="1114"/>
                    </a:lnTo>
                    <a:lnTo>
                      <a:pt x="173" y="1064"/>
                    </a:lnTo>
                    <a:lnTo>
                      <a:pt x="161" y="1000"/>
                    </a:lnTo>
                    <a:lnTo>
                      <a:pt x="154" y="1080"/>
                    </a:lnTo>
                    <a:lnTo>
                      <a:pt x="156" y="1177"/>
                    </a:lnTo>
                    <a:lnTo>
                      <a:pt x="158" y="1268"/>
                    </a:lnTo>
                    <a:lnTo>
                      <a:pt x="156" y="1343"/>
                    </a:lnTo>
                    <a:lnTo>
                      <a:pt x="158" y="1404"/>
                    </a:lnTo>
                    <a:lnTo>
                      <a:pt x="160" y="1476"/>
                    </a:lnTo>
                    <a:lnTo>
                      <a:pt x="398" y="1"/>
                    </a:lnTo>
                    <a:lnTo>
                      <a:pt x="476" y="3179"/>
                    </a:lnTo>
                    <a:lnTo>
                      <a:pt x="455" y="3137"/>
                    </a:lnTo>
                    <a:lnTo>
                      <a:pt x="442" y="3094"/>
                    </a:lnTo>
                    <a:lnTo>
                      <a:pt x="436" y="3038"/>
                    </a:lnTo>
                    <a:lnTo>
                      <a:pt x="442" y="2961"/>
                    </a:lnTo>
                    <a:lnTo>
                      <a:pt x="445" y="2872"/>
                    </a:lnTo>
                    <a:lnTo>
                      <a:pt x="449" y="2768"/>
                    </a:lnTo>
                    <a:lnTo>
                      <a:pt x="445" y="2653"/>
                    </a:lnTo>
                    <a:lnTo>
                      <a:pt x="439" y="2552"/>
                    </a:lnTo>
                    <a:lnTo>
                      <a:pt x="434" y="2483"/>
                    </a:lnTo>
                    <a:lnTo>
                      <a:pt x="437" y="2452"/>
                    </a:lnTo>
                    <a:lnTo>
                      <a:pt x="454" y="2407"/>
                    </a:lnTo>
                    <a:lnTo>
                      <a:pt x="470" y="2349"/>
                    </a:lnTo>
                    <a:lnTo>
                      <a:pt x="477" y="2277"/>
                    </a:lnTo>
                    <a:lnTo>
                      <a:pt x="476" y="2216"/>
                    </a:lnTo>
                    <a:lnTo>
                      <a:pt x="466" y="2173"/>
                    </a:lnTo>
                    <a:lnTo>
                      <a:pt x="604" y="2158"/>
                    </a:lnTo>
                    <a:lnTo>
                      <a:pt x="618" y="2205"/>
                    </a:lnTo>
                    <a:lnTo>
                      <a:pt x="634" y="2252"/>
                    </a:lnTo>
                    <a:lnTo>
                      <a:pt x="648" y="2301"/>
                    </a:lnTo>
                    <a:lnTo>
                      <a:pt x="648" y="2322"/>
                    </a:lnTo>
                    <a:lnTo>
                      <a:pt x="629" y="2362"/>
                    </a:lnTo>
                    <a:lnTo>
                      <a:pt x="604" y="2409"/>
                    </a:lnTo>
                    <a:lnTo>
                      <a:pt x="583" y="2468"/>
                    </a:lnTo>
                    <a:lnTo>
                      <a:pt x="569" y="2523"/>
                    </a:lnTo>
                    <a:lnTo>
                      <a:pt x="564" y="2599"/>
                    </a:lnTo>
                    <a:lnTo>
                      <a:pt x="564" y="2675"/>
                    </a:lnTo>
                    <a:lnTo>
                      <a:pt x="561" y="2782"/>
                    </a:lnTo>
                    <a:lnTo>
                      <a:pt x="555" y="2875"/>
                    </a:lnTo>
                    <a:lnTo>
                      <a:pt x="539" y="2979"/>
                    </a:lnTo>
                    <a:lnTo>
                      <a:pt x="509" y="3094"/>
                    </a:lnTo>
                    <a:lnTo>
                      <a:pt x="493" y="3144"/>
                    </a:lnTo>
                    <a:lnTo>
                      <a:pt x="476" y="3179"/>
                    </a:lnTo>
                    <a:lnTo>
                      <a:pt x="398"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06" name="Freeform 123"/>
              <p:cNvSpPr>
                <a:spLocks/>
              </p:cNvSpPr>
              <p:nvPr/>
            </p:nvSpPr>
            <p:spPr bwMode="auto">
              <a:xfrm>
                <a:off x="940" y="1386"/>
                <a:ext cx="283" cy="1140"/>
              </a:xfrm>
              <a:custGeom>
                <a:avLst/>
                <a:gdLst>
                  <a:gd name="T0" fmla="*/ 0 w 850"/>
                  <a:gd name="T1" fmla="*/ 0 h 3420"/>
                  <a:gd name="T2" fmla="*/ 0 w 850"/>
                  <a:gd name="T3" fmla="*/ 0 h 3420"/>
                  <a:gd name="T4" fmla="*/ 0 w 850"/>
                  <a:gd name="T5" fmla="*/ 0 h 3420"/>
                  <a:gd name="T6" fmla="*/ 0 w 850"/>
                  <a:gd name="T7" fmla="*/ 0 h 3420"/>
                  <a:gd name="T8" fmla="*/ 0 w 850"/>
                  <a:gd name="T9" fmla="*/ 0 h 3420"/>
                  <a:gd name="T10" fmla="*/ 0 w 850"/>
                  <a:gd name="T11" fmla="*/ 0 h 3420"/>
                  <a:gd name="T12" fmla="*/ 0 w 850"/>
                  <a:gd name="T13" fmla="*/ 0 h 3420"/>
                  <a:gd name="T14" fmla="*/ 0 w 850"/>
                  <a:gd name="T15" fmla="*/ 0 h 3420"/>
                  <a:gd name="T16" fmla="*/ 0 w 850"/>
                  <a:gd name="T17" fmla="*/ 0 h 3420"/>
                  <a:gd name="T18" fmla="*/ 0 w 850"/>
                  <a:gd name="T19" fmla="*/ 0 h 3420"/>
                  <a:gd name="T20" fmla="*/ 0 w 850"/>
                  <a:gd name="T21" fmla="*/ 0 h 3420"/>
                  <a:gd name="T22" fmla="*/ 0 w 850"/>
                  <a:gd name="T23" fmla="*/ 0 h 3420"/>
                  <a:gd name="T24" fmla="*/ 0 w 850"/>
                  <a:gd name="T25" fmla="*/ 0 h 3420"/>
                  <a:gd name="T26" fmla="*/ 0 w 850"/>
                  <a:gd name="T27" fmla="*/ 0 h 3420"/>
                  <a:gd name="T28" fmla="*/ 0 w 850"/>
                  <a:gd name="T29" fmla="*/ 0 h 3420"/>
                  <a:gd name="T30" fmla="*/ 0 w 850"/>
                  <a:gd name="T31" fmla="*/ 0 h 3420"/>
                  <a:gd name="T32" fmla="*/ 0 w 850"/>
                  <a:gd name="T33" fmla="*/ 0 h 3420"/>
                  <a:gd name="T34" fmla="*/ 0 w 850"/>
                  <a:gd name="T35" fmla="*/ 0 h 3420"/>
                  <a:gd name="T36" fmla="*/ 0 w 850"/>
                  <a:gd name="T37" fmla="*/ 0 h 3420"/>
                  <a:gd name="T38" fmla="*/ 0 w 850"/>
                  <a:gd name="T39" fmla="*/ 0 h 3420"/>
                  <a:gd name="T40" fmla="*/ 0 w 850"/>
                  <a:gd name="T41" fmla="*/ 0 h 3420"/>
                  <a:gd name="T42" fmla="*/ 0 w 850"/>
                  <a:gd name="T43" fmla="*/ 0 h 3420"/>
                  <a:gd name="T44" fmla="*/ 0 w 850"/>
                  <a:gd name="T45" fmla="*/ 0 h 3420"/>
                  <a:gd name="T46" fmla="*/ 0 w 850"/>
                  <a:gd name="T47" fmla="*/ 0 h 3420"/>
                  <a:gd name="T48" fmla="*/ 0 w 850"/>
                  <a:gd name="T49" fmla="*/ 0 h 3420"/>
                  <a:gd name="T50" fmla="*/ 0 w 850"/>
                  <a:gd name="T51" fmla="*/ 0 h 3420"/>
                  <a:gd name="T52" fmla="*/ 0 w 850"/>
                  <a:gd name="T53" fmla="*/ 0 h 3420"/>
                  <a:gd name="T54" fmla="*/ 0 w 850"/>
                  <a:gd name="T55" fmla="*/ 0 h 3420"/>
                  <a:gd name="T56" fmla="*/ 0 w 850"/>
                  <a:gd name="T57" fmla="*/ 0 h 3420"/>
                  <a:gd name="T58" fmla="*/ 0 w 850"/>
                  <a:gd name="T59" fmla="*/ 0 h 3420"/>
                  <a:gd name="T60" fmla="*/ 0 w 850"/>
                  <a:gd name="T61" fmla="*/ 0 h 3420"/>
                  <a:gd name="T62" fmla="*/ 0 w 850"/>
                  <a:gd name="T63" fmla="*/ 0 h 3420"/>
                  <a:gd name="T64" fmla="*/ 0 w 850"/>
                  <a:gd name="T65" fmla="*/ 0 h 3420"/>
                  <a:gd name="T66" fmla="*/ 0 w 850"/>
                  <a:gd name="T67" fmla="*/ 0 h 3420"/>
                  <a:gd name="T68" fmla="*/ 0 w 850"/>
                  <a:gd name="T69" fmla="*/ 0 h 3420"/>
                  <a:gd name="T70" fmla="*/ 0 w 850"/>
                  <a:gd name="T71" fmla="*/ 0 h 3420"/>
                  <a:gd name="T72" fmla="*/ 0 w 850"/>
                  <a:gd name="T73" fmla="*/ 0 h 3420"/>
                  <a:gd name="T74" fmla="*/ 0 w 850"/>
                  <a:gd name="T75" fmla="*/ 0 h 3420"/>
                  <a:gd name="T76" fmla="*/ 0 w 850"/>
                  <a:gd name="T77" fmla="*/ 0 h 3420"/>
                  <a:gd name="T78" fmla="*/ 0 w 850"/>
                  <a:gd name="T79" fmla="*/ 0 h 3420"/>
                  <a:gd name="T80" fmla="*/ 0 w 850"/>
                  <a:gd name="T81" fmla="*/ 0 h 3420"/>
                  <a:gd name="T82" fmla="*/ 0 w 850"/>
                  <a:gd name="T83" fmla="*/ 0 h 3420"/>
                  <a:gd name="T84" fmla="*/ 0 w 850"/>
                  <a:gd name="T85" fmla="*/ 0 h 3420"/>
                  <a:gd name="T86" fmla="*/ 0 w 850"/>
                  <a:gd name="T87" fmla="*/ 0 h 3420"/>
                  <a:gd name="T88" fmla="*/ 0 w 850"/>
                  <a:gd name="T89" fmla="*/ 0 h 3420"/>
                  <a:gd name="T90" fmla="*/ 0 w 850"/>
                  <a:gd name="T91" fmla="*/ 0 h 3420"/>
                  <a:gd name="T92" fmla="*/ 0 w 850"/>
                  <a:gd name="T93" fmla="*/ 0 h 3420"/>
                  <a:gd name="T94" fmla="*/ 0 w 850"/>
                  <a:gd name="T95" fmla="*/ 0 h 3420"/>
                  <a:gd name="T96" fmla="*/ 0 w 850"/>
                  <a:gd name="T97" fmla="*/ 0 h 3420"/>
                  <a:gd name="T98" fmla="*/ 0 w 850"/>
                  <a:gd name="T99" fmla="*/ 0 h 3420"/>
                  <a:gd name="T100" fmla="*/ 0 w 850"/>
                  <a:gd name="T101" fmla="*/ 0 h 3420"/>
                  <a:gd name="T102" fmla="*/ 0 w 850"/>
                  <a:gd name="T103" fmla="*/ 0 h 3420"/>
                  <a:gd name="T104" fmla="*/ 0 w 850"/>
                  <a:gd name="T105" fmla="*/ 0 h 3420"/>
                  <a:gd name="T106" fmla="*/ 0 w 850"/>
                  <a:gd name="T107" fmla="*/ 0 h 3420"/>
                  <a:gd name="T108" fmla="*/ 0 w 850"/>
                  <a:gd name="T109" fmla="*/ 0 h 3420"/>
                  <a:gd name="T110" fmla="*/ 0 w 850"/>
                  <a:gd name="T111" fmla="*/ 0 h 3420"/>
                  <a:gd name="T112" fmla="*/ 0 w 850"/>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20"/>
                  <a:gd name="T173" fmla="*/ 850 w 850"/>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20">
                    <a:moveTo>
                      <a:pt x="398" y="1"/>
                    </a:moveTo>
                    <a:lnTo>
                      <a:pt x="325" y="0"/>
                    </a:lnTo>
                    <a:lnTo>
                      <a:pt x="280" y="20"/>
                    </a:lnTo>
                    <a:lnTo>
                      <a:pt x="236" y="58"/>
                    </a:lnTo>
                    <a:lnTo>
                      <a:pt x="215" y="112"/>
                    </a:lnTo>
                    <a:lnTo>
                      <a:pt x="212" y="159"/>
                    </a:lnTo>
                    <a:lnTo>
                      <a:pt x="220" y="211"/>
                    </a:lnTo>
                    <a:lnTo>
                      <a:pt x="244" y="272"/>
                    </a:lnTo>
                    <a:lnTo>
                      <a:pt x="273" y="335"/>
                    </a:lnTo>
                    <a:lnTo>
                      <a:pt x="302" y="419"/>
                    </a:lnTo>
                    <a:lnTo>
                      <a:pt x="303" y="473"/>
                    </a:lnTo>
                    <a:lnTo>
                      <a:pt x="291" y="536"/>
                    </a:lnTo>
                    <a:lnTo>
                      <a:pt x="261" y="536"/>
                    </a:lnTo>
                    <a:lnTo>
                      <a:pt x="237" y="536"/>
                    </a:lnTo>
                    <a:lnTo>
                      <a:pt x="190" y="545"/>
                    </a:lnTo>
                    <a:lnTo>
                      <a:pt x="149" y="562"/>
                    </a:lnTo>
                    <a:lnTo>
                      <a:pt x="108" y="600"/>
                    </a:lnTo>
                    <a:lnTo>
                      <a:pt x="78" y="643"/>
                    </a:lnTo>
                    <a:lnTo>
                      <a:pt x="62" y="682"/>
                    </a:lnTo>
                    <a:lnTo>
                      <a:pt x="58" y="738"/>
                    </a:lnTo>
                    <a:lnTo>
                      <a:pt x="65" y="803"/>
                    </a:lnTo>
                    <a:lnTo>
                      <a:pt x="77" y="858"/>
                    </a:lnTo>
                    <a:lnTo>
                      <a:pt x="78" y="915"/>
                    </a:lnTo>
                    <a:lnTo>
                      <a:pt x="70" y="1111"/>
                    </a:lnTo>
                    <a:lnTo>
                      <a:pt x="72" y="1250"/>
                    </a:lnTo>
                    <a:lnTo>
                      <a:pt x="71" y="1363"/>
                    </a:lnTo>
                    <a:lnTo>
                      <a:pt x="69" y="1436"/>
                    </a:lnTo>
                    <a:lnTo>
                      <a:pt x="70" y="1502"/>
                    </a:lnTo>
                    <a:lnTo>
                      <a:pt x="12" y="1481"/>
                    </a:lnTo>
                    <a:lnTo>
                      <a:pt x="0" y="1759"/>
                    </a:lnTo>
                    <a:lnTo>
                      <a:pt x="222" y="1822"/>
                    </a:lnTo>
                    <a:lnTo>
                      <a:pt x="245" y="1961"/>
                    </a:lnTo>
                    <a:lnTo>
                      <a:pt x="289" y="2187"/>
                    </a:lnTo>
                    <a:lnTo>
                      <a:pt x="299" y="2275"/>
                    </a:lnTo>
                    <a:lnTo>
                      <a:pt x="287" y="2350"/>
                    </a:lnTo>
                    <a:lnTo>
                      <a:pt x="265" y="2428"/>
                    </a:lnTo>
                    <a:lnTo>
                      <a:pt x="265" y="2491"/>
                    </a:lnTo>
                    <a:lnTo>
                      <a:pt x="276" y="2625"/>
                    </a:lnTo>
                    <a:lnTo>
                      <a:pt x="288" y="2741"/>
                    </a:lnTo>
                    <a:lnTo>
                      <a:pt x="319" y="2927"/>
                    </a:lnTo>
                    <a:lnTo>
                      <a:pt x="335" y="3017"/>
                    </a:lnTo>
                    <a:lnTo>
                      <a:pt x="344" y="3147"/>
                    </a:lnTo>
                    <a:lnTo>
                      <a:pt x="327" y="3272"/>
                    </a:lnTo>
                    <a:lnTo>
                      <a:pt x="332" y="3287"/>
                    </a:lnTo>
                    <a:lnTo>
                      <a:pt x="354" y="3300"/>
                    </a:lnTo>
                    <a:lnTo>
                      <a:pt x="426" y="3362"/>
                    </a:lnTo>
                    <a:lnTo>
                      <a:pt x="455" y="3388"/>
                    </a:lnTo>
                    <a:lnTo>
                      <a:pt x="489" y="3410"/>
                    </a:lnTo>
                    <a:lnTo>
                      <a:pt x="548" y="3420"/>
                    </a:lnTo>
                    <a:lnTo>
                      <a:pt x="615" y="3409"/>
                    </a:lnTo>
                    <a:lnTo>
                      <a:pt x="632" y="3397"/>
                    </a:lnTo>
                    <a:lnTo>
                      <a:pt x="641" y="3379"/>
                    </a:lnTo>
                    <a:lnTo>
                      <a:pt x="642" y="3359"/>
                    </a:lnTo>
                    <a:lnTo>
                      <a:pt x="622" y="3337"/>
                    </a:lnTo>
                    <a:lnTo>
                      <a:pt x="550" y="3270"/>
                    </a:lnTo>
                    <a:lnTo>
                      <a:pt x="595" y="3290"/>
                    </a:lnTo>
                    <a:lnTo>
                      <a:pt x="655" y="3319"/>
                    </a:lnTo>
                    <a:lnTo>
                      <a:pt x="709" y="3335"/>
                    </a:lnTo>
                    <a:lnTo>
                      <a:pt x="772" y="3343"/>
                    </a:lnTo>
                    <a:lnTo>
                      <a:pt x="802" y="3343"/>
                    </a:lnTo>
                    <a:lnTo>
                      <a:pt x="829" y="3324"/>
                    </a:lnTo>
                    <a:lnTo>
                      <a:pt x="835" y="3298"/>
                    </a:lnTo>
                    <a:lnTo>
                      <a:pt x="822" y="3275"/>
                    </a:lnTo>
                    <a:lnTo>
                      <a:pt x="805" y="3261"/>
                    </a:lnTo>
                    <a:lnTo>
                      <a:pt x="726" y="3218"/>
                    </a:lnTo>
                    <a:lnTo>
                      <a:pt x="681" y="3179"/>
                    </a:lnTo>
                    <a:lnTo>
                      <a:pt x="641" y="3120"/>
                    </a:lnTo>
                    <a:lnTo>
                      <a:pt x="632" y="3077"/>
                    </a:lnTo>
                    <a:lnTo>
                      <a:pt x="635" y="3024"/>
                    </a:lnTo>
                    <a:lnTo>
                      <a:pt x="645" y="2977"/>
                    </a:lnTo>
                    <a:lnTo>
                      <a:pt x="711" y="2728"/>
                    </a:lnTo>
                    <a:lnTo>
                      <a:pt x="766" y="2555"/>
                    </a:lnTo>
                    <a:lnTo>
                      <a:pt x="802" y="2421"/>
                    </a:lnTo>
                    <a:lnTo>
                      <a:pt x="829" y="2374"/>
                    </a:lnTo>
                    <a:lnTo>
                      <a:pt x="850" y="2299"/>
                    </a:lnTo>
                    <a:lnTo>
                      <a:pt x="849" y="2230"/>
                    </a:lnTo>
                    <a:lnTo>
                      <a:pt x="840" y="2180"/>
                    </a:lnTo>
                    <a:lnTo>
                      <a:pt x="812" y="1938"/>
                    </a:lnTo>
                    <a:lnTo>
                      <a:pt x="790" y="1819"/>
                    </a:lnTo>
                    <a:lnTo>
                      <a:pt x="754" y="1699"/>
                    </a:lnTo>
                    <a:lnTo>
                      <a:pt x="711" y="1515"/>
                    </a:lnTo>
                    <a:lnTo>
                      <a:pt x="689" y="1381"/>
                    </a:lnTo>
                    <a:lnTo>
                      <a:pt x="672" y="1268"/>
                    </a:lnTo>
                    <a:lnTo>
                      <a:pt x="719" y="1257"/>
                    </a:lnTo>
                    <a:lnTo>
                      <a:pt x="766" y="1237"/>
                    </a:lnTo>
                    <a:lnTo>
                      <a:pt x="777" y="1209"/>
                    </a:lnTo>
                    <a:lnTo>
                      <a:pt x="779" y="1164"/>
                    </a:lnTo>
                    <a:lnTo>
                      <a:pt x="776" y="1120"/>
                    </a:lnTo>
                    <a:lnTo>
                      <a:pt x="726" y="949"/>
                    </a:lnTo>
                    <a:lnTo>
                      <a:pt x="694" y="878"/>
                    </a:lnTo>
                    <a:lnTo>
                      <a:pt x="692" y="854"/>
                    </a:lnTo>
                    <a:lnTo>
                      <a:pt x="676" y="728"/>
                    </a:lnTo>
                    <a:lnTo>
                      <a:pt x="661" y="671"/>
                    </a:lnTo>
                    <a:lnTo>
                      <a:pt x="640" y="630"/>
                    </a:lnTo>
                    <a:lnTo>
                      <a:pt x="609" y="600"/>
                    </a:lnTo>
                    <a:lnTo>
                      <a:pt x="571" y="577"/>
                    </a:lnTo>
                    <a:lnTo>
                      <a:pt x="487" y="550"/>
                    </a:lnTo>
                    <a:lnTo>
                      <a:pt x="474" y="513"/>
                    </a:lnTo>
                    <a:lnTo>
                      <a:pt x="476" y="475"/>
                    </a:lnTo>
                    <a:lnTo>
                      <a:pt x="495" y="449"/>
                    </a:lnTo>
                    <a:lnTo>
                      <a:pt x="512" y="421"/>
                    </a:lnTo>
                    <a:lnTo>
                      <a:pt x="527" y="373"/>
                    </a:lnTo>
                    <a:lnTo>
                      <a:pt x="529" y="341"/>
                    </a:lnTo>
                    <a:lnTo>
                      <a:pt x="533" y="290"/>
                    </a:lnTo>
                    <a:lnTo>
                      <a:pt x="533" y="269"/>
                    </a:lnTo>
                    <a:lnTo>
                      <a:pt x="548" y="245"/>
                    </a:lnTo>
                    <a:lnTo>
                      <a:pt x="561" y="222"/>
                    </a:lnTo>
                    <a:lnTo>
                      <a:pt x="569" y="194"/>
                    </a:lnTo>
                    <a:lnTo>
                      <a:pt x="569" y="154"/>
                    </a:lnTo>
                    <a:lnTo>
                      <a:pt x="555" y="105"/>
                    </a:lnTo>
                    <a:lnTo>
                      <a:pt x="533" y="63"/>
                    </a:lnTo>
                    <a:lnTo>
                      <a:pt x="502" y="35"/>
                    </a:lnTo>
                    <a:lnTo>
                      <a:pt x="445" y="9"/>
                    </a:lnTo>
                    <a:lnTo>
                      <a:pt x="426" y="7"/>
                    </a:lnTo>
                    <a:lnTo>
                      <a:pt x="398" y="1"/>
                    </a:lnTo>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807" name="Freeform 124"/>
              <p:cNvSpPr>
                <a:spLocks/>
              </p:cNvSpPr>
              <p:nvPr/>
            </p:nvSpPr>
            <p:spPr bwMode="auto">
              <a:xfrm>
                <a:off x="991" y="1720"/>
                <a:ext cx="33" cy="166"/>
              </a:xfrm>
              <a:custGeom>
                <a:avLst/>
                <a:gdLst>
                  <a:gd name="T0" fmla="*/ 0 w 99"/>
                  <a:gd name="T1" fmla="*/ 0 h 497"/>
                  <a:gd name="T2" fmla="*/ 0 w 99"/>
                  <a:gd name="T3" fmla="*/ 0 h 497"/>
                  <a:gd name="T4" fmla="*/ 0 w 99"/>
                  <a:gd name="T5" fmla="*/ 0 h 497"/>
                  <a:gd name="T6" fmla="*/ 0 w 99"/>
                  <a:gd name="T7" fmla="*/ 0 h 497"/>
                  <a:gd name="T8" fmla="*/ 0 w 99"/>
                  <a:gd name="T9" fmla="*/ 0 h 497"/>
                  <a:gd name="T10" fmla="*/ 0 w 99"/>
                  <a:gd name="T11" fmla="*/ 0 h 497"/>
                  <a:gd name="T12" fmla="*/ 0 w 99"/>
                  <a:gd name="T13" fmla="*/ 0 h 497"/>
                  <a:gd name="T14" fmla="*/ 0 w 99"/>
                  <a:gd name="T15" fmla="*/ 0 h 497"/>
                  <a:gd name="T16" fmla="*/ 0 w 99"/>
                  <a:gd name="T17" fmla="*/ 0 h 497"/>
                  <a:gd name="T18" fmla="*/ 0 w 99"/>
                  <a:gd name="T19" fmla="*/ 0 h 497"/>
                  <a:gd name="T20" fmla="*/ 0 w 99"/>
                  <a:gd name="T21" fmla="*/ 0 h 497"/>
                  <a:gd name="T22" fmla="*/ 0 w 99"/>
                  <a:gd name="T23" fmla="*/ 0 h 497"/>
                  <a:gd name="T24" fmla="*/ 0 w 99"/>
                  <a:gd name="T25" fmla="*/ 0 h 497"/>
                  <a:gd name="T26" fmla="*/ 0 w 99"/>
                  <a:gd name="T27" fmla="*/ 0 h 497"/>
                  <a:gd name="T28" fmla="*/ 0 w 99"/>
                  <a:gd name="T29" fmla="*/ 0 h 497"/>
                  <a:gd name="T30" fmla="*/ 0 w 99"/>
                  <a:gd name="T31" fmla="*/ 0 h 497"/>
                  <a:gd name="T32" fmla="*/ 0 w 99"/>
                  <a:gd name="T33" fmla="*/ 0 h 497"/>
                  <a:gd name="T34" fmla="*/ 0 w 9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7"/>
                  <a:gd name="T56" fmla="*/ 99 w 9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7">
                    <a:moveTo>
                      <a:pt x="6" y="477"/>
                    </a:moveTo>
                    <a:lnTo>
                      <a:pt x="53" y="497"/>
                    </a:lnTo>
                    <a:lnTo>
                      <a:pt x="52" y="412"/>
                    </a:lnTo>
                    <a:lnTo>
                      <a:pt x="55" y="374"/>
                    </a:lnTo>
                    <a:lnTo>
                      <a:pt x="65" y="337"/>
                    </a:lnTo>
                    <a:lnTo>
                      <a:pt x="80" y="302"/>
                    </a:lnTo>
                    <a:lnTo>
                      <a:pt x="99" y="267"/>
                    </a:lnTo>
                    <a:lnTo>
                      <a:pt x="74" y="223"/>
                    </a:lnTo>
                    <a:lnTo>
                      <a:pt x="52" y="172"/>
                    </a:lnTo>
                    <a:lnTo>
                      <a:pt x="32" y="113"/>
                    </a:lnTo>
                    <a:lnTo>
                      <a:pt x="19" y="64"/>
                    </a:lnTo>
                    <a:lnTo>
                      <a:pt x="7" y="0"/>
                    </a:lnTo>
                    <a:lnTo>
                      <a:pt x="0" y="79"/>
                    </a:lnTo>
                    <a:lnTo>
                      <a:pt x="2" y="177"/>
                    </a:lnTo>
                    <a:lnTo>
                      <a:pt x="4" y="267"/>
                    </a:lnTo>
                    <a:lnTo>
                      <a:pt x="2" y="342"/>
                    </a:lnTo>
                    <a:lnTo>
                      <a:pt x="4" y="405"/>
                    </a:lnTo>
                    <a:lnTo>
                      <a:pt x="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08" name="Freeform 125"/>
              <p:cNvSpPr>
                <a:spLocks/>
              </p:cNvSpPr>
              <p:nvPr/>
            </p:nvSpPr>
            <p:spPr bwMode="auto">
              <a:xfrm>
                <a:off x="1083" y="2106"/>
                <a:ext cx="72" cy="340"/>
              </a:xfrm>
              <a:custGeom>
                <a:avLst/>
                <a:gdLst>
                  <a:gd name="T0" fmla="*/ 0 w 215"/>
                  <a:gd name="T1" fmla="*/ 0 h 1021"/>
                  <a:gd name="T2" fmla="*/ 0 w 215"/>
                  <a:gd name="T3" fmla="*/ 0 h 1021"/>
                  <a:gd name="T4" fmla="*/ 0 w 215"/>
                  <a:gd name="T5" fmla="*/ 0 h 1021"/>
                  <a:gd name="T6" fmla="*/ 0 w 215"/>
                  <a:gd name="T7" fmla="*/ 0 h 1021"/>
                  <a:gd name="T8" fmla="*/ 0 w 215"/>
                  <a:gd name="T9" fmla="*/ 0 h 1021"/>
                  <a:gd name="T10" fmla="*/ 0 w 215"/>
                  <a:gd name="T11" fmla="*/ 0 h 1021"/>
                  <a:gd name="T12" fmla="*/ 0 w 215"/>
                  <a:gd name="T13" fmla="*/ 0 h 1021"/>
                  <a:gd name="T14" fmla="*/ 0 w 215"/>
                  <a:gd name="T15" fmla="*/ 0 h 1021"/>
                  <a:gd name="T16" fmla="*/ 0 w 215"/>
                  <a:gd name="T17" fmla="*/ 0 h 1021"/>
                  <a:gd name="T18" fmla="*/ 0 w 215"/>
                  <a:gd name="T19" fmla="*/ 0 h 1021"/>
                  <a:gd name="T20" fmla="*/ 0 w 215"/>
                  <a:gd name="T21" fmla="*/ 0 h 1021"/>
                  <a:gd name="T22" fmla="*/ 0 w 215"/>
                  <a:gd name="T23" fmla="*/ 0 h 1021"/>
                  <a:gd name="T24" fmla="*/ 0 w 215"/>
                  <a:gd name="T25" fmla="*/ 0 h 1021"/>
                  <a:gd name="T26" fmla="*/ 0 w 215"/>
                  <a:gd name="T27" fmla="*/ 0 h 1021"/>
                  <a:gd name="T28" fmla="*/ 0 w 215"/>
                  <a:gd name="T29" fmla="*/ 0 h 1021"/>
                  <a:gd name="T30" fmla="*/ 0 w 215"/>
                  <a:gd name="T31" fmla="*/ 0 h 1021"/>
                  <a:gd name="T32" fmla="*/ 0 w 215"/>
                  <a:gd name="T33" fmla="*/ 0 h 1021"/>
                  <a:gd name="T34" fmla="*/ 0 w 215"/>
                  <a:gd name="T35" fmla="*/ 0 h 1021"/>
                  <a:gd name="T36" fmla="*/ 0 w 215"/>
                  <a:gd name="T37" fmla="*/ 0 h 1021"/>
                  <a:gd name="T38" fmla="*/ 0 w 215"/>
                  <a:gd name="T39" fmla="*/ 0 h 1021"/>
                  <a:gd name="T40" fmla="*/ 0 w 215"/>
                  <a:gd name="T41" fmla="*/ 0 h 1021"/>
                  <a:gd name="T42" fmla="*/ 0 w 215"/>
                  <a:gd name="T43" fmla="*/ 0 h 1021"/>
                  <a:gd name="T44" fmla="*/ 0 w 215"/>
                  <a:gd name="T45" fmla="*/ 0 h 1021"/>
                  <a:gd name="T46" fmla="*/ 0 w 215"/>
                  <a:gd name="T47" fmla="*/ 0 h 1021"/>
                  <a:gd name="T48" fmla="*/ 0 w 215"/>
                  <a:gd name="T49" fmla="*/ 0 h 1021"/>
                  <a:gd name="T50" fmla="*/ 0 w 215"/>
                  <a:gd name="T51" fmla="*/ 0 h 1021"/>
                  <a:gd name="T52" fmla="*/ 0 w 215"/>
                  <a:gd name="T53" fmla="*/ 0 h 1021"/>
                  <a:gd name="T54" fmla="*/ 0 w 215"/>
                  <a:gd name="T55" fmla="*/ 0 h 1021"/>
                  <a:gd name="T56" fmla="*/ 0 w 215"/>
                  <a:gd name="T57" fmla="*/ 0 h 1021"/>
                  <a:gd name="T58" fmla="*/ 0 w 215"/>
                  <a:gd name="T59" fmla="*/ 0 h 1021"/>
                  <a:gd name="T60" fmla="*/ 0 w 215"/>
                  <a:gd name="T61" fmla="*/ 0 h 1021"/>
                  <a:gd name="T62" fmla="*/ 0 w 215"/>
                  <a:gd name="T63" fmla="*/ 0 h 1021"/>
                  <a:gd name="T64" fmla="*/ 0 w 21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9"/>
                    </a:lnTo>
                    <a:lnTo>
                      <a:pt x="9" y="936"/>
                    </a:lnTo>
                    <a:lnTo>
                      <a:pt x="2" y="880"/>
                    </a:lnTo>
                    <a:lnTo>
                      <a:pt x="9" y="803"/>
                    </a:lnTo>
                    <a:lnTo>
                      <a:pt x="13" y="714"/>
                    </a:lnTo>
                    <a:lnTo>
                      <a:pt x="15" y="610"/>
                    </a:lnTo>
                    <a:lnTo>
                      <a:pt x="13" y="495"/>
                    </a:lnTo>
                    <a:lnTo>
                      <a:pt x="6" y="394"/>
                    </a:lnTo>
                    <a:lnTo>
                      <a:pt x="0" y="325"/>
                    </a:lnTo>
                    <a:lnTo>
                      <a:pt x="5" y="294"/>
                    </a:lnTo>
                    <a:lnTo>
                      <a:pt x="21" y="249"/>
                    </a:lnTo>
                    <a:lnTo>
                      <a:pt x="37" y="191"/>
                    </a:lnTo>
                    <a:lnTo>
                      <a:pt x="44" y="119"/>
                    </a:lnTo>
                    <a:lnTo>
                      <a:pt x="42" y="58"/>
                    </a:lnTo>
                    <a:lnTo>
                      <a:pt x="33" y="15"/>
                    </a:lnTo>
                    <a:lnTo>
                      <a:pt x="170" y="0"/>
                    </a:lnTo>
                    <a:lnTo>
                      <a:pt x="186" y="47"/>
                    </a:lnTo>
                    <a:lnTo>
                      <a:pt x="201" y="94"/>
                    </a:lnTo>
                    <a:lnTo>
                      <a:pt x="215" y="143"/>
                    </a:lnTo>
                    <a:lnTo>
                      <a:pt x="215" y="164"/>
                    </a:lnTo>
                    <a:lnTo>
                      <a:pt x="196" y="205"/>
                    </a:lnTo>
                    <a:lnTo>
                      <a:pt x="170" y="251"/>
                    </a:lnTo>
                    <a:lnTo>
                      <a:pt x="149" y="311"/>
                    </a:lnTo>
                    <a:lnTo>
                      <a:pt x="135" y="365"/>
                    </a:lnTo>
                    <a:lnTo>
                      <a:pt x="131" y="441"/>
                    </a:lnTo>
                    <a:lnTo>
                      <a:pt x="131" y="517"/>
                    </a:lnTo>
                    <a:lnTo>
                      <a:pt x="129" y="624"/>
                    </a:lnTo>
                    <a:lnTo>
                      <a:pt x="123" y="717"/>
                    </a:lnTo>
                    <a:lnTo>
                      <a:pt x="106" y="821"/>
                    </a:lnTo>
                    <a:lnTo>
                      <a:pt x="77" y="936"/>
                    </a:lnTo>
                    <a:lnTo>
                      <a:pt x="59" y="986"/>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09" name="Freeform 126"/>
              <p:cNvSpPr>
                <a:spLocks/>
              </p:cNvSpPr>
              <p:nvPr/>
            </p:nvSpPr>
            <p:spPr bwMode="auto">
              <a:xfrm>
                <a:off x="4364" y="1598"/>
                <a:ext cx="389" cy="1215"/>
              </a:xfrm>
              <a:custGeom>
                <a:avLst/>
                <a:gdLst>
                  <a:gd name="T0" fmla="*/ 0 w 1168"/>
                  <a:gd name="T1" fmla="*/ 0 h 3644"/>
                  <a:gd name="T2" fmla="*/ 0 w 1168"/>
                  <a:gd name="T3" fmla="*/ 0 h 3644"/>
                  <a:gd name="T4" fmla="*/ 0 w 1168"/>
                  <a:gd name="T5" fmla="*/ 0 h 3644"/>
                  <a:gd name="T6" fmla="*/ 0 w 1168"/>
                  <a:gd name="T7" fmla="*/ 0 h 3644"/>
                  <a:gd name="T8" fmla="*/ 0 w 1168"/>
                  <a:gd name="T9" fmla="*/ 0 h 3644"/>
                  <a:gd name="T10" fmla="*/ 0 w 1168"/>
                  <a:gd name="T11" fmla="*/ 0 h 3644"/>
                  <a:gd name="T12" fmla="*/ 0 w 1168"/>
                  <a:gd name="T13" fmla="*/ 0 h 3644"/>
                  <a:gd name="T14" fmla="*/ 0 w 1168"/>
                  <a:gd name="T15" fmla="*/ 0 h 3644"/>
                  <a:gd name="T16" fmla="*/ 0 w 1168"/>
                  <a:gd name="T17" fmla="*/ 0 h 3644"/>
                  <a:gd name="T18" fmla="*/ 0 w 1168"/>
                  <a:gd name="T19" fmla="*/ 0 h 3644"/>
                  <a:gd name="T20" fmla="*/ 0 w 1168"/>
                  <a:gd name="T21" fmla="*/ 0 h 3644"/>
                  <a:gd name="T22" fmla="*/ 0 w 1168"/>
                  <a:gd name="T23" fmla="*/ 0 h 3644"/>
                  <a:gd name="T24" fmla="*/ 0 w 1168"/>
                  <a:gd name="T25" fmla="*/ 0 h 3644"/>
                  <a:gd name="T26" fmla="*/ 0 w 1168"/>
                  <a:gd name="T27" fmla="*/ 0 h 3644"/>
                  <a:gd name="T28" fmla="*/ 0 w 1168"/>
                  <a:gd name="T29" fmla="*/ 0 h 3644"/>
                  <a:gd name="T30" fmla="*/ 0 w 1168"/>
                  <a:gd name="T31" fmla="*/ 0 h 3644"/>
                  <a:gd name="T32" fmla="*/ 0 w 1168"/>
                  <a:gd name="T33" fmla="*/ 0 h 3644"/>
                  <a:gd name="T34" fmla="*/ 0 w 1168"/>
                  <a:gd name="T35" fmla="*/ 0 h 3644"/>
                  <a:gd name="T36" fmla="*/ 0 w 1168"/>
                  <a:gd name="T37" fmla="*/ 0 h 3644"/>
                  <a:gd name="T38" fmla="*/ 0 w 1168"/>
                  <a:gd name="T39" fmla="*/ 0 h 3644"/>
                  <a:gd name="T40" fmla="*/ 0 w 1168"/>
                  <a:gd name="T41" fmla="*/ 0 h 3644"/>
                  <a:gd name="T42" fmla="*/ 0 w 1168"/>
                  <a:gd name="T43" fmla="*/ 0 h 3644"/>
                  <a:gd name="T44" fmla="*/ 0 w 1168"/>
                  <a:gd name="T45" fmla="*/ 0 h 3644"/>
                  <a:gd name="T46" fmla="*/ 0 w 1168"/>
                  <a:gd name="T47" fmla="*/ 0 h 3644"/>
                  <a:gd name="T48" fmla="*/ 0 w 1168"/>
                  <a:gd name="T49" fmla="*/ 0 h 3644"/>
                  <a:gd name="T50" fmla="*/ 0 w 1168"/>
                  <a:gd name="T51" fmla="*/ 0 h 3644"/>
                  <a:gd name="T52" fmla="*/ 0 w 1168"/>
                  <a:gd name="T53" fmla="*/ 0 h 3644"/>
                  <a:gd name="T54" fmla="*/ 0 w 1168"/>
                  <a:gd name="T55" fmla="*/ 0 h 3644"/>
                  <a:gd name="T56" fmla="*/ 0 w 1168"/>
                  <a:gd name="T57" fmla="*/ 0 h 3644"/>
                  <a:gd name="T58" fmla="*/ 0 w 1168"/>
                  <a:gd name="T59" fmla="*/ 0 h 3644"/>
                  <a:gd name="T60" fmla="*/ 0 w 1168"/>
                  <a:gd name="T61" fmla="*/ 0 h 3644"/>
                  <a:gd name="T62" fmla="*/ 0 w 1168"/>
                  <a:gd name="T63" fmla="*/ 0 h 3644"/>
                  <a:gd name="T64" fmla="*/ 0 w 1168"/>
                  <a:gd name="T65" fmla="*/ 0 h 3644"/>
                  <a:gd name="T66" fmla="*/ 0 w 1168"/>
                  <a:gd name="T67" fmla="*/ 0 h 3644"/>
                  <a:gd name="T68" fmla="*/ 0 w 1168"/>
                  <a:gd name="T69" fmla="*/ 0 h 3644"/>
                  <a:gd name="T70" fmla="*/ 0 w 1168"/>
                  <a:gd name="T71" fmla="*/ 0 h 3644"/>
                  <a:gd name="T72" fmla="*/ 0 w 1168"/>
                  <a:gd name="T73" fmla="*/ 0 h 3644"/>
                  <a:gd name="T74" fmla="*/ 0 w 1168"/>
                  <a:gd name="T75" fmla="*/ 0 h 3644"/>
                  <a:gd name="T76" fmla="*/ 0 w 1168"/>
                  <a:gd name="T77" fmla="*/ 0 h 3644"/>
                  <a:gd name="T78" fmla="*/ 0 w 1168"/>
                  <a:gd name="T79" fmla="*/ 0 h 3644"/>
                  <a:gd name="T80" fmla="*/ 0 w 1168"/>
                  <a:gd name="T81" fmla="*/ 0 h 3644"/>
                  <a:gd name="T82" fmla="*/ 0 w 1168"/>
                  <a:gd name="T83" fmla="*/ 0 h 3644"/>
                  <a:gd name="T84" fmla="*/ 0 w 1168"/>
                  <a:gd name="T85" fmla="*/ 0 h 3644"/>
                  <a:gd name="T86" fmla="*/ 0 w 1168"/>
                  <a:gd name="T87" fmla="*/ 0 h 3644"/>
                  <a:gd name="T88" fmla="*/ 0 w 1168"/>
                  <a:gd name="T89" fmla="*/ 0 h 3644"/>
                  <a:gd name="T90" fmla="*/ 0 w 1168"/>
                  <a:gd name="T91" fmla="*/ 0 h 3644"/>
                  <a:gd name="T92" fmla="*/ 0 w 1168"/>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4"/>
                  <a:gd name="T143" fmla="*/ 1168 w 1168"/>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4">
                    <a:moveTo>
                      <a:pt x="610" y="2280"/>
                    </a:moveTo>
                    <a:lnTo>
                      <a:pt x="583" y="2407"/>
                    </a:lnTo>
                    <a:lnTo>
                      <a:pt x="557" y="2536"/>
                    </a:lnTo>
                    <a:lnTo>
                      <a:pt x="536" y="2634"/>
                    </a:lnTo>
                    <a:lnTo>
                      <a:pt x="514" y="2751"/>
                    </a:lnTo>
                    <a:lnTo>
                      <a:pt x="502" y="2892"/>
                    </a:lnTo>
                    <a:lnTo>
                      <a:pt x="489" y="3006"/>
                    </a:lnTo>
                    <a:lnTo>
                      <a:pt x="477" y="3108"/>
                    </a:lnTo>
                    <a:lnTo>
                      <a:pt x="460" y="3206"/>
                    </a:lnTo>
                    <a:lnTo>
                      <a:pt x="442" y="3301"/>
                    </a:lnTo>
                    <a:lnTo>
                      <a:pt x="431" y="3365"/>
                    </a:lnTo>
                    <a:lnTo>
                      <a:pt x="431" y="3413"/>
                    </a:lnTo>
                    <a:lnTo>
                      <a:pt x="433" y="3452"/>
                    </a:lnTo>
                    <a:lnTo>
                      <a:pt x="423" y="3470"/>
                    </a:lnTo>
                    <a:lnTo>
                      <a:pt x="346" y="3488"/>
                    </a:lnTo>
                    <a:lnTo>
                      <a:pt x="332" y="3478"/>
                    </a:lnTo>
                    <a:lnTo>
                      <a:pt x="322" y="3467"/>
                    </a:lnTo>
                    <a:lnTo>
                      <a:pt x="250" y="3493"/>
                    </a:lnTo>
                    <a:lnTo>
                      <a:pt x="156" y="3520"/>
                    </a:lnTo>
                    <a:lnTo>
                      <a:pt x="95" y="3529"/>
                    </a:lnTo>
                    <a:lnTo>
                      <a:pt x="45" y="3525"/>
                    </a:lnTo>
                    <a:lnTo>
                      <a:pt x="18" y="3513"/>
                    </a:lnTo>
                    <a:lnTo>
                      <a:pt x="5" y="3495"/>
                    </a:lnTo>
                    <a:lnTo>
                      <a:pt x="0" y="3476"/>
                    </a:lnTo>
                    <a:lnTo>
                      <a:pt x="10" y="3455"/>
                    </a:lnTo>
                    <a:lnTo>
                      <a:pt x="31" y="3436"/>
                    </a:lnTo>
                    <a:lnTo>
                      <a:pt x="100" y="3401"/>
                    </a:lnTo>
                    <a:lnTo>
                      <a:pt x="160" y="3368"/>
                    </a:lnTo>
                    <a:lnTo>
                      <a:pt x="214" y="3339"/>
                    </a:lnTo>
                    <a:lnTo>
                      <a:pt x="238" y="3314"/>
                    </a:lnTo>
                    <a:lnTo>
                      <a:pt x="240" y="3221"/>
                    </a:lnTo>
                    <a:lnTo>
                      <a:pt x="240" y="3108"/>
                    </a:lnTo>
                    <a:lnTo>
                      <a:pt x="244" y="2993"/>
                    </a:lnTo>
                    <a:lnTo>
                      <a:pt x="244" y="2863"/>
                    </a:lnTo>
                    <a:lnTo>
                      <a:pt x="238" y="2702"/>
                    </a:lnTo>
                    <a:lnTo>
                      <a:pt x="238" y="2536"/>
                    </a:lnTo>
                    <a:lnTo>
                      <a:pt x="246" y="2363"/>
                    </a:lnTo>
                    <a:lnTo>
                      <a:pt x="251" y="2239"/>
                    </a:lnTo>
                    <a:lnTo>
                      <a:pt x="262" y="2113"/>
                    </a:lnTo>
                    <a:lnTo>
                      <a:pt x="262" y="2039"/>
                    </a:lnTo>
                    <a:lnTo>
                      <a:pt x="220" y="2034"/>
                    </a:lnTo>
                    <a:lnTo>
                      <a:pt x="178" y="2017"/>
                    </a:lnTo>
                    <a:lnTo>
                      <a:pt x="145" y="1973"/>
                    </a:lnTo>
                    <a:lnTo>
                      <a:pt x="141" y="1921"/>
                    </a:lnTo>
                    <a:lnTo>
                      <a:pt x="154" y="1854"/>
                    </a:lnTo>
                    <a:lnTo>
                      <a:pt x="179" y="1797"/>
                    </a:lnTo>
                    <a:lnTo>
                      <a:pt x="203" y="1758"/>
                    </a:lnTo>
                    <a:lnTo>
                      <a:pt x="161" y="1740"/>
                    </a:lnTo>
                    <a:lnTo>
                      <a:pt x="149" y="1727"/>
                    </a:lnTo>
                    <a:lnTo>
                      <a:pt x="150" y="1706"/>
                    </a:lnTo>
                    <a:lnTo>
                      <a:pt x="205" y="1565"/>
                    </a:lnTo>
                    <a:lnTo>
                      <a:pt x="224" y="1488"/>
                    </a:lnTo>
                    <a:lnTo>
                      <a:pt x="238" y="1223"/>
                    </a:lnTo>
                    <a:lnTo>
                      <a:pt x="238" y="1031"/>
                    </a:lnTo>
                    <a:lnTo>
                      <a:pt x="246" y="799"/>
                    </a:lnTo>
                    <a:lnTo>
                      <a:pt x="257" y="742"/>
                    </a:lnTo>
                    <a:lnTo>
                      <a:pt x="278" y="696"/>
                    </a:lnTo>
                    <a:lnTo>
                      <a:pt x="319" y="658"/>
                    </a:lnTo>
                    <a:lnTo>
                      <a:pt x="502" y="547"/>
                    </a:lnTo>
                    <a:lnTo>
                      <a:pt x="489" y="496"/>
                    </a:lnTo>
                    <a:lnTo>
                      <a:pt x="460" y="490"/>
                    </a:lnTo>
                    <a:lnTo>
                      <a:pt x="418" y="478"/>
                    </a:lnTo>
                    <a:lnTo>
                      <a:pt x="396" y="452"/>
                    </a:lnTo>
                    <a:lnTo>
                      <a:pt x="367" y="349"/>
                    </a:lnTo>
                    <a:lnTo>
                      <a:pt x="359" y="292"/>
                    </a:lnTo>
                    <a:lnTo>
                      <a:pt x="360" y="236"/>
                    </a:lnTo>
                    <a:lnTo>
                      <a:pt x="354" y="183"/>
                    </a:lnTo>
                    <a:lnTo>
                      <a:pt x="359" y="126"/>
                    </a:lnTo>
                    <a:lnTo>
                      <a:pt x="335" y="151"/>
                    </a:lnTo>
                    <a:lnTo>
                      <a:pt x="322" y="164"/>
                    </a:lnTo>
                    <a:lnTo>
                      <a:pt x="327" y="126"/>
                    </a:lnTo>
                    <a:lnTo>
                      <a:pt x="341" y="85"/>
                    </a:lnTo>
                    <a:lnTo>
                      <a:pt x="365" y="52"/>
                    </a:lnTo>
                    <a:lnTo>
                      <a:pt x="400" y="24"/>
                    </a:lnTo>
                    <a:lnTo>
                      <a:pt x="446" y="5"/>
                    </a:lnTo>
                    <a:lnTo>
                      <a:pt x="508" y="0"/>
                    </a:lnTo>
                    <a:lnTo>
                      <a:pt x="563" y="11"/>
                    </a:lnTo>
                    <a:lnTo>
                      <a:pt x="610" y="36"/>
                    </a:lnTo>
                    <a:lnTo>
                      <a:pt x="647" y="68"/>
                    </a:lnTo>
                    <a:lnTo>
                      <a:pt x="675" y="112"/>
                    </a:lnTo>
                    <a:lnTo>
                      <a:pt x="690" y="171"/>
                    </a:lnTo>
                    <a:lnTo>
                      <a:pt x="699" y="240"/>
                    </a:lnTo>
                    <a:lnTo>
                      <a:pt x="695" y="294"/>
                    </a:lnTo>
                    <a:lnTo>
                      <a:pt x="682" y="369"/>
                    </a:lnTo>
                    <a:lnTo>
                      <a:pt x="683" y="422"/>
                    </a:lnTo>
                    <a:lnTo>
                      <a:pt x="694" y="483"/>
                    </a:lnTo>
                    <a:lnTo>
                      <a:pt x="716" y="512"/>
                    </a:lnTo>
                    <a:lnTo>
                      <a:pt x="941" y="611"/>
                    </a:lnTo>
                    <a:lnTo>
                      <a:pt x="972" y="632"/>
                    </a:lnTo>
                    <a:lnTo>
                      <a:pt x="995" y="667"/>
                    </a:lnTo>
                    <a:lnTo>
                      <a:pt x="1066" y="878"/>
                    </a:lnTo>
                    <a:lnTo>
                      <a:pt x="1157" y="1178"/>
                    </a:lnTo>
                    <a:lnTo>
                      <a:pt x="1168" y="1238"/>
                    </a:lnTo>
                    <a:lnTo>
                      <a:pt x="1164" y="1272"/>
                    </a:lnTo>
                    <a:lnTo>
                      <a:pt x="1150" y="1312"/>
                    </a:lnTo>
                    <a:lnTo>
                      <a:pt x="1030" y="1515"/>
                    </a:lnTo>
                    <a:lnTo>
                      <a:pt x="1012" y="1579"/>
                    </a:lnTo>
                    <a:lnTo>
                      <a:pt x="1006" y="1644"/>
                    </a:lnTo>
                    <a:lnTo>
                      <a:pt x="1030" y="1873"/>
                    </a:lnTo>
                    <a:lnTo>
                      <a:pt x="1044" y="1973"/>
                    </a:lnTo>
                    <a:lnTo>
                      <a:pt x="1044" y="2007"/>
                    </a:lnTo>
                    <a:lnTo>
                      <a:pt x="1031" y="2031"/>
                    </a:lnTo>
                    <a:lnTo>
                      <a:pt x="995" y="2044"/>
                    </a:lnTo>
                    <a:lnTo>
                      <a:pt x="958" y="2050"/>
                    </a:lnTo>
                    <a:lnTo>
                      <a:pt x="948" y="2165"/>
                    </a:lnTo>
                    <a:lnTo>
                      <a:pt x="948" y="2292"/>
                    </a:lnTo>
                    <a:lnTo>
                      <a:pt x="951" y="2432"/>
                    </a:lnTo>
                    <a:lnTo>
                      <a:pt x="958" y="2562"/>
                    </a:lnTo>
                    <a:lnTo>
                      <a:pt x="977" y="2702"/>
                    </a:lnTo>
                    <a:lnTo>
                      <a:pt x="982" y="2841"/>
                    </a:lnTo>
                    <a:lnTo>
                      <a:pt x="990" y="2979"/>
                    </a:lnTo>
                    <a:lnTo>
                      <a:pt x="990" y="3088"/>
                    </a:lnTo>
                    <a:lnTo>
                      <a:pt x="984" y="3261"/>
                    </a:lnTo>
                    <a:lnTo>
                      <a:pt x="986" y="3368"/>
                    </a:lnTo>
                    <a:lnTo>
                      <a:pt x="982" y="3467"/>
                    </a:lnTo>
                    <a:lnTo>
                      <a:pt x="978" y="3488"/>
                    </a:lnTo>
                    <a:lnTo>
                      <a:pt x="921" y="3504"/>
                    </a:lnTo>
                    <a:lnTo>
                      <a:pt x="877" y="3529"/>
                    </a:lnTo>
                    <a:lnTo>
                      <a:pt x="835" y="3567"/>
                    </a:lnTo>
                    <a:lnTo>
                      <a:pt x="790" y="3603"/>
                    </a:lnTo>
                    <a:lnTo>
                      <a:pt x="733" y="3626"/>
                    </a:lnTo>
                    <a:lnTo>
                      <a:pt x="674" y="3643"/>
                    </a:lnTo>
                    <a:lnTo>
                      <a:pt x="623" y="3644"/>
                    </a:lnTo>
                    <a:lnTo>
                      <a:pt x="591" y="3632"/>
                    </a:lnTo>
                    <a:lnTo>
                      <a:pt x="567" y="3615"/>
                    </a:lnTo>
                    <a:lnTo>
                      <a:pt x="565" y="3593"/>
                    </a:lnTo>
                    <a:lnTo>
                      <a:pt x="577" y="3562"/>
                    </a:lnTo>
                    <a:lnTo>
                      <a:pt x="607" y="3534"/>
                    </a:lnTo>
                    <a:lnTo>
                      <a:pt x="644" y="3504"/>
                    </a:lnTo>
                    <a:lnTo>
                      <a:pt x="690" y="3462"/>
                    </a:lnTo>
                    <a:lnTo>
                      <a:pt x="729" y="3424"/>
                    </a:lnTo>
                    <a:lnTo>
                      <a:pt x="753" y="3391"/>
                    </a:lnTo>
                    <a:lnTo>
                      <a:pt x="741" y="3211"/>
                    </a:lnTo>
                    <a:lnTo>
                      <a:pt x="741" y="3084"/>
                    </a:lnTo>
                    <a:lnTo>
                      <a:pt x="729" y="2956"/>
                    </a:lnTo>
                    <a:lnTo>
                      <a:pt x="718" y="2841"/>
                    </a:lnTo>
                    <a:lnTo>
                      <a:pt x="697" y="2721"/>
                    </a:lnTo>
                    <a:lnTo>
                      <a:pt x="670" y="2599"/>
                    </a:lnTo>
                    <a:lnTo>
                      <a:pt x="647" y="2485"/>
                    </a:lnTo>
                    <a:lnTo>
                      <a:pt x="628" y="2390"/>
                    </a:lnTo>
                    <a:lnTo>
                      <a:pt x="610" y="228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810" name="Freeform 127"/>
              <p:cNvSpPr>
                <a:spLocks/>
              </p:cNvSpPr>
              <p:nvPr/>
            </p:nvSpPr>
            <p:spPr bwMode="auto">
              <a:xfrm>
                <a:off x="2888" y="1612"/>
                <a:ext cx="408" cy="1136"/>
              </a:xfrm>
              <a:custGeom>
                <a:avLst/>
                <a:gdLst>
                  <a:gd name="T0" fmla="*/ 0 w 1223"/>
                  <a:gd name="T1" fmla="*/ 0 h 3406"/>
                  <a:gd name="T2" fmla="*/ 0 w 1223"/>
                  <a:gd name="T3" fmla="*/ 0 h 3406"/>
                  <a:gd name="T4" fmla="*/ 0 w 1223"/>
                  <a:gd name="T5" fmla="*/ 0 h 3406"/>
                  <a:gd name="T6" fmla="*/ 0 w 1223"/>
                  <a:gd name="T7" fmla="*/ 0 h 3406"/>
                  <a:gd name="T8" fmla="*/ 0 w 1223"/>
                  <a:gd name="T9" fmla="*/ 0 h 3406"/>
                  <a:gd name="T10" fmla="*/ 0 w 1223"/>
                  <a:gd name="T11" fmla="*/ 0 h 3406"/>
                  <a:gd name="T12" fmla="*/ 0 w 1223"/>
                  <a:gd name="T13" fmla="*/ 0 h 3406"/>
                  <a:gd name="T14" fmla="*/ 0 w 1223"/>
                  <a:gd name="T15" fmla="*/ 0 h 3406"/>
                  <a:gd name="T16" fmla="*/ 0 w 1223"/>
                  <a:gd name="T17" fmla="*/ 0 h 3406"/>
                  <a:gd name="T18" fmla="*/ 0 w 1223"/>
                  <a:gd name="T19" fmla="*/ 0 h 3406"/>
                  <a:gd name="T20" fmla="*/ 0 w 1223"/>
                  <a:gd name="T21" fmla="*/ 0 h 3406"/>
                  <a:gd name="T22" fmla="*/ 0 w 1223"/>
                  <a:gd name="T23" fmla="*/ 0 h 3406"/>
                  <a:gd name="T24" fmla="*/ 0 w 1223"/>
                  <a:gd name="T25" fmla="*/ 0 h 3406"/>
                  <a:gd name="T26" fmla="*/ 0 w 1223"/>
                  <a:gd name="T27" fmla="*/ 0 h 3406"/>
                  <a:gd name="T28" fmla="*/ 0 w 1223"/>
                  <a:gd name="T29" fmla="*/ 0 h 3406"/>
                  <a:gd name="T30" fmla="*/ 0 w 1223"/>
                  <a:gd name="T31" fmla="*/ 0 h 3406"/>
                  <a:gd name="T32" fmla="*/ 0 w 1223"/>
                  <a:gd name="T33" fmla="*/ 0 h 3406"/>
                  <a:gd name="T34" fmla="*/ 0 w 1223"/>
                  <a:gd name="T35" fmla="*/ 0 h 3406"/>
                  <a:gd name="T36" fmla="*/ 0 w 1223"/>
                  <a:gd name="T37" fmla="*/ 0 h 3406"/>
                  <a:gd name="T38" fmla="*/ 0 w 1223"/>
                  <a:gd name="T39" fmla="*/ 0 h 3406"/>
                  <a:gd name="T40" fmla="*/ 0 w 1223"/>
                  <a:gd name="T41" fmla="*/ 0 h 3406"/>
                  <a:gd name="T42" fmla="*/ 0 w 1223"/>
                  <a:gd name="T43" fmla="*/ 0 h 3406"/>
                  <a:gd name="T44" fmla="*/ 0 w 1223"/>
                  <a:gd name="T45" fmla="*/ 0 h 3406"/>
                  <a:gd name="T46" fmla="*/ 0 w 1223"/>
                  <a:gd name="T47" fmla="*/ 0 h 3406"/>
                  <a:gd name="T48" fmla="*/ 0 w 1223"/>
                  <a:gd name="T49" fmla="*/ 0 h 3406"/>
                  <a:gd name="T50" fmla="*/ 0 w 1223"/>
                  <a:gd name="T51" fmla="*/ 0 h 3406"/>
                  <a:gd name="T52" fmla="*/ 0 w 1223"/>
                  <a:gd name="T53" fmla="*/ 0 h 3406"/>
                  <a:gd name="T54" fmla="*/ 0 w 1223"/>
                  <a:gd name="T55" fmla="*/ 0 h 3406"/>
                  <a:gd name="T56" fmla="*/ 0 w 1223"/>
                  <a:gd name="T57" fmla="*/ 0 h 3406"/>
                  <a:gd name="T58" fmla="*/ 0 w 1223"/>
                  <a:gd name="T59" fmla="*/ 0 h 3406"/>
                  <a:gd name="T60" fmla="*/ 0 w 1223"/>
                  <a:gd name="T61" fmla="*/ 0 h 3406"/>
                  <a:gd name="T62" fmla="*/ 0 w 1223"/>
                  <a:gd name="T63" fmla="*/ 0 h 3406"/>
                  <a:gd name="T64" fmla="*/ 0 w 1223"/>
                  <a:gd name="T65" fmla="*/ 0 h 3406"/>
                  <a:gd name="T66" fmla="*/ 0 w 1223"/>
                  <a:gd name="T67" fmla="*/ 0 h 3406"/>
                  <a:gd name="T68" fmla="*/ 0 w 1223"/>
                  <a:gd name="T69" fmla="*/ 0 h 3406"/>
                  <a:gd name="T70" fmla="*/ 0 w 1223"/>
                  <a:gd name="T71" fmla="*/ 0 h 3406"/>
                  <a:gd name="T72" fmla="*/ 0 w 1223"/>
                  <a:gd name="T73" fmla="*/ 0 h 3406"/>
                  <a:gd name="T74" fmla="*/ 0 w 1223"/>
                  <a:gd name="T75" fmla="*/ 0 h 3406"/>
                  <a:gd name="T76" fmla="*/ 0 w 1223"/>
                  <a:gd name="T77" fmla="*/ 0 h 3406"/>
                  <a:gd name="T78" fmla="*/ 0 w 1223"/>
                  <a:gd name="T79" fmla="*/ 0 h 3406"/>
                  <a:gd name="T80" fmla="*/ 0 w 1223"/>
                  <a:gd name="T81" fmla="*/ 0 h 3406"/>
                  <a:gd name="T82" fmla="*/ 0 w 1223"/>
                  <a:gd name="T83" fmla="*/ 0 h 3406"/>
                  <a:gd name="T84" fmla="*/ 0 w 1223"/>
                  <a:gd name="T85" fmla="*/ 0 h 3406"/>
                  <a:gd name="T86" fmla="*/ 0 w 1223"/>
                  <a:gd name="T87" fmla="*/ 0 h 3406"/>
                  <a:gd name="T88" fmla="*/ 0 w 1223"/>
                  <a:gd name="T89" fmla="*/ 0 h 3406"/>
                  <a:gd name="T90" fmla="*/ 0 w 1223"/>
                  <a:gd name="T91" fmla="*/ 0 h 3406"/>
                  <a:gd name="T92" fmla="*/ 0 w 1223"/>
                  <a:gd name="T93" fmla="*/ 0 h 3406"/>
                  <a:gd name="T94" fmla="*/ 0 w 1223"/>
                  <a:gd name="T95" fmla="*/ 0 h 3406"/>
                  <a:gd name="T96" fmla="*/ 0 w 1223"/>
                  <a:gd name="T97" fmla="*/ 0 h 3406"/>
                  <a:gd name="T98" fmla="*/ 0 w 1223"/>
                  <a:gd name="T99" fmla="*/ 0 h 3406"/>
                  <a:gd name="T100" fmla="*/ 0 w 1223"/>
                  <a:gd name="T101" fmla="*/ 0 h 3406"/>
                  <a:gd name="T102" fmla="*/ 0 w 1223"/>
                  <a:gd name="T103" fmla="*/ 0 h 3406"/>
                  <a:gd name="T104" fmla="*/ 0 w 1223"/>
                  <a:gd name="T105" fmla="*/ 0 h 3406"/>
                  <a:gd name="T106" fmla="*/ 0 w 1223"/>
                  <a:gd name="T107" fmla="*/ 0 h 3406"/>
                  <a:gd name="T108" fmla="*/ 0 w 1223"/>
                  <a:gd name="T109" fmla="*/ 0 h 3406"/>
                  <a:gd name="T110" fmla="*/ 0 w 1223"/>
                  <a:gd name="T111" fmla="*/ 0 h 3406"/>
                  <a:gd name="T112" fmla="*/ 0 w 1223"/>
                  <a:gd name="T113" fmla="*/ 0 h 3406"/>
                  <a:gd name="T114" fmla="*/ 0 w 1223"/>
                  <a:gd name="T115" fmla="*/ 0 h 3406"/>
                  <a:gd name="T116" fmla="*/ 0 w 1223"/>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1" y="1573"/>
                    </a:lnTo>
                    <a:lnTo>
                      <a:pt x="1091" y="1749"/>
                    </a:lnTo>
                    <a:lnTo>
                      <a:pt x="900" y="1876"/>
                    </a:lnTo>
                    <a:lnTo>
                      <a:pt x="900" y="1953"/>
                    </a:lnTo>
                    <a:lnTo>
                      <a:pt x="910" y="2090"/>
                    </a:lnTo>
                    <a:lnTo>
                      <a:pt x="924" y="2500"/>
                    </a:lnTo>
                    <a:lnTo>
                      <a:pt x="934" y="2680"/>
                    </a:lnTo>
                    <a:lnTo>
                      <a:pt x="947" y="2998"/>
                    </a:lnTo>
                    <a:lnTo>
                      <a:pt x="947" y="3112"/>
                    </a:lnTo>
                    <a:lnTo>
                      <a:pt x="949" y="3150"/>
                    </a:lnTo>
                    <a:lnTo>
                      <a:pt x="959" y="3163"/>
                    </a:lnTo>
                    <a:lnTo>
                      <a:pt x="994" y="3187"/>
                    </a:lnTo>
                    <a:lnTo>
                      <a:pt x="1062" y="3223"/>
                    </a:lnTo>
                    <a:lnTo>
                      <a:pt x="1142" y="3246"/>
                    </a:lnTo>
                    <a:lnTo>
                      <a:pt x="1170" y="3255"/>
                    </a:lnTo>
                    <a:lnTo>
                      <a:pt x="1198" y="3270"/>
                    </a:lnTo>
                    <a:lnTo>
                      <a:pt x="1217" y="3296"/>
                    </a:lnTo>
                    <a:lnTo>
                      <a:pt x="1223" y="3317"/>
                    </a:lnTo>
                    <a:lnTo>
                      <a:pt x="1211" y="3325"/>
                    </a:lnTo>
                    <a:lnTo>
                      <a:pt x="1050" y="3328"/>
                    </a:lnTo>
                    <a:lnTo>
                      <a:pt x="840" y="3342"/>
                    </a:lnTo>
                    <a:lnTo>
                      <a:pt x="803" y="3342"/>
                    </a:lnTo>
                    <a:lnTo>
                      <a:pt x="779" y="3329"/>
                    </a:lnTo>
                    <a:lnTo>
                      <a:pt x="767" y="3304"/>
                    </a:lnTo>
                    <a:lnTo>
                      <a:pt x="767" y="3266"/>
                    </a:lnTo>
                    <a:lnTo>
                      <a:pt x="779" y="3205"/>
                    </a:lnTo>
                    <a:lnTo>
                      <a:pt x="786" y="3195"/>
                    </a:lnTo>
                    <a:lnTo>
                      <a:pt x="803" y="3189"/>
                    </a:lnTo>
                    <a:lnTo>
                      <a:pt x="779" y="3186"/>
                    </a:lnTo>
                    <a:lnTo>
                      <a:pt x="772" y="3174"/>
                    </a:lnTo>
                    <a:lnTo>
                      <a:pt x="767" y="3125"/>
                    </a:lnTo>
                    <a:lnTo>
                      <a:pt x="744" y="3023"/>
                    </a:lnTo>
                    <a:lnTo>
                      <a:pt x="695" y="2781"/>
                    </a:lnTo>
                    <a:lnTo>
                      <a:pt x="683" y="2666"/>
                    </a:lnTo>
                    <a:lnTo>
                      <a:pt x="659" y="2297"/>
                    </a:lnTo>
                    <a:lnTo>
                      <a:pt x="643" y="2206"/>
                    </a:lnTo>
                    <a:lnTo>
                      <a:pt x="612" y="2093"/>
                    </a:lnTo>
                    <a:lnTo>
                      <a:pt x="588" y="2208"/>
                    </a:lnTo>
                    <a:lnTo>
                      <a:pt x="564" y="2322"/>
                    </a:lnTo>
                    <a:lnTo>
                      <a:pt x="522" y="2642"/>
                    </a:lnTo>
                    <a:lnTo>
                      <a:pt x="503" y="2740"/>
                    </a:lnTo>
                    <a:lnTo>
                      <a:pt x="462" y="3097"/>
                    </a:lnTo>
                    <a:lnTo>
                      <a:pt x="462" y="3150"/>
                    </a:lnTo>
                    <a:lnTo>
                      <a:pt x="456" y="3160"/>
                    </a:lnTo>
                    <a:lnTo>
                      <a:pt x="419" y="3176"/>
                    </a:lnTo>
                    <a:lnTo>
                      <a:pt x="429" y="3229"/>
                    </a:lnTo>
                    <a:lnTo>
                      <a:pt x="431" y="3291"/>
                    </a:lnTo>
                    <a:lnTo>
                      <a:pt x="431" y="3329"/>
                    </a:lnTo>
                    <a:lnTo>
                      <a:pt x="416" y="3366"/>
                    </a:lnTo>
                    <a:lnTo>
                      <a:pt x="392" y="3390"/>
                    </a:lnTo>
                    <a:lnTo>
                      <a:pt x="348" y="3406"/>
                    </a:lnTo>
                    <a:lnTo>
                      <a:pt x="300" y="3406"/>
                    </a:lnTo>
                    <a:lnTo>
                      <a:pt x="249" y="3401"/>
                    </a:lnTo>
                    <a:lnTo>
                      <a:pt x="226" y="3381"/>
                    </a:lnTo>
                    <a:lnTo>
                      <a:pt x="216" y="3355"/>
                    </a:lnTo>
                    <a:lnTo>
                      <a:pt x="217" y="3322"/>
                    </a:lnTo>
                    <a:lnTo>
                      <a:pt x="230" y="3276"/>
                    </a:lnTo>
                    <a:lnTo>
                      <a:pt x="263" y="3227"/>
                    </a:lnTo>
                    <a:lnTo>
                      <a:pt x="288" y="3176"/>
                    </a:lnTo>
                    <a:lnTo>
                      <a:pt x="263" y="3176"/>
                    </a:lnTo>
                    <a:lnTo>
                      <a:pt x="251" y="3023"/>
                    </a:lnTo>
                    <a:lnTo>
                      <a:pt x="249" y="2847"/>
                    </a:lnTo>
                    <a:lnTo>
                      <a:pt x="255" y="2727"/>
                    </a:lnTo>
                    <a:lnTo>
                      <a:pt x="270" y="2588"/>
                    </a:lnTo>
                    <a:lnTo>
                      <a:pt x="283" y="2463"/>
                    </a:lnTo>
                    <a:lnTo>
                      <a:pt x="300" y="2360"/>
                    </a:lnTo>
                    <a:lnTo>
                      <a:pt x="0" y="2245"/>
                    </a:lnTo>
                    <a:lnTo>
                      <a:pt x="0" y="1889"/>
                    </a:lnTo>
                    <a:lnTo>
                      <a:pt x="36" y="1863"/>
                    </a:lnTo>
                    <a:lnTo>
                      <a:pt x="174" y="1902"/>
                    </a:lnTo>
                    <a:lnTo>
                      <a:pt x="190" y="1824"/>
                    </a:lnTo>
                    <a:lnTo>
                      <a:pt x="193" y="1728"/>
                    </a:lnTo>
                    <a:lnTo>
                      <a:pt x="126" y="1331"/>
                    </a:lnTo>
                    <a:lnTo>
                      <a:pt x="120" y="1226"/>
                    </a:lnTo>
                    <a:lnTo>
                      <a:pt x="132" y="1099"/>
                    </a:lnTo>
                    <a:lnTo>
                      <a:pt x="190" y="757"/>
                    </a:lnTo>
                    <a:lnTo>
                      <a:pt x="216" y="663"/>
                    </a:lnTo>
                    <a:lnTo>
                      <a:pt x="239" y="626"/>
                    </a:lnTo>
                    <a:lnTo>
                      <a:pt x="263" y="614"/>
                    </a:lnTo>
                    <a:lnTo>
                      <a:pt x="431" y="550"/>
                    </a:lnTo>
                    <a:lnTo>
                      <a:pt x="503" y="525"/>
                    </a:lnTo>
                    <a:lnTo>
                      <a:pt x="527" y="435"/>
                    </a:lnTo>
                    <a:lnTo>
                      <a:pt x="507" y="370"/>
                    </a:lnTo>
                    <a:lnTo>
                      <a:pt x="496" y="331"/>
                    </a:lnTo>
                    <a:lnTo>
                      <a:pt x="496" y="281"/>
                    </a:lnTo>
                    <a:lnTo>
                      <a:pt x="503" y="218"/>
                    </a:lnTo>
                    <a:lnTo>
                      <a:pt x="527" y="129"/>
                    </a:lnTo>
                    <a:lnTo>
                      <a:pt x="540" y="84"/>
                    </a:lnTo>
                    <a:lnTo>
                      <a:pt x="559" y="51"/>
                    </a:lnTo>
                    <a:lnTo>
                      <a:pt x="588" y="24"/>
                    </a:lnTo>
                    <a:lnTo>
                      <a:pt x="612" y="15"/>
                    </a:lnTo>
                    <a:lnTo>
                      <a:pt x="660" y="0"/>
                    </a:lnTo>
                    <a:lnTo>
                      <a:pt x="695" y="0"/>
                    </a:lnTo>
                    <a:lnTo>
                      <a:pt x="744" y="15"/>
                    </a:lnTo>
                    <a:lnTo>
                      <a:pt x="789" y="31"/>
                    </a:lnTo>
                    <a:lnTo>
                      <a:pt x="827" y="61"/>
                    </a:lnTo>
                    <a:lnTo>
                      <a:pt x="840" y="103"/>
                    </a:lnTo>
                    <a:lnTo>
                      <a:pt x="844" y="159"/>
                    </a:lnTo>
                    <a:lnTo>
                      <a:pt x="839" y="212"/>
                    </a:lnTo>
                    <a:lnTo>
                      <a:pt x="829" y="271"/>
                    </a:lnTo>
                    <a:lnTo>
                      <a:pt x="817" y="321"/>
                    </a:lnTo>
                    <a:lnTo>
                      <a:pt x="791" y="372"/>
                    </a:lnTo>
                    <a:lnTo>
                      <a:pt x="767" y="410"/>
                    </a:lnTo>
                    <a:lnTo>
                      <a:pt x="744" y="448"/>
                    </a:lnTo>
                    <a:lnTo>
                      <a:pt x="744" y="511"/>
                    </a:lnTo>
                    <a:lnTo>
                      <a:pt x="798" y="526"/>
                    </a:lnTo>
                    <a:lnTo>
                      <a:pt x="1000" y="652"/>
                    </a:lnTo>
                    <a:lnTo>
                      <a:pt x="1032" y="689"/>
                    </a:lnTo>
                    <a:lnTo>
                      <a:pt x="1040" y="717"/>
                    </a:lnTo>
                    <a:lnTo>
                      <a:pt x="1056" y="1077"/>
                    </a:lnTo>
                    <a:lnTo>
                      <a:pt x="1040" y="1132"/>
                    </a:lnTo>
                    <a:lnTo>
                      <a:pt x="1021" y="1189"/>
                    </a:lnTo>
                    <a:lnTo>
                      <a:pt x="1008" y="1251"/>
                    </a:lnTo>
                    <a:lnTo>
                      <a:pt x="1011" y="1298"/>
                    </a:lnTo>
                    <a:lnTo>
                      <a:pt x="1030" y="1353"/>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11" name="Freeform 128"/>
              <p:cNvSpPr>
                <a:spLocks/>
              </p:cNvSpPr>
              <p:nvPr/>
            </p:nvSpPr>
            <p:spPr bwMode="auto">
              <a:xfrm>
                <a:off x="3725" y="1618"/>
                <a:ext cx="364" cy="1157"/>
              </a:xfrm>
              <a:custGeom>
                <a:avLst/>
                <a:gdLst>
                  <a:gd name="T0" fmla="*/ 0 w 1092"/>
                  <a:gd name="T1" fmla="*/ 0 h 3472"/>
                  <a:gd name="T2" fmla="*/ 0 w 1092"/>
                  <a:gd name="T3" fmla="*/ 0 h 3472"/>
                  <a:gd name="T4" fmla="*/ 0 w 1092"/>
                  <a:gd name="T5" fmla="*/ 0 h 3472"/>
                  <a:gd name="T6" fmla="*/ 0 w 1092"/>
                  <a:gd name="T7" fmla="*/ 0 h 3472"/>
                  <a:gd name="T8" fmla="*/ 0 w 1092"/>
                  <a:gd name="T9" fmla="*/ 0 h 3472"/>
                  <a:gd name="T10" fmla="*/ 0 w 1092"/>
                  <a:gd name="T11" fmla="*/ 0 h 3472"/>
                  <a:gd name="T12" fmla="*/ 0 w 1092"/>
                  <a:gd name="T13" fmla="*/ 0 h 3472"/>
                  <a:gd name="T14" fmla="*/ 0 w 1092"/>
                  <a:gd name="T15" fmla="*/ 0 h 3472"/>
                  <a:gd name="T16" fmla="*/ 0 w 1092"/>
                  <a:gd name="T17" fmla="*/ 0 h 3472"/>
                  <a:gd name="T18" fmla="*/ 0 w 1092"/>
                  <a:gd name="T19" fmla="*/ 0 h 3472"/>
                  <a:gd name="T20" fmla="*/ 0 w 1092"/>
                  <a:gd name="T21" fmla="*/ 0 h 3472"/>
                  <a:gd name="T22" fmla="*/ 0 w 1092"/>
                  <a:gd name="T23" fmla="*/ 0 h 3472"/>
                  <a:gd name="T24" fmla="*/ 0 w 1092"/>
                  <a:gd name="T25" fmla="*/ 0 h 3472"/>
                  <a:gd name="T26" fmla="*/ 0 w 1092"/>
                  <a:gd name="T27" fmla="*/ 0 h 3472"/>
                  <a:gd name="T28" fmla="*/ 0 w 1092"/>
                  <a:gd name="T29" fmla="*/ 0 h 3472"/>
                  <a:gd name="T30" fmla="*/ 0 w 1092"/>
                  <a:gd name="T31" fmla="*/ 0 h 3472"/>
                  <a:gd name="T32" fmla="*/ 0 w 1092"/>
                  <a:gd name="T33" fmla="*/ 0 h 3472"/>
                  <a:gd name="T34" fmla="*/ 0 w 1092"/>
                  <a:gd name="T35" fmla="*/ 0 h 3472"/>
                  <a:gd name="T36" fmla="*/ 0 w 1092"/>
                  <a:gd name="T37" fmla="*/ 0 h 3472"/>
                  <a:gd name="T38" fmla="*/ 0 w 1092"/>
                  <a:gd name="T39" fmla="*/ 0 h 3472"/>
                  <a:gd name="T40" fmla="*/ 0 w 1092"/>
                  <a:gd name="T41" fmla="*/ 0 h 3472"/>
                  <a:gd name="T42" fmla="*/ 0 w 1092"/>
                  <a:gd name="T43" fmla="*/ 0 h 3472"/>
                  <a:gd name="T44" fmla="*/ 0 w 1092"/>
                  <a:gd name="T45" fmla="*/ 0 h 3472"/>
                  <a:gd name="T46" fmla="*/ 0 w 1092"/>
                  <a:gd name="T47" fmla="*/ 0 h 3472"/>
                  <a:gd name="T48" fmla="*/ 0 w 1092"/>
                  <a:gd name="T49" fmla="*/ 0 h 3472"/>
                  <a:gd name="T50" fmla="*/ 0 w 1092"/>
                  <a:gd name="T51" fmla="*/ 0 h 3472"/>
                  <a:gd name="T52" fmla="*/ 0 w 1092"/>
                  <a:gd name="T53" fmla="*/ 0 h 3472"/>
                  <a:gd name="T54" fmla="*/ 0 w 1092"/>
                  <a:gd name="T55" fmla="*/ 0 h 3472"/>
                  <a:gd name="T56" fmla="*/ 0 w 1092"/>
                  <a:gd name="T57" fmla="*/ 0 h 3472"/>
                  <a:gd name="T58" fmla="*/ 0 w 1092"/>
                  <a:gd name="T59" fmla="*/ 0 h 3472"/>
                  <a:gd name="T60" fmla="*/ 0 w 1092"/>
                  <a:gd name="T61" fmla="*/ 0 h 3472"/>
                  <a:gd name="T62" fmla="*/ 0 w 1092"/>
                  <a:gd name="T63" fmla="*/ 0 h 3472"/>
                  <a:gd name="T64" fmla="*/ 0 w 1092"/>
                  <a:gd name="T65" fmla="*/ 0 h 3472"/>
                  <a:gd name="T66" fmla="*/ 0 w 1092"/>
                  <a:gd name="T67" fmla="*/ 0 h 3472"/>
                  <a:gd name="T68" fmla="*/ 0 w 1092"/>
                  <a:gd name="T69" fmla="*/ 0 h 3472"/>
                  <a:gd name="T70" fmla="*/ 0 w 1092"/>
                  <a:gd name="T71" fmla="*/ 0 h 3472"/>
                  <a:gd name="T72" fmla="*/ 0 w 1092"/>
                  <a:gd name="T73" fmla="*/ 0 h 3472"/>
                  <a:gd name="T74" fmla="*/ 0 w 1092"/>
                  <a:gd name="T75" fmla="*/ 0 h 3472"/>
                  <a:gd name="T76" fmla="*/ 0 w 1092"/>
                  <a:gd name="T77" fmla="*/ 0 h 3472"/>
                  <a:gd name="T78" fmla="*/ 0 w 1092"/>
                  <a:gd name="T79" fmla="*/ 0 h 3472"/>
                  <a:gd name="T80" fmla="*/ 0 w 1092"/>
                  <a:gd name="T81" fmla="*/ 0 h 3472"/>
                  <a:gd name="T82" fmla="*/ 0 w 1092"/>
                  <a:gd name="T83" fmla="*/ 0 h 3472"/>
                  <a:gd name="T84" fmla="*/ 0 w 1092"/>
                  <a:gd name="T85" fmla="*/ 0 h 3472"/>
                  <a:gd name="T86" fmla="*/ 0 w 1092"/>
                  <a:gd name="T87" fmla="*/ 0 h 3472"/>
                  <a:gd name="T88" fmla="*/ 0 w 1092"/>
                  <a:gd name="T89" fmla="*/ 0 h 3472"/>
                  <a:gd name="T90" fmla="*/ 0 w 1092"/>
                  <a:gd name="T91" fmla="*/ 0 h 3472"/>
                  <a:gd name="T92" fmla="*/ 0 w 1092"/>
                  <a:gd name="T93" fmla="*/ 0 h 3472"/>
                  <a:gd name="T94" fmla="*/ 0 w 1092"/>
                  <a:gd name="T95" fmla="*/ 0 h 3472"/>
                  <a:gd name="T96" fmla="*/ 0 w 1092"/>
                  <a:gd name="T97" fmla="*/ 0 h 3472"/>
                  <a:gd name="T98" fmla="*/ 0 w 1092"/>
                  <a:gd name="T99" fmla="*/ 0 h 3472"/>
                  <a:gd name="T100" fmla="*/ 0 w 1092"/>
                  <a:gd name="T101" fmla="*/ 0 h 3472"/>
                  <a:gd name="T102" fmla="*/ 0 w 1092"/>
                  <a:gd name="T103" fmla="*/ 0 h 3472"/>
                  <a:gd name="T104" fmla="*/ 0 w 1092"/>
                  <a:gd name="T105" fmla="*/ 0 h 3472"/>
                  <a:gd name="T106" fmla="*/ 0 w 1092"/>
                  <a:gd name="T107" fmla="*/ 0 h 3472"/>
                  <a:gd name="T108" fmla="*/ 0 w 1092"/>
                  <a:gd name="T109" fmla="*/ 0 h 3472"/>
                  <a:gd name="T110" fmla="*/ 0 w 1092"/>
                  <a:gd name="T111" fmla="*/ 0 h 3472"/>
                  <a:gd name="T112" fmla="*/ 0 w 1092"/>
                  <a:gd name="T113" fmla="*/ 0 h 3472"/>
                  <a:gd name="T114" fmla="*/ 0 w 1092"/>
                  <a:gd name="T115" fmla="*/ 0 h 3472"/>
                  <a:gd name="T116" fmla="*/ 0 w 1092"/>
                  <a:gd name="T117" fmla="*/ 0 h 3472"/>
                  <a:gd name="T118" fmla="*/ 0 w 1092"/>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2"/>
                  <a:gd name="T181" fmla="*/ 0 h 3472"/>
                  <a:gd name="T182" fmla="*/ 1092 w 1092"/>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2" h="3472">
                    <a:moveTo>
                      <a:pt x="133" y="1732"/>
                    </a:moveTo>
                    <a:lnTo>
                      <a:pt x="126" y="2342"/>
                    </a:lnTo>
                    <a:lnTo>
                      <a:pt x="121" y="2471"/>
                    </a:lnTo>
                    <a:lnTo>
                      <a:pt x="167" y="2483"/>
                    </a:lnTo>
                    <a:lnTo>
                      <a:pt x="218" y="2488"/>
                    </a:lnTo>
                    <a:lnTo>
                      <a:pt x="212" y="2607"/>
                    </a:lnTo>
                    <a:lnTo>
                      <a:pt x="212" y="2729"/>
                    </a:lnTo>
                    <a:lnTo>
                      <a:pt x="221" y="3015"/>
                    </a:lnTo>
                    <a:lnTo>
                      <a:pt x="217" y="3108"/>
                    </a:lnTo>
                    <a:lnTo>
                      <a:pt x="212" y="3150"/>
                    </a:lnTo>
                    <a:lnTo>
                      <a:pt x="201" y="3186"/>
                    </a:lnTo>
                    <a:lnTo>
                      <a:pt x="180" y="3210"/>
                    </a:lnTo>
                    <a:lnTo>
                      <a:pt x="145" y="3236"/>
                    </a:lnTo>
                    <a:lnTo>
                      <a:pt x="105" y="3256"/>
                    </a:lnTo>
                    <a:lnTo>
                      <a:pt x="55" y="3285"/>
                    </a:lnTo>
                    <a:lnTo>
                      <a:pt x="24" y="3306"/>
                    </a:lnTo>
                    <a:lnTo>
                      <a:pt x="8" y="3324"/>
                    </a:lnTo>
                    <a:lnTo>
                      <a:pt x="0" y="3347"/>
                    </a:lnTo>
                    <a:lnTo>
                      <a:pt x="5" y="3366"/>
                    </a:lnTo>
                    <a:lnTo>
                      <a:pt x="25" y="3383"/>
                    </a:lnTo>
                    <a:lnTo>
                      <a:pt x="66" y="3388"/>
                    </a:lnTo>
                    <a:lnTo>
                      <a:pt x="135" y="3381"/>
                    </a:lnTo>
                    <a:lnTo>
                      <a:pt x="202" y="3366"/>
                    </a:lnTo>
                    <a:lnTo>
                      <a:pt x="275" y="3357"/>
                    </a:lnTo>
                    <a:lnTo>
                      <a:pt x="349" y="3351"/>
                    </a:lnTo>
                    <a:lnTo>
                      <a:pt x="388" y="3347"/>
                    </a:lnTo>
                    <a:lnTo>
                      <a:pt x="409" y="3340"/>
                    </a:lnTo>
                    <a:lnTo>
                      <a:pt x="420" y="3249"/>
                    </a:lnTo>
                    <a:lnTo>
                      <a:pt x="434" y="3116"/>
                    </a:lnTo>
                    <a:lnTo>
                      <a:pt x="488" y="2749"/>
                    </a:lnTo>
                    <a:lnTo>
                      <a:pt x="505" y="2649"/>
                    </a:lnTo>
                    <a:lnTo>
                      <a:pt x="531" y="2527"/>
                    </a:lnTo>
                    <a:lnTo>
                      <a:pt x="588" y="2542"/>
                    </a:lnTo>
                    <a:lnTo>
                      <a:pt x="588" y="2637"/>
                    </a:lnTo>
                    <a:lnTo>
                      <a:pt x="605" y="2759"/>
                    </a:lnTo>
                    <a:lnTo>
                      <a:pt x="661" y="2968"/>
                    </a:lnTo>
                    <a:lnTo>
                      <a:pt x="687" y="3186"/>
                    </a:lnTo>
                    <a:lnTo>
                      <a:pt x="695" y="3244"/>
                    </a:lnTo>
                    <a:lnTo>
                      <a:pt x="707" y="3275"/>
                    </a:lnTo>
                    <a:lnTo>
                      <a:pt x="693" y="3339"/>
                    </a:lnTo>
                    <a:lnTo>
                      <a:pt x="685" y="3381"/>
                    </a:lnTo>
                    <a:lnTo>
                      <a:pt x="685" y="3408"/>
                    </a:lnTo>
                    <a:lnTo>
                      <a:pt x="704" y="3441"/>
                    </a:lnTo>
                    <a:lnTo>
                      <a:pt x="727" y="3465"/>
                    </a:lnTo>
                    <a:lnTo>
                      <a:pt x="761" y="3472"/>
                    </a:lnTo>
                    <a:lnTo>
                      <a:pt x="798" y="3468"/>
                    </a:lnTo>
                    <a:lnTo>
                      <a:pt x="840" y="3453"/>
                    </a:lnTo>
                    <a:lnTo>
                      <a:pt x="875" y="3430"/>
                    </a:lnTo>
                    <a:lnTo>
                      <a:pt x="904" y="3403"/>
                    </a:lnTo>
                    <a:lnTo>
                      <a:pt x="920" y="3376"/>
                    </a:lnTo>
                    <a:lnTo>
                      <a:pt x="928" y="3339"/>
                    </a:lnTo>
                    <a:lnTo>
                      <a:pt x="923" y="3293"/>
                    </a:lnTo>
                    <a:lnTo>
                      <a:pt x="912" y="3249"/>
                    </a:lnTo>
                    <a:lnTo>
                      <a:pt x="900" y="3134"/>
                    </a:lnTo>
                    <a:lnTo>
                      <a:pt x="884" y="2862"/>
                    </a:lnTo>
                    <a:lnTo>
                      <a:pt x="872" y="2729"/>
                    </a:lnTo>
                    <a:lnTo>
                      <a:pt x="864" y="2618"/>
                    </a:lnTo>
                    <a:lnTo>
                      <a:pt x="852" y="2522"/>
                    </a:lnTo>
                    <a:lnTo>
                      <a:pt x="923" y="2508"/>
                    </a:lnTo>
                    <a:lnTo>
                      <a:pt x="920" y="2402"/>
                    </a:lnTo>
                    <a:lnTo>
                      <a:pt x="910" y="1731"/>
                    </a:lnTo>
                    <a:lnTo>
                      <a:pt x="907" y="1601"/>
                    </a:lnTo>
                    <a:lnTo>
                      <a:pt x="900" y="1462"/>
                    </a:lnTo>
                    <a:lnTo>
                      <a:pt x="900" y="1386"/>
                    </a:lnTo>
                    <a:lnTo>
                      <a:pt x="932" y="1350"/>
                    </a:lnTo>
                    <a:lnTo>
                      <a:pt x="968" y="1301"/>
                    </a:lnTo>
                    <a:lnTo>
                      <a:pt x="987" y="1261"/>
                    </a:lnTo>
                    <a:lnTo>
                      <a:pt x="996" y="1221"/>
                    </a:lnTo>
                    <a:lnTo>
                      <a:pt x="1001" y="1175"/>
                    </a:lnTo>
                    <a:lnTo>
                      <a:pt x="989" y="1089"/>
                    </a:lnTo>
                    <a:lnTo>
                      <a:pt x="978" y="1017"/>
                    </a:lnTo>
                    <a:lnTo>
                      <a:pt x="1092" y="852"/>
                    </a:lnTo>
                    <a:lnTo>
                      <a:pt x="1044" y="787"/>
                    </a:lnTo>
                    <a:lnTo>
                      <a:pt x="950" y="920"/>
                    </a:lnTo>
                    <a:lnTo>
                      <a:pt x="939" y="863"/>
                    </a:lnTo>
                    <a:lnTo>
                      <a:pt x="930" y="787"/>
                    </a:lnTo>
                    <a:lnTo>
                      <a:pt x="928" y="722"/>
                    </a:lnTo>
                    <a:lnTo>
                      <a:pt x="925" y="678"/>
                    </a:lnTo>
                    <a:lnTo>
                      <a:pt x="913" y="638"/>
                    </a:lnTo>
                    <a:lnTo>
                      <a:pt x="887" y="611"/>
                    </a:lnTo>
                    <a:lnTo>
                      <a:pt x="851" y="593"/>
                    </a:lnTo>
                    <a:lnTo>
                      <a:pt x="673" y="533"/>
                    </a:lnTo>
                    <a:lnTo>
                      <a:pt x="636" y="520"/>
                    </a:lnTo>
                    <a:lnTo>
                      <a:pt x="632" y="457"/>
                    </a:lnTo>
                    <a:lnTo>
                      <a:pt x="642" y="408"/>
                    </a:lnTo>
                    <a:lnTo>
                      <a:pt x="665" y="354"/>
                    </a:lnTo>
                    <a:lnTo>
                      <a:pt x="682" y="299"/>
                    </a:lnTo>
                    <a:lnTo>
                      <a:pt x="685" y="230"/>
                    </a:lnTo>
                    <a:lnTo>
                      <a:pt x="677" y="149"/>
                    </a:lnTo>
                    <a:lnTo>
                      <a:pt x="661" y="99"/>
                    </a:lnTo>
                    <a:lnTo>
                      <a:pt x="634" y="52"/>
                    </a:lnTo>
                    <a:lnTo>
                      <a:pt x="603" y="27"/>
                    </a:lnTo>
                    <a:lnTo>
                      <a:pt x="537" y="6"/>
                    </a:lnTo>
                    <a:lnTo>
                      <a:pt x="480" y="0"/>
                    </a:lnTo>
                    <a:lnTo>
                      <a:pt x="427" y="6"/>
                    </a:lnTo>
                    <a:lnTo>
                      <a:pt x="386" y="34"/>
                    </a:lnTo>
                    <a:lnTo>
                      <a:pt x="360" y="60"/>
                    </a:lnTo>
                    <a:lnTo>
                      <a:pt x="326" y="109"/>
                    </a:lnTo>
                    <a:lnTo>
                      <a:pt x="301" y="161"/>
                    </a:lnTo>
                    <a:lnTo>
                      <a:pt x="337" y="188"/>
                    </a:lnTo>
                    <a:lnTo>
                      <a:pt x="332" y="251"/>
                    </a:lnTo>
                    <a:lnTo>
                      <a:pt x="330" y="318"/>
                    </a:lnTo>
                    <a:lnTo>
                      <a:pt x="338" y="379"/>
                    </a:lnTo>
                    <a:lnTo>
                      <a:pt x="352" y="426"/>
                    </a:lnTo>
                    <a:lnTo>
                      <a:pt x="366" y="463"/>
                    </a:lnTo>
                    <a:lnTo>
                      <a:pt x="397" y="520"/>
                    </a:lnTo>
                    <a:lnTo>
                      <a:pt x="397" y="533"/>
                    </a:lnTo>
                    <a:lnTo>
                      <a:pt x="349" y="558"/>
                    </a:lnTo>
                    <a:lnTo>
                      <a:pt x="157" y="646"/>
                    </a:lnTo>
                    <a:lnTo>
                      <a:pt x="122" y="681"/>
                    </a:lnTo>
                    <a:lnTo>
                      <a:pt x="99" y="722"/>
                    </a:lnTo>
                    <a:lnTo>
                      <a:pt x="85" y="775"/>
                    </a:lnTo>
                    <a:lnTo>
                      <a:pt x="75" y="844"/>
                    </a:lnTo>
                    <a:lnTo>
                      <a:pt x="101" y="888"/>
                    </a:lnTo>
                    <a:lnTo>
                      <a:pt x="247" y="1082"/>
                    </a:lnTo>
                    <a:lnTo>
                      <a:pt x="266" y="1147"/>
                    </a:lnTo>
                    <a:lnTo>
                      <a:pt x="275" y="1260"/>
                    </a:lnTo>
                    <a:lnTo>
                      <a:pt x="215" y="1442"/>
                    </a:lnTo>
                    <a:lnTo>
                      <a:pt x="146" y="1512"/>
                    </a:lnTo>
                    <a:lnTo>
                      <a:pt x="146" y="1593"/>
                    </a:lnTo>
                    <a:lnTo>
                      <a:pt x="133" y="1732"/>
                    </a:lnTo>
                    <a:close/>
                  </a:path>
                </a:pathLst>
              </a:custGeom>
              <a:solidFill>
                <a:srgbClr val="FFFFCC"/>
              </a:solidFill>
              <a:ln w="0">
                <a:solidFill>
                  <a:srgbClr val="000000"/>
                </a:solidFill>
                <a:round/>
                <a:headEnd/>
                <a:tailEnd/>
              </a:ln>
            </p:spPr>
            <p:txBody>
              <a:bodyPr/>
              <a:lstStyle/>
              <a:p>
                <a:pPr eaLnBrk="0" hangingPunct="0"/>
                <a:endParaRPr lang="it-IT">
                  <a:solidFill>
                    <a:srgbClr val="000000"/>
                  </a:solidFill>
                </a:endParaRPr>
              </a:p>
            </p:txBody>
          </p:sp>
          <p:sp>
            <p:nvSpPr>
              <p:cNvPr id="109812" name="Freeform 129"/>
              <p:cNvSpPr>
                <a:spLocks/>
              </p:cNvSpPr>
              <p:nvPr/>
            </p:nvSpPr>
            <p:spPr bwMode="auto">
              <a:xfrm>
                <a:off x="3222" y="1642"/>
                <a:ext cx="297" cy="1093"/>
              </a:xfrm>
              <a:custGeom>
                <a:avLst/>
                <a:gdLst>
                  <a:gd name="T0" fmla="*/ 0 w 890"/>
                  <a:gd name="T1" fmla="*/ 0 h 3279"/>
                  <a:gd name="T2" fmla="*/ 0 w 890"/>
                  <a:gd name="T3" fmla="*/ 0 h 3279"/>
                  <a:gd name="T4" fmla="*/ 0 w 890"/>
                  <a:gd name="T5" fmla="*/ 0 h 3279"/>
                  <a:gd name="T6" fmla="*/ 0 w 890"/>
                  <a:gd name="T7" fmla="*/ 0 h 3279"/>
                  <a:gd name="T8" fmla="*/ 0 w 890"/>
                  <a:gd name="T9" fmla="*/ 0 h 3279"/>
                  <a:gd name="T10" fmla="*/ 0 w 890"/>
                  <a:gd name="T11" fmla="*/ 0 h 3279"/>
                  <a:gd name="T12" fmla="*/ 0 w 890"/>
                  <a:gd name="T13" fmla="*/ 0 h 3279"/>
                  <a:gd name="T14" fmla="*/ 0 w 890"/>
                  <a:gd name="T15" fmla="*/ 0 h 3279"/>
                  <a:gd name="T16" fmla="*/ 0 w 890"/>
                  <a:gd name="T17" fmla="*/ 0 h 3279"/>
                  <a:gd name="T18" fmla="*/ 0 w 890"/>
                  <a:gd name="T19" fmla="*/ 0 h 3279"/>
                  <a:gd name="T20" fmla="*/ 0 w 890"/>
                  <a:gd name="T21" fmla="*/ 0 h 3279"/>
                  <a:gd name="T22" fmla="*/ 0 w 890"/>
                  <a:gd name="T23" fmla="*/ 0 h 3279"/>
                  <a:gd name="T24" fmla="*/ 0 w 890"/>
                  <a:gd name="T25" fmla="*/ 0 h 3279"/>
                  <a:gd name="T26" fmla="*/ 0 w 890"/>
                  <a:gd name="T27" fmla="*/ 0 h 3279"/>
                  <a:gd name="T28" fmla="*/ 0 w 890"/>
                  <a:gd name="T29" fmla="*/ 0 h 3279"/>
                  <a:gd name="T30" fmla="*/ 0 w 890"/>
                  <a:gd name="T31" fmla="*/ 0 h 3279"/>
                  <a:gd name="T32" fmla="*/ 0 w 890"/>
                  <a:gd name="T33" fmla="*/ 0 h 3279"/>
                  <a:gd name="T34" fmla="*/ 0 w 890"/>
                  <a:gd name="T35" fmla="*/ 0 h 3279"/>
                  <a:gd name="T36" fmla="*/ 0 w 890"/>
                  <a:gd name="T37" fmla="*/ 0 h 3279"/>
                  <a:gd name="T38" fmla="*/ 0 w 890"/>
                  <a:gd name="T39" fmla="*/ 0 h 3279"/>
                  <a:gd name="T40" fmla="*/ 0 w 890"/>
                  <a:gd name="T41" fmla="*/ 0 h 3279"/>
                  <a:gd name="T42" fmla="*/ 0 w 890"/>
                  <a:gd name="T43" fmla="*/ 0 h 3279"/>
                  <a:gd name="T44" fmla="*/ 0 w 890"/>
                  <a:gd name="T45" fmla="*/ 0 h 3279"/>
                  <a:gd name="T46" fmla="*/ 0 w 890"/>
                  <a:gd name="T47" fmla="*/ 0 h 3279"/>
                  <a:gd name="T48" fmla="*/ 0 w 890"/>
                  <a:gd name="T49" fmla="*/ 0 h 3279"/>
                  <a:gd name="T50" fmla="*/ 0 w 890"/>
                  <a:gd name="T51" fmla="*/ 0 h 3279"/>
                  <a:gd name="T52" fmla="*/ 0 w 890"/>
                  <a:gd name="T53" fmla="*/ 0 h 3279"/>
                  <a:gd name="T54" fmla="*/ 0 w 890"/>
                  <a:gd name="T55" fmla="*/ 0 h 3279"/>
                  <a:gd name="T56" fmla="*/ 0 w 890"/>
                  <a:gd name="T57" fmla="*/ 0 h 3279"/>
                  <a:gd name="T58" fmla="*/ 0 w 890"/>
                  <a:gd name="T59" fmla="*/ 0 h 3279"/>
                  <a:gd name="T60" fmla="*/ 0 w 890"/>
                  <a:gd name="T61" fmla="*/ 0 h 3279"/>
                  <a:gd name="T62" fmla="*/ 0 w 890"/>
                  <a:gd name="T63" fmla="*/ 0 h 3279"/>
                  <a:gd name="T64" fmla="*/ 0 w 890"/>
                  <a:gd name="T65" fmla="*/ 0 h 3279"/>
                  <a:gd name="T66" fmla="*/ 0 w 890"/>
                  <a:gd name="T67" fmla="*/ 0 h 3279"/>
                  <a:gd name="T68" fmla="*/ 0 w 890"/>
                  <a:gd name="T69" fmla="*/ 0 h 3279"/>
                  <a:gd name="T70" fmla="*/ 0 w 890"/>
                  <a:gd name="T71" fmla="*/ 0 h 3279"/>
                  <a:gd name="T72" fmla="*/ 0 w 890"/>
                  <a:gd name="T73" fmla="*/ 0 h 3279"/>
                  <a:gd name="T74" fmla="*/ 0 w 890"/>
                  <a:gd name="T75" fmla="*/ 0 h 3279"/>
                  <a:gd name="T76" fmla="*/ 0 w 890"/>
                  <a:gd name="T77" fmla="*/ 0 h 3279"/>
                  <a:gd name="T78" fmla="*/ 0 w 890"/>
                  <a:gd name="T79" fmla="*/ 0 h 3279"/>
                  <a:gd name="T80" fmla="*/ 0 w 890"/>
                  <a:gd name="T81" fmla="*/ 0 h 3279"/>
                  <a:gd name="T82" fmla="*/ 0 w 890"/>
                  <a:gd name="T83" fmla="*/ 0 h 3279"/>
                  <a:gd name="T84" fmla="*/ 0 w 890"/>
                  <a:gd name="T85" fmla="*/ 0 h 3279"/>
                  <a:gd name="T86" fmla="*/ 0 w 890"/>
                  <a:gd name="T87" fmla="*/ 0 h 3279"/>
                  <a:gd name="T88" fmla="*/ 0 w 890"/>
                  <a:gd name="T89" fmla="*/ 0 h 3279"/>
                  <a:gd name="T90" fmla="*/ 0 w 890"/>
                  <a:gd name="T91" fmla="*/ 0 h 3279"/>
                  <a:gd name="T92" fmla="*/ 0 w 890"/>
                  <a:gd name="T93" fmla="*/ 0 h 3279"/>
                  <a:gd name="T94" fmla="*/ 0 w 890"/>
                  <a:gd name="T95" fmla="*/ 0 h 3279"/>
                  <a:gd name="T96" fmla="*/ 0 w 890"/>
                  <a:gd name="T97" fmla="*/ 0 h 3279"/>
                  <a:gd name="T98" fmla="*/ 0 w 890"/>
                  <a:gd name="T99" fmla="*/ 0 h 3279"/>
                  <a:gd name="T100" fmla="*/ 0 w 890"/>
                  <a:gd name="T101" fmla="*/ 0 h 3279"/>
                  <a:gd name="T102" fmla="*/ 0 w 890"/>
                  <a:gd name="T103" fmla="*/ 0 h 3279"/>
                  <a:gd name="T104" fmla="*/ 0 w 890"/>
                  <a:gd name="T105" fmla="*/ 0 h 3279"/>
                  <a:gd name="T106" fmla="*/ 0 w 890"/>
                  <a:gd name="T107" fmla="*/ 0 h 3279"/>
                  <a:gd name="T108" fmla="*/ 0 w 890"/>
                  <a:gd name="T109" fmla="*/ 0 h 3279"/>
                  <a:gd name="T110" fmla="*/ 0 w 890"/>
                  <a:gd name="T111" fmla="*/ 0 h 3279"/>
                  <a:gd name="T112" fmla="*/ 0 w 890"/>
                  <a:gd name="T113" fmla="*/ 0 h 3279"/>
                  <a:gd name="T114" fmla="*/ 0 w 890"/>
                  <a:gd name="T115" fmla="*/ 0 h 3279"/>
                  <a:gd name="T116" fmla="*/ 0 w 890"/>
                  <a:gd name="T117" fmla="*/ 0 h 3279"/>
                  <a:gd name="T118" fmla="*/ 0 w 89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79"/>
                  <a:gd name="T182" fmla="*/ 890 w 89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79">
                    <a:moveTo>
                      <a:pt x="469" y="2655"/>
                    </a:moveTo>
                    <a:lnTo>
                      <a:pt x="474" y="2513"/>
                    </a:lnTo>
                    <a:lnTo>
                      <a:pt x="477" y="2449"/>
                    </a:lnTo>
                    <a:lnTo>
                      <a:pt x="481" y="2387"/>
                    </a:lnTo>
                    <a:lnTo>
                      <a:pt x="493" y="2282"/>
                    </a:lnTo>
                    <a:lnTo>
                      <a:pt x="506" y="2209"/>
                    </a:lnTo>
                    <a:lnTo>
                      <a:pt x="526" y="2118"/>
                    </a:lnTo>
                    <a:lnTo>
                      <a:pt x="540" y="2030"/>
                    </a:lnTo>
                    <a:lnTo>
                      <a:pt x="544" y="2091"/>
                    </a:lnTo>
                    <a:lnTo>
                      <a:pt x="548" y="2125"/>
                    </a:lnTo>
                    <a:lnTo>
                      <a:pt x="562" y="2169"/>
                    </a:lnTo>
                    <a:lnTo>
                      <a:pt x="578" y="2205"/>
                    </a:lnTo>
                    <a:lnTo>
                      <a:pt x="589" y="2246"/>
                    </a:lnTo>
                    <a:lnTo>
                      <a:pt x="586" y="2284"/>
                    </a:lnTo>
                    <a:lnTo>
                      <a:pt x="572" y="2324"/>
                    </a:lnTo>
                    <a:lnTo>
                      <a:pt x="547" y="2371"/>
                    </a:lnTo>
                    <a:lnTo>
                      <a:pt x="527" y="2423"/>
                    </a:lnTo>
                    <a:lnTo>
                      <a:pt x="503" y="2489"/>
                    </a:lnTo>
                    <a:lnTo>
                      <a:pt x="483" y="2578"/>
                    </a:lnTo>
                    <a:lnTo>
                      <a:pt x="469" y="2655"/>
                    </a:lnTo>
                    <a:lnTo>
                      <a:pt x="577" y="2960"/>
                    </a:lnTo>
                    <a:lnTo>
                      <a:pt x="564" y="3011"/>
                    </a:lnTo>
                    <a:lnTo>
                      <a:pt x="589" y="3037"/>
                    </a:lnTo>
                    <a:lnTo>
                      <a:pt x="636" y="3063"/>
                    </a:lnTo>
                    <a:lnTo>
                      <a:pt x="744" y="3111"/>
                    </a:lnTo>
                    <a:lnTo>
                      <a:pt x="768" y="3128"/>
                    </a:lnTo>
                    <a:lnTo>
                      <a:pt x="787" y="3157"/>
                    </a:lnTo>
                    <a:lnTo>
                      <a:pt x="792" y="3180"/>
                    </a:lnTo>
                    <a:lnTo>
                      <a:pt x="777" y="3188"/>
                    </a:lnTo>
                    <a:lnTo>
                      <a:pt x="732" y="3190"/>
                    </a:lnTo>
                    <a:lnTo>
                      <a:pt x="694" y="3190"/>
                    </a:lnTo>
                    <a:lnTo>
                      <a:pt x="714" y="3197"/>
                    </a:lnTo>
                    <a:lnTo>
                      <a:pt x="721" y="3208"/>
                    </a:lnTo>
                    <a:lnTo>
                      <a:pt x="721" y="3224"/>
                    </a:lnTo>
                    <a:lnTo>
                      <a:pt x="710" y="3246"/>
                    </a:lnTo>
                    <a:lnTo>
                      <a:pt x="674" y="3262"/>
                    </a:lnTo>
                    <a:lnTo>
                      <a:pt x="607" y="3276"/>
                    </a:lnTo>
                    <a:lnTo>
                      <a:pt x="513" y="3279"/>
                    </a:lnTo>
                    <a:lnTo>
                      <a:pt x="442" y="3269"/>
                    </a:lnTo>
                    <a:lnTo>
                      <a:pt x="378" y="3252"/>
                    </a:lnTo>
                    <a:lnTo>
                      <a:pt x="324" y="3229"/>
                    </a:lnTo>
                    <a:lnTo>
                      <a:pt x="284" y="3204"/>
                    </a:lnTo>
                    <a:lnTo>
                      <a:pt x="280" y="3165"/>
                    </a:lnTo>
                    <a:lnTo>
                      <a:pt x="282" y="3121"/>
                    </a:lnTo>
                    <a:lnTo>
                      <a:pt x="252" y="2884"/>
                    </a:lnTo>
                    <a:lnTo>
                      <a:pt x="244" y="2716"/>
                    </a:lnTo>
                    <a:lnTo>
                      <a:pt x="205" y="2195"/>
                    </a:lnTo>
                    <a:lnTo>
                      <a:pt x="187" y="1877"/>
                    </a:lnTo>
                    <a:lnTo>
                      <a:pt x="190" y="1724"/>
                    </a:lnTo>
                    <a:lnTo>
                      <a:pt x="195" y="1626"/>
                    </a:lnTo>
                    <a:lnTo>
                      <a:pt x="206" y="1540"/>
                    </a:lnTo>
                    <a:lnTo>
                      <a:pt x="216" y="1469"/>
                    </a:lnTo>
                    <a:lnTo>
                      <a:pt x="156" y="1417"/>
                    </a:lnTo>
                    <a:lnTo>
                      <a:pt x="97" y="1363"/>
                    </a:lnTo>
                    <a:lnTo>
                      <a:pt x="60" y="1321"/>
                    </a:lnTo>
                    <a:lnTo>
                      <a:pt x="24" y="1265"/>
                    </a:lnTo>
                    <a:lnTo>
                      <a:pt x="4" y="1210"/>
                    </a:lnTo>
                    <a:lnTo>
                      <a:pt x="0" y="1163"/>
                    </a:lnTo>
                    <a:lnTo>
                      <a:pt x="14" y="1101"/>
                    </a:lnTo>
                    <a:lnTo>
                      <a:pt x="121" y="716"/>
                    </a:lnTo>
                    <a:lnTo>
                      <a:pt x="137" y="673"/>
                    </a:lnTo>
                    <a:lnTo>
                      <a:pt x="152" y="652"/>
                    </a:lnTo>
                    <a:lnTo>
                      <a:pt x="174" y="632"/>
                    </a:lnTo>
                    <a:lnTo>
                      <a:pt x="216" y="601"/>
                    </a:lnTo>
                    <a:lnTo>
                      <a:pt x="336" y="538"/>
                    </a:lnTo>
                    <a:lnTo>
                      <a:pt x="366" y="500"/>
                    </a:lnTo>
                    <a:lnTo>
                      <a:pt x="387" y="456"/>
                    </a:lnTo>
                    <a:lnTo>
                      <a:pt x="397" y="423"/>
                    </a:lnTo>
                    <a:lnTo>
                      <a:pt x="362" y="384"/>
                    </a:lnTo>
                    <a:lnTo>
                      <a:pt x="334" y="333"/>
                    </a:lnTo>
                    <a:lnTo>
                      <a:pt x="314" y="272"/>
                    </a:lnTo>
                    <a:lnTo>
                      <a:pt x="300" y="220"/>
                    </a:lnTo>
                    <a:lnTo>
                      <a:pt x="293" y="156"/>
                    </a:lnTo>
                    <a:lnTo>
                      <a:pt x="298" y="105"/>
                    </a:lnTo>
                    <a:lnTo>
                      <a:pt x="313" y="67"/>
                    </a:lnTo>
                    <a:lnTo>
                      <a:pt x="341" y="34"/>
                    </a:lnTo>
                    <a:lnTo>
                      <a:pt x="378" y="13"/>
                    </a:lnTo>
                    <a:lnTo>
                      <a:pt x="430" y="0"/>
                    </a:lnTo>
                    <a:lnTo>
                      <a:pt x="469" y="4"/>
                    </a:lnTo>
                    <a:lnTo>
                      <a:pt x="510" y="13"/>
                    </a:lnTo>
                    <a:lnTo>
                      <a:pt x="540" y="25"/>
                    </a:lnTo>
                    <a:lnTo>
                      <a:pt x="564" y="45"/>
                    </a:lnTo>
                    <a:lnTo>
                      <a:pt x="578" y="69"/>
                    </a:lnTo>
                    <a:lnTo>
                      <a:pt x="586" y="90"/>
                    </a:lnTo>
                    <a:lnTo>
                      <a:pt x="597" y="142"/>
                    </a:lnTo>
                    <a:lnTo>
                      <a:pt x="605" y="207"/>
                    </a:lnTo>
                    <a:lnTo>
                      <a:pt x="612" y="269"/>
                    </a:lnTo>
                    <a:lnTo>
                      <a:pt x="612" y="309"/>
                    </a:lnTo>
                    <a:lnTo>
                      <a:pt x="600" y="360"/>
                    </a:lnTo>
                    <a:lnTo>
                      <a:pt x="589" y="385"/>
                    </a:lnTo>
                    <a:lnTo>
                      <a:pt x="586" y="435"/>
                    </a:lnTo>
                    <a:lnTo>
                      <a:pt x="589" y="487"/>
                    </a:lnTo>
                    <a:lnTo>
                      <a:pt x="600" y="513"/>
                    </a:lnTo>
                    <a:lnTo>
                      <a:pt x="636" y="538"/>
                    </a:lnTo>
                    <a:lnTo>
                      <a:pt x="759" y="609"/>
                    </a:lnTo>
                    <a:lnTo>
                      <a:pt x="802" y="639"/>
                    </a:lnTo>
                    <a:lnTo>
                      <a:pt x="819" y="690"/>
                    </a:lnTo>
                    <a:lnTo>
                      <a:pt x="853" y="867"/>
                    </a:lnTo>
                    <a:lnTo>
                      <a:pt x="864" y="946"/>
                    </a:lnTo>
                    <a:lnTo>
                      <a:pt x="876" y="1014"/>
                    </a:lnTo>
                    <a:lnTo>
                      <a:pt x="887" y="1108"/>
                    </a:lnTo>
                    <a:lnTo>
                      <a:pt x="890" y="1190"/>
                    </a:lnTo>
                    <a:lnTo>
                      <a:pt x="887" y="1292"/>
                    </a:lnTo>
                    <a:lnTo>
                      <a:pt x="875" y="1402"/>
                    </a:lnTo>
                    <a:lnTo>
                      <a:pt x="864" y="1479"/>
                    </a:lnTo>
                    <a:lnTo>
                      <a:pt x="854" y="1564"/>
                    </a:lnTo>
                    <a:lnTo>
                      <a:pt x="838" y="1639"/>
                    </a:lnTo>
                    <a:lnTo>
                      <a:pt x="816" y="1697"/>
                    </a:lnTo>
                    <a:lnTo>
                      <a:pt x="799" y="1757"/>
                    </a:lnTo>
                    <a:lnTo>
                      <a:pt x="793" y="1833"/>
                    </a:lnTo>
                    <a:lnTo>
                      <a:pt x="813" y="2172"/>
                    </a:lnTo>
                    <a:lnTo>
                      <a:pt x="819" y="2291"/>
                    </a:lnTo>
                    <a:lnTo>
                      <a:pt x="819" y="2339"/>
                    </a:lnTo>
                    <a:lnTo>
                      <a:pt x="804" y="2400"/>
                    </a:lnTo>
                    <a:lnTo>
                      <a:pt x="777" y="2472"/>
                    </a:lnTo>
                    <a:lnTo>
                      <a:pt x="708" y="2693"/>
                    </a:lnTo>
                    <a:lnTo>
                      <a:pt x="660" y="2871"/>
                    </a:lnTo>
                    <a:lnTo>
                      <a:pt x="636" y="2935"/>
                    </a:lnTo>
                    <a:lnTo>
                      <a:pt x="606" y="2948"/>
                    </a:lnTo>
                    <a:lnTo>
                      <a:pt x="577" y="2960"/>
                    </a:lnTo>
                    <a:lnTo>
                      <a:pt x="469" y="2655"/>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9813" name="Freeform 130"/>
              <p:cNvSpPr>
                <a:spLocks/>
              </p:cNvSpPr>
              <p:nvPr/>
            </p:nvSpPr>
            <p:spPr bwMode="auto">
              <a:xfrm>
                <a:off x="3515" y="1673"/>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lnTo>
                      <a:pt x="648" y="956"/>
                    </a:lnTo>
                    <a:lnTo>
                      <a:pt x="642" y="1077"/>
                    </a:lnTo>
                    <a:lnTo>
                      <a:pt x="638" y="1143"/>
                    </a:lnTo>
                    <a:lnTo>
                      <a:pt x="698" y="1152"/>
                    </a:lnTo>
                    <a:lnTo>
                      <a:pt x="714" y="1098"/>
                    </a:lnTo>
                    <a:lnTo>
                      <a:pt x="714" y="1053"/>
                    </a:lnTo>
                    <a:lnTo>
                      <a:pt x="689" y="1010"/>
                    </a:lnTo>
                    <a:lnTo>
                      <a:pt x="672" y="979"/>
                    </a:lnTo>
                    <a:lnTo>
                      <a:pt x="658" y="956"/>
                    </a:lnTo>
                    <a:lnTo>
                      <a:pt x="648" y="956"/>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14" name="Freeform 131"/>
              <p:cNvSpPr>
                <a:spLocks/>
              </p:cNvSpPr>
              <p:nvPr/>
            </p:nvSpPr>
            <p:spPr bwMode="auto">
              <a:xfrm>
                <a:off x="3515" y="1673"/>
                <a:ext cx="308"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3" y="5"/>
                    </a:lnTo>
                    <a:lnTo>
                      <a:pt x="375" y="18"/>
                    </a:lnTo>
                    <a:lnTo>
                      <a:pt x="390" y="37"/>
                    </a:lnTo>
                    <a:lnTo>
                      <a:pt x="403" y="52"/>
                    </a:lnTo>
                    <a:lnTo>
                      <a:pt x="421" y="87"/>
                    </a:lnTo>
                    <a:lnTo>
                      <a:pt x="442" y="120"/>
                    </a:lnTo>
                    <a:lnTo>
                      <a:pt x="454" y="152"/>
                    </a:lnTo>
                    <a:lnTo>
                      <a:pt x="477" y="230"/>
                    </a:lnTo>
                    <a:lnTo>
                      <a:pt x="485" y="286"/>
                    </a:lnTo>
                    <a:lnTo>
                      <a:pt x="481" y="357"/>
                    </a:lnTo>
                    <a:lnTo>
                      <a:pt x="460" y="408"/>
                    </a:lnTo>
                    <a:lnTo>
                      <a:pt x="445" y="455"/>
                    </a:lnTo>
                    <a:lnTo>
                      <a:pt x="476" y="498"/>
                    </a:lnTo>
                    <a:lnTo>
                      <a:pt x="532" y="532"/>
                    </a:lnTo>
                    <a:lnTo>
                      <a:pt x="603" y="575"/>
                    </a:lnTo>
                    <a:lnTo>
                      <a:pt x="657" y="603"/>
                    </a:lnTo>
                    <a:lnTo>
                      <a:pt x="680" y="625"/>
                    </a:lnTo>
                    <a:lnTo>
                      <a:pt x="904" y="942"/>
                    </a:lnTo>
                    <a:lnTo>
                      <a:pt x="922" y="1031"/>
                    </a:lnTo>
                    <a:lnTo>
                      <a:pt x="915" y="1107"/>
                    </a:lnTo>
                    <a:lnTo>
                      <a:pt x="896" y="1192"/>
                    </a:lnTo>
                    <a:lnTo>
                      <a:pt x="780" y="1411"/>
                    </a:lnTo>
                    <a:lnTo>
                      <a:pt x="724" y="1518"/>
                    </a:lnTo>
                    <a:lnTo>
                      <a:pt x="683" y="1549"/>
                    </a:lnTo>
                    <a:lnTo>
                      <a:pt x="641" y="1558"/>
                    </a:lnTo>
                    <a:lnTo>
                      <a:pt x="671" y="1628"/>
                    </a:lnTo>
                    <a:lnTo>
                      <a:pt x="673" y="1674"/>
                    </a:lnTo>
                    <a:lnTo>
                      <a:pt x="644" y="1727"/>
                    </a:lnTo>
                    <a:lnTo>
                      <a:pt x="587" y="1773"/>
                    </a:lnTo>
                    <a:lnTo>
                      <a:pt x="603" y="2472"/>
                    </a:lnTo>
                    <a:lnTo>
                      <a:pt x="510" y="2499"/>
                    </a:lnTo>
                    <a:lnTo>
                      <a:pt x="496" y="2623"/>
                    </a:lnTo>
                    <a:lnTo>
                      <a:pt x="476" y="2715"/>
                    </a:lnTo>
                    <a:lnTo>
                      <a:pt x="445" y="2818"/>
                    </a:lnTo>
                    <a:lnTo>
                      <a:pt x="433" y="2877"/>
                    </a:lnTo>
                    <a:lnTo>
                      <a:pt x="441" y="2960"/>
                    </a:lnTo>
                    <a:lnTo>
                      <a:pt x="465" y="2989"/>
                    </a:lnTo>
                    <a:lnTo>
                      <a:pt x="478" y="3032"/>
                    </a:lnTo>
                    <a:lnTo>
                      <a:pt x="472" y="3088"/>
                    </a:lnTo>
                    <a:lnTo>
                      <a:pt x="458" y="3116"/>
                    </a:lnTo>
                    <a:lnTo>
                      <a:pt x="428" y="3192"/>
                    </a:lnTo>
                    <a:lnTo>
                      <a:pt x="374" y="3200"/>
                    </a:lnTo>
                    <a:lnTo>
                      <a:pt x="371" y="3158"/>
                    </a:lnTo>
                    <a:lnTo>
                      <a:pt x="337" y="3197"/>
                    </a:lnTo>
                    <a:lnTo>
                      <a:pt x="307" y="3219"/>
                    </a:lnTo>
                    <a:lnTo>
                      <a:pt x="259" y="3243"/>
                    </a:lnTo>
                    <a:lnTo>
                      <a:pt x="200" y="3255"/>
                    </a:lnTo>
                    <a:lnTo>
                      <a:pt x="132" y="3247"/>
                    </a:lnTo>
                    <a:lnTo>
                      <a:pt x="118" y="3221"/>
                    </a:lnTo>
                    <a:lnTo>
                      <a:pt x="135" y="3192"/>
                    </a:lnTo>
                    <a:lnTo>
                      <a:pt x="103" y="3197"/>
                    </a:lnTo>
                    <a:lnTo>
                      <a:pt x="61" y="3194"/>
                    </a:lnTo>
                    <a:lnTo>
                      <a:pt x="60" y="3168"/>
                    </a:lnTo>
                    <a:lnTo>
                      <a:pt x="75" y="3140"/>
                    </a:lnTo>
                    <a:lnTo>
                      <a:pt x="125" y="3105"/>
                    </a:lnTo>
                    <a:lnTo>
                      <a:pt x="208" y="3039"/>
                    </a:lnTo>
                    <a:lnTo>
                      <a:pt x="252" y="2976"/>
                    </a:lnTo>
                    <a:lnTo>
                      <a:pt x="268" y="2917"/>
                    </a:lnTo>
                    <a:lnTo>
                      <a:pt x="258" y="2824"/>
                    </a:lnTo>
                    <a:lnTo>
                      <a:pt x="184" y="2564"/>
                    </a:lnTo>
                    <a:lnTo>
                      <a:pt x="168" y="2467"/>
                    </a:lnTo>
                    <a:lnTo>
                      <a:pt x="168" y="2446"/>
                    </a:lnTo>
                    <a:lnTo>
                      <a:pt x="106" y="2438"/>
                    </a:lnTo>
                    <a:lnTo>
                      <a:pt x="69" y="2438"/>
                    </a:lnTo>
                    <a:lnTo>
                      <a:pt x="46" y="1808"/>
                    </a:lnTo>
                    <a:lnTo>
                      <a:pt x="13" y="1773"/>
                    </a:lnTo>
                    <a:lnTo>
                      <a:pt x="24" y="1686"/>
                    </a:lnTo>
                    <a:lnTo>
                      <a:pt x="58" y="1571"/>
                    </a:lnTo>
                    <a:lnTo>
                      <a:pt x="97" y="1468"/>
                    </a:lnTo>
                    <a:lnTo>
                      <a:pt x="61" y="1437"/>
                    </a:lnTo>
                    <a:lnTo>
                      <a:pt x="17" y="1394"/>
                    </a:lnTo>
                    <a:lnTo>
                      <a:pt x="0" y="1297"/>
                    </a:lnTo>
                    <a:lnTo>
                      <a:pt x="10" y="1200"/>
                    </a:lnTo>
                    <a:lnTo>
                      <a:pt x="15" y="1089"/>
                    </a:lnTo>
                    <a:lnTo>
                      <a:pt x="10" y="1004"/>
                    </a:lnTo>
                    <a:lnTo>
                      <a:pt x="0" y="914"/>
                    </a:lnTo>
                    <a:lnTo>
                      <a:pt x="6" y="805"/>
                    </a:lnTo>
                    <a:lnTo>
                      <a:pt x="20" y="737"/>
                    </a:lnTo>
                    <a:lnTo>
                      <a:pt x="36" y="687"/>
                    </a:lnTo>
                    <a:lnTo>
                      <a:pt x="58" y="654"/>
                    </a:lnTo>
                    <a:lnTo>
                      <a:pt x="78" y="632"/>
                    </a:lnTo>
                    <a:lnTo>
                      <a:pt x="155" y="582"/>
                    </a:lnTo>
                    <a:lnTo>
                      <a:pt x="228" y="535"/>
                    </a:lnTo>
                    <a:lnTo>
                      <a:pt x="265" y="497"/>
                    </a:lnTo>
                    <a:lnTo>
                      <a:pt x="265" y="485"/>
                    </a:lnTo>
                    <a:lnTo>
                      <a:pt x="249" y="483"/>
                    </a:lnTo>
                    <a:lnTo>
                      <a:pt x="226" y="477"/>
                    </a:lnTo>
                    <a:lnTo>
                      <a:pt x="204" y="465"/>
                    </a:lnTo>
                    <a:lnTo>
                      <a:pt x="193" y="453"/>
                    </a:lnTo>
                    <a:lnTo>
                      <a:pt x="180" y="434"/>
                    </a:lnTo>
                    <a:lnTo>
                      <a:pt x="161" y="449"/>
                    </a:lnTo>
                    <a:lnTo>
                      <a:pt x="132" y="471"/>
                    </a:lnTo>
                    <a:lnTo>
                      <a:pt x="130" y="406"/>
                    </a:lnTo>
                    <a:lnTo>
                      <a:pt x="123" y="364"/>
                    </a:lnTo>
                    <a:lnTo>
                      <a:pt x="97" y="284"/>
                    </a:lnTo>
                    <a:lnTo>
                      <a:pt x="88" y="217"/>
                    </a:lnTo>
                    <a:lnTo>
                      <a:pt x="92" y="146"/>
                    </a:lnTo>
                    <a:lnTo>
                      <a:pt x="103" y="99"/>
                    </a:lnTo>
                    <a:lnTo>
                      <a:pt x="123" y="68"/>
                    </a:lnTo>
                    <a:lnTo>
                      <a:pt x="142" y="54"/>
                    </a:lnTo>
                    <a:lnTo>
                      <a:pt x="161" y="42"/>
                    </a:lnTo>
                    <a:lnTo>
                      <a:pt x="200" y="20"/>
                    </a:lnTo>
                    <a:lnTo>
                      <a:pt x="234" y="7"/>
                    </a:lnTo>
                    <a:lnTo>
                      <a:pt x="273" y="1"/>
                    </a:lnTo>
                    <a:lnTo>
                      <a:pt x="309" y="0"/>
                    </a:lnTo>
                  </a:path>
                </a:pathLst>
              </a:custGeom>
              <a:solidFill>
                <a:srgbClr val="0000FF"/>
              </a:solidFill>
              <a:ln w="0">
                <a:solidFill>
                  <a:srgbClr val="000000"/>
                </a:solidFill>
                <a:round/>
                <a:headEnd/>
                <a:tailEnd/>
              </a:ln>
            </p:spPr>
            <p:txBody>
              <a:bodyPr/>
              <a:lstStyle/>
              <a:p>
                <a:pPr eaLnBrk="0" hangingPunct="0"/>
                <a:endParaRPr lang="it-IT">
                  <a:solidFill>
                    <a:srgbClr val="000000"/>
                  </a:solidFill>
                </a:endParaRPr>
              </a:p>
            </p:txBody>
          </p:sp>
          <p:sp>
            <p:nvSpPr>
              <p:cNvPr id="109815" name="Freeform 132"/>
              <p:cNvSpPr>
                <a:spLocks/>
              </p:cNvSpPr>
              <p:nvPr/>
            </p:nvSpPr>
            <p:spPr bwMode="auto">
              <a:xfrm>
                <a:off x="3727" y="1993"/>
                <a:ext cx="25" cy="65"/>
              </a:xfrm>
              <a:custGeom>
                <a:avLst/>
                <a:gdLst>
                  <a:gd name="T0" fmla="*/ 0 w 76"/>
                  <a:gd name="T1" fmla="*/ 0 h 195"/>
                  <a:gd name="T2" fmla="*/ 0 w 76"/>
                  <a:gd name="T3" fmla="*/ 0 h 195"/>
                  <a:gd name="T4" fmla="*/ 0 w 76"/>
                  <a:gd name="T5" fmla="*/ 0 h 195"/>
                  <a:gd name="T6" fmla="*/ 0 w 76"/>
                  <a:gd name="T7" fmla="*/ 0 h 195"/>
                  <a:gd name="T8" fmla="*/ 0 w 76"/>
                  <a:gd name="T9" fmla="*/ 0 h 195"/>
                  <a:gd name="T10" fmla="*/ 0 w 76"/>
                  <a:gd name="T11" fmla="*/ 0 h 195"/>
                  <a:gd name="T12" fmla="*/ 0 w 76"/>
                  <a:gd name="T13" fmla="*/ 0 h 195"/>
                  <a:gd name="T14" fmla="*/ 0 w 76"/>
                  <a:gd name="T15" fmla="*/ 0 h 195"/>
                  <a:gd name="T16" fmla="*/ 0 w 76"/>
                  <a:gd name="T17" fmla="*/ 0 h 195"/>
                  <a:gd name="T18" fmla="*/ 0 w 76"/>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5"/>
                  <a:gd name="T32" fmla="*/ 76 w 76"/>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5">
                    <a:moveTo>
                      <a:pt x="11" y="0"/>
                    </a:moveTo>
                    <a:lnTo>
                      <a:pt x="6" y="119"/>
                    </a:lnTo>
                    <a:lnTo>
                      <a:pt x="0" y="187"/>
                    </a:lnTo>
                    <a:lnTo>
                      <a:pt x="61" y="195"/>
                    </a:lnTo>
                    <a:lnTo>
                      <a:pt x="76" y="142"/>
                    </a:lnTo>
                    <a:lnTo>
                      <a:pt x="76" y="97"/>
                    </a:lnTo>
                    <a:lnTo>
                      <a:pt x="51" y="53"/>
                    </a:lnTo>
                    <a:lnTo>
                      <a:pt x="36" y="21"/>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16" name="Freeform 133"/>
              <p:cNvSpPr>
                <a:spLocks/>
              </p:cNvSpPr>
              <p:nvPr/>
            </p:nvSpPr>
            <p:spPr bwMode="auto">
              <a:xfrm>
                <a:off x="4080" y="1651"/>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lnTo>
                      <a:pt x="715" y="1477"/>
                    </a:lnTo>
                    <a:lnTo>
                      <a:pt x="667" y="1498"/>
                    </a:lnTo>
                    <a:lnTo>
                      <a:pt x="667" y="1412"/>
                    </a:lnTo>
                    <a:lnTo>
                      <a:pt x="663" y="1375"/>
                    </a:lnTo>
                    <a:lnTo>
                      <a:pt x="654" y="1338"/>
                    </a:lnTo>
                    <a:lnTo>
                      <a:pt x="638"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5"/>
                    </a:lnTo>
                    <a:lnTo>
                      <a:pt x="715" y="1477"/>
                    </a:lnTo>
                    <a:lnTo>
                      <a:pt x="468" y="1"/>
                    </a:lnTo>
                    <a:lnTo>
                      <a:pt x="387" y="3180"/>
                    </a:lnTo>
                    <a:lnTo>
                      <a:pt x="410" y="3137"/>
                    </a:lnTo>
                    <a:lnTo>
                      <a:pt x="423" y="3094"/>
                    </a:lnTo>
                    <a:lnTo>
                      <a:pt x="430" y="3039"/>
                    </a:lnTo>
                    <a:lnTo>
                      <a:pt x="423" y="2962"/>
                    </a:lnTo>
                    <a:lnTo>
                      <a:pt x="419" y="2873"/>
                    </a:lnTo>
                    <a:lnTo>
                      <a:pt x="417" y="2769"/>
                    </a:lnTo>
                    <a:lnTo>
                      <a:pt x="419" y="2654"/>
                    </a:lnTo>
                    <a:lnTo>
                      <a:pt x="426" y="2552"/>
                    </a:lnTo>
                    <a:lnTo>
                      <a:pt x="432" y="2483"/>
                    </a:lnTo>
                    <a:lnTo>
                      <a:pt x="427" y="2452"/>
                    </a:lnTo>
                    <a:lnTo>
                      <a:pt x="411" y="2407"/>
                    </a:lnTo>
                    <a:lnTo>
                      <a:pt x="394" y="2349"/>
                    </a:lnTo>
                    <a:lnTo>
                      <a:pt x="387" y="2277"/>
                    </a:lnTo>
                    <a:lnTo>
                      <a:pt x="388" y="2217"/>
                    </a:lnTo>
                    <a:lnTo>
                      <a:pt x="399" y="2173"/>
                    </a:lnTo>
                    <a:lnTo>
                      <a:pt x="256" y="2159"/>
                    </a:lnTo>
                    <a:lnTo>
                      <a:pt x="240" y="2205"/>
                    </a:lnTo>
                    <a:lnTo>
                      <a:pt x="224" y="2252"/>
                    </a:lnTo>
                    <a:lnTo>
                      <a:pt x="210" y="2301"/>
                    </a:lnTo>
                    <a:lnTo>
                      <a:pt x="210" y="2322"/>
                    </a:lnTo>
                    <a:lnTo>
                      <a:pt x="229" y="2362"/>
                    </a:lnTo>
                    <a:lnTo>
                      <a:pt x="256" y="2410"/>
                    </a:lnTo>
                    <a:lnTo>
                      <a:pt x="277" y="2468"/>
                    </a:lnTo>
                    <a:lnTo>
                      <a:pt x="292" y="2524"/>
                    </a:lnTo>
                    <a:lnTo>
                      <a:pt x="297" y="2599"/>
                    </a:lnTo>
                    <a:lnTo>
                      <a:pt x="297" y="2675"/>
                    </a:lnTo>
                    <a:lnTo>
                      <a:pt x="300" y="2783"/>
                    </a:lnTo>
                    <a:lnTo>
                      <a:pt x="305" y="2875"/>
                    </a:lnTo>
                    <a:lnTo>
                      <a:pt x="322" y="2979"/>
                    </a:lnTo>
                    <a:lnTo>
                      <a:pt x="353" y="3094"/>
                    </a:lnTo>
                    <a:lnTo>
                      <a:pt x="371" y="3144"/>
                    </a:lnTo>
                    <a:lnTo>
                      <a:pt x="387" y="3180"/>
                    </a:lnTo>
                    <a:lnTo>
                      <a:pt x="468" y="1"/>
                    </a:lnTo>
                    <a:close/>
                  </a:path>
                </a:pathLst>
              </a:custGeom>
              <a:solidFill>
                <a:srgbClr val="CC00FF"/>
              </a:solidFill>
              <a:ln w="9525">
                <a:noFill/>
                <a:miter lim="800000"/>
                <a:headEnd/>
                <a:tailEnd/>
              </a:ln>
            </p:spPr>
            <p:txBody>
              <a:bodyPr/>
              <a:lstStyle/>
              <a:p>
                <a:pPr eaLnBrk="0" hangingPunct="0"/>
                <a:endParaRPr lang="it-IT">
                  <a:solidFill>
                    <a:srgbClr val="000000"/>
                  </a:solidFill>
                </a:endParaRPr>
              </a:p>
            </p:txBody>
          </p:sp>
          <p:sp>
            <p:nvSpPr>
              <p:cNvPr id="109817" name="Freeform 134"/>
              <p:cNvSpPr>
                <a:spLocks/>
              </p:cNvSpPr>
              <p:nvPr/>
            </p:nvSpPr>
            <p:spPr bwMode="auto">
              <a:xfrm>
                <a:off x="4080" y="1651"/>
                <a:ext cx="294"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8" y="113"/>
                    </a:lnTo>
                    <a:lnTo>
                      <a:pt x="662" y="159"/>
                    </a:lnTo>
                    <a:lnTo>
                      <a:pt x="652" y="211"/>
                    </a:lnTo>
                    <a:lnTo>
                      <a:pt x="629" y="273"/>
                    </a:lnTo>
                    <a:lnTo>
                      <a:pt x="598" y="335"/>
                    </a:lnTo>
                    <a:lnTo>
                      <a:pt x="568" y="419"/>
                    </a:lnTo>
                    <a:lnTo>
                      <a:pt x="567" y="474"/>
                    </a:lnTo>
                    <a:lnTo>
                      <a:pt x="579" y="537"/>
                    </a:lnTo>
                    <a:lnTo>
                      <a:pt x="611" y="537"/>
                    </a:lnTo>
                    <a:lnTo>
                      <a:pt x="636" y="537"/>
                    </a:lnTo>
                    <a:lnTo>
                      <a:pt x="686" y="545"/>
                    </a:lnTo>
                    <a:lnTo>
                      <a:pt x="727" y="563"/>
                    </a:lnTo>
                    <a:lnTo>
                      <a:pt x="768" y="601"/>
                    </a:lnTo>
                    <a:lnTo>
                      <a:pt x="800" y="643"/>
                    </a:lnTo>
                    <a:lnTo>
                      <a:pt x="817" y="682"/>
                    </a:lnTo>
                    <a:lnTo>
                      <a:pt x="821" y="738"/>
                    </a:lnTo>
                    <a:lnTo>
                      <a:pt x="812" y="803"/>
                    </a:lnTo>
                    <a:lnTo>
                      <a:pt x="802" y="859"/>
                    </a:lnTo>
                    <a:lnTo>
                      <a:pt x="800" y="916"/>
                    </a:lnTo>
                    <a:lnTo>
                      <a:pt x="809" y="1111"/>
                    </a:lnTo>
                    <a:lnTo>
                      <a:pt x="806" y="1251"/>
                    </a:lnTo>
                    <a:lnTo>
                      <a:pt x="806" y="1363"/>
                    </a:lnTo>
                    <a:lnTo>
                      <a:pt x="810" y="1437"/>
                    </a:lnTo>
                    <a:lnTo>
                      <a:pt x="809" y="1503"/>
                    </a:lnTo>
                    <a:lnTo>
                      <a:pt x="868" y="1482"/>
                    </a:lnTo>
                    <a:lnTo>
                      <a:pt x="881" y="1760"/>
                    </a:lnTo>
                    <a:lnTo>
                      <a:pt x="652" y="1823"/>
                    </a:lnTo>
                    <a:lnTo>
                      <a:pt x="628" y="1961"/>
                    </a:lnTo>
                    <a:lnTo>
                      <a:pt x="581" y="2187"/>
                    </a:lnTo>
                    <a:lnTo>
                      <a:pt x="572" y="2275"/>
                    </a:lnTo>
                    <a:lnTo>
                      <a:pt x="584" y="2351"/>
                    </a:lnTo>
                    <a:lnTo>
                      <a:pt x="606" y="2429"/>
                    </a:lnTo>
                    <a:lnTo>
                      <a:pt x="606" y="2492"/>
                    </a:lnTo>
                    <a:lnTo>
                      <a:pt x="596" y="2625"/>
                    </a:lnTo>
                    <a:lnTo>
                      <a:pt x="584" y="2741"/>
                    </a:lnTo>
                    <a:lnTo>
                      <a:pt x="551" y="2927"/>
                    </a:lnTo>
                    <a:lnTo>
                      <a:pt x="534" y="3017"/>
                    </a:lnTo>
                    <a:lnTo>
                      <a:pt x="526" y="3148"/>
                    </a:lnTo>
                    <a:lnTo>
                      <a:pt x="542" y="3272"/>
                    </a:lnTo>
                    <a:lnTo>
                      <a:pt x="538" y="3287"/>
                    </a:lnTo>
                    <a:lnTo>
                      <a:pt x="514" y="3300"/>
                    </a:lnTo>
                    <a:lnTo>
                      <a:pt x="439" y="3362"/>
                    </a:lnTo>
                    <a:lnTo>
                      <a:pt x="410" y="3388"/>
                    </a:lnTo>
                    <a:lnTo>
                      <a:pt x="374" y="3410"/>
                    </a:lnTo>
                    <a:lnTo>
                      <a:pt x="314" y="3420"/>
                    </a:lnTo>
                    <a:lnTo>
                      <a:pt x="245" y="3409"/>
                    </a:lnTo>
                    <a:lnTo>
                      <a:pt x="226" y="3397"/>
                    </a:lnTo>
                    <a:lnTo>
                      <a:pt x="218" y="3380"/>
                    </a:lnTo>
                    <a:lnTo>
                      <a:pt x="217" y="3359"/>
                    </a:lnTo>
                    <a:lnTo>
                      <a:pt x="237" y="3337"/>
                    </a:lnTo>
                    <a:lnTo>
                      <a:pt x="311" y="3271"/>
                    </a:lnTo>
                    <a:lnTo>
                      <a:pt x="265" y="3291"/>
                    </a:lnTo>
                    <a:lnTo>
                      <a:pt x="202" y="3319"/>
                    </a:lnTo>
                    <a:lnTo>
                      <a:pt x="146" y="3336"/>
                    </a:lnTo>
                    <a:lnTo>
                      <a:pt x="82" y="3343"/>
                    </a:lnTo>
                    <a:lnTo>
                      <a:pt x="50" y="3343"/>
                    </a:lnTo>
                    <a:lnTo>
                      <a:pt x="23" y="3324"/>
                    </a:lnTo>
                    <a:lnTo>
                      <a:pt x="15" y="3298"/>
                    </a:lnTo>
                    <a:lnTo>
                      <a:pt x="30" y="3275"/>
                    </a:lnTo>
                    <a:lnTo>
                      <a:pt x="46" y="3261"/>
                    </a:lnTo>
                    <a:lnTo>
                      <a:pt x="129" y="3219"/>
                    </a:lnTo>
                    <a:lnTo>
                      <a:pt x="175" y="3180"/>
                    </a:lnTo>
                    <a:lnTo>
                      <a:pt x="218" y="3120"/>
                    </a:lnTo>
                    <a:lnTo>
                      <a:pt x="226" y="3078"/>
                    </a:lnTo>
                    <a:lnTo>
                      <a:pt x="223" y="3024"/>
                    </a:lnTo>
                    <a:lnTo>
                      <a:pt x="212" y="2977"/>
                    </a:lnTo>
                    <a:lnTo>
                      <a:pt x="146" y="2728"/>
                    </a:lnTo>
                    <a:lnTo>
                      <a:pt x="88" y="2555"/>
                    </a:lnTo>
                    <a:lnTo>
                      <a:pt x="51" y="2422"/>
                    </a:lnTo>
                    <a:lnTo>
                      <a:pt x="23" y="2374"/>
                    </a:lnTo>
                    <a:lnTo>
                      <a:pt x="0" y="2300"/>
                    </a:lnTo>
                    <a:lnTo>
                      <a:pt x="1" y="2230"/>
                    </a:lnTo>
                    <a:lnTo>
                      <a:pt x="11" y="2180"/>
                    </a:lnTo>
                    <a:lnTo>
                      <a:pt x="39" y="1939"/>
                    </a:lnTo>
                    <a:lnTo>
                      <a:pt x="62" y="1819"/>
                    </a:lnTo>
                    <a:lnTo>
                      <a:pt x="99" y="1699"/>
                    </a:lnTo>
                    <a:lnTo>
                      <a:pt x="144" y="1516"/>
                    </a:lnTo>
                    <a:lnTo>
                      <a:pt x="167" y="1381"/>
                    </a:lnTo>
                    <a:lnTo>
                      <a:pt x="186" y="1268"/>
                    </a:lnTo>
                    <a:lnTo>
                      <a:pt x="136" y="1258"/>
                    </a:lnTo>
                    <a:lnTo>
                      <a:pt x="88" y="1238"/>
                    </a:lnTo>
                    <a:lnTo>
                      <a:pt x="76" y="1209"/>
                    </a:lnTo>
                    <a:lnTo>
                      <a:pt x="75" y="1164"/>
                    </a:lnTo>
                    <a:lnTo>
                      <a:pt x="78" y="1120"/>
                    </a:lnTo>
                    <a:lnTo>
                      <a:pt x="129" y="950"/>
                    </a:lnTo>
                    <a:lnTo>
                      <a:pt x="162" y="879"/>
                    </a:lnTo>
                    <a:lnTo>
                      <a:pt x="165" y="854"/>
                    </a:lnTo>
                    <a:lnTo>
                      <a:pt x="180" y="728"/>
                    </a:lnTo>
                    <a:lnTo>
                      <a:pt x="195" y="672"/>
                    </a:lnTo>
                    <a:lnTo>
                      <a:pt x="218" y="630"/>
                    </a:lnTo>
                    <a:lnTo>
                      <a:pt x="250" y="601"/>
                    </a:lnTo>
                    <a:lnTo>
                      <a:pt x="290" y="577"/>
                    </a:lnTo>
                    <a:lnTo>
                      <a:pt x="377" y="551"/>
                    </a:lnTo>
                    <a:lnTo>
                      <a:pt x="391" y="513"/>
                    </a:lnTo>
                    <a:lnTo>
                      <a:pt x="388" y="475"/>
                    </a:lnTo>
                    <a:lnTo>
                      <a:pt x="368" y="449"/>
                    </a:lnTo>
                    <a:lnTo>
                      <a:pt x="352" y="422"/>
                    </a:lnTo>
                    <a:lnTo>
                      <a:pt x="335" y="373"/>
                    </a:lnTo>
                    <a:lnTo>
                      <a:pt x="332" y="341"/>
                    </a:lnTo>
                    <a:lnTo>
                      <a:pt x="329" y="290"/>
                    </a:lnTo>
                    <a:lnTo>
                      <a:pt x="329" y="269"/>
                    </a:lnTo>
                    <a:lnTo>
                      <a:pt x="313" y="245"/>
                    </a:lnTo>
                    <a:lnTo>
                      <a:pt x="300" y="223"/>
                    </a:lnTo>
                    <a:lnTo>
                      <a:pt x="292" y="194"/>
                    </a:lnTo>
                    <a:lnTo>
                      <a:pt x="292" y="154"/>
                    </a:lnTo>
                    <a:lnTo>
                      <a:pt x="305" y="106"/>
                    </a:lnTo>
                    <a:lnTo>
                      <a:pt x="328" y="63"/>
                    </a:lnTo>
                    <a:lnTo>
                      <a:pt x="361" y="36"/>
                    </a:lnTo>
                    <a:lnTo>
                      <a:pt x="419" y="10"/>
                    </a:lnTo>
                    <a:lnTo>
                      <a:pt x="439" y="7"/>
                    </a:lnTo>
                    <a:lnTo>
                      <a:pt x="468"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18" name="Freeform 135"/>
              <p:cNvSpPr>
                <a:spLocks/>
              </p:cNvSpPr>
              <p:nvPr/>
            </p:nvSpPr>
            <p:spPr bwMode="auto">
              <a:xfrm>
                <a:off x="4288" y="1984"/>
                <a:ext cx="35"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7" y="497"/>
                    </a:lnTo>
                    <a:lnTo>
                      <a:pt x="49" y="412"/>
                    </a:lnTo>
                    <a:lnTo>
                      <a:pt x="44" y="374"/>
                    </a:lnTo>
                    <a:lnTo>
                      <a:pt x="34" y="337"/>
                    </a:lnTo>
                    <a:lnTo>
                      <a:pt x="19" y="302"/>
                    </a:lnTo>
                    <a:lnTo>
                      <a:pt x="0" y="267"/>
                    </a:lnTo>
                    <a:lnTo>
                      <a:pt x="25" y="224"/>
                    </a:lnTo>
                    <a:lnTo>
                      <a:pt x="49" y="173"/>
                    </a:lnTo>
                    <a:lnTo>
                      <a:pt x="70" y="113"/>
                    </a:lnTo>
                    <a:lnTo>
                      <a:pt x="83" y="64"/>
                    </a:lnTo>
                    <a:lnTo>
                      <a:pt x="95" y="0"/>
                    </a:lnTo>
                    <a:lnTo>
                      <a:pt x="103" y="79"/>
                    </a:lnTo>
                    <a:lnTo>
                      <a:pt x="101" y="177"/>
                    </a:lnTo>
                    <a:lnTo>
                      <a:pt x="98" y="267"/>
                    </a:lnTo>
                    <a:lnTo>
                      <a:pt x="101" y="342"/>
                    </a:lnTo>
                    <a:lnTo>
                      <a:pt x="98"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19" name="Freeform 136"/>
              <p:cNvSpPr>
                <a:spLocks/>
              </p:cNvSpPr>
              <p:nvPr/>
            </p:nvSpPr>
            <p:spPr bwMode="auto">
              <a:xfrm>
                <a:off x="4149" y="2370"/>
                <a:ext cx="74" cy="341"/>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5"/>
                    </a:lnTo>
                    <a:lnTo>
                      <a:pt x="220" y="880"/>
                    </a:lnTo>
                    <a:lnTo>
                      <a:pt x="214" y="803"/>
                    </a:lnTo>
                    <a:lnTo>
                      <a:pt x="210" y="714"/>
                    </a:lnTo>
                    <a:lnTo>
                      <a:pt x="207" y="610"/>
                    </a:lnTo>
                    <a:lnTo>
                      <a:pt x="210" y="495"/>
                    </a:lnTo>
                    <a:lnTo>
                      <a:pt x="217" y="393"/>
                    </a:lnTo>
                    <a:lnTo>
                      <a:pt x="223" y="324"/>
                    </a:lnTo>
                    <a:lnTo>
                      <a:pt x="218" y="293"/>
                    </a:lnTo>
                    <a:lnTo>
                      <a:pt x="201" y="248"/>
                    </a:lnTo>
                    <a:lnTo>
                      <a:pt x="185" y="190"/>
                    </a:lnTo>
                    <a:lnTo>
                      <a:pt x="178" y="118"/>
                    </a:lnTo>
                    <a:lnTo>
                      <a:pt x="179" y="58"/>
                    </a:lnTo>
                    <a:lnTo>
                      <a:pt x="189" y="14"/>
                    </a:lnTo>
                    <a:lnTo>
                      <a:pt x="46" y="0"/>
                    </a:lnTo>
                    <a:lnTo>
                      <a:pt x="31" y="46"/>
                    </a:lnTo>
                    <a:lnTo>
                      <a:pt x="15" y="93"/>
                    </a:lnTo>
                    <a:lnTo>
                      <a:pt x="0" y="142"/>
                    </a:lnTo>
                    <a:lnTo>
                      <a:pt x="0" y="163"/>
                    </a:lnTo>
                    <a:lnTo>
                      <a:pt x="19" y="205"/>
                    </a:lnTo>
                    <a:lnTo>
                      <a:pt x="46" y="251"/>
                    </a:lnTo>
                    <a:lnTo>
                      <a:pt x="68" y="310"/>
                    </a:lnTo>
                    <a:lnTo>
                      <a:pt x="83" y="365"/>
                    </a:lnTo>
                    <a:lnTo>
                      <a:pt x="88" y="440"/>
                    </a:lnTo>
                    <a:lnTo>
                      <a:pt x="88" y="516"/>
                    </a:lnTo>
                    <a:lnTo>
                      <a:pt x="90" y="624"/>
                    </a:lnTo>
                    <a:lnTo>
                      <a:pt x="96" y="716"/>
                    </a:lnTo>
                    <a:lnTo>
                      <a:pt x="113" y="820"/>
                    </a:lnTo>
                    <a:lnTo>
                      <a:pt x="143" y="935"/>
                    </a:lnTo>
                    <a:lnTo>
                      <a:pt x="161" y="985"/>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20" name="Freeform 137"/>
              <p:cNvSpPr>
                <a:spLocks/>
              </p:cNvSpPr>
              <p:nvPr/>
            </p:nvSpPr>
            <p:spPr bwMode="auto">
              <a:xfrm>
                <a:off x="1149" y="1545"/>
                <a:ext cx="326" cy="1206"/>
              </a:xfrm>
              <a:custGeom>
                <a:avLst/>
                <a:gdLst>
                  <a:gd name="T0" fmla="*/ 0 w 978"/>
                  <a:gd name="T1" fmla="*/ 0 h 3616"/>
                  <a:gd name="T2" fmla="*/ 0 w 978"/>
                  <a:gd name="T3" fmla="*/ 0 h 3616"/>
                  <a:gd name="T4" fmla="*/ 0 w 978"/>
                  <a:gd name="T5" fmla="*/ 0 h 3616"/>
                  <a:gd name="T6" fmla="*/ 0 w 978"/>
                  <a:gd name="T7" fmla="*/ 0 h 3616"/>
                  <a:gd name="T8" fmla="*/ 0 w 978"/>
                  <a:gd name="T9" fmla="*/ 0 h 3616"/>
                  <a:gd name="T10" fmla="*/ 0 w 978"/>
                  <a:gd name="T11" fmla="*/ 0 h 3616"/>
                  <a:gd name="T12" fmla="*/ 0 w 978"/>
                  <a:gd name="T13" fmla="*/ 0 h 3616"/>
                  <a:gd name="T14" fmla="*/ 0 w 978"/>
                  <a:gd name="T15" fmla="*/ 0 h 3616"/>
                  <a:gd name="T16" fmla="*/ 0 w 978"/>
                  <a:gd name="T17" fmla="*/ 0 h 3616"/>
                  <a:gd name="T18" fmla="*/ 0 w 978"/>
                  <a:gd name="T19" fmla="*/ 0 h 3616"/>
                  <a:gd name="T20" fmla="*/ 0 w 978"/>
                  <a:gd name="T21" fmla="*/ 0 h 3616"/>
                  <a:gd name="T22" fmla="*/ 0 w 978"/>
                  <a:gd name="T23" fmla="*/ 0 h 3616"/>
                  <a:gd name="T24" fmla="*/ 0 w 978"/>
                  <a:gd name="T25" fmla="*/ 0 h 3616"/>
                  <a:gd name="T26" fmla="*/ 0 w 978"/>
                  <a:gd name="T27" fmla="*/ 0 h 3616"/>
                  <a:gd name="T28" fmla="*/ 0 w 978"/>
                  <a:gd name="T29" fmla="*/ 0 h 3616"/>
                  <a:gd name="T30" fmla="*/ 0 w 978"/>
                  <a:gd name="T31" fmla="*/ 0 h 3616"/>
                  <a:gd name="T32" fmla="*/ 0 w 978"/>
                  <a:gd name="T33" fmla="*/ 0 h 3616"/>
                  <a:gd name="T34" fmla="*/ 0 w 978"/>
                  <a:gd name="T35" fmla="*/ 0 h 3616"/>
                  <a:gd name="T36" fmla="*/ 0 w 978"/>
                  <a:gd name="T37" fmla="*/ 0 h 3616"/>
                  <a:gd name="T38" fmla="*/ 0 w 978"/>
                  <a:gd name="T39" fmla="*/ 0 h 3616"/>
                  <a:gd name="T40" fmla="*/ 0 w 978"/>
                  <a:gd name="T41" fmla="*/ 0 h 3616"/>
                  <a:gd name="T42" fmla="*/ 0 w 978"/>
                  <a:gd name="T43" fmla="*/ 0 h 3616"/>
                  <a:gd name="T44" fmla="*/ 0 w 978"/>
                  <a:gd name="T45" fmla="*/ 0 h 3616"/>
                  <a:gd name="T46" fmla="*/ 0 w 978"/>
                  <a:gd name="T47" fmla="*/ 0 h 3616"/>
                  <a:gd name="T48" fmla="*/ 0 w 978"/>
                  <a:gd name="T49" fmla="*/ 0 h 3616"/>
                  <a:gd name="T50" fmla="*/ 0 w 978"/>
                  <a:gd name="T51" fmla="*/ 0 h 3616"/>
                  <a:gd name="T52" fmla="*/ 0 w 978"/>
                  <a:gd name="T53" fmla="*/ 0 h 3616"/>
                  <a:gd name="T54" fmla="*/ 0 w 978"/>
                  <a:gd name="T55" fmla="*/ 0 h 3616"/>
                  <a:gd name="T56" fmla="*/ 0 w 978"/>
                  <a:gd name="T57" fmla="*/ 0 h 3616"/>
                  <a:gd name="T58" fmla="*/ 0 w 978"/>
                  <a:gd name="T59" fmla="*/ 0 h 3616"/>
                  <a:gd name="T60" fmla="*/ 0 w 978"/>
                  <a:gd name="T61" fmla="*/ 0 h 3616"/>
                  <a:gd name="T62" fmla="*/ 0 w 978"/>
                  <a:gd name="T63" fmla="*/ 0 h 3616"/>
                  <a:gd name="T64" fmla="*/ 0 w 978"/>
                  <a:gd name="T65" fmla="*/ 0 h 3616"/>
                  <a:gd name="T66" fmla="*/ 0 w 978"/>
                  <a:gd name="T67" fmla="*/ 0 h 3616"/>
                  <a:gd name="T68" fmla="*/ 0 w 978"/>
                  <a:gd name="T69" fmla="*/ 0 h 3616"/>
                  <a:gd name="T70" fmla="*/ 0 w 978"/>
                  <a:gd name="T71" fmla="*/ 0 h 3616"/>
                  <a:gd name="T72" fmla="*/ 0 w 978"/>
                  <a:gd name="T73" fmla="*/ 0 h 3616"/>
                  <a:gd name="T74" fmla="*/ 0 w 978"/>
                  <a:gd name="T75" fmla="*/ 0 h 3616"/>
                  <a:gd name="T76" fmla="*/ 0 w 978"/>
                  <a:gd name="T77" fmla="*/ 0 h 3616"/>
                  <a:gd name="T78" fmla="*/ 0 w 978"/>
                  <a:gd name="T79" fmla="*/ 0 h 3616"/>
                  <a:gd name="T80" fmla="*/ 0 w 978"/>
                  <a:gd name="T81" fmla="*/ 0 h 3616"/>
                  <a:gd name="T82" fmla="*/ 0 w 978"/>
                  <a:gd name="T83" fmla="*/ 0 h 3616"/>
                  <a:gd name="T84" fmla="*/ 0 w 978"/>
                  <a:gd name="T85" fmla="*/ 0 h 3616"/>
                  <a:gd name="T86" fmla="*/ 0 w 978"/>
                  <a:gd name="T87" fmla="*/ 0 h 3616"/>
                  <a:gd name="T88" fmla="*/ 0 w 978"/>
                  <a:gd name="T89" fmla="*/ 0 h 3616"/>
                  <a:gd name="T90" fmla="*/ 0 w 978"/>
                  <a:gd name="T91" fmla="*/ 0 h 3616"/>
                  <a:gd name="T92" fmla="*/ 0 w 978"/>
                  <a:gd name="T93" fmla="*/ 0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4" y="2517"/>
                    </a:lnTo>
                    <a:lnTo>
                      <a:pt x="517" y="2616"/>
                    </a:lnTo>
                    <a:lnTo>
                      <a:pt x="530" y="2734"/>
                    </a:lnTo>
                    <a:lnTo>
                      <a:pt x="532" y="2875"/>
                    </a:lnTo>
                    <a:lnTo>
                      <a:pt x="537" y="2989"/>
                    </a:lnTo>
                    <a:lnTo>
                      <a:pt x="543" y="3089"/>
                    </a:lnTo>
                    <a:lnTo>
                      <a:pt x="555" y="3188"/>
                    </a:lnTo>
                    <a:lnTo>
                      <a:pt x="564" y="3284"/>
                    </a:lnTo>
                    <a:lnTo>
                      <a:pt x="572" y="3347"/>
                    </a:lnTo>
                    <a:lnTo>
                      <a:pt x="568" y="3396"/>
                    </a:lnTo>
                    <a:lnTo>
                      <a:pt x="563" y="3435"/>
                    </a:lnTo>
                    <a:lnTo>
                      <a:pt x="573" y="3453"/>
                    </a:lnTo>
                    <a:lnTo>
                      <a:pt x="645" y="3473"/>
                    </a:lnTo>
                    <a:lnTo>
                      <a:pt x="660" y="3465"/>
                    </a:lnTo>
                    <a:lnTo>
                      <a:pt x="669" y="3453"/>
                    </a:lnTo>
                    <a:lnTo>
                      <a:pt x="737" y="3482"/>
                    </a:lnTo>
                    <a:lnTo>
                      <a:pt x="825" y="3514"/>
                    </a:lnTo>
                    <a:lnTo>
                      <a:pt x="883" y="3526"/>
                    </a:lnTo>
                    <a:lnTo>
                      <a:pt x="931" y="3524"/>
                    </a:lnTo>
                    <a:lnTo>
                      <a:pt x="959" y="3514"/>
                    </a:lnTo>
                    <a:lnTo>
                      <a:pt x="972" y="3497"/>
                    </a:lnTo>
                    <a:lnTo>
                      <a:pt x="978" y="3479"/>
                    </a:lnTo>
                    <a:lnTo>
                      <a:pt x="971" y="3458"/>
                    </a:lnTo>
                    <a:lnTo>
                      <a:pt x="950" y="3437"/>
                    </a:lnTo>
                    <a:lnTo>
                      <a:pt x="887" y="3400"/>
                    </a:lnTo>
                    <a:lnTo>
                      <a:pt x="831" y="3364"/>
                    </a:lnTo>
                    <a:lnTo>
                      <a:pt x="781" y="3332"/>
                    </a:lnTo>
                    <a:lnTo>
                      <a:pt x="760" y="3306"/>
                    </a:lnTo>
                    <a:lnTo>
                      <a:pt x="763" y="3214"/>
                    </a:lnTo>
                    <a:lnTo>
                      <a:pt x="770" y="3101"/>
                    </a:lnTo>
                    <a:lnTo>
                      <a:pt x="774" y="2986"/>
                    </a:lnTo>
                    <a:lnTo>
                      <a:pt x="782" y="2857"/>
                    </a:lnTo>
                    <a:lnTo>
                      <a:pt x="799" y="2697"/>
                    </a:lnTo>
                    <a:lnTo>
                      <a:pt x="810" y="2533"/>
                    </a:lnTo>
                    <a:lnTo>
                      <a:pt x="812" y="2361"/>
                    </a:lnTo>
                    <a:lnTo>
                      <a:pt x="815" y="2237"/>
                    </a:lnTo>
                    <a:lnTo>
                      <a:pt x="814" y="2111"/>
                    </a:lnTo>
                    <a:lnTo>
                      <a:pt x="818" y="2037"/>
                    </a:lnTo>
                    <a:lnTo>
                      <a:pt x="858" y="2036"/>
                    </a:lnTo>
                    <a:lnTo>
                      <a:pt x="901" y="2020"/>
                    </a:lnTo>
                    <a:lnTo>
                      <a:pt x="935" y="1977"/>
                    </a:lnTo>
                    <a:lnTo>
                      <a:pt x="942" y="1928"/>
                    </a:lnTo>
                    <a:lnTo>
                      <a:pt x="934" y="1859"/>
                    </a:lnTo>
                    <a:lnTo>
                      <a:pt x="914" y="1801"/>
                    </a:lnTo>
                    <a:lnTo>
                      <a:pt x="894" y="1762"/>
                    </a:lnTo>
                    <a:lnTo>
                      <a:pt x="934" y="1745"/>
                    </a:lnTo>
                    <a:lnTo>
                      <a:pt x="946" y="1734"/>
                    </a:lnTo>
                    <a:lnTo>
                      <a:pt x="947" y="1712"/>
                    </a:lnTo>
                    <a:lnTo>
                      <a:pt x="903" y="1569"/>
                    </a:lnTo>
                    <a:lnTo>
                      <a:pt x="890" y="1492"/>
                    </a:lnTo>
                    <a:lnTo>
                      <a:pt x="894" y="1228"/>
                    </a:lnTo>
                    <a:lnTo>
                      <a:pt x="905" y="1037"/>
                    </a:lnTo>
                    <a:lnTo>
                      <a:pt x="913" y="805"/>
                    </a:lnTo>
                    <a:lnTo>
                      <a:pt x="905" y="748"/>
                    </a:lnTo>
                    <a:lnTo>
                      <a:pt x="889" y="702"/>
                    </a:lnTo>
                    <a:lnTo>
                      <a:pt x="852" y="662"/>
                    </a:lnTo>
                    <a:lnTo>
                      <a:pt x="683" y="544"/>
                    </a:lnTo>
                    <a:lnTo>
                      <a:pt x="698" y="493"/>
                    </a:lnTo>
                    <a:lnTo>
                      <a:pt x="728" y="489"/>
                    </a:lnTo>
                    <a:lnTo>
                      <a:pt x="768" y="478"/>
                    </a:lnTo>
                    <a:lnTo>
                      <a:pt x="792" y="455"/>
                    </a:lnTo>
                    <a:lnTo>
                      <a:pt x="825" y="354"/>
                    </a:lnTo>
                    <a:lnTo>
                      <a:pt x="837" y="297"/>
                    </a:lnTo>
                    <a:lnTo>
                      <a:pt x="840" y="242"/>
                    </a:lnTo>
                    <a:lnTo>
                      <a:pt x="849" y="189"/>
                    </a:lnTo>
                    <a:lnTo>
                      <a:pt x="847" y="131"/>
                    </a:lnTo>
                    <a:lnTo>
                      <a:pt x="869" y="159"/>
                    </a:lnTo>
                    <a:lnTo>
                      <a:pt x="881" y="172"/>
                    </a:lnTo>
                    <a:lnTo>
                      <a:pt x="878" y="134"/>
                    </a:lnTo>
                    <a:lnTo>
                      <a:pt x="866" y="92"/>
                    </a:lnTo>
                    <a:lnTo>
                      <a:pt x="846" y="58"/>
                    </a:lnTo>
                    <a:lnTo>
                      <a:pt x="814" y="30"/>
                    </a:lnTo>
                    <a:lnTo>
                      <a:pt x="772" y="8"/>
                    </a:lnTo>
                    <a:lnTo>
                      <a:pt x="712" y="0"/>
                    </a:lnTo>
                    <a:lnTo>
                      <a:pt x="659" y="8"/>
                    </a:lnTo>
                    <a:lnTo>
                      <a:pt x="612" y="31"/>
                    </a:lnTo>
                    <a:lnTo>
                      <a:pt x="575" y="62"/>
                    </a:lnTo>
                    <a:lnTo>
                      <a:pt x="544" y="103"/>
                    </a:lnTo>
                    <a:lnTo>
                      <a:pt x="527" y="161"/>
                    </a:lnTo>
                    <a:lnTo>
                      <a:pt x="515" y="230"/>
                    </a:lnTo>
                    <a:lnTo>
                      <a:pt x="514" y="283"/>
                    </a:lnTo>
                    <a:lnTo>
                      <a:pt x="522" y="359"/>
                    </a:lnTo>
                    <a:lnTo>
                      <a:pt x="517" y="411"/>
                    </a:lnTo>
                    <a:lnTo>
                      <a:pt x="503" y="470"/>
                    </a:lnTo>
                    <a:lnTo>
                      <a:pt x="479" y="499"/>
                    </a:lnTo>
                    <a:lnTo>
                      <a:pt x="258" y="587"/>
                    </a:lnTo>
                    <a:lnTo>
                      <a:pt x="226" y="605"/>
                    </a:lnTo>
                    <a:lnTo>
                      <a:pt x="202" y="641"/>
                    </a:lnTo>
                    <a:lnTo>
                      <a:pt x="120" y="845"/>
                    </a:lnTo>
                    <a:lnTo>
                      <a:pt x="14" y="1139"/>
                    </a:lnTo>
                    <a:lnTo>
                      <a:pt x="0" y="1200"/>
                    </a:lnTo>
                    <a:lnTo>
                      <a:pt x="1" y="1234"/>
                    </a:lnTo>
                    <a:lnTo>
                      <a:pt x="12" y="1273"/>
                    </a:lnTo>
                    <a:lnTo>
                      <a:pt x="115" y="1481"/>
                    </a:lnTo>
                    <a:lnTo>
                      <a:pt x="126" y="1545"/>
                    </a:lnTo>
                    <a:lnTo>
                      <a:pt x="129" y="1610"/>
                    </a:lnTo>
                    <a:lnTo>
                      <a:pt x="91" y="1835"/>
                    </a:lnTo>
                    <a:lnTo>
                      <a:pt x="71" y="1935"/>
                    </a:lnTo>
                    <a:lnTo>
                      <a:pt x="68" y="1969"/>
                    </a:lnTo>
                    <a:lnTo>
                      <a:pt x="80" y="1994"/>
                    </a:lnTo>
                    <a:lnTo>
                      <a:pt x="113" y="2008"/>
                    </a:lnTo>
                    <a:lnTo>
                      <a:pt x="149" y="2017"/>
                    </a:lnTo>
                    <a:lnTo>
                      <a:pt x="151" y="2130"/>
                    </a:lnTo>
                    <a:lnTo>
                      <a:pt x="143" y="2257"/>
                    </a:lnTo>
                    <a:lnTo>
                      <a:pt x="131" y="2395"/>
                    </a:lnTo>
                    <a:lnTo>
                      <a:pt x="117" y="2525"/>
                    </a:lnTo>
                    <a:lnTo>
                      <a:pt x="90" y="2663"/>
                    </a:lnTo>
                    <a:lnTo>
                      <a:pt x="75" y="2802"/>
                    </a:lnTo>
                    <a:lnTo>
                      <a:pt x="59" y="2938"/>
                    </a:lnTo>
                    <a:lnTo>
                      <a:pt x="52" y="3046"/>
                    </a:lnTo>
                    <a:lnTo>
                      <a:pt x="47" y="3217"/>
                    </a:lnTo>
                    <a:lnTo>
                      <a:pt x="38" y="3325"/>
                    </a:lnTo>
                    <a:lnTo>
                      <a:pt x="36" y="3422"/>
                    </a:lnTo>
                    <a:lnTo>
                      <a:pt x="38" y="3443"/>
                    </a:lnTo>
                    <a:lnTo>
                      <a:pt x="91" y="3464"/>
                    </a:lnTo>
                    <a:lnTo>
                      <a:pt x="132" y="3491"/>
                    </a:lnTo>
                    <a:lnTo>
                      <a:pt x="171" y="3530"/>
                    </a:lnTo>
                    <a:lnTo>
                      <a:pt x="210" y="3567"/>
                    </a:lnTo>
                    <a:lnTo>
                      <a:pt x="264" y="3594"/>
                    </a:lnTo>
                    <a:lnTo>
                      <a:pt x="319" y="3613"/>
                    </a:lnTo>
                    <a:lnTo>
                      <a:pt x="369" y="3616"/>
                    </a:lnTo>
                    <a:lnTo>
                      <a:pt x="401" y="3606"/>
                    </a:lnTo>
                    <a:lnTo>
                      <a:pt x="424" y="3589"/>
                    </a:lnTo>
                    <a:lnTo>
                      <a:pt x="428" y="3568"/>
                    </a:lnTo>
                    <a:lnTo>
                      <a:pt x="419" y="3537"/>
                    </a:lnTo>
                    <a:lnTo>
                      <a:pt x="392" y="3509"/>
                    </a:lnTo>
                    <a:lnTo>
                      <a:pt x="358" y="3475"/>
                    </a:lnTo>
                    <a:lnTo>
                      <a:pt x="316" y="3432"/>
                    </a:lnTo>
                    <a:lnTo>
                      <a:pt x="281" y="3392"/>
                    </a:lnTo>
                    <a:lnTo>
                      <a:pt x="260" y="3358"/>
                    </a:lnTo>
                    <a:lnTo>
                      <a:pt x="283" y="3181"/>
                    </a:lnTo>
                    <a:lnTo>
                      <a:pt x="291" y="3054"/>
                    </a:lnTo>
                    <a:lnTo>
                      <a:pt x="310" y="2927"/>
                    </a:lnTo>
                    <a:lnTo>
                      <a:pt x="329" y="2813"/>
                    </a:lnTo>
                    <a:lnTo>
                      <a:pt x="356" y="2695"/>
                    </a:lnTo>
                    <a:lnTo>
                      <a:pt x="390" y="2575"/>
                    </a:lnTo>
                    <a:lnTo>
                      <a:pt x="420" y="2463"/>
                    </a:lnTo>
                    <a:lnTo>
                      <a:pt x="444" y="2371"/>
                    </a:lnTo>
                    <a:lnTo>
                      <a:pt x="469" y="2262"/>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9821" name="Freeform 138"/>
              <p:cNvSpPr>
                <a:spLocks/>
              </p:cNvSpPr>
              <p:nvPr/>
            </p:nvSpPr>
            <p:spPr bwMode="auto">
              <a:xfrm>
                <a:off x="2508" y="1621"/>
                <a:ext cx="422" cy="1134"/>
              </a:xfrm>
              <a:custGeom>
                <a:avLst/>
                <a:gdLst>
                  <a:gd name="T0" fmla="*/ 0 w 1265"/>
                  <a:gd name="T1" fmla="*/ 0 h 3402"/>
                  <a:gd name="T2" fmla="*/ 0 w 1265"/>
                  <a:gd name="T3" fmla="*/ 0 h 3402"/>
                  <a:gd name="T4" fmla="*/ 0 w 1265"/>
                  <a:gd name="T5" fmla="*/ 0 h 3402"/>
                  <a:gd name="T6" fmla="*/ 0 w 1265"/>
                  <a:gd name="T7" fmla="*/ 0 h 3402"/>
                  <a:gd name="T8" fmla="*/ 0 w 1265"/>
                  <a:gd name="T9" fmla="*/ 0 h 3402"/>
                  <a:gd name="T10" fmla="*/ 0 w 1265"/>
                  <a:gd name="T11" fmla="*/ 0 h 3402"/>
                  <a:gd name="T12" fmla="*/ 0 w 1265"/>
                  <a:gd name="T13" fmla="*/ 0 h 3402"/>
                  <a:gd name="T14" fmla="*/ 0 w 1265"/>
                  <a:gd name="T15" fmla="*/ 0 h 3402"/>
                  <a:gd name="T16" fmla="*/ 0 w 1265"/>
                  <a:gd name="T17" fmla="*/ 0 h 3402"/>
                  <a:gd name="T18" fmla="*/ 0 w 1265"/>
                  <a:gd name="T19" fmla="*/ 0 h 3402"/>
                  <a:gd name="T20" fmla="*/ 0 w 1265"/>
                  <a:gd name="T21" fmla="*/ 0 h 3402"/>
                  <a:gd name="T22" fmla="*/ 0 w 1265"/>
                  <a:gd name="T23" fmla="*/ 0 h 3402"/>
                  <a:gd name="T24" fmla="*/ 0 w 1265"/>
                  <a:gd name="T25" fmla="*/ 0 h 3402"/>
                  <a:gd name="T26" fmla="*/ 0 w 1265"/>
                  <a:gd name="T27" fmla="*/ 0 h 3402"/>
                  <a:gd name="T28" fmla="*/ 0 w 1265"/>
                  <a:gd name="T29" fmla="*/ 0 h 3402"/>
                  <a:gd name="T30" fmla="*/ 0 w 1265"/>
                  <a:gd name="T31" fmla="*/ 0 h 3402"/>
                  <a:gd name="T32" fmla="*/ 0 w 1265"/>
                  <a:gd name="T33" fmla="*/ 0 h 3402"/>
                  <a:gd name="T34" fmla="*/ 0 w 1265"/>
                  <a:gd name="T35" fmla="*/ 0 h 3402"/>
                  <a:gd name="T36" fmla="*/ 0 w 1265"/>
                  <a:gd name="T37" fmla="*/ 0 h 3402"/>
                  <a:gd name="T38" fmla="*/ 0 w 1265"/>
                  <a:gd name="T39" fmla="*/ 0 h 3402"/>
                  <a:gd name="T40" fmla="*/ 0 w 1265"/>
                  <a:gd name="T41" fmla="*/ 0 h 3402"/>
                  <a:gd name="T42" fmla="*/ 0 w 1265"/>
                  <a:gd name="T43" fmla="*/ 0 h 3402"/>
                  <a:gd name="T44" fmla="*/ 0 w 1265"/>
                  <a:gd name="T45" fmla="*/ 0 h 3402"/>
                  <a:gd name="T46" fmla="*/ 0 w 1265"/>
                  <a:gd name="T47" fmla="*/ 0 h 3402"/>
                  <a:gd name="T48" fmla="*/ 0 w 1265"/>
                  <a:gd name="T49" fmla="*/ 0 h 3402"/>
                  <a:gd name="T50" fmla="*/ 0 w 1265"/>
                  <a:gd name="T51" fmla="*/ 0 h 3402"/>
                  <a:gd name="T52" fmla="*/ 0 w 1265"/>
                  <a:gd name="T53" fmla="*/ 0 h 3402"/>
                  <a:gd name="T54" fmla="*/ 0 w 1265"/>
                  <a:gd name="T55" fmla="*/ 0 h 3402"/>
                  <a:gd name="T56" fmla="*/ 0 w 1265"/>
                  <a:gd name="T57" fmla="*/ 0 h 3402"/>
                  <a:gd name="T58" fmla="*/ 0 w 1265"/>
                  <a:gd name="T59" fmla="*/ 0 h 3402"/>
                  <a:gd name="T60" fmla="*/ 0 w 1265"/>
                  <a:gd name="T61" fmla="*/ 0 h 3402"/>
                  <a:gd name="T62" fmla="*/ 0 w 1265"/>
                  <a:gd name="T63" fmla="*/ 0 h 3402"/>
                  <a:gd name="T64" fmla="*/ 0 w 1265"/>
                  <a:gd name="T65" fmla="*/ 0 h 3402"/>
                  <a:gd name="T66" fmla="*/ 0 w 1265"/>
                  <a:gd name="T67" fmla="*/ 0 h 3402"/>
                  <a:gd name="T68" fmla="*/ 0 w 1265"/>
                  <a:gd name="T69" fmla="*/ 0 h 3402"/>
                  <a:gd name="T70" fmla="*/ 0 w 1265"/>
                  <a:gd name="T71" fmla="*/ 0 h 3402"/>
                  <a:gd name="T72" fmla="*/ 0 w 1265"/>
                  <a:gd name="T73" fmla="*/ 0 h 3402"/>
                  <a:gd name="T74" fmla="*/ 0 w 1265"/>
                  <a:gd name="T75" fmla="*/ 0 h 3402"/>
                  <a:gd name="T76" fmla="*/ 0 w 1265"/>
                  <a:gd name="T77" fmla="*/ 0 h 3402"/>
                  <a:gd name="T78" fmla="*/ 0 w 1265"/>
                  <a:gd name="T79" fmla="*/ 0 h 3402"/>
                  <a:gd name="T80" fmla="*/ 0 w 1265"/>
                  <a:gd name="T81" fmla="*/ 0 h 3402"/>
                  <a:gd name="T82" fmla="*/ 0 w 1265"/>
                  <a:gd name="T83" fmla="*/ 0 h 3402"/>
                  <a:gd name="T84" fmla="*/ 0 w 1265"/>
                  <a:gd name="T85" fmla="*/ 0 h 3402"/>
                  <a:gd name="T86" fmla="*/ 0 w 1265"/>
                  <a:gd name="T87" fmla="*/ 0 h 3402"/>
                  <a:gd name="T88" fmla="*/ 0 w 1265"/>
                  <a:gd name="T89" fmla="*/ 0 h 3402"/>
                  <a:gd name="T90" fmla="*/ 0 w 1265"/>
                  <a:gd name="T91" fmla="*/ 0 h 3402"/>
                  <a:gd name="T92" fmla="*/ 0 w 1265"/>
                  <a:gd name="T93" fmla="*/ 0 h 3402"/>
                  <a:gd name="T94" fmla="*/ 0 w 1265"/>
                  <a:gd name="T95" fmla="*/ 0 h 3402"/>
                  <a:gd name="T96" fmla="*/ 0 w 1265"/>
                  <a:gd name="T97" fmla="*/ 0 h 3402"/>
                  <a:gd name="T98" fmla="*/ 0 w 1265"/>
                  <a:gd name="T99" fmla="*/ 0 h 3402"/>
                  <a:gd name="T100" fmla="*/ 0 w 1265"/>
                  <a:gd name="T101" fmla="*/ 0 h 3402"/>
                  <a:gd name="T102" fmla="*/ 0 w 1265"/>
                  <a:gd name="T103" fmla="*/ 0 h 3402"/>
                  <a:gd name="T104" fmla="*/ 0 w 1265"/>
                  <a:gd name="T105" fmla="*/ 0 h 3402"/>
                  <a:gd name="T106" fmla="*/ 0 w 1265"/>
                  <a:gd name="T107" fmla="*/ 0 h 3402"/>
                  <a:gd name="T108" fmla="*/ 0 w 1265"/>
                  <a:gd name="T109" fmla="*/ 0 h 3402"/>
                  <a:gd name="T110" fmla="*/ 0 w 1265"/>
                  <a:gd name="T111" fmla="*/ 0 h 3402"/>
                  <a:gd name="T112" fmla="*/ 0 w 1265"/>
                  <a:gd name="T113" fmla="*/ 0 h 3402"/>
                  <a:gd name="T114" fmla="*/ 0 w 1265"/>
                  <a:gd name="T115" fmla="*/ 0 h 3402"/>
                  <a:gd name="T116" fmla="*/ 0 w 1265"/>
                  <a:gd name="T117" fmla="*/ 0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3"/>
                    </a:lnTo>
                    <a:lnTo>
                      <a:pt x="317" y="2651"/>
                    </a:lnTo>
                    <a:lnTo>
                      <a:pt x="284" y="2966"/>
                    </a:lnTo>
                    <a:lnTo>
                      <a:pt x="277" y="3080"/>
                    </a:lnTo>
                    <a:lnTo>
                      <a:pt x="274" y="3118"/>
                    </a:lnTo>
                    <a:lnTo>
                      <a:pt x="263" y="3131"/>
                    </a:lnTo>
                    <a:lnTo>
                      <a:pt x="229" y="3152"/>
                    </a:lnTo>
                    <a:lnTo>
                      <a:pt x="160" y="3185"/>
                    </a:lnTo>
                    <a:lnTo>
                      <a:pt x="82" y="3204"/>
                    </a:lnTo>
                    <a:lnTo>
                      <a:pt x="55" y="3211"/>
                    </a:lnTo>
                    <a:lnTo>
                      <a:pt x="26" y="3225"/>
                    </a:lnTo>
                    <a:lnTo>
                      <a:pt x="7" y="3249"/>
                    </a:lnTo>
                    <a:lnTo>
                      <a:pt x="0" y="3272"/>
                    </a:lnTo>
                    <a:lnTo>
                      <a:pt x="10" y="3280"/>
                    </a:lnTo>
                    <a:lnTo>
                      <a:pt x="165" y="3290"/>
                    </a:lnTo>
                    <a:lnTo>
                      <a:pt x="366" y="3313"/>
                    </a:lnTo>
                    <a:lnTo>
                      <a:pt x="401" y="3316"/>
                    </a:lnTo>
                    <a:lnTo>
                      <a:pt x="425" y="3304"/>
                    </a:lnTo>
                    <a:lnTo>
                      <a:pt x="438" y="3279"/>
                    </a:lnTo>
                    <a:lnTo>
                      <a:pt x="441" y="3241"/>
                    </a:lnTo>
                    <a:lnTo>
                      <a:pt x="432" y="3181"/>
                    </a:lnTo>
                    <a:lnTo>
                      <a:pt x="426" y="3171"/>
                    </a:lnTo>
                    <a:lnTo>
                      <a:pt x="411" y="3164"/>
                    </a:lnTo>
                    <a:lnTo>
                      <a:pt x="433" y="3161"/>
                    </a:lnTo>
                    <a:lnTo>
                      <a:pt x="442" y="3150"/>
                    </a:lnTo>
                    <a:lnTo>
                      <a:pt x="449" y="3103"/>
                    </a:lnTo>
                    <a:lnTo>
                      <a:pt x="478" y="3002"/>
                    </a:lnTo>
                    <a:lnTo>
                      <a:pt x="541" y="2763"/>
                    </a:lnTo>
                    <a:lnTo>
                      <a:pt x="559" y="2649"/>
                    </a:lnTo>
                    <a:lnTo>
                      <a:pt x="607" y="2284"/>
                    </a:lnTo>
                    <a:lnTo>
                      <a:pt x="628" y="2194"/>
                    </a:lnTo>
                    <a:lnTo>
                      <a:pt x="664" y="2083"/>
                    </a:lnTo>
                    <a:lnTo>
                      <a:pt x="681" y="2198"/>
                    </a:lnTo>
                    <a:lnTo>
                      <a:pt x="696" y="2314"/>
                    </a:lnTo>
                    <a:lnTo>
                      <a:pt x="715" y="2632"/>
                    </a:lnTo>
                    <a:lnTo>
                      <a:pt x="727" y="2732"/>
                    </a:lnTo>
                    <a:lnTo>
                      <a:pt x="744" y="3087"/>
                    </a:lnTo>
                    <a:lnTo>
                      <a:pt x="741" y="3140"/>
                    </a:lnTo>
                    <a:lnTo>
                      <a:pt x="746" y="3151"/>
                    </a:lnTo>
                    <a:lnTo>
                      <a:pt x="780" y="3169"/>
                    </a:lnTo>
                    <a:lnTo>
                      <a:pt x="769" y="3221"/>
                    </a:lnTo>
                    <a:lnTo>
                      <a:pt x="761" y="3283"/>
                    </a:lnTo>
                    <a:lnTo>
                      <a:pt x="759" y="3319"/>
                    </a:lnTo>
                    <a:lnTo>
                      <a:pt x="771" y="3357"/>
                    </a:lnTo>
                    <a:lnTo>
                      <a:pt x="793" y="3383"/>
                    </a:lnTo>
                    <a:lnTo>
                      <a:pt x="835" y="3400"/>
                    </a:lnTo>
                    <a:lnTo>
                      <a:pt x="880" y="3402"/>
                    </a:lnTo>
                    <a:lnTo>
                      <a:pt x="930" y="3400"/>
                    </a:lnTo>
                    <a:lnTo>
                      <a:pt x="952" y="3382"/>
                    </a:lnTo>
                    <a:lnTo>
                      <a:pt x="965" y="3356"/>
                    </a:lnTo>
                    <a:lnTo>
                      <a:pt x="965" y="3324"/>
                    </a:lnTo>
                    <a:lnTo>
                      <a:pt x="956" y="3277"/>
                    </a:lnTo>
                    <a:lnTo>
                      <a:pt x="927" y="3227"/>
                    </a:lnTo>
                    <a:lnTo>
                      <a:pt x="907" y="3175"/>
                    </a:lnTo>
                    <a:lnTo>
                      <a:pt x="930" y="3176"/>
                    </a:lnTo>
                    <a:lnTo>
                      <a:pt x="951" y="3024"/>
                    </a:lnTo>
                    <a:lnTo>
                      <a:pt x="965" y="2850"/>
                    </a:lnTo>
                    <a:lnTo>
                      <a:pt x="967" y="2731"/>
                    </a:lnTo>
                    <a:lnTo>
                      <a:pt x="961" y="2591"/>
                    </a:lnTo>
                    <a:lnTo>
                      <a:pt x="957" y="2467"/>
                    </a:lnTo>
                    <a:lnTo>
                      <a:pt x="947" y="2364"/>
                    </a:lnTo>
                    <a:lnTo>
                      <a:pt x="1242" y="2263"/>
                    </a:lnTo>
                    <a:lnTo>
                      <a:pt x="1265" y="1909"/>
                    </a:lnTo>
                    <a:lnTo>
                      <a:pt x="1233" y="1882"/>
                    </a:lnTo>
                    <a:lnTo>
                      <a:pt x="1096" y="1914"/>
                    </a:lnTo>
                    <a:lnTo>
                      <a:pt x="1088" y="1836"/>
                    </a:lnTo>
                    <a:lnTo>
                      <a:pt x="1091" y="1740"/>
                    </a:lnTo>
                    <a:lnTo>
                      <a:pt x="1181" y="1349"/>
                    </a:lnTo>
                    <a:lnTo>
                      <a:pt x="1192" y="1245"/>
                    </a:lnTo>
                    <a:lnTo>
                      <a:pt x="1190" y="1119"/>
                    </a:lnTo>
                    <a:lnTo>
                      <a:pt x="1156" y="775"/>
                    </a:lnTo>
                    <a:lnTo>
                      <a:pt x="1137" y="682"/>
                    </a:lnTo>
                    <a:lnTo>
                      <a:pt x="1117" y="643"/>
                    </a:lnTo>
                    <a:lnTo>
                      <a:pt x="1094" y="629"/>
                    </a:lnTo>
                    <a:lnTo>
                      <a:pt x="937" y="558"/>
                    </a:lnTo>
                    <a:lnTo>
                      <a:pt x="869" y="529"/>
                    </a:lnTo>
                    <a:lnTo>
                      <a:pt x="851" y="440"/>
                    </a:lnTo>
                    <a:lnTo>
                      <a:pt x="876" y="377"/>
                    </a:lnTo>
                    <a:lnTo>
                      <a:pt x="888" y="338"/>
                    </a:lnTo>
                    <a:lnTo>
                      <a:pt x="892" y="288"/>
                    </a:lnTo>
                    <a:lnTo>
                      <a:pt x="889" y="225"/>
                    </a:lnTo>
                    <a:lnTo>
                      <a:pt x="872" y="135"/>
                    </a:lnTo>
                    <a:lnTo>
                      <a:pt x="862" y="90"/>
                    </a:lnTo>
                    <a:lnTo>
                      <a:pt x="845" y="56"/>
                    </a:lnTo>
                    <a:lnTo>
                      <a:pt x="819" y="29"/>
                    </a:lnTo>
                    <a:lnTo>
                      <a:pt x="798" y="17"/>
                    </a:lnTo>
                    <a:lnTo>
                      <a:pt x="753" y="1"/>
                    </a:lnTo>
                    <a:lnTo>
                      <a:pt x="719" y="0"/>
                    </a:lnTo>
                    <a:lnTo>
                      <a:pt x="671" y="11"/>
                    </a:lnTo>
                    <a:lnTo>
                      <a:pt x="626" y="26"/>
                    </a:lnTo>
                    <a:lnTo>
                      <a:pt x="589" y="53"/>
                    </a:lnTo>
                    <a:lnTo>
                      <a:pt x="573" y="95"/>
                    </a:lnTo>
                    <a:lnTo>
                      <a:pt x="565" y="151"/>
                    </a:lnTo>
                    <a:lnTo>
                      <a:pt x="567" y="204"/>
                    </a:lnTo>
                    <a:lnTo>
                      <a:pt x="572" y="263"/>
                    </a:lnTo>
                    <a:lnTo>
                      <a:pt x="580" y="313"/>
                    </a:lnTo>
                    <a:lnTo>
                      <a:pt x="603" y="365"/>
                    </a:lnTo>
                    <a:lnTo>
                      <a:pt x="623" y="403"/>
                    </a:lnTo>
                    <a:lnTo>
                      <a:pt x="643" y="442"/>
                    </a:lnTo>
                    <a:lnTo>
                      <a:pt x="639" y="505"/>
                    </a:lnTo>
                    <a:lnTo>
                      <a:pt x="586" y="518"/>
                    </a:lnTo>
                    <a:lnTo>
                      <a:pt x="384" y="633"/>
                    </a:lnTo>
                    <a:lnTo>
                      <a:pt x="352" y="669"/>
                    </a:lnTo>
                    <a:lnTo>
                      <a:pt x="341" y="696"/>
                    </a:lnTo>
                    <a:lnTo>
                      <a:pt x="303" y="1053"/>
                    </a:lnTo>
                    <a:lnTo>
                      <a:pt x="315" y="1109"/>
                    </a:lnTo>
                    <a:lnTo>
                      <a:pt x="329" y="1165"/>
                    </a:lnTo>
                    <a:lnTo>
                      <a:pt x="339" y="1228"/>
                    </a:lnTo>
                    <a:lnTo>
                      <a:pt x="332" y="1274"/>
                    </a:lnTo>
                    <a:lnTo>
                      <a:pt x="310" y="1328"/>
                    </a:lnTo>
                    <a:lnTo>
                      <a:pt x="270" y="1382"/>
                    </a:lnTo>
                    <a:lnTo>
                      <a:pt x="265" y="1459"/>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22" name="Freeform 139"/>
              <p:cNvSpPr>
                <a:spLocks/>
              </p:cNvSpPr>
              <p:nvPr/>
            </p:nvSpPr>
            <p:spPr bwMode="auto">
              <a:xfrm>
                <a:off x="1796" y="1593"/>
                <a:ext cx="327" cy="1146"/>
              </a:xfrm>
              <a:custGeom>
                <a:avLst/>
                <a:gdLst>
                  <a:gd name="T0" fmla="*/ 0 w 980"/>
                  <a:gd name="T1" fmla="*/ 0 h 3437"/>
                  <a:gd name="T2" fmla="*/ 0 w 980"/>
                  <a:gd name="T3" fmla="*/ 0 h 3437"/>
                  <a:gd name="T4" fmla="*/ 0 w 980"/>
                  <a:gd name="T5" fmla="*/ 0 h 3437"/>
                  <a:gd name="T6" fmla="*/ 0 w 980"/>
                  <a:gd name="T7" fmla="*/ 0 h 3437"/>
                  <a:gd name="T8" fmla="*/ 0 w 980"/>
                  <a:gd name="T9" fmla="*/ 0 h 3437"/>
                  <a:gd name="T10" fmla="*/ 0 w 980"/>
                  <a:gd name="T11" fmla="*/ 0 h 3437"/>
                  <a:gd name="T12" fmla="*/ 0 w 980"/>
                  <a:gd name="T13" fmla="*/ 0 h 3437"/>
                  <a:gd name="T14" fmla="*/ 0 w 980"/>
                  <a:gd name="T15" fmla="*/ 0 h 3437"/>
                  <a:gd name="T16" fmla="*/ 0 w 980"/>
                  <a:gd name="T17" fmla="*/ 0 h 3437"/>
                  <a:gd name="T18" fmla="*/ 0 w 980"/>
                  <a:gd name="T19" fmla="*/ 0 h 3437"/>
                  <a:gd name="T20" fmla="*/ 0 w 980"/>
                  <a:gd name="T21" fmla="*/ 0 h 3437"/>
                  <a:gd name="T22" fmla="*/ 0 w 980"/>
                  <a:gd name="T23" fmla="*/ 0 h 3437"/>
                  <a:gd name="T24" fmla="*/ 0 w 980"/>
                  <a:gd name="T25" fmla="*/ 0 h 3437"/>
                  <a:gd name="T26" fmla="*/ 0 w 980"/>
                  <a:gd name="T27" fmla="*/ 0 h 3437"/>
                  <a:gd name="T28" fmla="*/ 0 w 980"/>
                  <a:gd name="T29" fmla="*/ 0 h 3437"/>
                  <a:gd name="T30" fmla="*/ 0 w 980"/>
                  <a:gd name="T31" fmla="*/ 0 h 3437"/>
                  <a:gd name="T32" fmla="*/ 0 w 980"/>
                  <a:gd name="T33" fmla="*/ 0 h 3437"/>
                  <a:gd name="T34" fmla="*/ 0 w 980"/>
                  <a:gd name="T35" fmla="*/ 0 h 3437"/>
                  <a:gd name="T36" fmla="*/ 0 w 980"/>
                  <a:gd name="T37" fmla="*/ 0 h 3437"/>
                  <a:gd name="T38" fmla="*/ 0 w 980"/>
                  <a:gd name="T39" fmla="*/ 0 h 3437"/>
                  <a:gd name="T40" fmla="*/ 0 w 980"/>
                  <a:gd name="T41" fmla="*/ 0 h 3437"/>
                  <a:gd name="T42" fmla="*/ 0 w 980"/>
                  <a:gd name="T43" fmla="*/ 0 h 3437"/>
                  <a:gd name="T44" fmla="*/ 0 w 980"/>
                  <a:gd name="T45" fmla="*/ 0 h 3437"/>
                  <a:gd name="T46" fmla="*/ 0 w 980"/>
                  <a:gd name="T47" fmla="*/ 0 h 3437"/>
                  <a:gd name="T48" fmla="*/ 0 w 980"/>
                  <a:gd name="T49" fmla="*/ 0 h 3437"/>
                  <a:gd name="T50" fmla="*/ 0 w 980"/>
                  <a:gd name="T51" fmla="*/ 0 h 3437"/>
                  <a:gd name="T52" fmla="*/ 0 w 980"/>
                  <a:gd name="T53" fmla="*/ 0 h 3437"/>
                  <a:gd name="T54" fmla="*/ 0 w 980"/>
                  <a:gd name="T55" fmla="*/ 0 h 3437"/>
                  <a:gd name="T56" fmla="*/ 0 w 980"/>
                  <a:gd name="T57" fmla="*/ 0 h 3437"/>
                  <a:gd name="T58" fmla="*/ 0 w 980"/>
                  <a:gd name="T59" fmla="*/ 0 h 3437"/>
                  <a:gd name="T60" fmla="*/ 0 w 980"/>
                  <a:gd name="T61" fmla="*/ 0 h 3437"/>
                  <a:gd name="T62" fmla="*/ 0 w 980"/>
                  <a:gd name="T63" fmla="*/ 0 h 3437"/>
                  <a:gd name="T64" fmla="*/ 0 w 980"/>
                  <a:gd name="T65" fmla="*/ 0 h 3437"/>
                  <a:gd name="T66" fmla="*/ 0 w 980"/>
                  <a:gd name="T67" fmla="*/ 0 h 3437"/>
                  <a:gd name="T68" fmla="*/ 0 w 980"/>
                  <a:gd name="T69" fmla="*/ 0 h 3437"/>
                  <a:gd name="T70" fmla="*/ 0 w 980"/>
                  <a:gd name="T71" fmla="*/ 0 h 3437"/>
                  <a:gd name="T72" fmla="*/ 0 w 980"/>
                  <a:gd name="T73" fmla="*/ 0 h 3437"/>
                  <a:gd name="T74" fmla="*/ 0 w 980"/>
                  <a:gd name="T75" fmla="*/ 0 h 3437"/>
                  <a:gd name="T76" fmla="*/ 0 w 980"/>
                  <a:gd name="T77" fmla="*/ 0 h 3437"/>
                  <a:gd name="T78" fmla="*/ 0 w 980"/>
                  <a:gd name="T79" fmla="*/ 0 h 3437"/>
                  <a:gd name="T80" fmla="*/ 0 w 980"/>
                  <a:gd name="T81" fmla="*/ 0 h 3437"/>
                  <a:gd name="T82" fmla="*/ 0 w 980"/>
                  <a:gd name="T83" fmla="*/ 0 h 3437"/>
                  <a:gd name="T84" fmla="*/ 0 w 980"/>
                  <a:gd name="T85" fmla="*/ 0 h 3437"/>
                  <a:gd name="T86" fmla="*/ 0 w 980"/>
                  <a:gd name="T87" fmla="*/ 0 h 3437"/>
                  <a:gd name="T88" fmla="*/ 0 w 980"/>
                  <a:gd name="T89" fmla="*/ 0 h 3437"/>
                  <a:gd name="T90" fmla="*/ 0 w 980"/>
                  <a:gd name="T91" fmla="*/ 0 h 3437"/>
                  <a:gd name="T92" fmla="*/ 0 w 980"/>
                  <a:gd name="T93" fmla="*/ 0 h 3437"/>
                  <a:gd name="T94" fmla="*/ 0 w 980"/>
                  <a:gd name="T95" fmla="*/ 0 h 3437"/>
                  <a:gd name="T96" fmla="*/ 0 w 980"/>
                  <a:gd name="T97" fmla="*/ 0 h 3437"/>
                  <a:gd name="T98" fmla="*/ 0 w 980"/>
                  <a:gd name="T99" fmla="*/ 0 h 3437"/>
                  <a:gd name="T100" fmla="*/ 0 w 980"/>
                  <a:gd name="T101" fmla="*/ 0 h 3437"/>
                  <a:gd name="T102" fmla="*/ 0 w 980"/>
                  <a:gd name="T103" fmla="*/ 0 h 3437"/>
                  <a:gd name="T104" fmla="*/ 0 w 980"/>
                  <a:gd name="T105" fmla="*/ 0 h 3437"/>
                  <a:gd name="T106" fmla="*/ 0 w 980"/>
                  <a:gd name="T107" fmla="*/ 0 h 3437"/>
                  <a:gd name="T108" fmla="*/ 0 w 980"/>
                  <a:gd name="T109" fmla="*/ 0 h 3437"/>
                  <a:gd name="T110" fmla="*/ 0 w 980"/>
                  <a:gd name="T111" fmla="*/ 0 h 3437"/>
                  <a:gd name="T112" fmla="*/ 0 w 980"/>
                  <a:gd name="T113" fmla="*/ 0 h 3437"/>
                  <a:gd name="T114" fmla="*/ 0 w 980"/>
                  <a:gd name="T115" fmla="*/ 0 h 3437"/>
                  <a:gd name="T116" fmla="*/ 0 w 980"/>
                  <a:gd name="T117" fmla="*/ 0 h 3437"/>
                  <a:gd name="T118" fmla="*/ 0 w 980"/>
                  <a:gd name="T119" fmla="*/ 0 h 3437"/>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80"/>
                  <a:gd name="T181" fmla="*/ 0 h 3437"/>
                  <a:gd name="T182" fmla="*/ 980 w 980"/>
                  <a:gd name="T183" fmla="*/ 3437 h 3437"/>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80" h="3437">
                    <a:moveTo>
                      <a:pt x="867" y="1737"/>
                    </a:moveTo>
                    <a:lnTo>
                      <a:pt x="834" y="2345"/>
                    </a:lnTo>
                    <a:lnTo>
                      <a:pt x="830" y="2473"/>
                    </a:lnTo>
                    <a:lnTo>
                      <a:pt x="785" y="2482"/>
                    </a:lnTo>
                    <a:lnTo>
                      <a:pt x="737" y="2485"/>
                    </a:lnTo>
                    <a:lnTo>
                      <a:pt x="734" y="2604"/>
                    </a:lnTo>
                    <a:lnTo>
                      <a:pt x="726" y="2725"/>
                    </a:lnTo>
                    <a:lnTo>
                      <a:pt x="700" y="3008"/>
                    </a:lnTo>
                    <a:lnTo>
                      <a:pt x="698" y="3101"/>
                    </a:lnTo>
                    <a:lnTo>
                      <a:pt x="700" y="3143"/>
                    </a:lnTo>
                    <a:lnTo>
                      <a:pt x="708" y="3180"/>
                    </a:lnTo>
                    <a:lnTo>
                      <a:pt x="727" y="3204"/>
                    </a:lnTo>
                    <a:lnTo>
                      <a:pt x="759" y="3232"/>
                    </a:lnTo>
                    <a:lnTo>
                      <a:pt x="796" y="3254"/>
                    </a:lnTo>
                    <a:lnTo>
                      <a:pt x="842" y="3285"/>
                    </a:lnTo>
                    <a:lnTo>
                      <a:pt x="871" y="3306"/>
                    </a:lnTo>
                    <a:lnTo>
                      <a:pt x="885" y="3326"/>
                    </a:lnTo>
                    <a:lnTo>
                      <a:pt x="891" y="3349"/>
                    </a:lnTo>
                    <a:lnTo>
                      <a:pt x="885" y="3368"/>
                    </a:lnTo>
                    <a:lnTo>
                      <a:pt x="864" y="3383"/>
                    </a:lnTo>
                    <a:lnTo>
                      <a:pt x="826" y="3386"/>
                    </a:lnTo>
                    <a:lnTo>
                      <a:pt x="759" y="3376"/>
                    </a:lnTo>
                    <a:lnTo>
                      <a:pt x="695" y="3360"/>
                    </a:lnTo>
                    <a:lnTo>
                      <a:pt x="626" y="3347"/>
                    </a:lnTo>
                    <a:lnTo>
                      <a:pt x="556" y="3337"/>
                    </a:lnTo>
                    <a:lnTo>
                      <a:pt x="519" y="3331"/>
                    </a:lnTo>
                    <a:lnTo>
                      <a:pt x="499" y="3323"/>
                    </a:lnTo>
                    <a:lnTo>
                      <a:pt x="494" y="3232"/>
                    </a:lnTo>
                    <a:lnTo>
                      <a:pt x="488" y="3099"/>
                    </a:lnTo>
                    <a:lnTo>
                      <a:pt x="460" y="2732"/>
                    </a:lnTo>
                    <a:lnTo>
                      <a:pt x="452" y="2631"/>
                    </a:lnTo>
                    <a:lnTo>
                      <a:pt x="434" y="2508"/>
                    </a:lnTo>
                    <a:lnTo>
                      <a:pt x="378" y="2521"/>
                    </a:lnTo>
                    <a:lnTo>
                      <a:pt x="371" y="2615"/>
                    </a:lnTo>
                    <a:lnTo>
                      <a:pt x="347" y="2737"/>
                    </a:lnTo>
                    <a:lnTo>
                      <a:pt x="281" y="2942"/>
                    </a:lnTo>
                    <a:lnTo>
                      <a:pt x="241" y="3156"/>
                    </a:lnTo>
                    <a:lnTo>
                      <a:pt x="229" y="3214"/>
                    </a:lnTo>
                    <a:lnTo>
                      <a:pt x="216" y="3244"/>
                    </a:lnTo>
                    <a:lnTo>
                      <a:pt x="225" y="3309"/>
                    </a:lnTo>
                    <a:lnTo>
                      <a:pt x="231" y="3350"/>
                    </a:lnTo>
                    <a:lnTo>
                      <a:pt x="229" y="3377"/>
                    </a:lnTo>
                    <a:lnTo>
                      <a:pt x="210" y="3409"/>
                    </a:lnTo>
                    <a:lnTo>
                      <a:pt x="185" y="3431"/>
                    </a:lnTo>
                    <a:lnTo>
                      <a:pt x="152" y="3437"/>
                    </a:lnTo>
                    <a:lnTo>
                      <a:pt x="115" y="3432"/>
                    </a:lnTo>
                    <a:lnTo>
                      <a:pt x="77" y="3414"/>
                    </a:lnTo>
                    <a:lnTo>
                      <a:pt x="45" y="3390"/>
                    </a:lnTo>
                    <a:lnTo>
                      <a:pt x="19" y="3362"/>
                    </a:lnTo>
                    <a:lnTo>
                      <a:pt x="5" y="3335"/>
                    </a:lnTo>
                    <a:lnTo>
                      <a:pt x="0" y="3297"/>
                    </a:lnTo>
                    <a:lnTo>
                      <a:pt x="8" y="3252"/>
                    </a:lnTo>
                    <a:lnTo>
                      <a:pt x="21" y="3208"/>
                    </a:lnTo>
                    <a:lnTo>
                      <a:pt x="41" y="3094"/>
                    </a:lnTo>
                    <a:lnTo>
                      <a:pt x="74" y="2826"/>
                    </a:lnTo>
                    <a:lnTo>
                      <a:pt x="93" y="2694"/>
                    </a:lnTo>
                    <a:lnTo>
                      <a:pt x="108" y="2584"/>
                    </a:lnTo>
                    <a:lnTo>
                      <a:pt x="125" y="2488"/>
                    </a:lnTo>
                    <a:lnTo>
                      <a:pt x="58" y="2472"/>
                    </a:lnTo>
                    <a:lnTo>
                      <a:pt x="68" y="2366"/>
                    </a:lnTo>
                    <a:lnTo>
                      <a:pt x="121" y="1701"/>
                    </a:lnTo>
                    <a:lnTo>
                      <a:pt x="131" y="1572"/>
                    </a:lnTo>
                    <a:lnTo>
                      <a:pt x="146" y="1433"/>
                    </a:lnTo>
                    <a:lnTo>
                      <a:pt x="152" y="1358"/>
                    </a:lnTo>
                    <a:lnTo>
                      <a:pt x="122" y="1319"/>
                    </a:lnTo>
                    <a:lnTo>
                      <a:pt x="93" y="1270"/>
                    </a:lnTo>
                    <a:lnTo>
                      <a:pt x="76" y="1229"/>
                    </a:lnTo>
                    <a:lnTo>
                      <a:pt x="70" y="1189"/>
                    </a:lnTo>
                    <a:lnTo>
                      <a:pt x="69" y="1142"/>
                    </a:lnTo>
                    <a:lnTo>
                      <a:pt x="84" y="1059"/>
                    </a:lnTo>
                    <a:lnTo>
                      <a:pt x="100" y="987"/>
                    </a:lnTo>
                    <a:lnTo>
                      <a:pt x="2" y="819"/>
                    </a:lnTo>
                    <a:lnTo>
                      <a:pt x="53" y="757"/>
                    </a:lnTo>
                    <a:lnTo>
                      <a:pt x="134" y="892"/>
                    </a:lnTo>
                    <a:lnTo>
                      <a:pt x="148" y="835"/>
                    </a:lnTo>
                    <a:lnTo>
                      <a:pt x="161" y="761"/>
                    </a:lnTo>
                    <a:lnTo>
                      <a:pt x="167" y="697"/>
                    </a:lnTo>
                    <a:lnTo>
                      <a:pt x="173" y="653"/>
                    </a:lnTo>
                    <a:lnTo>
                      <a:pt x="187" y="614"/>
                    </a:lnTo>
                    <a:lnTo>
                      <a:pt x="214" y="588"/>
                    </a:lnTo>
                    <a:lnTo>
                      <a:pt x="250" y="572"/>
                    </a:lnTo>
                    <a:lnTo>
                      <a:pt x="424" y="520"/>
                    </a:lnTo>
                    <a:lnTo>
                      <a:pt x="460" y="509"/>
                    </a:lnTo>
                    <a:lnTo>
                      <a:pt x="469" y="447"/>
                    </a:lnTo>
                    <a:lnTo>
                      <a:pt x="461" y="398"/>
                    </a:lnTo>
                    <a:lnTo>
                      <a:pt x="443" y="343"/>
                    </a:lnTo>
                    <a:lnTo>
                      <a:pt x="430" y="288"/>
                    </a:lnTo>
                    <a:lnTo>
                      <a:pt x="433" y="219"/>
                    </a:lnTo>
                    <a:lnTo>
                      <a:pt x="446" y="139"/>
                    </a:lnTo>
                    <a:lnTo>
                      <a:pt x="465" y="90"/>
                    </a:lnTo>
                    <a:lnTo>
                      <a:pt x="493" y="44"/>
                    </a:lnTo>
                    <a:lnTo>
                      <a:pt x="524" y="22"/>
                    </a:lnTo>
                    <a:lnTo>
                      <a:pt x="589" y="3"/>
                    </a:lnTo>
                    <a:lnTo>
                      <a:pt x="643" y="0"/>
                    </a:lnTo>
                    <a:lnTo>
                      <a:pt x="694" y="9"/>
                    </a:lnTo>
                    <a:lnTo>
                      <a:pt x="731" y="38"/>
                    </a:lnTo>
                    <a:lnTo>
                      <a:pt x="755" y="67"/>
                    </a:lnTo>
                    <a:lnTo>
                      <a:pt x="784" y="115"/>
                    </a:lnTo>
                    <a:lnTo>
                      <a:pt x="806" y="168"/>
                    </a:lnTo>
                    <a:lnTo>
                      <a:pt x="770" y="195"/>
                    </a:lnTo>
                    <a:lnTo>
                      <a:pt x="770" y="257"/>
                    </a:lnTo>
                    <a:lnTo>
                      <a:pt x="768" y="324"/>
                    </a:lnTo>
                    <a:lnTo>
                      <a:pt x="756" y="383"/>
                    </a:lnTo>
                    <a:lnTo>
                      <a:pt x="739" y="430"/>
                    </a:lnTo>
                    <a:lnTo>
                      <a:pt x="724" y="466"/>
                    </a:lnTo>
                    <a:lnTo>
                      <a:pt x="691" y="520"/>
                    </a:lnTo>
                    <a:lnTo>
                      <a:pt x="689" y="533"/>
                    </a:lnTo>
                    <a:lnTo>
                      <a:pt x="734" y="560"/>
                    </a:lnTo>
                    <a:lnTo>
                      <a:pt x="913" y="659"/>
                    </a:lnTo>
                    <a:lnTo>
                      <a:pt x="944" y="693"/>
                    </a:lnTo>
                    <a:lnTo>
                      <a:pt x="963" y="736"/>
                    </a:lnTo>
                    <a:lnTo>
                      <a:pt x="974" y="789"/>
                    </a:lnTo>
                    <a:lnTo>
                      <a:pt x="980" y="859"/>
                    </a:lnTo>
                    <a:lnTo>
                      <a:pt x="951" y="901"/>
                    </a:lnTo>
                    <a:lnTo>
                      <a:pt x="800" y="1086"/>
                    </a:lnTo>
                    <a:lnTo>
                      <a:pt x="777" y="1150"/>
                    </a:lnTo>
                    <a:lnTo>
                      <a:pt x="759" y="1261"/>
                    </a:lnTo>
                    <a:lnTo>
                      <a:pt x="807" y="1445"/>
                    </a:lnTo>
                    <a:lnTo>
                      <a:pt x="868" y="1518"/>
                    </a:lnTo>
                    <a:lnTo>
                      <a:pt x="862" y="1599"/>
                    </a:lnTo>
                    <a:lnTo>
                      <a:pt x="867" y="173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23" name="Freeform 140"/>
              <p:cNvSpPr>
                <a:spLocks/>
              </p:cNvSpPr>
              <p:nvPr/>
            </p:nvSpPr>
            <p:spPr bwMode="auto">
              <a:xfrm>
                <a:off x="2322" y="1639"/>
                <a:ext cx="297" cy="1085"/>
              </a:xfrm>
              <a:custGeom>
                <a:avLst/>
                <a:gdLst>
                  <a:gd name="T0" fmla="*/ 0 w 891"/>
                  <a:gd name="T1" fmla="*/ 0 h 3254"/>
                  <a:gd name="T2" fmla="*/ 0 w 891"/>
                  <a:gd name="T3" fmla="*/ 0 h 3254"/>
                  <a:gd name="T4" fmla="*/ 0 w 891"/>
                  <a:gd name="T5" fmla="*/ 0 h 3254"/>
                  <a:gd name="T6" fmla="*/ 0 w 891"/>
                  <a:gd name="T7" fmla="*/ 0 h 3254"/>
                  <a:gd name="T8" fmla="*/ 0 w 891"/>
                  <a:gd name="T9" fmla="*/ 0 h 3254"/>
                  <a:gd name="T10" fmla="*/ 0 w 891"/>
                  <a:gd name="T11" fmla="*/ 0 h 3254"/>
                  <a:gd name="T12" fmla="*/ 0 w 891"/>
                  <a:gd name="T13" fmla="*/ 0 h 3254"/>
                  <a:gd name="T14" fmla="*/ 0 w 891"/>
                  <a:gd name="T15" fmla="*/ 0 h 3254"/>
                  <a:gd name="T16" fmla="*/ 0 w 891"/>
                  <a:gd name="T17" fmla="*/ 0 h 3254"/>
                  <a:gd name="T18" fmla="*/ 0 w 891"/>
                  <a:gd name="T19" fmla="*/ 0 h 3254"/>
                  <a:gd name="T20" fmla="*/ 0 w 891"/>
                  <a:gd name="T21" fmla="*/ 0 h 3254"/>
                  <a:gd name="T22" fmla="*/ 0 w 891"/>
                  <a:gd name="T23" fmla="*/ 0 h 3254"/>
                  <a:gd name="T24" fmla="*/ 0 w 891"/>
                  <a:gd name="T25" fmla="*/ 0 h 3254"/>
                  <a:gd name="T26" fmla="*/ 0 w 891"/>
                  <a:gd name="T27" fmla="*/ 0 h 3254"/>
                  <a:gd name="T28" fmla="*/ 0 w 891"/>
                  <a:gd name="T29" fmla="*/ 0 h 3254"/>
                  <a:gd name="T30" fmla="*/ 0 w 891"/>
                  <a:gd name="T31" fmla="*/ 0 h 3254"/>
                  <a:gd name="T32" fmla="*/ 0 w 891"/>
                  <a:gd name="T33" fmla="*/ 0 h 3254"/>
                  <a:gd name="T34" fmla="*/ 0 w 891"/>
                  <a:gd name="T35" fmla="*/ 0 h 3254"/>
                  <a:gd name="T36" fmla="*/ 0 w 891"/>
                  <a:gd name="T37" fmla="*/ 0 h 3254"/>
                  <a:gd name="T38" fmla="*/ 0 w 891"/>
                  <a:gd name="T39" fmla="*/ 0 h 3254"/>
                  <a:gd name="T40" fmla="*/ 0 w 891"/>
                  <a:gd name="T41" fmla="*/ 0 h 3254"/>
                  <a:gd name="T42" fmla="*/ 0 w 891"/>
                  <a:gd name="T43" fmla="*/ 0 h 3254"/>
                  <a:gd name="T44" fmla="*/ 0 w 891"/>
                  <a:gd name="T45" fmla="*/ 0 h 3254"/>
                  <a:gd name="T46" fmla="*/ 0 w 891"/>
                  <a:gd name="T47" fmla="*/ 0 h 3254"/>
                  <a:gd name="T48" fmla="*/ 0 w 891"/>
                  <a:gd name="T49" fmla="*/ 0 h 3254"/>
                  <a:gd name="T50" fmla="*/ 0 w 891"/>
                  <a:gd name="T51" fmla="*/ 0 h 3254"/>
                  <a:gd name="T52" fmla="*/ 0 w 891"/>
                  <a:gd name="T53" fmla="*/ 0 h 3254"/>
                  <a:gd name="T54" fmla="*/ 0 w 891"/>
                  <a:gd name="T55" fmla="*/ 0 h 3254"/>
                  <a:gd name="T56" fmla="*/ 0 w 891"/>
                  <a:gd name="T57" fmla="*/ 0 h 3254"/>
                  <a:gd name="T58" fmla="*/ 0 w 891"/>
                  <a:gd name="T59" fmla="*/ 0 h 3254"/>
                  <a:gd name="T60" fmla="*/ 0 w 891"/>
                  <a:gd name="T61" fmla="*/ 0 h 3254"/>
                  <a:gd name="T62" fmla="*/ 0 w 891"/>
                  <a:gd name="T63" fmla="*/ 0 h 3254"/>
                  <a:gd name="T64" fmla="*/ 0 w 891"/>
                  <a:gd name="T65" fmla="*/ 0 h 3254"/>
                  <a:gd name="T66" fmla="*/ 0 w 891"/>
                  <a:gd name="T67" fmla="*/ 0 h 3254"/>
                  <a:gd name="T68" fmla="*/ 0 w 891"/>
                  <a:gd name="T69" fmla="*/ 0 h 3254"/>
                  <a:gd name="T70" fmla="*/ 0 w 891"/>
                  <a:gd name="T71" fmla="*/ 0 h 3254"/>
                  <a:gd name="T72" fmla="*/ 0 w 891"/>
                  <a:gd name="T73" fmla="*/ 0 h 3254"/>
                  <a:gd name="T74" fmla="*/ 0 w 891"/>
                  <a:gd name="T75" fmla="*/ 0 h 3254"/>
                  <a:gd name="T76" fmla="*/ 0 w 891"/>
                  <a:gd name="T77" fmla="*/ 0 h 3254"/>
                  <a:gd name="T78" fmla="*/ 0 w 891"/>
                  <a:gd name="T79" fmla="*/ 0 h 3254"/>
                  <a:gd name="T80" fmla="*/ 0 w 891"/>
                  <a:gd name="T81" fmla="*/ 0 h 3254"/>
                  <a:gd name="T82" fmla="*/ 0 w 891"/>
                  <a:gd name="T83" fmla="*/ 0 h 3254"/>
                  <a:gd name="T84" fmla="*/ 0 w 891"/>
                  <a:gd name="T85" fmla="*/ 0 h 3254"/>
                  <a:gd name="T86" fmla="*/ 0 w 891"/>
                  <a:gd name="T87" fmla="*/ 0 h 3254"/>
                  <a:gd name="T88" fmla="*/ 0 w 891"/>
                  <a:gd name="T89" fmla="*/ 0 h 3254"/>
                  <a:gd name="T90" fmla="*/ 0 w 891"/>
                  <a:gd name="T91" fmla="*/ 0 h 3254"/>
                  <a:gd name="T92" fmla="*/ 0 w 891"/>
                  <a:gd name="T93" fmla="*/ 0 h 3254"/>
                  <a:gd name="T94" fmla="*/ 0 w 891"/>
                  <a:gd name="T95" fmla="*/ 0 h 3254"/>
                  <a:gd name="T96" fmla="*/ 0 w 891"/>
                  <a:gd name="T97" fmla="*/ 0 h 3254"/>
                  <a:gd name="T98" fmla="*/ 0 w 891"/>
                  <a:gd name="T99" fmla="*/ 0 h 3254"/>
                  <a:gd name="T100" fmla="*/ 0 w 891"/>
                  <a:gd name="T101" fmla="*/ 0 h 3254"/>
                  <a:gd name="T102" fmla="*/ 0 w 891"/>
                  <a:gd name="T103" fmla="*/ 0 h 3254"/>
                  <a:gd name="T104" fmla="*/ 0 w 891"/>
                  <a:gd name="T105" fmla="*/ 0 h 3254"/>
                  <a:gd name="T106" fmla="*/ 0 w 891"/>
                  <a:gd name="T107" fmla="*/ 0 h 3254"/>
                  <a:gd name="T108" fmla="*/ 0 w 891"/>
                  <a:gd name="T109" fmla="*/ 0 h 3254"/>
                  <a:gd name="T110" fmla="*/ 0 w 891"/>
                  <a:gd name="T111" fmla="*/ 0 h 3254"/>
                  <a:gd name="T112" fmla="*/ 0 w 891"/>
                  <a:gd name="T113" fmla="*/ 0 h 3254"/>
                  <a:gd name="T114" fmla="*/ 0 w 891"/>
                  <a:gd name="T115" fmla="*/ 0 h 3254"/>
                  <a:gd name="T116" fmla="*/ 0 w 891"/>
                  <a:gd name="T117" fmla="*/ 0 h 3254"/>
                  <a:gd name="T118" fmla="*/ 0 w 891"/>
                  <a:gd name="T119" fmla="*/ 0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54"/>
                  <a:gd name="T182" fmla="*/ 891 w 891"/>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54">
                    <a:moveTo>
                      <a:pt x="345" y="2637"/>
                    </a:moveTo>
                    <a:lnTo>
                      <a:pt x="350" y="2495"/>
                    </a:lnTo>
                    <a:lnTo>
                      <a:pt x="350" y="2431"/>
                    </a:lnTo>
                    <a:lnTo>
                      <a:pt x="351" y="2370"/>
                    </a:lnTo>
                    <a:lnTo>
                      <a:pt x="345" y="2265"/>
                    </a:lnTo>
                    <a:lnTo>
                      <a:pt x="338" y="2193"/>
                    </a:lnTo>
                    <a:lnTo>
                      <a:pt x="325" y="2100"/>
                    </a:lnTo>
                    <a:lnTo>
                      <a:pt x="317" y="2011"/>
                    </a:lnTo>
                    <a:lnTo>
                      <a:pt x="309" y="2073"/>
                    </a:lnTo>
                    <a:lnTo>
                      <a:pt x="302" y="2106"/>
                    </a:lnTo>
                    <a:lnTo>
                      <a:pt x="287" y="2149"/>
                    </a:lnTo>
                    <a:lnTo>
                      <a:pt x="268" y="2184"/>
                    </a:lnTo>
                    <a:lnTo>
                      <a:pt x="256" y="2225"/>
                    </a:lnTo>
                    <a:lnTo>
                      <a:pt x="255" y="2262"/>
                    </a:lnTo>
                    <a:lnTo>
                      <a:pt x="267" y="2304"/>
                    </a:lnTo>
                    <a:lnTo>
                      <a:pt x="288" y="2350"/>
                    </a:lnTo>
                    <a:lnTo>
                      <a:pt x="304" y="2403"/>
                    </a:lnTo>
                    <a:lnTo>
                      <a:pt x="323" y="2470"/>
                    </a:lnTo>
                    <a:lnTo>
                      <a:pt x="336" y="2559"/>
                    </a:lnTo>
                    <a:lnTo>
                      <a:pt x="345" y="2637"/>
                    </a:lnTo>
                    <a:lnTo>
                      <a:pt x="222" y="2935"/>
                    </a:lnTo>
                    <a:lnTo>
                      <a:pt x="230" y="2986"/>
                    </a:lnTo>
                    <a:lnTo>
                      <a:pt x="206" y="3011"/>
                    </a:lnTo>
                    <a:lnTo>
                      <a:pt x="158" y="3035"/>
                    </a:lnTo>
                    <a:lnTo>
                      <a:pt x="53" y="3077"/>
                    </a:lnTo>
                    <a:lnTo>
                      <a:pt x="28" y="3094"/>
                    </a:lnTo>
                    <a:lnTo>
                      <a:pt x="8" y="3121"/>
                    </a:lnTo>
                    <a:lnTo>
                      <a:pt x="0" y="3143"/>
                    </a:lnTo>
                    <a:lnTo>
                      <a:pt x="16" y="3151"/>
                    </a:lnTo>
                    <a:lnTo>
                      <a:pt x="58" y="3156"/>
                    </a:lnTo>
                    <a:lnTo>
                      <a:pt x="95" y="3158"/>
                    </a:lnTo>
                    <a:lnTo>
                      <a:pt x="75" y="3164"/>
                    </a:lnTo>
                    <a:lnTo>
                      <a:pt x="67" y="3174"/>
                    </a:lnTo>
                    <a:lnTo>
                      <a:pt x="67" y="3191"/>
                    </a:lnTo>
                    <a:lnTo>
                      <a:pt x="76" y="3212"/>
                    </a:lnTo>
                    <a:lnTo>
                      <a:pt x="109" y="3230"/>
                    </a:lnTo>
                    <a:lnTo>
                      <a:pt x="172" y="3248"/>
                    </a:lnTo>
                    <a:lnTo>
                      <a:pt x="262" y="3254"/>
                    </a:lnTo>
                    <a:lnTo>
                      <a:pt x="332" y="3249"/>
                    </a:lnTo>
                    <a:lnTo>
                      <a:pt x="395" y="3233"/>
                    </a:lnTo>
                    <a:lnTo>
                      <a:pt x="447" y="3213"/>
                    </a:lnTo>
                    <a:lnTo>
                      <a:pt x="487" y="3191"/>
                    </a:lnTo>
                    <a:lnTo>
                      <a:pt x="494" y="3153"/>
                    </a:lnTo>
                    <a:lnTo>
                      <a:pt x="495" y="3109"/>
                    </a:lnTo>
                    <a:lnTo>
                      <a:pt x="538" y="2875"/>
                    </a:lnTo>
                    <a:lnTo>
                      <a:pt x="557" y="2709"/>
                    </a:lnTo>
                    <a:lnTo>
                      <a:pt x="628" y="2193"/>
                    </a:lnTo>
                    <a:lnTo>
                      <a:pt x="666" y="1876"/>
                    </a:lnTo>
                    <a:lnTo>
                      <a:pt x="673" y="1725"/>
                    </a:lnTo>
                    <a:lnTo>
                      <a:pt x="673" y="1627"/>
                    </a:lnTo>
                    <a:lnTo>
                      <a:pt x="668" y="1541"/>
                    </a:lnTo>
                    <a:lnTo>
                      <a:pt x="663" y="1470"/>
                    </a:lnTo>
                    <a:lnTo>
                      <a:pt x="724" y="1422"/>
                    </a:lnTo>
                    <a:lnTo>
                      <a:pt x="784" y="1371"/>
                    </a:lnTo>
                    <a:lnTo>
                      <a:pt x="822" y="1331"/>
                    </a:lnTo>
                    <a:lnTo>
                      <a:pt x="861" y="1276"/>
                    </a:lnTo>
                    <a:lnTo>
                      <a:pt x="884" y="1223"/>
                    </a:lnTo>
                    <a:lnTo>
                      <a:pt x="891" y="1175"/>
                    </a:lnTo>
                    <a:lnTo>
                      <a:pt x="881" y="1114"/>
                    </a:lnTo>
                    <a:lnTo>
                      <a:pt x="803" y="727"/>
                    </a:lnTo>
                    <a:lnTo>
                      <a:pt x="789" y="682"/>
                    </a:lnTo>
                    <a:lnTo>
                      <a:pt x="777" y="662"/>
                    </a:lnTo>
                    <a:lnTo>
                      <a:pt x="758" y="640"/>
                    </a:lnTo>
                    <a:lnTo>
                      <a:pt x="719" y="608"/>
                    </a:lnTo>
                    <a:lnTo>
                      <a:pt x="607" y="540"/>
                    </a:lnTo>
                    <a:lnTo>
                      <a:pt x="582" y="499"/>
                    </a:lnTo>
                    <a:lnTo>
                      <a:pt x="564" y="454"/>
                    </a:lnTo>
                    <a:lnTo>
                      <a:pt x="557" y="422"/>
                    </a:lnTo>
                    <a:lnTo>
                      <a:pt x="592" y="385"/>
                    </a:lnTo>
                    <a:lnTo>
                      <a:pt x="623" y="335"/>
                    </a:lnTo>
                    <a:lnTo>
                      <a:pt x="646" y="276"/>
                    </a:lnTo>
                    <a:lnTo>
                      <a:pt x="662" y="225"/>
                    </a:lnTo>
                    <a:lnTo>
                      <a:pt x="674" y="161"/>
                    </a:lnTo>
                    <a:lnTo>
                      <a:pt x="672" y="111"/>
                    </a:lnTo>
                    <a:lnTo>
                      <a:pt x="661" y="72"/>
                    </a:lnTo>
                    <a:lnTo>
                      <a:pt x="636" y="38"/>
                    </a:lnTo>
                    <a:lnTo>
                      <a:pt x="601" y="16"/>
                    </a:lnTo>
                    <a:lnTo>
                      <a:pt x="552" y="0"/>
                    </a:lnTo>
                    <a:lnTo>
                      <a:pt x="515" y="1"/>
                    </a:lnTo>
                    <a:lnTo>
                      <a:pt x="474" y="9"/>
                    </a:lnTo>
                    <a:lnTo>
                      <a:pt x="446" y="20"/>
                    </a:lnTo>
                    <a:lnTo>
                      <a:pt x="421" y="38"/>
                    </a:lnTo>
                    <a:lnTo>
                      <a:pt x="405" y="61"/>
                    </a:lnTo>
                    <a:lnTo>
                      <a:pt x="396" y="83"/>
                    </a:lnTo>
                    <a:lnTo>
                      <a:pt x="383" y="132"/>
                    </a:lnTo>
                    <a:lnTo>
                      <a:pt x="371" y="197"/>
                    </a:lnTo>
                    <a:lnTo>
                      <a:pt x="360" y="259"/>
                    </a:lnTo>
                    <a:lnTo>
                      <a:pt x="358" y="298"/>
                    </a:lnTo>
                    <a:lnTo>
                      <a:pt x="366" y="349"/>
                    </a:lnTo>
                    <a:lnTo>
                      <a:pt x="376" y="375"/>
                    </a:lnTo>
                    <a:lnTo>
                      <a:pt x="373" y="424"/>
                    </a:lnTo>
                    <a:lnTo>
                      <a:pt x="369" y="477"/>
                    </a:lnTo>
                    <a:lnTo>
                      <a:pt x="356" y="501"/>
                    </a:lnTo>
                    <a:lnTo>
                      <a:pt x="320" y="525"/>
                    </a:lnTo>
                    <a:lnTo>
                      <a:pt x="198" y="589"/>
                    </a:lnTo>
                    <a:lnTo>
                      <a:pt x="154" y="618"/>
                    </a:lnTo>
                    <a:lnTo>
                      <a:pt x="134" y="668"/>
                    </a:lnTo>
                    <a:lnTo>
                      <a:pt x="92" y="842"/>
                    </a:lnTo>
                    <a:lnTo>
                      <a:pt x="75" y="920"/>
                    </a:lnTo>
                    <a:lnTo>
                      <a:pt x="58" y="987"/>
                    </a:lnTo>
                    <a:lnTo>
                      <a:pt x="42" y="1080"/>
                    </a:lnTo>
                    <a:lnTo>
                      <a:pt x="34" y="1160"/>
                    </a:lnTo>
                    <a:lnTo>
                      <a:pt x="30" y="1262"/>
                    </a:lnTo>
                    <a:lnTo>
                      <a:pt x="35" y="1372"/>
                    </a:lnTo>
                    <a:lnTo>
                      <a:pt x="40" y="1449"/>
                    </a:lnTo>
                    <a:lnTo>
                      <a:pt x="44" y="1534"/>
                    </a:lnTo>
                    <a:lnTo>
                      <a:pt x="55" y="1609"/>
                    </a:lnTo>
                    <a:lnTo>
                      <a:pt x="73" y="1668"/>
                    </a:lnTo>
                    <a:lnTo>
                      <a:pt x="85" y="1730"/>
                    </a:lnTo>
                    <a:lnTo>
                      <a:pt x="86" y="1804"/>
                    </a:lnTo>
                    <a:lnTo>
                      <a:pt x="45" y="2141"/>
                    </a:lnTo>
                    <a:lnTo>
                      <a:pt x="31" y="2259"/>
                    </a:lnTo>
                    <a:lnTo>
                      <a:pt x="29" y="2306"/>
                    </a:lnTo>
                    <a:lnTo>
                      <a:pt x="40" y="2368"/>
                    </a:lnTo>
                    <a:lnTo>
                      <a:pt x="61" y="2440"/>
                    </a:lnTo>
                    <a:lnTo>
                      <a:pt x="113" y="2663"/>
                    </a:lnTo>
                    <a:lnTo>
                      <a:pt x="147" y="2843"/>
                    </a:lnTo>
                    <a:lnTo>
                      <a:pt x="166" y="2908"/>
                    </a:lnTo>
                    <a:lnTo>
                      <a:pt x="195" y="2921"/>
                    </a:lnTo>
                    <a:lnTo>
                      <a:pt x="222" y="2935"/>
                    </a:lnTo>
                    <a:lnTo>
                      <a:pt x="345" y="263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24" name="Freeform 141"/>
              <p:cNvSpPr>
                <a:spLocks/>
              </p:cNvSpPr>
              <p:nvPr/>
            </p:nvSpPr>
            <p:spPr bwMode="auto">
              <a:xfrm>
                <a:off x="2045" y="1660"/>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w 894"/>
                  <a:gd name="T107" fmla="*/ 0 h 3240"/>
                  <a:gd name="T108" fmla="*/ 0 w 894"/>
                  <a:gd name="T109" fmla="*/ 0 h 3240"/>
                  <a:gd name="T110" fmla="*/ 0 w 894"/>
                  <a:gd name="T111" fmla="*/ 0 h 3240"/>
                  <a:gd name="T112" fmla="*/ 0 w 894"/>
                  <a:gd name="T113" fmla="*/ 0 h 3240"/>
                  <a:gd name="T114" fmla="*/ 0 w 894"/>
                  <a:gd name="T115" fmla="*/ 0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lnTo>
                      <a:pt x="268" y="935"/>
                    </a:lnTo>
                    <a:lnTo>
                      <a:pt x="265" y="1054"/>
                    </a:lnTo>
                    <a:lnTo>
                      <a:pt x="265" y="1122"/>
                    </a:lnTo>
                    <a:lnTo>
                      <a:pt x="207" y="1127"/>
                    </a:lnTo>
                    <a:lnTo>
                      <a:pt x="195" y="1073"/>
                    </a:lnTo>
                    <a:lnTo>
                      <a:pt x="198" y="1028"/>
                    </a:lnTo>
                    <a:lnTo>
                      <a:pt x="225" y="986"/>
                    </a:lnTo>
                    <a:lnTo>
                      <a:pt x="243" y="955"/>
                    </a:lnTo>
                    <a:lnTo>
                      <a:pt x="258" y="935"/>
                    </a:lnTo>
                    <a:lnTo>
                      <a:pt x="268" y="935"/>
                    </a:lnTo>
                    <a:lnTo>
                      <a:pt x="654"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25" name="Freeform 142"/>
              <p:cNvSpPr>
                <a:spLocks/>
              </p:cNvSpPr>
              <p:nvPr/>
            </p:nvSpPr>
            <p:spPr bwMode="auto">
              <a:xfrm>
                <a:off x="2045" y="1660"/>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6"/>
                    </a:lnTo>
                    <a:lnTo>
                      <a:pt x="574" y="34"/>
                    </a:lnTo>
                    <a:lnTo>
                      <a:pt x="560" y="47"/>
                    </a:lnTo>
                    <a:lnTo>
                      <a:pt x="541" y="81"/>
                    </a:lnTo>
                    <a:lnTo>
                      <a:pt x="518" y="113"/>
                    </a:lnTo>
                    <a:lnTo>
                      <a:pt x="505" y="145"/>
                    </a:lnTo>
                    <a:lnTo>
                      <a:pt x="478" y="221"/>
                    </a:lnTo>
                    <a:lnTo>
                      <a:pt x="467" y="276"/>
                    </a:lnTo>
                    <a:lnTo>
                      <a:pt x="467" y="347"/>
                    </a:lnTo>
                    <a:lnTo>
                      <a:pt x="483" y="399"/>
                    </a:lnTo>
                    <a:lnTo>
                      <a:pt x="494" y="446"/>
                    </a:lnTo>
                    <a:lnTo>
                      <a:pt x="463" y="487"/>
                    </a:lnTo>
                    <a:lnTo>
                      <a:pt x="406" y="519"/>
                    </a:lnTo>
                    <a:lnTo>
                      <a:pt x="334" y="558"/>
                    </a:lnTo>
                    <a:lnTo>
                      <a:pt x="282" y="584"/>
                    </a:lnTo>
                    <a:lnTo>
                      <a:pt x="258" y="603"/>
                    </a:lnTo>
                    <a:lnTo>
                      <a:pt x="23" y="909"/>
                    </a:lnTo>
                    <a:lnTo>
                      <a:pt x="0" y="996"/>
                    </a:lnTo>
                    <a:lnTo>
                      <a:pt x="1" y="1072"/>
                    </a:lnTo>
                    <a:lnTo>
                      <a:pt x="14" y="1156"/>
                    </a:lnTo>
                    <a:lnTo>
                      <a:pt x="113" y="1380"/>
                    </a:lnTo>
                    <a:lnTo>
                      <a:pt x="159" y="1489"/>
                    </a:lnTo>
                    <a:lnTo>
                      <a:pt x="197" y="1522"/>
                    </a:lnTo>
                    <a:lnTo>
                      <a:pt x="235" y="1533"/>
                    </a:lnTo>
                    <a:lnTo>
                      <a:pt x="203" y="1601"/>
                    </a:lnTo>
                    <a:lnTo>
                      <a:pt x="198" y="1646"/>
                    </a:lnTo>
                    <a:lnTo>
                      <a:pt x="222" y="1701"/>
                    </a:lnTo>
                    <a:lnTo>
                      <a:pt x="275" y="1749"/>
                    </a:lnTo>
                    <a:lnTo>
                      <a:pt x="213" y="2443"/>
                    </a:lnTo>
                    <a:lnTo>
                      <a:pt x="301" y="2475"/>
                    </a:lnTo>
                    <a:lnTo>
                      <a:pt x="307" y="2600"/>
                    </a:lnTo>
                    <a:lnTo>
                      <a:pt x="320" y="2691"/>
                    </a:lnTo>
                    <a:lnTo>
                      <a:pt x="343" y="2794"/>
                    </a:lnTo>
                    <a:lnTo>
                      <a:pt x="351" y="2854"/>
                    </a:lnTo>
                    <a:lnTo>
                      <a:pt x="338" y="2935"/>
                    </a:lnTo>
                    <a:lnTo>
                      <a:pt x="313" y="2963"/>
                    </a:lnTo>
                    <a:lnTo>
                      <a:pt x="297" y="3006"/>
                    </a:lnTo>
                    <a:lnTo>
                      <a:pt x="300" y="3061"/>
                    </a:lnTo>
                    <a:lnTo>
                      <a:pt x="312" y="3091"/>
                    </a:lnTo>
                    <a:lnTo>
                      <a:pt x="335" y="3167"/>
                    </a:lnTo>
                    <a:lnTo>
                      <a:pt x="387" y="3177"/>
                    </a:lnTo>
                    <a:lnTo>
                      <a:pt x="392" y="3135"/>
                    </a:lnTo>
                    <a:lnTo>
                      <a:pt x="423" y="3175"/>
                    </a:lnTo>
                    <a:lnTo>
                      <a:pt x="450" y="3200"/>
                    </a:lnTo>
                    <a:lnTo>
                      <a:pt x="495" y="3226"/>
                    </a:lnTo>
                    <a:lnTo>
                      <a:pt x="551" y="3240"/>
                    </a:lnTo>
                    <a:lnTo>
                      <a:pt x="616" y="3235"/>
                    </a:lnTo>
                    <a:lnTo>
                      <a:pt x="631" y="3212"/>
                    </a:lnTo>
                    <a:lnTo>
                      <a:pt x="617" y="3180"/>
                    </a:lnTo>
                    <a:lnTo>
                      <a:pt x="648" y="3187"/>
                    </a:lnTo>
                    <a:lnTo>
                      <a:pt x="688" y="3186"/>
                    </a:lnTo>
                    <a:lnTo>
                      <a:pt x="692" y="3161"/>
                    </a:lnTo>
                    <a:lnTo>
                      <a:pt x="677" y="3132"/>
                    </a:lnTo>
                    <a:lnTo>
                      <a:pt x="632" y="3096"/>
                    </a:lnTo>
                    <a:lnTo>
                      <a:pt x="557" y="3026"/>
                    </a:lnTo>
                    <a:lnTo>
                      <a:pt x="519" y="2961"/>
                    </a:lnTo>
                    <a:lnTo>
                      <a:pt x="507" y="2901"/>
                    </a:lnTo>
                    <a:lnTo>
                      <a:pt x="523" y="2809"/>
                    </a:lnTo>
                    <a:lnTo>
                      <a:pt x="610" y="2555"/>
                    </a:lnTo>
                    <a:lnTo>
                      <a:pt x="632" y="2459"/>
                    </a:lnTo>
                    <a:lnTo>
                      <a:pt x="634" y="2438"/>
                    </a:lnTo>
                    <a:lnTo>
                      <a:pt x="693" y="2433"/>
                    </a:lnTo>
                    <a:lnTo>
                      <a:pt x="728" y="2434"/>
                    </a:lnTo>
                    <a:lnTo>
                      <a:pt x="792" y="1810"/>
                    </a:lnTo>
                    <a:lnTo>
                      <a:pt x="825" y="1777"/>
                    </a:lnTo>
                    <a:lnTo>
                      <a:pt x="819" y="1690"/>
                    </a:lnTo>
                    <a:lnTo>
                      <a:pt x="795" y="1574"/>
                    </a:lnTo>
                    <a:lnTo>
                      <a:pt x="764" y="1469"/>
                    </a:lnTo>
                    <a:lnTo>
                      <a:pt x="799" y="1440"/>
                    </a:lnTo>
                    <a:lnTo>
                      <a:pt x="845" y="1400"/>
                    </a:lnTo>
                    <a:lnTo>
                      <a:pt x="868" y="1304"/>
                    </a:lnTo>
                    <a:lnTo>
                      <a:pt x="864" y="1207"/>
                    </a:lnTo>
                    <a:lnTo>
                      <a:pt x="867" y="1096"/>
                    </a:lnTo>
                    <a:lnTo>
                      <a:pt x="876" y="1013"/>
                    </a:lnTo>
                    <a:lnTo>
                      <a:pt x="893" y="923"/>
                    </a:lnTo>
                    <a:lnTo>
                      <a:pt x="894" y="814"/>
                    </a:lnTo>
                    <a:lnTo>
                      <a:pt x="885" y="746"/>
                    </a:lnTo>
                    <a:lnTo>
                      <a:pt x="873" y="697"/>
                    </a:lnTo>
                    <a:lnTo>
                      <a:pt x="854" y="662"/>
                    </a:lnTo>
                    <a:lnTo>
                      <a:pt x="836" y="640"/>
                    </a:lnTo>
                    <a:lnTo>
                      <a:pt x="765" y="587"/>
                    </a:lnTo>
                    <a:lnTo>
                      <a:pt x="697" y="536"/>
                    </a:lnTo>
                    <a:lnTo>
                      <a:pt x="664" y="497"/>
                    </a:lnTo>
                    <a:lnTo>
                      <a:pt x="667" y="485"/>
                    </a:lnTo>
                    <a:lnTo>
                      <a:pt x="681" y="482"/>
                    </a:lnTo>
                    <a:lnTo>
                      <a:pt x="703" y="478"/>
                    </a:lnTo>
                    <a:lnTo>
                      <a:pt x="725" y="468"/>
                    </a:lnTo>
                    <a:lnTo>
                      <a:pt x="738" y="456"/>
                    </a:lnTo>
                    <a:lnTo>
                      <a:pt x="751" y="439"/>
                    </a:lnTo>
                    <a:lnTo>
                      <a:pt x="767" y="454"/>
                    </a:lnTo>
                    <a:lnTo>
                      <a:pt x="795" y="476"/>
                    </a:lnTo>
                    <a:lnTo>
                      <a:pt x="800" y="412"/>
                    </a:lnTo>
                    <a:lnTo>
                      <a:pt x="810" y="371"/>
                    </a:lnTo>
                    <a:lnTo>
                      <a:pt x="840" y="292"/>
                    </a:lnTo>
                    <a:lnTo>
                      <a:pt x="853" y="227"/>
                    </a:lnTo>
                    <a:lnTo>
                      <a:pt x="854" y="157"/>
                    </a:lnTo>
                    <a:lnTo>
                      <a:pt x="847" y="108"/>
                    </a:lnTo>
                    <a:lnTo>
                      <a:pt x="829" y="76"/>
                    </a:lnTo>
                    <a:lnTo>
                      <a:pt x="811" y="62"/>
                    </a:lnTo>
                    <a:lnTo>
                      <a:pt x="793" y="49"/>
                    </a:lnTo>
                    <a:lnTo>
                      <a:pt x="758" y="25"/>
                    </a:lnTo>
                    <a:lnTo>
                      <a:pt x="726" y="10"/>
                    </a:lnTo>
                    <a:lnTo>
                      <a:pt x="688" y="3"/>
                    </a:lnTo>
                    <a:lnTo>
                      <a:pt x="654"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26" name="Freeform 143"/>
              <p:cNvSpPr>
                <a:spLocks/>
              </p:cNvSpPr>
              <p:nvPr/>
            </p:nvSpPr>
            <p:spPr bwMode="auto">
              <a:xfrm>
                <a:off x="2108" y="1970"/>
                <a:ext cx="25" cy="65"/>
              </a:xfrm>
              <a:custGeom>
                <a:avLst/>
                <a:gdLst>
                  <a:gd name="T0" fmla="*/ 0 w 75"/>
                  <a:gd name="T1" fmla="*/ 0 h 195"/>
                  <a:gd name="T2" fmla="*/ 0 w 75"/>
                  <a:gd name="T3" fmla="*/ 0 h 195"/>
                  <a:gd name="T4" fmla="*/ 0 w 75"/>
                  <a:gd name="T5" fmla="*/ 0 h 195"/>
                  <a:gd name="T6" fmla="*/ 0 w 75"/>
                  <a:gd name="T7" fmla="*/ 0 h 195"/>
                  <a:gd name="T8" fmla="*/ 0 w 75"/>
                  <a:gd name="T9" fmla="*/ 0 h 195"/>
                  <a:gd name="T10" fmla="*/ 0 w 75"/>
                  <a:gd name="T11" fmla="*/ 0 h 195"/>
                  <a:gd name="T12" fmla="*/ 0 w 75"/>
                  <a:gd name="T13" fmla="*/ 0 h 195"/>
                  <a:gd name="T14" fmla="*/ 0 w 75"/>
                  <a:gd name="T15" fmla="*/ 0 h 195"/>
                  <a:gd name="T16" fmla="*/ 0 w 75"/>
                  <a:gd name="T17" fmla="*/ 0 h 195"/>
                  <a:gd name="T18" fmla="*/ 0 w 75"/>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5"/>
                  <a:gd name="T32" fmla="*/ 75 w 75"/>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5">
                    <a:moveTo>
                      <a:pt x="60" y="0"/>
                    </a:moveTo>
                    <a:lnTo>
                      <a:pt x="68" y="121"/>
                    </a:lnTo>
                    <a:lnTo>
                      <a:pt x="75" y="189"/>
                    </a:lnTo>
                    <a:lnTo>
                      <a:pt x="17" y="195"/>
                    </a:lnTo>
                    <a:lnTo>
                      <a:pt x="1" y="141"/>
                    </a:lnTo>
                    <a:lnTo>
                      <a:pt x="0" y="96"/>
                    </a:lnTo>
                    <a:lnTo>
                      <a:pt x="23" y="54"/>
                    </a:lnTo>
                    <a:lnTo>
                      <a:pt x="36" y="22"/>
                    </a:lnTo>
                    <a:lnTo>
                      <a:pt x="50" y="0"/>
                    </a:lnTo>
                    <a:lnTo>
                      <a:pt x="6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27" name="Freeform 144"/>
              <p:cNvSpPr>
                <a:spLocks/>
              </p:cNvSpPr>
              <p:nvPr/>
            </p:nvSpPr>
            <p:spPr bwMode="auto">
              <a:xfrm>
                <a:off x="1498" y="1609"/>
                <a:ext cx="272" cy="1137"/>
              </a:xfrm>
              <a:custGeom>
                <a:avLst/>
                <a:gdLst>
                  <a:gd name="T0" fmla="*/ 0 w 815"/>
                  <a:gd name="T1" fmla="*/ 0 h 3410"/>
                  <a:gd name="T2" fmla="*/ 0 w 815"/>
                  <a:gd name="T3" fmla="*/ 0 h 3410"/>
                  <a:gd name="T4" fmla="*/ 0 w 815"/>
                  <a:gd name="T5" fmla="*/ 0 h 3410"/>
                  <a:gd name="T6" fmla="*/ 0 w 815"/>
                  <a:gd name="T7" fmla="*/ 0 h 3410"/>
                  <a:gd name="T8" fmla="*/ 0 w 815"/>
                  <a:gd name="T9" fmla="*/ 0 h 3410"/>
                  <a:gd name="T10" fmla="*/ 0 w 815"/>
                  <a:gd name="T11" fmla="*/ 0 h 3410"/>
                  <a:gd name="T12" fmla="*/ 0 w 815"/>
                  <a:gd name="T13" fmla="*/ 0 h 3410"/>
                  <a:gd name="T14" fmla="*/ 0 w 815"/>
                  <a:gd name="T15" fmla="*/ 0 h 3410"/>
                  <a:gd name="T16" fmla="*/ 0 w 815"/>
                  <a:gd name="T17" fmla="*/ 0 h 3410"/>
                  <a:gd name="T18" fmla="*/ 0 w 815"/>
                  <a:gd name="T19" fmla="*/ 0 h 3410"/>
                  <a:gd name="T20" fmla="*/ 0 w 815"/>
                  <a:gd name="T21" fmla="*/ 0 h 3410"/>
                  <a:gd name="T22" fmla="*/ 0 w 815"/>
                  <a:gd name="T23" fmla="*/ 0 h 3410"/>
                  <a:gd name="T24" fmla="*/ 0 w 815"/>
                  <a:gd name="T25" fmla="*/ 0 h 3410"/>
                  <a:gd name="T26" fmla="*/ 0 w 815"/>
                  <a:gd name="T27" fmla="*/ 0 h 3410"/>
                  <a:gd name="T28" fmla="*/ 0 w 815"/>
                  <a:gd name="T29" fmla="*/ 0 h 3410"/>
                  <a:gd name="T30" fmla="*/ 0 w 815"/>
                  <a:gd name="T31" fmla="*/ 0 h 3410"/>
                  <a:gd name="T32" fmla="*/ 0 w 815"/>
                  <a:gd name="T33" fmla="*/ 0 h 3410"/>
                  <a:gd name="T34" fmla="*/ 0 w 815"/>
                  <a:gd name="T35" fmla="*/ 0 h 3410"/>
                  <a:gd name="T36" fmla="*/ 0 w 815"/>
                  <a:gd name="T37" fmla="*/ 0 h 3410"/>
                  <a:gd name="T38" fmla="*/ 0 w 815"/>
                  <a:gd name="T39" fmla="*/ 0 h 3410"/>
                  <a:gd name="T40" fmla="*/ 0 w 815"/>
                  <a:gd name="T41" fmla="*/ 0 h 3410"/>
                  <a:gd name="T42" fmla="*/ 0 w 815"/>
                  <a:gd name="T43" fmla="*/ 0 h 3410"/>
                  <a:gd name="T44" fmla="*/ 0 w 815"/>
                  <a:gd name="T45" fmla="*/ 0 h 3410"/>
                  <a:gd name="T46" fmla="*/ 0 w 815"/>
                  <a:gd name="T47" fmla="*/ 0 h 3410"/>
                  <a:gd name="T48" fmla="*/ 0 w 815"/>
                  <a:gd name="T49" fmla="*/ 0 h 3410"/>
                  <a:gd name="T50" fmla="*/ 0 w 815"/>
                  <a:gd name="T51" fmla="*/ 0 h 3410"/>
                  <a:gd name="T52" fmla="*/ 0 w 815"/>
                  <a:gd name="T53" fmla="*/ 0 h 3410"/>
                  <a:gd name="T54" fmla="*/ 0 w 815"/>
                  <a:gd name="T55" fmla="*/ 0 h 3410"/>
                  <a:gd name="T56" fmla="*/ 0 w 815"/>
                  <a:gd name="T57" fmla="*/ 0 h 3410"/>
                  <a:gd name="T58" fmla="*/ 0 w 815"/>
                  <a:gd name="T59" fmla="*/ 0 h 3410"/>
                  <a:gd name="T60" fmla="*/ 0 w 815"/>
                  <a:gd name="T61" fmla="*/ 0 h 3410"/>
                  <a:gd name="T62" fmla="*/ 0 w 815"/>
                  <a:gd name="T63" fmla="*/ 0 h 3410"/>
                  <a:gd name="T64" fmla="*/ 0 w 815"/>
                  <a:gd name="T65" fmla="*/ 0 h 3410"/>
                  <a:gd name="T66" fmla="*/ 0 w 815"/>
                  <a:gd name="T67" fmla="*/ 0 h 3410"/>
                  <a:gd name="T68" fmla="*/ 0 w 815"/>
                  <a:gd name="T69" fmla="*/ 0 h 3410"/>
                  <a:gd name="T70" fmla="*/ 0 w 815"/>
                  <a:gd name="T71" fmla="*/ 0 h 3410"/>
                  <a:gd name="T72" fmla="*/ 0 w 815"/>
                  <a:gd name="T73" fmla="*/ 0 h 3410"/>
                  <a:gd name="T74" fmla="*/ 0 w 815"/>
                  <a:gd name="T75" fmla="*/ 0 h 3410"/>
                  <a:gd name="T76" fmla="*/ 0 w 815"/>
                  <a:gd name="T77" fmla="*/ 0 h 3410"/>
                  <a:gd name="T78" fmla="*/ 0 w 815"/>
                  <a:gd name="T79" fmla="*/ 0 h 3410"/>
                  <a:gd name="T80" fmla="*/ 0 w 815"/>
                  <a:gd name="T81" fmla="*/ 0 h 3410"/>
                  <a:gd name="T82" fmla="*/ 0 w 815"/>
                  <a:gd name="T83" fmla="*/ 0 h 3410"/>
                  <a:gd name="T84" fmla="*/ 0 w 815"/>
                  <a:gd name="T85" fmla="*/ 0 h 3410"/>
                  <a:gd name="T86" fmla="*/ 0 w 815"/>
                  <a:gd name="T87" fmla="*/ 0 h 3410"/>
                  <a:gd name="T88" fmla="*/ 0 w 815"/>
                  <a:gd name="T89" fmla="*/ 0 h 3410"/>
                  <a:gd name="T90" fmla="*/ 0 w 815"/>
                  <a:gd name="T91" fmla="*/ 0 h 3410"/>
                  <a:gd name="T92" fmla="*/ 0 w 815"/>
                  <a:gd name="T93" fmla="*/ 0 h 3410"/>
                  <a:gd name="T94" fmla="*/ 0 w 815"/>
                  <a:gd name="T95" fmla="*/ 0 h 3410"/>
                  <a:gd name="T96" fmla="*/ 0 w 815"/>
                  <a:gd name="T97" fmla="*/ 0 h 3410"/>
                  <a:gd name="T98" fmla="*/ 0 w 815"/>
                  <a:gd name="T99" fmla="*/ 0 h 3410"/>
                  <a:gd name="T100" fmla="*/ 0 w 815"/>
                  <a:gd name="T101" fmla="*/ 0 h 3410"/>
                  <a:gd name="T102" fmla="*/ 0 w 815"/>
                  <a:gd name="T103" fmla="*/ 0 h 3410"/>
                  <a:gd name="T104" fmla="*/ 0 w 815"/>
                  <a:gd name="T105" fmla="*/ 0 h 3410"/>
                  <a:gd name="T106" fmla="*/ 0 w 815"/>
                  <a:gd name="T107" fmla="*/ 0 h 3410"/>
                  <a:gd name="T108" fmla="*/ 0 w 815"/>
                  <a:gd name="T109" fmla="*/ 0 h 3410"/>
                  <a:gd name="T110" fmla="*/ 0 w 815"/>
                  <a:gd name="T111" fmla="*/ 0 h 34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0"/>
                  <a:gd name="T170" fmla="*/ 815 w 815"/>
                  <a:gd name="T171" fmla="*/ 3410 h 34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lnTo>
                      <a:pt x="177" y="1460"/>
                    </a:lnTo>
                    <a:lnTo>
                      <a:pt x="223" y="1482"/>
                    </a:lnTo>
                    <a:lnTo>
                      <a:pt x="228" y="1397"/>
                    </a:lnTo>
                    <a:lnTo>
                      <a:pt x="235" y="1360"/>
                    </a:lnTo>
                    <a:lnTo>
                      <a:pt x="245" y="1324"/>
                    </a:lnTo>
                    <a:lnTo>
                      <a:pt x="263" y="1289"/>
                    </a:lnTo>
                    <a:lnTo>
                      <a:pt x="284" y="1256"/>
                    </a:lnTo>
                    <a:lnTo>
                      <a:pt x="263" y="1211"/>
                    </a:lnTo>
                    <a:lnTo>
                      <a:pt x="243" y="1159"/>
                    </a:lnTo>
                    <a:lnTo>
                      <a:pt x="226" y="1100"/>
                    </a:lnTo>
                    <a:lnTo>
                      <a:pt x="217" y="1049"/>
                    </a:lnTo>
                    <a:lnTo>
                      <a:pt x="209" y="985"/>
                    </a:lnTo>
                    <a:lnTo>
                      <a:pt x="197" y="1064"/>
                    </a:lnTo>
                    <a:lnTo>
                      <a:pt x="193" y="1161"/>
                    </a:lnTo>
                    <a:lnTo>
                      <a:pt x="189" y="1251"/>
                    </a:lnTo>
                    <a:lnTo>
                      <a:pt x="183" y="1326"/>
                    </a:lnTo>
                    <a:lnTo>
                      <a:pt x="180" y="1388"/>
                    </a:lnTo>
                    <a:lnTo>
                      <a:pt x="177" y="1460"/>
                    </a:lnTo>
                    <a:lnTo>
                      <a:pt x="509" y="5"/>
                    </a:lnTo>
                    <a:lnTo>
                      <a:pt x="384" y="3167"/>
                    </a:lnTo>
                    <a:lnTo>
                      <a:pt x="365" y="3124"/>
                    </a:lnTo>
                    <a:lnTo>
                      <a:pt x="354" y="3080"/>
                    </a:lnTo>
                    <a:lnTo>
                      <a:pt x="352" y="3025"/>
                    </a:lnTo>
                    <a:lnTo>
                      <a:pt x="363" y="2948"/>
                    </a:lnTo>
                    <a:lnTo>
                      <a:pt x="372" y="2861"/>
                    </a:lnTo>
                    <a:lnTo>
                      <a:pt x="382" y="2756"/>
                    </a:lnTo>
                    <a:lnTo>
                      <a:pt x="386" y="2643"/>
                    </a:lnTo>
                    <a:lnTo>
                      <a:pt x="386" y="2541"/>
                    </a:lnTo>
                    <a:lnTo>
                      <a:pt x="385" y="2472"/>
                    </a:lnTo>
                    <a:lnTo>
                      <a:pt x="391" y="2443"/>
                    </a:lnTo>
                    <a:lnTo>
                      <a:pt x="411" y="2398"/>
                    </a:lnTo>
                    <a:lnTo>
                      <a:pt x="430" y="2341"/>
                    </a:lnTo>
                    <a:lnTo>
                      <a:pt x="442" y="2270"/>
                    </a:lnTo>
                    <a:lnTo>
                      <a:pt x="444" y="2209"/>
                    </a:lnTo>
                    <a:lnTo>
                      <a:pt x="437" y="2166"/>
                    </a:lnTo>
                    <a:lnTo>
                      <a:pt x="576" y="2158"/>
                    </a:lnTo>
                    <a:lnTo>
                      <a:pt x="588" y="2205"/>
                    </a:lnTo>
                    <a:lnTo>
                      <a:pt x="599" y="2253"/>
                    </a:lnTo>
                    <a:lnTo>
                      <a:pt x="610" y="2302"/>
                    </a:lnTo>
                    <a:lnTo>
                      <a:pt x="609" y="2323"/>
                    </a:lnTo>
                    <a:lnTo>
                      <a:pt x="588" y="2362"/>
                    </a:lnTo>
                    <a:lnTo>
                      <a:pt x="559" y="2408"/>
                    </a:lnTo>
                    <a:lnTo>
                      <a:pt x="534" y="2465"/>
                    </a:lnTo>
                    <a:lnTo>
                      <a:pt x="517" y="2520"/>
                    </a:lnTo>
                    <a:lnTo>
                      <a:pt x="507" y="2594"/>
                    </a:lnTo>
                    <a:lnTo>
                      <a:pt x="502" y="2670"/>
                    </a:lnTo>
                    <a:lnTo>
                      <a:pt x="494" y="2777"/>
                    </a:lnTo>
                    <a:lnTo>
                      <a:pt x="482" y="2868"/>
                    </a:lnTo>
                    <a:lnTo>
                      <a:pt x="459" y="2971"/>
                    </a:lnTo>
                    <a:lnTo>
                      <a:pt x="422" y="3083"/>
                    </a:lnTo>
                    <a:lnTo>
                      <a:pt x="402" y="3133"/>
                    </a:lnTo>
                    <a:lnTo>
                      <a:pt x="384" y="3167"/>
                    </a:lnTo>
                    <a:lnTo>
                      <a:pt x="509" y="5"/>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28" name="Freeform 145"/>
              <p:cNvSpPr>
                <a:spLocks/>
              </p:cNvSpPr>
              <p:nvPr/>
            </p:nvSpPr>
            <p:spPr bwMode="auto">
              <a:xfrm>
                <a:off x="1498" y="1609"/>
                <a:ext cx="272" cy="1137"/>
              </a:xfrm>
              <a:custGeom>
                <a:avLst/>
                <a:gdLst>
                  <a:gd name="T0" fmla="*/ 0 w 815"/>
                  <a:gd name="T1" fmla="*/ 0 h 3410"/>
                  <a:gd name="T2" fmla="*/ 0 w 815"/>
                  <a:gd name="T3" fmla="*/ 0 h 3410"/>
                  <a:gd name="T4" fmla="*/ 0 w 815"/>
                  <a:gd name="T5" fmla="*/ 0 h 3410"/>
                  <a:gd name="T6" fmla="*/ 0 w 815"/>
                  <a:gd name="T7" fmla="*/ 0 h 3410"/>
                  <a:gd name="T8" fmla="*/ 0 w 815"/>
                  <a:gd name="T9" fmla="*/ 0 h 3410"/>
                  <a:gd name="T10" fmla="*/ 0 w 815"/>
                  <a:gd name="T11" fmla="*/ 0 h 3410"/>
                  <a:gd name="T12" fmla="*/ 0 w 815"/>
                  <a:gd name="T13" fmla="*/ 0 h 3410"/>
                  <a:gd name="T14" fmla="*/ 0 w 815"/>
                  <a:gd name="T15" fmla="*/ 0 h 3410"/>
                  <a:gd name="T16" fmla="*/ 0 w 815"/>
                  <a:gd name="T17" fmla="*/ 0 h 3410"/>
                  <a:gd name="T18" fmla="*/ 0 w 815"/>
                  <a:gd name="T19" fmla="*/ 0 h 3410"/>
                  <a:gd name="T20" fmla="*/ 0 w 815"/>
                  <a:gd name="T21" fmla="*/ 0 h 3410"/>
                  <a:gd name="T22" fmla="*/ 0 w 815"/>
                  <a:gd name="T23" fmla="*/ 0 h 3410"/>
                  <a:gd name="T24" fmla="*/ 0 w 815"/>
                  <a:gd name="T25" fmla="*/ 0 h 3410"/>
                  <a:gd name="T26" fmla="*/ 0 w 815"/>
                  <a:gd name="T27" fmla="*/ 0 h 3410"/>
                  <a:gd name="T28" fmla="*/ 0 w 815"/>
                  <a:gd name="T29" fmla="*/ 0 h 3410"/>
                  <a:gd name="T30" fmla="*/ 0 w 815"/>
                  <a:gd name="T31" fmla="*/ 0 h 3410"/>
                  <a:gd name="T32" fmla="*/ 0 w 815"/>
                  <a:gd name="T33" fmla="*/ 0 h 3410"/>
                  <a:gd name="T34" fmla="*/ 0 w 815"/>
                  <a:gd name="T35" fmla="*/ 0 h 3410"/>
                  <a:gd name="T36" fmla="*/ 0 w 815"/>
                  <a:gd name="T37" fmla="*/ 0 h 3410"/>
                  <a:gd name="T38" fmla="*/ 0 w 815"/>
                  <a:gd name="T39" fmla="*/ 0 h 3410"/>
                  <a:gd name="T40" fmla="*/ 0 w 815"/>
                  <a:gd name="T41" fmla="*/ 0 h 3410"/>
                  <a:gd name="T42" fmla="*/ 0 w 815"/>
                  <a:gd name="T43" fmla="*/ 0 h 3410"/>
                  <a:gd name="T44" fmla="*/ 0 w 815"/>
                  <a:gd name="T45" fmla="*/ 0 h 3410"/>
                  <a:gd name="T46" fmla="*/ 0 w 815"/>
                  <a:gd name="T47" fmla="*/ 0 h 3410"/>
                  <a:gd name="T48" fmla="*/ 0 w 815"/>
                  <a:gd name="T49" fmla="*/ 0 h 3410"/>
                  <a:gd name="T50" fmla="*/ 0 w 815"/>
                  <a:gd name="T51" fmla="*/ 0 h 3410"/>
                  <a:gd name="T52" fmla="*/ 0 w 815"/>
                  <a:gd name="T53" fmla="*/ 0 h 3410"/>
                  <a:gd name="T54" fmla="*/ 0 w 815"/>
                  <a:gd name="T55" fmla="*/ 0 h 3410"/>
                  <a:gd name="T56" fmla="*/ 0 w 815"/>
                  <a:gd name="T57" fmla="*/ 0 h 3410"/>
                  <a:gd name="T58" fmla="*/ 0 w 815"/>
                  <a:gd name="T59" fmla="*/ 0 h 3410"/>
                  <a:gd name="T60" fmla="*/ 0 w 815"/>
                  <a:gd name="T61" fmla="*/ 0 h 3410"/>
                  <a:gd name="T62" fmla="*/ 0 w 815"/>
                  <a:gd name="T63" fmla="*/ 0 h 3410"/>
                  <a:gd name="T64" fmla="*/ 0 w 815"/>
                  <a:gd name="T65" fmla="*/ 0 h 3410"/>
                  <a:gd name="T66" fmla="*/ 0 w 815"/>
                  <a:gd name="T67" fmla="*/ 0 h 3410"/>
                  <a:gd name="T68" fmla="*/ 0 w 815"/>
                  <a:gd name="T69" fmla="*/ 0 h 3410"/>
                  <a:gd name="T70" fmla="*/ 0 w 815"/>
                  <a:gd name="T71" fmla="*/ 0 h 3410"/>
                  <a:gd name="T72" fmla="*/ 0 w 815"/>
                  <a:gd name="T73" fmla="*/ 0 h 3410"/>
                  <a:gd name="T74" fmla="*/ 0 w 815"/>
                  <a:gd name="T75" fmla="*/ 0 h 3410"/>
                  <a:gd name="T76" fmla="*/ 0 w 815"/>
                  <a:gd name="T77" fmla="*/ 0 h 3410"/>
                  <a:gd name="T78" fmla="*/ 0 w 815"/>
                  <a:gd name="T79" fmla="*/ 0 h 3410"/>
                  <a:gd name="T80" fmla="*/ 0 w 815"/>
                  <a:gd name="T81" fmla="*/ 0 h 3410"/>
                  <a:gd name="T82" fmla="*/ 0 w 815"/>
                  <a:gd name="T83" fmla="*/ 0 h 3410"/>
                  <a:gd name="T84" fmla="*/ 0 w 815"/>
                  <a:gd name="T85" fmla="*/ 0 h 3410"/>
                  <a:gd name="T86" fmla="*/ 0 w 815"/>
                  <a:gd name="T87" fmla="*/ 0 h 3410"/>
                  <a:gd name="T88" fmla="*/ 0 w 815"/>
                  <a:gd name="T89" fmla="*/ 0 h 3410"/>
                  <a:gd name="T90" fmla="*/ 0 w 815"/>
                  <a:gd name="T91" fmla="*/ 0 h 3410"/>
                  <a:gd name="T92" fmla="*/ 0 w 815"/>
                  <a:gd name="T93" fmla="*/ 0 h 3410"/>
                  <a:gd name="T94" fmla="*/ 0 w 815"/>
                  <a:gd name="T95" fmla="*/ 0 h 3410"/>
                  <a:gd name="T96" fmla="*/ 0 w 815"/>
                  <a:gd name="T97" fmla="*/ 0 h 3410"/>
                  <a:gd name="T98" fmla="*/ 0 w 815"/>
                  <a:gd name="T99" fmla="*/ 0 h 3410"/>
                  <a:gd name="T100" fmla="*/ 0 w 815"/>
                  <a:gd name="T101" fmla="*/ 0 h 3410"/>
                  <a:gd name="T102" fmla="*/ 0 w 815"/>
                  <a:gd name="T103" fmla="*/ 0 h 3410"/>
                  <a:gd name="T104" fmla="*/ 0 w 815"/>
                  <a:gd name="T105" fmla="*/ 0 h 3410"/>
                  <a:gd name="T106" fmla="*/ 0 w 815"/>
                  <a:gd name="T107" fmla="*/ 0 h 3410"/>
                  <a:gd name="T108" fmla="*/ 0 w 815"/>
                  <a:gd name="T109" fmla="*/ 0 h 3410"/>
                  <a:gd name="T110" fmla="*/ 0 w 815"/>
                  <a:gd name="T111" fmla="*/ 0 h 3410"/>
                  <a:gd name="T112" fmla="*/ 0 w 815"/>
                  <a:gd name="T113" fmla="*/ 0 h 34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0"/>
                  <a:gd name="T173" fmla="*/ 815 w 815"/>
                  <a:gd name="T174" fmla="*/ 3410 h 34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0">
                    <a:moveTo>
                      <a:pt x="509" y="5"/>
                    </a:moveTo>
                    <a:lnTo>
                      <a:pt x="436" y="0"/>
                    </a:lnTo>
                    <a:lnTo>
                      <a:pt x="390" y="18"/>
                    </a:lnTo>
                    <a:lnTo>
                      <a:pt x="344" y="53"/>
                    </a:lnTo>
                    <a:lnTo>
                      <a:pt x="319" y="105"/>
                    </a:lnTo>
                    <a:lnTo>
                      <a:pt x="313" y="153"/>
                    </a:lnTo>
                    <a:lnTo>
                      <a:pt x="319" y="205"/>
                    </a:lnTo>
                    <a:lnTo>
                      <a:pt x="338" y="266"/>
                    </a:lnTo>
                    <a:lnTo>
                      <a:pt x="363" y="330"/>
                    </a:lnTo>
                    <a:lnTo>
                      <a:pt x="386" y="414"/>
                    </a:lnTo>
                    <a:lnTo>
                      <a:pt x="384" y="470"/>
                    </a:lnTo>
                    <a:lnTo>
                      <a:pt x="369" y="532"/>
                    </a:lnTo>
                    <a:lnTo>
                      <a:pt x="338" y="529"/>
                    </a:lnTo>
                    <a:lnTo>
                      <a:pt x="314" y="528"/>
                    </a:lnTo>
                    <a:lnTo>
                      <a:pt x="267" y="534"/>
                    </a:lnTo>
                    <a:lnTo>
                      <a:pt x="225" y="550"/>
                    </a:lnTo>
                    <a:lnTo>
                      <a:pt x="183" y="585"/>
                    </a:lnTo>
                    <a:lnTo>
                      <a:pt x="150" y="626"/>
                    </a:lnTo>
                    <a:lnTo>
                      <a:pt x="131" y="665"/>
                    </a:lnTo>
                    <a:lnTo>
                      <a:pt x="123" y="720"/>
                    </a:lnTo>
                    <a:lnTo>
                      <a:pt x="127" y="785"/>
                    </a:lnTo>
                    <a:lnTo>
                      <a:pt x="134" y="841"/>
                    </a:lnTo>
                    <a:lnTo>
                      <a:pt x="132" y="897"/>
                    </a:lnTo>
                    <a:lnTo>
                      <a:pt x="110" y="1090"/>
                    </a:lnTo>
                    <a:lnTo>
                      <a:pt x="105" y="1230"/>
                    </a:lnTo>
                    <a:lnTo>
                      <a:pt x="97" y="1341"/>
                    </a:lnTo>
                    <a:lnTo>
                      <a:pt x="89" y="1415"/>
                    </a:lnTo>
                    <a:lnTo>
                      <a:pt x="86" y="1480"/>
                    </a:lnTo>
                    <a:lnTo>
                      <a:pt x="30" y="1456"/>
                    </a:lnTo>
                    <a:lnTo>
                      <a:pt x="0" y="1732"/>
                    </a:lnTo>
                    <a:lnTo>
                      <a:pt x="216" y="1806"/>
                    </a:lnTo>
                    <a:lnTo>
                      <a:pt x="231" y="1944"/>
                    </a:lnTo>
                    <a:lnTo>
                      <a:pt x="261" y="2172"/>
                    </a:lnTo>
                    <a:lnTo>
                      <a:pt x="264" y="2259"/>
                    </a:lnTo>
                    <a:lnTo>
                      <a:pt x="248" y="2334"/>
                    </a:lnTo>
                    <a:lnTo>
                      <a:pt x="222" y="2410"/>
                    </a:lnTo>
                    <a:lnTo>
                      <a:pt x="218" y="2473"/>
                    </a:lnTo>
                    <a:lnTo>
                      <a:pt x="219" y="2606"/>
                    </a:lnTo>
                    <a:lnTo>
                      <a:pt x="223" y="2722"/>
                    </a:lnTo>
                    <a:lnTo>
                      <a:pt x="242" y="2908"/>
                    </a:lnTo>
                    <a:lnTo>
                      <a:pt x="254" y="2998"/>
                    </a:lnTo>
                    <a:lnTo>
                      <a:pt x="253" y="3128"/>
                    </a:lnTo>
                    <a:lnTo>
                      <a:pt x="229" y="3251"/>
                    </a:lnTo>
                    <a:lnTo>
                      <a:pt x="232" y="3267"/>
                    </a:lnTo>
                    <a:lnTo>
                      <a:pt x="255" y="3281"/>
                    </a:lnTo>
                    <a:lnTo>
                      <a:pt x="321" y="3346"/>
                    </a:lnTo>
                    <a:lnTo>
                      <a:pt x="348" y="3373"/>
                    </a:lnTo>
                    <a:lnTo>
                      <a:pt x="382" y="3397"/>
                    </a:lnTo>
                    <a:lnTo>
                      <a:pt x="440" y="3410"/>
                    </a:lnTo>
                    <a:lnTo>
                      <a:pt x="506" y="3402"/>
                    </a:lnTo>
                    <a:lnTo>
                      <a:pt x="525" y="3390"/>
                    </a:lnTo>
                    <a:lnTo>
                      <a:pt x="534" y="3373"/>
                    </a:lnTo>
                    <a:lnTo>
                      <a:pt x="537" y="3354"/>
                    </a:lnTo>
                    <a:lnTo>
                      <a:pt x="519" y="3331"/>
                    </a:lnTo>
                    <a:lnTo>
                      <a:pt x="450" y="3261"/>
                    </a:lnTo>
                    <a:lnTo>
                      <a:pt x="494" y="3283"/>
                    </a:lnTo>
                    <a:lnTo>
                      <a:pt x="552" y="3314"/>
                    </a:lnTo>
                    <a:lnTo>
                      <a:pt x="605" y="3333"/>
                    </a:lnTo>
                    <a:lnTo>
                      <a:pt x="667" y="3343"/>
                    </a:lnTo>
                    <a:lnTo>
                      <a:pt x="697" y="3345"/>
                    </a:lnTo>
                    <a:lnTo>
                      <a:pt x="725" y="3328"/>
                    </a:lnTo>
                    <a:lnTo>
                      <a:pt x="733" y="3302"/>
                    </a:lnTo>
                    <a:lnTo>
                      <a:pt x="721" y="3279"/>
                    </a:lnTo>
                    <a:lnTo>
                      <a:pt x="706" y="3264"/>
                    </a:lnTo>
                    <a:lnTo>
                      <a:pt x="629" y="3217"/>
                    </a:lnTo>
                    <a:lnTo>
                      <a:pt x="586" y="3177"/>
                    </a:lnTo>
                    <a:lnTo>
                      <a:pt x="551" y="3115"/>
                    </a:lnTo>
                    <a:lnTo>
                      <a:pt x="545" y="3073"/>
                    </a:lnTo>
                    <a:lnTo>
                      <a:pt x="552" y="3019"/>
                    </a:lnTo>
                    <a:lnTo>
                      <a:pt x="565" y="2973"/>
                    </a:lnTo>
                    <a:lnTo>
                      <a:pt x="646" y="2730"/>
                    </a:lnTo>
                    <a:lnTo>
                      <a:pt x="712" y="2561"/>
                    </a:lnTo>
                    <a:lnTo>
                      <a:pt x="756" y="2428"/>
                    </a:lnTo>
                    <a:lnTo>
                      <a:pt x="785" y="2383"/>
                    </a:lnTo>
                    <a:lnTo>
                      <a:pt x="811" y="2310"/>
                    </a:lnTo>
                    <a:lnTo>
                      <a:pt x="815" y="2241"/>
                    </a:lnTo>
                    <a:lnTo>
                      <a:pt x="809" y="2192"/>
                    </a:lnTo>
                    <a:lnTo>
                      <a:pt x="797" y="1950"/>
                    </a:lnTo>
                    <a:lnTo>
                      <a:pt x="783" y="1829"/>
                    </a:lnTo>
                    <a:lnTo>
                      <a:pt x="755" y="1710"/>
                    </a:lnTo>
                    <a:lnTo>
                      <a:pt x="724" y="1525"/>
                    </a:lnTo>
                    <a:lnTo>
                      <a:pt x="711" y="1390"/>
                    </a:lnTo>
                    <a:lnTo>
                      <a:pt x="700" y="1276"/>
                    </a:lnTo>
                    <a:lnTo>
                      <a:pt x="747" y="1268"/>
                    </a:lnTo>
                    <a:lnTo>
                      <a:pt x="796" y="1251"/>
                    </a:lnTo>
                    <a:lnTo>
                      <a:pt x="809" y="1224"/>
                    </a:lnTo>
                    <a:lnTo>
                      <a:pt x="814" y="1178"/>
                    </a:lnTo>
                    <a:lnTo>
                      <a:pt x="813" y="1134"/>
                    </a:lnTo>
                    <a:lnTo>
                      <a:pt x="775" y="964"/>
                    </a:lnTo>
                    <a:lnTo>
                      <a:pt x="747" y="890"/>
                    </a:lnTo>
                    <a:lnTo>
                      <a:pt x="746" y="867"/>
                    </a:lnTo>
                    <a:lnTo>
                      <a:pt x="739" y="741"/>
                    </a:lnTo>
                    <a:lnTo>
                      <a:pt x="727" y="683"/>
                    </a:lnTo>
                    <a:lnTo>
                      <a:pt x="708" y="642"/>
                    </a:lnTo>
                    <a:lnTo>
                      <a:pt x="681" y="611"/>
                    </a:lnTo>
                    <a:lnTo>
                      <a:pt x="643" y="585"/>
                    </a:lnTo>
                    <a:lnTo>
                      <a:pt x="562" y="554"/>
                    </a:lnTo>
                    <a:lnTo>
                      <a:pt x="551" y="516"/>
                    </a:lnTo>
                    <a:lnTo>
                      <a:pt x="556" y="478"/>
                    </a:lnTo>
                    <a:lnTo>
                      <a:pt x="576" y="453"/>
                    </a:lnTo>
                    <a:lnTo>
                      <a:pt x="595" y="427"/>
                    </a:lnTo>
                    <a:lnTo>
                      <a:pt x="614" y="380"/>
                    </a:lnTo>
                    <a:lnTo>
                      <a:pt x="618" y="348"/>
                    </a:lnTo>
                    <a:lnTo>
                      <a:pt x="624" y="298"/>
                    </a:lnTo>
                    <a:lnTo>
                      <a:pt x="625" y="277"/>
                    </a:lnTo>
                    <a:lnTo>
                      <a:pt x="643" y="254"/>
                    </a:lnTo>
                    <a:lnTo>
                      <a:pt x="657" y="233"/>
                    </a:lnTo>
                    <a:lnTo>
                      <a:pt x="666" y="205"/>
                    </a:lnTo>
                    <a:lnTo>
                      <a:pt x="668" y="164"/>
                    </a:lnTo>
                    <a:lnTo>
                      <a:pt x="659" y="116"/>
                    </a:lnTo>
                    <a:lnTo>
                      <a:pt x="640" y="72"/>
                    </a:lnTo>
                    <a:lnTo>
                      <a:pt x="610" y="44"/>
                    </a:lnTo>
                    <a:lnTo>
                      <a:pt x="556" y="15"/>
                    </a:lnTo>
                    <a:lnTo>
                      <a:pt x="537" y="12"/>
                    </a:lnTo>
                    <a:lnTo>
                      <a:pt x="509" y="5"/>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29" name="Freeform 146"/>
              <p:cNvSpPr>
                <a:spLocks/>
              </p:cNvSpPr>
              <p:nvPr/>
            </p:nvSpPr>
            <p:spPr bwMode="auto">
              <a:xfrm>
                <a:off x="1554" y="1937"/>
                <a:ext cx="35" cy="166"/>
              </a:xfrm>
              <a:custGeom>
                <a:avLst/>
                <a:gdLst>
                  <a:gd name="T0" fmla="*/ 0 w 106"/>
                  <a:gd name="T1" fmla="*/ 0 h 496"/>
                  <a:gd name="T2" fmla="*/ 0 w 106"/>
                  <a:gd name="T3" fmla="*/ 0 h 496"/>
                  <a:gd name="T4" fmla="*/ 0 w 106"/>
                  <a:gd name="T5" fmla="*/ 0 h 496"/>
                  <a:gd name="T6" fmla="*/ 0 w 106"/>
                  <a:gd name="T7" fmla="*/ 0 h 496"/>
                  <a:gd name="T8" fmla="*/ 0 w 106"/>
                  <a:gd name="T9" fmla="*/ 0 h 496"/>
                  <a:gd name="T10" fmla="*/ 0 w 106"/>
                  <a:gd name="T11" fmla="*/ 0 h 496"/>
                  <a:gd name="T12" fmla="*/ 0 w 106"/>
                  <a:gd name="T13" fmla="*/ 0 h 496"/>
                  <a:gd name="T14" fmla="*/ 0 w 106"/>
                  <a:gd name="T15" fmla="*/ 0 h 496"/>
                  <a:gd name="T16" fmla="*/ 0 w 106"/>
                  <a:gd name="T17" fmla="*/ 0 h 496"/>
                  <a:gd name="T18" fmla="*/ 0 w 106"/>
                  <a:gd name="T19" fmla="*/ 0 h 496"/>
                  <a:gd name="T20" fmla="*/ 0 w 106"/>
                  <a:gd name="T21" fmla="*/ 0 h 496"/>
                  <a:gd name="T22" fmla="*/ 0 w 106"/>
                  <a:gd name="T23" fmla="*/ 0 h 496"/>
                  <a:gd name="T24" fmla="*/ 0 w 106"/>
                  <a:gd name="T25" fmla="*/ 0 h 496"/>
                  <a:gd name="T26" fmla="*/ 0 w 106"/>
                  <a:gd name="T27" fmla="*/ 0 h 496"/>
                  <a:gd name="T28" fmla="*/ 0 w 106"/>
                  <a:gd name="T29" fmla="*/ 0 h 496"/>
                  <a:gd name="T30" fmla="*/ 0 w 106"/>
                  <a:gd name="T31" fmla="*/ 0 h 496"/>
                  <a:gd name="T32" fmla="*/ 0 w 106"/>
                  <a:gd name="T33" fmla="*/ 0 h 496"/>
                  <a:gd name="T34" fmla="*/ 0 w 106"/>
                  <a:gd name="T35" fmla="*/ 0 h 49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6"/>
                  <a:gd name="T56" fmla="*/ 106 w 106"/>
                  <a:gd name="T57" fmla="*/ 496 h 49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6">
                    <a:moveTo>
                      <a:pt x="0" y="473"/>
                    </a:moveTo>
                    <a:lnTo>
                      <a:pt x="45" y="496"/>
                    </a:lnTo>
                    <a:lnTo>
                      <a:pt x="51" y="411"/>
                    </a:lnTo>
                    <a:lnTo>
                      <a:pt x="57" y="374"/>
                    </a:lnTo>
                    <a:lnTo>
                      <a:pt x="68" y="337"/>
                    </a:lnTo>
                    <a:lnTo>
                      <a:pt x="86" y="303"/>
                    </a:lnTo>
                    <a:lnTo>
                      <a:pt x="106" y="270"/>
                    </a:lnTo>
                    <a:lnTo>
                      <a:pt x="86" y="225"/>
                    </a:lnTo>
                    <a:lnTo>
                      <a:pt x="65" y="173"/>
                    </a:lnTo>
                    <a:lnTo>
                      <a:pt x="49" y="114"/>
                    </a:lnTo>
                    <a:lnTo>
                      <a:pt x="39" y="64"/>
                    </a:lnTo>
                    <a:lnTo>
                      <a:pt x="31" y="0"/>
                    </a:lnTo>
                    <a:lnTo>
                      <a:pt x="19" y="78"/>
                    </a:lnTo>
                    <a:lnTo>
                      <a:pt x="16" y="175"/>
                    </a:lnTo>
                    <a:lnTo>
                      <a:pt x="12" y="265"/>
                    </a:lnTo>
                    <a:lnTo>
                      <a:pt x="5" y="340"/>
                    </a:lnTo>
                    <a:lnTo>
                      <a:pt x="4" y="401"/>
                    </a:lnTo>
                    <a:lnTo>
                      <a:pt x="0" y="473"/>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30" name="Freeform 147"/>
              <p:cNvSpPr>
                <a:spLocks/>
              </p:cNvSpPr>
              <p:nvPr/>
            </p:nvSpPr>
            <p:spPr bwMode="auto">
              <a:xfrm>
                <a:off x="1623" y="2330"/>
                <a:ext cx="87" cy="336"/>
              </a:xfrm>
              <a:custGeom>
                <a:avLst/>
                <a:gdLst>
                  <a:gd name="T0" fmla="*/ 0 w 259"/>
                  <a:gd name="T1" fmla="*/ 0 h 1009"/>
                  <a:gd name="T2" fmla="*/ 0 w 259"/>
                  <a:gd name="T3" fmla="*/ 0 h 1009"/>
                  <a:gd name="T4" fmla="*/ 0 w 259"/>
                  <a:gd name="T5" fmla="*/ 0 h 1009"/>
                  <a:gd name="T6" fmla="*/ 0 w 259"/>
                  <a:gd name="T7" fmla="*/ 0 h 1009"/>
                  <a:gd name="T8" fmla="*/ 0 w 259"/>
                  <a:gd name="T9" fmla="*/ 0 h 1009"/>
                  <a:gd name="T10" fmla="*/ 0 w 259"/>
                  <a:gd name="T11" fmla="*/ 0 h 1009"/>
                  <a:gd name="T12" fmla="*/ 0 w 259"/>
                  <a:gd name="T13" fmla="*/ 0 h 1009"/>
                  <a:gd name="T14" fmla="*/ 0 w 259"/>
                  <a:gd name="T15" fmla="*/ 0 h 1009"/>
                  <a:gd name="T16" fmla="*/ 0 w 259"/>
                  <a:gd name="T17" fmla="*/ 0 h 1009"/>
                  <a:gd name="T18" fmla="*/ 0 w 259"/>
                  <a:gd name="T19" fmla="*/ 0 h 1009"/>
                  <a:gd name="T20" fmla="*/ 0 w 259"/>
                  <a:gd name="T21" fmla="*/ 0 h 1009"/>
                  <a:gd name="T22" fmla="*/ 0 w 259"/>
                  <a:gd name="T23" fmla="*/ 0 h 1009"/>
                  <a:gd name="T24" fmla="*/ 0 w 259"/>
                  <a:gd name="T25" fmla="*/ 0 h 1009"/>
                  <a:gd name="T26" fmla="*/ 0 w 259"/>
                  <a:gd name="T27" fmla="*/ 0 h 1009"/>
                  <a:gd name="T28" fmla="*/ 0 w 259"/>
                  <a:gd name="T29" fmla="*/ 0 h 1009"/>
                  <a:gd name="T30" fmla="*/ 0 w 259"/>
                  <a:gd name="T31" fmla="*/ 0 h 1009"/>
                  <a:gd name="T32" fmla="*/ 0 w 259"/>
                  <a:gd name="T33" fmla="*/ 0 h 1009"/>
                  <a:gd name="T34" fmla="*/ 0 w 259"/>
                  <a:gd name="T35" fmla="*/ 0 h 1009"/>
                  <a:gd name="T36" fmla="*/ 0 w 259"/>
                  <a:gd name="T37" fmla="*/ 0 h 1009"/>
                  <a:gd name="T38" fmla="*/ 0 w 259"/>
                  <a:gd name="T39" fmla="*/ 0 h 1009"/>
                  <a:gd name="T40" fmla="*/ 0 w 259"/>
                  <a:gd name="T41" fmla="*/ 0 h 1009"/>
                  <a:gd name="T42" fmla="*/ 0 w 259"/>
                  <a:gd name="T43" fmla="*/ 0 h 1009"/>
                  <a:gd name="T44" fmla="*/ 0 w 259"/>
                  <a:gd name="T45" fmla="*/ 0 h 1009"/>
                  <a:gd name="T46" fmla="*/ 0 w 259"/>
                  <a:gd name="T47" fmla="*/ 0 h 1009"/>
                  <a:gd name="T48" fmla="*/ 0 w 259"/>
                  <a:gd name="T49" fmla="*/ 0 h 1009"/>
                  <a:gd name="T50" fmla="*/ 0 w 259"/>
                  <a:gd name="T51" fmla="*/ 0 h 1009"/>
                  <a:gd name="T52" fmla="*/ 0 w 259"/>
                  <a:gd name="T53" fmla="*/ 0 h 1009"/>
                  <a:gd name="T54" fmla="*/ 0 w 259"/>
                  <a:gd name="T55" fmla="*/ 0 h 1009"/>
                  <a:gd name="T56" fmla="*/ 0 w 259"/>
                  <a:gd name="T57" fmla="*/ 0 h 1009"/>
                  <a:gd name="T58" fmla="*/ 0 w 259"/>
                  <a:gd name="T59" fmla="*/ 0 h 1009"/>
                  <a:gd name="T60" fmla="*/ 0 w 259"/>
                  <a:gd name="T61" fmla="*/ 0 h 1009"/>
                  <a:gd name="T62" fmla="*/ 0 w 259"/>
                  <a:gd name="T63" fmla="*/ 0 h 1009"/>
                  <a:gd name="T64" fmla="*/ 0 w 259"/>
                  <a:gd name="T65" fmla="*/ 0 h 100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9"/>
                  <a:gd name="T101" fmla="*/ 259 w 259"/>
                  <a:gd name="T102" fmla="*/ 1009 h 100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9">
                    <a:moveTo>
                      <a:pt x="32" y="1009"/>
                    </a:moveTo>
                    <a:lnTo>
                      <a:pt x="14" y="965"/>
                    </a:lnTo>
                    <a:lnTo>
                      <a:pt x="3" y="921"/>
                    </a:lnTo>
                    <a:lnTo>
                      <a:pt x="0" y="867"/>
                    </a:lnTo>
                    <a:lnTo>
                      <a:pt x="11" y="791"/>
                    </a:lnTo>
                    <a:lnTo>
                      <a:pt x="21" y="702"/>
                    </a:lnTo>
                    <a:lnTo>
                      <a:pt x="30" y="598"/>
                    </a:lnTo>
                    <a:lnTo>
                      <a:pt x="35" y="486"/>
                    </a:lnTo>
                    <a:lnTo>
                      <a:pt x="35" y="382"/>
                    </a:lnTo>
                    <a:lnTo>
                      <a:pt x="34" y="315"/>
                    </a:lnTo>
                    <a:lnTo>
                      <a:pt x="40" y="284"/>
                    </a:lnTo>
                    <a:lnTo>
                      <a:pt x="59" y="240"/>
                    </a:lnTo>
                    <a:lnTo>
                      <a:pt x="79" y="182"/>
                    </a:lnTo>
                    <a:lnTo>
                      <a:pt x="91" y="113"/>
                    </a:lnTo>
                    <a:lnTo>
                      <a:pt x="93" y="52"/>
                    </a:lnTo>
                    <a:lnTo>
                      <a:pt x="86" y="7"/>
                    </a:lnTo>
                    <a:lnTo>
                      <a:pt x="223" y="0"/>
                    </a:lnTo>
                    <a:lnTo>
                      <a:pt x="236" y="47"/>
                    </a:lnTo>
                    <a:lnTo>
                      <a:pt x="248" y="95"/>
                    </a:lnTo>
                    <a:lnTo>
                      <a:pt x="259" y="143"/>
                    </a:lnTo>
                    <a:lnTo>
                      <a:pt x="258" y="165"/>
                    </a:lnTo>
                    <a:lnTo>
                      <a:pt x="236" y="205"/>
                    </a:lnTo>
                    <a:lnTo>
                      <a:pt x="208" y="250"/>
                    </a:lnTo>
                    <a:lnTo>
                      <a:pt x="183" y="307"/>
                    </a:lnTo>
                    <a:lnTo>
                      <a:pt x="165" y="361"/>
                    </a:lnTo>
                    <a:lnTo>
                      <a:pt x="156" y="436"/>
                    </a:lnTo>
                    <a:lnTo>
                      <a:pt x="151" y="512"/>
                    </a:lnTo>
                    <a:lnTo>
                      <a:pt x="142" y="618"/>
                    </a:lnTo>
                    <a:lnTo>
                      <a:pt x="131" y="710"/>
                    </a:lnTo>
                    <a:lnTo>
                      <a:pt x="107" y="814"/>
                    </a:lnTo>
                    <a:lnTo>
                      <a:pt x="71" y="925"/>
                    </a:lnTo>
                    <a:lnTo>
                      <a:pt x="51" y="975"/>
                    </a:lnTo>
                    <a:lnTo>
                      <a:pt x="32" y="1009"/>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31" name="Freeform 148"/>
              <p:cNvSpPr>
                <a:spLocks/>
              </p:cNvSpPr>
              <p:nvPr/>
            </p:nvSpPr>
            <p:spPr bwMode="auto">
              <a:xfrm>
                <a:off x="2850" y="1760"/>
                <a:ext cx="426" cy="1215"/>
              </a:xfrm>
              <a:custGeom>
                <a:avLst/>
                <a:gdLst>
                  <a:gd name="T0" fmla="*/ 0 w 1276"/>
                  <a:gd name="T1" fmla="*/ 0 h 3645"/>
                  <a:gd name="T2" fmla="*/ 0 w 1276"/>
                  <a:gd name="T3" fmla="*/ 0 h 3645"/>
                  <a:gd name="T4" fmla="*/ 0 w 1276"/>
                  <a:gd name="T5" fmla="*/ 0 h 3645"/>
                  <a:gd name="T6" fmla="*/ 0 w 1276"/>
                  <a:gd name="T7" fmla="*/ 0 h 3645"/>
                  <a:gd name="T8" fmla="*/ 0 w 1276"/>
                  <a:gd name="T9" fmla="*/ 0 h 3645"/>
                  <a:gd name="T10" fmla="*/ 0 w 1276"/>
                  <a:gd name="T11" fmla="*/ 0 h 3645"/>
                  <a:gd name="T12" fmla="*/ 0 w 1276"/>
                  <a:gd name="T13" fmla="*/ 0 h 3645"/>
                  <a:gd name="T14" fmla="*/ 0 w 1276"/>
                  <a:gd name="T15" fmla="*/ 0 h 3645"/>
                  <a:gd name="T16" fmla="*/ 0 w 1276"/>
                  <a:gd name="T17" fmla="*/ 0 h 3645"/>
                  <a:gd name="T18" fmla="*/ 0 w 1276"/>
                  <a:gd name="T19" fmla="*/ 0 h 3645"/>
                  <a:gd name="T20" fmla="*/ 0 w 1276"/>
                  <a:gd name="T21" fmla="*/ 0 h 3645"/>
                  <a:gd name="T22" fmla="*/ 0 w 1276"/>
                  <a:gd name="T23" fmla="*/ 0 h 3645"/>
                  <a:gd name="T24" fmla="*/ 0 w 1276"/>
                  <a:gd name="T25" fmla="*/ 0 h 3645"/>
                  <a:gd name="T26" fmla="*/ 0 w 1276"/>
                  <a:gd name="T27" fmla="*/ 0 h 3645"/>
                  <a:gd name="T28" fmla="*/ 0 w 1276"/>
                  <a:gd name="T29" fmla="*/ 0 h 3645"/>
                  <a:gd name="T30" fmla="*/ 0 w 1276"/>
                  <a:gd name="T31" fmla="*/ 0 h 3645"/>
                  <a:gd name="T32" fmla="*/ 0 w 1276"/>
                  <a:gd name="T33" fmla="*/ 0 h 3645"/>
                  <a:gd name="T34" fmla="*/ 0 w 1276"/>
                  <a:gd name="T35" fmla="*/ 0 h 3645"/>
                  <a:gd name="T36" fmla="*/ 0 w 1276"/>
                  <a:gd name="T37" fmla="*/ 0 h 3645"/>
                  <a:gd name="T38" fmla="*/ 0 w 1276"/>
                  <a:gd name="T39" fmla="*/ 0 h 3645"/>
                  <a:gd name="T40" fmla="*/ 0 w 1276"/>
                  <a:gd name="T41" fmla="*/ 0 h 3645"/>
                  <a:gd name="T42" fmla="*/ 0 w 1276"/>
                  <a:gd name="T43" fmla="*/ 0 h 3645"/>
                  <a:gd name="T44" fmla="*/ 0 w 1276"/>
                  <a:gd name="T45" fmla="*/ 0 h 3645"/>
                  <a:gd name="T46" fmla="*/ 0 w 1276"/>
                  <a:gd name="T47" fmla="*/ 0 h 3645"/>
                  <a:gd name="T48" fmla="*/ 0 w 1276"/>
                  <a:gd name="T49" fmla="*/ 0 h 3645"/>
                  <a:gd name="T50" fmla="*/ 0 w 1276"/>
                  <a:gd name="T51" fmla="*/ 0 h 3645"/>
                  <a:gd name="T52" fmla="*/ 0 w 1276"/>
                  <a:gd name="T53" fmla="*/ 0 h 3645"/>
                  <a:gd name="T54" fmla="*/ 0 w 1276"/>
                  <a:gd name="T55" fmla="*/ 0 h 3645"/>
                  <a:gd name="T56" fmla="*/ 0 w 1276"/>
                  <a:gd name="T57" fmla="*/ 0 h 3645"/>
                  <a:gd name="T58" fmla="*/ 0 w 1276"/>
                  <a:gd name="T59" fmla="*/ 0 h 3645"/>
                  <a:gd name="T60" fmla="*/ 0 w 1276"/>
                  <a:gd name="T61" fmla="*/ 0 h 3645"/>
                  <a:gd name="T62" fmla="*/ 0 w 1276"/>
                  <a:gd name="T63" fmla="*/ 0 h 3645"/>
                  <a:gd name="T64" fmla="*/ 0 w 1276"/>
                  <a:gd name="T65" fmla="*/ 0 h 3645"/>
                  <a:gd name="T66" fmla="*/ 0 w 1276"/>
                  <a:gd name="T67" fmla="*/ 0 h 3645"/>
                  <a:gd name="T68" fmla="*/ 0 w 1276"/>
                  <a:gd name="T69" fmla="*/ 0 h 3645"/>
                  <a:gd name="T70" fmla="*/ 0 w 1276"/>
                  <a:gd name="T71" fmla="*/ 0 h 3645"/>
                  <a:gd name="T72" fmla="*/ 0 w 1276"/>
                  <a:gd name="T73" fmla="*/ 0 h 3645"/>
                  <a:gd name="T74" fmla="*/ 0 w 1276"/>
                  <a:gd name="T75" fmla="*/ 0 h 3645"/>
                  <a:gd name="T76" fmla="*/ 0 w 1276"/>
                  <a:gd name="T77" fmla="*/ 0 h 3645"/>
                  <a:gd name="T78" fmla="*/ 0 w 1276"/>
                  <a:gd name="T79" fmla="*/ 0 h 3645"/>
                  <a:gd name="T80" fmla="*/ 0 w 1276"/>
                  <a:gd name="T81" fmla="*/ 0 h 3645"/>
                  <a:gd name="T82" fmla="*/ 0 w 1276"/>
                  <a:gd name="T83" fmla="*/ 0 h 3645"/>
                  <a:gd name="T84" fmla="*/ 0 w 1276"/>
                  <a:gd name="T85" fmla="*/ 0 h 3645"/>
                  <a:gd name="T86" fmla="*/ 0 w 1276"/>
                  <a:gd name="T87" fmla="*/ 0 h 3645"/>
                  <a:gd name="T88" fmla="*/ 0 w 1276"/>
                  <a:gd name="T89" fmla="*/ 0 h 3645"/>
                  <a:gd name="T90" fmla="*/ 0 w 1276"/>
                  <a:gd name="T91" fmla="*/ 0 h 3645"/>
                  <a:gd name="T92" fmla="*/ 0 w 1276"/>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09" y="2281"/>
                    </a:moveTo>
                    <a:lnTo>
                      <a:pt x="639" y="2407"/>
                    </a:lnTo>
                    <a:lnTo>
                      <a:pt x="669" y="2536"/>
                    </a:lnTo>
                    <a:lnTo>
                      <a:pt x="690" y="2635"/>
                    </a:lnTo>
                    <a:lnTo>
                      <a:pt x="714" y="2752"/>
                    </a:lnTo>
                    <a:lnTo>
                      <a:pt x="727" y="2893"/>
                    </a:lnTo>
                    <a:lnTo>
                      <a:pt x="741" y="3006"/>
                    </a:lnTo>
                    <a:lnTo>
                      <a:pt x="755" y="3108"/>
                    </a:lnTo>
                    <a:lnTo>
                      <a:pt x="774" y="3207"/>
                    </a:lnTo>
                    <a:lnTo>
                      <a:pt x="793" y="3301"/>
                    </a:lnTo>
                    <a:lnTo>
                      <a:pt x="806" y="3365"/>
                    </a:lnTo>
                    <a:lnTo>
                      <a:pt x="806" y="3414"/>
                    </a:lnTo>
                    <a:lnTo>
                      <a:pt x="802" y="3453"/>
                    </a:lnTo>
                    <a:lnTo>
                      <a:pt x="814" y="3471"/>
                    </a:lnTo>
                    <a:lnTo>
                      <a:pt x="898" y="3488"/>
                    </a:lnTo>
                    <a:lnTo>
                      <a:pt x="915" y="3479"/>
                    </a:lnTo>
                    <a:lnTo>
                      <a:pt x="924" y="3467"/>
                    </a:lnTo>
                    <a:lnTo>
                      <a:pt x="1004" y="3493"/>
                    </a:lnTo>
                    <a:lnTo>
                      <a:pt x="1105" y="3520"/>
                    </a:lnTo>
                    <a:lnTo>
                      <a:pt x="1173" y="3530"/>
                    </a:lnTo>
                    <a:lnTo>
                      <a:pt x="1227" y="3525"/>
                    </a:lnTo>
                    <a:lnTo>
                      <a:pt x="1257" y="3513"/>
                    </a:lnTo>
                    <a:lnTo>
                      <a:pt x="1271" y="3495"/>
                    </a:lnTo>
                    <a:lnTo>
                      <a:pt x="1276" y="3477"/>
                    </a:lnTo>
                    <a:lnTo>
                      <a:pt x="1266" y="3455"/>
                    </a:lnTo>
                    <a:lnTo>
                      <a:pt x="1243" y="3436"/>
                    </a:lnTo>
                    <a:lnTo>
                      <a:pt x="1167" y="3402"/>
                    </a:lnTo>
                    <a:lnTo>
                      <a:pt x="1102" y="3369"/>
                    </a:lnTo>
                    <a:lnTo>
                      <a:pt x="1043" y="3339"/>
                    </a:lnTo>
                    <a:lnTo>
                      <a:pt x="1015" y="3314"/>
                    </a:lnTo>
                    <a:lnTo>
                      <a:pt x="1013" y="3222"/>
                    </a:lnTo>
                    <a:lnTo>
                      <a:pt x="1013" y="3108"/>
                    </a:lnTo>
                    <a:lnTo>
                      <a:pt x="1010" y="2993"/>
                    </a:lnTo>
                    <a:lnTo>
                      <a:pt x="1010" y="2863"/>
                    </a:lnTo>
                    <a:lnTo>
                      <a:pt x="1015" y="2702"/>
                    </a:lnTo>
                    <a:lnTo>
                      <a:pt x="1015" y="2536"/>
                    </a:lnTo>
                    <a:lnTo>
                      <a:pt x="1007" y="2363"/>
                    </a:lnTo>
                    <a:lnTo>
                      <a:pt x="1002" y="2239"/>
                    </a:lnTo>
                    <a:lnTo>
                      <a:pt x="991" y="2114"/>
                    </a:lnTo>
                    <a:lnTo>
                      <a:pt x="989" y="2039"/>
                    </a:lnTo>
                    <a:lnTo>
                      <a:pt x="1036" y="2034"/>
                    </a:lnTo>
                    <a:lnTo>
                      <a:pt x="1082" y="2018"/>
                    </a:lnTo>
                    <a:lnTo>
                      <a:pt x="1120" y="1974"/>
                    </a:lnTo>
                    <a:lnTo>
                      <a:pt x="1122" y="1922"/>
                    </a:lnTo>
                    <a:lnTo>
                      <a:pt x="1109" y="1854"/>
                    </a:lnTo>
                    <a:lnTo>
                      <a:pt x="1082" y="1797"/>
                    </a:lnTo>
                    <a:lnTo>
                      <a:pt x="1056" y="1758"/>
                    </a:lnTo>
                    <a:lnTo>
                      <a:pt x="1101" y="1741"/>
                    </a:lnTo>
                    <a:lnTo>
                      <a:pt x="1114" y="1728"/>
                    </a:lnTo>
                    <a:lnTo>
                      <a:pt x="1113" y="1706"/>
                    </a:lnTo>
                    <a:lnTo>
                      <a:pt x="1052" y="1565"/>
                    </a:lnTo>
                    <a:lnTo>
                      <a:pt x="1032" y="1488"/>
                    </a:lnTo>
                    <a:lnTo>
                      <a:pt x="1015" y="1223"/>
                    </a:lnTo>
                    <a:lnTo>
                      <a:pt x="1015"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7"/>
                    </a:lnTo>
                    <a:lnTo>
                      <a:pt x="889" y="184"/>
                    </a:lnTo>
                    <a:lnTo>
                      <a:pt x="884" y="127"/>
                    </a:lnTo>
                    <a:lnTo>
                      <a:pt x="910" y="152"/>
                    </a:lnTo>
                    <a:lnTo>
                      <a:pt x="924" y="165"/>
                    </a:lnTo>
                    <a:lnTo>
                      <a:pt x="920" y="127"/>
                    </a:lnTo>
                    <a:lnTo>
                      <a:pt x="903" y="85"/>
                    </a:lnTo>
                    <a:lnTo>
                      <a:pt x="878" y="52"/>
                    </a:lnTo>
                    <a:lnTo>
                      <a:pt x="838" y="25"/>
                    </a:lnTo>
                    <a:lnTo>
                      <a:pt x="788" y="6"/>
                    </a:lnTo>
                    <a:lnTo>
                      <a:pt x="721" y="0"/>
                    </a:lnTo>
                    <a:lnTo>
                      <a:pt x="661" y="12"/>
                    </a:lnTo>
                    <a:lnTo>
                      <a:pt x="609" y="37"/>
                    </a:lnTo>
                    <a:lnTo>
                      <a:pt x="569" y="69"/>
                    </a:lnTo>
                    <a:lnTo>
                      <a:pt x="538" y="112"/>
                    </a:lnTo>
                    <a:lnTo>
                      <a:pt x="522" y="172"/>
                    </a:lnTo>
                    <a:lnTo>
                      <a:pt x="512" y="240"/>
                    </a:lnTo>
                    <a:lnTo>
                      <a:pt x="516" y="295"/>
                    </a:lnTo>
                    <a:lnTo>
                      <a:pt x="530" y="369"/>
                    </a:lnTo>
                    <a:lnTo>
                      <a:pt x="529" y="423"/>
                    </a:lnTo>
                    <a:lnTo>
                      <a:pt x="517" y="483"/>
                    </a:lnTo>
                    <a:lnTo>
                      <a:pt x="493" y="513"/>
                    </a:lnTo>
                    <a:lnTo>
                      <a:pt x="247" y="611"/>
                    </a:lnTo>
                    <a:lnTo>
                      <a:pt x="212" y="632"/>
                    </a:lnTo>
                    <a:lnTo>
                      <a:pt x="188" y="668"/>
                    </a:lnTo>
                    <a:lnTo>
                      <a:pt x="111" y="879"/>
                    </a:lnTo>
                    <a:lnTo>
                      <a:pt x="10" y="1178"/>
                    </a:lnTo>
                    <a:lnTo>
                      <a:pt x="0" y="1239"/>
                    </a:lnTo>
                    <a:lnTo>
                      <a:pt x="2" y="1273"/>
                    </a:lnTo>
                    <a:lnTo>
                      <a:pt x="19" y="1312"/>
                    </a:lnTo>
                    <a:lnTo>
                      <a:pt x="149" y="1516"/>
                    </a:lnTo>
                    <a:lnTo>
                      <a:pt x="168" y="1580"/>
                    </a:lnTo>
                    <a:lnTo>
                      <a:pt x="175" y="1645"/>
                    </a:lnTo>
                    <a:lnTo>
                      <a:pt x="149" y="1873"/>
                    </a:lnTo>
                    <a:lnTo>
                      <a:pt x="133" y="1974"/>
                    </a:lnTo>
                    <a:lnTo>
                      <a:pt x="133" y="2007"/>
                    </a:lnTo>
                    <a:lnTo>
                      <a:pt x="149" y="2032"/>
                    </a:lnTo>
                    <a:lnTo>
                      <a:pt x="188" y="2045"/>
                    </a:lnTo>
                    <a:lnTo>
                      <a:pt x="228" y="2051"/>
                    </a:lnTo>
                    <a:lnTo>
                      <a:pt x="239" y="2166"/>
                    </a:lnTo>
                    <a:lnTo>
                      <a:pt x="239" y="2292"/>
                    </a:lnTo>
                    <a:lnTo>
                      <a:pt x="236" y="2432"/>
                    </a:lnTo>
                    <a:lnTo>
                      <a:pt x="228" y="2562"/>
                    </a:lnTo>
                    <a:lnTo>
                      <a:pt x="208" y="2702"/>
                    </a:lnTo>
                    <a:lnTo>
                      <a:pt x="202" y="2842"/>
                    </a:lnTo>
                    <a:lnTo>
                      <a:pt x="194" y="2979"/>
                    </a:lnTo>
                    <a:lnTo>
                      <a:pt x="194" y="3088"/>
                    </a:lnTo>
                    <a:lnTo>
                      <a:pt x="200" y="3261"/>
                    </a:lnTo>
                    <a:lnTo>
                      <a:pt x="197" y="3369"/>
                    </a:lnTo>
                    <a:lnTo>
                      <a:pt x="202" y="3467"/>
                    </a:lnTo>
                    <a:lnTo>
                      <a:pt x="207" y="3488"/>
                    </a:lnTo>
                    <a:lnTo>
                      <a:pt x="267" y="3505"/>
                    </a:lnTo>
                    <a:lnTo>
                      <a:pt x="317" y="3530"/>
                    </a:lnTo>
                    <a:lnTo>
                      <a:pt x="363" y="3568"/>
                    </a:lnTo>
                    <a:lnTo>
                      <a:pt x="412" y="3603"/>
                    </a:lnTo>
                    <a:lnTo>
                      <a:pt x="474" y="3627"/>
                    </a:lnTo>
                    <a:lnTo>
                      <a:pt x="538" y="3643"/>
                    </a:lnTo>
                    <a:lnTo>
                      <a:pt x="595" y="3645"/>
                    </a:lnTo>
                    <a:lnTo>
                      <a:pt x="631" y="3633"/>
                    </a:lnTo>
                    <a:lnTo>
                      <a:pt x="656" y="3615"/>
                    </a:lnTo>
                    <a:lnTo>
                      <a:pt x="659" y="3594"/>
                    </a:lnTo>
                    <a:lnTo>
                      <a:pt x="646" y="3563"/>
                    </a:lnTo>
                    <a:lnTo>
                      <a:pt x="613" y="3535"/>
                    </a:lnTo>
                    <a:lnTo>
                      <a:pt x="573" y="3505"/>
                    </a:lnTo>
                    <a:lnTo>
                      <a:pt x="521" y="3462"/>
                    </a:lnTo>
                    <a:lnTo>
                      <a:pt x="479" y="3424"/>
                    </a:lnTo>
                    <a:lnTo>
                      <a:pt x="452" y="3391"/>
                    </a:lnTo>
                    <a:lnTo>
                      <a:pt x="465" y="3211"/>
                    </a:lnTo>
                    <a:lnTo>
                      <a:pt x="465" y="3085"/>
                    </a:lnTo>
                    <a:lnTo>
                      <a:pt x="478" y="2957"/>
                    </a:lnTo>
                    <a:lnTo>
                      <a:pt x="491" y="2842"/>
                    </a:lnTo>
                    <a:lnTo>
                      <a:pt x="513" y="2721"/>
                    </a:lnTo>
                    <a:lnTo>
                      <a:pt x="543" y="2599"/>
                    </a:lnTo>
                    <a:lnTo>
                      <a:pt x="569" y="2485"/>
                    </a:lnTo>
                    <a:lnTo>
                      <a:pt x="589" y="2391"/>
                    </a:lnTo>
                    <a:lnTo>
                      <a:pt x="609" y="2281"/>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32" name="Freeform 149"/>
              <p:cNvSpPr>
                <a:spLocks/>
              </p:cNvSpPr>
              <p:nvPr/>
            </p:nvSpPr>
            <p:spPr bwMode="auto">
              <a:xfrm>
                <a:off x="4444" y="1774"/>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0" y="1486"/>
                    </a:moveTo>
                    <a:lnTo>
                      <a:pt x="167" y="1572"/>
                    </a:lnTo>
                    <a:lnTo>
                      <a:pt x="144" y="1749"/>
                    </a:lnTo>
                    <a:lnTo>
                      <a:pt x="354" y="1875"/>
                    </a:lnTo>
                    <a:lnTo>
                      <a:pt x="354" y="1952"/>
                    </a:lnTo>
                    <a:lnTo>
                      <a:pt x="343" y="2090"/>
                    </a:lnTo>
                    <a:lnTo>
                      <a:pt x="328" y="2499"/>
                    </a:lnTo>
                    <a:lnTo>
                      <a:pt x="316" y="2679"/>
                    </a:lnTo>
                    <a:lnTo>
                      <a:pt x="302" y="2998"/>
                    </a:lnTo>
                    <a:lnTo>
                      <a:pt x="302" y="3112"/>
                    </a:lnTo>
                    <a:lnTo>
                      <a:pt x="299" y="3150"/>
                    </a:lnTo>
                    <a:lnTo>
                      <a:pt x="289" y="3163"/>
                    </a:lnTo>
                    <a:lnTo>
                      <a:pt x="252" y="3186"/>
                    </a:lnTo>
                    <a:lnTo>
                      <a:pt x="176" y="3223"/>
                    </a:lnTo>
                    <a:lnTo>
                      <a:pt x="88" y="3245"/>
                    </a:lnTo>
                    <a:lnTo>
                      <a:pt x="58" y="3255"/>
                    </a:lnTo>
                    <a:lnTo>
                      <a:pt x="27" y="3269"/>
                    </a:lnTo>
                    <a:lnTo>
                      <a:pt x="7" y="3295"/>
                    </a:lnTo>
                    <a:lnTo>
                      <a:pt x="0" y="3316"/>
                    </a:lnTo>
                    <a:lnTo>
                      <a:pt x="13" y="3325"/>
                    </a:lnTo>
                    <a:lnTo>
                      <a:pt x="188" y="3327"/>
                    </a:lnTo>
                    <a:lnTo>
                      <a:pt x="419" y="3341"/>
                    </a:lnTo>
                    <a:lnTo>
                      <a:pt x="459" y="3341"/>
                    </a:lnTo>
                    <a:lnTo>
                      <a:pt x="485" y="3328"/>
                    </a:lnTo>
                    <a:lnTo>
                      <a:pt x="499" y="3303"/>
                    </a:lnTo>
                    <a:lnTo>
                      <a:pt x="499" y="3266"/>
                    </a:lnTo>
                    <a:lnTo>
                      <a:pt x="485" y="3204"/>
                    </a:lnTo>
                    <a:lnTo>
                      <a:pt x="478" y="3195"/>
                    </a:lnTo>
                    <a:lnTo>
                      <a:pt x="459" y="3189"/>
                    </a:lnTo>
                    <a:lnTo>
                      <a:pt x="485" y="3185"/>
                    </a:lnTo>
                    <a:lnTo>
                      <a:pt x="493" y="3173"/>
                    </a:lnTo>
                    <a:lnTo>
                      <a:pt x="499" y="3125"/>
                    </a:lnTo>
                    <a:lnTo>
                      <a:pt x="525" y="3023"/>
                    </a:lnTo>
                    <a:lnTo>
                      <a:pt x="579" y="2780"/>
                    </a:lnTo>
                    <a:lnTo>
                      <a:pt x="590" y="2665"/>
                    </a:lnTo>
                    <a:lnTo>
                      <a:pt x="618" y="2297"/>
                    </a:lnTo>
                    <a:lnTo>
                      <a:pt x="635" y="2206"/>
                    </a:lnTo>
                    <a:lnTo>
                      <a:pt x="669" y="2092"/>
                    </a:lnTo>
                    <a:lnTo>
                      <a:pt x="695" y="2207"/>
                    </a:lnTo>
                    <a:lnTo>
                      <a:pt x="722" y="2322"/>
                    </a:lnTo>
                    <a:lnTo>
                      <a:pt x="767" y="2642"/>
                    </a:lnTo>
                    <a:lnTo>
                      <a:pt x="788" y="2740"/>
                    </a:lnTo>
                    <a:lnTo>
                      <a:pt x="833" y="3096"/>
                    </a:lnTo>
                    <a:lnTo>
                      <a:pt x="833" y="3150"/>
                    </a:lnTo>
                    <a:lnTo>
                      <a:pt x="839" y="3159"/>
                    </a:lnTo>
                    <a:lnTo>
                      <a:pt x="879" y="3176"/>
                    </a:lnTo>
                    <a:lnTo>
                      <a:pt x="870" y="3229"/>
                    </a:lnTo>
                    <a:lnTo>
                      <a:pt x="868" y="3290"/>
                    </a:lnTo>
                    <a:lnTo>
                      <a:pt x="868" y="3328"/>
                    </a:lnTo>
                    <a:lnTo>
                      <a:pt x="883" y="3365"/>
                    </a:lnTo>
                    <a:lnTo>
                      <a:pt x="910" y="3390"/>
                    </a:lnTo>
                    <a:lnTo>
                      <a:pt x="957" y="3405"/>
                    </a:lnTo>
                    <a:lnTo>
                      <a:pt x="1011" y="3405"/>
                    </a:lnTo>
                    <a:lnTo>
                      <a:pt x="1066" y="3401"/>
                    </a:lnTo>
                    <a:lnTo>
                      <a:pt x="1090" y="3380"/>
                    </a:lnTo>
                    <a:lnTo>
                      <a:pt x="1103" y="3354"/>
                    </a:lnTo>
                    <a:lnTo>
                      <a:pt x="1101" y="3321"/>
                    </a:lnTo>
                    <a:lnTo>
                      <a:pt x="1088" y="3275"/>
                    </a:lnTo>
                    <a:lnTo>
                      <a:pt x="1050" y="3226"/>
                    </a:lnTo>
                    <a:lnTo>
                      <a:pt x="1024" y="3176"/>
                    </a:lnTo>
                    <a:lnTo>
                      <a:pt x="1050" y="3176"/>
                    </a:lnTo>
                    <a:lnTo>
                      <a:pt x="1064" y="3023"/>
                    </a:lnTo>
                    <a:lnTo>
                      <a:pt x="1066" y="2846"/>
                    </a:lnTo>
                    <a:lnTo>
                      <a:pt x="1060" y="2727"/>
                    </a:lnTo>
                    <a:lnTo>
                      <a:pt x="1043" y="2587"/>
                    </a:lnTo>
                    <a:lnTo>
                      <a:pt x="1030" y="2463"/>
                    </a:lnTo>
                    <a:lnTo>
                      <a:pt x="1011" y="2360"/>
                    </a:lnTo>
                    <a:lnTo>
                      <a:pt x="1339" y="2245"/>
                    </a:lnTo>
                    <a:lnTo>
                      <a:pt x="1339" y="1888"/>
                    </a:lnTo>
                    <a:lnTo>
                      <a:pt x="1300" y="1862"/>
                    </a:lnTo>
                    <a:lnTo>
                      <a:pt x="1148" y="1901"/>
                    </a:lnTo>
                    <a:lnTo>
                      <a:pt x="1132" y="1823"/>
                    </a:lnTo>
                    <a:lnTo>
                      <a:pt x="1127" y="1727"/>
                    </a:lnTo>
                    <a:lnTo>
                      <a:pt x="1201" y="1331"/>
                    </a:lnTo>
                    <a:lnTo>
                      <a:pt x="1207" y="1225"/>
                    </a:lnTo>
                    <a:lnTo>
                      <a:pt x="1195" y="1099"/>
                    </a:lnTo>
                    <a:lnTo>
                      <a:pt x="1132" y="756"/>
                    </a:lnTo>
                    <a:lnTo>
                      <a:pt x="1103" y="663"/>
                    </a:lnTo>
                    <a:lnTo>
                      <a:pt x="1077" y="625"/>
                    </a:lnTo>
                    <a:lnTo>
                      <a:pt x="1050" y="613"/>
                    </a:lnTo>
                    <a:lnTo>
                      <a:pt x="868" y="549"/>
                    </a:lnTo>
                    <a:lnTo>
                      <a:pt x="788" y="524"/>
                    </a:lnTo>
                    <a:lnTo>
                      <a:pt x="761" y="434"/>
                    </a:lnTo>
                    <a:lnTo>
                      <a:pt x="785" y="369"/>
                    </a:lnTo>
                    <a:lnTo>
                      <a:pt x="795" y="330"/>
                    </a:lnTo>
                    <a:lnTo>
                      <a:pt x="795" y="280"/>
                    </a:lnTo>
                    <a:lnTo>
                      <a:pt x="788" y="218"/>
                    </a:lnTo>
                    <a:lnTo>
                      <a:pt x="761" y="129"/>
                    </a:lnTo>
                    <a:lnTo>
                      <a:pt x="748" y="84"/>
                    </a:lnTo>
                    <a:lnTo>
                      <a:pt x="727" y="51"/>
                    </a:lnTo>
                    <a:lnTo>
                      <a:pt x="695" y="23"/>
                    </a:lnTo>
                    <a:lnTo>
                      <a:pt x="669" y="14"/>
                    </a:lnTo>
                    <a:lnTo>
                      <a:pt x="617" y="0"/>
                    </a:lnTo>
                    <a:lnTo>
                      <a:pt x="579" y="0"/>
                    </a:lnTo>
                    <a:lnTo>
                      <a:pt x="525" y="14"/>
                    </a:lnTo>
                    <a:lnTo>
                      <a:pt x="474" y="31"/>
                    </a:lnTo>
                    <a:lnTo>
                      <a:pt x="434" y="60"/>
                    </a:lnTo>
                    <a:lnTo>
                      <a:pt x="419" y="103"/>
                    </a:lnTo>
                    <a:lnTo>
                      <a:pt x="414" y="158"/>
                    </a:lnTo>
                    <a:lnTo>
                      <a:pt x="421" y="212"/>
                    </a:lnTo>
                    <a:lnTo>
                      <a:pt x="431" y="271"/>
                    </a:lnTo>
                    <a:lnTo>
                      <a:pt x="444" y="321"/>
                    </a:lnTo>
                    <a:lnTo>
                      <a:pt x="472" y="372"/>
                    </a:lnTo>
                    <a:lnTo>
                      <a:pt x="499" y="410"/>
                    </a:lnTo>
                    <a:lnTo>
                      <a:pt x="525" y="447"/>
                    </a:lnTo>
                    <a:lnTo>
                      <a:pt x="525" y="510"/>
                    </a:lnTo>
                    <a:lnTo>
                      <a:pt x="465" y="526"/>
                    </a:lnTo>
                    <a:lnTo>
                      <a:pt x="244" y="651"/>
                    </a:lnTo>
                    <a:lnTo>
                      <a:pt x="209" y="689"/>
                    </a:lnTo>
                    <a:lnTo>
                      <a:pt x="200" y="716"/>
                    </a:lnTo>
                    <a:lnTo>
                      <a:pt x="183" y="1076"/>
                    </a:lnTo>
                    <a:lnTo>
                      <a:pt x="200" y="1132"/>
                    </a:lnTo>
                    <a:lnTo>
                      <a:pt x="221" y="1189"/>
                    </a:lnTo>
                    <a:lnTo>
                      <a:pt x="236" y="1250"/>
                    </a:lnTo>
                    <a:lnTo>
                      <a:pt x="232" y="1298"/>
                    </a:lnTo>
                    <a:lnTo>
                      <a:pt x="210" y="1352"/>
                    </a:lnTo>
                    <a:lnTo>
                      <a:pt x="170" y="1409"/>
                    </a:lnTo>
                    <a:lnTo>
                      <a:pt x="170" y="1486"/>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833" name="Freeform 150"/>
              <p:cNvSpPr>
                <a:spLocks/>
              </p:cNvSpPr>
              <p:nvPr/>
            </p:nvSpPr>
            <p:spPr bwMode="auto">
              <a:xfrm>
                <a:off x="3576" y="1780"/>
                <a:ext cx="399"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3"/>
                    </a:moveTo>
                    <a:lnTo>
                      <a:pt x="1059" y="2343"/>
                    </a:lnTo>
                    <a:lnTo>
                      <a:pt x="1063" y="2472"/>
                    </a:lnTo>
                    <a:lnTo>
                      <a:pt x="1012" y="2483"/>
                    </a:lnTo>
                    <a:lnTo>
                      <a:pt x="958" y="2488"/>
                    </a:lnTo>
                    <a:lnTo>
                      <a:pt x="964" y="2608"/>
                    </a:lnTo>
                    <a:lnTo>
                      <a:pt x="964" y="2730"/>
                    </a:lnTo>
                    <a:lnTo>
                      <a:pt x="954" y="3015"/>
                    </a:lnTo>
                    <a:lnTo>
                      <a:pt x="959" y="3109"/>
                    </a:lnTo>
                    <a:lnTo>
                      <a:pt x="964" y="3150"/>
                    </a:lnTo>
                    <a:lnTo>
                      <a:pt x="976" y="3187"/>
                    </a:lnTo>
                    <a:lnTo>
                      <a:pt x="999" y="3210"/>
                    </a:lnTo>
                    <a:lnTo>
                      <a:pt x="1037" y="3237"/>
                    </a:lnTo>
                    <a:lnTo>
                      <a:pt x="1081" y="3257"/>
                    </a:lnTo>
                    <a:lnTo>
                      <a:pt x="1136" y="3285"/>
                    </a:lnTo>
                    <a:lnTo>
                      <a:pt x="1170" y="3306"/>
                    </a:lnTo>
                    <a:lnTo>
                      <a:pt x="1188" y="3324"/>
                    </a:lnTo>
                    <a:lnTo>
                      <a:pt x="1196" y="3348"/>
                    </a:lnTo>
                    <a:lnTo>
                      <a:pt x="1191" y="3367"/>
                    </a:lnTo>
                    <a:lnTo>
                      <a:pt x="1168" y="3383"/>
                    </a:lnTo>
                    <a:lnTo>
                      <a:pt x="1125" y="3388"/>
                    </a:lnTo>
                    <a:lnTo>
                      <a:pt x="1048" y="3381"/>
                    </a:lnTo>
                    <a:lnTo>
                      <a:pt x="976" y="3367"/>
                    </a:lnTo>
                    <a:lnTo>
                      <a:pt x="894" y="3357"/>
                    </a:lnTo>
                    <a:lnTo>
                      <a:pt x="815" y="3351"/>
                    </a:lnTo>
                    <a:lnTo>
                      <a:pt x="772" y="3348"/>
                    </a:lnTo>
                    <a:lnTo>
                      <a:pt x="748" y="3341"/>
                    </a:lnTo>
                    <a:lnTo>
                      <a:pt x="737" y="3250"/>
                    </a:lnTo>
                    <a:lnTo>
                      <a:pt x="721" y="3117"/>
                    </a:lnTo>
                    <a:lnTo>
                      <a:pt x="661" y="2750"/>
                    </a:lnTo>
                    <a:lnTo>
                      <a:pt x="644" y="2649"/>
                    </a:lnTo>
                    <a:lnTo>
                      <a:pt x="616" y="2527"/>
                    </a:lnTo>
                    <a:lnTo>
                      <a:pt x="553" y="2543"/>
                    </a:lnTo>
                    <a:lnTo>
                      <a:pt x="552" y="2637"/>
                    </a:lnTo>
                    <a:lnTo>
                      <a:pt x="533" y="2759"/>
                    </a:lnTo>
                    <a:lnTo>
                      <a:pt x="473" y="2969"/>
                    </a:lnTo>
                    <a:lnTo>
                      <a:pt x="443" y="3187"/>
                    </a:lnTo>
                    <a:lnTo>
                      <a:pt x="435" y="3245"/>
                    </a:lnTo>
                    <a:lnTo>
                      <a:pt x="422" y="3276"/>
                    </a:lnTo>
                    <a:lnTo>
                      <a:pt x="437" y="3340"/>
                    </a:lnTo>
                    <a:lnTo>
                      <a:pt x="446" y="3381"/>
                    </a:lnTo>
                    <a:lnTo>
                      <a:pt x="446" y="3408"/>
                    </a:lnTo>
                    <a:lnTo>
                      <a:pt x="426" y="3441"/>
                    </a:lnTo>
                    <a:lnTo>
                      <a:pt x="400" y="3465"/>
                    </a:lnTo>
                    <a:lnTo>
                      <a:pt x="364" y="3472"/>
                    </a:lnTo>
                    <a:lnTo>
                      <a:pt x="321" y="3469"/>
                    </a:lnTo>
                    <a:lnTo>
                      <a:pt x="276" y="3453"/>
                    </a:lnTo>
                    <a:lnTo>
                      <a:pt x="238" y="3431"/>
                    </a:lnTo>
                    <a:lnTo>
                      <a:pt x="207" y="3404"/>
                    </a:lnTo>
                    <a:lnTo>
                      <a:pt x="188" y="3376"/>
                    </a:lnTo>
                    <a:lnTo>
                      <a:pt x="180" y="3340"/>
                    </a:lnTo>
                    <a:lnTo>
                      <a:pt x="186" y="3293"/>
                    </a:lnTo>
                    <a:lnTo>
                      <a:pt x="197" y="3250"/>
                    </a:lnTo>
                    <a:lnTo>
                      <a:pt x="211" y="3135"/>
                    </a:lnTo>
                    <a:lnTo>
                      <a:pt x="229" y="2862"/>
                    </a:lnTo>
                    <a:lnTo>
                      <a:pt x="242" y="2730"/>
                    </a:lnTo>
                    <a:lnTo>
                      <a:pt x="250" y="2618"/>
                    </a:lnTo>
                    <a:lnTo>
                      <a:pt x="263" y="2523"/>
                    </a:lnTo>
                    <a:lnTo>
                      <a:pt x="186" y="2508"/>
                    </a:lnTo>
                    <a:lnTo>
                      <a:pt x="188" y="2403"/>
                    </a:lnTo>
                    <a:lnTo>
                      <a:pt x="200" y="1732"/>
                    </a:lnTo>
                    <a:lnTo>
                      <a:pt x="203" y="1601"/>
                    </a:lnTo>
                    <a:lnTo>
                      <a:pt x="210" y="1463"/>
                    </a:lnTo>
                    <a:lnTo>
                      <a:pt x="211" y="1387"/>
                    </a:lnTo>
                    <a:lnTo>
                      <a:pt x="175" y="1350"/>
                    </a:lnTo>
                    <a:lnTo>
                      <a:pt x="137" y="1302"/>
                    </a:lnTo>
                    <a:lnTo>
                      <a:pt x="116" y="1261"/>
                    </a:lnTo>
                    <a:lnTo>
                      <a:pt x="105" y="1221"/>
                    </a:lnTo>
                    <a:lnTo>
                      <a:pt x="101" y="1175"/>
                    </a:lnTo>
                    <a:lnTo>
                      <a:pt x="113" y="1090"/>
                    </a:lnTo>
                    <a:lnTo>
                      <a:pt x="124" y="1018"/>
                    </a:lnTo>
                    <a:lnTo>
                      <a:pt x="0" y="853"/>
                    </a:lnTo>
                    <a:lnTo>
                      <a:pt x="53" y="788"/>
                    </a:lnTo>
                    <a:lnTo>
                      <a:pt x="156" y="920"/>
                    </a:lnTo>
                    <a:lnTo>
                      <a:pt x="168" y="864"/>
                    </a:lnTo>
                    <a:lnTo>
                      <a:pt x="178" y="788"/>
                    </a:lnTo>
                    <a:lnTo>
                      <a:pt x="180" y="723"/>
                    </a:lnTo>
                    <a:lnTo>
                      <a:pt x="184" y="679"/>
                    </a:lnTo>
                    <a:lnTo>
                      <a:pt x="197" y="639"/>
                    </a:lnTo>
                    <a:lnTo>
                      <a:pt x="225" y="611"/>
                    </a:lnTo>
                    <a:lnTo>
                      <a:pt x="265" y="594"/>
                    </a:lnTo>
                    <a:lnTo>
                      <a:pt x="459" y="533"/>
                    </a:lnTo>
                    <a:lnTo>
                      <a:pt x="499" y="520"/>
                    </a:lnTo>
                    <a:lnTo>
                      <a:pt x="504" y="457"/>
                    </a:lnTo>
                    <a:lnTo>
                      <a:pt x="493" y="409"/>
                    </a:lnTo>
                    <a:lnTo>
                      <a:pt x="468" y="354"/>
                    </a:lnTo>
                    <a:lnTo>
                      <a:pt x="449" y="300"/>
                    </a:lnTo>
                    <a:lnTo>
                      <a:pt x="445" y="230"/>
                    </a:lnTo>
                    <a:lnTo>
                      <a:pt x="456" y="150"/>
                    </a:lnTo>
                    <a:lnTo>
                      <a:pt x="473" y="100"/>
                    </a:lnTo>
                    <a:lnTo>
                      <a:pt x="502" y="52"/>
                    </a:lnTo>
                    <a:lnTo>
                      <a:pt x="535" y="28"/>
                    </a:lnTo>
                    <a:lnTo>
                      <a:pt x="607" y="6"/>
                    </a:lnTo>
                    <a:lnTo>
                      <a:pt x="670" y="0"/>
                    </a:lnTo>
                    <a:lnTo>
                      <a:pt x="729" y="6"/>
                    </a:lnTo>
                    <a:lnTo>
                      <a:pt x="772" y="35"/>
                    </a:lnTo>
                    <a:lnTo>
                      <a:pt x="800" y="61"/>
                    </a:lnTo>
                    <a:lnTo>
                      <a:pt x="838" y="109"/>
                    </a:lnTo>
                    <a:lnTo>
                      <a:pt x="867" y="161"/>
                    </a:lnTo>
                    <a:lnTo>
                      <a:pt x="828" y="189"/>
                    </a:lnTo>
                    <a:lnTo>
                      <a:pt x="832" y="251"/>
                    </a:lnTo>
                    <a:lnTo>
                      <a:pt x="835" y="319"/>
                    </a:lnTo>
                    <a:lnTo>
                      <a:pt x="825" y="379"/>
                    </a:lnTo>
                    <a:lnTo>
                      <a:pt x="811" y="427"/>
                    </a:lnTo>
                    <a:lnTo>
                      <a:pt x="796" y="463"/>
                    </a:lnTo>
                    <a:lnTo>
                      <a:pt x="761" y="520"/>
                    </a:lnTo>
                    <a:lnTo>
                      <a:pt x="761" y="533"/>
                    </a:lnTo>
                    <a:lnTo>
                      <a:pt x="815" y="558"/>
                    </a:lnTo>
                    <a:lnTo>
                      <a:pt x="1024" y="647"/>
                    </a:lnTo>
                    <a:lnTo>
                      <a:pt x="1062" y="681"/>
                    </a:lnTo>
                    <a:lnTo>
                      <a:pt x="1087" y="723"/>
                    </a:lnTo>
                    <a:lnTo>
                      <a:pt x="1104" y="776"/>
                    </a:lnTo>
                    <a:lnTo>
                      <a:pt x="1114" y="845"/>
                    </a:lnTo>
                    <a:lnTo>
                      <a:pt x="1085" y="888"/>
                    </a:lnTo>
                    <a:lnTo>
                      <a:pt x="926" y="1083"/>
                    </a:lnTo>
                    <a:lnTo>
                      <a:pt x="906" y="1148"/>
                    </a:lnTo>
                    <a:lnTo>
                      <a:pt x="894" y="1260"/>
                    </a:lnTo>
                    <a:lnTo>
                      <a:pt x="961" y="1443"/>
                    </a:lnTo>
                    <a:lnTo>
                      <a:pt x="1036" y="1512"/>
                    </a:lnTo>
                    <a:lnTo>
                      <a:pt x="1036" y="1593"/>
                    </a:lnTo>
                    <a:lnTo>
                      <a:pt x="1050" y="1733"/>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834" name="Freeform 151"/>
              <p:cNvSpPr>
                <a:spLocks/>
              </p:cNvSpPr>
              <p:nvPr/>
            </p:nvSpPr>
            <p:spPr bwMode="auto">
              <a:xfrm>
                <a:off x="4199" y="1803"/>
                <a:ext cx="324" cy="1093"/>
              </a:xfrm>
              <a:custGeom>
                <a:avLst/>
                <a:gdLst>
                  <a:gd name="T0" fmla="*/ 0 w 973"/>
                  <a:gd name="T1" fmla="*/ 0 h 3279"/>
                  <a:gd name="T2" fmla="*/ 0 w 973"/>
                  <a:gd name="T3" fmla="*/ 0 h 3279"/>
                  <a:gd name="T4" fmla="*/ 0 w 973"/>
                  <a:gd name="T5" fmla="*/ 0 h 3279"/>
                  <a:gd name="T6" fmla="*/ 0 w 973"/>
                  <a:gd name="T7" fmla="*/ 0 h 3279"/>
                  <a:gd name="T8" fmla="*/ 0 w 973"/>
                  <a:gd name="T9" fmla="*/ 0 h 3279"/>
                  <a:gd name="T10" fmla="*/ 0 w 973"/>
                  <a:gd name="T11" fmla="*/ 0 h 3279"/>
                  <a:gd name="T12" fmla="*/ 0 w 973"/>
                  <a:gd name="T13" fmla="*/ 0 h 3279"/>
                  <a:gd name="T14" fmla="*/ 0 w 973"/>
                  <a:gd name="T15" fmla="*/ 0 h 3279"/>
                  <a:gd name="T16" fmla="*/ 0 w 973"/>
                  <a:gd name="T17" fmla="*/ 0 h 3279"/>
                  <a:gd name="T18" fmla="*/ 0 w 973"/>
                  <a:gd name="T19" fmla="*/ 0 h 3279"/>
                  <a:gd name="T20" fmla="*/ 0 w 973"/>
                  <a:gd name="T21" fmla="*/ 0 h 3279"/>
                  <a:gd name="T22" fmla="*/ 0 w 973"/>
                  <a:gd name="T23" fmla="*/ 0 h 3279"/>
                  <a:gd name="T24" fmla="*/ 0 w 973"/>
                  <a:gd name="T25" fmla="*/ 0 h 3279"/>
                  <a:gd name="T26" fmla="*/ 0 w 973"/>
                  <a:gd name="T27" fmla="*/ 0 h 3279"/>
                  <a:gd name="T28" fmla="*/ 0 w 973"/>
                  <a:gd name="T29" fmla="*/ 0 h 3279"/>
                  <a:gd name="T30" fmla="*/ 0 w 973"/>
                  <a:gd name="T31" fmla="*/ 0 h 3279"/>
                  <a:gd name="T32" fmla="*/ 0 w 973"/>
                  <a:gd name="T33" fmla="*/ 0 h 3279"/>
                  <a:gd name="T34" fmla="*/ 0 w 973"/>
                  <a:gd name="T35" fmla="*/ 0 h 3279"/>
                  <a:gd name="T36" fmla="*/ 0 w 973"/>
                  <a:gd name="T37" fmla="*/ 0 h 3279"/>
                  <a:gd name="T38" fmla="*/ 0 w 973"/>
                  <a:gd name="T39" fmla="*/ 0 h 3279"/>
                  <a:gd name="T40" fmla="*/ 0 w 973"/>
                  <a:gd name="T41" fmla="*/ 0 h 3279"/>
                  <a:gd name="T42" fmla="*/ 0 w 973"/>
                  <a:gd name="T43" fmla="*/ 0 h 3279"/>
                  <a:gd name="T44" fmla="*/ 0 w 973"/>
                  <a:gd name="T45" fmla="*/ 0 h 3279"/>
                  <a:gd name="T46" fmla="*/ 0 w 973"/>
                  <a:gd name="T47" fmla="*/ 0 h 3279"/>
                  <a:gd name="T48" fmla="*/ 0 w 973"/>
                  <a:gd name="T49" fmla="*/ 0 h 3279"/>
                  <a:gd name="T50" fmla="*/ 0 w 973"/>
                  <a:gd name="T51" fmla="*/ 0 h 3279"/>
                  <a:gd name="T52" fmla="*/ 0 w 973"/>
                  <a:gd name="T53" fmla="*/ 0 h 3279"/>
                  <a:gd name="T54" fmla="*/ 0 w 973"/>
                  <a:gd name="T55" fmla="*/ 0 h 3279"/>
                  <a:gd name="T56" fmla="*/ 0 w 973"/>
                  <a:gd name="T57" fmla="*/ 0 h 3279"/>
                  <a:gd name="T58" fmla="*/ 0 w 973"/>
                  <a:gd name="T59" fmla="*/ 0 h 3279"/>
                  <a:gd name="T60" fmla="*/ 0 w 973"/>
                  <a:gd name="T61" fmla="*/ 0 h 3279"/>
                  <a:gd name="T62" fmla="*/ 0 w 973"/>
                  <a:gd name="T63" fmla="*/ 0 h 3279"/>
                  <a:gd name="T64" fmla="*/ 0 w 973"/>
                  <a:gd name="T65" fmla="*/ 0 h 3279"/>
                  <a:gd name="T66" fmla="*/ 0 w 973"/>
                  <a:gd name="T67" fmla="*/ 0 h 3279"/>
                  <a:gd name="T68" fmla="*/ 0 w 973"/>
                  <a:gd name="T69" fmla="*/ 0 h 3279"/>
                  <a:gd name="T70" fmla="*/ 0 w 973"/>
                  <a:gd name="T71" fmla="*/ 0 h 3279"/>
                  <a:gd name="T72" fmla="*/ 0 w 973"/>
                  <a:gd name="T73" fmla="*/ 0 h 3279"/>
                  <a:gd name="T74" fmla="*/ 0 w 973"/>
                  <a:gd name="T75" fmla="*/ 0 h 3279"/>
                  <a:gd name="T76" fmla="*/ 0 w 973"/>
                  <a:gd name="T77" fmla="*/ 0 h 3279"/>
                  <a:gd name="T78" fmla="*/ 0 w 973"/>
                  <a:gd name="T79" fmla="*/ 0 h 3279"/>
                  <a:gd name="T80" fmla="*/ 0 w 973"/>
                  <a:gd name="T81" fmla="*/ 0 h 3279"/>
                  <a:gd name="T82" fmla="*/ 0 w 973"/>
                  <a:gd name="T83" fmla="*/ 0 h 3279"/>
                  <a:gd name="T84" fmla="*/ 0 w 973"/>
                  <a:gd name="T85" fmla="*/ 0 h 3279"/>
                  <a:gd name="T86" fmla="*/ 0 w 973"/>
                  <a:gd name="T87" fmla="*/ 0 h 3279"/>
                  <a:gd name="T88" fmla="*/ 0 w 973"/>
                  <a:gd name="T89" fmla="*/ 0 h 3279"/>
                  <a:gd name="T90" fmla="*/ 0 w 973"/>
                  <a:gd name="T91" fmla="*/ 0 h 3279"/>
                  <a:gd name="T92" fmla="*/ 0 w 973"/>
                  <a:gd name="T93" fmla="*/ 0 h 3279"/>
                  <a:gd name="T94" fmla="*/ 0 w 973"/>
                  <a:gd name="T95" fmla="*/ 0 h 3279"/>
                  <a:gd name="T96" fmla="*/ 0 w 973"/>
                  <a:gd name="T97" fmla="*/ 0 h 3279"/>
                  <a:gd name="T98" fmla="*/ 0 w 973"/>
                  <a:gd name="T99" fmla="*/ 0 h 3279"/>
                  <a:gd name="T100" fmla="*/ 0 w 973"/>
                  <a:gd name="T101" fmla="*/ 0 h 3279"/>
                  <a:gd name="T102" fmla="*/ 0 w 973"/>
                  <a:gd name="T103" fmla="*/ 0 h 3279"/>
                  <a:gd name="T104" fmla="*/ 0 w 973"/>
                  <a:gd name="T105" fmla="*/ 0 h 3279"/>
                  <a:gd name="T106" fmla="*/ 0 w 973"/>
                  <a:gd name="T107" fmla="*/ 0 h 3279"/>
                  <a:gd name="T108" fmla="*/ 0 w 973"/>
                  <a:gd name="T109" fmla="*/ 0 h 3279"/>
                  <a:gd name="T110" fmla="*/ 0 w 973"/>
                  <a:gd name="T111" fmla="*/ 0 h 3279"/>
                  <a:gd name="T112" fmla="*/ 0 w 973"/>
                  <a:gd name="T113" fmla="*/ 0 h 3279"/>
                  <a:gd name="T114" fmla="*/ 0 w 973"/>
                  <a:gd name="T115" fmla="*/ 0 h 3279"/>
                  <a:gd name="T116" fmla="*/ 0 w 973"/>
                  <a:gd name="T117" fmla="*/ 0 h 3279"/>
                  <a:gd name="T118" fmla="*/ 0 w 973"/>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9"/>
                  <a:gd name="T182" fmla="*/ 973 w 973"/>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9">
                    <a:moveTo>
                      <a:pt x="462" y="2655"/>
                    </a:moveTo>
                    <a:lnTo>
                      <a:pt x="456" y="2513"/>
                    </a:lnTo>
                    <a:lnTo>
                      <a:pt x="451" y="2449"/>
                    </a:lnTo>
                    <a:lnTo>
                      <a:pt x="449" y="2388"/>
                    </a:lnTo>
                    <a:lnTo>
                      <a:pt x="435" y="2282"/>
                    </a:lnTo>
                    <a:lnTo>
                      <a:pt x="421" y="2210"/>
                    </a:lnTo>
                    <a:lnTo>
                      <a:pt x="399" y="2119"/>
                    </a:lnTo>
                    <a:lnTo>
                      <a:pt x="383" y="2030"/>
                    </a:lnTo>
                    <a:lnTo>
                      <a:pt x="379" y="2092"/>
                    </a:lnTo>
                    <a:lnTo>
                      <a:pt x="374" y="2126"/>
                    </a:lnTo>
                    <a:lnTo>
                      <a:pt x="359" y="2170"/>
                    </a:lnTo>
                    <a:lnTo>
                      <a:pt x="341" y="2205"/>
                    </a:lnTo>
                    <a:lnTo>
                      <a:pt x="329" y="2247"/>
                    </a:lnTo>
                    <a:lnTo>
                      <a:pt x="332" y="2285"/>
                    </a:lnTo>
                    <a:lnTo>
                      <a:pt x="347" y="2325"/>
                    </a:lnTo>
                    <a:lnTo>
                      <a:pt x="376" y="2371"/>
                    </a:lnTo>
                    <a:lnTo>
                      <a:pt x="397" y="2423"/>
                    </a:lnTo>
                    <a:lnTo>
                      <a:pt x="424" y="2489"/>
                    </a:lnTo>
                    <a:lnTo>
                      <a:pt x="445" y="2578"/>
                    </a:lnTo>
                    <a:lnTo>
                      <a:pt x="462" y="2655"/>
                    </a:lnTo>
                    <a:lnTo>
                      <a:pt x="344" y="2961"/>
                    </a:lnTo>
                    <a:lnTo>
                      <a:pt x="357" y="3012"/>
                    </a:lnTo>
                    <a:lnTo>
                      <a:pt x="331" y="3038"/>
                    </a:lnTo>
                    <a:lnTo>
                      <a:pt x="278" y="3064"/>
                    </a:lnTo>
                    <a:lnTo>
                      <a:pt x="160" y="3111"/>
                    </a:lnTo>
                    <a:lnTo>
                      <a:pt x="133" y="3129"/>
                    </a:lnTo>
                    <a:lnTo>
                      <a:pt x="113" y="3157"/>
                    </a:lnTo>
                    <a:lnTo>
                      <a:pt x="107" y="3181"/>
                    </a:lnTo>
                    <a:lnTo>
                      <a:pt x="125" y="3188"/>
                    </a:lnTo>
                    <a:lnTo>
                      <a:pt x="173" y="3190"/>
                    </a:lnTo>
                    <a:lnTo>
                      <a:pt x="215" y="3190"/>
                    </a:lnTo>
                    <a:lnTo>
                      <a:pt x="193" y="3198"/>
                    </a:lnTo>
                    <a:lnTo>
                      <a:pt x="185" y="3208"/>
                    </a:lnTo>
                    <a:lnTo>
                      <a:pt x="185" y="3225"/>
                    </a:lnTo>
                    <a:lnTo>
                      <a:pt x="197" y="3246"/>
                    </a:lnTo>
                    <a:lnTo>
                      <a:pt x="237" y="3263"/>
                    </a:lnTo>
                    <a:lnTo>
                      <a:pt x="309" y="3277"/>
                    </a:lnTo>
                    <a:lnTo>
                      <a:pt x="412" y="3279"/>
                    </a:lnTo>
                    <a:lnTo>
                      <a:pt x="490" y="3270"/>
                    </a:lnTo>
                    <a:lnTo>
                      <a:pt x="561" y="3252"/>
                    </a:lnTo>
                    <a:lnTo>
                      <a:pt x="619" y="3229"/>
                    </a:lnTo>
                    <a:lnTo>
                      <a:pt x="663" y="3205"/>
                    </a:lnTo>
                    <a:lnTo>
                      <a:pt x="668" y="3166"/>
                    </a:lnTo>
                    <a:lnTo>
                      <a:pt x="666" y="3122"/>
                    </a:lnTo>
                    <a:lnTo>
                      <a:pt x="698" y="2885"/>
                    </a:lnTo>
                    <a:lnTo>
                      <a:pt x="707" y="2717"/>
                    </a:lnTo>
                    <a:lnTo>
                      <a:pt x="751" y="2196"/>
                    </a:lnTo>
                    <a:lnTo>
                      <a:pt x="770" y="1877"/>
                    </a:lnTo>
                    <a:lnTo>
                      <a:pt x="766" y="1724"/>
                    </a:lnTo>
                    <a:lnTo>
                      <a:pt x="760" y="1626"/>
                    </a:lnTo>
                    <a:lnTo>
                      <a:pt x="748" y="1541"/>
                    </a:lnTo>
                    <a:lnTo>
                      <a:pt x="738" y="1470"/>
                    </a:lnTo>
                    <a:lnTo>
                      <a:pt x="803" y="1418"/>
                    </a:lnTo>
                    <a:lnTo>
                      <a:pt x="868" y="1363"/>
                    </a:lnTo>
                    <a:lnTo>
                      <a:pt x="907" y="1322"/>
                    </a:lnTo>
                    <a:lnTo>
                      <a:pt x="949" y="1265"/>
                    </a:lnTo>
                    <a:lnTo>
                      <a:pt x="970" y="1211"/>
                    </a:lnTo>
                    <a:lnTo>
                      <a:pt x="973" y="1163"/>
                    </a:lnTo>
                    <a:lnTo>
                      <a:pt x="959" y="1102"/>
                    </a:lnTo>
                    <a:lnTo>
                      <a:pt x="842" y="717"/>
                    </a:lnTo>
                    <a:lnTo>
                      <a:pt x="823" y="673"/>
                    </a:lnTo>
                    <a:lnTo>
                      <a:pt x="808" y="653"/>
                    </a:lnTo>
                    <a:lnTo>
                      <a:pt x="784" y="633"/>
                    </a:lnTo>
                    <a:lnTo>
                      <a:pt x="738" y="602"/>
                    </a:lnTo>
                    <a:lnTo>
                      <a:pt x="605" y="538"/>
                    </a:lnTo>
                    <a:lnTo>
                      <a:pt x="573" y="500"/>
                    </a:lnTo>
                    <a:lnTo>
                      <a:pt x="550" y="456"/>
                    </a:lnTo>
                    <a:lnTo>
                      <a:pt x="540" y="423"/>
                    </a:lnTo>
                    <a:lnTo>
                      <a:pt x="578" y="384"/>
                    </a:lnTo>
                    <a:lnTo>
                      <a:pt x="609" y="333"/>
                    </a:lnTo>
                    <a:lnTo>
                      <a:pt x="630" y="273"/>
                    </a:lnTo>
                    <a:lnTo>
                      <a:pt x="645" y="221"/>
                    </a:lnTo>
                    <a:lnTo>
                      <a:pt x="655" y="157"/>
                    </a:lnTo>
                    <a:lnTo>
                      <a:pt x="648" y="106"/>
                    </a:lnTo>
                    <a:lnTo>
                      <a:pt x="632" y="68"/>
                    </a:lnTo>
                    <a:lnTo>
                      <a:pt x="602" y="35"/>
                    </a:lnTo>
                    <a:lnTo>
                      <a:pt x="560" y="13"/>
                    </a:lnTo>
                    <a:lnTo>
                      <a:pt x="505" y="0"/>
                    </a:lnTo>
                    <a:lnTo>
                      <a:pt x="462" y="4"/>
                    </a:lnTo>
                    <a:lnTo>
                      <a:pt x="416" y="13"/>
                    </a:lnTo>
                    <a:lnTo>
                      <a:pt x="384" y="25"/>
                    </a:lnTo>
                    <a:lnTo>
                      <a:pt x="357" y="45"/>
                    </a:lnTo>
                    <a:lnTo>
                      <a:pt x="341" y="69"/>
                    </a:lnTo>
                    <a:lnTo>
                      <a:pt x="332" y="90"/>
                    </a:lnTo>
                    <a:lnTo>
                      <a:pt x="321" y="143"/>
                    </a:lnTo>
                    <a:lnTo>
                      <a:pt x="312" y="208"/>
                    </a:lnTo>
                    <a:lnTo>
                      <a:pt x="305" y="269"/>
                    </a:lnTo>
                    <a:lnTo>
                      <a:pt x="305" y="309"/>
                    </a:lnTo>
                    <a:lnTo>
                      <a:pt x="318" y="360"/>
                    </a:lnTo>
                    <a:lnTo>
                      <a:pt x="331" y="385"/>
                    </a:lnTo>
                    <a:lnTo>
                      <a:pt x="332" y="435"/>
                    </a:lnTo>
                    <a:lnTo>
                      <a:pt x="331" y="487"/>
                    </a:lnTo>
                    <a:lnTo>
                      <a:pt x="318" y="513"/>
                    </a:lnTo>
                    <a:lnTo>
                      <a:pt x="278" y="538"/>
                    </a:lnTo>
                    <a:lnTo>
                      <a:pt x="143" y="609"/>
                    </a:lnTo>
                    <a:lnTo>
                      <a:pt x="97" y="640"/>
                    </a:lnTo>
                    <a:lnTo>
                      <a:pt x="77" y="691"/>
                    </a:lnTo>
                    <a:lnTo>
                      <a:pt x="42" y="867"/>
                    </a:lnTo>
                    <a:lnTo>
                      <a:pt x="29" y="947"/>
                    </a:lnTo>
                    <a:lnTo>
                      <a:pt x="16" y="1014"/>
                    </a:lnTo>
                    <a:lnTo>
                      <a:pt x="3" y="1109"/>
                    </a:lnTo>
                    <a:lnTo>
                      <a:pt x="0" y="1190"/>
                    </a:lnTo>
                    <a:lnTo>
                      <a:pt x="3" y="1292"/>
                    </a:lnTo>
                    <a:lnTo>
                      <a:pt x="16" y="1402"/>
                    </a:lnTo>
                    <a:lnTo>
                      <a:pt x="27" y="1479"/>
                    </a:lnTo>
                    <a:lnTo>
                      <a:pt x="39" y="1565"/>
                    </a:lnTo>
                    <a:lnTo>
                      <a:pt x="56" y="1639"/>
                    </a:lnTo>
                    <a:lnTo>
                      <a:pt x="81" y="1697"/>
                    </a:lnTo>
                    <a:lnTo>
                      <a:pt x="98" y="1758"/>
                    </a:lnTo>
                    <a:lnTo>
                      <a:pt x="106" y="1833"/>
                    </a:lnTo>
                    <a:lnTo>
                      <a:pt x="84" y="2172"/>
                    </a:lnTo>
                    <a:lnTo>
                      <a:pt x="77" y="2292"/>
                    </a:lnTo>
                    <a:lnTo>
                      <a:pt x="77" y="2339"/>
                    </a:lnTo>
                    <a:lnTo>
                      <a:pt x="94" y="2401"/>
                    </a:lnTo>
                    <a:lnTo>
                      <a:pt x="123" y="2473"/>
                    </a:lnTo>
                    <a:lnTo>
                      <a:pt x="199" y="2693"/>
                    </a:lnTo>
                    <a:lnTo>
                      <a:pt x="252" y="2872"/>
                    </a:lnTo>
                    <a:lnTo>
                      <a:pt x="278" y="2936"/>
                    </a:lnTo>
                    <a:lnTo>
                      <a:pt x="310" y="2949"/>
                    </a:lnTo>
                    <a:lnTo>
                      <a:pt x="344" y="2961"/>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35" name="Freeform 152"/>
              <p:cNvSpPr>
                <a:spLocks/>
              </p:cNvSpPr>
              <p:nvPr/>
            </p:nvSpPr>
            <p:spPr bwMode="auto">
              <a:xfrm>
                <a:off x="3869" y="1835"/>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lnTo>
                      <a:pt x="300" y="957"/>
                    </a:lnTo>
                    <a:lnTo>
                      <a:pt x="306" y="1078"/>
                    </a:lnTo>
                    <a:lnTo>
                      <a:pt x="312" y="1144"/>
                    </a:lnTo>
                    <a:lnTo>
                      <a:pt x="246" y="1152"/>
                    </a:lnTo>
                    <a:lnTo>
                      <a:pt x="229" y="1099"/>
                    </a:lnTo>
                    <a:lnTo>
                      <a:pt x="229" y="1054"/>
                    </a:lnTo>
                    <a:lnTo>
                      <a:pt x="256" y="1010"/>
                    </a:lnTo>
                    <a:lnTo>
                      <a:pt x="274" y="979"/>
                    </a:lnTo>
                    <a:lnTo>
                      <a:pt x="289" y="957"/>
                    </a:lnTo>
                    <a:lnTo>
                      <a:pt x="300" y="957"/>
                    </a:lnTo>
                    <a:lnTo>
                      <a:pt x="672"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36" name="Freeform 153"/>
              <p:cNvSpPr>
                <a:spLocks/>
              </p:cNvSpPr>
              <p:nvPr/>
            </p:nvSpPr>
            <p:spPr bwMode="auto">
              <a:xfrm>
                <a:off x="3869" y="1835"/>
                <a:ext cx="336"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2" y="0"/>
                    </a:moveTo>
                    <a:lnTo>
                      <a:pt x="645" y="6"/>
                    </a:lnTo>
                    <a:lnTo>
                      <a:pt x="600" y="19"/>
                    </a:lnTo>
                    <a:lnTo>
                      <a:pt x="583" y="38"/>
                    </a:lnTo>
                    <a:lnTo>
                      <a:pt x="569" y="52"/>
                    </a:lnTo>
                    <a:lnTo>
                      <a:pt x="549" y="88"/>
                    </a:lnTo>
                    <a:lnTo>
                      <a:pt x="525" y="121"/>
                    </a:lnTo>
                    <a:lnTo>
                      <a:pt x="513" y="153"/>
                    </a:lnTo>
                    <a:lnTo>
                      <a:pt x="488" y="231"/>
                    </a:lnTo>
                    <a:lnTo>
                      <a:pt x="478" y="287"/>
                    </a:lnTo>
                    <a:lnTo>
                      <a:pt x="483" y="358"/>
                    </a:lnTo>
                    <a:lnTo>
                      <a:pt x="506" y="408"/>
                    </a:lnTo>
                    <a:lnTo>
                      <a:pt x="523" y="456"/>
                    </a:lnTo>
                    <a:lnTo>
                      <a:pt x="489" y="498"/>
                    </a:lnTo>
                    <a:lnTo>
                      <a:pt x="428" y="533"/>
                    </a:lnTo>
                    <a:lnTo>
                      <a:pt x="349" y="575"/>
                    </a:lnTo>
                    <a:lnTo>
                      <a:pt x="291" y="604"/>
                    </a:lnTo>
                    <a:lnTo>
                      <a:pt x="266" y="625"/>
                    </a:lnTo>
                    <a:lnTo>
                      <a:pt x="19" y="943"/>
                    </a:lnTo>
                    <a:lnTo>
                      <a:pt x="0" y="1031"/>
                    </a:lnTo>
                    <a:lnTo>
                      <a:pt x="9" y="1107"/>
                    </a:lnTo>
                    <a:lnTo>
                      <a:pt x="29" y="1192"/>
                    </a:lnTo>
                    <a:lnTo>
                      <a:pt x="157" y="1411"/>
                    </a:lnTo>
                    <a:lnTo>
                      <a:pt x="217" y="1518"/>
                    </a:lnTo>
                    <a:lnTo>
                      <a:pt x="263" y="1550"/>
                    </a:lnTo>
                    <a:lnTo>
                      <a:pt x="307" y="1558"/>
                    </a:lnTo>
                    <a:lnTo>
                      <a:pt x="275" y="1628"/>
                    </a:lnTo>
                    <a:lnTo>
                      <a:pt x="273" y="1674"/>
                    </a:lnTo>
                    <a:lnTo>
                      <a:pt x="305" y="1728"/>
                    </a:lnTo>
                    <a:lnTo>
                      <a:pt x="367" y="1774"/>
                    </a:lnTo>
                    <a:lnTo>
                      <a:pt x="350" y="2472"/>
                    </a:lnTo>
                    <a:lnTo>
                      <a:pt x="452" y="2500"/>
                    </a:lnTo>
                    <a:lnTo>
                      <a:pt x="467" y="2624"/>
                    </a:lnTo>
                    <a:lnTo>
                      <a:pt x="488" y="2715"/>
                    </a:lnTo>
                    <a:lnTo>
                      <a:pt x="523" y="2818"/>
                    </a:lnTo>
                    <a:lnTo>
                      <a:pt x="536" y="2877"/>
                    </a:lnTo>
                    <a:lnTo>
                      <a:pt x="526" y="2960"/>
                    </a:lnTo>
                    <a:lnTo>
                      <a:pt x="500" y="2990"/>
                    </a:lnTo>
                    <a:lnTo>
                      <a:pt x="486" y="3032"/>
                    </a:lnTo>
                    <a:lnTo>
                      <a:pt x="493" y="3088"/>
                    </a:lnTo>
                    <a:lnTo>
                      <a:pt x="508" y="3117"/>
                    </a:lnTo>
                    <a:lnTo>
                      <a:pt x="540" y="3192"/>
                    </a:lnTo>
                    <a:lnTo>
                      <a:pt x="601" y="3201"/>
                    </a:lnTo>
                    <a:lnTo>
                      <a:pt x="603" y="3158"/>
                    </a:lnTo>
                    <a:lnTo>
                      <a:pt x="641" y="3197"/>
                    </a:lnTo>
                    <a:lnTo>
                      <a:pt x="674" y="3220"/>
                    </a:lnTo>
                    <a:lnTo>
                      <a:pt x="726" y="3243"/>
                    </a:lnTo>
                    <a:lnTo>
                      <a:pt x="791" y="3255"/>
                    </a:lnTo>
                    <a:lnTo>
                      <a:pt x="865" y="3248"/>
                    </a:lnTo>
                    <a:lnTo>
                      <a:pt x="880" y="3222"/>
                    </a:lnTo>
                    <a:lnTo>
                      <a:pt x="862" y="3192"/>
                    </a:lnTo>
                    <a:lnTo>
                      <a:pt x="897" y="3197"/>
                    </a:lnTo>
                    <a:lnTo>
                      <a:pt x="943" y="3195"/>
                    </a:lnTo>
                    <a:lnTo>
                      <a:pt x="945" y="3169"/>
                    </a:lnTo>
                    <a:lnTo>
                      <a:pt x="926" y="3140"/>
                    </a:lnTo>
                    <a:lnTo>
                      <a:pt x="873" y="3106"/>
                    </a:lnTo>
                    <a:lnTo>
                      <a:pt x="782" y="3040"/>
                    </a:lnTo>
                    <a:lnTo>
                      <a:pt x="734" y="2977"/>
                    </a:lnTo>
                    <a:lnTo>
                      <a:pt x="717" y="2918"/>
                    </a:lnTo>
                    <a:lnTo>
                      <a:pt x="727" y="2824"/>
                    </a:lnTo>
                    <a:lnTo>
                      <a:pt x="808" y="2565"/>
                    </a:lnTo>
                    <a:lnTo>
                      <a:pt x="826" y="2468"/>
                    </a:lnTo>
                    <a:lnTo>
                      <a:pt x="826" y="2446"/>
                    </a:lnTo>
                    <a:lnTo>
                      <a:pt x="893" y="2438"/>
                    </a:lnTo>
                    <a:lnTo>
                      <a:pt x="933" y="2438"/>
                    </a:lnTo>
                    <a:lnTo>
                      <a:pt x="961" y="1808"/>
                    </a:lnTo>
                    <a:lnTo>
                      <a:pt x="995" y="1774"/>
                    </a:lnTo>
                    <a:lnTo>
                      <a:pt x="983" y="1686"/>
                    </a:lnTo>
                    <a:lnTo>
                      <a:pt x="946" y="1571"/>
                    </a:lnTo>
                    <a:lnTo>
                      <a:pt x="904" y="1468"/>
                    </a:lnTo>
                    <a:lnTo>
                      <a:pt x="943" y="1437"/>
                    </a:lnTo>
                    <a:lnTo>
                      <a:pt x="991" y="1395"/>
                    </a:lnTo>
                    <a:lnTo>
                      <a:pt x="1010" y="1298"/>
                    </a:lnTo>
                    <a:lnTo>
                      <a:pt x="999" y="1201"/>
                    </a:lnTo>
                    <a:lnTo>
                      <a:pt x="993" y="1089"/>
                    </a:lnTo>
                    <a:lnTo>
                      <a:pt x="999" y="1004"/>
                    </a:lnTo>
                    <a:lnTo>
                      <a:pt x="1010" y="914"/>
                    </a:lnTo>
                    <a:lnTo>
                      <a:pt x="1003" y="805"/>
                    </a:lnTo>
                    <a:lnTo>
                      <a:pt x="988" y="738"/>
                    </a:lnTo>
                    <a:lnTo>
                      <a:pt x="970" y="688"/>
                    </a:lnTo>
                    <a:lnTo>
                      <a:pt x="948" y="655"/>
                    </a:lnTo>
                    <a:lnTo>
                      <a:pt x="925" y="632"/>
                    </a:lnTo>
                    <a:lnTo>
                      <a:pt x="840" y="583"/>
                    </a:lnTo>
                    <a:lnTo>
                      <a:pt x="759" y="535"/>
                    </a:lnTo>
                    <a:lnTo>
                      <a:pt x="719" y="497"/>
                    </a:lnTo>
                    <a:lnTo>
                      <a:pt x="720" y="485"/>
                    </a:lnTo>
                    <a:lnTo>
                      <a:pt x="737" y="483"/>
                    </a:lnTo>
                    <a:lnTo>
                      <a:pt x="762" y="477"/>
                    </a:lnTo>
                    <a:lnTo>
                      <a:pt x="785" y="465"/>
                    </a:lnTo>
                    <a:lnTo>
                      <a:pt x="800" y="453"/>
                    </a:lnTo>
                    <a:lnTo>
                      <a:pt x="814" y="435"/>
                    </a:lnTo>
                    <a:lnTo>
                      <a:pt x="834" y="450"/>
                    </a:lnTo>
                    <a:lnTo>
                      <a:pt x="866" y="471"/>
                    </a:lnTo>
                    <a:lnTo>
                      <a:pt x="868" y="406"/>
                    </a:lnTo>
                    <a:lnTo>
                      <a:pt x="877" y="365"/>
                    </a:lnTo>
                    <a:lnTo>
                      <a:pt x="904" y="284"/>
                    </a:lnTo>
                    <a:lnTo>
                      <a:pt x="913" y="218"/>
                    </a:lnTo>
                    <a:lnTo>
                      <a:pt x="910" y="147"/>
                    </a:lnTo>
                    <a:lnTo>
                      <a:pt x="898" y="99"/>
                    </a:lnTo>
                    <a:lnTo>
                      <a:pt x="875" y="69"/>
                    </a:lnTo>
                    <a:lnTo>
                      <a:pt x="855" y="54"/>
                    </a:lnTo>
                    <a:lnTo>
                      <a:pt x="834" y="43"/>
                    </a:lnTo>
                    <a:lnTo>
                      <a:pt x="791" y="20"/>
                    </a:lnTo>
                    <a:lnTo>
                      <a:pt x="753" y="7"/>
                    </a:lnTo>
                    <a:lnTo>
                      <a:pt x="711" y="1"/>
                    </a:lnTo>
                    <a:lnTo>
                      <a:pt x="672"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37" name="Freeform 154"/>
              <p:cNvSpPr>
                <a:spLocks/>
              </p:cNvSpPr>
              <p:nvPr/>
            </p:nvSpPr>
            <p:spPr bwMode="auto">
              <a:xfrm>
                <a:off x="3945" y="2154"/>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20"/>
                    </a:lnTo>
                    <a:lnTo>
                      <a:pt x="83" y="187"/>
                    </a:lnTo>
                    <a:lnTo>
                      <a:pt x="17"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38" name="Freeform 155"/>
              <p:cNvSpPr>
                <a:spLocks/>
              </p:cNvSpPr>
              <p:nvPr/>
            </p:nvSpPr>
            <p:spPr bwMode="auto">
              <a:xfrm>
                <a:off x="3263" y="1813"/>
                <a:ext cx="322" cy="1139"/>
              </a:xfrm>
              <a:custGeom>
                <a:avLst/>
                <a:gdLst>
                  <a:gd name="T0" fmla="*/ 0 w 964"/>
                  <a:gd name="T1" fmla="*/ 0 h 3419"/>
                  <a:gd name="T2" fmla="*/ 0 w 964"/>
                  <a:gd name="T3" fmla="*/ 0 h 3419"/>
                  <a:gd name="T4" fmla="*/ 0 w 964"/>
                  <a:gd name="T5" fmla="*/ 0 h 3419"/>
                  <a:gd name="T6" fmla="*/ 0 w 964"/>
                  <a:gd name="T7" fmla="*/ 0 h 3419"/>
                  <a:gd name="T8" fmla="*/ 0 w 964"/>
                  <a:gd name="T9" fmla="*/ 0 h 3419"/>
                  <a:gd name="T10" fmla="*/ 0 w 964"/>
                  <a:gd name="T11" fmla="*/ 0 h 3419"/>
                  <a:gd name="T12" fmla="*/ 0 w 964"/>
                  <a:gd name="T13" fmla="*/ 0 h 3419"/>
                  <a:gd name="T14" fmla="*/ 0 w 964"/>
                  <a:gd name="T15" fmla="*/ 0 h 3419"/>
                  <a:gd name="T16" fmla="*/ 0 w 964"/>
                  <a:gd name="T17" fmla="*/ 0 h 3419"/>
                  <a:gd name="T18" fmla="*/ 0 w 964"/>
                  <a:gd name="T19" fmla="*/ 0 h 3419"/>
                  <a:gd name="T20" fmla="*/ 0 w 964"/>
                  <a:gd name="T21" fmla="*/ 0 h 3419"/>
                  <a:gd name="T22" fmla="*/ 0 w 964"/>
                  <a:gd name="T23" fmla="*/ 0 h 3419"/>
                  <a:gd name="T24" fmla="*/ 0 w 964"/>
                  <a:gd name="T25" fmla="*/ 0 h 3419"/>
                  <a:gd name="T26" fmla="*/ 0 w 964"/>
                  <a:gd name="T27" fmla="*/ 0 h 3419"/>
                  <a:gd name="T28" fmla="*/ 0 w 964"/>
                  <a:gd name="T29" fmla="*/ 0 h 3419"/>
                  <a:gd name="T30" fmla="*/ 0 w 964"/>
                  <a:gd name="T31" fmla="*/ 0 h 3419"/>
                  <a:gd name="T32" fmla="*/ 0 w 964"/>
                  <a:gd name="T33" fmla="*/ 0 h 3419"/>
                  <a:gd name="T34" fmla="*/ 0 w 964"/>
                  <a:gd name="T35" fmla="*/ 0 h 3419"/>
                  <a:gd name="T36" fmla="*/ 0 w 964"/>
                  <a:gd name="T37" fmla="*/ 0 h 3419"/>
                  <a:gd name="T38" fmla="*/ 0 w 964"/>
                  <a:gd name="T39" fmla="*/ 0 h 3419"/>
                  <a:gd name="T40" fmla="*/ 0 w 964"/>
                  <a:gd name="T41" fmla="*/ 0 h 3419"/>
                  <a:gd name="T42" fmla="*/ 0 w 964"/>
                  <a:gd name="T43" fmla="*/ 0 h 3419"/>
                  <a:gd name="T44" fmla="*/ 0 w 964"/>
                  <a:gd name="T45" fmla="*/ 0 h 3419"/>
                  <a:gd name="T46" fmla="*/ 0 w 964"/>
                  <a:gd name="T47" fmla="*/ 0 h 3419"/>
                  <a:gd name="T48" fmla="*/ 0 w 964"/>
                  <a:gd name="T49" fmla="*/ 0 h 3419"/>
                  <a:gd name="T50" fmla="*/ 0 w 964"/>
                  <a:gd name="T51" fmla="*/ 0 h 3419"/>
                  <a:gd name="T52" fmla="*/ 0 w 964"/>
                  <a:gd name="T53" fmla="*/ 0 h 3419"/>
                  <a:gd name="T54" fmla="*/ 0 w 964"/>
                  <a:gd name="T55" fmla="*/ 0 h 3419"/>
                  <a:gd name="T56" fmla="*/ 0 w 964"/>
                  <a:gd name="T57" fmla="*/ 0 h 3419"/>
                  <a:gd name="T58" fmla="*/ 0 w 964"/>
                  <a:gd name="T59" fmla="*/ 0 h 3419"/>
                  <a:gd name="T60" fmla="*/ 0 w 964"/>
                  <a:gd name="T61" fmla="*/ 0 h 3419"/>
                  <a:gd name="T62" fmla="*/ 0 w 964"/>
                  <a:gd name="T63" fmla="*/ 0 h 3419"/>
                  <a:gd name="T64" fmla="*/ 0 w 964"/>
                  <a:gd name="T65" fmla="*/ 0 h 3419"/>
                  <a:gd name="T66" fmla="*/ 0 w 964"/>
                  <a:gd name="T67" fmla="*/ 0 h 3419"/>
                  <a:gd name="T68" fmla="*/ 0 w 964"/>
                  <a:gd name="T69" fmla="*/ 0 h 3419"/>
                  <a:gd name="T70" fmla="*/ 0 w 964"/>
                  <a:gd name="T71" fmla="*/ 0 h 3419"/>
                  <a:gd name="T72" fmla="*/ 0 w 964"/>
                  <a:gd name="T73" fmla="*/ 0 h 3419"/>
                  <a:gd name="T74" fmla="*/ 0 w 964"/>
                  <a:gd name="T75" fmla="*/ 0 h 3419"/>
                  <a:gd name="T76" fmla="*/ 0 w 964"/>
                  <a:gd name="T77" fmla="*/ 0 h 3419"/>
                  <a:gd name="T78" fmla="*/ 0 w 964"/>
                  <a:gd name="T79" fmla="*/ 0 h 3419"/>
                  <a:gd name="T80" fmla="*/ 0 w 964"/>
                  <a:gd name="T81" fmla="*/ 0 h 3419"/>
                  <a:gd name="T82" fmla="*/ 0 w 964"/>
                  <a:gd name="T83" fmla="*/ 0 h 3419"/>
                  <a:gd name="T84" fmla="*/ 0 w 964"/>
                  <a:gd name="T85" fmla="*/ 0 h 3419"/>
                  <a:gd name="T86" fmla="*/ 0 w 964"/>
                  <a:gd name="T87" fmla="*/ 0 h 3419"/>
                  <a:gd name="T88" fmla="*/ 0 w 964"/>
                  <a:gd name="T89" fmla="*/ 0 h 3419"/>
                  <a:gd name="T90" fmla="*/ 0 w 964"/>
                  <a:gd name="T91" fmla="*/ 0 h 3419"/>
                  <a:gd name="T92" fmla="*/ 0 w 964"/>
                  <a:gd name="T93" fmla="*/ 0 h 3419"/>
                  <a:gd name="T94" fmla="*/ 0 w 964"/>
                  <a:gd name="T95" fmla="*/ 0 h 3419"/>
                  <a:gd name="T96" fmla="*/ 0 w 964"/>
                  <a:gd name="T97" fmla="*/ 0 h 3419"/>
                  <a:gd name="T98" fmla="*/ 0 w 964"/>
                  <a:gd name="T99" fmla="*/ 0 h 3419"/>
                  <a:gd name="T100" fmla="*/ 0 w 964"/>
                  <a:gd name="T101" fmla="*/ 0 h 3419"/>
                  <a:gd name="T102" fmla="*/ 0 w 964"/>
                  <a:gd name="T103" fmla="*/ 0 h 3419"/>
                  <a:gd name="T104" fmla="*/ 0 w 964"/>
                  <a:gd name="T105" fmla="*/ 0 h 3419"/>
                  <a:gd name="T106" fmla="*/ 0 w 964"/>
                  <a:gd name="T107" fmla="*/ 0 h 3419"/>
                  <a:gd name="T108" fmla="*/ 0 w 964"/>
                  <a:gd name="T109" fmla="*/ 0 h 3419"/>
                  <a:gd name="T110" fmla="*/ 0 w 964"/>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19"/>
                  <a:gd name="T170" fmla="*/ 964 w 964"/>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lnTo>
                      <a:pt x="181" y="1476"/>
                    </a:lnTo>
                    <a:lnTo>
                      <a:pt x="235" y="1498"/>
                    </a:lnTo>
                    <a:lnTo>
                      <a:pt x="235" y="1411"/>
                    </a:lnTo>
                    <a:lnTo>
                      <a:pt x="239" y="1374"/>
                    </a:lnTo>
                    <a:lnTo>
                      <a:pt x="249" y="1338"/>
                    </a:lnTo>
                    <a:lnTo>
                      <a:pt x="265" y="1302"/>
                    </a:lnTo>
                    <a:lnTo>
                      <a:pt x="287" y="1268"/>
                    </a:lnTo>
                    <a:lnTo>
                      <a:pt x="261" y="1223"/>
                    </a:lnTo>
                    <a:lnTo>
                      <a:pt x="235" y="1172"/>
                    </a:lnTo>
                    <a:lnTo>
                      <a:pt x="210" y="1114"/>
                    </a:lnTo>
                    <a:lnTo>
                      <a:pt x="196" y="1064"/>
                    </a:lnTo>
                    <a:lnTo>
                      <a:pt x="183" y="1000"/>
                    </a:lnTo>
                    <a:lnTo>
                      <a:pt x="174" y="1080"/>
                    </a:lnTo>
                    <a:lnTo>
                      <a:pt x="177" y="1177"/>
                    </a:lnTo>
                    <a:lnTo>
                      <a:pt x="179" y="1268"/>
                    </a:lnTo>
                    <a:lnTo>
                      <a:pt x="177" y="1342"/>
                    </a:lnTo>
                    <a:lnTo>
                      <a:pt x="179" y="1404"/>
                    </a:lnTo>
                    <a:lnTo>
                      <a:pt x="181" y="1476"/>
                    </a:lnTo>
                    <a:lnTo>
                      <a:pt x="451" y="1"/>
                    </a:lnTo>
                    <a:lnTo>
                      <a:pt x="540" y="3179"/>
                    </a:lnTo>
                    <a:lnTo>
                      <a:pt x="515" y="3136"/>
                    </a:lnTo>
                    <a:lnTo>
                      <a:pt x="501" y="3094"/>
                    </a:lnTo>
                    <a:lnTo>
                      <a:pt x="494" y="3038"/>
                    </a:lnTo>
                    <a:lnTo>
                      <a:pt x="501" y="2961"/>
                    </a:lnTo>
                    <a:lnTo>
                      <a:pt x="505" y="2872"/>
                    </a:lnTo>
                    <a:lnTo>
                      <a:pt x="508" y="2768"/>
                    </a:lnTo>
                    <a:lnTo>
                      <a:pt x="505" y="2653"/>
                    </a:lnTo>
                    <a:lnTo>
                      <a:pt x="497" y="2551"/>
                    </a:lnTo>
                    <a:lnTo>
                      <a:pt x="492" y="2483"/>
                    </a:lnTo>
                    <a:lnTo>
                      <a:pt x="496" y="2452"/>
                    </a:lnTo>
                    <a:lnTo>
                      <a:pt x="515" y="2407"/>
                    </a:lnTo>
                    <a:lnTo>
                      <a:pt x="533" y="2349"/>
                    </a:lnTo>
                    <a:lnTo>
                      <a:pt x="541" y="2277"/>
                    </a:lnTo>
                    <a:lnTo>
                      <a:pt x="539" y="2216"/>
                    </a:lnTo>
                    <a:lnTo>
                      <a:pt x="528" y="2173"/>
                    </a:lnTo>
                    <a:lnTo>
                      <a:pt x="685" y="2158"/>
                    </a:lnTo>
                    <a:lnTo>
                      <a:pt x="701" y="2204"/>
                    </a:lnTo>
                    <a:lnTo>
                      <a:pt x="719" y="2252"/>
                    </a:lnTo>
                    <a:lnTo>
                      <a:pt x="735" y="2300"/>
                    </a:lnTo>
                    <a:lnTo>
                      <a:pt x="735" y="2322"/>
                    </a:lnTo>
                    <a:lnTo>
                      <a:pt x="714" y="2362"/>
                    </a:lnTo>
                    <a:lnTo>
                      <a:pt x="685" y="2409"/>
                    </a:lnTo>
                    <a:lnTo>
                      <a:pt x="661" y="2467"/>
                    </a:lnTo>
                    <a:lnTo>
                      <a:pt x="644" y="2523"/>
                    </a:lnTo>
                    <a:lnTo>
                      <a:pt x="640" y="2599"/>
                    </a:lnTo>
                    <a:lnTo>
                      <a:pt x="640" y="2675"/>
                    </a:lnTo>
                    <a:lnTo>
                      <a:pt x="637" y="2782"/>
                    </a:lnTo>
                    <a:lnTo>
                      <a:pt x="630" y="2875"/>
                    </a:lnTo>
                    <a:lnTo>
                      <a:pt x="611" y="2979"/>
                    </a:lnTo>
                    <a:lnTo>
                      <a:pt x="578" y="3094"/>
                    </a:lnTo>
                    <a:lnTo>
                      <a:pt x="558" y="3143"/>
                    </a:lnTo>
                    <a:lnTo>
                      <a:pt x="540" y="3179"/>
                    </a:lnTo>
                    <a:lnTo>
                      <a:pt x="451" y="1"/>
                    </a:lnTo>
                    <a:close/>
                  </a:path>
                </a:pathLst>
              </a:custGeom>
              <a:solidFill>
                <a:srgbClr val="0000FF"/>
              </a:solidFill>
              <a:ln w="9525">
                <a:noFill/>
                <a:miter lim="800000"/>
                <a:headEnd/>
                <a:tailEnd/>
              </a:ln>
            </p:spPr>
            <p:txBody>
              <a:bodyPr/>
              <a:lstStyle/>
              <a:p>
                <a:pPr eaLnBrk="0" hangingPunct="0"/>
                <a:endParaRPr lang="it-IT">
                  <a:solidFill>
                    <a:srgbClr val="000000"/>
                  </a:solidFill>
                </a:endParaRPr>
              </a:p>
            </p:txBody>
          </p:sp>
          <p:sp>
            <p:nvSpPr>
              <p:cNvPr id="109839" name="Freeform 156"/>
              <p:cNvSpPr>
                <a:spLocks/>
              </p:cNvSpPr>
              <p:nvPr/>
            </p:nvSpPr>
            <p:spPr bwMode="auto">
              <a:xfrm>
                <a:off x="3263" y="1813"/>
                <a:ext cx="322" cy="1139"/>
              </a:xfrm>
              <a:custGeom>
                <a:avLst/>
                <a:gdLst>
                  <a:gd name="T0" fmla="*/ 0 w 964"/>
                  <a:gd name="T1" fmla="*/ 0 h 3419"/>
                  <a:gd name="T2" fmla="*/ 0 w 964"/>
                  <a:gd name="T3" fmla="*/ 0 h 3419"/>
                  <a:gd name="T4" fmla="*/ 0 w 964"/>
                  <a:gd name="T5" fmla="*/ 0 h 3419"/>
                  <a:gd name="T6" fmla="*/ 0 w 964"/>
                  <a:gd name="T7" fmla="*/ 0 h 3419"/>
                  <a:gd name="T8" fmla="*/ 0 w 964"/>
                  <a:gd name="T9" fmla="*/ 0 h 3419"/>
                  <a:gd name="T10" fmla="*/ 0 w 964"/>
                  <a:gd name="T11" fmla="*/ 0 h 3419"/>
                  <a:gd name="T12" fmla="*/ 0 w 964"/>
                  <a:gd name="T13" fmla="*/ 0 h 3419"/>
                  <a:gd name="T14" fmla="*/ 0 w 964"/>
                  <a:gd name="T15" fmla="*/ 0 h 3419"/>
                  <a:gd name="T16" fmla="*/ 0 w 964"/>
                  <a:gd name="T17" fmla="*/ 0 h 3419"/>
                  <a:gd name="T18" fmla="*/ 0 w 964"/>
                  <a:gd name="T19" fmla="*/ 0 h 3419"/>
                  <a:gd name="T20" fmla="*/ 0 w 964"/>
                  <a:gd name="T21" fmla="*/ 0 h 3419"/>
                  <a:gd name="T22" fmla="*/ 0 w 964"/>
                  <a:gd name="T23" fmla="*/ 0 h 3419"/>
                  <a:gd name="T24" fmla="*/ 0 w 964"/>
                  <a:gd name="T25" fmla="*/ 0 h 3419"/>
                  <a:gd name="T26" fmla="*/ 0 w 964"/>
                  <a:gd name="T27" fmla="*/ 0 h 3419"/>
                  <a:gd name="T28" fmla="*/ 0 w 964"/>
                  <a:gd name="T29" fmla="*/ 0 h 3419"/>
                  <a:gd name="T30" fmla="*/ 0 w 964"/>
                  <a:gd name="T31" fmla="*/ 0 h 3419"/>
                  <a:gd name="T32" fmla="*/ 0 w 964"/>
                  <a:gd name="T33" fmla="*/ 0 h 3419"/>
                  <a:gd name="T34" fmla="*/ 0 w 964"/>
                  <a:gd name="T35" fmla="*/ 0 h 3419"/>
                  <a:gd name="T36" fmla="*/ 0 w 964"/>
                  <a:gd name="T37" fmla="*/ 0 h 3419"/>
                  <a:gd name="T38" fmla="*/ 0 w 964"/>
                  <a:gd name="T39" fmla="*/ 0 h 3419"/>
                  <a:gd name="T40" fmla="*/ 0 w 964"/>
                  <a:gd name="T41" fmla="*/ 0 h 3419"/>
                  <a:gd name="T42" fmla="*/ 0 w 964"/>
                  <a:gd name="T43" fmla="*/ 0 h 3419"/>
                  <a:gd name="T44" fmla="*/ 0 w 964"/>
                  <a:gd name="T45" fmla="*/ 0 h 3419"/>
                  <a:gd name="T46" fmla="*/ 0 w 964"/>
                  <a:gd name="T47" fmla="*/ 0 h 3419"/>
                  <a:gd name="T48" fmla="*/ 0 w 964"/>
                  <a:gd name="T49" fmla="*/ 0 h 3419"/>
                  <a:gd name="T50" fmla="*/ 0 w 964"/>
                  <a:gd name="T51" fmla="*/ 0 h 3419"/>
                  <a:gd name="T52" fmla="*/ 0 w 964"/>
                  <a:gd name="T53" fmla="*/ 0 h 3419"/>
                  <a:gd name="T54" fmla="*/ 0 w 964"/>
                  <a:gd name="T55" fmla="*/ 0 h 3419"/>
                  <a:gd name="T56" fmla="*/ 0 w 964"/>
                  <a:gd name="T57" fmla="*/ 0 h 3419"/>
                  <a:gd name="T58" fmla="*/ 0 w 964"/>
                  <a:gd name="T59" fmla="*/ 0 h 3419"/>
                  <a:gd name="T60" fmla="*/ 0 w 964"/>
                  <a:gd name="T61" fmla="*/ 0 h 3419"/>
                  <a:gd name="T62" fmla="*/ 0 w 964"/>
                  <a:gd name="T63" fmla="*/ 0 h 3419"/>
                  <a:gd name="T64" fmla="*/ 0 w 964"/>
                  <a:gd name="T65" fmla="*/ 0 h 3419"/>
                  <a:gd name="T66" fmla="*/ 0 w 964"/>
                  <a:gd name="T67" fmla="*/ 0 h 3419"/>
                  <a:gd name="T68" fmla="*/ 0 w 964"/>
                  <a:gd name="T69" fmla="*/ 0 h 3419"/>
                  <a:gd name="T70" fmla="*/ 0 w 964"/>
                  <a:gd name="T71" fmla="*/ 0 h 3419"/>
                  <a:gd name="T72" fmla="*/ 0 w 964"/>
                  <a:gd name="T73" fmla="*/ 0 h 3419"/>
                  <a:gd name="T74" fmla="*/ 0 w 964"/>
                  <a:gd name="T75" fmla="*/ 0 h 3419"/>
                  <a:gd name="T76" fmla="*/ 0 w 964"/>
                  <a:gd name="T77" fmla="*/ 0 h 3419"/>
                  <a:gd name="T78" fmla="*/ 0 w 964"/>
                  <a:gd name="T79" fmla="*/ 0 h 3419"/>
                  <a:gd name="T80" fmla="*/ 0 w 964"/>
                  <a:gd name="T81" fmla="*/ 0 h 3419"/>
                  <a:gd name="T82" fmla="*/ 0 w 964"/>
                  <a:gd name="T83" fmla="*/ 0 h 3419"/>
                  <a:gd name="T84" fmla="*/ 0 w 964"/>
                  <a:gd name="T85" fmla="*/ 0 h 3419"/>
                  <a:gd name="T86" fmla="*/ 0 w 964"/>
                  <a:gd name="T87" fmla="*/ 0 h 3419"/>
                  <a:gd name="T88" fmla="*/ 0 w 964"/>
                  <a:gd name="T89" fmla="*/ 0 h 3419"/>
                  <a:gd name="T90" fmla="*/ 0 w 964"/>
                  <a:gd name="T91" fmla="*/ 0 h 3419"/>
                  <a:gd name="T92" fmla="*/ 0 w 964"/>
                  <a:gd name="T93" fmla="*/ 0 h 3419"/>
                  <a:gd name="T94" fmla="*/ 0 w 964"/>
                  <a:gd name="T95" fmla="*/ 0 h 3419"/>
                  <a:gd name="T96" fmla="*/ 0 w 964"/>
                  <a:gd name="T97" fmla="*/ 0 h 3419"/>
                  <a:gd name="T98" fmla="*/ 0 w 964"/>
                  <a:gd name="T99" fmla="*/ 0 h 3419"/>
                  <a:gd name="T100" fmla="*/ 0 w 964"/>
                  <a:gd name="T101" fmla="*/ 0 h 3419"/>
                  <a:gd name="T102" fmla="*/ 0 w 964"/>
                  <a:gd name="T103" fmla="*/ 0 h 3419"/>
                  <a:gd name="T104" fmla="*/ 0 w 964"/>
                  <a:gd name="T105" fmla="*/ 0 h 3419"/>
                  <a:gd name="T106" fmla="*/ 0 w 964"/>
                  <a:gd name="T107" fmla="*/ 0 h 3419"/>
                  <a:gd name="T108" fmla="*/ 0 w 964"/>
                  <a:gd name="T109" fmla="*/ 0 h 3419"/>
                  <a:gd name="T110" fmla="*/ 0 w 964"/>
                  <a:gd name="T111" fmla="*/ 0 h 3419"/>
                  <a:gd name="T112" fmla="*/ 0 w 964"/>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19"/>
                  <a:gd name="T173" fmla="*/ 964 w 964"/>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19">
                    <a:moveTo>
                      <a:pt x="451" y="1"/>
                    </a:moveTo>
                    <a:lnTo>
                      <a:pt x="368" y="0"/>
                    </a:lnTo>
                    <a:lnTo>
                      <a:pt x="316" y="20"/>
                    </a:lnTo>
                    <a:lnTo>
                      <a:pt x="268" y="58"/>
                    </a:lnTo>
                    <a:lnTo>
                      <a:pt x="243" y="112"/>
                    </a:lnTo>
                    <a:lnTo>
                      <a:pt x="239" y="158"/>
                    </a:lnTo>
                    <a:lnTo>
                      <a:pt x="250" y="210"/>
                    </a:lnTo>
                    <a:lnTo>
                      <a:pt x="276" y="272"/>
                    </a:lnTo>
                    <a:lnTo>
                      <a:pt x="309" y="335"/>
                    </a:lnTo>
                    <a:lnTo>
                      <a:pt x="342" y="419"/>
                    </a:lnTo>
                    <a:lnTo>
                      <a:pt x="344" y="473"/>
                    </a:lnTo>
                    <a:lnTo>
                      <a:pt x="331" y="536"/>
                    </a:lnTo>
                    <a:lnTo>
                      <a:pt x="295" y="536"/>
                    </a:lnTo>
                    <a:lnTo>
                      <a:pt x="269" y="536"/>
                    </a:lnTo>
                    <a:lnTo>
                      <a:pt x="215" y="544"/>
                    </a:lnTo>
                    <a:lnTo>
                      <a:pt x="168" y="562"/>
                    </a:lnTo>
                    <a:lnTo>
                      <a:pt x="122" y="600"/>
                    </a:lnTo>
                    <a:lnTo>
                      <a:pt x="88" y="643"/>
                    </a:lnTo>
                    <a:lnTo>
                      <a:pt x="70" y="682"/>
                    </a:lnTo>
                    <a:lnTo>
                      <a:pt x="65" y="737"/>
                    </a:lnTo>
                    <a:lnTo>
                      <a:pt x="75" y="802"/>
                    </a:lnTo>
                    <a:lnTo>
                      <a:pt x="87" y="858"/>
                    </a:lnTo>
                    <a:lnTo>
                      <a:pt x="88" y="915"/>
                    </a:lnTo>
                    <a:lnTo>
                      <a:pt x="78" y="1110"/>
                    </a:lnTo>
                    <a:lnTo>
                      <a:pt x="82" y="1250"/>
                    </a:lnTo>
                    <a:lnTo>
                      <a:pt x="81" y="1363"/>
                    </a:lnTo>
                    <a:lnTo>
                      <a:pt x="77" y="1436"/>
                    </a:lnTo>
                    <a:lnTo>
                      <a:pt x="78" y="1502"/>
                    </a:lnTo>
                    <a:lnTo>
                      <a:pt x="14" y="1481"/>
                    </a:lnTo>
                    <a:lnTo>
                      <a:pt x="0" y="1759"/>
                    </a:lnTo>
                    <a:lnTo>
                      <a:pt x="250" y="1822"/>
                    </a:lnTo>
                    <a:lnTo>
                      <a:pt x="277" y="1961"/>
                    </a:lnTo>
                    <a:lnTo>
                      <a:pt x="328" y="2187"/>
                    </a:lnTo>
                    <a:lnTo>
                      <a:pt x="339" y="2274"/>
                    </a:lnTo>
                    <a:lnTo>
                      <a:pt x="325" y="2350"/>
                    </a:lnTo>
                    <a:lnTo>
                      <a:pt x="301" y="2428"/>
                    </a:lnTo>
                    <a:lnTo>
                      <a:pt x="301" y="2491"/>
                    </a:lnTo>
                    <a:lnTo>
                      <a:pt x="313" y="2625"/>
                    </a:lnTo>
                    <a:lnTo>
                      <a:pt x="326" y="2741"/>
                    </a:lnTo>
                    <a:lnTo>
                      <a:pt x="361" y="2927"/>
                    </a:lnTo>
                    <a:lnTo>
                      <a:pt x="380" y="3017"/>
                    </a:lnTo>
                    <a:lnTo>
                      <a:pt x="389" y="3147"/>
                    </a:lnTo>
                    <a:lnTo>
                      <a:pt x="371" y="3271"/>
                    </a:lnTo>
                    <a:lnTo>
                      <a:pt x="376" y="3287"/>
                    </a:lnTo>
                    <a:lnTo>
                      <a:pt x="402" y="3300"/>
                    </a:lnTo>
                    <a:lnTo>
                      <a:pt x="483" y="3361"/>
                    </a:lnTo>
                    <a:lnTo>
                      <a:pt x="515" y="3387"/>
                    </a:lnTo>
                    <a:lnTo>
                      <a:pt x="556" y="3410"/>
                    </a:lnTo>
                    <a:lnTo>
                      <a:pt x="622" y="3419"/>
                    </a:lnTo>
                    <a:lnTo>
                      <a:pt x="696" y="3409"/>
                    </a:lnTo>
                    <a:lnTo>
                      <a:pt x="717" y="3397"/>
                    </a:lnTo>
                    <a:lnTo>
                      <a:pt x="726" y="3379"/>
                    </a:lnTo>
                    <a:lnTo>
                      <a:pt x="727" y="3359"/>
                    </a:lnTo>
                    <a:lnTo>
                      <a:pt x="706" y="3336"/>
                    </a:lnTo>
                    <a:lnTo>
                      <a:pt x="623" y="3270"/>
                    </a:lnTo>
                    <a:lnTo>
                      <a:pt x="674" y="3290"/>
                    </a:lnTo>
                    <a:lnTo>
                      <a:pt x="743" y="3319"/>
                    </a:lnTo>
                    <a:lnTo>
                      <a:pt x="804" y="3335"/>
                    </a:lnTo>
                    <a:lnTo>
                      <a:pt x="875" y="3342"/>
                    </a:lnTo>
                    <a:lnTo>
                      <a:pt x="910" y="3342"/>
                    </a:lnTo>
                    <a:lnTo>
                      <a:pt x="939" y="3323"/>
                    </a:lnTo>
                    <a:lnTo>
                      <a:pt x="947" y="3297"/>
                    </a:lnTo>
                    <a:lnTo>
                      <a:pt x="932" y="3275"/>
                    </a:lnTo>
                    <a:lnTo>
                      <a:pt x="913" y="3261"/>
                    </a:lnTo>
                    <a:lnTo>
                      <a:pt x="823" y="3218"/>
                    </a:lnTo>
                    <a:lnTo>
                      <a:pt x="772" y="3179"/>
                    </a:lnTo>
                    <a:lnTo>
                      <a:pt x="726" y="3120"/>
                    </a:lnTo>
                    <a:lnTo>
                      <a:pt x="717" y="3077"/>
                    </a:lnTo>
                    <a:lnTo>
                      <a:pt x="720" y="3024"/>
                    </a:lnTo>
                    <a:lnTo>
                      <a:pt x="732" y="2977"/>
                    </a:lnTo>
                    <a:lnTo>
                      <a:pt x="805" y="2728"/>
                    </a:lnTo>
                    <a:lnTo>
                      <a:pt x="868" y="2555"/>
                    </a:lnTo>
                    <a:lnTo>
                      <a:pt x="908" y="2421"/>
                    </a:lnTo>
                    <a:lnTo>
                      <a:pt x="939" y="2374"/>
                    </a:lnTo>
                    <a:lnTo>
                      <a:pt x="964" y="2299"/>
                    </a:lnTo>
                    <a:lnTo>
                      <a:pt x="963" y="2229"/>
                    </a:lnTo>
                    <a:lnTo>
                      <a:pt x="953" y="2180"/>
                    </a:lnTo>
                    <a:lnTo>
                      <a:pt x="921" y="1938"/>
                    </a:lnTo>
                    <a:lnTo>
                      <a:pt x="896" y="1818"/>
                    </a:lnTo>
                    <a:lnTo>
                      <a:pt x="855" y="1699"/>
                    </a:lnTo>
                    <a:lnTo>
                      <a:pt x="807" y="1515"/>
                    </a:lnTo>
                    <a:lnTo>
                      <a:pt x="782" y="1380"/>
                    </a:lnTo>
                    <a:lnTo>
                      <a:pt x="762" y="1268"/>
                    </a:lnTo>
                    <a:lnTo>
                      <a:pt x="815" y="1257"/>
                    </a:lnTo>
                    <a:lnTo>
                      <a:pt x="868" y="1237"/>
                    </a:lnTo>
                    <a:lnTo>
                      <a:pt x="881" y="1209"/>
                    </a:lnTo>
                    <a:lnTo>
                      <a:pt x="883" y="1164"/>
                    </a:lnTo>
                    <a:lnTo>
                      <a:pt x="879" y="1120"/>
                    </a:lnTo>
                    <a:lnTo>
                      <a:pt x="823" y="949"/>
                    </a:lnTo>
                    <a:lnTo>
                      <a:pt x="786" y="878"/>
                    </a:lnTo>
                    <a:lnTo>
                      <a:pt x="784" y="853"/>
                    </a:lnTo>
                    <a:lnTo>
                      <a:pt x="767" y="728"/>
                    </a:lnTo>
                    <a:lnTo>
                      <a:pt x="750" y="671"/>
                    </a:lnTo>
                    <a:lnTo>
                      <a:pt x="725" y="630"/>
                    </a:lnTo>
                    <a:lnTo>
                      <a:pt x="690" y="600"/>
                    </a:lnTo>
                    <a:lnTo>
                      <a:pt x="647" y="576"/>
                    </a:lnTo>
                    <a:lnTo>
                      <a:pt x="552" y="550"/>
                    </a:lnTo>
                    <a:lnTo>
                      <a:pt x="537" y="512"/>
                    </a:lnTo>
                    <a:lnTo>
                      <a:pt x="539" y="474"/>
                    </a:lnTo>
                    <a:lnTo>
                      <a:pt x="560" y="448"/>
                    </a:lnTo>
                    <a:lnTo>
                      <a:pt x="579" y="421"/>
                    </a:lnTo>
                    <a:lnTo>
                      <a:pt x="597" y="373"/>
                    </a:lnTo>
                    <a:lnTo>
                      <a:pt x="600" y="341"/>
                    </a:lnTo>
                    <a:lnTo>
                      <a:pt x="604" y="290"/>
                    </a:lnTo>
                    <a:lnTo>
                      <a:pt x="604" y="268"/>
                    </a:lnTo>
                    <a:lnTo>
                      <a:pt x="622" y="245"/>
                    </a:lnTo>
                    <a:lnTo>
                      <a:pt x="637" y="222"/>
                    </a:lnTo>
                    <a:lnTo>
                      <a:pt x="644" y="194"/>
                    </a:lnTo>
                    <a:lnTo>
                      <a:pt x="644" y="154"/>
                    </a:lnTo>
                    <a:lnTo>
                      <a:pt x="630" y="105"/>
                    </a:lnTo>
                    <a:lnTo>
                      <a:pt x="605" y="62"/>
                    </a:lnTo>
                    <a:lnTo>
                      <a:pt x="569" y="35"/>
                    </a:lnTo>
                    <a:lnTo>
                      <a:pt x="505" y="9"/>
                    </a:lnTo>
                    <a:lnTo>
                      <a:pt x="483" y="7"/>
                    </a:lnTo>
                    <a:lnTo>
                      <a:pt x="451"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40" name="Freeform 157"/>
              <p:cNvSpPr>
                <a:spLocks/>
              </p:cNvSpPr>
              <p:nvPr/>
            </p:nvSpPr>
            <p:spPr bwMode="auto">
              <a:xfrm>
                <a:off x="3321" y="2146"/>
                <a:ext cx="38" cy="166"/>
              </a:xfrm>
              <a:custGeom>
                <a:avLst/>
                <a:gdLst>
                  <a:gd name="T0" fmla="*/ 0 w 113"/>
                  <a:gd name="T1" fmla="*/ 0 h 498"/>
                  <a:gd name="T2" fmla="*/ 0 w 113"/>
                  <a:gd name="T3" fmla="*/ 0 h 498"/>
                  <a:gd name="T4" fmla="*/ 0 w 113"/>
                  <a:gd name="T5" fmla="*/ 0 h 498"/>
                  <a:gd name="T6" fmla="*/ 0 w 113"/>
                  <a:gd name="T7" fmla="*/ 0 h 498"/>
                  <a:gd name="T8" fmla="*/ 0 w 113"/>
                  <a:gd name="T9" fmla="*/ 0 h 498"/>
                  <a:gd name="T10" fmla="*/ 0 w 113"/>
                  <a:gd name="T11" fmla="*/ 0 h 498"/>
                  <a:gd name="T12" fmla="*/ 0 w 113"/>
                  <a:gd name="T13" fmla="*/ 0 h 498"/>
                  <a:gd name="T14" fmla="*/ 0 w 113"/>
                  <a:gd name="T15" fmla="*/ 0 h 498"/>
                  <a:gd name="T16" fmla="*/ 0 w 113"/>
                  <a:gd name="T17" fmla="*/ 0 h 498"/>
                  <a:gd name="T18" fmla="*/ 0 w 113"/>
                  <a:gd name="T19" fmla="*/ 0 h 498"/>
                  <a:gd name="T20" fmla="*/ 0 w 113"/>
                  <a:gd name="T21" fmla="*/ 0 h 498"/>
                  <a:gd name="T22" fmla="*/ 0 w 113"/>
                  <a:gd name="T23" fmla="*/ 0 h 498"/>
                  <a:gd name="T24" fmla="*/ 0 w 113"/>
                  <a:gd name="T25" fmla="*/ 0 h 498"/>
                  <a:gd name="T26" fmla="*/ 0 w 113"/>
                  <a:gd name="T27" fmla="*/ 0 h 498"/>
                  <a:gd name="T28" fmla="*/ 0 w 113"/>
                  <a:gd name="T29" fmla="*/ 0 h 498"/>
                  <a:gd name="T30" fmla="*/ 0 w 113"/>
                  <a:gd name="T31" fmla="*/ 0 h 498"/>
                  <a:gd name="T32" fmla="*/ 0 w 113"/>
                  <a:gd name="T33" fmla="*/ 0 h 498"/>
                  <a:gd name="T34" fmla="*/ 0 w 11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8"/>
                  <a:gd name="T56" fmla="*/ 113 w 11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8">
                    <a:moveTo>
                      <a:pt x="7" y="477"/>
                    </a:moveTo>
                    <a:lnTo>
                      <a:pt x="60" y="498"/>
                    </a:lnTo>
                    <a:lnTo>
                      <a:pt x="59" y="412"/>
                    </a:lnTo>
                    <a:lnTo>
                      <a:pt x="64" y="374"/>
                    </a:lnTo>
                    <a:lnTo>
                      <a:pt x="75" y="338"/>
                    </a:lnTo>
                    <a:lnTo>
                      <a:pt x="91" y="302"/>
                    </a:lnTo>
                    <a:lnTo>
                      <a:pt x="113" y="268"/>
                    </a:lnTo>
                    <a:lnTo>
                      <a:pt x="85" y="224"/>
                    </a:lnTo>
                    <a:lnTo>
                      <a:pt x="59" y="173"/>
                    </a:lnTo>
                    <a:lnTo>
                      <a:pt x="37" y="114"/>
                    </a:lnTo>
                    <a:lnTo>
                      <a:pt x="21" y="64"/>
                    </a:lnTo>
                    <a:lnTo>
                      <a:pt x="8" y="0"/>
                    </a:lnTo>
                    <a:lnTo>
                      <a:pt x="0" y="80"/>
                    </a:lnTo>
                    <a:lnTo>
                      <a:pt x="2" y="178"/>
                    </a:lnTo>
                    <a:lnTo>
                      <a:pt x="6" y="268"/>
                    </a:lnTo>
                    <a:lnTo>
                      <a:pt x="2"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41" name="Freeform 158"/>
              <p:cNvSpPr>
                <a:spLocks/>
              </p:cNvSpPr>
              <p:nvPr/>
            </p:nvSpPr>
            <p:spPr bwMode="auto">
              <a:xfrm>
                <a:off x="3427" y="2532"/>
                <a:ext cx="81" cy="340"/>
              </a:xfrm>
              <a:custGeom>
                <a:avLst/>
                <a:gdLst>
                  <a:gd name="T0" fmla="*/ 0 w 243"/>
                  <a:gd name="T1" fmla="*/ 0 h 1021"/>
                  <a:gd name="T2" fmla="*/ 0 w 243"/>
                  <a:gd name="T3" fmla="*/ 0 h 1021"/>
                  <a:gd name="T4" fmla="*/ 0 w 243"/>
                  <a:gd name="T5" fmla="*/ 0 h 1021"/>
                  <a:gd name="T6" fmla="*/ 0 w 243"/>
                  <a:gd name="T7" fmla="*/ 0 h 1021"/>
                  <a:gd name="T8" fmla="*/ 0 w 243"/>
                  <a:gd name="T9" fmla="*/ 0 h 1021"/>
                  <a:gd name="T10" fmla="*/ 0 w 243"/>
                  <a:gd name="T11" fmla="*/ 0 h 1021"/>
                  <a:gd name="T12" fmla="*/ 0 w 243"/>
                  <a:gd name="T13" fmla="*/ 0 h 1021"/>
                  <a:gd name="T14" fmla="*/ 0 w 243"/>
                  <a:gd name="T15" fmla="*/ 0 h 1021"/>
                  <a:gd name="T16" fmla="*/ 0 w 243"/>
                  <a:gd name="T17" fmla="*/ 0 h 1021"/>
                  <a:gd name="T18" fmla="*/ 0 w 243"/>
                  <a:gd name="T19" fmla="*/ 0 h 1021"/>
                  <a:gd name="T20" fmla="*/ 0 w 243"/>
                  <a:gd name="T21" fmla="*/ 0 h 1021"/>
                  <a:gd name="T22" fmla="*/ 0 w 243"/>
                  <a:gd name="T23" fmla="*/ 0 h 1021"/>
                  <a:gd name="T24" fmla="*/ 0 w 243"/>
                  <a:gd name="T25" fmla="*/ 0 h 1021"/>
                  <a:gd name="T26" fmla="*/ 0 w 243"/>
                  <a:gd name="T27" fmla="*/ 0 h 1021"/>
                  <a:gd name="T28" fmla="*/ 0 w 243"/>
                  <a:gd name="T29" fmla="*/ 0 h 1021"/>
                  <a:gd name="T30" fmla="*/ 0 w 243"/>
                  <a:gd name="T31" fmla="*/ 0 h 1021"/>
                  <a:gd name="T32" fmla="*/ 0 w 243"/>
                  <a:gd name="T33" fmla="*/ 0 h 1021"/>
                  <a:gd name="T34" fmla="*/ 0 w 243"/>
                  <a:gd name="T35" fmla="*/ 0 h 1021"/>
                  <a:gd name="T36" fmla="*/ 0 w 243"/>
                  <a:gd name="T37" fmla="*/ 0 h 1021"/>
                  <a:gd name="T38" fmla="*/ 0 w 243"/>
                  <a:gd name="T39" fmla="*/ 0 h 1021"/>
                  <a:gd name="T40" fmla="*/ 0 w 243"/>
                  <a:gd name="T41" fmla="*/ 0 h 1021"/>
                  <a:gd name="T42" fmla="*/ 0 w 243"/>
                  <a:gd name="T43" fmla="*/ 0 h 1021"/>
                  <a:gd name="T44" fmla="*/ 0 w 243"/>
                  <a:gd name="T45" fmla="*/ 0 h 1021"/>
                  <a:gd name="T46" fmla="*/ 0 w 243"/>
                  <a:gd name="T47" fmla="*/ 0 h 1021"/>
                  <a:gd name="T48" fmla="*/ 0 w 243"/>
                  <a:gd name="T49" fmla="*/ 0 h 1021"/>
                  <a:gd name="T50" fmla="*/ 0 w 243"/>
                  <a:gd name="T51" fmla="*/ 0 h 1021"/>
                  <a:gd name="T52" fmla="*/ 0 w 243"/>
                  <a:gd name="T53" fmla="*/ 0 h 1021"/>
                  <a:gd name="T54" fmla="*/ 0 w 243"/>
                  <a:gd name="T55" fmla="*/ 0 h 1021"/>
                  <a:gd name="T56" fmla="*/ 0 w 243"/>
                  <a:gd name="T57" fmla="*/ 0 h 1021"/>
                  <a:gd name="T58" fmla="*/ 0 w 243"/>
                  <a:gd name="T59" fmla="*/ 0 h 1021"/>
                  <a:gd name="T60" fmla="*/ 0 w 243"/>
                  <a:gd name="T61" fmla="*/ 0 h 1021"/>
                  <a:gd name="T62" fmla="*/ 0 w 243"/>
                  <a:gd name="T63" fmla="*/ 0 h 1021"/>
                  <a:gd name="T64" fmla="*/ 0 w 24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3"/>
                  <a:gd name="T100" fmla="*/ 0 h 1021"/>
                  <a:gd name="T101" fmla="*/ 243 w 24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3" h="1021">
                    <a:moveTo>
                      <a:pt x="48" y="1021"/>
                    </a:moveTo>
                    <a:lnTo>
                      <a:pt x="24" y="978"/>
                    </a:lnTo>
                    <a:lnTo>
                      <a:pt x="9" y="936"/>
                    </a:lnTo>
                    <a:lnTo>
                      <a:pt x="2" y="880"/>
                    </a:lnTo>
                    <a:lnTo>
                      <a:pt x="9" y="803"/>
                    </a:lnTo>
                    <a:lnTo>
                      <a:pt x="14" y="714"/>
                    </a:lnTo>
                    <a:lnTo>
                      <a:pt x="17" y="610"/>
                    </a:lnTo>
                    <a:lnTo>
                      <a:pt x="14" y="495"/>
                    </a:lnTo>
                    <a:lnTo>
                      <a:pt x="7" y="393"/>
                    </a:lnTo>
                    <a:lnTo>
                      <a:pt x="0" y="325"/>
                    </a:lnTo>
                    <a:lnTo>
                      <a:pt x="4" y="294"/>
                    </a:lnTo>
                    <a:lnTo>
                      <a:pt x="23" y="249"/>
                    </a:lnTo>
                    <a:lnTo>
                      <a:pt x="41" y="191"/>
                    </a:lnTo>
                    <a:lnTo>
                      <a:pt x="49" y="119"/>
                    </a:lnTo>
                    <a:lnTo>
                      <a:pt x="48" y="58"/>
                    </a:lnTo>
                    <a:lnTo>
                      <a:pt x="36" y="15"/>
                    </a:lnTo>
                    <a:lnTo>
                      <a:pt x="193" y="0"/>
                    </a:lnTo>
                    <a:lnTo>
                      <a:pt x="210" y="46"/>
                    </a:lnTo>
                    <a:lnTo>
                      <a:pt x="227" y="94"/>
                    </a:lnTo>
                    <a:lnTo>
                      <a:pt x="243" y="142"/>
                    </a:lnTo>
                    <a:lnTo>
                      <a:pt x="243" y="164"/>
                    </a:lnTo>
                    <a:lnTo>
                      <a:pt x="222" y="205"/>
                    </a:lnTo>
                    <a:lnTo>
                      <a:pt x="193" y="251"/>
                    </a:lnTo>
                    <a:lnTo>
                      <a:pt x="169" y="311"/>
                    </a:lnTo>
                    <a:lnTo>
                      <a:pt x="152" y="365"/>
                    </a:lnTo>
                    <a:lnTo>
                      <a:pt x="148" y="441"/>
                    </a:lnTo>
                    <a:lnTo>
                      <a:pt x="148" y="517"/>
                    </a:lnTo>
                    <a:lnTo>
                      <a:pt x="145" y="624"/>
                    </a:lnTo>
                    <a:lnTo>
                      <a:pt x="139" y="717"/>
                    </a:lnTo>
                    <a:lnTo>
                      <a:pt x="120" y="821"/>
                    </a:lnTo>
                    <a:lnTo>
                      <a:pt x="86" y="936"/>
                    </a:lnTo>
                    <a:lnTo>
                      <a:pt x="67" y="985"/>
                    </a:lnTo>
                    <a:lnTo>
                      <a:pt x="4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42" name="Freeform 159"/>
              <p:cNvSpPr>
                <a:spLocks/>
              </p:cNvSpPr>
              <p:nvPr/>
            </p:nvSpPr>
            <p:spPr bwMode="auto">
              <a:xfrm>
                <a:off x="2982" y="1980"/>
                <a:ext cx="411"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3" y="2752"/>
                    </a:lnTo>
                    <a:lnTo>
                      <a:pt x="530" y="2892"/>
                    </a:lnTo>
                    <a:lnTo>
                      <a:pt x="517" y="3006"/>
                    </a:lnTo>
                    <a:lnTo>
                      <a:pt x="504" y="3108"/>
                    </a:lnTo>
                    <a:lnTo>
                      <a:pt x="485" y="3206"/>
                    </a:lnTo>
                    <a:lnTo>
                      <a:pt x="466" y="3301"/>
                    </a:lnTo>
                    <a:lnTo>
                      <a:pt x="455" y="3365"/>
                    </a:lnTo>
                    <a:lnTo>
                      <a:pt x="455" y="3413"/>
                    </a:lnTo>
                    <a:lnTo>
                      <a:pt x="458" y="3453"/>
                    </a:lnTo>
                    <a:lnTo>
                      <a:pt x="446" y="3470"/>
                    </a:lnTo>
                    <a:lnTo>
                      <a:pt x="366" y="3488"/>
                    </a:lnTo>
                    <a:lnTo>
                      <a:pt x="349" y="3479"/>
                    </a:lnTo>
                    <a:lnTo>
                      <a:pt x="340" y="3467"/>
                    </a:lnTo>
                    <a:lnTo>
                      <a:pt x="264" y="3493"/>
                    </a:lnTo>
                    <a:lnTo>
                      <a:pt x="166" y="3520"/>
                    </a:lnTo>
                    <a:lnTo>
                      <a:pt x="101" y="3530"/>
                    </a:lnTo>
                    <a:lnTo>
                      <a:pt x="48" y="3525"/>
                    </a:lnTo>
                    <a:lnTo>
                      <a:pt x="19" y="3513"/>
                    </a:lnTo>
                    <a:lnTo>
                      <a:pt x="5" y="3495"/>
                    </a:lnTo>
                    <a:lnTo>
                      <a:pt x="0" y="3476"/>
                    </a:lnTo>
                    <a:lnTo>
                      <a:pt x="9" y="3455"/>
                    </a:lnTo>
                    <a:lnTo>
                      <a:pt x="33" y="3436"/>
                    </a:lnTo>
                    <a:lnTo>
                      <a:pt x="105" y="3402"/>
                    </a:lnTo>
                    <a:lnTo>
                      <a:pt x="169" y="3369"/>
                    </a:lnTo>
                    <a:lnTo>
                      <a:pt x="226" y="3339"/>
                    </a:lnTo>
                    <a:lnTo>
                      <a:pt x="252" y="3314"/>
                    </a:lnTo>
                    <a:lnTo>
                      <a:pt x="254" y="3222"/>
                    </a:lnTo>
                    <a:lnTo>
                      <a:pt x="254" y="3108"/>
                    </a:lnTo>
                    <a:lnTo>
                      <a:pt x="258" y="2993"/>
                    </a:lnTo>
                    <a:lnTo>
                      <a:pt x="258" y="2863"/>
                    </a:lnTo>
                    <a:lnTo>
                      <a:pt x="252" y="2702"/>
                    </a:lnTo>
                    <a:lnTo>
                      <a:pt x="252" y="2536"/>
                    </a:lnTo>
                    <a:lnTo>
                      <a:pt x="260" y="2363"/>
                    </a:lnTo>
                    <a:lnTo>
                      <a:pt x="265" y="2239"/>
                    </a:lnTo>
                    <a:lnTo>
                      <a:pt x="276" y="2113"/>
                    </a:lnTo>
                    <a:lnTo>
                      <a:pt x="277" y="2039"/>
                    </a:lnTo>
                    <a:lnTo>
                      <a:pt x="233" y="2034"/>
                    </a:lnTo>
                    <a:lnTo>
                      <a:pt x="188" y="2017"/>
                    </a:lnTo>
                    <a:lnTo>
                      <a:pt x="153" y="1974"/>
                    </a:lnTo>
                    <a:lnTo>
                      <a:pt x="149" y="1922"/>
                    </a:lnTo>
                    <a:lnTo>
                      <a:pt x="162" y="1854"/>
                    </a:lnTo>
                    <a:lnTo>
                      <a:pt x="188" y="1797"/>
                    </a:lnTo>
                    <a:lnTo>
                      <a:pt x="214" y="1758"/>
                    </a:lnTo>
                    <a:lnTo>
                      <a:pt x="170" y="1740"/>
                    </a:lnTo>
                    <a:lnTo>
                      <a:pt x="157" y="1727"/>
                    </a:lnTo>
                    <a:lnTo>
                      <a:pt x="159" y="1706"/>
                    </a:lnTo>
                    <a:lnTo>
                      <a:pt x="217" y="1565"/>
                    </a:lnTo>
                    <a:lnTo>
                      <a:pt x="235" y="1488"/>
                    </a:lnTo>
                    <a:lnTo>
                      <a:pt x="252" y="1223"/>
                    </a:lnTo>
                    <a:lnTo>
                      <a:pt x="252" y="1031"/>
                    </a:lnTo>
                    <a:lnTo>
                      <a:pt x="260" y="799"/>
                    </a:lnTo>
                    <a:lnTo>
                      <a:pt x="271" y="742"/>
                    </a:lnTo>
                    <a:lnTo>
                      <a:pt x="293" y="696"/>
                    </a:lnTo>
                    <a:lnTo>
                      <a:pt x="337" y="658"/>
                    </a:lnTo>
                    <a:lnTo>
                      <a:pt x="530" y="547"/>
                    </a:lnTo>
                    <a:lnTo>
                      <a:pt x="517" y="496"/>
                    </a:lnTo>
                    <a:lnTo>
                      <a:pt x="485" y="490"/>
                    </a:lnTo>
                    <a:lnTo>
                      <a:pt x="443" y="478"/>
                    </a:lnTo>
                    <a:lnTo>
                      <a:pt x="418" y="452"/>
                    </a:lnTo>
                    <a:lnTo>
                      <a:pt x="388" y="349"/>
                    </a:lnTo>
                    <a:lnTo>
                      <a:pt x="379" y="292"/>
                    </a:lnTo>
                    <a:lnTo>
                      <a:pt x="380" y="237"/>
                    </a:lnTo>
                    <a:lnTo>
                      <a:pt x="374" y="183"/>
                    </a:lnTo>
                    <a:lnTo>
                      <a:pt x="379" y="126"/>
                    </a:lnTo>
                    <a:lnTo>
                      <a:pt x="354" y="151"/>
                    </a:lnTo>
                    <a:lnTo>
                      <a:pt x="340" y="164"/>
                    </a:lnTo>
                    <a:lnTo>
                      <a:pt x="344" y="126"/>
                    </a:lnTo>
                    <a:lnTo>
                      <a:pt x="361" y="85"/>
                    </a:lnTo>
                    <a:lnTo>
                      <a:pt x="385" y="52"/>
                    </a:lnTo>
                    <a:lnTo>
                      <a:pt x="424" y="25"/>
                    </a:lnTo>
                    <a:lnTo>
                      <a:pt x="471" y="6"/>
                    </a:lnTo>
                    <a:lnTo>
                      <a:pt x="537" y="0"/>
                    </a:lnTo>
                    <a:lnTo>
                      <a:pt x="594" y="12"/>
                    </a:lnTo>
                    <a:lnTo>
                      <a:pt x="644" y="36"/>
                    </a:lnTo>
                    <a:lnTo>
                      <a:pt x="683" y="68"/>
                    </a:lnTo>
                    <a:lnTo>
                      <a:pt x="713" y="112"/>
                    </a:lnTo>
                    <a:lnTo>
                      <a:pt x="729" y="171"/>
                    </a:lnTo>
                    <a:lnTo>
                      <a:pt x="737" y="240"/>
                    </a:lnTo>
                    <a:lnTo>
                      <a:pt x="734" y="295"/>
                    </a:lnTo>
                    <a:lnTo>
                      <a:pt x="720" y="369"/>
                    </a:lnTo>
                    <a:lnTo>
                      <a:pt x="722" y="422"/>
                    </a:lnTo>
                    <a:lnTo>
                      <a:pt x="734" y="483"/>
                    </a:lnTo>
                    <a:lnTo>
                      <a:pt x="756" y="512"/>
                    </a:lnTo>
                    <a:lnTo>
                      <a:pt x="994" y="611"/>
                    </a:lnTo>
                    <a:lnTo>
                      <a:pt x="1028" y="632"/>
                    </a:lnTo>
                    <a:lnTo>
                      <a:pt x="1051" y="668"/>
                    </a:lnTo>
                    <a:lnTo>
                      <a:pt x="1126" y="878"/>
                    </a:lnTo>
                    <a:lnTo>
                      <a:pt x="1223" y="1178"/>
                    </a:lnTo>
                    <a:lnTo>
                      <a:pt x="1234" y="1238"/>
                    </a:lnTo>
                    <a:lnTo>
                      <a:pt x="1230" y="1273"/>
                    </a:lnTo>
                    <a:lnTo>
                      <a:pt x="1215" y="1312"/>
                    </a:lnTo>
                    <a:lnTo>
                      <a:pt x="1088" y="1515"/>
                    </a:lnTo>
                    <a:lnTo>
                      <a:pt x="1070" y="1579"/>
                    </a:lnTo>
                    <a:lnTo>
                      <a:pt x="1063" y="1644"/>
                    </a:lnTo>
                    <a:lnTo>
                      <a:pt x="1088" y="1873"/>
                    </a:lnTo>
                    <a:lnTo>
                      <a:pt x="1103" y="1974"/>
                    </a:lnTo>
                    <a:lnTo>
                      <a:pt x="1103" y="2007"/>
                    </a:lnTo>
                    <a:lnTo>
                      <a:pt x="1089" y="2032"/>
                    </a:lnTo>
                    <a:lnTo>
                      <a:pt x="1051" y="2045"/>
                    </a:lnTo>
                    <a:lnTo>
                      <a:pt x="1012" y="2051"/>
                    </a:lnTo>
                    <a:lnTo>
                      <a:pt x="1003" y="2165"/>
                    </a:lnTo>
                    <a:lnTo>
                      <a:pt x="1003" y="2292"/>
                    </a:lnTo>
                    <a:lnTo>
                      <a:pt x="1005" y="2432"/>
                    </a:lnTo>
                    <a:lnTo>
                      <a:pt x="1012" y="2562"/>
                    </a:lnTo>
                    <a:lnTo>
                      <a:pt x="1031" y="2702"/>
                    </a:lnTo>
                    <a:lnTo>
                      <a:pt x="1037" y="2842"/>
                    </a:lnTo>
                    <a:lnTo>
                      <a:pt x="1045" y="2979"/>
                    </a:lnTo>
                    <a:lnTo>
                      <a:pt x="1045" y="3088"/>
                    </a:lnTo>
                    <a:lnTo>
                      <a:pt x="1039" y="3261"/>
                    </a:lnTo>
                    <a:lnTo>
                      <a:pt x="1042" y="3369"/>
                    </a:lnTo>
                    <a:lnTo>
                      <a:pt x="1037" y="3467"/>
                    </a:lnTo>
                    <a:lnTo>
                      <a:pt x="1033" y="3488"/>
                    </a:lnTo>
                    <a:lnTo>
                      <a:pt x="974" y="3505"/>
                    </a:lnTo>
                    <a:lnTo>
                      <a:pt x="927" y="3530"/>
                    </a:lnTo>
                    <a:lnTo>
                      <a:pt x="882" y="3567"/>
                    </a:lnTo>
                    <a:lnTo>
                      <a:pt x="835" y="3603"/>
                    </a:lnTo>
                    <a:lnTo>
                      <a:pt x="774" y="3627"/>
                    </a:lnTo>
                    <a:lnTo>
                      <a:pt x="713" y="3643"/>
                    </a:lnTo>
                    <a:lnTo>
                      <a:pt x="658" y="3644"/>
                    </a:lnTo>
                    <a:lnTo>
                      <a:pt x="624" y="3633"/>
                    </a:lnTo>
                    <a:lnTo>
                      <a:pt x="599" y="3615"/>
                    </a:lnTo>
                    <a:lnTo>
                      <a:pt x="597" y="3593"/>
                    </a:lnTo>
                    <a:lnTo>
                      <a:pt x="608" y="3563"/>
                    </a:lnTo>
                    <a:lnTo>
                      <a:pt x="642" y="3534"/>
                    </a:lnTo>
                    <a:lnTo>
                      <a:pt x="679" y="3505"/>
                    </a:lnTo>
                    <a:lnTo>
                      <a:pt x="729" y="3462"/>
                    </a:lnTo>
                    <a:lnTo>
                      <a:pt x="769" y="3424"/>
                    </a:lnTo>
                    <a:lnTo>
                      <a:pt x="795" y="3391"/>
                    </a:lnTo>
                    <a:lnTo>
                      <a:pt x="784" y="3211"/>
                    </a:lnTo>
                    <a:lnTo>
                      <a:pt x="784" y="3084"/>
                    </a:lnTo>
                    <a:lnTo>
                      <a:pt x="771" y="2956"/>
                    </a:lnTo>
                    <a:lnTo>
                      <a:pt x="758" y="2842"/>
                    </a:lnTo>
                    <a:lnTo>
                      <a:pt x="736" y="2721"/>
                    </a:lnTo>
                    <a:lnTo>
                      <a:pt x="708" y="2599"/>
                    </a:lnTo>
                    <a:lnTo>
                      <a:pt x="683" y="2485"/>
                    </a:lnTo>
                    <a:lnTo>
                      <a:pt x="663" y="2390"/>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43" name="Freeform 160"/>
              <p:cNvSpPr>
                <a:spLocks/>
              </p:cNvSpPr>
              <p:nvPr/>
            </p:nvSpPr>
            <p:spPr bwMode="auto">
              <a:xfrm>
                <a:off x="1423" y="1994"/>
                <a:ext cx="431" cy="1135"/>
              </a:xfrm>
              <a:custGeom>
                <a:avLst/>
                <a:gdLst>
                  <a:gd name="T0" fmla="*/ 0 w 1292"/>
                  <a:gd name="T1" fmla="*/ 0 h 3406"/>
                  <a:gd name="T2" fmla="*/ 0 w 1292"/>
                  <a:gd name="T3" fmla="*/ 0 h 3406"/>
                  <a:gd name="T4" fmla="*/ 0 w 1292"/>
                  <a:gd name="T5" fmla="*/ 0 h 3406"/>
                  <a:gd name="T6" fmla="*/ 0 w 1292"/>
                  <a:gd name="T7" fmla="*/ 0 h 3406"/>
                  <a:gd name="T8" fmla="*/ 0 w 1292"/>
                  <a:gd name="T9" fmla="*/ 0 h 3406"/>
                  <a:gd name="T10" fmla="*/ 0 w 1292"/>
                  <a:gd name="T11" fmla="*/ 0 h 3406"/>
                  <a:gd name="T12" fmla="*/ 0 w 1292"/>
                  <a:gd name="T13" fmla="*/ 0 h 3406"/>
                  <a:gd name="T14" fmla="*/ 0 w 1292"/>
                  <a:gd name="T15" fmla="*/ 0 h 3406"/>
                  <a:gd name="T16" fmla="*/ 0 w 1292"/>
                  <a:gd name="T17" fmla="*/ 0 h 3406"/>
                  <a:gd name="T18" fmla="*/ 0 w 1292"/>
                  <a:gd name="T19" fmla="*/ 0 h 3406"/>
                  <a:gd name="T20" fmla="*/ 0 w 1292"/>
                  <a:gd name="T21" fmla="*/ 0 h 3406"/>
                  <a:gd name="T22" fmla="*/ 0 w 1292"/>
                  <a:gd name="T23" fmla="*/ 0 h 3406"/>
                  <a:gd name="T24" fmla="*/ 0 w 1292"/>
                  <a:gd name="T25" fmla="*/ 0 h 3406"/>
                  <a:gd name="T26" fmla="*/ 0 w 1292"/>
                  <a:gd name="T27" fmla="*/ 0 h 3406"/>
                  <a:gd name="T28" fmla="*/ 0 w 1292"/>
                  <a:gd name="T29" fmla="*/ 0 h 3406"/>
                  <a:gd name="T30" fmla="*/ 0 w 1292"/>
                  <a:gd name="T31" fmla="*/ 0 h 3406"/>
                  <a:gd name="T32" fmla="*/ 0 w 1292"/>
                  <a:gd name="T33" fmla="*/ 0 h 3406"/>
                  <a:gd name="T34" fmla="*/ 0 w 1292"/>
                  <a:gd name="T35" fmla="*/ 0 h 3406"/>
                  <a:gd name="T36" fmla="*/ 0 w 1292"/>
                  <a:gd name="T37" fmla="*/ 0 h 3406"/>
                  <a:gd name="T38" fmla="*/ 0 w 1292"/>
                  <a:gd name="T39" fmla="*/ 0 h 3406"/>
                  <a:gd name="T40" fmla="*/ 0 w 1292"/>
                  <a:gd name="T41" fmla="*/ 0 h 3406"/>
                  <a:gd name="T42" fmla="*/ 0 w 1292"/>
                  <a:gd name="T43" fmla="*/ 0 h 3406"/>
                  <a:gd name="T44" fmla="*/ 0 w 1292"/>
                  <a:gd name="T45" fmla="*/ 0 h 3406"/>
                  <a:gd name="T46" fmla="*/ 0 w 1292"/>
                  <a:gd name="T47" fmla="*/ 0 h 3406"/>
                  <a:gd name="T48" fmla="*/ 0 w 1292"/>
                  <a:gd name="T49" fmla="*/ 0 h 3406"/>
                  <a:gd name="T50" fmla="*/ 0 w 1292"/>
                  <a:gd name="T51" fmla="*/ 0 h 3406"/>
                  <a:gd name="T52" fmla="*/ 0 w 1292"/>
                  <a:gd name="T53" fmla="*/ 0 h 3406"/>
                  <a:gd name="T54" fmla="*/ 0 w 1292"/>
                  <a:gd name="T55" fmla="*/ 0 h 3406"/>
                  <a:gd name="T56" fmla="*/ 0 w 1292"/>
                  <a:gd name="T57" fmla="*/ 0 h 3406"/>
                  <a:gd name="T58" fmla="*/ 0 w 1292"/>
                  <a:gd name="T59" fmla="*/ 0 h 3406"/>
                  <a:gd name="T60" fmla="*/ 0 w 1292"/>
                  <a:gd name="T61" fmla="*/ 0 h 3406"/>
                  <a:gd name="T62" fmla="*/ 0 w 1292"/>
                  <a:gd name="T63" fmla="*/ 0 h 3406"/>
                  <a:gd name="T64" fmla="*/ 0 w 1292"/>
                  <a:gd name="T65" fmla="*/ 0 h 3406"/>
                  <a:gd name="T66" fmla="*/ 0 w 1292"/>
                  <a:gd name="T67" fmla="*/ 0 h 3406"/>
                  <a:gd name="T68" fmla="*/ 0 w 1292"/>
                  <a:gd name="T69" fmla="*/ 0 h 3406"/>
                  <a:gd name="T70" fmla="*/ 0 w 1292"/>
                  <a:gd name="T71" fmla="*/ 0 h 3406"/>
                  <a:gd name="T72" fmla="*/ 0 w 1292"/>
                  <a:gd name="T73" fmla="*/ 0 h 3406"/>
                  <a:gd name="T74" fmla="*/ 0 w 1292"/>
                  <a:gd name="T75" fmla="*/ 0 h 3406"/>
                  <a:gd name="T76" fmla="*/ 0 w 1292"/>
                  <a:gd name="T77" fmla="*/ 0 h 3406"/>
                  <a:gd name="T78" fmla="*/ 0 w 1292"/>
                  <a:gd name="T79" fmla="*/ 0 h 3406"/>
                  <a:gd name="T80" fmla="*/ 0 w 1292"/>
                  <a:gd name="T81" fmla="*/ 0 h 3406"/>
                  <a:gd name="T82" fmla="*/ 0 w 1292"/>
                  <a:gd name="T83" fmla="*/ 0 h 3406"/>
                  <a:gd name="T84" fmla="*/ 0 w 1292"/>
                  <a:gd name="T85" fmla="*/ 0 h 3406"/>
                  <a:gd name="T86" fmla="*/ 0 w 1292"/>
                  <a:gd name="T87" fmla="*/ 0 h 3406"/>
                  <a:gd name="T88" fmla="*/ 0 w 1292"/>
                  <a:gd name="T89" fmla="*/ 0 h 3406"/>
                  <a:gd name="T90" fmla="*/ 0 w 1292"/>
                  <a:gd name="T91" fmla="*/ 0 h 3406"/>
                  <a:gd name="T92" fmla="*/ 0 w 1292"/>
                  <a:gd name="T93" fmla="*/ 0 h 3406"/>
                  <a:gd name="T94" fmla="*/ 0 w 1292"/>
                  <a:gd name="T95" fmla="*/ 0 h 3406"/>
                  <a:gd name="T96" fmla="*/ 0 w 1292"/>
                  <a:gd name="T97" fmla="*/ 0 h 3406"/>
                  <a:gd name="T98" fmla="*/ 0 w 1292"/>
                  <a:gd name="T99" fmla="*/ 0 h 3406"/>
                  <a:gd name="T100" fmla="*/ 0 w 1292"/>
                  <a:gd name="T101" fmla="*/ 0 h 3406"/>
                  <a:gd name="T102" fmla="*/ 0 w 1292"/>
                  <a:gd name="T103" fmla="*/ 0 h 3406"/>
                  <a:gd name="T104" fmla="*/ 0 w 1292"/>
                  <a:gd name="T105" fmla="*/ 0 h 3406"/>
                  <a:gd name="T106" fmla="*/ 0 w 1292"/>
                  <a:gd name="T107" fmla="*/ 0 h 3406"/>
                  <a:gd name="T108" fmla="*/ 0 w 1292"/>
                  <a:gd name="T109" fmla="*/ 0 h 3406"/>
                  <a:gd name="T110" fmla="*/ 0 w 1292"/>
                  <a:gd name="T111" fmla="*/ 0 h 3406"/>
                  <a:gd name="T112" fmla="*/ 0 w 1292"/>
                  <a:gd name="T113" fmla="*/ 0 h 3406"/>
                  <a:gd name="T114" fmla="*/ 0 w 1292"/>
                  <a:gd name="T115" fmla="*/ 0 h 3406"/>
                  <a:gd name="T116" fmla="*/ 0 w 1292"/>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6"/>
                  <a:gd name="T179" fmla="*/ 1292 w 1292"/>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6">
                    <a:moveTo>
                      <a:pt x="1129" y="1486"/>
                    </a:moveTo>
                    <a:lnTo>
                      <a:pt x="1131" y="1573"/>
                    </a:lnTo>
                    <a:lnTo>
                      <a:pt x="1152" y="1749"/>
                    </a:lnTo>
                    <a:lnTo>
                      <a:pt x="951" y="1876"/>
                    </a:lnTo>
                    <a:lnTo>
                      <a:pt x="951" y="1953"/>
                    </a:lnTo>
                    <a:lnTo>
                      <a:pt x="961" y="2090"/>
                    </a:lnTo>
                    <a:lnTo>
                      <a:pt x="976" y="2500"/>
                    </a:lnTo>
                    <a:lnTo>
                      <a:pt x="988" y="2680"/>
                    </a:lnTo>
                    <a:lnTo>
                      <a:pt x="1001" y="2999"/>
                    </a:lnTo>
                    <a:lnTo>
                      <a:pt x="1001" y="3112"/>
                    </a:lnTo>
                    <a:lnTo>
                      <a:pt x="1003" y="3150"/>
                    </a:lnTo>
                    <a:lnTo>
                      <a:pt x="1014" y="3163"/>
                    </a:lnTo>
                    <a:lnTo>
                      <a:pt x="1049" y="3187"/>
                    </a:lnTo>
                    <a:lnTo>
                      <a:pt x="1122" y="3223"/>
                    </a:lnTo>
                    <a:lnTo>
                      <a:pt x="1207" y="3246"/>
                    </a:lnTo>
                    <a:lnTo>
                      <a:pt x="1236" y="3255"/>
                    </a:lnTo>
                    <a:lnTo>
                      <a:pt x="1267" y="3270"/>
                    </a:lnTo>
                    <a:lnTo>
                      <a:pt x="1286" y="3296"/>
                    </a:lnTo>
                    <a:lnTo>
                      <a:pt x="1292" y="3317"/>
                    </a:lnTo>
                    <a:lnTo>
                      <a:pt x="1280" y="3325"/>
                    </a:lnTo>
                    <a:lnTo>
                      <a:pt x="1110" y="3328"/>
                    </a:lnTo>
                    <a:lnTo>
                      <a:pt x="887" y="3342"/>
                    </a:lnTo>
                    <a:lnTo>
                      <a:pt x="849" y="3342"/>
                    </a:lnTo>
                    <a:lnTo>
                      <a:pt x="823" y="3329"/>
                    </a:lnTo>
                    <a:lnTo>
                      <a:pt x="810" y="3304"/>
                    </a:lnTo>
                    <a:lnTo>
                      <a:pt x="810" y="3266"/>
                    </a:lnTo>
                    <a:lnTo>
                      <a:pt x="823" y="3205"/>
                    </a:lnTo>
                    <a:lnTo>
                      <a:pt x="830" y="3195"/>
                    </a:lnTo>
                    <a:lnTo>
                      <a:pt x="849" y="3189"/>
                    </a:lnTo>
                    <a:lnTo>
                      <a:pt x="823" y="3186"/>
                    </a:lnTo>
                    <a:lnTo>
                      <a:pt x="816" y="3174"/>
                    </a:lnTo>
                    <a:lnTo>
                      <a:pt x="810" y="3125"/>
                    </a:lnTo>
                    <a:lnTo>
                      <a:pt x="785" y="3023"/>
                    </a:lnTo>
                    <a:lnTo>
                      <a:pt x="734" y="2781"/>
                    </a:lnTo>
                    <a:lnTo>
                      <a:pt x="723" y="2666"/>
                    </a:lnTo>
                    <a:lnTo>
                      <a:pt x="695" y="2298"/>
                    </a:lnTo>
                    <a:lnTo>
                      <a:pt x="679" y="2206"/>
                    </a:lnTo>
                    <a:lnTo>
                      <a:pt x="647" y="2093"/>
                    </a:lnTo>
                    <a:lnTo>
                      <a:pt x="621" y="2208"/>
                    </a:lnTo>
                    <a:lnTo>
                      <a:pt x="596" y="2322"/>
                    </a:lnTo>
                    <a:lnTo>
                      <a:pt x="552" y="2642"/>
                    </a:lnTo>
                    <a:lnTo>
                      <a:pt x="532" y="2740"/>
                    </a:lnTo>
                    <a:lnTo>
                      <a:pt x="488" y="3097"/>
                    </a:lnTo>
                    <a:lnTo>
                      <a:pt x="488" y="3150"/>
                    </a:lnTo>
                    <a:lnTo>
                      <a:pt x="482" y="3160"/>
                    </a:lnTo>
                    <a:lnTo>
                      <a:pt x="443" y="3176"/>
                    </a:lnTo>
                    <a:lnTo>
                      <a:pt x="453" y="3229"/>
                    </a:lnTo>
                    <a:lnTo>
                      <a:pt x="455" y="3291"/>
                    </a:lnTo>
                    <a:lnTo>
                      <a:pt x="455" y="3329"/>
                    </a:lnTo>
                    <a:lnTo>
                      <a:pt x="440" y="3366"/>
                    </a:lnTo>
                    <a:lnTo>
                      <a:pt x="414" y="3390"/>
                    </a:lnTo>
                    <a:lnTo>
                      <a:pt x="367" y="3406"/>
                    </a:lnTo>
                    <a:lnTo>
                      <a:pt x="317" y="3406"/>
                    </a:lnTo>
                    <a:lnTo>
                      <a:pt x="262" y="3401"/>
                    </a:lnTo>
                    <a:lnTo>
                      <a:pt x="240" y="3381"/>
                    </a:lnTo>
                    <a:lnTo>
                      <a:pt x="228" y="3355"/>
                    </a:lnTo>
                    <a:lnTo>
                      <a:pt x="229" y="3322"/>
                    </a:lnTo>
                    <a:lnTo>
                      <a:pt x="243" y="3276"/>
                    </a:lnTo>
                    <a:lnTo>
                      <a:pt x="279" y="3227"/>
                    </a:lnTo>
                    <a:lnTo>
                      <a:pt x="303" y="3176"/>
                    </a:lnTo>
                    <a:lnTo>
                      <a:pt x="279" y="3176"/>
                    </a:lnTo>
                    <a:lnTo>
                      <a:pt x="266" y="3023"/>
                    </a:lnTo>
                    <a:lnTo>
                      <a:pt x="262" y="2847"/>
                    </a:lnTo>
                    <a:lnTo>
                      <a:pt x="269" y="2727"/>
                    </a:lnTo>
                    <a:lnTo>
                      <a:pt x="286" y="2588"/>
                    </a:lnTo>
                    <a:lnTo>
                      <a:pt x="299" y="2463"/>
                    </a:lnTo>
                    <a:lnTo>
                      <a:pt x="317" y="2360"/>
                    </a:lnTo>
                    <a:lnTo>
                      <a:pt x="0" y="2245"/>
                    </a:lnTo>
                    <a:lnTo>
                      <a:pt x="0" y="1889"/>
                    </a:lnTo>
                    <a:lnTo>
                      <a:pt x="38" y="1863"/>
                    </a:lnTo>
                    <a:lnTo>
                      <a:pt x="184" y="1902"/>
                    </a:lnTo>
                    <a:lnTo>
                      <a:pt x="200" y="1824"/>
                    </a:lnTo>
                    <a:lnTo>
                      <a:pt x="204" y="1728"/>
                    </a:lnTo>
                    <a:lnTo>
                      <a:pt x="132" y="1331"/>
                    </a:lnTo>
                    <a:lnTo>
                      <a:pt x="127" y="1226"/>
                    </a:lnTo>
                    <a:lnTo>
                      <a:pt x="139" y="1099"/>
                    </a:lnTo>
                    <a:lnTo>
                      <a:pt x="200" y="757"/>
                    </a:lnTo>
                    <a:lnTo>
                      <a:pt x="228" y="663"/>
                    </a:lnTo>
                    <a:lnTo>
                      <a:pt x="253" y="626"/>
                    </a:lnTo>
                    <a:lnTo>
                      <a:pt x="279" y="614"/>
                    </a:lnTo>
                    <a:lnTo>
                      <a:pt x="455" y="550"/>
                    </a:lnTo>
                    <a:lnTo>
                      <a:pt x="532" y="525"/>
                    </a:lnTo>
                    <a:lnTo>
                      <a:pt x="557" y="435"/>
                    </a:lnTo>
                    <a:lnTo>
                      <a:pt x="536" y="370"/>
                    </a:lnTo>
                    <a:lnTo>
                      <a:pt x="525" y="331"/>
                    </a:lnTo>
                    <a:lnTo>
                      <a:pt x="525" y="281"/>
                    </a:lnTo>
                    <a:lnTo>
                      <a:pt x="532" y="218"/>
                    </a:lnTo>
                    <a:lnTo>
                      <a:pt x="557" y="129"/>
                    </a:lnTo>
                    <a:lnTo>
                      <a:pt x="571" y="84"/>
                    </a:lnTo>
                    <a:lnTo>
                      <a:pt x="591" y="51"/>
                    </a:lnTo>
                    <a:lnTo>
                      <a:pt x="621" y="24"/>
                    </a:lnTo>
                    <a:lnTo>
                      <a:pt x="647" y="15"/>
                    </a:lnTo>
                    <a:lnTo>
                      <a:pt x="697" y="0"/>
                    </a:lnTo>
                    <a:lnTo>
                      <a:pt x="734" y="0"/>
                    </a:lnTo>
                    <a:lnTo>
                      <a:pt x="785" y="15"/>
                    </a:lnTo>
                    <a:lnTo>
                      <a:pt x="834" y="31"/>
                    </a:lnTo>
                    <a:lnTo>
                      <a:pt x="873" y="61"/>
                    </a:lnTo>
                    <a:lnTo>
                      <a:pt x="887" y="103"/>
                    </a:lnTo>
                    <a:lnTo>
                      <a:pt x="892" y="159"/>
                    </a:lnTo>
                    <a:lnTo>
                      <a:pt x="886" y="212"/>
                    </a:lnTo>
                    <a:lnTo>
                      <a:pt x="877" y="272"/>
                    </a:lnTo>
                    <a:lnTo>
                      <a:pt x="863" y="321"/>
                    </a:lnTo>
                    <a:lnTo>
                      <a:pt x="836" y="372"/>
                    </a:lnTo>
                    <a:lnTo>
                      <a:pt x="810" y="410"/>
                    </a:lnTo>
                    <a:lnTo>
                      <a:pt x="785" y="448"/>
                    </a:lnTo>
                    <a:lnTo>
                      <a:pt x="785" y="511"/>
                    </a:lnTo>
                    <a:lnTo>
                      <a:pt x="843" y="526"/>
                    </a:lnTo>
                    <a:lnTo>
                      <a:pt x="1056" y="652"/>
                    </a:lnTo>
                    <a:lnTo>
                      <a:pt x="1090" y="690"/>
                    </a:lnTo>
                    <a:lnTo>
                      <a:pt x="1099" y="717"/>
                    </a:lnTo>
                    <a:lnTo>
                      <a:pt x="1116" y="1077"/>
                    </a:lnTo>
                    <a:lnTo>
                      <a:pt x="1099" y="1132"/>
                    </a:lnTo>
                    <a:lnTo>
                      <a:pt x="1079" y="1189"/>
                    </a:lnTo>
                    <a:lnTo>
                      <a:pt x="1065" y="1251"/>
                    </a:lnTo>
                    <a:lnTo>
                      <a:pt x="1068" y="1298"/>
                    </a:lnTo>
                    <a:lnTo>
                      <a:pt x="1088" y="1353"/>
                    </a:lnTo>
                    <a:lnTo>
                      <a:pt x="1129" y="1409"/>
                    </a:lnTo>
                    <a:lnTo>
                      <a:pt x="1129"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44" name="Freeform 161"/>
              <p:cNvSpPr>
                <a:spLocks/>
              </p:cNvSpPr>
              <p:nvPr/>
            </p:nvSpPr>
            <p:spPr bwMode="auto">
              <a:xfrm>
                <a:off x="2307" y="2000"/>
                <a:ext cx="385" cy="1157"/>
              </a:xfrm>
              <a:custGeom>
                <a:avLst/>
                <a:gdLst>
                  <a:gd name="T0" fmla="*/ 0 w 1154"/>
                  <a:gd name="T1" fmla="*/ 0 h 3472"/>
                  <a:gd name="T2" fmla="*/ 0 w 1154"/>
                  <a:gd name="T3" fmla="*/ 0 h 3472"/>
                  <a:gd name="T4" fmla="*/ 0 w 1154"/>
                  <a:gd name="T5" fmla="*/ 0 h 3472"/>
                  <a:gd name="T6" fmla="*/ 0 w 1154"/>
                  <a:gd name="T7" fmla="*/ 0 h 3472"/>
                  <a:gd name="T8" fmla="*/ 0 w 1154"/>
                  <a:gd name="T9" fmla="*/ 0 h 3472"/>
                  <a:gd name="T10" fmla="*/ 0 w 1154"/>
                  <a:gd name="T11" fmla="*/ 0 h 3472"/>
                  <a:gd name="T12" fmla="*/ 0 w 1154"/>
                  <a:gd name="T13" fmla="*/ 0 h 3472"/>
                  <a:gd name="T14" fmla="*/ 0 w 1154"/>
                  <a:gd name="T15" fmla="*/ 0 h 3472"/>
                  <a:gd name="T16" fmla="*/ 0 w 1154"/>
                  <a:gd name="T17" fmla="*/ 0 h 3472"/>
                  <a:gd name="T18" fmla="*/ 0 w 1154"/>
                  <a:gd name="T19" fmla="*/ 0 h 3472"/>
                  <a:gd name="T20" fmla="*/ 0 w 1154"/>
                  <a:gd name="T21" fmla="*/ 0 h 3472"/>
                  <a:gd name="T22" fmla="*/ 0 w 1154"/>
                  <a:gd name="T23" fmla="*/ 0 h 3472"/>
                  <a:gd name="T24" fmla="*/ 0 w 1154"/>
                  <a:gd name="T25" fmla="*/ 0 h 3472"/>
                  <a:gd name="T26" fmla="*/ 0 w 1154"/>
                  <a:gd name="T27" fmla="*/ 0 h 3472"/>
                  <a:gd name="T28" fmla="*/ 0 w 1154"/>
                  <a:gd name="T29" fmla="*/ 0 h 3472"/>
                  <a:gd name="T30" fmla="*/ 0 w 1154"/>
                  <a:gd name="T31" fmla="*/ 0 h 3472"/>
                  <a:gd name="T32" fmla="*/ 0 w 1154"/>
                  <a:gd name="T33" fmla="*/ 0 h 3472"/>
                  <a:gd name="T34" fmla="*/ 0 w 1154"/>
                  <a:gd name="T35" fmla="*/ 0 h 3472"/>
                  <a:gd name="T36" fmla="*/ 0 w 1154"/>
                  <a:gd name="T37" fmla="*/ 0 h 3472"/>
                  <a:gd name="T38" fmla="*/ 0 w 1154"/>
                  <a:gd name="T39" fmla="*/ 0 h 3472"/>
                  <a:gd name="T40" fmla="*/ 0 w 1154"/>
                  <a:gd name="T41" fmla="*/ 0 h 3472"/>
                  <a:gd name="T42" fmla="*/ 0 w 1154"/>
                  <a:gd name="T43" fmla="*/ 0 h 3472"/>
                  <a:gd name="T44" fmla="*/ 0 w 1154"/>
                  <a:gd name="T45" fmla="*/ 0 h 3472"/>
                  <a:gd name="T46" fmla="*/ 0 w 1154"/>
                  <a:gd name="T47" fmla="*/ 0 h 3472"/>
                  <a:gd name="T48" fmla="*/ 0 w 1154"/>
                  <a:gd name="T49" fmla="*/ 0 h 3472"/>
                  <a:gd name="T50" fmla="*/ 0 w 1154"/>
                  <a:gd name="T51" fmla="*/ 0 h 3472"/>
                  <a:gd name="T52" fmla="*/ 0 w 1154"/>
                  <a:gd name="T53" fmla="*/ 0 h 3472"/>
                  <a:gd name="T54" fmla="*/ 0 w 1154"/>
                  <a:gd name="T55" fmla="*/ 0 h 3472"/>
                  <a:gd name="T56" fmla="*/ 0 w 1154"/>
                  <a:gd name="T57" fmla="*/ 0 h 3472"/>
                  <a:gd name="T58" fmla="*/ 0 w 1154"/>
                  <a:gd name="T59" fmla="*/ 0 h 3472"/>
                  <a:gd name="T60" fmla="*/ 0 w 1154"/>
                  <a:gd name="T61" fmla="*/ 0 h 3472"/>
                  <a:gd name="T62" fmla="*/ 0 w 1154"/>
                  <a:gd name="T63" fmla="*/ 0 h 3472"/>
                  <a:gd name="T64" fmla="*/ 0 w 1154"/>
                  <a:gd name="T65" fmla="*/ 0 h 3472"/>
                  <a:gd name="T66" fmla="*/ 0 w 1154"/>
                  <a:gd name="T67" fmla="*/ 0 h 3472"/>
                  <a:gd name="T68" fmla="*/ 0 w 1154"/>
                  <a:gd name="T69" fmla="*/ 0 h 3472"/>
                  <a:gd name="T70" fmla="*/ 0 w 1154"/>
                  <a:gd name="T71" fmla="*/ 0 h 3472"/>
                  <a:gd name="T72" fmla="*/ 0 w 1154"/>
                  <a:gd name="T73" fmla="*/ 0 h 3472"/>
                  <a:gd name="T74" fmla="*/ 0 w 1154"/>
                  <a:gd name="T75" fmla="*/ 0 h 3472"/>
                  <a:gd name="T76" fmla="*/ 0 w 1154"/>
                  <a:gd name="T77" fmla="*/ 0 h 3472"/>
                  <a:gd name="T78" fmla="*/ 0 w 1154"/>
                  <a:gd name="T79" fmla="*/ 0 h 3472"/>
                  <a:gd name="T80" fmla="*/ 0 w 1154"/>
                  <a:gd name="T81" fmla="*/ 0 h 3472"/>
                  <a:gd name="T82" fmla="*/ 0 w 1154"/>
                  <a:gd name="T83" fmla="*/ 0 h 3472"/>
                  <a:gd name="T84" fmla="*/ 0 w 1154"/>
                  <a:gd name="T85" fmla="*/ 0 h 3472"/>
                  <a:gd name="T86" fmla="*/ 0 w 1154"/>
                  <a:gd name="T87" fmla="*/ 0 h 3472"/>
                  <a:gd name="T88" fmla="*/ 0 w 1154"/>
                  <a:gd name="T89" fmla="*/ 0 h 3472"/>
                  <a:gd name="T90" fmla="*/ 0 w 1154"/>
                  <a:gd name="T91" fmla="*/ 0 h 3472"/>
                  <a:gd name="T92" fmla="*/ 0 w 1154"/>
                  <a:gd name="T93" fmla="*/ 0 h 3472"/>
                  <a:gd name="T94" fmla="*/ 0 w 1154"/>
                  <a:gd name="T95" fmla="*/ 0 h 3472"/>
                  <a:gd name="T96" fmla="*/ 0 w 1154"/>
                  <a:gd name="T97" fmla="*/ 0 h 3472"/>
                  <a:gd name="T98" fmla="*/ 0 w 1154"/>
                  <a:gd name="T99" fmla="*/ 0 h 3472"/>
                  <a:gd name="T100" fmla="*/ 0 w 1154"/>
                  <a:gd name="T101" fmla="*/ 0 h 3472"/>
                  <a:gd name="T102" fmla="*/ 0 w 1154"/>
                  <a:gd name="T103" fmla="*/ 0 h 3472"/>
                  <a:gd name="T104" fmla="*/ 0 w 1154"/>
                  <a:gd name="T105" fmla="*/ 0 h 3472"/>
                  <a:gd name="T106" fmla="*/ 0 w 1154"/>
                  <a:gd name="T107" fmla="*/ 0 h 3472"/>
                  <a:gd name="T108" fmla="*/ 0 w 1154"/>
                  <a:gd name="T109" fmla="*/ 0 h 3472"/>
                  <a:gd name="T110" fmla="*/ 0 w 1154"/>
                  <a:gd name="T111" fmla="*/ 0 h 3472"/>
                  <a:gd name="T112" fmla="*/ 0 w 1154"/>
                  <a:gd name="T113" fmla="*/ 0 h 3472"/>
                  <a:gd name="T114" fmla="*/ 0 w 1154"/>
                  <a:gd name="T115" fmla="*/ 0 h 3472"/>
                  <a:gd name="T116" fmla="*/ 0 w 1154"/>
                  <a:gd name="T117" fmla="*/ 0 h 3472"/>
                  <a:gd name="T118" fmla="*/ 0 w 11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4"/>
                  <a:gd name="T181" fmla="*/ 0 h 3472"/>
                  <a:gd name="T182" fmla="*/ 1154 w 11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4" h="3472">
                    <a:moveTo>
                      <a:pt x="140" y="1732"/>
                    </a:moveTo>
                    <a:lnTo>
                      <a:pt x="133" y="2342"/>
                    </a:lnTo>
                    <a:lnTo>
                      <a:pt x="127" y="2471"/>
                    </a:lnTo>
                    <a:lnTo>
                      <a:pt x="177" y="2483"/>
                    </a:lnTo>
                    <a:lnTo>
                      <a:pt x="230" y="2488"/>
                    </a:lnTo>
                    <a:lnTo>
                      <a:pt x="224" y="2607"/>
                    </a:lnTo>
                    <a:lnTo>
                      <a:pt x="224" y="2729"/>
                    </a:lnTo>
                    <a:lnTo>
                      <a:pt x="234" y="3015"/>
                    </a:lnTo>
                    <a:lnTo>
                      <a:pt x="229" y="3108"/>
                    </a:lnTo>
                    <a:lnTo>
                      <a:pt x="224" y="3150"/>
                    </a:lnTo>
                    <a:lnTo>
                      <a:pt x="212" y="3186"/>
                    </a:lnTo>
                    <a:lnTo>
                      <a:pt x="190" y="3210"/>
                    </a:lnTo>
                    <a:lnTo>
                      <a:pt x="153" y="3236"/>
                    </a:lnTo>
                    <a:lnTo>
                      <a:pt x="111" y="3256"/>
                    </a:lnTo>
                    <a:lnTo>
                      <a:pt x="58" y="3285"/>
                    </a:lnTo>
                    <a:lnTo>
                      <a:pt x="25" y="3306"/>
                    </a:lnTo>
                    <a:lnTo>
                      <a:pt x="8" y="3324"/>
                    </a:lnTo>
                    <a:lnTo>
                      <a:pt x="0" y="3347"/>
                    </a:lnTo>
                    <a:lnTo>
                      <a:pt x="5" y="3366"/>
                    </a:lnTo>
                    <a:lnTo>
                      <a:pt x="28" y="3383"/>
                    </a:lnTo>
                    <a:lnTo>
                      <a:pt x="69" y="3388"/>
                    </a:lnTo>
                    <a:lnTo>
                      <a:pt x="143" y="3381"/>
                    </a:lnTo>
                    <a:lnTo>
                      <a:pt x="212" y="3366"/>
                    </a:lnTo>
                    <a:lnTo>
                      <a:pt x="291" y="3357"/>
                    </a:lnTo>
                    <a:lnTo>
                      <a:pt x="368" y="3351"/>
                    </a:lnTo>
                    <a:lnTo>
                      <a:pt x="410" y="3347"/>
                    </a:lnTo>
                    <a:lnTo>
                      <a:pt x="431" y="3340"/>
                    </a:lnTo>
                    <a:lnTo>
                      <a:pt x="443" y="3249"/>
                    </a:lnTo>
                    <a:lnTo>
                      <a:pt x="459" y="3116"/>
                    </a:lnTo>
                    <a:lnTo>
                      <a:pt x="517" y="2749"/>
                    </a:lnTo>
                    <a:lnTo>
                      <a:pt x="533" y="2649"/>
                    </a:lnTo>
                    <a:lnTo>
                      <a:pt x="560" y="2527"/>
                    </a:lnTo>
                    <a:lnTo>
                      <a:pt x="621" y="2542"/>
                    </a:lnTo>
                    <a:lnTo>
                      <a:pt x="621" y="2637"/>
                    </a:lnTo>
                    <a:lnTo>
                      <a:pt x="640" y="2759"/>
                    </a:lnTo>
                    <a:lnTo>
                      <a:pt x="698" y="2968"/>
                    </a:lnTo>
                    <a:lnTo>
                      <a:pt x="726" y="3186"/>
                    </a:lnTo>
                    <a:lnTo>
                      <a:pt x="735" y="3244"/>
                    </a:lnTo>
                    <a:lnTo>
                      <a:pt x="748" y="3275"/>
                    </a:lnTo>
                    <a:lnTo>
                      <a:pt x="732" y="3339"/>
                    </a:lnTo>
                    <a:lnTo>
                      <a:pt x="723" y="3381"/>
                    </a:lnTo>
                    <a:lnTo>
                      <a:pt x="723" y="3408"/>
                    </a:lnTo>
                    <a:lnTo>
                      <a:pt x="743" y="3441"/>
                    </a:lnTo>
                    <a:lnTo>
                      <a:pt x="768" y="3465"/>
                    </a:lnTo>
                    <a:lnTo>
                      <a:pt x="804" y="3472"/>
                    </a:lnTo>
                    <a:lnTo>
                      <a:pt x="845" y="3468"/>
                    </a:lnTo>
                    <a:lnTo>
                      <a:pt x="887" y="3453"/>
                    </a:lnTo>
                    <a:lnTo>
                      <a:pt x="925" y="3430"/>
                    </a:lnTo>
                    <a:lnTo>
                      <a:pt x="955" y="3403"/>
                    </a:lnTo>
                    <a:lnTo>
                      <a:pt x="973" y="3376"/>
                    </a:lnTo>
                    <a:lnTo>
                      <a:pt x="980" y="3339"/>
                    </a:lnTo>
                    <a:lnTo>
                      <a:pt x="975" y="3293"/>
                    </a:lnTo>
                    <a:lnTo>
                      <a:pt x="964" y="3249"/>
                    </a:lnTo>
                    <a:lnTo>
                      <a:pt x="951" y="3134"/>
                    </a:lnTo>
                    <a:lnTo>
                      <a:pt x="933" y="2862"/>
                    </a:lnTo>
                    <a:lnTo>
                      <a:pt x="922" y="2729"/>
                    </a:lnTo>
                    <a:lnTo>
                      <a:pt x="913" y="2618"/>
                    </a:lnTo>
                    <a:lnTo>
                      <a:pt x="900" y="2522"/>
                    </a:lnTo>
                    <a:lnTo>
                      <a:pt x="975" y="2508"/>
                    </a:lnTo>
                    <a:lnTo>
                      <a:pt x="973" y="2402"/>
                    </a:lnTo>
                    <a:lnTo>
                      <a:pt x="961" y="1731"/>
                    </a:lnTo>
                    <a:lnTo>
                      <a:pt x="958" y="1601"/>
                    </a:lnTo>
                    <a:lnTo>
                      <a:pt x="951" y="1462"/>
                    </a:lnTo>
                    <a:lnTo>
                      <a:pt x="951" y="1387"/>
                    </a:lnTo>
                    <a:lnTo>
                      <a:pt x="986" y="1350"/>
                    </a:lnTo>
                    <a:lnTo>
                      <a:pt x="1022" y="1301"/>
                    </a:lnTo>
                    <a:lnTo>
                      <a:pt x="1042" y="1261"/>
                    </a:lnTo>
                    <a:lnTo>
                      <a:pt x="1052" y="1221"/>
                    </a:lnTo>
                    <a:lnTo>
                      <a:pt x="1058" y="1175"/>
                    </a:lnTo>
                    <a:lnTo>
                      <a:pt x="1046" y="1089"/>
                    </a:lnTo>
                    <a:lnTo>
                      <a:pt x="1034" y="1017"/>
                    </a:lnTo>
                    <a:lnTo>
                      <a:pt x="1154" y="852"/>
                    </a:lnTo>
                    <a:lnTo>
                      <a:pt x="1103" y="787"/>
                    </a:lnTo>
                    <a:lnTo>
                      <a:pt x="1003" y="920"/>
                    </a:lnTo>
                    <a:lnTo>
                      <a:pt x="991" y="863"/>
                    </a:lnTo>
                    <a:lnTo>
                      <a:pt x="982" y="787"/>
                    </a:lnTo>
                    <a:lnTo>
                      <a:pt x="980" y="722"/>
                    </a:lnTo>
                    <a:lnTo>
                      <a:pt x="977" y="678"/>
                    </a:lnTo>
                    <a:lnTo>
                      <a:pt x="965" y="638"/>
                    </a:lnTo>
                    <a:lnTo>
                      <a:pt x="937" y="611"/>
                    </a:lnTo>
                    <a:lnTo>
                      <a:pt x="899" y="593"/>
                    </a:lnTo>
                    <a:lnTo>
                      <a:pt x="711" y="533"/>
                    </a:lnTo>
                    <a:lnTo>
                      <a:pt x="673" y="520"/>
                    </a:lnTo>
                    <a:lnTo>
                      <a:pt x="667" y="457"/>
                    </a:lnTo>
                    <a:lnTo>
                      <a:pt x="679" y="408"/>
                    </a:lnTo>
                    <a:lnTo>
                      <a:pt x="703" y="354"/>
                    </a:lnTo>
                    <a:lnTo>
                      <a:pt x="720" y="300"/>
                    </a:lnTo>
                    <a:lnTo>
                      <a:pt x="724" y="230"/>
                    </a:lnTo>
                    <a:lnTo>
                      <a:pt x="714" y="149"/>
                    </a:lnTo>
                    <a:lnTo>
                      <a:pt x="698" y="99"/>
                    </a:lnTo>
                    <a:lnTo>
                      <a:pt x="669" y="52"/>
                    </a:lnTo>
                    <a:lnTo>
                      <a:pt x="637" y="27"/>
                    </a:lnTo>
                    <a:lnTo>
                      <a:pt x="568" y="6"/>
                    </a:lnTo>
                    <a:lnTo>
                      <a:pt x="507" y="0"/>
                    </a:lnTo>
                    <a:lnTo>
                      <a:pt x="450" y="6"/>
                    </a:lnTo>
                    <a:lnTo>
                      <a:pt x="409" y="34"/>
                    </a:lnTo>
                    <a:lnTo>
                      <a:pt x="382" y="60"/>
                    </a:lnTo>
                    <a:lnTo>
                      <a:pt x="345" y="109"/>
                    </a:lnTo>
                    <a:lnTo>
                      <a:pt x="318" y="161"/>
                    </a:lnTo>
                    <a:lnTo>
                      <a:pt x="354" y="188"/>
                    </a:lnTo>
                    <a:lnTo>
                      <a:pt x="351" y="251"/>
                    </a:lnTo>
                    <a:lnTo>
                      <a:pt x="347" y="318"/>
                    </a:lnTo>
                    <a:lnTo>
                      <a:pt x="357" y="379"/>
                    </a:lnTo>
                    <a:lnTo>
                      <a:pt x="371" y="426"/>
                    </a:lnTo>
                    <a:lnTo>
                      <a:pt x="386" y="463"/>
                    </a:lnTo>
                    <a:lnTo>
                      <a:pt x="420" y="520"/>
                    </a:lnTo>
                    <a:lnTo>
                      <a:pt x="420" y="533"/>
                    </a:lnTo>
                    <a:lnTo>
                      <a:pt x="368" y="558"/>
                    </a:lnTo>
                    <a:lnTo>
                      <a:pt x="165" y="646"/>
                    </a:lnTo>
                    <a:lnTo>
                      <a:pt x="130" y="681"/>
                    </a:lnTo>
                    <a:lnTo>
                      <a:pt x="105" y="722"/>
                    </a:lnTo>
                    <a:lnTo>
                      <a:pt x="89" y="776"/>
                    </a:lnTo>
                    <a:lnTo>
                      <a:pt x="79" y="844"/>
                    </a:lnTo>
                    <a:lnTo>
                      <a:pt x="107" y="888"/>
                    </a:lnTo>
                    <a:lnTo>
                      <a:pt x="260" y="1082"/>
                    </a:lnTo>
                    <a:lnTo>
                      <a:pt x="280" y="1147"/>
                    </a:lnTo>
                    <a:lnTo>
                      <a:pt x="291" y="1260"/>
                    </a:lnTo>
                    <a:lnTo>
                      <a:pt x="227" y="1442"/>
                    </a:lnTo>
                    <a:lnTo>
                      <a:pt x="154" y="1512"/>
                    </a:lnTo>
                    <a:lnTo>
                      <a:pt x="154" y="1593"/>
                    </a:lnTo>
                    <a:lnTo>
                      <a:pt x="140"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45" name="Freeform 162"/>
              <p:cNvSpPr>
                <a:spLocks/>
              </p:cNvSpPr>
              <p:nvPr/>
            </p:nvSpPr>
            <p:spPr bwMode="auto">
              <a:xfrm>
                <a:off x="1778" y="2023"/>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4" y="2655"/>
                    </a:moveTo>
                    <a:lnTo>
                      <a:pt x="499" y="2513"/>
                    </a:lnTo>
                    <a:lnTo>
                      <a:pt x="504" y="2449"/>
                    </a:lnTo>
                    <a:lnTo>
                      <a:pt x="506" y="2387"/>
                    </a:lnTo>
                    <a:lnTo>
                      <a:pt x="521" y="2282"/>
                    </a:lnTo>
                    <a:lnTo>
                      <a:pt x="534" y="2210"/>
                    </a:lnTo>
                    <a:lnTo>
                      <a:pt x="554" y="2118"/>
                    </a:lnTo>
                    <a:lnTo>
                      <a:pt x="570" y="2030"/>
                    </a:lnTo>
                    <a:lnTo>
                      <a:pt x="574" y="2091"/>
                    </a:lnTo>
                    <a:lnTo>
                      <a:pt x="579" y="2125"/>
                    </a:lnTo>
                    <a:lnTo>
                      <a:pt x="593" y="2169"/>
                    </a:lnTo>
                    <a:lnTo>
                      <a:pt x="611" y="2205"/>
                    </a:lnTo>
                    <a:lnTo>
                      <a:pt x="621" y="2246"/>
                    </a:lnTo>
                    <a:lnTo>
                      <a:pt x="619" y="2284"/>
                    </a:lnTo>
                    <a:lnTo>
                      <a:pt x="603" y="2324"/>
                    </a:lnTo>
                    <a:lnTo>
                      <a:pt x="577" y="2371"/>
                    </a:lnTo>
                    <a:lnTo>
                      <a:pt x="556" y="2423"/>
                    </a:lnTo>
                    <a:lnTo>
                      <a:pt x="530" y="2489"/>
                    </a:lnTo>
                    <a:lnTo>
                      <a:pt x="510" y="2578"/>
                    </a:lnTo>
                    <a:lnTo>
                      <a:pt x="494" y="2655"/>
                    </a:lnTo>
                    <a:lnTo>
                      <a:pt x="608" y="2960"/>
                    </a:lnTo>
                    <a:lnTo>
                      <a:pt x="595" y="3011"/>
                    </a:lnTo>
                    <a:lnTo>
                      <a:pt x="620" y="3037"/>
                    </a:lnTo>
                    <a:lnTo>
                      <a:pt x="671" y="3063"/>
                    </a:lnTo>
                    <a:lnTo>
                      <a:pt x="785" y="3111"/>
                    </a:lnTo>
                    <a:lnTo>
                      <a:pt x="811" y="3128"/>
                    </a:lnTo>
                    <a:lnTo>
                      <a:pt x="831" y="3157"/>
                    </a:lnTo>
                    <a:lnTo>
                      <a:pt x="837" y="3180"/>
                    </a:lnTo>
                    <a:lnTo>
                      <a:pt x="820" y="3188"/>
                    </a:lnTo>
                    <a:lnTo>
                      <a:pt x="773" y="3190"/>
                    </a:lnTo>
                    <a:lnTo>
                      <a:pt x="732" y="3190"/>
                    </a:lnTo>
                    <a:lnTo>
                      <a:pt x="754" y="3197"/>
                    </a:lnTo>
                    <a:lnTo>
                      <a:pt x="761" y="3208"/>
                    </a:lnTo>
                    <a:lnTo>
                      <a:pt x="761" y="3224"/>
                    </a:lnTo>
                    <a:lnTo>
                      <a:pt x="749" y="3246"/>
                    </a:lnTo>
                    <a:lnTo>
                      <a:pt x="711" y="3262"/>
                    </a:lnTo>
                    <a:lnTo>
                      <a:pt x="641" y="3276"/>
                    </a:lnTo>
                    <a:lnTo>
                      <a:pt x="542" y="3279"/>
                    </a:lnTo>
                    <a:lnTo>
                      <a:pt x="466" y="3269"/>
                    </a:lnTo>
                    <a:lnTo>
                      <a:pt x="397" y="3252"/>
                    </a:lnTo>
                    <a:lnTo>
                      <a:pt x="342" y="3229"/>
                    </a:lnTo>
                    <a:lnTo>
                      <a:pt x="300" y="3204"/>
                    </a:lnTo>
                    <a:lnTo>
                      <a:pt x="294" y="3165"/>
                    </a:lnTo>
                    <a:lnTo>
                      <a:pt x="297" y="3121"/>
                    </a:lnTo>
                    <a:lnTo>
                      <a:pt x="266" y="2884"/>
                    </a:lnTo>
                    <a:lnTo>
                      <a:pt x="257" y="2716"/>
                    </a:lnTo>
                    <a:lnTo>
                      <a:pt x="215" y="2195"/>
                    </a:lnTo>
                    <a:lnTo>
                      <a:pt x="196" y="1877"/>
                    </a:lnTo>
                    <a:lnTo>
                      <a:pt x="200" y="1724"/>
                    </a:lnTo>
                    <a:lnTo>
                      <a:pt x="206" y="1626"/>
                    </a:lnTo>
                    <a:lnTo>
                      <a:pt x="216" y="1541"/>
                    </a:lnTo>
                    <a:lnTo>
                      <a:pt x="227" y="1469"/>
                    </a:lnTo>
                    <a:lnTo>
                      <a:pt x="164" y="1417"/>
                    </a:lnTo>
                    <a:lnTo>
                      <a:pt x="101" y="1363"/>
                    </a:lnTo>
                    <a:lnTo>
                      <a:pt x="64" y="1321"/>
                    </a:lnTo>
                    <a:lnTo>
                      <a:pt x="24" y="1265"/>
                    </a:lnTo>
                    <a:lnTo>
                      <a:pt x="3" y="1210"/>
                    </a:lnTo>
                    <a:lnTo>
                      <a:pt x="0" y="1163"/>
                    </a:lnTo>
                    <a:lnTo>
                      <a:pt x="14" y="1101"/>
                    </a:lnTo>
                    <a:lnTo>
                      <a:pt x="126" y="716"/>
                    </a:lnTo>
                    <a:lnTo>
                      <a:pt x="145" y="673"/>
                    </a:lnTo>
                    <a:lnTo>
                      <a:pt x="159" y="652"/>
                    </a:lnTo>
                    <a:lnTo>
                      <a:pt x="183" y="632"/>
                    </a:lnTo>
                    <a:lnTo>
                      <a:pt x="227" y="602"/>
                    </a:lnTo>
                    <a:lnTo>
                      <a:pt x="355" y="538"/>
                    </a:lnTo>
                    <a:lnTo>
                      <a:pt x="386" y="500"/>
                    </a:lnTo>
                    <a:lnTo>
                      <a:pt x="409" y="456"/>
                    </a:lnTo>
                    <a:lnTo>
                      <a:pt x="419" y="423"/>
                    </a:lnTo>
                    <a:lnTo>
                      <a:pt x="382" y="384"/>
                    </a:lnTo>
                    <a:lnTo>
                      <a:pt x="352" y="333"/>
                    </a:lnTo>
                    <a:lnTo>
                      <a:pt x="331" y="272"/>
                    </a:lnTo>
                    <a:lnTo>
                      <a:pt x="317" y="220"/>
                    </a:lnTo>
                    <a:lnTo>
                      <a:pt x="307" y="156"/>
                    </a:lnTo>
                    <a:lnTo>
                      <a:pt x="315" y="105"/>
                    </a:lnTo>
                    <a:lnTo>
                      <a:pt x="329" y="67"/>
                    </a:lnTo>
                    <a:lnTo>
                      <a:pt x="360" y="34"/>
                    </a:lnTo>
                    <a:lnTo>
                      <a:pt x="399" y="13"/>
                    </a:lnTo>
                    <a:lnTo>
                      <a:pt x="453" y="0"/>
                    </a:lnTo>
                    <a:lnTo>
                      <a:pt x="494" y="4"/>
                    </a:lnTo>
                    <a:lnTo>
                      <a:pt x="538" y="13"/>
                    </a:lnTo>
                    <a:lnTo>
                      <a:pt x="569" y="25"/>
                    </a:lnTo>
                    <a:lnTo>
                      <a:pt x="595" y="45"/>
                    </a:lnTo>
                    <a:lnTo>
                      <a:pt x="611" y="69"/>
                    </a:lnTo>
                    <a:lnTo>
                      <a:pt x="619" y="90"/>
                    </a:lnTo>
                    <a:lnTo>
                      <a:pt x="629"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899" y="867"/>
                    </a:lnTo>
                    <a:lnTo>
                      <a:pt x="912" y="946"/>
                    </a:lnTo>
                    <a:lnTo>
                      <a:pt x="924" y="1014"/>
                    </a:lnTo>
                    <a:lnTo>
                      <a:pt x="936" y="1108"/>
                    </a:lnTo>
                    <a:lnTo>
                      <a:pt x="940" y="1190"/>
                    </a:lnTo>
                    <a:lnTo>
                      <a:pt x="936" y="1292"/>
                    </a:lnTo>
                    <a:lnTo>
                      <a:pt x="924" y="1402"/>
                    </a:lnTo>
                    <a:lnTo>
                      <a:pt x="912" y="1479"/>
                    </a:lnTo>
                    <a:lnTo>
                      <a:pt x="902" y="1564"/>
                    </a:lnTo>
                    <a:lnTo>
                      <a:pt x="885" y="1639"/>
                    </a:lnTo>
                    <a:lnTo>
                      <a:pt x="862" y="1697"/>
                    </a:lnTo>
                    <a:lnTo>
                      <a:pt x="844" y="1757"/>
                    </a:lnTo>
                    <a:lnTo>
                      <a:pt x="838" y="1833"/>
                    </a:lnTo>
                    <a:lnTo>
                      <a:pt x="858" y="2172"/>
                    </a:lnTo>
                    <a:lnTo>
                      <a:pt x="865" y="2291"/>
                    </a:lnTo>
                    <a:lnTo>
                      <a:pt x="865" y="2339"/>
                    </a:lnTo>
                    <a:lnTo>
                      <a:pt x="848" y="2400"/>
                    </a:lnTo>
                    <a:lnTo>
                      <a:pt x="820" y="2472"/>
                    </a:lnTo>
                    <a:lnTo>
                      <a:pt x="747" y="2693"/>
                    </a:lnTo>
                    <a:lnTo>
                      <a:pt x="697" y="2871"/>
                    </a:lnTo>
                    <a:lnTo>
                      <a:pt x="671" y="2935"/>
                    </a:lnTo>
                    <a:lnTo>
                      <a:pt x="639" y="2948"/>
                    </a:lnTo>
                    <a:lnTo>
                      <a:pt x="608" y="2960"/>
                    </a:lnTo>
                    <a:lnTo>
                      <a:pt x="494"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46" name="Freeform 163"/>
              <p:cNvSpPr>
                <a:spLocks/>
              </p:cNvSpPr>
              <p:nvPr/>
            </p:nvSpPr>
            <p:spPr bwMode="auto">
              <a:xfrm>
                <a:off x="2085" y="2055"/>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lnTo>
                      <a:pt x="684" y="956"/>
                    </a:lnTo>
                    <a:lnTo>
                      <a:pt x="679" y="1077"/>
                    </a:lnTo>
                    <a:lnTo>
                      <a:pt x="673" y="1144"/>
                    </a:lnTo>
                    <a:lnTo>
                      <a:pt x="737" y="1152"/>
                    </a:lnTo>
                    <a:lnTo>
                      <a:pt x="754" y="1099"/>
                    </a:lnTo>
                    <a:lnTo>
                      <a:pt x="754" y="1054"/>
                    </a:lnTo>
                    <a:lnTo>
                      <a:pt x="728" y="1010"/>
                    </a:lnTo>
                    <a:lnTo>
                      <a:pt x="711" y="979"/>
                    </a:lnTo>
                    <a:lnTo>
                      <a:pt x="695" y="956"/>
                    </a:lnTo>
                    <a:lnTo>
                      <a:pt x="684" y="956"/>
                    </a:lnTo>
                    <a:lnTo>
                      <a:pt x="326"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47" name="Freeform 164"/>
              <p:cNvSpPr>
                <a:spLocks/>
              </p:cNvSpPr>
              <p:nvPr/>
            </p:nvSpPr>
            <p:spPr bwMode="auto">
              <a:xfrm>
                <a:off x="2085" y="2055"/>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6" y="0"/>
                    </a:moveTo>
                    <a:lnTo>
                      <a:pt x="353" y="6"/>
                    </a:lnTo>
                    <a:lnTo>
                      <a:pt x="396" y="19"/>
                    </a:lnTo>
                    <a:lnTo>
                      <a:pt x="412" y="38"/>
                    </a:lnTo>
                    <a:lnTo>
                      <a:pt x="426" y="52"/>
                    </a:lnTo>
                    <a:lnTo>
                      <a:pt x="445" y="87"/>
                    </a:lnTo>
                    <a:lnTo>
                      <a:pt x="469" y="120"/>
                    </a:lnTo>
                    <a:lnTo>
                      <a:pt x="480" y="152"/>
                    </a:lnTo>
                    <a:lnTo>
                      <a:pt x="504" y="231"/>
                    </a:lnTo>
                    <a:lnTo>
                      <a:pt x="514" y="286"/>
                    </a:lnTo>
                    <a:lnTo>
                      <a:pt x="509" y="357"/>
                    </a:lnTo>
                    <a:lnTo>
                      <a:pt x="486" y="408"/>
                    </a:lnTo>
                    <a:lnTo>
                      <a:pt x="471" y="456"/>
                    </a:lnTo>
                    <a:lnTo>
                      <a:pt x="502" y="498"/>
                    </a:lnTo>
                    <a:lnTo>
                      <a:pt x="562" y="533"/>
                    </a:lnTo>
                    <a:lnTo>
                      <a:pt x="638" y="575"/>
                    </a:lnTo>
                    <a:lnTo>
                      <a:pt x="695" y="604"/>
                    </a:lnTo>
                    <a:lnTo>
                      <a:pt x="718" y="625"/>
                    </a:lnTo>
                    <a:lnTo>
                      <a:pt x="955" y="942"/>
                    </a:lnTo>
                    <a:lnTo>
                      <a:pt x="974" y="1031"/>
                    </a:lnTo>
                    <a:lnTo>
                      <a:pt x="967" y="1107"/>
                    </a:lnTo>
                    <a:lnTo>
                      <a:pt x="947" y="1192"/>
                    </a:lnTo>
                    <a:lnTo>
                      <a:pt x="824" y="1411"/>
                    </a:lnTo>
                    <a:lnTo>
                      <a:pt x="766" y="1518"/>
                    </a:lnTo>
                    <a:lnTo>
                      <a:pt x="721" y="1550"/>
                    </a:lnTo>
                    <a:lnTo>
                      <a:pt x="678" y="1558"/>
                    </a:lnTo>
                    <a:lnTo>
                      <a:pt x="709" y="1628"/>
                    </a:lnTo>
                    <a:lnTo>
                      <a:pt x="711" y="1674"/>
                    </a:lnTo>
                    <a:lnTo>
                      <a:pt x="680" y="1727"/>
                    </a:lnTo>
                    <a:lnTo>
                      <a:pt x="620" y="1773"/>
                    </a:lnTo>
                    <a:lnTo>
                      <a:pt x="637" y="2472"/>
                    </a:lnTo>
                    <a:lnTo>
                      <a:pt x="540" y="2499"/>
                    </a:lnTo>
                    <a:lnTo>
                      <a:pt x="524" y="2624"/>
                    </a:lnTo>
                    <a:lnTo>
                      <a:pt x="503" y="2715"/>
                    </a:lnTo>
                    <a:lnTo>
                      <a:pt x="471" y="2818"/>
                    </a:lnTo>
                    <a:lnTo>
                      <a:pt x="458" y="2877"/>
                    </a:lnTo>
                    <a:lnTo>
                      <a:pt x="466" y="2960"/>
                    </a:lnTo>
                    <a:lnTo>
                      <a:pt x="492" y="2990"/>
                    </a:lnTo>
                    <a:lnTo>
                      <a:pt x="505" y="3032"/>
                    </a:lnTo>
                    <a:lnTo>
                      <a:pt x="499"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4"/>
                    </a:lnTo>
                    <a:lnTo>
                      <a:pt x="62" y="3168"/>
                    </a:lnTo>
                    <a:lnTo>
                      <a:pt x="80" y="3140"/>
                    </a:lnTo>
                    <a:lnTo>
                      <a:pt x="132" y="3106"/>
                    </a:lnTo>
                    <a:lnTo>
                      <a:pt x="220" y="3039"/>
                    </a:lnTo>
                    <a:lnTo>
                      <a:pt x="266" y="2977"/>
                    </a:lnTo>
                    <a:lnTo>
                      <a:pt x="283" y="2917"/>
                    </a:lnTo>
                    <a:lnTo>
                      <a:pt x="272" y="2824"/>
                    </a:lnTo>
                    <a:lnTo>
                      <a:pt x="195" y="2564"/>
                    </a:lnTo>
                    <a:lnTo>
                      <a:pt x="177" y="2467"/>
                    </a:lnTo>
                    <a:lnTo>
                      <a:pt x="177" y="2446"/>
                    </a:lnTo>
                    <a:lnTo>
                      <a:pt x="112" y="2438"/>
                    </a:lnTo>
                    <a:lnTo>
                      <a:pt x="74" y="2438"/>
                    </a:lnTo>
                    <a:lnTo>
                      <a:pt x="48" y="1808"/>
                    </a:lnTo>
                    <a:lnTo>
                      <a:pt x="14" y="1773"/>
                    </a:lnTo>
                    <a:lnTo>
                      <a:pt x="26" y="1686"/>
                    </a:lnTo>
                    <a:lnTo>
                      <a:pt x="61" y="1571"/>
                    </a:lnTo>
                    <a:lnTo>
                      <a:pt x="103" y="1468"/>
                    </a:lnTo>
                    <a:lnTo>
                      <a:pt x="65" y="1437"/>
                    </a:lnTo>
                    <a:lnTo>
                      <a:pt x="17" y="1395"/>
                    </a:lnTo>
                    <a:lnTo>
                      <a:pt x="0" y="1297"/>
                    </a:lnTo>
                    <a:lnTo>
                      <a:pt x="10" y="1200"/>
                    </a:lnTo>
                    <a:lnTo>
                      <a:pt x="16" y="1089"/>
                    </a:lnTo>
                    <a:lnTo>
                      <a:pt x="12" y="1004"/>
                    </a:lnTo>
                    <a:lnTo>
                      <a:pt x="0" y="914"/>
                    </a:lnTo>
                    <a:lnTo>
                      <a:pt x="6" y="805"/>
                    </a:lnTo>
                    <a:lnTo>
                      <a:pt x="21" y="737"/>
                    </a:lnTo>
                    <a:lnTo>
                      <a:pt x="39" y="688"/>
                    </a:lnTo>
                    <a:lnTo>
                      <a:pt x="60" y="655"/>
                    </a:lnTo>
                    <a:lnTo>
                      <a:pt x="81" y="632"/>
                    </a:lnTo>
                    <a:lnTo>
                      <a:pt x="164" y="582"/>
                    </a:lnTo>
                    <a:lnTo>
                      <a:pt x="241" y="535"/>
                    </a:lnTo>
                    <a:lnTo>
                      <a:pt x="280" y="497"/>
                    </a:lnTo>
                    <a:lnTo>
                      <a:pt x="279" y="485"/>
                    </a:lnTo>
                    <a:lnTo>
                      <a:pt x="264" y="483"/>
                    </a:lnTo>
                    <a:lnTo>
                      <a:pt x="239" y="477"/>
                    </a:lnTo>
                    <a:lnTo>
                      <a:pt x="216" y="465"/>
                    </a:lnTo>
                    <a:lnTo>
                      <a:pt x="203" y="453"/>
                    </a:lnTo>
                    <a:lnTo>
                      <a:pt x="189" y="434"/>
                    </a:lnTo>
                    <a:lnTo>
                      <a:pt x="170" y="450"/>
                    </a:lnTo>
                    <a:lnTo>
                      <a:pt x="139" y="471"/>
                    </a:lnTo>
                    <a:lnTo>
                      <a:pt x="137" y="406"/>
                    </a:lnTo>
                    <a:lnTo>
                      <a:pt x="129" y="364"/>
                    </a:lnTo>
                    <a:lnTo>
                      <a:pt x="103" y="284"/>
                    </a:lnTo>
                    <a:lnTo>
                      <a:pt x="93" y="218"/>
                    </a:lnTo>
                    <a:lnTo>
                      <a:pt x="97" y="147"/>
                    </a:lnTo>
                    <a:lnTo>
                      <a:pt x="107" y="99"/>
                    </a:lnTo>
                    <a:lnTo>
                      <a:pt x="130" y="68"/>
                    </a:lnTo>
                    <a:lnTo>
                      <a:pt x="150" y="54"/>
                    </a:lnTo>
                    <a:lnTo>
                      <a:pt x="170" y="42"/>
                    </a:lnTo>
                    <a:lnTo>
                      <a:pt x="212" y="20"/>
                    </a:lnTo>
                    <a:lnTo>
                      <a:pt x="247" y="7"/>
                    </a:lnTo>
                    <a:lnTo>
                      <a:pt x="289" y="1"/>
                    </a:lnTo>
                    <a:lnTo>
                      <a:pt x="326"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48" name="Freeform 165"/>
              <p:cNvSpPr>
                <a:spLocks/>
              </p:cNvSpPr>
              <p:nvPr/>
            </p:nvSpPr>
            <p:spPr bwMode="auto">
              <a:xfrm>
                <a:off x="2309" y="2374"/>
                <a:ext cx="27" cy="65"/>
              </a:xfrm>
              <a:custGeom>
                <a:avLst/>
                <a:gdLst>
                  <a:gd name="T0" fmla="*/ 0 w 81"/>
                  <a:gd name="T1" fmla="*/ 0 h 195"/>
                  <a:gd name="T2" fmla="*/ 0 w 81"/>
                  <a:gd name="T3" fmla="*/ 0 h 195"/>
                  <a:gd name="T4" fmla="*/ 0 w 81"/>
                  <a:gd name="T5" fmla="*/ 0 h 195"/>
                  <a:gd name="T6" fmla="*/ 0 w 81"/>
                  <a:gd name="T7" fmla="*/ 0 h 195"/>
                  <a:gd name="T8" fmla="*/ 0 w 81"/>
                  <a:gd name="T9" fmla="*/ 0 h 195"/>
                  <a:gd name="T10" fmla="*/ 0 w 81"/>
                  <a:gd name="T11" fmla="*/ 0 h 195"/>
                  <a:gd name="T12" fmla="*/ 0 w 81"/>
                  <a:gd name="T13" fmla="*/ 0 h 195"/>
                  <a:gd name="T14" fmla="*/ 0 w 81"/>
                  <a:gd name="T15" fmla="*/ 0 h 195"/>
                  <a:gd name="T16" fmla="*/ 0 w 81"/>
                  <a:gd name="T17" fmla="*/ 0 h 195"/>
                  <a:gd name="T18" fmla="*/ 0 w 81"/>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
                  <a:gd name="T31" fmla="*/ 0 h 195"/>
                  <a:gd name="T32" fmla="*/ 81 w 81"/>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 h="195">
                    <a:moveTo>
                      <a:pt x="11" y="0"/>
                    </a:moveTo>
                    <a:lnTo>
                      <a:pt x="6" y="119"/>
                    </a:lnTo>
                    <a:lnTo>
                      <a:pt x="0" y="187"/>
                    </a:lnTo>
                    <a:lnTo>
                      <a:pt x="64" y="195"/>
                    </a:lnTo>
                    <a:lnTo>
                      <a:pt x="81" y="142"/>
                    </a:lnTo>
                    <a:lnTo>
                      <a:pt x="81" y="97"/>
                    </a:lnTo>
                    <a:lnTo>
                      <a:pt x="54" y="53"/>
                    </a:lnTo>
                    <a:lnTo>
                      <a:pt x="38" y="21"/>
                    </a:lnTo>
                    <a:lnTo>
                      <a:pt x="22"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49" name="Freeform 166"/>
              <p:cNvSpPr>
                <a:spLocks/>
              </p:cNvSpPr>
              <p:nvPr/>
            </p:nvSpPr>
            <p:spPr bwMode="auto">
              <a:xfrm>
                <a:off x="2684" y="2033"/>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lnTo>
                      <a:pt x="757" y="1477"/>
                    </a:lnTo>
                    <a:lnTo>
                      <a:pt x="704" y="1498"/>
                    </a:lnTo>
                    <a:lnTo>
                      <a:pt x="704" y="1412"/>
                    </a:lnTo>
                    <a:lnTo>
                      <a:pt x="700" y="1375"/>
                    </a:lnTo>
                    <a:lnTo>
                      <a:pt x="690" y="1338"/>
                    </a:lnTo>
                    <a:lnTo>
                      <a:pt x="674" y="1303"/>
                    </a:lnTo>
                    <a:lnTo>
                      <a:pt x="654" y="1269"/>
                    </a:lnTo>
                    <a:lnTo>
                      <a:pt x="680" y="1224"/>
                    </a:lnTo>
                    <a:lnTo>
                      <a:pt x="704" y="1173"/>
                    </a:lnTo>
                    <a:lnTo>
                      <a:pt x="728" y="1115"/>
                    </a:lnTo>
                    <a:lnTo>
                      <a:pt x="742" y="1065"/>
                    </a:lnTo>
                    <a:lnTo>
                      <a:pt x="754" y="1001"/>
                    </a:lnTo>
                    <a:lnTo>
                      <a:pt x="762" y="1080"/>
                    </a:lnTo>
                    <a:lnTo>
                      <a:pt x="760" y="1177"/>
                    </a:lnTo>
                    <a:lnTo>
                      <a:pt x="758" y="1269"/>
                    </a:lnTo>
                    <a:lnTo>
                      <a:pt x="760" y="1343"/>
                    </a:lnTo>
                    <a:lnTo>
                      <a:pt x="758" y="1405"/>
                    </a:lnTo>
                    <a:lnTo>
                      <a:pt x="757" y="1477"/>
                    </a:lnTo>
                    <a:lnTo>
                      <a:pt x="495" y="2"/>
                    </a:lnTo>
                    <a:lnTo>
                      <a:pt x="410" y="3180"/>
                    </a:lnTo>
                    <a:lnTo>
                      <a:pt x="433" y="3137"/>
                    </a:lnTo>
                    <a:lnTo>
                      <a:pt x="448" y="3094"/>
                    </a:lnTo>
                    <a:lnTo>
                      <a:pt x="455" y="3039"/>
                    </a:lnTo>
                    <a:lnTo>
                      <a:pt x="448" y="2962"/>
                    </a:lnTo>
                    <a:lnTo>
                      <a:pt x="443" y="2873"/>
                    </a:lnTo>
                    <a:lnTo>
                      <a:pt x="440" y="2769"/>
                    </a:lnTo>
                    <a:lnTo>
                      <a:pt x="443" y="2654"/>
                    </a:lnTo>
                    <a:lnTo>
                      <a:pt x="450" y="2552"/>
                    </a:lnTo>
                    <a:lnTo>
                      <a:pt x="457" y="2483"/>
                    </a:lnTo>
                    <a:lnTo>
                      <a:pt x="452" y="2453"/>
                    </a:lnTo>
                    <a:lnTo>
                      <a:pt x="433" y="2408"/>
                    </a:lnTo>
                    <a:lnTo>
                      <a:pt x="417" y="2350"/>
                    </a:lnTo>
                    <a:lnTo>
                      <a:pt x="408" y="2277"/>
                    </a:lnTo>
                    <a:lnTo>
                      <a:pt x="410" y="2217"/>
                    </a:lnTo>
                    <a:lnTo>
                      <a:pt x="421" y="2173"/>
                    </a:lnTo>
                    <a:lnTo>
                      <a:pt x="270" y="2159"/>
                    </a:lnTo>
                    <a:lnTo>
                      <a:pt x="253" y="2205"/>
                    </a:lnTo>
                    <a:lnTo>
                      <a:pt x="237" y="2253"/>
                    </a:lnTo>
                    <a:lnTo>
                      <a:pt x="221" y="2301"/>
                    </a:lnTo>
                    <a:lnTo>
                      <a:pt x="221" y="2322"/>
                    </a:lnTo>
                    <a:lnTo>
                      <a:pt x="242" y="2363"/>
                    </a:lnTo>
                    <a:lnTo>
                      <a:pt x="270" y="2410"/>
                    </a:lnTo>
                    <a:lnTo>
                      <a:pt x="294" y="2468"/>
                    </a:lnTo>
                    <a:lnTo>
                      <a:pt x="309" y="2524"/>
                    </a:lnTo>
                    <a:lnTo>
                      <a:pt x="314" y="2600"/>
                    </a:lnTo>
                    <a:lnTo>
                      <a:pt x="314" y="2675"/>
                    </a:lnTo>
                    <a:lnTo>
                      <a:pt x="316" y="2783"/>
                    </a:lnTo>
                    <a:lnTo>
                      <a:pt x="322" y="2875"/>
                    </a:lnTo>
                    <a:lnTo>
                      <a:pt x="341" y="2980"/>
                    </a:lnTo>
                    <a:lnTo>
                      <a:pt x="373" y="3094"/>
                    </a:lnTo>
                    <a:lnTo>
                      <a:pt x="392" y="3144"/>
                    </a:lnTo>
                    <a:lnTo>
                      <a:pt x="410" y="3180"/>
                    </a:lnTo>
                    <a:lnTo>
                      <a:pt x="495"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50" name="Freeform 167"/>
              <p:cNvSpPr>
                <a:spLocks/>
              </p:cNvSpPr>
              <p:nvPr/>
            </p:nvSpPr>
            <p:spPr bwMode="auto">
              <a:xfrm>
                <a:off x="2684" y="2033"/>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5" y="0"/>
                    </a:lnTo>
                    <a:lnTo>
                      <a:pt x="625" y="21"/>
                    </a:lnTo>
                    <a:lnTo>
                      <a:pt x="672" y="58"/>
                    </a:lnTo>
                    <a:lnTo>
                      <a:pt x="696" y="113"/>
                    </a:lnTo>
                    <a:lnTo>
                      <a:pt x="700" y="159"/>
                    </a:lnTo>
                    <a:lnTo>
                      <a:pt x="690" y="211"/>
                    </a:lnTo>
                    <a:lnTo>
                      <a:pt x="663" y="273"/>
                    </a:lnTo>
                    <a:lnTo>
                      <a:pt x="632" y="336"/>
                    </a:lnTo>
                    <a:lnTo>
                      <a:pt x="600" y="420"/>
                    </a:lnTo>
                    <a:lnTo>
                      <a:pt x="599" y="474"/>
                    </a:lnTo>
                    <a:lnTo>
                      <a:pt x="611" y="537"/>
                    </a:lnTo>
                    <a:lnTo>
                      <a:pt x="645" y="537"/>
                    </a:lnTo>
                    <a:lnTo>
                      <a:pt x="671" y="537"/>
                    </a:lnTo>
                    <a:lnTo>
                      <a:pt x="723" y="545"/>
                    </a:lnTo>
                    <a:lnTo>
                      <a:pt x="768" y="563"/>
                    </a:lnTo>
                    <a:lnTo>
                      <a:pt x="812" y="601"/>
                    </a:lnTo>
                    <a:lnTo>
                      <a:pt x="845" y="643"/>
                    </a:lnTo>
                    <a:lnTo>
                      <a:pt x="863" y="682"/>
                    </a:lnTo>
                    <a:lnTo>
                      <a:pt x="868" y="738"/>
                    </a:lnTo>
                    <a:lnTo>
                      <a:pt x="858" y="803"/>
                    </a:lnTo>
                    <a:lnTo>
                      <a:pt x="847" y="859"/>
                    </a:lnTo>
                    <a:lnTo>
                      <a:pt x="845" y="916"/>
                    </a:lnTo>
                    <a:lnTo>
                      <a:pt x="855" y="1111"/>
                    </a:lnTo>
                    <a:lnTo>
                      <a:pt x="851" y="1251"/>
                    </a:lnTo>
                    <a:lnTo>
                      <a:pt x="852" y="1363"/>
                    </a:lnTo>
                    <a:lnTo>
                      <a:pt x="856" y="1437"/>
                    </a:lnTo>
                    <a:lnTo>
                      <a:pt x="855" y="1503"/>
                    </a:lnTo>
                    <a:lnTo>
                      <a:pt x="918" y="1482"/>
                    </a:lnTo>
                    <a:lnTo>
                      <a:pt x="931" y="1760"/>
                    </a:lnTo>
                    <a:lnTo>
                      <a:pt x="689" y="1823"/>
                    </a:lnTo>
                    <a:lnTo>
                      <a:pt x="663" y="1961"/>
                    </a:lnTo>
                    <a:lnTo>
                      <a:pt x="613" y="2187"/>
                    </a:lnTo>
                    <a:lnTo>
                      <a:pt x="604" y="2275"/>
                    </a:lnTo>
                    <a:lnTo>
                      <a:pt x="617" y="2351"/>
                    </a:lnTo>
                    <a:lnTo>
                      <a:pt x="639" y="2429"/>
                    </a:lnTo>
                    <a:lnTo>
                      <a:pt x="639" y="2492"/>
                    </a:lnTo>
                    <a:lnTo>
                      <a:pt x="629" y="2626"/>
                    </a:lnTo>
                    <a:lnTo>
                      <a:pt x="616" y="2742"/>
                    </a:lnTo>
                    <a:lnTo>
                      <a:pt x="582" y="2928"/>
                    </a:lnTo>
                    <a:lnTo>
                      <a:pt x="564" y="3017"/>
                    </a:lnTo>
                    <a:lnTo>
                      <a:pt x="555" y="3148"/>
                    </a:lnTo>
                    <a:lnTo>
                      <a:pt x="573" y="3272"/>
                    </a:lnTo>
                    <a:lnTo>
                      <a:pt x="568" y="3287"/>
                    </a:lnTo>
                    <a:lnTo>
                      <a:pt x="542" y="3300"/>
                    </a:lnTo>
                    <a:lnTo>
                      <a:pt x="464" y="3362"/>
                    </a:lnTo>
                    <a:lnTo>
                      <a:pt x="433" y="3388"/>
                    </a:lnTo>
                    <a:lnTo>
                      <a:pt x="395" y="3411"/>
                    </a:lnTo>
                    <a:lnTo>
                      <a:pt x="331" y="3420"/>
                    </a:lnTo>
                    <a:lnTo>
                      <a:pt x="258" y="3409"/>
                    </a:lnTo>
                    <a:lnTo>
                      <a:pt x="238" y="3398"/>
                    </a:lnTo>
                    <a:lnTo>
                      <a:pt x="230" y="3380"/>
                    </a:lnTo>
                    <a:lnTo>
                      <a:pt x="228" y="3360"/>
                    </a:lnTo>
                    <a:lnTo>
                      <a:pt x="250" y="3337"/>
                    </a:lnTo>
                    <a:lnTo>
                      <a:pt x="329" y="3271"/>
                    </a:lnTo>
                    <a:lnTo>
                      <a:pt x="279" y="3291"/>
                    </a:lnTo>
                    <a:lnTo>
                      <a:pt x="214" y="3319"/>
                    </a:lnTo>
                    <a:lnTo>
                      <a:pt x="154" y="3336"/>
                    </a:lnTo>
                    <a:lnTo>
                      <a:pt x="86" y="3343"/>
                    </a:lnTo>
                    <a:lnTo>
                      <a:pt x="53" y="3343"/>
                    </a:lnTo>
                    <a:lnTo>
                      <a:pt x="24" y="3324"/>
                    </a:lnTo>
                    <a:lnTo>
                      <a:pt x="17" y="3298"/>
                    </a:lnTo>
                    <a:lnTo>
                      <a:pt x="31" y="3276"/>
                    </a:lnTo>
                    <a:lnTo>
                      <a:pt x="49" y="3261"/>
                    </a:lnTo>
                    <a:lnTo>
                      <a:pt x="136" y="3219"/>
                    </a:lnTo>
                    <a:lnTo>
                      <a:pt x="186" y="3180"/>
                    </a:lnTo>
                    <a:lnTo>
                      <a:pt x="230" y="3121"/>
                    </a:lnTo>
                    <a:lnTo>
                      <a:pt x="238" y="3078"/>
                    </a:lnTo>
                    <a:lnTo>
                      <a:pt x="236" y="3025"/>
                    </a:lnTo>
                    <a:lnTo>
                      <a:pt x="224" y="2977"/>
                    </a:lnTo>
                    <a:lnTo>
                      <a:pt x="153" y="2729"/>
                    </a:lnTo>
                    <a:lnTo>
                      <a:pt x="92" y="2556"/>
                    </a:lnTo>
                    <a:lnTo>
                      <a:pt x="53" y="2422"/>
                    </a:lnTo>
                    <a:lnTo>
                      <a:pt x="24" y="2375"/>
                    </a:lnTo>
                    <a:lnTo>
                      <a:pt x="0" y="2300"/>
                    </a:lnTo>
                    <a:lnTo>
                      <a:pt x="1" y="2230"/>
                    </a:lnTo>
                    <a:lnTo>
                      <a:pt x="11" y="2180"/>
                    </a:lnTo>
                    <a:lnTo>
                      <a:pt x="41" y="1939"/>
                    </a:lnTo>
                    <a:lnTo>
                      <a:pt x="65" y="1819"/>
                    </a:lnTo>
                    <a:lnTo>
                      <a:pt x="105" y="1700"/>
                    </a:lnTo>
                    <a:lnTo>
                      <a:pt x="153" y="1516"/>
                    </a:lnTo>
                    <a:lnTo>
                      <a:pt x="176" y="1381"/>
                    </a:lnTo>
                    <a:lnTo>
                      <a:pt x="195" y="1269"/>
                    </a:lnTo>
                    <a:lnTo>
                      <a:pt x="143" y="1258"/>
                    </a:lnTo>
                    <a:lnTo>
                      <a:pt x="92" y="1238"/>
                    </a:lnTo>
                    <a:lnTo>
                      <a:pt x="79"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0" y="341"/>
                    </a:lnTo>
                    <a:lnTo>
                      <a:pt x="348" y="291"/>
                    </a:lnTo>
                    <a:lnTo>
                      <a:pt x="348" y="269"/>
                    </a:lnTo>
                    <a:lnTo>
                      <a:pt x="330"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51" name="Freeform 168"/>
              <p:cNvSpPr>
                <a:spLocks/>
              </p:cNvSpPr>
              <p:nvPr/>
            </p:nvSpPr>
            <p:spPr bwMode="auto">
              <a:xfrm>
                <a:off x="2902" y="2366"/>
                <a:ext cx="36" cy="166"/>
              </a:xfrm>
              <a:custGeom>
                <a:avLst/>
                <a:gdLst>
                  <a:gd name="T0" fmla="*/ 0 w 108"/>
                  <a:gd name="T1" fmla="*/ 0 h 497"/>
                  <a:gd name="T2" fmla="*/ 0 w 108"/>
                  <a:gd name="T3" fmla="*/ 0 h 497"/>
                  <a:gd name="T4" fmla="*/ 0 w 108"/>
                  <a:gd name="T5" fmla="*/ 0 h 497"/>
                  <a:gd name="T6" fmla="*/ 0 w 108"/>
                  <a:gd name="T7" fmla="*/ 0 h 497"/>
                  <a:gd name="T8" fmla="*/ 0 w 108"/>
                  <a:gd name="T9" fmla="*/ 0 h 497"/>
                  <a:gd name="T10" fmla="*/ 0 w 108"/>
                  <a:gd name="T11" fmla="*/ 0 h 497"/>
                  <a:gd name="T12" fmla="*/ 0 w 108"/>
                  <a:gd name="T13" fmla="*/ 0 h 497"/>
                  <a:gd name="T14" fmla="*/ 0 w 108"/>
                  <a:gd name="T15" fmla="*/ 0 h 497"/>
                  <a:gd name="T16" fmla="*/ 0 w 108"/>
                  <a:gd name="T17" fmla="*/ 0 h 497"/>
                  <a:gd name="T18" fmla="*/ 0 w 108"/>
                  <a:gd name="T19" fmla="*/ 0 h 497"/>
                  <a:gd name="T20" fmla="*/ 0 w 108"/>
                  <a:gd name="T21" fmla="*/ 0 h 497"/>
                  <a:gd name="T22" fmla="*/ 0 w 108"/>
                  <a:gd name="T23" fmla="*/ 0 h 497"/>
                  <a:gd name="T24" fmla="*/ 0 w 108"/>
                  <a:gd name="T25" fmla="*/ 0 h 497"/>
                  <a:gd name="T26" fmla="*/ 0 w 108"/>
                  <a:gd name="T27" fmla="*/ 0 h 497"/>
                  <a:gd name="T28" fmla="*/ 0 w 108"/>
                  <a:gd name="T29" fmla="*/ 0 h 497"/>
                  <a:gd name="T30" fmla="*/ 0 w 108"/>
                  <a:gd name="T31" fmla="*/ 0 h 497"/>
                  <a:gd name="T32" fmla="*/ 0 w 108"/>
                  <a:gd name="T33" fmla="*/ 0 h 497"/>
                  <a:gd name="T34" fmla="*/ 0 w 108"/>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8"/>
                  <a:gd name="T55" fmla="*/ 0 h 497"/>
                  <a:gd name="T56" fmla="*/ 108 w 108"/>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8" h="497">
                    <a:moveTo>
                      <a:pt x="103" y="477"/>
                    </a:moveTo>
                    <a:lnTo>
                      <a:pt x="50" y="497"/>
                    </a:lnTo>
                    <a:lnTo>
                      <a:pt x="52" y="412"/>
                    </a:lnTo>
                    <a:lnTo>
                      <a:pt x="47" y="374"/>
                    </a:lnTo>
                    <a:lnTo>
                      <a:pt x="37" y="337"/>
                    </a:lnTo>
                    <a:lnTo>
                      <a:pt x="21" y="302"/>
                    </a:lnTo>
                    <a:lnTo>
                      <a:pt x="0" y="267"/>
                    </a:lnTo>
                    <a:lnTo>
                      <a:pt x="27" y="224"/>
                    </a:lnTo>
                    <a:lnTo>
                      <a:pt x="52" y="173"/>
                    </a:lnTo>
                    <a:lnTo>
                      <a:pt x="74" y="113"/>
                    </a:lnTo>
                    <a:lnTo>
                      <a:pt x="88" y="64"/>
                    </a:lnTo>
                    <a:lnTo>
                      <a:pt x="101" y="0"/>
                    </a:lnTo>
                    <a:lnTo>
                      <a:pt x="108" y="79"/>
                    </a:lnTo>
                    <a:lnTo>
                      <a:pt x="106" y="177"/>
                    </a:lnTo>
                    <a:lnTo>
                      <a:pt x="104" y="267"/>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52" name="Freeform 169"/>
              <p:cNvSpPr>
                <a:spLocks/>
              </p:cNvSpPr>
              <p:nvPr/>
            </p:nvSpPr>
            <p:spPr bwMode="auto">
              <a:xfrm>
                <a:off x="2757" y="2752"/>
                <a:ext cx="79" cy="341"/>
              </a:xfrm>
              <a:custGeom>
                <a:avLst/>
                <a:gdLst>
                  <a:gd name="T0" fmla="*/ 0 w 235"/>
                  <a:gd name="T1" fmla="*/ 0 h 1021"/>
                  <a:gd name="T2" fmla="*/ 0 w 235"/>
                  <a:gd name="T3" fmla="*/ 0 h 1021"/>
                  <a:gd name="T4" fmla="*/ 0 w 235"/>
                  <a:gd name="T5" fmla="*/ 0 h 1021"/>
                  <a:gd name="T6" fmla="*/ 0 w 235"/>
                  <a:gd name="T7" fmla="*/ 0 h 1021"/>
                  <a:gd name="T8" fmla="*/ 0 w 235"/>
                  <a:gd name="T9" fmla="*/ 0 h 1021"/>
                  <a:gd name="T10" fmla="*/ 0 w 235"/>
                  <a:gd name="T11" fmla="*/ 0 h 1021"/>
                  <a:gd name="T12" fmla="*/ 0 w 235"/>
                  <a:gd name="T13" fmla="*/ 0 h 1021"/>
                  <a:gd name="T14" fmla="*/ 0 w 235"/>
                  <a:gd name="T15" fmla="*/ 0 h 1021"/>
                  <a:gd name="T16" fmla="*/ 0 w 235"/>
                  <a:gd name="T17" fmla="*/ 0 h 1021"/>
                  <a:gd name="T18" fmla="*/ 0 w 235"/>
                  <a:gd name="T19" fmla="*/ 0 h 1021"/>
                  <a:gd name="T20" fmla="*/ 0 w 235"/>
                  <a:gd name="T21" fmla="*/ 0 h 1021"/>
                  <a:gd name="T22" fmla="*/ 0 w 235"/>
                  <a:gd name="T23" fmla="*/ 0 h 1021"/>
                  <a:gd name="T24" fmla="*/ 0 w 235"/>
                  <a:gd name="T25" fmla="*/ 0 h 1021"/>
                  <a:gd name="T26" fmla="*/ 0 w 235"/>
                  <a:gd name="T27" fmla="*/ 0 h 1021"/>
                  <a:gd name="T28" fmla="*/ 0 w 235"/>
                  <a:gd name="T29" fmla="*/ 0 h 1021"/>
                  <a:gd name="T30" fmla="*/ 0 w 235"/>
                  <a:gd name="T31" fmla="*/ 0 h 1021"/>
                  <a:gd name="T32" fmla="*/ 0 w 235"/>
                  <a:gd name="T33" fmla="*/ 0 h 1021"/>
                  <a:gd name="T34" fmla="*/ 0 w 235"/>
                  <a:gd name="T35" fmla="*/ 0 h 1021"/>
                  <a:gd name="T36" fmla="*/ 0 w 235"/>
                  <a:gd name="T37" fmla="*/ 0 h 1021"/>
                  <a:gd name="T38" fmla="*/ 0 w 235"/>
                  <a:gd name="T39" fmla="*/ 0 h 1021"/>
                  <a:gd name="T40" fmla="*/ 0 w 235"/>
                  <a:gd name="T41" fmla="*/ 0 h 1021"/>
                  <a:gd name="T42" fmla="*/ 0 w 235"/>
                  <a:gd name="T43" fmla="*/ 0 h 1021"/>
                  <a:gd name="T44" fmla="*/ 0 w 235"/>
                  <a:gd name="T45" fmla="*/ 0 h 1021"/>
                  <a:gd name="T46" fmla="*/ 0 w 235"/>
                  <a:gd name="T47" fmla="*/ 0 h 1021"/>
                  <a:gd name="T48" fmla="*/ 0 w 235"/>
                  <a:gd name="T49" fmla="*/ 0 h 1021"/>
                  <a:gd name="T50" fmla="*/ 0 w 235"/>
                  <a:gd name="T51" fmla="*/ 0 h 1021"/>
                  <a:gd name="T52" fmla="*/ 0 w 235"/>
                  <a:gd name="T53" fmla="*/ 0 h 1021"/>
                  <a:gd name="T54" fmla="*/ 0 w 235"/>
                  <a:gd name="T55" fmla="*/ 0 h 1021"/>
                  <a:gd name="T56" fmla="*/ 0 w 235"/>
                  <a:gd name="T57" fmla="*/ 0 h 1021"/>
                  <a:gd name="T58" fmla="*/ 0 w 235"/>
                  <a:gd name="T59" fmla="*/ 0 h 1021"/>
                  <a:gd name="T60" fmla="*/ 0 w 235"/>
                  <a:gd name="T61" fmla="*/ 0 h 1021"/>
                  <a:gd name="T62" fmla="*/ 0 w 235"/>
                  <a:gd name="T63" fmla="*/ 0 h 1021"/>
                  <a:gd name="T64" fmla="*/ 0 w 23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1"/>
                  <a:gd name="T101" fmla="*/ 235 w 23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1">
                    <a:moveTo>
                      <a:pt x="187" y="1021"/>
                    </a:moveTo>
                    <a:lnTo>
                      <a:pt x="211" y="978"/>
                    </a:lnTo>
                    <a:lnTo>
                      <a:pt x="225" y="935"/>
                    </a:lnTo>
                    <a:lnTo>
                      <a:pt x="232" y="880"/>
                    </a:lnTo>
                    <a:lnTo>
                      <a:pt x="225" y="803"/>
                    </a:lnTo>
                    <a:lnTo>
                      <a:pt x="222" y="714"/>
                    </a:lnTo>
                    <a:lnTo>
                      <a:pt x="218" y="610"/>
                    </a:lnTo>
                    <a:lnTo>
                      <a:pt x="222" y="495"/>
                    </a:lnTo>
                    <a:lnTo>
                      <a:pt x="229" y="393"/>
                    </a:lnTo>
                    <a:lnTo>
                      <a:pt x="235" y="324"/>
                    </a:lnTo>
                    <a:lnTo>
                      <a:pt x="230" y="294"/>
                    </a:lnTo>
                    <a:lnTo>
                      <a:pt x="212" y="249"/>
                    </a:lnTo>
                    <a:lnTo>
                      <a:pt x="195" y="191"/>
                    </a:lnTo>
                    <a:lnTo>
                      <a:pt x="187" y="118"/>
                    </a:lnTo>
                    <a:lnTo>
                      <a:pt x="189" y="58"/>
                    </a:lnTo>
                    <a:lnTo>
                      <a:pt x="199" y="14"/>
                    </a:lnTo>
                    <a:lnTo>
                      <a:pt x="49" y="0"/>
                    </a:lnTo>
                    <a:lnTo>
                      <a:pt x="32" y="46"/>
                    </a:lnTo>
                    <a:lnTo>
                      <a:pt x="16" y="94"/>
                    </a:lnTo>
                    <a:lnTo>
                      <a:pt x="0" y="142"/>
                    </a:lnTo>
                    <a:lnTo>
                      <a:pt x="0" y="163"/>
                    </a:lnTo>
                    <a:lnTo>
                      <a:pt x="21" y="205"/>
                    </a:lnTo>
                    <a:lnTo>
                      <a:pt x="49" y="251"/>
                    </a:lnTo>
                    <a:lnTo>
                      <a:pt x="71" y="310"/>
                    </a:lnTo>
                    <a:lnTo>
                      <a:pt x="88" y="365"/>
                    </a:lnTo>
                    <a:lnTo>
                      <a:pt x="93" y="441"/>
                    </a:lnTo>
                    <a:lnTo>
                      <a:pt x="93" y="516"/>
                    </a:lnTo>
                    <a:lnTo>
                      <a:pt x="95" y="624"/>
                    </a:lnTo>
                    <a:lnTo>
                      <a:pt x="101" y="716"/>
                    </a:lnTo>
                    <a:lnTo>
                      <a:pt x="119" y="821"/>
                    </a:lnTo>
                    <a:lnTo>
                      <a:pt x="152" y="935"/>
                    </a:lnTo>
                    <a:lnTo>
                      <a:pt x="171"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53" name="Freeform 170"/>
              <p:cNvSpPr>
                <a:spLocks/>
              </p:cNvSpPr>
              <p:nvPr/>
            </p:nvSpPr>
            <p:spPr bwMode="auto">
              <a:xfrm>
                <a:off x="4836" y="2012"/>
                <a:ext cx="411" cy="1215"/>
              </a:xfrm>
              <a:custGeom>
                <a:avLst/>
                <a:gdLst>
                  <a:gd name="T0" fmla="*/ 0 w 1234"/>
                  <a:gd name="T1" fmla="*/ 0 h 3644"/>
                  <a:gd name="T2" fmla="*/ 0 w 1234"/>
                  <a:gd name="T3" fmla="*/ 0 h 3644"/>
                  <a:gd name="T4" fmla="*/ 0 w 1234"/>
                  <a:gd name="T5" fmla="*/ 0 h 3644"/>
                  <a:gd name="T6" fmla="*/ 0 w 1234"/>
                  <a:gd name="T7" fmla="*/ 0 h 3644"/>
                  <a:gd name="T8" fmla="*/ 0 w 1234"/>
                  <a:gd name="T9" fmla="*/ 0 h 3644"/>
                  <a:gd name="T10" fmla="*/ 0 w 1234"/>
                  <a:gd name="T11" fmla="*/ 0 h 3644"/>
                  <a:gd name="T12" fmla="*/ 0 w 1234"/>
                  <a:gd name="T13" fmla="*/ 0 h 3644"/>
                  <a:gd name="T14" fmla="*/ 0 w 1234"/>
                  <a:gd name="T15" fmla="*/ 0 h 3644"/>
                  <a:gd name="T16" fmla="*/ 0 w 1234"/>
                  <a:gd name="T17" fmla="*/ 0 h 3644"/>
                  <a:gd name="T18" fmla="*/ 0 w 1234"/>
                  <a:gd name="T19" fmla="*/ 0 h 3644"/>
                  <a:gd name="T20" fmla="*/ 0 w 1234"/>
                  <a:gd name="T21" fmla="*/ 0 h 3644"/>
                  <a:gd name="T22" fmla="*/ 0 w 1234"/>
                  <a:gd name="T23" fmla="*/ 0 h 3644"/>
                  <a:gd name="T24" fmla="*/ 0 w 1234"/>
                  <a:gd name="T25" fmla="*/ 0 h 3644"/>
                  <a:gd name="T26" fmla="*/ 0 w 1234"/>
                  <a:gd name="T27" fmla="*/ 0 h 3644"/>
                  <a:gd name="T28" fmla="*/ 0 w 1234"/>
                  <a:gd name="T29" fmla="*/ 0 h 3644"/>
                  <a:gd name="T30" fmla="*/ 0 w 1234"/>
                  <a:gd name="T31" fmla="*/ 0 h 3644"/>
                  <a:gd name="T32" fmla="*/ 0 w 1234"/>
                  <a:gd name="T33" fmla="*/ 0 h 3644"/>
                  <a:gd name="T34" fmla="*/ 0 w 1234"/>
                  <a:gd name="T35" fmla="*/ 0 h 3644"/>
                  <a:gd name="T36" fmla="*/ 0 w 1234"/>
                  <a:gd name="T37" fmla="*/ 0 h 3644"/>
                  <a:gd name="T38" fmla="*/ 0 w 1234"/>
                  <a:gd name="T39" fmla="*/ 0 h 3644"/>
                  <a:gd name="T40" fmla="*/ 0 w 1234"/>
                  <a:gd name="T41" fmla="*/ 0 h 3644"/>
                  <a:gd name="T42" fmla="*/ 0 w 1234"/>
                  <a:gd name="T43" fmla="*/ 0 h 3644"/>
                  <a:gd name="T44" fmla="*/ 0 w 1234"/>
                  <a:gd name="T45" fmla="*/ 0 h 3644"/>
                  <a:gd name="T46" fmla="*/ 0 w 1234"/>
                  <a:gd name="T47" fmla="*/ 0 h 3644"/>
                  <a:gd name="T48" fmla="*/ 0 w 1234"/>
                  <a:gd name="T49" fmla="*/ 0 h 3644"/>
                  <a:gd name="T50" fmla="*/ 0 w 1234"/>
                  <a:gd name="T51" fmla="*/ 0 h 3644"/>
                  <a:gd name="T52" fmla="*/ 0 w 1234"/>
                  <a:gd name="T53" fmla="*/ 0 h 3644"/>
                  <a:gd name="T54" fmla="*/ 0 w 1234"/>
                  <a:gd name="T55" fmla="*/ 0 h 3644"/>
                  <a:gd name="T56" fmla="*/ 0 w 1234"/>
                  <a:gd name="T57" fmla="*/ 0 h 3644"/>
                  <a:gd name="T58" fmla="*/ 0 w 1234"/>
                  <a:gd name="T59" fmla="*/ 0 h 3644"/>
                  <a:gd name="T60" fmla="*/ 0 w 1234"/>
                  <a:gd name="T61" fmla="*/ 0 h 3644"/>
                  <a:gd name="T62" fmla="*/ 0 w 1234"/>
                  <a:gd name="T63" fmla="*/ 0 h 3644"/>
                  <a:gd name="T64" fmla="*/ 0 w 1234"/>
                  <a:gd name="T65" fmla="*/ 0 h 3644"/>
                  <a:gd name="T66" fmla="*/ 0 w 1234"/>
                  <a:gd name="T67" fmla="*/ 0 h 3644"/>
                  <a:gd name="T68" fmla="*/ 0 w 1234"/>
                  <a:gd name="T69" fmla="*/ 0 h 3644"/>
                  <a:gd name="T70" fmla="*/ 0 w 1234"/>
                  <a:gd name="T71" fmla="*/ 0 h 3644"/>
                  <a:gd name="T72" fmla="*/ 0 w 1234"/>
                  <a:gd name="T73" fmla="*/ 0 h 3644"/>
                  <a:gd name="T74" fmla="*/ 0 w 1234"/>
                  <a:gd name="T75" fmla="*/ 0 h 3644"/>
                  <a:gd name="T76" fmla="*/ 0 w 1234"/>
                  <a:gd name="T77" fmla="*/ 0 h 3644"/>
                  <a:gd name="T78" fmla="*/ 0 w 1234"/>
                  <a:gd name="T79" fmla="*/ 0 h 3644"/>
                  <a:gd name="T80" fmla="*/ 0 w 1234"/>
                  <a:gd name="T81" fmla="*/ 0 h 3644"/>
                  <a:gd name="T82" fmla="*/ 0 w 1234"/>
                  <a:gd name="T83" fmla="*/ 0 h 3644"/>
                  <a:gd name="T84" fmla="*/ 0 w 1234"/>
                  <a:gd name="T85" fmla="*/ 0 h 3644"/>
                  <a:gd name="T86" fmla="*/ 0 w 1234"/>
                  <a:gd name="T87" fmla="*/ 0 h 3644"/>
                  <a:gd name="T88" fmla="*/ 0 w 1234"/>
                  <a:gd name="T89" fmla="*/ 0 h 3644"/>
                  <a:gd name="T90" fmla="*/ 0 w 1234"/>
                  <a:gd name="T91" fmla="*/ 0 h 3644"/>
                  <a:gd name="T92" fmla="*/ 0 w 1234"/>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4"/>
                  <a:gd name="T143" fmla="*/ 1234 w 1234"/>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4">
                    <a:moveTo>
                      <a:pt x="644" y="2280"/>
                    </a:moveTo>
                    <a:lnTo>
                      <a:pt x="616" y="2407"/>
                    </a:lnTo>
                    <a:lnTo>
                      <a:pt x="587" y="2536"/>
                    </a:lnTo>
                    <a:lnTo>
                      <a:pt x="566" y="2634"/>
                    </a:lnTo>
                    <a:lnTo>
                      <a:pt x="544" y="2752"/>
                    </a:lnTo>
                    <a:lnTo>
                      <a:pt x="531" y="2893"/>
                    </a:lnTo>
                    <a:lnTo>
                      <a:pt x="518" y="3006"/>
                    </a:lnTo>
                    <a:lnTo>
                      <a:pt x="505" y="3108"/>
                    </a:lnTo>
                    <a:lnTo>
                      <a:pt x="486" y="3206"/>
                    </a:lnTo>
                    <a:lnTo>
                      <a:pt x="467" y="3301"/>
                    </a:lnTo>
                    <a:lnTo>
                      <a:pt x="455" y="3365"/>
                    </a:lnTo>
                    <a:lnTo>
                      <a:pt x="455" y="3414"/>
                    </a:lnTo>
                    <a:lnTo>
                      <a:pt x="458" y="3453"/>
                    </a:lnTo>
                    <a:lnTo>
                      <a:pt x="447" y="3470"/>
                    </a:lnTo>
                    <a:lnTo>
                      <a:pt x="366" y="3488"/>
                    </a:lnTo>
                    <a:lnTo>
                      <a:pt x="349" y="3479"/>
                    </a:lnTo>
                    <a:lnTo>
                      <a:pt x="340" y="3467"/>
                    </a:lnTo>
                    <a:lnTo>
                      <a:pt x="264" y="3493"/>
                    </a:lnTo>
                    <a:lnTo>
                      <a:pt x="166" y="3520"/>
                    </a:lnTo>
                    <a:lnTo>
                      <a:pt x="101" y="3530"/>
                    </a:lnTo>
                    <a:lnTo>
                      <a:pt x="49" y="3525"/>
                    </a:lnTo>
                    <a:lnTo>
                      <a:pt x="19" y="3513"/>
                    </a:lnTo>
                    <a:lnTo>
                      <a:pt x="5" y="3495"/>
                    </a:lnTo>
                    <a:lnTo>
                      <a:pt x="0" y="3476"/>
                    </a:lnTo>
                    <a:lnTo>
                      <a:pt x="10" y="3455"/>
                    </a:lnTo>
                    <a:lnTo>
                      <a:pt x="33" y="3436"/>
                    </a:lnTo>
                    <a:lnTo>
                      <a:pt x="106" y="3402"/>
                    </a:lnTo>
                    <a:lnTo>
                      <a:pt x="169" y="3369"/>
                    </a:lnTo>
                    <a:lnTo>
                      <a:pt x="226" y="3339"/>
                    </a:lnTo>
                    <a:lnTo>
                      <a:pt x="252" y="3314"/>
                    </a:lnTo>
                    <a:lnTo>
                      <a:pt x="255" y="3222"/>
                    </a:lnTo>
                    <a:lnTo>
                      <a:pt x="255" y="3108"/>
                    </a:lnTo>
                    <a:lnTo>
                      <a:pt x="258" y="2993"/>
                    </a:lnTo>
                    <a:lnTo>
                      <a:pt x="258" y="2863"/>
                    </a:lnTo>
                    <a:lnTo>
                      <a:pt x="252" y="2702"/>
                    </a:lnTo>
                    <a:lnTo>
                      <a:pt x="252" y="2536"/>
                    </a:lnTo>
                    <a:lnTo>
                      <a:pt x="261" y="2363"/>
                    </a:lnTo>
                    <a:lnTo>
                      <a:pt x="265" y="2239"/>
                    </a:lnTo>
                    <a:lnTo>
                      <a:pt x="276" y="2113"/>
                    </a:lnTo>
                    <a:lnTo>
                      <a:pt x="277" y="2039"/>
                    </a:lnTo>
                    <a:lnTo>
                      <a:pt x="233" y="2034"/>
                    </a:lnTo>
                    <a:lnTo>
                      <a:pt x="188" y="2018"/>
                    </a:lnTo>
                    <a:lnTo>
                      <a:pt x="153" y="1974"/>
                    </a:lnTo>
                    <a:lnTo>
                      <a:pt x="149" y="1922"/>
                    </a:lnTo>
                    <a:lnTo>
                      <a:pt x="162" y="1854"/>
                    </a:lnTo>
                    <a:lnTo>
                      <a:pt x="188" y="1797"/>
                    </a:lnTo>
                    <a:lnTo>
                      <a:pt x="214" y="1758"/>
                    </a:lnTo>
                    <a:lnTo>
                      <a:pt x="171" y="1740"/>
                    </a:lnTo>
                    <a:lnTo>
                      <a:pt x="158" y="1727"/>
                    </a:lnTo>
                    <a:lnTo>
                      <a:pt x="159" y="1706"/>
                    </a:lnTo>
                    <a:lnTo>
                      <a:pt x="217" y="1565"/>
                    </a:lnTo>
                    <a:lnTo>
                      <a:pt x="236" y="1488"/>
                    </a:lnTo>
                    <a:lnTo>
                      <a:pt x="252" y="1223"/>
                    </a:lnTo>
                    <a:lnTo>
                      <a:pt x="252" y="1031"/>
                    </a:lnTo>
                    <a:lnTo>
                      <a:pt x="261" y="799"/>
                    </a:lnTo>
                    <a:lnTo>
                      <a:pt x="271" y="742"/>
                    </a:lnTo>
                    <a:lnTo>
                      <a:pt x="294" y="696"/>
                    </a:lnTo>
                    <a:lnTo>
                      <a:pt x="338" y="658"/>
                    </a:lnTo>
                    <a:lnTo>
                      <a:pt x="531" y="547"/>
                    </a:lnTo>
                    <a:lnTo>
                      <a:pt x="518" y="496"/>
                    </a:lnTo>
                    <a:lnTo>
                      <a:pt x="486" y="490"/>
                    </a:lnTo>
                    <a:lnTo>
                      <a:pt x="443" y="478"/>
                    </a:lnTo>
                    <a:lnTo>
                      <a:pt x="418" y="452"/>
                    </a:lnTo>
                    <a:lnTo>
                      <a:pt x="388" y="349"/>
                    </a:lnTo>
                    <a:lnTo>
                      <a:pt x="379" y="292"/>
                    </a:lnTo>
                    <a:lnTo>
                      <a:pt x="380" y="237"/>
                    </a:lnTo>
                    <a:lnTo>
                      <a:pt x="374" y="183"/>
                    </a:lnTo>
                    <a:lnTo>
                      <a:pt x="379" y="127"/>
                    </a:lnTo>
                    <a:lnTo>
                      <a:pt x="354" y="151"/>
                    </a:lnTo>
                    <a:lnTo>
                      <a:pt x="340" y="164"/>
                    </a:lnTo>
                    <a:lnTo>
                      <a:pt x="345" y="127"/>
                    </a:lnTo>
                    <a:lnTo>
                      <a:pt x="361" y="85"/>
                    </a:lnTo>
                    <a:lnTo>
                      <a:pt x="385" y="52"/>
                    </a:lnTo>
                    <a:lnTo>
                      <a:pt x="424" y="25"/>
                    </a:lnTo>
                    <a:lnTo>
                      <a:pt x="471" y="6"/>
                    </a:lnTo>
                    <a:lnTo>
                      <a:pt x="538" y="0"/>
                    </a:lnTo>
                    <a:lnTo>
                      <a:pt x="595" y="12"/>
                    </a:lnTo>
                    <a:lnTo>
                      <a:pt x="644" y="37"/>
                    </a:lnTo>
                    <a:lnTo>
                      <a:pt x="683" y="69"/>
                    </a:lnTo>
                    <a:lnTo>
                      <a:pt x="713" y="112"/>
                    </a:lnTo>
                    <a:lnTo>
                      <a:pt x="729" y="172"/>
                    </a:lnTo>
                    <a:lnTo>
                      <a:pt x="738" y="240"/>
                    </a:lnTo>
                    <a:lnTo>
                      <a:pt x="734" y="295"/>
                    </a:lnTo>
                    <a:lnTo>
                      <a:pt x="720" y="369"/>
                    </a:lnTo>
                    <a:lnTo>
                      <a:pt x="722" y="423"/>
                    </a:lnTo>
                    <a:lnTo>
                      <a:pt x="734" y="483"/>
                    </a:lnTo>
                    <a:lnTo>
                      <a:pt x="757" y="513"/>
                    </a:lnTo>
                    <a:lnTo>
                      <a:pt x="995" y="611"/>
                    </a:lnTo>
                    <a:lnTo>
                      <a:pt x="1028" y="632"/>
                    </a:lnTo>
                    <a:lnTo>
                      <a:pt x="1052" y="668"/>
                    </a:lnTo>
                    <a:lnTo>
                      <a:pt x="1126" y="878"/>
                    </a:lnTo>
                    <a:lnTo>
                      <a:pt x="1223" y="1178"/>
                    </a:lnTo>
                    <a:lnTo>
                      <a:pt x="1234" y="1238"/>
                    </a:lnTo>
                    <a:lnTo>
                      <a:pt x="1230" y="1273"/>
                    </a:lnTo>
                    <a:lnTo>
                      <a:pt x="1215" y="1312"/>
                    </a:lnTo>
                    <a:lnTo>
                      <a:pt x="1088" y="1515"/>
                    </a:lnTo>
                    <a:lnTo>
                      <a:pt x="1070" y="1579"/>
                    </a:lnTo>
                    <a:lnTo>
                      <a:pt x="1063" y="1645"/>
                    </a:lnTo>
                    <a:lnTo>
                      <a:pt x="1088" y="1873"/>
                    </a:lnTo>
                    <a:lnTo>
                      <a:pt x="1104" y="1974"/>
                    </a:lnTo>
                    <a:lnTo>
                      <a:pt x="1104" y="2007"/>
                    </a:lnTo>
                    <a:lnTo>
                      <a:pt x="1089" y="2032"/>
                    </a:lnTo>
                    <a:lnTo>
                      <a:pt x="1052" y="2045"/>
                    </a:lnTo>
                    <a:lnTo>
                      <a:pt x="1012" y="2051"/>
                    </a:lnTo>
                    <a:lnTo>
                      <a:pt x="1003" y="2166"/>
                    </a:lnTo>
                    <a:lnTo>
                      <a:pt x="1003" y="2292"/>
                    </a:lnTo>
                    <a:lnTo>
                      <a:pt x="1005" y="2432"/>
                    </a:lnTo>
                    <a:lnTo>
                      <a:pt x="1012" y="2562"/>
                    </a:lnTo>
                    <a:lnTo>
                      <a:pt x="1031" y="2702"/>
                    </a:lnTo>
                    <a:lnTo>
                      <a:pt x="1037" y="2842"/>
                    </a:lnTo>
                    <a:lnTo>
                      <a:pt x="1046" y="2979"/>
                    </a:lnTo>
                    <a:lnTo>
                      <a:pt x="1046" y="3088"/>
                    </a:lnTo>
                    <a:lnTo>
                      <a:pt x="1040" y="3261"/>
                    </a:lnTo>
                    <a:lnTo>
                      <a:pt x="1042" y="3369"/>
                    </a:lnTo>
                    <a:lnTo>
                      <a:pt x="1037" y="3467"/>
                    </a:lnTo>
                    <a:lnTo>
                      <a:pt x="1034" y="3488"/>
                    </a:lnTo>
                    <a:lnTo>
                      <a:pt x="975" y="3505"/>
                    </a:lnTo>
                    <a:lnTo>
                      <a:pt x="927" y="3530"/>
                    </a:lnTo>
                    <a:lnTo>
                      <a:pt x="882" y="3568"/>
                    </a:lnTo>
                    <a:lnTo>
                      <a:pt x="835" y="3603"/>
                    </a:lnTo>
                    <a:lnTo>
                      <a:pt x="774" y="3627"/>
                    </a:lnTo>
                    <a:lnTo>
                      <a:pt x="713" y="3643"/>
                    </a:lnTo>
                    <a:lnTo>
                      <a:pt x="658" y="3644"/>
                    </a:lnTo>
                    <a:lnTo>
                      <a:pt x="624" y="3633"/>
                    </a:lnTo>
                    <a:lnTo>
                      <a:pt x="599" y="3615"/>
                    </a:lnTo>
                    <a:lnTo>
                      <a:pt x="597" y="3594"/>
                    </a:lnTo>
                    <a:lnTo>
                      <a:pt x="609" y="3563"/>
                    </a:lnTo>
                    <a:lnTo>
                      <a:pt x="642" y="3534"/>
                    </a:lnTo>
                    <a:lnTo>
                      <a:pt x="680" y="3505"/>
                    </a:lnTo>
                    <a:lnTo>
                      <a:pt x="729" y="3462"/>
                    </a:lnTo>
                    <a:lnTo>
                      <a:pt x="770" y="3424"/>
                    </a:lnTo>
                    <a:lnTo>
                      <a:pt x="796" y="3391"/>
                    </a:lnTo>
                    <a:lnTo>
                      <a:pt x="784" y="3211"/>
                    </a:lnTo>
                    <a:lnTo>
                      <a:pt x="784" y="3084"/>
                    </a:lnTo>
                    <a:lnTo>
                      <a:pt x="771" y="2957"/>
                    </a:lnTo>
                    <a:lnTo>
                      <a:pt x="758" y="2842"/>
                    </a:lnTo>
                    <a:lnTo>
                      <a:pt x="737" y="2721"/>
                    </a:lnTo>
                    <a:lnTo>
                      <a:pt x="708" y="2599"/>
                    </a:lnTo>
                    <a:lnTo>
                      <a:pt x="683" y="2485"/>
                    </a:lnTo>
                    <a:lnTo>
                      <a:pt x="663" y="2391"/>
                    </a:lnTo>
                    <a:lnTo>
                      <a:pt x="644" y="228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54" name="Freeform 171"/>
              <p:cNvSpPr>
                <a:spLocks/>
              </p:cNvSpPr>
              <p:nvPr/>
            </p:nvSpPr>
            <p:spPr bwMode="auto">
              <a:xfrm>
                <a:off x="3277" y="2026"/>
                <a:ext cx="431" cy="1136"/>
              </a:xfrm>
              <a:custGeom>
                <a:avLst/>
                <a:gdLst>
                  <a:gd name="T0" fmla="*/ 0 w 1291"/>
                  <a:gd name="T1" fmla="*/ 0 h 3406"/>
                  <a:gd name="T2" fmla="*/ 0 w 1291"/>
                  <a:gd name="T3" fmla="*/ 0 h 3406"/>
                  <a:gd name="T4" fmla="*/ 0 w 1291"/>
                  <a:gd name="T5" fmla="*/ 0 h 3406"/>
                  <a:gd name="T6" fmla="*/ 0 w 1291"/>
                  <a:gd name="T7" fmla="*/ 0 h 3406"/>
                  <a:gd name="T8" fmla="*/ 0 w 1291"/>
                  <a:gd name="T9" fmla="*/ 0 h 3406"/>
                  <a:gd name="T10" fmla="*/ 0 w 1291"/>
                  <a:gd name="T11" fmla="*/ 0 h 3406"/>
                  <a:gd name="T12" fmla="*/ 0 w 1291"/>
                  <a:gd name="T13" fmla="*/ 0 h 3406"/>
                  <a:gd name="T14" fmla="*/ 0 w 1291"/>
                  <a:gd name="T15" fmla="*/ 0 h 3406"/>
                  <a:gd name="T16" fmla="*/ 0 w 1291"/>
                  <a:gd name="T17" fmla="*/ 0 h 3406"/>
                  <a:gd name="T18" fmla="*/ 0 w 1291"/>
                  <a:gd name="T19" fmla="*/ 0 h 3406"/>
                  <a:gd name="T20" fmla="*/ 0 w 1291"/>
                  <a:gd name="T21" fmla="*/ 0 h 3406"/>
                  <a:gd name="T22" fmla="*/ 0 w 1291"/>
                  <a:gd name="T23" fmla="*/ 0 h 3406"/>
                  <a:gd name="T24" fmla="*/ 0 w 1291"/>
                  <a:gd name="T25" fmla="*/ 0 h 3406"/>
                  <a:gd name="T26" fmla="*/ 0 w 1291"/>
                  <a:gd name="T27" fmla="*/ 0 h 3406"/>
                  <a:gd name="T28" fmla="*/ 0 w 1291"/>
                  <a:gd name="T29" fmla="*/ 0 h 3406"/>
                  <a:gd name="T30" fmla="*/ 0 w 1291"/>
                  <a:gd name="T31" fmla="*/ 0 h 3406"/>
                  <a:gd name="T32" fmla="*/ 0 w 1291"/>
                  <a:gd name="T33" fmla="*/ 0 h 3406"/>
                  <a:gd name="T34" fmla="*/ 0 w 1291"/>
                  <a:gd name="T35" fmla="*/ 0 h 3406"/>
                  <a:gd name="T36" fmla="*/ 0 w 1291"/>
                  <a:gd name="T37" fmla="*/ 0 h 3406"/>
                  <a:gd name="T38" fmla="*/ 0 w 1291"/>
                  <a:gd name="T39" fmla="*/ 0 h 3406"/>
                  <a:gd name="T40" fmla="*/ 0 w 1291"/>
                  <a:gd name="T41" fmla="*/ 0 h 3406"/>
                  <a:gd name="T42" fmla="*/ 0 w 1291"/>
                  <a:gd name="T43" fmla="*/ 0 h 3406"/>
                  <a:gd name="T44" fmla="*/ 0 w 1291"/>
                  <a:gd name="T45" fmla="*/ 0 h 3406"/>
                  <a:gd name="T46" fmla="*/ 0 w 1291"/>
                  <a:gd name="T47" fmla="*/ 0 h 3406"/>
                  <a:gd name="T48" fmla="*/ 0 w 1291"/>
                  <a:gd name="T49" fmla="*/ 0 h 3406"/>
                  <a:gd name="T50" fmla="*/ 0 w 1291"/>
                  <a:gd name="T51" fmla="*/ 0 h 3406"/>
                  <a:gd name="T52" fmla="*/ 0 w 1291"/>
                  <a:gd name="T53" fmla="*/ 0 h 3406"/>
                  <a:gd name="T54" fmla="*/ 0 w 1291"/>
                  <a:gd name="T55" fmla="*/ 0 h 3406"/>
                  <a:gd name="T56" fmla="*/ 0 w 1291"/>
                  <a:gd name="T57" fmla="*/ 0 h 3406"/>
                  <a:gd name="T58" fmla="*/ 0 w 1291"/>
                  <a:gd name="T59" fmla="*/ 0 h 3406"/>
                  <a:gd name="T60" fmla="*/ 0 w 1291"/>
                  <a:gd name="T61" fmla="*/ 0 h 3406"/>
                  <a:gd name="T62" fmla="*/ 0 w 1291"/>
                  <a:gd name="T63" fmla="*/ 0 h 3406"/>
                  <a:gd name="T64" fmla="*/ 0 w 1291"/>
                  <a:gd name="T65" fmla="*/ 0 h 3406"/>
                  <a:gd name="T66" fmla="*/ 0 w 1291"/>
                  <a:gd name="T67" fmla="*/ 0 h 3406"/>
                  <a:gd name="T68" fmla="*/ 0 w 1291"/>
                  <a:gd name="T69" fmla="*/ 0 h 3406"/>
                  <a:gd name="T70" fmla="*/ 0 w 1291"/>
                  <a:gd name="T71" fmla="*/ 0 h 3406"/>
                  <a:gd name="T72" fmla="*/ 0 w 1291"/>
                  <a:gd name="T73" fmla="*/ 0 h 3406"/>
                  <a:gd name="T74" fmla="*/ 0 w 1291"/>
                  <a:gd name="T75" fmla="*/ 0 h 3406"/>
                  <a:gd name="T76" fmla="*/ 0 w 1291"/>
                  <a:gd name="T77" fmla="*/ 0 h 3406"/>
                  <a:gd name="T78" fmla="*/ 0 w 1291"/>
                  <a:gd name="T79" fmla="*/ 0 h 3406"/>
                  <a:gd name="T80" fmla="*/ 0 w 1291"/>
                  <a:gd name="T81" fmla="*/ 0 h 3406"/>
                  <a:gd name="T82" fmla="*/ 0 w 1291"/>
                  <a:gd name="T83" fmla="*/ 0 h 3406"/>
                  <a:gd name="T84" fmla="*/ 0 w 1291"/>
                  <a:gd name="T85" fmla="*/ 0 h 3406"/>
                  <a:gd name="T86" fmla="*/ 0 w 1291"/>
                  <a:gd name="T87" fmla="*/ 0 h 3406"/>
                  <a:gd name="T88" fmla="*/ 0 w 1291"/>
                  <a:gd name="T89" fmla="*/ 0 h 3406"/>
                  <a:gd name="T90" fmla="*/ 0 w 1291"/>
                  <a:gd name="T91" fmla="*/ 0 h 3406"/>
                  <a:gd name="T92" fmla="*/ 0 w 1291"/>
                  <a:gd name="T93" fmla="*/ 0 h 3406"/>
                  <a:gd name="T94" fmla="*/ 0 w 1291"/>
                  <a:gd name="T95" fmla="*/ 0 h 3406"/>
                  <a:gd name="T96" fmla="*/ 0 w 1291"/>
                  <a:gd name="T97" fmla="*/ 0 h 3406"/>
                  <a:gd name="T98" fmla="*/ 0 w 1291"/>
                  <a:gd name="T99" fmla="*/ 0 h 3406"/>
                  <a:gd name="T100" fmla="*/ 0 w 1291"/>
                  <a:gd name="T101" fmla="*/ 0 h 3406"/>
                  <a:gd name="T102" fmla="*/ 0 w 1291"/>
                  <a:gd name="T103" fmla="*/ 0 h 3406"/>
                  <a:gd name="T104" fmla="*/ 0 w 1291"/>
                  <a:gd name="T105" fmla="*/ 0 h 3406"/>
                  <a:gd name="T106" fmla="*/ 0 w 1291"/>
                  <a:gd name="T107" fmla="*/ 0 h 3406"/>
                  <a:gd name="T108" fmla="*/ 0 w 1291"/>
                  <a:gd name="T109" fmla="*/ 0 h 3406"/>
                  <a:gd name="T110" fmla="*/ 0 w 1291"/>
                  <a:gd name="T111" fmla="*/ 0 h 3406"/>
                  <a:gd name="T112" fmla="*/ 0 w 1291"/>
                  <a:gd name="T113" fmla="*/ 0 h 3406"/>
                  <a:gd name="T114" fmla="*/ 0 w 1291"/>
                  <a:gd name="T115" fmla="*/ 0 h 3406"/>
                  <a:gd name="T116" fmla="*/ 0 w 1291"/>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6"/>
                  <a:gd name="T179" fmla="*/ 1291 w 1291"/>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6">
                    <a:moveTo>
                      <a:pt x="1128" y="1487"/>
                    </a:moveTo>
                    <a:lnTo>
                      <a:pt x="1130" y="1573"/>
                    </a:lnTo>
                    <a:lnTo>
                      <a:pt x="1152" y="1749"/>
                    </a:lnTo>
                    <a:lnTo>
                      <a:pt x="950" y="1876"/>
                    </a:lnTo>
                    <a:lnTo>
                      <a:pt x="950" y="1953"/>
                    </a:lnTo>
                    <a:lnTo>
                      <a:pt x="960" y="2090"/>
                    </a:lnTo>
                    <a:lnTo>
                      <a:pt x="975" y="2500"/>
                    </a:lnTo>
                    <a:lnTo>
                      <a:pt x="987" y="2680"/>
                    </a:lnTo>
                    <a:lnTo>
                      <a:pt x="1000" y="2999"/>
                    </a:lnTo>
                    <a:lnTo>
                      <a:pt x="1000" y="3112"/>
                    </a:lnTo>
                    <a:lnTo>
                      <a:pt x="1002" y="3150"/>
                    </a:lnTo>
                    <a:lnTo>
                      <a:pt x="1013" y="3163"/>
                    </a:lnTo>
                    <a:lnTo>
                      <a:pt x="1049" y="3187"/>
                    </a:lnTo>
                    <a:lnTo>
                      <a:pt x="1121" y="3224"/>
                    </a:lnTo>
                    <a:lnTo>
                      <a:pt x="1206" y="3246"/>
                    </a:lnTo>
                    <a:lnTo>
                      <a:pt x="1236" y="3256"/>
                    </a:lnTo>
                    <a:lnTo>
                      <a:pt x="1267" y="3270"/>
                    </a:lnTo>
                    <a:lnTo>
                      <a:pt x="1285" y="3296"/>
                    </a:lnTo>
                    <a:lnTo>
                      <a:pt x="1291" y="3317"/>
                    </a:lnTo>
                    <a:lnTo>
                      <a:pt x="1280" y="3325"/>
                    </a:lnTo>
                    <a:lnTo>
                      <a:pt x="1109" y="3328"/>
                    </a:lnTo>
                    <a:lnTo>
                      <a:pt x="886" y="3342"/>
                    </a:lnTo>
                    <a:lnTo>
                      <a:pt x="849" y="3342"/>
                    </a:lnTo>
                    <a:lnTo>
                      <a:pt x="823" y="3329"/>
                    </a:lnTo>
                    <a:lnTo>
                      <a:pt x="809" y="3304"/>
                    </a:lnTo>
                    <a:lnTo>
                      <a:pt x="809" y="3266"/>
                    </a:lnTo>
                    <a:lnTo>
                      <a:pt x="823" y="3205"/>
                    </a:lnTo>
                    <a:lnTo>
                      <a:pt x="830" y="3195"/>
                    </a:lnTo>
                    <a:lnTo>
                      <a:pt x="849" y="3189"/>
                    </a:lnTo>
                    <a:lnTo>
                      <a:pt x="823" y="3186"/>
                    </a:lnTo>
                    <a:lnTo>
                      <a:pt x="815" y="3174"/>
                    </a:lnTo>
                    <a:lnTo>
                      <a:pt x="809" y="3125"/>
                    </a:lnTo>
                    <a:lnTo>
                      <a:pt x="785" y="3023"/>
                    </a:lnTo>
                    <a:lnTo>
                      <a:pt x="734" y="2781"/>
                    </a:lnTo>
                    <a:lnTo>
                      <a:pt x="722" y="2666"/>
                    </a:lnTo>
                    <a:lnTo>
                      <a:pt x="695" y="2298"/>
                    </a:lnTo>
                    <a:lnTo>
                      <a:pt x="678" y="2206"/>
                    </a:lnTo>
                    <a:lnTo>
                      <a:pt x="646" y="2093"/>
                    </a:lnTo>
                    <a:lnTo>
                      <a:pt x="620" y="2208"/>
                    </a:lnTo>
                    <a:lnTo>
                      <a:pt x="595" y="2322"/>
                    </a:lnTo>
                    <a:lnTo>
                      <a:pt x="551" y="2642"/>
                    </a:lnTo>
                    <a:lnTo>
                      <a:pt x="531" y="2740"/>
                    </a:lnTo>
                    <a:lnTo>
                      <a:pt x="487" y="3097"/>
                    </a:lnTo>
                    <a:lnTo>
                      <a:pt x="487" y="3150"/>
                    </a:lnTo>
                    <a:lnTo>
                      <a:pt x="482" y="3160"/>
                    </a:lnTo>
                    <a:lnTo>
                      <a:pt x="442" y="3176"/>
                    </a:lnTo>
                    <a:lnTo>
                      <a:pt x="452" y="3230"/>
                    </a:lnTo>
                    <a:lnTo>
                      <a:pt x="454" y="3291"/>
                    </a:lnTo>
                    <a:lnTo>
                      <a:pt x="454" y="3329"/>
                    </a:lnTo>
                    <a:lnTo>
                      <a:pt x="439" y="3366"/>
                    </a:lnTo>
                    <a:lnTo>
                      <a:pt x="413" y="3391"/>
                    </a:lnTo>
                    <a:lnTo>
                      <a:pt x="367" y="3406"/>
                    </a:lnTo>
                    <a:lnTo>
                      <a:pt x="316" y="3406"/>
                    </a:lnTo>
                    <a:lnTo>
                      <a:pt x="261" y="3401"/>
                    </a:lnTo>
                    <a:lnTo>
                      <a:pt x="239" y="3381"/>
                    </a:lnTo>
                    <a:lnTo>
                      <a:pt x="227" y="3355"/>
                    </a:lnTo>
                    <a:lnTo>
                      <a:pt x="228" y="3322"/>
                    </a:lnTo>
                    <a:lnTo>
                      <a:pt x="242" y="3276"/>
                    </a:lnTo>
                    <a:lnTo>
                      <a:pt x="278" y="3227"/>
                    </a:lnTo>
                    <a:lnTo>
                      <a:pt x="303" y="3176"/>
                    </a:lnTo>
                    <a:lnTo>
                      <a:pt x="278" y="3176"/>
                    </a:lnTo>
                    <a:lnTo>
                      <a:pt x="265" y="3023"/>
                    </a:lnTo>
                    <a:lnTo>
                      <a:pt x="261" y="2847"/>
                    </a:lnTo>
                    <a:lnTo>
                      <a:pt x="268" y="2727"/>
                    </a:lnTo>
                    <a:lnTo>
                      <a:pt x="285" y="2588"/>
                    </a:lnTo>
                    <a:lnTo>
                      <a:pt x="298" y="2463"/>
                    </a:lnTo>
                    <a:lnTo>
                      <a:pt x="316" y="2360"/>
                    </a:lnTo>
                    <a:lnTo>
                      <a:pt x="0" y="2246"/>
                    </a:lnTo>
                    <a:lnTo>
                      <a:pt x="0" y="1889"/>
                    </a:lnTo>
                    <a:lnTo>
                      <a:pt x="38" y="1863"/>
                    </a:lnTo>
                    <a:lnTo>
                      <a:pt x="183" y="1902"/>
                    </a:lnTo>
                    <a:lnTo>
                      <a:pt x="200" y="1824"/>
                    </a:lnTo>
                    <a:lnTo>
                      <a:pt x="203" y="1728"/>
                    </a:lnTo>
                    <a:lnTo>
                      <a:pt x="131" y="1331"/>
                    </a:lnTo>
                    <a:lnTo>
                      <a:pt x="126" y="1226"/>
                    </a:lnTo>
                    <a:lnTo>
                      <a:pt x="138" y="1099"/>
                    </a:lnTo>
                    <a:lnTo>
                      <a:pt x="200" y="757"/>
                    </a:lnTo>
                    <a:lnTo>
                      <a:pt x="227" y="664"/>
                    </a:lnTo>
                    <a:lnTo>
                      <a:pt x="252" y="626"/>
                    </a:lnTo>
                    <a:lnTo>
                      <a:pt x="278" y="614"/>
                    </a:lnTo>
                    <a:lnTo>
                      <a:pt x="454" y="550"/>
                    </a:lnTo>
                    <a:lnTo>
                      <a:pt x="531" y="525"/>
                    </a:lnTo>
                    <a:lnTo>
                      <a:pt x="556" y="435"/>
                    </a:lnTo>
                    <a:lnTo>
                      <a:pt x="535" y="370"/>
                    </a:lnTo>
                    <a:lnTo>
                      <a:pt x="524" y="331"/>
                    </a:lnTo>
                    <a:lnTo>
                      <a:pt x="524" y="281"/>
                    </a:lnTo>
                    <a:lnTo>
                      <a:pt x="531" y="218"/>
                    </a:lnTo>
                    <a:lnTo>
                      <a:pt x="556" y="130"/>
                    </a:lnTo>
                    <a:lnTo>
                      <a:pt x="570" y="85"/>
                    </a:lnTo>
                    <a:lnTo>
                      <a:pt x="590" y="51"/>
                    </a:lnTo>
                    <a:lnTo>
                      <a:pt x="620" y="24"/>
                    </a:lnTo>
                    <a:lnTo>
                      <a:pt x="646" y="15"/>
                    </a:lnTo>
                    <a:lnTo>
                      <a:pt x="696" y="0"/>
                    </a:lnTo>
                    <a:lnTo>
                      <a:pt x="734" y="0"/>
                    </a:lnTo>
                    <a:lnTo>
                      <a:pt x="785" y="15"/>
                    </a:lnTo>
                    <a:lnTo>
                      <a:pt x="833" y="31"/>
                    </a:lnTo>
                    <a:lnTo>
                      <a:pt x="872" y="61"/>
                    </a:lnTo>
                    <a:lnTo>
                      <a:pt x="886" y="103"/>
                    </a:lnTo>
                    <a:lnTo>
                      <a:pt x="891" y="159"/>
                    </a:lnTo>
                    <a:lnTo>
                      <a:pt x="885" y="212"/>
                    </a:lnTo>
                    <a:lnTo>
                      <a:pt x="876" y="272"/>
                    </a:lnTo>
                    <a:lnTo>
                      <a:pt x="863" y="321"/>
                    </a:lnTo>
                    <a:lnTo>
                      <a:pt x="836" y="372"/>
                    </a:lnTo>
                    <a:lnTo>
                      <a:pt x="809" y="410"/>
                    </a:lnTo>
                    <a:lnTo>
                      <a:pt x="785" y="448"/>
                    </a:lnTo>
                    <a:lnTo>
                      <a:pt x="785" y="511"/>
                    </a:lnTo>
                    <a:lnTo>
                      <a:pt x="843" y="526"/>
                    </a:lnTo>
                    <a:lnTo>
                      <a:pt x="1056" y="652"/>
                    </a:lnTo>
                    <a:lnTo>
                      <a:pt x="1089" y="690"/>
                    </a:lnTo>
                    <a:lnTo>
                      <a:pt x="1098" y="717"/>
                    </a:lnTo>
                    <a:lnTo>
                      <a:pt x="1115" y="1077"/>
                    </a:lnTo>
                    <a:lnTo>
                      <a:pt x="1098" y="1132"/>
                    </a:lnTo>
                    <a:lnTo>
                      <a:pt x="1078" y="1189"/>
                    </a:lnTo>
                    <a:lnTo>
                      <a:pt x="1064" y="1251"/>
                    </a:lnTo>
                    <a:lnTo>
                      <a:pt x="1068" y="1298"/>
                    </a:lnTo>
                    <a:lnTo>
                      <a:pt x="1088" y="1353"/>
                    </a:lnTo>
                    <a:lnTo>
                      <a:pt x="1128" y="1410"/>
                    </a:lnTo>
                    <a:lnTo>
                      <a:pt x="1128" y="148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55" name="Freeform 172"/>
              <p:cNvSpPr>
                <a:spLocks/>
              </p:cNvSpPr>
              <p:nvPr/>
            </p:nvSpPr>
            <p:spPr bwMode="auto">
              <a:xfrm>
                <a:off x="4161" y="2032"/>
                <a:ext cx="385" cy="1157"/>
              </a:xfrm>
              <a:custGeom>
                <a:avLst/>
                <a:gdLst>
                  <a:gd name="T0" fmla="*/ 0 w 1153"/>
                  <a:gd name="T1" fmla="*/ 0 h 3472"/>
                  <a:gd name="T2" fmla="*/ 0 w 1153"/>
                  <a:gd name="T3" fmla="*/ 0 h 3472"/>
                  <a:gd name="T4" fmla="*/ 0 w 1153"/>
                  <a:gd name="T5" fmla="*/ 0 h 3472"/>
                  <a:gd name="T6" fmla="*/ 0 w 1153"/>
                  <a:gd name="T7" fmla="*/ 0 h 3472"/>
                  <a:gd name="T8" fmla="*/ 0 w 1153"/>
                  <a:gd name="T9" fmla="*/ 0 h 3472"/>
                  <a:gd name="T10" fmla="*/ 0 w 1153"/>
                  <a:gd name="T11" fmla="*/ 0 h 3472"/>
                  <a:gd name="T12" fmla="*/ 0 w 1153"/>
                  <a:gd name="T13" fmla="*/ 0 h 3472"/>
                  <a:gd name="T14" fmla="*/ 0 w 1153"/>
                  <a:gd name="T15" fmla="*/ 0 h 3472"/>
                  <a:gd name="T16" fmla="*/ 0 w 1153"/>
                  <a:gd name="T17" fmla="*/ 0 h 3472"/>
                  <a:gd name="T18" fmla="*/ 0 w 1153"/>
                  <a:gd name="T19" fmla="*/ 0 h 3472"/>
                  <a:gd name="T20" fmla="*/ 0 w 1153"/>
                  <a:gd name="T21" fmla="*/ 0 h 3472"/>
                  <a:gd name="T22" fmla="*/ 0 w 1153"/>
                  <a:gd name="T23" fmla="*/ 0 h 3472"/>
                  <a:gd name="T24" fmla="*/ 0 w 1153"/>
                  <a:gd name="T25" fmla="*/ 0 h 3472"/>
                  <a:gd name="T26" fmla="*/ 0 w 1153"/>
                  <a:gd name="T27" fmla="*/ 0 h 3472"/>
                  <a:gd name="T28" fmla="*/ 0 w 1153"/>
                  <a:gd name="T29" fmla="*/ 0 h 3472"/>
                  <a:gd name="T30" fmla="*/ 0 w 1153"/>
                  <a:gd name="T31" fmla="*/ 0 h 3472"/>
                  <a:gd name="T32" fmla="*/ 0 w 1153"/>
                  <a:gd name="T33" fmla="*/ 0 h 3472"/>
                  <a:gd name="T34" fmla="*/ 0 w 1153"/>
                  <a:gd name="T35" fmla="*/ 0 h 3472"/>
                  <a:gd name="T36" fmla="*/ 0 w 1153"/>
                  <a:gd name="T37" fmla="*/ 0 h 3472"/>
                  <a:gd name="T38" fmla="*/ 0 w 1153"/>
                  <a:gd name="T39" fmla="*/ 0 h 3472"/>
                  <a:gd name="T40" fmla="*/ 0 w 1153"/>
                  <a:gd name="T41" fmla="*/ 0 h 3472"/>
                  <a:gd name="T42" fmla="*/ 0 w 1153"/>
                  <a:gd name="T43" fmla="*/ 0 h 3472"/>
                  <a:gd name="T44" fmla="*/ 0 w 1153"/>
                  <a:gd name="T45" fmla="*/ 0 h 3472"/>
                  <a:gd name="T46" fmla="*/ 0 w 1153"/>
                  <a:gd name="T47" fmla="*/ 0 h 3472"/>
                  <a:gd name="T48" fmla="*/ 0 w 1153"/>
                  <a:gd name="T49" fmla="*/ 0 h 3472"/>
                  <a:gd name="T50" fmla="*/ 0 w 1153"/>
                  <a:gd name="T51" fmla="*/ 0 h 3472"/>
                  <a:gd name="T52" fmla="*/ 0 w 1153"/>
                  <a:gd name="T53" fmla="*/ 0 h 3472"/>
                  <a:gd name="T54" fmla="*/ 0 w 1153"/>
                  <a:gd name="T55" fmla="*/ 0 h 3472"/>
                  <a:gd name="T56" fmla="*/ 0 w 1153"/>
                  <a:gd name="T57" fmla="*/ 0 h 3472"/>
                  <a:gd name="T58" fmla="*/ 0 w 1153"/>
                  <a:gd name="T59" fmla="*/ 0 h 3472"/>
                  <a:gd name="T60" fmla="*/ 0 w 1153"/>
                  <a:gd name="T61" fmla="*/ 0 h 3472"/>
                  <a:gd name="T62" fmla="*/ 0 w 1153"/>
                  <a:gd name="T63" fmla="*/ 0 h 3472"/>
                  <a:gd name="T64" fmla="*/ 0 w 1153"/>
                  <a:gd name="T65" fmla="*/ 0 h 3472"/>
                  <a:gd name="T66" fmla="*/ 0 w 1153"/>
                  <a:gd name="T67" fmla="*/ 0 h 3472"/>
                  <a:gd name="T68" fmla="*/ 0 w 1153"/>
                  <a:gd name="T69" fmla="*/ 0 h 3472"/>
                  <a:gd name="T70" fmla="*/ 0 w 1153"/>
                  <a:gd name="T71" fmla="*/ 0 h 3472"/>
                  <a:gd name="T72" fmla="*/ 0 w 1153"/>
                  <a:gd name="T73" fmla="*/ 0 h 3472"/>
                  <a:gd name="T74" fmla="*/ 0 w 1153"/>
                  <a:gd name="T75" fmla="*/ 0 h 3472"/>
                  <a:gd name="T76" fmla="*/ 0 w 1153"/>
                  <a:gd name="T77" fmla="*/ 0 h 3472"/>
                  <a:gd name="T78" fmla="*/ 0 w 1153"/>
                  <a:gd name="T79" fmla="*/ 0 h 3472"/>
                  <a:gd name="T80" fmla="*/ 0 w 1153"/>
                  <a:gd name="T81" fmla="*/ 0 h 3472"/>
                  <a:gd name="T82" fmla="*/ 0 w 1153"/>
                  <a:gd name="T83" fmla="*/ 0 h 3472"/>
                  <a:gd name="T84" fmla="*/ 0 w 1153"/>
                  <a:gd name="T85" fmla="*/ 0 h 3472"/>
                  <a:gd name="T86" fmla="*/ 0 w 1153"/>
                  <a:gd name="T87" fmla="*/ 0 h 3472"/>
                  <a:gd name="T88" fmla="*/ 0 w 1153"/>
                  <a:gd name="T89" fmla="*/ 0 h 3472"/>
                  <a:gd name="T90" fmla="*/ 0 w 1153"/>
                  <a:gd name="T91" fmla="*/ 0 h 3472"/>
                  <a:gd name="T92" fmla="*/ 0 w 1153"/>
                  <a:gd name="T93" fmla="*/ 0 h 3472"/>
                  <a:gd name="T94" fmla="*/ 0 w 1153"/>
                  <a:gd name="T95" fmla="*/ 0 h 3472"/>
                  <a:gd name="T96" fmla="*/ 0 w 1153"/>
                  <a:gd name="T97" fmla="*/ 0 h 3472"/>
                  <a:gd name="T98" fmla="*/ 0 w 1153"/>
                  <a:gd name="T99" fmla="*/ 0 h 3472"/>
                  <a:gd name="T100" fmla="*/ 0 w 1153"/>
                  <a:gd name="T101" fmla="*/ 0 h 3472"/>
                  <a:gd name="T102" fmla="*/ 0 w 1153"/>
                  <a:gd name="T103" fmla="*/ 0 h 3472"/>
                  <a:gd name="T104" fmla="*/ 0 w 1153"/>
                  <a:gd name="T105" fmla="*/ 0 h 3472"/>
                  <a:gd name="T106" fmla="*/ 0 w 1153"/>
                  <a:gd name="T107" fmla="*/ 0 h 3472"/>
                  <a:gd name="T108" fmla="*/ 0 w 1153"/>
                  <a:gd name="T109" fmla="*/ 0 h 3472"/>
                  <a:gd name="T110" fmla="*/ 0 w 1153"/>
                  <a:gd name="T111" fmla="*/ 0 h 3472"/>
                  <a:gd name="T112" fmla="*/ 0 w 1153"/>
                  <a:gd name="T113" fmla="*/ 0 h 3472"/>
                  <a:gd name="T114" fmla="*/ 0 w 1153"/>
                  <a:gd name="T115" fmla="*/ 0 h 3472"/>
                  <a:gd name="T116" fmla="*/ 0 w 1153"/>
                  <a:gd name="T117" fmla="*/ 0 h 3472"/>
                  <a:gd name="T118" fmla="*/ 0 w 1153"/>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2"/>
                  <a:gd name="T182" fmla="*/ 1153 w 1153"/>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2">
                    <a:moveTo>
                      <a:pt x="139" y="1732"/>
                    </a:moveTo>
                    <a:lnTo>
                      <a:pt x="132" y="2342"/>
                    </a:lnTo>
                    <a:lnTo>
                      <a:pt x="126" y="2471"/>
                    </a:lnTo>
                    <a:lnTo>
                      <a:pt x="176" y="2483"/>
                    </a:lnTo>
                    <a:lnTo>
                      <a:pt x="229" y="2488"/>
                    </a:lnTo>
                    <a:lnTo>
                      <a:pt x="224" y="2607"/>
                    </a:lnTo>
                    <a:lnTo>
                      <a:pt x="224" y="2729"/>
                    </a:lnTo>
                    <a:lnTo>
                      <a:pt x="233" y="3015"/>
                    </a:lnTo>
                    <a:lnTo>
                      <a:pt x="228" y="3108"/>
                    </a:lnTo>
                    <a:lnTo>
                      <a:pt x="224" y="3150"/>
                    </a:lnTo>
                    <a:lnTo>
                      <a:pt x="212" y="3186"/>
                    </a:lnTo>
                    <a:lnTo>
                      <a:pt x="189" y="3210"/>
                    </a:lnTo>
                    <a:lnTo>
                      <a:pt x="152" y="3236"/>
                    </a:lnTo>
                    <a:lnTo>
                      <a:pt x="110" y="3256"/>
                    </a:lnTo>
                    <a:lnTo>
                      <a:pt x="58" y="3285"/>
                    </a:lnTo>
                    <a:lnTo>
                      <a:pt x="25" y="3306"/>
                    </a:lnTo>
                    <a:lnTo>
                      <a:pt x="7" y="3324"/>
                    </a:lnTo>
                    <a:lnTo>
                      <a:pt x="0" y="3347"/>
                    </a:lnTo>
                    <a:lnTo>
                      <a:pt x="4" y="3366"/>
                    </a:lnTo>
                    <a:lnTo>
                      <a:pt x="27" y="3383"/>
                    </a:lnTo>
                    <a:lnTo>
                      <a:pt x="68" y="3388"/>
                    </a:lnTo>
                    <a:lnTo>
                      <a:pt x="142" y="3381"/>
                    </a:lnTo>
                    <a:lnTo>
                      <a:pt x="212" y="3366"/>
                    </a:lnTo>
                    <a:lnTo>
                      <a:pt x="290" y="3357"/>
                    </a:lnTo>
                    <a:lnTo>
                      <a:pt x="367" y="3351"/>
                    </a:lnTo>
                    <a:lnTo>
                      <a:pt x="409" y="3347"/>
                    </a:lnTo>
                    <a:lnTo>
                      <a:pt x="431" y="3340"/>
                    </a:lnTo>
                    <a:lnTo>
                      <a:pt x="443" y="3249"/>
                    </a:lnTo>
                    <a:lnTo>
                      <a:pt x="458" y="3117"/>
                    </a:lnTo>
                    <a:lnTo>
                      <a:pt x="516" y="2750"/>
                    </a:lnTo>
                    <a:lnTo>
                      <a:pt x="533" y="2649"/>
                    </a:lnTo>
                    <a:lnTo>
                      <a:pt x="560" y="2527"/>
                    </a:lnTo>
                    <a:lnTo>
                      <a:pt x="620" y="2542"/>
                    </a:lnTo>
                    <a:lnTo>
                      <a:pt x="620" y="2637"/>
                    </a:lnTo>
                    <a:lnTo>
                      <a:pt x="639" y="2759"/>
                    </a:lnTo>
                    <a:lnTo>
                      <a:pt x="697" y="2969"/>
                    </a:lnTo>
                    <a:lnTo>
                      <a:pt x="726" y="3186"/>
                    </a:lnTo>
                    <a:lnTo>
                      <a:pt x="734" y="3244"/>
                    </a:lnTo>
                    <a:lnTo>
                      <a:pt x="747" y="3275"/>
                    </a:lnTo>
                    <a:lnTo>
                      <a:pt x="731" y="3339"/>
                    </a:lnTo>
                    <a:lnTo>
                      <a:pt x="722" y="3381"/>
                    </a:lnTo>
                    <a:lnTo>
                      <a:pt x="722" y="3408"/>
                    </a:lnTo>
                    <a:lnTo>
                      <a:pt x="742" y="3441"/>
                    </a:lnTo>
                    <a:lnTo>
                      <a:pt x="767" y="3465"/>
                    </a:lnTo>
                    <a:lnTo>
                      <a:pt x="804" y="3472"/>
                    </a:lnTo>
                    <a:lnTo>
                      <a:pt x="844" y="3468"/>
                    </a:lnTo>
                    <a:lnTo>
                      <a:pt x="887" y="3453"/>
                    </a:lnTo>
                    <a:lnTo>
                      <a:pt x="924" y="3430"/>
                    </a:lnTo>
                    <a:lnTo>
                      <a:pt x="954" y="3403"/>
                    </a:lnTo>
                    <a:lnTo>
                      <a:pt x="972" y="3376"/>
                    </a:lnTo>
                    <a:lnTo>
                      <a:pt x="979" y="3339"/>
                    </a:lnTo>
                    <a:lnTo>
                      <a:pt x="974" y="3293"/>
                    </a:lnTo>
                    <a:lnTo>
                      <a:pt x="963" y="3249"/>
                    </a:lnTo>
                    <a:lnTo>
                      <a:pt x="950" y="3134"/>
                    </a:lnTo>
                    <a:lnTo>
                      <a:pt x="933" y="2862"/>
                    </a:lnTo>
                    <a:lnTo>
                      <a:pt x="921" y="2729"/>
                    </a:lnTo>
                    <a:lnTo>
                      <a:pt x="913" y="2618"/>
                    </a:lnTo>
                    <a:lnTo>
                      <a:pt x="900" y="2522"/>
                    </a:lnTo>
                    <a:lnTo>
                      <a:pt x="974" y="2508"/>
                    </a:lnTo>
                    <a:lnTo>
                      <a:pt x="972" y="2403"/>
                    </a:lnTo>
                    <a:lnTo>
                      <a:pt x="960" y="1731"/>
                    </a:lnTo>
                    <a:lnTo>
                      <a:pt x="958" y="1601"/>
                    </a:lnTo>
                    <a:lnTo>
                      <a:pt x="950" y="1462"/>
                    </a:lnTo>
                    <a:lnTo>
                      <a:pt x="950" y="1387"/>
                    </a:lnTo>
                    <a:lnTo>
                      <a:pt x="985" y="1350"/>
                    </a:lnTo>
                    <a:lnTo>
                      <a:pt x="1022" y="1301"/>
                    </a:lnTo>
                    <a:lnTo>
                      <a:pt x="1042" y="1261"/>
                    </a:lnTo>
                    <a:lnTo>
                      <a:pt x="1051" y="1221"/>
                    </a:lnTo>
                    <a:lnTo>
                      <a:pt x="1057" y="1175"/>
                    </a:lnTo>
                    <a:lnTo>
                      <a:pt x="1045" y="1089"/>
                    </a:lnTo>
                    <a:lnTo>
                      <a:pt x="1033" y="1017"/>
                    </a:lnTo>
                    <a:lnTo>
                      <a:pt x="1153" y="853"/>
                    </a:lnTo>
                    <a:lnTo>
                      <a:pt x="1102" y="787"/>
                    </a:lnTo>
                    <a:lnTo>
                      <a:pt x="1003" y="920"/>
                    </a:lnTo>
                    <a:lnTo>
                      <a:pt x="991" y="863"/>
                    </a:lnTo>
                    <a:lnTo>
                      <a:pt x="981" y="787"/>
                    </a:lnTo>
                    <a:lnTo>
                      <a:pt x="979" y="722"/>
                    </a:lnTo>
                    <a:lnTo>
                      <a:pt x="977" y="679"/>
                    </a:lnTo>
                    <a:lnTo>
                      <a:pt x="965" y="638"/>
                    </a:lnTo>
                    <a:lnTo>
                      <a:pt x="936" y="611"/>
                    </a:lnTo>
                    <a:lnTo>
                      <a:pt x="898" y="593"/>
                    </a:lnTo>
                    <a:lnTo>
                      <a:pt x="710" y="533"/>
                    </a:lnTo>
                    <a:lnTo>
                      <a:pt x="672" y="520"/>
                    </a:lnTo>
                    <a:lnTo>
                      <a:pt x="666" y="457"/>
                    </a:lnTo>
                    <a:lnTo>
                      <a:pt x="678" y="409"/>
                    </a:lnTo>
                    <a:lnTo>
                      <a:pt x="702" y="354"/>
                    </a:lnTo>
                    <a:lnTo>
                      <a:pt x="720" y="300"/>
                    </a:lnTo>
                    <a:lnTo>
                      <a:pt x="723" y="230"/>
                    </a:lnTo>
                    <a:lnTo>
                      <a:pt x="714" y="149"/>
                    </a:lnTo>
                    <a:lnTo>
                      <a:pt x="697" y="99"/>
                    </a:lnTo>
                    <a:lnTo>
                      <a:pt x="669" y="52"/>
                    </a:lnTo>
                    <a:lnTo>
                      <a:pt x="637" y="27"/>
                    </a:lnTo>
                    <a:lnTo>
                      <a:pt x="567" y="6"/>
                    </a:lnTo>
                    <a:lnTo>
                      <a:pt x="506" y="0"/>
                    </a:lnTo>
                    <a:lnTo>
                      <a:pt x="450" y="6"/>
                    </a:lnTo>
                    <a:lnTo>
                      <a:pt x="408" y="34"/>
                    </a:lnTo>
                    <a:lnTo>
                      <a:pt x="381" y="60"/>
                    </a:lnTo>
                    <a:lnTo>
                      <a:pt x="344" y="109"/>
                    </a:lnTo>
                    <a:lnTo>
                      <a:pt x="317" y="161"/>
                    </a:lnTo>
                    <a:lnTo>
                      <a:pt x="354" y="188"/>
                    </a:lnTo>
                    <a:lnTo>
                      <a:pt x="350" y="251"/>
                    </a:lnTo>
                    <a:lnTo>
                      <a:pt x="347" y="319"/>
                    </a:lnTo>
                    <a:lnTo>
                      <a:pt x="356" y="379"/>
                    </a:lnTo>
                    <a:lnTo>
                      <a:pt x="370" y="426"/>
                    </a:lnTo>
                    <a:lnTo>
                      <a:pt x="386" y="463"/>
                    </a:lnTo>
                    <a:lnTo>
                      <a:pt x="419" y="520"/>
                    </a:lnTo>
                    <a:lnTo>
                      <a:pt x="419" y="533"/>
                    </a:lnTo>
                    <a:lnTo>
                      <a:pt x="367" y="558"/>
                    </a:lnTo>
                    <a:lnTo>
                      <a:pt x="164" y="647"/>
                    </a:lnTo>
                    <a:lnTo>
                      <a:pt x="129" y="681"/>
                    </a:lnTo>
                    <a:lnTo>
                      <a:pt x="104" y="722"/>
                    </a:lnTo>
                    <a:lnTo>
                      <a:pt x="89" y="776"/>
                    </a:lnTo>
                    <a:lnTo>
                      <a:pt x="78" y="844"/>
                    </a:lnTo>
                    <a:lnTo>
                      <a:pt x="106" y="888"/>
                    </a:lnTo>
                    <a:lnTo>
                      <a:pt x="259" y="1082"/>
                    </a:lnTo>
                    <a:lnTo>
                      <a:pt x="279" y="1147"/>
                    </a:lnTo>
                    <a:lnTo>
                      <a:pt x="290" y="1260"/>
                    </a:lnTo>
                    <a:lnTo>
                      <a:pt x="226" y="1442"/>
                    </a:lnTo>
                    <a:lnTo>
                      <a:pt x="154" y="1512"/>
                    </a:lnTo>
                    <a:lnTo>
                      <a:pt x="154" y="1593"/>
                    </a:lnTo>
                    <a:lnTo>
                      <a:pt x="139" y="1732"/>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56" name="Freeform 173"/>
              <p:cNvSpPr>
                <a:spLocks/>
              </p:cNvSpPr>
              <p:nvPr/>
            </p:nvSpPr>
            <p:spPr bwMode="auto">
              <a:xfrm>
                <a:off x="3632" y="2056"/>
                <a:ext cx="313" cy="1093"/>
              </a:xfrm>
              <a:custGeom>
                <a:avLst/>
                <a:gdLst>
                  <a:gd name="T0" fmla="*/ 0 w 940"/>
                  <a:gd name="T1" fmla="*/ 0 h 3279"/>
                  <a:gd name="T2" fmla="*/ 0 w 940"/>
                  <a:gd name="T3" fmla="*/ 0 h 3279"/>
                  <a:gd name="T4" fmla="*/ 0 w 940"/>
                  <a:gd name="T5" fmla="*/ 0 h 3279"/>
                  <a:gd name="T6" fmla="*/ 0 w 940"/>
                  <a:gd name="T7" fmla="*/ 0 h 3279"/>
                  <a:gd name="T8" fmla="*/ 0 w 940"/>
                  <a:gd name="T9" fmla="*/ 0 h 3279"/>
                  <a:gd name="T10" fmla="*/ 0 w 940"/>
                  <a:gd name="T11" fmla="*/ 0 h 3279"/>
                  <a:gd name="T12" fmla="*/ 0 w 940"/>
                  <a:gd name="T13" fmla="*/ 0 h 3279"/>
                  <a:gd name="T14" fmla="*/ 0 w 940"/>
                  <a:gd name="T15" fmla="*/ 0 h 3279"/>
                  <a:gd name="T16" fmla="*/ 0 w 940"/>
                  <a:gd name="T17" fmla="*/ 0 h 3279"/>
                  <a:gd name="T18" fmla="*/ 0 w 940"/>
                  <a:gd name="T19" fmla="*/ 0 h 3279"/>
                  <a:gd name="T20" fmla="*/ 0 w 940"/>
                  <a:gd name="T21" fmla="*/ 0 h 3279"/>
                  <a:gd name="T22" fmla="*/ 0 w 940"/>
                  <a:gd name="T23" fmla="*/ 0 h 3279"/>
                  <a:gd name="T24" fmla="*/ 0 w 940"/>
                  <a:gd name="T25" fmla="*/ 0 h 3279"/>
                  <a:gd name="T26" fmla="*/ 0 w 940"/>
                  <a:gd name="T27" fmla="*/ 0 h 3279"/>
                  <a:gd name="T28" fmla="*/ 0 w 940"/>
                  <a:gd name="T29" fmla="*/ 0 h 3279"/>
                  <a:gd name="T30" fmla="*/ 0 w 940"/>
                  <a:gd name="T31" fmla="*/ 0 h 3279"/>
                  <a:gd name="T32" fmla="*/ 0 w 940"/>
                  <a:gd name="T33" fmla="*/ 0 h 3279"/>
                  <a:gd name="T34" fmla="*/ 0 w 940"/>
                  <a:gd name="T35" fmla="*/ 0 h 3279"/>
                  <a:gd name="T36" fmla="*/ 0 w 940"/>
                  <a:gd name="T37" fmla="*/ 0 h 3279"/>
                  <a:gd name="T38" fmla="*/ 0 w 940"/>
                  <a:gd name="T39" fmla="*/ 0 h 3279"/>
                  <a:gd name="T40" fmla="*/ 0 w 940"/>
                  <a:gd name="T41" fmla="*/ 0 h 3279"/>
                  <a:gd name="T42" fmla="*/ 0 w 940"/>
                  <a:gd name="T43" fmla="*/ 0 h 3279"/>
                  <a:gd name="T44" fmla="*/ 0 w 940"/>
                  <a:gd name="T45" fmla="*/ 0 h 3279"/>
                  <a:gd name="T46" fmla="*/ 0 w 940"/>
                  <a:gd name="T47" fmla="*/ 0 h 3279"/>
                  <a:gd name="T48" fmla="*/ 0 w 940"/>
                  <a:gd name="T49" fmla="*/ 0 h 3279"/>
                  <a:gd name="T50" fmla="*/ 0 w 940"/>
                  <a:gd name="T51" fmla="*/ 0 h 3279"/>
                  <a:gd name="T52" fmla="*/ 0 w 940"/>
                  <a:gd name="T53" fmla="*/ 0 h 3279"/>
                  <a:gd name="T54" fmla="*/ 0 w 940"/>
                  <a:gd name="T55" fmla="*/ 0 h 3279"/>
                  <a:gd name="T56" fmla="*/ 0 w 940"/>
                  <a:gd name="T57" fmla="*/ 0 h 3279"/>
                  <a:gd name="T58" fmla="*/ 0 w 940"/>
                  <a:gd name="T59" fmla="*/ 0 h 3279"/>
                  <a:gd name="T60" fmla="*/ 0 w 940"/>
                  <a:gd name="T61" fmla="*/ 0 h 3279"/>
                  <a:gd name="T62" fmla="*/ 0 w 940"/>
                  <a:gd name="T63" fmla="*/ 0 h 3279"/>
                  <a:gd name="T64" fmla="*/ 0 w 940"/>
                  <a:gd name="T65" fmla="*/ 0 h 3279"/>
                  <a:gd name="T66" fmla="*/ 0 w 940"/>
                  <a:gd name="T67" fmla="*/ 0 h 3279"/>
                  <a:gd name="T68" fmla="*/ 0 w 940"/>
                  <a:gd name="T69" fmla="*/ 0 h 3279"/>
                  <a:gd name="T70" fmla="*/ 0 w 940"/>
                  <a:gd name="T71" fmla="*/ 0 h 3279"/>
                  <a:gd name="T72" fmla="*/ 0 w 940"/>
                  <a:gd name="T73" fmla="*/ 0 h 3279"/>
                  <a:gd name="T74" fmla="*/ 0 w 940"/>
                  <a:gd name="T75" fmla="*/ 0 h 3279"/>
                  <a:gd name="T76" fmla="*/ 0 w 940"/>
                  <a:gd name="T77" fmla="*/ 0 h 3279"/>
                  <a:gd name="T78" fmla="*/ 0 w 940"/>
                  <a:gd name="T79" fmla="*/ 0 h 3279"/>
                  <a:gd name="T80" fmla="*/ 0 w 940"/>
                  <a:gd name="T81" fmla="*/ 0 h 3279"/>
                  <a:gd name="T82" fmla="*/ 0 w 940"/>
                  <a:gd name="T83" fmla="*/ 0 h 3279"/>
                  <a:gd name="T84" fmla="*/ 0 w 940"/>
                  <a:gd name="T85" fmla="*/ 0 h 3279"/>
                  <a:gd name="T86" fmla="*/ 0 w 940"/>
                  <a:gd name="T87" fmla="*/ 0 h 3279"/>
                  <a:gd name="T88" fmla="*/ 0 w 940"/>
                  <a:gd name="T89" fmla="*/ 0 h 3279"/>
                  <a:gd name="T90" fmla="*/ 0 w 940"/>
                  <a:gd name="T91" fmla="*/ 0 h 3279"/>
                  <a:gd name="T92" fmla="*/ 0 w 940"/>
                  <a:gd name="T93" fmla="*/ 0 h 3279"/>
                  <a:gd name="T94" fmla="*/ 0 w 940"/>
                  <a:gd name="T95" fmla="*/ 0 h 3279"/>
                  <a:gd name="T96" fmla="*/ 0 w 940"/>
                  <a:gd name="T97" fmla="*/ 0 h 3279"/>
                  <a:gd name="T98" fmla="*/ 0 w 940"/>
                  <a:gd name="T99" fmla="*/ 0 h 3279"/>
                  <a:gd name="T100" fmla="*/ 0 w 940"/>
                  <a:gd name="T101" fmla="*/ 0 h 3279"/>
                  <a:gd name="T102" fmla="*/ 0 w 940"/>
                  <a:gd name="T103" fmla="*/ 0 h 3279"/>
                  <a:gd name="T104" fmla="*/ 0 w 940"/>
                  <a:gd name="T105" fmla="*/ 0 h 3279"/>
                  <a:gd name="T106" fmla="*/ 0 w 940"/>
                  <a:gd name="T107" fmla="*/ 0 h 3279"/>
                  <a:gd name="T108" fmla="*/ 0 w 940"/>
                  <a:gd name="T109" fmla="*/ 0 h 3279"/>
                  <a:gd name="T110" fmla="*/ 0 w 940"/>
                  <a:gd name="T111" fmla="*/ 0 h 3279"/>
                  <a:gd name="T112" fmla="*/ 0 w 940"/>
                  <a:gd name="T113" fmla="*/ 0 h 3279"/>
                  <a:gd name="T114" fmla="*/ 0 w 940"/>
                  <a:gd name="T115" fmla="*/ 0 h 3279"/>
                  <a:gd name="T116" fmla="*/ 0 w 940"/>
                  <a:gd name="T117" fmla="*/ 0 h 3279"/>
                  <a:gd name="T118" fmla="*/ 0 w 94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9"/>
                  <a:gd name="T182" fmla="*/ 940 w 94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9">
                    <a:moveTo>
                      <a:pt x="495" y="2655"/>
                    </a:moveTo>
                    <a:lnTo>
                      <a:pt x="499" y="2513"/>
                    </a:lnTo>
                    <a:lnTo>
                      <a:pt x="504" y="2449"/>
                    </a:lnTo>
                    <a:lnTo>
                      <a:pt x="507" y="2387"/>
                    </a:lnTo>
                    <a:lnTo>
                      <a:pt x="521" y="2282"/>
                    </a:lnTo>
                    <a:lnTo>
                      <a:pt x="534" y="2210"/>
                    </a:lnTo>
                    <a:lnTo>
                      <a:pt x="554" y="2118"/>
                    </a:lnTo>
                    <a:lnTo>
                      <a:pt x="571" y="2030"/>
                    </a:lnTo>
                    <a:lnTo>
                      <a:pt x="574" y="2091"/>
                    </a:lnTo>
                    <a:lnTo>
                      <a:pt x="579" y="2126"/>
                    </a:lnTo>
                    <a:lnTo>
                      <a:pt x="593" y="2169"/>
                    </a:lnTo>
                    <a:lnTo>
                      <a:pt x="611" y="2205"/>
                    </a:lnTo>
                    <a:lnTo>
                      <a:pt x="621" y="2246"/>
                    </a:lnTo>
                    <a:lnTo>
                      <a:pt x="619" y="2284"/>
                    </a:lnTo>
                    <a:lnTo>
                      <a:pt x="604" y="2324"/>
                    </a:lnTo>
                    <a:lnTo>
                      <a:pt x="578" y="2371"/>
                    </a:lnTo>
                    <a:lnTo>
                      <a:pt x="556" y="2423"/>
                    </a:lnTo>
                    <a:lnTo>
                      <a:pt x="530" y="2489"/>
                    </a:lnTo>
                    <a:lnTo>
                      <a:pt x="510" y="2578"/>
                    </a:lnTo>
                    <a:lnTo>
                      <a:pt x="495" y="2655"/>
                    </a:lnTo>
                    <a:lnTo>
                      <a:pt x="608" y="2960"/>
                    </a:lnTo>
                    <a:lnTo>
                      <a:pt x="595" y="3011"/>
                    </a:lnTo>
                    <a:lnTo>
                      <a:pt x="620" y="3037"/>
                    </a:lnTo>
                    <a:lnTo>
                      <a:pt x="671" y="3063"/>
                    </a:lnTo>
                    <a:lnTo>
                      <a:pt x="785" y="3111"/>
                    </a:lnTo>
                    <a:lnTo>
                      <a:pt x="811" y="3128"/>
                    </a:lnTo>
                    <a:lnTo>
                      <a:pt x="831" y="3157"/>
                    </a:lnTo>
                    <a:lnTo>
                      <a:pt x="837" y="3181"/>
                    </a:lnTo>
                    <a:lnTo>
                      <a:pt x="820" y="3188"/>
                    </a:lnTo>
                    <a:lnTo>
                      <a:pt x="773" y="3190"/>
                    </a:lnTo>
                    <a:lnTo>
                      <a:pt x="733" y="3190"/>
                    </a:lnTo>
                    <a:lnTo>
                      <a:pt x="754" y="3197"/>
                    </a:lnTo>
                    <a:lnTo>
                      <a:pt x="761" y="3208"/>
                    </a:lnTo>
                    <a:lnTo>
                      <a:pt x="761" y="3224"/>
                    </a:lnTo>
                    <a:lnTo>
                      <a:pt x="749" y="3246"/>
                    </a:lnTo>
                    <a:lnTo>
                      <a:pt x="711" y="3262"/>
                    </a:lnTo>
                    <a:lnTo>
                      <a:pt x="642" y="3276"/>
                    </a:lnTo>
                    <a:lnTo>
                      <a:pt x="542" y="3279"/>
                    </a:lnTo>
                    <a:lnTo>
                      <a:pt x="466" y="3269"/>
                    </a:lnTo>
                    <a:lnTo>
                      <a:pt x="398" y="3252"/>
                    </a:lnTo>
                    <a:lnTo>
                      <a:pt x="342" y="3229"/>
                    </a:lnTo>
                    <a:lnTo>
                      <a:pt x="301" y="3204"/>
                    </a:lnTo>
                    <a:lnTo>
                      <a:pt x="295" y="3165"/>
                    </a:lnTo>
                    <a:lnTo>
                      <a:pt x="297" y="3121"/>
                    </a:lnTo>
                    <a:lnTo>
                      <a:pt x="266" y="2885"/>
                    </a:lnTo>
                    <a:lnTo>
                      <a:pt x="257" y="2716"/>
                    </a:lnTo>
                    <a:lnTo>
                      <a:pt x="215" y="2195"/>
                    </a:lnTo>
                    <a:lnTo>
                      <a:pt x="196" y="1877"/>
                    </a:lnTo>
                    <a:lnTo>
                      <a:pt x="200" y="1724"/>
                    </a:lnTo>
                    <a:lnTo>
                      <a:pt x="206" y="1626"/>
                    </a:lnTo>
                    <a:lnTo>
                      <a:pt x="217" y="1541"/>
                    </a:lnTo>
                    <a:lnTo>
                      <a:pt x="227" y="1470"/>
                    </a:lnTo>
                    <a:lnTo>
                      <a:pt x="164" y="1417"/>
                    </a:lnTo>
                    <a:lnTo>
                      <a:pt x="102" y="1363"/>
                    </a:lnTo>
                    <a:lnTo>
                      <a:pt x="64" y="1322"/>
                    </a:lnTo>
                    <a:lnTo>
                      <a:pt x="25" y="1265"/>
                    </a:lnTo>
                    <a:lnTo>
                      <a:pt x="3" y="1210"/>
                    </a:lnTo>
                    <a:lnTo>
                      <a:pt x="0" y="1163"/>
                    </a:lnTo>
                    <a:lnTo>
                      <a:pt x="14" y="1101"/>
                    </a:lnTo>
                    <a:lnTo>
                      <a:pt x="127" y="716"/>
                    </a:lnTo>
                    <a:lnTo>
                      <a:pt x="145" y="673"/>
                    </a:lnTo>
                    <a:lnTo>
                      <a:pt x="160" y="653"/>
                    </a:lnTo>
                    <a:lnTo>
                      <a:pt x="183" y="632"/>
                    </a:lnTo>
                    <a:lnTo>
                      <a:pt x="227" y="602"/>
                    </a:lnTo>
                    <a:lnTo>
                      <a:pt x="355" y="538"/>
                    </a:lnTo>
                    <a:lnTo>
                      <a:pt x="386" y="500"/>
                    </a:lnTo>
                    <a:lnTo>
                      <a:pt x="410" y="456"/>
                    </a:lnTo>
                    <a:lnTo>
                      <a:pt x="419" y="423"/>
                    </a:lnTo>
                    <a:lnTo>
                      <a:pt x="382" y="384"/>
                    </a:lnTo>
                    <a:lnTo>
                      <a:pt x="353" y="333"/>
                    </a:lnTo>
                    <a:lnTo>
                      <a:pt x="331" y="272"/>
                    </a:lnTo>
                    <a:lnTo>
                      <a:pt x="317" y="220"/>
                    </a:lnTo>
                    <a:lnTo>
                      <a:pt x="308" y="156"/>
                    </a:lnTo>
                    <a:lnTo>
                      <a:pt x="315" y="105"/>
                    </a:lnTo>
                    <a:lnTo>
                      <a:pt x="329" y="68"/>
                    </a:lnTo>
                    <a:lnTo>
                      <a:pt x="360" y="34"/>
                    </a:lnTo>
                    <a:lnTo>
                      <a:pt x="399" y="13"/>
                    </a:lnTo>
                    <a:lnTo>
                      <a:pt x="453" y="0"/>
                    </a:lnTo>
                    <a:lnTo>
                      <a:pt x="495" y="4"/>
                    </a:lnTo>
                    <a:lnTo>
                      <a:pt x="539" y="13"/>
                    </a:lnTo>
                    <a:lnTo>
                      <a:pt x="569" y="25"/>
                    </a:lnTo>
                    <a:lnTo>
                      <a:pt x="595" y="45"/>
                    </a:lnTo>
                    <a:lnTo>
                      <a:pt x="611" y="69"/>
                    </a:lnTo>
                    <a:lnTo>
                      <a:pt x="619" y="90"/>
                    </a:lnTo>
                    <a:lnTo>
                      <a:pt x="630" y="142"/>
                    </a:lnTo>
                    <a:lnTo>
                      <a:pt x="639" y="207"/>
                    </a:lnTo>
                    <a:lnTo>
                      <a:pt x="646" y="269"/>
                    </a:lnTo>
                    <a:lnTo>
                      <a:pt x="646" y="309"/>
                    </a:lnTo>
                    <a:lnTo>
                      <a:pt x="633" y="360"/>
                    </a:lnTo>
                    <a:lnTo>
                      <a:pt x="620" y="385"/>
                    </a:lnTo>
                    <a:lnTo>
                      <a:pt x="619" y="435"/>
                    </a:lnTo>
                    <a:lnTo>
                      <a:pt x="620" y="487"/>
                    </a:lnTo>
                    <a:lnTo>
                      <a:pt x="633" y="513"/>
                    </a:lnTo>
                    <a:lnTo>
                      <a:pt x="671" y="538"/>
                    </a:lnTo>
                    <a:lnTo>
                      <a:pt x="801" y="609"/>
                    </a:lnTo>
                    <a:lnTo>
                      <a:pt x="846" y="639"/>
                    </a:lnTo>
                    <a:lnTo>
                      <a:pt x="865" y="690"/>
                    </a:lnTo>
                    <a:lnTo>
                      <a:pt x="900" y="867"/>
                    </a:lnTo>
                    <a:lnTo>
                      <a:pt x="913" y="946"/>
                    </a:lnTo>
                    <a:lnTo>
                      <a:pt x="925" y="1014"/>
                    </a:lnTo>
                    <a:lnTo>
                      <a:pt x="936" y="1108"/>
                    </a:lnTo>
                    <a:lnTo>
                      <a:pt x="940" y="1190"/>
                    </a:lnTo>
                    <a:lnTo>
                      <a:pt x="936" y="1292"/>
                    </a:lnTo>
                    <a:lnTo>
                      <a:pt x="925" y="1402"/>
                    </a:lnTo>
                    <a:lnTo>
                      <a:pt x="913" y="1479"/>
                    </a:lnTo>
                    <a:lnTo>
                      <a:pt x="902" y="1564"/>
                    </a:lnTo>
                    <a:lnTo>
                      <a:pt x="885" y="1639"/>
                    </a:lnTo>
                    <a:lnTo>
                      <a:pt x="862" y="1697"/>
                    </a:lnTo>
                    <a:lnTo>
                      <a:pt x="844" y="1757"/>
                    </a:lnTo>
                    <a:lnTo>
                      <a:pt x="838" y="1833"/>
                    </a:lnTo>
                    <a:lnTo>
                      <a:pt x="858" y="2172"/>
                    </a:lnTo>
                    <a:lnTo>
                      <a:pt x="865" y="2291"/>
                    </a:lnTo>
                    <a:lnTo>
                      <a:pt x="865" y="2339"/>
                    </a:lnTo>
                    <a:lnTo>
                      <a:pt x="849" y="2400"/>
                    </a:lnTo>
                    <a:lnTo>
                      <a:pt x="820" y="2472"/>
                    </a:lnTo>
                    <a:lnTo>
                      <a:pt x="747" y="2693"/>
                    </a:lnTo>
                    <a:lnTo>
                      <a:pt x="697" y="2872"/>
                    </a:lnTo>
                    <a:lnTo>
                      <a:pt x="671" y="2935"/>
                    </a:lnTo>
                    <a:lnTo>
                      <a:pt x="639" y="2948"/>
                    </a:lnTo>
                    <a:lnTo>
                      <a:pt x="608" y="2960"/>
                    </a:lnTo>
                    <a:lnTo>
                      <a:pt x="495"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57" name="Freeform 174"/>
              <p:cNvSpPr>
                <a:spLocks/>
              </p:cNvSpPr>
              <p:nvPr/>
            </p:nvSpPr>
            <p:spPr bwMode="auto">
              <a:xfrm>
                <a:off x="3939" y="2087"/>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lnTo>
                      <a:pt x="684" y="957"/>
                    </a:lnTo>
                    <a:lnTo>
                      <a:pt x="680" y="1077"/>
                    </a:lnTo>
                    <a:lnTo>
                      <a:pt x="674" y="1144"/>
                    </a:lnTo>
                    <a:lnTo>
                      <a:pt x="738" y="1152"/>
                    </a:lnTo>
                    <a:lnTo>
                      <a:pt x="754" y="1099"/>
                    </a:lnTo>
                    <a:lnTo>
                      <a:pt x="754" y="1054"/>
                    </a:lnTo>
                    <a:lnTo>
                      <a:pt x="728" y="1010"/>
                    </a:lnTo>
                    <a:lnTo>
                      <a:pt x="712" y="979"/>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58" name="Freeform 175"/>
              <p:cNvSpPr>
                <a:spLocks/>
              </p:cNvSpPr>
              <p:nvPr/>
            </p:nvSpPr>
            <p:spPr bwMode="auto">
              <a:xfrm>
                <a:off x="3939" y="2087"/>
                <a:ext cx="324"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7" y="19"/>
                    </a:lnTo>
                    <a:lnTo>
                      <a:pt x="412" y="38"/>
                    </a:lnTo>
                    <a:lnTo>
                      <a:pt x="426" y="52"/>
                    </a:lnTo>
                    <a:lnTo>
                      <a:pt x="445" y="87"/>
                    </a:lnTo>
                    <a:lnTo>
                      <a:pt x="469" y="121"/>
                    </a:lnTo>
                    <a:lnTo>
                      <a:pt x="481" y="153"/>
                    </a:lnTo>
                    <a:lnTo>
                      <a:pt x="504" y="231"/>
                    </a:lnTo>
                    <a:lnTo>
                      <a:pt x="514" y="286"/>
                    </a:lnTo>
                    <a:lnTo>
                      <a:pt x="509" y="357"/>
                    </a:lnTo>
                    <a:lnTo>
                      <a:pt x="487" y="408"/>
                    </a:lnTo>
                    <a:lnTo>
                      <a:pt x="471" y="456"/>
                    </a:lnTo>
                    <a:lnTo>
                      <a:pt x="502" y="498"/>
                    </a:lnTo>
                    <a:lnTo>
                      <a:pt x="562" y="533"/>
                    </a:lnTo>
                    <a:lnTo>
                      <a:pt x="638" y="575"/>
                    </a:lnTo>
                    <a:lnTo>
                      <a:pt x="695" y="604"/>
                    </a:lnTo>
                    <a:lnTo>
                      <a:pt x="719" y="625"/>
                    </a:lnTo>
                    <a:lnTo>
                      <a:pt x="955" y="942"/>
                    </a:lnTo>
                    <a:lnTo>
                      <a:pt x="974" y="1031"/>
                    </a:lnTo>
                    <a:lnTo>
                      <a:pt x="967" y="1107"/>
                    </a:lnTo>
                    <a:lnTo>
                      <a:pt x="947" y="1192"/>
                    </a:lnTo>
                    <a:lnTo>
                      <a:pt x="824" y="1411"/>
                    </a:lnTo>
                    <a:lnTo>
                      <a:pt x="766" y="1518"/>
                    </a:lnTo>
                    <a:lnTo>
                      <a:pt x="721" y="1550"/>
                    </a:lnTo>
                    <a:lnTo>
                      <a:pt x="678" y="1558"/>
                    </a:lnTo>
                    <a:lnTo>
                      <a:pt x="709" y="1628"/>
                    </a:lnTo>
                    <a:lnTo>
                      <a:pt x="712" y="1674"/>
                    </a:lnTo>
                    <a:lnTo>
                      <a:pt x="681" y="1727"/>
                    </a:lnTo>
                    <a:lnTo>
                      <a:pt x="620" y="1774"/>
                    </a:lnTo>
                    <a:lnTo>
                      <a:pt x="637" y="2472"/>
                    </a:lnTo>
                    <a:lnTo>
                      <a:pt x="540" y="2499"/>
                    </a:lnTo>
                    <a:lnTo>
                      <a:pt x="524" y="2624"/>
                    </a:lnTo>
                    <a:lnTo>
                      <a:pt x="503" y="2715"/>
                    </a:lnTo>
                    <a:lnTo>
                      <a:pt x="471" y="2818"/>
                    </a:lnTo>
                    <a:lnTo>
                      <a:pt x="458" y="2877"/>
                    </a:lnTo>
                    <a:lnTo>
                      <a:pt x="466" y="2960"/>
                    </a:lnTo>
                    <a:lnTo>
                      <a:pt x="493" y="2990"/>
                    </a:lnTo>
                    <a:lnTo>
                      <a:pt x="506" y="3032"/>
                    </a:lnTo>
                    <a:lnTo>
                      <a:pt x="500" y="3088"/>
                    </a:lnTo>
                    <a:lnTo>
                      <a:pt x="484" y="3116"/>
                    </a:lnTo>
                    <a:lnTo>
                      <a:pt x="453" y="3192"/>
                    </a:lnTo>
                    <a:lnTo>
                      <a:pt x="395" y="3200"/>
                    </a:lnTo>
                    <a:lnTo>
                      <a:pt x="393" y="3158"/>
                    </a:lnTo>
                    <a:lnTo>
                      <a:pt x="356" y="3197"/>
                    </a:lnTo>
                    <a:lnTo>
                      <a:pt x="324" y="3219"/>
                    </a:lnTo>
                    <a:lnTo>
                      <a:pt x="273" y="3243"/>
                    </a:lnTo>
                    <a:lnTo>
                      <a:pt x="212" y="3255"/>
                    </a:lnTo>
                    <a:lnTo>
                      <a:pt x="141" y="3248"/>
                    </a:lnTo>
                    <a:lnTo>
                      <a:pt x="125" y="3222"/>
                    </a:lnTo>
                    <a:lnTo>
                      <a:pt x="143" y="3192"/>
                    </a:lnTo>
                    <a:lnTo>
                      <a:pt x="109" y="3197"/>
                    </a:lnTo>
                    <a:lnTo>
                      <a:pt x="65" y="3195"/>
                    </a:lnTo>
                    <a:lnTo>
                      <a:pt x="63" y="3168"/>
                    </a:lnTo>
                    <a:lnTo>
                      <a:pt x="81" y="3140"/>
                    </a:lnTo>
                    <a:lnTo>
                      <a:pt x="133" y="3106"/>
                    </a:lnTo>
                    <a:lnTo>
                      <a:pt x="220" y="3039"/>
                    </a:lnTo>
                    <a:lnTo>
                      <a:pt x="266" y="2977"/>
                    </a:lnTo>
                    <a:lnTo>
                      <a:pt x="283" y="2917"/>
                    </a:lnTo>
                    <a:lnTo>
                      <a:pt x="272" y="2824"/>
                    </a:lnTo>
                    <a:lnTo>
                      <a:pt x="195" y="2565"/>
                    </a:lnTo>
                    <a:lnTo>
                      <a:pt x="178" y="2467"/>
                    </a:lnTo>
                    <a:lnTo>
                      <a:pt x="178" y="2446"/>
                    </a:lnTo>
                    <a:lnTo>
                      <a:pt x="112" y="2438"/>
                    </a:lnTo>
                    <a:lnTo>
                      <a:pt x="75" y="2438"/>
                    </a:lnTo>
                    <a:lnTo>
                      <a:pt x="49" y="1808"/>
                    </a:lnTo>
                    <a:lnTo>
                      <a:pt x="14" y="1774"/>
                    </a:lnTo>
                    <a:lnTo>
                      <a:pt x="26" y="1686"/>
                    </a:lnTo>
                    <a:lnTo>
                      <a:pt x="62" y="1571"/>
                    </a:lnTo>
                    <a:lnTo>
                      <a:pt x="103" y="1468"/>
                    </a:lnTo>
                    <a:lnTo>
                      <a:pt x="65" y="1437"/>
                    </a:lnTo>
                    <a:lnTo>
                      <a:pt x="18" y="1395"/>
                    </a:lnTo>
                    <a:lnTo>
                      <a:pt x="0" y="1298"/>
                    </a:lnTo>
                    <a:lnTo>
                      <a:pt x="11" y="1200"/>
                    </a:lnTo>
                    <a:lnTo>
                      <a:pt x="17" y="1089"/>
                    </a:lnTo>
                    <a:lnTo>
                      <a:pt x="12" y="1004"/>
                    </a:lnTo>
                    <a:lnTo>
                      <a:pt x="0" y="914"/>
                    </a:lnTo>
                    <a:lnTo>
                      <a:pt x="6" y="805"/>
                    </a:lnTo>
                    <a:lnTo>
                      <a:pt x="21" y="738"/>
                    </a:lnTo>
                    <a:lnTo>
                      <a:pt x="39" y="688"/>
                    </a:lnTo>
                    <a:lnTo>
                      <a:pt x="60" y="655"/>
                    </a:lnTo>
                    <a:lnTo>
                      <a:pt x="82" y="632"/>
                    </a:lnTo>
                    <a:lnTo>
                      <a:pt x="165" y="582"/>
                    </a:lnTo>
                    <a:lnTo>
                      <a:pt x="242" y="535"/>
                    </a:lnTo>
                    <a:lnTo>
                      <a:pt x="281" y="497"/>
                    </a:lnTo>
                    <a:lnTo>
                      <a:pt x="279" y="485"/>
                    </a:lnTo>
                    <a:lnTo>
                      <a:pt x="264" y="483"/>
                    </a:lnTo>
                    <a:lnTo>
                      <a:pt x="239" y="477"/>
                    </a:lnTo>
                    <a:lnTo>
                      <a:pt x="217" y="465"/>
                    </a:lnTo>
                    <a:lnTo>
                      <a:pt x="204" y="453"/>
                    </a:lnTo>
                    <a:lnTo>
                      <a:pt x="189" y="434"/>
                    </a:lnTo>
                    <a:lnTo>
                      <a:pt x="170" y="450"/>
                    </a:lnTo>
                    <a:lnTo>
                      <a:pt x="140" y="471"/>
                    </a:lnTo>
                    <a:lnTo>
                      <a:pt x="137" y="406"/>
                    </a:lnTo>
                    <a:lnTo>
                      <a:pt x="129" y="365"/>
                    </a:lnTo>
                    <a:lnTo>
                      <a:pt x="103" y="284"/>
                    </a:lnTo>
                    <a:lnTo>
                      <a:pt x="94" y="218"/>
                    </a:lnTo>
                    <a:lnTo>
                      <a:pt x="97" y="147"/>
                    </a:lnTo>
                    <a:lnTo>
                      <a:pt x="108" y="99"/>
                    </a:lnTo>
                    <a:lnTo>
                      <a:pt x="130" y="68"/>
                    </a:lnTo>
                    <a:lnTo>
                      <a:pt x="150" y="54"/>
                    </a:lnTo>
                    <a:lnTo>
                      <a:pt x="170" y="42"/>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59" name="Freeform 176"/>
              <p:cNvSpPr>
                <a:spLocks/>
              </p:cNvSpPr>
              <p:nvPr/>
            </p:nvSpPr>
            <p:spPr bwMode="auto">
              <a:xfrm>
                <a:off x="4163" y="2407"/>
                <a:ext cx="27" cy="65"/>
              </a:xfrm>
              <a:custGeom>
                <a:avLst/>
                <a:gdLst>
                  <a:gd name="T0" fmla="*/ 0 w 80"/>
                  <a:gd name="T1" fmla="*/ 0 h 195"/>
                  <a:gd name="T2" fmla="*/ 0 w 80"/>
                  <a:gd name="T3" fmla="*/ 0 h 195"/>
                  <a:gd name="T4" fmla="*/ 0 w 80"/>
                  <a:gd name="T5" fmla="*/ 0 h 195"/>
                  <a:gd name="T6" fmla="*/ 0 w 80"/>
                  <a:gd name="T7" fmla="*/ 0 h 195"/>
                  <a:gd name="T8" fmla="*/ 0 w 80"/>
                  <a:gd name="T9" fmla="*/ 0 h 195"/>
                  <a:gd name="T10" fmla="*/ 0 w 80"/>
                  <a:gd name="T11" fmla="*/ 0 h 195"/>
                  <a:gd name="T12" fmla="*/ 0 w 80"/>
                  <a:gd name="T13" fmla="*/ 0 h 195"/>
                  <a:gd name="T14" fmla="*/ 0 w 80"/>
                  <a:gd name="T15" fmla="*/ 0 h 195"/>
                  <a:gd name="T16" fmla="*/ 0 w 80"/>
                  <a:gd name="T17" fmla="*/ 0 h 195"/>
                  <a:gd name="T18" fmla="*/ 0 w 80"/>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5"/>
                  <a:gd name="T32" fmla="*/ 80 w 80"/>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5">
                    <a:moveTo>
                      <a:pt x="10" y="0"/>
                    </a:moveTo>
                    <a:lnTo>
                      <a:pt x="6" y="119"/>
                    </a:lnTo>
                    <a:lnTo>
                      <a:pt x="0" y="187"/>
                    </a:lnTo>
                    <a:lnTo>
                      <a:pt x="64" y="195"/>
                    </a:lnTo>
                    <a:lnTo>
                      <a:pt x="80" y="142"/>
                    </a:lnTo>
                    <a:lnTo>
                      <a:pt x="80" y="97"/>
                    </a:lnTo>
                    <a:lnTo>
                      <a:pt x="53" y="53"/>
                    </a:lnTo>
                    <a:lnTo>
                      <a:pt x="38" y="21"/>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60" name="Freeform 177"/>
              <p:cNvSpPr>
                <a:spLocks/>
              </p:cNvSpPr>
              <p:nvPr/>
            </p:nvSpPr>
            <p:spPr bwMode="auto">
              <a:xfrm>
                <a:off x="4538" y="2065"/>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lnTo>
                      <a:pt x="757" y="1477"/>
                    </a:lnTo>
                    <a:lnTo>
                      <a:pt x="705" y="1498"/>
                    </a:lnTo>
                    <a:lnTo>
                      <a:pt x="705" y="1412"/>
                    </a:lnTo>
                    <a:lnTo>
                      <a:pt x="700" y="1375"/>
                    </a:lnTo>
                    <a:lnTo>
                      <a:pt x="691" y="1339"/>
                    </a:lnTo>
                    <a:lnTo>
                      <a:pt x="674" y="1303"/>
                    </a:lnTo>
                    <a:lnTo>
                      <a:pt x="654" y="1269"/>
                    </a:lnTo>
                    <a:lnTo>
                      <a:pt x="680" y="1224"/>
                    </a:lnTo>
                    <a:lnTo>
                      <a:pt x="705" y="1173"/>
                    </a:lnTo>
                    <a:lnTo>
                      <a:pt x="728" y="1115"/>
                    </a:lnTo>
                    <a:lnTo>
                      <a:pt x="743" y="1065"/>
                    </a:lnTo>
                    <a:lnTo>
                      <a:pt x="754" y="1001"/>
                    </a:lnTo>
                    <a:lnTo>
                      <a:pt x="763" y="1080"/>
                    </a:lnTo>
                    <a:lnTo>
                      <a:pt x="760" y="1177"/>
                    </a:lnTo>
                    <a:lnTo>
                      <a:pt x="758" y="1269"/>
                    </a:lnTo>
                    <a:lnTo>
                      <a:pt x="760" y="1343"/>
                    </a:lnTo>
                    <a:lnTo>
                      <a:pt x="758" y="1405"/>
                    </a:lnTo>
                    <a:lnTo>
                      <a:pt x="757" y="1477"/>
                    </a:lnTo>
                    <a:lnTo>
                      <a:pt x="495" y="2"/>
                    </a:lnTo>
                    <a:lnTo>
                      <a:pt x="410" y="3180"/>
                    </a:lnTo>
                    <a:lnTo>
                      <a:pt x="434" y="3137"/>
                    </a:lnTo>
                    <a:lnTo>
                      <a:pt x="448" y="3095"/>
                    </a:lnTo>
                    <a:lnTo>
                      <a:pt x="455" y="3039"/>
                    </a:lnTo>
                    <a:lnTo>
                      <a:pt x="448" y="2962"/>
                    </a:lnTo>
                    <a:lnTo>
                      <a:pt x="443" y="2873"/>
                    </a:lnTo>
                    <a:lnTo>
                      <a:pt x="441" y="2769"/>
                    </a:lnTo>
                    <a:lnTo>
                      <a:pt x="443" y="2654"/>
                    </a:lnTo>
                    <a:lnTo>
                      <a:pt x="450" y="2552"/>
                    </a:lnTo>
                    <a:lnTo>
                      <a:pt x="457" y="2484"/>
                    </a:lnTo>
                    <a:lnTo>
                      <a:pt x="453" y="2453"/>
                    </a:lnTo>
                    <a:lnTo>
                      <a:pt x="434" y="2408"/>
                    </a:lnTo>
                    <a:lnTo>
                      <a:pt x="417" y="2350"/>
                    </a:lnTo>
                    <a:lnTo>
                      <a:pt x="409" y="2278"/>
                    </a:lnTo>
                    <a:lnTo>
                      <a:pt x="410" y="2217"/>
                    </a:lnTo>
                    <a:lnTo>
                      <a:pt x="422" y="2173"/>
                    </a:lnTo>
                    <a:lnTo>
                      <a:pt x="270" y="2159"/>
                    </a:lnTo>
                    <a:lnTo>
                      <a:pt x="254" y="2205"/>
                    </a:lnTo>
                    <a:lnTo>
                      <a:pt x="237" y="2253"/>
                    </a:lnTo>
                    <a:lnTo>
                      <a:pt x="222" y="2301"/>
                    </a:lnTo>
                    <a:lnTo>
                      <a:pt x="222" y="2323"/>
                    </a:lnTo>
                    <a:lnTo>
                      <a:pt x="242" y="2363"/>
                    </a:lnTo>
                    <a:lnTo>
                      <a:pt x="270" y="2410"/>
                    </a:lnTo>
                    <a:lnTo>
                      <a:pt x="294" y="2468"/>
                    </a:lnTo>
                    <a:lnTo>
                      <a:pt x="309" y="2524"/>
                    </a:lnTo>
                    <a:lnTo>
                      <a:pt x="314" y="2600"/>
                    </a:lnTo>
                    <a:lnTo>
                      <a:pt x="314" y="2675"/>
                    </a:lnTo>
                    <a:lnTo>
                      <a:pt x="316" y="2783"/>
                    </a:lnTo>
                    <a:lnTo>
                      <a:pt x="322" y="2875"/>
                    </a:lnTo>
                    <a:lnTo>
                      <a:pt x="341" y="2980"/>
                    </a:lnTo>
                    <a:lnTo>
                      <a:pt x="373" y="3095"/>
                    </a:lnTo>
                    <a:lnTo>
                      <a:pt x="392" y="3144"/>
                    </a:lnTo>
                    <a:lnTo>
                      <a:pt x="410" y="3180"/>
                    </a:lnTo>
                    <a:lnTo>
                      <a:pt x="495" y="2"/>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61" name="Freeform 178"/>
              <p:cNvSpPr>
                <a:spLocks/>
              </p:cNvSpPr>
              <p:nvPr/>
            </p:nvSpPr>
            <p:spPr bwMode="auto">
              <a:xfrm>
                <a:off x="4538" y="2065"/>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2"/>
                    </a:moveTo>
                    <a:lnTo>
                      <a:pt x="576" y="0"/>
                    </a:lnTo>
                    <a:lnTo>
                      <a:pt x="625" y="21"/>
                    </a:lnTo>
                    <a:lnTo>
                      <a:pt x="673" y="59"/>
                    </a:lnTo>
                    <a:lnTo>
                      <a:pt x="696" y="113"/>
                    </a:lnTo>
                    <a:lnTo>
                      <a:pt x="700" y="159"/>
                    </a:lnTo>
                    <a:lnTo>
                      <a:pt x="691" y="211"/>
                    </a:lnTo>
                    <a:lnTo>
                      <a:pt x="663" y="273"/>
                    </a:lnTo>
                    <a:lnTo>
                      <a:pt x="632" y="336"/>
                    </a:lnTo>
                    <a:lnTo>
                      <a:pt x="601" y="420"/>
                    </a:lnTo>
                    <a:lnTo>
                      <a:pt x="599" y="474"/>
                    </a:lnTo>
                    <a:lnTo>
                      <a:pt x="611" y="537"/>
                    </a:lnTo>
                    <a:lnTo>
                      <a:pt x="646" y="537"/>
                    </a:lnTo>
                    <a:lnTo>
                      <a:pt x="672" y="537"/>
                    </a:lnTo>
                    <a:lnTo>
                      <a:pt x="724" y="545"/>
                    </a:lnTo>
                    <a:lnTo>
                      <a:pt x="769" y="563"/>
                    </a:lnTo>
                    <a:lnTo>
                      <a:pt x="812" y="601"/>
                    </a:lnTo>
                    <a:lnTo>
                      <a:pt x="846" y="643"/>
                    </a:lnTo>
                    <a:lnTo>
                      <a:pt x="863" y="683"/>
                    </a:lnTo>
                    <a:lnTo>
                      <a:pt x="868" y="738"/>
                    </a:lnTo>
                    <a:lnTo>
                      <a:pt x="859" y="803"/>
                    </a:lnTo>
                    <a:lnTo>
                      <a:pt x="847" y="859"/>
                    </a:lnTo>
                    <a:lnTo>
                      <a:pt x="846" y="916"/>
                    </a:lnTo>
                    <a:lnTo>
                      <a:pt x="855" y="1111"/>
                    </a:lnTo>
                    <a:lnTo>
                      <a:pt x="852" y="1251"/>
                    </a:lnTo>
                    <a:lnTo>
                      <a:pt x="853" y="1363"/>
                    </a:lnTo>
                    <a:lnTo>
                      <a:pt x="856" y="1437"/>
                    </a:lnTo>
                    <a:lnTo>
                      <a:pt x="855" y="1503"/>
                    </a:lnTo>
                    <a:lnTo>
                      <a:pt x="918" y="1482"/>
                    </a:lnTo>
                    <a:lnTo>
                      <a:pt x="931" y="1760"/>
                    </a:lnTo>
                    <a:lnTo>
                      <a:pt x="689" y="1823"/>
                    </a:lnTo>
                    <a:lnTo>
                      <a:pt x="663" y="1961"/>
                    </a:lnTo>
                    <a:lnTo>
                      <a:pt x="614" y="2188"/>
                    </a:lnTo>
                    <a:lnTo>
                      <a:pt x="604" y="2275"/>
                    </a:lnTo>
                    <a:lnTo>
                      <a:pt x="617" y="2351"/>
                    </a:lnTo>
                    <a:lnTo>
                      <a:pt x="640" y="2429"/>
                    </a:lnTo>
                    <a:lnTo>
                      <a:pt x="640" y="2492"/>
                    </a:lnTo>
                    <a:lnTo>
                      <a:pt x="629" y="2626"/>
                    </a:lnTo>
                    <a:lnTo>
                      <a:pt x="616" y="2742"/>
                    </a:lnTo>
                    <a:lnTo>
                      <a:pt x="583" y="2928"/>
                    </a:lnTo>
                    <a:lnTo>
                      <a:pt x="564" y="3018"/>
                    </a:lnTo>
                    <a:lnTo>
                      <a:pt x="556" y="3148"/>
                    </a:lnTo>
                    <a:lnTo>
                      <a:pt x="573" y="3272"/>
                    </a:lnTo>
                    <a:lnTo>
                      <a:pt x="569" y="3288"/>
                    </a:lnTo>
                    <a:lnTo>
                      <a:pt x="543" y="3301"/>
                    </a:lnTo>
                    <a:lnTo>
                      <a:pt x="464" y="3362"/>
                    </a:lnTo>
                    <a:lnTo>
                      <a:pt x="434" y="3388"/>
                    </a:lnTo>
                    <a:lnTo>
                      <a:pt x="396" y="3411"/>
                    </a:lnTo>
                    <a:lnTo>
                      <a:pt x="332" y="3420"/>
                    </a:lnTo>
                    <a:lnTo>
                      <a:pt x="258" y="3410"/>
                    </a:lnTo>
                    <a:lnTo>
                      <a:pt x="238" y="3398"/>
                    </a:lnTo>
                    <a:lnTo>
                      <a:pt x="230" y="3380"/>
                    </a:lnTo>
                    <a:lnTo>
                      <a:pt x="229" y="3360"/>
                    </a:lnTo>
                    <a:lnTo>
                      <a:pt x="250" y="3337"/>
                    </a:lnTo>
                    <a:lnTo>
                      <a:pt x="329" y="3271"/>
                    </a:lnTo>
                    <a:lnTo>
                      <a:pt x="280" y="3291"/>
                    </a:lnTo>
                    <a:lnTo>
                      <a:pt x="215" y="3320"/>
                    </a:lnTo>
                    <a:lnTo>
                      <a:pt x="154" y="3336"/>
                    </a:lnTo>
                    <a:lnTo>
                      <a:pt x="87" y="3343"/>
                    </a:lnTo>
                    <a:lnTo>
                      <a:pt x="54" y="3343"/>
                    </a:lnTo>
                    <a:lnTo>
                      <a:pt x="24" y="3324"/>
                    </a:lnTo>
                    <a:lnTo>
                      <a:pt x="17" y="3298"/>
                    </a:lnTo>
                    <a:lnTo>
                      <a:pt x="31" y="3276"/>
                    </a:lnTo>
                    <a:lnTo>
                      <a:pt x="49" y="3262"/>
                    </a:lnTo>
                    <a:lnTo>
                      <a:pt x="136" y="3219"/>
                    </a:lnTo>
                    <a:lnTo>
                      <a:pt x="186" y="3180"/>
                    </a:lnTo>
                    <a:lnTo>
                      <a:pt x="230" y="3121"/>
                    </a:lnTo>
                    <a:lnTo>
                      <a:pt x="238" y="3078"/>
                    </a:lnTo>
                    <a:lnTo>
                      <a:pt x="236" y="3025"/>
                    </a:lnTo>
                    <a:lnTo>
                      <a:pt x="224" y="2977"/>
                    </a:lnTo>
                    <a:lnTo>
                      <a:pt x="153" y="2729"/>
                    </a:lnTo>
                    <a:lnTo>
                      <a:pt x="93" y="2556"/>
                    </a:lnTo>
                    <a:lnTo>
                      <a:pt x="54" y="2422"/>
                    </a:lnTo>
                    <a:lnTo>
                      <a:pt x="24" y="2375"/>
                    </a:lnTo>
                    <a:lnTo>
                      <a:pt x="0" y="2300"/>
                    </a:lnTo>
                    <a:lnTo>
                      <a:pt x="1" y="2230"/>
                    </a:lnTo>
                    <a:lnTo>
                      <a:pt x="11" y="2180"/>
                    </a:lnTo>
                    <a:lnTo>
                      <a:pt x="42" y="1939"/>
                    </a:lnTo>
                    <a:lnTo>
                      <a:pt x="65" y="1819"/>
                    </a:lnTo>
                    <a:lnTo>
                      <a:pt x="106" y="1700"/>
                    </a:lnTo>
                    <a:lnTo>
                      <a:pt x="153" y="1516"/>
                    </a:lnTo>
                    <a:lnTo>
                      <a:pt x="177" y="1381"/>
                    </a:lnTo>
                    <a:lnTo>
                      <a:pt x="196" y="1269"/>
                    </a:lnTo>
                    <a:lnTo>
                      <a:pt x="144" y="1258"/>
                    </a:lnTo>
                    <a:lnTo>
                      <a:pt x="93" y="1238"/>
                    </a:lnTo>
                    <a:lnTo>
                      <a:pt x="80" y="1209"/>
                    </a:lnTo>
                    <a:lnTo>
                      <a:pt x="78" y="1164"/>
                    </a:lnTo>
                    <a:lnTo>
                      <a:pt x="82" y="1121"/>
                    </a:lnTo>
                    <a:lnTo>
                      <a:pt x="136" y="950"/>
                    </a:lnTo>
                    <a:lnTo>
                      <a:pt x="172" y="879"/>
                    </a:lnTo>
                    <a:lnTo>
                      <a:pt x="174" y="854"/>
                    </a:lnTo>
                    <a:lnTo>
                      <a:pt x="191" y="729"/>
                    </a:lnTo>
                    <a:lnTo>
                      <a:pt x="207" y="672"/>
                    </a:lnTo>
                    <a:lnTo>
                      <a:pt x="231" y="630"/>
                    </a:lnTo>
                    <a:lnTo>
                      <a:pt x="264" y="601"/>
                    </a:lnTo>
                    <a:lnTo>
                      <a:pt x="307" y="577"/>
                    </a:lnTo>
                    <a:lnTo>
                      <a:pt x="398" y="551"/>
                    </a:lnTo>
                    <a:lnTo>
                      <a:pt x="412" y="513"/>
                    </a:lnTo>
                    <a:lnTo>
                      <a:pt x="410" y="475"/>
                    </a:lnTo>
                    <a:lnTo>
                      <a:pt x="390" y="449"/>
                    </a:lnTo>
                    <a:lnTo>
                      <a:pt x="372" y="422"/>
                    </a:lnTo>
                    <a:lnTo>
                      <a:pt x="354" y="373"/>
                    </a:lnTo>
                    <a:lnTo>
                      <a:pt x="351" y="342"/>
                    </a:lnTo>
                    <a:lnTo>
                      <a:pt x="348" y="291"/>
                    </a:lnTo>
                    <a:lnTo>
                      <a:pt x="348" y="269"/>
                    </a:lnTo>
                    <a:lnTo>
                      <a:pt x="331" y="246"/>
                    </a:lnTo>
                    <a:lnTo>
                      <a:pt x="316" y="223"/>
                    </a:lnTo>
                    <a:lnTo>
                      <a:pt x="309" y="195"/>
                    </a:lnTo>
                    <a:lnTo>
                      <a:pt x="309" y="154"/>
                    </a:lnTo>
                    <a:lnTo>
                      <a:pt x="322" y="106"/>
                    </a:lnTo>
                    <a:lnTo>
                      <a:pt x="347" y="63"/>
                    </a:lnTo>
                    <a:lnTo>
                      <a:pt x="381" y="36"/>
                    </a:lnTo>
                    <a:lnTo>
                      <a:pt x="443" y="10"/>
                    </a:lnTo>
                    <a:lnTo>
                      <a:pt x="464" y="8"/>
                    </a:lnTo>
                    <a:lnTo>
                      <a:pt x="495"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62" name="Freeform 179"/>
              <p:cNvSpPr>
                <a:spLocks/>
              </p:cNvSpPr>
              <p:nvPr/>
            </p:nvSpPr>
            <p:spPr bwMode="auto">
              <a:xfrm>
                <a:off x="4756" y="2398"/>
                <a:ext cx="36" cy="166"/>
              </a:xfrm>
              <a:custGeom>
                <a:avLst/>
                <a:gdLst>
                  <a:gd name="T0" fmla="*/ 0 w 109"/>
                  <a:gd name="T1" fmla="*/ 0 h 497"/>
                  <a:gd name="T2" fmla="*/ 0 w 109"/>
                  <a:gd name="T3" fmla="*/ 0 h 497"/>
                  <a:gd name="T4" fmla="*/ 0 w 109"/>
                  <a:gd name="T5" fmla="*/ 0 h 497"/>
                  <a:gd name="T6" fmla="*/ 0 w 109"/>
                  <a:gd name="T7" fmla="*/ 0 h 497"/>
                  <a:gd name="T8" fmla="*/ 0 w 109"/>
                  <a:gd name="T9" fmla="*/ 0 h 497"/>
                  <a:gd name="T10" fmla="*/ 0 w 109"/>
                  <a:gd name="T11" fmla="*/ 0 h 497"/>
                  <a:gd name="T12" fmla="*/ 0 w 109"/>
                  <a:gd name="T13" fmla="*/ 0 h 497"/>
                  <a:gd name="T14" fmla="*/ 0 w 109"/>
                  <a:gd name="T15" fmla="*/ 0 h 497"/>
                  <a:gd name="T16" fmla="*/ 0 w 109"/>
                  <a:gd name="T17" fmla="*/ 0 h 497"/>
                  <a:gd name="T18" fmla="*/ 0 w 109"/>
                  <a:gd name="T19" fmla="*/ 0 h 497"/>
                  <a:gd name="T20" fmla="*/ 0 w 109"/>
                  <a:gd name="T21" fmla="*/ 0 h 497"/>
                  <a:gd name="T22" fmla="*/ 0 w 109"/>
                  <a:gd name="T23" fmla="*/ 0 h 497"/>
                  <a:gd name="T24" fmla="*/ 0 w 109"/>
                  <a:gd name="T25" fmla="*/ 0 h 497"/>
                  <a:gd name="T26" fmla="*/ 0 w 109"/>
                  <a:gd name="T27" fmla="*/ 0 h 497"/>
                  <a:gd name="T28" fmla="*/ 0 w 109"/>
                  <a:gd name="T29" fmla="*/ 0 h 497"/>
                  <a:gd name="T30" fmla="*/ 0 w 109"/>
                  <a:gd name="T31" fmla="*/ 0 h 497"/>
                  <a:gd name="T32" fmla="*/ 0 w 109"/>
                  <a:gd name="T33" fmla="*/ 0 h 497"/>
                  <a:gd name="T34" fmla="*/ 0 w 109"/>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7"/>
                  <a:gd name="T56" fmla="*/ 109 w 109"/>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7">
                    <a:moveTo>
                      <a:pt x="103" y="477"/>
                    </a:moveTo>
                    <a:lnTo>
                      <a:pt x="51" y="497"/>
                    </a:lnTo>
                    <a:lnTo>
                      <a:pt x="52" y="412"/>
                    </a:lnTo>
                    <a:lnTo>
                      <a:pt x="47" y="374"/>
                    </a:lnTo>
                    <a:lnTo>
                      <a:pt x="38" y="337"/>
                    </a:lnTo>
                    <a:lnTo>
                      <a:pt x="21" y="302"/>
                    </a:lnTo>
                    <a:lnTo>
                      <a:pt x="0" y="267"/>
                    </a:lnTo>
                    <a:lnTo>
                      <a:pt x="27" y="224"/>
                    </a:lnTo>
                    <a:lnTo>
                      <a:pt x="52" y="173"/>
                    </a:lnTo>
                    <a:lnTo>
                      <a:pt x="74" y="114"/>
                    </a:lnTo>
                    <a:lnTo>
                      <a:pt x="89" y="64"/>
                    </a:lnTo>
                    <a:lnTo>
                      <a:pt x="102" y="0"/>
                    </a:lnTo>
                    <a:lnTo>
                      <a:pt x="109" y="79"/>
                    </a:lnTo>
                    <a:lnTo>
                      <a:pt x="106" y="177"/>
                    </a:lnTo>
                    <a:lnTo>
                      <a:pt x="104" y="267"/>
                    </a:lnTo>
                    <a:lnTo>
                      <a:pt x="106" y="342"/>
                    </a:lnTo>
                    <a:lnTo>
                      <a:pt x="104" y="405"/>
                    </a:lnTo>
                    <a:lnTo>
                      <a:pt x="103"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63" name="Freeform 180"/>
              <p:cNvSpPr>
                <a:spLocks/>
              </p:cNvSpPr>
              <p:nvPr/>
            </p:nvSpPr>
            <p:spPr bwMode="auto">
              <a:xfrm>
                <a:off x="4612" y="2785"/>
                <a:ext cx="78" cy="340"/>
              </a:xfrm>
              <a:custGeom>
                <a:avLst/>
                <a:gdLst>
                  <a:gd name="T0" fmla="*/ 0 w 234"/>
                  <a:gd name="T1" fmla="*/ 0 h 1021"/>
                  <a:gd name="T2" fmla="*/ 0 w 234"/>
                  <a:gd name="T3" fmla="*/ 0 h 1021"/>
                  <a:gd name="T4" fmla="*/ 0 w 234"/>
                  <a:gd name="T5" fmla="*/ 0 h 1021"/>
                  <a:gd name="T6" fmla="*/ 0 w 234"/>
                  <a:gd name="T7" fmla="*/ 0 h 1021"/>
                  <a:gd name="T8" fmla="*/ 0 w 234"/>
                  <a:gd name="T9" fmla="*/ 0 h 1021"/>
                  <a:gd name="T10" fmla="*/ 0 w 234"/>
                  <a:gd name="T11" fmla="*/ 0 h 1021"/>
                  <a:gd name="T12" fmla="*/ 0 w 234"/>
                  <a:gd name="T13" fmla="*/ 0 h 1021"/>
                  <a:gd name="T14" fmla="*/ 0 w 234"/>
                  <a:gd name="T15" fmla="*/ 0 h 1021"/>
                  <a:gd name="T16" fmla="*/ 0 w 234"/>
                  <a:gd name="T17" fmla="*/ 0 h 1021"/>
                  <a:gd name="T18" fmla="*/ 0 w 234"/>
                  <a:gd name="T19" fmla="*/ 0 h 1021"/>
                  <a:gd name="T20" fmla="*/ 0 w 234"/>
                  <a:gd name="T21" fmla="*/ 0 h 1021"/>
                  <a:gd name="T22" fmla="*/ 0 w 234"/>
                  <a:gd name="T23" fmla="*/ 0 h 1021"/>
                  <a:gd name="T24" fmla="*/ 0 w 234"/>
                  <a:gd name="T25" fmla="*/ 0 h 1021"/>
                  <a:gd name="T26" fmla="*/ 0 w 234"/>
                  <a:gd name="T27" fmla="*/ 0 h 1021"/>
                  <a:gd name="T28" fmla="*/ 0 w 234"/>
                  <a:gd name="T29" fmla="*/ 0 h 1021"/>
                  <a:gd name="T30" fmla="*/ 0 w 234"/>
                  <a:gd name="T31" fmla="*/ 0 h 1021"/>
                  <a:gd name="T32" fmla="*/ 0 w 234"/>
                  <a:gd name="T33" fmla="*/ 0 h 1021"/>
                  <a:gd name="T34" fmla="*/ 0 w 234"/>
                  <a:gd name="T35" fmla="*/ 0 h 1021"/>
                  <a:gd name="T36" fmla="*/ 0 w 234"/>
                  <a:gd name="T37" fmla="*/ 0 h 1021"/>
                  <a:gd name="T38" fmla="*/ 0 w 234"/>
                  <a:gd name="T39" fmla="*/ 0 h 1021"/>
                  <a:gd name="T40" fmla="*/ 0 w 234"/>
                  <a:gd name="T41" fmla="*/ 0 h 1021"/>
                  <a:gd name="T42" fmla="*/ 0 w 234"/>
                  <a:gd name="T43" fmla="*/ 0 h 1021"/>
                  <a:gd name="T44" fmla="*/ 0 w 234"/>
                  <a:gd name="T45" fmla="*/ 0 h 1021"/>
                  <a:gd name="T46" fmla="*/ 0 w 234"/>
                  <a:gd name="T47" fmla="*/ 0 h 1021"/>
                  <a:gd name="T48" fmla="*/ 0 w 234"/>
                  <a:gd name="T49" fmla="*/ 0 h 1021"/>
                  <a:gd name="T50" fmla="*/ 0 w 234"/>
                  <a:gd name="T51" fmla="*/ 0 h 1021"/>
                  <a:gd name="T52" fmla="*/ 0 w 234"/>
                  <a:gd name="T53" fmla="*/ 0 h 1021"/>
                  <a:gd name="T54" fmla="*/ 0 w 234"/>
                  <a:gd name="T55" fmla="*/ 0 h 1021"/>
                  <a:gd name="T56" fmla="*/ 0 w 234"/>
                  <a:gd name="T57" fmla="*/ 0 h 1021"/>
                  <a:gd name="T58" fmla="*/ 0 w 234"/>
                  <a:gd name="T59" fmla="*/ 0 h 1021"/>
                  <a:gd name="T60" fmla="*/ 0 w 234"/>
                  <a:gd name="T61" fmla="*/ 0 h 1021"/>
                  <a:gd name="T62" fmla="*/ 0 w 234"/>
                  <a:gd name="T63" fmla="*/ 0 h 1021"/>
                  <a:gd name="T64" fmla="*/ 0 w 23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1"/>
                  <a:gd name="T101" fmla="*/ 234 w 23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1">
                    <a:moveTo>
                      <a:pt x="187" y="1021"/>
                    </a:moveTo>
                    <a:lnTo>
                      <a:pt x="210" y="978"/>
                    </a:lnTo>
                    <a:lnTo>
                      <a:pt x="225" y="936"/>
                    </a:lnTo>
                    <a:lnTo>
                      <a:pt x="232" y="880"/>
                    </a:lnTo>
                    <a:lnTo>
                      <a:pt x="225" y="803"/>
                    </a:lnTo>
                    <a:lnTo>
                      <a:pt x="221" y="714"/>
                    </a:lnTo>
                    <a:lnTo>
                      <a:pt x="218" y="610"/>
                    </a:lnTo>
                    <a:lnTo>
                      <a:pt x="221" y="495"/>
                    </a:lnTo>
                    <a:lnTo>
                      <a:pt x="228" y="393"/>
                    </a:lnTo>
                    <a:lnTo>
                      <a:pt x="234" y="325"/>
                    </a:lnTo>
                    <a:lnTo>
                      <a:pt x="229" y="294"/>
                    </a:lnTo>
                    <a:lnTo>
                      <a:pt x="212" y="249"/>
                    </a:lnTo>
                    <a:lnTo>
                      <a:pt x="194" y="191"/>
                    </a:lnTo>
                    <a:lnTo>
                      <a:pt x="187" y="119"/>
                    </a:lnTo>
                    <a:lnTo>
                      <a:pt x="188" y="58"/>
                    </a:lnTo>
                    <a:lnTo>
                      <a:pt x="199" y="14"/>
                    </a:lnTo>
                    <a:lnTo>
                      <a:pt x="48" y="0"/>
                    </a:lnTo>
                    <a:lnTo>
                      <a:pt x="32" y="46"/>
                    </a:lnTo>
                    <a:lnTo>
                      <a:pt x="15" y="94"/>
                    </a:lnTo>
                    <a:lnTo>
                      <a:pt x="0" y="142"/>
                    </a:lnTo>
                    <a:lnTo>
                      <a:pt x="0" y="164"/>
                    </a:lnTo>
                    <a:lnTo>
                      <a:pt x="20" y="205"/>
                    </a:lnTo>
                    <a:lnTo>
                      <a:pt x="48" y="251"/>
                    </a:lnTo>
                    <a:lnTo>
                      <a:pt x="71" y="310"/>
                    </a:lnTo>
                    <a:lnTo>
                      <a:pt x="87" y="365"/>
                    </a:lnTo>
                    <a:lnTo>
                      <a:pt x="92" y="441"/>
                    </a:lnTo>
                    <a:lnTo>
                      <a:pt x="92" y="516"/>
                    </a:lnTo>
                    <a:lnTo>
                      <a:pt x="94" y="624"/>
                    </a:lnTo>
                    <a:lnTo>
                      <a:pt x="100" y="716"/>
                    </a:lnTo>
                    <a:lnTo>
                      <a:pt x="118" y="821"/>
                    </a:lnTo>
                    <a:lnTo>
                      <a:pt x="151" y="936"/>
                    </a:lnTo>
                    <a:lnTo>
                      <a:pt x="170" y="985"/>
                    </a:lnTo>
                    <a:lnTo>
                      <a:pt x="187"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64" name="Freeform 181"/>
              <p:cNvSpPr>
                <a:spLocks/>
              </p:cNvSpPr>
              <p:nvPr/>
            </p:nvSpPr>
            <p:spPr bwMode="auto">
              <a:xfrm>
                <a:off x="918" y="2244"/>
                <a:ext cx="426" cy="1215"/>
              </a:xfrm>
              <a:custGeom>
                <a:avLst/>
                <a:gdLst>
                  <a:gd name="T0" fmla="*/ 0 w 1276"/>
                  <a:gd name="T1" fmla="*/ 0 h 3645"/>
                  <a:gd name="T2" fmla="*/ 0 w 1276"/>
                  <a:gd name="T3" fmla="*/ 0 h 3645"/>
                  <a:gd name="T4" fmla="*/ 0 w 1276"/>
                  <a:gd name="T5" fmla="*/ 0 h 3645"/>
                  <a:gd name="T6" fmla="*/ 0 w 1276"/>
                  <a:gd name="T7" fmla="*/ 0 h 3645"/>
                  <a:gd name="T8" fmla="*/ 0 w 1276"/>
                  <a:gd name="T9" fmla="*/ 0 h 3645"/>
                  <a:gd name="T10" fmla="*/ 0 w 1276"/>
                  <a:gd name="T11" fmla="*/ 0 h 3645"/>
                  <a:gd name="T12" fmla="*/ 0 w 1276"/>
                  <a:gd name="T13" fmla="*/ 0 h 3645"/>
                  <a:gd name="T14" fmla="*/ 0 w 1276"/>
                  <a:gd name="T15" fmla="*/ 0 h 3645"/>
                  <a:gd name="T16" fmla="*/ 0 w 1276"/>
                  <a:gd name="T17" fmla="*/ 0 h 3645"/>
                  <a:gd name="T18" fmla="*/ 0 w 1276"/>
                  <a:gd name="T19" fmla="*/ 0 h 3645"/>
                  <a:gd name="T20" fmla="*/ 0 w 1276"/>
                  <a:gd name="T21" fmla="*/ 0 h 3645"/>
                  <a:gd name="T22" fmla="*/ 0 w 1276"/>
                  <a:gd name="T23" fmla="*/ 0 h 3645"/>
                  <a:gd name="T24" fmla="*/ 0 w 1276"/>
                  <a:gd name="T25" fmla="*/ 0 h 3645"/>
                  <a:gd name="T26" fmla="*/ 0 w 1276"/>
                  <a:gd name="T27" fmla="*/ 0 h 3645"/>
                  <a:gd name="T28" fmla="*/ 0 w 1276"/>
                  <a:gd name="T29" fmla="*/ 0 h 3645"/>
                  <a:gd name="T30" fmla="*/ 0 w 1276"/>
                  <a:gd name="T31" fmla="*/ 0 h 3645"/>
                  <a:gd name="T32" fmla="*/ 0 w 1276"/>
                  <a:gd name="T33" fmla="*/ 0 h 3645"/>
                  <a:gd name="T34" fmla="*/ 0 w 1276"/>
                  <a:gd name="T35" fmla="*/ 0 h 3645"/>
                  <a:gd name="T36" fmla="*/ 0 w 1276"/>
                  <a:gd name="T37" fmla="*/ 0 h 3645"/>
                  <a:gd name="T38" fmla="*/ 0 w 1276"/>
                  <a:gd name="T39" fmla="*/ 0 h 3645"/>
                  <a:gd name="T40" fmla="*/ 0 w 1276"/>
                  <a:gd name="T41" fmla="*/ 0 h 3645"/>
                  <a:gd name="T42" fmla="*/ 0 w 1276"/>
                  <a:gd name="T43" fmla="*/ 0 h 3645"/>
                  <a:gd name="T44" fmla="*/ 0 w 1276"/>
                  <a:gd name="T45" fmla="*/ 0 h 3645"/>
                  <a:gd name="T46" fmla="*/ 0 w 1276"/>
                  <a:gd name="T47" fmla="*/ 0 h 3645"/>
                  <a:gd name="T48" fmla="*/ 0 w 1276"/>
                  <a:gd name="T49" fmla="*/ 0 h 3645"/>
                  <a:gd name="T50" fmla="*/ 0 w 1276"/>
                  <a:gd name="T51" fmla="*/ 0 h 3645"/>
                  <a:gd name="T52" fmla="*/ 0 w 1276"/>
                  <a:gd name="T53" fmla="*/ 0 h 3645"/>
                  <a:gd name="T54" fmla="*/ 0 w 1276"/>
                  <a:gd name="T55" fmla="*/ 0 h 3645"/>
                  <a:gd name="T56" fmla="*/ 0 w 1276"/>
                  <a:gd name="T57" fmla="*/ 0 h 3645"/>
                  <a:gd name="T58" fmla="*/ 0 w 1276"/>
                  <a:gd name="T59" fmla="*/ 0 h 3645"/>
                  <a:gd name="T60" fmla="*/ 0 w 1276"/>
                  <a:gd name="T61" fmla="*/ 0 h 3645"/>
                  <a:gd name="T62" fmla="*/ 0 w 1276"/>
                  <a:gd name="T63" fmla="*/ 0 h 3645"/>
                  <a:gd name="T64" fmla="*/ 0 w 1276"/>
                  <a:gd name="T65" fmla="*/ 0 h 3645"/>
                  <a:gd name="T66" fmla="*/ 0 w 1276"/>
                  <a:gd name="T67" fmla="*/ 0 h 3645"/>
                  <a:gd name="T68" fmla="*/ 0 w 1276"/>
                  <a:gd name="T69" fmla="*/ 0 h 3645"/>
                  <a:gd name="T70" fmla="*/ 0 w 1276"/>
                  <a:gd name="T71" fmla="*/ 0 h 3645"/>
                  <a:gd name="T72" fmla="*/ 0 w 1276"/>
                  <a:gd name="T73" fmla="*/ 0 h 3645"/>
                  <a:gd name="T74" fmla="*/ 0 w 1276"/>
                  <a:gd name="T75" fmla="*/ 0 h 3645"/>
                  <a:gd name="T76" fmla="*/ 0 w 1276"/>
                  <a:gd name="T77" fmla="*/ 0 h 3645"/>
                  <a:gd name="T78" fmla="*/ 0 w 1276"/>
                  <a:gd name="T79" fmla="*/ 0 h 3645"/>
                  <a:gd name="T80" fmla="*/ 0 w 1276"/>
                  <a:gd name="T81" fmla="*/ 0 h 3645"/>
                  <a:gd name="T82" fmla="*/ 0 w 1276"/>
                  <a:gd name="T83" fmla="*/ 0 h 3645"/>
                  <a:gd name="T84" fmla="*/ 0 w 1276"/>
                  <a:gd name="T85" fmla="*/ 0 h 3645"/>
                  <a:gd name="T86" fmla="*/ 0 w 1276"/>
                  <a:gd name="T87" fmla="*/ 0 h 3645"/>
                  <a:gd name="T88" fmla="*/ 0 w 1276"/>
                  <a:gd name="T89" fmla="*/ 0 h 3645"/>
                  <a:gd name="T90" fmla="*/ 0 w 1276"/>
                  <a:gd name="T91" fmla="*/ 0 h 3645"/>
                  <a:gd name="T92" fmla="*/ 0 w 1276"/>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5"/>
                  <a:gd name="T143" fmla="*/ 1276 w 1276"/>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5">
                    <a:moveTo>
                      <a:pt x="610" y="2281"/>
                    </a:moveTo>
                    <a:lnTo>
                      <a:pt x="639" y="2407"/>
                    </a:lnTo>
                    <a:lnTo>
                      <a:pt x="669" y="2536"/>
                    </a:lnTo>
                    <a:lnTo>
                      <a:pt x="690" y="2635"/>
                    </a:lnTo>
                    <a:lnTo>
                      <a:pt x="714" y="2752"/>
                    </a:lnTo>
                    <a:lnTo>
                      <a:pt x="727" y="2893"/>
                    </a:lnTo>
                    <a:lnTo>
                      <a:pt x="741" y="3007"/>
                    </a:lnTo>
                    <a:lnTo>
                      <a:pt x="755" y="3108"/>
                    </a:lnTo>
                    <a:lnTo>
                      <a:pt x="774" y="3207"/>
                    </a:lnTo>
                    <a:lnTo>
                      <a:pt x="793" y="3301"/>
                    </a:lnTo>
                    <a:lnTo>
                      <a:pt x="806" y="3365"/>
                    </a:lnTo>
                    <a:lnTo>
                      <a:pt x="806" y="3414"/>
                    </a:lnTo>
                    <a:lnTo>
                      <a:pt x="803" y="3453"/>
                    </a:lnTo>
                    <a:lnTo>
                      <a:pt x="815" y="3471"/>
                    </a:lnTo>
                    <a:lnTo>
                      <a:pt x="899" y="3488"/>
                    </a:lnTo>
                    <a:lnTo>
                      <a:pt x="915" y="3479"/>
                    </a:lnTo>
                    <a:lnTo>
                      <a:pt x="925" y="3467"/>
                    </a:lnTo>
                    <a:lnTo>
                      <a:pt x="1004" y="3493"/>
                    </a:lnTo>
                    <a:lnTo>
                      <a:pt x="1106" y="3520"/>
                    </a:lnTo>
                    <a:lnTo>
                      <a:pt x="1173" y="3530"/>
                    </a:lnTo>
                    <a:lnTo>
                      <a:pt x="1228" y="3525"/>
                    </a:lnTo>
                    <a:lnTo>
                      <a:pt x="1257" y="3513"/>
                    </a:lnTo>
                    <a:lnTo>
                      <a:pt x="1272" y="3496"/>
                    </a:lnTo>
                    <a:lnTo>
                      <a:pt x="1276" y="3477"/>
                    </a:lnTo>
                    <a:lnTo>
                      <a:pt x="1267" y="3455"/>
                    </a:lnTo>
                    <a:lnTo>
                      <a:pt x="1243" y="3436"/>
                    </a:lnTo>
                    <a:lnTo>
                      <a:pt x="1167" y="3402"/>
                    </a:lnTo>
                    <a:lnTo>
                      <a:pt x="1102" y="3369"/>
                    </a:lnTo>
                    <a:lnTo>
                      <a:pt x="1043" y="3339"/>
                    </a:lnTo>
                    <a:lnTo>
                      <a:pt x="1016" y="3314"/>
                    </a:lnTo>
                    <a:lnTo>
                      <a:pt x="1014" y="3222"/>
                    </a:lnTo>
                    <a:lnTo>
                      <a:pt x="1014" y="3108"/>
                    </a:lnTo>
                    <a:lnTo>
                      <a:pt x="1010" y="2993"/>
                    </a:lnTo>
                    <a:lnTo>
                      <a:pt x="1010" y="2863"/>
                    </a:lnTo>
                    <a:lnTo>
                      <a:pt x="1016" y="2702"/>
                    </a:lnTo>
                    <a:lnTo>
                      <a:pt x="1016" y="2536"/>
                    </a:lnTo>
                    <a:lnTo>
                      <a:pt x="1008" y="2364"/>
                    </a:lnTo>
                    <a:lnTo>
                      <a:pt x="1003" y="2239"/>
                    </a:lnTo>
                    <a:lnTo>
                      <a:pt x="991" y="2114"/>
                    </a:lnTo>
                    <a:lnTo>
                      <a:pt x="990" y="2039"/>
                    </a:lnTo>
                    <a:lnTo>
                      <a:pt x="1036" y="2034"/>
                    </a:lnTo>
                    <a:lnTo>
                      <a:pt x="1082" y="2018"/>
                    </a:lnTo>
                    <a:lnTo>
                      <a:pt x="1120" y="1974"/>
                    </a:lnTo>
                    <a:lnTo>
                      <a:pt x="1122" y="1922"/>
                    </a:lnTo>
                    <a:lnTo>
                      <a:pt x="1109" y="1854"/>
                    </a:lnTo>
                    <a:lnTo>
                      <a:pt x="1082" y="1798"/>
                    </a:lnTo>
                    <a:lnTo>
                      <a:pt x="1056" y="1758"/>
                    </a:lnTo>
                    <a:lnTo>
                      <a:pt x="1101" y="1741"/>
                    </a:lnTo>
                    <a:lnTo>
                      <a:pt x="1114" y="1728"/>
                    </a:lnTo>
                    <a:lnTo>
                      <a:pt x="1113" y="1706"/>
                    </a:lnTo>
                    <a:lnTo>
                      <a:pt x="1053" y="1565"/>
                    </a:lnTo>
                    <a:lnTo>
                      <a:pt x="1033" y="1488"/>
                    </a:lnTo>
                    <a:lnTo>
                      <a:pt x="1016" y="1223"/>
                    </a:lnTo>
                    <a:lnTo>
                      <a:pt x="1016" y="1031"/>
                    </a:lnTo>
                    <a:lnTo>
                      <a:pt x="1008" y="799"/>
                    </a:lnTo>
                    <a:lnTo>
                      <a:pt x="996" y="743"/>
                    </a:lnTo>
                    <a:lnTo>
                      <a:pt x="973" y="696"/>
                    </a:lnTo>
                    <a:lnTo>
                      <a:pt x="928" y="658"/>
                    </a:lnTo>
                    <a:lnTo>
                      <a:pt x="727" y="547"/>
                    </a:lnTo>
                    <a:lnTo>
                      <a:pt x="741" y="496"/>
                    </a:lnTo>
                    <a:lnTo>
                      <a:pt x="774" y="490"/>
                    </a:lnTo>
                    <a:lnTo>
                      <a:pt x="819" y="478"/>
                    </a:lnTo>
                    <a:lnTo>
                      <a:pt x="844" y="452"/>
                    </a:lnTo>
                    <a:lnTo>
                      <a:pt x="875" y="349"/>
                    </a:lnTo>
                    <a:lnTo>
                      <a:pt x="885" y="293"/>
                    </a:lnTo>
                    <a:lnTo>
                      <a:pt x="883" y="237"/>
                    </a:lnTo>
                    <a:lnTo>
                      <a:pt x="889" y="184"/>
                    </a:lnTo>
                    <a:lnTo>
                      <a:pt x="885" y="127"/>
                    </a:lnTo>
                    <a:lnTo>
                      <a:pt x="911" y="152"/>
                    </a:lnTo>
                    <a:lnTo>
                      <a:pt x="925" y="165"/>
                    </a:lnTo>
                    <a:lnTo>
                      <a:pt x="920" y="127"/>
                    </a:lnTo>
                    <a:lnTo>
                      <a:pt x="903" y="85"/>
                    </a:lnTo>
                    <a:lnTo>
                      <a:pt x="879" y="52"/>
                    </a:lnTo>
                    <a:lnTo>
                      <a:pt x="838" y="25"/>
                    </a:lnTo>
                    <a:lnTo>
                      <a:pt x="789" y="6"/>
                    </a:lnTo>
                    <a:lnTo>
                      <a:pt x="721" y="0"/>
                    </a:lnTo>
                    <a:lnTo>
                      <a:pt x="662" y="12"/>
                    </a:lnTo>
                    <a:lnTo>
                      <a:pt x="610" y="37"/>
                    </a:lnTo>
                    <a:lnTo>
                      <a:pt x="570" y="69"/>
                    </a:lnTo>
                    <a:lnTo>
                      <a:pt x="539" y="113"/>
                    </a:lnTo>
                    <a:lnTo>
                      <a:pt x="522" y="172"/>
                    </a:lnTo>
                    <a:lnTo>
                      <a:pt x="513" y="240"/>
                    </a:lnTo>
                    <a:lnTo>
                      <a:pt x="516" y="295"/>
                    </a:lnTo>
                    <a:lnTo>
                      <a:pt x="531" y="370"/>
                    </a:lnTo>
                    <a:lnTo>
                      <a:pt x="529" y="423"/>
                    </a:lnTo>
                    <a:lnTo>
                      <a:pt x="517" y="483"/>
                    </a:lnTo>
                    <a:lnTo>
                      <a:pt x="494" y="513"/>
                    </a:lnTo>
                    <a:lnTo>
                      <a:pt x="248" y="611"/>
                    </a:lnTo>
                    <a:lnTo>
                      <a:pt x="212" y="632"/>
                    </a:lnTo>
                    <a:lnTo>
                      <a:pt x="188" y="668"/>
                    </a:lnTo>
                    <a:lnTo>
                      <a:pt x="111" y="879"/>
                    </a:lnTo>
                    <a:lnTo>
                      <a:pt x="11" y="1178"/>
                    </a:lnTo>
                    <a:lnTo>
                      <a:pt x="0" y="1239"/>
                    </a:lnTo>
                    <a:lnTo>
                      <a:pt x="2" y="1273"/>
                    </a:lnTo>
                    <a:lnTo>
                      <a:pt x="19" y="1312"/>
                    </a:lnTo>
                    <a:lnTo>
                      <a:pt x="149" y="1516"/>
                    </a:lnTo>
                    <a:lnTo>
                      <a:pt x="168" y="1580"/>
                    </a:lnTo>
                    <a:lnTo>
                      <a:pt x="175" y="1645"/>
                    </a:lnTo>
                    <a:lnTo>
                      <a:pt x="149" y="1873"/>
                    </a:lnTo>
                    <a:lnTo>
                      <a:pt x="134" y="1974"/>
                    </a:lnTo>
                    <a:lnTo>
                      <a:pt x="134" y="2007"/>
                    </a:lnTo>
                    <a:lnTo>
                      <a:pt x="149" y="2032"/>
                    </a:lnTo>
                    <a:lnTo>
                      <a:pt x="188" y="2045"/>
                    </a:lnTo>
                    <a:lnTo>
                      <a:pt x="229" y="2051"/>
                    </a:lnTo>
                    <a:lnTo>
                      <a:pt x="239" y="2166"/>
                    </a:lnTo>
                    <a:lnTo>
                      <a:pt x="239" y="2293"/>
                    </a:lnTo>
                    <a:lnTo>
                      <a:pt x="237" y="2432"/>
                    </a:lnTo>
                    <a:lnTo>
                      <a:pt x="229" y="2562"/>
                    </a:lnTo>
                    <a:lnTo>
                      <a:pt x="208" y="2702"/>
                    </a:lnTo>
                    <a:lnTo>
                      <a:pt x="203" y="2842"/>
                    </a:lnTo>
                    <a:lnTo>
                      <a:pt x="194" y="2979"/>
                    </a:lnTo>
                    <a:lnTo>
                      <a:pt x="194" y="3088"/>
                    </a:lnTo>
                    <a:lnTo>
                      <a:pt x="200" y="3261"/>
                    </a:lnTo>
                    <a:lnTo>
                      <a:pt x="198" y="3369"/>
                    </a:lnTo>
                    <a:lnTo>
                      <a:pt x="203" y="3467"/>
                    </a:lnTo>
                    <a:lnTo>
                      <a:pt x="207" y="3488"/>
                    </a:lnTo>
                    <a:lnTo>
                      <a:pt x="268" y="3505"/>
                    </a:lnTo>
                    <a:lnTo>
                      <a:pt x="317" y="3530"/>
                    </a:lnTo>
                    <a:lnTo>
                      <a:pt x="364" y="3568"/>
                    </a:lnTo>
                    <a:lnTo>
                      <a:pt x="412" y="3603"/>
                    </a:lnTo>
                    <a:lnTo>
                      <a:pt x="475" y="3627"/>
                    </a:lnTo>
                    <a:lnTo>
                      <a:pt x="539" y="3644"/>
                    </a:lnTo>
                    <a:lnTo>
                      <a:pt x="596" y="3645"/>
                    </a:lnTo>
                    <a:lnTo>
                      <a:pt x="631" y="3633"/>
                    </a:lnTo>
                    <a:lnTo>
                      <a:pt x="656" y="3615"/>
                    </a:lnTo>
                    <a:lnTo>
                      <a:pt x="660" y="3594"/>
                    </a:lnTo>
                    <a:lnTo>
                      <a:pt x="647" y="3563"/>
                    </a:lnTo>
                    <a:lnTo>
                      <a:pt x="613" y="3535"/>
                    </a:lnTo>
                    <a:lnTo>
                      <a:pt x="573" y="3505"/>
                    </a:lnTo>
                    <a:lnTo>
                      <a:pt x="521" y="3462"/>
                    </a:lnTo>
                    <a:lnTo>
                      <a:pt x="480" y="3425"/>
                    </a:lnTo>
                    <a:lnTo>
                      <a:pt x="452" y="3391"/>
                    </a:lnTo>
                    <a:lnTo>
                      <a:pt x="465" y="3211"/>
                    </a:lnTo>
                    <a:lnTo>
                      <a:pt x="465" y="3085"/>
                    </a:lnTo>
                    <a:lnTo>
                      <a:pt x="478" y="2957"/>
                    </a:lnTo>
                    <a:lnTo>
                      <a:pt x="491" y="2842"/>
                    </a:lnTo>
                    <a:lnTo>
                      <a:pt x="514" y="2721"/>
                    </a:lnTo>
                    <a:lnTo>
                      <a:pt x="544" y="2599"/>
                    </a:lnTo>
                    <a:lnTo>
                      <a:pt x="570" y="2486"/>
                    </a:lnTo>
                    <a:lnTo>
                      <a:pt x="590" y="2391"/>
                    </a:lnTo>
                    <a:lnTo>
                      <a:pt x="610" y="2281"/>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865" name="Freeform 182"/>
              <p:cNvSpPr>
                <a:spLocks/>
              </p:cNvSpPr>
              <p:nvPr/>
            </p:nvSpPr>
            <p:spPr bwMode="auto">
              <a:xfrm>
                <a:off x="2512" y="2259"/>
                <a:ext cx="447" cy="1135"/>
              </a:xfrm>
              <a:custGeom>
                <a:avLst/>
                <a:gdLst>
                  <a:gd name="T0" fmla="*/ 0 w 1339"/>
                  <a:gd name="T1" fmla="*/ 0 h 3405"/>
                  <a:gd name="T2" fmla="*/ 0 w 1339"/>
                  <a:gd name="T3" fmla="*/ 0 h 3405"/>
                  <a:gd name="T4" fmla="*/ 0 w 1339"/>
                  <a:gd name="T5" fmla="*/ 0 h 3405"/>
                  <a:gd name="T6" fmla="*/ 0 w 1339"/>
                  <a:gd name="T7" fmla="*/ 0 h 3405"/>
                  <a:gd name="T8" fmla="*/ 0 w 1339"/>
                  <a:gd name="T9" fmla="*/ 0 h 3405"/>
                  <a:gd name="T10" fmla="*/ 0 w 1339"/>
                  <a:gd name="T11" fmla="*/ 0 h 3405"/>
                  <a:gd name="T12" fmla="*/ 0 w 1339"/>
                  <a:gd name="T13" fmla="*/ 0 h 3405"/>
                  <a:gd name="T14" fmla="*/ 0 w 1339"/>
                  <a:gd name="T15" fmla="*/ 0 h 3405"/>
                  <a:gd name="T16" fmla="*/ 0 w 1339"/>
                  <a:gd name="T17" fmla="*/ 0 h 3405"/>
                  <a:gd name="T18" fmla="*/ 0 w 1339"/>
                  <a:gd name="T19" fmla="*/ 0 h 3405"/>
                  <a:gd name="T20" fmla="*/ 0 w 1339"/>
                  <a:gd name="T21" fmla="*/ 0 h 3405"/>
                  <a:gd name="T22" fmla="*/ 0 w 1339"/>
                  <a:gd name="T23" fmla="*/ 0 h 3405"/>
                  <a:gd name="T24" fmla="*/ 0 w 1339"/>
                  <a:gd name="T25" fmla="*/ 0 h 3405"/>
                  <a:gd name="T26" fmla="*/ 0 w 1339"/>
                  <a:gd name="T27" fmla="*/ 0 h 3405"/>
                  <a:gd name="T28" fmla="*/ 0 w 1339"/>
                  <a:gd name="T29" fmla="*/ 0 h 3405"/>
                  <a:gd name="T30" fmla="*/ 0 w 1339"/>
                  <a:gd name="T31" fmla="*/ 0 h 3405"/>
                  <a:gd name="T32" fmla="*/ 0 w 1339"/>
                  <a:gd name="T33" fmla="*/ 0 h 3405"/>
                  <a:gd name="T34" fmla="*/ 0 w 1339"/>
                  <a:gd name="T35" fmla="*/ 0 h 3405"/>
                  <a:gd name="T36" fmla="*/ 0 w 1339"/>
                  <a:gd name="T37" fmla="*/ 0 h 3405"/>
                  <a:gd name="T38" fmla="*/ 0 w 1339"/>
                  <a:gd name="T39" fmla="*/ 0 h 3405"/>
                  <a:gd name="T40" fmla="*/ 0 w 1339"/>
                  <a:gd name="T41" fmla="*/ 0 h 3405"/>
                  <a:gd name="T42" fmla="*/ 0 w 1339"/>
                  <a:gd name="T43" fmla="*/ 0 h 3405"/>
                  <a:gd name="T44" fmla="*/ 0 w 1339"/>
                  <a:gd name="T45" fmla="*/ 0 h 3405"/>
                  <a:gd name="T46" fmla="*/ 0 w 1339"/>
                  <a:gd name="T47" fmla="*/ 0 h 3405"/>
                  <a:gd name="T48" fmla="*/ 0 w 1339"/>
                  <a:gd name="T49" fmla="*/ 0 h 3405"/>
                  <a:gd name="T50" fmla="*/ 0 w 1339"/>
                  <a:gd name="T51" fmla="*/ 0 h 3405"/>
                  <a:gd name="T52" fmla="*/ 0 w 1339"/>
                  <a:gd name="T53" fmla="*/ 0 h 3405"/>
                  <a:gd name="T54" fmla="*/ 0 w 1339"/>
                  <a:gd name="T55" fmla="*/ 0 h 3405"/>
                  <a:gd name="T56" fmla="*/ 0 w 1339"/>
                  <a:gd name="T57" fmla="*/ 0 h 3405"/>
                  <a:gd name="T58" fmla="*/ 0 w 1339"/>
                  <a:gd name="T59" fmla="*/ 0 h 3405"/>
                  <a:gd name="T60" fmla="*/ 0 w 1339"/>
                  <a:gd name="T61" fmla="*/ 0 h 3405"/>
                  <a:gd name="T62" fmla="*/ 0 w 1339"/>
                  <a:gd name="T63" fmla="*/ 0 h 3405"/>
                  <a:gd name="T64" fmla="*/ 0 w 1339"/>
                  <a:gd name="T65" fmla="*/ 0 h 3405"/>
                  <a:gd name="T66" fmla="*/ 0 w 1339"/>
                  <a:gd name="T67" fmla="*/ 0 h 3405"/>
                  <a:gd name="T68" fmla="*/ 0 w 1339"/>
                  <a:gd name="T69" fmla="*/ 0 h 3405"/>
                  <a:gd name="T70" fmla="*/ 0 w 1339"/>
                  <a:gd name="T71" fmla="*/ 0 h 3405"/>
                  <a:gd name="T72" fmla="*/ 0 w 1339"/>
                  <a:gd name="T73" fmla="*/ 0 h 3405"/>
                  <a:gd name="T74" fmla="*/ 0 w 1339"/>
                  <a:gd name="T75" fmla="*/ 0 h 3405"/>
                  <a:gd name="T76" fmla="*/ 0 w 1339"/>
                  <a:gd name="T77" fmla="*/ 0 h 3405"/>
                  <a:gd name="T78" fmla="*/ 0 w 1339"/>
                  <a:gd name="T79" fmla="*/ 0 h 3405"/>
                  <a:gd name="T80" fmla="*/ 0 w 1339"/>
                  <a:gd name="T81" fmla="*/ 0 h 3405"/>
                  <a:gd name="T82" fmla="*/ 0 w 1339"/>
                  <a:gd name="T83" fmla="*/ 0 h 3405"/>
                  <a:gd name="T84" fmla="*/ 0 w 1339"/>
                  <a:gd name="T85" fmla="*/ 0 h 3405"/>
                  <a:gd name="T86" fmla="*/ 0 w 1339"/>
                  <a:gd name="T87" fmla="*/ 0 h 3405"/>
                  <a:gd name="T88" fmla="*/ 0 w 1339"/>
                  <a:gd name="T89" fmla="*/ 0 h 3405"/>
                  <a:gd name="T90" fmla="*/ 0 w 1339"/>
                  <a:gd name="T91" fmla="*/ 0 h 3405"/>
                  <a:gd name="T92" fmla="*/ 0 w 1339"/>
                  <a:gd name="T93" fmla="*/ 0 h 3405"/>
                  <a:gd name="T94" fmla="*/ 0 w 1339"/>
                  <a:gd name="T95" fmla="*/ 0 h 3405"/>
                  <a:gd name="T96" fmla="*/ 0 w 1339"/>
                  <a:gd name="T97" fmla="*/ 0 h 3405"/>
                  <a:gd name="T98" fmla="*/ 0 w 1339"/>
                  <a:gd name="T99" fmla="*/ 0 h 3405"/>
                  <a:gd name="T100" fmla="*/ 0 w 1339"/>
                  <a:gd name="T101" fmla="*/ 0 h 3405"/>
                  <a:gd name="T102" fmla="*/ 0 w 1339"/>
                  <a:gd name="T103" fmla="*/ 0 h 3405"/>
                  <a:gd name="T104" fmla="*/ 0 w 1339"/>
                  <a:gd name="T105" fmla="*/ 0 h 3405"/>
                  <a:gd name="T106" fmla="*/ 0 w 1339"/>
                  <a:gd name="T107" fmla="*/ 0 h 3405"/>
                  <a:gd name="T108" fmla="*/ 0 w 1339"/>
                  <a:gd name="T109" fmla="*/ 0 h 3405"/>
                  <a:gd name="T110" fmla="*/ 0 w 1339"/>
                  <a:gd name="T111" fmla="*/ 0 h 3405"/>
                  <a:gd name="T112" fmla="*/ 0 w 1339"/>
                  <a:gd name="T113" fmla="*/ 0 h 3405"/>
                  <a:gd name="T114" fmla="*/ 0 w 1339"/>
                  <a:gd name="T115" fmla="*/ 0 h 3405"/>
                  <a:gd name="T116" fmla="*/ 0 w 1339"/>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5"/>
                  <a:gd name="T179" fmla="*/ 1339 w 1339"/>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5">
                    <a:moveTo>
                      <a:pt x="171" y="1486"/>
                    </a:moveTo>
                    <a:lnTo>
                      <a:pt x="167" y="1572"/>
                    </a:lnTo>
                    <a:lnTo>
                      <a:pt x="145" y="1749"/>
                    </a:lnTo>
                    <a:lnTo>
                      <a:pt x="354" y="1876"/>
                    </a:lnTo>
                    <a:lnTo>
                      <a:pt x="354" y="1952"/>
                    </a:lnTo>
                    <a:lnTo>
                      <a:pt x="343" y="2090"/>
                    </a:lnTo>
                    <a:lnTo>
                      <a:pt x="328" y="2500"/>
                    </a:lnTo>
                    <a:lnTo>
                      <a:pt x="316" y="2680"/>
                    </a:lnTo>
                    <a:lnTo>
                      <a:pt x="302" y="2998"/>
                    </a:lnTo>
                    <a:lnTo>
                      <a:pt x="302" y="3112"/>
                    </a:lnTo>
                    <a:lnTo>
                      <a:pt x="300" y="3150"/>
                    </a:lnTo>
                    <a:lnTo>
                      <a:pt x="289" y="3163"/>
                    </a:lnTo>
                    <a:lnTo>
                      <a:pt x="252" y="3186"/>
                    </a:lnTo>
                    <a:lnTo>
                      <a:pt x="177" y="3223"/>
                    </a:lnTo>
                    <a:lnTo>
                      <a:pt x="89" y="3246"/>
                    </a:lnTo>
                    <a:lnTo>
                      <a:pt x="58" y="3255"/>
                    </a:lnTo>
                    <a:lnTo>
                      <a:pt x="27" y="3269"/>
                    </a:lnTo>
                    <a:lnTo>
                      <a:pt x="7" y="3295"/>
                    </a:lnTo>
                    <a:lnTo>
                      <a:pt x="0" y="3317"/>
                    </a:lnTo>
                    <a:lnTo>
                      <a:pt x="13" y="3325"/>
                    </a:lnTo>
                    <a:lnTo>
                      <a:pt x="188" y="3327"/>
                    </a:lnTo>
                    <a:lnTo>
                      <a:pt x="419" y="3341"/>
                    </a:lnTo>
                    <a:lnTo>
                      <a:pt x="460" y="3341"/>
                    </a:lnTo>
                    <a:lnTo>
                      <a:pt x="486" y="3328"/>
                    </a:lnTo>
                    <a:lnTo>
                      <a:pt x="500" y="3304"/>
                    </a:lnTo>
                    <a:lnTo>
                      <a:pt x="500" y="3266"/>
                    </a:lnTo>
                    <a:lnTo>
                      <a:pt x="486" y="3204"/>
                    </a:lnTo>
                    <a:lnTo>
                      <a:pt x="478" y="3195"/>
                    </a:lnTo>
                    <a:lnTo>
                      <a:pt x="460" y="3189"/>
                    </a:lnTo>
                    <a:lnTo>
                      <a:pt x="486" y="3185"/>
                    </a:lnTo>
                    <a:lnTo>
                      <a:pt x="494" y="3173"/>
                    </a:lnTo>
                    <a:lnTo>
                      <a:pt x="500" y="3125"/>
                    </a:lnTo>
                    <a:lnTo>
                      <a:pt x="526" y="3023"/>
                    </a:lnTo>
                    <a:lnTo>
                      <a:pt x="579" y="2780"/>
                    </a:lnTo>
                    <a:lnTo>
                      <a:pt x="591" y="2665"/>
                    </a:lnTo>
                    <a:lnTo>
                      <a:pt x="618" y="2297"/>
                    </a:lnTo>
                    <a:lnTo>
                      <a:pt x="636" y="2206"/>
                    </a:lnTo>
                    <a:lnTo>
                      <a:pt x="669" y="2092"/>
                    </a:lnTo>
                    <a:lnTo>
                      <a:pt x="695" y="2207"/>
                    </a:lnTo>
                    <a:lnTo>
                      <a:pt x="722" y="2322"/>
                    </a:lnTo>
                    <a:lnTo>
                      <a:pt x="767" y="2642"/>
                    </a:lnTo>
                    <a:lnTo>
                      <a:pt x="789" y="2740"/>
                    </a:lnTo>
                    <a:lnTo>
                      <a:pt x="834" y="3096"/>
                    </a:lnTo>
                    <a:lnTo>
                      <a:pt x="834" y="3150"/>
                    </a:lnTo>
                    <a:lnTo>
                      <a:pt x="840" y="3159"/>
                    </a:lnTo>
                    <a:lnTo>
                      <a:pt x="880" y="3176"/>
                    </a:lnTo>
                    <a:lnTo>
                      <a:pt x="870" y="3229"/>
                    </a:lnTo>
                    <a:lnTo>
                      <a:pt x="868" y="3291"/>
                    </a:lnTo>
                    <a:lnTo>
                      <a:pt x="868" y="3328"/>
                    </a:lnTo>
                    <a:lnTo>
                      <a:pt x="883" y="3365"/>
                    </a:lnTo>
                    <a:lnTo>
                      <a:pt x="911" y="3390"/>
                    </a:lnTo>
                    <a:lnTo>
                      <a:pt x="958" y="3405"/>
                    </a:lnTo>
                    <a:lnTo>
                      <a:pt x="1011" y="3405"/>
                    </a:lnTo>
                    <a:lnTo>
                      <a:pt x="1067" y="3401"/>
                    </a:lnTo>
                    <a:lnTo>
                      <a:pt x="1091" y="3381"/>
                    </a:lnTo>
                    <a:lnTo>
                      <a:pt x="1104" y="3354"/>
                    </a:lnTo>
                    <a:lnTo>
                      <a:pt x="1101" y="3321"/>
                    </a:lnTo>
                    <a:lnTo>
                      <a:pt x="1088" y="3275"/>
                    </a:lnTo>
                    <a:lnTo>
                      <a:pt x="1050" y="3227"/>
                    </a:lnTo>
                    <a:lnTo>
                      <a:pt x="1024" y="3176"/>
                    </a:lnTo>
                    <a:lnTo>
                      <a:pt x="1050" y="3176"/>
                    </a:lnTo>
                    <a:lnTo>
                      <a:pt x="1065" y="3023"/>
                    </a:lnTo>
                    <a:lnTo>
                      <a:pt x="1067" y="2846"/>
                    </a:lnTo>
                    <a:lnTo>
                      <a:pt x="1061" y="2727"/>
                    </a:lnTo>
                    <a:lnTo>
                      <a:pt x="1043" y="2587"/>
                    </a:lnTo>
                    <a:lnTo>
                      <a:pt x="1030" y="2463"/>
                    </a:lnTo>
                    <a:lnTo>
                      <a:pt x="1011" y="2360"/>
                    </a:lnTo>
                    <a:lnTo>
                      <a:pt x="1339" y="2245"/>
                    </a:lnTo>
                    <a:lnTo>
                      <a:pt x="1339" y="1889"/>
                    </a:lnTo>
                    <a:lnTo>
                      <a:pt x="1300" y="1862"/>
                    </a:lnTo>
                    <a:lnTo>
                      <a:pt x="1149" y="1902"/>
                    </a:lnTo>
                    <a:lnTo>
                      <a:pt x="1132" y="1823"/>
                    </a:lnTo>
                    <a:lnTo>
                      <a:pt x="1127" y="1727"/>
                    </a:lnTo>
                    <a:lnTo>
                      <a:pt x="1202" y="1331"/>
                    </a:lnTo>
                    <a:lnTo>
                      <a:pt x="1208" y="1225"/>
                    </a:lnTo>
                    <a:lnTo>
                      <a:pt x="1196" y="1099"/>
                    </a:lnTo>
                    <a:lnTo>
                      <a:pt x="1132" y="757"/>
                    </a:lnTo>
                    <a:lnTo>
                      <a:pt x="1104" y="663"/>
                    </a:lnTo>
                    <a:lnTo>
                      <a:pt x="1078" y="625"/>
                    </a:lnTo>
                    <a:lnTo>
                      <a:pt x="1050" y="613"/>
                    </a:lnTo>
                    <a:lnTo>
                      <a:pt x="868" y="549"/>
                    </a:lnTo>
                    <a:lnTo>
                      <a:pt x="789" y="524"/>
                    </a:lnTo>
                    <a:lnTo>
                      <a:pt x="761" y="434"/>
                    </a:lnTo>
                    <a:lnTo>
                      <a:pt x="785" y="369"/>
                    </a:lnTo>
                    <a:lnTo>
                      <a:pt x="796" y="330"/>
                    </a:lnTo>
                    <a:lnTo>
                      <a:pt x="796" y="281"/>
                    </a:lnTo>
                    <a:lnTo>
                      <a:pt x="789" y="218"/>
                    </a:lnTo>
                    <a:lnTo>
                      <a:pt x="761" y="129"/>
                    </a:lnTo>
                    <a:lnTo>
                      <a:pt x="748" y="84"/>
                    </a:lnTo>
                    <a:lnTo>
                      <a:pt x="727" y="51"/>
                    </a:lnTo>
                    <a:lnTo>
                      <a:pt x="695" y="24"/>
                    </a:lnTo>
                    <a:lnTo>
                      <a:pt x="669" y="14"/>
                    </a:lnTo>
                    <a:lnTo>
                      <a:pt x="617" y="0"/>
                    </a:lnTo>
                    <a:lnTo>
                      <a:pt x="579" y="0"/>
                    </a:lnTo>
                    <a:lnTo>
                      <a:pt x="526" y="14"/>
                    </a:lnTo>
                    <a:lnTo>
                      <a:pt x="475" y="31"/>
                    </a:lnTo>
                    <a:lnTo>
                      <a:pt x="435" y="60"/>
                    </a:lnTo>
                    <a:lnTo>
                      <a:pt x="419" y="103"/>
                    </a:lnTo>
                    <a:lnTo>
                      <a:pt x="415" y="159"/>
                    </a:lnTo>
                    <a:lnTo>
                      <a:pt x="422" y="212"/>
                    </a:lnTo>
                    <a:lnTo>
                      <a:pt x="431" y="271"/>
                    </a:lnTo>
                    <a:lnTo>
                      <a:pt x="444" y="321"/>
                    </a:lnTo>
                    <a:lnTo>
                      <a:pt x="473" y="372"/>
                    </a:lnTo>
                    <a:lnTo>
                      <a:pt x="500" y="410"/>
                    </a:lnTo>
                    <a:lnTo>
                      <a:pt x="526" y="447"/>
                    </a:lnTo>
                    <a:lnTo>
                      <a:pt x="526" y="510"/>
                    </a:lnTo>
                    <a:lnTo>
                      <a:pt x="465" y="526"/>
                    </a:lnTo>
                    <a:lnTo>
                      <a:pt x="244" y="651"/>
                    </a:lnTo>
                    <a:lnTo>
                      <a:pt x="210" y="689"/>
                    </a:lnTo>
                    <a:lnTo>
                      <a:pt x="200" y="716"/>
                    </a:lnTo>
                    <a:lnTo>
                      <a:pt x="184" y="1076"/>
                    </a:lnTo>
                    <a:lnTo>
                      <a:pt x="200" y="1132"/>
                    </a:lnTo>
                    <a:lnTo>
                      <a:pt x="222" y="1189"/>
                    </a:lnTo>
                    <a:lnTo>
                      <a:pt x="237" y="1250"/>
                    </a:lnTo>
                    <a:lnTo>
                      <a:pt x="232" y="1298"/>
                    </a:lnTo>
                    <a:lnTo>
                      <a:pt x="211" y="1352"/>
                    </a:lnTo>
                    <a:lnTo>
                      <a:pt x="171" y="1409"/>
                    </a:lnTo>
                    <a:lnTo>
                      <a:pt x="171"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66" name="Freeform 183"/>
              <p:cNvSpPr>
                <a:spLocks/>
              </p:cNvSpPr>
              <p:nvPr/>
            </p:nvSpPr>
            <p:spPr bwMode="auto">
              <a:xfrm>
                <a:off x="1645" y="2264"/>
                <a:ext cx="398" cy="1158"/>
              </a:xfrm>
              <a:custGeom>
                <a:avLst/>
                <a:gdLst>
                  <a:gd name="T0" fmla="*/ 0 w 1195"/>
                  <a:gd name="T1" fmla="*/ 0 h 3472"/>
                  <a:gd name="T2" fmla="*/ 0 w 1195"/>
                  <a:gd name="T3" fmla="*/ 0 h 3472"/>
                  <a:gd name="T4" fmla="*/ 0 w 1195"/>
                  <a:gd name="T5" fmla="*/ 0 h 3472"/>
                  <a:gd name="T6" fmla="*/ 0 w 1195"/>
                  <a:gd name="T7" fmla="*/ 0 h 3472"/>
                  <a:gd name="T8" fmla="*/ 0 w 1195"/>
                  <a:gd name="T9" fmla="*/ 0 h 3472"/>
                  <a:gd name="T10" fmla="*/ 0 w 1195"/>
                  <a:gd name="T11" fmla="*/ 0 h 3472"/>
                  <a:gd name="T12" fmla="*/ 0 w 1195"/>
                  <a:gd name="T13" fmla="*/ 0 h 3472"/>
                  <a:gd name="T14" fmla="*/ 0 w 1195"/>
                  <a:gd name="T15" fmla="*/ 0 h 3472"/>
                  <a:gd name="T16" fmla="*/ 0 w 1195"/>
                  <a:gd name="T17" fmla="*/ 0 h 3472"/>
                  <a:gd name="T18" fmla="*/ 0 w 1195"/>
                  <a:gd name="T19" fmla="*/ 0 h 3472"/>
                  <a:gd name="T20" fmla="*/ 0 w 1195"/>
                  <a:gd name="T21" fmla="*/ 0 h 3472"/>
                  <a:gd name="T22" fmla="*/ 0 w 1195"/>
                  <a:gd name="T23" fmla="*/ 0 h 3472"/>
                  <a:gd name="T24" fmla="*/ 0 w 1195"/>
                  <a:gd name="T25" fmla="*/ 0 h 3472"/>
                  <a:gd name="T26" fmla="*/ 0 w 1195"/>
                  <a:gd name="T27" fmla="*/ 0 h 3472"/>
                  <a:gd name="T28" fmla="*/ 0 w 1195"/>
                  <a:gd name="T29" fmla="*/ 0 h 3472"/>
                  <a:gd name="T30" fmla="*/ 0 w 1195"/>
                  <a:gd name="T31" fmla="*/ 0 h 3472"/>
                  <a:gd name="T32" fmla="*/ 0 w 1195"/>
                  <a:gd name="T33" fmla="*/ 0 h 3472"/>
                  <a:gd name="T34" fmla="*/ 0 w 1195"/>
                  <a:gd name="T35" fmla="*/ 0 h 3472"/>
                  <a:gd name="T36" fmla="*/ 0 w 1195"/>
                  <a:gd name="T37" fmla="*/ 0 h 3472"/>
                  <a:gd name="T38" fmla="*/ 0 w 1195"/>
                  <a:gd name="T39" fmla="*/ 0 h 3472"/>
                  <a:gd name="T40" fmla="*/ 0 w 1195"/>
                  <a:gd name="T41" fmla="*/ 0 h 3472"/>
                  <a:gd name="T42" fmla="*/ 0 w 1195"/>
                  <a:gd name="T43" fmla="*/ 0 h 3472"/>
                  <a:gd name="T44" fmla="*/ 0 w 1195"/>
                  <a:gd name="T45" fmla="*/ 0 h 3472"/>
                  <a:gd name="T46" fmla="*/ 0 w 1195"/>
                  <a:gd name="T47" fmla="*/ 0 h 3472"/>
                  <a:gd name="T48" fmla="*/ 0 w 1195"/>
                  <a:gd name="T49" fmla="*/ 0 h 3472"/>
                  <a:gd name="T50" fmla="*/ 0 w 1195"/>
                  <a:gd name="T51" fmla="*/ 0 h 3472"/>
                  <a:gd name="T52" fmla="*/ 0 w 1195"/>
                  <a:gd name="T53" fmla="*/ 0 h 3472"/>
                  <a:gd name="T54" fmla="*/ 0 w 1195"/>
                  <a:gd name="T55" fmla="*/ 0 h 3472"/>
                  <a:gd name="T56" fmla="*/ 0 w 1195"/>
                  <a:gd name="T57" fmla="*/ 0 h 3472"/>
                  <a:gd name="T58" fmla="*/ 0 w 1195"/>
                  <a:gd name="T59" fmla="*/ 0 h 3472"/>
                  <a:gd name="T60" fmla="*/ 0 w 1195"/>
                  <a:gd name="T61" fmla="*/ 0 h 3472"/>
                  <a:gd name="T62" fmla="*/ 0 w 1195"/>
                  <a:gd name="T63" fmla="*/ 0 h 3472"/>
                  <a:gd name="T64" fmla="*/ 0 w 1195"/>
                  <a:gd name="T65" fmla="*/ 0 h 3472"/>
                  <a:gd name="T66" fmla="*/ 0 w 1195"/>
                  <a:gd name="T67" fmla="*/ 0 h 3472"/>
                  <a:gd name="T68" fmla="*/ 0 w 1195"/>
                  <a:gd name="T69" fmla="*/ 0 h 3472"/>
                  <a:gd name="T70" fmla="*/ 0 w 1195"/>
                  <a:gd name="T71" fmla="*/ 0 h 3472"/>
                  <a:gd name="T72" fmla="*/ 0 w 1195"/>
                  <a:gd name="T73" fmla="*/ 0 h 3472"/>
                  <a:gd name="T74" fmla="*/ 0 w 1195"/>
                  <a:gd name="T75" fmla="*/ 0 h 3472"/>
                  <a:gd name="T76" fmla="*/ 0 w 1195"/>
                  <a:gd name="T77" fmla="*/ 0 h 3472"/>
                  <a:gd name="T78" fmla="*/ 0 w 1195"/>
                  <a:gd name="T79" fmla="*/ 0 h 3472"/>
                  <a:gd name="T80" fmla="*/ 0 w 1195"/>
                  <a:gd name="T81" fmla="*/ 0 h 3472"/>
                  <a:gd name="T82" fmla="*/ 0 w 1195"/>
                  <a:gd name="T83" fmla="*/ 0 h 3472"/>
                  <a:gd name="T84" fmla="*/ 0 w 1195"/>
                  <a:gd name="T85" fmla="*/ 0 h 3472"/>
                  <a:gd name="T86" fmla="*/ 0 w 1195"/>
                  <a:gd name="T87" fmla="*/ 0 h 3472"/>
                  <a:gd name="T88" fmla="*/ 0 w 1195"/>
                  <a:gd name="T89" fmla="*/ 0 h 3472"/>
                  <a:gd name="T90" fmla="*/ 0 w 1195"/>
                  <a:gd name="T91" fmla="*/ 0 h 3472"/>
                  <a:gd name="T92" fmla="*/ 0 w 1195"/>
                  <a:gd name="T93" fmla="*/ 0 h 3472"/>
                  <a:gd name="T94" fmla="*/ 0 w 1195"/>
                  <a:gd name="T95" fmla="*/ 0 h 3472"/>
                  <a:gd name="T96" fmla="*/ 0 w 1195"/>
                  <a:gd name="T97" fmla="*/ 0 h 3472"/>
                  <a:gd name="T98" fmla="*/ 0 w 1195"/>
                  <a:gd name="T99" fmla="*/ 0 h 3472"/>
                  <a:gd name="T100" fmla="*/ 0 w 1195"/>
                  <a:gd name="T101" fmla="*/ 0 h 3472"/>
                  <a:gd name="T102" fmla="*/ 0 w 1195"/>
                  <a:gd name="T103" fmla="*/ 0 h 3472"/>
                  <a:gd name="T104" fmla="*/ 0 w 1195"/>
                  <a:gd name="T105" fmla="*/ 0 h 3472"/>
                  <a:gd name="T106" fmla="*/ 0 w 1195"/>
                  <a:gd name="T107" fmla="*/ 0 h 3472"/>
                  <a:gd name="T108" fmla="*/ 0 w 1195"/>
                  <a:gd name="T109" fmla="*/ 0 h 3472"/>
                  <a:gd name="T110" fmla="*/ 0 w 1195"/>
                  <a:gd name="T111" fmla="*/ 0 h 3472"/>
                  <a:gd name="T112" fmla="*/ 0 w 1195"/>
                  <a:gd name="T113" fmla="*/ 0 h 3472"/>
                  <a:gd name="T114" fmla="*/ 0 w 1195"/>
                  <a:gd name="T115" fmla="*/ 0 h 3472"/>
                  <a:gd name="T116" fmla="*/ 0 w 1195"/>
                  <a:gd name="T117" fmla="*/ 0 h 3472"/>
                  <a:gd name="T118" fmla="*/ 0 w 1195"/>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5"/>
                  <a:gd name="T181" fmla="*/ 0 h 3472"/>
                  <a:gd name="T182" fmla="*/ 1195 w 1195"/>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5" h="3472">
                    <a:moveTo>
                      <a:pt x="1050" y="1733"/>
                    </a:moveTo>
                    <a:lnTo>
                      <a:pt x="1058" y="2343"/>
                    </a:lnTo>
                    <a:lnTo>
                      <a:pt x="1063" y="2472"/>
                    </a:lnTo>
                    <a:lnTo>
                      <a:pt x="1012" y="2484"/>
                    </a:lnTo>
                    <a:lnTo>
                      <a:pt x="957" y="2488"/>
                    </a:lnTo>
                    <a:lnTo>
                      <a:pt x="963" y="2608"/>
                    </a:lnTo>
                    <a:lnTo>
                      <a:pt x="963" y="2730"/>
                    </a:lnTo>
                    <a:lnTo>
                      <a:pt x="954" y="3015"/>
                    </a:lnTo>
                    <a:lnTo>
                      <a:pt x="959" y="3109"/>
                    </a:lnTo>
                    <a:lnTo>
                      <a:pt x="963" y="3150"/>
                    </a:lnTo>
                    <a:lnTo>
                      <a:pt x="975" y="3187"/>
                    </a:lnTo>
                    <a:lnTo>
                      <a:pt x="999" y="3211"/>
                    </a:lnTo>
                    <a:lnTo>
                      <a:pt x="1037" y="3237"/>
                    </a:lnTo>
                    <a:lnTo>
                      <a:pt x="1081" y="3257"/>
                    </a:lnTo>
                    <a:lnTo>
                      <a:pt x="1135" y="3285"/>
                    </a:lnTo>
                    <a:lnTo>
                      <a:pt x="1169" y="3306"/>
                    </a:lnTo>
                    <a:lnTo>
                      <a:pt x="1187" y="3324"/>
                    </a:lnTo>
                    <a:lnTo>
                      <a:pt x="1195" y="3348"/>
                    </a:lnTo>
                    <a:lnTo>
                      <a:pt x="1191" y="3367"/>
                    </a:lnTo>
                    <a:lnTo>
                      <a:pt x="1167" y="3383"/>
                    </a:lnTo>
                    <a:lnTo>
                      <a:pt x="1124" y="3388"/>
                    </a:lnTo>
                    <a:lnTo>
                      <a:pt x="1047" y="3381"/>
                    </a:lnTo>
                    <a:lnTo>
                      <a:pt x="975" y="3367"/>
                    </a:lnTo>
                    <a:lnTo>
                      <a:pt x="893" y="3357"/>
                    </a:lnTo>
                    <a:lnTo>
                      <a:pt x="814" y="3351"/>
                    </a:lnTo>
                    <a:lnTo>
                      <a:pt x="772" y="3348"/>
                    </a:lnTo>
                    <a:lnTo>
                      <a:pt x="748" y="3341"/>
                    </a:lnTo>
                    <a:lnTo>
                      <a:pt x="736" y="3250"/>
                    </a:lnTo>
                    <a:lnTo>
                      <a:pt x="721" y="3117"/>
                    </a:lnTo>
                    <a:lnTo>
                      <a:pt x="660" y="2750"/>
                    </a:lnTo>
                    <a:lnTo>
                      <a:pt x="644" y="2649"/>
                    </a:lnTo>
                    <a:lnTo>
                      <a:pt x="615" y="2527"/>
                    </a:lnTo>
                    <a:lnTo>
                      <a:pt x="553" y="2543"/>
                    </a:lnTo>
                    <a:lnTo>
                      <a:pt x="551" y="2637"/>
                    </a:lnTo>
                    <a:lnTo>
                      <a:pt x="532" y="2759"/>
                    </a:lnTo>
                    <a:lnTo>
                      <a:pt x="472" y="2969"/>
                    </a:lnTo>
                    <a:lnTo>
                      <a:pt x="442" y="3187"/>
                    </a:lnTo>
                    <a:lnTo>
                      <a:pt x="434" y="3245"/>
                    </a:lnTo>
                    <a:lnTo>
                      <a:pt x="421" y="3276"/>
                    </a:lnTo>
                    <a:lnTo>
                      <a:pt x="436" y="3340"/>
                    </a:lnTo>
                    <a:lnTo>
                      <a:pt x="446" y="3381"/>
                    </a:lnTo>
                    <a:lnTo>
                      <a:pt x="446" y="3408"/>
                    </a:lnTo>
                    <a:lnTo>
                      <a:pt x="426" y="3441"/>
                    </a:lnTo>
                    <a:lnTo>
                      <a:pt x="400" y="3465"/>
                    </a:lnTo>
                    <a:lnTo>
                      <a:pt x="363" y="3472"/>
                    </a:lnTo>
                    <a:lnTo>
                      <a:pt x="320" y="3469"/>
                    </a:lnTo>
                    <a:lnTo>
                      <a:pt x="275" y="3453"/>
                    </a:lnTo>
                    <a:lnTo>
                      <a:pt x="238" y="3431"/>
                    </a:lnTo>
                    <a:lnTo>
                      <a:pt x="207" y="3404"/>
                    </a:lnTo>
                    <a:lnTo>
                      <a:pt x="188" y="3376"/>
                    </a:lnTo>
                    <a:lnTo>
                      <a:pt x="180" y="3340"/>
                    </a:lnTo>
                    <a:lnTo>
                      <a:pt x="185" y="3293"/>
                    </a:lnTo>
                    <a:lnTo>
                      <a:pt x="196" y="3250"/>
                    </a:lnTo>
                    <a:lnTo>
                      <a:pt x="210" y="3135"/>
                    </a:lnTo>
                    <a:lnTo>
                      <a:pt x="228" y="2862"/>
                    </a:lnTo>
                    <a:lnTo>
                      <a:pt x="241" y="2730"/>
                    </a:lnTo>
                    <a:lnTo>
                      <a:pt x="249" y="2619"/>
                    </a:lnTo>
                    <a:lnTo>
                      <a:pt x="262" y="2523"/>
                    </a:lnTo>
                    <a:lnTo>
                      <a:pt x="185" y="2508"/>
                    </a:lnTo>
                    <a:lnTo>
                      <a:pt x="188" y="2403"/>
                    </a:lnTo>
                    <a:lnTo>
                      <a:pt x="200" y="1732"/>
                    </a:lnTo>
                    <a:lnTo>
                      <a:pt x="202" y="1601"/>
                    </a:lnTo>
                    <a:lnTo>
                      <a:pt x="209" y="1463"/>
                    </a:lnTo>
                    <a:lnTo>
                      <a:pt x="210" y="1387"/>
                    </a:lnTo>
                    <a:lnTo>
                      <a:pt x="175" y="1350"/>
                    </a:lnTo>
                    <a:lnTo>
                      <a:pt x="137" y="1302"/>
                    </a:lnTo>
                    <a:lnTo>
                      <a:pt x="116" y="1262"/>
                    </a:lnTo>
                    <a:lnTo>
                      <a:pt x="105" y="1221"/>
                    </a:lnTo>
                    <a:lnTo>
                      <a:pt x="100" y="1175"/>
                    </a:lnTo>
                    <a:lnTo>
                      <a:pt x="112" y="1090"/>
                    </a:lnTo>
                    <a:lnTo>
                      <a:pt x="124" y="1018"/>
                    </a:lnTo>
                    <a:lnTo>
                      <a:pt x="0" y="853"/>
                    </a:lnTo>
                    <a:lnTo>
                      <a:pt x="53" y="788"/>
                    </a:lnTo>
                    <a:lnTo>
                      <a:pt x="156" y="921"/>
                    </a:lnTo>
                    <a:lnTo>
                      <a:pt x="168" y="864"/>
                    </a:lnTo>
                    <a:lnTo>
                      <a:pt x="177" y="788"/>
                    </a:lnTo>
                    <a:lnTo>
                      <a:pt x="180" y="723"/>
                    </a:lnTo>
                    <a:lnTo>
                      <a:pt x="183" y="679"/>
                    </a:lnTo>
                    <a:lnTo>
                      <a:pt x="196" y="639"/>
                    </a:lnTo>
                    <a:lnTo>
                      <a:pt x="225" y="611"/>
                    </a:lnTo>
                    <a:lnTo>
                      <a:pt x="265" y="594"/>
                    </a:lnTo>
                    <a:lnTo>
                      <a:pt x="459" y="533"/>
                    </a:lnTo>
                    <a:lnTo>
                      <a:pt x="498" y="520"/>
                    </a:lnTo>
                    <a:lnTo>
                      <a:pt x="504" y="458"/>
                    </a:lnTo>
                    <a:lnTo>
                      <a:pt x="492" y="409"/>
                    </a:lnTo>
                    <a:lnTo>
                      <a:pt x="467" y="355"/>
                    </a:lnTo>
                    <a:lnTo>
                      <a:pt x="448" y="300"/>
                    </a:lnTo>
                    <a:lnTo>
                      <a:pt x="445" y="230"/>
                    </a:lnTo>
                    <a:lnTo>
                      <a:pt x="455" y="150"/>
                    </a:lnTo>
                    <a:lnTo>
                      <a:pt x="472" y="100"/>
                    </a:lnTo>
                    <a:lnTo>
                      <a:pt x="502" y="53"/>
                    </a:lnTo>
                    <a:lnTo>
                      <a:pt x="535" y="28"/>
                    </a:lnTo>
                    <a:lnTo>
                      <a:pt x="607" y="6"/>
                    </a:lnTo>
                    <a:lnTo>
                      <a:pt x="670" y="0"/>
                    </a:lnTo>
                    <a:lnTo>
                      <a:pt x="729" y="6"/>
                    </a:lnTo>
                    <a:lnTo>
                      <a:pt x="772" y="35"/>
                    </a:lnTo>
                    <a:lnTo>
                      <a:pt x="800" y="61"/>
                    </a:lnTo>
                    <a:lnTo>
                      <a:pt x="838" y="109"/>
                    </a:lnTo>
                    <a:lnTo>
                      <a:pt x="866" y="162"/>
                    </a:lnTo>
                    <a:lnTo>
                      <a:pt x="827" y="189"/>
                    </a:lnTo>
                    <a:lnTo>
                      <a:pt x="832" y="252"/>
                    </a:lnTo>
                    <a:lnTo>
                      <a:pt x="834" y="319"/>
                    </a:lnTo>
                    <a:lnTo>
                      <a:pt x="825" y="379"/>
                    </a:lnTo>
                    <a:lnTo>
                      <a:pt x="811" y="427"/>
                    </a:lnTo>
                    <a:lnTo>
                      <a:pt x="795" y="463"/>
                    </a:lnTo>
                    <a:lnTo>
                      <a:pt x="761" y="520"/>
                    </a:lnTo>
                    <a:lnTo>
                      <a:pt x="761" y="533"/>
                    </a:lnTo>
                    <a:lnTo>
                      <a:pt x="814" y="558"/>
                    </a:lnTo>
                    <a:lnTo>
                      <a:pt x="1024" y="647"/>
                    </a:lnTo>
                    <a:lnTo>
                      <a:pt x="1062" y="681"/>
                    </a:lnTo>
                    <a:lnTo>
                      <a:pt x="1086" y="723"/>
                    </a:lnTo>
                    <a:lnTo>
                      <a:pt x="1103" y="776"/>
                    </a:lnTo>
                    <a:lnTo>
                      <a:pt x="1114" y="845"/>
                    </a:lnTo>
                    <a:lnTo>
                      <a:pt x="1084" y="889"/>
                    </a:lnTo>
                    <a:lnTo>
                      <a:pt x="925" y="1083"/>
                    </a:lnTo>
                    <a:lnTo>
                      <a:pt x="905" y="1148"/>
                    </a:lnTo>
                    <a:lnTo>
                      <a:pt x="893" y="1260"/>
                    </a:lnTo>
                    <a:lnTo>
                      <a:pt x="961" y="1443"/>
                    </a:lnTo>
                    <a:lnTo>
                      <a:pt x="1036" y="1513"/>
                    </a:lnTo>
                    <a:lnTo>
                      <a:pt x="1036" y="1593"/>
                    </a:lnTo>
                    <a:lnTo>
                      <a:pt x="1050" y="1733"/>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67" name="Freeform 184"/>
              <p:cNvSpPr>
                <a:spLocks/>
              </p:cNvSpPr>
              <p:nvPr/>
            </p:nvSpPr>
            <p:spPr bwMode="auto">
              <a:xfrm>
                <a:off x="2267" y="2288"/>
                <a:ext cx="324" cy="1093"/>
              </a:xfrm>
              <a:custGeom>
                <a:avLst/>
                <a:gdLst>
                  <a:gd name="T0" fmla="*/ 0 w 973"/>
                  <a:gd name="T1" fmla="*/ 0 h 3278"/>
                  <a:gd name="T2" fmla="*/ 0 w 973"/>
                  <a:gd name="T3" fmla="*/ 0 h 3278"/>
                  <a:gd name="T4" fmla="*/ 0 w 973"/>
                  <a:gd name="T5" fmla="*/ 0 h 3278"/>
                  <a:gd name="T6" fmla="*/ 0 w 973"/>
                  <a:gd name="T7" fmla="*/ 0 h 3278"/>
                  <a:gd name="T8" fmla="*/ 0 w 973"/>
                  <a:gd name="T9" fmla="*/ 0 h 3278"/>
                  <a:gd name="T10" fmla="*/ 0 w 973"/>
                  <a:gd name="T11" fmla="*/ 0 h 3278"/>
                  <a:gd name="T12" fmla="*/ 0 w 973"/>
                  <a:gd name="T13" fmla="*/ 0 h 3278"/>
                  <a:gd name="T14" fmla="*/ 0 w 973"/>
                  <a:gd name="T15" fmla="*/ 0 h 3278"/>
                  <a:gd name="T16" fmla="*/ 0 w 973"/>
                  <a:gd name="T17" fmla="*/ 0 h 3278"/>
                  <a:gd name="T18" fmla="*/ 0 w 973"/>
                  <a:gd name="T19" fmla="*/ 0 h 3278"/>
                  <a:gd name="T20" fmla="*/ 0 w 973"/>
                  <a:gd name="T21" fmla="*/ 0 h 3278"/>
                  <a:gd name="T22" fmla="*/ 0 w 973"/>
                  <a:gd name="T23" fmla="*/ 0 h 3278"/>
                  <a:gd name="T24" fmla="*/ 0 w 973"/>
                  <a:gd name="T25" fmla="*/ 0 h 3278"/>
                  <a:gd name="T26" fmla="*/ 0 w 973"/>
                  <a:gd name="T27" fmla="*/ 0 h 3278"/>
                  <a:gd name="T28" fmla="*/ 0 w 973"/>
                  <a:gd name="T29" fmla="*/ 0 h 3278"/>
                  <a:gd name="T30" fmla="*/ 0 w 973"/>
                  <a:gd name="T31" fmla="*/ 0 h 3278"/>
                  <a:gd name="T32" fmla="*/ 0 w 973"/>
                  <a:gd name="T33" fmla="*/ 0 h 3278"/>
                  <a:gd name="T34" fmla="*/ 0 w 973"/>
                  <a:gd name="T35" fmla="*/ 0 h 3278"/>
                  <a:gd name="T36" fmla="*/ 0 w 973"/>
                  <a:gd name="T37" fmla="*/ 0 h 3278"/>
                  <a:gd name="T38" fmla="*/ 0 w 973"/>
                  <a:gd name="T39" fmla="*/ 0 h 3278"/>
                  <a:gd name="T40" fmla="*/ 0 w 973"/>
                  <a:gd name="T41" fmla="*/ 0 h 3278"/>
                  <a:gd name="T42" fmla="*/ 0 w 973"/>
                  <a:gd name="T43" fmla="*/ 0 h 3278"/>
                  <a:gd name="T44" fmla="*/ 0 w 973"/>
                  <a:gd name="T45" fmla="*/ 0 h 3278"/>
                  <a:gd name="T46" fmla="*/ 0 w 973"/>
                  <a:gd name="T47" fmla="*/ 0 h 3278"/>
                  <a:gd name="T48" fmla="*/ 0 w 973"/>
                  <a:gd name="T49" fmla="*/ 0 h 3278"/>
                  <a:gd name="T50" fmla="*/ 0 w 973"/>
                  <a:gd name="T51" fmla="*/ 0 h 3278"/>
                  <a:gd name="T52" fmla="*/ 0 w 973"/>
                  <a:gd name="T53" fmla="*/ 0 h 3278"/>
                  <a:gd name="T54" fmla="*/ 0 w 973"/>
                  <a:gd name="T55" fmla="*/ 0 h 3278"/>
                  <a:gd name="T56" fmla="*/ 0 w 973"/>
                  <a:gd name="T57" fmla="*/ 0 h 3278"/>
                  <a:gd name="T58" fmla="*/ 0 w 973"/>
                  <a:gd name="T59" fmla="*/ 0 h 3278"/>
                  <a:gd name="T60" fmla="*/ 0 w 973"/>
                  <a:gd name="T61" fmla="*/ 0 h 3278"/>
                  <a:gd name="T62" fmla="*/ 0 w 973"/>
                  <a:gd name="T63" fmla="*/ 0 h 3278"/>
                  <a:gd name="T64" fmla="*/ 0 w 973"/>
                  <a:gd name="T65" fmla="*/ 0 h 3278"/>
                  <a:gd name="T66" fmla="*/ 0 w 973"/>
                  <a:gd name="T67" fmla="*/ 0 h 3278"/>
                  <a:gd name="T68" fmla="*/ 0 w 973"/>
                  <a:gd name="T69" fmla="*/ 0 h 3278"/>
                  <a:gd name="T70" fmla="*/ 0 w 973"/>
                  <a:gd name="T71" fmla="*/ 0 h 3278"/>
                  <a:gd name="T72" fmla="*/ 0 w 973"/>
                  <a:gd name="T73" fmla="*/ 0 h 3278"/>
                  <a:gd name="T74" fmla="*/ 0 w 973"/>
                  <a:gd name="T75" fmla="*/ 0 h 3278"/>
                  <a:gd name="T76" fmla="*/ 0 w 973"/>
                  <a:gd name="T77" fmla="*/ 0 h 3278"/>
                  <a:gd name="T78" fmla="*/ 0 w 973"/>
                  <a:gd name="T79" fmla="*/ 0 h 3278"/>
                  <a:gd name="T80" fmla="*/ 0 w 973"/>
                  <a:gd name="T81" fmla="*/ 0 h 3278"/>
                  <a:gd name="T82" fmla="*/ 0 w 973"/>
                  <a:gd name="T83" fmla="*/ 0 h 3278"/>
                  <a:gd name="T84" fmla="*/ 0 w 973"/>
                  <a:gd name="T85" fmla="*/ 0 h 3278"/>
                  <a:gd name="T86" fmla="*/ 0 w 973"/>
                  <a:gd name="T87" fmla="*/ 0 h 3278"/>
                  <a:gd name="T88" fmla="*/ 0 w 973"/>
                  <a:gd name="T89" fmla="*/ 0 h 3278"/>
                  <a:gd name="T90" fmla="*/ 0 w 973"/>
                  <a:gd name="T91" fmla="*/ 0 h 3278"/>
                  <a:gd name="T92" fmla="*/ 0 w 973"/>
                  <a:gd name="T93" fmla="*/ 0 h 3278"/>
                  <a:gd name="T94" fmla="*/ 0 w 973"/>
                  <a:gd name="T95" fmla="*/ 0 h 3278"/>
                  <a:gd name="T96" fmla="*/ 0 w 973"/>
                  <a:gd name="T97" fmla="*/ 0 h 3278"/>
                  <a:gd name="T98" fmla="*/ 0 w 973"/>
                  <a:gd name="T99" fmla="*/ 0 h 3278"/>
                  <a:gd name="T100" fmla="*/ 0 w 973"/>
                  <a:gd name="T101" fmla="*/ 0 h 3278"/>
                  <a:gd name="T102" fmla="*/ 0 w 973"/>
                  <a:gd name="T103" fmla="*/ 0 h 3278"/>
                  <a:gd name="T104" fmla="*/ 0 w 973"/>
                  <a:gd name="T105" fmla="*/ 0 h 3278"/>
                  <a:gd name="T106" fmla="*/ 0 w 973"/>
                  <a:gd name="T107" fmla="*/ 0 h 3278"/>
                  <a:gd name="T108" fmla="*/ 0 w 973"/>
                  <a:gd name="T109" fmla="*/ 0 h 3278"/>
                  <a:gd name="T110" fmla="*/ 0 w 973"/>
                  <a:gd name="T111" fmla="*/ 0 h 3278"/>
                  <a:gd name="T112" fmla="*/ 0 w 973"/>
                  <a:gd name="T113" fmla="*/ 0 h 3278"/>
                  <a:gd name="T114" fmla="*/ 0 w 973"/>
                  <a:gd name="T115" fmla="*/ 0 h 3278"/>
                  <a:gd name="T116" fmla="*/ 0 w 973"/>
                  <a:gd name="T117" fmla="*/ 0 h 3278"/>
                  <a:gd name="T118" fmla="*/ 0 w 973"/>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3"/>
                  <a:gd name="T181" fmla="*/ 0 h 3278"/>
                  <a:gd name="T182" fmla="*/ 973 w 973"/>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3" h="3278">
                    <a:moveTo>
                      <a:pt x="461" y="2654"/>
                    </a:moveTo>
                    <a:lnTo>
                      <a:pt x="456" y="2512"/>
                    </a:lnTo>
                    <a:lnTo>
                      <a:pt x="451" y="2448"/>
                    </a:lnTo>
                    <a:lnTo>
                      <a:pt x="448" y="2387"/>
                    </a:lnTo>
                    <a:lnTo>
                      <a:pt x="434" y="2281"/>
                    </a:lnTo>
                    <a:lnTo>
                      <a:pt x="420" y="2209"/>
                    </a:lnTo>
                    <a:lnTo>
                      <a:pt x="399" y="2118"/>
                    </a:lnTo>
                    <a:lnTo>
                      <a:pt x="382" y="2029"/>
                    </a:lnTo>
                    <a:lnTo>
                      <a:pt x="379" y="2091"/>
                    </a:lnTo>
                    <a:lnTo>
                      <a:pt x="374" y="2125"/>
                    </a:lnTo>
                    <a:lnTo>
                      <a:pt x="358" y="2169"/>
                    </a:lnTo>
                    <a:lnTo>
                      <a:pt x="341" y="2204"/>
                    </a:lnTo>
                    <a:lnTo>
                      <a:pt x="329" y="2246"/>
                    </a:lnTo>
                    <a:lnTo>
                      <a:pt x="331" y="2284"/>
                    </a:lnTo>
                    <a:lnTo>
                      <a:pt x="347" y="2324"/>
                    </a:lnTo>
                    <a:lnTo>
                      <a:pt x="375" y="2370"/>
                    </a:lnTo>
                    <a:lnTo>
                      <a:pt x="396" y="2422"/>
                    </a:lnTo>
                    <a:lnTo>
                      <a:pt x="424" y="2488"/>
                    </a:lnTo>
                    <a:lnTo>
                      <a:pt x="445" y="2577"/>
                    </a:lnTo>
                    <a:lnTo>
                      <a:pt x="461" y="2654"/>
                    </a:lnTo>
                    <a:lnTo>
                      <a:pt x="343" y="2960"/>
                    </a:lnTo>
                    <a:lnTo>
                      <a:pt x="356" y="3011"/>
                    </a:lnTo>
                    <a:lnTo>
                      <a:pt x="330" y="3037"/>
                    </a:lnTo>
                    <a:lnTo>
                      <a:pt x="278" y="3063"/>
                    </a:lnTo>
                    <a:lnTo>
                      <a:pt x="160" y="3110"/>
                    </a:lnTo>
                    <a:lnTo>
                      <a:pt x="132" y="3128"/>
                    </a:lnTo>
                    <a:lnTo>
                      <a:pt x="112" y="3156"/>
                    </a:lnTo>
                    <a:lnTo>
                      <a:pt x="106" y="3180"/>
                    </a:lnTo>
                    <a:lnTo>
                      <a:pt x="124" y="3187"/>
                    </a:lnTo>
                    <a:lnTo>
                      <a:pt x="173" y="3189"/>
                    </a:lnTo>
                    <a:lnTo>
                      <a:pt x="214" y="3189"/>
                    </a:lnTo>
                    <a:lnTo>
                      <a:pt x="193" y="3197"/>
                    </a:lnTo>
                    <a:lnTo>
                      <a:pt x="184" y="3207"/>
                    </a:lnTo>
                    <a:lnTo>
                      <a:pt x="184" y="3224"/>
                    </a:lnTo>
                    <a:lnTo>
                      <a:pt x="196" y="3245"/>
                    </a:lnTo>
                    <a:lnTo>
                      <a:pt x="237" y="3262"/>
                    </a:lnTo>
                    <a:lnTo>
                      <a:pt x="309" y="3276"/>
                    </a:lnTo>
                    <a:lnTo>
                      <a:pt x="412" y="3278"/>
                    </a:lnTo>
                    <a:lnTo>
                      <a:pt x="490" y="3269"/>
                    </a:lnTo>
                    <a:lnTo>
                      <a:pt x="561" y="3251"/>
                    </a:lnTo>
                    <a:lnTo>
                      <a:pt x="619" y="3229"/>
                    </a:lnTo>
                    <a:lnTo>
                      <a:pt x="663" y="3204"/>
                    </a:lnTo>
                    <a:lnTo>
                      <a:pt x="667" y="3165"/>
                    </a:lnTo>
                    <a:lnTo>
                      <a:pt x="665" y="3121"/>
                    </a:lnTo>
                    <a:lnTo>
                      <a:pt x="697" y="2884"/>
                    </a:lnTo>
                    <a:lnTo>
                      <a:pt x="707" y="2716"/>
                    </a:lnTo>
                    <a:lnTo>
                      <a:pt x="750" y="2195"/>
                    </a:lnTo>
                    <a:lnTo>
                      <a:pt x="769" y="1876"/>
                    </a:lnTo>
                    <a:lnTo>
                      <a:pt x="766" y="1724"/>
                    </a:lnTo>
                    <a:lnTo>
                      <a:pt x="760" y="1625"/>
                    </a:lnTo>
                    <a:lnTo>
                      <a:pt x="748" y="1540"/>
                    </a:lnTo>
                    <a:lnTo>
                      <a:pt x="737" y="1469"/>
                    </a:lnTo>
                    <a:lnTo>
                      <a:pt x="802" y="1417"/>
                    </a:lnTo>
                    <a:lnTo>
                      <a:pt x="868" y="1362"/>
                    </a:lnTo>
                    <a:lnTo>
                      <a:pt x="907" y="1321"/>
                    </a:lnTo>
                    <a:lnTo>
                      <a:pt x="948" y="1264"/>
                    </a:lnTo>
                    <a:lnTo>
                      <a:pt x="969" y="1210"/>
                    </a:lnTo>
                    <a:lnTo>
                      <a:pt x="973" y="1162"/>
                    </a:lnTo>
                    <a:lnTo>
                      <a:pt x="959" y="1101"/>
                    </a:lnTo>
                    <a:lnTo>
                      <a:pt x="842" y="716"/>
                    </a:lnTo>
                    <a:lnTo>
                      <a:pt x="823" y="672"/>
                    </a:lnTo>
                    <a:lnTo>
                      <a:pt x="807" y="652"/>
                    </a:lnTo>
                    <a:lnTo>
                      <a:pt x="783" y="632"/>
                    </a:lnTo>
                    <a:lnTo>
                      <a:pt x="737" y="601"/>
                    </a:lnTo>
                    <a:lnTo>
                      <a:pt x="605" y="537"/>
                    </a:lnTo>
                    <a:lnTo>
                      <a:pt x="573" y="499"/>
                    </a:lnTo>
                    <a:lnTo>
                      <a:pt x="549" y="455"/>
                    </a:lnTo>
                    <a:lnTo>
                      <a:pt x="540" y="422"/>
                    </a:lnTo>
                    <a:lnTo>
                      <a:pt x="577" y="383"/>
                    </a:lnTo>
                    <a:lnTo>
                      <a:pt x="608" y="332"/>
                    </a:lnTo>
                    <a:lnTo>
                      <a:pt x="630" y="272"/>
                    </a:lnTo>
                    <a:lnTo>
                      <a:pt x="645" y="220"/>
                    </a:lnTo>
                    <a:lnTo>
                      <a:pt x="654" y="156"/>
                    </a:lnTo>
                    <a:lnTo>
                      <a:pt x="647" y="105"/>
                    </a:lnTo>
                    <a:lnTo>
                      <a:pt x="632" y="67"/>
                    </a:lnTo>
                    <a:lnTo>
                      <a:pt x="601" y="34"/>
                    </a:lnTo>
                    <a:lnTo>
                      <a:pt x="560" y="13"/>
                    </a:lnTo>
                    <a:lnTo>
                      <a:pt x="504" y="0"/>
                    </a:lnTo>
                    <a:lnTo>
                      <a:pt x="461" y="3"/>
                    </a:lnTo>
                    <a:lnTo>
                      <a:pt x="415" y="13"/>
                    </a:lnTo>
                    <a:lnTo>
                      <a:pt x="383" y="24"/>
                    </a:lnTo>
                    <a:lnTo>
                      <a:pt x="356" y="45"/>
                    </a:lnTo>
                    <a:lnTo>
                      <a:pt x="341" y="68"/>
                    </a:lnTo>
                    <a:lnTo>
                      <a:pt x="331" y="90"/>
                    </a:lnTo>
                    <a:lnTo>
                      <a:pt x="321" y="142"/>
                    </a:lnTo>
                    <a:lnTo>
                      <a:pt x="311" y="207"/>
                    </a:lnTo>
                    <a:lnTo>
                      <a:pt x="304" y="268"/>
                    </a:lnTo>
                    <a:lnTo>
                      <a:pt x="304" y="309"/>
                    </a:lnTo>
                    <a:lnTo>
                      <a:pt x="317" y="359"/>
                    </a:lnTo>
                    <a:lnTo>
                      <a:pt x="330" y="384"/>
                    </a:lnTo>
                    <a:lnTo>
                      <a:pt x="331" y="434"/>
                    </a:lnTo>
                    <a:lnTo>
                      <a:pt x="330" y="486"/>
                    </a:lnTo>
                    <a:lnTo>
                      <a:pt x="317" y="512"/>
                    </a:lnTo>
                    <a:lnTo>
                      <a:pt x="278" y="537"/>
                    </a:lnTo>
                    <a:lnTo>
                      <a:pt x="143" y="608"/>
                    </a:lnTo>
                    <a:lnTo>
                      <a:pt x="97" y="639"/>
                    </a:lnTo>
                    <a:lnTo>
                      <a:pt x="77" y="690"/>
                    </a:lnTo>
                    <a:lnTo>
                      <a:pt x="41" y="866"/>
                    </a:lnTo>
                    <a:lnTo>
                      <a:pt x="28" y="946"/>
                    </a:lnTo>
                    <a:lnTo>
                      <a:pt x="15" y="1013"/>
                    </a:lnTo>
                    <a:lnTo>
                      <a:pt x="2" y="1108"/>
                    </a:lnTo>
                    <a:lnTo>
                      <a:pt x="0" y="1190"/>
                    </a:lnTo>
                    <a:lnTo>
                      <a:pt x="2" y="1291"/>
                    </a:lnTo>
                    <a:lnTo>
                      <a:pt x="15" y="1401"/>
                    </a:lnTo>
                    <a:lnTo>
                      <a:pt x="27" y="1478"/>
                    </a:lnTo>
                    <a:lnTo>
                      <a:pt x="39" y="1564"/>
                    </a:lnTo>
                    <a:lnTo>
                      <a:pt x="55" y="1638"/>
                    </a:lnTo>
                    <a:lnTo>
                      <a:pt x="80" y="1696"/>
                    </a:lnTo>
                    <a:lnTo>
                      <a:pt x="98" y="1757"/>
                    </a:lnTo>
                    <a:lnTo>
                      <a:pt x="105" y="1833"/>
                    </a:lnTo>
                    <a:lnTo>
                      <a:pt x="84" y="2171"/>
                    </a:lnTo>
                    <a:lnTo>
                      <a:pt x="77" y="2291"/>
                    </a:lnTo>
                    <a:lnTo>
                      <a:pt x="77" y="2338"/>
                    </a:lnTo>
                    <a:lnTo>
                      <a:pt x="93" y="2400"/>
                    </a:lnTo>
                    <a:lnTo>
                      <a:pt x="123" y="2472"/>
                    </a:lnTo>
                    <a:lnTo>
                      <a:pt x="199" y="2692"/>
                    </a:lnTo>
                    <a:lnTo>
                      <a:pt x="252" y="2871"/>
                    </a:lnTo>
                    <a:lnTo>
                      <a:pt x="278" y="2935"/>
                    </a:lnTo>
                    <a:lnTo>
                      <a:pt x="310" y="2948"/>
                    </a:lnTo>
                    <a:lnTo>
                      <a:pt x="343" y="2960"/>
                    </a:lnTo>
                    <a:lnTo>
                      <a:pt x="461"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68" name="Freeform 185"/>
              <p:cNvSpPr>
                <a:spLocks/>
              </p:cNvSpPr>
              <p:nvPr/>
            </p:nvSpPr>
            <p:spPr bwMode="auto">
              <a:xfrm>
                <a:off x="1937" y="2319"/>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lnTo>
                      <a:pt x="299" y="957"/>
                    </a:lnTo>
                    <a:lnTo>
                      <a:pt x="305" y="1078"/>
                    </a:lnTo>
                    <a:lnTo>
                      <a:pt x="311" y="1144"/>
                    </a:lnTo>
                    <a:lnTo>
                      <a:pt x="245" y="1152"/>
                    </a:lnTo>
                    <a:lnTo>
                      <a:pt x="228" y="1099"/>
                    </a:lnTo>
                    <a:lnTo>
                      <a:pt x="228" y="1054"/>
                    </a:lnTo>
                    <a:lnTo>
                      <a:pt x="256" y="1010"/>
                    </a:lnTo>
                    <a:lnTo>
                      <a:pt x="273" y="979"/>
                    </a:lnTo>
                    <a:lnTo>
                      <a:pt x="289" y="957"/>
                    </a:lnTo>
                    <a:lnTo>
                      <a:pt x="299" y="957"/>
                    </a:lnTo>
                    <a:lnTo>
                      <a:pt x="671"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69" name="Freeform 186"/>
              <p:cNvSpPr>
                <a:spLocks/>
              </p:cNvSpPr>
              <p:nvPr/>
            </p:nvSpPr>
            <p:spPr bwMode="auto">
              <a:xfrm>
                <a:off x="1937" y="2319"/>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8"/>
                    </a:lnTo>
                    <a:lnTo>
                      <a:pt x="524" y="121"/>
                    </a:lnTo>
                    <a:lnTo>
                      <a:pt x="513" y="153"/>
                    </a:lnTo>
                    <a:lnTo>
                      <a:pt x="488" y="231"/>
                    </a:lnTo>
                    <a:lnTo>
                      <a:pt x="477" y="287"/>
                    </a:lnTo>
                    <a:lnTo>
                      <a:pt x="483" y="358"/>
                    </a:lnTo>
                    <a:lnTo>
                      <a:pt x="505" y="409"/>
                    </a:lnTo>
                    <a:lnTo>
                      <a:pt x="522" y="456"/>
                    </a:lnTo>
                    <a:lnTo>
                      <a:pt x="489" y="499"/>
                    </a:lnTo>
                    <a:lnTo>
                      <a:pt x="427" y="533"/>
                    </a:lnTo>
                    <a:lnTo>
                      <a:pt x="348" y="576"/>
                    </a:lnTo>
                    <a:lnTo>
                      <a:pt x="290" y="604"/>
                    </a:lnTo>
                    <a:lnTo>
                      <a:pt x="265" y="625"/>
                    </a:lnTo>
                    <a:lnTo>
                      <a:pt x="19" y="943"/>
                    </a:lnTo>
                    <a:lnTo>
                      <a:pt x="0" y="1031"/>
                    </a:lnTo>
                    <a:lnTo>
                      <a:pt x="8" y="1107"/>
                    </a:lnTo>
                    <a:lnTo>
                      <a:pt x="28" y="1192"/>
                    </a:lnTo>
                    <a:lnTo>
                      <a:pt x="156" y="1412"/>
                    </a:lnTo>
                    <a:lnTo>
                      <a:pt x="217" y="1518"/>
                    </a:lnTo>
                    <a:lnTo>
                      <a:pt x="263" y="1550"/>
                    </a:lnTo>
                    <a:lnTo>
                      <a:pt x="307" y="1558"/>
                    </a:lnTo>
                    <a:lnTo>
                      <a:pt x="275" y="1628"/>
                    </a:lnTo>
                    <a:lnTo>
                      <a:pt x="272" y="1674"/>
                    </a:lnTo>
                    <a:lnTo>
                      <a:pt x="304" y="1728"/>
                    </a:lnTo>
                    <a:lnTo>
                      <a:pt x="367" y="1774"/>
                    </a:lnTo>
                    <a:lnTo>
                      <a:pt x="349" y="2472"/>
                    </a:lnTo>
                    <a:lnTo>
                      <a:pt x="451" y="2500"/>
                    </a:lnTo>
                    <a:lnTo>
                      <a:pt x="466" y="2624"/>
                    </a:lnTo>
                    <a:lnTo>
                      <a:pt x="488" y="2715"/>
                    </a:lnTo>
                    <a:lnTo>
                      <a:pt x="522" y="2818"/>
                    </a:lnTo>
                    <a:lnTo>
                      <a:pt x="535" y="2877"/>
                    </a:lnTo>
                    <a:lnTo>
                      <a:pt x="526" y="2960"/>
                    </a:lnTo>
                    <a:lnTo>
                      <a:pt x="500" y="2990"/>
                    </a:lnTo>
                    <a:lnTo>
                      <a:pt x="485" y="3033"/>
                    </a:lnTo>
                    <a:lnTo>
                      <a:pt x="492" y="3088"/>
                    </a:lnTo>
                    <a:lnTo>
                      <a:pt x="508" y="3117"/>
                    </a:lnTo>
                    <a:lnTo>
                      <a:pt x="540" y="3192"/>
                    </a:lnTo>
                    <a:lnTo>
                      <a:pt x="600" y="3201"/>
                    </a:lnTo>
                    <a:lnTo>
                      <a:pt x="603" y="3158"/>
                    </a:lnTo>
                    <a:lnTo>
                      <a:pt x="640" y="3197"/>
                    </a:lnTo>
                    <a:lnTo>
                      <a:pt x="674" y="3220"/>
                    </a:lnTo>
                    <a:lnTo>
                      <a:pt x="726" y="3243"/>
                    </a:lnTo>
                    <a:lnTo>
                      <a:pt x="791" y="3255"/>
                    </a:lnTo>
                    <a:lnTo>
                      <a:pt x="864" y="3248"/>
                    </a:lnTo>
                    <a:lnTo>
                      <a:pt x="880" y="3222"/>
                    </a:lnTo>
                    <a:lnTo>
                      <a:pt x="862" y="3192"/>
                    </a:lnTo>
                    <a:lnTo>
                      <a:pt x="896" y="3197"/>
                    </a:lnTo>
                    <a:lnTo>
                      <a:pt x="942" y="3195"/>
                    </a:lnTo>
                    <a:lnTo>
                      <a:pt x="945" y="3169"/>
                    </a:lnTo>
                    <a:lnTo>
                      <a:pt x="926" y="3140"/>
                    </a:lnTo>
                    <a:lnTo>
                      <a:pt x="872" y="3106"/>
                    </a:lnTo>
                    <a:lnTo>
                      <a:pt x="781" y="3040"/>
                    </a:lnTo>
                    <a:lnTo>
                      <a:pt x="734" y="2977"/>
                    </a:lnTo>
                    <a:lnTo>
                      <a:pt x="716" y="2918"/>
                    </a:lnTo>
                    <a:lnTo>
                      <a:pt x="727" y="2824"/>
                    </a:lnTo>
                    <a:lnTo>
                      <a:pt x="807" y="2565"/>
                    </a:lnTo>
                    <a:lnTo>
                      <a:pt x="825" y="2468"/>
                    </a:lnTo>
                    <a:lnTo>
                      <a:pt x="825" y="2446"/>
                    </a:lnTo>
                    <a:lnTo>
                      <a:pt x="893" y="2438"/>
                    </a:lnTo>
                    <a:lnTo>
                      <a:pt x="933" y="2438"/>
                    </a:lnTo>
                    <a:lnTo>
                      <a:pt x="960" y="1808"/>
                    </a:lnTo>
                    <a:lnTo>
                      <a:pt x="994" y="1774"/>
                    </a:lnTo>
                    <a:lnTo>
                      <a:pt x="983" y="1686"/>
                    </a:lnTo>
                    <a:lnTo>
                      <a:pt x="946" y="1571"/>
                    </a:lnTo>
                    <a:lnTo>
                      <a:pt x="903" y="1468"/>
                    </a:lnTo>
                    <a:lnTo>
                      <a:pt x="942" y="1438"/>
                    </a:lnTo>
                    <a:lnTo>
                      <a:pt x="991" y="1395"/>
                    </a:lnTo>
                    <a:lnTo>
                      <a:pt x="1010" y="1298"/>
                    </a:lnTo>
                    <a:lnTo>
                      <a:pt x="998" y="1201"/>
                    </a:lnTo>
                    <a:lnTo>
                      <a:pt x="992" y="1089"/>
                    </a:lnTo>
                    <a:lnTo>
                      <a:pt x="998" y="1004"/>
                    </a:lnTo>
                    <a:lnTo>
                      <a:pt x="1010" y="914"/>
                    </a:lnTo>
                    <a:lnTo>
                      <a:pt x="1003" y="805"/>
                    </a:lnTo>
                    <a:lnTo>
                      <a:pt x="987" y="738"/>
                    </a:lnTo>
                    <a:lnTo>
                      <a:pt x="970" y="688"/>
                    </a:lnTo>
                    <a:lnTo>
                      <a:pt x="947" y="655"/>
                    </a:lnTo>
                    <a:lnTo>
                      <a:pt x="925" y="632"/>
                    </a:lnTo>
                    <a:lnTo>
                      <a:pt x="839" y="583"/>
                    </a:lnTo>
                    <a:lnTo>
                      <a:pt x="759" y="535"/>
                    </a:lnTo>
                    <a:lnTo>
                      <a:pt x="719" y="497"/>
                    </a:lnTo>
                    <a:lnTo>
                      <a:pt x="720" y="486"/>
                    </a:lnTo>
                    <a:lnTo>
                      <a:pt x="736" y="483"/>
                    </a:lnTo>
                    <a:lnTo>
                      <a:pt x="761" y="477"/>
                    </a:lnTo>
                    <a:lnTo>
                      <a:pt x="785" y="465"/>
                    </a:lnTo>
                    <a:lnTo>
                      <a:pt x="799" y="454"/>
                    </a:lnTo>
                    <a:lnTo>
                      <a:pt x="813" y="435"/>
                    </a:lnTo>
                    <a:lnTo>
                      <a:pt x="833" y="450"/>
                    </a:lnTo>
                    <a:lnTo>
                      <a:pt x="865" y="471"/>
                    </a:lnTo>
                    <a:lnTo>
                      <a:pt x="868" y="406"/>
                    </a:lnTo>
                    <a:lnTo>
                      <a:pt x="876" y="365"/>
                    </a:lnTo>
                    <a:lnTo>
                      <a:pt x="903" y="284"/>
                    </a:lnTo>
                    <a:lnTo>
                      <a:pt x="913" y="218"/>
                    </a:lnTo>
                    <a:lnTo>
                      <a:pt x="909" y="147"/>
                    </a:lnTo>
                    <a:lnTo>
                      <a:pt x="897" y="100"/>
                    </a:lnTo>
                    <a:lnTo>
                      <a:pt x="875" y="69"/>
                    </a:lnTo>
                    <a:lnTo>
                      <a:pt x="855" y="55"/>
                    </a:lnTo>
                    <a:lnTo>
                      <a:pt x="833" y="43"/>
                    </a:lnTo>
                    <a:lnTo>
                      <a:pt x="791" y="20"/>
                    </a:lnTo>
                    <a:lnTo>
                      <a:pt x="753" y="7"/>
                    </a:lnTo>
                    <a:lnTo>
                      <a:pt x="710" y="1"/>
                    </a:lnTo>
                    <a:lnTo>
                      <a:pt x="6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70" name="Freeform 187"/>
              <p:cNvSpPr>
                <a:spLocks/>
              </p:cNvSpPr>
              <p:nvPr/>
            </p:nvSpPr>
            <p:spPr bwMode="auto">
              <a:xfrm>
                <a:off x="2013" y="2639"/>
                <a:ext cx="28" cy="65"/>
              </a:xfrm>
              <a:custGeom>
                <a:avLst/>
                <a:gdLst>
                  <a:gd name="T0" fmla="*/ 0 w 83"/>
                  <a:gd name="T1" fmla="*/ 0 h 196"/>
                  <a:gd name="T2" fmla="*/ 0 w 83"/>
                  <a:gd name="T3" fmla="*/ 0 h 196"/>
                  <a:gd name="T4" fmla="*/ 0 w 83"/>
                  <a:gd name="T5" fmla="*/ 0 h 196"/>
                  <a:gd name="T6" fmla="*/ 0 w 83"/>
                  <a:gd name="T7" fmla="*/ 0 h 196"/>
                  <a:gd name="T8" fmla="*/ 0 w 83"/>
                  <a:gd name="T9" fmla="*/ 0 h 196"/>
                  <a:gd name="T10" fmla="*/ 0 w 83"/>
                  <a:gd name="T11" fmla="*/ 0 h 196"/>
                  <a:gd name="T12" fmla="*/ 0 w 83"/>
                  <a:gd name="T13" fmla="*/ 0 h 196"/>
                  <a:gd name="T14" fmla="*/ 0 w 83"/>
                  <a:gd name="T15" fmla="*/ 0 h 196"/>
                  <a:gd name="T16" fmla="*/ 0 w 83"/>
                  <a:gd name="T17" fmla="*/ 0 h 196"/>
                  <a:gd name="T18" fmla="*/ 0 w 83"/>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6"/>
                  <a:gd name="T32" fmla="*/ 83 w 83"/>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6">
                    <a:moveTo>
                      <a:pt x="71" y="0"/>
                    </a:moveTo>
                    <a:lnTo>
                      <a:pt x="77" y="120"/>
                    </a:lnTo>
                    <a:lnTo>
                      <a:pt x="83" y="187"/>
                    </a:lnTo>
                    <a:lnTo>
                      <a:pt x="17" y="196"/>
                    </a:lnTo>
                    <a:lnTo>
                      <a:pt x="0" y="142"/>
                    </a:lnTo>
                    <a:lnTo>
                      <a:pt x="0" y="97"/>
                    </a:lnTo>
                    <a:lnTo>
                      <a:pt x="28" y="53"/>
                    </a:lnTo>
                    <a:lnTo>
                      <a:pt x="44" y="21"/>
                    </a:lnTo>
                    <a:lnTo>
                      <a:pt x="61"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71" name="Freeform 188"/>
              <p:cNvSpPr>
                <a:spLocks/>
              </p:cNvSpPr>
              <p:nvPr/>
            </p:nvSpPr>
            <p:spPr bwMode="auto">
              <a:xfrm>
                <a:off x="1332" y="2297"/>
                <a:ext cx="321" cy="1140"/>
              </a:xfrm>
              <a:custGeom>
                <a:avLst/>
                <a:gdLst>
                  <a:gd name="T0" fmla="*/ 0 w 963"/>
                  <a:gd name="T1" fmla="*/ 0 h 3419"/>
                  <a:gd name="T2" fmla="*/ 0 w 963"/>
                  <a:gd name="T3" fmla="*/ 0 h 3419"/>
                  <a:gd name="T4" fmla="*/ 0 w 963"/>
                  <a:gd name="T5" fmla="*/ 0 h 3419"/>
                  <a:gd name="T6" fmla="*/ 0 w 963"/>
                  <a:gd name="T7" fmla="*/ 0 h 3419"/>
                  <a:gd name="T8" fmla="*/ 0 w 963"/>
                  <a:gd name="T9" fmla="*/ 0 h 3419"/>
                  <a:gd name="T10" fmla="*/ 0 w 963"/>
                  <a:gd name="T11" fmla="*/ 0 h 3419"/>
                  <a:gd name="T12" fmla="*/ 0 w 963"/>
                  <a:gd name="T13" fmla="*/ 0 h 3419"/>
                  <a:gd name="T14" fmla="*/ 0 w 963"/>
                  <a:gd name="T15" fmla="*/ 0 h 3419"/>
                  <a:gd name="T16" fmla="*/ 0 w 963"/>
                  <a:gd name="T17" fmla="*/ 0 h 3419"/>
                  <a:gd name="T18" fmla="*/ 0 w 963"/>
                  <a:gd name="T19" fmla="*/ 0 h 3419"/>
                  <a:gd name="T20" fmla="*/ 0 w 963"/>
                  <a:gd name="T21" fmla="*/ 0 h 3419"/>
                  <a:gd name="T22" fmla="*/ 0 w 963"/>
                  <a:gd name="T23" fmla="*/ 0 h 3419"/>
                  <a:gd name="T24" fmla="*/ 0 w 963"/>
                  <a:gd name="T25" fmla="*/ 0 h 3419"/>
                  <a:gd name="T26" fmla="*/ 0 w 963"/>
                  <a:gd name="T27" fmla="*/ 0 h 3419"/>
                  <a:gd name="T28" fmla="*/ 0 w 963"/>
                  <a:gd name="T29" fmla="*/ 0 h 3419"/>
                  <a:gd name="T30" fmla="*/ 0 w 963"/>
                  <a:gd name="T31" fmla="*/ 0 h 3419"/>
                  <a:gd name="T32" fmla="*/ 0 w 963"/>
                  <a:gd name="T33" fmla="*/ 0 h 3419"/>
                  <a:gd name="T34" fmla="*/ 0 w 963"/>
                  <a:gd name="T35" fmla="*/ 0 h 3419"/>
                  <a:gd name="T36" fmla="*/ 0 w 963"/>
                  <a:gd name="T37" fmla="*/ 0 h 3419"/>
                  <a:gd name="T38" fmla="*/ 0 w 963"/>
                  <a:gd name="T39" fmla="*/ 0 h 3419"/>
                  <a:gd name="T40" fmla="*/ 0 w 963"/>
                  <a:gd name="T41" fmla="*/ 0 h 3419"/>
                  <a:gd name="T42" fmla="*/ 0 w 963"/>
                  <a:gd name="T43" fmla="*/ 0 h 3419"/>
                  <a:gd name="T44" fmla="*/ 0 w 963"/>
                  <a:gd name="T45" fmla="*/ 0 h 3419"/>
                  <a:gd name="T46" fmla="*/ 0 w 963"/>
                  <a:gd name="T47" fmla="*/ 0 h 3419"/>
                  <a:gd name="T48" fmla="*/ 0 w 963"/>
                  <a:gd name="T49" fmla="*/ 0 h 3419"/>
                  <a:gd name="T50" fmla="*/ 0 w 963"/>
                  <a:gd name="T51" fmla="*/ 0 h 3419"/>
                  <a:gd name="T52" fmla="*/ 0 w 963"/>
                  <a:gd name="T53" fmla="*/ 0 h 3419"/>
                  <a:gd name="T54" fmla="*/ 0 w 963"/>
                  <a:gd name="T55" fmla="*/ 0 h 3419"/>
                  <a:gd name="T56" fmla="*/ 0 w 963"/>
                  <a:gd name="T57" fmla="*/ 0 h 3419"/>
                  <a:gd name="T58" fmla="*/ 0 w 963"/>
                  <a:gd name="T59" fmla="*/ 0 h 3419"/>
                  <a:gd name="T60" fmla="*/ 0 w 963"/>
                  <a:gd name="T61" fmla="*/ 0 h 3419"/>
                  <a:gd name="T62" fmla="*/ 0 w 963"/>
                  <a:gd name="T63" fmla="*/ 0 h 3419"/>
                  <a:gd name="T64" fmla="*/ 0 w 963"/>
                  <a:gd name="T65" fmla="*/ 0 h 3419"/>
                  <a:gd name="T66" fmla="*/ 0 w 963"/>
                  <a:gd name="T67" fmla="*/ 0 h 3419"/>
                  <a:gd name="T68" fmla="*/ 0 w 963"/>
                  <a:gd name="T69" fmla="*/ 0 h 3419"/>
                  <a:gd name="T70" fmla="*/ 0 w 963"/>
                  <a:gd name="T71" fmla="*/ 0 h 3419"/>
                  <a:gd name="T72" fmla="*/ 0 w 963"/>
                  <a:gd name="T73" fmla="*/ 0 h 3419"/>
                  <a:gd name="T74" fmla="*/ 0 w 963"/>
                  <a:gd name="T75" fmla="*/ 0 h 3419"/>
                  <a:gd name="T76" fmla="*/ 0 w 963"/>
                  <a:gd name="T77" fmla="*/ 0 h 3419"/>
                  <a:gd name="T78" fmla="*/ 0 w 963"/>
                  <a:gd name="T79" fmla="*/ 0 h 3419"/>
                  <a:gd name="T80" fmla="*/ 0 w 963"/>
                  <a:gd name="T81" fmla="*/ 0 h 3419"/>
                  <a:gd name="T82" fmla="*/ 0 w 963"/>
                  <a:gd name="T83" fmla="*/ 0 h 3419"/>
                  <a:gd name="T84" fmla="*/ 0 w 963"/>
                  <a:gd name="T85" fmla="*/ 0 h 3419"/>
                  <a:gd name="T86" fmla="*/ 0 w 963"/>
                  <a:gd name="T87" fmla="*/ 0 h 3419"/>
                  <a:gd name="T88" fmla="*/ 0 w 963"/>
                  <a:gd name="T89" fmla="*/ 0 h 3419"/>
                  <a:gd name="T90" fmla="*/ 0 w 963"/>
                  <a:gd name="T91" fmla="*/ 0 h 3419"/>
                  <a:gd name="T92" fmla="*/ 0 w 963"/>
                  <a:gd name="T93" fmla="*/ 0 h 3419"/>
                  <a:gd name="T94" fmla="*/ 0 w 963"/>
                  <a:gd name="T95" fmla="*/ 0 h 3419"/>
                  <a:gd name="T96" fmla="*/ 0 w 963"/>
                  <a:gd name="T97" fmla="*/ 0 h 3419"/>
                  <a:gd name="T98" fmla="*/ 0 w 963"/>
                  <a:gd name="T99" fmla="*/ 0 h 3419"/>
                  <a:gd name="T100" fmla="*/ 0 w 963"/>
                  <a:gd name="T101" fmla="*/ 0 h 3419"/>
                  <a:gd name="T102" fmla="*/ 0 w 963"/>
                  <a:gd name="T103" fmla="*/ 0 h 3419"/>
                  <a:gd name="T104" fmla="*/ 0 w 963"/>
                  <a:gd name="T105" fmla="*/ 0 h 3419"/>
                  <a:gd name="T106" fmla="*/ 0 w 963"/>
                  <a:gd name="T107" fmla="*/ 0 h 3419"/>
                  <a:gd name="T108" fmla="*/ 0 w 963"/>
                  <a:gd name="T109" fmla="*/ 0 h 3419"/>
                  <a:gd name="T110" fmla="*/ 0 w 963"/>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3"/>
                  <a:gd name="T169" fmla="*/ 0 h 3419"/>
                  <a:gd name="T170" fmla="*/ 963 w 963"/>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lnTo>
                      <a:pt x="181" y="1476"/>
                    </a:lnTo>
                    <a:lnTo>
                      <a:pt x="234" y="1498"/>
                    </a:lnTo>
                    <a:lnTo>
                      <a:pt x="234" y="1411"/>
                    </a:lnTo>
                    <a:lnTo>
                      <a:pt x="239" y="1374"/>
                    </a:lnTo>
                    <a:lnTo>
                      <a:pt x="248" y="1338"/>
                    </a:lnTo>
                    <a:lnTo>
                      <a:pt x="265" y="1302"/>
                    </a:lnTo>
                    <a:lnTo>
                      <a:pt x="286" y="1268"/>
                    </a:lnTo>
                    <a:lnTo>
                      <a:pt x="260" y="1223"/>
                    </a:lnTo>
                    <a:lnTo>
                      <a:pt x="234" y="1172"/>
                    </a:lnTo>
                    <a:lnTo>
                      <a:pt x="209" y="1114"/>
                    </a:lnTo>
                    <a:lnTo>
                      <a:pt x="195" y="1064"/>
                    </a:lnTo>
                    <a:lnTo>
                      <a:pt x="182" y="1000"/>
                    </a:lnTo>
                    <a:lnTo>
                      <a:pt x="174" y="1080"/>
                    </a:lnTo>
                    <a:lnTo>
                      <a:pt x="176" y="1177"/>
                    </a:lnTo>
                    <a:lnTo>
                      <a:pt x="178" y="1268"/>
                    </a:lnTo>
                    <a:lnTo>
                      <a:pt x="176" y="1343"/>
                    </a:lnTo>
                    <a:lnTo>
                      <a:pt x="178" y="1404"/>
                    </a:lnTo>
                    <a:lnTo>
                      <a:pt x="181" y="1476"/>
                    </a:lnTo>
                    <a:lnTo>
                      <a:pt x="451" y="1"/>
                    </a:lnTo>
                    <a:lnTo>
                      <a:pt x="540" y="3179"/>
                    </a:lnTo>
                    <a:lnTo>
                      <a:pt x="515" y="3136"/>
                    </a:lnTo>
                    <a:lnTo>
                      <a:pt x="501" y="3094"/>
                    </a:lnTo>
                    <a:lnTo>
                      <a:pt x="493" y="3038"/>
                    </a:lnTo>
                    <a:lnTo>
                      <a:pt x="501" y="2961"/>
                    </a:lnTo>
                    <a:lnTo>
                      <a:pt x="504" y="2872"/>
                    </a:lnTo>
                    <a:lnTo>
                      <a:pt x="508" y="2768"/>
                    </a:lnTo>
                    <a:lnTo>
                      <a:pt x="504" y="2653"/>
                    </a:lnTo>
                    <a:lnTo>
                      <a:pt x="497" y="2551"/>
                    </a:lnTo>
                    <a:lnTo>
                      <a:pt x="491" y="2483"/>
                    </a:lnTo>
                    <a:lnTo>
                      <a:pt x="496" y="2452"/>
                    </a:lnTo>
                    <a:lnTo>
                      <a:pt x="515" y="2407"/>
                    </a:lnTo>
                    <a:lnTo>
                      <a:pt x="532" y="2349"/>
                    </a:lnTo>
                    <a:lnTo>
                      <a:pt x="541" y="2277"/>
                    </a:lnTo>
                    <a:lnTo>
                      <a:pt x="538" y="2216"/>
                    </a:lnTo>
                    <a:lnTo>
                      <a:pt x="528" y="2173"/>
                    </a:lnTo>
                    <a:lnTo>
                      <a:pt x="684" y="2158"/>
                    </a:lnTo>
                    <a:lnTo>
                      <a:pt x="701" y="2205"/>
                    </a:lnTo>
                    <a:lnTo>
                      <a:pt x="718" y="2252"/>
                    </a:lnTo>
                    <a:lnTo>
                      <a:pt x="735" y="2300"/>
                    </a:lnTo>
                    <a:lnTo>
                      <a:pt x="735" y="2322"/>
                    </a:lnTo>
                    <a:lnTo>
                      <a:pt x="714" y="2362"/>
                    </a:lnTo>
                    <a:lnTo>
                      <a:pt x="684" y="2409"/>
                    </a:lnTo>
                    <a:lnTo>
                      <a:pt x="660" y="2467"/>
                    </a:lnTo>
                    <a:lnTo>
                      <a:pt x="644" y="2523"/>
                    </a:lnTo>
                    <a:lnTo>
                      <a:pt x="639" y="2599"/>
                    </a:lnTo>
                    <a:lnTo>
                      <a:pt x="639" y="2675"/>
                    </a:lnTo>
                    <a:lnTo>
                      <a:pt x="637" y="2782"/>
                    </a:lnTo>
                    <a:lnTo>
                      <a:pt x="630" y="2875"/>
                    </a:lnTo>
                    <a:lnTo>
                      <a:pt x="611" y="2979"/>
                    </a:lnTo>
                    <a:lnTo>
                      <a:pt x="577" y="3094"/>
                    </a:lnTo>
                    <a:lnTo>
                      <a:pt x="557" y="3144"/>
                    </a:lnTo>
                    <a:lnTo>
                      <a:pt x="540" y="3179"/>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72" name="Freeform 189"/>
              <p:cNvSpPr>
                <a:spLocks/>
              </p:cNvSpPr>
              <p:nvPr/>
            </p:nvSpPr>
            <p:spPr bwMode="auto">
              <a:xfrm>
                <a:off x="1332" y="2297"/>
                <a:ext cx="321" cy="1140"/>
              </a:xfrm>
              <a:custGeom>
                <a:avLst/>
                <a:gdLst>
                  <a:gd name="T0" fmla="*/ 0 w 963"/>
                  <a:gd name="T1" fmla="*/ 0 h 3419"/>
                  <a:gd name="T2" fmla="*/ 0 w 963"/>
                  <a:gd name="T3" fmla="*/ 0 h 3419"/>
                  <a:gd name="T4" fmla="*/ 0 w 963"/>
                  <a:gd name="T5" fmla="*/ 0 h 3419"/>
                  <a:gd name="T6" fmla="*/ 0 w 963"/>
                  <a:gd name="T7" fmla="*/ 0 h 3419"/>
                  <a:gd name="T8" fmla="*/ 0 w 963"/>
                  <a:gd name="T9" fmla="*/ 0 h 3419"/>
                  <a:gd name="T10" fmla="*/ 0 w 963"/>
                  <a:gd name="T11" fmla="*/ 0 h 3419"/>
                  <a:gd name="T12" fmla="*/ 0 w 963"/>
                  <a:gd name="T13" fmla="*/ 0 h 3419"/>
                  <a:gd name="T14" fmla="*/ 0 w 963"/>
                  <a:gd name="T15" fmla="*/ 0 h 3419"/>
                  <a:gd name="T16" fmla="*/ 0 w 963"/>
                  <a:gd name="T17" fmla="*/ 0 h 3419"/>
                  <a:gd name="T18" fmla="*/ 0 w 963"/>
                  <a:gd name="T19" fmla="*/ 0 h 3419"/>
                  <a:gd name="T20" fmla="*/ 0 w 963"/>
                  <a:gd name="T21" fmla="*/ 0 h 3419"/>
                  <a:gd name="T22" fmla="*/ 0 w 963"/>
                  <a:gd name="T23" fmla="*/ 0 h 3419"/>
                  <a:gd name="T24" fmla="*/ 0 w 963"/>
                  <a:gd name="T25" fmla="*/ 0 h 3419"/>
                  <a:gd name="T26" fmla="*/ 0 w 963"/>
                  <a:gd name="T27" fmla="*/ 0 h 3419"/>
                  <a:gd name="T28" fmla="*/ 0 w 963"/>
                  <a:gd name="T29" fmla="*/ 0 h 3419"/>
                  <a:gd name="T30" fmla="*/ 0 w 963"/>
                  <a:gd name="T31" fmla="*/ 0 h 3419"/>
                  <a:gd name="T32" fmla="*/ 0 w 963"/>
                  <a:gd name="T33" fmla="*/ 0 h 3419"/>
                  <a:gd name="T34" fmla="*/ 0 w 963"/>
                  <a:gd name="T35" fmla="*/ 0 h 3419"/>
                  <a:gd name="T36" fmla="*/ 0 w 963"/>
                  <a:gd name="T37" fmla="*/ 0 h 3419"/>
                  <a:gd name="T38" fmla="*/ 0 w 963"/>
                  <a:gd name="T39" fmla="*/ 0 h 3419"/>
                  <a:gd name="T40" fmla="*/ 0 w 963"/>
                  <a:gd name="T41" fmla="*/ 0 h 3419"/>
                  <a:gd name="T42" fmla="*/ 0 w 963"/>
                  <a:gd name="T43" fmla="*/ 0 h 3419"/>
                  <a:gd name="T44" fmla="*/ 0 w 963"/>
                  <a:gd name="T45" fmla="*/ 0 h 3419"/>
                  <a:gd name="T46" fmla="*/ 0 w 963"/>
                  <a:gd name="T47" fmla="*/ 0 h 3419"/>
                  <a:gd name="T48" fmla="*/ 0 w 963"/>
                  <a:gd name="T49" fmla="*/ 0 h 3419"/>
                  <a:gd name="T50" fmla="*/ 0 w 963"/>
                  <a:gd name="T51" fmla="*/ 0 h 3419"/>
                  <a:gd name="T52" fmla="*/ 0 w 963"/>
                  <a:gd name="T53" fmla="*/ 0 h 3419"/>
                  <a:gd name="T54" fmla="*/ 0 w 963"/>
                  <a:gd name="T55" fmla="*/ 0 h 3419"/>
                  <a:gd name="T56" fmla="*/ 0 w 963"/>
                  <a:gd name="T57" fmla="*/ 0 h 3419"/>
                  <a:gd name="T58" fmla="*/ 0 w 963"/>
                  <a:gd name="T59" fmla="*/ 0 h 3419"/>
                  <a:gd name="T60" fmla="*/ 0 w 963"/>
                  <a:gd name="T61" fmla="*/ 0 h 3419"/>
                  <a:gd name="T62" fmla="*/ 0 w 963"/>
                  <a:gd name="T63" fmla="*/ 0 h 3419"/>
                  <a:gd name="T64" fmla="*/ 0 w 963"/>
                  <a:gd name="T65" fmla="*/ 0 h 3419"/>
                  <a:gd name="T66" fmla="*/ 0 w 963"/>
                  <a:gd name="T67" fmla="*/ 0 h 3419"/>
                  <a:gd name="T68" fmla="*/ 0 w 963"/>
                  <a:gd name="T69" fmla="*/ 0 h 3419"/>
                  <a:gd name="T70" fmla="*/ 0 w 963"/>
                  <a:gd name="T71" fmla="*/ 0 h 3419"/>
                  <a:gd name="T72" fmla="*/ 0 w 963"/>
                  <a:gd name="T73" fmla="*/ 0 h 3419"/>
                  <a:gd name="T74" fmla="*/ 0 w 963"/>
                  <a:gd name="T75" fmla="*/ 0 h 3419"/>
                  <a:gd name="T76" fmla="*/ 0 w 963"/>
                  <a:gd name="T77" fmla="*/ 0 h 3419"/>
                  <a:gd name="T78" fmla="*/ 0 w 963"/>
                  <a:gd name="T79" fmla="*/ 0 h 3419"/>
                  <a:gd name="T80" fmla="*/ 0 w 963"/>
                  <a:gd name="T81" fmla="*/ 0 h 3419"/>
                  <a:gd name="T82" fmla="*/ 0 w 963"/>
                  <a:gd name="T83" fmla="*/ 0 h 3419"/>
                  <a:gd name="T84" fmla="*/ 0 w 963"/>
                  <a:gd name="T85" fmla="*/ 0 h 3419"/>
                  <a:gd name="T86" fmla="*/ 0 w 963"/>
                  <a:gd name="T87" fmla="*/ 0 h 3419"/>
                  <a:gd name="T88" fmla="*/ 0 w 963"/>
                  <a:gd name="T89" fmla="*/ 0 h 3419"/>
                  <a:gd name="T90" fmla="*/ 0 w 963"/>
                  <a:gd name="T91" fmla="*/ 0 h 3419"/>
                  <a:gd name="T92" fmla="*/ 0 w 963"/>
                  <a:gd name="T93" fmla="*/ 0 h 3419"/>
                  <a:gd name="T94" fmla="*/ 0 w 963"/>
                  <a:gd name="T95" fmla="*/ 0 h 3419"/>
                  <a:gd name="T96" fmla="*/ 0 w 963"/>
                  <a:gd name="T97" fmla="*/ 0 h 3419"/>
                  <a:gd name="T98" fmla="*/ 0 w 963"/>
                  <a:gd name="T99" fmla="*/ 0 h 3419"/>
                  <a:gd name="T100" fmla="*/ 0 w 963"/>
                  <a:gd name="T101" fmla="*/ 0 h 3419"/>
                  <a:gd name="T102" fmla="*/ 0 w 963"/>
                  <a:gd name="T103" fmla="*/ 0 h 3419"/>
                  <a:gd name="T104" fmla="*/ 0 w 963"/>
                  <a:gd name="T105" fmla="*/ 0 h 3419"/>
                  <a:gd name="T106" fmla="*/ 0 w 963"/>
                  <a:gd name="T107" fmla="*/ 0 h 3419"/>
                  <a:gd name="T108" fmla="*/ 0 w 963"/>
                  <a:gd name="T109" fmla="*/ 0 h 3419"/>
                  <a:gd name="T110" fmla="*/ 0 w 963"/>
                  <a:gd name="T111" fmla="*/ 0 h 3419"/>
                  <a:gd name="T112" fmla="*/ 0 w 963"/>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3"/>
                  <a:gd name="T172" fmla="*/ 0 h 3419"/>
                  <a:gd name="T173" fmla="*/ 963 w 963"/>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3" h="3419">
                    <a:moveTo>
                      <a:pt x="451" y="1"/>
                    </a:moveTo>
                    <a:lnTo>
                      <a:pt x="368" y="0"/>
                    </a:lnTo>
                    <a:lnTo>
                      <a:pt x="316" y="20"/>
                    </a:lnTo>
                    <a:lnTo>
                      <a:pt x="267" y="58"/>
                    </a:lnTo>
                    <a:lnTo>
                      <a:pt x="242" y="112"/>
                    </a:lnTo>
                    <a:lnTo>
                      <a:pt x="239" y="158"/>
                    </a:lnTo>
                    <a:lnTo>
                      <a:pt x="250" y="211"/>
                    </a:lnTo>
                    <a:lnTo>
                      <a:pt x="276" y="272"/>
                    </a:lnTo>
                    <a:lnTo>
                      <a:pt x="309" y="335"/>
                    </a:lnTo>
                    <a:lnTo>
                      <a:pt x="342" y="419"/>
                    </a:lnTo>
                    <a:lnTo>
                      <a:pt x="343" y="473"/>
                    </a:lnTo>
                    <a:lnTo>
                      <a:pt x="330" y="536"/>
                    </a:lnTo>
                    <a:lnTo>
                      <a:pt x="295" y="536"/>
                    </a:lnTo>
                    <a:lnTo>
                      <a:pt x="268" y="536"/>
                    </a:lnTo>
                    <a:lnTo>
                      <a:pt x="214" y="544"/>
                    </a:lnTo>
                    <a:lnTo>
                      <a:pt x="168" y="562"/>
                    </a:lnTo>
                    <a:lnTo>
                      <a:pt x="122" y="600"/>
                    </a:lnTo>
                    <a:lnTo>
                      <a:pt x="87" y="643"/>
                    </a:lnTo>
                    <a:lnTo>
                      <a:pt x="70" y="682"/>
                    </a:lnTo>
                    <a:lnTo>
                      <a:pt x="65" y="737"/>
                    </a:lnTo>
                    <a:lnTo>
                      <a:pt x="74" y="803"/>
                    </a:lnTo>
                    <a:lnTo>
                      <a:pt x="86" y="858"/>
                    </a:lnTo>
                    <a:lnTo>
                      <a:pt x="87" y="915"/>
                    </a:lnTo>
                    <a:lnTo>
                      <a:pt x="78" y="1110"/>
                    </a:lnTo>
                    <a:lnTo>
                      <a:pt x="81" y="1250"/>
                    </a:lnTo>
                    <a:lnTo>
                      <a:pt x="80" y="1363"/>
                    </a:lnTo>
                    <a:lnTo>
                      <a:pt x="77" y="1436"/>
                    </a:lnTo>
                    <a:lnTo>
                      <a:pt x="78" y="1502"/>
                    </a:lnTo>
                    <a:lnTo>
                      <a:pt x="14" y="1481"/>
                    </a:lnTo>
                    <a:lnTo>
                      <a:pt x="0" y="1759"/>
                    </a:lnTo>
                    <a:lnTo>
                      <a:pt x="250" y="1822"/>
                    </a:lnTo>
                    <a:lnTo>
                      <a:pt x="277" y="1961"/>
                    </a:lnTo>
                    <a:lnTo>
                      <a:pt x="328" y="2187"/>
                    </a:lnTo>
                    <a:lnTo>
                      <a:pt x="338" y="2274"/>
                    </a:lnTo>
                    <a:lnTo>
                      <a:pt x="324" y="2350"/>
                    </a:lnTo>
                    <a:lnTo>
                      <a:pt x="300" y="2428"/>
                    </a:lnTo>
                    <a:lnTo>
                      <a:pt x="300" y="2491"/>
                    </a:lnTo>
                    <a:lnTo>
                      <a:pt x="312" y="2625"/>
                    </a:lnTo>
                    <a:lnTo>
                      <a:pt x="325" y="2741"/>
                    </a:lnTo>
                    <a:lnTo>
                      <a:pt x="361" y="2927"/>
                    </a:lnTo>
                    <a:lnTo>
                      <a:pt x="380" y="3017"/>
                    </a:lnTo>
                    <a:lnTo>
                      <a:pt x="388" y="3147"/>
                    </a:lnTo>
                    <a:lnTo>
                      <a:pt x="370" y="3271"/>
                    </a:lnTo>
                    <a:lnTo>
                      <a:pt x="375" y="3287"/>
                    </a:lnTo>
                    <a:lnTo>
                      <a:pt x="401" y="3300"/>
                    </a:lnTo>
                    <a:lnTo>
                      <a:pt x="483" y="3361"/>
                    </a:lnTo>
                    <a:lnTo>
                      <a:pt x="515" y="3387"/>
                    </a:lnTo>
                    <a:lnTo>
                      <a:pt x="555" y="3410"/>
                    </a:lnTo>
                    <a:lnTo>
                      <a:pt x="621" y="3419"/>
                    </a:lnTo>
                    <a:lnTo>
                      <a:pt x="696" y="3409"/>
                    </a:lnTo>
                    <a:lnTo>
                      <a:pt x="716" y="3397"/>
                    </a:lnTo>
                    <a:lnTo>
                      <a:pt x="725" y="3379"/>
                    </a:lnTo>
                    <a:lnTo>
                      <a:pt x="727" y="3359"/>
                    </a:lnTo>
                    <a:lnTo>
                      <a:pt x="705" y="3337"/>
                    </a:lnTo>
                    <a:lnTo>
                      <a:pt x="622" y="3270"/>
                    </a:lnTo>
                    <a:lnTo>
                      <a:pt x="673" y="3290"/>
                    </a:lnTo>
                    <a:lnTo>
                      <a:pt x="742" y="3319"/>
                    </a:lnTo>
                    <a:lnTo>
                      <a:pt x="804" y="3335"/>
                    </a:lnTo>
                    <a:lnTo>
                      <a:pt x="875" y="3342"/>
                    </a:lnTo>
                    <a:lnTo>
                      <a:pt x="909" y="3342"/>
                    </a:lnTo>
                    <a:lnTo>
                      <a:pt x="939" y="3324"/>
                    </a:lnTo>
                    <a:lnTo>
                      <a:pt x="947" y="3297"/>
                    </a:lnTo>
                    <a:lnTo>
                      <a:pt x="931" y="3275"/>
                    </a:lnTo>
                    <a:lnTo>
                      <a:pt x="913" y="3261"/>
                    </a:lnTo>
                    <a:lnTo>
                      <a:pt x="823" y="3218"/>
                    </a:lnTo>
                    <a:lnTo>
                      <a:pt x="772" y="3179"/>
                    </a:lnTo>
                    <a:lnTo>
                      <a:pt x="725" y="3120"/>
                    </a:lnTo>
                    <a:lnTo>
                      <a:pt x="716" y="3077"/>
                    </a:lnTo>
                    <a:lnTo>
                      <a:pt x="720" y="3024"/>
                    </a:lnTo>
                    <a:lnTo>
                      <a:pt x="731" y="2977"/>
                    </a:lnTo>
                    <a:lnTo>
                      <a:pt x="805" y="2728"/>
                    </a:lnTo>
                    <a:lnTo>
                      <a:pt x="868" y="2555"/>
                    </a:lnTo>
                    <a:lnTo>
                      <a:pt x="908" y="2421"/>
                    </a:lnTo>
                    <a:lnTo>
                      <a:pt x="939" y="2374"/>
                    </a:lnTo>
                    <a:lnTo>
                      <a:pt x="963" y="2299"/>
                    </a:lnTo>
                    <a:lnTo>
                      <a:pt x="962" y="2229"/>
                    </a:lnTo>
                    <a:lnTo>
                      <a:pt x="953" y="2180"/>
                    </a:lnTo>
                    <a:lnTo>
                      <a:pt x="921" y="1938"/>
                    </a:lnTo>
                    <a:lnTo>
                      <a:pt x="896" y="1819"/>
                    </a:lnTo>
                    <a:lnTo>
                      <a:pt x="855" y="1699"/>
                    </a:lnTo>
                    <a:lnTo>
                      <a:pt x="806" y="1515"/>
                    </a:lnTo>
                    <a:lnTo>
                      <a:pt x="781" y="1380"/>
                    </a:lnTo>
                    <a:lnTo>
                      <a:pt x="761" y="1268"/>
                    </a:lnTo>
                    <a:lnTo>
                      <a:pt x="814" y="1257"/>
                    </a:lnTo>
                    <a:lnTo>
                      <a:pt x="868" y="1237"/>
                    </a:lnTo>
                    <a:lnTo>
                      <a:pt x="881" y="1209"/>
                    </a:lnTo>
                    <a:lnTo>
                      <a:pt x="883" y="1164"/>
                    </a:lnTo>
                    <a:lnTo>
                      <a:pt x="878" y="1120"/>
                    </a:lnTo>
                    <a:lnTo>
                      <a:pt x="823" y="949"/>
                    </a:lnTo>
                    <a:lnTo>
                      <a:pt x="786" y="878"/>
                    </a:lnTo>
                    <a:lnTo>
                      <a:pt x="783" y="853"/>
                    </a:lnTo>
                    <a:lnTo>
                      <a:pt x="767" y="728"/>
                    </a:lnTo>
                    <a:lnTo>
                      <a:pt x="749" y="671"/>
                    </a:lnTo>
                    <a:lnTo>
                      <a:pt x="724" y="630"/>
                    </a:lnTo>
                    <a:lnTo>
                      <a:pt x="690" y="600"/>
                    </a:lnTo>
                    <a:lnTo>
                      <a:pt x="646" y="576"/>
                    </a:lnTo>
                    <a:lnTo>
                      <a:pt x="551" y="550"/>
                    </a:lnTo>
                    <a:lnTo>
                      <a:pt x="536" y="512"/>
                    </a:lnTo>
                    <a:lnTo>
                      <a:pt x="538" y="475"/>
                    </a:lnTo>
                    <a:lnTo>
                      <a:pt x="560" y="449"/>
                    </a:lnTo>
                    <a:lnTo>
                      <a:pt x="579" y="421"/>
                    </a:lnTo>
                    <a:lnTo>
                      <a:pt x="596" y="373"/>
                    </a:lnTo>
                    <a:lnTo>
                      <a:pt x="600" y="341"/>
                    </a:lnTo>
                    <a:lnTo>
                      <a:pt x="604" y="290"/>
                    </a:lnTo>
                    <a:lnTo>
                      <a:pt x="604" y="269"/>
                    </a:lnTo>
                    <a:lnTo>
                      <a:pt x="621" y="245"/>
                    </a:lnTo>
                    <a:lnTo>
                      <a:pt x="637" y="222"/>
                    </a:lnTo>
                    <a:lnTo>
                      <a:pt x="644" y="194"/>
                    </a:lnTo>
                    <a:lnTo>
                      <a:pt x="644" y="154"/>
                    </a:lnTo>
                    <a:lnTo>
                      <a:pt x="630" y="105"/>
                    </a:lnTo>
                    <a:lnTo>
                      <a:pt x="605" y="63"/>
                    </a:lnTo>
                    <a:lnTo>
                      <a:pt x="568" y="35"/>
                    </a:lnTo>
                    <a:lnTo>
                      <a:pt x="504" y="9"/>
                    </a:lnTo>
                    <a:lnTo>
                      <a:pt x="483" y="7"/>
                    </a:lnTo>
                    <a:lnTo>
                      <a:pt x="451" y="1"/>
                    </a:lnTo>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9873" name="Freeform 190"/>
              <p:cNvSpPr>
                <a:spLocks/>
              </p:cNvSpPr>
              <p:nvPr/>
            </p:nvSpPr>
            <p:spPr bwMode="auto">
              <a:xfrm>
                <a:off x="1389" y="2631"/>
                <a:ext cx="38" cy="166"/>
              </a:xfrm>
              <a:custGeom>
                <a:avLst/>
                <a:gdLst>
                  <a:gd name="T0" fmla="*/ 0 w 112"/>
                  <a:gd name="T1" fmla="*/ 0 h 498"/>
                  <a:gd name="T2" fmla="*/ 0 w 112"/>
                  <a:gd name="T3" fmla="*/ 0 h 498"/>
                  <a:gd name="T4" fmla="*/ 0 w 112"/>
                  <a:gd name="T5" fmla="*/ 0 h 498"/>
                  <a:gd name="T6" fmla="*/ 0 w 112"/>
                  <a:gd name="T7" fmla="*/ 0 h 498"/>
                  <a:gd name="T8" fmla="*/ 0 w 112"/>
                  <a:gd name="T9" fmla="*/ 0 h 498"/>
                  <a:gd name="T10" fmla="*/ 0 w 112"/>
                  <a:gd name="T11" fmla="*/ 0 h 498"/>
                  <a:gd name="T12" fmla="*/ 0 w 112"/>
                  <a:gd name="T13" fmla="*/ 0 h 498"/>
                  <a:gd name="T14" fmla="*/ 0 w 112"/>
                  <a:gd name="T15" fmla="*/ 0 h 498"/>
                  <a:gd name="T16" fmla="*/ 0 w 112"/>
                  <a:gd name="T17" fmla="*/ 0 h 498"/>
                  <a:gd name="T18" fmla="*/ 0 w 112"/>
                  <a:gd name="T19" fmla="*/ 0 h 498"/>
                  <a:gd name="T20" fmla="*/ 0 w 112"/>
                  <a:gd name="T21" fmla="*/ 0 h 498"/>
                  <a:gd name="T22" fmla="*/ 0 w 112"/>
                  <a:gd name="T23" fmla="*/ 0 h 498"/>
                  <a:gd name="T24" fmla="*/ 0 w 112"/>
                  <a:gd name="T25" fmla="*/ 0 h 498"/>
                  <a:gd name="T26" fmla="*/ 0 w 112"/>
                  <a:gd name="T27" fmla="*/ 0 h 498"/>
                  <a:gd name="T28" fmla="*/ 0 w 112"/>
                  <a:gd name="T29" fmla="*/ 0 h 498"/>
                  <a:gd name="T30" fmla="*/ 0 w 112"/>
                  <a:gd name="T31" fmla="*/ 0 h 498"/>
                  <a:gd name="T32" fmla="*/ 0 w 112"/>
                  <a:gd name="T33" fmla="*/ 0 h 498"/>
                  <a:gd name="T34" fmla="*/ 0 w 112"/>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2"/>
                  <a:gd name="T55" fmla="*/ 0 h 498"/>
                  <a:gd name="T56" fmla="*/ 112 w 112"/>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2" h="498">
                    <a:moveTo>
                      <a:pt x="7" y="478"/>
                    </a:moveTo>
                    <a:lnTo>
                      <a:pt x="60" y="498"/>
                    </a:lnTo>
                    <a:lnTo>
                      <a:pt x="59" y="412"/>
                    </a:lnTo>
                    <a:lnTo>
                      <a:pt x="63" y="374"/>
                    </a:lnTo>
                    <a:lnTo>
                      <a:pt x="74" y="338"/>
                    </a:lnTo>
                    <a:lnTo>
                      <a:pt x="91" y="302"/>
                    </a:lnTo>
                    <a:lnTo>
                      <a:pt x="112" y="268"/>
                    </a:lnTo>
                    <a:lnTo>
                      <a:pt x="85" y="224"/>
                    </a:lnTo>
                    <a:lnTo>
                      <a:pt x="59" y="173"/>
                    </a:lnTo>
                    <a:lnTo>
                      <a:pt x="36" y="114"/>
                    </a:lnTo>
                    <a:lnTo>
                      <a:pt x="21" y="64"/>
                    </a:lnTo>
                    <a:lnTo>
                      <a:pt x="8" y="0"/>
                    </a:lnTo>
                    <a:lnTo>
                      <a:pt x="0" y="80"/>
                    </a:lnTo>
                    <a:lnTo>
                      <a:pt x="2" y="178"/>
                    </a:lnTo>
                    <a:lnTo>
                      <a:pt x="5" y="268"/>
                    </a:lnTo>
                    <a:lnTo>
                      <a:pt x="2" y="343"/>
                    </a:lnTo>
                    <a:lnTo>
                      <a:pt x="5" y="405"/>
                    </a:lnTo>
                    <a:lnTo>
                      <a:pt x="7"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74" name="Freeform 191"/>
              <p:cNvSpPr>
                <a:spLocks/>
              </p:cNvSpPr>
              <p:nvPr/>
            </p:nvSpPr>
            <p:spPr bwMode="auto">
              <a:xfrm>
                <a:off x="1495" y="3017"/>
                <a:ext cx="82"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9" y="1021"/>
                    </a:moveTo>
                    <a:lnTo>
                      <a:pt x="25" y="978"/>
                    </a:lnTo>
                    <a:lnTo>
                      <a:pt x="10" y="936"/>
                    </a:lnTo>
                    <a:lnTo>
                      <a:pt x="2" y="880"/>
                    </a:lnTo>
                    <a:lnTo>
                      <a:pt x="10" y="803"/>
                    </a:lnTo>
                    <a:lnTo>
                      <a:pt x="14" y="714"/>
                    </a:lnTo>
                    <a:lnTo>
                      <a:pt x="18" y="610"/>
                    </a:lnTo>
                    <a:lnTo>
                      <a:pt x="14" y="495"/>
                    </a:lnTo>
                    <a:lnTo>
                      <a:pt x="7" y="393"/>
                    </a:lnTo>
                    <a:lnTo>
                      <a:pt x="0" y="325"/>
                    </a:lnTo>
                    <a:lnTo>
                      <a:pt x="5" y="294"/>
                    </a:lnTo>
                    <a:lnTo>
                      <a:pt x="24" y="249"/>
                    </a:lnTo>
                    <a:lnTo>
                      <a:pt x="41" y="191"/>
                    </a:lnTo>
                    <a:lnTo>
                      <a:pt x="50" y="119"/>
                    </a:lnTo>
                    <a:lnTo>
                      <a:pt x="49" y="58"/>
                    </a:lnTo>
                    <a:lnTo>
                      <a:pt x="37" y="15"/>
                    </a:lnTo>
                    <a:lnTo>
                      <a:pt x="193" y="0"/>
                    </a:lnTo>
                    <a:lnTo>
                      <a:pt x="211" y="47"/>
                    </a:lnTo>
                    <a:lnTo>
                      <a:pt x="227" y="94"/>
                    </a:lnTo>
                    <a:lnTo>
                      <a:pt x="244" y="142"/>
                    </a:lnTo>
                    <a:lnTo>
                      <a:pt x="244" y="164"/>
                    </a:lnTo>
                    <a:lnTo>
                      <a:pt x="223" y="205"/>
                    </a:lnTo>
                    <a:lnTo>
                      <a:pt x="193" y="251"/>
                    </a:lnTo>
                    <a:lnTo>
                      <a:pt x="169" y="311"/>
                    </a:lnTo>
                    <a:lnTo>
                      <a:pt x="153" y="365"/>
                    </a:lnTo>
                    <a:lnTo>
                      <a:pt x="148" y="441"/>
                    </a:lnTo>
                    <a:lnTo>
                      <a:pt x="148" y="517"/>
                    </a:lnTo>
                    <a:lnTo>
                      <a:pt x="146" y="624"/>
                    </a:lnTo>
                    <a:lnTo>
                      <a:pt x="140" y="717"/>
                    </a:lnTo>
                    <a:lnTo>
                      <a:pt x="121" y="821"/>
                    </a:lnTo>
                    <a:lnTo>
                      <a:pt x="86" y="936"/>
                    </a:lnTo>
                    <a:lnTo>
                      <a:pt x="68" y="986"/>
                    </a:lnTo>
                    <a:lnTo>
                      <a:pt x="49"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75" name="Freeform 192"/>
              <p:cNvSpPr>
                <a:spLocks/>
              </p:cNvSpPr>
              <p:nvPr/>
            </p:nvSpPr>
            <p:spPr bwMode="auto">
              <a:xfrm>
                <a:off x="4218" y="2188"/>
                <a:ext cx="379" cy="1212"/>
              </a:xfrm>
              <a:custGeom>
                <a:avLst/>
                <a:gdLst>
                  <a:gd name="T0" fmla="*/ 0 w 1138"/>
                  <a:gd name="T1" fmla="*/ 0 h 3636"/>
                  <a:gd name="T2" fmla="*/ 0 w 1138"/>
                  <a:gd name="T3" fmla="*/ 0 h 3636"/>
                  <a:gd name="T4" fmla="*/ 0 w 1138"/>
                  <a:gd name="T5" fmla="*/ 0 h 3636"/>
                  <a:gd name="T6" fmla="*/ 0 w 1138"/>
                  <a:gd name="T7" fmla="*/ 0 h 3636"/>
                  <a:gd name="T8" fmla="*/ 0 w 1138"/>
                  <a:gd name="T9" fmla="*/ 0 h 3636"/>
                  <a:gd name="T10" fmla="*/ 0 w 1138"/>
                  <a:gd name="T11" fmla="*/ 0 h 3636"/>
                  <a:gd name="T12" fmla="*/ 0 w 1138"/>
                  <a:gd name="T13" fmla="*/ 0 h 3636"/>
                  <a:gd name="T14" fmla="*/ 0 w 1138"/>
                  <a:gd name="T15" fmla="*/ 0 h 3636"/>
                  <a:gd name="T16" fmla="*/ 0 w 1138"/>
                  <a:gd name="T17" fmla="*/ 0 h 3636"/>
                  <a:gd name="T18" fmla="*/ 0 w 1138"/>
                  <a:gd name="T19" fmla="*/ 0 h 3636"/>
                  <a:gd name="T20" fmla="*/ 0 w 1138"/>
                  <a:gd name="T21" fmla="*/ 0 h 3636"/>
                  <a:gd name="T22" fmla="*/ 0 w 1138"/>
                  <a:gd name="T23" fmla="*/ 0 h 3636"/>
                  <a:gd name="T24" fmla="*/ 0 w 1138"/>
                  <a:gd name="T25" fmla="*/ 0 h 3636"/>
                  <a:gd name="T26" fmla="*/ 0 w 1138"/>
                  <a:gd name="T27" fmla="*/ 0 h 3636"/>
                  <a:gd name="T28" fmla="*/ 0 w 1138"/>
                  <a:gd name="T29" fmla="*/ 0 h 3636"/>
                  <a:gd name="T30" fmla="*/ 0 w 1138"/>
                  <a:gd name="T31" fmla="*/ 0 h 3636"/>
                  <a:gd name="T32" fmla="*/ 0 w 1138"/>
                  <a:gd name="T33" fmla="*/ 0 h 3636"/>
                  <a:gd name="T34" fmla="*/ 0 w 1138"/>
                  <a:gd name="T35" fmla="*/ 0 h 3636"/>
                  <a:gd name="T36" fmla="*/ 0 w 1138"/>
                  <a:gd name="T37" fmla="*/ 0 h 3636"/>
                  <a:gd name="T38" fmla="*/ 0 w 1138"/>
                  <a:gd name="T39" fmla="*/ 0 h 3636"/>
                  <a:gd name="T40" fmla="*/ 0 w 1138"/>
                  <a:gd name="T41" fmla="*/ 0 h 3636"/>
                  <a:gd name="T42" fmla="*/ 0 w 1138"/>
                  <a:gd name="T43" fmla="*/ 0 h 3636"/>
                  <a:gd name="T44" fmla="*/ 0 w 1138"/>
                  <a:gd name="T45" fmla="*/ 0 h 3636"/>
                  <a:gd name="T46" fmla="*/ 0 w 1138"/>
                  <a:gd name="T47" fmla="*/ 0 h 3636"/>
                  <a:gd name="T48" fmla="*/ 0 w 1138"/>
                  <a:gd name="T49" fmla="*/ 0 h 3636"/>
                  <a:gd name="T50" fmla="*/ 0 w 1138"/>
                  <a:gd name="T51" fmla="*/ 0 h 3636"/>
                  <a:gd name="T52" fmla="*/ 0 w 1138"/>
                  <a:gd name="T53" fmla="*/ 0 h 3636"/>
                  <a:gd name="T54" fmla="*/ 0 w 1138"/>
                  <a:gd name="T55" fmla="*/ 0 h 3636"/>
                  <a:gd name="T56" fmla="*/ 0 w 1138"/>
                  <a:gd name="T57" fmla="*/ 0 h 3636"/>
                  <a:gd name="T58" fmla="*/ 0 w 1138"/>
                  <a:gd name="T59" fmla="*/ 0 h 3636"/>
                  <a:gd name="T60" fmla="*/ 0 w 1138"/>
                  <a:gd name="T61" fmla="*/ 0 h 3636"/>
                  <a:gd name="T62" fmla="*/ 0 w 1138"/>
                  <a:gd name="T63" fmla="*/ 0 h 3636"/>
                  <a:gd name="T64" fmla="*/ 0 w 1138"/>
                  <a:gd name="T65" fmla="*/ 0 h 3636"/>
                  <a:gd name="T66" fmla="*/ 0 w 1138"/>
                  <a:gd name="T67" fmla="*/ 0 h 3636"/>
                  <a:gd name="T68" fmla="*/ 0 w 1138"/>
                  <a:gd name="T69" fmla="*/ 0 h 3636"/>
                  <a:gd name="T70" fmla="*/ 0 w 1138"/>
                  <a:gd name="T71" fmla="*/ 0 h 3636"/>
                  <a:gd name="T72" fmla="*/ 0 w 1138"/>
                  <a:gd name="T73" fmla="*/ 0 h 3636"/>
                  <a:gd name="T74" fmla="*/ 0 w 1138"/>
                  <a:gd name="T75" fmla="*/ 0 h 3636"/>
                  <a:gd name="T76" fmla="*/ 0 w 1138"/>
                  <a:gd name="T77" fmla="*/ 0 h 3636"/>
                  <a:gd name="T78" fmla="*/ 0 w 1138"/>
                  <a:gd name="T79" fmla="*/ 0 h 3636"/>
                  <a:gd name="T80" fmla="*/ 0 w 1138"/>
                  <a:gd name="T81" fmla="*/ 0 h 3636"/>
                  <a:gd name="T82" fmla="*/ 0 w 1138"/>
                  <a:gd name="T83" fmla="*/ 0 h 3636"/>
                  <a:gd name="T84" fmla="*/ 0 w 1138"/>
                  <a:gd name="T85" fmla="*/ 0 h 3636"/>
                  <a:gd name="T86" fmla="*/ 0 w 1138"/>
                  <a:gd name="T87" fmla="*/ 0 h 3636"/>
                  <a:gd name="T88" fmla="*/ 0 w 1138"/>
                  <a:gd name="T89" fmla="*/ 0 h 3636"/>
                  <a:gd name="T90" fmla="*/ 0 w 1138"/>
                  <a:gd name="T91" fmla="*/ 0 h 3636"/>
                  <a:gd name="T92" fmla="*/ 0 w 1138"/>
                  <a:gd name="T93" fmla="*/ 0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3" y="2275"/>
                    </a:moveTo>
                    <a:lnTo>
                      <a:pt x="570" y="2402"/>
                    </a:lnTo>
                    <a:lnTo>
                      <a:pt x="547" y="2532"/>
                    </a:lnTo>
                    <a:lnTo>
                      <a:pt x="531" y="2631"/>
                    </a:lnTo>
                    <a:lnTo>
                      <a:pt x="513" y="2749"/>
                    </a:lnTo>
                    <a:lnTo>
                      <a:pt x="506" y="2892"/>
                    </a:lnTo>
                    <a:lnTo>
                      <a:pt x="498" y="3005"/>
                    </a:lnTo>
                    <a:lnTo>
                      <a:pt x="488" y="3107"/>
                    </a:lnTo>
                    <a:lnTo>
                      <a:pt x="473" y="3205"/>
                    </a:lnTo>
                    <a:lnTo>
                      <a:pt x="458" y="3301"/>
                    </a:lnTo>
                    <a:lnTo>
                      <a:pt x="450" y="3365"/>
                    </a:lnTo>
                    <a:lnTo>
                      <a:pt x="451" y="3415"/>
                    </a:lnTo>
                    <a:lnTo>
                      <a:pt x="456" y="3454"/>
                    </a:lnTo>
                    <a:lnTo>
                      <a:pt x="445" y="3472"/>
                    </a:lnTo>
                    <a:lnTo>
                      <a:pt x="366" y="3492"/>
                    </a:lnTo>
                    <a:lnTo>
                      <a:pt x="350" y="3484"/>
                    </a:lnTo>
                    <a:lnTo>
                      <a:pt x="340" y="3472"/>
                    </a:lnTo>
                    <a:lnTo>
                      <a:pt x="264" y="3501"/>
                    </a:lnTo>
                    <a:lnTo>
                      <a:pt x="167" y="3532"/>
                    </a:lnTo>
                    <a:lnTo>
                      <a:pt x="102" y="3545"/>
                    </a:lnTo>
                    <a:lnTo>
                      <a:pt x="50" y="3543"/>
                    </a:lnTo>
                    <a:lnTo>
                      <a:pt x="20" y="3532"/>
                    </a:lnTo>
                    <a:lnTo>
                      <a:pt x="6" y="3514"/>
                    </a:lnTo>
                    <a:lnTo>
                      <a:pt x="0" y="3497"/>
                    </a:lnTo>
                    <a:lnTo>
                      <a:pt x="9" y="3475"/>
                    </a:lnTo>
                    <a:lnTo>
                      <a:pt x="31" y="3455"/>
                    </a:lnTo>
                    <a:lnTo>
                      <a:pt x="102" y="3417"/>
                    </a:lnTo>
                    <a:lnTo>
                      <a:pt x="164" y="3382"/>
                    </a:lnTo>
                    <a:lnTo>
                      <a:pt x="220" y="3350"/>
                    </a:lnTo>
                    <a:lnTo>
                      <a:pt x="245" y="3323"/>
                    </a:lnTo>
                    <a:lnTo>
                      <a:pt x="243" y="3231"/>
                    </a:lnTo>
                    <a:lnTo>
                      <a:pt x="238" y="3116"/>
                    </a:lnTo>
                    <a:lnTo>
                      <a:pt x="238" y="3002"/>
                    </a:lnTo>
                    <a:lnTo>
                      <a:pt x="232" y="2873"/>
                    </a:lnTo>
                    <a:lnTo>
                      <a:pt x="219" y="2712"/>
                    </a:lnTo>
                    <a:lnTo>
                      <a:pt x="212" y="2546"/>
                    </a:lnTo>
                    <a:lnTo>
                      <a:pt x="213" y="2373"/>
                    </a:lnTo>
                    <a:lnTo>
                      <a:pt x="213" y="2249"/>
                    </a:lnTo>
                    <a:lnTo>
                      <a:pt x="219" y="2123"/>
                    </a:lnTo>
                    <a:lnTo>
                      <a:pt x="217" y="2048"/>
                    </a:lnTo>
                    <a:lnTo>
                      <a:pt x="172" y="2046"/>
                    </a:lnTo>
                    <a:lnTo>
                      <a:pt x="127" y="2031"/>
                    </a:lnTo>
                    <a:lnTo>
                      <a:pt x="89" y="1988"/>
                    </a:lnTo>
                    <a:lnTo>
                      <a:pt x="84" y="1937"/>
                    </a:lnTo>
                    <a:lnTo>
                      <a:pt x="95" y="1868"/>
                    </a:lnTo>
                    <a:lnTo>
                      <a:pt x="119" y="1810"/>
                    </a:lnTo>
                    <a:lnTo>
                      <a:pt x="142" y="1770"/>
                    </a:lnTo>
                    <a:lnTo>
                      <a:pt x="97" y="1755"/>
                    </a:lnTo>
                    <a:lnTo>
                      <a:pt x="84" y="1743"/>
                    </a:lnTo>
                    <a:lnTo>
                      <a:pt x="84" y="1722"/>
                    </a:lnTo>
                    <a:lnTo>
                      <a:pt x="138" y="1577"/>
                    </a:lnTo>
                    <a:lnTo>
                      <a:pt x="153" y="1500"/>
                    </a:lnTo>
                    <a:lnTo>
                      <a:pt x="158" y="1234"/>
                    </a:lnTo>
                    <a:lnTo>
                      <a:pt x="149" y="1042"/>
                    </a:lnTo>
                    <a:lnTo>
                      <a:pt x="148" y="810"/>
                    </a:lnTo>
                    <a:lnTo>
                      <a:pt x="158" y="753"/>
                    </a:lnTo>
                    <a:lnTo>
                      <a:pt x="178" y="706"/>
                    </a:lnTo>
                    <a:lnTo>
                      <a:pt x="219" y="665"/>
                    </a:lnTo>
                    <a:lnTo>
                      <a:pt x="408" y="547"/>
                    </a:lnTo>
                    <a:lnTo>
                      <a:pt x="392" y="496"/>
                    </a:lnTo>
                    <a:lnTo>
                      <a:pt x="360" y="493"/>
                    </a:lnTo>
                    <a:lnTo>
                      <a:pt x="316" y="482"/>
                    </a:lnTo>
                    <a:lnTo>
                      <a:pt x="291" y="457"/>
                    </a:lnTo>
                    <a:lnTo>
                      <a:pt x="257" y="355"/>
                    </a:lnTo>
                    <a:lnTo>
                      <a:pt x="245" y="298"/>
                    </a:lnTo>
                    <a:lnTo>
                      <a:pt x="244" y="244"/>
                    </a:lnTo>
                    <a:lnTo>
                      <a:pt x="237" y="191"/>
                    </a:lnTo>
                    <a:lnTo>
                      <a:pt x="239" y="133"/>
                    </a:lnTo>
                    <a:lnTo>
                      <a:pt x="215" y="160"/>
                    </a:lnTo>
                    <a:lnTo>
                      <a:pt x="202" y="173"/>
                    </a:lnTo>
                    <a:lnTo>
                      <a:pt x="205" y="134"/>
                    </a:lnTo>
                    <a:lnTo>
                      <a:pt x="219" y="92"/>
                    </a:lnTo>
                    <a:lnTo>
                      <a:pt x="242" y="59"/>
                    </a:lnTo>
                    <a:lnTo>
                      <a:pt x="278" y="30"/>
                    </a:lnTo>
                    <a:lnTo>
                      <a:pt x="326" y="8"/>
                    </a:lnTo>
                    <a:lnTo>
                      <a:pt x="391" y="0"/>
                    </a:lnTo>
                    <a:lnTo>
                      <a:pt x="449" y="9"/>
                    </a:lnTo>
                    <a:lnTo>
                      <a:pt x="500" y="32"/>
                    </a:lnTo>
                    <a:lnTo>
                      <a:pt x="540" y="63"/>
                    </a:lnTo>
                    <a:lnTo>
                      <a:pt x="572" y="104"/>
                    </a:lnTo>
                    <a:lnTo>
                      <a:pt x="591" y="163"/>
                    </a:lnTo>
                    <a:lnTo>
                      <a:pt x="602" y="232"/>
                    </a:lnTo>
                    <a:lnTo>
                      <a:pt x="602" y="286"/>
                    </a:lnTo>
                    <a:lnTo>
                      <a:pt x="590" y="361"/>
                    </a:lnTo>
                    <a:lnTo>
                      <a:pt x="593" y="414"/>
                    </a:lnTo>
                    <a:lnTo>
                      <a:pt x="608" y="474"/>
                    </a:lnTo>
                    <a:lnTo>
                      <a:pt x="632" y="503"/>
                    </a:lnTo>
                    <a:lnTo>
                      <a:pt x="874" y="592"/>
                    </a:lnTo>
                    <a:lnTo>
                      <a:pt x="908" y="611"/>
                    </a:lnTo>
                    <a:lnTo>
                      <a:pt x="933" y="646"/>
                    </a:lnTo>
                    <a:lnTo>
                      <a:pt x="1016" y="852"/>
                    </a:lnTo>
                    <a:lnTo>
                      <a:pt x="1126" y="1149"/>
                    </a:lnTo>
                    <a:lnTo>
                      <a:pt x="1138" y="1209"/>
                    </a:lnTo>
                    <a:lnTo>
                      <a:pt x="1137" y="1243"/>
                    </a:lnTo>
                    <a:lnTo>
                      <a:pt x="1124" y="1282"/>
                    </a:lnTo>
                    <a:lnTo>
                      <a:pt x="1005" y="1491"/>
                    </a:lnTo>
                    <a:lnTo>
                      <a:pt x="990" y="1556"/>
                    </a:lnTo>
                    <a:lnTo>
                      <a:pt x="985" y="1621"/>
                    </a:lnTo>
                    <a:lnTo>
                      <a:pt x="1021" y="1848"/>
                    </a:lnTo>
                    <a:lnTo>
                      <a:pt x="1040" y="1948"/>
                    </a:lnTo>
                    <a:lnTo>
                      <a:pt x="1041" y="1982"/>
                    </a:lnTo>
                    <a:lnTo>
                      <a:pt x="1028" y="2007"/>
                    </a:lnTo>
                    <a:lnTo>
                      <a:pt x="991" y="2022"/>
                    </a:lnTo>
                    <a:lnTo>
                      <a:pt x="951" y="2029"/>
                    </a:lnTo>
                    <a:lnTo>
                      <a:pt x="946" y="2144"/>
                    </a:lnTo>
                    <a:lnTo>
                      <a:pt x="952" y="2271"/>
                    </a:lnTo>
                    <a:lnTo>
                      <a:pt x="960" y="2411"/>
                    </a:lnTo>
                    <a:lnTo>
                      <a:pt x="972" y="2540"/>
                    </a:lnTo>
                    <a:lnTo>
                      <a:pt x="998" y="2680"/>
                    </a:lnTo>
                    <a:lnTo>
                      <a:pt x="1010" y="2819"/>
                    </a:lnTo>
                    <a:lnTo>
                      <a:pt x="1024" y="2955"/>
                    </a:lnTo>
                    <a:lnTo>
                      <a:pt x="1029" y="3064"/>
                    </a:lnTo>
                    <a:lnTo>
                      <a:pt x="1029" y="3237"/>
                    </a:lnTo>
                    <a:lnTo>
                      <a:pt x="1036" y="3345"/>
                    </a:lnTo>
                    <a:lnTo>
                      <a:pt x="1036" y="3443"/>
                    </a:lnTo>
                    <a:lnTo>
                      <a:pt x="1033" y="3465"/>
                    </a:lnTo>
                    <a:lnTo>
                      <a:pt x="975" y="3484"/>
                    </a:lnTo>
                    <a:lnTo>
                      <a:pt x="928" y="3511"/>
                    </a:lnTo>
                    <a:lnTo>
                      <a:pt x="885" y="3551"/>
                    </a:lnTo>
                    <a:lnTo>
                      <a:pt x="840" y="3588"/>
                    </a:lnTo>
                    <a:lnTo>
                      <a:pt x="780" y="3614"/>
                    </a:lnTo>
                    <a:lnTo>
                      <a:pt x="719" y="3633"/>
                    </a:lnTo>
                    <a:lnTo>
                      <a:pt x="664" y="3636"/>
                    </a:lnTo>
                    <a:lnTo>
                      <a:pt x="630" y="3626"/>
                    </a:lnTo>
                    <a:lnTo>
                      <a:pt x="605" y="3609"/>
                    </a:lnTo>
                    <a:lnTo>
                      <a:pt x="601" y="3588"/>
                    </a:lnTo>
                    <a:lnTo>
                      <a:pt x="612" y="3557"/>
                    </a:lnTo>
                    <a:lnTo>
                      <a:pt x="643" y="3527"/>
                    </a:lnTo>
                    <a:lnTo>
                      <a:pt x="681" y="3495"/>
                    </a:lnTo>
                    <a:lnTo>
                      <a:pt x="728" y="3452"/>
                    </a:lnTo>
                    <a:lnTo>
                      <a:pt x="767" y="3411"/>
                    </a:lnTo>
                    <a:lnTo>
                      <a:pt x="792" y="3377"/>
                    </a:lnTo>
                    <a:lnTo>
                      <a:pt x="772" y="3198"/>
                    </a:lnTo>
                    <a:lnTo>
                      <a:pt x="766" y="3071"/>
                    </a:lnTo>
                    <a:lnTo>
                      <a:pt x="749" y="2945"/>
                    </a:lnTo>
                    <a:lnTo>
                      <a:pt x="731" y="2830"/>
                    </a:lnTo>
                    <a:lnTo>
                      <a:pt x="705" y="2712"/>
                    </a:lnTo>
                    <a:lnTo>
                      <a:pt x="672" y="2591"/>
                    </a:lnTo>
                    <a:lnTo>
                      <a:pt x="641" y="2477"/>
                    </a:lnTo>
                    <a:lnTo>
                      <a:pt x="617" y="2384"/>
                    </a:lnTo>
                    <a:lnTo>
                      <a:pt x="593" y="227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76" name="Freeform 193"/>
              <p:cNvSpPr>
                <a:spLocks/>
              </p:cNvSpPr>
              <p:nvPr/>
            </p:nvSpPr>
            <p:spPr bwMode="auto">
              <a:xfrm>
                <a:off x="2640" y="2264"/>
                <a:ext cx="450" cy="1140"/>
              </a:xfrm>
              <a:custGeom>
                <a:avLst/>
                <a:gdLst>
                  <a:gd name="T0" fmla="*/ 0 w 1349"/>
                  <a:gd name="T1" fmla="*/ 0 h 3420"/>
                  <a:gd name="T2" fmla="*/ 0 w 1349"/>
                  <a:gd name="T3" fmla="*/ 0 h 3420"/>
                  <a:gd name="T4" fmla="*/ 0 w 1349"/>
                  <a:gd name="T5" fmla="*/ 0 h 3420"/>
                  <a:gd name="T6" fmla="*/ 0 w 1349"/>
                  <a:gd name="T7" fmla="*/ 0 h 3420"/>
                  <a:gd name="T8" fmla="*/ 0 w 1349"/>
                  <a:gd name="T9" fmla="*/ 0 h 3420"/>
                  <a:gd name="T10" fmla="*/ 0 w 1349"/>
                  <a:gd name="T11" fmla="*/ 0 h 3420"/>
                  <a:gd name="T12" fmla="*/ 0 w 1349"/>
                  <a:gd name="T13" fmla="*/ 0 h 3420"/>
                  <a:gd name="T14" fmla="*/ 0 w 1349"/>
                  <a:gd name="T15" fmla="*/ 0 h 3420"/>
                  <a:gd name="T16" fmla="*/ 0 w 1349"/>
                  <a:gd name="T17" fmla="*/ 0 h 3420"/>
                  <a:gd name="T18" fmla="*/ 0 w 1349"/>
                  <a:gd name="T19" fmla="*/ 0 h 3420"/>
                  <a:gd name="T20" fmla="*/ 0 w 1349"/>
                  <a:gd name="T21" fmla="*/ 0 h 3420"/>
                  <a:gd name="T22" fmla="*/ 0 w 1349"/>
                  <a:gd name="T23" fmla="*/ 0 h 3420"/>
                  <a:gd name="T24" fmla="*/ 0 w 1349"/>
                  <a:gd name="T25" fmla="*/ 0 h 3420"/>
                  <a:gd name="T26" fmla="*/ 0 w 1349"/>
                  <a:gd name="T27" fmla="*/ 0 h 3420"/>
                  <a:gd name="T28" fmla="*/ 0 w 1349"/>
                  <a:gd name="T29" fmla="*/ 0 h 3420"/>
                  <a:gd name="T30" fmla="*/ 0 w 1349"/>
                  <a:gd name="T31" fmla="*/ 0 h 3420"/>
                  <a:gd name="T32" fmla="*/ 0 w 1349"/>
                  <a:gd name="T33" fmla="*/ 0 h 3420"/>
                  <a:gd name="T34" fmla="*/ 0 w 1349"/>
                  <a:gd name="T35" fmla="*/ 0 h 3420"/>
                  <a:gd name="T36" fmla="*/ 0 w 1349"/>
                  <a:gd name="T37" fmla="*/ 0 h 3420"/>
                  <a:gd name="T38" fmla="*/ 0 w 1349"/>
                  <a:gd name="T39" fmla="*/ 0 h 3420"/>
                  <a:gd name="T40" fmla="*/ 0 w 1349"/>
                  <a:gd name="T41" fmla="*/ 0 h 3420"/>
                  <a:gd name="T42" fmla="*/ 0 w 1349"/>
                  <a:gd name="T43" fmla="*/ 0 h 3420"/>
                  <a:gd name="T44" fmla="*/ 0 w 1349"/>
                  <a:gd name="T45" fmla="*/ 0 h 3420"/>
                  <a:gd name="T46" fmla="*/ 0 w 1349"/>
                  <a:gd name="T47" fmla="*/ 0 h 3420"/>
                  <a:gd name="T48" fmla="*/ 0 w 1349"/>
                  <a:gd name="T49" fmla="*/ 0 h 3420"/>
                  <a:gd name="T50" fmla="*/ 0 w 1349"/>
                  <a:gd name="T51" fmla="*/ 0 h 3420"/>
                  <a:gd name="T52" fmla="*/ 0 w 1349"/>
                  <a:gd name="T53" fmla="*/ 0 h 3420"/>
                  <a:gd name="T54" fmla="*/ 0 w 1349"/>
                  <a:gd name="T55" fmla="*/ 0 h 3420"/>
                  <a:gd name="T56" fmla="*/ 0 w 1349"/>
                  <a:gd name="T57" fmla="*/ 0 h 3420"/>
                  <a:gd name="T58" fmla="*/ 0 w 1349"/>
                  <a:gd name="T59" fmla="*/ 0 h 3420"/>
                  <a:gd name="T60" fmla="*/ 0 w 1349"/>
                  <a:gd name="T61" fmla="*/ 0 h 3420"/>
                  <a:gd name="T62" fmla="*/ 0 w 1349"/>
                  <a:gd name="T63" fmla="*/ 0 h 3420"/>
                  <a:gd name="T64" fmla="*/ 0 w 1349"/>
                  <a:gd name="T65" fmla="*/ 0 h 3420"/>
                  <a:gd name="T66" fmla="*/ 0 w 1349"/>
                  <a:gd name="T67" fmla="*/ 0 h 3420"/>
                  <a:gd name="T68" fmla="*/ 0 w 1349"/>
                  <a:gd name="T69" fmla="*/ 0 h 3420"/>
                  <a:gd name="T70" fmla="*/ 0 w 1349"/>
                  <a:gd name="T71" fmla="*/ 0 h 3420"/>
                  <a:gd name="T72" fmla="*/ 0 w 1349"/>
                  <a:gd name="T73" fmla="*/ 0 h 3420"/>
                  <a:gd name="T74" fmla="*/ 0 w 1349"/>
                  <a:gd name="T75" fmla="*/ 0 h 3420"/>
                  <a:gd name="T76" fmla="*/ 0 w 1349"/>
                  <a:gd name="T77" fmla="*/ 0 h 3420"/>
                  <a:gd name="T78" fmla="*/ 0 w 1349"/>
                  <a:gd name="T79" fmla="*/ 0 h 3420"/>
                  <a:gd name="T80" fmla="*/ 0 w 1349"/>
                  <a:gd name="T81" fmla="*/ 0 h 3420"/>
                  <a:gd name="T82" fmla="*/ 0 w 1349"/>
                  <a:gd name="T83" fmla="*/ 0 h 3420"/>
                  <a:gd name="T84" fmla="*/ 0 w 1349"/>
                  <a:gd name="T85" fmla="*/ 0 h 3420"/>
                  <a:gd name="T86" fmla="*/ 0 w 1349"/>
                  <a:gd name="T87" fmla="*/ 0 h 3420"/>
                  <a:gd name="T88" fmla="*/ 0 w 1349"/>
                  <a:gd name="T89" fmla="*/ 0 h 3420"/>
                  <a:gd name="T90" fmla="*/ 0 w 1349"/>
                  <a:gd name="T91" fmla="*/ 0 h 3420"/>
                  <a:gd name="T92" fmla="*/ 0 w 1349"/>
                  <a:gd name="T93" fmla="*/ 0 h 3420"/>
                  <a:gd name="T94" fmla="*/ 0 w 1349"/>
                  <a:gd name="T95" fmla="*/ 0 h 3420"/>
                  <a:gd name="T96" fmla="*/ 0 w 1349"/>
                  <a:gd name="T97" fmla="*/ 0 h 3420"/>
                  <a:gd name="T98" fmla="*/ 0 w 1349"/>
                  <a:gd name="T99" fmla="*/ 0 h 3420"/>
                  <a:gd name="T100" fmla="*/ 0 w 1349"/>
                  <a:gd name="T101" fmla="*/ 0 h 3420"/>
                  <a:gd name="T102" fmla="*/ 0 w 1349"/>
                  <a:gd name="T103" fmla="*/ 0 h 3420"/>
                  <a:gd name="T104" fmla="*/ 0 w 1349"/>
                  <a:gd name="T105" fmla="*/ 0 h 3420"/>
                  <a:gd name="T106" fmla="*/ 0 w 1349"/>
                  <a:gd name="T107" fmla="*/ 0 h 3420"/>
                  <a:gd name="T108" fmla="*/ 0 w 1349"/>
                  <a:gd name="T109" fmla="*/ 0 h 3420"/>
                  <a:gd name="T110" fmla="*/ 0 w 1349"/>
                  <a:gd name="T111" fmla="*/ 0 h 3420"/>
                  <a:gd name="T112" fmla="*/ 0 w 1349"/>
                  <a:gd name="T113" fmla="*/ 0 h 3420"/>
                  <a:gd name="T114" fmla="*/ 0 w 1349"/>
                  <a:gd name="T115" fmla="*/ 0 h 3420"/>
                  <a:gd name="T116" fmla="*/ 0 w 1349"/>
                  <a:gd name="T117" fmla="*/ 0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9"/>
                    </a:moveTo>
                    <a:lnTo>
                      <a:pt x="1116" y="1555"/>
                    </a:lnTo>
                    <a:lnTo>
                      <a:pt x="1146" y="1730"/>
                    </a:lnTo>
                    <a:lnTo>
                      <a:pt x="948" y="1865"/>
                    </a:lnTo>
                    <a:lnTo>
                      <a:pt x="951" y="1942"/>
                    </a:lnTo>
                    <a:lnTo>
                      <a:pt x="968" y="2078"/>
                    </a:lnTo>
                    <a:lnTo>
                      <a:pt x="1000" y="2488"/>
                    </a:lnTo>
                    <a:lnTo>
                      <a:pt x="1019" y="2667"/>
                    </a:lnTo>
                    <a:lnTo>
                      <a:pt x="1046" y="2984"/>
                    </a:lnTo>
                    <a:lnTo>
                      <a:pt x="1051" y="3098"/>
                    </a:lnTo>
                    <a:lnTo>
                      <a:pt x="1053" y="3136"/>
                    </a:lnTo>
                    <a:lnTo>
                      <a:pt x="1065" y="3149"/>
                    </a:lnTo>
                    <a:lnTo>
                      <a:pt x="1102" y="3171"/>
                    </a:lnTo>
                    <a:lnTo>
                      <a:pt x="1176" y="3204"/>
                    </a:lnTo>
                    <a:lnTo>
                      <a:pt x="1262" y="3223"/>
                    </a:lnTo>
                    <a:lnTo>
                      <a:pt x="1291" y="3232"/>
                    </a:lnTo>
                    <a:lnTo>
                      <a:pt x="1322" y="3245"/>
                    </a:lnTo>
                    <a:lnTo>
                      <a:pt x="1342" y="3270"/>
                    </a:lnTo>
                    <a:lnTo>
                      <a:pt x="1349" y="3291"/>
                    </a:lnTo>
                    <a:lnTo>
                      <a:pt x="1339" y="3299"/>
                    </a:lnTo>
                    <a:lnTo>
                      <a:pt x="1168" y="3309"/>
                    </a:lnTo>
                    <a:lnTo>
                      <a:pt x="947" y="3332"/>
                    </a:lnTo>
                    <a:lnTo>
                      <a:pt x="908" y="3335"/>
                    </a:lnTo>
                    <a:lnTo>
                      <a:pt x="882" y="3323"/>
                    </a:lnTo>
                    <a:lnTo>
                      <a:pt x="869" y="3298"/>
                    </a:lnTo>
                    <a:lnTo>
                      <a:pt x="866" y="3260"/>
                    </a:lnTo>
                    <a:lnTo>
                      <a:pt x="877" y="3199"/>
                    </a:lnTo>
                    <a:lnTo>
                      <a:pt x="884" y="3189"/>
                    </a:lnTo>
                    <a:lnTo>
                      <a:pt x="902" y="3182"/>
                    </a:lnTo>
                    <a:lnTo>
                      <a:pt x="876" y="3178"/>
                    </a:lnTo>
                    <a:lnTo>
                      <a:pt x="869" y="3168"/>
                    </a:lnTo>
                    <a:lnTo>
                      <a:pt x="860" y="3119"/>
                    </a:lnTo>
                    <a:lnTo>
                      <a:pt x="832" y="3019"/>
                    </a:lnTo>
                    <a:lnTo>
                      <a:pt x="770" y="2778"/>
                    </a:lnTo>
                    <a:lnTo>
                      <a:pt x="754" y="2665"/>
                    </a:lnTo>
                    <a:lnTo>
                      <a:pt x="711" y="2297"/>
                    </a:lnTo>
                    <a:lnTo>
                      <a:pt x="691" y="2206"/>
                    </a:lnTo>
                    <a:lnTo>
                      <a:pt x="653" y="2095"/>
                    </a:lnTo>
                    <a:lnTo>
                      <a:pt x="633" y="2210"/>
                    </a:lnTo>
                    <a:lnTo>
                      <a:pt x="613" y="2326"/>
                    </a:lnTo>
                    <a:lnTo>
                      <a:pt x="582" y="2647"/>
                    </a:lnTo>
                    <a:lnTo>
                      <a:pt x="567" y="2747"/>
                    </a:lnTo>
                    <a:lnTo>
                      <a:pt x="537" y="3104"/>
                    </a:lnTo>
                    <a:lnTo>
                      <a:pt x="539" y="3157"/>
                    </a:lnTo>
                    <a:lnTo>
                      <a:pt x="534" y="3168"/>
                    </a:lnTo>
                    <a:lnTo>
                      <a:pt x="496" y="3186"/>
                    </a:lnTo>
                    <a:lnTo>
                      <a:pt x="507" y="3239"/>
                    </a:lnTo>
                    <a:lnTo>
                      <a:pt x="512" y="3300"/>
                    </a:lnTo>
                    <a:lnTo>
                      <a:pt x="515" y="3337"/>
                    </a:lnTo>
                    <a:lnTo>
                      <a:pt x="500" y="3375"/>
                    </a:lnTo>
                    <a:lnTo>
                      <a:pt x="476" y="3401"/>
                    </a:lnTo>
                    <a:lnTo>
                      <a:pt x="429" y="3418"/>
                    </a:lnTo>
                    <a:lnTo>
                      <a:pt x="380" y="3420"/>
                    </a:lnTo>
                    <a:lnTo>
                      <a:pt x="324" y="3418"/>
                    </a:lnTo>
                    <a:lnTo>
                      <a:pt x="300" y="3399"/>
                    </a:lnTo>
                    <a:lnTo>
                      <a:pt x="288" y="3374"/>
                    </a:lnTo>
                    <a:lnTo>
                      <a:pt x="288" y="3341"/>
                    </a:lnTo>
                    <a:lnTo>
                      <a:pt x="299" y="3293"/>
                    </a:lnTo>
                    <a:lnTo>
                      <a:pt x="333" y="3244"/>
                    </a:lnTo>
                    <a:lnTo>
                      <a:pt x="356" y="3191"/>
                    </a:lnTo>
                    <a:lnTo>
                      <a:pt x="331" y="3193"/>
                    </a:lnTo>
                    <a:lnTo>
                      <a:pt x="312" y="3040"/>
                    </a:lnTo>
                    <a:lnTo>
                      <a:pt x="301" y="2865"/>
                    </a:lnTo>
                    <a:lnTo>
                      <a:pt x="303" y="2745"/>
                    </a:lnTo>
                    <a:lnTo>
                      <a:pt x="313" y="2605"/>
                    </a:lnTo>
                    <a:lnTo>
                      <a:pt x="322" y="2479"/>
                    </a:lnTo>
                    <a:lnTo>
                      <a:pt x="336" y="2377"/>
                    </a:lnTo>
                    <a:lnTo>
                      <a:pt x="14" y="2274"/>
                    </a:lnTo>
                    <a:lnTo>
                      <a:pt x="0" y="1917"/>
                    </a:lnTo>
                    <a:lnTo>
                      <a:pt x="36" y="1890"/>
                    </a:lnTo>
                    <a:lnTo>
                      <a:pt x="184" y="1923"/>
                    </a:lnTo>
                    <a:lnTo>
                      <a:pt x="196" y="1844"/>
                    </a:lnTo>
                    <a:lnTo>
                      <a:pt x="196" y="1748"/>
                    </a:lnTo>
                    <a:lnTo>
                      <a:pt x="108" y="1355"/>
                    </a:lnTo>
                    <a:lnTo>
                      <a:pt x="98" y="1250"/>
                    </a:lnTo>
                    <a:lnTo>
                      <a:pt x="105" y="1124"/>
                    </a:lnTo>
                    <a:lnTo>
                      <a:pt x="152" y="778"/>
                    </a:lnTo>
                    <a:lnTo>
                      <a:pt x="176" y="685"/>
                    </a:lnTo>
                    <a:lnTo>
                      <a:pt x="200" y="646"/>
                    </a:lnTo>
                    <a:lnTo>
                      <a:pt x="225" y="633"/>
                    </a:lnTo>
                    <a:lnTo>
                      <a:pt x="399" y="562"/>
                    </a:lnTo>
                    <a:lnTo>
                      <a:pt x="473" y="533"/>
                    </a:lnTo>
                    <a:lnTo>
                      <a:pt x="496" y="442"/>
                    </a:lnTo>
                    <a:lnTo>
                      <a:pt x="471" y="378"/>
                    </a:lnTo>
                    <a:lnTo>
                      <a:pt x="459" y="340"/>
                    </a:lnTo>
                    <a:lnTo>
                      <a:pt x="457" y="290"/>
                    </a:lnTo>
                    <a:lnTo>
                      <a:pt x="461" y="226"/>
                    </a:lnTo>
                    <a:lnTo>
                      <a:pt x="483" y="136"/>
                    </a:lnTo>
                    <a:lnTo>
                      <a:pt x="494" y="90"/>
                    </a:lnTo>
                    <a:lnTo>
                      <a:pt x="513" y="57"/>
                    </a:lnTo>
                    <a:lnTo>
                      <a:pt x="542" y="29"/>
                    </a:lnTo>
                    <a:lnTo>
                      <a:pt x="567" y="18"/>
                    </a:lnTo>
                    <a:lnTo>
                      <a:pt x="616" y="3"/>
                    </a:lnTo>
                    <a:lnTo>
                      <a:pt x="654" y="0"/>
                    </a:lnTo>
                    <a:lnTo>
                      <a:pt x="705" y="12"/>
                    </a:lnTo>
                    <a:lnTo>
                      <a:pt x="755" y="28"/>
                    </a:lnTo>
                    <a:lnTo>
                      <a:pt x="795" y="55"/>
                    </a:lnTo>
                    <a:lnTo>
                      <a:pt x="812" y="96"/>
                    </a:lnTo>
                    <a:lnTo>
                      <a:pt x="819" y="153"/>
                    </a:lnTo>
                    <a:lnTo>
                      <a:pt x="814" y="206"/>
                    </a:lnTo>
                    <a:lnTo>
                      <a:pt x="807" y="266"/>
                    </a:lnTo>
                    <a:lnTo>
                      <a:pt x="796" y="316"/>
                    </a:lnTo>
                    <a:lnTo>
                      <a:pt x="772" y="367"/>
                    </a:lnTo>
                    <a:lnTo>
                      <a:pt x="748" y="406"/>
                    </a:lnTo>
                    <a:lnTo>
                      <a:pt x="724" y="446"/>
                    </a:lnTo>
                    <a:lnTo>
                      <a:pt x="727" y="508"/>
                    </a:lnTo>
                    <a:lnTo>
                      <a:pt x="785" y="521"/>
                    </a:lnTo>
                    <a:lnTo>
                      <a:pt x="1004" y="637"/>
                    </a:lnTo>
                    <a:lnTo>
                      <a:pt x="1038" y="674"/>
                    </a:lnTo>
                    <a:lnTo>
                      <a:pt x="1049" y="701"/>
                    </a:lnTo>
                    <a:lnTo>
                      <a:pt x="1081" y="1060"/>
                    </a:lnTo>
                    <a:lnTo>
                      <a:pt x="1066" y="1116"/>
                    </a:lnTo>
                    <a:lnTo>
                      <a:pt x="1047" y="1174"/>
                    </a:lnTo>
                    <a:lnTo>
                      <a:pt x="1036" y="1236"/>
                    </a:lnTo>
                    <a:lnTo>
                      <a:pt x="1041" y="1283"/>
                    </a:lnTo>
                    <a:lnTo>
                      <a:pt x="1065" y="1336"/>
                    </a:lnTo>
                    <a:lnTo>
                      <a:pt x="1107" y="1392"/>
                    </a:lnTo>
                    <a:lnTo>
                      <a:pt x="1110" y="1469"/>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77" name="Freeform 194"/>
              <p:cNvSpPr>
                <a:spLocks/>
              </p:cNvSpPr>
              <p:nvPr/>
            </p:nvSpPr>
            <p:spPr bwMode="auto">
              <a:xfrm>
                <a:off x="3535" y="2236"/>
                <a:ext cx="358" cy="1152"/>
              </a:xfrm>
              <a:custGeom>
                <a:avLst/>
                <a:gdLst>
                  <a:gd name="T0" fmla="*/ 0 w 1075"/>
                  <a:gd name="T1" fmla="*/ 0 h 3456"/>
                  <a:gd name="T2" fmla="*/ 0 w 1075"/>
                  <a:gd name="T3" fmla="*/ 0 h 3456"/>
                  <a:gd name="T4" fmla="*/ 0 w 1075"/>
                  <a:gd name="T5" fmla="*/ 0 h 3456"/>
                  <a:gd name="T6" fmla="*/ 0 w 1075"/>
                  <a:gd name="T7" fmla="*/ 0 h 3456"/>
                  <a:gd name="T8" fmla="*/ 0 w 1075"/>
                  <a:gd name="T9" fmla="*/ 0 h 3456"/>
                  <a:gd name="T10" fmla="*/ 0 w 1075"/>
                  <a:gd name="T11" fmla="*/ 0 h 3456"/>
                  <a:gd name="T12" fmla="*/ 0 w 1075"/>
                  <a:gd name="T13" fmla="*/ 0 h 3456"/>
                  <a:gd name="T14" fmla="*/ 0 w 1075"/>
                  <a:gd name="T15" fmla="*/ 0 h 3456"/>
                  <a:gd name="T16" fmla="*/ 0 w 1075"/>
                  <a:gd name="T17" fmla="*/ 0 h 3456"/>
                  <a:gd name="T18" fmla="*/ 0 w 1075"/>
                  <a:gd name="T19" fmla="*/ 0 h 3456"/>
                  <a:gd name="T20" fmla="*/ 0 w 1075"/>
                  <a:gd name="T21" fmla="*/ 0 h 3456"/>
                  <a:gd name="T22" fmla="*/ 0 w 1075"/>
                  <a:gd name="T23" fmla="*/ 0 h 3456"/>
                  <a:gd name="T24" fmla="*/ 0 w 1075"/>
                  <a:gd name="T25" fmla="*/ 0 h 3456"/>
                  <a:gd name="T26" fmla="*/ 0 w 1075"/>
                  <a:gd name="T27" fmla="*/ 0 h 3456"/>
                  <a:gd name="T28" fmla="*/ 0 w 1075"/>
                  <a:gd name="T29" fmla="*/ 0 h 3456"/>
                  <a:gd name="T30" fmla="*/ 0 w 1075"/>
                  <a:gd name="T31" fmla="*/ 0 h 3456"/>
                  <a:gd name="T32" fmla="*/ 0 w 1075"/>
                  <a:gd name="T33" fmla="*/ 0 h 3456"/>
                  <a:gd name="T34" fmla="*/ 0 w 1075"/>
                  <a:gd name="T35" fmla="*/ 0 h 3456"/>
                  <a:gd name="T36" fmla="*/ 0 w 1075"/>
                  <a:gd name="T37" fmla="*/ 0 h 3456"/>
                  <a:gd name="T38" fmla="*/ 0 w 1075"/>
                  <a:gd name="T39" fmla="*/ 0 h 3456"/>
                  <a:gd name="T40" fmla="*/ 0 w 1075"/>
                  <a:gd name="T41" fmla="*/ 0 h 3456"/>
                  <a:gd name="T42" fmla="*/ 0 w 1075"/>
                  <a:gd name="T43" fmla="*/ 0 h 3456"/>
                  <a:gd name="T44" fmla="*/ 0 w 1075"/>
                  <a:gd name="T45" fmla="*/ 0 h 3456"/>
                  <a:gd name="T46" fmla="*/ 0 w 1075"/>
                  <a:gd name="T47" fmla="*/ 0 h 3456"/>
                  <a:gd name="T48" fmla="*/ 0 w 1075"/>
                  <a:gd name="T49" fmla="*/ 0 h 3456"/>
                  <a:gd name="T50" fmla="*/ 0 w 1075"/>
                  <a:gd name="T51" fmla="*/ 0 h 3456"/>
                  <a:gd name="T52" fmla="*/ 0 w 1075"/>
                  <a:gd name="T53" fmla="*/ 0 h 3456"/>
                  <a:gd name="T54" fmla="*/ 0 w 1075"/>
                  <a:gd name="T55" fmla="*/ 0 h 3456"/>
                  <a:gd name="T56" fmla="*/ 0 w 1075"/>
                  <a:gd name="T57" fmla="*/ 0 h 3456"/>
                  <a:gd name="T58" fmla="*/ 0 w 1075"/>
                  <a:gd name="T59" fmla="*/ 0 h 3456"/>
                  <a:gd name="T60" fmla="*/ 0 w 1075"/>
                  <a:gd name="T61" fmla="*/ 0 h 3456"/>
                  <a:gd name="T62" fmla="*/ 0 w 1075"/>
                  <a:gd name="T63" fmla="*/ 0 h 3456"/>
                  <a:gd name="T64" fmla="*/ 0 w 1075"/>
                  <a:gd name="T65" fmla="*/ 0 h 3456"/>
                  <a:gd name="T66" fmla="*/ 0 w 1075"/>
                  <a:gd name="T67" fmla="*/ 0 h 3456"/>
                  <a:gd name="T68" fmla="*/ 0 w 1075"/>
                  <a:gd name="T69" fmla="*/ 0 h 3456"/>
                  <a:gd name="T70" fmla="*/ 0 w 1075"/>
                  <a:gd name="T71" fmla="*/ 0 h 3456"/>
                  <a:gd name="T72" fmla="*/ 0 w 1075"/>
                  <a:gd name="T73" fmla="*/ 0 h 3456"/>
                  <a:gd name="T74" fmla="*/ 0 w 1075"/>
                  <a:gd name="T75" fmla="*/ 0 h 3456"/>
                  <a:gd name="T76" fmla="*/ 0 w 1075"/>
                  <a:gd name="T77" fmla="*/ 0 h 3456"/>
                  <a:gd name="T78" fmla="*/ 0 w 1075"/>
                  <a:gd name="T79" fmla="*/ 0 h 3456"/>
                  <a:gd name="T80" fmla="*/ 0 w 1075"/>
                  <a:gd name="T81" fmla="*/ 0 h 3456"/>
                  <a:gd name="T82" fmla="*/ 0 w 1075"/>
                  <a:gd name="T83" fmla="*/ 0 h 3456"/>
                  <a:gd name="T84" fmla="*/ 0 w 1075"/>
                  <a:gd name="T85" fmla="*/ 0 h 3456"/>
                  <a:gd name="T86" fmla="*/ 0 w 1075"/>
                  <a:gd name="T87" fmla="*/ 0 h 3456"/>
                  <a:gd name="T88" fmla="*/ 0 w 1075"/>
                  <a:gd name="T89" fmla="*/ 0 h 3456"/>
                  <a:gd name="T90" fmla="*/ 0 w 1075"/>
                  <a:gd name="T91" fmla="*/ 0 h 3456"/>
                  <a:gd name="T92" fmla="*/ 0 w 1075"/>
                  <a:gd name="T93" fmla="*/ 0 h 3456"/>
                  <a:gd name="T94" fmla="*/ 0 w 1075"/>
                  <a:gd name="T95" fmla="*/ 0 h 3456"/>
                  <a:gd name="T96" fmla="*/ 0 w 1075"/>
                  <a:gd name="T97" fmla="*/ 0 h 3456"/>
                  <a:gd name="T98" fmla="*/ 0 w 1075"/>
                  <a:gd name="T99" fmla="*/ 0 h 3456"/>
                  <a:gd name="T100" fmla="*/ 0 w 1075"/>
                  <a:gd name="T101" fmla="*/ 0 h 3456"/>
                  <a:gd name="T102" fmla="*/ 0 w 1075"/>
                  <a:gd name="T103" fmla="*/ 0 h 3456"/>
                  <a:gd name="T104" fmla="*/ 0 w 1075"/>
                  <a:gd name="T105" fmla="*/ 0 h 3456"/>
                  <a:gd name="T106" fmla="*/ 0 w 1075"/>
                  <a:gd name="T107" fmla="*/ 0 h 3456"/>
                  <a:gd name="T108" fmla="*/ 0 w 1075"/>
                  <a:gd name="T109" fmla="*/ 0 h 3456"/>
                  <a:gd name="T110" fmla="*/ 0 w 1075"/>
                  <a:gd name="T111" fmla="*/ 0 h 3456"/>
                  <a:gd name="T112" fmla="*/ 0 w 1075"/>
                  <a:gd name="T113" fmla="*/ 0 h 3456"/>
                  <a:gd name="T114" fmla="*/ 0 w 1075"/>
                  <a:gd name="T115" fmla="*/ 0 h 3456"/>
                  <a:gd name="T116" fmla="*/ 0 w 1075"/>
                  <a:gd name="T117" fmla="*/ 0 h 3456"/>
                  <a:gd name="T118" fmla="*/ 0 w 1075"/>
                  <a:gd name="T119" fmla="*/ 0 h 345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6"/>
                  <a:gd name="T182" fmla="*/ 1075 w 1075"/>
                  <a:gd name="T183" fmla="*/ 3456 h 345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6">
                    <a:moveTo>
                      <a:pt x="98" y="1746"/>
                    </a:moveTo>
                    <a:lnTo>
                      <a:pt x="117" y="2356"/>
                    </a:lnTo>
                    <a:lnTo>
                      <a:pt x="117" y="2486"/>
                    </a:lnTo>
                    <a:lnTo>
                      <a:pt x="167" y="2495"/>
                    </a:lnTo>
                    <a:lnTo>
                      <a:pt x="220" y="2498"/>
                    </a:lnTo>
                    <a:lnTo>
                      <a:pt x="219" y="2617"/>
                    </a:lnTo>
                    <a:lnTo>
                      <a:pt x="223" y="2739"/>
                    </a:lnTo>
                    <a:lnTo>
                      <a:pt x="245" y="3023"/>
                    </a:lnTo>
                    <a:lnTo>
                      <a:pt x="244" y="3118"/>
                    </a:lnTo>
                    <a:lnTo>
                      <a:pt x="241" y="3158"/>
                    </a:lnTo>
                    <a:lnTo>
                      <a:pt x="230" y="3195"/>
                    </a:lnTo>
                    <a:lnTo>
                      <a:pt x="209" y="3221"/>
                    </a:lnTo>
                    <a:lnTo>
                      <a:pt x="174" y="3248"/>
                    </a:lnTo>
                    <a:lnTo>
                      <a:pt x="132" y="3271"/>
                    </a:lnTo>
                    <a:lnTo>
                      <a:pt x="81" y="3300"/>
                    </a:lnTo>
                    <a:lnTo>
                      <a:pt x="49" y="3323"/>
                    </a:lnTo>
                    <a:lnTo>
                      <a:pt x="32" y="3342"/>
                    </a:lnTo>
                    <a:lnTo>
                      <a:pt x="26" y="3366"/>
                    </a:lnTo>
                    <a:lnTo>
                      <a:pt x="32" y="3385"/>
                    </a:lnTo>
                    <a:lnTo>
                      <a:pt x="54" y="3400"/>
                    </a:lnTo>
                    <a:lnTo>
                      <a:pt x="96" y="3402"/>
                    </a:lnTo>
                    <a:lnTo>
                      <a:pt x="169" y="3393"/>
                    </a:lnTo>
                    <a:lnTo>
                      <a:pt x="239" y="3376"/>
                    </a:lnTo>
                    <a:lnTo>
                      <a:pt x="317" y="3363"/>
                    </a:lnTo>
                    <a:lnTo>
                      <a:pt x="393" y="3354"/>
                    </a:lnTo>
                    <a:lnTo>
                      <a:pt x="434" y="3348"/>
                    </a:lnTo>
                    <a:lnTo>
                      <a:pt x="457" y="3341"/>
                    </a:lnTo>
                    <a:lnTo>
                      <a:pt x="465" y="3250"/>
                    </a:lnTo>
                    <a:lnTo>
                      <a:pt x="474" y="3116"/>
                    </a:lnTo>
                    <a:lnTo>
                      <a:pt x="516" y="2748"/>
                    </a:lnTo>
                    <a:lnTo>
                      <a:pt x="529" y="2646"/>
                    </a:lnTo>
                    <a:lnTo>
                      <a:pt x="551" y="2523"/>
                    </a:lnTo>
                    <a:lnTo>
                      <a:pt x="612" y="2536"/>
                    </a:lnTo>
                    <a:lnTo>
                      <a:pt x="616" y="2630"/>
                    </a:lnTo>
                    <a:lnTo>
                      <a:pt x="640" y="2751"/>
                    </a:lnTo>
                    <a:lnTo>
                      <a:pt x="706" y="2958"/>
                    </a:lnTo>
                    <a:lnTo>
                      <a:pt x="744" y="3174"/>
                    </a:lnTo>
                    <a:lnTo>
                      <a:pt x="755" y="3232"/>
                    </a:lnTo>
                    <a:lnTo>
                      <a:pt x="769" y="3261"/>
                    </a:lnTo>
                    <a:lnTo>
                      <a:pt x="757" y="3327"/>
                    </a:lnTo>
                    <a:lnTo>
                      <a:pt x="749" y="3368"/>
                    </a:lnTo>
                    <a:lnTo>
                      <a:pt x="750" y="3395"/>
                    </a:lnTo>
                    <a:lnTo>
                      <a:pt x="772" y="3428"/>
                    </a:lnTo>
                    <a:lnTo>
                      <a:pt x="798" y="3451"/>
                    </a:lnTo>
                    <a:lnTo>
                      <a:pt x="834" y="3456"/>
                    </a:lnTo>
                    <a:lnTo>
                      <a:pt x="873" y="3451"/>
                    </a:lnTo>
                    <a:lnTo>
                      <a:pt x="917" y="3434"/>
                    </a:lnTo>
                    <a:lnTo>
                      <a:pt x="953" y="3411"/>
                    </a:lnTo>
                    <a:lnTo>
                      <a:pt x="981" y="3381"/>
                    </a:lnTo>
                    <a:lnTo>
                      <a:pt x="998" y="3354"/>
                    </a:lnTo>
                    <a:lnTo>
                      <a:pt x="1005" y="3317"/>
                    </a:lnTo>
                    <a:lnTo>
                      <a:pt x="998" y="3271"/>
                    </a:lnTo>
                    <a:lnTo>
                      <a:pt x="985" y="3227"/>
                    </a:lnTo>
                    <a:lnTo>
                      <a:pt x="967" y="3112"/>
                    </a:lnTo>
                    <a:lnTo>
                      <a:pt x="937" y="2842"/>
                    </a:lnTo>
                    <a:lnTo>
                      <a:pt x="921" y="2710"/>
                    </a:lnTo>
                    <a:lnTo>
                      <a:pt x="907" y="2598"/>
                    </a:lnTo>
                    <a:lnTo>
                      <a:pt x="890" y="2504"/>
                    </a:lnTo>
                    <a:lnTo>
                      <a:pt x="965" y="2487"/>
                    </a:lnTo>
                    <a:lnTo>
                      <a:pt x="957" y="2380"/>
                    </a:lnTo>
                    <a:lnTo>
                      <a:pt x="918" y="1710"/>
                    </a:lnTo>
                    <a:lnTo>
                      <a:pt x="910" y="1581"/>
                    </a:lnTo>
                    <a:lnTo>
                      <a:pt x="897" y="1443"/>
                    </a:lnTo>
                    <a:lnTo>
                      <a:pt x="894" y="1367"/>
                    </a:lnTo>
                    <a:lnTo>
                      <a:pt x="927" y="1329"/>
                    </a:lnTo>
                    <a:lnTo>
                      <a:pt x="961" y="1278"/>
                    </a:lnTo>
                    <a:lnTo>
                      <a:pt x="980" y="1238"/>
                    </a:lnTo>
                    <a:lnTo>
                      <a:pt x="988" y="1198"/>
                    </a:lnTo>
                    <a:lnTo>
                      <a:pt x="992" y="1150"/>
                    </a:lnTo>
                    <a:lnTo>
                      <a:pt x="976" y="1066"/>
                    </a:lnTo>
                    <a:lnTo>
                      <a:pt x="961" y="994"/>
                    </a:lnTo>
                    <a:lnTo>
                      <a:pt x="1075" y="825"/>
                    </a:lnTo>
                    <a:lnTo>
                      <a:pt x="1020" y="763"/>
                    </a:lnTo>
                    <a:lnTo>
                      <a:pt x="927" y="899"/>
                    </a:lnTo>
                    <a:lnTo>
                      <a:pt x="912" y="842"/>
                    </a:lnTo>
                    <a:lnTo>
                      <a:pt x="901" y="767"/>
                    </a:lnTo>
                    <a:lnTo>
                      <a:pt x="895" y="703"/>
                    </a:lnTo>
                    <a:lnTo>
                      <a:pt x="890" y="659"/>
                    </a:lnTo>
                    <a:lnTo>
                      <a:pt x="877" y="619"/>
                    </a:lnTo>
                    <a:lnTo>
                      <a:pt x="847" y="592"/>
                    </a:lnTo>
                    <a:lnTo>
                      <a:pt x="808" y="577"/>
                    </a:lnTo>
                    <a:lnTo>
                      <a:pt x="618" y="524"/>
                    </a:lnTo>
                    <a:lnTo>
                      <a:pt x="580" y="512"/>
                    </a:lnTo>
                    <a:lnTo>
                      <a:pt x="571" y="449"/>
                    </a:lnTo>
                    <a:lnTo>
                      <a:pt x="581" y="402"/>
                    </a:lnTo>
                    <a:lnTo>
                      <a:pt x="602" y="345"/>
                    </a:lnTo>
                    <a:lnTo>
                      <a:pt x="619" y="291"/>
                    </a:lnTo>
                    <a:lnTo>
                      <a:pt x="619" y="221"/>
                    </a:lnTo>
                    <a:lnTo>
                      <a:pt x="606" y="140"/>
                    </a:lnTo>
                    <a:lnTo>
                      <a:pt x="587" y="92"/>
                    </a:lnTo>
                    <a:lnTo>
                      <a:pt x="557" y="45"/>
                    </a:lnTo>
                    <a:lnTo>
                      <a:pt x="523" y="22"/>
                    </a:lnTo>
                    <a:lnTo>
                      <a:pt x="453" y="4"/>
                    </a:lnTo>
                    <a:lnTo>
                      <a:pt x="393" y="0"/>
                    </a:lnTo>
                    <a:lnTo>
                      <a:pt x="336" y="9"/>
                    </a:lnTo>
                    <a:lnTo>
                      <a:pt x="296" y="38"/>
                    </a:lnTo>
                    <a:lnTo>
                      <a:pt x="270" y="67"/>
                    </a:lnTo>
                    <a:lnTo>
                      <a:pt x="235" y="115"/>
                    </a:lnTo>
                    <a:lnTo>
                      <a:pt x="210" y="169"/>
                    </a:lnTo>
                    <a:lnTo>
                      <a:pt x="248" y="195"/>
                    </a:lnTo>
                    <a:lnTo>
                      <a:pt x="247" y="257"/>
                    </a:lnTo>
                    <a:lnTo>
                      <a:pt x="247" y="325"/>
                    </a:lnTo>
                    <a:lnTo>
                      <a:pt x="259" y="385"/>
                    </a:lnTo>
                    <a:lnTo>
                      <a:pt x="275" y="433"/>
                    </a:lnTo>
                    <a:lnTo>
                      <a:pt x="291" y="468"/>
                    </a:lnTo>
                    <a:lnTo>
                      <a:pt x="326" y="523"/>
                    </a:lnTo>
                    <a:lnTo>
                      <a:pt x="326" y="537"/>
                    </a:lnTo>
                    <a:lnTo>
                      <a:pt x="277" y="564"/>
                    </a:lnTo>
                    <a:lnTo>
                      <a:pt x="78" y="661"/>
                    </a:lnTo>
                    <a:lnTo>
                      <a:pt x="43" y="697"/>
                    </a:lnTo>
                    <a:lnTo>
                      <a:pt x="21" y="739"/>
                    </a:lnTo>
                    <a:lnTo>
                      <a:pt x="8" y="793"/>
                    </a:lnTo>
                    <a:lnTo>
                      <a:pt x="0" y="861"/>
                    </a:lnTo>
                    <a:lnTo>
                      <a:pt x="29" y="905"/>
                    </a:lnTo>
                    <a:lnTo>
                      <a:pt x="191" y="1092"/>
                    </a:lnTo>
                    <a:lnTo>
                      <a:pt x="214" y="1156"/>
                    </a:lnTo>
                    <a:lnTo>
                      <a:pt x="229" y="1267"/>
                    </a:lnTo>
                    <a:lnTo>
                      <a:pt x="172" y="1452"/>
                    </a:lnTo>
                    <a:lnTo>
                      <a:pt x="103" y="1526"/>
                    </a:lnTo>
                    <a:lnTo>
                      <a:pt x="106" y="1606"/>
                    </a:lnTo>
                    <a:lnTo>
                      <a:pt x="98" y="174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78" name="Freeform 195"/>
              <p:cNvSpPr>
                <a:spLocks/>
              </p:cNvSpPr>
              <p:nvPr/>
            </p:nvSpPr>
            <p:spPr bwMode="auto">
              <a:xfrm>
                <a:off x="2985" y="2283"/>
                <a:ext cx="314" cy="1090"/>
              </a:xfrm>
              <a:custGeom>
                <a:avLst/>
                <a:gdLst>
                  <a:gd name="T0" fmla="*/ 0 w 941"/>
                  <a:gd name="T1" fmla="*/ 0 h 3272"/>
                  <a:gd name="T2" fmla="*/ 0 w 941"/>
                  <a:gd name="T3" fmla="*/ 0 h 3272"/>
                  <a:gd name="T4" fmla="*/ 0 w 941"/>
                  <a:gd name="T5" fmla="*/ 0 h 3272"/>
                  <a:gd name="T6" fmla="*/ 0 w 941"/>
                  <a:gd name="T7" fmla="*/ 0 h 3272"/>
                  <a:gd name="T8" fmla="*/ 0 w 941"/>
                  <a:gd name="T9" fmla="*/ 0 h 3272"/>
                  <a:gd name="T10" fmla="*/ 0 w 941"/>
                  <a:gd name="T11" fmla="*/ 0 h 3272"/>
                  <a:gd name="T12" fmla="*/ 0 w 941"/>
                  <a:gd name="T13" fmla="*/ 0 h 3272"/>
                  <a:gd name="T14" fmla="*/ 0 w 941"/>
                  <a:gd name="T15" fmla="*/ 0 h 3272"/>
                  <a:gd name="T16" fmla="*/ 0 w 941"/>
                  <a:gd name="T17" fmla="*/ 0 h 3272"/>
                  <a:gd name="T18" fmla="*/ 0 w 941"/>
                  <a:gd name="T19" fmla="*/ 0 h 3272"/>
                  <a:gd name="T20" fmla="*/ 0 w 941"/>
                  <a:gd name="T21" fmla="*/ 0 h 3272"/>
                  <a:gd name="T22" fmla="*/ 0 w 941"/>
                  <a:gd name="T23" fmla="*/ 0 h 3272"/>
                  <a:gd name="T24" fmla="*/ 0 w 941"/>
                  <a:gd name="T25" fmla="*/ 0 h 3272"/>
                  <a:gd name="T26" fmla="*/ 0 w 941"/>
                  <a:gd name="T27" fmla="*/ 0 h 3272"/>
                  <a:gd name="T28" fmla="*/ 0 w 941"/>
                  <a:gd name="T29" fmla="*/ 0 h 3272"/>
                  <a:gd name="T30" fmla="*/ 0 w 941"/>
                  <a:gd name="T31" fmla="*/ 0 h 3272"/>
                  <a:gd name="T32" fmla="*/ 0 w 941"/>
                  <a:gd name="T33" fmla="*/ 0 h 3272"/>
                  <a:gd name="T34" fmla="*/ 0 w 941"/>
                  <a:gd name="T35" fmla="*/ 0 h 3272"/>
                  <a:gd name="T36" fmla="*/ 0 w 941"/>
                  <a:gd name="T37" fmla="*/ 0 h 3272"/>
                  <a:gd name="T38" fmla="*/ 0 w 941"/>
                  <a:gd name="T39" fmla="*/ 0 h 3272"/>
                  <a:gd name="T40" fmla="*/ 0 w 941"/>
                  <a:gd name="T41" fmla="*/ 0 h 3272"/>
                  <a:gd name="T42" fmla="*/ 0 w 941"/>
                  <a:gd name="T43" fmla="*/ 0 h 3272"/>
                  <a:gd name="T44" fmla="*/ 0 w 941"/>
                  <a:gd name="T45" fmla="*/ 0 h 3272"/>
                  <a:gd name="T46" fmla="*/ 0 w 941"/>
                  <a:gd name="T47" fmla="*/ 0 h 3272"/>
                  <a:gd name="T48" fmla="*/ 0 w 941"/>
                  <a:gd name="T49" fmla="*/ 0 h 3272"/>
                  <a:gd name="T50" fmla="*/ 0 w 941"/>
                  <a:gd name="T51" fmla="*/ 0 h 3272"/>
                  <a:gd name="T52" fmla="*/ 0 w 941"/>
                  <a:gd name="T53" fmla="*/ 0 h 3272"/>
                  <a:gd name="T54" fmla="*/ 0 w 941"/>
                  <a:gd name="T55" fmla="*/ 0 h 3272"/>
                  <a:gd name="T56" fmla="*/ 0 w 941"/>
                  <a:gd name="T57" fmla="*/ 0 h 3272"/>
                  <a:gd name="T58" fmla="*/ 0 w 941"/>
                  <a:gd name="T59" fmla="*/ 0 h 3272"/>
                  <a:gd name="T60" fmla="*/ 0 w 941"/>
                  <a:gd name="T61" fmla="*/ 0 h 3272"/>
                  <a:gd name="T62" fmla="*/ 0 w 941"/>
                  <a:gd name="T63" fmla="*/ 0 h 3272"/>
                  <a:gd name="T64" fmla="*/ 0 w 941"/>
                  <a:gd name="T65" fmla="*/ 0 h 3272"/>
                  <a:gd name="T66" fmla="*/ 0 w 941"/>
                  <a:gd name="T67" fmla="*/ 0 h 3272"/>
                  <a:gd name="T68" fmla="*/ 0 w 941"/>
                  <a:gd name="T69" fmla="*/ 0 h 3272"/>
                  <a:gd name="T70" fmla="*/ 0 w 941"/>
                  <a:gd name="T71" fmla="*/ 0 h 3272"/>
                  <a:gd name="T72" fmla="*/ 0 w 941"/>
                  <a:gd name="T73" fmla="*/ 0 h 3272"/>
                  <a:gd name="T74" fmla="*/ 0 w 941"/>
                  <a:gd name="T75" fmla="*/ 0 h 3272"/>
                  <a:gd name="T76" fmla="*/ 0 w 941"/>
                  <a:gd name="T77" fmla="*/ 0 h 3272"/>
                  <a:gd name="T78" fmla="*/ 0 w 941"/>
                  <a:gd name="T79" fmla="*/ 0 h 3272"/>
                  <a:gd name="T80" fmla="*/ 0 w 941"/>
                  <a:gd name="T81" fmla="*/ 0 h 3272"/>
                  <a:gd name="T82" fmla="*/ 0 w 941"/>
                  <a:gd name="T83" fmla="*/ 0 h 3272"/>
                  <a:gd name="T84" fmla="*/ 0 w 941"/>
                  <a:gd name="T85" fmla="*/ 0 h 3272"/>
                  <a:gd name="T86" fmla="*/ 0 w 941"/>
                  <a:gd name="T87" fmla="*/ 0 h 3272"/>
                  <a:gd name="T88" fmla="*/ 0 w 941"/>
                  <a:gd name="T89" fmla="*/ 0 h 3272"/>
                  <a:gd name="T90" fmla="*/ 0 w 941"/>
                  <a:gd name="T91" fmla="*/ 0 h 3272"/>
                  <a:gd name="T92" fmla="*/ 0 w 941"/>
                  <a:gd name="T93" fmla="*/ 0 h 3272"/>
                  <a:gd name="T94" fmla="*/ 0 w 941"/>
                  <a:gd name="T95" fmla="*/ 0 h 3272"/>
                  <a:gd name="T96" fmla="*/ 0 w 941"/>
                  <a:gd name="T97" fmla="*/ 0 h 3272"/>
                  <a:gd name="T98" fmla="*/ 0 w 941"/>
                  <a:gd name="T99" fmla="*/ 0 h 3272"/>
                  <a:gd name="T100" fmla="*/ 0 w 941"/>
                  <a:gd name="T101" fmla="*/ 0 h 3272"/>
                  <a:gd name="T102" fmla="*/ 0 w 941"/>
                  <a:gd name="T103" fmla="*/ 0 h 3272"/>
                  <a:gd name="T104" fmla="*/ 0 w 941"/>
                  <a:gd name="T105" fmla="*/ 0 h 3272"/>
                  <a:gd name="T106" fmla="*/ 0 w 941"/>
                  <a:gd name="T107" fmla="*/ 0 h 3272"/>
                  <a:gd name="T108" fmla="*/ 0 w 941"/>
                  <a:gd name="T109" fmla="*/ 0 h 3272"/>
                  <a:gd name="T110" fmla="*/ 0 w 941"/>
                  <a:gd name="T111" fmla="*/ 0 h 3272"/>
                  <a:gd name="T112" fmla="*/ 0 w 941"/>
                  <a:gd name="T113" fmla="*/ 0 h 3272"/>
                  <a:gd name="T114" fmla="*/ 0 w 941"/>
                  <a:gd name="T115" fmla="*/ 0 h 3272"/>
                  <a:gd name="T116" fmla="*/ 0 w 941"/>
                  <a:gd name="T117" fmla="*/ 0 h 3272"/>
                  <a:gd name="T118" fmla="*/ 0 w 941"/>
                  <a:gd name="T119" fmla="*/ 0 h 32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2"/>
                  <a:gd name="T182" fmla="*/ 941 w 941"/>
                  <a:gd name="T183" fmla="*/ 3272 h 32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2">
                    <a:moveTo>
                      <a:pt x="555" y="2650"/>
                    </a:moveTo>
                    <a:lnTo>
                      <a:pt x="555" y="2508"/>
                    </a:lnTo>
                    <a:lnTo>
                      <a:pt x="556" y="2444"/>
                    </a:lnTo>
                    <a:lnTo>
                      <a:pt x="557" y="2382"/>
                    </a:lnTo>
                    <a:lnTo>
                      <a:pt x="565" y="2277"/>
                    </a:lnTo>
                    <a:lnTo>
                      <a:pt x="576" y="2205"/>
                    </a:lnTo>
                    <a:lnTo>
                      <a:pt x="593" y="2111"/>
                    </a:lnTo>
                    <a:lnTo>
                      <a:pt x="605" y="2022"/>
                    </a:lnTo>
                    <a:lnTo>
                      <a:pt x="612" y="2084"/>
                    </a:lnTo>
                    <a:lnTo>
                      <a:pt x="618" y="2117"/>
                    </a:lnTo>
                    <a:lnTo>
                      <a:pt x="634" y="2161"/>
                    </a:lnTo>
                    <a:lnTo>
                      <a:pt x="653" y="2196"/>
                    </a:lnTo>
                    <a:lnTo>
                      <a:pt x="665" y="2237"/>
                    </a:lnTo>
                    <a:lnTo>
                      <a:pt x="665" y="2276"/>
                    </a:lnTo>
                    <a:lnTo>
                      <a:pt x="652" y="2316"/>
                    </a:lnTo>
                    <a:lnTo>
                      <a:pt x="626" y="2363"/>
                    </a:lnTo>
                    <a:lnTo>
                      <a:pt x="608" y="2417"/>
                    </a:lnTo>
                    <a:lnTo>
                      <a:pt x="584" y="2483"/>
                    </a:lnTo>
                    <a:lnTo>
                      <a:pt x="568" y="2573"/>
                    </a:lnTo>
                    <a:lnTo>
                      <a:pt x="555" y="2650"/>
                    </a:lnTo>
                    <a:lnTo>
                      <a:pt x="681" y="2951"/>
                    </a:lnTo>
                    <a:lnTo>
                      <a:pt x="671" y="3003"/>
                    </a:lnTo>
                    <a:lnTo>
                      <a:pt x="698" y="3028"/>
                    </a:lnTo>
                    <a:lnTo>
                      <a:pt x="749" y="3050"/>
                    </a:lnTo>
                    <a:lnTo>
                      <a:pt x="865" y="3094"/>
                    </a:lnTo>
                    <a:lnTo>
                      <a:pt x="892" y="3111"/>
                    </a:lnTo>
                    <a:lnTo>
                      <a:pt x="912" y="3138"/>
                    </a:lnTo>
                    <a:lnTo>
                      <a:pt x="919" y="3161"/>
                    </a:lnTo>
                    <a:lnTo>
                      <a:pt x="903" y="3169"/>
                    </a:lnTo>
                    <a:lnTo>
                      <a:pt x="856" y="3173"/>
                    </a:lnTo>
                    <a:lnTo>
                      <a:pt x="815" y="3176"/>
                    </a:lnTo>
                    <a:lnTo>
                      <a:pt x="837" y="3182"/>
                    </a:lnTo>
                    <a:lnTo>
                      <a:pt x="845" y="3191"/>
                    </a:lnTo>
                    <a:lnTo>
                      <a:pt x="846" y="3209"/>
                    </a:lnTo>
                    <a:lnTo>
                      <a:pt x="835" y="3230"/>
                    </a:lnTo>
                    <a:lnTo>
                      <a:pt x="798" y="3248"/>
                    </a:lnTo>
                    <a:lnTo>
                      <a:pt x="728" y="3265"/>
                    </a:lnTo>
                    <a:lnTo>
                      <a:pt x="628" y="3272"/>
                    </a:lnTo>
                    <a:lnTo>
                      <a:pt x="552" y="3266"/>
                    </a:lnTo>
                    <a:lnTo>
                      <a:pt x="484" y="3250"/>
                    </a:lnTo>
                    <a:lnTo>
                      <a:pt x="427" y="3230"/>
                    </a:lnTo>
                    <a:lnTo>
                      <a:pt x="384" y="3206"/>
                    </a:lnTo>
                    <a:lnTo>
                      <a:pt x="377" y="3169"/>
                    </a:lnTo>
                    <a:lnTo>
                      <a:pt x="377" y="3125"/>
                    </a:lnTo>
                    <a:lnTo>
                      <a:pt x="337" y="2889"/>
                    </a:lnTo>
                    <a:lnTo>
                      <a:pt x="322" y="2722"/>
                    </a:lnTo>
                    <a:lnTo>
                      <a:pt x="258" y="2204"/>
                    </a:lnTo>
                    <a:lnTo>
                      <a:pt x="226" y="1886"/>
                    </a:lnTo>
                    <a:lnTo>
                      <a:pt x="222" y="1732"/>
                    </a:lnTo>
                    <a:lnTo>
                      <a:pt x="224" y="1634"/>
                    </a:lnTo>
                    <a:lnTo>
                      <a:pt x="232" y="1549"/>
                    </a:lnTo>
                    <a:lnTo>
                      <a:pt x="239" y="1478"/>
                    </a:lnTo>
                    <a:lnTo>
                      <a:pt x="175" y="1428"/>
                    </a:lnTo>
                    <a:lnTo>
                      <a:pt x="110" y="1377"/>
                    </a:lnTo>
                    <a:lnTo>
                      <a:pt x="69" y="1336"/>
                    </a:lnTo>
                    <a:lnTo>
                      <a:pt x="28" y="1281"/>
                    </a:lnTo>
                    <a:lnTo>
                      <a:pt x="5" y="1228"/>
                    </a:lnTo>
                    <a:lnTo>
                      <a:pt x="0" y="1180"/>
                    </a:lnTo>
                    <a:lnTo>
                      <a:pt x="10" y="1119"/>
                    </a:lnTo>
                    <a:lnTo>
                      <a:pt x="107" y="729"/>
                    </a:lnTo>
                    <a:lnTo>
                      <a:pt x="124" y="684"/>
                    </a:lnTo>
                    <a:lnTo>
                      <a:pt x="138" y="663"/>
                    </a:lnTo>
                    <a:lnTo>
                      <a:pt x="159" y="642"/>
                    </a:lnTo>
                    <a:lnTo>
                      <a:pt x="203" y="611"/>
                    </a:lnTo>
                    <a:lnTo>
                      <a:pt x="329" y="541"/>
                    </a:lnTo>
                    <a:lnTo>
                      <a:pt x="357" y="502"/>
                    </a:lnTo>
                    <a:lnTo>
                      <a:pt x="378" y="457"/>
                    </a:lnTo>
                    <a:lnTo>
                      <a:pt x="387" y="424"/>
                    </a:lnTo>
                    <a:lnTo>
                      <a:pt x="349" y="386"/>
                    </a:lnTo>
                    <a:lnTo>
                      <a:pt x="317" y="336"/>
                    </a:lnTo>
                    <a:lnTo>
                      <a:pt x="293" y="277"/>
                    </a:lnTo>
                    <a:lnTo>
                      <a:pt x="277" y="226"/>
                    </a:lnTo>
                    <a:lnTo>
                      <a:pt x="265" y="161"/>
                    </a:lnTo>
                    <a:lnTo>
                      <a:pt x="269" y="111"/>
                    </a:lnTo>
                    <a:lnTo>
                      <a:pt x="282" y="72"/>
                    </a:lnTo>
                    <a:lnTo>
                      <a:pt x="311" y="38"/>
                    </a:lnTo>
                    <a:lnTo>
                      <a:pt x="350" y="15"/>
                    </a:lnTo>
                    <a:lnTo>
                      <a:pt x="403" y="0"/>
                    </a:lnTo>
                    <a:lnTo>
                      <a:pt x="445" y="1"/>
                    </a:lnTo>
                    <a:lnTo>
                      <a:pt x="490" y="9"/>
                    </a:lnTo>
                    <a:lnTo>
                      <a:pt x="520" y="20"/>
                    </a:lnTo>
                    <a:lnTo>
                      <a:pt x="548" y="39"/>
                    </a:lnTo>
                    <a:lnTo>
                      <a:pt x="563" y="62"/>
                    </a:lnTo>
                    <a:lnTo>
                      <a:pt x="573" y="83"/>
                    </a:lnTo>
                    <a:lnTo>
                      <a:pt x="586" y="134"/>
                    </a:lnTo>
                    <a:lnTo>
                      <a:pt x="597" y="199"/>
                    </a:lnTo>
                    <a:lnTo>
                      <a:pt x="607" y="260"/>
                    </a:lnTo>
                    <a:lnTo>
                      <a:pt x="609" y="301"/>
                    </a:lnTo>
                    <a:lnTo>
                      <a:pt x="599" y="352"/>
                    </a:lnTo>
                    <a:lnTo>
                      <a:pt x="587" y="378"/>
                    </a:lnTo>
                    <a:lnTo>
                      <a:pt x="588" y="426"/>
                    </a:lnTo>
                    <a:lnTo>
                      <a:pt x="592" y="480"/>
                    </a:lnTo>
                    <a:lnTo>
                      <a:pt x="605" y="504"/>
                    </a:lnTo>
                    <a:lnTo>
                      <a:pt x="644" y="528"/>
                    </a:lnTo>
                    <a:lnTo>
                      <a:pt x="776" y="593"/>
                    </a:lnTo>
                    <a:lnTo>
                      <a:pt x="822" y="622"/>
                    </a:lnTo>
                    <a:lnTo>
                      <a:pt x="844" y="671"/>
                    </a:lnTo>
                    <a:lnTo>
                      <a:pt x="886" y="848"/>
                    </a:lnTo>
                    <a:lnTo>
                      <a:pt x="902" y="926"/>
                    </a:lnTo>
                    <a:lnTo>
                      <a:pt x="917" y="993"/>
                    </a:lnTo>
                    <a:lnTo>
                      <a:pt x="932" y="1087"/>
                    </a:lnTo>
                    <a:lnTo>
                      <a:pt x="940" y="1167"/>
                    </a:lnTo>
                    <a:lnTo>
                      <a:pt x="941" y="1270"/>
                    </a:lnTo>
                    <a:lnTo>
                      <a:pt x="932" y="1381"/>
                    </a:lnTo>
                    <a:lnTo>
                      <a:pt x="924" y="1459"/>
                    </a:lnTo>
                    <a:lnTo>
                      <a:pt x="917" y="1544"/>
                    </a:lnTo>
                    <a:lnTo>
                      <a:pt x="904" y="1619"/>
                    </a:lnTo>
                    <a:lnTo>
                      <a:pt x="883" y="1678"/>
                    </a:lnTo>
                    <a:lnTo>
                      <a:pt x="867" y="1739"/>
                    </a:lnTo>
                    <a:lnTo>
                      <a:pt x="865" y="1815"/>
                    </a:lnTo>
                    <a:lnTo>
                      <a:pt x="899" y="2153"/>
                    </a:lnTo>
                    <a:lnTo>
                      <a:pt x="910" y="2272"/>
                    </a:lnTo>
                    <a:lnTo>
                      <a:pt x="912" y="2320"/>
                    </a:lnTo>
                    <a:lnTo>
                      <a:pt x="899" y="2381"/>
                    </a:lnTo>
                    <a:lnTo>
                      <a:pt x="873" y="2455"/>
                    </a:lnTo>
                    <a:lnTo>
                      <a:pt x="809" y="2677"/>
                    </a:lnTo>
                    <a:lnTo>
                      <a:pt x="767" y="2858"/>
                    </a:lnTo>
                    <a:lnTo>
                      <a:pt x="744" y="2923"/>
                    </a:lnTo>
                    <a:lnTo>
                      <a:pt x="712" y="2938"/>
                    </a:lnTo>
                    <a:lnTo>
                      <a:pt x="681" y="2951"/>
                    </a:lnTo>
                    <a:lnTo>
                      <a:pt x="555" y="2650"/>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879" name="Freeform 196"/>
              <p:cNvSpPr>
                <a:spLocks/>
              </p:cNvSpPr>
              <p:nvPr/>
            </p:nvSpPr>
            <p:spPr bwMode="auto">
              <a:xfrm>
                <a:off x="3289" y="2303"/>
                <a:ext cx="326" cy="1086"/>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w 978"/>
                  <a:gd name="T107" fmla="*/ 0 h 3256"/>
                  <a:gd name="T108" fmla="*/ 0 w 978"/>
                  <a:gd name="T109" fmla="*/ 0 h 3256"/>
                  <a:gd name="T110" fmla="*/ 0 w 978"/>
                  <a:gd name="T111" fmla="*/ 0 h 3256"/>
                  <a:gd name="T112" fmla="*/ 0 w 978"/>
                  <a:gd name="T113" fmla="*/ 0 h 3256"/>
                  <a:gd name="T114" fmla="*/ 0 w 978"/>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lnTo>
                      <a:pt x="687" y="940"/>
                    </a:lnTo>
                    <a:lnTo>
                      <a:pt x="686" y="1060"/>
                    </a:lnTo>
                    <a:lnTo>
                      <a:pt x="684" y="1128"/>
                    </a:lnTo>
                    <a:lnTo>
                      <a:pt x="747" y="1134"/>
                    </a:lnTo>
                    <a:lnTo>
                      <a:pt x="762" y="1079"/>
                    </a:lnTo>
                    <a:lnTo>
                      <a:pt x="760" y="1034"/>
                    </a:lnTo>
                    <a:lnTo>
                      <a:pt x="732" y="992"/>
                    </a:lnTo>
                    <a:lnTo>
                      <a:pt x="714" y="961"/>
                    </a:lnTo>
                    <a:lnTo>
                      <a:pt x="697" y="940"/>
                    </a:lnTo>
                    <a:lnTo>
                      <a:pt x="687" y="940"/>
                    </a:lnTo>
                    <a:lnTo>
                      <a:pt x="28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80" name="Freeform 197"/>
              <p:cNvSpPr>
                <a:spLocks/>
              </p:cNvSpPr>
              <p:nvPr/>
            </p:nvSpPr>
            <p:spPr bwMode="auto">
              <a:xfrm>
                <a:off x="3289" y="2303"/>
                <a:ext cx="326" cy="1086"/>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4"/>
                    </a:lnTo>
                    <a:lnTo>
                      <a:pt x="359" y="15"/>
                    </a:lnTo>
                    <a:lnTo>
                      <a:pt x="376" y="34"/>
                    </a:lnTo>
                    <a:lnTo>
                      <a:pt x="391" y="47"/>
                    </a:lnTo>
                    <a:lnTo>
                      <a:pt x="411" y="81"/>
                    </a:lnTo>
                    <a:lnTo>
                      <a:pt x="436" y="113"/>
                    </a:lnTo>
                    <a:lnTo>
                      <a:pt x="449" y="145"/>
                    </a:lnTo>
                    <a:lnTo>
                      <a:pt x="475" y="222"/>
                    </a:lnTo>
                    <a:lnTo>
                      <a:pt x="487" y="278"/>
                    </a:lnTo>
                    <a:lnTo>
                      <a:pt x="486" y="349"/>
                    </a:lnTo>
                    <a:lnTo>
                      <a:pt x="466" y="401"/>
                    </a:lnTo>
                    <a:lnTo>
                      <a:pt x="451" y="448"/>
                    </a:lnTo>
                    <a:lnTo>
                      <a:pt x="486" y="490"/>
                    </a:lnTo>
                    <a:lnTo>
                      <a:pt x="546" y="522"/>
                    </a:lnTo>
                    <a:lnTo>
                      <a:pt x="624" y="562"/>
                    </a:lnTo>
                    <a:lnTo>
                      <a:pt x="681" y="588"/>
                    </a:lnTo>
                    <a:lnTo>
                      <a:pt x="707" y="607"/>
                    </a:lnTo>
                    <a:lnTo>
                      <a:pt x="957" y="915"/>
                    </a:lnTo>
                    <a:lnTo>
                      <a:pt x="978" y="1002"/>
                    </a:lnTo>
                    <a:lnTo>
                      <a:pt x="975" y="1079"/>
                    </a:lnTo>
                    <a:lnTo>
                      <a:pt x="958" y="1165"/>
                    </a:lnTo>
                    <a:lnTo>
                      <a:pt x="845" y="1388"/>
                    </a:lnTo>
                    <a:lnTo>
                      <a:pt x="791" y="1499"/>
                    </a:lnTo>
                    <a:lnTo>
                      <a:pt x="747" y="1532"/>
                    </a:lnTo>
                    <a:lnTo>
                      <a:pt x="706" y="1541"/>
                    </a:lnTo>
                    <a:lnTo>
                      <a:pt x="739" y="1610"/>
                    </a:lnTo>
                    <a:lnTo>
                      <a:pt x="744" y="1656"/>
                    </a:lnTo>
                    <a:lnTo>
                      <a:pt x="715" y="1711"/>
                    </a:lnTo>
                    <a:lnTo>
                      <a:pt x="656" y="1759"/>
                    </a:lnTo>
                    <a:lnTo>
                      <a:pt x="702" y="2457"/>
                    </a:lnTo>
                    <a:lnTo>
                      <a:pt x="605" y="2488"/>
                    </a:lnTo>
                    <a:lnTo>
                      <a:pt x="596" y="2613"/>
                    </a:lnTo>
                    <a:lnTo>
                      <a:pt x="578" y="2704"/>
                    </a:lnTo>
                    <a:lnTo>
                      <a:pt x="551" y="2809"/>
                    </a:lnTo>
                    <a:lnTo>
                      <a:pt x="540" y="2869"/>
                    </a:lnTo>
                    <a:lnTo>
                      <a:pt x="552" y="2950"/>
                    </a:lnTo>
                    <a:lnTo>
                      <a:pt x="579" y="2980"/>
                    </a:lnTo>
                    <a:lnTo>
                      <a:pt x="595" y="3023"/>
                    </a:lnTo>
                    <a:lnTo>
                      <a:pt x="590" y="3078"/>
                    </a:lnTo>
                    <a:lnTo>
                      <a:pt x="577" y="3107"/>
                    </a:lnTo>
                    <a:lnTo>
                      <a:pt x="549" y="3184"/>
                    </a:lnTo>
                    <a:lnTo>
                      <a:pt x="492" y="3194"/>
                    </a:lnTo>
                    <a:lnTo>
                      <a:pt x="487" y="3152"/>
                    </a:lnTo>
                    <a:lnTo>
                      <a:pt x="451" y="3192"/>
                    </a:lnTo>
                    <a:lnTo>
                      <a:pt x="421" y="3217"/>
                    </a:lnTo>
                    <a:lnTo>
                      <a:pt x="372" y="3243"/>
                    </a:lnTo>
                    <a:lnTo>
                      <a:pt x="309" y="3256"/>
                    </a:lnTo>
                    <a:lnTo>
                      <a:pt x="238" y="3252"/>
                    </a:lnTo>
                    <a:lnTo>
                      <a:pt x="223" y="3227"/>
                    </a:lnTo>
                    <a:lnTo>
                      <a:pt x="238" y="3195"/>
                    </a:lnTo>
                    <a:lnTo>
                      <a:pt x="205" y="3203"/>
                    </a:lnTo>
                    <a:lnTo>
                      <a:pt x="161" y="3201"/>
                    </a:lnTo>
                    <a:lnTo>
                      <a:pt x="158" y="3175"/>
                    </a:lnTo>
                    <a:lnTo>
                      <a:pt x="174" y="3148"/>
                    </a:lnTo>
                    <a:lnTo>
                      <a:pt x="224" y="3110"/>
                    </a:lnTo>
                    <a:lnTo>
                      <a:pt x="309" y="3041"/>
                    </a:lnTo>
                    <a:lnTo>
                      <a:pt x="353" y="2976"/>
                    </a:lnTo>
                    <a:lnTo>
                      <a:pt x="367" y="2916"/>
                    </a:lnTo>
                    <a:lnTo>
                      <a:pt x="353" y="2824"/>
                    </a:lnTo>
                    <a:lnTo>
                      <a:pt x="264" y="2568"/>
                    </a:lnTo>
                    <a:lnTo>
                      <a:pt x="243" y="2471"/>
                    </a:lnTo>
                    <a:lnTo>
                      <a:pt x="242" y="2451"/>
                    </a:lnTo>
                    <a:lnTo>
                      <a:pt x="177" y="2445"/>
                    </a:lnTo>
                    <a:lnTo>
                      <a:pt x="139" y="2446"/>
                    </a:lnTo>
                    <a:lnTo>
                      <a:pt x="86" y="1818"/>
                    </a:lnTo>
                    <a:lnTo>
                      <a:pt x="50" y="1784"/>
                    </a:lnTo>
                    <a:lnTo>
                      <a:pt x="58" y="1698"/>
                    </a:lnTo>
                    <a:lnTo>
                      <a:pt x="89" y="1581"/>
                    </a:lnTo>
                    <a:lnTo>
                      <a:pt x="126" y="1475"/>
                    </a:lnTo>
                    <a:lnTo>
                      <a:pt x="88" y="1446"/>
                    </a:lnTo>
                    <a:lnTo>
                      <a:pt x="38" y="1406"/>
                    </a:lnTo>
                    <a:lnTo>
                      <a:pt x="17" y="1309"/>
                    </a:lnTo>
                    <a:lnTo>
                      <a:pt x="24" y="1212"/>
                    </a:lnTo>
                    <a:lnTo>
                      <a:pt x="24" y="1101"/>
                    </a:lnTo>
                    <a:lnTo>
                      <a:pt x="16" y="1017"/>
                    </a:lnTo>
                    <a:lnTo>
                      <a:pt x="0" y="927"/>
                    </a:lnTo>
                    <a:lnTo>
                      <a:pt x="3" y="817"/>
                    </a:lnTo>
                    <a:lnTo>
                      <a:pt x="15" y="749"/>
                    </a:lnTo>
                    <a:lnTo>
                      <a:pt x="30" y="699"/>
                    </a:lnTo>
                    <a:lnTo>
                      <a:pt x="50" y="665"/>
                    </a:lnTo>
                    <a:lnTo>
                      <a:pt x="71" y="641"/>
                    </a:lnTo>
                    <a:lnTo>
                      <a:pt x="151" y="588"/>
                    </a:lnTo>
                    <a:lnTo>
                      <a:pt x="227" y="538"/>
                    </a:lnTo>
                    <a:lnTo>
                      <a:pt x="263" y="498"/>
                    </a:lnTo>
                    <a:lnTo>
                      <a:pt x="262" y="486"/>
                    </a:lnTo>
                    <a:lnTo>
                      <a:pt x="247" y="485"/>
                    </a:lnTo>
                    <a:lnTo>
                      <a:pt x="222" y="479"/>
                    </a:lnTo>
                    <a:lnTo>
                      <a:pt x="198" y="470"/>
                    </a:lnTo>
                    <a:lnTo>
                      <a:pt x="185" y="458"/>
                    </a:lnTo>
                    <a:lnTo>
                      <a:pt x="170" y="440"/>
                    </a:lnTo>
                    <a:lnTo>
                      <a:pt x="152" y="455"/>
                    </a:lnTo>
                    <a:lnTo>
                      <a:pt x="122" y="478"/>
                    </a:lnTo>
                    <a:lnTo>
                      <a:pt x="116" y="414"/>
                    </a:lnTo>
                    <a:lnTo>
                      <a:pt x="107" y="373"/>
                    </a:lnTo>
                    <a:lnTo>
                      <a:pt x="77" y="292"/>
                    </a:lnTo>
                    <a:lnTo>
                      <a:pt x="64" y="227"/>
                    </a:lnTo>
                    <a:lnTo>
                      <a:pt x="65" y="156"/>
                    </a:lnTo>
                    <a:lnTo>
                      <a:pt x="75" y="107"/>
                    </a:lnTo>
                    <a:lnTo>
                      <a:pt x="95" y="76"/>
                    </a:lnTo>
                    <a:lnTo>
                      <a:pt x="115" y="61"/>
                    </a:lnTo>
                    <a:lnTo>
                      <a:pt x="134" y="48"/>
                    </a:lnTo>
                    <a:lnTo>
                      <a:pt x="174" y="24"/>
                    </a:lnTo>
                    <a:lnTo>
                      <a:pt x="211" y="10"/>
                    </a:lnTo>
                    <a:lnTo>
                      <a:pt x="251" y="2"/>
                    </a:lnTo>
                    <a:lnTo>
                      <a:pt x="289"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81" name="Freeform 198"/>
              <p:cNvSpPr>
                <a:spLocks/>
              </p:cNvSpPr>
              <p:nvPr/>
            </p:nvSpPr>
            <p:spPr bwMode="auto">
              <a:xfrm>
                <a:off x="3517" y="2617"/>
                <a:ext cx="27" cy="65"/>
              </a:xfrm>
              <a:custGeom>
                <a:avLst/>
                <a:gdLst>
                  <a:gd name="T0" fmla="*/ 0 w 79"/>
                  <a:gd name="T1" fmla="*/ 0 h 194"/>
                  <a:gd name="T2" fmla="*/ 0 w 79"/>
                  <a:gd name="T3" fmla="*/ 0 h 194"/>
                  <a:gd name="T4" fmla="*/ 0 w 79"/>
                  <a:gd name="T5" fmla="*/ 0 h 194"/>
                  <a:gd name="T6" fmla="*/ 0 w 79"/>
                  <a:gd name="T7" fmla="*/ 0 h 194"/>
                  <a:gd name="T8" fmla="*/ 0 w 79"/>
                  <a:gd name="T9" fmla="*/ 0 h 194"/>
                  <a:gd name="T10" fmla="*/ 0 w 79"/>
                  <a:gd name="T11" fmla="*/ 0 h 194"/>
                  <a:gd name="T12" fmla="*/ 0 w 79"/>
                  <a:gd name="T13" fmla="*/ 0 h 194"/>
                  <a:gd name="T14" fmla="*/ 0 w 79"/>
                  <a:gd name="T15" fmla="*/ 0 h 194"/>
                  <a:gd name="T16" fmla="*/ 0 w 79"/>
                  <a:gd name="T17" fmla="*/ 0 h 194"/>
                  <a:gd name="T18" fmla="*/ 0 w 79"/>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4"/>
                  <a:gd name="T32" fmla="*/ 79 w 79"/>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4">
                    <a:moveTo>
                      <a:pt x="3" y="1"/>
                    </a:moveTo>
                    <a:lnTo>
                      <a:pt x="3" y="121"/>
                    </a:lnTo>
                    <a:lnTo>
                      <a:pt x="0" y="188"/>
                    </a:lnTo>
                    <a:lnTo>
                      <a:pt x="65" y="194"/>
                    </a:lnTo>
                    <a:lnTo>
                      <a:pt x="79" y="140"/>
                    </a:lnTo>
                    <a:lnTo>
                      <a:pt x="76" y="96"/>
                    </a:lnTo>
                    <a:lnTo>
                      <a:pt x="48" y="52"/>
                    </a:lnTo>
                    <a:lnTo>
                      <a:pt x="30" y="21"/>
                    </a:lnTo>
                    <a:lnTo>
                      <a:pt x="14" y="0"/>
                    </a:lnTo>
                    <a:lnTo>
                      <a:pt x="3"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82" name="Freeform 199"/>
              <p:cNvSpPr>
                <a:spLocks/>
              </p:cNvSpPr>
              <p:nvPr/>
            </p:nvSpPr>
            <p:spPr bwMode="auto">
              <a:xfrm>
                <a:off x="3906" y="2253"/>
                <a:ext cx="303" cy="1142"/>
              </a:xfrm>
              <a:custGeom>
                <a:avLst/>
                <a:gdLst>
                  <a:gd name="T0" fmla="*/ 0 w 908"/>
                  <a:gd name="T1" fmla="*/ 0 h 3427"/>
                  <a:gd name="T2" fmla="*/ 0 w 908"/>
                  <a:gd name="T3" fmla="*/ 0 h 3427"/>
                  <a:gd name="T4" fmla="*/ 0 w 908"/>
                  <a:gd name="T5" fmla="*/ 0 h 3427"/>
                  <a:gd name="T6" fmla="*/ 0 w 908"/>
                  <a:gd name="T7" fmla="*/ 0 h 3427"/>
                  <a:gd name="T8" fmla="*/ 0 w 908"/>
                  <a:gd name="T9" fmla="*/ 0 h 3427"/>
                  <a:gd name="T10" fmla="*/ 0 w 908"/>
                  <a:gd name="T11" fmla="*/ 0 h 3427"/>
                  <a:gd name="T12" fmla="*/ 0 w 908"/>
                  <a:gd name="T13" fmla="*/ 0 h 3427"/>
                  <a:gd name="T14" fmla="*/ 0 w 908"/>
                  <a:gd name="T15" fmla="*/ 0 h 3427"/>
                  <a:gd name="T16" fmla="*/ 0 w 908"/>
                  <a:gd name="T17" fmla="*/ 0 h 3427"/>
                  <a:gd name="T18" fmla="*/ 0 w 908"/>
                  <a:gd name="T19" fmla="*/ 0 h 3427"/>
                  <a:gd name="T20" fmla="*/ 0 w 908"/>
                  <a:gd name="T21" fmla="*/ 0 h 3427"/>
                  <a:gd name="T22" fmla="*/ 0 w 908"/>
                  <a:gd name="T23" fmla="*/ 0 h 3427"/>
                  <a:gd name="T24" fmla="*/ 0 w 908"/>
                  <a:gd name="T25" fmla="*/ 0 h 3427"/>
                  <a:gd name="T26" fmla="*/ 0 w 908"/>
                  <a:gd name="T27" fmla="*/ 0 h 3427"/>
                  <a:gd name="T28" fmla="*/ 0 w 908"/>
                  <a:gd name="T29" fmla="*/ 0 h 3427"/>
                  <a:gd name="T30" fmla="*/ 0 w 908"/>
                  <a:gd name="T31" fmla="*/ 0 h 3427"/>
                  <a:gd name="T32" fmla="*/ 0 w 908"/>
                  <a:gd name="T33" fmla="*/ 0 h 3427"/>
                  <a:gd name="T34" fmla="*/ 0 w 908"/>
                  <a:gd name="T35" fmla="*/ 0 h 3427"/>
                  <a:gd name="T36" fmla="*/ 0 w 908"/>
                  <a:gd name="T37" fmla="*/ 0 h 3427"/>
                  <a:gd name="T38" fmla="*/ 0 w 908"/>
                  <a:gd name="T39" fmla="*/ 0 h 3427"/>
                  <a:gd name="T40" fmla="*/ 0 w 908"/>
                  <a:gd name="T41" fmla="*/ 0 h 3427"/>
                  <a:gd name="T42" fmla="*/ 0 w 908"/>
                  <a:gd name="T43" fmla="*/ 0 h 3427"/>
                  <a:gd name="T44" fmla="*/ 0 w 908"/>
                  <a:gd name="T45" fmla="*/ 0 h 3427"/>
                  <a:gd name="T46" fmla="*/ 0 w 908"/>
                  <a:gd name="T47" fmla="*/ 0 h 3427"/>
                  <a:gd name="T48" fmla="*/ 0 w 908"/>
                  <a:gd name="T49" fmla="*/ 0 h 3427"/>
                  <a:gd name="T50" fmla="*/ 0 w 908"/>
                  <a:gd name="T51" fmla="*/ 0 h 3427"/>
                  <a:gd name="T52" fmla="*/ 0 w 908"/>
                  <a:gd name="T53" fmla="*/ 0 h 3427"/>
                  <a:gd name="T54" fmla="*/ 0 w 908"/>
                  <a:gd name="T55" fmla="*/ 0 h 3427"/>
                  <a:gd name="T56" fmla="*/ 0 w 908"/>
                  <a:gd name="T57" fmla="*/ 0 h 3427"/>
                  <a:gd name="T58" fmla="*/ 0 w 908"/>
                  <a:gd name="T59" fmla="*/ 0 h 3427"/>
                  <a:gd name="T60" fmla="*/ 0 w 908"/>
                  <a:gd name="T61" fmla="*/ 0 h 3427"/>
                  <a:gd name="T62" fmla="*/ 0 w 908"/>
                  <a:gd name="T63" fmla="*/ 0 h 3427"/>
                  <a:gd name="T64" fmla="*/ 0 w 908"/>
                  <a:gd name="T65" fmla="*/ 0 h 3427"/>
                  <a:gd name="T66" fmla="*/ 0 w 908"/>
                  <a:gd name="T67" fmla="*/ 0 h 3427"/>
                  <a:gd name="T68" fmla="*/ 0 w 908"/>
                  <a:gd name="T69" fmla="*/ 0 h 3427"/>
                  <a:gd name="T70" fmla="*/ 0 w 908"/>
                  <a:gd name="T71" fmla="*/ 0 h 3427"/>
                  <a:gd name="T72" fmla="*/ 0 w 908"/>
                  <a:gd name="T73" fmla="*/ 0 h 3427"/>
                  <a:gd name="T74" fmla="*/ 0 w 908"/>
                  <a:gd name="T75" fmla="*/ 0 h 3427"/>
                  <a:gd name="T76" fmla="*/ 0 w 908"/>
                  <a:gd name="T77" fmla="*/ 0 h 3427"/>
                  <a:gd name="T78" fmla="*/ 0 w 908"/>
                  <a:gd name="T79" fmla="*/ 0 h 3427"/>
                  <a:gd name="T80" fmla="*/ 0 w 908"/>
                  <a:gd name="T81" fmla="*/ 0 h 3427"/>
                  <a:gd name="T82" fmla="*/ 0 w 908"/>
                  <a:gd name="T83" fmla="*/ 0 h 3427"/>
                  <a:gd name="T84" fmla="*/ 0 w 908"/>
                  <a:gd name="T85" fmla="*/ 0 h 3427"/>
                  <a:gd name="T86" fmla="*/ 0 w 908"/>
                  <a:gd name="T87" fmla="*/ 0 h 3427"/>
                  <a:gd name="T88" fmla="*/ 0 w 908"/>
                  <a:gd name="T89" fmla="*/ 0 h 3427"/>
                  <a:gd name="T90" fmla="*/ 0 w 908"/>
                  <a:gd name="T91" fmla="*/ 0 h 3427"/>
                  <a:gd name="T92" fmla="*/ 0 w 908"/>
                  <a:gd name="T93" fmla="*/ 0 h 3427"/>
                  <a:gd name="T94" fmla="*/ 0 w 908"/>
                  <a:gd name="T95" fmla="*/ 0 h 3427"/>
                  <a:gd name="T96" fmla="*/ 0 w 908"/>
                  <a:gd name="T97" fmla="*/ 0 h 3427"/>
                  <a:gd name="T98" fmla="*/ 0 w 908"/>
                  <a:gd name="T99" fmla="*/ 0 h 3427"/>
                  <a:gd name="T100" fmla="*/ 0 w 908"/>
                  <a:gd name="T101" fmla="*/ 0 h 3427"/>
                  <a:gd name="T102" fmla="*/ 0 w 908"/>
                  <a:gd name="T103" fmla="*/ 0 h 3427"/>
                  <a:gd name="T104" fmla="*/ 0 w 908"/>
                  <a:gd name="T105" fmla="*/ 0 h 3427"/>
                  <a:gd name="T106" fmla="*/ 0 w 908"/>
                  <a:gd name="T107" fmla="*/ 0 h 3427"/>
                  <a:gd name="T108" fmla="*/ 0 w 908"/>
                  <a:gd name="T109" fmla="*/ 0 h 3427"/>
                  <a:gd name="T110" fmla="*/ 0 w 908"/>
                  <a:gd name="T111" fmla="*/ 0 h 3427"/>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7"/>
                  <a:gd name="T170" fmla="*/ 908 w 908"/>
                  <a:gd name="T171" fmla="*/ 3427 h 3427"/>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lnTo>
                      <a:pt x="722" y="1467"/>
                    </a:lnTo>
                    <a:lnTo>
                      <a:pt x="671" y="1490"/>
                    </a:lnTo>
                    <a:lnTo>
                      <a:pt x="669" y="1404"/>
                    </a:lnTo>
                    <a:lnTo>
                      <a:pt x="662" y="1368"/>
                    </a:lnTo>
                    <a:lnTo>
                      <a:pt x="651" y="1331"/>
                    </a:lnTo>
                    <a:lnTo>
                      <a:pt x="633" y="1297"/>
                    </a:lnTo>
                    <a:lnTo>
                      <a:pt x="611" y="1262"/>
                    </a:lnTo>
                    <a:lnTo>
                      <a:pt x="636" y="1217"/>
                    </a:lnTo>
                    <a:lnTo>
                      <a:pt x="658" y="1165"/>
                    </a:lnTo>
                    <a:lnTo>
                      <a:pt x="678" y="1106"/>
                    </a:lnTo>
                    <a:lnTo>
                      <a:pt x="691" y="1055"/>
                    </a:lnTo>
                    <a:lnTo>
                      <a:pt x="701" y="991"/>
                    </a:lnTo>
                    <a:lnTo>
                      <a:pt x="711" y="1071"/>
                    </a:lnTo>
                    <a:lnTo>
                      <a:pt x="714" y="1168"/>
                    </a:lnTo>
                    <a:lnTo>
                      <a:pt x="715" y="1259"/>
                    </a:lnTo>
                    <a:lnTo>
                      <a:pt x="721" y="1333"/>
                    </a:lnTo>
                    <a:lnTo>
                      <a:pt x="721" y="1395"/>
                    </a:lnTo>
                    <a:lnTo>
                      <a:pt x="722" y="1467"/>
                    </a:lnTo>
                    <a:lnTo>
                      <a:pt x="399" y="4"/>
                    </a:lnTo>
                    <a:lnTo>
                      <a:pt x="446" y="3183"/>
                    </a:lnTo>
                    <a:lnTo>
                      <a:pt x="469" y="3139"/>
                    </a:lnTo>
                    <a:lnTo>
                      <a:pt x="480" y="3095"/>
                    </a:lnTo>
                    <a:lnTo>
                      <a:pt x="485" y="3041"/>
                    </a:lnTo>
                    <a:lnTo>
                      <a:pt x="476" y="2964"/>
                    </a:lnTo>
                    <a:lnTo>
                      <a:pt x="467" y="2875"/>
                    </a:lnTo>
                    <a:lnTo>
                      <a:pt x="460" y="2771"/>
                    </a:lnTo>
                    <a:lnTo>
                      <a:pt x="459" y="2656"/>
                    </a:lnTo>
                    <a:lnTo>
                      <a:pt x="461" y="2554"/>
                    </a:lnTo>
                    <a:lnTo>
                      <a:pt x="465" y="2486"/>
                    </a:lnTo>
                    <a:lnTo>
                      <a:pt x="459" y="2455"/>
                    </a:lnTo>
                    <a:lnTo>
                      <a:pt x="439" y="2410"/>
                    </a:lnTo>
                    <a:lnTo>
                      <a:pt x="419" y="2353"/>
                    </a:lnTo>
                    <a:lnTo>
                      <a:pt x="408" y="2282"/>
                    </a:lnTo>
                    <a:lnTo>
                      <a:pt x="407" y="2220"/>
                    </a:lnTo>
                    <a:lnTo>
                      <a:pt x="416" y="2177"/>
                    </a:lnTo>
                    <a:lnTo>
                      <a:pt x="265" y="2168"/>
                    </a:lnTo>
                    <a:lnTo>
                      <a:pt x="251" y="2216"/>
                    </a:lnTo>
                    <a:lnTo>
                      <a:pt x="235" y="2263"/>
                    </a:lnTo>
                    <a:lnTo>
                      <a:pt x="222" y="2313"/>
                    </a:lnTo>
                    <a:lnTo>
                      <a:pt x="223" y="2334"/>
                    </a:lnTo>
                    <a:lnTo>
                      <a:pt x="245" y="2374"/>
                    </a:lnTo>
                    <a:lnTo>
                      <a:pt x="276" y="2420"/>
                    </a:lnTo>
                    <a:lnTo>
                      <a:pt x="300" y="2477"/>
                    </a:lnTo>
                    <a:lnTo>
                      <a:pt x="319" y="2532"/>
                    </a:lnTo>
                    <a:lnTo>
                      <a:pt x="326" y="2606"/>
                    </a:lnTo>
                    <a:lnTo>
                      <a:pt x="330" y="2683"/>
                    </a:lnTo>
                    <a:lnTo>
                      <a:pt x="337" y="2790"/>
                    </a:lnTo>
                    <a:lnTo>
                      <a:pt x="347" y="2882"/>
                    </a:lnTo>
                    <a:lnTo>
                      <a:pt x="369" y="2986"/>
                    </a:lnTo>
                    <a:lnTo>
                      <a:pt x="407" y="3099"/>
                    </a:lnTo>
                    <a:lnTo>
                      <a:pt x="428" y="3149"/>
                    </a:lnTo>
                    <a:lnTo>
                      <a:pt x="446" y="3183"/>
                    </a:lnTo>
                    <a:lnTo>
                      <a:pt x="399" y="4"/>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883" name="Freeform 200"/>
              <p:cNvSpPr>
                <a:spLocks/>
              </p:cNvSpPr>
              <p:nvPr/>
            </p:nvSpPr>
            <p:spPr bwMode="auto">
              <a:xfrm>
                <a:off x="3906" y="2253"/>
                <a:ext cx="303" cy="1142"/>
              </a:xfrm>
              <a:custGeom>
                <a:avLst/>
                <a:gdLst>
                  <a:gd name="T0" fmla="*/ 0 w 908"/>
                  <a:gd name="T1" fmla="*/ 0 h 3427"/>
                  <a:gd name="T2" fmla="*/ 0 w 908"/>
                  <a:gd name="T3" fmla="*/ 0 h 3427"/>
                  <a:gd name="T4" fmla="*/ 0 w 908"/>
                  <a:gd name="T5" fmla="*/ 0 h 3427"/>
                  <a:gd name="T6" fmla="*/ 0 w 908"/>
                  <a:gd name="T7" fmla="*/ 0 h 3427"/>
                  <a:gd name="T8" fmla="*/ 0 w 908"/>
                  <a:gd name="T9" fmla="*/ 0 h 3427"/>
                  <a:gd name="T10" fmla="*/ 0 w 908"/>
                  <a:gd name="T11" fmla="*/ 0 h 3427"/>
                  <a:gd name="T12" fmla="*/ 0 w 908"/>
                  <a:gd name="T13" fmla="*/ 0 h 3427"/>
                  <a:gd name="T14" fmla="*/ 0 w 908"/>
                  <a:gd name="T15" fmla="*/ 0 h 3427"/>
                  <a:gd name="T16" fmla="*/ 0 w 908"/>
                  <a:gd name="T17" fmla="*/ 0 h 3427"/>
                  <a:gd name="T18" fmla="*/ 0 w 908"/>
                  <a:gd name="T19" fmla="*/ 0 h 3427"/>
                  <a:gd name="T20" fmla="*/ 0 w 908"/>
                  <a:gd name="T21" fmla="*/ 0 h 3427"/>
                  <a:gd name="T22" fmla="*/ 0 w 908"/>
                  <a:gd name="T23" fmla="*/ 0 h 3427"/>
                  <a:gd name="T24" fmla="*/ 0 w 908"/>
                  <a:gd name="T25" fmla="*/ 0 h 3427"/>
                  <a:gd name="T26" fmla="*/ 0 w 908"/>
                  <a:gd name="T27" fmla="*/ 0 h 3427"/>
                  <a:gd name="T28" fmla="*/ 0 w 908"/>
                  <a:gd name="T29" fmla="*/ 0 h 3427"/>
                  <a:gd name="T30" fmla="*/ 0 w 908"/>
                  <a:gd name="T31" fmla="*/ 0 h 3427"/>
                  <a:gd name="T32" fmla="*/ 0 w 908"/>
                  <a:gd name="T33" fmla="*/ 0 h 3427"/>
                  <a:gd name="T34" fmla="*/ 0 w 908"/>
                  <a:gd name="T35" fmla="*/ 0 h 3427"/>
                  <a:gd name="T36" fmla="*/ 0 w 908"/>
                  <a:gd name="T37" fmla="*/ 0 h 3427"/>
                  <a:gd name="T38" fmla="*/ 0 w 908"/>
                  <a:gd name="T39" fmla="*/ 0 h 3427"/>
                  <a:gd name="T40" fmla="*/ 0 w 908"/>
                  <a:gd name="T41" fmla="*/ 0 h 3427"/>
                  <a:gd name="T42" fmla="*/ 0 w 908"/>
                  <a:gd name="T43" fmla="*/ 0 h 3427"/>
                  <a:gd name="T44" fmla="*/ 0 w 908"/>
                  <a:gd name="T45" fmla="*/ 0 h 3427"/>
                  <a:gd name="T46" fmla="*/ 0 w 908"/>
                  <a:gd name="T47" fmla="*/ 0 h 3427"/>
                  <a:gd name="T48" fmla="*/ 0 w 908"/>
                  <a:gd name="T49" fmla="*/ 0 h 3427"/>
                  <a:gd name="T50" fmla="*/ 0 w 908"/>
                  <a:gd name="T51" fmla="*/ 0 h 3427"/>
                  <a:gd name="T52" fmla="*/ 0 w 908"/>
                  <a:gd name="T53" fmla="*/ 0 h 3427"/>
                  <a:gd name="T54" fmla="*/ 0 w 908"/>
                  <a:gd name="T55" fmla="*/ 0 h 3427"/>
                  <a:gd name="T56" fmla="*/ 0 w 908"/>
                  <a:gd name="T57" fmla="*/ 0 h 3427"/>
                  <a:gd name="T58" fmla="*/ 0 w 908"/>
                  <a:gd name="T59" fmla="*/ 0 h 3427"/>
                  <a:gd name="T60" fmla="*/ 0 w 908"/>
                  <a:gd name="T61" fmla="*/ 0 h 3427"/>
                  <a:gd name="T62" fmla="*/ 0 w 908"/>
                  <a:gd name="T63" fmla="*/ 0 h 3427"/>
                  <a:gd name="T64" fmla="*/ 0 w 908"/>
                  <a:gd name="T65" fmla="*/ 0 h 3427"/>
                  <a:gd name="T66" fmla="*/ 0 w 908"/>
                  <a:gd name="T67" fmla="*/ 0 h 3427"/>
                  <a:gd name="T68" fmla="*/ 0 w 908"/>
                  <a:gd name="T69" fmla="*/ 0 h 3427"/>
                  <a:gd name="T70" fmla="*/ 0 w 908"/>
                  <a:gd name="T71" fmla="*/ 0 h 3427"/>
                  <a:gd name="T72" fmla="*/ 0 w 908"/>
                  <a:gd name="T73" fmla="*/ 0 h 3427"/>
                  <a:gd name="T74" fmla="*/ 0 w 908"/>
                  <a:gd name="T75" fmla="*/ 0 h 3427"/>
                  <a:gd name="T76" fmla="*/ 0 w 908"/>
                  <a:gd name="T77" fmla="*/ 0 h 3427"/>
                  <a:gd name="T78" fmla="*/ 0 w 908"/>
                  <a:gd name="T79" fmla="*/ 0 h 3427"/>
                  <a:gd name="T80" fmla="*/ 0 w 908"/>
                  <a:gd name="T81" fmla="*/ 0 h 3427"/>
                  <a:gd name="T82" fmla="*/ 0 w 908"/>
                  <a:gd name="T83" fmla="*/ 0 h 3427"/>
                  <a:gd name="T84" fmla="*/ 0 w 908"/>
                  <a:gd name="T85" fmla="*/ 0 h 3427"/>
                  <a:gd name="T86" fmla="*/ 0 w 908"/>
                  <a:gd name="T87" fmla="*/ 0 h 3427"/>
                  <a:gd name="T88" fmla="*/ 0 w 908"/>
                  <a:gd name="T89" fmla="*/ 0 h 3427"/>
                  <a:gd name="T90" fmla="*/ 0 w 908"/>
                  <a:gd name="T91" fmla="*/ 0 h 3427"/>
                  <a:gd name="T92" fmla="*/ 0 w 908"/>
                  <a:gd name="T93" fmla="*/ 0 h 3427"/>
                  <a:gd name="T94" fmla="*/ 0 w 908"/>
                  <a:gd name="T95" fmla="*/ 0 h 3427"/>
                  <a:gd name="T96" fmla="*/ 0 w 908"/>
                  <a:gd name="T97" fmla="*/ 0 h 3427"/>
                  <a:gd name="T98" fmla="*/ 0 w 908"/>
                  <a:gd name="T99" fmla="*/ 0 h 3427"/>
                  <a:gd name="T100" fmla="*/ 0 w 908"/>
                  <a:gd name="T101" fmla="*/ 0 h 3427"/>
                  <a:gd name="T102" fmla="*/ 0 w 908"/>
                  <a:gd name="T103" fmla="*/ 0 h 3427"/>
                  <a:gd name="T104" fmla="*/ 0 w 908"/>
                  <a:gd name="T105" fmla="*/ 0 h 3427"/>
                  <a:gd name="T106" fmla="*/ 0 w 908"/>
                  <a:gd name="T107" fmla="*/ 0 h 3427"/>
                  <a:gd name="T108" fmla="*/ 0 w 908"/>
                  <a:gd name="T109" fmla="*/ 0 h 3427"/>
                  <a:gd name="T110" fmla="*/ 0 w 908"/>
                  <a:gd name="T111" fmla="*/ 0 h 3427"/>
                  <a:gd name="T112" fmla="*/ 0 w 908"/>
                  <a:gd name="T113" fmla="*/ 0 h 342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7"/>
                  <a:gd name="T173" fmla="*/ 908 w 908"/>
                  <a:gd name="T174" fmla="*/ 3427 h 342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7">
                    <a:moveTo>
                      <a:pt x="399" y="4"/>
                    </a:moveTo>
                    <a:lnTo>
                      <a:pt x="479" y="0"/>
                    </a:lnTo>
                    <a:lnTo>
                      <a:pt x="530" y="17"/>
                    </a:lnTo>
                    <a:lnTo>
                      <a:pt x="579" y="53"/>
                    </a:lnTo>
                    <a:lnTo>
                      <a:pt x="605" y="107"/>
                    </a:lnTo>
                    <a:lnTo>
                      <a:pt x="611" y="153"/>
                    </a:lnTo>
                    <a:lnTo>
                      <a:pt x="604" y="205"/>
                    </a:lnTo>
                    <a:lnTo>
                      <a:pt x="580" y="268"/>
                    </a:lnTo>
                    <a:lnTo>
                      <a:pt x="550" y="332"/>
                    </a:lnTo>
                    <a:lnTo>
                      <a:pt x="523" y="417"/>
                    </a:lnTo>
                    <a:lnTo>
                      <a:pt x="523" y="471"/>
                    </a:lnTo>
                    <a:lnTo>
                      <a:pt x="538" y="534"/>
                    </a:lnTo>
                    <a:lnTo>
                      <a:pt x="573" y="532"/>
                    </a:lnTo>
                    <a:lnTo>
                      <a:pt x="599" y="531"/>
                    </a:lnTo>
                    <a:lnTo>
                      <a:pt x="651" y="538"/>
                    </a:lnTo>
                    <a:lnTo>
                      <a:pt x="696" y="553"/>
                    </a:lnTo>
                    <a:lnTo>
                      <a:pt x="742" y="589"/>
                    </a:lnTo>
                    <a:lnTo>
                      <a:pt x="776" y="630"/>
                    </a:lnTo>
                    <a:lnTo>
                      <a:pt x="797" y="669"/>
                    </a:lnTo>
                    <a:lnTo>
                      <a:pt x="802" y="725"/>
                    </a:lnTo>
                    <a:lnTo>
                      <a:pt x="797" y="790"/>
                    </a:lnTo>
                    <a:lnTo>
                      <a:pt x="787" y="846"/>
                    </a:lnTo>
                    <a:lnTo>
                      <a:pt x="788" y="902"/>
                    </a:lnTo>
                    <a:lnTo>
                      <a:pt x="806" y="1097"/>
                    </a:lnTo>
                    <a:lnTo>
                      <a:pt x="808" y="1238"/>
                    </a:lnTo>
                    <a:lnTo>
                      <a:pt x="813" y="1350"/>
                    </a:lnTo>
                    <a:lnTo>
                      <a:pt x="820" y="1423"/>
                    </a:lnTo>
                    <a:lnTo>
                      <a:pt x="821" y="1489"/>
                    </a:lnTo>
                    <a:lnTo>
                      <a:pt x="883" y="1466"/>
                    </a:lnTo>
                    <a:lnTo>
                      <a:pt x="908" y="1742"/>
                    </a:lnTo>
                    <a:lnTo>
                      <a:pt x="670" y="1815"/>
                    </a:lnTo>
                    <a:lnTo>
                      <a:pt x="650" y="1955"/>
                    </a:lnTo>
                    <a:lnTo>
                      <a:pt x="609" y="2182"/>
                    </a:lnTo>
                    <a:lnTo>
                      <a:pt x="604" y="2271"/>
                    </a:lnTo>
                    <a:lnTo>
                      <a:pt x="620" y="2347"/>
                    </a:lnTo>
                    <a:lnTo>
                      <a:pt x="646" y="2423"/>
                    </a:lnTo>
                    <a:lnTo>
                      <a:pt x="649" y="2487"/>
                    </a:lnTo>
                    <a:lnTo>
                      <a:pt x="643" y="2621"/>
                    </a:lnTo>
                    <a:lnTo>
                      <a:pt x="636" y="2737"/>
                    </a:lnTo>
                    <a:lnTo>
                      <a:pt x="609" y="2924"/>
                    </a:lnTo>
                    <a:lnTo>
                      <a:pt x="594" y="3014"/>
                    </a:lnTo>
                    <a:lnTo>
                      <a:pt x="592" y="3145"/>
                    </a:lnTo>
                    <a:lnTo>
                      <a:pt x="614" y="3268"/>
                    </a:lnTo>
                    <a:lnTo>
                      <a:pt x="609" y="3284"/>
                    </a:lnTo>
                    <a:lnTo>
                      <a:pt x="585" y="3298"/>
                    </a:lnTo>
                    <a:lnTo>
                      <a:pt x="510" y="3363"/>
                    </a:lnTo>
                    <a:lnTo>
                      <a:pt x="479" y="3390"/>
                    </a:lnTo>
                    <a:lnTo>
                      <a:pt x="443" y="3415"/>
                    </a:lnTo>
                    <a:lnTo>
                      <a:pt x="379" y="3427"/>
                    </a:lnTo>
                    <a:lnTo>
                      <a:pt x="305" y="3419"/>
                    </a:lnTo>
                    <a:lnTo>
                      <a:pt x="285" y="3407"/>
                    </a:lnTo>
                    <a:lnTo>
                      <a:pt x="276" y="3390"/>
                    </a:lnTo>
                    <a:lnTo>
                      <a:pt x="273" y="3370"/>
                    </a:lnTo>
                    <a:lnTo>
                      <a:pt x="293" y="3346"/>
                    </a:lnTo>
                    <a:lnTo>
                      <a:pt x="370" y="3277"/>
                    </a:lnTo>
                    <a:lnTo>
                      <a:pt x="322" y="3299"/>
                    </a:lnTo>
                    <a:lnTo>
                      <a:pt x="258" y="3330"/>
                    </a:lnTo>
                    <a:lnTo>
                      <a:pt x="199" y="3349"/>
                    </a:lnTo>
                    <a:lnTo>
                      <a:pt x="130" y="3359"/>
                    </a:lnTo>
                    <a:lnTo>
                      <a:pt x="97" y="3361"/>
                    </a:lnTo>
                    <a:lnTo>
                      <a:pt x="67" y="3344"/>
                    </a:lnTo>
                    <a:lnTo>
                      <a:pt x="59" y="3318"/>
                    </a:lnTo>
                    <a:lnTo>
                      <a:pt x="72" y="3294"/>
                    </a:lnTo>
                    <a:lnTo>
                      <a:pt x="90" y="3280"/>
                    </a:lnTo>
                    <a:lnTo>
                      <a:pt x="175" y="3233"/>
                    </a:lnTo>
                    <a:lnTo>
                      <a:pt x="223" y="3192"/>
                    </a:lnTo>
                    <a:lnTo>
                      <a:pt x="265" y="3131"/>
                    </a:lnTo>
                    <a:lnTo>
                      <a:pt x="272" y="3088"/>
                    </a:lnTo>
                    <a:lnTo>
                      <a:pt x="266" y="3035"/>
                    </a:lnTo>
                    <a:lnTo>
                      <a:pt x="253" y="2988"/>
                    </a:lnTo>
                    <a:lnTo>
                      <a:pt x="173" y="2744"/>
                    </a:lnTo>
                    <a:lnTo>
                      <a:pt x="104" y="2573"/>
                    </a:lnTo>
                    <a:lnTo>
                      <a:pt x="60" y="2441"/>
                    </a:lnTo>
                    <a:lnTo>
                      <a:pt x="28" y="2394"/>
                    </a:lnTo>
                    <a:lnTo>
                      <a:pt x="1" y="2321"/>
                    </a:lnTo>
                    <a:lnTo>
                      <a:pt x="0" y="2251"/>
                    </a:lnTo>
                    <a:lnTo>
                      <a:pt x="7" y="2201"/>
                    </a:lnTo>
                    <a:lnTo>
                      <a:pt x="27" y="1957"/>
                    </a:lnTo>
                    <a:lnTo>
                      <a:pt x="46" y="1838"/>
                    </a:lnTo>
                    <a:lnTo>
                      <a:pt x="81" y="1717"/>
                    </a:lnTo>
                    <a:lnTo>
                      <a:pt x="120" y="1531"/>
                    </a:lnTo>
                    <a:lnTo>
                      <a:pt x="138" y="1396"/>
                    </a:lnTo>
                    <a:lnTo>
                      <a:pt x="154" y="1281"/>
                    </a:lnTo>
                    <a:lnTo>
                      <a:pt x="102" y="1274"/>
                    </a:lnTo>
                    <a:lnTo>
                      <a:pt x="49" y="1256"/>
                    </a:lnTo>
                    <a:lnTo>
                      <a:pt x="35" y="1228"/>
                    </a:lnTo>
                    <a:lnTo>
                      <a:pt x="32" y="1183"/>
                    </a:lnTo>
                    <a:lnTo>
                      <a:pt x="34" y="1139"/>
                    </a:lnTo>
                    <a:lnTo>
                      <a:pt x="80" y="966"/>
                    </a:lnTo>
                    <a:lnTo>
                      <a:pt x="113" y="894"/>
                    </a:lnTo>
                    <a:lnTo>
                      <a:pt x="115" y="869"/>
                    </a:lnTo>
                    <a:lnTo>
                      <a:pt x="125" y="744"/>
                    </a:lnTo>
                    <a:lnTo>
                      <a:pt x="139" y="686"/>
                    </a:lnTo>
                    <a:lnTo>
                      <a:pt x="162" y="643"/>
                    </a:lnTo>
                    <a:lnTo>
                      <a:pt x="194" y="612"/>
                    </a:lnTo>
                    <a:lnTo>
                      <a:pt x="235" y="587"/>
                    </a:lnTo>
                    <a:lnTo>
                      <a:pt x="325" y="557"/>
                    </a:lnTo>
                    <a:lnTo>
                      <a:pt x="338" y="519"/>
                    </a:lnTo>
                    <a:lnTo>
                      <a:pt x="335" y="481"/>
                    </a:lnTo>
                    <a:lnTo>
                      <a:pt x="313" y="456"/>
                    </a:lnTo>
                    <a:lnTo>
                      <a:pt x="293" y="429"/>
                    </a:lnTo>
                    <a:lnTo>
                      <a:pt x="274" y="381"/>
                    </a:lnTo>
                    <a:lnTo>
                      <a:pt x="270" y="349"/>
                    </a:lnTo>
                    <a:lnTo>
                      <a:pt x="265" y="299"/>
                    </a:lnTo>
                    <a:lnTo>
                      <a:pt x="264" y="278"/>
                    </a:lnTo>
                    <a:lnTo>
                      <a:pt x="245" y="255"/>
                    </a:lnTo>
                    <a:lnTo>
                      <a:pt x="231" y="233"/>
                    </a:lnTo>
                    <a:lnTo>
                      <a:pt x="222" y="204"/>
                    </a:lnTo>
                    <a:lnTo>
                      <a:pt x="220" y="164"/>
                    </a:lnTo>
                    <a:lnTo>
                      <a:pt x="232" y="115"/>
                    </a:lnTo>
                    <a:lnTo>
                      <a:pt x="254" y="72"/>
                    </a:lnTo>
                    <a:lnTo>
                      <a:pt x="287" y="43"/>
                    </a:lnTo>
                    <a:lnTo>
                      <a:pt x="348" y="14"/>
                    </a:lnTo>
                    <a:lnTo>
                      <a:pt x="369" y="11"/>
                    </a:lnTo>
                    <a:lnTo>
                      <a:pt x="399" y="4"/>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84" name="Freeform 201"/>
              <p:cNvSpPr>
                <a:spLocks/>
              </p:cNvSpPr>
              <p:nvPr/>
            </p:nvSpPr>
            <p:spPr bwMode="auto">
              <a:xfrm>
                <a:off x="4110" y="2583"/>
                <a:ext cx="37" cy="167"/>
              </a:xfrm>
              <a:custGeom>
                <a:avLst/>
                <a:gdLst>
                  <a:gd name="T0" fmla="*/ 0 w 111"/>
                  <a:gd name="T1" fmla="*/ 0 h 499"/>
                  <a:gd name="T2" fmla="*/ 0 w 111"/>
                  <a:gd name="T3" fmla="*/ 0 h 499"/>
                  <a:gd name="T4" fmla="*/ 0 w 111"/>
                  <a:gd name="T5" fmla="*/ 0 h 499"/>
                  <a:gd name="T6" fmla="*/ 0 w 111"/>
                  <a:gd name="T7" fmla="*/ 0 h 499"/>
                  <a:gd name="T8" fmla="*/ 0 w 111"/>
                  <a:gd name="T9" fmla="*/ 0 h 499"/>
                  <a:gd name="T10" fmla="*/ 0 w 111"/>
                  <a:gd name="T11" fmla="*/ 0 h 499"/>
                  <a:gd name="T12" fmla="*/ 0 w 111"/>
                  <a:gd name="T13" fmla="*/ 0 h 499"/>
                  <a:gd name="T14" fmla="*/ 0 w 111"/>
                  <a:gd name="T15" fmla="*/ 0 h 499"/>
                  <a:gd name="T16" fmla="*/ 0 w 111"/>
                  <a:gd name="T17" fmla="*/ 0 h 499"/>
                  <a:gd name="T18" fmla="*/ 0 w 111"/>
                  <a:gd name="T19" fmla="*/ 0 h 499"/>
                  <a:gd name="T20" fmla="*/ 0 w 111"/>
                  <a:gd name="T21" fmla="*/ 0 h 499"/>
                  <a:gd name="T22" fmla="*/ 0 w 111"/>
                  <a:gd name="T23" fmla="*/ 0 h 499"/>
                  <a:gd name="T24" fmla="*/ 0 w 111"/>
                  <a:gd name="T25" fmla="*/ 0 h 499"/>
                  <a:gd name="T26" fmla="*/ 0 w 111"/>
                  <a:gd name="T27" fmla="*/ 0 h 499"/>
                  <a:gd name="T28" fmla="*/ 0 w 111"/>
                  <a:gd name="T29" fmla="*/ 0 h 499"/>
                  <a:gd name="T30" fmla="*/ 0 w 111"/>
                  <a:gd name="T31" fmla="*/ 0 h 499"/>
                  <a:gd name="T32" fmla="*/ 0 w 111"/>
                  <a:gd name="T33" fmla="*/ 0 h 499"/>
                  <a:gd name="T34" fmla="*/ 0 w 111"/>
                  <a:gd name="T35" fmla="*/ 0 h 49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9"/>
                  <a:gd name="T56" fmla="*/ 111 w 111"/>
                  <a:gd name="T57" fmla="*/ 499 h 499"/>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9">
                    <a:moveTo>
                      <a:pt x="111" y="476"/>
                    </a:moveTo>
                    <a:lnTo>
                      <a:pt x="60" y="499"/>
                    </a:lnTo>
                    <a:lnTo>
                      <a:pt x="56" y="413"/>
                    </a:lnTo>
                    <a:lnTo>
                      <a:pt x="51" y="376"/>
                    </a:lnTo>
                    <a:lnTo>
                      <a:pt x="40" y="340"/>
                    </a:lnTo>
                    <a:lnTo>
                      <a:pt x="22" y="305"/>
                    </a:lnTo>
                    <a:lnTo>
                      <a:pt x="0" y="271"/>
                    </a:lnTo>
                    <a:lnTo>
                      <a:pt x="25" y="226"/>
                    </a:lnTo>
                    <a:lnTo>
                      <a:pt x="47" y="174"/>
                    </a:lnTo>
                    <a:lnTo>
                      <a:pt x="67" y="115"/>
                    </a:lnTo>
                    <a:lnTo>
                      <a:pt x="79" y="64"/>
                    </a:lnTo>
                    <a:lnTo>
                      <a:pt x="90" y="0"/>
                    </a:lnTo>
                    <a:lnTo>
                      <a:pt x="100" y="78"/>
                    </a:lnTo>
                    <a:lnTo>
                      <a:pt x="103" y="177"/>
                    </a:lnTo>
                    <a:lnTo>
                      <a:pt x="104" y="267"/>
                    </a:lnTo>
                    <a:lnTo>
                      <a:pt x="109" y="341"/>
                    </a:lnTo>
                    <a:lnTo>
                      <a:pt x="109" y="404"/>
                    </a:lnTo>
                    <a:lnTo>
                      <a:pt x="111" y="476"/>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85" name="Freeform 202"/>
              <p:cNvSpPr>
                <a:spLocks/>
              </p:cNvSpPr>
              <p:nvPr/>
            </p:nvSpPr>
            <p:spPr bwMode="auto">
              <a:xfrm>
                <a:off x="3980" y="2976"/>
                <a:ext cx="88" cy="338"/>
              </a:xfrm>
              <a:custGeom>
                <a:avLst/>
                <a:gdLst>
                  <a:gd name="T0" fmla="*/ 0 w 263"/>
                  <a:gd name="T1" fmla="*/ 0 h 1014"/>
                  <a:gd name="T2" fmla="*/ 0 w 263"/>
                  <a:gd name="T3" fmla="*/ 0 h 1014"/>
                  <a:gd name="T4" fmla="*/ 0 w 263"/>
                  <a:gd name="T5" fmla="*/ 0 h 1014"/>
                  <a:gd name="T6" fmla="*/ 0 w 263"/>
                  <a:gd name="T7" fmla="*/ 0 h 1014"/>
                  <a:gd name="T8" fmla="*/ 0 w 263"/>
                  <a:gd name="T9" fmla="*/ 0 h 1014"/>
                  <a:gd name="T10" fmla="*/ 0 w 263"/>
                  <a:gd name="T11" fmla="*/ 0 h 1014"/>
                  <a:gd name="T12" fmla="*/ 0 w 263"/>
                  <a:gd name="T13" fmla="*/ 0 h 1014"/>
                  <a:gd name="T14" fmla="*/ 0 w 263"/>
                  <a:gd name="T15" fmla="*/ 0 h 1014"/>
                  <a:gd name="T16" fmla="*/ 0 w 263"/>
                  <a:gd name="T17" fmla="*/ 0 h 1014"/>
                  <a:gd name="T18" fmla="*/ 0 w 263"/>
                  <a:gd name="T19" fmla="*/ 0 h 1014"/>
                  <a:gd name="T20" fmla="*/ 0 w 263"/>
                  <a:gd name="T21" fmla="*/ 0 h 1014"/>
                  <a:gd name="T22" fmla="*/ 0 w 263"/>
                  <a:gd name="T23" fmla="*/ 0 h 1014"/>
                  <a:gd name="T24" fmla="*/ 0 w 263"/>
                  <a:gd name="T25" fmla="*/ 0 h 1014"/>
                  <a:gd name="T26" fmla="*/ 0 w 263"/>
                  <a:gd name="T27" fmla="*/ 0 h 1014"/>
                  <a:gd name="T28" fmla="*/ 0 w 263"/>
                  <a:gd name="T29" fmla="*/ 0 h 1014"/>
                  <a:gd name="T30" fmla="*/ 0 w 263"/>
                  <a:gd name="T31" fmla="*/ 0 h 1014"/>
                  <a:gd name="T32" fmla="*/ 0 w 263"/>
                  <a:gd name="T33" fmla="*/ 0 h 1014"/>
                  <a:gd name="T34" fmla="*/ 0 w 263"/>
                  <a:gd name="T35" fmla="*/ 0 h 1014"/>
                  <a:gd name="T36" fmla="*/ 0 w 263"/>
                  <a:gd name="T37" fmla="*/ 0 h 1014"/>
                  <a:gd name="T38" fmla="*/ 0 w 263"/>
                  <a:gd name="T39" fmla="*/ 0 h 1014"/>
                  <a:gd name="T40" fmla="*/ 0 w 263"/>
                  <a:gd name="T41" fmla="*/ 0 h 1014"/>
                  <a:gd name="T42" fmla="*/ 0 w 263"/>
                  <a:gd name="T43" fmla="*/ 0 h 1014"/>
                  <a:gd name="T44" fmla="*/ 0 w 263"/>
                  <a:gd name="T45" fmla="*/ 0 h 1014"/>
                  <a:gd name="T46" fmla="*/ 0 w 263"/>
                  <a:gd name="T47" fmla="*/ 0 h 1014"/>
                  <a:gd name="T48" fmla="*/ 0 w 263"/>
                  <a:gd name="T49" fmla="*/ 0 h 1014"/>
                  <a:gd name="T50" fmla="*/ 0 w 263"/>
                  <a:gd name="T51" fmla="*/ 0 h 1014"/>
                  <a:gd name="T52" fmla="*/ 0 w 263"/>
                  <a:gd name="T53" fmla="*/ 0 h 1014"/>
                  <a:gd name="T54" fmla="*/ 0 w 263"/>
                  <a:gd name="T55" fmla="*/ 0 h 1014"/>
                  <a:gd name="T56" fmla="*/ 0 w 263"/>
                  <a:gd name="T57" fmla="*/ 0 h 1014"/>
                  <a:gd name="T58" fmla="*/ 0 w 263"/>
                  <a:gd name="T59" fmla="*/ 0 h 1014"/>
                  <a:gd name="T60" fmla="*/ 0 w 263"/>
                  <a:gd name="T61" fmla="*/ 0 h 1014"/>
                  <a:gd name="T62" fmla="*/ 0 w 263"/>
                  <a:gd name="T63" fmla="*/ 0 h 1014"/>
                  <a:gd name="T64" fmla="*/ 0 w 263"/>
                  <a:gd name="T65" fmla="*/ 0 h 1014"/>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4"/>
                  <a:gd name="T101" fmla="*/ 263 w 263"/>
                  <a:gd name="T102" fmla="*/ 1014 h 1014"/>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4">
                    <a:moveTo>
                      <a:pt x="224" y="1014"/>
                    </a:moveTo>
                    <a:lnTo>
                      <a:pt x="247" y="971"/>
                    </a:lnTo>
                    <a:lnTo>
                      <a:pt x="258" y="927"/>
                    </a:lnTo>
                    <a:lnTo>
                      <a:pt x="263" y="872"/>
                    </a:lnTo>
                    <a:lnTo>
                      <a:pt x="254" y="795"/>
                    </a:lnTo>
                    <a:lnTo>
                      <a:pt x="245" y="706"/>
                    </a:lnTo>
                    <a:lnTo>
                      <a:pt x="238" y="602"/>
                    </a:lnTo>
                    <a:lnTo>
                      <a:pt x="236" y="488"/>
                    </a:lnTo>
                    <a:lnTo>
                      <a:pt x="239" y="385"/>
                    </a:lnTo>
                    <a:lnTo>
                      <a:pt x="243" y="316"/>
                    </a:lnTo>
                    <a:lnTo>
                      <a:pt x="237" y="286"/>
                    </a:lnTo>
                    <a:lnTo>
                      <a:pt x="217" y="242"/>
                    </a:lnTo>
                    <a:lnTo>
                      <a:pt x="197" y="184"/>
                    </a:lnTo>
                    <a:lnTo>
                      <a:pt x="186" y="113"/>
                    </a:lnTo>
                    <a:lnTo>
                      <a:pt x="185" y="52"/>
                    </a:lnTo>
                    <a:lnTo>
                      <a:pt x="194" y="7"/>
                    </a:lnTo>
                    <a:lnTo>
                      <a:pt x="43" y="0"/>
                    </a:lnTo>
                    <a:lnTo>
                      <a:pt x="29" y="46"/>
                    </a:lnTo>
                    <a:lnTo>
                      <a:pt x="13" y="95"/>
                    </a:lnTo>
                    <a:lnTo>
                      <a:pt x="0" y="143"/>
                    </a:lnTo>
                    <a:lnTo>
                      <a:pt x="0" y="165"/>
                    </a:lnTo>
                    <a:lnTo>
                      <a:pt x="23" y="205"/>
                    </a:lnTo>
                    <a:lnTo>
                      <a:pt x="54" y="251"/>
                    </a:lnTo>
                    <a:lnTo>
                      <a:pt x="78" y="308"/>
                    </a:lnTo>
                    <a:lnTo>
                      <a:pt x="97" y="363"/>
                    </a:lnTo>
                    <a:lnTo>
                      <a:pt x="104" y="438"/>
                    </a:lnTo>
                    <a:lnTo>
                      <a:pt x="108" y="514"/>
                    </a:lnTo>
                    <a:lnTo>
                      <a:pt x="115" y="621"/>
                    </a:lnTo>
                    <a:lnTo>
                      <a:pt x="125" y="714"/>
                    </a:lnTo>
                    <a:lnTo>
                      <a:pt x="147" y="817"/>
                    </a:lnTo>
                    <a:lnTo>
                      <a:pt x="185" y="930"/>
                    </a:lnTo>
                    <a:lnTo>
                      <a:pt x="205" y="979"/>
                    </a:lnTo>
                    <a:lnTo>
                      <a:pt x="224" y="1014"/>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886" name="Freeform 203"/>
              <p:cNvSpPr>
                <a:spLocks/>
              </p:cNvSpPr>
              <p:nvPr/>
            </p:nvSpPr>
            <p:spPr bwMode="auto">
              <a:xfrm>
                <a:off x="2854" y="1462"/>
                <a:ext cx="389" cy="1215"/>
              </a:xfrm>
              <a:custGeom>
                <a:avLst/>
                <a:gdLst>
                  <a:gd name="T0" fmla="*/ 0 w 1168"/>
                  <a:gd name="T1" fmla="*/ 0 h 3645"/>
                  <a:gd name="T2" fmla="*/ 0 w 1168"/>
                  <a:gd name="T3" fmla="*/ 0 h 3645"/>
                  <a:gd name="T4" fmla="*/ 0 w 1168"/>
                  <a:gd name="T5" fmla="*/ 0 h 3645"/>
                  <a:gd name="T6" fmla="*/ 0 w 1168"/>
                  <a:gd name="T7" fmla="*/ 0 h 3645"/>
                  <a:gd name="T8" fmla="*/ 0 w 1168"/>
                  <a:gd name="T9" fmla="*/ 0 h 3645"/>
                  <a:gd name="T10" fmla="*/ 0 w 1168"/>
                  <a:gd name="T11" fmla="*/ 0 h 3645"/>
                  <a:gd name="T12" fmla="*/ 0 w 1168"/>
                  <a:gd name="T13" fmla="*/ 0 h 3645"/>
                  <a:gd name="T14" fmla="*/ 0 w 1168"/>
                  <a:gd name="T15" fmla="*/ 0 h 3645"/>
                  <a:gd name="T16" fmla="*/ 0 w 1168"/>
                  <a:gd name="T17" fmla="*/ 0 h 3645"/>
                  <a:gd name="T18" fmla="*/ 0 w 1168"/>
                  <a:gd name="T19" fmla="*/ 0 h 3645"/>
                  <a:gd name="T20" fmla="*/ 0 w 1168"/>
                  <a:gd name="T21" fmla="*/ 0 h 3645"/>
                  <a:gd name="T22" fmla="*/ 0 w 1168"/>
                  <a:gd name="T23" fmla="*/ 0 h 3645"/>
                  <a:gd name="T24" fmla="*/ 0 w 1168"/>
                  <a:gd name="T25" fmla="*/ 0 h 3645"/>
                  <a:gd name="T26" fmla="*/ 0 w 1168"/>
                  <a:gd name="T27" fmla="*/ 0 h 3645"/>
                  <a:gd name="T28" fmla="*/ 0 w 1168"/>
                  <a:gd name="T29" fmla="*/ 0 h 3645"/>
                  <a:gd name="T30" fmla="*/ 0 w 1168"/>
                  <a:gd name="T31" fmla="*/ 0 h 3645"/>
                  <a:gd name="T32" fmla="*/ 0 w 1168"/>
                  <a:gd name="T33" fmla="*/ 0 h 3645"/>
                  <a:gd name="T34" fmla="*/ 0 w 1168"/>
                  <a:gd name="T35" fmla="*/ 0 h 3645"/>
                  <a:gd name="T36" fmla="*/ 0 w 1168"/>
                  <a:gd name="T37" fmla="*/ 0 h 3645"/>
                  <a:gd name="T38" fmla="*/ 0 w 1168"/>
                  <a:gd name="T39" fmla="*/ 0 h 3645"/>
                  <a:gd name="T40" fmla="*/ 0 w 1168"/>
                  <a:gd name="T41" fmla="*/ 0 h 3645"/>
                  <a:gd name="T42" fmla="*/ 0 w 1168"/>
                  <a:gd name="T43" fmla="*/ 0 h 3645"/>
                  <a:gd name="T44" fmla="*/ 0 w 1168"/>
                  <a:gd name="T45" fmla="*/ 0 h 3645"/>
                  <a:gd name="T46" fmla="*/ 0 w 1168"/>
                  <a:gd name="T47" fmla="*/ 0 h 3645"/>
                  <a:gd name="T48" fmla="*/ 0 w 1168"/>
                  <a:gd name="T49" fmla="*/ 0 h 3645"/>
                  <a:gd name="T50" fmla="*/ 0 w 1168"/>
                  <a:gd name="T51" fmla="*/ 0 h 3645"/>
                  <a:gd name="T52" fmla="*/ 0 w 1168"/>
                  <a:gd name="T53" fmla="*/ 0 h 3645"/>
                  <a:gd name="T54" fmla="*/ 0 w 1168"/>
                  <a:gd name="T55" fmla="*/ 0 h 3645"/>
                  <a:gd name="T56" fmla="*/ 0 w 1168"/>
                  <a:gd name="T57" fmla="*/ 0 h 3645"/>
                  <a:gd name="T58" fmla="*/ 0 w 1168"/>
                  <a:gd name="T59" fmla="*/ 0 h 3645"/>
                  <a:gd name="T60" fmla="*/ 0 w 1168"/>
                  <a:gd name="T61" fmla="*/ 0 h 3645"/>
                  <a:gd name="T62" fmla="*/ 0 w 1168"/>
                  <a:gd name="T63" fmla="*/ 0 h 3645"/>
                  <a:gd name="T64" fmla="*/ 0 w 1168"/>
                  <a:gd name="T65" fmla="*/ 0 h 3645"/>
                  <a:gd name="T66" fmla="*/ 0 w 1168"/>
                  <a:gd name="T67" fmla="*/ 0 h 3645"/>
                  <a:gd name="T68" fmla="*/ 0 w 1168"/>
                  <a:gd name="T69" fmla="*/ 0 h 3645"/>
                  <a:gd name="T70" fmla="*/ 0 w 1168"/>
                  <a:gd name="T71" fmla="*/ 0 h 3645"/>
                  <a:gd name="T72" fmla="*/ 0 w 1168"/>
                  <a:gd name="T73" fmla="*/ 0 h 3645"/>
                  <a:gd name="T74" fmla="*/ 0 w 1168"/>
                  <a:gd name="T75" fmla="*/ 0 h 3645"/>
                  <a:gd name="T76" fmla="*/ 0 w 1168"/>
                  <a:gd name="T77" fmla="*/ 0 h 3645"/>
                  <a:gd name="T78" fmla="*/ 0 w 1168"/>
                  <a:gd name="T79" fmla="*/ 0 h 3645"/>
                  <a:gd name="T80" fmla="*/ 0 w 1168"/>
                  <a:gd name="T81" fmla="*/ 0 h 3645"/>
                  <a:gd name="T82" fmla="*/ 0 w 1168"/>
                  <a:gd name="T83" fmla="*/ 0 h 3645"/>
                  <a:gd name="T84" fmla="*/ 0 w 1168"/>
                  <a:gd name="T85" fmla="*/ 0 h 3645"/>
                  <a:gd name="T86" fmla="*/ 0 w 1168"/>
                  <a:gd name="T87" fmla="*/ 0 h 3645"/>
                  <a:gd name="T88" fmla="*/ 0 w 1168"/>
                  <a:gd name="T89" fmla="*/ 0 h 3645"/>
                  <a:gd name="T90" fmla="*/ 0 w 1168"/>
                  <a:gd name="T91" fmla="*/ 0 h 3645"/>
                  <a:gd name="T92" fmla="*/ 0 w 1168"/>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8"/>
                    </a:lnTo>
                    <a:lnTo>
                      <a:pt x="557" y="2537"/>
                    </a:lnTo>
                    <a:lnTo>
                      <a:pt x="537" y="2635"/>
                    </a:lnTo>
                    <a:lnTo>
                      <a:pt x="514" y="2752"/>
                    </a:lnTo>
                    <a:lnTo>
                      <a:pt x="502" y="2893"/>
                    </a:lnTo>
                    <a:lnTo>
                      <a:pt x="489" y="3007"/>
                    </a:lnTo>
                    <a:lnTo>
                      <a:pt x="478" y="3109"/>
                    </a:lnTo>
                    <a:lnTo>
                      <a:pt x="460" y="3207"/>
                    </a:lnTo>
                    <a:lnTo>
                      <a:pt x="442" y="3302"/>
                    </a:lnTo>
                    <a:lnTo>
                      <a:pt x="431" y="3366"/>
                    </a:lnTo>
                    <a:lnTo>
                      <a:pt x="431" y="3414"/>
                    </a:lnTo>
                    <a:lnTo>
                      <a:pt x="434" y="3453"/>
                    </a:lnTo>
                    <a:lnTo>
                      <a:pt x="423" y="3471"/>
                    </a:lnTo>
                    <a:lnTo>
                      <a:pt x="346" y="3489"/>
                    </a:lnTo>
                    <a:lnTo>
                      <a:pt x="332" y="3479"/>
                    </a:lnTo>
                    <a:lnTo>
                      <a:pt x="322" y="3467"/>
                    </a:lnTo>
                    <a:lnTo>
                      <a:pt x="250" y="3493"/>
                    </a:lnTo>
                    <a:lnTo>
                      <a:pt x="157" y="3521"/>
                    </a:lnTo>
                    <a:lnTo>
                      <a:pt x="95" y="3530"/>
                    </a:lnTo>
                    <a:lnTo>
                      <a:pt x="45" y="3525"/>
                    </a:lnTo>
                    <a:lnTo>
                      <a:pt x="18" y="3514"/>
                    </a:lnTo>
                    <a:lnTo>
                      <a:pt x="5" y="3496"/>
                    </a:lnTo>
                    <a:lnTo>
                      <a:pt x="0" y="3477"/>
                    </a:lnTo>
                    <a:lnTo>
                      <a:pt x="10" y="3456"/>
                    </a:lnTo>
                    <a:lnTo>
                      <a:pt x="31" y="3437"/>
                    </a:lnTo>
                    <a:lnTo>
                      <a:pt x="100" y="3402"/>
                    </a:lnTo>
                    <a:lnTo>
                      <a:pt x="160" y="3369"/>
                    </a:lnTo>
                    <a:lnTo>
                      <a:pt x="215" y="3340"/>
                    </a:lnTo>
                    <a:lnTo>
                      <a:pt x="238" y="3315"/>
                    </a:lnTo>
                    <a:lnTo>
                      <a:pt x="241" y="3222"/>
                    </a:lnTo>
                    <a:lnTo>
                      <a:pt x="241" y="3109"/>
                    </a:lnTo>
                    <a:lnTo>
                      <a:pt x="244" y="2994"/>
                    </a:lnTo>
                    <a:lnTo>
                      <a:pt x="244" y="2864"/>
                    </a:lnTo>
                    <a:lnTo>
                      <a:pt x="238" y="2702"/>
                    </a:lnTo>
                    <a:lnTo>
                      <a:pt x="238" y="2537"/>
                    </a:lnTo>
                    <a:lnTo>
                      <a:pt x="247" y="2364"/>
                    </a:lnTo>
                    <a:lnTo>
                      <a:pt x="251" y="2240"/>
                    </a:lnTo>
                    <a:lnTo>
                      <a:pt x="262" y="2114"/>
                    </a:lnTo>
                    <a:lnTo>
                      <a:pt x="262" y="2039"/>
                    </a:lnTo>
                    <a:lnTo>
                      <a:pt x="221" y="2035"/>
                    </a:lnTo>
                    <a:lnTo>
                      <a:pt x="178" y="2018"/>
                    </a:lnTo>
                    <a:lnTo>
                      <a:pt x="145" y="1974"/>
                    </a:lnTo>
                    <a:lnTo>
                      <a:pt x="141" y="1922"/>
                    </a:lnTo>
                    <a:lnTo>
                      <a:pt x="154" y="1855"/>
                    </a:lnTo>
                    <a:lnTo>
                      <a:pt x="179" y="1798"/>
                    </a:lnTo>
                    <a:lnTo>
                      <a:pt x="203" y="1759"/>
                    </a:lnTo>
                    <a:lnTo>
                      <a:pt x="161" y="1741"/>
                    </a:lnTo>
                    <a:lnTo>
                      <a:pt x="150" y="1728"/>
                    </a:lnTo>
                    <a:lnTo>
                      <a:pt x="151" y="1707"/>
                    </a:lnTo>
                    <a:lnTo>
                      <a:pt x="205" y="1566"/>
                    </a:lnTo>
                    <a:lnTo>
                      <a:pt x="224" y="1489"/>
                    </a:lnTo>
                    <a:lnTo>
                      <a:pt x="238" y="1224"/>
                    </a:lnTo>
                    <a:lnTo>
                      <a:pt x="238" y="1032"/>
                    </a:lnTo>
                    <a:lnTo>
                      <a:pt x="247" y="800"/>
                    </a:lnTo>
                    <a:lnTo>
                      <a:pt x="257" y="743"/>
                    </a:lnTo>
                    <a:lnTo>
                      <a:pt x="279" y="697"/>
                    </a:lnTo>
                    <a:lnTo>
                      <a:pt x="319" y="659"/>
                    </a:lnTo>
                    <a:lnTo>
                      <a:pt x="502" y="547"/>
                    </a:lnTo>
                    <a:lnTo>
                      <a:pt x="489" y="497"/>
                    </a:lnTo>
                    <a:lnTo>
                      <a:pt x="460" y="491"/>
                    </a:lnTo>
                    <a:lnTo>
                      <a:pt x="418" y="479"/>
                    </a:lnTo>
                    <a:lnTo>
                      <a:pt x="396" y="453"/>
                    </a:lnTo>
                    <a:lnTo>
                      <a:pt x="367" y="350"/>
                    </a:lnTo>
                    <a:lnTo>
                      <a:pt x="359" y="293"/>
                    </a:lnTo>
                    <a:lnTo>
                      <a:pt x="360" y="237"/>
                    </a:lnTo>
                    <a:lnTo>
                      <a:pt x="354" y="184"/>
                    </a:lnTo>
                    <a:lnTo>
                      <a:pt x="359" y="127"/>
                    </a:lnTo>
                    <a:lnTo>
                      <a:pt x="336" y="152"/>
                    </a:lnTo>
                    <a:lnTo>
                      <a:pt x="322" y="165"/>
                    </a:lnTo>
                    <a:lnTo>
                      <a:pt x="327" y="127"/>
                    </a:lnTo>
                    <a:lnTo>
                      <a:pt x="341" y="86"/>
                    </a:lnTo>
                    <a:lnTo>
                      <a:pt x="365" y="52"/>
                    </a:lnTo>
                    <a:lnTo>
                      <a:pt x="401" y="25"/>
                    </a:lnTo>
                    <a:lnTo>
                      <a:pt x="447" y="6"/>
                    </a:lnTo>
                    <a:lnTo>
                      <a:pt x="508" y="0"/>
                    </a:lnTo>
                    <a:lnTo>
                      <a:pt x="563" y="12"/>
                    </a:lnTo>
                    <a:lnTo>
                      <a:pt x="610" y="37"/>
                    </a:lnTo>
                    <a:lnTo>
                      <a:pt x="647" y="69"/>
                    </a:lnTo>
                    <a:lnTo>
                      <a:pt x="675" y="113"/>
                    </a:lnTo>
                    <a:lnTo>
                      <a:pt x="691" y="172"/>
                    </a:lnTo>
                    <a:lnTo>
                      <a:pt x="699" y="241"/>
                    </a:lnTo>
                    <a:lnTo>
                      <a:pt x="695" y="295"/>
                    </a:lnTo>
                    <a:lnTo>
                      <a:pt x="682" y="370"/>
                    </a:lnTo>
                    <a:lnTo>
                      <a:pt x="684" y="423"/>
                    </a:lnTo>
                    <a:lnTo>
                      <a:pt x="694" y="483"/>
                    </a:lnTo>
                    <a:lnTo>
                      <a:pt x="717" y="513"/>
                    </a:lnTo>
                    <a:lnTo>
                      <a:pt x="942" y="611"/>
                    </a:lnTo>
                    <a:lnTo>
                      <a:pt x="972" y="633"/>
                    </a:lnTo>
                    <a:lnTo>
                      <a:pt x="995" y="668"/>
                    </a:lnTo>
                    <a:lnTo>
                      <a:pt x="1066" y="879"/>
                    </a:lnTo>
                    <a:lnTo>
                      <a:pt x="1157" y="1179"/>
                    </a:lnTo>
                    <a:lnTo>
                      <a:pt x="1168" y="1239"/>
                    </a:lnTo>
                    <a:lnTo>
                      <a:pt x="1164" y="1273"/>
                    </a:lnTo>
                    <a:lnTo>
                      <a:pt x="1150" y="1312"/>
                    </a:lnTo>
                    <a:lnTo>
                      <a:pt x="1031" y="1516"/>
                    </a:lnTo>
                    <a:lnTo>
                      <a:pt x="1013" y="1580"/>
                    </a:lnTo>
                    <a:lnTo>
                      <a:pt x="1007" y="1645"/>
                    </a:lnTo>
                    <a:lnTo>
                      <a:pt x="1031" y="1874"/>
                    </a:lnTo>
                    <a:lnTo>
                      <a:pt x="1045" y="1974"/>
                    </a:lnTo>
                    <a:lnTo>
                      <a:pt x="1045" y="2007"/>
                    </a:lnTo>
                    <a:lnTo>
                      <a:pt x="1032" y="2032"/>
                    </a:lnTo>
                    <a:lnTo>
                      <a:pt x="995" y="2045"/>
                    </a:lnTo>
                    <a:lnTo>
                      <a:pt x="958" y="2051"/>
                    </a:lnTo>
                    <a:lnTo>
                      <a:pt x="949" y="2166"/>
                    </a:lnTo>
                    <a:lnTo>
                      <a:pt x="949" y="2293"/>
                    </a:lnTo>
                    <a:lnTo>
                      <a:pt x="951" y="2433"/>
                    </a:lnTo>
                    <a:lnTo>
                      <a:pt x="958" y="2563"/>
                    </a:lnTo>
                    <a:lnTo>
                      <a:pt x="977" y="2702"/>
                    </a:lnTo>
                    <a:lnTo>
                      <a:pt x="982" y="2842"/>
                    </a:lnTo>
                    <a:lnTo>
                      <a:pt x="990" y="2980"/>
                    </a:lnTo>
                    <a:lnTo>
                      <a:pt x="990" y="3089"/>
                    </a:lnTo>
                    <a:lnTo>
                      <a:pt x="984" y="3261"/>
                    </a:lnTo>
                    <a:lnTo>
                      <a:pt x="987" y="3369"/>
                    </a:lnTo>
                    <a:lnTo>
                      <a:pt x="982" y="3467"/>
                    </a:lnTo>
                    <a:lnTo>
                      <a:pt x="978" y="3489"/>
                    </a:lnTo>
                    <a:lnTo>
                      <a:pt x="922" y="3505"/>
                    </a:lnTo>
                    <a:lnTo>
                      <a:pt x="878" y="3530"/>
                    </a:lnTo>
                    <a:lnTo>
                      <a:pt x="835" y="3568"/>
                    </a:lnTo>
                    <a:lnTo>
                      <a:pt x="790" y="3604"/>
                    </a:lnTo>
                    <a:lnTo>
                      <a:pt x="733" y="3627"/>
                    </a:lnTo>
                    <a:lnTo>
                      <a:pt x="674" y="3644"/>
                    </a:lnTo>
                    <a:lnTo>
                      <a:pt x="623" y="3645"/>
                    </a:lnTo>
                    <a:lnTo>
                      <a:pt x="591" y="3633"/>
                    </a:lnTo>
                    <a:lnTo>
                      <a:pt x="568" y="3615"/>
                    </a:lnTo>
                    <a:lnTo>
                      <a:pt x="565" y="3594"/>
                    </a:lnTo>
                    <a:lnTo>
                      <a:pt x="577" y="3563"/>
                    </a:lnTo>
                    <a:lnTo>
                      <a:pt x="608" y="3535"/>
                    </a:lnTo>
                    <a:lnTo>
                      <a:pt x="645" y="3505"/>
                    </a:lnTo>
                    <a:lnTo>
                      <a:pt x="691" y="3463"/>
                    </a:lnTo>
                    <a:lnTo>
                      <a:pt x="730" y="3425"/>
                    </a:lnTo>
                    <a:lnTo>
                      <a:pt x="753" y="3392"/>
                    </a:lnTo>
                    <a:lnTo>
                      <a:pt x="742" y="3212"/>
                    </a:lnTo>
                    <a:lnTo>
                      <a:pt x="742" y="3085"/>
                    </a:lnTo>
                    <a:lnTo>
                      <a:pt x="730" y="2957"/>
                    </a:lnTo>
                    <a:lnTo>
                      <a:pt x="718" y="2842"/>
                    </a:lnTo>
                    <a:lnTo>
                      <a:pt x="698" y="2721"/>
                    </a:lnTo>
                    <a:lnTo>
                      <a:pt x="671" y="2599"/>
                    </a:lnTo>
                    <a:lnTo>
                      <a:pt x="647" y="2486"/>
                    </a:lnTo>
                    <a:lnTo>
                      <a:pt x="628" y="2391"/>
                    </a:lnTo>
                    <a:lnTo>
                      <a:pt x="610" y="2281"/>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9887" name="Freeform 204"/>
              <p:cNvSpPr>
                <a:spLocks/>
              </p:cNvSpPr>
              <p:nvPr/>
            </p:nvSpPr>
            <p:spPr bwMode="auto">
              <a:xfrm>
                <a:off x="1379" y="1477"/>
                <a:ext cx="407" cy="1135"/>
              </a:xfrm>
              <a:custGeom>
                <a:avLst/>
                <a:gdLst>
                  <a:gd name="T0" fmla="*/ 0 w 1223"/>
                  <a:gd name="T1" fmla="*/ 0 h 3406"/>
                  <a:gd name="T2" fmla="*/ 0 w 1223"/>
                  <a:gd name="T3" fmla="*/ 0 h 3406"/>
                  <a:gd name="T4" fmla="*/ 0 w 1223"/>
                  <a:gd name="T5" fmla="*/ 0 h 3406"/>
                  <a:gd name="T6" fmla="*/ 0 w 1223"/>
                  <a:gd name="T7" fmla="*/ 0 h 3406"/>
                  <a:gd name="T8" fmla="*/ 0 w 1223"/>
                  <a:gd name="T9" fmla="*/ 0 h 3406"/>
                  <a:gd name="T10" fmla="*/ 0 w 1223"/>
                  <a:gd name="T11" fmla="*/ 0 h 3406"/>
                  <a:gd name="T12" fmla="*/ 0 w 1223"/>
                  <a:gd name="T13" fmla="*/ 0 h 3406"/>
                  <a:gd name="T14" fmla="*/ 0 w 1223"/>
                  <a:gd name="T15" fmla="*/ 0 h 3406"/>
                  <a:gd name="T16" fmla="*/ 0 w 1223"/>
                  <a:gd name="T17" fmla="*/ 0 h 3406"/>
                  <a:gd name="T18" fmla="*/ 0 w 1223"/>
                  <a:gd name="T19" fmla="*/ 0 h 3406"/>
                  <a:gd name="T20" fmla="*/ 0 w 1223"/>
                  <a:gd name="T21" fmla="*/ 0 h 3406"/>
                  <a:gd name="T22" fmla="*/ 0 w 1223"/>
                  <a:gd name="T23" fmla="*/ 0 h 3406"/>
                  <a:gd name="T24" fmla="*/ 0 w 1223"/>
                  <a:gd name="T25" fmla="*/ 0 h 3406"/>
                  <a:gd name="T26" fmla="*/ 0 w 1223"/>
                  <a:gd name="T27" fmla="*/ 0 h 3406"/>
                  <a:gd name="T28" fmla="*/ 0 w 1223"/>
                  <a:gd name="T29" fmla="*/ 0 h 3406"/>
                  <a:gd name="T30" fmla="*/ 0 w 1223"/>
                  <a:gd name="T31" fmla="*/ 0 h 3406"/>
                  <a:gd name="T32" fmla="*/ 0 w 1223"/>
                  <a:gd name="T33" fmla="*/ 0 h 3406"/>
                  <a:gd name="T34" fmla="*/ 0 w 1223"/>
                  <a:gd name="T35" fmla="*/ 0 h 3406"/>
                  <a:gd name="T36" fmla="*/ 0 w 1223"/>
                  <a:gd name="T37" fmla="*/ 0 h 3406"/>
                  <a:gd name="T38" fmla="*/ 0 w 1223"/>
                  <a:gd name="T39" fmla="*/ 0 h 3406"/>
                  <a:gd name="T40" fmla="*/ 0 w 1223"/>
                  <a:gd name="T41" fmla="*/ 0 h 3406"/>
                  <a:gd name="T42" fmla="*/ 0 w 1223"/>
                  <a:gd name="T43" fmla="*/ 0 h 3406"/>
                  <a:gd name="T44" fmla="*/ 0 w 1223"/>
                  <a:gd name="T45" fmla="*/ 0 h 3406"/>
                  <a:gd name="T46" fmla="*/ 0 w 1223"/>
                  <a:gd name="T47" fmla="*/ 0 h 3406"/>
                  <a:gd name="T48" fmla="*/ 0 w 1223"/>
                  <a:gd name="T49" fmla="*/ 0 h 3406"/>
                  <a:gd name="T50" fmla="*/ 0 w 1223"/>
                  <a:gd name="T51" fmla="*/ 0 h 3406"/>
                  <a:gd name="T52" fmla="*/ 0 w 1223"/>
                  <a:gd name="T53" fmla="*/ 0 h 3406"/>
                  <a:gd name="T54" fmla="*/ 0 w 1223"/>
                  <a:gd name="T55" fmla="*/ 0 h 3406"/>
                  <a:gd name="T56" fmla="*/ 0 w 1223"/>
                  <a:gd name="T57" fmla="*/ 0 h 3406"/>
                  <a:gd name="T58" fmla="*/ 0 w 1223"/>
                  <a:gd name="T59" fmla="*/ 0 h 3406"/>
                  <a:gd name="T60" fmla="*/ 0 w 1223"/>
                  <a:gd name="T61" fmla="*/ 0 h 3406"/>
                  <a:gd name="T62" fmla="*/ 0 w 1223"/>
                  <a:gd name="T63" fmla="*/ 0 h 3406"/>
                  <a:gd name="T64" fmla="*/ 0 w 1223"/>
                  <a:gd name="T65" fmla="*/ 0 h 3406"/>
                  <a:gd name="T66" fmla="*/ 0 w 1223"/>
                  <a:gd name="T67" fmla="*/ 0 h 3406"/>
                  <a:gd name="T68" fmla="*/ 0 w 1223"/>
                  <a:gd name="T69" fmla="*/ 0 h 3406"/>
                  <a:gd name="T70" fmla="*/ 0 w 1223"/>
                  <a:gd name="T71" fmla="*/ 0 h 3406"/>
                  <a:gd name="T72" fmla="*/ 0 w 1223"/>
                  <a:gd name="T73" fmla="*/ 0 h 3406"/>
                  <a:gd name="T74" fmla="*/ 0 w 1223"/>
                  <a:gd name="T75" fmla="*/ 0 h 3406"/>
                  <a:gd name="T76" fmla="*/ 0 w 1223"/>
                  <a:gd name="T77" fmla="*/ 0 h 3406"/>
                  <a:gd name="T78" fmla="*/ 0 w 1223"/>
                  <a:gd name="T79" fmla="*/ 0 h 3406"/>
                  <a:gd name="T80" fmla="*/ 0 w 1223"/>
                  <a:gd name="T81" fmla="*/ 0 h 3406"/>
                  <a:gd name="T82" fmla="*/ 0 w 1223"/>
                  <a:gd name="T83" fmla="*/ 0 h 3406"/>
                  <a:gd name="T84" fmla="*/ 0 w 1223"/>
                  <a:gd name="T85" fmla="*/ 0 h 3406"/>
                  <a:gd name="T86" fmla="*/ 0 w 1223"/>
                  <a:gd name="T87" fmla="*/ 0 h 3406"/>
                  <a:gd name="T88" fmla="*/ 0 w 1223"/>
                  <a:gd name="T89" fmla="*/ 0 h 3406"/>
                  <a:gd name="T90" fmla="*/ 0 w 1223"/>
                  <a:gd name="T91" fmla="*/ 0 h 3406"/>
                  <a:gd name="T92" fmla="*/ 0 w 1223"/>
                  <a:gd name="T93" fmla="*/ 0 h 3406"/>
                  <a:gd name="T94" fmla="*/ 0 w 1223"/>
                  <a:gd name="T95" fmla="*/ 0 h 3406"/>
                  <a:gd name="T96" fmla="*/ 0 w 1223"/>
                  <a:gd name="T97" fmla="*/ 0 h 3406"/>
                  <a:gd name="T98" fmla="*/ 0 w 1223"/>
                  <a:gd name="T99" fmla="*/ 0 h 3406"/>
                  <a:gd name="T100" fmla="*/ 0 w 1223"/>
                  <a:gd name="T101" fmla="*/ 0 h 3406"/>
                  <a:gd name="T102" fmla="*/ 0 w 1223"/>
                  <a:gd name="T103" fmla="*/ 0 h 3406"/>
                  <a:gd name="T104" fmla="*/ 0 w 1223"/>
                  <a:gd name="T105" fmla="*/ 0 h 3406"/>
                  <a:gd name="T106" fmla="*/ 0 w 1223"/>
                  <a:gd name="T107" fmla="*/ 0 h 3406"/>
                  <a:gd name="T108" fmla="*/ 0 w 1223"/>
                  <a:gd name="T109" fmla="*/ 0 h 3406"/>
                  <a:gd name="T110" fmla="*/ 0 w 1223"/>
                  <a:gd name="T111" fmla="*/ 0 h 3406"/>
                  <a:gd name="T112" fmla="*/ 0 w 1223"/>
                  <a:gd name="T113" fmla="*/ 0 h 3406"/>
                  <a:gd name="T114" fmla="*/ 0 w 1223"/>
                  <a:gd name="T115" fmla="*/ 0 h 3406"/>
                  <a:gd name="T116" fmla="*/ 0 w 1223"/>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6"/>
                  <a:gd name="T179" fmla="*/ 1223 w 1223"/>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6">
                    <a:moveTo>
                      <a:pt x="1068" y="1486"/>
                    </a:moveTo>
                    <a:lnTo>
                      <a:pt x="1070" y="1573"/>
                    </a:lnTo>
                    <a:lnTo>
                      <a:pt x="1090" y="1749"/>
                    </a:lnTo>
                    <a:lnTo>
                      <a:pt x="899" y="1876"/>
                    </a:lnTo>
                    <a:lnTo>
                      <a:pt x="899" y="1953"/>
                    </a:lnTo>
                    <a:lnTo>
                      <a:pt x="909" y="2090"/>
                    </a:lnTo>
                    <a:lnTo>
                      <a:pt x="923" y="2500"/>
                    </a:lnTo>
                    <a:lnTo>
                      <a:pt x="934" y="2680"/>
                    </a:lnTo>
                    <a:lnTo>
                      <a:pt x="947" y="2998"/>
                    </a:lnTo>
                    <a:lnTo>
                      <a:pt x="947" y="3112"/>
                    </a:lnTo>
                    <a:lnTo>
                      <a:pt x="948" y="3150"/>
                    </a:lnTo>
                    <a:lnTo>
                      <a:pt x="959" y="3163"/>
                    </a:lnTo>
                    <a:lnTo>
                      <a:pt x="993" y="3187"/>
                    </a:lnTo>
                    <a:lnTo>
                      <a:pt x="1062" y="3223"/>
                    </a:lnTo>
                    <a:lnTo>
                      <a:pt x="1141" y="3246"/>
                    </a:lnTo>
                    <a:lnTo>
                      <a:pt x="1169" y="3255"/>
                    </a:lnTo>
                    <a:lnTo>
                      <a:pt x="1198" y="3269"/>
                    </a:lnTo>
                    <a:lnTo>
                      <a:pt x="1217" y="3296"/>
                    </a:lnTo>
                    <a:lnTo>
                      <a:pt x="1223" y="3317"/>
                    </a:lnTo>
                    <a:lnTo>
                      <a:pt x="1211" y="3325"/>
                    </a:lnTo>
                    <a:lnTo>
                      <a:pt x="1050" y="3328"/>
                    </a:lnTo>
                    <a:lnTo>
                      <a:pt x="839" y="3342"/>
                    </a:lnTo>
                    <a:lnTo>
                      <a:pt x="802" y="3342"/>
                    </a:lnTo>
                    <a:lnTo>
                      <a:pt x="779" y="3329"/>
                    </a:lnTo>
                    <a:lnTo>
                      <a:pt x="767" y="3304"/>
                    </a:lnTo>
                    <a:lnTo>
                      <a:pt x="767" y="3266"/>
                    </a:lnTo>
                    <a:lnTo>
                      <a:pt x="779" y="3204"/>
                    </a:lnTo>
                    <a:lnTo>
                      <a:pt x="786" y="3195"/>
                    </a:lnTo>
                    <a:lnTo>
                      <a:pt x="802" y="3189"/>
                    </a:lnTo>
                    <a:lnTo>
                      <a:pt x="779" y="3185"/>
                    </a:lnTo>
                    <a:lnTo>
                      <a:pt x="772" y="3174"/>
                    </a:lnTo>
                    <a:lnTo>
                      <a:pt x="767" y="3125"/>
                    </a:lnTo>
                    <a:lnTo>
                      <a:pt x="743" y="3023"/>
                    </a:lnTo>
                    <a:lnTo>
                      <a:pt x="695" y="2780"/>
                    </a:lnTo>
                    <a:lnTo>
                      <a:pt x="683" y="2666"/>
                    </a:lnTo>
                    <a:lnTo>
                      <a:pt x="658" y="2297"/>
                    </a:lnTo>
                    <a:lnTo>
                      <a:pt x="642" y="2206"/>
                    </a:lnTo>
                    <a:lnTo>
                      <a:pt x="612" y="2092"/>
                    </a:lnTo>
                    <a:lnTo>
                      <a:pt x="587" y="2207"/>
                    </a:lnTo>
                    <a:lnTo>
                      <a:pt x="563" y="2322"/>
                    </a:lnTo>
                    <a:lnTo>
                      <a:pt x="522" y="2642"/>
                    </a:lnTo>
                    <a:lnTo>
                      <a:pt x="503" y="2740"/>
                    </a:lnTo>
                    <a:lnTo>
                      <a:pt x="461" y="3097"/>
                    </a:lnTo>
                    <a:lnTo>
                      <a:pt x="461" y="3150"/>
                    </a:lnTo>
                    <a:lnTo>
                      <a:pt x="455" y="3159"/>
                    </a:lnTo>
                    <a:lnTo>
                      <a:pt x="419" y="3176"/>
                    </a:lnTo>
                    <a:lnTo>
                      <a:pt x="428" y="3229"/>
                    </a:lnTo>
                    <a:lnTo>
                      <a:pt x="431" y="3291"/>
                    </a:lnTo>
                    <a:lnTo>
                      <a:pt x="431" y="3329"/>
                    </a:lnTo>
                    <a:lnTo>
                      <a:pt x="415" y="3365"/>
                    </a:lnTo>
                    <a:lnTo>
                      <a:pt x="391" y="3390"/>
                    </a:lnTo>
                    <a:lnTo>
                      <a:pt x="348" y="3406"/>
                    </a:lnTo>
                    <a:lnTo>
                      <a:pt x="299" y="3406"/>
                    </a:lnTo>
                    <a:lnTo>
                      <a:pt x="248" y="3401"/>
                    </a:lnTo>
                    <a:lnTo>
                      <a:pt x="226" y="3381"/>
                    </a:lnTo>
                    <a:lnTo>
                      <a:pt x="215" y="3355"/>
                    </a:lnTo>
                    <a:lnTo>
                      <a:pt x="216" y="3322"/>
                    </a:lnTo>
                    <a:lnTo>
                      <a:pt x="229" y="3275"/>
                    </a:lnTo>
                    <a:lnTo>
                      <a:pt x="262" y="3227"/>
                    </a:lnTo>
                    <a:lnTo>
                      <a:pt x="287" y="3176"/>
                    </a:lnTo>
                    <a:lnTo>
                      <a:pt x="262" y="3176"/>
                    </a:lnTo>
                    <a:lnTo>
                      <a:pt x="251" y="3023"/>
                    </a:lnTo>
                    <a:lnTo>
                      <a:pt x="248" y="2847"/>
                    </a:lnTo>
                    <a:lnTo>
                      <a:pt x="254" y="2727"/>
                    </a:lnTo>
                    <a:lnTo>
                      <a:pt x="270" y="2587"/>
                    </a:lnTo>
                    <a:lnTo>
                      <a:pt x="283" y="2463"/>
                    </a:lnTo>
                    <a:lnTo>
                      <a:pt x="299" y="2360"/>
                    </a:lnTo>
                    <a:lnTo>
                      <a:pt x="0" y="2245"/>
                    </a:lnTo>
                    <a:lnTo>
                      <a:pt x="0" y="1889"/>
                    </a:lnTo>
                    <a:lnTo>
                      <a:pt x="35" y="1863"/>
                    </a:lnTo>
                    <a:lnTo>
                      <a:pt x="174" y="1902"/>
                    </a:lnTo>
                    <a:lnTo>
                      <a:pt x="189" y="1824"/>
                    </a:lnTo>
                    <a:lnTo>
                      <a:pt x="193" y="1728"/>
                    </a:lnTo>
                    <a:lnTo>
                      <a:pt x="125" y="1331"/>
                    </a:lnTo>
                    <a:lnTo>
                      <a:pt x="119" y="1226"/>
                    </a:lnTo>
                    <a:lnTo>
                      <a:pt x="131" y="1099"/>
                    </a:lnTo>
                    <a:lnTo>
                      <a:pt x="189" y="757"/>
                    </a:lnTo>
                    <a:lnTo>
                      <a:pt x="215" y="663"/>
                    </a:lnTo>
                    <a:lnTo>
                      <a:pt x="239" y="625"/>
                    </a:lnTo>
                    <a:lnTo>
                      <a:pt x="262" y="614"/>
                    </a:lnTo>
                    <a:lnTo>
                      <a:pt x="431" y="550"/>
                    </a:lnTo>
                    <a:lnTo>
                      <a:pt x="503" y="525"/>
                    </a:lnTo>
                    <a:lnTo>
                      <a:pt x="526" y="435"/>
                    </a:lnTo>
                    <a:lnTo>
                      <a:pt x="506" y="370"/>
                    </a:lnTo>
                    <a:lnTo>
                      <a:pt x="496" y="331"/>
                    </a:lnTo>
                    <a:lnTo>
                      <a:pt x="496" y="281"/>
                    </a:lnTo>
                    <a:lnTo>
                      <a:pt x="503" y="218"/>
                    </a:lnTo>
                    <a:lnTo>
                      <a:pt x="526" y="129"/>
                    </a:lnTo>
                    <a:lnTo>
                      <a:pt x="539" y="84"/>
                    </a:lnTo>
                    <a:lnTo>
                      <a:pt x="558" y="51"/>
                    </a:lnTo>
                    <a:lnTo>
                      <a:pt x="587" y="24"/>
                    </a:lnTo>
                    <a:lnTo>
                      <a:pt x="612" y="14"/>
                    </a:lnTo>
                    <a:lnTo>
                      <a:pt x="659" y="0"/>
                    </a:lnTo>
                    <a:lnTo>
                      <a:pt x="695" y="0"/>
                    </a:lnTo>
                    <a:lnTo>
                      <a:pt x="743" y="14"/>
                    </a:lnTo>
                    <a:lnTo>
                      <a:pt x="788" y="31"/>
                    </a:lnTo>
                    <a:lnTo>
                      <a:pt x="826" y="61"/>
                    </a:lnTo>
                    <a:lnTo>
                      <a:pt x="839" y="103"/>
                    </a:lnTo>
                    <a:lnTo>
                      <a:pt x="844" y="159"/>
                    </a:lnTo>
                    <a:lnTo>
                      <a:pt x="838" y="212"/>
                    </a:lnTo>
                    <a:lnTo>
                      <a:pt x="828" y="271"/>
                    </a:lnTo>
                    <a:lnTo>
                      <a:pt x="817" y="321"/>
                    </a:lnTo>
                    <a:lnTo>
                      <a:pt x="790" y="372"/>
                    </a:lnTo>
                    <a:lnTo>
                      <a:pt x="767" y="410"/>
                    </a:lnTo>
                    <a:lnTo>
                      <a:pt x="743" y="448"/>
                    </a:lnTo>
                    <a:lnTo>
                      <a:pt x="743" y="511"/>
                    </a:lnTo>
                    <a:lnTo>
                      <a:pt x="798" y="526"/>
                    </a:lnTo>
                    <a:lnTo>
                      <a:pt x="999" y="651"/>
                    </a:lnTo>
                    <a:lnTo>
                      <a:pt x="1031" y="689"/>
                    </a:lnTo>
                    <a:lnTo>
                      <a:pt x="1039" y="717"/>
                    </a:lnTo>
                    <a:lnTo>
                      <a:pt x="1056" y="1077"/>
                    </a:lnTo>
                    <a:lnTo>
                      <a:pt x="1039" y="1132"/>
                    </a:lnTo>
                    <a:lnTo>
                      <a:pt x="1020" y="1189"/>
                    </a:lnTo>
                    <a:lnTo>
                      <a:pt x="1007" y="1251"/>
                    </a:lnTo>
                    <a:lnTo>
                      <a:pt x="1011" y="1298"/>
                    </a:lnTo>
                    <a:lnTo>
                      <a:pt x="1030" y="1352"/>
                    </a:lnTo>
                    <a:lnTo>
                      <a:pt x="1068" y="1409"/>
                    </a:lnTo>
                    <a:lnTo>
                      <a:pt x="1068" y="1486"/>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grpSp>
        <p:sp>
          <p:nvSpPr>
            <p:cNvPr id="109580" name="Freeform 206"/>
            <p:cNvSpPr>
              <a:spLocks/>
            </p:cNvSpPr>
            <p:nvPr/>
          </p:nvSpPr>
          <p:spPr bwMode="auto">
            <a:xfrm>
              <a:off x="2216" y="1483"/>
              <a:ext cx="363" cy="1157"/>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2"/>
                  </a:moveTo>
                  <a:lnTo>
                    <a:pt x="125" y="2342"/>
                  </a:lnTo>
                  <a:lnTo>
                    <a:pt x="121" y="2471"/>
                  </a:lnTo>
                  <a:lnTo>
                    <a:pt x="167" y="2483"/>
                  </a:lnTo>
                  <a:lnTo>
                    <a:pt x="218" y="2488"/>
                  </a:lnTo>
                  <a:lnTo>
                    <a:pt x="212" y="2607"/>
                  </a:lnTo>
                  <a:lnTo>
                    <a:pt x="212" y="2729"/>
                  </a:lnTo>
                  <a:lnTo>
                    <a:pt x="220" y="3014"/>
                  </a:lnTo>
                  <a:lnTo>
                    <a:pt x="216" y="3108"/>
                  </a:lnTo>
                  <a:lnTo>
                    <a:pt x="212" y="3149"/>
                  </a:lnTo>
                  <a:lnTo>
                    <a:pt x="200" y="3186"/>
                  </a:lnTo>
                  <a:lnTo>
                    <a:pt x="180" y="3210"/>
                  </a:lnTo>
                  <a:lnTo>
                    <a:pt x="144" y="3236"/>
                  </a:lnTo>
                  <a:lnTo>
                    <a:pt x="104" y="3256"/>
                  </a:lnTo>
                  <a:lnTo>
                    <a:pt x="54" y="3284"/>
                  </a:lnTo>
                  <a:lnTo>
                    <a:pt x="23" y="3306"/>
                  </a:lnTo>
                  <a:lnTo>
                    <a:pt x="7" y="3324"/>
                  </a:lnTo>
                  <a:lnTo>
                    <a:pt x="0" y="3347"/>
                  </a:lnTo>
                  <a:lnTo>
                    <a:pt x="5" y="3366"/>
                  </a:lnTo>
                  <a:lnTo>
                    <a:pt x="25" y="3383"/>
                  </a:lnTo>
                  <a:lnTo>
                    <a:pt x="65" y="3387"/>
                  </a:lnTo>
                  <a:lnTo>
                    <a:pt x="135" y="3380"/>
                  </a:lnTo>
                  <a:lnTo>
                    <a:pt x="201" y="3366"/>
                  </a:lnTo>
                  <a:lnTo>
                    <a:pt x="274" y="3357"/>
                  </a:lnTo>
                  <a:lnTo>
                    <a:pt x="348" y="3351"/>
                  </a:lnTo>
                  <a:lnTo>
                    <a:pt x="387" y="3347"/>
                  </a:lnTo>
                  <a:lnTo>
                    <a:pt x="408" y="3340"/>
                  </a:lnTo>
                  <a:lnTo>
                    <a:pt x="419" y="3249"/>
                  </a:lnTo>
                  <a:lnTo>
                    <a:pt x="433" y="3116"/>
                  </a:lnTo>
                  <a:lnTo>
                    <a:pt x="488" y="2749"/>
                  </a:lnTo>
                  <a:lnTo>
                    <a:pt x="504" y="2649"/>
                  </a:lnTo>
                  <a:lnTo>
                    <a:pt x="530" y="2527"/>
                  </a:lnTo>
                  <a:lnTo>
                    <a:pt x="587" y="2542"/>
                  </a:lnTo>
                  <a:lnTo>
                    <a:pt x="587" y="2637"/>
                  </a:lnTo>
                  <a:lnTo>
                    <a:pt x="605" y="2759"/>
                  </a:lnTo>
                  <a:lnTo>
                    <a:pt x="660" y="2968"/>
                  </a:lnTo>
                  <a:lnTo>
                    <a:pt x="686" y="3186"/>
                  </a:lnTo>
                  <a:lnTo>
                    <a:pt x="695" y="3244"/>
                  </a:lnTo>
                  <a:lnTo>
                    <a:pt x="707" y="3275"/>
                  </a:lnTo>
                  <a:lnTo>
                    <a:pt x="692" y="3339"/>
                  </a:lnTo>
                  <a:lnTo>
                    <a:pt x="684" y="3380"/>
                  </a:lnTo>
                  <a:lnTo>
                    <a:pt x="684" y="3408"/>
                  </a:lnTo>
                  <a:lnTo>
                    <a:pt x="703" y="3441"/>
                  </a:lnTo>
                  <a:lnTo>
                    <a:pt x="727" y="3464"/>
                  </a:lnTo>
                  <a:lnTo>
                    <a:pt x="760" y="3472"/>
                  </a:lnTo>
                  <a:lnTo>
                    <a:pt x="798" y="3468"/>
                  </a:lnTo>
                  <a:lnTo>
                    <a:pt x="839" y="3453"/>
                  </a:lnTo>
                  <a:lnTo>
                    <a:pt x="875" y="3430"/>
                  </a:lnTo>
                  <a:lnTo>
                    <a:pt x="903" y="3403"/>
                  </a:lnTo>
                  <a:lnTo>
                    <a:pt x="920" y="3376"/>
                  </a:lnTo>
                  <a:lnTo>
                    <a:pt x="927" y="3339"/>
                  </a:lnTo>
                  <a:lnTo>
                    <a:pt x="922" y="3293"/>
                  </a:lnTo>
                  <a:lnTo>
                    <a:pt x="911" y="3249"/>
                  </a:lnTo>
                  <a:lnTo>
                    <a:pt x="900" y="3134"/>
                  </a:lnTo>
                  <a:lnTo>
                    <a:pt x="883" y="2862"/>
                  </a:lnTo>
                  <a:lnTo>
                    <a:pt x="871" y="2729"/>
                  </a:lnTo>
                  <a:lnTo>
                    <a:pt x="863" y="2618"/>
                  </a:lnTo>
                  <a:lnTo>
                    <a:pt x="851" y="2522"/>
                  </a:lnTo>
                  <a:lnTo>
                    <a:pt x="922" y="2508"/>
                  </a:lnTo>
                  <a:lnTo>
                    <a:pt x="920" y="2402"/>
                  </a:lnTo>
                  <a:lnTo>
                    <a:pt x="909" y="1731"/>
                  </a:lnTo>
                  <a:lnTo>
                    <a:pt x="907" y="1601"/>
                  </a:lnTo>
                  <a:lnTo>
                    <a:pt x="900" y="1462"/>
                  </a:lnTo>
                  <a:lnTo>
                    <a:pt x="900" y="1386"/>
                  </a:lnTo>
                  <a:lnTo>
                    <a:pt x="932" y="1350"/>
                  </a:lnTo>
                  <a:lnTo>
                    <a:pt x="967" y="1301"/>
                  </a:lnTo>
                  <a:lnTo>
                    <a:pt x="986" y="1261"/>
                  </a:lnTo>
                  <a:lnTo>
                    <a:pt x="996" y="1221"/>
                  </a:lnTo>
                  <a:lnTo>
                    <a:pt x="1000" y="1174"/>
                  </a:lnTo>
                  <a:lnTo>
                    <a:pt x="988" y="1089"/>
                  </a:lnTo>
                  <a:lnTo>
                    <a:pt x="978" y="1017"/>
                  </a:lnTo>
                  <a:lnTo>
                    <a:pt x="1091" y="852"/>
                  </a:lnTo>
                  <a:lnTo>
                    <a:pt x="1043" y="787"/>
                  </a:lnTo>
                  <a:lnTo>
                    <a:pt x="949" y="920"/>
                  </a:lnTo>
                  <a:lnTo>
                    <a:pt x="939" y="863"/>
                  </a:lnTo>
                  <a:lnTo>
                    <a:pt x="929" y="787"/>
                  </a:lnTo>
                  <a:lnTo>
                    <a:pt x="927" y="722"/>
                  </a:lnTo>
                  <a:lnTo>
                    <a:pt x="924" y="678"/>
                  </a:lnTo>
                  <a:lnTo>
                    <a:pt x="913" y="638"/>
                  </a:lnTo>
                  <a:lnTo>
                    <a:pt x="887" y="611"/>
                  </a:lnTo>
                  <a:lnTo>
                    <a:pt x="850" y="593"/>
                  </a:lnTo>
                  <a:lnTo>
                    <a:pt x="672" y="533"/>
                  </a:lnTo>
                  <a:lnTo>
                    <a:pt x="636" y="520"/>
                  </a:lnTo>
                  <a:lnTo>
                    <a:pt x="631" y="457"/>
                  </a:lnTo>
                  <a:lnTo>
                    <a:pt x="642" y="408"/>
                  </a:lnTo>
                  <a:lnTo>
                    <a:pt x="664" y="354"/>
                  </a:lnTo>
                  <a:lnTo>
                    <a:pt x="682" y="299"/>
                  </a:lnTo>
                  <a:lnTo>
                    <a:pt x="684" y="229"/>
                  </a:lnTo>
                  <a:lnTo>
                    <a:pt x="676" y="149"/>
                  </a:lnTo>
                  <a:lnTo>
                    <a:pt x="660" y="99"/>
                  </a:lnTo>
                  <a:lnTo>
                    <a:pt x="633" y="52"/>
                  </a:lnTo>
                  <a:lnTo>
                    <a:pt x="602" y="27"/>
                  </a:lnTo>
                  <a:lnTo>
                    <a:pt x="536" y="6"/>
                  </a:lnTo>
                  <a:lnTo>
                    <a:pt x="479" y="0"/>
                  </a:lnTo>
                  <a:lnTo>
                    <a:pt x="426" y="6"/>
                  </a:lnTo>
                  <a:lnTo>
                    <a:pt x="386" y="34"/>
                  </a:lnTo>
                  <a:lnTo>
                    <a:pt x="360" y="60"/>
                  </a:lnTo>
                  <a:lnTo>
                    <a:pt x="325" y="109"/>
                  </a:lnTo>
                  <a:lnTo>
                    <a:pt x="301" y="161"/>
                  </a:lnTo>
                  <a:lnTo>
                    <a:pt x="336" y="188"/>
                  </a:lnTo>
                  <a:lnTo>
                    <a:pt x="331" y="251"/>
                  </a:lnTo>
                  <a:lnTo>
                    <a:pt x="329" y="318"/>
                  </a:lnTo>
                  <a:lnTo>
                    <a:pt x="337" y="379"/>
                  </a:lnTo>
                  <a:lnTo>
                    <a:pt x="351" y="426"/>
                  </a:lnTo>
                  <a:lnTo>
                    <a:pt x="366" y="463"/>
                  </a:lnTo>
                  <a:lnTo>
                    <a:pt x="396" y="520"/>
                  </a:lnTo>
                  <a:lnTo>
                    <a:pt x="396" y="533"/>
                  </a:lnTo>
                  <a:lnTo>
                    <a:pt x="348" y="557"/>
                  </a:lnTo>
                  <a:lnTo>
                    <a:pt x="156" y="646"/>
                  </a:lnTo>
                  <a:lnTo>
                    <a:pt x="122" y="681"/>
                  </a:lnTo>
                  <a:lnTo>
                    <a:pt x="98" y="722"/>
                  </a:lnTo>
                  <a:lnTo>
                    <a:pt x="84" y="775"/>
                  </a:lnTo>
                  <a:lnTo>
                    <a:pt x="74" y="844"/>
                  </a:lnTo>
                  <a:lnTo>
                    <a:pt x="100" y="888"/>
                  </a:lnTo>
                  <a:lnTo>
                    <a:pt x="246" y="1082"/>
                  </a:lnTo>
                  <a:lnTo>
                    <a:pt x="265" y="1147"/>
                  </a:lnTo>
                  <a:lnTo>
                    <a:pt x="274" y="1260"/>
                  </a:lnTo>
                  <a:lnTo>
                    <a:pt x="214" y="1442"/>
                  </a:lnTo>
                  <a:lnTo>
                    <a:pt x="145" y="1512"/>
                  </a:lnTo>
                  <a:lnTo>
                    <a:pt x="145" y="1592"/>
                  </a:lnTo>
                  <a:lnTo>
                    <a:pt x="132" y="1732"/>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9581" name="Freeform 207"/>
            <p:cNvSpPr>
              <a:spLocks/>
            </p:cNvSpPr>
            <p:nvPr/>
          </p:nvSpPr>
          <p:spPr bwMode="auto">
            <a:xfrm>
              <a:off x="1717" y="1506"/>
              <a:ext cx="297" cy="1093"/>
            </a:xfrm>
            <a:custGeom>
              <a:avLst/>
              <a:gdLst>
                <a:gd name="T0" fmla="*/ 0 w 891"/>
                <a:gd name="T1" fmla="*/ 0 h 3279"/>
                <a:gd name="T2" fmla="*/ 0 w 891"/>
                <a:gd name="T3" fmla="*/ 0 h 3279"/>
                <a:gd name="T4" fmla="*/ 0 w 891"/>
                <a:gd name="T5" fmla="*/ 0 h 3279"/>
                <a:gd name="T6" fmla="*/ 0 w 891"/>
                <a:gd name="T7" fmla="*/ 0 h 3279"/>
                <a:gd name="T8" fmla="*/ 0 w 891"/>
                <a:gd name="T9" fmla="*/ 0 h 3279"/>
                <a:gd name="T10" fmla="*/ 0 w 891"/>
                <a:gd name="T11" fmla="*/ 0 h 3279"/>
                <a:gd name="T12" fmla="*/ 0 w 891"/>
                <a:gd name="T13" fmla="*/ 0 h 3279"/>
                <a:gd name="T14" fmla="*/ 0 w 891"/>
                <a:gd name="T15" fmla="*/ 0 h 3279"/>
                <a:gd name="T16" fmla="*/ 0 w 891"/>
                <a:gd name="T17" fmla="*/ 0 h 3279"/>
                <a:gd name="T18" fmla="*/ 0 w 891"/>
                <a:gd name="T19" fmla="*/ 0 h 3279"/>
                <a:gd name="T20" fmla="*/ 0 w 891"/>
                <a:gd name="T21" fmla="*/ 0 h 3279"/>
                <a:gd name="T22" fmla="*/ 0 w 891"/>
                <a:gd name="T23" fmla="*/ 0 h 3279"/>
                <a:gd name="T24" fmla="*/ 0 w 891"/>
                <a:gd name="T25" fmla="*/ 0 h 3279"/>
                <a:gd name="T26" fmla="*/ 0 w 891"/>
                <a:gd name="T27" fmla="*/ 0 h 3279"/>
                <a:gd name="T28" fmla="*/ 0 w 891"/>
                <a:gd name="T29" fmla="*/ 0 h 3279"/>
                <a:gd name="T30" fmla="*/ 0 w 891"/>
                <a:gd name="T31" fmla="*/ 0 h 3279"/>
                <a:gd name="T32" fmla="*/ 0 w 891"/>
                <a:gd name="T33" fmla="*/ 0 h 3279"/>
                <a:gd name="T34" fmla="*/ 0 w 891"/>
                <a:gd name="T35" fmla="*/ 0 h 3279"/>
                <a:gd name="T36" fmla="*/ 0 w 891"/>
                <a:gd name="T37" fmla="*/ 0 h 3279"/>
                <a:gd name="T38" fmla="*/ 0 w 891"/>
                <a:gd name="T39" fmla="*/ 0 h 3279"/>
                <a:gd name="T40" fmla="*/ 0 w 891"/>
                <a:gd name="T41" fmla="*/ 0 h 3279"/>
                <a:gd name="T42" fmla="*/ 0 w 891"/>
                <a:gd name="T43" fmla="*/ 0 h 3279"/>
                <a:gd name="T44" fmla="*/ 0 w 891"/>
                <a:gd name="T45" fmla="*/ 0 h 3279"/>
                <a:gd name="T46" fmla="*/ 0 w 891"/>
                <a:gd name="T47" fmla="*/ 0 h 3279"/>
                <a:gd name="T48" fmla="*/ 0 w 891"/>
                <a:gd name="T49" fmla="*/ 0 h 3279"/>
                <a:gd name="T50" fmla="*/ 0 w 891"/>
                <a:gd name="T51" fmla="*/ 0 h 3279"/>
                <a:gd name="T52" fmla="*/ 0 w 891"/>
                <a:gd name="T53" fmla="*/ 0 h 3279"/>
                <a:gd name="T54" fmla="*/ 0 w 891"/>
                <a:gd name="T55" fmla="*/ 0 h 3279"/>
                <a:gd name="T56" fmla="*/ 0 w 891"/>
                <a:gd name="T57" fmla="*/ 0 h 3279"/>
                <a:gd name="T58" fmla="*/ 0 w 891"/>
                <a:gd name="T59" fmla="*/ 0 h 3279"/>
                <a:gd name="T60" fmla="*/ 0 w 891"/>
                <a:gd name="T61" fmla="*/ 0 h 3279"/>
                <a:gd name="T62" fmla="*/ 0 w 891"/>
                <a:gd name="T63" fmla="*/ 0 h 3279"/>
                <a:gd name="T64" fmla="*/ 0 w 891"/>
                <a:gd name="T65" fmla="*/ 0 h 3279"/>
                <a:gd name="T66" fmla="*/ 0 w 891"/>
                <a:gd name="T67" fmla="*/ 0 h 3279"/>
                <a:gd name="T68" fmla="*/ 0 w 891"/>
                <a:gd name="T69" fmla="*/ 0 h 3279"/>
                <a:gd name="T70" fmla="*/ 0 w 891"/>
                <a:gd name="T71" fmla="*/ 0 h 3279"/>
                <a:gd name="T72" fmla="*/ 0 w 891"/>
                <a:gd name="T73" fmla="*/ 0 h 3279"/>
                <a:gd name="T74" fmla="*/ 0 w 891"/>
                <a:gd name="T75" fmla="*/ 0 h 3279"/>
                <a:gd name="T76" fmla="*/ 0 w 891"/>
                <a:gd name="T77" fmla="*/ 0 h 3279"/>
                <a:gd name="T78" fmla="*/ 0 w 891"/>
                <a:gd name="T79" fmla="*/ 0 h 3279"/>
                <a:gd name="T80" fmla="*/ 0 w 891"/>
                <a:gd name="T81" fmla="*/ 0 h 3279"/>
                <a:gd name="T82" fmla="*/ 0 w 891"/>
                <a:gd name="T83" fmla="*/ 0 h 3279"/>
                <a:gd name="T84" fmla="*/ 0 w 891"/>
                <a:gd name="T85" fmla="*/ 0 h 3279"/>
                <a:gd name="T86" fmla="*/ 0 w 891"/>
                <a:gd name="T87" fmla="*/ 0 h 3279"/>
                <a:gd name="T88" fmla="*/ 0 w 891"/>
                <a:gd name="T89" fmla="*/ 0 h 3279"/>
                <a:gd name="T90" fmla="*/ 0 w 891"/>
                <a:gd name="T91" fmla="*/ 0 h 3279"/>
                <a:gd name="T92" fmla="*/ 0 w 891"/>
                <a:gd name="T93" fmla="*/ 0 h 3279"/>
                <a:gd name="T94" fmla="*/ 0 w 891"/>
                <a:gd name="T95" fmla="*/ 0 h 3279"/>
                <a:gd name="T96" fmla="*/ 0 w 891"/>
                <a:gd name="T97" fmla="*/ 0 h 3279"/>
                <a:gd name="T98" fmla="*/ 0 w 891"/>
                <a:gd name="T99" fmla="*/ 0 h 3279"/>
                <a:gd name="T100" fmla="*/ 0 w 891"/>
                <a:gd name="T101" fmla="*/ 0 h 3279"/>
                <a:gd name="T102" fmla="*/ 0 w 891"/>
                <a:gd name="T103" fmla="*/ 0 h 3279"/>
                <a:gd name="T104" fmla="*/ 0 w 891"/>
                <a:gd name="T105" fmla="*/ 0 h 3279"/>
                <a:gd name="T106" fmla="*/ 0 w 891"/>
                <a:gd name="T107" fmla="*/ 0 h 3279"/>
                <a:gd name="T108" fmla="*/ 0 w 891"/>
                <a:gd name="T109" fmla="*/ 0 h 3279"/>
                <a:gd name="T110" fmla="*/ 0 w 891"/>
                <a:gd name="T111" fmla="*/ 0 h 3279"/>
                <a:gd name="T112" fmla="*/ 0 w 891"/>
                <a:gd name="T113" fmla="*/ 0 h 3279"/>
                <a:gd name="T114" fmla="*/ 0 w 891"/>
                <a:gd name="T115" fmla="*/ 0 h 3279"/>
                <a:gd name="T116" fmla="*/ 0 w 891"/>
                <a:gd name="T117" fmla="*/ 0 h 3279"/>
                <a:gd name="T118" fmla="*/ 0 w 891"/>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9"/>
                <a:gd name="T182" fmla="*/ 891 w 891"/>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9">
                  <a:moveTo>
                    <a:pt x="469" y="2655"/>
                  </a:moveTo>
                  <a:lnTo>
                    <a:pt x="474" y="2512"/>
                  </a:lnTo>
                  <a:lnTo>
                    <a:pt x="477" y="2449"/>
                  </a:lnTo>
                  <a:lnTo>
                    <a:pt x="481" y="2387"/>
                  </a:lnTo>
                  <a:lnTo>
                    <a:pt x="493" y="2282"/>
                  </a:lnTo>
                  <a:lnTo>
                    <a:pt x="506" y="2209"/>
                  </a:lnTo>
                  <a:lnTo>
                    <a:pt x="526" y="2118"/>
                  </a:lnTo>
                  <a:lnTo>
                    <a:pt x="540" y="2029"/>
                  </a:lnTo>
                  <a:lnTo>
                    <a:pt x="544" y="2091"/>
                  </a:lnTo>
                  <a:lnTo>
                    <a:pt x="548" y="2125"/>
                  </a:lnTo>
                  <a:lnTo>
                    <a:pt x="563" y="2169"/>
                  </a:lnTo>
                  <a:lnTo>
                    <a:pt x="578" y="2205"/>
                  </a:lnTo>
                  <a:lnTo>
                    <a:pt x="589" y="2246"/>
                  </a:lnTo>
                  <a:lnTo>
                    <a:pt x="586" y="2284"/>
                  </a:lnTo>
                  <a:lnTo>
                    <a:pt x="572" y="2324"/>
                  </a:lnTo>
                  <a:lnTo>
                    <a:pt x="547" y="2370"/>
                  </a:lnTo>
                  <a:lnTo>
                    <a:pt x="527" y="2422"/>
                  </a:lnTo>
                  <a:lnTo>
                    <a:pt x="503" y="2489"/>
                  </a:lnTo>
                  <a:lnTo>
                    <a:pt x="483" y="2578"/>
                  </a:lnTo>
                  <a:lnTo>
                    <a:pt x="469" y="2655"/>
                  </a:lnTo>
                  <a:lnTo>
                    <a:pt x="577" y="2960"/>
                  </a:lnTo>
                  <a:lnTo>
                    <a:pt x="564" y="3011"/>
                  </a:lnTo>
                  <a:lnTo>
                    <a:pt x="589" y="3037"/>
                  </a:lnTo>
                  <a:lnTo>
                    <a:pt x="636" y="3063"/>
                  </a:lnTo>
                  <a:lnTo>
                    <a:pt x="744" y="3110"/>
                  </a:lnTo>
                  <a:lnTo>
                    <a:pt x="769" y="3128"/>
                  </a:lnTo>
                  <a:lnTo>
                    <a:pt x="788" y="3157"/>
                  </a:lnTo>
                  <a:lnTo>
                    <a:pt x="792" y="3180"/>
                  </a:lnTo>
                  <a:lnTo>
                    <a:pt x="777" y="3187"/>
                  </a:lnTo>
                  <a:lnTo>
                    <a:pt x="732" y="3190"/>
                  </a:lnTo>
                  <a:lnTo>
                    <a:pt x="694" y="3190"/>
                  </a:lnTo>
                  <a:lnTo>
                    <a:pt x="714" y="3197"/>
                  </a:lnTo>
                  <a:lnTo>
                    <a:pt x="721" y="3208"/>
                  </a:lnTo>
                  <a:lnTo>
                    <a:pt x="721" y="3224"/>
                  </a:lnTo>
                  <a:lnTo>
                    <a:pt x="711" y="3245"/>
                  </a:lnTo>
                  <a:lnTo>
                    <a:pt x="674" y="3262"/>
                  </a:lnTo>
                  <a:lnTo>
                    <a:pt x="608" y="3276"/>
                  </a:lnTo>
                  <a:lnTo>
                    <a:pt x="513" y="3279"/>
                  </a:lnTo>
                  <a:lnTo>
                    <a:pt x="442" y="3269"/>
                  </a:lnTo>
                  <a:lnTo>
                    <a:pt x="378" y="3251"/>
                  </a:lnTo>
                  <a:lnTo>
                    <a:pt x="325" y="3229"/>
                  </a:lnTo>
                  <a:lnTo>
                    <a:pt x="284" y="3204"/>
                  </a:lnTo>
                  <a:lnTo>
                    <a:pt x="280" y="3165"/>
                  </a:lnTo>
                  <a:lnTo>
                    <a:pt x="282" y="3121"/>
                  </a:lnTo>
                  <a:lnTo>
                    <a:pt x="252" y="2884"/>
                  </a:lnTo>
                  <a:lnTo>
                    <a:pt x="244" y="2716"/>
                  </a:lnTo>
                  <a:lnTo>
                    <a:pt x="205" y="2195"/>
                  </a:lnTo>
                  <a:lnTo>
                    <a:pt x="187" y="1877"/>
                  </a:lnTo>
                  <a:lnTo>
                    <a:pt x="190" y="1724"/>
                  </a:lnTo>
                  <a:lnTo>
                    <a:pt x="196" y="1626"/>
                  </a:lnTo>
                  <a:lnTo>
                    <a:pt x="206" y="1540"/>
                  </a:lnTo>
                  <a:lnTo>
                    <a:pt x="216" y="1469"/>
                  </a:lnTo>
                  <a:lnTo>
                    <a:pt x="157" y="1417"/>
                  </a:lnTo>
                  <a:lnTo>
                    <a:pt x="97" y="1363"/>
                  </a:lnTo>
                  <a:lnTo>
                    <a:pt x="61" y="1321"/>
                  </a:lnTo>
                  <a:lnTo>
                    <a:pt x="24" y="1264"/>
                  </a:lnTo>
                  <a:lnTo>
                    <a:pt x="4" y="1210"/>
                  </a:lnTo>
                  <a:lnTo>
                    <a:pt x="0" y="1163"/>
                  </a:lnTo>
                  <a:lnTo>
                    <a:pt x="14" y="1101"/>
                  </a:lnTo>
                  <a:lnTo>
                    <a:pt x="121" y="716"/>
                  </a:lnTo>
                  <a:lnTo>
                    <a:pt x="138" y="672"/>
                  </a:lnTo>
                  <a:lnTo>
                    <a:pt x="152" y="652"/>
                  </a:lnTo>
                  <a:lnTo>
                    <a:pt x="174" y="632"/>
                  </a:lnTo>
                  <a:lnTo>
                    <a:pt x="216" y="601"/>
                  </a:lnTo>
                  <a:lnTo>
                    <a:pt x="337" y="537"/>
                  </a:lnTo>
                  <a:lnTo>
                    <a:pt x="366" y="500"/>
                  </a:lnTo>
                  <a:lnTo>
                    <a:pt x="387" y="456"/>
                  </a:lnTo>
                  <a:lnTo>
                    <a:pt x="397" y="423"/>
                  </a:lnTo>
                  <a:lnTo>
                    <a:pt x="363" y="383"/>
                  </a:lnTo>
                  <a:lnTo>
                    <a:pt x="334" y="333"/>
                  </a:lnTo>
                  <a:lnTo>
                    <a:pt x="314" y="272"/>
                  </a:lnTo>
                  <a:lnTo>
                    <a:pt x="300" y="220"/>
                  </a:lnTo>
                  <a:lnTo>
                    <a:pt x="293" y="156"/>
                  </a:lnTo>
                  <a:lnTo>
                    <a:pt x="299" y="105"/>
                  </a:lnTo>
                  <a:lnTo>
                    <a:pt x="313" y="67"/>
                  </a:lnTo>
                  <a:lnTo>
                    <a:pt x="341" y="34"/>
                  </a:lnTo>
                  <a:lnTo>
                    <a:pt x="378" y="13"/>
                  </a:lnTo>
                  <a:lnTo>
                    <a:pt x="430" y="0"/>
                  </a:lnTo>
                  <a:lnTo>
                    <a:pt x="469" y="3"/>
                  </a:lnTo>
                  <a:lnTo>
                    <a:pt x="511" y="13"/>
                  </a:lnTo>
                  <a:lnTo>
                    <a:pt x="540" y="25"/>
                  </a:lnTo>
                  <a:lnTo>
                    <a:pt x="564" y="45"/>
                  </a:lnTo>
                  <a:lnTo>
                    <a:pt x="578" y="68"/>
                  </a:lnTo>
                  <a:lnTo>
                    <a:pt x="586" y="90"/>
                  </a:lnTo>
                  <a:lnTo>
                    <a:pt x="597" y="142"/>
                  </a:lnTo>
                  <a:lnTo>
                    <a:pt x="605" y="207"/>
                  </a:lnTo>
                  <a:lnTo>
                    <a:pt x="612" y="269"/>
                  </a:lnTo>
                  <a:lnTo>
                    <a:pt x="612" y="309"/>
                  </a:lnTo>
                  <a:lnTo>
                    <a:pt x="601" y="360"/>
                  </a:lnTo>
                  <a:lnTo>
                    <a:pt x="589" y="385"/>
                  </a:lnTo>
                  <a:lnTo>
                    <a:pt x="586" y="434"/>
                  </a:lnTo>
                  <a:lnTo>
                    <a:pt x="589" y="486"/>
                  </a:lnTo>
                  <a:lnTo>
                    <a:pt x="601" y="513"/>
                  </a:lnTo>
                  <a:lnTo>
                    <a:pt x="636" y="537"/>
                  </a:lnTo>
                  <a:lnTo>
                    <a:pt x="759" y="608"/>
                  </a:lnTo>
                  <a:lnTo>
                    <a:pt x="802" y="639"/>
                  </a:lnTo>
                  <a:lnTo>
                    <a:pt x="820" y="690"/>
                  </a:lnTo>
                  <a:lnTo>
                    <a:pt x="853" y="867"/>
                  </a:lnTo>
                  <a:lnTo>
                    <a:pt x="865" y="946"/>
                  </a:lnTo>
                  <a:lnTo>
                    <a:pt x="876" y="1013"/>
                  </a:lnTo>
                  <a:lnTo>
                    <a:pt x="887" y="1108"/>
                  </a:lnTo>
                  <a:lnTo>
                    <a:pt x="891" y="1190"/>
                  </a:lnTo>
                  <a:lnTo>
                    <a:pt x="887" y="1292"/>
                  </a:lnTo>
                  <a:lnTo>
                    <a:pt x="875" y="1402"/>
                  </a:lnTo>
                  <a:lnTo>
                    <a:pt x="865" y="1479"/>
                  </a:lnTo>
                  <a:lnTo>
                    <a:pt x="854" y="1564"/>
                  </a:lnTo>
                  <a:lnTo>
                    <a:pt x="839" y="1639"/>
                  </a:lnTo>
                  <a:lnTo>
                    <a:pt x="816" y="1697"/>
                  </a:lnTo>
                  <a:lnTo>
                    <a:pt x="799" y="1757"/>
                  </a:lnTo>
                  <a:lnTo>
                    <a:pt x="794"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5"/>
                  </a:lnTo>
                  <a:close/>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582" name="Freeform 208"/>
            <p:cNvSpPr>
              <a:spLocks/>
            </p:cNvSpPr>
            <p:nvPr/>
          </p:nvSpPr>
          <p:spPr bwMode="auto">
            <a:xfrm>
              <a:off x="2006" y="1537"/>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lnTo>
                    <a:pt x="649" y="957"/>
                  </a:lnTo>
                  <a:lnTo>
                    <a:pt x="643" y="1078"/>
                  </a:lnTo>
                  <a:lnTo>
                    <a:pt x="638" y="1144"/>
                  </a:lnTo>
                  <a:lnTo>
                    <a:pt x="698" y="1152"/>
                  </a:lnTo>
                  <a:lnTo>
                    <a:pt x="714" y="1099"/>
                  </a:lnTo>
                  <a:lnTo>
                    <a:pt x="714" y="1054"/>
                  </a:lnTo>
                  <a:lnTo>
                    <a:pt x="689" y="1010"/>
                  </a:lnTo>
                  <a:lnTo>
                    <a:pt x="672" y="980"/>
                  </a:lnTo>
                  <a:lnTo>
                    <a:pt x="658" y="957"/>
                  </a:lnTo>
                  <a:lnTo>
                    <a:pt x="649" y="957"/>
                  </a:lnTo>
                  <a:lnTo>
                    <a:pt x="30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583" name="Freeform 209"/>
            <p:cNvSpPr>
              <a:spLocks/>
            </p:cNvSpPr>
            <p:nvPr/>
          </p:nvSpPr>
          <p:spPr bwMode="auto">
            <a:xfrm>
              <a:off x="2006" y="1537"/>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1" y="38"/>
                  </a:lnTo>
                  <a:lnTo>
                    <a:pt x="404" y="52"/>
                  </a:lnTo>
                  <a:lnTo>
                    <a:pt x="421" y="88"/>
                  </a:lnTo>
                  <a:lnTo>
                    <a:pt x="443" y="121"/>
                  </a:lnTo>
                  <a:lnTo>
                    <a:pt x="455" y="153"/>
                  </a:lnTo>
                  <a:lnTo>
                    <a:pt x="477" y="231"/>
                  </a:lnTo>
                  <a:lnTo>
                    <a:pt x="485" y="287"/>
                  </a:lnTo>
                  <a:lnTo>
                    <a:pt x="482" y="358"/>
                  </a:lnTo>
                  <a:lnTo>
                    <a:pt x="460" y="409"/>
                  </a:lnTo>
                  <a:lnTo>
                    <a:pt x="445" y="456"/>
                  </a:lnTo>
                  <a:lnTo>
                    <a:pt x="476" y="499"/>
                  </a:lnTo>
                  <a:lnTo>
                    <a:pt x="533" y="533"/>
                  </a:lnTo>
                  <a:lnTo>
                    <a:pt x="604" y="576"/>
                  </a:lnTo>
                  <a:lnTo>
                    <a:pt x="657" y="604"/>
                  </a:lnTo>
                  <a:lnTo>
                    <a:pt x="681" y="626"/>
                  </a:lnTo>
                  <a:lnTo>
                    <a:pt x="904" y="943"/>
                  </a:lnTo>
                  <a:lnTo>
                    <a:pt x="922" y="1032"/>
                  </a:lnTo>
                  <a:lnTo>
                    <a:pt x="915" y="1107"/>
                  </a:lnTo>
                  <a:lnTo>
                    <a:pt x="896" y="1193"/>
                  </a:lnTo>
                  <a:lnTo>
                    <a:pt x="780" y="1412"/>
                  </a:lnTo>
                  <a:lnTo>
                    <a:pt x="725" y="1518"/>
                  </a:lnTo>
                  <a:lnTo>
                    <a:pt x="683" y="1550"/>
                  </a:lnTo>
                  <a:lnTo>
                    <a:pt x="642" y="1559"/>
                  </a:lnTo>
                  <a:lnTo>
                    <a:pt x="671" y="1628"/>
                  </a:lnTo>
                  <a:lnTo>
                    <a:pt x="674" y="1675"/>
                  </a:lnTo>
                  <a:lnTo>
                    <a:pt x="644" y="1728"/>
                  </a:lnTo>
                  <a:lnTo>
                    <a:pt x="587" y="1774"/>
                  </a:lnTo>
                  <a:lnTo>
                    <a:pt x="604" y="2473"/>
                  </a:lnTo>
                  <a:lnTo>
                    <a:pt x="510" y="2500"/>
                  </a:lnTo>
                  <a:lnTo>
                    <a:pt x="496" y="2624"/>
                  </a:lnTo>
                  <a:lnTo>
                    <a:pt x="476" y="2716"/>
                  </a:lnTo>
                  <a:lnTo>
                    <a:pt x="445" y="2819"/>
                  </a:lnTo>
                  <a:lnTo>
                    <a:pt x="433" y="2878"/>
                  </a:lnTo>
                  <a:lnTo>
                    <a:pt x="442" y="2961"/>
                  </a:lnTo>
                  <a:lnTo>
                    <a:pt x="465" y="2990"/>
                  </a:lnTo>
                  <a:lnTo>
                    <a:pt x="478" y="3033"/>
                  </a:lnTo>
                  <a:lnTo>
                    <a:pt x="472" y="3088"/>
                  </a:lnTo>
                  <a:lnTo>
                    <a:pt x="458" y="3117"/>
                  </a:lnTo>
                  <a:lnTo>
                    <a:pt x="429" y="3193"/>
                  </a:lnTo>
                  <a:lnTo>
                    <a:pt x="374" y="3201"/>
                  </a:lnTo>
                  <a:lnTo>
                    <a:pt x="372" y="3158"/>
                  </a:lnTo>
                  <a:lnTo>
                    <a:pt x="337" y="3197"/>
                  </a:lnTo>
                  <a:lnTo>
                    <a:pt x="308" y="3220"/>
                  </a:lnTo>
                  <a:lnTo>
                    <a:pt x="259" y="3244"/>
                  </a:lnTo>
                  <a:lnTo>
                    <a:pt x="200" y="3255"/>
                  </a:lnTo>
                  <a:lnTo>
                    <a:pt x="133" y="3248"/>
                  </a:lnTo>
                  <a:lnTo>
                    <a:pt x="118" y="3222"/>
                  </a:lnTo>
                  <a:lnTo>
                    <a:pt x="135" y="3193"/>
                  </a:lnTo>
                  <a:lnTo>
                    <a:pt x="103" y="3197"/>
                  </a:lnTo>
                  <a:lnTo>
                    <a:pt x="61" y="3195"/>
                  </a:lnTo>
                  <a:lnTo>
                    <a:pt x="60" y="3169"/>
                  </a:lnTo>
                  <a:lnTo>
                    <a:pt x="76" y="3141"/>
                  </a:lnTo>
                  <a:lnTo>
                    <a:pt x="125" y="3106"/>
                  </a:lnTo>
                  <a:lnTo>
                    <a:pt x="208" y="3040"/>
                  </a:lnTo>
                  <a:lnTo>
                    <a:pt x="252" y="2977"/>
                  </a:lnTo>
                  <a:lnTo>
                    <a:pt x="269" y="2918"/>
                  </a:lnTo>
                  <a:lnTo>
                    <a:pt x="258" y="2824"/>
                  </a:lnTo>
                  <a:lnTo>
                    <a:pt x="185" y="2565"/>
                  </a:lnTo>
                  <a:lnTo>
                    <a:pt x="168" y="2468"/>
                  </a:lnTo>
                  <a:lnTo>
                    <a:pt x="168" y="2447"/>
                  </a:lnTo>
                  <a:lnTo>
                    <a:pt x="106" y="2438"/>
                  </a:lnTo>
                  <a:lnTo>
                    <a:pt x="70" y="2438"/>
                  </a:lnTo>
                  <a:lnTo>
                    <a:pt x="46" y="1808"/>
                  </a:lnTo>
                  <a:lnTo>
                    <a:pt x="13" y="1774"/>
                  </a:lnTo>
                  <a:lnTo>
                    <a:pt x="25" y="1687"/>
                  </a:lnTo>
                  <a:lnTo>
                    <a:pt x="58" y="1572"/>
                  </a:lnTo>
                  <a:lnTo>
                    <a:pt x="97" y="1469"/>
                  </a:lnTo>
                  <a:lnTo>
                    <a:pt x="61" y="1438"/>
                  </a:lnTo>
                  <a:lnTo>
                    <a:pt x="18" y="1395"/>
                  </a:lnTo>
                  <a:lnTo>
                    <a:pt x="0" y="1298"/>
                  </a:lnTo>
                  <a:lnTo>
                    <a:pt x="11" y="1201"/>
                  </a:lnTo>
                  <a:lnTo>
                    <a:pt x="15" y="1090"/>
                  </a:lnTo>
                  <a:lnTo>
                    <a:pt x="11" y="1004"/>
                  </a:lnTo>
                  <a:lnTo>
                    <a:pt x="0" y="914"/>
                  </a:lnTo>
                  <a:lnTo>
                    <a:pt x="6" y="806"/>
                  </a:lnTo>
                  <a:lnTo>
                    <a:pt x="20" y="738"/>
                  </a:lnTo>
                  <a:lnTo>
                    <a:pt x="37" y="688"/>
                  </a:lnTo>
                  <a:lnTo>
                    <a:pt x="58" y="655"/>
                  </a:lnTo>
                  <a:lnTo>
                    <a:pt x="78" y="633"/>
                  </a:lnTo>
                  <a:lnTo>
                    <a:pt x="155" y="583"/>
                  </a:lnTo>
                  <a:lnTo>
                    <a:pt x="228" y="536"/>
                  </a:lnTo>
                  <a:lnTo>
                    <a:pt x="265" y="498"/>
                  </a:lnTo>
                  <a:lnTo>
                    <a:pt x="265" y="486"/>
                  </a:lnTo>
                  <a:lnTo>
                    <a:pt x="250" y="483"/>
                  </a:lnTo>
                  <a:lnTo>
                    <a:pt x="226" y="478"/>
                  </a:lnTo>
                  <a:lnTo>
                    <a:pt x="205" y="466"/>
                  </a:lnTo>
                  <a:lnTo>
                    <a:pt x="193" y="454"/>
                  </a:lnTo>
                  <a:lnTo>
                    <a:pt x="180" y="435"/>
                  </a:lnTo>
                  <a:lnTo>
                    <a:pt x="161" y="450"/>
                  </a:lnTo>
                  <a:lnTo>
                    <a:pt x="133" y="472"/>
                  </a:lnTo>
                  <a:lnTo>
                    <a:pt x="130" y="407"/>
                  </a:lnTo>
                  <a:lnTo>
                    <a:pt x="123" y="365"/>
                  </a:lnTo>
                  <a:lnTo>
                    <a:pt x="97" y="285"/>
                  </a:lnTo>
                  <a:lnTo>
                    <a:pt x="89" y="218"/>
                  </a:lnTo>
                  <a:lnTo>
                    <a:pt x="92" y="147"/>
                  </a:lnTo>
                  <a:lnTo>
                    <a:pt x="103" y="100"/>
                  </a:lnTo>
                  <a:lnTo>
                    <a:pt x="123" y="69"/>
                  </a:lnTo>
                  <a:lnTo>
                    <a:pt x="142" y="55"/>
                  </a:lnTo>
                  <a:lnTo>
                    <a:pt x="161" y="43"/>
                  </a:lnTo>
                  <a:lnTo>
                    <a:pt x="200" y="20"/>
                  </a:lnTo>
                  <a:lnTo>
                    <a:pt x="234" y="7"/>
                  </a:lnTo>
                  <a:lnTo>
                    <a:pt x="273" y="2"/>
                  </a:lnTo>
                  <a:lnTo>
                    <a:pt x="309" y="0"/>
                  </a:lnTo>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584" name="Freeform 210"/>
            <p:cNvSpPr>
              <a:spLocks/>
            </p:cNvSpPr>
            <p:nvPr/>
          </p:nvSpPr>
          <p:spPr bwMode="auto">
            <a:xfrm>
              <a:off x="2217" y="1857"/>
              <a:ext cx="25" cy="65"/>
            </a:xfrm>
            <a:custGeom>
              <a:avLst/>
              <a:gdLst>
                <a:gd name="T0" fmla="*/ 0 w 75"/>
                <a:gd name="T1" fmla="*/ 0 h 196"/>
                <a:gd name="T2" fmla="*/ 0 w 75"/>
                <a:gd name="T3" fmla="*/ 0 h 196"/>
                <a:gd name="T4" fmla="*/ 0 w 75"/>
                <a:gd name="T5" fmla="*/ 0 h 196"/>
                <a:gd name="T6" fmla="*/ 0 w 75"/>
                <a:gd name="T7" fmla="*/ 0 h 196"/>
                <a:gd name="T8" fmla="*/ 0 w 75"/>
                <a:gd name="T9" fmla="*/ 0 h 196"/>
                <a:gd name="T10" fmla="*/ 0 w 75"/>
                <a:gd name="T11" fmla="*/ 0 h 196"/>
                <a:gd name="T12" fmla="*/ 0 w 75"/>
                <a:gd name="T13" fmla="*/ 0 h 196"/>
                <a:gd name="T14" fmla="*/ 0 w 75"/>
                <a:gd name="T15" fmla="*/ 0 h 196"/>
                <a:gd name="T16" fmla="*/ 0 w 75"/>
                <a:gd name="T17" fmla="*/ 0 h 196"/>
                <a:gd name="T18" fmla="*/ 0 w 75"/>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6"/>
                <a:gd name="T32" fmla="*/ 75 w 75"/>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6">
                  <a:moveTo>
                    <a:pt x="10" y="0"/>
                  </a:moveTo>
                  <a:lnTo>
                    <a:pt x="5" y="120"/>
                  </a:lnTo>
                  <a:lnTo>
                    <a:pt x="0" y="188"/>
                  </a:lnTo>
                  <a:lnTo>
                    <a:pt x="60" y="196"/>
                  </a:lnTo>
                  <a:lnTo>
                    <a:pt x="75" y="143"/>
                  </a:lnTo>
                  <a:lnTo>
                    <a:pt x="75" y="98"/>
                  </a:lnTo>
                  <a:lnTo>
                    <a:pt x="50" y="54"/>
                  </a:lnTo>
                  <a:lnTo>
                    <a:pt x="35" y="22"/>
                  </a:lnTo>
                  <a:lnTo>
                    <a:pt x="20"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585" name="Freeform 211"/>
            <p:cNvSpPr>
              <a:spLocks/>
            </p:cNvSpPr>
            <p:nvPr/>
          </p:nvSpPr>
          <p:spPr bwMode="auto">
            <a:xfrm>
              <a:off x="2571" y="1515"/>
              <a:ext cx="293"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20"/>
                <a:gd name="T170" fmla="*/ 881 w 88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lnTo>
                    <a:pt x="715" y="1477"/>
                  </a:lnTo>
                  <a:lnTo>
                    <a:pt x="667" y="1498"/>
                  </a:lnTo>
                  <a:lnTo>
                    <a:pt x="667" y="1411"/>
                  </a:lnTo>
                  <a:lnTo>
                    <a:pt x="663" y="1375"/>
                  </a:lnTo>
                  <a:lnTo>
                    <a:pt x="654" y="1338"/>
                  </a:lnTo>
                  <a:lnTo>
                    <a:pt x="639" y="1303"/>
                  </a:lnTo>
                  <a:lnTo>
                    <a:pt x="618" y="1268"/>
                  </a:lnTo>
                  <a:lnTo>
                    <a:pt x="643" y="1223"/>
                  </a:lnTo>
                  <a:lnTo>
                    <a:pt x="667" y="1172"/>
                  </a:lnTo>
                  <a:lnTo>
                    <a:pt x="689" y="1114"/>
                  </a:lnTo>
                  <a:lnTo>
                    <a:pt x="702" y="1065"/>
                  </a:lnTo>
                  <a:lnTo>
                    <a:pt x="714" y="1001"/>
                  </a:lnTo>
                  <a:lnTo>
                    <a:pt x="721" y="1080"/>
                  </a:lnTo>
                  <a:lnTo>
                    <a:pt x="720" y="1177"/>
                  </a:lnTo>
                  <a:lnTo>
                    <a:pt x="718" y="1268"/>
                  </a:lnTo>
                  <a:lnTo>
                    <a:pt x="720" y="1343"/>
                  </a:lnTo>
                  <a:lnTo>
                    <a:pt x="718" y="1404"/>
                  </a:lnTo>
                  <a:lnTo>
                    <a:pt x="715" y="1477"/>
                  </a:lnTo>
                  <a:lnTo>
                    <a:pt x="468" y="1"/>
                  </a:lnTo>
                  <a:lnTo>
                    <a:pt x="388" y="3179"/>
                  </a:lnTo>
                  <a:lnTo>
                    <a:pt x="410" y="3137"/>
                  </a:lnTo>
                  <a:lnTo>
                    <a:pt x="423" y="3094"/>
                  </a:lnTo>
                  <a:lnTo>
                    <a:pt x="430" y="3038"/>
                  </a:lnTo>
                  <a:lnTo>
                    <a:pt x="423" y="2961"/>
                  </a:lnTo>
                  <a:lnTo>
                    <a:pt x="419" y="2873"/>
                  </a:lnTo>
                  <a:lnTo>
                    <a:pt x="417" y="2768"/>
                  </a:lnTo>
                  <a:lnTo>
                    <a:pt x="419" y="2654"/>
                  </a:lnTo>
                  <a:lnTo>
                    <a:pt x="427" y="2552"/>
                  </a:lnTo>
                  <a:lnTo>
                    <a:pt x="433" y="2483"/>
                  </a:lnTo>
                  <a:lnTo>
                    <a:pt x="428" y="2452"/>
                  </a:lnTo>
                  <a:lnTo>
                    <a:pt x="411" y="2407"/>
                  </a:lnTo>
                  <a:lnTo>
                    <a:pt x="395" y="2349"/>
                  </a:lnTo>
                  <a:lnTo>
                    <a:pt x="388" y="2277"/>
                  </a:lnTo>
                  <a:lnTo>
                    <a:pt x="389" y="2217"/>
                  </a:lnTo>
                  <a:lnTo>
                    <a:pt x="399" y="2173"/>
                  </a:lnTo>
                  <a:lnTo>
                    <a:pt x="256" y="2159"/>
                  </a:lnTo>
                  <a:lnTo>
                    <a:pt x="241" y="2205"/>
                  </a:lnTo>
                  <a:lnTo>
                    <a:pt x="224" y="2252"/>
                  </a:lnTo>
                  <a:lnTo>
                    <a:pt x="210" y="2301"/>
                  </a:lnTo>
                  <a:lnTo>
                    <a:pt x="210" y="2322"/>
                  </a:lnTo>
                  <a:lnTo>
                    <a:pt x="229" y="2362"/>
                  </a:lnTo>
                  <a:lnTo>
                    <a:pt x="256" y="2410"/>
                  </a:lnTo>
                  <a:lnTo>
                    <a:pt x="277" y="2468"/>
                  </a:lnTo>
                  <a:lnTo>
                    <a:pt x="293" y="2523"/>
                  </a:lnTo>
                  <a:lnTo>
                    <a:pt x="298" y="2599"/>
                  </a:lnTo>
                  <a:lnTo>
                    <a:pt x="298" y="2675"/>
                  </a:lnTo>
                  <a:lnTo>
                    <a:pt x="300" y="2783"/>
                  </a:lnTo>
                  <a:lnTo>
                    <a:pt x="306" y="2875"/>
                  </a:lnTo>
                  <a:lnTo>
                    <a:pt x="322" y="2979"/>
                  </a:lnTo>
                  <a:lnTo>
                    <a:pt x="353" y="3094"/>
                  </a:lnTo>
                  <a:lnTo>
                    <a:pt x="371" y="3144"/>
                  </a:lnTo>
                  <a:lnTo>
                    <a:pt x="388" y="3179"/>
                  </a:lnTo>
                  <a:lnTo>
                    <a:pt x="468" y="1"/>
                  </a:lnTo>
                  <a:close/>
                </a:path>
              </a:pathLst>
            </a:custGeom>
            <a:solidFill>
              <a:srgbClr val="CC3300"/>
            </a:solidFill>
            <a:ln w="9525">
              <a:noFill/>
              <a:miter lim="800000"/>
              <a:headEnd/>
              <a:tailEnd/>
            </a:ln>
          </p:spPr>
          <p:txBody>
            <a:bodyPr/>
            <a:lstStyle/>
            <a:p>
              <a:pPr eaLnBrk="0" hangingPunct="0"/>
              <a:endParaRPr lang="it-IT">
                <a:solidFill>
                  <a:srgbClr val="000000"/>
                </a:solidFill>
              </a:endParaRPr>
            </a:p>
          </p:txBody>
        </p:sp>
        <p:sp>
          <p:nvSpPr>
            <p:cNvPr id="109586" name="Freeform 212"/>
            <p:cNvSpPr>
              <a:spLocks/>
            </p:cNvSpPr>
            <p:nvPr/>
          </p:nvSpPr>
          <p:spPr bwMode="auto">
            <a:xfrm>
              <a:off x="2571" y="1515"/>
              <a:ext cx="293" cy="1140"/>
            </a:xfrm>
            <a:custGeom>
              <a:avLst/>
              <a:gdLst>
                <a:gd name="T0" fmla="*/ 0 w 881"/>
                <a:gd name="T1" fmla="*/ 0 h 3420"/>
                <a:gd name="T2" fmla="*/ 0 w 881"/>
                <a:gd name="T3" fmla="*/ 0 h 3420"/>
                <a:gd name="T4" fmla="*/ 0 w 881"/>
                <a:gd name="T5" fmla="*/ 0 h 3420"/>
                <a:gd name="T6" fmla="*/ 0 w 881"/>
                <a:gd name="T7" fmla="*/ 0 h 3420"/>
                <a:gd name="T8" fmla="*/ 0 w 881"/>
                <a:gd name="T9" fmla="*/ 0 h 3420"/>
                <a:gd name="T10" fmla="*/ 0 w 881"/>
                <a:gd name="T11" fmla="*/ 0 h 3420"/>
                <a:gd name="T12" fmla="*/ 0 w 881"/>
                <a:gd name="T13" fmla="*/ 0 h 3420"/>
                <a:gd name="T14" fmla="*/ 0 w 881"/>
                <a:gd name="T15" fmla="*/ 0 h 3420"/>
                <a:gd name="T16" fmla="*/ 0 w 881"/>
                <a:gd name="T17" fmla="*/ 0 h 3420"/>
                <a:gd name="T18" fmla="*/ 0 w 881"/>
                <a:gd name="T19" fmla="*/ 0 h 3420"/>
                <a:gd name="T20" fmla="*/ 0 w 881"/>
                <a:gd name="T21" fmla="*/ 0 h 3420"/>
                <a:gd name="T22" fmla="*/ 0 w 881"/>
                <a:gd name="T23" fmla="*/ 0 h 3420"/>
                <a:gd name="T24" fmla="*/ 0 w 881"/>
                <a:gd name="T25" fmla="*/ 0 h 3420"/>
                <a:gd name="T26" fmla="*/ 0 w 881"/>
                <a:gd name="T27" fmla="*/ 0 h 3420"/>
                <a:gd name="T28" fmla="*/ 0 w 881"/>
                <a:gd name="T29" fmla="*/ 0 h 3420"/>
                <a:gd name="T30" fmla="*/ 0 w 881"/>
                <a:gd name="T31" fmla="*/ 0 h 3420"/>
                <a:gd name="T32" fmla="*/ 0 w 881"/>
                <a:gd name="T33" fmla="*/ 0 h 3420"/>
                <a:gd name="T34" fmla="*/ 0 w 881"/>
                <a:gd name="T35" fmla="*/ 0 h 3420"/>
                <a:gd name="T36" fmla="*/ 0 w 881"/>
                <a:gd name="T37" fmla="*/ 0 h 3420"/>
                <a:gd name="T38" fmla="*/ 0 w 881"/>
                <a:gd name="T39" fmla="*/ 0 h 3420"/>
                <a:gd name="T40" fmla="*/ 0 w 881"/>
                <a:gd name="T41" fmla="*/ 0 h 3420"/>
                <a:gd name="T42" fmla="*/ 0 w 881"/>
                <a:gd name="T43" fmla="*/ 0 h 3420"/>
                <a:gd name="T44" fmla="*/ 0 w 881"/>
                <a:gd name="T45" fmla="*/ 0 h 3420"/>
                <a:gd name="T46" fmla="*/ 0 w 881"/>
                <a:gd name="T47" fmla="*/ 0 h 3420"/>
                <a:gd name="T48" fmla="*/ 0 w 881"/>
                <a:gd name="T49" fmla="*/ 0 h 3420"/>
                <a:gd name="T50" fmla="*/ 0 w 881"/>
                <a:gd name="T51" fmla="*/ 0 h 3420"/>
                <a:gd name="T52" fmla="*/ 0 w 881"/>
                <a:gd name="T53" fmla="*/ 0 h 3420"/>
                <a:gd name="T54" fmla="*/ 0 w 881"/>
                <a:gd name="T55" fmla="*/ 0 h 3420"/>
                <a:gd name="T56" fmla="*/ 0 w 881"/>
                <a:gd name="T57" fmla="*/ 0 h 3420"/>
                <a:gd name="T58" fmla="*/ 0 w 881"/>
                <a:gd name="T59" fmla="*/ 0 h 3420"/>
                <a:gd name="T60" fmla="*/ 0 w 881"/>
                <a:gd name="T61" fmla="*/ 0 h 3420"/>
                <a:gd name="T62" fmla="*/ 0 w 881"/>
                <a:gd name="T63" fmla="*/ 0 h 3420"/>
                <a:gd name="T64" fmla="*/ 0 w 881"/>
                <a:gd name="T65" fmla="*/ 0 h 3420"/>
                <a:gd name="T66" fmla="*/ 0 w 881"/>
                <a:gd name="T67" fmla="*/ 0 h 3420"/>
                <a:gd name="T68" fmla="*/ 0 w 881"/>
                <a:gd name="T69" fmla="*/ 0 h 3420"/>
                <a:gd name="T70" fmla="*/ 0 w 881"/>
                <a:gd name="T71" fmla="*/ 0 h 3420"/>
                <a:gd name="T72" fmla="*/ 0 w 881"/>
                <a:gd name="T73" fmla="*/ 0 h 3420"/>
                <a:gd name="T74" fmla="*/ 0 w 881"/>
                <a:gd name="T75" fmla="*/ 0 h 3420"/>
                <a:gd name="T76" fmla="*/ 0 w 881"/>
                <a:gd name="T77" fmla="*/ 0 h 3420"/>
                <a:gd name="T78" fmla="*/ 0 w 881"/>
                <a:gd name="T79" fmla="*/ 0 h 3420"/>
                <a:gd name="T80" fmla="*/ 0 w 881"/>
                <a:gd name="T81" fmla="*/ 0 h 3420"/>
                <a:gd name="T82" fmla="*/ 0 w 881"/>
                <a:gd name="T83" fmla="*/ 0 h 3420"/>
                <a:gd name="T84" fmla="*/ 0 w 881"/>
                <a:gd name="T85" fmla="*/ 0 h 3420"/>
                <a:gd name="T86" fmla="*/ 0 w 881"/>
                <a:gd name="T87" fmla="*/ 0 h 3420"/>
                <a:gd name="T88" fmla="*/ 0 w 881"/>
                <a:gd name="T89" fmla="*/ 0 h 3420"/>
                <a:gd name="T90" fmla="*/ 0 w 881"/>
                <a:gd name="T91" fmla="*/ 0 h 3420"/>
                <a:gd name="T92" fmla="*/ 0 w 881"/>
                <a:gd name="T93" fmla="*/ 0 h 3420"/>
                <a:gd name="T94" fmla="*/ 0 w 881"/>
                <a:gd name="T95" fmla="*/ 0 h 3420"/>
                <a:gd name="T96" fmla="*/ 0 w 881"/>
                <a:gd name="T97" fmla="*/ 0 h 3420"/>
                <a:gd name="T98" fmla="*/ 0 w 881"/>
                <a:gd name="T99" fmla="*/ 0 h 3420"/>
                <a:gd name="T100" fmla="*/ 0 w 881"/>
                <a:gd name="T101" fmla="*/ 0 h 3420"/>
                <a:gd name="T102" fmla="*/ 0 w 881"/>
                <a:gd name="T103" fmla="*/ 0 h 3420"/>
                <a:gd name="T104" fmla="*/ 0 w 881"/>
                <a:gd name="T105" fmla="*/ 0 h 3420"/>
                <a:gd name="T106" fmla="*/ 0 w 881"/>
                <a:gd name="T107" fmla="*/ 0 h 3420"/>
                <a:gd name="T108" fmla="*/ 0 w 881"/>
                <a:gd name="T109" fmla="*/ 0 h 3420"/>
                <a:gd name="T110" fmla="*/ 0 w 881"/>
                <a:gd name="T111" fmla="*/ 0 h 3420"/>
                <a:gd name="T112" fmla="*/ 0 w 88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20"/>
                <a:gd name="T173" fmla="*/ 881 w 88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20">
                  <a:moveTo>
                    <a:pt x="468" y="1"/>
                  </a:moveTo>
                  <a:lnTo>
                    <a:pt x="545" y="0"/>
                  </a:lnTo>
                  <a:lnTo>
                    <a:pt x="592" y="20"/>
                  </a:lnTo>
                  <a:lnTo>
                    <a:pt x="636" y="58"/>
                  </a:lnTo>
                  <a:lnTo>
                    <a:pt x="659" y="113"/>
                  </a:lnTo>
                  <a:lnTo>
                    <a:pt x="662" y="159"/>
                  </a:lnTo>
                  <a:lnTo>
                    <a:pt x="653" y="211"/>
                  </a:lnTo>
                  <a:lnTo>
                    <a:pt x="629" y="272"/>
                  </a:lnTo>
                  <a:lnTo>
                    <a:pt x="598" y="335"/>
                  </a:lnTo>
                  <a:lnTo>
                    <a:pt x="569" y="419"/>
                  </a:lnTo>
                  <a:lnTo>
                    <a:pt x="567" y="474"/>
                  </a:lnTo>
                  <a:lnTo>
                    <a:pt x="579" y="536"/>
                  </a:lnTo>
                  <a:lnTo>
                    <a:pt x="611" y="536"/>
                  </a:lnTo>
                  <a:lnTo>
                    <a:pt x="636" y="536"/>
                  </a:lnTo>
                  <a:lnTo>
                    <a:pt x="686" y="545"/>
                  </a:lnTo>
                  <a:lnTo>
                    <a:pt x="727" y="562"/>
                  </a:lnTo>
                  <a:lnTo>
                    <a:pt x="769" y="600"/>
                  </a:lnTo>
                  <a:lnTo>
                    <a:pt x="801" y="643"/>
                  </a:lnTo>
                  <a:lnTo>
                    <a:pt x="817" y="682"/>
                  </a:lnTo>
                  <a:lnTo>
                    <a:pt x="821" y="738"/>
                  </a:lnTo>
                  <a:lnTo>
                    <a:pt x="813" y="803"/>
                  </a:lnTo>
                  <a:lnTo>
                    <a:pt x="802" y="859"/>
                  </a:lnTo>
                  <a:lnTo>
                    <a:pt x="801" y="915"/>
                  </a:lnTo>
                  <a:lnTo>
                    <a:pt x="809" y="1111"/>
                  </a:lnTo>
                  <a:lnTo>
                    <a:pt x="807" y="1250"/>
                  </a:lnTo>
                  <a:lnTo>
                    <a:pt x="807" y="1363"/>
                  </a:lnTo>
                  <a:lnTo>
                    <a:pt x="810" y="1436"/>
                  </a:lnTo>
                  <a:lnTo>
                    <a:pt x="809" y="1503"/>
                  </a:lnTo>
                  <a:lnTo>
                    <a:pt x="868" y="1481"/>
                  </a:lnTo>
                  <a:lnTo>
                    <a:pt x="881" y="1760"/>
                  </a:lnTo>
                  <a:lnTo>
                    <a:pt x="653" y="1822"/>
                  </a:lnTo>
                  <a:lnTo>
                    <a:pt x="628" y="1961"/>
                  </a:lnTo>
                  <a:lnTo>
                    <a:pt x="582" y="2187"/>
                  </a:lnTo>
                  <a:lnTo>
                    <a:pt x="572" y="2275"/>
                  </a:lnTo>
                  <a:lnTo>
                    <a:pt x="584" y="2350"/>
                  </a:lnTo>
                  <a:lnTo>
                    <a:pt x="607" y="2429"/>
                  </a:lnTo>
                  <a:lnTo>
                    <a:pt x="607" y="2491"/>
                  </a:lnTo>
                  <a:lnTo>
                    <a:pt x="596" y="2625"/>
                  </a:lnTo>
                  <a:lnTo>
                    <a:pt x="584" y="2741"/>
                  </a:lnTo>
                  <a:lnTo>
                    <a:pt x="551" y="2927"/>
                  </a:lnTo>
                  <a:lnTo>
                    <a:pt x="534" y="3017"/>
                  </a:lnTo>
                  <a:lnTo>
                    <a:pt x="526" y="3147"/>
                  </a:lnTo>
                  <a:lnTo>
                    <a:pt x="543" y="3272"/>
                  </a:lnTo>
                  <a:lnTo>
                    <a:pt x="538" y="3287"/>
                  </a:lnTo>
                  <a:lnTo>
                    <a:pt x="514" y="3300"/>
                  </a:lnTo>
                  <a:lnTo>
                    <a:pt x="440" y="3362"/>
                  </a:lnTo>
                  <a:lnTo>
                    <a:pt x="410" y="3388"/>
                  </a:lnTo>
                  <a:lnTo>
                    <a:pt x="374" y="3410"/>
                  </a:lnTo>
                  <a:lnTo>
                    <a:pt x="314" y="3420"/>
                  </a:lnTo>
                  <a:lnTo>
                    <a:pt x="245" y="3409"/>
                  </a:lnTo>
                  <a:lnTo>
                    <a:pt x="226" y="3397"/>
                  </a:lnTo>
                  <a:lnTo>
                    <a:pt x="218" y="3379"/>
                  </a:lnTo>
                  <a:lnTo>
                    <a:pt x="217" y="3359"/>
                  </a:lnTo>
                  <a:lnTo>
                    <a:pt x="237" y="3337"/>
                  </a:lnTo>
                  <a:lnTo>
                    <a:pt x="312" y="3271"/>
                  </a:lnTo>
                  <a:lnTo>
                    <a:pt x="266" y="3291"/>
                  </a:lnTo>
                  <a:lnTo>
                    <a:pt x="203" y="3319"/>
                  </a:lnTo>
                  <a:lnTo>
                    <a:pt x="146" y="3336"/>
                  </a:lnTo>
                  <a:lnTo>
                    <a:pt x="82" y="3343"/>
                  </a:lnTo>
                  <a:lnTo>
                    <a:pt x="50" y="3343"/>
                  </a:lnTo>
                  <a:lnTo>
                    <a:pt x="23" y="3324"/>
                  </a:lnTo>
                  <a:lnTo>
                    <a:pt x="16" y="3298"/>
                  </a:lnTo>
                  <a:lnTo>
                    <a:pt x="30" y="3275"/>
                  </a:lnTo>
                  <a:lnTo>
                    <a:pt x="47" y="3261"/>
                  </a:lnTo>
                  <a:lnTo>
                    <a:pt x="129" y="3218"/>
                  </a:lnTo>
                  <a:lnTo>
                    <a:pt x="176" y="3179"/>
                  </a:lnTo>
                  <a:lnTo>
                    <a:pt x="218" y="3120"/>
                  </a:lnTo>
                  <a:lnTo>
                    <a:pt x="226" y="3078"/>
                  </a:lnTo>
                  <a:lnTo>
                    <a:pt x="223" y="3024"/>
                  </a:lnTo>
                  <a:lnTo>
                    <a:pt x="212" y="2977"/>
                  </a:lnTo>
                  <a:lnTo>
                    <a:pt x="146" y="2728"/>
                  </a:lnTo>
                  <a:lnTo>
                    <a:pt x="88" y="2555"/>
                  </a:lnTo>
                  <a:lnTo>
                    <a:pt x="51" y="2422"/>
                  </a:lnTo>
                  <a:lnTo>
                    <a:pt x="23" y="2374"/>
                  </a:lnTo>
                  <a:lnTo>
                    <a:pt x="0" y="2300"/>
                  </a:lnTo>
                  <a:lnTo>
                    <a:pt x="2" y="2230"/>
                  </a:lnTo>
                  <a:lnTo>
                    <a:pt x="11" y="2180"/>
                  </a:lnTo>
                  <a:lnTo>
                    <a:pt x="39" y="1938"/>
                  </a:lnTo>
                  <a:lnTo>
                    <a:pt x="62" y="1819"/>
                  </a:lnTo>
                  <a:lnTo>
                    <a:pt x="100" y="1699"/>
                  </a:lnTo>
                  <a:lnTo>
                    <a:pt x="145" y="1516"/>
                  </a:lnTo>
                  <a:lnTo>
                    <a:pt x="167" y="1381"/>
                  </a:lnTo>
                  <a:lnTo>
                    <a:pt x="186" y="1268"/>
                  </a:lnTo>
                  <a:lnTo>
                    <a:pt x="137" y="1258"/>
                  </a:lnTo>
                  <a:lnTo>
                    <a:pt x="88" y="1237"/>
                  </a:lnTo>
                  <a:lnTo>
                    <a:pt x="76" y="1209"/>
                  </a:lnTo>
                  <a:lnTo>
                    <a:pt x="75" y="1164"/>
                  </a:lnTo>
                  <a:lnTo>
                    <a:pt x="79" y="1120"/>
                  </a:lnTo>
                  <a:lnTo>
                    <a:pt x="129" y="950"/>
                  </a:lnTo>
                  <a:lnTo>
                    <a:pt x="163" y="879"/>
                  </a:lnTo>
                  <a:lnTo>
                    <a:pt x="165" y="854"/>
                  </a:lnTo>
                  <a:lnTo>
                    <a:pt x="180" y="728"/>
                  </a:lnTo>
                  <a:lnTo>
                    <a:pt x="196" y="671"/>
                  </a:lnTo>
                  <a:lnTo>
                    <a:pt x="218" y="630"/>
                  </a:lnTo>
                  <a:lnTo>
                    <a:pt x="250" y="600"/>
                  </a:lnTo>
                  <a:lnTo>
                    <a:pt x="290" y="577"/>
                  </a:lnTo>
                  <a:lnTo>
                    <a:pt x="377" y="551"/>
                  </a:lnTo>
                  <a:lnTo>
                    <a:pt x="391" y="513"/>
                  </a:lnTo>
                  <a:lnTo>
                    <a:pt x="389" y="475"/>
                  </a:lnTo>
                  <a:lnTo>
                    <a:pt x="369" y="449"/>
                  </a:lnTo>
                  <a:lnTo>
                    <a:pt x="352" y="422"/>
                  </a:lnTo>
                  <a:lnTo>
                    <a:pt x="335" y="373"/>
                  </a:lnTo>
                  <a:lnTo>
                    <a:pt x="332" y="341"/>
                  </a:lnTo>
                  <a:lnTo>
                    <a:pt x="330" y="290"/>
                  </a:lnTo>
                  <a:lnTo>
                    <a:pt x="330" y="269"/>
                  </a:lnTo>
                  <a:lnTo>
                    <a:pt x="313" y="245"/>
                  </a:lnTo>
                  <a:lnTo>
                    <a:pt x="300" y="223"/>
                  </a:lnTo>
                  <a:lnTo>
                    <a:pt x="293" y="194"/>
                  </a:lnTo>
                  <a:lnTo>
                    <a:pt x="293" y="154"/>
                  </a:lnTo>
                  <a:lnTo>
                    <a:pt x="306" y="105"/>
                  </a:lnTo>
                  <a:lnTo>
                    <a:pt x="328" y="63"/>
                  </a:lnTo>
                  <a:lnTo>
                    <a:pt x="361" y="36"/>
                  </a:lnTo>
                  <a:lnTo>
                    <a:pt x="419" y="10"/>
                  </a:lnTo>
                  <a:lnTo>
                    <a:pt x="440" y="7"/>
                  </a:lnTo>
                  <a:lnTo>
                    <a:pt x="468"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587" name="Freeform 213"/>
            <p:cNvSpPr>
              <a:spLocks/>
            </p:cNvSpPr>
            <p:nvPr/>
          </p:nvSpPr>
          <p:spPr bwMode="auto">
            <a:xfrm>
              <a:off x="2779" y="1849"/>
              <a:ext cx="34" cy="166"/>
            </a:xfrm>
            <a:custGeom>
              <a:avLst/>
              <a:gdLst>
                <a:gd name="T0" fmla="*/ 0 w 103"/>
                <a:gd name="T1" fmla="*/ 0 h 497"/>
                <a:gd name="T2" fmla="*/ 0 w 103"/>
                <a:gd name="T3" fmla="*/ 0 h 497"/>
                <a:gd name="T4" fmla="*/ 0 w 103"/>
                <a:gd name="T5" fmla="*/ 0 h 497"/>
                <a:gd name="T6" fmla="*/ 0 w 103"/>
                <a:gd name="T7" fmla="*/ 0 h 497"/>
                <a:gd name="T8" fmla="*/ 0 w 103"/>
                <a:gd name="T9" fmla="*/ 0 h 497"/>
                <a:gd name="T10" fmla="*/ 0 w 103"/>
                <a:gd name="T11" fmla="*/ 0 h 497"/>
                <a:gd name="T12" fmla="*/ 0 w 103"/>
                <a:gd name="T13" fmla="*/ 0 h 497"/>
                <a:gd name="T14" fmla="*/ 0 w 103"/>
                <a:gd name="T15" fmla="*/ 0 h 497"/>
                <a:gd name="T16" fmla="*/ 0 w 103"/>
                <a:gd name="T17" fmla="*/ 0 h 497"/>
                <a:gd name="T18" fmla="*/ 0 w 103"/>
                <a:gd name="T19" fmla="*/ 0 h 497"/>
                <a:gd name="T20" fmla="*/ 0 w 103"/>
                <a:gd name="T21" fmla="*/ 0 h 497"/>
                <a:gd name="T22" fmla="*/ 0 w 103"/>
                <a:gd name="T23" fmla="*/ 0 h 497"/>
                <a:gd name="T24" fmla="*/ 0 w 103"/>
                <a:gd name="T25" fmla="*/ 0 h 497"/>
                <a:gd name="T26" fmla="*/ 0 w 103"/>
                <a:gd name="T27" fmla="*/ 0 h 497"/>
                <a:gd name="T28" fmla="*/ 0 w 103"/>
                <a:gd name="T29" fmla="*/ 0 h 497"/>
                <a:gd name="T30" fmla="*/ 0 w 103"/>
                <a:gd name="T31" fmla="*/ 0 h 497"/>
                <a:gd name="T32" fmla="*/ 0 w 103"/>
                <a:gd name="T33" fmla="*/ 0 h 497"/>
                <a:gd name="T34" fmla="*/ 0 w 10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7"/>
                <a:gd name="T56" fmla="*/ 103 w 10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7">
                  <a:moveTo>
                    <a:pt x="96" y="477"/>
                  </a:moveTo>
                  <a:lnTo>
                    <a:pt x="48" y="497"/>
                  </a:lnTo>
                  <a:lnTo>
                    <a:pt x="49" y="412"/>
                  </a:lnTo>
                  <a:lnTo>
                    <a:pt x="44" y="374"/>
                  </a:lnTo>
                  <a:lnTo>
                    <a:pt x="35" y="337"/>
                  </a:lnTo>
                  <a:lnTo>
                    <a:pt x="19" y="302"/>
                  </a:lnTo>
                  <a:lnTo>
                    <a:pt x="0" y="267"/>
                  </a:lnTo>
                  <a:lnTo>
                    <a:pt x="25" y="223"/>
                  </a:lnTo>
                  <a:lnTo>
                    <a:pt x="49" y="172"/>
                  </a:lnTo>
                  <a:lnTo>
                    <a:pt x="70" y="113"/>
                  </a:lnTo>
                  <a:lnTo>
                    <a:pt x="83" y="64"/>
                  </a:lnTo>
                  <a:lnTo>
                    <a:pt x="95" y="0"/>
                  </a:lnTo>
                  <a:lnTo>
                    <a:pt x="103" y="79"/>
                  </a:lnTo>
                  <a:lnTo>
                    <a:pt x="101" y="177"/>
                  </a:lnTo>
                  <a:lnTo>
                    <a:pt x="99" y="267"/>
                  </a:lnTo>
                  <a:lnTo>
                    <a:pt x="101" y="342"/>
                  </a:lnTo>
                  <a:lnTo>
                    <a:pt x="99" y="405"/>
                  </a:lnTo>
                  <a:lnTo>
                    <a:pt x="9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588" name="Freeform 214"/>
            <p:cNvSpPr>
              <a:spLocks/>
            </p:cNvSpPr>
            <p:nvPr/>
          </p:nvSpPr>
          <p:spPr bwMode="auto">
            <a:xfrm>
              <a:off x="2643" y="2234"/>
              <a:ext cx="75"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5" y="936"/>
                  </a:lnTo>
                  <a:lnTo>
                    <a:pt x="220" y="880"/>
                  </a:lnTo>
                  <a:lnTo>
                    <a:pt x="215"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6"/>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5"/>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589" name="Freeform 215"/>
            <p:cNvSpPr>
              <a:spLocks/>
            </p:cNvSpPr>
            <p:nvPr/>
          </p:nvSpPr>
          <p:spPr bwMode="auto">
            <a:xfrm>
              <a:off x="2750" y="1683"/>
              <a:ext cx="375" cy="1215"/>
            </a:xfrm>
            <a:custGeom>
              <a:avLst/>
              <a:gdLst>
                <a:gd name="T0" fmla="*/ 0 w 1125"/>
                <a:gd name="T1" fmla="*/ 0 h 3645"/>
                <a:gd name="T2" fmla="*/ 0 w 1125"/>
                <a:gd name="T3" fmla="*/ 0 h 3645"/>
                <a:gd name="T4" fmla="*/ 0 w 1125"/>
                <a:gd name="T5" fmla="*/ 0 h 3645"/>
                <a:gd name="T6" fmla="*/ 0 w 1125"/>
                <a:gd name="T7" fmla="*/ 0 h 3645"/>
                <a:gd name="T8" fmla="*/ 0 w 1125"/>
                <a:gd name="T9" fmla="*/ 0 h 3645"/>
                <a:gd name="T10" fmla="*/ 0 w 1125"/>
                <a:gd name="T11" fmla="*/ 0 h 3645"/>
                <a:gd name="T12" fmla="*/ 0 w 1125"/>
                <a:gd name="T13" fmla="*/ 0 h 3645"/>
                <a:gd name="T14" fmla="*/ 0 w 1125"/>
                <a:gd name="T15" fmla="*/ 0 h 3645"/>
                <a:gd name="T16" fmla="*/ 0 w 1125"/>
                <a:gd name="T17" fmla="*/ 0 h 3645"/>
                <a:gd name="T18" fmla="*/ 0 w 1125"/>
                <a:gd name="T19" fmla="*/ 0 h 3645"/>
                <a:gd name="T20" fmla="*/ 0 w 1125"/>
                <a:gd name="T21" fmla="*/ 0 h 3645"/>
                <a:gd name="T22" fmla="*/ 0 w 1125"/>
                <a:gd name="T23" fmla="*/ 0 h 3645"/>
                <a:gd name="T24" fmla="*/ 0 w 1125"/>
                <a:gd name="T25" fmla="*/ 0 h 3645"/>
                <a:gd name="T26" fmla="*/ 0 w 1125"/>
                <a:gd name="T27" fmla="*/ 0 h 3645"/>
                <a:gd name="T28" fmla="*/ 0 w 1125"/>
                <a:gd name="T29" fmla="*/ 0 h 3645"/>
                <a:gd name="T30" fmla="*/ 0 w 1125"/>
                <a:gd name="T31" fmla="*/ 0 h 3645"/>
                <a:gd name="T32" fmla="*/ 0 w 1125"/>
                <a:gd name="T33" fmla="*/ 0 h 3645"/>
                <a:gd name="T34" fmla="*/ 0 w 1125"/>
                <a:gd name="T35" fmla="*/ 0 h 3645"/>
                <a:gd name="T36" fmla="*/ 0 w 1125"/>
                <a:gd name="T37" fmla="*/ 0 h 3645"/>
                <a:gd name="T38" fmla="*/ 0 w 1125"/>
                <a:gd name="T39" fmla="*/ 0 h 3645"/>
                <a:gd name="T40" fmla="*/ 0 w 1125"/>
                <a:gd name="T41" fmla="*/ 0 h 3645"/>
                <a:gd name="T42" fmla="*/ 0 w 1125"/>
                <a:gd name="T43" fmla="*/ 0 h 3645"/>
                <a:gd name="T44" fmla="*/ 0 w 1125"/>
                <a:gd name="T45" fmla="*/ 0 h 3645"/>
                <a:gd name="T46" fmla="*/ 0 w 1125"/>
                <a:gd name="T47" fmla="*/ 0 h 3645"/>
                <a:gd name="T48" fmla="*/ 0 w 1125"/>
                <a:gd name="T49" fmla="*/ 0 h 3645"/>
                <a:gd name="T50" fmla="*/ 0 w 1125"/>
                <a:gd name="T51" fmla="*/ 0 h 3645"/>
                <a:gd name="T52" fmla="*/ 0 w 1125"/>
                <a:gd name="T53" fmla="*/ 0 h 3645"/>
                <a:gd name="T54" fmla="*/ 0 w 1125"/>
                <a:gd name="T55" fmla="*/ 0 h 3645"/>
                <a:gd name="T56" fmla="*/ 0 w 1125"/>
                <a:gd name="T57" fmla="*/ 0 h 3645"/>
                <a:gd name="T58" fmla="*/ 0 w 1125"/>
                <a:gd name="T59" fmla="*/ 0 h 3645"/>
                <a:gd name="T60" fmla="*/ 0 w 1125"/>
                <a:gd name="T61" fmla="*/ 0 h 3645"/>
                <a:gd name="T62" fmla="*/ 0 w 1125"/>
                <a:gd name="T63" fmla="*/ 0 h 3645"/>
                <a:gd name="T64" fmla="*/ 0 w 1125"/>
                <a:gd name="T65" fmla="*/ 0 h 3645"/>
                <a:gd name="T66" fmla="*/ 0 w 1125"/>
                <a:gd name="T67" fmla="*/ 0 h 3645"/>
                <a:gd name="T68" fmla="*/ 0 w 1125"/>
                <a:gd name="T69" fmla="*/ 0 h 3645"/>
                <a:gd name="T70" fmla="*/ 0 w 1125"/>
                <a:gd name="T71" fmla="*/ 0 h 3645"/>
                <a:gd name="T72" fmla="*/ 0 w 1125"/>
                <a:gd name="T73" fmla="*/ 0 h 3645"/>
                <a:gd name="T74" fmla="*/ 0 w 1125"/>
                <a:gd name="T75" fmla="*/ 0 h 3645"/>
                <a:gd name="T76" fmla="*/ 0 w 1125"/>
                <a:gd name="T77" fmla="*/ 0 h 3645"/>
                <a:gd name="T78" fmla="*/ 0 w 1125"/>
                <a:gd name="T79" fmla="*/ 0 h 3645"/>
                <a:gd name="T80" fmla="*/ 0 w 1125"/>
                <a:gd name="T81" fmla="*/ 0 h 3645"/>
                <a:gd name="T82" fmla="*/ 0 w 1125"/>
                <a:gd name="T83" fmla="*/ 0 h 3645"/>
                <a:gd name="T84" fmla="*/ 0 w 1125"/>
                <a:gd name="T85" fmla="*/ 0 h 3645"/>
                <a:gd name="T86" fmla="*/ 0 w 1125"/>
                <a:gd name="T87" fmla="*/ 0 h 3645"/>
                <a:gd name="T88" fmla="*/ 0 w 1125"/>
                <a:gd name="T89" fmla="*/ 0 h 3645"/>
                <a:gd name="T90" fmla="*/ 0 w 1125"/>
                <a:gd name="T91" fmla="*/ 0 h 3645"/>
                <a:gd name="T92" fmla="*/ 0 w 1125"/>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5"/>
                <a:gd name="T143" fmla="*/ 1125 w 1125"/>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5">
                  <a:moveTo>
                    <a:pt x="537" y="2281"/>
                  </a:moveTo>
                  <a:lnTo>
                    <a:pt x="563" y="2407"/>
                  </a:lnTo>
                  <a:lnTo>
                    <a:pt x="589" y="2536"/>
                  </a:lnTo>
                  <a:lnTo>
                    <a:pt x="608" y="2635"/>
                  </a:lnTo>
                  <a:lnTo>
                    <a:pt x="630" y="2752"/>
                  </a:lnTo>
                  <a:lnTo>
                    <a:pt x="640" y="2893"/>
                  </a:lnTo>
                  <a:lnTo>
                    <a:pt x="653" y="3007"/>
                  </a:lnTo>
                  <a:lnTo>
                    <a:pt x="665" y="3108"/>
                  </a:lnTo>
                  <a:lnTo>
                    <a:pt x="683" y="3207"/>
                  </a:lnTo>
                  <a:lnTo>
                    <a:pt x="700" y="3301"/>
                  </a:lnTo>
                  <a:lnTo>
                    <a:pt x="710" y="3365"/>
                  </a:lnTo>
                  <a:lnTo>
                    <a:pt x="710" y="3414"/>
                  </a:lnTo>
                  <a:lnTo>
                    <a:pt x="708" y="3453"/>
                  </a:lnTo>
                  <a:lnTo>
                    <a:pt x="719" y="3471"/>
                  </a:lnTo>
                  <a:lnTo>
                    <a:pt x="792" y="3488"/>
                  </a:lnTo>
                  <a:lnTo>
                    <a:pt x="806" y="3479"/>
                  </a:lnTo>
                  <a:lnTo>
                    <a:pt x="814" y="3467"/>
                  </a:lnTo>
                  <a:lnTo>
                    <a:pt x="884" y="3493"/>
                  </a:lnTo>
                  <a:lnTo>
                    <a:pt x="974" y="3520"/>
                  </a:lnTo>
                  <a:lnTo>
                    <a:pt x="1035" y="3530"/>
                  </a:lnTo>
                  <a:lnTo>
                    <a:pt x="1082" y="3525"/>
                  </a:lnTo>
                  <a:lnTo>
                    <a:pt x="1108" y="3513"/>
                  </a:lnTo>
                  <a:lnTo>
                    <a:pt x="1121" y="3496"/>
                  </a:lnTo>
                  <a:lnTo>
                    <a:pt x="1125" y="3477"/>
                  </a:lnTo>
                  <a:lnTo>
                    <a:pt x="1116" y="3455"/>
                  </a:lnTo>
                  <a:lnTo>
                    <a:pt x="1095" y="3436"/>
                  </a:lnTo>
                  <a:lnTo>
                    <a:pt x="1029" y="3402"/>
                  </a:lnTo>
                  <a:lnTo>
                    <a:pt x="972" y="3369"/>
                  </a:lnTo>
                  <a:lnTo>
                    <a:pt x="919" y="3339"/>
                  </a:lnTo>
                  <a:lnTo>
                    <a:pt x="896" y="3314"/>
                  </a:lnTo>
                  <a:lnTo>
                    <a:pt x="894" y="3222"/>
                  </a:lnTo>
                  <a:lnTo>
                    <a:pt x="894" y="3108"/>
                  </a:lnTo>
                  <a:lnTo>
                    <a:pt x="890" y="2994"/>
                  </a:lnTo>
                  <a:lnTo>
                    <a:pt x="890" y="2863"/>
                  </a:lnTo>
                  <a:lnTo>
                    <a:pt x="896" y="2702"/>
                  </a:lnTo>
                  <a:lnTo>
                    <a:pt x="896" y="2536"/>
                  </a:lnTo>
                  <a:lnTo>
                    <a:pt x="888" y="2364"/>
                  </a:lnTo>
                  <a:lnTo>
                    <a:pt x="883" y="2239"/>
                  </a:lnTo>
                  <a:lnTo>
                    <a:pt x="874" y="2114"/>
                  </a:lnTo>
                  <a:lnTo>
                    <a:pt x="872" y="2039"/>
                  </a:lnTo>
                  <a:lnTo>
                    <a:pt x="913" y="2034"/>
                  </a:lnTo>
                  <a:lnTo>
                    <a:pt x="954" y="2018"/>
                  </a:lnTo>
                  <a:lnTo>
                    <a:pt x="986" y="1974"/>
                  </a:lnTo>
                  <a:lnTo>
                    <a:pt x="990" y="1922"/>
                  </a:lnTo>
                  <a:lnTo>
                    <a:pt x="977" y="1854"/>
                  </a:lnTo>
                  <a:lnTo>
                    <a:pt x="953" y="1798"/>
                  </a:lnTo>
                  <a:lnTo>
                    <a:pt x="930" y="1758"/>
                  </a:lnTo>
                  <a:lnTo>
                    <a:pt x="970" y="1741"/>
                  </a:lnTo>
                  <a:lnTo>
                    <a:pt x="981" y="1728"/>
                  </a:lnTo>
                  <a:lnTo>
                    <a:pt x="980" y="1706"/>
                  </a:lnTo>
                  <a:lnTo>
                    <a:pt x="927" y="1565"/>
                  </a:lnTo>
                  <a:lnTo>
                    <a:pt x="910" y="1489"/>
                  </a:lnTo>
                  <a:lnTo>
                    <a:pt x="896" y="1223"/>
                  </a:lnTo>
                  <a:lnTo>
                    <a:pt x="896" y="1031"/>
                  </a:lnTo>
                  <a:lnTo>
                    <a:pt x="888" y="799"/>
                  </a:lnTo>
                  <a:lnTo>
                    <a:pt x="877" y="743"/>
                  </a:lnTo>
                  <a:lnTo>
                    <a:pt x="857" y="696"/>
                  </a:lnTo>
                  <a:lnTo>
                    <a:pt x="818" y="658"/>
                  </a:lnTo>
                  <a:lnTo>
                    <a:pt x="640" y="547"/>
                  </a:lnTo>
                  <a:lnTo>
                    <a:pt x="653" y="496"/>
                  </a:lnTo>
                  <a:lnTo>
                    <a:pt x="682" y="490"/>
                  </a:lnTo>
                  <a:lnTo>
                    <a:pt x="722" y="478"/>
                  </a:lnTo>
                  <a:lnTo>
                    <a:pt x="745" y="452"/>
                  </a:lnTo>
                  <a:lnTo>
                    <a:pt x="771" y="349"/>
                  </a:lnTo>
                  <a:lnTo>
                    <a:pt x="779" y="293"/>
                  </a:lnTo>
                  <a:lnTo>
                    <a:pt x="779" y="237"/>
                  </a:lnTo>
                  <a:lnTo>
                    <a:pt x="784" y="184"/>
                  </a:lnTo>
                  <a:lnTo>
                    <a:pt x="779" y="127"/>
                  </a:lnTo>
                  <a:lnTo>
                    <a:pt x="803" y="152"/>
                  </a:lnTo>
                  <a:lnTo>
                    <a:pt x="814" y="165"/>
                  </a:lnTo>
                  <a:lnTo>
                    <a:pt x="811" y="127"/>
                  </a:lnTo>
                  <a:lnTo>
                    <a:pt x="796" y="85"/>
                  </a:lnTo>
                  <a:lnTo>
                    <a:pt x="774" y="52"/>
                  </a:lnTo>
                  <a:lnTo>
                    <a:pt x="739" y="25"/>
                  </a:lnTo>
                  <a:lnTo>
                    <a:pt x="695" y="6"/>
                  </a:lnTo>
                  <a:lnTo>
                    <a:pt x="636" y="0"/>
                  </a:lnTo>
                  <a:lnTo>
                    <a:pt x="584" y="12"/>
                  </a:lnTo>
                  <a:lnTo>
                    <a:pt x="537" y="37"/>
                  </a:lnTo>
                  <a:lnTo>
                    <a:pt x="502" y="69"/>
                  </a:lnTo>
                  <a:lnTo>
                    <a:pt x="475" y="113"/>
                  </a:lnTo>
                  <a:lnTo>
                    <a:pt x="459" y="172"/>
                  </a:lnTo>
                  <a:lnTo>
                    <a:pt x="452" y="240"/>
                  </a:lnTo>
                  <a:lnTo>
                    <a:pt x="455" y="295"/>
                  </a:lnTo>
                  <a:lnTo>
                    <a:pt x="468" y="370"/>
                  </a:lnTo>
                  <a:lnTo>
                    <a:pt x="466" y="423"/>
                  </a:lnTo>
                  <a:lnTo>
                    <a:pt x="456" y="483"/>
                  </a:lnTo>
                  <a:lnTo>
                    <a:pt x="434" y="513"/>
                  </a:lnTo>
                  <a:lnTo>
                    <a:pt x="218" y="611"/>
                  </a:lnTo>
                  <a:lnTo>
                    <a:pt x="187" y="632"/>
                  </a:lnTo>
                  <a:lnTo>
                    <a:pt x="166" y="668"/>
                  </a:lnTo>
                  <a:lnTo>
                    <a:pt x="97" y="879"/>
                  </a:lnTo>
                  <a:lnTo>
                    <a:pt x="9" y="1178"/>
                  </a:lnTo>
                  <a:lnTo>
                    <a:pt x="0" y="1239"/>
                  </a:lnTo>
                  <a:lnTo>
                    <a:pt x="2" y="1273"/>
                  </a:lnTo>
                  <a:lnTo>
                    <a:pt x="16" y="1312"/>
                  </a:lnTo>
                  <a:lnTo>
                    <a:pt x="131" y="1516"/>
                  </a:lnTo>
                  <a:lnTo>
                    <a:pt x="148" y="1580"/>
                  </a:lnTo>
                  <a:lnTo>
                    <a:pt x="155" y="1645"/>
                  </a:lnTo>
                  <a:lnTo>
                    <a:pt x="131" y="1873"/>
                  </a:lnTo>
                  <a:lnTo>
                    <a:pt x="118" y="1974"/>
                  </a:lnTo>
                  <a:lnTo>
                    <a:pt x="118" y="2007"/>
                  </a:lnTo>
                  <a:lnTo>
                    <a:pt x="131" y="2032"/>
                  </a:lnTo>
                  <a:lnTo>
                    <a:pt x="166" y="2045"/>
                  </a:lnTo>
                  <a:lnTo>
                    <a:pt x="201" y="2051"/>
                  </a:lnTo>
                  <a:lnTo>
                    <a:pt x="211" y="2166"/>
                  </a:lnTo>
                  <a:lnTo>
                    <a:pt x="211" y="2293"/>
                  </a:lnTo>
                  <a:lnTo>
                    <a:pt x="208" y="2432"/>
                  </a:lnTo>
                  <a:lnTo>
                    <a:pt x="201" y="2563"/>
                  </a:lnTo>
                  <a:lnTo>
                    <a:pt x="183" y="2702"/>
                  </a:lnTo>
                  <a:lnTo>
                    <a:pt x="179" y="2842"/>
                  </a:lnTo>
                  <a:lnTo>
                    <a:pt x="170" y="2979"/>
                  </a:lnTo>
                  <a:lnTo>
                    <a:pt x="170" y="3088"/>
                  </a:lnTo>
                  <a:lnTo>
                    <a:pt x="176" y="3261"/>
                  </a:lnTo>
                  <a:lnTo>
                    <a:pt x="174" y="3369"/>
                  </a:lnTo>
                  <a:lnTo>
                    <a:pt x="179" y="3467"/>
                  </a:lnTo>
                  <a:lnTo>
                    <a:pt x="182" y="3488"/>
                  </a:lnTo>
                  <a:lnTo>
                    <a:pt x="237" y="3505"/>
                  </a:lnTo>
                  <a:lnTo>
                    <a:pt x="279" y="3530"/>
                  </a:lnTo>
                  <a:lnTo>
                    <a:pt x="321" y="3568"/>
                  </a:lnTo>
                  <a:lnTo>
                    <a:pt x="363" y="3603"/>
                  </a:lnTo>
                  <a:lnTo>
                    <a:pt x="418" y="3627"/>
                  </a:lnTo>
                  <a:lnTo>
                    <a:pt x="475" y="3644"/>
                  </a:lnTo>
                  <a:lnTo>
                    <a:pt x="524" y="3645"/>
                  </a:lnTo>
                  <a:lnTo>
                    <a:pt x="556" y="3633"/>
                  </a:lnTo>
                  <a:lnTo>
                    <a:pt x="578" y="3615"/>
                  </a:lnTo>
                  <a:lnTo>
                    <a:pt x="581" y="3594"/>
                  </a:lnTo>
                  <a:lnTo>
                    <a:pt x="569" y="3563"/>
                  </a:lnTo>
                  <a:lnTo>
                    <a:pt x="540" y="3535"/>
                  </a:lnTo>
                  <a:lnTo>
                    <a:pt x="504" y="3505"/>
                  </a:lnTo>
                  <a:lnTo>
                    <a:pt x="459" y="3462"/>
                  </a:lnTo>
                  <a:lnTo>
                    <a:pt x="423" y="3425"/>
                  </a:lnTo>
                  <a:lnTo>
                    <a:pt x="399" y="3391"/>
                  </a:lnTo>
                  <a:lnTo>
                    <a:pt x="410" y="3211"/>
                  </a:lnTo>
                  <a:lnTo>
                    <a:pt x="410" y="3085"/>
                  </a:lnTo>
                  <a:lnTo>
                    <a:pt x="421" y="2957"/>
                  </a:lnTo>
                  <a:lnTo>
                    <a:pt x="433" y="2842"/>
                  </a:lnTo>
                  <a:lnTo>
                    <a:pt x="452" y="2721"/>
                  </a:lnTo>
                  <a:lnTo>
                    <a:pt x="478" y="2599"/>
                  </a:lnTo>
                  <a:lnTo>
                    <a:pt x="502" y="2486"/>
                  </a:lnTo>
                  <a:lnTo>
                    <a:pt x="520" y="2391"/>
                  </a:lnTo>
                  <a:lnTo>
                    <a:pt x="537" y="2281"/>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590" name="Freeform 216"/>
            <p:cNvSpPr>
              <a:spLocks/>
            </p:cNvSpPr>
            <p:nvPr/>
          </p:nvSpPr>
          <p:spPr bwMode="auto">
            <a:xfrm>
              <a:off x="4155" y="1697"/>
              <a:ext cx="393" cy="1135"/>
            </a:xfrm>
            <a:custGeom>
              <a:avLst/>
              <a:gdLst>
                <a:gd name="T0" fmla="*/ 0 w 1180"/>
                <a:gd name="T1" fmla="*/ 0 h 3405"/>
                <a:gd name="T2" fmla="*/ 0 w 1180"/>
                <a:gd name="T3" fmla="*/ 0 h 3405"/>
                <a:gd name="T4" fmla="*/ 0 w 1180"/>
                <a:gd name="T5" fmla="*/ 0 h 3405"/>
                <a:gd name="T6" fmla="*/ 0 w 1180"/>
                <a:gd name="T7" fmla="*/ 0 h 3405"/>
                <a:gd name="T8" fmla="*/ 0 w 1180"/>
                <a:gd name="T9" fmla="*/ 0 h 3405"/>
                <a:gd name="T10" fmla="*/ 0 w 1180"/>
                <a:gd name="T11" fmla="*/ 0 h 3405"/>
                <a:gd name="T12" fmla="*/ 0 w 1180"/>
                <a:gd name="T13" fmla="*/ 0 h 3405"/>
                <a:gd name="T14" fmla="*/ 0 w 1180"/>
                <a:gd name="T15" fmla="*/ 0 h 3405"/>
                <a:gd name="T16" fmla="*/ 0 w 1180"/>
                <a:gd name="T17" fmla="*/ 0 h 3405"/>
                <a:gd name="T18" fmla="*/ 0 w 1180"/>
                <a:gd name="T19" fmla="*/ 0 h 3405"/>
                <a:gd name="T20" fmla="*/ 0 w 1180"/>
                <a:gd name="T21" fmla="*/ 0 h 3405"/>
                <a:gd name="T22" fmla="*/ 0 w 1180"/>
                <a:gd name="T23" fmla="*/ 0 h 3405"/>
                <a:gd name="T24" fmla="*/ 0 w 1180"/>
                <a:gd name="T25" fmla="*/ 0 h 3405"/>
                <a:gd name="T26" fmla="*/ 0 w 1180"/>
                <a:gd name="T27" fmla="*/ 0 h 3405"/>
                <a:gd name="T28" fmla="*/ 0 w 1180"/>
                <a:gd name="T29" fmla="*/ 0 h 3405"/>
                <a:gd name="T30" fmla="*/ 0 w 1180"/>
                <a:gd name="T31" fmla="*/ 0 h 3405"/>
                <a:gd name="T32" fmla="*/ 0 w 1180"/>
                <a:gd name="T33" fmla="*/ 0 h 3405"/>
                <a:gd name="T34" fmla="*/ 0 w 1180"/>
                <a:gd name="T35" fmla="*/ 0 h 3405"/>
                <a:gd name="T36" fmla="*/ 0 w 1180"/>
                <a:gd name="T37" fmla="*/ 0 h 3405"/>
                <a:gd name="T38" fmla="*/ 0 w 1180"/>
                <a:gd name="T39" fmla="*/ 0 h 3405"/>
                <a:gd name="T40" fmla="*/ 0 w 1180"/>
                <a:gd name="T41" fmla="*/ 0 h 3405"/>
                <a:gd name="T42" fmla="*/ 0 w 1180"/>
                <a:gd name="T43" fmla="*/ 0 h 3405"/>
                <a:gd name="T44" fmla="*/ 0 w 1180"/>
                <a:gd name="T45" fmla="*/ 0 h 3405"/>
                <a:gd name="T46" fmla="*/ 0 w 1180"/>
                <a:gd name="T47" fmla="*/ 0 h 3405"/>
                <a:gd name="T48" fmla="*/ 0 w 1180"/>
                <a:gd name="T49" fmla="*/ 0 h 3405"/>
                <a:gd name="T50" fmla="*/ 0 w 1180"/>
                <a:gd name="T51" fmla="*/ 0 h 3405"/>
                <a:gd name="T52" fmla="*/ 0 w 1180"/>
                <a:gd name="T53" fmla="*/ 0 h 3405"/>
                <a:gd name="T54" fmla="*/ 0 w 1180"/>
                <a:gd name="T55" fmla="*/ 0 h 3405"/>
                <a:gd name="T56" fmla="*/ 0 w 1180"/>
                <a:gd name="T57" fmla="*/ 0 h 3405"/>
                <a:gd name="T58" fmla="*/ 0 w 1180"/>
                <a:gd name="T59" fmla="*/ 0 h 3405"/>
                <a:gd name="T60" fmla="*/ 0 w 1180"/>
                <a:gd name="T61" fmla="*/ 0 h 3405"/>
                <a:gd name="T62" fmla="*/ 0 w 1180"/>
                <a:gd name="T63" fmla="*/ 0 h 3405"/>
                <a:gd name="T64" fmla="*/ 0 w 1180"/>
                <a:gd name="T65" fmla="*/ 0 h 3405"/>
                <a:gd name="T66" fmla="*/ 0 w 1180"/>
                <a:gd name="T67" fmla="*/ 0 h 3405"/>
                <a:gd name="T68" fmla="*/ 0 w 1180"/>
                <a:gd name="T69" fmla="*/ 0 h 3405"/>
                <a:gd name="T70" fmla="*/ 0 w 1180"/>
                <a:gd name="T71" fmla="*/ 0 h 3405"/>
                <a:gd name="T72" fmla="*/ 0 w 1180"/>
                <a:gd name="T73" fmla="*/ 0 h 3405"/>
                <a:gd name="T74" fmla="*/ 0 w 1180"/>
                <a:gd name="T75" fmla="*/ 0 h 3405"/>
                <a:gd name="T76" fmla="*/ 0 w 1180"/>
                <a:gd name="T77" fmla="*/ 0 h 3405"/>
                <a:gd name="T78" fmla="*/ 0 w 1180"/>
                <a:gd name="T79" fmla="*/ 0 h 3405"/>
                <a:gd name="T80" fmla="*/ 0 w 1180"/>
                <a:gd name="T81" fmla="*/ 0 h 3405"/>
                <a:gd name="T82" fmla="*/ 0 w 1180"/>
                <a:gd name="T83" fmla="*/ 0 h 3405"/>
                <a:gd name="T84" fmla="*/ 0 w 1180"/>
                <a:gd name="T85" fmla="*/ 0 h 3405"/>
                <a:gd name="T86" fmla="*/ 0 w 1180"/>
                <a:gd name="T87" fmla="*/ 0 h 3405"/>
                <a:gd name="T88" fmla="*/ 0 w 1180"/>
                <a:gd name="T89" fmla="*/ 0 h 3405"/>
                <a:gd name="T90" fmla="*/ 0 w 1180"/>
                <a:gd name="T91" fmla="*/ 0 h 3405"/>
                <a:gd name="T92" fmla="*/ 0 w 1180"/>
                <a:gd name="T93" fmla="*/ 0 h 3405"/>
                <a:gd name="T94" fmla="*/ 0 w 1180"/>
                <a:gd name="T95" fmla="*/ 0 h 3405"/>
                <a:gd name="T96" fmla="*/ 0 w 1180"/>
                <a:gd name="T97" fmla="*/ 0 h 3405"/>
                <a:gd name="T98" fmla="*/ 0 w 1180"/>
                <a:gd name="T99" fmla="*/ 0 h 3405"/>
                <a:gd name="T100" fmla="*/ 0 w 1180"/>
                <a:gd name="T101" fmla="*/ 0 h 3405"/>
                <a:gd name="T102" fmla="*/ 0 w 1180"/>
                <a:gd name="T103" fmla="*/ 0 h 3405"/>
                <a:gd name="T104" fmla="*/ 0 w 1180"/>
                <a:gd name="T105" fmla="*/ 0 h 3405"/>
                <a:gd name="T106" fmla="*/ 0 w 1180"/>
                <a:gd name="T107" fmla="*/ 0 h 3405"/>
                <a:gd name="T108" fmla="*/ 0 w 1180"/>
                <a:gd name="T109" fmla="*/ 0 h 3405"/>
                <a:gd name="T110" fmla="*/ 0 w 1180"/>
                <a:gd name="T111" fmla="*/ 0 h 3405"/>
                <a:gd name="T112" fmla="*/ 0 w 1180"/>
                <a:gd name="T113" fmla="*/ 0 h 3405"/>
                <a:gd name="T114" fmla="*/ 0 w 1180"/>
                <a:gd name="T115" fmla="*/ 0 h 3405"/>
                <a:gd name="T116" fmla="*/ 0 w 1180"/>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0"/>
                <a:gd name="T178" fmla="*/ 0 h 3405"/>
                <a:gd name="T179" fmla="*/ 1180 w 1180"/>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0" h="3405">
                  <a:moveTo>
                    <a:pt x="150" y="1486"/>
                  </a:moveTo>
                  <a:lnTo>
                    <a:pt x="147" y="1572"/>
                  </a:lnTo>
                  <a:lnTo>
                    <a:pt x="128" y="1749"/>
                  </a:lnTo>
                  <a:lnTo>
                    <a:pt x="312" y="1875"/>
                  </a:lnTo>
                  <a:lnTo>
                    <a:pt x="312" y="1952"/>
                  </a:lnTo>
                  <a:lnTo>
                    <a:pt x="303" y="2090"/>
                  </a:lnTo>
                  <a:lnTo>
                    <a:pt x="289" y="2499"/>
                  </a:lnTo>
                  <a:lnTo>
                    <a:pt x="278" y="2679"/>
                  </a:lnTo>
                  <a:lnTo>
                    <a:pt x="266" y="2998"/>
                  </a:lnTo>
                  <a:lnTo>
                    <a:pt x="266" y="3112"/>
                  </a:lnTo>
                  <a:lnTo>
                    <a:pt x="265" y="3149"/>
                  </a:lnTo>
                  <a:lnTo>
                    <a:pt x="254" y="3162"/>
                  </a:lnTo>
                  <a:lnTo>
                    <a:pt x="222" y="3186"/>
                  </a:lnTo>
                  <a:lnTo>
                    <a:pt x="155" y="3223"/>
                  </a:lnTo>
                  <a:lnTo>
                    <a:pt x="78" y="3245"/>
                  </a:lnTo>
                  <a:lnTo>
                    <a:pt x="51" y="3255"/>
                  </a:lnTo>
                  <a:lnTo>
                    <a:pt x="23" y="3269"/>
                  </a:lnTo>
                  <a:lnTo>
                    <a:pt x="6" y="3295"/>
                  </a:lnTo>
                  <a:lnTo>
                    <a:pt x="0" y="3316"/>
                  </a:lnTo>
                  <a:lnTo>
                    <a:pt x="12" y="3325"/>
                  </a:lnTo>
                  <a:lnTo>
                    <a:pt x="167" y="3327"/>
                  </a:lnTo>
                  <a:lnTo>
                    <a:pt x="369" y="3341"/>
                  </a:lnTo>
                  <a:lnTo>
                    <a:pt x="405" y="3341"/>
                  </a:lnTo>
                  <a:lnTo>
                    <a:pt x="428" y="3328"/>
                  </a:lnTo>
                  <a:lnTo>
                    <a:pt x="440" y="3303"/>
                  </a:lnTo>
                  <a:lnTo>
                    <a:pt x="440" y="3265"/>
                  </a:lnTo>
                  <a:lnTo>
                    <a:pt x="428" y="3204"/>
                  </a:lnTo>
                  <a:lnTo>
                    <a:pt x="421" y="3194"/>
                  </a:lnTo>
                  <a:lnTo>
                    <a:pt x="405" y="3189"/>
                  </a:lnTo>
                  <a:lnTo>
                    <a:pt x="428" y="3185"/>
                  </a:lnTo>
                  <a:lnTo>
                    <a:pt x="434" y="3173"/>
                  </a:lnTo>
                  <a:lnTo>
                    <a:pt x="440" y="3125"/>
                  </a:lnTo>
                  <a:lnTo>
                    <a:pt x="463" y="3023"/>
                  </a:lnTo>
                  <a:lnTo>
                    <a:pt x="510" y="2780"/>
                  </a:lnTo>
                  <a:lnTo>
                    <a:pt x="521" y="2665"/>
                  </a:lnTo>
                  <a:lnTo>
                    <a:pt x="546" y="2297"/>
                  </a:lnTo>
                  <a:lnTo>
                    <a:pt x="560" y="2206"/>
                  </a:lnTo>
                  <a:lnTo>
                    <a:pt x="589" y="2092"/>
                  </a:lnTo>
                  <a:lnTo>
                    <a:pt x="613" y="2207"/>
                  </a:lnTo>
                  <a:lnTo>
                    <a:pt x="636" y="2322"/>
                  </a:lnTo>
                  <a:lnTo>
                    <a:pt x="677" y="2641"/>
                  </a:lnTo>
                  <a:lnTo>
                    <a:pt x="695" y="2740"/>
                  </a:lnTo>
                  <a:lnTo>
                    <a:pt x="734" y="3096"/>
                  </a:lnTo>
                  <a:lnTo>
                    <a:pt x="734" y="3149"/>
                  </a:lnTo>
                  <a:lnTo>
                    <a:pt x="740" y="3159"/>
                  </a:lnTo>
                  <a:lnTo>
                    <a:pt x="775" y="3175"/>
                  </a:lnTo>
                  <a:lnTo>
                    <a:pt x="767" y="3229"/>
                  </a:lnTo>
                  <a:lnTo>
                    <a:pt x="765" y="3290"/>
                  </a:lnTo>
                  <a:lnTo>
                    <a:pt x="765" y="3328"/>
                  </a:lnTo>
                  <a:lnTo>
                    <a:pt x="779" y="3365"/>
                  </a:lnTo>
                  <a:lnTo>
                    <a:pt x="803" y="3390"/>
                  </a:lnTo>
                  <a:lnTo>
                    <a:pt x="845" y="3405"/>
                  </a:lnTo>
                  <a:lnTo>
                    <a:pt x="891" y="3405"/>
                  </a:lnTo>
                  <a:lnTo>
                    <a:pt x="941" y="3400"/>
                  </a:lnTo>
                  <a:lnTo>
                    <a:pt x="961" y="3380"/>
                  </a:lnTo>
                  <a:lnTo>
                    <a:pt x="972" y="3354"/>
                  </a:lnTo>
                  <a:lnTo>
                    <a:pt x="971" y="3321"/>
                  </a:lnTo>
                  <a:lnTo>
                    <a:pt x="959" y="3275"/>
                  </a:lnTo>
                  <a:lnTo>
                    <a:pt x="926" y="3226"/>
                  </a:lnTo>
                  <a:lnTo>
                    <a:pt x="903" y="3175"/>
                  </a:lnTo>
                  <a:lnTo>
                    <a:pt x="926" y="3175"/>
                  </a:lnTo>
                  <a:lnTo>
                    <a:pt x="938" y="3023"/>
                  </a:lnTo>
                  <a:lnTo>
                    <a:pt x="941" y="2846"/>
                  </a:lnTo>
                  <a:lnTo>
                    <a:pt x="935" y="2727"/>
                  </a:lnTo>
                  <a:lnTo>
                    <a:pt x="920" y="2587"/>
                  </a:lnTo>
                  <a:lnTo>
                    <a:pt x="908" y="2463"/>
                  </a:lnTo>
                  <a:lnTo>
                    <a:pt x="891" y="2360"/>
                  </a:lnTo>
                  <a:lnTo>
                    <a:pt x="1180" y="2245"/>
                  </a:lnTo>
                  <a:lnTo>
                    <a:pt x="1180" y="1888"/>
                  </a:lnTo>
                  <a:lnTo>
                    <a:pt x="1146" y="1862"/>
                  </a:lnTo>
                  <a:lnTo>
                    <a:pt x="1012" y="1901"/>
                  </a:lnTo>
                  <a:lnTo>
                    <a:pt x="998" y="1823"/>
                  </a:lnTo>
                  <a:lnTo>
                    <a:pt x="994" y="1727"/>
                  </a:lnTo>
                  <a:lnTo>
                    <a:pt x="1059" y="1331"/>
                  </a:lnTo>
                  <a:lnTo>
                    <a:pt x="1064" y="1225"/>
                  </a:lnTo>
                  <a:lnTo>
                    <a:pt x="1054" y="1099"/>
                  </a:lnTo>
                  <a:lnTo>
                    <a:pt x="998" y="756"/>
                  </a:lnTo>
                  <a:lnTo>
                    <a:pt x="972" y="663"/>
                  </a:lnTo>
                  <a:lnTo>
                    <a:pt x="949" y="625"/>
                  </a:lnTo>
                  <a:lnTo>
                    <a:pt x="926" y="613"/>
                  </a:lnTo>
                  <a:lnTo>
                    <a:pt x="765" y="549"/>
                  </a:lnTo>
                  <a:lnTo>
                    <a:pt x="695" y="524"/>
                  </a:lnTo>
                  <a:lnTo>
                    <a:pt x="671" y="434"/>
                  </a:lnTo>
                  <a:lnTo>
                    <a:pt x="691" y="369"/>
                  </a:lnTo>
                  <a:lnTo>
                    <a:pt x="701" y="330"/>
                  </a:lnTo>
                  <a:lnTo>
                    <a:pt x="701" y="280"/>
                  </a:lnTo>
                  <a:lnTo>
                    <a:pt x="695" y="218"/>
                  </a:lnTo>
                  <a:lnTo>
                    <a:pt x="671" y="129"/>
                  </a:lnTo>
                  <a:lnTo>
                    <a:pt x="659" y="84"/>
                  </a:lnTo>
                  <a:lnTo>
                    <a:pt x="640" y="51"/>
                  </a:lnTo>
                  <a:lnTo>
                    <a:pt x="613" y="23"/>
                  </a:lnTo>
                  <a:lnTo>
                    <a:pt x="589" y="14"/>
                  </a:lnTo>
                  <a:lnTo>
                    <a:pt x="543" y="0"/>
                  </a:lnTo>
                  <a:lnTo>
                    <a:pt x="510" y="0"/>
                  </a:lnTo>
                  <a:lnTo>
                    <a:pt x="463" y="14"/>
                  </a:lnTo>
                  <a:lnTo>
                    <a:pt x="419" y="31"/>
                  </a:lnTo>
                  <a:lnTo>
                    <a:pt x="382" y="60"/>
                  </a:lnTo>
                  <a:lnTo>
                    <a:pt x="369" y="103"/>
                  </a:lnTo>
                  <a:lnTo>
                    <a:pt x="366" y="158"/>
                  </a:lnTo>
                  <a:lnTo>
                    <a:pt x="372" y="212"/>
                  </a:lnTo>
                  <a:lnTo>
                    <a:pt x="380" y="271"/>
                  </a:lnTo>
                  <a:lnTo>
                    <a:pt x="392" y="321"/>
                  </a:lnTo>
                  <a:lnTo>
                    <a:pt x="417" y="372"/>
                  </a:lnTo>
                  <a:lnTo>
                    <a:pt x="440" y="409"/>
                  </a:lnTo>
                  <a:lnTo>
                    <a:pt x="463" y="447"/>
                  </a:lnTo>
                  <a:lnTo>
                    <a:pt x="463" y="510"/>
                  </a:lnTo>
                  <a:lnTo>
                    <a:pt x="411" y="525"/>
                  </a:lnTo>
                  <a:lnTo>
                    <a:pt x="215" y="651"/>
                  </a:lnTo>
                  <a:lnTo>
                    <a:pt x="185" y="689"/>
                  </a:lnTo>
                  <a:lnTo>
                    <a:pt x="176" y="716"/>
                  </a:lnTo>
                  <a:lnTo>
                    <a:pt x="161" y="1076"/>
                  </a:lnTo>
                  <a:lnTo>
                    <a:pt x="176" y="1132"/>
                  </a:lnTo>
                  <a:lnTo>
                    <a:pt x="195" y="1189"/>
                  </a:lnTo>
                  <a:lnTo>
                    <a:pt x="208" y="1250"/>
                  </a:lnTo>
                  <a:lnTo>
                    <a:pt x="205" y="1298"/>
                  </a:lnTo>
                  <a:lnTo>
                    <a:pt x="186" y="1352"/>
                  </a:lnTo>
                  <a:lnTo>
                    <a:pt x="150" y="1409"/>
                  </a:lnTo>
                  <a:lnTo>
                    <a:pt x="150" y="1486"/>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591" name="Freeform 217"/>
            <p:cNvSpPr>
              <a:spLocks/>
            </p:cNvSpPr>
            <p:nvPr/>
          </p:nvSpPr>
          <p:spPr bwMode="auto">
            <a:xfrm>
              <a:off x="3387" y="1702"/>
              <a:ext cx="351" cy="1158"/>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3"/>
                  </a:moveTo>
                  <a:lnTo>
                    <a:pt x="933" y="2342"/>
                  </a:lnTo>
                  <a:lnTo>
                    <a:pt x="938" y="2472"/>
                  </a:lnTo>
                  <a:lnTo>
                    <a:pt x="891" y="2483"/>
                  </a:lnTo>
                  <a:lnTo>
                    <a:pt x="844" y="2488"/>
                  </a:lnTo>
                  <a:lnTo>
                    <a:pt x="849" y="2608"/>
                  </a:lnTo>
                  <a:lnTo>
                    <a:pt x="849" y="2730"/>
                  </a:lnTo>
                  <a:lnTo>
                    <a:pt x="840" y="3015"/>
                  </a:lnTo>
                  <a:lnTo>
                    <a:pt x="845" y="3109"/>
                  </a:lnTo>
                  <a:lnTo>
                    <a:pt x="849" y="3150"/>
                  </a:lnTo>
                  <a:lnTo>
                    <a:pt x="861" y="3187"/>
                  </a:lnTo>
                  <a:lnTo>
                    <a:pt x="881" y="3210"/>
                  </a:lnTo>
                  <a:lnTo>
                    <a:pt x="914" y="3236"/>
                  </a:lnTo>
                  <a:lnTo>
                    <a:pt x="953" y="3257"/>
                  </a:lnTo>
                  <a:lnTo>
                    <a:pt x="1000" y="3285"/>
                  </a:lnTo>
                  <a:lnTo>
                    <a:pt x="1030" y="3306"/>
                  </a:lnTo>
                  <a:lnTo>
                    <a:pt x="1046" y="3324"/>
                  </a:lnTo>
                  <a:lnTo>
                    <a:pt x="1054" y="3348"/>
                  </a:lnTo>
                  <a:lnTo>
                    <a:pt x="1049" y="3367"/>
                  </a:lnTo>
                  <a:lnTo>
                    <a:pt x="1029" y="3383"/>
                  </a:lnTo>
                  <a:lnTo>
                    <a:pt x="991" y="3388"/>
                  </a:lnTo>
                  <a:lnTo>
                    <a:pt x="923" y="3381"/>
                  </a:lnTo>
                  <a:lnTo>
                    <a:pt x="859" y="3367"/>
                  </a:lnTo>
                  <a:lnTo>
                    <a:pt x="788" y="3357"/>
                  </a:lnTo>
                  <a:lnTo>
                    <a:pt x="718" y="3351"/>
                  </a:lnTo>
                  <a:lnTo>
                    <a:pt x="679" y="3348"/>
                  </a:lnTo>
                  <a:lnTo>
                    <a:pt x="659" y="3341"/>
                  </a:lnTo>
                  <a:lnTo>
                    <a:pt x="649" y="3249"/>
                  </a:lnTo>
                  <a:lnTo>
                    <a:pt x="634" y="3117"/>
                  </a:lnTo>
                  <a:lnTo>
                    <a:pt x="582" y="2750"/>
                  </a:lnTo>
                  <a:lnTo>
                    <a:pt x="567" y="2649"/>
                  </a:lnTo>
                  <a:lnTo>
                    <a:pt x="542" y="2527"/>
                  </a:lnTo>
                  <a:lnTo>
                    <a:pt x="486" y="2543"/>
                  </a:lnTo>
                  <a:lnTo>
                    <a:pt x="486" y="2637"/>
                  </a:lnTo>
                  <a:lnTo>
                    <a:pt x="470" y="2759"/>
                  </a:lnTo>
                  <a:lnTo>
                    <a:pt x="417" y="2969"/>
                  </a:lnTo>
                  <a:lnTo>
                    <a:pt x="391" y="3187"/>
                  </a:lnTo>
                  <a:lnTo>
                    <a:pt x="382" y="3245"/>
                  </a:lnTo>
                  <a:lnTo>
                    <a:pt x="370" y="3276"/>
                  </a:lnTo>
                  <a:lnTo>
                    <a:pt x="385" y="3339"/>
                  </a:lnTo>
                  <a:lnTo>
                    <a:pt x="393" y="3381"/>
                  </a:lnTo>
                  <a:lnTo>
                    <a:pt x="393" y="3408"/>
                  </a:lnTo>
                  <a:lnTo>
                    <a:pt x="375" y="3441"/>
                  </a:lnTo>
                  <a:lnTo>
                    <a:pt x="353" y="3465"/>
                  </a:lnTo>
                  <a:lnTo>
                    <a:pt x="319" y="3472"/>
                  </a:lnTo>
                  <a:lnTo>
                    <a:pt x="283" y="3469"/>
                  </a:lnTo>
                  <a:lnTo>
                    <a:pt x="243" y="3453"/>
                  </a:lnTo>
                  <a:lnTo>
                    <a:pt x="209" y="3431"/>
                  </a:lnTo>
                  <a:lnTo>
                    <a:pt x="182" y="3403"/>
                  </a:lnTo>
                  <a:lnTo>
                    <a:pt x="166" y="3376"/>
                  </a:lnTo>
                  <a:lnTo>
                    <a:pt x="158" y="3339"/>
                  </a:lnTo>
                  <a:lnTo>
                    <a:pt x="163" y="3293"/>
                  </a:lnTo>
                  <a:lnTo>
                    <a:pt x="173" y="3249"/>
                  </a:lnTo>
                  <a:lnTo>
                    <a:pt x="186" y="3135"/>
                  </a:lnTo>
                  <a:lnTo>
                    <a:pt x="201" y="2862"/>
                  </a:lnTo>
                  <a:lnTo>
                    <a:pt x="212" y="2730"/>
                  </a:lnTo>
                  <a:lnTo>
                    <a:pt x="220" y="2618"/>
                  </a:lnTo>
                  <a:lnTo>
                    <a:pt x="232" y="2522"/>
                  </a:lnTo>
                  <a:lnTo>
                    <a:pt x="163" y="2508"/>
                  </a:lnTo>
                  <a:lnTo>
                    <a:pt x="166" y="2403"/>
                  </a:lnTo>
                  <a:lnTo>
                    <a:pt x="176" y="1731"/>
                  </a:lnTo>
                  <a:lnTo>
                    <a:pt x="179" y="1601"/>
                  </a:lnTo>
                  <a:lnTo>
                    <a:pt x="185" y="1463"/>
                  </a:lnTo>
                  <a:lnTo>
                    <a:pt x="186" y="1387"/>
                  </a:lnTo>
                  <a:lnTo>
                    <a:pt x="154" y="1350"/>
                  </a:lnTo>
                  <a:lnTo>
                    <a:pt x="121" y="1302"/>
                  </a:lnTo>
                  <a:lnTo>
                    <a:pt x="102" y="1261"/>
                  </a:lnTo>
                  <a:lnTo>
                    <a:pt x="93" y="1221"/>
                  </a:lnTo>
                  <a:lnTo>
                    <a:pt x="87" y="1175"/>
                  </a:lnTo>
                  <a:lnTo>
                    <a:pt x="99" y="1090"/>
                  </a:lnTo>
                  <a:lnTo>
                    <a:pt x="110" y="1017"/>
                  </a:lnTo>
                  <a:lnTo>
                    <a:pt x="0" y="853"/>
                  </a:lnTo>
                  <a:lnTo>
                    <a:pt x="47" y="788"/>
                  </a:lnTo>
                  <a:lnTo>
                    <a:pt x="137" y="920"/>
                  </a:lnTo>
                  <a:lnTo>
                    <a:pt x="148" y="864"/>
                  </a:lnTo>
                  <a:lnTo>
                    <a:pt x="156" y="788"/>
                  </a:lnTo>
                  <a:lnTo>
                    <a:pt x="158" y="723"/>
                  </a:lnTo>
                  <a:lnTo>
                    <a:pt x="162" y="679"/>
                  </a:lnTo>
                  <a:lnTo>
                    <a:pt x="173" y="639"/>
                  </a:lnTo>
                  <a:lnTo>
                    <a:pt x="198" y="611"/>
                  </a:lnTo>
                  <a:lnTo>
                    <a:pt x="233" y="594"/>
                  </a:lnTo>
                  <a:lnTo>
                    <a:pt x="405" y="533"/>
                  </a:lnTo>
                  <a:lnTo>
                    <a:pt x="439" y="520"/>
                  </a:lnTo>
                  <a:lnTo>
                    <a:pt x="445" y="457"/>
                  </a:lnTo>
                  <a:lnTo>
                    <a:pt x="433" y="409"/>
                  </a:lnTo>
                  <a:lnTo>
                    <a:pt x="412" y="354"/>
                  </a:lnTo>
                  <a:lnTo>
                    <a:pt x="395" y="300"/>
                  </a:lnTo>
                  <a:lnTo>
                    <a:pt x="393" y="230"/>
                  </a:lnTo>
                  <a:lnTo>
                    <a:pt x="401" y="150"/>
                  </a:lnTo>
                  <a:lnTo>
                    <a:pt x="417" y="100"/>
                  </a:lnTo>
                  <a:lnTo>
                    <a:pt x="443" y="52"/>
                  </a:lnTo>
                  <a:lnTo>
                    <a:pt x="472" y="28"/>
                  </a:lnTo>
                  <a:lnTo>
                    <a:pt x="535" y="6"/>
                  </a:lnTo>
                  <a:lnTo>
                    <a:pt x="591" y="0"/>
                  </a:lnTo>
                  <a:lnTo>
                    <a:pt x="643" y="6"/>
                  </a:lnTo>
                  <a:lnTo>
                    <a:pt x="681" y="35"/>
                  </a:lnTo>
                  <a:lnTo>
                    <a:pt x="705" y="61"/>
                  </a:lnTo>
                  <a:lnTo>
                    <a:pt x="739" y="109"/>
                  </a:lnTo>
                  <a:lnTo>
                    <a:pt x="763" y="161"/>
                  </a:lnTo>
                  <a:lnTo>
                    <a:pt x="729" y="189"/>
                  </a:lnTo>
                  <a:lnTo>
                    <a:pt x="733" y="251"/>
                  </a:lnTo>
                  <a:lnTo>
                    <a:pt x="736" y="319"/>
                  </a:lnTo>
                  <a:lnTo>
                    <a:pt x="727" y="379"/>
                  </a:lnTo>
                  <a:lnTo>
                    <a:pt x="714" y="427"/>
                  </a:lnTo>
                  <a:lnTo>
                    <a:pt x="701" y="463"/>
                  </a:lnTo>
                  <a:lnTo>
                    <a:pt x="671" y="520"/>
                  </a:lnTo>
                  <a:lnTo>
                    <a:pt x="671" y="533"/>
                  </a:lnTo>
                  <a:lnTo>
                    <a:pt x="718" y="558"/>
                  </a:lnTo>
                  <a:lnTo>
                    <a:pt x="903" y="647"/>
                  </a:lnTo>
                  <a:lnTo>
                    <a:pt x="936" y="681"/>
                  </a:lnTo>
                  <a:lnTo>
                    <a:pt x="958" y="723"/>
                  </a:lnTo>
                  <a:lnTo>
                    <a:pt x="972" y="776"/>
                  </a:lnTo>
                  <a:lnTo>
                    <a:pt x="982" y="845"/>
                  </a:lnTo>
                  <a:lnTo>
                    <a:pt x="956" y="888"/>
                  </a:lnTo>
                  <a:lnTo>
                    <a:pt x="816" y="1083"/>
                  </a:lnTo>
                  <a:lnTo>
                    <a:pt x="798" y="1148"/>
                  </a:lnTo>
                  <a:lnTo>
                    <a:pt x="788" y="1260"/>
                  </a:lnTo>
                  <a:lnTo>
                    <a:pt x="848" y="1443"/>
                  </a:lnTo>
                  <a:lnTo>
                    <a:pt x="913" y="1512"/>
                  </a:lnTo>
                  <a:lnTo>
                    <a:pt x="913" y="1593"/>
                  </a:lnTo>
                  <a:lnTo>
                    <a:pt x="926" y="1733"/>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09592" name="Freeform 218"/>
            <p:cNvSpPr>
              <a:spLocks/>
            </p:cNvSpPr>
            <p:nvPr/>
          </p:nvSpPr>
          <p:spPr bwMode="auto">
            <a:xfrm>
              <a:off x="3937" y="1726"/>
              <a:ext cx="286" cy="1093"/>
            </a:xfrm>
            <a:custGeom>
              <a:avLst/>
              <a:gdLst>
                <a:gd name="T0" fmla="*/ 0 w 860"/>
                <a:gd name="T1" fmla="*/ 0 h 3279"/>
                <a:gd name="T2" fmla="*/ 0 w 860"/>
                <a:gd name="T3" fmla="*/ 0 h 3279"/>
                <a:gd name="T4" fmla="*/ 0 w 860"/>
                <a:gd name="T5" fmla="*/ 0 h 3279"/>
                <a:gd name="T6" fmla="*/ 0 w 860"/>
                <a:gd name="T7" fmla="*/ 0 h 3279"/>
                <a:gd name="T8" fmla="*/ 0 w 860"/>
                <a:gd name="T9" fmla="*/ 0 h 3279"/>
                <a:gd name="T10" fmla="*/ 0 w 860"/>
                <a:gd name="T11" fmla="*/ 0 h 3279"/>
                <a:gd name="T12" fmla="*/ 0 w 860"/>
                <a:gd name="T13" fmla="*/ 0 h 3279"/>
                <a:gd name="T14" fmla="*/ 0 w 860"/>
                <a:gd name="T15" fmla="*/ 0 h 3279"/>
                <a:gd name="T16" fmla="*/ 0 w 860"/>
                <a:gd name="T17" fmla="*/ 0 h 3279"/>
                <a:gd name="T18" fmla="*/ 0 w 860"/>
                <a:gd name="T19" fmla="*/ 0 h 3279"/>
                <a:gd name="T20" fmla="*/ 0 w 860"/>
                <a:gd name="T21" fmla="*/ 0 h 3279"/>
                <a:gd name="T22" fmla="*/ 0 w 860"/>
                <a:gd name="T23" fmla="*/ 0 h 3279"/>
                <a:gd name="T24" fmla="*/ 0 w 860"/>
                <a:gd name="T25" fmla="*/ 0 h 3279"/>
                <a:gd name="T26" fmla="*/ 0 w 860"/>
                <a:gd name="T27" fmla="*/ 0 h 3279"/>
                <a:gd name="T28" fmla="*/ 0 w 860"/>
                <a:gd name="T29" fmla="*/ 0 h 3279"/>
                <a:gd name="T30" fmla="*/ 0 w 860"/>
                <a:gd name="T31" fmla="*/ 0 h 3279"/>
                <a:gd name="T32" fmla="*/ 0 w 860"/>
                <a:gd name="T33" fmla="*/ 0 h 3279"/>
                <a:gd name="T34" fmla="*/ 0 w 860"/>
                <a:gd name="T35" fmla="*/ 0 h 3279"/>
                <a:gd name="T36" fmla="*/ 0 w 860"/>
                <a:gd name="T37" fmla="*/ 0 h 3279"/>
                <a:gd name="T38" fmla="*/ 0 w 860"/>
                <a:gd name="T39" fmla="*/ 0 h 3279"/>
                <a:gd name="T40" fmla="*/ 0 w 860"/>
                <a:gd name="T41" fmla="*/ 0 h 3279"/>
                <a:gd name="T42" fmla="*/ 0 w 860"/>
                <a:gd name="T43" fmla="*/ 0 h 3279"/>
                <a:gd name="T44" fmla="*/ 0 w 860"/>
                <a:gd name="T45" fmla="*/ 0 h 3279"/>
                <a:gd name="T46" fmla="*/ 0 w 860"/>
                <a:gd name="T47" fmla="*/ 0 h 3279"/>
                <a:gd name="T48" fmla="*/ 0 w 860"/>
                <a:gd name="T49" fmla="*/ 0 h 3279"/>
                <a:gd name="T50" fmla="*/ 0 w 860"/>
                <a:gd name="T51" fmla="*/ 0 h 3279"/>
                <a:gd name="T52" fmla="*/ 0 w 860"/>
                <a:gd name="T53" fmla="*/ 0 h 3279"/>
                <a:gd name="T54" fmla="*/ 0 w 860"/>
                <a:gd name="T55" fmla="*/ 0 h 3279"/>
                <a:gd name="T56" fmla="*/ 0 w 860"/>
                <a:gd name="T57" fmla="*/ 0 h 3279"/>
                <a:gd name="T58" fmla="*/ 0 w 860"/>
                <a:gd name="T59" fmla="*/ 0 h 3279"/>
                <a:gd name="T60" fmla="*/ 0 w 860"/>
                <a:gd name="T61" fmla="*/ 0 h 3279"/>
                <a:gd name="T62" fmla="*/ 0 w 860"/>
                <a:gd name="T63" fmla="*/ 0 h 3279"/>
                <a:gd name="T64" fmla="*/ 0 w 860"/>
                <a:gd name="T65" fmla="*/ 0 h 3279"/>
                <a:gd name="T66" fmla="*/ 0 w 860"/>
                <a:gd name="T67" fmla="*/ 0 h 3279"/>
                <a:gd name="T68" fmla="*/ 0 w 860"/>
                <a:gd name="T69" fmla="*/ 0 h 3279"/>
                <a:gd name="T70" fmla="*/ 0 w 860"/>
                <a:gd name="T71" fmla="*/ 0 h 3279"/>
                <a:gd name="T72" fmla="*/ 0 w 860"/>
                <a:gd name="T73" fmla="*/ 0 h 3279"/>
                <a:gd name="T74" fmla="*/ 0 w 860"/>
                <a:gd name="T75" fmla="*/ 0 h 3279"/>
                <a:gd name="T76" fmla="*/ 0 w 860"/>
                <a:gd name="T77" fmla="*/ 0 h 3279"/>
                <a:gd name="T78" fmla="*/ 0 w 860"/>
                <a:gd name="T79" fmla="*/ 0 h 3279"/>
                <a:gd name="T80" fmla="*/ 0 w 860"/>
                <a:gd name="T81" fmla="*/ 0 h 3279"/>
                <a:gd name="T82" fmla="*/ 0 w 860"/>
                <a:gd name="T83" fmla="*/ 0 h 3279"/>
                <a:gd name="T84" fmla="*/ 0 w 860"/>
                <a:gd name="T85" fmla="*/ 0 h 3279"/>
                <a:gd name="T86" fmla="*/ 0 w 860"/>
                <a:gd name="T87" fmla="*/ 0 h 3279"/>
                <a:gd name="T88" fmla="*/ 0 w 860"/>
                <a:gd name="T89" fmla="*/ 0 h 3279"/>
                <a:gd name="T90" fmla="*/ 0 w 860"/>
                <a:gd name="T91" fmla="*/ 0 h 3279"/>
                <a:gd name="T92" fmla="*/ 0 w 860"/>
                <a:gd name="T93" fmla="*/ 0 h 3279"/>
                <a:gd name="T94" fmla="*/ 0 w 860"/>
                <a:gd name="T95" fmla="*/ 0 h 3279"/>
                <a:gd name="T96" fmla="*/ 0 w 860"/>
                <a:gd name="T97" fmla="*/ 0 h 3279"/>
                <a:gd name="T98" fmla="*/ 0 w 860"/>
                <a:gd name="T99" fmla="*/ 0 h 3279"/>
                <a:gd name="T100" fmla="*/ 0 w 860"/>
                <a:gd name="T101" fmla="*/ 0 h 3279"/>
                <a:gd name="T102" fmla="*/ 0 w 860"/>
                <a:gd name="T103" fmla="*/ 0 h 3279"/>
                <a:gd name="T104" fmla="*/ 0 w 860"/>
                <a:gd name="T105" fmla="*/ 0 h 3279"/>
                <a:gd name="T106" fmla="*/ 0 w 860"/>
                <a:gd name="T107" fmla="*/ 0 h 3279"/>
                <a:gd name="T108" fmla="*/ 0 w 860"/>
                <a:gd name="T109" fmla="*/ 0 h 3279"/>
                <a:gd name="T110" fmla="*/ 0 w 860"/>
                <a:gd name="T111" fmla="*/ 0 h 3279"/>
                <a:gd name="T112" fmla="*/ 0 w 860"/>
                <a:gd name="T113" fmla="*/ 0 h 3279"/>
                <a:gd name="T114" fmla="*/ 0 w 860"/>
                <a:gd name="T115" fmla="*/ 0 h 3279"/>
                <a:gd name="T116" fmla="*/ 0 w 860"/>
                <a:gd name="T117" fmla="*/ 0 h 3279"/>
                <a:gd name="T118" fmla="*/ 0 w 860"/>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60"/>
                <a:gd name="T181" fmla="*/ 0 h 3279"/>
                <a:gd name="T182" fmla="*/ 860 w 860"/>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60" h="3279">
                  <a:moveTo>
                    <a:pt x="407" y="2655"/>
                  </a:moveTo>
                  <a:lnTo>
                    <a:pt x="403" y="2513"/>
                  </a:lnTo>
                  <a:lnTo>
                    <a:pt x="399" y="2449"/>
                  </a:lnTo>
                  <a:lnTo>
                    <a:pt x="396" y="2388"/>
                  </a:lnTo>
                  <a:lnTo>
                    <a:pt x="384" y="2282"/>
                  </a:lnTo>
                  <a:lnTo>
                    <a:pt x="372" y="2210"/>
                  </a:lnTo>
                  <a:lnTo>
                    <a:pt x="353" y="2119"/>
                  </a:lnTo>
                  <a:lnTo>
                    <a:pt x="339" y="2030"/>
                  </a:lnTo>
                  <a:lnTo>
                    <a:pt x="335" y="2091"/>
                  </a:lnTo>
                  <a:lnTo>
                    <a:pt x="330" y="2126"/>
                  </a:lnTo>
                  <a:lnTo>
                    <a:pt x="317" y="2170"/>
                  </a:lnTo>
                  <a:lnTo>
                    <a:pt x="302" y="2205"/>
                  </a:lnTo>
                  <a:lnTo>
                    <a:pt x="291" y="2247"/>
                  </a:lnTo>
                  <a:lnTo>
                    <a:pt x="294" y="2284"/>
                  </a:lnTo>
                  <a:lnTo>
                    <a:pt x="307" y="2325"/>
                  </a:lnTo>
                  <a:lnTo>
                    <a:pt x="332" y="2371"/>
                  </a:lnTo>
                  <a:lnTo>
                    <a:pt x="351" y="2423"/>
                  </a:lnTo>
                  <a:lnTo>
                    <a:pt x="374" y="2489"/>
                  </a:lnTo>
                  <a:lnTo>
                    <a:pt x="393" y="2578"/>
                  </a:lnTo>
                  <a:lnTo>
                    <a:pt x="407" y="2655"/>
                  </a:lnTo>
                  <a:lnTo>
                    <a:pt x="303" y="2961"/>
                  </a:lnTo>
                  <a:lnTo>
                    <a:pt x="315" y="3012"/>
                  </a:lnTo>
                  <a:lnTo>
                    <a:pt x="293" y="3038"/>
                  </a:lnTo>
                  <a:lnTo>
                    <a:pt x="246" y="3064"/>
                  </a:lnTo>
                  <a:lnTo>
                    <a:pt x="142" y="3111"/>
                  </a:lnTo>
                  <a:lnTo>
                    <a:pt x="118" y="3129"/>
                  </a:lnTo>
                  <a:lnTo>
                    <a:pt x="100" y="3157"/>
                  </a:lnTo>
                  <a:lnTo>
                    <a:pt x="95" y="3181"/>
                  </a:lnTo>
                  <a:lnTo>
                    <a:pt x="110" y="3188"/>
                  </a:lnTo>
                  <a:lnTo>
                    <a:pt x="154" y="3190"/>
                  </a:lnTo>
                  <a:lnTo>
                    <a:pt x="191" y="3190"/>
                  </a:lnTo>
                  <a:lnTo>
                    <a:pt x="171" y="3197"/>
                  </a:lnTo>
                  <a:lnTo>
                    <a:pt x="163" y="3208"/>
                  </a:lnTo>
                  <a:lnTo>
                    <a:pt x="163" y="3225"/>
                  </a:lnTo>
                  <a:lnTo>
                    <a:pt x="174" y="3246"/>
                  </a:lnTo>
                  <a:lnTo>
                    <a:pt x="210" y="3263"/>
                  </a:lnTo>
                  <a:lnTo>
                    <a:pt x="274" y="3277"/>
                  </a:lnTo>
                  <a:lnTo>
                    <a:pt x="365" y="3279"/>
                  </a:lnTo>
                  <a:lnTo>
                    <a:pt x="433" y="3270"/>
                  </a:lnTo>
                  <a:lnTo>
                    <a:pt x="495" y="3252"/>
                  </a:lnTo>
                  <a:lnTo>
                    <a:pt x="547" y="3229"/>
                  </a:lnTo>
                  <a:lnTo>
                    <a:pt x="585" y="3205"/>
                  </a:lnTo>
                  <a:lnTo>
                    <a:pt x="590" y="3165"/>
                  </a:lnTo>
                  <a:lnTo>
                    <a:pt x="587" y="3122"/>
                  </a:lnTo>
                  <a:lnTo>
                    <a:pt x="616" y="2885"/>
                  </a:lnTo>
                  <a:lnTo>
                    <a:pt x="624" y="2717"/>
                  </a:lnTo>
                  <a:lnTo>
                    <a:pt x="662" y="2196"/>
                  </a:lnTo>
                  <a:lnTo>
                    <a:pt x="680" y="1877"/>
                  </a:lnTo>
                  <a:lnTo>
                    <a:pt x="676" y="1724"/>
                  </a:lnTo>
                  <a:lnTo>
                    <a:pt x="671" y="1626"/>
                  </a:lnTo>
                  <a:lnTo>
                    <a:pt x="661" y="1541"/>
                  </a:lnTo>
                  <a:lnTo>
                    <a:pt x="651" y="1470"/>
                  </a:lnTo>
                  <a:lnTo>
                    <a:pt x="708" y="1418"/>
                  </a:lnTo>
                  <a:lnTo>
                    <a:pt x="766" y="1363"/>
                  </a:lnTo>
                  <a:lnTo>
                    <a:pt x="800" y="1322"/>
                  </a:lnTo>
                  <a:lnTo>
                    <a:pt x="837" y="1265"/>
                  </a:lnTo>
                  <a:lnTo>
                    <a:pt x="856" y="1211"/>
                  </a:lnTo>
                  <a:lnTo>
                    <a:pt x="860" y="1163"/>
                  </a:lnTo>
                  <a:lnTo>
                    <a:pt x="847" y="1102"/>
                  </a:lnTo>
                  <a:lnTo>
                    <a:pt x="744" y="717"/>
                  </a:lnTo>
                  <a:lnTo>
                    <a:pt x="726" y="673"/>
                  </a:lnTo>
                  <a:lnTo>
                    <a:pt x="713" y="653"/>
                  </a:lnTo>
                  <a:lnTo>
                    <a:pt x="692" y="633"/>
                  </a:lnTo>
                  <a:lnTo>
                    <a:pt x="651" y="602"/>
                  </a:lnTo>
                  <a:lnTo>
                    <a:pt x="534" y="538"/>
                  </a:lnTo>
                  <a:lnTo>
                    <a:pt x="507" y="500"/>
                  </a:lnTo>
                  <a:lnTo>
                    <a:pt x="485" y="456"/>
                  </a:lnTo>
                  <a:lnTo>
                    <a:pt x="477" y="423"/>
                  </a:lnTo>
                  <a:lnTo>
                    <a:pt x="510" y="384"/>
                  </a:lnTo>
                  <a:lnTo>
                    <a:pt x="538" y="333"/>
                  </a:lnTo>
                  <a:lnTo>
                    <a:pt x="557" y="273"/>
                  </a:lnTo>
                  <a:lnTo>
                    <a:pt x="570" y="221"/>
                  </a:lnTo>
                  <a:lnTo>
                    <a:pt x="578" y="157"/>
                  </a:lnTo>
                  <a:lnTo>
                    <a:pt x="571" y="106"/>
                  </a:lnTo>
                  <a:lnTo>
                    <a:pt x="558" y="68"/>
                  </a:lnTo>
                  <a:lnTo>
                    <a:pt x="530" y="35"/>
                  </a:lnTo>
                  <a:lnTo>
                    <a:pt x="495" y="13"/>
                  </a:lnTo>
                  <a:lnTo>
                    <a:pt x="445" y="0"/>
                  </a:lnTo>
                  <a:lnTo>
                    <a:pt x="407" y="4"/>
                  </a:lnTo>
                  <a:lnTo>
                    <a:pt x="367" y="13"/>
                  </a:lnTo>
                  <a:lnTo>
                    <a:pt x="339" y="25"/>
                  </a:lnTo>
                  <a:lnTo>
                    <a:pt x="315" y="45"/>
                  </a:lnTo>
                  <a:lnTo>
                    <a:pt x="302" y="69"/>
                  </a:lnTo>
                  <a:lnTo>
                    <a:pt x="294" y="90"/>
                  </a:lnTo>
                  <a:lnTo>
                    <a:pt x="284" y="142"/>
                  </a:lnTo>
                  <a:lnTo>
                    <a:pt x="276" y="208"/>
                  </a:lnTo>
                  <a:lnTo>
                    <a:pt x="269" y="269"/>
                  </a:lnTo>
                  <a:lnTo>
                    <a:pt x="269" y="309"/>
                  </a:lnTo>
                  <a:lnTo>
                    <a:pt x="281" y="360"/>
                  </a:lnTo>
                  <a:lnTo>
                    <a:pt x="293" y="385"/>
                  </a:lnTo>
                  <a:lnTo>
                    <a:pt x="294" y="435"/>
                  </a:lnTo>
                  <a:lnTo>
                    <a:pt x="293" y="487"/>
                  </a:lnTo>
                  <a:lnTo>
                    <a:pt x="281" y="513"/>
                  </a:lnTo>
                  <a:lnTo>
                    <a:pt x="246" y="538"/>
                  </a:lnTo>
                  <a:lnTo>
                    <a:pt x="128" y="609"/>
                  </a:lnTo>
                  <a:lnTo>
                    <a:pt x="87" y="640"/>
                  </a:lnTo>
                  <a:lnTo>
                    <a:pt x="69" y="691"/>
                  </a:lnTo>
                  <a:lnTo>
                    <a:pt x="37" y="867"/>
                  </a:lnTo>
                  <a:lnTo>
                    <a:pt x="26" y="946"/>
                  </a:lnTo>
                  <a:lnTo>
                    <a:pt x="14" y="1014"/>
                  </a:lnTo>
                  <a:lnTo>
                    <a:pt x="4" y="1109"/>
                  </a:lnTo>
                  <a:lnTo>
                    <a:pt x="0" y="1190"/>
                  </a:lnTo>
                  <a:lnTo>
                    <a:pt x="4" y="1292"/>
                  </a:lnTo>
                  <a:lnTo>
                    <a:pt x="15" y="1402"/>
                  </a:lnTo>
                  <a:lnTo>
                    <a:pt x="25" y="1479"/>
                  </a:lnTo>
                  <a:lnTo>
                    <a:pt x="36" y="1565"/>
                  </a:lnTo>
                  <a:lnTo>
                    <a:pt x="50" y="1639"/>
                  </a:lnTo>
                  <a:lnTo>
                    <a:pt x="72" y="1697"/>
                  </a:lnTo>
                  <a:lnTo>
                    <a:pt x="88" y="1758"/>
                  </a:lnTo>
                  <a:lnTo>
                    <a:pt x="94" y="1833"/>
                  </a:lnTo>
                  <a:lnTo>
                    <a:pt x="75" y="2172"/>
                  </a:lnTo>
                  <a:lnTo>
                    <a:pt x="69" y="2292"/>
                  </a:lnTo>
                  <a:lnTo>
                    <a:pt x="69" y="2339"/>
                  </a:lnTo>
                  <a:lnTo>
                    <a:pt x="83" y="2401"/>
                  </a:lnTo>
                  <a:lnTo>
                    <a:pt x="109" y="2473"/>
                  </a:lnTo>
                  <a:lnTo>
                    <a:pt x="176" y="2693"/>
                  </a:lnTo>
                  <a:lnTo>
                    <a:pt x="223" y="2872"/>
                  </a:lnTo>
                  <a:lnTo>
                    <a:pt x="246" y="2936"/>
                  </a:lnTo>
                  <a:lnTo>
                    <a:pt x="275" y="2949"/>
                  </a:lnTo>
                  <a:lnTo>
                    <a:pt x="303" y="2961"/>
                  </a:lnTo>
                  <a:lnTo>
                    <a:pt x="407" y="2655"/>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9593" name="Freeform 219"/>
            <p:cNvSpPr>
              <a:spLocks/>
            </p:cNvSpPr>
            <p:nvPr/>
          </p:nvSpPr>
          <p:spPr bwMode="auto">
            <a:xfrm>
              <a:off x="3645" y="175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lnTo>
                    <a:pt x="264" y="957"/>
                  </a:lnTo>
                  <a:lnTo>
                    <a:pt x="269" y="1078"/>
                  </a:lnTo>
                  <a:lnTo>
                    <a:pt x="275" y="1144"/>
                  </a:lnTo>
                  <a:lnTo>
                    <a:pt x="216" y="1152"/>
                  </a:lnTo>
                  <a:lnTo>
                    <a:pt x="200" y="1099"/>
                  </a:lnTo>
                  <a:lnTo>
                    <a:pt x="200" y="1054"/>
                  </a:lnTo>
                  <a:lnTo>
                    <a:pt x="225" y="1010"/>
                  </a:lnTo>
                  <a:lnTo>
                    <a:pt x="240" y="979"/>
                  </a:lnTo>
                  <a:lnTo>
                    <a:pt x="255" y="957"/>
                  </a:lnTo>
                  <a:lnTo>
                    <a:pt x="264" y="957"/>
                  </a:lnTo>
                  <a:lnTo>
                    <a:pt x="591" y="0"/>
                  </a:lnTo>
                  <a:close/>
                </a:path>
              </a:pathLst>
            </a:custGeom>
            <a:solidFill>
              <a:srgbClr val="00B0F0"/>
            </a:solidFill>
            <a:ln w="9525">
              <a:noFill/>
              <a:miter lim="800000"/>
              <a:headEnd/>
              <a:tailEnd/>
            </a:ln>
          </p:spPr>
          <p:txBody>
            <a:bodyPr/>
            <a:lstStyle/>
            <a:p>
              <a:pPr eaLnBrk="0" hangingPunct="0"/>
              <a:endParaRPr lang="it-IT">
                <a:solidFill>
                  <a:srgbClr val="000000"/>
                </a:solidFill>
              </a:endParaRPr>
            </a:p>
          </p:txBody>
        </p:sp>
        <p:sp>
          <p:nvSpPr>
            <p:cNvPr id="109594" name="Freeform 220"/>
            <p:cNvSpPr>
              <a:spLocks/>
            </p:cNvSpPr>
            <p:nvPr/>
          </p:nvSpPr>
          <p:spPr bwMode="auto">
            <a:xfrm>
              <a:off x="3645" y="1758"/>
              <a:ext cx="296"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1" y="0"/>
                  </a:moveTo>
                  <a:lnTo>
                    <a:pt x="567" y="6"/>
                  </a:lnTo>
                  <a:lnTo>
                    <a:pt x="527" y="19"/>
                  </a:lnTo>
                  <a:lnTo>
                    <a:pt x="513" y="38"/>
                  </a:lnTo>
                  <a:lnTo>
                    <a:pt x="500" y="52"/>
                  </a:lnTo>
                  <a:lnTo>
                    <a:pt x="483" y="88"/>
                  </a:lnTo>
                  <a:lnTo>
                    <a:pt x="462" y="121"/>
                  </a:lnTo>
                  <a:lnTo>
                    <a:pt x="451" y="153"/>
                  </a:lnTo>
                  <a:lnTo>
                    <a:pt x="430" y="231"/>
                  </a:lnTo>
                  <a:lnTo>
                    <a:pt x="420" y="287"/>
                  </a:lnTo>
                  <a:lnTo>
                    <a:pt x="425" y="358"/>
                  </a:lnTo>
                  <a:lnTo>
                    <a:pt x="445" y="409"/>
                  </a:lnTo>
                  <a:lnTo>
                    <a:pt x="459" y="456"/>
                  </a:lnTo>
                  <a:lnTo>
                    <a:pt x="431" y="499"/>
                  </a:lnTo>
                  <a:lnTo>
                    <a:pt x="375" y="533"/>
                  </a:lnTo>
                  <a:lnTo>
                    <a:pt x="307" y="576"/>
                  </a:lnTo>
                  <a:lnTo>
                    <a:pt x="256" y="604"/>
                  </a:lnTo>
                  <a:lnTo>
                    <a:pt x="233" y="625"/>
                  </a:lnTo>
                  <a:lnTo>
                    <a:pt x="17" y="943"/>
                  </a:lnTo>
                  <a:lnTo>
                    <a:pt x="0" y="1031"/>
                  </a:lnTo>
                  <a:lnTo>
                    <a:pt x="6" y="1107"/>
                  </a:lnTo>
                  <a:lnTo>
                    <a:pt x="25" y="1192"/>
                  </a:lnTo>
                  <a:lnTo>
                    <a:pt x="137" y="1412"/>
                  </a:lnTo>
                  <a:lnTo>
                    <a:pt x="191" y="1518"/>
                  </a:lnTo>
                  <a:lnTo>
                    <a:pt x="231" y="1550"/>
                  </a:lnTo>
                  <a:lnTo>
                    <a:pt x="270" y="1558"/>
                  </a:lnTo>
                  <a:lnTo>
                    <a:pt x="242" y="1628"/>
                  </a:lnTo>
                  <a:lnTo>
                    <a:pt x="239" y="1674"/>
                  </a:lnTo>
                  <a:lnTo>
                    <a:pt x="268" y="1728"/>
                  </a:lnTo>
                  <a:lnTo>
                    <a:pt x="323" y="1774"/>
                  </a:lnTo>
                  <a:lnTo>
                    <a:pt x="308" y="2472"/>
                  </a:lnTo>
                  <a:lnTo>
                    <a:pt x="397" y="2500"/>
                  </a:lnTo>
                  <a:lnTo>
                    <a:pt x="411" y="2624"/>
                  </a:lnTo>
                  <a:lnTo>
                    <a:pt x="430" y="2715"/>
                  </a:lnTo>
                  <a:lnTo>
                    <a:pt x="459" y="2818"/>
                  </a:lnTo>
                  <a:lnTo>
                    <a:pt x="471" y="2877"/>
                  </a:lnTo>
                  <a:lnTo>
                    <a:pt x="463" y="2960"/>
                  </a:lnTo>
                  <a:lnTo>
                    <a:pt x="441" y="2990"/>
                  </a:lnTo>
                  <a:lnTo>
                    <a:pt x="428" y="3033"/>
                  </a:lnTo>
                  <a:lnTo>
                    <a:pt x="433" y="3088"/>
                  </a:lnTo>
                  <a:lnTo>
                    <a:pt x="448" y="3117"/>
                  </a:lnTo>
                  <a:lnTo>
                    <a:pt x="476" y="3192"/>
                  </a:lnTo>
                  <a:lnTo>
                    <a:pt x="528" y="3201"/>
                  </a:lnTo>
                  <a:lnTo>
                    <a:pt x="531" y="3158"/>
                  </a:lnTo>
                  <a:lnTo>
                    <a:pt x="565" y="3197"/>
                  </a:lnTo>
                  <a:lnTo>
                    <a:pt x="593" y="3220"/>
                  </a:lnTo>
                  <a:lnTo>
                    <a:pt x="639" y="3243"/>
                  </a:lnTo>
                  <a:lnTo>
                    <a:pt x="696" y="3255"/>
                  </a:lnTo>
                  <a:lnTo>
                    <a:pt x="761" y="3248"/>
                  </a:lnTo>
                  <a:lnTo>
                    <a:pt x="776" y="3222"/>
                  </a:lnTo>
                  <a:lnTo>
                    <a:pt x="759" y="3192"/>
                  </a:lnTo>
                  <a:lnTo>
                    <a:pt x="790" y="3197"/>
                  </a:lnTo>
                  <a:lnTo>
                    <a:pt x="830" y="3195"/>
                  </a:lnTo>
                  <a:lnTo>
                    <a:pt x="832" y="3169"/>
                  </a:lnTo>
                  <a:lnTo>
                    <a:pt x="816" y="3140"/>
                  </a:lnTo>
                  <a:lnTo>
                    <a:pt x="769" y="3106"/>
                  </a:lnTo>
                  <a:lnTo>
                    <a:pt x="688" y="3040"/>
                  </a:lnTo>
                  <a:lnTo>
                    <a:pt x="647" y="2977"/>
                  </a:lnTo>
                  <a:lnTo>
                    <a:pt x="631" y="2918"/>
                  </a:lnTo>
                  <a:lnTo>
                    <a:pt x="641" y="2824"/>
                  </a:lnTo>
                  <a:lnTo>
                    <a:pt x="712" y="2565"/>
                  </a:lnTo>
                  <a:lnTo>
                    <a:pt x="727" y="2468"/>
                  </a:lnTo>
                  <a:lnTo>
                    <a:pt x="727" y="2446"/>
                  </a:lnTo>
                  <a:lnTo>
                    <a:pt x="786" y="2438"/>
                  </a:lnTo>
                  <a:lnTo>
                    <a:pt x="822" y="2438"/>
                  </a:lnTo>
                  <a:lnTo>
                    <a:pt x="845" y="1808"/>
                  </a:lnTo>
                  <a:lnTo>
                    <a:pt x="876" y="1774"/>
                  </a:lnTo>
                  <a:lnTo>
                    <a:pt x="866" y="1686"/>
                  </a:lnTo>
                  <a:lnTo>
                    <a:pt x="834" y="1571"/>
                  </a:lnTo>
                  <a:lnTo>
                    <a:pt x="796" y="1468"/>
                  </a:lnTo>
                  <a:lnTo>
                    <a:pt x="830" y="1438"/>
                  </a:lnTo>
                  <a:lnTo>
                    <a:pt x="873" y="1395"/>
                  </a:lnTo>
                  <a:lnTo>
                    <a:pt x="889" y="1298"/>
                  </a:lnTo>
                  <a:lnTo>
                    <a:pt x="880" y="1201"/>
                  </a:lnTo>
                  <a:lnTo>
                    <a:pt x="875" y="1089"/>
                  </a:lnTo>
                  <a:lnTo>
                    <a:pt x="879" y="1004"/>
                  </a:lnTo>
                  <a:lnTo>
                    <a:pt x="889" y="914"/>
                  </a:lnTo>
                  <a:lnTo>
                    <a:pt x="885" y="805"/>
                  </a:lnTo>
                  <a:lnTo>
                    <a:pt x="870" y="738"/>
                  </a:lnTo>
                  <a:lnTo>
                    <a:pt x="855" y="688"/>
                  </a:lnTo>
                  <a:lnTo>
                    <a:pt x="835" y="655"/>
                  </a:lnTo>
                  <a:lnTo>
                    <a:pt x="815" y="632"/>
                  </a:lnTo>
                  <a:lnTo>
                    <a:pt x="740" y="583"/>
                  </a:lnTo>
                  <a:lnTo>
                    <a:pt x="669" y="535"/>
                  </a:lnTo>
                  <a:lnTo>
                    <a:pt x="634" y="497"/>
                  </a:lnTo>
                  <a:lnTo>
                    <a:pt x="635" y="486"/>
                  </a:lnTo>
                  <a:lnTo>
                    <a:pt x="649" y="483"/>
                  </a:lnTo>
                  <a:lnTo>
                    <a:pt x="671" y="477"/>
                  </a:lnTo>
                  <a:lnTo>
                    <a:pt x="692" y="465"/>
                  </a:lnTo>
                  <a:lnTo>
                    <a:pt x="703" y="454"/>
                  </a:lnTo>
                  <a:lnTo>
                    <a:pt x="716" y="435"/>
                  </a:lnTo>
                  <a:lnTo>
                    <a:pt x="734" y="450"/>
                  </a:lnTo>
                  <a:lnTo>
                    <a:pt x="763" y="471"/>
                  </a:lnTo>
                  <a:lnTo>
                    <a:pt x="764" y="406"/>
                  </a:lnTo>
                  <a:lnTo>
                    <a:pt x="771" y="365"/>
                  </a:lnTo>
                  <a:lnTo>
                    <a:pt x="796" y="284"/>
                  </a:lnTo>
                  <a:lnTo>
                    <a:pt x="805" y="218"/>
                  </a:lnTo>
                  <a:lnTo>
                    <a:pt x="800" y="147"/>
                  </a:lnTo>
                  <a:lnTo>
                    <a:pt x="791" y="100"/>
                  </a:lnTo>
                  <a:lnTo>
                    <a:pt x="771" y="69"/>
                  </a:lnTo>
                  <a:lnTo>
                    <a:pt x="753" y="55"/>
                  </a:lnTo>
                  <a:lnTo>
                    <a:pt x="734" y="43"/>
                  </a:lnTo>
                  <a:lnTo>
                    <a:pt x="696" y="20"/>
                  </a:lnTo>
                  <a:lnTo>
                    <a:pt x="663" y="7"/>
                  </a:lnTo>
                  <a:lnTo>
                    <a:pt x="625" y="1"/>
                  </a:lnTo>
                  <a:lnTo>
                    <a:pt x="591" y="0"/>
                  </a:lnTo>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9595" name="Freeform 221"/>
            <p:cNvSpPr>
              <a:spLocks/>
            </p:cNvSpPr>
            <p:nvPr/>
          </p:nvSpPr>
          <p:spPr bwMode="auto">
            <a:xfrm>
              <a:off x="3714" y="2077"/>
              <a:ext cx="25" cy="65"/>
            </a:xfrm>
            <a:custGeom>
              <a:avLst/>
              <a:gdLst>
                <a:gd name="T0" fmla="*/ 0 w 74"/>
                <a:gd name="T1" fmla="*/ 0 h 195"/>
                <a:gd name="T2" fmla="*/ 0 w 74"/>
                <a:gd name="T3" fmla="*/ 0 h 195"/>
                <a:gd name="T4" fmla="*/ 0 w 74"/>
                <a:gd name="T5" fmla="*/ 0 h 195"/>
                <a:gd name="T6" fmla="*/ 0 w 74"/>
                <a:gd name="T7" fmla="*/ 0 h 195"/>
                <a:gd name="T8" fmla="*/ 0 w 74"/>
                <a:gd name="T9" fmla="*/ 0 h 195"/>
                <a:gd name="T10" fmla="*/ 0 w 74"/>
                <a:gd name="T11" fmla="*/ 0 h 195"/>
                <a:gd name="T12" fmla="*/ 0 w 74"/>
                <a:gd name="T13" fmla="*/ 0 h 195"/>
                <a:gd name="T14" fmla="*/ 0 w 74"/>
                <a:gd name="T15" fmla="*/ 0 h 195"/>
                <a:gd name="T16" fmla="*/ 0 w 74"/>
                <a:gd name="T17" fmla="*/ 0 h 195"/>
                <a:gd name="T18" fmla="*/ 0 w 74"/>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4"/>
                <a:gd name="T31" fmla="*/ 0 h 195"/>
                <a:gd name="T32" fmla="*/ 74 w 74"/>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4" h="195">
                  <a:moveTo>
                    <a:pt x="63" y="0"/>
                  </a:moveTo>
                  <a:lnTo>
                    <a:pt x="68" y="120"/>
                  </a:lnTo>
                  <a:lnTo>
                    <a:pt x="74" y="187"/>
                  </a:lnTo>
                  <a:lnTo>
                    <a:pt x="16" y="195"/>
                  </a:lnTo>
                  <a:lnTo>
                    <a:pt x="0" y="142"/>
                  </a:lnTo>
                  <a:lnTo>
                    <a:pt x="0" y="97"/>
                  </a:lnTo>
                  <a:lnTo>
                    <a:pt x="25" y="53"/>
                  </a:lnTo>
                  <a:lnTo>
                    <a:pt x="39" y="21"/>
                  </a:lnTo>
                  <a:lnTo>
                    <a:pt x="54"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596" name="Freeform 222"/>
            <p:cNvSpPr>
              <a:spLocks/>
            </p:cNvSpPr>
            <p:nvPr/>
          </p:nvSpPr>
          <p:spPr bwMode="auto">
            <a:xfrm>
              <a:off x="3112" y="1736"/>
              <a:ext cx="283" cy="1139"/>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lnTo>
                    <a:pt x="159" y="1476"/>
                  </a:lnTo>
                  <a:lnTo>
                    <a:pt x="207" y="1498"/>
                  </a:lnTo>
                  <a:lnTo>
                    <a:pt x="206" y="1411"/>
                  </a:lnTo>
                  <a:lnTo>
                    <a:pt x="210" y="1375"/>
                  </a:lnTo>
                  <a:lnTo>
                    <a:pt x="219" y="1338"/>
                  </a:lnTo>
                  <a:lnTo>
                    <a:pt x="234" y="1302"/>
                  </a:lnTo>
                  <a:lnTo>
                    <a:pt x="253" y="1268"/>
                  </a:lnTo>
                  <a:lnTo>
                    <a:pt x="229" y="1223"/>
                  </a:lnTo>
                  <a:lnTo>
                    <a:pt x="206" y="1172"/>
                  </a:lnTo>
                  <a:lnTo>
                    <a:pt x="185" y="1114"/>
                  </a:lnTo>
                  <a:lnTo>
                    <a:pt x="172" y="1064"/>
                  </a:lnTo>
                  <a:lnTo>
                    <a:pt x="161" y="1000"/>
                  </a:lnTo>
                  <a:lnTo>
                    <a:pt x="153" y="1080"/>
                  </a:lnTo>
                  <a:lnTo>
                    <a:pt x="156" y="1177"/>
                  </a:lnTo>
                  <a:lnTo>
                    <a:pt x="157" y="1268"/>
                  </a:lnTo>
                  <a:lnTo>
                    <a:pt x="156" y="1343"/>
                  </a:lnTo>
                  <a:lnTo>
                    <a:pt x="157" y="1404"/>
                  </a:lnTo>
                  <a:lnTo>
                    <a:pt x="159" y="1476"/>
                  </a:lnTo>
                  <a:lnTo>
                    <a:pt x="397" y="1"/>
                  </a:lnTo>
                  <a:lnTo>
                    <a:pt x="476" y="3179"/>
                  </a:lnTo>
                  <a:lnTo>
                    <a:pt x="454" y="3136"/>
                  </a:lnTo>
                  <a:lnTo>
                    <a:pt x="441" y="3094"/>
                  </a:lnTo>
                  <a:lnTo>
                    <a:pt x="435" y="3038"/>
                  </a:lnTo>
                  <a:lnTo>
                    <a:pt x="441" y="2961"/>
                  </a:lnTo>
                  <a:lnTo>
                    <a:pt x="445" y="2872"/>
                  </a:lnTo>
                  <a:lnTo>
                    <a:pt x="448" y="2768"/>
                  </a:lnTo>
                  <a:lnTo>
                    <a:pt x="445" y="2653"/>
                  </a:lnTo>
                  <a:lnTo>
                    <a:pt x="439" y="2552"/>
                  </a:lnTo>
                  <a:lnTo>
                    <a:pt x="433" y="2483"/>
                  </a:lnTo>
                  <a:lnTo>
                    <a:pt x="436" y="2452"/>
                  </a:lnTo>
                  <a:lnTo>
                    <a:pt x="453" y="2407"/>
                  </a:lnTo>
                  <a:lnTo>
                    <a:pt x="470" y="2349"/>
                  </a:lnTo>
                  <a:lnTo>
                    <a:pt x="477" y="2277"/>
                  </a:lnTo>
                  <a:lnTo>
                    <a:pt x="476" y="2216"/>
                  </a:lnTo>
                  <a:lnTo>
                    <a:pt x="465" y="2173"/>
                  </a:lnTo>
                  <a:lnTo>
                    <a:pt x="603" y="2158"/>
                  </a:lnTo>
                  <a:lnTo>
                    <a:pt x="618" y="2205"/>
                  </a:lnTo>
                  <a:lnTo>
                    <a:pt x="633" y="2252"/>
                  </a:lnTo>
                  <a:lnTo>
                    <a:pt x="647" y="2300"/>
                  </a:lnTo>
                  <a:lnTo>
                    <a:pt x="647" y="2322"/>
                  </a:lnTo>
                  <a:lnTo>
                    <a:pt x="628" y="2362"/>
                  </a:lnTo>
                  <a:lnTo>
                    <a:pt x="603" y="2409"/>
                  </a:lnTo>
                  <a:lnTo>
                    <a:pt x="582" y="2467"/>
                  </a:lnTo>
                  <a:lnTo>
                    <a:pt x="568" y="2523"/>
                  </a:lnTo>
                  <a:lnTo>
                    <a:pt x="563" y="2599"/>
                  </a:lnTo>
                  <a:lnTo>
                    <a:pt x="563" y="2675"/>
                  </a:lnTo>
                  <a:lnTo>
                    <a:pt x="561" y="2782"/>
                  </a:lnTo>
                  <a:lnTo>
                    <a:pt x="555" y="2875"/>
                  </a:lnTo>
                  <a:lnTo>
                    <a:pt x="538" y="2979"/>
                  </a:lnTo>
                  <a:lnTo>
                    <a:pt x="509" y="3094"/>
                  </a:lnTo>
                  <a:lnTo>
                    <a:pt x="492" y="3144"/>
                  </a:lnTo>
                  <a:lnTo>
                    <a:pt x="476" y="3179"/>
                  </a:lnTo>
                  <a:lnTo>
                    <a:pt x="397"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597" name="Freeform 223"/>
            <p:cNvSpPr>
              <a:spLocks/>
            </p:cNvSpPr>
            <p:nvPr/>
          </p:nvSpPr>
          <p:spPr bwMode="auto">
            <a:xfrm>
              <a:off x="3112" y="1736"/>
              <a:ext cx="283" cy="1139"/>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7" y="1"/>
                  </a:moveTo>
                  <a:lnTo>
                    <a:pt x="324" y="0"/>
                  </a:lnTo>
                  <a:lnTo>
                    <a:pt x="279" y="20"/>
                  </a:lnTo>
                  <a:lnTo>
                    <a:pt x="235" y="58"/>
                  </a:lnTo>
                  <a:lnTo>
                    <a:pt x="214" y="112"/>
                  </a:lnTo>
                  <a:lnTo>
                    <a:pt x="212" y="158"/>
                  </a:lnTo>
                  <a:lnTo>
                    <a:pt x="220" y="211"/>
                  </a:lnTo>
                  <a:lnTo>
                    <a:pt x="243" y="272"/>
                  </a:lnTo>
                  <a:lnTo>
                    <a:pt x="272" y="335"/>
                  </a:lnTo>
                  <a:lnTo>
                    <a:pt x="301" y="419"/>
                  </a:lnTo>
                  <a:lnTo>
                    <a:pt x="303" y="473"/>
                  </a:lnTo>
                  <a:lnTo>
                    <a:pt x="291" y="536"/>
                  </a:lnTo>
                  <a:lnTo>
                    <a:pt x="260" y="536"/>
                  </a:lnTo>
                  <a:lnTo>
                    <a:pt x="236" y="536"/>
                  </a:lnTo>
                  <a:lnTo>
                    <a:pt x="189" y="544"/>
                  </a:lnTo>
                  <a:lnTo>
                    <a:pt x="149" y="562"/>
                  </a:lnTo>
                  <a:lnTo>
                    <a:pt x="107" y="600"/>
                  </a:lnTo>
                  <a:lnTo>
                    <a:pt x="78" y="643"/>
                  </a:lnTo>
                  <a:lnTo>
                    <a:pt x="61" y="682"/>
                  </a:lnTo>
                  <a:lnTo>
                    <a:pt x="58" y="737"/>
                  </a:lnTo>
                  <a:lnTo>
                    <a:pt x="65" y="803"/>
                  </a:lnTo>
                  <a:lnTo>
                    <a:pt x="77" y="858"/>
                  </a:lnTo>
                  <a:lnTo>
                    <a:pt x="78" y="915"/>
                  </a:lnTo>
                  <a:lnTo>
                    <a:pt x="69" y="1110"/>
                  </a:lnTo>
                  <a:lnTo>
                    <a:pt x="72" y="1250"/>
                  </a:lnTo>
                  <a:lnTo>
                    <a:pt x="71" y="1363"/>
                  </a:lnTo>
                  <a:lnTo>
                    <a:pt x="68" y="1436"/>
                  </a:lnTo>
                  <a:lnTo>
                    <a:pt x="69" y="1502"/>
                  </a:lnTo>
                  <a:lnTo>
                    <a:pt x="11" y="1481"/>
                  </a:lnTo>
                  <a:lnTo>
                    <a:pt x="0" y="1759"/>
                  </a:lnTo>
                  <a:lnTo>
                    <a:pt x="221" y="1822"/>
                  </a:lnTo>
                  <a:lnTo>
                    <a:pt x="245" y="1961"/>
                  </a:lnTo>
                  <a:lnTo>
                    <a:pt x="288" y="2187"/>
                  </a:lnTo>
                  <a:lnTo>
                    <a:pt x="298" y="2274"/>
                  </a:lnTo>
                  <a:lnTo>
                    <a:pt x="286" y="2350"/>
                  </a:lnTo>
                  <a:lnTo>
                    <a:pt x="265" y="2428"/>
                  </a:lnTo>
                  <a:lnTo>
                    <a:pt x="265" y="2491"/>
                  </a:lnTo>
                  <a:lnTo>
                    <a:pt x="275" y="2625"/>
                  </a:lnTo>
                  <a:lnTo>
                    <a:pt x="287" y="2741"/>
                  </a:lnTo>
                  <a:lnTo>
                    <a:pt x="318" y="2927"/>
                  </a:lnTo>
                  <a:lnTo>
                    <a:pt x="335" y="3017"/>
                  </a:lnTo>
                  <a:lnTo>
                    <a:pt x="343" y="3147"/>
                  </a:lnTo>
                  <a:lnTo>
                    <a:pt x="326" y="3271"/>
                  </a:lnTo>
                  <a:lnTo>
                    <a:pt x="331" y="3287"/>
                  </a:lnTo>
                  <a:lnTo>
                    <a:pt x="354" y="3300"/>
                  </a:lnTo>
                  <a:lnTo>
                    <a:pt x="426" y="3361"/>
                  </a:lnTo>
                  <a:lnTo>
                    <a:pt x="454" y="3387"/>
                  </a:lnTo>
                  <a:lnTo>
                    <a:pt x="489" y="3410"/>
                  </a:lnTo>
                  <a:lnTo>
                    <a:pt x="548" y="3419"/>
                  </a:lnTo>
                  <a:lnTo>
                    <a:pt x="614" y="3409"/>
                  </a:lnTo>
                  <a:lnTo>
                    <a:pt x="632" y="3397"/>
                  </a:lnTo>
                  <a:lnTo>
                    <a:pt x="640" y="3379"/>
                  </a:lnTo>
                  <a:lnTo>
                    <a:pt x="641" y="3359"/>
                  </a:lnTo>
                  <a:lnTo>
                    <a:pt x="621" y="3337"/>
                  </a:lnTo>
                  <a:lnTo>
                    <a:pt x="549" y="3270"/>
                  </a:lnTo>
                  <a:lnTo>
                    <a:pt x="594" y="3290"/>
                  </a:lnTo>
                  <a:lnTo>
                    <a:pt x="654" y="3319"/>
                  </a:lnTo>
                  <a:lnTo>
                    <a:pt x="709" y="3335"/>
                  </a:lnTo>
                  <a:lnTo>
                    <a:pt x="772" y="3342"/>
                  </a:lnTo>
                  <a:lnTo>
                    <a:pt x="801" y="3342"/>
                  </a:lnTo>
                  <a:lnTo>
                    <a:pt x="828" y="3324"/>
                  </a:lnTo>
                  <a:lnTo>
                    <a:pt x="834" y="3297"/>
                  </a:lnTo>
                  <a:lnTo>
                    <a:pt x="821" y="3275"/>
                  </a:lnTo>
                  <a:lnTo>
                    <a:pt x="805" y="3261"/>
                  </a:lnTo>
                  <a:lnTo>
                    <a:pt x="725" y="3218"/>
                  </a:lnTo>
                  <a:lnTo>
                    <a:pt x="680" y="3179"/>
                  </a:lnTo>
                  <a:lnTo>
                    <a:pt x="640" y="3120"/>
                  </a:lnTo>
                  <a:lnTo>
                    <a:pt x="632" y="3077"/>
                  </a:lnTo>
                  <a:lnTo>
                    <a:pt x="634" y="3024"/>
                  </a:lnTo>
                  <a:lnTo>
                    <a:pt x="645" y="2977"/>
                  </a:lnTo>
                  <a:lnTo>
                    <a:pt x="710" y="2728"/>
                  </a:lnTo>
                  <a:lnTo>
                    <a:pt x="766" y="2555"/>
                  </a:lnTo>
                  <a:lnTo>
                    <a:pt x="801" y="2421"/>
                  </a:lnTo>
                  <a:lnTo>
                    <a:pt x="828" y="2374"/>
                  </a:lnTo>
                  <a:lnTo>
                    <a:pt x="850" y="2299"/>
                  </a:lnTo>
                  <a:lnTo>
                    <a:pt x="848" y="2229"/>
                  </a:lnTo>
                  <a:lnTo>
                    <a:pt x="839" y="2180"/>
                  </a:lnTo>
                  <a:lnTo>
                    <a:pt x="812" y="1938"/>
                  </a:lnTo>
                  <a:lnTo>
                    <a:pt x="789" y="1819"/>
                  </a:lnTo>
                  <a:lnTo>
                    <a:pt x="754" y="1699"/>
                  </a:lnTo>
                  <a:lnTo>
                    <a:pt x="710" y="1515"/>
                  </a:lnTo>
                  <a:lnTo>
                    <a:pt x="689" y="1380"/>
                  </a:lnTo>
                  <a:lnTo>
                    <a:pt x="671" y="1268"/>
                  </a:lnTo>
                  <a:lnTo>
                    <a:pt x="718" y="1257"/>
                  </a:lnTo>
                  <a:lnTo>
                    <a:pt x="766" y="1237"/>
                  </a:lnTo>
                  <a:lnTo>
                    <a:pt x="776" y="1209"/>
                  </a:lnTo>
                  <a:lnTo>
                    <a:pt x="779" y="1164"/>
                  </a:lnTo>
                  <a:lnTo>
                    <a:pt x="775" y="1120"/>
                  </a:lnTo>
                  <a:lnTo>
                    <a:pt x="725" y="949"/>
                  </a:lnTo>
                  <a:lnTo>
                    <a:pt x="693" y="878"/>
                  </a:lnTo>
                  <a:lnTo>
                    <a:pt x="691" y="854"/>
                  </a:lnTo>
                  <a:lnTo>
                    <a:pt x="676" y="728"/>
                  </a:lnTo>
                  <a:lnTo>
                    <a:pt x="660" y="671"/>
                  </a:lnTo>
                  <a:lnTo>
                    <a:pt x="639" y="630"/>
                  </a:lnTo>
                  <a:lnTo>
                    <a:pt x="608" y="600"/>
                  </a:lnTo>
                  <a:lnTo>
                    <a:pt x="570" y="576"/>
                  </a:lnTo>
                  <a:lnTo>
                    <a:pt x="486" y="550"/>
                  </a:lnTo>
                  <a:lnTo>
                    <a:pt x="473" y="512"/>
                  </a:lnTo>
                  <a:lnTo>
                    <a:pt x="476" y="475"/>
                  </a:lnTo>
                  <a:lnTo>
                    <a:pt x="494" y="449"/>
                  </a:lnTo>
                  <a:lnTo>
                    <a:pt x="511" y="421"/>
                  </a:lnTo>
                  <a:lnTo>
                    <a:pt x="526" y="373"/>
                  </a:lnTo>
                  <a:lnTo>
                    <a:pt x="529" y="341"/>
                  </a:lnTo>
                  <a:lnTo>
                    <a:pt x="532" y="290"/>
                  </a:lnTo>
                  <a:lnTo>
                    <a:pt x="532" y="269"/>
                  </a:lnTo>
                  <a:lnTo>
                    <a:pt x="548" y="245"/>
                  </a:lnTo>
                  <a:lnTo>
                    <a:pt x="561" y="222"/>
                  </a:lnTo>
                  <a:lnTo>
                    <a:pt x="568" y="194"/>
                  </a:lnTo>
                  <a:lnTo>
                    <a:pt x="568" y="154"/>
                  </a:lnTo>
                  <a:lnTo>
                    <a:pt x="555" y="105"/>
                  </a:lnTo>
                  <a:lnTo>
                    <a:pt x="532" y="63"/>
                  </a:lnTo>
                  <a:lnTo>
                    <a:pt x="502" y="35"/>
                  </a:lnTo>
                  <a:lnTo>
                    <a:pt x="445" y="9"/>
                  </a:lnTo>
                  <a:lnTo>
                    <a:pt x="426" y="7"/>
                  </a:lnTo>
                  <a:lnTo>
                    <a:pt x="397" y="1"/>
                  </a:lnTo>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598" name="Freeform 224"/>
            <p:cNvSpPr>
              <a:spLocks/>
            </p:cNvSpPr>
            <p:nvPr/>
          </p:nvSpPr>
          <p:spPr bwMode="auto">
            <a:xfrm>
              <a:off x="3163" y="2069"/>
              <a:ext cx="33" cy="165"/>
            </a:xfrm>
            <a:custGeom>
              <a:avLst/>
              <a:gdLst>
                <a:gd name="T0" fmla="*/ 0 w 100"/>
                <a:gd name="T1" fmla="*/ 0 h 497"/>
                <a:gd name="T2" fmla="*/ 0 w 100"/>
                <a:gd name="T3" fmla="*/ 0 h 497"/>
                <a:gd name="T4" fmla="*/ 0 w 100"/>
                <a:gd name="T5" fmla="*/ 0 h 497"/>
                <a:gd name="T6" fmla="*/ 0 w 100"/>
                <a:gd name="T7" fmla="*/ 0 h 497"/>
                <a:gd name="T8" fmla="*/ 0 w 100"/>
                <a:gd name="T9" fmla="*/ 0 h 497"/>
                <a:gd name="T10" fmla="*/ 0 w 100"/>
                <a:gd name="T11" fmla="*/ 0 h 497"/>
                <a:gd name="T12" fmla="*/ 0 w 100"/>
                <a:gd name="T13" fmla="*/ 0 h 497"/>
                <a:gd name="T14" fmla="*/ 0 w 100"/>
                <a:gd name="T15" fmla="*/ 0 h 497"/>
                <a:gd name="T16" fmla="*/ 0 w 100"/>
                <a:gd name="T17" fmla="*/ 0 h 497"/>
                <a:gd name="T18" fmla="*/ 0 w 100"/>
                <a:gd name="T19" fmla="*/ 0 h 497"/>
                <a:gd name="T20" fmla="*/ 0 w 100"/>
                <a:gd name="T21" fmla="*/ 0 h 497"/>
                <a:gd name="T22" fmla="*/ 0 w 100"/>
                <a:gd name="T23" fmla="*/ 0 h 497"/>
                <a:gd name="T24" fmla="*/ 0 w 100"/>
                <a:gd name="T25" fmla="*/ 0 h 497"/>
                <a:gd name="T26" fmla="*/ 0 w 100"/>
                <a:gd name="T27" fmla="*/ 0 h 497"/>
                <a:gd name="T28" fmla="*/ 0 w 100"/>
                <a:gd name="T29" fmla="*/ 0 h 497"/>
                <a:gd name="T30" fmla="*/ 0 w 100"/>
                <a:gd name="T31" fmla="*/ 0 h 497"/>
                <a:gd name="T32" fmla="*/ 0 w 100"/>
                <a:gd name="T33" fmla="*/ 0 h 497"/>
                <a:gd name="T34" fmla="*/ 0 w 100"/>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0"/>
                <a:gd name="T55" fmla="*/ 0 h 497"/>
                <a:gd name="T56" fmla="*/ 100 w 100"/>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0" h="497">
                  <a:moveTo>
                    <a:pt x="6" y="477"/>
                  </a:moveTo>
                  <a:lnTo>
                    <a:pt x="54" y="497"/>
                  </a:lnTo>
                  <a:lnTo>
                    <a:pt x="52" y="412"/>
                  </a:lnTo>
                  <a:lnTo>
                    <a:pt x="56" y="374"/>
                  </a:lnTo>
                  <a:lnTo>
                    <a:pt x="65" y="338"/>
                  </a:lnTo>
                  <a:lnTo>
                    <a:pt x="81" y="302"/>
                  </a:lnTo>
                  <a:lnTo>
                    <a:pt x="100" y="268"/>
                  </a:lnTo>
                  <a:lnTo>
                    <a:pt x="75" y="224"/>
                  </a:lnTo>
                  <a:lnTo>
                    <a:pt x="52" y="173"/>
                  </a:lnTo>
                  <a:lnTo>
                    <a:pt x="32" y="114"/>
                  </a:lnTo>
                  <a:lnTo>
                    <a:pt x="19" y="64"/>
                  </a:lnTo>
                  <a:lnTo>
                    <a:pt x="7" y="0"/>
                  </a:lnTo>
                  <a:lnTo>
                    <a:pt x="0" y="79"/>
                  </a:lnTo>
                  <a:lnTo>
                    <a:pt x="3" y="178"/>
                  </a:lnTo>
                  <a:lnTo>
                    <a:pt x="5" y="268"/>
                  </a:lnTo>
                  <a:lnTo>
                    <a:pt x="3" y="342"/>
                  </a:lnTo>
                  <a:lnTo>
                    <a:pt x="5" y="405"/>
                  </a:lnTo>
                  <a:lnTo>
                    <a:pt x="6"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599" name="Freeform 225"/>
            <p:cNvSpPr>
              <a:spLocks/>
            </p:cNvSpPr>
            <p:nvPr/>
          </p:nvSpPr>
          <p:spPr bwMode="auto">
            <a:xfrm>
              <a:off x="3255" y="2454"/>
              <a:ext cx="72" cy="341"/>
            </a:xfrm>
            <a:custGeom>
              <a:avLst/>
              <a:gdLst>
                <a:gd name="T0" fmla="*/ 0 w 216"/>
                <a:gd name="T1" fmla="*/ 0 h 1021"/>
                <a:gd name="T2" fmla="*/ 0 w 216"/>
                <a:gd name="T3" fmla="*/ 0 h 1021"/>
                <a:gd name="T4" fmla="*/ 0 w 216"/>
                <a:gd name="T5" fmla="*/ 0 h 1021"/>
                <a:gd name="T6" fmla="*/ 0 w 216"/>
                <a:gd name="T7" fmla="*/ 0 h 1021"/>
                <a:gd name="T8" fmla="*/ 0 w 216"/>
                <a:gd name="T9" fmla="*/ 0 h 1021"/>
                <a:gd name="T10" fmla="*/ 0 w 216"/>
                <a:gd name="T11" fmla="*/ 0 h 1021"/>
                <a:gd name="T12" fmla="*/ 0 w 216"/>
                <a:gd name="T13" fmla="*/ 0 h 1021"/>
                <a:gd name="T14" fmla="*/ 0 w 216"/>
                <a:gd name="T15" fmla="*/ 0 h 1021"/>
                <a:gd name="T16" fmla="*/ 0 w 216"/>
                <a:gd name="T17" fmla="*/ 0 h 1021"/>
                <a:gd name="T18" fmla="*/ 0 w 216"/>
                <a:gd name="T19" fmla="*/ 0 h 1021"/>
                <a:gd name="T20" fmla="*/ 0 w 216"/>
                <a:gd name="T21" fmla="*/ 0 h 1021"/>
                <a:gd name="T22" fmla="*/ 0 w 216"/>
                <a:gd name="T23" fmla="*/ 0 h 1021"/>
                <a:gd name="T24" fmla="*/ 0 w 216"/>
                <a:gd name="T25" fmla="*/ 0 h 1021"/>
                <a:gd name="T26" fmla="*/ 0 w 216"/>
                <a:gd name="T27" fmla="*/ 0 h 1021"/>
                <a:gd name="T28" fmla="*/ 0 w 216"/>
                <a:gd name="T29" fmla="*/ 0 h 1021"/>
                <a:gd name="T30" fmla="*/ 0 w 216"/>
                <a:gd name="T31" fmla="*/ 0 h 1021"/>
                <a:gd name="T32" fmla="*/ 0 w 216"/>
                <a:gd name="T33" fmla="*/ 0 h 1021"/>
                <a:gd name="T34" fmla="*/ 0 w 216"/>
                <a:gd name="T35" fmla="*/ 0 h 1021"/>
                <a:gd name="T36" fmla="*/ 0 w 216"/>
                <a:gd name="T37" fmla="*/ 0 h 1021"/>
                <a:gd name="T38" fmla="*/ 0 w 216"/>
                <a:gd name="T39" fmla="*/ 0 h 1021"/>
                <a:gd name="T40" fmla="*/ 0 w 216"/>
                <a:gd name="T41" fmla="*/ 0 h 1021"/>
                <a:gd name="T42" fmla="*/ 0 w 216"/>
                <a:gd name="T43" fmla="*/ 0 h 1021"/>
                <a:gd name="T44" fmla="*/ 0 w 216"/>
                <a:gd name="T45" fmla="*/ 0 h 1021"/>
                <a:gd name="T46" fmla="*/ 0 w 216"/>
                <a:gd name="T47" fmla="*/ 0 h 1021"/>
                <a:gd name="T48" fmla="*/ 0 w 216"/>
                <a:gd name="T49" fmla="*/ 0 h 1021"/>
                <a:gd name="T50" fmla="*/ 0 w 216"/>
                <a:gd name="T51" fmla="*/ 0 h 1021"/>
                <a:gd name="T52" fmla="*/ 0 w 216"/>
                <a:gd name="T53" fmla="*/ 0 h 1021"/>
                <a:gd name="T54" fmla="*/ 0 w 216"/>
                <a:gd name="T55" fmla="*/ 0 h 1021"/>
                <a:gd name="T56" fmla="*/ 0 w 216"/>
                <a:gd name="T57" fmla="*/ 0 h 1021"/>
                <a:gd name="T58" fmla="*/ 0 w 216"/>
                <a:gd name="T59" fmla="*/ 0 h 1021"/>
                <a:gd name="T60" fmla="*/ 0 w 216"/>
                <a:gd name="T61" fmla="*/ 0 h 1021"/>
                <a:gd name="T62" fmla="*/ 0 w 216"/>
                <a:gd name="T63" fmla="*/ 0 h 1021"/>
                <a:gd name="T64" fmla="*/ 0 w 216"/>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6"/>
                <a:gd name="T100" fmla="*/ 0 h 1021"/>
                <a:gd name="T101" fmla="*/ 216 w 216"/>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6" h="1021">
                  <a:moveTo>
                    <a:pt x="44" y="1021"/>
                  </a:moveTo>
                  <a:lnTo>
                    <a:pt x="22" y="978"/>
                  </a:lnTo>
                  <a:lnTo>
                    <a:pt x="10" y="935"/>
                  </a:lnTo>
                  <a:lnTo>
                    <a:pt x="3" y="880"/>
                  </a:lnTo>
                  <a:lnTo>
                    <a:pt x="10" y="803"/>
                  </a:lnTo>
                  <a:lnTo>
                    <a:pt x="13" y="714"/>
                  </a:lnTo>
                  <a:lnTo>
                    <a:pt x="16" y="610"/>
                  </a:lnTo>
                  <a:lnTo>
                    <a:pt x="13" y="495"/>
                  </a:lnTo>
                  <a:lnTo>
                    <a:pt x="6" y="393"/>
                  </a:lnTo>
                  <a:lnTo>
                    <a:pt x="0" y="324"/>
                  </a:lnTo>
                  <a:lnTo>
                    <a:pt x="5" y="294"/>
                  </a:lnTo>
                  <a:lnTo>
                    <a:pt x="22" y="249"/>
                  </a:lnTo>
                  <a:lnTo>
                    <a:pt x="37" y="191"/>
                  </a:lnTo>
                  <a:lnTo>
                    <a:pt x="44" y="118"/>
                  </a:lnTo>
                  <a:lnTo>
                    <a:pt x="43" y="58"/>
                  </a:lnTo>
                  <a:lnTo>
                    <a:pt x="34" y="14"/>
                  </a:lnTo>
                  <a:lnTo>
                    <a:pt x="171" y="0"/>
                  </a:lnTo>
                  <a:lnTo>
                    <a:pt x="186" y="46"/>
                  </a:lnTo>
                  <a:lnTo>
                    <a:pt x="202" y="94"/>
                  </a:lnTo>
                  <a:lnTo>
                    <a:pt x="216" y="142"/>
                  </a:lnTo>
                  <a:lnTo>
                    <a:pt x="216" y="163"/>
                  </a:lnTo>
                  <a:lnTo>
                    <a:pt x="197" y="205"/>
                  </a:lnTo>
                  <a:lnTo>
                    <a:pt x="171" y="251"/>
                  </a:lnTo>
                  <a:lnTo>
                    <a:pt x="150" y="310"/>
                  </a:lnTo>
                  <a:lnTo>
                    <a:pt x="135" y="365"/>
                  </a:lnTo>
                  <a:lnTo>
                    <a:pt x="132" y="441"/>
                  </a:lnTo>
                  <a:lnTo>
                    <a:pt x="132" y="516"/>
                  </a:lnTo>
                  <a:lnTo>
                    <a:pt x="129" y="624"/>
                  </a:lnTo>
                  <a:lnTo>
                    <a:pt x="123" y="716"/>
                  </a:lnTo>
                  <a:lnTo>
                    <a:pt x="107" y="821"/>
                  </a:lnTo>
                  <a:lnTo>
                    <a:pt x="77" y="935"/>
                  </a:lnTo>
                  <a:lnTo>
                    <a:pt x="60" y="985"/>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00" name="Freeform 226"/>
            <p:cNvSpPr>
              <a:spLocks/>
            </p:cNvSpPr>
            <p:nvPr/>
          </p:nvSpPr>
          <p:spPr bwMode="auto">
            <a:xfrm>
              <a:off x="1056" y="1714"/>
              <a:ext cx="375" cy="1215"/>
            </a:xfrm>
            <a:custGeom>
              <a:avLst/>
              <a:gdLst>
                <a:gd name="T0" fmla="*/ 0 w 1125"/>
                <a:gd name="T1" fmla="*/ 0 h 3644"/>
                <a:gd name="T2" fmla="*/ 0 w 1125"/>
                <a:gd name="T3" fmla="*/ 0 h 3644"/>
                <a:gd name="T4" fmla="*/ 0 w 1125"/>
                <a:gd name="T5" fmla="*/ 0 h 3644"/>
                <a:gd name="T6" fmla="*/ 0 w 1125"/>
                <a:gd name="T7" fmla="*/ 0 h 3644"/>
                <a:gd name="T8" fmla="*/ 0 w 1125"/>
                <a:gd name="T9" fmla="*/ 0 h 3644"/>
                <a:gd name="T10" fmla="*/ 0 w 1125"/>
                <a:gd name="T11" fmla="*/ 0 h 3644"/>
                <a:gd name="T12" fmla="*/ 0 w 1125"/>
                <a:gd name="T13" fmla="*/ 0 h 3644"/>
                <a:gd name="T14" fmla="*/ 0 w 1125"/>
                <a:gd name="T15" fmla="*/ 0 h 3644"/>
                <a:gd name="T16" fmla="*/ 0 w 1125"/>
                <a:gd name="T17" fmla="*/ 0 h 3644"/>
                <a:gd name="T18" fmla="*/ 0 w 1125"/>
                <a:gd name="T19" fmla="*/ 0 h 3644"/>
                <a:gd name="T20" fmla="*/ 0 w 1125"/>
                <a:gd name="T21" fmla="*/ 0 h 3644"/>
                <a:gd name="T22" fmla="*/ 0 w 1125"/>
                <a:gd name="T23" fmla="*/ 0 h 3644"/>
                <a:gd name="T24" fmla="*/ 0 w 1125"/>
                <a:gd name="T25" fmla="*/ 0 h 3644"/>
                <a:gd name="T26" fmla="*/ 0 w 1125"/>
                <a:gd name="T27" fmla="*/ 0 h 3644"/>
                <a:gd name="T28" fmla="*/ 0 w 1125"/>
                <a:gd name="T29" fmla="*/ 0 h 3644"/>
                <a:gd name="T30" fmla="*/ 0 w 1125"/>
                <a:gd name="T31" fmla="*/ 0 h 3644"/>
                <a:gd name="T32" fmla="*/ 0 w 1125"/>
                <a:gd name="T33" fmla="*/ 0 h 3644"/>
                <a:gd name="T34" fmla="*/ 0 w 1125"/>
                <a:gd name="T35" fmla="*/ 0 h 3644"/>
                <a:gd name="T36" fmla="*/ 0 w 1125"/>
                <a:gd name="T37" fmla="*/ 0 h 3644"/>
                <a:gd name="T38" fmla="*/ 0 w 1125"/>
                <a:gd name="T39" fmla="*/ 0 h 3644"/>
                <a:gd name="T40" fmla="*/ 0 w 1125"/>
                <a:gd name="T41" fmla="*/ 0 h 3644"/>
                <a:gd name="T42" fmla="*/ 0 w 1125"/>
                <a:gd name="T43" fmla="*/ 0 h 3644"/>
                <a:gd name="T44" fmla="*/ 0 w 1125"/>
                <a:gd name="T45" fmla="*/ 0 h 3644"/>
                <a:gd name="T46" fmla="*/ 0 w 1125"/>
                <a:gd name="T47" fmla="*/ 0 h 3644"/>
                <a:gd name="T48" fmla="*/ 0 w 1125"/>
                <a:gd name="T49" fmla="*/ 0 h 3644"/>
                <a:gd name="T50" fmla="*/ 0 w 1125"/>
                <a:gd name="T51" fmla="*/ 0 h 3644"/>
                <a:gd name="T52" fmla="*/ 0 w 1125"/>
                <a:gd name="T53" fmla="*/ 0 h 3644"/>
                <a:gd name="T54" fmla="*/ 0 w 1125"/>
                <a:gd name="T55" fmla="*/ 0 h 3644"/>
                <a:gd name="T56" fmla="*/ 0 w 1125"/>
                <a:gd name="T57" fmla="*/ 0 h 3644"/>
                <a:gd name="T58" fmla="*/ 0 w 1125"/>
                <a:gd name="T59" fmla="*/ 0 h 3644"/>
                <a:gd name="T60" fmla="*/ 0 w 1125"/>
                <a:gd name="T61" fmla="*/ 0 h 3644"/>
                <a:gd name="T62" fmla="*/ 0 w 1125"/>
                <a:gd name="T63" fmla="*/ 0 h 3644"/>
                <a:gd name="T64" fmla="*/ 0 w 1125"/>
                <a:gd name="T65" fmla="*/ 0 h 3644"/>
                <a:gd name="T66" fmla="*/ 0 w 1125"/>
                <a:gd name="T67" fmla="*/ 0 h 3644"/>
                <a:gd name="T68" fmla="*/ 0 w 1125"/>
                <a:gd name="T69" fmla="*/ 0 h 3644"/>
                <a:gd name="T70" fmla="*/ 0 w 1125"/>
                <a:gd name="T71" fmla="*/ 0 h 3644"/>
                <a:gd name="T72" fmla="*/ 0 w 1125"/>
                <a:gd name="T73" fmla="*/ 0 h 3644"/>
                <a:gd name="T74" fmla="*/ 0 w 1125"/>
                <a:gd name="T75" fmla="*/ 0 h 3644"/>
                <a:gd name="T76" fmla="*/ 0 w 1125"/>
                <a:gd name="T77" fmla="*/ 0 h 3644"/>
                <a:gd name="T78" fmla="*/ 0 w 1125"/>
                <a:gd name="T79" fmla="*/ 0 h 3644"/>
                <a:gd name="T80" fmla="*/ 0 w 1125"/>
                <a:gd name="T81" fmla="*/ 0 h 3644"/>
                <a:gd name="T82" fmla="*/ 0 w 1125"/>
                <a:gd name="T83" fmla="*/ 0 h 3644"/>
                <a:gd name="T84" fmla="*/ 0 w 1125"/>
                <a:gd name="T85" fmla="*/ 0 h 3644"/>
                <a:gd name="T86" fmla="*/ 0 w 1125"/>
                <a:gd name="T87" fmla="*/ 0 h 3644"/>
                <a:gd name="T88" fmla="*/ 0 w 1125"/>
                <a:gd name="T89" fmla="*/ 0 h 3644"/>
                <a:gd name="T90" fmla="*/ 0 w 1125"/>
                <a:gd name="T91" fmla="*/ 0 h 3644"/>
                <a:gd name="T92" fmla="*/ 0 w 1125"/>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25"/>
                <a:gd name="T142" fmla="*/ 0 h 3644"/>
                <a:gd name="T143" fmla="*/ 1125 w 1125"/>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25" h="3644">
                  <a:moveTo>
                    <a:pt x="538" y="2280"/>
                  </a:moveTo>
                  <a:lnTo>
                    <a:pt x="564" y="2407"/>
                  </a:lnTo>
                  <a:lnTo>
                    <a:pt x="590" y="2536"/>
                  </a:lnTo>
                  <a:lnTo>
                    <a:pt x="609" y="2634"/>
                  </a:lnTo>
                  <a:lnTo>
                    <a:pt x="630" y="2752"/>
                  </a:lnTo>
                  <a:lnTo>
                    <a:pt x="641" y="2893"/>
                  </a:lnTo>
                  <a:lnTo>
                    <a:pt x="654" y="3006"/>
                  </a:lnTo>
                  <a:lnTo>
                    <a:pt x="666" y="3108"/>
                  </a:lnTo>
                  <a:lnTo>
                    <a:pt x="683" y="3206"/>
                  </a:lnTo>
                  <a:lnTo>
                    <a:pt x="700" y="3301"/>
                  </a:lnTo>
                  <a:lnTo>
                    <a:pt x="711" y="3365"/>
                  </a:lnTo>
                  <a:lnTo>
                    <a:pt x="711" y="3414"/>
                  </a:lnTo>
                  <a:lnTo>
                    <a:pt x="708" y="3453"/>
                  </a:lnTo>
                  <a:lnTo>
                    <a:pt x="719" y="3470"/>
                  </a:lnTo>
                  <a:lnTo>
                    <a:pt x="792" y="3488"/>
                  </a:lnTo>
                  <a:lnTo>
                    <a:pt x="807" y="3479"/>
                  </a:lnTo>
                  <a:lnTo>
                    <a:pt x="815" y="3467"/>
                  </a:lnTo>
                  <a:lnTo>
                    <a:pt x="885" y="3493"/>
                  </a:lnTo>
                  <a:lnTo>
                    <a:pt x="975" y="3520"/>
                  </a:lnTo>
                  <a:lnTo>
                    <a:pt x="1035" y="3530"/>
                  </a:lnTo>
                  <a:lnTo>
                    <a:pt x="1082" y="3525"/>
                  </a:lnTo>
                  <a:lnTo>
                    <a:pt x="1108" y="3513"/>
                  </a:lnTo>
                  <a:lnTo>
                    <a:pt x="1122" y="3495"/>
                  </a:lnTo>
                  <a:lnTo>
                    <a:pt x="1125" y="3476"/>
                  </a:lnTo>
                  <a:lnTo>
                    <a:pt x="1117" y="3455"/>
                  </a:lnTo>
                  <a:lnTo>
                    <a:pt x="1095" y="3436"/>
                  </a:lnTo>
                  <a:lnTo>
                    <a:pt x="1029" y="3402"/>
                  </a:lnTo>
                  <a:lnTo>
                    <a:pt x="972" y="3369"/>
                  </a:lnTo>
                  <a:lnTo>
                    <a:pt x="919" y="3339"/>
                  </a:lnTo>
                  <a:lnTo>
                    <a:pt x="897" y="3314"/>
                  </a:lnTo>
                  <a:lnTo>
                    <a:pt x="894" y="3222"/>
                  </a:lnTo>
                  <a:lnTo>
                    <a:pt x="894" y="3108"/>
                  </a:lnTo>
                  <a:lnTo>
                    <a:pt x="891" y="2993"/>
                  </a:lnTo>
                  <a:lnTo>
                    <a:pt x="891" y="2863"/>
                  </a:lnTo>
                  <a:lnTo>
                    <a:pt x="897" y="2702"/>
                  </a:lnTo>
                  <a:lnTo>
                    <a:pt x="897" y="2536"/>
                  </a:lnTo>
                  <a:lnTo>
                    <a:pt x="888" y="2363"/>
                  </a:lnTo>
                  <a:lnTo>
                    <a:pt x="884" y="2239"/>
                  </a:lnTo>
                  <a:lnTo>
                    <a:pt x="874" y="2113"/>
                  </a:lnTo>
                  <a:lnTo>
                    <a:pt x="873" y="2039"/>
                  </a:lnTo>
                  <a:lnTo>
                    <a:pt x="913" y="2034"/>
                  </a:lnTo>
                  <a:lnTo>
                    <a:pt x="955" y="2018"/>
                  </a:lnTo>
                  <a:lnTo>
                    <a:pt x="987" y="1974"/>
                  </a:lnTo>
                  <a:lnTo>
                    <a:pt x="990" y="1922"/>
                  </a:lnTo>
                  <a:lnTo>
                    <a:pt x="977" y="1854"/>
                  </a:lnTo>
                  <a:lnTo>
                    <a:pt x="953" y="1797"/>
                  </a:lnTo>
                  <a:lnTo>
                    <a:pt x="931" y="1758"/>
                  </a:lnTo>
                  <a:lnTo>
                    <a:pt x="970" y="1740"/>
                  </a:lnTo>
                  <a:lnTo>
                    <a:pt x="982" y="1727"/>
                  </a:lnTo>
                  <a:lnTo>
                    <a:pt x="981" y="1706"/>
                  </a:lnTo>
                  <a:lnTo>
                    <a:pt x="927" y="1565"/>
                  </a:lnTo>
                  <a:lnTo>
                    <a:pt x="911" y="1488"/>
                  </a:lnTo>
                  <a:lnTo>
                    <a:pt x="897" y="1223"/>
                  </a:lnTo>
                  <a:lnTo>
                    <a:pt x="897" y="1031"/>
                  </a:lnTo>
                  <a:lnTo>
                    <a:pt x="888" y="799"/>
                  </a:lnTo>
                  <a:lnTo>
                    <a:pt x="878" y="742"/>
                  </a:lnTo>
                  <a:lnTo>
                    <a:pt x="857" y="696"/>
                  </a:lnTo>
                  <a:lnTo>
                    <a:pt x="818" y="658"/>
                  </a:lnTo>
                  <a:lnTo>
                    <a:pt x="641" y="547"/>
                  </a:lnTo>
                  <a:lnTo>
                    <a:pt x="654" y="496"/>
                  </a:lnTo>
                  <a:lnTo>
                    <a:pt x="682" y="490"/>
                  </a:lnTo>
                  <a:lnTo>
                    <a:pt x="723" y="478"/>
                  </a:lnTo>
                  <a:lnTo>
                    <a:pt x="745" y="452"/>
                  </a:lnTo>
                  <a:lnTo>
                    <a:pt x="771" y="349"/>
                  </a:lnTo>
                  <a:lnTo>
                    <a:pt x="779" y="292"/>
                  </a:lnTo>
                  <a:lnTo>
                    <a:pt x="779" y="237"/>
                  </a:lnTo>
                  <a:lnTo>
                    <a:pt x="784" y="183"/>
                  </a:lnTo>
                  <a:lnTo>
                    <a:pt x="779" y="127"/>
                  </a:lnTo>
                  <a:lnTo>
                    <a:pt x="803" y="151"/>
                  </a:lnTo>
                  <a:lnTo>
                    <a:pt x="815" y="164"/>
                  </a:lnTo>
                  <a:lnTo>
                    <a:pt x="811" y="127"/>
                  </a:lnTo>
                  <a:lnTo>
                    <a:pt x="796" y="85"/>
                  </a:lnTo>
                  <a:lnTo>
                    <a:pt x="775" y="52"/>
                  </a:lnTo>
                  <a:lnTo>
                    <a:pt x="739" y="25"/>
                  </a:lnTo>
                  <a:lnTo>
                    <a:pt x="695" y="6"/>
                  </a:lnTo>
                  <a:lnTo>
                    <a:pt x="636" y="0"/>
                  </a:lnTo>
                  <a:lnTo>
                    <a:pt x="584" y="12"/>
                  </a:lnTo>
                  <a:lnTo>
                    <a:pt x="538" y="37"/>
                  </a:lnTo>
                  <a:lnTo>
                    <a:pt x="502" y="69"/>
                  </a:lnTo>
                  <a:lnTo>
                    <a:pt x="475" y="112"/>
                  </a:lnTo>
                  <a:lnTo>
                    <a:pt x="460" y="172"/>
                  </a:lnTo>
                  <a:lnTo>
                    <a:pt x="453" y="240"/>
                  </a:lnTo>
                  <a:lnTo>
                    <a:pt x="455" y="295"/>
                  </a:lnTo>
                  <a:lnTo>
                    <a:pt x="468" y="369"/>
                  </a:lnTo>
                  <a:lnTo>
                    <a:pt x="467" y="423"/>
                  </a:lnTo>
                  <a:lnTo>
                    <a:pt x="456" y="483"/>
                  </a:lnTo>
                  <a:lnTo>
                    <a:pt x="435" y="513"/>
                  </a:lnTo>
                  <a:lnTo>
                    <a:pt x="218" y="611"/>
                  </a:lnTo>
                  <a:lnTo>
                    <a:pt x="187" y="632"/>
                  </a:lnTo>
                  <a:lnTo>
                    <a:pt x="166" y="668"/>
                  </a:lnTo>
                  <a:lnTo>
                    <a:pt x="97" y="878"/>
                  </a:lnTo>
                  <a:lnTo>
                    <a:pt x="10" y="1178"/>
                  </a:lnTo>
                  <a:lnTo>
                    <a:pt x="0" y="1238"/>
                  </a:lnTo>
                  <a:lnTo>
                    <a:pt x="3" y="1273"/>
                  </a:lnTo>
                  <a:lnTo>
                    <a:pt x="17" y="1312"/>
                  </a:lnTo>
                  <a:lnTo>
                    <a:pt x="132" y="1515"/>
                  </a:lnTo>
                  <a:lnTo>
                    <a:pt x="148" y="1579"/>
                  </a:lnTo>
                  <a:lnTo>
                    <a:pt x="155" y="1645"/>
                  </a:lnTo>
                  <a:lnTo>
                    <a:pt x="132" y="1873"/>
                  </a:lnTo>
                  <a:lnTo>
                    <a:pt x="119" y="1974"/>
                  </a:lnTo>
                  <a:lnTo>
                    <a:pt x="119" y="2007"/>
                  </a:lnTo>
                  <a:lnTo>
                    <a:pt x="132" y="2032"/>
                  </a:lnTo>
                  <a:lnTo>
                    <a:pt x="166" y="2045"/>
                  </a:lnTo>
                  <a:lnTo>
                    <a:pt x="202" y="2051"/>
                  </a:lnTo>
                  <a:lnTo>
                    <a:pt x="211" y="2166"/>
                  </a:lnTo>
                  <a:lnTo>
                    <a:pt x="211" y="2292"/>
                  </a:lnTo>
                  <a:lnTo>
                    <a:pt x="209" y="2432"/>
                  </a:lnTo>
                  <a:lnTo>
                    <a:pt x="202" y="2562"/>
                  </a:lnTo>
                  <a:lnTo>
                    <a:pt x="184" y="2702"/>
                  </a:lnTo>
                  <a:lnTo>
                    <a:pt x="179" y="2842"/>
                  </a:lnTo>
                  <a:lnTo>
                    <a:pt x="171" y="2979"/>
                  </a:lnTo>
                  <a:lnTo>
                    <a:pt x="171" y="3088"/>
                  </a:lnTo>
                  <a:lnTo>
                    <a:pt x="177" y="3261"/>
                  </a:lnTo>
                  <a:lnTo>
                    <a:pt x="174" y="3369"/>
                  </a:lnTo>
                  <a:lnTo>
                    <a:pt x="179" y="3467"/>
                  </a:lnTo>
                  <a:lnTo>
                    <a:pt x="183" y="3488"/>
                  </a:lnTo>
                  <a:lnTo>
                    <a:pt x="237" y="3505"/>
                  </a:lnTo>
                  <a:lnTo>
                    <a:pt x="280" y="3530"/>
                  </a:lnTo>
                  <a:lnTo>
                    <a:pt x="321" y="3568"/>
                  </a:lnTo>
                  <a:lnTo>
                    <a:pt x="364" y="3603"/>
                  </a:lnTo>
                  <a:lnTo>
                    <a:pt x="418" y="3627"/>
                  </a:lnTo>
                  <a:lnTo>
                    <a:pt x="475" y="3643"/>
                  </a:lnTo>
                  <a:lnTo>
                    <a:pt x="525" y="3644"/>
                  </a:lnTo>
                  <a:lnTo>
                    <a:pt x="557" y="3633"/>
                  </a:lnTo>
                  <a:lnTo>
                    <a:pt x="578" y="3615"/>
                  </a:lnTo>
                  <a:lnTo>
                    <a:pt x="582" y="3594"/>
                  </a:lnTo>
                  <a:lnTo>
                    <a:pt x="570" y="3563"/>
                  </a:lnTo>
                  <a:lnTo>
                    <a:pt x="540" y="3534"/>
                  </a:lnTo>
                  <a:lnTo>
                    <a:pt x="505" y="3505"/>
                  </a:lnTo>
                  <a:lnTo>
                    <a:pt x="460" y="3462"/>
                  </a:lnTo>
                  <a:lnTo>
                    <a:pt x="423" y="3424"/>
                  </a:lnTo>
                  <a:lnTo>
                    <a:pt x="399" y="3391"/>
                  </a:lnTo>
                  <a:lnTo>
                    <a:pt x="410" y="3211"/>
                  </a:lnTo>
                  <a:lnTo>
                    <a:pt x="410" y="3084"/>
                  </a:lnTo>
                  <a:lnTo>
                    <a:pt x="422" y="2957"/>
                  </a:lnTo>
                  <a:lnTo>
                    <a:pt x="434" y="2842"/>
                  </a:lnTo>
                  <a:lnTo>
                    <a:pt x="453" y="2721"/>
                  </a:lnTo>
                  <a:lnTo>
                    <a:pt x="479" y="2599"/>
                  </a:lnTo>
                  <a:lnTo>
                    <a:pt x="502" y="2485"/>
                  </a:lnTo>
                  <a:lnTo>
                    <a:pt x="520" y="2391"/>
                  </a:lnTo>
                  <a:lnTo>
                    <a:pt x="538" y="2280"/>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601" name="Freeform 227"/>
            <p:cNvSpPr>
              <a:spLocks/>
            </p:cNvSpPr>
            <p:nvPr/>
          </p:nvSpPr>
          <p:spPr bwMode="auto">
            <a:xfrm>
              <a:off x="2461" y="1729"/>
              <a:ext cx="394" cy="1135"/>
            </a:xfrm>
            <a:custGeom>
              <a:avLst/>
              <a:gdLst>
                <a:gd name="T0" fmla="*/ 0 w 1181"/>
                <a:gd name="T1" fmla="*/ 0 h 3405"/>
                <a:gd name="T2" fmla="*/ 0 w 1181"/>
                <a:gd name="T3" fmla="*/ 0 h 3405"/>
                <a:gd name="T4" fmla="*/ 0 w 1181"/>
                <a:gd name="T5" fmla="*/ 0 h 3405"/>
                <a:gd name="T6" fmla="*/ 0 w 1181"/>
                <a:gd name="T7" fmla="*/ 0 h 3405"/>
                <a:gd name="T8" fmla="*/ 0 w 1181"/>
                <a:gd name="T9" fmla="*/ 0 h 3405"/>
                <a:gd name="T10" fmla="*/ 0 w 1181"/>
                <a:gd name="T11" fmla="*/ 0 h 3405"/>
                <a:gd name="T12" fmla="*/ 0 w 1181"/>
                <a:gd name="T13" fmla="*/ 0 h 3405"/>
                <a:gd name="T14" fmla="*/ 0 w 1181"/>
                <a:gd name="T15" fmla="*/ 0 h 3405"/>
                <a:gd name="T16" fmla="*/ 0 w 1181"/>
                <a:gd name="T17" fmla="*/ 0 h 3405"/>
                <a:gd name="T18" fmla="*/ 0 w 1181"/>
                <a:gd name="T19" fmla="*/ 0 h 3405"/>
                <a:gd name="T20" fmla="*/ 0 w 1181"/>
                <a:gd name="T21" fmla="*/ 0 h 3405"/>
                <a:gd name="T22" fmla="*/ 0 w 1181"/>
                <a:gd name="T23" fmla="*/ 0 h 3405"/>
                <a:gd name="T24" fmla="*/ 0 w 1181"/>
                <a:gd name="T25" fmla="*/ 0 h 3405"/>
                <a:gd name="T26" fmla="*/ 0 w 1181"/>
                <a:gd name="T27" fmla="*/ 0 h 3405"/>
                <a:gd name="T28" fmla="*/ 0 w 1181"/>
                <a:gd name="T29" fmla="*/ 0 h 3405"/>
                <a:gd name="T30" fmla="*/ 0 w 1181"/>
                <a:gd name="T31" fmla="*/ 0 h 3405"/>
                <a:gd name="T32" fmla="*/ 0 w 1181"/>
                <a:gd name="T33" fmla="*/ 0 h 3405"/>
                <a:gd name="T34" fmla="*/ 0 w 1181"/>
                <a:gd name="T35" fmla="*/ 0 h 3405"/>
                <a:gd name="T36" fmla="*/ 0 w 1181"/>
                <a:gd name="T37" fmla="*/ 0 h 3405"/>
                <a:gd name="T38" fmla="*/ 0 w 1181"/>
                <a:gd name="T39" fmla="*/ 0 h 3405"/>
                <a:gd name="T40" fmla="*/ 0 w 1181"/>
                <a:gd name="T41" fmla="*/ 0 h 3405"/>
                <a:gd name="T42" fmla="*/ 0 w 1181"/>
                <a:gd name="T43" fmla="*/ 0 h 3405"/>
                <a:gd name="T44" fmla="*/ 0 w 1181"/>
                <a:gd name="T45" fmla="*/ 0 h 3405"/>
                <a:gd name="T46" fmla="*/ 0 w 1181"/>
                <a:gd name="T47" fmla="*/ 0 h 3405"/>
                <a:gd name="T48" fmla="*/ 0 w 1181"/>
                <a:gd name="T49" fmla="*/ 0 h 3405"/>
                <a:gd name="T50" fmla="*/ 0 w 1181"/>
                <a:gd name="T51" fmla="*/ 0 h 3405"/>
                <a:gd name="T52" fmla="*/ 0 w 1181"/>
                <a:gd name="T53" fmla="*/ 0 h 3405"/>
                <a:gd name="T54" fmla="*/ 0 w 1181"/>
                <a:gd name="T55" fmla="*/ 0 h 3405"/>
                <a:gd name="T56" fmla="*/ 0 w 1181"/>
                <a:gd name="T57" fmla="*/ 0 h 3405"/>
                <a:gd name="T58" fmla="*/ 0 w 1181"/>
                <a:gd name="T59" fmla="*/ 0 h 3405"/>
                <a:gd name="T60" fmla="*/ 0 w 1181"/>
                <a:gd name="T61" fmla="*/ 0 h 3405"/>
                <a:gd name="T62" fmla="*/ 0 w 1181"/>
                <a:gd name="T63" fmla="*/ 0 h 3405"/>
                <a:gd name="T64" fmla="*/ 0 w 1181"/>
                <a:gd name="T65" fmla="*/ 0 h 3405"/>
                <a:gd name="T66" fmla="*/ 0 w 1181"/>
                <a:gd name="T67" fmla="*/ 0 h 3405"/>
                <a:gd name="T68" fmla="*/ 0 w 1181"/>
                <a:gd name="T69" fmla="*/ 0 h 3405"/>
                <a:gd name="T70" fmla="*/ 0 w 1181"/>
                <a:gd name="T71" fmla="*/ 0 h 3405"/>
                <a:gd name="T72" fmla="*/ 0 w 1181"/>
                <a:gd name="T73" fmla="*/ 0 h 3405"/>
                <a:gd name="T74" fmla="*/ 0 w 1181"/>
                <a:gd name="T75" fmla="*/ 0 h 3405"/>
                <a:gd name="T76" fmla="*/ 0 w 1181"/>
                <a:gd name="T77" fmla="*/ 0 h 3405"/>
                <a:gd name="T78" fmla="*/ 0 w 1181"/>
                <a:gd name="T79" fmla="*/ 0 h 3405"/>
                <a:gd name="T80" fmla="*/ 0 w 1181"/>
                <a:gd name="T81" fmla="*/ 0 h 3405"/>
                <a:gd name="T82" fmla="*/ 0 w 1181"/>
                <a:gd name="T83" fmla="*/ 0 h 3405"/>
                <a:gd name="T84" fmla="*/ 0 w 1181"/>
                <a:gd name="T85" fmla="*/ 0 h 3405"/>
                <a:gd name="T86" fmla="*/ 0 w 1181"/>
                <a:gd name="T87" fmla="*/ 0 h 3405"/>
                <a:gd name="T88" fmla="*/ 0 w 1181"/>
                <a:gd name="T89" fmla="*/ 0 h 3405"/>
                <a:gd name="T90" fmla="*/ 0 w 1181"/>
                <a:gd name="T91" fmla="*/ 0 h 3405"/>
                <a:gd name="T92" fmla="*/ 0 w 1181"/>
                <a:gd name="T93" fmla="*/ 0 h 3405"/>
                <a:gd name="T94" fmla="*/ 0 w 1181"/>
                <a:gd name="T95" fmla="*/ 0 h 3405"/>
                <a:gd name="T96" fmla="*/ 0 w 1181"/>
                <a:gd name="T97" fmla="*/ 0 h 3405"/>
                <a:gd name="T98" fmla="*/ 0 w 1181"/>
                <a:gd name="T99" fmla="*/ 0 h 3405"/>
                <a:gd name="T100" fmla="*/ 0 w 1181"/>
                <a:gd name="T101" fmla="*/ 0 h 3405"/>
                <a:gd name="T102" fmla="*/ 0 w 1181"/>
                <a:gd name="T103" fmla="*/ 0 h 3405"/>
                <a:gd name="T104" fmla="*/ 0 w 1181"/>
                <a:gd name="T105" fmla="*/ 0 h 3405"/>
                <a:gd name="T106" fmla="*/ 0 w 1181"/>
                <a:gd name="T107" fmla="*/ 0 h 3405"/>
                <a:gd name="T108" fmla="*/ 0 w 1181"/>
                <a:gd name="T109" fmla="*/ 0 h 3405"/>
                <a:gd name="T110" fmla="*/ 0 w 1181"/>
                <a:gd name="T111" fmla="*/ 0 h 3405"/>
                <a:gd name="T112" fmla="*/ 0 w 1181"/>
                <a:gd name="T113" fmla="*/ 0 h 3405"/>
                <a:gd name="T114" fmla="*/ 0 w 1181"/>
                <a:gd name="T115" fmla="*/ 0 h 3405"/>
                <a:gd name="T116" fmla="*/ 0 w 118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81"/>
                <a:gd name="T178" fmla="*/ 0 h 3405"/>
                <a:gd name="T179" fmla="*/ 1181 w 118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81" h="3405">
                  <a:moveTo>
                    <a:pt x="151" y="1486"/>
                  </a:moveTo>
                  <a:lnTo>
                    <a:pt x="147" y="1572"/>
                  </a:lnTo>
                  <a:lnTo>
                    <a:pt x="128" y="1749"/>
                  </a:lnTo>
                  <a:lnTo>
                    <a:pt x="313" y="1875"/>
                  </a:lnTo>
                  <a:lnTo>
                    <a:pt x="313" y="1952"/>
                  </a:lnTo>
                  <a:lnTo>
                    <a:pt x="303" y="2090"/>
                  </a:lnTo>
                  <a:lnTo>
                    <a:pt x="289" y="2499"/>
                  </a:lnTo>
                  <a:lnTo>
                    <a:pt x="278" y="2679"/>
                  </a:lnTo>
                  <a:lnTo>
                    <a:pt x="267" y="2998"/>
                  </a:lnTo>
                  <a:lnTo>
                    <a:pt x="267" y="3112"/>
                  </a:lnTo>
                  <a:lnTo>
                    <a:pt x="265" y="3150"/>
                  </a:lnTo>
                  <a:lnTo>
                    <a:pt x="255" y="3163"/>
                  </a:lnTo>
                  <a:lnTo>
                    <a:pt x="223" y="3186"/>
                  </a:lnTo>
                  <a:lnTo>
                    <a:pt x="155" y="3223"/>
                  </a:lnTo>
                  <a:lnTo>
                    <a:pt x="78" y="3245"/>
                  </a:lnTo>
                  <a:lnTo>
                    <a:pt x="51" y="3255"/>
                  </a:lnTo>
                  <a:lnTo>
                    <a:pt x="24" y="3269"/>
                  </a:lnTo>
                  <a:lnTo>
                    <a:pt x="6" y="3295"/>
                  </a:lnTo>
                  <a:lnTo>
                    <a:pt x="0" y="3316"/>
                  </a:lnTo>
                  <a:lnTo>
                    <a:pt x="12" y="3325"/>
                  </a:lnTo>
                  <a:lnTo>
                    <a:pt x="167" y="3327"/>
                  </a:lnTo>
                  <a:lnTo>
                    <a:pt x="370" y="3341"/>
                  </a:lnTo>
                  <a:lnTo>
                    <a:pt x="405" y="3341"/>
                  </a:lnTo>
                  <a:lnTo>
                    <a:pt x="429" y="3328"/>
                  </a:lnTo>
                  <a:lnTo>
                    <a:pt x="441" y="3303"/>
                  </a:lnTo>
                  <a:lnTo>
                    <a:pt x="441" y="3266"/>
                  </a:lnTo>
                  <a:lnTo>
                    <a:pt x="429" y="3204"/>
                  </a:lnTo>
                  <a:lnTo>
                    <a:pt x="422" y="3195"/>
                  </a:lnTo>
                  <a:lnTo>
                    <a:pt x="405" y="3189"/>
                  </a:lnTo>
                  <a:lnTo>
                    <a:pt x="429" y="3185"/>
                  </a:lnTo>
                  <a:lnTo>
                    <a:pt x="435" y="3173"/>
                  </a:lnTo>
                  <a:lnTo>
                    <a:pt x="441" y="3125"/>
                  </a:lnTo>
                  <a:lnTo>
                    <a:pt x="463" y="3023"/>
                  </a:lnTo>
                  <a:lnTo>
                    <a:pt x="511" y="2780"/>
                  </a:lnTo>
                  <a:lnTo>
                    <a:pt x="521" y="2665"/>
                  </a:lnTo>
                  <a:lnTo>
                    <a:pt x="546" y="2297"/>
                  </a:lnTo>
                  <a:lnTo>
                    <a:pt x="560" y="2206"/>
                  </a:lnTo>
                  <a:lnTo>
                    <a:pt x="590" y="2092"/>
                  </a:lnTo>
                  <a:lnTo>
                    <a:pt x="614" y="2207"/>
                  </a:lnTo>
                  <a:lnTo>
                    <a:pt x="636" y="2322"/>
                  </a:lnTo>
                  <a:lnTo>
                    <a:pt x="677" y="2642"/>
                  </a:lnTo>
                  <a:lnTo>
                    <a:pt x="695" y="2740"/>
                  </a:lnTo>
                  <a:lnTo>
                    <a:pt x="734" y="3096"/>
                  </a:lnTo>
                  <a:lnTo>
                    <a:pt x="734" y="3150"/>
                  </a:lnTo>
                  <a:lnTo>
                    <a:pt x="740" y="3159"/>
                  </a:lnTo>
                  <a:lnTo>
                    <a:pt x="776" y="3176"/>
                  </a:lnTo>
                  <a:lnTo>
                    <a:pt x="767" y="3229"/>
                  </a:lnTo>
                  <a:lnTo>
                    <a:pt x="765" y="3290"/>
                  </a:lnTo>
                  <a:lnTo>
                    <a:pt x="765" y="3328"/>
                  </a:lnTo>
                  <a:lnTo>
                    <a:pt x="779" y="3365"/>
                  </a:lnTo>
                  <a:lnTo>
                    <a:pt x="803" y="3390"/>
                  </a:lnTo>
                  <a:lnTo>
                    <a:pt x="846" y="3405"/>
                  </a:lnTo>
                  <a:lnTo>
                    <a:pt x="892" y="3405"/>
                  </a:lnTo>
                  <a:lnTo>
                    <a:pt x="941" y="3401"/>
                  </a:lnTo>
                  <a:lnTo>
                    <a:pt x="962" y="3380"/>
                  </a:lnTo>
                  <a:lnTo>
                    <a:pt x="972" y="3354"/>
                  </a:lnTo>
                  <a:lnTo>
                    <a:pt x="971" y="3321"/>
                  </a:lnTo>
                  <a:lnTo>
                    <a:pt x="959" y="3275"/>
                  </a:lnTo>
                  <a:lnTo>
                    <a:pt x="926" y="3227"/>
                  </a:lnTo>
                  <a:lnTo>
                    <a:pt x="904" y="3176"/>
                  </a:lnTo>
                  <a:lnTo>
                    <a:pt x="926" y="3176"/>
                  </a:lnTo>
                  <a:lnTo>
                    <a:pt x="938" y="3023"/>
                  </a:lnTo>
                  <a:lnTo>
                    <a:pt x="941" y="2846"/>
                  </a:lnTo>
                  <a:lnTo>
                    <a:pt x="936" y="2727"/>
                  </a:lnTo>
                  <a:lnTo>
                    <a:pt x="920" y="2587"/>
                  </a:lnTo>
                  <a:lnTo>
                    <a:pt x="908" y="2463"/>
                  </a:lnTo>
                  <a:lnTo>
                    <a:pt x="892" y="2360"/>
                  </a:lnTo>
                  <a:lnTo>
                    <a:pt x="1181" y="2245"/>
                  </a:lnTo>
                  <a:lnTo>
                    <a:pt x="1181" y="1888"/>
                  </a:lnTo>
                  <a:lnTo>
                    <a:pt x="1146" y="1862"/>
                  </a:lnTo>
                  <a:lnTo>
                    <a:pt x="1013" y="1901"/>
                  </a:lnTo>
                  <a:lnTo>
                    <a:pt x="998" y="1823"/>
                  </a:lnTo>
                  <a:lnTo>
                    <a:pt x="995" y="1727"/>
                  </a:lnTo>
                  <a:lnTo>
                    <a:pt x="1060" y="1331"/>
                  </a:lnTo>
                  <a:lnTo>
                    <a:pt x="1065" y="1225"/>
                  </a:lnTo>
                  <a:lnTo>
                    <a:pt x="1054" y="1099"/>
                  </a:lnTo>
                  <a:lnTo>
                    <a:pt x="998" y="756"/>
                  </a:lnTo>
                  <a:lnTo>
                    <a:pt x="972" y="663"/>
                  </a:lnTo>
                  <a:lnTo>
                    <a:pt x="950" y="625"/>
                  </a:lnTo>
                  <a:lnTo>
                    <a:pt x="926" y="613"/>
                  </a:lnTo>
                  <a:lnTo>
                    <a:pt x="765" y="549"/>
                  </a:lnTo>
                  <a:lnTo>
                    <a:pt x="695" y="524"/>
                  </a:lnTo>
                  <a:lnTo>
                    <a:pt x="672" y="434"/>
                  </a:lnTo>
                  <a:lnTo>
                    <a:pt x="692" y="369"/>
                  </a:lnTo>
                  <a:lnTo>
                    <a:pt x="701" y="330"/>
                  </a:lnTo>
                  <a:lnTo>
                    <a:pt x="701" y="280"/>
                  </a:lnTo>
                  <a:lnTo>
                    <a:pt x="695" y="218"/>
                  </a:lnTo>
                  <a:lnTo>
                    <a:pt x="672" y="129"/>
                  </a:lnTo>
                  <a:lnTo>
                    <a:pt x="660" y="84"/>
                  </a:lnTo>
                  <a:lnTo>
                    <a:pt x="641" y="51"/>
                  </a:lnTo>
                  <a:lnTo>
                    <a:pt x="614" y="24"/>
                  </a:lnTo>
                  <a:lnTo>
                    <a:pt x="590" y="14"/>
                  </a:lnTo>
                  <a:lnTo>
                    <a:pt x="544" y="0"/>
                  </a:lnTo>
                  <a:lnTo>
                    <a:pt x="511" y="0"/>
                  </a:lnTo>
                  <a:lnTo>
                    <a:pt x="463" y="14"/>
                  </a:lnTo>
                  <a:lnTo>
                    <a:pt x="419" y="31"/>
                  </a:lnTo>
                  <a:lnTo>
                    <a:pt x="383" y="60"/>
                  </a:lnTo>
                  <a:lnTo>
                    <a:pt x="370" y="103"/>
                  </a:lnTo>
                  <a:lnTo>
                    <a:pt x="366" y="158"/>
                  </a:lnTo>
                  <a:lnTo>
                    <a:pt x="372" y="212"/>
                  </a:lnTo>
                  <a:lnTo>
                    <a:pt x="380" y="271"/>
                  </a:lnTo>
                  <a:lnTo>
                    <a:pt x="392" y="321"/>
                  </a:lnTo>
                  <a:lnTo>
                    <a:pt x="417" y="372"/>
                  </a:lnTo>
                  <a:lnTo>
                    <a:pt x="441" y="410"/>
                  </a:lnTo>
                  <a:lnTo>
                    <a:pt x="463" y="447"/>
                  </a:lnTo>
                  <a:lnTo>
                    <a:pt x="463" y="510"/>
                  </a:lnTo>
                  <a:lnTo>
                    <a:pt x="411" y="526"/>
                  </a:lnTo>
                  <a:lnTo>
                    <a:pt x="216" y="651"/>
                  </a:lnTo>
                  <a:lnTo>
                    <a:pt x="185" y="689"/>
                  </a:lnTo>
                  <a:lnTo>
                    <a:pt x="177" y="716"/>
                  </a:lnTo>
                  <a:lnTo>
                    <a:pt x="161" y="1076"/>
                  </a:lnTo>
                  <a:lnTo>
                    <a:pt x="177" y="1132"/>
                  </a:lnTo>
                  <a:lnTo>
                    <a:pt x="196" y="1189"/>
                  </a:lnTo>
                  <a:lnTo>
                    <a:pt x="209" y="1250"/>
                  </a:lnTo>
                  <a:lnTo>
                    <a:pt x="205" y="1298"/>
                  </a:lnTo>
                  <a:lnTo>
                    <a:pt x="186" y="1352"/>
                  </a:lnTo>
                  <a:lnTo>
                    <a:pt x="151" y="1409"/>
                  </a:lnTo>
                  <a:lnTo>
                    <a:pt x="151" y="1486"/>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9602" name="Freeform 228"/>
            <p:cNvSpPr>
              <a:spLocks/>
            </p:cNvSpPr>
            <p:nvPr/>
          </p:nvSpPr>
          <p:spPr bwMode="auto">
            <a:xfrm>
              <a:off x="1693" y="1734"/>
              <a:ext cx="352" cy="1157"/>
            </a:xfrm>
            <a:custGeom>
              <a:avLst/>
              <a:gdLst>
                <a:gd name="T0" fmla="*/ 0 w 1054"/>
                <a:gd name="T1" fmla="*/ 0 h 3472"/>
                <a:gd name="T2" fmla="*/ 0 w 1054"/>
                <a:gd name="T3" fmla="*/ 0 h 3472"/>
                <a:gd name="T4" fmla="*/ 0 w 1054"/>
                <a:gd name="T5" fmla="*/ 0 h 3472"/>
                <a:gd name="T6" fmla="*/ 0 w 1054"/>
                <a:gd name="T7" fmla="*/ 0 h 3472"/>
                <a:gd name="T8" fmla="*/ 0 w 1054"/>
                <a:gd name="T9" fmla="*/ 0 h 3472"/>
                <a:gd name="T10" fmla="*/ 0 w 1054"/>
                <a:gd name="T11" fmla="*/ 0 h 3472"/>
                <a:gd name="T12" fmla="*/ 0 w 1054"/>
                <a:gd name="T13" fmla="*/ 0 h 3472"/>
                <a:gd name="T14" fmla="*/ 0 w 1054"/>
                <a:gd name="T15" fmla="*/ 0 h 3472"/>
                <a:gd name="T16" fmla="*/ 0 w 1054"/>
                <a:gd name="T17" fmla="*/ 0 h 3472"/>
                <a:gd name="T18" fmla="*/ 0 w 1054"/>
                <a:gd name="T19" fmla="*/ 0 h 3472"/>
                <a:gd name="T20" fmla="*/ 0 w 1054"/>
                <a:gd name="T21" fmla="*/ 0 h 3472"/>
                <a:gd name="T22" fmla="*/ 0 w 1054"/>
                <a:gd name="T23" fmla="*/ 0 h 3472"/>
                <a:gd name="T24" fmla="*/ 0 w 1054"/>
                <a:gd name="T25" fmla="*/ 0 h 3472"/>
                <a:gd name="T26" fmla="*/ 0 w 1054"/>
                <a:gd name="T27" fmla="*/ 0 h 3472"/>
                <a:gd name="T28" fmla="*/ 0 w 1054"/>
                <a:gd name="T29" fmla="*/ 0 h 3472"/>
                <a:gd name="T30" fmla="*/ 0 w 1054"/>
                <a:gd name="T31" fmla="*/ 0 h 3472"/>
                <a:gd name="T32" fmla="*/ 0 w 1054"/>
                <a:gd name="T33" fmla="*/ 0 h 3472"/>
                <a:gd name="T34" fmla="*/ 0 w 1054"/>
                <a:gd name="T35" fmla="*/ 0 h 3472"/>
                <a:gd name="T36" fmla="*/ 0 w 1054"/>
                <a:gd name="T37" fmla="*/ 0 h 3472"/>
                <a:gd name="T38" fmla="*/ 0 w 1054"/>
                <a:gd name="T39" fmla="*/ 0 h 3472"/>
                <a:gd name="T40" fmla="*/ 0 w 1054"/>
                <a:gd name="T41" fmla="*/ 0 h 3472"/>
                <a:gd name="T42" fmla="*/ 0 w 1054"/>
                <a:gd name="T43" fmla="*/ 0 h 3472"/>
                <a:gd name="T44" fmla="*/ 0 w 1054"/>
                <a:gd name="T45" fmla="*/ 0 h 3472"/>
                <a:gd name="T46" fmla="*/ 0 w 1054"/>
                <a:gd name="T47" fmla="*/ 0 h 3472"/>
                <a:gd name="T48" fmla="*/ 0 w 1054"/>
                <a:gd name="T49" fmla="*/ 0 h 3472"/>
                <a:gd name="T50" fmla="*/ 0 w 1054"/>
                <a:gd name="T51" fmla="*/ 0 h 3472"/>
                <a:gd name="T52" fmla="*/ 0 w 1054"/>
                <a:gd name="T53" fmla="*/ 0 h 3472"/>
                <a:gd name="T54" fmla="*/ 0 w 1054"/>
                <a:gd name="T55" fmla="*/ 0 h 3472"/>
                <a:gd name="T56" fmla="*/ 0 w 1054"/>
                <a:gd name="T57" fmla="*/ 0 h 3472"/>
                <a:gd name="T58" fmla="*/ 0 w 1054"/>
                <a:gd name="T59" fmla="*/ 0 h 3472"/>
                <a:gd name="T60" fmla="*/ 0 w 1054"/>
                <a:gd name="T61" fmla="*/ 0 h 3472"/>
                <a:gd name="T62" fmla="*/ 0 w 1054"/>
                <a:gd name="T63" fmla="*/ 0 h 3472"/>
                <a:gd name="T64" fmla="*/ 0 w 1054"/>
                <a:gd name="T65" fmla="*/ 0 h 3472"/>
                <a:gd name="T66" fmla="*/ 0 w 1054"/>
                <a:gd name="T67" fmla="*/ 0 h 3472"/>
                <a:gd name="T68" fmla="*/ 0 w 1054"/>
                <a:gd name="T69" fmla="*/ 0 h 3472"/>
                <a:gd name="T70" fmla="*/ 0 w 1054"/>
                <a:gd name="T71" fmla="*/ 0 h 3472"/>
                <a:gd name="T72" fmla="*/ 0 w 1054"/>
                <a:gd name="T73" fmla="*/ 0 h 3472"/>
                <a:gd name="T74" fmla="*/ 0 w 1054"/>
                <a:gd name="T75" fmla="*/ 0 h 3472"/>
                <a:gd name="T76" fmla="*/ 0 w 1054"/>
                <a:gd name="T77" fmla="*/ 0 h 3472"/>
                <a:gd name="T78" fmla="*/ 0 w 1054"/>
                <a:gd name="T79" fmla="*/ 0 h 3472"/>
                <a:gd name="T80" fmla="*/ 0 w 1054"/>
                <a:gd name="T81" fmla="*/ 0 h 3472"/>
                <a:gd name="T82" fmla="*/ 0 w 1054"/>
                <a:gd name="T83" fmla="*/ 0 h 3472"/>
                <a:gd name="T84" fmla="*/ 0 w 1054"/>
                <a:gd name="T85" fmla="*/ 0 h 3472"/>
                <a:gd name="T86" fmla="*/ 0 w 1054"/>
                <a:gd name="T87" fmla="*/ 0 h 3472"/>
                <a:gd name="T88" fmla="*/ 0 w 1054"/>
                <a:gd name="T89" fmla="*/ 0 h 3472"/>
                <a:gd name="T90" fmla="*/ 0 w 1054"/>
                <a:gd name="T91" fmla="*/ 0 h 3472"/>
                <a:gd name="T92" fmla="*/ 0 w 1054"/>
                <a:gd name="T93" fmla="*/ 0 h 3472"/>
                <a:gd name="T94" fmla="*/ 0 w 1054"/>
                <a:gd name="T95" fmla="*/ 0 h 3472"/>
                <a:gd name="T96" fmla="*/ 0 w 1054"/>
                <a:gd name="T97" fmla="*/ 0 h 3472"/>
                <a:gd name="T98" fmla="*/ 0 w 1054"/>
                <a:gd name="T99" fmla="*/ 0 h 3472"/>
                <a:gd name="T100" fmla="*/ 0 w 1054"/>
                <a:gd name="T101" fmla="*/ 0 h 3472"/>
                <a:gd name="T102" fmla="*/ 0 w 1054"/>
                <a:gd name="T103" fmla="*/ 0 h 3472"/>
                <a:gd name="T104" fmla="*/ 0 w 1054"/>
                <a:gd name="T105" fmla="*/ 0 h 3472"/>
                <a:gd name="T106" fmla="*/ 0 w 1054"/>
                <a:gd name="T107" fmla="*/ 0 h 3472"/>
                <a:gd name="T108" fmla="*/ 0 w 1054"/>
                <a:gd name="T109" fmla="*/ 0 h 3472"/>
                <a:gd name="T110" fmla="*/ 0 w 1054"/>
                <a:gd name="T111" fmla="*/ 0 h 3472"/>
                <a:gd name="T112" fmla="*/ 0 w 1054"/>
                <a:gd name="T113" fmla="*/ 0 h 3472"/>
                <a:gd name="T114" fmla="*/ 0 w 1054"/>
                <a:gd name="T115" fmla="*/ 0 h 3472"/>
                <a:gd name="T116" fmla="*/ 0 w 1054"/>
                <a:gd name="T117" fmla="*/ 0 h 3472"/>
                <a:gd name="T118" fmla="*/ 0 w 1054"/>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54"/>
                <a:gd name="T181" fmla="*/ 0 h 3472"/>
                <a:gd name="T182" fmla="*/ 1054 w 1054"/>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54" h="3472">
                  <a:moveTo>
                    <a:pt x="926" y="1732"/>
                  </a:moveTo>
                  <a:lnTo>
                    <a:pt x="933" y="2342"/>
                  </a:lnTo>
                  <a:lnTo>
                    <a:pt x="938" y="2471"/>
                  </a:lnTo>
                  <a:lnTo>
                    <a:pt x="892" y="2483"/>
                  </a:lnTo>
                  <a:lnTo>
                    <a:pt x="845" y="2488"/>
                  </a:lnTo>
                  <a:lnTo>
                    <a:pt x="849" y="2607"/>
                  </a:lnTo>
                  <a:lnTo>
                    <a:pt x="849" y="2729"/>
                  </a:lnTo>
                  <a:lnTo>
                    <a:pt x="841" y="3015"/>
                  </a:lnTo>
                  <a:lnTo>
                    <a:pt x="846" y="3108"/>
                  </a:lnTo>
                  <a:lnTo>
                    <a:pt x="849" y="3150"/>
                  </a:lnTo>
                  <a:lnTo>
                    <a:pt x="861" y="3186"/>
                  </a:lnTo>
                  <a:lnTo>
                    <a:pt x="881" y="3210"/>
                  </a:lnTo>
                  <a:lnTo>
                    <a:pt x="914" y="3236"/>
                  </a:lnTo>
                  <a:lnTo>
                    <a:pt x="953" y="3256"/>
                  </a:lnTo>
                  <a:lnTo>
                    <a:pt x="1001" y="3285"/>
                  </a:lnTo>
                  <a:lnTo>
                    <a:pt x="1030" y="3306"/>
                  </a:lnTo>
                  <a:lnTo>
                    <a:pt x="1047" y="3324"/>
                  </a:lnTo>
                  <a:lnTo>
                    <a:pt x="1054" y="3347"/>
                  </a:lnTo>
                  <a:lnTo>
                    <a:pt x="1049" y="3366"/>
                  </a:lnTo>
                  <a:lnTo>
                    <a:pt x="1029" y="3383"/>
                  </a:lnTo>
                  <a:lnTo>
                    <a:pt x="991" y="3388"/>
                  </a:lnTo>
                  <a:lnTo>
                    <a:pt x="924" y="3381"/>
                  </a:lnTo>
                  <a:lnTo>
                    <a:pt x="860" y="3366"/>
                  </a:lnTo>
                  <a:lnTo>
                    <a:pt x="789" y="3357"/>
                  </a:lnTo>
                  <a:lnTo>
                    <a:pt x="719" y="3351"/>
                  </a:lnTo>
                  <a:lnTo>
                    <a:pt x="680" y="3347"/>
                  </a:lnTo>
                  <a:lnTo>
                    <a:pt x="660" y="3340"/>
                  </a:lnTo>
                  <a:lnTo>
                    <a:pt x="649" y="3249"/>
                  </a:lnTo>
                  <a:lnTo>
                    <a:pt x="635" y="3117"/>
                  </a:lnTo>
                  <a:lnTo>
                    <a:pt x="583" y="2750"/>
                  </a:lnTo>
                  <a:lnTo>
                    <a:pt x="568" y="2649"/>
                  </a:lnTo>
                  <a:lnTo>
                    <a:pt x="543" y="2527"/>
                  </a:lnTo>
                  <a:lnTo>
                    <a:pt x="487" y="2542"/>
                  </a:lnTo>
                  <a:lnTo>
                    <a:pt x="487" y="2637"/>
                  </a:lnTo>
                  <a:lnTo>
                    <a:pt x="470" y="2759"/>
                  </a:lnTo>
                  <a:lnTo>
                    <a:pt x="417" y="2969"/>
                  </a:lnTo>
                  <a:lnTo>
                    <a:pt x="391" y="3186"/>
                  </a:lnTo>
                  <a:lnTo>
                    <a:pt x="383" y="3244"/>
                  </a:lnTo>
                  <a:lnTo>
                    <a:pt x="371" y="3275"/>
                  </a:lnTo>
                  <a:lnTo>
                    <a:pt x="385" y="3339"/>
                  </a:lnTo>
                  <a:lnTo>
                    <a:pt x="393" y="3381"/>
                  </a:lnTo>
                  <a:lnTo>
                    <a:pt x="393" y="3408"/>
                  </a:lnTo>
                  <a:lnTo>
                    <a:pt x="376" y="3441"/>
                  </a:lnTo>
                  <a:lnTo>
                    <a:pt x="353" y="3465"/>
                  </a:lnTo>
                  <a:lnTo>
                    <a:pt x="320" y="3472"/>
                  </a:lnTo>
                  <a:lnTo>
                    <a:pt x="283" y="3468"/>
                  </a:lnTo>
                  <a:lnTo>
                    <a:pt x="243" y="3453"/>
                  </a:lnTo>
                  <a:lnTo>
                    <a:pt x="210" y="3430"/>
                  </a:lnTo>
                  <a:lnTo>
                    <a:pt x="183" y="3403"/>
                  </a:lnTo>
                  <a:lnTo>
                    <a:pt x="166" y="3376"/>
                  </a:lnTo>
                  <a:lnTo>
                    <a:pt x="159" y="3339"/>
                  </a:lnTo>
                  <a:lnTo>
                    <a:pt x="164" y="3293"/>
                  </a:lnTo>
                  <a:lnTo>
                    <a:pt x="173" y="3249"/>
                  </a:lnTo>
                  <a:lnTo>
                    <a:pt x="186" y="3134"/>
                  </a:lnTo>
                  <a:lnTo>
                    <a:pt x="202" y="2862"/>
                  </a:lnTo>
                  <a:lnTo>
                    <a:pt x="212" y="2729"/>
                  </a:lnTo>
                  <a:lnTo>
                    <a:pt x="221" y="2618"/>
                  </a:lnTo>
                  <a:lnTo>
                    <a:pt x="232" y="2522"/>
                  </a:lnTo>
                  <a:lnTo>
                    <a:pt x="164" y="2508"/>
                  </a:lnTo>
                  <a:lnTo>
                    <a:pt x="166" y="2403"/>
                  </a:lnTo>
                  <a:lnTo>
                    <a:pt x="177" y="1731"/>
                  </a:lnTo>
                  <a:lnTo>
                    <a:pt x="179" y="1601"/>
                  </a:lnTo>
                  <a:lnTo>
                    <a:pt x="185" y="1462"/>
                  </a:lnTo>
                  <a:lnTo>
                    <a:pt x="186" y="1387"/>
                  </a:lnTo>
                  <a:lnTo>
                    <a:pt x="154" y="1350"/>
                  </a:lnTo>
                  <a:lnTo>
                    <a:pt x="121" y="1301"/>
                  </a:lnTo>
                  <a:lnTo>
                    <a:pt x="102" y="1261"/>
                  </a:lnTo>
                  <a:lnTo>
                    <a:pt x="94" y="1221"/>
                  </a:lnTo>
                  <a:lnTo>
                    <a:pt x="88" y="1175"/>
                  </a:lnTo>
                  <a:lnTo>
                    <a:pt x="100" y="1089"/>
                  </a:lnTo>
                  <a:lnTo>
                    <a:pt x="111" y="1017"/>
                  </a:lnTo>
                  <a:lnTo>
                    <a:pt x="0" y="853"/>
                  </a:lnTo>
                  <a:lnTo>
                    <a:pt x="48" y="787"/>
                  </a:lnTo>
                  <a:lnTo>
                    <a:pt x="138" y="920"/>
                  </a:lnTo>
                  <a:lnTo>
                    <a:pt x="148" y="863"/>
                  </a:lnTo>
                  <a:lnTo>
                    <a:pt x="157" y="787"/>
                  </a:lnTo>
                  <a:lnTo>
                    <a:pt x="159" y="722"/>
                  </a:lnTo>
                  <a:lnTo>
                    <a:pt x="163" y="679"/>
                  </a:lnTo>
                  <a:lnTo>
                    <a:pt x="173" y="638"/>
                  </a:lnTo>
                  <a:lnTo>
                    <a:pt x="198" y="611"/>
                  </a:lnTo>
                  <a:lnTo>
                    <a:pt x="234" y="593"/>
                  </a:lnTo>
                  <a:lnTo>
                    <a:pt x="405" y="533"/>
                  </a:lnTo>
                  <a:lnTo>
                    <a:pt x="440" y="520"/>
                  </a:lnTo>
                  <a:lnTo>
                    <a:pt x="446" y="457"/>
                  </a:lnTo>
                  <a:lnTo>
                    <a:pt x="434" y="409"/>
                  </a:lnTo>
                  <a:lnTo>
                    <a:pt x="412" y="354"/>
                  </a:lnTo>
                  <a:lnTo>
                    <a:pt x="396" y="300"/>
                  </a:lnTo>
                  <a:lnTo>
                    <a:pt x="393" y="230"/>
                  </a:lnTo>
                  <a:lnTo>
                    <a:pt x="402" y="149"/>
                  </a:lnTo>
                  <a:lnTo>
                    <a:pt x="417" y="100"/>
                  </a:lnTo>
                  <a:lnTo>
                    <a:pt x="443" y="52"/>
                  </a:lnTo>
                  <a:lnTo>
                    <a:pt x="473" y="27"/>
                  </a:lnTo>
                  <a:lnTo>
                    <a:pt x="536" y="6"/>
                  </a:lnTo>
                  <a:lnTo>
                    <a:pt x="591" y="0"/>
                  </a:lnTo>
                  <a:lnTo>
                    <a:pt x="643" y="6"/>
                  </a:lnTo>
                  <a:lnTo>
                    <a:pt x="681" y="34"/>
                  </a:lnTo>
                  <a:lnTo>
                    <a:pt x="706" y="60"/>
                  </a:lnTo>
                  <a:lnTo>
                    <a:pt x="739" y="109"/>
                  </a:lnTo>
                  <a:lnTo>
                    <a:pt x="764" y="161"/>
                  </a:lnTo>
                  <a:lnTo>
                    <a:pt x="730" y="188"/>
                  </a:lnTo>
                  <a:lnTo>
                    <a:pt x="733" y="251"/>
                  </a:lnTo>
                  <a:lnTo>
                    <a:pt x="737" y="319"/>
                  </a:lnTo>
                  <a:lnTo>
                    <a:pt x="727" y="379"/>
                  </a:lnTo>
                  <a:lnTo>
                    <a:pt x="714" y="426"/>
                  </a:lnTo>
                  <a:lnTo>
                    <a:pt x="701" y="463"/>
                  </a:lnTo>
                  <a:lnTo>
                    <a:pt x="672" y="520"/>
                  </a:lnTo>
                  <a:lnTo>
                    <a:pt x="672" y="533"/>
                  </a:lnTo>
                  <a:lnTo>
                    <a:pt x="719" y="558"/>
                  </a:lnTo>
                  <a:lnTo>
                    <a:pt x="904" y="647"/>
                  </a:lnTo>
                  <a:lnTo>
                    <a:pt x="937" y="681"/>
                  </a:lnTo>
                  <a:lnTo>
                    <a:pt x="958" y="722"/>
                  </a:lnTo>
                  <a:lnTo>
                    <a:pt x="972" y="776"/>
                  </a:lnTo>
                  <a:lnTo>
                    <a:pt x="983" y="844"/>
                  </a:lnTo>
                  <a:lnTo>
                    <a:pt x="957" y="888"/>
                  </a:lnTo>
                  <a:lnTo>
                    <a:pt x="816" y="1082"/>
                  </a:lnTo>
                  <a:lnTo>
                    <a:pt x="798" y="1147"/>
                  </a:lnTo>
                  <a:lnTo>
                    <a:pt x="789" y="1260"/>
                  </a:lnTo>
                  <a:lnTo>
                    <a:pt x="848" y="1442"/>
                  </a:lnTo>
                  <a:lnTo>
                    <a:pt x="913" y="1512"/>
                  </a:lnTo>
                  <a:lnTo>
                    <a:pt x="913" y="1593"/>
                  </a:lnTo>
                  <a:lnTo>
                    <a:pt x="926" y="1732"/>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03" name="Freeform 229"/>
            <p:cNvSpPr>
              <a:spLocks/>
            </p:cNvSpPr>
            <p:nvPr/>
          </p:nvSpPr>
          <p:spPr bwMode="auto">
            <a:xfrm>
              <a:off x="2243" y="1758"/>
              <a:ext cx="287" cy="1093"/>
            </a:xfrm>
            <a:custGeom>
              <a:avLst/>
              <a:gdLst>
                <a:gd name="T0" fmla="*/ 0 w 859"/>
                <a:gd name="T1" fmla="*/ 0 h 3279"/>
                <a:gd name="T2" fmla="*/ 0 w 859"/>
                <a:gd name="T3" fmla="*/ 0 h 3279"/>
                <a:gd name="T4" fmla="*/ 0 w 859"/>
                <a:gd name="T5" fmla="*/ 0 h 3279"/>
                <a:gd name="T6" fmla="*/ 0 w 859"/>
                <a:gd name="T7" fmla="*/ 0 h 3279"/>
                <a:gd name="T8" fmla="*/ 0 w 859"/>
                <a:gd name="T9" fmla="*/ 0 h 3279"/>
                <a:gd name="T10" fmla="*/ 0 w 859"/>
                <a:gd name="T11" fmla="*/ 0 h 3279"/>
                <a:gd name="T12" fmla="*/ 0 w 859"/>
                <a:gd name="T13" fmla="*/ 0 h 3279"/>
                <a:gd name="T14" fmla="*/ 0 w 859"/>
                <a:gd name="T15" fmla="*/ 0 h 3279"/>
                <a:gd name="T16" fmla="*/ 0 w 859"/>
                <a:gd name="T17" fmla="*/ 0 h 3279"/>
                <a:gd name="T18" fmla="*/ 0 w 859"/>
                <a:gd name="T19" fmla="*/ 0 h 3279"/>
                <a:gd name="T20" fmla="*/ 0 w 859"/>
                <a:gd name="T21" fmla="*/ 0 h 3279"/>
                <a:gd name="T22" fmla="*/ 0 w 859"/>
                <a:gd name="T23" fmla="*/ 0 h 3279"/>
                <a:gd name="T24" fmla="*/ 0 w 859"/>
                <a:gd name="T25" fmla="*/ 0 h 3279"/>
                <a:gd name="T26" fmla="*/ 0 w 859"/>
                <a:gd name="T27" fmla="*/ 0 h 3279"/>
                <a:gd name="T28" fmla="*/ 0 w 859"/>
                <a:gd name="T29" fmla="*/ 0 h 3279"/>
                <a:gd name="T30" fmla="*/ 0 w 859"/>
                <a:gd name="T31" fmla="*/ 0 h 3279"/>
                <a:gd name="T32" fmla="*/ 0 w 859"/>
                <a:gd name="T33" fmla="*/ 0 h 3279"/>
                <a:gd name="T34" fmla="*/ 0 w 859"/>
                <a:gd name="T35" fmla="*/ 0 h 3279"/>
                <a:gd name="T36" fmla="*/ 0 w 859"/>
                <a:gd name="T37" fmla="*/ 0 h 3279"/>
                <a:gd name="T38" fmla="*/ 0 w 859"/>
                <a:gd name="T39" fmla="*/ 0 h 3279"/>
                <a:gd name="T40" fmla="*/ 0 w 859"/>
                <a:gd name="T41" fmla="*/ 0 h 3279"/>
                <a:gd name="T42" fmla="*/ 0 w 859"/>
                <a:gd name="T43" fmla="*/ 0 h 3279"/>
                <a:gd name="T44" fmla="*/ 0 w 859"/>
                <a:gd name="T45" fmla="*/ 0 h 3279"/>
                <a:gd name="T46" fmla="*/ 0 w 859"/>
                <a:gd name="T47" fmla="*/ 0 h 3279"/>
                <a:gd name="T48" fmla="*/ 0 w 859"/>
                <a:gd name="T49" fmla="*/ 0 h 3279"/>
                <a:gd name="T50" fmla="*/ 0 w 859"/>
                <a:gd name="T51" fmla="*/ 0 h 3279"/>
                <a:gd name="T52" fmla="*/ 0 w 859"/>
                <a:gd name="T53" fmla="*/ 0 h 3279"/>
                <a:gd name="T54" fmla="*/ 0 w 859"/>
                <a:gd name="T55" fmla="*/ 0 h 3279"/>
                <a:gd name="T56" fmla="*/ 0 w 859"/>
                <a:gd name="T57" fmla="*/ 0 h 3279"/>
                <a:gd name="T58" fmla="*/ 0 w 859"/>
                <a:gd name="T59" fmla="*/ 0 h 3279"/>
                <a:gd name="T60" fmla="*/ 0 w 859"/>
                <a:gd name="T61" fmla="*/ 0 h 3279"/>
                <a:gd name="T62" fmla="*/ 0 w 859"/>
                <a:gd name="T63" fmla="*/ 0 h 3279"/>
                <a:gd name="T64" fmla="*/ 0 w 859"/>
                <a:gd name="T65" fmla="*/ 0 h 3279"/>
                <a:gd name="T66" fmla="*/ 0 w 859"/>
                <a:gd name="T67" fmla="*/ 0 h 3279"/>
                <a:gd name="T68" fmla="*/ 0 w 859"/>
                <a:gd name="T69" fmla="*/ 0 h 3279"/>
                <a:gd name="T70" fmla="*/ 0 w 859"/>
                <a:gd name="T71" fmla="*/ 0 h 3279"/>
                <a:gd name="T72" fmla="*/ 0 w 859"/>
                <a:gd name="T73" fmla="*/ 0 h 3279"/>
                <a:gd name="T74" fmla="*/ 0 w 859"/>
                <a:gd name="T75" fmla="*/ 0 h 3279"/>
                <a:gd name="T76" fmla="*/ 0 w 859"/>
                <a:gd name="T77" fmla="*/ 0 h 3279"/>
                <a:gd name="T78" fmla="*/ 0 w 859"/>
                <a:gd name="T79" fmla="*/ 0 h 3279"/>
                <a:gd name="T80" fmla="*/ 0 w 859"/>
                <a:gd name="T81" fmla="*/ 0 h 3279"/>
                <a:gd name="T82" fmla="*/ 0 w 859"/>
                <a:gd name="T83" fmla="*/ 0 h 3279"/>
                <a:gd name="T84" fmla="*/ 0 w 859"/>
                <a:gd name="T85" fmla="*/ 0 h 3279"/>
                <a:gd name="T86" fmla="*/ 0 w 859"/>
                <a:gd name="T87" fmla="*/ 0 h 3279"/>
                <a:gd name="T88" fmla="*/ 0 w 859"/>
                <a:gd name="T89" fmla="*/ 0 h 3279"/>
                <a:gd name="T90" fmla="*/ 0 w 859"/>
                <a:gd name="T91" fmla="*/ 0 h 3279"/>
                <a:gd name="T92" fmla="*/ 0 w 859"/>
                <a:gd name="T93" fmla="*/ 0 h 3279"/>
                <a:gd name="T94" fmla="*/ 0 w 859"/>
                <a:gd name="T95" fmla="*/ 0 h 3279"/>
                <a:gd name="T96" fmla="*/ 0 w 859"/>
                <a:gd name="T97" fmla="*/ 0 h 3279"/>
                <a:gd name="T98" fmla="*/ 0 w 859"/>
                <a:gd name="T99" fmla="*/ 0 h 3279"/>
                <a:gd name="T100" fmla="*/ 0 w 859"/>
                <a:gd name="T101" fmla="*/ 0 h 3279"/>
                <a:gd name="T102" fmla="*/ 0 w 859"/>
                <a:gd name="T103" fmla="*/ 0 h 3279"/>
                <a:gd name="T104" fmla="*/ 0 w 859"/>
                <a:gd name="T105" fmla="*/ 0 h 3279"/>
                <a:gd name="T106" fmla="*/ 0 w 859"/>
                <a:gd name="T107" fmla="*/ 0 h 3279"/>
                <a:gd name="T108" fmla="*/ 0 w 859"/>
                <a:gd name="T109" fmla="*/ 0 h 3279"/>
                <a:gd name="T110" fmla="*/ 0 w 859"/>
                <a:gd name="T111" fmla="*/ 0 h 3279"/>
                <a:gd name="T112" fmla="*/ 0 w 859"/>
                <a:gd name="T113" fmla="*/ 0 h 3279"/>
                <a:gd name="T114" fmla="*/ 0 w 859"/>
                <a:gd name="T115" fmla="*/ 0 h 3279"/>
                <a:gd name="T116" fmla="*/ 0 w 859"/>
                <a:gd name="T117" fmla="*/ 0 h 3279"/>
                <a:gd name="T118" fmla="*/ 0 w 859"/>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59"/>
                <a:gd name="T181" fmla="*/ 0 h 3279"/>
                <a:gd name="T182" fmla="*/ 859 w 859"/>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59" h="3279">
                  <a:moveTo>
                    <a:pt x="407" y="2655"/>
                  </a:moveTo>
                  <a:lnTo>
                    <a:pt x="402" y="2513"/>
                  </a:lnTo>
                  <a:lnTo>
                    <a:pt x="399" y="2449"/>
                  </a:lnTo>
                  <a:lnTo>
                    <a:pt x="395" y="2388"/>
                  </a:lnTo>
                  <a:lnTo>
                    <a:pt x="383" y="2282"/>
                  </a:lnTo>
                  <a:lnTo>
                    <a:pt x="371" y="2210"/>
                  </a:lnTo>
                  <a:lnTo>
                    <a:pt x="352" y="2119"/>
                  </a:lnTo>
                  <a:lnTo>
                    <a:pt x="338" y="2030"/>
                  </a:lnTo>
                  <a:lnTo>
                    <a:pt x="335" y="2092"/>
                  </a:lnTo>
                  <a:lnTo>
                    <a:pt x="330" y="2126"/>
                  </a:lnTo>
                  <a:lnTo>
                    <a:pt x="317" y="2170"/>
                  </a:lnTo>
                  <a:lnTo>
                    <a:pt x="302" y="2205"/>
                  </a:lnTo>
                  <a:lnTo>
                    <a:pt x="291" y="2247"/>
                  </a:lnTo>
                  <a:lnTo>
                    <a:pt x="293" y="2285"/>
                  </a:lnTo>
                  <a:lnTo>
                    <a:pt x="306" y="2325"/>
                  </a:lnTo>
                  <a:lnTo>
                    <a:pt x="331" y="2371"/>
                  </a:lnTo>
                  <a:lnTo>
                    <a:pt x="350" y="2423"/>
                  </a:lnTo>
                  <a:lnTo>
                    <a:pt x="374" y="2489"/>
                  </a:lnTo>
                  <a:lnTo>
                    <a:pt x="393" y="2578"/>
                  </a:lnTo>
                  <a:lnTo>
                    <a:pt x="407" y="2655"/>
                  </a:lnTo>
                  <a:lnTo>
                    <a:pt x="303" y="2961"/>
                  </a:lnTo>
                  <a:lnTo>
                    <a:pt x="315" y="3012"/>
                  </a:lnTo>
                  <a:lnTo>
                    <a:pt x="292" y="3038"/>
                  </a:lnTo>
                  <a:lnTo>
                    <a:pt x="246" y="3064"/>
                  </a:lnTo>
                  <a:lnTo>
                    <a:pt x="142" y="3111"/>
                  </a:lnTo>
                  <a:lnTo>
                    <a:pt x="118" y="3129"/>
                  </a:lnTo>
                  <a:lnTo>
                    <a:pt x="99" y="3157"/>
                  </a:lnTo>
                  <a:lnTo>
                    <a:pt x="94" y="3181"/>
                  </a:lnTo>
                  <a:lnTo>
                    <a:pt x="110" y="3188"/>
                  </a:lnTo>
                  <a:lnTo>
                    <a:pt x="154" y="3190"/>
                  </a:lnTo>
                  <a:lnTo>
                    <a:pt x="190" y="3190"/>
                  </a:lnTo>
                  <a:lnTo>
                    <a:pt x="170" y="3198"/>
                  </a:lnTo>
                  <a:lnTo>
                    <a:pt x="163" y="3208"/>
                  </a:lnTo>
                  <a:lnTo>
                    <a:pt x="163" y="3225"/>
                  </a:lnTo>
                  <a:lnTo>
                    <a:pt x="174" y="3246"/>
                  </a:lnTo>
                  <a:lnTo>
                    <a:pt x="209" y="3263"/>
                  </a:lnTo>
                  <a:lnTo>
                    <a:pt x="273" y="3277"/>
                  </a:lnTo>
                  <a:lnTo>
                    <a:pt x="364" y="3279"/>
                  </a:lnTo>
                  <a:lnTo>
                    <a:pt x="433" y="3270"/>
                  </a:lnTo>
                  <a:lnTo>
                    <a:pt x="495" y="3252"/>
                  </a:lnTo>
                  <a:lnTo>
                    <a:pt x="547" y="3229"/>
                  </a:lnTo>
                  <a:lnTo>
                    <a:pt x="585" y="3205"/>
                  </a:lnTo>
                  <a:lnTo>
                    <a:pt x="589" y="3166"/>
                  </a:lnTo>
                  <a:lnTo>
                    <a:pt x="587" y="3122"/>
                  </a:lnTo>
                  <a:lnTo>
                    <a:pt x="615" y="2885"/>
                  </a:lnTo>
                  <a:lnTo>
                    <a:pt x="624" y="2717"/>
                  </a:lnTo>
                  <a:lnTo>
                    <a:pt x="662" y="2196"/>
                  </a:lnTo>
                  <a:lnTo>
                    <a:pt x="679" y="1877"/>
                  </a:lnTo>
                  <a:lnTo>
                    <a:pt x="676" y="1725"/>
                  </a:lnTo>
                  <a:lnTo>
                    <a:pt x="671" y="1626"/>
                  </a:lnTo>
                  <a:lnTo>
                    <a:pt x="660" y="1541"/>
                  </a:lnTo>
                  <a:lnTo>
                    <a:pt x="651" y="1470"/>
                  </a:lnTo>
                  <a:lnTo>
                    <a:pt x="708" y="1418"/>
                  </a:lnTo>
                  <a:lnTo>
                    <a:pt x="766" y="1363"/>
                  </a:lnTo>
                  <a:lnTo>
                    <a:pt x="800" y="1322"/>
                  </a:lnTo>
                  <a:lnTo>
                    <a:pt x="837" y="1265"/>
                  </a:lnTo>
                  <a:lnTo>
                    <a:pt x="856" y="1211"/>
                  </a:lnTo>
                  <a:lnTo>
                    <a:pt x="859" y="1163"/>
                  </a:lnTo>
                  <a:lnTo>
                    <a:pt x="846" y="1102"/>
                  </a:lnTo>
                  <a:lnTo>
                    <a:pt x="743" y="717"/>
                  </a:lnTo>
                  <a:lnTo>
                    <a:pt x="725" y="673"/>
                  </a:lnTo>
                  <a:lnTo>
                    <a:pt x="712" y="653"/>
                  </a:lnTo>
                  <a:lnTo>
                    <a:pt x="691" y="633"/>
                  </a:lnTo>
                  <a:lnTo>
                    <a:pt x="651" y="602"/>
                  </a:lnTo>
                  <a:lnTo>
                    <a:pt x="534" y="538"/>
                  </a:lnTo>
                  <a:lnTo>
                    <a:pt x="506" y="500"/>
                  </a:lnTo>
                  <a:lnTo>
                    <a:pt x="485" y="456"/>
                  </a:lnTo>
                  <a:lnTo>
                    <a:pt x="477" y="423"/>
                  </a:lnTo>
                  <a:lnTo>
                    <a:pt x="510" y="384"/>
                  </a:lnTo>
                  <a:lnTo>
                    <a:pt x="537" y="333"/>
                  </a:lnTo>
                  <a:lnTo>
                    <a:pt x="556" y="273"/>
                  </a:lnTo>
                  <a:lnTo>
                    <a:pt x="569" y="221"/>
                  </a:lnTo>
                  <a:lnTo>
                    <a:pt x="577" y="157"/>
                  </a:lnTo>
                  <a:lnTo>
                    <a:pt x="570" y="106"/>
                  </a:lnTo>
                  <a:lnTo>
                    <a:pt x="557" y="68"/>
                  </a:lnTo>
                  <a:lnTo>
                    <a:pt x="530" y="35"/>
                  </a:lnTo>
                  <a:lnTo>
                    <a:pt x="495" y="13"/>
                  </a:lnTo>
                  <a:lnTo>
                    <a:pt x="445" y="0"/>
                  </a:lnTo>
                  <a:lnTo>
                    <a:pt x="407" y="4"/>
                  </a:lnTo>
                  <a:lnTo>
                    <a:pt x="367" y="13"/>
                  </a:lnTo>
                  <a:lnTo>
                    <a:pt x="338" y="25"/>
                  </a:lnTo>
                  <a:lnTo>
                    <a:pt x="315" y="45"/>
                  </a:lnTo>
                  <a:lnTo>
                    <a:pt x="302" y="69"/>
                  </a:lnTo>
                  <a:lnTo>
                    <a:pt x="293" y="90"/>
                  </a:lnTo>
                  <a:lnTo>
                    <a:pt x="284" y="143"/>
                  </a:lnTo>
                  <a:lnTo>
                    <a:pt x="276" y="208"/>
                  </a:lnTo>
                  <a:lnTo>
                    <a:pt x="268" y="269"/>
                  </a:lnTo>
                  <a:lnTo>
                    <a:pt x="268" y="310"/>
                  </a:lnTo>
                  <a:lnTo>
                    <a:pt x="280" y="360"/>
                  </a:lnTo>
                  <a:lnTo>
                    <a:pt x="292" y="385"/>
                  </a:lnTo>
                  <a:lnTo>
                    <a:pt x="293" y="435"/>
                  </a:lnTo>
                  <a:lnTo>
                    <a:pt x="292" y="487"/>
                  </a:lnTo>
                  <a:lnTo>
                    <a:pt x="280" y="513"/>
                  </a:lnTo>
                  <a:lnTo>
                    <a:pt x="246" y="538"/>
                  </a:lnTo>
                  <a:lnTo>
                    <a:pt x="128" y="609"/>
                  </a:lnTo>
                  <a:lnTo>
                    <a:pt x="86" y="640"/>
                  </a:lnTo>
                  <a:lnTo>
                    <a:pt x="68" y="691"/>
                  </a:lnTo>
                  <a:lnTo>
                    <a:pt x="36" y="867"/>
                  </a:lnTo>
                  <a:lnTo>
                    <a:pt x="26" y="947"/>
                  </a:lnTo>
                  <a:lnTo>
                    <a:pt x="14" y="1014"/>
                  </a:lnTo>
                  <a:lnTo>
                    <a:pt x="3" y="1109"/>
                  </a:lnTo>
                  <a:lnTo>
                    <a:pt x="0" y="1190"/>
                  </a:lnTo>
                  <a:lnTo>
                    <a:pt x="3" y="1292"/>
                  </a:lnTo>
                  <a:lnTo>
                    <a:pt x="15" y="1402"/>
                  </a:lnTo>
                  <a:lnTo>
                    <a:pt x="25" y="1479"/>
                  </a:lnTo>
                  <a:lnTo>
                    <a:pt x="35" y="1565"/>
                  </a:lnTo>
                  <a:lnTo>
                    <a:pt x="49" y="1639"/>
                  </a:lnTo>
                  <a:lnTo>
                    <a:pt x="72" y="1697"/>
                  </a:lnTo>
                  <a:lnTo>
                    <a:pt x="87" y="1758"/>
                  </a:lnTo>
                  <a:lnTo>
                    <a:pt x="93" y="1833"/>
                  </a:lnTo>
                  <a:lnTo>
                    <a:pt x="74" y="2172"/>
                  </a:lnTo>
                  <a:lnTo>
                    <a:pt x="68" y="2292"/>
                  </a:lnTo>
                  <a:lnTo>
                    <a:pt x="68" y="2339"/>
                  </a:lnTo>
                  <a:lnTo>
                    <a:pt x="83" y="2401"/>
                  </a:lnTo>
                  <a:lnTo>
                    <a:pt x="109" y="2473"/>
                  </a:lnTo>
                  <a:lnTo>
                    <a:pt x="176" y="2693"/>
                  </a:lnTo>
                  <a:lnTo>
                    <a:pt x="222" y="2872"/>
                  </a:lnTo>
                  <a:lnTo>
                    <a:pt x="246" y="2936"/>
                  </a:lnTo>
                  <a:lnTo>
                    <a:pt x="274" y="2949"/>
                  </a:lnTo>
                  <a:lnTo>
                    <a:pt x="303" y="2961"/>
                  </a:lnTo>
                  <a:lnTo>
                    <a:pt x="407" y="2655"/>
                  </a:lnTo>
                  <a:close/>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9604" name="Freeform 230"/>
            <p:cNvSpPr>
              <a:spLocks/>
            </p:cNvSpPr>
            <p:nvPr/>
          </p:nvSpPr>
          <p:spPr bwMode="auto">
            <a:xfrm>
              <a:off x="1951" y="1789"/>
              <a:ext cx="297"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w 889"/>
                <a:gd name="T107" fmla="*/ 0 h 3255"/>
                <a:gd name="T108" fmla="*/ 0 w 889"/>
                <a:gd name="T109" fmla="*/ 0 h 3255"/>
                <a:gd name="T110" fmla="*/ 0 w 889"/>
                <a:gd name="T111" fmla="*/ 0 h 3255"/>
                <a:gd name="T112" fmla="*/ 0 w 889"/>
                <a:gd name="T113" fmla="*/ 0 h 3255"/>
                <a:gd name="T114" fmla="*/ 0 w 88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89"/>
                <a:gd name="T175" fmla="*/ 0 h 3255"/>
                <a:gd name="T176" fmla="*/ 889 w 88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lnTo>
                    <a:pt x="264" y="957"/>
                  </a:lnTo>
                  <a:lnTo>
                    <a:pt x="268" y="1077"/>
                  </a:lnTo>
                  <a:lnTo>
                    <a:pt x="274" y="1144"/>
                  </a:lnTo>
                  <a:lnTo>
                    <a:pt x="215" y="1152"/>
                  </a:lnTo>
                  <a:lnTo>
                    <a:pt x="200" y="1099"/>
                  </a:lnTo>
                  <a:lnTo>
                    <a:pt x="200" y="1054"/>
                  </a:lnTo>
                  <a:lnTo>
                    <a:pt x="224" y="1010"/>
                  </a:lnTo>
                  <a:lnTo>
                    <a:pt x="240" y="979"/>
                  </a:lnTo>
                  <a:lnTo>
                    <a:pt x="254" y="957"/>
                  </a:lnTo>
                  <a:lnTo>
                    <a:pt x="264" y="957"/>
                  </a:lnTo>
                  <a:lnTo>
                    <a:pt x="590"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605" name="Freeform 231"/>
            <p:cNvSpPr>
              <a:spLocks/>
            </p:cNvSpPr>
            <p:nvPr/>
          </p:nvSpPr>
          <p:spPr bwMode="auto">
            <a:xfrm>
              <a:off x="1951" y="1789"/>
              <a:ext cx="297" cy="1085"/>
            </a:xfrm>
            <a:custGeom>
              <a:avLst/>
              <a:gdLst>
                <a:gd name="T0" fmla="*/ 0 w 889"/>
                <a:gd name="T1" fmla="*/ 0 h 3255"/>
                <a:gd name="T2" fmla="*/ 0 w 889"/>
                <a:gd name="T3" fmla="*/ 0 h 3255"/>
                <a:gd name="T4" fmla="*/ 0 w 889"/>
                <a:gd name="T5" fmla="*/ 0 h 3255"/>
                <a:gd name="T6" fmla="*/ 0 w 889"/>
                <a:gd name="T7" fmla="*/ 0 h 3255"/>
                <a:gd name="T8" fmla="*/ 0 w 889"/>
                <a:gd name="T9" fmla="*/ 0 h 3255"/>
                <a:gd name="T10" fmla="*/ 0 w 889"/>
                <a:gd name="T11" fmla="*/ 0 h 3255"/>
                <a:gd name="T12" fmla="*/ 0 w 889"/>
                <a:gd name="T13" fmla="*/ 0 h 3255"/>
                <a:gd name="T14" fmla="*/ 0 w 889"/>
                <a:gd name="T15" fmla="*/ 0 h 3255"/>
                <a:gd name="T16" fmla="*/ 0 w 889"/>
                <a:gd name="T17" fmla="*/ 0 h 3255"/>
                <a:gd name="T18" fmla="*/ 0 w 889"/>
                <a:gd name="T19" fmla="*/ 0 h 3255"/>
                <a:gd name="T20" fmla="*/ 0 w 889"/>
                <a:gd name="T21" fmla="*/ 0 h 3255"/>
                <a:gd name="T22" fmla="*/ 0 w 889"/>
                <a:gd name="T23" fmla="*/ 0 h 3255"/>
                <a:gd name="T24" fmla="*/ 0 w 889"/>
                <a:gd name="T25" fmla="*/ 0 h 3255"/>
                <a:gd name="T26" fmla="*/ 0 w 889"/>
                <a:gd name="T27" fmla="*/ 0 h 3255"/>
                <a:gd name="T28" fmla="*/ 0 w 889"/>
                <a:gd name="T29" fmla="*/ 0 h 3255"/>
                <a:gd name="T30" fmla="*/ 0 w 889"/>
                <a:gd name="T31" fmla="*/ 0 h 3255"/>
                <a:gd name="T32" fmla="*/ 0 w 889"/>
                <a:gd name="T33" fmla="*/ 0 h 3255"/>
                <a:gd name="T34" fmla="*/ 0 w 889"/>
                <a:gd name="T35" fmla="*/ 0 h 3255"/>
                <a:gd name="T36" fmla="*/ 0 w 889"/>
                <a:gd name="T37" fmla="*/ 0 h 3255"/>
                <a:gd name="T38" fmla="*/ 0 w 889"/>
                <a:gd name="T39" fmla="*/ 0 h 3255"/>
                <a:gd name="T40" fmla="*/ 0 w 889"/>
                <a:gd name="T41" fmla="*/ 0 h 3255"/>
                <a:gd name="T42" fmla="*/ 0 w 889"/>
                <a:gd name="T43" fmla="*/ 0 h 3255"/>
                <a:gd name="T44" fmla="*/ 0 w 889"/>
                <a:gd name="T45" fmla="*/ 0 h 3255"/>
                <a:gd name="T46" fmla="*/ 0 w 889"/>
                <a:gd name="T47" fmla="*/ 0 h 3255"/>
                <a:gd name="T48" fmla="*/ 0 w 889"/>
                <a:gd name="T49" fmla="*/ 0 h 3255"/>
                <a:gd name="T50" fmla="*/ 0 w 889"/>
                <a:gd name="T51" fmla="*/ 0 h 3255"/>
                <a:gd name="T52" fmla="*/ 0 w 889"/>
                <a:gd name="T53" fmla="*/ 0 h 3255"/>
                <a:gd name="T54" fmla="*/ 0 w 889"/>
                <a:gd name="T55" fmla="*/ 0 h 3255"/>
                <a:gd name="T56" fmla="*/ 0 w 889"/>
                <a:gd name="T57" fmla="*/ 0 h 3255"/>
                <a:gd name="T58" fmla="*/ 0 w 889"/>
                <a:gd name="T59" fmla="*/ 0 h 3255"/>
                <a:gd name="T60" fmla="*/ 0 w 889"/>
                <a:gd name="T61" fmla="*/ 0 h 3255"/>
                <a:gd name="T62" fmla="*/ 0 w 889"/>
                <a:gd name="T63" fmla="*/ 0 h 3255"/>
                <a:gd name="T64" fmla="*/ 0 w 889"/>
                <a:gd name="T65" fmla="*/ 0 h 3255"/>
                <a:gd name="T66" fmla="*/ 0 w 889"/>
                <a:gd name="T67" fmla="*/ 0 h 3255"/>
                <a:gd name="T68" fmla="*/ 0 w 889"/>
                <a:gd name="T69" fmla="*/ 0 h 3255"/>
                <a:gd name="T70" fmla="*/ 0 w 889"/>
                <a:gd name="T71" fmla="*/ 0 h 3255"/>
                <a:gd name="T72" fmla="*/ 0 w 889"/>
                <a:gd name="T73" fmla="*/ 0 h 3255"/>
                <a:gd name="T74" fmla="*/ 0 w 889"/>
                <a:gd name="T75" fmla="*/ 0 h 3255"/>
                <a:gd name="T76" fmla="*/ 0 w 889"/>
                <a:gd name="T77" fmla="*/ 0 h 3255"/>
                <a:gd name="T78" fmla="*/ 0 w 889"/>
                <a:gd name="T79" fmla="*/ 0 h 3255"/>
                <a:gd name="T80" fmla="*/ 0 w 889"/>
                <a:gd name="T81" fmla="*/ 0 h 3255"/>
                <a:gd name="T82" fmla="*/ 0 w 889"/>
                <a:gd name="T83" fmla="*/ 0 h 3255"/>
                <a:gd name="T84" fmla="*/ 0 w 889"/>
                <a:gd name="T85" fmla="*/ 0 h 3255"/>
                <a:gd name="T86" fmla="*/ 0 w 889"/>
                <a:gd name="T87" fmla="*/ 0 h 3255"/>
                <a:gd name="T88" fmla="*/ 0 w 889"/>
                <a:gd name="T89" fmla="*/ 0 h 3255"/>
                <a:gd name="T90" fmla="*/ 0 w 889"/>
                <a:gd name="T91" fmla="*/ 0 h 3255"/>
                <a:gd name="T92" fmla="*/ 0 w 889"/>
                <a:gd name="T93" fmla="*/ 0 h 3255"/>
                <a:gd name="T94" fmla="*/ 0 w 889"/>
                <a:gd name="T95" fmla="*/ 0 h 3255"/>
                <a:gd name="T96" fmla="*/ 0 w 889"/>
                <a:gd name="T97" fmla="*/ 0 h 3255"/>
                <a:gd name="T98" fmla="*/ 0 w 889"/>
                <a:gd name="T99" fmla="*/ 0 h 3255"/>
                <a:gd name="T100" fmla="*/ 0 w 889"/>
                <a:gd name="T101" fmla="*/ 0 h 3255"/>
                <a:gd name="T102" fmla="*/ 0 w 889"/>
                <a:gd name="T103" fmla="*/ 0 h 3255"/>
                <a:gd name="T104" fmla="*/ 0 w 88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89"/>
                <a:gd name="T160" fmla="*/ 0 h 3255"/>
                <a:gd name="T161" fmla="*/ 889 w 88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89" h="3255">
                  <a:moveTo>
                    <a:pt x="590" y="0"/>
                  </a:moveTo>
                  <a:lnTo>
                    <a:pt x="567" y="6"/>
                  </a:lnTo>
                  <a:lnTo>
                    <a:pt x="526" y="19"/>
                  </a:lnTo>
                  <a:lnTo>
                    <a:pt x="512" y="38"/>
                  </a:lnTo>
                  <a:lnTo>
                    <a:pt x="499" y="52"/>
                  </a:lnTo>
                  <a:lnTo>
                    <a:pt x="483" y="87"/>
                  </a:lnTo>
                  <a:lnTo>
                    <a:pt x="461" y="121"/>
                  </a:lnTo>
                  <a:lnTo>
                    <a:pt x="451" y="153"/>
                  </a:lnTo>
                  <a:lnTo>
                    <a:pt x="429" y="231"/>
                  </a:lnTo>
                  <a:lnTo>
                    <a:pt x="420" y="286"/>
                  </a:lnTo>
                  <a:lnTo>
                    <a:pt x="425" y="357"/>
                  </a:lnTo>
                  <a:lnTo>
                    <a:pt x="445" y="408"/>
                  </a:lnTo>
                  <a:lnTo>
                    <a:pt x="459" y="456"/>
                  </a:lnTo>
                  <a:lnTo>
                    <a:pt x="430" y="498"/>
                  </a:lnTo>
                  <a:lnTo>
                    <a:pt x="375" y="533"/>
                  </a:lnTo>
                  <a:lnTo>
                    <a:pt x="306" y="575"/>
                  </a:lnTo>
                  <a:lnTo>
                    <a:pt x="255" y="604"/>
                  </a:lnTo>
                  <a:lnTo>
                    <a:pt x="233" y="625"/>
                  </a:lnTo>
                  <a:lnTo>
                    <a:pt x="16" y="942"/>
                  </a:lnTo>
                  <a:lnTo>
                    <a:pt x="0" y="1031"/>
                  </a:lnTo>
                  <a:lnTo>
                    <a:pt x="5" y="1107"/>
                  </a:lnTo>
                  <a:lnTo>
                    <a:pt x="24" y="1192"/>
                  </a:lnTo>
                  <a:lnTo>
                    <a:pt x="137" y="1411"/>
                  </a:lnTo>
                  <a:lnTo>
                    <a:pt x="190" y="1518"/>
                  </a:lnTo>
                  <a:lnTo>
                    <a:pt x="230" y="1550"/>
                  </a:lnTo>
                  <a:lnTo>
                    <a:pt x="269" y="1558"/>
                  </a:lnTo>
                  <a:lnTo>
                    <a:pt x="241" y="1628"/>
                  </a:lnTo>
                  <a:lnTo>
                    <a:pt x="239" y="1674"/>
                  </a:lnTo>
                  <a:lnTo>
                    <a:pt x="267" y="1727"/>
                  </a:lnTo>
                  <a:lnTo>
                    <a:pt x="323" y="1774"/>
                  </a:lnTo>
                  <a:lnTo>
                    <a:pt x="307" y="2472"/>
                  </a:lnTo>
                  <a:lnTo>
                    <a:pt x="396" y="2499"/>
                  </a:lnTo>
                  <a:lnTo>
                    <a:pt x="410" y="2624"/>
                  </a:lnTo>
                  <a:lnTo>
                    <a:pt x="429" y="2715"/>
                  </a:lnTo>
                  <a:lnTo>
                    <a:pt x="459" y="2818"/>
                  </a:lnTo>
                  <a:lnTo>
                    <a:pt x="471" y="2877"/>
                  </a:lnTo>
                  <a:lnTo>
                    <a:pt x="462" y="2960"/>
                  </a:lnTo>
                  <a:lnTo>
                    <a:pt x="440" y="2990"/>
                  </a:lnTo>
                  <a:lnTo>
                    <a:pt x="427" y="3032"/>
                  </a:lnTo>
                  <a:lnTo>
                    <a:pt x="433" y="3088"/>
                  </a:lnTo>
                  <a:lnTo>
                    <a:pt x="447" y="3116"/>
                  </a:lnTo>
                  <a:lnTo>
                    <a:pt x="475" y="3192"/>
                  </a:lnTo>
                  <a:lnTo>
                    <a:pt x="528" y="3200"/>
                  </a:lnTo>
                  <a:lnTo>
                    <a:pt x="530" y="3158"/>
                  </a:lnTo>
                  <a:lnTo>
                    <a:pt x="564" y="3197"/>
                  </a:lnTo>
                  <a:lnTo>
                    <a:pt x="593" y="3219"/>
                  </a:lnTo>
                  <a:lnTo>
                    <a:pt x="639" y="3243"/>
                  </a:lnTo>
                  <a:lnTo>
                    <a:pt x="696" y="3255"/>
                  </a:lnTo>
                  <a:lnTo>
                    <a:pt x="761" y="3248"/>
                  </a:lnTo>
                  <a:lnTo>
                    <a:pt x="775" y="3222"/>
                  </a:lnTo>
                  <a:lnTo>
                    <a:pt x="758" y="3192"/>
                  </a:lnTo>
                  <a:lnTo>
                    <a:pt x="789" y="3197"/>
                  </a:lnTo>
                  <a:lnTo>
                    <a:pt x="829" y="3195"/>
                  </a:lnTo>
                  <a:lnTo>
                    <a:pt x="832" y="3168"/>
                  </a:lnTo>
                  <a:lnTo>
                    <a:pt x="815" y="3140"/>
                  </a:lnTo>
                  <a:lnTo>
                    <a:pt x="768" y="3106"/>
                  </a:lnTo>
                  <a:lnTo>
                    <a:pt x="687" y="3039"/>
                  </a:lnTo>
                  <a:lnTo>
                    <a:pt x="646" y="2977"/>
                  </a:lnTo>
                  <a:lnTo>
                    <a:pt x="631" y="2917"/>
                  </a:lnTo>
                  <a:lnTo>
                    <a:pt x="640" y="2824"/>
                  </a:lnTo>
                  <a:lnTo>
                    <a:pt x="711" y="2565"/>
                  </a:lnTo>
                  <a:lnTo>
                    <a:pt x="726" y="2467"/>
                  </a:lnTo>
                  <a:lnTo>
                    <a:pt x="726" y="2446"/>
                  </a:lnTo>
                  <a:lnTo>
                    <a:pt x="786" y="2438"/>
                  </a:lnTo>
                  <a:lnTo>
                    <a:pt x="821" y="2438"/>
                  </a:lnTo>
                  <a:lnTo>
                    <a:pt x="845" y="1808"/>
                  </a:lnTo>
                  <a:lnTo>
                    <a:pt x="876" y="1774"/>
                  </a:lnTo>
                  <a:lnTo>
                    <a:pt x="865" y="1686"/>
                  </a:lnTo>
                  <a:lnTo>
                    <a:pt x="833" y="1571"/>
                  </a:lnTo>
                  <a:lnTo>
                    <a:pt x="795" y="1468"/>
                  </a:lnTo>
                  <a:lnTo>
                    <a:pt x="829" y="1437"/>
                  </a:lnTo>
                  <a:lnTo>
                    <a:pt x="872" y="1395"/>
                  </a:lnTo>
                  <a:lnTo>
                    <a:pt x="889" y="1298"/>
                  </a:lnTo>
                  <a:lnTo>
                    <a:pt x="879" y="1200"/>
                  </a:lnTo>
                  <a:lnTo>
                    <a:pt x="874" y="1089"/>
                  </a:lnTo>
                  <a:lnTo>
                    <a:pt x="878" y="1004"/>
                  </a:lnTo>
                  <a:lnTo>
                    <a:pt x="889" y="914"/>
                  </a:lnTo>
                  <a:lnTo>
                    <a:pt x="884" y="805"/>
                  </a:lnTo>
                  <a:lnTo>
                    <a:pt x="870" y="738"/>
                  </a:lnTo>
                  <a:lnTo>
                    <a:pt x="854" y="688"/>
                  </a:lnTo>
                  <a:lnTo>
                    <a:pt x="834" y="655"/>
                  </a:lnTo>
                  <a:lnTo>
                    <a:pt x="814" y="632"/>
                  </a:lnTo>
                  <a:lnTo>
                    <a:pt x="740" y="582"/>
                  </a:lnTo>
                  <a:lnTo>
                    <a:pt x="668" y="535"/>
                  </a:lnTo>
                  <a:lnTo>
                    <a:pt x="633" y="497"/>
                  </a:lnTo>
                  <a:lnTo>
                    <a:pt x="634" y="485"/>
                  </a:lnTo>
                  <a:lnTo>
                    <a:pt x="648" y="483"/>
                  </a:lnTo>
                  <a:lnTo>
                    <a:pt x="671" y="477"/>
                  </a:lnTo>
                  <a:lnTo>
                    <a:pt x="691" y="465"/>
                  </a:lnTo>
                  <a:lnTo>
                    <a:pt x="703" y="453"/>
                  </a:lnTo>
                  <a:lnTo>
                    <a:pt x="716" y="434"/>
                  </a:lnTo>
                  <a:lnTo>
                    <a:pt x="734" y="450"/>
                  </a:lnTo>
                  <a:lnTo>
                    <a:pt x="762" y="471"/>
                  </a:lnTo>
                  <a:lnTo>
                    <a:pt x="763" y="406"/>
                  </a:lnTo>
                  <a:lnTo>
                    <a:pt x="770" y="365"/>
                  </a:lnTo>
                  <a:lnTo>
                    <a:pt x="795" y="284"/>
                  </a:lnTo>
                  <a:lnTo>
                    <a:pt x="805" y="218"/>
                  </a:lnTo>
                  <a:lnTo>
                    <a:pt x="800" y="147"/>
                  </a:lnTo>
                  <a:lnTo>
                    <a:pt x="790" y="99"/>
                  </a:lnTo>
                  <a:lnTo>
                    <a:pt x="770" y="68"/>
                  </a:lnTo>
                  <a:lnTo>
                    <a:pt x="753" y="54"/>
                  </a:lnTo>
                  <a:lnTo>
                    <a:pt x="734" y="42"/>
                  </a:lnTo>
                  <a:lnTo>
                    <a:pt x="696" y="20"/>
                  </a:lnTo>
                  <a:lnTo>
                    <a:pt x="663" y="7"/>
                  </a:lnTo>
                  <a:lnTo>
                    <a:pt x="625" y="1"/>
                  </a:lnTo>
                  <a:lnTo>
                    <a:pt x="59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06" name="Freeform 232"/>
            <p:cNvSpPr>
              <a:spLocks/>
            </p:cNvSpPr>
            <p:nvPr/>
          </p:nvSpPr>
          <p:spPr bwMode="auto">
            <a:xfrm>
              <a:off x="2021" y="2109"/>
              <a:ext cx="24" cy="65"/>
            </a:xfrm>
            <a:custGeom>
              <a:avLst/>
              <a:gdLst>
                <a:gd name="T0" fmla="*/ 0 w 73"/>
                <a:gd name="T1" fmla="*/ 0 h 195"/>
                <a:gd name="T2" fmla="*/ 0 w 73"/>
                <a:gd name="T3" fmla="*/ 0 h 195"/>
                <a:gd name="T4" fmla="*/ 0 w 73"/>
                <a:gd name="T5" fmla="*/ 0 h 195"/>
                <a:gd name="T6" fmla="*/ 0 w 73"/>
                <a:gd name="T7" fmla="*/ 0 h 195"/>
                <a:gd name="T8" fmla="*/ 0 w 73"/>
                <a:gd name="T9" fmla="*/ 0 h 195"/>
                <a:gd name="T10" fmla="*/ 0 w 73"/>
                <a:gd name="T11" fmla="*/ 0 h 195"/>
                <a:gd name="T12" fmla="*/ 0 w 73"/>
                <a:gd name="T13" fmla="*/ 0 h 195"/>
                <a:gd name="T14" fmla="*/ 0 w 73"/>
                <a:gd name="T15" fmla="*/ 0 h 195"/>
                <a:gd name="T16" fmla="*/ 0 w 73"/>
                <a:gd name="T17" fmla="*/ 0 h 195"/>
                <a:gd name="T18" fmla="*/ 0 w 7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3"/>
                <a:gd name="T31" fmla="*/ 0 h 195"/>
                <a:gd name="T32" fmla="*/ 73 w 7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3" h="195">
                  <a:moveTo>
                    <a:pt x="63" y="0"/>
                  </a:moveTo>
                  <a:lnTo>
                    <a:pt x="67" y="120"/>
                  </a:lnTo>
                  <a:lnTo>
                    <a:pt x="73" y="187"/>
                  </a:lnTo>
                  <a:lnTo>
                    <a:pt x="15" y="195"/>
                  </a:lnTo>
                  <a:lnTo>
                    <a:pt x="0" y="142"/>
                  </a:lnTo>
                  <a:lnTo>
                    <a:pt x="0" y="97"/>
                  </a:lnTo>
                  <a:lnTo>
                    <a:pt x="25" y="53"/>
                  </a:lnTo>
                  <a:lnTo>
                    <a:pt x="39" y="21"/>
                  </a:lnTo>
                  <a:lnTo>
                    <a:pt x="53" y="0"/>
                  </a:lnTo>
                  <a:lnTo>
                    <a:pt x="63"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07" name="Freeform 233"/>
            <p:cNvSpPr>
              <a:spLocks/>
            </p:cNvSpPr>
            <p:nvPr/>
          </p:nvSpPr>
          <p:spPr bwMode="auto">
            <a:xfrm>
              <a:off x="1418" y="1767"/>
              <a:ext cx="284" cy="1140"/>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50"/>
                <a:gd name="T169" fmla="*/ 0 h 3419"/>
                <a:gd name="T170" fmla="*/ 850 w 850"/>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lnTo>
                    <a:pt x="160" y="1476"/>
                  </a:lnTo>
                  <a:lnTo>
                    <a:pt x="207" y="1497"/>
                  </a:lnTo>
                  <a:lnTo>
                    <a:pt x="206" y="1411"/>
                  </a:lnTo>
                  <a:lnTo>
                    <a:pt x="211" y="1374"/>
                  </a:lnTo>
                  <a:lnTo>
                    <a:pt x="219" y="1338"/>
                  </a:lnTo>
                  <a:lnTo>
                    <a:pt x="235" y="1302"/>
                  </a:lnTo>
                  <a:lnTo>
                    <a:pt x="254" y="1268"/>
                  </a:lnTo>
                  <a:lnTo>
                    <a:pt x="230" y="1223"/>
                  </a:lnTo>
                  <a:lnTo>
                    <a:pt x="206" y="1172"/>
                  </a:lnTo>
                  <a:lnTo>
                    <a:pt x="186" y="1114"/>
                  </a:lnTo>
                  <a:lnTo>
                    <a:pt x="173" y="1064"/>
                  </a:lnTo>
                  <a:lnTo>
                    <a:pt x="161" y="1000"/>
                  </a:lnTo>
                  <a:lnTo>
                    <a:pt x="154" y="1079"/>
                  </a:lnTo>
                  <a:lnTo>
                    <a:pt x="156" y="1177"/>
                  </a:lnTo>
                  <a:lnTo>
                    <a:pt x="158" y="1268"/>
                  </a:lnTo>
                  <a:lnTo>
                    <a:pt x="156" y="1342"/>
                  </a:lnTo>
                  <a:lnTo>
                    <a:pt x="158" y="1404"/>
                  </a:lnTo>
                  <a:lnTo>
                    <a:pt x="160" y="1476"/>
                  </a:lnTo>
                  <a:lnTo>
                    <a:pt x="398" y="1"/>
                  </a:lnTo>
                  <a:lnTo>
                    <a:pt x="476" y="3179"/>
                  </a:lnTo>
                  <a:lnTo>
                    <a:pt x="455" y="3136"/>
                  </a:lnTo>
                  <a:lnTo>
                    <a:pt x="442" y="3094"/>
                  </a:lnTo>
                  <a:lnTo>
                    <a:pt x="436" y="3038"/>
                  </a:lnTo>
                  <a:lnTo>
                    <a:pt x="442" y="2961"/>
                  </a:lnTo>
                  <a:lnTo>
                    <a:pt x="445" y="2872"/>
                  </a:lnTo>
                  <a:lnTo>
                    <a:pt x="449" y="2768"/>
                  </a:lnTo>
                  <a:lnTo>
                    <a:pt x="445" y="2653"/>
                  </a:lnTo>
                  <a:lnTo>
                    <a:pt x="439" y="2551"/>
                  </a:lnTo>
                  <a:lnTo>
                    <a:pt x="434" y="2483"/>
                  </a:lnTo>
                  <a:lnTo>
                    <a:pt x="437" y="2452"/>
                  </a:lnTo>
                  <a:lnTo>
                    <a:pt x="454" y="2407"/>
                  </a:lnTo>
                  <a:lnTo>
                    <a:pt x="470" y="2349"/>
                  </a:lnTo>
                  <a:lnTo>
                    <a:pt x="477" y="2277"/>
                  </a:lnTo>
                  <a:lnTo>
                    <a:pt x="476" y="2216"/>
                  </a:lnTo>
                  <a:lnTo>
                    <a:pt x="465" y="2172"/>
                  </a:lnTo>
                  <a:lnTo>
                    <a:pt x="604" y="2158"/>
                  </a:lnTo>
                  <a:lnTo>
                    <a:pt x="618" y="2204"/>
                  </a:lnTo>
                  <a:lnTo>
                    <a:pt x="634" y="2252"/>
                  </a:lnTo>
                  <a:lnTo>
                    <a:pt x="648" y="2300"/>
                  </a:lnTo>
                  <a:lnTo>
                    <a:pt x="648" y="2322"/>
                  </a:lnTo>
                  <a:lnTo>
                    <a:pt x="629" y="2362"/>
                  </a:lnTo>
                  <a:lnTo>
                    <a:pt x="604" y="2409"/>
                  </a:lnTo>
                  <a:lnTo>
                    <a:pt x="583" y="2467"/>
                  </a:lnTo>
                  <a:lnTo>
                    <a:pt x="568" y="2523"/>
                  </a:lnTo>
                  <a:lnTo>
                    <a:pt x="564" y="2599"/>
                  </a:lnTo>
                  <a:lnTo>
                    <a:pt x="564" y="2674"/>
                  </a:lnTo>
                  <a:lnTo>
                    <a:pt x="561" y="2782"/>
                  </a:lnTo>
                  <a:lnTo>
                    <a:pt x="555" y="2875"/>
                  </a:lnTo>
                  <a:lnTo>
                    <a:pt x="539" y="2979"/>
                  </a:lnTo>
                  <a:lnTo>
                    <a:pt x="509" y="3094"/>
                  </a:lnTo>
                  <a:lnTo>
                    <a:pt x="493" y="3143"/>
                  </a:lnTo>
                  <a:lnTo>
                    <a:pt x="476" y="3179"/>
                  </a:lnTo>
                  <a:lnTo>
                    <a:pt x="398" y="1"/>
                  </a:lnTo>
                  <a:close/>
                </a:path>
              </a:pathLst>
            </a:custGeom>
            <a:solidFill>
              <a:srgbClr val="FF9900"/>
            </a:solidFill>
            <a:ln w="9525">
              <a:noFill/>
              <a:miter lim="800000"/>
              <a:headEnd/>
              <a:tailEnd/>
            </a:ln>
          </p:spPr>
          <p:txBody>
            <a:bodyPr/>
            <a:lstStyle/>
            <a:p>
              <a:pPr eaLnBrk="0" hangingPunct="0"/>
              <a:endParaRPr lang="it-IT">
                <a:solidFill>
                  <a:srgbClr val="000000"/>
                </a:solidFill>
              </a:endParaRPr>
            </a:p>
          </p:txBody>
        </p:sp>
        <p:sp>
          <p:nvSpPr>
            <p:cNvPr id="109608" name="Freeform 234"/>
            <p:cNvSpPr>
              <a:spLocks/>
            </p:cNvSpPr>
            <p:nvPr/>
          </p:nvSpPr>
          <p:spPr bwMode="auto">
            <a:xfrm>
              <a:off x="1418" y="1767"/>
              <a:ext cx="284" cy="1140"/>
            </a:xfrm>
            <a:custGeom>
              <a:avLst/>
              <a:gdLst>
                <a:gd name="T0" fmla="*/ 0 w 850"/>
                <a:gd name="T1" fmla="*/ 0 h 3419"/>
                <a:gd name="T2" fmla="*/ 0 w 850"/>
                <a:gd name="T3" fmla="*/ 0 h 3419"/>
                <a:gd name="T4" fmla="*/ 0 w 850"/>
                <a:gd name="T5" fmla="*/ 0 h 3419"/>
                <a:gd name="T6" fmla="*/ 0 w 850"/>
                <a:gd name="T7" fmla="*/ 0 h 3419"/>
                <a:gd name="T8" fmla="*/ 0 w 850"/>
                <a:gd name="T9" fmla="*/ 0 h 3419"/>
                <a:gd name="T10" fmla="*/ 0 w 850"/>
                <a:gd name="T11" fmla="*/ 0 h 3419"/>
                <a:gd name="T12" fmla="*/ 0 w 850"/>
                <a:gd name="T13" fmla="*/ 0 h 3419"/>
                <a:gd name="T14" fmla="*/ 0 w 850"/>
                <a:gd name="T15" fmla="*/ 0 h 3419"/>
                <a:gd name="T16" fmla="*/ 0 w 850"/>
                <a:gd name="T17" fmla="*/ 0 h 3419"/>
                <a:gd name="T18" fmla="*/ 0 w 850"/>
                <a:gd name="T19" fmla="*/ 0 h 3419"/>
                <a:gd name="T20" fmla="*/ 0 w 850"/>
                <a:gd name="T21" fmla="*/ 0 h 3419"/>
                <a:gd name="T22" fmla="*/ 0 w 850"/>
                <a:gd name="T23" fmla="*/ 0 h 3419"/>
                <a:gd name="T24" fmla="*/ 0 w 850"/>
                <a:gd name="T25" fmla="*/ 0 h 3419"/>
                <a:gd name="T26" fmla="*/ 0 w 850"/>
                <a:gd name="T27" fmla="*/ 0 h 3419"/>
                <a:gd name="T28" fmla="*/ 0 w 850"/>
                <a:gd name="T29" fmla="*/ 0 h 3419"/>
                <a:gd name="T30" fmla="*/ 0 w 850"/>
                <a:gd name="T31" fmla="*/ 0 h 3419"/>
                <a:gd name="T32" fmla="*/ 0 w 850"/>
                <a:gd name="T33" fmla="*/ 0 h 3419"/>
                <a:gd name="T34" fmla="*/ 0 w 850"/>
                <a:gd name="T35" fmla="*/ 0 h 3419"/>
                <a:gd name="T36" fmla="*/ 0 w 850"/>
                <a:gd name="T37" fmla="*/ 0 h 3419"/>
                <a:gd name="T38" fmla="*/ 0 w 850"/>
                <a:gd name="T39" fmla="*/ 0 h 3419"/>
                <a:gd name="T40" fmla="*/ 0 w 850"/>
                <a:gd name="T41" fmla="*/ 0 h 3419"/>
                <a:gd name="T42" fmla="*/ 0 w 850"/>
                <a:gd name="T43" fmla="*/ 0 h 3419"/>
                <a:gd name="T44" fmla="*/ 0 w 850"/>
                <a:gd name="T45" fmla="*/ 0 h 3419"/>
                <a:gd name="T46" fmla="*/ 0 w 850"/>
                <a:gd name="T47" fmla="*/ 0 h 3419"/>
                <a:gd name="T48" fmla="*/ 0 w 850"/>
                <a:gd name="T49" fmla="*/ 0 h 3419"/>
                <a:gd name="T50" fmla="*/ 0 w 850"/>
                <a:gd name="T51" fmla="*/ 0 h 3419"/>
                <a:gd name="T52" fmla="*/ 0 w 850"/>
                <a:gd name="T53" fmla="*/ 0 h 3419"/>
                <a:gd name="T54" fmla="*/ 0 w 850"/>
                <a:gd name="T55" fmla="*/ 0 h 3419"/>
                <a:gd name="T56" fmla="*/ 0 w 850"/>
                <a:gd name="T57" fmla="*/ 0 h 3419"/>
                <a:gd name="T58" fmla="*/ 0 w 850"/>
                <a:gd name="T59" fmla="*/ 0 h 3419"/>
                <a:gd name="T60" fmla="*/ 0 w 850"/>
                <a:gd name="T61" fmla="*/ 0 h 3419"/>
                <a:gd name="T62" fmla="*/ 0 w 850"/>
                <a:gd name="T63" fmla="*/ 0 h 3419"/>
                <a:gd name="T64" fmla="*/ 0 w 850"/>
                <a:gd name="T65" fmla="*/ 0 h 3419"/>
                <a:gd name="T66" fmla="*/ 0 w 850"/>
                <a:gd name="T67" fmla="*/ 0 h 3419"/>
                <a:gd name="T68" fmla="*/ 0 w 850"/>
                <a:gd name="T69" fmla="*/ 0 h 3419"/>
                <a:gd name="T70" fmla="*/ 0 w 850"/>
                <a:gd name="T71" fmla="*/ 0 h 3419"/>
                <a:gd name="T72" fmla="*/ 0 w 850"/>
                <a:gd name="T73" fmla="*/ 0 h 3419"/>
                <a:gd name="T74" fmla="*/ 0 w 850"/>
                <a:gd name="T75" fmla="*/ 0 h 3419"/>
                <a:gd name="T76" fmla="*/ 0 w 850"/>
                <a:gd name="T77" fmla="*/ 0 h 3419"/>
                <a:gd name="T78" fmla="*/ 0 w 850"/>
                <a:gd name="T79" fmla="*/ 0 h 3419"/>
                <a:gd name="T80" fmla="*/ 0 w 850"/>
                <a:gd name="T81" fmla="*/ 0 h 3419"/>
                <a:gd name="T82" fmla="*/ 0 w 850"/>
                <a:gd name="T83" fmla="*/ 0 h 3419"/>
                <a:gd name="T84" fmla="*/ 0 w 850"/>
                <a:gd name="T85" fmla="*/ 0 h 3419"/>
                <a:gd name="T86" fmla="*/ 0 w 850"/>
                <a:gd name="T87" fmla="*/ 0 h 3419"/>
                <a:gd name="T88" fmla="*/ 0 w 850"/>
                <a:gd name="T89" fmla="*/ 0 h 3419"/>
                <a:gd name="T90" fmla="*/ 0 w 850"/>
                <a:gd name="T91" fmla="*/ 0 h 3419"/>
                <a:gd name="T92" fmla="*/ 0 w 850"/>
                <a:gd name="T93" fmla="*/ 0 h 3419"/>
                <a:gd name="T94" fmla="*/ 0 w 850"/>
                <a:gd name="T95" fmla="*/ 0 h 3419"/>
                <a:gd name="T96" fmla="*/ 0 w 850"/>
                <a:gd name="T97" fmla="*/ 0 h 3419"/>
                <a:gd name="T98" fmla="*/ 0 w 850"/>
                <a:gd name="T99" fmla="*/ 0 h 3419"/>
                <a:gd name="T100" fmla="*/ 0 w 850"/>
                <a:gd name="T101" fmla="*/ 0 h 3419"/>
                <a:gd name="T102" fmla="*/ 0 w 850"/>
                <a:gd name="T103" fmla="*/ 0 h 3419"/>
                <a:gd name="T104" fmla="*/ 0 w 850"/>
                <a:gd name="T105" fmla="*/ 0 h 3419"/>
                <a:gd name="T106" fmla="*/ 0 w 850"/>
                <a:gd name="T107" fmla="*/ 0 h 3419"/>
                <a:gd name="T108" fmla="*/ 0 w 850"/>
                <a:gd name="T109" fmla="*/ 0 h 3419"/>
                <a:gd name="T110" fmla="*/ 0 w 850"/>
                <a:gd name="T111" fmla="*/ 0 h 3419"/>
                <a:gd name="T112" fmla="*/ 0 w 850"/>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50"/>
                <a:gd name="T172" fmla="*/ 0 h 3419"/>
                <a:gd name="T173" fmla="*/ 850 w 850"/>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50" h="3419">
                  <a:moveTo>
                    <a:pt x="398" y="1"/>
                  </a:moveTo>
                  <a:lnTo>
                    <a:pt x="325" y="0"/>
                  </a:lnTo>
                  <a:lnTo>
                    <a:pt x="280" y="20"/>
                  </a:lnTo>
                  <a:lnTo>
                    <a:pt x="236" y="58"/>
                  </a:lnTo>
                  <a:lnTo>
                    <a:pt x="214" y="112"/>
                  </a:lnTo>
                  <a:lnTo>
                    <a:pt x="212" y="158"/>
                  </a:lnTo>
                  <a:lnTo>
                    <a:pt x="220" y="210"/>
                  </a:lnTo>
                  <a:lnTo>
                    <a:pt x="244" y="272"/>
                  </a:lnTo>
                  <a:lnTo>
                    <a:pt x="272" y="335"/>
                  </a:lnTo>
                  <a:lnTo>
                    <a:pt x="302" y="419"/>
                  </a:lnTo>
                  <a:lnTo>
                    <a:pt x="303" y="473"/>
                  </a:lnTo>
                  <a:lnTo>
                    <a:pt x="291" y="536"/>
                  </a:lnTo>
                  <a:lnTo>
                    <a:pt x="261" y="536"/>
                  </a:lnTo>
                  <a:lnTo>
                    <a:pt x="237" y="536"/>
                  </a:lnTo>
                  <a:lnTo>
                    <a:pt x="190" y="544"/>
                  </a:lnTo>
                  <a:lnTo>
                    <a:pt x="149" y="562"/>
                  </a:lnTo>
                  <a:lnTo>
                    <a:pt x="108" y="600"/>
                  </a:lnTo>
                  <a:lnTo>
                    <a:pt x="78" y="642"/>
                  </a:lnTo>
                  <a:lnTo>
                    <a:pt x="62" y="682"/>
                  </a:lnTo>
                  <a:lnTo>
                    <a:pt x="58" y="737"/>
                  </a:lnTo>
                  <a:lnTo>
                    <a:pt x="65" y="802"/>
                  </a:lnTo>
                  <a:lnTo>
                    <a:pt x="77" y="858"/>
                  </a:lnTo>
                  <a:lnTo>
                    <a:pt x="78" y="915"/>
                  </a:lnTo>
                  <a:lnTo>
                    <a:pt x="70" y="1110"/>
                  </a:lnTo>
                  <a:lnTo>
                    <a:pt x="72" y="1250"/>
                  </a:lnTo>
                  <a:lnTo>
                    <a:pt x="71" y="1362"/>
                  </a:lnTo>
                  <a:lnTo>
                    <a:pt x="69" y="1436"/>
                  </a:lnTo>
                  <a:lnTo>
                    <a:pt x="70" y="1502"/>
                  </a:lnTo>
                  <a:lnTo>
                    <a:pt x="12" y="1481"/>
                  </a:lnTo>
                  <a:lnTo>
                    <a:pt x="0" y="1759"/>
                  </a:lnTo>
                  <a:lnTo>
                    <a:pt x="222" y="1822"/>
                  </a:lnTo>
                  <a:lnTo>
                    <a:pt x="245" y="1960"/>
                  </a:lnTo>
                  <a:lnTo>
                    <a:pt x="289" y="2187"/>
                  </a:lnTo>
                  <a:lnTo>
                    <a:pt x="299" y="2274"/>
                  </a:lnTo>
                  <a:lnTo>
                    <a:pt x="287" y="2350"/>
                  </a:lnTo>
                  <a:lnTo>
                    <a:pt x="265" y="2428"/>
                  </a:lnTo>
                  <a:lnTo>
                    <a:pt x="265" y="2491"/>
                  </a:lnTo>
                  <a:lnTo>
                    <a:pt x="276" y="2625"/>
                  </a:lnTo>
                  <a:lnTo>
                    <a:pt x="288" y="2741"/>
                  </a:lnTo>
                  <a:lnTo>
                    <a:pt x="319" y="2927"/>
                  </a:lnTo>
                  <a:lnTo>
                    <a:pt x="335" y="3017"/>
                  </a:lnTo>
                  <a:lnTo>
                    <a:pt x="344" y="3147"/>
                  </a:lnTo>
                  <a:lnTo>
                    <a:pt x="327" y="3271"/>
                  </a:lnTo>
                  <a:lnTo>
                    <a:pt x="332" y="3287"/>
                  </a:lnTo>
                  <a:lnTo>
                    <a:pt x="354" y="3300"/>
                  </a:lnTo>
                  <a:lnTo>
                    <a:pt x="426" y="3361"/>
                  </a:lnTo>
                  <a:lnTo>
                    <a:pt x="455" y="3387"/>
                  </a:lnTo>
                  <a:lnTo>
                    <a:pt x="489" y="3410"/>
                  </a:lnTo>
                  <a:lnTo>
                    <a:pt x="548" y="3419"/>
                  </a:lnTo>
                  <a:lnTo>
                    <a:pt x="615" y="3409"/>
                  </a:lnTo>
                  <a:lnTo>
                    <a:pt x="632" y="3397"/>
                  </a:lnTo>
                  <a:lnTo>
                    <a:pt x="641" y="3379"/>
                  </a:lnTo>
                  <a:lnTo>
                    <a:pt x="642" y="3359"/>
                  </a:lnTo>
                  <a:lnTo>
                    <a:pt x="622" y="3336"/>
                  </a:lnTo>
                  <a:lnTo>
                    <a:pt x="550" y="3270"/>
                  </a:lnTo>
                  <a:lnTo>
                    <a:pt x="595" y="3290"/>
                  </a:lnTo>
                  <a:lnTo>
                    <a:pt x="655" y="3319"/>
                  </a:lnTo>
                  <a:lnTo>
                    <a:pt x="709" y="3335"/>
                  </a:lnTo>
                  <a:lnTo>
                    <a:pt x="772" y="3342"/>
                  </a:lnTo>
                  <a:lnTo>
                    <a:pt x="802" y="3342"/>
                  </a:lnTo>
                  <a:lnTo>
                    <a:pt x="829" y="3323"/>
                  </a:lnTo>
                  <a:lnTo>
                    <a:pt x="835" y="3297"/>
                  </a:lnTo>
                  <a:lnTo>
                    <a:pt x="822" y="3275"/>
                  </a:lnTo>
                  <a:lnTo>
                    <a:pt x="805" y="3261"/>
                  </a:lnTo>
                  <a:lnTo>
                    <a:pt x="726" y="3218"/>
                  </a:lnTo>
                  <a:lnTo>
                    <a:pt x="681" y="3179"/>
                  </a:lnTo>
                  <a:lnTo>
                    <a:pt x="641" y="3120"/>
                  </a:lnTo>
                  <a:lnTo>
                    <a:pt x="632" y="3077"/>
                  </a:lnTo>
                  <a:lnTo>
                    <a:pt x="635" y="3024"/>
                  </a:lnTo>
                  <a:lnTo>
                    <a:pt x="645" y="2976"/>
                  </a:lnTo>
                  <a:lnTo>
                    <a:pt x="711" y="2728"/>
                  </a:lnTo>
                  <a:lnTo>
                    <a:pt x="766" y="2555"/>
                  </a:lnTo>
                  <a:lnTo>
                    <a:pt x="802" y="2421"/>
                  </a:lnTo>
                  <a:lnTo>
                    <a:pt x="829" y="2374"/>
                  </a:lnTo>
                  <a:lnTo>
                    <a:pt x="850" y="2299"/>
                  </a:lnTo>
                  <a:lnTo>
                    <a:pt x="849" y="2229"/>
                  </a:lnTo>
                  <a:lnTo>
                    <a:pt x="840" y="2179"/>
                  </a:lnTo>
                  <a:lnTo>
                    <a:pt x="812" y="1938"/>
                  </a:lnTo>
                  <a:lnTo>
                    <a:pt x="790" y="1818"/>
                  </a:lnTo>
                  <a:lnTo>
                    <a:pt x="754" y="1699"/>
                  </a:lnTo>
                  <a:lnTo>
                    <a:pt x="711" y="1515"/>
                  </a:lnTo>
                  <a:lnTo>
                    <a:pt x="689" y="1380"/>
                  </a:lnTo>
                  <a:lnTo>
                    <a:pt x="671" y="1268"/>
                  </a:lnTo>
                  <a:lnTo>
                    <a:pt x="719" y="1257"/>
                  </a:lnTo>
                  <a:lnTo>
                    <a:pt x="766" y="1237"/>
                  </a:lnTo>
                  <a:lnTo>
                    <a:pt x="777" y="1208"/>
                  </a:lnTo>
                  <a:lnTo>
                    <a:pt x="779" y="1163"/>
                  </a:lnTo>
                  <a:lnTo>
                    <a:pt x="776" y="1120"/>
                  </a:lnTo>
                  <a:lnTo>
                    <a:pt x="726" y="949"/>
                  </a:lnTo>
                  <a:lnTo>
                    <a:pt x="694" y="878"/>
                  </a:lnTo>
                  <a:lnTo>
                    <a:pt x="692" y="853"/>
                  </a:lnTo>
                  <a:lnTo>
                    <a:pt x="676" y="728"/>
                  </a:lnTo>
                  <a:lnTo>
                    <a:pt x="661" y="671"/>
                  </a:lnTo>
                  <a:lnTo>
                    <a:pt x="640" y="629"/>
                  </a:lnTo>
                  <a:lnTo>
                    <a:pt x="609" y="600"/>
                  </a:lnTo>
                  <a:lnTo>
                    <a:pt x="571" y="576"/>
                  </a:lnTo>
                  <a:lnTo>
                    <a:pt x="487" y="550"/>
                  </a:lnTo>
                  <a:lnTo>
                    <a:pt x="474" y="512"/>
                  </a:lnTo>
                  <a:lnTo>
                    <a:pt x="476" y="474"/>
                  </a:lnTo>
                  <a:lnTo>
                    <a:pt x="495" y="448"/>
                  </a:lnTo>
                  <a:lnTo>
                    <a:pt x="512" y="421"/>
                  </a:lnTo>
                  <a:lnTo>
                    <a:pt x="527" y="372"/>
                  </a:lnTo>
                  <a:lnTo>
                    <a:pt x="529" y="341"/>
                  </a:lnTo>
                  <a:lnTo>
                    <a:pt x="533" y="290"/>
                  </a:lnTo>
                  <a:lnTo>
                    <a:pt x="533" y="268"/>
                  </a:lnTo>
                  <a:lnTo>
                    <a:pt x="548" y="245"/>
                  </a:lnTo>
                  <a:lnTo>
                    <a:pt x="561" y="222"/>
                  </a:lnTo>
                  <a:lnTo>
                    <a:pt x="568" y="194"/>
                  </a:lnTo>
                  <a:lnTo>
                    <a:pt x="568" y="153"/>
                  </a:lnTo>
                  <a:lnTo>
                    <a:pt x="555" y="105"/>
                  </a:lnTo>
                  <a:lnTo>
                    <a:pt x="533" y="62"/>
                  </a:lnTo>
                  <a:lnTo>
                    <a:pt x="502" y="35"/>
                  </a:lnTo>
                  <a:lnTo>
                    <a:pt x="445" y="9"/>
                  </a:lnTo>
                  <a:lnTo>
                    <a:pt x="426" y="7"/>
                  </a:lnTo>
                  <a:lnTo>
                    <a:pt x="398" y="1"/>
                  </a:lnTo>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09" name="Freeform 235"/>
            <p:cNvSpPr>
              <a:spLocks/>
            </p:cNvSpPr>
            <p:nvPr/>
          </p:nvSpPr>
          <p:spPr bwMode="auto">
            <a:xfrm>
              <a:off x="1469" y="2101"/>
              <a:ext cx="33" cy="166"/>
            </a:xfrm>
            <a:custGeom>
              <a:avLst/>
              <a:gdLst>
                <a:gd name="T0" fmla="*/ 0 w 99"/>
                <a:gd name="T1" fmla="*/ 0 h 498"/>
                <a:gd name="T2" fmla="*/ 0 w 99"/>
                <a:gd name="T3" fmla="*/ 0 h 498"/>
                <a:gd name="T4" fmla="*/ 0 w 99"/>
                <a:gd name="T5" fmla="*/ 0 h 498"/>
                <a:gd name="T6" fmla="*/ 0 w 99"/>
                <a:gd name="T7" fmla="*/ 0 h 498"/>
                <a:gd name="T8" fmla="*/ 0 w 99"/>
                <a:gd name="T9" fmla="*/ 0 h 498"/>
                <a:gd name="T10" fmla="*/ 0 w 99"/>
                <a:gd name="T11" fmla="*/ 0 h 498"/>
                <a:gd name="T12" fmla="*/ 0 w 99"/>
                <a:gd name="T13" fmla="*/ 0 h 498"/>
                <a:gd name="T14" fmla="*/ 0 w 99"/>
                <a:gd name="T15" fmla="*/ 0 h 498"/>
                <a:gd name="T16" fmla="*/ 0 w 99"/>
                <a:gd name="T17" fmla="*/ 0 h 498"/>
                <a:gd name="T18" fmla="*/ 0 w 99"/>
                <a:gd name="T19" fmla="*/ 0 h 498"/>
                <a:gd name="T20" fmla="*/ 0 w 99"/>
                <a:gd name="T21" fmla="*/ 0 h 498"/>
                <a:gd name="T22" fmla="*/ 0 w 99"/>
                <a:gd name="T23" fmla="*/ 0 h 498"/>
                <a:gd name="T24" fmla="*/ 0 w 99"/>
                <a:gd name="T25" fmla="*/ 0 h 498"/>
                <a:gd name="T26" fmla="*/ 0 w 99"/>
                <a:gd name="T27" fmla="*/ 0 h 498"/>
                <a:gd name="T28" fmla="*/ 0 w 99"/>
                <a:gd name="T29" fmla="*/ 0 h 498"/>
                <a:gd name="T30" fmla="*/ 0 w 99"/>
                <a:gd name="T31" fmla="*/ 0 h 498"/>
                <a:gd name="T32" fmla="*/ 0 w 99"/>
                <a:gd name="T33" fmla="*/ 0 h 498"/>
                <a:gd name="T34" fmla="*/ 0 w 9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99"/>
                <a:gd name="T55" fmla="*/ 0 h 498"/>
                <a:gd name="T56" fmla="*/ 99 w 9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99" h="498">
                  <a:moveTo>
                    <a:pt x="6" y="477"/>
                  </a:moveTo>
                  <a:lnTo>
                    <a:pt x="53" y="498"/>
                  </a:lnTo>
                  <a:lnTo>
                    <a:pt x="52" y="412"/>
                  </a:lnTo>
                  <a:lnTo>
                    <a:pt x="55" y="374"/>
                  </a:lnTo>
                  <a:lnTo>
                    <a:pt x="65" y="338"/>
                  </a:lnTo>
                  <a:lnTo>
                    <a:pt x="80" y="302"/>
                  </a:lnTo>
                  <a:lnTo>
                    <a:pt x="99" y="268"/>
                  </a:lnTo>
                  <a:lnTo>
                    <a:pt x="74" y="224"/>
                  </a:lnTo>
                  <a:lnTo>
                    <a:pt x="52" y="173"/>
                  </a:lnTo>
                  <a:lnTo>
                    <a:pt x="32" y="114"/>
                  </a:lnTo>
                  <a:lnTo>
                    <a:pt x="19" y="64"/>
                  </a:lnTo>
                  <a:lnTo>
                    <a:pt x="7" y="0"/>
                  </a:lnTo>
                  <a:lnTo>
                    <a:pt x="0" y="80"/>
                  </a:lnTo>
                  <a:lnTo>
                    <a:pt x="2" y="178"/>
                  </a:lnTo>
                  <a:lnTo>
                    <a:pt x="4" y="268"/>
                  </a:lnTo>
                  <a:lnTo>
                    <a:pt x="2" y="342"/>
                  </a:lnTo>
                  <a:lnTo>
                    <a:pt x="4" y="405"/>
                  </a:lnTo>
                  <a:lnTo>
                    <a:pt x="6" y="477"/>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610" name="Freeform 236"/>
            <p:cNvSpPr>
              <a:spLocks/>
            </p:cNvSpPr>
            <p:nvPr/>
          </p:nvSpPr>
          <p:spPr bwMode="auto">
            <a:xfrm>
              <a:off x="1561" y="2487"/>
              <a:ext cx="72" cy="340"/>
            </a:xfrm>
            <a:custGeom>
              <a:avLst/>
              <a:gdLst>
                <a:gd name="T0" fmla="*/ 0 w 215"/>
                <a:gd name="T1" fmla="*/ 0 h 1021"/>
                <a:gd name="T2" fmla="*/ 0 w 215"/>
                <a:gd name="T3" fmla="*/ 0 h 1021"/>
                <a:gd name="T4" fmla="*/ 0 w 215"/>
                <a:gd name="T5" fmla="*/ 0 h 1021"/>
                <a:gd name="T6" fmla="*/ 0 w 215"/>
                <a:gd name="T7" fmla="*/ 0 h 1021"/>
                <a:gd name="T8" fmla="*/ 0 w 215"/>
                <a:gd name="T9" fmla="*/ 0 h 1021"/>
                <a:gd name="T10" fmla="*/ 0 w 215"/>
                <a:gd name="T11" fmla="*/ 0 h 1021"/>
                <a:gd name="T12" fmla="*/ 0 w 215"/>
                <a:gd name="T13" fmla="*/ 0 h 1021"/>
                <a:gd name="T14" fmla="*/ 0 w 215"/>
                <a:gd name="T15" fmla="*/ 0 h 1021"/>
                <a:gd name="T16" fmla="*/ 0 w 215"/>
                <a:gd name="T17" fmla="*/ 0 h 1021"/>
                <a:gd name="T18" fmla="*/ 0 w 215"/>
                <a:gd name="T19" fmla="*/ 0 h 1021"/>
                <a:gd name="T20" fmla="*/ 0 w 215"/>
                <a:gd name="T21" fmla="*/ 0 h 1021"/>
                <a:gd name="T22" fmla="*/ 0 w 215"/>
                <a:gd name="T23" fmla="*/ 0 h 1021"/>
                <a:gd name="T24" fmla="*/ 0 w 215"/>
                <a:gd name="T25" fmla="*/ 0 h 1021"/>
                <a:gd name="T26" fmla="*/ 0 w 215"/>
                <a:gd name="T27" fmla="*/ 0 h 1021"/>
                <a:gd name="T28" fmla="*/ 0 w 215"/>
                <a:gd name="T29" fmla="*/ 0 h 1021"/>
                <a:gd name="T30" fmla="*/ 0 w 215"/>
                <a:gd name="T31" fmla="*/ 0 h 1021"/>
                <a:gd name="T32" fmla="*/ 0 w 215"/>
                <a:gd name="T33" fmla="*/ 0 h 1021"/>
                <a:gd name="T34" fmla="*/ 0 w 215"/>
                <a:gd name="T35" fmla="*/ 0 h 1021"/>
                <a:gd name="T36" fmla="*/ 0 w 215"/>
                <a:gd name="T37" fmla="*/ 0 h 1021"/>
                <a:gd name="T38" fmla="*/ 0 w 215"/>
                <a:gd name="T39" fmla="*/ 0 h 1021"/>
                <a:gd name="T40" fmla="*/ 0 w 215"/>
                <a:gd name="T41" fmla="*/ 0 h 1021"/>
                <a:gd name="T42" fmla="*/ 0 w 215"/>
                <a:gd name="T43" fmla="*/ 0 h 1021"/>
                <a:gd name="T44" fmla="*/ 0 w 215"/>
                <a:gd name="T45" fmla="*/ 0 h 1021"/>
                <a:gd name="T46" fmla="*/ 0 w 215"/>
                <a:gd name="T47" fmla="*/ 0 h 1021"/>
                <a:gd name="T48" fmla="*/ 0 w 215"/>
                <a:gd name="T49" fmla="*/ 0 h 1021"/>
                <a:gd name="T50" fmla="*/ 0 w 215"/>
                <a:gd name="T51" fmla="*/ 0 h 1021"/>
                <a:gd name="T52" fmla="*/ 0 w 215"/>
                <a:gd name="T53" fmla="*/ 0 h 1021"/>
                <a:gd name="T54" fmla="*/ 0 w 215"/>
                <a:gd name="T55" fmla="*/ 0 h 1021"/>
                <a:gd name="T56" fmla="*/ 0 w 215"/>
                <a:gd name="T57" fmla="*/ 0 h 1021"/>
                <a:gd name="T58" fmla="*/ 0 w 215"/>
                <a:gd name="T59" fmla="*/ 0 h 1021"/>
                <a:gd name="T60" fmla="*/ 0 w 215"/>
                <a:gd name="T61" fmla="*/ 0 h 1021"/>
                <a:gd name="T62" fmla="*/ 0 w 215"/>
                <a:gd name="T63" fmla="*/ 0 h 1021"/>
                <a:gd name="T64" fmla="*/ 0 w 215"/>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15"/>
                <a:gd name="T100" fmla="*/ 0 h 1021"/>
                <a:gd name="T101" fmla="*/ 215 w 215"/>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15" h="1021">
                  <a:moveTo>
                    <a:pt x="44" y="1021"/>
                  </a:moveTo>
                  <a:lnTo>
                    <a:pt x="21" y="978"/>
                  </a:lnTo>
                  <a:lnTo>
                    <a:pt x="9" y="936"/>
                  </a:lnTo>
                  <a:lnTo>
                    <a:pt x="2" y="880"/>
                  </a:lnTo>
                  <a:lnTo>
                    <a:pt x="9" y="803"/>
                  </a:lnTo>
                  <a:lnTo>
                    <a:pt x="13" y="714"/>
                  </a:lnTo>
                  <a:lnTo>
                    <a:pt x="15" y="610"/>
                  </a:lnTo>
                  <a:lnTo>
                    <a:pt x="13" y="495"/>
                  </a:lnTo>
                  <a:lnTo>
                    <a:pt x="6" y="393"/>
                  </a:lnTo>
                  <a:lnTo>
                    <a:pt x="0" y="325"/>
                  </a:lnTo>
                  <a:lnTo>
                    <a:pt x="5" y="294"/>
                  </a:lnTo>
                  <a:lnTo>
                    <a:pt x="21" y="249"/>
                  </a:lnTo>
                  <a:lnTo>
                    <a:pt x="36" y="191"/>
                  </a:lnTo>
                  <a:lnTo>
                    <a:pt x="44" y="119"/>
                  </a:lnTo>
                  <a:lnTo>
                    <a:pt x="42" y="58"/>
                  </a:lnTo>
                  <a:lnTo>
                    <a:pt x="33" y="14"/>
                  </a:lnTo>
                  <a:lnTo>
                    <a:pt x="170" y="0"/>
                  </a:lnTo>
                  <a:lnTo>
                    <a:pt x="186" y="46"/>
                  </a:lnTo>
                  <a:lnTo>
                    <a:pt x="201" y="94"/>
                  </a:lnTo>
                  <a:lnTo>
                    <a:pt x="215" y="142"/>
                  </a:lnTo>
                  <a:lnTo>
                    <a:pt x="215" y="164"/>
                  </a:lnTo>
                  <a:lnTo>
                    <a:pt x="196" y="205"/>
                  </a:lnTo>
                  <a:lnTo>
                    <a:pt x="170" y="251"/>
                  </a:lnTo>
                  <a:lnTo>
                    <a:pt x="149" y="310"/>
                  </a:lnTo>
                  <a:lnTo>
                    <a:pt x="135" y="365"/>
                  </a:lnTo>
                  <a:lnTo>
                    <a:pt x="131" y="441"/>
                  </a:lnTo>
                  <a:lnTo>
                    <a:pt x="131" y="516"/>
                  </a:lnTo>
                  <a:lnTo>
                    <a:pt x="129" y="624"/>
                  </a:lnTo>
                  <a:lnTo>
                    <a:pt x="123" y="717"/>
                  </a:lnTo>
                  <a:lnTo>
                    <a:pt x="106" y="821"/>
                  </a:lnTo>
                  <a:lnTo>
                    <a:pt x="77" y="936"/>
                  </a:lnTo>
                  <a:lnTo>
                    <a:pt x="59" y="985"/>
                  </a:lnTo>
                  <a:lnTo>
                    <a:pt x="44"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11" name="Freeform 237"/>
            <p:cNvSpPr>
              <a:spLocks/>
            </p:cNvSpPr>
            <p:nvPr/>
          </p:nvSpPr>
          <p:spPr bwMode="auto">
            <a:xfrm>
              <a:off x="4868" y="1946"/>
              <a:ext cx="389" cy="1215"/>
            </a:xfrm>
            <a:custGeom>
              <a:avLst/>
              <a:gdLst>
                <a:gd name="T0" fmla="*/ 0 w 1168"/>
                <a:gd name="T1" fmla="*/ 0 h 3645"/>
                <a:gd name="T2" fmla="*/ 0 w 1168"/>
                <a:gd name="T3" fmla="*/ 0 h 3645"/>
                <a:gd name="T4" fmla="*/ 0 w 1168"/>
                <a:gd name="T5" fmla="*/ 0 h 3645"/>
                <a:gd name="T6" fmla="*/ 0 w 1168"/>
                <a:gd name="T7" fmla="*/ 0 h 3645"/>
                <a:gd name="T8" fmla="*/ 0 w 1168"/>
                <a:gd name="T9" fmla="*/ 0 h 3645"/>
                <a:gd name="T10" fmla="*/ 0 w 1168"/>
                <a:gd name="T11" fmla="*/ 0 h 3645"/>
                <a:gd name="T12" fmla="*/ 0 w 1168"/>
                <a:gd name="T13" fmla="*/ 0 h 3645"/>
                <a:gd name="T14" fmla="*/ 0 w 1168"/>
                <a:gd name="T15" fmla="*/ 0 h 3645"/>
                <a:gd name="T16" fmla="*/ 0 w 1168"/>
                <a:gd name="T17" fmla="*/ 0 h 3645"/>
                <a:gd name="T18" fmla="*/ 0 w 1168"/>
                <a:gd name="T19" fmla="*/ 0 h 3645"/>
                <a:gd name="T20" fmla="*/ 0 w 1168"/>
                <a:gd name="T21" fmla="*/ 0 h 3645"/>
                <a:gd name="T22" fmla="*/ 0 w 1168"/>
                <a:gd name="T23" fmla="*/ 0 h 3645"/>
                <a:gd name="T24" fmla="*/ 0 w 1168"/>
                <a:gd name="T25" fmla="*/ 0 h 3645"/>
                <a:gd name="T26" fmla="*/ 0 w 1168"/>
                <a:gd name="T27" fmla="*/ 0 h 3645"/>
                <a:gd name="T28" fmla="*/ 0 w 1168"/>
                <a:gd name="T29" fmla="*/ 0 h 3645"/>
                <a:gd name="T30" fmla="*/ 0 w 1168"/>
                <a:gd name="T31" fmla="*/ 0 h 3645"/>
                <a:gd name="T32" fmla="*/ 0 w 1168"/>
                <a:gd name="T33" fmla="*/ 0 h 3645"/>
                <a:gd name="T34" fmla="*/ 0 w 1168"/>
                <a:gd name="T35" fmla="*/ 0 h 3645"/>
                <a:gd name="T36" fmla="*/ 0 w 1168"/>
                <a:gd name="T37" fmla="*/ 0 h 3645"/>
                <a:gd name="T38" fmla="*/ 0 w 1168"/>
                <a:gd name="T39" fmla="*/ 0 h 3645"/>
                <a:gd name="T40" fmla="*/ 0 w 1168"/>
                <a:gd name="T41" fmla="*/ 0 h 3645"/>
                <a:gd name="T42" fmla="*/ 0 w 1168"/>
                <a:gd name="T43" fmla="*/ 0 h 3645"/>
                <a:gd name="T44" fmla="*/ 0 w 1168"/>
                <a:gd name="T45" fmla="*/ 0 h 3645"/>
                <a:gd name="T46" fmla="*/ 0 w 1168"/>
                <a:gd name="T47" fmla="*/ 0 h 3645"/>
                <a:gd name="T48" fmla="*/ 0 w 1168"/>
                <a:gd name="T49" fmla="*/ 0 h 3645"/>
                <a:gd name="T50" fmla="*/ 0 w 1168"/>
                <a:gd name="T51" fmla="*/ 0 h 3645"/>
                <a:gd name="T52" fmla="*/ 0 w 1168"/>
                <a:gd name="T53" fmla="*/ 0 h 3645"/>
                <a:gd name="T54" fmla="*/ 0 w 1168"/>
                <a:gd name="T55" fmla="*/ 0 h 3645"/>
                <a:gd name="T56" fmla="*/ 0 w 1168"/>
                <a:gd name="T57" fmla="*/ 0 h 3645"/>
                <a:gd name="T58" fmla="*/ 0 w 1168"/>
                <a:gd name="T59" fmla="*/ 0 h 3645"/>
                <a:gd name="T60" fmla="*/ 0 w 1168"/>
                <a:gd name="T61" fmla="*/ 0 h 3645"/>
                <a:gd name="T62" fmla="*/ 0 w 1168"/>
                <a:gd name="T63" fmla="*/ 0 h 3645"/>
                <a:gd name="T64" fmla="*/ 0 w 1168"/>
                <a:gd name="T65" fmla="*/ 0 h 3645"/>
                <a:gd name="T66" fmla="*/ 0 w 1168"/>
                <a:gd name="T67" fmla="*/ 0 h 3645"/>
                <a:gd name="T68" fmla="*/ 0 w 1168"/>
                <a:gd name="T69" fmla="*/ 0 h 3645"/>
                <a:gd name="T70" fmla="*/ 0 w 1168"/>
                <a:gd name="T71" fmla="*/ 0 h 3645"/>
                <a:gd name="T72" fmla="*/ 0 w 1168"/>
                <a:gd name="T73" fmla="*/ 0 h 3645"/>
                <a:gd name="T74" fmla="*/ 0 w 1168"/>
                <a:gd name="T75" fmla="*/ 0 h 3645"/>
                <a:gd name="T76" fmla="*/ 0 w 1168"/>
                <a:gd name="T77" fmla="*/ 0 h 3645"/>
                <a:gd name="T78" fmla="*/ 0 w 1168"/>
                <a:gd name="T79" fmla="*/ 0 h 3645"/>
                <a:gd name="T80" fmla="*/ 0 w 1168"/>
                <a:gd name="T81" fmla="*/ 0 h 3645"/>
                <a:gd name="T82" fmla="*/ 0 w 1168"/>
                <a:gd name="T83" fmla="*/ 0 h 3645"/>
                <a:gd name="T84" fmla="*/ 0 w 1168"/>
                <a:gd name="T85" fmla="*/ 0 h 3645"/>
                <a:gd name="T86" fmla="*/ 0 w 1168"/>
                <a:gd name="T87" fmla="*/ 0 h 3645"/>
                <a:gd name="T88" fmla="*/ 0 w 1168"/>
                <a:gd name="T89" fmla="*/ 0 h 3645"/>
                <a:gd name="T90" fmla="*/ 0 w 1168"/>
                <a:gd name="T91" fmla="*/ 0 h 3645"/>
                <a:gd name="T92" fmla="*/ 0 w 1168"/>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68"/>
                <a:gd name="T142" fmla="*/ 0 h 3645"/>
                <a:gd name="T143" fmla="*/ 1168 w 1168"/>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68" h="3645">
                  <a:moveTo>
                    <a:pt x="610" y="2281"/>
                  </a:moveTo>
                  <a:lnTo>
                    <a:pt x="583" y="2407"/>
                  </a:lnTo>
                  <a:lnTo>
                    <a:pt x="557" y="2536"/>
                  </a:lnTo>
                  <a:lnTo>
                    <a:pt x="537" y="2635"/>
                  </a:lnTo>
                  <a:lnTo>
                    <a:pt x="514" y="2752"/>
                  </a:lnTo>
                  <a:lnTo>
                    <a:pt x="502" y="2893"/>
                  </a:lnTo>
                  <a:lnTo>
                    <a:pt x="489" y="3007"/>
                  </a:lnTo>
                  <a:lnTo>
                    <a:pt x="477" y="3108"/>
                  </a:lnTo>
                  <a:lnTo>
                    <a:pt x="460" y="3207"/>
                  </a:lnTo>
                  <a:lnTo>
                    <a:pt x="442" y="3301"/>
                  </a:lnTo>
                  <a:lnTo>
                    <a:pt x="431" y="3365"/>
                  </a:lnTo>
                  <a:lnTo>
                    <a:pt x="431" y="3414"/>
                  </a:lnTo>
                  <a:lnTo>
                    <a:pt x="434" y="3453"/>
                  </a:lnTo>
                  <a:lnTo>
                    <a:pt x="423" y="3471"/>
                  </a:lnTo>
                  <a:lnTo>
                    <a:pt x="346" y="3488"/>
                  </a:lnTo>
                  <a:lnTo>
                    <a:pt x="332" y="3479"/>
                  </a:lnTo>
                  <a:lnTo>
                    <a:pt x="322" y="3467"/>
                  </a:lnTo>
                  <a:lnTo>
                    <a:pt x="250" y="3493"/>
                  </a:lnTo>
                  <a:lnTo>
                    <a:pt x="157" y="3520"/>
                  </a:lnTo>
                  <a:lnTo>
                    <a:pt x="95" y="3530"/>
                  </a:lnTo>
                  <a:lnTo>
                    <a:pt x="45" y="3525"/>
                  </a:lnTo>
                  <a:lnTo>
                    <a:pt x="18" y="3513"/>
                  </a:lnTo>
                  <a:lnTo>
                    <a:pt x="5" y="3496"/>
                  </a:lnTo>
                  <a:lnTo>
                    <a:pt x="0" y="3477"/>
                  </a:lnTo>
                  <a:lnTo>
                    <a:pt x="10" y="3455"/>
                  </a:lnTo>
                  <a:lnTo>
                    <a:pt x="31" y="3436"/>
                  </a:lnTo>
                  <a:lnTo>
                    <a:pt x="100" y="3402"/>
                  </a:lnTo>
                  <a:lnTo>
                    <a:pt x="160" y="3369"/>
                  </a:lnTo>
                  <a:lnTo>
                    <a:pt x="215" y="3339"/>
                  </a:lnTo>
                  <a:lnTo>
                    <a:pt x="238" y="3314"/>
                  </a:lnTo>
                  <a:lnTo>
                    <a:pt x="241" y="3222"/>
                  </a:lnTo>
                  <a:lnTo>
                    <a:pt x="241" y="3108"/>
                  </a:lnTo>
                  <a:lnTo>
                    <a:pt x="244" y="2993"/>
                  </a:lnTo>
                  <a:lnTo>
                    <a:pt x="244" y="2863"/>
                  </a:lnTo>
                  <a:lnTo>
                    <a:pt x="238" y="2702"/>
                  </a:lnTo>
                  <a:lnTo>
                    <a:pt x="238" y="2536"/>
                  </a:lnTo>
                  <a:lnTo>
                    <a:pt x="246" y="2364"/>
                  </a:lnTo>
                  <a:lnTo>
                    <a:pt x="251" y="2239"/>
                  </a:lnTo>
                  <a:lnTo>
                    <a:pt x="262" y="2114"/>
                  </a:lnTo>
                  <a:lnTo>
                    <a:pt x="262" y="2039"/>
                  </a:lnTo>
                  <a:lnTo>
                    <a:pt x="220" y="2034"/>
                  </a:lnTo>
                  <a:lnTo>
                    <a:pt x="178" y="2018"/>
                  </a:lnTo>
                  <a:lnTo>
                    <a:pt x="145" y="1974"/>
                  </a:lnTo>
                  <a:lnTo>
                    <a:pt x="141" y="1922"/>
                  </a:lnTo>
                  <a:lnTo>
                    <a:pt x="154" y="1854"/>
                  </a:lnTo>
                  <a:lnTo>
                    <a:pt x="179" y="1798"/>
                  </a:lnTo>
                  <a:lnTo>
                    <a:pt x="203" y="1758"/>
                  </a:lnTo>
                  <a:lnTo>
                    <a:pt x="161" y="1741"/>
                  </a:lnTo>
                  <a:lnTo>
                    <a:pt x="149" y="1728"/>
                  </a:lnTo>
                  <a:lnTo>
                    <a:pt x="151" y="1706"/>
                  </a:lnTo>
                  <a:lnTo>
                    <a:pt x="205" y="1565"/>
                  </a:lnTo>
                  <a:lnTo>
                    <a:pt x="224" y="1489"/>
                  </a:lnTo>
                  <a:lnTo>
                    <a:pt x="238" y="1223"/>
                  </a:lnTo>
                  <a:lnTo>
                    <a:pt x="238" y="1031"/>
                  </a:lnTo>
                  <a:lnTo>
                    <a:pt x="246" y="799"/>
                  </a:lnTo>
                  <a:lnTo>
                    <a:pt x="257" y="743"/>
                  </a:lnTo>
                  <a:lnTo>
                    <a:pt x="278" y="696"/>
                  </a:lnTo>
                  <a:lnTo>
                    <a:pt x="319" y="658"/>
                  </a:lnTo>
                  <a:lnTo>
                    <a:pt x="502" y="547"/>
                  </a:lnTo>
                  <a:lnTo>
                    <a:pt x="489" y="496"/>
                  </a:lnTo>
                  <a:lnTo>
                    <a:pt x="460" y="490"/>
                  </a:lnTo>
                  <a:lnTo>
                    <a:pt x="418" y="478"/>
                  </a:lnTo>
                  <a:lnTo>
                    <a:pt x="396" y="452"/>
                  </a:lnTo>
                  <a:lnTo>
                    <a:pt x="367" y="349"/>
                  </a:lnTo>
                  <a:lnTo>
                    <a:pt x="359" y="293"/>
                  </a:lnTo>
                  <a:lnTo>
                    <a:pt x="360" y="237"/>
                  </a:lnTo>
                  <a:lnTo>
                    <a:pt x="354" y="184"/>
                  </a:lnTo>
                  <a:lnTo>
                    <a:pt x="359" y="127"/>
                  </a:lnTo>
                  <a:lnTo>
                    <a:pt x="335" y="152"/>
                  </a:lnTo>
                  <a:lnTo>
                    <a:pt x="322" y="165"/>
                  </a:lnTo>
                  <a:lnTo>
                    <a:pt x="327" y="127"/>
                  </a:lnTo>
                  <a:lnTo>
                    <a:pt x="341" y="85"/>
                  </a:lnTo>
                  <a:lnTo>
                    <a:pt x="365" y="52"/>
                  </a:lnTo>
                  <a:lnTo>
                    <a:pt x="400" y="25"/>
                  </a:lnTo>
                  <a:lnTo>
                    <a:pt x="447" y="6"/>
                  </a:lnTo>
                  <a:lnTo>
                    <a:pt x="508" y="0"/>
                  </a:lnTo>
                  <a:lnTo>
                    <a:pt x="563" y="12"/>
                  </a:lnTo>
                  <a:lnTo>
                    <a:pt x="610" y="37"/>
                  </a:lnTo>
                  <a:lnTo>
                    <a:pt x="647" y="69"/>
                  </a:lnTo>
                  <a:lnTo>
                    <a:pt x="675" y="113"/>
                  </a:lnTo>
                  <a:lnTo>
                    <a:pt x="690" y="172"/>
                  </a:lnTo>
                  <a:lnTo>
                    <a:pt x="699" y="240"/>
                  </a:lnTo>
                  <a:lnTo>
                    <a:pt x="695" y="295"/>
                  </a:lnTo>
                  <a:lnTo>
                    <a:pt x="682" y="370"/>
                  </a:lnTo>
                  <a:lnTo>
                    <a:pt x="683" y="423"/>
                  </a:lnTo>
                  <a:lnTo>
                    <a:pt x="694" y="483"/>
                  </a:lnTo>
                  <a:lnTo>
                    <a:pt x="717" y="513"/>
                  </a:lnTo>
                  <a:lnTo>
                    <a:pt x="941" y="611"/>
                  </a:lnTo>
                  <a:lnTo>
                    <a:pt x="972" y="632"/>
                  </a:lnTo>
                  <a:lnTo>
                    <a:pt x="995" y="668"/>
                  </a:lnTo>
                  <a:lnTo>
                    <a:pt x="1066" y="879"/>
                  </a:lnTo>
                  <a:lnTo>
                    <a:pt x="1157" y="1178"/>
                  </a:lnTo>
                  <a:lnTo>
                    <a:pt x="1168" y="1239"/>
                  </a:lnTo>
                  <a:lnTo>
                    <a:pt x="1164" y="1273"/>
                  </a:lnTo>
                  <a:lnTo>
                    <a:pt x="1150" y="1312"/>
                  </a:lnTo>
                  <a:lnTo>
                    <a:pt x="1030" y="1516"/>
                  </a:lnTo>
                  <a:lnTo>
                    <a:pt x="1013" y="1580"/>
                  </a:lnTo>
                  <a:lnTo>
                    <a:pt x="1007" y="1645"/>
                  </a:lnTo>
                  <a:lnTo>
                    <a:pt x="1030" y="1873"/>
                  </a:lnTo>
                  <a:lnTo>
                    <a:pt x="1044" y="1974"/>
                  </a:lnTo>
                  <a:lnTo>
                    <a:pt x="1044" y="2007"/>
                  </a:lnTo>
                  <a:lnTo>
                    <a:pt x="1031" y="2032"/>
                  </a:lnTo>
                  <a:lnTo>
                    <a:pt x="995" y="2045"/>
                  </a:lnTo>
                  <a:lnTo>
                    <a:pt x="958" y="2051"/>
                  </a:lnTo>
                  <a:lnTo>
                    <a:pt x="949" y="2166"/>
                  </a:lnTo>
                  <a:lnTo>
                    <a:pt x="949" y="2293"/>
                  </a:lnTo>
                  <a:lnTo>
                    <a:pt x="951" y="2432"/>
                  </a:lnTo>
                  <a:lnTo>
                    <a:pt x="958" y="2562"/>
                  </a:lnTo>
                  <a:lnTo>
                    <a:pt x="977" y="2702"/>
                  </a:lnTo>
                  <a:lnTo>
                    <a:pt x="982" y="2842"/>
                  </a:lnTo>
                  <a:lnTo>
                    <a:pt x="990" y="2979"/>
                  </a:lnTo>
                  <a:lnTo>
                    <a:pt x="990" y="3088"/>
                  </a:lnTo>
                  <a:lnTo>
                    <a:pt x="984" y="3261"/>
                  </a:lnTo>
                  <a:lnTo>
                    <a:pt x="986" y="3369"/>
                  </a:lnTo>
                  <a:lnTo>
                    <a:pt x="982" y="3467"/>
                  </a:lnTo>
                  <a:lnTo>
                    <a:pt x="978" y="3488"/>
                  </a:lnTo>
                  <a:lnTo>
                    <a:pt x="921" y="3505"/>
                  </a:lnTo>
                  <a:lnTo>
                    <a:pt x="878" y="3530"/>
                  </a:lnTo>
                  <a:lnTo>
                    <a:pt x="835" y="3568"/>
                  </a:lnTo>
                  <a:lnTo>
                    <a:pt x="790" y="3603"/>
                  </a:lnTo>
                  <a:lnTo>
                    <a:pt x="733" y="3627"/>
                  </a:lnTo>
                  <a:lnTo>
                    <a:pt x="674" y="3644"/>
                  </a:lnTo>
                  <a:lnTo>
                    <a:pt x="623" y="3645"/>
                  </a:lnTo>
                  <a:lnTo>
                    <a:pt x="591" y="3633"/>
                  </a:lnTo>
                  <a:lnTo>
                    <a:pt x="567" y="3615"/>
                  </a:lnTo>
                  <a:lnTo>
                    <a:pt x="565" y="3594"/>
                  </a:lnTo>
                  <a:lnTo>
                    <a:pt x="577" y="3563"/>
                  </a:lnTo>
                  <a:lnTo>
                    <a:pt x="608" y="3535"/>
                  </a:lnTo>
                  <a:lnTo>
                    <a:pt x="644" y="3505"/>
                  </a:lnTo>
                  <a:lnTo>
                    <a:pt x="690" y="3462"/>
                  </a:lnTo>
                  <a:lnTo>
                    <a:pt x="730" y="3425"/>
                  </a:lnTo>
                  <a:lnTo>
                    <a:pt x="753" y="3391"/>
                  </a:lnTo>
                  <a:lnTo>
                    <a:pt x="741" y="3211"/>
                  </a:lnTo>
                  <a:lnTo>
                    <a:pt x="741" y="3085"/>
                  </a:lnTo>
                  <a:lnTo>
                    <a:pt x="730" y="2957"/>
                  </a:lnTo>
                  <a:lnTo>
                    <a:pt x="718" y="2842"/>
                  </a:lnTo>
                  <a:lnTo>
                    <a:pt x="698" y="2721"/>
                  </a:lnTo>
                  <a:lnTo>
                    <a:pt x="670" y="2599"/>
                  </a:lnTo>
                  <a:lnTo>
                    <a:pt x="647" y="2486"/>
                  </a:lnTo>
                  <a:lnTo>
                    <a:pt x="628" y="2391"/>
                  </a:lnTo>
                  <a:lnTo>
                    <a:pt x="610" y="2281"/>
                  </a:lnTo>
                  <a:close/>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9612" name="Freeform 238"/>
            <p:cNvSpPr>
              <a:spLocks/>
            </p:cNvSpPr>
            <p:nvPr/>
          </p:nvSpPr>
          <p:spPr bwMode="auto">
            <a:xfrm>
              <a:off x="3392" y="1961"/>
              <a:ext cx="408" cy="1135"/>
            </a:xfrm>
            <a:custGeom>
              <a:avLst/>
              <a:gdLst>
                <a:gd name="T0" fmla="*/ 0 w 1223"/>
                <a:gd name="T1" fmla="*/ 0 h 3405"/>
                <a:gd name="T2" fmla="*/ 0 w 1223"/>
                <a:gd name="T3" fmla="*/ 0 h 3405"/>
                <a:gd name="T4" fmla="*/ 0 w 1223"/>
                <a:gd name="T5" fmla="*/ 0 h 3405"/>
                <a:gd name="T6" fmla="*/ 0 w 1223"/>
                <a:gd name="T7" fmla="*/ 0 h 3405"/>
                <a:gd name="T8" fmla="*/ 0 w 1223"/>
                <a:gd name="T9" fmla="*/ 0 h 3405"/>
                <a:gd name="T10" fmla="*/ 0 w 1223"/>
                <a:gd name="T11" fmla="*/ 0 h 3405"/>
                <a:gd name="T12" fmla="*/ 0 w 1223"/>
                <a:gd name="T13" fmla="*/ 0 h 3405"/>
                <a:gd name="T14" fmla="*/ 0 w 1223"/>
                <a:gd name="T15" fmla="*/ 0 h 3405"/>
                <a:gd name="T16" fmla="*/ 0 w 1223"/>
                <a:gd name="T17" fmla="*/ 0 h 3405"/>
                <a:gd name="T18" fmla="*/ 0 w 1223"/>
                <a:gd name="T19" fmla="*/ 0 h 3405"/>
                <a:gd name="T20" fmla="*/ 0 w 1223"/>
                <a:gd name="T21" fmla="*/ 0 h 3405"/>
                <a:gd name="T22" fmla="*/ 0 w 1223"/>
                <a:gd name="T23" fmla="*/ 0 h 3405"/>
                <a:gd name="T24" fmla="*/ 0 w 1223"/>
                <a:gd name="T25" fmla="*/ 0 h 3405"/>
                <a:gd name="T26" fmla="*/ 0 w 1223"/>
                <a:gd name="T27" fmla="*/ 0 h 3405"/>
                <a:gd name="T28" fmla="*/ 0 w 1223"/>
                <a:gd name="T29" fmla="*/ 0 h 3405"/>
                <a:gd name="T30" fmla="*/ 0 w 1223"/>
                <a:gd name="T31" fmla="*/ 0 h 3405"/>
                <a:gd name="T32" fmla="*/ 0 w 1223"/>
                <a:gd name="T33" fmla="*/ 0 h 3405"/>
                <a:gd name="T34" fmla="*/ 0 w 1223"/>
                <a:gd name="T35" fmla="*/ 0 h 3405"/>
                <a:gd name="T36" fmla="*/ 0 w 1223"/>
                <a:gd name="T37" fmla="*/ 0 h 3405"/>
                <a:gd name="T38" fmla="*/ 0 w 1223"/>
                <a:gd name="T39" fmla="*/ 0 h 3405"/>
                <a:gd name="T40" fmla="*/ 0 w 1223"/>
                <a:gd name="T41" fmla="*/ 0 h 3405"/>
                <a:gd name="T42" fmla="*/ 0 w 1223"/>
                <a:gd name="T43" fmla="*/ 0 h 3405"/>
                <a:gd name="T44" fmla="*/ 0 w 1223"/>
                <a:gd name="T45" fmla="*/ 0 h 3405"/>
                <a:gd name="T46" fmla="*/ 0 w 1223"/>
                <a:gd name="T47" fmla="*/ 0 h 3405"/>
                <a:gd name="T48" fmla="*/ 0 w 1223"/>
                <a:gd name="T49" fmla="*/ 0 h 3405"/>
                <a:gd name="T50" fmla="*/ 0 w 1223"/>
                <a:gd name="T51" fmla="*/ 0 h 3405"/>
                <a:gd name="T52" fmla="*/ 0 w 1223"/>
                <a:gd name="T53" fmla="*/ 0 h 3405"/>
                <a:gd name="T54" fmla="*/ 0 w 1223"/>
                <a:gd name="T55" fmla="*/ 0 h 3405"/>
                <a:gd name="T56" fmla="*/ 0 w 1223"/>
                <a:gd name="T57" fmla="*/ 0 h 3405"/>
                <a:gd name="T58" fmla="*/ 0 w 1223"/>
                <a:gd name="T59" fmla="*/ 0 h 3405"/>
                <a:gd name="T60" fmla="*/ 0 w 1223"/>
                <a:gd name="T61" fmla="*/ 0 h 3405"/>
                <a:gd name="T62" fmla="*/ 0 w 1223"/>
                <a:gd name="T63" fmla="*/ 0 h 3405"/>
                <a:gd name="T64" fmla="*/ 0 w 1223"/>
                <a:gd name="T65" fmla="*/ 0 h 3405"/>
                <a:gd name="T66" fmla="*/ 0 w 1223"/>
                <a:gd name="T67" fmla="*/ 0 h 3405"/>
                <a:gd name="T68" fmla="*/ 0 w 1223"/>
                <a:gd name="T69" fmla="*/ 0 h 3405"/>
                <a:gd name="T70" fmla="*/ 0 w 1223"/>
                <a:gd name="T71" fmla="*/ 0 h 3405"/>
                <a:gd name="T72" fmla="*/ 0 w 1223"/>
                <a:gd name="T73" fmla="*/ 0 h 3405"/>
                <a:gd name="T74" fmla="*/ 0 w 1223"/>
                <a:gd name="T75" fmla="*/ 0 h 3405"/>
                <a:gd name="T76" fmla="*/ 0 w 1223"/>
                <a:gd name="T77" fmla="*/ 0 h 3405"/>
                <a:gd name="T78" fmla="*/ 0 w 1223"/>
                <a:gd name="T79" fmla="*/ 0 h 3405"/>
                <a:gd name="T80" fmla="*/ 0 w 1223"/>
                <a:gd name="T81" fmla="*/ 0 h 3405"/>
                <a:gd name="T82" fmla="*/ 0 w 1223"/>
                <a:gd name="T83" fmla="*/ 0 h 3405"/>
                <a:gd name="T84" fmla="*/ 0 w 1223"/>
                <a:gd name="T85" fmla="*/ 0 h 3405"/>
                <a:gd name="T86" fmla="*/ 0 w 1223"/>
                <a:gd name="T87" fmla="*/ 0 h 3405"/>
                <a:gd name="T88" fmla="*/ 0 w 1223"/>
                <a:gd name="T89" fmla="*/ 0 h 3405"/>
                <a:gd name="T90" fmla="*/ 0 w 1223"/>
                <a:gd name="T91" fmla="*/ 0 h 3405"/>
                <a:gd name="T92" fmla="*/ 0 w 1223"/>
                <a:gd name="T93" fmla="*/ 0 h 3405"/>
                <a:gd name="T94" fmla="*/ 0 w 1223"/>
                <a:gd name="T95" fmla="*/ 0 h 3405"/>
                <a:gd name="T96" fmla="*/ 0 w 1223"/>
                <a:gd name="T97" fmla="*/ 0 h 3405"/>
                <a:gd name="T98" fmla="*/ 0 w 1223"/>
                <a:gd name="T99" fmla="*/ 0 h 3405"/>
                <a:gd name="T100" fmla="*/ 0 w 1223"/>
                <a:gd name="T101" fmla="*/ 0 h 3405"/>
                <a:gd name="T102" fmla="*/ 0 w 1223"/>
                <a:gd name="T103" fmla="*/ 0 h 3405"/>
                <a:gd name="T104" fmla="*/ 0 w 1223"/>
                <a:gd name="T105" fmla="*/ 0 h 3405"/>
                <a:gd name="T106" fmla="*/ 0 w 1223"/>
                <a:gd name="T107" fmla="*/ 0 h 3405"/>
                <a:gd name="T108" fmla="*/ 0 w 1223"/>
                <a:gd name="T109" fmla="*/ 0 h 3405"/>
                <a:gd name="T110" fmla="*/ 0 w 1223"/>
                <a:gd name="T111" fmla="*/ 0 h 3405"/>
                <a:gd name="T112" fmla="*/ 0 w 1223"/>
                <a:gd name="T113" fmla="*/ 0 h 3405"/>
                <a:gd name="T114" fmla="*/ 0 w 1223"/>
                <a:gd name="T115" fmla="*/ 0 h 3405"/>
                <a:gd name="T116" fmla="*/ 0 w 1223"/>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23"/>
                <a:gd name="T178" fmla="*/ 0 h 3405"/>
                <a:gd name="T179" fmla="*/ 1223 w 1223"/>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23" h="3405">
                  <a:moveTo>
                    <a:pt x="1068" y="1486"/>
                  </a:moveTo>
                  <a:lnTo>
                    <a:pt x="1071" y="1572"/>
                  </a:lnTo>
                  <a:lnTo>
                    <a:pt x="1091" y="1749"/>
                  </a:lnTo>
                  <a:lnTo>
                    <a:pt x="900" y="1876"/>
                  </a:lnTo>
                  <a:lnTo>
                    <a:pt x="900" y="1952"/>
                  </a:lnTo>
                  <a:lnTo>
                    <a:pt x="910" y="2090"/>
                  </a:lnTo>
                  <a:lnTo>
                    <a:pt x="924" y="2500"/>
                  </a:lnTo>
                  <a:lnTo>
                    <a:pt x="935" y="2680"/>
                  </a:lnTo>
                  <a:lnTo>
                    <a:pt x="948" y="2998"/>
                  </a:lnTo>
                  <a:lnTo>
                    <a:pt x="948" y="3112"/>
                  </a:lnTo>
                  <a:lnTo>
                    <a:pt x="949" y="3150"/>
                  </a:lnTo>
                  <a:lnTo>
                    <a:pt x="959" y="3163"/>
                  </a:lnTo>
                  <a:lnTo>
                    <a:pt x="994" y="3186"/>
                  </a:lnTo>
                  <a:lnTo>
                    <a:pt x="1062" y="3223"/>
                  </a:lnTo>
                  <a:lnTo>
                    <a:pt x="1142" y="3246"/>
                  </a:lnTo>
                  <a:lnTo>
                    <a:pt x="1170" y="3255"/>
                  </a:lnTo>
                  <a:lnTo>
                    <a:pt x="1199" y="3269"/>
                  </a:lnTo>
                  <a:lnTo>
                    <a:pt x="1217" y="3295"/>
                  </a:lnTo>
                  <a:lnTo>
                    <a:pt x="1223" y="3317"/>
                  </a:lnTo>
                  <a:lnTo>
                    <a:pt x="1212" y="3325"/>
                  </a:lnTo>
                  <a:lnTo>
                    <a:pt x="1051" y="3327"/>
                  </a:lnTo>
                  <a:lnTo>
                    <a:pt x="840" y="3341"/>
                  </a:lnTo>
                  <a:lnTo>
                    <a:pt x="803" y="3341"/>
                  </a:lnTo>
                  <a:lnTo>
                    <a:pt x="779" y="3328"/>
                  </a:lnTo>
                  <a:lnTo>
                    <a:pt x="768" y="3304"/>
                  </a:lnTo>
                  <a:lnTo>
                    <a:pt x="768" y="3266"/>
                  </a:lnTo>
                  <a:lnTo>
                    <a:pt x="779" y="3204"/>
                  </a:lnTo>
                  <a:lnTo>
                    <a:pt x="787" y="3195"/>
                  </a:lnTo>
                  <a:lnTo>
                    <a:pt x="803" y="3189"/>
                  </a:lnTo>
                  <a:lnTo>
                    <a:pt x="779" y="3185"/>
                  </a:lnTo>
                  <a:lnTo>
                    <a:pt x="772" y="3173"/>
                  </a:lnTo>
                  <a:lnTo>
                    <a:pt x="768" y="3125"/>
                  </a:lnTo>
                  <a:lnTo>
                    <a:pt x="744" y="3023"/>
                  </a:lnTo>
                  <a:lnTo>
                    <a:pt x="695" y="2780"/>
                  </a:lnTo>
                  <a:lnTo>
                    <a:pt x="684" y="2665"/>
                  </a:lnTo>
                  <a:lnTo>
                    <a:pt x="659" y="2297"/>
                  </a:lnTo>
                  <a:lnTo>
                    <a:pt x="643" y="2206"/>
                  </a:lnTo>
                  <a:lnTo>
                    <a:pt x="612" y="2092"/>
                  </a:lnTo>
                  <a:lnTo>
                    <a:pt x="588" y="2207"/>
                  </a:lnTo>
                  <a:lnTo>
                    <a:pt x="564" y="2322"/>
                  </a:lnTo>
                  <a:lnTo>
                    <a:pt x="523" y="2642"/>
                  </a:lnTo>
                  <a:lnTo>
                    <a:pt x="504" y="2740"/>
                  </a:lnTo>
                  <a:lnTo>
                    <a:pt x="462" y="3096"/>
                  </a:lnTo>
                  <a:lnTo>
                    <a:pt x="462" y="3150"/>
                  </a:lnTo>
                  <a:lnTo>
                    <a:pt x="456" y="3159"/>
                  </a:lnTo>
                  <a:lnTo>
                    <a:pt x="420" y="3176"/>
                  </a:lnTo>
                  <a:lnTo>
                    <a:pt x="429" y="3229"/>
                  </a:lnTo>
                  <a:lnTo>
                    <a:pt x="431" y="3291"/>
                  </a:lnTo>
                  <a:lnTo>
                    <a:pt x="431" y="3328"/>
                  </a:lnTo>
                  <a:lnTo>
                    <a:pt x="416" y="3365"/>
                  </a:lnTo>
                  <a:lnTo>
                    <a:pt x="392" y="3390"/>
                  </a:lnTo>
                  <a:lnTo>
                    <a:pt x="348" y="3405"/>
                  </a:lnTo>
                  <a:lnTo>
                    <a:pt x="300" y="3405"/>
                  </a:lnTo>
                  <a:lnTo>
                    <a:pt x="249" y="3401"/>
                  </a:lnTo>
                  <a:lnTo>
                    <a:pt x="227" y="3381"/>
                  </a:lnTo>
                  <a:lnTo>
                    <a:pt x="216" y="3354"/>
                  </a:lnTo>
                  <a:lnTo>
                    <a:pt x="217" y="3321"/>
                  </a:lnTo>
                  <a:lnTo>
                    <a:pt x="230" y="3275"/>
                  </a:lnTo>
                  <a:lnTo>
                    <a:pt x="263" y="3227"/>
                  </a:lnTo>
                  <a:lnTo>
                    <a:pt x="288" y="3176"/>
                  </a:lnTo>
                  <a:lnTo>
                    <a:pt x="263" y="3176"/>
                  </a:lnTo>
                  <a:lnTo>
                    <a:pt x="251" y="3023"/>
                  </a:lnTo>
                  <a:lnTo>
                    <a:pt x="249" y="2846"/>
                  </a:lnTo>
                  <a:lnTo>
                    <a:pt x="255" y="2727"/>
                  </a:lnTo>
                  <a:lnTo>
                    <a:pt x="270" y="2587"/>
                  </a:lnTo>
                  <a:lnTo>
                    <a:pt x="283" y="2463"/>
                  </a:lnTo>
                  <a:lnTo>
                    <a:pt x="300" y="2360"/>
                  </a:lnTo>
                  <a:lnTo>
                    <a:pt x="0" y="2245"/>
                  </a:lnTo>
                  <a:lnTo>
                    <a:pt x="0" y="1889"/>
                  </a:lnTo>
                  <a:lnTo>
                    <a:pt x="36" y="1862"/>
                  </a:lnTo>
                  <a:lnTo>
                    <a:pt x="174" y="1902"/>
                  </a:lnTo>
                  <a:lnTo>
                    <a:pt x="190" y="1823"/>
                  </a:lnTo>
                  <a:lnTo>
                    <a:pt x="193" y="1728"/>
                  </a:lnTo>
                  <a:lnTo>
                    <a:pt x="126" y="1331"/>
                  </a:lnTo>
                  <a:lnTo>
                    <a:pt x="120" y="1225"/>
                  </a:lnTo>
                  <a:lnTo>
                    <a:pt x="132" y="1099"/>
                  </a:lnTo>
                  <a:lnTo>
                    <a:pt x="190" y="757"/>
                  </a:lnTo>
                  <a:lnTo>
                    <a:pt x="216" y="663"/>
                  </a:lnTo>
                  <a:lnTo>
                    <a:pt x="240" y="625"/>
                  </a:lnTo>
                  <a:lnTo>
                    <a:pt x="263" y="613"/>
                  </a:lnTo>
                  <a:lnTo>
                    <a:pt x="431" y="549"/>
                  </a:lnTo>
                  <a:lnTo>
                    <a:pt x="504" y="524"/>
                  </a:lnTo>
                  <a:lnTo>
                    <a:pt x="527" y="434"/>
                  </a:lnTo>
                  <a:lnTo>
                    <a:pt x="507" y="369"/>
                  </a:lnTo>
                  <a:lnTo>
                    <a:pt x="496" y="330"/>
                  </a:lnTo>
                  <a:lnTo>
                    <a:pt x="496" y="281"/>
                  </a:lnTo>
                  <a:lnTo>
                    <a:pt x="504" y="218"/>
                  </a:lnTo>
                  <a:lnTo>
                    <a:pt x="527" y="129"/>
                  </a:lnTo>
                  <a:lnTo>
                    <a:pt x="540" y="84"/>
                  </a:lnTo>
                  <a:lnTo>
                    <a:pt x="559" y="51"/>
                  </a:lnTo>
                  <a:lnTo>
                    <a:pt x="588" y="24"/>
                  </a:lnTo>
                  <a:lnTo>
                    <a:pt x="612" y="14"/>
                  </a:lnTo>
                  <a:lnTo>
                    <a:pt x="660" y="0"/>
                  </a:lnTo>
                  <a:lnTo>
                    <a:pt x="695" y="0"/>
                  </a:lnTo>
                  <a:lnTo>
                    <a:pt x="744" y="14"/>
                  </a:lnTo>
                  <a:lnTo>
                    <a:pt x="789" y="31"/>
                  </a:lnTo>
                  <a:lnTo>
                    <a:pt x="827" y="60"/>
                  </a:lnTo>
                  <a:lnTo>
                    <a:pt x="840" y="103"/>
                  </a:lnTo>
                  <a:lnTo>
                    <a:pt x="845" y="159"/>
                  </a:lnTo>
                  <a:lnTo>
                    <a:pt x="839" y="212"/>
                  </a:lnTo>
                  <a:lnTo>
                    <a:pt x="829" y="271"/>
                  </a:lnTo>
                  <a:lnTo>
                    <a:pt x="817" y="321"/>
                  </a:lnTo>
                  <a:lnTo>
                    <a:pt x="791" y="372"/>
                  </a:lnTo>
                  <a:lnTo>
                    <a:pt x="768" y="410"/>
                  </a:lnTo>
                  <a:lnTo>
                    <a:pt x="744" y="447"/>
                  </a:lnTo>
                  <a:lnTo>
                    <a:pt x="744" y="510"/>
                  </a:lnTo>
                  <a:lnTo>
                    <a:pt x="798" y="526"/>
                  </a:lnTo>
                  <a:lnTo>
                    <a:pt x="1000" y="651"/>
                  </a:lnTo>
                  <a:lnTo>
                    <a:pt x="1032" y="689"/>
                  </a:lnTo>
                  <a:lnTo>
                    <a:pt x="1040" y="716"/>
                  </a:lnTo>
                  <a:lnTo>
                    <a:pt x="1056" y="1076"/>
                  </a:lnTo>
                  <a:lnTo>
                    <a:pt x="1040" y="1132"/>
                  </a:lnTo>
                  <a:lnTo>
                    <a:pt x="1021" y="1189"/>
                  </a:lnTo>
                  <a:lnTo>
                    <a:pt x="1008" y="1250"/>
                  </a:lnTo>
                  <a:lnTo>
                    <a:pt x="1011" y="1298"/>
                  </a:lnTo>
                  <a:lnTo>
                    <a:pt x="1030" y="1352"/>
                  </a:lnTo>
                  <a:lnTo>
                    <a:pt x="1068" y="1409"/>
                  </a:lnTo>
                  <a:lnTo>
                    <a:pt x="1068" y="1486"/>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613" name="Freeform 239"/>
            <p:cNvSpPr>
              <a:spLocks/>
            </p:cNvSpPr>
            <p:nvPr/>
          </p:nvSpPr>
          <p:spPr bwMode="auto">
            <a:xfrm>
              <a:off x="4230" y="1966"/>
              <a:ext cx="363" cy="1158"/>
            </a:xfrm>
            <a:custGeom>
              <a:avLst/>
              <a:gdLst>
                <a:gd name="T0" fmla="*/ 0 w 1091"/>
                <a:gd name="T1" fmla="*/ 0 h 3472"/>
                <a:gd name="T2" fmla="*/ 0 w 1091"/>
                <a:gd name="T3" fmla="*/ 0 h 3472"/>
                <a:gd name="T4" fmla="*/ 0 w 1091"/>
                <a:gd name="T5" fmla="*/ 0 h 3472"/>
                <a:gd name="T6" fmla="*/ 0 w 1091"/>
                <a:gd name="T7" fmla="*/ 0 h 3472"/>
                <a:gd name="T8" fmla="*/ 0 w 1091"/>
                <a:gd name="T9" fmla="*/ 0 h 3472"/>
                <a:gd name="T10" fmla="*/ 0 w 1091"/>
                <a:gd name="T11" fmla="*/ 0 h 3472"/>
                <a:gd name="T12" fmla="*/ 0 w 1091"/>
                <a:gd name="T13" fmla="*/ 0 h 3472"/>
                <a:gd name="T14" fmla="*/ 0 w 1091"/>
                <a:gd name="T15" fmla="*/ 0 h 3472"/>
                <a:gd name="T16" fmla="*/ 0 w 1091"/>
                <a:gd name="T17" fmla="*/ 0 h 3472"/>
                <a:gd name="T18" fmla="*/ 0 w 1091"/>
                <a:gd name="T19" fmla="*/ 0 h 3472"/>
                <a:gd name="T20" fmla="*/ 0 w 1091"/>
                <a:gd name="T21" fmla="*/ 0 h 3472"/>
                <a:gd name="T22" fmla="*/ 0 w 1091"/>
                <a:gd name="T23" fmla="*/ 0 h 3472"/>
                <a:gd name="T24" fmla="*/ 0 w 1091"/>
                <a:gd name="T25" fmla="*/ 0 h 3472"/>
                <a:gd name="T26" fmla="*/ 0 w 1091"/>
                <a:gd name="T27" fmla="*/ 0 h 3472"/>
                <a:gd name="T28" fmla="*/ 0 w 1091"/>
                <a:gd name="T29" fmla="*/ 0 h 3472"/>
                <a:gd name="T30" fmla="*/ 0 w 1091"/>
                <a:gd name="T31" fmla="*/ 0 h 3472"/>
                <a:gd name="T32" fmla="*/ 0 w 1091"/>
                <a:gd name="T33" fmla="*/ 0 h 3472"/>
                <a:gd name="T34" fmla="*/ 0 w 1091"/>
                <a:gd name="T35" fmla="*/ 0 h 3472"/>
                <a:gd name="T36" fmla="*/ 0 w 1091"/>
                <a:gd name="T37" fmla="*/ 0 h 3472"/>
                <a:gd name="T38" fmla="*/ 0 w 1091"/>
                <a:gd name="T39" fmla="*/ 0 h 3472"/>
                <a:gd name="T40" fmla="*/ 0 w 1091"/>
                <a:gd name="T41" fmla="*/ 0 h 3472"/>
                <a:gd name="T42" fmla="*/ 0 w 1091"/>
                <a:gd name="T43" fmla="*/ 0 h 3472"/>
                <a:gd name="T44" fmla="*/ 0 w 1091"/>
                <a:gd name="T45" fmla="*/ 0 h 3472"/>
                <a:gd name="T46" fmla="*/ 0 w 1091"/>
                <a:gd name="T47" fmla="*/ 0 h 3472"/>
                <a:gd name="T48" fmla="*/ 0 w 1091"/>
                <a:gd name="T49" fmla="*/ 0 h 3472"/>
                <a:gd name="T50" fmla="*/ 0 w 1091"/>
                <a:gd name="T51" fmla="*/ 0 h 3472"/>
                <a:gd name="T52" fmla="*/ 0 w 1091"/>
                <a:gd name="T53" fmla="*/ 0 h 3472"/>
                <a:gd name="T54" fmla="*/ 0 w 1091"/>
                <a:gd name="T55" fmla="*/ 0 h 3472"/>
                <a:gd name="T56" fmla="*/ 0 w 1091"/>
                <a:gd name="T57" fmla="*/ 0 h 3472"/>
                <a:gd name="T58" fmla="*/ 0 w 1091"/>
                <a:gd name="T59" fmla="*/ 0 h 3472"/>
                <a:gd name="T60" fmla="*/ 0 w 1091"/>
                <a:gd name="T61" fmla="*/ 0 h 3472"/>
                <a:gd name="T62" fmla="*/ 0 w 1091"/>
                <a:gd name="T63" fmla="*/ 0 h 3472"/>
                <a:gd name="T64" fmla="*/ 0 w 1091"/>
                <a:gd name="T65" fmla="*/ 0 h 3472"/>
                <a:gd name="T66" fmla="*/ 0 w 1091"/>
                <a:gd name="T67" fmla="*/ 0 h 3472"/>
                <a:gd name="T68" fmla="*/ 0 w 1091"/>
                <a:gd name="T69" fmla="*/ 0 h 3472"/>
                <a:gd name="T70" fmla="*/ 0 w 1091"/>
                <a:gd name="T71" fmla="*/ 0 h 3472"/>
                <a:gd name="T72" fmla="*/ 0 w 1091"/>
                <a:gd name="T73" fmla="*/ 0 h 3472"/>
                <a:gd name="T74" fmla="*/ 0 w 1091"/>
                <a:gd name="T75" fmla="*/ 0 h 3472"/>
                <a:gd name="T76" fmla="*/ 0 w 1091"/>
                <a:gd name="T77" fmla="*/ 0 h 3472"/>
                <a:gd name="T78" fmla="*/ 0 w 1091"/>
                <a:gd name="T79" fmla="*/ 0 h 3472"/>
                <a:gd name="T80" fmla="*/ 0 w 1091"/>
                <a:gd name="T81" fmla="*/ 0 h 3472"/>
                <a:gd name="T82" fmla="*/ 0 w 1091"/>
                <a:gd name="T83" fmla="*/ 0 h 3472"/>
                <a:gd name="T84" fmla="*/ 0 w 1091"/>
                <a:gd name="T85" fmla="*/ 0 h 3472"/>
                <a:gd name="T86" fmla="*/ 0 w 1091"/>
                <a:gd name="T87" fmla="*/ 0 h 3472"/>
                <a:gd name="T88" fmla="*/ 0 w 1091"/>
                <a:gd name="T89" fmla="*/ 0 h 3472"/>
                <a:gd name="T90" fmla="*/ 0 w 1091"/>
                <a:gd name="T91" fmla="*/ 0 h 3472"/>
                <a:gd name="T92" fmla="*/ 0 w 1091"/>
                <a:gd name="T93" fmla="*/ 0 h 3472"/>
                <a:gd name="T94" fmla="*/ 0 w 1091"/>
                <a:gd name="T95" fmla="*/ 0 h 3472"/>
                <a:gd name="T96" fmla="*/ 0 w 1091"/>
                <a:gd name="T97" fmla="*/ 0 h 3472"/>
                <a:gd name="T98" fmla="*/ 0 w 1091"/>
                <a:gd name="T99" fmla="*/ 0 h 3472"/>
                <a:gd name="T100" fmla="*/ 0 w 1091"/>
                <a:gd name="T101" fmla="*/ 0 h 3472"/>
                <a:gd name="T102" fmla="*/ 0 w 1091"/>
                <a:gd name="T103" fmla="*/ 0 h 3472"/>
                <a:gd name="T104" fmla="*/ 0 w 1091"/>
                <a:gd name="T105" fmla="*/ 0 h 3472"/>
                <a:gd name="T106" fmla="*/ 0 w 1091"/>
                <a:gd name="T107" fmla="*/ 0 h 3472"/>
                <a:gd name="T108" fmla="*/ 0 w 1091"/>
                <a:gd name="T109" fmla="*/ 0 h 3472"/>
                <a:gd name="T110" fmla="*/ 0 w 1091"/>
                <a:gd name="T111" fmla="*/ 0 h 3472"/>
                <a:gd name="T112" fmla="*/ 0 w 1091"/>
                <a:gd name="T113" fmla="*/ 0 h 3472"/>
                <a:gd name="T114" fmla="*/ 0 w 1091"/>
                <a:gd name="T115" fmla="*/ 0 h 3472"/>
                <a:gd name="T116" fmla="*/ 0 w 1091"/>
                <a:gd name="T117" fmla="*/ 0 h 3472"/>
                <a:gd name="T118" fmla="*/ 0 w 1091"/>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91"/>
                <a:gd name="T181" fmla="*/ 0 h 3472"/>
                <a:gd name="T182" fmla="*/ 1091 w 1091"/>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91" h="3472">
                  <a:moveTo>
                    <a:pt x="132" y="1733"/>
                  </a:moveTo>
                  <a:lnTo>
                    <a:pt x="125" y="2343"/>
                  </a:lnTo>
                  <a:lnTo>
                    <a:pt x="120" y="2472"/>
                  </a:lnTo>
                  <a:lnTo>
                    <a:pt x="167" y="2484"/>
                  </a:lnTo>
                  <a:lnTo>
                    <a:pt x="217" y="2488"/>
                  </a:lnTo>
                  <a:lnTo>
                    <a:pt x="212" y="2608"/>
                  </a:lnTo>
                  <a:lnTo>
                    <a:pt x="212" y="2730"/>
                  </a:lnTo>
                  <a:lnTo>
                    <a:pt x="220" y="3015"/>
                  </a:lnTo>
                  <a:lnTo>
                    <a:pt x="216" y="3109"/>
                  </a:lnTo>
                  <a:lnTo>
                    <a:pt x="212" y="3150"/>
                  </a:lnTo>
                  <a:lnTo>
                    <a:pt x="200" y="3187"/>
                  </a:lnTo>
                  <a:lnTo>
                    <a:pt x="180" y="3211"/>
                  </a:lnTo>
                  <a:lnTo>
                    <a:pt x="144" y="3237"/>
                  </a:lnTo>
                  <a:lnTo>
                    <a:pt x="104" y="3257"/>
                  </a:lnTo>
                  <a:lnTo>
                    <a:pt x="54" y="3285"/>
                  </a:lnTo>
                  <a:lnTo>
                    <a:pt x="23" y="3306"/>
                  </a:lnTo>
                  <a:lnTo>
                    <a:pt x="7" y="3324"/>
                  </a:lnTo>
                  <a:lnTo>
                    <a:pt x="0" y="3348"/>
                  </a:lnTo>
                  <a:lnTo>
                    <a:pt x="4" y="3367"/>
                  </a:lnTo>
                  <a:lnTo>
                    <a:pt x="24" y="3383"/>
                  </a:lnTo>
                  <a:lnTo>
                    <a:pt x="65" y="3388"/>
                  </a:lnTo>
                  <a:lnTo>
                    <a:pt x="135" y="3381"/>
                  </a:lnTo>
                  <a:lnTo>
                    <a:pt x="201" y="3367"/>
                  </a:lnTo>
                  <a:lnTo>
                    <a:pt x="274" y="3357"/>
                  </a:lnTo>
                  <a:lnTo>
                    <a:pt x="348" y="3351"/>
                  </a:lnTo>
                  <a:lnTo>
                    <a:pt x="387" y="3348"/>
                  </a:lnTo>
                  <a:lnTo>
                    <a:pt x="408" y="3341"/>
                  </a:lnTo>
                  <a:lnTo>
                    <a:pt x="419" y="3250"/>
                  </a:lnTo>
                  <a:lnTo>
                    <a:pt x="433" y="3117"/>
                  </a:lnTo>
                  <a:lnTo>
                    <a:pt x="487" y="2750"/>
                  </a:lnTo>
                  <a:lnTo>
                    <a:pt x="504" y="2649"/>
                  </a:lnTo>
                  <a:lnTo>
                    <a:pt x="530" y="2527"/>
                  </a:lnTo>
                  <a:lnTo>
                    <a:pt x="587" y="2543"/>
                  </a:lnTo>
                  <a:lnTo>
                    <a:pt x="587" y="2637"/>
                  </a:lnTo>
                  <a:lnTo>
                    <a:pt x="605" y="2759"/>
                  </a:lnTo>
                  <a:lnTo>
                    <a:pt x="660" y="2969"/>
                  </a:lnTo>
                  <a:lnTo>
                    <a:pt x="686" y="3187"/>
                  </a:lnTo>
                  <a:lnTo>
                    <a:pt x="695" y="3245"/>
                  </a:lnTo>
                  <a:lnTo>
                    <a:pt x="706" y="3276"/>
                  </a:lnTo>
                  <a:lnTo>
                    <a:pt x="692" y="3340"/>
                  </a:lnTo>
                  <a:lnTo>
                    <a:pt x="684" y="3381"/>
                  </a:lnTo>
                  <a:lnTo>
                    <a:pt x="684" y="3408"/>
                  </a:lnTo>
                  <a:lnTo>
                    <a:pt x="703" y="3441"/>
                  </a:lnTo>
                  <a:lnTo>
                    <a:pt x="727" y="3465"/>
                  </a:lnTo>
                  <a:lnTo>
                    <a:pt x="760" y="3472"/>
                  </a:lnTo>
                  <a:lnTo>
                    <a:pt x="798" y="3469"/>
                  </a:lnTo>
                  <a:lnTo>
                    <a:pt x="839" y="3453"/>
                  </a:lnTo>
                  <a:lnTo>
                    <a:pt x="875" y="3431"/>
                  </a:lnTo>
                  <a:lnTo>
                    <a:pt x="903" y="3404"/>
                  </a:lnTo>
                  <a:lnTo>
                    <a:pt x="920" y="3376"/>
                  </a:lnTo>
                  <a:lnTo>
                    <a:pt x="927" y="3340"/>
                  </a:lnTo>
                  <a:lnTo>
                    <a:pt x="922" y="3293"/>
                  </a:lnTo>
                  <a:lnTo>
                    <a:pt x="911" y="3250"/>
                  </a:lnTo>
                  <a:lnTo>
                    <a:pt x="899" y="3135"/>
                  </a:lnTo>
                  <a:lnTo>
                    <a:pt x="883" y="2862"/>
                  </a:lnTo>
                  <a:lnTo>
                    <a:pt x="871" y="2730"/>
                  </a:lnTo>
                  <a:lnTo>
                    <a:pt x="863" y="2619"/>
                  </a:lnTo>
                  <a:lnTo>
                    <a:pt x="851" y="2523"/>
                  </a:lnTo>
                  <a:lnTo>
                    <a:pt x="922" y="2508"/>
                  </a:lnTo>
                  <a:lnTo>
                    <a:pt x="920" y="2403"/>
                  </a:lnTo>
                  <a:lnTo>
                    <a:pt x="909" y="1732"/>
                  </a:lnTo>
                  <a:lnTo>
                    <a:pt x="906" y="1601"/>
                  </a:lnTo>
                  <a:lnTo>
                    <a:pt x="899" y="1463"/>
                  </a:lnTo>
                  <a:lnTo>
                    <a:pt x="899" y="1387"/>
                  </a:lnTo>
                  <a:lnTo>
                    <a:pt x="931" y="1350"/>
                  </a:lnTo>
                  <a:lnTo>
                    <a:pt x="967" y="1302"/>
                  </a:lnTo>
                  <a:lnTo>
                    <a:pt x="986" y="1262"/>
                  </a:lnTo>
                  <a:lnTo>
                    <a:pt x="995" y="1221"/>
                  </a:lnTo>
                  <a:lnTo>
                    <a:pt x="1000" y="1175"/>
                  </a:lnTo>
                  <a:lnTo>
                    <a:pt x="988" y="1090"/>
                  </a:lnTo>
                  <a:lnTo>
                    <a:pt x="978" y="1018"/>
                  </a:lnTo>
                  <a:lnTo>
                    <a:pt x="1091" y="853"/>
                  </a:lnTo>
                  <a:lnTo>
                    <a:pt x="1043" y="788"/>
                  </a:lnTo>
                  <a:lnTo>
                    <a:pt x="949" y="921"/>
                  </a:lnTo>
                  <a:lnTo>
                    <a:pt x="938" y="864"/>
                  </a:lnTo>
                  <a:lnTo>
                    <a:pt x="929" y="788"/>
                  </a:lnTo>
                  <a:lnTo>
                    <a:pt x="927" y="723"/>
                  </a:lnTo>
                  <a:lnTo>
                    <a:pt x="924" y="679"/>
                  </a:lnTo>
                  <a:lnTo>
                    <a:pt x="912" y="639"/>
                  </a:lnTo>
                  <a:lnTo>
                    <a:pt x="886" y="611"/>
                  </a:lnTo>
                  <a:lnTo>
                    <a:pt x="850" y="594"/>
                  </a:lnTo>
                  <a:lnTo>
                    <a:pt x="672" y="533"/>
                  </a:lnTo>
                  <a:lnTo>
                    <a:pt x="635" y="520"/>
                  </a:lnTo>
                  <a:lnTo>
                    <a:pt x="631" y="458"/>
                  </a:lnTo>
                  <a:lnTo>
                    <a:pt x="641" y="409"/>
                  </a:lnTo>
                  <a:lnTo>
                    <a:pt x="664" y="355"/>
                  </a:lnTo>
                  <a:lnTo>
                    <a:pt x="682" y="300"/>
                  </a:lnTo>
                  <a:lnTo>
                    <a:pt x="684" y="230"/>
                  </a:lnTo>
                  <a:lnTo>
                    <a:pt x="676" y="150"/>
                  </a:lnTo>
                  <a:lnTo>
                    <a:pt x="660" y="100"/>
                  </a:lnTo>
                  <a:lnTo>
                    <a:pt x="633" y="53"/>
                  </a:lnTo>
                  <a:lnTo>
                    <a:pt x="602" y="28"/>
                  </a:lnTo>
                  <a:lnTo>
                    <a:pt x="536" y="6"/>
                  </a:lnTo>
                  <a:lnTo>
                    <a:pt x="479" y="0"/>
                  </a:lnTo>
                  <a:lnTo>
                    <a:pt x="426" y="6"/>
                  </a:lnTo>
                  <a:lnTo>
                    <a:pt x="386" y="35"/>
                  </a:lnTo>
                  <a:lnTo>
                    <a:pt x="360" y="61"/>
                  </a:lnTo>
                  <a:lnTo>
                    <a:pt x="325" y="109"/>
                  </a:lnTo>
                  <a:lnTo>
                    <a:pt x="300" y="162"/>
                  </a:lnTo>
                  <a:lnTo>
                    <a:pt x="336" y="189"/>
                  </a:lnTo>
                  <a:lnTo>
                    <a:pt x="331" y="252"/>
                  </a:lnTo>
                  <a:lnTo>
                    <a:pt x="329" y="319"/>
                  </a:lnTo>
                  <a:lnTo>
                    <a:pt x="337" y="379"/>
                  </a:lnTo>
                  <a:lnTo>
                    <a:pt x="351" y="427"/>
                  </a:lnTo>
                  <a:lnTo>
                    <a:pt x="365" y="463"/>
                  </a:lnTo>
                  <a:lnTo>
                    <a:pt x="396" y="520"/>
                  </a:lnTo>
                  <a:lnTo>
                    <a:pt x="396" y="533"/>
                  </a:lnTo>
                  <a:lnTo>
                    <a:pt x="348" y="558"/>
                  </a:lnTo>
                  <a:lnTo>
                    <a:pt x="156" y="647"/>
                  </a:lnTo>
                  <a:lnTo>
                    <a:pt x="122" y="681"/>
                  </a:lnTo>
                  <a:lnTo>
                    <a:pt x="98" y="723"/>
                  </a:lnTo>
                  <a:lnTo>
                    <a:pt x="84" y="776"/>
                  </a:lnTo>
                  <a:lnTo>
                    <a:pt x="74" y="845"/>
                  </a:lnTo>
                  <a:lnTo>
                    <a:pt x="100" y="889"/>
                  </a:lnTo>
                  <a:lnTo>
                    <a:pt x="246" y="1083"/>
                  </a:lnTo>
                  <a:lnTo>
                    <a:pt x="265" y="1148"/>
                  </a:lnTo>
                  <a:lnTo>
                    <a:pt x="274" y="1260"/>
                  </a:lnTo>
                  <a:lnTo>
                    <a:pt x="214" y="1443"/>
                  </a:lnTo>
                  <a:lnTo>
                    <a:pt x="145" y="1513"/>
                  </a:lnTo>
                  <a:lnTo>
                    <a:pt x="145" y="1593"/>
                  </a:lnTo>
                  <a:lnTo>
                    <a:pt x="132" y="1733"/>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14" name="Freeform 240"/>
            <p:cNvSpPr>
              <a:spLocks/>
            </p:cNvSpPr>
            <p:nvPr/>
          </p:nvSpPr>
          <p:spPr bwMode="auto">
            <a:xfrm>
              <a:off x="3727" y="1990"/>
              <a:ext cx="297" cy="1093"/>
            </a:xfrm>
            <a:custGeom>
              <a:avLst/>
              <a:gdLst>
                <a:gd name="T0" fmla="*/ 0 w 891"/>
                <a:gd name="T1" fmla="*/ 0 h 3278"/>
                <a:gd name="T2" fmla="*/ 0 w 891"/>
                <a:gd name="T3" fmla="*/ 0 h 3278"/>
                <a:gd name="T4" fmla="*/ 0 w 891"/>
                <a:gd name="T5" fmla="*/ 0 h 3278"/>
                <a:gd name="T6" fmla="*/ 0 w 891"/>
                <a:gd name="T7" fmla="*/ 0 h 3278"/>
                <a:gd name="T8" fmla="*/ 0 w 891"/>
                <a:gd name="T9" fmla="*/ 0 h 3278"/>
                <a:gd name="T10" fmla="*/ 0 w 891"/>
                <a:gd name="T11" fmla="*/ 0 h 3278"/>
                <a:gd name="T12" fmla="*/ 0 w 891"/>
                <a:gd name="T13" fmla="*/ 0 h 3278"/>
                <a:gd name="T14" fmla="*/ 0 w 891"/>
                <a:gd name="T15" fmla="*/ 0 h 3278"/>
                <a:gd name="T16" fmla="*/ 0 w 891"/>
                <a:gd name="T17" fmla="*/ 0 h 3278"/>
                <a:gd name="T18" fmla="*/ 0 w 891"/>
                <a:gd name="T19" fmla="*/ 0 h 3278"/>
                <a:gd name="T20" fmla="*/ 0 w 891"/>
                <a:gd name="T21" fmla="*/ 0 h 3278"/>
                <a:gd name="T22" fmla="*/ 0 w 891"/>
                <a:gd name="T23" fmla="*/ 0 h 3278"/>
                <a:gd name="T24" fmla="*/ 0 w 891"/>
                <a:gd name="T25" fmla="*/ 0 h 3278"/>
                <a:gd name="T26" fmla="*/ 0 w 891"/>
                <a:gd name="T27" fmla="*/ 0 h 3278"/>
                <a:gd name="T28" fmla="*/ 0 w 891"/>
                <a:gd name="T29" fmla="*/ 0 h 3278"/>
                <a:gd name="T30" fmla="*/ 0 w 891"/>
                <a:gd name="T31" fmla="*/ 0 h 3278"/>
                <a:gd name="T32" fmla="*/ 0 w 891"/>
                <a:gd name="T33" fmla="*/ 0 h 3278"/>
                <a:gd name="T34" fmla="*/ 0 w 891"/>
                <a:gd name="T35" fmla="*/ 0 h 3278"/>
                <a:gd name="T36" fmla="*/ 0 w 891"/>
                <a:gd name="T37" fmla="*/ 0 h 3278"/>
                <a:gd name="T38" fmla="*/ 0 w 891"/>
                <a:gd name="T39" fmla="*/ 0 h 3278"/>
                <a:gd name="T40" fmla="*/ 0 w 891"/>
                <a:gd name="T41" fmla="*/ 0 h 3278"/>
                <a:gd name="T42" fmla="*/ 0 w 891"/>
                <a:gd name="T43" fmla="*/ 0 h 3278"/>
                <a:gd name="T44" fmla="*/ 0 w 891"/>
                <a:gd name="T45" fmla="*/ 0 h 3278"/>
                <a:gd name="T46" fmla="*/ 0 w 891"/>
                <a:gd name="T47" fmla="*/ 0 h 3278"/>
                <a:gd name="T48" fmla="*/ 0 w 891"/>
                <a:gd name="T49" fmla="*/ 0 h 3278"/>
                <a:gd name="T50" fmla="*/ 0 w 891"/>
                <a:gd name="T51" fmla="*/ 0 h 3278"/>
                <a:gd name="T52" fmla="*/ 0 w 891"/>
                <a:gd name="T53" fmla="*/ 0 h 3278"/>
                <a:gd name="T54" fmla="*/ 0 w 891"/>
                <a:gd name="T55" fmla="*/ 0 h 3278"/>
                <a:gd name="T56" fmla="*/ 0 w 891"/>
                <a:gd name="T57" fmla="*/ 0 h 3278"/>
                <a:gd name="T58" fmla="*/ 0 w 891"/>
                <a:gd name="T59" fmla="*/ 0 h 3278"/>
                <a:gd name="T60" fmla="*/ 0 w 891"/>
                <a:gd name="T61" fmla="*/ 0 h 3278"/>
                <a:gd name="T62" fmla="*/ 0 w 891"/>
                <a:gd name="T63" fmla="*/ 0 h 3278"/>
                <a:gd name="T64" fmla="*/ 0 w 891"/>
                <a:gd name="T65" fmla="*/ 0 h 3278"/>
                <a:gd name="T66" fmla="*/ 0 w 891"/>
                <a:gd name="T67" fmla="*/ 0 h 3278"/>
                <a:gd name="T68" fmla="*/ 0 w 891"/>
                <a:gd name="T69" fmla="*/ 0 h 3278"/>
                <a:gd name="T70" fmla="*/ 0 w 891"/>
                <a:gd name="T71" fmla="*/ 0 h 3278"/>
                <a:gd name="T72" fmla="*/ 0 w 891"/>
                <a:gd name="T73" fmla="*/ 0 h 3278"/>
                <a:gd name="T74" fmla="*/ 0 w 891"/>
                <a:gd name="T75" fmla="*/ 0 h 3278"/>
                <a:gd name="T76" fmla="*/ 0 w 891"/>
                <a:gd name="T77" fmla="*/ 0 h 3278"/>
                <a:gd name="T78" fmla="*/ 0 w 891"/>
                <a:gd name="T79" fmla="*/ 0 h 3278"/>
                <a:gd name="T80" fmla="*/ 0 w 891"/>
                <a:gd name="T81" fmla="*/ 0 h 3278"/>
                <a:gd name="T82" fmla="*/ 0 w 891"/>
                <a:gd name="T83" fmla="*/ 0 h 3278"/>
                <a:gd name="T84" fmla="*/ 0 w 891"/>
                <a:gd name="T85" fmla="*/ 0 h 3278"/>
                <a:gd name="T86" fmla="*/ 0 w 891"/>
                <a:gd name="T87" fmla="*/ 0 h 3278"/>
                <a:gd name="T88" fmla="*/ 0 w 891"/>
                <a:gd name="T89" fmla="*/ 0 h 3278"/>
                <a:gd name="T90" fmla="*/ 0 w 891"/>
                <a:gd name="T91" fmla="*/ 0 h 3278"/>
                <a:gd name="T92" fmla="*/ 0 w 891"/>
                <a:gd name="T93" fmla="*/ 0 h 3278"/>
                <a:gd name="T94" fmla="*/ 0 w 891"/>
                <a:gd name="T95" fmla="*/ 0 h 3278"/>
                <a:gd name="T96" fmla="*/ 0 w 891"/>
                <a:gd name="T97" fmla="*/ 0 h 3278"/>
                <a:gd name="T98" fmla="*/ 0 w 891"/>
                <a:gd name="T99" fmla="*/ 0 h 3278"/>
                <a:gd name="T100" fmla="*/ 0 w 891"/>
                <a:gd name="T101" fmla="*/ 0 h 3278"/>
                <a:gd name="T102" fmla="*/ 0 w 891"/>
                <a:gd name="T103" fmla="*/ 0 h 3278"/>
                <a:gd name="T104" fmla="*/ 0 w 891"/>
                <a:gd name="T105" fmla="*/ 0 h 3278"/>
                <a:gd name="T106" fmla="*/ 0 w 891"/>
                <a:gd name="T107" fmla="*/ 0 h 3278"/>
                <a:gd name="T108" fmla="*/ 0 w 891"/>
                <a:gd name="T109" fmla="*/ 0 h 3278"/>
                <a:gd name="T110" fmla="*/ 0 w 891"/>
                <a:gd name="T111" fmla="*/ 0 h 3278"/>
                <a:gd name="T112" fmla="*/ 0 w 891"/>
                <a:gd name="T113" fmla="*/ 0 h 3278"/>
                <a:gd name="T114" fmla="*/ 0 w 891"/>
                <a:gd name="T115" fmla="*/ 0 h 3278"/>
                <a:gd name="T116" fmla="*/ 0 w 891"/>
                <a:gd name="T117" fmla="*/ 0 h 3278"/>
                <a:gd name="T118" fmla="*/ 0 w 891"/>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1"/>
                <a:gd name="T181" fmla="*/ 0 h 3278"/>
                <a:gd name="T182" fmla="*/ 891 w 891"/>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1" h="3278">
                  <a:moveTo>
                    <a:pt x="469" y="2654"/>
                  </a:moveTo>
                  <a:lnTo>
                    <a:pt x="474" y="2512"/>
                  </a:lnTo>
                  <a:lnTo>
                    <a:pt x="477" y="2448"/>
                  </a:lnTo>
                  <a:lnTo>
                    <a:pt x="481" y="2387"/>
                  </a:lnTo>
                  <a:lnTo>
                    <a:pt x="493" y="2281"/>
                  </a:lnTo>
                  <a:lnTo>
                    <a:pt x="506" y="2209"/>
                  </a:lnTo>
                  <a:lnTo>
                    <a:pt x="526" y="2118"/>
                  </a:lnTo>
                  <a:lnTo>
                    <a:pt x="540" y="2029"/>
                  </a:lnTo>
                  <a:lnTo>
                    <a:pt x="544" y="2091"/>
                  </a:lnTo>
                  <a:lnTo>
                    <a:pt x="548" y="2125"/>
                  </a:lnTo>
                  <a:lnTo>
                    <a:pt x="563" y="2169"/>
                  </a:lnTo>
                  <a:lnTo>
                    <a:pt x="578" y="2204"/>
                  </a:lnTo>
                  <a:lnTo>
                    <a:pt x="589" y="2246"/>
                  </a:lnTo>
                  <a:lnTo>
                    <a:pt x="586" y="2284"/>
                  </a:lnTo>
                  <a:lnTo>
                    <a:pt x="572" y="2324"/>
                  </a:lnTo>
                  <a:lnTo>
                    <a:pt x="547" y="2370"/>
                  </a:lnTo>
                  <a:lnTo>
                    <a:pt x="527" y="2422"/>
                  </a:lnTo>
                  <a:lnTo>
                    <a:pt x="503" y="2489"/>
                  </a:lnTo>
                  <a:lnTo>
                    <a:pt x="483" y="2577"/>
                  </a:lnTo>
                  <a:lnTo>
                    <a:pt x="469" y="2654"/>
                  </a:lnTo>
                  <a:lnTo>
                    <a:pt x="577" y="2960"/>
                  </a:lnTo>
                  <a:lnTo>
                    <a:pt x="564" y="3011"/>
                  </a:lnTo>
                  <a:lnTo>
                    <a:pt x="589" y="3037"/>
                  </a:lnTo>
                  <a:lnTo>
                    <a:pt x="636" y="3063"/>
                  </a:lnTo>
                  <a:lnTo>
                    <a:pt x="744" y="3110"/>
                  </a:lnTo>
                  <a:lnTo>
                    <a:pt x="769" y="3128"/>
                  </a:lnTo>
                  <a:lnTo>
                    <a:pt x="788" y="3156"/>
                  </a:lnTo>
                  <a:lnTo>
                    <a:pt x="792" y="3180"/>
                  </a:lnTo>
                  <a:lnTo>
                    <a:pt x="777" y="3187"/>
                  </a:lnTo>
                  <a:lnTo>
                    <a:pt x="732" y="3189"/>
                  </a:lnTo>
                  <a:lnTo>
                    <a:pt x="694" y="3189"/>
                  </a:lnTo>
                  <a:lnTo>
                    <a:pt x="714" y="3197"/>
                  </a:lnTo>
                  <a:lnTo>
                    <a:pt x="721" y="3207"/>
                  </a:lnTo>
                  <a:lnTo>
                    <a:pt x="721" y="3224"/>
                  </a:lnTo>
                  <a:lnTo>
                    <a:pt x="711" y="3245"/>
                  </a:lnTo>
                  <a:lnTo>
                    <a:pt x="674" y="3262"/>
                  </a:lnTo>
                  <a:lnTo>
                    <a:pt x="608" y="3276"/>
                  </a:lnTo>
                  <a:lnTo>
                    <a:pt x="513" y="3278"/>
                  </a:lnTo>
                  <a:lnTo>
                    <a:pt x="442" y="3269"/>
                  </a:lnTo>
                  <a:lnTo>
                    <a:pt x="378" y="3251"/>
                  </a:lnTo>
                  <a:lnTo>
                    <a:pt x="325" y="3229"/>
                  </a:lnTo>
                  <a:lnTo>
                    <a:pt x="284" y="3204"/>
                  </a:lnTo>
                  <a:lnTo>
                    <a:pt x="280" y="3165"/>
                  </a:lnTo>
                  <a:lnTo>
                    <a:pt x="282" y="3121"/>
                  </a:lnTo>
                  <a:lnTo>
                    <a:pt x="252" y="2884"/>
                  </a:lnTo>
                  <a:lnTo>
                    <a:pt x="244" y="2716"/>
                  </a:lnTo>
                  <a:lnTo>
                    <a:pt x="205" y="2195"/>
                  </a:lnTo>
                  <a:lnTo>
                    <a:pt x="187" y="1876"/>
                  </a:lnTo>
                  <a:lnTo>
                    <a:pt x="190" y="1724"/>
                  </a:lnTo>
                  <a:lnTo>
                    <a:pt x="196" y="1625"/>
                  </a:lnTo>
                  <a:lnTo>
                    <a:pt x="206" y="1540"/>
                  </a:lnTo>
                  <a:lnTo>
                    <a:pt x="216" y="1469"/>
                  </a:lnTo>
                  <a:lnTo>
                    <a:pt x="156" y="1417"/>
                  </a:lnTo>
                  <a:lnTo>
                    <a:pt x="97" y="1362"/>
                  </a:lnTo>
                  <a:lnTo>
                    <a:pt x="61" y="1321"/>
                  </a:lnTo>
                  <a:lnTo>
                    <a:pt x="24" y="1264"/>
                  </a:lnTo>
                  <a:lnTo>
                    <a:pt x="4" y="1210"/>
                  </a:lnTo>
                  <a:lnTo>
                    <a:pt x="0" y="1162"/>
                  </a:lnTo>
                  <a:lnTo>
                    <a:pt x="14" y="1101"/>
                  </a:lnTo>
                  <a:lnTo>
                    <a:pt x="121" y="716"/>
                  </a:lnTo>
                  <a:lnTo>
                    <a:pt x="138" y="672"/>
                  </a:lnTo>
                  <a:lnTo>
                    <a:pt x="152" y="652"/>
                  </a:lnTo>
                  <a:lnTo>
                    <a:pt x="174" y="632"/>
                  </a:lnTo>
                  <a:lnTo>
                    <a:pt x="216" y="601"/>
                  </a:lnTo>
                  <a:lnTo>
                    <a:pt x="336" y="537"/>
                  </a:lnTo>
                  <a:lnTo>
                    <a:pt x="366" y="499"/>
                  </a:lnTo>
                  <a:lnTo>
                    <a:pt x="387" y="455"/>
                  </a:lnTo>
                  <a:lnTo>
                    <a:pt x="397" y="422"/>
                  </a:lnTo>
                  <a:lnTo>
                    <a:pt x="362" y="383"/>
                  </a:lnTo>
                  <a:lnTo>
                    <a:pt x="334" y="332"/>
                  </a:lnTo>
                  <a:lnTo>
                    <a:pt x="314" y="272"/>
                  </a:lnTo>
                  <a:lnTo>
                    <a:pt x="300" y="220"/>
                  </a:lnTo>
                  <a:lnTo>
                    <a:pt x="293" y="156"/>
                  </a:lnTo>
                  <a:lnTo>
                    <a:pt x="299" y="105"/>
                  </a:lnTo>
                  <a:lnTo>
                    <a:pt x="313" y="67"/>
                  </a:lnTo>
                  <a:lnTo>
                    <a:pt x="341" y="34"/>
                  </a:lnTo>
                  <a:lnTo>
                    <a:pt x="378" y="13"/>
                  </a:lnTo>
                  <a:lnTo>
                    <a:pt x="430" y="0"/>
                  </a:lnTo>
                  <a:lnTo>
                    <a:pt x="469" y="3"/>
                  </a:lnTo>
                  <a:lnTo>
                    <a:pt x="510" y="13"/>
                  </a:lnTo>
                  <a:lnTo>
                    <a:pt x="540" y="24"/>
                  </a:lnTo>
                  <a:lnTo>
                    <a:pt x="564" y="45"/>
                  </a:lnTo>
                  <a:lnTo>
                    <a:pt x="578" y="68"/>
                  </a:lnTo>
                  <a:lnTo>
                    <a:pt x="586" y="90"/>
                  </a:lnTo>
                  <a:lnTo>
                    <a:pt x="597" y="142"/>
                  </a:lnTo>
                  <a:lnTo>
                    <a:pt x="605" y="207"/>
                  </a:lnTo>
                  <a:lnTo>
                    <a:pt x="612" y="268"/>
                  </a:lnTo>
                  <a:lnTo>
                    <a:pt x="612" y="309"/>
                  </a:lnTo>
                  <a:lnTo>
                    <a:pt x="600" y="359"/>
                  </a:lnTo>
                  <a:lnTo>
                    <a:pt x="589" y="384"/>
                  </a:lnTo>
                  <a:lnTo>
                    <a:pt x="586" y="434"/>
                  </a:lnTo>
                  <a:lnTo>
                    <a:pt x="589" y="486"/>
                  </a:lnTo>
                  <a:lnTo>
                    <a:pt x="600" y="512"/>
                  </a:lnTo>
                  <a:lnTo>
                    <a:pt x="636" y="537"/>
                  </a:lnTo>
                  <a:lnTo>
                    <a:pt x="759" y="608"/>
                  </a:lnTo>
                  <a:lnTo>
                    <a:pt x="802" y="639"/>
                  </a:lnTo>
                  <a:lnTo>
                    <a:pt x="820" y="690"/>
                  </a:lnTo>
                  <a:lnTo>
                    <a:pt x="853" y="866"/>
                  </a:lnTo>
                  <a:lnTo>
                    <a:pt x="864" y="946"/>
                  </a:lnTo>
                  <a:lnTo>
                    <a:pt x="876" y="1013"/>
                  </a:lnTo>
                  <a:lnTo>
                    <a:pt x="887" y="1108"/>
                  </a:lnTo>
                  <a:lnTo>
                    <a:pt x="891" y="1190"/>
                  </a:lnTo>
                  <a:lnTo>
                    <a:pt x="887" y="1291"/>
                  </a:lnTo>
                  <a:lnTo>
                    <a:pt x="875" y="1401"/>
                  </a:lnTo>
                  <a:lnTo>
                    <a:pt x="864" y="1478"/>
                  </a:lnTo>
                  <a:lnTo>
                    <a:pt x="854" y="1564"/>
                  </a:lnTo>
                  <a:lnTo>
                    <a:pt x="838" y="1638"/>
                  </a:lnTo>
                  <a:lnTo>
                    <a:pt x="816" y="1696"/>
                  </a:lnTo>
                  <a:lnTo>
                    <a:pt x="799" y="1757"/>
                  </a:lnTo>
                  <a:lnTo>
                    <a:pt x="793" y="1833"/>
                  </a:lnTo>
                  <a:lnTo>
                    <a:pt x="814" y="2171"/>
                  </a:lnTo>
                  <a:lnTo>
                    <a:pt x="820" y="2291"/>
                  </a:lnTo>
                  <a:lnTo>
                    <a:pt x="820" y="2338"/>
                  </a:lnTo>
                  <a:lnTo>
                    <a:pt x="804" y="2400"/>
                  </a:lnTo>
                  <a:lnTo>
                    <a:pt x="777" y="2472"/>
                  </a:lnTo>
                  <a:lnTo>
                    <a:pt x="708" y="2692"/>
                  </a:lnTo>
                  <a:lnTo>
                    <a:pt x="660" y="2871"/>
                  </a:lnTo>
                  <a:lnTo>
                    <a:pt x="636" y="2935"/>
                  </a:lnTo>
                  <a:lnTo>
                    <a:pt x="606" y="2948"/>
                  </a:lnTo>
                  <a:lnTo>
                    <a:pt x="577" y="2960"/>
                  </a:lnTo>
                  <a:lnTo>
                    <a:pt x="469"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615" name="Freeform 241"/>
            <p:cNvSpPr>
              <a:spLocks/>
            </p:cNvSpPr>
            <p:nvPr/>
          </p:nvSpPr>
          <p:spPr bwMode="auto">
            <a:xfrm>
              <a:off x="4020" y="2021"/>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w 922"/>
                <a:gd name="T107" fmla="*/ 0 h 3255"/>
                <a:gd name="T108" fmla="*/ 0 w 922"/>
                <a:gd name="T109" fmla="*/ 0 h 3255"/>
                <a:gd name="T110" fmla="*/ 0 w 922"/>
                <a:gd name="T111" fmla="*/ 0 h 3255"/>
                <a:gd name="T112" fmla="*/ 0 w 922"/>
                <a:gd name="T113" fmla="*/ 0 h 3255"/>
                <a:gd name="T114" fmla="*/ 0 w 922"/>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22"/>
                <a:gd name="T175" fmla="*/ 0 h 3255"/>
                <a:gd name="T176" fmla="*/ 922 w 922"/>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lnTo>
                    <a:pt x="649" y="957"/>
                  </a:lnTo>
                  <a:lnTo>
                    <a:pt x="643" y="1078"/>
                  </a:lnTo>
                  <a:lnTo>
                    <a:pt x="638" y="1144"/>
                  </a:lnTo>
                  <a:lnTo>
                    <a:pt x="698" y="1152"/>
                  </a:lnTo>
                  <a:lnTo>
                    <a:pt x="714" y="1099"/>
                  </a:lnTo>
                  <a:lnTo>
                    <a:pt x="714" y="1054"/>
                  </a:lnTo>
                  <a:lnTo>
                    <a:pt x="689" y="1010"/>
                  </a:lnTo>
                  <a:lnTo>
                    <a:pt x="672" y="979"/>
                  </a:lnTo>
                  <a:lnTo>
                    <a:pt x="658" y="957"/>
                  </a:lnTo>
                  <a:lnTo>
                    <a:pt x="649" y="957"/>
                  </a:lnTo>
                  <a:lnTo>
                    <a:pt x="309" y="0"/>
                  </a:lnTo>
                  <a:close/>
                </a:path>
              </a:pathLst>
            </a:custGeom>
            <a:solidFill>
              <a:srgbClr val="FFFF00"/>
            </a:solidFill>
            <a:ln w="9525">
              <a:noFill/>
              <a:miter lim="800000"/>
              <a:headEnd/>
              <a:tailEnd/>
            </a:ln>
          </p:spPr>
          <p:txBody>
            <a:bodyPr/>
            <a:lstStyle/>
            <a:p>
              <a:pPr eaLnBrk="0" hangingPunct="0"/>
              <a:endParaRPr lang="it-IT">
                <a:solidFill>
                  <a:srgbClr val="000000"/>
                </a:solidFill>
              </a:endParaRPr>
            </a:p>
          </p:txBody>
        </p:sp>
        <p:sp>
          <p:nvSpPr>
            <p:cNvPr id="109616" name="Freeform 242"/>
            <p:cNvSpPr>
              <a:spLocks/>
            </p:cNvSpPr>
            <p:nvPr/>
          </p:nvSpPr>
          <p:spPr bwMode="auto">
            <a:xfrm>
              <a:off x="4020" y="2021"/>
              <a:ext cx="307" cy="1085"/>
            </a:xfrm>
            <a:custGeom>
              <a:avLst/>
              <a:gdLst>
                <a:gd name="T0" fmla="*/ 0 w 922"/>
                <a:gd name="T1" fmla="*/ 0 h 3255"/>
                <a:gd name="T2" fmla="*/ 0 w 922"/>
                <a:gd name="T3" fmla="*/ 0 h 3255"/>
                <a:gd name="T4" fmla="*/ 0 w 922"/>
                <a:gd name="T5" fmla="*/ 0 h 3255"/>
                <a:gd name="T6" fmla="*/ 0 w 922"/>
                <a:gd name="T7" fmla="*/ 0 h 3255"/>
                <a:gd name="T8" fmla="*/ 0 w 922"/>
                <a:gd name="T9" fmla="*/ 0 h 3255"/>
                <a:gd name="T10" fmla="*/ 0 w 922"/>
                <a:gd name="T11" fmla="*/ 0 h 3255"/>
                <a:gd name="T12" fmla="*/ 0 w 922"/>
                <a:gd name="T13" fmla="*/ 0 h 3255"/>
                <a:gd name="T14" fmla="*/ 0 w 922"/>
                <a:gd name="T15" fmla="*/ 0 h 3255"/>
                <a:gd name="T16" fmla="*/ 0 w 922"/>
                <a:gd name="T17" fmla="*/ 0 h 3255"/>
                <a:gd name="T18" fmla="*/ 0 w 922"/>
                <a:gd name="T19" fmla="*/ 0 h 3255"/>
                <a:gd name="T20" fmla="*/ 0 w 922"/>
                <a:gd name="T21" fmla="*/ 0 h 3255"/>
                <a:gd name="T22" fmla="*/ 0 w 922"/>
                <a:gd name="T23" fmla="*/ 0 h 3255"/>
                <a:gd name="T24" fmla="*/ 0 w 922"/>
                <a:gd name="T25" fmla="*/ 0 h 3255"/>
                <a:gd name="T26" fmla="*/ 0 w 922"/>
                <a:gd name="T27" fmla="*/ 0 h 3255"/>
                <a:gd name="T28" fmla="*/ 0 w 922"/>
                <a:gd name="T29" fmla="*/ 0 h 3255"/>
                <a:gd name="T30" fmla="*/ 0 w 922"/>
                <a:gd name="T31" fmla="*/ 0 h 3255"/>
                <a:gd name="T32" fmla="*/ 0 w 922"/>
                <a:gd name="T33" fmla="*/ 0 h 3255"/>
                <a:gd name="T34" fmla="*/ 0 w 922"/>
                <a:gd name="T35" fmla="*/ 0 h 3255"/>
                <a:gd name="T36" fmla="*/ 0 w 922"/>
                <a:gd name="T37" fmla="*/ 0 h 3255"/>
                <a:gd name="T38" fmla="*/ 0 w 922"/>
                <a:gd name="T39" fmla="*/ 0 h 3255"/>
                <a:gd name="T40" fmla="*/ 0 w 922"/>
                <a:gd name="T41" fmla="*/ 0 h 3255"/>
                <a:gd name="T42" fmla="*/ 0 w 922"/>
                <a:gd name="T43" fmla="*/ 0 h 3255"/>
                <a:gd name="T44" fmla="*/ 0 w 922"/>
                <a:gd name="T45" fmla="*/ 0 h 3255"/>
                <a:gd name="T46" fmla="*/ 0 w 922"/>
                <a:gd name="T47" fmla="*/ 0 h 3255"/>
                <a:gd name="T48" fmla="*/ 0 w 922"/>
                <a:gd name="T49" fmla="*/ 0 h 3255"/>
                <a:gd name="T50" fmla="*/ 0 w 922"/>
                <a:gd name="T51" fmla="*/ 0 h 3255"/>
                <a:gd name="T52" fmla="*/ 0 w 922"/>
                <a:gd name="T53" fmla="*/ 0 h 3255"/>
                <a:gd name="T54" fmla="*/ 0 w 922"/>
                <a:gd name="T55" fmla="*/ 0 h 3255"/>
                <a:gd name="T56" fmla="*/ 0 w 922"/>
                <a:gd name="T57" fmla="*/ 0 h 3255"/>
                <a:gd name="T58" fmla="*/ 0 w 922"/>
                <a:gd name="T59" fmla="*/ 0 h 3255"/>
                <a:gd name="T60" fmla="*/ 0 w 922"/>
                <a:gd name="T61" fmla="*/ 0 h 3255"/>
                <a:gd name="T62" fmla="*/ 0 w 922"/>
                <a:gd name="T63" fmla="*/ 0 h 3255"/>
                <a:gd name="T64" fmla="*/ 0 w 922"/>
                <a:gd name="T65" fmla="*/ 0 h 3255"/>
                <a:gd name="T66" fmla="*/ 0 w 922"/>
                <a:gd name="T67" fmla="*/ 0 h 3255"/>
                <a:gd name="T68" fmla="*/ 0 w 922"/>
                <a:gd name="T69" fmla="*/ 0 h 3255"/>
                <a:gd name="T70" fmla="*/ 0 w 922"/>
                <a:gd name="T71" fmla="*/ 0 h 3255"/>
                <a:gd name="T72" fmla="*/ 0 w 922"/>
                <a:gd name="T73" fmla="*/ 0 h 3255"/>
                <a:gd name="T74" fmla="*/ 0 w 922"/>
                <a:gd name="T75" fmla="*/ 0 h 3255"/>
                <a:gd name="T76" fmla="*/ 0 w 922"/>
                <a:gd name="T77" fmla="*/ 0 h 3255"/>
                <a:gd name="T78" fmla="*/ 0 w 922"/>
                <a:gd name="T79" fmla="*/ 0 h 3255"/>
                <a:gd name="T80" fmla="*/ 0 w 922"/>
                <a:gd name="T81" fmla="*/ 0 h 3255"/>
                <a:gd name="T82" fmla="*/ 0 w 922"/>
                <a:gd name="T83" fmla="*/ 0 h 3255"/>
                <a:gd name="T84" fmla="*/ 0 w 922"/>
                <a:gd name="T85" fmla="*/ 0 h 3255"/>
                <a:gd name="T86" fmla="*/ 0 w 922"/>
                <a:gd name="T87" fmla="*/ 0 h 3255"/>
                <a:gd name="T88" fmla="*/ 0 w 922"/>
                <a:gd name="T89" fmla="*/ 0 h 3255"/>
                <a:gd name="T90" fmla="*/ 0 w 922"/>
                <a:gd name="T91" fmla="*/ 0 h 3255"/>
                <a:gd name="T92" fmla="*/ 0 w 922"/>
                <a:gd name="T93" fmla="*/ 0 h 3255"/>
                <a:gd name="T94" fmla="*/ 0 w 922"/>
                <a:gd name="T95" fmla="*/ 0 h 3255"/>
                <a:gd name="T96" fmla="*/ 0 w 922"/>
                <a:gd name="T97" fmla="*/ 0 h 3255"/>
                <a:gd name="T98" fmla="*/ 0 w 922"/>
                <a:gd name="T99" fmla="*/ 0 h 3255"/>
                <a:gd name="T100" fmla="*/ 0 w 922"/>
                <a:gd name="T101" fmla="*/ 0 h 3255"/>
                <a:gd name="T102" fmla="*/ 0 w 922"/>
                <a:gd name="T103" fmla="*/ 0 h 3255"/>
                <a:gd name="T104" fmla="*/ 0 w 922"/>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22"/>
                <a:gd name="T160" fmla="*/ 0 h 3255"/>
                <a:gd name="T161" fmla="*/ 922 w 922"/>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22" h="3255">
                  <a:moveTo>
                    <a:pt x="309" y="0"/>
                  </a:moveTo>
                  <a:lnTo>
                    <a:pt x="334" y="6"/>
                  </a:lnTo>
                  <a:lnTo>
                    <a:pt x="375" y="19"/>
                  </a:lnTo>
                  <a:lnTo>
                    <a:pt x="390" y="38"/>
                  </a:lnTo>
                  <a:lnTo>
                    <a:pt x="403" y="52"/>
                  </a:lnTo>
                  <a:lnTo>
                    <a:pt x="421" y="88"/>
                  </a:lnTo>
                  <a:lnTo>
                    <a:pt x="443" y="121"/>
                  </a:lnTo>
                  <a:lnTo>
                    <a:pt x="454" y="153"/>
                  </a:lnTo>
                  <a:lnTo>
                    <a:pt x="477" y="231"/>
                  </a:lnTo>
                  <a:lnTo>
                    <a:pt x="485" y="287"/>
                  </a:lnTo>
                  <a:lnTo>
                    <a:pt x="482" y="358"/>
                  </a:lnTo>
                  <a:lnTo>
                    <a:pt x="460" y="409"/>
                  </a:lnTo>
                  <a:lnTo>
                    <a:pt x="445" y="456"/>
                  </a:lnTo>
                  <a:lnTo>
                    <a:pt x="476" y="499"/>
                  </a:lnTo>
                  <a:lnTo>
                    <a:pt x="532" y="533"/>
                  </a:lnTo>
                  <a:lnTo>
                    <a:pt x="604" y="576"/>
                  </a:lnTo>
                  <a:lnTo>
                    <a:pt x="657" y="604"/>
                  </a:lnTo>
                  <a:lnTo>
                    <a:pt x="680" y="625"/>
                  </a:lnTo>
                  <a:lnTo>
                    <a:pt x="904" y="943"/>
                  </a:lnTo>
                  <a:lnTo>
                    <a:pt x="922" y="1031"/>
                  </a:lnTo>
                  <a:lnTo>
                    <a:pt x="915" y="1107"/>
                  </a:lnTo>
                  <a:lnTo>
                    <a:pt x="896" y="1192"/>
                  </a:lnTo>
                  <a:lnTo>
                    <a:pt x="780" y="1412"/>
                  </a:lnTo>
                  <a:lnTo>
                    <a:pt x="724" y="1518"/>
                  </a:lnTo>
                  <a:lnTo>
                    <a:pt x="683" y="1550"/>
                  </a:lnTo>
                  <a:lnTo>
                    <a:pt x="641" y="1558"/>
                  </a:lnTo>
                  <a:lnTo>
                    <a:pt x="671" y="1628"/>
                  </a:lnTo>
                  <a:lnTo>
                    <a:pt x="673" y="1674"/>
                  </a:lnTo>
                  <a:lnTo>
                    <a:pt x="644" y="1728"/>
                  </a:lnTo>
                  <a:lnTo>
                    <a:pt x="587" y="1774"/>
                  </a:lnTo>
                  <a:lnTo>
                    <a:pt x="604" y="2472"/>
                  </a:lnTo>
                  <a:lnTo>
                    <a:pt x="510" y="2500"/>
                  </a:lnTo>
                  <a:lnTo>
                    <a:pt x="496" y="2624"/>
                  </a:lnTo>
                  <a:lnTo>
                    <a:pt x="476" y="2715"/>
                  </a:lnTo>
                  <a:lnTo>
                    <a:pt x="445" y="2818"/>
                  </a:lnTo>
                  <a:lnTo>
                    <a:pt x="433" y="2877"/>
                  </a:lnTo>
                  <a:lnTo>
                    <a:pt x="441" y="2960"/>
                  </a:lnTo>
                  <a:lnTo>
                    <a:pt x="465" y="2990"/>
                  </a:lnTo>
                  <a:lnTo>
                    <a:pt x="478" y="3033"/>
                  </a:lnTo>
                  <a:lnTo>
                    <a:pt x="472" y="3088"/>
                  </a:lnTo>
                  <a:lnTo>
                    <a:pt x="458" y="3117"/>
                  </a:lnTo>
                  <a:lnTo>
                    <a:pt x="428" y="3192"/>
                  </a:lnTo>
                  <a:lnTo>
                    <a:pt x="374" y="3201"/>
                  </a:lnTo>
                  <a:lnTo>
                    <a:pt x="371" y="3158"/>
                  </a:lnTo>
                  <a:lnTo>
                    <a:pt x="337" y="3197"/>
                  </a:lnTo>
                  <a:lnTo>
                    <a:pt x="308" y="3220"/>
                  </a:lnTo>
                  <a:lnTo>
                    <a:pt x="259" y="3243"/>
                  </a:lnTo>
                  <a:lnTo>
                    <a:pt x="200" y="3255"/>
                  </a:lnTo>
                  <a:lnTo>
                    <a:pt x="132" y="3248"/>
                  </a:lnTo>
                  <a:lnTo>
                    <a:pt x="118" y="3222"/>
                  </a:lnTo>
                  <a:lnTo>
                    <a:pt x="135" y="3192"/>
                  </a:lnTo>
                  <a:lnTo>
                    <a:pt x="103" y="3197"/>
                  </a:lnTo>
                  <a:lnTo>
                    <a:pt x="61" y="3195"/>
                  </a:lnTo>
                  <a:lnTo>
                    <a:pt x="60" y="3169"/>
                  </a:lnTo>
                  <a:lnTo>
                    <a:pt x="75" y="3140"/>
                  </a:lnTo>
                  <a:lnTo>
                    <a:pt x="125" y="3106"/>
                  </a:lnTo>
                  <a:lnTo>
                    <a:pt x="208" y="3040"/>
                  </a:lnTo>
                  <a:lnTo>
                    <a:pt x="252" y="2977"/>
                  </a:lnTo>
                  <a:lnTo>
                    <a:pt x="268" y="2918"/>
                  </a:lnTo>
                  <a:lnTo>
                    <a:pt x="258" y="2824"/>
                  </a:lnTo>
                  <a:lnTo>
                    <a:pt x="184" y="2565"/>
                  </a:lnTo>
                  <a:lnTo>
                    <a:pt x="168" y="2468"/>
                  </a:lnTo>
                  <a:lnTo>
                    <a:pt x="168" y="2446"/>
                  </a:lnTo>
                  <a:lnTo>
                    <a:pt x="106" y="2438"/>
                  </a:lnTo>
                  <a:lnTo>
                    <a:pt x="70" y="2438"/>
                  </a:lnTo>
                  <a:lnTo>
                    <a:pt x="46" y="1808"/>
                  </a:lnTo>
                  <a:lnTo>
                    <a:pt x="13" y="1774"/>
                  </a:lnTo>
                  <a:lnTo>
                    <a:pt x="25" y="1686"/>
                  </a:lnTo>
                  <a:lnTo>
                    <a:pt x="58" y="1571"/>
                  </a:lnTo>
                  <a:lnTo>
                    <a:pt x="97" y="1468"/>
                  </a:lnTo>
                  <a:lnTo>
                    <a:pt x="61" y="1438"/>
                  </a:lnTo>
                  <a:lnTo>
                    <a:pt x="17" y="1395"/>
                  </a:lnTo>
                  <a:lnTo>
                    <a:pt x="0" y="1298"/>
                  </a:lnTo>
                  <a:lnTo>
                    <a:pt x="10" y="1201"/>
                  </a:lnTo>
                  <a:lnTo>
                    <a:pt x="15" y="1089"/>
                  </a:lnTo>
                  <a:lnTo>
                    <a:pt x="10" y="1004"/>
                  </a:lnTo>
                  <a:lnTo>
                    <a:pt x="0" y="914"/>
                  </a:lnTo>
                  <a:lnTo>
                    <a:pt x="6" y="805"/>
                  </a:lnTo>
                  <a:lnTo>
                    <a:pt x="20" y="738"/>
                  </a:lnTo>
                  <a:lnTo>
                    <a:pt x="36" y="688"/>
                  </a:lnTo>
                  <a:lnTo>
                    <a:pt x="58" y="655"/>
                  </a:lnTo>
                  <a:lnTo>
                    <a:pt x="78" y="632"/>
                  </a:lnTo>
                  <a:lnTo>
                    <a:pt x="155" y="583"/>
                  </a:lnTo>
                  <a:lnTo>
                    <a:pt x="228" y="535"/>
                  </a:lnTo>
                  <a:lnTo>
                    <a:pt x="265" y="497"/>
                  </a:lnTo>
                  <a:lnTo>
                    <a:pt x="265" y="486"/>
                  </a:lnTo>
                  <a:lnTo>
                    <a:pt x="250" y="483"/>
                  </a:lnTo>
                  <a:lnTo>
                    <a:pt x="226" y="477"/>
                  </a:lnTo>
                  <a:lnTo>
                    <a:pt x="205" y="465"/>
                  </a:lnTo>
                  <a:lnTo>
                    <a:pt x="193" y="454"/>
                  </a:lnTo>
                  <a:lnTo>
                    <a:pt x="180" y="435"/>
                  </a:lnTo>
                  <a:lnTo>
                    <a:pt x="161" y="450"/>
                  </a:lnTo>
                  <a:lnTo>
                    <a:pt x="132" y="471"/>
                  </a:lnTo>
                  <a:lnTo>
                    <a:pt x="130" y="406"/>
                  </a:lnTo>
                  <a:lnTo>
                    <a:pt x="123" y="365"/>
                  </a:lnTo>
                  <a:lnTo>
                    <a:pt x="97" y="284"/>
                  </a:lnTo>
                  <a:lnTo>
                    <a:pt x="89" y="218"/>
                  </a:lnTo>
                  <a:lnTo>
                    <a:pt x="92" y="147"/>
                  </a:lnTo>
                  <a:lnTo>
                    <a:pt x="103" y="100"/>
                  </a:lnTo>
                  <a:lnTo>
                    <a:pt x="123" y="69"/>
                  </a:lnTo>
                  <a:lnTo>
                    <a:pt x="142" y="55"/>
                  </a:lnTo>
                  <a:lnTo>
                    <a:pt x="161" y="43"/>
                  </a:lnTo>
                  <a:lnTo>
                    <a:pt x="200" y="20"/>
                  </a:lnTo>
                  <a:lnTo>
                    <a:pt x="234" y="7"/>
                  </a:lnTo>
                  <a:lnTo>
                    <a:pt x="273" y="1"/>
                  </a:lnTo>
                  <a:lnTo>
                    <a:pt x="309"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17" name="Freeform 243"/>
            <p:cNvSpPr>
              <a:spLocks/>
            </p:cNvSpPr>
            <p:nvPr/>
          </p:nvSpPr>
          <p:spPr bwMode="auto">
            <a:xfrm>
              <a:off x="4231" y="2341"/>
              <a:ext cx="25" cy="65"/>
            </a:xfrm>
            <a:custGeom>
              <a:avLst/>
              <a:gdLst>
                <a:gd name="T0" fmla="*/ 0 w 76"/>
                <a:gd name="T1" fmla="*/ 0 h 196"/>
                <a:gd name="T2" fmla="*/ 0 w 76"/>
                <a:gd name="T3" fmla="*/ 0 h 196"/>
                <a:gd name="T4" fmla="*/ 0 w 76"/>
                <a:gd name="T5" fmla="*/ 0 h 196"/>
                <a:gd name="T6" fmla="*/ 0 w 76"/>
                <a:gd name="T7" fmla="*/ 0 h 196"/>
                <a:gd name="T8" fmla="*/ 0 w 76"/>
                <a:gd name="T9" fmla="*/ 0 h 196"/>
                <a:gd name="T10" fmla="*/ 0 w 76"/>
                <a:gd name="T11" fmla="*/ 0 h 196"/>
                <a:gd name="T12" fmla="*/ 0 w 76"/>
                <a:gd name="T13" fmla="*/ 0 h 196"/>
                <a:gd name="T14" fmla="*/ 0 w 76"/>
                <a:gd name="T15" fmla="*/ 0 h 196"/>
                <a:gd name="T16" fmla="*/ 0 w 76"/>
                <a:gd name="T17" fmla="*/ 0 h 196"/>
                <a:gd name="T18" fmla="*/ 0 w 76"/>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6"/>
                <a:gd name="T31" fmla="*/ 0 h 196"/>
                <a:gd name="T32" fmla="*/ 76 w 76"/>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6" h="196">
                  <a:moveTo>
                    <a:pt x="11" y="0"/>
                  </a:moveTo>
                  <a:lnTo>
                    <a:pt x="6" y="120"/>
                  </a:lnTo>
                  <a:lnTo>
                    <a:pt x="0" y="187"/>
                  </a:lnTo>
                  <a:lnTo>
                    <a:pt x="61" y="196"/>
                  </a:lnTo>
                  <a:lnTo>
                    <a:pt x="76" y="142"/>
                  </a:lnTo>
                  <a:lnTo>
                    <a:pt x="76" y="97"/>
                  </a:lnTo>
                  <a:lnTo>
                    <a:pt x="51" y="53"/>
                  </a:lnTo>
                  <a:lnTo>
                    <a:pt x="36" y="22"/>
                  </a:lnTo>
                  <a:lnTo>
                    <a:pt x="20" y="0"/>
                  </a:lnTo>
                  <a:lnTo>
                    <a:pt x="1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18" name="Freeform 244"/>
            <p:cNvSpPr>
              <a:spLocks/>
            </p:cNvSpPr>
            <p:nvPr/>
          </p:nvSpPr>
          <p:spPr bwMode="auto">
            <a:xfrm>
              <a:off x="4585" y="1999"/>
              <a:ext cx="293"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1"/>
                <a:gd name="T169" fmla="*/ 0 h 3419"/>
                <a:gd name="T170" fmla="*/ 881 w 881"/>
                <a:gd name="T171" fmla="*/ 3419 h 3419"/>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lnTo>
                    <a:pt x="715" y="1476"/>
                  </a:lnTo>
                  <a:lnTo>
                    <a:pt x="667" y="1498"/>
                  </a:lnTo>
                  <a:lnTo>
                    <a:pt x="667" y="1411"/>
                  </a:lnTo>
                  <a:lnTo>
                    <a:pt x="663" y="1374"/>
                  </a:lnTo>
                  <a:lnTo>
                    <a:pt x="654" y="1338"/>
                  </a:lnTo>
                  <a:lnTo>
                    <a:pt x="638" y="1302"/>
                  </a:lnTo>
                  <a:lnTo>
                    <a:pt x="618" y="1268"/>
                  </a:lnTo>
                  <a:lnTo>
                    <a:pt x="643" y="1223"/>
                  </a:lnTo>
                  <a:lnTo>
                    <a:pt x="667" y="1172"/>
                  </a:lnTo>
                  <a:lnTo>
                    <a:pt x="689" y="1114"/>
                  </a:lnTo>
                  <a:lnTo>
                    <a:pt x="702" y="1064"/>
                  </a:lnTo>
                  <a:lnTo>
                    <a:pt x="714" y="1000"/>
                  </a:lnTo>
                  <a:lnTo>
                    <a:pt x="721" y="1080"/>
                  </a:lnTo>
                  <a:lnTo>
                    <a:pt x="720" y="1177"/>
                  </a:lnTo>
                  <a:lnTo>
                    <a:pt x="718" y="1268"/>
                  </a:lnTo>
                  <a:lnTo>
                    <a:pt x="720" y="1343"/>
                  </a:lnTo>
                  <a:lnTo>
                    <a:pt x="718" y="1404"/>
                  </a:lnTo>
                  <a:lnTo>
                    <a:pt x="715" y="1476"/>
                  </a:lnTo>
                  <a:lnTo>
                    <a:pt x="468" y="1"/>
                  </a:lnTo>
                  <a:lnTo>
                    <a:pt x="387" y="3179"/>
                  </a:lnTo>
                  <a:lnTo>
                    <a:pt x="410" y="3136"/>
                  </a:lnTo>
                  <a:lnTo>
                    <a:pt x="423" y="3094"/>
                  </a:lnTo>
                  <a:lnTo>
                    <a:pt x="430" y="3038"/>
                  </a:lnTo>
                  <a:lnTo>
                    <a:pt x="423" y="2961"/>
                  </a:lnTo>
                  <a:lnTo>
                    <a:pt x="419" y="2872"/>
                  </a:lnTo>
                  <a:lnTo>
                    <a:pt x="417" y="2768"/>
                  </a:lnTo>
                  <a:lnTo>
                    <a:pt x="419" y="2653"/>
                  </a:lnTo>
                  <a:lnTo>
                    <a:pt x="426" y="2551"/>
                  </a:lnTo>
                  <a:lnTo>
                    <a:pt x="432" y="2483"/>
                  </a:lnTo>
                  <a:lnTo>
                    <a:pt x="428" y="2452"/>
                  </a:lnTo>
                  <a:lnTo>
                    <a:pt x="411" y="2407"/>
                  </a:lnTo>
                  <a:lnTo>
                    <a:pt x="394" y="2349"/>
                  </a:lnTo>
                  <a:lnTo>
                    <a:pt x="387" y="2277"/>
                  </a:lnTo>
                  <a:lnTo>
                    <a:pt x="388" y="2216"/>
                  </a:lnTo>
                  <a:lnTo>
                    <a:pt x="399" y="2173"/>
                  </a:lnTo>
                  <a:lnTo>
                    <a:pt x="256" y="2158"/>
                  </a:lnTo>
                  <a:lnTo>
                    <a:pt x="240" y="2205"/>
                  </a:lnTo>
                  <a:lnTo>
                    <a:pt x="224" y="2252"/>
                  </a:lnTo>
                  <a:lnTo>
                    <a:pt x="210" y="2300"/>
                  </a:lnTo>
                  <a:lnTo>
                    <a:pt x="210" y="2322"/>
                  </a:lnTo>
                  <a:lnTo>
                    <a:pt x="229" y="2362"/>
                  </a:lnTo>
                  <a:lnTo>
                    <a:pt x="256" y="2409"/>
                  </a:lnTo>
                  <a:lnTo>
                    <a:pt x="277" y="2467"/>
                  </a:lnTo>
                  <a:lnTo>
                    <a:pt x="293" y="2523"/>
                  </a:lnTo>
                  <a:lnTo>
                    <a:pt x="297" y="2599"/>
                  </a:lnTo>
                  <a:lnTo>
                    <a:pt x="297" y="2675"/>
                  </a:lnTo>
                  <a:lnTo>
                    <a:pt x="300" y="2782"/>
                  </a:lnTo>
                  <a:lnTo>
                    <a:pt x="306" y="2875"/>
                  </a:lnTo>
                  <a:lnTo>
                    <a:pt x="322" y="2979"/>
                  </a:lnTo>
                  <a:lnTo>
                    <a:pt x="353" y="3094"/>
                  </a:lnTo>
                  <a:lnTo>
                    <a:pt x="371" y="3144"/>
                  </a:lnTo>
                  <a:lnTo>
                    <a:pt x="387" y="3179"/>
                  </a:lnTo>
                  <a:lnTo>
                    <a:pt x="468" y="1"/>
                  </a:lnTo>
                  <a:close/>
                </a:path>
              </a:pathLst>
            </a:custGeom>
            <a:solidFill>
              <a:srgbClr val="00B0F0"/>
            </a:solidFill>
            <a:ln w="9525">
              <a:noFill/>
              <a:miter lim="800000"/>
              <a:headEnd/>
              <a:tailEnd/>
            </a:ln>
          </p:spPr>
          <p:txBody>
            <a:bodyPr/>
            <a:lstStyle/>
            <a:p>
              <a:pPr eaLnBrk="0" hangingPunct="0"/>
              <a:endParaRPr lang="it-IT">
                <a:solidFill>
                  <a:srgbClr val="000000"/>
                </a:solidFill>
              </a:endParaRPr>
            </a:p>
          </p:txBody>
        </p:sp>
        <p:sp>
          <p:nvSpPr>
            <p:cNvPr id="109619" name="Freeform 245"/>
            <p:cNvSpPr>
              <a:spLocks/>
            </p:cNvSpPr>
            <p:nvPr/>
          </p:nvSpPr>
          <p:spPr bwMode="auto">
            <a:xfrm>
              <a:off x="4585" y="1999"/>
              <a:ext cx="293" cy="1140"/>
            </a:xfrm>
            <a:custGeom>
              <a:avLst/>
              <a:gdLst>
                <a:gd name="T0" fmla="*/ 0 w 881"/>
                <a:gd name="T1" fmla="*/ 0 h 3419"/>
                <a:gd name="T2" fmla="*/ 0 w 881"/>
                <a:gd name="T3" fmla="*/ 0 h 3419"/>
                <a:gd name="T4" fmla="*/ 0 w 881"/>
                <a:gd name="T5" fmla="*/ 0 h 3419"/>
                <a:gd name="T6" fmla="*/ 0 w 881"/>
                <a:gd name="T7" fmla="*/ 0 h 3419"/>
                <a:gd name="T8" fmla="*/ 0 w 881"/>
                <a:gd name="T9" fmla="*/ 0 h 3419"/>
                <a:gd name="T10" fmla="*/ 0 w 881"/>
                <a:gd name="T11" fmla="*/ 0 h 3419"/>
                <a:gd name="T12" fmla="*/ 0 w 881"/>
                <a:gd name="T13" fmla="*/ 0 h 3419"/>
                <a:gd name="T14" fmla="*/ 0 w 881"/>
                <a:gd name="T15" fmla="*/ 0 h 3419"/>
                <a:gd name="T16" fmla="*/ 0 w 881"/>
                <a:gd name="T17" fmla="*/ 0 h 3419"/>
                <a:gd name="T18" fmla="*/ 0 w 881"/>
                <a:gd name="T19" fmla="*/ 0 h 3419"/>
                <a:gd name="T20" fmla="*/ 0 w 881"/>
                <a:gd name="T21" fmla="*/ 0 h 3419"/>
                <a:gd name="T22" fmla="*/ 0 w 881"/>
                <a:gd name="T23" fmla="*/ 0 h 3419"/>
                <a:gd name="T24" fmla="*/ 0 w 881"/>
                <a:gd name="T25" fmla="*/ 0 h 3419"/>
                <a:gd name="T26" fmla="*/ 0 w 881"/>
                <a:gd name="T27" fmla="*/ 0 h 3419"/>
                <a:gd name="T28" fmla="*/ 0 w 881"/>
                <a:gd name="T29" fmla="*/ 0 h 3419"/>
                <a:gd name="T30" fmla="*/ 0 w 881"/>
                <a:gd name="T31" fmla="*/ 0 h 3419"/>
                <a:gd name="T32" fmla="*/ 0 w 881"/>
                <a:gd name="T33" fmla="*/ 0 h 3419"/>
                <a:gd name="T34" fmla="*/ 0 w 881"/>
                <a:gd name="T35" fmla="*/ 0 h 3419"/>
                <a:gd name="T36" fmla="*/ 0 w 881"/>
                <a:gd name="T37" fmla="*/ 0 h 3419"/>
                <a:gd name="T38" fmla="*/ 0 w 881"/>
                <a:gd name="T39" fmla="*/ 0 h 3419"/>
                <a:gd name="T40" fmla="*/ 0 w 881"/>
                <a:gd name="T41" fmla="*/ 0 h 3419"/>
                <a:gd name="T42" fmla="*/ 0 w 881"/>
                <a:gd name="T43" fmla="*/ 0 h 3419"/>
                <a:gd name="T44" fmla="*/ 0 w 881"/>
                <a:gd name="T45" fmla="*/ 0 h 3419"/>
                <a:gd name="T46" fmla="*/ 0 w 881"/>
                <a:gd name="T47" fmla="*/ 0 h 3419"/>
                <a:gd name="T48" fmla="*/ 0 w 881"/>
                <a:gd name="T49" fmla="*/ 0 h 3419"/>
                <a:gd name="T50" fmla="*/ 0 w 881"/>
                <a:gd name="T51" fmla="*/ 0 h 3419"/>
                <a:gd name="T52" fmla="*/ 0 w 881"/>
                <a:gd name="T53" fmla="*/ 0 h 3419"/>
                <a:gd name="T54" fmla="*/ 0 w 881"/>
                <a:gd name="T55" fmla="*/ 0 h 3419"/>
                <a:gd name="T56" fmla="*/ 0 w 881"/>
                <a:gd name="T57" fmla="*/ 0 h 3419"/>
                <a:gd name="T58" fmla="*/ 0 w 881"/>
                <a:gd name="T59" fmla="*/ 0 h 3419"/>
                <a:gd name="T60" fmla="*/ 0 w 881"/>
                <a:gd name="T61" fmla="*/ 0 h 3419"/>
                <a:gd name="T62" fmla="*/ 0 w 881"/>
                <a:gd name="T63" fmla="*/ 0 h 3419"/>
                <a:gd name="T64" fmla="*/ 0 w 881"/>
                <a:gd name="T65" fmla="*/ 0 h 3419"/>
                <a:gd name="T66" fmla="*/ 0 w 881"/>
                <a:gd name="T67" fmla="*/ 0 h 3419"/>
                <a:gd name="T68" fmla="*/ 0 w 881"/>
                <a:gd name="T69" fmla="*/ 0 h 3419"/>
                <a:gd name="T70" fmla="*/ 0 w 881"/>
                <a:gd name="T71" fmla="*/ 0 h 3419"/>
                <a:gd name="T72" fmla="*/ 0 w 881"/>
                <a:gd name="T73" fmla="*/ 0 h 3419"/>
                <a:gd name="T74" fmla="*/ 0 w 881"/>
                <a:gd name="T75" fmla="*/ 0 h 3419"/>
                <a:gd name="T76" fmla="*/ 0 w 881"/>
                <a:gd name="T77" fmla="*/ 0 h 3419"/>
                <a:gd name="T78" fmla="*/ 0 w 881"/>
                <a:gd name="T79" fmla="*/ 0 h 3419"/>
                <a:gd name="T80" fmla="*/ 0 w 881"/>
                <a:gd name="T81" fmla="*/ 0 h 3419"/>
                <a:gd name="T82" fmla="*/ 0 w 881"/>
                <a:gd name="T83" fmla="*/ 0 h 3419"/>
                <a:gd name="T84" fmla="*/ 0 w 881"/>
                <a:gd name="T85" fmla="*/ 0 h 3419"/>
                <a:gd name="T86" fmla="*/ 0 w 881"/>
                <a:gd name="T87" fmla="*/ 0 h 3419"/>
                <a:gd name="T88" fmla="*/ 0 w 881"/>
                <a:gd name="T89" fmla="*/ 0 h 3419"/>
                <a:gd name="T90" fmla="*/ 0 w 881"/>
                <a:gd name="T91" fmla="*/ 0 h 3419"/>
                <a:gd name="T92" fmla="*/ 0 w 881"/>
                <a:gd name="T93" fmla="*/ 0 h 3419"/>
                <a:gd name="T94" fmla="*/ 0 w 881"/>
                <a:gd name="T95" fmla="*/ 0 h 3419"/>
                <a:gd name="T96" fmla="*/ 0 w 881"/>
                <a:gd name="T97" fmla="*/ 0 h 3419"/>
                <a:gd name="T98" fmla="*/ 0 w 881"/>
                <a:gd name="T99" fmla="*/ 0 h 3419"/>
                <a:gd name="T100" fmla="*/ 0 w 881"/>
                <a:gd name="T101" fmla="*/ 0 h 3419"/>
                <a:gd name="T102" fmla="*/ 0 w 881"/>
                <a:gd name="T103" fmla="*/ 0 h 3419"/>
                <a:gd name="T104" fmla="*/ 0 w 881"/>
                <a:gd name="T105" fmla="*/ 0 h 3419"/>
                <a:gd name="T106" fmla="*/ 0 w 881"/>
                <a:gd name="T107" fmla="*/ 0 h 3419"/>
                <a:gd name="T108" fmla="*/ 0 w 881"/>
                <a:gd name="T109" fmla="*/ 0 h 3419"/>
                <a:gd name="T110" fmla="*/ 0 w 881"/>
                <a:gd name="T111" fmla="*/ 0 h 3419"/>
                <a:gd name="T112" fmla="*/ 0 w 881"/>
                <a:gd name="T113" fmla="*/ 0 h 341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81"/>
                <a:gd name="T172" fmla="*/ 0 h 3419"/>
                <a:gd name="T173" fmla="*/ 881 w 881"/>
                <a:gd name="T174" fmla="*/ 3419 h 341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81" h="3419">
                  <a:moveTo>
                    <a:pt x="468" y="1"/>
                  </a:moveTo>
                  <a:lnTo>
                    <a:pt x="545" y="0"/>
                  </a:lnTo>
                  <a:lnTo>
                    <a:pt x="592" y="20"/>
                  </a:lnTo>
                  <a:lnTo>
                    <a:pt x="636" y="58"/>
                  </a:lnTo>
                  <a:lnTo>
                    <a:pt x="658" y="112"/>
                  </a:lnTo>
                  <a:lnTo>
                    <a:pt x="662" y="158"/>
                  </a:lnTo>
                  <a:lnTo>
                    <a:pt x="653" y="211"/>
                  </a:lnTo>
                  <a:lnTo>
                    <a:pt x="629" y="272"/>
                  </a:lnTo>
                  <a:lnTo>
                    <a:pt x="598" y="335"/>
                  </a:lnTo>
                  <a:lnTo>
                    <a:pt x="568" y="419"/>
                  </a:lnTo>
                  <a:lnTo>
                    <a:pt x="567" y="473"/>
                  </a:lnTo>
                  <a:lnTo>
                    <a:pt x="579" y="536"/>
                  </a:lnTo>
                  <a:lnTo>
                    <a:pt x="611" y="536"/>
                  </a:lnTo>
                  <a:lnTo>
                    <a:pt x="636" y="536"/>
                  </a:lnTo>
                  <a:lnTo>
                    <a:pt x="686" y="544"/>
                  </a:lnTo>
                  <a:lnTo>
                    <a:pt x="727" y="562"/>
                  </a:lnTo>
                  <a:lnTo>
                    <a:pt x="769" y="600"/>
                  </a:lnTo>
                  <a:lnTo>
                    <a:pt x="801" y="643"/>
                  </a:lnTo>
                  <a:lnTo>
                    <a:pt x="817" y="682"/>
                  </a:lnTo>
                  <a:lnTo>
                    <a:pt x="821" y="737"/>
                  </a:lnTo>
                  <a:lnTo>
                    <a:pt x="812" y="803"/>
                  </a:lnTo>
                  <a:lnTo>
                    <a:pt x="802" y="858"/>
                  </a:lnTo>
                  <a:lnTo>
                    <a:pt x="801" y="915"/>
                  </a:lnTo>
                  <a:lnTo>
                    <a:pt x="809" y="1110"/>
                  </a:lnTo>
                  <a:lnTo>
                    <a:pt x="806" y="1250"/>
                  </a:lnTo>
                  <a:lnTo>
                    <a:pt x="806" y="1363"/>
                  </a:lnTo>
                  <a:lnTo>
                    <a:pt x="810" y="1436"/>
                  </a:lnTo>
                  <a:lnTo>
                    <a:pt x="809" y="1502"/>
                  </a:lnTo>
                  <a:lnTo>
                    <a:pt x="868" y="1481"/>
                  </a:lnTo>
                  <a:lnTo>
                    <a:pt x="881" y="1759"/>
                  </a:lnTo>
                  <a:lnTo>
                    <a:pt x="653" y="1822"/>
                  </a:lnTo>
                  <a:lnTo>
                    <a:pt x="628" y="1961"/>
                  </a:lnTo>
                  <a:lnTo>
                    <a:pt x="581" y="2187"/>
                  </a:lnTo>
                  <a:lnTo>
                    <a:pt x="572" y="2274"/>
                  </a:lnTo>
                  <a:lnTo>
                    <a:pt x="584" y="2350"/>
                  </a:lnTo>
                  <a:lnTo>
                    <a:pt x="606" y="2428"/>
                  </a:lnTo>
                  <a:lnTo>
                    <a:pt x="606" y="2491"/>
                  </a:lnTo>
                  <a:lnTo>
                    <a:pt x="596" y="2625"/>
                  </a:lnTo>
                  <a:lnTo>
                    <a:pt x="584" y="2741"/>
                  </a:lnTo>
                  <a:lnTo>
                    <a:pt x="551" y="2927"/>
                  </a:lnTo>
                  <a:lnTo>
                    <a:pt x="534" y="3017"/>
                  </a:lnTo>
                  <a:lnTo>
                    <a:pt x="526" y="3147"/>
                  </a:lnTo>
                  <a:lnTo>
                    <a:pt x="542" y="3271"/>
                  </a:lnTo>
                  <a:lnTo>
                    <a:pt x="538" y="3287"/>
                  </a:lnTo>
                  <a:lnTo>
                    <a:pt x="514" y="3300"/>
                  </a:lnTo>
                  <a:lnTo>
                    <a:pt x="439" y="3361"/>
                  </a:lnTo>
                  <a:lnTo>
                    <a:pt x="410" y="3387"/>
                  </a:lnTo>
                  <a:lnTo>
                    <a:pt x="374" y="3410"/>
                  </a:lnTo>
                  <a:lnTo>
                    <a:pt x="314" y="3419"/>
                  </a:lnTo>
                  <a:lnTo>
                    <a:pt x="245" y="3409"/>
                  </a:lnTo>
                  <a:lnTo>
                    <a:pt x="226" y="3397"/>
                  </a:lnTo>
                  <a:lnTo>
                    <a:pt x="218" y="3379"/>
                  </a:lnTo>
                  <a:lnTo>
                    <a:pt x="217" y="3359"/>
                  </a:lnTo>
                  <a:lnTo>
                    <a:pt x="237" y="3337"/>
                  </a:lnTo>
                  <a:lnTo>
                    <a:pt x="312" y="3270"/>
                  </a:lnTo>
                  <a:lnTo>
                    <a:pt x="265" y="3290"/>
                  </a:lnTo>
                  <a:lnTo>
                    <a:pt x="203" y="3319"/>
                  </a:lnTo>
                  <a:lnTo>
                    <a:pt x="146" y="3335"/>
                  </a:lnTo>
                  <a:lnTo>
                    <a:pt x="82" y="3342"/>
                  </a:lnTo>
                  <a:lnTo>
                    <a:pt x="50" y="3342"/>
                  </a:lnTo>
                  <a:lnTo>
                    <a:pt x="23" y="3324"/>
                  </a:lnTo>
                  <a:lnTo>
                    <a:pt x="16" y="3297"/>
                  </a:lnTo>
                  <a:lnTo>
                    <a:pt x="30" y="3275"/>
                  </a:lnTo>
                  <a:lnTo>
                    <a:pt x="46" y="3261"/>
                  </a:lnTo>
                  <a:lnTo>
                    <a:pt x="129" y="3218"/>
                  </a:lnTo>
                  <a:lnTo>
                    <a:pt x="175" y="3179"/>
                  </a:lnTo>
                  <a:lnTo>
                    <a:pt x="218" y="3120"/>
                  </a:lnTo>
                  <a:lnTo>
                    <a:pt x="226" y="3077"/>
                  </a:lnTo>
                  <a:lnTo>
                    <a:pt x="223" y="3024"/>
                  </a:lnTo>
                  <a:lnTo>
                    <a:pt x="212" y="2977"/>
                  </a:lnTo>
                  <a:lnTo>
                    <a:pt x="146" y="2728"/>
                  </a:lnTo>
                  <a:lnTo>
                    <a:pt x="88" y="2555"/>
                  </a:lnTo>
                  <a:lnTo>
                    <a:pt x="51" y="2421"/>
                  </a:lnTo>
                  <a:lnTo>
                    <a:pt x="23" y="2374"/>
                  </a:lnTo>
                  <a:lnTo>
                    <a:pt x="0" y="2299"/>
                  </a:lnTo>
                  <a:lnTo>
                    <a:pt x="1" y="2229"/>
                  </a:lnTo>
                  <a:lnTo>
                    <a:pt x="11" y="2180"/>
                  </a:lnTo>
                  <a:lnTo>
                    <a:pt x="39" y="1938"/>
                  </a:lnTo>
                  <a:lnTo>
                    <a:pt x="62" y="1819"/>
                  </a:lnTo>
                  <a:lnTo>
                    <a:pt x="100" y="1699"/>
                  </a:lnTo>
                  <a:lnTo>
                    <a:pt x="145" y="1515"/>
                  </a:lnTo>
                  <a:lnTo>
                    <a:pt x="167" y="1380"/>
                  </a:lnTo>
                  <a:lnTo>
                    <a:pt x="186" y="1268"/>
                  </a:lnTo>
                  <a:lnTo>
                    <a:pt x="136" y="1257"/>
                  </a:lnTo>
                  <a:lnTo>
                    <a:pt x="88" y="1237"/>
                  </a:lnTo>
                  <a:lnTo>
                    <a:pt x="76" y="1209"/>
                  </a:lnTo>
                  <a:lnTo>
                    <a:pt x="75" y="1164"/>
                  </a:lnTo>
                  <a:lnTo>
                    <a:pt x="78" y="1120"/>
                  </a:lnTo>
                  <a:lnTo>
                    <a:pt x="129" y="949"/>
                  </a:lnTo>
                  <a:lnTo>
                    <a:pt x="162" y="878"/>
                  </a:lnTo>
                  <a:lnTo>
                    <a:pt x="165" y="853"/>
                  </a:lnTo>
                  <a:lnTo>
                    <a:pt x="180" y="728"/>
                  </a:lnTo>
                  <a:lnTo>
                    <a:pt x="196" y="671"/>
                  </a:lnTo>
                  <a:lnTo>
                    <a:pt x="218" y="630"/>
                  </a:lnTo>
                  <a:lnTo>
                    <a:pt x="250" y="600"/>
                  </a:lnTo>
                  <a:lnTo>
                    <a:pt x="290" y="576"/>
                  </a:lnTo>
                  <a:lnTo>
                    <a:pt x="377" y="550"/>
                  </a:lnTo>
                  <a:lnTo>
                    <a:pt x="391" y="512"/>
                  </a:lnTo>
                  <a:lnTo>
                    <a:pt x="388" y="475"/>
                  </a:lnTo>
                  <a:lnTo>
                    <a:pt x="368" y="449"/>
                  </a:lnTo>
                  <a:lnTo>
                    <a:pt x="352" y="421"/>
                  </a:lnTo>
                  <a:lnTo>
                    <a:pt x="335" y="373"/>
                  </a:lnTo>
                  <a:lnTo>
                    <a:pt x="332" y="341"/>
                  </a:lnTo>
                  <a:lnTo>
                    <a:pt x="329" y="290"/>
                  </a:lnTo>
                  <a:lnTo>
                    <a:pt x="329" y="269"/>
                  </a:lnTo>
                  <a:lnTo>
                    <a:pt x="313" y="245"/>
                  </a:lnTo>
                  <a:lnTo>
                    <a:pt x="300" y="222"/>
                  </a:lnTo>
                  <a:lnTo>
                    <a:pt x="293" y="194"/>
                  </a:lnTo>
                  <a:lnTo>
                    <a:pt x="293" y="154"/>
                  </a:lnTo>
                  <a:lnTo>
                    <a:pt x="306" y="105"/>
                  </a:lnTo>
                  <a:lnTo>
                    <a:pt x="328" y="63"/>
                  </a:lnTo>
                  <a:lnTo>
                    <a:pt x="361" y="35"/>
                  </a:lnTo>
                  <a:lnTo>
                    <a:pt x="419" y="9"/>
                  </a:lnTo>
                  <a:lnTo>
                    <a:pt x="439" y="7"/>
                  </a:lnTo>
                  <a:lnTo>
                    <a:pt x="468" y="1"/>
                  </a:lnTo>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20" name="Freeform 246"/>
            <p:cNvSpPr>
              <a:spLocks/>
            </p:cNvSpPr>
            <p:nvPr/>
          </p:nvSpPr>
          <p:spPr bwMode="auto">
            <a:xfrm>
              <a:off x="4793" y="2333"/>
              <a:ext cx="34" cy="166"/>
            </a:xfrm>
            <a:custGeom>
              <a:avLst/>
              <a:gdLst>
                <a:gd name="T0" fmla="*/ 0 w 103"/>
                <a:gd name="T1" fmla="*/ 0 h 498"/>
                <a:gd name="T2" fmla="*/ 0 w 103"/>
                <a:gd name="T3" fmla="*/ 0 h 498"/>
                <a:gd name="T4" fmla="*/ 0 w 103"/>
                <a:gd name="T5" fmla="*/ 0 h 498"/>
                <a:gd name="T6" fmla="*/ 0 w 103"/>
                <a:gd name="T7" fmla="*/ 0 h 498"/>
                <a:gd name="T8" fmla="*/ 0 w 103"/>
                <a:gd name="T9" fmla="*/ 0 h 498"/>
                <a:gd name="T10" fmla="*/ 0 w 103"/>
                <a:gd name="T11" fmla="*/ 0 h 498"/>
                <a:gd name="T12" fmla="*/ 0 w 103"/>
                <a:gd name="T13" fmla="*/ 0 h 498"/>
                <a:gd name="T14" fmla="*/ 0 w 103"/>
                <a:gd name="T15" fmla="*/ 0 h 498"/>
                <a:gd name="T16" fmla="*/ 0 w 103"/>
                <a:gd name="T17" fmla="*/ 0 h 498"/>
                <a:gd name="T18" fmla="*/ 0 w 103"/>
                <a:gd name="T19" fmla="*/ 0 h 498"/>
                <a:gd name="T20" fmla="*/ 0 w 103"/>
                <a:gd name="T21" fmla="*/ 0 h 498"/>
                <a:gd name="T22" fmla="*/ 0 w 103"/>
                <a:gd name="T23" fmla="*/ 0 h 498"/>
                <a:gd name="T24" fmla="*/ 0 w 103"/>
                <a:gd name="T25" fmla="*/ 0 h 498"/>
                <a:gd name="T26" fmla="*/ 0 w 103"/>
                <a:gd name="T27" fmla="*/ 0 h 498"/>
                <a:gd name="T28" fmla="*/ 0 w 103"/>
                <a:gd name="T29" fmla="*/ 0 h 498"/>
                <a:gd name="T30" fmla="*/ 0 w 103"/>
                <a:gd name="T31" fmla="*/ 0 h 498"/>
                <a:gd name="T32" fmla="*/ 0 w 103"/>
                <a:gd name="T33" fmla="*/ 0 h 498"/>
                <a:gd name="T34" fmla="*/ 0 w 103"/>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
                <a:gd name="T55" fmla="*/ 0 h 498"/>
                <a:gd name="T56" fmla="*/ 103 w 103"/>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 h="498">
                  <a:moveTo>
                    <a:pt x="96" y="478"/>
                  </a:moveTo>
                  <a:lnTo>
                    <a:pt x="47" y="498"/>
                  </a:lnTo>
                  <a:lnTo>
                    <a:pt x="49" y="412"/>
                  </a:lnTo>
                  <a:lnTo>
                    <a:pt x="44" y="374"/>
                  </a:lnTo>
                  <a:lnTo>
                    <a:pt x="34" y="338"/>
                  </a:lnTo>
                  <a:lnTo>
                    <a:pt x="19" y="302"/>
                  </a:lnTo>
                  <a:lnTo>
                    <a:pt x="0" y="268"/>
                  </a:lnTo>
                  <a:lnTo>
                    <a:pt x="25" y="224"/>
                  </a:lnTo>
                  <a:lnTo>
                    <a:pt x="49" y="173"/>
                  </a:lnTo>
                  <a:lnTo>
                    <a:pt x="70" y="114"/>
                  </a:lnTo>
                  <a:lnTo>
                    <a:pt x="83" y="64"/>
                  </a:lnTo>
                  <a:lnTo>
                    <a:pt x="95" y="0"/>
                  </a:lnTo>
                  <a:lnTo>
                    <a:pt x="103" y="80"/>
                  </a:lnTo>
                  <a:lnTo>
                    <a:pt x="101" y="178"/>
                  </a:lnTo>
                  <a:lnTo>
                    <a:pt x="98" y="268"/>
                  </a:lnTo>
                  <a:lnTo>
                    <a:pt x="101" y="343"/>
                  </a:lnTo>
                  <a:lnTo>
                    <a:pt x="98" y="405"/>
                  </a:lnTo>
                  <a:lnTo>
                    <a:pt x="96"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21" name="Freeform 247"/>
            <p:cNvSpPr>
              <a:spLocks/>
            </p:cNvSpPr>
            <p:nvPr/>
          </p:nvSpPr>
          <p:spPr bwMode="auto">
            <a:xfrm>
              <a:off x="4653" y="2719"/>
              <a:ext cx="75" cy="340"/>
            </a:xfrm>
            <a:custGeom>
              <a:avLst/>
              <a:gdLst>
                <a:gd name="T0" fmla="*/ 0 w 223"/>
                <a:gd name="T1" fmla="*/ 0 h 1021"/>
                <a:gd name="T2" fmla="*/ 0 w 223"/>
                <a:gd name="T3" fmla="*/ 0 h 1021"/>
                <a:gd name="T4" fmla="*/ 0 w 223"/>
                <a:gd name="T5" fmla="*/ 0 h 1021"/>
                <a:gd name="T6" fmla="*/ 0 w 223"/>
                <a:gd name="T7" fmla="*/ 0 h 1021"/>
                <a:gd name="T8" fmla="*/ 0 w 223"/>
                <a:gd name="T9" fmla="*/ 0 h 1021"/>
                <a:gd name="T10" fmla="*/ 0 w 223"/>
                <a:gd name="T11" fmla="*/ 0 h 1021"/>
                <a:gd name="T12" fmla="*/ 0 w 223"/>
                <a:gd name="T13" fmla="*/ 0 h 1021"/>
                <a:gd name="T14" fmla="*/ 0 w 223"/>
                <a:gd name="T15" fmla="*/ 0 h 1021"/>
                <a:gd name="T16" fmla="*/ 0 w 223"/>
                <a:gd name="T17" fmla="*/ 0 h 1021"/>
                <a:gd name="T18" fmla="*/ 0 w 223"/>
                <a:gd name="T19" fmla="*/ 0 h 1021"/>
                <a:gd name="T20" fmla="*/ 0 w 223"/>
                <a:gd name="T21" fmla="*/ 0 h 1021"/>
                <a:gd name="T22" fmla="*/ 0 w 223"/>
                <a:gd name="T23" fmla="*/ 0 h 1021"/>
                <a:gd name="T24" fmla="*/ 0 w 223"/>
                <a:gd name="T25" fmla="*/ 0 h 1021"/>
                <a:gd name="T26" fmla="*/ 0 w 223"/>
                <a:gd name="T27" fmla="*/ 0 h 1021"/>
                <a:gd name="T28" fmla="*/ 0 w 223"/>
                <a:gd name="T29" fmla="*/ 0 h 1021"/>
                <a:gd name="T30" fmla="*/ 0 w 223"/>
                <a:gd name="T31" fmla="*/ 0 h 1021"/>
                <a:gd name="T32" fmla="*/ 0 w 223"/>
                <a:gd name="T33" fmla="*/ 0 h 1021"/>
                <a:gd name="T34" fmla="*/ 0 w 223"/>
                <a:gd name="T35" fmla="*/ 0 h 1021"/>
                <a:gd name="T36" fmla="*/ 0 w 223"/>
                <a:gd name="T37" fmla="*/ 0 h 1021"/>
                <a:gd name="T38" fmla="*/ 0 w 223"/>
                <a:gd name="T39" fmla="*/ 0 h 1021"/>
                <a:gd name="T40" fmla="*/ 0 w 223"/>
                <a:gd name="T41" fmla="*/ 0 h 1021"/>
                <a:gd name="T42" fmla="*/ 0 w 223"/>
                <a:gd name="T43" fmla="*/ 0 h 1021"/>
                <a:gd name="T44" fmla="*/ 0 w 223"/>
                <a:gd name="T45" fmla="*/ 0 h 1021"/>
                <a:gd name="T46" fmla="*/ 0 w 223"/>
                <a:gd name="T47" fmla="*/ 0 h 1021"/>
                <a:gd name="T48" fmla="*/ 0 w 223"/>
                <a:gd name="T49" fmla="*/ 0 h 1021"/>
                <a:gd name="T50" fmla="*/ 0 w 223"/>
                <a:gd name="T51" fmla="*/ 0 h 1021"/>
                <a:gd name="T52" fmla="*/ 0 w 223"/>
                <a:gd name="T53" fmla="*/ 0 h 1021"/>
                <a:gd name="T54" fmla="*/ 0 w 223"/>
                <a:gd name="T55" fmla="*/ 0 h 1021"/>
                <a:gd name="T56" fmla="*/ 0 w 223"/>
                <a:gd name="T57" fmla="*/ 0 h 1021"/>
                <a:gd name="T58" fmla="*/ 0 w 223"/>
                <a:gd name="T59" fmla="*/ 0 h 1021"/>
                <a:gd name="T60" fmla="*/ 0 w 223"/>
                <a:gd name="T61" fmla="*/ 0 h 1021"/>
                <a:gd name="T62" fmla="*/ 0 w 223"/>
                <a:gd name="T63" fmla="*/ 0 h 1021"/>
                <a:gd name="T64" fmla="*/ 0 w 223"/>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23"/>
                <a:gd name="T100" fmla="*/ 0 h 1021"/>
                <a:gd name="T101" fmla="*/ 223 w 223"/>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23" h="1021">
                  <a:moveTo>
                    <a:pt x="178" y="1021"/>
                  </a:moveTo>
                  <a:lnTo>
                    <a:pt x="200" y="978"/>
                  </a:lnTo>
                  <a:lnTo>
                    <a:pt x="214" y="936"/>
                  </a:lnTo>
                  <a:lnTo>
                    <a:pt x="220" y="880"/>
                  </a:lnTo>
                  <a:lnTo>
                    <a:pt x="214" y="803"/>
                  </a:lnTo>
                  <a:lnTo>
                    <a:pt x="210" y="714"/>
                  </a:lnTo>
                  <a:lnTo>
                    <a:pt x="207" y="610"/>
                  </a:lnTo>
                  <a:lnTo>
                    <a:pt x="210" y="495"/>
                  </a:lnTo>
                  <a:lnTo>
                    <a:pt x="217" y="393"/>
                  </a:lnTo>
                  <a:lnTo>
                    <a:pt x="223" y="325"/>
                  </a:lnTo>
                  <a:lnTo>
                    <a:pt x="218" y="294"/>
                  </a:lnTo>
                  <a:lnTo>
                    <a:pt x="201" y="249"/>
                  </a:lnTo>
                  <a:lnTo>
                    <a:pt x="185" y="191"/>
                  </a:lnTo>
                  <a:lnTo>
                    <a:pt x="178" y="119"/>
                  </a:lnTo>
                  <a:lnTo>
                    <a:pt x="179" y="58"/>
                  </a:lnTo>
                  <a:lnTo>
                    <a:pt x="190" y="15"/>
                  </a:lnTo>
                  <a:lnTo>
                    <a:pt x="46" y="0"/>
                  </a:lnTo>
                  <a:lnTo>
                    <a:pt x="31" y="47"/>
                  </a:lnTo>
                  <a:lnTo>
                    <a:pt x="16" y="94"/>
                  </a:lnTo>
                  <a:lnTo>
                    <a:pt x="0" y="142"/>
                  </a:lnTo>
                  <a:lnTo>
                    <a:pt x="0" y="164"/>
                  </a:lnTo>
                  <a:lnTo>
                    <a:pt x="19" y="205"/>
                  </a:lnTo>
                  <a:lnTo>
                    <a:pt x="46" y="251"/>
                  </a:lnTo>
                  <a:lnTo>
                    <a:pt x="68" y="311"/>
                  </a:lnTo>
                  <a:lnTo>
                    <a:pt x="83" y="365"/>
                  </a:lnTo>
                  <a:lnTo>
                    <a:pt x="88" y="441"/>
                  </a:lnTo>
                  <a:lnTo>
                    <a:pt x="88" y="517"/>
                  </a:lnTo>
                  <a:lnTo>
                    <a:pt x="90" y="624"/>
                  </a:lnTo>
                  <a:lnTo>
                    <a:pt x="96" y="717"/>
                  </a:lnTo>
                  <a:lnTo>
                    <a:pt x="113" y="821"/>
                  </a:lnTo>
                  <a:lnTo>
                    <a:pt x="143" y="936"/>
                  </a:lnTo>
                  <a:lnTo>
                    <a:pt x="161" y="986"/>
                  </a:lnTo>
                  <a:lnTo>
                    <a:pt x="17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22" name="Freeform 248"/>
            <p:cNvSpPr>
              <a:spLocks/>
            </p:cNvSpPr>
            <p:nvPr/>
          </p:nvSpPr>
          <p:spPr bwMode="auto">
            <a:xfrm>
              <a:off x="2881" y="1758"/>
              <a:ext cx="326" cy="1205"/>
            </a:xfrm>
            <a:custGeom>
              <a:avLst/>
              <a:gdLst>
                <a:gd name="T0" fmla="*/ 0 w 978"/>
                <a:gd name="T1" fmla="*/ 0 h 3616"/>
                <a:gd name="T2" fmla="*/ 0 w 978"/>
                <a:gd name="T3" fmla="*/ 0 h 3616"/>
                <a:gd name="T4" fmla="*/ 0 w 978"/>
                <a:gd name="T5" fmla="*/ 0 h 3616"/>
                <a:gd name="T6" fmla="*/ 0 w 978"/>
                <a:gd name="T7" fmla="*/ 0 h 3616"/>
                <a:gd name="T8" fmla="*/ 0 w 978"/>
                <a:gd name="T9" fmla="*/ 0 h 3616"/>
                <a:gd name="T10" fmla="*/ 0 w 978"/>
                <a:gd name="T11" fmla="*/ 0 h 3616"/>
                <a:gd name="T12" fmla="*/ 0 w 978"/>
                <a:gd name="T13" fmla="*/ 0 h 3616"/>
                <a:gd name="T14" fmla="*/ 0 w 978"/>
                <a:gd name="T15" fmla="*/ 0 h 3616"/>
                <a:gd name="T16" fmla="*/ 0 w 978"/>
                <a:gd name="T17" fmla="*/ 0 h 3616"/>
                <a:gd name="T18" fmla="*/ 0 w 978"/>
                <a:gd name="T19" fmla="*/ 0 h 3616"/>
                <a:gd name="T20" fmla="*/ 0 w 978"/>
                <a:gd name="T21" fmla="*/ 0 h 3616"/>
                <a:gd name="T22" fmla="*/ 0 w 978"/>
                <a:gd name="T23" fmla="*/ 0 h 3616"/>
                <a:gd name="T24" fmla="*/ 0 w 978"/>
                <a:gd name="T25" fmla="*/ 0 h 3616"/>
                <a:gd name="T26" fmla="*/ 0 w 978"/>
                <a:gd name="T27" fmla="*/ 0 h 3616"/>
                <a:gd name="T28" fmla="*/ 0 w 978"/>
                <a:gd name="T29" fmla="*/ 0 h 3616"/>
                <a:gd name="T30" fmla="*/ 0 w 978"/>
                <a:gd name="T31" fmla="*/ 0 h 3616"/>
                <a:gd name="T32" fmla="*/ 0 w 978"/>
                <a:gd name="T33" fmla="*/ 0 h 3616"/>
                <a:gd name="T34" fmla="*/ 0 w 978"/>
                <a:gd name="T35" fmla="*/ 0 h 3616"/>
                <a:gd name="T36" fmla="*/ 0 w 978"/>
                <a:gd name="T37" fmla="*/ 0 h 3616"/>
                <a:gd name="T38" fmla="*/ 0 w 978"/>
                <a:gd name="T39" fmla="*/ 0 h 3616"/>
                <a:gd name="T40" fmla="*/ 0 w 978"/>
                <a:gd name="T41" fmla="*/ 0 h 3616"/>
                <a:gd name="T42" fmla="*/ 0 w 978"/>
                <a:gd name="T43" fmla="*/ 0 h 3616"/>
                <a:gd name="T44" fmla="*/ 0 w 978"/>
                <a:gd name="T45" fmla="*/ 0 h 3616"/>
                <a:gd name="T46" fmla="*/ 0 w 978"/>
                <a:gd name="T47" fmla="*/ 0 h 3616"/>
                <a:gd name="T48" fmla="*/ 0 w 978"/>
                <a:gd name="T49" fmla="*/ 0 h 3616"/>
                <a:gd name="T50" fmla="*/ 0 w 978"/>
                <a:gd name="T51" fmla="*/ 0 h 3616"/>
                <a:gd name="T52" fmla="*/ 0 w 978"/>
                <a:gd name="T53" fmla="*/ 0 h 3616"/>
                <a:gd name="T54" fmla="*/ 0 w 978"/>
                <a:gd name="T55" fmla="*/ 0 h 3616"/>
                <a:gd name="T56" fmla="*/ 0 w 978"/>
                <a:gd name="T57" fmla="*/ 0 h 3616"/>
                <a:gd name="T58" fmla="*/ 0 w 978"/>
                <a:gd name="T59" fmla="*/ 0 h 3616"/>
                <a:gd name="T60" fmla="*/ 0 w 978"/>
                <a:gd name="T61" fmla="*/ 0 h 3616"/>
                <a:gd name="T62" fmla="*/ 0 w 978"/>
                <a:gd name="T63" fmla="*/ 0 h 3616"/>
                <a:gd name="T64" fmla="*/ 0 w 978"/>
                <a:gd name="T65" fmla="*/ 0 h 3616"/>
                <a:gd name="T66" fmla="*/ 0 w 978"/>
                <a:gd name="T67" fmla="*/ 0 h 3616"/>
                <a:gd name="T68" fmla="*/ 0 w 978"/>
                <a:gd name="T69" fmla="*/ 0 h 3616"/>
                <a:gd name="T70" fmla="*/ 0 w 978"/>
                <a:gd name="T71" fmla="*/ 0 h 3616"/>
                <a:gd name="T72" fmla="*/ 0 w 978"/>
                <a:gd name="T73" fmla="*/ 0 h 3616"/>
                <a:gd name="T74" fmla="*/ 0 w 978"/>
                <a:gd name="T75" fmla="*/ 0 h 3616"/>
                <a:gd name="T76" fmla="*/ 0 w 978"/>
                <a:gd name="T77" fmla="*/ 0 h 3616"/>
                <a:gd name="T78" fmla="*/ 0 w 978"/>
                <a:gd name="T79" fmla="*/ 0 h 3616"/>
                <a:gd name="T80" fmla="*/ 0 w 978"/>
                <a:gd name="T81" fmla="*/ 0 h 3616"/>
                <a:gd name="T82" fmla="*/ 0 w 978"/>
                <a:gd name="T83" fmla="*/ 0 h 3616"/>
                <a:gd name="T84" fmla="*/ 0 w 978"/>
                <a:gd name="T85" fmla="*/ 0 h 3616"/>
                <a:gd name="T86" fmla="*/ 0 w 978"/>
                <a:gd name="T87" fmla="*/ 0 h 3616"/>
                <a:gd name="T88" fmla="*/ 0 w 978"/>
                <a:gd name="T89" fmla="*/ 0 h 3616"/>
                <a:gd name="T90" fmla="*/ 0 w 978"/>
                <a:gd name="T91" fmla="*/ 0 h 3616"/>
                <a:gd name="T92" fmla="*/ 0 w 978"/>
                <a:gd name="T93" fmla="*/ 0 h 36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8"/>
                <a:gd name="T142" fmla="*/ 0 h 3616"/>
                <a:gd name="T143" fmla="*/ 978 w 978"/>
                <a:gd name="T144" fmla="*/ 3616 h 361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8" h="3616">
                  <a:moveTo>
                    <a:pt x="469" y="2262"/>
                  </a:moveTo>
                  <a:lnTo>
                    <a:pt x="488" y="2388"/>
                  </a:lnTo>
                  <a:lnTo>
                    <a:pt x="505" y="2517"/>
                  </a:lnTo>
                  <a:lnTo>
                    <a:pt x="518" y="2616"/>
                  </a:lnTo>
                  <a:lnTo>
                    <a:pt x="531" y="2734"/>
                  </a:lnTo>
                  <a:lnTo>
                    <a:pt x="533" y="2875"/>
                  </a:lnTo>
                  <a:lnTo>
                    <a:pt x="538" y="2989"/>
                  </a:lnTo>
                  <a:lnTo>
                    <a:pt x="544" y="3089"/>
                  </a:lnTo>
                  <a:lnTo>
                    <a:pt x="555" y="3188"/>
                  </a:lnTo>
                  <a:lnTo>
                    <a:pt x="565" y="3284"/>
                  </a:lnTo>
                  <a:lnTo>
                    <a:pt x="572" y="3348"/>
                  </a:lnTo>
                  <a:lnTo>
                    <a:pt x="568" y="3396"/>
                  </a:lnTo>
                  <a:lnTo>
                    <a:pt x="564" y="3435"/>
                  </a:lnTo>
                  <a:lnTo>
                    <a:pt x="573" y="3453"/>
                  </a:lnTo>
                  <a:lnTo>
                    <a:pt x="645" y="3473"/>
                  </a:lnTo>
                  <a:lnTo>
                    <a:pt x="661" y="3465"/>
                  </a:lnTo>
                  <a:lnTo>
                    <a:pt x="669" y="3453"/>
                  </a:lnTo>
                  <a:lnTo>
                    <a:pt x="738" y="3483"/>
                  </a:lnTo>
                  <a:lnTo>
                    <a:pt x="825" y="3514"/>
                  </a:lnTo>
                  <a:lnTo>
                    <a:pt x="883" y="3526"/>
                  </a:lnTo>
                  <a:lnTo>
                    <a:pt x="932" y="3524"/>
                  </a:lnTo>
                  <a:lnTo>
                    <a:pt x="959" y="3514"/>
                  </a:lnTo>
                  <a:lnTo>
                    <a:pt x="972" y="3497"/>
                  </a:lnTo>
                  <a:lnTo>
                    <a:pt x="978" y="3479"/>
                  </a:lnTo>
                  <a:lnTo>
                    <a:pt x="971" y="3458"/>
                  </a:lnTo>
                  <a:lnTo>
                    <a:pt x="951" y="3438"/>
                  </a:lnTo>
                  <a:lnTo>
                    <a:pt x="887" y="3400"/>
                  </a:lnTo>
                  <a:lnTo>
                    <a:pt x="831" y="3364"/>
                  </a:lnTo>
                  <a:lnTo>
                    <a:pt x="782" y="3332"/>
                  </a:lnTo>
                  <a:lnTo>
                    <a:pt x="760" y="3306"/>
                  </a:lnTo>
                  <a:lnTo>
                    <a:pt x="764" y="3214"/>
                  </a:lnTo>
                  <a:lnTo>
                    <a:pt x="771" y="3101"/>
                  </a:lnTo>
                  <a:lnTo>
                    <a:pt x="774" y="2986"/>
                  </a:lnTo>
                  <a:lnTo>
                    <a:pt x="783" y="2857"/>
                  </a:lnTo>
                  <a:lnTo>
                    <a:pt x="799" y="2697"/>
                  </a:lnTo>
                  <a:lnTo>
                    <a:pt x="810" y="2533"/>
                  </a:lnTo>
                  <a:lnTo>
                    <a:pt x="812" y="2361"/>
                  </a:lnTo>
                  <a:lnTo>
                    <a:pt x="816" y="2237"/>
                  </a:lnTo>
                  <a:lnTo>
                    <a:pt x="815" y="2111"/>
                  </a:lnTo>
                  <a:lnTo>
                    <a:pt x="818" y="2037"/>
                  </a:lnTo>
                  <a:lnTo>
                    <a:pt x="859" y="2036"/>
                  </a:lnTo>
                  <a:lnTo>
                    <a:pt x="901" y="2020"/>
                  </a:lnTo>
                  <a:lnTo>
                    <a:pt x="935" y="1978"/>
                  </a:lnTo>
                  <a:lnTo>
                    <a:pt x="943" y="1928"/>
                  </a:lnTo>
                  <a:lnTo>
                    <a:pt x="934" y="1859"/>
                  </a:lnTo>
                  <a:lnTo>
                    <a:pt x="914" y="1801"/>
                  </a:lnTo>
                  <a:lnTo>
                    <a:pt x="894" y="1762"/>
                  </a:lnTo>
                  <a:lnTo>
                    <a:pt x="934" y="1745"/>
                  </a:lnTo>
                  <a:lnTo>
                    <a:pt x="946" y="1734"/>
                  </a:lnTo>
                  <a:lnTo>
                    <a:pt x="947" y="1712"/>
                  </a:lnTo>
                  <a:lnTo>
                    <a:pt x="904" y="1569"/>
                  </a:lnTo>
                  <a:lnTo>
                    <a:pt x="890" y="1492"/>
                  </a:lnTo>
                  <a:lnTo>
                    <a:pt x="894" y="1228"/>
                  </a:lnTo>
                  <a:lnTo>
                    <a:pt x="906" y="1037"/>
                  </a:lnTo>
                  <a:lnTo>
                    <a:pt x="913" y="805"/>
                  </a:lnTo>
                  <a:lnTo>
                    <a:pt x="906" y="748"/>
                  </a:lnTo>
                  <a:lnTo>
                    <a:pt x="889" y="702"/>
                  </a:lnTo>
                  <a:lnTo>
                    <a:pt x="853" y="662"/>
                  </a:lnTo>
                  <a:lnTo>
                    <a:pt x="683" y="544"/>
                  </a:lnTo>
                  <a:lnTo>
                    <a:pt x="699" y="493"/>
                  </a:lnTo>
                  <a:lnTo>
                    <a:pt x="728" y="489"/>
                  </a:lnTo>
                  <a:lnTo>
                    <a:pt x="769" y="478"/>
                  </a:lnTo>
                  <a:lnTo>
                    <a:pt x="792" y="455"/>
                  </a:lnTo>
                  <a:lnTo>
                    <a:pt x="825" y="354"/>
                  </a:lnTo>
                  <a:lnTo>
                    <a:pt x="837" y="297"/>
                  </a:lnTo>
                  <a:lnTo>
                    <a:pt x="841" y="242"/>
                  </a:lnTo>
                  <a:lnTo>
                    <a:pt x="849" y="190"/>
                  </a:lnTo>
                  <a:lnTo>
                    <a:pt x="848" y="132"/>
                  </a:lnTo>
                  <a:lnTo>
                    <a:pt x="869" y="159"/>
                  </a:lnTo>
                  <a:lnTo>
                    <a:pt x="881" y="172"/>
                  </a:lnTo>
                  <a:lnTo>
                    <a:pt x="879" y="134"/>
                  </a:lnTo>
                  <a:lnTo>
                    <a:pt x="867" y="92"/>
                  </a:lnTo>
                  <a:lnTo>
                    <a:pt x="847" y="58"/>
                  </a:lnTo>
                  <a:lnTo>
                    <a:pt x="815" y="30"/>
                  </a:lnTo>
                  <a:lnTo>
                    <a:pt x="772" y="8"/>
                  </a:lnTo>
                  <a:lnTo>
                    <a:pt x="713" y="0"/>
                  </a:lnTo>
                  <a:lnTo>
                    <a:pt x="660" y="8"/>
                  </a:lnTo>
                  <a:lnTo>
                    <a:pt x="612" y="31"/>
                  </a:lnTo>
                  <a:lnTo>
                    <a:pt x="576" y="62"/>
                  </a:lnTo>
                  <a:lnTo>
                    <a:pt x="545" y="103"/>
                  </a:lnTo>
                  <a:lnTo>
                    <a:pt x="527" y="161"/>
                  </a:lnTo>
                  <a:lnTo>
                    <a:pt x="515" y="230"/>
                  </a:lnTo>
                  <a:lnTo>
                    <a:pt x="514" y="283"/>
                  </a:lnTo>
                  <a:lnTo>
                    <a:pt x="522" y="359"/>
                  </a:lnTo>
                  <a:lnTo>
                    <a:pt x="518" y="411"/>
                  </a:lnTo>
                  <a:lnTo>
                    <a:pt x="503" y="470"/>
                  </a:lnTo>
                  <a:lnTo>
                    <a:pt x="480" y="499"/>
                  </a:lnTo>
                  <a:lnTo>
                    <a:pt x="258" y="587"/>
                  </a:lnTo>
                  <a:lnTo>
                    <a:pt x="226" y="605"/>
                  </a:lnTo>
                  <a:lnTo>
                    <a:pt x="203" y="641"/>
                  </a:lnTo>
                  <a:lnTo>
                    <a:pt x="121" y="846"/>
                  </a:lnTo>
                  <a:lnTo>
                    <a:pt x="14" y="1139"/>
                  </a:lnTo>
                  <a:lnTo>
                    <a:pt x="0" y="1200"/>
                  </a:lnTo>
                  <a:lnTo>
                    <a:pt x="1" y="1234"/>
                  </a:lnTo>
                  <a:lnTo>
                    <a:pt x="12" y="1273"/>
                  </a:lnTo>
                  <a:lnTo>
                    <a:pt x="115" y="1481"/>
                  </a:lnTo>
                  <a:lnTo>
                    <a:pt x="127" y="1545"/>
                  </a:lnTo>
                  <a:lnTo>
                    <a:pt x="129" y="1610"/>
                  </a:lnTo>
                  <a:lnTo>
                    <a:pt x="91" y="1835"/>
                  </a:lnTo>
                  <a:lnTo>
                    <a:pt x="71" y="1935"/>
                  </a:lnTo>
                  <a:lnTo>
                    <a:pt x="69" y="1969"/>
                  </a:lnTo>
                  <a:lnTo>
                    <a:pt x="81" y="1994"/>
                  </a:lnTo>
                  <a:lnTo>
                    <a:pt x="114" y="2008"/>
                  </a:lnTo>
                  <a:lnTo>
                    <a:pt x="149" y="2017"/>
                  </a:lnTo>
                  <a:lnTo>
                    <a:pt x="152" y="2130"/>
                  </a:lnTo>
                  <a:lnTo>
                    <a:pt x="143" y="2257"/>
                  </a:lnTo>
                  <a:lnTo>
                    <a:pt x="132" y="2396"/>
                  </a:lnTo>
                  <a:lnTo>
                    <a:pt x="117" y="2525"/>
                  </a:lnTo>
                  <a:lnTo>
                    <a:pt x="90" y="2663"/>
                  </a:lnTo>
                  <a:lnTo>
                    <a:pt x="76" y="2802"/>
                  </a:lnTo>
                  <a:lnTo>
                    <a:pt x="59" y="2938"/>
                  </a:lnTo>
                  <a:lnTo>
                    <a:pt x="52" y="3046"/>
                  </a:lnTo>
                  <a:lnTo>
                    <a:pt x="48" y="3217"/>
                  </a:lnTo>
                  <a:lnTo>
                    <a:pt x="38" y="3325"/>
                  </a:lnTo>
                  <a:lnTo>
                    <a:pt x="37" y="3422"/>
                  </a:lnTo>
                  <a:lnTo>
                    <a:pt x="38" y="3443"/>
                  </a:lnTo>
                  <a:lnTo>
                    <a:pt x="91" y="3464"/>
                  </a:lnTo>
                  <a:lnTo>
                    <a:pt x="133" y="3491"/>
                  </a:lnTo>
                  <a:lnTo>
                    <a:pt x="172" y="3530"/>
                  </a:lnTo>
                  <a:lnTo>
                    <a:pt x="211" y="3567"/>
                  </a:lnTo>
                  <a:lnTo>
                    <a:pt x="264" y="3594"/>
                  </a:lnTo>
                  <a:lnTo>
                    <a:pt x="320" y="3613"/>
                  </a:lnTo>
                  <a:lnTo>
                    <a:pt x="370" y="3616"/>
                  </a:lnTo>
                  <a:lnTo>
                    <a:pt x="402" y="3606"/>
                  </a:lnTo>
                  <a:lnTo>
                    <a:pt x="424" y="3589"/>
                  </a:lnTo>
                  <a:lnTo>
                    <a:pt x="429" y="3568"/>
                  </a:lnTo>
                  <a:lnTo>
                    <a:pt x="419" y="3537"/>
                  </a:lnTo>
                  <a:lnTo>
                    <a:pt x="392" y="3509"/>
                  </a:lnTo>
                  <a:lnTo>
                    <a:pt x="359" y="3475"/>
                  </a:lnTo>
                  <a:lnTo>
                    <a:pt x="316" y="3432"/>
                  </a:lnTo>
                  <a:lnTo>
                    <a:pt x="282" y="3393"/>
                  </a:lnTo>
                  <a:lnTo>
                    <a:pt x="261" y="3358"/>
                  </a:lnTo>
                  <a:lnTo>
                    <a:pt x="283" y="3181"/>
                  </a:lnTo>
                  <a:lnTo>
                    <a:pt x="291" y="3054"/>
                  </a:lnTo>
                  <a:lnTo>
                    <a:pt x="310" y="2927"/>
                  </a:lnTo>
                  <a:lnTo>
                    <a:pt x="329" y="2814"/>
                  </a:lnTo>
                  <a:lnTo>
                    <a:pt x="357" y="2695"/>
                  </a:lnTo>
                  <a:lnTo>
                    <a:pt x="391" y="2576"/>
                  </a:lnTo>
                  <a:lnTo>
                    <a:pt x="420" y="2463"/>
                  </a:lnTo>
                  <a:lnTo>
                    <a:pt x="444" y="2371"/>
                  </a:lnTo>
                  <a:lnTo>
                    <a:pt x="469" y="2262"/>
                  </a:lnTo>
                  <a:close/>
                </a:path>
              </a:pathLst>
            </a:custGeom>
            <a:solidFill>
              <a:srgbClr val="FF8080"/>
            </a:solidFill>
            <a:ln w="0">
              <a:solidFill>
                <a:srgbClr val="000000"/>
              </a:solidFill>
              <a:round/>
              <a:headEnd/>
              <a:tailEnd/>
            </a:ln>
          </p:spPr>
          <p:txBody>
            <a:bodyPr/>
            <a:lstStyle/>
            <a:p>
              <a:pPr eaLnBrk="0" hangingPunct="0"/>
              <a:endParaRPr lang="it-IT">
                <a:solidFill>
                  <a:srgbClr val="000000"/>
                </a:solidFill>
              </a:endParaRPr>
            </a:p>
          </p:txBody>
        </p:sp>
        <p:sp>
          <p:nvSpPr>
            <p:cNvPr id="109623" name="Freeform 249"/>
            <p:cNvSpPr>
              <a:spLocks/>
            </p:cNvSpPr>
            <p:nvPr/>
          </p:nvSpPr>
          <p:spPr bwMode="auto">
            <a:xfrm>
              <a:off x="3012" y="1969"/>
              <a:ext cx="422" cy="1134"/>
            </a:xfrm>
            <a:custGeom>
              <a:avLst/>
              <a:gdLst>
                <a:gd name="T0" fmla="*/ 0 w 1265"/>
                <a:gd name="T1" fmla="*/ 0 h 3402"/>
                <a:gd name="T2" fmla="*/ 0 w 1265"/>
                <a:gd name="T3" fmla="*/ 0 h 3402"/>
                <a:gd name="T4" fmla="*/ 0 w 1265"/>
                <a:gd name="T5" fmla="*/ 0 h 3402"/>
                <a:gd name="T6" fmla="*/ 0 w 1265"/>
                <a:gd name="T7" fmla="*/ 0 h 3402"/>
                <a:gd name="T8" fmla="*/ 0 w 1265"/>
                <a:gd name="T9" fmla="*/ 0 h 3402"/>
                <a:gd name="T10" fmla="*/ 0 w 1265"/>
                <a:gd name="T11" fmla="*/ 0 h 3402"/>
                <a:gd name="T12" fmla="*/ 0 w 1265"/>
                <a:gd name="T13" fmla="*/ 0 h 3402"/>
                <a:gd name="T14" fmla="*/ 0 w 1265"/>
                <a:gd name="T15" fmla="*/ 0 h 3402"/>
                <a:gd name="T16" fmla="*/ 0 w 1265"/>
                <a:gd name="T17" fmla="*/ 0 h 3402"/>
                <a:gd name="T18" fmla="*/ 0 w 1265"/>
                <a:gd name="T19" fmla="*/ 0 h 3402"/>
                <a:gd name="T20" fmla="*/ 0 w 1265"/>
                <a:gd name="T21" fmla="*/ 0 h 3402"/>
                <a:gd name="T22" fmla="*/ 0 w 1265"/>
                <a:gd name="T23" fmla="*/ 0 h 3402"/>
                <a:gd name="T24" fmla="*/ 0 w 1265"/>
                <a:gd name="T25" fmla="*/ 0 h 3402"/>
                <a:gd name="T26" fmla="*/ 0 w 1265"/>
                <a:gd name="T27" fmla="*/ 0 h 3402"/>
                <a:gd name="T28" fmla="*/ 0 w 1265"/>
                <a:gd name="T29" fmla="*/ 0 h 3402"/>
                <a:gd name="T30" fmla="*/ 0 w 1265"/>
                <a:gd name="T31" fmla="*/ 0 h 3402"/>
                <a:gd name="T32" fmla="*/ 0 w 1265"/>
                <a:gd name="T33" fmla="*/ 0 h 3402"/>
                <a:gd name="T34" fmla="*/ 0 w 1265"/>
                <a:gd name="T35" fmla="*/ 0 h 3402"/>
                <a:gd name="T36" fmla="*/ 0 w 1265"/>
                <a:gd name="T37" fmla="*/ 0 h 3402"/>
                <a:gd name="T38" fmla="*/ 0 w 1265"/>
                <a:gd name="T39" fmla="*/ 0 h 3402"/>
                <a:gd name="T40" fmla="*/ 0 w 1265"/>
                <a:gd name="T41" fmla="*/ 0 h 3402"/>
                <a:gd name="T42" fmla="*/ 0 w 1265"/>
                <a:gd name="T43" fmla="*/ 0 h 3402"/>
                <a:gd name="T44" fmla="*/ 0 w 1265"/>
                <a:gd name="T45" fmla="*/ 0 h 3402"/>
                <a:gd name="T46" fmla="*/ 0 w 1265"/>
                <a:gd name="T47" fmla="*/ 0 h 3402"/>
                <a:gd name="T48" fmla="*/ 0 w 1265"/>
                <a:gd name="T49" fmla="*/ 0 h 3402"/>
                <a:gd name="T50" fmla="*/ 0 w 1265"/>
                <a:gd name="T51" fmla="*/ 0 h 3402"/>
                <a:gd name="T52" fmla="*/ 0 w 1265"/>
                <a:gd name="T53" fmla="*/ 0 h 3402"/>
                <a:gd name="T54" fmla="*/ 0 w 1265"/>
                <a:gd name="T55" fmla="*/ 0 h 3402"/>
                <a:gd name="T56" fmla="*/ 0 w 1265"/>
                <a:gd name="T57" fmla="*/ 0 h 3402"/>
                <a:gd name="T58" fmla="*/ 0 w 1265"/>
                <a:gd name="T59" fmla="*/ 0 h 3402"/>
                <a:gd name="T60" fmla="*/ 0 w 1265"/>
                <a:gd name="T61" fmla="*/ 0 h 3402"/>
                <a:gd name="T62" fmla="*/ 0 w 1265"/>
                <a:gd name="T63" fmla="*/ 0 h 3402"/>
                <a:gd name="T64" fmla="*/ 0 w 1265"/>
                <a:gd name="T65" fmla="*/ 0 h 3402"/>
                <a:gd name="T66" fmla="*/ 0 w 1265"/>
                <a:gd name="T67" fmla="*/ 0 h 3402"/>
                <a:gd name="T68" fmla="*/ 0 w 1265"/>
                <a:gd name="T69" fmla="*/ 0 h 3402"/>
                <a:gd name="T70" fmla="*/ 0 w 1265"/>
                <a:gd name="T71" fmla="*/ 0 h 3402"/>
                <a:gd name="T72" fmla="*/ 0 w 1265"/>
                <a:gd name="T73" fmla="*/ 0 h 3402"/>
                <a:gd name="T74" fmla="*/ 0 w 1265"/>
                <a:gd name="T75" fmla="*/ 0 h 3402"/>
                <a:gd name="T76" fmla="*/ 0 w 1265"/>
                <a:gd name="T77" fmla="*/ 0 h 3402"/>
                <a:gd name="T78" fmla="*/ 0 w 1265"/>
                <a:gd name="T79" fmla="*/ 0 h 3402"/>
                <a:gd name="T80" fmla="*/ 0 w 1265"/>
                <a:gd name="T81" fmla="*/ 0 h 3402"/>
                <a:gd name="T82" fmla="*/ 0 w 1265"/>
                <a:gd name="T83" fmla="*/ 0 h 3402"/>
                <a:gd name="T84" fmla="*/ 0 w 1265"/>
                <a:gd name="T85" fmla="*/ 0 h 3402"/>
                <a:gd name="T86" fmla="*/ 0 w 1265"/>
                <a:gd name="T87" fmla="*/ 0 h 3402"/>
                <a:gd name="T88" fmla="*/ 0 w 1265"/>
                <a:gd name="T89" fmla="*/ 0 h 3402"/>
                <a:gd name="T90" fmla="*/ 0 w 1265"/>
                <a:gd name="T91" fmla="*/ 0 h 3402"/>
                <a:gd name="T92" fmla="*/ 0 w 1265"/>
                <a:gd name="T93" fmla="*/ 0 h 3402"/>
                <a:gd name="T94" fmla="*/ 0 w 1265"/>
                <a:gd name="T95" fmla="*/ 0 h 3402"/>
                <a:gd name="T96" fmla="*/ 0 w 1265"/>
                <a:gd name="T97" fmla="*/ 0 h 3402"/>
                <a:gd name="T98" fmla="*/ 0 w 1265"/>
                <a:gd name="T99" fmla="*/ 0 h 3402"/>
                <a:gd name="T100" fmla="*/ 0 w 1265"/>
                <a:gd name="T101" fmla="*/ 0 h 3402"/>
                <a:gd name="T102" fmla="*/ 0 w 1265"/>
                <a:gd name="T103" fmla="*/ 0 h 3402"/>
                <a:gd name="T104" fmla="*/ 0 w 1265"/>
                <a:gd name="T105" fmla="*/ 0 h 3402"/>
                <a:gd name="T106" fmla="*/ 0 w 1265"/>
                <a:gd name="T107" fmla="*/ 0 h 3402"/>
                <a:gd name="T108" fmla="*/ 0 w 1265"/>
                <a:gd name="T109" fmla="*/ 0 h 3402"/>
                <a:gd name="T110" fmla="*/ 0 w 1265"/>
                <a:gd name="T111" fmla="*/ 0 h 3402"/>
                <a:gd name="T112" fmla="*/ 0 w 1265"/>
                <a:gd name="T113" fmla="*/ 0 h 3402"/>
                <a:gd name="T114" fmla="*/ 0 w 1265"/>
                <a:gd name="T115" fmla="*/ 0 h 3402"/>
                <a:gd name="T116" fmla="*/ 0 w 1265"/>
                <a:gd name="T117" fmla="*/ 0 h 3402"/>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65"/>
                <a:gd name="T178" fmla="*/ 0 h 3402"/>
                <a:gd name="T179" fmla="*/ 1265 w 1265"/>
                <a:gd name="T180" fmla="*/ 3402 h 3402"/>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65" h="3402">
                  <a:moveTo>
                    <a:pt x="265" y="1459"/>
                  </a:moveTo>
                  <a:lnTo>
                    <a:pt x="257" y="1544"/>
                  </a:lnTo>
                  <a:lnTo>
                    <a:pt x="226" y="1718"/>
                  </a:lnTo>
                  <a:lnTo>
                    <a:pt x="403" y="1853"/>
                  </a:lnTo>
                  <a:lnTo>
                    <a:pt x="397" y="1930"/>
                  </a:lnTo>
                  <a:lnTo>
                    <a:pt x="379" y="2066"/>
                  </a:lnTo>
                  <a:lnTo>
                    <a:pt x="339" y="2472"/>
                  </a:lnTo>
                  <a:lnTo>
                    <a:pt x="318" y="2651"/>
                  </a:lnTo>
                  <a:lnTo>
                    <a:pt x="284" y="2966"/>
                  </a:lnTo>
                  <a:lnTo>
                    <a:pt x="277" y="3080"/>
                  </a:lnTo>
                  <a:lnTo>
                    <a:pt x="274" y="3118"/>
                  </a:lnTo>
                  <a:lnTo>
                    <a:pt x="263" y="3131"/>
                  </a:lnTo>
                  <a:lnTo>
                    <a:pt x="229" y="3152"/>
                  </a:lnTo>
                  <a:lnTo>
                    <a:pt x="160" y="3185"/>
                  </a:lnTo>
                  <a:lnTo>
                    <a:pt x="82" y="3204"/>
                  </a:lnTo>
                  <a:lnTo>
                    <a:pt x="55" y="3211"/>
                  </a:lnTo>
                  <a:lnTo>
                    <a:pt x="26" y="3224"/>
                  </a:lnTo>
                  <a:lnTo>
                    <a:pt x="7" y="3249"/>
                  </a:lnTo>
                  <a:lnTo>
                    <a:pt x="0" y="3271"/>
                  </a:lnTo>
                  <a:lnTo>
                    <a:pt x="10" y="3280"/>
                  </a:lnTo>
                  <a:lnTo>
                    <a:pt x="165" y="3289"/>
                  </a:lnTo>
                  <a:lnTo>
                    <a:pt x="366" y="3313"/>
                  </a:lnTo>
                  <a:lnTo>
                    <a:pt x="402" y="3315"/>
                  </a:lnTo>
                  <a:lnTo>
                    <a:pt x="425" y="3303"/>
                  </a:lnTo>
                  <a:lnTo>
                    <a:pt x="438" y="3279"/>
                  </a:lnTo>
                  <a:lnTo>
                    <a:pt x="441" y="3241"/>
                  </a:lnTo>
                  <a:lnTo>
                    <a:pt x="432" y="3180"/>
                  </a:lnTo>
                  <a:lnTo>
                    <a:pt x="426" y="3171"/>
                  </a:lnTo>
                  <a:lnTo>
                    <a:pt x="411" y="3164"/>
                  </a:lnTo>
                  <a:lnTo>
                    <a:pt x="434" y="3160"/>
                  </a:lnTo>
                  <a:lnTo>
                    <a:pt x="442" y="3149"/>
                  </a:lnTo>
                  <a:lnTo>
                    <a:pt x="449" y="3102"/>
                  </a:lnTo>
                  <a:lnTo>
                    <a:pt x="479" y="3001"/>
                  </a:lnTo>
                  <a:lnTo>
                    <a:pt x="541" y="2762"/>
                  </a:lnTo>
                  <a:lnTo>
                    <a:pt x="559" y="2649"/>
                  </a:lnTo>
                  <a:lnTo>
                    <a:pt x="608" y="2284"/>
                  </a:lnTo>
                  <a:lnTo>
                    <a:pt x="628" y="2194"/>
                  </a:lnTo>
                  <a:lnTo>
                    <a:pt x="664" y="2083"/>
                  </a:lnTo>
                  <a:lnTo>
                    <a:pt x="681" y="2197"/>
                  </a:lnTo>
                  <a:lnTo>
                    <a:pt x="696" y="2313"/>
                  </a:lnTo>
                  <a:lnTo>
                    <a:pt x="715" y="2632"/>
                  </a:lnTo>
                  <a:lnTo>
                    <a:pt x="727" y="2731"/>
                  </a:lnTo>
                  <a:lnTo>
                    <a:pt x="744" y="3087"/>
                  </a:lnTo>
                  <a:lnTo>
                    <a:pt x="741" y="3140"/>
                  </a:lnTo>
                  <a:lnTo>
                    <a:pt x="746" y="3151"/>
                  </a:lnTo>
                  <a:lnTo>
                    <a:pt x="780" y="3168"/>
                  </a:lnTo>
                  <a:lnTo>
                    <a:pt x="769" y="3221"/>
                  </a:lnTo>
                  <a:lnTo>
                    <a:pt x="762" y="3282"/>
                  </a:lnTo>
                  <a:lnTo>
                    <a:pt x="759" y="3319"/>
                  </a:lnTo>
                  <a:lnTo>
                    <a:pt x="771" y="3357"/>
                  </a:lnTo>
                  <a:lnTo>
                    <a:pt x="793" y="3383"/>
                  </a:lnTo>
                  <a:lnTo>
                    <a:pt x="835" y="3399"/>
                  </a:lnTo>
                  <a:lnTo>
                    <a:pt x="880" y="3402"/>
                  </a:lnTo>
                  <a:lnTo>
                    <a:pt x="930" y="3399"/>
                  </a:lnTo>
                  <a:lnTo>
                    <a:pt x="952" y="3382"/>
                  </a:lnTo>
                  <a:lnTo>
                    <a:pt x="965" y="3356"/>
                  </a:lnTo>
                  <a:lnTo>
                    <a:pt x="965" y="3324"/>
                  </a:lnTo>
                  <a:lnTo>
                    <a:pt x="956" y="3276"/>
                  </a:lnTo>
                  <a:lnTo>
                    <a:pt x="927" y="3226"/>
                  </a:lnTo>
                  <a:lnTo>
                    <a:pt x="907" y="3174"/>
                  </a:lnTo>
                  <a:lnTo>
                    <a:pt x="930" y="3176"/>
                  </a:lnTo>
                  <a:lnTo>
                    <a:pt x="951" y="3024"/>
                  </a:lnTo>
                  <a:lnTo>
                    <a:pt x="965" y="2850"/>
                  </a:lnTo>
                  <a:lnTo>
                    <a:pt x="968" y="2730"/>
                  </a:lnTo>
                  <a:lnTo>
                    <a:pt x="962" y="2591"/>
                  </a:lnTo>
                  <a:lnTo>
                    <a:pt x="957" y="2466"/>
                  </a:lnTo>
                  <a:lnTo>
                    <a:pt x="947" y="2363"/>
                  </a:lnTo>
                  <a:lnTo>
                    <a:pt x="1242" y="2263"/>
                  </a:lnTo>
                  <a:lnTo>
                    <a:pt x="1265" y="1909"/>
                  </a:lnTo>
                  <a:lnTo>
                    <a:pt x="1233" y="1881"/>
                  </a:lnTo>
                  <a:lnTo>
                    <a:pt x="1097" y="1913"/>
                  </a:lnTo>
                  <a:lnTo>
                    <a:pt x="1088" y="1835"/>
                  </a:lnTo>
                  <a:lnTo>
                    <a:pt x="1091" y="1739"/>
                  </a:lnTo>
                  <a:lnTo>
                    <a:pt x="1181" y="1348"/>
                  </a:lnTo>
                  <a:lnTo>
                    <a:pt x="1192" y="1244"/>
                  </a:lnTo>
                  <a:lnTo>
                    <a:pt x="1190" y="1119"/>
                  </a:lnTo>
                  <a:lnTo>
                    <a:pt x="1156" y="774"/>
                  </a:lnTo>
                  <a:lnTo>
                    <a:pt x="1137" y="682"/>
                  </a:lnTo>
                  <a:lnTo>
                    <a:pt x="1117" y="643"/>
                  </a:lnTo>
                  <a:lnTo>
                    <a:pt x="1094" y="629"/>
                  </a:lnTo>
                  <a:lnTo>
                    <a:pt x="937" y="557"/>
                  </a:lnTo>
                  <a:lnTo>
                    <a:pt x="869" y="529"/>
                  </a:lnTo>
                  <a:lnTo>
                    <a:pt x="851" y="439"/>
                  </a:lnTo>
                  <a:lnTo>
                    <a:pt x="876" y="376"/>
                  </a:lnTo>
                  <a:lnTo>
                    <a:pt x="888" y="337"/>
                  </a:lnTo>
                  <a:lnTo>
                    <a:pt x="892" y="287"/>
                  </a:lnTo>
                  <a:lnTo>
                    <a:pt x="889" y="225"/>
                  </a:lnTo>
                  <a:lnTo>
                    <a:pt x="872" y="135"/>
                  </a:lnTo>
                  <a:lnTo>
                    <a:pt x="862" y="90"/>
                  </a:lnTo>
                  <a:lnTo>
                    <a:pt x="846" y="55"/>
                  </a:lnTo>
                  <a:lnTo>
                    <a:pt x="820" y="28"/>
                  </a:lnTo>
                  <a:lnTo>
                    <a:pt x="798" y="16"/>
                  </a:lnTo>
                  <a:lnTo>
                    <a:pt x="753" y="1"/>
                  </a:lnTo>
                  <a:lnTo>
                    <a:pt x="719" y="0"/>
                  </a:lnTo>
                  <a:lnTo>
                    <a:pt x="672" y="10"/>
                  </a:lnTo>
                  <a:lnTo>
                    <a:pt x="627" y="26"/>
                  </a:lnTo>
                  <a:lnTo>
                    <a:pt x="589" y="53"/>
                  </a:lnTo>
                  <a:lnTo>
                    <a:pt x="573" y="94"/>
                  </a:lnTo>
                  <a:lnTo>
                    <a:pt x="565" y="150"/>
                  </a:lnTo>
                  <a:lnTo>
                    <a:pt x="567" y="203"/>
                  </a:lnTo>
                  <a:lnTo>
                    <a:pt x="572" y="263"/>
                  </a:lnTo>
                  <a:lnTo>
                    <a:pt x="580" y="312"/>
                  </a:lnTo>
                  <a:lnTo>
                    <a:pt x="603" y="364"/>
                  </a:lnTo>
                  <a:lnTo>
                    <a:pt x="623" y="402"/>
                  </a:lnTo>
                  <a:lnTo>
                    <a:pt x="643" y="441"/>
                  </a:lnTo>
                  <a:lnTo>
                    <a:pt x="640" y="504"/>
                  </a:lnTo>
                  <a:lnTo>
                    <a:pt x="586" y="517"/>
                  </a:lnTo>
                  <a:lnTo>
                    <a:pt x="384" y="632"/>
                  </a:lnTo>
                  <a:lnTo>
                    <a:pt x="352" y="669"/>
                  </a:lnTo>
                  <a:lnTo>
                    <a:pt x="341" y="696"/>
                  </a:lnTo>
                  <a:lnTo>
                    <a:pt x="303" y="1052"/>
                  </a:lnTo>
                  <a:lnTo>
                    <a:pt x="315" y="1108"/>
                  </a:lnTo>
                  <a:lnTo>
                    <a:pt x="329" y="1165"/>
                  </a:lnTo>
                  <a:lnTo>
                    <a:pt x="339" y="1228"/>
                  </a:lnTo>
                  <a:lnTo>
                    <a:pt x="332" y="1274"/>
                  </a:lnTo>
                  <a:lnTo>
                    <a:pt x="310" y="1327"/>
                  </a:lnTo>
                  <a:lnTo>
                    <a:pt x="270" y="1382"/>
                  </a:lnTo>
                  <a:lnTo>
                    <a:pt x="265" y="1459"/>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24" name="Freeform 250"/>
            <p:cNvSpPr>
              <a:spLocks/>
            </p:cNvSpPr>
            <p:nvPr/>
          </p:nvSpPr>
          <p:spPr bwMode="auto">
            <a:xfrm>
              <a:off x="2301" y="1942"/>
              <a:ext cx="326" cy="1145"/>
            </a:xfrm>
            <a:custGeom>
              <a:avLst/>
              <a:gdLst>
                <a:gd name="T0" fmla="*/ 0 w 979"/>
                <a:gd name="T1" fmla="*/ 0 h 3436"/>
                <a:gd name="T2" fmla="*/ 0 w 979"/>
                <a:gd name="T3" fmla="*/ 0 h 3436"/>
                <a:gd name="T4" fmla="*/ 0 w 979"/>
                <a:gd name="T5" fmla="*/ 0 h 3436"/>
                <a:gd name="T6" fmla="*/ 0 w 979"/>
                <a:gd name="T7" fmla="*/ 0 h 3436"/>
                <a:gd name="T8" fmla="*/ 0 w 979"/>
                <a:gd name="T9" fmla="*/ 0 h 3436"/>
                <a:gd name="T10" fmla="*/ 0 w 979"/>
                <a:gd name="T11" fmla="*/ 0 h 3436"/>
                <a:gd name="T12" fmla="*/ 0 w 979"/>
                <a:gd name="T13" fmla="*/ 0 h 3436"/>
                <a:gd name="T14" fmla="*/ 0 w 979"/>
                <a:gd name="T15" fmla="*/ 0 h 3436"/>
                <a:gd name="T16" fmla="*/ 0 w 979"/>
                <a:gd name="T17" fmla="*/ 0 h 3436"/>
                <a:gd name="T18" fmla="*/ 0 w 979"/>
                <a:gd name="T19" fmla="*/ 0 h 3436"/>
                <a:gd name="T20" fmla="*/ 0 w 979"/>
                <a:gd name="T21" fmla="*/ 0 h 3436"/>
                <a:gd name="T22" fmla="*/ 0 w 979"/>
                <a:gd name="T23" fmla="*/ 0 h 3436"/>
                <a:gd name="T24" fmla="*/ 0 w 979"/>
                <a:gd name="T25" fmla="*/ 0 h 3436"/>
                <a:gd name="T26" fmla="*/ 0 w 979"/>
                <a:gd name="T27" fmla="*/ 0 h 3436"/>
                <a:gd name="T28" fmla="*/ 0 w 979"/>
                <a:gd name="T29" fmla="*/ 0 h 3436"/>
                <a:gd name="T30" fmla="*/ 0 w 979"/>
                <a:gd name="T31" fmla="*/ 0 h 3436"/>
                <a:gd name="T32" fmla="*/ 0 w 979"/>
                <a:gd name="T33" fmla="*/ 0 h 3436"/>
                <a:gd name="T34" fmla="*/ 0 w 979"/>
                <a:gd name="T35" fmla="*/ 0 h 3436"/>
                <a:gd name="T36" fmla="*/ 0 w 979"/>
                <a:gd name="T37" fmla="*/ 0 h 3436"/>
                <a:gd name="T38" fmla="*/ 0 w 979"/>
                <a:gd name="T39" fmla="*/ 0 h 3436"/>
                <a:gd name="T40" fmla="*/ 0 w 979"/>
                <a:gd name="T41" fmla="*/ 0 h 3436"/>
                <a:gd name="T42" fmla="*/ 0 w 979"/>
                <a:gd name="T43" fmla="*/ 0 h 3436"/>
                <a:gd name="T44" fmla="*/ 0 w 979"/>
                <a:gd name="T45" fmla="*/ 0 h 3436"/>
                <a:gd name="T46" fmla="*/ 0 w 979"/>
                <a:gd name="T47" fmla="*/ 0 h 3436"/>
                <a:gd name="T48" fmla="*/ 0 w 979"/>
                <a:gd name="T49" fmla="*/ 0 h 3436"/>
                <a:gd name="T50" fmla="*/ 0 w 979"/>
                <a:gd name="T51" fmla="*/ 0 h 3436"/>
                <a:gd name="T52" fmla="*/ 0 w 979"/>
                <a:gd name="T53" fmla="*/ 0 h 3436"/>
                <a:gd name="T54" fmla="*/ 0 w 979"/>
                <a:gd name="T55" fmla="*/ 0 h 3436"/>
                <a:gd name="T56" fmla="*/ 0 w 979"/>
                <a:gd name="T57" fmla="*/ 0 h 3436"/>
                <a:gd name="T58" fmla="*/ 0 w 979"/>
                <a:gd name="T59" fmla="*/ 0 h 3436"/>
                <a:gd name="T60" fmla="*/ 0 w 979"/>
                <a:gd name="T61" fmla="*/ 0 h 3436"/>
                <a:gd name="T62" fmla="*/ 0 w 979"/>
                <a:gd name="T63" fmla="*/ 0 h 3436"/>
                <a:gd name="T64" fmla="*/ 0 w 979"/>
                <a:gd name="T65" fmla="*/ 0 h 3436"/>
                <a:gd name="T66" fmla="*/ 0 w 979"/>
                <a:gd name="T67" fmla="*/ 0 h 3436"/>
                <a:gd name="T68" fmla="*/ 0 w 979"/>
                <a:gd name="T69" fmla="*/ 0 h 3436"/>
                <a:gd name="T70" fmla="*/ 0 w 979"/>
                <a:gd name="T71" fmla="*/ 0 h 3436"/>
                <a:gd name="T72" fmla="*/ 0 w 979"/>
                <a:gd name="T73" fmla="*/ 0 h 3436"/>
                <a:gd name="T74" fmla="*/ 0 w 979"/>
                <a:gd name="T75" fmla="*/ 0 h 3436"/>
                <a:gd name="T76" fmla="*/ 0 w 979"/>
                <a:gd name="T77" fmla="*/ 0 h 3436"/>
                <a:gd name="T78" fmla="*/ 0 w 979"/>
                <a:gd name="T79" fmla="*/ 0 h 3436"/>
                <a:gd name="T80" fmla="*/ 0 w 979"/>
                <a:gd name="T81" fmla="*/ 0 h 3436"/>
                <a:gd name="T82" fmla="*/ 0 w 979"/>
                <a:gd name="T83" fmla="*/ 0 h 3436"/>
                <a:gd name="T84" fmla="*/ 0 w 979"/>
                <a:gd name="T85" fmla="*/ 0 h 3436"/>
                <a:gd name="T86" fmla="*/ 0 w 979"/>
                <a:gd name="T87" fmla="*/ 0 h 3436"/>
                <a:gd name="T88" fmla="*/ 0 w 979"/>
                <a:gd name="T89" fmla="*/ 0 h 3436"/>
                <a:gd name="T90" fmla="*/ 0 w 979"/>
                <a:gd name="T91" fmla="*/ 0 h 3436"/>
                <a:gd name="T92" fmla="*/ 0 w 979"/>
                <a:gd name="T93" fmla="*/ 0 h 3436"/>
                <a:gd name="T94" fmla="*/ 0 w 979"/>
                <a:gd name="T95" fmla="*/ 0 h 3436"/>
                <a:gd name="T96" fmla="*/ 0 w 979"/>
                <a:gd name="T97" fmla="*/ 0 h 3436"/>
                <a:gd name="T98" fmla="*/ 0 w 979"/>
                <a:gd name="T99" fmla="*/ 0 h 3436"/>
                <a:gd name="T100" fmla="*/ 0 w 979"/>
                <a:gd name="T101" fmla="*/ 0 h 3436"/>
                <a:gd name="T102" fmla="*/ 0 w 979"/>
                <a:gd name="T103" fmla="*/ 0 h 3436"/>
                <a:gd name="T104" fmla="*/ 0 w 979"/>
                <a:gd name="T105" fmla="*/ 0 h 3436"/>
                <a:gd name="T106" fmla="*/ 0 w 979"/>
                <a:gd name="T107" fmla="*/ 0 h 3436"/>
                <a:gd name="T108" fmla="*/ 0 w 979"/>
                <a:gd name="T109" fmla="*/ 0 h 3436"/>
                <a:gd name="T110" fmla="*/ 0 w 979"/>
                <a:gd name="T111" fmla="*/ 0 h 3436"/>
                <a:gd name="T112" fmla="*/ 0 w 979"/>
                <a:gd name="T113" fmla="*/ 0 h 3436"/>
                <a:gd name="T114" fmla="*/ 0 w 979"/>
                <a:gd name="T115" fmla="*/ 0 h 3436"/>
                <a:gd name="T116" fmla="*/ 0 w 979"/>
                <a:gd name="T117" fmla="*/ 0 h 3436"/>
                <a:gd name="T118" fmla="*/ 0 w 979"/>
                <a:gd name="T119" fmla="*/ 0 h 34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9"/>
                <a:gd name="T181" fmla="*/ 0 h 3436"/>
                <a:gd name="T182" fmla="*/ 979 w 979"/>
                <a:gd name="T183" fmla="*/ 3436 h 34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9" h="3436">
                  <a:moveTo>
                    <a:pt x="866" y="1737"/>
                  </a:moveTo>
                  <a:lnTo>
                    <a:pt x="833" y="2344"/>
                  </a:lnTo>
                  <a:lnTo>
                    <a:pt x="829" y="2472"/>
                  </a:lnTo>
                  <a:lnTo>
                    <a:pt x="784" y="2482"/>
                  </a:lnTo>
                  <a:lnTo>
                    <a:pt x="736" y="2484"/>
                  </a:lnTo>
                  <a:lnTo>
                    <a:pt x="734" y="2604"/>
                  </a:lnTo>
                  <a:lnTo>
                    <a:pt x="725" y="2724"/>
                  </a:lnTo>
                  <a:lnTo>
                    <a:pt x="699" y="3007"/>
                  </a:lnTo>
                  <a:lnTo>
                    <a:pt x="697" y="3101"/>
                  </a:lnTo>
                  <a:lnTo>
                    <a:pt x="699" y="3142"/>
                  </a:lnTo>
                  <a:lnTo>
                    <a:pt x="708" y="3179"/>
                  </a:lnTo>
                  <a:lnTo>
                    <a:pt x="726" y="3204"/>
                  </a:lnTo>
                  <a:lnTo>
                    <a:pt x="758" y="3231"/>
                  </a:lnTo>
                  <a:lnTo>
                    <a:pt x="795" y="3254"/>
                  </a:lnTo>
                  <a:lnTo>
                    <a:pt x="841" y="3285"/>
                  </a:lnTo>
                  <a:lnTo>
                    <a:pt x="870" y="3306"/>
                  </a:lnTo>
                  <a:lnTo>
                    <a:pt x="884" y="3326"/>
                  </a:lnTo>
                  <a:lnTo>
                    <a:pt x="890" y="3349"/>
                  </a:lnTo>
                  <a:lnTo>
                    <a:pt x="884" y="3367"/>
                  </a:lnTo>
                  <a:lnTo>
                    <a:pt x="863" y="3383"/>
                  </a:lnTo>
                  <a:lnTo>
                    <a:pt x="825" y="3385"/>
                  </a:lnTo>
                  <a:lnTo>
                    <a:pt x="758" y="3376"/>
                  </a:lnTo>
                  <a:lnTo>
                    <a:pt x="695" y="3359"/>
                  </a:lnTo>
                  <a:lnTo>
                    <a:pt x="625" y="3346"/>
                  </a:lnTo>
                  <a:lnTo>
                    <a:pt x="555" y="3337"/>
                  </a:lnTo>
                  <a:lnTo>
                    <a:pt x="518" y="3331"/>
                  </a:lnTo>
                  <a:lnTo>
                    <a:pt x="498" y="3322"/>
                  </a:lnTo>
                  <a:lnTo>
                    <a:pt x="493" y="3231"/>
                  </a:lnTo>
                  <a:lnTo>
                    <a:pt x="487" y="3099"/>
                  </a:lnTo>
                  <a:lnTo>
                    <a:pt x="459" y="2732"/>
                  </a:lnTo>
                  <a:lnTo>
                    <a:pt x="451" y="2631"/>
                  </a:lnTo>
                  <a:lnTo>
                    <a:pt x="433" y="2508"/>
                  </a:lnTo>
                  <a:lnTo>
                    <a:pt x="377" y="2521"/>
                  </a:lnTo>
                  <a:lnTo>
                    <a:pt x="370" y="2614"/>
                  </a:lnTo>
                  <a:lnTo>
                    <a:pt x="346" y="2736"/>
                  </a:lnTo>
                  <a:lnTo>
                    <a:pt x="280" y="2941"/>
                  </a:lnTo>
                  <a:lnTo>
                    <a:pt x="240" y="3156"/>
                  </a:lnTo>
                  <a:lnTo>
                    <a:pt x="228" y="3214"/>
                  </a:lnTo>
                  <a:lnTo>
                    <a:pt x="215" y="3243"/>
                  </a:lnTo>
                  <a:lnTo>
                    <a:pt x="224" y="3308"/>
                  </a:lnTo>
                  <a:lnTo>
                    <a:pt x="230" y="3350"/>
                  </a:lnTo>
                  <a:lnTo>
                    <a:pt x="228" y="3377"/>
                  </a:lnTo>
                  <a:lnTo>
                    <a:pt x="209" y="3409"/>
                  </a:lnTo>
                  <a:lnTo>
                    <a:pt x="184" y="3430"/>
                  </a:lnTo>
                  <a:lnTo>
                    <a:pt x="151" y="3436"/>
                  </a:lnTo>
                  <a:lnTo>
                    <a:pt x="114" y="3431"/>
                  </a:lnTo>
                  <a:lnTo>
                    <a:pt x="76" y="3414"/>
                  </a:lnTo>
                  <a:lnTo>
                    <a:pt x="45" y="3390"/>
                  </a:lnTo>
                  <a:lnTo>
                    <a:pt x="18" y="3362"/>
                  </a:lnTo>
                  <a:lnTo>
                    <a:pt x="4" y="3334"/>
                  </a:lnTo>
                  <a:lnTo>
                    <a:pt x="0" y="3296"/>
                  </a:lnTo>
                  <a:lnTo>
                    <a:pt x="7" y="3251"/>
                  </a:lnTo>
                  <a:lnTo>
                    <a:pt x="20" y="3208"/>
                  </a:lnTo>
                  <a:lnTo>
                    <a:pt x="40" y="3094"/>
                  </a:lnTo>
                  <a:lnTo>
                    <a:pt x="73" y="2825"/>
                  </a:lnTo>
                  <a:lnTo>
                    <a:pt x="92" y="2694"/>
                  </a:lnTo>
                  <a:lnTo>
                    <a:pt x="107" y="2584"/>
                  </a:lnTo>
                  <a:lnTo>
                    <a:pt x="124" y="2488"/>
                  </a:lnTo>
                  <a:lnTo>
                    <a:pt x="58" y="2471"/>
                  </a:lnTo>
                  <a:lnTo>
                    <a:pt x="67" y="2366"/>
                  </a:lnTo>
                  <a:lnTo>
                    <a:pt x="120" y="1700"/>
                  </a:lnTo>
                  <a:lnTo>
                    <a:pt x="130" y="1571"/>
                  </a:lnTo>
                  <a:lnTo>
                    <a:pt x="145" y="1433"/>
                  </a:lnTo>
                  <a:lnTo>
                    <a:pt x="151" y="1358"/>
                  </a:lnTo>
                  <a:lnTo>
                    <a:pt x="121" y="1319"/>
                  </a:lnTo>
                  <a:lnTo>
                    <a:pt x="92" y="1269"/>
                  </a:lnTo>
                  <a:lnTo>
                    <a:pt x="75" y="1229"/>
                  </a:lnTo>
                  <a:lnTo>
                    <a:pt x="69" y="1189"/>
                  </a:lnTo>
                  <a:lnTo>
                    <a:pt x="68" y="1141"/>
                  </a:lnTo>
                  <a:lnTo>
                    <a:pt x="84" y="1058"/>
                  </a:lnTo>
                  <a:lnTo>
                    <a:pt x="99" y="986"/>
                  </a:lnTo>
                  <a:lnTo>
                    <a:pt x="1" y="818"/>
                  </a:lnTo>
                  <a:lnTo>
                    <a:pt x="52" y="757"/>
                  </a:lnTo>
                  <a:lnTo>
                    <a:pt x="133" y="892"/>
                  </a:lnTo>
                  <a:lnTo>
                    <a:pt x="148" y="835"/>
                  </a:lnTo>
                  <a:lnTo>
                    <a:pt x="161" y="760"/>
                  </a:lnTo>
                  <a:lnTo>
                    <a:pt x="166" y="696"/>
                  </a:lnTo>
                  <a:lnTo>
                    <a:pt x="172" y="652"/>
                  </a:lnTo>
                  <a:lnTo>
                    <a:pt x="187" y="613"/>
                  </a:lnTo>
                  <a:lnTo>
                    <a:pt x="213" y="587"/>
                  </a:lnTo>
                  <a:lnTo>
                    <a:pt x="249" y="572"/>
                  </a:lnTo>
                  <a:lnTo>
                    <a:pt x="423" y="520"/>
                  </a:lnTo>
                  <a:lnTo>
                    <a:pt x="459" y="509"/>
                  </a:lnTo>
                  <a:lnTo>
                    <a:pt x="468" y="446"/>
                  </a:lnTo>
                  <a:lnTo>
                    <a:pt x="460" y="398"/>
                  </a:lnTo>
                  <a:lnTo>
                    <a:pt x="442" y="342"/>
                  </a:lnTo>
                  <a:lnTo>
                    <a:pt x="429" y="288"/>
                  </a:lnTo>
                  <a:lnTo>
                    <a:pt x="432" y="219"/>
                  </a:lnTo>
                  <a:lnTo>
                    <a:pt x="445" y="138"/>
                  </a:lnTo>
                  <a:lnTo>
                    <a:pt x="464" y="90"/>
                  </a:lnTo>
                  <a:lnTo>
                    <a:pt x="492" y="44"/>
                  </a:lnTo>
                  <a:lnTo>
                    <a:pt x="523" y="21"/>
                  </a:lnTo>
                  <a:lnTo>
                    <a:pt x="588" y="2"/>
                  </a:lnTo>
                  <a:lnTo>
                    <a:pt x="642" y="0"/>
                  </a:lnTo>
                  <a:lnTo>
                    <a:pt x="693" y="8"/>
                  </a:lnTo>
                  <a:lnTo>
                    <a:pt x="730" y="38"/>
                  </a:lnTo>
                  <a:lnTo>
                    <a:pt x="754" y="66"/>
                  </a:lnTo>
                  <a:lnTo>
                    <a:pt x="783" y="115"/>
                  </a:lnTo>
                  <a:lnTo>
                    <a:pt x="805" y="168"/>
                  </a:lnTo>
                  <a:lnTo>
                    <a:pt x="769" y="194"/>
                  </a:lnTo>
                  <a:lnTo>
                    <a:pt x="769" y="257"/>
                  </a:lnTo>
                  <a:lnTo>
                    <a:pt x="767" y="323"/>
                  </a:lnTo>
                  <a:lnTo>
                    <a:pt x="755" y="382"/>
                  </a:lnTo>
                  <a:lnTo>
                    <a:pt x="738" y="430"/>
                  </a:lnTo>
                  <a:lnTo>
                    <a:pt x="723" y="465"/>
                  </a:lnTo>
                  <a:lnTo>
                    <a:pt x="690" y="520"/>
                  </a:lnTo>
                  <a:lnTo>
                    <a:pt x="689" y="533"/>
                  </a:lnTo>
                  <a:lnTo>
                    <a:pt x="734" y="560"/>
                  </a:lnTo>
                  <a:lnTo>
                    <a:pt x="912" y="658"/>
                  </a:lnTo>
                  <a:lnTo>
                    <a:pt x="943" y="693"/>
                  </a:lnTo>
                  <a:lnTo>
                    <a:pt x="962" y="735"/>
                  </a:lnTo>
                  <a:lnTo>
                    <a:pt x="973" y="788"/>
                  </a:lnTo>
                  <a:lnTo>
                    <a:pt x="979" y="858"/>
                  </a:lnTo>
                  <a:lnTo>
                    <a:pt x="950" y="901"/>
                  </a:lnTo>
                  <a:lnTo>
                    <a:pt x="799" y="1086"/>
                  </a:lnTo>
                  <a:lnTo>
                    <a:pt x="776" y="1150"/>
                  </a:lnTo>
                  <a:lnTo>
                    <a:pt x="758" y="1261"/>
                  </a:lnTo>
                  <a:lnTo>
                    <a:pt x="806" y="1444"/>
                  </a:lnTo>
                  <a:lnTo>
                    <a:pt x="867" y="1518"/>
                  </a:lnTo>
                  <a:lnTo>
                    <a:pt x="861" y="1598"/>
                  </a:lnTo>
                  <a:lnTo>
                    <a:pt x="866" y="1737"/>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625" name="Freeform 251"/>
            <p:cNvSpPr>
              <a:spLocks/>
            </p:cNvSpPr>
            <p:nvPr/>
          </p:nvSpPr>
          <p:spPr bwMode="auto">
            <a:xfrm>
              <a:off x="2827" y="1987"/>
              <a:ext cx="296" cy="1085"/>
            </a:xfrm>
            <a:custGeom>
              <a:avLst/>
              <a:gdLst>
                <a:gd name="T0" fmla="*/ 0 w 890"/>
                <a:gd name="T1" fmla="*/ 0 h 3254"/>
                <a:gd name="T2" fmla="*/ 0 w 890"/>
                <a:gd name="T3" fmla="*/ 0 h 3254"/>
                <a:gd name="T4" fmla="*/ 0 w 890"/>
                <a:gd name="T5" fmla="*/ 0 h 3254"/>
                <a:gd name="T6" fmla="*/ 0 w 890"/>
                <a:gd name="T7" fmla="*/ 0 h 3254"/>
                <a:gd name="T8" fmla="*/ 0 w 890"/>
                <a:gd name="T9" fmla="*/ 0 h 3254"/>
                <a:gd name="T10" fmla="*/ 0 w 890"/>
                <a:gd name="T11" fmla="*/ 0 h 3254"/>
                <a:gd name="T12" fmla="*/ 0 w 890"/>
                <a:gd name="T13" fmla="*/ 0 h 3254"/>
                <a:gd name="T14" fmla="*/ 0 w 890"/>
                <a:gd name="T15" fmla="*/ 0 h 3254"/>
                <a:gd name="T16" fmla="*/ 0 w 890"/>
                <a:gd name="T17" fmla="*/ 0 h 3254"/>
                <a:gd name="T18" fmla="*/ 0 w 890"/>
                <a:gd name="T19" fmla="*/ 0 h 3254"/>
                <a:gd name="T20" fmla="*/ 0 w 890"/>
                <a:gd name="T21" fmla="*/ 0 h 3254"/>
                <a:gd name="T22" fmla="*/ 0 w 890"/>
                <a:gd name="T23" fmla="*/ 0 h 3254"/>
                <a:gd name="T24" fmla="*/ 0 w 890"/>
                <a:gd name="T25" fmla="*/ 0 h 3254"/>
                <a:gd name="T26" fmla="*/ 0 w 890"/>
                <a:gd name="T27" fmla="*/ 0 h 3254"/>
                <a:gd name="T28" fmla="*/ 0 w 890"/>
                <a:gd name="T29" fmla="*/ 0 h 3254"/>
                <a:gd name="T30" fmla="*/ 0 w 890"/>
                <a:gd name="T31" fmla="*/ 0 h 3254"/>
                <a:gd name="T32" fmla="*/ 0 w 890"/>
                <a:gd name="T33" fmla="*/ 0 h 3254"/>
                <a:gd name="T34" fmla="*/ 0 w 890"/>
                <a:gd name="T35" fmla="*/ 0 h 3254"/>
                <a:gd name="T36" fmla="*/ 0 w 890"/>
                <a:gd name="T37" fmla="*/ 0 h 3254"/>
                <a:gd name="T38" fmla="*/ 0 w 890"/>
                <a:gd name="T39" fmla="*/ 0 h 3254"/>
                <a:gd name="T40" fmla="*/ 0 w 890"/>
                <a:gd name="T41" fmla="*/ 0 h 3254"/>
                <a:gd name="T42" fmla="*/ 0 w 890"/>
                <a:gd name="T43" fmla="*/ 0 h 3254"/>
                <a:gd name="T44" fmla="*/ 0 w 890"/>
                <a:gd name="T45" fmla="*/ 0 h 3254"/>
                <a:gd name="T46" fmla="*/ 0 w 890"/>
                <a:gd name="T47" fmla="*/ 0 h 3254"/>
                <a:gd name="T48" fmla="*/ 0 w 890"/>
                <a:gd name="T49" fmla="*/ 0 h 3254"/>
                <a:gd name="T50" fmla="*/ 0 w 890"/>
                <a:gd name="T51" fmla="*/ 0 h 3254"/>
                <a:gd name="T52" fmla="*/ 0 w 890"/>
                <a:gd name="T53" fmla="*/ 0 h 3254"/>
                <a:gd name="T54" fmla="*/ 0 w 890"/>
                <a:gd name="T55" fmla="*/ 0 h 3254"/>
                <a:gd name="T56" fmla="*/ 0 w 890"/>
                <a:gd name="T57" fmla="*/ 0 h 3254"/>
                <a:gd name="T58" fmla="*/ 0 w 890"/>
                <a:gd name="T59" fmla="*/ 0 h 3254"/>
                <a:gd name="T60" fmla="*/ 0 w 890"/>
                <a:gd name="T61" fmla="*/ 0 h 3254"/>
                <a:gd name="T62" fmla="*/ 0 w 890"/>
                <a:gd name="T63" fmla="*/ 0 h 3254"/>
                <a:gd name="T64" fmla="*/ 0 w 890"/>
                <a:gd name="T65" fmla="*/ 0 h 3254"/>
                <a:gd name="T66" fmla="*/ 0 w 890"/>
                <a:gd name="T67" fmla="*/ 0 h 3254"/>
                <a:gd name="T68" fmla="*/ 0 w 890"/>
                <a:gd name="T69" fmla="*/ 0 h 3254"/>
                <a:gd name="T70" fmla="*/ 0 w 890"/>
                <a:gd name="T71" fmla="*/ 0 h 3254"/>
                <a:gd name="T72" fmla="*/ 0 w 890"/>
                <a:gd name="T73" fmla="*/ 0 h 3254"/>
                <a:gd name="T74" fmla="*/ 0 w 890"/>
                <a:gd name="T75" fmla="*/ 0 h 3254"/>
                <a:gd name="T76" fmla="*/ 0 w 890"/>
                <a:gd name="T77" fmla="*/ 0 h 3254"/>
                <a:gd name="T78" fmla="*/ 0 w 890"/>
                <a:gd name="T79" fmla="*/ 0 h 3254"/>
                <a:gd name="T80" fmla="*/ 0 w 890"/>
                <a:gd name="T81" fmla="*/ 0 h 3254"/>
                <a:gd name="T82" fmla="*/ 0 w 890"/>
                <a:gd name="T83" fmla="*/ 0 h 3254"/>
                <a:gd name="T84" fmla="*/ 0 w 890"/>
                <a:gd name="T85" fmla="*/ 0 h 3254"/>
                <a:gd name="T86" fmla="*/ 0 w 890"/>
                <a:gd name="T87" fmla="*/ 0 h 3254"/>
                <a:gd name="T88" fmla="*/ 0 w 890"/>
                <a:gd name="T89" fmla="*/ 0 h 3254"/>
                <a:gd name="T90" fmla="*/ 0 w 890"/>
                <a:gd name="T91" fmla="*/ 0 h 3254"/>
                <a:gd name="T92" fmla="*/ 0 w 890"/>
                <a:gd name="T93" fmla="*/ 0 h 3254"/>
                <a:gd name="T94" fmla="*/ 0 w 890"/>
                <a:gd name="T95" fmla="*/ 0 h 3254"/>
                <a:gd name="T96" fmla="*/ 0 w 890"/>
                <a:gd name="T97" fmla="*/ 0 h 3254"/>
                <a:gd name="T98" fmla="*/ 0 w 890"/>
                <a:gd name="T99" fmla="*/ 0 h 3254"/>
                <a:gd name="T100" fmla="*/ 0 w 890"/>
                <a:gd name="T101" fmla="*/ 0 h 3254"/>
                <a:gd name="T102" fmla="*/ 0 w 890"/>
                <a:gd name="T103" fmla="*/ 0 h 3254"/>
                <a:gd name="T104" fmla="*/ 0 w 890"/>
                <a:gd name="T105" fmla="*/ 0 h 3254"/>
                <a:gd name="T106" fmla="*/ 0 w 890"/>
                <a:gd name="T107" fmla="*/ 0 h 3254"/>
                <a:gd name="T108" fmla="*/ 0 w 890"/>
                <a:gd name="T109" fmla="*/ 0 h 3254"/>
                <a:gd name="T110" fmla="*/ 0 w 890"/>
                <a:gd name="T111" fmla="*/ 0 h 3254"/>
                <a:gd name="T112" fmla="*/ 0 w 890"/>
                <a:gd name="T113" fmla="*/ 0 h 3254"/>
                <a:gd name="T114" fmla="*/ 0 w 890"/>
                <a:gd name="T115" fmla="*/ 0 h 3254"/>
                <a:gd name="T116" fmla="*/ 0 w 890"/>
                <a:gd name="T117" fmla="*/ 0 h 3254"/>
                <a:gd name="T118" fmla="*/ 0 w 890"/>
                <a:gd name="T119" fmla="*/ 0 h 325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90"/>
                <a:gd name="T181" fmla="*/ 0 h 3254"/>
                <a:gd name="T182" fmla="*/ 890 w 890"/>
                <a:gd name="T183" fmla="*/ 3254 h 3254"/>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90" h="3254">
                  <a:moveTo>
                    <a:pt x="344" y="2637"/>
                  </a:moveTo>
                  <a:lnTo>
                    <a:pt x="349" y="2495"/>
                  </a:lnTo>
                  <a:lnTo>
                    <a:pt x="349" y="2431"/>
                  </a:lnTo>
                  <a:lnTo>
                    <a:pt x="350" y="2371"/>
                  </a:lnTo>
                  <a:lnTo>
                    <a:pt x="344" y="2265"/>
                  </a:lnTo>
                  <a:lnTo>
                    <a:pt x="337" y="2193"/>
                  </a:lnTo>
                  <a:lnTo>
                    <a:pt x="324" y="2101"/>
                  </a:lnTo>
                  <a:lnTo>
                    <a:pt x="316" y="2012"/>
                  </a:lnTo>
                  <a:lnTo>
                    <a:pt x="309" y="2074"/>
                  </a:lnTo>
                  <a:lnTo>
                    <a:pt x="301" y="2107"/>
                  </a:lnTo>
                  <a:lnTo>
                    <a:pt x="286" y="2149"/>
                  </a:lnTo>
                  <a:lnTo>
                    <a:pt x="267" y="2185"/>
                  </a:lnTo>
                  <a:lnTo>
                    <a:pt x="255" y="2225"/>
                  </a:lnTo>
                  <a:lnTo>
                    <a:pt x="254" y="2263"/>
                  </a:lnTo>
                  <a:lnTo>
                    <a:pt x="266" y="2304"/>
                  </a:lnTo>
                  <a:lnTo>
                    <a:pt x="287" y="2351"/>
                  </a:lnTo>
                  <a:lnTo>
                    <a:pt x="303" y="2404"/>
                  </a:lnTo>
                  <a:lnTo>
                    <a:pt x="322" y="2470"/>
                  </a:lnTo>
                  <a:lnTo>
                    <a:pt x="335" y="2559"/>
                  </a:lnTo>
                  <a:lnTo>
                    <a:pt x="344" y="2637"/>
                  </a:lnTo>
                  <a:lnTo>
                    <a:pt x="221" y="2936"/>
                  </a:lnTo>
                  <a:lnTo>
                    <a:pt x="229" y="2987"/>
                  </a:lnTo>
                  <a:lnTo>
                    <a:pt x="206" y="3011"/>
                  </a:lnTo>
                  <a:lnTo>
                    <a:pt x="157" y="3035"/>
                  </a:lnTo>
                  <a:lnTo>
                    <a:pt x="52" y="3078"/>
                  </a:lnTo>
                  <a:lnTo>
                    <a:pt x="27" y="3094"/>
                  </a:lnTo>
                  <a:lnTo>
                    <a:pt x="7" y="3122"/>
                  </a:lnTo>
                  <a:lnTo>
                    <a:pt x="0" y="3144"/>
                  </a:lnTo>
                  <a:lnTo>
                    <a:pt x="15" y="3151"/>
                  </a:lnTo>
                  <a:lnTo>
                    <a:pt x="58" y="3157"/>
                  </a:lnTo>
                  <a:lnTo>
                    <a:pt x="94" y="3158"/>
                  </a:lnTo>
                  <a:lnTo>
                    <a:pt x="74" y="3164"/>
                  </a:lnTo>
                  <a:lnTo>
                    <a:pt x="66" y="3175"/>
                  </a:lnTo>
                  <a:lnTo>
                    <a:pt x="66" y="3191"/>
                  </a:lnTo>
                  <a:lnTo>
                    <a:pt x="75" y="3213"/>
                  </a:lnTo>
                  <a:lnTo>
                    <a:pt x="108" y="3230"/>
                  </a:lnTo>
                  <a:lnTo>
                    <a:pt x="171" y="3248"/>
                  </a:lnTo>
                  <a:lnTo>
                    <a:pt x="261" y="3254"/>
                  </a:lnTo>
                  <a:lnTo>
                    <a:pt x="331" y="3249"/>
                  </a:lnTo>
                  <a:lnTo>
                    <a:pt x="394" y="3234"/>
                  </a:lnTo>
                  <a:lnTo>
                    <a:pt x="446" y="3214"/>
                  </a:lnTo>
                  <a:lnTo>
                    <a:pt x="486" y="3191"/>
                  </a:lnTo>
                  <a:lnTo>
                    <a:pt x="493" y="3153"/>
                  </a:lnTo>
                  <a:lnTo>
                    <a:pt x="494" y="3110"/>
                  </a:lnTo>
                  <a:lnTo>
                    <a:pt x="537" y="2875"/>
                  </a:lnTo>
                  <a:lnTo>
                    <a:pt x="556" y="2709"/>
                  </a:lnTo>
                  <a:lnTo>
                    <a:pt x="627" y="2193"/>
                  </a:lnTo>
                  <a:lnTo>
                    <a:pt x="665" y="1877"/>
                  </a:lnTo>
                  <a:lnTo>
                    <a:pt x="672" y="1725"/>
                  </a:lnTo>
                  <a:lnTo>
                    <a:pt x="672" y="1627"/>
                  </a:lnTo>
                  <a:lnTo>
                    <a:pt x="667" y="1542"/>
                  </a:lnTo>
                  <a:lnTo>
                    <a:pt x="663" y="1471"/>
                  </a:lnTo>
                  <a:lnTo>
                    <a:pt x="723" y="1422"/>
                  </a:lnTo>
                  <a:lnTo>
                    <a:pt x="783" y="1371"/>
                  </a:lnTo>
                  <a:lnTo>
                    <a:pt x="821" y="1331"/>
                  </a:lnTo>
                  <a:lnTo>
                    <a:pt x="860" y="1277"/>
                  </a:lnTo>
                  <a:lnTo>
                    <a:pt x="883" y="1223"/>
                  </a:lnTo>
                  <a:lnTo>
                    <a:pt x="890" y="1176"/>
                  </a:lnTo>
                  <a:lnTo>
                    <a:pt x="880" y="1114"/>
                  </a:lnTo>
                  <a:lnTo>
                    <a:pt x="802" y="727"/>
                  </a:lnTo>
                  <a:lnTo>
                    <a:pt x="788" y="682"/>
                  </a:lnTo>
                  <a:lnTo>
                    <a:pt x="776" y="662"/>
                  </a:lnTo>
                  <a:lnTo>
                    <a:pt x="757" y="641"/>
                  </a:lnTo>
                  <a:lnTo>
                    <a:pt x="718" y="609"/>
                  </a:lnTo>
                  <a:lnTo>
                    <a:pt x="606" y="540"/>
                  </a:lnTo>
                  <a:lnTo>
                    <a:pt x="581" y="500"/>
                  </a:lnTo>
                  <a:lnTo>
                    <a:pt x="563" y="455"/>
                  </a:lnTo>
                  <a:lnTo>
                    <a:pt x="556" y="423"/>
                  </a:lnTo>
                  <a:lnTo>
                    <a:pt x="592" y="385"/>
                  </a:lnTo>
                  <a:lnTo>
                    <a:pt x="622" y="335"/>
                  </a:lnTo>
                  <a:lnTo>
                    <a:pt x="645" y="276"/>
                  </a:lnTo>
                  <a:lnTo>
                    <a:pt x="661" y="225"/>
                  </a:lnTo>
                  <a:lnTo>
                    <a:pt x="673" y="161"/>
                  </a:lnTo>
                  <a:lnTo>
                    <a:pt x="671" y="112"/>
                  </a:lnTo>
                  <a:lnTo>
                    <a:pt x="660" y="72"/>
                  </a:lnTo>
                  <a:lnTo>
                    <a:pt x="635" y="38"/>
                  </a:lnTo>
                  <a:lnTo>
                    <a:pt x="600" y="17"/>
                  </a:lnTo>
                  <a:lnTo>
                    <a:pt x="551" y="0"/>
                  </a:lnTo>
                  <a:lnTo>
                    <a:pt x="515" y="1"/>
                  </a:lnTo>
                  <a:lnTo>
                    <a:pt x="473" y="10"/>
                  </a:lnTo>
                  <a:lnTo>
                    <a:pt x="445" y="20"/>
                  </a:lnTo>
                  <a:lnTo>
                    <a:pt x="420" y="38"/>
                  </a:lnTo>
                  <a:lnTo>
                    <a:pt x="404" y="62"/>
                  </a:lnTo>
                  <a:lnTo>
                    <a:pt x="395" y="83"/>
                  </a:lnTo>
                  <a:lnTo>
                    <a:pt x="382" y="133"/>
                  </a:lnTo>
                  <a:lnTo>
                    <a:pt x="370" y="198"/>
                  </a:lnTo>
                  <a:lnTo>
                    <a:pt x="359" y="260"/>
                  </a:lnTo>
                  <a:lnTo>
                    <a:pt x="357" y="299"/>
                  </a:lnTo>
                  <a:lnTo>
                    <a:pt x="365" y="350"/>
                  </a:lnTo>
                  <a:lnTo>
                    <a:pt x="375" y="376"/>
                  </a:lnTo>
                  <a:lnTo>
                    <a:pt x="373" y="424"/>
                  </a:lnTo>
                  <a:lnTo>
                    <a:pt x="368" y="477"/>
                  </a:lnTo>
                  <a:lnTo>
                    <a:pt x="355" y="501"/>
                  </a:lnTo>
                  <a:lnTo>
                    <a:pt x="319" y="526"/>
                  </a:lnTo>
                  <a:lnTo>
                    <a:pt x="197" y="590"/>
                  </a:lnTo>
                  <a:lnTo>
                    <a:pt x="153" y="618"/>
                  </a:lnTo>
                  <a:lnTo>
                    <a:pt x="133" y="668"/>
                  </a:lnTo>
                  <a:lnTo>
                    <a:pt x="91" y="842"/>
                  </a:lnTo>
                  <a:lnTo>
                    <a:pt x="74" y="920"/>
                  </a:lnTo>
                  <a:lnTo>
                    <a:pt x="58" y="988"/>
                  </a:lnTo>
                  <a:lnTo>
                    <a:pt x="41" y="1080"/>
                  </a:lnTo>
                  <a:lnTo>
                    <a:pt x="33" y="1161"/>
                  </a:lnTo>
                  <a:lnTo>
                    <a:pt x="29" y="1262"/>
                  </a:lnTo>
                  <a:lnTo>
                    <a:pt x="34" y="1373"/>
                  </a:lnTo>
                  <a:lnTo>
                    <a:pt x="39" y="1450"/>
                  </a:lnTo>
                  <a:lnTo>
                    <a:pt x="43" y="1535"/>
                  </a:lnTo>
                  <a:lnTo>
                    <a:pt x="54" y="1609"/>
                  </a:lnTo>
                  <a:lnTo>
                    <a:pt x="72" y="1669"/>
                  </a:lnTo>
                  <a:lnTo>
                    <a:pt x="84" y="1730"/>
                  </a:lnTo>
                  <a:lnTo>
                    <a:pt x="85" y="1805"/>
                  </a:lnTo>
                  <a:lnTo>
                    <a:pt x="45" y="2141"/>
                  </a:lnTo>
                  <a:lnTo>
                    <a:pt x="30" y="2259"/>
                  </a:lnTo>
                  <a:lnTo>
                    <a:pt x="28" y="2307"/>
                  </a:lnTo>
                  <a:lnTo>
                    <a:pt x="39" y="2368"/>
                  </a:lnTo>
                  <a:lnTo>
                    <a:pt x="60" y="2441"/>
                  </a:lnTo>
                  <a:lnTo>
                    <a:pt x="112" y="2663"/>
                  </a:lnTo>
                  <a:lnTo>
                    <a:pt x="146" y="2843"/>
                  </a:lnTo>
                  <a:lnTo>
                    <a:pt x="165" y="2908"/>
                  </a:lnTo>
                  <a:lnTo>
                    <a:pt x="194" y="2921"/>
                  </a:lnTo>
                  <a:lnTo>
                    <a:pt x="221" y="2936"/>
                  </a:lnTo>
                  <a:lnTo>
                    <a:pt x="344" y="2637"/>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626" name="Freeform 252"/>
            <p:cNvSpPr>
              <a:spLocks/>
            </p:cNvSpPr>
            <p:nvPr/>
          </p:nvSpPr>
          <p:spPr bwMode="auto">
            <a:xfrm>
              <a:off x="2549" y="2008"/>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w 894"/>
                <a:gd name="T107" fmla="*/ 0 h 3240"/>
                <a:gd name="T108" fmla="*/ 0 w 894"/>
                <a:gd name="T109" fmla="*/ 0 h 3240"/>
                <a:gd name="T110" fmla="*/ 0 w 894"/>
                <a:gd name="T111" fmla="*/ 0 h 3240"/>
                <a:gd name="T112" fmla="*/ 0 w 894"/>
                <a:gd name="T113" fmla="*/ 0 h 3240"/>
                <a:gd name="T114" fmla="*/ 0 w 894"/>
                <a:gd name="T115" fmla="*/ 0 h 32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894"/>
                <a:gd name="T175" fmla="*/ 0 h 3240"/>
                <a:gd name="T176" fmla="*/ 894 w 894"/>
                <a:gd name="T177" fmla="*/ 3240 h 32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lnTo>
                    <a:pt x="268" y="934"/>
                  </a:lnTo>
                  <a:lnTo>
                    <a:pt x="265" y="1054"/>
                  </a:lnTo>
                  <a:lnTo>
                    <a:pt x="265" y="1121"/>
                  </a:lnTo>
                  <a:lnTo>
                    <a:pt x="207" y="1126"/>
                  </a:lnTo>
                  <a:lnTo>
                    <a:pt x="196" y="1073"/>
                  </a:lnTo>
                  <a:lnTo>
                    <a:pt x="198" y="1028"/>
                  </a:lnTo>
                  <a:lnTo>
                    <a:pt x="225" y="985"/>
                  </a:lnTo>
                  <a:lnTo>
                    <a:pt x="243" y="954"/>
                  </a:lnTo>
                  <a:lnTo>
                    <a:pt x="258" y="934"/>
                  </a:lnTo>
                  <a:lnTo>
                    <a:pt x="268" y="934"/>
                  </a:lnTo>
                  <a:lnTo>
                    <a:pt x="654"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627" name="Freeform 253"/>
            <p:cNvSpPr>
              <a:spLocks/>
            </p:cNvSpPr>
            <p:nvPr/>
          </p:nvSpPr>
          <p:spPr bwMode="auto">
            <a:xfrm>
              <a:off x="2549" y="2008"/>
              <a:ext cx="298" cy="1080"/>
            </a:xfrm>
            <a:custGeom>
              <a:avLst/>
              <a:gdLst>
                <a:gd name="T0" fmla="*/ 0 w 894"/>
                <a:gd name="T1" fmla="*/ 0 h 3240"/>
                <a:gd name="T2" fmla="*/ 0 w 894"/>
                <a:gd name="T3" fmla="*/ 0 h 3240"/>
                <a:gd name="T4" fmla="*/ 0 w 894"/>
                <a:gd name="T5" fmla="*/ 0 h 3240"/>
                <a:gd name="T6" fmla="*/ 0 w 894"/>
                <a:gd name="T7" fmla="*/ 0 h 3240"/>
                <a:gd name="T8" fmla="*/ 0 w 894"/>
                <a:gd name="T9" fmla="*/ 0 h 3240"/>
                <a:gd name="T10" fmla="*/ 0 w 894"/>
                <a:gd name="T11" fmla="*/ 0 h 3240"/>
                <a:gd name="T12" fmla="*/ 0 w 894"/>
                <a:gd name="T13" fmla="*/ 0 h 3240"/>
                <a:gd name="T14" fmla="*/ 0 w 894"/>
                <a:gd name="T15" fmla="*/ 0 h 3240"/>
                <a:gd name="T16" fmla="*/ 0 w 894"/>
                <a:gd name="T17" fmla="*/ 0 h 3240"/>
                <a:gd name="T18" fmla="*/ 0 w 894"/>
                <a:gd name="T19" fmla="*/ 0 h 3240"/>
                <a:gd name="T20" fmla="*/ 0 w 894"/>
                <a:gd name="T21" fmla="*/ 0 h 3240"/>
                <a:gd name="T22" fmla="*/ 0 w 894"/>
                <a:gd name="T23" fmla="*/ 0 h 3240"/>
                <a:gd name="T24" fmla="*/ 0 w 894"/>
                <a:gd name="T25" fmla="*/ 0 h 3240"/>
                <a:gd name="T26" fmla="*/ 0 w 894"/>
                <a:gd name="T27" fmla="*/ 0 h 3240"/>
                <a:gd name="T28" fmla="*/ 0 w 894"/>
                <a:gd name="T29" fmla="*/ 0 h 3240"/>
                <a:gd name="T30" fmla="*/ 0 w 894"/>
                <a:gd name="T31" fmla="*/ 0 h 3240"/>
                <a:gd name="T32" fmla="*/ 0 w 894"/>
                <a:gd name="T33" fmla="*/ 0 h 3240"/>
                <a:gd name="T34" fmla="*/ 0 w 894"/>
                <a:gd name="T35" fmla="*/ 0 h 3240"/>
                <a:gd name="T36" fmla="*/ 0 w 894"/>
                <a:gd name="T37" fmla="*/ 0 h 3240"/>
                <a:gd name="T38" fmla="*/ 0 w 894"/>
                <a:gd name="T39" fmla="*/ 0 h 3240"/>
                <a:gd name="T40" fmla="*/ 0 w 894"/>
                <a:gd name="T41" fmla="*/ 0 h 3240"/>
                <a:gd name="T42" fmla="*/ 0 w 894"/>
                <a:gd name="T43" fmla="*/ 0 h 3240"/>
                <a:gd name="T44" fmla="*/ 0 w 894"/>
                <a:gd name="T45" fmla="*/ 0 h 3240"/>
                <a:gd name="T46" fmla="*/ 0 w 894"/>
                <a:gd name="T47" fmla="*/ 0 h 3240"/>
                <a:gd name="T48" fmla="*/ 0 w 894"/>
                <a:gd name="T49" fmla="*/ 0 h 3240"/>
                <a:gd name="T50" fmla="*/ 0 w 894"/>
                <a:gd name="T51" fmla="*/ 0 h 3240"/>
                <a:gd name="T52" fmla="*/ 0 w 894"/>
                <a:gd name="T53" fmla="*/ 0 h 3240"/>
                <a:gd name="T54" fmla="*/ 0 w 894"/>
                <a:gd name="T55" fmla="*/ 0 h 3240"/>
                <a:gd name="T56" fmla="*/ 0 w 894"/>
                <a:gd name="T57" fmla="*/ 0 h 3240"/>
                <a:gd name="T58" fmla="*/ 0 w 894"/>
                <a:gd name="T59" fmla="*/ 0 h 3240"/>
                <a:gd name="T60" fmla="*/ 0 w 894"/>
                <a:gd name="T61" fmla="*/ 0 h 3240"/>
                <a:gd name="T62" fmla="*/ 0 w 894"/>
                <a:gd name="T63" fmla="*/ 0 h 3240"/>
                <a:gd name="T64" fmla="*/ 0 w 894"/>
                <a:gd name="T65" fmla="*/ 0 h 3240"/>
                <a:gd name="T66" fmla="*/ 0 w 894"/>
                <a:gd name="T67" fmla="*/ 0 h 3240"/>
                <a:gd name="T68" fmla="*/ 0 w 894"/>
                <a:gd name="T69" fmla="*/ 0 h 3240"/>
                <a:gd name="T70" fmla="*/ 0 w 894"/>
                <a:gd name="T71" fmla="*/ 0 h 3240"/>
                <a:gd name="T72" fmla="*/ 0 w 894"/>
                <a:gd name="T73" fmla="*/ 0 h 3240"/>
                <a:gd name="T74" fmla="*/ 0 w 894"/>
                <a:gd name="T75" fmla="*/ 0 h 3240"/>
                <a:gd name="T76" fmla="*/ 0 w 894"/>
                <a:gd name="T77" fmla="*/ 0 h 3240"/>
                <a:gd name="T78" fmla="*/ 0 w 894"/>
                <a:gd name="T79" fmla="*/ 0 h 3240"/>
                <a:gd name="T80" fmla="*/ 0 w 894"/>
                <a:gd name="T81" fmla="*/ 0 h 3240"/>
                <a:gd name="T82" fmla="*/ 0 w 894"/>
                <a:gd name="T83" fmla="*/ 0 h 3240"/>
                <a:gd name="T84" fmla="*/ 0 w 894"/>
                <a:gd name="T85" fmla="*/ 0 h 3240"/>
                <a:gd name="T86" fmla="*/ 0 w 894"/>
                <a:gd name="T87" fmla="*/ 0 h 3240"/>
                <a:gd name="T88" fmla="*/ 0 w 894"/>
                <a:gd name="T89" fmla="*/ 0 h 3240"/>
                <a:gd name="T90" fmla="*/ 0 w 894"/>
                <a:gd name="T91" fmla="*/ 0 h 3240"/>
                <a:gd name="T92" fmla="*/ 0 w 894"/>
                <a:gd name="T93" fmla="*/ 0 h 3240"/>
                <a:gd name="T94" fmla="*/ 0 w 894"/>
                <a:gd name="T95" fmla="*/ 0 h 3240"/>
                <a:gd name="T96" fmla="*/ 0 w 894"/>
                <a:gd name="T97" fmla="*/ 0 h 3240"/>
                <a:gd name="T98" fmla="*/ 0 w 894"/>
                <a:gd name="T99" fmla="*/ 0 h 3240"/>
                <a:gd name="T100" fmla="*/ 0 w 894"/>
                <a:gd name="T101" fmla="*/ 0 h 3240"/>
                <a:gd name="T102" fmla="*/ 0 w 894"/>
                <a:gd name="T103" fmla="*/ 0 h 3240"/>
                <a:gd name="T104" fmla="*/ 0 w 894"/>
                <a:gd name="T105" fmla="*/ 0 h 324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894"/>
                <a:gd name="T160" fmla="*/ 0 h 3240"/>
                <a:gd name="T161" fmla="*/ 894 w 894"/>
                <a:gd name="T162" fmla="*/ 3240 h 324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894" h="3240">
                  <a:moveTo>
                    <a:pt x="654" y="0"/>
                  </a:moveTo>
                  <a:lnTo>
                    <a:pt x="630" y="5"/>
                  </a:lnTo>
                  <a:lnTo>
                    <a:pt x="590" y="15"/>
                  </a:lnTo>
                  <a:lnTo>
                    <a:pt x="574" y="33"/>
                  </a:lnTo>
                  <a:lnTo>
                    <a:pt x="560" y="46"/>
                  </a:lnTo>
                  <a:lnTo>
                    <a:pt x="541" y="81"/>
                  </a:lnTo>
                  <a:lnTo>
                    <a:pt x="518" y="112"/>
                  </a:lnTo>
                  <a:lnTo>
                    <a:pt x="505" y="144"/>
                  </a:lnTo>
                  <a:lnTo>
                    <a:pt x="479" y="220"/>
                  </a:lnTo>
                  <a:lnTo>
                    <a:pt x="467" y="276"/>
                  </a:lnTo>
                  <a:lnTo>
                    <a:pt x="467" y="347"/>
                  </a:lnTo>
                  <a:lnTo>
                    <a:pt x="483" y="399"/>
                  </a:lnTo>
                  <a:lnTo>
                    <a:pt x="494" y="445"/>
                  </a:lnTo>
                  <a:lnTo>
                    <a:pt x="463" y="487"/>
                  </a:lnTo>
                  <a:lnTo>
                    <a:pt x="406" y="519"/>
                  </a:lnTo>
                  <a:lnTo>
                    <a:pt x="334" y="558"/>
                  </a:lnTo>
                  <a:lnTo>
                    <a:pt x="282" y="584"/>
                  </a:lnTo>
                  <a:lnTo>
                    <a:pt x="258" y="603"/>
                  </a:lnTo>
                  <a:lnTo>
                    <a:pt x="23" y="908"/>
                  </a:lnTo>
                  <a:lnTo>
                    <a:pt x="0" y="996"/>
                  </a:lnTo>
                  <a:lnTo>
                    <a:pt x="1" y="1072"/>
                  </a:lnTo>
                  <a:lnTo>
                    <a:pt x="14" y="1156"/>
                  </a:lnTo>
                  <a:lnTo>
                    <a:pt x="113" y="1379"/>
                  </a:lnTo>
                  <a:lnTo>
                    <a:pt x="159" y="1488"/>
                  </a:lnTo>
                  <a:lnTo>
                    <a:pt x="197" y="1522"/>
                  </a:lnTo>
                  <a:lnTo>
                    <a:pt x="235" y="1532"/>
                  </a:lnTo>
                  <a:lnTo>
                    <a:pt x="203" y="1601"/>
                  </a:lnTo>
                  <a:lnTo>
                    <a:pt x="198" y="1646"/>
                  </a:lnTo>
                  <a:lnTo>
                    <a:pt x="222" y="1700"/>
                  </a:lnTo>
                  <a:lnTo>
                    <a:pt x="275" y="1749"/>
                  </a:lnTo>
                  <a:lnTo>
                    <a:pt x="213" y="2443"/>
                  </a:lnTo>
                  <a:lnTo>
                    <a:pt x="301" y="2475"/>
                  </a:lnTo>
                  <a:lnTo>
                    <a:pt x="307" y="2599"/>
                  </a:lnTo>
                  <a:lnTo>
                    <a:pt x="320" y="2690"/>
                  </a:lnTo>
                  <a:lnTo>
                    <a:pt x="344" y="2793"/>
                  </a:lnTo>
                  <a:lnTo>
                    <a:pt x="351" y="2854"/>
                  </a:lnTo>
                  <a:lnTo>
                    <a:pt x="338" y="2934"/>
                  </a:lnTo>
                  <a:lnTo>
                    <a:pt x="313" y="2963"/>
                  </a:lnTo>
                  <a:lnTo>
                    <a:pt x="297" y="3005"/>
                  </a:lnTo>
                  <a:lnTo>
                    <a:pt x="300" y="3061"/>
                  </a:lnTo>
                  <a:lnTo>
                    <a:pt x="312" y="3090"/>
                  </a:lnTo>
                  <a:lnTo>
                    <a:pt x="335" y="3166"/>
                  </a:lnTo>
                  <a:lnTo>
                    <a:pt x="387" y="3177"/>
                  </a:lnTo>
                  <a:lnTo>
                    <a:pt x="392" y="3134"/>
                  </a:lnTo>
                  <a:lnTo>
                    <a:pt x="423" y="3175"/>
                  </a:lnTo>
                  <a:lnTo>
                    <a:pt x="450" y="3199"/>
                  </a:lnTo>
                  <a:lnTo>
                    <a:pt x="495" y="3225"/>
                  </a:lnTo>
                  <a:lnTo>
                    <a:pt x="551" y="3240"/>
                  </a:lnTo>
                  <a:lnTo>
                    <a:pt x="616" y="3235"/>
                  </a:lnTo>
                  <a:lnTo>
                    <a:pt x="631" y="3211"/>
                  </a:lnTo>
                  <a:lnTo>
                    <a:pt x="617" y="3179"/>
                  </a:lnTo>
                  <a:lnTo>
                    <a:pt x="648" y="3186"/>
                  </a:lnTo>
                  <a:lnTo>
                    <a:pt x="688" y="3185"/>
                  </a:lnTo>
                  <a:lnTo>
                    <a:pt x="692" y="3160"/>
                  </a:lnTo>
                  <a:lnTo>
                    <a:pt x="677" y="3132"/>
                  </a:lnTo>
                  <a:lnTo>
                    <a:pt x="632" y="3095"/>
                  </a:lnTo>
                  <a:lnTo>
                    <a:pt x="557" y="3025"/>
                  </a:lnTo>
                  <a:lnTo>
                    <a:pt x="519" y="2960"/>
                  </a:lnTo>
                  <a:lnTo>
                    <a:pt x="507" y="2901"/>
                  </a:lnTo>
                  <a:lnTo>
                    <a:pt x="524" y="2809"/>
                  </a:lnTo>
                  <a:lnTo>
                    <a:pt x="610" y="2554"/>
                  </a:lnTo>
                  <a:lnTo>
                    <a:pt x="632" y="2458"/>
                  </a:lnTo>
                  <a:lnTo>
                    <a:pt x="634" y="2438"/>
                  </a:lnTo>
                  <a:lnTo>
                    <a:pt x="693" y="2432"/>
                  </a:lnTo>
                  <a:lnTo>
                    <a:pt x="728" y="2433"/>
                  </a:lnTo>
                  <a:lnTo>
                    <a:pt x="792" y="1809"/>
                  </a:lnTo>
                  <a:lnTo>
                    <a:pt x="825" y="1776"/>
                  </a:lnTo>
                  <a:lnTo>
                    <a:pt x="820" y="1690"/>
                  </a:lnTo>
                  <a:lnTo>
                    <a:pt x="795" y="1574"/>
                  </a:lnTo>
                  <a:lnTo>
                    <a:pt x="764" y="1468"/>
                  </a:lnTo>
                  <a:lnTo>
                    <a:pt x="799" y="1440"/>
                  </a:lnTo>
                  <a:lnTo>
                    <a:pt x="846" y="1400"/>
                  </a:lnTo>
                  <a:lnTo>
                    <a:pt x="868" y="1304"/>
                  </a:lnTo>
                  <a:lnTo>
                    <a:pt x="865" y="1207"/>
                  </a:lnTo>
                  <a:lnTo>
                    <a:pt x="867" y="1095"/>
                  </a:lnTo>
                  <a:lnTo>
                    <a:pt x="876" y="1012"/>
                  </a:lnTo>
                  <a:lnTo>
                    <a:pt x="893" y="922"/>
                  </a:lnTo>
                  <a:lnTo>
                    <a:pt x="894" y="813"/>
                  </a:lnTo>
                  <a:lnTo>
                    <a:pt x="885" y="746"/>
                  </a:lnTo>
                  <a:lnTo>
                    <a:pt x="873" y="696"/>
                  </a:lnTo>
                  <a:lnTo>
                    <a:pt x="854" y="662"/>
                  </a:lnTo>
                  <a:lnTo>
                    <a:pt x="836" y="639"/>
                  </a:lnTo>
                  <a:lnTo>
                    <a:pt x="765" y="586"/>
                  </a:lnTo>
                  <a:lnTo>
                    <a:pt x="698" y="535"/>
                  </a:lnTo>
                  <a:lnTo>
                    <a:pt x="664" y="496"/>
                  </a:lnTo>
                  <a:lnTo>
                    <a:pt x="667" y="484"/>
                  </a:lnTo>
                  <a:lnTo>
                    <a:pt x="681" y="482"/>
                  </a:lnTo>
                  <a:lnTo>
                    <a:pt x="704" y="477"/>
                  </a:lnTo>
                  <a:lnTo>
                    <a:pt x="725" y="468"/>
                  </a:lnTo>
                  <a:lnTo>
                    <a:pt x="738" y="456"/>
                  </a:lnTo>
                  <a:lnTo>
                    <a:pt x="751" y="438"/>
                  </a:lnTo>
                  <a:lnTo>
                    <a:pt x="767" y="454"/>
                  </a:lnTo>
                  <a:lnTo>
                    <a:pt x="795" y="476"/>
                  </a:lnTo>
                  <a:lnTo>
                    <a:pt x="801" y="412"/>
                  </a:lnTo>
                  <a:lnTo>
                    <a:pt x="810" y="371"/>
                  </a:lnTo>
                  <a:lnTo>
                    <a:pt x="840" y="291"/>
                  </a:lnTo>
                  <a:lnTo>
                    <a:pt x="853" y="226"/>
                  </a:lnTo>
                  <a:lnTo>
                    <a:pt x="854" y="156"/>
                  </a:lnTo>
                  <a:lnTo>
                    <a:pt x="847" y="108"/>
                  </a:lnTo>
                  <a:lnTo>
                    <a:pt x="829" y="76"/>
                  </a:lnTo>
                  <a:lnTo>
                    <a:pt x="811" y="62"/>
                  </a:lnTo>
                  <a:lnTo>
                    <a:pt x="794" y="49"/>
                  </a:lnTo>
                  <a:lnTo>
                    <a:pt x="758" y="25"/>
                  </a:lnTo>
                  <a:lnTo>
                    <a:pt x="726" y="9"/>
                  </a:lnTo>
                  <a:lnTo>
                    <a:pt x="688" y="2"/>
                  </a:lnTo>
                  <a:lnTo>
                    <a:pt x="654" y="0"/>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628" name="Freeform 254"/>
            <p:cNvSpPr>
              <a:spLocks/>
            </p:cNvSpPr>
            <p:nvPr/>
          </p:nvSpPr>
          <p:spPr bwMode="auto">
            <a:xfrm>
              <a:off x="2612" y="2319"/>
              <a:ext cx="25" cy="65"/>
            </a:xfrm>
            <a:custGeom>
              <a:avLst/>
              <a:gdLst>
                <a:gd name="T0" fmla="*/ 0 w 75"/>
                <a:gd name="T1" fmla="*/ 0 h 194"/>
                <a:gd name="T2" fmla="*/ 0 w 75"/>
                <a:gd name="T3" fmla="*/ 0 h 194"/>
                <a:gd name="T4" fmla="*/ 0 w 75"/>
                <a:gd name="T5" fmla="*/ 0 h 194"/>
                <a:gd name="T6" fmla="*/ 0 w 75"/>
                <a:gd name="T7" fmla="*/ 0 h 194"/>
                <a:gd name="T8" fmla="*/ 0 w 75"/>
                <a:gd name="T9" fmla="*/ 0 h 194"/>
                <a:gd name="T10" fmla="*/ 0 w 75"/>
                <a:gd name="T11" fmla="*/ 0 h 194"/>
                <a:gd name="T12" fmla="*/ 0 w 75"/>
                <a:gd name="T13" fmla="*/ 0 h 194"/>
                <a:gd name="T14" fmla="*/ 0 w 75"/>
                <a:gd name="T15" fmla="*/ 0 h 194"/>
                <a:gd name="T16" fmla="*/ 0 w 75"/>
                <a:gd name="T17" fmla="*/ 0 h 194"/>
                <a:gd name="T18" fmla="*/ 0 w 75"/>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5"/>
                <a:gd name="T31" fmla="*/ 0 h 194"/>
                <a:gd name="T32" fmla="*/ 75 w 75"/>
                <a:gd name="T33" fmla="*/ 194 h 194"/>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5" h="194">
                  <a:moveTo>
                    <a:pt x="60" y="0"/>
                  </a:moveTo>
                  <a:lnTo>
                    <a:pt x="68" y="121"/>
                  </a:lnTo>
                  <a:lnTo>
                    <a:pt x="75" y="188"/>
                  </a:lnTo>
                  <a:lnTo>
                    <a:pt x="17" y="194"/>
                  </a:lnTo>
                  <a:lnTo>
                    <a:pt x="1" y="141"/>
                  </a:lnTo>
                  <a:lnTo>
                    <a:pt x="0" y="96"/>
                  </a:lnTo>
                  <a:lnTo>
                    <a:pt x="23" y="53"/>
                  </a:lnTo>
                  <a:lnTo>
                    <a:pt x="36" y="21"/>
                  </a:lnTo>
                  <a:lnTo>
                    <a:pt x="51" y="0"/>
                  </a:lnTo>
                  <a:lnTo>
                    <a:pt x="6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29" name="Freeform 255"/>
            <p:cNvSpPr>
              <a:spLocks/>
            </p:cNvSpPr>
            <p:nvPr/>
          </p:nvSpPr>
          <p:spPr bwMode="auto">
            <a:xfrm>
              <a:off x="2002" y="1958"/>
              <a:ext cx="272" cy="1137"/>
            </a:xfrm>
            <a:custGeom>
              <a:avLst/>
              <a:gdLst>
                <a:gd name="T0" fmla="*/ 0 w 815"/>
                <a:gd name="T1" fmla="*/ 0 h 3411"/>
                <a:gd name="T2" fmla="*/ 0 w 815"/>
                <a:gd name="T3" fmla="*/ 0 h 3411"/>
                <a:gd name="T4" fmla="*/ 0 w 815"/>
                <a:gd name="T5" fmla="*/ 0 h 3411"/>
                <a:gd name="T6" fmla="*/ 0 w 815"/>
                <a:gd name="T7" fmla="*/ 0 h 3411"/>
                <a:gd name="T8" fmla="*/ 0 w 815"/>
                <a:gd name="T9" fmla="*/ 0 h 3411"/>
                <a:gd name="T10" fmla="*/ 0 w 815"/>
                <a:gd name="T11" fmla="*/ 0 h 3411"/>
                <a:gd name="T12" fmla="*/ 0 w 815"/>
                <a:gd name="T13" fmla="*/ 0 h 3411"/>
                <a:gd name="T14" fmla="*/ 0 w 815"/>
                <a:gd name="T15" fmla="*/ 0 h 3411"/>
                <a:gd name="T16" fmla="*/ 0 w 815"/>
                <a:gd name="T17" fmla="*/ 0 h 3411"/>
                <a:gd name="T18" fmla="*/ 0 w 815"/>
                <a:gd name="T19" fmla="*/ 0 h 3411"/>
                <a:gd name="T20" fmla="*/ 0 w 815"/>
                <a:gd name="T21" fmla="*/ 0 h 3411"/>
                <a:gd name="T22" fmla="*/ 0 w 815"/>
                <a:gd name="T23" fmla="*/ 0 h 3411"/>
                <a:gd name="T24" fmla="*/ 0 w 815"/>
                <a:gd name="T25" fmla="*/ 0 h 3411"/>
                <a:gd name="T26" fmla="*/ 0 w 815"/>
                <a:gd name="T27" fmla="*/ 0 h 3411"/>
                <a:gd name="T28" fmla="*/ 0 w 815"/>
                <a:gd name="T29" fmla="*/ 0 h 3411"/>
                <a:gd name="T30" fmla="*/ 0 w 815"/>
                <a:gd name="T31" fmla="*/ 0 h 3411"/>
                <a:gd name="T32" fmla="*/ 0 w 815"/>
                <a:gd name="T33" fmla="*/ 0 h 3411"/>
                <a:gd name="T34" fmla="*/ 0 w 815"/>
                <a:gd name="T35" fmla="*/ 0 h 3411"/>
                <a:gd name="T36" fmla="*/ 0 w 815"/>
                <a:gd name="T37" fmla="*/ 0 h 3411"/>
                <a:gd name="T38" fmla="*/ 0 w 815"/>
                <a:gd name="T39" fmla="*/ 0 h 3411"/>
                <a:gd name="T40" fmla="*/ 0 w 815"/>
                <a:gd name="T41" fmla="*/ 0 h 3411"/>
                <a:gd name="T42" fmla="*/ 0 w 815"/>
                <a:gd name="T43" fmla="*/ 0 h 3411"/>
                <a:gd name="T44" fmla="*/ 0 w 815"/>
                <a:gd name="T45" fmla="*/ 0 h 3411"/>
                <a:gd name="T46" fmla="*/ 0 w 815"/>
                <a:gd name="T47" fmla="*/ 0 h 3411"/>
                <a:gd name="T48" fmla="*/ 0 w 815"/>
                <a:gd name="T49" fmla="*/ 0 h 3411"/>
                <a:gd name="T50" fmla="*/ 0 w 815"/>
                <a:gd name="T51" fmla="*/ 0 h 3411"/>
                <a:gd name="T52" fmla="*/ 0 w 815"/>
                <a:gd name="T53" fmla="*/ 0 h 3411"/>
                <a:gd name="T54" fmla="*/ 0 w 815"/>
                <a:gd name="T55" fmla="*/ 0 h 3411"/>
                <a:gd name="T56" fmla="*/ 0 w 815"/>
                <a:gd name="T57" fmla="*/ 0 h 3411"/>
                <a:gd name="T58" fmla="*/ 0 w 815"/>
                <a:gd name="T59" fmla="*/ 0 h 3411"/>
                <a:gd name="T60" fmla="*/ 0 w 815"/>
                <a:gd name="T61" fmla="*/ 0 h 3411"/>
                <a:gd name="T62" fmla="*/ 0 w 815"/>
                <a:gd name="T63" fmla="*/ 0 h 3411"/>
                <a:gd name="T64" fmla="*/ 0 w 815"/>
                <a:gd name="T65" fmla="*/ 0 h 3411"/>
                <a:gd name="T66" fmla="*/ 0 w 815"/>
                <a:gd name="T67" fmla="*/ 0 h 3411"/>
                <a:gd name="T68" fmla="*/ 0 w 815"/>
                <a:gd name="T69" fmla="*/ 0 h 3411"/>
                <a:gd name="T70" fmla="*/ 0 w 815"/>
                <a:gd name="T71" fmla="*/ 0 h 3411"/>
                <a:gd name="T72" fmla="*/ 0 w 815"/>
                <a:gd name="T73" fmla="*/ 0 h 3411"/>
                <a:gd name="T74" fmla="*/ 0 w 815"/>
                <a:gd name="T75" fmla="*/ 0 h 3411"/>
                <a:gd name="T76" fmla="*/ 0 w 815"/>
                <a:gd name="T77" fmla="*/ 0 h 3411"/>
                <a:gd name="T78" fmla="*/ 0 w 815"/>
                <a:gd name="T79" fmla="*/ 0 h 3411"/>
                <a:gd name="T80" fmla="*/ 0 w 815"/>
                <a:gd name="T81" fmla="*/ 0 h 3411"/>
                <a:gd name="T82" fmla="*/ 0 w 815"/>
                <a:gd name="T83" fmla="*/ 0 h 3411"/>
                <a:gd name="T84" fmla="*/ 0 w 815"/>
                <a:gd name="T85" fmla="*/ 0 h 3411"/>
                <a:gd name="T86" fmla="*/ 0 w 815"/>
                <a:gd name="T87" fmla="*/ 0 h 3411"/>
                <a:gd name="T88" fmla="*/ 0 w 815"/>
                <a:gd name="T89" fmla="*/ 0 h 3411"/>
                <a:gd name="T90" fmla="*/ 0 w 815"/>
                <a:gd name="T91" fmla="*/ 0 h 3411"/>
                <a:gd name="T92" fmla="*/ 0 w 815"/>
                <a:gd name="T93" fmla="*/ 0 h 3411"/>
                <a:gd name="T94" fmla="*/ 0 w 815"/>
                <a:gd name="T95" fmla="*/ 0 h 3411"/>
                <a:gd name="T96" fmla="*/ 0 w 815"/>
                <a:gd name="T97" fmla="*/ 0 h 3411"/>
                <a:gd name="T98" fmla="*/ 0 w 815"/>
                <a:gd name="T99" fmla="*/ 0 h 3411"/>
                <a:gd name="T100" fmla="*/ 0 w 815"/>
                <a:gd name="T101" fmla="*/ 0 h 3411"/>
                <a:gd name="T102" fmla="*/ 0 w 815"/>
                <a:gd name="T103" fmla="*/ 0 h 3411"/>
                <a:gd name="T104" fmla="*/ 0 w 815"/>
                <a:gd name="T105" fmla="*/ 0 h 3411"/>
                <a:gd name="T106" fmla="*/ 0 w 815"/>
                <a:gd name="T107" fmla="*/ 0 h 3411"/>
                <a:gd name="T108" fmla="*/ 0 w 815"/>
                <a:gd name="T109" fmla="*/ 0 h 3411"/>
                <a:gd name="T110" fmla="*/ 0 w 815"/>
                <a:gd name="T111" fmla="*/ 0 h 341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15"/>
                <a:gd name="T169" fmla="*/ 0 h 3411"/>
                <a:gd name="T170" fmla="*/ 815 w 815"/>
                <a:gd name="T171" fmla="*/ 3411 h 3411"/>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lnTo>
                    <a:pt x="177" y="1460"/>
                  </a:lnTo>
                  <a:lnTo>
                    <a:pt x="223" y="1483"/>
                  </a:lnTo>
                  <a:lnTo>
                    <a:pt x="228" y="1398"/>
                  </a:lnTo>
                  <a:lnTo>
                    <a:pt x="235" y="1361"/>
                  </a:lnTo>
                  <a:lnTo>
                    <a:pt x="246" y="1324"/>
                  </a:lnTo>
                  <a:lnTo>
                    <a:pt x="263" y="1290"/>
                  </a:lnTo>
                  <a:lnTo>
                    <a:pt x="285" y="1257"/>
                  </a:lnTo>
                  <a:lnTo>
                    <a:pt x="263" y="1212"/>
                  </a:lnTo>
                  <a:lnTo>
                    <a:pt x="243" y="1160"/>
                  </a:lnTo>
                  <a:lnTo>
                    <a:pt x="227" y="1100"/>
                  </a:lnTo>
                  <a:lnTo>
                    <a:pt x="217" y="1050"/>
                  </a:lnTo>
                  <a:lnTo>
                    <a:pt x="209" y="986"/>
                  </a:lnTo>
                  <a:lnTo>
                    <a:pt x="197" y="1065"/>
                  </a:lnTo>
                  <a:lnTo>
                    <a:pt x="193" y="1162"/>
                  </a:lnTo>
                  <a:lnTo>
                    <a:pt x="189" y="1252"/>
                  </a:lnTo>
                  <a:lnTo>
                    <a:pt x="183" y="1327"/>
                  </a:lnTo>
                  <a:lnTo>
                    <a:pt x="180" y="1388"/>
                  </a:lnTo>
                  <a:lnTo>
                    <a:pt x="177" y="1460"/>
                  </a:lnTo>
                  <a:lnTo>
                    <a:pt x="510" y="5"/>
                  </a:lnTo>
                  <a:lnTo>
                    <a:pt x="384" y="3168"/>
                  </a:lnTo>
                  <a:lnTo>
                    <a:pt x="365" y="3124"/>
                  </a:lnTo>
                  <a:lnTo>
                    <a:pt x="354" y="3080"/>
                  </a:lnTo>
                  <a:lnTo>
                    <a:pt x="352" y="3026"/>
                  </a:lnTo>
                  <a:lnTo>
                    <a:pt x="363" y="2949"/>
                  </a:lnTo>
                  <a:lnTo>
                    <a:pt x="372" y="2861"/>
                  </a:lnTo>
                  <a:lnTo>
                    <a:pt x="382" y="2757"/>
                  </a:lnTo>
                  <a:lnTo>
                    <a:pt x="386" y="2643"/>
                  </a:lnTo>
                  <a:lnTo>
                    <a:pt x="386" y="2542"/>
                  </a:lnTo>
                  <a:lnTo>
                    <a:pt x="385" y="2473"/>
                  </a:lnTo>
                  <a:lnTo>
                    <a:pt x="391" y="2443"/>
                  </a:lnTo>
                  <a:lnTo>
                    <a:pt x="411" y="2398"/>
                  </a:lnTo>
                  <a:lnTo>
                    <a:pt x="430" y="2341"/>
                  </a:lnTo>
                  <a:lnTo>
                    <a:pt x="442" y="2270"/>
                  </a:lnTo>
                  <a:lnTo>
                    <a:pt x="444" y="2210"/>
                  </a:lnTo>
                  <a:lnTo>
                    <a:pt x="437" y="2166"/>
                  </a:lnTo>
                  <a:lnTo>
                    <a:pt x="576" y="2159"/>
                  </a:lnTo>
                  <a:lnTo>
                    <a:pt x="588" y="2205"/>
                  </a:lnTo>
                  <a:lnTo>
                    <a:pt x="600" y="2254"/>
                  </a:lnTo>
                  <a:lnTo>
                    <a:pt x="610" y="2302"/>
                  </a:lnTo>
                  <a:lnTo>
                    <a:pt x="609" y="2324"/>
                  </a:lnTo>
                  <a:lnTo>
                    <a:pt x="588" y="2363"/>
                  </a:lnTo>
                  <a:lnTo>
                    <a:pt x="559" y="2409"/>
                  </a:lnTo>
                  <a:lnTo>
                    <a:pt x="534" y="2466"/>
                  </a:lnTo>
                  <a:lnTo>
                    <a:pt x="517" y="2520"/>
                  </a:lnTo>
                  <a:lnTo>
                    <a:pt x="507" y="2595"/>
                  </a:lnTo>
                  <a:lnTo>
                    <a:pt x="502" y="2671"/>
                  </a:lnTo>
                  <a:lnTo>
                    <a:pt x="494" y="2777"/>
                  </a:lnTo>
                  <a:lnTo>
                    <a:pt x="482" y="2868"/>
                  </a:lnTo>
                  <a:lnTo>
                    <a:pt x="459" y="2971"/>
                  </a:lnTo>
                  <a:lnTo>
                    <a:pt x="422" y="3084"/>
                  </a:lnTo>
                  <a:lnTo>
                    <a:pt x="402" y="3134"/>
                  </a:lnTo>
                  <a:lnTo>
                    <a:pt x="384" y="3168"/>
                  </a:lnTo>
                  <a:lnTo>
                    <a:pt x="510" y="5"/>
                  </a:lnTo>
                  <a:close/>
                </a:path>
              </a:pathLst>
            </a:custGeom>
            <a:solidFill>
              <a:srgbClr val="FF9900"/>
            </a:solidFill>
            <a:ln w="9525">
              <a:noFill/>
              <a:miter lim="800000"/>
              <a:headEnd/>
              <a:tailEnd/>
            </a:ln>
          </p:spPr>
          <p:txBody>
            <a:bodyPr/>
            <a:lstStyle/>
            <a:p>
              <a:pPr eaLnBrk="0" hangingPunct="0"/>
              <a:endParaRPr lang="it-IT">
                <a:solidFill>
                  <a:srgbClr val="000000"/>
                </a:solidFill>
              </a:endParaRPr>
            </a:p>
          </p:txBody>
        </p:sp>
        <p:sp>
          <p:nvSpPr>
            <p:cNvPr id="109630" name="Freeform 256"/>
            <p:cNvSpPr>
              <a:spLocks/>
            </p:cNvSpPr>
            <p:nvPr/>
          </p:nvSpPr>
          <p:spPr bwMode="auto">
            <a:xfrm>
              <a:off x="2002" y="1958"/>
              <a:ext cx="272" cy="1137"/>
            </a:xfrm>
            <a:custGeom>
              <a:avLst/>
              <a:gdLst>
                <a:gd name="T0" fmla="*/ 0 w 815"/>
                <a:gd name="T1" fmla="*/ 0 h 3411"/>
                <a:gd name="T2" fmla="*/ 0 w 815"/>
                <a:gd name="T3" fmla="*/ 0 h 3411"/>
                <a:gd name="T4" fmla="*/ 0 w 815"/>
                <a:gd name="T5" fmla="*/ 0 h 3411"/>
                <a:gd name="T6" fmla="*/ 0 w 815"/>
                <a:gd name="T7" fmla="*/ 0 h 3411"/>
                <a:gd name="T8" fmla="*/ 0 w 815"/>
                <a:gd name="T9" fmla="*/ 0 h 3411"/>
                <a:gd name="T10" fmla="*/ 0 w 815"/>
                <a:gd name="T11" fmla="*/ 0 h 3411"/>
                <a:gd name="T12" fmla="*/ 0 w 815"/>
                <a:gd name="T13" fmla="*/ 0 h 3411"/>
                <a:gd name="T14" fmla="*/ 0 w 815"/>
                <a:gd name="T15" fmla="*/ 0 h 3411"/>
                <a:gd name="T16" fmla="*/ 0 w 815"/>
                <a:gd name="T17" fmla="*/ 0 h 3411"/>
                <a:gd name="T18" fmla="*/ 0 w 815"/>
                <a:gd name="T19" fmla="*/ 0 h 3411"/>
                <a:gd name="T20" fmla="*/ 0 w 815"/>
                <a:gd name="T21" fmla="*/ 0 h 3411"/>
                <a:gd name="T22" fmla="*/ 0 w 815"/>
                <a:gd name="T23" fmla="*/ 0 h 3411"/>
                <a:gd name="T24" fmla="*/ 0 w 815"/>
                <a:gd name="T25" fmla="*/ 0 h 3411"/>
                <a:gd name="T26" fmla="*/ 0 w 815"/>
                <a:gd name="T27" fmla="*/ 0 h 3411"/>
                <a:gd name="T28" fmla="*/ 0 w 815"/>
                <a:gd name="T29" fmla="*/ 0 h 3411"/>
                <a:gd name="T30" fmla="*/ 0 w 815"/>
                <a:gd name="T31" fmla="*/ 0 h 3411"/>
                <a:gd name="T32" fmla="*/ 0 w 815"/>
                <a:gd name="T33" fmla="*/ 0 h 3411"/>
                <a:gd name="T34" fmla="*/ 0 w 815"/>
                <a:gd name="T35" fmla="*/ 0 h 3411"/>
                <a:gd name="T36" fmla="*/ 0 w 815"/>
                <a:gd name="T37" fmla="*/ 0 h 3411"/>
                <a:gd name="T38" fmla="*/ 0 w 815"/>
                <a:gd name="T39" fmla="*/ 0 h 3411"/>
                <a:gd name="T40" fmla="*/ 0 w 815"/>
                <a:gd name="T41" fmla="*/ 0 h 3411"/>
                <a:gd name="T42" fmla="*/ 0 w 815"/>
                <a:gd name="T43" fmla="*/ 0 h 3411"/>
                <a:gd name="T44" fmla="*/ 0 w 815"/>
                <a:gd name="T45" fmla="*/ 0 h 3411"/>
                <a:gd name="T46" fmla="*/ 0 w 815"/>
                <a:gd name="T47" fmla="*/ 0 h 3411"/>
                <a:gd name="T48" fmla="*/ 0 w 815"/>
                <a:gd name="T49" fmla="*/ 0 h 3411"/>
                <a:gd name="T50" fmla="*/ 0 w 815"/>
                <a:gd name="T51" fmla="*/ 0 h 3411"/>
                <a:gd name="T52" fmla="*/ 0 w 815"/>
                <a:gd name="T53" fmla="*/ 0 h 3411"/>
                <a:gd name="T54" fmla="*/ 0 w 815"/>
                <a:gd name="T55" fmla="*/ 0 h 3411"/>
                <a:gd name="T56" fmla="*/ 0 w 815"/>
                <a:gd name="T57" fmla="*/ 0 h 3411"/>
                <a:gd name="T58" fmla="*/ 0 w 815"/>
                <a:gd name="T59" fmla="*/ 0 h 3411"/>
                <a:gd name="T60" fmla="*/ 0 w 815"/>
                <a:gd name="T61" fmla="*/ 0 h 3411"/>
                <a:gd name="T62" fmla="*/ 0 w 815"/>
                <a:gd name="T63" fmla="*/ 0 h 3411"/>
                <a:gd name="T64" fmla="*/ 0 w 815"/>
                <a:gd name="T65" fmla="*/ 0 h 3411"/>
                <a:gd name="T66" fmla="*/ 0 w 815"/>
                <a:gd name="T67" fmla="*/ 0 h 3411"/>
                <a:gd name="T68" fmla="*/ 0 w 815"/>
                <a:gd name="T69" fmla="*/ 0 h 3411"/>
                <a:gd name="T70" fmla="*/ 0 w 815"/>
                <a:gd name="T71" fmla="*/ 0 h 3411"/>
                <a:gd name="T72" fmla="*/ 0 w 815"/>
                <a:gd name="T73" fmla="*/ 0 h 3411"/>
                <a:gd name="T74" fmla="*/ 0 w 815"/>
                <a:gd name="T75" fmla="*/ 0 h 3411"/>
                <a:gd name="T76" fmla="*/ 0 w 815"/>
                <a:gd name="T77" fmla="*/ 0 h 3411"/>
                <a:gd name="T78" fmla="*/ 0 w 815"/>
                <a:gd name="T79" fmla="*/ 0 h 3411"/>
                <a:gd name="T80" fmla="*/ 0 w 815"/>
                <a:gd name="T81" fmla="*/ 0 h 3411"/>
                <a:gd name="T82" fmla="*/ 0 w 815"/>
                <a:gd name="T83" fmla="*/ 0 h 3411"/>
                <a:gd name="T84" fmla="*/ 0 w 815"/>
                <a:gd name="T85" fmla="*/ 0 h 3411"/>
                <a:gd name="T86" fmla="*/ 0 w 815"/>
                <a:gd name="T87" fmla="*/ 0 h 3411"/>
                <a:gd name="T88" fmla="*/ 0 w 815"/>
                <a:gd name="T89" fmla="*/ 0 h 3411"/>
                <a:gd name="T90" fmla="*/ 0 w 815"/>
                <a:gd name="T91" fmla="*/ 0 h 3411"/>
                <a:gd name="T92" fmla="*/ 0 w 815"/>
                <a:gd name="T93" fmla="*/ 0 h 3411"/>
                <a:gd name="T94" fmla="*/ 0 w 815"/>
                <a:gd name="T95" fmla="*/ 0 h 3411"/>
                <a:gd name="T96" fmla="*/ 0 w 815"/>
                <a:gd name="T97" fmla="*/ 0 h 3411"/>
                <a:gd name="T98" fmla="*/ 0 w 815"/>
                <a:gd name="T99" fmla="*/ 0 h 3411"/>
                <a:gd name="T100" fmla="*/ 0 w 815"/>
                <a:gd name="T101" fmla="*/ 0 h 3411"/>
                <a:gd name="T102" fmla="*/ 0 w 815"/>
                <a:gd name="T103" fmla="*/ 0 h 3411"/>
                <a:gd name="T104" fmla="*/ 0 w 815"/>
                <a:gd name="T105" fmla="*/ 0 h 3411"/>
                <a:gd name="T106" fmla="*/ 0 w 815"/>
                <a:gd name="T107" fmla="*/ 0 h 3411"/>
                <a:gd name="T108" fmla="*/ 0 w 815"/>
                <a:gd name="T109" fmla="*/ 0 h 3411"/>
                <a:gd name="T110" fmla="*/ 0 w 815"/>
                <a:gd name="T111" fmla="*/ 0 h 3411"/>
                <a:gd name="T112" fmla="*/ 0 w 815"/>
                <a:gd name="T113" fmla="*/ 0 h 34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5"/>
                <a:gd name="T172" fmla="*/ 0 h 3411"/>
                <a:gd name="T173" fmla="*/ 815 w 815"/>
                <a:gd name="T174" fmla="*/ 3411 h 3411"/>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5" h="3411">
                  <a:moveTo>
                    <a:pt x="510" y="5"/>
                  </a:moveTo>
                  <a:lnTo>
                    <a:pt x="436" y="0"/>
                  </a:lnTo>
                  <a:lnTo>
                    <a:pt x="390" y="18"/>
                  </a:lnTo>
                  <a:lnTo>
                    <a:pt x="344" y="54"/>
                  </a:lnTo>
                  <a:lnTo>
                    <a:pt x="319" y="106"/>
                  </a:lnTo>
                  <a:lnTo>
                    <a:pt x="313" y="153"/>
                  </a:lnTo>
                  <a:lnTo>
                    <a:pt x="319" y="205"/>
                  </a:lnTo>
                  <a:lnTo>
                    <a:pt x="338" y="267"/>
                  </a:lnTo>
                  <a:lnTo>
                    <a:pt x="363" y="331"/>
                  </a:lnTo>
                  <a:lnTo>
                    <a:pt x="386" y="415"/>
                  </a:lnTo>
                  <a:lnTo>
                    <a:pt x="384" y="471"/>
                  </a:lnTo>
                  <a:lnTo>
                    <a:pt x="369" y="532"/>
                  </a:lnTo>
                  <a:lnTo>
                    <a:pt x="338" y="530"/>
                  </a:lnTo>
                  <a:lnTo>
                    <a:pt x="314" y="529"/>
                  </a:lnTo>
                  <a:lnTo>
                    <a:pt x="267" y="534"/>
                  </a:lnTo>
                  <a:lnTo>
                    <a:pt x="225" y="551"/>
                  </a:lnTo>
                  <a:lnTo>
                    <a:pt x="183" y="585"/>
                  </a:lnTo>
                  <a:lnTo>
                    <a:pt x="150" y="627"/>
                  </a:lnTo>
                  <a:lnTo>
                    <a:pt x="131" y="666"/>
                  </a:lnTo>
                  <a:lnTo>
                    <a:pt x="124" y="720"/>
                  </a:lnTo>
                  <a:lnTo>
                    <a:pt x="127" y="785"/>
                  </a:lnTo>
                  <a:lnTo>
                    <a:pt x="134" y="841"/>
                  </a:lnTo>
                  <a:lnTo>
                    <a:pt x="132" y="898"/>
                  </a:lnTo>
                  <a:lnTo>
                    <a:pt x="111" y="1091"/>
                  </a:lnTo>
                  <a:lnTo>
                    <a:pt x="105" y="1231"/>
                  </a:lnTo>
                  <a:lnTo>
                    <a:pt x="98" y="1342"/>
                  </a:lnTo>
                  <a:lnTo>
                    <a:pt x="89" y="1415"/>
                  </a:lnTo>
                  <a:lnTo>
                    <a:pt x="86" y="1481"/>
                  </a:lnTo>
                  <a:lnTo>
                    <a:pt x="30" y="1457"/>
                  </a:lnTo>
                  <a:lnTo>
                    <a:pt x="0" y="1733"/>
                  </a:lnTo>
                  <a:lnTo>
                    <a:pt x="216" y="1806"/>
                  </a:lnTo>
                  <a:lnTo>
                    <a:pt x="231" y="1945"/>
                  </a:lnTo>
                  <a:lnTo>
                    <a:pt x="261" y="2172"/>
                  </a:lnTo>
                  <a:lnTo>
                    <a:pt x="264" y="2260"/>
                  </a:lnTo>
                  <a:lnTo>
                    <a:pt x="248" y="2334"/>
                  </a:lnTo>
                  <a:lnTo>
                    <a:pt x="222" y="2410"/>
                  </a:lnTo>
                  <a:lnTo>
                    <a:pt x="218" y="2474"/>
                  </a:lnTo>
                  <a:lnTo>
                    <a:pt x="219" y="2607"/>
                  </a:lnTo>
                  <a:lnTo>
                    <a:pt x="223" y="2723"/>
                  </a:lnTo>
                  <a:lnTo>
                    <a:pt x="242" y="2909"/>
                  </a:lnTo>
                  <a:lnTo>
                    <a:pt x="254" y="2999"/>
                  </a:lnTo>
                  <a:lnTo>
                    <a:pt x="253" y="3129"/>
                  </a:lnTo>
                  <a:lnTo>
                    <a:pt x="229" y="3252"/>
                  </a:lnTo>
                  <a:lnTo>
                    <a:pt x="233" y="3267"/>
                  </a:lnTo>
                  <a:lnTo>
                    <a:pt x="255" y="3282"/>
                  </a:lnTo>
                  <a:lnTo>
                    <a:pt x="321" y="3347"/>
                  </a:lnTo>
                  <a:lnTo>
                    <a:pt x="349" y="3374"/>
                  </a:lnTo>
                  <a:lnTo>
                    <a:pt x="382" y="3398"/>
                  </a:lnTo>
                  <a:lnTo>
                    <a:pt x="440" y="3411"/>
                  </a:lnTo>
                  <a:lnTo>
                    <a:pt x="506" y="3402"/>
                  </a:lnTo>
                  <a:lnTo>
                    <a:pt x="525" y="3391"/>
                  </a:lnTo>
                  <a:lnTo>
                    <a:pt x="534" y="3374"/>
                  </a:lnTo>
                  <a:lnTo>
                    <a:pt x="537" y="3355"/>
                  </a:lnTo>
                  <a:lnTo>
                    <a:pt x="519" y="3331"/>
                  </a:lnTo>
                  <a:lnTo>
                    <a:pt x="450" y="3261"/>
                  </a:lnTo>
                  <a:lnTo>
                    <a:pt x="494" y="3284"/>
                  </a:lnTo>
                  <a:lnTo>
                    <a:pt x="552" y="3315"/>
                  </a:lnTo>
                  <a:lnTo>
                    <a:pt x="605" y="3334"/>
                  </a:lnTo>
                  <a:lnTo>
                    <a:pt x="667" y="3343"/>
                  </a:lnTo>
                  <a:lnTo>
                    <a:pt x="697" y="3346"/>
                  </a:lnTo>
                  <a:lnTo>
                    <a:pt x="725" y="3329"/>
                  </a:lnTo>
                  <a:lnTo>
                    <a:pt x="733" y="3303"/>
                  </a:lnTo>
                  <a:lnTo>
                    <a:pt x="721" y="3279"/>
                  </a:lnTo>
                  <a:lnTo>
                    <a:pt x="706" y="3265"/>
                  </a:lnTo>
                  <a:lnTo>
                    <a:pt x="629" y="3218"/>
                  </a:lnTo>
                  <a:lnTo>
                    <a:pt x="587" y="3177"/>
                  </a:lnTo>
                  <a:lnTo>
                    <a:pt x="551" y="3116"/>
                  </a:lnTo>
                  <a:lnTo>
                    <a:pt x="545" y="3073"/>
                  </a:lnTo>
                  <a:lnTo>
                    <a:pt x="552" y="3020"/>
                  </a:lnTo>
                  <a:lnTo>
                    <a:pt x="565" y="2974"/>
                  </a:lnTo>
                  <a:lnTo>
                    <a:pt x="646" y="2731"/>
                  </a:lnTo>
                  <a:lnTo>
                    <a:pt x="712" y="2562"/>
                  </a:lnTo>
                  <a:lnTo>
                    <a:pt x="756" y="2429"/>
                  </a:lnTo>
                  <a:lnTo>
                    <a:pt x="785" y="2384"/>
                  </a:lnTo>
                  <a:lnTo>
                    <a:pt x="811" y="2311"/>
                  </a:lnTo>
                  <a:lnTo>
                    <a:pt x="815" y="2242"/>
                  </a:lnTo>
                  <a:lnTo>
                    <a:pt x="809" y="2192"/>
                  </a:lnTo>
                  <a:lnTo>
                    <a:pt x="797" y="1951"/>
                  </a:lnTo>
                  <a:lnTo>
                    <a:pt x="783" y="1830"/>
                  </a:lnTo>
                  <a:lnTo>
                    <a:pt x="755" y="1710"/>
                  </a:lnTo>
                  <a:lnTo>
                    <a:pt x="724" y="1526"/>
                  </a:lnTo>
                  <a:lnTo>
                    <a:pt x="711" y="1391"/>
                  </a:lnTo>
                  <a:lnTo>
                    <a:pt x="700" y="1277"/>
                  </a:lnTo>
                  <a:lnTo>
                    <a:pt x="748" y="1269"/>
                  </a:lnTo>
                  <a:lnTo>
                    <a:pt x="796" y="1252"/>
                  </a:lnTo>
                  <a:lnTo>
                    <a:pt x="809" y="1225"/>
                  </a:lnTo>
                  <a:lnTo>
                    <a:pt x="814" y="1179"/>
                  </a:lnTo>
                  <a:lnTo>
                    <a:pt x="813" y="1135"/>
                  </a:lnTo>
                  <a:lnTo>
                    <a:pt x="775" y="964"/>
                  </a:lnTo>
                  <a:lnTo>
                    <a:pt x="748" y="891"/>
                  </a:lnTo>
                  <a:lnTo>
                    <a:pt x="746" y="867"/>
                  </a:lnTo>
                  <a:lnTo>
                    <a:pt x="739" y="742"/>
                  </a:lnTo>
                  <a:lnTo>
                    <a:pt x="727" y="684"/>
                  </a:lnTo>
                  <a:lnTo>
                    <a:pt x="708" y="642"/>
                  </a:lnTo>
                  <a:lnTo>
                    <a:pt x="681" y="611"/>
                  </a:lnTo>
                  <a:lnTo>
                    <a:pt x="643" y="585"/>
                  </a:lnTo>
                  <a:lnTo>
                    <a:pt x="562" y="555"/>
                  </a:lnTo>
                  <a:lnTo>
                    <a:pt x="551" y="517"/>
                  </a:lnTo>
                  <a:lnTo>
                    <a:pt x="556" y="479"/>
                  </a:lnTo>
                  <a:lnTo>
                    <a:pt x="576" y="454"/>
                  </a:lnTo>
                  <a:lnTo>
                    <a:pt x="595" y="428"/>
                  </a:lnTo>
                  <a:lnTo>
                    <a:pt x="614" y="381"/>
                  </a:lnTo>
                  <a:lnTo>
                    <a:pt x="618" y="349"/>
                  </a:lnTo>
                  <a:lnTo>
                    <a:pt x="624" y="299"/>
                  </a:lnTo>
                  <a:lnTo>
                    <a:pt x="626" y="278"/>
                  </a:lnTo>
                  <a:lnTo>
                    <a:pt x="643" y="255"/>
                  </a:lnTo>
                  <a:lnTo>
                    <a:pt x="658" y="234"/>
                  </a:lnTo>
                  <a:lnTo>
                    <a:pt x="666" y="205"/>
                  </a:lnTo>
                  <a:lnTo>
                    <a:pt x="668" y="165"/>
                  </a:lnTo>
                  <a:lnTo>
                    <a:pt x="659" y="116"/>
                  </a:lnTo>
                  <a:lnTo>
                    <a:pt x="640" y="73"/>
                  </a:lnTo>
                  <a:lnTo>
                    <a:pt x="610" y="44"/>
                  </a:lnTo>
                  <a:lnTo>
                    <a:pt x="556" y="16"/>
                  </a:lnTo>
                  <a:lnTo>
                    <a:pt x="537" y="12"/>
                  </a:lnTo>
                  <a:lnTo>
                    <a:pt x="510" y="5"/>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31" name="Freeform 257"/>
            <p:cNvSpPr>
              <a:spLocks/>
            </p:cNvSpPr>
            <p:nvPr/>
          </p:nvSpPr>
          <p:spPr bwMode="auto">
            <a:xfrm>
              <a:off x="2058" y="2286"/>
              <a:ext cx="35" cy="165"/>
            </a:xfrm>
            <a:custGeom>
              <a:avLst/>
              <a:gdLst>
                <a:gd name="T0" fmla="*/ 0 w 106"/>
                <a:gd name="T1" fmla="*/ 0 h 497"/>
                <a:gd name="T2" fmla="*/ 0 w 106"/>
                <a:gd name="T3" fmla="*/ 0 h 497"/>
                <a:gd name="T4" fmla="*/ 0 w 106"/>
                <a:gd name="T5" fmla="*/ 0 h 497"/>
                <a:gd name="T6" fmla="*/ 0 w 106"/>
                <a:gd name="T7" fmla="*/ 0 h 497"/>
                <a:gd name="T8" fmla="*/ 0 w 106"/>
                <a:gd name="T9" fmla="*/ 0 h 497"/>
                <a:gd name="T10" fmla="*/ 0 w 106"/>
                <a:gd name="T11" fmla="*/ 0 h 497"/>
                <a:gd name="T12" fmla="*/ 0 w 106"/>
                <a:gd name="T13" fmla="*/ 0 h 497"/>
                <a:gd name="T14" fmla="*/ 0 w 106"/>
                <a:gd name="T15" fmla="*/ 0 h 497"/>
                <a:gd name="T16" fmla="*/ 0 w 106"/>
                <a:gd name="T17" fmla="*/ 0 h 497"/>
                <a:gd name="T18" fmla="*/ 0 w 106"/>
                <a:gd name="T19" fmla="*/ 0 h 497"/>
                <a:gd name="T20" fmla="*/ 0 w 106"/>
                <a:gd name="T21" fmla="*/ 0 h 497"/>
                <a:gd name="T22" fmla="*/ 0 w 106"/>
                <a:gd name="T23" fmla="*/ 0 h 497"/>
                <a:gd name="T24" fmla="*/ 0 w 106"/>
                <a:gd name="T25" fmla="*/ 0 h 497"/>
                <a:gd name="T26" fmla="*/ 0 w 106"/>
                <a:gd name="T27" fmla="*/ 0 h 497"/>
                <a:gd name="T28" fmla="*/ 0 w 106"/>
                <a:gd name="T29" fmla="*/ 0 h 497"/>
                <a:gd name="T30" fmla="*/ 0 w 106"/>
                <a:gd name="T31" fmla="*/ 0 h 497"/>
                <a:gd name="T32" fmla="*/ 0 w 106"/>
                <a:gd name="T33" fmla="*/ 0 h 497"/>
                <a:gd name="T34" fmla="*/ 0 w 106"/>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6"/>
                <a:gd name="T55" fmla="*/ 0 h 497"/>
                <a:gd name="T56" fmla="*/ 106 w 106"/>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6" h="497">
                  <a:moveTo>
                    <a:pt x="0" y="474"/>
                  </a:moveTo>
                  <a:lnTo>
                    <a:pt x="45" y="497"/>
                  </a:lnTo>
                  <a:lnTo>
                    <a:pt x="51" y="411"/>
                  </a:lnTo>
                  <a:lnTo>
                    <a:pt x="57" y="375"/>
                  </a:lnTo>
                  <a:lnTo>
                    <a:pt x="68" y="338"/>
                  </a:lnTo>
                  <a:lnTo>
                    <a:pt x="86" y="304"/>
                  </a:lnTo>
                  <a:lnTo>
                    <a:pt x="106" y="270"/>
                  </a:lnTo>
                  <a:lnTo>
                    <a:pt x="86" y="225"/>
                  </a:lnTo>
                  <a:lnTo>
                    <a:pt x="66" y="173"/>
                  </a:lnTo>
                  <a:lnTo>
                    <a:pt x="49" y="114"/>
                  </a:lnTo>
                  <a:lnTo>
                    <a:pt x="39" y="64"/>
                  </a:lnTo>
                  <a:lnTo>
                    <a:pt x="31" y="0"/>
                  </a:lnTo>
                  <a:lnTo>
                    <a:pt x="19" y="79"/>
                  </a:lnTo>
                  <a:lnTo>
                    <a:pt x="16" y="176"/>
                  </a:lnTo>
                  <a:lnTo>
                    <a:pt x="12" y="266"/>
                  </a:lnTo>
                  <a:lnTo>
                    <a:pt x="5" y="340"/>
                  </a:lnTo>
                  <a:lnTo>
                    <a:pt x="4" y="402"/>
                  </a:lnTo>
                  <a:lnTo>
                    <a:pt x="0" y="474"/>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32" name="Freeform 258"/>
            <p:cNvSpPr>
              <a:spLocks/>
            </p:cNvSpPr>
            <p:nvPr/>
          </p:nvSpPr>
          <p:spPr bwMode="auto">
            <a:xfrm>
              <a:off x="2128" y="2679"/>
              <a:ext cx="86" cy="336"/>
            </a:xfrm>
            <a:custGeom>
              <a:avLst/>
              <a:gdLst>
                <a:gd name="T0" fmla="*/ 0 w 259"/>
                <a:gd name="T1" fmla="*/ 0 h 1008"/>
                <a:gd name="T2" fmla="*/ 0 w 259"/>
                <a:gd name="T3" fmla="*/ 0 h 1008"/>
                <a:gd name="T4" fmla="*/ 0 w 259"/>
                <a:gd name="T5" fmla="*/ 0 h 1008"/>
                <a:gd name="T6" fmla="*/ 0 w 259"/>
                <a:gd name="T7" fmla="*/ 0 h 1008"/>
                <a:gd name="T8" fmla="*/ 0 w 259"/>
                <a:gd name="T9" fmla="*/ 0 h 1008"/>
                <a:gd name="T10" fmla="*/ 0 w 259"/>
                <a:gd name="T11" fmla="*/ 0 h 1008"/>
                <a:gd name="T12" fmla="*/ 0 w 259"/>
                <a:gd name="T13" fmla="*/ 0 h 1008"/>
                <a:gd name="T14" fmla="*/ 0 w 259"/>
                <a:gd name="T15" fmla="*/ 0 h 1008"/>
                <a:gd name="T16" fmla="*/ 0 w 259"/>
                <a:gd name="T17" fmla="*/ 0 h 1008"/>
                <a:gd name="T18" fmla="*/ 0 w 259"/>
                <a:gd name="T19" fmla="*/ 0 h 1008"/>
                <a:gd name="T20" fmla="*/ 0 w 259"/>
                <a:gd name="T21" fmla="*/ 0 h 1008"/>
                <a:gd name="T22" fmla="*/ 0 w 259"/>
                <a:gd name="T23" fmla="*/ 0 h 1008"/>
                <a:gd name="T24" fmla="*/ 0 w 259"/>
                <a:gd name="T25" fmla="*/ 0 h 1008"/>
                <a:gd name="T26" fmla="*/ 0 w 259"/>
                <a:gd name="T27" fmla="*/ 0 h 1008"/>
                <a:gd name="T28" fmla="*/ 0 w 259"/>
                <a:gd name="T29" fmla="*/ 0 h 1008"/>
                <a:gd name="T30" fmla="*/ 0 w 259"/>
                <a:gd name="T31" fmla="*/ 0 h 1008"/>
                <a:gd name="T32" fmla="*/ 0 w 259"/>
                <a:gd name="T33" fmla="*/ 0 h 1008"/>
                <a:gd name="T34" fmla="*/ 0 w 259"/>
                <a:gd name="T35" fmla="*/ 0 h 1008"/>
                <a:gd name="T36" fmla="*/ 0 w 259"/>
                <a:gd name="T37" fmla="*/ 0 h 1008"/>
                <a:gd name="T38" fmla="*/ 0 w 259"/>
                <a:gd name="T39" fmla="*/ 0 h 1008"/>
                <a:gd name="T40" fmla="*/ 0 w 259"/>
                <a:gd name="T41" fmla="*/ 0 h 1008"/>
                <a:gd name="T42" fmla="*/ 0 w 259"/>
                <a:gd name="T43" fmla="*/ 0 h 1008"/>
                <a:gd name="T44" fmla="*/ 0 w 259"/>
                <a:gd name="T45" fmla="*/ 0 h 1008"/>
                <a:gd name="T46" fmla="*/ 0 w 259"/>
                <a:gd name="T47" fmla="*/ 0 h 1008"/>
                <a:gd name="T48" fmla="*/ 0 w 259"/>
                <a:gd name="T49" fmla="*/ 0 h 1008"/>
                <a:gd name="T50" fmla="*/ 0 w 259"/>
                <a:gd name="T51" fmla="*/ 0 h 1008"/>
                <a:gd name="T52" fmla="*/ 0 w 259"/>
                <a:gd name="T53" fmla="*/ 0 h 1008"/>
                <a:gd name="T54" fmla="*/ 0 w 259"/>
                <a:gd name="T55" fmla="*/ 0 h 1008"/>
                <a:gd name="T56" fmla="*/ 0 w 259"/>
                <a:gd name="T57" fmla="*/ 0 h 1008"/>
                <a:gd name="T58" fmla="*/ 0 w 259"/>
                <a:gd name="T59" fmla="*/ 0 h 1008"/>
                <a:gd name="T60" fmla="*/ 0 w 259"/>
                <a:gd name="T61" fmla="*/ 0 h 1008"/>
                <a:gd name="T62" fmla="*/ 0 w 259"/>
                <a:gd name="T63" fmla="*/ 0 h 1008"/>
                <a:gd name="T64" fmla="*/ 0 w 259"/>
                <a:gd name="T65" fmla="*/ 0 h 100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9"/>
                <a:gd name="T100" fmla="*/ 0 h 1008"/>
                <a:gd name="T101" fmla="*/ 259 w 259"/>
                <a:gd name="T102" fmla="*/ 1008 h 100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9" h="1008">
                  <a:moveTo>
                    <a:pt x="32" y="1008"/>
                  </a:moveTo>
                  <a:lnTo>
                    <a:pt x="14" y="965"/>
                  </a:lnTo>
                  <a:lnTo>
                    <a:pt x="3" y="921"/>
                  </a:lnTo>
                  <a:lnTo>
                    <a:pt x="0" y="866"/>
                  </a:lnTo>
                  <a:lnTo>
                    <a:pt x="12" y="791"/>
                  </a:lnTo>
                  <a:lnTo>
                    <a:pt x="21" y="702"/>
                  </a:lnTo>
                  <a:lnTo>
                    <a:pt x="31" y="598"/>
                  </a:lnTo>
                  <a:lnTo>
                    <a:pt x="35" y="485"/>
                  </a:lnTo>
                  <a:lnTo>
                    <a:pt x="35" y="382"/>
                  </a:lnTo>
                  <a:lnTo>
                    <a:pt x="34" y="315"/>
                  </a:lnTo>
                  <a:lnTo>
                    <a:pt x="40" y="284"/>
                  </a:lnTo>
                  <a:lnTo>
                    <a:pt x="59" y="240"/>
                  </a:lnTo>
                  <a:lnTo>
                    <a:pt x="79" y="182"/>
                  </a:lnTo>
                  <a:lnTo>
                    <a:pt x="91" y="112"/>
                  </a:lnTo>
                  <a:lnTo>
                    <a:pt x="93" y="52"/>
                  </a:lnTo>
                  <a:lnTo>
                    <a:pt x="86" y="7"/>
                  </a:lnTo>
                  <a:lnTo>
                    <a:pt x="224" y="0"/>
                  </a:lnTo>
                  <a:lnTo>
                    <a:pt x="237" y="47"/>
                  </a:lnTo>
                  <a:lnTo>
                    <a:pt x="248" y="94"/>
                  </a:lnTo>
                  <a:lnTo>
                    <a:pt x="259" y="143"/>
                  </a:lnTo>
                  <a:lnTo>
                    <a:pt x="258" y="164"/>
                  </a:lnTo>
                  <a:lnTo>
                    <a:pt x="237" y="204"/>
                  </a:lnTo>
                  <a:lnTo>
                    <a:pt x="208" y="249"/>
                  </a:lnTo>
                  <a:lnTo>
                    <a:pt x="183" y="306"/>
                  </a:lnTo>
                  <a:lnTo>
                    <a:pt x="166" y="361"/>
                  </a:lnTo>
                  <a:lnTo>
                    <a:pt x="156" y="435"/>
                  </a:lnTo>
                  <a:lnTo>
                    <a:pt x="151" y="511"/>
                  </a:lnTo>
                  <a:lnTo>
                    <a:pt x="142" y="618"/>
                  </a:lnTo>
                  <a:lnTo>
                    <a:pt x="131" y="710"/>
                  </a:lnTo>
                  <a:lnTo>
                    <a:pt x="108" y="813"/>
                  </a:lnTo>
                  <a:lnTo>
                    <a:pt x="71" y="924"/>
                  </a:lnTo>
                  <a:lnTo>
                    <a:pt x="51" y="974"/>
                  </a:lnTo>
                  <a:lnTo>
                    <a:pt x="32" y="100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33" name="Freeform 259"/>
            <p:cNvSpPr>
              <a:spLocks/>
            </p:cNvSpPr>
            <p:nvPr/>
          </p:nvSpPr>
          <p:spPr bwMode="auto">
            <a:xfrm>
              <a:off x="3355" y="2108"/>
              <a:ext cx="425" cy="121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09"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2" y="3452"/>
                  </a:lnTo>
                  <a:lnTo>
                    <a:pt x="814" y="3470"/>
                  </a:lnTo>
                  <a:lnTo>
                    <a:pt x="898" y="3488"/>
                  </a:lnTo>
                  <a:lnTo>
                    <a:pt x="915" y="3478"/>
                  </a:lnTo>
                  <a:lnTo>
                    <a:pt x="924" y="3467"/>
                  </a:lnTo>
                  <a:lnTo>
                    <a:pt x="1004" y="3493"/>
                  </a:lnTo>
                  <a:lnTo>
                    <a:pt x="1106" y="3520"/>
                  </a:lnTo>
                  <a:lnTo>
                    <a:pt x="1173" y="3529"/>
                  </a:lnTo>
                  <a:lnTo>
                    <a:pt x="1227" y="3525"/>
                  </a:lnTo>
                  <a:lnTo>
                    <a:pt x="1257" y="3513"/>
                  </a:lnTo>
                  <a:lnTo>
                    <a:pt x="1271" y="3495"/>
                  </a:lnTo>
                  <a:lnTo>
                    <a:pt x="1276" y="3476"/>
                  </a:lnTo>
                  <a:lnTo>
                    <a:pt x="1267" y="3455"/>
                  </a:lnTo>
                  <a:lnTo>
                    <a:pt x="1243" y="3436"/>
                  </a:lnTo>
                  <a:lnTo>
                    <a:pt x="1167" y="3401"/>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3"/>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5"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4"/>
                  </a:lnTo>
                  <a:lnTo>
                    <a:pt x="788" y="5"/>
                  </a:lnTo>
                  <a:lnTo>
                    <a:pt x="721" y="0"/>
                  </a:lnTo>
                  <a:lnTo>
                    <a:pt x="662" y="11"/>
                  </a:lnTo>
                  <a:lnTo>
                    <a:pt x="609" y="36"/>
                  </a:lnTo>
                  <a:lnTo>
                    <a:pt x="569" y="68"/>
                  </a:lnTo>
                  <a:lnTo>
                    <a:pt x="538" y="112"/>
                  </a:lnTo>
                  <a:lnTo>
                    <a:pt x="522" y="171"/>
                  </a:lnTo>
                  <a:lnTo>
                    <a:pt x="512" y="240"/>
                  </a:lnTo>
                  <a:lnTo>
                    <a:pt x="516" y="294"/>
                  </a:lnTo>
                  <a:lnTo>
                    <a:pt x="530" y="369"/>
                  </a:lnTo>
                  <a:lnTo>
                    <a:pt x="529" y="422"/>
                  </a:lnTo>
                  <a:lnTo>
                    <a:pt x="517" y="483"/>
                  </a:lnTo>
                  <a:lnTo>
                    <a:pt x="493" y="512"/>
                  </a:lnTo>
                  <a:lnTo>
                    <a:pt x="247" y="611"/>
                  </a:lnTo>
                  <a:lnTo>
                    <a:pt x="212" y="632"/>
                  </a:lnTo>
                  <a:lnTo>
                    <a:pt x="188" y="667"/>
                  </a:lnTo>
                  <a:lnTo>
                    <a:pt x="111" y="878"/>
                  </a:lnTo>
                  <a:lnTo>
                    <a:pt x="10" y="1178"/>
                  </a:lnTo>
                  <a:lnTo>
                    <a:pt x="0" y="1238"/>
                  </a:lnTo>
                  <a:lnTo>
                    <a:pt x="2" y="1272"/>
                  </a:lnTo>
                  <a:lnTo>
                    <a:pt x="19" y="1312"/>
                  </a:lnTo>
                  <a:lnTo>
                    <a:pt x="149" y="1515"/>
                  </a:lnTo>
                  <a:lnTo>
                    <a:pt x="168" y="1579"/>
                  </a:lnTo>
                  <a:lnTo>
                    <a:pt x="175" y="1644"/>
                  </a:lnTo>
                  <a:lnTo>
                    <a:pt x="149" y="1873"/>
                  </a:lnTo>
                  <a:lnTo>
                    <a:pt x="134" y="1973"/>
                  </a:lnTo>
                  <a:lnTo>
                    <a:pt x="134" y="2007"/>
                  </a:lnTo>
                  <a:lnTo>
                    <a:pt x="149" y="2031"/>
                  </a:lnTo>
                  <a:lnTo>
                    <a:pt x="188" y="2045"/>
                  </a:lnTo>
                  <a:lnTo>
                    <a:pt x="228" y="2050"/>
                  </a:lnTo>
                  <a:lnTo>
                    <a:pt x="239" y="2165"/>
                  </a:lnTo>
                  <a:lnTo>
                    <a:pt x="239" y="2292"/>
                  </a:lnTo>
                  <a:lnTo>
                    <a:pt x="237" y="2432"/>
                  </a:lnTo>
                  <a:lnTo>
                    <a:pt x="228" y="2562"/>
                  </a:lnTo>
                  <a:lnTo>
                    <a:pt x="208" y="2702"/>
                  </a:lnTo>
                  <a:lnTo>
                    <a:pt x="202" y="2841"/>
                  </a:lnTo>
                  <a:lnTo>
                    <a:pt x="194" y="2979"/>
                  </a:lnTo>
                  <a:lnTo>
                    <a:pt x="194" y="3088"/>
                  </a:lnTo>
                  <a:lnTo>
                    <a:pt x="200" y="3261"/>
                  </a:lnTo>
                  <a:lnTo>
                    <a:pt x="197" y="3368"/>
                  </a:lnTo>
                  <a:lnTo>
                    <a:pt x="202" y="3467"/>
                  </a:lnTo>
                  <a:lnTo>
                    <a:pt x="207" y="3488"/>
                  </a:lnTo>
                  <a:lnTo>
                    <a:pt x="267" y="3505"/>
                  </a:lnTo>
                  <a:lnTo>
                    <a:pt x="317" y="3529"/>
                  </a:lnTo>
                  <a:lnTo>
                    <a:pt x="363" y="3567"/>
                  </a:lnTo>
                  <a:lnTo>
                    <a:pt x="412" y="3603"/>
                  </a:lnTo>
                  <a:lnTo>
                    <a:pt x="474" y="3626"/>
                  </a:lnTo>
                  <a:lnTo>
                    <a:pt x="538"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09" y="2280"/>
                  </a:lnTo>
                  <a:close/>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9634" name="Freeform 260"/>
            <p:cNvSpPr>
              <a:spLocks/>
            </p:cNvSpPr>
            <p:nvPr/>
          </p:nvSpPr>
          <p:spPr bwMode="auto">
            <a:xfrm>
              <a:off x="4949" y="2123"/>
              <a:ext cx="446" cy="1135"/>
            </a:xfrm>
            <a:custGeom>
              <a:avLst/>
              <a:gdLst>
                <a:gd name="T0" fmla="*/ 0 w 1339"/>
                <a:gd name="T1" fmla="*/ 0 h 3406"/>
                <a:gd name="T2" fmla="*/ 0 w 1339"/>
                <a:gd name="T3" fmla="*/ 0 h 3406"/>
                <a:gd name="T4" fmla="*/ 0 w 1339"/>
                <a:gd name="T5" fmla="*/ 0 h 3406"/>
                <a:gd name="T6" fmla="*/ 0 w 1339"/>
                <a:gd name="T7" fmla="*/ 0 h 3406"/>
                <a:gd name="T8" fmla="*/ 0 w 1339"/>
                <a:gd name="T9" fmla="*/ 0 h 3406"/>
                <a:gd name="T10" fmla="*/ 0 w 1339"/>
                <a:gd name="T11" fmla="*/ 0 h 3406"/>
                <a:gd name="T12" fmla="*/ 0 w 1339"/>
                <a:gd name="T13" fmla="*/ 0 h 3406"/>
                <a:gd name="T14" fmla="*/ 0 w 1339"/>
                <a:gd name="T15" fmla="*/ 0 h 3406"/>
                <a:gd name="T16" fmla="*/ 0 w 1339"/>
                <a:gd name="T17" fmla="*/ 0 h 3406"/>
                <a:gd name="T18" fmla="*/ 0 w 1339"/>
                <a:gd name="T19" fmla="*/ 0 h 3406"/>
                <a:gd name="T20" fmla="*/ 0 w 1339"/>
                <a:gd name="T21" fmla="*/ 0 h 3406"/>
                <a:gd name="T22" fmla="*/ 0 w 1339"/>
                <a:gd name="T23" fmla="*/ 0 h 3406"/>
                <a:gd name="T24" fmla="*/ 0 w 1339"/>
                <a:gd name="T25" fmla="*/ 0 h 3406"/>
                <a:gd name="T26" fmla="*/ 0 w 1339"/>
                <a:gd name="T27" fmla="*/ 0 h 3406"/>
                <a:gd name="T28" fmla="*/ 0 w 1339"/>
                <a:gd name="T29" fmla="*/ 0 h 3406"/>
                <a:gd name="T30" fmla="*/ 0 w 1339"/>
                <a:gd name="T31" fmla="*/ 0 h 3406"/>
                <a:gd name="T32" fmla="*/ 0 w 1339"/>
                <a:gd name="T33" fmla="*/ 0 h 3406"/>
                <a:gd name="T34" fmla="*/ 0 w 1339"/>
                <a:gd name="T35" fmla="*/ 0 h 3406"/>
                <a:gd name="T36" fmla="*/ 0 w 1339"/>
                <a:gd name="T37" fmla="*/ 0 h 3406"/>
                <a:gd name="T38" fmla="*/ 0 w 1339"/>
                <a:gd name="T39" fmla="*/ 0 h 3406"/>
                <a:gd name="T40" fmla="*/ 0 w 1339"/>
                <a:gd name="T41" fmla="*/ 0 h 3406"/>
                <a:gd name="T42" fmla="*/ 0 w 1339"/>
                <a:gd name="T43" fmla="*/ 0 h 3406"/>
                <a:gd name="T44" fmla="*/ 0 w 1339"/>
                <a:gd name="T45" fmla="*/ 0 h 3406"/>
                <a:gd name="T46" fmla="*/ 0 w 1339"/>
                <a:gd name="T47" fmla="*/ 0 h 3406"/>
                <a:gd name="T48" fmla="*/ 0 w 1339"/>
                <a:gd name="T49" fmla="*/ 0 h 3406"/>
                <a:gd name="T50" fmla="*/ 0 w 1339"/>
                <a:gd name="T51" fmla="*/ 0 h 3406"/>
                <a:gd name="T52" fmla="*/ 0 w 1339"/>
                <a:gd name="T53" fmla="*/ 0 h 3406"/>
                <a:gd name="T54" fmla="*/ 0 w 1339"/>
                <a:gd name="T55" fmla="*/ 0 h 3406"/>
                <a:gd name="T56" fmla="*/ 0 w 1339"/>
                <a:gd name="T57" fmla="*/ 0 h 3406"/>
                <a:gd name="T58" fmla="*/ 0 w 1339"/>
                <a:gd name="T59" fmla="*/ 0 h 3406"/>
                <a:gd name="T60" fmla="*/ 0 w 1339"/>
                <a:gd name="T61" fmla="*/ 0 h 3406"/>
                <a:gd name="T62" fmla="*/ 0 w 1339"/>
                <a:gd name="T63" fmla="*/ 0 h 3406"/>
                <a:gd name="T64" fmla="*/ 0 w 1339"/>
                <a:gd name="T65" fmla="*/ 0 h 3406"/>
                <a:gd name="T66" fmla="*/ 0 w 1339"/>
                <a:gd name="T67" fmla="*/ 0 h 3406"/>
                <a:gd name="T68" fmla="*/ 0 w 1339"/>
                <a:gd name="T69" fmla="*/ 0 h 3406"/>
                <a:gd name="T70" fmla="*/ 0 w 1339"/>
                <a:gd name="T71" fmla="*/ 0 h 3406"/>
                <a:gd name="T72" fmla="*/ 0 w 1339"/>
                <a:gd name="T73" fmla="*/ 0 h 3406"/>
                <a:gd name="T74" fmla="*/ 0 w 1339"/>
                <a:gd name="T75" fmla="*/ 0 h 3406"/>
                <a:gd name="T76" fmla="*/ 0 w 1339"/>
                <a:gd name="T77" fmla="*/ 0 h 3406"/>
                <a:gd name="T78" fmla="*/ 0 w 1339"/>
                <a:gd name="T79" fmla="*/ 0 h 3406"/>
                <a:gd name="T80" fmla="*/ 0 w 1339"/>
                <a:gd name="T81" fmla="*/ 0 h 3406"/>
                <a:gd name="T82" fmla="*/ 0 w 1339"/>
                <a:gd name="T83" fmla="*/ 0 h 3406"/>
                <a:gd name="T84" fmla="*/ 0 w 1339"/>
                <a:gd name="T85" fmla="*/ 0 h 3406"/>
                <a:gd name="T86" fmla="*/ 0 w 1339"/>
                <a:gd name="T87" fmla="*/ 0 h 3406"/>
                <a:gd name="T88" fmla="*/ 0 w 1339"/>
                <a:gd name="T89" fmla="*/ 0 h 3406"/>
                <a:gd name="T90" fmla="*/ 0 w 1339"/>
                <a:gd name="T91" fmla="*/ 0 h 3406"/>
                <a:gd name="T92" fmla="*/ 0 w 1339"/>
                <a:gd name="T93" fmla="*/ 0 h 3406"/>
                <a:gd name="T94" fmla="*/ 0 w 1339"/>
                <a:gd name="T95" fmla="*/ 0 h 3406"/>
                <a:gd name="T96" fmla="*/ 0 w 1339"/>
                <a:gd name="T97" fmla="*/ 0 h 3406"/>
                <a:gd name="T98" fmla="*/ 0 w 1339"/>
                <a:gd name="T99" fmla="*/ 0 h 3406"/>
                <a:gd name="T100" fmla="*/ 0 w 1339"/>
                <a:gd name="T101" fmla="*/ 0 h 3406"/>
                <a:gd name="T102" fmla="*/ 0 w 1339"/>
                <a:gd name="T103" fmla="*/ 0 h 3406"/>
                <a:gd name="T104" fmla="*/ 0 w 1339"/>
                <a:gd name="T105" fmla="*/ 0 h 3406"/>
                <a:gd name="T106" fmla="*/ 0 w 1339"/>
                <a:gd name="T107" fmla="*/ 0 h 3406"/>
                <a:gd name="T108" fmla="*/ 0 w 1339"/>
                <a:gd name="T109" fmla="*/ 0 h 3406"/>
                <a:gd name="T110" fmla="*/ 0 w 1339"/>
                <a:gd name="T111" fmla="*/ 0 h 3406"/>
                <a:gd name="T112" fmla="*/ 0 w 1339"/>
                <a:gd name="T113" fmla="*/ 0 h 3406"/>
                <a:gd name="T114" fmla="*/ 0 w 1339"/>
                <a:gd name="T115" fmla="*/ 0 h 3406"/>
                <a:gd name="T116" fmla="*/ 0 w 1339"/>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6"/>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5"/>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3" y="3174"/>
                  </a:lnTo>
                  <a:lnTo>
                    <a:pt x="499" y="3125"/>
                  </a:lnTo>
                  <a:lnTo>
                    <a:pt x="525"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79" y="3176"/>
                  </a:lnTo>
                  <a:lnTo>
                    <a:pt x="870" y="3229"/>
                  </a:lnTo>
                  <a:lnTo>
                    <a:pt x="868" y="3291"/>
                  </a:lnTo>
                  <a:lnTo>
                    <a:pt x="868" y="3329"/>
                  </a:lnTo>
                  <a:lnTo>
                    <a:pt x="883" y="3366"/>
                  </a:lnTo>
                  <a:lnTo>
                    <a:pt x="910" y="3390"/>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5"/>
                  </a:lnTo>
                  <a:lnTo>
                    <a:pt x="1339" y="1889"/>
                  </a:lnTo>
                  <a:lnTo>
                    <a:pt x="1300" y="1863"/>
                  </a:lnTo>
                  <a:lnTo>
                    <a:pt x="1148" y="1902"/>
                  </a:lnTo>
                  <a:lnTo>
                    <a:pt x="1132" y="1824"/>
                  </a:lnTo>
                  <a:lnTo>
                    <a:pt x="1127" y="1728"/>
                  </a:lnTo>
                  <a:lnTo>
                    <a:pt x="1201" y="1331"/>
                  </a:lnTo>
                  <a:lnTo>
                    <a:pt x="1207" y="1226"/>
                  </a:lnTo>
                  <a:lnTo>
                    <a:pt x="1196" y="1099"/>
                  </a:lnTo>
                  <a:lnTo>
                    <a:pt x="1132" y="757"/>
                  </a:lnTo>
                  <a:lnTo>
                    <a:pt x="1103" y="663"/>
                  </a:lnTo>
                  <a:lnTo>
                    <a:pt x="1077" y="626"/>
                  </a:lnTo>
                  <a:lnTo>
                    <a:pt x="1050" y="614"/>
                  </a:lnTo>
                  <a:lnTo>
                    <a:pt x="868" y="550"/>
                  </a:lnTo>
                  <a:lnTo>
                    <a:pt x="788" y="525"/>
                  </a:lnTo>
                  <a:lnTo>
                    <a:pt x="761" y="435"/>
                  </a:lnTo>
                  <a:lnTo>
                    <a:pt x="785" y="370"/>
                  </a:lnTo>
                  <a:lnTo>
                    <a:pt x="795" y="331"/>
                  </a:lnTo>
                  <a:lnTo>
                    <a:pt x="795" y="281"/>
                  </a:lnTo>
                  <a:lnTo>
                    <a:pt x="788" y="218"/>
                  </a:lnTo>
                  <a:lnTo>
                    <a:pt x="761" y="129"/>
                  </a:lnTo>
                  <a:lnTo>
                    <a:pt x="748" y="84"/>
                  </a:lnTo>
                  <a:lnTo>
                    <a:pt x="727" y="51"/>
                  </a:lnTo>
                  <a:lnTo>
                    <a:pt x="695" y="24"/>
                  </a:lnTo>
                  <a:lnTo>
                    <a:pt x="669" y="15"/>
                  </a:lnTo>
                  <a:lnTo>
                    <a:pt x="617" y="0"/>
                  </a:lnTo>
                  <a:lnTo>
                    <a:pt x="579" y="0"/>
                  </a:lnTo>
                  <a:lnTo>
                    <a:pt x="525" y="15"/>
                  </a:lnTo>
                  <a:lnTo>
                    <a:pt x="475" y="31"/>
                  </a:lnTo>
                  <a:lnTo>
                    <a:pt x="434" y="61"/>
                  </a:lnTo>
                  <a:lnTo>
                    <a:pt x="419" y="103"/>
                  </a:lnTo>
                  <a:lnTo>
                    <a:pt x="414" y="159"/>
                  </a:lnTo>
                  <a:lnTo>
                    <a:pt x="421" y="212"/>
                  </a:lnTo>
                  <a:lnTo>
                    <a:pt x="431" y="272"/>
                  </a:lnTo>
                  <a:lnTo>
                    <a:pt x="444" y="321"/>
                  </a:lnTo>
                  <a:lnTo>
                    <a:pt x="472" y="372"/>
                  </a:lnTo>
                  <a:lnTo>
                    <a:pt x="499" y="410"/>
                  </a:lnTo>
                  <a:lnTo>
                    <a:pt x="525" y="448"/>
                  </a:lnTo>
                  <a:lnTo>
                    <a:pt x="525"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09"/>
                  </a:lnTo>
                  <a:lnTo>
                    <a:pt x="170" y="1486"/>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9635" name="Freeform 261"/>
            <p:cNvSpPr>
              <a:spLocks/>
            </p:cNvSpPr>
            <p:nvPr/>
          </p:nvSpPr>
          <p:spPr bwMode="auto">
            <a:xfrm>
              <a:off x="4081" y="2128"/>
              <a:ext cx="398" cy="1158"/>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3" y="2471"/>
                  </a:lnTo>
                  <a:lnTo>
                    <a:pt x="1013" y="2483"/>
                  </a:lnTo>
                  <a:lnTo>
                    <a:pt x="958" y="2488"/>
                  </a:lnTo>
                  <a:lnTo>
                    <a:pt x="964" y="2607"/>
                  </a:lnTo>
                  <a:lnTo>
                    <a:pt x="964" y="2729"/>
                  </a:lnTo>
                  <a:lnTo>
                    <a:pt x="954" y="3015"/>
                  </a:lnTo>
                  <a:lnTo>
                    <a:pt x="959" y="3108"/>
                  </a:lnTo>
                  <a:lnTo>
                    <a:pt x="964" y="3150"/>
                  </a:lnTo>
                  <a:lnTo>
                    <a:pt x="976" y="3186"/>
                  </a:lnTo>
                  <a:lnTo>
                    <a:pt x="999"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8" y="3340"/>
                  </a:lnTo>
                  <a:lnTo>
                    <a:pt x="737" y="3249"/>
                  </a:lnTo>
                  <a:lnTo>
                    <a:pt x="721" y="3117"/>
                  </a:lnTo>
                  <a:lnTo>
                    <a:pt x="661" y="2749"/>
                  </a:lnTo>
                  <a:lnTo>
                    <a:pt x="644" y="2649"/>
                  </a:lnTo>
                  <a:lnTo>
                    <a:pt x="616" y="2527"/>
                  </a:lnTo>
                  <a:lnTo>
                    <a:pt x="553" y="2542"/>
                  </a:lnTo>
                  <a:lnTo>
                    <a:pt x="552" y="2637"/>
                  </a:lnTo>
                  <a:lnTo>
                    <a:pt x="533" y="2759"/>
                  </a:lnTo>
                  <a:lnTo>
                    <a:pt x="473" y="2968"/>
                  </a:lnTo>
                  <a:lnTo>
                    <a:pt x="443" y="3186"/>
                  </a:lnTo>
                  <a:lnTo>
                    <a:pt x="435" y="3244"/>
                  </a:lnTo>
                  <a:lnTo>
                    <a:pt x="422" y="3275"/>
                  </a:lnTo>
                  <a:lnTo>
                    <a:pt x="437" y="3339"/>
                  </a:lnTo>
                  <a:lnTo>
                    <a:pt x="447" y="3381"/>
                  </a:lnTo>
                  <a:lnTo>
                    <a:pt x="447" y="3408"/>
                  </a:lnTo>
                  <a:lnTo>
                    <a:pt x="426" y="3441"/>
                  </a:lnTo>
                  <a:lnTo>
                    <a:pt x="400" y="3465"/>
                  </a:lnTo>
                  <a:lnTo>
                    <a:pt x="364" y="3472"/>
                  </a:lnTo>
                  <a:lnTo>
                    <a:pt x="321" y="3468"/>
                  </a:lnTo>
                  <a:lnTo>
                    <a:pt x="276" y="3453"/>
                  </a:lnTo>
                  <a:lnTo>
                    <a:pt x="238" y="3430"/>
                  </a:lnTo>
                  <a:lnTo>
                    <a:pt x="207" y="3403"/>
                  </a:lnTo>
                  <a:lnTo>
                    <a:pt x="188" y="3376"/>
                  </a:lnTo>
                  <a:lnTo>
                    <a:pt x="180" y="3339"/>
                  </a:lnTo>
                  <a:lnTo>
                    <a:pt x="186" y="3293"/>
                  </a:lnTo>
                  <a:lnTo>
                    <a:pt x="197" y="3249"/>
                  </a:lnTo>
                  <a:lnTo>
                    <a:pt x="211" y="3134"/>
                  </a:lnTo>
                  <a:lnTo>
                    <a:pt x="229" y="2862"/>
                  </a:lnTo>
                  <a:lnTo>
                    <a:pt x="242" y="2729"/>
                  </a:lnTo>
                  <a:lnTo>
                    <a:pt x="250" y="2618"/>
                  </a:lnTo>
                  <a:lnTo>
                    <a:pt x="263" y="2522"/>
                  </a:lnTo>
                  <a:lnTo>
                    <a:pt x="186" y="2508"/>
                  </a:lnTo>
                  <a:lnTo>
                    <a:pt x="188" y="2402"/>
                  </a:lnTo>
                  <a:lnTo>
                    <a:pt x="200" y="1731"/>
                  </a:lnTo>
                  <a:lnTo>
                    <a:pt x="203" y="1601"/>
                  </a:lnTo>
                  <a:lnTo>
                    <a:pt x="210" y="1462"/>
                  </a:lnTo>
                  <a:lnTo>
                    <a:pt x="211" y="1387"/>
                  </a:lnTo>
                  <a:lnTo>
                    <a:pt x="175" y="1350"/>
                  </a:lnTo>
                  <a:lnTo>
                    <a:pt x="138" y="1301"/>
                  </a:lnTo>
                  <a:lnTo>
                    <a:pt x="116" y="1261"/>
                  </a:lnTo>
                  <a:lnTo>
                    <a:pt x="106" y="1221"/>
                  </a:lnTo>
                  <a:lnTo>
                    <a:pt x="101" y="1175"/>
                  </a:lnTo>
                  <a:lnTo>
                    <a:pt x="113" y="1089"/>
                  </a:lnTo>
                  <a:lnTo>
                    <a:pt x="125" y="1017"/>
                  </a:lnTo>
                  <a:lnTo>
                    <a:pt x="0" y="853"/>
                  </a:lnTo>
                  <a:lnTo>
                    <a:pt x="53" y="787"/>
                  </a:lnTo>
                  <a:lnTo>
                    <a:pt x="157" y="920"/>
                  </a:lnTo>
                  <a:lnTo>
                    <a:pt x="168" y="863"/>
                  </a:lnTo>
                  <a:lnTo>
                    <a:pt x="178" y="787"/>
                  </a:lnTo>
                  <a:lnTo>
                    <a:pt x="180" y="722"/>
                  </a:lnTo>
                  <a:lnTo>
                    <a:pt x="184" y="678"/>
                  </a:lnTo>
                  <a:lnTo>
                    <a:pt x="197" y="638"/>
                  </a:lnTo>
                  <a:lnTo>
                    <a:pt x="225" y="611"/>
                  </a:lnTo>
                  <a:lnTo>
                    <a:pt x="265" y="593"/>
                  </a:lnTo>
                  <a:lnTo>
                    <a:pt x="460" y="533"/>
                  </a:lnTo>
                  <a:lnTo>
                    <a:pt x="499" y="520"/>
                  </a:lnTo>
                  <a:lnTo>
                    <a:pt x="505" y="457"/>
                  </a:lnTo>
                  <a:lnTo>
                    <a:pt x="493" y="408"/>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8" y="109"/>
                  </a:lnTo>
                  <a:lnTo>
                    <a:pt x="867" y="161"/>
                  </a:lnTo>
                  <a:lnTo>
                    <a:pt x="828" y="188"/>
                  </a:lnTo>
                  <a:lnTo>
                    <a:pt x="833" y="251"/>
                  </a:lnTo>
                  <a:lnTo>
                    <a:pt x="835" y="318"/>
                  </a:lnTo>
                  <a:lnTo>
                    <a:pt x="825" y="379"/>
                  </a:lnTo>
                  <a:lnTo>
                    <a:pt x="811" y="426"/>
                  </a:lnTo>
                  <a:lnTo>
                    <a:pt x="796" y="463"/>
                  </a:lnTo>
                  <a:lnTo>
                    <a:pt x="762" y="520"/>
                  </a:lnTo>
                  <a:lnTo>
                    <a:pt x="762" y="533"/>
                  </a:lnTo>
                  <a:lnTo>
                    <a:pt x="815" y="558"/>
                  </a:lnTo>
                  <a:lnTo>
                    <a:pt x="1024" y="646"/>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9636" name="Freeform 262"/>
            <p:cNvSpPr>
              <a:spLocks/>
            </p:cNvSpPr>
            <p:nvPr/>
          </p:nvSpPr>
          <p:spPr bwMode="auto">
            <a:xfrm>
              <a:off x="4703" y="2152"/>
              <a:ext cx="325" cy="1093"/>
            </a:xfrm>
            <a:custGeom>
              <a:avLst/>
              <a:gdLst>
                <a:gd name="T0" fmla="*/ 0 w 974"/>
                <a:gd name="T1" fmla="*/ 0 h 3279"/>
                <a:gd name="T2" fmla="*/ 0 w 974"/>
                <a:gd name="T3" fmla="*/ 0 h 3279"/>
                <a:gd name="T4" fmla="*/ 0 w 974"/>
                <a:gd name="T5" fmla="*/ 0 h 3279"/>
                <a:gd name="T6" fmla="*/ 0 w 974"/>
                <a:gd name="T7" fmla="*/ 0 h 3279"/>
                <a:gd name="T8" fmla="*/ 0 w 974"/>
                <a:gd name="T9" fmla="*/ 0 h 3279"/>
                <a:gd name="T10" fmla="*/ 0 w 974"/>
                <a:gd name="T11" fmla="*/ 0 h 3279"/>
                <a:gd name="T12" fmla="*/ 0 w 974"/>
                <a:gd name="T13" fmla="*/ 0 h 3279"/>
                <a:gd name="T14" fmla="*/ 0 w 974"/>
                <a:gd name="T15" fmla="*/ 0 h 3279"/>
                <a:gd name="T16" fmla="*/ 0 w 974"/>
                <a:gd name="T17" fmla="*/ 0 h 3279"/>
                <a:gd name="T18" fmla="*/ 0 w 974"/>
                <a:gd name="T19" fmla="*/ 0 h 3279"/>
                <a:gd name="T20" fmla="*/ 0 w 974"/>
                <a:gd name="T21" fmla="*/ 0 h 3279"/>
                <a:gd name="T22" fmla="*/ 0 w 974"/>
                <a:gd name="T23" fmla="*/ 0 h 3279"/>
                <a:gd name="T24" fmla="*/ 0 w 974"/>
                <a:gd name="T25" fmla="*/ 0 h 3279"/>
                <a:gd name="T26" fmla="*/ 0 w 974"/>
                <a:gd name="T27" fmla="*/ 0 h 3279"/>
                <a:gd name="T28" fmla="*/ 0 w 974"/>
                <a:gd name="T29" fmla="*/ 0 h 3279"/>
                <a:gd name="T30" fmla="*/ 0 w 974"/>
                <a:gd name="T31" fmla="*/ 0 h 3279"/>
                <a:gd name="T32" fmla="*/ 0 w 974"/>
                <a:gd name="T33" fmla="*/ 0 h 3279"/>
                <a:gd name="T34" fmla="*/ 0 w 974"/>
                <a:gd name="T35" fmla="*/ 0 h 3279"/>
                <a:gd name="T36" fmla="*/ 0 w 974"/>
                <a:gd name="T37" fmla="*/ 0 h 3279"/>
                <a:gd name="T38" fmla="*/ 0 w 974"/>
                <a:gd name="T39" fmla="*/ 0 h 3279"/>
                <a:gd name="T40" fmla="*/ 0 w 974"/>
                <a:gd name="T41" fmla="*/ 0 h 3279"/>
                <a:gd name="T42" fmla="*/ 0 w 974"/>
                <a:gd name="T43" fmla="*/ 0 h 3279"/>
                <a:gd name="T44" fmla="*/ 0 w 974"/>
                <a:gd name="T45" fmla="*/ 0 h 3279"/>
                <a:gd name="T46" fmla="*/ 0 w 974"/>
                <a:gd name="T47" fmla="*/ 0 h 3279"/>
                <a:gd name="T48" fmla="*/ 0 w 974"/>
                <a:gd name="T49" fmla="*/ 0 h 3279"/>
                <a:gd name="T50" fmla="*/ 0 w 974"/>
                <a:gd name="T51" fmla="*/ 0 h 3279"/>
                <a:gd name="T52" fmla="*/ 0 w 974"/>
                <a:gd name="T53" fmla="*/ 0 h 3279"/>
                <a:gd name="T54" fmla="*/ 0 w 974"/>
                <a:gd name="T55" fmla="*/ 0 h 3279"/>
                <a:gd name="T56" fmla="*/ 0 w 974"/>
                <a:gd name="T57" fmla="*/ 0 h 3279"/>
                <a:gd name="T58" fmla="*/ 0 w 974"/>
                <a:gd name="T59" fmla="*/ 0 h 3279"/>
                <a:gd name="T60" fmla="*/ 0 w 974"/>
                <a:gd name="T61" fmla="*/ 0 h 3279"/>
                <a:gd name="T62" fmla="*/ 0 w 974"/>
                <a:gd name="T63" fmla="*/ 0 h 3279"/>
                <a:gd name="T64" fmla="*/ 0 w 974"/>
                <a:gd name="T65" fmla="*/ 0 h 3279"/>
                <a:gd name="T66" fmla="*/ 0 w 974"/>
                <a:gd name="T67" fmla="*/ 0 h 3279"/>
                <a:gd name="T68" fmla="*/ 0 w 974"/>
                <a:gd name="T69" fmla="*/ 0 h 3279"/>
                <a:gd name="T70" fmla="*/ 0 w 974"/>
                <a:gd name="T71" fmla="*/ 0 h 3279"/>
                <a:gd name="T72" fmla="*/ 0 w 974"/>
                <a:gd name="T73" fmla="*/ 0 h 3279"/>
                <a:gd name="T74" fmla="*/ 0 w 974"/>
                <a:gd name="T75" fmla="*/ 0 h 3279"/>
                <a:gd name="T76" fmla="*/ 0 w 974"/>
                <a:gd name="T77" fmla="*/ 0 h 3279"/>
                <a:gd name="T78" fmla="*/ 0 w 974"/>
                <a:gd name="T79" fmla="*/ 0 h 3279"/>
                <a:gd name="T80" fmla="*/ 0 w 974"/>
                <a:gd name="T81" fmla="*/ 0 h 3279"/>
                <a:gd name="T82" fmla="*/ 0 w 974"/>
                <a:gd name="T83" fmla="*/ 0 h 3279"/>
                <a:gd name="T84" fmla="*/ 0 w 974"/>
                <a:gd name="T85" fmla="*/ 0 h 3279"/>
                <a:gd name="T86" fmla="*/ 0 w 974"/>
                <a:gd name="T87" fmla="*/ 0 h 3279"/>
                <a:gd name="T88" fmla="*/ 0 w 974"/>
                <a:gd name="T89" fmla="*/ 0 h 3279"/>
                <a:gd name="T90" fmla="*/ 0 w 974"/>
                <a:gd name="T91" fmla="*/ 0 h 3279"/>
                <a:gd name="T92" fmla="*/ 0 w 974"/>
                <a:gd name="T93" fmla="*/ 0 h 3279"/>
                <a:gd name="T94" fmla="*/ 0 w 974"/>
                <a:gd name="T95" fmla="*/ 0 h 3279"/>
                <a:gd name="T96" fmla="*/ 0 w 974"/>
                <a:gd name="T97" fmla="*/ 0 h 3279"/>
                <a:gd name="T98" fmla="*/ 0 w 974"/>
                <a:gd name="T99" fmla="*/ 0 h 3279"/>
                <a:gd name="T100" fmla="*/ 0 w 974"/>
                <a:gd name="T101" fmla="*/ 0 h 3279"/>
                <a:gd name="T102" fmla="*/ 0 w 974"/>
                <a:gd name="T103" fmla="*/ 0 h 3279"/>
                <a:gd name="T104" fmla="*/ 0 w 974"/>
                <a:gd name="T105" fmla="*/ 0 h 3279"/>
                <a:gd name="T106" fmla="*/ 0 w 974"/>
                <a:gd name="T107" fmla="*/ 0 h 3279"/>
                <a:gd name="T108" fmla="*/ 0 w 974"/>
                <a:gd name="T109" fmla="*/ 0 h 3279"/>
                <a:gd name="T110" fmla="*/ 0 w 974"/>
                <a:gd name="T111" fmla="*/ 0 h 3279"/>
                <a:gd name="T112" fmla="*/ 0 w 974"/>
                <a:gd name="T113" fmla="*/ 0 h 3279"/>
                <a:gd name="T114" fmla="*/ 0 w 974"/>
                <a:gd name="T115" fmla="*/ 0 h 3279"/>
                <a:gd name="T116" fmla="*/ 0 w 974"/>
                <a:gd name="T117" fmla="*/ 0 h 3279"/>
                <a:gd name="T118" fmla="*/ 0 w 974"/>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1" y="2449"/>
                  </a:lnTo>
                  <a:lnTo>
                    <a:pt x="449" y="2387"/>
                  </a:lnTo>
                  <a:lnTo>
                    <a:pt x="435" y="2282"/>
                  </a:lnTo>
                  <a:lnTo>
                    <a:pt x="421" y="2210"/>
                  </a:lnTo>
                  <a:lnTo>
                    <a:pt x="399" y="2118"/>
                  </a:lnTo>
                  <a:lnTo>
                    <a:pt x="383" y="2030"/>
                  </a:lnTo>
                  <a:lnTo>
                    <a:pt x="379" y="2091"/>
                  </a:lnTo>
                  <a:lnTo>
                    <a:pt x="374" y="2125"/>
                  </a:lnTo>
                  <a:lnTo>
                    <a:pt x="359" y="2169"/>
                  </a:lnTo>
                  <a:lnTo>
                    <a:pt x="341" y="2205"/>
                  </a:lnTo>
                  <a:lnTo>
                    <a:pt x="329"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0"/>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0" y="3269"/>
                  </a:lnTo>
                  <a:lnTo>
                    <a:pt x="562" y="3252"/>
                  </a:lnTo>
                  <a:lnTo>
                    <a:pt x="620" y="3229"/>
                  </a:lnTo>
                  <a:lnTo>
                    <a:pt x="663" y="3204"/>
                  </a:lnTo>
                  <a:lnTo>
                    <a:pt x="668" y="3165"/>
                  </a:lnTo>
                  <a:lnTo>
                    <a:pt x="666" y="3121"/>
                  </a:lnTo>
                  <a:lnTo>
                    <a:pt x="698" y="2884"/>
                  </a:lnTo>
                  <a:lnTo>
                    <a:pt x="707" y="2716"/>
                  </a:lnTo>
                  <a:lnTo>
                    <a:pt x="751" y="2195"/>
                  </a:lnTo>
                  <a:lnTo>
                    <a:pt x="770" y="1877"/>
                  </a:lnTo>
                  <a:lnTo>
                    <a:pt x="766" y="1724"/>
                  </a:lnTo>
                  <a:lnTo>
                    <a:pt x="760" y="1626"/>
                  </a:lnTo>
                  <a:lnTo>
                    <a:pt x="749" y="1541"/>
                  </a:lnTo>
                  <a:lnTo>
                    <a:pt x="738" y="1469"/>
                  </a:lnTo>
                  <a:lnTo>
                    <a:pt x="803" y="1417"/>
                  </a:lnTo>
                  <a:lnTo>
                    <a:pt x="868" y="1363"/>
                  </a:lnTo>
                  <a:lnTo>
                    <a:pt x="907" y="1321"/>
                  </a:lnTo>
                  <a:lnTo>
                    <a:pt x="949" y="1265"/>
                  </a:lnTo>
                  <a:lnTo>
                    <a:pt x="970" y="1210"/>
                  </a:lnTo>
                  <a:lnTo>
                    <a:pt x="974" y="1163"/>
                  </a:lnTo>
                  <a:lnTo>
                    <a:pt x="959" y="1101"/>
                  </a:lnTo>
                  <a:lnTo>
                    <a:pt x="842" y="716"/>
                  </a:lnTo>
                  <a:lnTo>
                    <a:pt x="823" y="673"/>
                  </a:lnTo>
                  <a:lnTo>
                    <a:pt x="808" y="652"/>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7"/>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7" y="639"/>
                  </a:lnTo>
                  <a:lnTo>
                    <a:pt x="77" y="690"/>
                  </a:lnTo>
                  <a:lnTo>
                    <a:pt x="42" y="867"/>
                  </a:lnTo>
                  <a:lnTo>
                    <a:pt x="29" y="946"/>
                  </a:lnTo>
                  <a:lnTo>
                    <a:pt x="16" y="1014"/>
                  </a:lnTo>
                  <a:lnTo>
                    <a:pt x="3" y="1108"/>
                  </a:lnTo>
                  <a:lnTo>
                    <a:pt x="0" y="1190"/>
                  </a:lnTo>
                  <a:lnTo>
                    <a:pt x="3" y="1292"/>
                  </a:lnTo>
                  <a:lnTo>
                    <a:pt x="16" y="1402"/>
                  </a:lnTo>
                  <a:lnTo>
                    <a:pt x="28" y="1479"/>
                  </a:lnTo>
                  <a:lnTo>
                    <a:pt x="39" y="1564"/>
                  </a:lnTo>
                  <a:lnTo>
                    <a:pt x="56" y="1639"/>
                  </a:lnTo>
                  <a:lnTo>
                    <a:pt x="81" y="1697"/>
                  </a:lnTo>
                  <a:lnTo>
                    <a:pt x="99" y="1757"/>
                  </a:lnTo>
                  <a:lnTo>
                    <a:pt x="106" y="1833"/>
                  </a:lnTo>
                  <a:lnTo>
                    <a:pt x="84" y="2172"/>
                  </a:lnTo>
                  <a:lnTo>
                    <a:pt x="77" y="2291"/>
                  </a:lnTo>
                  <a:lnTo>
                    <a:pt x="77" y="2339"/>
                  </a:lnTo>
                  <a:lnTo>
                    <a:pt x="94" y="2400"/>
                  </a:lnTo>
                  <a:lnTo>
                    <a:pt x="123" y="2472"/>
                  </a:lnTo>
                  <a:lnTo>
                    <a:pt x="199" y="2693"/>
                  </a:lnTo>
                  <a:lnTo>
                    <a:pt x="253" y="2871"/>
                  </a:lnTo>
                  <a:lnTo>
                    <a:pt x="279" y="2935"/>
                  </a:lnTo>
                  <a:lnTo>
                    <a:pt x="311" y="2948"/>
                  </a:lnTo>
                  <a:lnTo>
                    <a:pt x="344" y="2960"/>
                  </a:lnTo>
                  <a:lnTo>
                    <a:pt x="462" y="2655"/>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637" name="Freeform 263"/>
            <p:cNvSpPr>
              <a:spLocks/>
            </p:cNvSpPr>
            <p:nvPr/>
          </p:nvSpPr>
          <p:spPr bwMode="auto">
            <a:xfrm>
              <a:off x="4373" y="2183"/>
              <a:ext cx="337" cy="1085"/>
            </a:xfrm>
            <a:custGeom>
              <a:avLst/>
              <a:gdLst>
                <a:gd name="T0" fmla="*/ 0 w 1009"/>
                <a:gd name="T1" fmla="*/ 0 h 3255"/>
                <a:gd name="T2" fmla="*/ 0 w 1009"/>
                <a:gd name="T3" fmla="*/ 0 h 3255"/>
                <a:gd name="T4" fmla="*/ 0 w 1009"/>
                <a:gd name="T5" fmla="*/ 0 h 3255"/>
                <a:gd name="T6" fmla="*/ 0 w 1009"/>
                <a:gd name="T7" fmla="*/ 0 h 3255"/>
                <a:gd name="T8" fmla="*/ 0 w 1009"/>
                <a:gd name="T9" fmla="*/ 0 h 3255"/>
                <a:gd name="T10" fmla="*/ 0 w 1009"/>
                <a:gd name="T11" fmla="*/ 0 h 3255"/>
                <a:gd name="T12" fmla="*/ 0 w 1009"/>
                <a:gd name="T13" fmla="*/ 0 h 3255"/>
                <a:gd name="T14" fmla="*/ 0 w 1009"/>
                <a:gd name="T15" fmla="*/ 0 h 3255"/>
                <a:gd name="T16" fmla="*/ 0 w 1009"/>
                <a:gd name="T17" fmla="*/ 0 h 3255"/>
                <a:gd name="T18" fmla="*/ 0 w 1009"/>
                <a:gd name="T19" fmla="*/ 0 h 3255"/>
                <a:gd name="T20" fmla="*/ 0 w 1009"/>
                <a:gd name="T21" fmla="*/ 0 h 3255"/>
                <a:gd name="T22" fmla="*/ 0 w 1009"/>
                <a:gd name="T23" fmla="*/ 0 h 3255"/>
                <a:gd name="T24" fmla="*/ 0 w 1009"/>
                <a:gd name="T25" fmla="*/ 0 h 3255"/>
                <a:gd name="T26" fmla="*/ 0 w 1009"/>
                <a:gd name="T27" fmla="*/ 0 h 3255"/>
                <a:gd name="T28" fmla="*/ 0 w 1009"/>
                <a:gd name="T29" fmla="*/ 0 h 3255"/>
                <a:gd name="T30" fmla="*/ 0 w 1009"/>
                <a:gd name="T31" fmla="*/ 0 h 3255"/>
                <a:gd name="T32" fmla="*/ 0 w 1009"/>
                <a:gd name="T33" fmla="*/ 0 h 3255"/>
                <a:gd name="T34" fmla="*/ 0 w 1009"/>
                <a:gd name="T35" fmla="*/ 0 h 3255"/>
                <a:gd name="T36" fmla="*/ 0 w 1009"/>
                <a:gd name="T37" fmla="*/ 0 h 3255"/>
                <a:gd name="T38" fmla="*/ 0 w 1009"/>
                <a:gd name="T39" fmla="*/ 0 h 3255"/>
                <a:gd name="T40" fmla="*/ 0 w 1009"/>
                <a:gd name="T41" fmla="*/ 0 h 3255"/>
                <a:gd name="T42" fmla="*/ 0 w 1009"/>
                <a:gd name="T43" fmla="*/ 0 h 3255"/>
                <a:gd name="T44" fmla="*/ 0 w 1009"/>
                <a:gd name="T45" fmla="*/ 0 h 3255"/>
                <a:gd name="T46" fmla="*/ 0 w 1009"/>
                <a:gd name="T47" fmla="*/ 0 h 3255"/>
                <a:gd name="T48" fmla="*/ 0 w 1009"/>
                <a:gd name="T49" fmla="*/ 0 h 3255"/>
                <a:gd name="T50" fmla="*/ 0 w 1009"/>
                <a:gd name="T51" fmla="*/ 0 h 3255"/>
                <a:gd name="T52" fmla="*/ 0 w 1009"/>
                <a:gd name="T53" fmla="*/ 0 h 3255"/>
                <a:gd name="T54" fmla="*/ 0 w 1009"/>
                <a:gd name="T55" fmla="*/ 0 h 3255"/>
                <a:gd name="T56" fmla="*/ 0 w 1009"/>
                <a:gd name="T57" fmla="*/ 0 h 3255"/>
                <a:gd name="T58" fmla="*/ 0 w 1009"/>
                <a:gd name="T59" fmla="*/ 0 h 3255"/>
                <a:gd name="T60" fmla="*/ 0 w 1009"/>
                <a:gd name="T61" fmla="*/ 0 h 3255"/>
                <a:gd name="T62" fmla="*/ 0 w 1009"/>
                <a:gd name="T63" fmla="*/ 0 h 3255"/>
                <a:gd name="T64" fmla="*/ 0 w 1009"/>
                <a:gd name="T65" fmla="*/ 0 h 3255"/>
                <a:gd name="T66" fmla="*/ 0 w 1009"/>
                <a:gd name="T67" fmla="*/ 0 h 3255"/>
                <a:gd name="T68" fmla="*/ 0 w 1009"/>
                <a:gd name="T69" fmla="*/ 0 h 3255"/>
                <a:gd name="T70" fmla="*/ 0 w 1009"/>
                <a:gd name="T71" fmla="*/ 0 h 3255"/>
                <a:gd name="T72" fmla="*/ 0 w 1009"/>
                <a:gd name="T73" fmla="*/ 0 h 3255"/>
                <a:gd name="T74" fmla="*/ 0 w 1009"/>
                <a:gd name="T75" fmla="*/ 0 h 3255"/>
                <a:gd name="T76" fmla="*/ 0 w 1009"/>
                <a:gd name="T77" fmla="*/ 0 h 3255"/>
                <a:gd name="T78" fmla="*/ 0 w 1009"/>
                <a:gd name="T79" fmla="*/ 0 h 3255"/>
                <a:gd name="T80" fmla="*/ 0 w 1009"/>
                <a:gd name="T81" fmla="*/ 0 h 3255"/>
                <a:gd name="T82" fmla="*/ 0 w 1009"/>
                <a:gd name="T83" fmla="*/ 0 h 3255"/>
                <a:gd name="T84" fmla="*/ 0 w 1009"/>
                <a:gd name="T85" fmla="*/ 0 h 3255"/>
                <a:gd name="T86" fmla="*/ 0 w 1009"/>
                <a:gd name="T87" fmla="*/ 0 h 3255"/>
                <a:gd name="T88" fmla="*/ 0 w 1009"/>
                <a:gd name="T89" fmla="*/ 0 h 3255"/>
                <a:gd name="T90" fmla="*/ 0 w 1009"/>
                <a:gd name="T91" fmla="*/ 0 h 3255"/>
                <a:gd name="T92" fmla="*/ 0 w 1009"/>
                <a:gd name="T93" fmla="*/ 0 h 3255"/>
                <a:gd name="T94" fmla="*/ 0 w 1009"/>
                <a:gd name="T95" fmla="*/ 0 h 3255"/>
                <a:gd name="T96" fmla="*/ 0 w 1009"/>
                <a:gd name="T97" fmla="*/ 0 h 3255"/>
                <a:gd name="T98" fmla="*/ 0 w 1009"/>
                <a:gd name="T99" fmla="*/ 0 h 3255"/>
                <a:gd name="T100" fmla="*/ 0 w 1009"/>
                <a:gd name="T101" fmla="*/ 0 h 3255"/>
                <a:gd name="T102" fmla="*/ 0 w 1009"/>
                <a:gd name="T103" fmla="*/ 0 h 3255"/>
                <a:gd name="T104" fmla="*/ 0 w 1009"/>
                <a:gd name="T105" fmla="*/ 0 h 3255"/>
                <a:gd name="T106" fmla="*/ 0 w 1009"/>
                <a:gd name="T107" fmla="*/ 0 h 3255"/>
                <a:gd name="T108" fmla="*/ 0 w 1009"/>
                <a:gd name="T109" fmla="*/ 0 h 3255"/>
                <a:gd name="T110" fmla="*/ 0 w 1009"/>
                <a:gd name="T111" fmla="*/ 0 h 3255"/>
                <a:gd name="T112" fmla="*/ 0 w 1009"/>
                <a:gd name="T113" fmla="*/ 0 h 3255"/>
                <a:gd name="T114" fmla="*/ 0 w 1009"/>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09"/>
                <a:gd name="T175" fmla="*/ 0 h 3255"/>
                <a:gd name="T176" fmla="*/ 1009 w 1009"/>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8" y="956"/>
                  </a:lnTo>
                  <a:lnTo>
                    <a:pt x="299" y="956"/>
                  </a:lnTo>
                  <a:lnTo>
                    <a:pt x="671" y="0"/>
                  </a:lnTo>
                  <a:close/>
                </a:path>
              </a:pathLst>
            </a:custGeom>
            <a:solidFill>
              <a:srgbClr val="FF9900"/>
            </a:solidFill>
            <a:ln w="9525">
              <a:noFill/>
              <a:miter lim="800000"/>
              <a:headEnd/>
              <a:tailEnd/>
            </a:ln>
          </p:spPr>
          <p:txBody>
            <a:bodyPr/>
            <a:lstStyle/>
            <a:p>
              <a:pPr eaLnBrk="0" hangingPunct="0"/>
              <a:endParaRPr lang="it-IT">
                <a:solidFill>
                  <a:srgbClr val="000000"/>
                </a:solidFill>
              </a:endParaRPr>
            </a:p>
          </p:txBody>
        </p:sp>
        <p:sp>
          <p:nvSpPr>
            <p:cNvPr id="109638" name="Freeform 264"/>
            <p:cNvSpPr>
              <a:spLocks/>
            </p:cNvSpPr>
            <p:nvPr/>
          </p:nvSpPr>
          <p:spPr bwMode="auto">
            <a:xfrm>
              <a:off x="4373" y="2183"/>
              <a:ext cx="337" cy="1085"/>
            </a:xfrm>
            <a:custGeom>
              <a:avLst/>
              <a:gdLst>
                <a:gd name="T0" fmla="*/ 0 w 1009"/>
                <a:gd name="T1" fmla="*/ 0 h 3255"/>
                <a:gd name="T2" fmla="*/ 0 w 1009"/>
                <a:gd name="T3" fmla="*/ 0 h 3255"/>
                <a:gd name="T4" fmla="*/ 0 w 1009"/>
                <a:gd name="T5" fmla="*/ 0 h 3255"/>
                <a:gd name="T6" fmla="*/ 0 w 1009"/>
                <a:gd name="T7" fmla="*/ 0 h 3255"/>
                <a:gd name="T8" fmla="*/ 0 w 1009"/>
                <a:gd name="T9" fmla="*/ 0 h 3255"/>
                <a:gd name="T10" fmla="*/ 0 w 1009"/>
                <a:gd name="T11" fmla="*/ 0 h 3255"/>
                <a:gd name="T12" fmla="*/ 0 w 1009"/>
                <a:gd name="T13" fmla="*/ 0 h 3255"/>
                <a:gd name="T14" fmla="*/ 0 w 1009"/>
                <a:gd name="T15" fmla="*/ 0 h 3255"/>
                <a:gd name="T16" fmla="*/ 0 w 1009"/>
                <a:gd name="T17" fmla="*/ 0 h 3255"/>
                <a:gd name="T18" fmla="*/ 0 w 1009"/>
                <a:gd name="T19" fmla="*/ 0 h 3255"/>
                <a:gd name="T20" fmla="*/ 0 w 1009"/>
                <a:gd name="T21" fmla="*/ 0 h 3255"/>
                <a:gd name="T22" fmla="*/ 0 w 1009"/>
                <a:gd name="T23" fmla="*/ 0 h 3255"/>
                <a:gd name="T24" fmla="*/ 0 w 1009"/>
                <a:gd name="T25" fmla="*/ 0 h 3255"/>
                <a:gd name="T26" fmla="*/ 0 w 1009"/>
                <a:gd name="T27" fmla="*/ 0 h 3255"/>
                <a:gd name="T28" fmla="*/ 0 w 1009"/>
                <a:gd name="T29" fmla="*/ 0 h 3255"/>
                <a:gd name="T30" fmla="*/ 0 w 1009"/>
                <a:gd name="T31" fmla="*/ 0 h 3255"/>
                <a:gd name="T32" fmla="*/ 0 w 1009"/>
                <a:gd name="T33" fmla="*/ 0 h 3255"/>
                <a:gd name="T34" fmla="*/ 0 w 1009"/>
                <a:gd name="T35" fmla="*/ 0 h 3255"/>
                <a:gd name="T36" fmla="*/ 0 w 1009"/>
                <a:gd name="T37" fmla="*/ 0 h 3255"/>
                <a:gd name="T38" fmla="*/ 0 w 1009"/>
                <a:gd name="T39" fmla="*/ 0 h 3255"/>
                <a:gd name="T40" fmla="*/ 0 w 1009"/>
                <a:gd name="T41" fmla="*/ 0 h 3255"/>
                <a:gd name="T42" fmla="*/ 0 w 1009"/>
                <a:gd name="T43" fmla="*/ 0 h 3255"/>
                <a:gd name="T44" fmla="*/ 0 w 1009"/>
                <a:gd name="T45" fmla="*/ 0 h 3255"/>
                <a:gd name="T46" fmla="*/ 0 w 1009"/>
                <a:gd name="T47" fmla="*/ 0 h 3255"/>
                <a:gd name="T48" fmla="*/ 0 w 1009"/>
                <a:gd name="T49" fmla="*/ 0 h 3255"/>
                <a:gd name="T50" fmla="*/ 0 w 1009"/>
                <a:gd name="T51" fmla="*/ 0 h 3255"/>
                <a:gd name="T52" fmla="*/ 0 w 1009"/>
                <a:gd name="T53" fmla="*/ 0 h 3255"/>
                <a:gd name="T54" fmla="*/ 0 w 1009"/>
                <a:gd name="T55" fmla="*/ 0 h 3255"/>
                <a:gd name="T56" fmla="*/ 0 w 1009"/>
                <a:gd name="T57" fmla="*/ 0 h 3255"/>
                <a:gd name="T58" fmla="*/ 0 w 1009"/>
                <a:gd name="T59" fmla="*/ 0 h 3255"/>
                <a:gd name="T60" fmla="*/ 0 w 1009"/>
                <a:gd name="T61" fmla="*/ 0 h 3255"/>
                <a:gd name="T62" fmla="*/ 0 w 1009"/>
                <a:gd name="T63" fmla="*/ 0 h 3255"/>
                <a:gd name="T64" fmla="*/ 0 w 1009"/>
                <a:gd name="T65" fmla="*/ 0 h 3255"/>
                <a:gd name="T66" fmla="*/ 0 w 1009"/>
                <a:gd name="T67" fmla="*/ 0 h 3255"/>
                <a:gd name="T68" fmla="*/ 0 w 1009"/>
                <a:gd name="T69" fmla="*/ 0 h 3255"/>
                <a:gd name="T70" fmla="*/ 0 w 1009"/>
                <a:gd name="T71" fmla="*/ 0 h 3255"/>
                <a:gd name="T72" fmla="*/ 0 w 1009"/>
                <a:gd name="T73" fmla="*/ 0 h 3255"/>
                <a:gd name="T74" fmla="*/ 0 w 1009"/>
                <a:gd name="T75" fmla="*/ 0 h 3255"/>
                <a:gd name="T76" fmla="*/ 0 w 1009"/>
                <a:gd name="T77" fmla="*/ 0 h 3255"/>
                <a:gd name="T78" fmla="*/ 0 w 1009"/>
                <a:gd name="T79" fmla="*/ 0 h 3255"/>
                <a:gd name="T80" fmla="*/ 0 w 1009"/>
                <a:gd name="T81" fmla="*/ 0 h 3255"/>
                <a:gd name="T82" fmla="*/ 0 w 1009"/>
                <a:gd name="T83" fmla="*/ 0 h 3255"/>
                <a:gd name="T84" fmla="*/ 0 w 1009"/>
                <a:gd name="T85" fmla="*/ 0 h 3255"/>
                <a:gd name="T86" fmla="*/ 0 w 1009"/>
                <a:gd name="T87" fmla="*/ 0 h 3255"/>
                <a:gd name="T88" fmla="*/ 0 w 1009"/>
                <a:gd name="T89" fmla="*/ 0 h 3255"/>
                <a:gd name="T90" fmla="*/ 0 w 1009"/>
                <a:gd name="T91" fmla="*/ 0 h 3255"/>
                <a:gd name="T92" fmla="*/ 0 w 1009"/>
                <a:gd name="T93" fmla="*/ 0 h 3255"/>
                <a:gd name="T94" fmla="*/ 0 w 1009"/>
                <a:gd name="T95" fmla="*/ 0 h 3255"/>
                <a:gd name="T96" fmla="*/ 0 w 1009"/>
                <a:gd name="T97" fmla="*/ 0 h 3255"/>
                <a:gd name="T98" fmla="*/ 0 w 1009"/>
                <a:gd name="T99" fmla="*/ 0 h 3255"/>
                <a:gd name="T100" fmla="*/ 0 w 1009"/>
                <a:gd name="T101" fmla="*/ 0 h 3255"/>
                <a:gd name="T102" fmla="*/ 0 w 1009"/>
                <a:gd name="T103" fmla="*/ 0 h 3255"/>
                <a:gd name="T104" fmla="*/ 0 w 1009"/>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09"/>
                <a:gd name="T160" fmla="*/ 0 h 3255"/>
                <a:gd name="T161" fmla="*/ 1009 w 1009"/>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09" h="3255">
                  <a:moveTo>
                    <a:pt x="671" y="0"/>
                  </a:moveTo>
                  <a:lnTo>
                    <a:pt x="644" y="5"/>
                  </a:lnTo>
                  <a:lnTo>
                    <a:pt x="599" y="18"/>
                  </a:lnTo>
                  <a:lnTo>
                    <a:pt x="582" y="37"/>
                  </a:lnTo>
                  <a:lnTo>
                    <a:pt x="568" y="52"/>
                  </a:lnTo>
                  <a:lnTo>
                    <a:pt x="548" y="87"/>
                  </a:lnTo>
                  <a:lnTo>
                    <a:pt x="524" y="120"/>
                  </a:lnTo>
                  <a:lnTo>
                    <a:pt x="512" y="152"/>
                  </a:lnTo>
                  <a:lnTo>
                    <a:pt x="487" y="230"/>
                  </a:lnTo>
                  <a:lnTo>
                    <a:pt x="477" y="286"/>
                  </a:lnTo>
                  <a:lnTo>
                    <a:pt x="483" y="357"/>
                  </a:lnTo>
                  <a:lnTo>
                    <a:pt x="505" y="408"/>
                  </a:lnTo>
                  <a:lnTo>
                    <a:pt x="522" y="455"/>
                  </a:lnTo>
                  <a:lnTo>
                    <a:pt x="489" y="498"/>
                  </a:lnTo>
                  <a:lnTo>
                    <a:pt x="427" y="532"/>
                  </a:lnTo>
                  <a:lnTo>
                    <a:pt x="348" y="575"/>
                  </a:lnTo>
                  <a:lnTo>
                    <a:pt x="290" y="603"/>
                  </a:lnTo>
                  <a:lnTo>
                    <a:pt x="265" y="625"/>
                  </a:lnTo>
                  <a:lnTo>
                    <a:pt x="18"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7" y="3116"/>
                  </a:lnTo>
                  <a:lnTo>
                    <a:pt x="539" y="3192"/>
                  </a:lnTo>
                  <a:lnTo>
                    <a:pt x="600" y="3200"/>
                  </a:lnTo>
                  <a:lnTo>
                    <a:pt x="602" y="3158"/>
                  </a:lnTo>
                  <a:lnTo>
                    <a:pt x="640" y="3197"/>
                  </a:lnTo>
                  <a:lnTo>
                    <a:pt x="673" y="3219"/>
                  </a:lnTo>
                  <a:lnTo>
                    <a:pt x="725" y="3243"/>
                  </a:lnTo>
                  <a:lnTo>
                    <a:pt x="790" y="3255"/>
                  </a:lnTo>
                  <a:lnTo>
                    <a:pt x="864" y="3248"/>
                  </a:lnTo>
                  <a:lnTo>
                    <a:pt x="879" y="3221"/>
                  </a:lnTo>
                  <a:lnTo>
                    <a:pt x="861" y="3192"/>
                  </a:lnTo>
                  <a:lnTo>
                    <a:pt x="896" y="3197"/>
                  </a:lnTo>
                  <a:lnTo>
                    <a:pt x="942" y="3194"/>
                  </a:lnTo>
                  <a:lnTo>
                    <a:pt x="944" y="3168"/>
                  </a:lnTo>
                  <a:lnTo>
                    <a:pt x="925" y="3140"/>
                  </a:lnTo>
                  <a:lnTo>
                    <a:pt x="872" y="3105"/>
                  </a:lnTo>
                  <a:lnTo>
                    <a:pt x="781" y="3039"/>
                  </a:lnTo>
                  <a:lnTo>
                    <a:pt x="734" y="2976"/>
                  </a:lnTo>
                  <a:lnTo>
                    <a:pt x="716" y="2917"/>
                  </a:lnTo>
                  <a:lnTo>
                    <a:pt x="726"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09" y="1297"/>
                  </a:lnTo>
                  <a:lnTo>
                    <a:pt x="998" y="1200"/>
                  </a:lnTo>
                  <a:lnTo>
                    <a:pt x="992" y="1089"/>
                  </a:lnTo>
                  <a:lnTo>
                    <a:pt x="998" y="1004"/>
                  </a:lnTo>
                  <a:lnTo>
                    <a:pt x="1009" y="914"/>
                  </a:lnTo>
                  <a:lnTo>
                    <a:pt x="1002" y="805"/>
                  </a:lnTo>
                  <a:lnTo>
                    <a:pt x="987" y="737"/>
                  </a:lnTo>
                  <a:lnTo>
                    <a:pt x="969" y="688"/>
                  </a:lnTo>
                  <a:lnTo>
                    <a:pt x="947" y="654"/>
                  </a:lnTo>
                  <a:lnTo>
                    <a:pt x="924" y="632"/>
                  </a:lnTo>
                  <a:lnTo>
                    <a:pt x="839" y="582"/>
                  </a:lnTo>
                  <a:lnTo>
                    <a:pt x="758"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4" y="68"/>
                  </a:lnTo>
                  <a:lnTo>
                    <a:pt x="854" y="54"/>
                  </a:lnTo>
                  <a:lnTo>
                    <a:pt x="833" y="42"/>
                  </a:lnTo>
                  <a:lnTo>
                    <a:pt x="790" y="20"/>
                  </a:lnTo>
                  <a:lnTo>
                    <a:pt x="753" y="7"/>
                  </a:lnTo>
                  <a:lnTo>
                    <a:pt x="710" y="1"/>
                  </a:lnTo>
                  <a:lnTo>
                    <a:pt x="6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39" name="Freeform 265"/>
            <p:cNvSpPr>
              <a:spLocks/>
            </p:cNvSpPr>
            <p:nvPr/>
          </p:nvSpPr>
          <p:spPr bwMode="auto">
            <a:xfrm>
              <a:off x="4449" y="2503"/>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0"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40" name="Freeform 266"/>
            <p:cNvSpPr>
              <a:spLocks/>
            </p:cNvSpPr>
            <p:nvPr/>
          </p:nvSpPr>
          <p:spPr bwMode="auto">
            <a:xfrm>
              <a:off x="3768" y="2161"/>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lnTo>
                    <a:pt x="181" y="1477"/>
                  </a:lnTo>
                  <a:lnTo>
                    <a:pt x="235" y="1498"/>
                  </a:lnTo>
                  <a:lnTo>
                    <a:pt x="235" y="1412"/>
                  </a:lnTo>
                  <a:lnTo>
                    <a:pt x="239" y="1375"/>
                  </a:lnTo>
                  <a:lnTo>
                    <a:pt x="249" y="1338"/>
                  </a:lnTo>
                  <a:lnTo>
                    <a:pt x="266" y="1303"/>
                  </a:lnTo>
                  <a:lnTo>
                    <a:pt x="287" y="1268"/>
                  </a:lnTo>
                  <a:lnTo>
                    <a:pt x="261" y="1223"/>
                  </a:lnTo>
                  <a:lnTo>
                    <a:pt x="235" y="1172"/>
                  </a:lnTo>
                  <a:lnTo>
                    <a:pt x="210" y="1114"/>
                  </a:lnTo>
                  <a:lnTo>
                    <a:pt x="196" y="1065"/>
                  </a:lnTo>
                  <a:lnTo>
                    <a:pt x="183" y="1001"/>
                  </a:lnTo>
                  <a:lnTo>
                    <a:pt x="174" y="1080"/>
                  </a:lnTo>
                  <a:lnTo>
                    <a:pt x="177" y="1177"/>
                  </a:lnTo>
                  <a:lnTo>
                    <a:pt x="179" y="1268"/>
                  </a:lnTo>
                  <a:lnTo>
                    <a:pt x="177" y="1343"/>
                  </a:lnTo>
                  <a:lnTo>
                    <a:pt x="179" y="1405"/>
                  </a:lnTo>
                  <a:lnTo>
                    <a:pt x="181" y="1477"/>
                  </a:lnTo>
                  <a:lnTo>
                    <a:pt x="451"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6" y="2453"/>
                  </a:lnTo>
                  <a:lnTo>
                    <a:pt x="515" y="2408"/>
                  </a:lnTo>
                  <a:lnTo>
                    <a:pt x="533" y="2349"/>
                  </a:lnTo>
                  <a:lnTo>
                    <a:pt x="541"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4" y="2524"/>
                  </a:lnTo>
                  <a:lnTo>
                    <a:pt x="640" y="2599"/>
                  </a:lnTo>
                  <a:lnTo>
                    <a:pt x="640" y="2675"/>
                  </a:lnTo>
                  <a:lnTo>
                    <a:pt x="637" y="2783"/>
                  </a:lnTo>
                  <a:lnTo>
                    <a:pt x="630" y="2875"/>
                  </a:lnTo>
                  <a:lnTo>
                    <a:pt x="611" y="2979"/>
                  </a:lnTo>
                  <a:lnTo>
                    <a:pt x="578" y="3094"/>
                  </a:lnTo>
                  <a:lnTo>
                    <a:pt x="558" y="3144"/>
                  </a:lnTo>
                  <a:lnTo>
                    <a:pt x="540" y="3180"/>
                  </a:lnTo>
                  <a:lnTo>
                    <a:pt x="451"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641" name="Freeform 267"/>
            <p:cNvSpPr>
              <a:spLocks/>
            </p:cNvSpPr>
            <p:nvPr/>
          </p:nvSpPr>
          <p:spPr bwMode="auto">
            <a:xfrm>
              <a:off x="3768" y="2161"/>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1" y="1"/>
                  </a:moveTo>
                  <a:lnTo>
                    <a:pt x="369" y="0"/>
                  </a:lnTo>
                  <a:lnTo>
                    <a:pt x="316" y="20"/>
                  </a:lnTo>
                  <a:lnTo>
                    <a:pt x="268" y="58"/>
                  </a:lnTo>
                  <a:lnTo>
                    <a:pt x="243" y="113"/>
                  </a:lnTo>
                  <a:lnTo>
                    <a:pt x="239" y="159"/>
                  </a:lnTo>
                  <a:lnTo>
                    <a:pt x="250" y="211"/>
                  </a:lnTo>
                  <a:lnTo>
                    <a:pt x="276" y="273"/>
                  </a:lnTo>
                  <a:lnTo>
                    <a:pt x="309" y="335"/>
                  </a:lnTo>
                  <a:lnTo>
                    <a:pt x="343" y="419"/>
                  </a:lnTo>
                  <a:lnTo>
                    <a:pt x="344" y="474"/>
                  </a:lnTo>
                  <a:lnTo>
                    <a:pt x="331" y="537"/>
                  </a:lnTo>
                  <a:lnTo>
                    <a:pt x="295" y="537"/>
                  </a:lnTo>
                  <a:lnTo>
                    <a:pt x="269" y="537"/>
                  </a:lnTo>
                  <a:lnTo>
                    <a:pt x="215" y="545"/>
                  </a:lnTo>
                  <a:lnTo>
                    <a:pt x="168" y="563"/>
                  </a:lnTo>
                  <a:lnTo>
                    <a:pt x="122" y="601"/>
                  </a:lnTo>
                  <a:lnTo>
                    <a:pt x="88" y="643"/>
                  </a:lnTo>
                  <a:lnTo>
                    <a:pt x="70" y="682"/>
                  </a:lnTo>
                  <a:lnTo>
                    <a:pt x="65" y="738"/>
                  </a:lnTo>
                  <a:lnTo>
                    <a:pt x="75" y="803"/>
                  </a:lnTo>
                  <a:lnTo>
                    <a:pt x="87" y="859"/>
                  </a:lnTo>
                  <a:lnTo>
                    <a:pt x="88" y="916"/>
                  </a:lnTo>
                  <a:lnTo>
                    <a:pt x="78" y="1111"/>
                  </a:lnTo>
                  <a:lnTo>
                    <a:pt x="82" y="1251"/>
                  </a:lnTo>
                  <a:lnTo>
                    <a:pt x="81" y="1363"/>
                  </a:lnTo>
                  <a:lnTo>
                    <a:pt x="77" y="1437"/>
                  </a:lnTo>
                  <a:lnTo>
                    <a:pt x="78"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1"/>
                  </a:lnTo>
                  <a:lnTo>
                    <a:pt x="361" y="2927"/>
                  </a:lnTo>
                  <a:lnTo>
                    <a:pt x="380" y="3017"/>
                  </a:lnTo>
                  <a:lnTo>
                    <a:pt x="389" y="3148"/>
                  </a:lnTo>
                  <a:lnTo>
                    <a:pt x="371" y="3272"/>
                  </a:lnTo>
                  <a:lnTo>
                    <a:pt x="376" y="3287"/>
                  </a:lnTo>
                  <a:lnTo>
                    <a:pt x="402" y="3300"/>
                  </a:lnTo>
                  <a:lnTo>
                    <a:pt x="483" y="3362"/>
                  </a:lnTo>
                  <a:lnTo>
                    <a:pt x="515" y="3388"/>
                  </a:lnTo>
                  <a:lnTo>
                    <a:pt x="556" y="3410"/>
                  </a:lnTo>
                  <a:lnTo>
                    <a:pt x="622" y="3420"/>
                  </a:lnTo>
                  <a:lnTo>
                    <a:pt x="697" y="3409"/>
                  </a:lnTo>
                  <a:lnTo>
                    <a:pt x="717" y="3397"/>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5"/>
                  </a:lnTo>
                  <a:lnTo>
                    <a:pt x="913" y="3261"/>
                  </a:lnTo>
                  <a:lnTo>
                    <a:pt x="823" y="3219"/>
                  </a:lnTo>
                  <a:lnTo>
                    <a:pt x="772" y="3180"/>
                  </a:lnTo>
                  <a:lnTo>
                    <a:pt x="726" y="3120"/>
                  </a:lnTo>
                  <a:lnTo>
                    <a:pt x="717" y="3078"/>
                  </a:lnTo>
                  <a:lnTo>
                    <a:pt x="720" y="3024"/>
                  </a:lnTo>
                  <a:lnTo>
                    <a:pt x="732" y="2977"/>
                  </a:lnTo>
                  <a:lnTo>
                    <a:pt x="805" y="2728"/>
                  </a:lnTo>
                  <a:lnTo>
                    <a:pt x="868" y="2556"/>
                  </a:lnTo>
                  <a:lnTo>
                    <a:pt x="908" y="2422"/>
                  </a:lnTo>
                  <a:lnTo>
                    <a:pt x="939" y="2374"/>
                  </a:lnTo>
                  <a:lnTo>
                    <a:pt x="964" y="2300"/>
                  </a:lnTo>
                  <a:lnTo>
                    <a:pt x="963" y="2230"/>
                  </a:lnTo>
                  <a:lnTo>
                    <a:pt x="953" y="2180"/>
                  </a:lnTo>
                  <a:lnTo>
                    <a:pt x="921"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6" y="879"/>
                  </a:lnTo>
                  <a:lnTo>
                    <a:pt x="784" y="854"/>
                  </a:lnTo>
                  <a:lnTo>
                    <a:pt x="768" y="728"/>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4" y="194"/>
                  </a:lnTo>
                  <a:lnTo>
                    <a:pt x="644" y="154"/>
                  </a:lnTo>
                  <a:lnTo>
                    <a:pt x="630" y="106"/>
                  </a:lnTo>
                  <a:lnTo>
                    <a:pt x="605" y="63"/>
                  </a:lnTo>
                  <a:lnTo>
                    <a:pt x="569" y="36"/>
                  </a:lnTo>
                  <a:lnTo>
                    <a:pt x="505" y="10"/>
                  </a:lnTo>
                  <a:lnTo>
                    <a:pt x="483" y="7"/>
                  </a:lnTo>
                  <a:lnTo>
                    <a:pt x="451" y="1"/>
                  </a:lnTo>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42" name="Freeform 268"/>
            <p:cNvSpPr>
              <a:spLocks/>
            </p:cNvSpPr>
            <p:nvPr/>
          </p:nvSpPr>
          <p:spPr bwMode="auto">
            <a:xfrm>
              <a:off x="3825" y="2495"/>
              <a:ext cx="38" cy="165"/>
            </a:xfrm>
            <a:custGeom>
              <a:avLst/>
              <a:gdLst>
                <a:gd name="T0" fmla="*/ 0 w 113"/>
                <a:gd name="T1" fmla="*/ 0 h 497"/>
                <a:gd name="T2" fmla="*/ 0 w 113"/>
                <a:gd name="T3" fmla="*/ 0 h 497"/>
                <a:gd name="T4" fmla="*/ 0 w 113"/>
                <a:gd name="T5" fmla="*/ 0 h 497"/>
                <a:gd name="T6" fmla="*/ 0 w 113"/>
                <a:gd name="T7" fmla="*/ 0 h 497"/>
                <a:gd name="T8" fmla="*/ 0 w 113"/>
                <a:gd name="T9" fmla="*/ 0 h 497"/>
                <a:gd name="T10" fmla="*/ 0 w 113"/>
                <a:gd name="T11" fmla="*/ 0 h 497"/>
                <a:gd name="T12" fmla="*/ 0 w 113"/>
                <a:gd name="T13" fmla="*/ 0 h 497"/>
                <a:gd name="T14" fmla="*/ 0 w 113"/>
                <a:gd name="T15" fmla="*/ 0 h 497"/>
                <a:gd name="T16" fmla="*/ 0 w 113"/>
                <a:gd name="T17" fmla="*/ 0 h 497"/>
                <a:gd name="T18" fmla="*/ 0 w 113"/>
                <a:gd name="T19" fmla="*/ 0 h 497"/>
                <a:gd name="T20" fmla="*/ 0 w 113"/>
                <a:gd name="T21" fmla="*/ 0 h 497"/>
                <a:gd name="T22" fmla="*/ 0 w 113"/>
                <a:gd name="T23" fmla="*/ 0 h 497"/>
                <a:gd name="T24" fmla="*/ 0 w 113"/>
                <a:gd name="T25" fmla="*/ 0 h 497"/>
                <a:gd name="T26" fmla="*/ 0 w 113"/>
                <a:gd name="T27" fmla="*/ 0 h 497"/>
                <a:gd name="T28" fmla="*/ 0 w 113"/>
                <a:gd name="T29" fmla="*/ 0 h 497"/>
                <a:gd name="T30" fmla="*/ 0 w 113"/>
                <a:gd name="T31" fmla="*/ 0 h 497"/>
                <a:gd name="T32" fmla="*/ 0 w 113"/>
                <a:gd name="T33" fmla="*/ 0 h 497"/>
                <a:gd name="T34" fmla="*/ 0 w 11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5" y="224"/>
                  </a:lnTo>
                  <a:lnTo>
                    <a:pt x="59" y="173"/>
                  </a:lnTo>
                  <a:lnTo>
                    <a:pt x="37" y="113"/>
                  </a:lnTo>
                  <a:lnTo>
                    <a:pt x="22" y="64"/>
                  </a:lnTo>
                  <a:lnTo>
                    <a:pt x="8" y="0"/>
                  </a:lnTo>
                  <a:lnTo>
                    <a:pt x="0" y="79"/>
                  </a:lnTo>
                  <a:lnTo>
                    <a:pt x="3" y="177"/>
                  </a:lnTo>
                  <a:lnTo>
                    <a:pt x="6" y="267"/>
                  </a:lnTo>
                  <a:lnTo>
                    <a:pt x="3"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43" name="Freeform 269"/>
            <p:cNvSpPr>
              <a:spLocks/>
            </p:cNvSpPr>
            <p:nvPr/>
          </p:nvSpPr>
          <p:spPr bwMode="auto">
            <a:xfrm>
              <a:off x="3932" y="2881"/>
              <a:ext cx="81" cy="340"/>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7" y="610"/>
                  </a:lnTo>
                  <a:lnTo>
                    <a:pt x="14" y="495"/>
                  </a:lnTo>
                  <a:lnTo>
                    <a:pt x="7" y="393"/>
                  </a:lnTo>
                  <a:lnTo>
                    <a:pt x="0" y="324"/>
                  </a:lnTo>
                  <a:lnTo>
                    <a:pt x="4" y="294"/>
                  </a:lnTo>
                  <a:lnTo>
                    <a:pt x="23" y="249"/>
                  </a:lnTo>
                  <a:lnTo>
                    <a:pt x="41" y="190"/>
                  </a:lnTo>
                  <a:lnTo>
                    <a:pt x="49" y="118"/>
                  </a:lnTo>
                  <a:lnTo>
                    <a:pt x="48" y="58"/>
                  </a:lnTo>
                  <a:lnTo>
                    <a:pt x="36" y="14"/>
                  </a:lnTo>
                  <a:lnTo>
                    <a:pt x="193" y="0"/>
                  </a:lnTo>
                  <a:lnTo>
                    <a:pt x="210" y="46"/>
                  </a:lnTo>
                  <a:lnTo>
                    <a:pt x="227" y="93"/>
                  </a:lnTo>
                  <a:lnTo>
                    <a:pt x="244" y="142"/>
                  </a:lnTo>
                  <a:lnTo>
                    <a:pt x="244" y="163"/>
                  </a:lnTo>
                  <a:lnTo>
                    <a:pt x="222" y="205"/>
                  </a:lnTo>
                  <a:lnTo>
                    <a:pt x="193" y="251"/>
                  </a:lnTo>
                  <a:lnTo>
                    <a:pt x="169" y="310"/>
                  </a:lnTo>
                  <a:lnTo>
                    <a:pt x="152" y="365"/>
                  </a:lnTo>
                  <a:lnTo>
                    <a:pt x="148" y="440"/>
                  </a:lnTo>
                  <a:lnTo>
                    <a:pt x="148" y="516"/>
                  </a:lnTo>
                  <a:lnTo>
                    <a:pt x="145" y="624"/>
                  </a:lnTo>
                  <a:lnTo>
                    <a:pt x="139" y="716"/>
                  </a:lnTo>
                  <a:lnTo>
                    <a:pt x="120" y="820"/>
                  </a:lnTo>
                  <a:lnTo>
                    <a:pt x="86" y="935"/>
                  </a:lnTo>
                  <a:lnTo>
                    <a:pt x="67" y="985"/>
                  </a:lnTo>
                  <a:lnTo>
                    <a:pt x="4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44" name="Freeform 270"/>
            <p:cNvSpPr>
              <a:spLocks/>
            </p:cNvSpPr>
            <p:nvPr/>
          </p:nvSpPr>
          <p:spPr bwMode="auto">
            <a:xfrm>
              <a:off x="3486" y="2328"/>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7" y="2537"/>
                  </a:lnTo>
                  <a:lnTo>
                    <a:pt x="566" y="2635"/>
                  </a:lnTo>
                  <a:lnTo>
                    <a:pt x="543" y="2752"/>
                  </a:lnTo>
                  <a:lnTo>
                    <a:pt x="530" y="2893"/>
                  </a:lnTo>
                  <a:lnTo>
                    <a:pt x="517" y="3007"/>
                  </a:lnTo>
                  <a:lnTo>
                    <a:pt x="504" y="3109"/>
                  </a:lnTo>
                  <a:lnTo>
                    <a:pt x="485" y="3207"/>
                  </a:lnTo>
                  <a:lnTo>
                    <a:pt x="466" y="3302"/>
                  </a:lnTo>
                  <a:lnTo>
                    <a:pt x="455" y="3366"/>
                  </a:lnTo>
                  <a:lnTo>
                    <a:pt x="455" y="3414"/>
                  </a:lnTo>
                  <a:lnTo>
                    <a:pt x="458" y="3453"/>
                  </a:lnTo>
                  <a:lnTo>
                    <a:pt x="446" y="3471"/>
                  </a:lnTo>
                  <a:lnTo>
                    <a:pt x="366" y="3489"/>
                  </a:lnTo>
                  <a:lnTo>
                    <a:pt x="349" y="3479"/>
                  </a:lnTo>
                  <a:lnTo>
                    <a:pt x="340" y="3467"/>
                  </a:lnTo>
                  <a:lnTo>
                    <a:pt x="264" y="3493"/>
                  </a:lnTo>
                  <a:lnTo>
                    <a:pt x="166" y="3521"/>
                  </a:lnTo>
                  <a:lnTo>
                    <a:pt x="101" y="3530"/>
                  </a:lnTo>
                  <a:lnTo>
                    <a:pt x="49" y="3525"/>
                  </a:lnTo>
                  <a:lnTo>
                    <a:pt x="19" y="3514"/>
                  </a:lnTo>
                  <a:lnTo>
                    <a:pt x="5" y="3496"/>
                  </a:lnTo>
                  <a:lnTo>
                    <a:pt x="0" y="3477"/>
                  </a:lnTo>
                  <a:lnTo>
                    <a:pt x="9" y="3456"/>
                  </a:lnTo>
                  <a:lnTo>
                    <a:pt x="33" y="3437"/>
                  </a:lnTo>
                  <a:lnTo>
                    <a:pt x="105" y="3402"/>
                  </a:lnTo>
                  <a:lnTo>
                    <a:pt x="169" y="3369"/>
                  </a:lnTo>
                  <a:lnTo>
                    <a:pt x="226" y="3339"/>
                  </a:lnTo>
                  <a:lnTo>
                    <a:pt x="252" y="3315"/>
                  </a:lnTo>
                  <a:lnTo>
                    <a:pt x="255" y="3222"/>
                  </a:lnTo>
                  <a:lnTo>
                    <a:pt x="255" y="3109"/>
                  </a:lnTo>
                  <a:lnTo>
                    <a:pt x="258" y="2994"/>
                  </a:lnTo>
                  <a:lnTo>
                    <a:pt x="258" y="2863"/>
                  </a:lnTo>
                  <a:lnTo>
                    <a:pt x="252" y="2702"/>
                  </a:lnTo>
                  <a:lnTo>
                    <a:pt x="252" y="2537"/>
                  </a:lnTo>
                  <a:lnTo>
                    <a:pt x="260" y="2364"/>
                  </a:lnTo>
                  <a:lnTo>
                    <a:pt x="265" y="2239"/>
                  </a:lnTo>
                  <a:lnTo>
                    <a:pt x="276" y="2114"/>
                  </a:lnTo>
                  <a:lnTo>
                    <a:pt x="277" y="2039"/>
                  </a:lnTo>
                  <a:lnTo>
                    <a:pt x="233" y="2035"/>
                  </a:lnTo>
                  <a:lnTo>
                    <a:pt x="188" y="2018"/>
                  </a:lnTo>
                  <a:lnTo>
                    <a:pt x="153" y="1974"/>
                  </a:lnTo>
                  <a:lnTo>
                    <a:pt x="149" y="1922"/>
                  </a:lnTo>
                  <a:lnTo>
                    <a:pt x="162" y="1855"/>
                  </a:lnTo>
                  <a:lnTo>
                    <a:pt x="188" y="1798"/>
                  </a:lnTo>
                  <a:lnTo>
                    <a:pt x="214" y="1759"/>
                  </a:lnTo>
                  <a:lnTo>
                    <a:pt x="170" y="1741"/>
                  </a:lnTo>
                  <a:lnTo>
                    <a:pt x="157" y="1728"/>
                  </a:lnTo>
                  <a:lnTo>
                    <a:pt x="159" y="1707"/>
                  </a:lnTo>
                  <a:lnTo>
                    <a:pt x="217" y="1566"/>
                  </a:lnTo>
                  <a:lnTo>
                    <a:pt x="236" y="1489"/>
                  </a:lnTo>
                  <a:lnTo>
                    <a:pt x="252" y="1223"/>
                  </a:lnTo>
                  <a:lnTo>
                    <a:pt x="252" y="1032"/>
                  </a:lnTo>
                  <a:lnTo>
                    <a:pt x="260" y="800"/>
                  </a:lnTo>
                  <a:lnTo>
                    <a:pt x="271" y="743"/>
                  </a:lnTo>
                  <a:lnTo>
                    <a:pt x="294" y="697"/>
                  </a:lnTo>
                  <a:lnTo>
                    <a:pt x="337" y="659"/>
                  </a:lnTo>
                  <a:lnTo>
                    <a:pt x="530" y="547"/>
                  </a:lnTo>
                  <a:lnTo>
                    <a:pt x="517" y="496"/>
                  </a:lnTo>
                  <a:lnTo>
                    <a:pt x="485" y="491"/>
                  </a:lnTo>
                  <a:lnTo>
                    <a:pt x="443" y="479"/>
                  </a:lnTo>
                  <a:lnTo>
                    <a:pt x="418" y="453"/>
                  </a:lnTo>
                  <a:lnTo>
                    <a:pt x="388"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4" y="12"/>
                  </a:lnTo>
                  <a:lnTo>
                    <a:pt x="644" y="37"/>
                  </a:lnTo>
                  <a:lnTo>
                    <a:pt x="683" y="69"/>
                  </a:lnTo>
                  <a:lnTo>
                    <a:pt x="713" y="113"/>
                  </a:lnTo>
                  <a:lnTo>
                    <a:pt x="729" y="172"/>
                  </a:lnTo>
                  <a:lnTo>
                    <a:pt x="738" y="241"/>
                  </a:lnTo>
                  <a:lnTo>
                    <a:pt x="734" y="295"/>
                  </a:lnTo>
                  <a:lnTo>
                    <a:pt x="720" y="370"/>
                  </a:lnTo>
                  <a:lnTo>
                    <a:pt x="722" y="423"/>
                  </a:lnTo>
                  <a:lnTo>
                    <a:pt x="734" y="483"/>
                  </a:lnTo>
                  <a:lnTo>
                    <a:pt x="757" y="513"/>
                  </a:lnTo>
                  <a:lnTo>
                    <a:pt x="995" y="611"/>
                  </a:lnTo>
                  <a:lnTo>
                    <a:pt x="1028" y="633"/>
                  </a:lnTo>
                  <a:lnTo>
                    <a:pt x="1051" y="668"/>
                  </a:lnTo>
                  <a:lnTo>
                    <a:pt x="1126" y="879"/>
                  </a:lnTo>
                  <a:lnTo>
                    <a:pt x="1223" y="1178"/>
                  </a:lnTo>
                  <a:lnTo>
                    <a:pt x="1234" y="1239"/>
                  </a:lnTo>
                  <a:lnTo>
                    <a:pt x="1230" y="1273"/>
                  </a:lnTo>
                  <a:lnTo>
                    <a:pt x="1215" y="1312"/>
                  </a:lnTo>
                  <a:lnTo>
                    <a:pt x="1088" y="1516"/>
                  </a:lnTo>
                  <a:lnTo>
                    <a:pt x="1070" y="1580"/>
                  </a:lnTo>
                  <a:lnTo>
                    <a:pt x="1063" y="1645"/>
                  </a:lnTo>
                  <a:lnTo>
                    <a:pt x="1088" y="1874"/>
                  </a:lnTo>
                  <a:lnTo>
                    <a:pt x="1103" y="1974"/>
                  </a:lnTo>
                  <a:lnTo>
                    <a:pt x="1103" y="2007"/>
                  </a:lnTo>
                  <a:lnTo>
                    <a:pt x="1089" y="2032"/>
                  </a:lnTo>
                  <a:lnTo>
                    <a:pt x="1051" y="2045"/>
                  </a:lnTo>
                  <a:lnTo>
                    <a:pt x="1012" y="2051"/>
                  </a:lnTo>
                  <a:lnTo>
                    <a:pt x="1003" y="2166"/>
                  </a:lnTo>
                  <a:lnTo>
                    <a:pt x="1003" y="2293"/>
                  </a:lnTo>
                  <a:lnTo>
                    <a:pt x="1005" y="2432"/>
                  </a:lnTo>
                  <a:lnTo>
                    <a:pt x="1012" y="2563"/>
                  </a:lnTo>
                  <a:lnTo>
                    <a:pt x="1031" y="2702"/>
                  </a:lnTo>
                  <a:lnTo>
                    <a:pt x="1037" y="2842"/>
                  </a:lnTo>
                  <a:lnTo>
                    <a:pt x="1045" y="2979"/>
                  </a:lnTo>
                  <a:lnTo>
                    <a:pt x="1045" y="3088"/>
                  </a:lnTo>
                  <a:lnTo>
                    <a:pt x="1040" y="3261"/>
                  </a:lnTo>
                  <a:lnTo>
                    <a:pt x="1042" y="3369"/>
                  </a:lnTo>
                  <a:lnTo>
                    <a:pt x="1037" y="3467"/>
                  </a:lnTo>
                  <a:lnTo>
                    <a:pt x="1034" y="3489"/>
                  </a:lnTo>
                  <a:lnTo>
                    <a:pt x="974" y="3505"/>
                  </a:lnTo>
                  <a:lnTo>
                    <a:pt x="927" y="3530"/>
                  </a:lnTo>
                  <a:lnTo>
                    <a:pt x="882" y="3568"/>
                  </a:lnTo>
                  <a:lnTo>
                    <a:pt x="835" y="3604"/>
                  </a:lnTo>
                  <a:lnTo>
                    <a:pt x="774" y="3627"/>
                  </a:lnTo>
                  <a:lnTo>
                    <a:pt x="713" y="3644"/>
                  </a:lnTo>
                  <a:lnTo>
                    <a:pt x="658" y="3645"/>
                  </a:lnTo>
                  <a:lnTo>
                    <a:pt x="624" y="3633"/>
                  </a:lnTo>
                  <a:lnTo>
                    <a:pt x="599" y="3615"/>
                  </a:lnTo>
                  <a:lnTo>
                    <a:pt x="597" y="3594"/>
                  </a:lnTo>
                  <a:lnTo>
                    <a:pt x="609" y="3563"/>
                  </a:lnTo>
                  <a:lnTo>
                    <a:pt x="642" y="3535"/>
                  </a:lnTo>
                  <a:lnTo>
                    <a:pt x="680" y="3505"/>
                  </a:lnTo>
                  <a:lnTo>
                    <a:pt x="729" y="3463"/>
                  </a:lnTo>
                  <a:lnTo>
                    <a:pt x="770" y="3425"/>
                  </a:lnTo>
                  <a:lnTo>
                    <a:pt x="796" y="3392"/>
                  </a:lnTo>
                  <a:lnTo>
                    <a:pt x="784" y="3212"/>
                  </a:lnTo>
                  <a:lnTo>
                    <a:pt x="784" y="3085"/>
                  </a:lnTo>
                  <a:lnTo>
                    <a:pt x="771" y="2957"/>
                  </a:lnTo>
                  <a:lnTo>
                    <a:pt x="758" y="2842"/>
                  </a:lnTo>
                  <a:lnTo>
                    <a:pt x="736" y="2721"/>
                  </a:lnTo>
                  <a:lnTo>
                    <a:pt x="708" y="2599"/>
                  </a:lnTo>
                  <a:lnTo>
                    <a:pt x="683" y="2486"/>
                  </a:lnTo>
                  <a:lnTo>
                    <a:pt x="663" y="2391"/>
                  </a:lnTo>
                  <a:lnTo>
                    <a:pt x="644" y="2281"/>
                  </a:lnTo>
                  <a:close/>
                </a:path>
              </a:pathLst>
            </a:custGeom>
            <a:solidFill>
              <a:srgbClr val="333300"/>
            </a:solidFill>
            <a:ln w="0">
              <a:solidFill>
                <a:srgbClr val="000000"/>
              </a:solidFill>
              <a:round/>
              <a:headEnd/>
              <a:tailEnd/>
            </a:ln>
          </p:spPr>
          <p:txBody>
            <a:bodyPr/>
            <a:lstStyle/>
            <a:p>
              <a:pPr eaLnBrk="0" hangingPunct="0"/>
              <a:endParaRPr lang="it-IT">
                <a:solidFill>
                  <a:srgbClr val="000000"/>
                </a:solidFill>
              </a:endParaRPr>
            </a:p>
          </p:txBody>
        </p:sp>
        <p:sp>
          <p:nvSpPr>
            <p:cNvPr id="109645" name="Freeform 271"/>
            <p:cNvSpPr>
              <a:spLocks/>
            </p:cNvSpPr>
            <p:nvPr/>
          </p:nvSpPr>
          <p:spPr bwMode="auto">
            <a:xfrm>
              <a:off x="1927" y="2343"/>
              <a:ext cx="431" cy="1135"/>
            </a:xfrm>
            <a:custGeom>
              <a:avLst/>
              <a:gdLst>
                <a:gd name="T0" fmla="*/ 0 w 1292"/>
                <a:gd name="T1" fmla="*/ 0 h 3405"/>
                <a:gd name="T2" fmla="*/ 0 w 1292"/>
                <a:gd name="T3" fmla="*/ 0 h 3405"/>
                <a:gd name="T4" fmla="*/ 0 w 1292"/>
                <a:gd name="T5" fmla="*/ 0 h 3405"/>
                <a:gd name="T6" fmla="*/ 0 w 1292"/>
                <a:gd name="T7" fmla="*/ 0 h 3405"/>
                <a:gd name="T8" fmla="*/ 0 w 1292"/>
                <a:gd name="T9" fmla="*/ 0 h 3405"/>
                <a:gd name="T10" fmla="*/ 0 w 1292"/>
                <a:gd name="T11" fmla="*/ 0 h 3405"/>
                <a:gd name="T12" fmla="*/ 0 w 1292"/>
                <a:gd name="T13" fmla="*/ 0 h 3405"/>
                <a:gd name="T14" fmla="*/ 0 w 1292"/>
                <a:gd name="T15" fmla="*/ 0 h 3405"/>
                <a:gd name="T16" fmla="*/ 0 w 1292"/>
                <a:gd name="T17" fmla="*/ 0 h 3405"/>
                <a:gd name="T18" fmla="*/ 0 w 1292"/>
                <a:gd name="T19" fmla="*/ 0 h 3405"/>
                <a:gd name="T20" fmla="*/ 0 w 1292"/>
                <a:gd name="T21" fmla="*/ 0 h 3405"/>
                <a:gd name="T22" fmla="*/ 0 w 1292"/>
                <a:gd name="T23" fmla="*/ 0 h 3405"/>
                <a:gd name="T24" fmla="*/ 0 w 1292"/>
                <a:gd name="T25" fmla="*/ 0 h 3405"/>
                <a:gd name="T26" fmla="*/ 0 w 1292"/>
                <a:gd name="T27" fmla="*/ 0 h 3405"/>
                <a:gd name="T28" fmla="*/ 0 w 1292"/>
                <a:gd name="T29" fmla="*/ 0 h 3405"/>
                <a:gd name="T30" fmla="*/ 0 w 1292"/>
                <a:gd name="T31" fmla="*/ 0 h 3405"/>
                <a:gd name="T32" fmla="*/ 0 w 1292"/>
                <a:gd name="T33" fmla="*/ 0 h 3405"/>
                <a:gd name="T34" fmla="*/ 0 w 1292"/>
                <a:gd name="T35" fmla="*/ 0 h 3405"/>
                <a:gd name="T36" fmla="*/ 0 w 1292"/>
                <a:gd name="T37" fmla="*/ 0 h 3405"/>
                <a:gd name="T38" fmla="*/ 0 w 1292"/>
                <a:gd name="T39" fmla="*/ 0 h 3405"/>
                <a:gd name="T40" fmla="*/ 0 w 1292"/>
                <a:gd name="T41" fmla="*/ 0 h 3405"/>
                <a:gd name="T42" fmla="*/ 0 w 1292"/>
                <a:gd name="T43" fmla="*/ 0 h 3405"/>
                <a:gd name="T44" fmla="*/ 0 w 1292"/>
                <a:gd name="T45" fmla="*/ 0 h 3405"/>
                <a:gd name="T46" fmla="*/ 0 w 1292"/>
                <a:gd name="T47" fmla="*/ 0 h 3405"/>
                <a:gd name="T48" fmla="*/ 0 w 1292"/>
                <a:gd name="T49" fmla="*/ 0 h 3405"/>
                <a:gd name="T50" fmla="*/ 0 w 1292"/>
                <a:gd name="T51" fmla="*/ 0 h 3405"/>
                <a:gd name="T52" fmla="*/ 0 w 1292"/>
                <a:gd name="T53" fmla="*/ 0 h 3405"/>
                <a:gd name="T54" fmla="*/ 0 w 1292"/>
                <a:gd name="T55" fmla="*/ 0 h 3405"/>
                <a:gd name="T56" fmla="*/ 0 w 1292"/>
                <a:gd name="T57" fmla="*/ 0 h 3405"/>
                <a:gd name="T58" fmla="*/ 0 w 1292"/>
                <a:gd name="T59" fmla="*/ 0 h 3405"/>
                <a:gd name="T60" fmla="*/ 0 w 1292"/>
                <a:gd name="T61" fmla="*/ 0 h 3405"/>
                <a:gd name="T62" fmla="*/ 0 w 1292"/>
                <a:gd name="T63" fmla="*/ 0 h 3405"/>
                <a:gd name="T64" fmla="*/ 0 w 1292"/>
                <a:gd name="T65" fmla="*/ 0 h 3405"/>
                <a:gd name="T66" fmla="*/ 0 w 1292"/>
                <a:gd name="T67" fmla="*/ 0 h 3405"/>
                <a:gd name="T68" fmla="*/ 0 w 1292"/>
                <a:gd name="T69" fmla="*/ 0 h 3405"/>
                <a:gd name="T70" fmla="*/ 0 w 1292"/>
                <a:gd name="T71" fmla="*/ 0 h 3405"/>
                <a:gd name="T72" fmla="*/ 0 w 1292"/>
                <a:gd name="T73" fmla="*/ 0 h 3405"/>
                <a:gd name="T74" fmla="*/ 0 w 1292"/>
                <a:gd name="T75" fmla="*/ 0 h 3405"/>
                <a:gd name="T76" fmla="*/ 0 w 1292"/>
                <a:gd name="T77" fmla="*/ 0 h 3405"/>
                <a:gd name="T78" fmla="*/ 0 w 1292"/>
                <a:gd name="T79" fmla="*/ 0 h 3405"/>
                <a:gd name="T80" fmla="*/ 0 w 1292"/>
                <a:gd name="T81" fmla="*/ 0 h 3405"/>
                <a:gd name="T82" fmla="*/ 0 w 1292"/>
                <a:gd name="T83" fmla="*/ 0 h 3405"/>
                <a:gd name="T84" fmla="*/ 0 w 1292"/>
                <a:gd name="T85" fmla="*/ 0 h 3405"/>
                <a:gd name="T86" fmla="*/ 0 w 1292"/>
                <a:gd name="T87" fmla="*/ 0 h 3405"/>
                <a:gd name="T88" fmla="*/ 0 w 1292"/>
                <a:gd name="T89" fmla="*/ 0 h 3405"/>
                <a:gd name="T90" fmla="*/ 0 w 1292"/>
                <a:gd name="T91" fmla="*/ 0 h 3405"/>
                <a:gd name="T92" fmla="*/ 0 w 1292"/>
                <a:gd name="T93" fmla="*/ 0 h 3405"/>
                <a:gd name="T94" fmla="*/ 0 w 1292"/>
                <a:gd name="T95" fmla="*/ 0 h 3405"/>
                <a:gd name="T96" fmla="*/ 0 w 1292"/>
                <a:gd name="T97" fmla="*/ 0 h 3405"/>
                <a:gd name="T98" fmla="*/ 0 w 1292"/>
                <a:gd name="T99" fmla="*/ 0 h 3405"/>
                <a:gd name="T100" fmla="*/ 0 w 1292"/>
                <a:gd name="T101" fmla="*/ 0 h 3405"/>
                <a:gd name="T102" fmla="*/ 0 w 1292"/>
                <a:gd name="T103" fmla="*/ 0 h 3405"/>
                <a:gd name="T104" fmla="*/ 0 w 1292"/>
                <a:gd name="T105" fmla="*/ 0 h 3405"/>
                <a:gd name="T106" fmla="*/ 0 w 1292"/>
                <a:gd name="T107" fmla="*/ 0 h 3405"/>
                <a:gd name="T108" fmla="*/ 0 w 1292"/>
                <a:gd name="T109" fmla="*/ 0 h 3405"/>
                <a:gd name="T110" fmla="*/ 0 w 1292"/>
                <a:gd name="T111" fmla="*/ 0 h 3405"/>
                <a:gd name="T112" fmla="*/ 0 w 1292"/>
                <a:gd name="T113" fmla="*/ 0 h 3405"/>
                <a:gd name="T114" fmla="*/ 0 w 1292"/>
                <a:gd name="T115" fmla="*/ 0 h 3405"/>
                <a:gd name="T116" fmla="*/ 0 w 1292"/>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2"/>
                <a:gd name="T178" fmla="*/ 0 h 3405"/>
                <a:gd name="T179" fmla="*/ 1292 w 1292"/>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2" h="3405">
                  <a:moveTo>
                    <a:pt x="1129" y="1486"/>
                  </a:moveTo>
                  <a:lnTo>
                    <a:pt x="1131" y="1572"/>
                  </a:lnTo>
                  <a:lnTo>
                    <a:pt x="1152" y="1749"/>
                  </a:lnTo>
                  <a:lnTo>
                    <a:pt x="951" y="1876"/>
                  </a:lnTo>
                  <a:lnTo>
                    <a:pt x="951" y="1953"/>
                  </a:lnTo>
                  <a:lnTo>
                    <a:pt x="961" y="2090"/>
                  </a:lnTo>
                  <a:lnTo>
                    <a:pt x="976" y="2500"/>
                  </a:lnTo>
                  <a:lnTo>
                    <a:pt x="988" y="2680"/>
                  </a:lnTo>
                  <a:lnTo>
                    <a:pt x="1001" y="2998"/>
                  </a:lnTo>
                  <a:lnTo>
                    <a:pt x="1001" y="3112"/>
                  </a:lnTo>
                  <a:lnTo>
                    <a:pt x="1003" y="3150"/>
                  </a:lnTo>
                  <a:lnTo>
                    <a:pt x="1014" y="3163"/>
                  </a:lnTo>
                  <a:lnTo>
                    <a:pt x="1049" y="3186"/>
                  </a:lnTo>
                  <a:lnTo>
                    <a:pt x="1122" y="3223"/>
                  </a:lnTo>
                  <a:lnTo>
                    <a:pt x="1207" y="3246"/>
                  </a:lnTo>
                  <a:lnTo>
                    <a:pt x="1237" y="3255"/>
                  </a:lnTo>
                  <a:lnTo>
                    <a:pt x="1267" y="3269"/>
                  </a:lnTo>
                  <a:lnTo>
                    <a:pt x="1286" y="3295"/>
                  </a:lnTo>
                  <a:lnTo>
                    <a:pt x="1292" y="3317"/>
                  </a:lnTo>
                  <a:lnTo>
                    <a:pt x="1280" y="3325"/>
                  </a:lnTo>
                  <a:lnTo>
                    <a:pt x="1110" y="3327"/>
                  </a:lnTo>
                  <a:lnTo>
                    <a:pt x="887" y="3341"/>
                  </a:lnTo>
                  <a:lnTo>
                    <a:pt x="849" y="3341"/>
                  </a:lnTo>
                  <a:lnTo>
                    <a:pt x="823" y="3328"/>
                  </a:lnTo>
                  <a:lnTo>
                    <a:pt x="810" y="3304"/>
                  </a:lnTo>
                  <a:lnTo>
                    <a:pt x="810" y="3266"/>
                  </a:lnTo>
                  <a:lnTo>
                    <a:pt x="823" y="3204"/>
                  </a:lnTo>
                  <a:lnTo>
                    <a:pt x="830" y="3195"/>
                  </a:lnTo>
                  <a:lnTo>
                    <a:pt x="849" y="3189"/>
                  </a:lnTo>
                  <a:lnTo>
                    <a:pt x="823" y="3185"/>
                  </a:lnTo>
                  <a:lnTo>
                    <a:pt x="816" y="3173"/>
                  </a:lnTo>
                  <a:lnTo>
                    <a:pt x="810" y="3125"/>
                  </a:lnTo>
                  <a:lnTo>
                    <a:pt x="785" y="3023"/>
                  </a:lnTo>
                  <a:lnTo>
                    <a:pt x="735" y="2780"/>
                  </a:lnTo>
                  <a:lnTo>
                    <a:pt x="723" y="2665"/>
                  </a:lnTo>
                  <a:lnTo>
                    <a:pt x="695" y="2297"/>
                  </a:lnTo>
                  <a:lnTo>
                    <a:pt x="679" y="2206"/>
                  </a:lnTo>
                  <a:lnTo>
                    <a:pt x="647" y="2092"/>
                  </a:lnTo>
                  <a:lnTo>
                    <a:pt x="621" y="2207"/>
                  </a:lnTo>
                  <a:lnTo>
                    <a:pt x="596" y="2322"/>
                  </a:lnTo>
                  <a:lnTo>
                    <a:pt x="552" y="2642"/>
                  </a:lnTo>
                  <a:lnTo>
                    <a:pt x="532" y="2740"/>
                  </a:lnTo>
                  <a:lnTo>
                    <a:pt x="488" y="3096"/>
                  </a:lnTo>
                  <a:lnTo>
                    <a:pt x="488" y="3150"/>
                  </a:lnTo>
                  <a:lnTo>
                    <a:pt x="482" y="3159"/>
                  </a:lnTo>
                  <a:lnTo>
                    <a:pt x="443" y="3176"/>
                  </a:lnTo>
                  <a:lnTo>
                    <a:pt x="453" y="3229"/>
                  </a:lnTo>
                  <a:lnTo>
                    <a:pt x="455" y="3291"/>
                  </a:lnTo>
                  <a:lnTo>
                    <a:pt x="455" y="3328"/>
                  </a:lnTo>
                  <a:lnTo>
                    <a:pt x="440" y="3365"/>
                  </a:lnTo>
                  <a:lnTo>
                    <a:pt x="414" y="3390"/>
                  </a:lnTo>
                  <a:lnTo>
                    <a:pt x="368" y="3405"/>
                  </a:lnTo>
                  <a:lnTo>
                    <a:pt x="317" y="3405"/>
                  </a:lnTo>
                  <a:lnTo>
                    <a:pt x="262" y="3401"/>
                  </a:lnTo>
                  <a:lnTo>
                    <a:pt x="240" y="3381"/>
                  </a:lnTo>
                  <a:lnTo>
                    <a:pt x="228" y="3354"/>
                  </a:lnTo>
                  <a:lnTo>
                    <a:pt x="229" y="3321"/>
                  </a:lnTo>
                  <a:lnTo>
                    <a:pt x="243" y="3275"/>
                  </a:lnTo>
                  <a:lnTo>
                    <a:pt x="279" y="3227"/>
                  </a:lnTo>
                  <a:lnTo>
                    <a:pt x="304" y="3176"/>
                  </a:lnTo>
                  <a:lnTo>
                    <a:pt x="279" y="3176"/>
                  </a:lnTo>
                  <a:lnTo>
                    <a:pt x="266" y="3023"/>
                  </a:lnTo>
                  <a:lnTo>
                    <a:pt x="262" y="2847"/>
                  </a:lnTo>
                  <a:lnTo>
                    <a:pt x="269" y="2727"/>
                  </a:lnTo>
                  <a:lnTo>
                    <a:pt x="286" y="2587"/>
                  </a:lnTo>
                  <a:lnTo>
                    <a:pt x="299" y="2463"/>
                  </a:lnTo>
                  <a:lnTo>
                    <a:pt x="317" y="2360"/>
                  </a:lnTo>
                  <a:lnTo>
                    <a:pt x="0" y="2245"/>
                  </a:lnTo>
                  <a:lnTo>
                    <a:pt x="0" y="1889"/>
                  </a:lnTo>
                  <a:lnTo>
                    <a:pt x="38" y="1863"/>
                  </a:lnTo>
                  <a:lnTo>
                    <a:pt x="184" y="1902"/>
                  </a:lnTo>
                  <a:lnTo>
                    <a:pt x="201" y="1823"/>
                  </a:lnTo>
                  <a:lnTo>
                    <a:pt x="204" y="1728"/>
                  </a:lnTo>
                  <a:lnTo>
                    <a:pt x="132" y="1331"/>
                  </a:lnTo>
                  <a:lnTo>
                    <a:pt x="127" y="1225"/>
                  </a:lnTo>
                  <a:lnTo>
                    <a:pt x="139" y="1099"/>
                  </a:lnTo>
                  <a:lnTo>
                    <a:pt x="201" y="757"/>
                  </a:lnTo>
                  <a:lnTo>
                    <a:pt x="228" y="663"/>
                  </a:lnTo>
                  <a:lnTo>
                    <a:pt x="253" y="625"/>
                  </a:lnTo>
                  <a:lnTo>
                    <a:pt x="279" y="613"/>
                  </a:lnTo>
                  <a:lnTo>
                    <a:pt x="455" y="549"/>
                  </a:lnTo>
                  <a:lnTo>
                    <a:pt x="532" y="524"/>
                  </a:lnTo>
                  <a:lnTo>
                    <a:pt x="557" y="434"/>
                  </a:lnTo>
                  <a:lnTo>
                    <a:pt x="536" y="369"/>
                  </a:lnTo>
                  <a:lnTo>
                    <a:pt x="525" y="330"/>
                  </a:lnTo>
                  <a:lnTo>
                    <a:pt x="525" y="281"/>
                  </a:lnTo>
                  <a:lnTo>
                    <a:pt x="532" y="218"/>
                  </a:lnTo>
                  <a:lnTo>
                    <a:pt x="557" y="129"/>
                  </a:lnTo>
                  <a:lnTo>
                    <a:pt x="571" y="84"/>
                  </a:lnTo>
                  <a:lnTo>
                    <a:pt x="591" y="51"/>
                  </a:lnTo>
                  <a:lnTo>
                    <a:pt x="621" y="24"/>
                  </a:lnTo>
                  <a:lnTo>
                    <a:pt x="647" y="14"/>
                  </a:lnTo>
                  <a:lnTo>
                    <a:pt x="697" y="0"/>
                  </a:lnTo>
                  <a:lnTo>
                    <a:pt x="735" y="0"/>
                  </a:lnTo>
                  <a:lnTo>
                    <a:pt x="785" y="14"/>
                  </a:lnTo>
                  <a:lnTo>
                    <a:pt x="834" y="31"/>
                  </a:lnTo>
                  <a:lnTo>
                    <a:pt x="873" y="60"/>
                  </a:lnTo>
                  <a:lnTo>
                    <a:pt x="887" y="103"/>
                  </a:lnTo>
                  <a:lnTo>
                    <a:pt x="892" y="159"/>
                  </a:lnTo>
                  <a:lnTo>
                    <a:pt x="886" y="212"/>
                  </a:lnTo>
                  <a:lnTo>
                    <a:pt x="877" y="271"/>
                  </a:lnTo>
                  <a:lnTo>
                    <a:pt x="864" y="321"/>
                  </a:lnTo>
                  <a:lnTo>
                    <a:pt x="836" y="372"/>
                  </a:lnTo>
                  <a:lnTo>
                    <a:pt x="810" y="410"/>
                  </a:lnTo>
                  <a:lnTo>
                    <a:pt x="785" y="448"/>
                  </a:lnTo>
                  <a:lnTo>
                    <a:pt x="785" y="510"/>
                  </a:lnTo>
                  <a:lnTo>
                    <a:pt x="843" y="526"/>
                  </a:lnTo>
                  <a:lnTo>
                    <a:pt x="1057" y="651"/>
                  </a:lnTo>
                  <a:lnTo>
                    <a:pt x="1090" y="689"/>
                  </a:lnTo>
                  <a:lnTo>
                    <a:pt x="1099" y="716"/>
                  </a:lnTo>
                  <a:lnTo>
                    <a:pt x="1116" y="1076"/>
                  </a:lnTo>
                  <a:lnTo>
                    <a:pt x="1099" y="1132"/>
                  </a:lnTo>
                  <a:lnTo>
                    <a:pt x="1079" y="1189"/>
                  </a:lnTo>
                  <a:lnTo>
                    <a:pt x="1065" y="1250"/>
                  </a:lnTo>
                  <a:lnTo>
                    <a:pt x="1068" y="1298"/>
                  </a:lnTo>
                  <a:lnTo>
                    <a:pt x="1089" y="1352"/>
                  </a:lnTo>
                  <a:lnTo>
                    <a:pt x="1129" y="1409"/>
                  </a:lnTo>
                  <a:lnTo>
                    <a:pt x="1129" y="1486"/>
                  </a:lnTo>
                  <a:close/>
                </a:path>
              </a:pathLst>
            </a:custGeom>
            <a:solidFill>
              <a:srgbClr val="0000FF"/>
            </a:solidFill>
            <a:ln w="0">
              <a:solidFill>
                <a:srgbClr val="000000"/>
              </a:solidFill>
              <a:round/>
              <a:headEnd/>
              <a:tailEnd/>
            </a:ln>
          </p:spPr>
          <p:txBody>
            <a:bodyPr/>
            <a:lstStyle/>
            <a:p>
              <a:pPr eaLnBrk="0" hangingPunct="0"/>
              <a:endParaRPr lang="it-IT">
                <a:solidFill>
                  <a:srgbClr val="000000"/>
                </a:solidFill>
              </a:endParaRPr>
            </a:p>
          </p:txBody>
        </p:sp>
        <p:sp>
          <p:nvSpPr>
            <p:cNvPr id="109646" name="Freeform 272"/>
            <p:cNvSpPr>
              <a:spLocks/>
            </p:cNvSpPr>
            <p:nvPr/>
          </p:nvSpPr>
          <p:spPr bwMode="auto">
            <a:xfrm>
              <a:off x="2812" y="2348"/>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39" y="1732"/>
                  </a:moveTo>
                  <a:lnTo>
                    <a:pt x="132" y="2342"/>
                  </a:lnTo>
                  <a:lnTo>
                    <a:pt x="126" y="2471"/>
                  </a:lnTo>
                  <a:lnTo>
                    <a:pt x="176" y="2483"/>
                  </a:lnTo>
                  <a:lnTo>
                    <a:pt x="229" y="2487"/>
                  </a:lnTo>
                  <a:lnTo>
                    <a:pt x="223" y="2607"/>
                  </a:lnTo>
                  <a:lnTo>
                    <a:pt x="223" y="2729"/>
                  </a:lnTo>
                  <a:lnTo>
                    <a:pt x="233" y="3014"/>
                  </a:lnTo>
                  <a:lnTo>
                    <a:pt x="228" y="3108"/>
                  </a:lnTo>
                  <a:lnTo>
                    <a:pt x="223" y="3149"/>
                  </a:lnTo>
                  <a:lnTo>
                    <a:pt x="212" y="3186"/>
                  </a:lnTo>
                  <a:lnTo>
                    <a:pt x="189" y="3210"/>
                  </a:lnTo>
                  <a:lnTo>
                    <a:pt x="152" y="3236"/>
                  </a:lnTo>
                  <a:lnTo>
                    <a:pt x="110" y="3256"/>
                  </a:lnTo>
                  <a:lnTo>
                    <a:pt x="58" y="3284"/>
                  </a:lnTo>
                  <a:lnTo>
                    <a:pt x="24" y="3306"/>
                  </a:lnTo>
                  <a:lnTo>
                    <a:pt x="7" y="3323"/>
                  </a:lnTo>
                  <a:lnTo>
                    <a:pt x="0" y="3347"/>
                  </a:lnTo>
                  <a:lnTo>
                    <a:pt x="4" y="3366"/>
                  </a:lnTo>
                  <a:lnTo>
                    <a:pt x="27" y="3382"/>
                  </a:lnTo>
                  <a:lnTo>
                    <a:pt x="68" y="3387"/>
                  </a:lnTo>
                  <a:lnTo>
                    <a:pt x="142" y="3380"/>
                  </a:lnTo>
                  <a:lnTo>
                    <a:pt x="212" y="3366"/>
                  </a:lnTo>
                  <a:lnTo>
                    <a:pt x="290" y="3356"/>
                  </a:lnTo>
                  <a:lnTo>
                    <a:pt x="367" y="3351"/>
                  </a:lnTo>
                  <a:lnTo>
                    <a:pt x="409" y="3347"/>
                  </a:lnTo>
                  <a:lnTo>
                    <a:pt x="431" y="3340"/>
                  </a:lnTo>
                  <a:lnTo>
                    <a:pt x="442" y="3249"/>
                  </a:lnTo>
                  <a:lnTo>
                    <a:pt x="458" y="3116"/>
                  </a:lnTo>
                  <a:lnTo>
                    <a:pt x="516" y="2749"/>
                  </a:lnTo>
                  <a:lnTo>
                    <a:pt x="532" y="2648"/>
                  </a:lnTo>
                  <a:lnTo>
                    <a:pt x="560" y="2526"/>
                  </a:lnTo>
                  <a:lnTo>
                    <a:pt x="620" y="2542"/>
                  </a:lnTo>
                  <a:lnTo>
                    <a:pt x="620" y="2636"/>
                  </a:lnTo>
                  <a:lnTo>
                    <a:pt x="639" y="2758"/>
                  </a:lnTo>
                  <a:lnTo>
                    <a:pt x="697" y="2968"/>
                  </a:lnTo>
                  <a:lnTo>
                    <a:pt x="725" y="3186"/>
                  </a:lnTo>
                  <a:lnTo>
                    <a:pt x="734" y="3244"/>
                  </a:lnTo>
                  <a:lnTo>
                    <a:pt x="747" y="3275"/>
                  </a:lnTo>
                  <a:lnTo>
                    <a:pt x="731" y="3339"/>
                  </a:lnTo>
                  <a:lnTo>
                    <a:pt x="722" y="3380"/>
                  </a:lnTo>
                  <a:lnTo>
                    <a:pt x="722" y="3407"/>
                  </a:lnTo>
                  <a:lnTo>
                    <a:pt x="742" y="3441"/>
                  </a:lnTo>
                  <a:lnTo>
                    <a:pt x="767" y="3464"/>
                  </a:lnTo>
                  <a:lnTo>
                    <a:pt x="803" y="3471"/>
                  </a:lnTo>
                  <a:lnTo>
                    <a:pt x="844" y="3468"/>
                  </a:lnTo>
                  <a:lnTo>
                    <a:pt x="886" y="3452"/>
                  </a:lnTo>
                  <a:lnTo>
                    <a:pt x="924" y="3430"/>
                  </a:lnTo>
                  <a:lnTo>
                    <a:pt x="954" y="3403"/>
                  </a:lnTo>
                  <a:lnTo>
                    <a:pt x="972" y="3375"/>
                  </a:lnTo>
                  <a:lnTo>
                    <a:pt x="979" y="3339"/>
                  </a:lnTo>
                  <a:lnTo>
                    <a:pt x="974" y="3292"/>
                  </a:lnTo>
                  <a:lnTo>
                    <a:pt x="963" y="3249"/>
                  </a:lnTo>
                  <a:lnTo>
                    <a:pt x="950" y="3134"/>
                  </a:lnTo>
                  <a:lnTo>
                    <a:pt x="933" y="2861"/>
                  </a:lnTo>
                  <a:lnTo>
                    <a:pt x="921" y="2729"/>
                  </a:lnTo>
                  <a:lnTo>
                    <a:pt x="912" y="2618"/>
                  </a:lnTo>
                  <a:lnTo>
                    <a:pt x="899" y="2522"/>
                  </a:lnTo>
                  <a:lnTo>
                    <a:pt x="974" y="2507"/>
                  </a:lnTo>
                  <a:lnTo>
                    <a:pt x="972" y="2402"/>
                  </a:lnTo>
                  <a:lnTo>
                    <a:pt x="960" y="1731"/>
                  </a:lnTo>
                  <a:lnTo>
                    <a:pt x="957" y="1600"/>
                  </a:lnTo>
                  <a:lnTo>
                    <a:pt x="950" y="1462"/>
                  </a:lnTo>
                  <a:lnTo>
                    <a:pt x="950" y="1386"/>
                  </a:lnTo>
                  <a:lnTo>
                    <a:pt x="985" y="1349"/>
                  </a:lnTo>
                  <a:lnTo>
                    <a:pt x="1021" y="1301"/>
                  </a:lnTo>
                  <a:lnTo>
                    <a:pt x="1041" y="1261"/>
                  </a:lnTo>
                  <a:lnTo>
                    <a:pt x="1051" y="1220"/>
                  </a:lnTo>
                  <a:lnTo>
                    <a:pt x="1057" y="1174"/>
                  </a:lnTo>
                  <a:lnTo>
                    <a:pt x="1045" y="1089"/>
                  </a:lnTo>
                  <a:lnTo>
                    <a:pt x="1033" y="1017"/>
                  </a:lnTo>
                  <a:lnTo>
                    <a:pt x="1153" y="852"/>
                  </a:lnTo>
                  <a:lnTo>
                    <a:pt x="1102" y="787"/>
                  </a:lnTo>
                  <a:lnTo>
                    <a:pt x="1002" y="920"/>
                  </a:lnTo>
                  <a:lnTo>
                    <a:pt x="991" y="863"/>
                  </a:lnTo>
                  <a:lnTo>
                    <a:pt x="981" y="787"/>
                  </a:lnTo>
                  <a:lnTo>
                    <a:pt x="979" y="722"/>
                  </a:lnTo>
                  <a:lnTo>
                    <a:pt x="976" y="678"/>
                  </a:lnTo>
                  <a:lnTo>
                    <a:pt x="965" y="638"/>
                  </a:lnTo>
                  <a:lnTo>
                    <a:pt x="936" y="610"/>
                  </a:lnTo>
                  <a:lnTo>
                    <a:pt x="898" y="593"/>
                  </a:lnTo>
                  <a:lnTo>
                    <a:pt x="710" y="532"/>
                  </a:lnTo>
                  <a:lnTo>
                    <a:pt x="672" y="519"/>
                  </a:lnTo>
                  <a:lnTo>
                    <a:pt x="666" y="457"/>
                  </a:lnTo>
                  <a:lnTo>
                    <a:pt x="678" y="408"/>
                  </a:lnTo>
                  <a:lnTo>
                    <a:pt x="702" y="354"/>
                  </a:lnTo>
                  <a:lnTo>
                    <a:pt x="719" y="299"/>
                  </a:lnTo>
                  <a:lnTo>
                    <a:pt x="723" y="229"/>
                  </a:lnTo>
                  <a:lnTo>
                    <a:pt x="714" y="149"/>
                  </a:lnTo>
                  <a:lnTo>
                    <a:pt x="697" y="99"/>
                  </a:lnTo>
                  <a:lnTo>
                    <a:pt x="669" y="52"/>
                  </a:lnTo>
                  <a:lnTo>
                    <a:pt x="637" y="27"/>
                  </a:lnTo>
                  <a:lnTo>
                    <a:pt x="567" y="5"/>
                  </a:lnTo>
                  <a:lnTo>
                    <a:pt x="506" y="0"/>
                  </a:lnTo>
                  <a:lnTo>
                    <a:pt x="449" y="5"/>
                  </a:lnTo>
                  <a:lnTo>
                    <a:pt x="408" y="34"/>
                  </a:lnTo>
                  <a:lnTo>
                    <a:pt x="381" y="60"/>
                  </a:lnTo>
                  <a:lnTo>
                    <a:pt x="344" y="108"/>
                  </a:lnTo>
                  <a:lnTo>
                    <a:pt x="317" y="161"/>
                  </a:lnTo>
                  <a:lnTo>
                    <a:pt x="354" y="188"/>
                  </a:lnTo>
                  <a:lnTo>
                    <a:pt x="350" y="251"/>
                  </a:lnTo>
                  <a:lnTo>
                    <a:pt x="346" y="318"/>
                  </a:lnTo>
                  <a:lnTo>
                    <a:pt x="356" y="378"/>
                  </a:lnTo>
                  <a:lnTo>
                    <a:pt x="370" y="426"/>
                  </a:lnTo>
                  <a:lnTo>
                    <a:pt x="386" y="462"/>
                  </a:lnTo>
                  <a:lnTo>
                    <a:pt x="419" y="519"/>
                  </a:lnTo>
                  <a:lnTo>
                    <a:pt x="419" y="532"/>
                  </a:lnTo>
                  <a:lnTo>
                    <a:pt x="367" y="557"/>
                  </a:lnTo>
                  <a:lnTo>
                    <a:pt x="164" y="646"/>
                  </a:lnTo>
                  <a:lnTo>
                    <a:pt x="129" y="680"/>
                  </a:lnTo>
                  <a:lnTo>
                    <a:pt x="104" y="722"/>
                  </a:lnTo>
                  <a:lnTo>
                    <a:pt x="88" y="775"/>
                  </a:lnTo>
                  <a:lnTo>
                    <a:pt x="78" y="844"/>
                  </a:lnTo>
                  <a:lnTo>
                    <a:pt x="106" y="888"/>
                  </a:lnTo>
                  <a:lnTo>
                    <a:pt x="259" y="1082"/>
                  </a:lnTo>
                  <a:lnTo>
                    <a:pt x="279" y="1147"/>
                  </a:lnTo>
                  <a:lnTo>
                    <a:pt x="290" y="1259"/>
                  </a:lnTo>
                  <a:lnTo>
                    <a:pt x="226" y="1442"/>
                  </a:lnTo>
                  <a:lnTo>
                    <a:pt x="153" y="1512"/>
                  </a:lnTo>
                  <a:lnTo>
                    <a:pt x="153" y="1592"/>
                  </a:lnTo>
                  <a:lnTo>
                    <a:pt x="139" y="1732"/>
                  </a:lnTo>
                  <a:close/>
                </a:path>
              </a:pathLst>
            </a:custGeom>
            <a:solidFill>
              <a:srgbClr val="92D050"/>
            </a:solidFill>
            <a:ln w="0">
              <a:solidFill>
                <a:srgbClr val="000000"/>
              </a:solidFill>
              <a:round/>
              <a:headEnd/>
              <a:tailEnd/>
            </a:ln>
          </p:spPr>
          <p:txBody>
            <a:bodyPr/>
            <a:lstStyle/>
            <a:p>
              <a:pPr eaLnBrk="0" hangingPunct="0"/>
              <a:endParaRPr lang="it-IT">
                <a:solidFill>
                  <a:srgbClr val="000000"/>
                </a:solidFill>
              </a:endParaRPr>
            </a:p>
          </p:txBody>
        </p:sp>
        <p:sp>
          <p:nvSpPr>
            <p:cNvPr id="109647" name="Freeform 273"/>
            <p:cNvSpPr>
              <a:spLocks/>
            </p:cNvSpPr>
            <p:nvPr/>
          </p:nvSpPr>
          <p:spPr bwMode="auto">
            <a:xfrm>
              <a:off x="2282" y="2372"/>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499" y="2512"/>
                  </a:lnTo>
                  <a:lnTo>
                    <a:pt x="504" y="2448"/>
                  </a:lnTo>
                  <a:lnTo>
                    <a:pt x="506" y="2387"/>
                  </a:lnTo>
                  <a:lnTo>
                    <a:pt x="521" y="2281"/>
                  </a:lnTo>
                  <a:lnTo>
                    <a:pt x="534" y="2209"/>
                  </a:lnTo>
                  <a:lnTo>
                    <a:pt x="554" y="2118"/>
                  </a:lnTo>
                  <a:lnTo>
                    <a:pt x="570" y="2029"/>
                  </a:lnTo>
                  <a:lnTo>
                    <a:pt x="574" y="2091"/>
                  </a:lnTo>
                  <a:lnTo>
                    <a:pt x="579" y="2125"/>
                  </a:lnTo>
                  <a:lnTo>
                    <a:pt x="593" y="2169"/>
                  </a:lnTo>
                  <a:lnTo>
                    <a:pt x="611" y="2204"/>
                  </a:lnTo>
                  <a:lnTo>
                    <a:pt x="621" y="2246"/>
                  </a:lnTo>
                  <a:lnTo>
                    <a:pt x="619" y="2284"/>
                  </a:lnTo>
                  <a:lnTo>
                    <a:pt x="604" y="2324"/>
                  </a:lnTo>
                  <a:lnTo>
                    <a:pt x="577" y="2370"/>
                  </a:lnTo>
                  <a:lnTo>
                    <a:pt x="556" y="2422"/>
                  </a:lnTo>
                  <a:lnTo>
                    <a:pt x="530" y="2489"/>
                  </a:lnTo>
                  <a:lnTo>
                    <a:pt x="510" y="2577"/>
                  </a:lnTo>
                  <a:lnTo>
                    <a:pt x="495" y="2654"/>
                  </a:lnTo>
                  <a:lnTo>
                    <a:pt x="608" y="2960"/>
                  </a:lnTo>
                  <a:lnTo>
                    <a:pt x="595"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1" y="3262"/>
                  </a:lnTo>
                  <a:lnTo>
                    <a:pt x="641" y="3276"/>
                  </a:lnTo>
                  <a:lnTo>
                    <a:pt x="542" y="3278"/>
                  </a:lnTo>
                  <a:lnTo>
                    <a:pt x="466" y="3269"/>
                  </a:lnTo>
                  <a:lnTo>
                    <a:pt x="398" y="3251"/>
                  </a:lnTo>
                  <a:lnTo>
                    <a:pt x="342" y="3229"/>
                  </a:lnTo>
                  <a:lnTo>
                    <a:pt x="300" y="3204"/>
                  </a:lnTo>
                  <a:lnTo>
                    <a:pt x="295" y="3165"/>
                  </a:lnTo>
                  <a:lnTo>
                    <a:pt x="297" y="3121"/>
                  </a:lnTo>
                  <a:lnTo>
                    <a:pt x="266" y="2884"/>
                  </a:lnTo>
                  <a:lnTo>
                    <a:pt x="257" y="2716"/>
                  </a:lnTo>
                  <a:lnTo>
                    <a:pt x="215" y="2195"/>
                  </a:lnTo>
                  <a:lnTo>
                    <a:pt x="196" y="1876"/>
                  </a:lnTo>
                  <a:lnTo>
                    <a:pt x="200" y="1724"/>
                  </a:lnTo>
                  <a:lnTo>
                    <a:pt x="206" y="1625"/>
                  </a:lnTo>
                  <a:lnTo>
                    <a:pt x="216" y="1540"/>
                  </a:lnTo>
                  <a:lnTo>
                    <a:pt x="227" y="1469"/>
                  </a:lnTo>
                  <a:lnTo>
                    <a:pt x="164" y="1417"/>
                  </a:lnTo>
                  <a:lnTo>
                    <a:pt x="102" y="1362"/>
                  </a:lnTo>
                  <a:lnTo>
                    <a:pt x="64" y="1321"/>
                  </a:lnTo>
                  <a:lnTo>
                    <a:pt x="25" y="1264"/>
                  </a:lnTo>
                  <a:lnTo>
                    <a:pt x="3" y="1210"/>
                  </a:lnTo>
                  <a:lnTo>
                    <a:pt x="0" y="1162"/>
                  </a:lnTo>
                  <a:lnTo>
                    <a:pt x="14" y="1101"/>
                  </a:lnTo>
                  <a:lnTo>
                    <a:pt x="126" y="716"/>
                  </a:lnTo>
                  <a:lnTo>
                    <a:pt x="145" y="672"/>
                  </a:lnTo>
                  <a:lnTo>
                    <a:pt x="160" y="652"/>
                  </a:lnTo>
                  <a:lnTo>
                    <a:pt x="183" y="632"/>
                  </a:lnTo>
                  <a:lnTo>
                    <a:pt x="227" y="601"/>
                  </a:lnTo>
                  <a:lnTo>
                    <a:pt x="355" y="537"/>
                  </a:lnTo>
                  <a:lnTo>
                    <a:pt x="386" y="499"/>
                  </a:lnTo>
                  <a:lnTo>
                    <a:pt x="409" y="455"/>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8" y="13"/>
                  </a:lnTo>
                  <a:lnTo>
                    <a:pt x="569" y="24"/>
                  </a:lnTo>
                  <a:lnTo>
                    <a:pt x="595"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1" y="608"/>
                  </a:lnTo>
                  <a:lnTo>
                    <a:pt x="846" y="639"/>
                  </a:lnTo>
                  <a:lnTo>
                    <a:pt x="865" y="690"/>
                  </a:lnTo>
                  <a:lnTo>
                    <a:pt x="900" y="866"/>
                  </a:lnTo>
                  <a:lnTo>
                    <a:pt x="913" y="946"/>
                  </a:lnTo>
                  <a:lnTo>
                    <a:pt x="924" y="1013"/>
                  </a:lnTo>
                  <a:lnTo>
                    <a:pt x="936" y="1108"/>
                  </a:lnTo>
                  <a:lnTo>
                    <a:pt x="940" y="1190"/>
                  </a:lnTo>
                  <a:lnTo>
                    <a:pt x="936" y="1291"/>
                  </a:lnTo>
                  <a:lnTo>
                    <a:pt x="924" y="1402"/>
                  </a:lnTo>
                  <a:lnTo>
                    <a:pt x="913" y="1478"/>
                  </a:lnTo>
                  <a:lnTo>
                    <a:pt x="902" y="1564"/>
                  </a:lnTo>
                  <a:lnTo>
                    <a:pt x="885"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8" y="2960"/>
                  </a:lnTo>
                  <a:lnTo>
                    <a:pt x="495" y="2654"/>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648" name="Freeform 274"/>
            <p:cNvSpPr>
              <a:spLocks/>
            </p:cNvSpPr>
            <p:nvPr/>
          </p:nvSpPr>
          <p:spPr bwMode="auto">
            <a:xfrm>
              <a:off x="2589" y="2403"/>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w 974"/>
                <a:gd name="T107" fmla="*/ 0 h 3255"/>
                <a:gd name="T108" fmla="*/ 0 w 974"/>
                <a:gd name="T109" fmla="*/ 0 h 3255"/>
                <a:gd name="T110" fmla="*/ 0 w 974"/>
                <a:gd name="T111" fmla="*/ 0 h 3255"/>
                <a:gd name="T112" fmla="*/ 0 w 974"/>
                <a:gd name="T113" fmla="*/ 0 h 3255"/>
                <a:gd name="T114" fmla="*/ 0 w 974"/>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4"/>
                <a:gd name="T175" fmla="*/ 0 h 3255"/>
                <a:gd name="T176" fmla="*/ 974 w 974"/>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lnTo>
                    <a:pt x="684" y="957"/>
                  </a:lnTo>
                  <a:lnTo>
                    <a:pt x="679" y="1078"/>
                  </a:lnTo>
                  <a:lnTo>
                    <a:pt x="674" y="1144"/>
                  </a:lnTo>
                  <a:lnTo>
                    <a:pt x="737" y="1152"/>
                  </a:lnTo>
                  <a:lnTo>
                    <a:pt x="754" y="1099"/>
                  </a:lnTo>
                  <a:lnTo>
                    <a:pt x="754" y="1054"/>
                  </a:lnTo>
                  <a:lnTo>
                    <a:pt x="728" y="1010"/>
                  </a:lnTo>
                  <a:lnTo>
                    <a:pt x="711"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649" name="Freeform 275"/>
            <p:cNvSpPr>
              <a:spLocks/>
            </p:cNvSpPr>
            <p:nvPr/>
          </p:nvSpPr>
          <p:spPr bwMode="auto">
            <a:xfrm>
              <a:off x="2589" y="2403"/>
              <a:ext cx="325" cy="1085"/>
            </a:xfrm>
            <a:custGeom>
              <a:avLst/>
              <a:gdLst>
                <a:gd name="T0" fmla="*/ 0 w 974"/>
                <a:gd name="T1" fmla="*/ 0 h 3255"/>
                <a:gd name="T2" fmla="*/ 0 w 974"/>
                <a:gd name="T3" fmla="*/ 0 h 3255"/>
                <a:gd name="T4" fmla="*/ 0 w 974"/>
                <a:gd name="T5" fmla="*/ 0 h 3255"/>
                <a:gd name="T6" fmla="*/ 0 w 974"/>
                <a:gd name="T7" fmla="*/ 0 h 3255"/>
                <a:gd name="T8" fmla="*/ 0 w 974"/>
                <a:gd name="T9" fmla="*/ 0 h 3255"/>
                <a:gd name="T10" fmla="*/ 0 w 974"/>
                <a:gd name="T11" fmla="*/ 0 h 3255"/>
                <a:gd name="T12" fmla="*/ 0 w 974"/>
                <a:gd name="T13" fmla="*/ 0 h 3255"/>
                <a:gd name="T14" fmla="*/ 0 w 974"/>
                <a:gd name="T15" fmla="*/ 0 h 3255"/>
                <a:gd name="T16" fmla="*/ 0 w 974"/>
                <a:gd name="T17" fmla="*/ 0 h 3255"/>
                <a:gd name="T18" fmla="*/ 0 w 974"/>
                <a:gd name="T19" fmla="*/ 0 h 3255"/>
                <a:gd name="T20" fmla="*/ 0 w 974"/>
                <a:gd name="T21" fmla="*/ 0 h 3255"/>
                <a:gd name="T22" fmla="*/ 0 w 974"/>
                <a:gd name="T23" fmla="*/ 0 h 3255"/>
                <a:gd name="T24" fmla="*/ 0 w 974"/>
                <a:gd name="T25" fmla="*/ 0 h 3255"/>
                <a:gd name="T26" fmla="*/ 0 w 974"/>
                <a:gd name="T27" fmla="*/ 0 h 3255"/>
                <a:gd name="T28" fmla="*/ 0 w 974"/>
                <a:gd name="T29" fmla="*/ 0 h 3255"/>
                <a:gd name="T30" fmla="*/ 0 w 974"/>
                <a:gd name="T31" fmla="*/ 0 h 3255"/>
                <a:gd name="T32" fmla="*/ 0 w 974"/>
                <a:gd name="T33" fmla="*/ 0 h 3255"/>
                <a:gd name="T34" fmla="*/ 0 w 974"/>
                <a:gd name="T35" fmla="*/ 0 h 3255"/>
                <a:gd name="T36" fmla="*/ 0 w 974"/>
                <a:gd name="T37" fmla="*/ 0 h 3255"/>
                <a:gd name="T38" fmla="*/ 0 w 974"/>
                <a:gd name="T39" fmla="*/ 0 h 3255"/>
                <a:gd name="T40" fmla="*/ 0 w 974"/>
                <a:gd name="T41" fmla="*/ 0 h 3255"/>
                <a:gd name="T42" fmla="*/ 0 w 974"/>
                <a:gd name="T43" fmla="*/ 0 h 3255"/>
                <a:gd name="T44" fmla="*/ 0 w 974"/>
                <a:gd name="T45" fmla="*/ 0 h 3255"/>
                <a:gd name="T46" fmla="*/ 0 w 974"/>
                <a:gd name="T47" fmla="*/ 0 h 3255"/>
                <a:gd name="T48" fmla="*/ 0 w 974"/>
                <a:gd name="T49" fmla="*/ 0 h 3255"/>
                <a:gd name="T50" fmla="*/ 0 w 974"/>
                <a:gd name="T51" fmla="*/ 0 h 3255"/>
                <a:gd name="T52" fmla="*/ 0 w 974"/>
                <a:gd name="T53" fmla="*/ 0 h 3255"/>
                <a:gd name="T54" fmla="*/ 0 w 974"/>
                <a:gd name="T55" fmla="*/ 0 h 3255"/>
                <a:gd name="T56" fmla="*/ 0 w 974"/>
                <a:gd name="T57" fmla="*/ 0 h 3255"/>
                <a:gd name="T58" fmla="*/ 0 w 974"/>
                <a:gd name="T59" fmla="*/ 0 h 3255"/>
                <a:gd name="T60" fmla="*/ 0 w 974"/>
                <a:gd name="T61" fmla="*/ 0 h 3255"/>
                <a:gd name="T62" fmla="*/ 0 w 974"/>
                <a:gd name="T63" fmla="*/ 0 h 3255"/>
                <a:gd name="T64" fmla="*/ 0 w 974"/>
                <a:gd name="T65" fmla="*/ 0 h 3255"/>
                <a:gd name="T66" fmla="*/ 0 w 974"/>
                <a:gd name="T67" fmla="*/ 0 h 3255"/>
                <a:gd name="T68" fmla="*/ 0 w 974"/>
                <a:gd name="T69" fmla="*/ 0 h 3255"/>
                <a:gd name="T70" fmla="*/ 0 w 974"/>
                <a:gd name="T71" fmla="*/ 0 h 3255"/>
                <a:gd name="T72" fmla="*/ 0 w 974"/>
                <a:gd name="T73" fmla="*/ 0 h 3255"/>
                <a:gd name="T74" fmla="*/ 0 w 974"/>
                <a:gd name="T75" fmla="*/ 0 h 3255"/>
                <a:gd name="T76" fmla="*/ 0 w 974"/>
                <a:gd name="T77" fmla="*/ 0 h 3255"/>
                <a:gd name="T78" fmla="*/ 0 w 974"/>
                <a:gd name="T79" fmla="*/ 0 h 3255"/>
                <a:gd name="T80" fmla="*/ 0 w 974"/>
                <a:gd name="T81" fmla="*/ 0 h 3255"/>
                <a:gd name="T82" fmla="*/ 0 w 974"/>
                <a:gd name="T83" fmla="*/ 0 h 3255"/>
                <a:gd name="T84" fmla="*/ 0 w 974"/>
                <a:gd name="T85" fmla="*/ 0 h 3255"/>
                <a:gd name="T86" fmla="*/ 0 w 974"/>
                <a:gd name="T87" fmla="*/ 0 h 3255"/>
                <a:gd name="T88" fmla="*/ 0 w 974"/>
                <a:gd name="T89" fmla="*/ 0 h 3255"/>
                <a:gd name="T90" fmla="*/ 0 w 974"/>
                <a:gd name="T91" fmla="*/ 0 h 3255"/>
                <a:gd name="T92" fmla="*/ 0 w 974"/>
                <a:gd name="T93" fmla="*/ 0 h 3255"/>
                <a:gd name="T94" fmla="*/ 0 w 974"/>
                <a:gd name="T95" fmla="*/ 0 h 3255"/>
                <a:gd name="T96" fmla="*/ 0 w 974"/>
                <a:gd name="T97" fmla="*/ 0 h 3255"/>
                <a:gd name="T98" fmla="*/ 0 w 974"/>
                <a:gd name="T99" fmla="*/ 0 h 3255"/>
                <a:gd name="T100" fmla="*/ 0 w 974"/>
                <a:gd name="T101" fmla="*/ 0 h 3255"/>
                <a:gd name="T102" fmla="*/ 0 w 974"/>
                <a:gd name="T103" fmla="*/ 0 h 3255"/>
                <a:gd name="T104" fmla="*/ 0 w 974"/>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4"/>
                <a:gd name="T160" fmla="*/ 0 h 3255"/>
                <a:gd name="T161" fmla="*/ 974 w 974"/>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4" h="3255">
                  <a:moveTo>
                    <a:pt x="327" y="0"/>
                  </a:moveTo>
                  <a:lnTo>
                    <a:pt x="353" y="6"/>
                  </a:lnTo>
                  <a:lnTo>
                    <a:pt x="396" y="19"/>
                  </a:lnTo>
                  <a:lnTo>
                    <a:pt x="412" y="38"/>
                  </a:lnTo>
                  <a:lnTo>
                    <a:pt x="426" y="52"/>
                  </a:lnTo>
                  <a:lnTo>
                    <a:pt x="445" y="88"/>
                  </a:lnTo>
                  <a:lnTo>
                    <a:pt x="469" y="121"/>
                  </a:lnTo>
                  <a:lnTo>
                    <a:pt x="481" y="153"/>
                  </a:lnTo>
                  <a:lnTo>
                    <a:pt x="504" y="231"/>
                  </a:lnTo>
                  <a:lnTo>
                    <a:pt x="514" y="287"/>
                  </a:lnTo>
                  <a:lnTo>
                    <a:pt x="509" y="358"/>
                  </a:lnTo>
                  <a:lnTo>
                    <a:pt x="486" y="409"/>
                  </a:lnTo>
                  <a:lnTo>
                    <a:pt x="471" y="456"/>
                  </a:lnTo>
                  <a:lnTo>
                    <a:pt x="502" y="499"/>
                  </a:lnTo>
                  <a:lnTo>
                    <a:pt x="562" y="533"/>
                  </a:lnTo>
                  <a:lnTo>
                    <a:pt x="638" y="576"/>
                  </a:lnTo>
                  <a:lnTo>
                    <a:pt x="695" y="604"/>
                  </a:lnTo>
                  <a:lnTo>
                    <a:pt x="718" y="625"/>
                  </a:lnTo>
                  <a:lnTo>
                    <a:pt x="955" y="943"/>
                  </a:lnTo>
                  <a:lnTo>
                    <a:pt x="974" y="1032"/>
                  </a:lnTo>
                  <a:lnTo>
                    <a:pt x="967" y="1107"/>
                  </a:lnTo>
                  <a:lnTo>
                    <a:pt x="947" y="1193"/>
                  </a:lnTo>
                  <a:lnTo>
                    <a:pt x="824" y="1412"/>
                  </a:lnTo>
                  <a:lnTo>
                    <a:pt x="766" y="1518"/>
                  </a:lnTo>
                  <a:lnTo>
                    <a:pt x="721" y="1550"/>
                  </a:lnTo>
                  <a:lnTo>
                    <a:pt x="678" y="1559"/>
                  </a:lnTo>
                  <a:lnTo>
                    <a:pt x="709" y="1628"/>
                  </a:lnTo>
                  <a:lnTo>
                    <a:pt x="711" y="1675"/>
                  </a:lnTo>
                  <a:lnTo>
                    <a:pt x="681" y="1728"/>
                  </a:lnTo>
                  <a:lnTo>
                    <a:pt x="620" y="1774"/>
                  </a:lnTo>
                  <a:lnTo>
                    <a:pt x="637" y="2473"/>
                  </a:lnTo>
                  <a:lnTo>
                    <a:pt x="540" y="2500"/>
                  </a:lnTo>
                  <a:lnTo>
                    <a:pt x="524" y="2624"/>
                  </a:lnTo>
                  <a:lnTo>
                    <a:pt x="503" y="2715"/>
                  </a:lnTo>
                  <a:lnTo>
                    <a:pt x="471" y="2818"/>
                  </a:lnTo>
                  <a:lnTo>
                    <a:pt x="458" y="2878"/>
                  </a:lnTo>
                  <a:lnTo>
                    <a:pt x="466" y="2961"/>
                  </a:lnTo>
                  <a:lnTo>
                    <a:pt x="492" y="2990"/>
                  </a:lnTo>
                  <a:lnTo>
                    <a:pt x="505" y="3033"/>
                  </a:lnTo>
                  <a:lnTo>
                    <a:pt x="499" y="3088"/>
                  </a:lnTo>
                  <a:lnTo>
                    <a:pt x="484" y="3117"/>
                  </a:lnTo>
                  <a:lnTo>
                    <a:pt x="453" y="3193"/>
                  </a:lnTo>
                  <a:lnTo>
                    <a:pt x="395" y="3201"/>
                  </a:lnTo>
                  <a:lnTo>
                    <a:pt x="393" y="3158"/>
                  </a:lnTo>
                  <a:lnTo>
                    <a:pt x="356" y="3197"/>
                  </a:lnTo>
                  <a:lnTo>
                    <a:pt x="324" y="3220"/>
                  </a:lnTo>
                  <a:lnTo>
                    <a:pt x="273" y="3244"/>
                  </a:lnTo>
                  <a:lnTo>
                    <a:pt x="212" y="3255"/>
                  </a:lnTo>
                  <a:lnTo>
                    <a:pt x="141" y="3248"/>
                  </a:lnTo>
                  <a:lnTo>
                    <a:pt x="125" y="3222"/>
                  </a:lnTo>
                  <a:lnTo>
                    <a:pt x="143" y="3193"/>
                  </a:lnTo>
                  <a:lnTo>
                    <a:pt x="109" y="3197"/>
                  </a:lnTo>
                  <a:lnTo>
                    <a:pt x="65" y="3195"/>
                  </a:lnTo>
                  <a:lnTo>
                    <a:pt x="63" y="3169"/>
                  </a:lnTo>
                  <a:lnTo>
                    <a:pt x="80" y="3141"/>
                  </a:lnTo>
                  <a:lnTo>
                    <a:pt x="132" y="3106"/>
                  </a:lnTo>
                  <a:lnTo>
                    <a:pt x="220" y="3040"/>
                  </a:lnTo>
                  <a:lnTo>
                    <a:pt x="266" y="2977"/>
                  </a:lnTo>
                  <a:lnTo>
                    <a:pt x="283" y="2918"/>
                  </a:lnTo>
                  <a:lnTo>
                    <a:pt x="272" y="2824"/>
                  </a:lnTo>
                  <a:lnTo>
                    <a:pt x="195" y="2565"/>
                  </a:lnTo>
                  <a:lnTo>
                    <a:pt x="177" y="2468"/>
                  </a:lnTo>
                  <a:lnTo>
                    <a:pt x="177" y="2447"/>
                  </a:lnTo>
                  <a:lnTo>
                    <a:pt x="112" y="2438"/>
                  </a:lnTo>
                  <a:lnTo>
                    <a:pt x="74" y="2438"/>
                  </a:lnTo>
                  <a:lnTo>
                    <a:pt x="48" y="1808"/>
                  </a:lnTo>
                  <a:lnTo>
                    <a:pt x="14" y="1774"/>
                  </a:lnTo>
                  <a:lnTo>
                    <a:pt x="26" y="1686"/>
                  </a:lnTo>
                  <a:lnTo>
                    <a:pt x="61" y="1572"/>
                  </a:lnTo>
                  <a:lnTo>
                    <a:pt x="103" y="1469"/>
                  </a:lnTo>
                  <a:lnTo>
                    <a:pt x="65" y="1438"/>
                  </a:lnTo>
                  <a:lnTo>
                    <a:pt x="18" y="1395"/>
                  </a:lnTo>
                  <a:lnTo>
                    <a:pt x="0" y="1298"/>
                  </a:lnTo>
                  <a:lnTo>
                    <a:pt x="10" y="1201"/>
                  </a:lnTo>
                  <a:lnTo>
                    <a:pt x="16" y="1090"/>
                  </a:lnTo>
                  <a:lnTo>
                    <a:pt x="12" y="1004"/>
                  </a:lnTo>
                  <a:lnTo>
                    <a:pt x="0" y="914"/>
                  </a:lnTo>
                  <a:lnTo>
                    <a:pt x="6" y="805"/>
                  </a:lnTo>
                  <a:lnTo>
                    <a:pt x="21" y="738"/>
                  </a:lnTo>
                  <a:lnTo>
                    <a:pt x="39" y="688"/>
                  </a:lnTo>
                  <a:lnTo>
                    <a:pt x="60" y="655"/>
                  </a:lnTo>
                  <a:lnTo>
                    <a:pt x="82" y="633"/>
                  </a:lnTo>
                  <a:lnTo>
                    <a:pt x="164" y="583"/>
                  </a:lnTo>
                  <a:lnTo>
                    <a:pt x="241" y="535"/>
                  </a:lnTo>
                  <a:lnTo>
                    <a:pt x="280" y="498"/>
                  </a:lnTo>
                  <a:lnTo>
                    <a:pt x="279" y="486"/>
                  </a:lnTo>
                  <a:lnTo>
                    <a:pt x="264" y="483"/>
                  </a:lnTo>
                  <a:lnTo>
                    <a:pt x="239" y="477"/>
                  </a:lnTo>
                  <a:lnTo>
                    <a:pt x="216" y="466"/>
                  </a:lnTo>
                  <a:lnTo>
                    <a:pt x="203" y="454"/>
                  </a:lnTo>
                  <a:lnTo>
                    <a:pt x="189" y="435"/>
                  </a:lnTo>
                  <a:lnTo>
                    <a:pt x="170" y="450"/>
                  </a:lnTo>
                  <a:lnTo>
                    <a:pt x="140" y="472"/>
                  </a:lnTo>
                  <a:lnTo>
                    <a:pt x="137" y="406"/>
                  </a:lnTo>
                  <a:lnTo>
                    <a:pt x="129" y="365"/>
                  </a:lnTo>
                  <a:lnTo>
                    <a:pt x="103" y="284"/>
                  </a:lnTo>
                  <a:lnTo>
                    <a:pt x="93" y="218"/>
                  </a:lnTo>
                  <a:lnTo>
                    <a:pt x="97" y="147"/>
                  </a:lnTo>
                  <a:lnTo>
                    <a:pt x="108" y="100"/>
                  </a:lnTo>
                  <a:lnTo>
                    <a:pt x="130" y="69"/>
                  </a:lnTo>
                  <a:lnTo>
                    <a:pt x="150" y="55"/>
                  </a:lnTo>
                  <a:lnTo>
                    <a:pt x="170" y="43"/>
                  </a:lnTo>
                  <a:lnTo>
                    <a:pt x="212" y="20"/>
                  </a:lnTo>
                  <a:lnTo>
                    <a:pt x="247" y="7"/>
                  </a:lnTo>
                  <a:lnTo>
                    <a:pt x="289" y="1"/>
                  </a:lnTo>
                  <a:lnTo>
                    <a:pt x="327"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50" name="Freeform 276"/>
            <p:cNvSpPr>
              <a:spLocks/>
            </p:cNvSpPr>
            <p:nvPr/>
          </p:nvSpPr>
          <p:spPr bwMode="auto">
            <a:xfrm>
              <a:off x="2814" y="2723"/>
              <a:ext cx="26" cy="65"/>
            </a:xfrm>
            <a:custGeom>
              <a:avLst/>
              <a:gdLst>
                <a:gd name="T0" fmla="*/ 0 w 80"/>
                <a:gd name="T1" fmla="*/ 0 h 196"/>
                <a:gd name="T2" fmla="*/ 0 w 80"/>
                <a:gd name="T3" fmla="*/ 0 h 196"/>
                <a:gd name="T4" fmla="*/ 0 w 80"/>
                <a:gd name="T5" fmla="*/ 0 h 196"/>
                <a:gd name="T6" fmla="*/ 0 w 80"/>
                <a:gd name="T7" fmla="*/ 0 h 196"/>
                <a:gd name="T8" fmla="*/ 0 w 80"/>
                <a:gd name="T9" fmla="*/ 0 h 196"/>
                <a:gd name="T10" fmla="*/ 0 w 80"/>
                <a:gd name="T11" fmla="*/ 0 h 196"/>
                <a:gd name="T12" fmla="*/ 0 w 80"/>
                <a:gd name="T13" fmla="*/ 0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5" y="120"/>
                  </a:lnTo>
                  <a:lnTo>
                    <a:pt x="0" y="187"/>
                  </a:lnTo>
                  <a:lnTo>
                    <a:pt x="63" y="196"/>
                  </a:lnTo>
                  <a:lnTo>
                    <a:pt x="80" y="142"/>
                  </a:lnTo>
                  <a:lnTo>
                    <a:pt x="80" y="97"/>
                  </a:lnTo>
                  <a:lnTo>
                    <a:pt x="53" y="53"/>
                  </a:lnTo>
                  <a:lnTo>
                    <a:pt x="37" y="22"/>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51" name="Freeform 277"/>
            <p:cNvSpPr>
              <a:spLocks/>
            </p:cNvSpPr>
            <p:nvPr/>
          </p:nvSpPr>
          <p:spPr bwMode="auto">
            <a:xfrm>
              <a:off x="3188" y="2381"/>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lnTo>
                    <a:pt x="757" y="1477"/>
                  </a:lnTo>
                  <a:lnTo>
                    <a:pt x="705" y="1498"/>
                  </a:lnTo>
                  <a:lnTo>
                    <a:pt x="705" y="1411"/>
                  </a:lnTo>
                  <a:lnTo>
                    <a:pt x="700" y="1375"/>
                  </a:lnTo>
                  <a:lnTo>
                    <a:pt x="690" y="1338"/>
                  </a:lnTo>
                  <a:lnTo>
                    <a:pt x="674" y="1302"/>
                  </a:lnTo>
                  <a:lnTo>
                    <a:pt x="654" y="1268"/>
                  </a:lnTo>
                  <a:lnTo>
                    <a:pt x="680" y="1223"/>
                  </a:lnTo>
                  <a:lnTo>
                    <a:pt x="705" y="1172"/>
                  </a:lnTo>
                  <a:lnTo>
                    <a:pt x="728" y="1114"/>
                  </a:lnTo>
                  <a:lnTo>
                    <a:pt x="742" y="1064"/>
                  </a:lnTo>
                  <a:lnTo>
                    <a:pt x="754" y="1001"/>
                  </a:lnTo>
                  <a:lnTo>
                    <a:pt x="763" y="1080"/>
                  </a:lnTo>
                  <a:lnTo>
                    <a:pt x="760" y="1177"/>
                  </a:lnTo>
                  <a:lnTo>
                    <a:pt x="758" y="1268"/>
                  </a:lnTo>
                  <a:lnTo>
                    <a:pt x="760" y="1343"/>
                  </a:lnTo>
                  <a:lnTo>
                    <a:pt x="758" y="1404"/>
                  </a:lnTo>
                  <a:lnTo>
                    <a:pt x="757" y="1477"/>
                  </a:lnTo>
                  <a:lnTo>
                    <a:pt x="495" y="1"/>
                  </a:lnTo>
                  <a:lnTo>
                    <a:pt x="410" y="3179"/>
                  </a:lnTo>
                  <a:lnTo>
                    <a:pt x="433" y="3137"/>
                  </a:lnTo>
                  <a:lnTo>
                    <a:pt x="448" y="3094"/>
                  </a:lnTo>
                  <a:lnTo>
                    <a:pt x="455" y="3038"/>
                  </a:lnTo>
                  <a:lnTo>
                    <a:pt x="448" y="2961"/>
                  </a:lnTo>
                  <a:lnTo>
                    <a:pt x="443" y="2873"/>
                  </a:lnTo>
                  <a:lnTo>
                    <a:pt x="441" y="2768"/>
                  </a:lnTo>
                  <a:lnTo>
                    <a:pt x="443" y="2654"/>
                  </a:lnTo>
                  <a:lnTo>
                    <a:pt x="450" y="2552"/>
                  </a:lnTo>
                  <a:lnTo>
                    <a:pt x="457" y="2483"/>
                  </a:lnTo>
                  <a:lnTo>
                    <a:pt x="452" y="2452"/>
                  </a:lnTo>
                  <a:lnTo>
                    <a:pt x="433" y="2407"/>
                  </a:lnTo>
                  <a:lnTo>
                    <a:pt x="417" y="2349"/>
                  </a:lnTo>
                  <a:lnTo>
                    <a:pt x="409" y="2277"/>
                  </a:lnTo>
                  <a:lnTo>
                    <a:pt x="410" y="2217"/>
                  </a:lnTo>
                  <a:lnTo>
                    <a:pt x="422" y="2173"/>
                  </a:lnTo>
                  <a:lnTo>
                    <a:pt x="270" y="2159"/>
                  </a:lnTo>
                  <a:lnTo>
                    <a:pt x="253" y="2205"/>
                  </a:lnTo>
                  <a:lnTo>
                    <a:pt x="237" y="2252"/>
                  </a:lnTo>
                  <a:lnTo>
                    <a:pt x="221" y="2301"/>
                  </a:lnTo>
                  <a:lnTo>
                    <a:pt x="221"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66FFFF"/>
            </a:solidFill>
            <a:ln w="9525">
              <a:noFill/>
              <a:miter lim="800000"/>
              <a:headEnd/>
              <a:tailEnd/>
            </a:ln>
          </p:spPr>
          <p:txBody>
            <a:bodyPr/>
            <a:lstStyle/>
            <a:p>
              <a:pPr eaLnBrk="0" hangingPunct="0"/>
              <a:endParaRPr lang="it-IT">
                <a:solidFill>
                  <a:srgbClr val="000000"/>
                </a:solidFill>
              </a:endParaRPr>
            </a:p>
          </p:txBody>
        </p:sp>
        <p:sp>
          <p:nvSpPr>
            <p:cNvPr id="109652" name="Freeform 278"/>
            <p:cNvSpPr>
              <a:spLocks/>
            </p:cNvSpPr>
            <p:nvPr/>
          </p:nvSpPr>
          <p:spPr bwMode="auto">
            <a:xfrm>
              <a:off x="3188" y="2381"/>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5" y="0"/>
                  </a:lnTo>
                  <a:lnTo>
                    <a:pt x="625" y="20"/>
                  </a:lnTo>
                  <a:lnTo>
                    <a:pt x="673" y="58"/>
                  </a:lnTo>
                  <a:lnTo>
                    <a:pt x="696" y="112"/>
                  </a:lnTo>
                  <a:lnTo>
                    <a:pt x="700" y="159"/>
                  </a:lnTo>
                  <a:lnTo>
                    <a:pt x="690" y="211"/>
                  </a:lnTo>
                  <a:lnTo>
                    <a:pt x="663" y="272"/>
                  </a:lnTo>
                  <a:lnTo>
                    <a:pt x="632" y="335"/>
                  </a:lnTo>
                  <a:lnTo>
                    <a:pt x="600" y="419"/>
                  </a:lnTo>
                  <a:lnTo>
                    <a:pt x="599" y="474"/>
                  </a:lnTo>
                  <a:lnTo>
                    <a:pt x="611" y="536"/>
                  </a:lnTo>
                  <a:lnTo>
                    <a:pt x="645" y="536"/>
                  </a:lnTo>
                  <a:lnTo>
                    <a:pt x="671" y="536"/>
                  </a:lnTo>
                  <a:lnTo>
                    <a:pt x="723" y="545"/>
                  </a:lnTo>
                  <a:lnTo>
                    <a:pt x="768" y="562"/>
                  </a:lnTo>
                  <a:lnTo>
                    <a:pt x="812" y="600"/>
                  </a:lnTo>
                  <a:lnTo>
                    <a:pt x="845" y="643"/>
                  </a:lnTo>
                  <a:lnTo>
                    <a:pt x="863" y="682"/>
                  </a:lnTo>
                  <a:lnTo>
                    <a:pt x="868" y="738"/>
                  </a:lnTo>
                  <a:lnTo>
                    <a:pt x="858" y="803"/>
                  </a:lnTo>
                  <a:lnTo>
                    <a:pt x="847" y="858"/>
                  </a:lnTo>
                  <a:lnTo>
                    <a:pt x="845" y="915"/>
                  </a:lnTo>
                  <a:lnTo>
                    <a:pt x="855" y="1111"/>
                  </a:lnTo>
                  <a:lnTo>
                    <a:pt x="851" y="1250"/>
                  </a:lnTo>
                  <a:lnTo>
                    <a:pt x="853" y="1363"/>
                  </a:lnTo>
                  <a:lnTo>
                    <a:pt x="856" y="1436"/>
                  </a:lnTo>
                  <a:lnTo>
                    <a:pt x="855" y="1503"/>
                  </a:lnTo>
                  <a:lnTo>
                    <a:pt x="918" y="1481"/>
                  </a:lnTo>
                  <a:lnTo>
                    <a:pt x="931" y="1760"/>
                  </a:lnTo>
                  <a:lnTo>
                    <a:pt x="689" y="1822"/>
                  </a:lnTo>
                  <a:lnTo>
                    <a:pt x="663" y="1961"/>
                  </a:lnTo>
                  <a:lnTo>
                    <a:pt x="613" y="2187"/>
                  </a:lnTo>
                  <a:lnTo>
                    <a:pt x="604" y="2275"/>
                  </a:lnTo>
                  <a:lnTo>
                    <a:pt x="617" y="2350"/>
                  </a:lnTo>
                  <a:lnTo>
                    <a:pt x="639" y="2429"/>
                  </a:lnTo>
                  <a:lnTo>
                    <a:pt x="639" y="2491"/>
                  </a:lnTo>
                  <a:lnTo>
                    <a:pt x="629" y="2625"/>
                  </a:lnTo>
                  <a:lnTo>
                    <a:pt x="616" y="2741"/>
                  </a:lnTo>
                  <a:lnTo>
                    <a:pt x="583" y="2927"/>
                  </a:lnTo>
                  <a:lnTo>
                    <a:pt x="564" y="3017"/>
                  </a:lnTo>
                  <a:lnTo>
                    <a:pt x="555" y="3147"/>
                  </a:lnTo>
                  <a:lnTo>
                    <a:pt x="573" y="3272"/>
                  </a:lnTo>
                  <a:lnTo>
                    <a:pt x="568" y="3287"/>
                  </a:lnTo>
                  <a:lnTo>
                    <a:pt x="542" y="3300"/>
                  </a:lnTo>
                  <a:lnTo>
                    <a:pt x="464" y="3362"/>
                  </a:lnTo>
                  <a:lnTo>
                    <a:pt x="433" y="3388"/>
                  </a:lnTo>
                  <a:lnTo>
                    <a:pt x="396" y="3410"/>
                  </a:lnTo>
                  <a:lnTo>
                    <a:pt x="332" y="3420"/>
                  </a:lnTo>
                  <a:lnTo>
                    <a:pt x="258" y="3409"/>
                  </a:lnTo>
                  <a:lnTo>
                    <a:pt x="238" y="3397"/>
                  </a:lnTo>
                  <a:lnTo>
                    <a:pt x="230" y="3379"/>
                  </a:lnTo>
                  <a:lnTo>
                    <a:pt x="229" y="3359"/>
                  </a:lnTo>
                  <a:lnTo>
                    <a:pt x="250" y="3337"/>
                  </a:lnTo>
                  <a:lnTo>
                    <a:pt x="329" y="3270"/>
                  </a:lnTo>
                  <a:lnTo>
                    <a:pt x="280" y="3291"/>
                  </a:lnTo>
                  <a:lnTo>
                    <a:pt x="214" y="3319"/>
                  </a:lnTo>
                  <a:lnTo>
                    <a:pt x="154" y="3336"/>
                  </a:lnTo>
                  <a:lnTo>
                    <a:pt x="87" y="3343"/>
                  </a:lnTo>
                  <a:lnTo>
                    <a:pt x="53" y="3343"/>
                  </a:lnTo>
                  <a:lnTo>
                    <a:pt x="24" y="3324"/>
                  </a:lnTo>
                  <a:lnTo>
                    <a:pt x="17" y="3298"/>
                  </a:lnTo>
                  <a:lnTo>
                    <a:pt x="31" y="3275"/>
                  </a:lnTo>
                  <a:lnTo>
                    <a:pt x="49" y="3261"/>
                  </a:lnTo>
                  <a:lnTo>
                    <a:pt x="136" y="3218"/>
                  </a:lnTo>
                  <a:lnTo>
                    <a:pt x="186" y="3179"/>
                  </a:lnTo>
                  <a:lnTo>
                    <a:pt x="230" y="3120"/>
                  </a:lnTo>
                  <a:lnTo>
                    <a:pt x="238" y="3077"/>
                  </a:lnTo>
                  <a:lnTo>
                    <a:pt x="236" y="3024"/>
                  </a:lnTo>
                  <a:lnTo>
                    <a:pt x="224" y="2977"/>
                  </a:lnTo>
                  <a:lnTo>
                    <a:pt x="153" y="2728"/>
                  </a:lnTo>
                  <a:lnTo>
                    <a:pt x="92" y="2555"/>
                  </a:lnTo>
                  <a:lnTo>
                    <a:pt x="53" y="2421"/>
                  </a:lnTo>
                  <a:lnTo>
                    <a:pt x="24" y="2374"/>
                  </a:lnTo>
                  <a:lnTo>
                    <a:pt x="0" y="2299"/>
                  </a:lnTo>
                  <a:lnTo>
                    <a:pt x="1" y="2230"/>
                  </a:lnTo>
                  <a:lnTo>
                    <a:pt x="11" y="2180"/>
                  </a:lnTo>
                  <a:lnTo>
                    <a:pt x="42" y="1938"/>
                  </a:lnTo>
                  <a:lnTo>
                    <a:pt x="65" y="1819"/>
                  </a:lnTo>
                  <a:lnTo>
                    <a:pt x="105" y="1699"/>
                  </a:lnTo>
                  <a:lnTo>
                    <a:pt x="153" y="1516"/>
                  </a:lnTo>
                  <a:lnTo>
                    <a:pt x="176" y="1381"/>
                  </a:lnTo>
                  <a:lnTo>
                    <a:pt x="195" y="1268"/>
                  </a:lnTo>
                  <a:lnTo>
                    <a:pt x="143" y="1257"/>
                  </a:lnTo>
                  <a:lnTo>
                    <a:pt x="92" y="1237"/>
                  </a:lnTo>
                  <a:lnTo>
                    <a:pt x="79" y="1209"/>
                  </a:lnTo>
                  <a:lnTo>
                    <a:pt x="78" y="1164"/>
                  </a:lnTo>
                  <a:lnTo>
                    <a:pt x="82" y="1120"/>
                  </a:lnTo>
                  <a:lnTo>
                    <a:pt x="136" y="950"/>
                  </a:lnTo>
                  <a:lnTo>
                    <a:pt x="172" y="879"/>
                  </a:lnTo>
                  <a:lnTo>
                    <a:pt x="174" y="854"/>
                  </a:lnTo>
                  <a:lnTo>
                    <a:pt x="191" y="728"/>
                  </a:lnTo>
                  <a:lnTo>
                    <a:pt x="207"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0" y="245"/>
                  </a:lnTo>
                  <a:lnTo>
                    <a:pt x="316" y="223"/>
                  </a:lnTo>
                  <a:lnTo>
                    <a:pt x="309" y="194"/>
                  </a:lnTo>
                  <a:lnTo>
                    <a:pt x="309" y="154"/>
                  </a:lnTo>
                  <a:lnTo>
                    <a:pt x="322" y="105"/>
                  </a:lnTo>
                  <a:lnTo>
                    <a:pt x="347" y="63"/>
                  </a:lnTo>
                  <a:lnTo>
                    <a:pt x="381" y="35"/>
                  </a:lnTo>
                  <a:lnTo>
                    <a:pt x="443" y="9"/>
                  </a:lnTo>
                  <a:lnTo>
                    <a:pt x="464" y="7"/>
                  </a:lnTo>
                  <a:lnTo>
                    <a:pt x="495"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53" name="Freeform 279"/>
            <p:cNvSpPr>
              <a:spLocks/>
            </p:cNvSpPr>
            <p:nvPr/>
          </p:nvSpPr>
          <p:spPr bwMode="auto">
            <a:xfrm>
              <a:off x="3406" y="2714"/>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2"/>
                  </a:lnTo>
                  <a:lnTo>
                    <a:pt x="47" y="375"/>
                  </a:lnTo>
                  <a:lnTo>
                    <a:pt x="38" y="338"/>
                  </a:lnTo>
                  <a:lnTo>
                    <a:pt x="21" y="302"/>
                  </a:lnTo>
                  <a:lnTo>
                    <a:pt x="0" y="268"/>
                  </a:lnTo>
                  <a:lnTo>
                    <a:pt x="27" y="224"/>
                  </a:lnTo>
                  <a:lnTo>
                    <a:pt x="52" y="173"/>
                  </a:lnTo>
                  <a:lnTo>
                    <a:pt x="74" y="114"/>
                  </a:lnTo>
                  <a:lnTo>
                    <a:pt x="88" y="64"/>
                  </a:lnTo>
                  <a:lnTo>
                    <a:pt x="101"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54" name="Freeform 280"/>
            <p:cNvSpPr>
              <a:spLocks/>
            </p:cNvSpPr>
            <p:nvPr/>
          </p:nvSpPr>
          <p:spPr bwMode="auto">
            <a:xfrm>
              <a:off x="3262" y="3101"/>
              <a:ext cx="78" cy="340"/>
            </a:xfrm>
            <a:custGeom>
              <a:avLst/>
              <a:gdLst>
                <a:gd name="T0" fmla="*/ 0 w 235"/>
                <a:gd name="T1" fmla="*/ 0 h 1020"/>
                <a:gd name="T2" fmla="*/ 0 w 235"/>
                <a:gd name="T3" fmla="*/ 0 h 1020"/>
                <a:gd name="T4" fmla="*/ 0 w 235"/>
                <a:gd name="T5" fmla="*/ 0 h 1020"/>
                <a:gd name="T6" fmla="*/ 0 w 235"/>
                <a:gd name="T7" fmla="*/ 0 h 1020"/>
                <a:gd name="T8" fmla="*/ 0 w 235"/>
                <a:gd name="T9" fmla="*/ 0 h 1020"/>
                <a:gd name="T10" fmla="*/ 0 w 235"/>
                <a:gd name="T11" fmla="*/ 0 h 1020"/>
                <a:gd name="T12" fmla="*/ 0 w 235"/>
                <a:gd name="T13" fmla="*/ 0 h 1020"/>
                <a:gd name="T14" fmla="*/ 0 w 235"/>
                <a:gd name="T15" fmla="*/ 0 h 1020"/>
                <a:gd name="T16" fmla="*/ 0 w 235"/>
                <a:gd name="T17" fmla="*/ 0 h 1020"/>
                <a:gd name="T18" fmla="*/ 0 w 235"/>
                <a:gd name="T19" fmla="*/ 0 h 1020"/>
                <a:gd name="T20" fmla="*/ 0 w 235"/>
                <a:gd name="T21" fmla="*/ 0 h 1020"/>
                <a:gd name="T22" fmla="*/ 0 w 235"/>
                <a:gd name="T23" fmla="*/ 0 h 1020"/>
                <a:gd name="T24" fmla="*/ 0 w 235"/>
                <a:gd name="T25" fmla="*/ 0 h 1020"/>
                <a:gd name="T26" fmla="*/ 0 w 235"/>
                <a:gd name="T27" fmla="*/ 0 h 1020"/>
                <a:gd name="T28" fmla="*/ 0 w 235"/>
                <a:gd name="T29" fmla="*/ 0 h 1020"/>
                <a:gd name="T30" fmla="*/ 0 w 235"/>
                <a:gd name="T31" fmla="*/ 0 h 1020"/>
                <a:gd name="T32" fmla="*/ 0 w 235"/>
                <a:gd name="T33" fmla="*/ 0 h 1020"/>
                <a:gd name="T34" fmla="*/ 0 w 235"/>
                <a:gd name="T35" fmla="*/ 0 h 1020"/>
                <a:gd name="T36" fmla="*/ 0 w 235"/>
                <a:gd name="T37" fmla="*/ 0 h 1020"/>
                <a:gd name="T38" fmla="*/ 0 w 235"/>
                <a:gd name="T39" fmla="*/ 0 h 1020"/>
                <a:gd name="T40" fmla="*/ 0 w 235"/>
                <a:gd name="T41" fmla="*/ 0 h 1020"/>
                <a:gd name="T42" fmla="*/ 0 w 235"/>
                <a:gd name="T43" fmla="*/ 0 h 1020"/>
                <a:gd name="T44" fmla="*/ 0 w 235"/>
                <a:gd name="T45" fmla="*/ 0 h 1020"/>
                <a:gd name="T46" fmla="*/ 0 w 235"/>
                <a:gd name="T47" fmla="*/ 0 h 1020"/>
                <a:gd name="T48" fmla="*/ 0 w 235"/>
                <a:gd name="T49" fmla="*/ 0 h 1020"/>
                <a:gd name="T50" fmla="*/ 0 w 235"/>
                <a:gd name="T51" fmla="*/ 0 h 1020"/>
                <a:gd name="T52" fmla="*/ 0 w 235"/>
                <a:gd name="T53" fmla="*/ 0 h 1020"/>
                <a:gd name="T54" fmla="*/ 0 w 235"/>
                <a:gd name="T55" fmla="*/ 0 h 1020"/>
                <a:gd name="T56" fmla="*/ 0 w 235"/>
                <a:gd name="T57" fmla="*/ 0 h 1020"/>
                <a:gd name="T58" fmla="*/ 0 w 235"/>
                <a:gd name="T59" fmla="*/ 0 h 1020"/>
                <a:gd name="T60" fmla="*/ 0 w 235"/>
                <a:gd name="T61" fmla="*/ 0 h 1020"/>
                <a:gd name="T62" fmla="*/ 0 w 235"/>
                <a:gd name="T63" fmla="*/ 0 h 1020"/>
                <a:gd name="T64" fmla="*/ 0 w 235"/>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5"/>
                <a:gd name="T100" fmla="*/ 0 h 1020"/>
                <a:gd name="T101" fmla="*/ 235 w 235"/>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5" h="1020">
                  <a:moveTo>
                    <a:pt x="188" y="1020"/>
                  </a:moveTo>
                  <a:lnTo>
                    <a:pt x="211" y="978"/>
                  </a:lnTo>
                  <a:lnTo>
                    <a:pt x="225" y="935"/>
                  </a:lnTo>
                  <a:lnTo>
                    <a:pt x="233" y="879"/>
                  </a:lnTo>
                  <a:lnTo>
                    <a:pt x="225" y="802"/>
                  </a:lnTo>
                  <a:lnTo>
                    <a:pt x="222" y="714"/>
                  </a:lnTo>
                  <a:lnTo>
                    <a:pt x="218" y="609"/>
                  </a:lnTo>
                  <a:lnTo>
                    <a:pt x="222" y="495"/>
                  </a:lnTo>
                  <a:lnTo>
                    <a:pt x="229" y="393"/>
                  </a:lnTo>
                  <a:lnTo>
                    <a:pt x="235" y="324"/>
                  </a:lnTo>
                  <a:lnTo>
                    <a:pt x="230" y="293"/>
                  </a:lnTo>
                  <a:lnTo>
                    <a:pt x="212" y="248"/>
                  </a:lnTo>
                  <a:lnTo>
                    <a:pt x="195" y="190"/>
                  </a:lnTo>
                  <a:lnTo>
                    <a:pt x="188" y="118"/>
                  </a:lnTo>
                  <a:lnTo>
                    <a:pt x="189" y="58"/>
                  </a:lnTo>
                  <a:lnTo>
                    <a:pt x="199" y="14"/>
                  </a:lnTo>
                  <a:lnTo>
                    <a:pt x="49" y="0"/>
                  </a:lnTo>
                  <a:lnTo>
                    <a:pt x="32" y="46"/>
                  </a:lnTo>
                  <a:lnTo>
                    <a:pt x="16" y="93"/>
                  </a:lnTo>
                  <a:lnTo>
                    <a:pt x="0" y="142"/>
                  </a:lnTo>
                  <a:lnTo>
                    <a:pt x="0" y="163"/>
                  </a:lnTo>
                  <a:lnTo>
                    <a:pt x="21" y="204"/>
                  </a:lnTo>
                  <a:lnTo>
                    <a:pt x="49" y="251"/>
                  </a:lnTo>
                  <a:lnTo>
                    <a:pt x="72" y="310"/>
                  </a:lnTo>
                  <a:lnTo>
                    <a:pt x="88" y="364"/>
                  </a:lnTo>
                  <a:lnTo>
                    <a:pt x="93" y="440"/>
                  </a:lnTo>
                  <a:lnTo>
                    <a:pt x="93" y="516"/>
                  </a:lnTo>
                  <a:lnTo>
                    <a:pt x="95" y="624"/>
                  </a:lnTo>
                  <a:lnTo>
                    <a:pt x="101" y="716"/>
                  </a:lnTo>
                  <a:lnTo>
                    <a:pt x="119" y="820"/>
                  </a:lnTo>
                  <a:lnTo>
                    <a:pt x="152" y="935"/>
                  </a:lnTo>
                  <a:lnTo>
                    <a:pt x="171" y="985"/>
                  </a:lnTo>
                  <a:lnTo>
                    <a:pt x="188"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55" name="Freeform 281"/>
            <p:cNvSpPr>
              <a:spLocks/>
            </p:cNvSpPr>
            <p:nvPr/>
          </p:nvSpPr>
          <p:spPr bwMode="auto">
            <a:xfrm>
              <a:off x="5340" y="2361"/>
              <a:ext cx="411" cy="1215"/>
            </a:xfrm>
            <a:custGeom>
              <a:avLst/>
              <a:gdLst>
                <a:gd name="T0" fmla="*/ 0 w 1234"/>
                <a:gd name="T1" fmla="*/ 0 h 3645"/>
                <a:gd name="T2" fmla="*/ 0 w 1234"/>
                <a:gd name="T3" fmla="*/ 0 h 3645"/>
                <a:gd name="T4" fmla="*/ 0 w 1234"/>
                <a:gd name="T5" fmla="*/ 0 h 3645"/>
                <a:gd name="T6" fmla="*/ 0 w 1234"/>
                <a:gd name="T7" fmla="*/ 0 h 3645"/>
                <a:gd name="T8" fmla="*/ 0 w 1234"/>
                <a:gd name="T9" fmla="*/ 0 h 3645"/>
                <a:gd name="T10" fmla="*/ 0 w 1234"/>
                <a:gd name="T11" fmla="*/ 0 h 3645"/>
                <a:gd name="T12" fmla="*/ 0 w 1234"/>
                <a:gd name="T13" fmla="*/ 0 h 3645"/>
                <a:gd name="T14" fmla="*/ 0 w 1234"/>
                <a:gd name="T15" fmla="*/ 0 h 3645"/>
                <a:gd name="T16" fmla="*/ 0 w 1234"/>
                <a:gd name="T17" fmla="*/ 0 h 3645"/>
                <a:gd name="T18" fmla="*/ 0 w 1234"/>
                <a:gd name="T19" fmla="*/ 0 h 3645"/>
                <a:gd name="T20" fmla="*/ 0 w 1234"/>
                <a:gd name="T21" fmla="*/ 0 h 3645"/>
                <a:gd name="T22" fmla="*/ 0 w 1234"/>
                <a:gd name="T23" fmla="*/ 0 h 3645"/>
                <a:gd name="T24" fmla="*/ 0 w 1234"/>
                <a:gd name="T25" fmla="*/ 0 h 3645"/>
                <a:gd name="T26" fmla="*/ 0 w 1234"/>
                <a:gd name="T27" fmla="*/ 0 h 3645"/>
                <a:gd name="T28" fmla="*/ 0 w 1234"/>
                <a:gd name="T29" fmla="*/ 0 h 3645"/>
                <a:gd name="T30" fmla="*/ 0 w 1234"/>
                <a:gd name="T31" fmla="*/ 0 h 3645"/>
                <a:gd name="T32" fmla="*/ 0 w 1234"/>
                <a:gd name="T33" fmla="*/ 0 h 3645"/>
                <a:gd name="T34" fmla="*/ 0 w 1234"/>
                <a:gd name="T35" fmla="*/ 0 h 3645"/>
                <a:gd name="T36" fmla="*/ 0 w 1234"/>
                <a:gd name="T37" fmla="*/ 0 h 3645"/>
                <a:gd name="T38" fmla="*/ 0 w 1234"/>
                <a:gd name="T39" fmla="*/ 0 h 3645"/>
                <a:gd name="T40" fmla="*/ 0 w 1234"/>
                <a:gd name="T41" fmla="*/ 0 h 3645"/>
                <a:gd name="T42" fmla="*/ 0 w 1234"/>
                <a:gd name="T43" fmla="*/ 0 h 3645"/>
                <a:gd name="T44" fmla="*/ 0 w 1234"/>
                <a:gd name="T45" fmla="*/ 0 h 3645"/>
                <a:gd name="T46" fmla="*/ 0 w 1234"/>
                <a:gd name="T47" fmla="*/ 0 h 3645"/>
                <a:gd name="T48" fmla="*/ 0 w 1234"/>
                <a:gd name="T49" fmla="*/ 0 h 3645"/>
                <a:gd name="T50" fmla="*/ 0 w 1234"/>
                <a:gd name="T51" fmla="*/ 0 h 3645"/>
                <a:gd name="T52" fmla="*/ 0 w 1234"/>
                <a:gd name="T53" fmla="*/ 0 h 3645"/>
                <a:gd name="T54" fmla="*/ 0 w 1234"/>
                <a:gd name="T55" fmla="*/ 0 h 3645"/>
                <a:gd name="T56" fmla="*/ 0 w 1234"/>
                <a:gd name="T57" fmla="*/ 0 h 3645"/>
                <a:gd name="T58" fmla="*/ 0 w 1234"/>
                <a:gd name="T59" fmla="*/ 0 h 3645"/>
                <a:gd name="T60" fmla="*/ 0 w 1234"/>
                <a:gd name="T61" fmla="*/ 0 h 3645"/>
                <a:gd name="T62" fmla="*/ 0 w 1234"/>
                <a:gd name="T63" fmla="*/ 0 h 3645"/>
                <a:gd name="T64" fmla="*/ 0 w 1234"/>
                <a:gd name="T65" fmla="*/ 0 h 3645"/>
                <a:gd name="T66" fmla="*/ 0 w 1234"/>
                <a:gd name="T67" fmla="*/ 0 h 3645"/>
                <a:gd name="T68" fmla="*/ 0 w 1234"/>
                <a:gd name="T69" fmla="*/ 0 h 3645"/>
                <a:gd name="T70" fmla="*/ 0 w 1234"/>
                <a:gd name="T71" fmla="*/ 0 h 3645"/>
                <a:gd name="T72" fmla="*/ 0 w 1234"/>
                <a:gd name="T73" fmla="*/ 0 h 3645"/>
                <a:gd name="T74" fmla="*/ 0 w 1234"/>
                <a:gd name="T75" fmla="*/ 0 h 3645"/>
                <a:gd name="T76" fmla="*/ 0 w 1234"/>
                <a:gd name="T77" fmla="*/ 0 h 3645"/>
                <a:gd name="T78" fmla="*/ 0 w 1234"/>
                <a:gd name="T79" fmla="*/ 0 h 3645"/>
                <a:gd name="T80" fmla="*/ 0 w 1234"/>
                <a:gd name="T81" fmla="*/ 0 h 3645"/>
                <a:gd name="T82" fmla="*/ 0 w 1234"/>
                <a:gd name="T83" fmla="*/ 0 h 3645"/>
                <a:gd name="T84" fmla="*/ 0 w 1234"/>
                <a:gd name="T85" fmla="*/ 0 h 3645"/>
                <a:gd name="T86" fmla="*/ 0 w 1234"/>
                <a:gd name="T87" fmla="*/ 0 h 3645"/>
                <a:gd name="T88" fmla="*/ 0 w 1234"/>
                <a:gd name="T89" fmla="*/ 0 h 3645"/>
                <a:gd name="T90" fmla="*/ 0 w 1234"/>
                <a:gd name="T91" fmla="*/ 0 h 3645"/>
                <a:gd name="T92" fmla="*/ 0 w 1234"/>
                <a:gd name="T93" fmla="*/ 0 h 3645"/>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34"/>
                <a:gd name="T142" fmla="*/ 0 h 3645"/>
                <a:gd name="T143" fmla="*/ 1234 w 1234"/>
                <a:gd name="T144" fmla="*/ 3645 h 3645"/>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34" h="3645">
                  <a:moveTo>
                    <a:pt x="644" y="2281"/>
                  </a:moveTo>
                  <a:lnTo>
                    <a:pt x="616" y="2408"/>
                  </a:lnTo>
                  <a:lnTo>
                    <a:pt x="588" y="2537"/>
                  </a:lnTo>
                  <a:lnTo>
                    <a:pt x="566" y="2635"/>
                  </a:lnTo>
                  <a:lnTo>
                    <a:pt x="544" y="2752"/>
                  </a:lnTo>
                  <a:lnTo>
                    <a:pt x="531" y="2893"/>
                  </a:lnTo>
                  <a:lnTo>
                    <a:pt x="518" y="3007"/>
                  </a:lnTo>
                  <a:lnTo>
                    <a:pt x="505" y="3109"/>
                  </a:lnTo>
                  <a:lnTo>
                    <a:pt x="486" y="3207"/>
                  </a:lnTo>
                  <a:lnTo>
                    <a:pt x="467" y="3302"/>
                  </a:lnTo>
                  <a:lnTo>
                    <a:pt x="455" y="3366"/>
                  </a:lnTo>
                  <a:lnTo>
                    <a:pt x="455" y="3414"/>
                  </a:lnTo>
                  <a:lnTo>
                    <a:pt x="458" y="3453"/>
                  </a:lnTo>
                  <a:lnTo>
                    <a:pt x="447" y="3471"/>
                  </a:lnTo>
                  <a:lnTo>
                    <a:pt x="366" y="3489"/>
                  </a:lnTo>
                  <a:lnTo>
                    <a:pt x="350" y="3479"/>
                  </a:lnTo>
                  <a:lnTo>
                    <a:pt x="340" y="3467"/>
                  </a:lnTo>
                  <a:lnTo>
                    <a:pt x="264" y="3493"/>
                  </a:lnTo>
                  <a:lnTo>
                    <a:pt x="166" y="3521"/>
                  </a:lnTo>
                  <a:lnTo>
                    <a:pt x="101" y="3530"/>
                  </a:lnTo>
                  <a:lnTo>
                    <a:pt x="49" y="3525"/>
                  </a:lnTo>
                  <a:lnTo>
                    <a:pt x="19" y="3514"/>
                  </a:lnTo>
                  <a:lnTo>
                    <a:pt x="5" y="3496"/>
                  </a:lnTo>
                  <a:lnTo>
                    <a:pt x="0" y="3477"/>
                  </a:lnTo>
                  <a:lnTo>
                    <a:pt x="10" y="3456"/>
                  </a:lnTo>
                  <a:lnTo>
                    <a:pt x="33" y="3437"/>
                  </a:lnTo>
                  <a:lnTo>
                    <a:pt x="106" y="3402"/>
                  </a:lnTo>
                  <a:lnTo>
                    <a:pt x="170" y="3369"/>
                  </a:lnTo>
                  <a:lnTo>
                    <a:pt x="226" y="3340"/>
                  </a:lnTo>
                  <a:lnTo>
                    <a:pt x="252" y="3315"/>
                  </a:lnTo>
                  <a:lnTo>
                    <a:pt x="255" y="3222"/>
                  </a:lnTo>
                  <a:lnTo>
                    <a:pt x="255" y="3109"/>
                  </a:lnTo>
                  <a:lnTo>
                    <a:pt x="258" y="2994"/>
                  </a:lnTo>
                  <a:lnTo>
                    <a:pt x="258" y="2864"/>
                  </a:lnTo>
                  <a:lnTo>
                    <a:pt x="252" y="2703"/>
                  </a:lnTo>
                  <a:lnTo>
                    <a:pt x="252" y="2537"/>
                  </a:lnTo>
                  <a:lnTo>
                    <a:pt x="261" y="2364"/>
                  </a:lnTo>
                  <a:lnTo>
                    <a:pt x="265" y="2240"/>
                  </a:lnTo>
                  <a:lnTo>
                    <a:pt x="276" y="2114"/>
                  </a:lnTo>
                  <a:lnTo>
                    <a:pt x="277" y="2039"/>
                  </a:lnTo>
                  <a:lnTo>
                    <a:pt x="234" y="2035"/>
                  </a:lnTo>
                  <a:lnTo>
                    <a:pt x="189" y="2018"/>
                  </a:lnTo>
                  <a:lnTo>
                    <a:pt x="153" y="1974"/>
                  </a:lnTo>
                  <a:lnTo>
                    <a:pt x="149" y="1922"/>
                  </a:lnTo>
                  <a:lnTo>
                    <a:pt x="162" y="1855"/>
                  </a:lnTo>
                  <a:lnTo>
                    <a:pt x="189" y="1798"/>
                  </a:lnTo>
                  <a:lnTo>
                    <a:pt x="215" y="1759"/>
                  </a:lnTo>
                  <a:lnTo>
                    <a:pt x="171" y="1741"/>
                  </a:lnTo>
                  <a:lnTo>
                    <a:pt x="158" y="1728"/>
                  </a:lnTo>
                  <a:lnTo>
                    <a:pt x="159" y="1707"/>
                  </a:lnTo>
                  <a:lnTo>
                    <a:pt x="217" y="1566"/>
                  </a:lnTo>
                  <a:lnTo>
                    <a:pt x="236" y="1489"/>
                  </a:lnTo>
                  <a:lnTo>
                    <a:pt x="252" y="1224"/>
                  </a:lnTo>
                  <a:lnTo>
                    <a:pt x="252" y="1032"/>
                  </a:lnTo>
                  <a:lnTo>
                    <a:pt x="261" y="800"/>
                  </a:lnTo>
                  <a:lnTo>
                    <a:pt x="271" y="743"/>
                  </a:lnTo>
                  <a:lnTo>
                    <a:pt x="294" y="697"/>
                  </a:lnTo>
                  <a:lnTo>
                    <a:pt x="338" y="659"/>
                  </a:lnTo>
                  <a:lnTo>
                    <a:pt x="531" y="547"/>
                  </a:lnTo>
                  <a:lnTo>
                    <a:pt x="518" y="497"/>
                  </a:lnTo>
                  <a:lnTo>
                    <a:pt x="486" y="491"/>
                  </a:lnTo>
                  <a:lnTo>
                    <a:pt x="443" y="479"/>
                  </a:lnTo>
                  <a:lnTo>
                    <a:pt x="418" y="453"/>
                  </a:lnTo>
                  <a:lnTo>
                    <a:pt x="389" y="350"/>
                  </a:lnTo>
                  <a:lnTo>
                    <a:pt x="379" y="293"/>
                  </a:lnTo>
                  <a:lnTo>
                    <a:pt x="380" y="237"/>
                  </a:lnTo>
                  <a:lnTo>
                    <a:pt x="374" y="184"/>
                  </a:lnTo>
                  <a:lnTo>
                    <a:pt x="379" y="127"/>
                  </a:lnTo>
                  <a:lnTo>
                    <a:pt x="354" y="152"/>
                  </a:lnTo>
                  <a:lnTo>
                    <a:pt x="340" y="165"/>
                  </a:lnTo>
                  <a:lnTo>
                    <a:pt x="345" y="127"/>
                  </a:lnTo>
                  <a:lnTo>
                    <a:pt x="361" y="86"/>
                  </a:lnTo>
                  <a:lnTo>
                    <a:pt x="385" y="52"/>
                  </a:lnTo>
                  <a:lnTo>
                    <a:pt x="424" y="25"/>
                  </a:lnTo>
                  <a:lnTo>
                    <a:pt x="471" y="6"/>
                  </a:lnTo>
                  <a:lnTo>
                    <a:pt x="538" y="0"/>
                  </a:lnTo>
                  <a:lnTo>
                    <a:pt x="595" y="12"/>
                  </a:lnTo>
                  <a:lnTo>
                    <a:pt x="644" y="37"/>
                  </a:lnTo>
                  <a:lnTo>
                    <a:pt x="683" y="69"/>
                  </a:lnTo>
                  <a:lnTo>
                    <a:pt x="713" y="113"/>
                  </a:lnTo>
                  <a:lnTo>
                    <a:pt x="730" y="172"/>
                  </a:lnTo>
                  <a:lnTo>
                    <a:pt x="738" y="241"/>
                  </a:lnTo>
                  <a:lnTo>
                    <a:pt x="734" y="295"/>
                  </a:lnTo>
                  <a:lnTo>
                    <a:pt x="720" y="370"/>
                  </a:lnTo>
                  <a:lnTo>
                    <a:pt x="722" y="423"/>
                  </a:lnTo>
                  <a:lnTo>
                    <a:pt x="734" y="484"/>
                  </a:lnTo>
                  <a:lnTo>
                    <a:pt x="757" y="513"/>
                  </a:lnTo>
                  <a:lnTo>
                    <a:pt x="995" y="611"/>
                  </a:lnTo>
                  <a:lnTo>
                    <a:pt x="1028" y="633"/>
                  </a:lnTo>
                  <a:lnTo>
                    <a:pt x="1052" y="668"/>
                  </a:lnTo>
                  <a:lnTo>
                    <a:pt x="1126" y="879"/>
                  </a:lnTo>
                  <a:lnTo>
                    <a:pt x="1223" y="1179"/>
                  </a:lnTo>
                  <a:lnTo>
                    <a:pt x="1234" y="1239"/>
                  </a:lnTo>
                  <a:lnTo>
                    <a:pt x="1230" y="1273"/>
                  </a:lnTo>
                  <a:lnTo>
                    <a:pt x="1215" y="1312"/>
                  </a:lnTo>
                  <a:lnTo>
                    <a:pt x="1088" y="1516"/>
                  </a:lnTo>
                  <a:lnTo>
                    <a:pt x="1071" y="1580"/>
                  </a:lnTo>
                  <a:lnTo>
                    <a:pt x="1063" y="1645"/>
                  </a:lnTo>
                  <a:lnTo>
                    <a:pt x="1088" y="1874"/>
                  </a:lnTo>
                  <a:lnTo>
                    <a:pt x="1104" y="1974"/>
                  </a:lnTo>
                  <a:lnTo>
                    <a:pt x="1104" y="2007"/>
                  </a:lnTo>
                  <a:lnTo>
                    <a:pt x="1090" y="2032"/>
                  </a:lnTo>
                  <a:lnTo>
                    <a:pt x="1052" y="2045"/>
                  </a:lnTo>
                  <a:lnTo>
                    <a:pt x="1013" y="2051"/>
                  </a:lnTo>
                  <a:lnTo>
                    <a:pt x="1003" y="2166"/>
                  </a:lnTo>
                  <a:lnTo>
                    <a:pt x="1003" y="2293"/>
                  </a:lnTo>
                  <a:lnTo>
                    <a:pt x="1005" y="2433"/>
                  </a:lnTo>
                  <a:lnTo>
                    <a:pt x="1013" y="2563"/>
                  </a:lnTo>
                  <a:lnTo>
                    <a:pt x="1031" y="2703"/>
                  </a:lnTo>
                  <a:lnTo>
                    <a:pt x="1037" y="2842"/>
                  </a:lnTo>
                  <a:lnTo>
                    <a:pt x="1046" y="2980"/>
                  </a:lnTo>
                  <a:lnTo>
                    <a:pt x="1046" y="3089"/>
                  </a:lnTo>
                  <a:lnTo>
                    <a:pt x="1040" y="3261"/>
                  </a:lnTo>
                  <a:lnTo>
                    <a:pt x="1042" y="3369"/>
                  </a:lnTo>
                  <a:lnTo>
                    <a:pt x="1037" y="3467"/>
                  </a:lnTo>
                  <a:lnTo>
                    <a:pt x="1034" y="3489"/>
                  </a:lnTo>
                  <a:lnTo>
                    <a:pt x="975" y="3505"/>
                  </a:lnTo>
                  <a:lnTo>
                    <a:pt x="927" y="3530"/>
                  </a:lnTo>
                  <a:lnTo>
                    <a:pt x="882" y="3568"/>
                  </a:lnTo>
                  <a:lnTo>
                    <a:pt x="835" y="3604"/>
                  </a:lnTo>
                  <a:lnTo>
                    <a:pt x="775" y="3627"/>
                  </a:lnTo>
                  <a:lnTo>
                    <a:pt x="713" y="3644"/>
                  </a:lnTo>
                  <a:lnTo>
                    <a:pt x="659" y="3645"/>
                  </a:lnTo>
                  <a:lnTo>
                    <a:pt x="624" y="3633"/>
                  </a:lnTo>
                  <a:lnTo>
                    <a:pt x="599" y="3615"/>
                  </a:lnTo>
                  <a:lnTo>
                    <a:pt x="597" y="3594"/>
                  </a:lnTo>
                  <a:lnTo>
                    <a:pt x="609" y="3563"/>
                  </a:lnTo>
                  <a:lnTo>
                    <a:pt x="642" y="3535"/>
                  </a:lnTo>
                  <a:lnTo>
                    <a:pt x="680" y="3505"/>
                  </a:lnTo>
                  <a:lnTo>
                    <a:pt x="730" y="3463"/>
                  </a:lnTo>
                  <a:lnTo>
                    <a:pt x="770" y="3425"/>
                  </a:lnTo>
                  <a:lnTo>
                    <a:pt x="796" y="3392"/>
                  </a:lnTo>
                  <a:lnTo>
                    <a:pt x="784" y="3212"/>
                  </a:lnTo>
                  <a:lnTo>
                    <a:pt x="784" y="3085"/>
                  </a:lnTo>
                  <a:lnTo>
                    <a:pt x="771" y="2957"/>
                  </a:lnTo>
                  <a:lnTo>
                    <a:pt x="758" y="2842"/>
                  </a:lnTo>
                  <a:lnTo>
                    <a:pt x="737" y="2721"/>
                  </a:lnTo>
                  <a:lnTo>
                    <a:pt x="708" y="2599"/>
                  </a:lnTo>
                  <a:lnTo>
                    <a:pt x="683" y="2486"/>
                  </a:lnTo>
                  <a:lnTo>
                    <a:pt x="663" y="2391"/>
                  </a:lnTo>
                  <a:lnTo>
                    <a:pt x="644" y="2281"/>
                  </a:lnTo>
                  <a:close/>
                </a:path>
              </a:pathLst>
            </a:custGeom>
            <a:solidFill>
              <a:srgbClr val="66FF99"/>
            </a:solidFill>
            <a:ln w="0">
              <a:solidFill>
                <a:srgbClr val="000000"/>
              </a:solidFill>
              <a:round/>
              <a:headEnd/>
              <a:tailEnd/>
            </a:ln>
          </p:spPr>
          <p:txBody>
            <a:bodyPr/>
            <a:lstStyle/>
            <a:p>
              <a:pPr eaLnBrk="0" hangingPunct="0"/>
              <a:endParaRPr lang="it-IT">
                <a:solidFill>
                  <a:srgbClr val="000000"/>
                </a:solidFill>
              </a:endParaRPr>
            </a:p>
          </p:txBody>
        </p:sp>
        <p:sp>
          <p:nvSpPr>
            <p:cNvPr id="109656" name="Freeform 282"/>
            <p:cNvSpPr>
              <a:spLocks/>
            </p:cNvSpPr>
            <p:nvPr/>
          </p:nvSpPr>
          <p:spPr bwMode="auto">
            <a:xfrm>
              <a:off x="3782" y="2375"/>
              <a:ext cx="430" cy="113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3"/>
                  </a:lnTo>
                  <a:lnTo>
                    <a:pt x="1152" y="1749"/>
                  </a:lnTo>
                  <a:lnTo>
                    <a:pt x="950" y="1876"/>
                  </a:lnTo>
                  <a:lnTo>
                    <a:pt x="950" y="1953"/>
                  </a:lnTo>
                  <a:lnTo>
                    <a:pt x="960" y="2090"/>
                  </a:lnTo>
                  <a:lnTo>
                    <a:pt x="975" y="2500"/>
                  </a:lnTo>
                  <a:lnTo>
                    <a:pt x="987" y="2680"/>
                  </a:lnTo>
                  <a:lnTo>
                    <a:pt x="1000" y="2998"/>
                  </a:lnTo>
                  <a:lnTo>
                    <a:pt x="1000" y="3112"/>
                  </a:lnTo>
                  <a:lnTo>
                    <a:pt x="1003" y="3150"/>
                  </a:lnTo>
                  <a:lnTo>
                    <a:pt x="1013" y="3163"/>
                  </a:lnTo>
                  <a:lnTo>
                    <a:pt x="1049" y="3186"/>
                  </a:lnTo>
                  <a:lnTo>
                    <a:pt x="1121" y="3223"/>
                  </a:lnTo>
                  <a:lnTo>
                    <a:pt x="1206" y="3246"/>
                  </a:lnTo>
                  <a:lnTo>
                    <a:pt x="1236" y="3255"/>
                  </a:lnTo>
                  <a:lnTo>
                    <a:pt x="1267" y="3269"/>
                  </a:lnTo>
                  <a:lnTo>
                    <a:pt x="1286" y="3295"/>
                  </a:lnTo>
                  <a:lnTo>
                    <a:pt x="1291" y="3317"/>
                  </a:lnTo>
                  <a:lnTo>
                    <a:pt x="1280" y="3325"/>
                  </a:lnTo>
                  <a:lnTo>
                    <a:pt x="1109" y="3327"/>
                  </a:lnTo>
                  <a:lnTo>
                    <a:pt x="887" y="3342"/>
                  </a:lnTo>
                  <a:lnTo>
                    <a:pt x="849" y="3342"/>
                  </a:lnTo>
                  <a:lnTo>
                    <a:pt x="823" y="3329"/>
                  </a:lnTo>
                  <a:lnTo>
                    <a:pt x="810" y="3304"/>
                  </a:lnTo>
                  <a:lnTo>
                    <a:pt x="810" y="3266"/>
                  </a:lnTo>
                  <a:lnTo>
                    <a:pt x="823" y="3204"/>
                  </a:lnTo>
                  <a:lnTo>
                    <a:pt x="830" y="3195"/>
                  </a:lnTo>
                  <a:lnTo>
                    <a:pt x="849" y="3189"/>
                  </a:lnTo>
                  <a:lnTo>
                    <a:pt x="823" y="3185"/>
                  </a:lnTo>
                  <a:lnTo>
                    <a:pt x="816" y="3173"/>
                  </a:lnTo>
                  <a:lnTo>
                    <a:pt x="810" y="3125"/>
                  </a:lnTo>
                  <a:lnTo>
                    <a:pt x="785" y="3023"/>
                  </a:lnTo>
                  <a:lnTo>
                    <a:pt x="734" y="2780"/>
                  </a:lnTo>
                  <a:lnTo>
                    <a:pt x="722" y="2665"/>
                  </a:lnTo>
                  <a:lnTo>
                    <a:pt x="695" y="2297"/>
                  </a:lnTo>
                  <a:lnTo>
                    <a:pt x="678" y="2206"/>
                  </a:lnTo>
                  <a:lnTo>
                    <a:pt x="646" y="2092"/>
                  </a:lnTo>
                  <a:lnTo>
                    <a:pt x="620" y="2207"/>
                  </a:lnTo>
                  <a:lnTo>
                    <a:pt x="595" y="2322"/>
                  </a:lnTo>
                  <a:lnTo>
                    <a:pt x="552" y="2642"/>
                  </a:lnTo>
                  <a:lnTo>
                    <a:pt x="531" y="2740"/>
                  </a:lnTo>
                  <a:lnTo>
                    <a:pt x="488" y="3096"/>
                  </a:lnTo>
                  <a:lnTo>
                    <a:pt x="488" y="3150"/>
                  </a:lnTo>
                  <a:lnTo>
                    <a:pt x="482" y="3159"/>
                  </a:lnTo>
                  <a:lnTo>
                    <a:pt x="443" y="3176"/>
                  </a:lnTo>
                  <a:lnTo>
                    <a:pt x="452" y="3229"/>
                  </a:lnTo>
                  <a:lnTo>
                    <a:pt x="454" y="3291"/>
                  </a:lnTo>
                  <a:lnTo>
                    <a:pt x="454" y="3329"/>
                  </a:lnTo>
                  <a:lnTo>
                    <a:pt x="439" y="3365"/>
                  </a:lnTo>
                  <a:lnTo>
                    <a:pt x="413" y="3390"/>
                  </a:lnTo>
                  <a:lnTo>
                    <a:pt x="367" y="3405"/>
                  </a:lnTo>
                  <a:lnTo>
                    <a:pt x="316" y="3405"/>
                  </a:lnTo>
                  <a:lnTo>
                    <a:pt x="261" y="3401"/>
                  </a:lnTo>
                  <a:lnTo>
                    <a:pt x="239" y="3381"/>
                  </a:lnTo>
                  <a:lnTo>
                    <a:pt x="227" y="3355"/>
                  </a:lnTo>
                  <a:lnTo>
                    <a:pt x="228" y="3321"/>
                  </a:lnTo>
                  <a:lnTo>
                    <a:pt x="242" y="3275"/>
                  </a:lnTo>
                  <a:lnTo>
                    <a:pt x="278" y="3227"/>
                  </a:lnTo>
                  <a:lnTo>
                    <a:pt x="303" y="3176"/>
                  </a:lnTo>
                  <a:lnTo>
                    <a:pt x="278" y="3176"/>
                  </a:lnTo>
                  <a:lnTo>
                    <a:pt x="265" y="3023"/>
                  </a:lnTo>
                  <a:lnTo>
                    <a:pt x="261" y="2847"/>
                  </a:lnTo>
                  <a:lnTo>
                    <a:pt x="269" y="2727"/>
                  </a:lnTo>
                  <a:lnTo>
                    <a:pt x="285" y="2587"/>
                  </a:lnTo>
                  <a:lnTo>
                    <a:pt x="298" y="2463"/>
                  </a:lnTo>
                  <a:lnTo>
                    <a:pt x="316" y="2360"/>
                  </a:lnTo>
                  <a:lnTo>
                    <a:pt x="0" y="2245"/>
                  </a:lnTo>
                  <a:lnTo>
                    <a:pt x="0" y="1889"/>
                  </a:lnTo>
                  <a:lnTo>
                    <a:pt x="38" y="1863"/>
                  </a:lnTo>
                  <a:lnTo>
                    <a:pt x="183" y="1902"/>
                  </a:lnTo>
                  <a:lnTo>
                    <a:pt x="200" y="1824"/>
                  </a:lnTo>
                  <a:lnTo>
                    <a:pt x="203" y="1728"/>
                  </a:lnTo>
                  <a:lnTo>
                    <a:pt x="131" y="1331"/>
                  </a:lnTo>
                  <a:lnTo>
                    <a:pt x="126" y="1226"/>
                  </a:lnTo>
                  <a:lnTo>
                    <a:pt x="138" y="1099"/>
                  </a:lnTo>
                  <a:lnTo>
                    <a:pt x="200" y="757"/>
                  </a:lnTo>
                  <a:lnTo>
                    <a:pt x="227" y="663"/>
                  </a:lnTo>
                  <a:lnTo>
                    <a:pt x="252" y="625"/>
                  </a:lnTo>
                  <a:lnTo>
                    <a:pt x="278" y="613"/>
                  </a:lnTo>
                  <a:lnTo>
                    <a:pt x="454" y="549"/>
                  </a:lnTo>
                  <a:lnTo>
                    <a:pt x="531" y="525"/>
                  </a:lnTo>
                  <a:lnTo>
                    <a:pt x="556" y="435"/>
                  </a:lnTo>
                  <a:lnTo>
                    <a:pt x="535" y="369"/>
                  </a:lnTo>
                  <a:lnTo>
                    <a:pt x="524" y="330"/>
                  </a:lnTo>
                  <a:lnTo>
                    <a:pt x="524" y="281"/>
                  </a:lnTo>
                  <a:lnTo>
                    <a:pt x="531" y="218"/>
                  </a:lnTo>
                  <a:lnTo>
                    <a:pt x="556" y="129"/>
                  </a:lnTo>
                  <a:lnTo>
                    <a:pt x="570" y="84"/>
                  </a:lnTo>
                  <a:lnTo>
                    <a:pt x="591" y="51"/>
                  </a:lnTo>
                  <a:lnTo>
                    <a:pt x="620" y="24"/>
                  </a:lnTo>
                  <a:lnTo>
                    <a:pt x="646" y="14"/>
                  </a:lnTo>
                  <a:lnTo>
                    <a:pt x="696" y="0"/>
                  </a:lnTo>
                  <a:lnTo>
                    <a:pt x="734" y="0"/>
                  </a:lnTo>
                  <a:lnTo>
                    <a:pt x="785" y="14"/>
                  </a:lnTo>
                  <a:lnTo>
                    <a:pt x="833" y="31"/>
                  </a:lnTo>
                  <a:lnTo>
                    <a:pt x="872" y="60"/>
                  </a:lnTo>
                  <a:lnTo>
                    <a:pt x="887" y="103"/>
                  </a:lnTo>
                  <a:lnTo>
                    <a:pt x="891" y="159"/>
                  </a:lnTo>
                  <a:lnTo>
                    <a:pt x="885" y="212"/>
                  </a:lnTo>
                  <a:lnTo>
                    <a:pt x="876" y="271"/>
                  </a:lnTo>
                  <a:lnTo>
                    <a:pt x="863" y="321"/>
                  </a:lnTo>
                  <a:lnTo>
                    <a:pt x="836" y="372"/>
                  </a:lnTo>
                  <a:lnTo>
                    <a:pt x="810" y="410"/>
                  </a:lnTo>
                  <a:lnTo>
                    <a:pt x="785" y="448"/>
                  </a:lnTo>
                  <a:lnTo>
                    <a:pt x="785" y="510"/>
                  </a:lnTo>
                  <a:lnTo>
                    <a:pt x="843" y="526"/>
                  </a:lnTo>
                  <a:lnTo>
                    <a:pt x="1056" y="651"/>
                  </a:lnTo>
                  <a:lnTo>
                    <a:pt x="1089" y="689"/>
                  </a:lnTo>
                  <a:lnTo>
                    <a:pt x="1098" y="716"/>
                  </a:lnTo>
                  <a:lnTo>
                    <a:pt x="1115" y="1076"/>
                  </a:lnTo>
                  <a:lnTo>
                    <a:pt x="1098" y="1132"/>
                  </a:lnTo>
                  <a:lnTo>
                    <a:pt x="1078" y="1189"/>
                  </a:lnTo>
                  <a:lnTo>
                    <a:pt x="1064" y="1250"/>
                  </a:lnTo>
                  <a:lnTo>
                    <a:pt x="1068" y="1298"/>
                  </a:lnTo>
                  <a:lnTo>
                    <a:pt x="1088" y="1352"/>
                  </a:lnTo>
                  <a:lnTo>
                    <a:pt x="1128" y="1409"/>
                  </a:lnTo>
                  <a:lnTo>
                    <a:pt x="1128" y="1486"/>
                  </a:lnTo>
                  <a:close/>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9657" name="Freeform 283"/>
            <p:cNvSpPr>
              <a:spLocks/>
            </p:cNvSpPr>
            <p:nvPr/>
          </p:nvSpPr>
          <p:spPr bwMode="auto">
            <a:xfrm>
              <a:off x="4666" y="2381"/>
              <a:ext cx="384" cy="1157"/>
            </a:xfrm>
            <a:custGeom>
              <a:avLst/>
              <a:gdLst>
                <a:gd name="T0" fmla="*/ 0 w 1153"/>
                <a:gd name="T1" fmla="*/ 0 h 3471"/>
                <a:gd name="T2" fmla="*/ 0 w 1153"/>
                <a:gd name="T3" fmla="*/ 0 h 3471"/>
                <a:gd name="T4" fmla="*/ 0 w 1153"/>
                <a:gd name="T5" fmla="*/ 0 h 3471"/>
                <a:gd name="T6" fmla="*/ 0 w 1153"/>
                <a:gd name="T7" fmla="*/ 0 h 3471"/>
                <a:gd name="T8" fmla="*/ 0 w 1153"/>
                <a:gd name="T9" fmla="*/ 0 h 3471"/>
                <a:gd name="T10" fmla="*/ 0 w 1153"/>
                <a:gd name="T11" fmla="*/ 0 h 3471"/>
                <a:gd name="T12" fmla="*/ 0 w 1153"/>
                <a:gd name="T13" fmla="*/ 0 h 3471"/>
                <a:gd name="T14" fmla="*/ 0 w 1153"/>
                <a:gd name="T15" fmla="*/ 0 h 3471"/>
                <a:gd name="T16" fmla="*/ 0 w 1153"/>
                <a:gd name="T17" fmla="*/ 0 h 3471"/>
                <a:gd name="T18" fmla="*/ 0 w 1153"/>
                <a:gd name="T19" fmla="*/ 0 h 3471"/>
                <a:gd name="T20" fmla="*/ 0 w 1153"/>
                <a:gd name="T21" fmla="*/ 0 h 3471"/>
                <a:gd name="T22" fmla="*/ 0 w 1153"/>
                <a:gd name="T23" fmla="*/ 0 h 3471"/>
                <a:gd name="T24" fmla="*/ 0 w 1153"/>
                <a:gd name="T25" fmla="*/ 0 h 3471"/>
                <a:gd name="T26" fmla="*/ 0 w 1153"/>
                <a:gd name="T27" fmla="*/ 0 h 3471"/>
                <a:gd name="T28" fmla="*/ 0 w 1153"/>
                <a:gd name="T29" fmla="*/ 0 h 3471"/>
                <a:gd name="T30" fmla="*/ 0 w 1153"/>
                <a:gd name="T31" fmla="*/ 0 h 3471"/>
                <a:gd name="T32" fmla="*/ 0 w 1153"/>
                <a:gd name="T33" fmla="*/ 0 h 3471"/>
                <a:gd name="T34" fmla="*/ 0 w 1153"/>
                <a:gd name="T35" fmla="*/ 0 h 3471"/>
                <a:gd name="T36" fmla="*/ 0 w 1153"/>
                <a:gd name="T37" fmla="*/ 0 h 3471"/>
                <a:gd name="T38" fmla="*/ 0 w 1153"/>
                <a:gd name="T39" fmla="*/ 0 h 3471"/>
                <a:gd name="T40" fmla="*/ 0 w 1153"/>
                <a:gd name="T41" fmla="*/ 0 h 3471"/>
                <a:gd name="T42" fmla="*/ 0 w 1153"/>
                <a:gd name="T43" fmla="*/ 0 h 3471"/>
                <a:gd name="T44" fmla="*/ 0 w 1153"/>
                <a:gd name="T45" fmla="*/ 0 h 3471"/>
                <a:gd name="T46" fmla="*/ 0 w 1153"/>
                <a:gd name="T47" fmla="*/ 0 h 3471"/>
                <a:gd name="T48" fmla="*/ 0 w 1153"/>
                <a:gd name="T49" fmla="*/ 0 h 3471"/>
                <a:gd name="T50" fmla="*/ 0 w 1153"/>
                <a:gd name="T51" fmla="*/ 0 h 3471"/>
                <a:gd name="T52" fmla="*/ 0 w 1153"/>
                <a:gd name="T53" fmla="*/ 0 h 3471"/>
                <a:gd name="T54" fmla="*/ 0 w 1153"/>
                <a:gd name="T55" fmla="*/ 0 h 3471"/>
                <a:gd name="T56" fmla="*/ 0 w 1153"/>
                <a:gd name="T57" fmla="*/ 0 h 3471"/>
                <a:gd name="T58" fmla="*/ 0 w 1153"/>
                <a:gd name="T59" fmla="*/ 0 h 3471"/>
                <a:gd name="T60" fmla="*/ 0 w 1153"/>
                <a:gd name="T61" fmla="*/ 0 h 3471"/>
                <a:gd name="T62" fmla="*/ 0 w 1153"/>
                <a:gd name="T63" fmla="*/ 0 h 3471"/>
                <a:gd name="T64" fmla="*/ 0 w 1153"/>
                <a:gd name="T65" fmla="*/ 0 h 3471"/>
                <a:gd name="T66" fmla="*/ 0 w 1153"/>
                <a:gd name="T67" fmla="*/ 0 h 3471"/>
                <a:gd name="T68" fmla="*/ 0 w 1153"/>
                <a:gd name="T69" fmla="*/ 0 h 3471"/>
                <a:gd name="T70" fmla="*/ 0 w 1153"/>
                <a:gd name="T71" fmla="*/ 0 h 3471"/>
                <a:gd name="T72" fmla="*/ 0 w 1153"/>
                <a:gd name="T73" fmla="*/ 0 h 3471"/>
                <a:gd name="T74" fmla="*/ 0 w 1153"/>
                <a:gd name="T75" fmla="*/ 0 h 3471"/>
                <a:gd name="T76" fmla="*/ 0 w 1153"/>
                <a:gd name="T77" fmla="*/ 0 h 3471"/>
                <a:gd name="T78" fmla="*/ 0 w 1153"/>
                <a:gd name="T79" fmla="*/ 0 h 3471"/>
                <a:gd name="T80" fmla="*/ 0 w 1153"/>
                <a:gd name="T81" fmla="*/ 0 h 3471"/>
                <a:gd name="T82" fmla="*/ 0 w 1153"/>
                <a:gd name="T83" fmla="*/ 0 h 3471"/>
                <a:gd name="T84" fmla="*/ 0 w 1153"/>
                <a:gd name="T85" fmla="*/ 0 h 3471"/>
                <a:gd name="T86" fmla="*/ 0 w 1153"/>
                <a:gd name="T87" fmla="*/ 0 h 3471"/>
                <a:gd name="T88" fmla="*/ 0 w 1153"/>
                <a:gd name="T89" fmla="*/ 0 h 3471"/>
                <a:gd name="T90" fmla="*/ 0 w 1153"/>
                <a:gd name="T91" fmla="*/ 0 h 3471"/>
                <a:gd name="T92" fmla="*/ 0 w 1153"/>
                <a:gd name="T93" fmla="*/ 0 h 3471"/>
                <a:gd name="T94" fmla="*/ 0 w 1153"/>
                <a:gd name="T95" fmla="*/ 0 h 3471"/>
                <a:gd name="T96" fmla="*/ 0 w 1153"/>
                <a:gd name="T97" fmla="*/ 0 h 3471"/>
                <a:gd name="T98" fmla="*/ 0 w 1153"/>
                <a:gd name="T99" fmla="*/ 0 h 3471"/>
                <a:gd name="T100" fmla="*/ 0 w 1153"/>
                <a:gd name="T101" fmla="*/ 0 h 3471"/>
                <a:gd name="T102" fmla="*/ 0 w 1153"/>
                <a:gd name="T103" fmla="*/ 0 h 3471"/>
                <a:gd name="T104" fmla="*/ 0 w 1153"/>
                <a:gd name="T105" fmla="*/ 0 h 3471"/>
                <a:gd name="T106" fmla="*/ 0 w 1153"/>
                <a:gd name="T107" fmla="*/ 0 h 3471"/>
                <a:gd name="T108" fmla="*/ 0 w 1153"/>
                <a:gd name="T109" fmla="*/ 0 h 3471"/>
                <a:gd name="T110" fmla="*/ 0 w 1153"/>
                <a:gd name="T111" fmla="*/ 0 h 3471"/>
                <a:gd name="T112" fmla="*/ 0 w 1153"/>
                <a:gd name="T113" fmla="*/ 0 h 3471"/>
                <a:gd name="T114" fmla="*/ 0 w 1153"/>
                <a:gd name="T115" fmla="*/ 0 h 3471"/>
                <a:gd name="T116" fmla="*/ 0 w 1153"/>
                <a:gd name="T117" fmla="*/ 0 h 3471"/>
                <a:gd name="T118" fmla="*/ 0 w 1153"/>
                <a:gd name="T119" fmla="*/ 0 h 34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53"/>
                <a:gd name="T181" fmla="*/ 0 h 3471"/>
                <a:gd name="T182" fmla="*/ 1153 w 1153"/>
                <a:gd name="T183" fmla="*/ 3471 h 34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53" h="3471">
                  <a:moveTo>
                    <a:pt x="140" y="1732"/>
                  </a:moveTo>
                  <a:lnTo>
                    <a:pt x="132" y="2342"/>
                  </a:lnTo>
                  <a:lnTo>
                    <a:pt x="127" y="2471"/>
                  </a:lnTo>
                  <a:lnTo>
                    <a:pt x="176" y="2483"/>
                  </a:lnTo>
                  <a:lnTo>
                    <a:pt x="230" y="2487"/>
                  </a:lnTo>
                  <a:lnTo>
                    <a:pt x="224" y="2607"/>
                  </a:lnTo>
                  <a:lnTo>
                    <a:pt x="224" y="2729"/>
                  </a:lnTo>
                  <a:lnTo>
                    <a:pt x="233" y="3014"/>
                  </a:lnTo>
                  <a:lnTo>
                    <a:pt x="228" y="3108"/>
                  </a:lnTo>
                  <a:lnTo>
                    <a:pt x="224" y="3149"/>
                  </a:lnTo>
                  <a:lnTo>
                    <a:pt x="212" y="3186"/>
                  </a:lnTo>
                  <a:lnTo>
                    <a:pt x="189" y="3210"/>
                  </a:lnTo>
                  <a:lnTo>
                    <a:pt x="153" y="3236"/>
                  </a:lnTo>
                  <a:lnTo>
                    <a:pt x="110" y="3256"/>
                  </a:lnTo>
                  <a:lnTo>
                    <a:pt x="58" y="3284"/>
                  </a:lnTo>
                  <a:lnTo>
                    <a:pt x="25" y="3306"/>
                  </a:lnTo>
                  <a:lnTo>
                    <a:pt x="7" y="3323"/>
                  </a:lnTo>
                  <a:lnTo>
                    <a:pt x="0" y="3347"/>
                  </a:lnTo>
                  <a:lnTo>
                    <a:pt x="5" y="3366"/>
                  </a:lnTo>
                  <a:lnTo>
                    <a:pt x="27" y="3383"/>
                  </a:lnTo>
                  <a:lnTo>
                    <a:pt x="69" y="3387"/>
                  </a:lnTo>
                  <a:lnTo>
                    <a:pt x="142" y="3380"/>
                  </a:lnTo>
                  <a:lnTo>
                    <a:pt x="212" y="3366"/>
                  </a:lnTo>
                  <a:lnTo>
                    <a:pt x="290" y="3357"/>
                  </a:lnTo>
                  <a:lnTo>
                    <a:pt x="367" y="3351"/>
                  </a:lnTo>
                  <a:lnTo>
                    <a:pt x="410" y="3347"/>
                  </a:lnTo>
                  <a:lnTo>
                    <a:pt x="431" y="3340"/>
                  </a:lnTo>
                  <a:lnTo>
                    <a:pt x="443" y="3249"/>
                  </a:lnTo>
                  <a:lnTo>
                    <a:pt x="458" y="3116"/>
                  </a:lnTo>
                  <a:lnTo>
                    <a:pt x="516" y="2749"/>
                  </a:lnTo>
                  <a:lnTo>
                    <a:pt x="533" y="2648"/>
                  </a:lnTo>
                  <a:lnTo>
                    <a:pt x="560" y="2526"/>
                  </a:lnTo>
                  <a:lnTo>
                    <a:pt x="620" y="2542"/>
                  </a:lnTo>
                  <a:lnTo>
                    <a:pt x="620" y="2637"/>
                  </a:lnTo>
                  <a:lnTo>
                    <a:pt x="639" y="2759"/>
                  </a:lnTo>
                  <a:lnTo>
                    <a:pt x="697" y="2968"/>
                  </a:lnTo>
                  <a:lnTo>
                    <a:pt x="726" y="3186"/>
                  </a:lnTo>
                  <a:lnTo>
                    <a:pt x="734" y="3244"/>
                  </a:lnTo>
                  <a:lnTo>
                    <a:pt x="747" y="3275"/>
                  </a:lnTo>
                  <a:lnTo>
                    <a:pt x="732" y="3339"/>
                  </a:lnTo>
                  <a:lnTo>
                    <a:pt x="722" y="3380"/>
                  </a:lnTo>
                  <a:lnTo>
                    <a:pt x="722" y="3407"/>
                  </a:lnTo>
                  <a:lnTo>
                    <a:pt x="742" y="3441"/>
                  </a:lnTo>
                  <a:lnTo>
                    <a:pt x="767" y="3464"/>
                  </a:lnTo>
                  <a:lnTo>
                    <a:pt x="804" y="3471"/>
                  </a:lnTo>
                  <a:lnTo>
                    <a:pt x="844" y="3468"/>
                  </a:lnTo>
                  <a:lnTo>
                    <a:pt x="887" y="3452"/>
                  </a:lnTo>
                  <a:lnTo>
                    <a:pt x="925" y="3430"/>
                  </a:lnTo>
                  <a:lnTo>
                    <a:pt x="954" y="3403"/>
                  </a:lnTo>
                  <a:lnTo>
                    <a:pt x="972" y="3375"/>
                  </a:lnTo>
                  <a:lnTo>
                    <a:pt x="979" y="3339"/>
                  </a:lnTo>
                  <a:lnTo>
                    <a:pt x="974" y="3293"/>
                  </a:lnTo>
                  <a:lnTo>
                    <a:pt x="964" y="3249"/>
                  </a:lnTo>
                  <a:lnTo>
                    <a:pt x="951" y="3134"/>
                  </a:lnTo>
                  <a:lnTo>
                    <a:pt x="933" y="2862"/>
                  </a:lnTo>
                  <a:lnTo>
                    <a:pt x="921" y="2729"/>
                  </a:lnTo>
                  <a:lnTo>
                    <a:pt x="913" y="2618"/>
                  </a:lnTo>
                  <a:lnTo>
                    <a:pt x="900" y="2522"/>
                  </a:lnTo>
                  <a:lnTo>
                    <a:pt x="974" y="2508"/>
                  </a:lnTo>
                  <a:lnTo>
                    <a:pt x="972" y="2402"/>
                  </a:lnTo>
                  <a:lnTo>
                    <a:pt x="960" y="1731"/>
                  </a:lnTo>
                  <a:lnTo>
                    <a:pt x="958" y="1601"/>
                  </a:lnTo>
                  <a:lnTo>
                    <a:pt x="951" y="1462"/>
                  </a:lnTo>
                  <a:lnTo>
                    <a:pt x="951" y="1386"/>
                  </a:lnTo>
                  <a:lnTo>
                    <a:pt x="985" y="1349"/>
                  </a:lnTo>
                  <a:lnTo>
                    <a:pt x="1022" y="1301"/>
                  </a:lnTo>
                  <a:lnTo>
                    <a:pt x="1042" y="1261"/>
                  </a:lnTo>
                  <a:lnTo>
                    <a:pt x="1051" y="1220"/>
                  </a:lnTo>
                  <a:lnTo>
                    <a:pt x="1057" y="1174"/>
                  </a:lnTo>
                  <a:lnTo>
                    <a:pt x="1045" y="1089"/>
                  </a:lnTo>
                  <a:lnTo>
                    <a:pt x="1033" y="1017"/>
                  </a:lnTo>
                  <a:lnTo>
                    <a:pt x="1153" y="852"/>
                  </a:lnTo>
                  <a:lnTo>
                    <a:pt x="1102" y="787"/>
                  </a:lnTo>
                  <a:lnTo>
                    <a:pt x="1003" y="920"/>
                  </a:lnTo>
                  <a:lnTo>
                    <a:pt x="991" y="863"/>
                  </a:lnTo>
                  <a:lnTo>
                    <a:pt x="981" y="787"/>
                  </a:lnTo>
                  <a:lnTo>
                    <a:pt x="979" y="722"/>
                  </a:lnTo>
                  <a:lnTo>
                    <a:pt x="977" y="678"/>
                  </a:lnTo>
                  <a:lnTo>
                    <a:pt x="965" y="638"/>
                  </a:lnTo>
                  <a:lnTo>
                    <a:pt x="936" y="611"/>
                  </a:lnTo>
                  <a:lnTo>
                    <a:pt x="898" y="593"/>
                  </a:lnTo>
                  <a:lnTo>
                    <a:pt x="710" y="532"/>
                  </a:lnTo>
                  <a:lnTo>
                    <a:pt x="672" y="519"/>
                  </a:lnTo>
                  <a:lnTo>
                    <a:pt x="666" y="457"/>
                  </a:lnTo>
                  <a:lnTo>
                    <a:pt x="678" y="408"/>
                  </a:lnTo>
                  <a:lnTo>
                    <a:pt x="702" y="354"/>
                  </a:lnTo>
                  <a:lnTo>
                    <a:pt x="720" y="299"/>
                  </a:lnTo>
                  <a:lnTo>
                    <a:pt x="723" y="229"/>
                  </a:lnTo>
                  <a:lnTo>
                    <a:pt x="714" y="149"/>
                  </a:lnTo>
                  <a:lnTo>
                    <a:pt x="697" y="99"/>
                  </a:lnTo>
                  <a:lnTo>
                    <a:pt x="669" y="52"/>
                  </a:lnTo>
                  <a:lnTo>
                    <a:pt x="637" y="27"/>
                  </a:lnTo>
                  <a:lnTo>
                    <a:pt x="567" y="6"/>
                  </a:lnTo>
                  <a:lnTo>
                    <a:pt x="507" y="0"/>
                  </a:lnTo>
                  <a:lnTo>
                    <a:pt x="450" y="6"/>
                  </a:lnTo>
                  <a:lnTo>
                    <a:pt x="408" y="34"/>
                  </a:lnTo>
                  <a:lnTo>
                    <a:pt x="381" y="60"/>
                  </a:lnTo>
                  <a:lnTo>
                    <a:pt x="344" y="109"/>
                  </a:lnTo>
                  <a:lnTo>
                    <a:pt x="317" y="161"/>
                  </a:lnTo>
                  <a:lnTo>
                    <a:pt x="354" y="188"/>
                  </a:lnTo>
                  <a:lnTo>
                    <a:pt x="350" y="251"/>
                  </a:lnTo>
                  <a:lnTo>
                    <a:pt x="347" y="318"/>
                  </a:lnTo>
                  <a:lnTo>
                    <a:pt x="356" y="379"/>
                  </a:lnTo>
                  <a:lnTo>
                    <a:pt x="370" y="426"/>
                  </a:lnTo>
                  <a:lnTo>
                    <a:pt x="386" y="463"/>
                  </a:lnTo>
                  <a:lnTo>
                    <a:pt x="419" y="519"/>
                  </a:lnTo>
                  <a:lnTo>
                    <a:pt x="419" y="532"/>
                  </a:lnTo>
                  <a:lnTo>
                    <a:pt x="367" y="557"/>
                  </a:lnTo>
                  <a:lnTo>
                    <a:pt x="164" y="646"/>
                  </a:lnTo>
                  <a:lnTo>
                    <a:pt x="129" y="680"/>
                  </a:lnTo>
                  <a:lnTo>
                    <a:pt x="104" y="722"/>
                  </a:lnTo>
                  <a:lnTo>
                    <a:pt x="89" y="775"/>
                  </a:lnTo>
                  <a:lnTo>
                    <a:pt x="78" y="844"/>
                  </a:lnTo>
                  <a:lnTo>
                    <a:pt x="106" y="888"/>
                  </a:lnTo>
                  <a:lnTo>
                    <a:pt x="259" y="1082"/>
                  </a:lnTo>
                  <a:lnTo>
                    <a:pt x="279" y="1147"/>
                  </a:lnTo>
                  <a:lnTo>
                    <a:pt x="290" y="1259"/>
                  </a:lnTo>
                  <a:lnTo>
                    <a:pt x="226" y="1442"/>
                  </a:lnTo>
                  <a:lnTo>
                    <a:pt x="154" y="1512"/>
                  </a:lnTo>
                  <a:lnTo>
                    <a:pt x="154" y="1592"/>
                  </a:lnTo>
                  <a:lnTo>
                    <a:pt x="140" y="1732"/>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58" name="Freeform 284"/>
            <p:cNvSpPr>
              <a:spLocks/>
            </p:cNvSpPr>
            <p:nvPr/>
          </p:nvSpPr>
          <p:spPr bwMode="auto">
            <a:xfrm>
              <a:off x="4136" y="2404"/>
              <a:ext cx="313" cy="1093"/>
            </a:xfrm>
            <a:custGeom>
              <a:avLst/>
              <a:gdLst>
                <a:gd name="T0" fmla="*/ 0 w 940"/>
                <a:gd name="T1" fmla="*/ 0 h 3278"/>
                <a:gd name="T2" fmla="*/ 0 w 940"/>
                <a:gd name="T3" fmla="*/ 0 h 3278"/>
                <a:gd name="T4" fmla="*/ 0 w 940"/>
                <a:gd name="T5" fmla="*/ 0 h 3278"/>
                <a:gd name="T6" fmla="*/ 0 w 940"/>
                <a:gd name="T7" fmla="*/ 0 h 3278"/>
                <a:gd name="T8" fmla="*/ 0 w 940"/>
                <a:gd name="T9" fmla="*/ 0 h 3278"/>
                <a:gd name="T10" fmla="*/ 0 w 940"/>
                <a:gd name="T11" fmla="*/ 0 h 3278"/>
                <a:gd name="T12" fmla="*/ 0 w 940"/>
                <a:gd name="T13" fmla="*/ 0 h 3278"/>
                <a:gd name="T14" fmla="*/ 0 w 940"/>
                <a:gd name="T15" fmla="*/ 0 h 3278"/>
                <a:gd name="T16" fmla="*/ 0 w 940"/>
                <a:gd name="T17" fmla="*/ 0 h 3278"/>
                <a:gd name="T18" fmla="*/ 0 w 940"/>
                <a:gd name="T19" fmla="*/ 0 h 3278"/>
                <a:gd name="T20" fmla="*/ 0 w 940"/>
                <a:gd name="T21" fmla="*/ 0 h 3278"/>
                <a:gd name="T22" fmla="*/ 0 w 940"/>
                <a:gd name="T23" fmla="*/ 0 h 3278"/>
                <a:gd name="T24" fmla="*/ 0 w 940"/>
                <a:gd name="T25" fmla="*/ 0 h 3278"/>
                <a:gd name="T26" fmla="*/ 0 w 940"/>
                <a:gd name="T27" fmla="*/ 0 h 3278"/>
                <a:gd name="T28" fmla="*/ 0 w 940"/>
                <a:gd name="T29" fmla="*/ 0 h 3278"/>
                <a:gd name="T30" fmla="*/ 0 w 940"/>
                <a:gd name="T31" fmla="*/ 0 h 3278"/>
                <a:gd name="T32" fmla="*/ 0 w 940"/>
                <a:gd name="T33" fmla="*/ 0 h 3278"/>
                <a:gd name="T34" fmla="*/ 0 w 940"/>
                <a:gd name="T35" fmla="*/ 0 h 3278"/>
                <a:gd name="T36" fmla="*/ 0 w 940"/>
                <a:gd name="T37" fmla="*/ 0 h 3278"/>
                <a:gd name="T38" fmla="*/ 0 w 940"/>
                <a:gd name="T39" fmla="*/ 0 h 3278"/>
                <a:gd name="T40" fmla="*/ 0 w 940"/>
                <a:gd name="T41" fmla="*/ 0 h 3278"/>
                <a:gd name="T42" fmla="*/ 0 w 940"/>
                <a:gd name="T43" fmla="*/ 0 h 3278"/>
                <a:gd name="T44" fmla="*/ 0 w 940"/>
                <a:gd name="T45" fmla="*/ 0 h 3278"/>
                <a:gd name="T46" fmla="*/ 0 w 940"/>
                <a:gd name="T47" fmla="*/ 0 h 3278"/>
                <a:gd name="T48" fmla="*/ 0 w 940"/>
                <a:gd name="T49" fmla="*/ 0 h 3278"/>
                <a:gd name="T50" fmla="*/ 0 w 940"/>
                <a:gd name="T51" fmla="*/ 0 h 3278"/>
                <a:gd name="T52" fmla="*/ 0 w 940"/>
                <a:gd name="T53" fmla="*/ 0 h 3278"/>
                <a:gd name="T54" fmla="*/ 0 w 940"/>
                <a:gd name="T55" fmla="*/ 0 h 3278"/>
                <a:gd name="T56" fmla="*/ 0 w 940"/>
                <a:gd name="T57" fmla="*/ 0 h 3278"/>
                <a:gd name="T58" fmla="*/ 0 w 940"/>
                <a:gd name="T59" fmla="*/ 0 h 3278"/>
                <a:gd name="T60" fmla="*/ 0 w 940"/>
                <a:gd name="T61" fmla="*/ 0 h 3278"/>
                <a:gd name="T62" fmla="*/ 0 w 940"/>
                <a:gd name="T63" fmla="*/ 0 h 3278"/>
                <a:gd name="T64" fmla="*/ 0 w 940"/>
                <a:gd name="T65" fmla="*/ 0 h 3278"/>
                <a:gd name="T66" fmla="*/ 0 w 940"/>
                <a:gd name="T67" fmla="*/ 0 h 3278"/>
                <a:gd name="T68" fmla="*/ 0 w 940"/>
                <a:gd name="T69" fmla="*/ 0 h 3278"/>
                <a:gd name="T70" fmla="*/ 0 w 940"/>
                <a:gd name="T71" fmla="*/ 0 h 3278"/>
                <a:gd name="T72" fmla="*/ 0 w 940"/>
                <a:gd name="T73" fmla="*/ 0 h 3278"/>
                <a:gd name="T74" fmla="*/ 0 w 940"/>
                <a:gd name="T75" fmla="*/ 0 h 3278"/>
                <a:gd name="T76" fmla="*/ 0 w 940"/>
                <a:gd name="T77" fmla="*/ 0 h 3278"/>
                <a:gd name="T78" fmla="*/ 0 w 940"/>
                <a:gd name="T79" fmla="*/ 0 h 3278"/>
                <a:gd name="T80" fmla="*/ 0 w 940"/>
                <a:gd name="T81" fmla="*/ 0 h 3278"/>
                <a:gd name="T82" fmla="*/ 0 w 940"/>
                <a:gd name="T83" fmla="*/ 0 h 3278"/>
                <a:gd name="T84" fmla="*/ 0 w 940"/>
                <a:gd name="T85" fmla="*/ 0 h 3278"/>
                <a:gd name="T86" fmla="*/ 0 w 940"/>
                <a:gd name="T87" fmla="*/ 0 h 3278"/>
                <a:gd name="T88" fmla="*/ 0 w 940"/>
                <a:gd name="T89" fmla="*/ 0 h 3278"/>
                <a:gd name="T90" fmla="*/ 0 w 940"/>
                <a:gd name="T91" fmla="*/ 0 h 3278"/>
                <a:gd name="T92" fmla="*/ 0 w 940"/>
                <a:gd name="T93" fmla="*/ 0 h 3278"/>
                <a:gd name="T94" fmla="*/ 0 w 940"/>
                <a:gd name="T95" fmla="*/ 0 h 3278"/>
                <a:gd name="T96" fmla="*/ 0 w 940"/>
                <a:gd name="T97" fmla="*/ 0 h 3278"/>
                <a:gd name="T98" fmla="*/ 0 w 940"/>
                <a:gd name="T99" fmla="*/ 0 h 3278"/>
                <a:gd name="T100" fmla="*/ 0 w 940"/>
                <a:gd name="T101" fmla="*/ 0 h 3278"/>
                <a:gd name="T102" fmla="*/ 0 w 940"/>
                <a:gd name="T103" fmla="*/ 0 h 3278"/>
                <a:gd name="T104" fmla="*/ 0 w 940"/>
                <a:gd name="T105" fmla="*/ 0 h 3278"/>
                <a:gd name="T106" fmla="*/ 0 w 940"/>
                <a:gd name="T107" fmla="*/ 0 h 3278"/>
                <a:gd name="T108" fmla="*/ 0 w 940"/>
                <a:gd name="T109" fmla="*/ 0 h 3278"/>
                <a:gd name="T110" fmla="*/ 0 w 940"/>
                <a:gd name="T111" fmla="*/ 0 h 3278"/>
                <a:gd name="T112" fmla="*/ 0 w 940"/>
                <a:gd name="T113" fmla="*/ 0 h 3278"/>
                <a:gd name="T114" fmla="*/ 0 w 940"/>
                <a:gd name="T115" fmla="*/ 0 h 3278"/>
                <a:gd name="T116" fmla="*/ 0 w 940"/>
                <a:gd name="T117" fmla="*/ 0 h 3278"/>
                <a:gd name="T118" fmla="*/ 0 w 940"/>
                <a:gd name="T119" fmla="*/ 0 h 32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0"/>
                <a:gd name="T181" fmla="*/ 0 h 3278"/>
                <a:gd name="T182" fmla="*/ 940 w 940"/>
                <a:gd name="T183" fmla="*/ 3278 h 32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0" h="3278">
                  <a:moveTo>
                    <a:pt x="495" y="2654"/>
                  </a:moveTo>
                  <a:lnTo>
                    <a:pt x="500" y="2512"/>
                  </a:lnTo>
                  <a:lnTo>
                    <a:pt x="504" y="2448"/>
                  </a:lnTo>
                  <a:lnTo>
                    <a:pt x="507" y="2387"/>
                  </a:lnTo>
                  <a:lnTo>
                    <a:pt x="521" y="2281"/>
                  </a:lnTo>
                  <a:lnTo>
                    <a:pt x="534" y="2209"/>
                  </a:lnTo>
                  <a:lnTo>
                    <a:pt x="554" y="2118"/>
                  </a:lnTo>
                  <a:lnTo>
                    <a:pt x="571" y="2029"/>
                  </a:lnTo>
                  <a:lnTo>
                    <a:pt x="574" y="2091"/>
                  </a:lnTo>
                  <a:lnTo>
                    <a:pt x="579" y="2125"/>
                  </a:lnTo>
                  <a:lnTo>
                    <a:pt x="593" y="2169"/>
                  </a:lnTo>
                  <a:lnTo>
                    <a:pt x="611" y="2204"/>
                  </a:lnTo>
                  <a:lnTo>
                    <a:pt x="622" y="2246"/>
                  </a:lnTo>
                  <a:lnTo>
                    <a:pt x="619" y="2284"/>
                  </a:lnTo>
                  <a:lnTo>
                    <a:pt x="604" y="2324"/>
                  </a:lnTo>
                  <a:lnTo>
                    <a:pt x="578" y="2370"/>
                  </a:lnTo>
                  <a:lnTo>
                    <a:pt x="556" y="2422"/>
                  </a:lnTo>
                  <a:lnTo>
                    <a:pt x="530" y="2489"/>
                  </a:lnTo>
                  <a:lnTo>
                    <a:pt x="510" y="2577"/>
                  </a:lnTo>
                  <a:lnTo>
                    <a:pt x="495" y="2654"/>
                  </a:lnTo>
                  <a:lnTo>
                    <a:pt x="609" y="2960"/>
                  </a:lnTo>
                  <a:lnTo>
                    <a:pt x="596" y="3011"/>
                  </a:lnTo>
                  <a:lnTo>
                    <a:pt x="620" y="3037"/>
                  </a:lnTo>
                  <a:lnTo>
                    <a:pt x="671" y="3063"/>
                  </a:lnTo>
                  <a:lnTo>
                    <a:pt x="785" y="3110"/>
                  </a:lnTo>
                  <a:lnTo>
                    <a:pt x="811" y="3128"/>
                  </a:lnTo>
                  <a:lnTo>
                    <a:pt x="831" y="3156"/>
                  </a:lnTo>
                  <a:lnTo>
                    <a:pt x="837" y="3180"/>
                  </a:lnTo>
                  <a:lnTo>
                    <a:pt x="820" y="3187"/>
                  </a:lnTo>
                  <a:lnTo>
                    <a:pt x="773" y="3190"/>
                  </a:lnTo>
                  <a:lnTo>
                    <a:pt x="733" y="3190"/>
                  </a:lnTo>
                  <a:lnTo>
                    <a:pt x="754" y="3197"/>
                  </a:lnTo>
                  <a:lnTo>
                    <a:pt x="761" y="3207"/>
                  </a:lnTo>
                  <a:lnTo>
                    <a:pt x="761" y="3224"/>
                  </a:lnTo>
                  <a:lnTo>
                    <a:pt x="749" y="3245"/>
                  </a:lnTo>
                  <a:lnTo>
                    <a:pt x="712" y="3262"/>
                  </a:lnTo>
                  <a:lnTo>
                    <a:pt x="642" y="3276"/>
                  </a:lnTo>
                  <a:lnTo>
                    <a:pt x="542" y="3278"/>
                  </a:lnTo>
                  <a:lnTo>
                    <a:pt x="466" y="3269"/>
                  </a:lnTo>
                  <a:lnTo>
                    <a:pt x="398" y="3251"/>
                  </a:lnTo>
                  <a:lnTo>
                    <a:pt x="342" y="3229"/>
                  </a:lnTo>
                  <a:lnTo>
                    <a:pt x="301" y="3204"/>
                  </a:lnTo>
                  <a:lnTo>
                    <a:pt x="295" y="3165"/>
                  </a:lnTo>
                  <a:lnTo>
                    <a:pt x="297" y="3121"/>
                  </a:lnTo>
                  <a:lnTo>
                    <a:pt x="266" y="2884"/>
                  </a:lnTo>
                  <a:lnTo>
                    <a:pt x="257" y="2716"/>
                  </a:lnTo>
                  <a:lnTo>
                    <a:pt x="215" y="2195"/>
                  </a:lnTo>
                  <a:lnTo>
                    <a:pt x="197" y="1876"/>
                  </a:lnTo>
                  <a:lnTo>
                    <a:pt x="200" y="1724"/>
                  </a:lnTo>
                  <a:lnTo>
                    <a:pt x="206" y="1625"/>
                  </a:lnTo>
                  <a:lnTo>
                    <a:pt x="217" y="1540"/>
                  </a:lnTo>
                  <a:lnTo>
                    <a:pt x="227" y="1469"/>
                  </a:lnTo>
                  <a:lnTo>
                    <a:pt x="165" y="1417"/>
                  </a:lnTo>
                  <a:lnTo>
                    <a:pt x="102" y="1363"/>
                  </a:lnTo>
                  <a:lnTo>
                    <a:pt x="64" y="1321"/>
                  </a:lnTo>
                  <a:lnTo>
                    <a:pt x="25" y="1264"/>
                  </a:lnTo>
                  <a:lnTo>
                    <a:pt x="4" y="1210"/>
                  </a:lnTo>
                  <a:lnTo>
                    <a:pt x="0" y="1162"/>
                  </a:lnTo>
                  <a:lnTo>
                    <a:pt x="14" y="1101"/>
                  </a:lnTo>
                  <a:lnTo>
                    <a:pt x="127" y="716"/>
                  </a:lnTo>
                  <a:lnTo>
                    <a:pt x="146" y="672"/>
                  </a:lnTo>
                  <a:lnTo>
                    <a:pt x="160" y="652"/>
                  </a:lnTo>
                  <a:lnTo>
                    <a:pt x="183" y="632"/>
                  </a:lnTo>
                  <a:lnTo>
                    <a:pt x="227" y="601"/>
                  </a:lnTo>
                  <a:lnTo>
                    <a:pt x="355" y="537"/>
                  </a:lnTo>
                  <a:lnTo>
                    <a:pt x="386" y="499"/>
                  </a:lnTo>
                  <a:lnTo>
                    <a:pt x="410" y="456"/>
                  </a:lnTo>
                  <a:lnTo>
                    <a:pt x="419" y="422"/>
                  </a:lnTo>
                  <a:lnTo>
                    <a:pt x="382" y="383"/>
                  </a:lnTo>
                  <a:lnTo>
                    <a:pt x="353" y="332"/>
                  </a:lnTo>
                  <a:lnTo>
                    <a:pt x="331" y="272"/>
                  </a:lnTo>
                  <a:lnTo>
                    <a:pt x="317" y="220"/>
                  </a:lnTo>
                  <a:lnTo>
                    <a:pt x="308" y="156"/>
                  </a:lnTo>
                  <a:lnTo>
                    <a:pt x="315" y="105"/>
                  </a:lnTo>
                  <a:lnTo>
                    <a:pt x="329" y="67"/>
                  </a:lnTo>
                  <a:lnTo>
                    <a:pt x="360" y="34"/>
                  </a:lnTo>
                  <a:lnTo>
                    <a:pt x="399" y="13"/>
                  </a:lnTo>
                  <a:lnTo>
                    <a:pt x="453" y="0"/>
                  </a:lnTo>
                  <a:lnTo>
                    <a:pt x="495" y="3"/>
                  </a:lnTo>
                  <a:lnTo>
                    <a:pt x="539" y="13"/>
                  </a:lnTo>
                  <a:lnTo>
                    <a:pt x="569" y="25"/>
                  </a:lnTo>
                  <a:lnTo>
                    <a:pt x="596" y="45"/>
                  </a:lnTo>
                  <a:lnTo>
                    <a:pt x="611" y="68"/>
                  </a:lnTo>
                  <a:lnTo>
                    <a:pt x="619" y="90"/>
                  </a:lnTo>
                  <a:lnTo>
                    <a:pt x="630" y="142"/>
                  </a:lnTo>
                  <a:lnTo>
                    <a:pt x="639" y="207"/>
                  </a:lnTo>
                  <a:lnTo>
                    <a:pt x="646" y="268"/>
                  </a:lnTo>
                  <a:lnTo>
                    <a:pt x="646" y="309"/>
                  </a:lnTo>
                  <a:lnTo>
                    <a:pt x="633" y="360"/>
                  </a:lnTo>
                  <a:lnTo>
                    <a:pt x="620" y="384"/>
                  </a:lnTo>
                  <a:lnTo>
                    <a:pt x="619" y="434"/>
                  </a:lnTo>
                  <a:lnTo>
                    <a:pt x="620" y="486"/>
                  </a:lnTo>
                  <a:lnTo>
                    <a:pt x="633" y="512"/>
                  </a:lnTo>
                  <a:lnTo>
                    <a:pt x="671" y="537"/>
                  </a:lnTo>
                  <a:lnTo>
                    <a:pt x="802" y="608"/>
                  </a:lnTo>
                  <a:lnTo>
                    <a:pt x="847" y="639"/>
                  </a:lnTo>
                  <a:lnTo>
                    <a:pt x="865" y="690"/>
                  </a:lnTo>
                  <a:lnTo>
                    <a:pt x="900" y="866"/>
                  </a:lnTo>
                  <a:lnTo>
                    <a:pt x="913" y="946"/>
                  </a:lnTo>
                  <a:lnTo>
                    <a:pt x="925" y="1013"/>
                  </a:lnTo>
                  <a:lnTo>
                    <a:pt x="936" y="1108"/>
                  </a:lnTo>
                  <a:lnTo>
                    <a:pt x="940" y="1190"/>
                  </a:lnTo>
                  <a:lnTo>
                    <a:pt x="936" y="1291"/>
                  </a:lnTo>
                  <a:lnTo>
                    <a:pt x="925" y="1402"/>
                  </a:lnTo>
                  <a:lnTo>
                    <a:pt x="913" y="1479"/>
                  </a:lnTo>
                  <a:lnTo>
                    <a:pt x="902" y="1564"/>
                  </a:lnTo>
                  <a:lnTo>
                    <a:pt x="886" y="1638"/>
                  </a:lnTo>
                  <a:lnTo>
                    <a:pt x="862" y="1696"/>
                  </a:lnTo>
                  <a:lnTo>
                    <a:pt x="844" y="1757"/>
                  </a:lnTo>
                  <a:lnTo>
                    <a:pt x="838" y="1833"/>
                  </a:lnTo>
                  <a:lnTo>
                    <a:pt x="858" y="2171"/>
                  </a:lnTo>
                  <a:lnTo>
                    <a:pt x="865" y="2291"/>
                  </a:lnTo>
                  <a:lnTo>
                    <a:pt x="865" y="2338"/>
                  </a:lnTo>
                  <a:lnTo>
                    <a:pt x="849" y="2400"/>
                  </a:lnTo>
                  <a:lnTo>
                    <a:pt x="820" y="2472"/>
                  </a:lnTo>
                  <a:lnTo>
                    <a:pt x="747" y="2692"/>
                  </a:lnTo>
                  <a:lnTo>
                    <a:pt x="697" y="2871"/>
                  </a:lnTo>
                  <a:lnTo>
                    <a:pt x="671" y="2935"/>
                  </a:lnTo>
                  <a:lnTo>
                    <a:pt x="639" y="2948"/>
                  </a:lnTo>
                  <a:lnTo>
                    <a:pt x="609" y="2960"/>
                  </a:lnTo>
                  <a:lnTo>
                    <a:pt x="495" y="2654"/>
                  </a:lnTo>
                  <a:close/>
                </a:path>
              </a:pathLst>
            </a:custGeom>
            <a:solidFill>
              <a:srgbClr val="8080FF"/>
            </a:solidFill>
            <a:ln w="0">
              <a:solidFill>
                <a:srgbClr val="000000"/>
              </a:solidFill>
              <a:round/>
              <a:headEnd/>
              <a:tailEnd/>
            </a:ln>
          </p:spPr>
          <p:txBody>
            <a:bodyPr/>
            <a:lstStyle/>
            <a:p>
              <a:pPr eaLnBrk="0" hangingPunct="0"/>
              <a:endParaRPr lang="it-IT">
                <a:solidFill>
                  <a:srgbClr val="000000"/>
                </a:solidFill>
              </a:endParaRPr>
            </a:p>
          </p:txBody>
        </p:sp>
        <p:sp>
          <p:nvSpPr>
            <p:cNvPr id="109659" name="Freeform 285"/>
            <p:cNvSpPr>
              <a:spLocks/>
            </p:cNvSpPr>
            <p:nvPr/>
          </p:nvSpPr>
          <p:spPr bwMode="auto">
            <a:xfrm>
              <a:off x="4443" y="2436"/>
              <a:ext cx="325" cy="1085"/>
            </a:xfrm>
            <a:custGeom>
              <a:avLst/>
              <a:gdLst>
                <a:gd name="T0" fmla="*/ 0 w 975"/>
                <a:gd name="T1" fmla="*/ 0 h 3255"/>
                <a:gd name="T2" fmla="*/ 0 w 975"/>
                <a:gd name="T3" fmla="*/ 0 h 3255"/>
                <a:gd name="T4" fmla="*/ 0 w 975"/>
                <a:gd name="T5" fmla="*/ 0 h 3255"/>
                <a:gd name="T6" fmla="*/ 0 w 975"/>
                <a:gd name="T7" fmla="*/ 0 h 3255"/>
                <a:gd name="T8" fmla="*/ 0 w 975"/>
                <a:gd name="T9" fmla="*/ 0 h 3255"/>
                <a:gd name="T10" fmla="*/ 0 w 975"/>
                <a:gd name="T11" fmla="*/ 0 h 3255"/>
                <a:gd name="T12" fmla="*/ 0 w 975"/>
                <a:gd name="T13" fmla="*/ 0 h 3255"/>
                <a:gd name="T14" fmla="*/ 0 w 975"/>
                <a:gd name="T15" fmla="*/ 0 h 3255"/>
                <a:gd name="T16" fmla="*/ 0 w 975"/>
                <a:gd name="T17" fmla="*/ 0 h 3255"/>
                <a:gd name="T18" fmla="*/ 0 w 975"/>
                <a:gd name="T19" fmla="*/ 0 h 3255"/>
                <a:gd name="T20" fmla="*/ 0 w 975"/>
                <a:gd name="T21" fmla="*/ 0 h 3255"/>
                <a:gd name="T22" fmla="*/ 0 w 975"/>
                <a:gd name="T23" fmla="*/ 0 h 3255"/>
                <a:gd name="T24" fmla="*/ 0 w 975"/>
                <a:gd name="T25" fmla="*/ 0 h 3255"/>
                <a:gd name="T26" fmla="*/ 0 w 975"/>
                <a:gd name="T27" fmla="*/ 0 h 3255"/>
                <a:gd name="T28" fmla="*/ 0 w 975"/>
                <a:gd name="T29" fmla="*/ 0 h 3255"/>
                <a:gd name="T30" fmla="*/ 0 w 975"/>
                <a:gd name="T31" fmla="*/ 0 h 3255"/>
                <a:gd name="T32" fmla="*/ 0 w 975"/>
                <a:gd name="T33" fmla="*/ 0 h 3255"/>
                <a:gd name="T34" fmla="*/ 0 w 975"/>
                <a:gd name="T35" fmla="*/ 0 h 3255"/>
                <a:gd name="T36" fmla="*/ 0 w 975"/>
                <a:gd name="T37" fmla="*/ 0 h 3255"/>
                <a:gd name="T38" fmla="*/ 0 w 975"/>
                <a:gd name="T39" fmla="*/ 0 h 3255"/>
                <a:gd name="T40" fmla="*/ 0 w 975"/>
                <a:gd name="T41" fmla="*/ 0 h 3255"/>
                <a:gd name="T42" fmla="*/ 0 w 975"/>
                <a:gd name="T43" fmla="*/ 0 h 3255"/>
                <a:gd name="T44" fmla="*/ 0 w 975"/>
                <a:gd name="T45" fmla="*/ 0 h 3255"/>
                <a:gd name="T46" fmla="*/ 0 w 975"/>
                <a:gd name="T47" fmla="*/ 0 h 3255"/>
                <a:gd name="T48" fmla="*/ 0 w 975"/>
                <a:gd name="T49" fmla="*/ 0 h 3255"/>
                <a:gd name="T50" fmla="*/ 0 w 975"/>
                <a:gd name="T51" fmla="*/ 0 h 3255"/>
                <a:gd name="T52" fmla="*/ 0 w 975"/>
                <a:gd name="T53" fmla="*/ 0 h 3255"/>
                <a:gd name="T54" fmla="*/ 0 w 975"/>
                <a:gd name="T55" fmla="*/ 0 h 3255"/>
                <a:gd name="T56" fmla="*/ 0 w 975"/>
                <a:gd name="T57" fmla="*/ 0 h 3255"/>
                <a:gd name="T58" fmla="*/ 0 w 975"/>
                <a:gd name="T59" fmla="*/ 0 h 3255"/>
                <a:gd name="T60" fmla="*/ 0 w 975"/>
                <a:gd name="T61" fmla="*/ 0 h 3255"/>
                <a:gd name="T62" fmla="*/ 0 w 975"/>
                <a:gd name="T63" fmla="*/ 0 h 3255"/>
                <a:gd name="T64" fmla="*/ 0 w 975"/>
                <a:gd name="T65" fmla="*/ 0 h 3255"/>
                <a:gd name="T66" fmla="*/ 0 w 975"/>
                <a:gd name="T67" fmla="*/ 0 h 3255"/>
                <a:gd name="T68" fmla="*/ 0 w 975"/>
                <a:gd name="T69" fmla="*/ 0 h 3255"/>
                <a:gd name="T70" fmla="*/ 0 w 975"/>
                <a:gd name="T71" fmla="*/ 0 h 3255"/>
                <a:gd name="T72" fmla="*/ 0 w 975"/>
                <a:gd name="T73" fmla="*/ 0 h 3255"/>
                <a:gd name="T74" fmla="*/ 0 w 975"/>
                <a:gd name="T75" fmla="*/ 0 h 3255"/>
                <a:gd name="T76" fmla="*/ 0 w 975"/>
                <a:gd name="T77" fmla="*/ 0 h 3255"/>
                <a:gd name="T78" fmla="*/ 0 w 975"/>
                <a:gd name="T79" fmla="*/ 0 h 3255"/>
                <a:gd name="T80" fmla="*/ 0 w 975"/>
                <a:gd name="T81" fmla="*/ 0 h 3255"/>
                <a:gd name="T82" fmla="*/ 0 w 975"/>
                <a:gd name="T83" fmla="*/ 0 h 3255"/>
                <a:gd name="T84" fmla="*/ 0 w 975"/>
                <a:gd name="T85" fmla="*/ 0 h 3255"/>
                <a:gd name="T86" fmla="*/ 0 w 975"/>
                <a:gd name="T87" fmla="*/ 0 h 3255"/>
                <a:gd name="T88" fmla="*/ 0 w 975"/>
                <a:gd name="T89" fmla="*/ 0 h 3255"/>
                <a:gd name="T90" fmla="*/ 0 w 975"/>
                <a:gd name="T91" fmla="*/ 0 h 3255"/>
                <a:gd name="T92" fmla="*/ 0 w 975"/>
                <a:gd name="T93" fmla="*/ 0 h 3255"/>
                <a:gd name="T94" fmla="*/ 0 w 975"/>
                <a:gd name="T95" fmla="*/ 0 h 3255"/>
                <a:gd name="T96" fmla="*/ 0 w 975"/>
                <a:gd name="T97" fmla="*/ 0 h 3255"/>
                <a:gd name="T98" fmla="*/ 0 w 975"/>
                <a:gd name="T99" fmla="*/ 0 h 3255"/>
                <a:gd name="T100" fmla="*/ 0 w 975"/>
                <a:gd name="T101" fmla="*/ 0 h 3255"/>
                <a:gd name="T102" fmla="*/ 0 w 975"/>
                <a:gd name="T103" fmla="*/ 0 h 3255"/>
                <a:gd name="T104" fmla="*/ 0 w 975"/>
                <a:gd name="T105" fmla="*/ 0 h 3255"/>
                <a:gd name="T106" fmla="*/ 0 w 975"/>
                <a:gd name="T107" fmla="*/ 0 h 3255"/>
                <a:gd name="T108" fmla="*/ 0 w 975"/>
                <a:gd name="T109" fmla="*/ 0 h 3255"/>
                <a:gd name="T110" fmla="*/ 0 w 975"/>
                <a:gd name="T111" fmla="*/ 0 h 3255"/>
                <a:gd name="T112" fmla="*/ 0 w 975"/>
                <a:gd name="T113" fmla="*/ 0 h 3255"/>
                <a:gd name="T114" fmla="*/ 0 w 975"/>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5"/>
                <a:gd name="T175" fmla="*/ 0 h 3255"/>
                <a:gd name="T176" fmla="*/ 975 w 975"/>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lnTo>
                    <a:pt x="684" y="957"/>
                  </a:lnTo>
                  <a:lnTo>
                    <a:pt x="680" y="1078"/>
                  </a:lnTo>
                  <a:lnTo>
                    <a:pt x="674" y="1144"/>
                  </a:lnTo>
                  <a:lnTo>
                    <a:pt x="738" y="1153"/>
                  </a:lnTo>
                  <a:lnTo>
                    <a:pt x="754" y="1099"/>
                  </a:lnTo>
                  <a:lnTo>
                    <a:pt x="754" y="1054"/>
                  </a:lnTo>
                  <a:lnTo>
                    <a:pt x="728" y="1010"/>
                  </a:lnTo>
                  <a:lnTo>
                    <a:pt x="712" y="980"/>
                  </a:lnTo>
                  <a:lnTo>
                    <a:pt x="695" y="957"/>
                  </a:lnTo>
                  <a:lnTo>
                    <a:pt x="684" y="957"/>
                  </a:lnTo>
                  <a:lnTo>
                    <a:pt x="327"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660" name="Freeform 286"/>
            <p:cNvSpPr>
              <a:spLocks/>
            </p:cNvSpPr>
            <p:nvPr/>
          </p:nvSpPr>
          <p:spPr bwMode="auto">
            <a:xfrm>
              <a:off x="4443" y="2436"/>
              <a:ext cx="325" cy="1085"/>
            </a:xfrm>
            <a:custGeom>
              <a:avLst/>
              <a:gdLst>
                <a:gd name="T0" fmla="*/ 0 w 975"/>
                <a:gd name="T1" fmla="*/ 0 h 3255"/>
                <a:gd name="T2" fmla="*/ 0 w 975"/>
                <a:gd name="T3" fmla="*/ 0 h 3255"/>
                <a:gd name="T4" fmla="*/ 0 w 975"/>
                <a:gd name="T5" fmla="*/ 0 h 3255"/>
                <a:gd name="T6" fmla="*/ 0 w 975"/>
                <a:gd name="T7" fmla="*/ 0 h 3255"/>
                <a:gd name="T8" fmla="*/ 0 w 975"/>
                <a:gd name="T9" fmla="*/ 0 h 3255"/>
                <a:gd name="T10" fmla="*/ 0 w 975"/>
                <a:gd name="T11" fmla="*/ 0 h 3255"/>
                <a:gd name="T12" fmla="*/ 0 w 975"/>
                <a:gd name="T13" fmla="*/ 0 h 3255"/>
                <a:gd name="T14" fmla="*/ 0 w 975"/>
                <a:gd name="T15" fmla="*/ 0 h 3255"/>
                <a:gd name="T16" fmla="*/ 0 w 975"/>
                <a:gd name="T17" fmla="*/ 0 h 3255"/>
                <a:gd name="T18" fmla="*/ 0 w 975"/>
                <a:gd name="T19" fmla="*/ 0 h 3255"/>
                <a:gd name="T20" fmla="*/ 0 w 975"/>
                <a:gd name="T21" fmla="*/ 0 h 3255"/>
                <a:gd name="T22" fmla="*/ 0 w 975"/>
                <a:gd name="T23" fmla="*/ 0 h 3255"/>
                <a:gd name="T24" fmla="*/ 0 w 975"/>
                <a:gd name="T25" fmla="*/ 0 h 3255"/>
                <a:gd name="T26" fmla="*/ 0 w 975"/>
                <a:gd name="T27" fmla="*/ 0 h 3255"/>
                <a:gd name="T28" fmla="*/ 0 w 975"/>
                <a:gd name="T29" fmla="*/ 0 h 3255"/>
                <a:gd name="T30" fmla="*/ 0 w 975"/>
                <a:gd name="T31" fmla="*/ 0 h 3255"/>
                <a:gd name="T32" fmla="*/ 0 w 975"/>
                <a:gd name="T33" fmla="*/ 0 h 3255"/>
                <a:gd name="T34" fmla="*/ 0 w 975"/>
                <a:gd name="T35" fmla="*/ 0 h 3255"/>
                <a:gd name="T36" fmla="*/ 0 w 975"/>
                <a:gd name="T37" fmla="*/ 0 h 3255"/>
                <a:gd name="T38" fmla="*/ 0 w 975"/>
                <a:gd name="T39" fmla="*/ 0 h 3255"/>
                <a:gd name="T40" fmla="*/ 0 w 975"/>
                <a:gd name="T41" fmla="*/ 0 h 3255"/>
                <a:gd name="T42" fmla="*/ 0 w 975"/>
                <a:gd name="T43" fmla="*/ 0 h 3255"/>
                <a:gd name="T44" fmla="*/ 0 w 975"/>
                <a:gd name="T45" fmla="*/ 0 h 3255"/>
                <a:gd name="T46" fmla="*/ 0 w 975"/>
                <a:gd name="T47" fmla="*/ 0 h 3255"/>
                <a:gd name="T48" fmla="*/ 0 w 975"/>
                <a:gd name="T49" fmla="*/ 0 h 3255"/>
                <a:gd name="T50" fmla="*/ 0 w 975"/>
                <a:gd name="T51" fmla="*/ 0 h 3255"/>
                <a:gd name="T52" fmla="*/ 0 w 975"/>
                <a:gd name="T53" fmla="*/ 0 h 3255"/>
                <a:gd name="T54" fmla="*/ 0 w 975"/>
                <a:gd name="T55" fmla="*/ 0 h 3255"/>
                <a:gd name="T56" fmla="*/ 0 w 975"/>
                <a:gd name="T57" fmla="*/ 0 h 3255"/>
                <a:gd name="T58" fmla="*/ 0 w 975"/>
                <a:gd name="T59" fmla="*/ 0 h 3255"/>
                <a:gd name="T60" fmla="*/ 0 w 975"/>
                <a:gd name="T61" fmla="*/ 0 h 3255"/>
                <a:gd name="T62" fmla="*/ 0 w 975"/>
                <a:gd name="T63" fmla="*/ 0 h 3255"/>
                <a:gd name="T64" fmla="*/ 0 w 975"/>
                <a:gd name="T65" fmla="*/ 0 h 3255"/>
                <a:gd name="T66" fmla="*/ 0 w 975"/>
                <a:gd name="T67" fmla="*/ 0 h 3255"/>
                <a:gd name="T68" fmla="*/ 0 w 975"/>
                <a:gd name="T69" fmla="*/ 0 h 3255"/>
                <a:gd name="T70" fmla="*/ 0 w 975"/>
                <a:gd name="T71" fmla="*/ 0 h 3255"/>
                <a:gd name="T72" fmla="*/ 0 w 975"/>
                <a:gd name="T73" fmla="*/ 0 h 3255"/>
                <a:gd name="T74" fmla="*/ 0 w 975"/>
                <a:gd name="T75" fmla="*/ 0 h 3255"/>
                <a:gd name="T76" fmla="*/ 0 w 975"/>
                <a:gd name="T77" fmla="*/ 0 h 3255"/>
                <a:gd name="T78" fmla="*/ 0 w 975"/>
                <a:gd name="T79" fmla="*/ 0 h 3255"/>
                <a:gd name="T80" fmla="*/ 0 w 975"/>
                <a:gd name="T81" fmla="*/ 0 h 3255"/>
                <a:gd name="T82" fmla="*/ 0 w 975"/>
                <a:gd name="T83" fmla="*/ 0 h 3255"/>
                <a:gd name="T84" fmla="*/ 0 w 975"/>
                <a:gd name="T85" fmla="*/ 0 h 3255"/>
                <a:gd name="T86" fmla="*/ 0 w 975"/>
                <a:gd name="T87" fmla="*/ 0 h 3255"/>
                <a:gd name="T88" fmla="*/ 0 w 975"/>
                <a:gd name="T89" fmla="*/ 0 h 3255"/>
                <a:gd name="T90" fmla="*/ 0 w 975"/>
                <a:gd name="T91" fmla="*/ 0 h 3255"/>
                <a:gd name="T92" fmla="*/ 0 w 975"/>
                <a:gd name="T93" fmla="*/ 0 h 3255"/>
                <a:gd name="T94" fmla="*/ 0 w 975"/>
                <a:gd name="T95" fmla="*/ 0 h 3255"/>
                <a:gd name="T96" fmla="*/ 0 w 975"/>
                <a:gd name="T97" fmla="*/ 0 h 3255"/>
                <a:gd name="T98" fmla="*/ 0 w 975"/>
                <a:gd name="T99" fmla="*/ 0 h 3255"/>
                <a:gd name="T100" fmla="*/ 0 w 975"/>
                <a:gd name="T101" fmla="*/ 0 h 3255"/>
                <a:gd name="T102" fmla="*/ 0 w 975"/>
                <a:gd name="T103" fmla="*/ 0 h 3255"/>
                <a:gd name="T104" fmla="*/ 0 w 975"/>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5"/>
                <a:gd name="T160" fmla="*/ 0 h 3255"/>
                <a:gd name="T161" fmla="*/ 975 w 975"/>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5" h="3255">
                  <a:moveTo>
                    <a:pt x="327" y="0"/>
                  </a:moveTo>
                  <a:lnTo>
                    <a:pt x="353" y="6"/>
                  </a:lnTo>
                  <a:lnTo>
                    <a:pt x="397" y="19"/>
                  </a:lnTo>
                  <a:lnTo>
                    <a:pt x="412" y="38"/>
                  </a:lnTo>
                  <a:lnTo>
                    <a:pt x="426" y="52"/>
                  </a:lnTo>
                  <a:lnTo>
                    <a:pt x="445" y="88"/>
                  </a:lnTo>
                  <a:lnTo>
                    <a:pt x="469" y="121"/>
                  </a:lnTo>
                  <a:lnTo>
                    <a:pt x="481" y="153"/>
                  </a:lnTo>
                  <a:lnTo>
                    <a:pt x="504" y="231"/>
                  </a:lnTo>
                  <a:lnTo>
                    <a:pt x="514" y="287"/>
                  </a:lnTo>
                  <a:lnTo>
                    <a:pt x="509" y="358"/>
                  </a:lnTo>
                  <a:lnTo>
                    <a:pt x="487" y="409"/>
                  </a:lnTo>
                  <a:lnTo>
                    <a:pt x="471" y="456"/>
                  </a:lnTo>
                  <a:lnTo>
                    <a:pt x="502" y="499"/>
                  </a:lnTo>
                  <a:lnTo>
                    <a:pt x="562" y="533"/>
                  </a:lnTo>
                  <a:lnTo>
                    <a:pt x="638" y="576"/>
                  </a:lnTo>
                  <a:lnTo>
                    <a:pt x="695" y="604"/>
                  </a:lnTo>
                  <a:lnTo>
                    <a:pt x="719" y="626"/>
                  </a:lnTo>
                  <a:lnTo>
                    <a:pt x="956" y="943"/>
                  </a:lnTo>
                  <a:lnTo>
                    <a:pt x="975" y="1032"/>
                  </a:lnTo>
                  <a:lnTo>
                    <a:pt x="967" y="1108"/>
                  </a:lnTo>
                  <a:lnTo>
                    <a:pt x="947" y="1193"/>
                  </a:lnTo>
                  <a:lnTo>
                    <a:pt x="824" y="1412"/>
                  </a:lnTo>
                  <a:lnTo>
                    <a:pt x="766" y="1518"/>
                  </a:lnTo>
                  <a:lnTo>
                    <a:pt x="721" y="1550"/>
                  </a:lnTo>
                  <a:lnTo>
                    <a:pt x="679" y="1559"/>
                  </a:lnTo>
                  <a:lnTo>
                    <a:pt x="709" y="1629"/>
                  </a:lnTo>
                  <a:lnTo>
                    <a:pt x="712" y="1675"/>
                  </a:lnTo>
                  <a:lnTo>
                    <a:pt x="681" y="1728"/>
                  </a:lnTo>
                  <a:lnTo>
                    <a:pt x="621" y="1774"/>
                  </a:lnTo>
                  <a:lnTo>
                    <a:pt x="637" y="2473"/>
                  </a:lnTo>
                  <a:lnTo>
                    <a:pt x="540" y="2500"/>
                  </a:lnTo>
                  <a:lnTo>
                    <a:pt x="525" y="2624"/>
                  </a:lnTo>
                  <a:lnTo>
                    <a:pt x="503" y="2716"/>
                  </a:lnTo>
                  <a:lnTo>
                    <a:pt x="471" y="2819"/>
                  </a:lnTo>
                  <a:lnTo>
                    <a:pt x="458" y="2878"/>
                  </a:lnTo>
                  <a:lnTo>
                    <a:pt x="467" y="2961"/>
                  </a:lnTo>
                  <a:lnTo>
                    <a:pt x="493" y="2990"/>
                  </a:lnTo>
                  <a:lnTo>
                    <a:pt x="506" y="3033"/>
                  </a:lnTo>
                  <a:lnTo>
                    <a:pt x="500" y="3089"/>
                  </a:lnTo>
                  <a:lnTo>
                    <a:pt x="484" y="3117"/>
                  </a:lnTo>
                  <a:lnTo>
                    <a:pt x="454" y="3193"/>
                  </a:lnTo>
                  <a:lnTo>
                    <a:pt x="396" y="3201"/>
                  </a:lnTo>
                  <a:lnTo>
                    <a:pt x="393" y="3158"/>
                  </a:lnTo>
                  <a:lnTo>
                    <a:pt x="356" y="3197"/>
                  </a:lnTo>
                  <a:lnTo>
                    <a:pt x="325" y="3220"/>
                  </a:lnTo>
                  <a:lnTo>
                    <a:pt x="274" y="3244"/>
                  </a:lnTo>
                  <a:lnTo>
                    <a:pt x="212" y="3255"/>
                  </a:lnTo>
                  <a:lnTo>
                    <a:pt x="141" y="3248"/>
                  </a:lnTo>
                  <a:lnTo>
                    <a:pt x="126" y="3222"/>
                  </a:lnTo>
                  <a:lnTo>
                    <a:pt x="143" y="3193"/>
                  </a:lnTo>
                  <a:lnTo>
                    <a:pt x="109" y="3197"/>
                  </a:lnTo>
                  <a:lnTo>
                    <a:pt x="65" y="3195"/>
                  </a:lnTo>
                  <a:lnTo>
                    <a:pt x="63" y="3169"/>
                  </a:lnTo>
                  <a:lnTo>
                    <a:pt x="81" y="3141"/>
                  </a:lnTo>
                  <a:lnTo>
                    <a:pt x="133" y="3106"/>
                  </a:lnTo>
                  <a:lnTo>
                    <a:pt x="220" y="3040"/>
                  </a:lnTo>
                  <a:lnTo>
                    <a:pt x="266" y="2977"/>
                  </a:lnTo>
                  <a:lnTo>
                    <a:pt x="283" y="2918"/>
                  </a:lnTo>
                  <a:lnTo>
                    <a:pt x="272" y="2824"/>
                  </a:lnTo>
                  <a:lnTo>
                    <a:pt x="195" y="2565"/>
                  </a:lnTo>
                  <a:lnTo>
                    <a:pt x="178" y="2468"/>
                  </a:lnTo>
                  <a:lnTo>
                    <a:pt x="178" y="2447"/>
                  </a:lnTo>
                  <a:lnTo>
                    <a:pt x="113" y="2438"/>
                  </a:lnTo>
                  <a:lnTo>
                    <a:pt x="75" y="2438"/>
                  </a:lnTo>
                  <a:lnTo>
                    <a:pt x="49" y="1808"/>
                  </a:lnTo>
                  <a:lnTo>
                    <a:pt x="14" y="1774"/>
                  </a:lnTo>
                  <a:lnTo>
                    <a:pt x="26" y="1687"/>
                  </a:lnTo>
                  <a:lnTo>
                    <a:pt x="62" y="1572"/>
                  </a:lnTo>
                  <a:lnTo>
                    <a:pt x="103" y="1469"/>
                  </a:lnTo>
                  <a:lnTo>
                    <a:pt x="65" y="1438"/>
                  </a:lnTo>
                  <a:lnTo>
                    <a:pt x="18" y="1395"/>
                  </a:lnTo>
                  <a:lnTo>
                    <a:pt x="0" y="1298"/>
                  </a:lnTo>
                  <a:lnTo>
                    <a:pt x="11" y="1201"/>
                  </a:lnTo>
                  <a:lnTo>
                    <a:pt x="17" y="1090"/>
                  </a:lnTo>
                  <a:lnTo>
                    <a:pt x="12" y="1004"/>
                  </a:lnTo>
                  <a:lnTo>
                    <a:pt x="0" y="914"/>
                  </a:lnTo>
                  <a:lnTo>
                    <a:pt x="6" y="806"/>
                  </a:lnTo>
                  <a:lnTo>
                    <a:pt x="21" y="738"/>
                  </a:lnTo>
                  <a:lnTo>
                    <a:pt x="39" y="688"/>
                  </a:lnTo>
                  <a:lnTo>
                    <a:pt x="60" y="655"/>
                  </a:lnTo>
                  <a:lnTo>
                    <a:pt x="82" y="633"/>
                  </a:lnTo>
                  <a:lnTo>
                    <a:pt x="165" y="583"/>
                  </a:lnTo>
                  <a:lnTo>
                    <a:pt x="242" y="536"/>
                  </a:lnTo>
                  <a:lnTo>
                    <a:pt x="281" y="498"/>
                  </a:lnTo>
                  <a:lnTo>
                    <a:pt x="280" y="486"/>
                  </a:lnTo>
                  <a:lnTo>
                    <a:pt x="264" y="483"/>
                  </a:lnTo>
                  <a:lnTo>
                    <a:pt x="239" y="478"/>
                  </a:lnTo>
                  <a:lnTo>
                    <a:pt x="217" y="466"/>
                  </a:lnTo>
                  <a:lnTo>
                    <a:pt x="204" y="454"/>
                  </a:lnTo>
                  <a:lnTo>
                    <a:pt x="190" y="435"/>
                  </a:lnTo>
                  <a:lnTo>
                    <a:pt x="171" y="450"/>
                  </a:lnTo>
                  <a:lnTo>
                    <a:pt x="140" y="472"/>
                  </a:lnTo>
                  <a:lnTo>
                    <a:pt x="137" y="407"/>
                  </a:lnTo>
                  <a:lnTo>
                    <a:pt x="129" y="365"/>
                  </a:lnTo>
                  <a:lnTo>
                    <a:pt x="103" y="285"/>
                  </a:lnTo>
                  <a:lnTo>
                    <a:pt x="94" y="218"/>
                  </a:lnTo>
                  <a:lnTo>
                    <a:pt x="97" y="147"/>
                  </a:lnTo>
                  <a:lnTo>
                    <a:pt x="108" y="100"/>
                  </a:lnTo>
                  <a:lnTo>
                    <a:pt x="130" y="69"/>
                  </a:lnTo>
                  <a:lnTo>
                    <a:pt x="150" y="55"/>
                  </a:lnTo>
                  <a:lnTo>
                    <a:pt x="171" y="43"/>
                  </a:lnTo>
                  <a:lnTo>
                    <a:pt x="212" y="21"/>
                  </a:lnTo>
                  <a:lnTo>
                    <a:pt x="248" y="7"/>
                  </a:lnTo>
                  <a:lnTo>
                    <a:pt x="289" y="2"/>
                  </a:lnTo>
                  <a:lnTo>
                    <a:pt x="327" y="0"/>
                  </a:lnTo>
                </a:path>
              </a:pathLst>
            </a:custGeom>
            <a:solidFill>
              <a:srgbClr val="CC3300"/>
            </a:solidFill>
            <a:ln w="0">
              <a:solidFill>
                <a:srgbClr val="000000"/>
              </a:solidFill>
              <a:round/>
              <a:headEnd/>
              <a:tailEnd/>
            </a:ln>
          </p:spPr>
          <p:txBody>
            <a:bodyPr/>
            <a:lstStyle/>
            <a:p>
              <a:pPr eaLnBrk="0" hangingPunct="0"/>
              <a:endParaRPr lang="it-IT">
                <a:solidFill>
                  <a:srgbClr val="000000"/>
                </a:solidFill>
              </a:endParaRPr>
            </a:p>
          </p:txBody>
        </p:sp>
        <p:sp>
          <p:nvSpPr>
            <p:cNvPr id="109661" name="Freeform 287"/>
            <p:cNvSpPr>
              <a:spLocks/>
            </p:cNvSpPr>
            <p:nvPr/>
          </p:nvSpPr>
          <p:spPr bwMode="auto">
            <a:xfrm>
              <a:off x="4668" y="2755"/>
              <a:ext cx="26" cy="65"/>
            </a:xfrm>
            <a:custGeom>
              <a:avLst/>
              <a:gdLst>
                <a:gd name="T0" fmla="*/ 0 w 80"/>
                <a:gd name="T1" fmla="*/ 0 h 196"/>
                <a:gd name="T2" fmla="*/ 0 w 80"/>
                <a:gd name="T3" fmla="*/ 0 h 196"/>
                <a:gd name="T4" fmla="*/ 0 w 80"/>
                <a:gd name="T5" fmla="*/ 0 h 196"/>
                <a:gd name="T6" fmla="*/ 0 w 80"/>
                <a:gd name="T7" fmla="*/ 0 h 196"/>
                <a:gd name="T8" fmla="*/ 0 w 80"/>
                <a:gd name="T9" fmla="*/ 0 h 196"/>
                <a:gd name="T10" fmla="*/ 0 w 80"/>
                <a:gd name="T11" fmla="*/ 0 h 196"/>
                <a:gd name="T12" fmla="*/ 0 w 80"/>
                <a:gd name="T13" fmla="*/ 0 h 196"/>
                <a:gd name="T14" fmla="*/ 0 w 80"/>
                <a:gd name="T15" fmla="*/ 0 h 196"/>
                <a:gd name="T16" fmla="*/ 0 w 80"/>
                <a:gd name="T17" fmla="*/ 0 h 196"/>
                <a:gd name="T18" fmla="*/ 0 w 80"/>
                <a:gd name="T19" fmla="*/ 0 h 19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0"/>
                <a:gd name="T31" fmla="*/ 0 h 196"/>
                <a:gd name="T32" fmla="*/ 80 w 80"/>
                <a:gd name="T33" fmla="*/ 196 h 19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0" h="196">
                  <a:moveTo>
                    <a:pt x="10" y="0"/>
                  </a:moveTo>
                  <a:lnTo>
                    <a:pt x="6" y="120"/>
                  </a:lnTo>
                  <a:lnTo>
                    <a:pt x="0" y="187"/>
                  </a:lnTo>
                  <a:lnTo>
                    <a:pt x="64" y="196"/>
                  </a:lnTo>
                  <a:lnTo>
                    <a:pt x="80" y="142"/>
                  </a:lnTo>
                  <a:lnTo>
                    <a:pt x="80" y="97"/>
                  </a:lnTo>
                  <a:lnTo>
                    <a:pt x="53" y="54"/>
                  </a:lnTo>
                  <a:lnTo>
                    <a:pt x="38" y="22"/>
                  </a:lnTo>
                  <a:lnTo>
                    <a:pt x="21" y="0"/>
                  </a:lnTo>
                  <a:lnTo>
                    <a:pt x="10"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62" name="Freeform 288"/>
            <p:cNvSpPr>
              <a:spLocks/>
            </p:cNvSpPr>
            <p:nvPr/>
          </p:nvSpPr>
          <p:spPr bwMode="auto">
            <a:xfrm>
              <a:off x="5042" y="2414"/>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1"/>
                <a:gd name="T169" fmla="*/ 0 h 3420"/>
                <a:gd name="T170" fmla="*/ 931 w 931"/>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lnTo>
                    <a:pt x="757" y="1477"/>
                  </a:lnTo>
                  <a:lnTo>
                    <a:pt x="705" y="1498"/>
                  </a:lnTo>
                  <a:lnTo>
                    <a:pt x="705" y="1412"/>
                  </a:lnTo>
                  <a:lnTo>
                    <a:pt x="700" y="1375"/>
                  </a:lnTo>
                  <a:lnTo>
                    <a:pt x="691" y="1338"/>
                  </a:lnTo>
                  <a:lnTo>
                    <a:pt x="674" y="1303"/>
                  </a:lnTo>
                  <a:lnTo>
                    <a:pt x="654" y="1268"/>
                  </a:lnTo>
                  <a:lnTo>
                    <a:pt x="680" y="1223"/>
                  </a:lnTo>
                  <a:lnTo>
                    <a:pt x="705" y="1172"/>
                  </a:lnTo>
                  <a:lnTo>
                    <a:pt x="729" y="1114"/>
                  </a:lnTo>
                  <a:lnTo>
                    <a:pt x="743" y="1065"/>
                  </a:lnTo>
                  <a:lnTo>
                    <a:pt x="755" y="1001"/>
                  </a:lnTo>
                  <a:lnTo>
                    <a:pt x="763" y="1080"/>
                  </a:lnTo>
                  <a:lnTo>
                    <a:pt x="760" y="1177"/>
                  </a:lnTo>
                  <a:lnTo>
                    <a:pt x="758" y="1268"/>
                  </a:lnTo>
                  <a:lnTo>
                    <a:pt x="760" y="1343"/>
                  </a:lnTo>
                  <a:lnTo>
                    <a:pt x="758" y="1404"/>
                  </a:lnTo>
                  <a:lnTo>
                    <a:pt x="757" y="1477"/>
                  </a:lnTo>
                  <a:lnTo>
                    <a:pt x="495" y="1"/>
                  </a:lnTo>
                  <a:lnTo>
                    <a:pt x="410" y="3179"/>
                  </a:lnTo>
                  <a:lnTo>
                    <a:pt x="434" y="3137"/>
                  </a:lnTo>
                  <a:lnTo>
                    <a:pt x="448" y="3094"/>
                  </a:lnTo>
                  <a:lnTo>
                    <a:pt x="455" y="3038"/>
                  </a:lnTo>
                  <a:lnTo>
                    <a:pt x="448" y="2962"/>
                  </a:lnTo>
                  <a:lnTo>
                    <a:pt x="443" y="2873"/>
                  </a:lnTo>
                  <a:lnTo>
                    <a:pt x="441" y="2768"/>
                  </a:lnTo>
                  <a:lnTo>
                    <a:pt x="443" y="2654"/>
                  </a:lnTo>
                  <a:lnTo>
                    <a:pt x="450" y="2552"/>
                  </a:lnTo>
                  <a:lnTo>
                    <a:pt x="457" y="2483"/>
                  </a:lnTo>
                  <a:lnTo>
                    <a:pt x="453" y="2452"/>
                  </a:lnTo>
                  <a:lnTo>
                    <a:pt x="434" y="2407"/>
                  </a:lnTo>
                  <a:lnTo>
                    <a:pt x="417" y="2349"/>
                  </a:lnTo>
                  <a:lnTo>
                    <a:pt x="409" y="2277"/>
                  </a:lnTo>
                  <a:lnTo>
                    <a:pt x="410" y="2217"/>
                  </a:lnTo>
                  <a:lnTo>
                    <a:pt x="422" y="2173"/>
                  </a:lnTo>
                  <a:lnTo>
                    <a:pt x="270" y="2159"/>
                  </a:lnTo>
                  <a:lnTo>
                    <a:pt x="254" y="2205"/>
                  </a:lnTo>
                  <a:lnTo>
                    <a:pt x="237" y="2252"/>
                  </a:lnTo>
                  <a:lnTo>
                    <a:pt x="222" y="2301"/>
                  </a:lnTo>
                  <a:lnTo>
                    <a:pt x="222" y="2322"/>
                  </a:lnTo>
                  <a:lnTo>
                    <a:pt x="242" y="2362"/>
                  </a:lnTo>
                  <a:lnTo>
                    <a:pt x="270" y="2410"/>
                  </a:lnTo>
                  <a:lnTo>
                    <a:pt x="294" y="2468"/>
                  </a:lnTo>
                  <a:lnTo>
                    <a:pt x="309" y="2523"/>
                  </a:lnTo>
                  <a:lnTo>
                    <a:pt x="314" y="2599"/>
                  </a:lnTo>
                  <a:lnTo>
                    <a:pt x="314" y="2675"/>
                  </a:lnTo>
                  <a:lnTo>
                    <a:pt x="316" y="2783"/>
                  </a:lnTo>
                  <a:lnTo>
                    <a:pt x="322" y="2875"/>
                  </a:lnTo>
                  <a:lnTo>
                    <a:pt x="341" y="2979"/>
                  </a:lnTo>
                  <a:lnTo>
                    <a:pt x="373" y="3094"/>
                  </a:lnTo>
                  <a:lnTo>
                    <a:pt x="392" y="3144"/>
                  </a:lnTo>
                  <a:lnTo>
                    <a:pt x="410" y="3179"/>
                  </a:lnTo>
                  <a:lnTo>
                    <a:pt x="495" y="1"/>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663" name="Freeform 289"/>
            <p:cNvSpPr>
              <a:spLocks/>
            </p:cNvSpPr>
            <p:nvPr/>
          </p:nvSpPr>
          <p:spPr bwMode="auto">
            <a:xfrm>
              <a:off x="5042" y="2414"/>
              <a:ext cx="310" cy="1140"/>
            </a:xfrm>
            <a:custGeom>
              <a:avLst/>
              <a:gdLst>
                <a:gd name="T0" fmla="*/ 0 w 931"/>
                <a:gd name="T1" fmla="*/ 0 h 3420"/>
                <a:gd name="T2" fmla="*/ 0 w 931"/>
                <a:gd name="T3" fmla="*/ 0 h 3420"/>
                <a:gd name="T4" fmla="*/ 0 w 931"/>
                <a:gd name="T5" fmla="*/ 0 h 3420"/>
                <a:gd name="T6" fmla="*/ 0 w 931"/>
                <a:gd name="T7" fmla="*/ 0 h 3420"/>
                <a:gd name="T8" fmla="*/ 0 w 931"/>
                <a:gd name="T9" fmla="*/ 0 h 3420"/>
                <a:gd name="T10" fmla="*/ 0 w 931"/>
                <a:gd name="T11" fmla="*/ 0 h 3420"/>
                <a:gd name="T12" fmla="*/ 0 w 931"/>
                <a:gd name="T13" fmla="*/ 0 h 3420"/>
                <a:gd name="T14" fmla="*/ 0 w 931"/>
                <a:gd name="T15" fmla="*/ 0 h 3420"/>
                <a:gd name="T16" fmla="*/ 0 w 931"/>
                <a:gd name="T17" fmla="*/ 0 h 3420"/>
                <a:gd name="T18" fmla="*/ 0 w 931"/>
                <a:gd name="T19" fmla="*/ 0 h 3420"/>
                <a:gd name="T20" fmla="*/ 0 w 931"/>
                <a:gd name="T21" fmla="*/ 0 h 3420"/>
                <a:gd name="T22" fmla="*/ 0 w 931"/>
                <a:gd name="T23" fmla="*/ 0 h 3420"/>
                <a:gd name="T24" fmla="*/ 0 w 931"/>
                <a:gd name="T25" fmla="*/ 0 h 3420"/>
                <a:gd name="T26" fmla="*/ 0 w 931"/>
                <a:gd name="T27" fmla="*/ 0 h 3420"/>
                <a:gd name="T28" fmla="*/ 0 w 931"/>
                <a:gd name="T29" fmla="*/ 0 h 3420"/>
                <a:gd name="T30" fmla="*/ 0 w 931"/>
                <a:gd name="T31" fmla="*/ 0 h 3420"/>
                <a:gd name="T32" fmla="*/ 0 w 931"/>
                <a:gd name="T33" fmla="*/ 0 h 3420"/>
                <a:gd name="T34" fmla="*/ 0 w 931"/>
                <a:gd name="T35" fmla="*/ 0 h 3420"/>
                <a:gd name="T36" fmla="*/ 0 w 931"/>
                <a:gd name="T37" fmla="*/ 0 h 3420"/>
                <a:gd name="T38" fmla="*/ 0 w 931"/>
                <a:gd name="T39" fmla="*/ 0 h 3420"/>
                <a:gd name="T40" fmla="*/ 0 w 931"/>
                <a:gd name="T41" fmla="*/ 0 h 3420"/>
                <a:gd name="T42" fmla="*/ 0 w 931"/>
                <a:gd name="T43" fmla="*/ 0 h 3420"/>
                <a:gd name="T44" fmla="*/ 0 w 931"/>
                <a:gd name="T45" fmla="*/ 0 h 3420"/>
                <a:gd name="T46" fmla="*/ 0 w 931"/>
                <a:gd name="T47" fmla="*/ 0 h 3420"/>
                <a:gd name="T48" fmla="*/ 0 w 931"/>
                <a:gd name="T49" fmla="*/ 0 h 3420"/>
                <a:gd name="T50" fmla="*/ 0 w 931"/>
                <a:gd name="T51" fmla="*/ 0 h 3420"/>
                <a:gd name="T52" fmla="*/ 0 w 931"/>
                <a:gd name="T53" fmla="*/ 0 h 3420"/>
                <a:gd name="T54" fmla="*/ 0 w 931"/>
                <a:gd name="T55" fmla="*/ 0 h 3420"/>
                <a:gd name="T56" fmla="*/ 0 w 931"/>
                <a:gd name="T57" fmla="*/ 0 h 3420"/>
                <a:gd name="T58" fmla="*/ 0 w 931"/>
                <a:gd name="T59" fmla="*/ 0 h 3420"/>
                <a:gd name="T60" fmla="*/ 0 w 931"/>
                <a:gd name="T61" fmla="*/ 0 h 3420"/>
                <a:gd name="T62" fmla="*/ 0 w 931"/>
                <a:gd name="T63" fmla="*/ 0 h 3420"/>
                <a:gd name="T64" fmla="*/ 0 w 931"/>
                <a:gd name="T65" fmla="*/ 0 h 3420"/>
                <a:gd name="T66" fmla="*/ 0 w 931"/>
                <a:gd name="T67" fmla="*/ 0 h 3420"/>
                <a:gd name="T68" fmla="*/ 0 w 931"/>
                <a:gd name="T69" fmla="*/ 0 h 3420"/>
                <a:gd name="T70" fmla="*/ 0 w 931"/>
                <a:gd name="T71" fmla="*/ 0 h 3420"/>
                <a:gd name="T72" fmla="*/ 0 w 931"/>
                <a:gd name="T73" fmla="*/ 0 h 3420"/>
                <a:gd name="T74" fmla="*/ 0 w 931"/>
                <a:gd name="T75" fmla="*/ 0 h 3420"/>
                <a:gd name="T76" fmla="*/ 0 w 931"/>
                <a:gd name="T77" fmla="*/ 0 h 3420"/>
                <a:gd name="T78" fmla="*/ 0 w 931"/>
                <a:gd name="T79" fmla="*/ 0 h 3420"/>
                <a:gd name="T80" fmla="*/ 0 w 931"/>
                <a:gd name="T81" fmla="*/ 0 h 3420"/>
                <a:gd name="T82" fmla="*/ 0 w 931"/>
                <a:gd name="T83" fmla="*/ 0 h 3420"/>
                <a:gd name="T84" fmla="*/ 0 w 931"/>
                <a:gd name="T85" fmla="*/ 0 h 3420"/>
                <a:gd name="T86" fmla="*/ 0 w 931"/>
                <a:gd name="T87" fmla="*/ 0 h 3420"/>
                <a:gd name="T88" fmla="*/ 0 w 931"/>
                <a:gd name="T89" fmla="*/ 0 h 3420"/>
                <a:gd name="T90" fmla="*/ 0 w 931"/>
                <a:gd name="T91" fmla="*/ 0 h 3420"/>
                <a:gd name="T92" fmla="*/ 0 w 931"/>
                <a:gd name="T93" fmla="*/ 0 h 3420"/>
                <a:gd name="T94" fmla="*/ 0 w 931"/>
                <a:gd name="T95" fmla="*/ 0 h 3420"/>
                <a:gd name="T96" fmla="*/ 0 w 931"/>
                <a:gd name="T97" fmla="*/ 0 h 3420"/>
                <a:gd name="T98" fmla="*/ 0 w 931"/>
                <a:gd name="T99" fmla="*/ 0 h 3420"/>
                <a:gd name="T100" fmla="*/ 0 w 931"/>
                <a:gd name="T101" fmla="*/ 0 h 3420"/>
                <a:gd name="T102" fmla="*/ 0 w 931"/>
                <a:gd name="T103" fmla="*/ 0 h 3420"/>
                <a:gd name="T104" fmla="*/ 0 w 931"/>
                <a:gd name="T105" fmla="*/ 0 h 3420"/>
                <a:gd name="T106" fmla="*/ 0 w 931"/>
                <a:gd name="T107" fmla="*/ 0 h 3420"/>
                <a:gd name="T108" fmla="*/ 0 w 931"/>
                <a:gd name="T109" fmla="*/ 0 h 3420"/>
                <a:gd name="T110" fmla="*/ 0 w 931"/>
                <a:gd name="T111" fmla="*/ 0 h 3420"/>
                <a:gd name="T112" fmla="*/ 0 w 931"/>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31"/>
                <a:gd name="T172" fmla="*/ 0 h 3420"/>
                <a:gd name="T173" fmla="*/ 931 w 931"/>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31" h="3420">
                  <a:moveTo>
                    <a:pt x="495" y="1"/>
                  </a:moveTo>
                  <a:lnTo>
                    <a:pt x="576" y="0"/>
                  </a:lnTo>
                  <a:lnTo>
                    <a:pt x="625" y="20"/>
                  </a:lnTo>
                  <a:lnTo>
                    <a:pt x="673" y="58"/>
                  </a:lnTo>
                  <a:lnTo>
                    <a:pt x="697" y="113"/>
                  </a:lnTo>
                  <a:lnTo>
                    <a:pt x="700" y="159"/>
                  </a:lnTo>
                  <a:lnTo>
                    <a:pt x="691" y="211"/>
                  </a:lnTo>
                  <a:lnTo>
                    <a:pt x="663" y="272"/>
                  </a:lnTo>
                  <a:lnTo>
                    <a:pt x="633" y="335"/>
                  </a:lnTo>
                  <a:lnTo>
                    <a:pt x="601" y="419"/>
                  </a:lnTo>
                  <a:lnTo>
                    <a:pt x="599" y="474"/>
                  </a:lnTo>
                  <a:lnTo>
                    <a:pt x="611" y="536"/>
                  </a:lnTo>
                  <a:lnTo>
                    <a:pt x="646" y="536"/>
                  </a:lnTo>
                  <a:lnTo>
                    <a:pt x="672" y="536"/>
                  </a:lnTo>
                  <a:lnTo>
                    <a:pt x="724" y="545"/>
                  </a:lnTo>
                  <a:lnTo>
                    <a:pt x="769" y="563"/>
                  </a:lnTo>
                  <a:lnTo>
                    <a:pt x="813" y="600"/>
                  </a:lnTo>
                  <a:lnTo>
                    <a:pt x="846" y="643"/>
                  </a:lnTo>
                  <a:lnTo>
                    <a:pt x="863" y="682"/>
                  </a:lnTo>
                  <a:lnTo>
                    <a:pt x="868" y="738"/>
                  </a:lnTo>
                  <a:lnTo>
                    <a:pt x="859" y="803"/>
                  </a:lnTo>
                  <a:lnTo>
                    <a:pt x="847" y="859"/>
                  </a:lnTo>
                  <a:lnTo>
                    <a:pt x="846" y="915"/>
                  </a:lnTo>
                  <a:lnTo>
                    <a:pt x="855" y="1111"/>
                  </a:lnTo>
                  <a:lnTo>
                    <a:pt x="852" y="1250"/>
                  </a:lnTo>
                  <a:lnTo>
                    <a:pt x="853" y="1363"/>
                  </a:lnTo>
                  <a:lnTo>
                    <a:pt x="856" y="1436"/>
                  </a:lnTo>
                  <a:lnTo>
                    <a:pt x="855" y="1503"/>
                  </a:lnTo>
                  <a:lnTo>
                    <a:pt x="918" y="1481"/>
                  </a:lnTo>
                  <a:lnTo>
                    <a:pt x="931" y="1760"/>
                  </a:lnTo>
                  <a:lnTo>
                    <a:pt x="689" y="1822"/>
                  </a:lnTo>
                  <a:lnTo>
                    <a:pt x="663" y="1961"/>
                  </a:lnTo>
                  <a:lnTo>
                    <a:pt x="614" y="2187"/>
                  </a:lnTo>
                  <a:lnTo>
                    <a:pt x="604" y="2275"/>
                  </a:lnTo>
                  <a:lnTo>
                    <a:pt x="617" y="2351"/>
                  </a:lnTo>
                  <a:lnTo>
                    <a:pt x="640" y="2429"/>
                  </a:lnTo>
                  <a:lnTo>
                    <a:pt x="640" y="2491"/>
                  </a:lnTo>
                  <a:lnTo>
                    <a:pt x="629" y="2625"/>
                  </a:lnTo>
                  <a:lnTo>
                    <a:pt x="616" y="2741"/>
                  </a:lnTo>
                  <a:lnTo>
                    <a:pt x="583" y="2927"/>
                  </a:lnTo>
                  <a:lnTo>
                    <a:pt x="564" y="3017"/>
                  </a:lnTo>
                  <a:lnTo>
                    <a:pt x="556" y="3147"/>
                  </a:lnTo>
                  <a:lnTo>
                    <a:pt x="573" y="3272"/>
                  </a:lnTo>
                  <a:lnTo>
                    <a:pt x="569" y="3287"/>
                  </a:lnTo>
                  <a:lnTo>
                    <a:pt x="543" y="3300"/>
                  </a:lnTo>
                  <a:lnTo>
                    <a:pt x="464" y="3362"/>
                  </a:lnTo>
                  <a:lnTo>
                    <a:pt x="434" y="3388"/>
                  </a:lnTo>
                  <a:lnTo>
                    <a:pt x="396" y="3410"/>
                  </a:lnTo>
                  <a:lnTo>
                    <a:pt x="332" y="3420"/>
                  </a:lnTo>
                  <a:lnTo>
                    <a:pt x="258" y="3409"/>
                  </a:lnTo>
                  <a:lnTo>
                    <a:pt x="238" y="3397"/>
                  </a:lnTo>
                  <a:lnTo>
                    <a:pt x="230" y="3379"/>
                  </a:lnTo>
                  <a:lnTo>
                    <a:pt x="229" y="3359"/>
                  </a:lnTo>
                  <a:lnTo>
                    <a:pt x="250" y="3337"/>
                  </a:lnTo>
                  <a:lnTo>
                    <a:pt x="330" y="3271"/>
                  </a:lnTo>
                  <a:lnTo>
                    <a:pt x="280" y="3291"/>
                  </a:lnTo>
                  <a:lnTo>
                    <a:pt x="215" y="3319"/>
                  </a:lnTo>
                  <a:lnTo>
                    <a:pt x="154" y="3336"/>
                  </a:lnTo>
                  <a:lnTo>
                    <a:pt x="87" y="3343"/>
                  </a:lnTo>
                  <a:lnTo>
                    <a:pt x="54" y="3343"/>
                  </a:lnTo>
                  <a:lnTo>
                    <a:pt x="24" y="3324"/>
                  </a:lnTo>
                  <a:lnTo>
                    <a:pt x="17" y="3298"/>
                  </a:lnTo>
                  <a:lnTo>
                    <a:pt x="31" y="3275"/>
                  </a:lnTo>
                  <a:lnTo>
                    <a:pt x="49" y="3261"/>
                  </a:lnTo>
                  <a:lnTo>
                    <a:pt x="137" y="3218"/>
                  </a:lnTo>
                  <a:lnTo>
                    <a:pt x="186" y="3179"/>
                  </a:lnTo>
                  <a:lnTo>
                    <a:pt x="230" y="3120"/>
                  </a:lnTo>
                  <a:lnTo>
                    <a:pt x="238" y="3078"/>
                  </a:lnTo>
                  <a:lnTo>
                    <a:pt x="236" y="3024"/>
                  </a:lnTo>
                  <a:lnTo>
                    <a:pt x="224" y="2977"/>
                  </a:lnTo>
                  <a:lnTo>
                    <a:pt x="153" y="2728"/>
                  </a:lnTo>
                  <a:lnTo>
                    <a:pt x="93" y="2555"/>
                  </a:lnTo>
                  <a:lnTo>
                    <a:pt x="54" y="2422"/>
                  </a:lnTo>
                  <a:lnTo>
                    <a:pt x="24" y="2374"/>
                  </a:lnTo>
                  <a:lnTo>
                    <a:pt x="0" y="2300"/>
                  </a:lnTo>
                  <a:lnTo>
                    <a:pt x="2" y="2230"/>
                  </a:lnTo>
                  <a:lnTo>
                    <a:pt x="11" y="2180"/>
                  </a:lnTo>
                  <a:lnTo>
                    <a:pt x="42" y="1938"/>
                  </a:lnTo>
                  <a:lnTo>
                    <a:pt x="65" y="1819"/>
                  </a:lnTo>
                  <a:lnTo>
                    <a:pt x="106" y="1699"/>
                  </a:lnTo>
                  <a:lnTo>
                    <a:pt x="153" y="1516"/>
                  </a:lnTo>
                  <a:lnTo>
                    <a:pt x="177" y="1381"/>
                  </a:lnTo>
                  <a:lnTo>
                    <a:pt x="196" y="1268"/>
                  </a:lnTo>
                  <a:lnTo>
                    <a:pt x="144" y="1258"/>
                  </a:lnTo>
                  <a:lnTo>
                    <a:pt x="93" y="1237"/>
                  </a:lnTo>
                  <a:lnTo>
                    <a:pt x="80" y="1209"/>
                  </a:lnTo>
                  <a:lnTo>
                    <a:pt x="79" y="1164"/>
                  </a:lnTo>
                  <a:lnTo>
                    <a:pt x="82" y="1120"/>
                  </a:lnTo>
                  <a:lnTo>
                    <a:pt x="137" y="950"/>
                  </a:lnTo>
                  <a:lnTo>
                    <a:pt x="172" y="879"/>
                  </a:lnTo>
                  <a:lnTo>
                    <a:pt x="174" y="854"/>
                  </a:lnTo>
                  <a:lnTo>
                    <a:pt x="191" y="728"/>
                  </a:lnTo>
                  <a:lnTo>
                    <a:pt x="208" y="671"/>
                  </a:lnTo>
                  <a:lnTo>
                    <a:pt x="231" y="630"/>
                  </a:lnTo>
                  <a:lnTo>
                    <a:pt x="264" y="600"/>
                  </a:lnTo>
                  <a:lnTo>
                    <a:pt x="307" y="577"/>
                  </a:lnTo>
                  <a:lnTo>
                    <a:pt x="398" y="551"/>
                  </a:lnTo>
                  <a:lnTo>
                    <a:pt x="412" y="513"/>
                  </a:lnTo>
                  <a:lnTo>
                    <a:pt x="410" y="475"/>
                  </a:lnTo>
                  <a:lnTo>
                    <a:pt x="390" y="449"/>
                  </a:lnTo>
                  <a:lnTo>
                    <a:pt x="372" y="422"/>
                  </a:lnTo>
                  <a:lnTo>
                    <a:pt x="354" y="373"/>
                  </a:lnTo>
                  <a:lnTo>
                    <a:pt x="351" y="341"/>
                  </a:lnTo>
                  <a:lnTo>
                    <a:pt x="348" y="290"/>
                  </a:lnTo>
                  <a:lnTo>
                    <a:pt x="348" y="269"/>
                  </a:lnTo>
                  <a:lnTo>
                    <a:pt x="331" y="245"/>
                  </a:lnTo>
                  <a:lnTo>
                    <a:pt x="316" y="223"/>
                  </a:lnTo>
                  <a:lnTo>
                    <a:pt x="309" y="194"/>
                  </a:lnTo>
                  <a:lnTo>
                    <a:pt x="309" y="154"/>
                  </a:lnTo>
                  <a:lnTo>
                    <a:pt x="322" y="105"/>
                  </a:lnTo>
                  <a:lnTo>
                    <a:pt x="347" y="63"/>
                  </a:lnTo>
                  <a:lnTo>
                    <a:pt x="382" y="36"/>
                  </a:lnTo>
                  <a:lnTo>
                    <a:pt x="443" y="10"/>
                  </a:lnTo>
                  <a:lnTo>
                    <a:pt x="464" y="7"/>
                  </a:lnTo>
                  <a:lnTo>
                    <a:pt x="495" y="1"/>
                  </a:lnTo>
                </a:path>
              </a:pathLst>
            </a:custGeom>
            <a:solidFill>
              <a:srgbClr val="FF33CC"/>
            </a:solidFill>
            <a:ln w="0">
              <a:solidFill>
                <a:srgbClr val="000000"/>
              </a:solidFill>
              <a:round/>
              <a:headEnd/>
              <a:tailEnd/>
            </a:ln>
          </p:spPr>
          <p:txBody>
            <a:bodyPr/>
            <a:lstStyle/>
            <a:p>
              <a:pPr eaLnBrk="0" hangingPunct="0"/>
              <a:endParaRPr lang="it-IT">
                <a:solidFill>
                  <a:srgbClr val="000000"/>
                </a:solidFill>
              </a:endParaRPr>
            </a:p>
          </p:txBody>
        </p:sp>
        <p:sp>
          <p:nvSpPr>
            <p:cNvPr id="109664" name="Freeform 290"/>
            <p:cNvSpPr>
              <a:spLocks/>
            </p:cNvSpPr>
            <p:nvPr/>
          </p:nvSpPr>
          <p:spPr bwMode="auto">
            <a:xfrm>
              <a:off x="5260" y="2747"/>
              <a:ext cx="36" cy="166"/>
            </a:xfrm>
            <a:custGeom>
              <a:avLst/>
              <a:gdLst>
                <a:gd name="T0" fmla="*/ 0 w 109"/>
                <a:gd name="T1" fmla="*/ 0 h 498"/>
                <a:gd name="T2" fmla="*/ 0 w 109"/>
                <a:gd name="T3" fmla="*/ 0 h 498"/>
                <a:gd name="T4" fmla="*/ 0 w 109"/>
                <a:gd name="T5" fmla="*/ 0 h 498"/>
                <a:gd name="T6" fmla="*/ 0 w 109"/>
                <a:gd name="T7" fmla="*/ 0 h 498"/>
                <a:gd name="T8" fmla="*/ 0 w 109"/>
                <a:gd name="T9" fmla="*/ 0 h 498"/>
                <a:gd name="T10" fmla="*/ 0 w 109"/>
                <a:gd name="T11" fmla="*/ 0 h 498"/>
                <a:gd name="T12" fmla="*/ 0 w 109"/>
                <a:gd name="T13" fmla="*/ 0 h 498"/>
                <a:gd name="T14" fmla="*/ 0 w 109"/>
                <a:gd name="T15" fmla="*/ 0 h 498"/>
                <a:gd name="T16" fmla="*/ 0 w 109"/>
                <a:gd name="T17" fmla="*/ 0 h 498"/>
                <a:gd name="T18" fmla="*/ 0 w 109"/>
                <a:gd name="T19" fmla="*/ 0 h 498"/>
                <a:gd name="T20" fmla="*/ 0 w 109"/>
                <a:gd name="T21" fmla="*/ 0 h 498"/>
                <a:gd name="T22" fmla="*/ 0 w 109"/>
                <a:gd name="T23" fmla="*/ 0 h 498"/>
                <a:gd name="T24" fmla="*/ 0 w 109"/>
                <a:gd name="T25" fmla="*/ 0 h 498"/>
                <a:gd name="T26" fmla="*/ 0 w 109"/>
                <a:gd name="T27" fmla="*/ 0 h 498"/>
                <a:gd name="T28" fmla="*/ 0 w 109"/>
                <a:gd name="T29" fmla="*/ 0 h 498"/>
                <a:gd name="T30" fmla="*/ 0 w 109"/>
                <a:gd name="T31" fmla="*/ 0 h 498"/>
                <a:gd name="T32" fmla="*/ 0 w 109"/>
                <a:gd name="T33" fmla="*/ 0 h 498"/>
                <a:gd name="T34" fmla="*/ 0 w 109"/>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9"/>
                <a:gd name="T55" fmla="*/ 0 h 498"/>
                <a:gd name="T56" fmla="*/ 109 w 109"/>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9" h="498">
                  <a:moveTo>
                    <a:pt x="103" y="478"/>
                  </a:moveTo>
                  <a:lnTo>
                    <a:pt x="51" y="498"/>
                  </a:lnTo>
                  <a:lnTo>
                    <a:pt x="52" y="413"/>
                  </a:lnTo>
                  <a:lnTo>
                    <a:pt x="47" y="375"/>
                  </a:lnTo>
                  <a:lnTo>
                    <a:pt x="38" y="338"/>
                  </a:lnTo>
                  <a:lnTo>
                    <a:pt x="21" y="302"/>
                  </a:lnTo>
                  <a:lnTo>
                    <a:pt x="0" y="268"/>
                  </a:lnTo>
                  <a:lnTo>
                    <a:pt x="27" y="224"/>
                  </a:lnTo>
                  <a:lnTo>
                    <a:pt x="52" y="173"/>
                  </a:lnTo>
                  <a:lnTo>
                    <a:pt x="75" y="114"/>
                  </a:lnTo>
                  <a:lnTo>
                    <a:pt x="89" y="64"/>
                  </a:lnTo>
                  <a:lnTo>
                    <a:pt x="102" y="0"/>
                  </a:lnTo>
                  <a:lnTo>
                    <a:pt x="109" y="80"/>
                  </a:lnTo>
                  <a:lnTo>
                    <a:pt x="106" y="178"/>
                  </a:lnTo>
                  <a:lnTo>
                    <a:pt x="104" y="268"/>
                  </a:lnTo>
                  <a:lnTo>
                    <a:pt x="106" y="343"/>
                  </a:lnTo>
                  <a:lnTo>
                    <a:pt x="104" y="405"/>
                  </a:lnTo>
                  <a:lnTo>
                    <a:pt x="103" y="478"/>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65" name="Freeform 291"/>
            <p:cNvSpPr>
              <a:spLocks/>
            </p:cNvSpPr>
            <p:nvPr/>
          </p:nvSpPr>
          <p:spPr bwMode="auto">
            <a:xfrm>
              <a:off x="5116" y="3133"/>
              <a:ext cx="78" cy="340"/>
            </a:xfrm>
            <a:custGeom>
              <a:avLst/>
              <a:gdLst>
                <a:gd name="T0" fmla="*/ 0 w 234"/>
                <a:gd name="T1" fmla="*/ 0 h 1020"/>
                <a:gd name="T2" fmla="*/ 0 w 234"/>
                <a:gd name="T3" fmla="*/ 0 h 1020"/>
                <a:gd name="T4" fmla="*/ 0 w 234"/>
                <a:gd name="T5" fmla="*/ 0 h 1020"/>
                <a:gd name="T6" fmla="*/ 0 w 234"/>
                <a:gd name="T7" fmla="*/ 0 h 1020"/>
                <a:gd name="T8" fmla="*/ 0 w 234"/>
                <a:gd name="T9" fmla="*/ 0 h 1020"/>
                <a:gd name="T10" fmla="*/ 0 w 234"/>
                <a:gd name="T11" fmla="*/ 0 h 1020"/>
                <a:gd name="T12" fmla="*/ 0 w 234"/>
                <a:gd name="T13" fmla="*/ 0 h 1020"/>
                <a:gd name="T14" fmla="*/ 0 w 234"/>
                <a:gd name="T15" fmla="*/ 0 h 1020"/>
                <a:gd name="T16" fmla="*/ 0 w 234"/>
                <a:gd name="T17" fmla="*/ 0 h 1020"/>
                <a:gd name="T18" fmla="*/ 0 w 234"/>
                <a:gd name="T19" fmla="*/ 0 h 1020"/>
                <a:gd name="T20" fmla="*/ 0 w 234"/>
                <a:gd name="T21" fmla="*/ 0 h 1020"/>
                <a:gd name="T22" fmla="*/ 0 w 234"/>
                <a:gd name="T23" fmla="*/ 0 h 1020"/>
                <a:gd name="T24" fmla="*/ 0 w 234"/>
                <a:gd name="T25" fmla="*/ 0 h 1020"/>
                <a:gd name="T26" fmla="*/ 0 w 234"/>
                <a:gd name="T27" fmla="*/ 0 h 1020"/>
                <a:gd name="T28" fmla="*/ 0 w 234"/>
                <a:gd name="T29" fmla="*/ 0 h 1020"/>
                <a:gd name="T30" fmla="*/ 0 w 234"/>
                <a:gd name="T31" fmla="*/ 0 h 1020"/>
                <a:gd name="T32" fmla="*/ 0 w 234"/>
                <a:gd name="T33" fmla="*/ 0 h 1020"/>
                <a:gd name="T34" fmla="*/ 0 w 234"/>
                <a:gd name="T35" fmla="*/ 0 h 1020"/>
                <a:gd name="T36" fmla="*/ 0 w 234"/>
                <a:gd name="T37" fmla="*/ 0 h 1020"/>
                <a:gd name="T38" fmla="*/ 0 w 234"/>
                <a:gd name="T39" fmla="*/ 0 h 1020"/>
                <a:gd name="T40" fmla="*/ 0 w 234"/>
                <a:gd name="T41" fmla="*/ 0 h 1020"/>
                <a:gd name="T42" fmla="*/ 0 w 234"/>
                <a:gd name="T43" fmla="*/ 0 h 1020"/>
                <a:gd name="T44" fmla="*/ 0 w 234"/>
                <a:gd name="T45" fmla="*/ 0 h 1020"/>
                <a:gd name="T46" fmla="*/ 0 w 234"/>
                <a:gd name="T47" fmla="*/ 0 h 1020"/>
                <a:gd name="T48" fmla="*/ 0 w 234"/>
                <a:gd name="T49" fmla="*/ 0 h 1020"/>
                <a:gd name="T50" fmla="*/ 0 w 234"/>
                <a:gd name="T51" fmla="*/ 0 h 1020"/>
                <a:gd name="T52" fmla="*/ 0 w 234"/>
                <a:gd name="T53" fmla="*/ 0 h 1020"/>
                <a:gd name="T54" fmla="*/ 0 w 234"/>
                <a:gd name="T55" fmla="*/ 0 h 1020"/>
                <a:gd name="T56" fmla="*/ 0 w 234"/>
                <a:gd name="T57" fmla="*/ 0 h 1020"/>
                <a:gd name="T58" fmla="*/ 0 w 234"/>
                <a:gd name="T59" fmla="*/ 0 h 1020"/>
                <a:gd name="T60" fmla="*/ 0 w 234"/>
                <a:gd name="T61" fmla="*/ 0 h 1020"/>
                <a:gd name="T62" fmla="*/ 0 w 234"/>
                <a:gd name="T63" fmla="*/ 0 h 1020"/>
                <a:gd name="T64" fmla="*/ 0 w 234"/>
                <a:gd name="T65" fmla="*/ 0 h 10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
                <a:gd name="T100" fmla="*/ 0 h 1020"/>
                <a:gd name="T101" fmla="*/ 234 w 234"/>
                <a:gd name="T102" fmla="*/ 1020 h 10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 h="1020">
                  <a:moveTo>
                    <a:pt x="187" y="1020"/>
                  </a:moveTo>
                  <a:lnTo>
                    <a:pt x="211" y="978"/>
                  </a:lnTo>
                  <a:lnTo>
                    <a:pt x="225" y="935"/>
                  </a:lnTo>
                  <a:lnTo>
                    <a:pt x="232" y="879"/>
                  </a:lnTo>
                  <a:lnTo>
                    <a:pt x="225" y="803"/>
                  </a:lnTo>
                  <a:lnTo>
                    <a:pt x="221" y="714"/>
                  </a:lnTo>
                  <a:lnTo>
                    <a:pt x="218" y="609"/>
                  </a:lnTo>
                  <a:lnTo>
                    <a:pt x="221" y="495"/>
                  </a:lnTo>
                  <a:lnTo>
                    <a:pt x="228" y="393"/>
                  </a:lnTo>
                  <a:lnTo>
                    <a:pt x="234" y="324"/>
                  </a:lnTo>
                  <a:lnTo>
                    <a:pt x="229" y="293"/>
                  </a:lnTo>
                  <a:lnTo>
                    <a:pt x="212" y="248"/>
                  </a:lnTo>
                  <a:lnTo>
                    <a:pt x="194" y="190"/>
                  </a:lnTo>
                  <a:lnTo>
                    <a:pt x="187" y="118"/>
                  </a:lnTo>
                  <a:lnTo>
                    <a:pt x="188" y="58"/>
                  </a:lnTo>
                  <a:lnTo>
                    <a:pt x="199" y="14"/>
                  </a:lnTo>
                  <a:lnTo>
                    <a:pt x="48" y="0"/>
                  </a:lnTo>
                  <a:lnTo>
                    <a:pt x="32" y="46"/>
                  </a:lnTo>
                  <a:lnTo>
                    <a:pt x="15" y="93"/>
                  </a:lnTo>
                  <a:lnTo>
                    <a:pt x="0" y="142"/>
                  </a:lnTo>
                  <a:lnTo>
                    <a:pt x="0" y="163"/>
                  </a:lnTo>
                  <a:lnTo>
                    <a:pt x="20" y="205"/>
                  </a:lnTo>
                  <a:lnTo>
                    <a:pt x="48" y="251"/>
                  </a:lnTo>
                  <a:lnTo>
                    <a:pt x="71" y="310"/>
                  </a:lnTo>
                  <a:lnTo>
                    <a:pt x="87" y="364"/>
                  </a:lnTo>
                  <a:lnTo>
                    <a:pt x="92" y="440"/>
                  </a:lnTo>
                  <a:lnTo>
                    <a:pt x="92" y="516"/>
                  </a:lnTo>
                  <a:lnTo>
                    <a:pt x="94" y="624"/>
                  </a:lnTo>
                  <a:lnTo>
                    <a:pt x="100" y="716"/>
                  </a:lnTo>
                  <a:lnTo>
                    <a:pt x="118" y="820"/>
                  </a:lnTo>
                  <a:lnTo>
                    <a:pt x="151" y="935"/>
                  </a:lnTo>
                  <a:lnTo>
                    <a:pt x="170" y="985"/>
                  </a:lnTo>
                  <a:lnTo>
                    <a:pt x="187" y="102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66" name="Freeform 292"/>
            <p:cNvSpPr>
              <a:spLocks/>
            </p:cNvSpPr>
            <p:nvPr/>
          </p:nvSpPr>
          <p:spPr bwMode="auto">
            <a:xfrm>
              <a:off x="1152" y="2593"/>
              <a:ext cx="425" cy="121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10"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3" y="3452"/>
                  </a:lnTo>
                  <a:lnTo>
                    <a:pt x="814" y="3470"/>
                  </a:lnTo>
                  <a:lnTo>
                    <a:pt x="898" y="3488"/>
                  </a:lnTo>
                  <a:lnTo>
                    <a:pt x="915" y="3479"/>
                  </a:lnTo>
                  <a:lnTo>
                    <a:pt x="924" y="3467"/>
                  </a:lnTo>
                  <a:lnTo>
                    <a:pt x="1004" y="3493"/>
                  </a:lnTo>
                  <a:lnTo>
                    <a:pt x="1106" y="3520"/>
                  </a:lnTo>
                  <a:lnTo>
                    <a:pt x="1173" y="3529"/>
                  </a:lnTo>
                  <a:lnTo>
                    <a:pt x="1228" y="3525"/>
                  </a:lnTo>
                  <a:lnTo>
                    <a:pt x="1257" y="3513"/>
                  </a:lnTo>
                  <a:lnTo>
                    <a:pt x="1271" y="3495"/>
                  </a:lnTo>
                  <a:lnTo>
                    <a:pt x="1276" y="3476"/>
                  </a:lnTo>
                  <a:lnTo>
                    <a:pt x="1267" y="3455"/>
                  </a:lnTo>
                  <a:lnTo>
                    <a:pt x="1243" y="3436"/>
                  </a:lnTo>
                  <a:lnTo>
                    <a:pt x="1167" y="3402"/>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4"/>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6"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5"/>
                  </a:lnTo>
                  <a:lnTo>
                    <a:pt x="788" y="6"/>
                  </a:lnTo>
                  <a:lnTo>
                    <a:pt x="721" y="0"/>
                  </a:lnTo>
                  <a:lnTo>
                    <a:pt x="662" y="11"/>
                  </a:lnTo>
                  <a:lnTo>
                    <a:pt x="610" y="36"/>
                  </a:lnTo>
                  <a:lnTo>
                    <a:pt x="569" y="68"/>
                  </a:lnTo>
                  <a:lnTo>
                    <a:pt x="539" y="112"/>
                  </a:lnTo>
                  <a:lnTo>
                    <a:pt x="522" y="171"/>
                  </a:lnTo>
                  <a:lnTo>
                    <a:pt x="512" y="240"/>
                  </a:lnTo>
                  <a:lnTo>
                    <a:pt x="516" y="294"/>
                  </a:lnTo>
                  <a:lnTo>
                    <a:pt x="530" y="369"/>
                  </a:lnTo>
                  <a:lnTo>
                    <a:pt x="529" y="422"/>
                  </a:lnTo>
                  <a:lnTo>
                    <a:pt x="517" y="483"/>
                  </a:lnTo>
                  <a:lnTo>
                    <a:pt x="494" y="512"/>
                  </a:lnTo>
                  <a:lnTo>
                    <a:pt x="247" y="611"/>
                  </a:lnTo>
                  <a:lnTo>
                    <a:pt x="212" y="632"/>
                  </a:lnTo>
                  <a:lnTo>
                    <a:pt x="188" y="667"/>
                  </a:lnTo>
                  <a:lnTo>
                    <a:pt x="111" y="878"/>
                  </a:lnTo>
                  <a:lnTo>
                    <a:pt x="10" y="1178"/>
                  </a:lnTo>
                  <a:lnTo>
                    <a:pt x="0" y="1238"/>
                  </a:lnTo>
                  <a:lnTo>
                    <a:pt x="2" y="1273"/>
                  </a:lnTo>
                  <a:lnTo>
                    <a:pt x="19" y="1312"/>
                  </a:lnTo>
                  <a:lnTo>
                    <a:pt x="149" y="1515"/>
                  </a:lnTo>
                  <a:lnTo>
                    <a:pt x="168" y="1579"/>
                  </a:lnTo>
                  <a:lnTo>
                    <a:pt x="175" y="1644"/>
                  </a:lnTo>
                  <a:lnTo>
                    <a:pt x="149" y="1873"/>
                  </a:lnTo>
                  <a:lnTo>
                    <a:pt x="134" y="1974"/>
                  </a:lnTo>
                  <a:lnTo>
                    <a:pt x="134" y="2007"/>
                  </a:lnTo>
                  <a:lnTo>
                    <a:pt x="149" y="2032"/>
                  </a:lnTo>
                  <a:lnTo>
                    <a:pt x="188" y="2045"/>
                  </a:lnTo>
                  <a:lnTo>
                    <a:pt x="228" y="2051"/>
                  </a:lnTo>
                  <a:lnTo>
                    <a:pt x="239" y="2165"/>
                  </a:lnTo>
                  <a:lnTo>
                    <a:pt x="239" y="2292"/>
                  </a:lnTo>
                  <a:lnTo>
                    <a:pt x="237" y="2432"/>
                  </a:lnTo>
                  <a:lnTo>
                    <a:pt x="228" y="2562"/>
                  </a:lnTo>
                  <a:lnTo>
                    <a:pt x="208" y="2702"/>
                  </a:lnTo>
                  <a:lnTo>
                    <a:pt x="202" y="2841"/>
                  </a:lnTo>
                  <a:lnTo>
                    <a:pt x="194" y="2979"/>
                  </a:lnTo>
                  <a:lnTo>
                    <a:pt x="194" y="3088"/>
                  </a:lnTo>
                  <a:lnTo>
                    <a:pt x="200" y="3261"/>
                  </a:lnTo>
                  <a:lnTo>
                    <a:pt x="198" y="3368"/>
                  </a:lnTo>
                  <a:lnTo>
                    <a:pt x="202" y="3467"/>
                  </a:lnTo>
                  <a:lnTo>
                    <a:pt x="207" y="3488"/>
                  </a:lnTo>
                  <a:lnTo>
                    <a:pt x="267" y="3505"/>
                  </a:lnTo>
                  <a:lnTo>
                    <a:pt x="317" y="3529"/>
                  </a:lnTo>
                  <a:lnTo>
                    <a:pt x="363" y="3567"/>
                  </a:lnTo>
                  <a:lnTo>
                    <a:pt x="412" y="3603"/>
                  </a:lnTo>
                  <a:lnTo>
                    <a:pt x="475" y="3627"/>
                  </a:lnTo>
                  <a:lnTo>
                    <a:pt x="539"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10" y="228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67" name="Freeform 293"/>
            <p:cNvSpPr>
              <a:spLocks/>
            </p:cNvSpPr>
            <p:nvPr/>
          </p:nvSpPr>
          <p:spPr bwMode="auto">
            <a:xfrm>
              <a:off x="2746" y="2607"/>
              <a:ext cx="446" cy="1136"/>
            </a:xfrm>
            <a:custGeom>
              <a:avLst/>
              <a:gdLst>
                <a:gd name="T0" fmla="*/ 0 w 1339"/>
                <a:gd name="T1" fmla="*/ 0 h 3406"/>
                <a:gd name="T2" fmla="*/ 0 w 1339"/>
                <a:gd name="T3" fmla="*/ 0 h 3406"/>
                <a:gd name="T4" fmla="*/ 0 w 1339"/>
                <a:gd name="T5" fmla="*/ 0 h 3406"/>
                <a:gd name="T6" fmla="*/ 0 w 1339"/>
                <a:gd name="T7" fmla="*/ 0 h 3406"/>
                <a:gd name="T8" fmla="*/ 0 w 1339"/>
                <a:gd name="T9" fmla="*/ 0 h 3406"/>
                <a:gd name="T10" fmla="*/ 0 w 1339"/>
                <a:gd name="T11" fmla="*/ 0 h 3406"/>
                <a:gd name="T12" fmla="*/ 0 w 1339"/>
                <a:gd name="T13" fmla="*/ 0 h 3406"/>
                <a:gd name="T14" fmla="*/ 0 w 1339"/>
                <a:gd name="T15" fmla="*/ 0 h 3406"/>
                <a:gd name="T16" fmla="*/ 0 w 1339"/>
                <a:gd name="T17" fmla="*/ 0 h 3406"/>
                <a:gd name="T18" fmla="*/ 0 w 1339"/>
                <a:gd name="T19" fmla="*/ 0 h 3406"/>
                <a:gd name="T20" fmla="*/ 0 w 1339"/>
                <a:gd name="T21" fmla="*/ 0 h 3406"/>
                <a:gd name="T22" fmla="*/ 0 w 1339"/>
                <a:gd name="T23" fmla="*/ 0 h 3406"/>
                <a:gd name="T24" fmla="*/ 0 w 1339"/>
                <a:gd name="T25" fmla="*/ 0 h 3406"/>
                <a:gd name="T26" fmla="*/ 0 w 1339"/>
                <a:gd name="T27" fmla="*/ 0 h 3406"/>
                <a:gd name="T28" fmla="*/ 0 w 1339"/>
                <a:gd name="T29" fmla="*/ 0 h 3406"/>
                <a:gd name="T30" fmla="*/ 0 w 1339"/>
                <a:gd name="T31" fmla="*/ 0 h 3406"/>
                <a:gd name="T32" fmla="*/ 0 w 1339"/>
                <a:gd name="T33" fmla="*/ 0 h 3406"/>
                <a:gd name="T34" fmla="*/ 0 w 1339"/>
                <a:gd name="T35" fmla="*/ 0 h 3406"/>
                <a:gd name="T36" fmla="*/ 0 w 1339"/>
                <a:gd name="T37" fmla="*/ 0 h 3406"/>
                <a:gd name="T38" fmla="*/ 0 w 1339"/>
                <a:gd name="T39" fmla="*/ 0 h 3406"/>
                <a:gd name="T40" fmla="*/ 0 w 1339"/>
                <a:gd name="T41" fmla="*/ 0 h 3406"/>
                <a:gd name="T42" fmla="*/ 0 w 1339"/>
                <a:gd name="T43" fmla="*/ 0 h 3406"/>
                <a:gd name="T44" fmla="*/ 0 w 1339"/>
                <a:gd name="T45" fmla="*/ 0 h 3406"/>
                <a:gd name="T46" fmla="*/ 0 w 1339"/>
                <a:gd name="T47" fmla="*/ 0 h 3406"/>
                <a:gd name="T48" fmla="*/ 0 w 1339"/>
                <a:gd name="T49" fmla="*/ 0 h 3406"/>
                <a:gd name="T50" fmla="*/ 0 w 1339"/>
                <a:gd name="T51" fmla="*/ 0 h 3406"/>
                <a:gd name="T52" fmla="*/ 0 w 1339"/>
                <a:gd name="T53" fmla="*/ 0 h 3406"/>
                <a:gd name="T54" fmla="*/ 0 w 1339"/>
                <a:gd name="T55" fmla="*/ 0 h 3406"/>
                <a:gd name="T56" fmla="*/ 0 w 1339"/>
                <a:gd name="T57" fmla="*/ 0 h 3406"/>
                <a:gd name="T58" fmla="*/ 0 w 1339"/>
                <a:gd name="T59" fmla="*/ 0 h 3406"/>
                <a:gd name="T60" fmla="*/ 0 w 1339"/>
                <a:gd name="T61" fmla="*/ 0 h 3406"/>
                <a:gd name="T62" fmla="*/ 0 w 1339"/>
                <a:gd name="T63" fmla="*/ 0 h 3406"/>
                <a:gd name="T64" fmla="*/ 0 w 1339"/>
                <a:gd name="T65" fmla="*/ 0 h 3406"/>
                <a:gd name="T66" fmla="*/ 0 w 1339"/>
                <a:gd name="T67" fmla="*/ 0 h 3406"/>
                <a:gd name="T68" fmla="*/ 0 w 1339"/>
                <a:gd name="T69" fmla="*/ 0 h 3406"/>
                <a:gd name="T70" fmla="*/ 0 w 1339"/>
                <a:gd name="T71" fmla="*/ 0 h 3406"/>
                <a:gd name="T72" fmla="*/ 0 w 1339"/>
                <a:gd name="T73" fmla="*/ 0 h 3406"/>
                <a:gd name="T74" fmla="*/ 0 w 1339"/>
                <a:gd name="T75" fmla="*/ 0 h 3406"/>
                <a:gd name="T76" fmla="*/ 0 w 1339"/>
                <a:gd name="T77" fmla="*/ 0 h 3406"/>
                <a:gd name="T78" fmla="*/ 0 w 1339"/>
                <a:gd name="T79" fmla="*/ 0 h 3406"/>
                <a:gd name="T80" fmla="*/ 0 w 1339"/>
                <a:gd name="T81" fmla="*/ 0 h 3406"/>
                <a:gd name="T82" fmla="*/ 0 w 1339"/>
                <a:gd name="T83" fmla="*/ 0 h 3406"/>
                <a:gd name="T84" fmla="*/ 0 w 1339"/>
                <a:gd name="T85" fmla="*/ 0 h 3406"/>
                <a:gd name="T86" fmla="*/ 0 w 1339"/>
                <a:gd name="T87" fmla="*/ 0 h 3406"/>
                <a:gd name="T88" fmla="*/ 0 w 1339"/>
                <a:gd name="T89" fmla="*/ 0 h 3406"/>
                <a:gd name="T90" fmla="*/ 0 w 1339"/>
                <a:gd name="T91" fmla="*/ 0 h 3406"/>
                <a:gd name="T92" fmla="*/ 0 w 1339"/>
                <a:gd name="T93" fmla="*/ 0 h 3406"/>
                <a:gd name="T94" fmla="*/ 0 w 1339"/>
                <a:gd name="T95" fmla="*/ 0 h 3406"/>
                <a:gd name="T96" fmla="*/ 0 w 1339"/>
                <a:gd name="T97" fmla="*/ 0 h 3406"/>
                <a:gd name="T98" fmla="*/ 0 w 1339"/>
                <a:gd name="T99" fmla="*/ 0 h 3406"/>
                <a:gd name="T100" fmla="*/ 0 w 1339"/>
                <a:gd name="T101" fmla="*/ 0 h 3406"/>
                <a:gd name="T102" fmla="*/ 0 w 1339"/>
                <a:gd name="T103" fmla="*/ 0 h 3406"/>
                <a:gd name="T104" fmla="*/ 0 w 1339"/>
                <a:gd name="T105" fmla="*/ 0 h 3406"/>
                <a:gd name="T106" fmla="*/ 0 w 1339"/>
                <a:gd name="T107" fmla="*/ 0 h 3406"/>
                <a:gd name="T108" fmla="*/ 0 w 1339"/>
                <a:gd name="T109" fmla="*/ 0 h 3406"/>
                <a:gd name="T110" fmla="*/ 0 w 1339"/>
                <a:gd name="T111" fmla="*/ 0 h 3406"/>
                <a:gd name="T112" fmla="*/ 0 w 1339"/>
                <a:gd name="T113" fmla="*/ 0 h 3406"/>
                <a:gd name="T114" fmla="*/ 0 w 1339"/>
                <a:gd name="T115" fmla="*/ 0 h 3406"/>
                <a:gd name="T116" fmla="*/ 0 w 1339"/>
                <a:gd name="T117" fmla="*/ 0 h 340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39"/>
                <a:gd name="T178" fmla="*/ 0 h 3406"/>
                <a:gd name="T179" fmla="*/ 1339 w 1339"/>
                <a:gd name="T180" fmla="*/ 3406 h 340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39" h="3406">
                  <a:moveTo>
                    <a:pt x="170" y="1487"/>
                  </a:moveTo>
                  <a:lnTo>
                    <a:pt x="167" y="1573"/>
                  </a:lnTo>
                  <a:lnTo>
                    <a:pt x="144" y="1749"/>
                  </a:lnTo>
                  <a:lnTo>
                    <a:pt x="354" y="1876"/>
                  </a:lnTo>
                  <a:lnTo>
                    <a:pt x="354" y="1953"/>
                  </a:lnTo>
                  <a:lnTo>
                    <a:pt x="343" y="2090"/>
                  </a:lnTo>
                  <a:lnTo>
                    <a:pt x="328" y="2500"/>
                  </a:lnTo>
                  <a:lnTo>
                    <a:pt x="316" y="2680"/>
                  </a:lnTo>
                  <a:lnTo>
                    <a:pt x="302" y="2999"/>
                  </a:lnTo>
                  <a:lnTo>
                    <a:pt x="302" y="3112"/>
                  </a:lnTo>
                  <a:lnTo>
                    <a:pt x="299" y="3150"/>
                  </a:lnTo>
                  <a:lnTo>
                    <a:pt x="289" y="3163"/>
                  </a:lnTo>
                  <a:lnTo>
                    <a:pt x="252" y="3187"/>
                  </a:lnTo>
                  <a:lnTo>
                    <a:pt x="176" y="3224"/>
                  </a:lnTo>
                  <a:lnTo>
                    <a:pt x="89" y="3246"/>
                  </a:lnTo>
                  <a:lnTo>
                    <a:pt x="58" y="3256"/>
                  </a:lnTo>
                  <a:lnTo>
                    <a:pt x="27" y="3270"/>
                  </a:lnTo>
                  <a:lnTo>
                    <a:pt x="7" y="3296"/>
                  </a:lnTo>
                  <a:lnTo>
                    <a:pt x="0" y="3317"/>
                  </a:lnTo>
                  <a:lnTo>
                    <a:pt x="13" y="3325"/>
                  </a:lnTo>
                  <a:lnTo>
                    <a:pt x="188" y="3328"/>
                  </a:lnTo>
                  <a:lnTo>
                    <a:pt x="419" y="3342"/>
                  </a:lnTo>
                  <a:lnTo>
                    <a:pt x="459" y="3342"/>
                  </a:lnTo>
                  <a:lnTo>
                    <a:pt x="485" y="3329"/>
                  </a:lnTo>
                  <a:lnTo>
                    <a:pt x="499" y="3304"/>
                  </a:lnTo>
                  <a:lnTo>
                    <a:pt x="499" y="3266"/>
                  </a:lnTo>
                  <a:lnTo>
                    <a:pt x="485" y="3205"/>
                  </a:lnTo>
                  <a:lnTo>
                    <a:pt x="478" y="3195"/>
                  </a:lnTo>
                  <a:lnTo>
                    <a:pt x="459" y="3189"/>
                  </a:lnTo>
                  <a:lnTo>
                    <a:pt x="485" y="3186"/>
                  </a:lnTo>
                  <a:lnTo>
                    <a:pt x="494" y="3174"/>
                  </a:lnTo>
                  <a:lnTo>
                    <a:pt x="499" y="3125"/>
                  </a:lnTo>
                  <a:lnTo>
                    <a:pt x="526" y="3023"/>
                  </a:lnTo>
                  <a:lnTo>
                    <a:pt x="579" y="2781"/>
                  </a:lnTo>
                  <a:lnTo>
                    <a:pt x="591" y="2666"/>
                  </a:lnTo>
                  <a:lnTo>
                    <a:pt x="618" y="2298"/>
                  </a:lnTo>
                  <a:lnTo>
                    <a:pt x="636" y="2206"/>
                  </a:lnTo>
                  <a:lnTo>
                    <a:pt x="669" y="2093"/>
                  </a:lnTo>
                  <a:lnTo>
                    <a:pt x="695" y="2208"/>
                  </a:lnTo>
                  <a:lnTo>
                    <a:pt x="722" y="2322"/>
                  </a:lnTo>
                  <a:lnTo>
                    <a:pt x="767" y="2642"/>
                  </a:lnTo>
                  <a:lnTo>
                    <a:pt x="788" y="2740"/>
                  </a:lnTo>
                  <a:lnTo>
                    <a:pt x="833" y="3097"/>
                  </a:lnTo>
                  <a:lnTo>
                    <a:pt x="833" y="3150"/>
                  </a:lnTo>
                  <a:lnTo>
                    <a:pt x="839" y="3160"/>
                  </a:lnTo>
                  <a:lnTo>
                    <a:pt x="880" y="3176"/>
                  </a:lnTo>
                  <a:lnTo>
                    <a:pt x="870" y="3230"/>
                  </a:lnTo>
                  <a:lnTo>
                    <a:pt x="868" y="3291"/>
                  </a:lnTo>
                  <a:lnTo>
                    <a:pt x="868" y="3329"/>
                  </a:lnTo>
                  <a:lnTo>
                    <a:pt x="883" y="3366"/>
                  </a:lnTo>
                  <a:lnTo>
                    <a:pt x="910" y="3391"/>
                  </a:lnTo>
                  <a:lnTo>
                    <a:pt x="958" y="3406"/>
                  </a:lnTo>
                  <a:lnTo>
                    <a:pt x="1011" y="3406"/>
                  </a:lnTo>
                  <a:lnTo>
                    <a:pt x="1067" y="3401"/>
                  </a:lnTo>
                  <a:lnTo>
                    <a:pt x="1090" y="3381"/>
                  </a:lnTo>
                  <a:lnTo>
                    <a:pt x="1103" y="3355"/>
                  </a:lnTo>
                  <a:lnTo>
                    <a:pt x="1101" y="3322"/>
                  </a:lnTo>
                  <a:lnTo>
                    <a:pt x="1088" y="3276"/>
                  </a:lnTo>
                  <a:lnTo>
                    <a:pt x="1050" y="3227"/>
                  </a:lnTo>
                  <a:lnTo>
                    <a:pt x="1024" y="3176"/>
                  </a:lnTo>
                  <a:lnTo>
                    <a:pt x="1050" y="3176"/>
                  </a:lnTo>
                  <a:lnTo>
                    <a:pt x="1064" y="3023"/>
                  </a:lnTo>
                  <a:lnTo>
                    <a:pt x="1067" y="2847"/>
                  </a:lnTo>
                  <a:lnTo>
                    <a:pt x="1061" y="2727"/>
                  </a:lnTo>
                  <a:lnTo>
                    <a:pt x="1043" y="2588"/>
                  </a:lnTo>
                  <a:lnTo>
                    <a:pt x="1030" y="2463"/>
                  </a:lnTo>
                  <a:lnTo>
                    <a:pt x="1011" y="2360"/>
                  </a:lnTo>
                  <a:lnTo>
                    <a:pt x="1339" y="2246"/>
                  </a:lnTo>
                  <a:lnTo>
                    <a:pt x="1339" y="1889"/>
                  </a:lnTo>
                  <a:lnTo>
                    <a:pt x="1300" y="1863"/>
                  </a:lnTo>
                  <a:lnTo>
                    <a:pt x="1148" y="1902"/>
                  </a:lnTo>
                  <a:lnTo>
                    <a:pt x="1132" y="1824"/>
                  </a:lnTo>
                  <a:lnTo>
                    <a:pt x="1127" y="1728"/>
                  </a:lnTo>
                  <a:lnTo>
                    <a:pt x="1202" y="1331"/>
                  </a:lnTo>
                  <a:lnTo>
                    <a:pt x="1208" y="1226"/>
                  </a:lnTo>
                  <a:lnTo>
                    <a:pt x="1196" y="1099"/>
                  </a:lnTo>
                  <a:lnTo>
                    <a:pt x="1132" y="757"/>
                  </a:lnTo>
                  <a:lnTo>
                    <a:pt x="1103" y="664"/>
                  </a:lnTo>
                  <a:lnTo>
                    <a:pt x="1077" y="626"/>
                  </a:lnTo>
                  <a:lnTo>
                    <a:pt x="1050" y="614"/>
                  </a:lnTo>
                  <a:lnTo>
                    <a:pt x="868" y="550"/>
                  </a:lnTo>
                  <a:lnTo>
                    <a:pt x="788" y="525"/>
                  </a:lnTo>
                  <a:lnTo>
                    <a:pt x="761" y="435"/>
                  </a:lnTo>
                  <a:lnTo>
                    <a:pt x="785" y="370"/>
                  </a:lnTo>
                  <a:lnTo>
                    <a:pt x="795" y="331"/>
                  </a:lnTo>
                  <a:lnTo>
                    <a:pt x="795" y="281"/>
                  </a:lnTo>
                  <a:lnTo>
                    <a:pt x="788" y="218"/>
                  </a:lnTo>
                  <a:lnTo>
                    <a:pt x="761" y="130"/>
                  </a:lnTo>
                  <a:lnTo>
                    <a:pt x="748" y="85"/>
                  </a:lnTo>
                  <a:lnTo>
                    <a:pt x="727" y="51"/>
                  </a:lnTo>
                  <a:lnTo>
                    <a:pt x="695" y="24"/>
                  </a:lnTo>
                  <a:lnTo>
                    <a:pt x="669" y="15"/>
                  </a:lnTo>
                  <a:lnTo>
                    <a:pt x="617" y="0"/>
                  </a:lnTo>
                  <a:lnTo>
                    <a:pt x="579" y="0"/>
                  </a:lnTo>
                  <a:lnTo>
                    <a:pt x="526" y="15"/>
                  </a:lnTo>
                  <a:lnTo>
                    <a:pt x="475" y="31"/>
                  </a:lnTo>
                  <a:lnTo>
                    <a:pt x="434" y="61"/>
                  </a:lnTo>
                  <a:lnTo>
                    <a:pt x="419" y="103"/>
                  </a:lnTo>
                  <a:lnTo>
                    <a:pt x="414" y="159"/>
                  </a:lnTo>
                  <a:lnTo>
                    <a:pt x="421" y="212"/>
                  </a:lnTo>
                  <a:lnTo>
                    <a:pt x="431" y="272"/>
                  </a:lnTo>
                  <a:lnTo>
                    <a:pt x="444" y="321"/>
                  </a:lnTo>
                  <a:lnTo>
                    <a:pt x="472" y="372"/>
                  </a:lnTo>
                  <a:lnTo>
                    <a:pt x="499" y="410"/>
                  </a:lnTo>
                  <a:lnTo>
                    <a:pt x="526" y="448"/>
                  </a:lnTo>
                  <a:lnTo>
                    <a:pt x="526" y="511"/>
                  </a:lnTo>
                  <a:lnTo>
                    <a:pt x="465" y="526"/>
                  </a:lnTo>
                  <a:lnTo>
                    <a:pt x="244" y="652"/>
                  </a:lnTo>
                  <a:lnTo>
                    <a:pt x="209" y="690"/>
                  </a:lnTo>
                  <a:lnTo>
                    <a:pt x="200" y="717"/>
                  </a:lnTo>
                  <a:lnTo>
                    <a:pt x="183" y="1077"/>
                  </a:lnTo>
                  <a:lnTo>
                    <a:pt x="200" y="1132"/>
                  </a:lnTo>
                  <a:lnTo>
                    <a:pt x="221" y="1189"/>
                  </a:lnTo>
                  <a:lnTo>
                    <a:pt x="237" y="1251"/>
                  </a:lnTo>
                  <a:lnTo>
                    <a:pt x="232" y="1298"/>
                  </a:lnTo>
                  <a:lnTo>
                    <a:pt x="211" y="1353"/>
                  </a:lnTo>
                  <a:lnTo>
                    <a:pt x="170" y="1410"/>
                  </a:lnTo>
                  <a:lnTo>
                    <a:pt x="170" y="1487"/>
                  </a:lnTo>
                  <a:close/>
                </a:path>
              </a:pathLst>
            </a:custGeom>
            <a:solidFill>
              <a:srgbClr val="00B0F0"/>
            </a:solidFill>
            <a:ln w="0">
              <a:solidFill>
                <a:srgbClr val="000000"/>
              </a:solidFill>
              <a:round/>
              <a:headEnd/>
              <a:tailEnd/>
            </a:ln>
          </p:spPr>
          <p:txBody>
            <a:bodyPr/>
            <a:lstStyle/>
            <a:p>
              <a:pPr eaLnBrk="0" hangingPunct="0"/>
              <a:endParaRPr lang="it-IT">
                <a:solidFill>
                  <a:srgbClr val="000000"/>
                </a:solidFill>
              </a:endParaRPr>
            </a:p>
          </p:txBody>
        </p:sp>
        <p:sp>
          <p:nvSpPr>
            <p:cNvPr id="109668" name="Freeform 294"/>
            <p:cNvSpPr>
              <a:spLocks/>
            </p:cNvSpPr>
            <p:nvPr/>
          </p:nvSpPr>
          <p:spPr bwMode="auto">
            <a:xfrm>
              <a:off x="1878" y="2613"/>
              <a:ext cx="398" cy="1157"/>
            </a:xfrm>
            <a:custGeom>
              <a:avLst/>
              <a:gdLst>
                <a:gd name="T0" fmla="*/ 0 w 1196"/>
                <a:gd name="T1" fmla="*/ 0 h 3472"/>
                <a:gd name="T2" fmla="*/ 0 w 1196"/>
                <a:gd name="T3" fmla="*/ 0 h 3472"/>
                <a:gd name="T4" fmla="*/ 0 w 1196"/>
                <a:gd name="T5" fmla="*/ 0 h 3472"/>
                <a:gd name="T6" fmla="*/ 0 w 1196"/>
                <a:gd name="T7" fmla="*/ 0 h 3472"/>
                <a:gd name="T8" fmla="*/ 0 w 1196"/>
                <a:gd name="T9" fmla="*/ 0 h 3472"/>
                <a:gd name="T10" fmla="*/ 0 w 1196"/>
                <a:gd name="T11" fmla="*/ 0 h 3472"/>
                <a:gd name="T12" fmla="*/ 0 w 1196"/>
                <a:gd name="T13" fmla="*/ 0 h 3472"/>
                <a:gd name="T14" fmla="*/ 0 w 1196"/>
                <a:gd name="T15" fmla="*/ 0 h 3472"/>
                <a:gd name="T16" fmla="*/ 0 w 1196"/>
                <a:gd name="T17" fmla="*/ 0 h 3472"/>
                <a:gd name="T18" fmla="*/ 0 w 1196"/>
                <a:gd name="T19" fmla="*/ 0 h 3472"/>
                <a:gd name="T20" fmla="*/ 0 w 1196"/>
                <a:gd name="T21" fmla="*/ 0 h 3472"/>
                <a:gd name="T22" fmla="*/ 0 w 1196"/>
                <a:gd name="T23" fmla="*/ 0 h 3472"/>
                <a:gd name="T24" fmla="*/ 0 w 1196"/>
                <a:gd name="T25" fmla="*/ 0 h 3472"/>
                <a:gd name="T26" fmla="*/ 0 w 1196"/>
                <a:gd name="T27" fmla="*/ 0 h 3472"/>
                <a:gd name="T28" fmla="*/ 0 w 1196"/>
                <a:gd name="T29" fmla="*/ 0 h 3472"/>
                <a:gd name="T30" fmla="*/ 0 w 1196"/>
                <a:gd name="T31" fmla="*/ 0 h 3472"/>
                <a:gd name="T32" fmla="*/ 0 w 1196"/>
                <a:gd name="T33" fmla="*/ 0 h 3472"/>
                <a:gd name="T34" fmla="*/ 0 w 1196"/>
                <a:gd name="T35" fmla="*/ 0 h 3472"/>
                <a:gd name="T36" fmla="*/ 0 w 1196"/>
                <a:gd name="T37" fmla="*/ 0 h 3472"/>
                <a:gd name="T38" fmla="*/ 0 w 1196"/>
                <a:gd name="T39" fmla="*/ 0 h 3472"/>
                <a:gd name="T40" fmla="*/ 0 w 1196"/>
                <a:gd name="T41" fmla="*/ 0 h 3472"/>
                <a:gd name="T42" fmla="*/ 0 w 1196"/>
                <a:gd name="T43" fmla="*/ 0 h 3472"/>
                <a:gd name="T44" fmla="*/ 0 w 1196"/>
                <a:gd name="T45" fmla="*/ 0 h 3472"/>
                <a:gd name="T46" fmla="*/ 0 w 1196"/>
                <a:gd name="T47" fmla="*/ 0 h 3472"/>
                <a:gd name="T48" fmla="*/ 0 w 1196"/>
                <a:gd name="T49" fmla="*/ 0 h 3472"/>
                <a:gd name="T50" fmla="*/ 0 w 1196"/>
                <a:gd name="T51" fmla="*/ 0 h 3472"/>
                <a:gd name="T52" fmla="*/ 0 w 1196"/>
                <a:gd name="T53" fmla="*/ 0 h 3472"/>
                <a:gd name="T54" fmla="*/ 0 w 1196"/>
                <a:gd name="T55" fmla="*/ 0 h 3472"/>
                <a:gd name="T56" fmla="*/ 0 w 1196"/>
                <a:gd name="T57" fmla="*/ 0 h 3472"/>
                <a:gd name="T58" fmla="*/ 0 w 1196"/>
                <a:gd name="T59" fmla="*/ 0 h 3472"/>
                <a:gd name="T60" fmla="*/ 0 w 1196"/>
                <a:gd name="T61" fmla="*/ 0 h 3472"/>
                <a:gd name="T62" fmla="*/ 0 w 1196"/>
                <a:gd name="T63" fmla="*/ 0 h 3472"/>
                <a:gd name="T64" fmla="*/ 0 w 1196"/>
                <a:gd name="T65" fmla="*/ 0 h 3472"/>
                <a:gd name="T66" fmla="*/ 0 w 1196"/>
                <a:gd name="T67" fmla="*/ 0 h 3472"/>
                <a:gd name="T68" fmla="*/ 0 w 1196"/>
                <a:gd name="T69" fmla="*/ 0 h 3472"/>
                <a:gd name="T70" fmla="*/ 0 w 1196"/>
                <a:gd name="T71" fmla="*/ 0 h 3472"/>
                <a:gd name="T72" fmla="*/ 0 w 1196"/>
                <a:gd name="T73" fmla="*/ 0 h 3472"/>
                <a:gd name="T74" fmla="*/ 0 w 1196"/>
                <a:gd name="T75" fmla="*/ 0 h 3472"/>
                <a:gd name="T76" fmla="*/ 0 w 1196"/>
                <a:gd name="T77" fmla="*/ 0 h 3472"/>
                <a:gd name="T78" fmla="*/ 0 w 1196"/>
                <a:gd name="T79" fmla="*/ 0 h 3472"/>
                <a:gd name="T80" fmla="*/ 0 w 1196"/>
                <a:gd name="T81" fmla="*/ 0 h 3472"/>
                <a:gd name="T82" fmla="*/ 0 w 1196"/>
                <a:gd name="T83" fmla="*/ 0 h 3472"/>
                <a:gd name="T84" fmla="*/ 0 w 1196"/>
                <a:gd name="T85" fmla="*/ 0 h 3472"/>
                <a:gd name="T86" fmla="*/ 0 w 1196"/>
                <a:gd name="T87" fmla="*/ 0 h 3472"/>
                <a:gd name="T88" fmla="*/ 0 w 1196"/>
                <a:gd name="T89" fmla="*/ 0 h 3472"/>
                <a:gd name="T90" fmla="*/ 0 w 1196"/>
                <a:gd name="T91" fmla="*/ 0 h 3472"/>
                <a:gd name="T92" fmla="*/ 0 w 1196"/>
                <a:gd name="T93" fmla="*/ 0 h 3472"/>
                <a:gd name="T94" fmla="*/ 0 w 1196"/>
                <a:gd name="T95" fmla="*/ 0 h 3472"/>
                <a:gd name="T96" fmla="*/ 0 w 1196"/>
                <a:gd name="T97" fmla="*/ 0 h 3472"/>
                <a:gd name="T98" fmla="*/ 0 w 1196"/>
                <a:gd name="T99" fmla="*/ 0 h 3472"/>
                <a:gd name="T100" fmla="*/ 0 w 1196"/>
                <a:gd name="T101" fmla="*/ 0 h 3472"/>
                <a:gd name="T102" fmla="*/ 0 w 1196"/>
                <a:gd name="T103" fmla="*/ 0 h 3472"/>
                <a:gd name="T104" fmla="*/ 0 w 1196"/>
                <a:gd name="T105" fmla="*/ 0 h 3472"/>
                <a:gd name="T106" fmla="*/ 0 w 1196"/>
                <a:gd name="T107" fmla="*/ 0 h 3472"/>
                <a:gd name="T108" fmla="*/ 0 w 1196"/>
                <a:gd name="T109" fmla="*/ 0 h 3472"/>
                <a:gd name="T110" fmla="*/ 0 w 1196"/>
                <a:gd name="T111" fmla="*/ 0 h 3472"/>
                <a:gd name="T112" fmla="*/ 0 w 1196"/>
                <a:gd name="T113" fmla="*/ 0 h 3472"/>
                <a:gd name="T114" fmla="*/ 0 w 1196"/>
                <a:gd name="T115" fmla="*/ 0 h 3472"/>
                <a:gd name="T116" fmla="*/ 0 w 1196"/>
                <a:gd name="T117" fmla="*/ 0 h 3472"/>
                <a:gd name="T118" fmla="*/ 0 w 1196"/>
                <a:gd name="T119" fmla="*/ 0 h 34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196"/>
                <a:gd name="T181" fmla="*/ 0 h 3472"/>
                <a:gd name="T182" fmla="*/ 1196 w 1196"/>
                <a:gd name="T183" fmla="*/ 3472 h 34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196" h="3472">
                  <a:moveTo>
                    <a:pt x="1050" y="1732"/>
                  </a:moveTo>
                  <a:lnTo>
                    <a:pt x="1059" y="2342"/>
                  </a:lnTo>
                  <a:lnTo>
                    <a:pt x="1064" y="2471"/>
                  </a:lnTo>
                  <a:lnTo>
                    <a:pt x="1013" y="2483"/>
                  </a:lnTo>
                  <a:lnTo>
                    <a:pt x="958" y="2488"/>
                  </a:lnTo>
                  <a:lnTo>
                    <a:pt x="964" y="2607"/>
                  </a:lnTo>
                  <a:lnTo>
                    <a:pt x="964" y="2729"/>
                  </a:lnTo>
                  <a:lnTo>
                    <a:pt x="955" y="3015"/>
                  </a:lnTo>
                  <a:lnTo>
                    <a:pt x="959" y="3108"/>
                  </a:lnTo>
                  <a:lnTo>
                    <a:pt x="964" y="3150"/>
                  </a:lnTo>
                  <a:lnTo>
                    <a:pt x="976" y="3186"/>
                  </a:lnTo>
                  <a:lnTo>
                    <a:pt x="1000" y="3210"/>
                  </a:lnTo>
                  <a:lnTo>
                    <a:pt x="1037" y="3236"/>
                  </a:lnTo>
                  <a:lnTo>
                    <a:pt x="1081" y="3256"/>
                  </a:lnTo>
                  <a:lnTo>
                    <a:pt x="1136" y="3285"/>
                  </a:lnTo>
                  <a:lnTo>
                    <a:pt x="1170" y="3306"/>
                  </a:lnTo>
                  <a:lnTo>
                    <a:pt x="1188" y="3324"/>
                  </a:lnTo>
                  <a:lnTo>
                    <a:pt x="1196" y="3347"/>
                  </a:lnTo>
                  <a:lnTo>
                    <a:pt x="1191" y="3366"/>
                  </a:lnTo>
                  <a:lnTo>
                    <a:pt x="1168" y="3383"/>
                  </a:lnTo>
                  <a:lnTo>
                    <a:pt x="1125" y="3388"/>
                  </a:lnTo>
                  <a:lnTo>
                    <a:pt x="1048" y="3381"/>
                  </a:lnTo>
                  <a:lnTo>
                    <a:pt x="976" y="3366"/>
                  </a:lnTo>
                  <a:lnTo>
                    <a:pt x="894" y="3357"/>
                  </a:lnTo>
                  <a:lnTo>
                    <a:pt x="815" y="3351"/>
                  </a:lnTo>
                  <a:lnTo>
                    <a:pt x="772" y="3347"/>
                  </a:lnTo>
                  <a:lnTo>
                    <a:pt x="749" y="3340"/>
                  </a:lnTo>
                  <a:lnTo>
                    <a:pt x="737" y="3249"/>
                  </a:lnTo>
                  <a:lnTo>
                    <a:pt x="721" y="3117"/>
                  </a:lnTo>
                  <a:lnTo>
                    <a:pt x="661" y="2750"/>
                  </a:lnTo>
                  <a:lnTo>
                    <a:pt x="644" y="2649"/>
                  </a:lnTo>
                  <a:lnTo>
                    <a:pt x="616" y="2527"/>
                  </a:lnTo>
                  <a:lnTo>
                    <a:pt x="553" y="2542"/>
                  </a:lnTo>
                  <a:lnTo>
                    <a:pt x="552" y="2637"/>
                  </a:lnTo>
                  <a:lnTo>
                    <a:pt x="533" y="2759"/>
                  </a:lnTo>
                  <a:lnTo>
                    <a:pt x="473" y="2969"/>
                  </a:lnTo>
                  <a:lnTo>
                    <a:pt x="443" y="3186"/>
                  </a:lnTo>
                  <a:lnTo>
                    <a:pt x="435" y="3244"/>
                  </a:lnTo>
                  <a:lnTo>
                    <a:pt x="422" y="3275"/>
                  </a:lnTo>
                  <a:lnTo>
                    <a:pt x="437" y="3339"/>
                  </a:lnTo>
                  <a:lnTo>
                    <a:pt x="447" y="3381"/>
                  </a:lnTo>
                  <a:lnTo>
                    <a:pt x="447" y="3408"/>
                  </a:lnTo>
                  <a:lnTo>
                    <a:pt x="427" y="3441"/>
                  </a:lnTo>
                  <a:lnTo>
                    <a:pt x="400" y="3465"/>
                  </a:lnTo>
                  <a:lnTo>
                    <a:pt x="364" y="3472"/>
                  </a:lnTo>
                  <a:lnTo>
                    <a:pt x="321" y="3468"/>
                  </a:lnTo>
                  <a:lnTo>
                    <a:pt x="276" y="3453"/>
                  </a:lnTo>
                  <a:lnTo>
                    <a:pt x="238" y="3430"/>
                  </a:lnTo>
                  <a:lnTo>
                    <a:pt x="208" y="3403"/>
                  </a:lnTo>
                  <a:lnTo>
                    <a:pt x="189" y="3376"/>
                  </a:lnTo>
                  <a:lnTo>
                    <a:pt x="180" y="3339"/>
                  </a:lnTo>
                  <a:lnTo>
                    <a:pt x="186" y="3293"/>
                  </a:lnTo>
                  <a:lnTo>
                    <a:pt x="197" y="3249"/>
                  </a:lnTo>
                  <a:lnTo>
                    <a:pt x="211" y="3134"/>
                  </a:lnTo>
                  <a:lnTo>
                    <a:pt x="229" y="2862"/>
                  </a:lnTo>
                  <a:lnTo>
                    <a:pt x="242" y="2729"/>
                  </a:lnTo>
                  <a:lnTo>
                    <a:pt x="250" y="2618"/>
                  </a:lnTo>
                  <a:lnTo>
                    <a:pt x="263" y="2522"/>
                  </a:lnTo>
                  <a:lnTo>
                    <a:pt x="186" y="2508"/>
                  </a:lnTo>
                  <a:lnTo>
                    <a:pt x="189" y="2403"/>
                  </a:lnTo>
                  <a:lnTo>
                    <a:pt x="200" y="1731"/>
                  </a:lnTo>
                  <a:lnTo>
                    <a:pt x="203" y="1601"/>
                  </a:lnTo>
                  <a:lnTo>
                    <a:pt x="210" y="1462"/>
                  </a:lnTo>
                  <a:lnTo>
                    <a:pt x="211" y="1387"/>
                  </a:lnTo>
                  <a:lnTo>
                    <a:pt x="176" y="1350"/>
                  </a:lnTo>
                  <a:lnTo>
                    <a:pt x="138" y="1301"/>
                  </a:lnTo>
                  <a:lnTo>
                    <a:pt x="116" y="1261"/>
                  </a:lnTo>
                  <a:lnTo>
                    <a:pt x="106" y="1221"/>
                  </a:lnTo>
                  <a:lnTo>
                    <a:pt x="101" y="1175"/>
                  </a:lnTo>
                  <a:lnTo>
                    <a:pt x="113" y="1089"/>
                  </a:lnTo>
                  <a:lnTo>
                    <a:pt x="125" y="1017"/>
                  </a:lnTo>
                  <a:lnTo>
                    <a:pt x="0" y="853"/>
                  </a:lnTo>
                  <a:lnTo>
                    <a:pt x="54" y="787"/>
                  </a:lnTo>
                  <a:lnTo>
                    <a:pt x="157" y="920"/>
                  </a:lnTo>
                  <a:lnTo>
                    <a:pt x="168" y="863"/>
                  </a:lnTo>
                  <a:lnTo>
                    <a:pt x="178" y="787"/>
                  </a:lnTo>
                  <a:lnTo>
                    <a:pt x="180" y="722"/>
                  </a:lnTo>
                  <a:lnTo>
                    <a:pt x="184" y="679"/>
                  </a:lnTo>
                  <a:lnTo>
                    <a:pt x="197" y="638"/>
                  </a:lnTo>
                  <a:lnTo>
                    <a:pt x="225" y="611"/>
                  </a:lnTo>
                  <a:lnTo>
                    <a:pt x="266" y="593"/>
                  </a:lnTo>
                  <a:lnTo>
                    <a:pt x="460" y="533"/>
                  </a:lnTo>
                  <a:lnTo>
                    <a:pt x="499" y="520"/>
                  </a:lnTo>
                  <a:lnTo>
                    <a:pt x="505" y="457"/>
                  </a:lnTo>
                  <a:lnTo>
                    <a:pt x="493" y="409"/>
                  </a:lnTo>
                  <a:lnTo>
                    <a:pt x="468" y="354"/>
                  </a:lnTo>
                  <a:lnTo>
                    <a:pt x="449" y="300"/>
                  </a:lnTo>
                  <a:lnTo>
                    <a:pt x="445" y="230"/>
                  </a:lnTo>
                  <a:lnTo>
                    <a:pt x="456" y="149"/>
                  </a:lnTo>
                  <a:lnTo>
                    <a:pt x="473" y="99"/>
                  </a:lnTo>
                  <a:lnTo>
                    <a:pt x="502" y="52"/>
                  </a:lnTo>
                  <a:lnTo>
                    <a:pt x="535" y="27"/>
                  </a:lnTo>
                  <a:lnTo>
                    <a:pt x="608" y="6"/>
                  </a:lnTo>
                  <a:lnTo>
                    <a:pt x="670" y="0"/>
                  </a:lnTo>
                  <a:lnTo>
                    <a:pt x="730" y="6"/>
                  </a:lnTo>
                  <a:lnTo>
                    <a:pt x="772" y="34"/>
                  </a:lnTo>
                  <a:lnTo>
                    <a:pt x="801" y="60"/>
                  </a:lnTo>
                  <a:lnTo>
                    <a:pt x="839" y="109"/>
                  </a:lnTo>
                  <a:lnTo>
                    <a:pt x="867" y="161"/>
                  </a:lnTo>
                  <a:lnTo>
                    <a:pt x="828" y="188"/>
                  </a:lnTo>
                  <a:lnTo>
                    <a:pt x="833" y="251"/>
                  </a:lnTo>
                  <a:lnTo>
                    <a:pt x="835" y="319"/>
                  </a:lnTo>
                  <a:lnTo>
                    <a:pt x="826" y="379"/>
                  </a:lnTo>
                  <a:lnTo>
                    <a:pt x="811" y="426"/>
                  </a:lnTo>
                  <a:lnTo>
                    <a:pt x="796" y="463"/>
                  </a:lnTo>
                  <a:lnTo>
                    <a:pt x="762" y="520"/>
                  </a:lnTo>
                  <a:lnTo>
                    <a:pt x="762" y="533"/>
                  </a:lnTo>
                  <a:lnTo>
                    <a:pt x="815" y="558"/>
                  </a:lnTo>
                  <a:lnTo>
                    <a:pt x="1024" y="647"/>
                  </a:lnTo>
                  <a:lnTo>
                    <a:pt x="1062" y="681"/>
                  </a:lnTo>
                  <a:lnTo>
                    <a:pt x="1087" y="722"/>
                  </a:lnTo>
                  <a:lnTo>
                    <a:pt x="1104" y="776"/>
                  </a:lnTo>
                  <a:lnTo>
                    <a:pt x="1114" y="844"/>
                  </a:lnTo>
                  <a:lnTo>
                    <a:pt x="1085" y="888"/>
                  </a:lnTo>
                  <a:lnTo>
                    <a:pt x="926" y="1082"/>
                  </a:lnTo>
                  <a:lnTo>
                    <a:pt x="906" y="1147"/>
                  </a:lnTo>
                  <a:lnTo>
                    <a:pt x="894" y="1260"/>
                  </a:lnTo>
                  <a:lnTo>
                    <a:pt x="962" y="1442"/>
                  </a:lnTo>
                  <a:lnTo>
                    <a:pt x="1036" y="1512"/>
                  </a:lnTo>
                  <a:lnTo>
                    <a:pt x="1036" y="1593"/>
                  </a:lnTo>
                  <a:lnTo>
                    <a:pt x="1050" y="1732"/>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69" name="Freeform 295"/>
            <p:cNvSpPr>
              <a:spLocks/>
            </p:cNvSpPr>
            <p:nvPr/>
          </p:nvSpPr>
          <p:spPr bwMode="auto">
            <a:xfrm>
              <a:off x="2500" y="2637"/>
              <a:ext cx="325" cy="1093"/>
            </a:xfrm>
            <a:custGeom>
              <a:avLst/>
              <a:gdLst>
                <a:gd name="T0" fmla="*/ 0 w 974"/>
                <a:gd name="T1" fmla="*/ 0 h 3279"/>
                <a:gd name="T2" fmla="*/ 0 w 974"/>
                <a:gd name="T3" fmla="*/ 0 h 3279"/>
                <a:gd name="T4" fmla="*/ 0 w 974"/>
                <a:gd name="T5" fmla="*/ 0 h 3279"/>
                <a:gd name="T6" fmla="*/ 0 w 974"/>
                <a:gd name="T7" fmla="*/ 0 h 3279"/>
                <a:gd name="T8" fmla="*/ 0 w 974"/>
                <a:gd name="T9" fmla="*/ 0 h 3279"/>
                <a:gd name="T10" fmla="*/ 0 w 974"/>
                <a:gd name="T11" fmla="*/ 0 h 3279"/>
                <a:gd name="T12" fmla="*/ 0 w 974"/>
                <a:gd name="T13" fmla="*/ 0 h 3279"/>
                <a:gd name="T14" fmla="*/ 0 w 974"/>
                <a:gd name="T15" fmla="*/ 0 h 3279"/>
                <a:gd name="T16" fmla="*/ 0 w 974"/>
                <a:gd name="T17" fmla="*/ 0 h 3279"/>
                <a:gd name="T18" fmla="*/ 0 w 974"/>
                <a:gd name="T19" fmla="*/ 0 h 3279"/>
                <a:gd name="T20" fmla="*/ 0 w 974"/>
                <a:gd name="T21" fmla="*/ 0 h 3279"/>
                <a:gd name="T22" fmla="*/ 0 w 974"/>
                <a:gd name="T23" fmla="*/ 0 h 3279"/>
                <a:gd name="T24" fmla="*/ 0 w 974"/>
                <a:gd name="T25" fmla="*/ 0 h 3279"/>
                <a:gd name="T26" fmla="*/ 0 w 974"/>
                <a:gd name="T27" fmla="*/ 0 h 3279"/>
                <a:gd name="T28" fmla="*/ 0 w 974"/>
                <a:gd name="T29" fmla="*/ 0 h 3279"/>
                <a:gd name="T30" fmla="*/ 0 w 974"/>
                <a:gd name="T31" fmla="*/ 0 h 3279"/>
                <a:gd name="T32" fmla="*/ 0 w 974"/>
                <a:gd name="T33" fmla="*/ 0 h 3279"/>
                <a:gd name="T34" fmla="*/ 0 w 974"/>
                <a:gd name="T35" fmla="*/ 0 h 3279"/>
                <a:gd name="T36" fmla="*/ 0 w 974"/>
                <a:gd name="T37" fmla="*/ 0 h 3279"/>
                <a:gd name="T38" fmla="*/ 0 w 974"/>
                <a:gd name="T39" fmla="*/ 0 h 3279"/>
                <a:gd name="T40" fmla="*/ 0 w 974"/>
                <a:gd name="T41" fmla="*/ 0 h 3279"/>
                <a:gd name="T42" fmla="*/ 0 w 974"/>
                <a:gd name="T43" fmla="*/ 0 h 3279"/>
                <a:gd name="T44" fmla="*/ 0 w 974"/>
                <a:gd name="T45" fmla="*/ 0 h 3279"/>
                <a:gd name="T46" fmla="*/ 0 w 974"/>
                <a:gd name="T47" fmla="*/ 0 h 3279"/>
                <a:gd name="T48" fmla="*/ 0 w 974"/>
                <a:gd name="T49" fmla="*/ 0 h 3279"/>
                <a:gd name="T50" fmla="*/ 0 w 974"/>
                <a:gd name="T51" fmla="*/ 0 h 3279"/>
                <a:gd name="T52" fmla="*/ 0 w 974"/>
                <a:gd name="T53" fmla="*/ 0 h 3279"/>
                <a:gd name="T54" fmla="*/ 0 w 974"/>
                <a:gd name="T55" fmla="*/ 0 h 3279"/>
                <a:gd name="T56" fmla="*/ 0 w 974"/>
                <a:gd name="T57" fmla="*/ 0 h 3279"/>
                <a:gd name="T58" fmla="*/ 0 w 974"/>
                <a:gd name="T59" fmla="*/ 0 h 3279"/>
                <a:gd name="T60" fmla="*/ 0 w 974"/>
                <a:gd name="T61" fmla="*/ 0 h 3279"/>
                <a:gd name="T62" fmla="*/ 0 w 974"/>
                <a:gd name="T63" fmla="*/ 0 h 3279"/>
                <a:gd name="T64" fmla="*/ 0 w 974"/>
                <a:gd name="T65" fmla="*/ 0 h 3279"/>
                <a:gd name="T66" fmla="*/ 0 w 974"/>
                <a:gd name="T67" fmla="*/ 0 h 3279"/>
                <a:gd name="T68" fmla="*/ 0 w 974"/>
                <a:gd name="T69" fmla="*/ 0 h 3279"/>
                <a:gd name="T70" fmla="*/ 0 w 974"/>
                <a:gd name="T71" fmla="*/ 0 h 3279"/>
                <a:gd name="T72" fmla="*/ 0 w 974"/>
                <a:gd name="T73" fmla="*/ 0 h 3279"/>
                <a:gd name="T74" fmla="*/ 0 w 974"/>
                <a:gd name="T75" fmla="*/ 0 h 3279"/>
                <a:gd name="T76" fmla="*/ 0 w 974"/>
                <a:gd name="T77" fmla="*/ 0 h 3279"/>
                <a:gd name="T78" fmla="*/ 0 w 974"/>
                <a:gd name="T79" fmla="*/ 0 h 3279"/>
                <a:gd name="T80" fmla="*/ 0 w 974"/>
                <a:gd name="T81" fmla="*/ 0 h 3279"/>
                <a:gd name="T82" fmla="*/ 0 w 974"/>
                <a:gd name="T83" fmla="*/ 0 h 3279"/>
                <a:gd name="T84" fmla="*/ 0 w 974"/>
                <a:gd name="T85" fmla="*/ 0 h 3279"/>
                <a:gd name="T86" fmla="*/ 0 w 974"/>
                <a:gd name="T87" fmla="*/ 0 h 3279"/>
                <a:gd name="T88" fmla="*/ 0 w 974"/>
                <a:gd name="T89" fmla="*/ 0 h 3279"/>
                <a:gd name="T90" fmla="*/ 0 w 974"/>
                <a:gd name="T91" fmla="*/ 0 h 3279"/>
                <a:gd name="T92" fmla="*/ 0 w 974"/>
                <a:gd name="T93" fmla="*/ 0 h 3279"/>
                <a:gd name="T94" fmla="*/ 0 w 974"/>
                <a:gd name="T95" fmla="*/ 0 h 3279"/>
                <a:gd name="T96" fmla="*/ 0 w 974"/>
                <a:gd name="T97" fmla="*/ 0 h 3279"/>
                <a:gd name="T98" fmla="*/ 0 w 974"/>
                <a:gd name="T99" fmla="*/ 0 h 3279"/>
                <a:gd name="T100" fmla="*/ 0 w 974"/>
                <a:gd name="T101" fmla="*/ 0 h 3279"/>
                <a:gd name="T102" fmla="*/ 0 w 974"/>
                <a:gd name="T103" fmla="*/ 0 h 3279"/>
                <a:gd name="T104" fmla="*/ 0 w 974"/>
                <a:gd name="T105" fmla="*/ 0 h 3279"/>
                <a:gd name="T106" fmla="*/ 0 w 974"/>
                <a:gd name="T107" fmla="*/ 0 h 3279"/>
                <a:gd name="T108" fmla="*/ 0 w 974"/>
                <a:gd name="T109" fmla="*/ 0 h 3279"/>
                <a:gd name="T110" fmla="*/ 0 w 974"/>
                <a:gd name="T111" fmla="*/ 0 h 3279"/>
                <a:gd name="T112" fmla="*/ 0 w 974"/>
                <a:gd name="T113" fmla="*/ 0 h 3279"/>
                <a:gd name="T114" fmla="*/ 0 w 974"/>
                <a:gd name="T115" fmla="*/ 0 h 3279"/>
                <a:gd name="T116" fmla="*/ 0 w 974"/>
                <a:gd name="T117" fmla="*/ 0 h 3279"/>
                <a:gd name="T118" fmla="*/ 0 w 974"/>
                <a:gd name="T119" fmla="*/ 0 h 3279"/>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74"/>
                <a:gd name="T181" fmla="*/ 0 h 3279"/>
                <a:gd name="T182" fmla="*/ 974 w 974"/>
                <a:gd name="T183" fmla="*/ 3279 h 3279"/>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74" h="3279">
                  <a:moveTo>
                    <a:pt x="462" y="2655"/>
                  </a:moveTo>
                  <a:lnTo>
                    <a:pt x="456" y="2513"/>
                  </a:lnTo>
                  <a:lnTo>
                    <a:pt x="452" y="2449"/>
                  </a:lnTo>
                  <a:lnTo>
                    <a:pt x="449" y="2387"/>
                  </a:lnTo>
                  <a:lnTo>
                    <a:pt x="435" y="2282"/>
                  </a:lnTo>
                  <a:lnTo>
                    <a:pt x="421" y="2210"/>
                  </a:lnTo>
                  <a:lnTo>
                    <a:pt x="399" y="2118"/>
                  </a:lnTo>
                  <a:lnTo>
                    <a:pt x="383" y="2030"/>
                  </a:lnTo>
                  <a:lnTo>
                    <a:pt x="379" y="2091"/>
                  </a:lnTo>
                  <a:lnTo>
                    <a:pt x="375" y="2126"/>
                  </a:lnTo>
                  <a:lnTo>
                    <a:pt x="359" y="2169"/>
                  </a:lnTo>
                  <a:lnTo>
                    <a:pt x="341" y="2205"/>
                  </a:lnTo>
                  <a:lnTo>
                    <a:pt x="330" y="2246"/>
                  </a:lnTo>
                  <a:lnTo>
                    <a:pt x="332" y="2284"/>
                  </a:lnTo>
                  <a:lnTo>
                    <a:pt x="347" y="2324"/>
                  </a:lnTo>
                  <a:lnTo>
                    <a:pt x="376" y="2371"/>
                  </a:lnTo>
                  <a:lnTo>
                    <a:pt x="397" y="2423"/>
                  </a:lnTo>
                  <a:lnTo>
                    <a:pt x="424" y="2489"/>
                  </a:lnTo>
                  <a:lnTo>
                    <a:pt x="446" y="2578"/>
                  </a:lnTo>
                  <a:lnTo>
                    <a:pt x="462" y="2655"/>
                  </a:lnTo>
                  <a:lnTo>
                    <a:pt x="344" y="2960"/>
                  </a:lnTo>
                  <a:lnTo>
                    <a:pt x="357" y="3011"/>
                  </a:lnTo>
                  <a:lnTo>
                    <a:pt x="331" y="3037"/>
                  </a:lnTo>
                  <a:lnTo>
                    <a:pt x="279" y="3063"/>
                  </a:lnTo>
                  <a:lnTo>
                    <a:pt x="160" y="3111"/>
                  </a:lnTo>
                  <a:lnTo>
                    <a:pt x="133" y="3128"/>
                  </a:lnTo>
                  <a:lnTo>
                    <a:pt x="113" y="3157"/>
                  </a:lnTo>
                  <a:lnTo>
                    <a:pt x="107" y="3181"/>
                  </a:lnTo>
                  <a:lnTo>
                    <a:pt x="125" y="3188"/>
                  </a:lnTo>
                  <a:lnTo>
                    <a:pt x="173" y="3190"/>
                  </a:lnTo>
                  <a:lnTo>
                    <a:pt x="215" y="3190"/>
                  </a:lnTo>
                  <a:lnTo>
                    <a:pt x="193" y="3197"/>
                  </a:lnTo>
                  <a:lnTo>
                    <a:pt x="185" y="3208"/>
                  </a:lnTo>
                  <a:lnTo>
                    <a:pt x="185" y="3224"/>
                  </a:lnTo>
                  <a:lnTo>
                    <a:pt x="197" y="3246"/>
                  </a:lnTo>
                  <a:lnTo>
                    <a:pt x="237" y="3262"/>
                  </a:lnTo>
                  <a:lnTo>
                    <a:pt x="309" y="3276"/>
                  </a:lnTo>
                  <a:lnTo>
                    <a:pt x="412" y="3279"/>
                  </a:lnTo>
                  <a:lnTo>
                    <a:pt x="491" y="3269"/>
                  </a:lnTo>
                  <a:lnTo>
                    <a:pt x="562" y="3252"/>
                  </a:lnTo>
                  <a:lnTo>
                    <a:pt x="620" y="3229"/>
                  </a:lnTo>
                  <a:lnTo>
                    <a:pt x="663" y="3204"/>
                  </a:lnTo>
                  <a:lnTo>
                    <a:pt x="668" y="3165"/>
                  </a:lnTo>
                  <a:lnTo>
                    <a:pt x="666" y="3121"/>
                  </a:lnTo>
                  <a:lnTo>
                    <a:pt x="698" y="2885"/>
                  </a:lnTo>
                  <a:lnTo>
                    <a:pt x="707" y="2716"/>
                  </a:lnTo>
                  <a:lnTo>
                    <a:pt x="751" y="2195"/>
                  </a:lnTo>
                  <a:lnTo>
                    <a:pt x="770" y="1877"/>
                  </a:lnTo>
                  <a:lnTo>
                    <a:pt x="766" y="1724"/>
                  </a:lnTo>
                  <a:lnTo>
                    <a:pt x="761" y="1626"/>
                  </a:lnTo>
                  <a:lnTo>
                    <a:pt x="749" y="1541"/>
                  </a:lnTo>
                  <a:lnTo>
                    <a:pt x="738" y="1470"/>
                  </a:lnTo>
                  <a:lnTo>
                    <a:pt x="803" y="1417"/>
                  </a:lnTo>
                  <a:lnTo>
                    <a:pt x="868" y="1363"/>
                  </a:lnTo>
                  <a:lnTo>
                    <a:pt x="907" y="1322"/>
                  </a:lnTo>
                  <a:lnTo>
                    <a:pt x="949" y="1265"/>
                  </a:lnTo>
                  <a:lnTo>
                    <a:pt x="970" y="1210"/>
                  </a:lnTo>
                  <a:lnTo>
                    <a:pt x="974" y="1163"/>
                  </a:lnTo>
                  <a:lnTo>
                    <a:pt x="959" y="1101"/>
                  </a:lnTo>
                  <a:lnTo>
                    <a:pt x="842" y="716"/>
                  </a:lnTo>
                  <a:lnTo>
                    <a:pt x="823" y="673"/>
                  </a:lnTo>
                  <a:lnTo>
                    <a:pt x="808" y="653"/>
                  </a:lnTo>
                  <a:lnTo>
                    <a:pt x="784" y="632"/>
                  </a:lnTo>
                  <a:lnTo>
                    <a:pt x="738" y="602"/>
                  </a:lnTo>
                  <a:lnTo>
                    <a:pt x="605" y="538"/>
                  </a:lnTo>
                  <a:lnTo>
                    <a:pt x="573" y="500"/>
                  </a:lnTo>
                  <a:lnTo>
                    <a:pt x="550" y="456"/>
                  </a:lnTo>
                  <a:lnTo>
                    <a:pt x="540" y="423"/>
                  </a:lnTo>
                  <a:lnTo>
                    <a:pt x="578" y="384"/>
                  </a:lnTo>
                  <a:lnTo>
                    <a:pt x="609" y="333"/>
                  </a:lnTo>
                  <a:lnTo>
                    <a:pt x="630" y="272"/>
                  </a:lnTo>
                  <a:lnTo>
                    <a:pt x="646" y="220"/>
                  </a:lnTo>
                  <a:lnTo>
                    <a:pt x="655" y="156"/>
                  </a:lnTo>
                  <a:lnTo>
                    <a:pt x="648" y="105"/>
                  </a:lnTo>
                  <a:lnTo>
                    <a:pt x="633" y="68"/>
                  </a:lnTo>
                  <a:lnTo>
                    <a:pt x="602" y="34"/>
                  </a:lnTo>
                  <a:lnTo>
                    <a:pt x="560" y="13"/>
                  </a:lnTo>
                  <a:lnTo>
                    <a:pt x="505" y="0"/>
                  </a:lnTo>
                  <a:lnTo>
                    <a:pt x="462" y="4"/>
                  </a:lnTo>
                  <a:lnTo>
                    <a:pt x="416" y="13"/>
                  </a:lnTo>
                  <a:lnTo>
                    <a:pt x="384" y="25"/>
                  </a:lnTo>
                  <a:lnTo>
                    <a:pt x="357" y="45"/>
                  </a:lnTo>
                  <a:lnTo>
                    <a:pt x="341" y="69"/>
                  </a:lnTo>
                  <a:lnTo>
                    <a:pt x="332" y="90"/>
                  </a:lnTo>
                  <a:lnTo>
                    <a:pt x="321" y="142"/>
                  </a:lnTo>
                  <a:lnTo>
                    <a:pt x="312" y="207"/>
                  </a:lnTo>
                  <a:lnTo>
                    <a:pt x="305" y="269"/>
                  </a:lnTo>
                  <a:lnTo>
                    <a:pt x="305" y="309"/>
                  </a:lnTo>
                  <a:lnTo>
                    <a:pt x="318" y="360"/>
                  </a:lnTo>
                  <a:lnTo>
                    <a:pt x="331" y="385"/>
                  </a:lnTo>
                  <a:lnTo>
                    <a:pt x="332" y="435"/>
                  </a:lnTo>
                  <a:lnTo>
                    <a:pt x="331" y="487"/>
                  </a:lnTo>
                  <a:lnTo>
                    <a:pt x="318" y="513"/>
                  </a:lnTo>
                  <a:lnTo>
                    <a:pt x="279" y="538"/>
                  </a:lnTo>
                  <a:lnTo>
                    <a:pt x="144" y="609"/>
                  </a:lnTo>
                  <a:lnTo>
                    <a:pt x="98" y="639"/>
                  </a:lnTo>
                  <a:lnTo>
                    <a:pt x="77" y="690"/>
                  </a:lnTo>
                  <a:lnTo>
                    <a:pt x="42" y="867"/>
                  </a:lnTo>
                  <a:lnTo>
                    <a:pt x="29" y="946"/>
                  </a:lnTo>
                  <a:lnTo>
                    <a:pt x="16" y="1014"/>
                  </a:lnTo>
                  <a:lnTo>
                    <a:pt x="3" y="1108"/>
                  </a:lnTo>
                  <a:lnTo>
                    <a:pt x="0" y="1190"/>
                  </a:lnTo>
                  <a:lnTo>
                    <a:pt x="3" y="1292"/>
                  </a:lnTo>
                  <a:lnTo>
                    <a:pt x="16" y="1402"/>
                  </a:lnTo>
                  <a:lnTo>
                    <a:pt x="28" y="1479"/>
                  </a:lnTo>
                  <a:lnTo>
                    <a:pt x="40" y="1564"/>
                  </a:lnTo>
                  <a:lnTo>
                    <a:pt x="56" y="1639"/>
                  </a:lnTo>
                  <a:lnTo>
                    <a:pt x="81" y="1697"/>
                  </a:lnTo>
                  <a:lnTo>
                    <a:pt x="99" y="1757"/>
                  </a:lnTo>
                  <a:lnTo>
                    <a:pt x="106" y="1833"/>
                  </a:lnTo>
                  <a:lnTo>
                    <a:pt x="84" y="2172"/>
                  </a:lnTo>
                  <a:lnTo>
                    <a:pt x="77" y="2291"/>
                  </a:lnTo>
                  <a:lnTo>
                    <a:pt x="77" y="2339"/>
                  </a:lnTo>
                  <a:lnTo>
                    <a:pt x="94" y="2400"/>
                  </a:lnTo>
                  <a:lnTo>
                    <a:pt x="124" y="2472"/>
                  </a:lnTo>
                  <a:lnTo>
                    <a:pt x="199" y="2693"/>
                  </a:lnTo>
                  <a:lnTo>
                    <a:pt x="253" y="2872"/>
                  </a:lnTo>
                  <a:lnTo>
                    <a:pt x="279" y="2935"/>
                  </a:lnTo>
                  <a:lnTo>
                    <a:pt x="311" y="2948"/>
                  </a:lnTo>
                  <a:lnTo>
                    <a:pt x="344" y="2960"/>
                  </a:lnTo>
                  <a:lnTo>
                    <a:pt x="462" y="2655"/>
                  </a:lnTo>
                  <a:close/>
                </a:path>
              </a:pathLst>
            </a:custGeom>
            <a:solidFill>
              <a:srgbClr val="66FFFF"/>
            </a:solidFill>
            <a:ln w="0">
              <a:solidFill>
                <a:srgbClr val="000000"/>
              </a:solidFill>
              <a:round/>
              <a:headEnd/>
              <a:tailEnd/>
            </a:ln>
          </p:spPr>
          <p:txBody>
            <a:bodyPr/>
            <a:lstStyle/>
            <a:p>
              <a:pPr eaLnBrk="0" hangingPunct="0"/>
              <a:endParaRPr lang="it-IT">
                <a:solidFill>
                  <a:srgbClr val="000000"/>
                </a:solidFill>
              </a:endParaRPr>
            </a:p>
          </p:txBody>
        </p:sp>
        <p:sp>
          <p:nvSpPr>
            <p:cNvPr id="109670" name="Freeform 296"/>
            <p:cNvSpPr>
              <a:spLocks/>
            </p:cNvSpPr>
            <p:nvPr/>
          </p:nvSpPr>
          <p:spPr bwMode="auto">
            <a:xfrm>
              <a:off x="2170" y="2668"/>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w 1010"/>
                <a:gd name="T107" fmla="*/ 0 h 3255"/>
                <a:gd name="T108" fmla="*/ 0 w 1010"/>
                <a:gd name="T109" fmla="*/ 0 h 3255"/>
                <a:gd name="T110" fmla="*/ 0 w 1010"/>
                <a:gd name="T111" fmla="*/ 0 h 3255"/>
                <a:gd name="T112" fmla="*/ 0 w 1010"/>
                <a:gd name="T113" fmla="*/ 0 h 3255"/>
                <a:gd name="T114" fmla="*/ 0 w 1010"/>
                <a:gd name="T115" fmla="*/ 0 h 325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10"/>
                <a:gd name="T175" fmla="*/ 0 h 3255"/>
                <a:gd name="T176" fmla="*/ 1010 w 1010"/>
                <a:gd name="T177" fmla="*/ 3255 h 325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lnTo>
                    <a:pt x="299" y="956"/>
                  </a:lnTo>
                  <a:lnTo>
                    <a:pt x="305" y="1077"/>
                  </a:lnTo>
                  <a:lnTo>
                    <a:pt x="311" y="1143"/>
                  </a:lnTo>
                  <a:lnTo>
                    <a:pt x="245" y="1152"/>
                  </a:lnTo>
                  <a:lnTo>
                    <a:pt x="228" y="1098"/>
                  </a:lnTo>
                  <a:lnTo>
                    <a:pt x="228" y="1053"/>
                  </a:lnTo>
                  <a:lnTo>
                    <a:pt x="255" y="1010"/>
                  </a:lnTo>
                  <a:lnTo>
                    <a:pt x="273" y="979"/>
                  </a:lnTo>
                  <a:lnTo>
                    <a:pt x="289" y="956"/>
                  </a:lnTo>
                  <a:lnTo>
                    <a:pt x="299" y="956"/>
                  </a:lnTo>
                  <a:lnTo>
                    <a:pt x="671"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671" name="Freeform 297"/>
            <p:cNvSpPr>
              <a:spLocks/>
            </p:cNvSpPr>
            <p:nvPr/>
          </p:nvSpPr>
          <p:spPr bwMode="auto">
            <a:xfrm>
              <a:off x="2170" y="2668"/>
              <a:ext cx="337" cy="1085"/>
            </a:xfrm>
            <a:custGeom>
              <a:avLst/>
              <a:gdLst>
                <a:gd name="T0" fmla="*/ 0 w 1010"/>
                <a:gd name="T1" fmla="*/ 0 h 3255"/>
                <a:gd name="T2" fmla="*/ 0 w 1010"/>
                <a:gd name="T3" fmla="*/ 0 h 3255"/>
                <a:gd name="T4" fmla="*/ 0 w 1010"/>
                <a:gd name="T5" fmla="*/ 0 h 3255"/>
                <a:gd name="T6" fmla="*/ 0 w 1010"/>
                <a:gd name="T7" fmla="*/ 0 h 3255"/>
                <a:gd name="T8" fmla="*/ 0 w 1010"/>
                <a:gd name="T9" fmla="*/ 0 h 3255"/>
                <a:gd name="T10" fmla="*/ 0 w 1010"/>
                <a:gd name="T11" fmla="*/ 0 h 3255"/>
                <a:gd name="T12" fmla="*/ 0 w 1010"/>
                <a:gd name="T13" fmla="*/ 0 h 3255"/>
                <a:gd name="T14" fmla="*/ 0 w 1010"/>
                <a:gd name="T15" fmla="*/ 0 h 3255"/>
                <a:gd name="T16" fmla="*/ 0 w 1010"/>
                <a:gd name="T17" fmla="*/ 0 h 3255"/>
                <a:gd name="T18" fmla="*/ 0 w 1010"/>
                <a:gd name="T19" fmla="*/ 0 h 3255"/>
                <a:gd name="T20" fmla="*/ 0 w 1010"/>
                <a:gd name="T21" fmla="*/ 0 h 3255"/>
                <a:gd name="T22" fmla="*/ 0 w 1010"/>
                <a:gd name="T23" fmla="*/ 0 h 3255"/>
                <a:gd name="T24" fmla="*/ 0 w 1010"/>
                <a:gd name="T25" fmla="*/ 0 h 3255"/>
                <a:gd name="T26" fmla="*/ 0 w 1010"/>
                <a:gd name="T27" fmla="*/ 0 h 3255"/>
                <a:gd name="T28" fmla="*/ 0 w 1010"/>
                <a:gd name="T29" fmla="*/ 0 h 3255"/>
                <a:gd name="T30" fmla="*/ 0 w 1010"/>
                <a:gd name="T31" fmla="*/ 0 h 3255"/>
                <a:gd name="T32" fmla="*/ 0 w 1010"/>
                <a:gd name="T33" fmla="*/ 0 h 3255"/>
                <a:gd name="T34" fmla="*/ 0 w 1010"/>
                <a:gd name="T35" fmla="*/ 0 h 3255"/>
                <a:gd name="T36" fmla="*/ 0 w 1010"/>
                <a:gd name="T37" fmla="*/ 0 h 3255"/>
                <a:gd name="T38" fmla="*/ 0 w 1010"/>
                <a:gd name="T39" fmla="*/ 0 h 3255"/>
                <a:gd name="T40" fmla="*/ 0 w 1010"/>
                <a:gd name="T41" fmla="*/ 0 h 3255"/>
                <a:gd name="T42" fmla="*/ 0 w 1010"/>
                <a:gd name="T43" fmla="*/ 0 h 3255"/>
                <a:gd name="T44" fmla="*/ 0 w 1010"/>
                <a:gd name="T45" fmla="*/ 0 h 3255"/>
                <a:gd name="T46" fmla="*/ 0 w 1010"/>
                <a:gd name="T47" fmla="*/ 0 h 3255"/>
                <a:gd name="T48" fmla="*/ 0 w 1010"/>
                <a:gd name="T49" fmla="*/ 0 h 3255"/>
                <a:gd name="T50" fmla="*/ 0 w 1010"/>
                <a:gd name="T51" fmla="*/ 0 h 3255"/>
                <a:gd name="T52" fmla="*/ 0 w 1010"/>
                <a:gd name="T53" fmla="*/ 0 h 3255"/>
                <a:gd name="T54" fmla="*/ 0 w 1010"/>
                <a:gd name="T55" fmla="*/ 0 h 3255"/>
                <a:gd name="T56" fmla="*/ 0 w 1010"/>
                <a:gd name="T57" fmla="*/ 0 h 3255"/>
                <a:gd name="T58" fmla="*/ 0 w 1010"/>
                <a:gd name="T59" fmla="*/ 0 h 3255"/>
                <a:gd name="T60" fmla="*/ 0 w 1010"/>
                <a:gd name="T61" fmla="*/ 0 h 3255"/>
                <a:gd name="T62" fmla="*/ 0 w 1010"/>
                <a:gd name="T63" fmla="*/ 0 h 3255"/>
                <a:gd name="T64" fmla="*/ 0 w 1010"/>
                <a:gd name="T65" fmla="*/ 0 h 3255"/>
                <a:gd name="T66" fmla="*/ 0 w 1010"/>
                <a:gd name="T67" fmla="*/ 0 h 3255"/>
                <a:gd name="T68" fmla="*/ 0 w 1010"/>
                <a:gd name="T69" fmla="*/ 0 h 3255"/>
                <a:gd name="T70" fmla="*/ 0 w 1010"/>
                <a:gd name="T71" fmla="*/ 0 h 3255"/>
                <a:gd name="T72" fmla="*/ 0 w 1010"/>
                <a:gd name="T73" fmla="*/ 0 h 3255"/>
                <a:gd name="T74" fmla="*/ 0 w 1010"/>
                <a:gd name="T75" fmla="*/ 0 h 3255"/>
                <a:gd name="T76" fmla="*/ 0 w 1010"/>
                <a:gd name="T77" fmla="*/ 0 h 3255"/>
                <a:gd name="T78" fmla="*/ 0 w 1010"/>
                <a:gd name="T79" fmla="*/ 0 h 3255"/>
                <a:gd name="T80" fmla="*/ 0 w 1010"/>
                <a:gd name="T81" fmla="*/ 0 h 3255"/>
                <a:gd name="T82" fmla="*/ 0 w 1010"/>
                <a:gd name="T83" fmla="*/ 0 h 3255"/>
                <a:gd name="T84" fmla="*/ 0 w 1010"/>
                <a:gd name="T85" fmla="*/ 0 h 3255"/>
                <a:gd name="T86" fmla="*/ 0 w 1010"/>
                <a:gd name="T87" fmla="*/ 0 h 3255"/>
                <a:gd name="T88" fmla="*/ 0 w 1010"/>
                <a:gd name="T89" fmla="*/ 0 h 3255"/>
                <a:gd name="T90" fmla="*/ 0 w 1010"/>
                <a:gd name="T91" fmla="*/ 0 h 3255"/>
                <a:gd name="T92" fmla="*/ 0 w 1010"/>
                <a:gd name="T93" fmla="*/ 0 h 3255"/>
                <a:gd name="T94" fmla="*/ 0 w 1010"/>
                <a:gd name="T95" fmla="*/ 0 h 3255"/>
                <a:gd name="T96" fmla="*/ 0 w 1010"/>
                <a:gd name="T97" fmla="*/ 0 h 3255"/>
                <a:gd name="T98" fmla="*/ 0 w 1010"/>
                <a:gd name="T99" fmla="*/ 0 h 3255"/>
                <a:gd name="T100" fmla="*/ 0 w 1010"/>
                <a:gd name="T101" fmla="*/ 0 h 3255"/>
                <a:gd name="T102" fmla="*/ 0 w 1010"/>
                <a:gd name="T103" fmla="*/ 0 h 3255"/>
                <a:gd name="T104" fmla="*/ 0 w 1010"/>
                <a:gd name="T105" fmla="*/ 0 h 3255"/>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010"/>
                <a:gd name="T160" fmla="*/ 0 h 3255"/>
                <a:gd name="T161" fmla="*/ 1010 w 1010"/>
                <a:gd name="T162" fmla="*/ 3255 h 3255"/>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010" h="3255">
                  <a:moveTo>
                    <a:pt x="671" y="0"/>
                  </a:moveTo>
                  <a:lnTo>
                    <a:pt x="644" y="6"/>
                  </a:lnTo>
                  <a:lnTo>
                    <a:pt x="599" y="19"/>
                  </a:lnTo>
                  <a:lnTo>
                    <a:pt x="582" y="38"/>
                  </a:lnTo>
                  <a:lnTo>
                    <a:pt x="568" y="52"/>
                  </a:lnTo>
                  <a:lnTo>
                    <a:pt x="548" y="87"/>
                  </a:lnTo>
                  <a:lnTo>
                    <a:pt x="524" y="120"/>
                  </a:lnTo>
                  <a:lnTo>
                    <a:pt x="512" y="152"/>
                  </a:lnTo>
                  <a:lnTo>
                    <a:pt x="487" y="231"/>
                  </a:lnTo>
                  <a:lnTo>
                    <a:pt x="477" y="286"/>
                  </a:lnTo>
                  <a:lnTo>
                    <a:pt x="483" y="357"/>
                  </a:lnTo>
                  <a:lnTo>
                    <a:pt x="505" y="408"/>
                  </a:lnTo>
                  <a:lnTo>
                    <a:pt x="522" y="456"/>
                  </a:lnTo>
                  <a:lnTo>
                    <a:pt x="489" y="498"/>
                  </a:lnTo>
                  <a:lnTo>
                    <a:pt x="427" y="532"/>
                  </a:lnTo>
                  <a:lnTo>
                    <a:pt x="348" y="575"/>
                  </a:lnTo>
                  <a:lnTo>
                    <a:pt x="290" y="604"/>
                  </a:lnTo>
                  <a:lnTo>
                    <a:pt x="265" y="625"/>
                  </a:lnTo>
                  <a:lnTo>
                    <a:pt x="19" y="942"/>
                  </a:lnTo>
                  <a:lnTo>
                    <a:pt x="0" y="1031"/>
                  </a:lnTo>
                  <a:lnTo>
                    <a:pt x="8" y="1107"/>
                  </a:lnTo>
                  <a:lnTo>
                    <a:pt x="28" y="1192"/>
                  </a:lnTo>
                  <a:lnTo>
                    <a:pt x="156" y="1411"/>
                  </a:lnTo>
                  <a:lnTo>
                    <a:pt x="216" y="1518"/>
                  </a:lnTo>
                  <a:lnTo>
                    <a:pt x="262" y="1550"/>
                  </a:lnTo>
                  <a:lnTo>
                    <a:pt x="306" y="1558"/>
                  </a:lnTo>
                  <a:lnTo>
                    <a:pt x="274" y="1628"/>
                  </a:lnTo>
                  <a:lnTo>
                    <a:pt x="272" y="1674"/>
                  </a:lnTo>
                  <a:lnTo>
                    <a:pt x="304" y="1727"/>
                  </a:lnTo>
                  <a:lnTo>
                    <a:pt x="367" y="1773"/>
                  </a:lnTo>
                  <a:lnTo>
                    <a:pt x="349" y="2472"/>
                  </a:lnTo>
                  <a:lnTo>
                    <a:pt x="451" y="2499"/>
                  </a:lnTo>
                  <a:lnTo>
                    <a:pt x="466" y="2624"/>
                  </a:lnTo>
                  <a:lnTo>
                    <a:pt x="487" y="2715"/>
                  </a:lnTo>
                  <a:lnTo>
                    <a:pt x="522" y="2818"/>
                  </a:lnTo>
                  <a:lnTo>
                    <a:pt x="535" y="2877"/>
                  </a:lnTo>
                  <a:lnTo>
                    <a:pt x="525" y="2960"/>
                  </a:lnTo>
                  <a:lnTo>
                    <a:pt x="499" y="2989"/>
                  </a:lnTo>
                  <a:lnTo>
                    <a:pt x="485" y="3032"/>
                  </a:lnTo>
                  <a:lnTo>
                    <a:pt x="492" y="3088"/>
                  </a:lnTo>
                  <a:lnTo>
                    <a:pt x="508" y="3116"/>
                  </a:lnTo>
                  <a:lnTo>
                    <a:pt x="540" y="3192"/>
                  </a:lnTo>
                  <a:lnTo>
                    <a:pt x="600" y="3200"/>
                  </a:lnTo>
                  <a:lnTo>
                    <a:pt x="602" y="3158"/>
                  </a:lnTo>
                  <a:lnTo>
                    <a:pt x="640" y="3197"/>
                  </a:lnTo>
                  <a:lnTo>
                    <a:pt x="673" y="3219"/>
                  </a:lnTo>
                  <a:lnTo>
                    <a:pt x="725" y="3243"/>
                  </a:lnTo>
                  <a:lnTo>
                    <a:pt x="791" y="3255"/>
                  </a:lnTo>
                  <a:lnTo>
                    <a:pt x="864" y="3248"/>
                  </a:lnTo>
                  <a:lnTo>
                    <a:pt x="879" y="3222"/>
                  </a:lnTo>
                  <a:lnTo>
                    <a:pt x="862" y="3192"/>
                  </a:lnTo>
                  <a:lnTo>
                    <a:pt x="896" y="3197"/>
                  </a:lnTo>
                  <a:lnTo>
                    <a:pt x="942" y="3194"/>
                  </a:lnTo>
                  <a:lnTo>
                    <a:pt x="944" y="3168"/>
                  </a:lnTo>
                  <a:lnTo>
                    <a:pt x="925" y="3140"/>
                  </a:lnTo>
                  <a:lnTo>
                    <a:pt x="872" y="3106"/>
                  </a:lnTo>
                  <a:lnTo>
                    <a:pt x="781" y="3039"/>
                  </a:lnTo>
                  <a:lnTo>
                    <a:pt x="734" y="2976"/>
                  </a:lnTo>
                  <a:lnTo>
                    <a:pt x="716" y="2917"/>
                  </a:lnTo>
                  <a:lnTo>
                    <a:pt x="727" y="2824"/>
                  </a:lnTo>
                  <a:lnTo>
                    <a:pt x="807" y="2564"/>
                  </a:lnTo>
                  <a:lnTo>
                    <a:pt x="825" y="2467"/>
                  </a:lnTo>
                  <a:lnTo>
                    <a:pt x="825" y="2446"/>
                  </a:lnTo>
                  <a:lnTo>
                    <a:pt x="892" y="2438"/>
                  </a:lnTo>
                  <a:lnTo>
                    <a:pt x="933" y="2438"/>
                  </a:lnTo>
                  <a:lnTo>
                    <a:pt x="960" y="1808"/>
                  </a:lnTo>
                  <a:lnTo>
                    <a:pt x="994" y="1773"/>
                  </a:lnTo>
                  <a:lnTo>
                    <a:pt x="982" y="1686"/>
                  </a:lnTo>
                  <a:lnTo>
                    <a:pt x="946" y="1571"/>
                  </a:lnTo>
                  <a:lnTo>
                    <a:pt x="903" y="1468"/>
                  </a:lnTo>
                  <a:lnTo>
                    <a:pt x="942" y="1437"/>
                  </a:lnTo>
                  <a:lnTo>
                    <a:pt x="991" y="1394"/>
                  </a:lnTo>
                  <a:lnTo>
                    <a:pt x="1010" y="1297"/>
                  </a:lnTo>
                  <a:lnTo>
                    <a:pt x="998" y="1200"/>
                  </a:lnTo>
                  <a:lnTo>
                    <a:pt x="992" y="1089"/>
                  </a:lnTo>
                  <a:lnTo>
                    <a:pt x="998" y="1004"/>
                  </a:lnTo>
                  <a:lnTo>
                    <a:pt x="1010" y="914"/>
                  </a:lnTo>
                  <a:lnTo>
                    <a:pt x="1002" y="805"/>
                  </a:lnTo>
                  <a:lnTo>
                    <a:pt x="987" y="737"/>
                  </a:lnTo>
                  <a:lnTo>
                    <a:pt x="969" y="688"/>
                  </a:lnTo>
                  <a:lnTo>
                    <a:pt x="947" y="654"/>
                  </a:lnTo>
                  <a:lnTo>
                    <a:pt x="924" y="632"/>
                  </a:lnTo>
                  <a:lnTo>
                    <a:pt x="839" y="582"/>
                  </a:lnTo>
                  <a:lnTo>
                    <a:pt x="759" y="535"/>
                  </a:lnTo>
                  <a:lnTo>
                    <a:pt x="718" y="497"/>
                  </a:lnTo>
                  <a:lnTo>
                    <a:pt x="719" y="485"/>
                  </a:lnTo>
                  <a:lnTo>
                    <a:pt x="736" y="483"/>
                  </a:lnTo>
                  <a:lnTo>
                    <a:pt x="761" y="477"/>
                  </a:lnTo>
                  <a:lnTo>
                    <a:pt x="785" y="465"/>
                  </a:lnTo>
                  <a:lnTo>
                    <a:pt x="799" y="453"/>
                  </a:lnTo>
                  <a:lnTo>
                    <a:pt x="813" y="434"/>
                  </a:lnTo>
                  <a:lnTo>
                    <a:pt x="833" y="450"/>
                  </a:lnTo>
                  <a:lnTo>
                    <a:pt x="865" y="471"/>
                  </a:lnTo>
                  <a:lnTo>
                    <a:pt x="867" y="406"/>
                  </a:lnTo>
                  <a:lnTo>
                    <a:pt x="876" y="364"/>
                  </a:lnTo>
                  <a:lnTo>
                    <a:pt x="903" y="284"/>
                  </a:lnTo>
                  <a:lnTo>
                    <a:pt x="912" y="217"/>
                  </a:lnTo>
                  <a:lnTo>
                    <a:pt x="909" y="146"/>
                  </a:lnTo>
                  <a:lnTo>
                    <a:pt x="897" y="99"/>
                  </a:lnTo>
                  <a:lnTo>
                    <a:pt x="875" y="68"/>
                  </a:lnTo>
                  <a:lnTo>
                    <a:pt x="854" y="54"/>
                  </a:lnTo>
                  <a:lnTo>
                    <a:pt x="833" y="42"/>
                  </a:lnTo>
                  <a:lnTo>
                    <a:pt x="791" y="20"/>
                  </a:lnTo>
                  <a:lnTo>
                    <a:pt x="753" y="7"/>
                  </a:lnTo>
                  <a:lnTo>
                    <a:pt x="710" y="1"/>
                  </a:lnTo>
                  <a:lnTo>
                    <a:pt x="671" y="0"/>
                  </a:lnTo>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72" name="Freeform 298"/>
            <p:cNvSpPr>
              <a:spLocks/>
            </p:cNvSpPr>
            <p:nvPr/>
          </p:nvSpPr>
          <p:spPr bwMode="auto">
            <a:xfrm>
              <a:off x="2246" y="2988"/>
              <a:ext cx="28" cy="65"/>
            </a:xfrm>
            <a:custGeom>
              <a:avLst/>
              <a:gdLst>
                <a:gd name="T0" fmla="*/ 0 w 83"/>
                <a:gd name="T1" fmla="*/ 0 h 195"/>
                <a:gd name="T2" fmla="*/ 0 w 83"/>
                <a:gd name="T3" fmla="*/ 0 h 195"/>
                <a:gd name="T4" fmla="*/ 0 w 83"/>
                <a:gd name="T5" fmla="*/ 0 h 195"/>
                <a:gd name="T6" fmla="*/ 0 w 83"/>
                <a:gd name="T7" fmla="*/ 0 h 195"/>
                <a:gd name="T8" fmla="*/ 0 w 83"/>
                <a:gd name="T9" fmla="*/ 0 h 195"/>
                <a:gd name="T10" fmla="*/ 0 w 83"/>
                <a:gd name="T11" fmla="*/ 0 h 195"/>
                <a:gd name="T12" fmla="*/ 0 w 83"/>
                <a:gd name="T13" fmla="*/ 0 h 195"/>
                <a:gd name="T14" fmla="*/ 0 w 83"/>
                <a:gd name="T15" fmla="*/ 0 h 195"/>
                <a:gd name="T16" fmla="*/ 0 w 83"/>
                <a:gd name="T17" fmla="*/ 0 h 195"/>
                <a:gd name="T18" fmla="*/ 0 w 83"/>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3"/>
                <a:gd name="T31" fmla="*/ 0 h 195"/>
                <a:gd name="T32" fmla="*/ 83 w 83"/>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3" h="195">
                  <a:moveTo>
                    <a:pt x="71" y="0"/>
                  </a:moveTo>
                  <a:lnTo>
                    <a:pt x="77" y="119"/>
                  </a:lnTo>
                  <a:lnTo>
                    <a:pt x="83" y="187"/>
                  </a:lnTo>
                  <a:lnTo>
                    <a:pt x="17" y="195"/>
                  </a:lnTo>
                  <a:lnTo>
                    <a:pt x="0" y="142"/>
                  </a:lnTo>
                  <a:lnTo>
                    <a:pt x="0" y="97"/>
                  </a:lnTo>
                  <a:lnTo>
                    <a:pt x="27" y="53"/>
                  </a:lnTo>
                  <a:lnTo>
                    <a:pt x="44" y="21"/>
                  </a:lnTo>
                  <a:lnTo>
                    <a:pt x="61" y="0"/>
                  </a:lnTo>
                  <a:lnTo>
                    <a:pt x="71" y="0"/>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73" name="Freeform 299"/>
            <p:cNvSpPr>
              <a:spLocks/>
            </p:cNvSpPr>
            <p:nvPr/>
          </p:nvSpPr>
          <p:spPr bwMode="auto">
            <a:xfrm>
              <a:off x="1565" y="2646"/>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64"/>
                <a:gd name="T169" fmla="*/ 0 h 3420"/>
                <a:gd name="T170" fmla="*/ 964 w 964"/>
                <a:gd name="T171" fmla="*/ 3420 h 342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lnTo>
                    <a:pt x="182" y="1477"/>
                  </a:lnTo>
                  <a:lnTo>
                    <a:pt x="235" y="1498"/>
                  </a:lnTo>
                  <a:lnTo>
                    <a:pt x="235" y="1412"/>
                  </a:lnTo>
                  <a:lnTo>
                    <a:pt x="240" y="1375"/>
                  </a:lnTo>
                  <a:lnTo>
                    <a:pt x="249" y="1338"/>
                  </a:lnTo>
                  <a:lnTo>
                    <a:pt x="266" y="1303"/>
                  </a:lnTo>
                  <a:lnTo>
                    <a:pt x="287" y="1268"/>
                  </a:lnTo>
                  <a:lnTo>
                    <a:pt x="261" y="1223"/>
                  </a:lnTo>
                  <a:lnTo>
                    <a:pt x="235" y="1173"/>
                  </a:lnTo>
                  <a:lnTo>
                    <a:pt x="210" y="1115"/>
                  </a:lnTo>
                  <a:lnTo>
                    <a:pt x="196" y="1065"/>
                  </a:lnTo>
                  <a:lnTo>
                    <a:pt x="183" y="1001"/>
                  </a:lnTo>
                  <a:lnTo>
                    <a:pt x="174" y="1080"/>
                  </a:lnTo>
                  <a:lnTo>
                    <a:pt x="177" y="1177"/>
                  </a:lnTo>
                  <a:lnTo>
                    <a:pt x="179" y="1268"/>
                  </a:lnTo>
                  <a:lnTo>
                    <a:pt x="177" y="1343"/>
                  </a:lnTo>
                  <a:lnTo>
                    <a:pt x="179" y="1405"/>
                  </a:lnTo>
                  <a:lnTo>
                    <a:pt x="182" y="1477"/>
                  </a:lnTo>
                  <a:lnTo>
                    <a:pt x="452" y="1"/>
                  </a:lnTo>
                  <a:lnTo>
                    <a:pt x="540" y="3180"/>
                  </a:lnTo>
                  <a:lnTo>
                    <a:pt x="515" y="3137"/>
                  </a:lnTo>
                  <a:lnTo>
                    <a:pt x="501" y="3094"/>
                  </a:lnTo>
                  <a:lnTo>
                    <a:pt x="494" y="3039"/>
                  </a:lnTo>
                  <a:lnTo>
                    <a:pt x="501" y="2962"/>
                  </a:lnTo>
                  <a:lnTo>
                    <a:pt x="505" y="2873"/>
                  </a:lnTo>
                  <a:lnTo>
                    <a:pt x="508" y="2769"/>
                  </a:lnTo>
                  <a:lnTo>
                    <a:pt x="505" y="2654"/>
                  </a:lnTo>
                  <a:lnTo>
                    <a:pt x="498" y="2552"/>
                  </a:lnTo>
                  <a:lnTo>
                    <a:pt x="492" y="2483"/>
                  </a:lnTo>
                  <a:lnTo>
                    <a:pt x="497" y="2453"/>
                  </a:lnTo>
                  <a:lnTo>
                    <a:pt x="515" y="2408"/>
                  </a:lnTo>
                  <a:lnTo>
                    <a:pt x="533" y="2350"/>
                  </a:lnTo>
                  <a:lnTo>
                    <a:pt x="542" y="2277"/>
                  </a:lnTo>
                  <a:lnTo>
                    <a:pt x="539" y="2217"/>
                  </a:lnTo>
                  <a:lnTo>
                    <a:pt x="528" y="2173"/>
                  </a:lnTo>
                  <a:lnTo>
                    <a:pt x="685" y="2159"/>
                  </a:lnTo>
                  <a:lnTo>
                    <a:pt x="701" y="2205"/>
                  </a:lnTo>
                  <a:lnTo>
                    <a:pt x="719" y="2252"/>
                  </a:lnTo>
                  <a:lnTo>
                    <a:pt x="736" y="2301"/>
                  </a:lnTo>
                  <a:lnTo>
                    <a:pt x="736" y="2322"/>
                  </a:lnTo>
                  <a:lnTo>
                    <a:pt x="714" y="2363"/>
                  </a:lnTo>
                  <a:lnTo>
                    <a:pt x="685" y="2410"/>
                  </a:lnTo>
                  <a:lnTo>
                    <a:pt x="661" y="2468"/>
                  </a:lnTo>
                  <a:lnTo>
                    <a:pt x="645" y="2524"/>
                  </a:lnTo>
                  <a:lnTo>
                    <a:pt x="640" y="2599"/>
                  </a:lnTo>
                  <a:lnTo>
                    <a:pt x="640" y="2675"/>
                  </a:lnTo>
                  <a:lnTo>
                    <a:pt x="637" y="2783"/>
                  </a:lnTo>
                  <a:lnTo>
                    <a:pt x="630" y="2875"/>
                  </a:lnTo>
                  <a:lnTo>
                    <a:pt x="611" y="2980"/>
                  </a:lnTo>
                  <a:lnTo>
                    <a:pt x="578" y="3094"/>
                  </a:lnTo>
                  <a:lnTo>
                    <a:pt x="558" y="3144"/>
                  </a:lnTo>
                  <a:lnTo>
                    <a:pt x="540" y="3180"/>
                  </a:lnTo>
                  <a:lnTo>
                    <a:pt x="452" y="1"/>
                  </a:lnTo>
                  <a:close/>
                </a:path>
              </a:pathLst>
            </a:custGeom>
            <a:solidFill>
              <a:srgbClr val="92D050"/>
            </a:solidFill>
            <a:ln w="9525">
              <a:noFill/>
              <a:miter lim="800000"/>
              <a:headEnd/>
              <a:tailEnd/>
            </a:ln>
          </p:spPr>
          <p:txBody>
            <a:bodyPr/>
            <a:lstStyle/>
            <a:p>
              <a:pPr eaLnBrk="0" hangingPunct="0"/>
              <a:endParaRPr lang="it-IT">
                <a:solidFill>
                  <a:srgbClr val="000000"/>
                </a:solidFill>
              </a:endParaRPr>
            </a:p>
          </p:txBody>
        </p:sp>
        <p:sp>
          <p:nvSpPr>
            <p:cNvPr id="109674" name="Freeform 300"/>
            <p:cNvSpPr>
              <a:spLocks/>
            </p:cNvSpPr>
            <p:nvPr/>
          </p:nvSpPr>
          <p:spPr bwMode="auto">
            <a:xfrm>
              <a:off x="1565" y="2646"/>
              <a:ext cx="321" cy="1140"/>
            </a:xfrm>
            <a:custGeom>
              <a:avLst/>
              <a:gdLst>
                <a:gd name="T0" fmla="*/ 0 w 964"/>
                <a:gd name="T1" fmla="*/ 0 h 3420"/>
                <a:gd name="T2" fmla="*/ 0 w 964"/>
                <a:gd name="T3" fmla="*/ 0 h 3420"/>
                <a:gd name="T4" fmla="*/ 0 w 964"/>
                <a:gd name="T5" fmla="*/ 0 h 3420"/>
                <a:gd name="T6" fmla="*/ 0 w 964"/>
                <a:gd name="T7" fmla="*/ 0 h 3420"/>
                <a:gd name="T8" fmla="*/ 0 w 964"/>
                <a:gd name="T9" fmla="*/ 0 h 3420"/>
                <a:gd name="T10" fmla="*/ 0 w 964"/>
                <a:gd name="T11" fmla="*/ 0 h 3420"/>
                <a:gd name="T12" fmla="*/ 0 w 964"/>
                <a:gd name="T13" fmla="*/ 0 h 3420"/>
                <a:gd name="T14" fmla="*/ 0 w 964"/>
                <a:gd name="T15" fmla="*/ 0 h 3420"/>
                <a:gd name="T16" fmla="*/ 0 w 964"/>
                <a:gd name="T17" fmla="*/ 0 h 3420"/>
                <a:gd name="T18" fmla="*/ 0 w 964"/>
                <a:gd name="T19" fmla="*/ 0 h 3420"/>
                <a:gd name="T20" fmla="*/ 0 w 964"/>
                <a:gd name="T21" fmla="*/ 0 h 3420"/>
                <a:gd name="T22" fmla="*/ 0 w 964"/>
                <a:gd name="T23" fmla="*/ 0 h 3420"/>
                <a:gd name="T24" fmla="*/ 0 w 964"/>
                <a:gd name="T25" fmla="*/ 0 h 3420"/>
                <a:gd name="T26" fmla="*/ 0 w 964"/>
                <a:gd name="T27" fmla="*/ 0 h 3420"/>
                <a:gd name="T28" fmla="*/ 0 w 964"/>
                <a:gd name="T29" fmla="*/ 0 h 3420"/>
                <a:gd name="T30" fmla="*/ 0 w 964"/>
                <a:gd name="T31" fmla="*/ 0 h 3420"/>
                <a:gd name="T32" fmla="*/ 0 w 964"/>
                <a:gd name="T33" fmla="*/ 0 h 3420"/>
                <a:gd name="T34" fmla="*/ 0 w 964"/>
                <a:gd name="T35" fmla="*/ 0 h 3420"/>
                <a:gd name="T36" fmla="*/ 0 w 964"/>
                <a:gd name="T37" fmla="*/ 0 h 3420"/>
                <a:gd name="T38" fmla="*/ 0 w 964"/>
                <a:gd name="T39" fmla="*/ 0 h 3420"/>
                <a:gd name="T40" fmla="*/ 0 w 964"/>
                <a:gd name="T41" fmla="*/ 0 h 3420"/>
                <a:gd name="T42" fmla="*/ 0 w 964"/>
                <a:gd name="T43" fmla="*/ 0 h 3420"/>
                <a:gd name="T44" fmla="*/ 0 w 964"/>
                <a:gd name="T45" fmla="*/ 0 h 3420"/>
                <a:gd name="T46" fmla="*/ 0 w 964"/>
                <a:gd name="T47" fmla="*/ 0 h 3420"/>
                <a:gd name="T48" fmla="*/ 0 w 964"/>
                <a:gd name="T49" fmla="*/ 0 h 3420"/>
                <a:gd name="T50" fmla="*/ 0 w 964"/>
                <a:gd name="T51" fmla="*/ 0 h 3420"/>
                <a:gd name="T52" fmla="*/ 0 w 964"/>
                <a:gd name="T53" fmla="*/ 0 h 3420"/>
                <a:gd name="T54" fmla="*/ 0 w 964"/>
                <a:gd name="T55" fmla="*/ 0 h 3420"/>
                <a:gd name="T56" fmla="*/ 0 w 964"/>
                <a:gd name="T57" fmla="*/ 0 h 3420"/>
                <a:gd name="T58" fmla="*/ 0 w 964"/>
                <a:gd name="T59" fmla="*/ 0 h 3420"/>
                <a:gd name="T60" fmla="*/ 0 w 964"/>
                <a:gd name="T61" fmla="*/ 0 h 3420"/>
                <a:gd name="T62" fmla="*/ 0 w 964"/>
                <a:gd name="T63" fmla="*/ 0 h 3420"/>
                <a:gd name="T64" fmla="*/ 0 w 964"/>
                <a:gd name="T65" fmla="*/ 0 h 3420"/>
                <a:gd name="T66" fmla="*/ 0 w 964"/>
                <a:gd name="T67" fmla="*/ 0 h 3420"/>
                <a:gd name="T68" fmla="*/ 0 w 964"/>
                <a:gd name="T69" fmla="*/ 0 h 3420"/>
                <a:gd name="T70" fmla="*/ 0 w 964"/>
                <a:gd name="T71" fmla="*/ 0 h 3420"/>
                <a:gd name="T72" fmla="*/ 0 w 964"/>
                <a:gd name="T73" fmla="*/ 0 h 3420"/>
                <a:gd name="T74" fmla="*/ 0 w 964"/>
                <a:gd name="T75" fmla="*/ 0 h 3420"/>
                <a:gd name="T76" fmla="*/ 0 w 964"/>
                <a:gd name="T77" fmla="*/ 0 h 3420"/>
                <a:gd name="T78" fmla="*/ 0 w 964"/>
                <a:gd name="T79" fmla="*/ 0 h 3420"/>
                <a:gd name="T80" fmla="*/ 0 w 964"/>
                <a:gd name="T81" fmla="*/ 0 h 3420"/>
                <a:gd name="T82" fmla="*/ 0 w 964"/>
                <a:gd name="T83" fmla="*/ 0 h 3420"/>
                <a:gd name="T84" fmla="*/ 0 w 964"/>
                <a:gd name="T85" fmla="*/ 0 h 3420"/>
                <a:gd name="T86" fmla="*/ 0 w 964"/>
                <a:gd name="T87" fmla="*/ 0 h 3420"/>
                <a:gd name="T88" fmla="*/ 0 w 964"/>
                <a:gd name="T89" fmla="*/ 0 h 3420"/>
                <a:gd name="T90" fmla="*/ 0 w 964"/>
                <a:gd name="T91" fmla="*/ 0 h 3420"/>
                <a:gd name="T92" fmla="*/ 0 w 964"/>
                <a:gd name="T93" fmla="*/ 0 h 3420"/>
                <a:gd name="T94" fmla="*/ 0 w 964"/>
                <a:gd name="T95" fmla="*/ 0 h 3420"/>
                <a:gd name="T96" fmla="*/ 0 w 964"/>
                <a:gd name="T97" fmla="*/ 0 h 3420"/>
                <a:gd name="T98" fmla="*/ 0 w 964"/>
                <a:gd name="T99" fmla="*/ 0 h 3420"/>
                <a:gd name="T100" fmla="*/ 0 w 964"/>
                <a:gd name="T101" fmla="*/ 0 h 3420"/>
                <a:gd name="T102" fmla="*/ 0 w 964"/>
                <a:gd name="T103" fmla="*/ 0 h 3420"/>
                <a:gd name="T104" fmla="*/ 0 w 964"/>
                <a:gd name="T105" fmla="*/ 0 h 3420"/>
                <a:gd name="T106" fmla="*/ 0 w 964"/>
                <a:gd name="T107" fmla="*/ 0 h 3420"/>
                <a:gd name="T108" fmla="*/ 0 w 964"/>
                <a:gd name="T109" fmla="*/ 0 h 3420"/>
                <a:gd name="T110" fmla="*/ 0 w 964"/>
                <a:gd name="T111" fmla="*/ 0 h 3420"/>
                <a:gd name="T112" fmla="*/ 0 w 964"/>
                <a:gd name="T113" fmla="*/ 0 h 342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64"/>
                <a:gd name="T172" fmla="*/ 0 h 3420"/>
                <a:gd name="T173" fmla="*/ 964 w 964"/>
                <a:gd name="T174" fmla="*/ 3420 h 342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64" h="3420">
                  <a:moveTo>
                    <a:pt x="452" y="1"/>
                  </a:moveTo>
                  <a:lnTo>
                    <a:pt x="369" y="0"/>
                  </a:lnTo>
                  <a:lnTo>
                    <a:pt x="317" y="20"/>
                  </a:lnTo>
                  <a:lnTo>
                    <a:pt x="268" y="58"/>
                  </a:lnTo>
                  <a:lnTo>
                    <a:pt x="243" y="113"/>
                  </a:lnTo>
                  <a:lnTo>
                    <a:pt x="240" y="159"/>
                  </a:lnTo>
                  <a:lnTo>
                    <a:pt x="250" y="211"/>
                  </a:lnTo>
                  <a:lnTo>
                    <a:pt x="276" y="273"/>
                  </a:lnTo>
                  <a:lnTo>
                    <a:pt x="309" y="335"/>
                  </a:lnTo>
                  <a:lnTo>
                    <a:pt x="343" y="419"/>
                  </a:lnTo>
                  <a:lnTo>
                    <a:pt x="344" y="474"/>
                  </a:lnTo>
                  <a:lnTo>
                    <a:pt x="331" y="537"/>
                  </a:lnTo>
                  <a:lnTo>
                    <a:pt x="295" y="537"/>
                  </a:lnTo>
                  <a:lnTo>
                    <a:pt x="269" y="537"/>
                  </a:lnTo>
                  <a:lnTo>
                    <a:pt x="215" y="545"/>
                  </a:lnTo>
                  <a:lnTo>
                    <a:pt x="169" y="563"/>
                  </a:lnTo>
                  <a:lnTo>
                    <a:pt x="122" y="601"/>
                  </a:lnTo>
                  <a:lnTo>
                    <a:pt x="88" y="643"/>
                  </a:lnTo>
                  <a:lnTo>
                    <a:pt x="70" y="682"/>
                  </a:lnTo>
                  <a:lnTo>
                    <a:pt x="66" y="738"/>
                  </a:lnTo>
                  <a:lnTo>
                    <a:pt x="75" y="803"/>
                  </a:lnTo>
                  <a:lnTo>
                    <a:pt x="87" y="859"/>
                  </a:lnTo>
                  <a:lnTo>
                    <a:pt x="88" y="916"/>
                  </a:lnTo>
                  <a:lnTo>
                    <a:pt x="79" y="1111"/>
                  </a:lnTo>
                  <a:lnTo>
                    <a:pt x="82" y="1251"/>
                  </a:lnTo>
                  <a:lnTo>
                    <a:pt x="81" y="1363"/>
                  </a:lnTo>
                  <a:lnTo>
                    <a:pt x="77" y="1437"/>
                  </a:lnTo>
                  <a:lnTo>
                    <a:pt x="79" y="1503"/>
                  </a:lnTo>
                  <a:lnTo>
                    <a:pt x="15" y="1482"/>
                  </a:lnTo>
                  <a:lnTo>
                    <a:pt x="0" y="1760"/>
                  </a:lnTo>
                  <a:lnTo>
                    <a:pt x="250" y="1823"/>
                  </a:lnTo>
                  <a:lnTo>
                    <a:pt x="277" y="1961"/>
                  </a:lnTo>
                  <a:lnTo>
                    <a:pt x="328" y="2187"/>
                  </a:lnTo>
                  <a:lnTo>
                    <a:pt x="339" y="2275"/>
                  </a:lnTo>
                  <a:lnTo>
                    <a:pt x="325" y="2351"/>
                  </a:lnTo>
                  <a:lnTo>
                    <a:pt x="301" y="2429"/>
                  </a:lnTo>
                  <a:lnTo>
                    <a:pt x="301" y="2492"/>
                  </a:lnTo>
                  <a:lnTo>
                    <a:pt x="313" y="2625"/>
                  </a:lnTo>
                  <a:lnTo>
                    <a:pt x="326" y="2742"/>
                  </a:lnTo>
                  <a:lnTo>
                    <a:pt x="362" y="2927"/>
                  </a:lnTo>
                  <a:lnTo>
                    <a:pt x="380" y="3017"/>
                  </a:lnTo>
                  <a:lnTo>
                    <a:pt x="389" y="3148"/>
                  </a:lnTo>
                  <a:lnTo>
                    <a:pt x="371" y="3272"/>
                  </a:lnTo>
                  <a:lnTo>
                    <a:pt x="376" y="3287"/>
                  </a:lnTo>
                  <a:lnTo>
                    <a:pt x="402" y="3300"/>
                  </a:lnTo>
                  <a:lnTo>
                    <a:pt x="483" y="3362"/>
                  </a:lnTo>
                  <a:lnTo>
                    <a:pt x="515" y="3388"/>
                  </a:lnTo>
                  <a:lnTo>
                    <a:pt x="556" y="3411"/>
                  </a:lnTo>
                  <a:lnTo>
                    <a:pt x="622" y="3420"/>
                  </a:lnTo>
                  <a:lnTo>
                    <a:pt x="697" y="3409"/>
                  </a:lnTo>
                  <a:lnTo>
                    <a:pt x="717" y="3398"/>
                  </a:lnTo>
                  <a:lnTo>
                    <a:pt x="726" y="3380"/>
                  </a:lnTo>
                  <a:lnTo>
                    <a:pt x="727" y="3360"/>
                  </a:lnTo>
                  <a:lnTo>
                    <a:pt x="706" y="3337"/>
                  </a:lnTo>
                  <a:lnTo>
                    <a:pt x="623" y="3271"/>
                  </a:lnTo>
                  <a:lnTo>
                    <a:pt x="674" y="3291"/>
                  </a:lnTo>
                  <a:lnTo>
                    <a:pt x="743" y="3319"/>
                  </a:lnTo>
                  <a:lnTo>
                    <a:pt x="804" y="3336"/>
                  </a:lnTo>
                  <a:lnTo>
                    <a:pt x="875" y="3343"/>
                  </a:lnTo>
                  <a:lnTo>
                    <a:pt x="910" y="3343"/>
                  </a:lnTo>
                  <a:lnTo>
                    <a:pt x="939" y="3324"/>
                  </a:lnTo>
                  <a:lnTo>
                    <a:pt x="948" y="3298"/>
                  </a:lnTo>
                  <a:lnTo>
                    <a:pt x="932" y="3276"/>
                  </a:lnTo>
                  <a:lnTo>
                    <a:pt x="913" y="3261"/>
                  </a:lnTo>
                  <a:lnTo>
                    <a:pt x="823" y="3219"/>
                  </a:lnTo>
                  <a:lnTo>
                    <a:pt x="772" y="3180"/>
                  </a:lnTo>
                  <a:lnTo>
                    <a:pt x="726" y="3120"/>
                  </a:lnTo>
                  <a:lnTo>
                    <a:pt x="717" y="3078"/>
                  </a:lnTo>
                  <a:lnTo>
                    <a:pt x="720" y="3025"/>
                  </a:lnTo>
                  <a:lnTo>
                    <a:pt x="732" y="2977"/>
                  </a:lnTo>
                  <a:lnTo>
                    <a:pt x="806" y="2728"/>
                  </a:lnTo>
                  <a:lnTo>
                    <a:pt x="868" y="2556"/>
                  </a:lnTo>
                  <a:lnTo>
                    <a:pt x="909" y="2422"/>
                  </a:lnTo>
                  <a:lnTo>
                    <a:pt x="939" y="2374"/>
                  </a:lnTo>
                  <a:lnTo>
                    <a:pt x="964" y="2300"/>
                  </a:lnTo>
                  <a:lnTo>
                    <a:pt x="963" y="2230"/>
                  </a:lnTo>
                  <a:lnTo>
                    <a:pt x="954" y="2180"/>
                  </a:lnTo>
                  <a:lnTo>
                    <a:pt x="922" y="1939"/>
                  </a:lnTo>
                  <a:lnTo>
                    <a:pt x="897" y="1819"/>
                  </a:lnTo>
                  <a:lnTo>
                    <a:pt x="855" y="1699"/>
                  </a:lnTo>
                  <a:lnTo>
                    <a:pt x="807" y="1516"/>
                  </a:lnTo>
                  <a:lnTo>
                    <a:pt x="782" y="1381"/>
                  </a:lnTo>
                  <a:lnTo>
                    <a:pt x="762" y="1268"/>
                  </a:lnTo>
                  <a:lnTo>
                    <a:pt x="815" y="1258"/>
                  </a:lnTo>
                  <a:lnTo>
                    <a:pt x="868" y="1238"/>
                  </a:lnTo>
                  <a:lnTo>
                    <a:pt x="881" y="1209"/>
                  </a:lnTo>
                  <a:lnTo>
                    <a:pt x="884" y="1164"/>
                  </a:lnTo>
                  <a:lnTo>
                    <a:pt x="879" y="1120"/>
                  </a:lnTo>
                  <a:lnTo>
                    <a:pt x="823" y="950"/>
                  </a:lnTo>
                  <a:lnTo>
                    <a:pt x="787" y="879"/>
                  </a:lnTo>
                  <a:lnTo>
                    <a:pt x="784" y="854"/>
                  </a:lnTo>
                  <a:lnTo>
                    <a:pt x="768" y="729"/>
                  </a:lnTo>
                  <a:lnTo>
                    <a:pt x="750" y="672"/>
                  </a:lnTo>
                  <a:lnTo>
                    <a:pt x="725" y="630"/>
                  </a:lnTo>
                  <a:lnTo>
                    <a:pt x="691" y="601"/>
                  </a:lnTo>
                  <a:lnTo>
                    <a:pt x="647" y="577"/>
                  </a:lnTo>
                  <a:lnTo>
                    <a:pt x="552" y="551"/>
                  </a:lnTo>
                  <a:lnTo>
                    <a:pt x="537" y="513"/>
                  </a:lnTo>
                  <a:lnTo>
                    <a:pt x="539" y="475"/>
                  </a:lnTo>
                  <a:lnTo>
                    <a:pt x="560" y="449"/>
                  </a:lnTo>
                  <a:lnTo>
                    <a:pt x="579" y="422"/>
                  </a:lnTo>
                  <a:lnTo>
                    <a:pt x="597" y="373"/>
                  </a:lnTo>
                  <a:lnTo>
                    <a:pt x="601" y="341"/>
                  </a:lnTo>
                  <a:lnTo>
                    <a:pt x="604" y="290"/>
                  </a:lnTo>
                  <a:lnTo>
                    <a:pt x="604" y="269"/>
                  </a:lnTo>
                  <a:lnTo>
                    <a:pt x="622" y="245"/>
                  </a:lnTo>
                  <a:lnTo>
                    <a:pt x="637" y="223"/>
                  </a:lnTo>
                  <a:lnTo>
                    <a:pt x="645" y="195"/>
                  </a:lnTo>
                  <a:lnTo>
                    <a:pt x="645" y="154"/>
                  </a:lnTo>
                  <a:lnTo>
                    <a:pt x="630" y="106"/>
                  </a:lnTo>
                  <a:lnTo>
                    <a:pt x="605" y="63"/>
                  </a:lnTo>
                  <a:lnTo>
                    <a:pt x="569" y="36"/>
                  </a:lnTo>
                  <a:lnTo>
                    <a:pt x="505" y="10"/>
                  </a:lnTo>
                  <a:lnTo>
                    <a:pt x="483" y="7"/>
                  </a:lnTo>
                  <a:lnTo>
                    <a:pt x="452" y="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75" name="Freeform 301"/>
            <p:cNvSpPr>
              <a:spLocks/>
            </p:cNvSpPr>
            <p:nvPr/>
          </p:nvSpPr>
          <p:spPr bwMode="auto">
            <a:xfrm>
              <a:off x="1622" y="2979"/>
              <a:ext cx="38" cy="166"/>
            </a:xfrm>
            <a:custGeom>
              <a:avLst/>
              <a:gdLst>
                <a:gd name="T0" fmla="*/ 0 w 113"/>
                <a:gd name="T1" fmla="*/ 0 h 497"/>
                <a:gd name="T2" fmla="*/ 0 w 113"/>
                <a:gd name="T3" fmla="*/ 0 h 497"/>
                <a:gd name="T4" fmla="*/ 0 w 113"/>
                <a:gd name="T5" fmla="*/ 0 h 497"/>
                <a:gd name="T6" fmla="*/ 0 w 113"/>
                <a:gd name="T7" fmla="*/ 0 h 497"/>
                <a:gd name="T8" fmla="*/ 0 w 113"/>
                <a:gd name="T9" fmla="*/ 0 h 497"/>
                <a:gd name="T10" fmla="*/ 0 w 113"/>
                <a:gd name="T11" fmla="*/ 0 h 497"/>
                <a:gd name="T12" fmla="*/ 0 w 113"/>
                <a:gd name="T13" fmla="*/ 0 h 497"/>
                <a:gd name="T14" fmla="*/ 0 w 113"/>
                <a:gd name="T15" fmla="*/ 0 h 497"/>
                <a:gd name="T16" fmla="*/ 0 w 113"/>
                <a:gd name="T17" fmla="*/ 0 h 497"/>
                <a:gd name="T18" fmla="*/ 0 w 113"/>
                <a:gd name="T19" fmla="*/ 0 h 497"/>
                <a:gd name="T20" fmla="*/ 0 w 113"/>
                <a:gd name="T21" fmla="*/ 0 h 497"/>
                <a:gd name="T22" fmla="*/ 0 w 113"/>
                <a:gd name="T23" fmla="*/ 0 h 497"/>
                <a:gd name="T24" fmla="*/ 0 w 113"/>
                <a:gd name="T25" fmla="*/ 0 h 497"/>
                <a:gd name="T26" fmla="*/ 0 w 113"/>
                <a:gd name="T27" fmla="*/ 0 h 497"/>
                <a:gd name="T28" fmla="*/ 0 w 113"/>
                <a:gd name="T29" fmla="*/ 0 h 497"/>
                <a:gd name="T30" fmla="*/ 0 w 113"/>
                <a:gd name="T31" fmla="*/ 0 h 497"/>
                <a:gd name="T32" fmla="*/ 0 w 113"/>
                <a:gd name="T33" fmla="*/ 0 h 497"/>
                <a:gd name="T34" fmla="*/ 0 w 113"/>
                <a:gd name="T35" fmla="*/ 0 h 497"/>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3"/>
                <a:gd name="T55" fmla="*/ 0 h 497"/>
                <a:gd name="T56" fmla="*/ 113 w 113"/>
                <a:gd name="T57" fmla="*/ 497 h 497"/>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3" h="497">
                  <a:moveTo>
                    <a:pt x="7" y="477"/>
                  </a:moveTo>
                  <a:lnTo>
                    <a:pt x="61" y="497"/>
                  </a:lnTo>
                  <a:lnTo>
                    <a:pt x="59" y="412"/>
                  </a:lnTo>
                  <a:lnTo>
                    <a:pt x="64" y="374"/>
                  </a:lnTo>
                  <a:lnTo>
                    <a:pt x="75" y="337"/>
                  </a:lnTo>
                  <a:lnTo>
                    <a:pt x="91" y="302"/>
                  </a:lnTo>
                  <a:lnTo>
                    <a:pt x="113" y="267"/>
                  </a:lnTo>
                  <a:lnTo>
                    <a:pt x="86" y="224"/>
                  </a:lnTo>
                  <a:lnTo>
                    <a:pt x="59" y="173"/>
                  </a:lnTo>
                  <a:lnTo>
                    <a:pt x="37" y="114"/>
                  </a:lnTo>
                  <a:lnTo>
                    <a:pt x="22" y="64"/>
                  </a:lnTo>
                  <a:lnTo>
                    <a:pt x="9" y="0"/>
                  </a:lnTo>
                  <a:lnTo>
                    <a:pt x="0" y="79"/>
                  </a:lnTo>
                  <a:lnTo>
                    <a:pt x="3" y="177"/>
                  </a:lnTo>
                  <a:lnTo>
                    <a:pt x="6" y="267"/>
                  </a:lnTo>
                  <a:lnTo>
                    <a:pt x="3" y="342"/>
                  </a:lnTo>
                  <a:lnTo>
                    <a:pt x="6" y="405"/>
                  </a:lnTo>
                  <a:lnTo>
                    <a:pt x="7" y="477"/>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76" name="Freeform 302"/>
            <p:cNvSpPr>
              <a:spLocks/>
            </p:cNvSpPr>
            <p:nvPr/>
          </p:nvSpPr>
          <p:spPr bwMode="auto">
            <a:xfrm>
              <a:off x="1729" y="3365"/>
              <a:ext cx="81" cy="341"/>
            </a:xfrm>
            <a:custGeom>
              <a:avLst/>
              <a:gdLst>
                <a:gd name="T0" fmla="*/ 0 w 244"/>
                <a:gd name="T1" fmla="*/ 0 h 1021"/>
                <a:gd name="T2" fmla="*/ 0 w 244"/>
                <a:gd name="T3" fmla="*/ 0 h 1021"/>
                <a:gd name="T4" fmla="*/ 0 w 244"/>
                <a:gd name="T5" fmla="*/ 0 h 1021"/>
                <a:gd name="T6" fmla="*/ 0 w 244"/>
                <a:gd name="T7" fmla="*/ 0 h 1021"/>
                <a:gd name="T8" fmla="*/ 0 w 244"/>
                <a:gd name="T9" fmla="*/ 0 h 1021"/>
                <a:gd name="T10" fmla="*/ 0 w 244"/>
                <a:gd name="T11" fmla="*/ 0 h 1021"/>
                <a:gd name="T12" fmla="*/ 0 w 244"/>
                <a:gd name="T13" fmla="*/ 0 h 1021"/>
                <a:gd name="T14" fmla="*/ 0 w 244"/>
                <a:gd name="T15" fmla="*/ 0 h 1021"/>
                <a:gd name="T16" fmla="*/ 0 w 244"/>
                <a:gd name="T17" fmla="*/ 0 h 1021"/>
                <a:gd name="T18" fmla="*/ 0 w 244"/>
                <a:gd name="T19" fmla="*/ 0 h 1021"/>
                <a:gd name="T20" fmla="*/ 0 w 244"/>
                <a:gd name="T21" fmla="*/ 0 h 1021"/>
                <a:gd name="T22" fmla="*/ 0 w 244"/>
                <a:gd name="T23" fmla="*/ 0 h 1021"/>
                <a:gd name="T24" fmla="*/ 0 w 244"/>
                <a:gd name="T25" fmla="*/ 0 h 1021"/>
                <a:gd name="T26" fmla="*/ 0 w 244"/>
                <a:gd name="T27" fmla="*/ 0 h 1021"/>
                <a:gd name="T28" fmla="*/ 0 w 244"/>
                <a:gd name="T29" fmla="*/ 0 h 1021"/>
                <a:gd name="T30" fmla="*/ 0 w 244"/>
                <a:gd name="T31" fmla="*/ 0 h 1021"/>
                <a:gd name="T32" fmla="*/ 0 w 244"/>
                <a:gd name="T33" fmla="*/ 0 h 1021"/>
                <a:gd name="T34" fmla="*/ 0 w 244"/>
                <a:gd name="T35" fmla="*/ 0 h 1021"/>
                <a:gd name="T36" fmla="*/ 0 w 244"/>
                <a:gd name="T37" fmla="*/ 0 h 1021"/>
                <a:gd name="T38" fmla="*/ 0 w 244"/>
                <a:gd name="T39" fmla="*/ 0 h 1021"/>
                <a:gd name="T40" fmla="*/ 0 w 244"/>
                <a:gd name="T41" fmla="*/ 0 h 1021"/>
                <a:gd name="T42" fmla="*/ 0 w 244"/>
                <a:gd name="T43" fmla="*/ 0 h 1021"/>
                <a:gd name="T44" fmla="*/ 0 w 244"/>
                <a:gd name="T45" fmla="*/ 0 h 1021"/>
                <a:gd name="T46" fmla="*/ 0 w 244"/>
                <a:gd name="T47" fmla="*/ 0 h 1021"/>
                <a:gd name="T48" fmla="*/ 0 w 244"/>
                <a:gd name="T49" fmla="*/ 0 h 1021"/>
                <a:gd name="T50" fmla="*/ 0 w 244"/>
                <a:gd name="T51" fmla="*/ 0 h 1021"/>
                <a:gd name="T52" fmla="*/ 0 w 244"/>
                <a:gd name="T53" fmla="*/ 0 h 1021"/>
                <a:gd name="T54" fmla="*/ 0 w 244"/>
                <a:gd name="T55" fmla="*/ 0 h 1021"/>
                <a:gd name="T56" fmla="*/ 0 w 244"/>
                <a:gd name="T57" fmla="*/ 0 h 1021"/>
                <a:gd name="T58" fmla="*/ 0 w 244"/>
                <a:gd name="T59" fmla="*/ 0 h 1021"/>
                <a:gd name="T60" fmla="*/ 0 w 244"/>
                <a:gd name="T61" fmla="*/ 0 h 1021"/>
                <a:gd name="T62" fmla="*/ 0 w 244"/>
                <a:gd name="T63" fmla="*/ 0 h 1021"/>
                <a:gd name="T64" fmla="*/ 0 w 244"/>
                <a:gd name="T65" fmla="*/ 0 h 102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44"/>
                <a:gd name="T100" fmla="*/ 0 h 1021"/>
                <a:gd name="T101" fmla="*/ 244 w 244"/>
                <a:gd name="T102" fmla="*/ 1021 h 1021"/>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44" h="1021">
                  <a:moveTo>
                    <a:pt x="48" y="1021"/>
                  </a:moveTo>
                  <a:lnTo>
                    <a:pt x="25" y="978"/>
                  </a:lnTo>
                  <a:lnTo>
                    <a:pt x="9" y="935"/>
                  </a:lnTo>
                  <a:lnTo>
                    <a:pt x="2" y="880"/>
                  </a:lnTo>
                  <a:lnTo>
                    <a:pt x="9" y="803"/>
                  </a:lnTo>
                  <a:lnTo>
                    <a:pt x="14" y="714"/>
                  </a:lnTo>
                  <a:lnTo>
                    <a:pt x="18" y="610"/>
                  </a:lnTo>
                  <a:lnTo>
                    <a:pt x="14" y="495"/>
                  </a:lnTo>
                  <a:lnTo>
                    <a:pt x="7" y="393"/>
                  </a:lnTo>
                  <a:lnTo>
                    <a:pt x="0" y="324"/>
                  </a:lnTo>
                  <a:lnTo>
                    <a:pt x="5" y="294"/>
                  </a:lnTo>
                  <a:lnTo>
                    <a:pt x="23" y="249"/>
                  </a:lnTo>
                  <a:lnTo>
                    <a:pt x="41" y="191"/>
                  </a:lnTo>
                  <a:lnTo>
                    <a:pt x="50" y="118"/>
                  </a:lnTo>
                  <a:lnTo>
                    <a:pt x="48" y="58"/>
                  </a:lnTo>
                  <a:lnTo>
                    <a:pt x="36" y="14"/>
                  </a:lnTo>
                  <a:lnTo>
                    <a:pt x="193" y="0"/>
                  </a:lnTo>
                  <a:lnTo>
                    <a:pt x="211" y="46"/>
                  </a:lnTo>
                  <a:lnTo>
                    <a:pt x="227" y="93"/>
                  </a:lnTo>
                  <a:lnTo>
                    <a:pt x="244" y="142"/>
                  </a:lnTo>
                  <a:lnTo>
                    <a:pt x="244" y="163"/>
                  </a:lnTo>
                  <a:lnTo>
                    <a:pt x="222" y="205"/>
                  </a:lnTo>
                  <a:lnTo>
                    <a:pt x="193" y="251"/>
                  </a:lnTo>
                  <a:lnTo>
                    <a:pt x="169" y="310"/>
                  </a:lnTo>
                  <a:lnTo>
                    <a:pt x="153" y="365"/>
                  </a:lnTo>
                  <a:lnTo>
                    <a:pt x="148" y="440"/>
                  </a:lnTo>
                  <a:lnTo>
                    <a:pt x="148" y="516"/>
                  </a:lnTo>
                  <a:lnTo>
                    <a:pt x="145" y="624"/>
                  </a:lnTo>
                  <a:lnTo>
                    <a:pt x="139" y="716"/>
                  </a:lnTo>
                  <a:lnTo>
                    <a:pt x="121" y="821"/>
                  </a:lnTo>
                  <a:lnTo>
                    <a:pt x="86" y="935"/>
                  </a:lnTo>
                  <a:lnTo>
                    <a:pt x="67" y="985"/>
                  </a:lnTo>
                  <a:lnTo>
                    <a:pt x="48" y="1021"/>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77" name="Freeform 303"/>
            <p:cNvSpPr>
              <a:spLocks/>
            </p:cNvSpPr>
            <p:nvPr/>
          </p:nvSpPr>
          <p:spPr bwMode="auto">
            <a:xfrm>
              <a:off x="4722" y="2537"/>
              <a:ext cx="380" cy="1212"/>
            </a:xfrm>
            <a:custGeom>
              <a:avLst/>
              <a:gdLst>
                <a:gd name="T0" fmla="*/ 0 w 1138"/>
                <a:gd name="T1" fmla="*/ 0 h 3636"/>
                <a:gd name="T2" fmla="*/ 0 w 1138"/>
                <a:gd name="T3" fmla="*/ 0 h 3636"/>
                <a:gd name="T4" fmla="*/ 0 w 1138"/>
                <a:gd name="T5" fmla="*/ 0 h 3636"/>
                <a:gd name="T6" fmla="*/ 0 w 1138"/>
                <a:gd name="T7" fmla="*/ 0 h 3636"/>
                <a:gd name="T8" fmla="*/ 0 w 1138"/>
                <a:gd name="T9" fmla="*/ 0 h 3636"/>
                <a:gd name="T10" fmla="*/ 0 w 1138"/>
                <a:gd name="T11" fmla="*/ 0 h 3636"/>
                <a:gd name="T12" fmla="*/ 0 w 1138"/>
                <a:gd name="T13" fmla="*/ 0 h 3636"/>
                <a:gd name="T14" fmla="*/ 0 w 1138"/>
                <a:gd name="T15" fmla="*/ 0 h 3636"/>
                <a:gd name="T16" fmla="*/ 0 w 1138"/>
                <a:gd name="T17" fmla="*/ 0 h 3636"/>
                <a:gd name="T18" fmla="*/ 0 w 1138"/>
                <a:gd name="T19" fmla="*/ 0 h 3636"/>
                <a:gd name="T20" fmla="*/ 0 w 1138"/>
                <a:gd name="T21" fmla="*/ 0 h 3636"/>
                <a:gd name="T22" fmla="*/ 0 w 1138"/>
                <a:gd name="T23" fmla="*/ 0 h 3636"/>
                <a:gd name="T24" fmla="*/ 0 w 1138"/>
                <a:gd name="T25" fmla="*/ 0 h 3636"/>
                <a:gd name="T26" fmla="*/ 0 w 1138"/>
                <a:gd name="T27" fmla="*/ 0 h 3636"/>
                <a:gd name="T28" fmla="*/ 0 w 1138"/>
                <a:gd name="T29" fmla="*/ 0 h 3636"/>
                <a:gd name="T30" fmla="*/ 0 w 1138"/>
                <a:gd name="T31" fmla="*/ 0 h 3636"/>
                <a:gd name="T32" fmla="*/ 0 w 1138"/>
                <a:gd name="T33" fmla="*/ 0 h 3636"/>
                <a:gd name="T34" fmla="*/ 0 w 1138"/>
                <a:gd name="T35" fmla="*/ 0 h 3636"/>
                <a:gd name="T36" fmla="*/ 0 w 1138"/>
                <a:gd name="T37" fmla="*/ 0 h 3636"/>
                <a:gd name="T38" fmla="*/ 0 w 1138"/>
                <a:gd name="T39" fmla="*/ 0 h 3636"/>
                <a:gd name="T40" fmla="*/ 0 w 1138"/>
                <a:gd name="T41" fmla="*/ 0 h 3636"/>
                <a:gd name="T42" fmla="*/ 0 w 1138"/>
                <a:gd name="T43" fmla="*/ 0 h 3636"/>
                <a:gd name="T44" fmla="*/ 0 w 1138"/>
                <a:gd name="T45" fmla="*/ 0 h 3636"/>
                <a:gd name="T46" fmla="*/ 0 w 1138"/>
                <a:gd name="T47" fmla="*/ 0 h 3636"/>
                <a:gd name="T48" fmla="*/ 0 w 1138"/>
                <a:gd name="T49" fmla="*/ 0 h 3636"/>
                <a:gd name="T50" fmla="*/ 0 w 1138"/>
                <a:gd name="T51" fmla="*/ 0 h 3636"/>
                <a:gd name="T52" fmla="*/ 0 w 1138"/>
                <a:gd name="T53" fmla="*/ 0 h 3636"/>
                <a:gd name="T54" fmla="*/ 0 w 1138"/>
                <a:gd name="T55" fmla="*/ 0 h 3636"/>
                <a:gd name="T56" fmla="*/ 0 w 1138"/>
                <a:gd name="T57" fmla="*/ 0 h 3636"/>
                <a:gd name="T58" fmla="*/ 0 w 1138"/>
                <a:gd name="T59" fmla="*/ 0 h 3636"/>
                <a:gd name="T60" fmla="*/ 0 w 1138"/>
                <a:gd name="T61" fmla="*/ 0 h 3636"/>
                <a:gd name="T62" fmla="*/ 0 w 1138"/>
                <a:gd name="T63" fmla="*/ 0 h 3636"/>
                <a:gd name="T64" fmla="*/ 0 w 1138"/>
                <a:gd name="T65" fmla="*/ 0 h 3636"/>
                <a:gd name="T66" fmla="*/ 0 w 1138"/>
                <a:gd name="T67" fmla="*/ 0 h 3636"/>
                <a:gd name="T68" fmla="*/ 0 w 1138"/>
                <a:gd name="T69" fmla="*/ 0 h 3636"/>
                <a:gd name="T70" fmla="*/ 0 w 1138"/>
                <a:gd name="T71" fmla="*/ 0 h 3636"/>
                <a:gd name="T72" fmla="*/ 0 w 1138"/>
                <a:gd name="T73" fmla="*/ 0 h 3636"/>
                <a:gd name="T74" fmla="*/ 0 w 1138"/>
                <a:gd name="T75" fmla="*/ 0 h 3636"/>
                <a:gd name="T76" fmla="*/ 0 w 1138"/>
                <a:gd name="T77" fmla="*/ 0 h 3636"/>
                <a:gd name="T78" fmla="*/ 0 w 1138"/>
                <a:gd name="T79" fmla="*/ 0 h 3636"/>
                <a:gd name="T80" fmla="*/ 0 w 1138"/>
                <a:gd name="T81" fmla="*/ 0 h 3636"/>
                <a:gd name="T82" fmla="*/ 0 w 1138"/>
                <a:gd name="T83" fmla="*/ 0 h 3636"/>
                <a:gd name="T84" fmla="*/ 0 w 1138"/>
                <a:gd name="T85" fmla="*/ 0 h 3636"/>
                <a:gd name="T86" fmla="*/ 0 w 1138"/>
                <a:gd name="T87" fmla="*/ 0 h 3636"/>
                <a:gd name="T88" fmla="*/ 0 w 1138"/>
                <a:gd name="T89" fmla="*/ 0 h 3636"/>
                <a:gd name="T90" fmla="*/ 0 w 1138"/>
                <a:gd name="T91" fmla="*/ 0 h 3636"/>
                <a:gd name="T92" fmla="*/ 0 w 1138"/>
                <a:gd name="T93" fmla="*/ 0 h 36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138"/>
                <a:gd name="T142" fmla="*/ 0 h 3636"/>
                <a:gd name="T143" fmla="*/ 1138 w 1138"/>
                <a:gd name="T144" fmla="*/ 3636 h 36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138" h="3636">
                  <a:moveTo>
                    <a:pt x="594" y="2274"/>
                  </a:moveTo>
                  <a:lnTo>
                    <a:pt x="570" y="2402"/>
                  </a:lnTo>
                  <a:lnTo>
                    <a:pt x="547" y="2531"/>
                  </a:lnTo>
                  <a:lnTo>
                    <a:pt x="531" y="2631"/>
                  </a:lnTo>
                  <a:lnTo>
                    <a:pt x="513" y="2749"/>
                  </a:lnTo>
                  <a:lnTo>
                    <a:pt x="506" y="2891"/>
                  </a:lnTo>
                  <a:lnTo>
                    <a:pt x="498" y="3005"/>
                  </a:lnTo>
                  <a:lnTo>
                    <a:pt x="488" y="3107"/>
                  </a:lnTo>
                  <a:lnTo>
                    <a:pt x="473" y="3205"/>
                  </a:lnTo>
                  <a:lnTo>
                    <a:pt x="459" y="3301"/>
                  </a:lnTo>
                  <a:lnTo>
                    <a:pt x="450" y="3365"/>
                  </a:lnTo>
                  <a:lnTo>
                    <a:pt x="451" y="3414"/>
                  </a:lnTo>
                  <a:lnTo>
                    <a:pt x="456" y="3454"/>
                  </a:lnTo>
                  <a:lnTo>
                    <a:pt x="446" y="3471"/>
                  </a:lnTo>
                  <a:lnTo>
                    <a:pt x="366" y="3491"/>
                  </a:lnTo>
                  <a:lnTo>
                    <a:pt x="350" y="3483"/>
                  </a:lnTo>
                  <a:lnTo>
                    <a:pt x="340" y="3471"/>
                  </a:lnTo>
                  <a:lnTo>
                    <a:pt x="264" y="3501"/>
                  </a:lnTo>
                  <a:lnTo>
                    <a:pt x="167" y="3532"/>
                  </a:lnTo>
                  <a:lnTo>
                    <a:pt x="102" y="3545"/>
                  </a:lnTo>
                  <a:lnTo>
                    <a:pt x="50" y="3542"/>
                  </a:lnTo>
                  <a:lnTo>
                    <a:pt x="20" y="3532"/>
                  </a:lnTo>
                  <a:lnTo>
                    <a:pt x="6" y="3514"/>
                  </a:lnTo>
                  <a:lnTo>
                    <a:pt x="0" y="3496"/>
                  </a:lnTo>
                  <a:lnTo>
                    <a:pt x="9" y="3475"/>
                  </a:lnTo>
                  <a:lnTo>
                    <a:pt x="31" y="3455"/>
                  </a:lnTo>
                  <a:lnTo>
                    <a:pt x="102" y="3417"/>
                  </a:lnTo>
                  <a:lnTo>
                    <a:pt x="164" y="3381"/>
                  </a:lnTo>
                  <a:lnTo>
                    <a:pt x="221" y="3349"/>
                  </a:lnTo>
                  <a:lnTo>
                    <a:pt x="245" y="3322"/>
                  </a:lnTo>
                  <a:lnTo>
                    <a:pt x="243" y="3231"/>
                  </a:lnTo>
                  <a:lnTo>
                    <a:pt x="238" y="3116"/>
                  </a:lnTo>
                  <a:lnTo>
                    <a:pt x="238" y="3001"/>
                  </a:lnTo>
                  <a:lnTo>
                    <a:pt x="232" y="2872"/>
                  </a:lnTo>
                  <a:lnTo>
                    <a:pt x="219" y="2711"/>
                  </a:lnTo>
                  <a:lnTo>
                    <a:pt x="212" y="2545"/>
                  </a:lnTo>
                  <a:lnTo>
                    <a:pt x="213" y="2372"/>
                  </a:lnTo>
                  <a:lnTo>
                    <a:pt x="213" y="2248"/>
                  </a:lnTo>
                  <a:lnTo>
                    <a:pt x="219" y="2123"/>
                  </a:lnTo>
                  <a:lnTo>
                    <a:pt x="217" y="2048"/>
                  </a:lnTo>
                  <a:lnTo>
                    <a:pt x="172" y="2046"/>
                  </a:lnTo>
                  <a:lnTo>
                    <a:pt x="127" y="2030"/>
                  </a:lnTo>
                  <a:lnTo>
                    <a:pt x="89" y="1988"/>
                  </a:lnTo>
                  <a:lnTo>
                    <a:pt x="84" y="1937"/>
                  </a:lnTo>
                  <a:lnTo>
                    <a:pt x="95" y="1868"/>
                  </a:lnTo>
                  <a:lnTo>
                    <a:pt x="119" y="1810"/>
                  </a:lnTo>
                  <a:lnTo>
                    <a:pt x="142" y="1770"/>
                  </a:lnTo>
                  <a:lnTo>
                    <a:pt x="97" y="1754"/>
                  </a:lnTo>
                  <a:lnTo>
                    <a:pt x="84" y="1742"/>
                  </a:lnTo>
                  <a:lnTo>
                    <a:pt x="84" y="1721"/>
                  </a:lnTo>
                  <a:lnTo>
                    <a:pt x="138" y="1577"/>
                  </a:lnTo>
                  <a:lnTo>
                    <a:pt x="153" y="1500"/>
                  </a:lnTo>
                  <a:lnTo>
                    <a:pt x="158" y="1233"/>
                  </a:lnTo>
                  <a:lnTo>
                    <a:pt x="150" y="1042"/>
                  </a:lnTo>
                  <a:lnTo>
                    <a:pt x="148" y="809"/>
                  </a:lnTo>
                  <a:lnTo>
                    <a:pt x="158" y="753"/>
                  </a:lnTo>
                  <a:lnTo>
                    <a:pt x="178" y="705"/>
                  </a:lnTo>
                  <a:lnTo>
                    <a:pt x="219" y="665"/>
                  </a:lnTo>
                  <a:lnTo>
                    <a:pt x="408" y="547"/>
                  </a:lnTo>
                  <a:lnTo>
                    <a:pt x="392" y="496"/>
                  </a:lnTo>
                  <a:lnTo>
                    <a:pt x="360" y="492"/>
                  </a:lnTo>
                  <a:lnTo>
                    <a:pt x="316" y="481"/>
                  </a:lnTo>
                  <a:lnTo>
                    <a:pt x="292" y="457"/>
                  </a:lnTo>
                  <a:lnTo>
                    <a:pt x="257" y="355"/>
                  </a:lnTo>
                  <a:lnTo>
                    <a:pt x="245" y="298"/>
                  </a:lnTo>
                  <a:lnTo>
                    <a:pt x="244" y="243"/>
                  </a:lnTo>
                  <a:lnTo>
                    <a:pt x="237" y="190"/>
                  </a:lnTo>
                  <a:lnTo>
                    <a:pt x="240" y="132"/>
                  </a:lnTo>
                  <a:lnTo>
                    <a:pt x="215" y="159"/>
                  </a:lnTo>
                  <a:lnTo>
                    <a:pt x="202" y="172"/>
                  </a:lnTo>
                  <a:lnTo>
                    <a:pt x="205" y="133"/>
                  </a:lnTo>
                  <a:lnTo>
                    <a:pt x="219" y="92"/>
                  </a:lnTo>
                  <a:lnTo>
                    <a:pt x="242" y="59"/>
                  </a:lnTo>
                  <a:lnTo>
                    <a:pt x="279" y="29"/>
                  </a:lnTo>
                  <a:lnTo>
                    <a:pt x="326" y="8"/>
                  </a:lnTo>
                  <a:lnTo>
                    <a:pt x="391" y="0"/>
                  </a:lnTo>
                  <a:lnTo>
                    <a:pt x="449" y="9"/>
                  </a:lnTo>
                  <a:lnTo>
                    <a:pt x="500" y="31"/>
                  </a:lnTo>
                  <a:lnTo>
                    <a:pt x="540" y="62"/>
                  </a:lnTo>
                  <a:lnTo>
                    <a:pt x="572" y="104"/>
                  </a:lnTo>
                  <a:lnTo>
                    <a:pt x="591" y="163"/>
                  </a:lnTo>
                  <a:lnTo>
                    <a:pt x="602" y="232"/>
                  </a:lnTo>
                  <a:lnTo>
                    <a:pt x="602" y="286"/>
                  </a:lnTo>
                  <a:lnTo>
                    <a:pt x="590" y="361"/>
                  </a:lnTo>
                  <a:lnTo>
                    <a:pt x="594" y="414"/>
                  </a:lnTo>
                  <a:lnTo>
                    <a:pt x="608" y="473"/>
                  </a:lnTo>
                  <a:lnTo>
                    <a:pt x="633" y="503"/>
                  </a:lnTo>
                  <a:lnTo>
                    <a:pt x="874" y="592"/>
                  </a:lnTo>
                  <a:lnTo>
                    <a:pt x="908" y="610"/>
                  </a:lnTo>
                  <a:lnTo>
                    <a:pt x="933" y="646"/>
                  </a:lnTo>
                  <a:lnTo>
                    <a:pt x="1016" y="852"/>
                  </a:lnTo>
                  <a:lnTo>
                    <a:pt x="1126" y="1148"/>
                  </a:lnTo>
                  <a:lnTo>
                    <a:pt x="1138" y="1208"/>
                  </a:lnTo>
                  <a:lnTo>
                    <a:pt x="1137" y="1243"/>
                  </a:lnTo>
                  <a:lnTo>
                    <a:pt x="1124" y="1282"/>
                  </a:lnTo>
                  <a:lnTo>
                    <a:pt x="1006" y="1490"/>
                  </a:lnTo>
                  <a:lnTo>
                    <a:pt x="990" y="1555"/>
                  </a:lnTo>
                  <a:lnTo>
                    <a:pt x="985" y="1621"/>
                  </a:lnTo>
                  <a:lnTo>
                    <a:pt x="1021" y="1848"/>
                  </a:lnTo>
                  <a:lnTo>
                    <a:pt x="1040" y="1947"/>
                  </a:lnTo>
                  <a:lnTo>
                    <a:pt x="1041" y="1982"/>
                  </a:lnTo>
                  <a:lnTo>
                    <a:pt x="1028" y="2007"/>
                  </a:lnTo>
                  <a:lnTo>
                    <a:pt x="991" y="2022"/>
                  </a:lnTo>
                  <a:lnTo>
                    <a:pt x="951" y="2029"/>
                  </a:lnTo>
                  <a:lnTo>
                    <a:pt x="946" y="2144"/>
                  </a:lnTo>
                  <a:lnTo>
                    <a:pt x="952" y="2271"/>
                  </a:lnTo>
                  <a:lnTo>
                    <a:pt x="961" y="2410"/>
                  </a:lnTo>
                  <a:lnTo>
                    <a:pt x="972" y="2539"/>
                  </a:lnTo>
                  <a:lnTo>
                    <a:pt x="998" y="2679"/>
                  </a:lnTo>
                  <a:lnTo>
                    <a:pt x="1010" y="2819"/>
                  </a:lnTo>
                  <a:lnTo>
                    <a:pt x="1024" y="2955"/>
                  </a:lnTo>
                  <a:lnTo>
                    <a:pt x="1029" y="3064"/>
                  </a:lnTo>
                  <a:lnTo>
                    <a:pt x="1029" y="3237"/>
                  </a:lnTo>
                  <a:lnTo>
                    <a:pt x="1036" y="3345"/>
                  </a:lnTo>
                  <a:lnTo>
                    <a:pt x="1036" y="3443"/>
                  </a:lnTo>
                  <a:lnTo>
                    <a:pt x="1033" y="3464"/>
                  </a:lnTo>
                  <a:lnTo>
                    <a:pt x="975" y="3483"/>
                  </a:lnTo>
                  <a:lnTo>
                    <a:pt x="929" y="3510"/>
                  </a:lnTo>
                  <a:lnTo>
                    <a:pt x="885" y="3551"/>
                  </a:lnTo>
                  <a:lnTo>
                    <a:pt x="840" y="3587"/>
                  </a:lnTo>
                  <a:lnTo>
                    <a:pt x="781" y="3613"/>
                  </a:lnTo>
                  <a:lnTo>
                    <a:pt x="719" y="3632"/>
                  </a:lnTo>
                  <a:lnTo>
                    <a:pt x="665" y="3636"/>
                  </a:lnTo>
                  <a:lnTo>
                    <a:pt x="630" y="3625"/>
                  </a:lnTo>
                  <a:lnTo>
                    <a:pt x="605" y="3609"/>
                  </a:lnTo>
                  <a:lnTo>
                    <a:pt x="601" y="3587"/>
                  </a:lnTo>
                  <a:lnTo>
                    <a:pt x="612" y="3557"/>
                  </a:lnTo>
                  <a:lnTo>
                    <a:pt x="643" y="3527"/>
                  </a:lnTo>
                  <a:lnTo>
                    <a:pt x="681" y="3495"/>
                  </a:lnTo>
                  <a:lnTo>
                    <a:pt x="728" y="3451"/>
                  </a:lnTo>
                  <a:lnTo>
                    <a:pt x="768" y="3411"/>
                  </a:lnTo>
                  <a:lnTo>
                    <a:pt x="792" y="3377"/>
                  </a:lnTo>
                  <a:lnTo>
                    <a:pt x="772" y="3198"/>
                  </a:lnTo>
                  <a:lnTo>
                    <a:pt x="766" y="3071"/>
                  </a:lnTo>
                  <a:lnTo>
                    <a:pt x="749" y="2944"/>
                  </a:lnTo>
                  <a:lnTo>
                    <a:pt x="731" y="2830"/>
                  </a:lnTo>
                  <a:lnTo>
                    <a:pt x="705" y="2711"/>
                  </a:lnTo>
                  <a:lnTo>
                    <a:pt x="672" y="2590"/>
                  </a:lnTo>
                  <a:lnTo>
                    <a:pt x="641" y="2477"/>
                  </a:lnTo>
                  <a:lnTo>
                    <a:pt x="617" y="2383"/>
                  </a:lnTo>
                  <a:lnTo>
                    <a:pt x="594" y="2274"/>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78" name="Freeform 304"/>
            <p:cNvSpPr>
              <a:spLocks/>
            </p:cNvSpPr>
            <p:nvPr/>
          </p:nvSpPr>
          <p:spPr bwMode="auto">
            <a:xfrm>
              <a:off x="3144" y="2613"/>
              <a:ext cx="450" cy="1140"/>
            </a:xfrm>
            <a:custGeom>
              <a:avLst/>
              <a:gdLst>
                <a:gd name="T0" fmla="*/ 0 w 1349"/>
                <a:gd name="T1" fmla="*/ 0 h 3420"/>
                <a:gd name="T2" fmla="*/ 0 w 1349"/>
                <a:gd name="T3" fmla="*/ 0 h 3420"/>
                <a:gd name="T4" fmla="*/ 0 w 1349"/>
                <a:gd name="T5" fmla="*/ 0 h 3420"/>
                <a:gd name="T6" fmla="*/ 0 w 1349"/>
                <a:gd name="T7" fmla="*/ 0 h 3420"/>
                <a:gd name="T8" fmla="*/ 0 w 1349"/>
                <a:gd name="T9" fmla="*/ 0 h 3420"/>
                <a:gd name="T10" fmla="*/ 0 w 1349"/>
                <a:gd name="T11" fmla="*/ 0 h 3420"/>
                <a:gd name="T12" fmla="*/ 0 w 1349"/>
                <a:gd name="T13" fmla="*/ 0 h 3420"/>
                <a:gd name="T14" fmla="*/ 0 w 1349"/>
                <a:gd name="T15" fmla="*/ 0 h 3420"/>
                <a:gd name="T16" fmla="*/ 0 w 1349"/>
                <a:gd name="T17" fmla="*/ 0 h 3420"/>
                <a:gd name="T18" fmla="*/ 0 w 1349"/>
                <a:gd name="T19" fmla="*/ 0 h 3420"/>
                <a:gd name="T20" fmla="*/ 0 w 1349"/>
                <a:gd name="T21" fmla="*/ 0 h 3420"/>
                <a:gd name="T22" fmla="*/ 0 w 1349"/>
                <a:gd name="T23" fmla="*/ 0 h 3420"/>
                <a:gd name="T24" fmla="*/ 0 w 1349"/>
                <a:gd name="T25" fmla="*/ 0 h 3420"/>
                <a:gd name="T26" fmla="*/ 0 w 1349"/>
                <a:gd name="T27" fmla="*/ 0 h 3420"/>
                <a:gd name="T28" fmla="*/ 0 w 1349"/>
                <a:gd name="T29" fmla="*/ 0 h 3420"/>
                <a:gd name="T30" fmla="*/ 0 w 1349"/>
                <a:gd name="T31" fmla="*/ 0 h 3420"/>
                <a:gd name="T32" fmla="*/ 0 w 1349"/>
                <a:gd name="T33" fmla="*/ 0 h 3420"/>
                <a:gd name="T34" fmla="*/ 0 w 1349"/>
                <a:gd name="T35" fmla="*/ 0 h 3420"/>
                <a:gd name="T36" fmla="*/ 0 w 1349"/>
                <a:gd name="T37" fmla="*/ 0 h 3420"/>
                <a:gd name="T38" fmla="*/ 0 w 1349"/>
                <a:gd name="T39" fmla="*/ 0 h 3420"/>
                <a:gd name="T40" fmla="*/ 0 w 1349"/>
                <a:gd name="T41" fmla="*/ 0 h 3420"/>
                <a:gd name="T42" fmla="*/ 0 w 1349"/>
                <a:gd name="T43" fmla="*/ 0 h 3420"/>
                <a:gd name="T44" fmla="*/ 0 w 1349"/>
                <a:gd name="T45" fmla="*/ 0 h 3420"/>
                <a:gd name="T46" fmla="*/ 0 w 1349"/>
                <a:gd name="T47" fmla="*/ 0 h 3420"/>
                <a:gd name="T48" fmla="*/ 0 w 1349"/>
                <a:gd name="T49" fmla="*/ 0 h 3420"/>
                <a:gd name="T50" fmla="*/ 0 w 1349"/>
                <a:gd name="T51" fmla="*/ 0 h 3420"/>
                <a:gd name="T52" fmla="*/ 0 w 1349"/>
                <a:gd name="T53" fmla="*/ 0 h 3420"/>
                <a:gd name="T54" fmla="*/ 0 w 1349"/>
                <a:gd name="T55" fmla="*/ 0 h 3420"/>
                <a:gd name="T56" fmla="*/ 0 w 1349"/>
                <a:gd name="T57" fmla="*/ 0 h 3420"/>
                <a:gd name="T58" fmla="*/ 0 w 1349"/>
                <a:gd name="T59" fmla="*/ 0 h 3420"/>
                <a:gd name="T60" fmla="*/ 0 w 1349"/>
                <a:gd name="T61" fmla="*/ 0 h 3420"/>
                <a:gd name="T62" fmla="*/ 0 w 1349"/>
                <a:gd name="T63" fmla="*/ 0 h 3420"/>
                <a:gd name="T64" fmla="*/ 0 w 1349"/>
                <a:gd name="T65" fmla="*/ 0 h 3420"/>
                <a:gd name="T66" fmla="*/ 0 w 1349"/>
                <a:gd name="T67" fmla="*/ 0 h 3420"/>
                <a:gd name="T68" fmla="*/ 0 w 1349"/>
                <a:gd name="T69" fmla="*/ 0 h 3420"/>
                <a:gd name="T70" fmla="*/ 0 w 1349"/>
                <a:gd name="T71" fmla="*/ 0 h 3420"/>
                <a:gd name="T72" fmla="*/ 0 w 1349"/>
                <a:gd name="T73" fmla="*/ 0 h 3420"/>
                <a:gd name="T74" fmla="*/ 0 w 1349"/>
                <a:gd name="T75" fmla="*/ 0 h 3420"/>
                <a:gd name="T76" fmla="*/ 0 w 1349"/>
                <a:gd name="T77" fmla="*/ 0 h 3420"/>
                <a:gd name="T78" fmla="*/ 0 w 1349"/>
                <a:gd name="T79" fmla="*/ 0 h 3420"/>
                <a:gd name="T80" fmla="*/ 0 w 1349"/>
                <a:gd name="T81" fmla="*/ 0 h 3420"/>
                <a:gd name="T82" fmla="*/ 0 w 1349"/>
                <a:gd name="T83" fmla="*/ 0 h 3420"/>
                <a:gd name="T84" fmla="*/ 0 w 1349"/>
                <a:gd name="T85" fmla="*/ 0 h 3420"/>
                <a:gd name="T86" fmla="*/ 0 w 1349"/>
                <a:gd name="T87" fmla="*/ 0 h 3420"/>
                <a:gd name="T88" fmla="*/ 0 w 1349"/>
                <a:gd name="T89" fmla="*/ 0 h 3420"/>
                <a:gd name="T90" fmla="*/ 0 w 1349"/>
                <a:gd name="T91" fmla="*/ 0 h 3420"/>
                <a:gd name="T92" fmla="*/ 0 w 1349"/>
                <a:gd name="T93" fmla="*/ 0 h 3420"/>
                <a:gd name="T94" fmla="*/ 0 w 1349"/>
                <a:gd name="T95" fmla="*/ 0 h 3420"/>
                <a:gd name="T96" fmla="*/ 0 w 1349"/>
                <a:gd name="T97" fmla="*/ 0 h 3420"/>
                <a:gd name="T98" fmla="*/ 0 w 1349"/>
                <a:gd name="T99" fmla="*/ 0 h 3420"/>
                <a:gd name="T100" fmla="*/ 0 w 1349"/>
                <a:gd name="T101" fmla="*/ 0 h 3420"/>
                <a:gd name="T102" fmla="*/ 0 w 1349"/>
                <a:gd name="T103" fmla="*/ 0 h 3420"/>
                <a:gd name="T104" fmla="*/ 0 w 1349"/>
                <a:gd name="T105" fmla="*/ 0 h 3420"/>
                <a:gd name="T106" fmla="*/ 0 w 1349"/>
                <a:gd name="T107" fmla="*/ 0 h 3420"/>
                <a:gd name="T108" fmla="*/ 0 w 1349"/>
                <a:gd name="T109" fmla="*/ 0 h 3420"/>
                <a:gd name="T110" fmla="*/ 0 w 1349"/>
                <a:gd name="T111" fmla="*/ 0 h 3420"/>
                <a:gd name="T112" fmla="*/ 0 w 1349"/>
                <a:gd name="T113" fmla="*/ 0 h 3420"/>
                <a:gd name="T114" fmla="*/ 0 w 1349"/>
                <a:gd name="T115" fmla="*/ 0 h 3420"/>
                <a:gd name="T116" fmla="*/ 0 w 1349"/>
                <a:gd name="T117" fmla="*/ 0 h 342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349"/>
                <a:gd name="T178" fmla="*/ 0 h 3420"/>
                <a:gd name="T179" fmla="*/ 1349 w 1349"/>
                <a:gd name="T180" fmla="*/ 3420 h 342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349" h="3420">
                  <a:moveTo>
                    <a:pt x="1110" y="1468"/>
                  </a:moveTo>
                  <a:lnTo>
                    <a:pt x="1116" y="1555"/>
                  </a:lnTo>
                  <a:lnTo>
                    <a:pt x="1146" y="1730"/>
                  </a:lnTo>
                  <a:lnTo>
                    <a:pt x="948" y="1865"/>
                  </a:lnTo>
                  <a:lnTo>
                    <a:pt x="952" y="1942"/>
                  </a:lnTo>
                  <a:lnTo>
                    <a:pt x="968" y="2078"/>
                  </a:lnTo>
                  <a:lnTo>
                    <a:pt x="1000" y="2488"/>
                  </a:lnTo>
                  <a:lnTo>
                    <a:pt x="1019" y="2666"/>
                  </a:lnTo>
                  <a:lnTo>
                    <a:pt x="1046" y="2984"/>
                  </a:lnTo>
                  <a:lnTo>
                    <a:pt x="1051" y="3097"/>
                  </a:lnTo>
                  <a:lnTo>
                    <a:pt x="1053" y="3135"/>
                  </a:lnTo>
                  <a:lnTo>
                    <a:pt x="1065" y="3148"/>
                  </a:lnTo>
                  <a:lnTo>
                    <a:pt x="1102" y="3171"/>
                  </a:lnTo>
                  <a:lnTo>
                    <a:pt x="1177" y="3204"/>
                  </a:lnTo>
                  <a:lnTo>
                    <a:pt x="1262" y="3223"/>
                  </a:lnTo>
                  <a:lnTo>
                    <a:pt x="1291" y="3231"/>
                  </a:lnTo>
                  <a:lnTo>
                    <a:pt x="1322" y="3244"/>
                  </a:lnTo>
                  <a:lnTo>
                    <a:pt x="1342" y="3269"/>
                  </a:lnTo>
                  <a:lnTo>
                    <a:pt x="1349" y="3290"/>
                  </a:lnTo>
                  <a:lnTo>
                    <a:pt x="1339" y="3299"/>
                  </a:lnTo>
                  <a:lnTo>
                    <a:pt x="1168" y="3308"/>
                  </a:lnTo>
                  <a:lnTo>
                    <a:pt x="947" y="3332"/>
                  </a:lnTo>
                  <a:lnTo>
                    <a:pt x="908" y="3334"/>
                  </a:lnTo>
                  <a:lnTo>
                    <a:pt x="882" y="3322"/>
                  </a:lnTo>
                  <a:lnTo>
                    <a:pt x="869" y="3298"/>
                  </a:lnTo>
                  <a:lnTo>
                    <a:pt x="866" y="3260"/>
                  </a:lnTo>
                  <a:lnTo>
                    <a:pt x="877" y="3198"/>
                  </a:lnTo>
                  <a:lnTo>
                    <a:pt x="884" y="3189"/>
                  </a:lnTo>
                  <a:lnTo>
                    <a:pt x="902" y="3182"/>
                  </a:lnTo>
                  <a:lnTo>
                    <a:pt x="876" y="3178"/>
                  </a:lnTo>
                  <a:lnTo>
                    <a:pt x="869" y="3167"/>
                  </a:lnTo>
                  <a:lnTo>
                    <a:pt x="860" y="3119"/>
                  </a:lnTo>
                  <a:lnTo>
                    <a:pt x="832" y="3018"/>
                  </a:lnTo>
                  <a:lnTo>
                    <a:pt x="770" y="2778"/>
                  </a:lnTo>
                  <a:lnTo>
                    <a:pt x="754" y="2664"/>
                  </a:lnTo>
                  <a:lnTo>
                    <a:pt x="711" y="2297"/>
                  </a:lnTo>
                  <a:lnTo>
                    <a:pt x="691" y="2206"/>
                  </a:lnTo>
                  <a:lnTo>
                    <a:pt x="653" y="2095"/>
                  </a:lnTo>
                  <a:lnTo>
                    <a:pt x="633" y="2209"/>
                  </a:lnTo>
                  <a:lnTo>
                    <a:pt x="613" y="2325"/>
                  </a:lnTo>
                  <a:lnTo>
                    <a:pt x="582" y="2646"/>
                  </a:lnTo>
                  <a:lnTo>
                    <a:pt x="567" y="2747"/>
                  </a:lnTo>
                  <a:lnTo>
                    <a:pt x="537" y="3103"/>
                  </a:lnTo>
                  <a:lnTo>
                    <a:pt x="540" y="3157"/>
                  </a:lnTo>
                  <a:lnTo>
                    <a:pt x="534" y="3167"/>
                  </a:lnTo>
                  <a:lnTo>
                    <a:pt x="496" y="3185"/>
                  </a:lnTo>
                  <a:lnTo>
                    <a:pt x="508" y="3238"/>
                  </a:lnTo>
                  <a:lnTo>
                    <a:pt x="512" y="3300"/>
                  </a:lnTo>
                  <a:lnTo>
                    <a:pt x="515" y="3337"/>
                  </a:lnTo>
                  <a:lnTo>
                    <a:pt x="500" y="3375"/>
                  </a:lnTo>
                  <a:lnTo>
                    <a:pt x="476" y="3401"/>
                  </a:lnTo>
                  <a:lnTo>
                    <a:pt x="429" y="3417"/>
                  </a:lnTo>
                  <a:lnTo>
                    <a:pt x="380" y="3420"/>
                  </a:lnTo>
                  <a:lnTo>
                    <a:pt x="324" y="3417"/>
                  </a:lnTo>
                  <a:lnTo>
                    <a:pt x="300" y="3398"/>
                  </a:lnTo>
                  <a:lnTo>
                    <a:pt x="289" y="3373"/>
                  </a:lnTo>
                  <a:lnTo>
                    <a:pt x="289" y="3340"/>
                  </a:lnTo>
                  <a:lnTo>
                    <a:pt x="299" y="3293"/>
                  </a:lnTo>
                  <a:lnTo>
                    <a:pt x="334" y="3243"/>
                  </a:lnTo>
                  <a:lnTo>
                    <a:pt x="356" y="3191"/>
                  </a:lnTo>
                  <a:lnTo>
                    <a:pt x="331" y="3192"/>
                  </a:lnTo>
                  <a:lnTo>
                    <a:pt x="312" y="3039"/>
                  </a:lnTo>
                  <a:lnTo>
                    <a:pt x="302" y="2864"/>
                  </a:lnTo>
                  <a:lnTo>
                    <a:pt x="303" y="2745"/>
                  </a:lnTo>
                  <a:lnTo>
                    <a:pt x="313" y="2605"/>
                  </a:lnTo>
                  <a:lnTo>
                    <a:pt x="322" y="2478"/>
                  </a:lnTo>
                  <a:lnTo>
                    <a:pt x="336" y="2376"/>
                  </a:lnTo>
                  <a:lnTo>
                    <a:pt x="14" y="2273"/>
                  </a:lnTo>
                  <a:lnTo>
                    <a:pt x="0" y="1917"/>
                  </a:lnTo>
                  <a:lnTo>
                    <a:pt x="36" y="1890"/>
                  </a:lnTo>
                  <a:lnTo>
                    <a:pt x="184" y="1923"/>
                  </a:lnTo>
                  <a:lnTo>
                    <a:pt x="196" y="1843"/>
                  </a:lnTo>
                  <a:lnTo>
                    <a:pt x="196" y="1748"/>
                  </a:lnTo>
                  <a:lnTo>
                    <a:pt x="109" y="1354"/>
                  </a:lnTo>
                  <a:lnTo>
                    <a:pt x="98" y="1249"/>
                  </a:lnTo>
                  <a:lnTo>
                    <a:pt x="105" y="1124"/>
                  </a:lnTo>
                  <a:lnTo>
                    <a:pt x="152" y="778"/>
                  </a:lnTo>
                  <a:lnTo>
                    <a:pt x="176" y="684"/>
                  </a:lnTo>
                  <a:lnTo>
                    <a:pt x="200" y="645"/>
                  </a:lnTo>
                  <a:lnTo>
                    <a:pt x="225" y="632"/>
                  </a:lnTo>
                  <a:lnTo>
                    <a:pt x="399" y="561"/>
                  </a:lnTo>
                  <a:lnTo>
                    <a:pt x="473" y="533"/>
                  </a:lnTo>
                  <a:lnTo>
                    <a:pt x="496" y="442"/>
                  </a:lnTo>
                  <a:lnTo>
                    <a:pt x="471" y="378"/>
                  </a:lnTo>
                  <a:lnTo>
                    <a:pt x="459" y="340"/>
                  </a:lnTo>
                  <a:lnTo>
                    <a:pt x="457" y="290"/>
                  </a:lnTo>
                  <a:lnTo>
                    <a:pt x="461" y="226"/>
                  </a:lnTo>
                  <a:lnTo>
                    <a:pt x="483" y="136"/>
                  </a:lnTo>
                  <a:lnTo>
                    <a:pt x="495" y="90"/>
                  </a:lnTo>
                  <a:lnTo>
                    <a:pt x="514" y="57"/>
                  </a:lnTo>
                  <a:lnTo>
                    <a:pt x="542" y="28"/>
                  </a:lnTo>
                  <a:lnTo>
                    <a:pt x="567" y="18"/>
                  </a:lnTo>
                  <a:lnTo>
                    <a:pt x="617" y="2"/>
                  </a:lnTo>
                  <a:lnTo>
                    <a:pt x="654" y="0"/>
                  </a:lnTo>
                  <a:lnTo>
                    <a:pt x="705" y="12"/>
                  </a:lnTo>
                  <a:lnTo>
                    <a:pt x="755" y="27"/>
                  </a:lnTo>
                  <a:lnTo>
                    <a:pt x="795" y="54"/>
                  </a:lnTo>
                  <a:lnTo>
                    <a:pt x="812" y="96"/>
                  </a:lnTo>
                  <a:lnTo>
                    <a:pt x="819" y="153"/>
                  </a:lnTo>
                  <a:lnTo>
                    <a:pt x="814" y="206"/>
                  </a:lnTo>
                  <a:lnTo>
                    <a:pt x="807" y="265"/>
                  </a:lnTo>
                  <a:lnTo>
                    <a:pt x="796" y="316"/>
                  </a:lnTo>
                  <a:lnTo>
                    <a:pt x="772" y="367"/>
                  </a:lnTo>
                  <a:lnTo>
                    <a:pt x="748" y="406"/>
                  </a:lnTo>
                  <a:lnTo>
                    <a:pt x="724" y="445"/>
                  </a:lnTo>
                  <a:lnTo>
                    <a:pt x="727" y="508"/>
                  </a:lnTo>
                  <a:lnTo>
                    <a:pt x="785" y="521"/>
                  </a:lnTo>
                  <a:lnTo>
                    <a:pt x="1004" y="637"/>
                  </a:lnTo>
                  <a:lnTo>
                    <a:pt x="1038" y="674"/>
                  </a:lnTo>
                  <a:lnTo>
                    <a:pt x="1049" y="701"/>
                  </a:lnTo>
                  <a:lnTo>
                    <a:pt x="1081" y="1060"/>
                  </a:lnTo>
                  <a:lnTo>
                    <a:pt x="1066" y="1115"/>
                  </a:lnTo>
                  <a:lnTo>
                    <a:pt x="1047" y="1173"/>
                  </a:lnTo>
                  <a:lnTo>
                    <a:pt x="1036" y="1236"/>
                  </a:lnTo>
                  <a:lnTo>
                    <a:pt x="1042" y="1282"/>
                  </a:lnTo>
                  <a:lnTo>
                    <a:pt x="1065" y="1336"/>
                  </a:lnTo>
                  <a:lnTo>
                    <a:pt x="1107" y="1391"/>
                  </a:lnTo>
                  <a:lnTo>
                    <a:pt x="1110" y="1468"/>
                  </a:lnTo>
                  <a:close/>
                </a:path>
              </a:pathLst>
            </a:custGeom>
            <a:solidFill>
              <a:srgbClr val="FF9900"/>
            </a:solidFill>
            <a:ln w="0">
              <a:solidFill>
                <a:srgbClr val="000000"/>
              </a:solidFill>
              <a:round/>
              <a:headEnd/>
              <a:tailEnd/>
            </a:ln>
          </p:spPr>
          <p:txBody>
            <a:bodyPr/>
            <a:lstStyle/>
            <a:p>
              <a:pPr eaLnBrk="0" hangingPunct="0"/>
              <a:endParaRPr lang="it-IT">
                <a:solidFill>
                  <a:srgbClr val="000000"/>
                </a:solidFill>
              </a:endParaRPr>
            </a:p>
          </p:txBody>
        </p:sp>
        <p:sp>
          <p:nvSpPr>
            <p:cNvPr id="109679" name="Freeform 305"/>
            <p:cNvSpPr>
              <a:spLocks/>
            </p:cNvSpPr>
            <p:nvPr/>
          </p:nvSpPr>
          <p:spPr bwMode="auto">
            <a:xfrm>
              <a:off x="4039" y="2585"/>
              <a:ext cx="358" cy="1152"/>
            </a:xfrm>
            <a:custGeom>
              <a:avLst/>
              <a:gdLst>
                <a:gd name="T0" fmla="*/ 0 w 1075"/>
                <a:gd name="T1" fmla="*/ 0 h 3455"/>
                <a:gd name="T2" fmla="*/ 0 w 1075"/>
                <a:gd name="T3" fmla="*/ 0 h 3455"/>
                <a:gd name="T4" fmla="*/ 0 w 1075"/>
                <a:gd name="T5" fmla="*/ 0 h 3455"/>
                <a:gd name="T6" fmla="*/ 0 w 1075"/>
                <a:gd name="T7" fmla="*/ 0 h 3455"/>
                <a:gd name="T8" fmla="*/ 0 w 1075"/>
                <a:gd name="T9" fmla="*/ 0 h 3455"/>
                <a:gd name="T10" fmla="*/ 0 w 1075"/>
                <a:gd name="T11" fmla="*/ 0 h 3455"/>
                <a:gd name="T12" fmla="*/ 0 w 1075"/>
                <a:gd name="T13" fmla="*/ 0 h 3455"/>
                <a:gd name="T14" fmla="*/ 0 w 1075"/>
                <a:gd name="T15" fmla="*/ 0 h 3455"/>
                <a:gd name="T16" fmla="*/ 0 w 1075"/>
                <a:gd name="T17" fmla="*/ 0 h 3455"/>
                <a:gd name="T18" fmla="*/ 0 w 1075"/>
                <a:gd name="T19" fmla="*/ 0 h 3455"/>
                <a:gd name="T20" fmla="*/ 0 w 1075"/>
                <a:gd name="T21" fmla="*/ 0 h 3455"/>
                <a:gd name="T22" fmla="*/ 0 w 1075"/>
                <a:gd name="T23" fmla="*/ 0 h 3455"/>
                <a:gd name="T24" fmla="*/ 0 w 1075"/>
                <a:gd name="T25" fmla="*/ 0 h 3455"/>
                <a:gd name="T26" fmla="*/ 0 w 1075"/>
                <a:gd name="T27" fmla="*/ 0 h 3455"/>
                <a:gd name="T28" fmla="*/ 0 w 1075"/>
                <a:gd name="T29" fmla="*/ 0 h 3455"/>
                <a:gd name="T30" fmla="*/ 0 w 1075"/>
                <a:gd name="T31" fmla="*/ 0 h 3455"/>
                <a:gd name="T32" fmla="*/ 0 w 1075"/>
                <a:gd name="T33" fmla="*/ 0 h 3455"/>
                <a:gd name="T34" fmla="*/ 0 w 1075"/>
                <a:gd name="T35" fmla="*/ 0 h 3455"/>
                <a:gd name="T36" fmla="*/ 0 w 1075"/>
                <a:gd name="T37" fmla="*/ 0 h 3455"/>
                <a:gd name="T38" fmla="*/ 0 w 1075"/>
                <a:gd name="T39" fmla="*/ 0 h 3455"/>
                <a:gd name="T40" fmla="*/ 0 w 1075"/>
                <a:gd name="T41" fmla="*/ 0 h 3455"/>
                <a:gd name="T42" fmla="*/ 0 w 1075"/>
                <a:gd name="T43" fmla="*/ 0 h 3455"/>
                <a:gd name="T44" fmla="*/ 0 w 1075"/>
                <a:gd name="T45" fmla="*/ 0 h 3455"/>
                <a:gd name="T46" fmla="*/ 0 w 1075"/>
                <a:gd name="T47" fmla="*/ 0 h 3455"/>
                <a:gd name="T48" fmla="*/ 0 w 1075"/>
                <a:gd name="T49" fmla="*/ 0 h 3455"/>
                <a:gd name="T50" fmla="*/ 0 w 1075"/>
                <a:gd name="T51" fmla="*/ 0 h 3455"/>
                <a:gd name="T52" fmla="*/ 0 w 1075"/>
                <a:gd name="T53" fmla="*/ 0 h 3455"/>
                <a:gd name="T54" fmla="*/ 0 w 1075"/>
                <a:gd name="T55" fmla="*/ 0 h 3455"/>
                <a:gd name="T56" fmla="*/ 0 w 1075"/>
                <a:gd name="T57" fmla="*/ 0 h 3455"/>
                <a:gd name="T58" fmla="*/ 0 w 1075"/>
                <a:gd name="T59" fmla="*/ 0 h 3455"/>
                <a:gd name="T60" fmla="*/ 0 w 1075"/>
                <a:gd name="T61" fmla="*/ 0 h 3455"/>
                <a:gd name="T62" fmla="*/ 0 w 1075"/>
                <a:gd name="T63" fmla="*/ 0 h 3455"/>
                <a:gd name="T64" fmla="*/ 0 w 1075"/>
                <a:gd name="T65" fmla="*/ 0 h 3455"/>
                <a:gd name="T66" fmla="*/ 0 w 1075"/>
                <a:gd name="T67" fmla="*/ 0 h 3455"/>
                <a:gd name="T68" fmla="*/ 0 w 1075"/>
                <a:gd name="T69" fmla="*/ 0 h 3455"/>
                <a:gd name="T70" fmla="*/ 0 w 1075"/>
                <a:gd name="T71" fmla="*/ 0 h 3455"/>
                <a:gd name="T72" fmla="*/ 0 w 1075"/>
                <a:gd name="T73" fmla="*/ 0 h 3455"/>
                <a:gd name="T74" fmla="*/ 0 w 1075"/>
                <a:gd name="T75" fmla="*/ 0 h 3455"/>
                <a:gd name="T76" fmla="*/ 0 w 1075"/>
                <a:gd name="T77" fmla="*/ 0 h 3455"/>
                <a:gd name="T78" fmla="*/ 0 w 1075"/>
                <a:gd name="T79" fmla="*/ 0 h 3455"/>
                <a:gd name="T80" fmla="*/ 0 w 1075"/>
                <a:gd name="T81" fmla="*/ 0 h 3455"/>
                <a:gd name="T82" fmla="*/ 0 w 1075"/>
                <a:gd name="T83" fmla="*/ 0 h 3455"/>
                <a:gd name="T84" fmla="*/ 0 w 1075"/>
                <a:gd name="T85" fmla="*/ 0 h 3455"/>
                <a:gd name="T86" fmla="*/ 0 w 1075"/>
                <a:gd name="T87" fmla="*/ 0 h 3455"/>
                <a:gd name="T88" fmla="*/ 0 w 1075"/>
                <a:gd name="T89" fmla="*/ 0 h 3455"/>
                <a:gd name="T90" fmla="*/ 0 w 1075"/>
                <a:gd name="T91" fmla="*/ 0 h 3455"/>
                <a:gd name="T92" fmla="*/ 0 w 1075"/>
                <a:gd name="T93" fmla="*/ 0 h 3455"/>
                <a:gd name="T94" fmla="*/ 0 w 1075"/>
                <a:gd name="T95" fmla="*/ 0 h 3455"/>
                <a:gd name="T96" fmla="*/ 0 w 1075"/>
                <a:gd name="T97" fmla="*/ 0 h 3455"/>
                <a:gd name="T98" fmla="*/ 0 w 1075"/>
                <a:gd name="T99" fmla="*/ 0 h 3455"/>
                <a:gd name="T100" fmla="*/ 0 w 1075"/>
                <a:gd name="T101" fmla="*/ 0 h 3455"/>
                <a:gd name="T102" fmla="*/ 0 w 1075"/>
                <a:gd name="T103" fmla="*/ 0 h 3455"/>
                <a:gd name="T104" fmla="*/ 0 w 1075"/>
                <a:gd name="T105" fmla="*/ 0 h 3455"/>
                <a:gd name="T106" fmla="*/ 0 w 1075"/>
                <a:gd name="T107" fmla="*/ 0 h 3455"/>
                <a:gd name="T108" fmla="*/ 0 w 1075"/>
                <a:gd name="T109" fmla="*/ 0 h 3455"/>
                <a:gd name="T110" fmla="*/ 0 w 1075"/>
                <a:gd name="T111" fmla="*/ 0 h 3455"/>
                <a:gd name="T112" fmla="*/ 0 w 1075"/>
                <a:gd name="T113" fmla="*/ 0 h 3455"/>
                <a:gd name="T114" fmla="*/ 0 w 1075"/>
                <a:gd name="T115" fmla="*/ 0 h 3455"/>
                <a:gd name="T116" fmla="*/ 0 w 1075"/>
                <a:gd name="T117" fmla="*/ 0 h 3455"/>
                <a:gd name="T118" fmla="*/ 0 w 1075"/>
                <a:gd name="T119" fmla="*/ 0 h 3455"/>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075"/>
                <a:gd name="T181" fmla="*/ 0 h 3455"/>
                <a:gd name="T182" fmla="*/ 1075 w 1075"/>
                <a:gd name="T183" fmla="*/ 3455 h 3455"/>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075" h="3455">
                  <a:moveTo>
                    <a:pt x="98" y="1745"/>
                  </a:moveTo>
                  <a:lnTo>
                    <a:pt x="117" y="2355"/>
                  </a:lnTo>
                  <a:lnTo>
                    <a:pt x="117" y="2485"/>
                  </a:lnTo>
                  <a:lnTo>
                    <a:pt x="167" y="2495"/>
                  </a:lnTo>
                  <a:lnTo>
                    <a:pt x="220" y="2497"/>
                  </a:lnTo>
                  <a:lnTo>
                    <a:pt x="219" y="2617"/>
                  </a:lnTo>
                  <a:lnTo>
                    <a:pt x="223" y="2739"/>
                  </a:lnTo>
                  <a:lnTo>
                    <a:pt x="245" y="3023"/>
                  </a:lnTo>
                  <a:lnTo>
                    <a:pt x="244" y="3118"/>
                  </a:lnTo>
                  <a:lnTo>
                    <a:pt x="241" y="3158"/>
                  </a:lnTo>
                  <a:lnTo>
                    <a:pt x="231" y="3195"/>
                  </a:lnTo>
                  <a:lnTo>
                    <a:pt x="209" y="3221"/>
                  </a:lnTo>
                  <a:lnTo>
                    <a:pt x="174" y="3248"/>
                  </a:lnTo>
                  <a:lnTo>
                    <a:pt x="132" y="3270"/>
                  </a:lnTo>
                  <a:lnTo>
                    <a:pt x="81" y="3300"/>
                  </a:lnTo>
                  <a:lnTo>
                    <a:pt x="49" y="3323"/>
                  </a:lnTo>
                  <a:lnTo>
                    <a:pt x="32" y="3341"/>
                  </a:lnTo>
                  <a:lnTo>
                    <a:pt x="26" y="3365"/>
                  </a:lnTo>
                  <a:lnTo>
                    <a:pt x="32" y="3384"/>
                  </a:lnTo>
                  <a:lnTo>
                    <a:pt x="54" y="3400"/>
                  </a:lnTo>
                  <a:lnTo>
                    <a:pt x="96" y="3402"/>
                  </a:lnTo>
                  <a:lnTo>
                    <a:pt x="169" y="3392"/>
                  </a:lnTo>
                  <a:lnTo>
                    <a:pt x="239" y="3376"/>
                  </a:lnTo>
                  <a:lnTo>
                    <a:pt x="317" y="3363"/>
                  </a:lnTo>
                  <a:lnTo>
                    <a:pt x="393" y="3353"/>
                  </a:lnTo>
                  <a:lnTo>
                    <a:pt x="434" y="3347"/>
                  </a:lnTo>
                  <a:lnTo>
                    <a:pt x="457" y="3340"/>
                  </a:lnTo>
                  <a:lnTo>
                    <a:pt x="465" y="3249"/>
                  </a:lnTo>
                  <a:lnTo>
                    <a:pt x="474" y="3115"/>
                  </a:lnTo>
                  <a:lnTo>
                    <a:pt x="516" y="2747"/>
                  </a:lnTo>
                  <a:lnTo>
                    <a:pt x="529" y="2645"/>
                  </a:lnTo>
                  <a:lnTo>
                    <a:pt x="551" y="2522"/>
                  </a:lnTo>
                  <a:lnTo>
                    <a:pt x="612" y="2535"/>
                  </a:lnTo>
                  <a:lnTo>
                    <a:pt x="617" y="2630"/>
                  </a:lnTo>
                  <a:lnTo>
                    <a:pt x="640" y="2751"/>
                  </a:lnTo>
                  <a:lnTo>
                    <a:pt x="707" y="2958"/>
                  </a:lnTo>
                  <a:lnTo>
                    <a:pt x="744" y="3173"/>
                  </a:lnTo>
                  <a:lnTo>
                    <a:pt x="755" y="3231"/>
                  </a:lnTo>
                  <a:lnTo>
                    <a:pt x="769" y="3261"/>
                  </a:lnTo>
                  <a:lnTo>
                    <a:pt x="757" y="3326"/>
                  </a:lnTo>
                  <a:lnTo>
                    <a:pt x="749" y="3368"/>
                  </a:lnTo>
                  <a:lnTo>
                    <a:pt x="750" y="3395"/>
                  </a:lnTo>
                  <a:lnTo>
                    <a:pt x="772" y="3428"/>
                  </a:lnTo>
                  <a:lnTo>
                    <a:pt x="798" y="3450"/>
                  </a:lnTo>
                  <a:lnTo>
                    <a:pt x="834" y="3455"/>
                  </a:lnTo>
                  <a:lnTo>
                    <a:pt x="873" y="3450"/>
                  </a:lnTo>
                  <a:lnTo>
                    <a:pt x="917" y="3434"/>
                  </a:lnTo>
                  <a:lnTo>
                    <a:pt x="953" y="3410"/>
                  </a:lnTo>
                  <a:lnTo>
                    <a:pt x="981" y="3381"/>
                  </a:lnTo>
                  <a:lnTo>
                    <a:pt x="998" y="3353"/>
                  </a:lnTo>
                  <a:lnTo>
                    <a:pt x="1005" y="3317"/>
                  </a:lnTo>
                  <a:lnTo>
                    <a:pt x="998" y="3270"/>
                  </a:lnTo>
                  <a:lnTo>
                    <a:pt x="985" y="3227"/>
                  </a:lnTo>
                  <a:lnTo>
                    <a:pt x="967" y="3112"/>
                  </a:lnTo>
                  <a:lnTo>
                    <a:pt x="937" y="2842"/>
                  </a:lnTo>
                  <a:lnTo>
                    <a:pt x="921" y="2709"/>
                  </a:lnTo>
                  <a:lnTo>
                    <a:pt x="907" y="2598"/>
                  </a:lnTo>
                  <a:lnTo>
                    <a:pt x="890" y="2503"/>
                  </a:lnTo>
                  <a:lnTo>
                    <a:pt x="965" y="2487"/>
                  </a:lnTo>
                  <a:lnTo>
                    <a:pt x="958" y="2380"/>
                  </a:lnTo>
                  <a:lnTo>
                    <a:pt x="918" y="1710"/>
                  </a:lnTo>
                  <a:lnTo>
                    <a:pt x="910" y="1581"/>
                  </a:lnTo>
                  <a:lnTo>
                    <a:pt x="897" y="1442"/>
                  </a:lnTo>
                  <a:lnTo>
                    <a:pt x="894" y="1366"/>
                  </a:lnTo>
                  <a:lnTo>
                    <a:pt x="927" y="1329"/>
                  </a:lnTo>
                  <a:lnTo>
                    <a:pt x="961" y="1278"/>
                  </a:lnTo>
                  <a:lnTo>
                    <a:pt x="980" y="1237"/>
                  </a:lnTo>
                  <a:lnTo>
                    <a:pt x="988" y="1197"/>
                  </a:lnTo>
                  <a:lnTo>
                    <a:pt x="992" y="1150"/>
                  </a:lnTo>
                  <a:lnTo>
                    <a:pt x="976" y="1066"/>
                  </a:lnTo>
                  <a:lnTo>
                    <a:pt x="961" y="993"/>
                  </a:lnTo>
                  <a:lnTo>
                    <a:pt x="1075" y="824"/>
                  </a:lnTo>
                  <a:lnTo>
                    <a:pt x="1020" y="763"/>
                  </a:lnTo>
                  <a:lnTo>
                    <a:pt x="927" y="899"/>
                  </a:lnTo>
                  <a:lnTo>
                    <a:pt x="913" y="842"/>
                  </a:lnTo>
                  <a:lnTo>
                    <a:pt x="901" y="766"/>
                  </a:lnTo>
                  <a:lnTo>
                    <a:pt x="895" y="702"/>
                  </a:lnTo>
                  <a:lnTo>
                    <a:pt x="890" y="658"/>
                  </a:lnTo>
                  <a:lnTo>
                    <a:pt x="877" y="618"/>
                  </a:lnTo>
                  <a:lnTo>
                    <a:pt x="847" y="592"/>
                  </a:lnTo>
                  <a:lnTo>
                    <a:pt x="808" y="577"/>
                  </a:lnTo>
                  <a:lnTo>
                    <a:pt x="618" y="523"/>
                  </a:lnTo>
                  <a:lnTo>
                    <a:pt x="580" y="511"/>
                  </a:lnTo>
                  <a:lnTo>
                    <a:pt x="572" y="449"/>
                  </a:lnTo>
                  <a:lnTo>
                    <a:pt x="581" y="401"/>
                  </a:lnTo>
                  <a:lnTo>
                    <a:pt x="602" y="345"/>
                  </a:lnTo>
                  <a:lnTo>
                    <a:pt x="619" y="290"/>
                  </a:lnTo>
                  <a:lnTo>
                    <a:pt x="619" y="220"/>
                  </a:lnTo>
                  <a:lnTo>
                    <a:pt x="606" y="140"/>
                  </a:lnTo>
                  <a:lnTo>
                    <a:pt x="587" y="91"/>
                  </a:lnTo>
                  <a:lnTo>
                    <a:pt x="557" y="45"/>
                  </a:lnTo>
                  <a:lnTo>
                    <a:pt x="523" y="21"/>
                  </a:lnTo>
                  <a:lnTo>
                    <a:pt x="453" y="4"/>
                  </a:lnTo>
                  <a:lnTo>
                    <a:pt x="393" y="0"/>
                  </a:lnTo>
                  <a:lnTo>
                    <a:pt x="336" y="8"/>
                  </a:lnTo>
                  <a:lnTo>
                    <a:pt x="296" y="38"/>
                  </a:lnTo>
                  <a:lnTo>
                    <a:pt x="270" y="66"/>
                  </a:lnTo>
                  <a:lnTo>
                    <a:pt x="235" y="115"/>
                  </a:lnTo>
                  <a:lnTo>
                    <a:pt x="210" y="168"/>
                  </a:lnTo>
                  <a:lnTo>
                    <a:pt x="248" y="194"/>
                  </a:lnTo>
                  <a:lnTo>
                    <a:pt x="247" y="257"/>
                  </a:lnTo>
                  <a:lnTo>
                    <a:pt x="247" y="324"/>
                  </a:lnTo>
                  <a:lnTo>
                    <a:pt x="259" y="385"/>
                  </a:lnTo>
                  <a:lnTo>
                    <a:pt x="276" y="432"/>
                  </a:lnTo>
                  <a:lnTo>
                    <a:pt x="291" y="468"/>
                  </a:lnTo>
                  <a:lnTo>
                    <a:pt x="326" y="522"/>
                  </a:lnTo>
                  <a:lnTo>
                    <a:pt x="326" y="536"/>
                  </a:lnTo>
                  <a:lnTo>
                    <a:pt x="277" y="564"/>
                  </a:lnTo>
                  <a:lnTo>
                    <a:pt x="78" y="661"/>
                  </a:lnTo>
                  <a:lnTo>
                    <a:pt x="44" y="696"/>
                  </a:lnTo>
                  <a:lnTo>
                    <a:pt x="21" y="739"/>
                  </a:lnTo>
                  <a:lnTo>
                    <a:pt x="8" y="792"/>
                  </a:lnTo>
                  <a:lnTo>
                    <a:pt x="0" y="861"/>
                  </a:lnTo>
                  <a:lnTo>
                    <a:pt x="29" y="905"/>
                  </a:lnTo>
                  <a:lnTo>
                    <a:pt x="192" y="1092"/>
                  </a:lnTo>
                  <a:lnTo>
                    <a:pt x="214" y="1156"/>
                  </a:lnTo>
                  <a:lnTo>
                    <a:pt x="229" y="1267"/>
                  </a:lnTo>
                  <a:lnTo>
                    <a:pt x="173" y="1452"/>
                  </a:lnTo>
                  <a:lnTo>
                    <a:pt x="103" y="1525"/>
                  </a:lnTo>
                  <a:lnTo>
                    <a:pt x="106" y="1606"/>
                  </a:lnTo>
                  <a:lnTo>
                    <a:pt x="98" y="1745"/>
                  </a:lnTo>
                  <a:close/>
                </a:path>
              </a:pathLst>
            </a:custGeom>
            <a:solidFill>
              <a:srgbClr val="FFFF00"/>
            </a:solidFill>
            <a:ln w="0">
              <a:solidFill>
                <a:srgbClr val="000000"/>
              </a:solidFill>
              <a:round/>
              <a:headEnd/>
              <a:tailEnd/>
            </a:ln>
          </p:spPr>
          <p:txBody>
            <a:bodyPr/>
            <a:lstStyle/>
            <a:p>
              <a:pPr eaLnBrk="0" hangingPunct="0"/>
              <a:endParaRPr lang="it-IT">
                <a:solidFill>
                  <a:srgbClr val="000000"/>
                </a:solidFill>
              </a:endParaRPr>
            </a:p>
          </p:txBody>
        </p:sp>
        <p:sp>
          <p:nvSpPr>
            <p:cNvPr id="109680" name="Freeform 306"/>
            <p:cNvSpPr>
              <a:spLocks/>
            </p:cNvSpPr>
            <p:nvPr/>
          </p:nvSpPr>
          <p:spPr bwMode="auto">
            <a:xfrm>
              <a:off x="3490" y="2631"/>
              <a:ext cx="313" cy="1091"/>
            </a:xfrm>
            <a:custGeom>
              <a:avLst/>
              <a:gdLst>
                <a:gd name="T0" fmla="*/ 0 w 941"/>
                <a:gd name="T1" fmla="*/ 0 h 3271"/>
                <a:gd name="T2" fmla="*/ 0 w 941"/>
                <a:gd name="T3" fmla="*/ 0 h 3271"/>
                <a:gd name="T4" fmla="*/ 0 w 941"/>
                <a:gd name="T5" fmla="*/ 0 h 3271"/>
                <a:gd name="T6" fmla="*/ 0 w 941"/>
                <a:gd name="T7" fmla="*/ 0 h 3271"/>
                <a:gd name="T8" fmla="*/ 0 w 941"/>
                <a:gd name="T9" fmla="*/ 0 h 3271"/>
                <a:gd name="T10" fmla="*/ 0 w 941"/>
                <a:gd name="T11" fmla="*/ 0 h 3271"/>
                <a:gd name="T12" fmla="*/ 0 w 941"/>
                <a:gd name="T13" fmla="*/ 0 h 3271"/>
                <a:gd name="T14" fmla="*/ 0 w 941"/>
                <a:gd name="T15" fmla="*/ 0 h 3271"/>
                <a:gd name="T16" fmla="*/ 0 w 941"/>
                <a:gd name="T17" fmla="*/ 0 h 3271"/>
                <a:gd name="T18" fmla="*/ 0 w 941"/>
                <a:gd name="T19" fmla="*/ 0 h 3271"/>
                <a:gd name="T20" fmla="*/ 0 w 941"/>
                <a:gd name="T21" fmla="*/ 0 h 3271"/>
                <a:gd name="T22" fmla="*/ 0 w 941"/>
                <a:gd name="T23" fmla="*/ 0 h 3271"/>
                <a:gd name="T24" fmla="*/ 0 w 941"/>
                <a:gd name="T25" fmla="*/ 0 h 3271"/>
                <a:gd name="T26" fmla="*/ 0 w 941"/>
                <a:gd name="T27" fmla="*/ 0 h 3271"/>
                <a:gd name="T28" fmla="*/ 0 w 941"/>
                <a:gd name="T29" fmla="*/ 0 h 3271"/>
                <a:gd name="T30" fmla="*/ 0 w 941"/>
                <a:gd name="T31" fmla="*/ 0 h 3271"/>
                <a:gd name="T32" fmla="*/ 0 w 941"/>
                <a:gd name="T33" fmla="*/ 0 h 3271"/>
                <a:gd name="T34" fmla="*/ 0 w 941"/>
                <a:gd name="T35" fmla="*/ 0 h 3271"/>
                <a:gd name="T36" fmla="*/ 0 w 941"/>
                <a:gd name="T37" fmla="*/ 0 h 3271"/>
                <a:gd name="T38" fmla="*/ 0 w 941"/>
                <a:gd name="T39" fmla="*/ 0 h 3271"/>
                <a:gd name="T40" fmla="*/ 0 w 941"/>
                <a:gd name="T41" fmla="*/ 0 h 3271"/>
                <a:gd name="T42" fmla="*/ 0 w 941"/>
                <a:gd name="T43" fmla="*/ 0 h 3271"/>
                <a:gd name="T44" fmla="*/ 0 w 941"/>
                <a:gd name="T45" fmla="*/ 0 h 3271"/>
                <a:gd name="T46" fmla="*/ 0 w 941"/>
                <a:gd name="T47" fmla="*/ 0 h 3271"/>
                <a:gd name="T48" fmla="*/ 0 w 941"/>
                <a:gd name="T49" fmla="*/ 0 h 3271"/>
                <a:gd name="T50" fmla="*/ 0 w 941"/>
                <a:gd name="T51" fmla="*/ 0 h 3271"/>
                <a:gd name="T52" fmla="*/ 0 w 941"/>
                <a:gd name="T53" fmla="*/ 0 h 3271"/>
                <a:gd name="T54" fmla="*/ 0 w 941"/>
                <a:gd name="T55" fmla="*/ 0 h 3271"/>
                <a:gd name="T56" fmla="*/ 0 w 941"/>
                <a:gd name="T57" fmla="*/ 0 h 3271"/>
                <a:gd name="T58" fmla="*/ 0 w 941"/>
                <a:gd name="T59" fmla="*/ 0 h 3271"/>
                <a:gd name="T60" fmla="*/ 0 w 941"/>
                <a:gd name="T61" fmla="*/ 0 h 3271"/>
                <a:gd name="T62" fmla="*/ 0 w 941"/>
                <a:gd name="T63" fmla="*/ 0 h 3271"/>
                <a:gd name="T64" fmla="*/ 0 w 941"/>
                <a:gd name="T65" fmla="*/ 0 h 3271"/>
                <a:gd name="T66" fmla="*/ 0 w 941"/>
                <a:gd name="T67" fmla="*/ 0 h 3271"/>
                <a:gd name="T68" fmla="*/ 0 w 941"/>
                <a:gd name="T69" fmla="*/ 0 h 3271"/>
                <a:gd name="T70" fmla="*/ 0 w 941"/>
                <a:gd name="T71" fmla="*/ 0 h 3271"/>
                <a:gd name="T72" fmla="*/ 0 w 941"/>
                <a:gd name="T73" fmla="*/ 0 h 3271"/>
                <a:gd name="T74" fmla="*/ 0 w 941"/>
                <a:gd name="T75" fmla="*/ 0 h 3271"/>
                <a:gd name="T76" fmla="*/ 0 w 941"/>
                <a:gd name="T77" fmla="*/ 0 h 3271"/>
                <a:gd name="T78" fmla="*/ 0 w 941"/>
                <a:gd name="T79" fmla="*/ 0 h 3271"/>
                <a:gd name="T80" fmla="*/ 0 w 941"/>
                <a:gd name="T81" fmla="*/ 0 h 3271"/>
                <a:gd name="T82" fmla="*/ 0 w 941"/>
                <a:gd name="T83" fmla="*/ 0 h 3271"/>
                <a:gd name="T84" fmla="*/ 0 w 941"/>
                <a:gd name="T85" fmla="*/ 0 h 3271"/>
                <a:gd name="T86" fmla="*/ 0 w 941"/>
                <a:gd name="T87" fmla="*/ 0 h 3271"/>
                <a:gd name="T88" fmla="*/ 0 w 941"/>
                <a:gd name="T89" fmla="*/ 0 h 3271"/>
                <a:gd name="T90" fmla="*/ 0 w 941"/>
                <a:gd name="T91" fmla="*/ 0 h 3271"/>
                <a:gd name="T92" fmla="*/ 0 w 941"/>
                <a:gd name="T93" fmla="*/ 0 h 3271"/>
                <a:gd name="T94" fmla="*/ 0 w 941"/>
                <a:gd name="T95" fmla="*/ 0 h 3271"/>
                <a:gd name="T96" fmla="*/ 0 w 941"/>
                <a:gd name="T97" fmla="*/ 0 h 3271"/>
                <a:gd name="T98" fmla="*/ 0 w 941"/>
                <a:gd name="T99" fmla="*/ 0 h 3271"/>
                <a:gd name="T100" fmla="*/ 0 w 941"/>
                <a:gd name="T101" fmla="*/ 0 h 3271"/>
                <a:gd name="T102" fmla="*/ 0 w 941"/>
                <a:gd name="T103" fmla="*/ 0 h 3271"/>
                <a:gd name="T104" fmla="*/ 0 w 941"/>
                <a:gd name="T105" fmla="*/ 0 h 3271"/>
                <a:gd name="T106" fmla="*/ 0 w 941"/>
                <a:gd name="T107" fmla="*/ 0 h 3271"/>
                <a:gd name="T108" fmla="*/ 0 w 941"/>
                <a:gd name="T109" fmla="*/ 0 h 3271"/>
                <a:gd name="T110" fmla="*/ 0 w 941"/>
                <a:gd name="T111" fmla="*/ 0 h 3271"/>
                <a:gd name="T112" fmla="*/ 0 w 941"/>
                <a:gd name="T113" fmla="*/ 0 h 3271"/>
                <a:gd name="T114" fmla="*/ 0 w 941"/>
                <a:gd name="T115" fmla="*/ 0 h 3271"/>
                <a:gd name="T116" fmla="*/ 0 w 941"/>
                <a:gd name="T117" fmla="*/ 0 h 3271"/>
                <a:gd name="T118" fmla="*/ 0 w 941"/>
                <a:gd name="T119" fmla="*/ 0 h 3271"/>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41"/>
                <a:gd name="T181" fmla="*/ 0 h 3271"/>
                <a:gd name="T182" fmla="*/ 941 w 941"/>
                <a:gd name="T183" fmla="*/ 3271 h 3271"/>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41" h="3271">
                  <a:moveTo>
                    <a:pt x="555" y="2650"/>
                  </a:moveTo>
                  <a:lnTo>
                    <a:pt x="555" y="2507"/>
                  </a:lnTo>
                  <a:lnTo>
                    <a:pt x="556" y="2443"/>
                  </a:lnTo>
                  <a:lnTo>
                    <a:pt x="557" y="2382"/>
                  </a:lnTo>
                  <a:lnTo>
                    <a:pt x="566" y="2277"/>
                  </a:lnTo>
                  <a:lnTo>
                    <a:pt x="576" y="2204"/>
                  </a:lnTo>
                  <a:lnTo>
                    <a:pt x="593" y="2111"/>
                  </a:lnTo>
                  <a:lnTo>
                    <a:pt x="605" y="2022"/>
                  </a:lnTo>
                  <a:lnTo>
                    <a:pt x="612" y="2084"/>
                  </a:lnTo>
                  <a:lnTo>
                    <a:pt x="618" y="2117"/>
                  </a:lnTo>
                  <a:lnTo>
                    <a:pt x="634" y="2160"/>
                  </a:lnTo>
                  <a:lnTo>
                    <a:pt x="653" y="2196"/>
                  </a:lnTo>
                  <a:lnTo>
                    <a:pt x="665" y="2236"/>
                  </a:lnTo>
                  <a:lnTo>
                    <a:pt x="665" y="2275"/>
                  </a:lnTo>
                  <a:lnTo>
                    <a:pt x="652" y="2316"/>
                  </a:lnTo>
                  <a:lnTo>
                    <a:pt x="626" y="2363"/>
                  </a:lnTo>
                  <a:lnTo>
                    <a:pt x="608" y="2416"/>
                  </a:lnTo>
                  <a:lnTo>
                    <a:pt x="585" y="2483"/>
                  </a:lnTo>
                  <a:lnTo>
                    <a:pt x="568" y="2573"/>
                  </a:lnTo>
                  <a:lnTo>
                    <a:pt x="555" y="2650"/>
                  </a:lnTo>
                  <a:lnTo>
                    <a:pt x="682" y="2950"/>
                  </a:lnTo>
                  <a:lnTo>
                    <a:pt x="671" y="3002"/>
                  </a:lnTo>
                  <a:lnTo>
                    <a:pt x="698" y="3027"/>
                  </a:lnTo>
                  <a:lnTo>
                    <a:pt x="749" y="3050"/>
                  </a:lnTo>
                  <a:lnTo>
                    <a:pt x="865" y="3094"/>
                  </a:lnTo>
                  <a:lnTo>
                    <a:pt x="892" y="3110"/>
                  </a:lnTo>
                  <a:lnTo>
                    <a:pt x="912" y="3137"/>
                  </a:lnTo>
                  <a:lnTo>
                    <a:pt x="920" y="3161"/>
                  </a:lnTo>
                  <a:lnTo>
                    <a:pt x="903" y="3168"/>
                  </a:lnTo>
                  <a:lnTo>
                    <a:pt x="856" y="3173"/>
                  </a:lnTo>
                  <a:lnTo>
                    <a:pt x="815" y="3175"/>
                  </a:lnTo>
                  <a:lnTo>
                    <a:pt x="837" y="3181"/>
                  </a:lnTo>
                  <a:lnTo>
                    <a:pt x="845" y="3191"/>
                  </a:lnTo>
                  <a:lnTo>
                    <a:pt x="846" y="3208"/>
                  </a:lnTo>
                  <a:lnTo>
                    <a:pt x="836" y="3230"/>
                  </a:lnTo>
                  <a:lnTo>
                    <a:pt x="798" y="3247"/>
                  </a:lnTo>
                  <a:lnTo>
                    <a:pt x="728" y="3264"/>
                  </a:lnTo>
                  <a:lnTo>
                    <a:pt x="628" y="3271"/>
                  </a:lnTo>
                  <a:lnTo>
                    <a:pt x="553" y="3265"/>
                  </a:lnTo>
                  <a:lnTo>
                    <a:pt x="484" y="3250"/>
                  </a:lnTo>
                  <a:lnTo>
                    <a:pt x="427" y="3230"/>
                  </a:lnTo>
                  <a:lnTo>
                    <a:pt x="384" y="3206"/>
                  </a:lnTo>
                  <a:lnTo>
                    <a:pt x="377" y="3168"/>
                  </a:lnTo>
                  <a:lnTo>
                    <a:pt x="377" y="3124"/>
                  </a:lnTo>
                  <a:lnTo>
                    <a:pt x="337" y="2889"/>
                  </a:lnTo>
                  <a:lnTo>
                    <a:pt x="322" y="2722"/>
                  </a:lnTo>
                  <a:lnTo>
                    <a:pt x="258" y="2203"/>
                  </a:lnTo>
                  <a:lnTo>
                    <a:pt x="226" y="1886"/>
                  </a:lnTo>
                  <a:lnTo>
                    <a:pt x="222" y="1732"/>
                  </a:lnTo>
                  <a:lnTo>
                    <a:pt x="225" y="1634"/>
                  </a:lnTo>
                  <a:lnTo>
                    <a:pt x="232" y="1548"/>
                  </a:lnTo>
                  <a:lnTo>
                    <a:pt x="239" y="1477"/>
                  </a:lnTo>
                  <a:lnTo>
                    <a:pt x="175" y="1428"/>
                  </a:lnTo>
                  <a:lnTo>
                    <a:pt x="110" y="1377"/>
                  </a:lnTo>
                  <a:lnTo>
                    <a:pt x="69" y="1335"/>
                  </a:lnTo>
                  <a:lnTo>
                    <a:pt x="28" y="1281"/>
                  </a:lnTo>
                  <a:lnTo>
                    <a:pt x="6" y="1227"/>
                  </a:lnTo>
                  <a:lnTo>
                    <a:pt x="0" y="1180"/>
                  </a:lnTo>
                  <a:lnTo>
                    <a:pt x="10" y="1118"/>
                  </a:lnTo>
                  <a:lnTo>
                    <a:pt x="107" y="729"/>
                  </a:lnTo>
                  <a:lnTo>
                    <a:pt x="124" y="684"/>
                  </a:lnTo>
                  <a:lnTo>
                    <a:pt x="138" y="663"/>
                  </a:lnTo>
                  <a:lnTo>
                    <a:pt x="159" y="641"/>
                  </a:lnTo>
                  <a:lnTo>
                    <a:pt x="203" y="610"/>
                  </a:lnTo>
                  <a:lnTo>
                    <a:pt x="329" y="541"/>
                  </a:lnTo>
                  <a:lnTo>
                    <a:pt x="357" y="502"/>
                  </a:lnTo>
                  <a:lnTo>
                    <a:pt x="379" y="457"/>
                  </a:lnTo>
                  <a:lnTo>
                    <a:pt x="387" y="423"/>
                  </a:lnTo>
                  <a:lnTo>
                    <a:pt x="349" y="386"/>
                  </a:lnTo>
                  <a:lnTo>
                    <a:pt x="317" y="336"/>
                  </a:lnTo>
                  <a:lnTo>
                    <a:pt x="293" y="277"/>
                  </a:lnTo>
                  <a:lnTo>
                    <a:pt x="277" y="226"/>
                  </a:lnTo>
                  <a:lnTo>
                    <a:pt x="265" y="161"/>
                  </a:lnTo>
                  <a:lnTo>
                    <a:pt x="270" y="111"/>
                  </a:lnTo>
                  <a:lnTo>
                    <a:pt x="283" y="72"/>
                  </a:lnTo>
                  <a:lnTo>
                    <a:pt x="311" y="37"/>
                  </a:lnTo>
                  <a:lnTo>
                    <a:pt x="350" y="15"/>
                  </a:lnTo>
                  <a:lnTo>
                    <a:pt x="403" y="0"/>
                  </a:lnTo>
                  <a:lnTo>
                    <a:pt x="445" y="1"/>
                  </a:lnTo>
                  <a:lnTo>
                    <a:pt x="490" y="9"/>
                  </a:lnTo>
                  <a:lnTo>
                    <a:pt x="521" y="20"/>
                  </a:lnTo>
                  <a:lnTo>
                    <a:pt x="548" y="39"/>
                  </a:lnTo>
                  <a:lnTo>
                    <a:pt x="563" y="61"/>
                  </a:lnTo>
                  <a:lnTo>
                    <a:pt x="573" y="82"/>
                  </a:lnTo>
                  <a:lnTo>
                    <a:pt x="586" y="133"/>
                  </a:lnTo>
                  <a:lnTo>
                    <a:pt x="598" y="198"/>
                  </a:lnTo>
                  <a:lnTo>
                    <a:pt x="607" y="260"/>
                  </a:lnTo>
                  <a:lnTo>
                    <a:pt x="609" y="300"/>
                  </a:lnTo>
                  <a:lnTo>
                    <a:pt x="599" y="351"/>
                  </a:lnTo>
                  <a:lnTo>
                    <a:pt x="587" y="377"/>
                  </a:lnTo>
                  <a:lnTo>
                    <a:pt x="588" y="426"/>
                  </a:lnTo>
                  <a:lnTo>
                    <a:pt x="592" y="479"/>
                  </a:lnTo>
                  <a:lnTo>
                    <a:pt x="605" y="504"/>
                  </a:lnTo>
                  <a:lnTo>
                    <a:pt x="644" y="528"/>
                  </a:lnTo>
                  <a:lnTo>
                    <a:pt x="776" y="593"/>
                  </a:lnTo>
                  <a:lnTo>
                    <a:pt x="822" y="621"/>
                  </a:lnTo>
                  <a:lnTo>
                    <a:pt x="844" y="671"/>
                  </a:lnTo>
                  <a:lnTo>
                    <a:pt x="886" y="847"/>
                  </a:lnTo>
                  <a:lnTo>
                    <a:pt x="902" y="925"/>
                  </a:lnTo>
                  <a:lnTo>
                    <a:pt x="917" y="993"/>
                  </a:lnTo>
                  <a:lnTo>
                    <a:pt x="933" y="1087"/>
                  </a:lnTo>
                  <a:lnTo>
                    <a:pt x="940" y="1167"/>
                  </a:lnTo>
                  <a:lnTo>
                    <a:pt x="941" y="1270"/>
                  </a:lnTo>
                  <a:lnTo>
                    <a:pt x="933" y="1380"/>
                  </a:lnTo>
                  <a:lnTo>
                    <a:pt x="924" y="1458"/>
                  </a:lnTo>
                  <a:lnTo>
                    <a:pt x="917" y="1544"/>
                  </a:lnTo>
                  <a:lnTo>
                    <a:pt x="904" y="1618"/>
                  </a:lnTo>
                  <a:lnTo>
                    <a:pt x="883" y="1677"/>
                  </a:lnTo>
                  <a:lnTo>
                    <a:pt x="867" y="1739"/>
                  </a:lnTo>
                  <a:lnTo>
                    <a:pt x="865" y="1815"/>
                  </a:lnTo>
                  <a:lnTo>
                    <a:pt x="899" y="2152"/>
                  </a:lnTo>
                  <a:lnTo>
                    <a:pt x="910" y="2272"/>
                  </a:lnTo>
                  <a:lnTo>
                    <a:pt x="912" y="2319"/>
                  </a:lnTo>
                  <a:lnTo>
                    <a:pt x="899" y="2381"/>
                  </a:lnTo>
                  <a:lnTo>
                    <a:pt x="873" y="2454"/>
                  </a:lnTo>
                  <a:lnTo>
                    <a:pt x="809" y="2677"/>
                  </a:lnTo>
                  <a:lnTo>
                    <a:pt x="767" y="2858"/>
                  </a:lnTo>
                  <a:lnTo>
                    <a:pt x="744" y="2923"/>
                  </a:lnTo>
                  <a:lnTo>
                    <a:pt x="712" y="2937"/>
                  </a:lnTo>
                  <a:lnTo>
                    <a:pt x="682" y="2950"/>
                  </a:lnTo>
                  <a:lnTo>
                    <a:pt x="555" y="265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09681" name="Freeform 307"/>
            <p:cNvSpPr>
              <a:spLocks/>
            </p:cNvSpPr>
            <p:nvPr/>
          </p:nvSpPr>
          <p:spPr bwMode="auto">
            <a:xfrm>
              <a:off x="3794" y="2652"/>
              <a:ext cx="326" cy="1085"/>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w 978"/>
                <a:gd name="T107" fmla="*/ 0 h 3256"/>
                <a:gd name="T108" fmla="*/ 0 w 978"/>
                <a:gd name="T109" fmla="*/ 0 h 3256"/>
                <a:gd name="T110" fmla="*/ 0 w 978"/>
                <a:gd name="T111" fmla="*/ 0 h 3256"/>
                <a:gd name="T112" fmla="*/ 0 w 978"/>
                <a:gd name="T113" fmla="*/ 0 h 3256"/>
                <a:gd name="T114" fmla="*/ 0 w 978"/>
                <a:gd name="T115" fmla="*/ 0 h 325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978"/>
                <a:gd name="T175" fmla="*/ 0 h 3256"/>
                <a:gd name="T176" fmla="*/ 978 w 978"/>
                <a:gd name="T177" fmla="*/ 3256 h 325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lnTo>
                    <a:pt x="687" y="940"/>
                  </a:lnTo>
                  <a:lnTo>
                    <a:pt x="686" y="1061"/>
                  </a:lnTo>
                  <a:lnTo>
                    <a:pt x="684" y="1129"/>
                  </a:lnTo>
                  <a:lnTo>
                    <a:pt x="748" y="1134"/>
                  </a:lnTo>
                  <a:lnTo>
                    <a:pt x="762" y="1080"/>
                  </a:lnTo>
                  <a:lnTo>
                    <a:pt x="761" y="1035"/>
                  </a:lnTo>
                  <a:lnTo>
                    <a:pt x="732" y="992"/>
                  </a:lnTo>
                  <a:lnTo>
                    <a:pt x="714" y="962"/>
                  </a:lnTo>
                  <a:lnTo>
                    <a:pt x="697" y="940"/>
                  </a:lnTo>
                  <a:lnTo>
                    <a:pt x="687" y="940"/>
                  </a:lnTo>
                  <a:lnTo>
                    <a:pt x="289" y="0"/>
                  </a:lnTo>
                  <a:close/>
                </a:path>
              </a:pathLst>
            </a:custGeom>
            <a:solidFill>
              <a:srgbClr val="8080FF"/>
            </a:solidFill>
            <a:ln w="9525">
              <a:noFill/>
              <a:miter lim="800000"/>
              <a:headEnd/>
              <a:tailEnd/>
            </a:ln>
          </p:spPr>
          <p:txBody>
            <a:bodyPr/>
            <a:lstStyle/>
            <a:p>
              <a:pPr eaLnBrk="0" hangingPunct="0"/>
              <a:endParaRPr lang="it-IT">
                <a:solidFill>
                  <a:srgbClr val="000000"/>
                </a:solidFill>
              </a:endParaRPr>
            </a:p>
          </p:txBody>
        </p:sp>
        <p:sp>
          <p:nvSpPr>
            <p:cNvPr id="109682" name="Freeform 308"/>
            <p:cNvSpPr>
              <a:spLocks/>
            </p:cNvSpPr>
            <p:nvPr/>
          </p:nvSpPr>
          <p:spPr bwMode="auto">
            <a:xfrm>
              <a:off x="3794" y="2652"/>
              <a:ext cx="326" cy="1085"/>
            </a:xfrm>
            <a:custGeom>
              <a:avLst/>
              <a:gdLst>
                <a:gd name="T0" fmla="*/ 0 w 978"/>
                <a:gd name="T1" fmla="*/ 0 h 3256"/>
                <a:gd name="T2" fmla="*/ 0 w 978"/>
                <a:gd name="T3" fmla="*/ 0 h 3256"/>
                <a:gd name="T4" fmla="*/ 0 w 978"/>
                <a:gd name="T5" fmla="*/ 0 h 3256"/>
                <a:gd name="T6" fmla="*/ 0 w 978"/>
                <a:gd name="T7" fmla="*/ 0 h 3256"/>
                <a:gd name="T8" fmla="*/ 0 w 978"/>
                <a:gd name="T9" fmla="*/ 0 h 3256"/>
                <a:gd name="T10" fmla="*/ 0 w 978"/>
                <a:gd name="T11" fmla="*/ 0 h 3256"/>
                <a:gd name="T12" fmla="*/ 0 w 978"/>
                <a:gd name="T13" fmla="*/ 0 h 3256"/>
                <a:gd name="T14" fmla="*/ 0 w 978"/>
                <a:gd name="T15" fmla="*/ 0 h 3256"/>
                <a:gd name="T16" fmla="*/ 0 w 978"/>
                <a:gd name="T17" fmla="*/ 0 h 3256"/>
                <a:gd name="T18" fmla="*/ 0 w 978"/>
                <a:gd name="T19" fmla="*/ 0 h 3256"/>
                <a:gd name="T20" fmla="*/ 0 w 978"/>
                <a:gd name="T21" fmla="*/ 0 h 3256"/>
                <a:gd name="T22" fmla="*/ 0 w 978"/>
                <a:gd name="T23" fmla="*/ 0 h 3256"/>
                <a:gd name="T24" fmla="*/ 0 w 978"/>
                <a:gd name="T25" fmla="*/ 0 h 3256"/>
                <a:gd name="T26" fmla="*/ 0 w 978"/>
                <a:gd name="T27" fmla="*/ 0 h 3256"/>
                <a:gd name="T28" fmla="*/ 0 w 978"/>
                <a:gd name="T29" fmla="*/ 0 h 3256"/>
                <a:gd name="T30" fmla="*/ 0 w 978"/>
                <a:gd name="T31" fmla="*/ 0 h 3256"/>
                <a:gd name="T32" fmla="*/ 0 w 978"/>
                <a:gd name="T33" fmla="*/ 0 h 3256"/>
                <a:gd name="T34" fmla="*/ 0 w 978"/>
                <a:gd name="T35" fmla="*/ 0 h 3256"/>
                <a:gd name="T36" fmla="*/ 0 w 978"/>
                <a:gd name="T37" fmla="*/ 0 h 3256"/>
                <a:gd name="T38" fmla="*/ 0 w 978"/>
                <a:gd name="T39" fmla="*/ 0 h 3256"/>
                <a:gd name="T40" fmla="*/ 0 w 978"/>
                <a:gd name="T41" fmla="*/ 0 h 3256"/>
                <a:gd name="T42" fmla="*/ 0 w 978"/>
                <a:gd name="T43" fmla="*/ 0 h 3256"/>
                <a:gd name="T44" fmla="*/ 0 w 978"/>
                <a:gd name="T45" fmla="*/ 0 h 3256"/>
                <a:gd name="T46" fmla="*/ 0 w 978"/>
                <a:gd name="T47" fmla="*/ 0 h 3256"/>
                <a:gd name="T48" fmla="*/ 0 w 978"/>
                <a:gd name="T49" fmla="*/ 0 h 3256"/>
                <a:gd name="T50" fmla="*/ 0 w 978"/>
                <a:gd name="T51" fmla="*/ 0 h 3256"/>
                <a:gd name="T52" fmla="*/ 0 w 978"/>
                <a:gd name="T53" fmla="*/ 0 h 3256"/>
                <a:gd name="T54" fmla="*/ 0 w 978"/>
                <a:gd name="T55" fmla="*/ 0 h 3256"/>
                <a:gd name="T56" fmla="*/ 0 w 978"/>
                <a:gd name="T57" fmla="*/ 0 h 3256"/>
                <a:gd name="T58" fmla="*/ 0 w 978"/>
                <a:gd name="T59" fmla="*/ 0 h 3256"/>
                <a:gd name="T60" fmla="*/ 0 w 978"/>
                <a:gd name="T61" fmla="*/ 0 h 3256"/>
                <a:gd name="T62" fmla="*/ 0 w 978"/>
                <a:gd name="T63" fmla="*/ 0 h 3256"/>
                <a:gd name="T64" fmla="*/ 0 w 978"/>
                <a:gd name="T65" fmla="*/ 0 h 3256"/>
                <a:gd name="T66" fmla="*/ 0 w 978"/>
                <a:gd name="T67" fmla="*/ 0 h 3256"/>
                <a:gd name="T68" fmla="*/ 0 w 978"/>
                <a:gd name="T69" fmla="*/ 0 h 3256"/>
                <a:gd name="T70" fmla="*/ 0 w 978"/>
                <a:gd name="T71" fmla="*/ 0 h 3256"/>
                <a:gd name="T72" fmla="*/ 0 w 978"/>
                <a:gd name="T73" fmla="*/ 0 h 3256"/>
                <a:gd name="T74" fmla="*/ 0 w 978"/>
                <a:gd name="T75" fmla="*/ 0 h 3256"/>
                <a:gd name="T76" fmla="*/ 0 w 978"/>
                <a:gd name="T77" fmla="*/ 0 h 3256"/>
                <a:gd name="T78" fmla="*/ 0 w 978"/>
                <a:gd name="T79" fmla="*/ 0 h 3256"/>
                <a:gd name="T80" fmla="*/ 0 w 978"/>
                <a:gd name="T81" fmla="*/ 0 h 3256"/>
                <a:gd name="T82" fmla="*/ 0 w 978"/>
                <a:gd name="T83" fmla="*/ 0 h 3256"/>
                <a:gd name="T84" fmla="*/ 0 w 978"/>
                <a:gd name="T85" fmla="*/ 0 h 3256"/>
                <a:gd name="T86" fmla="*/ 0 w 978"/>
                <a:gd name="T87" fmla="*/ 0 h 3256"/>
                <a:gd name="T88" fmla="*/ 0 w 978"/>
                <a:gd name="T89" fmla="*/ 0 h 3256"/>
                <a:gd name="T90" fmla="*/ 0 w 978"/>
                <a:gd name="T91" fmla="*/ 0 h 3256"/>
                <a:gd name="T92" fmla="*/ 0 w 978"/>
                <a:gd name="T93" fmla="*/ 0 h 3256"/>
                <a:gd name="T94" fmla="*/ 0 w 978"/>
                <a:gd name="T95" fmla="*/ 0 h 3256"/>
                <a:gd name="T96" fmla="*/ 0 w 978"/>
                <a:gd name="T97" fmla="*/ 0 h 3256"/>
                <a:gd name="T98" fmla="*/ 0 w 978"/>
                <a:gd name="T99" fmla="*/ 0 h 3256"/>
                <a:gd name="T100" fmla="*/ 0 w 978"/>
                <a:gd name="T101" fmla="*/ 0 h 3256"/>
                <a:gd name="T102" fmla="*/ 0 w 978"/>
                <a:gd name="T103" fmla="*/ 0 h 3256"/>
                <a:gd name="T104" fmla="*/ 0 w 978"/>
                <a:gd name="T105" fmla="*/ 0 h 325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978"/>
                <a:gd name="T160" fmla="*/ 0 h 3256"/>
                <a:gd name="T161" fmla="*/ 978 w 978"/>
                <a:gd name="T162" fmla="*/ 3256 h 325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978" h="3256">
                  <a:moveTo>
                    <a:pt x="289" y="0"/>
                  </a:moveTo>
                  <a:lnTo>
                    <a:pt x="315" y="5"/>
                  </a:lnTo>
                  <a:lnTo>
                    <a:pt x="359" y="15"/>
                  </a:lnTo>
                  <a:lnTo>
                    <a:pt x="376" y="34"/>
                  </a:lnTo>
                  <a:lnTo>
                    <a:pt x="391" y="47"/>
                  </a:lnTo>
                  <a:lnTo>
                    <a:pt x="411" y="82"/>
                  </a:lnTo>
                  <a:lnTo>
                    <a:pt x="436" y="114"/>
                  </a:lnTo>
                  <a:lnTo>
                    <a:pt x="449" y="146"/>
                  </a:lnTo>
                  <a:lnTo>
                    <a:pt x="475" y="223"/>
                  </a:lnTo>
                  <a:lnTo>
                    <a:pt x="487" y="278"/>
                  </a:lnTo>
                  <a:lnTo>
                    <a:pt x="486" y="349"/>
                  </a:lnTo>
                  <a:lnTo>
                    <a:pt x="466" y="401"/>
                  </a:lnTo>
                  <a:lnTo>
                    <a:pt x="452" y="449"/>
                  </a:lnTo>
                  <a:lnTo>
                    <a:pt x="486" y="490"/>
                  </a:lnTo>
                  <a:lnTo>
                    <a:pt x="546" y="522"/>
                  </a:lnTo>
                  <a:lnTo>
                    <a:pt x="624" y="563"/>
                  </a:lnTo>
                  <a:lnTo>
                    <a:pt x="681" y="589"/>
                  </a:lnTo>
                  <a:lnTo>
                    <a:pt x="707" y="608"/>
                  </a:lnTo>
                  <a:lnTo>
                    <a:pt x="957" y="915"/>
                  </a:lnTo>
                  <a:lnTo>
                    <a:pt x="978" y="1003"/>
                  </a:lnTo>
                  <a:lnTo>
                    <a:pt x="975" y="1080"/>
                  </a:lnTo>
                  <a:lnTo>
                    <a:pt x="958" y="1165"/>
                  </a:lnTo>
                  <a:lnTo>
                    <a:pt x="845" y="1389"/>
                  </a:lnTo>
                  <a:lnTo>
                    <a:pt x="791" y="1499"/>
                  </a:lnTo>
                  <a:lnTo>
                    <a:pt x="748" y="1532"/>
                  </a:lnTo>
                  <a:lnTo>
                    <a:pt x="706" y="1542"/>
                  </a:lnTo>
                  <a:lnTo>
                    <a:pt x="739" y="1610"/>
                  </a:lnTo>
                  <a:lnTo>
                    <a:pt x="744" y="1657"/>
                  </a:lnTo>
                  <a:lnTo>
                    <a:pt x="716" y="1711"/>
                  </a:lnTo>
                  <a:lnTo>
                    <a:pt x="656" y="1760"/>
                  </a:lnTo>
                  <a:lnTo>
                    <a:pt x="703" y="2457"/>
                  </a:lnTo>
                  <a:lnTo>
                    <a:pt x="605" y="2489"/>
                  </a:lnTo>
                  <a:lnTo>
                    <a:pt x="596" y="2613"/>
                  </a:lnTo>
                  <a:lnTo>
                    <a:pt x="578" y="2705"/>
                  </a:lnTo>
                  <a:lnTo>
                    <a:pt x="551" y="2810"/>
                  </a:lnTo>
                  <a:lnTo>
                    <a:pt x="540" y="2869"/>
                  </a:lnTo>
                  <a:lnTo>
                    <a:pt x="552" y="2951"/>
                  </a:lnTo>
                  <a:lnTo>
                    <a:pt x="579" y="2980"/>
                  </a:lnTo>
                  <a:lnTo>
                    <a:pt x="595" y="3023"/>
                  </a:lnTo>
                  <a:lnTo>
                    <a:pt x="590" y="3079"/>
                  </a:lnTo>
                  <a:lnTo>
                    <a:pt x="577" y="3107"/>
                  </a:lnTo>
                  <a:lnTo>
                    <a:pt x="549" y="3184"/>
                  </a:lnTo>
                  <a:lnTo>
                    <a:pt x="492" y="3195"/>
                  </a:lnTo>
                  <a:lnTo>
                    <a:pt x="487" y="3152"/>
                  </a:lnTo>
                  <a:lnTo>
                    <a:pt x="452" y="3192"/>
                  </a:lnTo>
                  <a:lnTo>
                    <a:pt x="421" y="3217"/>
                  </a:lnTo>
                  <a:lnTo>
                    <a:pt x="372" y="3243"/>
                  </a:lnTo>
                  <a:lnTo>
                    <a:pt x="309" y="3256"/>
                  </a:lnTo>
                  <a:lnTo>
                    <a:pt x="238" y="3253"/>
                  </a:lnTo>
                  <a:lnTo>
                    <a:pt x="223" y="3228"/>
                  </a:lnTo>
                  <a:lnTo>
                    <a:pt x="238" y="3196"/>
                  </a:lnTo>
                  <a:lnTo>
                    <a:pt x="205" y="3203"/>
                  </a:lnTo>
                  <a:lnTo>
                    <a:pt x="161" y="3202"/>
                  </a:lnTo>
                  <a:lnTo>
                    <a:pt x="158" y="3176"/>
                  </a:lnTo>
                  <a:lnTo>
                    <a:pt x="175" y="3149"/>
                  </a:lnTo>
                  <a:lnTo>
                    <a:pt x="224" y="3111"/>
                  </a:lnTo>
                  <a:lnTo>
                    <a:pt x="309" y="3042"/>
                  </a:lnTo>
                  <a:lnTo>
                    <a:pt x="353" y="2977"/>
                  </a:lnTo>
                  <a:lnTo>
                    <a:pt x="368" y="2917"/>
                  </a:lnTo>
                  <a:lnTo>
                    <a:pt x="353" y="2824"/>
                  </a:lnTo>
                  <a:lnTo>
                    <a:pt x="265" y="2568"/>
                  </a:lnTo>
                  <a:lnTo>
                    <a:pt x="243" y="2471"/>
                  </a:lnTo>
                  <a:lnTo>
                    <a:pt x="242" y="2451"/>
                  </a:lnTo>
                  <a:lnTo>
                    <a:pt x="177" y="2445"/>
                  </a:lnTo>
                  <a:lnTo>
                    <a:pt x="139" y="2446"/>
                  </a:lnTo>
                  <a:lnTo>
                    <a:pt x="86" y="1819"/>
                  </a:lnTo>
                  <a:lnTo>
                    <a:pt x="50" y="1785"/>
                  </a:lnTo>
                  <a:lnTo>
                    <a:pt x="58" y="1698"/>
                  </a:lnTo>
                  <a:lnTo>
                    <a:pt x="89" y="1582"/>
                  </a:lnTo>
                  <a:lnTo>
                    <a:pt x="126" y="1475"/>
                  </a:lnTo>
                  <a:lnTo>
                    <a:pt x="88" y="1447"/>
                  </a:lnTo>
                  <a:lnTo>
                    <a:pt x="38" y="1407"/>
                  </a:lnTo>
                  <a:lnTo>
                    <a:pt x="17" y="1310"/>
                  </a:lnTo>
                  <a:lnTo>
                    <a:pt x="24" y="1213"/>
                  </a:lnTo>
                  <a:lnTo>
                    <a:pt x="24" y="1101"/>
                  </a:lnTo>
                  <a:lnTo>
                    <a:pt x="16" y="1017"/>
                  </a:lnTo>
                  <a:lnTo>
                    <a:pt x="0" y="927"/>
                  </a:lnTo>
                  <a:lnTo>
                    <a:pt x="3" y="817"/>
                  </a:lnTo>
                  <a:lnTo>
                    <a:pt x="15" y="750"/>
                  </a:lnTo>
                  <a:lnTo>
                    <a:pt x="30" y="700"/>
                  </a:lnTo>
                  <a:lnTo>
                    <a:pt x="50" y="666"/>
                  </a:lnTo>
                  <a:lnTo>
                    <a:pt x="72" y="642"/>
                  </a:lnTo>
                  <a:lnTo>
                    <a:pt x="151" y="589"/>
                  </a:lnTo>
                  <a:lnTo>
                    <a:pt x="227" y="539"/>
                  </a:lnTo>
                  <a:lnTo>
                    <a:pt x="263" y="499"/>
                  </a:lnTo>
                  <a:lnTo>
                    <a:pt x="262" y="487"/>
                  </a:lnTo>
                  <a:lnTo>
                    <a:pt x="247" y="486"/>
                  </a:lnTo>
                  <a:lnTo>
                    <a:pt x="222" y="480"/>
                  </a:lnTo>
                  <a:lnTo>
                    <a:pt x="198" y="470"/>
                  </a:lnTo>
                  <a:lnTo>
                    <a:pt x="185" y="458"/>
                  </a:lnTo>
                  <a:lnTo>
                    <a:pt x="170" y="441"/>
                  </a:lnTo>
                  <a:lnTo>
                    <a:pt x="152" y="456"/>
                  </a:lnTo>
                  <a:lnTo>
                    <a:pt x="122" y="478"/>
                  </a:lnTo>
                  <a:lnTo>
                    <a:pt x="117" y="415"/>
                  </a:lnTo>
                  <a:lnTo>
                    <a:pt x="107" y="373"/>
                  </a:lnTo>
                  <a:lnTo>
                    <a:pt x="77" y="293"/>
                  </a:lnTo>
                  <a:lnTo>
                    <a:pt x="64" y="227"/>
                  </a:lnTo>
                  <a:lnTo>
                    <a:pt x="66" y="156"/>
                  </a:lnTo>
                  <a:lnTo>
                    <a:pt x="75" y="108"/>
                  </a:lnTo>
                  <a:lnTo>
                    <a:pt x="95" y="77"/>
                  </a:lnTo>
                  <a:lnTo>
                    <a:pt x="115" y="62"/>
                  </a:lnTo>
                  <a:lnTo>
                    <a:pt x="134" y="49"/>
                  </a:lnTo>
                  <a:lnTo>
                    <a:pt x="175" y="25"/>
                  </a:lnTo>
                  <a:lnTo>
                    <a:pt x="211" y="11"/>
                  </a:lnTo>
                  <a:lnTo>
                    <a:pt x="251" y="2"/>
                  </a:lnTo>
                  <a:lnTo>
                    <a:pt x="289" y="0"/>
                  </a:lnTo>
                </a:path>
              </a:pathLst>
            </a:custGeom>
            <a:solidFill>
              <a:srgbClr val="CC00FF"/>
            </a:solidFill>
            <a:ln w="0">
              <a:solidFill>
                <a:srgbClr val="000000"/>
              </a:solidFill>
              <a:round/>
              <a:headEnd/>
              <a:tailEnd/>
            </a:ln>
          </p:spPr>
          <p:txBody>
            <a:bodyPr/>
            <a:lstStyle/>
            <a:p>
              <a:pPr eaLnBrk="0" hangingPunct="0"/>
              <a:endParaRPr lang="it-IT">
                <a:solidFill>
                  <a:srgbClr val="000000"/>
                </a:solidFill>
              </a:endParaRPr>
            </a:p>
          </p:txBody>
        </p:sp>
        <p:sp>
          <p:nvSpPr>
            <p:cNvPr id="109683" name="Freeform 309"/>
            <p:cNvSpPr>
              <a:spLocks/>
            </p:cNvSpPr>
            <p:nvPr/>
          </p:nvSpPr>
          <p:spPr bwMode="auto">
            <a:xfrm>
              <a:off x="4022" y="2965"/>
              <a:ext cx="26" cy="65"/>
            </a:xfrm>
            <a:custGeom>
              <a:avLst/>
              <a:gdLst>
                <a:gd name="T0" fmla="*/ 0 w 79"/>
                <a:gd name="T1" fmla="*/ 0 h 195"/>
                <a:gd name="T2" fmla="*/ 0 w 79"/>
                <a:gd name="T3" fmla="*/ 0 h 195"/>
                <a:gd name="T4" fmla="*/ 0 w 79"/>
                <a:gd name="T5" fmla="*/ 0 h 195"/>
                <a:gd name="T6" fmla="*/ 0 w 79"/>
                <a:gd name="T7" fmla="*/ 0 h 195"/>
                <a:gd name="T8" fmla="*/ 0 w 79"/>
                <a:gd name="T9" fmla="*/ 0 h 195"/>
                <a:gd name="T10" fmla="*/ 0 w 79"/>
                <a:gd name="T11" fmla="*/ 0 h 195"/>
                <a:gd name="T12" fmla="*/ 0 w 79"/>
                <a:gd name="T13" fmla="*/ 0 h 195"/>
                <a:gd name="T14" fmla="*/ 0 w 79"/>
                <a:gd name="T15" fmla="*/ 0 h 195"/>
                <a:gd name="T16" fmla="*/ 0 w 79"/>
                <a:gd name="T17" fmla="*/ 0 h 195"/>
                <a:gd name="T18" fmla="*/ 0 w 79"/>
                <a:gd name="T19" fmla="*/ 0 h 19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79"/>
                <a:gd name="T31" fmla="*/ 0 h 195"/>
                <a:gd name="T32" fmla="*/ 79 w 79"/>
                <a:gd name="T33" fmla="*/ 195 h 19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79" h="195">
                  <a:moveTo>
                    <a:pt x="3" y="2"/>
                  </a:moveTo>
                  <a:lnTo>
                    <a:pt x="3" y="121"/>
                  </a:lnTo>
                  <a:lnTo>
                    <a:pt x="0" y="189"/>
                  </a:lnTo>
                  <a:lnTo>
                    <a:pt x="65" y="195"/>
                  </a:lnTo>
                  <a:lnTo>
                    <a:pt x="79" y="140"/>
                  </a:lnTo>
                  <a:lnTo>
                    <a:pt x="77" y="96"/>
                  </a:lnTo>
                  <a:lnTo>
                    <a:pt x="48" y="53"/>
                  </a:lnTo>
                  <a:lnTo>
                    <a:pt x="30" y="22"/>
                  </a:lnTo>
                  <a:lnTo>
                    <a:pt x="14" y="0"/>
                  </a:lnTo>
                  <a:lnTo>
                    <a:pt x="3" y="2"/>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84" name="Freeform 310"/>
            <p:cNvSpPr>
              <a:spLocks/>
            </p:cNvSpPr>
            <p:nvPr/>
          </p:nvSpPr>
          <p:spPr bwMode="auto">
            <a:xfrm>
              <a:off x="4410" y="2602"/>
              <a:ext cx="303" cy="1142"/>
            </a:xfrm>
            <a:custGeom>
              <a:avLst/>
              <a:gdLst>
                <a:gd name="T0" fmla="*/ 0 w 908"/>
                <a:gd name="T1" fmla="*/ 0 h 3426"/>
                <a:gd name="T2" fmla="*/ 0 w 908"/>
                <a:gd name="T3" fmla="*/ 0 h 3426"/>
                <a:gd name="T4" fmla="*/ 0 w 908"/>
                <a:gd name="T5" fmla="*/ 0 h 3426"/>
                <a:gd name="T6" fmla="*/ 0 w 908"/>
                <a:gd name="T7" fmla="*/ 0 h 3426"/>
                <a:gd name="T8" fmla="*/ 0 w 908"/>
                <a:gd name="T9" fmla="*/ 0 h 3426"/>
                <a:gd name="T10" fmla="*/ 0 w 908"/>
                <a:gd name="T11" fmla="*/ 0 h 3426"/>
                <a:gd name="T12" fmla="*/ 0 w 908"/>
                <a:gd name="T13" fmla="*/ 0 h 3426"/>
                <a:gd name="T14" fmla="*/ 0 w 908"/>
                <a:gd name="T15" fmla="*/ 0 h 3426"/>
                <a:gd name="T16" fmla="*/ 0 w 908"/>
                <a:gd name="T17" fmla="*/ 0 h 3426"/>
                <a:gd name="T18" fmla="*/ 0 w 908"/>
                <a:gd name="T19" fmla="*/ 0 h 3426"/>
                <a:gd name="T20" fmla="*/ 0 w 908"/>
                <a:gd name="T21" fmla="*/ 0 h 3426"/>
                <a:gd name="T22" fmla="*/ 0 w 908"/>
                <a:gd name="T23" fmla="*/ 0 h 3426"/>
                <a:gd name="T24" fmla="*/ 0 w 908"/>
                <a:gd name="T25" fmla="*/ 0 h 3426"/>
                <a:gd name="T26" fmla="*/ 0 w 908"/>
                <a:gd name="T27" fmla="*/ 0 h 3426"/>
                <a:gd name="T28" fmla="*/ 0 w 908"/>
                <a:gd name="T29" fmla="*/ 0 h 3426"/>
                <a:gd name="T30" fmla="*/ 0 w 908"/>
                <a:gd name="T31" fmla="*/ 0 h 3426"/>
                <a:gd name="T32" fmla="*/ 0 w 908"/>
                <a:gd name="T33" fmla="*/ 0 h 3426"/>
                <a:gd name="T34" fmla="*/ 0 w 908"/>
                <a:gd name="T35" fmla="*/ 0 h 3426"/>
                <a:gd name="T36" fmla="*/ 0 w 908"/>
                <a:gd name="T37" fmla="*/ 0 h 3426"/>
                <a:gd name="T38" fmla="*/ 0 w 908"/>
                <a:gd name="T39" fmla="*/ 0 h 3426"/>
                <a:gd name="T40" fmla="*/ 0 w 908"/>
                <a:gd name="T41" fmla="*/ 0 h 3426"/>
                <a:gd name="T42" fmla="*/ 0 w 908"/>
                <a:gd name="T43" fmla="*/ 0 h 3426"/>
                <a:gd name="T44" fmla="*/ 0 w 908"/>
                <a:gd name="T45" fmla="*/ 0 h 3426"/>
                <a:gd name="T46" fmla="*/ 0 w 908"/>
                <a:gd name="T47" fmla="*/ 0 h 3426"/>
                <a:gd name="T48" fmla="*/ 0 w 908"/>
                <a:gd name="T49" fmla="*/ 0 h 3426"/>
                <a:gd name="T50" fmla="*/ 0 w 908"/>
                <a:gd name="T51" fmla="*/ 0 h 3426"/>
                <a:gd name="T52" fmla="*/ 0 w 908"/>
                <a:gd name="T53" fmla="*/ 0 h 3426"/>
                <a:gd name="T54" fmla="*/ 0 w 908"/>
                <a:gd name="T55" fmla="*/ 0 h 3426"/>
                <a:gd name="T56" fmla="*/ 0 w 908"/>
                <a:gd name="T57" fmla="*/ 0 h 3426"/>
                <a:gd name="T58" fmla="*/ 0 w 908"/>
                <a:gd name="T59" fmla="*/ 0 h 3426"/>
                <a:gd name="T60" fmla="*/ 0 w 908"/>
                <a:gd name="T61" fmla="*/ 0 h 3426"/>
                <a:gd name="T62" fmla="*/ 0 w 908"/>
                <a:gd name="T63" fmla="*/ 0 h 3426"/>
                <a:gd name="T64" fmla="*/ 0 w 908"/>
                <a:gd name="T65" fmla="*/ 0 h 3426"/>
                <a:gd name="T66" fmla="*/ 0 w 908"/>
                <a:gd name="T67" fmla="*/ 0 h 3426"/>
                <a:gd name="T68" fmla="*/ 0 w 908"/>
                <a:gd name="T69" fmla="*/ 0 h 3426"/>
                <a:gd name="T70" fmla="*/ 0 w 908"/>
                <a:gd name="T71" fmla="*/ 0 h 3426"/>
                <a:gd name="T72" fmla="*/ 0 w 908"/>
                <a:gd name="T73" fmla="*/ 0 h 3426"/>
                <a:gd name="T74" fmla="*/ 0 w 908"/>
                <a:gd name="T75" fmla="*/ 0 h 3426"/>
                <a:gd name="T76" fmla="*/ 0 w 908"/>
                <a:gd name="T77" fmla="*/ 0 h 3426"/>
                <a:gd name="T78" fmla="*/ 0 w 908"/>
                <a:gd name="T79" fmla="*/ 0 h 3426"/>
                <a:gd name="T80" fmla="*/ 0 w 908"/>
                <a:gd name="T81" fmla="*/ 0 h 3426"/>
                <a:gd name="T82" fmla="*/ 0 w 908"/>
                <a:gd name="T83" fmla="*/ 0 h 3426"/>
                <a:gd name="T84" fmla="*/ 0 w 908"/>
                <a:gd name="T85" fmla="*/ 0 h 3426"/>
                <a:gd name="T86" fmla="*/ 0 w 908"/>
                <a:gd name="T87" fmla="*/ 0 h 3426"/>
                <a:gd name="T88" fmla="*/ 0 w 908"/>
                <a:gd name="T89" fmla="*/ 0 h 3426"/>
                <a:gd name="T90" fmla="*/ 0 w 908"/>
                <a:gd name="T91" fmla="*/ 0 h 3426"/>
                <a:gd name="T92" fmla="*/ 0 w 908"/>
                <a:gd name="T93" fmla="*/ 0 h 3426"/>
                <a:gd name="T94" fmla="*/ 0 w 908"/>
                <a:gd name="T95" fmla="*/ 0 h 3426"/>
                <a:gd name="T96" fmla="*/ 0 w 908"/>
                <a:gd name="T97" fmla="*/ 0 h 3426"/>
                <a:gd name="T98" fmla="*/ 0 w 908"/>
                <a:gd name="T99" fmla="*/ 0 h 3426"/>
                <a:gd name="T100" fmla="*/ 0 w 908"/>
                <a:gd name="T101" fmla="*/ 0 h 3426"/>
                <a:gd name="T102" fmla="*/ 0 w 908"/>
                <a:gd name="T103" fmla="*/ 0 h 3426"/>
                <a:gd name="T104" fmla="*/ 0 w 908"/>
                <a:gd name="T105" fmla="*/ 0 h 3426"/>
                <a:gd name="T106" fmla="*/ 0 w 908"/>
                <a:gd name="T107" fmla="*/ 0 h 3426"/>
                <a:gd name="T108" fmla="*/ 0 w 908"/>
                <a:gd name="T109" fmla="*/ 0 h 3426"/>
                <a:gd name="T110" fmla="*/ 0 w 908"/>
                <a:gd name="T111" fmla="*/ 0 h 342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08"/>
                <a:gd name="T169" fmla="*/ 0 h 3426"/>
                <a:gd name="T170" fmla="*/ 908 w 908"/>
                <a:gd name="T171" fmla="*/ 3426 h 342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lnTo>
                    <a:pt x="722" y="1467"/>
                  </a:lnTo>
                  <a:lnTo>
                    <a:pt x="671" y="1489"/>
                  </a:lnTo>
                  <a:lnTo>
                    <a:pt x="669" y="1404"/>
                  </a:lnTo>
                  <a:lnTo>
                    <a:pt x="662" y="1367"/>
                  </a:lnTo>
                  <a:lnTo>
                    <a:pt x="651" y="1331"/>
                  </a:lnTo>
                  <a:lnTo>
                    <a:pt x="633" y="1296"/>
                  </a:lnTo>
                  <a:lnTo>
                    <a:pt x="611" y="1262"/>
                  </a:lnTo>
                  <a:lnTo>
                    <a:pt x="636" y="1217"/>
                  </a:lnTo>
                  <a:lnTo>
                    <a:pt x="658" y="1165"/>
                  </a:lnTo>
                  <a:lnTo>
                    <a:pt x="678" y="1106"/>
                  </a:lnTo>
                  <a:lnTo>
                    <a:pt x="691" y="1055"/>
                  </a:lnTo>
                  <a:lnTo>
                    <a:pt x="701" y="991"/>
                  </a:lnTo>
                  <a:lnTo>
                    <a:pt x="711" y="1070"/>
                  </a:lnTo>
                  <a:lnTo>
                    <a:pt x="714" y="1167"/>
                  </a:lnTo>
                  <a:lnTo>
                    <a:pt x="715" y="1258"/>
                  </a:lnTo>
                  <a:lnTo>
                    <a:pt x="721" y="1333"/>
                  </a:lnTo>
                  <a:lnTo>
                    <a:pt x="721" y="1395"/>
                  </a:lnTo>
                  <a:lnTo>
                    <a:pt x="722" y="1467"/>
                  </a:lnTo>
                  <a:lnTo>
                    <a:pt x="399" y="3"/>
                  </a:lnTo>
                  <a:lnTo>
                    <a:pt x="446" y="3183"/>
                  </a:lnTo>
                  <a:lnTo>
                    <a:pt x="469" y="3139"/>
                  </a:lnTo>
                  <a:lnTo>
                    <a:pt x="481" y="3095"/>
                  </a:lnTo>
                  <a:lnTo>
                    <a:pt x="485" y="3040"/>
                  </a:lnTo>
                  <a:lnTo>
                    <a:pt x="476" y="2964"/>
                  </a:lnTo>
                  <a:lnTo>
                    <a:pt x="467" y="2875"/>
                  </a:lnTo>
                  <a:lnTo>
                    <a:pt x="460" y="2770"/>
                  </a:lnTo>
                  <a:lnTo>
                    <a:pt x="459" y="2656"/>
                  </a:lnTo>
                  <a:lnTo>
                    <a:pt x="462" y="2554"/>
                  </a:lnTo>
                  <a:lnTo>
                    <a:pt x="465" y="2485"/>
                  </a:lnTo>
                  <a:lnTo>
                    <a:pt x="459" y="2454"/>
                  </a:lnTo>
                  <a:lnTo>
                    <a:pt x="439" y="2409"/>
                  </a:lnTo>
                  <a:lnTo>
                    <a:pt x="419" y="2353"/>
                  </a:lnTo>
                  <a:lnTo>
                    <a:pt x="408" y="2281"/>
                  </a:lnTo>
                  <a:lnTo>
                    <a:pt x="407" y="2220"/>
                  </a:lnTo>
                  <a:lnTo>
                    <a:pt x="417" y="2176"/>
                  </a:lnTo>
                  <a:lnTo>
                    <a:pt x="265" y="2168"/>
                  </a:lnTo>
                  <a:lnTo>
                    <a:pt x="251" y="2215"/>
                  </a:lnTo>
                  <a:lnTo>
                    <a:pt x="235" y="2263"/>
                  </a:lnTo>
                  <a:lnTo>
                    <a:pt x="222" y="2312"/>
                  </a:lnTo>
                  <a:lnTo>
                    <a:pt x="224" y="2334"/>
                  </a:lnTo>
                  <a:lnTo>
                    <a:pt x="245" y="2374"/>
                  </a:lnTo>
                  <a:lnTo>
                    <a:pt x="276" y="2420"/>
                  </a:lnTo>
                  <a:lnTo>
                    <a:pt x="301" y="2477"/>
                  </a:lnTo>
                  <a:lnTo>
                    <a:pt x="320" y="2531"/>
                  </a:lnTo>
                  <a:lnTo>
                    <a:pt x="327" y="2606"/>
                  </a:lnTo>
                  <a:lnTo>
                    <a:pt x="330" y="2683"/>
                  </a:lnTo>
                  <a:lnTo>
                    <a:pt x="337" y="2789"/>
                  </a:lnTo>
                  <a:lnTo>
                    <a:pt x="347" y="2882"/>
                  </a:lnTo>
                  <a:lnTo>
                    <a:pt x="369" y="2986"/>
                  </a:lnTo>
                  <a:lnTo>
                    <a:pt x="407" y="3098"/>
                  </a:lnTo>
                  <a:lnTo>
                    <a:pt x="428" y="3148"/>
                  </a:lnTo>
                  <a:lnTo>
                    <a:pt x="446" y="3183"/>
                  </a:lnTo>
                  <a:lnTo>
                    <a:pt x="399" y="3"/>
                  </a:lnTo>
                  <a:close/>
                </a:path>
              </a:pathLst>
            </a:custGeom>
            <a:solidFill>
              <a:srgbClr val="66FF99"/>
            </a:solidFill>
            <a:ln w="9525">
              <a:noFill/>
              <a:miter lim="800000"/>
              <a:headEnd/>
              <a:tailEnd/>
            </a:ln>
          </p:spPr>
          <p:txBody>
            <a:bodyPr/>
            <a:lstStyle/>
            <a:p>
              <a:pPr eaLnBrk="0" hangingPunct="0"/>
              <a:endParaRPr lang="it-IT">
                <a:solidFill>
                  <a:srgbClr val="000000"/>
                </a:solidFill>
              </a:endParaRPr>
            </a:p>
          </p:txBody>
        </p:sp>
        <p:sp>
          <p:nvSpPr>
            <p:cNvPr id="109685" name="Freeform 311"/>
            <p:cNvSpPr>
              <a:spLocks/>
            </p:cNvSpPr>
            <p:nvPr/>
          </p:nvSpPr>
          <p:spPr bwMode="auto">
            <a:xfrm>
              <a:off x="4410" y="2602"/>
              <a:ext cx="303" cy="1142"/>
            </a:xfrm>
            <a:custGeom>
              <a:avLst/>
              <a:gdLst>
                <a:gd name="T0" fmla="*/ 0 w 908"/>
                <a:gd name="T1" fmla="*/ 0 h 3426"/>
                <a:gd name="T2" fmla="*/ 0 w 908"/>
                <a:gd name="T3" fmla="*/ 0 h 3426"/>
                <a:gd name="T4" fmla="*/ 0 w 908"/>
                <a:gd name="T5" fmla="*/ 0 h 3426"/>
                <a:gd name="T6" fmla="*/ 0 w 908"/>
                <a:gd name="T7" fmla="*/ 0 h 3426"/>
                <a:gd name="T8" fmla="*/ 0 w 908"/>
                <a:gd name="T9" fmla="*/ 0 h 3426"/>
                <a:gd name="T10" fmla="*/ 0 w 908"/>
                <a:gd name="T11" fmla="*/ 0 h 3426"/>
                <a:gd name="T12" fmla="*/ 0 w 908"/>
                <a:gd name="T13" fmla="*/ 0 h 3426"/>
                <a:gd name="T14" fmla="*/ 0 w 908"/>
                <a:gd name="T15" fmla="*/ 0 h 3426"/>
                <a:gd name="T16" fmla="*/ 0 w 908"/>
                <a:gd name="T17" fmla="*/ 0 h 3426"/>
                <a:gd name="T18" fmla="*/ 0 w 908"/>
                <a:gd name="T19" fmla="*/ 0 h 3426"/>
                <a:gd name="T20" fmla="*/ 0 w 908"/>
                <a:gd name="T21" fmla="*/ 0 h 3426"/>
                <a:gd name="T22" fmla="*/ 0 w 908"/>
                <a:gd name="T23" fmla="*/ 0 h 3426"/>
                <a:gd name="T24" fmla="*/ 0 w 908"/>
                <a:gd name="T25" fmla="*/ 0 h 3426"/>
                <a:gd name="T26" fmla="*/ 0 w 908"/>
                <a:gd name="T27" fmla="*/ 0 h 3426"/>
                <a:gd name="T28" fmla="*/ 0 w 908"/>
                <a:gd name="T29" fmla="*/ 0 h 3426"/>
                <a:gd name="T30" fmla="*/ 0 w 908"/>
                <a:gd name="T31" fmla="*/ 0 h 3426"/>
                <a:gd name="T32" fmla="*/ 0 w 908"/>
                <a:gd name="T33" fmla="*/ 0 h 3426"/>
                <a:gd name="T34" fmla="*/ 0 w 908"/>
                <a:gd name="T35" fmla="*/ 0 h 3426"/>
                <a:gd name="T36" fmla="*/ 0 w 908"/>
                <a:gd name="T37" fmla="*/ 0 h 3426"/>
                <a:gd name="T38" fmla="*/ 0 w 908"/>
                <a:gd name="T39" fmla="*/ 0 h 3426"/>
                <a:gd name="T40" fmla="*/ 0 w 908"/>
                <a:gd name="T41" fmla="*/ 0 h 3426"/>
                <a:gd name="T42" fmla="*/ 0 w 908"/>
                <a:gd name="T43" fmla="*/ 0 h 3426"/>
                <a:gd name="T44" fmla="*/ 0 w 908"/>
                <a:gd name="T45" fmla="*/ 0 h 3426"/>
                <a:gd name="T46" fmla="*/ 0 w 908"/>
                <a:gd name="T47" fmla="*/ 0 h 3426"/>
                <a:gd name="T48" fmla="*/ 0 w 908"/>
                <a:gd name="T49" fmla="*/ 0 h 3426"/>
                <a:gd name="T50" fmla="*/ 0 w 908"/>
                <a:gd name="T51" fmla="*/ 0 h 3426"/>
                <a:gd name="T52" fmla="*/ 0 w 908"/>
                <a:gd name="T53" fmla="*/ 0 h 3426"/>
                <a:gd name="T54" fmla="*/ 0 w 908"/>
                <a:gd name="T55" fmla="*/ 0 h 3426"/>
                <a:gd name="T56" fmla="*/ 0 w 908"/>
                <a:gd name="T57" fmla="*/ 0 h 3426"/>
                <a:gd name="T58" fmla="*/ 0 w 908"/>
                <a:gd name="T59" fmla="*/ 0 h 3426"/>
                <a:gd name="T60" fmla="*/ 0 w 908"/>
                <a:gd name="T61" fmla="*/ 0 h 3426"/>
                <a:gd name="T62" fmla="*/ 0 w 908"/>
                <a:gd name="T63" fmla="*/ 0 h 3426"/>
                <a:gd name="T64" fmla="*/ 0 w 908"/>
                <a:gd name="T65" fmla="*/ 0 h 3426"/>
                <a:gd name="T66" fmla="*/ 0 w 908"/>
                <a:gd name="T67" fmla="*/ 0 h 3426"/>
                <a:gd name="T68" fmla="*/ 0 w 908"/>
                <a:gd name="T69" fmla="*/ 0 h 3426"/>
                <a:gd name="T70" fmla="*/ 0 w 908"/>
                <a:gd name="T71" fmla="*/ 0 h 3426"/>
                <a:gd name="T72" fmla="*/ 0 w 908"/>
                <a:gd name="T73" fmla="*/ 0 h 3426"/>
                <a:gd name="T74" fmla="*/ 0 w 908"/>
                <a:gd name="T75" fmla="*/ 0 h 3426"/>
                <a:gd name="T76" fmla="*/ 0 w 908"/>
                <a:gd name="T77" fmla="*/ 0 h 3426"/>
                <a:gd name="T78" fmla="*/ 0 w 908"/>
                <a:gd name="T79" fmla="*/ 0 h 3426"/>
                <a:gd name="T80" fmla="*/ 0 w 908"/>
                <a:gd name="T81" fmla="*/ 0 h 3426"/>
                <a:gd name="T82" fmla="*/ 0 w 908"/>
                <a:gd name="T83" fmla="*/ 0 h 3426"/>
                <a:gd name="T84" fmla="*/ 0 w 908"/>
                <a:gd name="T85" fmla="*/ 0 h 3426"/>
                <a:gd name="T86" fmla="*/ 0 w 908"/>
                <a:gd name="T87" fmla="*/ 0 h 3426"/>
                <a:gd name="T88" fmla="*/ 0 w 908"/>
                <a:gd name="T89" fmla="*/ 0 h 3426"/>
                <a:gd name="T90" fmla="*/ 0 w 908"/>
                <a:gd name="T91" fmla="*/ 0 h 3426"/>
                <a:gd name="T92" fmla="*/ 0 w 908"/>
                <a:gd name="T93" fmla="*/ 0 h 3426"/>
                <a:gd name="T94" fmla="*/ 0 w 908"/>
                <a:gd name="T95" fmla="*/ 0 h 3426"/>
                <a:gd name="T96" fmla="*/ 0 w 908"/>
                <a:gd name="T97" fmla="*/ 0 h 3426"/>
                <a:gd name="T98" fmla="*/ 0 w 908"/>
                <a:gd name="T99" fmla="*/ 0 h 3426"/>
                <a:gd name="T100" fmla="*/ 0 w 908"/>
                <a:gd name="T101" fmla="*/ 0 h 3426"/>
                <a:gd name="T102" fmla="*/ 0 w 908"/>
                <a:gd name="T103" fmla="*/ 0 h 3426"/>
                <a:gd name="T104" fmla="*/ 0 w 908"/>
                <a:gd name="T105" fmla="*/ 0 h 3426"/>
                <a:gd name="T106" fmla="*/ 0 w 908"/>
                <a:gd name="T107" fmla="*/ 0 h 3426"/>
                <a:gd name="T108" fmla="*/ 0 w 908"/>
                <a:gd name="T109" fmla="*/ 0 h 3426"/>
                <a:gd name="T110" fmla="*/ 0 w 908"/>
                <a:gd name="T111" fmla="*/ 0 h 3426"/>
                <a:gd name="T112" fmla="*/ 0 w 908"/>
                <a:gd name="T113" fmla="*/ 0 h 34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908"/>
                <a:gd name="T172" fmla="*/ 0 h 3426"/>
                <a:gd name="T173" fmla="*/ 908 w 908"/>
                <a:gd name="T174" fmla="*/ 3426 h 34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908" h="3426">
                  <a:moveTo>
                    <a:pt x="399" y="3"/>
                  </a:moveTo>
                  <a:lnTo>
                    <a:pt x="479" y="0"/>
                  </a:lnTo>
                  <a:lnTo>
                    <a:pt x="530" y="16"/>
                  </a:lnTo>
                  <a:lnTo>
                    <a:pt x="579" y="53"/>
                  </a:lnTo>
                  <a:lnTo>
                    <a:pt x="605" y="106"/>
                  </a:lnTo>
                  <a:lnTo>
                    <a:pt x="611" y="152"/>
                  </a:lnTo>
                  <a:lnTo>
                    <a:pt x="604" y="205"/>
                  </a:lnTo>
                  <a:lnTo>
                    <a:pt x="580" y="267"/>
                  </a:lnTo>
                  <a:lnTo>
                    <a:pt x="550" y="331"/>
                  </a:lnTo>
                  <a:lnTo>
                    <a:pt x="523" y="416"/>
                  </a:lnTo>
                  <a:lnTo>
                    <a:pt x="523" y="471"/>
                  </a:lnTo>
                  <a:lnTo>
                    <a:pt x="539" y="534"/>
                  </a:lnTo>
                  <a:lnTo>
                    <a:pt x="573" y="531"/>
                  </a:lnTo>
                  <a:lnTo>
                    <a:pt x="599" y="530"/>
                  </a:lnTo>
                  <a:lnTo>
                    <a:pt x="651" y="537"/>
                  </a:lnTo>
                  <a:lnTo>
                    <a:pt x="696" y="553"/>
                  </a:lnTo>
                  <a:lnTo>
                    <a:pt x="742" y="588"/>
                  </a:lnTo>
                  <a:lnTo>
                    <a:pt x="777" y="630"/>
                  </a:lnTo>
                  <a:lnTo>
                    <a:pt x="797" y="669"/>
                  </a:lnTo>
                  <a:lnTo>
                    <a:pt x="803" y="724"/>
                  </a:lnTo>
                  <a:lnTo>
                    <a:pt x="797" y="789"/>
                  </a:lnTo>
                  <a:lnTo>
                    <a:pt x="787" y="845"/>
                  </a:lnTo>
                  <a:lnTo>
                    <a:pt x="788" y="902"/>
                  </a:lnTo>
                  <a:lnTo>
                    <a:pt x="806" y="1096"/>
                  </a:lnTo>
                  <a:lnTo>
                    <a:pt x="808" y="1237"/>
                  </a:lnTo>
                  <a:lnTo>
                    <a:pt x="813" y="1350"/>
                  </a:lnTo>
                  <a:lnTo>
                    <a:pt x="820" y="1423"/>
                  </a:lnTo>
                  <a:lnTo>
                    <a:pt x="822" y="1488"/>
                  </a:lnTo>
                  <a:lnTo>
                    <a:pt x="883" y="1466"/>
                  </a:lnTo>
                  <a:lnTo>
                    <a:pt x="908" y="1742"/>
                  </a:lnTo>
                  <a:lnTo>
                    <a:pt x="670" y="1815"/>
                  </a:lnTo>
                  <a:lnTo>
                    <a:pt x="650" y="1955"/>
                  </a:lnTo>
                  <a:lnTo>
                    <a:pt x="610" y="2182"/>
                  </a:lnTo>
                  <a:lnTo>
                    <a:pt x="604" y="2271"/>
                  </a:lnTo>
                  <a:lnTo>
                    <a:pt x="620" y="2347"/>
                  </a:lnTo>
                  <a:lnTo>
                    <a:pt x="646" y="2422"/>
                  </a:lnTo>
                  <a:lnTo>
                    <a:pt x="649" y="2486"/>
                  </a:lnTo>
                  <a:lnTo>
                    <a:pt x="643" y="2620"/>
                  </a:lnTo>
                  <a:lnTo>
                    <a:pt x="636" y="2736"/>
                  </a:lnTo>
                  <a:lnTo>
                    <a:pt x="610" y="2923"/>
                  </a:lnTo>
                  <a:lnTo>
                    <a:pt x="594" y="3013"/>
                  </a:lnTo>
                  <a:lnTo>
                    <a:pt x="592" y="3145"/>
                  </a:lnTo>
                  <a:lnTo>
                    <a:pt x="614" y="3268"/>
                  </a:lnTo>
                  <a:lnTo>
                    <a:pt x="610" y="3283"/>
                  </a:lnTo>
                  <a:lnTo>
                    <a:pt x="585" y="3297"/>
                  </a:lnTo>
                  <a:lnTo>
                    <a:pt x="510" y="3363"/>
                  </a:lnTo>
                  <a:lnTo>
                    <a:pt x="479" y="3390"/>
                  </a:lnTo>
                  <a:lnTo>
                    <a:pt x="443" y="3415"/>
                  </a:lnTo>
                  <a:lnTo>
                    <a:pt x="379" y="3426"/>
                  </a:lnTo>
                  <a:lnTo>
                    <a:pt x="305" y="3418"/>
                  </a:lnTo>
                  <a:lnTo>
                    <a:pt x="285" y="3406"/>
                  </a:lnTo>
                  <a:lnTo>
                    <a:pt x="276" y="3390"/>
                  </a:lnTo>
                  <a:lnTo>
                    <a:pt x="273" y="3370"/>
                  </a:lnTo>
                  <a:lnTo>
                    <a:pt x="293" y="3346"/>
                  </a:lnTo>
                  <a:lnTo>
                    <a:pt x="370" y="3276"/>
                  </a:lnTo>
                  <a:lnTo>
                    <a:pt x="322" y="3299"/>
                  </a:lnTo>
                  <a:lnTo>
                    <a:pt x="258" y="3329"/>
                  </a:lnTo>
                  <a:lnTo>
                    <a:pt x="199" y="3348"/>
                  </a:lnTo>
                  <a:lnTo>
                    <a:pt x="130" y="3359"/>
                  </a:lnTo>
                  <a:lnTo>
                    <a:pt x="97" y="3360"/>
                  </a:lnTo>
                  <a:lnTo>
                    <a:pt x="67" y="3344"/>
                  </a:lnTo>
                  <a:lnTo>
                    <a:pt x="59" y="3318"/>
                  </a:lnTo>
                  <a:lnTo>
                    <a:pt x="72" y="3294"/>
                  </a:lnTo>
                  <a:lnTo>
                    <a:pt x="90" y="3280"/>
                  </a:lnTo>
                  <a:lnTo>
                    <a:pt x="175" y="3232"/>
                  </a:lnTo>
                  <a:lnTo>
                    <a:pt x="224" y="3192"/>
                  </a:lnTo>
                  <a:lnTo>
                    <a:pt x="265" y="3130"/>
                  </a:lnTo>
                  <a:lnTo>
                    <a:pt x="272" y="3088"/>
                  </a:lnTo>
                  <a:lnTo>
                    <a:pt x="266" y="3035"/>
                  </a:lnTo>
                  <a:lnTo>
                    <a:pt x="253" y="2987"/>
                  </a:lnTo>
                  <a:lnTo>
                    <a:pt x="173" y="2743"/>
                  </a:lnTo>
                  <a:lnTo>
                    <a:pt x="104" y="2573"/>
                  </a:lnTo>
                  <a:lnTo>
                    <a:pt x="60" y="2440"/>
                  </a:lnTo>
                  <a:lnTo>
                    <a:pt x="28" y="2394"/>
                  </a:lnTo>
                  <a:lnTo>
                    <a:pt x="1" y="2321"/>
                  </a:lnTo>
                  <a:lnTo>
                    <a:pt x="0" y="2251"/>
                  </a:lnTo>
                  <a:lnTo>
                    <a:pt x="7" y="2201"/>
                  </a:lnTo>
                  <a:lnTo>
                    <a:pt x="27" y="1957"/>
                  </a:lnTo>
                  <a:lnTo>
                    <a:pt x="46" y="1837"/>
                  </a:lnTo>
                  <a:lnTo>
                    <a:pt x="82" y="1717"/>
                  </a:lnTo>
                  <a:lnTo>
                    <a:pt x="121" y="1531"/>
                  </a:lnTo>
                  <a:lnTo>
                    <a:pt x="138" y="1396"/>
                  </a:lnTo>
                  <a:lnTo>
                    <a:pt x="154" y="1281"/>
                  </a:lnTo>
                  <a:lnTo>
                    <a:pt x="102" y="1274"/>
                  </a:lnTo>
                  <a:lnTo>
                    <a:pt x="50" y="1256"/>
                  </a:lnTo>
                  <a:lnTo>
                    <a:pt x="35" y="1228"/>
                  </a:lnTo>
                  <a:lnTo>
                    <a:pt x="32" y="1183"/>
                  </a:lnTo>
                  <a:lnTo>
                    <a:pt x="34" y="1139"/>
                  </a:lnTo>
                  <a:lnTo>
                    <a:pt x="80" y="966"/>
                  </a:lnTo>
                  <a:lnTo>
                    <a:pt x="113" y="894"/>
                  </a:lnTo>
                  <a:lnTo>
                    <a:pt x="115" y="869"/>
                  </a:lnTo>
                  <a:lnTo>
                    <a:pt x="125" y="743"/>
                  </a:lnTo>
                  <a:lnTo>
                    <a:pt x="140" y="685"/>
                  </a:lnTo>
                  <a:lnTo>
                    <a:pt x="162" y="643"/>
                  </a:lnTo>
                  <a:lnTo>
                    <a:pt x="194" y="612"/>
                  </a:lnTo>
                  <a:lnTo>
                    <a:pt x="235" y="587"/>
                  </a:lnTo>
                  <a:lnTo>
                    <a:pt x="325" y="556"/>
                  </a:lnTo>
                  <a:lnTo>
                    <a:pt x="338" y="518"/>
                  </a:lnTo>
                  <a:lnTo>
                    <a:pt x="335" y="480"/>
                  </a:lnTo>
                  <a:lnTo>
                    <a:pt x="314" y="456"/>
                  </a:lnTo>
                  <a:lnTo>
                    <a:pt x="293" y="428"/>
                  </a:lnTo>
                  <a:lnTo>
                    <a:pt x="275" y="381"/>
                  </a:lnTo>
                  <a:lnTo>
                    <a:pt x="270" y="349"/>
                  </a:lnTo>
                  <a:lnTo>
                    <a:pt x="265" y="298"/>
                  </a:lnTo>
                  <a:lnTo>
                    <a:pt x="264" y="278"/>
                  </a:lnTo>
                  <a:lnTo>
                    <a:pt x="245" y="254"/>
                  </a:lnTo>
                  <a:lnTo>
                    <a:pt x="231" y="233"/>
                  </a:lnTo>
                  <a:lnTo>
                    <a:pt x="222" y="203"/>
                  </a:lnTo>
                  <a:lnTo>
                    <a:pt x="220" y="163"/>
                  </a:lnTo>
                  <a:lnTo>
                    <a:pt x="232" y="115"/>
                  </a:lnTo>
                  <a:lnTo>
                    <a:pt x="254" y="72"/>
                  </a:lnTo>
                  <a:lnTo>
                    <a:pt x="288" y="42"/>
                  </a:lnTo>
                  <a:lnTo>
                    <a:pt x="348" y="14"/>
                  </a:lnTo>
                  <a:lnTo>
                    <a:pt x="369" y="10"/>
                  </a:lnTo>
                  <a:lnTo>
                    <a:pt x="399" y="3"/>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86" name="Freeform 312"/>
            <p:cNvSpPr>
              <a:spLocks/>
            </p:cNvSpPr>
            <p:nvPr/>
          </p:nvSpPr>
          <p:spPr bwMode="auto">
            <a:xfrm>
              <a:off x="4614" y="2932"/>
              <a:ext cx="37" cy="166"/>
            </a:xfrm>
            <a:custGeom>
              <a:avLst/>
              <a:gdLst>
                <a:gd name="T0" fmla="*/ 0 w 111"/>
                <a:gd name="T1" fmla="*/ 0 h 498"/>
                <a:gd name="T2" fmla="*/ 0 w 111"/>
                <a:gd name="T3" fmla="*/ 0 h 498"/>
                <a:gd name="T4" fmla="*/ 0 w 111"/>
                <a:gd name="T5" fmla="*/ 0 h 498"/>
                <a:gd name="T6" fmla="*/ 0 w 111"/>
                <a:gd name="T7" fmla="*/ 0 h 498"/>
                <a:gd name="T8" fmla="*/ 0 w 111"/>
                <a:gd name="T9" fmla="*/ 0 h 498"/>
                <a:gd name="T10" fmla="*/ 0 w 111"/>
                <a:gd name="T11" fmla="*/ 0 h 498"/>
                <a:gd name="T12" fmla="*/ 0 w 111"/>
                <a:gd name="T13" fmla="*/ 0 h 498"/>
                <a:gd name="T14" fmla="*/ 0 w 111"/>
                <a:gd name="T15" fmla="*/ 0 h 498"/>
                <a:gd name="T16" fmla="*/ 0 w 111"/>
                <a:gd name="T17" fmla="*/ 0 h 498"/>
                <a:gd name="T18" fmla="*/ 0 w 111"/>
                <a:gd name="T19" fmla="*/ 0 h 498"/>
                <a:gd name="T20" fmla="*/ 0 w 111"/>
                <a:gd name="T21" fmla="*/ 0 h 498"/>
                <a:gd name="T22" fmla="*/ 0 w 111"/>
                <a:gd name="T23" fmla="*/ 0 h 498"/>
                <a:gd name="T24" fmla="*/ 0 w 111"/>
                <a:gd name="T25" fmla="*/ 0 h 498"/>
                <a:gd name="T26" fmla="*/ 0 w 111"/>
                <a:gd name="T27" fmla="*/ 0 h 498"/>
                <a:gd name="T28" fmla="*/ 0 w 111"/>
                <a:gd name="T29" fmla="*/ 0 h 498"/>
                <a:gd name="T30" fmla="*/ 0 w 111"/>
                <a:gd name="T31" fmla="*/ 0 h 498"/>
                <a:gd name="T32" fmla="*/ 0 w 111"/>
                <a:gd name="T33" fmla="*/ 0 h 498"/>
                <a:gd name="T34" fmla="*/ 0 w 111"/>
                <a:gd name="T35" fmla="*/ 0 h 498"/>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11"/>
                <a:gd name="T55" fmla="*/ 0 h 498"/>
                <a:gd name="T56" fmla="*/ 111 w 111"/>
                <a:gd name="T57" fmla="*/ 498 h 498"/>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11" h="498">
                  <a:moveTo>
                    <a:pt x="111" y="476"/>
                  </a:moveTo>
                  <a:lnTo>
                    <a:pt x="60" y="498"/>
                  </a:lnTo>
                  <a:lnTo>
                    <a:pt x="57" y="413"/>
                  </a:lnTo>
                  <a:lnTo>
                    <a:pt x="51" y="375"/>
                  </a:lnTo>
                  <a:lnTo>
                    <a:pt x="40" y="340"/>
                  </a:lnTo>
                  <a:lnTo>
                    <a:pt x="22" y="304"/>
                  </a:lnTo>
                  <a:lnTo>
                    <a:pt x="0" y="271"/>
                  </a:lnTo>
                  <a:lnTo>
                    <a:pt x="25" y="226"/>
                  </a:lnTo>
                  <a:lnTo>
                    <a:pt x="47" y="174"/>
                  </a:lnTo>
                  <a:lnTo>
                    <a:pt x="67" y="115"/>
                  </a:lnTo>
                  <a:lnTo>
                    <a:pt x="79" y="64"/>
                  </a:lnTo>
                  <a:lnTo>
                    <a:pt x="90" y="0"/>
                  </a:lnTo>
                  <a:lnTo>
                    <a:pt x="100" y="78"/>
                  </a:lnTo>
                  <a:lnTo>
                    <a:pt x="103" y="176"/>
                  </a:lnTo>
                  <a:lnTo>
                    <a:pt x="104" y="266"/>
                  </a:lnTo>
                  <a:lnTo>
                    <a:pt x="109" y="341"/>
                  </a:lnTo>
                  <a:lnTo>
                    <a:pt x="109" y="404"/>
                  </a:lnTo>
                  <a:lnTo>
                    <a:pt x="111" y="476"/>
                  </a:lnTo>
                </a:path>
              </a:pathLst>
            </a:custGeom>
            <a:noFill/>
            <a:ln w="0">
              <a:solidFill>
                <a:srgbClr val="000000"/>
              </a:solidFill>
              <a:round/>
              <a:headEnd/>
              <a:tailEnd/>
            </a:ln>
          </p:spPr>
          <p:txBody>
            <a:bodyPr/>
            <a:lstStyle/>
            <a:p>
              <a:pPr eaLnBrk="0" hangingPunct="0"/>
              <a:endParaRPr lang="it-IT">
                <a:solidFill>
                  <a:srgbClr val="000000"/>
                </a:solidFill>
              </a:endParaRPr>
            </a:p>
          </p:txBody>
        </p:sp>
        <p:sp>
          <p:nvSpPr>
            <p:cNvPr id="109687" name="Freeform 313"/>
            <p:cNvSpPr>
              <a:spLocks/>
            </p:cNvSpPr>
            <p:nvPr/>
          </p:nvSpPr>
          <p:spPr bwMode="auto">
            <a:xfrm>
              <a:off x="4484" y="3324"/>
              <a:ext cx="88" cy="338"/>
            </a:xfrm>
            <a:custGeom>
              <a:avLst/>
              <a:gdLst>
                <a:gd name="T0" fmla="*/ 0 w 263"/>
                <a:gd name="T1" fmla="*/ 0 h 1013"/>
                <a:gd name="T2" fmla="*/ 0 w 263"/>
                <a:gd name="T3" fmla="*/ 0 h 1013"/>
                <a:gd name="T4" fmla="*/ 0 w 263"/>
                <a:gd name="T5" fmla="*/ 0 h 1013"/>
                <a:gd name="T6" fmla="*/ 0 w 263"/>
                <a:gd name="T7" fmla="*/ 0 h 1013"/>
                <a:gd name="T8" fmla="*/ 0 w 263"/>
                <a:gd name="T9" fmla="*/ 0 h 1013"/>
                <a:gd name="T10" fmla="*/ 0 w 263"/>
                <a:gd name="T11" fmla="*/ 0 h 1013"/>
                <a:gd name="T12" fmla="*/ 0 w 263"/>
                <a:gd name="T13" fmla="*/ 0 h 1013"/>
                <a:gd name="T14" fmla="*/ 0 w 263"/>
                <a:gd name="T15" fmla="*/ 0 h 1013"/>
                <a:gd name="T16" fmla="*/ 0 w 263"/>
                <a:gd name="T17" fmla="*/ 0 h 1013"/>
                <a:gd name="T18" fmla="*/ 0 w 263"/>
                <a:gd name="T19" fmla="*/ 0 h 1013"/>
                <a:gd name="T20" fmla="*/ 0 w 263"/>
                <a:gd name="T21" fmla="*/ 0 h 1013"/>
                <a:gd name="T22" fmla="*/ 0 w 263"/>
                <a:gd name="T23" fmla="*/ 0 h 1013"/>
                <a:gd name="T24" fmla="*/ 0 w 263"/>
                <a:gd name="T25" fmla="*/ 0 h 1013"/>
                <a:gd name="T26" fmla="*/ 0 w 263"/>
                <a:gd name="T27" fmla="*/ 0 h 1013"/>
                <a:gd name="T28" fmla="*/ 0 w 263"/>
                <a:gd name="T29" fmla="*/ 0 h 1013"/>
                <a:gd name="T30" fmla="*/ 0 w 263"/>
                <a:gd name="T31" fmla="*/ 0 h 1013"/>
                <a:gd name="T32" fmla="*/ 0 w 263"/>
                <a:gd name="T33" fmla="*/ 0 h 1013"/>
                <a:gd name="T34" fmla="*/ 0 w 263"/>
                <a:gd name="T35" fmla="*/ 0 h 1013"/>
                <a:gd name="T36" fmla="*/ 0 w 263"/>
                <a:gd name="T37" fmla="*/ 0 h 1013"/>
                <a:gd name="T38" fmla="*/ 0 w 263"/>
                <a:gd name="T39" fmla="*/ 0 h 1013"/>
                <a:gd name="T40" fmla="*/ 0 w 263"/>
                <a:gd name="T41" fmla="*/ 0 h 1013"/>
                <a:gd name="T42" fmla="*/ 0 w 263"/>
                <a:gd name="T43" fmla="*/ 0 h 1013"/>
                <a:gd name="T44" fmla="*/ 0 w 263"/>
                <a:gd name="T45" fmla="*/ 0 h 1013"/>
                <a:gd name="T46" fmla="*/ 0 w 263"/>
                <a:gd name="T47" fmla="*/ 0 h 1013"/>
                <a:gd name="T48" fmla="*/ 0 w 263"/>
                <a:gd name="T49" fmla="*/ 0 h 1013"/>
                <a:gd name="T50" fmla="*/ 0 w 263"/>
                <a:gd name="T51" fmla="*/ 0 h 1013"/>
                <a:gd name="T52" fmla="*/ 0 w 263"/>
                <a:gd name="T53" fmla="*/ 0 h 1013"/>
                <a:gd name="T54" fmla="*/ 0 w 263"/>
                <a:gd name="T55" fmla="*/ 0 h 1013"/>
                <a:gd name="T56" fmla="*/ 0 w 263"/>
                <a:gd name="T57" fmla="*/ 0 h 1013"/>
                <a:gd name="T58" fmla="*/ 0 w 263"/>
                <a:gd name="T59" fmla="*/ 0 h 1013"/>
                <a:gd name="T60" fmla="*/ 0 w 263"/>
                <a:gd name="T61" fmla="*/ 0 h 1013"/>
                <a:gd name="T62" fmla="*/ 0 w 263"/>
                <a:gd name="T63" fmla="*/ 0 h 1013"/>
                <a:gd name="T64" fmla="*/ 0 w 263"/>
                <a:gd name="T65" fmla="*/ 0 h 10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63"/>
                <a:gd name="T100" fmla="*/ 0 h 1013"/>
                <a:gd name="T101" fmla="*/ 263 w 263"/>
                <a:gd name="T102" fmla="*/ 1013 h 10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63" h="1013">
                  <a:moveTo>
                    <a:pt x="224" y="1013"/>
                  </a:moveTo>
                  <a:lnTo>
                    <a:pt x="247" y="971"/>
                  </a:lnTo>
                  <a:lnTo>
                    <a:pt x="259" y="927"/>
                  </a:lnTo>
                  <a:lnTo>
                    <a:pt x="263" y="871"/>
                  </a:lnTo>
                  <a:lnTo>
                    <a:pt x="254" y="794"/>
                  </a:lnTo>
                  <a:lnTo>
                    <a:pt x="245" y="706"/>
                  </a:lnTo>
                  <a:lnTo>
                    <a:pt x="238" y="601"/>
                  </a:lnTo>
                  <a:lnTo>
                    <a:pt x="236" y="488"/>
                  </a:lnTo>
                  <a:lnTo>
                    <a:pt x="240" y="385"/>
                  </a:lnTo>
                  <a:lnTo>
                    <a:pt x="243" y="316"/>
                  </a:lnTo>
                  <a:lnTo>
                    <a:pt x="237" y="285"/>
                  </a:lnTo>
                  <a:lnTo>
                    <a:pt x="217" y="241"/>
                  </a:lnTo>
                  <a:lnTo>
                    <a:pt x="197" y="183"/>
                  </a:lnTo>
                  <a:lnTo>
                    <a:pt x="186" y="112"/>
                  </a:lnTo>
                  <a:lnTo>
                    <a:pt x="185" y="52"/>
                  </a:lnTo>
                  <a:lnTo>
                    <a:pt x="195" y="7"/>
                  </a:lnTo>
                  <a:lnTo>
                    <a:pt x="43" y="0"/>
                  </a:lnTo>
                  <a:lnTo>
                    <a:pt x="29" y="46"/>
                  </a:lnTo>
                  <a:lnTo>
                    <a:pt x="13" y="95"/>
                  </a:lnTo>
                  <a:lnTo>
                    <a:pt x="0" y="143"/>
                  </a:lnTo>
                  <a:lnTo>
                    <a:pt x="0" y="164"/>
                  </a:lnTo>
                  <a:lnTo>
                    <a:pt x="23" y="205"/>
                  </a:lnTo>
                  <a:lnTo>
                    <a:pt x="54" y="251"/>
                  </a:lnTo>
                  <a:lnTo>
                    <a:pt x="79" y="308"/>
                  </a:lnTo>
                  <a:lnTo>
                    <a:pt x="98" y="362"/>
                  </a:lnTo>
                  <a:lnTo>
                    <a:pt x="105" y="438"/>
                  </a:lnTo>
                  <a:lnTo>
                    <a:pt x="108" y="514"/>
                  </a:lnTo>
                  <a:lnTo>
                    <a:pt x="115" y="620"/>
                  </a:lnTo>
                  <a:lnTo>
                    <a:pt x="125" y="714"/>
                  </a:lnTo>
                  <a:lnTo>
                    <a:pt x="147" y="817"/>
                  </a:lnTo>
                  <a:lnTo>
                    <a:pt x="185" y="929"/>
                  </a:lnTo>
                  <a:lnTo>
                    <a:pt x="205" y="979"/>
                  </a:lnTo>
                  <a:lnTo>
                    <a:pt x="224" y="1013"/>
                  </a:lnTo>
                </a:path>
              </a:pathLst>
            </a:custGeom>
            <a:noFill/>
            <a:ln w="0">
              <a:solidFill>
                <a:srgbClr val="000000"/>
              </a:solidFill>
              <a:round/>
              <a:headEnd/>
              <a:tailEnd/>
            </a:ln>
          </p:spPr>
          <p:txBody>
            <a:bodyPr/>
            <a:lstStyle/>
            <a:p>
              <a:pPr eaLnBrk="0" hangingPunct="0"/>
              <a:endParaRPr lang="it-IT">
                <a:solidFill>
                  <a:srgbClr val="000000"/>
                </a:solidFill>
              </a:endParaRPr>
            </a:p>
          </p:txBody>
        </p:sp>
      </p:grpSp>
    </p:spTree>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29"/>
                                        </p:tgtEl>
                                        <p:attrNameLst>
                                          <p:attrName>style.visibility</p:attrName>
                                        </p:attrNameLst>
                                      </p:cBhvr>
                                      <p:to>
                                        <p:strVal val="visible"/>
                                      </p:to>
                                    </p:set>
                                    <p:animEffect transition="in" filter="fade">
                                      <p:cBhvr>
                                        <p:cTn id="7" dur="500"/>
                                        <p:tgtEl>
                                          <p:spTgt spid="62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30"/>
                                        </p:tgtEl>
                                        <p:attrNameLst>
                                          <p:attrName>style.visibility</p:attrName>
                                        </p:attrNameLst>
                                      </p:cBhvr>
                                      <p:to>
                                        <p:strVal val="visible"/>
                                      </p:to>
                                    </p:set>
                                    <p:animEffect transition="in" filter="fade">
                                      <p:cBhvr>
                                        <p:cTn id="10" dur="500"/>
                                        <p:tgtEl>
                                          <p:spTgt spid="630"/>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633"/>
                                        </p:tgtEl>
                                        <p:attrNameLst>
                                          <p:attrName>style.visibility</p:attrName>
                                        </p:attrNameLst>
                                      </p:cBhvr>
                                      <p:to>
                                        <p:strVal val="visible"/>
                                      </p:to>
                                    </p:set>
                                    <p:animEffect transition="in" filter="fade">
                                      <p:cBhvr>
                                        <p:cTn id="15" dur="500"/>
                                        <p:tgtEl>
                                          <p:spTgt spid="633"/>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presetSubtype="0" fill="hold" grpId="0" nodeType="clickEffect">
                                  <p:stCondLst>
                                    <p:cond delay="0"/>
                                  </p:stCondLst>
                                  <p:childTnLst>
                                    <p:set>
                                      <p:cBhvr>
                                        <p:cTn id="19" dur="1" fill="hold">
                                          <p:stCondLst>
                                            <p:cond delay="0"/>
                                          </p:stCondLst>
                                        </p:cTn>
                                        <p:tgtEl>
                                          <p:spTgt spid="631"/>
                                        </p:tgtEl>
                                        <p:attrNameLst>
                                          <p:attrName>style.visibility</p:attrName>
                                        </p:attrNameLst>
                                      </p:cBhvr>
                                      <p:to>
                                        <p:strVal val="visible"/>
                                      </p:to>
                                    </p:set>
                                    <p:animEffect transition="in" filter="fade">
                                      <p:cBhvr>
                                        <p:cTn id="20" dur="500"/>
                                        <p:tgtEl>
                                          <p:spTgt spid="631"/>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632"/>
                                        </p:tgtEl>
                                        <p:attrNameLst>
                                          <p:attrName>style.visibility</p:attrName>
                                        </p:attrNameLst>
                                      </p:cBhvr>
                                      <p:to>
                                        <p:strVal val="visible"/>
                                      </p:to>
                                    </p:set>
                                    <p:animEffect transition="in" filter="fade">
                                      <p:cBhvr>
                                        <p:cTn id="23" dur="500"/>
                                        <p:tgtEl>
                                          <p:spTgt spid="6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9" grpId="0" animBg="1"/>
      <p:bldP spid="630" grpId="0"/>
      <p:bldP spid="631" grpId="0"/>
      <p:bldP spid="632" grpId="0" animBg="1"/>
      <p:bldP spid="633"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CasellaDiTesto 314"/>
          <p:cNvSpPr txBox="1">
            <a:spLocks noChangeArrowheads="1"/>
          </p:cNvSpPr>
          <p:nvPr/>
        </p:nvSpPr>
        <p:spPr bwMode="auto">
          <a:xfrm>
            <a:off x="2428875" y="857250"/>
            <a:ext cx="3584034" cy="584776"/>
          </a:xfrm>
          <a:prstGeom prst="rect">
            <a:avLst/>
          </a:prstGeom>
          <a:noFill/>
          <a:ln w="9525">
            <a:noFill/>
            <a:miter lim="800000"/>
            <a:headEnd/>
            <a:tailEnd/>
          </a:ln>
        </p:spPr>
        <p:txBody>
          <a:bodyPr wrap="none">
            <a:spAutoFit/>
          </a:bodyPr>
          <a:lstStyle/>
          <a:p>
            <a:r>
              <a:rPr lang="it-IT" sz="3200" dirty="0" err="1" smtClean="0">
                <a:solidFill>
                  <a:srgbClr val="000000"/>
                </a:solidFill>
                <a:latin typeface="Arial" pitchFamily="34" charset="0"/>
                <a:cs typeface="Arial" pitchFamily="34" charset="0"/>
              </a:rPr>
              <a:t>Healthy</a:t>
            </a:r>
            <a:r>
              <a:rPr lang="it-IT" sz="3200" dirty="0" smtClean="0">
                <a:solidFill>
                  <a:srgbClr val="000000"/>
                </a:solidFill>
                <a:latin typeface="Arial" pitchFamily="34" charset="0"/>
                <a:cs typeface="Arial" pitchFamily="34" charset="0"/>
              </a:rPr>
              <a:t> </a:t>
            </a:r>
            <a:r>
              <a:rPr lang="it-IT" sz="3200" dirty="0" err="1" smtClean="0">
                <a:solidFill>
                  <a:srgbClr val="000000"/>
                </a:solidFill>
                <a:latin typeface="Arial" pitchFamily="34" charset="0"/>
                <a:cs typeface="Arial" pitchFamily="34" charset="0"/>
              </a:rPr>
              <a:t>population</a:t>
            </a:r>
            <a:endParaRPr lang="it-IT" sz="3200" dirty="0">
              <a:solidFill>
                <a:srgbClr val="000000"/>
              </a:solidFill>
              <a:latin typeface="Arial" pitchFamily="34" charset="0"/>
              <a:cs typeface="Arial" pitchFamily="34" charset="0"/>
            </a:endParaRPr>
          </a:p>
        </p:txBody>
      </p:sp>
      <p:sp>
        <p:nvSpPr>
          <p:cNvPr id="110595" name="Freeform 292"/>
          <p:cNvSpPr>
            <a:spLocks/>
          </p:cNvSpPr>
          <p:nvPr/>
        </p:nvSpPr>
        <p:spPr bwMode="auto">
          <a:xfrm>
            <a:off x="6786563" y="642938"/>
            <a:ext cx="431800" cy="1235075"/>
          </a:xfrm>
          <a:custGeom>
            <a:avLst/>
            <a:gdLst>
              <a:gd name="T0" fmla="*/ 0 w 1276"/>
              <a:gd name="T1" fmla="*/ 0 h 3644"/>
              <a:gd name="T2" fmla="*/ 0 w 1276"/>
              <a:gd name="T3" fmla="*/ 0 h 3644"/>
              <a:gd name="T4" fmla="*/ 0 w 1276"/>
              <a:gd name="T5" fmla="*/ 0 h 3644"/>
              <a:gd name="T6" fmla="*/ 0 w 1276"/>
              <a:gd name="T7" fmla="*/ 0 h 3644"/>
              <a:gd name="T8" fmla="*/ 0 w 1276"/>
              <a:gd name="T9" fmla="*/ 0 h 3644"/>
              <a:gd name="T10" fmla="*/ 0 w 1276"/>
              <a:gd name="T11" fmla="*/ 0 h 3644"/>
              <a:gd name="T12" fmla="*/ 0 w 1276"/>
              <a:gd name="T13" fmla="*/ 0 h 3644"/>
              <a:gd name="T14" fmla="*/ 0 w 1276"/>
              <a:gd name="T15" fmla="*/ 0 h 3644"/>
              <a:gd name="T16" fmla="*/ 0 w 1276"/>
              <a:gd name="T17" fmla="*/ 0 h 3644"/>
              <a:gd name="T18" fmla="*/ 0 w 1276"/>
              <a:gd name="T19" fmla="*/ 0 h 3644"/>
              <a:gd name="T20" fmla="*/ 0 w 1276"/>
              <a:gd name="T21" fmla="*/ 0 h 3644"/>
              <a:gd name="T22" fmla="*/ 0 w 1276"/>
              <a:gd name="T23" fmla="*/ 0 h 3644"/>
              <a:gd name="T24" fmla="*/ 0 w 1276"/>
              <a:gd name="T25" fmla="*/ 0 h 3644"/>
              <a:gd name="T26" fmla="*/ 0 w 1276"/>
              <a:gd name="T27" fmla="*/ 0 h 3644"/>
              <a:gd name="T28" fmla="*/ 0 w 1276"/>
              <a:gd name="T29" fmla="*/ 0 h 3644"/>
              <a:gd name="T30" fmla="*/ 0 w 1276"/>
              <a:gd name="T31" fmla="*/ 0 h 3644"/>
              <a:gd name="T32" fmla="*/ 0 w 1276"/>
              <a:gd name="T33" fmla="*/ 0 h 3644"/>
              <a:gd name="T34" fmla="*/ 0 w 1276"/>
              <a:gd name="T35" fmla="*/ 0 h 3644"/>
              <a:gd name="T36" fmla="*/ 0 w 1276"/>
              <a:gd name="T37" fmla="*/ 0 h 3644"/>
              <a:gd name="T38" fmla="*/ 0 w 1276"/>
              <a:gd name="T39" fmla="*/ 0 h 3644"/>
              <a:gd name="T40" fmla="*/ 0 w 1276"/>
              <a:gd name="T41" fmla="*/ 0 h 3644"/>
              <a:gd name="T42" fmla="*/ 0 w 1276"/>
              <a:gd name="T43" fmla="*/ 0 h 3644"/>
              <a:gd name="T44" fmla="*/ 0 w 1276"/>
              <a:gd name="T45" fmla="*/ 0 h 3644"/>
              <a:gd name="T46" fmla="*/ 0 w 1276"/>
              <a:gd name="T47" fmla="*/ 0 h 3644"/>
              <a:gd name="T48" fmla="*/ 0 w 1276"/>
              <a:gd name="T49" fmla="*/ 0 h 3644"/>
              <a:gd name="T50" fmla="*/ 0 w 1276"/>
              <a:gd name="T51" fmla="*/ 0 h 3644"/>
              <a:gd name="T52" fmla="*/ 0 w 1276"/>
              <a:gd name="T53" fmla="*/ 0 h 3644"/>
              <a:gd name="T54" fmla="*/ 0 w 1276"/>
              <a:gd name="T55" fmla="*/ 0 h 3644"/>
              <a:gd name="T56" fmla="*/ 0 w 1276"/>
              <a:gd name="T57" fmla="*/ 0 h 3644"/>
              <a:gd name="T58" fmla="*/ 0 w 1276"/>
              <a:gd name="T59" fmla="*/ 0 h 3644"/>
              <a:gd name="T60" fmla="*/ 0 w 1276"/>
              <a:gd name="T61" fmla="*/ 0 h 3644"/>
              <a:gd name="T62" fmla="*/ 0 w 1276"/>
              <a:gd name="T63" fmla="*/ 0 h 3644"/>
              <a:gd name="T64" fmla="*/ 0 w 1276"/>
              <a:gd name="T65" fmla="*/ 0 h 3644"/>
              <a:gd name="T66" fmla="*/ 0 w 1276"/>
              <a:gd name="T67" fmla="*/ 0 h 3644"/>
              <a:gd name="T68" fmla="*/ 0 w 1276"/>
              <a:gd name="T69" fmla="*/ 0 h 3644"/>
              <a:gd name="T70" fmla="*/ 0 w 1276"/>
              <a:gd name="T71" fmla="*/ 0 h 3644"/>
              <a:gd name="T72" fmla="*/ 0 w 1276"/>
              <a:gd name="T73" fmla="*/ 0 h 3644"/>
              <a:gd name="T74" fmla="*/ 0 w 1276"/>
              <a:gd name="T75" fmla="*/ 0 h 3644"/>
              <a:gd name="T76" fmla="*/ 0 w 1276"/>
              <a:gd name="T77" fmla="*/ 0 h 3644"/>
              <a:gd name="T78" fmla="*/ 0 w 1276"/>
              <a:gd name="T79" fmla="*/ 0 h 3644"/>
              <a:gd name="T80" fmla="*/ 0 w 1276"/>
              <a:gd name="T81" fmla="*/ 0 h 3644"/>
              <a:gd name="T82" fmla="*/ 0 w 1276"/>
              <a:gd name="T83" fmla="*/ 0 h 3644"/>
              <a:gd name="T84" fmla="*/ 0 w 1276"/>
              <a:gd name="T85" fmla="*/ 0 h 3644"/>
              <a:gd name="T86" fmla="*/ 0 w 1276"/>
              <a:gd name="T87" fmla="*/ 0 h 3644"/>
              <a:gd name="T88" fmla="*/ 0 w 1276"/>
              <a:gd name="T89" fmla="*/ 0 h 3644"/>
              <a:gd name="T90" fmla="*/ 0 w 1276"/>
              <a:gd name="T91" fmla="*/ 0 h 3644"/>
              <a:gd name="T92" fmla="*/ 0 w 1276"/>
              <a:gd name="T93" fmla="*/ 0 h 36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1276"/>
              <a:gd name="T142" fmla="*/ 0 h 3644"/>
              <a:gd name="T143" fmla="*/ 1276 w 1276"/>
              <a:gd name="T144" fmla="*/ 3644 h 36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1276" h="3644">
                <a:moveTo>
                  <a:pt x="610" y="2280"/>
                </a:moveTo>
                <a:lnTo>
                  <a:pt x="639" y="2407"/>
                </a:lnTo>
                <a:lnTo>
                  <a:pt x="669" y="2536"/>
                </a:lnTo>
                <a:lnTo>
                  <a:pt x="690" y="2634"/>
                </a:lnTo>
                <a:lnTo>
                  <a:pt x="714" y="2751"/>
                </a:lnTo>
                <a:lnTo>
                  <a:pt x="727" y="2892"/>
                </a:lnTo>
                <a:lnTo>
                  <a:pt x="741" y="3006"/>
                </a:lnTo>
                <a:lnTo>
                  <a:pt x="755" y="3108"/>
                </a:lnTo>
                <a:lnTo>
                  <a:pt x="774" y="3206"/>
                </a:lnTo>
                <a:lnTo>
                  <a:pt x="793" y="3301"/>
                </a:lnTo>
                <a:lnTo>
                  <a:pt x="806" y="3365"/>
                </a:lnTo>
                <a:lnTo>
                  <a:pt x="806" y="3413"/>
                </a:lnTo>
                <a:lnTo>
                  <a:pt x="803" y="3452"/>
                </a:lnTo>
                <a:lnTo>
                  <a:pt x="814" y="3470"/>
                </a:lnTo>
                <a:lnTo>
                  <a:pt x="898" y="3488"/>
                </a:lnTo>
                <a:lnTo>
                  <a:pt x="915" y="3479"/>
                </a:lnTo>
                <a:lnTo>
                  <a:pt x="924" y="3467"/>
                </a:lnTo>
                <a:lnTo>
                  <a:pt x="1004" y="3493"/>
                </a:lnTo>
                <a:lnTo>
                  <a:pt x="1106" y="3520"/>
                </a:lnTo>
                <a:lnTo>
                  <a:pt x="1173" y="3529"/>
                </a:lnTo>
                <a:lnTo>
                  <a:pt x="1228" y="3525"/>
                </a:lnTo>
                <a:lnTo>
                  <a:pt x="1257" y="3513"/>
                </a:lnTo>
                <a:lnTo>
                  <a:pt x="1271" y="3495"/>
                </a:lnTo>
                <a:lnTo>
                  <a:pt x="1276" y="3476"/>
                </a:lnTo>
                <a:lnTo>
                  <a:pt x="1267" y="3455"/>
                </a:lnTo>
                <a:lnTo>
                  <a:pt x="1243" y="3436"/>
                </a:lnTo>
                <a:lnTo>
                  <a:pt x="1167" y="3402"/>
                </a:lnTo>
                <a:lnTo>
                  <a:pt x="1102" y="3368"/>
                </a:lnTo>
                <a:lnTo>
                  <a:pt x="1043" y="3339"/>
                </a:lnTo>
                <a:lnTo>
                  <a:pt x="1016" y="3314"/>
                </a:lnTo>
                <a:lnTo>
                  <a:pt x="1013" y="3222"/>
                </a:lnTo>
                <a:lnTo>
                  <a:pt x="1013" y="3108"/>
                </a:lnTo>
                <a:lnTo>
                  <a:pt x="1010" y="2993"/>
                </a:lnTo>
                <a:lnTo>
                  <a:pt x="1010" y="2863"/>
                </a:lnTo>
                <a:lnTo>
                  <a:pt x="1016" y="2702"/>
                </a:lnTo>
                <a:lnTo>
                  <a:pt x="1016" y="2536"/>
                </a:lnTo>
                <a:lnTo>
                  <a:pt x="1007" y="2363"/>
                </a:lnTo>
                <a:lnTo>
                  <a:pt x="1003" y="2239"/>
                </a:lnTo>
                <a:lnTo>
                  <a:pt x="991" y="2113"/>
                </a:lnTo>
                <a:lnTo>
                  <a:pt x="990" y="2039"/>
                </a:lnTo>
                <a:lnTo>
                  <a:pt x="1036" y="2034"/>
                </a:lnTo>
                <a:lnTo>
                  <a:pt x="1082" y="2017"/>
                </a:lnTo>
                <a:lnTo>
                  <a:pt x="1120" y="1974"/>
                </a:lnTo>
                <a:lnTo>
                  <a:pt x="1122" y="1921"/>
                </a:lnTo>
                <a:lnTo>
                  <a:pt x="1109" y="1854"/>
                </a:lnTo>
                <a:lnTo>
                  <a:pt x="1082" y="1797"/>
                </a:lnTo>
                <a:lnTo>
                  <a:pt x="1056" y="1758"/>
                </a:lnTo>
                <a:lnTo>
                  <a:pt x="1101" y="1740"/>
                </a:lnTo>
                <a:lnTo>
                  <a:pt x="1114" y="1727"/>
                </a:lnTo>
                <a:lnTo>
                  <a:pt x="1113" y="1706"/>
                </a:lnTo>
                <a:lnTo>
                  <a:pt x="1052" y="1565"/>
                </a:lnTo>
                <a:lnTo>
                  <a:pt x="1032" y="1488"/>
                </a:lnTo>
                <a:lnTo>
                  <a:pt x="1016" y="1223"/>
                </a:lnTo>
                <a:lnTo>
                  <a:pt x="1016" y="1031"/>
                </a:lnTo>
                <a:lnTo>
                  <a:pt x="1007" y="799"/>
                </a:lnTo>
                <a:lnTo>
                  <a:pt x="996" y="742"/>
                </a:lnTo>
                <a:lnTo>
                  <a:pt x="973" y="696"/>
                </a:lnTo>
                <a:lnTo>
                  <a:pt x="928" y="658"/>
                </a:lnTo>
                <a:lnTo>
                  <a:pt x="727" y="547"/>
                </a:lnTo>
                <a:lnTo>
                  <a:pt x="741" y="496"/>
                </a:lnTo>
                <a:lnTo>
                  <a:pt x="774" y="490"/>
                </a:lnTo>
                <a:lnTo>
                  <a:pt x="819" y="478"/>
                </a:lnTo>
                <a:lnTo>
                  <a:pt x="844" y="452"/>
                </a:lnTo>
                <a:lnTo>
                  <a:pt x="875" y="349"/>
                </a:lnTo>
                <a:lnTo>
                  <a:pt x="884" y="292"/>
                </a:lnTo>
                <a:lnTo>
                  <a:pt x="883" y="236"/>
                </a:lnTo>
                <a:lnTo>
                  <a:pt x="889" y="183"/>
                </a:lnTo>
                <a:lnTo>
                  <a:pt x="884" y="126"/>
                </a:lnTo>
                <a:lnTo>
                  <a:pt x="910" y="151"/>
                </a:lnTo>
                <a:lnTo>
                  <a:pt x="924" y="164"/>
                </a:lnTo>
                <a:lnTo>
                  <a:pt x="920" y="126"/>
                </a:lnTo>
                <a:lnTo>
                  <a:pt x="903" y="85"/>
                </a:lnTo>
                <a:lnTo>
                  <a:pt x="878" y="52"/>
                </a:lnTo>
                <a:lnTo>
                  <a:pt x="838" y="25"/>
                </a:lnTo>
                <a:lnTo>
                  <a:pt x="788" y="6"/>
                </a:lnTo>
                <a:lnTo>
                  <a:pt x="721" y="0"/>
                </a:lnTo>
                <a:lnTo>
                  <a:pt x="662" y="11"/>
                </a:lnTo>
                <a:lnTo>
                  <a:pt x="610" y="36"/>
                </a:lnTo>
                <a:lnTo>
                  <a:pt x="569" y="68"/>
                </a:lnTo>
                <a:lnTo>
                  <a:pt x="539" y="112"/>
                </a:lnTo>
                <a:lnTo>
                  <a:pt x="522" y="171"/>
                </a:lnTo>
                <a:lnTo>
                  <a:pt x="512" y="240"/>
                </a:lnTo>
                <a:lnTo>
                  <a:pt x="516" y="294"/>
                </a:lnTo>
                <a:lnTo>
                  <a:pt x="530" y="369"/>
                </a:lnTo>
                <a:lnTo>
                  <a:pt x="529" y="422"/>
                </a:lnTo>
                <a:lnTo>
                  <a:pt x="517" y="483"/>
                </a:lnTo>
                <a:lnTo>
                  <a:pt x="494" y="512"/>
                </a:lnTo>
                <a:lnTo>
                  <a:pt x="247" y="611"/>
                </a:lnTo>
                <a:lnTo>
                  <a:pt x="212" y="632"/>
                </a:lnTo>
                <a:lnTo>
                  <a:pt x="188" y="667"/>
                </a:lnTo>
                <a:lnTo>
                  <a:pt x="111" y="878"/>
                </a:lnTo>
                <a:lnTo>
                  <a:pt x="10" y="1178"/>
                </a:lnTo>
                <a:lnTo>
                  <a:pt x="0" y="1238"/>
                </a:lnTo>
                <a:lnTo>
                  <a:pt x="2" y="1273"/>
                </a:lnTo>
                <a:lnTo>
                  <a:pt x="19" y="1312"/>
                </a:lnTo>
                <a:lnTo>
                  <a:pt x="149" y="1515"/>
                </a:lnTo>
                <a:lnTo>
                  <a:pt x="168" y="1579"/>
                </a:lnTo>
                <a:lnTo>
                  <a:pt x="175" y="1644"/>
                </a:lnTo>
                <a:lnTo>
                  <a:pt x="149" y="1873"/>
                </a:lnTo>
                <a:lnTo>
                  <a:pt x="134" y="1974"/>
                </a:lnTo>
                <a:lnTo>
                  <a:pt x="134" y="2007"/>
                </a:lnTo>
                <a:lnTo>
                  <a:pt x="149" y="2032"/>
                </a:lnTo>
                <a:lnTo>
                  <a:pt x="188" y="2045"/>
                </a:lnTo>
                <a:lnTo>
                  <a:pt x="228" y="2051"/>
                </a:lnTo>
                <a:lnTo>
                  <a:pt x="239" y="2165"/>
                </a:lnTo>
                <a:lnTo>
                  <a:pt x="239" y="2292"/>
                </a:lnTo>
                <a:lnTo>
                  <a:pt x="237" y="2432"/>
                </a:lnTo>
                <a:lnTo>
                  <a:pt x="228" y="2562"/>
                </a:lnTo>
                <a:lnTo>
                  <a:pt x="208" y="2702"/>
                </a:lnTo>
                <a:lnTo>
                  <a:pt x="202" y="2841"/>
                </a:lnTo>
                <a:lnTo>
                  <a:pt x="194" y="2979"/>
                </a:lnTo>
                <a:lnTo>
                  <a:pt x="194" y="3088"/>
                </a:lnTo>
                <a:lnTo>
                  <a:pt x="200" y="3261"/>
                </a:lnTo>
                <a:lnTo>
                  <a:pt x="198" y="3368"/>
                </a:lnTo>
                <a:lnTo>
                  <a:pt x="202" y="3467"/>
                </a:lnTo>
                <a:lnTo>
                  <a:pt x="207" y="3488"/>
                </a:lnTo>
                <a:lnTo>
                  <a:pt x="267" y="3505"/>
                </a:lnTo>
                <a:lnTo>
                  <a:pt x="317" y="3529"/>
                </a:lnTo>
                <a:lnTo>
                  <a:pt x="363" y="3567"/>
                </a:lnTo>
                <a:lnTo>
                  <a:pt x="412" y="3603"/>
                </a:lnTo>
                <a:lnTo>
                  <a:pt x="475" y="3627"/>
                </a:lnTo>
                <a:lnTo>
                  <a:pt x="539" y="3643"/>
                </a:lnTo>
                <a:lnTo>
                  <a:pt x="595" y="3644"/>
                </a:lnTo>
                <a:lnTo>
                  <a:pt x="631" y="3632"/>
                </a:lnTo>
                <a:lnTo>
                  <a:pt x="656" y="3615"/>
                </a:lnTo>
                <a:lnTo>
                  <a:pt x="659" y="3593"/>
                </a:lnTo>
                <a:lnTo>
                  <a:pt x="646" y="3563"/>
                </a:lnTo>
                <a:lnTo>
                  <a:pt x="613" y="3534"/>
                </a:lnTo>
                <a:lnTo>
                  <a:pt x="573" y="3505"/>
                </a:lnTo>
                <a:lnTo>
                  <a:pt x="521" y="3462"/>
                </a:lnTo>
                <a:lnTo>
                  <a:pt x="479" y="3424"/>
                </a:lnTo>
                <a:lnTo>
                  <a:pt x="452" y="3391"/>
                </a:lnTo>
                <a:lnTo>
                  <a:pt x="465" y="3211"/>
                </a:lnTo>
                <a:lnTo>
                  <a:pt x="465" y="3084"/>
                </a:lnTo>
                <a:lnTo>
                  <a:pt x="478" y="2956"/>
                </a:lnTo>
                <a:lnTo>
                  <a:pt x="491" y="2841"/>
                </a:lnTo>
                <a:lnTo>
                  <a:pt x="514" y="2721"/>
                </a:lnTo>
                <a:lnTo>
                  <a:pt x="543" y="2599"/>
                </a:lnTo>
                <a:lnTo>
                  <a:pt x="569" y="2485"/>
                </a:lnTo>
                <a:lnTo>
                  <a:pt x="589" y="2390"/>
                </a:lnTo>
                <a:lnTo>
                  <a:pt x="610" y="2280"/>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10596" name="CasellaDiTesto 629"/>
          <p:cNvSpPr txBox="1">
            <a:spLocks noChangeArrowheads="1"/>
          </p:cNvSpPr>
          <p:nvPr/>
        </p:nvSpPr>
        <p:spPr bwMode="auto">
          <a:xfrm>
            <a:off x="7429500" y="857250"/>
            <a:ext cx="1085850" cy="523875"/>
          </a:xfrm>
          <a:prstGeom prst="rect">
            <a:avLst/>
          </a:prstGeom>
          <a:noFill/>
          <a:ln w="9525">
            <a:noFill/>
            <a:miter lim="800000"/>
            <a:headEnd/>
            <a:tailEnd/>
          </a:ln>
        </p:spPr>
        <p:txBody>
          <a:bodyPr wrap="none">
            <a:spAutoFit/>
          </a:bodyPr>
          <a:lstStyle/>
          <a:p>
            <a:r>
              <a:rPr lang="it-IT" sz="2800">
                <a:solidFill>
                  <a:srgbClr val="000000"/>
                </a:solidFill>
                <a:latin typeface="Arial" pitchFamily="34" charset="0"/>
                <a:cs typeface="Arial" pitchFamily="34" charset="0"/>
              </a:rPr>
              <a:t>5/100</a:t>
            </a:r>
          </a:p>
        </p:txBody>
      </p:sp>
      <p:sp>
        <p:nvSpPr>
          <p:cNvPr id="110597" name="CasellaDiTesto 630"/>
          <p:cNvSpPr txBox="1">
            <a:spLocks noChangeArrowheads="1"/>
          </p:cNvSpPr>
          <p:nvPr/>
        </p:nvSpPr>
        <p:spPr bwMode="auto">
          <a:xfrm>
            <a:off x="1500188" y="5072063"/>
            <a:ext cx="1285875" cy="523875"/>
          </a:xfrm>
          <a:prstGeom prst="rect">
            <a:avLst/>
          </a:prstGeom>
          <a:noFill/>
          <a:ln w="9525">
            <a:noFill/>
            <a:miter lim="800000"/>
            <a:headEnd/>
            <a:tailEnd/>
          </a:ln>
        </p:spPr>
        <p:txBody>
          <a:bodyPr wrap="none">
            <a:spAutoFit/>
          </a:bodyPr>
          <a:lstStyle/>
          <a:p>
            <a:r>
              <a:rPr lang="it-IT" sz="2800">
                <a:solidFill>
                  <a:srgbClr val="000000"/>
                </a:solidFill>
                <a:latin typeface="Arial" pitchFamily="34" charset="0"/>
                <a:cs typeface="Arial" pitchFamily="34" charset="0"/>
              </a:rPr>
              <a:t>15/100</a:t>
            </a:r>
          </a:p>
        </p:txBody>
      </p:sp>
      <p:sp>
        <p:nvSpPr>
          <p:cNvPr id="110598" name="Freeform 83"/>
          <p:cNvSpPr>
            <a:spLocks/>
          </p:cNvSpPr>
          <p:nvPr/>
        </p:nvSpPr>
        <p:spPr bwMode="auto">
          <a:xfrm>
            <a:off x="714375" y="4786313"/>
            <a:ext cx="447675" cy="1177925"/>
          </a:xfrm>
          <a:custGeom>
            <a:avLst/>
            <a:gdLst>
              <a:gd name="T0" fmla="*/ 0 w 1291"/>
              <a:gd name="T1" fmla="*/ 0 h 3405"/>
              <a:gd name="T2" fmla="*/ 0 w 1291"/>
              <a:gd name="T3" fmla="*/ 0 h 3405"/>
              <a:gd name="T4" fmla="*/ 0 w 1291"/>
              <a:gd name="T5" fmla="*/ 0 h 3405"/>
              <a:gd name="T6" fmla="*/ 0 w 1291"/>
              <a:gd name="T7" fmla="*/ 0 h 3405"/>
              <a:gd name="T8" fmla="*/ 0 w 1291"/>
              <a:gd name="T9" fmla="*/ 0 h 3405"/>
              <a:gd name="T10" fmla="*/ 0 w 1291"/>
              <a:gd name="T11" fmla="*/ 0 h 3405"/>
              <a:gd name="T12" fmla="*/ 0 w 1291"/>
              <a:gd name="T13" fmla="*/ 0 h 3405"/>
              <a:gd name="T14" fmla="*/ 0 w 1291"/>
              <a:gd name="T15" fmla="*/ 0 h 3405"/>
              <a:gd name="T16" fmla="*/ 0 w 1291"/>
              <a:gd name="T17" fmla="*/ 0 h 3405"/>
              <a:gd name="T18" fmla="*/ 0 w 1291"/>
              <a:gd name="T19" fmla="*/ 0 h 3405"/>
              <a:gd name="T20" fmla="*/ 0 w 1291"/>
              <a:gd name="T21" fmla="*/ 0 h 3405"/>
              <a:gd name="T22" fmla="*/ 0 w 1291"/>
              <a:gd name="T23" fmla="*/ 0 h 3405"/>
              <a:gd name="T24" fmla="*/ 0 w 1291"/>
              <a:gd name="T25" fmla="*/ 0 h 3405"/>
              <a:gd name="T26" fmla="*/ 0 w 1291"/>
              <a:gd name="T27" fmla="*/ 0 h 3405"/>
              <a:gd name="T28" fmla="*/ 0 w 1291"/>
              <a:gd name="T29" fmla="*/ 0 h 3405"/>
              <a:gd name="T30" fmla="*/ 0 w 1291"/>
              <a:gd name="T31" fmla="*/ 0 h 3405"/>
              <a:gd name="T32" fmla="*/ 0 w 1291"/>
              <a:gd name="T33" fmla="*/ 0 h 3405"/>
              <a:gd name="T34" fmla="*/ 0 w 1291"/>
              <a:gd name="T35" fmla="*/ 0 h 3405"/>
              <a:gd name="T36" fmla="*/ 0 w 1291"/>
              <a:gd name="T37" fmla="*/ 0 h 3405"/>
              <a:gd name="T38" fmla="*/ 0 w 1291"/>
              <a:gd name="T39" fmla="*/ 0 h 3405"/>
              <a:gd name="T40" fmla="*/ 0 w 1291"/>
              <a:gd name="T41" fmla="*/ 0 h 3405"/>
              <a:gd name="T42" fmla="*/ 0 w 1291"/>
              <a:gd name="T43" fmla="*/ 0 h 3405"/>
              <a:gd name="T44" fmla="*/ 0 w 1291"/>
              <a:gd name="T45" fmla="*/ 0 h 3405"/>
              <a:gd name="T46" fmla="*/ 0 w 1291"/>
              <a:gd name="T47" fmla="*/ 0 h 3405"/>
              <a:gd name="T48" fmla="*/ 0 w 1291"/>
              <a:gd name="T49" fmla="*/ 0 h 3405"/>
              <a:gd name="T50" fmla="*/ 0 w 1291"/>
              <a:gd name="T51" fmla="*/ 0 h 3405"/>
              <a:gd name="T52" fmla="*/ 0 w 1291"/>
              <a:gd name="T53" fmla="*/ 0 h 3405"/>
              <a:gd name="T54" fmla="*/ 0 w 1291"/>
              <a:gd name="T55" fmla="*/ 0 h 3405"/>
              <a:gd name="T56" fmla="*/ 0 w 1291"/>
              <a:gd name="T57" fmla="*/ 0 h 3405"/>
              <a:gd name="T58" fmla="*/ 0 w 1291"/>
              <a:gd name="T59" fmla="*/ 0 h 3405"/>
              <a:gd name="T60" fmla="*/ 0 w 1291"/>
              <a:gd name="T61" fmla="*/ 0 h 3405"/>
              <a:gd name="T62" fmla="*/ 0 w 1291"/>
              <a:gd name="T63" fmla="*/ 0 h 3405"/>
              <a:gd name="T64" fmla="*/ 0 w 1291"/>
              <a:gd name="T65" fmla="*/ 0 h 3405"/>
              <a:gd name="T66" fmla="*/ 0 w 1291"/>
              <a:gd name="T67" fmla="*/ 0 h 3405"/>
              <a:gd name="T68" fmla="*/ 0 w 1291"/>
              <a:gd name="T69" fmla="*/ 0 h 3405"/>
              <a:gd name="T70" fmla="*/ 0 w 1291"/>
              <a:gd name="T71" fmla="*/ 0 h 3405"/>
              <a:gd name="T72" fmla="*/ 0 w 1291"/>
              <a:gd name="T73" fmla="*/ 0 h 3405"/>
              <a:gd name="T74" fmla="*/ 0 w 1291"/>
              <a:gd name="T75" fmla="*/ 0 h 3405"/>
              <a:gd name="T76" fmla="*/ 0 w 1291"/>
              <a:gd name="T77" fmla="*/ 0 h 3405"/>
              <a:gd name="T78" fmla="*/ 0 w 1291"/>
              <a:gd name="T79" fmla="*/ 0 h 3405"/>
              <a:gd name="T80" fmla="*/ 0 w 1291"/>
              <a:gd name="T81" fmla="*/ 0 h 3405"/>
              <a:gd name="T82" fmla="*/ 0 w 1291"/>
              <a:gd name="T83" fmla="*/ 0 h 3405"/>
              <a:gd name="T84" fmla="*/ 0 w 1291"/>
              <a:gd name="T85" fmla="*/ 0 h 3405"/>
              <a:gd name="T86" fmla="*/ 0 w 1291"/>
              <a:gd name="T87" fmla="*/ 0 h 3405"/>
              <a:gd name="T88" fmla="*/ 0 w 1291"/>
              <a:gd name="T89" fmla="*/ 0 h 3405"/>
              <a:gd name="T90" fmla="*/ 0 w 1291"/>
              <a:gd name="T91" fmla="*/ 0 h 3405"/>
              <a:gd name="T92" fmla="*/ 0 w 1291"/>
              <a:gd name="T93" fmla="*/ 0 h 3405"/>
              <a:gd name="T94" fmla="*/ 0 w 1291"/>
              <a:gd name="T95" fmla="*/ 0 h 3405"/>
              <a:gd name="T96" fmla="*/ 0 w 1291"/>
              <a:gd name="T97" fmla="*/ 0 h 3405"/>
              <a:gd name="T98" fmla="*/ 0 w 1291"/>
              <a:gd name="T99" fmla="*/ 0 h 3405"/>
              <a:gd name="T100" fmla="*/ 0 w 1291"/>
              <a:gd name="T101" fmla="*/ 0 h 3405"/>
              <a:gd name="T102" fmla="*/ 0 w 1291"/>
              <a:gd name="T103" fmla="*/ 0 h 3405"/>
              <a:gd name="T104" fmla="*/ 0 w 1291"/>
              <a:gd name="T105" fmla="*/ 0 h 3405"/>
              <a:gd name="T106" fmla="*/ 0 w 1291"/>
              <a:gd name="T107" fmla="*/ 0 h 3405"/>
              <a:gd name="T108" fmla="*/ 0 w 1291"/>
              <a:gd name="T109" fmla="*/ 0 h 3405"/>
              <a:gd name="T110" fmla="*/ 0 w 1291"/>
              <a:gd name="T111" fmla="*/ 0 h 3405"/>
              <a:gd name="T112" fmla="*/ 0 w 1291"/>
              <a:gd name="T113" fmla="*/ 0 h 3405"/>
              <a:gd name="T114" fmla="*/ 0 w 1291"/>
              <a:gd name="T115" fmla="*/ 0 h 3405"/>
              <a:gd name="T116" fmla="*/ 0 w 1291"/>
              <a:gd name="T117" fmla="*/ 0 h 340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291"/>
              <a:gd name="T178" fmla="*/ 0 h 3405"/>
              <a:gd name="T179" fmla="*/ 1291 w 1291"/>
              <a:gd name="T180" fmla="*/ 3405 h 3405"/>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291" h="3405">
                <a:moveTo>
                  <a:pt x="1128" y="1486"/>
                </a:moveTo>
                <a:lnTo>
                  <a:pt x="1130" y="1572"/>
                </a:lnTo>
                <a:lnTo>
                  <a:pt x="1152" y="1749"/>
                </a:lnTo>
                <a:lnTo>
                  <a:pt x="950" y="1875"/>
                </a:lnTo>
                <a:lnTo>
                  <a:pt x="950" y="1952"/>
                </a:lnTo>
                <a:lnTo>
                  <a:pt x="960" y="2090"/>
                </a:lnTo>
                <a:lnTo>
                  <a:pt x="975" y="2499"/>
                </a:lnTo>
                <a:lnTo>
                  <a:pt x="987" y="2679"/>
                </a:lnTo>
                <a:lnTo>
                  <a:pt x="1000" y="2998"/>
                </a:lnTo>
                <a:lnTo>
                  <a:pt x="1000" y="3111"/>
                </a:lnTo>
                <a:lnTo>
                  <a:pt x="1002" y="3149"/>
                </a:lnTo>
                <a:lnTo>
                  <a:pt x="1013" y="3162"/>
                </a:lnTo>
                <a:lnTo>
                  <a:pt x="1049" y="3186"/>
                </a:lnTo>
                <a:lnTo>
                  <a:pt x="1121" y="3223"/>
                </a:lnTo>
                <a:lnTo>
                  <a:pt x="1206" y="3245"/>
                </a:lnTo>
                <a:lnTo>
                  <a:pt x="1236" y="3255"/>
                </a:lnTo>
                <a:lnTo>
                  <a:pt x="1266" y="3269"/>
                </a:lnTo>
                <a:lnTo>
                  <a:pt x="1285" y="3295"/>
                </a:lnTo>
                <a:lnTo>
                  <a:pt x="1291" y="3316"/>
                </a:lnTo>
                <a:lnTo>
                  <a:pt x="1279" y="3325"/>
                </a:lnTo>
                <a:lnTo>
                  <a:pt x="1109" y="3327"/>
                </a:lnTo>
                <a:lnTo>
                  <a:pt x="886" y="3341"/>
                </a:lnTo>
                <a:lnTo>
                  <a:pt x="848" y="3341"/>
                </a:lnTo>
                <a:lnTo>
                  <a:pt x="822" y="3328"/>
                </a:lnTo>
                <a:lnTo>
                  <a:pt x="809" y="3303"/>
                </a:lnTo>
                <a:lnTo>
                  <a:pt x="809" y="3265"/>
                </a:lnTo>
                <a:lnTo>
                  <a:pt x="822" y="3204"/>
                </a:lnTo>
                <a:lnTo>
                  <a:pt x="830" y="3194"/>
                </a:lnTo>
                <a:lnTo>
                  <a:pt x="848" y="3188"/>
                </a:lnTo>
                <a:lnTo>
                  <a:pt x="822" y="3185"/>
                </a:lnTo>
                <a:lnTo>
                  <a:pt x="815" y="3173"/>
                </a:lnTo>
                <a:lnTo>
                  <a:pt x="809" y="3124"/>
                </a:lnTo>
                <a:lnTo>
                  <a:pt x="785" y="3023"/>
                </a:lnTo>
                <a:lnTo>
                  <a:pt x="734" y="2780"/>
                </a:lnTo>
                <a:lnTo>
                  <a:pt x="722" y="2665"/>
                </a:lnTo>
                <a:lnTo>
                  <a:pt x="695" y="2297"/>
                </a:lnTo>
                <a:lnTo>
                  <a:pt x="678" y="2206"/>
                </a:lnTo>
                <a:lnTo>
                  <a:pt x="646" y="2092"/>
                </a:lnTo>
                <a:lnTo>
                  <a:pt x="620" y="2207"/>
                </a:lnTo>
                <a:lnTo>
                  <a:pt x="595" y="2322"/>
                </a:lnTo>
                <a:lnTo>
                  <a:pt x="551" y="2641"/>
                </a:lnTo>
                <a:lnTo>
                  <a:pt x="531" y="2740"/>
                </a:lnTo>
                <a:lnTo>
                  <a:pt x="487" y="3096"/>
                </a:lnTo>
                <a:lnTo>
                  <a:pt x="487" y="3149"/>
                </a:lnTo>
                <a:lnTo>
                  <a:pt x="481" y="3159"/>
                </a:lnTo>
                <a:lnTo>
                  <a:pt x="442" y="3175"/>
                </a:lnTo>
                <a:lnTo>
                  <a:pt x="452" y="3229"/>
                </a:lnTo>
                <a:lnTo>
                  <a:pt x="454" y="3290"/>
                </a:lnTo>
                <a:lnTo>
                  <a:pt x="454" y="3328"/>
                </a:lnTo>
                <a:lnTo>
                  <a:pt x="439" y="3365"/>
                </a:lnTo>
                <a:lnTo>
                  <a:pt x="413" y="3390"/>
                </a:lnTo>
                <a:lnTo>
                  <a:pt x="367" y="3405"/>
                </a:lnTo>
                <a:lnTo>
                  <a:pt x="316" y="3405"/>
                </a:lnTo>
                <a:lnTo>
                  <a:pt x="261" y="3400"/>
                </a:lnTo>
                <a:lnTo>
                  <a:pt x="239" y="3380"/>
                </a:lnTo>
                <a:lnTo>
                  <a:pt x="227" y="3354"/>
                </a:lnTo>
                <a:lnTo>
                  <a:pt x="228" y="3321"/>
                </a:lnTo>
                <a:lnTo>
                  <a:pt x="242" y="3275"/>
                </a:lnTo>
                <a:lnTo>
                  <a:pt x="278" y="3226"/>
                </a:lnTo>
                <a:lnTo>
                  <a:pt x="303" y="3175"/>
                </a:lnTo>
                <a:lnTo>
                  <a:pt x="278" y="3175"/>
                </a:lnTo>
                <a:lnTo>
                  <a:pt x="265" y="3023"/>
                </a:lnTo>
                <a:lnTo>
                  <a:pt x="261" y="2846"/>
                </a:lnTo>
                <a:lnTo>
                  <a:pt x="268" y="2727"/>
                </a:lnTo>
                <a:lnTo>
                  <a:pt x="285" y="2587"/>
                </a:lnTo>
                <a:lnTo>
                  <a:pt x="298" y="2463"/>
                </a:lnTo>
                <a:lnTo>
                  <a:pt x="316" y="2360"/>
                </a:lnTo>
                <a:lnTo>
                  <a:pt x="0" y="2245"/>
                </a:lnTo>
                <a:lnTo>
                  <a:pt x="0" y="1888"/>
                </a:lnTo>
                <a:lnTo>
                  <a:pt x="37" y="1862"/>
                </a:lnTo>
                <a:lnTo>
                  <a:pt x="183" y="1901"/>
                </a:lnTo>
                <a:lnTo>
                  <a:pt x="200" y="1823"/>
                </a:lnTo>
                <a:lnTo>
                  <a:pt x="203" y="1727"/>
                </a:lnTo>
                <a:lnTo>
                  <a:pt x="131" y="1331"/>
                </a:lnTo>
                <a:lnTo>
                  <a:pt x="126" y="1225"/>
                </a:lnTo>
                <a:lnTo>
                  <a:pt x="138" y="1098"/>
                </a:lnTo>
                <a:lnTo>
                  <a:pt x="200" y="756"/>
                </a:lnTo>
                <a:lnTo>
                  <a:pt x="227" y="663"/>
                </a:lnTo>
                <a:lnTo>
                  <a:pt x="252" y="625"/>
                </a:lnTo>
                <a:lnTo>
                  <a:pt x="278" y="613"/>
                </a:lnTo>
                <a:lnTo>
                  <a:pt x="454" y="549"/>
                </a:lnTo>
                <a:lnTo>
                  <a:pt x="531" y="524"/>
                </a:lnTo>
                <a:lnTo>
                  <a:pt x="556" y="434"/>
                </a:lnTo>
                <a:lnTo>
                  <a:pt x="535" y="369"/>
                </a:lnTo>
                <a:lnTo>
                  <a:pt x="524" y="330"/>
                </a:lnTo>
                <a:lnTo>
                  <a:pt x="524" y="280"/>
                </a:lnTo>
                <a:lnTo>
                  <a:pt x="531" y="218"/>
                </a:lnTo>
                <a:lnTo>
                  <a:pt x="556" y="129"/>
                </a:lnTo>
                <a:lnTo>
                  <a:pt x="570" y="84"/>
                </a:lnTo>
                <a:lnTo>
                  <a:pt x="590" y="51"/>
                </a:lnTo>
                <a:lnTo>
                  <a:pt x="620" y="23"/>
                </a:lnTo>
                <a:lnTo>
                  <a:pt x="646" y="14"/>
                </a:lnTo>
                <a:lnTo>
                  <a:pt x="696" y="0"/>
                </a:lnTo>
                <a:lnTo>
                  <a:pt x="734" y="0"/>
                </a:lnTo>
                <a:lnTo>
                  <a:pt x="785" y="14"/>
                </a:lnTo>
                <a:lnTo>
                  <a:pt x="833" y="30"/>
                </a:lnTo>
                <a:lnTo>
                  <a:pt x="872" y="60"/>
                </a:lnTo>
                <a:lnTo>
                  <a:pt x="886" y="103"/>
                </a:lnTo>
                <a:lnTo>
                  <a:pt x="891" y="158"/>
                </a:lnTo>
                <a:lnTo>
                  <a:pt x="885" y="212"/>
                </a:lnTo>
                <a:lnTo>
                  <a:pt x="876" y="271"/>
                </a:lnTo>
                <a:lnTo>
                  <a:pt x="863" y="321"/>
                </a:lnTo>
                <a:lnTo>
                  <a:pt x="835" y="371"/>
                </a:lnTo>
                <a:lnTo>
                  <a:pt x="809" y="409"/>
                </a:lnTo>
                <a:lnTo>
                  <a:pt x="785" y="447"/>
                </a:lnTo>
                <a:lnTo>
                  <a:pt x="785" y="510"/>
                </a:lnTo>
                <a:lnTo>
                  <a:pt x="843" y="525"/>
                </a:lnTo>
                <a:lnTo>
                  <a:pt x="1056" y="651"/>
                </a:lnTo>
                <a:lnTo>
                  <a:pt x="1089" y="689"/>
                </a:lnTo>
                <a:lnTo>
                  <a:pt x="1098" y="716"/>
                </a:lnTo>
                <a:lnTo>
                  <a:pt x="1115" y="1076"/>
                </a:lnTo>
                <a:lnTo>
                  <a:pt x="1098" y="1132"/>
                </a:lnTo>
                <a:lnTo>
                  <a:pt x="1078" y="1188"/>
                </a:lnTo>
                <a:lnTo>
                  <a:pt x="1064" y="1250"/>
                </a:lnTo>
                <a:lnTo>
                  <a:pt x="1067" y="1297"/>
                </a:lnTo>
                <a:lnTo>
                  <a:pt x="1088" y="1352"/>
                </a:lnTo>
                <a:lnTo>
                  <a:pt x="1128" y="1409"/>
                </a:lnTo>
                <a:lnTo>
                  <a:pt x="1128" y="1486"/>
                </a:lnTo>
                <a:close/>
              </a:path>
            </a:pathLst>
          </a:custGeom>
          <a:solidFill>
            <a:srgbClr val="FF0000"/>
          </a:solidFill>
          <a:ln w="0">
            <a:solidFill>
              <a:srgbClr val="000000"/>
            </a:solidFill>
            <a:round/>
            <a:headEnd/>
            <a:tailEnd/>
          </a:ln>
        </p:spPr>
        <p:txBody>
          <a:bodyPr/>
          <a:lstStyle/>
          <a:p>
            <a:pPr eaLnBrk="0" hangingPunct="0"/>
            <a:endParaRPr lang="it-IT">
              <a:solidFill>
                <a:srgbClr val="000000"/>
              </a:solidFill>
            </a:endParaRPr>
          </a:p>
        </p:txBody>
      </p:sp>
      <p:sp>
        <p:nvSpPr>
          <p:cNvPr id="110599" name="CasellaDiTesto 632"/>
          <p:cNvSpPr txBox="1">
            <a:spLocks noChangeArrowheads="1"/>
          </p:cNvSpPr>
          <p:nvPr/>
        </p:nvSpPr>
        <p:spPr bwMode="auto">
          <a:xfrm>
            <a:off x="3429000" y="5143500"/>
            <a:ext cx="3690834" cy="584776"/>
          </a:xfrm>
          <a:prstGeom prst="rect">
            <a:avLst/>
          </a:prstGeom>
          <a:noFill/>
          <a:ln w="9525">
            <a:noFill/>
            <a:miter lim="800000"/>
            <a:headEnd/>
            <a:tailEnd/>
          </a:ln>
        </p:spPr>
        <p:txBody>
          <a:bodyPr wrap="none">
            <a:spAutoFit/>
          </a:bodyPr>
          <a:lstStyle/>
          <a:p>
            <a:r>
              <a:rPr lang="it-IT" sz="3200" dirty="0" err="1" smtClean="0">
                <a:solidFill>
                  <a:srgbClr val="000000"/>
                </a:solidFill>
                <a:latin typeface="Arial" pitchFamily="34" charset="0"/>
                <a:cs typeface="Arial" pitchFamily="34" charset="0"/>
              </a:rPr>
              <a:t>Affected</a:t>
            </a:r>
            <a:r>
              <a:rPr lang="it-IT" sz="3200" dirty="0" smtClean="0">
                <a:solidFill>
                  <a:srgbClr val="000000"/>
                </a:solidFill>
                <a:latin typeface="Arial" pitchFamily="34" charset="0"/>
                <a:cs typeface="Arial" pitchFamily="34" charset="0"/>
              </a:rPr>
              <a:t> </a:t>
            </a:r>
            <a:r>
              <a:rPr lang="it-IT" sz="3200" dirty="0" err="1" smtClean="0">
                <a:solidFill>
                  <a:srgbClr val="000000"/>
                </a:solidFill>
                <a:latin typeface="Arial" pitchFamily="34" charset="0"/>
                <a:cs typeface="Arial" pitchFamily="34" charset="0"/>
              </a:rPr>
              <a:t>population</a:t>
            </a:r>
            <a:endParaRPr lang="it-IT" sz="3200" dirty="0">
              <a:solidFill>
                <a:srgbClr val="000000"/>
              </a:solidFill>
              <a:latin typeface="Arial" pitchFamily="34" charset="0"/>
              <a:cs typeface="Arial" pitchFamily="34" charset="0"/>
            </a:endParaRPr>
          </a:p>
        </p:txBody>
      </p:sp>
      <p:sp>
        <p:nvSpPr>
          <p:cNvPr id="110600" name="Text Box 5"/>
          <p:cNvSpPr txBox="1">
            <a:spLocks noChangeArrowheads="1"/>
          </p:cNvSpPr>
          <p:nvPr/>
        </p:nvSpPr>
        <p:spPr bwMode="auto">
          <a:xfrm>
            <a:off x="1500188" y="3571875"/>
            <a:ext cx="1031875" cy="400050"/>
          </a:xfrm>
          <a:prstGeom prst="rect">
            <a:avLst/>
          </a:prstGeom>
          <a:noFill/>
          <a:ln w="9525">
            <a:noFill/>
            <a:miter lim="800000"/>
            <a:headEnd/>
            <a:tailEnd/>
          </a:ln>
        </p:spPr>
        <p:txBody>
          <a:bodyPr wrap="none">
            <a:spAutoFit/>
          </a:bodyPr>
          <a:lstStyle/>
          <a:p>
            <a:r>
              <a:rPr lang="en-US" altLang="ko-KR" sz="2000">
                <a:solidFill>
                  <a:srgbClr val="000000"/>
                </a:solidFill>
                <a:latin typeface="Symbol" pitchFamily="18" charset="2"/>
                <a:ea typeface="Gulim"/>
                <a:cs typeface="Arial" pitchFamily="34" charset="0"/>
              </a:rPr>
              <a:t>l</a:t>
            </a:r>
            <a:r>
              <a:rPr lang="en-US" altLang="ko-KR" sz="2000">
                <a:solidFill>
                  <a:srgbClr val="000000"/>
                </a:solidFill>
                <a:latin typeface="Arial" pitchFamily="34" charset="0"/>
                <a:ea typeface="Gulim"/>
                <a:cs typeface="Arial" pitchFamily="34" charset="0"/>
              </a:rPr>
              <a:t>HLA =</a:t>
            </a:r>
          </a:p>
        </p:txBody>
      </p:sp>
      <p:sp>
        <p:nvSpPr>
          <p:cNvPr id="110601" name="Text Box 6"/>
          <p:cNvSpPr txBox="1">
            <a:spLocks noChangeArrowheads="1"/>
          </p:cNvSpPr>
          <p:nvPr/>
        </p:nvSpPr>
        <p:spPr bwMode="auto">
          <a:xfrm>
            <a:off x="2571750" y="3857625"/>
            <a:ext cx="2127250" cy="400050"/>
          </a:xfrm>
          <a:prstGeom prst="rect">
            <a:avLst/>
          </a:prstGeom>
          <a:noFill/>
          <a:ln w="9525">
            <a:noFill/>
            <a:miter lim="800000"/>
            <a:headEnd/>
            <a:tailEnd/>
          </a:ln>
        </p:spPr>
        <p:txBody>
          <a:bodyPr wrap="none">
            <a:spAutoFit/>
          </a:bodyPr>
          <a:lstStyle/>
          <a:p>
            <a:r>
              <a:rPr lang="en-US" altLang="ko-KR" sz="2000">
                <a:solidFill>
                  <a:srgbClr val="000000"/>
                </a:solidFill>
                <a:latin typeface="Arial" pitchFamily="34" charset="0"/>
                <a:ea typeface="Gulim"/>
                <a:cs typeface="Arial" pitchFamily="34" charset="0"/>
              </a:rPr>
              <a:t>(Ag+/Ag-) control</a:t>
            </a:r>
          </a:p>
        </p:txBody>
      </p:sp>
      <p:sp>
        <p:nvSpPr>
          <p:cNvPr id="110602" name="Text Box 7"/>
          <p:cNvSpPr txBox="1">
            <a:spLocks noChangeArrowheads="1"/>
          </p:cNvSpPr>
          <p:nvPr/>
        </p:nvSpPr>
        <p:spPr bwMode="auto">
          <a:xfrm>
            <a:off x="2500313" y="3286125"/>
            <a:ext cx="2243137" cy="400050"/>
          </a:xfrm>
          <a:prstGeom prst="rect">
            <a:avLst/>
          </a:prstGeom>
          <a:noFill/>
          <a:ln w="9525">
            <a:noFill/>
            <a:miter lim="800000"/>
            <a:headEnd/>
            <a:tailEnd/>
          </a:ln>
        </p:spPr>
        <p:txBody>
          <a:bodyPr wrap="none">
            <a:spAutoFit/>
          </a:bodyPr>
          <a:lstStyle/>
          <a:p>
            <a:r>
              <a:rPr lang="en-US" altLang="ko-KR" sz="2000">
                <a:solidFill>
                  <a:srgbClr val="000000"/>
                </a:solidFill>
                <a:latin typeface="Arial" pitchFamily="34" charset="0"/>
                <a:ea typeface="Gulim"/>
                <a:cs typeface="Arial" pitchFamily="34" charset="0"/>
              </a:rPr>
              <a:t>(Ag+/Ag-) disease</a:t>
            </a:r>
          </a:p>
        </p:txBody>
      </p:sp>
      <p:sp>
        <p:nvSpPr>
          <p:cNvPr id="110603" name="Line 8"/>
          <p:cNvSpPr>
            <a:spLocks noChangeShapeType="1"/>
          </p:cNvSpPr>
          <p:nvPr/>
        </p:nvSpPr>
        <p:spPr bwMode="auto">
          <a:xfrm flipV="1">
            <a:off x="2535238" y="3786188"/>
            <a:ext cx="2108200" cy="11112"/>
          </a:xfrm>
          <a:prstGeom prst="line">
            <a:avLst/>
          </a:prstGeom>
          <a:noFill/>
          <a:ln w="9525">
            <a:solidFill>
              <a:schemeClr val="tx1"/>
            </a:solidFill>
            <a:round/>
            <a:headEnd/>
            <a:tailEnd/>
          </a:ln>
        </p:spPr>
        <p:txBody>
          <a:bodyPr/>
          <a:lstStyle/>
          <a:p>
            <a:endParaRPr lang="it-IT"/>
          </a:p>
        </p:txBody>
      </p:sp>
      <p:sp>
        <p:nvSpPr>
          <p:cNvPr id="640" name="Text Box 6"/>
          <p:cNvSpPr txBox="1">
            <a:spLocks noChangeArrowheads="1"/>
          </p:cNvSpPr>
          <p:nvPr/>
        </p:nvSpPr>
        <p:spPr bwMode="auto">
          <a:xfrm>
            <a:off x="5072063" y="3857625"/>
            <a:ext cx="852487" cy="400050"/>
          </a:xfrm>
          <a:prstGeom prst="rect">
            <a:avLst/>
          </a:prstGeom>
          <a:noFill/>
          <a:ln w="9525">
            <a:noFill/>
            <a:miter lim="800000"/>
            <a:headEnd/>
            <a:tailEnd/>
          </a:ln>
        </p:spPr>
        <p:txBody>
          <a:bodyPr wrap="none">
            <a:spAutoFit/>
          </a:bodyPr>
          <a:lstStyle/>
          <a:p>
            <a:r>
              <a:rPr lang="en-US" altLang="ko-KR" sz="2000">
                <a:solidFill>
                  <a:srgbClr val="000000"/>
                </a:solidFill>
                <a:latin typeface="Arial" pitchFamily="34" charset="0"/>
                <a:ea typeface="Gulim"/>
                <a:cs typeface="Arial" pitchFamily="34" charset="0"/>
              </a:rPr>
              <a:t>(5/95)</a:t>
            </a:r>
          </a:p>
        </p:txBody>
      </p:sp>
      <p:sp>
        <p:nvSpPr>
          <p:cNvPr id="641" name="Text Box 7"/>
          <p:cNvSpPr txBox="1">
            <a:spLocks noChangeArrowheads="1"/>
          </p:cNvSpPr>
          <p:nvPr/>
        </p:nvSpPr>
        <p:spPr bwMode="auto">
          <a:xfrm>
            <a:off x="5043488" y="3286125"/>
            <a:ext cx="995362" cy="400050"/>
          </a:xfrm>
          <a:prstGeom prst="rect">
            <a:avLst/>
          </a:prstGeom>
          <a:noFill/>
          <a:ln w="9525">
            <a:noFill/>
            <a:miter lim="800000"/>
            <a:headEnd/>
            <a:tailEnd/>
          </a:ln>
        </p:spPr>
        <p:txBody>
          <a:bodyPr wrap="none">
            <a:spAutoFit/>
          </a:bodyPr>
          <a:lstStyle/>
          <a:p>
            <a:r>
              <a:rPr lang="en-US" altLang="ko-KR" sz="2000">
                <a:solidFill>
                  <a:srgbClr val="000000"/>
                </a:solidFill>
                <a:latin typeface="Arial" pitchFamily="34" charset="0"/>
                <a:ea typeface="Gulim"/>
                <a:cs typeface="Arial" pitchFamily="34" charset="0"/>
              </a:rPr>
              <a:t>(15/85)</a:t>
            </a:r>
          </a:p>
        </p:txBody>
      </p:sp>
      <p:cxnSp>
        <p:nvCxnSpPr>
          <p:cNvPr id="644" name="Connettore 1 643"/>
          <p:cNvCxnSpPr>
            <a:cxnSpLocks noChangeShapeType="1"/>
          </p:cNvCxnSpPr>
          <p:nvPr/>
        </p:nvCxnSpPr>
        <p:spPr bwMode="auto">
          <a:xfrm>
            <a:off x="5072063" y="3786188"/>
            <a:ext cx="857250" cy="1587"/>
          </a:xfrm>
          <a:prstGeom prst="line">
            <a:avLst/>
          </a:prstGeom>
          <a:noFill/>
          <a:ln w="9525" algn="ctr">
            <a:solidFill>
              <a:schemeClr val="tx1"/>
            </a:solidFill>
            <a:round/>
            <a:headEnd/>
            <a:tailEnd/>
          </a:ln>
        </p:spPr>
      </p:cxnSp>
      <p:sp>
        <p:nvSpPr>
          <p:cNvPr id="645" name="Text Box 5"/>
          <p:cNvSpPr txBox="1">
            <a:spLocks noChangeArrowheads="1"/>
          </p:cNvSpPr>
          <p:nvPr/>
        </p:nvSpPr>
        <p:spPr bwMode="auto">
          <a:xfrm>
            <a:off x="6286500" y="3600450"/>
            <a:ext cx="903288" cy="400050"/>
          </a:xfrm>
          <a:prstGeom prst="rect">
            <a:avLst/>
          </a:prstGeom>
          <a:noFill/>
          <a:ln w="9525">
            <a:noFill/>
            <a:miter lim="800000"/>
            <a:headEnd/>
            <a:tailEnd/>
          </a:ln>
        </p:spPr>
        <p:txBody>
          <a:bodyPr wrap="none">
            <a:spAutoFit/>
          </a:bodyPr>
          <a:lstStyle/>
          <a:p>
            <a:r>
              <a:rPr lang="en-US" altLang="ko-KR" sz="2000">
                <a:solidFill>
                  <a:srgbClr val="000000"/>
                </a:solidFill>
                <a:latin typeface="Arial" pitchFamily="34" charset="0"/>
                <a:ea typeface="Gulim"/>
                <a:cs typeface="Arial" pitchFamily="34" charset="0"/>
              </a:rPr>
              <a:t>= 3,35</a:t>
            </a:r>
          </a:p>
        </p:txBody>
      </p:sp>
    </p:spTree>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40"/>
                                        </p:tgtEl>
                                        <p:attrNameLst>
                                          <p:attrName>style.visibility</p:attrName>
                                        </p:attrNameLst>
                                      </p:cBhvr>
                                      <p:to>
                                        <p:strVal val="visible"/>
                                      </p:to>
                                    </p:set>
                                    <p:animEffect transition="in" filter="fade">
                                      <p:cBhvr>
                                        <p:cTn id="7" dur="500"/>
                                        <p:tgtEl>
                                          <p:spTgt spid="64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41"/>
                                        </p:tgtEl>
                                        <p:attrNameLst>
                                          <p:attrName>style.visibility</p:attrName>
                                        </p:attrNameLst>
                                      </p:cBhvr>
                                      <p:to>
                                        <p:strVal val="visible"/>
                                      </p:to>
                                    </p:set>
                                    <p:animEffect transition="in" filter="fade">
                                      <p:cBhvr>
                                        <p:cTn id="10" dur="500"/>
                                        <p:tgtEl>
                                          <p:spTgt spid="641"/>
                                        </p:tgtEl>
                                      </p:cBhvr>
                                    </p:animEffect>
                                  </p:childTnLst>
                                </p:cTn>
                              </p:par>
                              <p:par>
                                <p:cTn id="11" presetID="10" presetClass="entr" presetSubtype="0" fill="hold" nodeType="withEffect">
                                  <p:stCondLst>
                                    <p:cond delay="0"/>
                                  </p:stCondLst>
                                  <p:childTnLst>
                                    <p:set>
                                      <p:cBhvr>
                                        <p:cTn id="12" dur="1" fill="hold">
                                          <p:stCondLst>
                                            <p:cond delay="0"/>
                                          </p:stCondLst>
                                        </p:cTn>
                                        <p:tgtEl>
                                          <p:spTgt spid="644"/>
                                        </p:tgtEl>
                                        <p:attrNameLst>
                                          <p:attrName>style.visibility</p:attrName>
                                        </p:attrNameLst>
                                      </p:cBhvr>
                                      <p:to>
                                        <p:strVal val="visible"/>
                                      </p:to>
                                    </p:set>
                                    <p:animEffect transition="in" filter="fade">
                                      <p:cBhvr>
                                        <p:cTn id="13" dur="500"/>
                                        <p:tgtEl>
                                          <p:spTgt spid="644"/>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645"/>
                                        </p:tgtEl>
                                        <p:attrNameLst>
                                          <p:attrName>style.visibility</p:attrName>
                                        </p:attrNameLst>
                                      </p:cBhvr>
                                      <p:to>
                                        <p:strVal val="visible"/>
                                      </p:to>
                                    </p:set>
                                    <p:animEffect transition="in" filter="fade">
                                      <p:cBhvr>
                                        <p:cTn id="18" dur="500"/>
                                        <p:tgtEl>
                                          <p:spTgt spid="6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0" grpId="0"/>
      <p:bldP spid="641" grpId="0"/>
      <p:bldP spid="645"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sellaDiTesto 1"/>
          <p:cNvSpPr txBox="1"/>
          <p:nvPr/>
        </p:nvSpPr>
        <p:spPr>
          <a:xfrm>
            <a:off x="551895" y="1428736"/>
            <a:ext cx="5801588" cy="1569660"/>
          </a:xfrm>
          <a:prstGeom prst="rect">
            <a:avLst/>
          </a:prstGeom>
          <a:noFill/>
        </p:spPr>
        <p:txBody>
          <a:bodyPr wrap="none" rtlCol="0">
            <a:spAutoFit/>
          </a:bodyPr>
          <a:lstStyle/>
          <a:p>
            <a:r>
              <a:rPr lang="it-IT" dirty="0" smtClean="0">
                <a:latin typeface="+mj-lt"/>
              </a:rPr>
              <a:t>In the case of </a:t>
            </a:r>
            <a:r>
              <a:rPr lang="it-IT" dirty="0" err="1" smtClean="0">
                <a:latin typeface="+mj-lt"/>
              </a:rPr>
              <a:t>Celiac</a:t>
            </a:r>
            <a:r>
              <a:rPr lang="it-IT" dirty="0" smtClean="0">
                <a:latin typeface="+mj-lt"/>
              </a:rPr>
              <a:t> </a:t>
            </a:r>
            <a:r>
              <a:rPr lang="it-IT" dirty="0" err="1" smtClean="0">
                <a:latin typeface="+mj-lt"/>
              </a:rPr>
              <a:t>Disease</a:t>
            </a:r>
            <a:r>
              <a:rPr lang="it-IT" dirty="0" smtClean="0">
                <a:latin typeface="+mj-lt"/>
              </a:rPr>
              <a:t>, </a:t>
            </a:r>
            <a:r>
              <a:rPr lang="en-US" altLang="ko-KR" dirty="0" err="1" smtClean="0">
                <a:solidFill>
                  <a:srgbClr val="000000"/>
                </a:solidFill>
                <a:latin typeface="Symbol" pitchFamily="18" charset="2"/>
                <a:ea typeface="Gulim"/>
                <a:cs typeface="Arial" pitchFamily="34" charset="0"/>
              </a:rPr>
              <a:t>l</a:t>
            </a:r>
            <a:r>
              <a:rPr lang="en-US" altLang="ko-KR" dirty="0" err="1" smtClean="0">
                <a:solidFill>
                  <a:srgbClr val="000000"/>
                </a:solidFill>
                <a:latin typeface="+mj-lt"/>
                <a:ea typeface="Gulim"/>
                <a:cs typeface="Arial" pitchFamily="34" charset="0"/>
              </a:rPr>
              <a:t>HLA</a:t>
            </a:r>
            <a:r>
              <a:rPr lang="en-US" altLang="ko-KR" dirty="0" smtClean="0">
                <a:solidFill>
                  <a:srgbClr val="000000"/>
                </a:solidFill>
                <a:latin typeface="+mj-lt"/>
                <a:ea typeface="Gulim"/>
                <a:cs typeface="Arial" pitchFamily="34" charset="0"/>
              </a:rPr>
              <a:t> = 4</a:t>
            </a:r>
          </a:p>
          <a:p>
            <a:endParaRPr lang="en-US" dirty="0" smtClean="0">
              <a:solidFill>
                <a:srgbClr val="000000"/>
              </a:solidFill>
              <a:latin typeface="+mj-lt"/>
              <a:cs typeface="Arial" pitchFamily="34" charset="0"/>
            </a:endParaRPr>
          </a:p>
          <a:p>
            <a:r>
              <a:rPr lang="en-US" dirty="0" smtClean="0">
                <a:solidFill>
                  <a:srgbClr val="000000"/>
                </a:solidFill>
                <a:latin typeface="+mj-lt"/>
                <a:cs typeface="Arial" pitchFamily="34" charset="0"/>
              </a:rPr>
              <a:t>The disease risk is thus mostly determined by</a:t>
            </a:r>
          </a:p>
          <a:p>
            <a:r>
              <a:rPr lang="en-US" dirty="0" smtClean="0">
                <a:solidFill>
                  <a:srgbClr val="000000"/>
                </a:solidFill>
                <a:latin typeface="+mj-lt"/>
                <a:cs typeface="Arial" pitchFamily="34" charset="0"/>
              </a:rPr>
              <a:t>non-HLA genetic factors</a:t>
            </a:r>
            <a:endParaRPr lang="it-IT" dirty="0">
              <a:latin typeface="+mj-lt"/>
            </a:endParaRPr>
          </a:p>
        </p:txBody>
      </p:sp>
    </p:spTree>
  </p:cSld>
  <p:clrMapOvr>
    <a:masterClrMapping/>
  </p:clrMapOvr>
  <p:timing>
    <p:tnLst>
      <p:par>
        <p:cTn xmlns:p14="http://schemas.microsoft.com/office/powerpoint/2010/mai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0066" name="Text Box 2"/>
          <p:cNvSpPr txBox="1">
            <a:spLocks noChangeArrowheads="1"/>
          </p:cNvSpPr>
          <p:nvPr/>
        </p:nvSpPr>
        <p:spPr bwMode="auto">
          <a:xfrm>
            <a:off x="179512" y="1268760"/>
            <a:ext cx="8856984" cy="5262979"/>
          </a:xfrm>
          <a:prstGeom prst="rect">
            <a:avLst/>
          </a:prstGeom>
          <a:ln>
            <a:headEnd/>
            <a:tailEnd/>
          </a:ln>
          <a:scene3d>
            <a:camera prst="orthographicFront"/>
            <a:lightRig rig="threePt" dir="t"/>
          </a:scene3d>
          <a:sp3d>
            <a:bevelT w="114300" prst="artDeco"/>
          </a:sp3d>
        </p:spPr>
        <p:style>
          <a:lnRef idx="1">
            <a:schemeClr val="dk1"/>
          </a:lnRef>
          <a:fillRef idx="2">
            <a:schemeClr val="dk1"/>
          </a:fillRef>
          <a:effectRef idx="1">
            <a:schemeClr val="dk1"/>
          </a:effectRef>
          <a:fontRef idx="minor">
            <a:schemeClr val="dk1"/>
          </a:fontRef>
        </p:style>
        <p:txBody>
          <a:bodyPr>
            <a:spAutoFit/>
          </a:bodyPr>
          <a:lstStyle/>
          <a:p>
            <a:pPr marL="450850" indent="-450850" eaLnBrk="0" hangingPunct="0">
              <a:buFontTx/>
              <a:buChar char="•"/>
              <a:defRPr/>
            </a:pPr>
            <a:r>
              <a:rPr lang="en-US" sz="2800" dirty="0">
                <a:latin typeface="Arial" pitchFamily="34" charset="0"/>
                <a:cs typeface="Arial" pitchFamily="34" charset="0"/>
              </a:rPr>
              <a:t>Heritability (</a:t>
            </a:r>
            <a:r>
              <a:rPr lang="en-US" sz="2800" i="1" dirty="0">
                <a:solidFill>
                  <a:srgbClr val="FF0000"/>
                </a:solidFill>
                <a:latin typeface="Arial" pitchFamily="34" charset="0"/>
                <a:cs typeface="Arial" pitchFamily="34" charset="0"/>
              </a:rPr>
              <a:t>h</a:t>
            </a:r>
            <a:r>
              <a:rPr lang="en-US" sz="2800" i="1" baseline="30000" dirty="0">
                <a:solidFill>
                  <a:srgbClr val="FF0000"/>
                </a:solidFill>
                <a:latin typeface="Arial" pitchFamily="34" charset="0"/>
                <a:cs typeface="Arial" pitchFamily="34" charset="0"/>
              </a:rPr>
              <a:t>2</a:t>
            </a:r>
            <a:r>
              <a:rPr lang="en-US" sz="2800" dirty="0">
                <a:latin typeface="Arial" pitchFamily="34" charset="0"/>
                <a:cs typeface="Arial" pitchFamily="34" charset="0"/>
              </a:rPr>
              <a:t>) - developed to quantify the role of genetic differences in determining variability of quantitative traits</a:t>
            </a:r>
          </a:p>
          <a:p>
            <a:pPr marL="450850" indent="-450850" eaLnBrk="0" hangingPunct="0">
              <a:buFontTx/>
              <a:buChar char="•"/>
              <a:defRPr/>
            </a:pPr>
            <a:r>
              <a:rPr lang="en-US" sz="2800" dirty="0">
                <a:latin typeface="Arial" pitchFamily="34" charset="0"/>
                <a:cs typeface="Arial" pitchFamily="34" charset="0"/>
              </a:rPr>
              <a:t>Defined as the fraction of the total phenotypic variance of a quantitative trait that is caused by genes and is, therefore, a measure of the extent of to which different alleles at various loci are responsible for the variability in a given trait across a population.</a:t>
            </a:r>
          </a:p>
          <a:p>
            <a:pPr marL="450850" indent="-450850" eaLnBrk="0" hangingPunct="0">
              <a:buFontTx/>
              <a:buChar char="•"/>
              <a:defRPr/>
            </a:pPr>
            <a:r>
              <a:rPr lang="en-US" sz="2800" dirty="0">
                <a:latin typeface="Arial" pitchFamily="34" charset="0"/>
                <a:cs typeface="Arial" pitchFamily="34" charset="0"/>
              </a:rPr>
              <a:t>The higher the heritability, the greater is the contribution of genetic differences among people in </a:t>
            </a:r>
            <a:r>
              <a:rPr lang="en-US" sz="2800" dirty="0" smtClean="0">
                <a:latin typeface="Arial" pitchFamily="34" charset="0"/>
                <a:cs typeface="Arial" pitchFamily="34" charset="0"/>
              </a:rPr>
              <a:t>causing the </a:t>
            </a:r>
            <a:r>
              <a:rPr lang="en-US" sz="2800" dirty="0">
                <a:latin typeface="Arial" pitchFamily="34" charset="0"/>
                <a:cs typeface="Arial" pitchFamily="34" charset="0"/>
              </a:rPr>
              <a:t>variability of the trait.</a:t>
            </a:r>
          </a:p>
        </p:txBody>
      </p:sp>
      <p:sp>
        <p:nvSpPr>
          <p:cNvPr id="2" name="CasellaDiTesto 1"/>
          <p:cNvSpPr txBox="1"/>
          <p:nvPr/>
        </p:nvSpPr>
        <p:spPr>
          <a:xfrm>
            <a:off x="3203848" y="188640"/>
            <a:ext cx="2837636" cy="707886"/>
          </a:xfrm>
          <a:prstGeom prst="rect">
            <a:avLst/>
          </a:prstGeom>
          <a:solidFill>
            <a:schemeClr val="accent4">
              <a:lumMod val="10000"/>
              <a:lumOff val="90000"/>
            </a:schemeClr>
          </a:solidFill>
          <a:scene3d>
            <a:camera prst="orthographicFront"/>
            <a:lightRig rig="threePt" dir="t"/>
          </a:scene3d>
          <a:sp3d>
            <a:bevelT w="114300" prst="artDeco"/>
          </a:sp3d>
        </p:spPr>
        <p:style>
          <a:lnRef idx="1">
            <a:schemeClr val="dk1"/>
          </a:lnRef>
          <a:fillRef idx="2">
            <a:schemeClr val="dk1"/>
          </a:fillRef>
          <a:effectRef idx="1">
            <a:schemeClr val="dk1"/>
          </a:effectRef>
          <a:fontRef idx="minor">
            <a:schemeClr val="dk1"/>
          </a:fontRef>
        </p:style>
        <p:txBody>
          <a:bodyPr wrap="none">
            <a:spAutoFit/>
          </a:bodyPr>
          <a:lstStyle/>
          <a:p>
            <a:pPr eaLnBrk="0" hangingPunct="0">
              <a:defRPr/>
            </a:pPr>
            <a:r>
              <a:rPr lang="it-IT" sz="4000" b="1" dirty="0" err="1">
                <a:solidFill>
                  <a:srgbClr val="FF0000"/>
                </a:solidFill>
                <a:effectLst>
                  <a:outerShdw blurRad="38100" dist="38100" dir="2700000" algn="tl">
                    <a:srgbClr val="000000">
                      <a:alpha val="43137"/>
                    </a:srgbClr>
                  </a:outerShdw>
                </a:effectLst>
                <a:latin typeface="Arial" pitchFamily="34" charset="0"/>
                <a:cs typeface="Arial" pitchFamily="34" charset="0"/>
              </a:rPr>
              <a:t>Heritability</a:t>
            </a:r>
            <a:endParaRPr lang="it-IT" sz="4000" b="1" dirty="0">
              <a:solidFill>
                <a:srgbClr val="FF0000"/>
              </a:solidFill>
              <a:effectLst>
                <a:outerShdw blurRad="38100" dist="38100" dir="2700000" algn="tl">
                  <a:srgbClr val="000000">
                    <a:alpha val="43137"/>
                  </a:srgbClr>
                </a:outerShdw>
              </a:effectLst>
              <a:latin typeface="Arial" pitchFamily="34" charset="0"/>
              <a:cs typeface="Arial" pitchFamily="34" charset="0"/>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00066">
                                            <p:bg/>
                                          </p:spTgt>
                                        </p:tgtEl>
                                        <p:attrNameLst>
                                          <p:attrName>style.visibility</p:attrName>
                                        </p:attrNameLst>
                                      </p:cBhvr>
                                      <p:to>
                                        <p:strVal val="visible"/>
                                      </p:to>
                                    </p:set>
                                    <p:animEffect transition="in" filter="fade">
                                      <p:cBhvr>
                                        <p:cTn id="7" dur="1000"/>
                                        <p:tgtEl>
                                          <p:spTgt spid="600066">
                                            <p:bg/>
                                          </p:spTgt>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00066">
                                            <p:txEl>
                                              <p:pRg st="0" end="0"/>
                                            </p:txEl>
                                          </p:spTgt>
                                        </p:tgtEl>
                                        <p:attrNameLst>
                                          <p:attrName>style.visibility</p:attrName>
                                        </p:attrNameLst>
                                      </p:cBhvr>
                                      <p:to>
                                        <p:strVal val="visible"/>
                                      </p:to>
                                    </p:set>
                                    <p:animEffect transition="in" filter="fade">
                                      <p:cBhvr>
                                        <p:cTn id="12" dur="1000"/>
                                        <p:tgtEl>
                                          <p:spTgt spid="600066">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00066">
                                            <p:txEl>
                                              <p:pRg st="1" end="1"/>
                                            </p:txEl>
                                          </p:spTgt>
                                        </p:tgtEl>
                                        <p:attrNameLst>
                                          <p:attrName>style.visibility</p:attrName>
                                        </p:attrNameLst>
                                      </p:cBhvr>
                                      <p:to>
                                        <p:strVal val="visible"/>
                                      </p:to>
                                    </p:set>
                                    <p:animEffect transition="in" filter="fade">
                                      <p:cBhvr>
                                        <p:cTn id="17" dur="1000"/>
                                        <p:tgtEl>
                                          <p:spTgt spid="600066">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00066">
                                            <p:txEl>
                                              <p:pRg st="2" end="2"/>
                                            </p:txEl>
                                          </p:spTgt>
                                        </p:tgtEl>
                                        <p:attrNameLst>
                                          <p:attrName>style.visibility</p:attrName>
                                        </p:attrNameLst>
                                      </p:cBhvr>
                                      <p:to>
                                        <p:strVal val="visible"/>
                                      </p:to>
                                    </p:set>
                                    <p:animEffect transition="in" filter="fade">
                                      <p:cBhvr>
                                        <p:cTn id="22" dur="1000"/>
                                        <p:tgtEl>
                                          <p:spTgt spid="60006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066" grpId="0" build="p"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4690" name="Picture 2"/>
          <p:cNvPicPr>
            <a:picLocks noChangeAspect="1" noChangeArrowheads="1"/>
          </p:cNvPicPr>
          <p:nvPr/>
        </p:nvPicPr>
        <p:blipFill>
          <a:blip r:embed="rId2"/>
          <a:srcRect/>
          <a:stretch>
            <a:fillRect/>
          </a:stretch>
        </p:blipFill>
        <p:spPr bwMode="auto">
          <a:xfrm>
            <a:off x="3886200" y="2743200"/>
            <a:ext cx="1371600" cy="1371600"/>
          </a:xfrm>
          <a:prstGeom prst="rect">
            <a:avLst/>
          </a:prstGeom>
          <a:noFill/>
          <a:ln w="9525">
            <a:noFill/>
            <a:miter lim="800000"/>
            <a:headEnd/>
            <a:tailEnd/>
          </a:ln>
        </p:spPr>
      </p:pic>
      <p:pic>
        <p:nvPicPr>
          <p:cNvPr id="611331" name="Picture 3"/>
          <p:cNvPicPr>
            <a:picLocks noChangeAspect="1" noChangeArrowheads="1"/>
          </p:cNvPicPr>
          <p:nvPr/>
        </p:nvPicPr>
        <p:blipFill>
          <a:blip r:embed="rId3"/>
          <a:srcRect/>
          <a:stretch>
            <a:fillRect/>
          </a:stretch>
        </p:blipFill>
        <p:spPr bwMode="auto">
          <a:xfrm>
            <a:off x="5562600" y="2743200"/>
            <a:ext cx="1371600" cy="1371600"/>
          </a:xfrm>
          <a:prstGeom prst="rect">
            <a:avLst/>
          </a:prstGeom>
          <a:noFill/>
          <a:ln w="9525">
            <a:noFill/>
            <a:miter lim="800000"/>
            <a:headEnd/>
            <a:tailEnd/>
          </a:ln>
        </p:spPr>
      </p:pic>
      <p:pic>
        <p:nvPicPr>
          <p:cNvPr id="611332" name="Picture 4"/>
          <p:cNvPicPr>
            <a:picLocks noChangeAspect="1" noChangeArrowheads="1"/>
          </p:cNvPicPr>
          <p:nvPr/>
        </p:nvPicPr>
        <p:blipFill>
          <a:blip r:embed="rId4"/>
          <a:srcRect/>
          <a:stretch>
            <a:fillRect/>
          </a:stretch>
        </p:blipFill>
        <p:spPr bwMode="auto">
          <a:xfrm>
            <a:off x="2590800" y="4191000"/>
            <a:ext cx="1371600" cy="930275"/>
          </a:xfrm>
          <a:prstGeom prst="rect">
            <a:avLst/>
          </a:prstGeom>
          <a:noFill/>
          <a:ln w="9525">
            <a:noFill/>
            <a:miter lim="800000"/>
            <a:headEnd/>
            <a:tailEnd/>
          </a:ln>
        </p:spPr>
      </p:pic>
      <p:pic>
        <p:nvPicPr>
          <p:cNvPr id="611333" name="Picture 5"/>
          <p:cNvPicPr>
            <a:picLocks noChangeAspect="1" noChangeArrowheads="1"/>
          </p:cNvPicPr>
          <p:nvPr/>
        </p:nvPicPr>
        <p:blipFill>
          <a:blip r:embed="rId5"/>
          <a:srcRect/>
          <a:stretch>
            <a:fillRect/>
          </a:stretch>
        </p:blipFill>
        <p:spPr bwMode="auto">
          <a:xfrm>
            <a:off x="4267200" y="4267200"/>
            <a:ext cx="1371600" cy="1104900"/>
          </a:xfrm>
          <a:prstGeom prst="rect">
            <a:avLst/>
          </a:prstGeom>
          <a:noFill/>
          <a:ln w="9525">
            <a:noFill/>
            <a:miter lim="800000"/>
            <a:headEnd/>
            <a:tailEnd/>
          </a:ln>
        </p:spPr>
      </p:pic>
      <p:pic>
        <p:nvPicPr>
          <p:cNvPr id="611334" name="Picture 6"/>
          <p:cNvPicPr>
            <a:picLocks noChangeAspect="1" noChangeArrowheads="1"/>
          </p:cNvPicPr>
          <p:nvPr/>
        </p:nvPicPr>
        <p:blipFill>
          <a:blip r:embed="rId6"/>
          <a:srcRect/>
          <a:stretch>
            <a:fillRect/>
          </a:stretch>
        </p:blipFill>
        <p:spPr bwMode="auto">
          <a:xfrm>
            <a:off x="5791200" y="4419600"/>
            <a:ext cx="1371600" cy="1371600"/>
          </a:xfrm>
          <a:prstGeom prst="rect">
            <a:avLst/>
          </a:prstGeom>
          <a:noFill/>
          <a:ln w="9525">
            <a:noFill/>
            <a:miter lim="800000"/>
            <a:headEnd/>
            <a:tailEnd/>
          </a:ln>
        </p:spPr>
      </p:pic>
      <p:pic>
        <p:nvPicPr>
          <p:cNvPr id="611335" name="Picture 7"/>
          <p:cNvPicPr>
            <a:picLocks noChangeAspect="1" noChangeArrowheads="1"/>
          </p:cNvPicPr>
          <p:nvPr/>
        </p:nvPicPr>
        <p:blipFill>
          <a:blip r:embed="rId7"/>
          <a:srcRect/>
          <a:stretch>
            <a:fillRect/>
          </a:stretch>
        </p:blipFill>
        <p:spPr bwMode="auto">
          <a:xfrm>
            <a:off x="1981200" y="2743200"/>
            <a:ext cx="1371600" cy="1371600"/>
          </a:xfrm>
          <a:prstGeom prst="rect">
            <a:avLst/>
          </a:prstGeom>
          <a:noFill/>
          <a:ln w="9525">
            <a:noFill/>
            <a:miter lim="800000"/>
            <a:headEnd/>
            <a:tailEnd/>
          </a:ln>
        </p:spPr>
      </p:pic>
      <p:pic>
        <p:nvPicPr>
          <p:cNvPr id="611336" name="Picture 8"/>
          <p:cNvPicPr>
            <a:picLocks noChangeAspect="1" noChangeArrowheads="1"/>
          </p:cNvPicPr>
          <p:nvPr/>
        </p:nvPicPr>
        <p:blipFill>
          <a:blip r:embed="rId8"/>
          <a:srcRect/>
          <a:stretch>
            <a:fillRect/>
          </a:stretch>
        </p:blipFill>
        <p:spPr bwMode="auto">
          <a:xfrm>
            <a:off x="1905000" y="1219200"/>
            <a:ext cx="1387475" cy="1379538"/>
          </a:xfrm>
          <a:prstGeom prst="rect">
            <a:avLst/>
          </a:prstGeom>
          <a:noFill/>
          <a:ln w="9525">
            <a:noFill/>
            <a:miter lim="800000"/>
            <a:headEnd/>
            <a:tailEnd/>
          </a:ln>
        </p:spPr>
      </p:pic>
      <p:pic>
        <p:nvPicPr>
          <p:cNvPr id="611337" name="Picture 9"/>
          <p:cNvPicPr>
            <a:picLocks noChangeAspect="1" noChangeArrowheads="1"/>
          </p:cNvPicPr>
          <p:nvPr/>
        </p:nvPicPr>
        <p:blipFill>
          <a:blip r:embed="rId9"/>
          <a:srcRect/>
          <a:stretch>
            <a:fillRect/>
          </a:stretch>
        </p:blipFill>
        <p:spPr bwMode="auto">
          <a:xfrm>
            <a:off x="3810000" y="1219200"/>
            <a:ext cx="1371600" cy="1371600"/>
          </a:xfrm>
          <a:prstGeom prst="rect">
            <a:avLst/>
          </a:prstGeom>
          <a:noFill/>
          <a:ln w="9525">
            <a:noFill/>
            <a:miter lim="800000"/>
            <a:headEnd/>
            <a:tailEnd/>
          </a:ln>
        </p:spPr>
      </p:pic>
      <p:pic>
        <p:nvPicPr>
          <p:cNvPr id="611338" name="Picture 10"/>
          <p:cNvPicPr>
            <a:picLocks noChangeAspect="1" noChangeArrowheads="1"/>
          </p:cNvPicPr>
          <p:nvPr/>
        </p:nvPicPr>
        <p:blipFill>
          <a:blip r:embed="rId10"/>
          <a:srcRect/>
          <a:stretch>
            <a:fillRect/>
          </a:stretch>
        </p:blipFill>
        <p:spPr bwMode="auto">
          <a:xfrm>
            <a:off x="5867400" y="1219200"/>
            <a:ext cx="1371600" cy="1371600"/>
          </a:xfrm>
          <a:prstGeom prst="rect">
            <a:avLst/>
          </a:prstGeom>
          <a:noFill/>
          <a:ln w="9525">
            <a:noFill/>
            <a:miter lim="800000"/>
            <a:headEnd/>
            <a:tailEnd/>
          </a:ln>
        </p:spPr>
      </p:pic>
      <p:pic>
        <p:nvPicPr>
          <p:cNvPr id="611339" name="Picture 11"/>
          <p:cNvPicPr>
            <a:picLocks noChangeAspect="1" noChangeArrowheads="1"/>
          </p:cNvPicPr>
          <p:nvPr/>
        </p:nvPicPr>
        <p:blipFill>
          <a:blip r:embed="rId11"/>
          <a:srcRect/>
          <a:stretch>
            <a:fillRect/>
          </a:stretch>
        </p:blipFill>
        <p:spPr bwMode="auto">
          <a:xfrm>
            <a:off x="7086600" y="2667000"/>
            <a:ext cx="1371600" cy="1371600"/>
          </a:xfrm>
          <a:prstGeom prst="rect">
            <a:avLst/>
          </a:prstGeom>
          <a:noFill/>
          <a:ln w="9525">
            <a:noFill/>
            <a:miter lim="800000"/>
            <a:headEnd/>
            <a:tailEnd/>
          </a:ln>
        </p:spPr>
      </p:pic>
      <p:pic>
        <p:nvPicPr>
          <p:cNvPr id="611340" name="Picture 12"/>
          <p:cNvPicPr>
            <a:picLocks noChangeAspect="1" noChangeArrowheads="1"/>
          </p:cNvPicPr>
          <p:nvPr/>
        </p:nvPicPr>
        <p:blipFill>
          <a:blip r:embed="rId12"/>
          <a:srcRect/>
          <a:stretch>
            <a:fillRect/>
          </a:stretch>
        </p:blipFill>
        <p:spPr bwMode="auto">
          <a:xfrm>
            <a:off x="1066800" y="4267200"/>
            <a:ext cx="1371600" cy="1371600"/>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nodeType="clickEffect">
                                  <p:stCondLst>
                                    <p:cond delay="0"/>
                                  </p:stCondLst>
                                  <p:childTnLst>
                                    <p:set>
                                      <p:cBhvr>
                                        <p:cTn id="6" dur="1" fill="hold">
                                          <p:stCondLst>
                                            <p:cond delay="0"/>
                                          </p:stCondLst>
                                        </p:cTn>
                                        <p:tgtEl>
                                          <p:spTgt spid="611331"/>
                                        </p:tgtEl>
                                        <p:attrNameLst>
                                          <p:attrName>style.visibility</p:attrName>
                                        </p:attrNameLst>
                                      </p:cBhvr>
                                      <p:to>
                                        <p:strVal val="visible"/>
                                      </p:to>
                                    </p:set>
                                    <p:animEffect transition="in" filter="strips(downLeft)">
                                      <p:cBhvr>
                                        <p:cTn id="7" dur="500"/>
                                        <p:tgtEl>
                                          <p:spTgt spid="611331"/>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611332"/>
                                        </p:tgtEl>
                                        <p:attrNameLst>
                                          <p:attrName>style.visibility</p:attrName>
                                        </p:attrNameLst>
                                      </p:cBhvr>
                                      <p:to>
                                        <p:strVal val="visible"/>
                                      </p:to>
                                    </p:set>
                                    <p:animEffect transition="in" filter="strips(downLeft)">
                                      <p:cBhvr>
                                        <p:cTn id="12" dur="500"/>
                                        <p:tgtEl>
                                          <p:spTgt spid="611332"/>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nodeType="clickEffect">
                                  <p:stCondLst>
                                    <p:cond delay="0"/>
                                  </p:stCondLst>
                                  <p:childTnLst>
                                    <p:set>
                                      <p:cBhvr>
                                        <p:cTn id="16" dur="1" fill="hold">
                                          <p:stCondLst>
                                            <p:cond delay="0"/>
                                          </p:stCondLst>
                                        </p:cTn>
                                        <p:tgtEl>
                                          <p:spTgt spid="611333"/>
                                        </p:tgtEl>
                                        <p:attrNameLst>
                                          <p:attrName>style.visibility</p:attrName>
                                        </p:attrNameLst>
                                      </p:cBhvr>
                                      <p:to>
                                        <p:strVal val="visible"/>
                                      </p:to>
                                    </p:set>
                                    <p:animEffect transition="in" filter="strips(downLeft)">
                                      <p:cBhvr>
                                        <p:cTn id="17" dur="500"/>
                                        <p:tgtEl>
                                          <p:spTgt spid="611333"/>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12" fill="hold" nodeType="clickEffect">
                                  <p:stCondLst>
                                    <p:cond delay="0"/>
                                  </p:stCondLst>
                                  <p:childTnLst>
                                    <p:set>
                                      <p:cBhvr>
                                        <p:cTn id="21" dur="1" fill="hold">
                                          <p:stCondLst>
                                            <p:cond delay="0"/>
                                          </p:stCondLst>
                                        </p:cTn>
                                        <p:tgtEl>
                                          <p:spTgt spid="611334"/>
                                        </p:tgtEl>
                                        <p:attrNameLst>
                                          <p:attrName>style.visibility</p:attrName>
                                        </p:attrNameLst>
                                      </p:cBhvr>
                                      <p:to>
                                        <p:strVal val="visible"/>
                                      </p:to>
                                    </p:set>
                                    <p:animEffect transition="in" filter="strips(downLeft)">
                                      <p:cBhvr>
                                        <p:cTn id="22" dur="500"/>
                                        <p:tgtEl>
                                          <p:spTgt spid="611334"/>
                                        </p:tgtEl>
                                      </p:cBhvr>
                                    </p:animEffect>
                                  </p:childTnLst>
                                </p:cTn>
                              </p:par>
                            </p:childTnLst>
                          </p:cTn>
                        </p:par>
                      </p:childTnLst>
                    </p:cTn>
                  </p:par>
                  <p:par>
                    <p:cTn id="23" fill="hold">
                      <p:stCondLst>
                        <p:cond delay="indefinite"/>
                      </p:stCondLst>
                      <p:childTnLst>
                        <p:par>
                          <p:cTn id="24" fill="hold">
                            <p:stCondLst>
                              <p:cond delay="0"/>
                            </p:stCondLst>
                            <p:childTnLst>
                              <p:par>
                                <p:cTn id="25" presetID="18" presetClass="entr" presetSubtype="12" fill="hold" nodeType="clickEffect">
                                  <p:stCondLst>
                                    <p:cond delay="0"/>
                                  </p:stCondLst>
                                  <p:childTnLst>
                                    <p:set>
                                      <p:cBhvr>
                                        <p:cTn id="26" dur="1" fill="hold">
                                          <p:stCondLst>
                                            <p:cond delay="0"/>
                                          </p:stCondLst>
                                        </p:cTn>
                                        <p:tgtEl>
                                          <p:spTgt spid="611335"/>
                                        </p:tgtEl>
                                        <p:attrNameLst>
                                          <p:attrName>style.visibility</p:attrName>
                                        </p:attrNameLst>
                                      </p:cBhvr>
                                      <p:to>
                                        <p:strVal val="visible"/>
                                      </p:to>
                                    </p:set>
                                    <p:animEffect transition="in" filter="strips(downLeft)">
                                      <p:cBhvr>
                                        <p:cTn id="27" dur="500"/>
                                        <p:tgtEl>
                                          <p:spTgt spid="611335"/>
                                        </p:tgtEl>
                                      </p:cBhvr>
                                    </p:animEffect>
                                  </p:childTnLst>
                                </p:cTn>
                              </p:par>
                            </p:childTnLst>
                          </p:cTn>
                        </p:par>
                      </p:childTnLst>
                    </p:cTn>
                  </p:par>
                  <p:par>
                    <p:cTn id="28" fill="hold">
                      <p:stCondLst>
                        <p:cond delay="indefinite"/>
                      </p:stCondLst>
                      <p:childTnLst>
                        <p:par>
                          <p:cTn id="29" fill="hold">
                            <p:stCondLst>
                              <p:cond delay="0"/>
                            </p:stCondLst>
                            <p:childTnLst>
                              <p:par>
                                <p:cTn id="30" presetID="18" presetClass="entr" presetSubtype="12" fill="hold" nodeType="clickEffect">
                                  <p:stCondLst>
                                    <p:cond delay="0"/>
                                  </p:stCondLst>
                                  <p:childTnLst>
                                    <p:set>
                                      <p:cBhvr>
                                        <p:cTn id="31" dur="1" fill="hold">
                                          <p:stCondLst>
                                            <p:cond delay="0"/>
                                          </p:stCondLst>
                                        </p:cTn>
                                        <p:tgtEl>
                                          <p:spTgt spid="611336"/>
                                        </p:tgtEl>
                                        <p:attrNameLst>
                                          <p:attrName>style.visibility</p:attrName>
                                        </p:attrNameLst>
                                      </p:cBhvr>
                                      <p:to>
                                        <p:strVal val="visible"/>
                                      </p:to>
                                    </p:set>
                                    <p:animEffect transition="in" filter="strips(downLeft)">
                                      <p:cBhvr>
                                        <p:cTn id="32" dur="500"/>
                                        <p:tgtEl>
                                          <p:spTgt spid="611336"/>
                                        </p:tgtEl>
                                      </p:cBhvr>
                                    </p:animEffect>
                                  </p:childTnLst>
                                </p:cTn>
                              </p:par>
                            </p:childTnLst>
                          </p:cTn>
                        </p:par>
                      </p:childTnLst>
                    </p:cTn>
                  </p:par>
                  <p:par>
                    <p:cTn id="33" fill="hold">
                      <p:stCondLst>
                        <p:cond delay="indefinite"/>
                      </p:stCondLst>
                      <p:childTnLst>
                        <p:par>
                          <p:cTn id="34" fill="hold">
                            <p:stCondLst>
                              <p:cond delay="0"/>
                            </p:stCondLst>
                            <p:childTnLst>
                              <p:par>
                                <p:cTn id="35" presetID="18" presetClass="entr" presetSubtype="12" fill="hold" nodeType="clickEffect">
                                  <p:stCondLst>
                                    <p:cond delay="0"/>
                                  </p:stCondLst>
                                  <p:childTnLst>
                                    <p:set>
                                      <p:cBhvr>
                                        <p:cTn id="36" dur="1" fill="hold">
                                          <p:stCondLst>
                                            <p:cond delay="0"/>
                                          </p:stCondLst>
                                        </p:cTn>
                                        <p:tgtEl>
                                          <p:spTgt spid="611337"/>
                                        </p:tgtEl>
                                        <p:attrNameLst>
                                          <p:attrName>style.visibility</p:attrName>
                                        </p:attrNameLst>
                                      </p:cBhvr>
                                      <p:to>
                                        <p:strVal val="visible"/>
                                      </p:to>
                                    </p:set>
                                    <p:animEffect transition="in" filter="strips(downLeft)">
                                      <p:cBhvr>
                                        <p:cTn id="37" dur="500"/>
                                        <p:tgtEl>
                                          <p:spTgt spid="611337"/>
                                        </p:tgtEl>
                                      </p:cBhvr>
                                    </p:animEffect>
                                  </p:childTnLst>
                                </p:cTn>
                              </p:par>
                            </p:childTnLst>
                          </p:cTn>
                        </p:par>
                      </p:childTnLst>
                    </p:cTn>
                  </p:par>
                  <p:par>
                    <p:cTn id="38" fill="hold">
                      <p:stCondLst>
                        <p:cond delay="indefinite"/>
                      </p:stCondLst>
                      <p:childTnLst>
                        <p:par>
                          <p:cTn id="39" fill="hold">
                            <p:stCondLst>
                              <p:cond delay="0"/>
                            </p:stCondLst>
                            <p:childTnLst>
                              <p:par>
                                <p:cTn id="40" presetID="18" presetClass="entr" presetSubtype="12" fill="hold" nodeType="clickEffect">
                                  <p:stCondLst>
                                    <p:cond delay="0"/>
                                  </p:stCondLst>
                                  <p:childTnLst>
                                    <p:set>
                                      <p:cBhvr>
                                        <p:cTn id="41" dur="1" fill="hold">
                                          <p:stCondLst>
                                            <p:cond delay="0"/>
                                          </p:stCondLst>
                                        </p:cTn>
                                        <p:tgtEl>
                                          <p:spTgt spid="611338"/>
                                        </p:tgtEl>
                                        <p:attrNameLst>
                                          <p:attrName>style.visibility</p:attrName>
                                        </p:attrNameLst>
                                      </p:cBhvr>
                                      <p:to>
                                        <p:strVal val="visible"/>
                                      </p:to>
                                    </p:set>
                                    <p:animEffect transition="in" filter="strips(downLeft)">
                                      <p:cBhvr>
                                        <p:cTn id="42" dur="500"/>
                                        <p:tgtEl>
                                          <p:spTgt spid="611338"/>
                                        </p:tgtEl>
                                      </p:cBhvr>
                                    </p:animEffect>
                                  </p:childTnLst>
                                </p:cTn>
                              </p:par>
                            </p:childTnLst>
                          </p:cTn>
                        </p:par>
                      </p:childTnLst>
                    </p:cTn>
                  </p:par>
                  <p:par>
                    <p:cTn id="43" fill="hold">
                      <p:stCondLst>
                        <p:cond delay="indefinite"/>
                      </p:stCondLst>
                      <p:childTnLst>
                        <p:par>
                          <p:cTn id="44" fill="hold">
                            <p:stCondLst>
                              <p:cond delay="0"/>
                            </p:stCondLst>
                            <p:childTnLst>
                              <p:par>
                                <p:cTn id="45" presetID="18" presetClass="entr" presetSubtype="12" fill="hold" nodeType="clickEffect">
                                  <p:stCondLst>
                                    <p:cond delay="0"/>
                                  </p:stCondLst>
                                  <p:childTnLst>
                                    <p:set>
                                      <p:cBhvr>
                                        <p:cTn id="46" dur="1" fill="hold">
                                          <p:stCondLst>
                                            <p:cond delay="0"/>
                                          </p:stCondLst>
                                        </p:cTn>
                                        <p:tgtEl>
                                          <p:spTgt spid="611339"/>
                                        </p:tgtEl>
                                        <p:attrNameLst>
                                          <p:attrName>style.visibility</p:attrName>
                                        </p:attrNameLst>
                                      </p:cBhvr>
                                      <p:to>
                                        <p:strVal val="visible"/>
                                      </p:to>
                                    </p:set>
                                    <p:animEffect transition="in" filter="strips(downLeft)">
                                      <p:cBhvr>
                                        <p:cTn id="47" dur="500"/>
                                        <p:tgtEl>
                                          <p:spTgt spid="611339"/>
                                        </p:tgtEl>
                                      </p:cBhvr>
                                    </p:animEffect>
                                  </p:childTnLst>
                                </p:cTn>
                              </p:par>
                            </p:childTnLst>
                          </p:cTn>
                        </p:par>
                      </p:childTnLst>
                    </p:cTn>
                  </p:par>
                  <p:par>
                    <p:cTn id="48" fill="hold">
                      <p:stCondLst>
                        <p:cond delay="indefinite"/>
                      </p:stCondLst>
                      <p:childTnLst>
                        <p:par>
                          <p:cTn id="49" fill="hold">
                            <p:stCondLst>
                              <p:cond delay="0"/>
                            </p:stCondLst>
                            <p:childTnLst>
                              <p:par>
                                <p:cTn id="50" presetID="18" presetClass="entr" presetSubtype="12" fill="hold" nodeType="clickEffect">
                                  <p:stCondLst>
                                    <p:cond delay="0"/>
                                  </p:stCondLst>
                                  <p:childTnLst>
                                    <p:set>
                                      <p:cBhvr>
                                        <p:cTn id="51" dur="1" fill="hold">
                                          <p:stCondLst>
                                            <p:cond delay="0"/>
                                          </p:stCondLst>
                                        </p:cTn>
                                        <p:tgtEl>
                                          <p:spTgt spid="611340"/>
                                        </p:tgtEl>
                                        <p:attrNameLst>
                                          <p:attrName>style.visibility</p:attrName>
                                        </p:attrNameLst>
                                      </p:cBhvr>
                                      <p:to>
                                        <p:strVal val="visible"/>
                                      </p:to>
                                    </p:set>
                                    <p:animEffect transition="in" filter="strips(downLeft)">
                                      <p:cBhvr>
                                        <p:cTn id="52" dur="500"/>
                                        <p:tgtEl>
                                          <p:spTgt spid="6113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01" name="Group 2"/>
          <p:cNvGrpSpPr>
            <a:grpSpLocks noChangeAspect="1"/>
          </p:cNvGrpSpPr>
          <p:nvPr/>
        </p:nvGrpSpPr>
        <p:grpSpPr bwMode="auto">
          <a:xfrm>
            <a:off x="428625" y="141288"/>
            <a:ext cx="2854325" cy="6629400"/>
            <a:chOff x="528" y="384"/>
            <a:chExt cx="1248" cy="2897"/>
          </a:xfrm>
        </p:grpSpPr>
        <p:sp>
          <p:nvSpPr>
            <p:cNvPr id="4108" name="Rectangle 3"/>
            <p:cNvSpPr>
              <a:spLocks noChangeAspect="1" noChangeArrowheads="1"/>
            </p:cNvSpPr>
            <p:nvPr/>
          </p:nvSpPr>
          <p:spPr bwMode="auto">
            <a:xfrm>
              <a:off x="528" y="384"/>
              <a:ext cx="1248" cy="912"/>
            </a:xfrm>
            <a:prstGeom prst="rect">
              <a:avLst/>
            </a:prstGeom>
            <a:solidFill>
              <a:srgbClr val="FFFF00"/>
            </a:solidFill>
            <a:ln w="9525">
              <a:solidFill>
                <a:srgbClr val="FFFF00"/>
              </a:solidFill>
              <a:miter lim="800000"/>
              <a:headEnd/>
              <a:tailEnd/>
            </a:ln>
          </p:spPr>
          <p:txBody>
            <a:bodyPr wrap="none" anchor="ctr"/>
            <a:lstStyle/>
            <a:p>
              <a:pPr eaLnBrk="0" hangingPunct="0"/>
              <a:endParaRPr lang="it-IT"/>
            </a:p>
          </p:txBody>
        </p:sp>
        <p:graphicFrame>
          <p:nvGraphicFramePr>
            <p:cNvPr id="4098" name="Object 2"/>
            <p:cNvGraphicFramePr>
              <a:graphicFrameLocks noChangeAspect="1"/>
            </p:cNvGraphicFramePr>
            <p:nvPr/>
          </p:nvGraphicFramePr>
          <p:xfrm>
            <a:off x="583" y="432"/>
            <a:ext cx="1178" cy="833"/>
          </p:xfrm>
          <a:graphic>
            <a:graphicData uri="http://schemas.openxmlformats.org/presentationml/2006/ole">
              <mc:AlternateContent xmlns:mc="http://schemas.openxmlformats.org/markup-compatibility/2006">
                <mc:Choice xmlns:v="urn:schemas-microsoft-com:vml" Requires="v">
                  <p:oleObj spid="_x0000_s4474" name="Documento" r:id="rId4" imgW="1911096" imgH="1203960" progId="Word.Document.8">
                    <p:embed/>
                  </p:oleObj>
                </mc:Choice>
                <mc:Fallback>
                  <p:oleObj name="Documento" r:id="rId4" imgW="1911096" imgH="1203960" progId="Word.Document.8">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3" y="432"/>
                          <a:ext cx="1178" cy="833"/>
                        </a:xfrm>
                        <a:prstGeom prst="rect">
                          <a:avLst/>
                        </a:prstGeom>
                        <a:noFill/>
                        <a:ln w="9525">
                          <a:solidFill>
                            <a:srgbClr val="FFFF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
          <p:nvSpPr>
            <p:cNvPr id="4109" name="Rectangle 5"/>
            <p:cNvSpPr>
              <a:spLocks noChangeAspect="1" noChangeArrowheads="1"/>
            </p:cNvSpPr>
            <p:nvPr/>
          </p:nvSpPr>
          <p:spPr bwMode="auto">
            <a:xfrm>
              <a:off x="528" y="1375"/>
              <a:ext cx="1248" cy="912"/>
            </a:xfrm>
            <a:prstGeom prst="rect">
              <a:avLst/>
            </a:prstGeom>
            <a:solidFill>
              <a:srgbClr val="FFFF00"/>
            </a:solidFill>
            <a:ln w="9525">
              <a:solidFill>
                <a:srgbClr val="FFFF00"/>
              </a:solidFill>
              <a:miter lim="800000"/>
              <a:headEnd/>
              <a:tailEnd/>
            </a:ln>
          </p:spPr>
          <p:txBody>
            <a:bodyPr wrap="none" anchor="ctr"/>
            <a:lstStyle/>
            <a:p>
              <a:pPr eaLnBrk="0" hangingPunct="0"/>
              <a:endParaRPr lang="it-IT"/>
            </a:p>
          </p:txBody>
        </p:sp>
        <p:sp>
          <p:nvSpPr>
            <p:cNvPr id="4110" name="Rectangle 6"/>
            <p:cNvSpPr>
              <a:spLocks noChangeAspect="1" noChangeArrowheads="1"/>
            </p:cNvSpPr>
            <p:nvPr/>
          </p:nvSpPr>
          <p:spPr bwMode="auto">
            <a:xfrm>
              <a:off x="528" y="2369"/>
              <a:ext cx="1248" cy="912"/>
            </a:xfrm>
            <a:prstGeom prst="rect">
              <a:avLst/>
            </a:prstGeom>
            <a:solidFill>
              <a:srgbClr val="FFFF00"/>
            </a:solidFill>
            <a:ln w="9525">
              <a:solidFill>
                <a:srgbClr val="FFFF00"/>
              </a:solidFill>
              <a:miter lim="800000"/>
              <a:headEnd/>
              <a:tailEnd/>
            </a:ln>
          </p:spPr>
          <p:txBody>
            <a:bodyPr wrap="none" anchor="ctr"/>
            <a:lstStyle/>
            <a:p>
              <a:pPr eaLnBrk="0" hangingPunct="0"/>
              <a:endParaRPr lang="it-IT"/>
            </a:p>
          </p:txBody>
        </p:sp>
        <p:graphicFrame>
          <p:nvGraphicFramePr>
            <p:cNvPr id="4099" name="Object 3"/>
            <p:cNvGraphicFramePr>
              <a:graphicFrameLocks noChangeAspect="1"/>
            </p:cNvGraphicFramePr>
            <p:nvPr/>
          </p:nvGraphicFramePr>
          <p:xfrm>
            <a:off x="569" y="1451"/>
            <a:ext cx="1132" cy="758"/>
          </p:xfrm>
          <a:graphic>
            <a:graphicData uri="http://schemas.openxmlformats.org/presentationml/2006/ole">
              <mc:AlternateContent xmlns:mc="http://schemas.openxmlformats.org/markup-compatibility/2006">
                <mc:Choice xmlns:v="urn:schemas-microsoft-com:vml" Requires="v">
                  <p:oleObj spid="_x0000_s4475" name="Documento" r:id="rId7" imgW="1798320" imgH="1203960" progId="Word.Document.8">
                    <p:embed/>
                  </p:oleObj>
                </mc:Choice>
                <mc:Fallback>
                  <p:oleObj name="Documento" r:id="rId7" imgW="1798320" imgH="1203960" progId="Word.Document.8">
                    <p:embed/>
                    <p:pic>
                      <p:nvPicPr>
                        <p:cNvPr id="0" name="Object 3"/>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69" y="1451"/>
                          <a:ext cx="1132" cy="7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graphicFrame>
          <p:nvGraphicFramePr>
            <p:cNvPr id="4100" name="Object 4"/>
            <p:cNvGraphicFramePr>
              <a:graphicFrameLocks noChangeAspect="1"/>
            </p:cNvGraphicFramePr>
            <p:nvPr/>
          </p:nvGraphicFramePr>
          <p:xfrm>
            <a:off x="554" y="2448"/>
            <a:ext cx="1179" cy="751"/>
          </p:xfrm>
          <a:graphic>
            <a:graphicData uri="http://schemas.openxmlformats.org/presentationml/2006/ole">
              <mc:AlternateContent xmlns:mc="http://schemas.openxmlformats.org/markup-compatibility/2006">
                <mc:Choice xmlns:v="urn:schemas-microsoft-com:vml" Requires="v">
                  <p:oleObj spid="_x0000_s4476" name="Documento" r:id="rId10" imgW="1871472" imgH="1191768" progId="Word.Document.8">
                    <p:embed/>
                  </p:oleObj>
                </mc:Choice>
                <mc:Fallback>
                  <p:oleObj name="Documento" r:id="rId10" imgW="1871472" imgH="1191768" progId="Word.Document.8">
                    <p:embed/>
                    <p:pic>
                      <p:nvPicPr>
                        <p:cNvPr id="0" name="Object 4"/>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54" y="2448"/>
                          <a:ext cx="1179" cy="7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grpSp>
      <p:sp>
        <p:nvSpPr>
          <p:cNvPr id="614409" name="Line 9"/>
          <p:cNvSpPr>
            <a:spLocks noChangeShapeType="1"/>
          </p:cNvSpPr>
          <p:nvPr/>
        </p:nvSpPr>
        <p:spPr bwMode="auto">
          <a:xfrm>
            <a:off x="3400425" y="1219200"/>
            <a:ext cx="1219200" cy="0"/>
          </a:xfrm>
          <a:prstGeom prst="line">
            <a:avLst/>
          </a:prstGeom>
          <a:noFill/>
          <a:ln w="76200">
            <a:solidFill>
              <a:srgbClr val="FFFF00"/>
            </a:solidFill>
            <a:round/>
            <a:headEnd/>
            <a:tailEnd type="triangle" w="med" len="med"/>
          </a:ln>
        </p:spPr>
        <p:txBody>
          <a:bodyPr wrap="none" anchor="ctr"/>
          <a:lstStyle/>
          <a:p>
            <a:pPr eaLnBrk="0" hangingPunct="0">
              <a:defRPr/>
            </a:pPr>
            <a:endParaRPr lang="it-IT">
              <a:solidFill>
                <a:schemeClr val="accent4"/>
              </a:solidFill>
            </a:endParaRPr>
          </a:p>
        </p:txBody>
      </p:sp>
      <p:sp>
        <p:nvSpPr>
          <p:cNvPr id="614410" name="Line 10"/>
          <p:cNvSpPr>
            <a:spLocks noChangeShapeType="1"/>
          </p:cNvSpPr>
          <p:nvPr/>
        </p:nvSpPr>
        <p:spPr bwMode="auto">
          <a:xfrm>
            <a:off x="3400425" y="3581400"/>
            <a:ext cx="1219200" cy="0"/>
          </a:xfrm>
          <a:prstGeom prst="line">
            <a:avLst/>
          </a:prstGeom>
          <a:noFill/>
          <a:ln w="76200">
            <a:solidFill>
              <a:srgbClr val="FFFF00"/>
            </a:solidFill>
            <a:round/>
            <a:headEnd/>
            <a:tailEnd type="triangle" w="med" len="med"/>
          </a:ln>
        </p:spPr>
        <p:txBody>
          <a:bodyPr wrap="none" anchor="ctr"/>
          <a:lstStyle/>
          <a:p>
            <a:pPr eaLnBrk="0" hangingPunct="0">
              <a:defRPr/>
            </a:pPr>
            <a:endParaRPr lang="it-IT">
              <a:solidFill>
                <a:schemeClr val="accent4"/>
              </a:solidFill>
            </a:endParaRPr>
          </a:p>
        </p:txBody>
      </p:sp>
      <p:sp>
        <p:nvSpPr>
          <p:cNvPr id="614411" name="Line 11"/>
          <p:cNvSpPr>
            <a:spLocks noChangeShapeType="1"/>
          </p:cNvSpPr>
          <p:nvPr/>
        </p:nvSpPr>
        <p:spPr bwMode="auto">
          <a:xfrm>
            <a:off x="3476625" y="5867400"/>
            <a:ext cx="1219200" cy="0"/>
          </a:xfrm>
          <a:prstGeom prst="line">
            <a:avLst/>
          </a:prstGeom>
          <a:noFill/>
          <a:ln w="76200">
            <a:solidFill>
              <a:srgbClr val="FFFF00"/>
            </a:solidFill>
            <a:round/>
            <a:headEnd/>
            <a:tailEnd type="triangle" w="med" len="med"/>
          </a:ln>
        </p:spPr>
        <p:txBody>
          <a:bodyPr wrap="none" anchor="ctr"/>
          <a:lstStyle/>
          <a:p>
            <a:pPr eaLnBrk="0" hangingPunct="0">
              <a:defRPr/>
            </a:pPr>
            <a:endParaRPr lang="it-IT">
              <a:solidFill>
                <a:schemeClr val="accent4"/>
              </a:solidFill>
            </a:endParaRPr>
          </a:p>
        </p:txBody>
      </p:sp>
      <p:sp>
        <p:nvSpPr>
          <p:cNvPr id="614412" name="Text Box 12"/>
          <p:cNvSpPr txBox="1">
            <a:spLocks noChangeArrowheads="1"/>
          </p:cNvSpPr>
          <p:nvPr/>
        </p:nvSpPr>
        <p:spPr bwMode="auto">
          <a:xfrm>
            <a:off x="5537304" y="533400"/>
            <a:ext cx="2920792" cy="986937"/>
          </a:xfrm>
          <a:prstGeom prst="rect">
            <a:avLst/>
          </a:prstGeom>
          <a:noFill/>
          <a:ln w="12700">
            <a:noFill/>
            <a:miter lim="800000"/>
            <a:headEnd/>
            <a:tailEnd/>
          </a:ln>
        </p:spPr>
        <p:txBody>
          <a:bodyPr wrap="none">
            <a:spAutoFit/>
          </a:bodyPr>
          <a:lstStyle/>
          <a:p>
            <a:pPr algn="ctr" eaLnBrk="0" hangingPunct="0">
              <a:lnSpc>
                <a:spcPct val="90000"/>
              </a:lnSpc>
              <a:defRPr/>
            </a:pPr>
            <a:r>
              <a:rPr lang="it-IT" sz="3200" b="1" dirty="0" smtClean="0">
                <a:solidFill>
                  <a:schemeClr val="accent4"/>
                </a:solidFill>
                <a:latin typeface="Arial" pitchFamily="34" charset="0"/>
                <a:cs typeface="Arial" pitchFamily="34" charset="0"/>
              </a:rPr>
              <a:t>No </a:t>
            </a:r>
            <a:r>
              <a:rPr lang="it-IT" sz="3200" b="1" dirty="0" err="1" smtClean="0">
                <a:solidFill>
                  <a:schemeClr val="accent4"/>
                </a:solidFill>
                <a:latin typeface="Arial" pitchFamily="34" charset="0"/>
                <a:cs typeface="Arial" pitchFamily="34" charset="0"/>
              </a:rPr>
              <a:t>difference</a:t>
            </a:r>
            <a:endParaRPr lang="it-IT" sz="3200" b="1" dirty="0">
              <a:solidFill>
                <a:schemeClr val="accent4"/>
              </a:solidFill>
              <a:latin typeface="Arial" pitchFamily="34" charset="0"/>
              <a:cs typeface="Arial" pitchFamily="34" charset="0"/>
            </a:endParaRPr>
          </a:p>
          <a:p>
            <a:pPr algn="ctr" eaLnBrk="0" hangingPunct="0">
              <a:lnSpc>
                <a:spcPct val="90000"/>
              </a:lnSpc>
              <a:defRPr/>
            </a:pPr>
            <a:r>
              <a:rPr lang="it-IT" sz="3200" b="1" dirty="0" smtClean="0">
                <a:solidFill>
                  <a:schemeClr val="accent4"/>
                </a:solidFill>
                <a:latin typeface="Arial" pitchFamily="34" charset="0"/>
                <a:cs typeface="Arial" pitchFamily="34" charset="0"/>
              </a:rPr>
              <a:t>No </a:t>
            </a:r>
            <a:r>
              <a:rPr lang="it-IT" sz="3200" b="1" dirty="0" err="1" smtClean="0">
                <a:solidFill>
                  <a:schemeClr val="accent4"/>
                </a:solidFill>
                <a:latin typeface="Arial" pitchFamily="34" charset="0"/>
                <a:cs typeface="Arial" pitchFamily="34" charset="0"/>
              </a:rPr>
              <a:t>heritability</a:t>
            </a:r>
            <a:endParaRPr lang="it-IT" sz="3200" b="1" dirty="0">
              <a:solidFill>
                <a:schemeClr val="accent4"/>
              </a:solidFill>
              <a:latin typeface="Arial" pitchFamily="34" charset="0"/>
              <a:cs typeface="Arial" pitchFamily="34" charset="0"/>
            </a:endParaRPr>
          </a:p>
        </p:txBody>
      </p:sp>
      <p:sp>
        <p:nvSpPr>
          <p:cNvPr id="614413" name="Text Box 13"/>
          <p:cNvSpPr txBox="1">
            <a:spLocks noChangeArrowheads="1"/>
          </p:cNvSpPr>
          <p:nvPr/>
        </p:nvSpPr>
        <p:spPr bwMode="auto">
          <a:xfrm>
            <a:off x="5341920" y="2971800"/>
            <a:ext cx="3171862" cy="986937"/>
          </a:xfrm>
          <a:prstGeom prst="rect">
            <a:avLst/>
          </a:prstGeom>
          <a:noFill/>
          <a:ln w="12700">
            <a:noFill/>
            <a:miter lim="800000"/>
            <a:headEnd/>
            <a:tailEnd/>
          </a:ln>
        </p:spPr>
        <p:txBody>
          <a:bodyPr wrap="none">
            <a:spAutoFit/>
          </a:bodyPr>
          <a:lstStyle/>
          <a:p>
            <a:pPr algn="ctr" eaLnBrk="0" hangingPunct="0">
              <a:lnSpc>
                <a:spcPct val="90000"/>
              </a:lnSpc>
              <a:defRPr/>
            </a:pPr>
            <a:r>
              <a:rPr lang="it-IT" sz="3200" b="1" dirty="0" err="1" smtClean="0">
                <a:solidFill>
                  <a:schemeClr val="accent4"/>
                </a:solidFill>
                <a:latin typeface="Arial" pitchFamily="34" charset="0"/>
                <a:cs typeface="Arial" pitchFamily="34" charset="0"/>
              </a:rPr>
              <a:t>Few</a:t>
            </a:r>
            <a:r>
              <a:rPr lang="it-IT" sz="3200" b="1" dirty="0" smtClean="0">
                <a:solidFill>
                  <a:schemeClr val="accent4"/>
                </a:solidFill>
                <a:latin typeface="Arial" pitchFamily="34" charset="0"/>
                <a:cs typeface="Arial" pitchFamily="34" charset="0"/>
              </a:rPr>
              <a:t> </a:t>
            </a:r>
            <a:r>
              <a:rPr lang="it-IT" sz="3200" b="1" dirty="0" err="1" smtClean="0">
                <a:solidFill>
                  <a:schemeClr val="accent4"/>
                </a:solidFill>
                <a:latin typeface="Arial" pitchFamily="34" charset="0"/>
                <a:cs typeface="Arial" pitchFamily="34" charset="0"/>
              </a:rPr>
              <a:t>difference</a:t>
            </a:r>
            <a:endParaRPr lang="it-IT" sz="3200" b="1" dirty="0">
              <a:solidFill>
                <a:schemeClr val="accent4"/>
              </a:solidFill>
              <a:latin typeface="Arial" pitchFamily="34" charset="0"/>
              <a:cs typeface="Arial" pitchFamily="34" charset="0"/>
            </a:endParaRPr>
          </a:p>
          <a:p>
            <a:pPr algn="ctr" eaLnBrk="0" hangingPunct="0">
              <a:lnSpc>
                <a:spcPct val="90000"/>
              </a:lnSpc>
              <a:defRPr/>
            </a:pPr>
            <a:r>
              <a:rPr lang="it-IT" sz="3200" b="1" dirty="0" err="1" smtClean="0">
                <a:solidFill>
                  <a:schemeClr val="accent4"/>
                </a:solidFill>
                <a:latin typeface="Arial" pitchFamily="34" charset="0"/>
                <a:cs typeface="Arial" pitchFamily="34" charset="0"/>
              </a:rPr>
              <a:t>Few</a:t>
            </a:r>
            <a:r>
              <a:rPr lang="it-IT" sz="3200" b="1" dirty="0" smtClean="0">
                <a:solidFill>
                  <a:schemeClr val="accent4"/>
                </a:solidFill>
                <a:latin typeface="Arial" pitchFamily="34" charset="0"/>
                <a:cs typeface="Arial" pitchFamily="34" charset="0"/>
              </a:rPr>
              <a:t> </a:t>
            </a:r>
            <a:r>
              <a:rPr lang="it-IT" sz="3200" b="1" dirty="0" err="1" smtClean="0">
                <a:solidFill>
                  <a:schemeClr val="accent4"/>
                </a:solidFill>
                <a:latin typeface="Arial" pitchFamily="34" charset="0"/>
                <a:cs typeface="Arial" pitchFamily="34" charset="0"/>
              </a:rPr>
              <a:t>heritability</a:t>
            </a:r>
            <a:endParaRPr lang="it-IT" sz="3200" b="1" dirty="0">
              <a:solidFill>
                <a:schemeClr val="accent4"/>
              </a:solidFill>
              <a:latin typeface="Arial" pitchFamily="34" charset="0"/>
              <a:cs typeface="Arial" pitchFamily="34" charset="0"/>
            </a:endParaRPr>
          </a:p>
        </p:txBody>
      </p:sp>
      <p:sp>
        <p:nvSpPr>
          <p:cNvPr id="614414" name="Text Box 14"/>
          <p:cNvSpPr txBox="1">
            <a:spLocks noChangeArrowheads="1"/>
          </p:cNvSpPr>
          <p:nvPr/>
        </p:nvSpPr>
        <p:spPr bwMode="auto">
          <a:xfrm>
            <a:off x="5488235" y="5257800"/>
            <a:ext cx="3034805" cy="986937"/>
          </a:xfrm>
          <a:prstGeom prst="rect">
            <a:avLst/>
          </a:prstGeom>
          <a:noFill/>
          <a:ln w="12700">
            <a:noFill/>
            <a:miter lim="800000"/>
            <a:headEnd/>
            <a:tailEnd/>
          </a:ln>
        </p:spPr>
        <p:txBody>
          <a:bodyPr wrap="none">
            <a:spAutoFit/>
          </a:bodyPr>
          <a:lstStyle/>
          <a:p>
            <a:pPr algn="ctr" eaLnBrk="0" hangingPunct="0">
              <a:lnSpc>
                <a:spcPct val="90000"/>
              </a:lnSpc>
              <a:defRPr/>
            </a:pPr>
            <a:r>
              <a:rPr lang="it-IT" sz="3200" b="1" dirty="0" smtClean="0">
                <a:solidFill>
                  <a:schemeClr val="accent4"/>
                </a:solidFill>
                <a:latin typeface="Arial" pitchFamily="34" charset="0"/>
                <a:cs typeface="Arial" pitchFamily="34" charset="0"/>
              </a:rPr>
              <a:t>Big </a:t>
            </a:r>
            <a:r>
              <a:rPr lang="it-IT" sz="3200" b="1" dirty="0" err="1" smtClean="0">
                <a:solidFill>
                  <a:schemeClr val="accent4"/>
                </a:solidFill>
                <a:latin typeface="Arial" pitchFamily="34" charset="0"/>
                <a:cs typeface="Arial" pitchFamily="34" charset="0"/>
              </a:rPr>
              <a:t>difference</a:t>
            </a:r>
            <a:endParaRPr lang="it-IT" sz="3200" b="1" dirty="0">
              <a:solidFill>
                <a:schemeClr val="accent4"/>
              </a:solidFill>
              <a:latin typeface="Arial" pitchFamily="34" charset="0"/>
              <a:cs typeface="Arial" pitchFamily="34" charset="0"/>
            </a:endParaRPr>
          </a:p>
          <a:p>
            <a:pPr algn="ctr" eaLnBrk="0" hangingPunct="0">
              <a:lnSpc>
                <a:spcPct val="90000"/>
              </a:lnSpc>
              <a:defRPr/>
            </a:pPr>
            <a:r>
              <a:rPr lang="it-IT" sz="3200" b="1" dirty="0" smtClean="0">
                <a:solidFill>
                  <a:schemeClr val="accent4"/>
                </a:solidFill>
                <a:latin typeface="Arial" pitchFamily="34" charset="0"/>
                <a:cs typeface="Arial" pitchFamily="34" charset="0"/>
              </a:rPr>
              <a:t>Big </a:t>
            </a:r>
            <a:r>
              <a:rPr lang="it-IT" sz="3200" b="1" dirty="0" err="1" smtClean="0">
                <a:solidFill>
                  <a:schemeClr val="accent4"/>
                </a:solidFill>
                <a:latin typeface="Arial" pitchFamily="34" charset="0"/>
                <a:cs typeface="Arial" pitchFamily="34" charset="0"/>
              </a:rPr>
              <a:t>heritability</a:t>
            </a:r>
            <a:endParaRPr lang="it-IT" sz="3200" b="1" dirty="0">
              <a:solidFill>
                <a:schemeClr val="accent4"/>
              </a:solidFill>
              <a:latin typeface="Arial" pitchFamily="34" charset="0"/>
              <a:cs typeface="Arial" pitchFamily="34" charset="0"/>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14409"/>
                                        </p:tgtEl>
                                        <p:attrNameLst>
                                          <p:attrName>style.visibility</p:attrName>
                                        </p:attrNameLst>
                                      </p:cBhvr>
                                      <p:to>
                                        <p:strVal val="visible"/>
                                      </p:to>
                                    </p:set>
                                    <p:animEffect transition="in" filter="wipe(left)">
                                      <p:cBhvr>
                                        <p:cTn id="7" dur="500"/>
                                        <p:tgtEl>
                                          <p:spTgt spid="614409"/>
                                        </p:tgtEl>
                                      </p:cBhvr>
                                    </p:animEffect>
                                  </p:childTnLst>
                                  <p:subTnLst>
                                    <p:animClr clrSpc="rgb" dir="cw">
                                      <p:cBhvr override="childStyle">
                                        <p:cTn dur="1" fill="hold" display="0" masterRel="nextClick" afterEffect="1"/>
                                        <p:tgtEl>
                                          <p:spTgt spid="614409"/>
                                        </p:tgtEl>
                                        <p:attrNameLst>
                                          <p:attrName>ppt_c</p:attrName>
                                        </p:attrNameLst>
                                      </p:cBhvr>
                                      <p:to>
                                        <a:srgbClr val="FF99FF"/>
                                      </p:to>
                                    </p:animClr>
                                  </p:sub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614412"/>
                                        </p:tgtEl>
                                        <p:attrNameLst>
                                          <p:attrName>style.visibility</p:attrName>
                                        </p:attrNameLst>
                                      </p:cBhvr>
                                      <p:to>
                                        <p:strVal val="visible"/>
                                      </p:to>
                                    </p:set>
                                    <p:animEffect transition="in" filter="wipe(left)">
                                      <p:cBhvr>
                                        <p:cTn id="12" dur="500"/>
                                        <p:tgtEl>
                                          <p:spTgt spid="614412"/>
                                        </p:tgtEl>
                                      </p:cBhvr>
                                    </p:animEffect>
                                  </p:childTnLst>
                                  <p:subTnLst>
                                    <p:animClr clrSpc="rgb" dir="cw">
                                      <p:cBhvr override="childStyle">
                                        <p:cTn dur="1" fill="hold" display="0" masterRel="nextClick" afterEffect="1"/>
                                        <p:tgtEl>
                                          <p:spTgt spid="614412"/>
                                        </p:tgtEl>
                                        <p:attrNameLst>
                                          <p:attrName>ppt_c</p:attrName>
                                        </p:attrNameLst>
                                      </p:cBhvr>
                                      <p:to>
                                        <a:srgbClr val="FF99FF"/>
                                      </p:to>
                                    </p:animClr>
                                  </p:sub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614410"/>
                                        </p:tgtEl>
                                        <p:attrNameLst>
                                          <p:attrName>style.visibility</p:attrName>
                                        </p:attrNameLst>
                                      </p:cBhvr>
                                      <p:to>
                                        <p:strVal val="visible"/>
                                      </p:to>
                                    </p:set>
                                    <p:animEffect transition="in" filter="wipe(left)">
                                      <p:cBhvr>
                                        <p:cTn id="17" dur="500"/>
                                        <p:tgtEl>
                                          <p:spTgt spid="614410"/>
                                        </p:tgtEl>
                                      </p:cBhvr>
                                    </p:animEffect>
                                  </p:childTnLst>
                                  <p:subTnLst>
                                    <p:animClr clrSpc="rgb" dir="cw">
                                      <p:cBhvr override="childStyle">
                                        <p:cTn dur="1" fill="hold" display="0" masterRel="nextClick" afterEffect="1"/>
                                        <p:tgtEl>
                                          <p:spTgt spid="614410"/>
                                        </p:tgtEl>
                                        <p:attrNameLst>
                                          <p:attrName>ppt_c</p:attrName>
                                        </p:attrNameLst>
                                      </p:cBhvr>
                                      <p:to>
                                        <a:srgbClr val="FF99FF"/>
                                      </p:to>
                                    </p:animClr>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14413"/>
                                        </p:tgtEl>
                                        <p:attrNameLst>
                                          <p:attrName>style.visibility</p:attrName>
                                        </p:attrNameLst>
                                      </p:cBhvr>
                                      <p:to>
                                        <p:strVal val="visible"/>
                                      </p:to>
                                    </p:set>
                                    <p:animEffect transition="in" filter="wipe(left)">
                                      <p:cBhvr>
                                        <p:cTn id="22" dur="500"/>
                                        <p:tgtEl>
                                          <p:spTgt spid="614413"/>
                                        </p:tgtEl>
                                      </p:cBhvr>
                                    </p:animEffect>
                                  </p:childTnLst>
                                  <p:subTnLst>
                                    <p:animClr clrSpc="rgb" dir="cw">
                                      <p:cBhvr override="childStyle">
                                        <p:cTn dur="1" fill="hold" display="0" masterRel="nextClick" afterEffect="1"/>
                                        <p:tgtEl>
                                          <p:spTgt spid="614413"/>
                                        </p:tgtEl>
                                        <p:attrNameLst>
                                          <p:attrName>ppt_c</p:attrName>
                                        </p:attrNameLst>
                                      </p:cBhvr>
                                      <p:to>
                                        <a:srgbClr val="FF99FF"/>
                                      </p:to>
                                    </p:animClr>
                                  </p:sub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614411"/>
                                        </p:tgtEl>
                                        <p:attrNameLst>
                                          <p:attrName>style.visibility</p:attrName>
                                        </p:attrNameLst>
                                      </p:cBhvr>
                                      <p:to>
                                        <p:strVal val="visible"/>
                                      </p:to>
                                    </p:set>
                                    <p:animEffect transition="in" filter="wipe(left)">
                                      <p:cBhvr>
                                        <p:cTn id="27" dur="500"/>
                                        <p:tgtEl>
                                          <p:spTgt spid="614411"/>
                                        </p:tgtEl>
                                      </p:cBhvr>
                                    </p:animEffect>
                                  </p:childTnLst>
                                  <p:subTnLst>
                                    <p:animClr clrSpc="rgb" dir="cw">
                                      <p:cBhvr override="childStyle">
                                        <p:cTn dur="1" fill="hold" display="0" masterRel="nextClick" afterEffect="1"/>
                                        <p:tgtEl>
                                          <p:spTgt spid="614411"/>
                                        </p:tgtEl>
                                        <p:attrNameLst>
                                          <p:attrName>ppt_c</p:attrName>
                                        </p:attrNameLst>
                                      </p:cBhvr>
                                      <p:to>
                                        <a:srgbClr val="FF99FF"/>
                                      </p:to>
                                    </p:animClr>
                                  </p:sub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614414"/>
                                        </p:tgtEl>
                                        <p:attrNameLst>
                                          <p:attrName>style.visibility</p:attrName>
                                        </p:attrNameLst>
                                      </p:cBhvr>
                                      <p:to>
                                        <p:strVal val="visible"/>
                                      </p:to>
                                    </p:set>
                                    <p:animEffect transition="in" filter="wipe(left)">
                                      <p:cBhvr>
                                        <p:cTn id="32" dur="500"/>
                                        <p:tgtEl>
                                          <p:spTgt spid="614414"/>
                                        </p:tgtEl>
                                      </p:cBhvr>
                                    </p:animEffect>
                                  </p:childTnLst>
                                  <p:subTnLst>
                                    <p:animClr clrSpc="rgb" dir="cw">
                                      <p:cBhvr override="childStyle">
                                        <p:cTn dur="1" fill="hold" display="0" masterRel="nextClick" afterEffect="1"/>
                                        <p:tgtEl>
                                          <p:spTgt spid="614414"/>
                                        </p:tgtEl>
                                        <p:attrNameLst>
                                          <p:attrName>ppt_c</p:attrName>
                                        </p:attrNameLst>
                                      </p:cBhvr>
                                      <p:to>
                                        <a:srgbClr val="FF99FF"/>
                                      </p:to>
                                    </p:animClr>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12" grpId="0" autoUpdateAnimBg="0"/>
      <p:bldP spid="614413" grpId="0" autoUpdateAnimBg="0"/>
      <p:bldP spid="614414" grpId="0" autoUpdateAnimBg="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00"/>
            </a:gs>
            <a:gs pos="100000">
              <a:srgbClr val="003399"/>
            </a:gs>
          </a:gsLst>
          <a:lin ang="5400000" scaled="1"/>
        </a:gradFill>
        <a:effectLst/>
      </p:bgPr>
    </p:bg>
    <p:spTree>
      <p:nvGrpSpPr>
        <p:cNvPr id="1" name=""/>
        <p:cNvGrpSpPr/>
        <p:nvPr/>
      </p:nvGrpSpPr>
      <p:grpSpPr>
        <a:xfrm>
          <a:off x="0" y="0"/>
          <a:ext cx="0" cy="0"/>
          <a:chOff x="0" y="0"/>
          <a:chExt cx="0" cy="0"/>
        </a:xfrm>
      </p:grpSpPr>
      <p:grpSp>
        <p:nvGrpSpPr>
          <p:cNvPr id="113666" name="Group 3"/>
          <p:cNvGrpSpPr>
            <a:grpSpLocks noChangeAspect="1"/>
          </p:cNvGrpSpPr>
          <p:nvPr/>
        </p:nvGrpSpPr>
        <p:grpSpPr bwMode="auto">
          <a:xfrm>
            <a:off x="0" y="500063"/>
            <a:ext cx="9144000" cy="5832475"/>
            <a:chOff x="0" y="315"/>
            <a:chExt cx="5760" cy="3674"/>
          </a:xfrm>
        </p:grpSpPr>
        <p:sp>
          <p:nvSpPr>
            <p:cNvPr id="113667" name="AutoShape 2"/>
            <p:cNvSpPr>
              <a:spLocks noChangeAspect="1" noChangeArrowheads="1" noTextEdit="1"/>
            </p:cNvSpPr>
            <p:nvPr/>
          </p:nvSpPr>
          <p:spPr bwMode="auto">
            <a:xfrm>
              <a:off x="0" y="360"/>
              <a:ext cx="5760" cy="3629"/>
            </a:xfrm>
            <a:prstGeom prst="rect">
              <a:avLst/>
            </a:prstGeom>
            <a:noFill/>
            <a:ln w="9525">
              <a:noFill/>
              <a:miter lim="800000"/>
              <a:headEnd/>
              <a:tailEnd/>
            </a:ln>
          </p:spPr>
          <p:txBody>
            <a:bodyPr/>
            <a:lstStyle/>
            <a:p>
              <a:endParaRPr lang="it-IT"/>
            </a:p>
          </p:txBody>
        </p:sp>
        <p:grpSp>
          <p:nvGrpSpPr>
            <p:cNvPr id="113668" name="Group 204"/>
            <p:cNvGrpSpPr>
              <a:grpSpLocks/>
            </p:cNvGrpSpPr>
            <p:nvPr/>
          </p:nvGrpSpPr>
          <p:grpSpPr bwMode="auto">
            <a:xfrm>
              <a:off x="1447" y="2145"/>
              <a:ext cx="2894" cy="1810"/>
              <a:chOff x="1447" y="2145"/>
              <a:chExt cx="2894" cy="1810"/>
            </a:xfrm>
          </p:grpSpPr>
          <p:sp>
            <p:nvSpPr>
              <p:cNvPr id="113729" name="Freeform 4"/>
              <p:cNvSpPr>
                <a:spLocks/>
              </p:cNvSpPr>
              <p:nvPr/>
            </p:nvSpPr>
            <p:spPr bwMode="auto">
              <a:xfrm>
                <a:off x="2361" y="3374"/>
                <a:ext cx="6" cy="4"/>
              </a:xfrm>
              <a:custGeom>
                <a:avLst/>
                <a:gdLst>
                  <a:gd name="T0" fmla="*/ 0 w 16"/>
                  <a:gd name="T1" fmla="*/ 0 h 14"/>
                  <a:gd name="T2" fmla="*/ 0 w 16"/>
                  <a:gd name="T3" fmla="*/ 0 h 14"/>
                  <a:gd name="T4" fmla="*/ 1 w 16"/>
                  <a:gd name="T5" fmla="*/ 0 h 14"/>
                  <a:gd name="T6" fmla="*/ 1 w 16"/>
                  <a:gd name="T7" fmla="*/ 0 h 14"/>
                  <a:gd name="T8" fmla="*/ 1 w 16"/>
                  <a:gd name="T9" fmla="*/ 0 h 14"/>
                  <a:gd name="T10" fmla="*/ 0 w 16"/>
                  <a:gd name="T11" fmla="*/ 0 h 14"/>
                  <a:gd name="T12" fmla="*/ 0 60000 65536"/>
                  <a:gd name="T13" fmla="*/ 0 60000 65536"/>
                  <a:gd name="T14" fmla="*/ 0 60000 65536"/>
                  <a:gd name="T15" fmla="*/ 0 60000 65536"/>
                  <a:gd name="T16" fmla="*/ 0 60000 65536"/>
                  <a:gd name="T17" fmla="*/ 0 60000 65536"/>
                  <a:gd name="T18" fmla="*/ 0 w 16"/>
                  <a:gd name="T19" fmla="*/ 0 h 14"/>
                  <a:gd name="T20" fmla="*/ 16 w 1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6" h="14">
                    <a:moveTo>
                      <a:pt x="0" y="9"/>
                    </a:moveTo>
                    <a:lnTo>
                      <a:pt x="5" y="14"/>
                    </a:lnTo>
                    <a:lnTo>
                      <a:pt x="12" y="13"/>
                    </a:lnTo>
                    <a:lnTo>
                      <a:pt x="16" y="7"/>
                    </a:lnTo>
                    <a:lnTo>
                      <a:pt x="16" y="0"/>
                    </a:lnTo>
                    <a:lnTo>
                      <a:pt x="0" y="9"/>
                    </a:lnTo>
                    <a:close/>
                  </a:path>
                </a:pathLst>
              </a:custGeom>
              <a:solidFill>
                <a:srgbClr val="000000"/>
              </a:solidFill>
              <a:ln w="9525">
                <a:noFill/>
                <a:round/>
                <a:headEnd/>
                <a:tailEnd/>
              </a:ln>
            </p:spPr>
            <p:txBody>
              <a:bodyPr/>
              <a:lstStyle/>
              <a:p>
                <a:pPr eaLnBrk="0" hangingPunct="0"/>
                <a:endParaRPr lang="it-IT"/>
              </a:p>
            </p:txBody>
          </p:sp>
          <p:sp>
            <p:nvSpPr>
              <p:cNvPr id="113730" name="Freeform 5"/>
              <p:cNvSpPr>
                <a:spLocks/>
              </p:cNvSpPr>
              <p:nvPr/>
            </p:nvSpPr>
            <p:spPr bwMode="auto">
              <a:xfrm>
                <a:off x="1899" y="2210"/>
                <a:ext cx="468" cy="1167"/>
              </a:xfrm>
              <a:custGeom>
                <a:avLst/>
                <a:gdLst>
                  <a:gd name="T0" fmla="*/ 0 w 1404"/>
                  <a:gd name="T1" fmla="*/ 0 h 3500"/>
                  <a:gd name="T2" fmla="*/ 0 w 1404"/>
                  <a:gd name="T3" fmla="*/ 0 h 3500"/>
                  <a:gd name="T4" fmla="*/ 51 w 1404"/>
                  <a:gd name="T5" fmla="*/ 130 h 3500"/>
                  <a:gd name="T6" fmla="*/ 52 w 1404"/>
                  <a:gd name="T7" fmla="*/ 129 h 3500"/>
                  <a:gd name="T8" fmla="*/ 1 w 1404"/>
                  <a:gd name="T9" fmla="*/ 0 h 3500"/>
                  <a:gd name="T10" fmla="*/ 0 w 1404"/>
                  <a:gd name="T11" fmla="*/ 0 h 3500"/>
                  <a:gd name="T12" fmla="*/ 0 60000 65536"/>
                  <a:gd name="T13" fmla="*/ 0 60000 65536"/>
                  <a:gd name="T14" fmla="*/ 0 60000 65536"/>
                  <a:gd name="T15" fmla="*/ 0 60000 65536"/>
                  <a:gd name="T16" fmla="*/ 0 60000 65536"/>
                  <a:gd name="T17" fmla="*/ 0 60000 65536"/>
                  <a:gd name="T18" fmla="*/ 0 w 1404"/>
                  <a:gd name="T19" fmla="*/ 0 h 3500"/>
                  <a:gd name="T20" fmla="*/ 1404 w 1404"/>
                  <a:gd name="T21" fmla="*/ 3500 h 3500"/>
                </a:gdLst>
                <a:ahLst/>
                <a:cxnLst>
                  <a:cxn ang="T12">
                    <a:pos x="T0" y="T1"/>
                  </a:cxn>
                  <a:cxn ang="T13">
                    <a:pos x="T2" y="T3"/>
                  </a:cxn>
                  <a:cxn ang="T14">
                    <a:pos x="T4" y="T5"/>
                  </a:cxn>
                  <a:cxn ang="T15">
                    <a:pos x="T6" y="T7"/>
                  </a:cxn>
                  <a:cxn ang="T16">
                    <a:pos x="T8" y="T9"/>
                  </a:cxn>
                  <a:cxn ang="T17">
                    <a:pos x="T10" y="T11"/>
                  </a:cxn>
                </a:cxnLst>
                <a:rect l="T18" t="T19" r="T20" b="T21"/>
                <a:pathLst>
                  <a:path w="1404" h="3500">
                    <a:moveTo>
                      <a:pt x="10" y="4"/>
                    </a:moveTo>
                    <a:lnTo>
                      <a:pt x="0" y="9"/>
                    </a:lnTo>
                    <a:lnTo>
                      <a:pt x="1384" y="3500"/>
                    </a:lnTo>
                    <a:lnTo>
                      <a:pt x="1404" y="3491"/>
                    </a:lnTo>
                    <a:lnTo>
                      <a:pt x="20" y="0"/>
                    </a:lnTo>
                    <a:lnTo>
                      <a:pt x="10" y="4"/>
                    </a:lnTo>
                    <a:close/>
                  </a:path>
                </a:pathLst>
              </a:custGeom>
              <a:solidFill>
                <a:srgbClr val="000000"/>
              </a:solidFill>
              <a:ln w="9525">
                <a:noFill/>
                <a:round/>
                <a:headEnd/>
                <a:tailEnd/>
              </a:ln>
            </p:spPr>
            <p:txBody>
              <a:bodyPr/>
              <a:lstStyle/>
              <a:p>
                <a:pPr eaLnBrk="0" hangingPunct="0"/>
                <a:endParaRPr lang="it-IT"/>
              </a:p>
            </p:txBody>
          </p:sp>
          <p:sp>
            <p:nvSpPr>
              <p:cNvPr id="113731" name="Freeform 6"/>
              <p:cNvSpPr>
                <a:spLocks/>
              </p:cNvSpPr>
              <p:nvPr/>
            </p:nvSpPr>
            <p:spPr bwMode="auto">
              <a:xfrm>
                <a:off x="1900" y="2208"/>
                <a:ext cx="5" cy="5"/>
              </a:xfrm>
              <a:custGeom>
                <a:avLst/>
                <a:gdLst>
                  <a:gd name="T0" fmla="*/ 1 w 16"/>
                  <a:gd name="T1" fmla="*/ 0 h 14"/>
                  <a:gd name="T2" fmla="*/ 0 w 16"/>
                  <a:gd name="T3" fmla="*/ 0 h 14"/>
                  <a:gd name="T4" fmla="*/ 0 w 16"/>
                  <a:gd name="T5" fmla="*/ 0 h 14"/>
                  <a:gd name="T6" fmla="*/ 0 w 16"/>
                  <a:gd name="T7" fmla="*/ 0 h 14"/>
                  <a:gd name="T8" fmla="*/ 0 w 16"/>
                  <a:gd name="T9" fmla="*/ 1 h 14"/>
                  <a:gd name="T10" fmla="*/ 1 w 16"/>
                  <a:gd name="T11" fmla="*/ 0 h 14"/>
                  <a:gd name="T12" fmla="*/ 0 60000 65536"/>
                  <a:gd name="T13" fmla="*/ 0 60000 65536"/>
                  <a:gd name="T14" fmla="*/ 0 60000 65536"/>
                  <a:gd name="T15" fmla="*/ 0 60000 65536"/>
                  <a:gd name="T16" fmla="*/ 0 60000 65536"/>
                  <a:gd name="T17" fmla="*/ 0 60000 65536"/>
                  <a:gd name="T18" fmla="*/ 0 w 16"/>
                  <a:gd name="T19" fmla="*/ 0 h 14"/>
                  <a:gd name="T20" fmla="*/ 16 w 1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6" h="14">
                    <a:moveTo>
                      <a:pt x="16" y="5"/>
                    </a:moveTo>
                    <a:lnTo>
                      <a:pt x="11" y="0"/>
                    </a:lnTo>
                    <a:lnTo>
                      <a:pt x="4" y="1"/>
                    </a:lnTo>
                    <a:lnTo>
                      <a:pt x="0" y="7"/>
                    </a:lnTo>
                    <a:lnTo>
                      <a:pt x="0" y="14"/>
                    </a:lnTo>
                    <a:lnTo>
                      <a:pt x="16" y="5"/>
                    </a:lnTo>
                    <a:close/>
                  </a:path>
                </a:pathLst>
              </a:custGeom>
              <a:solidFill>
                <a:srgbClr val="000000"/>
              </a:solidFill>
              <a:ln w="9525">
                <a:noFill/>
                <a:round/>
                <a:headEnd/>
                <a:tailEnd/>
              </a:ln>
            </p:spPr>
            <p:txBody>
              <a:bodyPr/>
              <a:lstStyle/>
              <a:p>
                <a:pPr eaLnBrk="0" hangingPunct="0"/>
                <a:endParaRPr lang="it-IT"/>
              </a:p>
            </p:txBody>
          </p:sp>
          <p:sp>
            <p:nvSpPr>
              <p:cNvPr id="113732" name="Freeform 7"/>
              <p:cNvSpPr>
                <a:spLocks/>
              </p:cNvSpPr>
              <p:nvPr/>
            </p:nvSpPr>
            <p:spPr bwMode="auto">
              <a:xfrm>
                <a:off x="1890" y="3375"/>
                <a:ext cx="7" cy="3"/>
              </a:xfrm>
              <a:custGeom>
                <a:avLst/>
                <a:gdLst>
                  <a:gd name="T0" fmla="*/ 0 w 19"/>
                  <a:gd name="T1" fmla="*/ 0 h 10"/>
                  <a:gd name="T2" fmla="*/ 0 w 19"/>
                  <a:gd name="T3" fmla="*/ 0 h 10"/>
                  <a:gd name="T4" fmla="*/ 0 w 19"/>
                  <a:gd name="T5" fmla="*/ 0 h 10"/>
                  <a:gd name="T6" fmla="*/ 1 w 19"/>
                  <a:gd name="T7" fmla="*/ 0 h 10"/>
                  <a:gd name="T8" fmla="*/ 1 w 19"/>
                  <a:gd name="T9" fmla="*/ 0 h 10"/>
                  <a:gd name="T10" fmla="*/ 0 w 19"/>
                  <a:gd name="T11" fmla="*/ 0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0" y="0"/>
                    </a:moveTo>
                    <a:lnTo>
                      <a:pt x="3" y="7"/>
                    </a:lnTo>
                    <a:lnTo>
                      <a:pt x="9" y="10"/>
                    </a:lnTo>
                    <a:lnTo>
                      <a:pt x="16" y="7"/>
                    </a:lnTo>
                    <a:lnTo>
                      <a:pt x="19" y="0"/>
                    </a:lnTo>
                    <a:lnTo>
                      <a:pt x="0" y="0"/>
                    </a:lnTo>
                    <a:close/>
                  </a:path>
                </a:pathLst>
              </a:custGeom>
              <a:solidFill>
                <a:srgbClr val="000000"/>
              </a:solidFill>
              <a:ln w="9525">
                <a:noFill/>
                <a:round/>
                <a:headEnd/>
                <a:tailEnd/>
              </a:ln>
            </p:spPr>
            <p:txBody>
              <a:bodyPr/>
              <a:lstStyle/>
              <a:p>
                <a:pPr eaLnBrk="0" hangingPunct="0"/>
                <a:endParaRPr lang="it-IT"/>
              </a:p>
            </p:txBody>
          </p:sp>
          <p:sp>
            <p:nvSpPr>
              <p:cNvPr id="113733" name="Freeform 8"/>
              <p:cNvSpPr>
                <a:spLocks/>
              </p:cNvSpPr>
              <p:nvPr/>
            </p:nvSpPr>
            <p:spPr bwMode="auto">
              <a:xfrm>
                <a:off x="1890" y="2205"/>
                <a:ext cx="7" cy="1170"/>
              </a:xfrm>
              <a:custGeom>
                <a:avLst/>
                <a:gdLst>
                  <a:gd name="T0" fmla="*/ 0 w 19"/>
                  <a:gd name="T1" fmla="*/ 0 h 3510"/>
                  <a:gd name="T2" fmla="*/ 0 w 19"/>
                  <a:gd name="T3" fmla="*/ 0 h 3510"/>
                  <a:gd name="T4" fmla="*/ 0 w 19"/>
                  <a:gd name="T5" fmla="*/ 130 h 3510"/>
                  <a:gd name="T6" fmla="*/ 1 w 19"/>
                  <a:gd name="T7" fmla="*/ 130 h 3510"/>
                  <a:gd name="T8" fmla="*/ 1 w 19"/>
                  <a:gd name="T9" fmla="*/ 0 h 3510"/>
                  <a:gd name="T10" fmla="*/ 0 w 19"/>
                  <a:gd name="T11" fmla="*/ 0 h 3510"/>
                  <a:gd name="T12" fmla="*/ 0 60000 65536"/>
                  <a:gd name="T13" fmla="*/ 0 60000 65536"/>
                  <a:gd name="T14" fmla="*/ 0 60000 65536"/>
                  <a:gd name="T15" fmla="*/ 0 60000 65536"/>
                  <a:gd name="T16" fmla="*/ 0 60000 65536"/>
                  <a:gd name="T17" fmla="*/ 0 60000 65536"/>
                  <a:gd name="T18" fmla="*/ 0 w 19"/>
                  <a:gd name="T19" fmla="*/ 0 h 3510"/>
                  <a:gd name="T20" fmla="*/ 19 w 19"/>
                  <a:gd name="T21" fmla="*/ 3510 h 3510"/>
                </a:gdLst>
                <a:ahLst/>
                <a:cxnLst>
                  <a:cxn ang="T12">
                    <a:pos x="T0" y="T1"/>
                  </a:cxn>
                  <a:cxn ang="T13">
                    <a:pos x="T2" y="T3"/>
                  </a:cxn>
                  <a:cxn ang="T14">
                    <a:pos x="T4" y="T5"/>
                  </a:cxn>
                  <a:cxn ang="T15">
                    <a:pos x="T6" y="T7"/>
                  </a:cxn>
                  <a:cxn ang="T16">
                    <a:pos x="T8" y="T9"/>
                  </a:cxn>
                  <a:cxn ang="T17">
                    <a:pos x="T10" y="T11"/>
                  </a:cxn>
                </a:cxnLst>
                <a:rect l="T18" t="T19" r="T20" b="T21"/>
                <a:pathLst>
                  <a:path w="19" h="3510">
                    <a:moveTo>
                      <a:pt x="9" y="0"/>
                    </a:moveTo>
                    <a:lnTo>
                      <a:pt x="0" y="0"/>
                    </a:lnTo>
                    <a:lnTo>
                      <a:pt x="0" y="3510"/>
                    </a:lnTo>
                    <a:lnTo>
                      <a:pt x="19" y="3510"/>
                    </a:lnTo>
                    <a:lnTo>
                      <a:pt x="19" y="0"/>
                    </a:lnTo>
                    <a:lnTo>
                      <a:pt x="9" y="0"/>
                    </a:lnTo>
                    <a:close/>
                  </a:path>
                </a:pathLst>
              </a:custGeom>
              <a:solidFill>
                <a:srgbClr val="000000"/>
              </a:solidFill>
              <a:ln w="9525">
                <a:noFill/>
                <a:round/>
                <a:headEnd/>
                <a:tailEnd/>
              </a:ln>
            </p:spPr>
            <p:txBody>
              <a:bodyPr/>
              <a:lstStyle/>
              <a:p>
                <a:pPr eaLnBrk="0" hangingPunct="0"/>
                <a:endParaRPr lang="it-IT"/>
              </a:p>
            </p:txBody>
          </p:sp>
          <p:sp>
            <p:nvSpPr>
              <p:cNvPr id="113734" name="Freeform 9"/>
              <p:cNvSpPr>
                <a:spLocks/>
              </p:cNvSpPr>
              <p:nvPr/>
            </p:nvSpPr>
            <p:spPr bwMode="auto">
              <a:xfrm>
                <a:off x="1890" y="2201"/>
                <a:ext cx="7" cy="4"/>
              </a:xfrm>
              <a:custGeom>
                <a:avLst/>
                <a:gdLst>
                  <a:gd name="T0" fmla="*/ 1 w 19"/>
                  <a:gd name="T1" fmla="*/ 1 h 10"/>
                  <a:gd name="T2" fmla="*/ 1 w 19"/>
                  <a:gd name="T3" fmla="*/ 0 h 10"/>
                  <a:gd name="T4" fmla="*/ 0 w 19"/>
                  <a:gd name="T5" fmla="*/ 0 h 10"/>
                  <a:gd name="T6" fmla="*/ 0 w 19"/>
                  <a:gd name="T7" fmla="*/ 0 h 10"/>
                  <a:gd name="T8" fmla="*/ 0 w 19"/>
                  <a:gd name="T9" fmla="*/ 1 h 10"/>
                  <a:gd name="T10" fmla="*/ 1 w 19"/>
                  <a:gd name="T11" fmla="*/ 1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19" y="10"/>
                    </a:moveTo>
                    <a:lnTo>
                      <a:pt x="16" y="3"/>
                    </a:lnTo>
                    <a:lnTo>
                      <a:pt x="9" y="0"/>
                    </a:lnTo>
                    <a:lnTo>
                      <a:pt x="3" y="3"/>
                    </a:lnTo>
                    <a:lnTo>
                      <a:pt x="0" y="10"/>
                    </a:lnTo>
                    <a:lnTo>
                      <a:pt x="19" y="10"/>
                    </a:lnTo>
                    <a:close/>
                  </a:path>
                </a:pathLst>
              </a:custGeom>
              <a:solidFill>
                <a:srgbClr val="000000"/>
              </a:solidFill>
              <a:ln w="9525">
                <a:noFill/>
                <a:round/>
                <a:headEnd/>
                <a:tailEnd/>
              </a:ln>
            </p:spPr>
            <p:txBody>
              <a:bodyPr/>
              <a:lstStyle/>
              <a:p>
                <a:pPr eaLnBrk="0" hangingPunct="0"/>
                <a:endParaRPr lang="it-IT"/>
              </a:p>
            </p:txBody>
          </p:sp>
          <p:sp>
            <p:nvSpPr>
              <p:cNvPr id="113735" name="Freeform 10"/>
              <p:cNvSpPr>
                <a:spLocks/>
              </p:cNvSpPr>
              <p:nvPr/>
            </p:nvSpPr>
            <p:spPr bwMode="auto">
              <a:xfrm>
                <a:off x="1455" y="3374"/>
                <a:ext cx="6" cy="4"/>
              </a:xfrm>
              <a:custGeom>
                <a:avLst/>
                <a:gdLst>
                  <a:gd name="T0" fmla="*/ 0 w 20"/>
                  <a:gd name="T1" fmla="*/ 0 h 12"/>
                  <a:gd name="T2" fmla="*/ 0 w 20"/>
                  <a:gd name="T3" fmla="*/ 0 h 12"/>
                  <a:gd name="T4" fmla="*/ 0 w 20"/>
                  <a:gd name="T5" fmla="*/ 0 h 12"/>
                  <a:gd name="T6" fmla="*/ 0 w 20"/>
                  <a:gd name="T7" fmla="*/ 0 h 12"/>
                  <a:gd name="T8" fmla="*/ 1 w 20"/>
                  <a:gd name="T9" fmla="*/ 0 h 12"/>
                  <a:gd name="T10" fmla="*/ 0 w 20"/>
                  <a:gd name="T11" fmla="*/ 0 h 12"/>
                  <a:gd name="T12" fmla="*/ 0 60000 65536"/>
                  <a:gd name="T13" fmla="*/ 0 60000 65536"/>
                  <a:gd name="T14" fmla="*/ 0 60000 65536"/>
                  <a:gd name="T15" fmla="*/ 0 60000 65536"/>
                  <a:gd name="T16" fmla="*/ 0 60000 65536"/>
                  <a:gd name="T17" fmla="*/ 0 60000 65536"/>
                  <a:gd name="T18" fmla="*/ 0 w 20"/>
                  <a:gd name="T19" fmla="*/ 0 h 12"/>
                  <a:gd name="T20" fmla="*/ 20 w 2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0" h="12">
                    <a:moveTo>
                      <a:pt x="0" y="0"/>
                    </a:moveTo>
                    <a:lnTo>
                      <a:pt x="2" y="8"/>
                    </a:lnTo>
                    <a:lnTo>
                      <a:pt x="9" y="12"/>
                    </a:lnTo>
                    <a:lnTo>
                      <a:pt x="15" y="11"/>
                    </a:lnTo>
                    <a:lnTo>
                      <a:pt x="20" y="5"/>
                    </a:lnTo>
                    <a:lnTo>
                      <a:pt x="0" y="0"/>
                    </a:lnTo>
                    <a:close/>
                  </a:path>
                </a:pathLst>
              </a:custGeom>
              <a:solidFill>
                <a:srgbClr val="000000"/>
              </a:solidFill>
              <a:ln w="9525">
                <a:noFill/>
                <a:round/>
                <a:headEnd/>
                <a:tailEnd/>
              </a:ln>
            </p:spPr>
            <p:txBody>
              <a:bodyPr/>
              <a:lstStyle/>
              <a:p>
                <a:pPr eaLnBrk="0" hangingPunct="0"/>
                <a:endParaRPr lang="it-IT"/>
              </a:p>
            </p:txBody>
          </p:sp>
          <p:sp>
            <p:nvSpPr>
              <p:cNvPr id="113736" name="Freeform 11"/>
              <p:cNvSpPr>
                <a:spLocks/>
              </p:cNvSpPr>
              <p:nvPr/>
            </p:nvSpPr>
            <p:spPr bwMode="auto">
              <a:xfrm>
                <a:off x="1455" y="2186"/>
                <a:ext cx="436" cy="1190"/>
              </a:xfrm>
              <a:custGeom>
                <a:avLst/>
                <a:gdLst>
                  <a:gd name="T0" fmla="*/ 48 w 1310"/>
                  <a:gd name="T1" fmla="*/ 0 h 3570"/>
                  <a:gd name="T2" fmla="*/ 48 w 1310"/>
                  <a:gd name="T3" fmla="*/ 0 h 3570"/>
                  <a:gd name="T4" fmla="*/ 0 w 1310"/>
                  <a:gd name="T5" fmla="*/ 132 h 3570"/>
                  <a:gd name="T6" fmla="*/ 1 w 1310"/>
                  <a:gd name="T7" fmla="*/ 132 h 3570"/>
                  <a:gd name="T8" fmla="*/ 48 w 1310"/>
                  <a:gd name="T9" fmla="*/ 0 h 3570"/>
                  <a:gd name="T10" fmla="*/ 48 w 1310"/>
                  <a:gd name="T11" fmla="*/ 0 h 3570"/>
                  <a:gd name="T12" fmla="*/ 0 60000 65536"/>
                  <a:gd name="T13" fmla="*/ 0 60000 65536"/>
                  <a:gd name="T14" fmla="*/ 0 60000 65536"/>
                  <a:gd name="T15" fmla="*/ 0 60000 65536"/>
                  <a:gd name="T16" fmla="*/ 0 60000 65536"/>
                  <a:gd name="T17" fmla="*/ 0 60000 65536"/>
                  <a:gd name="T18" fmla="*/ 0 w 1310"/>
                  <a:gd name="T19" fmla="*/ 0 h 3570"/>
                  <a:gd name="T20" fmla="*/ 1310 w 1310"/>
                  <a:gd name="T21" fmla="*/ 3570 h 3570"/>
                </a:gdLst>
                <a:ahLst/>
                <a:cxnLst>
                  <a:cxn ang="T12">
                    <a:pos x="T0" y="T1"/>
                  </a:cxn>
                  <a:cxn ang="T13">
                    <a:pos x="T2" y="T3"/>
                  </a:cxn>
                  <a:cxn ang="T14">
                    <a:pos x="T4" y="T5"/>
                  </a:cxn>
                  <a:cxn ang="T15">
                    <a:pos x="T6" y="T7"/>
                  </a:cxn>
                  <a:cxn ang="T16">
                    <a:pos x="T8" y="T9"/>
                  </a:cxn>
                  <a:cxn ang="T17">
                    <a:pos x="T10" y="T11"/>
                  </a:cxn>
                </a:cxnLst>
                <a:rect l="T18" t="T19" r="T20" b="T21"/>
                <a:pathLst>
                  <a:path w="1310" h="3570">
                    <a:moveTo>
                      <a:pt x="1300" y="3"/>
                    </a:moveTo>
                    <a:lnTo>
                      <a:pt x="1290" y="0"/>
                    </a:lnTo>
                    <a:lnTo>
                      <a:pt x="0" y="3565"/>
                    </a:lnTo>
                    <a:lnTo>
                      <a:pt x="20" y="3570"/>
                    </a:lnTo>
                    <a:lnTo>
                      <a:pt x="1310" y="6"/>
                    </a:lnTo>
                    <a:lnTo>
                      <a:pt x="1300" y="3"/>
                    </a:lnTo>
                    <a:close/>
                  </a:path>
                </a:pathLst>
              </a:custGeom>
              <a:solidFill>
                <a:srgbClr val="000000"/>
              </a:solidFill>
              <a:ln w="9525">
                <a:noFill/>
                <a:round/>
                <a:headEnd/>
                <a:tailEnd/>
              </a:ln>
            </p:spPr>
            <p:txBody>
              <a:bodyPr/>
              <a:lstStyle/>
              <a:p>
                <a:pPr eaLnBrk="0" hangingPunct="0"/>
                <a:endParaRPr lang="it-IT"/>
              </a:p>
            </p:txBody>
          </p:sp>
          <p:sp>
            <p:nvSpPr>
              <p:cNvPr id="113737" name="Freeform 12"/>
              <p:cNvSpPr>
                <a:spLocks/>
              </p:cNvSpPr>
              <p:nvPr/>
            </p:nvSpPr>
            <p:spPr bwMode="auto">
              <a:xfrm>
                <a:off x="1885" y="2184"/>
                <a:ext cx="6" cy="4"/>
              </a:xfrm>
              <a:custGeom>
                <a:avLst/>
                <a:gdLst>
                  <a:gd name="T0" fmla="*/ 1 w 20"/>
                  <a:gd name="T1" fmla="*/ 0 h 12"/>
                  <a:gd name="T2" fmla="*/ 1 w 20"/>
                  <a:gd name="T3" fmla="*/ 0 h 12"/>
                  <a:gd name="T4" fmla="*/ 0 w 20"/>
                  <a:gd name="T5" fmla="*/ 0 h 12"/>
                  <a:gd name="T6" fmla="*/ 0 w 20"/>
                  <a:gd name="T7" fmla="*/ 0 h 12"/>
                  <a:gd name="T8" fmla="*/ 0 w 20"/>
                  <a:gd name="T9" fmla="*/ 0 h 12"/>
                  <a:gd name="T10" fmla="*/ 1 w 20"/>
                  <a:gd name="T11" fmla="*/ 0 h 12"/>
                  <a:gd name="T12" fmla="*/ 0 60000 65536"/>
                  <a:gd name="T13" fmla="*/ 0 60000 65536"/>
                  <a:gd name="T14" fmla="*/ 0 60000 65536"/>
                  <a:gd name="T15" fmla="*/ 0 60000 65536"/>
                  <a:gd name="T16" fmla="*/ 0 60000 65536"/>
                  <a:gd name="T17" fmla="*/ 0 60000 65536"/>
                  <a:gd name="T18" fmla="*/ 0 w 20"/>
                  <a:gd name="T19" fmla="*/ 0 h 12"/>
                  <a:gd name="T20" fmla="*/ 20 w 2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0" h="12">
                    <a:moveTo>
                      <a:pt x="20" y="12"/>
                    </a:moveTo>
                    <a:lnTo>
                      <a:pt x="18" y="4"/>
                    </a:lnTo>
                    <a:lnTo>
                      <a:pt x="13" y="0"/>
                    </a:lnTo>
                    <a:lnTo>
                      <a:pt x="4" y="1"/>
                    </a:lnTo>
                    <a:lnTo>
                      <a:pt x="0" y="6"/>
                    </a:lnTo>
                    <a:lnTo>
                      <a:pt x="20" y="12"/>
                    </a:lnTo>
                    <a:close/>
                  </a:path>
                </a:pathLst>
              </a:custGeom>
              <a:solidFill>
                <a:srgbClr val="000000"/>
              </a:solidFill>
              <a:ln w="9525">
                <a:noFill/>
                <a:round/>
                <a:headEnd/>
                <a:tailEnd/>
              </a:ln>
            </p:spPr>
            <p:txBody>
              <a:bodyPr/>
              <a:lstStyle/>
              <a:p>
                <a:pPr eaLnBrk="0" hangingPunct="0"/>
                <a:endParaRPr lang="it-IT"/>
              </a:p>
            </p:txBody>
          </p:sp>
          <p:sp>
            <p:nvSpPr>
              <p:cNvPr id="113738" name="Freeform 13"/>
              <p:cNvSpPr>
                <a:spLocks/>
              </p:cNvSpPr>
              <p:nvPr/>
            </p:nvSpPr>
            <p:spPr bwMode="auto">
              <a:xfrm>
                <a:off x="4324" y="3374"/>
                <a:ext cx="6" cy="4"/>
              </a:xfrm>
              <a:custGeom>
                <a:avLst/>
                <a:gdLst>
                  <a:gd name="T0" fmla="*/ 0 w 16"/>
                  <a:gd name="T1" fmla="*/ 0 h 14"/>
                  <a:gd name="T2" fmla="*/ 0 w 16"/>
                  <a:gd name="T3" fmla="*/ 0 h 14"/>
                  <a:gd name="T4" fmla="*/ 1 w 16"/>
                  <a:gd name="T5" fmla="*/ 0 h 14"/>
                  <a:gd name="T6" fmla="*/ 1 w 16"/>
                  <a:gd name="T7" fmla="*/ 0 h 14"/>
                  <a:gd name="T8" fmla="*/ 1 w 16"/>
                  <a:gd name="T9" fmla="*/ 0 h 14"/>
                  <a:gd name="T10" fmla="*/ 0 w 16"/>
                  <a:gd name="T11" fmla="*/ 0 h 14"/>
                  <a:gd name="T12" fmla="*/ 0 60000 65536"/>
                  <a:gd name="T13" fmla="*/ 0 60000 65536"/>
                  <a:gd name="T14" fmla="*/ 0 60000 65536"/>
                  <a:gd name="T15" fmla="*/ 0 60000 65536"/>
                  <a:gd name="T16" fmla="*/ 0 60000 65536"/>
                  <a:gd name="T17" fmla="*/ 0 60000 65536"/>
                  <a:gd name="T18" fmla="*/ 0 w 16"/>
                  <a:gd name="T19" fmla="*/ 0 h 14"/>
                  <a:gd name="T20" fmla="*/ 16 w 1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6" h="14">
                    <a:moveTo>
                      <a:pt x="0" y="9"/>
                    </a:moveTo>
                    <a:lnTo>
                      <a:pt x="5" y="14"/>
                    </a:lnTo>
                    <a:lnTo>
                      <a:pt x="12" y="13"/>
                    </a:lnTo>
                    <a:lnTo>
                      <a:pt x="16" y="7"/>
                    </a:lnTo>
                    <a:lnTo>
                      <a:pt x="16" y="0"/>
                    </a:lnTo>
                    <a:lnTo>
                      <a:pt x="0" y="9"/>
                    </a:lnTo>
                    <a:close/>
                  </a:path>
                </a:pathLst>
              </a:custGeom>
              <a:solidFill>
                <a:srgbClr val="000000"/>
              </a:solidFill>
              <a:ln w="9525">
                <a:noFill/>
                <a:round/>
                <a:headEnd/>
                <a:tailEnd/>
              </a:ln>
            </p:spPr>
            <p:txBody>
              <a:bodyPr/>
              <a:lstStyle/>
              <a:p>
                <a:pPr eaLnBrk="0" hangingPunct="0"/>
                <a:endParaRPr lang="it-IT"/>
              </a:p>
            </p:txBody>
          </p:sp>
          <p:sp>
            <p:nvSpPr>
              <p:cNvPr id="113739" name="Freeform 14"/>
              <p:cNvSpPr>
                <a:spLocks/>
              </p:cNvSpPr>
              <p:nvPr/>
            </p:nvSpPr>
            <p:spPr bwMode="auto">
              <a:xfrm>
                <a:off x="3862" y="2210"/>
                <a:ext cx="468" cy="1167"/>
              </a:xfrm>
              <a:custGeom>
                <a:avLst/>
                <a:gdLst>
                  <a:gd name="T0" fmla="*/ 0 w 1404"/>
                  <a:gd name="T1" fmla="*/ 0 h 3500"/>
                  <a:gd name="T2" fmla="*/ 0 w 1404"/>
                  <a:gd name="T3" fmla="*/ 0 h 3500"/>
                  <a:gd name="T4" fmla="*/ 51 w 1404"/>
                  <a:gd name="T5" fmla="*/ 130 h 3500"/>
                  <a:gd name="T6" fmla="*/ 52 w 1404"/>
                  <a:gd name="T7" fmla="*/ 129 h 3500"/>
                  <a:gd name="T8" fmla="*/ 1 w 1404"/>
                  <a:gd name="T9" fmla="*/ 0 h 3500"/>
                  <a:gd name="T10" fmla="*/ 0 w 1404"/>
                  <a:gd name="T11" fmla="*/ 0 h 3500"/>
                  <a:gd name="T12" fmla="*/ 0 60000 65536"/>
                  <a:gd name="T13" fmla="*/ 0 60000 65536"/>
                  <a:gd name="T14" fmla="*/ 0 60000 65536"/>
                  <a:gd name="T15" fmla="*/ 0 60000 65536"/>
                  <a:gd name="T16" fmla="*/ 0 60000 65536"/>
                  <a:gd name="T17" fmla="*/ 0 60000 65536"/>
                  <a:gd name="T18" fmla="*/ 0 w 1404"/>
                  <a:gd name="T19" fmla="*/ 0 h 3500"/>
                  <a:gd name="T20" fmla="*/ 1404 w 1404"/>
                  <a:gd name="T21" fmla="*/ 3500 h 3500"/>
                </a:gdLst>
                <a:ahLst/>
                <a:cxnLst>
                  <a:cxn ang="T12">
                    <a:pos x="T0" y="T1"/>
                  </a:cxn>
                  <a:cxn ang="T13">
                    <a:pos x="T2" y="T3"/>
                  </a:cxn>
                  <a:cxn ang="T14">
                    <a:pos x="T4" y="T5"/>
                  </a:cxn>
                  <a:cxn ang="T15">
                    <a:pos x="T6" y="T7"/>
                  </a:cxn>
                  <a:cxn ang="T16">
                    <a:pos x="T8" y="T9"/>
                  </a:cxn>
                  <a:cxn ang="T17">
                    <a:pos x="T10" y="T11"/>
                  </a:cxn>
                </a:cxnLst>
                <a:rect l="T18" t="T19" r="T20" b="T21"/>
                <a:pathLst>
                  <a:path w="1404" h="3500">
                    <a:moveTo>
                      <a:pt x="10" y="4"/>
                    </a:moveTo>
                    <a:lnTo>
                      <a:pt x="0" y="9"/>
                    </a:lnTo>
                    <a:lnTo>
                      <a:pt x="1384" y="3500"/>
                    </a:lnTo>
                    <a:lnTo>
                      <a:pt x="1404" y="3491"/>
                    </a:lnTo>
                    <a:lnTo>
                      <a:pt x="20" y="0"/>
                    </a:lnTo>
                    <a:lnTo>
                      <a:pt x="10" y="4"/>
                    </a:lnTo>
                    <a:close/>
                  </a:path>
                </a:pathLst>
              </a:custGeom>
              <a:solidFill>
                <a:srgbClr val="000000"/>
              </a:solidFill>
              <a:ln w="9525">
                <a:noFill/>
                <a:round/>
                <a:headEnd/>
                <a:tailEnd/>
              </a:ln>
            </p:spPr>
            <p:txBody>
              <a:bodyPr/>
              <a:lstStyle/>
              <a:p>
                <a:pPr eaLnBrk="0" hangingPunct="0"/>
                <a:endParaRPr lang="it-IT"/>
              </a:p>
            </p:txBody>
          </p:sp>
          <p:sp>
            <p:nvSpPr>
              <p:cNvPr id="113740" name="Freeform 15"/>
              <p:cNvSpPr>
                <a:spLocks/>
              </p:cNvSpPr>
              <p:nvPr/>
            </p:nvSpPr>
            <p:spPr bwMode="auto">
              <a:xfrm>
                <a:off x="3863" y="2208"/>
                <a:ext cx="5" cy="5"/>
              </a:xfrm>
              <a:custGeom>
                <a:avLst/>
                <a:gdLst>
                  <a:gd name="T0" fmla="*/ 1 w 16"/>
                  <a:gd name="T1" fmla="*/ 0 h 14"/>
                  <a:gd name="T2" fmla="*/ 0 w 16"/>
                  <a:gd name="T3" fmla="*/ 0 h 14"/>
                  <a:gd name="T4" fmla="*/ 0 w 16"/>
                  <a:gd name="T5" fmla="*/ 0 h 14"/>
                  <a:gd name="T6" fmla="*/ 0 w 16"/>
                  <a:gd name="T7" fmla="*/ 0 h 14"/>
                  <a:gd name="T8" fmla="*/ 0 w 16"/>
                  <a:gd name="T9" fmla="*/ 1 h 14"/>
                  <a:gd name="T10" fmla="*/ 1 w 16"/>
                  <a:gd name="T11" fmla="*/ 0 h 14"/>
                  <a:gd name="T12" fmla="*/ 0 60000 65536"/>
                  <a:gd name="T13" fmla="*/ 0 60000 65536"/>
                  <a:gd name="T14" fmla="*/ 0 60000 65536"/>
                  <a:gd name="T15" fmla="*/ 0 60000 65536"/>
                  <a:gd name="T16" fmla="*/ 0 60000 65536"/>
                  <a:gd name="T17" fmla="*/ 0 60000 65536"/>
                  <a:gd name="T18" fmla="*/ 0 w 16"/>
                  <a:gd name="T19" fmla="*/ 0 h 14"/>
                  <a:gd name="T20" fmla="*/ 16 w 1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6" h="14">
                    <a:moveTo>
                      <a:pt x="16" y="5"/>
                    </a:moveTo>
                    <a:lnTo>
                      <a:pt x="11" y="0"/>
                    </a:lnTo>
                    <a:lnTo>
                      <a:pt x="4" y="1"/>
                    </a:lnTo>
                    <a:lnTo>
                      <a:pt x="0" y="7"/>
                    </a:lnTo>
                    <a:lnTo>
                      <a:pt x="0" y="14"/>
                    </a:lnTo>
                    <a:lnTo>
                      <a:pt x="16" y="5"/>
                    </a:lnTo>
                    <a:close/>
                  </a:path>
                </a:pathLst>
              </a:custGeom>
              <a:solidFill>
                <a:srgbClr val="000000"/>
              </a:solidFill>
              <a:ln w="9525">
                <a:noFill/>
                <a:round/>
                <a:headEnd/>
                <a:tailEnd/>
              </a:ln>
            </p:spPr>
            <p:txBody>
              <a:bodyPr/>
              <a:lstStyle/>
              <a:p>
                <a:pPr eaLnBrk="0" hangingPunct="0"/>
                <a:endParaRPr lang="it-IT"/>
              </a:p>
            </p:txBody>
          </p:sp>
          <p:sp>
            <p:nvSpPr>
              <p:cNvPr id="113741" name="Freeform 16"/>
              <p:cNvSpPr>
                <a:spLocks/>
              </p:cNvSpPr>
              <p:nvPr/>
            </p:nvSpPr>
            <p:spPr bwMode="auto">
              <a:xfrm>
                <a:off x="3853" y="3375"/>
                <a:ext cx="7" cy="3"/>
              </a:xfrm>
              <a:custGeom>
                <a:avLst/>
                <a:gdLst>
                  <a:gd name="T0" fmla="*/ 0 w 19"/>
                  <a:gd name="T1" fmla="*/ 0 h 10"/>
                  <a:gd name="T2" fmla="*/ 0 w 19"/>
                  <a:gd name="T3" fmla="*/ 0 h 10"/>
                  <a:gd name="T4" fmla="*/ 0 w 19"/>
                  <a:gd name="T5" fmla="*/ 0 h 10"/>
                  <a:gd name="T6" fmla="*/ 1 w 19"/>
                  <a:gd name="T7" fmla="*/ 0 h 10"/>
                  <a:gd name="T8" fmla="*/ 1 w 19"/>
                  <a:gd name="T9" fmla="*/ 0 h 10"/>
                  <a:gd name="T10" fmla="*/ 0 w 19"/>
                  <a:gd name="T11" fmla="*/ 0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0" y="0"/>
                    </a:moveTo>
                    <a:lnTo>
                      <a:pt x="3" y="7"/>
                    </a:lnTo>
                    <a:lnTo>
                      <a:pt x="9" y="10"/>
                    </a:lnTo>
                    <a:lnTo>
                      <a:pt x="16" y="7"/>
                    </a:lnTo>
                    <a:lnTo>
                      <a:pt x="19" y="0"/>
                    </a:lnTo>
                    <a:lnTo>
                      <a:pt x="0" y="0"/>
                    </a:lnTo>
                    <a:close/>
                  </a:path>
                </a:pathLst>
              </a:custGeom>
              <a:solidFill>
                <a:srgbClr val="000000"/>
              </a:solidFill>
              <a:ln w="9525">
                <a:noFill/>
                <a:round/>
                <a:headEnd/>
                <a:tailEnd/>
              </a:ln>
            </p:spPr>
            <p:txBody>
              <a:bodyPr/>
              <a:lstStyle/>
              <a:p>
                <a:pPr eaLnBrk="0" hangingPunct="0"/>
                <a:endParaRPr lang="it-IT"/>
              </a:p>
            </p:txBody>
          </p:sp>
          <p:sp>
            <p:nvSpPr>
              <p:cNvPr id="113742" name="Freeform 17"/>
              <p:cNvSpPr>
                <a:spLocks/>
              </p:cNvSpPr>
              <p:nvPr/>
            </p:nvSpPr>
            <p:spPr bwMode="auto">
              <a:xfrm>
                <a:off x="3853" y="2205"/>
                <a:ext cx="7" cy="1170"/>
              </a:xfrm>
              <a:custGeom>
                <a:avLst/>
                <a:gdLst>
                  <a:gd name="T0" fmla="*/ 0 w 19"/>
                  <a:gd name="T1" fmla="*/ 0 h 3510"/>
                  <a:gd name="T2" fmla="*/ 0 w 19"/>
                  <a:gd name="T3" fmla="*/ 0 h 3510"/>
                  <a:gd name="T4" fmla="*/ 0 w 19"/>
                  <a:gd name="T5" fmla="*/ 130 h 3510"/>
                  <a:gd name="T6" fmla="*/ 1 w 19"/>
                  <a:gd name="T7" fmla="*/ 130 h 3510"/>
                  <a:gd name="T8" fmla="*/ 1 w 19"/>
                  <a:gd name="T9" fmla="*/ 0 h 3510"/>
                  <a:gd name="T10" fmla="*/ 0 w 19"/>
                  <a:gd name="T11" fmla="*/ 0 h 3510"/>
                  <a:gd name="T12" fmla="*/ 0 60000 65536"/>
                  <a:gd name="T13" fmla="*/ 0 60000 65536"/>
                  <a:gd name="T14" fmla="*/ 0 60000 65536"/>
                  <a:gd name="T15" fmla="*/ 0 60000 65536"/>
                  <a:gd name="T16" fmla="*/ 0 60000 65536"/>
                  <a:gd name="T17" fmla="*/ 0 60000 65536"/>
                  <a:gd name="T18" fmla="*/ 0 w 19"/>
                  <a:gd name="T19" fmla="*/ 0 h 3510"/>
                  <a:gd name="T20" fmla="*/ 19 w 19"/>
                  <a:gd name="T21" fmla="*/ 3510 h 3510"/>
                </a:gdLst>
                <a:ahLst/>
                <a:cxnLst>
                  <a:cxn ang="T12">
                    <a:pos x="T0" y="T1"/>
                  </a:cxn>
                  <a:cxn ang="T13">
                    <a:pos x="T2" y="T3"/>
                  </a:cxn>
                  <a:cxn ang="T14">
                    <a:pos x="T4" y="T5"/>
                  </a:cxn>
                  <a:cxn ang="T15">
                    <a:pos x="T6" y="T7"/>
                  </a:cxn>
                  <a:cxn ang="T16">
                    <a:pos x="T8" y="T9"/>
                  </a:cxn>
                  <a:cxn ang="T17">
                    <a:pos x="T10" y="T11"/>
                  </a:cxn>
                </a:cxnLst>
                <a:rect l="T18" t="T19" r="T20" b="T21"/>
                <a:pathLst>
                  <a:path w="19" h="3510">
                    <a:moveTo>
                      <a:pt x="9" y="0"/>
                    </a:moveTo>
                    <a:lnTo>
                      <a:pt x="0" y="0"/>
                    </a:lnTo>
                    <a:lnTo>
                      <a:pt x="0" y="3510"/>
                    </a:lnTo>
                    <a:lnTo>
                      <a:pt x="19" y="3510"/>
                    </a:lnTo>
                    <a:lnTo>
                      <a:pt x="19" y="0"/>
                    </a:lnTo>
                    <a:lnTo>
                      <a:pt x="9" y="0"/>
                    </a:lnTo>
                    <a:close/>
                  </a:path>
                </a:pathLst>
              </a:custGeom>
              <a:solidFill>
                <a:srgbClr val="000000"/>
              </a:solidFill>
              <a:ln w="9525">
                <a:noFill/>
                <a:round/>
                <a:headEnd/>
                <a:tailEnd/>
              </a:ln>
            </p:spPr>
            <p:txBody>
              <a:bodyPr/>
              <a:lstStyle/>
              <a:p>
                <a:pPr eaLnBrk="0" hangingPunct="0"/>
                <a:endParaRPr lang="it-IT"/>
              </a:p>
            </p:txBody>
          </p:sp>
          <p:sp>
            <p:nvSpPr>
              <p:cNvPr id="113743" name="Freeform 18"/>
              <p:cNvSpPr>
                <a:spLocks/>
              </p:cNvSpPr>
              <p:nvPr/>
            </p:nvSpPr>
            <p:spPr bwMode="auto">
              <a:xfrm>
                <a:off x="3853" y="2201"/>
                <a:ext cx="7" cy="4"/>
              </a:xfrm>
              <a:custGeom>
                <a:avLst/>
                <a:gdLst>
                  <a:gd name="T0" fmla="*/ 1 w 19"/>
                  <a:gd name="T1" fmla="*/ 1 h 10"/>
                  <a:gd name="T2" fmla="*/ 1 w 19"/>
                  <a:gd name="T3" fmla="*/ 0 h 10"/>
                  <a:gd name="T4" fmla="*/ 0 w 19"/>
                  <a:gd name="T5" fmla="*/ 0 h 10"/>
                  <a:gd name="T6" fmla="*/ 0 w 19"/>
                  <a:gd name="T7" fmla="*/ 0 h 10"/>
                  <a:gd name="T8" fmla="*/ 0 w 19"/>
                  <a:gd name="T9" fmla="*/ 1 h 10"/>
                  <a:gd name="T10" fmla="*/ 1 w 19"/>
                  <a:gd name="T11" fmla="*/ 1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19" y="10"/>
                    </a:moveTo>
                    <a:lnTo>
                      <a:pt x="16" y="3"/>
                    </a:lnTo>
                    <a:lnTo>
                      <a:pt x="9" y="0"/>
                    </a:lnTo>
                    <a:lnTo>
                      <a:pt x="3" y="3"/>
                    </a:lnTo>
                    <a:lnTo>
                      <a:pt x="0" y="10"/>
                    </a:lnTo>
                    <a:lnTo>
                      <a:pt x="19" y="10"/>
                    </a:lnTo>
                    <a:close/>
                  </a:path>
                </a:pathLst>
              </a:custGeom>
              <a:solidFill>
                <a:srgbClr val="000000"/>
              </a:solidFill>
              <a:ln w="9525">
                <a:noFill/>
                <a:round/>
                <a:headEnd/>
                <a:tailEnd/>
              </a:ln>
            </p:spPr>
            <p:txBody>
              <a:bodyPr/>
              <a:lstStyle/>
              <a:p>
                <a:pPr eaLnBrk="0" hangingPunct="0"/>
                <a:endParaRPr lang="it-IT"/>
              </a:p>
            </p:txBody>
          </p:sp>
          <p:sp>
            <p:nvSpPr>
              <p:cNvPr id="113744" name="Freeform 19"/>
              <p:cNvSpPr>
                <a:spLocks/>
              </p:cNvSpPr>
              <p:nvPr/>
            </p:nvSpPr>
            <p:spPr bwMode="auto">
              <a:xfrm>
                <a:off x="3418" y="3374"/>
                <a:ext cx="6" cy="4"/>
              </a:xfrm>
              <a:custGeom>
                <a:avLst/>
                <a:gdLst>
                  <a:gd name="T0" fmla="*/ 0 w 20"/>
                  <a:gd name="T1" fmla="*/ 0 h 12"/>
                  <a:gd name="T2" fmla="*/ 0 w 20"/>
                  <a:gd name="T3" fmla="*/ 0 h 12"/>
                  <a:gd name="T4" fmla="*/ 0 w 20"/>
                  <a:gd name="T5" fmla="*/ 0 h 12"/>
                  <a:gd name="T6" fmla="*/ 0 w 20"/>
                  <a:gd name="T7" fmla="*/ 0 h 12"/>
                  <a:gd name="T8" fmla="*/ 1 w 20"/>
                  <a:gd name="T9" fmla="*/ 0 h 12"/>
                  <a:gd name="T10" fmla="*/ 0 w 20"/>
                  <a:gd name="T11" fmla="*/ 0 h 12"/>
                  <a:gd name="T12" fmla="*/ 0 60000 65536"/>
                  <a:gd name="T13" fmla="*/ 0 60000 65536"/>
                  <a:gd name="T14" fmla="*/ 0 60000 65536"/>
                  <a:gd name="T15" fmla="*/ 0 60000 65536"/>
                  <a:gd name="T16" fmla="*/ 0 60000 65536"/>
                  <a:gd name="T17" fmla="*/ 0 60000 65536"/>
                  <a:gd name="T18" fmla="*/ 0 w 20"/>
                  <a:gd name="T19" fmla="*/ 0 h 12"/>
                  <a:gd name="T20" fmla="*/ 20 w 2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0" h="12">
                    <a:moveTo>
                      <a:pt x="0" y="0"/>
                    </a:moveTo>
                    <a:lnTo>
                      <a:pt x="2" y="8"/>
                    </a:lnTo>
                    <a:lnTo>
                      <a:pt x="9" y="12"/>
                    </a:lnTo>
                    <a:lnTo>
                      <a:pt x="15" y="11"/>
                    </a:lnTo>
                    <a:lnTo>
                      <a:pt x="20" y="5"/>
                    </a:lnTo>
                    <a:lnTo>
                      <a:pt x="0" y="0"/>
                    </a:lnTo>
                    <a:close/>
                  </a:path>
                </a:pathLst>
              </a:custGeom>
              <a:solidFill>
                <a:srgbClr val="000000"/>
              </a:solidFill>
              <a:ln w="9525">
                <a:noFill/>
                <a:round/>
                <a:headEnd/>
                <a:tailEnd/>
              </a:ln>
            </p:spPr>
            <p:txBody>
              <a:bodyPr/>
              <a:lstStyle/>
              <a:p>
                <a:pPr eaLnBrk="0" hangingPunct="0"/>
                <a:endParaRPr lang="it-IT"/>
              </a:p>
            </p:txBody>
          </p:sp>
          <p:sp>
            <p:nvSpPr>
              <p:cNvPr id="113745" name="Freeform 20"/>
              <p:cNvSpPr>
                <a:spLocks/>
              </p:cNvSpPr>
              <p:nvPr/>
            </p:nvSpPr>
            <p:spPr bwMode="auto">
              <a:xfrm>
                <a:off x="3418" y="2186"/>
                <a:ext cx="436" cy="1190"/>
              </a:xfrm>
              <a:custGeom>
                <a:avLst/>
                <a:gdLst>
                  <a:gd name="T0" fmla="*/ 48 w 1310"/>
                  <a:gd name="T1" fmla="*/ 0 h 3570"/>
                  <a:gd name="T2" fmla="*/ 48 w 1310"/>
                  <a:gd name="T3" fmla="*/ 0 h 3570"/>
                  <a:gd name="T4" fmla="*/ 0 w 1310"/>
                  <a:gd name="T5" fmla="*/ 132 h 3570"/>
                  <a:gd name="T6" fmla="*/ 1 w 1310"/>
                  <a:gd name="T7" fmla="*/ 132 h 3570"/>
                  <a:gd name="T8" fmla="*/ 48 w 1310"/>
                  <a:gd name="T9" fmla="*/ 0 h 3570"/>
                  <a:gd name="T10" fmla="*/ 48 w 1310"/>
                  <a:gd name="T11" fmla="*/ 0 h 3570"/>
                  <a:gd name="T12" fmla="*/ 0 60000 65536"/>
                  <a:gd name="T13" fmla="*/ 0 60000 65536"/>
                  <a:gd name="T14" fmla="*/ 0 60000 65536"/>
                  <a:gd name="T15" fmla="*/ 0 60000 65536"/>
                  <a:gd name="T16" fmla="*/ 0 60000 65536"/>
                  <a:gd name="T17" fmla="*/ 0 60000 65536"/>
                  <a:gd name="T18" fmla="*/ 0 w 1310"/>
                  <a:gd name="T19" fmla="*/ 0 h 3570"/>
                  <a:gd name="T20" fmla="*/ 1310 w 1310"/>
                  <a:gd name="T21" fmla="*/ 3570 h 3570"/>
                </a:gdLst>
                <a:ahLst/>
                <a:cxnLst>
                  <a:cxn ang="T12">
                    <a:pos x="T0" y="T1"/>
                  </a:cxn>
                  <a:cxn ang="T13">
                    <a:pos x="T2" y="T3"/>
                  </a:cxn>
                  <a:cxn ang="T14">
                    <a:pos x="T4" y="T5"/>
                  </a:cxn>
                  <a:cxn ang="T15">
                    <a:pos x="T6" y="T7"/>
                  </a:cxn>
                  <a:cxn ang="T16">
                    <a:pos x="T8" y="T9"/>
                  </a:cxn>
                  <a:cxn ang="T17">
                    <a:pos x="T10" y="T11"/>
                  </a:cxn>
                </a:cxnLst>
                <a:rect l="T18" t="T19" r="T20" b="T21"/>
                <a:pathLst>
                  <a:path w="1310" h="3570">
                    <a:moveTo>
                      <a:pt x="1300" y="3"/>
                    </a:moveTo>
                    <a:lnTo>
                      <a:pt x="1290" y="0"/>
                    </a:lnTo>
                    <a:lnTo>
                      <a:pt x="0" y="3565"/>
                    </a:lnTo>
                    <a:lnTo>
                      <a:pt x="20" y="3570"/>
                    </a:lnTo>
                    <a:lnTo>
                      <a:pt x="1310" y="6"/>
                    </a:lnTo>
                    <a:lnTo>
                      <a:pt x="1300" y="3"/>
                    </a:lnTo>
                    <a:close/>
                  </a:path>
                </a:pathLst>
              </a:custGeom>
              <a:solidFill>
                <a:srgbClr val="000000"/>
              </a:solidFill>
              <a:ln w="9525">
                <a:noFill/>
                <a:round/>
                <a:headEnd/>
                <a:tailEnd/>
              </a:ln>
            </p:spPr>
            <p:txBody>
              <a:bodyPr/>
              <a:lstStyle/>
              <a:p>
                <a:pPr eaLnBrk="0" hangingPunct="0"/>
                <a:endParaRPr lang="it-IT"/>
              </a:p>
            </p:txBody>
          </p:sp>
          <p:sp>
            <p:nvSpPr>
              <p:cNvPr id="113746" name="Freeform 21"/>
              <p:cNvSpPr>
                <a:spLocks/>
              </p:cNvSpPr>
              <p:nvPr/>
            </p:nvSpPr>
            <p:spPr bwMode="auto">
              <a:xfrm>
                <a:off x="3848" y="2184"/>
                <a:ext cx="6" cy="4"/>
              </a:xfrm>
              <a:custGeom>
                <a:avLst/>
                <a:gdLst>
                  <a:gd name="T0" fmla="*/ 1 w 20"/>
                  <a:gd name="T1" fmla="*/ 0 h 12"/>
                  <a:gd name="T2" fmla="*/ 1 w 20"/>
                  <a:gd name="T3" fmla="*/ 0 h 12"/>
                  <a:gd name="T4" fmla="*/ 0 w 20"/>
                  <a:gd name="T5" fmla="*/ 0 h 12"/>
                  <a:gd name="T6" fmla="*/ 0 w 20"/>
                  <a:gd name="T7" fmla="*/ 0 h 12"/>
                  <a:gd name="T8" fmla="*/ 0 w 20"/>
                  <a:gd name="T9" fmla="*/ 0 h 12"/>
                  <a:gd name="T10" fmla="*/ 1 w 20"/>
                  <a:gd name="T11" fmla="*/ 0 h 12"/>
                  <a:gd name="T12" fmla="*/ 0 60000 65536"/>
                  <a:gd name="T13" fmla="*/ 0 60000 65536"/>
                  <a:gd name="T14" fmla="*/ 0 60000 65536"/>
                  <a:gd name="T15" fmla="*/ 0 60000 65536"/>
                  <a:gd name="T16" fmla="*/ 0 60000 65536"/>
                  <a:gd name="T17" fmla="*/ 0 60000 65536"/>
                  <a:gd name="T18" fmla="*/ 0 w 20"/>
                  <a:gd name="T19" fmla="*/ 0 h 12"/>
                  <a:gd name="T20" fmla="*/ 20 w 2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0" h="12">
                    <a:moveTo>
                      <a:pt x="20" y="12"/>
                    </a:moveTo>
                    <a:lnTo>
                      <a:pt x="18" y="4"/>
                    </a:lnTo>
                    <a:lnTo>
                      <a:pt x="13" y="0"/>
                    </a:lnTo>
                    <a:lnTo>
                      <a:pt x="4" y="1"/>
                    </a:lnTo>
                    <a:lnTo>
                      <a:pt x="0" y="6"/>
                    </a:lnTo>
                    <a:lnTo>
                      <a:pt x="20" y="12"/>
                    </a:lnTo>
                    <a:close/>
                  </a:path>
                </a:pathLst>
              </a:custGeom>
              <a:solidFill>
                <a:srgbClr val="000000"/>
              </a:solidFill>
              <a:ln w="9525">
                <a:noFill/>
                <a:round/>
                <a:headEnd/>
                <a:tailEnd/>
              </a:ln>
            </p:spPr>
            <p:txBody>
              <a:bodyPr/>
              <a:lstStyle/>
              <a:p>
                <a:pPr eaLnBrk="0" hangingPunct="0"/>
                <a:endParaRPr lang="it-IT"/>
              </a:p>
            </p:txBody>
          </p:sp>
          <p:sp>
            <p:nvSpPr>
              <p:cNvPr id="113747" name="Freeform 22"/>
              <p:cNvSpPr>
                <a:spLocks noEditPoints="1"/>
              </p:cNvSpPr>
              <p:nvPr/>
            </p:nvSpPr>
            <p:spPr bwMode="auto">
              <a:xfrm>
                <a:off x="1451" y="3376"/>
                <a:ext cx="2887" cy="48"/>
              </a:xfrm>
              <a:custGeom>
                <a:avLst/>
                <a:gdLst>
                  <a:gd name="T0" fmla="*/ 218 w 8661"/>
                  <a:gd name="T1" fmla="*/ 0 h 146"/>
                  <a:gd name="T2" fmla="*/ 321 w 8661"/>
                  <a:gd name="T3" fmla="*/ 0 h 146"/>
                  <a:gd name="T4" fmla="*/ 316 w 8661"/>
                  <a:gd name="T5" fmla="*/ 5 h 146"/>
                  <a:gd name="T6" fmla="*/ 223 w 8661"/>
                  <a:gd name="T7" fmla="*/ 5 h 146"/>
                  <a:gd name="T8" fmla="*/ 218 w 8661"/>
                  <a:gd name="T9" fmla="*/ 0 h 146"/>
                  <a:gd name="T10" fmla="*/ 0 w 8661"/>
                  <a:gd name="T11" fmla="*/ 0 h 146"/>
                  <a:gd name="T12" fmla="*/ 103 w 8661"/>
                  <a:gd name="T13" fmla="*/ 0 h 146"/>
                  <a:gd name="T14" fmla="*/ 98 w 8661"/>
                  <a:gd name="T15" fmla="*/ 5 h 146"/>
                  <a:gd name="T16" fmla="*/ 5 w 8661"/>
                  <a:gd name="T17" fmla="*/ 5 h 146"/>
                  <a:gd name="T18" fmla="*/ 0 w 8661"/>
                  <a:gd name="T19" fmla="*/ 0 h 1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661"/>
                  <a:gd name="T31" fmla="*/ 0 h 146"/>
                  <a:gd name="T32" fmla="*/ 8661 w 8661"/>
                  <a:gd name="T33" fmla="*/ 146 h 1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661" h="146">
                    <a:moveTo>
                      <a:pt x="5889" y="0"/>
                    </a:moveTo>
                    <a:lnTo>
                      <a:pt x="8661" y="0"/>
                    </a:lnTo>
                    <a:lnTo>
                      <a:pt x="8536" y="146"/>
                    </a:lnTo>
                    <a:lnTo>
                      <a:pt x="6024" y="146"/>
                    </a:lnTo>
                    <a:lnTo>
                      <a:pt x="5889" y="0"/>
                    </a:lnTo>
                    <a:close/>
                    <a:moveTo>
                      <a:pt x="0" y="0"/>
                    </a:moveTo>
                    <a:lnTo>
                      <a:pt x="2772" y="0"/>
                    </a:lnTo>
                    <a:lnTo>
                      <a:pt x="2647" y="146"/>
                    </a:lnTo>
                    <a:lnTo>
                      <a:pt x="135" y="146"/>
                    </a:lnTo>
                    <a:lnTo>
                      <a:pt x="0" y="0"/>
                    </a:lnTo>
                    <a:close/>
                  </a:path>
                </a:pathLst>
              </a:custGeom>
              <a:solidFill>
                <a:srgbClr val="FFFFFF"/>
              </a:solidFill>
              <a:ln w="9525">
                <a:noFill/>
                <a:round/>
                <a:headEnd/>
                <a:tailEnd/>
              </a:ln>
            </p:spPr>
            <p:txBody>
              <a:bodyPr/>
              <a:lstStyle/>
              <a:p>
                <a:pPr eaLnBrk="0" hangingPunct="0"/>
                <a:endParaRPr lang="it-IT"/>
              </a:p>
            </p:txBody>
          </p:sp>
          <p:sp>
            <p:nvSpPr>
              <p:cNvPr id="113748" name="Freeform 23"/>
              <p:cNvSpPr>
                <a:spLocks/>
              </p:cNvSpPr>
              <p:nvPr/>
            </p:nvSpPr>
            <p:spPr bwMode="auto">
              <a:xfrm>
                <a:off x="3414" y="3372"/>
                <a:ext cx="927" cy="7"/>
              </a:xfrm>
              <a:custGeom>
                <a:avLst/>
                <a:gdLst>
                  <a:gd name="T0" fmla="*/ 103 w 2781"/>
                  <a:gd name="T1" fmla="*/ 1 h 20"/>
                  <a:gd name="T2" fmla="*/ 103 w 2781"/>
                  <a:gd name="T3" fmla="*/ 0 h 20"/>
                  <a:gd name="T4" fmla="*/ 0 w 2781"/>
                  <a:gd name="T5" fmla="*/ 0 h 20"/>
                  <a:gd name="T6" fmla="*/ 0 w 2781"/>
                  <a:gd name="T7" fmla="*/ 1 h 20"/>
                  <a:gd name="T8" fmla="*/ 103 w 2781"/>
                  <a:gd name="T9" fmla="*/ 1 h 20"/>
                  <a:gd name="T10" fmla="*/ 102 w 2781"/>
                  <a:gd name="T11" fmla="*/ 0 h 20"/>
                  <a:gd name="T12" fmla="*/ 103 w 2781"/>
                  <a:gd name="T13" fmla="*/ 1 h 20"/>
                  <a:gd name="T14" fmla="*/ 103 w 2781"/>
                  <a:gd name="T15" fmla="*/ 1 h 20"/>
                  <a:gd name="T16" fmla="*/ 103 w 2781"/>
                  <a:gd name="T17" fmla="*/ 0 h 20"/>
                  <a:gd name="T18" fmla="*/ 103 w 2781"/>
                  <a:gd name="T19" fmla="*/ 0 h 20"/>
                  <a:gd name="T20" fmla="*/ 103 w 2781"/>
                  <a:gd name="T21" fmla="*/ 0 h 20"/>
                  <a:gd name="T22" fmla="*/ 103 w 2781"/>
                  <a:gd name="T23" fmla="*/ 1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81"/>
                  <a:gd name="T37" fmla="*/ 0 h 20"/>
                  <a:gd name="T38" fmla="*/ 2781 w 2781"/>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81" h="20">
                    <a:moveTo>
                      <a:pt x="2779" y="17"/>
                    </a:moveTo>
                    <a:lnTo>
                      <a:pt x="2772" y="0"/>
                    </a:lnTo>
                    <a:lnTo>
                      <a:pt x="0" y="0"/>
                    </a:lnTo>
                    <a:lnTo>
                      <a:pt x="0" y="20"/>
                    </a:lnTo>
                    <a:lnTo>
                      <a:pt x="2772" y="20"/>
                    </a:lnTo>
                    <a:lnTo>
                      <a:pt x="2765" y="3"/>
                    </a:lnTo>
                    <a:lnTo>
                      <a:pt x="2772" y="20"/>
                    </a:lnTo>
                    <a:lnTo>
                      <a:pt x="2779" y="17"/>
                    </a:lnTo>
                    <a:lnTo>
                      <a:pt x="2781" y="10"/>
                    </a:lnTo>
                    <a:lnTo>
                      <a:pt x="2779" y="3"/>
                    </a:lnTo>
                    <a:lnTo>
                      <a:pt x="2772" y="0"/>
                    </a:lnTo>
                    <a:lnTo>
                      <a:pt x="2779" y="17"/>
                    </a:lnTo>
                    <a:close/>
                  </a:path>
                </a:pathLst>
              </a:custGeom>
              <a:solidFill>
                <a:srgbClr val="000000"/>
              </a:solidFill>
              <a:ln w="9525">
                <a:noFill/>
                <a:round/>
                <a:headEnd/>
                <a:tailEnd/>
              </a:ln>
            </p:spPr>
            <p:txBody>
              <a:bodyPr/>
              <a:lstStyle/>
              <a:p>
                <a:pPr eaLnBrk="0" hangingPunct="0"/>
                <a:endParaRPr lang="it-IT"/>
              </a:p>
            </p:txBody>
          </p:sp>
          <p:sp>
            <p:nvSpPr>
              <p:cNvPr id="113749" name="Freeform 24"/>
              <p:cNvSpPr>
                <a:spLocks/>
              </p:cNvSpPr>
              <p:nvPr/>
            </p:nvSpPr>
            <p:spPr bwMode="auto">
              <a:xfrm>
                <a:off x="4293" y="3373"/>
                <a:ext cx="47" cy="55"/>
              </a:xfrm>
              <a:custGeom>
                <a:avLst/>
                <a:gdLst>
                  <a:gd name="T0" fmla="*/ 0 w 141"/>
                  <a:gd name="T1" fmla="*/ 6 h 163"/>
                  <a:gd name="T2" fmla="*/ 1 w 141"/>
                  <a:gd name="T3" fmla="*/ 6 h 163"/>
                  <a:gd name="T4" fmla="*/ 5 w 141"/>
                  <a:gd name="T5" fmla="*/ 1 h 163"/>
                  <a:gd name="T6" fmla="*/ 5 w 141"/>
                  <a:gd name="T7" fmla="*/ 0 h 163"/>
                  <a:gd name="T8" fmla="*/ 0 w 141"/>
                  <a:gd name="T9" fmla="*/ 6 h 163"/>
                  <a:gd name="T10" fmla="*/ 0 w 141"/>
                  <a:gd name="T11" fmla="*/ 6 h 163"/>
                  <a:gd name="T12" fmla="*/ 0 w 141"/>
                  <a:gd name="T13" fmla="*/ 6 h 163"/>
                  <a:gd name="T14" fmla="*/ 0 w 141"/>
                  <a:gd name="T15" fmla="*/ 6 h 163"/>
                  <a:gd name="T16" fmla="*/ 0 w 141"/>
                  <a:gd name="T17" fmla="*/ 6 h 163"/>
                  <a:gd name="T18" fmla="*/ 0 w 141"/>
                  <a:gd name="T19" fmla="*/ 6 h 163"/>
                  <a:gd name="T20" fmla="*/ 1 w 141"/>
                  <a:gd name="T21" fmla="*/ 6 h 163"/>
                  <a:gd name="T22" fmla="*/ 0 w 141"/>
                  <a:gd name="T23" fmla="*/ 6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1"/>
                  <a:gd name="T37" fmla="*/ 0 h 163"/>
                  <a:gd name="T38" fmla="*/ 141 w 141"/>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1" h="163">
                    <a:moveTo>
                      <a:pt x="9" y="163"/>
                    </a:moveTo>
                    <a:lnTo>
                      <a:pt x="16" y="160"/>
                    </a:lnTo>
                    <a:lnTo>
                      <a:pt x="141" y="14"/>
                    </a:lnTo>
                    <a:lnTo>
                      <a:pt x="127" y="0"/>
                    </a:lnTo>
                    <a:lnTo>
                      <a:pt x="3" y="146"/>
                    </a:lnTo>
                    <a:lnTo>
                      <a:pt x="9" y="144"/>
                    </a:lnTo>
                    <a:lnTo>
                      <a:pt x="3" y="146"/>
                    </a:lnTo>
                    <a:lnTo>
                      <a:pt x="0" y="153"/>
                    </a:lnTo>
                    <a:lnTo>
                      <a:pt x="4" y="159"/>
                    </a:lnTo>
                    <a:lnTo>
                      <a:pt x="9" y="163"/>
                    </a:lnTo>
                    <a:lnTo>
                      <a:pt x="16" y="160"/>
                    </a:lnTo>
                    <a:lnTo>
                      <a:pt x="9" y="163"/>
                    </a:lnTo>
                    <a:close/>
                  </a:path>
                </a:pathLst>
              </a:custGeom>
              <a:solidFill>
                <a:srgbClr val="000000"/>
              </a:solidFill>
              <a:ln w="9525">
                <a:noFill/>
                <a:round/>
                <a:headEnd/>
                <a:tailEnd/>
              </a:ln>
            </p:spPr>
            <p:txBody>
              <a:bodyPr/>
              <a:lstStyle/>
              <a:p>
                <a:pPr eaLnBrk="0" hangingPunct="0"/>
                <a:endParaRPr lang="it-IT"/>
              </a:p>
            </p:txBody>
          </p:sp>
          <p:sp>
            <p:nvSpPr>
              <p:cNvPr id="113750" name="Freeform 25"/>
              <p:cNvSpPr>
                <a:spLocks/>
              </p:cNvSpPr>
              <p:nvPr/>
            </p:nvSpPr>
            <p:spPr bwMode="auto">
              <a:xfrm>
                <a:off x="3456" y="3421"/>
                <a:ext cx="840" cy="7"/>
              </a:xfrm>
              <a:custGeom>
                <a:avLst/>
                <a:gdLst>
                  <a:gd name="T0" fmla="*/ 0 w 2521"/>
                  <a:gd name="T1" fmla="*/ 1 h 19"/>
                  <a:gd name="T2" fmla="*/ 0 w 2521"/>
                  <a:gd name="T3" fmla="*/ 1 h 19"/>
                  <a:gd name="T4" fmla="*/ 93 w 2521"/>
                  <a:gd name="T5" fmla="*/ 1 h 19"/>
                  <a:gd name="T6" fmla="*/ 93 w 2521"/>
                  <a:gd name="T7" fmla="*/ 0 h 19"/>
                  <a:gd name="T8" fmla="*/ 0 w 2521"/>
                  <a:gd name="T9" fmla="*/ 0 h 19"/>
                  <a:gd name="T10" fmla="*/ 1 w 2521"/>
                  <a:gd name="T11" fmla="*/ 0 h 19"/>
                  <a:gd name="T12" fmla="*/ 0 w 2521"/>
                  <a:gd name="T13" fmla="*/ 0 h 19"/>
                  <a:gd name="T14" fmla="*/ 0 w 2521"/>
                  <a:gd name="T15" fmla="*/ 0 h 19"/>
                  <a:gd name="T16" fmla="*/ 0 w 2521"/>
                  <a:gd name="T17" fmla="*/ 0 h 19"/>
                  <a:gd name="T18" fmla="*/ 0 w 2521"/>
                  <a:gd name="T19" fmla="*/ 1 h 19"/>
                  <a:gd name="T20" fmla="*/ 0 w 2521"/>
                  <a:gd name="T21" fmla="*/ 1 h 19"/>
                  <a:gd name="T22" fmla="*/ 0 w 2521"/>
                  <a:gd name="T23" fmla="*/ 1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21"/>
                  <a:gd name="T37" fmla="*/ 0 h 19"/>
                  <a:gd name="T38" fmla="*/ 2521 w 2521"/>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21" h="19">
                    <a:moveTo>
                      <a:pt x="2" y="16"/>
                    </a:moveTo>
                    <a:lnTo>
                      <a:pt x="9" y="19"/>
                    </a:lnTo>
                    <a:lnTo>
                      <a:pt x="2521" y="19"/>
                    </a:lnTo>
                    <a:lnTo>
                      <a:pt x="2521" y="0"/>
                    </a:lnTo>
                    <a:lnTo>
                      <a:pt x="9" y="0"/>
                    </a:lnTo>
                    <a:lnTo>
                      <a:pt x="16" y="2"/>
                    </a:lnTo>
                    <a:lnTo>
                      <a:pt x="9" y="0"/>
                    </a:lnTo>
                    <a:lnTo>
                      <a:pt x="2" y="2"/>
                    </a:lnTo>
                    <a:lnTo>
                      <a:pt x="0" y="9"/>
                    </a:lnTo>
                    <a:lnTo>
                      <a:pt x="2" y="16"/>
                    </a:lnTo>
                    <a:lnTo>
                      <a:pt x="9" y="19"/>
                    </a:lnTo>
                    <a:lnTo>
                      <a:pt x="2" y="16"/>
                    </a:lnTo>
                    <a:close/>
                  </a:path>
                </a:pathLst>
              </a:custGeom>
              <a:solidFill>
                <a:srgbClr val="000000"/>
              </a:solidFill>
              <a:ln w="9525">
                <a:noFill/>
                <a:round/>
                <a:headEnd/>
                <a:tailEnd/>
              </a:ln>
            </p:spPr>
            <p:txBody>
              <a:bodyPr/>
              <a:lstStyle/>
              <a:p>
                <a:pPr eaLnBrk="0" hangingPunct="0"/>
                <a:endParaRPr lang="it-IT"/>
              </a:p>
            </p:txBody>
          </p:sp>
          <p:sp>
            <p:nvSpPr>
              <p:cNvPr id="113751" name="Freeform 26"/>
              <p:cNvSpPr>
                <a:spLocks/>
              </p:cNvSpPr>
              <p:nvPr/>
            </p:nvSpPr>
            <p:spPr bwMode="auto">
              <a:xfrm>
                <a:off x="3410" y="3372"/>
                <a:ext cx="51" cy="55"/>
              </a:xfrm>
              <a:custGeom>
                <a:avLst/>
                <a:gdLst>
                  <a:gd name="T0" fmla="*/ 0 w 152"/>
                  <a:gd name="T1" fmla="*/ 0 h 163"/>
                  <a:gd name="T2" fmla="*/ 0 w 152"/>
                  <a:gd name="T3" fmla="*/ 1 h 163"/>
                  <a:gd name="T4" fmla="*/ 5 w 152"/>
                  <a:gd name="T5" fmla="*/ 6 h 163"/>
                  <a:gd name="T6" fmla="*/ 6 w 152"/>
                  <a:gd name="T7" fmla="*/ 6 h 163"/>
                  <a:gd name="T8" fmla="*/ 1 w 152"/>
                  <a:gd name="T9" fmla="*/ 0 h 163"/>
                  <a:gd name="T10" fmla="*/ 0 w 152"/>
                  <a:gd name="T11" fmla="*/ 1 h 163"/>
                  <a:gd name="T12" fmla="*/ 1 w 152"/>
                  <a:gd name="T13" fmla="*/ 0 h 163"/>
                  <a:gd name="T14" fmla="*/ 0 w 152"/>
                  <a:gd name="T15" fmla="*/ 0 h 163"/>
                  <a:gd name="T16" fmla="*/ 0 w 152"/>
                  <a:gd name="T17" fmla="*/ 0 h 163"/>
                  <a:gd name="T18" fmla="*/ 0 w 152"/>
                  <a:gd name="T19" fmla="*/ 0 h 163"/>
                  <a:gd name="T20" fmla="*/ 0 w 152"/>
                  <a:gd name="T21" fmla="*/ 1 h 163"/>
                  <a:gd name="T22" fmla="*/ 0 w 152"/>
                  <a:gd name="T23" fmla="*/ 0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2"/>
                  <a:gd name="T37" fmla="*/ 0 h 163"/>
                  <a:gd name="T38" fmla="*/ 152 w 152"/>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2" h="163">
                    <a:moveTo>
                      <a:pt x="10" y="0"/>
                    </a:moveTo>
                    <a:lnTo>
                      <a:pt x="3" y="17"/>
                    </a:lnTo>
                    <a:lnTo>
                      <a:pt x="138" y="163"/>
                    </a:lnTo>
                    <a:lnTo>
                      <a:pt x="152" y="149"/>
                    </a:lnTo>
                    <a:lnTo>
                      <a:pt x="17" y="3"/>
                    </a:lnTo>
                    <a:lnTo>
                      <a:pt x="10" y="20"/>
                    </a:lnTo>
                    <a:lnTo>
                      <a:pt x="17" y="3"/>
                    </a:lnTo>
                    <a:lnTo>
                      <a:pt x="10" y="0"/>
                    </a:lnTo>
                    <a:lnTo>
                      <a:pt x="4" y="3"/>
                    </a:lnTo>
                    <a:lnTo>
                      <a:pt x="0" y="10"/>
                    </a:lnTo>
                    <a:lnTo>
                      <a:pt x="3" y="17"/>
                    </a:lnTo>
                    <a:lnTo>
                      <a:pt x="10" y="0"/>
                    </a:lnTo>
                    <a:close/>
                  </a:path>
                </a:pathLst>
              </a:custGeom>
              <a:solidFill>
                <a:srgbClr val="000000"/>
              </a:solidFill>
              <a:ln w="9525">
                <a:noFill/>
                <a:round/>
                <a:headEnd/>
                <a:tailEnd/>
              </a:ln>
            </p:spPr>
            <p:txBody>
              <a:bodyPr/>
              <a:lstStyle/>
              <a:p>
                <a:pPr eaLnBrk="0" hangingPunct="0"/>
                <a:endParaRPr lang="it-IT"/>
              </a:p>
            </p:txBody>
          </p:sp>
          <p:sp>
            <p:nvSpPr>
              <p:cNvPr id="113752" name="Freeform 27"/>
              <p:cNvSpPr>
                <a:spLocks/>
              </p:cNvSpPr>
              <p:nvPr/>
            </p:nvSpPr>
            <p:spPr bwMode="auto">
              <a:xfrm>
                <a:off x="1451" y="3372"/>
                <a:ext cx="927" cy="7"/>
              </a:xfrm>
              <a:custGeom>
                <a:avLst/>
                <a:gdLst>
                  <a:gd name="T0" fmla="*/ 103 w 2781"/>
                  <a:gd name="T1" fmla="*/ 1 h 20"/>
                  <a:gd name="T2" fmla="*/ 103 w 2781"/>
                  <a:gd name="T3" fmla="*/ 0 h 20"/>
                  <a:gd name="T4" fmla="*/ 0 w 2781"/>
                  <a:gd name="T5" fmla="*/ 0 h 20"/>
                  <a:gd name="T6" fmla="*/ 0 w 2781"/>
                  <a:gd name="T7" fmla="*/ 1 h 20"/>
                  <a:gd name="T8" fmla="*/ 103 w 2781"/>
                  <a:gd name="T9" fmla="*/ 1 h 20"/>
                  <a:gd name="T10" fmla="*/ 102 w 2781"/>
                  <a:gd name="T11" fmla="*/ 0 h 20"/>
                  <a:gd name="T12" fmla="*/ 103 w 2781"/>
                  <a:gd name="T13" fmla="*/ 1 h 20"/>
                  <a:gd name="T14" fmla="*/ 103 w 2781"/>
                  <a:gd name="T15" fmla="*/ 1 h 20"/>
                  <a:gd name="T16" fmla="*/ 103 w 2781"/>
                  <a:gd name="T17" fmla="*/ 0 h 20"/>
                  <a:gd name="T18" fmla="*/ 103 w 2781"/>
                  <a:gd name="T19" fmla="*/ 0 h 20"/>
                  <a:gd name="T20" fmla="*/ 103 w 2781"/>
                  <a:gd name="T21" fmla="*/ 0 h 20"/>
                  <a:gd name="T22" fmla="*/ 103 w 2781"/>
                  <a:gd name="T23" fmla="*/ 1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81"/>
                  <a:gd name="T37" fmla="*/ 0 h 20"/>
                  <a:gd name="T38" fmla="*/ 2781 w 2781"/>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81" h="20">
                    <a:moveTo>
                      <a:pt x="2779" y="17"/>
                    </a:moveTo>
                    <a:lnTo>
                      <a:pt x="2772" y="0"/>
                    </a:lnTo>
                    <a:lnTo>
                      <a:pt x="0" y="0"/>
                    </a:lnTo>
                    <a:lnTo>
                      <a:pt x="0" y="20"/>
                    </a:lnTo>
                    <a:lnTo>
                      <a:pt x="2772" y="20"/>
                    </a:lnTo>
                    <a:lnTo>
                      <a:pt x="2765" y="3"/>
                    </a:lnTo>
                    <a:lnTo>
                      <a:pt x="2772" y="20"/>
                    </a:lnTo>
                    <a:lnTo>
                      <a:pt x="2779" y="17"/>
                    </a:lnTo>
                    <a:lnTo>
                      <a:pt x="2781" y="10"/>
                    </a:lnTo>
                    <a:lnTo>
                      <a:pt x="2779" y="3"/>
                    </a:lnTo>
                    <a:lnTo>
                      <a:pt x="2772" y="0"/>
                    </a:lnTo>
                    <a:lnTo>
                      <a:pt x="2779" y="17"/>
                    </a:lnTo>
                    <a:close/>
                  </a:path>
                </a:pathLst>
              </a:custGeom>
              <a:solidFill>
                <a:srgbClr val="000000"/>
              </a:solidFill>
              <a:ln w="9525">
                <a:noFill/>
                <a:round/>
                <a:headEnd/>
                <a:tailEnd/>
              </a:ln>
            </p:spPr>
            <p:txBody>
              <a:bodyPr/>
              <a:lstStyle/>
              <a:p>
                <a:pPr eaLnBrk="0" hangingPunct="0"/>
                <a:endParaRPr lang="it-IT"/>
              </a:p>
            </p:txBody>
          </p:sp>
          <p:sp>
            <p:nvSpPr>
              <p:cNvPr id="113753" name="Freeform 28"/>
              <p:cNvSpPr>
                <a:spLocks/>
              </p:cNvSpPr>
              <p:nvPr/>
            </p:nvSpPr>
            <p:spPr bwMode="auto">
              <a:xfrm>
                <a:off x="2330" y="3373"/>
                <a:ext cx="47" cy="55"/>
              </a:xfrm>
              <a:custGeom>
                <a:avLst/>
                <a:gdLst>
                  <a:gd name="T0" fmla="*/ 0 w 141"/>
                  <a:gd name="T1" fmla="*/ 6 h 163"/>
                  <a:gd name="T2" fmla="*/ 1 w 141"/>
                  <a:gd name="T3" fmla="*/ 6 h 163"/>
                  <a:gd name="T4" fmla="*/ 5 w 141"/>
                  <a:gd name="T5" fmla="*/ 1 h 163"/>
                  <a:gd name="T6" fmla="*/ 5 w 141"/>
                  <a:gd name="T7" fmla="*/ 0 h 163"/>
                  <a:gd name="T8" fmla="*/ 0 w 141"/>
                  <a:gd name="T9" fmla="*/ 6 h 163"/>
                  <a:gd name="T10" fmla="*/ 0 w 141"/>
                  <a:gd name="T11" fmla="*/ 6 h 163"/>
                  <a:gd name="T12" fmla="*/ 0 w 141"/>
                  <a:gd name="T13" fmla="*/ 6 h 163"/>
                  <a:gd name="T14" fmla="*/ 0 w 141"/>
                  <a:gd name="T15" fmla="*/ 6 h 163"/>
                  <a:gd name="T16" fmla="*/ 0 w 141"/>
                  <a:gd name="T17" fmla="*/ 6 h 163"/>
                  <a:gd name="T18" fmla="*/ 0 w 141"/>
                  <a:gd name="T19" fmla="*/ 6 h 163"/>
                  <a:gd name="T20" fmla="*/ 1 w 141"/>
                  <a:gd name="T21" fmla="*/ 6 h 163"/>
                  <a:gd name="T22" fmla="*/ 0 w 141"/>
                  <a:gd name="T23" fmla="*/ 6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1"/>
                  <a:gd name="T37" fmla="*/ 0 h 163"/>
                  <a:gd name="T38" fmla="*/ 141 w 141"/>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1" h="163">
                    <a:moveTo>
                      <a:pt x="9" y="163"/>
                    </a:moveTo>
                    <a:lnTo>
                      <a:pt x="16" y="160"/>
                    </a:lnTo>
                    <a:lnTo>
                      <a:pt x="141" y="14"/>
                    </a:lnTo>
                    <a:lnTo>
                      <a:pt x="127" y="0"/>
                    </a:lnTo>
                    <a:lnTo>
                      <a:pt x="3" y="146"/>
                    </a:lnTo>
                    <a:lnTo>
                      <a:pt x="9" y="144"/>
                    </a:lnTo>
                    <a:lnTo>
                      <a:pt x="3" y="146"/>
                    </a:lnTo>
                    <a:lnTo>
                      <a:pt x="0" y="153"/>
                    </a:lnTo>
                    <a:lnTo>
                      <a:pt x="4" y="159"/>
                    </a:lnTo>
                    <a:lnTo>
                      <a:pt x="9" y="163"/>
                    </a:lnTo>
                    <a:lnTo>
                      <a:pt x="16" y="160"/>
                    </a:lnTo>
                    <a:lnTo>
                      <a:pt x="9" y="163"/>
                    </a:lnTo>
                    <a:close/>
                  </a:path>
                </a:pathLst>
              </a:custGeom>
              <a:solidFill>
                <a:srgbClr val="000000"/>
              </a:solidFill>
              <a:ln w="9525">
                <a:noFill/>
                <a:round/>
                <a:headEnd/>
                <a:tailEnd/>
              </a:ln>
            </p:spPr>
            <p:txBody>
              <a:bodyPr/>
              <a:lstStyle/>
              <a:p>
                <a:pPr eaLnBrk="0" hangingPunct="0"/>
                <a:endParaRPr lang="it-IT"/>
              </a:p>
            </p:txBody>
          </p:sp>
          <p:sp>
            <p:nvSpPr>
              <p:cNvPr id="113754" name="Freeform 29"/>
              <p:cNvSpPr>
                <a:spLocks/>
              </p:cNvSpPr>
              <p:nvPr/>
            </p:nvSpPr>
            <p:spPr bwMode="auto">
              <a:xfrm>
                <a:off x="1493" y="3421"/>
                <a:ext cx="840" cy="7"/>
              </a:xfrm>
              <a:custGeom>
                <a:avLst/>
                <a:gdLst>
                  <a:gd name="T0" fmla="*/ 0 w 2521"/>
                  <a:gd name="T1" fmla="*/ 1 h 19"/>
                  <a:gd name="T2" fmla="*/ 0 w 2521"/>
                  <a:gd name="T3" fmla="*/ 1 h 19"/>
                  <a:gd name="T4" fmla="*/ 93 w 2521"/>
                  <a:gd name="T5" fmla="*/ 1 h 19"/>
                  <a:gd name="T6" fmla="*/ 93 w 2521"/>
                  <a:gd name="T7" fmla="*/ 0 h 19"/>
                  <a:gd name="T8" fmla="*/ 0 w 2521"/>
                  <a:gd name="T9" fmla="*/ 0 h 19"/>
                  <a:gd name="T10" fmla="*/ 1 w 2521"/>
                  <a:gd name="T11" fmla="*/ 0 h 19"/>
                  <a:gd name="T12" fmla="*/ 0 w 2521"/>
                  <a:gd name="T13" fmla="*/ 0 h 19"/>
                  <a:gd name="T14" fmla="*/ 0 w 2521"/>
                  <a:gd name="T15" fmla="*/ 0 h 19"/>
                  <a:gd name="T16" fmla="*/ 0 w 2521"/>
                  <a:gd name="T17" fmla="*/ 0 h 19"/>
                  <a:gd name="T18" fmla="*/ 0 w 2521"/>
                  <a:gd name="T19" fmla="*/ 1 h 19"/>
                  <a:gd name="T20" fmla="*/ 0 w 2521"/>
                  <a:gd name="T21" fmla="*/ 1 h 19"/>
                  <a:gd name="T22" fmla="*/ 0 w 2521"/>
                  <a:gd name="T23" fmla="*/ 1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21"/>
                  <a:gd name="T37" fmla="*/ 0 h 19"/>
                  <a:gd name="T38" fmla="*/ 2521 w 2521"/>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21" h="19">
                    <a:moveTo>
                      <a:pt x="2" y="16"/>
                    </a:moveTo>
                    <a:lnTo>
                      <a:pt x="9" y="19"/>
                    </a:lnTo>
                    <a:lnTo>
                      <a:pt x="2521" y="19"/>
                    </a:lnTo>
                    <a:lnTo>
                      <a:pt x="2521" y="0"/>
                    </a:lnTo>
                    <a:lnTo>
                      <a:pt x="9" y="0"/>
                    </a:lnTo>
                    <a:lnTo>
                      <a:pt x="16" y="2"/>
                    </a:lnTo>
                    <a:lnTo>
                      <a:pt x="9" y="0"/>
                    </a:lnTo>
                    <a:lnTo>
                      <a:pt x="2" y="2"/>
                    </a:lnTo>
                    <a:lnTo>
                      <a:pt x="0" y="9"/>
                    </a:lnTo>
                    <a:lnTo>
                      <a:pt x="2" y="16"/>
                    </a:lnTo>
                    <a:lnTo>
                      <a:pt x="9" y="19"/>
                    </a:lnTo>
                    <a:lnTo>
                      <a:pt x="2" y="16"/>
                    </a:lnTo>
                    <a:close/>
                  </a:path>
                </a:pathLst>
              </a:custGeom>
              <a:solidFill>
                <a:srgbClr val="000000"/>
              </a:solidFill>
              <a:ln w="9525">
                <a:noFill/>
                <a:round/>
                <a:headEnd/>
                <a:tailEnd/>
              </a:ln>
            </p:spPr>
            <p:txBody>
              <a:bodyPr/>
              <a:lstStyle/>
              <a:p>
                <a:pPr eaLnBrk="0" hangingPunct="0"/>
                <a:endParaRPr lang="it-IT"/>
              </a:p>
            </p:txBody>
          </p:sp>
          <p:sp>
            <p:nvSpPr>
              <p:cNvPr id="113755" name="Freeform 30"/>
              <p:cNvSpPr>
                <a:spLocks/>
              </p:cNvSpPr>
              <p:nvPr/>
            </p:nvSpPr>
            <p:spPr bwMode="auto">
              <a:xfrm>
                <a:off x="1447" y="3372"/>
                <a:ext cx="51" cy="55"/>
              </a:xfrm>
              <a:custGeom>
                <a:avLst/>
                <a:gdLst>
                  <a:gd name="T0" fmla="*/ 0 w 152"/>
                  <a:gd name="T1" fmla="*/ 0 h 163"/>
                  <a:gd name="T2" fmla="*/ 0 w 152"/>
                  <a:gd name="T3" fmla="*/ 1 h 163"/>
                  <a:gd name="T4" fmla="*/ 5 w 152"/>
                  <a:gd name="T5" fmla="*/ 6 h 163"/>
                  <a:gd name="T6" fmla="*/ 6 w 152"/>
                  <a:gd name="T7" fmla="*/ 6 h 163"/>
                  <a:gd name="T8" fmla="*/ 1 w 152"/>
                  <a:gd name="T9" fmla="*/ 0 h 163"/>
                  <a:gd name="T10" fmla="*/ 0 w 152"/>
                  <a:gd name="T11" fmla="*/ 1 h 163"/>
                  <a:gd name="T12" fmla="*/ 1 w 152"/>
                  <a:gd name="T13" fmla="*/ 0 h 163"/>
                  <a:gd name="T14" fmla="*/ 0 w 152"/>
                  <a:gd name="T15" fmla="*/ 0 h 163"/>
                  <a:gd name="T16" fmla="*/ 0 w 152"/>
                  <a:gd name="T17" fmla="*/ 0 h 163"/>
                  <a:gd name="T18" fmla="*/ 0 w 152"/>
                  <a:gd name="T19" fmla="*/ 0 h 163"/>
                  <a:gd name="T20" fmla="*/ 0 w 152"/>
                  <a:gd name="T21" fmla="*/ 1 h 163"/>
                  <a:gd name="T22" fmla="*/ 0 w 152"/>
                  <a:gd name="T23" fmla="*/ 0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2"/>
                  <a:gd name="T37" fmla="*/ 0 h 163"/>
                  <a:gd name="T38" fmla="*/ 152 w 152"/>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2" h="163">
                    <a:moveTo>
                      <a:pt x="10" y="0"/>
                    </a:moveTo>
                    <a:lnTo>
                      <a:pt x="3" y="17"/>
                    </a:lnTo>
                    <a:lnTo>
                      <a:pt x="138" y="163"/>
                    </a:lnTo>
                    <a:lnTo>
                      <a:pt x="152" y="149"/>
                    </a:lnTo>
                    <a:lnTo>
                      <a:pt x="17" y="3"/>
                    </a:lnTo>
                    <a:lnTo>
                      <a:pt x="10" y="20"/>
                    </a:lnTo>
                    <a:lnTo>
                      <a:pt x="17" y="3"/>
                    </a:lnTo>
                    <a:lnTo>
                      <a:pt x="10" y="0"/>
                    </a:lnTo>
                    <a:lnTo>
                      <a:pt x="4" y="3"/>
                    </a:lnTo>
                    <a:lnTo>
                      <a:pt x="0" y="10"/>
                    </a:lnTo>
                    <a:lnTo>
                      <a:pt x="3" y="17"/>
                    </a:lnTo>
                    <a:lnTo>
                      <a:pt x="10" y="0"/>
                    </a:lnTo>
                    <a:close/>
                  </a:path>
                </a:pathLst>
              </a:custGeom>
              <a:solidFill>
                <a:srgbClr val="000000"/>
              </a:solidFill>
              <a:ln w="9525">
                <a:noFill/>
                <a:round/>
                <a:headEnd/>
                <a:tailEnd/>
              </a:ln>
            </p:spPr>
            <p:txBody>
              <a:bodyPr/>
              <a:lstStyle/>
              <a:p>
                <a:pPr eaLnBrk="0" hangingPunct="0"/>
                <a:endParaRPr lang="it-IT"/>
              </a:p>
            </p:txBody>
          </p:sp>
          <p:sp>
            <p:nvSpPr>
              <p:cNvPr id="113756" name="Freeform 31"/>
              <p:cNvSpPr>
                <a:spLocks noEditPoints="1"/>
              </p:cNvSpPr>
              <p:nvPr/>
            </p:nvSpPr>
            <p:spPr bwMode="auto">
              <a:xfrm>
                <a:off x="1718" y="3379"/>
                <a:ext cx="2609" cy="42"/>
              </a:xfrm>
              <a:custGeom>
                <a:avLst/>
                <a:gdLst>
                  <a:gd name="T0" fmla="*/ 290 w 7829"/>
                  <a:gd name="T1" fmla="*/ 0 h 127"/>
                  <a:gd name="T2" fmla="*/ 219 w 7829"/>
                  <a:gd name="T3" fmla="*/ 5 h 127"/>
                  <a:gd name="T4" fmla="*/ 227 w 7829"/>
                  <a:gd name="T5" fmla="*/ 4 h 127"/>
                  <a:gd name="T6" fmla="*/ 233 w 7829"/>
                  <a:gd name="T7" fmla="*/ 4 h 127"/>
                  <a:gd name="T8" fmla="*/ 239 w 7829"/>
                  <a:gd name="T9" fmla="*/ 4 h 127"/>
                  <a:gd name="T10" fmla="*/ 243 w 7829"/>
                  <a:gd name="T11" fmla="*/ 3 h 127"/>
                  <a:gd name="T12" fmla="*/ 247 w 7829"/>
                  <a:gd name="T13" fmla="*/ 3 h 127"/>
                  <a:gd name="T14" fmla="*/ 249 w 7829"/>
                  <a:gd name="T15" fmla="*/ 3 h 127"/>
                  <a:gd name="T16" fmla="*/ 251 w 7829"/>
                  <a:gd name="T17" fmla="*/ 2 h 127"/>
                  <a:gd name="T18" fmla="*/ 251 w 7829"/>
                  <a:gd name="T19" fmla="*/ 2 h 127"/>
                  <a:gd name="T20" fmla="*/ 250 w 7829"/>
                  <a:gd name="T21" fmla="*/ 2 h 127"/>
                  <a:gd name="T22" fmla="*/ 249 w 7829"/>
                  <a:gd name="T23" fmla="*/ 1 h 127"/>
                  <a:gd name="T24" fmla="*/ 246 w 7829"/>
                  <a:gd name="T25" fmla="*/ 1 h 127"/>
                  <a:gd name="T26" fmla="*/ 242 w 7829"/>
                  <a:gd name="T27" fmla="*/ 1 h 127"/>
                  <a:gd name="T28" fmla="*/ 238 w 7829"/>
                  <a:gd name="T29" fmla="*/ 0 h 127"/>
                  <a:gd name="T30" fmla="*/ 232 w 7829"/>
                  <a:gd name="T31" fmla="*/ 0 h 127"/>
                  <a:gd name="T32" fmla="*/ 225 w 7829"/>
                  <a:gd name="T33" fmla="*/ 0 h 127"/>
                  <a:gd name="T34" fmla="*/ 218 w 7829"/>
                  <a:gd name="T35" fmla="*/ 0 h 127"/>
                  <a:gd name="T36" fmla="*/ 72 w 7829"/>
                  <a:gd name="T37" fmla="*/ 0 h 127"/>
                  <a:gd name="T38" fmla="*/ 1 w 7829"/>
                  <a:gd name="T39" fmla="*/ 5 h 127"/>
                  <a:gd name="T40" fmla="*/ 9 w 7829"/>
                  <a:gd name="T41" fmla="*/ 4 h 127"/>
                  <a:gd name="T42" fmla="*/ 15 w 7829"/>
                  <a:gd name="T43" fmla="*/ 4 h 127"/>
                  <a:gd name="T44" fmla="*/ 21 w 7829"/>
                  <a:gd name="T45" fmla="*/ 4 h 127"/>
                  <a:gd name="T46" fmla="*/ 25 w 7829"/>
                  <a:gd name="T47" fmla="*/ 3 h 127"/>
                  <a:gd name="T48" fmla="*/ 29 w 7829"/>
                  <a:gd name="T49" fmla="*/ 3 h 127"/>
                  <a:gd name="T50" fmla="*/ 31 w 7829"/>
                  <a:gd name="T51" fmla="*/ 3 h 127"/>
                  <a:gd name="T52" fmla="*/ 33 w 7829"/>
                  <a:gd name="T53" fmla="*/ 2 h 127"/>
                  <a:gd name="T54" fmla="*/ 33 w 7829"/>
                  <a:gd name="T55" fmla="*/ 2 h 127"/>
                  <a:gd name="T56" fmla="*/ 32 w 7829"/>
                  <a:gd name="T57" fmla="*/ 2 h 127"/>
                  <a:gd name="T58" fmla="*/ 31 w 7829"/>
                  <a:gd name="T59" fmla="*/ 1 h 127"/>
                  <a:gd name="T60" fmla="*/ 28 w 7829"/>
                  <a:gd name="T61" fmla="*/ 1 h 127"/>
                  <a:gd name="T62" fmla="*/ 24 w 7829"/>
                  <a:gd name="T63" fmla="*/ 1 h 127"/>
                  <a:gd name="T64" fmla="*/ 20 w 7829"/>
                  <a:gd name="T65" fmla="*/ 0 h 127"/>
                  <a:gd name="T66" fmla="*/ 14 w 7829"/>
                  <a:gd name="T67" fmla="*/ 0 h 127"/>
                  <a:gd name="T68" fmla="*/ 8 w 7829"/>
                  <a:gd name="T69" fmla="*/ 0 h 127"/>
                  <a:gd name="T70" fmla="*/ 0 w 7829"/>
                  <a:gd name="T71" fmla="*/ 0 h 1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829"/>
                  <a:gd name="T109" fmla="*/ 0 h 127"/>
                  <a:gd name="T110" fmla="*/ 7829 w 7829"/>
                  <a:gd name="T111" fmla="*/ 127 h 12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829" h="127">
                    <a:moveTo>
                      <a:pt x="5889" y="0"/>
                    </a:moveTo>
                    <a:lnTo>
                      <a:pt x="7829" y="0"/>
                    </a:lnTo>
                    <a:lnTo>
                      <a:pt x="7726" y="127"/>
                    </a:lnTo>
                    <a:lnTo>
                      <a:pt x="5917" y="127"/>
                    </a:lnTo>
                    <a:lnTo>
                      <a:pt x="6024" y="123"/>
                    </a:lnTo>
                    <a:lnTo>
                      <a:pt x="6125" y="118"/>
                    </a:lnTo>
                    <a:lnTo>
                      <a:pt x="6218" y="114"/>
                    </a:lnTo>
                    <a:lnTo>
                      <a:pt x="6305" y="110"/>
                    </a:lnTo>
                    <a:lnTo>
                      <a:pt x="6383" y="105"/>
                    </a:lnTo>
                    <a:lnTo>
                      <a:pt x="6455" y="100"/>
                    </a:lnTo>
                    <a:lnTo>
                      <a:pt x="6519" y="95"/>
                    </a:lnTo>
                    <a:lnTo>
                      <a:pt x="6577" y="91"/>
                    </a:lnTo>
                    <a:lnTo>
                      <a:pt x="6626" y="85"/>
                    </a:lnTo>
                    <a:lnTo>
                      <a:pt x="6669" y="81"/>
                    </a:lnTo>
                    <a:lnTo>
                      <a:pt x="6707" y="76"/>
                    </a:lnTo>
                    <a:lnTo>
                      <a:pt x="6736" y="71"/>
                    </a:lnTo>
                    <a:lnTo>
                      <a:pt x="6758" y="66"/>
                    </a:lnTo>
                    <a:lnTo>
                      <a:pt x="6773" y="60"/>
                    </a:lnTo>
                    <a:lnTo>
                      <a:pt x="6781" y="56"/>
                    </a:lnTo>
                    <a:lnTo>
                      <a:pt x="6782" y="51"/>
                    </a:lnTo>
                    <a:lnTo>
                      <a:pt x="6777" y="47"/>
                    </a:lnTo>
                    <a:lnTo>
                      <a:pt x="6765" y="42"/>
                    </a:lnTo>
                    <a:lnTo>
                      <a:pt x="6745" y="37"/>
                    </a:lnTo>
                    <a:lnTo>
                      <a:pt x="6719" y="33"/>
                    </a:lnTo>
                    <a:lnTo>
                      <a:pt x="6686" y="29"/>
                    </a:lnTo>
                    <a:lnTo>
                      <a:pt x="6647" y="24"/>
                    </a:lnTo>
                    <a:lnTo>
                      <a:pt x="6602" y="22"/>
                    </a:lnTo>
                    <a:lnTo>
                      <a:pt x="6548" y="18"/>
                    </a:lnTo>
                    <a:lnTo>
                      <a:pt x="6488" y="15"/>
                    </a:lnTo>
                    <a:lnTo>
                      <a:pt x="6422" y="12"/>
                    </a:lnTo>
                    <a:lnTo>
                      <a:pt x="6350" y="9"/>
                    </a:lnTo>
                    <a:lnTo>
                      <a:pt x="6270" y="7"/>
                    </a:lnTo>
                    <a:lnTo>
                      <a:pt x="6184" y="4"/>
                    </a:lnTo>
                    <a:lnTo>
                      <a:pt x="6093" y="2"/>
                    </a:lnTo>
                    <a:lnTo>
                      <a:pt x="5994" y="1"/>
                    </a:lnTo>
                    <a:lnTo>
                      <a:pt x="5889" y="0"/>
                    </a:lnTo>
                    <a:close/>
                    <a:moveTo>
                      <a:pt x="0" y="0"/>
                    </a:moveTo>
                    <a:lnTo>
                      <a:pt x="1940" y="0"/>
                    </a:lnTo>
                    <a:lnTo>
                      <a:pt x="1837" y="127"/>
                    </a:lnTo>
                    <a:lnTo>
                      <a:pt x="28" y="127"/>
                    </a:lnTo>
                    <a:lnTo>
                      <a:pt x="135" y="123"/>
                    </a:lnTo>
                    <a:lnTo>
                      <a:pt x="236" y="118"/>
                    </a:lnTo>
                    <a:lnTo>
                      <a:pt x="329" y="114"/>
                    </a:lnTo>
                    <a:lnTo>
                      <a:pt x="416" y="110"/>
                    </a:lnTo>
                    <a:lnTo>
                      <a:pt x="494" y="105"/>
                    </a:lnTo>
                    <a:lnTo>
                      <a:pt x="566" y="100"/>
                    </a:lnTo>
                    <a:lnTo>
                      <a:pt x="630" y="95"/>
                    </a:lnTo>
                    <a:lnTo>
                      <a:pt x="688" y="91"/>
                    </a:lnTo>
                    <a:lnTo>
                      <a:pt x="737" y="85"/>
                    </a:lnTo>
                    <a:lnTo>
                      <a:pt x="780" y="81"/>
                    </a:lnTo>
                    <a:lnTo>
                      <a:pt x="818" y="76"/>
                    </a:lnTo>
                    <a:lnTo>
                      <a:pt x="847" y="71"/>
                    </a:lnTo>
                    <a:lnTo>
                      <a:pt x="869" y="66"/>
                    </a:lnTo>
                    <a:lnTo>
                      <a:pt x="884" y="60"/>
                    </a:lnTo>
                    <a:lnTo>
                      <a:pt x="892" y="56"/>
                    </a:lnTo>
                    <a:lnTo>
                      <a:pt x="893" y="51"/>
                    </a:lnTo>
                    <a:lnTo>
                      <a:pt x="888" y="47"/>
                    </a:lnTo>
                    <a:lnTo>
                      <a:pt x="876" y="42"/>
                    </a:lnTo>
                    <a:lnTo>
                      <a:pt x="856" y="37"/>
                    </a:lnTo>
                    <a:lnTo>
                      <a:pt x="830" y="33"/>
                    </a:lnTo>
                    <a:lnTo>
                      <a:pt x="797" y="29"/>
                    </a:lnTo>
                    <a:lnTo>
                      <a:pt x="758" y="24"/>
                    </a:lnTo>
                    <a:lnTo>
                      <a:pt x="713" y="22"/>
                    </a:lnTo>
                    <a:lnTo>
                      <a:pt x="659" y="18"/>
                    </a:lnTo>
                    <a:lnTo>
                      <a:pt x="599" y="15"/>
                    </a:lnTo>
                    <a:lnTo>
                      <a:pt x="533" y="12"/>
                    </a:lnTo>
                    <a:lnTo>
                      <a:pt x="461" y="9"/>
                    </a:lnTo>
                    <a:lnTo>
                      <a:pt x="381" y="7"/>
                    </a:lnTo>
                    <a:lnTo>
                      <a:pt x="295" y="4"/>
                    </a:lnTo>
                    <a:lnTo>
                      <a:pt x="204" y="2"/>
                    </a:lnTo>
                    <a:lnTo>
                      <a:pt x="105" y="1"/>
                    </a:lnTo>
                    <a:lnTo>
                      <a:pt x="0" y="0"/>
                    </a:lnTo>
                    <a:close/>
                  </a:path>
                </a:pathLst>
              </a:custGeom>
              <a:solidFill>
                <a:srgbClr val="000000"/>
              </a:solidFill>
              <a:ln w="9525">
                <a:noFill/>
                <a:round/>
                <a:headEnd/>
                <a:tailEnd/>
              </a:ln>
            </p:spPr>
            <p:txBody>
              <a:bodyPr/>
              <a:lstStyle/>
              <a:p>
                <a:pPr eaLnBrk="0" hangingPunct="0"/>
                <a:endParaRPr lang="it-IT"/>
              </a:p>
            </p:txBody>
          </p:sp>
          <p:sp>
            <p:nvSpPr>
              <p:cNvPr id="113757" name="Freeform 32"/>
              <p:cNvSpPr>
                <a:spLocks/>
              </p:cNvSpPr>
              <p:nvPr/>
            </p:nvSpPr>
            <p:spPr bwMode="auto">
              <a:xfrm>
                <a:off x="3681" y="3376"/>
                <a:ext cx="650" cy="6"/>
              </a:xfrm>
              <a:custGeom>
                <a:avLst/>
                <a:gdLst>
                  <a:gd name="T0" fmla="*/ 72 w 1950"/>
                  <a:gd name="T1" fmla="*/ 1 h 19"/>
                  <a:gd name="T2" fmla="*/ 72 w 1950"/>
                  <a:gd name="T3" fmla="*/ 0 h 19"/>
                  <a:gd name="T4" fmla="*/ 0 w 1950"/>
                  <a:gd name="T5" fmla="*/ 0 h 19"/>
                  <a:gd name="T6" fmla="*/ 0 w 1950"/>
                  <a:gd name="T7" fmla="*/ 1 h 19"/>
                  <a:gd name="T8" fmla="*/ 72 w 1950"/>
                  <a:gd name="T9" fmla="*/ 1 h 19"/>
                  <a:gd name="T10" fmla="*/ 72 w 1950"/>
                  <a:gd name="T11" fmla="*/ 0 h 19"/>
                  <a:gd name="T12" fmla="*/ 72 w 1950"/>
                  <a:gd name="T13" fmla="*/ 1 h 19"/>
                  <a:gd name="T14" fmla="*/ 72 w 1950"/>
                  <a:gd name="T15" fmla="*/ 1 h 19"/>
                  <a:gd name="T16" fmla="*/ 72 w 1950"/>
                  <a:gd name="T17" fmla="*/ 0 h 19"/>
                  <a:gd name="T18" fmla="*/ 72 w 1950"/>
                  <a:gd name="T19" fmla="*/ 0 h 19"/>
                  <a:gd name="T20" fmla="*/ 72 w 1950"/>
                  <a:gd name="T21" fmla="*/ 0 h 19"/>
                  <a:gd name="T22" fmla="*/ 72 w 1950"/>
                  <a:gd name="T23" fmla="*/ 1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0"/>
                  <a:gd name="T37" fmla="*/ 0 h 19"/>
                  <a:gd name="T38" fmla="*/ 1950 w 1950"/>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0" h="19">
                    <a:moveTo>
                      <a:pt x="1947" y="15"/>
                    </a:moveTo>
                    <a:lnTo>
                      <a:pt x="1940" y="0"/>
                    </a:lnTo>
                    <a:lnTo>
                      <a:pt x="0" y="0"/>
                    </a:lnTo>
                    <a:lnTo>
                      <a:pt x="0" y="19"/>
                    </a:lnTo>
                    <a:lnTo>
                      <a:pt x="1940" y="19"/>
                    </a:lnTo>
                    <a:lnTo>
                      <a:pt x="1933" y="4"/>
                    </a:lnTo>
                    <a:lnTo>
                      <a:pt x="1940" y="19"/>
                    </a:lnTo>
                    <a:lnTo>
                      <a:pt x="1947" y="17"/>
                    </a:lnTo>
                    <a:lnTo>
                      <a:pt x="1950" y="10"/>
                    </a:lnTo>
                    <a:lnTo>
                      <a:pt x="1947" y="3"/>
                    </a:lnTo>
                    <a:lnTo>
                      <a:pt x="1940" y="0"/>
                    </a:lnTo>
                    <a:lnTo>
                      <a:pt x="1947" y="15"/>
                    </a:lnTo>
                    <a:close/>
                  </a:path>
                </a:pathLst>
              </a:custGeom>
              <a:solidFill>
                <a:srgbClr val="000000"/>
              </a:solidFill>
              <a:ln w="9525">
                <a:noFill/>
                <a:round/>
                <a:headEnd/>
                <a:tailEnd/>
              </a:ln>
            </p:spPr>
            <p:txBody>
              <a:bodyPr/>
              <a:lstStyle/>
              <a:p>
                <a:pPr eaLnBrk="0" hangingPunct="0"/>
                <a:endParaRPr lang="it-IT"/>
              </a:p>
            </p:txBody>
          </p:sp>
          <p:sp>
            <p:nvSpPr>
              <p:cNvPr id="113758" name="Freeform 33"/>
              <p:cNvSpPr>
                <a:spLocks/>
              </p:cNvSpPr>
              <p:nvPr/>
            </p:nvSpPr>
            <p:spPr bwMode="auto">
              <a:xfrm>
                <a:off x="4290" y="3377"/>
                <a:ext cx="40" cy="47"/>
              </a:xfrm>
              <a:custGeom>
                <a:avLst/>
                <a:gdLst>
                  <a:gd name="T0" fmla="*/ 0 w 119"/>
                  <a:gd name="T1" fmla="*/ 5 h 142"/>
                  <a:gd name="T2" fmla="*/ 1 w 119"/>
                  <a:gd name="T3" fmla="*/ 5 h 142"/>
                  <a:gd name="T4" fmla="*/ 4 w 119"/>
                  <a:gd name="T5" fmla="*/ 0 h 142"/>
                  <a:gd name="T6" fmla="*/ 4 w 119"/>
                  <a:gd name="T7" fmla="*/ 0 h 142"/>
                  <a:gd name="T8" fmla="*/ 0 w 119"/>
                  <a:gd name="T9" fmla="*/ 5 h 142"/>
                  <a:gd name="T10" fmla="*/ 0 w 119"/>
                  <a:gd name="T11" fmla="*/ 5 h 142"/>
                  <a:gd name="T12" fmla="*/ 0 w 119"/>
                  <a:gd name="T13" fmla="*/ 5 h 142"/>
                  <a:gd name="T14" fmla="*/ 0 w 119"/>
                  <a:gd name="T15" fmla="*/ 5 h 142"/>
                  <a:gd name="T16" fmla="*/ 0 w 119"/>
                  <a:gd name="T17" fmla="*/ 5 h 142"/>
                  <a:gd name="T18" fmla="*/ 0 w 119"/>
                  <a:gd name="T19" fmla="*/ 5 h 142"/>
                  <a:gd name="T20" fmla="*/ 1 w 119"/>
                  <a:gd name="T21" fmla="*/ 5 h 142"/>
                  <a:gd name="T22" fmla="*/ 0 w 119"/>
                  <a:gd name="T23" fmla="*/ 5 h 1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9"/>
                  <a:gd name="T37" fmla="*/ 0 h 142"/>
                  <a:gd name="T38" fmla="*/ 119 w 119"/>
                  <a:gd name="T39" fmla="*/ 142 h 1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9" h="142">
                    <a:moveTo>
                      <a:pt x="9" y="142"/>
                    </a:moveTo>
                    <a:lnTo>
                      <a:pt x="16" y="138"/>
                    </a:lnTo>
                    <a:lnTo>
                      <a:pt x="119" y="11"/>
                    </a:lnTo>
                    <a:lnTo>
                      <a:pt x="105" y="0"/>
                    </a:lnTo>
                    <a:lnTo>
                      <a:pt x="2" y="127"/>
                    </a:lnTo>
                    <a:lnTo>
                      <a:pt x="9" y="123"/>
                    </a:lnTo>
                    <a:lnTo>
                      <a:pt x="2" y="127"/>
                    </a:lnTo>
                    <a:lnTo>
                      <a:pt x="0" y="134"/>
                    </a:lnTo>
                    <a:lnTo>
                      <a:pt x="3" y="138"/>
                    </a:lnTo>
                    <a:lnTo>
                      <a:pt x="10" y="141"/>
                    </a:lnTo>
                    <a:lnTo>
                      <a:pt x="16" y="138"/>
                    </a:lnTo>
                    <a:lnTo>
                      <a:pt x="9" y="142"/>
                    </a:lnTo>
                    <a:close/>
                  </a:path>
                </a:pathLst>
              </a:custGeom>
              <a:solidFill>
                <a:srgbClr val="000000"/>
              </a:solidFill>
              <a:ln w="9525">
                <a:noFill/>
                <a:round/>
                <a:headEnd/>
                <a:tailEnd/>
              </a:ln>
            </p:spPr>
            <p:txBody>
              <a:bodyPr/>
              <a:lstStyle/>
              <a:p>
                <a:pPr eaLnBrk="0" hangingPunct="0"/>
                <a:endParaRPr lang="it-IT"/>
              </a:p>
            </p:txBody>
          </p:sp>
          <p:sp>
            <p:nvSpPr>
              <p:cNvPr id="113759" name="Freeform 34"/>
              <p:cNvSpPr>
                <a:spLocks/>
              </p:cNvSpPr>
              <p:nvPr/>
            </p:nvSpPr>
            <p:spPr bwMode="auto">
              <a:xfrm>
                <a:off x="3687" y="3418"/>
                <a:ext cx="606" cy="6"/>
              </a:xfrm>
              <a:custGeom>
                <a:avLst/>
                <a:gdLst>
                  <a:gd name="T0" fmla="*/ 0 w 1819"/>
                  <a:gd name="T1" fmla="*/ 0 h 19"/>
                  <a:gd name="T2" fmla="*/ 0 w 1819"/>
                  <a:gd name="T3" fmla="*/ 1 h 19"/>
                  <a:gd name="T4" fmla="*/ 67 w 1819"/>
                  <a:gd name="T5" fmla="*/ 1 h 19"/>
                  <a:gd name="T6" fmla="*/ 67 w 1819"/>
                  <a:gd name="T7" fmla="*/ 0 h 19"/>
                  <a:gd name="T8" fmla="*/ 0 w 1819"/>
                  <a:gd name="T9" fmla="*/ 0 h 19"/>
                  <a:gd name="T10" fmla="*/ 0 w 1819"/>
                  <a:gd name="T11" fmla="*/ 1 h 19"/>
                  <a:gd name="T12" fmla="*/ 0 w 1819"/>
                  <a:gd name="T13" fmla="*/ 0 h 19"/>
                  <a:gd name="T14" fmla="*/ 0 w 1819"/>
                  <a:gd name="T15" fmla="*/ 0 h 19"/>
                  <a:gd name="T16" fmla="*/ 0 w 1819"/>
                  <a:gd name="T17" fmla="*/ 0 h 19"/>
                  <a:gd name="T18" fmla="*/ 0 w 1819"/>
                  <a:gd name="T19" fmla="*/ 1 h 19"/>
                  <a:gd name="T20" fmla="*/ 0 w 1819"/>
                  <a:gd name="T21" fmla="*/ 1 h 19"/>
                  <a:gd name="T22" fmla="*/ 0 w 1819"/>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19"/>
                  <a:gd name="T37" fmla="*/ 0 h 19"/>
                  <a:gd name="T38" fmla="*/ 1819 w 1819"/>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19" h="19">
                    <a:moveTo>
                      <a:pt x="10" y="0"/>
                    </a:moveTo>
                    <a:lnTo>
                      <a:pt x="10" y="19"/>
                    </a:lnTo>
                    <a:lnTo>
                      <a:pt x="1819" y="19"/>
                    </a:lnTo>
                    <a:lnTo>
                      <a:pt x="1819" y="0"/>
                    </a:lnTo>
                    <a:lnTo>
                      <a:pt x="10" y="0"/>
                    </a:lnTo>
                    <a:lnTo>
                      <a:pt x="10" y="19"/>
                    </a:lnTo>
                    <a:lnTo>
                      <a:pt x="10" y="0"/>
                    </a:lnTo>
                    <a:lnTo>
                      <a:pt x="3" y="3"/>
                    </a:lnTo>
                    <a:lnTo>
                      <a:pt x="0" y="10"/>
                    </a:lnTo>
                    <a:lnTo>
                      <a:pt x="3" y="17"/>
                    </a:lnTo>
                    <a:lnTo>
                      <a:pt x="10" y="19"/>
                    </a:lnTo>
                    <a:lnTo>
                      <a:pt x="10" y="0"/>
                    </a:lnTo>
                    <a:close/>
                  </a:path>
                </a:pathLst>
              </a:custGeom>
              <a:solidFill>
                <a:srgbClr val="000000"/>
              </a:solidFill>
              <a:ln w="9525">
                <a:noFill/>
                <a:round/>
                <a:headEnd/>
                <a:tailEnd/>
              </a:ln>
            </p:spPr>
            <p:txBody>
              <a:bodyPr/>
              <a:lstStyle/>
              <a:p>
                <a:pPr eaLnBrk="0" hangingPunct="0"/>
                <a:endParaRPr lang="it-IT"/>
              </a:p>
            </p:txBody>
          </p:sp>
          <p:sp>
            <p:nvSpPr>
              <p:cNvPr id="113760" name="Freeform 35"/>
              <p:cNvSpPr>
                <a:spLocks/>
              </p:cNvSpPr>
              <p:nvPr/>
            </p:nvSpPr>
            <p:spPr bwMode="auto">
              <a:xfrm>
                <a:off x="3677" y="3376"/>
                <a:ext cx="304" cy="48"/>
              </a:xfrm>
              <a:custGeom>
                <a:avLst/>
                <a:gdLst>
                  <a:gd name="T0" fmla="*/ 0 w 912"/>
                  <a:gd name="T1" fmla="*/ 1 h 146"/>
                  <a:gd name="T2" fmla="*/ 8 w 912"/>
                  <a:gd name="T3" fmla="*/ 1 h 146"/>
                  <a:gd name="T4" fmla="*/ 14 w 912"/>
                  <a:gd name="T5" fmla="*/ 1 h 146"/>
                  <a:gd name="T6" fmla="*/ 20 w 912"/>
                  <a:gd name="T7" fmla="*/ 1 h 146"/>
                  <a:gd name="T8" fmla="*/ 25 w 912"/>
                  <a:gd name="T9" fmla="*/ 1 h 146"/>
                  <a:gd name="T10" fmla="*/ 28 w 912"/>
                  <a:gd name="T11" fmla="*/ 2 h 146"/>
                  <a:gd name="T12" fmla="*/ 31 w 912"/>
                  <a:gd name="T13" fmla="*/ 2 h 146"/>
                  <a:gd name="T14" fmla="*/ 33 w 912"/>
                  <a:gd name="T15" fmla="*/ 2 h 146"/>
                  <a:gd name="T16" fmla="*/ 33 w 912"/>
                  <a:gd name="T17" fmla="*/ 2 h 146"/>
                  <a:gd name="T18" fmla="*/ 33 w 912"/>
                  <a:gd name="T19" fmla="*/ 2 h 146"/>
                  <a:gd name="T20" fmla="*/ 32 w 912"/>
                  <a:gd name="T21" fmla="*/ 3 h 146"/>
                  <a:gd name="T22" fmla="*/ 29 w 912"/>
                  <a:gd name="T23" fmla="*/ 3 h 146"/>
                  <a:gd name="T24" fmla="*/ 26 w 912"/>
                  <a:gd name="T25" fmla="*/ 3 h 146"/>
                  <a:gd name="T26" fmla="*/ 21 w 912"/>
                  <a:gd name="T27" fmla="*/ 4 h 146"/>
                  <a:gd name="T28" fmla="*/ 16 w 912"/>
                  <a:gd name="T29" fmla="*/ 4 h 146"/>
                  <a:gd name="T30" fmla="*/ 9 w 912"/>
                  <a:gd name="T31" fmla="*/ 4 h 146"/>
                  <a:gd name="T32" fmla="*/ 1 w 912"/>
                  <a:gd name="T33" fmla="*/ 5 h 146"/>
                  <a:gd name="T34" fmla="*/ 5 w 912"/>
                  <a:gd name="T35" fmla="*/ 5 h 146"/>
                  <a:gd name="T36" fmla="*/ 13 w 912"/>
                  <a:gd name="T37" fmla="*/ 5 h 146"/>
                  <a:gd name="T38" fmla="*/ 19 w 912"/>
                  <a:gd name="T39" fmla="*/ 4 h 146"/>
                  <a:gd name="T40" fmla="*/ 24 w 912"/>
                  <a:gd name="T41" fmla="*/ 4 h 146"/>
                  <a:gd name="T42" fmla="*/ 28 w 912"/>
                  <a:gd name="T43" fmla="*/ 4 h 146"/>
                  <a:gd name="T44" fmla="*/ 31 w 912"/>
                  <a:gd name="T45" fmla="*/ 3 h 146"/>
                  <a:gd name="T46" fmla="*/ 33 w 912"/>
                  <a:gd name="T47" fmla="*/ 3 h 146"/>
                  <a:gd name="T48" fmla="*/ 34 w 912"/>
                  <a:gd name="T49" fmla="*/ 3 h 146"/>
                  <a:gd name="T50" fmla="*/ 33 w 912"/>
                  <a:gd name="T51" fmla="*/ 2 h 146"/>
                  <a:gd name="T52" fmla="*/ 32 w 912"/>
                  <a:gd name="T53" fmla="*/ 1 h 146"/>
                  <a:gd name="T54" fmla="*/ 30 w 912"/>
                  <a:gd name="T55" fmla="*/ 1 h 146"/>
                  <a:gd name="T56" fmla="*/ 27 w 912"/>
                  <a:gd name="T57" fmla="*/ 1 h 146"/>
                  <a:gd name="T58" fmla="*/ 23 w 912"/>
                  <a:gd name="T59" fmla="*/ 1 h 146"/>
                  <a:gd name="T60" fmla="*/ 17 w 912"/>
                  <a:gd name="T61" fmla="*/ 0 h 146"/>
                  <a:gd name="T62" fmla="*/ 11 w 912"/>
                  <a:gd name="T63" fmla="*/ 0 h 146"/>
                  <a:gd name="T64" fmla="*/ 4 w 912"/>
                  <a:gd name="T65" fmla="*/ 0 h 146"/>
                  <a:gd name="T66" fmla="*/ 0 w 912"/>
                  <a:gd name="T67" fmla="*/ 1 h 146"/>
                  <a:gd name="T68" fmla="*/ 0 w 912"/>
                  <a:gd name="T69" fmla="*/ 0 h 146"/>
                  <a:gd name="T70" fmla="*/ 0 w 912"/>
                  <a:gd name="T71" fmla="*/ 1 h 146"/>
                  <a:gd name="T72" fmla="*/ 0 w 912"/>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2"/>
                  <a:gd name="T112" fmla="*/ 0 h 146"/>
                  <a:gd name="T113" fmla="*/ 912 w 912"/>
                  <a:gd name="T114" fmla="*/ 146 h 1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2" h="146">
                    <a:moveTo>
                      <a:pt x="10" y="0"/>
                    </a:moveTo>
                    <a:lnTo>
                      <a:pt x="10" y="19"/>
                    </a:lnTo>
                    <a:lnTo>
                      <a:pt x="115" y="21"/>
                    </a:lnTo>
                    <a:lnTo>
                      <a:pt x="214" y="22"/>
                    </a:lnTo>
                    <a:lnTo>
                      <a:pt x="305" y="23"/>
                    </a:lnTo>
                    <a:lnTo>
                      <a:pt x="391" y="26"/>
                    </a:lnTo>
                    <a:lnTo>
                      <a:pt x="471" y="29"/>
                    </a:lnTo>
                    <a:lnTo>
                      <a:pt x="543" y="32"/>
                    </a:lnTo>
                    <a:lnTo>
                      <a:pt x="609" y="34"/>
                    </a:lnTo>
                    <a:lnTo>
                      <a:pt x="669" y="37"/>
                    </a:lnTo>
                    <a:lnTo>
                      <a:pt x="723" y="41"/>
                    </a:lnTo>
                    <a:lnTo>
                      <a:pt x="767" y="44"/>
                    </a:lnTo>
                    <a:lnTo>
                      <a:pt x="805" y="48"/>
                    </a:lnTo>
                    <a:lnTo>
                      <a:pt x="839" y="52"/>
                    </a:lnTo>
                    <a:lnTo>
                      <a:pt x="865" y="57"/>
                    </a:lnTo>
                    <a:lnTo>
                      <a:pt x="883" y="62"/>
                    </a:lnTo>
                    <a:lnTo>
                      <a:pt x="894" y="65"/>
                    </a:lnTo>
                    <a:lnTo>
                      <a:pt x="895" y="65"/>
                    </a:lnTo>
                    <a:lnTo>
                      <a:pt x="895" y="59"/>
                    </a:lnTo>
                    <a:lnTo>
                      <a:pt x="890" y="62"/>
                    </a:lnTo>
                    <a:lnTo>
                      <a:pt x="876" y="66"/>
                    </a:lnTo>
                    <a:lnTo>
                      <a:pt x="855" y="72"/>
                    </a:lnTo>
                    <a:lnTo>
                      <a:pt x="826" y="76"/>
                    </a:lnTo>
                    <a:lnTo>
                      <a:pt x="789" y="81"/>
                    </a:lnTo>
                    <a:lnTo>
                      <a:pt x="746" y="86"/>
                    </a:lnTo>
                    <a:lnTo>
                      <a:pt x="696" y="91"/>
                    </a:lnTo>
                    <a:lnTo>
                      <a:pt x="638" y="95"/>
                    </a:lnTo>
                    <a:lnTo>
                      <a:pt x="576" y="101"/>
                    </a:lnTo>
                    <a:lnTo>
                      <a:pt x="504" y="105"/>
                    </a:lnTo>
                    <a:lnTo>
                      <a:pt x="426" y="110"/>
                    </a:lnTo>
                    <a:lnTo>
                      <a:pt x="339" y="115"/>
                    </a:lnTo>
                    <a:lnTo>
                      <a:pt x="246" y="119"/>
                    </a:lnTo>
                    <a:lnTo>
                      <a:pt x="145" y="123"/>
                    </a:lnTo>
                    <a:lnTo>
                      <a:pt x="38" y="127"/>
                    </a:lnTo>
                    <a:lnTo>
                      <a:pt x="38" y="146"/>
                    </a:lnTo>
                    <a:lnTo>
                      <a:pt x="145" y="142"/>
                    </a:lnTo>
                    <a:lnTo>
                      <a:pt x="246" y="138"/>
                    </a:lnTo>
                    <a:lnTo>
                      <a:pt x="339" y="134"/>
                    </a:lnTo>
                    <a:lnTo>
                      <a:pt x="426" y="130"/>
                    </a:lnTo>
                    <a:lnTo>
                      <a:pt x="504" y="124"/>
                    </a:lnTo>
                    <a:lnTo>
                      <a:pt x="576" y="120"/>
                    </a:lnTo>
                    <a:lnTo>
                      <a:pt x="641" y="115"/>
                    </a:lnTo>
                    <a:lnTo>
                      <a:pt x="699" y="110"/>
                    </a:lnTo>
                    <a:lnTo>
                      <a:pt x="749" y="105"/>
                    </a:lnTo>
                    <a:lnTo>
                      <a:pt x="792" y="101"/>
                    </a:lnTo>
                    <a:lnTo>
                      <a:pt x="829" y="95"/>
                    </a:lnTo>
                    <a:lnTo>
                      <a:pt x="858" y="91"/>
                    </a:lnTo>
                    <a:lnTo>
                      <a:pt x="881" y="86"/>
                    </a:lnTo>
                    <a:lnTo>
                      <a:pt x="898" y="79"/>
                    </a:lnTo>
                    <a:lnTo>
                      <a:pt x="909" y="73"/>
                    </a:lnTo>
                    <a:lnTo>
                      <a:pt x="912" y="57"/>
                    </a:lnTo>
                    <a:lnTo>
                      <a:pt x="902" y="48"/>
                    </a:lnTo>
                    <a:lnTo>
                      <a:pt x="888" y="43"/>
                    </a:lnTo>
                    <a:lnTo>
                      <a:pt x="868" y="37"/>
                    </a:lnTo>
                    <a:lnTo>
                      <a:pt x="841" y="33"/>
                    </a:lnTo>
                    <a:lnTo>
                      <a:pt x="808" y="29"/>
                    </a:lnTo>
                    <a:lnTo>
                      <a:pt x="770" y="25"/>
                    </a:lnTo>
                    <a:lnTo>
                      <a:pt x="723" y="22"/>
                    </a:lnTo>
                    <a:lnTo>
                      <a:pt x="669" y="18"/>
                    </a:lnTo>
                    <a:lnTo>
                      <a:pt x="609" y="15"/>
                    </a:lnTo>
                    <a:lnTo>
                      <a:pt x="543" y="12"/>
                    </a:lnTo>
                    <a:lnTo>
                      <a:pt x="471" y="10"/>
                    </a:lnTo>
                    <a:lnTo>
                      <a:pt x="391" y="7"/>
                    </a:lnTo>
                    <a:lnTo>
                      <a:pt x="305" y="4"/>
                    </a:lnTo>
                    <a:lnTo>
                      <a:pt x="214" y="3"/>
                    </a:lnTo>
                    <a:lnTo>
                      <a:pt x="115" y="1"/>
                    </a:lnTo>
                    <a:lnTo>
                      <a:pt x="10" y="0"/>
                    </a:lnTo>
                    <a:lnTo>
                      <a:pt x="10" y="19"/>
                    </a:lnTo>
                    <a:lnTo>
                      <a:pt x="10" y="0"/>
                    </a:lnTo>
                    <a:lnTo>
                      <a:pt x="3" y="3"/>
                    </a:lnTo>
                    <a:lnTo>
                      <a:pt x="0" y="10"/>
                    </a:lnTo>
                    <a:lnTo>
                      <a:pt x="3" y="17"/>
                    </a:lnTo>
                    <a:lnTo>
                      <a:pt x="10" y="19"/>
                    </a:lnTo>
                    <a:lnTo>
                      <a:pt x="10" y="0"/>
                    </a:lnTo>
                    <a:close/>
                  </a:path>
                </a:pathLst>
              </a:custGeom>
              <a:solidFill>
                <a:srgbClr val="000000"/>
              </a:solidFill>
              <a:ln w="9525">
                <a:noFill/>
                <a:round/>
                <a:headEnd/>
                <a:tailEnd/>
              </a:ln>
            </p:spPr>
            <p:txBody>
              <a:bodyPr/>
              <a:lstStyle/>
              <a:p>
                <a:pPr eaLnBrk="0" hangingPunct="0"/>
                <a:endParaRPr lang="it-IT"/>
              </a:p>
            </p:txBody>
          </p:sp>
          <p:sp>
            <p:nvSpPr>
              <p:cNvPr id="113761" name="Freeform 36"/>
              <p:cNvSpPr>
                <a:spLocks/>
              </p:cNvSpPr>
              <p:nvPr/>
            </p:nvSpPr>
            <p:spPr bwMode="auto">
              <a:xfrm>
                <a:off x="1718" y="3376"/>
                <a:ext cx="650" cy="6"/>
              </a:xfrm>
              <a:custGeom>
                <a:avLst/>
                <a:gdLst>
                  <a:gd name="T0" fmla="*/ 72 w 1950"/>
                  <a:gd name="T1" fmla="*/ 1 h 19"/>
                  <a:gd name="T2" fmla="*/ 72 w 1950"/>
                  <a:gd name="T3" fmla="*/ 0 h 19"/>
                  <a:gd name="T4" fmla="*/ 0 w 1950"/>
                  <a:gd name="T5" fmla="*/ 0 h 19"/>
                  <a:gd name="T6" fmla="*/ 0 w 1950"/>
                  <a:gd name="T7" fmla="*/ 1 h 19"/>
                  <a:gd name="T8" fmla="*/ 72 w 1950"/>
                  <a:gd name="T9" fmla="*/ 1 h 19"/>
                  <a:gd name="T10" fmla="*/ 72 w 1950"/>
                  <a:gd name="T11" fmla="*/ 0 h 19"/>
                  <a:gd name="T12" fmla="*/ 72 w 1950"/>
                  <a:gd name="T13" fmla="*/ 1 h 19"/>
                  <a:gd name="T14" fmla="*/ 72 w 1950"/>
                  <a:gd name="T15" fmla="*/ 1 h 19"/>
                  <a:gd name="T16" fmla="*/ 72 w 1950"/>
                  <a:gd name="T17" fmla="*/ 0 h 19"/>
                  <a:gd name="T18" fmla="*/ 72 w 1950"/>
                  <a:gd name="T19" fmla="*/ 0 h 19"/>
                  <a:gd name="T20" fmla="*/ 72 w 1950"/>
                  <a:gd name="T21" fmla="*/ 0 h 19"/>
                  <a:gd name="T22" fmla="*/ 72 w 1950"/>
                  <a:gd name="T23" fmla="*/ 1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0"/>
                  <a:gd name="T37" fmla="*/ 0 h 19"/>
                  <a:gd name="T38" fmla="*/ 1950 w 1950"/>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0" h="19">
                    <a:moveTo>
                      <a:pt x="1947" y="15"/>
                    </a:moveTo>
                    <a:lnTo>
                      <a:pt x="1940" y="0"/>
                    </a:lnTo>
                    <a:lnTo>
                      <a:pt x="0" y="0"/>
                    </a:lnTo>
                    <a:lnTo>
                      <a:pt x="0" y="19"/>
                    </a:lnTo>
                    <a:lnTo>
                      <a:pt x="1940" y="19"/>
                    </a:lnTo>
                    <a:lnTo>
                      <a:pt x="1933" y="4"/>
                    </a:lnTo>
                    <a:lnTo>
                      <a:pt x="1940" y="19"/>
                    </a:lnTo>
                    <a:lnTo>
                      <a:pt x="1947" y="17"/>
                    </a:lnTo>
                    <a:lnTo>
                      <a:pt x="1950" y="10"/>
                    </a:lnTo>
                    <a:lnTo>
                      <a:pt x="1947" y="3"/>
                    </a:lnTo>
                    <a:lnTo>
                      <a:pt x="1940" y="0"/>
                    </a:lnTo>
                    <a:lnTo>
                      <a:pt x="1947" y="15"/>
                    </a:lnTo>
                    <a:close/>
                  </a:path>
                </a:pathLst>
              </a:custGeom>
              <a:solidFill>
                <a:srgbClr val="000000"/>
              </a:solidFill>
              <a:ln w="9525">
                <a:noFill/>
                <a:round/>
                <a:headEnd/>
                <a:tailEnd/>
              </a:ln>
            </p:spPr>
            <p:txBody>
              <a:bodyPr/>
              <a:lstStyle/>
              <a:p>
                <a:pPr eaLnBrk="0" hangingPunct="0"/>
                <a:endParaRPr lang="it-IT"/>
              </a:p>
            </p:txBody>
          </p:sp>
          <p:sp>
            <p:nvSpPr>
              <p:cNvPr id="113762" name="Freeform 37"/>
              <p:cNvSpPr>
                <a:spLocks/>
              </p:cNvSpPr>
              <p:nvPr/>
            </p:nvSpPr>
            <p:spPr bwMode="auto">
              <a:xfrm>
                <a:off x="2327" y="3377"/>
                <a:ext cx="40" cy="47"/>
              </a:xfrm>
              <a:custGeom>
                <a:avLst/>
                <a:gdLst>
                  <a:gd name="T0" fmla="*/ 0 w 119"/>
                  <a:gd name="T1" fmla="*/ 5 h 142"/>
                  <a:gd name="T2" fmla="*/ 1 w 119"/>
                  <a:gd name="T3" fmla="*/ 5 h 142"/>
                  <a:gd name="T4" fmla="*/ 4 w 119"/>
                  <a:gd name="T5" fmla="*/ 0 h 142"/>
                  <a:gd name="T6" fmla="*/ 4 w 119"/>
                  <a:gd name="T7" fmla="*/ 0 h 142"/>
                  <a:gd name="T8" fmla="*/ 0 w 119"/>
                  <a:gd name="T9" fmla="*/ 5 h 142"/>
                  <a:gd name="T10" fmla="*/ 0 w 119"/>
                  <a:gd name="T11" fmla="*/ 5 h 142"/>
                  <a:gd name="T12" fmla="*/ 0 w 119"/>
                  <a:gd name="T13" fmla="*/ 5 h 142"/>
                  <a:gd name="T14" fmla="*/ 0 w 119"/>
                  <a:gd name="T15" fmla="*/ 5 h 142"/>
                  <a:gd name="T16" fmla="*/ 0 w 119"/>
                  <a:gd name="T17" fmla="*/ 5 h 142"/>
                  <a:gd name="T18" fmla="*/ 0 w 119"/>
                  <a:gd name="T19" fmla="*/ 5 h 142"/>
                  <a:gd name="T20" fmla="*/ 1 w 119"/>
                  <a:gd name="T21" fmla="*/ 5 h 142"/>
                  <a:gd name="T22" fmla="*/ 0 w 119"/>
                  <a:gd name="T23" fmla="*/ 5 h 1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9"/>
                  <a:gd name="T37" fmla="*/ 0 h 142"/>
                  <a:gd name="T38" fmla="*/ 119 w 119"/>
                  <a:gd name="T39" fmla="*/ 142 h 1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9" h="142">
                    <a:moveTo>
                      <a:pt x="9" y="142"/>
                    </a:moveTo>
                    <a:lnTo>
                      <a:pt x="16" y="138"/>
                    </a:lnTo>
                    <a:lnTo>
                      <a:pt x="119" y="11"/>
                    </a:lnTo>
                    <a:lnTo>
                      <a:pt x="105" y="0"/>
                    </a:lnTo>
                    <a:lnTo>
                      <a:pt x="2" y="127"/>
                    </a:lnTo>
                    <a:lnTo>
                      <a:pt x="9" y="123"/>
                    </a:lnTo>
                    <a:lnTo>
                      <a:pt x="2" y="127"/>
                    </a:lnTo>
                    <a:lnTo>
                      <a:pt x="0" y="134"/>
                    </a:lnTo>
                    <a:lnTo>
                      <a:pt x="3" y="138"/>
                    </a:lnTo>
                    <a:lnTo>
                      <a:pt x="10" y="141"/>
                    </a:lnTo>
                    <a:lnTo>
                      <a:pt x="16" y="138"/>
                    </a:lnTo>
                    <a:lnTo>
                      <a:pt x="9" y="142"/>
                    </a:lnTo>
                    <a:close/>
                  </a:path>
                </a:pathLst>
              </a:custGeom>
              <a:solidFill>
                <a:srgbClr val="000000"/>
              </a:solidFill>
              <a:ln w="9525">
                <a:noFill/>
                <a:round/>
                <a:headEnd/>
                <a:tailEnd/>
              </a:ln>
            </p:spPr>
            <p:txBody>
              <a:bodyPr/>
              <a:lstStyle/>
              <a:p>
                <a:pPr eaLnBrk="0" hangingPunct="0"/>
                <a:endParaRPr lang="it-IT"/>
              </a:p>
            </p:txBody>
          </p:sp>
          <p:sp>
            <p:nvSpPr>
              <p:cNvPr id="113763" name="Freeform 38"/>
              <p:cNvSpPr>
                <a:spLocks/>
              </p:cNvSpPr>
              <p:nvPr/>
            </p:nvSpPr>
            <p:spPr bwMode="auto">
              <a:xfrm>
                <a:off x="1724" y="3418"/>
                <a:ext cx="606" cy="6"/>
              </a:xfrm>
              <a:custGeom>
                <a:avLst/>
                <a:gdLst>
                  <a:gd name="T0" fmla="*/ 0 w 1819"/>
                  <a:gd name="T1" fmla="*/ 0 h 19"/>
                  <a:gd name="T2" fmla="*/ 0 w 1819"/>
                  <a:gd name="T3" fmla="*/ 1 h 19"/>
                  <a:gd name="T4" fmla="*/ 67 w 1819"/>
                  <a:gd name="T5" fmla="*/ 1 h 19"/>
                  <a:gd name="T6" fmla="*/ 67 w 1819"/>
                  <a:gd name="T7" fmla="*/ 0 h 19"/>
                  <a:gd name="T8" fmla="*/ 0 w 1819"/>
                  <a:gd name="T9" fmla="*/ 0 h 19"/>
                  <a:gd name="T10" fmla="*/ 0 w 1819"/>
                  <a:gd name="T11" fmla="*/ 1 h 19"/>
                  <a:gd name="T12" fmla="*/ 0 w 1819"/>
                  <a:gd name="T13" fmla="*/ 0 h 19"/>
                  <a:gd name="T14" fmla="*/ 0 w 1819"/>
                  <a:gd name="T15" fmla="*/ 0 h 19"/>
                  <a:gd name="T16" fmla="*/ 0 w 1819"/>
                  <a:gd name="T17" fmla="*/ 0 h 19"/>
                  <a:gd name="T18" fmla="*/ 0 w 1819"/>
                  <a:gd name="T19" fmla="*/ 1 h 19"/>
                  <a:gd name="T20" fmla="*/ 0 w 1819"/>
                  <a:gd name="T21" fmla="*/ 1 h 19"/>
                  <a:gd name="T22" fmla="*/ 0 w 1819"/>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19"/>
                  <a:gd name="T37" fmla="*/ 0 h 19"/>
                  <a:gd name="T38" fmla="*/ 1819 w 1819"/>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19" h="19">
                    <a:moveTo>
                      <a:pt x="10" y="0"/>
                    </a:moveTo>
                    <a:lnTo>
                      <a:pt x="10" y="19"/>
                    </a:lnTo>
                    <a:lnTo>
                      <a:pt x="1819" y="19"/>
                    </a:lnTo>
                    <a:lnTo>
                      <a:pt x="1819" y="0"/>
                    </a:lnTo>
                    <a:lnTo>
                      <a:pt x="10" y="0"/>
                    </a:lnTo>
                    <a:lnTo>
                      <a:pt x="10" y="19"/>
                    </a:lnTo>
                    <a:lnTo>
                      <a:pt x="10" y="0"/>
                    </a:lnTo>
                    <a:lnTo>
                      <a:pt x="3" y="3"/>
                    </a:lnTo>
                    <a:lnTo>
                      <a:pt x="0" y="10"/>
                    </a:lnTo>
                    <a:lnTo>
                      <a:pt x="3" y="17"/>
                    </a:lnTo>
                    <a:lnTo>
                      <a:pt x="10" y="19"/>
                    </a:lnTo>
                    <a:lnTo>
                      <a:pt x="10" y="0"/>
                    </a:lnTo>
                    <a:close/>
                  </a:path>
                </a:pathLst>
              </a:custGeom>
              <a:solidFill>
                <a:srgbClr val="000000"/>
              </a:solidFill>
              <a:ln w="9525">
                <a:noFill/>
                <a:round/>
                <a:headEnd/>
                <a:tailEnd/>
              </a:ln>
            </p:spPr>
            <p:txBody>
              <a:bodyPr/>
              <a:lstStyle/>
              <a:p>
                <a:pPr eaLnBrk="0" hangingPunct="0"/>
                <a:endParaRPr lang="it-IT"/>
              </a:p>
            </p:txBody>
          </p:sp>
          <p:sp>
            <p:nvSpPr>
              <p:cNvPr id="113764" name="Freeform 39"/>
              <p:cNvSpPr>
                <a:spLocks/>
              </p:cNvSpPr>
              <p:nvPr/>
            </p:nvSpPr>
            <p:spPr bwMode="auto">
              <a:xfrm>
                <a:off x="1714" y="3376"/>
                <a:ext cx="304" cy="48"/>
              </a:xfrm>
              <a:custGeom>
                <a:avLst/>
                <a:gdLst>
                  <a:gd name="T0" fmla="*/ 0 w 912"/>
                  <a:gd name="T1" fmla="*/ 1 h 146"/>
                  <a:gd name="T2" fmla="*/ 8 w 912"/>
                  <a:gd name="T3" fmla="*/ 1 h 146"/>
                  <a:gd name="T4" fmla="*/ 14 w 912"/>
                  <a:gd name="T5" fmla="*/ 1 h 146"/>
                  <a:gd name="T6" fmla="*/ 20 w 912"/>
                  <a:gd name="T7" fmla="*/ 1 h 146"/>
                  <a:gd name="T8" fmla="*/ 25 w 912"/>
                  <a:gd name="T9" fmla="*/ 1 h 146"/>
                  <a:gd name="T10" fmla="*/ 28 w 912"/>
                  <a:gd name="T11" fmla="*/ 2 h 146"/>
                  <a:gd name="T12" fmla="*/ 31 w 912"/>
                  <a:gd name="T13" fmla="*/ 2 h 146"/>
                  <a:gd name="T14" fmla="*/ 33 w 912"/>
                  <a:gd name="T15" fmla="*/ 2 h 146"/>
                  <a:gd name="T16" fmla="*/ 33 w 912"/>
                  <a:gd name="T17" fmla="*/ 2 h 146"/>
                  <a:gd name="T18" fmla="*/ 33 w 912"/>
                  <a:gd name="T19" fmla="*/ 2 h 146"/>
                  <a:gd name="T20" fmla="*/ 32 w 912"/>
                  <a:gd name="T21" fmla="*/ 3 h 146"/>
                  <a:gd name="T22" fmla="*/ 29 w 912"/>
                  <a:gd name="T23" fmla="*/ 3 h 146"/>
                  <a:gd name="T24" fmla="*/ 26 w 912"/>
                  <a:gd name="T25" fmla="*/ 3 h 146"/>
                  <a:gd name="T26" fmla="*/ 21 w 912"/>
                  <a:gd name="T27" fmla="*/ 4 h 146"/>
                  <a:gd name="T28" fmla="*/ 16 w 912"/>
                  <a:gd name="T29" fmla="*/ 4 h 146"/>
                  <a:gd name="T30" fmla="*/ 9 w 912"/>
                  <a:gd name="T31" fmla="*/ 4 h 146"/>
                  <a:gd name="T32" fmla="*/ 1 w 912"/>
                  <a:gd name="T33" fmla="*/ 5 h 146"/>
                  <a:gd name="T34" fmla="*/ 5 w 912"/>
                  <a:gd name="T35" fmla="*/ 5 h 146"/>
                  <a:gd name="T36" fmla="*/ 13 w 912"/>
                  <a:gd name="T37" fmla="*/ 5 h 146"/>
                  <a:gd name="T38" fmla="*/ 19 w 912"/>
                  <a:gd name="T39" fmla="*/ 4 h 146"/>
                  <a:gd name="T40" fmla="*/ 24 w 912"/>
                  <a:gd name="T41" fmla="*/ 4 h 146"/>
                  <a:gd name="T42" fmla="*/ 28 w 912"/>
                  <a:gd name="T43" fmla="*/ 4 h 146"/>
                  <a:gd name="T44" fmla="*/ 31 w 912"/>
                  <a:gd name="T45" fmla="*/ 3 h 146"/>
                  <a:gd name="T46" fmla="*/ 33 w 912"/>
                  <a:gd name="T47" fmla="*/ 3 h 146"/>
                  <a:gd name="T48" fmla="*/ 34 w 912"/>
                  <a:gd name="T49" fmla="*/ 3 h 146"/>
                  <a:gd name="T50" fmla="*/ 33 w 912"/>
                  <a:gd name="T51" fmla="*/ 2 h 146"/>
                  <a:gd name="T52" fmla="*/ 32 w 912"/>
                  <a:gd name="T53" fmla="*/ 1 h 146"/>
                  <a:gd name="T54" fmla="*/ 30 w 912"/>
                  <a:gd name="T55" fmla="*/ 1 h 146"/>
                  <a:gd name="T56" fmla="*/ 27 w 912"/>
                  <a:gd name="T57" fmla="*/ 1 h 146"/>
                  <a:gd name="T58" fmla="*/ 23 w 912"/>
                  <a:gd name="T59" fmla="*/ 1 h 146"/>
                  <a:gd name="T60" fmla="*/ 17 w 912"/>
                  <a:gd name="T61" fmla="*/ 0 h 146"/>
                  <a:gd name="T62" fmla="*/ 11 w 912"/>
                  <a:gd name="T63" fmla="*/ 0 h 146"/>
                  <a:gd name="T64" fmla="*/ 4 w 912"/>
                  <a:gd name="T65" fmla="*/ 0 h 146"/>
                  <a:gd name="T66" fmla="*/ 0 w 912"/>
                  <a:gd name="T67" fmla="*/ 1 h 146"/>
                  <a:gd name="T68" fmla="*/ 0 w 912"/>
                  <a:gd name="T69" fmla="*/ 0 h 146"/>
                  <a:gd name="T70" fmla="*/ 0 w 912"/>
                  <a:gd name="T71" fmla="*/ 1 h 146"/>
                  <a:gd name="T72" fmla="*/ 0 w 912"/>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2"/>
                  <a:gd name="T112" fmla="*/ 0 h 146"/>
                  <a:gd name="T113" fmla="*/ 912 w 912"/>
                  <a:gd name="T114" fmla="*/ 146 h 1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2" h="146">
                    <a:moveTo>
                      <a:pt x="10" y="0"/>
                    </a:moveTo>
                    <a:lnTo>
                      <a:pt x="10" y="19"/>
                    </a:lnTo>
                    <a:lnTo>
                      <a:pt x="115" y="21"/>
                    </a:lnTo>
                    <a:lnTo>
                      <a:pt x="214" y="22"/>
                    </a:lnTo>
                    <a:lnTo>
                      <a:pt x="305" y="23"/>
                    </a:lnTo>
                    <a:lnTo>
                      <a:pt x="391" y="26"/>
                    </a:lnTo>
                    <a:lnTo>
                      <a:pt x="471" y="29"/>
                    </a:lnTo>
                    <a:lnTo>
                      <a:pt x="543" y="32"/>
                    </a:lnTo>
                    <a:lnTo>
                      <a:pt x="609" y="34"/>
                    </a:lnTo>
                    <a:lnTo>
                      <a:pt x="669" y="37"/>
                    </a:lnTo>
                    <a:lnTo>
                      <a:pt x="723" y="41"/>
                    </a:lnTo>
                    <a:lnTo>
                      <a:pt x="767" y="44"/>
                    </a:lnTo>
                    <a:lnTo>
                      <a:pt x="805" y="48"/>
                    </a:lnTo>
                    <a:lnTo>
                      <a:pt x="839" y="52"/>
                    </a:lnTo>
                    <a:lnTo>
                      <a:pt x="865" y="57"/>
                    </a:lnTo>
                    <a:lnTo>
                      <a:pt x="883" y="62"/>
                    </a:lnTo>
                    <a:lnTo>
                      <a:pt x="894" y="65"/>
                    </a:lnTo>
                    <a:lnTo>
                      <a:pt x="895" y="65"/>
                    </a:lnTo>
                    <a:lnTo>
                      <a:pt x="895" y="59"/>
                    </a:lnTo>
                    <a:lnTo>
                      <a:pt x="890" y="62"/>
                    </a:lnTo>
                    <a:lnTo>
                      <a:pt x="876" y="66"/>
                    </a:lnTo>
                    <a:lnTo>
                      <a:pt x="855" y="72"/>
                    </a:lnTo>
                    <a:lnTo>
                      <a:pt x="826" y="76"/>
                    </a:lnTo>
                    <a:lnTo>
                      <a:pt x="789" y="81"/>
                    </a:lnTo>
                    <a:lnTo>
                      <a:pt x="746" y="86"/>
                    </a:lnTo>
                    <a:lnTo>
                      <a:pt x="696" y="91"/>
                    </a:lnTo>
                    <a:lnTo>
                      <a:pt x="638" y="95"/>
                    </a:lnTo>
                    <a:lnTo>
                      <a:pt x="576" y="101"/>
                    </a:lnTo>
                    <a:lnTo>
                      <a:pt x="504" y="105"/>
                    </a:lnTo>
                    <a:lnTo>
                      <a:pt x="426" y="110"/>
                    </a:lnTo>
                    <a:lnTo>
                      <a:pt x="339" y="115"/>
                    </a:lnTo>
                    <a:lnTo>
                      <a:pt x="246" y="119"/>
                    </a:lnTo>
                    <a:lnTo>
                      <a:pt x="145" y="123"/>
                    </a:lnTo>
                    <a:lnTo>
                      <a:pt x="38" y="127"/>
                    </a:lnTo>
                    <a:lnTo>
                      <a:pt x="38" y="146"/>
                    </a:lnTo>
                    <a:lnTo>
                      <a:pt x="145" y="142"/>
                    </a:lnTo>
                    <a:lnTo>
                      <a:pt x="246" y="138"/>
                    </a:lnTo>
                    <a:lnTo>
                      <a:pt x="339" y="134"/>
                    </a:lnTo>
                    <a:lnTo>
                      <a:pt x="426" y="130"/>
                    </a:lnTo>
                    <a:lnTo>
                      <a:pt x="504" y="124"/>
                    </a:lnTo>
                    <a:lnTo>
                      <a:pt x="576" y="120"/>
                    </a:lnTo>
                    <a:lnTo>
                      <a:pt x="641" y="115"/>
                    </a:lnTo>
                    <a:lnTo>
                      <a:pt x="699" y="110"/>
                    </a:lnTo>
                    <a:lnTo>
                      <a:pt x="749" y="105"/>
                    </a:lnTo>
                    <a:lnTo>
                      <a:pt x="792" y="101"/>
                    </a:lnTo>
                    <a:lnTo>
                      <a:pt x="829" y="95"/>
                    </a:lnTo>
                    <a:lnTo>
                      <a:pt x="858" y="91"/>
                    </a:lnTo>
                    <a:lnTo>
                      <a:pt x="881" y="86"/>
                    </a:lnTo>
                    <a:lnTo>
                      <a:pt x="898" y="79"/>
                    </a:lnTo>
                    <a:lnTo>
                      <a:pt x="909" y="73"/>
                    </a:lnTo>
                    <a:lnTo>
                      <a:pt x="912" y="57"/>
                    </a:lnTo>
                    <a:lnTo>
                      <a:pt x="902" y="48"/>
                    </a:lnTo>
                    <a:lnTo>
                      <a:pt x="888" y="43"/>
                    </a:lnTo>
                    <a:lnTo>
                      <a:pt x="868" y="37"/>
                    </a:lnTo>
                    <a:lnTo>
                      <a:pt x="841" y="33"/>
                    </a:lnTo>
                    <a:lnTo>
                      <a:pt x="808" y="29"/>
                    </a:lnTo>
                    <a:lnTo>
                      <a:pt x="769" y="25"/>
                    </a:lnTo>
                    <a:lnTo>
                      <a:pt x="723" y="22"/>
                    </a:lnTo>
                    <a:lnTo>
                      <a:pt x="669" y="18"/>
                    </a:lnTo>
                    <a:lnTo>
                      <a:pt x="609" y="15"/>
                    </a:lnTo>
                    <a:lnTo>
                      <a:pt x="543" y="12"/>
                    </a:lnTo>
                    <a:lnTo>
                      <a:pt x="471" y="10"/>
                    </a:lnTo>
                    <a:lnTo>
                      <a:pt x="391" y="7"/>
                    </a:lnTo>
                    <a:lnTo>
                      <a:pt x="305" y="4"/>
                    </a:lnTo>
                    <a:lnTo>
                      <a:pt x="214" y="3"/>
                    </a:lnTo>
                    <a:lnTo>
                      <a:pt x="115" y="1"/>
                    </a:lnTo>
                    <a:lnTo>
                      <a:pt x="10" y="0"/>
                    </a:lnTo>
                    <a:lnTo>
                      <a:pt x="10" y="19"/>
                    </a:lnTo>
                    <a:lnTo>
                      <a:pt x="10" y="0"/>
                    </a:lnTo>
                    <a:lnTo>
                      <a:pt x="3" y="3"/>
                    </a:lnTo>
                    <a:lnTo>
                      <a:pt x="0" y="10"/>
                    </a:lnTo>
                    <a:lnTo>
                      <a:pt x="3" y="17"/>
                    </a:lnTo>
                    <a:lnTo>
                      <a:pt x="10" y="19"/>
                    </a:lnTo>
                    <a:lnTo>
                      <a:pt x="10" y="0"/>
                    </a:lnTo>
                    <a:close/>
                  </a:path>
                </a:pathLst>
              </a:custGeom>
              <a:solidFill>
                <a:srgbClr val="000000"/>
              </a:solidFill>
              <a:ln w="9525">
                <a:noFill/>
                <a:round/>
                <a:headEnd/>
                <a:tailEnd/>
              </a:ln>
            </p:spPr>
            <p:txBody>
              <a:bodyPr/>
              <a:lstStyle/>
              <a:p>
                <a:pPr eaLnBrk="0" hangingPunct="0"/>
                <a:endParaRPr lang="it-IT"/>
              </a:p>
            </p:txBody>
          </p:sp>
          <p:sp>
            <p:nvSpPr>
              <p:cNvPr id="113765" name="Freeform 40"/>
              <p:cNvSpPr>
                <a:spLocks/>
              </p:cNvSpPr>
              <p:nvPr/>
            </p:nvSpPr>
            <p:spPr bwMode="auto">
              <a:xfrm>
                <a:off x="1857" y="2147"/>
                <a:ext cx="2039" cy="163"/>
              </a:xfrm>
              <a:custGeom>
                <a:avLst/>
                <a:gdLst>
                  <a:gd name="T0" fmla="*/ 116 w 6117"/>
                  <a:gd name="T1" fmla="*/ 18 h 487"/>
                  <a:gd name="T2" fmla="*/ 116 w 6117"/>
                  <a:gd name="T3" fmla="*/ 7 h 487"/>
                  <a:gd name="T4" fmla="*/ 219 w 6117"/>
                  <a:gd name="T5" fmla="*/ 7 h 487"/>
                  <a:gd name="T6" fmla="*/ 220 w 6117"/>
                  <a:gd name="T7" fmla="*/ 7 h 487"/>
                  <a:gd name="T8" fmla="*/ 221 w 6117"/>
                  <a:gd name="T9" fmla="*/ 7 h 487"/>
                  <a:gd name="T10" fmla="*/ 222 w 6117"/>
                  <a:gd name="T11" fmla="*/ 7 h 487"/>
                  <a:gd name="T12" fmla="*/ 222 w 6117"/>
                  <a:gd name="T13" fmla="*/ 7 h 487"/>
                  <a:gd name="T14" fmla="*/ 223 w 6117"/>
                  <a:gd name="T15" fmla="*/ 7 h 487"/>
                  <a:gd name="T16" fmla="*/ 224 w 6117"/>
                  <a:gd name="T17" fmla="*/ 7 h 487"/>
                  <a:gd name="T18" fmla="*/ 225 w 6117"/>
                  <a:gd name="T19" fmla="*/ 6 h 487"/>
                  <a:gd name="T20" fmla="*/ 225 w 6117"/>
                  <a:gd name="T21" fmla="*/ 6 h 487"/>
                  <a:gd name="T22" fmla="*/ 226 w 6117"/>
                  <a:gd name="T23" fmla="*/ 6 h 487"/>
                  <a:gd name="T24" fmla="*/ 226 w 6117"/>
                  <a:gd name="T25" fmla="*/ 5 h 487"/>
                  <a:gd name="T26" fmla="*/ 226 w 6117"/>
                  <a:gd name="T27" fmla="*/ 4 h 487"/>
                  <a:gd name="T28" fmla="*/ 227 w 6117"/>
                  <a:gd name="T29" fmla="*/ 4 h 487"/>
                  <a:gd name="T30" fmla="*/ 227 w 6117"/>
                  <a:gd name="T31" fmla="*/ 3 h 487"/>
                  <a:gd name="T32" fmla="*/ 226 w 6117"/>
                  <a:gd name="T33" fmla="*/ 2 h 487"/>
                  <a:gd name="T34" fmla="*/ 226 w 6117"/>
                  <a:gd name="T35" fmla="*/ 1 h 487"/>
                  <a:gd name="T36" fmla="*/ 226 w 6117"/>
                  <a:gd name="T37" fmla="*/ 0 h 487"/>
                  <a:gd name="T38" fmla="*/ 226 w 6117"/>
                  <a:gd name="T39" fmla="*/ 2 h 487"/>
                  <a:gd name="T40" fmla="*/ 225 w 6117"/>
                  <a:gd name="T41" fmla="*/ 3 h 487"/>
                  <a:gd name="T42" fmla="*/ 224 w 6117"/>
                  <a:gd name="T43" fmla="*/ 4 h 487"/>
                  <a:gd name="T44" fmla="*/ 223 w 6117"/>
                  <a:gd name="T45" fmla="*/ 4 h 487"/>
                  <a:gd name="T46" fmla="*/ 222 w 6117"/>
                  <a:gd name="T47" fmla="*/ 4 h 487"/>
                  <a:gd name="T48" fmla="*/ 221 w 6117"/>
                  <a:gd name="T49" fmla="*/ 4 h 487"/>
                  <a:gd name="T50" fmla="*/ 220 w 6117"/>
                  <a:gd name="T51" fmla="*/ 4 h 487"/>
                  <a:gd name="T52" fmla="*/ 219 w 6117"/>
                  <a:gd name="T53" fmla="*/ 4 h 487"/>
                  <a:gd name="T54" fmla="*/ 7 w 6117"/>
                  <a:gd name="T55" fmla="*/ 4 h 487"/>
                  <a:gd name="T56" fmla="*/ 6 w 6117"/>
                  <a:gd name="T57" fmla="*/ 4 h 487"/>
                  <a:gd name="T58" fmla="*/ 5 w 6117"/>
                  <a:gd name="T59" fmla="*/ 4 h 487"/>
                  <a:gd name="T60" fmla="*/ 4 w 6117"/>
                  <a:gd name="T61" fmla="*/ 4 h 487"/>
                  <a:gd name="T62" fmla="*/ 3 w 6117"/>
                  <a:gd name="T63" fmla="*/ 4 h 487"/>
                  <a:gd name="T64" fmla="*/ 2 w 6117"/>
                  <a:gd name="T65" fmla="*/ 4 h 487"/>
                  <a:gd name="T66" fmla="*/ 2 w 6117"/>
                  <a:gd name="T67" fmla="*/ 3 h 487"/>
                  <a:gd name="T68" fmla="*/ 1 w 6117"/>
                  <a:gd name="T69" fmla="*/ 2 h 487"/>
                  <a:gd name="T70" fmla="*/ 1 w 6117"/>
                  <a:gd name="T71" fmla="*/ 0 h 487"/>
                  <a:gd name="T72" fmla="*/ 0 w 6117"/>
                  <a:gd name="T73" fmla="*/ 1 h 487"/>
                  <a:gd name="T74" fmla="*/ 0 w 6117"/>
                  <a:gd name="T75" fmla="*/ 2 h 487"/>
                  <a:gd name="T76" fmla="*/ 0 w 6117"/>
                  <a:gd name="T77" fmla="*/ 3 h 487"/>
                  <a:gd name="T78" fmla="*/ 0 w 6117"/>
                  <a:gd name="T79" fmla="*/ 4 h 487"/>
                  <a:gd name="T80" fmla="*/ 0 w 6117"/>
                  <a:gd name="T81" fmla="*/ 4 h 487"/>
                  <a:gd name="T82" fmla="*/ 1 w 6117"/>
                  <a:gd name="T83" fmla="*/ 5 h 487"/>
                  <a:gd name="T84" fmla="*/ 1 w 6117"/>
                  <a:gd name="T85" fmla="*/ 6 h 487"/>
                  <a:gd name="T86" fmla="*/ 1 w 6117"/>
                  <a:gd name="T87" fmla="*/ 6 h 487"/>
                  <a:gd name="T88" fmla="*/ 2 w 6117"/>
                  <a:gd name="T89" fmla="*/ 6 h 487"/>
                  <a:gd name="T90" fmla="*/ 3 w 6117"/>
                  <a:gd name="T91" fmla="*/ 7 h 487"/>
                  <a:gd name="T92" fmla="*/ 3 w 6117"/>
                  <a:gd name="T93" fmla="*/ 7 h 487"/>
                  <a:gd name="T94" fmla="*/ 4 w 6117"/>
                  <a:gd name="T95" fmla="*/ 7 h 487"/>
                  <a:gd name="T96" fmla="*/ 5 w 6117"/>
                  <a:gd name="T97" fmla="*/ 7 h 487"/>
                  <a:gd name="T98" fmla="*/ 6 w 6117"/>
                  <a:gd name="T99" fmla="*/ 7 h 487"/>
                  <a:gd name="T100" fmla="*/ 6 w 6117"/>
                  <a:gd name="T101" fmla="*/ 7 h 487"/>
                  <a:gd name="T102" fmla="*/ 7 w 6117"/>
                  <a:gd name="T103" fmla="*/ 7 h 487"/>
                  <a:gd name="T104" fmla="*/ 110 w 6117"/>
                  <a:gd name="T105" fmla="*/ 7 h 487"/>
                  <a:gd name="T106" fmla="*/ 110 w 6117"/>
                  <a:gd name="T107" fmla="*/ 18 h 487"/>
                  <a:gd name="T108" fmla="*/ 116 w 6117"/>
                  <a:gd name="T109" fmla="*/ 18 h 48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17"/>
                  <a:gd name="T166" fmla="*/ 0 h 487"/>
                  <a:gd name="T167" fmla="*/ 6117 w 6117"/>
                  <a:gd name="T168" fmla="*/ 487 h 48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17" h="487">
                    <a:moveTo>
                      <a:pt x="3142" y="487"/>
                    </a:moveTo>
                    <a:lnTo>
                      <a:pt x="3142" y="194"/>
                    </a:lnTo>
                    <a:lnTo>
                      <a:pt x="5919" y="194"/>
                    </a:lnTo>
                    <a:lnTo>
                      <a:pt x="5941" y="194"/>
                    </a:lnTo>
                    <a:lnTo>
                      <a:pt x="5964" y="192"/>
                    </a:lnTo>
                    <a:lnTo>
                      <a:pt x="5984" y="191"/>
                    </a:lnTo>
                    <a:lnTo>
                      <a:pt x="6006" y="187"/>
                    </a:lnTo>
                    <a:lnTo>
                      <a:pt x="6026" y="183"/>
                    </a:lnTo>
                    <a:lnTo>
                      <a:pt x="6045" y="177"/>
                    </a:lnTo>
                    <a:lnTo>
                      <a:pt x="6063" y="170"/>
                    </a:lnTo>
                    <a:lnTo>
                      <a:pt x="6080" y="161"/>
                    </a:lnTo>
                    <a:lnTo>
                      <a:pt x="6092" y="150"/>
                    </a:lnTo>
                    <a:lnTo>
                      <a:pt x="6103" y="136"/>
                    </a:lnTo>
                    <a:lnTo>
                      <a:pt x="6111" y="121"/>
                    </a:lnTo>
                    <a:lnTo>
                      <a:pt x="6116" y="103"/>
                    </a:lnTo>
                    <a:lnTo>
                      <a:pt x="6117" y="82"/>
                    </a:lnTo>
                    <a:lnTo>
                      <a:pt x="6113" y="57"/>
                    </a:lnTo>
                    <a:lnTo>
                      <a:pt x="6106" y="31"/>
                    </a:lnTo>
                    <a:lnTo>
                      <a:pt x="6093" y="0"/>
                    </a:lnTo>
                    <a:lnTo>
                      <a:pt x="6089" y="54"/>
                    </a:lnTo>
                    <a:lnTo>
                      <a:pt x="6075" y="89"/>
                    </a:lnTo>
                    <a:lnTo>
                      <a:pt x="6055" y="108"/>
                    </a:lnTo>
                    <a:lnTo>
                      <a:pt x="6030" y="116"/>
                    </a:lnTo>
                    <a:lnTo>
                      <a:pt x="6001" y="116"/>
                    </a:lnTo>
                    <a:lnTo>
                      <a:pt x="5972" y="111"/>
                    </a:lnTo>
                    <a:lnTo>
                      <a:pt x="5943" y="105"/>
                    </a:lnTo>
                    <a:lnTo>
                      <a:pt x="5917" y="103"/>
                    </a:lnTo>
                    <a:lnTo>
                      <a:pt x="200" y="103"/>
                    </a:lnTo>
                    <a:lnTo>
                      <a:pt x="174" y="105"/>
                    </a:lnTo>
                    <a:lnTo>
                      <a:pt x="145" y="111"/>
                    </a:lnTo>
                    <a:lnTo>
                      <a:pt x="116" y="116"/>
                    </a:lnTo>
                    <a:lnTo>
                      <a:pt x="87" y="116"/>
                    </a:lnTo>
                    <a:lnTo>
                      <a:pt x="62" y="108"/>
                    </a:lnTo>
                    <a:lnTo>
                      <a:pt x="41" y="89"/>
                    </a:lnTo>
                    <a:lnTo>
                      <a:pt x="28" y="54"/>
                    </a:lnTo>
                    <a:lnTo>
                      <a:pt x="23" y="0"/>
                    </a:lnTo>
                    <a:lnTo>
                      <a:pt x="11" y="31"/>
                    </a:lnTo>
                    <a:lnTo>
                      <a:pt x="4" y="57"/>
                    </a:lnTo>
                    <a:lnTo>
                      <a:pt x="0" y="82"/>
                    </a:lnTo>
                    <a:lnTo>
                      <a:pt x="1" y="103"/>
                    </a:lnTo>
                    <a:lnTo>
                      <a:pt x="6" y="121"/>
                    </a:lnTo>
                    <a:lnTo>
                      <a:pt x="14" y="136"/>
                    </a:lnTo>
                    <a:lnTo>
                      <a:pt x="25" y="150"/>
                    </a:lnTo>
                    <a:lnTo>
                      <a:pt x="39" y="161"/>
                    </a:lnTo>
                    <a:lnTo>
                      <a:pt x="54" y="170"/>
                    </a:lnTo>
                    <a:lnTo>
                      <a:pt x="72" y="177"/>
                    </a:lnTo>
                    <a:lnTo>
                      <a:pt x="91" y="183"/>
                    </a:lnTo>
                    <a:lnTo>
                      <a:pt x="110" y="187"/>
                    </a:lnTo>
                    <a:lnTo>
                      <a:pt x="133" y="191"/>
                    </a:lnTo>
                    <a:lnTo>
                      <a:pt x="153" y="192"/>
                    </a:lnTo>
                    <a:lnTo>
                      <a:pt x="175" y="194"/>
                    </a:lnTo>
                    <a:lnTo>
                      <a:pt x="197" y="194"/>
                    </a:lnTo>
                    <a:lnTo>
                      <a:pt x="2975" y="194"/>
                    </a:lnTo>
                    <a:lnTo>
                      <a:pt x="2975" y="487"/>
                    </a:lnTo>
                    <a:lnTo>
                      <a:pt x="3142" y="487"/>
                    </a:lnTo>
                    <a:close/>
                  </a:path>
                </a:pathLst>
              </a:custGeom>
              <a:solidFill>
                <a:srgbClr val="000000"/>
              </a:solidFill>
              <a:ln w="9525">
                <a:noFill/>
                <a:round/>
                <a:headEnd/>
                <a:tailEnd/>
              </a:ln>
            </p:spPr>
            <p:txBody>
              <a:bodyPr/>
              <a:lstStyle/>
              <a:p>
                <a:pPr eaLnBrk="0" hangingPunct="0"/>
                <a:endParaRPr lang="it-IT"/>
              </a:p>
            </p:txBody>
          </p:sp>
          <p:sp>
            <p:nvSpPr>
              <p:cNvPr id="113766" name="Freeform 41"/>
              <p:cNvSpPr>
                <a:spLocks/>
              </p:cNvSpPr>
              <p:nvPr/>
            </p:nvSpPr>
            <p:spPr bwMode="auto">
              <a:xfrm>
                <a:off x="2902" y="2210"/>
                <a:ext cx="4" cy="100"/>
              </a:xfrm>
              <a:custGeom>
                <a:avLst/>
                <a:gdLst>
                  <a:gd name="T0" fmla="*/ 0 w 14"/>
                  <a:gd name="T1" fmla="*/ 0 h 300"/>
                  <a:gd name="T2" fmla="*/ 0 w 14"/>
                  <a:gd name="T3" fmla="*/ 0 h 300"/>
                  <a:gd name="T4" fmla="*/ 0 w 14"/>
                  <a:gd name="T5" fmla="*/ 11 h 300"/>
                  <a:gd name="T6" fmla="*/ 0 w 14"/>
                  <a:gd name="T7" fmla="*/ 11 h 300"/>
                  <a:gd name="T8" fmla="*/ 0 w 14"/>
                  <a:gd name="T9" fmla="*/ 0 h 300"/>
                  <a:gd name="T10" fmla="*/ 0 w 14"/>
                  <a:gd name="T11" fmla="*/ 1 h 300"/>
                  <a:gd name="T12" fmla="*/ 0 w 14"/>
                  <a:gd name="T13" fmla="*/ 0 h 300"/>
                  <a:gd name="T14" fmla="*/ 0 w 14"/>
                  <a:gd name="T15" fmla="*/ 0 h 300"/>
                  <a:gd name="T16" fmla="*/ 0 w 14"/>
                  <a:gd name="T17" fmla="*/ 0 h 300"/>
                  <a:gd name="T18" fmla="*/ 0 w 14"/>
                  <a:gd name="T19" fmla="*/ 0 h 300"/>
                  <a:gd name="T20" fmla="*/ 0 w 14"/>
                  <a:gd name="T21" fmla="*/ 0 h 300"/>
                  <a:gd name="T22" fmla="*/ 0 w 14"/>
                  <a:gd name="T23" fmla="*/ 0 h 3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300"/>
                  <a:gd name="T38" fmla="*/ 14 w 14"/>
                  <a:gd name="T39" fmla="*/ 300 h 30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300">
                    <a:moveTo>
                      <a:pt x="7" y="0"/>
                    </a:moveTo>
                    <a:lnTo>
                      <a:pt x="0" y="7"/>
                    </a:lnTo>
                    <a:lnTo>
                      <a:pt x="0" y="300"/>
                    </a:lnTo>
                    <a:lnTo>
                      <a:pt x="14" y="300"/>
                    </a:lnTo>
                    <a:lnTo>
                      <a:pt x="14" y="7"/>
                    </a:lnTo>
                    <a:lnTo>
                      <a:pt x="7" y="14"/>
                    </a:lnTo>
                    <a:lnTo>
                      <a:pt x="14" y="7"/>
                    </a:lnTo>
                    <a:lnTo>
                      <a:pt x="11" y="3"/>
                    </a:lnTo>
                    <a:lnTo>
                      <a:pt x="7" y="0"/>
                    </a:lnTo>
                    <a:lnTo>
                      <a:pt x="3" y="3"/>
                    </a:lnTo>
                    <a:lnTo>
                      <a:pt x="0" y="7"/>
                    </a:lnTo>
                    <a:lnTo>
                      <a:pt x="7" y="0"/>
                    </a:lnTo>
                    <a:close/>
                  </a:path>
                </a:pathLst>
              </a:custGeom>
              <a:solidFill>
                <a:srgbClr val="000000"/>
              </a:solidFill>
              <a:ln w="9525">
                <a:noFill/>
                <a:round/>
                <a:headEnd/>
                <a:tailEnd/>
              </a:ln>
            </p:spPr>
            <p:txBody>
              <a:bodyPr/>
              <a:lstStyle/>
              <a:p>
                <a:pPr eaLnBrk="0" hangingPunct="0"/>
                <a:endParaRPr lang="it-IT"/>
              </a:p>
            </p:txBody>
          </p:sp>
          <p:sp>
            <p:nvSpPr>
              <p:cNvPr id="113767" name="Freeform 42"/>
              <p:cNvSpPr>
                <a:spLocks/>
              </p:cNvSpPr>
              <p:nvPr/>
            </p:nvSpPr>
            <p:spPr bwMode="auto">
              <a:xfrm>
                <a:off x="2904" y="2210"/>
                <a:ext cx="928" cy="4"/>
              </a:xfrm>
              <a:custGeom>
                <a:avLst/>
                <a:gdLst>
                  <a:gd name="T0" fmla="*/ 103 w 2784"/>
                  <a:gd name="T1" fmla="*/ 0 h 14"/>
                  <a:gd name="T2" fmla="*/ 103 w 2784"/>
                  <a:gd name="T3" fmla="*/ 0 h 14"/>
                  <a:gd name="T4" fmla="*/ 0 w 2784"/>
                  <a:gd name="T5" fmla="*/ 0 h 14"/>
                  <a:gd name="T6" fmla="*/ 0 w 2784"/>
                  <a:gd name="T7" fmla="*/ 0 h 14"/>
                  <a:gd name="T8" fmla="*/ 103 w 2784"/>
                  <a:gd name="T9" fmla="*/ 0 h 14"/>
                  <a:gd name="T10" fmla="*/ 103 w 2784"/>
                  <a:gd name="T11" fmla="*/ 0 h 14"/>
                  <a:gd name="T12" fmla="*/ 103 w 2784"/>
                  <a:gd name="T13" fmla="*/ 0 h 14"/>
                  <a:gd name="T14" fmla="*/ 103 w 2784"/>
                  <a:gd name="T15" fmla="*/ 0 h 14"/>
                  <a:gd name="T16" fmla="*/ 103 w 2784"/>
                  <a:gd name="T17" fmla="*/ 0 h 14"/>
                  <a:gd name="T18" fmla="*/ 103 w 2784"/>
                  <a:gd name="T19" fmla="*/ 0 h 14"/>
                  <a:gd name="T20" fmla="*/ 103 w 2784"/>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84"/>
                  <a:gd name="T34" fmla="*/ 0 h 14"/>
                  <a:gd name="T35" fmla="*/ 2784 w 2784"/>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84" h="14">
                    <a:moveTo>
                      <a:pt x="2777" y="0"/>
                    </a:moveTo>
                    <a:lnTo>
                      <a:pt x="2777" y="0"/>
                    </a:lnTo>
                    <a:lnTo>
                      <a:pt x="0" y="0"/>
                    </a:lnTo>
                    <a:lnTo>
                      <a:pt x="0" y="14"/>
                    </a:lnTo>
                    <a:lnTo>
                      <a:pt x="2777" y="14"/>
                    </a:lnTo>
                    <a:lnTo>
                      <a:pt x="2782" y="11"/>
                    </a:lnTo>
                    <a:lnTo>
                      <a:pt x="2784" y="7"/>
                    </a:lnTo>
                    <a:lnTo>
                      <a:pt x="2782" y="3"/>
                    </a:lnTo>
                    <a:lnTo>
                      <a:pt x="2777" y="0"/>
                    </a:lnTo>
                    <a:close/>
                  </a:path>
                </a:pathLst>
              </a:custGeom>
              <a:solidFill>
                <a:srgbClr val="000000"/>
              </a:solidFill>
              <a:ln w="9525">
                <a:noFill/>
                <a:round/>
                <a:headEnd/>
                <a:tailEnd/>
              </a:ln>
            </p:spPr>
            <p:txBody>
              <a:bodyPr/>
              <a:lstStyle/>
              <a:p>
                <a:pPr eaLnBrk="0" hangingPunct="0"/>
                <a:endParaRPr lang="it-IT"/>
              </a:p>
            </p:txBody>
          </p:sp>
          <p:sp>
            <p:nvSpPr>
              <p:cNvPr id="113768" name="Freeform 43"/>
              <p:cNvSpPr>
                <a:spLocks/>
              </p:cNvSpPr>
              <p:nvPr/>
            </p:nvSpPr>
            <p:spPr bwMode="auto">
              <a:xfrm>
                <a:off x="3830" y="2145"/>
                <a:ext cx="68" cy="69"/>
              </a:xfrm>
              <a:custGeom>
                <a:avLst/>
                <a:gdLst>
                  <a:gd name="T0" fmla="*/ 7 w 205"/>
                  <a:gd name="T1" fmla="*/ 0 h 207"/>
                  <a:gd name="T2" fmla="*/ 6 w 205"/>
                  <a:gd name="T3" fmla="*/ 0 h 207"/>
                  <a:gd name="T4" fmla="*/ 7 w 205"/>
                  <a:gd name="T5" fmla="*/ 1 h 207"/>
                  <a:gd name="T6" fmla="*/ 7 w 205"/>
                  <a:gd name="T7" fmla="*/ 2 h 207"/>
                  <a:gd name="T8" fmla="*/ 7 w 205"/>
                  <a:gd name="T9" fmla="*/ 3 h 207"/>
                  <a:gd name="T10" fmla="*/ 7 w 205"/>
                  <a:gd name="T11" fmla="*/ 4 h 207"/>
                  <a:gd name="T12" fmla="*/ 7 w 205"/>
                  <a:gd name="T13" fmla="*/ 5 h 207"/>
                  <a:gd name="T14" fmla="*/ 7 w 205"/>
                  <a:gd name="T15" fmla="*/ 5 h 207"/>
                  <a:gd name="T16" fmla="*/ 6 w 205"/>
                  <a:gd name="T17" fmla="*/ 6 h 207"/>
                  <a:gd name="T18" fmla="*/ 6 w 205"/>
                  <a:gd name="T19" fmla="*/ 6 h 207"/>
                  <a:gd name="T20" fmla="*/ 5 w 205"/>
                  <a:gd name="T21" fmla="*/ 6 h 207"/>
                  <a:gd name="T22" fmla="*/ 5 w 205"/>
                  <a:gd name="T23" fmla="*/ 7 h 207"/>
                  <a:gd name="T24" fmla="*/ 4 w 205"/>
                  <a:gd name="T25" fmla="*/ 7 h 207"/>
                  <a:gd name="T26" fmla="*/ 3 w 205"/>
                  <a:gd name="T27" fmla="*/ 7 h 207"/>
                  <a:gd name="T28" fmla="*/ 2 w 205"/>
                  <a:gd name="T29" fmla="*/ 7 h 207"/>
                  <a:gd name="T30" fmla="*/ 2 w 205"/>
                  <a:gd name="T31" fmla="*/ 7 h 207"/>
                  <a:gd name="T32" fmla="*/ 1 w 205"/>
                  <a:gd name="T33" fmla="*/ 7 h 207"/>
                  <a:gd name="T34" fmla="*/ 0 w 205"/>
                  <a:gd name="T35" fmla="*/ 7 h 207"/>
                  <a:gd name="T36" fmla="*/ 0 w 205"/>
                  <a:gd name="T37" fmla="*/ 8 h 207"/>
                  <a:gd name="T38" fmla="*/ 1 w 205"/>
                  <a:gd name="T39" fmla="*/ 8 h 207"/>
                  <a:gd name="T40" fmla="*/ 2 w 205"/>
                  <a:gd name="T41" fmla="*/ 8 h 207"/>
                  <a:gd name="T42" fmla="*/ 2 w 205"/>
                  <a:gd name="T43" fmla="*/ 8 h 207"/>
                  <a:gd name="T44" fmla="*/ 3 w 205"/>
                  <a:gd name="T45" fmla="*/ 7 h 207"/>
                  <a:gd name="T46" fmla="*/ 4 w 205"/>
                  <a:gd name="T47" fmla="*/ 7 h 207"/>
                  <a:gd name="T48" fmla="*/ 5 w 205"/>
                  <a:gd name="T49" fmla="*/ 7 h 207"/>
                  <a:gd name="T50" fmla="*/ 5 w 205"/>
                  <a:gd name="T51" fmla="*/ 7 h 207"/>
                  <a:gd name="T52" fmla="*/ 6 w 205"/>
                  <a:gd name="T53" fmla="*/ 6 h 207"/>
                  <a:gd name="T54" fmla="*/ 7 w 205"/>
                  <a:gd name="T55" fmla="*/ 6 h 207"/>
                  <a:gd name="T56" fmla="*/ 7 w 205"/>
                  <a:gd name="T57" fmla="*/ 5 h 207"/>
                  <a:gd name="T58" fmla="*/ 7 w 205"/>
                  <a:gd name="T59" fmla="*/ 5 h 207"/>
                  <a:gd name="T60" fmla="*/ 7 w 205"/>
                  <a:gd name="T61" fmla="*/ 4 h 207"/>
                  <a:gd name="T62" fmla="*/ 8 w 205"/>
                  <a:gd name="T63" fmla="*/ 3 h 207"/>
                  <a:gd name="T64" fmla="*/ 7 w 205"/>
                  <a:gd name="T65" fmla="*/ 2 h 207"/>
                  <a:gd name="T66" fmla="*/ 7 w 205"/>
                  <a:gd name="T67" fmla="*/ 1 h 207"/>
                  <a:gd name="T68" fmla="*/ 7 w 205"/>
                  <a:gd name="T69" fmla="*/ 0 h 207"/>
                  <a:gd name="T70" fmla="*/ 6 w 205"/>
                  <a:gd name="T71" fmla="*/ 0 h 207"/>
                  <a:gd name="T72" fmla="*/ 7 w 205"/>
                  <a:gd name="T73" fmla="*/ 0 h 207"/>
                  <a:gd name="T74" fmla="*/ 7 w 205"/>
                  <a:gd name="T75" fmla="*/ 0 h 207"/>
                  <a:gd name="T76" fmla="*/ 6 w 205"/>
                  <a:gd name="T77" fmla="*/ 0 h 207"/>
                  <a:gd name="T78" fmla="*/ 6 w 205"/>
                  <a:gd name="T79" fmla="*/ 0 h 207"/>
                  <a:gd name="T80" fmla="*/ 6 w 205"/>
                  <a:gd name="T81" fmla="*/ 0 h 207"/>
                  <a:gd name="T82" fmla="*/ 7 w 205"/>
                  <a:gd name="T83" fmla="*/ 0 h 2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5"/>
                  <a:gd name="T127" fmla="*/ 0 h 207"/>
                  <a:gd name="T128" fmla="*/ 205 w 205"/>
                  <a:gd name="T129" fmla="*/ 207 h 20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5" h="207">
                    <a:moveTo>
                      <a:pt x="181" y="6"/>
                    </a:moveTo>
                    <a:lnTo>
                      <a:pt x="167" y="9"/>
                    </a:lnTo>
                    <a:lnTo>
                      <a:pt x="180" y="40"/>
                    </a:lnTo>
                    <a:lnTo>
                      <a:pt x="187" y="64"/>
                    </a:lnTo>
                    <a:lnTo>
                      <a:pt x="191" y="88"/>
                    </a:lnTo>
                    <a:lnTo>
                      <a:pt x="190" y="107"/>
                    </a:lnTo>
                    <a:lnTo>
                      <a:pt x="185" y="124"/>
                    </a:lnTo>
                    <a:lnTo>
                      <a:pt x="179" y="138"/>
                    </a:lnTo>
                    <a:lnTo>
                      <a:pt x="167" y="151"/>
                    </a:lnTo>
                    <a:lnTo>
                      <a:pt x="156" y="161"/>
                    </a:lnTo>
                    <a:lnTo>
                      <a:pt x="141" y="171"/>
                    </a:lnTo>
                    <a:lnTo>
                      <a:pt x="123" y="176"/>
                    </a:lnTo>
                    <a:lnTo>
                      <a:pt x="105" y="182"/>
                    </a:lnTo>
                    <a:lnTo>
                      <a:pt x="86" y="186"/>
                    </a:lnTo>
                    <a:lnTo>
                      <a:pt x="64" y="190"/>
                    </a:lnTo>
                    <a:lnTo>
                      <a:pt x="45" y="191"/>
                    </a:lnTo>
                    <a:lnTo>
                      <a:pt x="22" y="193"/>
                    </a:lnTo>
                    <a:lnTo>
                      <a:pt x="0" y="193"/>
                    </a:lnTo>
                    <a:lnTo>
                      <a:pt x="0" y="207"/>
                    </a:lnTo>
                    <a:lnTo>
                      <a:pt x="22" y="207"/>
                    </a:lnTo>
                    <a:lnTo>
                      <a:pt x="45" y="205"/>
                    </a:lnTo>
                    <a:lnTo>
                      <a:pt x="67" y="204"/>
                    </a:lnTo>
                    <a:lnTo>
                      <a:pt x="89" y="200"/>
                    </a:lnTo>
                    <a:lnTo>
                      <a:pt x="108" y="196"/>
                    </a:lnTo>
                    <a:lnTo>
                      <a:pt x="129" y="190"/>
                    </a:lnTo>
                    <a:lnTo>
                      <a:pt x="147" y="182"/>
                    </a:lnTo>
                    <a:lnTo>
                      <a:pt x="165" y="172"/>
                    </a:lnTo>
                    <a:lnTo>
                      <a:pt x="179" y="160"/>
                    </a:lnTo>
                    <a:lnTo>
                      <a:pt x="190" y="146"/>
                    </a:lnTo>
                    <a:lnTo>
                      <a:pt x="199" y="129"/>
                    </a:lnTo>
                    <a:lnTo>
                      <a:pt x="203" y="110"/>
                    </a:lnTo>
                    <a:lnTo>
                      <a:pt x="205" y="88"/>
                    </a:lnTo>
                    <a:lnTo>
                      <a:pt x="201" y="62"/>
                    </a:lnTo>
                    <a:lnTo>
                      <a:pt x="194" y="34"/>
                    </a:lnTo>
                    <a:lnTo>
                      <a:pt x="181" y="4"/>
                    </a:lnTo>
                    <a:lnTo>
                      <a:pt x="167" y="6"/>
                    </a:lnTo>
                    <a:lnTo>
                      <a:pt x="181" y="4"/>
                    </a:lnTo>
                    <a:lnTo>
                      <a:pt x="177" y="0"/>
                    </a:lnTo>
                    <a:lnTo>
                      <a:pt x="173" y="0"/>
                    </a:lnTo>
                    <a:lnTo>
                      <a:pt x="167" y="4"/>
                    </a:lnTo>
                    <a:lnTo>
                      <a:pt x="167" y="9"/>
                    </a:lnTo>
                    <a:lnTo>
                      <a:pt x="181" y="6"/>
                    </a:lnTo>
                    <a:close/>
                  </a:path>
                </a:pathLst>
              </a:custGeom>
              <a:solidFill>
                <a:srgbClr val="000000"/>
              </a:solidFill>
              <a:ln w="9525">
                <a:noFill/>
                <a:round/>
                <a:headEnd/>
                <a:tailEnd/>
              </a:ln>
            </p:spPr>
            <p:txBody>
              <a:bodyPr/>
              <a:lstStyle/>
              <a:p>
                <a:pPr eaLnBrk="0" hangingPunct="0"/>
                <a:endParaRPr lang="it-IT"/>
              </a:p>
            </p:txBody>
          </p:sp>
          <p:sp>
            <p:nvSpPr>
              <p:cNvPr id="113769" name="Freeform 44"/>
              <p:cNvSpPr>
                <a:spLocks/>
              </p:cNvSpPr>
              <p:nvPr/>
            </p:nvSpPr>
            <p:spPr bwMode="auto">
              <a:xfrm>
                <a:off x="3827" y="2147"/>
                <a:ext cx="63" cy="41"/>
              </a:xfrm>
              <a:custGeom>
                <a:avLst/>
                <a:gdLst>
                  <a:gd name="T0" fmla="*/ 0 w 189"/>
                  <a:gd name="T1" fmla="*/ 4 h 123"/>
                  <a:gd name="T2" fmla="*/ 0 w 189"/>
                  <a:gd name="T3" fmla="*/ 4 h 123"/>
                  <a:gd name="T4" fmla="*/ 1 w 189"/>
                  <a:gd name="T5" fmla="*/ 4 h 123"/>
                  <a:gd name="T6" fmla="*/ 2 w 189"/>
                  <a:gd name="T7" fmla="*/ 4 h 123"/>
                  <a:gd name="T8" fmla="*/ 3 w 189"/>
                  <a:gd name="T9" fmla="*/ 5 h 123"/>
                  <a:gd name="T10" fmla="*/ 4 w 189"/>
                  <a:gd name="T11" fmla="*/ 5 h 123"/>
                  <a:gd name="T12" fmla="*/ 5 w 189"/>
                  <a:gd name="T13" fmla="*/ 4 h 123"/>
                  <a:gd name="T14" fmla="*/ 6 w 189"/>
                  <a:gd name="T15" fmla="*/ 3 h 123"/>
                  <a:gd name="T16" fmla="*/ 7 w 189"/>
                  <a:gd name="T17" fmla="*/ 2 h 123"/>
                  <a:gd name="T18" fmla="*/ 7 w 189"/>
                  <a:gd name="T19" fmla="*/ 0 h 123"/>
                  <a:gd name="T20" fmla="*/ 6 w 189"/>
                  <a:gd name="T21" fmla="*/ 0 h 123"/>
                  <a:gd name="T22" fmla="*/ 6 w 189"/>
                  <a:gd name="T23" fmla="*/ 2 h 123"/>
                  <a:gd name="T24" fmla="*/ 6 w 189"/>
                  <a:gd name="T25" fmla="*/ 3 h 123"/>
                  <a:gd name="T26" fmla="*/ 5 w 189"/>
                  <a:gd name="T27" fmla="*/ 4 h 123"/>
                  <a:gd name="T28" fmla="*/ 4 w 189"/>
                  <a:gd name="T29" fmla="*/ 4 h 123"/>
                  <a:gd name="T30" fmla="*/ 3 w 189"/>
                  <a:gd name="T31" fmla="*/ 4 h 123"/>
                  <a:gd name="T32" fmla="*/ 2 w 189"/>
                  <a:gd name="T33" fmla="*/ 4 h 123"/>
                  <a:gd name="T34" fmla="*/ 1 w 189"/>
                  <a:gd name="T35" fmla="*/ 4 h 123"/>
                  <a:gd name="T36" fmla="*/ 0 w 189"/>
                  <a:gd name="T37" fmla="*/ 4 h 123"/>
                  <a:gd name="T38" fmla="*/ 0 w 189"/>
                  <a:gd name="T39" fmla="*/ 4 h 123"/>
                  <a:gd name="T40" fmla="*/ 0 w 189"/>
                  <a:gd name="T41" fmla="*/ 4 h 123"/>
                  <a:gd name="T42" fmla="*/ 0 w 189"/>
                  <a:gd name="T43" fmla="*/ 4 h 123"/>
                  <a:gd name="T44" fmla="*/ 0 w 189"/>
                  <a:gd name="T45" fmla="*/ 4 h 123"/>
                  <a:gd name="T46" fmla="*/ 0 w 189"/>
                  <a:gd name="T47" fmla="*/ 4 h 123"/>
                  <a:gd name="T48" fmla="*/ 0 w 189"/>
                  <a:gd name="T49" fmla="*/ 4 h 1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9"/>
                  <a:gd name="T76" fmla="*/ 0 h 123"/>
                  <a:gd name="T77" fmla="*/ 189 w 189"/>
                  <a:gd name="T78" fmla="*/ 123 h 12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9" h="123">
                    <a:moveTo>
                      <a:pt x="6" y="110"/>
                    </a:moveTo>
                    <a:lnTo>
                      <a:pt x="6" y="110"/>
                    </a:lnTo>
                    <a:lnTo>
                      <a:pt x="30" y="112"/>
                    </a:lnTo>
                    <a:lnTo>
                      <a:pt x="59" y="118"/>
                    </a:lnTo>
                    <a:lnTo>
                      <a:pt x="90" y="123"/>
                    </a:lnTo>
                    <a:lnTo>
                      <a:pt x="120" y="123"/>
                    </a:lnTo>
                    <a:lnTo>
                      <a:pt x="148" y="114"/>
                    </a:lnTo>
                    <a:lnTo>
                      <a:pt x="170" y="93"/>
                    </a:lnTo>
                    <a:lnTo>
                      <a:pt x="185" y="56"/>
                    </a:lnTo>
                    <a:lnTo>
                      <a:pt x="189" y="0"/>
                    </a:lnTo>
                    <a:lnTo>
                      <a:pt x="175" y="0"/>
                    </a:lnTo>
                    <a:lnTo>
                      <a:pt x="171" y="53"/>
                    </a:lnTo>
                    <a:lnTo>
                      <a:pt x="159" y="85"/>
                    </a:lnTo>
                    <a:lnTo>
                      <a:pt x="140" y="103"/>
                    </a:lnTo>
                    <a:lnTo>
                      <a:pt x="117" y="110"/>
                    </a:lnTo>
                    <a:lnTo>
                      <a:pt x="90" y="110"/>
                    </a:lnTo>
                    <a:lnTo>
                      <a:pt x="62" y="104"/>
                    </a:lnTo>
                    <a:lnTo>
                      <a:pt x="33" y="98"/>
                    </a:lnTo>
                    <a:lnTo>
                      <a:pt x="6" y="96"/>
                    </a:lnTo>
                    <a:lnTo>
                      <a:pt x="1" y="98"/>
                    </a:lnTo>
                    <a:lnTo>
                      <a:pt x="0" y="103"/>
                    </a:lnTo>
                    <a:lnTo>
                      <a:pt x="1" y="107"/>
                    </a:lnTo>
                    <a:lnTo>
                      <a:pt x="6" y="110"/>
                    </a:lnTo>
                    <a:close/>
                  </a:path>
                </a:pathLst>
              </a:custGeom>
              <a:solidFill>
                <a:srgbClr val="000000"/>
              </a:solidFill>
              <a:ln w="9525">
                <a:noFill/>
                <a:round/>
                <a:headEnd/>
                <a:tailEnd/>
              </a:ln>
            </p:spPr>
            <p:txBody>
              <a:bodyPr/>
              <a:lstStyle/>
              <a:p>
                <a:pPr eaLnBrk="0" hangingPunct="0"/>
                <a:endParaRPr lang="it-IT"/>
              </a:p>
            </p:txBody>
          </p:sp>
          <p:sp>
            <p:nvSpPr>
              <p:cNvPr id="113770" name="Freeform 45"/>
              <p:cNvSpPr>
                <a:spLocks/>
              </p:cNvSpPr>
              <p:nvPr/>
            </p:nvSpPr>
            <p:spPr bwMode="auto">
              <a:xfrm>
                <a:off x="1922" y="2179"/>
                <a:ext cx="1907" cy="5"/>
              </a:xfrm>
              <a:custGeom>
                <a:avLst/>
                <a:gdLst>
                  <a:gd name="T0" fmla="*/ 0 w 5722"/>
                  <a:gd name="T1" fmla="*/ 1 h 14"/>
                  <a:gd name="T2" fmla="*/ 0 w 5722"/>
                  <a:gd name="T3" fmla="*/ 1 h 14"/>
                  <a:gd name="T4" fmla="*/ 212 w 5722"/>
                  <a:gd name="T5" fmla="*/ 1 h 14"/>
                  <a:gd name="T6" fmla="*/ 212 w 5722"/>
                  <a:gd name="T7" fmla="*/ 0 h 14"/>
                  <a:gd name="T8" fmla="*/ 0 w 5722"/>
                  <a:gd name="T9" fmla="*/ 0 h 14"/>
                  <a:gd name="T10" fmla="*/ 0 w 5722"/>
                  <a:gd name="T11" fmla="*/ 0 h 14"/>
                  <a:gd name="T12" fmla="*/ 0 w 5722"/>
                  <a:gd name="T13" fmla="*/ 0 h 14"/>
                  <a:gd name="T14" fmla="*/ 0 w 5722"/>
                  <a:gd name="T15" fmla="*/ 0 h 14"/>
                  <a:gd name="T16" fmla="*/ 0 w 5722"/>
                  <a:gd name="T17" fmla="*/ 0 h 14"/>
                  <a:gd name="T18" fmla="*/ 0 w 5722"/>
                  <a:gd name="T19" fmla="*/ 0 h 14"/>
                  <a:gd name="T20" fmla="*/ 0 w 5722"/>
                  <a:gd name="T21" fmla="*/ 1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722"/>
                  <a:gd name="T34" fmla="*/ 0 h 14"/>
                  <a:gd name="T35" fmla="*/ 5722 w 5722"/>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722" h="14">
                    <a:moveTo>
                      <a:pt x="5" y="14"/>
                    </a:moveTo>
                    <a:lnTo>
                      <a:pt x="5" y="14"/>
                    </a:lnTo>
                    <a:lnTo>
                      <a:pt x="5722" y="14"/>
                    </a:lnTo>
                    <a:lnTo>
                      <a:pt x="5722" y="0"/>
                    </a:lnTo>
                    <a:lnTo>
                      <a:pt x="5" y="0"/>
                    </a:lnTo>
                    <a:lnTo>
                      <a:pt x="1" y="2"/>
                    </a:lnTo>
                    <a:lnTo>
                      <a:pt x="0" y="7"/>
                    </a:lnTo>
                    <a:lnTo>
                      <a:pt x="1" y="11"/>
                    </a:lnTo>
                    <a:lnTo>
                      <a:pt x="5" y="14"/>
                    </a:lnTo>
                    <a:close/>
                  </a:path>
                </a:pathLst>
              </a:custGeom>
              <a:solidFill>
                <a:srgbClr val="000000"/>
              </a:solidFill>
              <a:ln w="9525">
                <a:noFill/>
                <a:round/>
                <a:headEnd/>
                <a:tailEnd/>
              </a:ln>
            </p:spPr>
            <p:txBody>
              <a:bodyPr/>
              <a:lstStyle/>
              <a:p>
                <a:pPr eaLnBrk="0" hangingPunct="0"/>
                <a:endParaRPr lang="it-IT"/>
              </a:p>
            </p:txBody>
          </p:sp>
          <p:sp>
            <p:nvSpPr>
              <p:cNvPr id="113771" name="Freeform 46"/>
              <p:cNvSpPr>
                <a:spLocks/>
              </p:cNvSpPr>
              <p:nvPr/>
            </p:nvSpPr>
            <p:spPr bwMode="auto">
              <a:xfrm>
                <a:off x="1862" y="2145"/>
                <a:ext cx="61" cy="43"/>
              </a:xfrm>
              <a:custGeom>
                <a:avLst/>
                <a:gdLst>
                  <a:gd name="T0" fmla="*/ 0 w 183"/>
                  <a:gd name="T1" fmla="*/ 0 h 129"/>
                  <a:gd name="T2" fmla="*/ 0 w 183"/>
                  <a:gd name="T3" fmla="*/ 0 h 129"/>
                  <a:gd name="T4" fmla="*/ 0 w 183"/>
                  <a:gd name="T5" fmla="*/ 2 h 129"/>
                  <a:gd name="T6" fmla="*/ 1 w 183"/>
                  <a:gd name="T7" fmla="*/ 4 h 129"/>
                  <a:gd name="T8" fmla="*/ 2 w 183"/>
                  <a:gd name="T9" fmla="*/ 4 h 129"/>
                  <a:gd name="T10" fmla="*/ 3 w 183"/>
                  <a:gd name="T11" fmla="*/ 5 h 129"/>
                  <a:gd name="T12" fmla="*/ 4 w 183"/>
                  <a:gd name="T13" fmla="*/ 5 h 129"/>
                  <a:gd name="T14" fmla="*/ 5 w 183"/>
                  <a:gd name="T15" fmla="*/ 5 h 129"/>
                  <a:gd name="T16" fmla="*/ 6 w 183"/>
                  <a:gd name="T17" fmla="*/ 4 h 129"/>
                  <a:gd name="T18" fmla="*/ 7 w 183"/>
                  <a:gd name="T19" fmla="*/ 4 h 129"/>
                  <a:gd name="T20" fmla="*/ 7 w 183"/>
                  <a:gd name="T21" fmla="*/ 4 h 129"/>
                  <a:gd name="T22" fmla="*/ 6 w 183"/>
                  <a:gd name="T23" fmla="*/ 4 h 129"/>
                  <a:gd name="T24" fmla="*/ 5 w 183"/>
                  <a:gd name="T25" fmla="*/ 4 h 129"/>
                  <a:gd name="T26" fmla="*/ 4 w 183"/>
                  <a:gd name="T27" fmla="*/ 4 h 129"/>
                  <a:gd name="T28" fmla="*/ 3 w 183"/>
                  <a:gd name="T29" fmla="*/ 4 h 129"/>
                  <a:gd name="T30" fmla="*/ 2 w 183"/>
                  <a:gd name="T31" fmla="*/ 4 h 129"/>
                  <a:gd name="T32" fmla="*/ 1 w 183"/>
                  <a:gd name="T33" fmla="*/ 3 h 129"/>
                  <a:gd name="T34" fmla="*/ 1 w 183"/>
                  <a:gd name="T35" fmla="*/ 2 h 129"/>
                  <a:gd name="T36" fmla="*/ 0 w 183"/>
                  <a:gd name="T37" fmla="*/ 0 h 129"/>
                  <a:gd name="T38" fmla="*/ 0 w 183"/>
                  <a:gd name="T39" fmla="*/ 0 h 129"/>
                  <a:gd name="T40" fmla="*/ 0 w 183"/>
                  <a:gd name="T41" fmla="*/ 0 h 129"/>
                  <a:gd name="T42" fmla="*/ 0 w 183"/>
                  <a:gd name="T43" fmla="*/ 0 h 129"/>
                  <a:gd name="T44" fmla="*/ 0 w 183"/>
                  <a:gd name="T45" fmla="*/ 0 h 129"/>
                  <a:gd name="T46" fmla="*/ 0 w 183"/>
                  <a:gd name="T47" fmla="*/ 0 h 129"/>
                  <a:gd name="T48" fmla="*/ 0 w 183"/>
                  <a:gd name="T49" fmla="*/ 0 h 129"/>
                  <a:gd name="T50" fmla="*/ 0 w 183"/>
                  <a:gd name="T51" fmla="*/ 0 h 1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3"/>
                  <a:gd name="T79" fmla="*/ 0 h 129"/>
                  <a:gd name="T80" fmla="*/ 183 w 183"/>
                  <a:gd name="T81" fmla="*/ 129 h 12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3" h="129">
                    <a:moveTo>
                      <a:pt x="13" y="9"/>
                    </a:moveTo>
                    <a:lnTo>
                      <a:pt x="0" y="6"/>
                    </a:lnTo>
                    <a:lnTo>
                      <a:pt x="4" y="62"/>
                    </a:lnTo>
                    <a:lnTo>
                      <a:pt x="19" y="99"/>
                    </a:lnTo>
                    <a:lnTo>
                      <a:pt x="41" y="120"/>
                    </a:lnTo>
                    <a:lnTo>
                      <a:pt x="69" y="129"/>
                    </a:lnTo>
                    <a:lnTo>
                      <a:pt x="99" y="129"/>
                    </a:lnTo>
                    <a:lnTo>
                      <a:pt x="129" y="124"/>
                    </a:lnTo>
                    <a:lnTo>
                      <a:pt x="158" y="118"/>
                    </a:lnTo>
                    <a:lnTo>
                      <a:pt x="183" y="116"/>
                    </a:lnTo>
                    <a:lnTo>
                      <a:pt x="183" y="102"/>
                    </a:lnTo>
                    <a:lnTo>
                      <a:pt x="156" y="104"/>
                    </a:lnTo>
                    <a:lnTo>
                      <a:pt x="127" y="110"/>
                    </a:lnTo>
                    <a:lnTo>
                      <a:pt x="99" y="116"/>
                    </a:lnTo>
                    <a:lnTo>
                      <a:pt x="71" y="116"/>
                    </a:lnTo>
                    <a:lnTo>
                      <a:pt x="49" y="109"/>
                    </a:lnTo>
                    <a:lnTo>
                      <a:pt x="30" y="91"/>
                    </a:lnTo>
                    <a:lnTo>
                      <a:pt x="18" y="59"/>
                    </a:lnTo>
                    <a:lnTo>
                      <a:pt x="13" y="6"/>
                    </a:lnTo>
                    <a:lnTo>
                      <a:pt x="0" y="4"/>
                    </a:lnTo>
                    <a:lnTo>
                      <a:pt x="13" y="6"/>
                    </a:lnTo>
                    <a:lnTo>
                      <a:pt x="11" y="2"/>
                    </a:lnTo>
                    <a:lnTo>
                      <a:pt x="6" y="0"/>
                    </a:lnTo>
                    <a:lnTo>
                      <a:pt x="2" y="2"/>
                    </a:lnTo>
                    <a:lnTo>
                      <a:pt x="0" y="6"/>
                    </a:lnTo>
                    <a:lnTo>
                      <a:pt x="13" y="9"/>
                    </a:lnTo>
                    <a:close/>
                  </a:path>
                </a:pathLst>
              </a:custGeom>
              <a:solidFill>
                <a:srgbClr val="000000"/>
              </a:solidFill>
              <a:ln w="9525">
                <a:noFill/>
                <a:round/>
                <a:headEnd/>
                <a:tailEnd/>
              </a:ln>
            </p:spPr>
            <p:txBody>
              <a:bodyPr/>
              <a:lstStyle/>
              <a:p>
                <a:pPr eaLnBrk="0" hangingPunct="0"/>
                <a:endParaRPr lang="it-IT"/>
              </a:p>
            </p:txBody>
          </p:sp>
          <p:sp>
            <p:nvSpPr>
              <p:cNvPr id="113772" name="Freeform 47"/>
              <p:cNvSpPr>
                <a:spLocks/>
              </p:cNvSpPr>
              <p:nvPr/>
            </p:nvSpPr>
            <p:spPr bwMode="auto">
              <a:xfrm>
                <a:off x="1854" y="2147"/>
                <a:ext cx="71" cy="67"/>
              </a:xfrm>
              <a:custGeom>
                <a:avLst/>
                <a:gdLst>
                  <a:gd name="T0" fmla="*/ 8 w 211"/>
                  <a:gd name="T1" fmla="*/ 7 h 203"/>
                  <a:gd name="T2" fmla="*/ 8 w 211"/>
                  <a:gd name="T3" fmla="*/ 7 h 203"/>
                  <a:gd name="T4" fmla="*/ 7 w 211"/>
                  <a:gd name="T5" fmla="*/ 7 h 203"/>
                  <a:gd name="T6" fmla="*/ 6 w 211"/>
                  <a:gd name="T7" fmla="*/ 7 h 203"/>
                  <a:gd name="T8" fmla="*/ 5 w 211"/>
                  <a:gd name="T9" fmla="*/ 7 h 203"/>
                  <a:gd name="T10" fmla="*/ 4 w 211"/>
                  <a:gd name="T11" fmla="*/ 7 h 203"/>
                  <a:gd name="T12" fmla="*/ 4 w 211"/>
                  <a:gd name="T13" fmla="*/ 6 h 203"/>
                  <a:gd name="T14" fmla="*/ 3 w 211"/>
                  <a:gd name="T15" fmla="*/ 6 h 203"/>
                  <a:gd name="T16" fmla="*/ 2 w 211"/>
                  <a:gd name="T17" fmla="*/ 6 h 203"/>
                  <a:gd name="T18" fmla="*/ 2 w 211"/>
                  <a:gd name="T19" fmla="*/ 6 h 203"/>
                  <a:gd name="T20" fmla="*/ 1 w 211"/>
                  <a:gd name="T21" fmla="*/ 5 h 203"/>
                  <a:gd name="T22" fmla="*/ 1 w 211"/>
                  <a:gd name="T23" fmla="*/ 5 h 203"/>
                  <a:gd name="T24" fmla="*/ 1 w 211"/>
                  <a:gd name="T25" fmla="*/ 4 h 203"/>
                  <a:gd name="T26" fmla="*/ 1 w 211"/>
                  <a:gd name="T27" fmla="*/ 4 h 203"/>
                  <a:gd name="T28" fmla="*/ 1 w 211"/>
                  <a:gd name="T29" fmla="*/ 3 h 203"/>
                  <a:gd name="T30" fmla="*/ 1 w 211"/>
                  <a:gd name="T31" fmla="*/ 2 h 203"/>
                  <a:gd name="T32" fmla="*/ 1 w 211"/>
                  <a:gd name="T33" fmla="*/ 1 h 203"/>
                  <a:gd name="T34" fmla="*/ 1 w 211"/>
                  <a:gd name="T35" fmla="*/ 0 h 203"/>
                  <a:gd name="T36" fmla="*/ 1 w 211"/>
                  <a:gd name="T37" fmla="*/ 0 h 203"/>
                  <a:gd name="T38" fmla="*/ 0 w 211"/>
                  <a:gd name="T39" fmla="*/ 1 h 203"/>
                  <a:gd name="T40" fmla="*/ 0 w 211"/>
                  <a:gd name="T41" fmla="*/ 2 h 203"/>
                  <a:gd name="T42" fmla="*/ 0 w 211"/>
                  <a:gd name="T43" fmla="*/ 3 h 203"/>
                  <a:gd name="T44" fmla="*/ 0 w 211"/>
                  <a:gd name="T45" fmla="*/ 4 h 203"/>
                  <a:gd name="T46" fmla="*/ 0 w 211"/>
                  <a:gd name="T47" fmla="*/ 5 h 203"/>
                  <a:gd name="T48" fmla="*/ 1 w 211"/>
                  <a:gd name="T49" fmla="*/ 5 h 203"/>
                  <a:gd name="T50" fmla="*/ 1 w 211"/>
                  <a:gd name="T51" fmla="*/ 6 h 203"/>
                  <a:gd name="T52" fmla="*/ 2 w 211"/>
                  <a:gd name="T53" fmla="*/ 6 h 203"/>
                  <a:gd name="T54" fmla="*/ 2 w 211"/>
                  <a:gd name="T55" fmla="*/ 6 h 203"/>
                  <a:gd name="T56" fmla="*/ 3 w 211"/>
                  <a:gd name="T57" fmla="*/ 7 h 203"/>
                  <a:gd name="T58" fmla="*/ 4 w 211"/>
                  <a:gd name="T59" fmla="*/ 7 h 203"/>
                  <a:gd name="T60" fmla="*/ 4 w 211"/>
                  <a:gd name="T61" fmla="*/ 7 h 203"/>
                  <a:gd name="T62" fmla="*/ 5 w 211"/>
                  <a:gd name="T63" fmla="*/ 7 h 203"/>
                  <a:gd name="T64" fmla="*/ 6 w 211"/>
                  <a:gd name="T65" fmla="*/ 7 h 203"/>
                  <a:gd name="T66" fmla="*/ 7 w 211"/>
                  <a:gd name="T67" fmla="*/ 7 h 203"/>
                  <a:gd name="T68" fmla="*/ 8 w 211"/>
                  <a:gd name="T69" fmla="*/ 7 h 203"/>
                  <a:gd name="T70" fmla="*/ 8 w 211"/>
                  <a:gd name="T71" fmla="*/ 7 h 203"/>
                  <a:gd name="T72" fmla="*/ 8 w 211"/>
                  <a:gd name="T73" fmla="*/ 7 h 203"/>
                  <a:gd name="T74" fmla="*/ 8 w 211"/>
                  <a:gd name="T75" fmla="*/ 7 h 203"/>
                  <a:gd name="T76" fmla="*/ 8 w 211"/>
                  <a:gd name="T77" fmla="*/ 7 h 203"/>
                  <a:gd name="T78" fmla="*/ 8 w 211"/>
                  <a:gd name="T79" fmla="*/ 7 h 203"/>
                  <a:gd name="T80" fmla="*/ 8 w 211"/>
                  <a:gd name="T81" fmla="*/ 7 h 2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11"/>
                  <a:gd name="T124" fmla="*/ 0 h 203"/>
                  <a:gd name="T125" fmla="*/ 211 w 211"/>
                  <a:gd name="T126" fmla="*/ 203 h 2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11" h="203">
                    <a:moveTo>
                      <a:pt x="204" y="189"/>
                    </a:moveTo>
                    <a:lnTo>
                      <a:pt x="204" y="189"/>
                    </a:lnTo>
                    <a:lnTo>
                      <a:pt x="182" y="189"/>
                    </a:lnTo>
                    <a:lnTo>
                      <a:pt x="160" y="187"/>
                    </a:lnTo>
                    <a:lnTo>
                      <a:pt x="141" y="186"/>
                    </a:lnTo>
                    <a:lnTo>
                      <a:pt x="119" y="182"/>
                    </a:lnTo>
                    <a:lnTo>
                      <a:pt x="100" y="178"/>
                    </a:lnTo>
                    <a:lnTo>
                      <a:pt x="82" y="172"/>
                    </a:lnTo>
                    <a:lnTo>
                      <a:pt x="64" y="167"/>
                    </a:lnTo>
                    <a:lnTo>
                      <a:pt x="50" y="157"/>
                    </a:lnTo>
                    <a:lnTo>
                      <a:pt x="37" y="146"/>
                    </a:lnTo>
                    <a:lnTo>
                      <a:pt x="26" y="134"/>
                    </a:lnTo>
                    <a:lnTo>
                      <a:pt x="19" y="120"/>
                    </a:lnTo>
                    <a:lnTo>
                      <a:pt x="15" y="103"/>
                    </a:lnTo>
                    <a:lnTo>
                      <a:pt x="14" y="84"/>
                    </a:lnTo>
                    <a:lnTo>
                      <a:pt x="18" y="60"/>
                    </a:lnTo>
                    <a:lnTo>
                      <a:pt x="25" y="36"/>
                    </a:lnTo>
                    <a:lnTo>
                      <a:pt x="37" y="5"/>
                    </a:lnTo>
                    <a:lnTo>
                      <a:pt x="24" y="0"/>
                    </a:lnTo>
                    <a:lnTo>
                      <a:pt x="11" y="30"/>
                    </a:lnTo>
                    <a:lnTo>
                      <a:pt x="4" y="58"/>
                    </a:lnTo>
                    <a:lnTo>
                      <a:pt x="0" y="84"/>
                    </a:lnTo>
                    <a:lnTo>
                      <a:pt x="1" y="106"/>
                    </a:lnTo>
                    <a:lnTo>
                      <a:pt x="6" y="125"/>
                    </a:lnTo>
                    <a:lnTo>
                      <a:pt x="15" y="142"/>
                    </a:lnTo>
                    <a:lnTo>
                      <a:pt x="26" y="157"/>
                    </a:lnTo>
                    <a:lnTo>
                      <a:pt x="42" y="168"/>
                    </a:lnTo>
                    <a:lnTo>
                      <a:pt x="58" y="178"/>
                    </a:lnTo>
                    <a:lnTo>
                      <a:pt x="76" y="186"/>
                    </a:lnTo>
                    <a:lnTo>
                      <a:pt x="97" y="192"/>
                    </a:lnTo>
                    <a:lnTo>
                      <a:pt x="116" y="196"/>
                    </a:lnTo>
                    <a:lnTo>
                      <a:pt x="138" y="200"/>
                    </a:lnTo>
                    <a:lnTo>
                      <a:pt x="160" y="201"/>
                    </a:lnTo>
                    <a:lnTo>
                      <a:pt x="182" y="203"/>
                    </a:lnTo>
                    <a:lnTo>
                      <a:pt x="204" y="203"/>
                    </a:lnTo>
                    <a:lnTo>
                      <a:pt x="209" y="200"/>
                    </a:lnTo>
                    <a:lnTo>
                      <a:pt x="211" y="196"/>
                    </a:lnTo>
                    <a:lnTo>
                      <a:pt x="209" y="192"/>
                    </a:lnTo>
                    <a:lnTo>
                      <a:pt x="204" y="189"/>
                    </a:lnTo>
                    <a:close/>
                  </a:path>
                </a:pathLst>
              </a:custGeom>
              <a:solidFill>
                <a:srgbClr val="000000"/>
              </a:solidFill>
              <a:ln w="9525">
                <a:noFill/>
                <a:round/>
                <a:headEnd/>
                <a:tailEnd/>
              </a:ln>
            </p:spPr>
            <p:txBody>
              <a:bodyPr/>
              <a:lstStyle/>
              <a:p>
                <a:pPr eaLnBrk="0" hangingPunct="0"/>
                <a:endParaRPr lang="it-IT"/>
              </a:p>
            </p:txBody>
          </p:sp>
          <p:sp>
            <p:nvSpPr>
              <p:cNvPr id="113773" name="Freeform 48"/>
              <p:cNvSpPr>
                <a:spLocks/>
              </p:cNvSpPr>
              <p:nvPr/>
            </p:nvSpPr>
            <p:spPr bwMode="auto">
              <a:xfrm>
                <a:off x="1922" y="2210"/>
                <a:ext cx="929" cy="4"/>
              </a:xfrm>
              <a:custGeom>
                <a:avLst/>
                <a:gdLst>
                  <a:gd name="T0" fmla="*/ 103 w 2785"/>
                  <a:gd name="T1" fmla="*/ 0 h 14"/>
                  <a:gd name="T2" fmla="*/ 103 w 2785"/>
                  <a:gd name="T3" fmla="*/ 0 h 14"/>
                  <a:gd name="T4" fmla="*/ 0 w 2785"/>
                  <a:gd name="T5" fmla="*/ 0 h 14"/>
                  <a:gd name="T6" fmla="*/ 0 w 2785"/>
                  <a:gd name="T7" fmla="*/ 0 h 14"/>
                  <a:gd name="T8" fmla="*/ 103 w 2785"/>
                  <a:gd name="T9" fmla="*/ 0 h 14"/>
                  <a:gd name="T10" fmla="*/ 103 w 2785"/>
                  <a:gd name="T11" fmla="*/ 0 h 14"/>
                  <a:gd name="T12" fmla="*/ 103 w 2785"/>
                  <a:gd name="T13" fmla="*/ 0 h 14"/>
                  <a:gd name="T14" fmla="*/ 103 w 2785"/>
                  <a:gd name="T15" fmla="*/ 0 h 14"/>
                  <a:gd name="T16" fmla="*/ 103 w 2785"/>
                  <a:gd name="T17" fmla="*/ 0 h 14"/>
                  <a:gd name="T18" fmla="*/ 103 w 2785"/>
                  <a:gd name="T19" fmla="*/ 0 h 14"/>
                  <a:gd name="T20" fmla="*/ 103 w 2785"/>
                  <a:gd name="T21" fmla="*/ 0 h 14"/>
                  <a:gd name="T22" fmla="*/ 103 w 2785"/>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85"/>
                  <a:gd name="T37" fmla="*/ 0 h 14"/>
                  <a:gd name="T38" fmla="*/ 2785 w 2785"/>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85" h="14">
                    <a:moveTo>
                      <a:pt x="2785" y="7"/>
                    </a:moveTo>
                    <a:lnTo>
                      <a:pt x="2778" y="0"/>
                    </a:lnTo>
                    <a:lnTo>
                      <a:pt x="0" y="0"/>
                    </a:lnTo>
                    <a:lnTo>
                      <a:pt x="0" y="14"/>
                    </a:lnTo>
                    <a:lnTo>
                      <a:pt x="2778" y="14"/>
                    </a:lnTo>
                    <a:lnTo>
                      <a:pt x="2771" y="7"/>
                    </a:lnTo>
                    <a:lnTo>
                      <a:pt x="2778" y="14"/>
                    </a:lnTo>
                    <a:lnTo>
                      <a:pt x="2782" y="11"/>
                    </a:lnTo>
                    <a:lnTo>
                      <a:pt x="2785" y="7"/>
                    </a:lnTo>
                    <a:lnTo>
                      <a:pt x="2782" y="3"/>
                    </a:lnTo>
                    <a:lnTo>
                      <a:pt x="2778" y="0"/>
                    </a:lnTo>
                    <a:lnTo>
                      <a:pt x="2785" y="7"/>
                    </a:lnTo>
                    <a:close/>
                  </a:path>
                </a:pathLst>
              </a:custGeom>
              <a:solidFill>
                <a:srgbClr val="000000"/>
              </a:solidFill>
              <a:ln w="9525">
                <a:noFill/>
                <a:round/>
                <a:headEnd/>
                <a:tailEnd/>
              </a:ln>
            </p:spPr>
            <p:txBody>
              <a:bodyPr/>
              <a:lstStyle/>
              <a:p>
                <a:pPr eaLnBrk="0" hangingPunct="0"/>
                <a:endParaRPr lang="it-IT"/>
              </a:p>
            </p:txBody>
          </p:sp>
          <p:sp>
            <p:nvSpPr>
              <p:cNvPr id="113774" name="Freeform 49"/>
              <p:cNvSpPr>
                <a:spLocks/>
              </p:cNvSpPr>
              <p:nvPr/>
            </p:nvSpPr>
            <p:spPr bwMode="auto">
              <a:xfrm>
                <a:off x="2846" y="2212"/>
                <a:ext cx="5" cy="100"/>
              </a:xfrm>
              <a:custGeom>
                <a:avLst/>
                <a:gdLst>
                  <a:gd name="T0" fmla="*/ 0 w 14"/>
                  <a:gd name="T1" fmla="*/ 11 h 299"/>
                  <a:gd name="T2" fmla="*/ 1 w 14"/>
                  <a:gd name="T3" fmla="*/ 11 h 299"/>
                  <a:gd name="T4" fmla="*/ 1 w 14"/>
                  <a:gd name="T5" fmla="*/ 0 h 299"/>
                  <a:gd name="T6" fmla="*/ 0 w 14"/>
                  <a:gd name="T7" fmla="*/ 0 h 299"/>
                  <a:gd name="T8" fmla="*/ 0 w 14"/>
                  <a:gd name="T9" fmla="*/ 11 h 299"/>
                  <a:gd name="T10" fmla="*/ 0 w 14"/>
                  <a:gd name="T11" fmla="*/ 11 h 299"/>
                  <a:gd name="T12" fmla="*/ 0 w 14"/>
                  <a:gd name="T13" fmla="*/ 11 h 299"/>
                  <a:gd name="T14" fmla="*/ 0 w 14"/>
                  <a:gd name="T15" fmla="*/ 11 h 299"/>
                  <a:gd name="T16" fmla="*/ 0 w 14"/>
                  <a:gd name="T17" fmla="*/ 11 h 299"/>
                  <a:gd name="T18" fmla="*/ 0 w 14"/>
                  <a:gd name="T19" fmla="*/ 11 h 299"/>
                  <a:gd name="T20" fmla="*/ 1 w 14"/>
                  <a:gd name="T21" fmla="*/ 11 h 299"/>
                  <a:gd name="T22" fmla="*/ 0 w 14"/>
                  <a:gd name="T23" fmla="*/ 11 h 2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299"/>
                  <a:gd name="T38" fmla="*/ 14 w 14"/>
                  <a:gd name="T39" fmla="*/ 299 h 2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299">
                    <a:moveTo>
                      <a:pt x="7" y="286"/>
                    </a:moveTo>
                    <a:lnTo>
                      <a:pt x="14" y="293"/>
                    </a:lnTo>
                    <a:lnTo>
                      <a:pt x="14" y="0"/>
                    </a:lnTo>
                    <a:lnTo>
                      <a:pt x="0" y="0"/>
                    </a:lnTo>
                    <a:lnTo>
                      <a:pt x="0" y="293"/>
                    </a:lnTo>
                    <a:lnTo>
                      <a:pt x="7" y="299"/>
                    </a:lnTo>
                    <a:lnTo>
                      <a:pt x="0" y="293"/>
                    </a:lnTo>
                    <a:lnTo>
                      <a:pt x="3" y="297"/>
                    </a:lnTo>
                    <a:lnTo>
                      <a:pt x="7" y="298"/>
                    </a:lnTo>
                    <a:lnTo>
                      <a:pt x="11" y="297"/>
                    </a:lnTo>
                    <a:lnTo>
                      <a:pt x="14" y="293"/>
                    </a:lnTo>
                    <a:lnTo>
                      <a:pt x="7" y="286"/>
                    </a:lnTo>
                    <a:close/>
                  </a:path>
                </a:pathLst>
              </a:custGeom>
              <a:solidFill>
                <a:srgbClr val="000000"/>
              </a:solidFill>
              <a:ln w="9525">
                <a:noFill/>
                <a:round/>
                <a:headEnd/>
                <a:tailEnd/>
              </a:ln>
            </p:spPr>
            <p:txBody>
              <a:bodyPr/>
              <a:lstStyle/>
              <a:p>
                <a:pPr eaLnBrk="0" hangingPunct="0"/>
                <a:endParaRPr lang="it-IT"/>
              </a:p>
            </p:txBody>
          </p:sp>
          <p:sp>
            <p:nvSpPr>
              <p:cNvPr id="113775" name="Freeform 50"/>
              <p:cNvSpPr>
                <a:spLocks/>
              </p:cNvSpPr>
              <p:nvPr/>
            </p:nvSpPr>
            <p:spPr bwMode="auto">
              <a:xfrm>
                <a:off x="2848" y="2307"/>
                <a:ext cx="58" cy="5"/>
              </a:xfrm>
              <a:custGeom>
                <a:avLst/>
                <a:gdLst>
                  <a:gd name="T0" fmla="*/ 6 w 174"/>
                  <a:gd name="T1" fmla="*/ 0 h 13"/>
                  <a:gd name="T2" fmla="*/ 6 w 174"/>
                  <a:gd name="T3" fmla="*/ 0 h 13"/>
                  <a:gd name="T4" fmla="*/ 0 w 174"/>
                  <a:gd name="T5" fmla="*/ 0 h 13"/>
                  <a:gd name="T6" fmla="*/ 0 w 174"/>
                  <a:gd name="T7" fmla="*/ 1 h 13"/>
                  <a:gd name="T8" fmla="*/ 6 w 174"/>
                  <a:gd name="T9" fmla="*/ 1 h 13"/>
                  <a:gd name="T10" fmla="*/ 6 w 174"/>
                  <a:gd name="T11" fmla="*/ 0 h 13"/>
                  <a:gd name="T12" fmla="*/ 6 w 174"/>
                  <a:gd name="T13" fmla="*/ 1 h 13"/>
                  <a:gd name="T14" fmla="*/ 6 w 174"/>
                  <a:gd name="T15" fmla="*/ 1 h 13"/>
                  <a:gd name="T16" fmla="*/ 6 w 174"/>
                  <a:gd name="T17" fmla="*/ 0 h 13"/>
                  <a:gd name="T18" fmla="*/ 6 w 174"/>
                  <a:gd name="T19" fmla="*/ 0 h 13"/>
                  <a:gd name="T20" fmla="*/ 6 w 174"/>
                  <a:gd name="T21" fmla="*/ 0 h 13"/>
                  <a:gd name="T22" fmla="*/ 6 w 174"/>
                  <a:gd name="T23" fmla="*/ 0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4"/>
                  <a:gd name="T37" fmla="*/ 0 h 13"/>
                  <a:gd name="T38" fmla="*/ 174 w 174"/>
                  <a:gd name="T39" fmla="*/ 13 h 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4" h="13">
                    <a:moveTo>
                      <a:pt x="160" y="7"/>
                    </a:moveTo>
                    <a:lnTo>
                      <a:pt x="167" y="0"/>
                    </a:lnTo>
                    <a:lnTo>
                      <a:pt x="0" y="0"/>
                    </a:lnTo>
                    <a:lnTo>
                      <a:pt x="0" y="13"/>
                    </a:lnTo>
                    <a:lnTo>
                      <a:pt x="167" y="13"/>
                    </a:lnTo>
                    <a:lnTo>
                      <a:pt x="174" y="7"/>
                    </a:lnTo>
                    <a:lnTo>
                      <a:pt x="167" y="13"/>
                    </a:lnTo>
                    <a:lnTo>
                      <a:pt x="171" y="11"/>
                    </a:lnTo>
                    <a:lnTo>
                      <a:pt x="174" y="7"/>
                    </a:lnTo>
                    <a:lnTo>
                      <a:pt x="171" y="2"/>
                    </a:lnTo>
                    <a:lnTo>
                      <a:pt x="167" y="0"/>
                    </a:lnTo>
                    <a:lnTo>
                      <a:pt x="160" y="7"/>
                    </a:lnTo>
                    <a:close/>
                  </a:path>
                </a:pathLst>
              </a:custGeom>
              <a:solidFill>
                <a:srgbClr val="000000"/>
              </a:solidFill>
              <a:ln w="9525">
                <a:noFill/>
                <a:round/>
                <a:headEnd/>
                <a:tailEnd/>
              </a:ln>
            </p:spPr>
            <p:txBody>
              <a:bodyPr/>
              <a:lstStyle/>
              <a:p>
                <a:pPr eaLnBrk="0" hangingPunct="0"/>
                <a:endParaRPr lang="it-IT"/>
              </a:p>
            </p:txBody>
          </p:sp>
          <p:sp>
            <p:nvSpPr>
              <p:cNvPr id="113776" name="Freeform 51"/>
              <p:cNvSpPr>
                <a:spLocks/>
              </p:cNvSpPr>
              <p:nvPr/>
            </p:nvSpPr>
            <p:spPr bwMode="auto">
              <a:xfrm>
                <a:off x="2854" y="2298"/>
                <a:ext cx="4" cy="1"/>
              </a:xfrm>
              <a:custGeom>
                <a:avLst/>
                <a:gdLst>
                  <a:gd name="T0" fmla="*/ 0 w 14"/>
                  <a:gd name="T1" fmla="*/ 0 h 5"/>
                  <a:gd name="T2" fmla="*/ 0 w 14"/>
                  <a:gd name="T3" fmla="*/ 0 h 5"/>
                  <a:gd name="T4" fmla="*/ 0 w 14"/>
                  <a:gd name="T5" fmla="*/ 0 h 5"/>
                  <a:gd name="T6" fmla="*/ 0 w 14"/>
                  <a:gd name="T7" fmla="*/ 0 h 5"/>
                  <a:gd name="T8" fmla="*/ 0 w 14"/>
                  <a:gd name="T9" fmla="*/ 0 h 5"/>
                  <a:gd name="T10" fmla="*/ 0 w 14"/>
                  <a:gd name="T11" fmla="*/ 0 h 5"/>
                  <a:gd name="T12" fmla="*/ 0 60000 65536"/>
                  <a:gd name="T13" fmla="*/ 0 60000 65536"/>
                  <a:gd name="T14" fmla="*/ 0 60000 65536"/>
                  <a:gd name="T15" fmla="*/ 0 60000 65536"/>
                  <a:gd name="T16" fmla="*/ 0 60000 65536"/>
                  <a:gd name="T17" fmla="*/ 0 60000 65536"/>
                  <a:gd name="T18" fmla="*/ 0 w 14"/>
                  <a:gd name="T19" fmla="*/ 0 h 5"/>
                  <a:gd name="T20" fmla="*/ 14 w 14"/>
                  <a:gd name="T21" fmla="*/ 5 h 5"/>
                </a:gdLst>
                <a:ahLst/>
                <a:cxnLst>
                  <a:cxn ang="T12">
                    <a:pos x="T0" y="T1"/>
                  </a:cxn>
                  <a:cxn ang="T13">
                    <a:pos x="T2" y="T3"/>
                  </a:cxn>
                  <a:cxn ang="T14">
                    <a:pos x="T4" y="T5"/>
                  </a:cxn>
                  <a:cxn ang="T15">
                    <a:pos x="T6" y="T7"/>
                  </a:cxn>
                  <a:cxn ang="T16">
                    <a:pos x="T8" y="T9"/>
                  </a:cxn>
                  <a:cxn ang="T17">
                    <a:pos x="T10" y="T11"/>
                  </a:cxn>
                </a:cxnLst>
                <a:rect l="T18" t="T19" r="T20" b="T21"/>
                <a:pathLst>
                  <a:path w="14" h="5">
                    <a:moveTo>
                      <a:pt x="0" y="0"/>
                    </a:moveTo>
                    <a:lnTo>
                      <a:pt x="3" y="4"/>
                    </a:lnTo>
                    <a:lnTo>
                      <a:pt x="7" y="5"/>
                    </a:lnTo>
                    <a:lnTo>
                      <a:pt x="11" y="4"/>
                    </a:lnTo>
                    <a:lnTo>
                      <a:pt x="14" y="0"/>
                    </a:lnTo>
                    <a:lnTo>
                      <a:pt x="0" y="0"/>
                    </a:lnTo>
                    <a:close/>
                  </a:path>
                </a:pathLst>
              </a:custGeom>
              <a:solidFill>
                <a:srgbClr val="FFFFFF"/>
              </a:solidFill>
              <a:ln w="9525">
                <a:noFill/>
                <a:round/>
                <a:headEnd/>
                <a:tailEnd/>
              </a:ln>
            </p:spPr>
            <p:txBody>
              <a:bodyPr/>
              <a:lstStyle/>
              <a:p>
                <a:pPr eaLnBrk="0" hangingPunct="0"/>
                <a:endParaRPr lang="it-IT"/>
              </a:p>
            </p:txBody>
          </p:sp>
          <p:sp>
            <p:nvSpPr>
              <p:cNvPr id="113777" name="Freeform 52"/>
              <p:cNvSpPr>
                <a:spLocks/>
              </p:cNvSpPr>
              <p:nvPr/>
            </p:nvSpPr>
            <p:spPr bwMode="auto">
              <a:xfrm>
                <a:off x="2854" y="2205"/>
                <a:ext cx="4" cy="93"/>
              </a:xfrm>
              <a:custGeom>
                <a:avLst/>
                <a:gdLst>
                  <a:gd name="T0" fmla="*/ 0 w 14"/>
                  <a:gd name="T1" fmla="*/ 0 h 277"/>
                  <a:gd name="T2" fmla="*/ 0 w 14"/>
                  <a:gd name="T3" fmla="*/ 0 h 277"/>
                  <a:gd name="T4" fmla="*/ 0 w 14"/>
                  <a:gd name="T5" fmla="*/ 10 h 277"/>
                  <a:gd name="T6" fmla="*/ 0 w 14"/>
                  <a:gd name="T7" fmla="*/ 10 h 277"/>
                  <a:gd name="T8" fmla="*/ 0 w 14"/>
                  <a:gd name="T9" fmla="*/ 0 h 277"/>
                  <a:gd name="T10" fmla="*/ 0 w 14"/>
                  <a:gd name="T11" fmla="*/ 0 h 277"/>
                  <a:gd name="T12" fmla="*/ 0 60000 65536"/>
                  <a:gd name="T13" fmla="*/ 0 60000 65536"/>
                  <a:gd name="T14" fmla="*/ 0 60000 65536"/>
                  <a:gd name="T15" fmla="*/ 0 60000 65536"/>
                  <a:gd name="T16" fmla="*/ 0 60000 65536"/>
                  <a:gd name="T17" fmla="*/ 0 60000 65536"/>
                  <a:gd name="T18" fmla="*/ 0 w 14"/>
                  <a:gd name="T19" fmla="*/ 0 h 277"/>
                  <a:gd name="T20" fmla="*/ 14 w 14"/>
                  <a:gd name="T21" fmla="*/ 277 h 277"/>
                </a:gdLst>
                <a:ahLst/>
                <a:cxnLst>
                  <a:cxn ang="T12">
                    <a:pos x="T0" y="T1"/>
                  </a:cxn>
                  <a:cxn ang="T13">
                    <a:pos x="T2" y="T3"/>
                  </a:cxn>
                  <a:cxn ang="T14">
                    <a:pos x="T4" y="T5"/>
                  </a:cxn>
                  <a:cxn ang="T15">
                    <a:pos x="T6" y="T7"/>
                  </a:cxn>
                  <a:cxn ang="T16">
                    <a:pos x="T8" y="T9"/>
                  </a:cxn>
                  <a:cxn ang="T17">
                    <a:pos x="T10" y="T11"/>
                  </a:cxn>
                </a:cxnLst>
                <a:rect l="T18" t="T19" r="T20" b="T21"/>
                <a:pathLst>
                  <a:path w="14" h="277">
                    <a:moveTo>
                      <a:pt x="7" y="0"/>
                    </a:moveTo>
                    <a:lnTo>
                      <a:pt x="0" y="0"/>
                    </a:lnTo>
                    <a:lnTo>
                      <a:pt x="0" y="277"/>
                    </a:lnTo>
                    <a:lnTo>
                      <a:pt x="14" y="277"/>
                    </a:lnTo>
                    <a:lnTo>
                      <a:pt x="14" y="0"/>
                    </a:lnTo>
                    <a:lnTo>
                      <a:pt x="7" y="0"/>
                    </a:lnTo>
                    <a:close/>
                  </a:path>
                </a:pathLst>
              </a:custGeom>
              <a:solidFill>
                <a:srgbClr val="FFFFFF"/>
              </a:solidFill>
              <a:ln w="9525">
                <a:noFill/>
                <a:round/>
                <a:headEnd/>
                <a:tailEnd/>
              </a:ln>
            </p:spPr>
            <p:txBody>
              <a:bodyPr/>
              <a:lstStyle/>
              <a:p>
                <a:pPr eaLnBrk="0" hangingPunct="0"/>
                <a:endParaRPr lang="it-IT"/>
              </a:p>
            </p:txBody>
          </p:sp>
          <p:sp>
            <p:nvSpPr>
              <p:cNvPr id="113778" name="Freeform 53"/>
              <p:cNvSpPr>
                <a:spLocks/>
              </p:cNvSpPr>
              <p:nvPr/>
            </p:nvSpPr>
            <p:spPr bwMode="auto">
              <a:xfrm>
                <a:off x="2854" y="2203"/>
                <a:ext cx="4" cy="2"/>
              </a:xfrm>
              <a:custGeom>
                <a:avLst/>
                <a:gdLst>
                  <a:gd name="T0" fmla="*/ 0 w 14"/>
                  <a:gd name="T1" fmla="*/ 0 h 6"/>
                  <a:gd name="T2" fmla="*/ 0 w 14"/>
                  <a:gd name="T3" fmla="*/ 0 h 6"/>
                  <a:gd name="T4" fmla="*/ 0 w 14"/>
                  <a:gd name="T5" fmla="*/ 0 h 6"/>
                  <a:gd name="T6" fmla="*/ 0 w 14"/>
                  <a:gd name="T7" fmla="*/ 0 h 6"/>
                  <a:gd name="T8" fmla="*/ 0 w 14"/>
                  <a:gd name="T9" fmla="*/ 0 h 6"/>
                  <a:gd name="T10" fmla="*/ 0 w 14"/>
                  <a:gd name="T11" fmla="*/ 0 h 6"/>
                  <a:gd name="T12" fmla="*/ 0 60000 65536"/>
                  <a:gd name="T13" fmla="*/ 0 60000 65536"/>
                  <a:gd name="T14" fmla="*/ 0 60000 65536"/>
                  <a:gd name="T15" fmla="*/ 0 60000 65536"/>
                  <a:gd name="T16" fmla="*/ 0 60000 65536"/>
                  <a:gd name="T17" fmla="*/ 0 60000 65536"/>
                  <a:gd name="T18" fmla="*/ 0 w 14"/>
                  <a:gd name="T19" fmla="*/ 0 h 6"/>
                  <a:gd name="T20" fmla="*/ 14 w 14"/>
                  <a:gd name="T21" fmla="*/ 6 h 6"/>
                </a:gdLst>
                <a:ahLst/>
                <a:cxnLst>
                  <a:cxn ang="T12">
                    <a:pos x="T0" y="T1"/>
                  </a:cxn>
                  <a:cxn ang="T13">
                    <a:pos x="T2" y="T3"/>
                  </a:cxn>
                  <a:cxn ang="T14">
                    <a:pos x="T4" y="T5"/>
                  </a:cxn>
                  <a:cxn ang="T15">
                    <a:pos x="T6" y="T7"/>
                  </a:cxn>
                  <a:cxn ang="T16">
                    <a:pos x="T8" y="T9"/>
                  </a:cxn>
                  <a:cxn ang="T17">
                    <a:pos x="T10" y="T11"/>
                  </a:cxn>
                </a:cxnLst>
                <a:rect l="T18" t="T19" r="T20" b="T21"/>
                <a:pathLst>
                  <a:path w="14" h="6">
                    <a:moveTo>
                      <a:pt x="14" y="6"/>
                    </a:moveTo>
                    <a:lnTo>
                      <a:pt x="11" y="2"/>
                    </a:lnTo>
                    <a:lnTo>
                      <a:pt x="7" y="0"/>
                    </a:lnTo>
                    <a:lnTo>
                      <a:pt x="3" y="2"/>
                    </a:lnTo>
                    <a:lnTo>
                      <a:pt x="0" y="6"/>
                    </a:lnTo>
                    <a:lnTo>
                      <a:pt x="14" y="6"/>
                    </a:lnTo>
                    <a:close/>
                  </a:path>
                </a:pathLst>
              </a:custGeom>
              <a:solidFill>
                <a:srgbClr val="FFFFFF"/>
              </a:solidFill>
              <a:ln w="9525">
                <a:noFill/>
                <a:round/>
                <a:headEnd/>
                <a:tailEnd/>
              </a:ln>
            </p:spPr>
            <p:txBody>
              <a:bodyPr/>
              <a:lstStyle/>
              <a:p>
                <a:pPr eaLnBrk="0" hangingPunct="0"/>
                <a:endParaRPr lang="it-IT"/>
              </a:p>
            </p:txBody>
          </p:sp>
          <p:sp>
            <p:nvSpPr>
              <p:cNvPr id="113779" name="Freeform 54"/>
              <p:cNvSpPr>
                <a:spLocks/>
              </p:cNvSpPr>
              <p:nvPr/>
            </p:nvSpPr>
            <p:spPr bwMode="auto">
              <a:xfrm>
                <a:off x="1934" y="2186"/>
                <a:ext cx="2" cy="4"/>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6" y="0"/>
                    </a:moveTo>
                    <a:lnTo>
                      <a:pt x="2" y="3"/>
                    </a:lnTo>
                    <a:lnTo>
                      <a:pt x="0" y="7"/>
                    </a:lnTo>
                    <a:lnTo>
                      <a:pt x="2" y="11"/>
                    </a:lnTo>
                    <a:lnTo>
                      <a:pt x="6" y="14"/>
                    </a:lnTo>
                    <a:lnTo>
                      <a:pt x="6" y="0"/>
                    </a:lnTo>
                    <a:close/>
                  </a:path>
                </a:pathLst>
              </a:custGeom>
              <a:solidFill>
                <a:srgbClr val="FFFFFF"/>
              </a:solidFill>
              <a:ln w="9525">
                <a:noFill/>
                <a:round/>
                <a:headEnd/>
                <a:tailEnd/>
              </a:ln>
            </p:spPr>
            <p:txBody>
              <a:bodyPr/>
              <a:lstStyle/>
              <a:p>
                <a:pPr eaLnBrk="0" hangingPunct="0"/>
                <a:endParaRPr lang="it-IT"/>
              </a:p>
            </p:txBody>
          </p:sp>
          <p:sp>
            <p:nvSpPr>
              <p:cNvPr id="113780" name="Freeform 55"/>
              <p:cNvSpPr>
                <a:spLocks/>
              </p:cNvSpPr>
              <p:nvPr/>
            </p:nvSpPr>
            <p:spPr bwMode="auto">
              <a:xfrm>
                <a:off x="1936" y="2186"/>
                <a:ext cx="1881" cy="4"/>
              </a:xfrm>
              <a:custGeom>
                <a:avLst/>
                <a:gdLst>
                  <a:gd name="T0" fmla="*/ 209 w 5642"/>
                  <a:gd name="T1" fmla="*/ 0 h 14"/>
                  <a:gd name="T2" fmla="*/ 209 w 5642"/>
                  <a:gd name="T3" fmla="*/ 0 h 14"/>
                  <a:gd name="T4" fmla="*/ 0 w 5642"/>
                  <a:gd name="T5" fmla="*/ 0 h 14"/>
                  <a:gd name="T6" fmla="*/ 0 w 5642"/>
                  <a:gd name="T7" fmla="*/ 0 h 14"/>
                  <a:gd name="T8" fmla="*/ 209 w 5642"/>
                  <a:gd name="T9" fmla="*/ 0 h 14"/>
                  <a:gd name="T10" fmla="*/ 209 w 5642"/>
                  <a:gd name="T11" fmla="*/ 0 h 14"/>
                  <a:gd name="T12" fmla="*/ 0 60000 65536"/>
                  <a:gd name="T13" fmla="*/ 0 60000 65536"/>
                  <a:gd name="T14" fmla="*/ 0 60000 65536"/>
                  <a:gd name="T15" fmla="*/ 0 60000 65536"/>
                  <a:gd name="T16" fmla="*/ 0 60000 65536"/>
                  <a:gd name="T17" fmla="*/ 0 60000 65536"/>
                  <a:gd name="T18" fmla="*/ 0 w 5642"/>
                  <a:gd name="T19" fmla="*/ 0 h 14"/>
                  <a:gd name="T20" fmla="*/ 5642 w 5642"/>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642" h="14">
                    <a:moveTo>
                      <a:pt x="5642" y="7"/>
                    </a:moveTo>
                    <a:lnTo>
                      <a:pt x="5642" y="0"/>
                    </a:lnTo>
                    <a:lnTo>
                      <a:pt x="0" y="0"/>
                    </a:lnTo>
                    <a:lnTo>
                      <a:pt x="0" y="14"/>
                    </a:lnTo>
                    <a:lnTo>
                      <a:pt x="5642" y="14"/>
                    </a:lnTo>
                    <a:lnTo>
                      <a:pt x="5642" y="7"/>
                    </a:lnTo>
                    <a:close/>
                  </a:path>
                </a:pathLst>
              </a:custGeom>
              <a:solidFill>
                <a:srgbClr val="FFFFFF"/>
              </a:solidFill>
              <a:ln w="9525">
                <a:noFill/>
                <a:round/>
                <a:headEnd/>
                <a:tailEnd/>
              </a:ln>
            </p:spPr>
            <p:txBody>
              <a:bodyPr/>
              <a:lstStyle/>
              <a:p>
                <a:pPr eaLnBrk="0" hangingPunct="0"/>
                <a:endParaRPr lang="it-IT"/>
              </a:p>
            </p:txBody>
          </p:sp>
          <p:sp>
            <p:nvSpPr>
              <p:cNvPr id="113781" name="Freeform 56"/>
              <p:cNvSpPr>
                <a:spLocks/>
              </p:cNvSpPr>
              <p:nvPr/>
            </p:nvSpPr>
            <p:spPr bwMode="auto">
              <a:xfrm>
                <a:off x="3817" y="2186"/>
                <a:ext cx="2" cy="4"/>
              </a:xfrm>
              <a:custGeom>
                <a:avLst/>
                <a:gdLst>
                  <a:gd name="T0" fmla="*/ 0 w 7"/>
                  <a:gd name="T1" fmla="*/ 0 h 14"/>
                  <a:gd name="T2" fmla="*/ 0 w 7"/>
                  <a:gd name="T3" fmla="*/ 0 h 14"/>
                  <a:gd name="T4" fmla="*/ 0 w 7"/>
                  <a:gd name="T5" fmla="*/ 0 h 14"/>
                  <a:gd name="T6" fmla="*/ 0 w 7"/>
                  <a:gd name="T7" fmla="*/ 0 h 14"/>
                  <a:gd name="T8" fmla="*/ 0 w 7"/>
                  <a:gd name="T9" fmla="*/ 0 h 14"/>
                  <a:gd name="T10" fmla="*/ 0 w 7"/>
                  <a:gd name="T11" fmla="*/ 0 h 14"/>
                  <a:gd name="T12" fmla="*/ 0 60000 65536"/>
                  <a:gd name="T13" fmla="*/ 0 60000 65536"/>
                  <a:gd name="T14" fmla="*/ 0 60000 65536"/>
                  <a:gd name="T15" fmla="*/ 0 60000 65536"/>
                  <a:gd name="T16" fmla="*/ 0 60000 65536"/>
                  <a:gd name="T17" fmla="*/ 0 60000 65536"/>
                  <a:gd name="T18" fmla="*/ 0 w 7"/>
                  <a:gd name="T19" fmla="*/ 0 h 14"/>
                  <a:gd name="T20" fmla="*/ 7 w 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7" h="14">
                    <a:moveTo>
                      <a:pt x="0" y="14"/>
                    </a:moveTo>
                    <a:lnTo>
                      <a:pt x="4" y="11"/>
                    </a:lnTo>
                    <a:lnTo>
                      <a:pt x="7" y="7"/>
                    </a:lnTo>
                    <a:lnTo>
                      <a:pt x="4" y="3"/>
                    </a:lnTo>
                    <a:lnTo>
                      <a:pt x="0" y="0"/>
                    </a:lnTo>
                    <a:lnTo>
                      <a:pt x="0" y="14"/>
                    </a:lnTo>
                    <a:close/>
                  </a:path>
                </a:pathLst>
              </a:custGeom>
              <a:solidFill>
                <a:srgbClr val="FFFFFF"/>
              </a:solidFill>
              <a:ln w="9525">
                <a:noFill/>
                <a:round/>
                <a:headEnd/>
                <a:tailEnd/>
              </a:ln>
            </p:spPr>
            <p:txBody>
              <a:bodyPr/>
              <a:lstStyle/>
              <a:p>
                <a:pPr eaLnBrk="0" hangingPunct="0"/>
                <a:endParaRPr lang="it-IT"/>
              </a:p>
            </p:txBody>
          </p:sp>
          <p:sp>
            <p:nvSpPr>
              <p:cNvPr id="113782" name="Freeform 57"/>
              <p:cNvSpPr>
                <a:spLocks/>
              </p:cNvSpPr>
              <p:nvPr/>
            </p:nvSpPr>
            <p:spPr bwMode="auto">
              <a:xfrm>
                <a:off x="2219" y="2304"/>
                <a:ext cx="1295" cy="1648"/>
              </a:xfrm>
              <a:custGeom>
                <a:avLst/>
                <a:gdLst>
                  <a:gd name="T0" fmla="*/ 81 w 3885"/>
                  <a:gd name="T1" fmla="*/ 31 h 4944"/>
                  <a:gd name="T2" fmla="*/ 84 w 3885"/>
                  <a:gd name="T3" fmla="*/ 34 h 4944"/>
                  <a:gd name="T4" fmla="*/ 85 w 3885"/>
                  <a:gd name="T5" fmla="*/ 38 h 4944"/>
                  <a:gd name="T6" fmla="*/ 84 w 3885"/>
                  <a:gd name="T7" fmla="*/ 42 h 4944"/>
                  <a:gd name="T8" fmla="*/ 83 w 3885"/>
                  <a:gd name="T9" fmla="*/ 46 h 4944"/>
                  <a:gd name="T10" fmla="*/ 80 w 3885"/>
                  <a:gd name="T11" fmla="*/ 49 h 4944"/>
                  <a:gd name="T12" fmla="*/ 83 w 3885"/>
                  <a:gd name="T13" fmla="*/ 112 h 4944"/>
                  <a:gd name="T14" fmla="*/ 84 w 3885"/>
                  <a:gd name="T15" fmla="*/ 116 h 4944"/>
                  <a:gd name="T16" fmla="*/ 85 w 3885"/>
                  <a:gd name="T17" fmla="*/ 120 h 4944"/>
                  <a:gd name="T18" fmla="*/ 84 w 3885"/>
                  <a:gd name="T19" fmla="*/ 124 h 4944"/>
                  <a:gd name="T20" fmla="*/ 82 w 3885"/>
                  <a:gd name="T21" fmla="*/ 127 h 4944"/>
                  <a:gd name="T22" fmla="*/ 80 w 3885"/>
                  <a:gd name="T23" fmla="*/ 141 h 4944"/>
                  <a:gd name="T24" fmla="*/ 86 w 3885"/>
                  <a:gd name="T25" fmla="*/ 143 h 4944"/>
                  <a:gd name="T26" fmla="*/ 91 w 3885"/>
                  <a:gd name="T27" fmla="*/ 147 h 4944"/>
                  <a:gd name="T28" fmla="*/ 97 w 3885"/>
                  <a:gd name="T29" fmla="*/ 150 h 4944"/>
                  <a:gd name="T30" fmla="*/ 102 w 3885"/>
                  <a:gd name="T31" fmla="*/ 154 h 4944"/>
                  <a:gd name="T32" fmla="*/ 106 w 3885"/>
                  <a:gd name="T33" fmla="*/ 159 h 4944"/>
                  <a:gd name="T34" fmla="*/ 111 w 3885"/>
                  <a:gd name="T35" fmla="*/ 163 h 4944"/>
                  <a:gd name="T36" fmla="*/ 117 w 3885"/>
                  <a:gd name="T37" fmla="*/ 166 h 4944"/>
                  <a:gd name="T38" fmla="*/ 122 w 3885"/>
                  <a:gd name="T39" fmla="*/ 170 h 4944"/>
                  <a:gd name="T40" fmla="*/ 128 w 3885"/>
                  <a:gd name="T41" fmla="*/ 172 h 4944"/>
                  <a:gd name="T42" fmla="*/ 135 w 3885"/>
                  <a:gd name="T43" fmla="*/ 174 h 4944"/>
                  <a:gd name="T44" fmla="*/ 140 w 3885"/>
                  <a:gd name="T45" fmla="*/ 174 h 4944"/>
                  <a:gd name="T46" fmla="*/ 143 w 3885"/>
                  <a:gd name="T47" fmla="*/ 175 h 4944"/>
                  <a:gd name="T48" fmla="*/ 144 w 3885"/>
                  <a:gd name="T49" fmla="*/ 178 h 4944"/>
                  <a:gd name="T50" fmla="*/ 144 w 3885"/>
                  <a:gd name="T51" fmla="*/ 180 h 4944"/>
                  <a:gd name="T52" fmla="*/ 142 w 3885"/>
                  <a:gd name="T53" fmla="*/ 182 h 4944"/>
                  <a:gd name="T54" fmla="*/ 139 w 3885"/>
                  <a:gd name="T55" fmla="*/ 183 h 4944"/>
                  <a:gd name="T56" fmla="*/ 3 w 3885"/>
                  <a:gd name="T57" fmla="*/ 183 h 4944"/>
                  <a:gd name="T58" fmla="*/ 1 w 3885"/>
                  <a:gd name="T59" fmla="*/ 181 h 4944"/>
                  <a:gd name="T60" fmla="*/ 0 w 3885"/>
                  <a:gd name="T61" fmla="*/ 178 h 4944"/>
                  <a:gd name="T62" fmla="*/ 1 w 3885"/>
                  <a:gd name="T63" fmla="*/ 176 h 4944"/>
                  <a:gd name="T64" fmla="*/ 3 w 3885"/>
                  <a:gd name="T65" fmla="*/ 174 h 4944"/>
                  <a:gd name="T66" fmla="*/ 8 w 3885"/>
                  <a:gd name="T67" fmla="*/ 174 h 4944"/>
                  <a:gd name="T68" fmla="*/ 14 w 3885"/>
                  <a:gd name="T69" fmla="*/ 173 h 4944"/>
                  <a:gd name="T70" fmla="*/ 19 w 3885"/>
                  <a:gd name="T71" fmla="*/ 171 h 4944"/>
                  <a:gd name="T72" fmla="*/ 25 w 3885"/>
                  <a:gd name="T73" fmla="*/ 168 h 4944"/>
                  <a:gd name="T74" fmla="*/ 30 w 3885"/>
                  <a:gd name="T75" fmla="*/ 165 h 4944"/>
                  <a:gd name="T76" fmla="*/ 35 w 3885"/>
                  <a:gd name="T77" fmla="*/ 161 h 4944"/>
                  <a:gd name="T78" fmla="*/ 41 w 3885"/>
                  <a:gd name="T79" fmla="*/ 157 h 4944"/>
                  <a:gd name="T80" fmla="*/ 46 w 3885"/>
                  <a:gd name="T81" fmla="*/ 153 h 4944"/>
                  <a:gd name="T82" fmla="*/ 51 w 3885"/>
                  <a:gd name="T83" fmla="*/ 149 h 4944"/>
                  <a:gd name="T84" fmla="*/ 56 w 3885"/>
                  <a:gd name="T85" fmla="*/ 145 h 4944"/>
                  <a:gd name="T86" fmla="*/ 62 w 3885"/>
                  <a:gd name="T87" fmla="*/ 142 h 4944"/>
                  <a:gd name="T88" fmla="*/ 62 w 3885"/>
                  <a:gd name="T89" fmla="*/ 128 h 4944"/>
                  <a:gd name="T90" fmla="*/ 60 w 3885"/>
                  <a:gd name="T91" fmla="*/ 124 h 4944"/>
                  <a:gd name="T92" fmla="*/ 59 w 3885"/>
                  <a:gd name="T93" fmla="*/ 120 h 4944"/>
                  <a:gd name="T94" fmla="*/ 59 w 3885"/>
                  <a:gd name="T95" fmla="*/ 116 h 4944"/>
                  <a:gd name="T96" fmla="*/ 61 w 3885"/>
                  <a:gd name="T97" fmla="*/ 113 h 4944"/>
                  <a:gd name="T98" fmla="*/ 63 w 3885"/>
                  <a:gd name="T99" fmla="*/ 110 h 4944"/>
                  <a:gd name="T100" fmla="*/ 61 w 3885"/>
                  <a:gd name="T101" fmla="*/ 46 h 4944"/>
                  <a:gd name="T102" fmla="*/ 60 w 3885"/>
                  <a:gd name="T103" fmla="*/ 42 h 4944"/>
                  <a:gd name="T104" fmla="*/ 59 w 3885"/>
                  <a:gd name="T105" fmla="*/ 39 h 4944"/>
                  <a:gd name="T106" fmla="*/ 60 w 3885"/>
                  <a:gd name="T107" fmla="*/ 35 h 4944"/>
                  <a:gd name="T108" fmla="*/ 62 w 3885"/>
                  <a:gd name="T109" fmla="*/ 32 h 4944"/>
                  <a:gd name="T110" fmla="*/ 63 w 3885"/>
                  <a:gd name="T111" fmla="*/ 0 h 494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85"/>
                  <a:gd name="T169" fmla="*/ 0 h 4944"/>
                  <a:gd name="T170" fmla="*/ 3885 w 3885"/>
                  <a:gd name="T171" fmla="*/ 4944 h 494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85" h="4944">
                    <a:moveTo>
                      <a:pt x="2171" y="0"/>
                    </a:moveTo>
                    <a:lnTo>
                      <a:pt x="2171" y="804"/>
                    </a:lnTo>
                    <a:lnTo>
                      <a:pt x="2198" y="830"/>
                    </a:lnTo>
                    <a:lnTo>
                      <a:pt x="2223" y="859"/>
                    </a:lnTo>
                    <a:lnTo>
                      <a:pt x="2242" y="891"/>
                    </a:lnTo>
                    <a:lnTo>
                      <a:pt x="2259" y="924"/>
                    </a:lnTo>
                    <a:lnTo>
                      <a:pt x="2271" y="959"/>
                    </a:lnTo>
                    <a:lnTo>
                      <a:pt x="2280" y="995"/>
                    </a:lnTo>
                    <a:lnTo>
                      <a:pt x="2284" y="1031"/>
                    </a:lnTo>
                    <a:lnTo>
                      <a:pt x="2285" y="1066"/>
                    </a:lnTo>
                    <a:lnTo>
                      <a:pt x="2282" y="1102"/>
                    </a:lnTo>
                    <a:lnTo>
                      <a:pt x="2277" y="1138"/>
                    </a:lnTo>
                    <a:lnTo>
                      <a:pt x="2267" y="1174"/>
                    </a:lnTo>
                    <a:lnTo>
                      <a:pt x="2255" y="1209"/>
                    </a:lnTo>
                    <a:lnTo>
                      <a:pt x="2238" y="1240"/>
                    </a:lnTo>
                    <a:lnTo>
                      <a:pt x="2219" y="1272"/>
                    </a:lnTo>
                    <a:lnTo>
                      <a:pt x="2197" y="1300"/>
                    </a:lnTo>
                    <a:lnTo>
                      <a:pt x="2172" y="1326"/>
                    </a:lnTo>
                    <a:lnTo>
                      <a:pt x="2171" y="2954"/>
                    </a:lnTo>
                    <a:lnTo>
                      <a:pt x="2204" y="2985"/>
                    </a:lnTo>
                    <a:lnTo>
                      <a:pt x="2231" y="3018"/>
                    </a:lnTo>
                    <a:lnTo>
                      <a:pt x="2252" y="3052"/>
                    </a:lnTo>
                    <a:lnTo>
                      <a:pt x="2269" y="3090"/>
                    </a:lnTo>
                    <a:lnTo>
                      <a:pt x="2280" y="3127"/>
                    </a:lnTo>
                    <a:lnTo>
                      <a:pt x="2287" y="3166"/>
                    </a:lnTo>
                    <a:lnTo>
                      <a:pt x="2289" y="3204"/>
                    </a:lnTo>
                    <a:lnTo>
                      <a:pt x="2287" y="3243"/>
                    </a:lnTo>
                    <a:lnTo>
                      <a:pt x="2282" y="3280"/>
                    </a:lnTo>
                    <a:lnTo>
                      <a:pt x="2273" y="3316"/>
                    </a:lnTo>
                    <a:lnTo>
                      <a:pt x="2262" y="3349"/>
                    </a:lnTo>
                    <a:lnTo>
                      <a:pt x="2248" y="3381"/>
                    </a:lnTo>
                    <a:lnTo>
                      <a:pt x="2231" y="3410"/>
                    </a:lnTo>
                    <a:lnTo>
                      <a:pt x="2212" y="3435"/>
                    </a:lnTo>
                    <a:lnTo>
                      <a:pt x="2193" y="3457"/>
                    </a:lnTo>
                    <a:lnTo>
                      <a:pt x="2171" y="3474"/>
                    </a:lnTo>
                    <a:lnTo>
                      <a:pt x="2171" y="3812"/>
                    </a:lnTo>
                    <a:lnTo>
                      <a:pt x="2223" y="3830"/>
                    </a:lnTo>
                    <a:lnTo>
                      <a:pt x="2276" y="3851"/>
                    </a:lnTo>
                    <a:lnTo>
                      <a:pt x="2325" y="3874"/>
                    </a:lnTo>
                    <a:lnTo>
                      <a:pt x="2375" y="3900"/>
                    </a:lnTo>
                    <a:lnTo>
                      <a:pt x="2423" y="3928"/>
                    </a:lnTo>
                    <a:lnTo>
                      <a:pt x="2470" y="3958"/>
                    </a:lnTo>
                    <a:lnTo>
                      <a:pt x="2517" y="3990"/>
                    </a:lnTo>
                    <a:lnTo>
                      <a:pt x="2563" y="4023"/>
                    </a:lnTo>
                    <a:lnTo>
                      <a:pt x="2608" y="4058"/>
                    </a:lnTo>
                    <a:lnTo>
                      <a:pt x="2653" y="4094"/>
                    </a:lnTo>
                    <a:lnTo>
                      <a:pt x="2697" y="4130"/>
                    </a:lnTo>
                    <a:lnTo>
                      <a:pt x="2741" y="4167"/>
                    </a:lnTo>
                    <a:lnTo>
                      <a:pt x="2785" y="4204"/>
                    </a:lnTo>
                    <a:lnTo>
                      <a:pt x="2829" y="4243"/>
                    </a:lnTo>
                    <a:lnTo>
                      <a:pt x="2874" y="4280"/>
                    </a:lnTo>
                    <a:lnTo>
                      <a:pt x="2918" y="4317"/>
                    </a:lnTo>
                    <a:lnTo>
                      <a:pt x="2963" y="4355"/>
                    </a:lnTo>
                    <a:lnTo>
                      <a:pt x="3008" y="4391"/>
                    </a:lnTo>
                    <a:lnTo>
                      <a:pt x="3055" y="4425"/>
                    </a:lnTo>
                    <a:lnTo>
                      <a:pt x="3101" y="4460"/>
                    </a:lnTo>
                    <a:lnTo>
                      <a:pt x="3148" y="4491"/>
                    </a:lnTo>
                    <a:lnTo>
                      <a:pt x="3197" y="4523"/>
                    </a:lnTo>
                    <a:lnTo>
                      <a:pt x="3247" y="4552"/>
                    </a:lnTo>
                    <a:lnTo>
                      <a:pt x="3298" y="4578"/>
                    </a:lnTo>
                    <a:lnTo>
                      <a:pt x="3350" y="4603"/>
                    </a:lnTo>
                    <a:lnTo>
                      <a:pt x="3403" y="4625"/>
                    </a:lnTo>
                    <a:lnTo>
                      <a:pt x="3458" y="4645"/>
                    </a:lnTo>
                    <a:lnTo>
                      <a:pt x="3514" y="4661"/>
                    </a:lnTo>
                    <a:lnTo>
                      <a:pt x="3574" y="4675"/>
                    </a:lnTo>
                    <a:lnTo>
                      <a:pt x="3635" y="4685"/>
                    </a:lnTo>
                    <a:lnTo>
                      <a:pt x="3697" y="4690"/>
                    </a:lnTo>
                    <a:lnTo>
                      <a:pt x="3762" y="4693"/>
                    </a:lnTo>
                    <a:lnTo>
                      <a:pt x="3788" y="4696"/>
                    </a:lnTo>
                    <a:lnTo>
                      <a:pt x="3813" y="4704"/>
                    </a:lnTo>
                    <a:lnTo>
                      <a:pt x="3833" y="4716"/>
                    </a:lnTo>
                    <a:lnTo>
                      <a:pt x="3850" y="4732"/>
                    </a:lnTo>
                    <a:lnTo>
                      <a:pt x="3864" y="4751"/>
                    </a:lnTo>
                    <a:lnTo>
                      <a:pt x="3875" y="4772"/>
                    </a:lnTo>
                    <a:lnTo>
                      <a:pt x="3882" y="4794"/>
                    </a:lnTo>
                    <a:lnTo>
                      <a:pt x="3885" y="4816"/>
                    </a:lnTo>
                    <a:lnTo>
                      <a:pt x="3885" y="4839"/>
                    </a:lnTo>
                    <a:lnTo>
                      <a:pt x="3879" y="4861"/>
                    </a:lnTo>
                    <a:lnTo>
                      <a:pt x="3871" y="4882"/>
                    </a:lnTo>
                    <a:lnTo>
                      <a:pt x="3858" y="4902"/>
                    </a:lnTo>
                    <a:lnTo>
                      <a:pt x="3840" y="4917"/>
                    </a:lnTo>
                    <a:lnTo>
                      <a:pt x="3820" y="4929"/>
                    </a:lnTo>
                    <a:lnTo>
                      <a:pt x="3792" y="4937"/>
                    </a:lnTo>
                    <a:lnTo>
                      <a:pt x="3762" y="4940"/>
                    </a:lnTo>
                    <a:lnTo>
                      <a:pt x="147" y="4944"/>
                    </a:lnTo>
                    <a:lnTo>
                      <a:pt x="114" y="4942"/>
                    </a:lnTo>
                    <a:lnTo>
                      <a:pt x="84" y="4933"/>
                    </a:lnTo>
                    <a:lnTo>
                      <a:pt x="59" y="4921"/>
                    </a:lnTo>
                    <a:lnTo>
                      <a:pt x="38" y="4906"/>
                    </a:lnTo>
                    <a:lnTo>
                      <a:pt x="22" y="4886"/>
                    </a:lnTo>
                    <a:lnTo>
                      <a:pt x="11" y="4864"/>
                    </a:lnTo>
                    <a:lnTo>
                      <a:pt x="2" y="4842"/>
                    </a:lnTo>
                    <a:lnTo>
                      <a:pt x="0" y="4819"/>
                    </a:lnTo>
                    <a:lnTo>
                      <a:pt x="1" y="4795"/>
                    </a:lnTo>
                    <a:lnTo>
                      <a:pt x="8" y="4773"/>
                    </a:lnTo>
                    <a:lnTo>
                      <a:pt x="19" y="4751"/>
                    </a:lnTo>
                    <a:lnTo>
                      <a:pt x="35" y="4732"/>
                    </a:lnTo>
                    <a:lnTo>
                      <a:pt x="56" y="4716"/>
                    </a:lnTo>
                    <a:lnTo>
                      <a:pt x="81" y="4704"/>
                    </a:lnTo>
                    <a:lnTo>
                      <a:pt x="111" y="4696"/>
                    </a:lnTo>
                    <a:lnTo>
                      <a:pt x="147" y="4693"/>
                    </a:lnTo>
                    <a:lnTo>
                      <a:pt x="203" y="4692"/>
                    </a:lnTo>
                    <a:lnTo>
                      <a:pt x="258" y="4686"/>
                    </a:lnTo>
                    <a:lnTo>
                      <a:pt x="312" y="4676"/>
                    </a:lnTo>
                    <a:lnTo>
                      <a:pt x="366" y="4665"/>
                    </a:lnTo>
                    <a:lnTo>
                      <a:pt x="418" y="4650"/>
                    </a:lnTo>
                    <a:lnTo>
                      <a:pt x="469" y="4632"/>
                    </a:lnTo>
                    <a:lnTo>
                      <a:pt x="520" y="4612"/>
                    </a:lnTo>
                    <a:lnTo>
                      <a:pt x="571" y="4588"/>
                    </a:lnTo>
                    <a:lnTo>
                      <a:pt x="621" y="4563"/>
                    </a:lnTo>
                    <a:lnTo>
                      <a:pt x="671" y="4537"/>
                    </a:lnTo>
                    <a:lnTo>
                      <a:pt x="719" y="4507"/>
                    </a:lnTo>
                    <a:lnTo>
                      <a:pt x="767" y="4476"/>
                    </a:lnTo>
                    <a:lnTo>
                      <a:pt x="816" y="4444"/>
                    </a:lnTo>
                    <a:lnTo>
                      <a:pt x="864" y="4411"/>
                    </a:lnTo>
                    <a:lnTo>
                      <a:pt x="911" y="4377"/>
                    </a:lnTo>
                    <a:lnTo>
                      <a:pt x="958" y="4341"/>
                    </a:lnTo>
                    <a:lnTo>
                      <a:pt x="1005" y="4305"/>
                    </a:lnTo>
                    <a:lnTo>
                      <a:pt x="1052" y="4268"/>
                    </a:lnTo>
                    <a:lnTo>
                      <a:pt x="1098" y="4230"/>
                    </a:lnTo>
                    <a:lnTo>
                      <a:pt x="1144" y="4193"/>
                    </a:lnTo>
                    <a:lnTo>
                      <a:pt x="1191" y="4156"/>
                    </a:lnTo>
                    <a:lnTo>
                      <a:pt x="1237" y="4120"/>
                    </a:lnTo>
                    <a:lnTo>
                      <a:pt x="1284" y="4083"/>
                    </a:lnTo>
                    <a:lnTo>
                      <a:pt x="1331" y="4047"/>
                    </a:lnTo>
                    <a:lnTo>
                      <a:pt x="1378" y="4012"/>
                    </a:lnTo>
                    <a:lnTo>
                      <a:pt x="1425" y="3978"/>
                    </a:lnTo>
                    <a:lnTo>
                      <a:pt x="1472" y="3944"/>
                    </a:lnTo>
                    <a:lnTo>
                      <a:pt x="1519" y="3913"/>
                    </a:lnTo>
                    <a:lnTo>
                      <a:pt x="1567" y="3884"/>
                    </a:lnTo>
                    <a:lnTo>
                      <a:pt x="1615" y="3855"/>
                    </a:lnTo>
                    <a:lnTo>
                      <a:pt x="1664" y="3828"/>
                    </a:lnTo>
                    <a:lnTo>
                      <a:pt x="1713" y="3805"/>
                    </a:lnTo>
                    <a:lnTo>
                      <a:pt x="1713" y="3478"/>
                    </a:lnTo>
                    <a:lnTo>
                      <a:pt x="1686" y="3449"/>
                    </a:lnTo>
                    <a:lnTo>
                      <a:pt x="1661" y="3417"/>
                    </a:lnTo>
                    <a:lnTo>
                      <a:pt x="1642" y="3384"/>
                    </a:lnTo>
                    <a:lnTo>
                      <a:pt x="1625" y="3351"/>
                    </a:lnTo>
                    <a:lnTo>
                      <a:pt x="1613" y="3316"/>
                    </a:lnTo>
                    <a:lnTo>
                      <a:pt x="1603" y="3280"/>
                    </a:lnTo>
                    <a:lnTo>
                      <a:pt x="1597" y="3246"/>
                    </a:lnTo>
                    <a:lnTo>
                      <a:pt x="1596" y="3210"/>
                    </a:lnTo>
                    <a:lnTo>
                      <a:pt x="1599" y="3174"/>
                    </a:lnTo>
                    <a:lnTo>
                      <a:pt x="1604" y="3139"/>
                    </a:lnTo>
                    <a:lnTo>
                      <a:pt x="1614" y="3106"/>
                    </a:lnTo>
                    <a:lnTo>
                      <a:pt x="1626" y="3073"/>
                    </a:lnTo>
                    <a:lnTo>
                      <a:pt x="1643" y="3041"/>
                    </a:lnTo>
                    <a:lnTo>
                      <a:pt x="1662" y="3011"/>
                    </a:lnTo>
                    <a:lnTo>
                      <a:pt x="1686" y="2983"/>
                    </a:lnTo>
                    <a:lnTo>
                      <a:pt x="1713" y="2957"/>
                    </a:lnTo>
                    <a:lnTo>
                      <a:pt x="1713" y="1319"/>
                    </a:lnTo>
                    <a:lnTo>
                      <a:pt x="1683" y="1285"/>
                    </a:lnTo>
                    <a:lnTo>
                      <a:pt x="1658" y="1250"/>
                    </a:lnTo>
                    <a:lnTo>
                      <a:pt x="1639" y="1216"/>
                    </a:lnTo>
                    <a:lnTo>
                      <a:pt x="1622" y="1181"/>
                    </a:lnTo>
                    <a:lnTo>
                      <a:pt x="1610" y="1147"/>
                    </a:lnTo>
                    <a:lnTo>
                      <a:pt x="1603" y="1111"/>
                    </a:lnTo>
                    <a:lnTo>
                      <a:pt x="1599" y="1076"/>
                    </a:lnTo>
                    <a:lnTo>
                      <a:pt x="1599" y="1042"/>
                    </a:lnTo>
                    <a:lnTo>
                      <a:pt x="1602" y="1008"/>
                    </a:lnTo>
                    <a:lnTo>
                      <a:pt x="1609" y="975"/>
                    </a:lnTo>
                    <a:lnTo>
                      <a:pt x="1620" y="944"/>
                    </a:lnTo>
                    <a:lnTo>
                      <a:pt x="1632" y="912"/>
                    </a:lnTo>
                    <a:lnTo>
                      <a:pt x="1649" y="883"/>
                    </a:lnTo>
                    <a:lnTo>
                      <a:pt x="1668" y="854"/>
                    </a:lnTo>
                    <a:lnTo>
                      <a:pt x="1689" y="826"/>
                    </a:lnTo>
                    <a:lnTo>
                      <a:pt x="1713" y="801"/>
                    </a:lnTo>
                    <a:lnTo>
                      <a:pt x="1713" y="0"/>
                    </a:lnTo>
                    <a:lnTo>
                      <a:pt x="2171" y="0"/>
                    </a:lnTo>
                    <a:close/>
                  </a:path>
                </a:pathLst>
              </a:custGeom>
              <a:solidFill>
                <a:srgbClr val="E57F4C"/>
              </a:solidFill>
              <a:ln w="9525">
                <a:noFill/>
                <a:round/>
                <a:headEnd/>
                <a:tailEnd/>
              </a:ln>
            </p:spPr>
            <p:txBody>
              <a:bodyPr/>
              <a:lstStyle/>
              <a:p>
                <a:pPr eaLnBrk="0" hangingPunct="0"/>
                <a:endParaRPr lang="it-IT"/>
              </a:p>
            </p:txBody>
          </p:sp>
          <p:sp>
            <p:nvSpPr>
              <p:cNvPr id="113783" name="Freeform 58"/>
              <p:cNvSpPr>
                <a:spLocks/>
              </p:cNvSpPr>
              <p:nvPr/>
            </p:nvSpPr>
            <p:spPr bwMode="auto">
              <a:xfrm>
                <a:off x="2940" y="2304"/>
                <a:ext cx="5" cy="270"/>
              </a:xfrm>
              <a:custGeom>
                <a:avLst/>
                <a:gdLst>
                  <a:gd name="T0" fmla="*/ 0 w 14"/>
                  <a:gd name="T1" fmla="*/ 30 h 810"/>
                  <a:gd name="T2" fmla="*/ 1 w 14"/>
                  <a:gd name="T3" fmla="*/ 30 h 810"/>
                  <a:gd name="T4" fmla="*/ 1 w 14"/>
                  <a:gd name="T5" fmla="*/ 0 h 810"/>
                  <a:gd name="T6" fmla="*/ 0 w 14"/>
                  <a:gd name="T7" fmla="*/ 0 h 810"/>
                  <a:gd name="T8" fmla="*/ 0 w 14"/>
                  <a:gd name="T9" fmla="*/ 30 h 810"/>
                  <a:gd name="T10" fmla="*/ 0 w 14"/>
                  <a:gd name="T11" fmla="*/ 30 h 810"/>
                  <a:gd name="T12" fmla="*/ 0 w 14"/>
                  <a:gd name="T13" fmla="*/ 30 h 810"/>
                  <a:gd name="T14" fmla="*/ 0 w 14"/>
                  <a:gd name="T15" fmla="*/ 30 h 810"/>
                  <a:gd name="T16" fmla="*/ 0 w 14"/>
                  <a:gd name="T17" fmla="*/ 30 h 810"/>
                  <a:gd name="T18" fmla="*/ 0 w 14"/>
                  <a:gd name="T19" fmla="*/ 30 h 810"/>
                  <a:gd name="T20" fmla="*/ 1 w 14"/>
                  <a:gd name="T21" fmla="*/ 30 h 810"/>
                  <a:gd name="T22" fmla="*/ 0 w 14"/>
                  <a:gd name="T23" fmla="*/ 30 h 8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810"/>
                  <a:gd name="T38" fmla="*/ 14 w 14"/>
                  <a:gd name="T39" fmla="*/ 810 h 8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810">
                    <a:moveTo>
                      <a:pt x="11" y="799"/>
                    </a:moveTo>
                    <a:lnTo>
                      <a:pt x="14" y="804"/>
                    </a:lnTo>
                    <a:lnTo>
                      <a:pt x="14" y="0"/>
                    </a:lnTo>
                    <a:lnTo>
                      <a:pt x="0" y="0"/>
                    </a:lnTo>
                    <a:lnTo>
                      <a:pt x="0" y="804"/>
                    </a:lnTo>
                    <a:lnTo>
                      <a:pt x="2" y="810"/>
                    </a:lnTo>
                    <a:lnTo>
                      <a:pt x="0" y="804"/>
                    </a:lnTo>
                    <a:lnTo>
                      <a:pt x="2" y="808"/>
                    </a:lnTo>
                    <a:lnTo>
                      <a:pt x="7" y="810"/>
                    </a:lnTo>
                    <a:lnTo>
                      <a:pt x="11" y="808"/>
                    </a:lnTo>
                    <a:lnTo>
                      <a:pt x="14" y="804"/>
                    </a:lnTo>
                    <a:lnTo>
                      <a:pt x="11" y="799"/>
                    </a:lnTo>
                    <a:close/>
                  </a:path>
                </a:pathLst>
              </a:custGeom>
              <a:solidFill>
                <a:srgbClr val="000000"/>
              </a:solidFill>
              <a:ln w="9525">
                <a:noFill/>
                <a:round/>
                <a:headEnd/>
                <a:tailEnd/>
              </a:ln>
            </p:spPr>
            <p:txBody>
              <a:bodyPr/>
              <a:lstStyle/>
              <a:p>
                <a:pPr eaLnBrk="0" hangingPunct="0"/>
                <a:endParaRPr lang="it-IT"/>
              </a:p>
            </p:txBody>
          </p:sp>
          <p:sp>
            <p:nvSpPr>
              <p:cNvPr id="113784" name="Freeform 59"/>
              <p:cNvSpPr>
                <a:spLocks/>
              </p:cNvSpPr>
              <p:nvPr/>
            </p:nvSpPr>
            <p:spPr bwMode="auto">
              <a:xfrm>
                <a:off x="2940" y="2571"/>
                <a:ext cx="43" cy="178"/>
              </a:xfrm>
              <a:custGeom>
                <a:avLst/>
                <a:gdLst>
                  <a:gd name="T0" fmla="*/ 1 w 127"/>
                  <a:gd name="T1" fmla="*/ 20 h 534"/>
                  <a:gd name="T2" fmla="*/ 0 w 127"/>
                  <a:gd name="T3" fmla="*/ 20 h 534"/>
                  <a:gd name="T4" fmla="*/ 1 w 127"/>
                  <a:gd name="T5" fmla="*/ 19 h 534"/>
                  <a:gd name="T6" fmla="*/ 2 w 127"/>
                  <a:gd name="T7" fmla="*/ 18 h 534"/>
                  <a:gd name="T8" fmla="*/ 3 w 127"/>
                  <a:gd name="T9" fmla="*/ 16 h 534"/>
                  <a:gd name="T10" fmla="*/ 4 w 127"/>
                  <a:gd name="T11" fmla="*/ 15 h 534"/>
                  <a:gd name="T12" fmla="*/ 4 w 127"/>
                  <a:gd name="T13" fmla="*/ 14 h 534"/>
                  <a:gd name="T14" fmla="*/ 5 w 127"/>
                  <a:gd name="T15" fmla="*/ 13 h 534"/>
                  <a:gd name="T16" fmla="*/ 5 w 127"/>
                  <a:gd name="T17" fmla="*/ 11 h 534"/>
                  <a:gd name="T18" fmla="*/ 5 w 127"/>
                  <a:gd name="T19" fmla="*/ 10 h 534"/>
                  <a:gd name="T20" fmla="*/ 5 w 127"/>
                  <a:gd name="T21" fmla="*/ 9 h 534"/>
                  <a:gd name="T22" fmla="*/ 5 w 127"/>
                  <a:gd name="T23" fmla="*/ 7 h 534"/>
                  <a:gd name="T24" fmla="*/ 4 w 127"/>
                  <a:gd name="T25" fmla="*/ 6 h 534"/>
                  <a:gd name="T26" fmla="*/ 4 w 127"/>
                  <a:gd name="T27" fmla="*/ 5 h 534"/>
                  <a:gd name="T28" fmla="*/ 3 w 127"/>
                  <a:gd name="T29" fmla="*/ 3 h 534"/>
                  <a:gd name="T30" fmla="*/ 2 w 127"/>
                  <a:gd name="T31" fmla="*/ 2 h 534"/>
                  <a:gd name="T32" fmla="*/ 1 w 127"/>
                  <a:gd name="T33" fmla="*/ 1 h 534"/>
                  <a:gd name="T34" fmla="*/ 0 w 127"/>
                  <a:gd name="T35" fmla="*/ 0 h 534"/>
                  <a:gd name="T36" fmla="*/ 0 w 127"/>
                  <a:gd name="T37" fmla="*/ 0 h 534"/>
                  <a:gd name="T38" fmla="*/ 1 w 127"/>
                  <a:gd name="T39" fmla="*/ 1 h 534"/>
                  <a:gd name="T40" fmla="*/ 2 w 127"/>
                  <a:gd name="T41" fmla="*/ 2 h 534"/>
                  <a:gd name="T42" fmla="*/ 3 w 127"/>
                  <a:gd name="T43" fmla="*/ 4 h 534"/>
                  <a:gd name="T44" fmla="*/ 3 w 127"/>
                  <a:gd name="T45" fmla="*/ 5 h 534"/>
                  <a:gd name="T46" fmla="*/ 4 w 127"/>
                  <a:gd name="T47" fmla="*/ 6 h 534"/>
                  <a:gd name="T48" fmla="*/ 4 w 127"/>
                  <a:gd name="T49" fmla="*/ 7 h 534"/>
                  <a:gd name="T50" fmla="*/ 4 w 127"/>
                  <a:gd name="T51" fmla="*/ 9 h 534"/>
                  <a:gd name="T52" fmla="*/ 4 w 127"/>
                  <a:gd name="T53" fmla="*/ 10 h 534"/>
                  <a:gd name="T54" fmla="*/ 4 w 127"/>
                  <a:gd name="T55" fmla="*/ 11 h 534"/>
                  <a:gd name="T56" fmla="*/ 4 w 127"/>
                  <a:gd name="T57" fmla="*/ 13 h 534"/>
                  <a:gd name="T58" fmla="*/ 4 w 127"/>
                  <a:gd name="T59" fmla="*/ 14 h 534"/>
                  <a:gd name="T60" fmla="*/ 3 w 127"/>
                  <a:gd name="T61" fmla="*/ 15 h 534"/>
                  <a:gd name="T62" fmla="*/ 3 w 127"/>
                  <a:gd name="T63" fmla="*/ 16 h 534"/>
                  <a:gd name="T64" fmla="*/ 2 w 127"/>
                  <a:gd name="T65" fmla="*/ 17 h 534"/>
                  <a:gd name="T66" fmla="*/ 1 w 127"/>
                  <a:gd name="T67" fmla="*/ 18 h 534"/>
                  <a:gd name="T68" fmla="*/ 0 w 127"/>
                  <a:gd name="T69" fmla="*/ 19 h 534"/>
                  <a:gd name="T70" fmla="*/ 0 w 127"/>
                  <a:gd name="T71" fmla="*/ 20 h 534"/>
                  <a:gd name="T72" fmla="*/ 0 w 127"/>
                  <a:gd name="T73" fmla="*/ 19 h 534"/>
                  <a:gd name="T74" fmla="*/ 0 w 127"/>
                  <a:gd name="T75" fmla="*/ 19 h 534"/>
                  <a:gd name="T76" fmla="*/ 0 w 127"/>
                  <a:gd name="T77" fmla="*/ 20 h 534"/>
                  <a:gd name="T78" fmla="*/ 0 w 127"/>
                  <a:gd name="T79" fmla="*/ 20 h 534"/>
                  <a:gd name="T80" fmla="*/ 0 w 127"/>
                  <a:gd name="T81" fmla="*/ 20 h 534"/>
                  <a:gd name="T82" fmla="*/ 1 w 127"/>
                  <a:gd name="T83" fmla="*/ 20 h 5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7"/>
                  <a:gd name="T127" fmla="*/ 0 h 534"/>
                  <a:gd name="T128" fmla="*/ 127 w 127"/>
                  <a:gd name="T129" fmla="*/ 534 h 5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7" h="534">
                    <a:moveTo>
                      <a:pt x="14" y="527"/>
                    </a:moveTo>
                    <a:lnTo>
                      <a:pt x="11" y="533"/>
                    </a:lnTo>
                    <a:lnTo>
                      <a:pt x="37" y="505"/>
                    </a:lnTo>
                    <a:lnTo>
                      <a:pt x="59" y="477"/>
                    </a:lnTo>
                    <a:lnTo>
                      <a:pt x="79" y="444"/>
                    </a:lnTo>
                    <a:lnTo>
                      <a:pt x="97" y="412"/>
                    </a:lnTo>
                    <a:lnTo>
                      <a:pt x="109" y="377"/>
                    </a:lnTo>
                    <a:lnTo>
                      <a:pt x="119" y="341"/>
                    </a:lnTo>
                    <a:lnTo>
                      <a:pt x="124" y="305"/>
                    </a:lnTo>
                    <a:lnTo>
                      <a:pt x="127" y="267"/>
                    </a:lnTo>
                    <a:lnTo>
                      <a:pt x="126" y="232"/>
                    </a:lnTo>
                    <a:lnTo>
                      <a:pt x="122" y="194"/>
                    </a:lnTo>
                    <a:lnTo>
                      <a:pt x="113" y="158"/>
                    </a:lnTo>
                    <a:lnTo>
                      <a:pt x="101" y="122"/>
                    </a:lnTo>
                    <a:lnTo>
                      <a:pt x="83" y="89"/>
                    </a:lnTo>
                    <a:lnTo>
                      <a:pt x="64" y="56"/>
                    </a:lnTo>
                    <a:lnTo>
                      <a:pt x="39" y="27"/>
                    </a:lnTo>
                    <a:lnTo>
                      <a:pt x="10" y="0"/>
                    </a:lnTo>
                    <a:lnTo>
                      <a:pt x="1" y="11"/>
                    </a:lnTo>
                    <a:lnTo>
                      <a:pt x="28" y="35"/>
                    </a:lnTo>
                    <a:lnTo>
                      <a:pt x="53" y="64"/>
                    </a:lnTo>
                    <a:lnTo>
                      <a:pt x="72" y="95"/>
                    </a:lnTo>
                    <a:lnTo>
                      <a:pt x="87" y="128"/>
                    </a:lnTo>
                    <a:lnTo>
                      <a:pt x="100" y="161"/>
                    </a:lnTo>
                    <a:lnTo>
                      <a:pt x="108" y="197"/>
                    </a:lnTo>
                    <a:lnTo>
                      <a:pt x="112" y="232"/>
                    </a:lnTo>
                    <a:lnTo>
                      <a:pt x="113" y="267"/>
                    </a:lnTo>
                    <a:lnTo>
                      <a:pt x="111" y="302"/>
                    </a:lnTo>
                    <a:lnTo>
                      <a:pt x="105" y="338"/>
                    </a:lnTo>
                    <a:lnTo>
                      <a:pt x="95" y="374"/>
                    </a:lnTo>
                    <a:lnTo>
                      <a:pt x="83" y="407"/>
                    </a:lnTo>
                    <a:lnTo>
                      <a:pt x="68" y="439"/>
                    </a:lnTo>
                    <a:lnTo>
                      <a:pt x="48" y="469"/>
                    </a:lnTo>
                    <a:lnTo>
                      <a:pt x="26" y="497"/>
                    </a:lnTo>
                    <a:lnTo>
                      <a:pt x="3" y="522"/>
                    </a:lnTo>
                    <a:lnTo>
                      <a:pt x="0" y="527"/>
                    </a:lnTo>
                    <a:lnTo>
                      <a:pt x="3" y="522"/>
                    </a:lnTo>
                    <a:lnTo>
                      <a:pt x="0" y="526"/>
                    </a:lnTo>
                    <a:lnTo>
                      <a:pt x="1" y="531"/>
                    </a:lnTo>
                    <a:lnTo>
                      <a:pt x="6" y="534"/>
                    </a:lnTo>
                    <a:lnTo>
                      <a:pt x="11" y="533"/>
                    </a:lnTo>
                    <a:lnTo>
                      <a:pt x="14" y="527"/>
                    </a:lnTo>
                    <a:close/>
                  </a:path>
                </a:pathLst>
              </a:custGeom>
              <a:solidFill>
                <a:srgbClr val="000000"/>
              </a:solidFill>
              <a:ln w="9525">
                <a:noFill/>
                <a:round/>
                <a:headEnd/>
                <a:tailEnd/>
              </a:ln>
            </p:spPr>
            <p:txBody>
              <a:bodyPr/>
              <a:lstStyle/>
              <a:p>
                <a:pPr eaLnBrk="0" hangingPunct="0"/>
                <a:endParaRPr lang="it-IT"/>
              </a:p>
            </p:txBody>
          </p:sp>
          <p:sp>
            <p:nvSpPr>
              <p:cNvPr id="113785" name="Freeform 60"/>
              <p:cNvSpPr>
                <a:spLocks/>
              </p:cNvSpPr>
              <p:nvPr/>
            </p:nvSpPr>
            <p:spPr bwMode="auto">
              <a:xfrm>
                <a:off x="2940" y="2746"/>
                <a:ext cx="5" cy="545"/>
              </a:xfrm>
              <a:custGeom>
                <a:avLst/>
                <a:gdLst>
                  <a:gd name="T0" fmla="*/ 0 w 15"/>
                  <a:gd name="T1" fmla="*/ 60 h 1634"/>
                  <a:gd name="T2" fmla="*/ 1 w 15"/>
                  <a:gd name="T3" fmla="*/ 60 h 1634"/>
                  <a:gd name="T4" fmla="*/ 1 w 15"/>
                  <a:gd name="T5" fmla="*/ 0 h 1634"/>
                  <a:gd name="T6" fmla="*/ 0 w 15"/>
                  <a:gd name="T7" fmla="*/ 0 h 1634"/>
                  <a:gd name="T8" fmla="*/ 0 w 15"/>
                  <a:gd name="T9" fmla="*/ 60 h 1634"/>
                  <a:gd name="T10" fmla="*/ 0 w 15"/>
                  <a:gd name="T11" fmla="*/ 61 h 1634"/>
                  <a:gd name="T12" fmla="*/ 0 w 15"/>
                  <a:gd name="T13" fmla="*/ 60 h 1634"/>
                  <a:gd name="T14" fmla="*/ 0 w 15"/>
                  <a:gd name="T15" fmla="*/ 60 h 1634"/>
                  <a:gd name="T16" fmla="*/ 0 w 15"/>
                  <a:gd name="T17" fmla="*/ 61 h 1634"/>
                  <a:gd name="T18" fmla="*/ 0 w 15"/>
                  <a:gd name="T19" fmla="*/ 60 h 1634"/>
                  <a:gd name="T20" fmla="*/ 1 w 15"/>
                  <a:gd name="T21" fmla="*/ 60 h 1634"/>
                  <a:gd name="T22" fmla="*/ 0 w 15"/>
                  <a:gd name="T23" fmla="*/ 60 h 16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1634"/>
                  <a:gd name="T38" fmla="*/ 15 w 15"/>
                  <a:gd name="T39" fmla="*/ 1634 h 16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1634">
                    <a:moveTo>
                      <a:pt x="11" y="1623"/>
                    </a:moveTo>
                    <a:lnTo>
                      <a:pt x="14" y="1628"/>
                    </a:lnTo>
                    <a:lnTo>
                      <a:pt x="15" y="0"/>
                    </a:lnTo>
                    <a:lnTo>
                      <a:pt x="1" y="0"/>
                    </a:lnTo>
                    <a:lnTo>
                      <a:pt x="0" y="1628"/>
                    </a:lnTo>
                    <a:lnTo>
                      <a:pt x="2" y="1634"/>
                    </a:lnTo>
                    <a:lnTo>
                      <a:pt x="0" y="1628"/>
                    </a:lnTo>
                    <a:lnTo>
                      <a:pt x="2" y="1632"/>
                    </a:lnTo>
                    <a:lnTo>
                      <a:pt x="7" y="1634"/>
                    </a:lnTo>
                    <a:lnTo>
                      <a:pt x="11" y="1632"/>
                    </a:lnTo>
                    <a:lnTo>
                      <a:pt x="14" y="1628"/>
                    </a:lnTo>
                    <a:lnTo>
                      <a:pt x="11" y="1623"/>
                    </a:lnTo>
                    <a:close/>
                  </a:path>
                </a:pathLst>
              </a:custGeom>
              <a:solidFill>
                <a:srgbClr val="000000"/>
              </a:solidFill>
              <a:ln w="9525">
                <a:noFill/>
                <a:round/>
                <a:headEnd/>
                <a:tailEnd/>
              </a:ln>
            </p:spPr>
            <p:txBody>
              <a:bodyPr/>
              <a:lstStyle/>
              <a:p>
                <a:pPr eaLnBrk="0" hangingPunct="0"/>
                <a:endParaRPr lang="it-IT"/>
              </a:p>
            </p:txBody>
          </p:sp>
          <p:sp>
            <p:nvSpPr>
              <p:cNvPr id="113786" name="Freeform 61"/>
              <p:cNvSpPr>
                <a:spLocks/>
              </p:cNvSpPr>
              <p:nvPr/>
            </p:nvSpPr>
            <p:spPr bwMode="auto">
              <a:xfrm>
                <a:off x="2940" y="3287"/>
                <a:ext cx="44" cy="177"/>
              </a:xfrm>
              <a:custGeom>
                <a:avLst/>
                <a:gdLst>
                  <a:gd name="T0" fmla="*/ 1 w 132"/>
                  <a:gd name="T1" fmla="*/ 19 h 531"/>
                  <a:gd name="T2" fmla="*/ 0 w 132"/>
                  <a:gd name="T3" fmla="*/ 20 h 531"/>
                  <a:gd name="T4" fmla="*/ 1 w 132"/>
                  <a:gd name="T5" fmla="*/ 19 h 531"/>
                  <a:gd name="T6" fmla="*/ 2 w 132"/>
                  <a:gd name="T7" fmla="*/ 18 h 531"/>
                  <a:gd name="T8" fmla="*/ 3 w 132"/>
                  <a:gd name="T9" fmla="*/ 17 h 531"/>
                  <a:gd name="T10" fmla="*/ 3 w 132"/>
                  <a:gd name="T11" fmla="*/ 16 h 531"/>
                  <a:gd name="T12" fmla="*/ 4 w 132"/>
                  <a:gd name="T13" fmla="*/ 15 h 531"/>
                  <a:gd name="T14" fmla="*/ 4 w 132"/>
                  <a:gd name="T15" fmla="*/ 14 h 531"/>
                  <a:gd name="T16" fmla="*/ 5 w 132"/>
                  <a:gd name="T17" fmla="*/ 12 h 531"/>
                  <a:gd name="T18" fmla="*/ 5 w 132"/>
                  <a:gd name="T19" fmla="*/ 11 h 531"/>
                  <a:gd name="T20" fmla="*/ 5 w 132"/>
                  <a:gd name="T21" fmla="*/ 9 h 531"/>
                  <a:gd name="T22" fmla="*/ 5 w 132"/>
                  <a:gd name="T23" fmla="*/ 8 h 531"/>
                  <a:gd name="T24" fmla="*/ 5 w 132"/>
                  <a:gd name="T25" fmla="*/ 7 h 531"/>
                  <a:gd name="T26" fmla="*/ 4 w 132"/>
                  <a:gd name="T27" fmla="*/ 5 h 531"/>
                  <a:gd name="T28" fmla="*/ 3 w 132"/>
                  <a:gd name="T29" fmla="*/ 4 h 531"/>
                  <a:gd name="T30" fmla="*/ 3 w 132"/>
                  <a:gd name="T31" fmla="*/ 2 h 531"/>
                  <a:gd name="T32" fmla="*/ 2 w 132"/>
                  <a:gd name="T33" fmla="*/ 1 h 531"/>
                  <a:gd name="T34" fmla="*/ 0 w 132"/>
                  <a:gd name="T35" fmla="*/ 0 h 531"/>
                  <a:gd name="T36" fmla="*/ 0 w 132"/>
                  <a:gd name="T37" fmla="*/ 0 h 531"/>
                  <a:gd name="T38" fmla="*/ 1 w 132"/>
                  <a:gd name="T39" fmla="*/ 1 h 531"/>
                  <a:gd name="T40" fmla="*/ 2 w 132"/>
                  <a:gd name="T41" fmla="*/ 3 h 531"/>
                  <a:gd name="T42" fmla="*/ 3 w 132"/>
                  <a:gd name="T43" fmla="*/ 4 h 531"/>
                  <a:gd name="T44" fmla="*/ 4 w 132"/>
                  <a:gd name="T45" fmla="*/ 5 h 531"/>
                  <a:gd name="T46" fmla="*/ 4 w 132"/>
                  <a:gd name="T47" fmla="*/ 7 h 531"/>
                  <a:gd name="T48" fmla="*/ 4 w 132"/>
                  <a:gd name="T49" fmla="*/ 8 h 531"/>
                  <a:gd name="T50" fmla="*/ 4 w 132"/>
                  <a:gd name="T51" fmla="*/ 9 h 531"/>
                  <a:gd name="T52" fmla="*/ 4 w 132"/>
                  <a:gd name="T53" fmla="*/ 11 h 531"/>
                  <a:gd name="T54" fmla="*/ 4 w 132"/>
                  <a:gd name="T55" fmla="*/ 12 h 531"/>
                  <a:gd name="T56" fmla="*/ 4 w 132"/>
                  <a:gd name="T57" fmla="*/ 14 h 531"/>
                  <a:gd name="T58" fmla="*/ 3 w 132"/>
                  <a:gd name="T59" fmla="*/ 15 h 531"/>
                  <a:gd name="T60" fmla="*/ 3 w 132"/>
                  <a:gd name="T61" fmla="*/ 16 h 531"/>
                  <a:gd name="T62" fmla="*/ 2 w 132"/>
                  <a:gd name="T63" fmla="*/ 17 h 531"/>
                  <a:gd name="T64" fmla="*/ 2 w 132"/>
                  <a:gd name="T65" fmla="*/ 18 h 531"/>
                  <a:gd name="T66" fmla="*/ 1 w 132"/>
                  <a:gd name="T67" fmla="*/ 19 h 531"/>
                  <a:gd name="T68" fmla="*/ 0 w 132"/>
                  <a:gd name="T69" fmla="*/ 19 h 531"/>
                  <a:gd name="T70" fmla="*/ 0 w 132"/>
                  <a:gd name="T71" fmla="*/ 19 h 531"/>
                  <a:gd name="T72" fmla="*/ 0 w 132"/>
                  <a:gd name="T73" fmla="*/ 19 h 531"/>
                  <a:gd name="T74" fmla="*/ 0 w 132"/>
                  <a:gd name="T75" fmla="*/ 19 h 531"/>
                  <a:gd name="T76" fmla="*/ 0 w 132"/>
                  <a:gd name="T77" fmla="*/ 20 h 531"/>
                  <a:gd name="T78" fmla="*/ 0 w 132"/>
                  <a:gd name="T79" fmla="*/ 20 h 531"/>
                  <a:gd name="T80" fmla="*/ 0 w 132"/>
                  <a:gd name="T81" fmla="*/ 20 h 531"/>
                  <a:gd name="T82" fmla="*/ 1 w 132"/>
                  <a:gd name="T83" fmla="*/ 19 h 5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2"/>
                  <a:gd name="T127" fmla="*/ 0 h 531"/>
                  <a:gd name="T128" fmla="*/ 132 w 132"/>
                  <a:gd name="T129" fmla="*/ 531 h 5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2" h="531">
                    <a:moveTo>
                      <a:pt x="14" y="525"/>
                    </a:moveTo>
                    <a:lnTo>
                      <a:pt x="11" y="530"/>
                    </a:lnTo>
                    <a:lnTo>
                      <a:pt x="33" y="514"/>
                    </a:lnTo>
                    <a:lnTo>
                      <a:pt x="54" y="490"/>
                    </a:lnTo>
                    <a:lnTo>
                      <a:pt x="73" y="465"/>
                    </a:lnTo>
                    <a:lnTo>
                      <a:pt x="89" y="435"/>
                    </a:lnTo>
                    <a:lnTo>
                      <a:pt x="105" y="403"/>
                    </a:lnTo>
                    <a:lnTo>
                      <a:pt x="116" y="369"/>
                    </a:lnTo>
                    <a:lnTo>
                      <a:pt x="125" y="333"/>
                    </a:lnTo>
                    <a:lnTo>
                      <a:pt x="130" y="294"/>
                    </a:lnTo>
                    <a:lnTo>
                      <a:pt x="132" y="255"/>
                    </a:lnTo>
                    <a:lnTo>
                      <a:pt x="130" y="215"/>
                    </a:lnTo>
                    <a:lnTo>
                      <a:pt x="123" y="177"/>
                    </a:lnTo>
                    <a:lnTo>
                      <a:pt x="112" y="138"/>
                    </a:lnTo>
                    <a:lnTo>
                      <a:pt x="94" y="101"/>
                    </a:lnTo>
                    <a:lnTo>
                      <a:pt x="73" y="65"/>
                    </a:lnTo>
                    <a:lnTo>
                      <a:pt x="45" y="32"/>
                    </a:lnTo>
                    <a:lnTo>
                      <a:pt x="11" y="0"/>
                    </a:lnTo>
                    <a:lnTo>
                      <a:pt x="2" y="11"/>
                    </a:lnTo>
                    <a:lnTo>
                      <a:pt x="34" y="40"/>
                    </a:lnTo>
                    <a:lnTo>
                      <a:pt x="62" y="73"/>
                    </a:lnTo>
                    <a:lnTo>
                      <a:pt x="83" y="106"/>
                    </a:lnTo>
                    <a:lnTo>
                      <a:pt x="98" y="143"/>
                    </a:lnTo>
                    <a:lnTo>
                      <a:pt x="109" y="179"/>
                    </a:lnTo>
                    <a:lnTo>
                      <a:pt x="116" y="218"/>
                    </a:lnTo>
                    <a:lnTo>
                      <a:pt x="118" y="255"/>
                    </a:lnTo>
                    <a:lnTo>
                      <a:pt x="116" y="294"/>
                    </a:lnTo>
                    <a:lnTo>
                      <a:pt x="112" y="330"/>
                    </a:lnTo>
                    <a:lnTo>
                      <a:pt x="102" y="366"/>
                    </a:lnTo>
                    <a:lnTo>
                      <a:pt x="91" y="398"/>
                    </a:lnTo>
                    <a:lnTo>
                      <a:pt x="78" y="429"/>
                    </a:lnTo>
                    <a:lnTo>
                      <a:pt x="62" y="457"/>
                    </a:lnTo>
                    <a:lnTo>
                      <a:pt x="43" y="482"/>
                    </a:lnTo>
                    <a:lnTo>
                      <a:pt x="25" y="502"/>
                    </a:lnTo>
                    <a:lnTo>
                      <a:pt x="2" y="519"/>
                    </a:lnTo>
                    <a:lnTo>
                      <a:pt x="0" y="525"/>
                    </a:lnTo>
                    <a:lnTo>
                      <a:pt x="2" y="519"/>
                    </a:lnTo>
                    <a:lnTo>
                      <a:pt x="0" y="523"/>
                    </a:lnTo>
                    <a:lnTo>
                      <a:pt x="1" y="529"/>
                    </a:lnTo>
                    <a:lnTo>
                      <a:pt x="5" y="531"/>
                    </a:lnTo>
                    <a:lnTo>
                      <a:pt x="11" y="530"/>
                    </a:lnTo>
                    <a:lnTo>
                      <a:pt x="14" y="525"/>
                    </a:lnTo>
                    <a:close/>
                  </a:path>
                </a:pathLst>
              </a:custGeom>
              <a:solidFill>
                <a:srgbClr val="000000"/>
              </a:solidFill>
              <a:ln w="9525">
                <a:noFill/>
                <a:round/>
                <a:headEnd/>
                <a:tailEnd/>
              </a:ln>
            </p:spPr>
            <p:txBody>
              <a:bodyPr/>
              <a:lstStyle/>
              <a:p>
                <a:pPr eaLnBrk="0" hangingPunct="0"/>
                <a:endParaRPr lang="it-IT"/>
              </a:p>
            </p:txBody>
          </p:sp>
          <p:sp>
            <p:nvSpPr>
              <p:cNvPr id="113787" name="Freeform 62"/>
              <p:cNvSpPr>
                <a:spLocks/>
              </p:cNvSpPr>
              <p:nvPr/>
            </p:nvSpPr>
            <p:spPr bwMode="auto">
              <a:xfrm>
                <a:off x="2940" y="3462"/>
                <a:ext cx="5" cy="115"/>
              </a:xfrm>
              <a:custGeom>
                <a:avLst/>
                <a:gdLst>
                  <a:gd name="T0" fmla="*/ 0 w 14"/>
                  <a:gd name="T1" fmla="*/ 12 h 345"/>
                  <a:gd name="T2" fmla="*/ 1 w 14"/>
                  <a:gd name="T3" fmla="*/ 13 h 345"/>
                  <a:gd name="T4" fmla="*/ 1 w 14"/>
                  <a:gd name="T5" fmla="*/ 0 h 345"/>
                  <a:gd name="T6" fmla="*/ 0 w 14"/>
                  <a:gd name="T7" fmla="*/ 0 h 345"/>
                  <a:gd name="T8" fmla="*/ 0 w 14"/>
                  <a:gd name="T9" fmla="*/ 13 h 345"/>
                  <a:gd name="T10" fmla="*/ 0 w 14"/>
                  <a:gd name="T11" fmla="*/ 13 h 345"/>
                  <a:gd name="T12" fmla="*/ 0 w 14"/>
                  <a:gd name="T13" fmla="*/ 13 h 345"/>
                  <a:gd name="T14" fmla="*/ 0 w 14"/>
                  <a:gd name="T15" fmla="*/ 13 h 345"/>
                  <a:gd name="T16" fmla="*/ 0 w 14"/>
                  <a:gd name="T17" fmla="*/ 13 h 345"/>
                  <a:gd name="T18" fmla="*/ 0 w 14"/>
                  <a:gd name="T19" fmla="*/ 13 h 345"/>
                  <a:gd name="T20" fmla="*/ 1 w 14"/>
                  <a:gd name="T21" fmla="*/ 13 h 345"/>
                  <a:gd name="T22" fmla="*/ 0 w 14"/>
                  <a:gd name="T23" fmla="*/ 12 h 3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345"/>
                  <a:gd name="T38" fmla="*/ 14 w 14"/>
                  <a:gd name="T39" fmla="*/ 345 h 3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345">
                    <a:moveTo>
                      <a:pt x="8" y="331"/>
                    </a:moveTo>
                    <a:lnTo>
                      <a:pt x="14" y="338"/>
                    </a:lnTo>
                    <a:lnTo>
                      <a:pt x="14" y="0"/>
                    </a:lnTo>
                    <a:lnTo>
                      <a:pt x="0" y="0"/>
                    </a:lnTo>
                    <a:lnTo>
                      <a:pt x="0" y="338"/>
                    </a:lnTo>
                    <a:lnTo>
                      <a:pt x="5" y="345"/>
                    </a:lnTo>
                    <a:lnTo>
                      <a:pt x="0" y="338"/>
                    </a:lnTo>
                    <a:lnTo>
                      <a:pt x="2" y="342"/>
                    </a:lnTo>
                    <a:lnTo>
                      <a:pt x="7" y="343"/>
                    </a:lnTo>
                    <a:lnTo>
                      <a:pt x="11" y="342"/>
                    </a:lnTo>
                    <a:lnTo>
                      <a:pt x="14" y="338"/>
                    </a:lnTo>
                    <a:lnTo>
                      <a:pt x="8" y="331"/>
                    </a:lnTo>
                    <a:close/>
                  </a:path>
                </a:pathLst>
              </a:custGeom>
              <a:solidFill>
                <a:srgbClr val="000000"/>
              </a:solidFill>
              <a:ln w="9525">
                <a:noFill/>
                <a:round/>
                <a:headEnd/>
                <a:tailEnd/>
              </a:ln>
            </p:spPr>
            <p:txBody>
              <a:bodyPr/>
              <a:lstStyle/>
              <a:p>
                <a:pPr eaLnBrk="0" hangingPunct="0"/>
                <a:endParaRPr lang="it-IT"/>
              </a:p>
            </p:txBody>
          </p:sp>
          <p:sp>
            <p:nvSpPr>
              <p:cNvPr id="113788" name="Freeform 63"/>
              <p:cNvSpPr>
                <a:spLocks/>
              </p:cNvSpPr>
              <p:nvPr/>
            </p:nvSpPr>
            <p:spPr bwMode="auto">
              <a:xfrm>
                <a:off x="2942" y="3573"/>
                <a:ext cx="533" cy="298"/>
              </a:xfrm>
              <a:custGeom>
                <a:avLst/>
                <a:gdLst>
                  <a:gd name="T0" fmla="*/ 59 w 1600"/>
                  <a:gd name="T1" fmla="*/ 33 h 895"/>
                  <a:gd name="T2" fmla="*/ 54 w 1600"/>
                  <a:gd name="T3" fmla="*/ 32 h 895"/>
                  <a:gd name="T4" fmla="*/ 50 w 1600"/>
                  <a:gd name="T5" fmla="*/ 31 h 895"/>
                  <a:gd name="T6" fmla="*/ 46 w 1600"/>
                  <a:gd name="T7" fmla="*/ 30 h 895"/>
                  <a:gd name="T8" fmla="*/ 42 w 1600"/>
                  <a:gd name="T9" fmla="*/ 28 h 895"/>
                  <a:gd name="T10" fmla="*/ 38 w 1600"/>
                  <a:gd name="T11" fmla="*/ 26 h 895"/>
                  <a:gd name="T12" fmla="*/ 35 w 1600"/>
                  <a:gd name="T13" fmla="*/ 24 h 895"/>
                  <a:gd name="T14" fmla="*/ 31 w 1600"/>
                  <a:gd name="T15" fmla="*/ 21 h 895"/>
                  <a:gd name="T16" fmla="*/ 28 w 1600"/>
                  <a:gd name="T17" fmla="*/ 19 h 895"/>
                  <a:gd name="T18" fmla="*/ 25 w 1600"/>
                  <a:gd name="T19" fmla="*/ 16 h 895"/>
                  <a:gd name="T20" fmla="*/ 21 w 1600"/>
                  <a:gd name="T21" fmla="*/ 13 h 895"/>
                  <a:gd name="T22" fmla="*/ 18 w 1600"/>
                  <a:gd name="T23" fmla="*/ 10 h 895"/>
                  <a:gd name="T24" fmla="*/ 15 w 1600"/>
                  <a:gd name="T25" fmla="*/ 8 h 895"/>
                  <a:gd name="T26" fmla="*/ 11 w 1600"/>
                  <a:gd name="T27" fmla="*/ 5 h 895"/>
                  <a:gd name="T28" fmla="*/ 8 w 1600"/>
                  <a:gd name="T29" fmla="*/ 3 h 895"/>
                  <a:gd name="T30" fmla="*/ 4 w 1600"/>
                  <a:gd name="T31" fmla="*/ 1 h 895"/>
                  <a:gd name="T32" fmla="*/ 0 w 1600"/>
                  <a:gd name="T33" fmla="*/ 0 h 895"/>
                  <a:gd name="T34" fmla="*/ 2 w 1600"/>
                  <a:gd name="T35" fmla="*/ 1 h 895"/>
                  <a:gd name="T36" fmla="*/ 6 w 1600"/>
                  <a:gd name="T37" fmla="*/ 3 h 895"/>
                  <a:gd name="T38" fmla="*/ 9 w 1600"/>
                  <a:gd name="T39" fmla="*/ 5 h 895"/>
                  <a:gd name="T40" fmla="*/ 13 w 1600"/>
                  <a:gd name="T41" fmla="*/ 7 h 895"/>
                  <a:gd name="T42" fmla="*/ 16 w 1600"/>
                  <a:gd name="T43" fmla="*/ 10 h 895"/>
                  <a:gd name="T44" fmla="*/ 19 w 1600"/>
                  <a:gd name="T45" fmla="*/ 12 h 895"/>
                  <a:gd name="T46" fmla="*/ 23 w 1600"/>
                  <a:gd name="T47" fmla="*/ 15 h 895"/>
                  <a:gd name="T48" fmla="*/ 26 w 1600"/>
                  <a:gd name="T49" fmla="*/ 18 h 895"/>
                  <a:gd name="T50" fmla="*/ 29 w 1600"/>
                  <a:gd name="T51" fmla="*/ 21 h 895"/>
                  <a:gd name="T52" fmla="*/ 33 w 1600"/>
                  <a:gd name="T53" fmla="*/ 23 h 895"/>
                  <a:gd name="T54" fmla="*/ 36 w 1600"/>
                  <a:gd name="T55" fmla="*/ 26 h 895"/>
                  <a:gd name="T56" fmla="*/ 40 w 1600"/>
                  <a:gd name="T57" fmla="*/ 28 h 895"/>
                  <a:gd name="T58" fmla="*/ 44 w 1600"/>
                  <a:gd name="T59" fmla="*/ 30 h 895"/>
                  <a:gd name="T60" fmla="*/ 48 w 1600"/>
                  <a:gd name="T61" fmla="*/ 31 h 895"/>
                  <a:gd name="T62" fmla="*/ 52 w 1600"/>
                  <a:gd name="T63" fmla="*/ 32 h 895"/>
                  <a:gd name="T64" fmla="*/ 57 w 1600"/>
                  <a:gd name="T65" fmla="*/ 33 h 895"/>
                  <a:gd name="T66" fmla="*/ 59 w 1600"/>
                  <a:gd name="T67" fmla="*/ 33 h 895"/>
                  <a:gd name="T68" fmla="*/ 59 w 1600"/>
                  <a:gd name="T69" fmla="*/ 33 h 895"/>
                  <a:gd name="T70" fmla="*/ 59 w 1600"/>
                  <a:gd name="T71" fmla="*/ 33 h 8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00"/>
                  <a:gd name="T109" fmla="*/ 0 h 895"/>
                  <a:gd name="T110" fmla="*/ 1600 w 1600"/>
                  <a:gd name="T111" fmla="*/ 895 h 8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00" h="895">
                    <a:moveTo>
                      <a:pt x="1593" y="881"/>
                    </a:moveTo>
                    <a:lnTo>
                      <a:pt x="1593" y="881"/>
                    </a:lnTo>
                    <a:lnTo>
                      <a:pt x="1528" y="878"/>
                    </a:lnTo>
                    <a:lnTo>
                      <a:pt x="1467" y="873"/>
                    </a:lnTo>
                    <a:lnTo>
                      <a:pt x="1406" y="863"/>
                    </a:lnTo>
                    <a:lnTo>
                      <a:pt x="1347" y="849"/>
                    </a:lnTo>
                    <a:lnTo>
                      <a:pt x="1292" y="833"/>
                    </a:lnTo>
                    <a:lnTo>
                      <a:pt x="1236" y="813"/>
                    </a:lnTo>
                    <a:lnTo>
                      <a:pt x="1184" y="791"/>
                    </a:lnTo>
                    <a:lnTo>
                      <a:pt x="1131" y="768"/>
                    </a:lnTo>
                    <a:lnTo>
                      <a:pt x="1080" y="742"/>
                    </a:lnTo>
                    <a:lnTo>
                      <a:pt x="1032" y="713"/>
                    </a:lnTo>
                    <a:lnTo>
                      <a:pt x="984" y="681"/>
                    </a:lnTo>
                    <a:lnTo>
                      <a:pt x="937" y="649"/>
                    </a:lnTo>
                    <a:lnTo>
                      <a:pt x="890" y="615"/>
                    </a:lnTo>
                    <a:lnTo>
                      <a:pt x="843" y="580"/>
                    </a:lnTo>
                    <a:lnTo>
                      <a:pt x="799" y="544"/>
                    </a:lnTo>
                    <a:lnTo>
                      <a:pt x="753" y="507"/>
                    </a:lnTo>
                    <a:lnTo>
                      <a:pt x="709" y="470"/>
                    </a:lnTo>
                    <a:lnTo>
                      <a:pt x="665" y="432"/>
                    </a:lnTo>
                    <a:lnTo>
                      <a:pt x="620" y="394"/>
                    </a:lnTo>
                    <a:lnTo>
                      <a:pt x="576" y="356"/>
                    </a:lnTo>
                    <a:lnTo>
                      <a:pt x="532" y="319"/>
                    </a:lnTo>
                    <a:lnTo>
                      <a:pt x="488" y="283"/>
                    </a:lnTo>
                    <a:lnTo>
                      <a:pt x="444" y="247"/>
                    </a:lnTo>
                    <a:lnTo>
                      <a:pt x="398" y="213"/>
                    </a:lnTo>
                    <a:lnTo>
                      <a:pt x="352" y="180"/>
                    </a:lnTo>
                    <a:lnTo>
                      <a:pt x="305" y="148"/>
                    </a:lnTo>
                    <a:lnTo>
                      <a:pt x="259" y="117"/>
                    </a:lnTo>
                    <a:lnTo>
                      <a:pt x="209" y="90"/>
                    </a:lnTo>
                    <a:lnTo>
                      <a:pt x="159" y="64"/>
                    </a:lnTo>
                    <a:lnTo>
                      <a:pt x="109" y="39"/>
                    </a:lnTo>
                    <a:lnTo>
                      <a:pt x="57" y="18"/>
                    </a:lnTo>
                    <a:lnTo>
                      <a:pt x="3" y="0"/>
                    </a:lnTo>
                    <a:lnTo>
                      <a:pt x="0" y="14"/>
                    </a:lnTo>
                    <a:lnTo>
                      <a:pt x="51" y="32"/>
                    </a:lnTo>
                    <a:lnTo>
                      <a:pt x="104" y="52"/>
                    </a:lnTo>
                    <a:lnTo>
                      <a:pt x="154" y="75"/>
                    </a:lnTo>
                    <a:lnTo>
                      <a:pt x="203" y="101"/>
                    </a:lnTo>
                    <a:lnTo>
                      <a:pt x="250" y="128"/>
                    </a:lnTo>
                    <a:lnTo>
                      <a:pt x="297" y="159"/>
                    </a:lnTo>
                    <a:lnTo>
                      <a:pt x="344" y="191"/>
                    </a:lnTo>
                    <a:lnTo>
                      <a:pt x="390" y="224"/>
                    </a:lnTo>
                    <a:lnTo>
                      <a:pt x="435" y="258"/>
                    </a:lnTo>
                    <a:lnTo>
                      <a:pt x="479" y="294"/>
                    </a:lnTo>
                    <a:lnTo>
                      <a:pt x="524" y="330"/>
                    </a:lnTo>
                    <a:lnTo>
                      <a:pt x="568" y="367"/>
                    </a:lnTo>
                    <a:lnTo>
                      <a:pt x="612" y="405"/>
                    </a:lnTo>
                    <a:lnTo>
                      <a:pt x="656" y="443"/>
                    </a:lnTo>
                    <a:lnTo>
                      <a:pt x="700" y="481"/>
                    </a:lnTo>
                    <a:lnTo>
                      <a:pt x="745" y="518"/>
                    </a:lnTo>
                    <a:lnTo>
                      <a:pt x="790" y="555"/>
                    </a:lnTo>
                    <a:lnTo>
                      <a:pt x="834" y="591"/>
                    </a:lnTo>
                    <a:lnTo>
                      <a:pt x="881" y="626"/>
                    </a:lnTo>
                    <a:lnTo>
                      <a:pt x="928" y="660"/>
                    </a:lnTo>
                    <a:lnTo>
                      <a:pt x="975" y="692"/>
                    </a:lnTo>
                    <a:lnTo>
                      <a:pt x="1024" y="724"/>
                    </a:lnTo>
                    <a:lnTo>
                      <a:pt x="1075" y="753"/>
                    </a:lnTo>
                    <a:lnTo>
                      <a:pt x="1126" y="779"/>
                    </a:lnTo>
                    <a:lnTo>
                      <a:pt x="1178" y="805"/>
                    </a:lnTo>
                    <a:lnTo>
                      <a:pt x="1231" y="827"/>
                    </a:lnTo>
                    <a:lnTo>
                      <a:pt x="1286" y="847"/>
                    </a:lnTo>
                    <a:lnTo>
                      <a:pt x="1344" y="863"/>
                    </a:lnTo>
                    <a:lnTo>
                      <a:pt x="1403" y="877"/>
                    </a:lnTo>
                    <a:lnTo>
                      <a:pt x="1464" y="887"/>
                    </a:lnTo>
                    <a:lnTo>
                      <a:pt x="1528" y="892"/>
                    </a:lnTo>
                    <a:lnTo>
                      <a:pt x="1593" y="895"/>
                    </a:lnTo>
                    <a:lnTo>
                      <a:pt x="1597" y="892"/>
                    </a:lnTo>
                    <a:lnTo>
                      <a:pt x="1600" y="888"/>
                    </a:lnTo>
                    <a:lnTo>
                      <a:pt x="1597" y="884"/>
                    </a:lnTo>
                    <a:lnTo>
                      <a:pt x="1593" y="881"/>
                    </a:lnTo>
                    <a:close/>
                  </a:path>
                </a:pathLst>
              </a:custGeom>
              <a:solidFill>
                <a:srgbClr val="000000"/>
              </a:solidFill>
              <a:ln w="9525">
                <a:noFill/>
                <a:round/>
                <a:headEnd/>
                <a:tailEnd/>
              </a:ln>
            </p:spPr>
            <p:txBody>
              <a:bodyPr/>
              <a:lstStyle/>
              <a:p>
                <a:pPr eaLnBrk="0" hangingPunct="0"/>
                <a:endParaRPr lang="it-IT"/>
              </a:p>
            </p:txBody>
          </p:sp>
          <p:sp>
            <p:nvSpPr>
              <p:cNvPr id="113789" name="Freeform 64"/>
              <p:cNvSpPr>
                <a:spLocks/>
              </p:cNvSpPr>
              <p:nvPr/>
            </p:nvSpPr>
            <p:spPr bwMode="auto">
              <a:xfrm>
                <a:off x="3471" y="3866"/>
                <a:ext cx="45" cy="87"/>
              </a:xfrm>
              <a:custGeom>
                <a:avLst/>
                <a:gdLst>
                  <a:gd name="T0" fmla="*/ 0 w 135"/>
                  <a:gd name="T1" fmla="*/ 10 h 261"/>
                  <a:gd name="T2" fmla="*/ 0 w 135"/>
                  <a:gd name="T3" fmla="*/ 10 h 261"/>
                  <a:gd name="T4" fmla="*/ 1 w 135"/>
                  <a:gd name="T5" fmla="*/ 10 h 261"/>
                  <a:gd name="T6" fmla="*/ 2 w 135"/>
                  <a:gd name="T7" fmla="*/ 9 h 261"/>
                  <a:gd name="T8" fmla="*/ 3 w 135"/>
                  <a:gd name="T9" fmla="*/ 9 h 261"/>
                  <a:gd name="T10" fmla="*/ 4 w 135"/>
                  <a:gd name="T11" fmla="*/ 8 h 261"/>
                  <a:gd name="T12" fmla="*/ 4 w 135"/>
                  <a:gd name="T13" fmla="*/ 7 h 261"/>
                  <a:gd name="T14" fmla="*/ 5 w 135"/>
                  <a:gd name="T15" fmla="*/ 7 h 261"/>
                  <a:gd name="T16" fmla="*/ 5 w 135"/>
                  <a:gd name="T17" fmla="*/ 6 h 261"/>
                  <a:gd name="T18" fmla="*/ 5 w 135"/>
                  <a:gd name="T19" fmla="*/ 5 h 261"/>
                  <a:gd name="T20" fmla="*/ 5 w 135"/>
                  <a:gd name="T21" fmla="*/ 4 h 261"/>
                  <a:gd name="T22" fmla="*/ 5 w 135"/>
                  <a:gd name="T23" fmla="*/ 3 h 261"/>
                  <a:gd name="T24" fmla="*/ 4 w 135"/>
                  <a:gd name="T25" fmla="*/ 2 h 261"/>
                  <a:gd name="T26" fmla="*/ 4 w 135"/>
                  <a:gd name="T27" fmla="*/ 2 h 261"/>
                  <a:gd name="T28" fmla="*/ 3 w 135"/>
                  <a:gd name="T29" fmla="*/ 1 h 261"/>
                  <a:gd name="T30" fmla="*/ 2 w 135"/>
                  <a:gd name="T31" fmla="*/ 0 h 261"/>
                  <a:gd name="T32" fmla="*/ 1 w 135"/>
                  <a:gd name="T33" fmla="*/ 0 h 261"/>
                  <a:gd name="T34" fmla="*/ 0 w 135"/>
                  <a:gd name="T35" fmla="*/ 0 h 261"/>
                  <a:gd name="T36" fmla="*/ 0 w 135"/>
                  <a:gd name="T37" fmla="*/ 1 h 261"/>
                  <a:gd name="T38" fmla="*/ 1 w 135"/>
                  <a:gd name="T39" fmla="*/ 1 h 261"/>
                  <a:gd name="T40" fmla="*/ 2 w 135"/>
                  <a:gd name="T41" fmla="*/ 1 h 261"/>
                  <a:gd name="T42" fmla="*/ 3 w 135"/>
                  <a:gd name="T43" fmla="*/ 1 h 261"/>
                  <a:gd name="T44" fmla="*/ 3 w 135"/>
                  <a:gd name="T45" fmla="*/ 2 h 261"/>
                  <a:gd name="T46" fmla="*/ 4 w 135"/>
                  <a:gd name="T47" fmla="*/ 3 h 261"/>
                  <a:gd name="T48" fmla="*/ 4 w 135"/>
                  <a:gd name="T49" fmla="*/ 3 h 261"/>
                  <a:gd name="T50" fmla="*/ 4 w 135"/>
                  <a:gd name="T51" fmla="*/ 4 h 261"/>
                  <a:gd name="T52" fmla="*/ 5 w 135"/>
                  <a:gd name="T53" fmla="*/ 5 h 261"/>
                  <a:gd name="T54" fmla="*/ 5 w 135"/>
                  <a:gd name="T55" fmla="*/ 6 h 261"/>
                  <a:gd name="T56" fmla="*/ 4 w 135"/>
                  <a:gd name="T57" fmla="*/ 6 h 261"/>
                  <a:gd name="T58" fmla="*/ 4 w 135"/>
                  <a:gd name="T59" fmla="*/ 7 h 261"/>
                  <a:gd name="T60" fmla="*/ 4 w 135"/>
                  <a:gd name="T61" fmla="*/ 8 h 261"/>
                  <a:gd name="T62" fmla="*/ 3 w 135"/>
                  <a:gd name="T63" fmla="*/ 8 h 261"/>
                  <a:gd name="T64" fmla="*/ 2 w 135"/>
                  <a:gd name="T65" fmla="*/ 9 h 261"/>
                  <a:gd name="T66" fmla="*/ 1 w 135"/>
                  <a:gd name="T67" fmla="*/ 9 h 261"/>
                  <a:gd name="T68" fmla="*/ 0 w 135"/>
                  <a:gd name="T69" fmla="*/ 9 h 261"/>
                  <a:gd name="T70" fmla="*/ 0 w 135"/>
                  <a:gd name="T71" fmla="*/ 9 h 261"/>
                  <a:gd name="T72" fmla="*/ 0 w 135"/>
                  <a:gd name="T73" fmla="*/ 9 h 261"/>
                  <a:gd name="T74" fmla="*/ 0 w 135"/>
                  <a:gd name="T75" fmla="*/ 9 h 261"/>
                  <a:gd name="T76" fmla="*/ 0 w 135"/>
                  <a:gd name="T77" fmla="*/ 9 h 261"/>
                  <a:gd name="T78" fmla="*/ 0 w 135"/>
                  <a:gd name="T79" fmla="*/ 10 h 261"/>
                  <a:gd name="T80" fmla="*/ 0 w 135"/>
                  <a:gd name="T81" fmla="*/ 10 h 2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5"/>
                  <a:gd name="T124" fmla="*/ 0 h 261"/>
                  <a:gd name="T125" fmla="*/ 135 w 135"/>
                  <a:gd name="T126" fmla="*/ 261 h 2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5" h="261">
                    <a:moveTo>
                      <a:pt x="6" y="261"/>
                    </a:moveTo>
                    <a:lnTo>
                      <a:pt x="6" y="261"/>
                    </a:lnTo>
                    <a:lnTo>
                      <a:pt x="37" y="258"/>
                    </a:lnTo>
                    <a:lnTo>
                      <a:pt x="66" y="250"/>
                    </a:lnTo>
                    <a:lnTo>
                      <a:pt x="89" y="236"/>
                    </a:lnTo>
                    <a:lnTo>
                      <a:pt x="108" y="220"/>
                    </a:lnTo>
                    <a:lnTo>
                      <a:pt x="120" y="199"/>
                    </a:lnTo>
                    <a:lnTo>
                      <a:pt x="130" y="178"/>
                    </a:lnTo>
                    <a:lnTo>
                      <a:pt x="135" y="155"/>
                    </a:lnTo>
                    <a:lnTo>
                      <a:pt x="135" y="130"/>
                    </a:lnTo>
                    <a:lnTo>
                      <a:pt x="133" y="106"/>
                    </a:lnTo>
                    <a:lnTo>
                      <a:pt x="126" y="83"/>
                    </a:lnTo>
                    <a:lnTo>
                      <a:pt x="113" y="61"/>
                    </a:lnTo>
                    <a:lnTo>
                      <a:pt x="100" y="42"/>
                    </a:lnTo>
                    <a:lnTo>
                      <a:pt x="82" y="25"/>
                    </a:lnTo>
                    <a:lnTo>
                      <a:pt x="60" y="11"/>
                    </a:lnTo>
                    <a:lnTo>
                      <a:pt x="33" y="3"/>
                    </a:lnTo>
                    <a:lnTo>
                      <a:pt x="6" y="0"/>
                    </a:lnTo>
                    <a:lnTo>
                      <a:pt x="6" y="14"/>
                    </a:lnTo>
                    <a:lnTo>
                      <a:pt x="31" y="17"/>
                    </a:lnTo>
                    <a:lnTo>
                      <a:pt x="54" y="25"/>
                    </a:lnTo>
                    <a:lnTo>
                      <a:pt x="73" y="36"/>
                    </a:lnTo>
                    <a:lnTo>
                      <a:pt x="89" y="50"/>
                    </a:lnTo>
                    <a:lnTo>
                      <a:pt x="102" y="69"/>
                    </a:lnTo>
                    <a:lnTo>
                      <a:pt x="112" y="88"/>
                    </a:lnTo>
                    <a:lnTo>
                      <a:pt x="119" y="109"/>
                    </a:lnTo>
                    <a:lnTo>
                      <a:pt x="122" y="130"/>
                    </a:lnTo>
                    <a:lnTo>
                      <a:pt x="122" y="152"/>
                    </a:lnTo>
                    <a:lnTo>
                      <a:pt x="116" y="173"/>
                    </a:lnTo>
                    <a:lnTo>
                      <a:pt x="109" y="193"/>
                    </a:lnTo>
                    <a:lnTo>
                      <a:pt x="97" y="211"/>
                    </a:lnTo>
                    <a:lnTo>
                      <a:pt x="80" y="225"/>
                    </a:lnTo>
                    <a:lnTo>
                      <a:pt x="61" y="236"/>
                    </a:lnTo>
                    <a:lnTo>
                      <a:pt x="35" y="245"/>
                    </a:lnTo>
                    <a:lnTo>
                      <a:pt x="6" y="247"/>
                    </a:lnTo>
                    <a:lnTo>
                      <a:pt x="2" y="250"/>
                    </a:lnTo>
                    <a:lnTo>
                      <a:pt x="0" y="254"/>
                    </a:lnTo>
                    <a:lnTo>
                      <a:pt x="2" y="258"/>
                    </a:lnTo>
                    <a:lnTo>
                      <a:pt x="6" y="261"/>
                    </a:lnTo>
                    <a:close/>
                  </a:path>
                </a:pathLst>
              </a:custGeom>
              <a:solidFill>
                <a:srgbClr val="000000"/>
              </a:solidFill>
              <a:ln w="9525">
                <a:noFill/>
                <a:round/>
                <a:headEnd/>
                <a:tailEnd/>
              </a:ln>
            </p:spPr>
            <p:txBody>
              <a:bodyPr/>
              <a:lstStyle/>
              <a:p>
                <a:pPr eaLnBrk="0" hangingPunct="0"/>
                <a:endParaRPr lang="it-IT"/>
              </a:p>
            </p:txBody>
          </p:sp>
          <p:sp>
            <p:nvSpPr>
              <p:cNvPr id="113790" name="Freeform 65"/>
              <p:cNvSpPr>
                <a:spLocks/>
              </p:cNvSpPr>
              <p:nvPr/>
            </p:nvSpPr>
            <p:spPr bwMode="auto">
              <a:xfrm>
                <a:off x="2266" y="3949"/>
                <a:ext cx="1207" cy="6"/>
              </a:xfrm>
              <a:custGeom>
                <a:avLst/>
                <a:gdLst>
                  <a:gd name="T0" fmla="*/ 0 w 3620"/>
                  <a:gd name="T1" fmla="*/ 1 h 18"/>
                  <a:gd name="T2" fmla="*/ 0 w 3620"/>
                  <a:gd name="T3" fmla="*/ 1 h 18"/>
                  <a:gd name="T4" fmla="*/ 134 w 3620"/>
                  <a:gd name="T5" fmla="*/ 1 h 18"/>
                  <a:gd name="T6" fmla="*/ 134 w 3620"/>
                  <a:gd name="T7" fmla="*/ 0 h 18"/>
                  <a:gd name="T8" fmla="*/ 0 w 3620"/>
                  <a:gd name="T9" fmla="*/ 0 h 18"/>
                  <a:gd name="T10" fmla="*/ 0 w 3620"/>
                  <a:gd name="T11" fmla="*/ 0 h 18"/>
                  <a:gd name="T12" fmla="*/ 0 w 3620"/>
                  <a:gd name="T13" fmla="*/ 0 h 18"/>
                  <a:gd name="T14" fmla="*/ 0 w 3620"/>
                  <a:gd name="T15" fmla="*/ 0 h 18"/>
                  <a:gd name="T16" fmla="*/ 0 w 3620"/>
                  <a:gd name="T17" fmla="*/ 0 h 18"/>
                  <a:gd name="T18" fmla="*/ 0 w 3620"/>
                  <a:gd name="T19" fmla="*/ 1 h 18"/>
                  <a:gd name="T20" fmla="*/ 0 w 3620"/>
                  <a:gd name="T21" fmla="*/ 1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20"/>
                  <a:gd name="T34" fmla="*/ 0 h 18"/>
                  <a:gd name="T35" fmla="*/ 3620 w 3620"/>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20" h="18">
                    <a:moveTo>
                      <a:pt x="5" y="18"/>
                    </a:moveTo>
                    <a:lnTo>
                      <a:pt x="5" y="18"/>
                    </a:lnTo>
                    <a:lnTo>
                      <a:pt x="3620" y="14"/>
                    </a:lnTo>
                    <a:lnTo>
                      <a:pt x="3620" y="0"/>
                    </a:lnTo>
                    <a:lnTo>
                      <a:pt x="5" y="4"/>
                    </a:lnTo>
                    <a:lnTo>
                      <a:pt x="1" y="7"/>
                    </a:lnTo>
                    <a:lnTo>
                      <a:pt x="0" y="11"/>
                    </a:lnTo>
                    <a:lnTo>
                      <a:pt x="1" y="15"/>
                    </a:lnTo>
                    <a:lnTo>
                      <a:pt x="5" y="18"/>
                    </a:lnTo>
                    <a:close/>
                  </a:path>
                </a:pathLst>
              </a:custGeom>
              <a:solidFill>
                <a:srgbClr val="000000"/>
              </a:solidFill>
              <a:ln w="9525">
                <a:noFill/>
                <a:round/>
                <a:headEnd/>
                <a:tailEnd/>
              </a:ln>
            </p:spPr>
            <p:txBody>
              <a:bodyPr/>
              <a:lstStyle/>
              <a:p>
                <a:pPr eaLnBrk="0" hangingPunct="0"/>
                <a:endParaRPr lang="it-IT"/>
              </a:p>
            </p:txBody>
          </p:sp>
          <p:sp>
            <p:nvSpPr>
              <p:cNvPr id="113791" name="Freeform 66"/>
              <p:cNvSpPr>
                <a:spLocks/>
              </p:cNvSpPr>
              <p:nvPr/>
            </p:nvSpPr>
            <p:spPr bwMode="auto">
              <a:xfrm>
                <a:off x="2216" y="3866"/>
                <a:ext cx="54" cy="89"/>
              </a:xfrm>
              <a:custGeom>
                <a:avLst/>
                <a:gdLst>
                  <a:gd name="T0" fmla="*/ 6 w 161"/>
                  <a:gd name="T1" fmla="*/ 0 h 265"/>
                  <a:gd name="T2" fmla="*/ 6 w 161"/>
                  <a:gd name="T3" fmla="*/ 0 h 265"/>
                  <a:gd name="T4" fmla="*/ 4 w 161"/>
                  <a:gd name="T5" fmla="*/ 0 h 265"/>
                  <a:gd name="T6" fmla="*/ 3 w 161"/>
                  <a:gd name="T7" fmla="*/ 0 h 265"/>
                  <a:gd name="T8" fmla="*/ 2 w 161"/>
                  <a:gd name="T9" fmla="*/ 1 h 265"/>
                  <a:gd name="T10" fmla="*/ 1 w 161"/>
                  <a:gd name="T11" fmla="*/ 1 h 265"/>
                  <a:gd name="T12" fmla="*/ 1 w 161"/>
                  <a:gd name="T13" fmla="*/ 2 h 265"/>
                  <a:gd name="T14" fmla="*/ 0 w 161"/>
                  <a:gd name="T15" fmla="*/ 3 h 265"/>
                  <a:gd name="T16" fmla="*/ 0 w 161"/>
                  <a:gd name="T17" fmla="*/ 4 h 265"/>
                  <a:gd name="T18" fmla="*/ 0 w 161"/>
                  <a:gd name="T19" fmla="*/ 5 h 265"/>
                  <a:gd name="T20" fmla="*/ 0 w 161"/>
                  <a:gd name="T21" fmla="*/ 6 h 265"/>
                  <a:gd name="T22" fmla="*/ 0 w 161"/>
                  <a:gd name="T23" fmla="*/ 7 h 265"/>
                  <a:gd name="T24" fmla="*/ 1 w 161"/>
                  <a:gd name="T25" fmla="*/ 8 h 265"/>
                  <a:gd name="T26" fmla="*/ 2 w 161"/>
                  <a:gd name="T27" fmla="*/ 9 h 265"/>
                  <a:gd name="T28" fmla="*/ 2 w 161"/>
                  <a:gd name="T29" fmla="*/ 9 h 265"/>
                  <a:gd name="T30" fmla="*/ 3 w 161"/>
                  <a:gd name="T31" fmla="*/ 10 h 265"/>
                  <a:gd name="T32" fmla="*/ 4 w 161"/>
                  <a:gd name="T33" fmla="*/ 10 h 265"/>
                  <a:gd name="T34" fmla="*/ 6 w 161"/>
                  <a:gd name="T35" fmla="*/ 10 h 265"/>
                  <a:gd name="T36" fmla="*/ 6 w 161"/>
                  <a:gd name="T37" fmla="*/ 9 h 265"/>
                  <a:gd name="T38" fmla="*/ 5 w 161"/>
                  <a:gd name="T39" fmla="*/ 9 h 265"/>
                  <a:gd name="T40" fmla="*/ 4 w 161"/>
                  <a:gd name="T41" fmla="*/ 9 h 265"/>
                  <a:gd name="T42" fmla="*/ 3 w 161"/>
                  <a:gd name="T43" fmla="*/ 9 h 265"/>
                  <a:gd name="T44" fmla="*/ 2 w 161"/>
                  <a:gd name="T45" fmla="*/ 8 h 265"/>
                  <a:gd name="T46" fmla="*/ 1 w 161"/>
                  <a:gd name="T47" fmla="*/ 7 h 265"/>
                  <a:gd name="T48" fmla="*/ 1 w 161"/>
                  <a:gd name="T49" fmla="*/ 7 h 265"/>
                  <a:gd name="T50" fmla="*/ 1 w 161"/>
                  <a:gd name="T51" fmla="*/ 6 h 265"/>
                  <a:gd name="T52" fmla="*/ 0 w 161"/>
                  <a:gd name="T53" fmla="*/ 5 h 265"/>
                  <a:gd name="T54" fmla="*/ 1 w 161"/>
                  <a:gd name="T55" fmla="*/ 4 h 265"/>
                  <a:gd name="T56" fmla="*/ 1 w 161"/>
                  <a:gd name="T57" fmla="*/ 3 h 265"/>
                  <a:gd name="T58" fmla="*/ 1 w 161"/>
                  <a:gd name="T59" fmla="*/ 3 h 265"/>
                  <a:gd name="T60" fmla="*/ 2 w 161"/>
                  <a:gd name="T61" fmla="*/ 2 h 265"/>
                  <a:gd name="T62" fmla="*/ 2 w 161"/>
                  <a:gd name="T63" fmla="*/ 1 h 265"/>
                  <a:gd name="T64" fmla="*/ 3 w 161"/>
                  <a:gd name="T65" fmla="*/ 1 h 265"/>
                  <a:gd name="T66" fmla="*/ 4 w 161"/>
                  <a:gd name="T67" fmla="*/ 1 h 265"/>
                  <a:gd name="T68" fmla="*/ 6 w 161"/>
                  <a:gd name="T69" fmla="*/ 1 h 265"/>
                  <a:gd name="T70" fmla="*/ 6 w 161"/>
                  <a:gd name="T71" fmla="*/ 1 h 265"/>
                  <a:gd name="T72" fmla="*/ 6 w 161"/>
                  <a:gd name="T73" fmla="*/ 1 h 265"/>
                  <a:gd name="T74" fmla="*/ 6 w 161"/>
                  <a:gd name="T75" fmla="*/ 0 h 265"/>
                  <a:gd name="T76" fmla="*/ 6 w 161"/>
                  <a:gd name="T77" fmla="*/ 0 h 265"/>
                  <a:gd name="T78" fmla="*/ 6 w 161"/>
                  <a:gd name="T79" fmla="*/ 0 h 265"/>
                  <a:gd name="T80" fmla="*/ 6 w 161"/>
                  <a:gd name="T81" fmla="*/ 0 h 2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1"/>
                  <a:gd name="T124" fmla="*/ 0 h 265"/>
                  <a:gd name="T125" fmla="*/ 161 w 161"/>
                  <a:gd name="T126" fmla="*/ 265 h 26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1" h="265">
                    <a:moveTo>
                      <a:pt x="154" y="0"/>
                    </a:moveTo>
                    <a:lnTo>
                      <a:pt x="154" y="0"/>
                    </a:lnTo>
                    <a:lnTo>
                      <a:pt x="117" y="3"/>
                    </a:lnTo>
                    <a:lnTo>
                      <a:pt x="85" y="11"/>
                    </a:lnTo>
                    <a:lnTo>
                      <a:pt x="59" y="25"/>
                    </a:lnTo>
                    <a:lnTo>
                      <a:pt x="38" y="40"/>
                    </a:lnTo>
                    <a:lnTo>
                      <a:pt x="20" y="61"/>
                    </a:lnTo>
                    <a:lnTo>
                      <a:pt x="8" y="84"/>
                    </a:lnTo>
                    <a:lnTo>
                      <a:pt x="1" y="108"/>
                    </a:lnTo>
                    <a:lnTo>
                      <a:pt x="0" y="133"/>
                    </a:lnTo>
                    <a:lnTo>
                      <a:pt x="2" y="158"/>
                    </a:lnTo>
                    <a:lnTo>
                      <a:pt x="11" y="181"/>
                    </a:lnTo>
                    <a:lnTo>
                      <a:pt x="23" y="204"/>
                    </a:lnTo>
                    <a:lnTo>
                      <a:pt x="41" y="225"/>
                    </a:lnTo>
                    <a:lnTo>
                      <a:pt x="62" y="240"/>
                    </a:lnTo>
                    <a:lnTo>
                      <a:pt x="88" y="254"/>
                    </a:lnTo>
                    <a:lnTo>
                      <a:pt x="120" y="262"/>
                    </a:lnTo>
                    <a:lnTo>
                      <a:pt x="154" y="265"/>
                    </a:lnTo>
                    <a:lnTo>
                      <a:pt x="154" y="251"/>
                    </a:lnTo>
                    <a:lnTo>
                      <a:pt x="123" y="249"/>
                    </a:lnTo>
                    <a:lnTo>
                      <a:pt x="94" y="240"/>
                    </a:lnTo>
                    <a:lnTo>
                      <a:pt x="70" y="229"/>
                    </a:lnTo>
                    <a:lnTo>
                      <a:pt x="49" y="214"/>
                    </a:lnTo>
                    <a:lnTo>
                      <a:pt x="34" y="196"/>
                    </a:lnTo>
                    <a:lnTo>
                      <a:pt x="24" y="175"/>
                    </a:lnTo>
                    <a:lnTo>
                      <a:pt x="16" y="155"/>
                    </a:lnTo>
                    <a:lnTo>
                      <a:pt x="13" y="133"/>
                    </a:lnTo>
                    <a:lnTo>
                      <a:pt x="15" y="111"/>
                    </a:lnTo>
                    <a:lnTo>
                      <a:pt x="22" y="90"/>
                    </a:lnTo>
                    <a:lnTo>
                      <a:pt x="31" y="69"/>
                    </a:lnTo>
                    <a:lnTo>
                      <a:pt x="47" y="51"/>
                    </a:lnTo>
                    <a:lnTo>
                      <a:pt x="67" y="36"/>
                    </a:lnTo>
                    <a:lnTo>
                      <a:pt x="91" y="25"/>
                    </a:lnTo>
                    <a:lnTo>
                      <a:pt x="120" y="17"/>
                    </a:lnTo>
                    <a:lnTo>
                      <a:pt x="154" y="14"/>
                    </a:lnTo>
                    <a:lnTo>
                      <a:pt x="158" y="11"/>
                    </a:lnTo>
                    <a:lnTo>
                      <a:pt x="161" y="7"/>
                    </a:lnTo>
                    <a:lnTo>
                      <a:pt x="158" y="3"/>
                    </a:lnTo>
                    <a:lnTo>
                      <a:pt x="154" y="0"/>
                    </a:lnTo>
                    <a:close/>
                  </a:path>
                </a:pathLst>
              </a:custGeom>
              <a:solidFill>
                <a:srgbClr val="000000"/>
              </a:solidFill>
              <a:ln w="9525">
                <a:noFill/>
                <a:round/>
                <a:headEnd/>
                <a:tailEnd/>
              </a:ln>
            </p:spPr>
            <p:txBody>
              <a:bodyPr/>
              <a:lstStyle/>
              <a:p>
                <a:pPr eaLnBrk="0" hangingPunct="0"/>
                <a:endParaRPr lang="it-IT"/>
              </a:p>
            </p:txBody>
          </p:sp>
          <p:sp>
            <p:nvSpPr>
              <p:cNvPr id="113792" name="Freeform 67"/>
              <p:cNvSpPr>
                <a:spLocks/>
              </p:cNvSpPr>
              <p:nvPr/>
            </p:nvSpPr>
            <p:spPr bwMode="auto">
              <a:xfrm>
                <a:off x="2268" y="3570"/>
                <a:ext cx="524" cy="301"/>
              </a:xfrm>
              <a:custGeom>
                <a:avLst/>
                <a:gdLst>
                  <a:gd name="T0" fmla="*/ 58 w 1573"/>
                  <a:gd name="T1" fmla="*/ 0 h 902"/>
                  <a:gd name="T2" fmla="*/ 54 w 1573"/>
                  <a:gd name="T3" fmla="*/ 2 h 902"/>
                  <a:gd name="T4" fmla="*/ 51 w 1573"/>
                  <a:gd name="T5" fmla="*/ 4 h 902"/>
                  <a:gd name="T6" fmla="*/ 47 w 1573"/>
                  <a:gd name="T7" fmla="*/ 6 h 902"/>
                  <a:gd name="T8" fmla="*/ 44 w 1573"/>
                  <a:gd name="T9" fmla="*/ 9 h 902"/>
                  <a:gd name="T10" fmla="*/ 40 w 1573"/>
                  <a:gd name="T11" fmla="*/ 12 h 902"/>
                  <a:gd name="T12" fmla="*/ 37 w 1573"/>
                  <a:gd name="T13" fmla="*/ 14 h 902"/>
                  <a:gd name="T14" fmla="*/ 33 w 1573"/>
                  <a:gd name="T15" fmla="*/ 17 h 902"/>
                  <a:gd name="T16" fmla="*/ 30 w 1573"/>
                  <a:gd name="T17" fmla="*/ 20 h 902"/>
                  <a:gd name="T18" fmla="*/ 26 w 1573"/>
                  <a:gd name="T19" fmla="*/ 23 h 902"/>
                  <a:gd name="T20" fmla="*/ 23 w 1573"/>
                  <a:gd name="T21" fmla="*/ 25 h 902"/>
                  <a:gd name="T22" fmla="*/ 19 w 1573"/>
                  <a:gd name="T23" fmla="*/ 27 h 902"/>
                  <a:gd name="T24" fmla="*/ 16 w 1573"/>
                  <a:gd name="T25" fmla="*/ 29 h 902"/>
                  <a:gd name="T26" fmla="*/ 12 w 1573"/>
                  <a:gd name="T27" fmla="*/ 31 h 902"/>
                  <a:gd name="T28" fmla="*/ 8 w 1573"/>
                  <a:gd name="T29" fmla="*/ 32 h 902"/>
                  <a:gd name="T30" fmla="*/ 4 w 1573"/>
                  <a:gd name="T31" fmla="*/ 33 h 902"/>
                  <a:gd name="T32" fmla="*/ 0 w 1573"/>
                  <a:gd name="T33" fmla="*/ 33 h 902"/>
                  <a:gd name="T34" fmla="*/ 2 w 1573"/>
                  <a:gd name="T35" fmla="*/ 33 h 902"/>
                  <a:gd name="T36" fmla="*/ 6 w 1573"/>
                  <a:gd name="T37" fmla="*/ 33 h 902"/>
                  <a:gd name="T38" fmla="*/ 10 w 1573"/>
                  <a:gd name="T39" fmla="*/ 32 h 902"/>
                  <a:gd name="T40" fmla="*/ 14 w 1573"/>
                  <a:gd name="T41" fmla="*/ 30 h 902"/>
                  <a:gd name="T42" fmla="*/ 18 w 1573"/>
                  <a:gd name="T43" fmla="*/ 29 h 902"/>
                  <a:gd name="T44" fmla="*/ 21 w 1573"/>
                  <a:gd name="T45" fmla="*/ 26 h 902"/>
                  <a:gd name="T46" fmla="*/ 25 w 1573"/>
                  <a:gd name="T47" fmla="*/ 24 h 902"/>
                  <a:gd name="T48" fmla="*/ 28 w 1573"/>
                  <a:gd name="T49" fmla="*/ 22 h 902"/>
                  <a:gd name="T50" fmla="*/ 32 w 1573"/>
                  <a:gd name="T51" fmla="*/ 19 h 902"/>
                  <a:gd name="T52" fmla="*/ 35 w 1573"/>
                  <a:gd name="T53" fmla="*/ 16 h 902"/>
                  <a:gd name="T54" fmla="*/ 39 w 1573"/>
                  <a:gd name="T55" fmla="*/ 13 h 902"/>
                  <a:gd name="T56" fmla="*/ 42 w 1573"/>
                  <a:gd name="T57" fmla="*/ 11 h 902"/>
                  <a:gd name="T58" fmla="*/ 46 w 1573"/>
                  <a:gd name="T59" fmla="*/ 8 h 902"/>
                  <a:gd name="T60" fmla="*/ 49 w 1573"/>
                  <a:gd name="T61" fmla="*/ 6 h 902"/>
                  <a:gd name="T62" fmla="*/ 53 w 1573"/>
                  <a:gd name="T63" fmla="*/ 3 h 902"/>
                  <a:gd name="T64" fmla="*/ 56 w 1573"/>
                  <a:gd name="T65" fmla="*/ 1 h 902"/>
                  <a:gd name="T66" fmla="*/ 58 w 1573"/>
                  <a:gd name="T67" fmla="*/ 0 h 902"/>
                  <a:gd name="T68" fmla="*/ 58 w 1573"/>
                  <a:gd name="T69" fmla="*/ 0 h 902"/>
                  <a:gd name="T70" fmla="*/ 58 w 1573"/>
                  <a:gd name="T71" fmla="*/ 0 h 902"/>
                  <a:gd name="T72" fmla="*/ 58 w 1573"/>
                  <a:gd name="T73" fmla="*/ 0 h 9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73"/>
                  <a:gd name="T112" fmla="*/ 0 h 902"/>
                  <a:gd name="T113" fmla="*/ 1573 w 1573"/>
                  <a:gd name="T114" fmla="*/ 902 h 90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73" h="902">
                    <a:moveTo>
                      <a:pt x="1560" y="7"/>
                    </a:moveTo>
                    <a:lnTo>
                      <a:pt x="1564" y="0"/>
                    </a:lnTo>
                    <a:lnTo>
                      <a:pt x="1514" y="25"/>
                    </a:lnTo>
                    <a:lnTo>
                      <a:pt x="1466" y="51"/>
                    </a:lnTo>
                    <a:lnTo>
                      <a:pt x="1416" y="80"/>
                    </a:lnTo>
                    <a:lnTo>
                      <a:pt x="1368" y="109"/>
                    </a:lnTo>
                    <a:lnTo>
                      <a:pt x="1321" y="141"/>
                    </a:lnTo>
                    <a:lnTo>
                      <a:pt x="1274" y="174"/>
                    </a:lnTo>
                    <a:lnTo>
                      <a:pt x="1227" y="209"/>
                    </a:lnTo>
                    <a:lnTo>
                      <a:pt x="1180" y="243"/>
                    </a:lnTo>
                    <a:lnTo>
                      <a:pt x="1133" y="279"/>
                    </a:lnTo>
                    <a:lnTo>
                      <a:pt x="1086" y="316"/>
                    </a:lnTo>
                    <a:lnTo>
                      <a:pt x="1040" y="352"/>
                    </a:lnTo>
                    <a:lnTo>
                      <a:pt x="993" y="390"/>
                    </a:lnTo>
                    <a:lnTo>
                      <a:pt x="946" y="427"/>
                    </a:lnTo>
                    <a:lnTo>
                      <a:pt x="901" y="464"/>
                    </a:lnTo>
                    <a:lnTo>
                      <a:pt x="854" y="501"/>
                    </a:lnTo>
                    <a:lnTo>
                      <a:pt x="807" y="537"/>
                    </a:lnTo>
                    <a:lnTo>
                      <a:pt x="760" y="573"/>
                    </a:lnTo>
                    <a:lnTo>
                      <a:pt x="713" y="608"/>
                    </a:lnTo>
                    <a:lnTo>
                      <a:pt x="665" y="641"/>
                    </a:lnTo>
                    <a:lnTo>
                      <a:pt x="616" y="673"/>
                    </a:lnTo>
                    <a:lnTo>
                      <a:pt x="568" y="703"/>
                    </a:lnTo>
                    <a:lnTo>
                      <a:pt x="520" y="733"/>
                    </a:lnTo>
                    <a:lnTo>
                      <a:pt x="471" y="760"/>
                    </a:lnTo>
                    <a:lnTo>
                      <a:pt x="422" y="785"/>
                    </a:lnTo>
                    <a:lnTo>
                      <a:pt x="370" y="807"/>
                    </a:lnTo>
                    <a:lnTo>
                      <a:pt x="319" y="827"/>
                    </a:lnTo>
                    <a:lnTo>
                      <a:pt x="268" y="845"/>
                    </a:lnTo>
                    <a:lnTo>
                      <a:pt x="217" y="860"/>
                    </a:lnTo>
                    <a:lnTo>
                      <a:pt x="163" y="872"/>
                    </a:lnTo>
                    <a:lnTo>
                      <a:pt x="109" y="881"/>
                    </a:lnTo>
                    <a:lnTo>
                      <a:pt x="56" y="887"/>
                    </a:lnTo>
                    <a:lnTo>
                      <a:pt x="0" y="888"/>
                    </a:lnTo>
                    <a:lnTo>
                      <a:pt x="0" y="902"/>
                    </a:lnTo>
                    <a:lnTo>
                      <a:pt x="56" y="901"/>
                    </a:lnTo>
                    <a:lnTo>
                      <a:pt x="112" y="895"/>
                    </a:lnTo>
                    <a:lnTo>
                      <a:pt x="166" y="885"/>
                    </a:lnTo>
                    <a:lnTo>
                      <a:pt x="220" y="874"/>
                    </a:lnTo>
                    <a:lnTo>
                      <a:pt x="274" y="859"/>
                    </a:lnTo>
                    <a:lnTo>
                      <a:pt x="325" y="841"/>
                    </a:lnTo>
                    <a:lnTo>
                      <a:pt x="376" y="820"/>
                    </a:lnTo>
                    <a:lnTo>
                      <a:pt x="427" y="796"/>
                    </a:lnTo>
                    <a:lnTo>
                      <a:pt x="477" y="771"/>
                    </a:lnTo>
                    <a:lnTo>
                      <a:pt x="528" y="744"/>
                    </a:lnTo>
                    <a:lnTo>
                      <a:pt x="576" y="714"/>
                    </a:lnTo>
                    <a:lnTo>
                      <a:pt x="625" y="684"/>
                    </a:lnTo>
                    <a:lnTo>
                      <a:pt x="673" y="652"/>
                    </a:lnTo>
                    <a:lnTo>
                      <a:pt x="721" y="619"/>
                    </a:lnTo>
                    <a:lnTo>
                      <a:pt x="768" y="584"/>
                    </a:lnTo>
                    <a:lnTo>
                      <a:pt x="815" y="548"/>
                    </a:lnTo>
                    <a:lnTo>
                      <a:pt x="862" y="512"/>
                    </a:lnTo>
                    <a:lnTo>
                      <a:pt x="909" y="475"/>
                    </a:lnTo>
                    <a:lnTo>
                      <a:pt x="955" y="438"/>
                    </a:lnTo>
                    <a:lnTo>
                      <a:pt x="1002" y="401"/>
                    </a:lnTo>
                    <a:lnTo>
                      <a:pt x="1049" y="363"/>
                    </a:lnTo>
                    <a:lnTo>
                      <a:pt x="1094" y="327"/>
                    </a:lnTo>
                    <a:lnTo>
                      <a:pt x="1141" y="290"/>
                    </a:lnTo>
                    <a:lnTo>
                      <a:pt x="1188" y="254"/>
                    </a:lnTo>
                    <a:lnTo>
                      <a:pt x="1235" y="220"/>
                    </a:lnTo>
                    <a:lnTo>
                      <a:pt x="1282" y="185"/>
                    </a:lnTo>
                    <a:lnTo>
                      <a:pt x="1329" y="152"/>
                    </a:lnTo>
                    <a:lnTo>
                      <a:pt x="1376" y="120"/>
                    </a:lnTo>
                    <a:lnTo>
                      <a:pt x="1424" y="91"/>
                    </a:lnTo>
                    <a:lnTo>
                      <a:pt x="1471" y="62"/>
                    </a:lnTo>
                    <a:lnTo>
                      <a:pt x="1520" y="36"/>
                    </a:lnTo>
                    <a:lnTo>
                      <a:pt x="1569" y="14"/>
                    </a:lnTo>
                    <a:lnTo>
                      <a:pt x="1573" y="7"/>
                    </a:lnTo>
                    <a:lnTo>
                      <a:pt x="1569" y="14"/>
                    </a:lnTo>
                    <a:lnTo>
                      <a:pt x="1573" y="10"/>
                    </a:lnTo>
                    <a:lnTo>
                      <a:pt x="1573" y="4"/>
                    </a:lnTo>
                    <a:lnTo>
                      <a:pt x="1569" y="0"/>
                    </a:lnTo>
                    <a:lnTo>
                      <a:pt x="1564" y="0"/>
                    </a:lnTo>
                    <a:lnTo>
                      <a:pt x="1560" y="7"/>
                    </a:lnTo>
                    <a:close/>
                  </a:path>
                </a:pathLst>
              </a:custGeom>
              <a:solidFill>
                <a:srgbClr val="000000"/>
              </a:solidFill>
              <a:ln w="9525">
                <a:noFill/>
                <a:round/>
                <a:headEnd/>
                <a:tailEnd/>
              </a:ln>
            </p:spPr>
            <p:txBody>
              <a:bodyPr/>
              <a:lstStyle/>
              <a:p>
                <a:pPr eaLnBrk="0" hangingPunct="0"/>
                <a:endParaRPr lang="it-IT"/>
              </a:p>
            </p:txBody>
          </p:sp>
          <p:sp>
            <p:nvSpPr>
              <p:cNvPr id="113793" name="Freeform 68"/>
              <p:cNvSpPr>
                <a:spLocks/>
              </p:cNvSpPr>
              <p:nvPr/>
            </p:nvSpPr>
            <p:spPr bwMode="auto">
              <a:xfrm>
                <a:off x="2788" y="3461"/>
                <a:ext cx="4" cy="112"/>
              </a:xfrm>
              <a:custGeom>
                <a:avLst/>
                <a:gdLst>
                  <a:gd name="T0" fmla="*/ 0 w 13"/>
                  <a:gd name="T1" fmla="*/ 0 h 334"/>
                  <a:gd name="T2" fmla="*/ 0 w 13"/>
                  <a:gd name="T3" fmla="*/ 0 h 334"/>
                  <a:gd name="T4" fmla="*/ 0 w 13"/>
                  <a:gd name="T5" fmla="*/ 13 h 334"/>
                  <a:gd name="T6" fmla="*/ 0 w 13"/>
                  <a:gd name="T7" fmla="*/ 13 h 334"/>
                  <a:gd name="T8" fmla="*/ 0 w 13"/>
                  <a:gd name="T9" fmla="*/ 0 h 334"/>
                  <a:gd name="T10" fmla="*/ 0 w 13"/>
                  <a:gd name="T11" fmla="*/ 0 h 334"/>
                  <a:gd name="T12" fmla="*/ 0 w 13"/>
                  <a:gd name="T13" fmla="*/ 0 h 334"/>
                  <a:gd name="T14" fmla="*/ 0 w 13"/>
                  <a:gd name="T15" fmla="*/ 0 h 334"/>
                  <a:gd name="T16" fmla="*/ 0 w 13"/>
                  <a:gd name="T17" fmla="*/ 0 h 334"/>
                  <a:gd name="T18" fmla="*/ 0 w 13"/>
                  <a:gd name="T19" fmla="*/ 0 h 334"/>
                  <a:gd name="T20" fmla="*/ 0 w 13"/>
                  <a:gd name="T21" fmla="*/ 0 h 334"/>
                  <a:gd name="T22" fmla="*/ 0 w 13"/>
                  <a:gd name="T23" fmla="*/ 0 h 3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334"/>
                  <a:gd name="T38" fmla="*/ 13 w 13"/>
                  <a:gd name="T39" fmla="*/ 334 h 3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334">
                    <a:moveTo>
                      <a:pt x="2" y="12"/>
                    </a:moveTo>
                    <a:lnTo>
                      <a:pt x="0" y="7"/>
                    </a:lnTo>
                    <a:lnTo>
                      <a:pt x="0" y="334"/>
                    </a:lnTo>
                    <a:lnTo>
                      <a:pt x="13" y="334"/>
                    </a:lnTo>
                    <a:lnTo>
                      <a:pt x="13" y="7"/>
                    </a:lnTo>
                    <a:lnTo>
                      <a:pt x="11" y="1"/>
                    </a:lnTo>
                    <a:lnTo>
                      <a:pt x="13" y="7"/>
                    </a:lnTo>
                    <a:lnTo>
                      <a:pt x="11" y="3"/>
                    </a:lnTo>
                    <a:lnTo>
                      <a:pt x="6" y="0"/>
                    </a:lnTo>
                    <a:lnTo>
                      <a:pt x="2" y="3"/>
                    </a:lnTo>
                    <a:lnTo>
                      <a:pt x="0" y="7"/>
                    </a:lnTo>
                    <a:lnTo>
                      <a:pt x="2" y="12"/>
                    </a:lnTo>
                    <a:close/>
                  </a:path>
                </a:pathLst>
              </a:custGeom>
              <a:solidFill>
                <a:srgbClr val="000000"/>
              </a:solidFill>
              <a:ln w="9525">
                <a:noFill/>
                <a:round/>
                <a:headEnd/>
                <a:tailEnd/>
              </a:ln>
            </p:spPr>
            <p:txBody>
              <a:bodyPr/>
              <a:lstStyle/>
              <a:p>
                <a:pPr eaLnBrk="0" hangingPunct="0"/>
                <a:endParaRPr lang="it-IT"/>
              </a:p>
            </p:txBody>
          </p:sp>
          <p:sp>
            <p:nvSpPr>
              <p:cNvPr id="113794" name="Freeform 69"/>
              <p:cNvSpPr>
                <a:spLocks/>
              </p:cNvSpPr>
              <p:nvPr/>
            </p:nvSpPr>
            <p:spPr bwMode="auto">
              <a:xfrm>
                <a:off x="2748" y="3288"/>
                <a:ext cx="44" cy="177"/>
              </a:xfrm>
              <a:custGeom>
                <a:avLst/>
                <a:gdLst>
                  <a:gd name="T0" fmla="*/ 4 w 131"/>
                  <a:gd name="T1" fmla="*/ 0 h 533"/>
                  <a:gd name="T2" fmla="*/ 4 w 131"/>
                  <a:gd name="T3" fmla="*/ 0 h 533"/>
                  <a:gd name="T4" fmla="*/ 3 w 131"/>
                  <a:gd name="T5" fmla="*/ 1 h 533"/>
                  <a:gd name="T6" fmla="*/ 3 w 131"/>
                  <a:gd name="T7" fmla="*/ 2 h 533"/>
                  <a:gd name="T8" fmla="*/ 2 w 131"/>
                  <a:gd name="T9" fmla="*/ 3 h 533"/>
                  <a:gd name="T10" fmla="*/ 1 w 131"/>
                  <a:gd name="T11" fmla="*/ 4 h 533"/>
                  <a:gd name="T12" fmla="*/ 1 w 131"/>
                  <a:gd name="T13" fmla="*/ 6 h 533"/>
                  <a:gd name="T14" fmla="*/ 0 w 131"/>
                  <a:gd name="T15" fmla="*/ 7 h 533"/>
                  <a:gd name="T16" fmla="*/ 0 w 131"/>
                  <a:gd name="T17" fmla="*/ 8 h 533"/>
                  <a:gd name="T18" fmla="*/ 0 w 131"/>
                  <a:gd name="T19" fmla="*/ 10 h 533"/>
                  <a:gd name="T20" fmla="*/ 0 w 131"/>
                  <a:gd name="T21" fmla="*/ 11 h 533"/>
                  <a:gd name="T22" fmla="*/ 0 w 131"/>
                  <a:gd name="T23" fmla="*/ 12 h 533"/>
                  <a:gd name="T24" fmla="*/ 1 w 131"/>
                  <a:gd name="T25" fmla="*/ 14 h 533"/>
                  <a:gd name="T26" fmla="*/ 1 w 131"/>
                  <a:gd name="T27" fmla="*/ 15 h 533"/>
                  <a:gd name="T28" fmla="*/ 2 w 131"/>
                  <a:gd name="T29" fmla="*/ 16 h 533"/>
                  <a:gd name="T30" fmla="*/ 2 w 131"/>
                  <a:gd name="T31" fmla="*/ 17 h 533"/>
                  <a:gd name="T32" fmla="*/ 3 w 131"/>
                  <a:gd name="T33" fmla="*/ 18 h 533"/>
                  <a:gd name="T34" fmla="*/ 4 w 131"/>
                  <a:gd name="T35" fmla="*/ 20 h 533"/>
                  <a:gd name="T36" fmla="*/ 5 w 131"/>
                  <a:gd name="T37" fmla="*/ 19 h 533"/>
                  <a:gd name="T38" fmla="*/ 4 w 131"/>
                  <a:gd name="T39" fmla="*/ 18 h 533"/>
                  <a:gd name="T40" fmla="*/ 3 w 131"/>
                  <a:gd name="T41" fmla="*/ 17 h 533"/>
                  <a:gd name="T42" fmla="*/ 2 w 131"/>
                  <a:gd name="T43" fmla="*/ 16 h 533"/>
                  <a:gd name="T44" fmla="*/ 2 w 131"/>
                  <a:gd name="T45" fmla="*/ 15 h 533"/>
                  <a:gd name="T46" fmla="*/ 1 w 131"/>
                  <a:gd name="T47" fmla="*/ 13 h 533"/>
                  <a:gd name="T48" fmla="*/ 1 w 131"/>
                  <a:gd name="T49" fmla="*/ 12 h 533"/>
                  <a:gd name="T50" fmla="*/ 1 w 131"/>
                  <a:gd name="T51" fmla="*/ 11 h 533"/>
                  <a:gd name="T52" fmla="*/ 1 w 131"/>
                  <a:gd name="T53" fmla="*/ 10 h 533"/>
                  <a:gd name="T54" fmla="*/ 1 w 131"/>
                  <a:gd name="T55" fmla="*/ 8 h 533"/>
                  <a:gd name="T56" fmla="*/ 1 w 131"/>
                  <a:gd name="T57" fmla="*/ 7 h 533"/>
                  <a:gd name="T58" fmla="*/ 1 w 131"/>
                  <a:gd name="T59" fmla="*/ 6 h 533"/>
                  <a:gd name="T60" fmla="*/ 2 w 131"/>
                  <a:gd name="T61" fmla="*/ 5 h 533"/>
                  <a:gd name="T62" fmla="*/ 2 w 131"/>
                  <a:gd name="T63" fmla="*/ 3 h 533"/>
                  <a:gd name="T64" fmla="*/ 3 w 131"/>
                  <a:gd name="T65" fmla="*/ 2 h 533"/>
                  <a:gd name="T66" fmla="*/ 4 w 131"/>
                  <a:gd name="T67" fmla="*/ 1 h 533"/>
                  <a:gd name="T68" fmla="*/ 5 w 131"/>
                  <a:gd name="T69" fmla="*/ 0 h 533"/>
                  <a:gd name="T70" fmla="*/ 5 w 131"/>
                  <a:gd name="T71" fmla="*/ 0 h 533"/>
                  <a:gd name="T72" fmla="*/ 5 w 131"/>
                  <a:gd name="T73" fmla="*/ 0 h 533"/>
                  <a:gd name="T74" fmla="*/ 5 w 131"/>
                  <a:gd name="T75" fmla="*/ 0 h 533"/>
                  <a:gd name="T76" fmla="*/ 5 w 131"/>
                  <a:gd name="T77" fmla="*/ 0 h 533"/>
                  <a:gd name="T78" fmla="*/ 5 w 131"/>
                  <a:gd name="T79" fmla="*/ 0 h 533"/>
                  <a:gd name="T80" fmla="*/ 4 w 131"/>
                  <a:gd name="T81" fmla="*/ 0 h 533"/>
                  <a:gd name="T82" fmla="*/ 4 w 131"/>
                  <a:gd name="T83" fmla="*/ 0 h 5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1"/>
                  <a:gd name="T127" fmla="*/ 0 h 533"/>
                  <a:gd name="T128" fmla="*/ 131 w 131"/>
                  <a:gd name="T129" fmla="*/ 533 h 5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1" h="533">
                    <a:moveTo>
                      <a:pt x="118" y="7"/>
                    </a:moveTo>
                    <a:lnTo>
                      <a:pt x="120" y="2"/>
                    </a:lnTo>
                    <a:lnTo>
                      <a:pt x="91" y="29"/>
                    </a:lnTo>
                    <a:lnTo>
                      <a:pt x="68" y="57"/>
                    </a:lnTo>
                    <a:lnTo>
                      <a:pt x="49" y="89"/>
                    </a:lnTo>
                    <a:lnTo>
                      <a:pt x="31" y="120"/>
                    </a:lnTo>
                    <a:lnTo>
                      <a:pt x="18" y="153"/>
                    </a:lnTo>
                    <a:lnTo>
                      <a:pt x="8" y="188"/>
                    </a:lnTo>
                    <a:lnTo>
                      <a:pt x="3" y="222"/>
                    </a:lnTo>
                    <a:lnTo>
                      <a:pt x="0" y="260"/>
                    </a:lnTo>
                    <a:lnTo>
                      <a:pt x="2" y="296"/>
                    </a:lnTo>
                    <a:lnTo>
                      <a:pt x="7" y="332"/>
                    </a:lnTo>
                    <a:lnTo>
                      <a:pt x="17" y="368"/>
                    </a:lnTo>
                    <a:lnTo>
                      <a:pt x="29" y="403"/>
                    </a:lnTo>
                    <a:lnTo>
                      <a:pt x="47" y="437"/>
                    </a:lnTo>
                    <a:lnTo>
                      <a:pt x="66" y="471"/>
                    </a:lnTo>
                    <a:lnTo>
                      <a:pt x="91" y="503"/>
                    </a:lnTo>
                    <a:lnTo>
                      <a:pt x="120" y="533"/>
                    </a:lnTo>
                    <a:lnTo>
                      <a:pt x="129" y="522"/>
                    </a:lnTo>
                    <a:lnTo>
                      <a:pt x="102" y="495"/>
                    </a:lnTo>
                    <a:lnTo>
                      <a:pt x="78" y="463"/>
                    </a:lnTo>
                    <a:lnTo>
                      <a:pt x="58" y="431"/>
                    </a:lnTo>
                    <a:lnTo>
                      <a:pt x="43" y="398"/>
                    </a:lnTo>
                    <a:lnTo>
                      <a:pt x="31" y="365"/>
                    </a:lnTo>
                    <a:lnTo>
                      <a:pt x="21" y="329"/>
                    </a:lnTo>
                    <a:lnTo>
                      <a:pt x="15" y="296"/>
                    </a:lnTo>
                    <a:lnTo>
                      <a:pt x="14" y="260"/>
                    </a:lnTo>
                    <a:lnTo>
                      <a:pt x="17" y="225"/>
                    </a:lnTo>
                    <a:lnTo>
                      <a:pt x="22" y="191"/>
                    </a:lnTo>
                    <a:lnTo>
                      <a:pt x="32" y="159"/>
                    </a:lnTo>
                    <a:lnTo>
                      <a:pt x="44" y="126"/>
                    </a:lnTo>
                    <a:lnTo>
                      <a:pt x="60" y="94"/>
                    </a:lnTo>
                    <a:lnTo>
                      <a:pt x="79" y="65"/>
                    </a:lnTo>
                    <a:lnTo>
                      <a:pt x="102" y="37"/>
                    </a:lnTo>
                    <a:lnTo>
                      <a:pt x="129" y="13"/>
                    </a:lnTo>
                    <a:lnTo>
                      <a:pt x="131" y="7"/>
                    </a:lnTo>
                    <a:lnTo>
                      <a:pt x="129" y="13"/>
                    </a:lnTo>
                    <a:lnTo>
                      <a:pt x="131" y="7"/>
                    </a:lnTo>
                    <a:lnTo>
                      <a:pt x="130" y="3"/>
                    </a:lnTo>
                    <a:lnTo>
                      <a:pt x="126" y="0"/>
                    </a:lnTo>
                    <a:lnTo>
                      <a:pt x="120" y="2"/>
                    </a:lnTo>
                    <a:lnTo>
                      <a:pt x="118" y="7"/>
                    </a:lnTo>
                    <a:close/>
                  </a:path>
                </a:pathLst>
              </a:custGeom>
              <a:solidFill>
                <a:srgbClr val="000000"/>
              </a:solidFill>
              <a:ln w="9525">
                <a:noFill/>
                <a:round/>
                <a:headEnd/>
                <a:tailEnd/>
              </a:ln>
            </p:spPr>
            <p:txBody>
              <a:bodyPr/>
              <a:lstStyle/>
              <a:p>
                <a:pPr eaLnBrk="0" hangingPunct="0"/>
                <a:endParaRPr lang="it-IT"/>
              </a:p>
            </p:txBody>
          </p:sp>
          <p:sp>
            <p:nvSpPr>
              <p:cNvPr id="113795" name="Freeform 70"/>
              <p:cNvSpPr>
                <a:spLocks/>
              </p:cNvSpPr>
              <p:nvPr/>
            </p:nvSpPr>
            <p:spPr bwMode="auto">
              <a:xfrm>
                <a:off x="2788" y="2742"/>
                <a:ext cx="4" cy="548"/>
              </a:xfrm>
              <a:custGeom>
                <a:avLst/>
                <a:gdLst>
                  <a:gd name="T0" fmla="*/ 0 w 13"/>
                  <a:gd name="T1" fmla="*/ 0 h 1645"/>
                  <a:gd name="T2" fmla="*/ 0 w 13"/>
                  <a:gd name="T3" fmla="*/ 0 h 1645"/>
                  <a:gd name="T4" fmla="*/ 0 w 13"/>
                  <a:gd name="T5" fmla="*/ 61 h 1645"/>
                  <a:gd name="T6" fmla="*/ 0 w 13"/>
                  <a:gd name="T7" fmla="*/ 61 h 1645"/>
                  <a:gd name="T8" fmla="*/ 0 w 13"/>
                  <a:gd name="T9" fmla="*/ 0 h 1645"/>
                  <a:gd name="T10" fmla="*/ 0 w 13"/>
                  <a:gd name="T11" fmla="*/ 0 h 1645"/>
                  <a:gd name="T12" fmla="*/ 0 w 13"/>
                  <a:gd name="T13" fmla="*/ 0 h 1645"/>
                  <a:gd name="T14" fmla="*/ 0 w 13"/>
                  <a:gd name="T15" fmla="*/ 0 h 1645"/>
                  <a:gd name="T16" fmla="*/ 0 w 13"/>
                  <a:gd name="T17" fmla="*/ 0 h 1645"/>
                  <a:gd name="T18" fmla="*/ 0 w 13"/>
                  <a:gd name="T19" fmla="*/ 0 h 1645"/>
                  <a:gd name="T20" fmla="*/ 0 w 13"/>
                  <a:gd name="T21" fmla="*/ 0 h 1645"/>
                  <a:gd name="T22" fmla="*/ 0 w 13"/>
                  <a:gd name="T23" fmla="*/ 0 h 16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1645"/>
                  <a:gd name="T38" fmla="*/ 13 w 13"/>
                  <a:gd name="T39" fmla="*/ 1645 h 16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1645">
                    <a:moveTo>
                      <a:pt x="1" y="11"/>
                    </a:moveTo>
                    <a:lnTo>
                      <a:pt x="0" y="7"/>
                    </a:lnTo>
                    <a:lnTo>
                      <a:pt x="0" y="1645"/>
                    </a:lnTo>
                    <a:lnTo>
                      <a:pt x="13" y="1645"/>
                    </a:lnTo>
                    <a:lnTo>
                      <a:pt x="13" y="7"/>
                    </a:lnTo>
                    <a:lnTo>
                      <a:pt x="12" y="3"/>
                    </a:lnTo>
                    <a:lnTo>
                      <a:pt x="13" y="7"/>
                    </a:lnTo>
                    <a:lnTo>
                      <a:pt x="11" y="3"/>
                    </a:lnTo>
                    <a:lnTo>
                      <a:pt x="6" y="0"/>
                    </a:lnTo>
                    <a:lnTo>
                      <a:pt x="2" y="3"/>
                    </a:lnTo>
                    <a:lnTo>
                      <a:pt x="0" y="7"/>
                    </a:lnTo>
                    <a:lnTo>
                      <a:pt x="1" y="11"/>
                    </a:lnTo>
                    <a:close/>
                  </a:path>
                </a:pathLst>
              </a:custGeom>
              <a:solidFill>
                <a:srgbClr val="000000"/>
              </a:solidFill>
              <a:ln w="9525">
                <a:noFill/>
                <a:round/>
                <a:headEnd/>
                <a:tailEnd/>
              </a:ln>
            </p:spPr>
            <p:txBody>
              <a:bodyPr/>
              <a:lstStyle/>
              <a:p>
                <a:pPr eaLnBrk="0" hangingPunct="0"/>
                <a:endParaRPr lang="it-IT"/>
              </a:p>
            </p:txBody>
          </p:sp>
          <p:sp>
            <p:nvSpPr>
              <p:cNvPr id="113796" name="Freeform 71"/>
              <p:cNvSpPr>
                <a:spLocks/>
              </p:cNvSpPr>
              <p:nvPr/>
            </p:nvSpPr>
            <p:spPr bwMode="auto">
              <a:xfrm>
                <a:off x="2749" y="2569"/>
                <a:ext cx="43" cy="176"/>
              </a:xfrm>
              <a:custGeom>
                <a:avLst/>
                <a:gdLst>
                  <a:gd name="T0" fmla="*/ 4 w 128"/>
                  <a:gd name="T1" fmla="*/ 0 h 529"/>
                  <a:gd name="T2" fmla="*/ 4 w 128"/>
                  <a:gd name="T3" fmla="*/ 0 h 529"/>
                  <a:gd name="T4" fmla="*/ 3 w 128"/>
                  <a:gd name="T5" fmla="*/ 1 h 529"/>
                  <a:gd name="T6" fmla="*/ 3 w 128"/>
                  <a:gd name="T7" fmla="*/ 2 h 529"/>
                  <a:gd name="T8" fmla="*/ 2 w 128"/>
                  <a:gd name="T9" fmla="*/ 3 h 529"/>
                  <a:gd name="T10" fmla="*/ 1 w 128"/>
                  <a:gd name="T11" fmla="*/ 4 h 529"/>
                  <a:gd name="T12" fmla="*/ 1 w 128"/>
                  <a:gd name="T13" fmla="*/ 5 h 529"/>
                  <a:gd name="T14" fmla="*/ 0 w 128"/>
                  <a:gd name="T15" fmla="*/ 7 h 529"/>
                  <a:gd name="T16" fmla="*/ 0 w 128"/>
                  <a:gd name="T17" fmla="*/ 8 h 529"/>
                  <a:gd name="T18" fmla="*/ 0 w 128"/>
                  <a:gd name="T19" fmla="*/ 9 h 529"/>
                  <a:gd name="T20" fmla="*/ 0 w 128"/>
                  <a:gd name="T21" fmla="*/ 10 h 529"/>
                  <a:gd name="T22" fmla="*/ 0 w 128"/>
                  <a:gd name="T23" fmla="*/ 12 h 529"/>
                  <a:gd name="T24" fmla="*/ 0 w 128"/>
                  <a:gd name="T25" fmla="*/ 13 h 529"/>
                  <a:gd name="T26" fmla="*/ 1 w 128"/>
                  <a:gd name="T27" fmla="*/ 14 h 529"/>
                  <a:gd name="T28" fmla="*/ 2 w 128"/>
                  <a:gd name="T29" fmla="*/ 16 h 529"/>
                  <a:gd name="T30" fmla="*/ 2 w 128"/>
                  <a:gd name="T31" fmla="*/ 17 h 529"/>
                  <a:gd name="T32" fmla="*/ 3 w 128"/>
                  <a:gd name="T33" fmla="*/ 18 h 529"/>
                  <a:gd name="T34" fmla="*/ 4 w 128"/>
                  <a:gd name="T35" fmla="*/ 20 h 529"/>
                  <a:gd name="T36" fmla="*/ 5 w 128"/>
                  <a:gd name="T37" fmla="*/ 19 h 529"/>
                  <a:gd name="T38" fmla="*/ 4 w 128"/>
                  <a:gd name="T39" fmla="*/ 18 h 529"/>
                  <a:gd name="T40" fmla="*/ 3 w 128"/>
                  <a:gd name="T41" fmla="*/ 17 h 529"/>
                  <a:gd name="T42" fmla="*/ 2 w 128"/>
                  <a:gd name="T43" fmla="*/ 15 h 529"/>
                  <a:gd name="T44" fmla="*/ 1 w 128"/>
                  <a:gd name="T45" fmla="*/ 14 h 529"/>
                  <a:gd name="T46" fmla="*/ 1 w 128"/>
                  <a:gd name="T47" fmla="*/ 13 h 529"/>
                  <a:gd name="T48" fmla="*/ 1 w 128"/>
                  <a:gd name="T49" fmla="*/ 12 h 529"/>
                  <a:gd name="T50" fmla="*/ 1 w 128"/>
                  <a:gd name="T51" fmla="*/ 10 h 529"/>
                  <a:gd name="T52" fmla="*/ 1 w 128"/>
                  <a:gd name="T53" fmla="*/ 9 h 529"/>
                  <a:gd name="T54" fmla="*/ 1 w 128"/>
                  <a:gd name="T55" fmla="*/ 8 h 529"/>
                  <a:gd name="T56" fmla="*/ 1 w 128"/>
                  <a:gd name="T57" fmla="*/ 7 h 529"/>
                  <a:gd name="T58" fmla="*/ 1 w 128"/>
                  <a:gd name="T59" fmla="*/ 6 h 529"/>
                  <a:gd name="T60" fmla="*/ 2 w 128"/>
                  <a:gd name="T61" fmla="*/ 4 h 529"/>
                  <a:gd name="T62" fmla="*/ 2 w 128"/>
                  <a:gd name="T63" fmla="*/ 3 h 529"/>
                  <a:gd name="T64" fmla="*/ 3 w 128"/>
                  <a:gd name="T65" fmla="*/ 2 h 529"/>
                  <a:gd name="T66" fmla="*/ 4 w 128"/>
                  <a:gd name="T67" fmla="*/ 1 h 529"/>
                  <a:gd name="T68" fmla="*/ 5 w 128"/>
                  <a:gd name="T69" fmla="*/ 0 h 529"/>
                  <a:gd name="T70" fmla="*/ 5 w 128"/>
                  <a:gd name="T71" fmla="*/ 0 h 529"/>
                  <a:gd name="T72" fmla="*/ 5 w 128"/>
                  <a:gd name="T73" fmla="*/ 0 h 529"/>
                  <a:gd name="T74" fmla="*/ 5 w 128"/>
                  <a:gd name="T75" fmla="*/ 0 h 529"/>
                  <a:gd name="T76" fmla="*/ 5 w 128"/>
                  <a:gd name="T77" fmla="*/ 0 h 529"/>
                  <a:gd name="T78" fmla="*/ 5 w 128"/>
                  <a:gd name="T79" fmla="*/ 0 h 529"/>
                  <a:gd name="T80" fmla="*/ 4 w 128"/>
                  <a:gd name="T81" fmla="*/ 0 h 529"/>
                  <a:gd name="T82" fmla="*/ 4 w 128"/>
                  <a:gd name="T83" fmla="*/ 0 h 5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
                  <a:gd name="T127" fmla="*/ 0 h 529"/>
                  <a:gd name="T128" fmla="*/ 128 w 128"/>
                  <a:gd name="T129" fmla="*/ 529 h 52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 h="529">
                    <a:moveTo>
                      <a:pt x="115" y="7"/>
                    </a:moveTo>
                    <a:lnTo>
                      <a:pt x="117" y="2"/>
                    </a:lnTo>
                    <a:lnTo>
                      <a:pt x="91" y="28"/>
                    </a:lnTo>
                    <a:lnTo>
                      <a:pt x="70" y="56"/>
                    </a:lnTo>
                    <a:lnTo>
                      <a:pt x="51" y="85"/>
                    </a:lnTo>
                    <a:lnTo>
                      <a:pt x="33" y="115"/>
                    </a:lnTo>
                    <a:lnTo>
                      <a:pt x="21" y="147"/>
                    </a:lnTo>
                    <a:lnTo>
                      <a:pt x="10" y="180"/>
                    </a:lnTo>
                    <a:lnTo>
                      <a:pt x="3" y="213"/>
                    </a:lnTo>
                    <a:lnTo>
                      <a:pt x="0" y="248"/>
                    </a:lnTo>
                    <a:lnTo>
                      <a:pt x="0" y="282"/>
                    </a:lnTo>
                    <a:lnTo>
                      <a:pt x="4" y="318"/>
                    </a:lnTo>
                    <a:lnTo>
                      <a:pt x="11" y="354"/>
                    </a:lnTo>
                    <a:lnTo>
                      <a:pt x="23" y="390"/>
                    </a:lnTo>
                    <a:lnTo>
                      <a:pt x="41" y="424"/>
                    </a:lnTo>
                    <a:lnTo>
                      <a:pt x="61" y="460"/>
                    </a:lnTo>
                    <a:lnTo>
                      <a:pt x="86" y="495"/>
                    </a:lnTo>
                    <a:lnTo>
                      <a:pt x="116" y="529"/>
                    </a:lnTo>
                    <a:lnTo>
                      <a:pt x="127" y="521"/>
                    </a:lnTo>
                    <a:lnTo>
                      <a:pt x="97" y="487"/>
                    </a:lnTo>
                    <a:lnTo>
                      <a:pt x="72" y="452"/>
                    </a:lnTo>
                    <a:lnTo>
                      <a:pt x="52" y="419"/>
                    </a:lnTo>
                    <a:lnTo>
                      <a:pt x="37" y="384"/>
                    </a:lnTo>
                    <a:lnTo>
                      <a:pt x="25" y="351"/>
                    </a:lnTo>
                    <a:lnTo>
                      <a:pt x="18" y="315"/>
                    </a:lnTo>
                    <a:lnTo>
                      <a:pt x="14" y="282"/>
                    </a:lnTo>
                    <a:lnTo>
                      <a:pt x="14" y="248"/>
                    </a:lnTo>
                    <a:lnTo>
                      <a:pt x="17" y="216"/>
                    </a:lnTo>
                    <a:lnTo>
                      <a:pt x="23" y="183"/>
                    </a:lnTo>
                    <a:lnTo>
                      <a:pt x="34" y="152"/>
                    </a:lnTo>
                    <a:lnTo>
                      <a:pt x="47" y="121"/>
                    </a:lnTo>
                    <a:lnTo>
                      <a:pt x="62" y="93"/>
                    </a:lnTo>
                    <a:lnTo>
                      <a:pt x="81" y="64"/>
                    </a:lnTo>
                    <a:lnTo>
                      <a:pt x="102" y="36"/>
                    </a:lnTo>
                    <a:lnTo>
                      <a:pt x="126" y="13"/>
                    </a:lnTo>
                    <a:lnTo>
                      <a:pt x="128" y="7"/>
                    </a:lnTo>
                    <a:lnTo>
                      <a:pt x="126" y="13"/>
                    </a:lnTo>
                    <a:lnTo>
                      <a:pt x="128" y="7"/>
                    </a:lnTo>
                    <a:lnTo>
                      <a:pt x="127" y="3"/>
                    </a:lnTo>
                    <a:lnTo>
                      <a:pt x="123" y="0"/>
                    </a:lnTo>
                    <a:lnTo>
                      <a:pt x="117" y="2"/>
                    </a:lnTo>
                    <a:lnTo>
                      <a:pt x="115" y="7"/>
                    </a:lnTo>
                    <a:close/>
                  </a:path>
                </a:pathLst>
              </a:custGeom>
              <a:solidFill>
                <a:srgbClr val="000000"/>
              </a:solidFill>
              <a:ln w="9525">
                <a:noFill/>
                <a:round/>
                <a:headEnd/>
                <a:tailEnd/>
              </a:ln>
            </p:spPr>
            <p:txBody>
              <a:bodyPr/>
              <a:lstStyle/>
              <a:p>
                <a:pPr eaLnBrk="0" hangingPunct="0"/>
                <a:endParaRPr lang="it-IT"/>
              </a:p>
            </p:txBody>
          </p:sp>
          <p:sp>
            <p:nvSpPr>
              <p:cNvPr id="113797" name="Freeform 72"/>
              <p:cNvSpPr>
                <a:spLocks/>
              </p:cNvSpPr>
              <p:nvPr/>
            </p:nvSpPr>
            <p:spPr bwMode="auto">
              <a:xfrm>
                <a:off x="2788" y="2302"/>
                <a:ext cx="4" cy="269"/>
              </a:xfrm>
              <a:custGeom>
                <a:avLst/>
                <a:gdLst>
                  <a:gd name="T0" fmla="*/ 0 w 13"/>
                  <a:gd name="T1" fmla="*/ 0 h 808"/>
                  <a:gd name="T2" fmla="*/ 0 w 13"/>
                  <a:gd name="T3" fmla="*/ 0 h 808"/>
                  <a:gd name="T4" fmla="*/ 0 w 13"/>
                  <a:gd name="T5" fmla="*/ 30 h 808"/>
                  <a:gd name="T6" fmla="*/ 0 w 13"/>
                  <a:gd name="T7" fmla="*/ 30 h 808"/>
                  <a:gd name="T8" fmla="*/ 0 w 13"/>
                  <a:gd name="T9" fmla="*/ 0 h 808"/>
                  <a:gd name="T10" fmla="*/ 0 w 13"/>
                  <a:gd name="T11" fmla="*/ 1 h 808"/>
                  <a:gd name="T12" fmla="*/ 0 w 13"/>
                  <a:gd name="T13" fmla="*/ 0 h 808"/>
                  <a:gd name="T14" fmla="*/ 0 w 13"/>
                  <a:gd name="T15" fmla="*/ 0 h 808"/>
                  <a:gd name="T16" fmla="*/ 0 w 13"/>
                  <a:gd name="T17" fmla="*/ 0 h 808"/>
                  <a:gd name="T18" fmla="*/ 0 w 13"/>
                  <a:gd name="T19" fmla="*/ 0 h 808"/>
                  <a:gd name="T20" fmla="*/ 0 w 13"/>
                  <a:gd name="T21" fmla="*/ 0 h 808"/>
                  <a:gd name="T22" fmla="*/ 0 w 13"/>
                  <a:gd name="T23" fmla="*/ 0 h 8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808"/>
                  <a:gd name="T38" fmla="*/ 13 w 13"/>
                  <a:gd name="T39" fmla="*/ 808 h 80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808">
                    <a:moveTo>
                      <a:pt x="6" y="0"/>
                    </a:moveTo>
                    <a:lnTo>
                      <a:pt x="0" y="7"/>
                    </a:lnTo>
                    <a:lnTo>
                      <a:pt x="0" y="808"/>
                    </a:lnTo>
                    <a:lnTo>
                      <a:pt x="13" y="808"/>
                    </a:lnTo>
                    <a:lnTo>
                      <a:pt x="13" y="7"/>
                    </a:lnTo>
                    <a:lnTo>
                      <a:pt x="6" y="14"/>
                    </a:lnTo>
                    <a:lnTo>
                      <a:pt x="13" y="7"/>
                    </a:lnTo>
                    <a:lnTo>
                      <a:pt x="11" y="3"/>
                    </a:lnTo>
                    <a:lnTo>
                      <a:pt x="6" y="0"/>
                    </a:lnTo>
                    <a:lnTo>
                      <a:pt x="2" y="3"/>
                    </a:lnTo>
                    <a:lnTo>
                      <a:pt x="0" y="7"/>
                    </a:lnTo>
                    <a:lnTo>
                      <a:pt x="6" y="0"/>
                    </a:lnTo>
                    <a:close/>
                  </a:path>
                </a:pathLst>
              </a:custGeom>
              <a:solidFill>
                <a:srgbClr val="000000"/>
              </a:solidFill>
              <a:ln w="9525">
                <a:noFill/>
                <a:round/>
                <a:headEnd/>
                <a:tailEnd/>
              </a:ln>
            </p:spPr>
            <p:txBody>
              <a:bodyPr/>
              <a:lstStyle/>
              <a:p>
                <a:pPr eaLnBrk="0" hangingPunct="0"/>
                <a:endParaRPr lang="it-IT"/>
              </a:p>
            </p:txBody>
          </p:sp>
          <p:sp>
            <p:nvSpPr>
              <p:cNvPr id="113798" name="Freeform 73"/>
              <p:cNvSpPr>
                <a:spLocks/>
              </p:cNvSpPr>
              <p:nvPr/>
            </p:nvSpPr>
            <p:spPr bwMode="auto">
              <a:xfrm>
                <a:off x="2790" y="2302"/>
                <a:ext cx="155" cy="5"/>
              </a:xfrm>
              <a:custGeom>
                <a:avLst/>
                <a:gdLst>
                  <a:gd name="T0" fmla="*/ 17 w 465"/>
                  <a:gd name="T1" fmla="*/ 0 h 14"/>
                  <a:gd name="T2" fmla="*/ 17 w 465"/>
                  <a:gd name="T3" fmla="*/ 0 h 14"/>
                  <a:gd name="T4" fmla="*/ 0 w 465"/>
                  <a:gd name="T5" fmla="*/ 0 h 14"/>
                  <a:gd name="T6" fmla="*/ 0 w 465"/>
                  <a:gd name="T7" fmla="*/ 1 h 14"/>
                  <a:gd name="T8" fmla="*/ 17 w 465"/>
                  <a:gd name="T9" fmla="*/ 1 h 14"/>
                  <a:gd name="T10" fmla="*/ 17 w 465"/>
                  <a:gd name="T11" fmla="*/ 0 h 14"/>
                  <a:gd name="T12" fmla="*/ 17 w 465"/>
                  <a:gd name="T13" fmla="*/ 1 h 14"/>
                  <a:gd name="T14" fmla="*/ 17 w 465"/>
                  <a:gd name="T15" fmla="*/ 0 h 14"/>
                  <a:gd name="T16" fmla="*/ 17 w 465"/>
                  <a:gd name="T17" fmla="*/ 0 h 14"/>
                  <a:gd name="T18" fmla="*/ 17 w 465"/>
                  <a:gd name="T19" fmla="*/ 0 h 14"/>
                  <a:gd name="T20" fmla="*/ 17 w 465"/>
                  <a:gd name="T21" fmla="*/ 0 h 14"/>
                  <a:gd name="T22" fmla="*/ 17 w 465"/>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5"/>
                  <a:gd name="T37" fmla="*/ 0 h 14"/>
                  <a:gd name="T38" fmla="*/ 465 w 465"/>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5" h="14">
                    <a:moveTo>
                      <a:pt x="465" y="7"/>
                    </a:moveTo>
                    <a:lnTo>
                      <a:pt x="458" y="0"/>
                    </a:lnTo>
                    <a:lnTo>
                      <a:pt x="0" y="0"/>
                    </a:lnTo>
                    <a:lnTo>
                      <a:pt x="0" y="14"/>
                    </a:lnTo>
                    <a:lnTo>
                      <a:pt x="458" y="14"/>
                    </a:lnTo>
                    <a:lnTo>
                      <a:pt x="451" y="7"/>
                    </a:lnTo>
                    <a:lnTo>
                      <a:pt x="458" y="14"/>
                    </a:lnTo>
                    <a:lnTo>
                      <a:pt x="462" y="11"/>
                    </a:lnTo>
                    <a:lnTo>
                      <a:pt x="465" y="7"/>
                    </a:lnTo>
                    <a:lnTo>
                      <a:pt x="462" y="3"/>
                    </a:lnTo>
                    <a:lnTo>
                      <a:pt x="458" y="0"/>
                    </a:lnTo>
                    <a:lnTo>
                      <a:pt x="465" y="7"/>
                    </a:lnTo>
                    <a:close/>
                  </a:path>
                </a:pathLst>
              </a:custGeom>
              <a:solidFill>
                <a:srgbClr val="000000"/>
              </a:solidFill>
              <a:ln w="9525">
                <a:noFill/>
                <a:round/>
                <a:headEnd/>
                <a:tailEnd/>
              </a:ln>
            </p:spPr>
            <p:txBody>
              <a:bodyPr/>
              <a:lstStyle/>
              <a:p>
                <a:pPr eaLnBrk="0" hangingPunct="0"/>
                <a:endParaRPr lang="it-IT"/>
              </a:p>
            </p:txBody>
          </p:sp>
          <p:sp>
            <p:nvSpPr>
              <p:cNvPr id="113799" name="Freeform 74"/>
              <p:cNvSpPr>
                <a:spLocks/>
              </p:cNvSpPr>
              <p:nvPr/>
            </p:nvSpPr>
            <p:spPr bwMode="auto">
              <a:xfrm>
                <a:off x="2868" y="2304"/>
                <a:ext cx="646" cy="1648"/>
              </a:xfrm>
              <a:custGeom>
                <a:avLst/>
                <a:gdLst>
                  <a:gd name="T0" fmla="*/ 8 w 1937"/>
                  <a:gd name="T1" fmla="*/ 30 h 4942"/>
                  <a:gd name="T2" fmla="*/ 11 w 1937"/>
                  <a:gd name="T3" fmla="*/ 33 h 4942"/>
                  <a:gd name="T4" fmla="*/ 12 w 1937"/>
                  <a:gd name="T5" fmla="*/ 37 h 4942"/>
                  <a:gd name="T6" fmla="*/ 12 w 1937"/>
                  <a:gd name="T7" fmla="*/ 41 h 4942"/>
                  <a:gd name="T8" fmla="*/ 11 w 1937"/>
                  <a:gd name="T9" fmla="*/ 45 h 4942"/>
                  <a:gd name="T10" fmla="*/ 9 w 1937"/>
                  <a:gd name="T11" fmla="*/ 48 h 4942"/>
                  <a:gd name="T12" fmla="*/ 9 w 1937"/>
                  <a:gd name="T13" fmla="*/ 111 h 4942"/>
                  <a:gd name="T14" fmla="*/ 12 w 1937"/>
                  <a:gd name="T15" fmla="*/ 114 h 4942"/>
                  <a:gd name="T16" fmla="*/ 13 w 1937"/>
                  <a:gd name="T17" fmla="*/ 119 h 4942"/>
                  <a:gd name="T18" fmla="*/ 12 w 1937"/>
                  <a:gd name="T19" fmla="*/ 123 h 4942"/>
                  <a:gd name="T20" fmla="*/ 10 w 1937"/>
                  <a:gd name="T21" fmla="*/ 126 h 4942"/>
                  <a:gd name="T22" fmla="*/ 8 w 1937"/>
                  <a:gd name="T23" fmla="*/ 129 h 4942"/>
                  <a:gd name="T24" fmla="*/ 12 w 1937"/>
                  <a:gd name="T25" fmla="*/ 143 h 4942"/>
                  <a:gd name="T26" fmla="*/ 18 w 1937"/>
                  <a:gd name="T27" fmla="*/ 146 h 4942"/>
                  <a:gd name="T28" fmla="*/ 23 w 1937"/>
                  <a:gd name="T29" fmla="*/ 149 h 4942"/>
                  <a:gd name="T30" fmla="*/ 28 w 1937"/>
                  <a:gd name="T31" fmla="*/ 153 h 4942"/>
                  <a:gd name="T32" fmla="*/ 33 w 1937"/>
                  <a:gd name="T33" fmla="*/ 157 h 4942"/>
                  <a:gd name="T34" fmla="*/ 38 w 1937"/>
                  <a:gd name="T35" fmla="*/ 161 h 4942"/>
                  <a:gd name="T36" fmla="*/ 43 w 1937"/>
                  <a:gd name="T37" fmla="*/ 165 h 4942"/>
                  <a:gd name="T38" fmla="*/ 48 w 1937"/>
                  <a:gd name="T39" fmla="*/ 169 h 4942"/>
                  <a:gd name="T40" fmla="*/ 54 w 1937"/>
                  <a:gd name="T41" fmla="*/ 171 h 4942"/>
                  <a:gd name="T42" fmla="*/ 60 w 1937"/>
                  <a:gd name="T43" fmla="*/ 173 h 4942"/>
                  <a:gd name="T44" fmla="*/ 67 w 1937"/>
                  <a:gd name="T45" fmla="*/ 174 h 4942"/>
                  <a:gd name="T46" fmla="*/ 70 w 1937"/>
                  <a:gd name="T47" fmla="*/ 175 h 4942"/>
                  <a:gd name="T48" fmla="*/ 71 w 1937"/>
                  <a:gd name="T49" fmla="*/ 177 h 4942"/>
                  <a:gd name="T50" fmla="*/ 72 w 1937"/>
                  <a:gd name="T51" fmla="*/ 179 h 4942"/>
                  <a:gd name="T52" fmla="*/ 71 w 1937"/>
                  <a:gd name="T53" fmla="*/ 182 h 4942"/>
                  <a:gd name="T54" fmla="*/ 68 w 1937"/>
                  <a:gd name="T55" fmla="*/ 183 h 4942"/>
                  <a:gd name="T56" fmla="*/ 22 w 1937"/>
                  <a:gd name="T57" fmla="*/ 183 h 4942"/>
                  <a:gd name="T58" fmla="*/ 24 w 1937"/>
                  <a:gd name="T59" fmla="*/ 181 h 4942"/>
                  <a:gd name="T60" fmla="*/ 24 w 1937"/>
                  <a:gd name="T61" fmla="*/ 179 h 4942"/>
                  <a:gd name="T62" fmla="*/ 24 w 1937"/>
                  <a:gd name="T63" fmla="*/ 177 h 4942"/>
                  <a:gd name="T64" fmla="*/ 23 w 1937"/>
                  <a:gd name="T65" fmla="*/ 175 h 4942"/>
                  <a:gd name="T66" fmla="*/ 21 w 1937"/>
                  <a:gd name="T67" fmla="*/ 174 h 4942"/>
                  <a:gd name="T68" fmla="*/ 18 w 1937"/>
                  <a:gd name="T69" fmla="*/ 172 h 4942"/>
                  <a:gd name="T70" fmla="*/ 16 w 1937"/>
                  <a:gd name="T71" fmla="*/ 169 h 4942"/>
                  <a:gd name="T72" fmla="*/ 15 w 1937"/>
                  <a:gd name="T73" fmla="*/ 166 h 4942"/>
                  <a:gd name="T74" fmla="*/ 14 w 1937"/>
                  <a:gd name="T75" fmla="*/ 162 h 4942"/>
                  <a:gd name="T76" fmla="*/ 13 w 1937"/>
                  <a:gd name="T77" fmla="*/ 158 h 4942"/>
                  <a:gd name="T78" fmla="*/ 12 w 1937"/>
                  <a:gd name="T79" fmla="*/ 154 h 4942"/>
                  <a:gd name="T80" fmla="*/ 11 w 1937"/>
                  <a:gd name="T81" fmla="*/ 150 h 4942"/>
                  <a:gd name="T82" fmla="*/ 9 w 1937"/>
                  <a:gd name="T83" fmla="*/ 146 h 4942"/>
                  <a:gd name="T84" fmla="*/ 7 w 1937"/>
                  <a:gd name="T85" fmla="*/ 143 h 4942"/>
                  <a:gd name="T86" fmla="*/ 3 w 1937"/>
                  <a:gd name="T87" fmla="*/ 141 h 4942"/>
                  <a:gd name="T88" fmla="*/ 0 w 1937"/>
                  <a:gd name="T89" fmla="*/ 132 h 4942"/>
                  <a:gd name="T90" fmla="*/ 3 w 1937"/>
                  <a:gd name="T91" fmla="*/ 127 h 4942"/>
                  <a:gd name="T92" fmla="*/ 4 w 1937"/>
                  <a:gd name="T93" fmla="*/ 122 h 4942"/>
                  <a:gd name="T94" fmla="*/ 4 w 1937"/>
                  <a:gd name="T95" fmla="*/ 117 h 4942"/>
                  <a:gd name="T96" fmla="*/ 3 w 1937"/>
                  <a:gd name="T97" fmla="*/ 112 h 4942"/>
                  <a:gd name="T98" fmla="*/ 1 w 1937"/>
                  <a:gd name="T99" fmla="*/ 107 h 4942"/>
                  <a:gd name="T100" fmla="*/ 1 w 1937"/>
                  <a:gd name="T101" fmla="*/ 51 h 4942"/>
                  <a:gd name="T102" fmla="*/ 3 w 1937"/>
                  <a:gd name="T103" fmla="*/ 46 h 4942"/>
                  <a:gd name="T104" fmla="*/ 4 w 1937"/>
                  <a:gd name="T105" fmla="*/ 41 h 4942"/>
                  <a:gd name="T106" fmla="*/ 4 w 1937"/>
                  <a:gd name="T107" fmla="*/ 36 h 4942"/>
                  <a:gd name="T108" fmla="*/ 3 w 1937"/>
                  <a:gd name="T109" fmla="*/ 31 h 4942"/>
                  <a:gd name="T110" fmla="*/ 0 w 1937"/>
                  <a:gd name="T111" fmla="*/ 27 h 494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37"/>
                  <a:gd name="T169" fmla="*/ 0 h 4942"/>
                  <a:gd name="T170" fmla="*/ 1937 w 1937"/>
                  <a:gd name="T171" fmla="*/ 4942 h 494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37" h="4942">
                    <a:moveTo>
                      <a:pt x="0" y="0"/>
                    </a:moveTo>
                    <a:lnTo>
                      <a:pt x="223" y="0"/>
                    </a:lnTo>
                    <a:lnTo>
                      <a:pt x="223" y="804"/>
                    </a:lnTo>
                    <a:lnTo>
                      <a:pt x="250" y="830"/>
                    </a:lnTo>
                    <a:lnTo>
                      <a:pt x="275" y="859"/>
                    </a:lnTo>
                    <a:lnTo>
                      <a:pt x="294" y="891"/>
                    </a:lnTo>
                    <a:lnTo>
                      <a:pt x="311" y="924"/>
                    </a:lnTo>
                    <a:lnTo>
                      <a:pt x="323" y="959"/>
                    </a:lnTo>
                    <a:lnTo>
                      <a:pt x="332" y="995"/>
                    </a:lnTo>
                    <a:lnTo>
                      <a:pt x="336" y="1031"/>
                    </a:lnTo>
                    <a:lnTo>
                      <a:pt x="337" y="1066"/>
                    </a:lnTo>
                    <a:lnTo>
                      <a:pt x="334" y="1102"/>
                    </a:lnTo>
                    <a:lnTo>
                      <a:pt x="329" y="1138"/>
                    </a:lnTo>
                    <a:lnTo>
                      <a:pt x="319" y="1174"/>
                    </a:lnTo>
                    <a:lnTo>
                      <a:pt x="307" y="1209"/>
                    </a:lnTo>
                    <a:lnTo>
                      <a:pt x="290" y="1240"/>
                    </a:lnTo>
                    <a:lnTo>
                      <a:pt x="271" y="1272"/>
                    </a:lnTo>
                    <a:lnTo>
                      <a:pt x="249" y="1300"/>
                    </a:lnTo>
                    <a:lnTo>
                      <a:pt x="224" y="1326"/>
                    </a:lnTo>
                    <a:lnTo>
                      <a:pt x="223" y="2954"/>
                    </a:lnTo>
                    <a:lnTo>
                      <a:pt x="256" y="2985"/>
                    </a:lnTo>
                    <a:lnTo>
                      <a:pt x="283" y="3018"/>
                    </a:lnTo>
                    <a:lnTo>
                      <a:pt x="304" y="3052"/>
                    </a:lnTo>
                    <a:lnTo>
                      <a:pt x="321" y="3090"/>
                    </a:lnTo>
                    <a:lnTo>
                      <a:pt x="332" y="3127"/>
                    </a:lnTo>
                    <a:lnTo>
                      <a:pt x="339" y="3166"/>
                    </a:lnTo>
                    <a:lnTo>
                      <a:pt x="341" y="3204"/>
                    </a:lnTo>
                    <a:lnTo>
                      <a:pt x="339" y="3243"/>
                    </a:lnTo>
                    <a:lnTo>
                      <a:pt x="334" y="3280"/>
                    </a:lnTo>
                    <a:lnTo>
                      <a:pt x="325" y="3316"/>
                    </a:lnTo>
                    <a:lnTo>
                      <a:pt x="314" y="3349"/>
                    </a:lnTo>
                    <a:lnTo>
                      <a:pt x="300" y="3381"/>
                    </a:lnTo>
                    <a:lnTo>
                      <a:pt x="283" y="3410"/>
                    </a:lnTo>
                    <a:lnTo>
                      <a:pt x="264" y="3435"/>
                    </a:lnTo>
                    <a:lnTo>
                      <a:pt x="245" y="3457"/>
                    </a:lnTo>
                    <a:lnTo>
                      <a:pt x="223" y="3474"/>
                    </a:lnTo>
                    <a:lnTo>
                      <a:pt x="223" y="3812"/>
                    </a:lnTo>
                    <a:lnTo>
                      <a:pt x="275" y="3830"/>
                    </a:lnTo>
                    <a:lnTo>
                      <a:pt x="328" y="3851"/>
                    </a:lnTo>
                    <a:lnTo>
                      <a:pt x="377" y="3874"/>
                    </a:lnTo>
                    <a:lnTo>
                      <a:pt x="427" y="3900"/>
                    </a:lnTo>
                    <a:lnTo>
                      <a:pt x="475" y="3928"/>
                    </a:lnTo>
                    <a:lnTo>
                      <a:pt x="522" y="3958"/>
                    </a:lnTo>
                    <a:lnTo>
                      <a:pt x="569" y="3990"/>
                    </a:lnTo>
                    <a:lnTo>
                      <a:pt x="615" y="4023"/>
                    </a:lnTo>
                    <a:lnTo>
                      <a:pt x="660" y="4058"/>
                    </a:lnTo>
                    <a:lnTo>
                      <a:pt x="705" y="4094"/>
                    </a:lnTo>
                    <a:lnTo>
                      <a:pt x="749" y="4130"/>
                    </a:lnTo>
                    <a:lnTo>
                      <a:pt x="793" y="4167"/>
                    </a:lnTo>
                    <a:lnTo>
                      <a:pt x="837" y="4204"/>
                    </a:lnTo>
                    <a:lnTo>
                      <a:pt x="881" y="4243"/>
                    </a:lnTo>
                    <a:lnTo>
                      <a:pt x="926" y="4280"/>
                    </a:lnTo>
                    <a:lnTo>
                      <a:pt x="970" y="4317"/>
                    </a:lnTo>
                    <a:lnTo>
                      <a:pt x="1015" y="4355"/>
                    </a:lnTo>
                    <a:lnTo>
                      <a:pt x="1060" y="4391"/>
                    </a:lnTo>
                    <a:lnTo>
                      <a:pt x="1107" y="4425"/>
                    </a:lnTo>
                    <a:lnTo>
                      <a:pt x="1153" y="4460"/>
                    </a:lnTo>
                    <a:lnTo>
                      <a:pt x="1200" y="4491"/>
                    </a:lnTo>
                    <a:lnTo>
                      <a:pt x="1249" y="4523"/>
                    </a:lnTo>
                    <a:lnTo>
                      <a:pt x="1299" y="4552"/>
                    </a:lnTo>
                    <a:lnTo>
                      <a:pt x="1350" y="4578"/>
                    </a:lnTo>
                    <a:lnTo>
                      <a:pt x="1402" y="4603"/>
                    </a:lnTo>
                    <a:lnTo>
                      <a:pt x="1455" y="4625"/>
                    </a:lnTo>
                    <a:lnTo>
                      <a:pt x="1510" y="4645"/>
                    </a:lnTo>
                    <a:lnTo>
                      <a:pt x="1566" y="4661"/>
                    </a:lnTo>
                    <a:lnTo>
                      <a:pt x="1626" y="4675"/>
                    </a:lnTo>
                    <a:lnTo>
                      <a:pt x="1687" y="4685"/>
                    </a:lnTo>
                    <a:lnTo>
                      <a:pt x="1749" y="4690"/>
                    </a:lnTo>
                    <a:lnTo>
                      <a:pt x="1814" y="4693"/>
                    </a:lnTo>
                    <a:lnTo>
                      <a:pt x="1840" y="4696"/>
                    </a:lnTo>
                    <a:lnTo>
                      <a:pt x="1865" y="4704"/>
                    </a:lnTo>
                    <a:lnTo>
                      <a:pt x="1885" y="4716"/>
                    </a:lnTo>
                    <a:lnTo>
                      <a:pt x="1902" y="4732"/>
                    </a:lnTo>
                    <a:lnTo>
                      <a:pt x="1916" y="4751"/>
                    </a:lnTo>
                    <a:lnTo>
                      <a:pt x="1927" y="4772"/>
                    </a:lnTo>
                    <a:lnTo>
                      <a:pt x="1934" y="4794"/>
                    </a:lnTo>
                    <a:lnTo>
                      <a:pt x="1937" y="4816"/>
                    </a:lnTo>
                    <a:lnTo>
                      <a:pt x="1937" y="4839"/>
                    </a:lnTo>
                    <a:lnTo>
                      <a:pt x="1931" y="4861"/>
                    </a:lnTo>
                    <a:lnTo>
                      <a:pt x="1923" y="4882"/>
                    </a:lnTo>
                    <a:lnTo>
                      <a:pt x="1910" y="4902"/>
                    </a:lnTo>
                    <a:lnTo>
                      <a:pt x="1892" y="4917"/>
                    </a:lnTo>
                    <a:lnTo>
                      <a:pt x="1872" y="4929"/>
                    </a:lnTo>
                    <a:lnTo>
                      <a:pt x="1844" y="4937"/>
                    </a:lnTo>
                    <a:lnTo>
                      <a:pt x="1814" y="4940"/>
                    </a:lnTo>
                    <a:lnTo>
                      <a:pt x="564" y="4942"/>
                    </a:lnTo>
                    <a:lnTo>
                      <a:pt x="586" y="4931"/>
                    </a:lnTo>
                    <a:lnTo>
                      <a:pt x="605" y="4918"/>
                    </a:lnTo>
                    <a:lnTo>
                      <a:pt x="622" y="4903"/>
                    </a:lnTo>
                    <a:lnTo>
                      <a:pt x="636" y="4888"/>
                    </a:lnTo>
                    <a:lnTo>
                      <a:pt x="647" y="4870"/>
                    </a:lnTo>
                    <a:lnTo>
                      <a:pt x="654" y="4852"/>
                    </a:lnTo>
                    <a:lnTo>
                      <a:pt x="658" y="4834"/>
                    </a:lnTo>
                    <a:lnTo>
                      <a:pt x="660" y="4815"/>
                    </a:lnTo>
                    <a:lnTo>
                      <a:pt x="659" y="4797"/>
                    </a:lnTo>
                    <a:lnTo>
                      <a:pt x="655" y="4777"/>
                    </a:lnTo>
                    <a:lnTo>
                      <a:pt x="647" y="4759"/>
                    </a:lnTo>
                    <a:lnTo>
                      <a:pt x="637" y="4743"/>
                    </a:lnTo>
                    <a:lnTo>
                      <a:pt x="623" y="4728"/>
                    </a:lnTo>
                    <a:lnTo>
                      <a:pt x="608" y="4714"/>
                    </a:lnTo>
                    <a:lnTo>
                      <a:pt x="589" y="4703"/>
                    </a:lnTo>
                    <a:lnTo>
                      <a:pt x="567" y="4693"/>
                    </a:lnTo>
                    <a:lnTo>
                      <a:pt x="538" y="4678"/>
                    </a:lnTo>
                    <a:lnTo>
                      <a:pt x="513" y="4660"/>
                    </a:lnTo>
                    <a:lnTo>
                      <a:pt x="491" y="4639"/>
                    </a:lnTo>
                    <a:lnTo>
                      <a:pt x="470" y="4617"/>
                    </a:lnTo>
                    <a:lnTo>
                      <a:pt x="452" y="4592"/>
                    </a:lnTo>
                    <a:lnTo>
                      <a:pt x="437" y="4565"/>
                    </a:lnTo>
                    <a:lnTo>
                      <a:pt x="423" y="4537"/>
                    </a:lnTo>
                    <a:lnTo>
                      <a:pt x="410" y="4507"/>
                    </a:lnTo>
                    <a:lnTo>
                      <a:pt x="399" y="4473"/>
                    </a:lnTo>
                    <a:lnTo>
                      <a:pt x="390" y="4440"/>
                    </a:lnTo>
                    <a:lnTo>
                      <a:pt x="380" y="4407"/>
                    </a:lnTo>
                    <a:lnTo>
                      <a:pt x="373" y="4371"/>
                    </a:lnTo>
                    <a:lnTo>
                      <a:pt x="365" y="4335"/>
                    </a:lnTo>
                    <a:lnTo>
                      <a:pt x="358" y="4299"/>
                    </a:lnTo>
                    <a:lnTo>
                      <a:pt x="350" y="4262"/>
                    </a:lnTo>
                    <a:lnTo>
                      <a:pt x="343" y="4225"/>
                    </a:lnTo>
                    <a:lnTo>
                      <a:pt x="334" y="4188"/>
                    </a:lnTo>
                    <a:lnTo>
                      <a:pt x="325" y="4152"/>
                    </a:lnTo>
                    <a:lnTo>
                      <a:pt x="315" y="4114"/>
                    </a:lnTo>
                    <a:lnTo>
                      <a:pt x="304" y="4078"/>
                    </a:lnTo>
                    <a:lnTo>
                      <a:pt x="293" y="4044"/>
                    </a:lnTo>
                    <a:lnTo>
                      <a:pt x="279" y="4009"/>
                    </a:lnTo>
                    <a:lnTo>
                      <a:pt x="263" y="3976"/>
                    </a:lnTo>
                    <a:lnTo>
                      <a:pt x="246" y="3944"/>
                    </a:lnTo>
                    <a:lnTo>
                      <a:pt x="225" y="3914"/>
                    </a:lnTo>
                    <a:lnTo>
                      <a:pt x="203" y="3885"/>
                    </a:lnTo>
                    <a:lnTo>
                      <a:pt x="178" y="3859"/>
                    </a:lnTo>
                    <a:lnTo>
                      <a:pt x="149" y="3834"/>
                    </a:lnTo>
                    <a:lnTo>
                      <a:pt x="119" y="3811"/>
                    </a:lnTo>
                    <a:lnTo>
                      <a:pt x="83" y="3791"/>
                    </a:lnTo>
                    <a:lnTo>
                      <a:pt x="46" y="3773"/>
                    </a:lnTo>
                    <a:lnTo>
                      <a:pt x="3" y="3758"/>
                    </a:lnTo>
                    <a:lnTo>
                      <a:pt x="3" y="3561"/>
                    </a:lnTo>
                    <a:lnTo>
                      <a:pt x="29" y="3519"/>
                    </a:lnTo>
                    <a:lnTo>
                      <a:pt x="50" y="3475"/>
                    </a:lnTo>
                    <a:lnTo>
                      <a:pt x="68" y="3429"/>
                    </a:lnTo>
                    <a:lnTo>
                      <a:pt x="82" y="3384"/>
                    </a:lnTo>
                    <a:lnTo>
                      <a:pt x="91" y="3335"/>
                    </a:lnTo>
                    <a:lnTo>
                      <a:pt x="98" y="3287"/>
                    </a:lnTo>
                    <a:lnTo>
                      <a:pt x="101" y="3240"/>
                    </a:lnTo>
                    <a:lnTo>
                      <a:pt x="101" y="3192"/>
                    </a:lnTo>
                    <a:lnTo>
                      <a:pt x="98" y="3145"/>
                    </a:lnTo>
                    <a:lnTo>
                      <a:pt x="91" y="3099"/>
                    </a:lnTo>
                    <a:lnTo>
                      <a:pt x="83" y="3054"/>
                    </a:lnTo>
                    <a:lnTo>
                      <a:pt x="72" y="3012"/>
                    </a:lnTo>
                    <a:lnTo>
                      <a:pt x="58" y="2971"/>
                    </a:lnTo>
                    <a:lnTo>
                      <a:pt x="42" y="2934"/>
                    </a:lnTo>
                    <a:lnTo>
                      <a:pt x="24" y="2899"/>
                    </a:lnTo>
                    <a:lnTo>
                      <a:pt x="3" y="2869"/>
                    </a:lnTo>
                    <a:lnTo>
                      <a:pt x="3" y="1403"/>
                    </a:lnTo>
                    <a:lnTo>
                      <a:pt x="25" y="1366"/>
                    </a:lnTo>
                    <a:lnTo>
                      <a:pt x="44" y="1326"/>
                    </a:lnTo>
                    <a:lnTo>
                      <a:pt x="61" y="1285"/>
                    </a:lnTo>
                    <a:lnTo>
                      <a:pt x="76" y="1240"/>
                    </a:lnTo>
                    <a:lnTo>
                      <a:pt x="87" y="1196"/>
                    </a:lnTo>
                    <a:lnTo>
                      <a:pt x="96" y="1149"/>
                    </a:lnTo>
                    <a:lnTo>
                      <a:pt x="102" y="1104"/>
                    </a:lnTo>
                    <a:lnTo>
                      <a:pt x="105" y="1057"/>
                    </a:lnTo>
                    <a:lnTo>
                      <a:pt x="104" y="1010"/>
                    </a:lnTo>
                    <a:lnTo>
                      <a:pt x="100" y="964"/>
                    </a:lnTo>
                    <a:lnTo>
                      <a:pt x="93" y="919"/>
                    </a:lnTo>
                    <a:lnTo>
                      <a:pt x="83" y="875"/>
                    </a:lnTo>
                    <a:lnTo>
                      <a:pt x="68" y="832"/>
                    </a:lnTo>
                    <a:lnTo>
                      <a:pt x="50" y="792"/>
                    </a:lnTo>
                    <a:lnTo>
                      <a:pt x="29" y="753"/>
                    </a:lnTo>
                    <a:lnTo>
                      <a:pt x="3" y="717"/>
                    </a:lnTo>
                    <a:lnTo>
                      <a:pt x="0" y="0"/>
                    </a:lnTo>
                    <a:close/>
                  </a:path>
                </a:pathLst>
              </a:custGeom>
              <a:solidFill>
                <a:srgbClr val="000000"/>
              </a:solidFill>
              <a:ln w="9525">
                <a:noFill/>
                <a:round/>
                <a:headEnd/>
                <a:tailEnd/>
              </a:ln>
            </p:spPr>
            <p:txBody>
              <a:bodyPr/>
              <a:lstStyle/>
              <a:p>
                <a:pPr eaLnBrk="0" hangingPunct="0"/>
                <a:endParaRPr lang="it-IT"/>
              </a:p>
            </p:txBody>
          </p:sp>
          <p:sp>
            <p:nvSpPr>
              <p:cNvPr id="113800" name="Freeform 75"/>
              <p:cNvSpPr>
                <a:spLocks/>
              </p:cNvSpPr>
              <p:nvPr/>
            </p:nvSpPr>
            <p:spPr bwMode="auto">
              <a:xfrm>
                <a:off x="2868" y="2302"/>
                <a:ext cx="77" cy="5"/>
              </a:xfrm>
              <a:custGeom>
                <a:avLst/>
                <a:gdLst>
                  <a:gd name="T0" fmla="*/ 9 w 230"/>
                  <a:gd name="T1" fmla="*/ 0 h 14"/>
                  <a:gd name="T2" fmla="*/ 8 w 230"/>
                  <a:gd name="T3" fmla="*/ 0 h 14"/>
                  <a:gd name="T4" fmla="*/ 0 w 230"/>
                  <a:gd name="T5" fmla="*/ 0 h 14"/>
                  <a:gd name="T6" fmla="*/ 0 w 230"/>
                  <a:gd name="T7" fmla="*/ 1 h 14"/>
                  <a:gd name="T8" fmla="*/ 8 w 230"/>
                  <a:gd name="T9" fmla="*/ 1 h 14"/>
                  <a:gd name="T10" fmla="*/ 8 w 230"/>
                  <a:gd name="T11" fmla="*/ 0 h 14"/>
                  <a:gd name="T12" fmla="*/ 8 w 230"/>
                  <a:gd name="T13" fmla="*/ 1 h 14"/>
                  <a:gd name="T14" fmla="*/ 8 w 230"/>
                  <a:gd name="T15" fmla="*/ 0 h 14"/>
                  <a:gd name="T16" fmla="*/ 9 w 230"/>
                  <a:gd name="T17" fmla="*/ 0 h 14"/>
                  <a:gd name="T18" fmla="*/ 8 w 230"/>
                  <a:gd name="T19" fmla="*/ 0 h 14"/>
                  <a:gd name="T20" fmla="*/ 8 w 230"/>
                  <a:gd name="T21" fmla="*/ 0 h 14"/>
                  <a:gd name="T22" fmla="*/ 9 w 230"/>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14"/>
                  <a:gd name="T38" fmla="*/ 230 w 230"/>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14">
                    <a:moveTo>
                      <a:pt x="230" y="7"/>
                    </a:moveTo>
                    <a:lnTo>
                      <a:pt x="223" y="0"/>
                    </a:lnTo>
                    <a:lnTo>
                      <a:pt x="0" y="0"/>
                    </a:lnTo>
                    <a:lnTo>
                      <a:pt x="0" y="14"/>
                    </a:lnTo>
                    <a:lnTo>
                      <a:pt x="223" y="14"/>
                    </a:lnTo>
                    <a:lnTo>
                      <a:pt x="216" y="7"/>
                    </a:lnTo>
                    <a:lnTo>
                      <a:pt x="223" y="14"/>
                    </a:lnTo>
                    <a:lnTo>
                      <a:pt x="227" y="11"/>
                    </a:lnTo>
                    <a:lnTo>
                      <a:pt x="230" y="7"/>
                    </a:lnTo>
                    <a:lnTo>
                      <a:pt x="227" y="3"/>
                    </a:lnTo>
                    <a:lnTo>
                      <a:pt x="223" y="0"/>
                    </a:lnTo>
                    <a:lnTo>
                      <a:pt x="230" y="7"/>
                    </a:lnTo>
                    <a:close/>
                  </a:path>
                </a:pathLst>
              </a:custGeom>
              <a:solidFill>
                <a:srgbClr val="000000"/>
              </a:solidFill>
              <a:ln w="9525">
                <a:noFill/>
                <a:round/>
                <a:headEnd/>
                <a:tailEnd/>
              </a:ln>
            </p:spPr>
            <p:txBody>
              <a:bodyPr/>
              <a:lstStyle/>
              <a:p>
                <a:pPr eaLnBrk="0" hangingPunct="0"/>
                <a:endParaRPr lang="it-IT"/>
              </a:p>
            </p:txBody>
          </p:sp>
          <p:sp>
            <p:nvSpPr>
              <p:cNvPr id="113801" name="Freeform 76"/>
              <p:cNvSpPr>
                <a:spLocks/>
              </p:cNvSpPr>
              <p:nvPr/>
            </p:nvSpPr>
            <p:spPr bwMode="auto">
              <a:xfrm>
                <a:off x="2940" y="2304"/>
                <a:ext cx="5" cy="270"/>
              </a:xfrm>
              <a:custGeom>
                <a:avLst/>
                <a:gdLst>
                  <a:gd name="T0" fmla="*/ 0 w 14"/>
                  <a:gd name="T1" fmla="*/ 30 h 810"/>
                  <a:gd name="T2" fmla="*/ 1 w 14"/>
                  <a:gd name="T3" fmla="*/ 30 h 810"/>
                  <a:gd name="T4" fmla="*/ 1 w 14"/>
                  <a:gd name="T5" fmla="*/ 0 h 810"/>
                  <a:gd name="T6" fmla="*/ 0 w 14"/>
                  <a:gd name="T7" fmla="*/ 0 h 810"/>
                  <a:gd name="T8" fmla="*/ 0 w 14"/>
                  <a:gd name="T9" fmla="*/ 30 h 810"/>
                  <a:gd name="T10" fmla="*/ 0 w 14"/>
                  <a:gd name="T11" fmla="*/ 30 h 810"/>
                  <a:gd name="T12" fmla="*/ 0 w 14"/>
                  <a:gd name="T13" fmla="*/ 30 h 810"/>
                  <a:gd name="T14" fmla="*/ 0 w 14"/>
                  <a:gd name="T15" fmla="*/ 30 h 810"/>
                  <a:gd name="T16" fmla="*/ 0 w 14"/>
                  <a:gd name="T17" fmla="*/ 30 h 810"/>
                  <a:gd name="T18" fmla="*/ 0 w 14"/>
                  <a:gd name="T19" fmla="*/ 30 h 810"/>
                  <a:gd name="T20" fmla="*/ 1 w 14"/>
                  <a:gd name="T21" fmla="*/ 30 h 810"/>
                  <a:gd name="T22" fmla="*/ 0 w 14"/>
                  <a:gd name="T23" fmla="*/ 30 h 8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810"/>
                  <a:gd name="T38" fmla="*/ 14 w 14"/>
                  <a:gd name="T39" fmla="*/ 810 h 8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810">
                    <a:moveTo>
                      <a:pt x="11" y="799"/>
                    </a:moveTo>
                    <a:lnTo>
                      <a:pt x="14" y="804"/>
                    </a:lnTo>
                    <a:lnTo>
                      <a:pt x="14" y="0"/>
                    </a:lnTo>
                    <a:lnTo>
                      <a:pt x="0" y="0"/>
                    </a:lnTo>
                    <a:lnTo>
                      <a:pt x="0" y="804"/>
                    </a:lnTo>
                    <a:lnTo>
                      <a:pt x="2" y="810"/>
                    </a:lnTo>
                    <a:lnTo>
                      <a:pt x="0" y="804"/>
                    </a:lnTo>
                    <a:lnTo>
                      <a:pt x="2" y="808"/>
                    </a:lnTo>
                    <a:lnTo>
                      <a:pt x="7" y="810"/>
                    </a:lnTo>
                    <a:lnTo>
                      <a:pt x="11" y="808"/>
                    </a:lnTo>
                    <a:lnTo>
                      <a:pt x="14" y="804"/>
                    </a:lnTo>
                    <a:lnTo>
                      <a:pt x="11" y="799"/>
                    </a:lnTo>
                    <a:close/>
                  </a:path>
                </a:pathLst>
              </a:custGeom>
              <a:solidFill>
                <a:srgbClr val="000000"/>
              </a:solidFill>
              <a:ln w="9525">
                <a:noFill/>
                <a:round/>
                <a:headEnd/>
                <a:tailEnd/>
              </a:ln>
            </p:spPr>
            <p:txBody>
              <a:bodyPr/>
              <a:lstStyle/>
              <a:p>
                <a:pPr eaLnBrk="0" hangingPunct="0"/>
                <a:endParaRPr lang="it-IT"/>
              </a:p>
            </p:txBody>
          </p:sp>
          <p:sp>
            <p:nvSpPr>
              <p:cNvPr id="113802" name="Freeform 77"/>
              <p:cNvSpPr>
                <a:spLocks/>
              </p:cNvSpPr>
              <p:nvPr/>
            </p:nvSpPr>
            <p:spPr bwMode="auto">
              <a:xfrm>
                <a:off x="2940" y="2571"/>
                <a:ext cx="43" cy="178"/>
              </a:xfrm>
              <a:custGeom>
                <a:avLst/>
                <a:gdLst>
                  <a:gd name="T0" fmla="*/ 1 w 127"/>
                  <a:gd name="T1" fmla="*/ 20 h 534"/>
                  <a:gd name="T2" fmla="*/ 0 w 127"/>
                  <a:gd name="T3" fmla="*/ 20 h 534"/>
                  <a:gd name="T4" fmla="*/ 1 w 127"/>
                  <a:gd name="T5" fmla="*/ 19 h 534"/>
                  <a:gd name="T6" fmla="*/ 2 w 127"/>
                  <a:gd name="T7" fmla="*/ 18 h 534"/>
                  <a:gd name="T8" fmla="*/ 3 w 127"/>
                  <a:gd name="T9" fmla="*/ 16 h 534"/>
                  <a:gd name="T10" fmla="*/ 4 w 127"/>
                  <a:gd name="T11" fmla="*/ 15 h 534"/>
                  <a:gd name="T12" fmla="*/ 4 w 127"/>
                  <a:gd name="T13" fmla="*/ 14 h 534"/>
                  <a:gd name="T14" fmla="*/ 5 w 127"/>
                  <a:gd name="T15" fmla="*/ 13 h 534"/>
                  <a:gd name="T16" fmla="*/ 5 w 127"/>
                  <a:gd name="T17" fmla="*/ 11 h 534"/>
                  <a:gd name="T18" fmla="*/ 5 w 127"/>
                  <a:gd name="T19" fmla="*/ 10 h 534"/>
                  <a:gd name="T20" fmla="*/ 5 w 127"/>
                  <a:gd name="T21" fmla="*/ 9 h 534"/>
                  <a:gd name="T22" fmla="*/ 5 w 127"/>
                  <a:gd name="T23" fmla="*/ 7 h 534"/>
                  <a:gd name="T24" fmla="*/ 4 w 127"/>
                  <a:gd name="T25" fmla="*/ 6 h 534"/>
                  <a:gd name="T26" fmla="*/ 4 w 127"/>
                  <a:gd name="T27" fmla="*/ 5 h 534"/>
                  <a:gd name="T28" fmla="*/ 3 w 127"/>
                  <a:gd name="T29" fmla="*/ 3 h 534"/>
                  <a:gd name="T30" fmla="*/ 2 w 127"/>
                  <a:gd name="T31" fmla="*/ 2 h 534"/>
                  <a:gd name="T32" fmla="*/ 1 w 127"/>
                  <a:gd name="T33" fmla="*/ 1 h 534"/>
                  <a:gd name="T34" fmla="*/ 0 w 127"/>
                  <a:gd name="T35" fmla="*/ 0 h 534"/>
                  <a:gd name="T36" fmla="*/ 0 w 127"/>
                  <a:gd name="T37" fmla="*/ 0 h 534"/>
                  <a:gd name="T38" fmla="*/ 1 w 127"/>
                  <a:gd name="T39" fmla="*/ 1 h 534"/>
                  <a:gd name="T40" fmla="*/ 2 w 127"/>
                  <a:gd name="T41" fmla="*/ 2 h 534"/>
                  <a:gd name="T42" fmla="*/ 3 w 127"/>
                  <a:gd name="T43" fmla="*/ 4 h 534"/>
                  <a:gd name="T44" fmla="*/ 3 w 127"/>
                  <a:gd name="T45" fmla="*/ 5 h 534"/>
                  <a:gd name="T46" fmla="*/ 4 w 127"/>
                  <a:gd name="T47" fmla="*/ 6 h 534"/>
                  <a:gd name="T48" fmla="*/ 4 w 127"/>
                  <a:gd name="T49" fmla="*/ 7 h 534"/>
                  <a:gd name="T50" fmla="*/ 4 w 127"/>
                  <a:gd name="T51" fmla="*/ 9 h 534"/>
                  <a:gd name="T52" fmla="*/ 4 w 127"/>
                  <a:gd name="T53" fmla="*/ 10 h 534"/>
                  <a:gd name="T54" fmla="*/ 4 w 127"/>
                  <a:gd name="T55" fmla="*/ 11 h 534"/>
                  <a:gd name="T56" fmla="*/ 4 w 127"/>
                  <a:gd name="T57" fmla="*/ 13 h 534"/>
                  <a:gd name="T58" fmla="*/ 4 w 127"/>
                  <a:gd name="T59" fmla="*/ 14 h 534"/>
                  <a:gd name="T60" fmla="*/ 3 w 127"/>
                  <a:gd name="T61" fmla="*/ 15 h 534"/>
                  <a:gd name="T62" fmla="*/ 3 w 127"/>
                  <a:gd name="T63" fmla="*/ 16 h 534"/>
                  <a:gd name="T64" fmla="*/ 2 w 127"/>
                  <a:gd name="T65" fmla="*/ 17 h 534"/>
                  <a:gd name="T66" fmla="*/ 1 w 127"/>
                  <a:gd name="T67" fmla="*/ 18 h 534"/>
                  <a:gd name="T68" fmla="*/ 0 w 127"/>
                  <a:gd name="T69" fmla="*/ 19 h 534"/>
                  <a:gd name="T70" fmla="*/ 0 w 127"/>
                  <a:gd name="T71" fmla="*/ 20 h 534"/>
                  <a:gd name="T72" fmla="*/ 0 w 127"/>
                  <a:gd name="T73" fmla="*/ 19 h 534"/>
                  <a:gd name="T74" fmla="*/ 0 w 127"/>
                  <a:gd name="T75" fmla="*/ 19 h 534"/>
                  <a:gd name="T76" fmla="*/ 0 w 127"/>
                  <a:gd name="T77" fmla="*/ 20 h 534"/>
                  <a:gd name="T78" fmla="*/ 0 w 127"/>
                  <a:gd name="T79" fmla="*/ 20 h 534"/>
                  <a:gd name="T80" fmla="*/ 0 w 127"/>
                  <a:gd name="T81" fmla="*/ 20 h 534"/>
                  <a:gd name="T82" fmla="*/ 1 w 127"/>
                  <a:gd name="T83" fmla="*/ 20 h 5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7"/>
                  <a:gd name="T127" fmla="*/ 0 h 534"/>
                  <a:gd name="T128" fmla="*/ 127 w 127"/>
                  <a:gd name="T129" fmla="*/ 534 h 5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7" h="534">
                    <a:moveTo>
                      <a:pt x="14" y="527"/>
                    </a:moveTo>
                    <a:lnTo>
                      <a:pt x="11" y="533"/>
                    </a:lnTo>
                    <a:lnTo>
                      <a:pt x="37" y="505"/>
                    </a:lnTo>
                    <a:lnTo>
                      <a:pt x="59" y="477"/>
                    </a:lnTo>
                    <a:lnTo>
                      <a:pt x="79" y="444"/>
                    </a:lnTo>
                    <a:lnTo>
                      <a:pt x="97" y="412"/>
                    </a:lnTo>
                    <a:lnTo>
                      <a:pt x="109" y="377"/>
                    </a:lnTo>
                    <a:lnTo>
                      <a:pt x="119" y="341"/>
                    </a:lnTo>
                    <a:lnTo>
                      <a:pt x="124" y="305"/>
                    </a:lnTo>
                    <a:lnTo>
                      <a:pt x="127" y="267"/>
                    </a:lnTo>
                    <a:lnTo>
                      <a:pt x="126" y="232"/>
                    </a:lnTo>
                    <a:lnTo>
                      <a:pt x="122" y="194"/>
                    </a:lnTo>
                    <a:lnTo>
                      <a:pt x="113" y="158"/>
                    </a:lnTo>
                    <a:lnTo>
                      <a:pt x="101" y="122"/>
                    </a:lnTo>
                    <a:lnTo>
                      <a:pt x="83" y="89"/>
                    </a:lnTo>
                    <a:lnTo>
                      <a:pt x="64" y="56"/>
                    </a:lnTo>
                    <a:lnTo>
                      <a:pt x="39" y="27"/>
                    </a:lnTo>
                    <a:lnTo>
                      <a:pt x="10" y="0"/>
                    </a:lnTo>
                    <a:lnTo>
                      <a:pt x="1" y="11"/>
                    </a:lnTo>
                    <a:lnTo>
                      <a:pt x="28" y="35"/>
                    </a:lnTo>
                    <a:lnTo>
                      <a:pt x="53" y="64"/>
                    </a:lnTo>
                    <a:lnTo>
                      <a:pt x="72" y="95"/>
                    </a:lnTo>
                    <a:lnTo>
                      <a:pt x="87" y="128"/>
                    </a:lnTo>
                    <a:lnTo>
                      <a:pt x="100" y="161"/>
                    </a:lnTo>
                    <a:lnTo>
                      <a:pt x="108" y="197"/>
                    </a:lnTo>
                    <a:lnTo>
                      <a:pt x="112" y="232"/>
                    </a:lnTo>
                    <a:lnTo>
                      <a:pt x="113" y="267"/>
                    </a:lnTo>
                    <a:lnTo>
                      <a:pt x="111" y="302"/>
                    </a:lnTo>
                    <a:lnTo>
                      <a:pt x="105" y="338"/>
                    </a:lnTo>
                    <a:lnTo>
                      <a:pt x="95" y="374"/>
                    </a:lnTo>
                    <a:lnTo>
                      <a:pt x="83" y="407"/>
                    </a:lnTo>
                    <a:lnTo>
                      <a:pt x="68" y="439"/>
                    </a:lnTo>
                    <a:lnTo>
                      <a:pt x="48" y="469"/>
                    </a:lnTo>
                    <a:lnTo>
                      <a:pt x="26" y="497"/>
                    </a:lnTo>
                    <a:lnTo>
                      <a:pt x="3" y="522"/>
                    </a:lnTo>
                    <a:lnTo>
                      <a:pt x="0" y="527"/>
                    </a:lnTo>
                    <a:lnTo>
                      <a:pt x="3" y="522"/>
                    </a:lnTo>
                    <a:lnTo>
                      <a:pt x="0" y="526"/>
                    </a:lnTo>
                    <a:lnTo>
                      <a:pt x="1" y="531"/>
                    </a:lnTo>
                    <a:lnTo>
                      <a:pt x="6" y="534"/>
                    </a:lnTo>
                    <a:lnTo>
                      <a:pt x="11" y="533"/>
                    </a:lnTo>
                    <a:lnTo>
                      <a:pt x="14" y="527"/>
                    </a:lnTo>
                    <a:close/>
                  </a:path>
                </a:pathLst>
              </a:custGeom>
              <a:solidFill>
                <a:srgbClr val="000000"/>
              </a:solidFill>
              <a:ln w="9525">
                <a:noFill/>
                <a:round/>
                <a:headEnd/>
                <a:tailEnd/>
              </a:ln>
            </p:spPr>
            <p:txBody>
              <a:bodyPr/>
              <a:lstStyle/>
              <a:p>
                <a:pPr eaLnBrk="0" hangingPunct="0"/>
                <a:endParaRPr lang="it-IT"/>
              </a:p>
            </p:txBody>
          </p:sp>
          <p:sp>
            <p:nvSpPr>
              <p:cNvPr id="113803" name="Freeform 78"/>
              <p:cNvSpPr>
                <a:spLocks/>
              </p:cNvSpPr>
              <p:nvPr/>
            </p:nvSpPr>
            <p:spPr bwMode="auto">
              <a:xfrm>
                <a:off x="2940" y="2746"/>
                <a:ext cx="5" cy="545"/>
              </a:xfrm>
              <a:custGeom>
                <a:avLst/>
                <a:gdLst>
                  <a:gd name="T0" fmla="*/ 0 w 15"/>
                  <a:gd name="T1" fmla="*/ 60 h 1634"/>
                  <a:gd name="T2" fmla="*/ 1 w 15"/>
                  <a:gd name="T3" fmla="*/ 60 h 1634"/>
                  <a:gd name="T4" fmla="*/ 1 w 15"/>
                  <a:gd name="T5" fmla="*/ 0 h 1634"/>
                  <a:gd name="T6" fmla="*/ 0 w 15"/>
                  <a:gd name="T7" fmla="*/ 0 h 1634"/>
                  <a:gd name="T8" fmla="*/ 0 w 15"/>
                  <a:gd name="T9" fmla="*/ 60 h 1634"/>
                  <a:gd name="T10" fmla="*/ 0 w 15"/>
                  <a:gd name="T11" fmla="*/ 61 h 1634"/>
                  <a:gd name="T12" fmla="*/ 0 w 15"/>
                  <a:gd name="T13" fmla="*/ 60 h 1634"/>
                  <a:gd name="T14" fmla="*/ 0 w 15"/>
                  <a:gd name="T15" fmla="*/ 60 h 1634"/>
                  <a:gd name="T16" fmla="*/ 0 w 15"/>
                  <a:gd name="T17" fmla="*/ 61 h 1634"/>
                  <a:gd name="T18" fmla="*/ 0 w 15"/>
                  <a:gd name="T19" fmla="*/ 60 h 1634"/>
                  <a:gd name="T20" fmla="*/ 1 w 15"/>
                  <a:gd name="T21" fmla="*/ 60 h 1634"/>
                  <a:gd name="T22" fmla="*/ 0 w 15"/>
                  <a:gd name="T23" fmla="*/ 60 h 16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1634"/>
                  <a:gd name="T38" fmla="*/ 15 w 15"/>
                  <a:gd name="T39" fmla="*/ 1634 h 16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1634">
                    <a:moveTo>
                      <a:pt x="11" y="1623"/>
                    </a:moveTo>
                    <a:lnTo>
                      <a:pt x="14" y="1628"/>
                    </a:lnTo>
                    <a:lnTo>
                      <a:pt x="15" y="0"/>
                    </a:lnTo>
                    <a:lnTo>
                      <a:pt x="1" y="0"/>
                    </a:lnTo>
                    <a:lnTo>
                      <a:pt x="0" y="1628"/>
                    </a:lnTo>
                    <a:lnTo>
                      <a:pt x="2" y="1634"/>
                    </a:lnTo>
                    <a:lnTo>
                      <a:pt x="0" y="1628"/>
                    </a:lnTo>
                    <a:lnTo>
                      <a:pt x="2" y="1632"/>
                    </a:lnTo>
                    <a:lnTo>
                      <a:pt x="7" y="1634"/>
                    </a:lnTo>
                    <a:lnTo>
                      <a:pt x="11" y="1632"/>
                    </a:lnTo>
                    <a:lnTo>
                      <a:pt x="14" y="1628"/>
                    </a:lnTo>
                    <a:lnTo>
                      <a:pt x="11" y="1623"/>
                    </a:lnTo>
                    <a:close/>
                  </a:path>
                </a:pathLst>
              </a:custGeom>
              <a:solidFill>
                <a:srgbClr val="000000"/>
              </a:solidFill>
              <a:ln w="9525">
                <a:noFill/>
                <a:round/>
                <a:headEnd/>
                <a:tailEnd/>
              </a:ln>
            </p:spPr>
            <p:txBody>
              <a:bodyPr/>
              <a:lstStyle/>
              <a:p>
                <a:pPr eaLnBrk="0" hangingPunct="0"/>
                <a:endParaRPr lang="it-IT"/>
              </a:p>
            </p:txBody>
          </p:sp>
          <p:sp>
            <p:nvSpPr>
              <p:cNvPr id="113804" name="Freeform 79"/>
              <p:cNvSpPr>
                <a:spLocks/>
              </p:cNvSpPr>
              <p:nvPr/>
            </p:nvSpPr>
            <p:spPr bwMode="auto">
              <a:xfrm>
                <a:off x="2940" y="3287"/>
                <a:ext cx="44" cy="177"/>
              </a:xfrm>
              <a:custGeom>
                <a:avLst/>
                <a:gdLst>
                  <a:gd name="T0" fmla="*/ 1 w 132"/>
                  <a:gd name="T1" fmla="*/ 19 h 531"/>
                  <a:gd name="T2" fmla="*/ 0 w 132"/>
                  <a:gd name="T3" fmla="*/ 20 h 531"/>
                  <a:gd name="T4" fmla="*/ 1 w 132"/>
                  <a:gd name="T5" fmla="*/ 19 h 531"/>
                  <a:gd name="T6" fmla="*/ 2 w 132"/>
                  <a:gd name="T7" fmla="*/ 18 h 531"/>
                  <a:gd name="T8" fmla="*/ 3 w 132"/>
                  <a:gd name="T9" fmla="*/ 17 h 531"/>
                  <a:gd name="T10" fmla="*/ 3 w 132"/>
                  <a:gd name="T11" fmla="*/ 16 h 531"/>
                  <a:gd name="T12" fmla="*/ 4 w 132"/>
                  <a:gd name="T13" fmla="*/ 15 h 531"/>
                  <a:gd name="T14" fmla="*/ 4 w 132"/>
                  <a:gd name="T15" fmla="*/ 14 h 531"/>
                  <a:gd name="T16" fmla="*/ 5 w 132"/>
                  <a:gd name="T17" fmla="*/ 12 h 531"/>
                  <a:gd name="T18" fmla="*/ 5 w 132"/>
                  <a:gd name="T19" fmla="*/ 11 h 531"/>
                  <a:gd name="T20" fmla="*/ 5 w 132"/>
                  <a:gd name="T21" fmla="*/ 9 h 531"/>
                  <a:gd name="T22" fmla="*/ 5 w 132"/>
                  <a:gd name="T23" fmla="*/ 8 h 531"/>
                  <a:gd name="T24" fmla="*/ 5 w 132"/>
                  <a:gd name="T25" fmla="*/ 7 h 531"/>
                  <a:gd name="T26" fmla="*/ 4 w 132"/>
                  <a:gd name="T27" fmla="*/ 5 h 531"/>
                  <a:gd name="T28" fmla="*/ 3 w 132"/>
                  <a:gd name="T29" fmla="*/ 4 h 531"/>
                  <a:gd name="T30" fmla="*/ 3 w 132"/>
                  <a:gd name="T31" fmla="*/ 2 h 531"/>
                  <a:gd name="T32" fmla="*/ 2 w 132"/>
                  <a:gd name="T33" fmla="*/ 1 h 531"/>
                  <a:gd name="T34" fmla="*/ 0 w 132"/>
                  <a:gd name="T35" fmla="*/ 0 h 531"/>
                  <a:gd name="T36" fmla="*/ 0 w 132"/>
                  <a:gd name="T37" fmla="*/ 0 h 531"/>
                  <a:gd name="T38" fmla="*/ 1 w 132"/>
                  <a:gd name="T39" fmla="*/ 1 h 531"/>
                  <a:gd name="T40" fmla="*/ 2 w 132"/>
                  <a:gd name="T41" fmla="*/ 3 h 531"/>
                  <a:gd name="T42" fmla="*/ 3 w 132"/>
                  <a:gd name="T43" fmla="*/ 4 h 531"/>
                  <a:gd name="T44" fmla="*/ 4 w 132"/>
                  <a:gd name="T45" fmla="*/ 5 h 531"/>
                  <a:gd name="T46" fmla="*/ 4 w 132"/>
                  <a:gd name="T47" fmla="*/ 7 h 531"/>
                  <a:gd name="T48" fmla="*/ 4 w 132"/>
                  <a:gd name="T49" fmla="*/ 8 h 531"/>
                  <a:gd name="T50" fmla="*/ 4 w 132"/>
                  <a:gd name="T51" fmla="*/ 9 h 531"/>
                  <a:gd name="T52" fmla="*/ 4 w 132"/>
                  <a:gd name="T53" fmla="*/ 11 h 531"/>
                  <a:gd name="T54" fmla="*/ 4 w 132"/>
                  <a:gd name="T55" fmla="*/ 12 h 531"/>
                  <a:gd name="T56" fmla="*/ 4 w 132"/>
                  <a:gd name="T57" fmla="*/ 14 h 531"/>
                  <a:gd name="T58" fmla="*/ 3 w 132"/>
                  <a:gd name="T59" fmla="*/ 15 h 531"/>
                  <a:gd name="T60" fmla="*/ 3 w 132"/>
                  <a:gd name="T61" fmla="*/ 16 h 531"/>
                  <a:gd name="T62" fmla="*/ 2 w 132"/>
                  <a:gd name="T63" fmla="*/ 17 h 531"/>
                  <a:gd name="T64" fmla="*/ 2 w 132"/>
                  <a:gd name="T65" fmla="*/ 18 h 531"/>
                  <a:gd name="T66" fmla="*/ 1 w 132"/>
                  <a:gd name="T67" fmla="*/ 19 h 531"/>
                  <a:gd name="T68" fmla="*/ 0 w 132"/>
                  <a:gd name="T69" fmla="*/ 19 h 531"/>
                  <a:gd name="T70" fmla="*/ 0 w 132"/>
                  <a:gd name="T71" fmla="*/ 19 h 531"/>
                  <a:gd name="T72" fmla="*/ 0 w 132"/>
                  <a:gd name="T73" fmla="*/ 19 h 531"/>
                  <a:gd name="T74" fmla="*/ 0 w 132"/>
                  <a:gd name="T75" fmla="*/ 19 h 531"/>
                  <a:gd name="T76" fmla="*/ 0 w 132"/>
                  <a:gd name="T77" fmla="*/ 20 h 531"/>
                  <a:gd name="T78" fmla="*/ 0 w 132"/>
                  <a:gd name="T79" fmla="*/ 20 h 531"/>
                  <a:gd name="T80" fmla="*/ 0 w 132"/>
                  <a:gd name="T81" fmla="*/ 20 h 531"/>
                  <a:gd name="T82" fmla="*/ 1 w 132"/>
                  <a:gd name="T83" fmla="*/ 19 h 5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2"/>
                  <a:gd name="T127" fmla="*/ 0 h 531"/>
                  <a:gd name="T128" fmla="*/ 132 w 132"/>
                  <a:gd name="T129" fmla="*/ 531 h 5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2" h="531">
                    <a:moveTo>
                      <a:pt x="14" y="525"/>
                    </a:moveTo>
                    <a:lnTo>
                      <a:pt x="11" y="530"/>
                    </a:lnTo>
                    <a:lnTo>
                      <a:pt x="33" y="514"/>
                    </a:lnTo>
                    <a:lnTo>
                      <a:pt x="54" y="490"/>
                    </a:lnTo>
                    <a:lnTo>
                      <a:pt x="73" y="465"/>
                    </a:lnTo>
                    <a:lnTo>
                      <a:pt x="89" y="435"/>
                    </a:lnTo>
                    <a:lnTo>
                      <a:pt x="105" y="403"/>
                    </a:lnTo>
                    <a:lnTo>
                      <a:pt x="116" y="369"/>
                    </a:lnTo>
                    <a:lnTo>
                      <a:pt x="125" y="333"/>
                    </a:lnTo>
                    <a:lnTo>
                      <a:pt x="130" y="294"/>
                    </a:lnTo>
                    <a:lnTo>
                      <a:pt x="132" y="255"/>
                    </a:lnTo>
                    <a:lnTo>
                      <a:pt x="130" y="215"/>
                    </a:lnTo>
                    <a:lnTo>
                      <a:pt x="123" y="177"/>
                    </a:lnTo>
                    <a:lnTo>
                      <a:pt x="112" y="138"/>
                    </a:lnTo>
                    <a:lnTo>
                      <a:pt x="94" y="101"/>
                    </a:lnTo>
                    <a:lnTo>
                      <a:pt x="73" y="65"/>
                    </a:lnTo>
                    <a:lnTo>
                      <a:pt x="45" y="32"/>
                    </a:lnTo>
                    <a:lnTo>
                      <a:pt x="11" y="0"/>
                    </a:lnTo>
                    <a:lnTo>
                      <a:pt x="2" y="11"/>
                    </a:lnTo>
                    <a:lnTo>
                      <a:pt x="34" y="40"/>
                    </a:lnTo>
                    <a:lnTo>
                      <a:pt x="62" y="73"/>
                    </a:lnTo>
                    <a:lnTo>
                      <a:pt x="83" y="106"/>
                    </a:lnTo>
                    <a:lnTo>
                      <a:pt x="98" y="143"/>
                    </a:lnTo>
                    <a:lnTo>
                      <a:pt x="109" y="179"/>
                    </a:lnTo>
                    <a:lnTo>
                      <a:pt x="116" y="218"/>
                    </a:lnTo>
                    <a:lnTo>
                      <a:pt x="118" y="255"/>
                    </a:lnTo>
                    <a:lnTo>
                      <a:pt x="116" y="294"/>
                    </a:lnTo>
                    <a:lnTo>
                      <a:pt x="112" y="330"/>
                    </a:lnTo>
                    <a:lnTo>
                      <a:pt x="102" y="366"/>
                    </a:lnTo>
                    <a:lnTo>
                      <a:pt x="91" y="398"/>
                    </a:lnTo>
                    <a:lnTo>
                      <a:pt x="78" y="429"/>
                    </a:lnTo>
                    <a:lnTo>
                      <a:pt x="62" y="457"/>
                    </a:lnTo>
                    <a:lnTo>
                      <a:pt x="43" y="482"/>
                    </a:lnTo>
                    <a:lnTo>
                      <a:pt x="25" y="502"/>
                    </a:lnTo>
                    <a:lnTo>
                      <a:pt x="2" y="519"/>
                    </a:lnTo>
                    <a:lnTo>
                      <a:pt x="0" y="525"/>
                    </a:lnTo>
                    <a:lnTo>
                      <a:pt x="2" y="519"/>
                    </a:lnTo>
                    <a:lnTo>
                      <a:pt x="0" y="523"/>
                    </a:lnTo>
                    <a:lnTo>
                      <a:pt x="1" y="529"/>
                    </a:lnTo>
                    <a:lnTo>
                      <a:pt x="5" y="531"/>
                    </a:lnTo>
                    <a:lnTo>
                      <a:pt x="11" y="530"/>
                    </a:lnTo>
                    <a:lnTo>
                      <a:pt x="14" y="525"/>
                    </a:lnTo>
                    <a:close/>
                  </a:path>
                </a:pathLst>
              </a:custGeom>
              <a:solidFill>
                <a:srgbClr val="000000"/>
              </a:solidFill>
              <a:ln w="9525">
                <a:noFill/>
                <a:round/>
                <a:headEnd/>
                <a:tailEnd/>
              </a:ln>
            </p:spPr>
            <p:txBody>
              <a:bodyPr/>
              <a:lstStyle/>
              <a:p>
                <a:pPr eaLnBrk="0" hangingPunct="0"/>
                <a:endParaRPr lang="it-IT"/>
              </a:p>
            </p:txBody>
          </p:sp>
          <p:sp>
            <p:nvSpPr>
              <p:cNvPr id="113805" name="Freeform 80"/>
              <p:cNvSpPr>
                <a:spLocks/>
              </p:cNvSpPr>
              <p:nvPr/>
            </p:nvSpPr>
            <p:spPr bwMode="auto">
              <a:xfrm>
                <a:off x="2940" y="3462"/>
                <a:ext cx="5" cy="115"/>
              </a:xfrm>
              <a:custGeom>
                <a:avLst/>
                <a:gdLst>
                  <a:gd name="T0" fmla="*/ 0 w 14"/>
                  <a:gd name="T1" fmla="*/ 12 h 345"/>
                  <a:gd name="T2" fmla="*/ 1 w 14"/>
                  <a:gd name="T3" fmla="*/ 13 h 345"/>
                  <a:gd name="T4" fmla="*/ 1 w 14"/>
                  <a:gd name="T5" fmla="*/ 0 h 345"/>
                  <a:gd name="T6" fmla="*/ 0 w 14"/>
                  <a:gd name="T7" fmla="*/ 0 h 345"/>
                  <a:gd name="T8" fmla="*/ 0 w 14"/>
                  <a:gd name="T9" fmla="*/ 13 h 345"/>
                  <a:gd name="T10" fmla="*/ 0 w 14"/>
                  <a:gd name="T11" fmla="*/ 13 h 345"/>
                  <a:gd name="T12" fmla="*/ 0 w 14"/>
                  <a:gd name="T13" fmla="*/ 13 h 345"/>
                  <a:gd name="T14" fmla="*/ 0 w 14"/>
                  <a:gd name="T15" fmla="*/ 13 h 345"/>
                  <a:gd name="T16" fmla="*/ 0 w 14"/>
                  <a:gd name="T17" fmla="*/ 13 h 345"/>
                  <a:gd name="T18" fmla="*/ 0 w 14"/>
                  <a:gd name="T19" fmla="*/ 13 h 345"/>
                  <a:gd name="T20" fmla="*/ 1 w 14"/>
                  <a:gd name="T21" fmla="*/ 13 h 345"/>
                  <a:gd name="T22" fmla="*/ 0 w 14"/>
                  <a:gd name="T23" fmla="*/ 12 h 3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345"/>
                  <a:gd name="T38" fmla="*/ 14 w 14"/>
                  <a:gd name="T39" fmla="*/ 345 h 3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345">
                    <a:moveTo>
                      <a:pt x="8" y="331"/>
                    </a:moveTo>
                    <a:lnTo>
                      <a:pt x="14" y="338"/>
                    </a:lnTo>
                    <a:lnTo>
                      <a:pt x="14" y="0"/>
                    </a:lnTo>
                    <a:lnTo>
                      <a:pt x="0" y="0"/>
                    </a:lnTo>
                    <a:lnTo>
                      <a:pt x="0" y="338"/>
                    </a:lnTo>
                    <a:lnTo>
                      <a:pt x="5" y="345"/>
                    </a:lnTo>
                    <a:lnTo>
                      <a:pt x="0" y="338"/>
                    </a:lnTo>
                    <a:lnTo>
                      <a:pt x="2" y="342"/>
                    </a:lnTo>
                    <a:lnTo>
                      <a:pt x="7" y="343"/>
                    </a:lnTo>
                    <a:lnTo>
                      <a:pt x="11" y="342"/>
                    </a:lnTo>
                    <a:lnTo>
                      <a:pt x="14" y="338"/>
                    </a:lnTo>
                    <a:lnTo>
                      <a:pt x="8" y="331"/>
                    </a:lnTo>
                    <a:close/>
                  </a:path>
                </a:pathLst>
              </a:custGeom>
              <a:solidFill>
                <a:srgbClr val="000000"/>
              </a:solidFill>
              <a:ln w="9525">
                <a:noFill/>
                <a:round/>
                <a:headEnd/>
                <a:tailEnd/>
              </a:ln>
            </p:spPr>
            <p:txBody>
              <a:bodyPr/>
              <a:lstStyle/>
              <a:p>
                <a:pPr eaLnBrk="0" hangingPunct="0"/>
                <a:endParaRPr lang="it-IT"/>
              </a:p>
            </p:txBody>
          </p:sp>
          <p:sp>
            <p:nvSpPr>
              <p:cNvPr id="113806" name="Freeform 81"/>
              <p:cNvSpPr>
                <a:spLocks/>
              </p:cNvSpPr>
              <p:nvPr/>
            </p:nvSpPr>
            <p:spPr bwMode="auto">
              <a:xfrm>
                <a:off x="2942" y="3573"/>
                <a:ext cx="533" cy="298"/>
              </a:xfrm>
              <a:custGeom>
                <a:avLst/>
                <a:gdLst>
                  <a:gd name="T0" fmla="*/ 59 w 1600"/>
                  <a:gd name="T1" fmla="*/ 33 h 895"/>
                  <a:gd name="T2" fmla="*/ 54 w 1600"/>
                  <a:gd name="T3" fmla="*/ 32 h 895"/>
                  <a:gd name="T4" fmla="*/ 50 w 1600"/>
                  <a:gd name="T5" fmla="*/ 31 h 895"/>
                  <a:gd name="T6" fmla="*/ 46 w 1600"/>
                  <a:gd name="T7" fmla="*/ 30 h 895"/>
                  <a:gd name="T8" fmla="*/ 42 w 1600"/>
                  <a:gd name="T9" fmla="*/ 28 h 895"/>
                  <a:gd name="T10" fmla="*/ 38 w 1600"/>
                  <a:gd name="T11" fmla="*/ 26 h 895"/>
                  <a:gd name="T12" fmla="*/ 35 w 1600"/>
                  <a:gd name="T13" fmla="*/ 24 h 895"/>
                  <a:gd name="T14" fmla="*/ 31 w 1600"/>
                  <a:gd name="T15" fmla="*/ 21 h 895"/>
                  <a:gd name="T16" fmla="*/ 28 w 1600"/>
                  <a:gd name="T17" fmla="*/ 19 h 895"/>
                  <a:gd name="T18" fmla="*/ 25 w 1600"/>
                  <a:gd name="T19" fmla="*/ 16 h 895"/>
                  <a:gd name="T20" fmla="*/ 21 w 1600"/>
                  <a:gd name="T21" fmla="*/ 13 h 895"/>
                  <a:gd name="T22" fmla="*/ 18 w 1600"/>
                  <a:gd name="T23" fmla="*/ 10 h 895"/>
                  <a:gd name="T24" fmla="*/ 15 w 1600"/>
                  <a:gd name="T25" fmla="*/ 8 h 895"/>
                  <a:gd name="T26" fmla="*/ 11 w 1600"/>
                  <a:gd name="T27" fmla="*/ 5 h 895"/>
                  <a:gd name="T28" fmla="*/ 8 w 1600"/>
                  <a:gd name="T29" fmla="*/ 3 h 895"/>
                  <a:gd name="T30" fmla="*/ 4 w 1600"/>
                  <a:gd name="T31" fmla="*/ 1 h 895"/>
                  <a:gd name="T32" fmla="*/ 0 w 1600"/>
                  <a:gd name="T33" fmla="*/ 0 h 895"/>
                  <a:gd name="T34" fmla="*/ 2 w 1600"/>
                  <a:gd name="T35" fmla="*/ 1 h 895"/>
                  <a:gd name="T36" fmla="*/ 6 w 1600"/>
                  <a:gd name="T37" fmla="*/ 3 h 895"/>
                  <a:gd name="T38" fmla="*/ 9 w 1600"/>
                  <a:gd name="T39" fmla="*/ 5 h 895"/>
                  <a:gd name="T40" fmla="*/ 13 w 1600"/>
                  <a:gd name="T41" fmla="*/ 7 h 895"/>
                  <a:gd name="T42" fmla="*/ 16 w 1600"/>
                  <a:gd name="T43" fmla="*/ 10 h 895"/>
                  <a:gd name="T44" fmla="*/ 19 w 1600"/>
                  <a:gd name="T45" fmla="*/ 12 h 895"/>
                  <a:gd name="T46" fmla="*/ 23 w 1600"/>
                  <a:gd name="T47" fmla="*/ 15 h 895"/>
                  <a:gd name="T48" fmla="*/ 26 w 1600"/>
                  <a:gd name="T49" fmla="*/ 18 h 895"/>
                  <a:gd name="T50" fmla="*/ 29 w 1600"/>
                  <a:gd name="T51" fmla="*/ 21 h 895"/>
                  <a:gd name="T52" fmla="*/ 33 w 1600"/>
                  <a:gd name="T53" fmla="*/ 23 h 895"/>
                  <a:gd name="T54" fmla="*/ 36 w 1600"/>
                  <a:gd name="T55" fmla="*/ 26 h 895"/>
                  <a:gd name="T56" fmla="*/ 40 w 1600"/>
                  <a:gd name="T57" fmla="*/ 28 h 895"/>
                  <a:gd name="T58" fmla="*/ 44 w 1600"/>
                  <a:gd name="T59" fmla="*/ 30 h 895"/>
                  <a:gd name="T60" fmla="*/ 48 w 1600"/>
                  <a:gd name="T61" fmla="*/ 31 h 895"/>
                  <a:gd name="T62" fmla="*/ 52 w 1600"/>
                  <a:gd name="T63" fmla="*/ 32 h 895"/>
                  <a:gd name="T64" fmla="*/ 57 w 1600"/>
                  <a:gd name="T65" fmla="*/ 33 h 895"/>
                  <a:gd name="T66" fmla="*/ 59 w 1600"/>
                  <a:gd name="T67" fmla="*/ 33 h 895"/>
                  <a:gd name="T68" fmla="*/ 59 w 1600"/>
                  <a:gd name="T69" fmla="*/ 33 h 895"/>
                  <a:gd name="T70" fmla="*/ 59 w 1600"/>
                  <a:gd name="T71" fmla="*/ 33 h 8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00"/>
                  <a:gd name="T109" fmla="*/ 0 h 895"/>
                  <a:gd name="T110" fmla="*/ 1600 w 1600"/>
                  <a:gd name="T111" fmla="*/ 895 h 8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00" h="895">
                    <a:moveTo>
                      <a:pt x="1593" y="881"/>
                    </a:moveTo>
                    <a:lnTo>
                      <a:pt x="1593" y="881"/>
                    </a:lnTo>
                    <a:lnTo>
                      <a:pt x="1528" y="878"/>
                    </a:lnTo>
                    <a:lnTo>
                      <a:pt x="1467" y="873"/>
                    </a:lnTo>
                    <a:lnTo>
                      <a:pt x="1406" y="863"/>
                    </a:lnTo>
                    <a:lnTo>
                      <a:pt x="1347" y="849"/>
                    </a:lnTo>
                    <a:lnTo>
                      <a:pt x="1292" y="833"/>
                    </a:lnTo>
                    <a:lnTo>
                      <a:pt x="1236" y="813"/>
                    </a:lnTo>
                    <a:lnTo>
                      <a:pt x="1184" y="791"/>
                    </a:lnTo>
                    <a:lnTo>
                      <a:pt x="1131" y="768"/>
                    </a:lnTo>
                    <a:lnTo>
                      <a:pt x="1080" y="742"/>
                    </a:lnTo>
                    <a:lnTo>
                      <a:pt x="1032" y="713"/>
                    </a:lnTo>
                    <a:lnTo>
                      <a:pt x="984" y="681"/>
                    </a:lnTo>
                    <a:lnTo>
                      <a:pt x="937" y="649"/>
                    </a:lnTo>
                    <a:lnTo>
                      <a:pt x="890" y="615"/>
                    </a:lnTo>
                    <a:lnTo>
                      <a:pt x="843" y="580"/>
                    </a:lnTo>
                    <a:lnTo>
                      <a:pt x="799" y="544"/>
                    </a:lnTo>
                    <a:lnTo>
                      <a:pt x="753" y="507"/>
                    </a:lnTo>
                    <a:lnTo>
                      <a:pt x="709" y="470"/>
                    </a:lnTo>
                    <a:lnTo>
                      <a:pt x="665" y="432"/>
                    </a:lnTo>
                    <a:lnTo>
                      <a:pt x="620" y="394"/>
                    </a:lnTo>
                    <a:lnTo>
                      <a:pt x="576" y="356"/>
                    </a:lnTo>
                    <a:lnTo>
                      <a:pt x="532" y="319"/>
                    </a:lnTo>
                    <a:lnTo>
                      <a:pt x="488" y="283"/>
                    </a:lnTo>
                    <a:lnTo>
                      <a:pt x="444" y="247"/>
                    </a:lnTo>
                    <a:lnTo>
                      <a:pt x="398" y="213"/>
                    </a:lnTo>
                    <a:lnTo>
                      <a:pt x="352" y="180"/>
                    </a:lnTo>
                    <a:lnTo>
                      <a:pt x="305" y="148"/>
                    </a:lnTo>
                    <a:lnTo>
                      <a:pt x="259" y="117"/>
                    </a:lnTo>
                    <a:lnTo>
                      <a:pt x="209" y="90"/>
                    </a:lnTo>
                    <a:lnTo>
                      <a:pt x="159" y="64"/>
                    </a:lnTo>
                    <a:lnTo>
                      <a:pt x="109" y="39"/>
                    </a:lnTo>
                    <a:lnTo>
                      <a:pt x="57" y="18"/>
                    </a:lnTo>
                    <a:lnTo>
                      <a:pt x="3" y="0"/>
                    </a:lnTo>
                    <a:lnTo>
                      <a:pt x="0" y="14"/>
                    </a:lnTo>
                    <a:lnTo>
                      <a:pt x="51" y="32"/>
                    </a:lnTo>
                    <a:lnTo>
                      <a:pt x="104" y="52"/>
                    </a:lnTo>
                    <a:lnTo>
                      <a:pt x="154" y="75"/>
                    </a:lnTo>
                    <a:lnTo>
                      <a:pt x="203" y="101"/>
                    </a:lnTo>
                    <a:lnTo>
                      <a:pt x="250" y="128"/>
                    </a:lnTo>
                    <a:lnTo>
                      <a:pt x="297" y="159"/>
                    </a:lnTo>
                    <a:lnTo>
                      <a:pt x="344" y="191"/>
                    </a:lnTo>
                    <a:lnTo>
                      <a:pt x="390" y="224"/>
                    </a:lnTo>
                    <a:lnTo>
                      <a:pt x="435" y="258"/>
                    </a:lnTo>
                    <a:lnTo>
                      <a:pt x="479" y="294"/>
                    </a:lnTo>
                    <a:lnTo>
                      <a:pt x="524" y="330"/>
                    </a:lnTo>
                    <a:lnTo>
                      <a:pt x="568" y="367"/>
                    </a:lnTo>
                    <a:lnTo>
                      <a:pt x="612" y="405"/>
                    </a:lnTo>
                    <a:lnTo>
                      <a:pt x="656" y="443"/>
                    </a:lnTo>
                    <a:lnTo>
                      <a:pt x="700" y="481"/>
                    </a:lnTo>
                    <a:lnTo>
                      <a:pt x="745" y="518"/>
                    </a:lnTo>
                    <a:lnTo>
                      <a:pt x="790" y="555"/>
                    </a:lnTo>
                    <a:lnTo>
                      <a:pt x="834" y="591"/>
                    </a:lnTo>
                    <a:lnTo>
                      <a:pt x="881" y="626"/>
                    </a:lnTo>
                    <a:lnTo>
                      <a:pt x="928" y="660"/>
                    </a:lnTo>
                    <a:lnTo>
                      <a:pt x="975" y="692"/>
                    </a:lnTo>
                    <a:lnTo>
                      <a:pt x="1024" y="724"/>
                    </a:lnTo>
                    <a:lnTo>
                      <a:pt x="1075" y="753"/>
                    </a:lnTo>
                    <a:lnTo>
                      <a:pt x="1126" y="779"/>
                    </a:lnTo>
                    <a:lnTo>
                      <a:pt x="1178" y="805"/>
                    </a:lnTo>
                    <a:lnTo>
                      <a:pt x="1231" y="827"/>
                    </a:lnTo>
                    <a:lnTo>
                      <a:pt x="1286" y="847"/>
                    </a:lnTo>
                    <a:lnTo>
                      <a:pt x="1344" y="863"/>
                    </a:lnTo>
                    <a:lnTo>
                      <a:pt x="1403" y="877"/>
                    </a:lnTo>
                    <a:lnTo>
                      <a:pt x="1464" y="887"/>
                    </a:lnTo>
                    <a:lnTo>
                      <a:pt x="1528" y="892"/>
                    </a:lnTo>
                    <a:lnTo>
                      <a:pt x="1593" y="895"/>
                    </a:lnTo>
                    <a:lnTo>
                      <a:pt x="1597" y="892"/>
                    </a:lnTo>
                    <a:lnTo>
                      <a:pt x="1600" y="888"/>
                    </a:lnTo>
                    <a:lnTo>
                      <a:pt x="1597" y="884"/>
                    </a:lnTo>
                    <a:lnTo>
                      <a:pt x="1593" y="881"/>
                    </a:lnTo>
                    <a:close/>
                  </a:path>
                </a:pathLst>
              </a:custGeom>
              <a:solidFill>
                <a:srgbClr val="000000"/>
              </a:solidFill>
              <a:ln w="9525">
                <a:noFill/>
                <a:round/>
                <a:headEnd/>
                <a:tailEnd/>
              </a:ln>
            </p:spPr>
            <p:txBody>
              <a:bodyPr/>
              <a:lstStyle/>
              <a:p>
                <a:pPr eaLnBrk="0" hangingPunct="0"/>
                <a:endParaRPr lang="it-IT"/>
              </a:p>
            </p:txBody>
          </p:sp>
          <p:sp>
            <p:nvSpPr>
              <p:cNvPr id="113807" name="Freeform 82"/>
              <p:cNvSpPr>
                <a:spLocks/>
              </p:cNvSpPr>
              <p:nvPr/>
            </p:nvSpPr>
            <p:spPr bwMode="auto">
              <a:xfrm>
                <a:off x="3471" y="3866"/>
                <a:ext cx="45" cy="87"/>
              </a:xfrm>
              <a:custGeom>
                <a:avLst/>
                <a:gdLst>
                  <a:gd name="T0" fmla="*/ 0 w 135"/>
                  <a:gd name="T1" fmla="*/ 10 h 261"/>
                  <a:gd name="T2" fmla="*/ 0 w 135"/>
                  <a:gd name="T3" fmla="*/ 10 h 261"/>
                  <a:gd name="T4" fmla="*/ 1 w 135"/>
                  <a:gd name="T5" fmla="*/ 10 h 261"/>
                  <a:gd name="T6" fmla="*/ 2 w 135"/>
                  <a:gd name="T7" fmla="*/ 9 h 261"/>
                  <a:gd name="T8" fmla="*/ 3 w 135"/>
                  <a:gd name="T9" fmla="*/ 9 h 261"/>
                  <a:gd name="T10" fmla="*/ 4 w 135"/>
                  <a:gd name="T11" fmla="*/ 8 h 261"/>
                  <a:gd name="T12" fmla="*/ 4 w 135"/>
                  <a:gd name="T13" fmla="*/ 7 h 261"/>
                  <a:gd name="T14" fmla="*/ 5 w 135"/>
                  <a:gd name="T15" fmla="*/ 7 h 261"/>
                  <a:gd name="T16" fmla="*/ 5 w 135"/>
                  <a:gd name="T17" fmla="*/ 6 h 261"/>
                  <a:gd name="T18" fmla="*/ 5 w 135"/>
                  <a:gd name="T19" fmla="*/ 5 h 261"/>
                  <a:gd name="T20" fmla="*/ 5 w 135"/>
                  <a:gd name="T21" fmla="*/ 4 h 261"/>
                  <a:gd name="T22" fmla="*/ 5 w 135"/>
                  <a:gd name="T23" fmla="*/ 3 h 261"/>
                  <a:gd name="T24" fmla="*/ 4 w 135"/>
                  <a:gd name="T25" fmla="*/ 2 h 261"/>
                  <a:gd name="T26" fmla="*/ 4 w 135"/>
                  <a:gd name="T27" fmla="*/ 2 h 261"/>
                  <a:gd name="T28" fmla="*/ 3 w 135"/>
                  <a:gd name="T29" fmla="*/ 1 h 261"/>
                  <a:gd name="T30" fmla="*/ 2 w 135"/>
                  <a:gd name="T31" fmla="*/ 0 h 261"/>
                  <a:gd name="T32" fmla="*/ 1 w 135"/>
                  <a:gd name="T33" fmla="*/ 0 h 261"/>
                  <a:gd name="T34" fmla="*/ 0 w 135"/>
                  <a:gd name="T35" fmla="*/ 0 h 261"/>
                  <a:gd name="T36" fmla="*/ 0 w 135"/>
                  <a:gd name="T37" fmla="*/ 1 h 261"/>
                  <a:gd name="T38" fmla="*/ 1 w 135"/>
                  <a:gd name="T39" fmla="*/ 1 h 261"/>
                  <a:gd name="T40" fmla="*/ 2 w 135"/>
                  <a:gd name="T41" fmla="*/ 1 h 261"/>
                  <a:gd name="T42" fmla="*/ 3 w 135"/>
                  <a:gd name="T43" fmla="*/ 1 h 261"/>
                  <a:gd name="T44" fmla="*/ 3 w 135"/>
                  <a:gd name="T45" fmla="*/ 2 h 261"/>
                  <a:gd name="T46" fmla="*/ 4 w 135"/>
                  <a:gd name="T47" fmla="*/ 3 h 261"/>
                  <a:gd name="T48" fmla="*/ 4 w 135"/>
                  <a:gd name="T49" fmla="*/ 3 h 261"/>
                  <a:gd name="T50" fmla="*/ 4 w 135"/>
                  <a:gd name="T51" fmla="*/ 4 h 261"/>
                  <a:gd name="T52" fmla="*/ 5 w 135"/>
                  <a:gd name="T53" fmla="*/ 5 h 261"/>
                  <a:gd name="T54" fmla="*/ 5 w 135"/>
                  <a:gd name="T55" fmla="*/ 6 h 261"/>
                  <a:gd name="T56" fmla="*/ 4 w 135"/>
                  <a:gd name="T57" fmla="*/ 6 h 261"/>
                  <a:gd name="T58" fmla="*/ 4 w 135"/>
                  <a:gd name="T59" fmla="*/ 7 h 261"/>
                  <a:gd name="T60" fmla="*/ 4 w 135"/>
                  <a:gd name="T61" fmla="*/ 8 h 261"/>
                  <a:gd name="T62" fmla="*/ 3 w 135"/>
                  <a:gd name="T63" fmla="*/ 8 h 261"/>
                  <a:gd name="T64" fmla="*/ 2 w 135"/>
                  <a:gd name="T65" fmla="*/ 9 h 261"/>
                  <a:gd name="T66" fmla="*/ 1 w 135"/>
                  <a:gd name="T67" fmla="*/ 9 h 261"/>
                  <a:gd name="T68" fmla="*/ 0 w 135"/>
                  <a:gd name="T69" fmla="*/ 9 h 261"/>
                  <a:gd name="T70" fmla="*/ 0 w 135"/>
                  <a:gd name="T71" fmla="*/ 9 h 261"/>
                  <a:gd name="T72" fmla="*/ 0 w 135"/>
                  <a:gd name="T73" fmla="*/ 9 h 261"/>
                  <a:gd name="T74" fmla="*/ 0 w 135"/>
                  <a:gd name="T75" fmla="*/ 9 h 261"/>
                  <a:gd name="T76" fmla="*/ 0 w 135"/>
                  <a:gd name="T77" fmla="*/ 9 h 261"/>
                  <a:gd name="T78" fmla="*/ 0 w 135"/>
                  <a:gd name="T79" fmla="*/ 10 h 261"/>
                  <a:gd name="T80" fmla="*/ 0 w 135"/>
                  <a:gd name="T81" fmla="*/ 10 h 2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5"/>
                  <a:gd name="T124" fmla="*/ 0 h 261"/>
                  <a:gd name="T125" fmla="*/ 135 w 135"/>
                  <a:gd name="T126" fmla="*/ 261 h 2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5" h="261">
                    <a:moveTo>
                      <a:pt x="6" y="261"/>
                    </a:moveTo>
                    <a:lnTo>
                      <a:pt x="6" y="261"/>
                    </a:lnTo>
                    <a:lnTo>
                      <a:pt x="37" y="258"/>
                    </a:lnTo>
                    <a:lnTo>
                      <a:pt x="66" y="250"/>
                    </a:lnTo>
                    <a:lnTo>
                      <a:pt x="89" y="236"/>
                    </a:lnTo>
                    <a:lnTo>
                      <a:pt x="108" y="220"/>
                    </a:lnTo>
                    <a:lnTo>
                      <a:pt x="120" y="199"/>
                    </a:lnTo>
                    <a:lnTo>
                      <a:pt x="130" y="178"/>
                    </a:lnTo>
                    <a:lnTo>
                      <a:pt x="135" y="155"/>
                    </a:lnTo>
                    <a:lnTo>
                      <a:pt x="135" y="130"/>
                    </a:lnTo>
                    <a:lnTo>
                      <a:pt x="133" y="106"/>
                    </a:lnTo>
                    <a:lnTo>
                      <a:pt x="126" y="83"/>
                    </a:lnTo>
                    <a:lnTo>
                      <a:pt x="113" y="61"/>
                    </a:lnTo>
                    <a:lnTo>
                      <a:pt x="100" y="42"/>
                    </a:lnTo>
                    <a:lnTo>
                      <a:pt x="82" y="25"/>
                    </a:lnTo>
                    <a:lnTo>
                      <a:pt x="60" y="11"/>
                    </a:lnTo>
                    <a:lnTo>
                      <a:pt x="33" y="3"/>
                    </a:lnTo>
                    <a:lnTo>
                      <a:pt x="6" y="0"/>
                    </a:lnTo>
                    <a:lnTo>
                      <a:pt x="6" y="14"/>
                    </a:lnTo>
                    <a:lnTo>
                      <a:pt x="31" y="17"/>
                    </a:lnTo>
                    <a:lnTo>
                      <a:pt x="54" y="25"/>
                    </a:lnTo>
                    <a:lnTo>
                      <a:pt x="73" y="36"/>
                    </a:lnTo>
                    <a:lnTo>
                      <a:pt x="89" y="50"/>
                    </a:lnTo>
                    <a:lnTo>
                      <a:pt x="102" y="69"/>
                    </a:lnTo>
                    <a:lnTo>
                      <a:pt x="112" y="88"/>
                    </a:lnTo>
                    <a:lnTo>
                      <a:pt x="119" y="109"/>
                    </a:lnTo>
                    <a:lnTo>
                      <a:pt x="122" y="130"/>
                    </a:lnTo>
                    <a:lnTo>
                      <a:pt x="122" y="152"/>
                    </a:lnTo>
                    <a:lnTo>
                      <a:pt x="116" y="173"/>
                    </a:lnTo>
                    <a:lnTo>
                      <a:pt x="109" y="193"/>
                    </a:lnTo>
                    <a:lnTo>
                      <a:pt x="97" y="211"/>
                    </a:lnTo>
                    <a:lnTo>
                      <a:pt x="80" y="225"/>
                    </a:lnTo>
                    <a:lnTo>
                      <a:pt x="61" y="236"/>
                    </a:lnTo>
                    <a:lnTo>
                      <a:pt x="35" y="245"/>
                    </a:lnTo>
                    <a:lnTo>
                      <a:pt x="6" y="247"/>
                    </a:lnTo>
                    <a:lnTo>
                      <a:pt x="2" y="250"/>
                    </a:lnTo>
                    <a:lnTo>
                      <a:pt x="0" y="254"/>
                    </a:lnTo>
                    <a:lnTo>
                      <a:pt x="2" y="258"/>
                    </a:lnTo>
                    <a:lnTo>
                      <a:pt x="6" y="261"/>
                    </a:lnTo>
                    <a:close/>
                  </a:path>
                </a:pathLst>
              </a:custGeom>
              <a:solidFill>
                <a:srgbClr val="000000"/>
              </a:solidFill>
              <a:ln w="9525">
                <a:noFill/>
                <a:round/>
                <a:headEnd/>
                <a:tailEnd/>
              </a:ln>
            </p:spPr>
            <p:txBody>
              <a:bodyPr/>
              <a:lstStyle/>
              <a:p>
                <a:pPr eaLnBrk="0" hangingPunct="0"/>
                <a:endParaRPr lang="it-IT"/>
              </a:p>
            </p:txBody>
          </p:sp>
          <p:sp>
            <p:nvSpPr>
              <p:cNvPr id="113808" name="Freeform 83"/>
              <p:cNvSpPr>
                <a:spLocks/>
              </p:cNvSpPr>
              <p:nvPr/>
            </p:nvSpPr>
            <p:spPr bwMode="auto">
              <a:xfrm>
                <a:off x="3054" y="3949"/>
                <a:ext cx="419" cy="5"/>
              </a:xfrm>
              <a:custGeom>
                <a:avLst/>
                <a:gdLst>
                  <a:gd name="T0" fmla="*/ 0 w 1256"/>
                  <a:gd name="T1" fmla="*/ 0 h 15"/>
                  <a:gd name="T2" fmla="*/ 0 w 1256"/>
                  <a:gd name="T3" fmla="*/ 1 h 15"/>
                  <a:gd name="T4" fmla="*/ 47 w 1256"/>
                  <a:gd name="T5" fmla="*/ 1 h 15"/>
                  <a:gd name="T6" fmla="*/ 47 w 1256"/>
                  <a:gd name="T7" fmla="*/ 0 h 15"/>
                  <a:gd name="T8" fmla="*/ 0 w 1256"/>
                  <a:gd name="T9" fmla="*/ 0 h 15"/>
                  <a:gd name="T10" fmla="*/ 0 w 1256"/>
                  <a:gd name="T11" fmla="*/ 1 h 15"/>
                  <a:gd name="T12" fmla="*/ 0 w 1256"/>
                  <a:gd name="T13" fmla="*/ 0 h 15"/>
                  <a:gd name="T14" fmla="*/ 0 w 1256"/>
                  <a:gd name="T15" fmla="*/ 0 h 15"/>
                  <a:gd name="T16" fmla="*/ 0 w 1256"/>
                  <a:gd name="T17" fmla="*/ 0 h 15"/>
                  <a:gd name="T18" fmla="*/ 0 w 1256"/>
                  <a:gd name="T19" fmla="*/ 0 h 15"/>
                  <a:gd name="T20" fmla="*/ 0 w 1256"/>
                  <a:gd name="T21" fmla="*/ 1 h 15"/>
                  <a:gd name="T22" fmla="*/ 0 w 1256"/>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56"/>
                  <a:gd name="T37" fmla="*/ 0 h 15"/>
                  <a:gd name="T38" fmla="*/ 1256 w 1256"/>
                  <a:gd name="T39" fmla="*/ 15 h 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56" h="15">
                    <a:moveTo>
                      <a:pt x="3" y="2"/>
                    </a:moveTo>
                    <a:lnTo>
                      <a:pt x="6" y="15"/>
                    </a:lnTo>
                    <a:lnTo>
                      <a:pt x="1256" y="14"/>
                    </a:lnTo>
                    <a:lnTo>
                      <a:pt x="1256" y="0"/>
                    </a:lnTo>
                    <a:lnTo>
                      <a:pt x="6" y="2"/>
                    </a:lnTo>
                    <a:lnTo>
                      <a:pt x="9" y="15"/>
                    </a:lnTo>
                    <a:lnTo>
                      <a:pt x="6" y="2"/>
                    </a:lnTo>
                    <a:lnTo>
                      <a:pt x="2" y="4"/>
                    </a:lnTo>
                    <a:lnTo>
                      <a:pt x="0" y="9"/>
                    </a:lnTo>
                    <a:lnTo>
                      <a:pt x="2" y="13"/>
                    </a:lnTo>
                    <a:lnTo>
                      <a:pt x="6" y="15"/>
                    </a:lnTo>
                    <a:lnTo>
                      <a:pt x="3" y="2"/>
                    </a:lnTo>
                    <a:close/>
                  </a:path>
                </a:pathLst>
              </a:custGeom>
              <a:solidFill>
                <a:srgbClr val="000000"/>
              </a:solidFill>
              <a:ln w="9525">
                <a:noFill/>
                <a:round/>
                <a:headEnd/>
                <a:tailEnd/>
              </a:ln>
            </p:spPr>
            <p:txBody>
              <a:bodyPr/>
              <a:lstStyle/>
              <a:p>
                <a:pPr eaLnBrk="0" hangingPunct="0"/>
                <a:endParaRPr lang="it-IT"/>
              </a:p>
            </p:txBody>
          </p:sp>
          <p:sp>
            <p:nvSpPr>
              <p:cNvPr id="113809" name="Freeform 84"/>
              <p:cNvSpPr>
                <a:spLocks/>
              </p:cNvSpPr>
              <p:nvPr/>
            </p:nvSpPr>
            <p:spPr bwMode="auto">
              <a:xfrm>
                <a:off x="3055" y="3866"/>
                <a:ext cx="35" cy="88"/>
              </a:xfrm>
              <a:custGeom>
                <a:avLst/>
                <a:gdLst>
                  <a:gd name="T0" fmla="*/ 0 w 107"/>
                  <a:gd name="T1" fmla="*/ 1 h 262"/>
                  <a:gd name="T2" fmla="*/ 0 w 107"/>
                  <a:gd name="T3" fmla="*/ 1 h 262"/>
                  <a:gd name="T4" fmla="*/ 1 w 107"/>
                  <a:gd name="T5" fmla="*/ 1 h 262"/>
                  <a:gd name="T6" fmla="*/ 2 w 107"/>
                  <a:gd name="T7" fmla="*/ 1 h 262"/>
                  <a:gd name="T8" fmla="*/ 2 w 107"/>
                  <a:gd name="T9" fmla="*/ 2 h 262"/>
                  <a:gd name="T10" fmla="*/ 3 w 107"/>
                  <a:gd name="T11" fmla="*/ 2 h 262"/>
                  <a:gd name="T12" fmla="*/ 3 w 107"/>
                  <a:gd name="T13" fmla="*/ 3 h 262"/>
                  <a:gd name="T14" fmla="*/ 3 w 107"/>
                  <a:gd name="T15" fmla="*/ 4 h 262"/>
                  <a:gd name="T16" fmla="*/ 3 w 107"/>
                  <a:gd name="T17" fmla="*/ 4 h 262"/>
                  <a:gd name="T18" fmla="*/ 3 w 107"/>
                  <a:gd name="T19" fmla="*/ 5 h 262"/>
                  <a:gd name="T20" fmla="*/ 3 w 107"/>
                  <a:gd name="T21" fmla="*/ 5 h 262"/>
                  <a:gd name="T22" fmla="*/ 3 w 107"/>
                  <a:gd name="T23" fmla="*/ 6 h 262"/>
                  <a:gd name="T24" fmla="*/ 3 w 107"/>
                  <a:gd name="T25" fmla="*/ 7 h 262"/>
                  <a:gd name="T26" fmla="*/ 3 w 107"/>
                  <a:gd name="T27" fmla="*/ 8 h 262"/>
                  <a:gd name="T28" fmla="*/ 2 w 107"/>
                  <a:gd name="T29" fmla="*/ 8 h 262"/>
                  <a:gd name="T30" fmla="*/ 1 w 107"/>
                  <a:gd name="T31" fmla="*/ 9 h 262"/>
                  <a:gd name="T32" fmla="*/ 1 w 107"/>
                  <a:gd name="T33" fmla="*/ 9 h 262"/>
                  <a:gd name="T34" fmla="*/ 0 w 107"/>
                  <a:gd name="T35" fmla="*/ 9 h 262"/>
                  <a:gd name="T36" fmla="*/ 0 w 107"/>
                  <a:gd name="T37" fmla="*/ 10 h 262"/>
                  <a:gd name="T38" fmla="*/ 1 w 107"/>
                  <a:gd name="T39" fmla="*/ 9 h 262"/>
                  <a:gd name="T40" fmla="*/ 2 w 107"/>
                  <a:gd name="T41" fmla="*/ 9 h 262"/>
                  <a:gd name="T42" fmla="*/ 2 w 107"/>
                  <a:gd name="T43" fmla="*/ 8 h 262"/>
                  <a:gd name="T44" fmla="*/ 3 w 107"/>
                  <a:gd name="T45" fmla="*/ 8 h 262"/>
                  <a:gd name="T46" fmla="*/ 3 w 107"/>
                  <a:gd name="T47" fmla="*/ 7 h 262"/>
                  <a:gd name="T48" fmla="*/ 4 w 107"/>
                  <a:gd name="T49" fmla="*/ 6 h 262"/>
                  <a:gd name="T50" fmla="*/ 4 w 107"/>
                  <a:gd name="T51" fmla="*/ 6 h 262"/>
                  <a:gd name="T52" fmla="*/ 4 w 107"/>
                  <a:gd name="T53" fmla="*/ 5 h 262"/>
                  <a:gd name="T54" fmla="*/ 4 w 107"/>
                  <a:gd name="T55" fmla="*/ 4 h 262"/>
                  <a:gd name="T56" fmla="*/ 4 w 107"/>
                  <a:gd name="T57" fmla="*/ 3 h 262"/>
                  <a:gd name="T58" fmla="*/ 3 w 107"/>
                  <a:gd name="T59" fmla="*/ 3 h 262"/>
                  <a:gd name="T60" fmla="*/ 3 w 107"/>
                  <a:gd name="T61" fmla="*/ 2 h 262"/>
                  <a:gd name="T62" fmla="*/ 3 w 107"/>
                  <a:gd name="T63" fmla="*/ 1 h 262"/>
                  <a:gd name="T64" fmla="*/ 2 w 107"/>
                  <a:gd name="T65" fmla="*/ 1 h 262"/>
                  <a:gd name="T66" fmla="*/ 1 w 107"/>
                  <a:gd name="T67" fmla="*/ 0 h 262"/>
                  <a:gd name="T68" fmla="*/ 0 w 107"/>
                  <a:gd name="T69" fmla="*/ 0 h 262"/>
                  <a:gd name="T70" fmla="*/ 0 w 107"/>
                  <a:gd name="T71" fmla="*/ 0 h 262"/>
                  <a:gd name="T72" fmla="*/ 0 w 107"/>
                  <a:gd name="T73" fmla="*/ 0 h 262"/>
                  <a:gd name="T74" fmla="*/ 0 w 107"/>
                  <a:gd name="T75" fmla="*/ 0 h 262"/>
                  <a:gd name="T76" fmla="*/ 0 w 107"/>
                  <a:gd name="T77" fmla="*/ 0 h 262"/>
                  <a:gd name="T78" fmla="*/ 0 w 107"/>
                  <a:gd name="T79" fmla="*/ 0 h 262"/>
                  <a:gd name="T80" fmla="*/ 0 w 107"/>
                  <a:gd name="T81" fmla="*/ 1 h 26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7"/>
                  <a:gd name="T124" fmla="*/ 0 h 262"/>
                  <a:gd name="T125" fmla="*/ 107 w 107"/>
                  <a:gd name="T126" fmla="*/ 262 h 26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7" h="262">
                    <a:moveTo>
                      <a:pt x="4" y="14"/>
                    </a:moveTo>
                    <a:lnTo>
                      <a:pt x="4" y="14"/>
                    </a:lnTo>
                    <a:lnTo>
                      <a:pt x="26" y="22"/>
                    </a:lnTo>
                    <a:lnTo>
                      <a:pt x="44" y="33"/>
                    </a:lnTo>
                    <a:lnTo>
                      <a:pt x="58" y="47"/>
                    </a:lnTo>
                    <a:lnTo>
                      <a:pt x="71" y="61"/>
                    </a:lnTo>
                    <a:lnTo>
                      <a:pt x="81" y="76"/>
                    </a:lnTo>
                    <a:lnTo>
                      <a:pt x="88" y="94"/>
                    </a:lnTo>
                    <a:lnTo>
                      <a:pt x="92" y="112"/>
                    </a:lnTo>
                    <a:lnTo>
                      <a:pt x="94" y="129"/>
                    </a:lnTo>
                    <a:lnTo>
                      <a:pt x="91" y="146"/>
                    </a:lnTo>
                    <a:lnTo>
                      <a:pt x="87" y="164"/>
                    </a:lnTo>
                    <a:lnTo>
                      <a:pt x="81" y="181"/>
                    </a:lnTo>
                    <a:lnTo>
                      <a:pt x="70" y="198"/>
                    </a:lnTo>
                    <a:lnTo>
                      <a:pt x="56" y="211"/>
                    </a:lnTo>
                    <a:lnTo>
                      <a:pt x="41" y="227"/>
                    </a:lnTo>
                    <a:lnTo>
                      <a:pt x="23" y="239"/>
                    </a:lnTo>
                    <a:lnTo>
                      <a:pt x="1" y="249"/>
                    </a:lnTo>
                    <a:lnTo>
                      <a:pt x="7" y="262"/>
                    </a:lnTo>
                    <a:lnTo>
                      <a:pt x="29" y="250"/>
                    </a:lnTo>
                    <a:lnTo>
                      <a:pt x="49" y="238"/>
                    </a:lnTo>
                    <a:lnTo>
                      <a:pt x="67" y="222"/>
                    </a:lnTo>
                    <a:lnTo>
                      <a:pt x="81" y="206"/>
                    </a:lnTo>
                    <a:lnTo>
                      <a:pt x="92" y="187"/>
                    </a:lnTo>
                    <a:lnTo>
                      <a:pt x="100" y="167"/>
                    </a:lnTo>
                    <a:lnTo>
                      <a:pt x="105" y="149"/>
                    </a:lnTo>
                    <a:lnTo>
                      <a:pt x="107" y="129"/>
                    </a:lnTo>
                    <a:lnTo>
                      <a:pt x="106" y="109"/>
                    </a:lnTo>
                    <a:lnTo>
                      <a:pt x="102" y="88"/>
                    </a:lnTo>
                    <a:lnTo>
                      <a:pt x="92" y="71"/>
                    </a:lnTo>
                    <a:lnTo>
                      <a:pt x="82" y="53"/>
                    </a:lnTo>
                    <a:lnTo>
                      <a:pt x="69" y="36"/>
                    </a:lnTo>
                    <a:lnTo>
                      <a:pt x="52" y="22"/>
                    </a:lnTo>
                    <a:lnTo>
                      <a:pt x="31" y="11"/>
                    </a:lnTo>
                    <a:lnTo>
                      <a:pt x="9" y="0"/>
                    </a:lnTo>
                    <a:lnTo>
                      <a:pt x="4" y="0"/>
                    </a:lnTo>
                    <a:lnTo>
                      <a:pt x="1" y="4"/>
                    </a:lnTo>
                    <a:lnTo>
                      <a:pt x="0" y="10"/>
                    </a:lnTo>
                    <a:lnTo>
                      <a:pt x="4" y="14"/>
                    </a:lnTo>
                    <a:close/>
                  </a:path>
                </a:pathLst>
              </a:custGeom>
              <a:solidFill>
                <a:srgbClr val="000000"/>
              </a:solidFill>
              <a:ln w="9525">
                <a:noFill/>
                <a:round/>
                <a:headEnd/>
                <a:tailEnd/>
              </a:ln>
            </p:spPr>
            <p:txBody>
              <a:bodyPr/>
              <a:lstStyle/>
              <a:p>
                <a:pPr eaLnBrk="0" hangingPunct="0"/>
                <a:endParaRPr lang="it-IT"/>
              </a:p>
            </p:txBody>
          </p:sp>
          <p:sp>
            <p:nvSpPr>
              <p:cNvPr id="113810" name="Freeform 85"/>
              <p:cNvSpPr>
                <a:spLocks/>
              </p:cNvSpPr>
              <p:nvPr/>
            </p:nvSpPr>
            <p:spPr bwMode="auto">
              <a:xfrm>
                <a:off x="2867" y="3555"/>
                <a:ext cx="191" cy="316"/>
              </a:xfrm>
              <a:custGeom>
                <a:avLst/>
                <a:gdLst>
                  <a:gd name="T0" fmla="*/ 0 w 573"/>
                  <a:gd name="T1" fmla="*/ 1 h 949"/>
                  <a:gd name="T2" fmla="*/ 3 w 573"/>
                  <a:gd name="T3" fmla="*/ 2 h 949"/>
                  <a:gd name="T4" fmla="*/ 6 w 573"/>
                  <a:gd name="T5" fmla="*/ 3 h 949"/>
                  <a:gd name="T6" fmla="*/ 7 w 573"/>
                  <a:gd name="T7" fmla="*/ 5 h 949"/>
                  <a:gd name="T8" fmla="*/ 9 w 573"/>
                  <a:gd name="T9" fmla="*/ 7 h 949"/>
                  <a:gd name="T10" fmla="*/ 10 w 573"/>
                  <a:gd name="T11" fmla="*/ 10 h 949"/>
                  <a:gd name="T12" fmla="*/ 11 w 573"/>
                  <a:gd name="T13" fmla="*/ 12 h 949"/>
                  <a:gd name="T14" fmla="*/ 12 w 573"/>
                  <a:gd name="T15" fmla="*/ 15 h 949"/>
                  <a:gd name="T16" fmla="*/ 13 w 573"/>
                  <a:gd name="T17" fmla="*/ 18 h 949"/>
                  <a:gd name="T18" fmla="*/ 13 w 573"/>
                  <a:gd name="T19" fmla="*/ 20 h 949"/>
                  <a:gd name="T20" fmla="*/ 14 w 573"/>
                  <a:gd name="T21" fmla="*/ 23 h 949"/>
                  <a:gd name="T22" fmla="*/ 14 w 573"/>
                  <a:gd name="T23" fmla="*/ 26 h 949"/>
                  <a:gd name="T24" fmla="*/ 15 w 573"/>
                  <a:gd name="T25" fmla="*/ 28 h 949"/>
                  <a:gd name="T26" fmla="*/ 16 w 573"/>
                  <a:gd name="T27" fmla="*/ 30 h 949"/>
                  <a:gd name="T28" fmla="*/ 17 w 573"/>
                  <a:gd name="T29" fmla="*/ 32 h 949"/>
                  <a:gd name="T30" fmla="*/ 19 w 573"/>
                  <a:gd name="T31" fmla="*/ 34 h 949"/>
                  <a:gd name="T32" fmla="*/ 21 w 573"/>
                  <a:gd name="T33" fmla="*/ 35 h 949"/>
                  <a:gd name="T34" fmla="*/ 20 w 573"/>
                  <a:gd name="T35" fmla="*/ 34 h 949"/>
                  <a:gd name="T36" fmla="*/ 19 w 573"/>
                  <a:gd name="T37" fmla="*/ 33 h 949"/>
                  <a:gd name="T38" fmla="*/ 17 w 573"/>
                  <a:gd name="T39" fmla="*/ 31 h 949"/>
                  <a:gd name="T40" fmla="*/ 16 w 573"/>
                  <a:gd name="T41" fmla="*/ 29 h 949"/>
                  <a:gd name="T42" fmla="*/ 15 w 573"/>
                  <a:gd name="T43" fmla="*/ 27 h 949"/>
                  <a:gd name="T44" fmla="*/ 14 w 573"/>
                  <a:gd name="T45" fmla="*/ 24 h 949"/>
                  <a:gd name="T46" fmla="*/ 14 w 573"/>
                  <a:gd name="T47" fmla="*/ 22 h 949"/>
                  <a:gd name="T48" fmla="*/ 13 w 573"/>
                  <a:gd name="T49" fmla="*/ 19 h 949"/>
                  <a:gd name="T50" fmla="*/ 13 w 573"/>
                  <a:gd name="T51" fmla="*/ 16 h 949"/>
                  <a:gd name="T52" fmla="*/ 12 w 573"/>
                  <a:gd name="T53" fmla="*/ 13 h 949"/>
                  <a:gd name="T54" fmla="*/ 11 w 573"/>
                  <a:gd name="T55" fmla="*/ 11 h 949"/>
                  <a:gd name="T56" fmla="*/ 10 w 573"/>
                  <a:gd name="T57" fmla="*/ 8 h 949"/>
                  <a:gd name="T58" fmla="*/ 9 w 573"/>
                  <a:gd name="T59" fmla="*/ 6 h 949"/>
                  <a:gd name="T60" fmla="*/ 7 w 573"/>
                  <a:gd name="T61" fmla="*/ 4 h 949"/>
                  <a:gd name="T62" fmla="*/ 5 w 573"/>
                  <a:gd name="T63" fmla="*/ 2 h 949"/>
                  <a:gd name="T64" fmla="*/ 2 w 573"/>
                  <a:gd name="T65" fmla="*/ 1 h 949"/>
                  <a:gd name="T66" fmla="*/ 1 w 573"/>
                  <a:gd name="T67" fmla="*/ 0 h 949"/>
                  <a:gd name="T68" fmla="*/ 0 w 573"/>
                  <a:gd name="T69" fmla="*/ 0 h 949"/>
                  <a:gd name="T70" fmla="*/ 0 w 573"/>
                  <a:gd name="T71" fmla="*/ 0 h 949"/>
                  <a:gd name="T72" fmla="*/ 0 w 573"/>
                  <a:gd name="T73" fmla="*/ 0 h 9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73"/>
                  <a:gd name="T112" fmla="*/ 0 h 949"/>
                  <a:gd name="T113" fmla="*/ 573 w 573"/>
                  <a:gd name="T114" fmla="*/ 949 h 94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73" h="949">
                    <a:moveTo>
                      <a:pt x="0" y="7"/>
                    </a:moveTo>
                    <a:lnTo>
                      <a:pt x="6" y="14"/>
                    </a:lnTo>
                    <a:lnTo>
                      <a:pt x="47" y="29"/>
                    </a:lnTo>
                    <a:lnTo>
                      <a:pt x="84" y="46"/>
                    </a:lnTo>
                    <a:lnTo>
                      <a:pt x="119" y="65"/>
                    </a:lnTo>
                    <a:lnTo>
                      <a:pt x="149" y="89"/>
                    </a:lnTo>
                    <a:lnTo>
                      <a:pt x="178" y="113"/>
                    </a:lnTo>
                    <a:lnTo>
                      <a:pt x="202" y="138"/>
                    </a:lnTo>
                    <a:lnTo>
                      <a:pt x="224" y="167"/>
                    </a:lnTo>
                    <a:lnTo>
                      <a:pt x="245" y="198"/>
                    </a:lnTo>
                    <a:lnTo>
                      <a:pt x="261" y="228"/>
                    </a:lnTo>
                    <a:lnTo>
                      <a:pt x="276" y="261"/>
                    </a:lnTo>
                    <a:lnTo>
                      <a:pt x="290" y="296"/>
                    </a:lnTo>
                    <a:lnTo>
                      <a:pt x="301" y="329"/>
                    </a:lnTo>
                    <a:lnTo>
                      <a:pt x="312" y="365"/>
                    </a:lnTo>
                    <a:lnTo>
                      <a:pt x="322" y="402"/>
                    </a:lnTo>
                    <a:lnTo>
                      <a:pt x="332" y="438"/>
                    </a:lnTo>
                    <a:lnTo>
                      <a:pt x="340" y="475"/>
                    </a:lnTo>
                    <a:lnTo>
                      <a:pt x="347" y="512"/>
                    </a:lnTo>
                    <a:lnTo>
                      <a:pt x="355" y="550"/>
                    </a:lnTo>
                    <a:lnTo>
                      <a:pt x="362" y="586"/>
                    </a:lnTo>
                    <a:lnTo>
                      <a:pt x="370" y="622"/>
                    </a:lnTo>
                    <a:lnTo>
                      <a:pt x="377" y="657"/>
                    </a:lnTo>
                    <a:lnTo>
                      <a:pt x="387" y="691"/>
                    </a:lnTo>
                    <a:lnTo>
                      <a:pt x="396" y="724"/>
                    </a:lnTo>
                    <a:lnTo>
                      <a:pt x="408" y="758"/>
                    </a:lnTo>
                    <a:lnTo>
                      <a:pt x="420" y="789"/>
                    </a:lnTo>
                    <a:lnTo>
                      <a:pt x="435" y="816"/>
                    </a:lnTo>
                    <a:lnTo>
                      <a:pt x="450" y="845"/>
                    </a:lnTo>
                    <a:lnTo>
                      <a:pt x="468" y="870"/>
                    </a:lnTo>
                    <a:lnTo>
                      <a:pt x="489" y="894"/>
                    </a:lnTo>
                    <a:lnTo>
                      <a:pt x="513" y="914"/>
                    </a:lnTo>
                    <a:lnTo>
                      <a:pt x="537" y="932"/>
                    </a:lnTo>
                    <a:lnTo>
                      <a:pt x="568" y="949"/>
                    </a:lnTo>
                    <a:lnTo>
                      <a:pt x="573" y="935"/>
                    </a:lnTo>
                    <a:lnTo>
                      <a:pt x="546" y="921"/>
                    </a:lnTo>
                    <a:lnTo>
                      <a:pt x="521" y="903"/>
                    </a:lnTo>
                    <a:lnTo>
                      <a:pt x="500" y="883"/>
                    </a:lnTo>
                    <a:lnTo>
                      <a:pt x="479" y="862"/>
                    </a:lnTo>
                    <a:lnTo>
                      <a:pt x="461" y="837"/>
                    </a:lnTo>
                    <a:lnTo>
                      <a:pt x="446" y="811"/>
                    </a:lnTo>
                    <a:lnTo>
                      <a:pt x="434" y="783"/>
                    </a:lnTo>
                    <a:lnTo>
                      <a:pt x="421" y="753"/>
                    </a:lnTo>
                    <a:lnTo>
                      <a:pt x="410" y="721"/>
                    </a:lnTo>
                    <a:lnTo>
                      <a:pt x="401" y="688"/>
                    </a:lnTo>
                    <a:lnTo>
                      <a:pt x="391" y="655"/>
                    </a:lnTo>
                    <a:lnTo>
                      <a:pt x="384" y="619"/>
                    </a:lnTo>
                    <a:lnTo>
                      <a:pt x="376" y="583"/>
                    </a:lnTo>
                    <a:lnTo>
                      <a:pt x="369" y="547"/>
                    </a:lnTo>
                    <a:lnTo>
                      <a:pt x="361" y="510"/>
                    </a:lnTo>
                    <a:lnTo>
                      <a:pt x="354" y="472"/>
                    </a:lnTo>
                    <a:lnTo>
                      <a:pt x="345" y="435"/>
                    </a:lnTo>
                    <a:lnTo>
                      <a:pt x="336" y="399"/>
                    </a:lnTo>
                    <a:lnTo>
                      <a:pt x="326" y="362"/>
                    </a:lnTo>
                    <a:lnTo>
                      <a:pt x="315" y="326"/>
                    </a:lnTo>
                    <a:lnTo>
                      <a:pt x="304" y="290"/>
                    </a:lnTo>
                    <a:lnTo>
                      <a:pt x="290" y="256"/>
                    </a:lnTo>
                    <a:lnTo>
                      <a:pt x="272" y="222"/>
                    </a:lnTo>
                    <a:lnTo>
                      <a:pt x="256" y="189"/>
                    </a:lnTo>
                    <a:lnTo>
                      <a:pt x="235" y="159"/>
                    </a:lnTo>
                    <a:lnTo>
                      <a:pt x="213" y="130"/>
                    </a:lnTo>
                    <a:lnTo>
                      <a:pt x="187" y="102"/>
                    </a:lnTo>
                    <a:lnTo>
                      <a:pt x="158" y="77"/>
                    </a:lnTo>
                    <a:lnTo>
                      <a:pt x="127" y="54"/>
                    </a:lnTo>
                    <a:lnTo>
                      <a:pt x="90" y="35"/>
                    </a:lnTo>
                    <a:lnTo>
                      <a:pt x="53" y="15"/>
                    </a:lnTo>
                    <a:lnTo>
                      <a:pt x="8" y="0"/>
                    </a:lnTo>
                    <a:lnTo>
                      <a:pt x="14" y="7"/>
                    </a:lnTo>
                    <a:lnTo>
                      <a:pt x="8" y="0"/>
                    </a:lnTo>
                    <a:lnTo>
                      <a:pt x="3" y="2"/>
                    </a:lnTo>
                    <a:lnTo>
                      <a:pt x="2" y="6"/>
                    </a:lnTo>
                    <a:lnTo>
                      <a:pt x="2" y="11"/>
                    </a:lnTo>
                    <a:lnTo>
                      <a:pt x="6" y="14"/>
                    </a:lnTo>
                    <a:lnTo>
                      <a:pt x="0" y="7"/>
                    </a:lnTo>
                    <a:close/>
                  </a:path>
                </a:pathLst>
              </a:custGeom>
              <a:solidFill>
                <a:srgbClr val="000000"/>
              </a:solidFill>
              <a:ln w="9525">
                <a:noFill/>
                <a:round/>
                <a:headEnd/>
                <a:tailEnd/>
              </a:ln>
            </p:spPr>
            <p:txBody>
              <a:bodyPr/>
              <a:lstStyle/>
              <a:p>
                <a:pPr eaLnBrk="0" hangingPunct="0"/>
                <a:endParaRPr lang="it-IT"/>
              </a:p>
            </p:txBody>
          </p:sp>
          <p:sp>
            <p:nvSpPr>
              <p:cNvPr id="113811" name="Freeform 86"/>
              <p:cNvSpPr>
                <a:spLocks/>
              </p:cNvSpPr>
              <p:nvPr/>
            </p:nvSpPr>
            <p:spPr bwMode="auto">
              <a:xfrm>
                <a:off x="2867" y="3489"/>
                <a:ext cx="4" cy="68"/>
              </a:xfrm>
              <a:custGeom>
                <a:avLst/>
                <a:gdLst>
                  <a:gd name="T0" fmla="*/ 0 w 14"/>
                  <a:gd name="T1" fmla="*/ 0 h 204"/>
                  <a:gd name="T2" fmla="*/ 0 w 14"/>
                  <a:gd name="T3" fmla="*/ 0 h 204"/>
                  <a:gd name="T4" fmla="*/ 0 w 14"/>
                  <a:gd name="T5" fmla="*/ 8 h 204"/>
                  <a:gd name="T6" fmla="*/ 0 w 14"/>
                  <a:gd name="T7" fmla="*/ 8 h 204"/>
                  <a:gd name="T8" fmla="*/ 0 w 14"/>
                  <a:gd name="T9" fmla="*/ 0 h 204"/>
                  <a:gd name="T10" fmla="*/ 0 w 14"/>
                  <a:gd name="T11" fmla="*/ 0 h 204"/>
                  <a:gd name="T12" fmla="*/ 0 w 14"/>
                  <a:gd name="T13" fmla="*/ 0 h 204"/>
                  <a:gd name="T14" fmla="*/ 0 w 14"/>
                  <a:gd name="T15" fmla="*/ 0 h 204"/>
                  <a:gd name="T16" fmla="*/ 0 w 14"/>
                  <a:gd name="T17" fmla="*/ 0 h 204"/>
                  <a:gd name="T18" fmla="*/ 0 w 14"/>
                  <a:gd name="T19" fmla="*/ 0 h 204"/>
                  <a:gd name="T20" fmla="*/ 0 w 14"/>
                  <a:gd name="T21" fmla="*/ 0 h 204"/>
                  <a:gd name="T22" fmla="*/ 0 w 14"/>
                  <a:gd name="T23" fmla="*/ 0 h 20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204"/>
                  <a:gd name="T38" fmla="*/ 14 w 14"/>
                  <a:gd name="T39" fmla="*/ 204 h 20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204">
                    <a:moveTo>
                      <a:pt x="2" y="2"/>
                    </a:moveTo>
                    <a:lnTo>
                      <a:pt x="0" y="7"/>
                    </a:lnTo>
                    <a:lnTo>
                      <a:pt x="0" y="204"/>
                    </a:lnTo>
                    <a:lnTo>
                      <a:pt x="14" y="204"/>
                    </a:lnTo>
                    <a:lnTo>
                      <a:pt x="14" y="7"/>
                    </a:lnTo>
                    <a:lnTo>
                      <a:pt x="13" y="11"/>
                    </a:lnTo>
                    <a:lnTo>
                      <a:pt x="14" y="7"/>
                    </a:lnTo>
                    <a:lnTo>
                      <a:pt x="11" y="2"/>
                    </a:lnTo>
                    <a:lnTo>
                      <a:pt x="7" y="0"/>
                    </a:lnTo>
                    <a:lnTo>
                      <a:pt x="3" y="2"/>
                    </a:lnTo>
                    <a:lnTo>
                      <a:pt x="0" y="7"/>
                    </a:lnTo>
                    <a:lnTo>
                      <a:pt x="2" y="2"/>
                    </a:lnTo>
                    <a:close/>
                  </a:path>
                </a:pathLst>
              </a:custGeom>
              <a:solidFill>
                <a:srgbClr val="000000"/>
              </a:solidFill>
              <a:ln w="9525">
                <a:noFill/>
                <a:round/>
                <a:headEnd/>
                <a:tailEnd/>
              </a:ln>
            </p:spPr>
            <p:txBody>
              <a:bodyPr/>
              <a:lstStyle/>
              <a:p>
                <a:pPr eaLnBrk="0" hangingPunct="0"/>
                <a:endParaRPr lang="it-IT"/>
              </a:p>
            </p:txBody>
          </p:sp>
          <p:sp>
            <p:nvSpPr>
              <p:cNvPr id="113812" name="Freeform 87"/>
              <p:cNvSpPr>
                <a:spLocks/>
              </p:cNvSpPr>
              <p:nvPr/>
            </p:nvSpPr>
            <p:spPr bwMode="auto">
              <a:xfrm>
                <a:off x="2867" y="3258"/>
                <a:ext cx="37" cy="235"/>
              </a:xfrm>
              <a:custGeom>
                <a:avLst/>
                <a:gdLst>
                  <a:gd name="T0" fmla="*/ 0 w 112"/>
                  <a:gd name="T1" fmla="*/ 0 h 703"/>
                  <a:gd name="T2" fmla="*/ 0 w 112"/>
                  <a:gd name="T3" fmla="*/ 0 h 703"/>
                  <a:gd name="T4" fmla="*/ 1 w 112"/>
                  <a:gd name="T5" fmla="*/ 2 h 703"/>
                  <a:gd name="T6" fmla="*/ 1 w 112"/>
                  <a:gd name="T7" fmla="*/ 3 h 703"/>
                  <a:gd name="T8" fmla="*/ 2 w 112"/>
                  <a:gd name="T9" fmla="*/ 4 h 703"/>
                  <a:gd name="T10" fmla="*/ 3 w 112"/>
                  <a:gd name="T11" fmla="*/ 6 h 703"/>
                  <a:gd name="T12" fmla="*/ 3 w 112"/>
                  <a:gd name="T13" fmla="*/ 7 h 703"/>
                  <a:gd name="T14" fmla="*/ 3 w 112"/>
                  <a:gd name="T15" fmla="*/ 9 h 703"/>
                  <a:gd name="T16" fmla="*/ 3 w 112"/>
                  <a:gd name="T17" fmla="*/ 11 h 703"/>
                  <a:gd name="T18" fmla="*/ 4 w 112"/>
                  <a:gd name="T19" fmla="*/ 12 h 703"/>
                  <a:gd name="T20" fmla="*/ 4 w 112"/>
                  <a:gd name="T21" fmla="*/ 14 h 703"/>
                  <a:gd name="T22" fmla="*/ 3 w 112"/>
                  <a:gd name="T23" fmla="*/ 16 h 703"/>
                  <a:gd name="T24" fmla="*/ 3 w 112"/>
                  <a:gd name="T25" fmla="*/ 18 h 703"/>
                  <a:gd name="T26" fmla="*/ 3 w 112"/>
                  <a:gd name="T27" fmla="*/ 19 h 703"/>
                  <a:gd name="T28" fmla="*/ 2 w 112"/>
                  <a:gd name="T29" fmla="*/ 21 h 703"/>
                  <a:gd name="T30" fmla="*/ 2 w 112"/>
                  <a:gd name="T31" fmla="*/ 23 h 703"/>
                  <a:gd name="T32" fmla="*/ 1 w 112"/>
                  <a:gd name="T33" fmla="*/ 24 h 703"/>
                  <a:gd name="T34" fmla="*/ 0 w 112"/>
                  <a:gd name="T35" fmla="*/ 26 h 703"/>
                  <a:gd name="T36" fmla="*/ 0 w 112"/>
                  <a:gd name="T37" fmla="*/ 26 h 703"/>
                  <a:gd name="T38" fmla="*/ 1 w 112"/>
                  <a:gd name="T39" fmla="*/ 25 h 703"/>
                  <a:gd name="T40" fmla="*/ 2 w 112"/>
                  <a:gd name="T41" fmla="*/ 23 h 703"/>
                  <a:gd name="T42" fmla="*/ 3 w 112"/>
                  <a:gd name="T43" fmla="*/ 21 h 703"/>
                  <a:gd name="T44" fmla="*/ 3 w 112"/>
                  <a:gd name="T45" fmla="*/ 19 h 703"/>
                  <a:gd name="T46" fmla="*/ 4 w 112"/>
                  <a:gd name="T47" fmla="*/ 18 h 703"/>
                  <a:gd name="T48" fmla="*/ 4 w 112"/>
                  <a:gd name="T49" fmla="*/ 16 h 703"/>
                  <a:gd name="T50" fmla="*/ 4 w 112"/>
                  <a:gd name="T51" fmla="*/ 14 h 703"/>
                  <a:gd name="T52" fmla="*/ 4 w 112"/>
                  <a:gd name="T53" fmla="*/ 12 h 703"/>
                  <a:gd name="T54" fmla="*/ 4 w 112"/>
                  <a:gd name="T55" fmla="*/ 10 h 703"/>
                  <a:gd name="T56" fmla="*/ 4 w 112"/>
                  <a:gd name="T57" fmla="*/ 9 h 703"/>
                  <a:gd name="T58" fmla="*/ 3 w 112"/>
                  <a:gd name="T59" fmla="*/ 7 h 703"/>
                  <a:gd name="T60" fmla="*/ 3 w 112"/>
                  <a:gd name="T61" fmla="*/ 6 h 703"/>
                  <a:gd name="T62" fmla="*/ 3 w 112"/>
                  <a:gd name="T63" fmla="*/ 4 h 703"/>
                  <a:gd name="T64" fmla="*/ 2 w 112"/>
                  <a:gd name="T65" fmla="*/ 3 h 703"/>
                  <a:gd name="T66" fmla="*/ 1 w 112"/>
                  <a:gd name="T67" fmla="*/ 1 h 703"/>
                  <a:gd name="T68" fmla="*/ 0 w 112"/>
                  <a:gd name="T69" fmla="*/ 0 h 703"/>
                  <a:gd name="T70" fmla="*/ 1 w 112"/>
                  <a:gd name="T71" fmla="*/ 0 h 703"/>
                  <a:gd name="T72" fmla="*/ 0 w 112"/>
                  <a:gd name="T73" fmla="*/ 0 h 703"/>
                  <a:gd name="T74" fmla="*/ 0 w 112"/>
                  <a:gd name="T75" fmla="*/ 0 h 703"/>
                  <a:gd name="T76" fmla="*/ 0 w 112"/>
                  <a:gd name="T77" fmla="*/ 0 h 703"/>
                  <a:gd name="T78" fmla="*/ 0 w 112"/>
                  <a:gd name="T79" fmla="*/ 0 h 703"/>
                  <a:gd name="T80" fmla="*/ 0 w 112"/>
                  <a:gd name="T81" fmla="*/ 0 h 703"/>
                  <a:gd name="T82" fmla="*/ 0 w 112"/>
                  <a:gd name="T83" fmla="*/ 0 h 70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2"/>
                  <a:gd name="T127" fmla="*/ 0 h 703"/>
                  <a:gd name="T128" fmla="*/ 112 w 112"/>
                  <a:gd name="T129" fmla="*/ 703 h 70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2" h="703">
                    <a:moveTo>
                      <a:pt x="0" y="7"/>
                    </a:moveTo>
                    <a:lnTo>
                      <a:pt x="2" y="11"/>
                    </a:lnTo>
                    <a:lnTo>
                      <a:pt x="22" y="41"/>
                    </a:lnTo>
                    <a:lnTo>
                      <a:pt x="40" y="74"/>
                    </a:lnTo>
                    <a:lnTo>
                      <a:pt x="55" y="112"/>
                    </a:lnTo>
                    <a:lnTo>
                      <a:pt x="69" y="152"/>
                    </a:lnTo>
                    <a:lnTo>
                      <a:pt x="80" y="193"/>
                    </a:lnTo>
                    <a:lnTo>
                      <a:pt x="89" y="239"/>
                    </a:lnTo>
                    <a:lnTo>
                      <a:pt x="95" y="284"/>
                    </a:lnTo>
                    <a:lnTo>
                      <a:pt x="98" y="330"/>
                    </a:lnTo>
                    <a:lnTo>
                      <a:pt x="98" y="378"/>
                    </a:lnTo>
                    <a:lnTo>
                      <a:pt x="95" y="425"/>
                    </a:lnTo>
                    <a:lnTo>
                      <a:pt x="89" y="472"/>
                    </a:lnTo>
                    <a:lnTo>
                      <a:pt x="79" y="520"/>
                    </a:lnTo>
                    <a:lnTo>
                      <a:pt x="65" y="565"/>
                    </a:lnTo>
                    <a:lnTo>
                      <a:pt x="47" y="610"/>
                    </a:lnTo>
                    <a:lnTo>
                      <a:pt x="28" y="654"/>
                    </a:lnTo>
                    <a:lnTo>
                      <a:pt x="2" y="694"/>
                    </a:lnTo>
                    <a:lnTo>
                      <a:pt x="13" y="703"/>
                    </a:lnTo>
                    <a:lnTo>
                      <a:pt x="39" y="660"/>
                    </a:lnTo>
                    <a:lnTo>
                      <a:pt x="61" y="616"/>
                    </a:lnTo>
                    <a:lnTo>
                      <a:pt x="79" y="570"/>
                    </a:lnTo>
                    <a:lnTo>
                      <a:pt x="93" y="523"/>
                    </a:lnTo>
                    <a:lnTo>
                      <a:pt x="102" y="475"/>
                    </a:lnTo>
                    <a:lnTo>
                      <a:pt x="109" y="425"/>
                    </a:lnTo>
                    <a:lnTo>
                      <a:pt x="112" y="378"/>
                    </a:lnTo>
                    <a:lnTo>
                      <a:pt x="112" y="330"/>
                    </a:lnTo>
                    <a:lnTo>
                      <a:pt x="109" y="281"/>
                    </a:lnTo>
                    <a:lnTo>
                      <a:pt x="102" y="236"/>
                    </a:lnTo>
                    <a:lnTo>
                      <a:pt x="94" y="190"/>
                    </a:lnTo>
                    <a:lnTo>
                      <a:pt x="83" y="149"/>
                    </a:lnTo>
                    <a:lnTo>
                      <a:pt x="69" y="106"/>
                    </a:lnTo>
                    <a:lnTo>
                      <a:pt x="51" y="69"/>
                    </a:lnTo>
                    <a:lnTo>
                      <a:pt x="33" y="33"/>
                    </a:lnTo>
                    <a:lnTo>
                      <a:pt x="13" y="3"/>
                    </a:lnTo>
                    <a:lnTo>
                      <a:pt x="14" y="7"/>
                    </a:lnTo>
                    <a:lnTo>
                      <a:pt x="13" y="3"/>
                    </a:lnTo>
                    <a:lnTo>
                      <a:pt x="8" y="0"/>
                    </a:lnTo>
                    <a:lnTo>
                      <a:pt x="3" y="1"/>
                    </a:lnTo>
                    <a:lnTo>
                      <a:pt x="0" y="5"/>
                    </a:lnTo>
                    <a:lnTo>
                      <a:pt x="2" y="11"/>
                    </a:lnTo>
                    <a:lnTo>
                      <a:pt x="0" y="7"/>
                    </a:lnTo>
                    <a:close/>
                  </a:path>
                </a:pathLst>
              </a:custGeom>
              <a:solidFill>
                <a:srgbClr val="000000"/>
              </a:solidFill>
              <a:ln w="9525">
                <a:noFill/>
                <a:round/>
                <a:headEnd/>
                <a:tailEnd/>
              </a:ln>
            </p:spPr>
            <p:txBody>
              <a:bodyPr/>
              <a:lstStyle/>
              <a:p>
                <a:pPr eaLnBrk="0" hangingPunct="0"/>
                <a:endParaRPr lang="it-IT"/>
              </a:p>
            </p:txBody>
          </p:sp>
          <p:sp>
            <p:nvSpPr>
              <p:cNvPr id="113813" name="Freeform 88"/>
              <p:cNvSpPr>
                <a:spLocks/>
              </p:cNvSpPr>
              <p:nvPr/>
            </p:nvSpPr>
            <p:spPr bwMode="auto">
              <a:xfrm>
                <a:off x="2867" y="2770"/>
                <a:ext cx="4" cy="491"/>
              </a:xfrm>
              <a:custGeom>
                <a:avLst/>
                <a:gdLst>
                  <a:gd name="T0" fmla="*/ 0 w 14"/>
                  <a:gd name="T1" fmla="*/ 0 h 1472"/>
                  <a:gd name="T2" fmla="*/ 0 w 14"/>
                  <a:gd name="T3" fmla="*/ 0 h 1472"/>
                  <a:gd name="T4" fmla="*/ 0 w 14"/>
                  <a:gd name="T5" fmla="*/ 55 h 1472"/>
                  <a:gd name="T6" fmla="*/ 0 w 14"/>
                  <a:gd name="T7" fmla="*/ 55 h 1472"/>
                  <a:gd name="T8" fmla="*/ 0 w 14"/>
                  <a:gd name="T9" fmla="*/ 0 h 1472"/>
                  <a:gd name="T10" fmla="*/ 0 w 14"/>
                  <a:gd name="T11" fmla="*/ 0 h 1472"/>
                  <a:gd name="T12" fmla="*/ 0 w 14"/>
                  <a:gd name="T13" fmla="*/ 0 h 1472"/>
                  <a:gd name="T14" fmla="*/ 0 w 14"/>
                  <a:gd name="T15" fmla="*/ 0 h 1472"/>
                  <a:gd name="T16" fmla="*/ 0 w 14"/>
                  <a:gd name="T17" fmla="*/ 0 h 1472"/>
                  <a:gd name="T18" fmla="*/ 0 w 14"/>
                  <a:gd name="T19" fmla="*/ 0 h 1472"/>
                  <a:gd name="T20" fmla="*/ 0 w 14"/>
                  <a:gd name="T21" fmla="*/ 0 h 1472"/>
                  <a:gd name="T22" fmla="*/ 0 w 14"/>
                  <a:gd name="T23" fmla="*/ 0 h 14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1472"/>
                  <a:gd name="T38" fmla="*/ 14 w 14"/>
                  <a:gd name="T39" fmla="*/ 1472 h 14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1472">
                    <a:moveTo>
                      <a:pt x="2" y="2"/>
                    </a:moveTo>
                    <a:lnTo>
                      <a:pt x="0" y="6"/>
                    </a:lnTo>
                    <a:lnTo>
                      <a:pt x="0" y="1472"/>
                    </a:lnTo>
                    <a:lnTo>
                      <a:pt x="14" y="1472"/>
                    </a:lnTo>
                    <a:lnTo>
                      <a:pt x="14" y="6"/>
                    </a:lnTo>
                    <a:lnTo>
                      <a:pt x="13" y="11"/>
                    </a:lnTo>
                    <a:lnTo>
                      <a:pt x="14" y="6"/>
                    </a:lnTo>
                    <a:lnTo>
                      <a:pt x="11" y="2"/>
                    </a:lnTo>
                    <a:lnTo>
                      <a:pt x="7" y="0"/>
                    </a:lnTo>
                    <a:lnTo>
                      <a:pt x="3" y="2"/>
                    </a:lnTo>
                    <a:lnTo>
                      <a:pt x="0" y="6"/>
                    </a:lnTo>
                    <a:lnTo>
                      <a:pt x="2" y="2"/>
                    </a:lnTo>
                    <a:close/>
                  </a:path>
                </a:pathLst>
              </a:custGeom>
              <a:solidFill>
                <a:srgbClr val="000000"/>
              </a:solidFill>
              <a:ln w="9525">
                <a:noFill/>
                <a:round/>
                <a:headEnd/>
                <a:tailEnd/>
              </a:ln>
            </p:spPr>
            <p:txBody>
              <a:bodyPr/>
              <a:lstStyle/>
              <a:p>
                <a:pPr eaLnBrk="0" hangingPunct="0"/>
                <a:endParaRPr lang="it-IT"/>
              </a:p>
            </p:txBody>
          </p:sp>
          <p:sp>
            <p:nvSpPr>
              <p:cNvPr id="113814" name="Freeform 89"/>
              <p:cNvSpPr>
                <a:spLocks/>
              </p:cNvSpPr>
              <p:nvPr/>
            </p:nvSpPr>
            <p:spPr bwMode="auto">
              <a:xfrm>
                <a:off x="2867" y="2541"/>
                <a:ext cx="38" cy="233"/>
              </a:xfrm>
              <a:custGeom>
                <a:avLst/>
                <a:gdLst>
                  <a:gd name="T0" fmla="*/ 0 w 116"/>
                  <a:gd name="T1" fmla="*/ 0 h 698"/>
                  <a:gd name="T2" fmla="*/ 0 w 116"/>
                  <a:gd name="T3" fmla="*/ 0 h 698"/>
                  <a:gd name="T4" fmla="*/ 1 w 116"/>
                  <a:gd name="T5" fmla="*/ 2 h 698"/>
                  <a:gd name="T6" fmla="*/ 2 w 116"/>
                  <a:gd name="T7" fmla="*/ 3 h 698"/>
                  <a:gd name="T8" fmla="*/ 2 w 116"/>
                  <a:gd name="T9" fmla="*/ 5 h 698"/>
                  <a:gd name="T10" fmla="*/ 3 w 116"/>
                  <a:gd name="T11" fmla="*/ 6 h 698"/>
                  <a:gd name="T12" fmla="*/ 3 w 116"/>
                  <a:gd name="T13" fmla="*/ 8 h 698"/>
                  <a:gd name="T14" fmla="*/ 3 w 116"/>
                  <a:gd name="T15" fmla="*/ 9 h 698"/>
                  <a:gd name="T16" fmla="*/ 4 w 116"/>
                  <a:gd name="T17" fmla="*/ 11 h 698"/>
                  <a:gd name="T18" fmla="*/ 4 w 116"/>
                  <a:gd name="T19" fmla="*/ 13 h 698"/>
                  <a:gd name="T20" fmla="*/ 4 w 116"/>
                  <a:gd name="T21" fmla="*/ 15 h 698"/>
                  <a:gd name="T22" fmla="*/ 3 w 116"/>
                  <a:gd name="T23" fmla="*/ 16 h 698"/>
                  <a:gd name="T24" fmla="*/ 3 w 116"/>
                  <a:gd name="T25" fmla="*/ 18 h 698"/>
                  <a:gd name="T26" fmla="*/ 3 w 116"/>
                  <a:gd name="T27" fmla="*/ 20 h 698"/>
                  <a:gd name="T28" fmla="*/ 2 w 116"/>
                  <a:gd name="T29" fmla="*/ 21 h 698"/>
                  <a:gd name="T30" fmla="*/ 2 w 116"/>
                  <a:gd name="T31" fmla="*/ 23 h 698"/>
                  <a:gd name="T32" fmla="*/ 1 w 116"/>
                  <a:gd name="T33" fmla="*/ 24 h 698"/>
                  <a:gd name="T34" fmla="*/ 0 w 116"/>
                  <a:gd name="T35" fmla="*/ 26 h 698"/>
                  <a:gd name="T36" fmla="*/ 0 w 116"/>
                  <a:gd name="T37" fmla="*/ 26 h 698"/>
                  <a:gd name="T38" fmla="*/ 1 w 116"/>
                  <a:gd name="T39" fmla="*/ 24 h 698"/>
                  <a:gd name="T40" fmla="*/ 2 w 116"/>
                  <a:gd name="T41" fmla="*/ 23 h 698"/>
                  <a:gd name="T42" fmla="*/ 3 w 116"/>
                  <a:gd name="T43" fmla="*/ 21 h 698"/>
                  <a:gd name="T44" fmla="*/ 3 w 116"/>
                  <a:gd name="T45" fmla="*/ 20 h 698"/>
                  <a:gd name="T46" fmla="*/ 3 w 116"/>
                  <a:gd name="T47" fmla="*/ 18 h 698"/>
                  <a:gd name="T48" fmla="*/ 4 w 116"/>
                  <a:gd name="T49" fmla="*/ 16 h 698"/>
                  <a:gd name="T50" fmla="*/ 4 w 116"/>
                  <a:gd name="T51" fmla="*/ 15 h 698"/>
                  <a:gd name="T52" fmla="*/ 4 w 116"/>
                  <a:gd name="T53" fmla="*/ 13 h 698"/>
                  <a:gd name="T54" fmla="*/ 4 w 116"/>
                  <a:gd name="T55" fmla="*/ 11 h 698"/>
                  <a:gd name="T56" fmla="*/ 4 w 116"/>
                  <a:gd name="T57" fmla="*/ 9 h 698"/>
                  <a:gd name="T58" fmla="*/ 4 w 116"/>
                  <a:gd name="T59" fmla="*/ 8 h 698"/>
                  <a:gd name="T60" fmla="*/ 3 w 116"/>
                  <a:gd name="T61" fmla="*/ 6 h 698"/>
                  <a:gd name="T62" fmla="*/ 3 w 116"/>
                  <a:gd name="T63" fmla="*/ 4 h 698"/>
                  <a:gd name="T64" fmla="*/ 2 w 116"/>
                  <a:gd name="T65" fmla="*/ 3 h 698"/>
                  <a:gd name="T66" fmla="*/ 1 w 116"/>
                  <a:gd name="T67" fmla="*/ 1 h 698"/>
                  <a:gd name="T68" fmla="*/ 0 w 116"/>
                  <a:gd name="T69" fmla="*/ 0 h 698"/>
                  <a:gd name="T70" fmla="*/ 1 w 116"/>
                  <a:gd name="T71" fmla="*/ 0 h 698"/>
                  <a:gd name="T72" fmla="*/ 0 w 116"/>
                  <a:gd name="T73" fmla="*/ 0 h 698"/>
                  <a:gd name="T74" fmla="*/ 0 w 116"/>
                  <a:gd name="T75" fmla="*/ 0 h 698"/>
                  <a:gd name="T76" fmla="*/ 0 w 116"/>
                  <a:gd name="T77" fmla="*/ 0 h 698"/>
                  <a:gd name="T78" fmla="*/ 0 w 116"/>
                  <a:gd name="T79" fmla="*/ 0 h 698"/>
                  <a:gd name="T80" fmla="*/ 0 w 116"/>
                  <a:gd name="T81" fmla="*/ 0 h 698"/>
                  <a:gd name="T82" fmla="*/ 0 w 116"/>
                  <a:gd name="T83" fmla="*/ 0 h 69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6"/>
                  <a:gd name="T127" fmla="*/ 0 h 698"/>
                  <a:gd name="T128" fmla="*/ 116 w 116"/>
                  <a:gd name="T129" fmla="*/ 698 h 69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6" h="698">
                    <a:moveTo>
                      <a:pt x="0" y="7"/>
                    </a:moveTo>
                    <a:lnTo>
                      <a:pt x="2" y="11"/>
                    </a:lnTo>
                    <a:lnTo>
                      <a:pt x="28" y="47"/>
                    </a:lnTo>
                    <a:lnTo>
                      <a:pt x="48" y="84"/>
                    </a:lnTo>
                    <a:lnTo>
                      <a:pt x="65" y="124"/>
                    </a:lnTo>
                    <a:lnTo>
                      <a:pt x="80" y="166"/>
                    </a:lnTo>
                    <a:lnTo>
                      <a:pt x="90" y="210"/>
                    </a:lnTo>
                    <a:lnTo>
                      <a:pt x="97" y="256"/>
                    </a:lnTo>
                    <a:lnTo>
                      <a:pt x="101" y="300"/>
                    </a:lnTo>
                    <a:lnTo>
                      <a:pt x="102" y="347"/>
                    </a:lnTo>
                    <a:lnTo>
                      <a:pt x="100" y="392"/>
                    </a:lnTo>
                    <a:lnTo>
                      <a:pt x="93" y="438"/>
                    </a:lnTo>
                    <a:lnTo>
                      <a:pt x="84" y="485"/>
                    </a:lnTo>
                    <a:lnTo>
                      <a:pt x="73" y="529"/>
                    </a:lnTo>
                    <a:lnTo>
                      <a:pt x="58" y="572"/>
                    </a:lnTo>
                    <a:lnTo>
                      <a:pt x="42" y="613"/>
                    </a:lnTo>
                    <a:lnTo>
                      <a:pt x="24" y="653"/>
                    </a:lnTo>
                    <a:lnTo>
                      <a:pt x="2" y="689"/>
                    </a:lnTo>
                    <a:lnTo>
                      <a:pt x="13" y="698"/>
                    </a:lnTo>
                    <a:lnTo>
                      <a:pt x="35" y="659"/>
                    </a:lnTo>
                    <a:lnTo>
                      <a:pt x="55" y="619"/>
                    </a:lnTo>
                    <a:lnTo>
                      <a:pt x="72" y="577"/>
                    </a:lnTo>
                    <a:lnTo>
                      <a:pt x="87" y="532"/>
                    </a:lnTo>
                    <a:lnTo>
                      <a:pt x="98" y="488"/>
                    </a:lnTo>
                    <a:lnTo>
                      <a:pt x="106" y="441"/>
                    </a:lnTo>
                    <a:lnTo>
                      <a:pt x="113" y="395"/>
                    </a:lnTo>
                    <a:lnTo>
                      <a:pt x="116" y="347"/>
                    </a:lnTo>
                    <a:lnTo>
                      <a:pt x="115" y="300"/>
                    </a:lnTo>
                    <a:lnTo>
                      <a:pt x="111" y="253"/>
                    </a:lnTo>
                    <a:lnTo>
                      <a:pt x="104" y="207"/>
                    </a:lnTo>
                    <a:lnTo>
                      <a:pt x="94" y="163"/>
                    </a:lnTo>
                    <a:lnTo>
                      <a:pt x="79" y="119"/>
                    </a:lnTo>
                    <a:lnTo>
                      <a:pt x="60" y="79"/>
                    </a:lnTo>
                    <a:lnTo>
                      <a:pt x="39" y="39"/>
                    </a:lnTo>
                    <a:lnTo>
                      <a:pt x="13" y="3"/>
                    </a:lnTo>
                    <a:lnTo>
                      <a:pt x="14" y="7"/>
                    </a:lnTo>
                    <a:lnTo>
                      <a:pt x="13" y="3"/>
                    </a:lnTo>
                    <a:lnTo>
                      <a:pt x="8" y="0"/>
                    </a:lnTo>
                    <a:lnTo>
                      <a:pt x="3" y="2"/>
                    </a:lnTo>
                    <a:lnTo>
                      <a:pt x="0" y="6"/>
                    </a:lnTo>
                    <a:lnTo>
                      <a:pt x="2" y="11"/>
                    </a:lnTo>
                    <a:lnTo>
                      <a:pt x="0" y="7"/>
                    </a:lnTo>
                    <a:close/>
                  </a:path>
                </a:pathLst>
              </a:custGeom>
              <a:solidFill>
                <a:srgbClr val="000000"/>
              </a:solidFill>
              <a:ln w="9525">
                <a:noFill/>
                <a:round/>
                <a:headEnd/>
                <a:tailEnd/>
              </a:ln>
            </p:spPr>
            <p:txBody>
              <a:bodyPr/>
              <a:lstStyle/>
              <a:p>
                <a:pPr eaLnBrk="0" hangingPunct="0"/>
                <a:endParaRPr lang="it-IT"/>
              </a:p>
            </p:txBody>
          </p:sp>
          <p:sp>
            <p:nvSpPr>
              <p:cNvPr id="113815" name="Freeform 90"/>
              <p:cNvSpPr>
                <a:spLocks/>
              </p:cNvSpPr>
              <p:nvPr/>
            </p:nvSpPr>
            <p:spPr bwMode="auto">
              <a:xfrm>
                <a:off x="2866" y="2302"/>
                <a:ext cx="5" cy="241"/>
              </a:xfrm>
              <a:custGeom>
                <a:avLst/>
                <a:gdLst>
                  <a:gd name="T0" fmla="*/ 0 w 17"/>
                  <a:gd name="T1" fmla="*/ 0 h 724"/>
                  <a:gd name="T2" fmla="*/ 0 w 17"/>
                  <a:gd name="T3" fmla="*/ 0 h 724"/>
                  <a:gd name="T4" fmla="*/ 0 w 17"/>
                  <a:gd name="T5" fmla="*/ 27 h 724"/>
                  <a:gd name="T6" fmla="*/ 0 w 17"/>
                  <a:gd name="T7" fmla="*/ 27 h 724"/>
                  <a:gd name="T8" fmla="*/ 0 w 17"/>
                  <a:gd name="T9" fmla="*/ 0 h 724"/>
                  <a:gd name="T10" fmla="*/ 0 w 17"/>
                  <a:gd name="T11" fmla="*/ 1 h 724"/>
                  <a:gd name="T12" fmla="*/ 0 w 17"/>
                  <a:gd name="T13" fmla="*/ 0 h 724"/>
                  <a:gd name="T14" fmla="*/ 0 w 17"/>
                  <a:gd name="T15" fmla="*/ 0 h 724"/>
                  <a:gd name="T16" fmla="*/ 0 w 17"/>
                  <a:gd name="T17" fmla="*/ 0 h 724"/>
                  <a:gd name="T18" fmla="*/ 0 w 17"/>
                  <a:gd name="T19" fmla="*/ 0 h 724"/>
                  <a:gd name="T20" fmla="*/ 0 w 17"/>
                  <a:gd name="T21" fmla="*/ 0 h 724"/>
                  <a:gd name="T22" fmla="*/ 0 w 17"/>
                  <a:gd name="T23" fmla="*/ 0 h 7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724"/>
                  <a:gd name="T38" fmla="*/ 17 w 17"/>
                  <a:gd name="T39" fmla="*/ 724 h 7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724">
                    <a:moveTo>
                      <a:pt x="7" y="0"/>
                    </a:moveTo>
                    <a:lnTo>
                      <a:pt x="0" y="7"/>
                    </a:lnTo>
                    <a:lnTo>
                      <a:pt x="3" y="724"/>
                    </a:lnTo>
                    <a:lnTo>
                      <a:pt x="17" y="724"/>
                    </a:lnTo>
                    <a:lnTo>
                      <a:pt x="14" y="7"/>
                    </a:lnTo>
                    <a:lnTo>
                      <a:pt x="7" y="14"/>
                    </a:lnTo>
                    <a:lnTo>
                      <a:pt x="14" y="7"/>
                    </a:lnTo>
                    <a:lnTo>
                      <a:pt x="11" y="3"/>
                    </a:lnTo>
                    <a:lnTo>
                      <a:pt x="7" y="0"/>
                    </a:lnTo>
                    <a:lnTo>
                      <a:pt x="3" y="3"/>
                    </a:lnTo>
                    <a:lnTo>
                      <a:pt x="0" y="7"/>
                    </a:lnTo>
                    <a:lnTo>
                      <a:pt x="7" y="0"/>
                    </a:lnTo>
                    <a:close/>
                  </a:path>
                </a:pathLst>
              </a:custGeom>
              <a:solidFill>
                <a:srgbClr val="000000"/>
              </a:solidFill>
              <a:ln w="9525">
                <a:noFill/>
                <a:round/>
                <a:headEnd/>
                <a:tailEnd/>
              </a:ln>
            </p:spPr>
            <p:txBody>
              <a:bodyPr/>
              <a:lstStyle/>
              <a:p>
                <a:pPr eaLnBrk="0" hangingPunct="0"/>
                <a:endParaRPr lang="it-IT"/>
              </a:p>
            </p:txBody>
          </p:sp>
          <p:sp>
            <p:nvSpPr>
              <p:cNvPr id="113816" name="Freeform 91"/>
              <p:cNvSpPr>
                <a:spLocks/>
              </p:cNvSpPr>
              <p:nvPr/>
            </p:nvSpPr>
            <p:spPr bwMode="auto">
              <a:xfrm>
                <a:off x="2324" y="3867"/>
                <a:ext cx="2" cy="4"/>
              </a:xfrm>
              <a:custGeom>
                <a:avLst/>
                <a:gdLst>
                  <a:gd name="T0" fmla="*/ 0 w 5"/>
                  <a:gd name="T1" fmla="*/ 0 h 14"/>
                  <a:gd name="T2" fmla="*/ 0 w 5"/>
                  <a:gd name="T3" fmla="*/ 0 h 14"/>
                  <a:gd name="T4" fmla="*/ 0 w 5"/>
                  <a:gd name="T5" fmla="*/ 0 h 14"/>
                  <a:gd name="T6" fmla="*/ 0 w 5"/>
                  <a:gd name="T7" fmla="*/ 0 h 14"/>
                  <a:gd name="T8" fmla="*/ 0 w 5"/>
                  <a:gd name="T9" fmla="*/ 0 h 14"/>
                  <a:gd name="T10" fmla="*/ 0 w 5"/>
                  <a:gd name="T11" fmla="*/ 0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5" y="0"/>
                    </a:moveTo>
                    <a:lnTo>
                      <a:pt x="1" y="3"/>
                    </a:lnTo>
                    <a:lnTo>
                      <a:pt x="0" y="7"/>
                    </a:lnTo>
                    <a:lnTo>
                      <a:pt x="1" y="12"/>
                    </a:lnTo>
                    <a:lnTo>
                      <a:pt x="5" y="14"/>
                    </a:lnTo>
                    <a:lnTo>
                      <a:pt x="5" y="0"/>
                    </a:lnTo>
                    <a:close/>
                  </a:path>
                </a:pathLst>
              </a:custGeom>
              <a:solidFill>
                <a:srgbClr val="000000"/>
              </a:solidFill>
              <a:ln w="9525">
                <a:noFill/>
                <a:round/>
                <a:headEnd/>
                <a:tailEnd/>
              </a:ln>
            </p:spPr>
            <p:txBody>
              <a:bodyPr/>
              <a:lstStyle/>
              <a:p>
                <a:pPr eaLnBrk="0" hangingPunct="0"/>
                <a:endParaRPr lang="it-IT"/>
              </a:p>
            </p:txBody>
          </p:sp>
          <p:sp>
            <p:nvSpPr>
              <p:cNvPr id="113817" name="Freeform 92"/>
              <p:cNvSpPr>
                <a:spLocks/>
              </p:cNvSpPr>
              <p:nvPr/>
            </p:nvSpPr>
            <p:spPr bwMode="auto">
              <a:xfrm>
                <a:off x="2326" y="3867"/>
                <a:ext cx="1091" cy="4"/>
              </a:xfrm>
              <a:custGeom>
                <a:avLst/>
                <a:gdLst>
                  <a:gd name="T0" fmla="*/ 121 w 3274"/>
                  <a:gd name="T1" fmla="*/ 0 h 14"/>
                  <a:gd name="T2" fmla="*/ 121 w 3274"/>
                  <a:gd name="T3" fmla="*/ 0 h 14"/>
                  <a:gd name="T4" fmla="*/ 0 w 3274"/>
                  <a:gd name="T5" fmla="*/ 0 h 14"/>
                  <a:gd name="T6" fmla="*/ 0 w 3274"/>
                  <a:gd name="T7" fmla="*/ 0 h 14"/>
                  <a:gd name="T8" fmla="*/ 121 w 3274"/>
                  <a:gd name="T9" fmla="*/ 0 h 14"/>
                  <a:gd name="T10" fmla="*/ 121 w 3274"/>
                  <a:gd name="T11" fmla="*/ 0 h 14"/>
                  <a:gd name="T12" fmla="*/ 0 60000 65536"/>
                  <a:gd name="T13" fmla="*/ 0 60000 65536"/>
                  <a:gd name="T14" fmla="*/ 0 60000 65536"/>
                  <a:gd name="T15" fmla="*/ 0 60000 65536"/>
                  <a:gd name="T16" fmla="*/ 0 60000 65536"/>
                  <a:gd name="T17" fmla="*/ 0 60000 65536"/>
                  <a:gd name="T18" fmla="*/ 0 w 3274"/>
                  <a:gd name="T19" fmla="*/ 0 h 14"/>
                  <a:gd name="T20" fmla="*/ 3274 w 327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274" h="14">
                    <a:moveTo>
                      <a:pt x="3274" y="7"/>
                    </a:moveTo>
                    <a:lnTo>
                      <a:pt x="3274" y="0"/>
                    </a:lnTo>
                    <a:lnTo>
                      <a:pt x="0" y="0"/>
                    </a:lnTo>
                    <a:lnTo>
                      <a:pt x="0" y="14"/>
                    </a:lnTo>
                    <a:lnTo>
                      <a:pt x="3274" y="14"/>
                    </a:lnTo>
                    <a:lnTo>
                      <a:pt x="3274" y="7"/>
                    </a:lnTo>
                    <a:close/>
                  </a:path>
                </a:pathLst>
              </a:custGeom>
              <a:solidFill>
                <a:srgbClr val="000000"/>
              </a:solidFill>
              <a:ln w="9525">
                <a:noFill/>
                <a:round/>
                <a:headEnd/>
                <a:tailEnd/>
              </a:ln>
            </p:spPr>
            <p:txBody>
              <a:bodyPr/>
              <a:lstStyle/>
              <a:p>
                <a:pPr eaLnBrk="0" hangingPunct="0"/>
                <a:endParaRPr lang="it-IT"/>
              </a:p>
            </p:txBody>
          </p:sp>
          <p:sp>
            <p:nvSpPr>
              <p:cNvPr id="113818" name="Freeform 93"/>
              <p:cNvSpPr>
                <a:spLocks/>
              </p:cNvSpPr>
              <p:nvPr/>
            </p:nvSpPr>
            <p:spPr bwMode="auto">
              <a:xfrm>
                <a:off x="3417" y="3867"/>
                <a:ext cx="2" cy="4"/>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0" y="14"/>
                    </a:moveTo>
                    <a:lnTo>
                      <a:pt x="4" y="12"/>
                    </a:lnTo>
                    <a:lnTo>
                      <a:pt x="6" y="7"/>
                    </a:lnTo>
                    <a:lnTo>
                      <a:pt x="4" y="3"/>
                    </a:lnTo>
                    <a:lnTo>
                      <a:pt x="0" y="0"/>
                    </a:lnTo>
                    <a:lnTo>
                      <a:pt x="0" y="14"/>
                    </a:lnTo>
                    <a:close/>
                  </a:path>
                </a:pathLst>
              </a:custGeom>
              <a:solidFill>
                <a:srgbClr val="000000"/>
              </a:solidFill>
              <a:ln w="9525">
                <a:noFill/>
                <a:round/>
                <a:headEnd/>
                <a:tailEnd/>
              </a:ln>
            </p:spPr>
            <p:txBody>
              <a:bodyPr/>
              <a:lstStyle/>
              <a:p>
                <a:pPr eaLnBrk="0" hangingPunct="0"/>
                <a:endParaRPr lang="it-IT"/>
              </a:p>
            </p:txBody>
          </p:sp>
          <p:sp>
            <p:nvSpPr>
              <p:cNvPr id="113819" name="Freeform 94"/>
              <p:cNvSpPr>
                <a:spLocks/>
              </p:cNvSpPr>
              <p:nvPr/>
            </p:nvSpPr>
            <p:spPr bwMode="auto">
              <a:xfrm>
                <a:off x="2789" y="2568"/>
                <a:ext cx="4" cy="4"/>
              </a:xfrm>
              <a:custGeom>
                <a:avLst/>
                <a:gdLst>
                  <a:gd name="T0" fmla="*/ 0 w 11"/>
                  <a:gd name="T1" fmla="*/ 0 h 13"/>
                  <a:gd name="T2" fmla="*/ 0 w 11"/>
                  <a:gd name="T3" fmla="*/ 0 h 13"/>
                  <a:gd name="T4" fmla="*/ 0 w 11"/>
                  <a:gd name="T5" fmla="*/ 0 h 13"/>
                  <a:gd name="T6" fmla="*/ 0 w 11"/>
                  <a:gd name="T7" fmla="*/ 0 h 13"/>
                  <a:gd name="T8" fmla="*/ 0 w 11"/>
                  <a:gd name="T9" fmla="*/ 0 h 13"/>
                  <a:gd name="T10" fmla="*/ 0 w 11"/>
                  <a:gd name="T11" fmla="*/ 0 h 13"/>
                  <a:gd name="T12" fmla="*/ 0 60000 65536"/>
                  <a:gd name="T13" fmla="*/ 0 60000 65536"/>
                  <a:gd name="T14" fmla="*/ 0 60000 65536"/>
                  <a:gd name="T15" fmla="*/ 0 60000 65536"/>
                  <a:gd name="T16" fmla="*/ 0 60000 65536"/>
                  <a:gd name="T17" fmla="*/ 0 60000 65536"/>
                  <a:gd name="T18" fmla="*/ 0 w 11"/>
                  <a:gd name="T19" fmla="*/ 0 h 13"/>
                  <a:gd name="T20" fmla="*/ 11 w 1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1" h="13">
                    <a:moveTo>
                      <a:pt x="3" y="0"/>
                    </a:moveTo>
                    <a:lnTo>
                      <a:pt x="0" y="4"/>
                    </a:lnTo>
                    <a:lnTo>
                      <a:pt x="1" y="10"/>
                    </a:lnTo>
                    <a:lnTo>
                      <a:pt x="6" y="13"/>
                    </a:lnTo>
                    <a:lnTo>
                      <a:pt x="11" y="11"/>
                    </a:lnTo>
                    <a:lnTo>
                      <a:pt x="3" y="0"/>
                    </a:lnTo>
                    <a:close/>
                  </a:path>
                </a:pathLst>
              </a:custGeom>
              <a:solidFill>
                <a:srgbClr val="000000"/>
              </a:solidFill>
              <a:ln w="9525">
                <a:noFill/>
                <a:round/>
                <a:headEnd/>
                <a:tailEnd/>
              </a:ln>
            </p:spPr>
            <p:txBody>
              <a:bodyPr/>
              <a:lstStyle/>
              <a:p>
                <a:pPr eaLnBrk="0" hangingPunct="0"/>
                <a:endParaRPr lang="it-IT"/>
              </a:p>
            </p:txBody>
          </p:sp>
          <p:sp>
            <p:nvSpPr>
              <p:cNvPr id="113820" name="Freeform 95"/>
              <p:cNvSpPr>
                <a:spLocks/>
              </p:cNvSpPr>
              <p:nvPr/>
            </p:nvSpPr>
            <p:spPr bwMode="auto">
              <a:xfrm>
                <a:off x="2790" y="2541"/>
                <a:ext cx="81" cy="30"/>
              </a:xfrm>
              <a:custGeom>
                <a:avLst/>
                <a:gdLst>
                  <a:gd name="T0" fmla="*/ 9 w 242"/>
                  <a:gd name="T1" fmla="*/ 0 h 92"/>
                  <a:gd name="T2" fmla="*/ 8 w 242"/>
                  <a:gd name="T3" fmla="*/ 0 h 92"/>
                  <a:gd name="T4" fmla="*/ 8 w 242"/>
                  <a:gd name="T5" fmla="*/ 0 h 92"/>
                  <a:gd name="T6" fmla="*/ 7 w 242"/>
                  <a:gd name="T7" fmla="*/ 0 h 92"/>
                  <a:gd name="T8" fmla="*/ 7 w 242"/>
                  <a:gd name="T9" fmla="*/ 0 h 92"/>
                  <a:gd name="T10" fmla="*/ 6 w 242"/>
                  <a:gd name="T11" fmla="*/ 0 h 92"/>
                  <a:gd name="T12" fmla="*/ 6 w 242"/>
                  <a:gd name="T13" fmla="*/ 0 h 92"/>
                  <a:gd name="T14" fmla="*/ 5 w 242"/>
                  <a:gd name="T15" fmla="*/ 0 h 92"/>
                  <a:gd name="T16" fmla="*/ 4 w 242"/>
                  <a:gd name="T17" fmla="*/ 1 h 92"/>
                  <a:gd name="T18" fmla="*/ 4 w 242"/>
                  <a:gd name="T19" fmla="*/ 1 h 92"/>
                  <a:gd name="T20" fmla="*/ 3 w 242"/>
                  <a:gd name="T21" fmla="*/ 1 h 92"/>
                  <a:gd name="T22" fmla="*/ 3 w 242"/>
                  <a:gd name="T23" fmla="*/ 1 h 92"/>
                  <a:gd name="T24" fmla="*/ 2 w 242"/>
                  <a:gd name="T25" fmla="*/ 2 h 92"/>
                  <a:gd name="T26" fmla="*/ 2 w 242"/>
                  <a:gd name="T27" fmla="*/ 2 h 92"/>
                  <a:gd name="T28" fmla="*/ 1 w 242"/>
                  <a:gd name="T29" fmla="*/ 2 h 92"/>
                  <a:gd name="T30" fmla="*/ 1 w 242"/>
                  <a:gd name="T31" fmla="*/ 3 h 92"/>
                  <a:gd name="T32" fmla="*/ 0 w 242"/>
                  <a:gd name="T33" fmla="*/ 3 h 92"/>
                  <a:gd name="T34" fmla="*/ 0 w 242"/>
                  <a:gd name="T35" fmla="*/ 3 h 92"/>
                  <a:gd name="T36" fmla="*/ 1 w 242"/>
                  <a:gd name="T37" fmla="*/ 3 h 92"/>
                  <a:gd name="T38" fmla="*/ 1 w 242"/>
                  <a:gd name="T39" fmla="*/ 3 h 92"/>
                  <a:gd name="T40" fmla="*/ 2 w 242"/>
                  <a:gd name="T41" fmla="*/ 2 h 92"/>
                  <a:gd name="T42" fmla="*/ 2 w 242"/>
                  <a:gd name="T43" fmla="*/ 2 h 92"/>
                  <a:gd name="T44" fmla="*/ 3 w 242"/>
                  <a:gd name="T45" fmla="*/ 2 h 92"/>
                  <a:gd name="T46" fmla="*/ 3 w 242"/>
                  <a:gd name="T47" fmla="*/ 2 h 92"/>
                  <a:gd name="T48" fmla="*/ 4 w 242"/>
                  <a:gd name="T49" fmla="*/ 1 h 92"/>
                  <a:gd name="T50" fmla="*/ 5 w 242"/>
                  <a:gd name="T51" fmla="*/ 1 h 92"/>
                  <a:gd name="T52" fmla="*/ 5 w 242"/>
                  <a:gd name="T53" fmla="*/ 1 h 92"/>
                  <a:gd name="T54" fmla="*/ 6 w 242"/>
                  <a:gd name="T55" fmla="*/ 1 h 92"/>
                  <a:gd name="T56" fmla="*/ 6 w 242"/>
                  <a:gd name="T57" fmla="*/ 1 h 92"/>
                  <a:gd name="T58" fmla="*/ 7 w 242"/>
                  <a:gd name="T59" fmla="*/ 1 h 92"/>
                  <a:gd name="T60" fmla="*/ 7 w 242"/>
                  <a:gd name="T61" fmla="*/ 1 h 92"/>
                  <a:gd name="T62" fmla="*/ 8 w 242"/>
                  <a:gd name="T63" fmla="*/ 1 h 92"/>
                  <a:gd name="T64" fmla="*/ 8 w 242"/>
                  <a:gd name="T65" fmla="*/ 1 h 92"/>
                  <a:gd name="T66" fmla="*/ 9 w 242"/>
                  <a:gd name="T67" fmla="*/ 1 h 92"/>
                  <a:gd name="T68" fmla="*/ 9 w 2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2"/>
                  <a:gd name="T106" fmla="*/ 0 h 92"/>
                  <a:gd name="T107" fmla="*/ 242 w 2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2" h="92">
                    <a:moveTo>
                      <a:pt x="242" y="0"/>
                    </a:moveTo>
                    <a:lnTo>
                      <a:pt x="226" y="0"/>
                    </a:lnTo>
                    <a:lnTo>
                      <a:pt x="211" y="0"/>
                    </a:lnTo>
                    <a:lnTo>
                      <a:pt x="195" y="0"/>
                    </a:lnTo>
                    <a:lnTo>
                      <a:pt x="178" y="3"/>
                    </a:lnTo>
                    <a:lnTo>
                      <a:pt x="163" y="5"/>
                    </a:lnTo>
                    <a:lnTo>
                      <a:pt x="148" y="8"/>
                    </a:lnTo>
                    <a:lnTo>
                      <a:pt x="134" y="12"/>
                    </a:lnTo>
                    <a:lnTo>
                      <a:pt x="117" y="16"/>
                    </a:lnTo>
                    <a:lnTo>
                      <a:pt x="102" y="23"/>
                    </a:lnTo>
                    <a:lnTo>
                      <a:pt x="87" y="29"/>
                    </a:lnTo>
                    <a:lnTo>
                      <a:pt x="73" y="36"/>
                    </a:lnTo>
                    <a:lnTo>
                      <a:pt x="58" y="44"/>
                    </a:lnTo>
                    <a:lnTo>
                      <a:pt x="43" y="52"/>
                    </a:lnTo>
                    <a:lnTo>
                      <a:pt x="27" y="62"/>
                    </a:lnTo>
                    <a:lnTo>
                      <a:pt x="14" y="72"/>
                    </a:lnTo>
                    <a:lnTo>
                      <a:pt x="0" y="81"/>
                    </a:lnTo>
                    <a:lnTo>
                      <a:pt x="8" y="92"/>
                    </a:lnTo>
                    <a:lnTo>
                      <a:pt x="22" y="83"/>
                    </a:lnTo>
                    <a:lnTo>
                      <a:pt x="36" y="73"/>
                    </a:lnTo>
                    <a:lnTo>
                      <a:pt x="51" y="63"/>
                    </a:lnTo>
                    <a:lnTo>
                      <a:pt x="63" y="55"/>
                    </a:lnTo>
                    <a:lnTo>
                      <a:pt x="79" y="50"/>
                    </a:lnTo>
                    <a:lnTo>
                      <a:pt x="92" y="43"/>
                    </a:lnTo>
                    <a:lnTo>
                      <a:pt x="108" y="37"/>
                    </a:lnTo>
                    <a:lnTo>
                      <a:pt x="123" y="30"/>
                    </a:lnTo>
                    <a:lnTo>
                      <a:pt x="137" y="26"/>
                    </a:lnTo>
                    <a:lnTo>
                      <a:pt x="150" y="22"/>
                    </a:lnTo>
                    <a:lnTo>
                      <a:pt x="166" y="19"/>
                    </a:lnTo>
                    <a:lnTo>
                      <a:pt x="181" y="16"/>
                    </a:lnTo>
                    <a:lnTo>
                      <a:pt x="195" y="14"/>
                    </a:lnTo>
                    <a:lnTo>
                      <a:pt x="211" y="14"/>
                    </a:lnTo>
                    <a:lnTo>
                      <a:pt x="226" y="14"/>
                    </a:lnTo>
                    <a:lnTo>
                      <a:pt x="242" y="14"/>
                    </a:lnTo>
                    <a:lnTo>
                      <a:pt x="242" y="0"/>
                    </a:lnTo>
                    <a:close/>
                  </a:path>
                </a:pathLst>
              </a:custGeom>
              <a:solidFill>
                <a:srgbClr val="000000"/>
              </a:solidFill>
              <a:ln w="9525">
                <a:noFill/>
                <a:round/>
                <a:headEnd/>
                <a:tailEnd/>
              </a:ln>
            </p:spPr>
            <p:txBody>
              <a:bodyPr/>
              <a:lstStyle/>
              <a:p>
                <a:pPr eaLnBrk="0" hangingPunct="0"/>
                <a:endParaRPr lang="it-IT"/>
              </a:p>
            </p:txBody>
          </p:sp>
          <p:sp>
            <p:nvSpPr>
              <p:cNvPr id="113821" name="Freeform 96"/>
              <p:cNvSpPr>
                <a:spLocks/>
              </p:cNvSpPr>
              <p:nvPr/>
            </p:nvSpPr>
            <p:spPr bwMode="auto">
              <a:xfrm>
                <a:off x="2871" y="2541"/>
                <a:ext cx="2" cy="4"/>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0" y="14"/>
                    </a:moveTo>
                    <a:lnTo>
                      <a:pt x="4" y="11"/>
                    </a:lnTo>
                    <a:lnTo>
                      <a:pt x="6" y="7"/>
                    </a:lnTo>
                    <a:lnTo>
                      <a:pt x="4" y="3"/>
                    </a:lnTo>
                    <a:lnTo>
                      <a:pt x="0" y="0"/>
                    </a:lnTo>
                    <a:lnTo>
                      <a:pt x="0" y="14"/>
                    </a:lnTo>
                    <a:close/>
                  </a:path>
                </a:pathLst>
              </a:custGeom>
              <a:solidFill>
                <a:srgbClr val="000000"/>
              </a:solidFill>
              <a:ln w="9525">
                <a:noFill/>
                <a:round/>
                <a:headEnd/>
                <a:tailEnd/>
              </a:ln>
            </p:spPr>
            <p:txBody>
              <a:bodyPr/>
              <a:lstStyle/>
              <a:p>
                <a:pPr eaLnBrk="0" hangingPunct="0"/>
                <a:endParaRPr lang="it-IT"/>
              </a:p>
            </p:txBody>
          </p:sp>
          <p:sp>
            <p:nvSpPr>
              <p:cNvPr id="113822" name="Freeform 97"/>
              <p:cNvSpPr>
                <a:spLocks/>
              </p:cNvSpPr>
              <p:nvPr/>
            </p:nvSpPr>
            <p:spPr bwMode="auto">
              <a:xfrm>
                <a:off x="2790" y="2742"/>
                <a:ext cx="4" cy="5"/>
              </a:xfrm>
              <a:custGeom>
                <a:avLst/>
                <a:gdLst>
                  <a:gd name="T0" fmla="*/ 0 w 14"/>
                  <a:gd name="T1" fmla="*/ 0 h 13"/>
                  <a:gd name="T2" fmla="*/ 0 w 14"/>
                  <a:gd name="T3" fmla="*/ 0 h 13"/>
                  <a:gd name="T4" fmla="*/ 0 w 14"/>
                  <a:gd name="T5" fmla="*/ 0 h 13"/>
                  <a:gd name="T6" fmla="*/ 0 w 14"/>
                  <a:gd name="T7" fmla="*/ 0 h 13"/>
                  <a:gd name="T8" fmla="*/ 0 w 14"/>
                  <a:gd name="T9" fmla="*/ 1 h 13"/>
                  <a:gd name="T10" fmla="*/ 0 w 14"/>
                  <a:gd name="T11" fmla="*/ 0 h 13"/>
                  <a:gd name="T12" fmla="*/ 0 60000 65536"/>
                  <a:gd name="T13" fmla="*/ 0 60000 65536"/>
                  <a:gd name="T14" fmla="*/ 0 60000 65536"/>
                  <a:gd name="T15" fmla="*/ 0 60000 65536"/>
                  <a:gd name="T16" fmla="*/ 0 60000 65536"/>
                  <a:gd name="T17" fmla="*/ 0 60000 65536"/>
                  <a:gd name="T18" fmla="*/ 0 w 14"/>
                  <a:gd name="T19" fmla="*/ 0 h 13"/>
                  <a:gd name="T20" fmla="*/ 14 w 14"/>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4" h="13">
                    <a:moveTo>
                      <a:pt x="14" y="2"/>
                    </a:moveTo>
                    <a:lnTo>
                      <a:pt x="9" y="0"/>
                    </a:lnTo>
                    <a:lnTo>
                      <a:pt x="3" y="2"/>
                    </a:lnTo>
                    <a:lnTo>
                      <a:pt x="0" y="8"/>
                    </a:lnTo>
                    <a:lnTo>
                      <a:pt x="3" y="13"/>
                    </a:lnTo>
                    <a:lnTo>
                      <a:pt x="14" y="2"/>
                    </a:lnTo>
                    <a:close/>
                  </a:path>
                </a:pathLst>
              </a:custGeom>
              <a:solidFill>
                <a:srgbClr val="000000"/>
              </a:solidFill>
              <a:ln w="9525">
                <a:noFill/>
                <a:round/>
                <a:headEnd/>
                <a:tailEnd/>
              </a:ln>
            </p:spPr>
            <p:txBody>
              <a:bodyPr/>
              <a:lstStyle/>
              <a:p>
                <a:pPr eaLnBrk="0" hangingPunct="0"/>
                <a:endParaRPr lang="it-IT"/>
              </a:p>
            </p:txBody>
          </p:sp>
          <p:sp>
            <p:nvSpPr>
              <p:cNvPr id="113823" name="Freeform 98"/>
              <p:cNvSpPr>
                <a:spLocks/>
              </p:cNvSpPr>
              <p:nvPr/>
            </p:nvSpPr>
            <p:spPr bwMode="auto">
              <a:xfrm>
                <a:off x="2791" y="2743"/>
                <a:ext cx="78" cy="31"/>
              </a:xfrm>
              <a:custGeom>
                <a:avLst/>
                <a:gdLst>
                  <a:gd name="T0" fmla="*/ 9 w 236"/>
                  <a:gd name="T1" fmla="*/ 3 h 93"/>
                  <a:gd name="T2" fmla="*/ 8 w 236"/>
                  <a:gd name="T3" fmla="*/ 3 h 93"/>
                  <a:gd name="T4" fmla="*/ 7 w 236"/>
                  <a:gd name="T5" fmla="*/ 3 h 93"/>
                  <a:gd name="T6" fmla="*/ 7 w 236"/>
                  <a:gd name="T7" fmla="*/ 3 h 93"/>
                  <a:gd name="T8" fmla="*/ 6 w 236"/>
                  <a:gd name="T9" fmla="*/ 3 h 93"/>
                  <a:gd name="T10" fmla="*/ 6 w 236"/>
                  <a:gd name="T11" fmla="*/ 3 h 93"/>
                  <a:gd name="T12" fmla="*/ 5 w 236"/>
                  <a:gd name="T13" fmla="*/ 3 h 93"/>
                  <a:gd name="T14" fmla="*/ 5 w 236"/>
                  <a:gd name="T15" fmla="*/ 2 h 93"/>
                  <a:gd name="T16" fmla="*/ 4 w 236"/>
                  <a:gd name="T17" fmla="*/ 2 h 93"/>
                  <a:gd name="T18" fmla="*/ 4 w 236"/>
                  <a:gd name="T19" fmla="*/ 2 h 93"/>
                  <a:gd name="T20" fmla="*/ 3 w 236"/>
                  <a:gd name="T21" fmla="*/ 2 h 93"/>
                  <a:gd name="T22" fmla="*/ 2 w 236"/>
                  <a:gd name="T23" fmla="*/ 2 h 93"/>
                  <a:gd name="T24" fmla="*/ 2 w 236"/>
                  <a:gd name="T25" fmla="*/ 1 h 93"/>
                  <a:gd name="T26" fmla="*/ 2 w 236"/>
                  <a:gd name="T27" fmla="*/ 1 h 93"/>
                  <a:gd name="T28" fmla="*/ 1 w 236"/>
                  <a:gd name="T29" fmla="*/ 1 h 93"/>
                  <a:gd name="T30" fmla="*/ 1 w 236"/>
                  <a:gd name="T31" fmla="*/ 0 h 93"/>
                  <a:gd name="T32" fmla="*/ 0 w 236"/>
                  <a:gd name="T33" fmla="*/ 0 h 93"/>
                  <a:gd name="T34" fmla="*/ 0 w 236"/>
                  <a:gd name="T35" fmla="*/ 0 h 93"/>
                  <a:gd name="T36" fmla="*/ 0 w 236"/>
                  <a:gd name="T37" fmla="*/ 1 h 93"/>
                  <a:gd name="T38" fmla="*/ 1 w 236"/>
                  <a:gd name="T39" fmla="*/ 1 h 93"/>
                  <a:gd name="T40" fmla="*/ 1 w 236"/>
                  <a:gd name="T41" fmla="*/ 1 h 93"/>
                  <a:gd name="T42" fmla="*/ 2 w 236"/>
                  <a:gd name="T43" fmla="*/ 2 h 93"/>
                  <a:gd name="T44" fmla="*/ 2 w 236"/>
                  <a:gd name="T45" fmla="*/ 2 h 93"/>
                  <a:gd name="T46" fmla="*/ 3 w 236"/>
                  <a:gd name="T47" fmla="*/ 2 h 93"/>
                  <a:gd name="T48" fmla="*/ 3 w 236"/>
                  <a:gd name="T49" fmla="*/ 2 h 93"/>
                  <a:gd name="T50" fmla="*/ 4 w 236"/>
                  <a:gd name="T51" fmla="*/ 3 h 93"/>
                  <a:gd name="T52" fmla="*/ 4 w 236"/>
                  <a:gd name="T53" fmla="*/ 3 h 93"/>
                  <a:gd name="T54" fmla="*/ 5 w 236"/>
                  <a:gd name="T55" fmla="*/ 3 h 93"/>
                  <a:gd name="T56" fmla="*/ 6 w 236"/>
                  <a:gd name="T57" fmla="*/ 3 h 93"/>
                  <a:gd name="T58" fmla="*/ 6 w 236"/>
                  <a:gd name="T59" fmla="*/ 3 h 93"/>
                  <a:gd name="T60" fmla="*/ 7 w 236"/>
                  <a:gd name="T61" fmla="*/ 3 h 93"/>
                  <a:gd name="T62" fmla="*/ 7 w 236"/>
                  <a:gd name="T63" fmla="*/ 3 h 93"/>
                  <a:gd name="T64" fmla="*/ 8 w 236"/>
                  <a:gd name="T65" fmla="*/ 3 h 93"/>
                  <a:gd name="T66" fmla="*/ 9 w 236"/>
                  <a:gd name="T67" fmla="*/ 3 h 93"/>
                  <a:gd name="T68" fmla="*/ 9 w 236"/>
                  <a:gd name="T69" fmla="*/ 3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6"/>
                  <a:gd name="T106" fmla="*/ 0 h 93"/>
                  <a:gd name="T107" fmla="*/ 236 w 236"/>
                  <a:gd name="T108" fmla="*/ 93 h 9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6" h="93">
                    <a:moveTo>
                      <a:pt x="236" y="79"/>
                    </a:moveTo>
                    <a:lnTo>
                      <a:pt x="220" y="79"/>
                    </a:lnTo>
                    <a:lnTo>
                      <a:pt x="203" y="78"/>
                    </a:lnTo>
                    <a:lnTo>
                      <a:pt x="188" y="76"/>
                    </a:lnTo>
                    <a:lnTo>
                      <a:pt x="171" y="74"/>
                    </a:lnTo>
                    <a:lnTo>
                      <a:pt x="156" y="71"/>
                    </a:lnTo>
                    <a:lnTo>
                      <a:pt x="140" y="68"/>
                    </a:lnTo>
                    <a:lnTo>
                      <a:pt x="126" y="64"/>
                    </a:lnTo>
                    <a:lnTo>
                      <a:pt x="111" y="58"/>
                    </a:lnTo>
                    <a:lnTo>
                      <a:pt x="96" y="53"/>
                    </a:lnTo>
                    <a:lnTo>
                      <a:pt x="82" y="47"/>
                    </a:lnTo>
                    <a:lnTo>
                      <a:pt x="68" y="42"/>
                    </a:lnTo>
                    <a:lnTo>
                      <a:pt x="54" y="35"/>
                    </a:lnTo>
                    <a:lnTo>
                      <a:pt x="43" y="27"/>
                    </a:lnTo>
                    <a:lnTo>
                      <a:pt x="31" y="18"/>
                    </a:lnTo>
                    <a:lnTo>
                      <a:pt x="20" y="10"/>
                    </a:lnTo>
                    <a:lnTo>
                      <a:pt x="11" y="0"/>
                    </a:lnTo>
                    <a:lnTo>
                      <a:pt x="0" y="11"/>
                    </a:lnTo>
                    <a:lnTo>
                      <a:pt x="11" y="21"/>
                    </a:lnTo>
                    <a:lnTo>
                      <a:pt x="22" y="29"/>
                    </a:lnTo>
                    <a:lnTo>
                      <a:pt x="35" y="38"/>
                    </a:lnTo>
                    <a:lnTo>
                      <a:pt x="49" y="46"/>
                    </a:lnTo>
                    <a:lnTo>
                      <a:pt x="62" y="53"/>
                    </a:lnTo>
                    <a:lnTo>
                      <a:pt x="76" y="61"/>
                    </a:lnTo>
                    <a:lnTo>
                      <a:pt x="90" y="67"/>
                    </a:lnTo>
                    <a:lnTo>
                      <a:pt x="105" y="72"/>
                    </a:lnTo>
                    <a:lnTo>
                      <a:pt x="120" y="78"/>
                    </a:lnTo>
                    <a:lnTo>
                      <a:pt x="137" y="82"/>
                    </a:lnTo>
                    <a:lnTo>
                      <a:pt x="154" y="85"/>
                    </a:lnTo>
                    <a:lnTo>
                      <a:pt x="169" y="87"/>
                    </a:lnTo>
                    <a:lnTo>
                      <a:pt x="185" y="90"/>
                    </a:lnTo>
                    <a:lnTo>
                      <a:pt x="203" y="92"/>
                    </a:lnTo>
                    <a:lnTo>
                      <a:pt x="220" y="93"/>
                    </a:lnTo>
                    <a:lnTo>
                      <a:pt x="236" y="93"/>
                    </a:lnTo>
                    <a:lnTo>
                      <a:pt x="236" y="79"/>
                    </a:lnTo>
                    <a:close/>
                  </a:path>
                </a:pathLst>
              </a:custGeom>
              <a:solidFill>
                <a:srgbClr val="000000"/>
              </a:solidFill>
              <a:ln w="9525">
                <a:noFill/>
                <a:round/>
                <a:headEnd/>
                <a:tailEnd/>
              </a:ln>
            </p:spPr>
            <p:txBody>
              <a:bodyPr/>
              <a:lstStyle/>
              <a:p>
                <a:pPr eaLnBrk="0" hangingPunct="0"/>
                <a:endParaRPr lang="it-IT"/>
              </a:p>
            </p:txBody>
          </p:sp>
          <p:sp>
            <p:nvSpPr>
              <p:cNvPr id="113824" name="Freeform 99"/>
              <p:cNvSpPr>
                <a:spLocks/>
              </p:cNvSpPr>
              <p:nvPr/>
            </p:nvSpPr>
            <p:spPr bwMode="auto">
              <a:xfrm>
                <a:off x="2869" y="2769"/>
                <a:ext cx="3" cy="5"/>
              </a:xfrm>
              <a:custGeom>
                <a:avLst/>
                <a:gdLst>
                  <a:gd name="T0" fmla="*/ 0 w 7"/>
                  <a:gd name="T1" fmla="*/ 1 h 14"/>
                  <a:gd name="T2" fmla="*/ 0 w 7"/>
                  <a:gd name="T3" fmla="*/ 0 h 14"/>
                  <a:gd name="T4" fmla="*/ 0 w 7"/>
                  <a:gd name="T5" fmla="*/ 0 h 14"/>
                  <a:gd name="T6" fmla="*/ 0 w 7"/>
                  <a:gd name="T7" fmla="*/ 0 h 14"/>
                  <a:gd name="T8" fmla="*/ 0 w 7"/>
                  <a:gd name="T9" fmla="*/ 0 h 14"/>
                  <a:gd name="T10" fmla="*/ 0 w 7"/>
                  <a:gd name="T11" fmla="*/ 1 h 14"/>
                  <a:gd name="T12" fmla="*/ 0 60000 65536"/>
                  <a:gd name="T13" fmla="*/ 0 60000 65536"/>
                  <a:gd name="T14" fmla="*/ 0 60000 65536"/>
                  <a:gd name="T15" fmla="*/ 0 60000 65536"/>
                  <a:gd name="T16" fmla="*/ 0 60000 65536"/>
                  <a:gd name="T17" fmla="*/ 0 60000 65536"/>
                  <a:gd name="T18" fmla="*/ 0 w 7"/>
                  <a:gd name="T19" fmla="*/ 0 h 14"/>
                  <a:gd name="T20" fmla="*/ 7 w 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7" h="14">
                    <a:moveTo>
                      <a:pt x="0" y="14"/>
                    </a:moveTo>
                    <a:lnTo>
                      <a:pt x="5" y="11"/>
                    </a:lnTo>
                    <a:lnTo>
                      <a:pt x="7" y="7"/>
                    </a:lnTo>
                    <a:lnTo>
                      <a:pt x="5" y="3"/>
                    </a:lnTo>
                    <a:lnTo>
                      <a:pt x="0" y="0"/>
                    </a:lnTo>
                    <a:lnTo>
                      <a:pt x="0" y="14"/>
                    </a:lnTo>
                    <a:close/>
                  </a:path>
                </a:pathLst>
              </a:custGeom>
              <a:solidFill>
                <a:srgbClr val="000000"/>
              </a:solidFill>
              <a:ln w="9525">
                <a:noFill/>
                <a:round/>
                <a:headEnd/>
                <a:tailEnd/>
              </a:ln>
            </p:spPr>
            <p:txBody>
              <a:bodyPr/>
              <a:lstStyle/>
              <a:p>
                <a:pPr eaLnBrk="0" hangingPunct="0"/>
                <a:endParaRPr lang="it-IT"/>
              </a:p>
            </p:txBody>
          </p:sp>
          <p:sp>
            <p:nvSpPr>
              <p:cNvPr id="113825" name="Freeform 100"/>
              <p:cNvSpPr>
                <a:spLocks/>
              </p:cNvSpPr>
              <p:nvPr/>
            </p:nvSpPr>
            <p:spPr bwMode="auto">
              <a:xfrm>
                <a:off x="2790" y="3286"/>
                <a:ext cx="4" cy="4"/>
              </a:xfrm>
              <a:custGeom>
                <a:avLst/>
                <a:gdLst>
                  <a:gd name="T0" fmla="*/ 0 w 11"/>
                  <a:gd name="T1" fmla="*/ 0 h 12"/>
                  <a:gd name="T2" fmla="*/ 0 w 11"/>
                  <a:gd name="T3" fmla="*/ 0 h 12"/>
                  <a:gd name="T4" fmla="*/ 0 w 11"/>
                  <a:gd name="T5" fmla="*/ 0 h 12"/>
                  <a:gd name="T6" fmla="*/ 0 w 11"/>
                  <a:gd name="T7" fmla="*/ 0 h 12"/>
                  <a:gd name="T8" fmla="*/ 0 w 11"/>
                  <a:gd name="T9" fmla="*/ 0 h 12"/>
                  <a:gd name="T10" fmla="*/ 0 w 11"/>
                  <a:gd name="T11" fmla="*/ 0 h 12"/>
                  <a:gd name="T12" fmla="*/ 0 60000 65536"/>
                  <a:gd name="T13" fmla="*/ 0 60000 65536"/>
                  <a:gd name="T14" fmla="*/ 0 60000 65536"/>
                  <a:gd name="T15" fmla="*/ 0 60000 65536"/>
                  <a:gd name="T16" fmla="*/ 0 60000 65536"/>
                  <a:gd name="T17" fmla="*/ 0 60000 65536"/>
                  <a:gd name="T18" fmla="*/ 0 w 11"/>
                  <a:gd name="T19" fmla="*/ 0 h 12"/>
                  <a:gd name="T20" fmla="*/ 11 w 1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1" h="12">
                    <a:moveTo>
                      <a:pt x="3" y="0"/>
                    </a:moveTo>
                    <a:lnTo>
                      <a:pt x="0" y="4"/>
                    </a:lnTo>
                    <a:lnTo>
                      <a:pt x="1" y="10"/>
                    </a:lnTo>
                    <a:lnTo>
                      <a:pt x="5" y="12"/>
                    </a:lnTo>
                    <a:lnTo>
                      <a:pt x="11" y="11"/>
                    </a:lnTo>
                    <a:lnTo>
                      <a:pt x="3" y="0"/>
                    </a:lnTo>
                    <a:close/>
                  </a:path>
                </a:pathLst>
              </a:custGeom>
              <a:solidFill>
                <a:srgbClr val="000000"/>
              </a:solidFill>
              <a:ln w="9525">
                <a:noFill/>
                <a:round/>
                <a:headEnd/>
                <a:tailEnd/>
              </a:ln>
            </p:spPr>
            <p:txBody>
              <a:bodyPr/>
              <a:lstStyle/>
              <a:p>
                <a:pPr eaLnBrk="0" hangingPunct="0"/>
                <a:endParaRPr lang="it-IT"/>
              </a:p>
            </p:txBody>
          </p:sp>
          <p:sp>
            <p:nvSpPr>
              <p:cNvPr id="113826" name="Freeform 101"/>
              <p:cNvSpPr>
                <a:spLocks/>
              </p:cNvSpPr>
              <p:nvPr/>
            </p:nvSpPr>
            <p:spPr bwMode="auto">
              <a:xfrm>
                <a:off x="2791" y="3258"/>
                <a:ext cx="77" cy="32"/>
              </a:xfrm>
              <a:custGeom>
                <a:avLst/>
                <a:gdLst>
                  <a:gd name="T0" fmla="*/ 9 w 229"/>
                  <a:gd name="T1" fmla="*/ 0 h 97"/>
                  <a:gd name="T2" fmla="*/ 8 w 229"/>
                  <a:gd name="T3" fmla="*/ 0 h 97"/>
                  <a:gd name="T4" fmla="*/ 8 w 229"/>
                  <a:gd name="T5" fmla="*/ 0 h 97"/>
                  <a:gd name="T6" fmla="*/ 7 w 229"/>
                  <a:gd name="T7" fmla="*/ 0 h 97"/>
                  <a:gd name="T8" fmla="*/ 6 w 229"/>
                  <a:gd name="T9" fmla="*/ 0 h 97"/>
                  <a:gd name="T10" fmla="*/ 6 w 229"/>
                  <a:gd name="T11" fmla="*/ 0 h 97"/>
                  <a:gd name="T12" fmla="*/ 5 w 229"/>
                  <a:gd name="T13" fmla="*/ 0 h 97"/>
                  <a:gd name="T14" fmla="*/ 5 w 229"/>
                  <a:gd name="T15" fmla="*/ 1 h 97"/>
                  <a:gd name="T16" fmla="*/ 4 w 229"/>
                  <a:gd name="T17" fmla="*/ 1 h 97"/>
                  <a:gd name="T18" fmla="*/ 4 w 229"/>
                  <a:gd name="T19" fmla="*/ 1 h 97"/>
                  <a:gd name="T20" fmla="*/ 3 w 229"/>
                  <a:gd name="T21" fmla="*/ 1 h 97"/>
                  <a:gd name="T22" fmla="*/ 2 w 229"/>
                  <a:gd name="T23" fmla="*/ 1 h 97"/>
                  <a:gd name="T24" fmla="*/ 2 w 229"/>
                  <a:gd name="T25" fmla="*/ 2 h 97"/>
                  <a:gd name="T26" fmla="*/ 1 w 229"/>
                  <a:gd name="T27" fmla="*/ 2 h 97"/>
                  <a:gd name="T28" fmla="*/ 1 w 229"/>
                  <a:gd name="T29" fmla="*/ 2 h 97"/>
                  <a:gd name="T30" fmla="*/ 0 w 229"/>
                  <a:gd name="T31" fmla="*/ 3 h 97"/>
                  <a:gd name="T32" fmla="*/ 0 w 229"/>
                  <a:gd name="T33" fmla="*/ 3 h 97"/>
                  <a:gd name="T34" fmla="*/ 0 w 229"/>
                  <a:gd name="T35" fmla="*/ 4 h 97"/>
                  <a:gd name="T36" fmla="*/ 1 w 229"/>
                  <a:gd name="T37" fmla="*/ 3 h 97"/>
                  <a:gd name="T38" fmla="*/ 1 w 229"/>
                  <a:gd name="T39" fmla="*/ 3 h 97"/>
                  <a:gd name="T40" fmla="*/ 2 w 229"/>
                  <a:gd name="T41" fmla="*/ 2 h 97"/>
                  <a:gd name="T42" fmla="*/ 2 w 229"/>
                  <a:gd name="T43" fmla="*/ 2 h 97"/>
                  <a:gd name="T44" fmla="*/ 3 w 229"/>
                  <a:gd name="T45" fmla="*/ 2 h 97"/>
                  <a:gd name="T46" fmla="*/ 3 w 229"/>
                  <a:gd name="T47" fmla="*/ 2 h 97"/>
                  <a:gd name="T48" fmla="*/ 4 w 229"/>
                  <a:gd name="T49" fmla="*/ 1 h 97"/>
                  <a:gd name="T50" fmla="*/ 4 w 229"/>
                  <a:gd name="T51" fmla="*/ 1 h 97"/>
                  <a:gd name="T52" fmla="*/ 5 w 229"/>
                  <a:gd name="T53" fmla="*/ 1 h 97"/>
                  <a:gd name="T54" fmla="*/ 5 w 229"/>
                  <a:gd name="T55" fmla="*/ 1 h 97"/>
                  <a:gd name="T56" fmla="*/ 6 w 229"/>
                  <a:gd name="T57" fmla="*/ 1 h 97"/>
                  <a:gd name="T58" fmla="*/ 6 w 229"/>
                  <a:gd name="T59" fmla="*/ 1 h 97"/>
                  <a:gd name="T60" fmla="*/ 7 w 229"/>
                  <a:gd name="T61" fmla="*/ 1 h 97"/>
                  <a:gd name="T62" fmla="*/ 8 w 229"/>
                  <a:gd name="T63" fmla="*/ 1 h 97"/>
                  <a:gd name="T64" fmla="*/ 8 w 229"/>
                  <a:gd name="T65" fmla="*/ 1 h 97"/>
                  <a:gd name="T66" fmla="*/ 9 w 229"/>
                  <a:gd name="T67" fmla="*/ 1 h 97"/>
                  <a:gd name="T68" fmla="*/ 9 w 229"/>
                  <a:gd name="T69" fmla="*/ 0 h 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9"/>
                  <a:gd name="T106" fmla="*/ 0 h 97"/>
                  <a:gd name="T107" fmla="*/ 229 w 229"/>
                  <a:gd name="T108" fmla="*/ 97 h 9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9" h="97">
                    <a:moveTo>
                      <a:pt x="229" y="0"/>
                    </a:moveTo>
                    <a:lnTo>
                      <a:pt x="214" y="2"/>
                    </a:lnTo>
                    <a:lnTo>
                      <a:pt x="198" y="2"/>
                    </a:lnTo>
                    <a:lnTo>
                      <a:pt x="182" y="5"/>
                    </a:lnTo>
                    <a:lnTo>
                      <a:pt x="168" y="6"/>
                    </a:lnTo>
                    <a:lnTo>
                      <a:pt x="153" y="9"/>
                    </a:lnTo>
                    <a:lnTo>
                      <a:pt x="138" y="13"/>
                    </a:lnTo>
                    <a:lnTo>
                      <a:pt x="123" y="16"/>
                    </a:lnTo>
                    <a:lnTo>
                      <a:pt x="107" y="21"/>
                    </a:lnTo>
                    <a:lnTo>
                      <a:pt x="94" y="27"/>
                    </a:lnTo>
                    <a:lnTo>
                      <a:pt x="78" y="32"/>
                    </a:lnTo>
                    <a:lnTo>
                      <a:pt x="66" y="40"/>
                    </a:lnTo>
                    <a:lnTo>
                      <a:pt x="52" y="47"/>
                    </a:lnTo>
                    <a:lnTo>
                      <a:pt x="37" y="56"/>
                    </a:lnTo>
                    <a:lnTo>
                      <a:pt x="24" y="65"/>
                    </a:lnTo>
                    <a:lnTo>
                      <a:pt x="12" y="75"/>
                    </a:lnTo>
                    <a:lnTo>
                      <a:pt x="0" y="86"/>
                    </a:lnTo>
                    <a:lnTo>
                      <a:pt x="8" y="97"/>
                    </a:lnTo>
                    <a:lnTo>
                      <a:pt x="20" y="86"/>
                    </a:lnTo>
                    <a:lnTo>
                      <a:pt x="33" y="76"/>
                    </a:lnTo>
                    <a:lnTo>
                      <a:pt x="45" y="67"/>
                    </a:lnTo>
                    <a:lnTo>
                      <a:pt x="58" y="58"/>
                    </a:lnTo>
                    <a:lnTo>
                      <a:pt x="71" y="51"/>
                    </a:lnTo>
                    <a:lnTo>
                      <a:pt x="84" y="46"/>
                    </a:lnTo>
                    <a:lnTo>
                      <a:pt x="99" y="40"/>
                    </a:lnTo>
                    <a:lnTo>
                      <a:pt x="113" y="35"/>
                    </a:lnTo>
                    <a:lnTo>
                      <a:pt x="125" y="29"/>
                    </a:lnTo>
                    <a:lnTo>
                      <a:pt x="140" y="27"/>
                    </a:lnTo>
                    <a:lnTo>
                      <a:pt x="156" y="22"/>
                    </a:lnTo>
                    <a:lnTo>
                      <a:pt x="171" y="20"/>
                    </a:lnTo>
                    <a:lnTo>
                      <a:pt x="185" y="18"/>
                    </a:lnTo>
                    <a:lnTo>
                      <a:pt x="198" y="16"/>
                    </a:lnTo>
                    <a:lnTo>
                      <a:pt x="214" y="16"/>
                    </a:lnTo>
                    <a:lnTo>
                      <a:pt x="229" y="14"/>
                    </a:lnTo>
                    <a:lnTo>
                      <a:pt x="229" y="0"/>
                    </a:lnTo>
                    <a:close/>
                  </a:path>
                </a:pathLst>
              </a:custGeom>
              <a:solidFill>
                <a:srgbClr val="000000"/>
              </a:solidFill>
              <a:ln w="9525">
                <a:noFill/>
                <a:round/>
                <a:headEnd/>
                <a:tailEnd/>
              </a:ln>
            </p:spPr>
            <p:txBody>
              <a:bodyPr/>
              <a:lstStyle/>
              <a:p>
                <a:pPr eaLnBrk="0" hangingPunct="0"/>
                <a:endParaRPr lang="it-IT"/>
              </a:p>
            </p:txBody>
          </p:sp>
          <p:sp>
            <p:nvSpPr>
              <p:cNvPr id="113827" name="Freeform 102"/>
              <p:cNvSpPr>
                <a:spLocks/>
              </p:cNvSpPr>
              <p:nvPr/>
            </p:nvSpPr>
            <p:spPr bwMode="auto">
              <a:xfrm>
                <a:off x="2868" y="3258"/>
                <a:ext cx="2" cy="4"/>
              </a:xfrm>
              <a:custGeom>
                <a:avLst/>
                <a:gdLst>
                  <a:gd name="T0" fmla="*/ 0 w 7"/>
                  <a:gd name="T1" fmla="*/ 0 h 14"/>
                  <a:gd name="T2" fmla="*/ 0 w 7"/>
                  <a:gd name="T3" fmla="*/ 0 h 14"/>
                  <a:gd name="T4" fmla="*/ 0 w 7"/>
                  <a:gd name="T5" fmla="*/ 0 h 14"/>
                  <a:gd name="T6" fmla="*/ 0 w 7"/>
                  <a:gd name="T7" fmla="*/ 0 h 14"/>
                  <a:gd name="T8" fmla="*/ 0 w 7"/>
                  <a:gd name="T9" fmla="*/ 0 h 14"/>
                  <a:gd name="T10" fmla="*/ 0 w 7"/>
                  <a:gd name="T11" fmla="*/ 0 h 14"/>
                  <a:gd name="T12" fmla="*/ 0 60000 65536"/>
                  <a:gd name="T13" fmla="*/ 0 60000 65536"/>
                  <a:gd name="T14" fmla="*/ 0 60000 65536"/>
                  <a:gd name="T15" fmla="*/ 0 60000 65536"/>
                  <a:gd name="T16" fmla="*/ 0 60000 65536"/>
                  <a:gd name="T17" fmla="*/ 0 60000 65536"/>
                  <a:gd name="T18" fmla="*/ 0 w 7"/>
                  <a:gd name="T19" fmla="*/ 0 h 14"/>
                  <a:gd name="T20" fmla="*/ 7 w 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7" h="14">
                    <a:moveTo>
                      <a:pt x="0" y="14"/>
                    </a:moveTo>
                    <a:lnTo>
                      <a:pt x="4" y="11"/>
                    </a:lnTo>
                    <a:lnTo>
                      <a:pt x="7" y="7"/>
                    </a:lnTo>
                    <a:lnTo>
                      <a:pt x="4" y="3"/>
                    </a:lnTo>
                    <a:lnTo>
                      <a:pt x="0" y="0"/>
                    </a:lnTo>
                    <a:lnTo>
                      <a:pt x="0" y="14"/>
                    </a:lnTo>
                    <a:close/>
                  </a:path>
                </a:pathLst>
              </a:custGeom>
              <a:solidFill>
                <a:srgbClr val="000000"/>
              </a:solidFill>
              <a:ln w="9525">
                <a:noFill/>
                <a:round/>
                <a:headEnd/>
                <a:tailEnd/>
              </a:ln>
            </p:spPr>
            <p:txBody>
              <a:bodyPr/>
              <a:lstStyle/>
              <a:p>
                <a:pPr eaLnBrk="0" hangingPunct="0"/>
                <a:endParaRPr lang="it-IT"/>
              </a:p>
            </p:txBody>
          </p:sp>
          <p:sp>
            <p:nvSpPr>
              <p:cNvPr id="113828" name="Freeform 103"/>
              <p:cNvSpPr>
                <a:spLocks/>
              </p:cNvSpPr>
              <p:nvPr/>
            </p:nvSpPr>
            <p:spPr bwMode="auto">
              <a:xfrm>
                <a:off x="2789" y="3462"/>
                <a:ext cx="4" cy="4"/>
              </a:xfrm>
              <a:custGeom>
                <a:avLst/>
                <a:gdLst>
                  <a:gd name="T0" fmla="*/ 0 w 11"/>
                  <a:gd name="T1" fmla="*/ 0 h 12"/>
                  <a:gd name="T2" fmla="*/ 0 w 11"/>
                  <a:gd name="T3" fmla="*/ 0 h 12"/>
                  <a:gd name="T4" fmla="*/ 0 w 11"/>
                  <a:gd name="T5" fmla="*/ 0 h 12"/>
                  <a:gd name="T6" fmla="*/ 0 w 11"/>
                  <a:gd name="T7" fmla="*/ 0 h 12"/>
                  <a:gd name="T8" fmla="*/ 0 w 11"/>
                  <a:gd name="T9" fmla="*/ 0 h 12"/>
                  <a:gd name="T10" fmla="*/ 0 w 11"/>
                  <a:gd name="T11" fmla="*/ 0 h 12"/>
                  <a:gd name="T12" fmla="*/ 0 60000 65536"/>
                  <a:gd name="T13" fmla="*/ 0 60000 65536"/>
                  <a:gd name="T14" fmla="*/ 0 60000 65536"/>
                  <a:gd name="T15" fmla="*/ 0 60000 65536"/>
                  <a:gd name="T16" fmla="*/ 0 60000 65536"/>
                  <a:gd name="T17" fmla="*/ 0 60000 65536"/>
                  <a:gd name="T18" fmla="*/ 0 w 11"/>
                  <a:gd name="T19" fmla="*/ 0 h 12"/>
                  <a:gd name="T20" fmla="*/ 11 w 1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1" h="12">
                    <a:moveTo>
                      <a:pt x="11" y="1"/>
                    </a:moveTo>
                    <a:lnTo>
                      <a:pt x="6" y="0"/>
                    </a:lnTo>
                    <a:lnTo>
                      <a:pt x="1" y="2"/>
                    </a:lnTo>
                    <a:lnTo>
                      <a:pt x="0" y="6"/>
                    </a:lnTo>
                    <a:lnTo>
                      <a:pt x="3" y="12"/>
                    </a:lnTo>
                    <a:lnTo>
                      <a:pt x="11" y="1"/>
                    </a:lnTo>
                    <a:close/>
                  </a:path>
                </a:pathLst>
              </a:custGeom>
              <a:solidFill>
                <a:srgbClr val="000000"/>
              </a:solidFill>
              <a:ln w="9525">
                <a:noFill/>
                <a:round/>
                <a:headEnd/>
                <a:tailEnd/>
              </a:ln>
            </p:spPr>
            <p:txBody>
              <a:bodyPr/>
              <a:lstStyle/>
              <a:p>
                <a:pPr eaLnBrk="0" hangingPunct="0"/>
                <a:endParaRPr lang="it-IT"/>
              </a:p>
            </p:txBody>
          </p:sp>
          <p:sp>
            <p:nvSpPr>
              <p:cNvPr id="113829" name="Freeform 104"/>
              <p:cNvSpPr>
                <a:spLocks/>
              </p:cNvSpPr>
              <p:nvPr/>
            </p:nvSpPr>
            <p:spPr bwMode="auto">
              <a:xfrm>
                <a:off x="2790" y="3463"/>
                <a:ext cx="79" cy="30"/>
              </a:xfrm>
              <a:custGeom>
                <a:avLst/>
                <a:gdLst>
                  <a:gd name="T0" fmla="*/ 9 w 236"/>
                  <a:gd name="T1" fmla="*/ 3 h 90"/>
                  <a:gd name="T2" fmla="*/ 8 w 236"/>
                  <a:gd name="T3" fmla="*/ 3 h 90"/>
                  <a:gd name="T4" fmla="*/ 7 w 236"/>
                  <a:gd name="T5" fmla="*/ 3 h 90"/>
                  <a:gd name="T6" fmla="*/ 7 w 236"/>
                  <a:gd name="T7" fmla="*/ 3 h 90"/>
                  <a:gd name="T8" fmla="*/ 6 w 236"/>
                  <a:gd name="T9" fmla="*/ 3 h 90"/>
                  <a:gd name="T10" fmla="*/ 6 w 236"/>
                  <a:gd name="T11" fmla="*/ 3 h 90"/>
                  <a:gd name="T12" fmla="*/ 5 w 236"/>
                  <a:gd name="T13" fmla="*/ 2 h 90"/>
                  <a:gd name="T14" fmla="*/ 5 w 236"/>
                  <a:gd name="T15" fmla="*/ 2 h 90"/>
                  <a:gd name="T16" fmla="*/ 4 w 236"/>
                  <a:gd name="T17" fmla="*/ 2 h 90"/>
                  <a:gd name="T18" fmla="*/ 4 w 236"/>
                  <a:gd name="T19" fmla="*/ 2 h 90"/>
                  <a:gd name="T20" fmla="*/ 3 w 236"/>
                  <a:gd name="T21" fmla="*/ 2 h 90"/>
                  <a:gd name="T22" fmla="*/ 3 w 236"/>
                  <a:gd name="T23" fmla="*/ 1 h 90"/>
                  <a:gd name="T24" fmla="*/ 2 w 236"/>
                  <a:gd name="T25" fmla="*/ 1 h 90"/>
                  <a:gd name="T26" fmla="*/ 2 w 236"/>
                  <a:gd name="T27" fmla="*/ 1 h 90"/>
                  <a:gd name="T28" fmla="*/ 1 w 236"/>
                  <a:gd name="T29" fmla="*/ 1 h 90"/>
                  <a:gd name="T30" fmla="*/ 1 w 236"/>
                  <a:gd name="T31" fmla="*/ 0 h 90"/>
                  <a:gd name="T32" fmla="*/ 0 w 236"/>
                  <a:gd name="T33" fmla="*/ 0 h 90"/>
                  <a:gd name="T34" fmla="*/ 0 w 236"/>
                  <a:gd name="T35" fmla="*/ 0 h 90"/>
                  <a:gd name="T36" fmla="*/ 0 w 236"/>
                  <a:gd name="T37" fmla="*/ 1 h 90"/>
                  <a:gd name="T38" fmla="*/ 1 w 236"/>
                  <a:gd name="T39" fmla="*/ 1 h 90"/>
                  <a:gd name="T40" fmla="*/ 1 w 236"/>
                  <a:gd name="T41" fmla="*/ 1 h 90"/>
                  <a:gd name="T42" fmla="*/ 2 w 236"/>
                  <a:gd name="T43" fmla="*/ 2 h 90"/>
                  <a:gd name="T44" fmla="*/ 2 w 236"/>
                  <a:gd name="T45" fmla="*/ 2 h 90"/>
                  <a:gd name="T46" fmla="*/ 3 w 236"/>
                  <a:gd name="T47" fmla="*/ 2 h 90"/>
                  <a:gd name="T48" fmla="*/ 3 w 236"/>
                  <a:gd name="T49" fmla="*/ 2 h 90"/>
                  <a:gd name="T50" fmla="*/ 4 w 236"/>
                  <a:gd name="T51" fmla="*/ 3 h 90"/>
                  <a:gd name="T52" fmla="*/ 5 w 236"/>
                  <a:gd name="T53" fmla="*/ 3 h 90"/>
                  <a:gd name="T54" fmla="*/ 5 w 236"/>
                  <a:gd name="T55" fmla="*/ 3 h 90"/>
                  <a:gd name="T56" fmla="*/ 6 w 236"/>
                  <a:gd name="T57" fmla="*/ 3 h 90"/>
                  <a:gd name="T58" fmla="*/ 6 w 236"/>
                  <a:gd name="T59" fmla="*/ 3 h 90"/>
                  <a:gd name="T60" fmla="*/ 7 w 236"/>
                  <a:gd name="T61" fmla="*/ 3 h 90"/>
                  <a:gd name="T62" fmla="*/ 7 w 236"/>
                  <a:gd name="T63" fmla="*/ 3 h 90"/>
                  <a:gd name="T64" fmla="*/ 8 w 236"/>
                  <a:gd name="T65" fmla="*/ 3 h 90"/>
                  <a:gd name="T66" fmla="*/ 9 w 236"/>
                  <a:gd name="T67" fmla="*/ 3 h 90"/>
                  <a:gd name="T68" fmla="*/ 9 w 236"/>
                  <a:gd name="T69" fmla="*/ 3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6"/>
                  <a:gd name="T106" fmla="*/ 0 h 90"/>
                  <a:gd name="T107" fmla="*/ 236 w 236"/>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6" h="90">
                    <a:moveTo>
                      <a:pt x="236" y="76"/>
                    </a:moveTo>
                    <a:lnTo>
                      <a:pt x="218" y="76"/>
                    </a:lnTo>
                    <a:lnTo>
                      <a:pt x="201" y="75"/>
                    </a:lnTo>
                    <a:lnTo>
                      <a:pt x="186" y="73"/>
                    </a:lnTo>
                    <a:lnTo>
                      <a:pt x="170" y="70"/>
                    </a:lnTo>
                    <a:lnTo>
                      <a:pt x="155" y="68"/>
                    </a:lnTo>
                    <a:lnTo>
                      <a:pt x="139" y="65"/>
                    </a:lnTo>
                    <a:lnTo>
                      <a:pt x="124" y="61"/>
                    </a:lnTo>
                    <a:lnTo>
                      <a:pt x="110" y="57"/>
                    </a:lnTo>
                    <a:lnTo>
                      <a:pt x="97" y="51"/>
                    </a:lnTo>
                    <a:lnTo>
                      <a:pt x="83" y="46"/>
                    </a:lnTo>
                    <a:lnTo>
                      <a:pt x="69" y="40"/>
                    </a:lnTo>
                    <a:lnTo>
                      <a:pt x="55" y="33"/>
                    </a:lnTo>
                    <a:lnTo>
                      <a:pt x="44" y="26"/>
                    </a:lnTo>
                    <a:lnTo>
                      <a:pt x="32" y="18"/>
                    </a:lnTo>
                    <a:lnTo>
                      <a:pt x="19" y="10"/>
                    </a:lnTo>
                    <a:lnTo>
                      <a:pt x="8" y="0"/>
                    </a:lnTo>
                    <a:lnTo>
                      <a:pt x="0" y="11"/>
                    </a:lnTo>
                    <a:lnTo>
                      <a:pt x="11" y="21"/>
                    </a:lnTo>
                    <a:lnTo>
                      <a:pt x="23" y="29"/>
                    </a:lnTo>
                    <a:lnTo>
                      <a:pt x="36" y="37"/>
                    </a:lnTo>
                    <a:lnTo>
                      <a:pt x="50" y="44"/>
                    </a:lnTo>
                    <a:lnTo>
                      <a:pt x="63" y="51"/>
                    </a:lnTo>
                    <a:lnTo>
                      <a:pt x="77" y="59"/>
                    </a:lnTo>
                    <a:lnTo>
                      <a:pt x="91" y="65"/>
                    </a:lnTo>
                    <a:lnTo>
                      <a:pt x="105" y="70"/>
                    </a:lnTo>
                    <a:lnTo>
                      <a:pt x="121" y="75"/>
                    </a:lnTo>
                    <a:lnTo>
                      <a:pt x="137" y="79"/>
                    </a:lnTo>
                    <a:lnTo>
                      <a:pt x="152" y="81"/>
                    </a:lnTo>
                    <a:lnTo>
                      <a:pt x="167" y="84"/>
                    </a:lnTo>
                    <a:lnTo>
                      <a:pt x="184" y="87"/>
                    </a:lnTo>
                    <a:lnTo>
                      <a:pt x="201" y="88"/>
                    </a:lnTo>
                    <a:lnTo>
                      <a:pt x="218" y="90"/>
                    </a:lnTo>
                    <a:lnTo>
                      <a:pt x="236" y="90"/>
                    </a:lnTo>
                    <a:lnTo>
                      <a:pt x="236" y="76"/>
                    </a:lnTo>
                    <a:close/>
                  </a:path>
                </a:pathLst>
              </a:custGeom>
              <a:solidFill>
                <a:srgbClr val="000000"/>
              </a:solidFill>
              <a:ln w="9525">
                <a:noFill/>
                <a:round/>
                <a:headEnd/>
                <a:tailEnd/>
              </a:ln>
            </p:spPr>
            <p:txBody>
              <a:bodyPr/>
              <a:lstStyle/>
              <a:p>
                <a:pPr eaLnBrk="0" hangingPunct="0"/>
                <a:endParaRPr lang="it-IT"/>
              </a:p>
            </p:txBody>
          </p:sp>
          <p:sp>
            <p:nvSpPr>
              <p:cNvPr id="113830" name="Freeform 105"/>
              <p:cNvSpPr>
                <a:spLocks/>
              </p:cNvSpPr>
              <p:nvPr/>
            </p:nvSpPr>
            <p:spPr bwMode="auto">
              <a:xfrm>
                <a:off x="2869" y="3488"/>
                <a:ext cx="2" cy="5"/>
              </a:xfrm>
              <a:custGeom>
                <a:avLst/>
                <a:gdLst>
                  <a:gd name="T0" fmla="*/ 0 w 7"/>
                  <a:gd name="T1" fmla="*/ 1 h 14"/>
                  <a:gd name="T2" fmla="*/ 0 w 7"/>
                  <a:gd name="T3" fmla="*/ 0 h 14"/>
                  <a:gd name="T4" fmla="*/ 0 w 7"/>
                  <a:gd name="T5" fmla="*/ 0 h 14"/>
                  <a:gd name="T6" fmla="*/ 0 w 7"/>
                  <a:gd name="T7" fmla="*/ 0 h 14"/>
                  <a:gd name="T8" fmla="*/ 0 w 7"/>
                  <a:gd name="T9" fmla="*/ 0 h 14"/>
                  <a:gd name="T10" fmla="*/ 0 w 7"/>
                  <a:gd name="T11" fmla="*/ 1 h 14"/>
                  <a:gd name="T12" fmla="*/ 0 60000 65536"/>
                  <a:gd name="T13" fmla="*/ 0 60000 65536"/>
                  <a:gd name="T14" fmla="*/ 0 60000 65536"/>
                  <a:gd name="T15" fmla="*/ 0 60000 65536"/>
                  <a:gd name="T16" fmla="*/ 0 60000 65536"/>
                  <a:gd name="T17" fmla="*/ 0 60000 65536"/>
                  <a:gd name="T18" fmla="*/ 0 w 7"/>
                  <a:gd name="T19" fmla="*/ 0 h 14"/>
                  <a:gd name="T20" fmla="*/ 7 w 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7" h="14">
                    <a:moveTo>
                      <a:pt x="0" y="14"/>
                    </a:moveTo>
                    <a:lnTo>
                      <a:pt x="4" y="11"/>
                    </a:lnTo>
                    <a:lnTo>
                      <a:pt x="7" y="7"/>
                    </a:lnTo>
                    <a:lnTo>
                      <a:pt x="4" y="3"/>
                    </a:lnTo>
                    <a:lnTo>
                      <a:pt x="0" y="0"/>
                    </a:lnTo>
                    <a:lnTo>
                      <a:pt x="0" y="14"/>
                    </a:lnTo>
                    <a:close/>
                  </a:path>
                </a:pathLst>
              </a:custGeom>
              <a:solidFill>
                <a:srgbClr val="000000"/>
              </a:solidFill>
              <a:ln w="9525">
                <a:noFill/>
                <a:round/>
                <a:headEnd/>
                <a:tailEnd/>
              </a:ln>
            </p:spPr>
            <p:txBody>
              <a:bodyPr/>
              <a:lstStyle/>
              <a:p>
                <a:pPr eaLnBrk="0" hangingPunct="0"/>
                <a:endParaRPr lang="it-IT"/>
              </a:p>
            </p:txBody>
          </p:sp>
          <p:sp>
            <p:nvSpPr>
              <p:cNvPr id="113831" name="Freeform 106"/>
              <p:cNvSpPr>
                <a:spLocks/>
              </p:cNvSpPr>
              <p:nvPr/>
            </p:nvSpPr>
            <p:spPr bwMode="auto">
              <a:xfrm>
                <a:off x="2789" y="3569"/>
                <a:ext cx="4" cy="5"/>
              </a:xfrm>
              <a:custGeom>
                <a:avLst/>
                <a:gdLst>
                  <a:gd name="T0" fmla="*/ 0 w 10"/>
                  <a:gd name="T1" fmla="*/ 0 h 14"/>
                  <a:gd name="T2" fmla="*/ 0 w 10"/>
                  <a:gd name="T3" fmla="*/ 0 h 14"/>
                  <a:gd name="T4" fmla="*/ 0 w 10"/>
                  <a:gd name="T5" fmla="*/ 0 h 14"/>
                  <a:gd name="T6" fmla="*/ 0 w 10"/>
                  <a:gd name="T7" fmla="*/ 1 h 14"/>
                  <a:gd name="T8" fmla="*/ 1 w 10"/>
                  <a:gd name="T9" fmla="*/ 1 h 14"/>
                  <a:gd name="T10" fmla="*/ 0 w 10"/>
                  <a:gd name="T11" fmla="*/ 0 h 14"/>
                  <a:gd name="T12" fmla="*/ 0 60000 65536"/>
                  <a:gd name="T13" fmla="*/ 0 60000 65536"/>
                  <a:gd name="T14" fmla="*/ 0 60000 65536"/>
                  <a:gd name="T15" fmla="*/ 0 60000 65536"/>
                  <a:gd name="T16" fmla="*/ 0 60000 65536"/>
                  <a:gd name="T17" fmla="*/ 0 60000 65536"/>
                  <a:gd name="T18" fmla="*/ 0 w 10"/>
                  <a:gd name="T19" fmla="*/ 0 h 14"/>
                  <a:gd name="T20" fmla="*/ 10 w 10"/>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0" h="14">
                    <a:moveTo>
                      <a:pt x="4" y="0"/>
                    </a:moveTo>
                    <a:lnTo>
                      <a:pt x="0" y="4"/>
                    </a:lnTo>
                    <a:lnTo>
                      <a:pt x="1" y="8"/>
                    </a:lnTo>
                    <a:lnTo>
                      <a:pt x="4" y="14"/>
                    </a:lnTo>
                    <a:lnTo>
                      <a:pt x="10" y="14"/>
                    </a:lnTo>
                    <a:lnTo>
                      <a:pt x="4" y="0"/>
                    </a:lnTo>
                    <a:close/>
                  </a:path>
                </a:pathLst>
              </a:custGeom>
              <a:solidFill>
                <a:srgbClr val="000000"/>
              </a:solidFill>
              <a:ln w="9525">
                <a:noFill/>
                <a:round/>
                <a:headEnd/>
                <a:tailEnd/>
              </a:ln>
            </p:spPr>
            <p:txBody>
              <a:bodyPr/>
              <a:lstStyle/>
              <a:p>
                <a:pPr eaLnBrk="0" hangingPunct="0"/>
                <a:endParaRPr lang="it-IT"/>
              </a:p>
            </p:txBody>
          </p:sp>
          <p:sp>
            <p:nvSpPr>
              <p:cNvPr id="113832" name="Freeform 107"/>
              <p:cNvSpPr>
                <a:spLocks/>
              </p:cNvSpPr>
              <p:nvPr/>
            </p:nvSpPr>
            <p:spPr bwMode="auto">
              <a:xfrm>
                <a:off x="2791" y="3555"/>
                <a:ext cx="78" cy="19"/>
              </a:xfrm>
              <a:custGeom>
                <a:avLst/>
                <a:gdLst>
                  <a:gd name="T0" fmla="*/ 9 w 235"/>
                  <a:gd name="T1" fmla="*/ 0 h 55"/>
                  <a:gd name="T2" fmla="*/ 8 w 235"/>
                  <a:gd name="T3" fmla="*/ 0 h 55"/>
                  <a:gd name="T4" fmla="*/ 8 w 235"/>
                  <a:gd name="T5" fmla="*/ 0 h 55"/>
                  <a:gd name="T6" fmla="*/ 7 w 235"/>
                  <a:gd name="T7" fmla="*/ 0 h 55"/>
                  <a:gd name="T8" fmla="*/ 7 w 235"/>
                  <a:gd name="T9" fmla="*/ 0 h 55"/>
                  <a:gd name="T10" fmla="*/ 6 w 235"/>
                  <a:gd name="T11" fmla="*/ 0 h 55"/>
                  <a:gd name="T12" fmla="*/ 5 w 235"/>
                  <a:gd name="T13" fmla="*/ 0 h 55"/>
                  <a:gd name="T14" fmla="*/ 5 w 235"/>
                  <a:gd name="T15" fmla="*/ 0 h 55"/>
                  <a:gd name="T16" fmla="*/ 4 w 235"/>
                  <a:gd name="T17" fmla="*/ 0 h 55"/>
                  <a:gd name="T18" fmla="*/ 4 w 235"/>
                  <a:gd name="T19" fmla="*/ 0 h 55"/>
                  <a:gd name="T20" fmla="*/ 3 w 235"/>
                  <a:gd name="T21" fmla="*/ 1 h 55"/>
                  <a:gd name="T22" fmla="*/ 3 w 235"/>
                  <a:gd name="T23" fmla="*/ 1 h 55"/>
                  <a:gd name="T24" fmla="*/ 2 w 235"/>
                  <a:gd name="T25" fmla="*/ 1 h 55"/>
                  <a:gd name="T26" fmla="*/ 2 w 235"/>
                  <a:gd name="T27" fmla="*/ 1 h 55"/>
                  <a:gd name="T28" fmla="*/ 1 w 235"/>
                  <a:gd name="T29" fmla="*/ 1 h 55"/>
                  <a:gd name="T30" fmla="*/ 1 w 235"/>
                  <a:gd name="T31" fmla="*/ 1 h 55"/>
                  <a:gd name="T32" fmla="*/ 0 w 235"/>
                  <a:gd name="T33" fmla="*/ 2 h 55"/>
                  <a:gd name="T34" fmla="*/ 0 w 235"/>
                  <a:gd name="T35" fmla="*/ 2 h 55"/>
                  <a:gd name="T36" fmla="*/ 1 w 235"/>
                  <a:gd name="T37" fmla="*/ 2 h 55"/>
                  <a:gd name="T38" fmla="*/ 1 w 235"/>
                  <a:gd name="T39" fmla="*/ 2 h 55"/>
                  <a:gd name="T40" fmla="*/ 2 w 235"/>
                  <a:gd name="T41" fmla="*/ 2 h 55"/>
                  <a:gd name="T42" fmla="*/ 2 w 235"/>
                  <a:gd name="T43" fmla="*/ 1 h 55"/>
                  <a:gd name="T44" fmla="*/ 3 w 235"/>
                  <a:gd name="T45" fmla="*/ 1 h 55"/>
                  <a:gd name="T46" fmla="*/ 3 w 235"/>
                  <a:gd name="T47" fmla="*/ 1 h 55"/>
                  <a:gd name="T48" fmla="*/ 4 w 235"/>
                  <a:gd name="T49" fmla="*/ 1 h 55"/>
                  <a:gd name="T50" fmla="*/ 4 w 235"/>
                  <a:gd name="T51" fmla="*/ 1 h 55"/>
                  <a:gd name="T52" fmla="*/ 5 w 235"/>
                  <a:gd name="T53" fmla="*/ 1 h 55"/>
                  <a:gd name="T54" fmla="*/ 5 w 235"/>
                  <a:gd name="T55" fmla="*/ 1 h 55"/>
                  <a:gd name="T56" fmla="*/ 6 w 235"/>
                  <a:gd name="T57" fmla="*/ 1 h 55"/>
                  <a:gd name="T58" fmla="*/ 7 w 235"/>
                  <a:gd name="T59" fmla="*/ 1 h 55"/>
                  <a:gd name="T60" fmla="*/ 7 w 235"/>
                  <a:gd name="T61" fmla="*/ 1 h 55"/>
                  <a:gd name="T62" fmla="*/ 8 w 235"/>
                  <a:gd name="T63" fmla="*/ 1 h 55"/>
                  <a:gd name="T64" fmla="*/ 8 w 235"/>
                  <a:gd name="T65" fmla="*/ 1 h 55"/>
                  <a:gd name="T66" fmla="*/ 9 w 235"/>
                  <a:gd name="T67" fmla="*/ 0 h 55"/>
                  <a:gd name="T68" fmla="*/ 9 w 23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5"/>
                  <a:gd name="T106" fmla="*/ 0 h 55"/>
                  <a:gd name="T107" fmla="*/ 235 w 23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5" h="55">
                    <a:moveTo>
                      <a:pt x="235" y="0"/>
                    </a:moveTo>
                    <a:lnTo>
                      <a:pt x="221" y="1"/>
                    </a:lnTo>
                    <a:lnTo>
                      <a:pt x="207" y="2"/>
                    </a:lnTo>
                    <a:lnTo>
                      <a:pt x="194" y="4"/>
                    </a:lnTo>
                    <a:lnTo>
                      <a:pt x="180" y="5"/>
                    </a:lnTo>
                    <a:lnTo>
                      <a:pt x="165" y="6"/>
                    </a:lnTo>
                    <a:lnTo>
                      <a:pt x="149" y="8"/>
                    </a:lnTo>
                    <a:lnTo>
                      <a:pt x="136" y="9"/>
                    </a:lnTo>
                    <a:lnTo>
                      <a:pt x="119" y="11"/>
                    </a:lnTo>
                    <a:lnTo>
                      <a:pt x="104" y="13"/>
                    </a:lnTo>
                    <a:lnTo>
                      <a:pt x="90" y="16"/>
                    </a:lnTo>
                    <a:lnTo>
                      <a:pt x="75" y="19"/>
                    </a:lnTo>
                    <a:lnTo>
                      <a:pt x="60" y="22"/>
                    </a:lnTo>
                    <a:lnTo>
                      <a:pt x="44" y="26"/>
                    </a:lnTo>
                    <a:lnTo>
                      <a:pt x="29" y="30"/>
                    </a:lnTo>
                    <a:lnTo>
                      <a:pt x="14" y="35"/>
                    </a:lnTo>
                    <a:lnTo>
                      <a:pt x="0" y="41"/>
                    </a:lnTo>
                    <a:lnTo>
                      <a:pt x="6" y="55"/>
                    </a:lnTo>
                    <a:lnTo>
                      <a:pt x="20" y="49"/>
                    </a:lnTo>
                    <a:lnTo>
                      <a:pt x="35" y="44"/>
                    </a:lnTo>
                    <a:lnTo>
                      <a:pt x="47" y="40"/>
                    </a:lnTo>
                    <a:lnTo>
                      <a:pt x="62" y="35"/>
                    </a:lnTo>
                    <a:lnTo>
                      <a:pt x="78" y="33"/>
                    </a:lnTo>
                    <a:lnTo>
                      <a:pt x="93" y="30"/>
                    </a:lnTo>
                    <a:lnTo>
                      <a:pt x="107" y="27"/>
                    </a:lnTo>
                    <a:lnTo>
                      <a:pt x="122" y="24"/>
                    </a:lnTo>
                    <a:lnTo>
                      <a:pt x="136" y="23"/>
                    </a:lnTo>
                    <a:lnTo>
                      <a:pt x="149" y="22"/>
                    </a:lnTo>
                    <a:lnTo>
                      <a:pt x="165" y="20"/>
                    </a:lnTo>
                    <a:lnTo>
                      <a:pt x="180" y="19"/>
                    </a:lnTo>
                    <a:lnTo>
                      <a:pt x="194" y="17"/>
                    </a:lnTo>
                    <a:lnTo>
                      <a:pt x="207" y="16"/>
                    </a:lnTo>
                    <a:lnTo>
                      <a:pt x="221" y="15"/>
                    </a:lnTo>
                    <a:lnTo>
                      <a:pt x="235" y="13"/>
                    </a:lnTo>
                    <a:lnTo>
                      <a:pt x="235" y="0"/>
                    </a:lnTo>
                    <a:close/>
                  </a:path>
                </a:pathLst>
              </a:custGeom>
              <a:solidFill>
                <a:srgbClr val="000000"/>
              </a:solidFill>
              <a:ln w="9525">
                <a:noFill/>
                <a:round/>
                <a:headEnd/>
                <a:tailEnd/>
              </a:ln>
            </p:spPr>
            <p:txBody>
              <a:bodyPr/>
              <a:lstStyle/>
              <a:p>
                <a:pPr eaLnBrk="0" hangingPunct="0"/>
                <a:endParaRPr lang="it-IT"/>
              </a:p>
            </p:txBody>
          </p:sp>
          <p:sp>
            <p:nvSpPr>
              <p:cNvPr id="113833" name="Freeform 108"/>
              <p:cNvSpPr>
                <a:spLocks/>
              </p:cNvSpPr>
              <p:nvPr/>
            </p:nvSpPr>
            <p:spPr bwMode="auto">
              <a:xfrm>
                <a:off x="2869" y="3555"/>
                <a:ext cx="2" cy="5"/>
              </a:xfrm>
              <a:custGeom>
                <a:avLst/>
                <a:gdLst>
                  <a:gd name="T0" fmla="*/ 0 w 7"/>
                  <a:gd name="T1" fmla="*/ 1 h 13"/>
                  <a:gd name="T2" fmla="*/ 0 w 7"/>
                  <a:gd name="T3" fmla="*/ 1 h 13"/>
                  <a:gd name="T4" fmla="*/ 0 w 7"/>
                  <a:gd name="T5" fmla="*/ 0 h 13"/>
                  <a:gd name="T6" fmla="*/ 0 w 7"/>
                  <a:gd name="T7" fmla="*/ 0 h 13"/>
                  <a:gd name="T8" fmla="*/ 0 w 7"/>
                  <a:gd name="T9" fmla="*/ 0 h 13"/>
                  <a:gd name="T10" fmla="*/ 0 w 7"/>
                  <a:gd name="T11" fmla="*/ 1 h 13"/>
                  <a:gd name="T12" fmla="*/ 0 60000 65536"/>
                  <a:gd name="T13" fmla="*/ 0 60000 65536"/>
                  <a:gd name="T14" fmla="*/ 0 60000 65536"/>
                  <a:gd name="T15" fmla="*/ 0 60000 65536"/>
                  <a:gd name="T16" fmla="*/ 0 60000 65536"/>
                  <a:gd name="T17" fmla="*/ 0 60000 65536"/>
                  <a:gd name="T18" fmla="*/ 0 w 7"/>
                  <a:gd name="T19" fmla="*/ 0 h 13"/>
                  <a:gd name="T20" fmla="*/ 7 w 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7" h="13">
                    <a:moveTo>
                      <a:pt x="0" y="13"/>
                    </a:moveTo>
                    <a:lnTo>
                      <a:pt x="4" y="11"/>
                    </a:lnTo>
                    <a:lnTo>
                      <a:pt x="7" y="6"/>
                    </a:lnTo>
                    <a:lnTo>
                      <a:pt x="4" y="2"/>
                    </a:lnTo>
                    <a:lnTo>
                      <a:pt x="0" y="0"/>
                    </a:lnTo>
                    <a:lnTo>
                      <a:pt x="0" y="13"/>
                    </a:lnTo>
                    <a:close/>
                  </a:path>
                </a:pathLst>
              </a:custGeom>
              <a:solidFill>
                <a:srgbClr val="000000"/>
              </a:solidFill>
              <a:ln w="9525">
                <a:noFill/>
                <a:round/>
                <a:headEnd/>
                <a:tailEnd/>
              </a:ln>
            </p:spPr>
            <p:txBody>
              <a:bodyPr/>
              <a:lstStyle/>
              <a:p>
                <a:pPr eaLnBrk="0" hangingPunct="0"/>
                <a:endParaRPr lang="it-IT"/>
              </a:p>
            </p:txBody>
          </p:sp>
          <p:sp>
            <p:nvSpPr>
              <p:cNvPr id="113834" name="Freeform 109"/>
              <p:cNvSpPr>
                <a:spLocks/>
              </p:cNvSpPr>
              <p:nvPr/>
            </p:nvSpPr>
            <p:spPr bwMode="auto">
              <a:xfrm>
                <a:off x="3605" y="2606"/>
                <a:ext cx="482" cy="459"/>
              </a:xfrm>
              <a:custGeom>
                <a:avLst/>
                <a:gdLst>
                  <a:gd name="T0" fmla="*/ 46 w 1444"/>
                  <a:gd name="T1" fmla="*/ 4 h 1375"/>
                  <a:gd name="T2" fmla="*/ 45 w 1444"/>
                  <a:gd name="T3" fmla="*/ 3 h 1375"/>
                  <a:gd name="T4" fmla="*/ 43 w 1444"/>
                  <a:gd name="T5" fmla="*/ 2 h 1375"/>
                  <a:gd name="T6" fmla="*/ 41 w 1444"/>
                  <a:gd name="T7" fmla="*/ 1 h 1375"/>
                  <a:gd name="T8" fmla="*/ 40 w 1444"/>
                  <a:gd name="T9" fmla="*/ 0 h 1375"/>
                  <a:gd name="T10" fmla="*/ 20 w 1444"/>
                  <a:gd name="T11" fmla="*/ 0 h 1375"/>
                  <a:gd name="T12" fmla="*/ 19 w 1444"/>
                  <a:gd name="T13" fmla="*/ 0 h 1375"/>
                  <a:gd name="T14" fmla="*/ 18 w 1444"/>
                  <a:gd name="T15" fmla="*/ 1 h 1375"/>
                  <a:gd name="T16" fmla="*/ 17 w 1444"/>
                  <a:gd name="T17" fmla="*/ 1 h 1375"/>
                  <a:gd name="T18" fmla="*/ 16 w 1444"/>
                  <a:gd name="T19" fmla="*/ 2 h 1375"/>
                  <a:gd name="T20" fmla="*/ 15 w 1444"/>
                  <a:gd name="T21" fmla="*/ 3 h 1375"/>
                  <a:gd name="T22" fmla="*/ 14 w 1444"/>
                  <a:gd name="T23" fmla="*/ 4 h 1375"/>
                  <a:gd name="T24" fmla="*/ 13 w 1444"/>
                  <a:gd name="T25" fmla="*/ 5 h 1375"/>
                  <a:gd name="T26" fmla="*/ 1 w 1444"/>
                  <a:gd name="T27" fmla="*/ 22 h 1375"/>
                  <a:gd name="T28" fmla="*/ 1 w 1444"/>
                  <a:gd name="T29" fmla="*/ 23 h 1375"/>
                  <a:gd name="T30" fmla="*/ 0 w 1444"/>
                  <a:gd name="T31" fmla="*/ 24 h 1375"/>
                  <a:gd name="T32" fmla="*/ 0 w 1444"/>
                  <a:gd name="T33" fmla="*/ 25 h 1375"/>
                  <a:gd name="T34" fmla="*/ 0 w 1444"/>
                  <a:gd name="T35" fmla="*/ 26 h 1375"/>
                  <a:gd name="T36" fmla="*/ 0 w 1444"/>
                  <a:gd name="T37" fmla="*/ 27 h 1375"/>
                  <a:gd name="T38" fmla="*/ 0 w 1444"/>
                  <a:gd name="T39" fmla="*/ 28 h 1375"/>
                  <a:gd name="T40" fmla="*/ 0 w 1444"/>
                  <a:gd name="T41" fmla="*/ 28 h 1375"/>
                  <a:gd name="T42" fmla="*/ 1 w 1444"/>
                  <a:gd name="T43" fmla="*/ 29 h 1375"/>
                  <a:gd name="T44" fmla="*/ 9 w 1444"/>
                  <a:gd name="T45" fmla="*/ 45 h 1375"/>
                  <a:gd name="T46" fmla="*/ 9 w 1444"/>
                  <a:gd name="T47" fmla="*/ 46 h 1375"/>
                  <a:gd name="T48" fmla="*/ 10 w 1444"/>
                  <a:gd name="T49" fmla="*/ 46 h 1375"/>
                  <a:gd name="T50" fmla="*/ 11 w 1444"/>
                  <a:gd name="T51" fmla="*/ 47 h 1375"/>
                  <a:gd name="T52" fmla="*/ 12 w 1444"/>
                  <a:gd name="T53" fmla="*/ 48 h 1375"/>
                  <a:gd name="T54" fmla="*/ 13 w 1444"/>
                  <a:gd name="T55" fmla="*/ 48 h 1375"/>
                  <a:gd name="T56" fmla="*/ 14 w 1444"/>
                  <a:gd name="T57" fmla="*/ 49 h 1375"/>
                  <a:gd name="T58" fmla="*/ 15 w 1444"/>
                  <a:gd name="T59" fmla="*/ 49 h 1375"/>
                  <a:gd name="T60" fmla="*/ 33 w 1444"/>
                  <a:gd name="T61" fmla="*/ 51 h 1375"/>
                  <a:gd name="T62" fmla="*/ 35 w 1444"/>
                  <a:gd name="T63" fmla="*/ 51 h 1375"/>
                  <a:gd name="T64" fmla="*/ 37 w 1444"/>
                  <a:gd name="T65" fmla="*/ 50 h 1375"/>
                  <a:gd name="T66" fmla="*/ 39 w 1444"/>
                  <a:gd name="T67" fmla="*/ 49 h 1375"/>
                  <a:gd name="T68" fmla="*/ 40 w 1444"/>
                  <a:gd name="T69" fmla="*/ 48 h 1375"/>
                  <a:gd name="T70" fmla="*/ 52 w 1444"/>
                  <a:gd name="T71" fmla="*/ 30 h 1375"/>
                  <a:gd name="T72" fmla="*/ 53 w 1444"/>
                  <a:gd name="T73" fmla="*/ 29 h 1375"/>
                  <a:gd name="T74" fmla="*/ 53 w 1444"/>
                  <a:gd name="T75" fmla="*/ 28 h 1375"/>
                  <a:gd name="T76" fmla="*/ 53 w 1444"/>
                  <a:gd name="T77" fmla="*/ 27 h 1375"/>
                  <a:gd name="T78" fmla="*/ 54 w 1444"/>
                  <a:gd name="T79" fmla="*/ 25 h 1375"/>
                  <a:gd name="T80" fmla="*/ 54 w 1444"/>
                  <a:gd name="T81" fmla="*/ 24 h 1375"/>
                  <a:gd name="T82" fmla="*/ 54 w 1444"/>
                  <a:gd name="T83" fmla="*/ 23 h 1375"/>
                  <a:gd name="T84" fmla="*/ 53 w 1444"/>
                  <a:gd name="T85" fmla="*/ 22 h 13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44"/>
                  <a:gd name="T130" fmla="*/ 0 h 1375"/>
                  <a:gd name="T131" fmla="*/ 1444 w 1444"/>
                  <a:gd name="T132" fmla="*/ 1375 h 137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44" h="1375">
                    <a:moveTo>
                      <a:pt x="1430" y="569"/>
                    </a:moveTo>
                    <a:lnTo>
                      <a:pt x="1237" y="119"/>
                    </a:lnTo>
                    <a:lnTo>
                      <a:pt x="1222" y="98"/>
                    </a:lnTo>
                    <a:lnTo>
                      <a:pt x="1204" y="78"/>
                    </a:lnTo>
                    <a:lnTo>
                      <a:pt x="1184" y="59"/>
                    </a:lnTo>
                    <a:lnTo>
                      <a:pt x="1162" y="44"/>
                    </a:lnTo>
                    <a:lnTo>
                      <a:pt x="1139" y="29"/>
                    </a:lnTo>
                    <a:lnTo>
                      <a:pt x="1115" y="18"/>
                    </a:lnTo>
                    <a:lnTo>
                      <a:pt x="1091" y="11"/>
                    </a:lnTo>
                    <a:lnTo>
                      <a:pt x="1069" y="6"/>
                    </a:lnTo>
                    <a:lnTo>
                      <a:pt x="560" y="0"/>
                    </a:lnTo>
                    <a:lnTo>
                      <a:pt x="546" y="2"/>
                    </a:lnTo>
                    <a:lnTo>
                      <a:pt x="531" y="5"/>
                    </a:lnTo>
                    <a:lnTo>
                      <a:pt x="516" y="8"/>
                    </a:lnTo>
                    <a:lnTo>
                      <a:pt x="501" y="14"/>
                    </a:lnTo>
                    <a:lnTo>
                      <a:pt x="487" y="19"/>
                    </a:lnTo>
                    <a:lnTo>
                      <a:pt x="471" y="27"/>
                    </a:lnTo>
                    <a:lnTo>
                      <a:pt x="457" y="35"/>
                    </a:lnTo>
                    <a:lnTo>
                      <a:pt x="443" y="43"/>
                    </a:lnTo>
                    <a:lnTo>
                      <a:pt x="429" y="53"/>
                    </a:lnTo>
                    <a:lnTo>
                      <a:pt x="415" y="62"/>
                    </a:lnTo>
                    <a:lnTo>
                      <a:pt x="402" y="73"/>
                    </a:lnTo>
                    <a:lnTo>
                      <a:pt x="389" y="84"/>
                    </a:lnTo>
                    <a:lnTo>
                      <a:pt x="378" y="97"/>
                    </a:lnTo>
                    <a:lnTo>
                      <a:pt x="365" y="109"/>
                    </a:lnTo>
                    <a:lnTo>
                      <a:pt x="355" y="122"/>
                    </a:lnTo>
                    <a:lnTo>
                      <a:pt x="345" y="135"/>
                    </a:lnTo>
                    <a:lnTo>
                      <a:pt x="31" y="598"/>
                    </a:lnTo>
                    <a:lnTo>
                      <a:pt x="25" y="610"/>
                    </a:lnTo>
                    <a:lnTo>
                      <a:pt x="19" y="623"/>
                    </a:lnTo>
                    <a:lnTo>
                      <a:pt x="14" y="635"/>
                    </a:lnTo>
                    <a:lnTo>
                      <a:pt x="9" y="647"/>
                    </a:lnTo>
                    <a:lnTo>
                      <a:pt x="6" y="659"/>
                    </a:lnTo>
                    <a:lnTo>
                      <a:pt x="4" y="671"/>
                    </a:lnTo>
                    <a:lnTo>
                      <a:pt x="1" y="683"/>
                    </a:lnTo>
                    <a:lnTo>
                      <a:pt x="1" y="695"/>
                    </a:lnTo>
                    <a:lnTo>
                      <a:pt x="0" y="707"/>
                    </a:lnTo>
                    <a:lnTo>
                      <a:pt x="1" y="719"/>
                    </a:lnTo>
                    <a:lnTo>
                      <a:pt x="3" y="732"/>
                    </a:lnTo>
                    <a:lnTo>
                      <a:pt x="5" y="743"/>
                    </a:lnTo>
                    <a:lnTo>
                      <a:pt x="8" y="755"/>
                    </a:lnTo>
                    <a:lnTo>
                      <a:pt x="11" y="766"/>
                    </a:lnTo>
                    <a:lnTo>
                      <a:pt x="16" y="777"/>
                    </a:lnTo>
                    <a:lnTo>
                      <a:pt x="21" y="788"/>
                    </a:lnTo>
                    <a:lnTo>
                      <a:pt x="228" y="1195"/>
                    </a:lnTo>
                    <a:lnTo>
                      <a:pt x="235" y="1206"/>
                    </a:lnTo>
                    <a:lnTo>
                      <a:pt x="243" y="1217"/>
                    </a:lnTo>
                    <a:lnTo>
                      <a:pt x="252" y="1228"/>
                    </a:lnTo>
                    <a:lnTo>
                      <a:pt x="261" y="1239"/>
                    </a:lnTo>
                    <a:lnTo>
                      <a:pt x="272" y="1249"/>
                    </a:lnTo>
                    <a:lnTo>
                      <a:pt x="283" y="1259"/>
                    </a:lnTo>
                    <a:lnTo>
                      <a:pt x="294" y="1269"/>
                    </a:lnTo>
                    <a:lnTo>
                      <a:pt x="307" y="1279"/>
                    </a:lnTo>
                    <a:lnTo>
                      <a:pt x="320" y="1287"/>
                    </a:lnTo>
                    <a:lnTo>
                      <a:pt x="334" y="1295"/>
                    </a:lnTo>
                    <a:lnTo>
                      <a:pt x="348" y="1302"/>
                    </a:lnTo>
                    <a:lnTo>
                      <a:pt x="363" y="1308"/>
                    </a:lnTo>
                    <a:lnTo>
                      <a:pt x="378" y="1314"/>
                    </a:lnTo>
                    <a:lnTo>
                      <a:pt x="392" y="1318"/>
                    </a:lnTo>
                    <a:lnTo>
                      <a:pt x="408" y="1321"/>
                    </a:lnTo>
                    <a:lnTo>
                      <a:pt x="423" y="1324"/>
                    </a:lnTo>
                    <a:lnTo>
                      <a:pt x="900" y="1375"/>
                    </a:lnTo>
                    <a:lnTo>
                      <a:pt x="925" y="1375"/>
                    </a:lnTo>
                    <a:lnTo>
                      <a:pt x="951" y="1373"/>
                    </a:lnTo>
                    <a:lnTo>
                      <a:pt x="975" y="1367"/>
                    </a:lnTo>
                    <a:lnTo>
                      <a:pt x="999" y="1357"/>
                    </a:lnTo>
                    <a:lnTo>
                      <a:pt x="1020" y="1345"/>
                    </a:lnTo>
                    <a:lnTo>
                      <a:pt x="1041" y="1329"/>
                    </a:lnTo>
                    <a:lnTo>
                      <a:pt x="1060" y="1310"/>
                    </a:lnTo>
                    <a:lnTo>
                      <a:pt x="1076" y="1290"/>
                    </a:lnTo>
                    <a:lnTo>
                      <a:pt x="1390" y="828"/>
                    </a:lnTo>
                    <a:lnTo>
                      <a:pt x="1399" y="814"/>
                    </a:lnTo>
                    <a:lnTo>
                      <a:pt x="1407" y="799"/>
                    </a:lnTo>
                    <a:lnTo>
                      <a:pt x="1415" y="783"/>
                    </a:lnTo>
                    <a:lnTo>
                      <a:pt x="1421" y="767"/>
                    </a:lnTo>
                    <a:lnTo>
                      <a:pt x="1427" y="749"/>
                    </a:lnTo>
                    <a:lnTo>
                      <a:pt x="1433" y="733"/>
                    </a:lnTo>
                    <a:lnTo>
                      <a:pt x="1436" y="715"/>
                    </a:lnTo>
                    <a:lnTo>
                      <a:pt x="1439" y="697"/>
                    </a:lnTo>
                    <a:lnTo>
                      <a:pt x="1442" y="680"/>
                    </a:lnTo>
                    <a:lnTo>
                      <a:pt x="1443" y="662"/>
                    </a:lnTo>
                    <a:lnTo>
                      <a:pt x="1444" y="646"/>
                    </a:lnTo>
                    <a:lnTo>
                      <a:pt x="1443" y="629"/>
                    </a:lnTo>
                    <a:lnTo>
                      <a:pt x="1442" y="613"/>
                    </a:lnTo>
                    <a:lnTo>
                      <a:pt x="1438" y="597"/>
                    </a:lnTo>
                    <a:lnTo>
                      <a:pt x="1435" y="583"/>
                    </a:lnTo>
                    <a:lnTo>
                      <a:pt x="1430" y="569"/>
                    </a:lnTo>
                    <a:close/>
                  </a:path>
                </a:pathLst>
              </a:custGeom>
              <a:solidFill>
                <a:srgbClr val="FFFFFF"/>
              </a:solidFill>
              <a:ln w="9525">
                <a:noFill/>
                <a:round/>
                <a:headEnd/>
                <a:tailEnd/>
              </a:ln>
            </p:spPr>
            <p:txBody>
              <a:bodyPr/>
              <a:lstStyle/>
              <a:p>
                <a:pPr eaLnBrk="0" hangingPunct="0"/>
                <a:endParaRPr lang="it-IT"/>
              </a:p>
            </p:txBody>
          </p:sp>
          <p:sp>
            <p:nvSpPr>
              <p:cNvPr id="113835" name="Freeform 110"/>
              <p:cNvSpPr>
                <a:spLocks/>
              </p:cNvSpPr>
              <p:nvPr/>
            </p:nvSpPr>
            <p:spPr bwMode="auto">
              <a:xfrm>
                <a:off x="3605" y="2606"/>
                <a:ext cx="482" cy="459"/>
              </a:xfrm>
              <a:custGeom>
                <a:avLst/>
                <a:gdLst>
                  <a:gd name="T0" fmla="*/ 46 w 1444"/>
                  <a:gd name="T1" fmla="*/ 4 h 1375"/>
                  <a:gd name="T2" fmla="*/ 45 w 1444"/>
                  <a:gd name="T3" fmla="*/ 4 h 1375"/>
                  <a:gd name="T4" fmla="*/ 44 w 1444"/>
                  <a:gd name="T5" fmla="*/ 2 h 1375"/>
                  <a:gd name="T6" fmla="*/ 42 w 1444"/>
                  <a:gd name="T7" fmla="*/ 1 h 1375"/>
                  <a:gd name="T8" fmla="*/ 41 w 1444"/>
                  <a:gd name="T9" fmla="*/ 0 h 1375"/>
                  <a:gd name="T10" fmla="*/ 21 w 1444"/>
                  <a:gd name="T11" fmla="*/ 0 h 1375"/>
                  <a:gd name="T12" fmla="*/ 20 w 1444"/>
                  <a:gd name="T13" fmla="*/ 0 h 1375"/>
                  <a:gd name="T14" fmla="*/ 19 w 1444"/>
                  <a:gd name="T15" fmla="*/ 0 h 1375"/>
                  <a:gd name="T16" fmla="*/ 18 w 1444"/>
                  <a:gd name="T17" fmla="*/ 1 h 1375"/>
                  <a:gd name="T18" fmla="*/ 17 w 1444"/>
                  <a:gd name="T19" fmla="*/ 1 h 1375"/>
                  <a:gd name="T20" fmla="*/ 16 w 1444"/>
                  <a:gd name="T21" fmla="*/ 2 h 1375"/>
                  <a:gd name="T22" fmla="*/ 15 w 1444"/>
                  <a:gd name="T23" fmla="*/ 3 h 1375"/>
                  <a:gd name="T24" fmla="*/ 14 w 1444"/>
                  <a:gd name="T25" fmla="*/ 4 h 1375"/>
                  <a:gd name="T26" fmla="*/ 13 w 1444"/>
                  <a:gd name="T27" fmla="*/ 5 h 1375"/>
                  <a:gd name="T28" fmla="*/ 1 w 1444"/>
                  <a:gd name="T29" fmla="*/ 22 h 1375"/>
                  <a:gd name="T30" fmla="*/ 1 w 1444"/>
                  <a:gd name="T31" fmla="*/ 23 h 1375"/>
                  <a:gd name="T32" fmla="*/ 1 w 1444"/>
                  <a:gd name="T33" fmla="*/ 24 h 1375"/>
                  <a:gd name="T34" fmla="*/ 0 w 1444"/>
                  <a:gd name="T35" fmla="*/ 24 h 1375"/>
                  <a:gd name="T36" fmla="*/ 0 w 1444"/>
                  <a:gd name="T37" fmla="*/ 25 h 1375"/>
                  <a:gd name="T38" fmla="*/ 0 w 1444"/>
                  <a:gd name="T39" fmla="*/ 26 h 1375"/>
                  <a:gd name="T40" fmla="*/ 0 w 1444"/>
                  <a:gd name="T41" fmla="*/ 27 h 1375"/>
                  <a:gd name="T42" fmla="*/ 0 w 1444"/>
                  <a:gd name="T43" fmla="*/ 28 h 1375"/>
                  <a:gd name="T44" fmla="*/ 1 w 1444"/>
                  <a:gd name="T45" fmla="*/ 29 h 1375"/>
                  <a:gd name="T46" fmla="*/ 8 w 1444"/>
                  <a:gd name="T47" fmla="*/ 44 h 1375"/>
                  <a:gd name="T48" fmla="*/ 9 w 1444"/>
                  <a:gd name="T49" fmla="*/ 45 h 1375"/>
                  <a:gd name="T50" fmla="*/ 9 w 1444"/>
                  <a:gd name="T51" fmla="*/ 46 h 1375"/>
                  <a:gd name="T52" fmla="*/ 10 w 1444"/>
                  <a:gd name="T53" fmla="*/ 46 h 1375"/>
                  <a:gd name="T54" fmla="*/ 11 w 1444"/>
                  <a:gd name="T55" fmla="*/ 47 h 1375"/>
                  <a:gd name="T56" fmla="*/ 12 w 1444"/>
                  <a:gd name="T57" fmla="*/ 48 h 1375"/>
                  <a:gd name="T58" fmla="*/ 13 w 1444"/>
                  <a:gd name="T59" fmla="*/ 48 h 1375"/>
                  <a:gd name="T60" fmla="*/ 14 w 1444"/>
                  <a:gd name="T61" fmla="*/ 49 h 1375"/>
                  <a:gd name="T62" fmla="*/ 15 w 1444"/>
                  <a:gd name="T63" fmla="*/ 49 h 1375"/>
                  <a:gd name="T64" fmla="*/ 33 w 1444"/>
                  <a:gd name="T65" fmla="*/ 51 h 1375"/>
                  <a:gd name="T66" fmla="*/ 34 w 1444"/>
                  <a:gd name="T67" fmla="*/ 51 h 1375"/>
                  <a:gd name="T68" fmla="*/ 36 w 1444"/>
                  <a:gd name="T69" fmla="*/ 51 h 1375"/>
                  <a:gd name="T70" fmla="*/ 38 w 1444"/>
                  <a:gd name="T71" fmla="*/ 50 h 1375"/>
                  <a:gd name="T72" fmla="*/ 39 w 1444"/>
                  <a:gd name="T73" fmla="*/ 49 h 1375"/>
                  <a:gd name="T74" fmla="*/ 52 w 1444"/>
                  <a:gd name="T75" fmla="*/ 31 h 1375"/>
                  <a:gd name="T76" fmla="*/ 52 w 1444"/>
                  <a:gd name="T77" fmla="*/ 30 h 1375"/>
                  <a:gd name="T78" fmla="*/ 53 w 1444"/>
                  <a:gd name="T79" fmla="*/ 29 h 1375"/>
                  <a:gd name="T80" fmla="*/ 53 w 1444"/>
                  <a:gd name="T81" fmla="*/ 28 h 1375"/>
                  <a:gd name="T82" fmla="*/ 53 w 1444"/>
                  <a:gd name="T83" fmla="*/ 27 h 1375"/>
                  <a:gd name="T84" fmla="*/ 54 w 1444"/>
                  <a:gd name="T85" fmla="*/ 25 h 1375"/>
                  <a:gd name="T86" fmla="*/ 54 w 1444"/>
                  <a:gd name="T87" fmla="*/ 24 h 1375"/>
                  <a:gd name="T88" fmla="*/ 54 w 1444"/>
                  <a:gd name="T89" fmla="*/ 23 h 1375"/>
                  <a:gd name="T90" fmla="*/ 53 w 1444"/>
                  <a:gd name="T91" fmla="*/ 22 h 137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44"/>
                  <a:gd name="T139" fmla="*/ 0 h 1375"/>
                  <a:gd name="T140" fmla="*/ 1444 w 1444"/>
                  <a:gd name="T141" fmla="*/ 1375 h 137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44" h="1375">
                    <a:moveTo>
                      <a:pt x="1430" y="569"/>
                    </a:moveTo>
                    <a:lnTo>
                      <a:pt x="1237" y="119"/>
                    </a:lnTo>
                    <a:lnTo>
                      <a:pt x="1222" y="98"/>
                    </a:lnTo>
                    <a:lnTo>
                      <a:pt x="1204" y="78"/>
                    </a:lnTo>
                    <a:lnTo>
                      <a:pt x="1184" y="59"/>
                    </a:lnTo>
                    <a:lnTo>
                      <a:pt x="1162" y="44"/>
                    </a:lnTo>
                    <a:lnTo>
                      <a:pt x="1139" y="29"/>
                    </a:lnTo>
                    <a:lnTo>
                      <a:pt x="1115" y="18"/>
                    </a:lnTo>
                    <a:lnTo>
                      <a:pt x="1091" y="11"/>
                    </a:lnTo>
                    <a:lnTo>
                      <a:pt x="1069" y="6"/>
                    </a:lnTo>
                    <a:lnTo>
                      <a:pt x="560" y="0"/>
                    </a:lnTo>
                    <a:lnTo>
                      <a:pt x="546" y="2"/>
                    </a:lnTo>
                    <a:lnTo>
                      <a:pt x="531" y="5"/>
                    </a:lnTo>
                    <a:lnTo>
                      <a:pt x="516" y="8"/>
                    </a:lnTo>
                    <a:lnTo>
                      <a:pt x="501" y="14"/>
                    </a:lnTo>
                    <a:lnTo>
                      <a:pt x="487" y="19"/>
                    </a:lnTo>
                    <a:lnTo>
                      <a:pt x="471" y="27"/>
                    </a:lnTo>
                    <a:lnTo>
                      <a:pt x="457" y="35"/>
                    </a:lnTo>
                    <a:lnTo>
                      <a:pt x="443" y="43"/>
                    </a:lnTo>
                    <a:lnTo>
                      <a:pt x="429" y="53"/>
                    </a:lnTo>
                    <a:lnTo>
                      <a:pt x="415" y="62"/>
                    </a:lnTo>
                    <a:lnTo>
                      <a:pt x="402" y="73"/>
                    </a:lnTo>
                    <a:lnTo>
                      <a:pt x="389" y="84"/>
                    </a:lnTo>
                    <a:lnTo>
                      <a:pt x="378" y="97"/>
                    </a:lnTo>
                    <a:lnTo>
                      <a:pt x="365" y="109"/>
                    </a:lnTo>
                    <a:lnTo>
                      <a:pt x="355" y="122"/>
                    </a:lnTo>
                    <a:lnTo>
                      <a:pt x="345" y="135"/>
                    </a:lnTo>
                    <a:lnTo>
                      <a:pt x="31" y="598"/>
                    </a:lnTo>
                    <a:lnTo>
                      <a:pt x="25" y="610"/>
                    </a:lnTo>
                    <a:lnTo>
                      <a:pt x="19" y="623"/>
                    </a:lnTo>
                    <a:lnTo>
                      <a:pt x="14" y="635"/>
                    </a:lnTo>
                    <a:lnTo>
                      <a:pt x="9" y="647"/>
                    </a:lnTo>
                    <a:lnTo>
                      <a:pt x="6" y="659"/>
                    </a:lnTo>
                    <a:lnTo>
                      <a:pt x="4" y="671"/>
                    </a:lnTo>
                    <a:lnTo>
                      <a:pt x="1" y="683"/>
                    </a:lnTo>
                    <a:lnTo>
                      <a:pt x="1" y="695"/>
                    </a:lnTo>
                    <a:lnTo>
                      <a:pt x="0" y="707"/>
                    </a:lnTo>
                    <a:lnTo>
                      <a:pt x="1" y="719"/>
                    </a:lnTo>
                    <a:lnTo>
                      <a:pt x="3" y="732"/>
                    </a:lnTo>
                    <a:lnTo>
                      <a:pt x="5" y="743"/>
                    </a:lnTo>
                    <a:lnTo>
                      <a:pt x="8" y="755"/>
                    </a:lnTo>
                    <a:lnTo>
                      <a:pt x="11" y="766"/>
                    </a:lnTo>
                    <a:lnTo>
                      <a:pt x="16" y="777"/>
                    </a:lnTo>
                    <a:lnTo>
                      <a:pt x="21" y="788"/>
                    </a:lnTo>
                    <a:lnTo>
                      <a:pt x="228" y="1195"/>
                    </a:lnTo>
                    <a:lnTo>
                      <a:pt x="235" y="1206"/>
                    </a:lnTo>
                    <a:lnTo>
                      <a:pt x="243" y="1217"/>
                    </a:lnTo>
                    <a:lnTo>
                      <a:pt x="252" y="1228"/>
                    </a:lnTo>
                    <a:lnTo>
                      <a:pt x="261" y="1239"/>
                    </a:lnTo>
                    <a:lnTo>
                      <a:pt x="272" y="1249"/>
                    </a:lnTo>
                    <a:lnTo>
                      <a:pt x="283" y="1259"/>
                    </a:lnTo>
                    <a:lnTo>
                      <a:pt x="294" y="1269"/>
                    </a:lnTo>
                    <a:lnTo>
                      <a:pt x="307" y="1279"/>
                    </a:lnTo>
                    <a:lnTo>
                      <a:pt x="320" y="1287"/>
                    </a:lnTo>
                    <a:lnTo>
                      <a:pt x="334" y="1295"/>
                    </a:lnTo>
                    <a:lnTo>
                      <a:pt x="348" y="1302"/>
                    </a:lnTo>
                    <a:lnTo>
                      <a:pt x="363" y="1308"/>
                    </a:lnTo>
                    <a:lnTo>
                      <a:pt x="378" y="1314"/>
                    </a:lnTo>
                    <a:lnTo>
                      <a:pt x="392" y="1318"/>
                    </a:lnTo>
                    <a:lnTo>
                      <a:pt x="408" y="1321"/>
                    </a:lnTo>
                    <a:lnTo>
                      <a:pt x="423" y="1324"/>
                    </a:lnTo>
                    <a:lnTo>
                      <a:pt x="900" y="1375"/>
                    </a:lnTo>
                    <a:lnTo>
                      <a:pt x="925" y="1375"/>
                    </a:lnTo>
                    <a:lnTo>
                      <a:pt x="951" y="1373"/>
                    </a:lnTo>
                    <a:lnTo>
                      <a:pt x="975" y="1367"/>
                    </a:lnTo>
                    <a:lnTo>
                      <a:pt x="999" y="1357"/>
                    </a:lnTo>
                    <a:lnTo>
                      <a:pt x="1020" y="1345"/>
                    </a:lnTo>
                    <a:lnTo>
                      <a:pt x="1041" y="1329"/>
                    </a:lnTo>
                    <a:lnTo>
                      <a:pt x="1060" y="1310"/>
                    </a:lnTo>
                    <a:lnTo>
                      <a:pt x="1076" y="1290"/>
                    </a:lnTo>
                    <a:lnTo>
                      <a:pt x="1390" y="828"/>
                    </a:lnTo>
                    <a:lnTo>
                      <a:pt x="1399" y="814"/>
                    </a:lnTo>
                    <a:lnTo>
                      <a:pt x="1407" y="799"/>
                    </a:lnTo>
                    <a:lnTo>
                      <a:pt x="1415" y="783"/>
                    </a:lnTo>
                    <a:lnTo>
                      <a:pt x="1421" y="767"/>
                    </a:lnTo>
                    <a:lnTo>
                      <a:pt x="1427" y="749"/>
                    </a:lnTo>
                    <a:lnTo>
                      <a:pt x="1433" y="733"/>
                    </a:lnTo>
                    <a:lnTo>
                      <a:pt x="1436" y="715"/>
                    </a:lnTo>
                    <a:lnTo>
                      <a:pt x="1439" y="697"/>
                    </a:lnTo>
                    <a:lnTo>
                      <a:pt x="1442" y="680"/>
                    </a:lnTo>
                    <a:lnTo>
                      <a:pt x="1443" y="662"/>
                    </a:lnTo>
                    <a:lnTo>
                      <a:pt x="1444" y="646"/>
                    </a:lnTo>
                    <a:lnTo>
                      <a:pt x="1443" y="629"/>
                    </a:lnTo>
                    <a:lnTo>
                      <a:pt x="1442" y="613"/>
                    </a:lnTo>
                    <a:lnTo>
                      <a:pt x="1438" y="597"/>
                    </a:lnTo>
                    <a:lnTo>
                      <a:pt x="1435" y="583"/>
                    </a:lnTo>
                    <a:lnTo>
                      <a:pt x="1430" y="569"/>
                    </a:lnTo>
                  </a:path>
                </a:pathLst>
              </a:custGeom>
              <a:noFill/>
              <a:ln w="0">
                <a:solidFill>
                  <a:srgbClr val="000000"/>
                </a:solidFill>
                <a:round/>
                <a:headEnd/>
                <a:tailEnd/>
              </a:ln>
            </p:spPr>
            <p:txBody>
              <a:bodyPr/>
              <a:lstStyle/>
              <a:p>
                <a:pPr eaLnBrk="0" hangingPunct="0"/>
                <a:endParaRPr lang="it-IT"/>
              </a:p>
            </p:txBody>
          </p:sp>
          <p:sp>
            <p:nvSpPr>
              <p:cNvPr id="113836" name="Freeform 111"/>
              <p:cNvSpPr>
                <a:spLocks/>
              </p:cNvSpPr>
              <p:nvPr/>
            </p:nvSpPr>
            <p:spPr bwMode="auto">
              <a:xfrm>
                <a:off x="3624" y="2851"/>
                <a:ext cx="300" cy="206"/>
              </a:xfrm>
              <a:custGeom>
                <a:avLst/>
                <a:gdLst>
                  <a:gd name="T0" fmla="*/ 32 w 902"/>
                  <a:gd name="T1" fmla="*/ 23 h 619"/>
                  <a:gd name="T2" fmla="*/ 12 w 902"/>
                  <a:gd name="T3" fmla="*/ 21 h 619"/>
                  <a:gd name="T4" fmla="*/ 11 w 902"/>
                  <a:gd name="T5" fmla="*/ 21 h 619"/>
                  <a:gd name="T6" fmla="*/ 11 w 902"/>
                  <a:gd name="T7" fmla="*/ 20 h 619"/>
                  <a:gd name="T8" fmla="*/ 10 w 902"/>
                  <a:gd name="T9" fmla="*/ 20 h 619"/>
                  <a:gd name="T10" fmla="*/ 10 w 902"/>
                  <a:gd name="T11" fmla="*/ 20 h 619"/>
                  <a:gd name="T12" fmla="*/ 9 w 902"/>
                  <a:gd name="T13" fmla="*/ 19 h 619"/>
                  <a:gd name="T14" fmla="*/ 9 w 902"/>
                  <a:gd name="T15" fmla="*/ 19 h 619"/>
                  <a:gd name="T16" fmla="*/ 8 w 902"/>
                  <a:gd name="T17" fmla="*/ 19 h 619"/>
                  <a:gd name="T18" fmla="*/ 8 w 902"/>
                  <a:gd name="T19" fmla="*/ 18 h 619"/>
                  <a:gd name="T20" fmla="*/ 0 w 902"/>
                  <a:gd name="T21" fmla="*/ 2 h 619"/>
                  <a:gd name="T22" fmla="*/ 0 w 902"/>
                  <a:gd name="T23" fmla="*/ 2 h 619"/>
                  <a:gd name="T24" fmla="*/ 0 w 902"/>
                  <a:gd name="T25" fmla="*/ 1 h 619"/>
                  <a:gd name="T26" fmla="*/ 0 w 902"/>
                  <a:gd name="T27" fmla="*/ 1 h 619"/>
                  <a:gd name="T28" fmla="*/ 0 w 902"/>
                  <a:gd name="T29" fmla="*/ 1 h 619"/>
                  <a:gd name="T30" fmla="*/ 0 w 902"/>
                  <a:gd name="T31" fmla="*/ 0 h 619"/>
                  <a:gd name="T32" fmla="*/ 1 w 902"/>
                  <a:gd name="T33" fmla="*/ 0 h 619"/>
                  <a:gd name="T34" fmla="*/ 1 w 902"/>
                  <a:gd name="T35" fmla="*/ 0 h 619"/>
                  <a:gd name="T36" fmla="*/ 2 w 902"/>
                  <a:gd name="T37" fmla="*/ 0 h 619"/>
                  <a:gd name="T38" fmla="*/ 22 w 902"/>
                  <a:gd name="T39" fmla="*/ 1 h 619"/>
                  <a:gd name="T40" fmla="*/ 22 w 902"/>
                  <a:gd name="T41" fmla="*/ 1 h 619"/>
                  <a:gd name="T42" fmla="*/ 23 w 902"/>
                  <a:gd name="T43" fmla="*/ 1 h 619"/>
                  <a:gd name="T44" fmla="*/ 23 w 902"/>
                  <a:gd name="T45" fmla="*/ 1 h 619"/>
                  <a:gd name="T46" fmla="*/ 24 w 902"/>
                  <a:gd name="T47" fmla="*/ 1 h 619"/>
                  <a:gd name="T48" fmla="*/ 24 w 902"/>
                  <a:gd name="T49" fmla="*/ 2 h 619"/>
                  <a:gd name="T50" fmla="*/ 25 w 902"/>
                  <a:gd name="T51" fmla="*/ 2 h 619"/>
                  <a:gd name="T52" fmla="*/ 25 w 902"/>
                  <a:gd name="T53" fmla="*/ 3 h 619"/>
                  <a:gd name="T54" fmla="*/ 25 w 902"/>
                  <a:gd name="T55" fmla="*/ 3 h 619"/>
                  <a:gd name="T56" fmla="*/ 33 w 902"/>
                  <a:gd name="T57" fmla="*/ 21 h 619"/>
                  <a:gd name="T58" fmla="*/ 33 w 902"/>
                  <a:gd name="T59" fmla="*/ 21 h 619"/>
                  <a:gd name="T60" fmla="*/ 33 w 902"/>
                  <a:gd name="T61" fmla="*/ 22 h 619"/>
                  <a:gd name="T62" fmla="*/ 33 w 902"/>
                  <a:gd name="T63" fmla="*/ 22 h 619"/>
                  <a:gd name="T64" fmla="*/ 33 w 902"/>
                  <a:gd name="T65" fmla="*/ 22 h 619"/>
                  <a:gd name="T66" fmla="*/ 33 w 902"/>
                  <a:gd name="T67" fmla="*/ 23 h 619"/>
                  <a:gd name="T68" fmla="*/ 32 w 902"/>
                  <a:gd name="T69" fmla="*/ 23 h 619"/>
                  <a:gd name="T70" fmla="*/ 32 w 902"/>
                  <a:gd name="T71" fmla="*/ 23 h 619"/>
                  <a:gd name="T72" fmla="*/ 32 w 902"/>
                  <a:gd name="T73" fmla="*/ 23 h 6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2"/>
                  <a:gd name="T112" fmla="*/ 0 h 619"/>
                  <a:gd name="T113" fmla="*/ 902 w 902"/>
                  <a:gd name="T114" fmla="*/ 619 h 61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2" h="619">
                    <a:moveTo>
                      <a:pt x="859" y="619"/>
                    </a:moveTo>
                    <a:lnTo>
                      <a:pt x="321" y="560"/>
                    </a:lnTo>
                    <a:lnTo>
                      <a:pt x="307" y="557"/>
                    </a:lnTo>
                    <a:lnTo>
                      <a:pt x="293" y="552"/>
                    </a:lnTo>
                    <a:lnTo>
                      <a:pt x="278" y="546"/>
                    </a:lnTo>
                    <a:lnTo>
                      <a:pt x="264" y="537"/>
                    </a:lnTo>
                    <a:lnTo>
                      <a:pt x="251" y="527"/>
                    </a:lnTo>
                    <a:lnTo>
                      <a:pt x="239" y="517"/>
                    </a:lnTo>
                    <a:lnTo>
                      <a:pt x="229" y="505"/>
                    </a:lnTo>
                    <a:lnTo>
                      <a:pt x="222" y="494"/>
                    </a:lnTo>
                    <a:lnTo>
                      <a:pt x="3" y="51"/>
                    </a:lnTo>
                    <a:lnTo>
                      <a:pt x="0" y="42"/>
                    </a:lnTo>
                    <a:lnTo>
                      <a:pt x="0" y="32"/>
                    </a:lnTo>
                    <a:lnTo>
                      <a:pt x="2" y="23"/>
                    </a:lnTo>
                    <a:lnTo>
                      <a:pt x="7" y="15"/>
                    </a:lnTo>
                    <a:lnTo>
                      <a:pt x="13" y="9"/>
                    </a:lnTo>
                    <a:lnTo>
                      <a:pt x="22" y="4"/>
                    </a:lnTo>
                    <a:lnTo>
                      <a:pt x="33" y="1"/>
                    </a:lnTo>
                    <a:lnTo>
                      <a:pt x="44" y="0"/>
                    </a:lnTo>
                    <a:lnTo>
                      <a:pt x="586" y="15"/>
                    </a:lnTo>
                    <a:lnTo>
                      <a:pt x="600" y="17"/>
                    </a:lnTo>
                    <a:lnTo>
                      <a:pt x="614" y="22"/>
                    </a:lnTo>
                    <a:lnTo>
                      <a:pt x="630" y="29"/>
                    </a:lnTo>
                    <a:lnTo>
                      <a:pt x="644" y="38"/>
                    </a:lnTo>
                    <a:lnTo>
                      <a:pt x="658" y="48"/>
                    </a:lnTo>
                    <a:lnTo>
                      <a:pt x="669" y="59"/>
                    </a:lnTo>
                    <a:lnTo>
                      <a:pt x="679" y="70"/>
                    </a:lnTo>
                    <a:lnTo>
                      <a:pt x="685" y="81"/>
                    </a:lnTo>
                    <a:lnTo>
                      <a:pt x="899" y="568"/>
                    </a:lnTo>
                    <a:lnTo>
                      <a:pt x="901" y="578"/>
                    </a:lnTo>
                    <a:lnTo>
                      <a:pt x="902" y="587"/>
                    </a:lnTo>
                    <a:lnTo>
                      <a:pt x="899" y="596"/>
                    </a:lnTo>
                    <a:lnTo>
                      <a:pt x="895" y="605"/>
                    </a:lnTo>
                    <a:lnTo>
                      <a:pt x="888" y="612"/>
                    </a:lnTo>
                    <a:lnTo>
                      <a:pt x="880" y="616"/>
                    </a:lnTo>
                    <a:lnTo>
                      <a:pt x="870" y="619"/>
                    </a:lnTo>
                    <a:lnTo>
                      <a:pt x="859" y="619"/>
                    </a:lnTo>
                    <a:close/>
                  </a:path>
                </a:pathLst>
              </a:custGeom>
              <a:solidFill>
                <a:srgbClr val="BFBFBF"/>
              </a:solidFill>
              <a:ln w="9525">
                <a:noFill/>
                <a:round/>
                <a:headEnd/>
                <a:tailEnd/>
              </a:ln>
            </p:spPr>
            <p:txBody>
              <a:bodyPr/>
              <a:lstStyle/>
              <a:p>
                <a:pPr eaLnBrk="0" hangingPunct="0"/>
                <a:endParaRPr lang="it-IT"/>
              </a:p>
            </p:txBody>
          </p:sp>
          <p:sp>
            <p:nvSpPr>
              <p:cNvPr id="113837" name="Freeform 112"/>
              <p:cNvSpPr>
                <a:spLocks/>
              </p:cNvSpPr>
              <p:nvPr/>
            </p:nvSpPr>
            <p:spPr bwMode="auto">
              <a:xfrm>
                <a:off x="3730" y="3033"/>
                <a:ext cx="181" cy="30"/>
              </a:xfrm>
              <a:custGeom>
                <a:avLst/>
                <a:gdLst>
                  <a:gd name="T0" fmla="*/ 0 w 542"/>
                  <a:gd name="T1" fmla="*/ 1 h 90"/>
                  <a:gd name="T2" fmla="*/ 0 w 542"/>
                  <a:gd name="T3" fmla="*/ 1 h 90"/>
                  <a:gd name="T4" fmla="*/ 20 w 542"/>
                  <a:gd name="T5" fmla="*/ 3 h 90"/>
                  <a:gd name="T6" fmla="*/ 20 w 542"/>
                  <a:gd name="T7" fmla="*/ 2 h 90"/>
                  <a:gd name="T8" fmla="*/ 0 w 542"/>
                  <a:gd name="T9" fmla="*/ 0 h 90"/>
                  <a:gd name="T10" fmla="*/ 0 w 542"/>
                  <a:gd name="T11" fmla="*/ 0 h 90"/>
                  <a:gd name="T12" fmla="*/ 0 w 542"/>
                  <a:gd name="T13" fmla="*/ 1 h 90"/>
                  <a:gd name="T14" fmla="*/ 0 60000 65536"/>
                  <a:gd name="T15" fmla="*/ 0 60000 65536"/>
                  <a:gd name="T16" fmla="*/ 0 60000 65536"/>
                  <a:gd name="T17" fmla="*/ 0 60000 65536"/>
                  <a:gd name="T18" fmla="*/ 0 60000 65536"/>
                  <a:gd name="T19" fmla="*/ 0 60000 65536"/>
                  <a:gd name="T20" fmla="*/ 0 60000 65536"/>
                  <a:gd name="T21" fmla="*/ 0 w 542"/>
                  <a:gd name="T22" fmla="*/ 0 h 90"/>
                  <a:gd name="T23" fmla="*/ 542 w 542"/>
                  <a:gd name="T24" fmla="*/ 90 h 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2" h="90">
                    <a:moveTo>
                      <a:pt x="0" y="30"/>
                    </a:moveTo>
                    <a:lnTo>
                      <a:pt x="0" y="30"/>
                    </a:lnTo>
                    <a:lnTo>
                      <a:pt x="538" y="90"/>
                    </a:lnTo>
                    <a:lnTo>
                      <a:pt x="542" y="59"/>
                    </a:lnTo>
                    <a:lnTo>
                      <a:pt x="5" y="0"/>
                    </a:lnTo>
                    <a:lnTo>
                      <a:pt x="0" y="30"/>
                    </a:lnTo>
                    <a:close/>
                  </a:path>
                </a:pathLst>
              </a:custGeom>
              <a:solidFill>
                <a:srgbClr val="000000"/>
              </a:solidFill>
              <a:ln w="9525">
                <a:noFill/>
                <a:round/>
                <a:headEnd/>
                <a:tailEnd/>
              </a:ln>
            </p:spPr>
            <p:txBody>
              <a:bodyPr/>
              <a:lstStyle/>
              <a:p>
                <a:pPr eaLnBrk="0" hangingPunct="0"/>
                <a:endParaRPr lang="it-IT"/>
              </a:p>
            </p:txBody>
          </p:sp>
          <p:sp>
            <p:nvSpPr>
              <p:cNvPr id="113838" name="Freeform 113"/>
              <p:cNvSpPr>
                <a:spLocks/>
              </p:cNvSpPr>
              <p:nvPr/>
            </p:nvSpPr>
            <p:spPr bwMode="auto">
              <a:xfrm>
                <a:off x="3693" y="3013"/>
                <a:ext cx="39" cy="30"/>
              </a:xfrm>
              <a:custGeom>
                <a:avLst/>
                <a:gdLst>
                  <a:gd name="T0" fmla="*/ 0 w 116"/>
                  <a:gd name="T1" fmla="*/ 0 h 88"/>
                  <a:gd name="T2" fmla="*/ 0 w 116"/>
                  <a:gd name="T3" fmla="*/ 0 h 88"/>
                  <a:gd name="T4" fmla="*/ 0 w 116"/>
                  <a:gd name="T5" fmla="*/ 1 h 88"/>
                  <a:gd name="T6" fmla="*/ 1 w 116"/>
                  <a:gd name="T7" fmla="*/ 2 h 88"/>
                  <a:gd name="T8" fmla="*/ 1 w 116"/>
                  <a:gd name="T9" fmla="*/ 2 h 88"/>
                  <a:gd name="T10" fmla="*/ 2 w 116"/>
                  <a:gd name="T11" fmla="*/ 2 h 88"/>
                  <a:gd name="T12" fmla="*/ 2 w 116"/>
                  <a:gd name="T13" fmla="*/ 3 h 88"/>
                  <a:gd name="T14" fmla="*/ 3 w 116"/>
                  <a:gd name="T15" fmla="*/ 3 h 88"/>
                  <a:gd name="T16" fmla="*/ 4 w 116"/>
                  <a:gd name="T17" fmla="*/ 3 h 88"/>
                  <a:gd name="T18" fmla="*/ 4 w 116"/>
                  <a:gd name="T19" fmla="*/ 3 h 88"/>
                  <a:gd name="T20" fmla="*/ 4 w 116"/>
                  <a:gd name="T21" fmla="*/ 2 h 88"/>
                  <a:gd name="T22" fmla="*/ 4 w 116"/>
                  <a:gd name="T23" fmla="*/ 2 h 88"/>
                  <a:gd name="T24" fmla="*/ 3 w 116"/>
                  <a:gd name="T25" fmla="*/ 2 h 88"/>
                  <a:gd name="T26" fmla="*/ 3 w 116"/>
                  <a:gd name="T27" fmla="*/ 2 h 88"/>
                  <a:gd name="T28" fmla="*/ 2 w 116"/>
                  <a:gd name="T29" fmla="*/ 1 h 88"/>
                  <a:gd name="T30" fmla="*/ 2 w 116"/>
                  <a:gd name="T31" fmla="*/ 1 h 88"/>
                  <a:gd name="T32" fmla="*/ 2 w 116"/>
                  <a:gd name="T33" fmla="*/ 1 h 88"/>
                  <a:gd name="T34" fmla="*/ 1 w 116"/>
                  <a:gd name="T35" fmla="*/ 0 h 88"/>
                  <a:gd name="T36" fmla="*/ 1 w 116"/>
                  <a:gd name="T37" fmla="*/ 0 h 88"/>
                  <a:gd name="T38" fmla="*/ 1 w 116"/>
                  <a:gd name="T39" fmla="*/ 0 h 88"/>
                  <a:gd name="T40" fmla="*/ 0 w 116"/>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6"/>
                  <a:gd name="T64" fmla="*/ 0 h 88"/>
                  <a:gd name="T65" fmla="*/ 116 w 116"/>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6" h="88">
                    <a:moveTo>
                      <a:pt x="0" y="13"/>
                    </a:moveTo>
                    <a:lnTo>
                      <a:pt x="0" y="13"/>
                    </a:lnTo>
                    <a:lnTo>
                      <a:pt x="9" y="27"/>
                    </a:lnTo>
                    <a:lnTo>
                      <a:pt x="20" y="41"/>
                    </a:lnTo>
                    <a:lnTo>
                      <a:pt x="33" y="52"/>
                    </a:lnTo>
                    <a:lnTo>
                      <a:pt x="47" y="62"/>
                    </a:lnTo>
                    <a:lnTo>
                      <a:pt x="62" y="72"/>
                    </a:lnTo>
                    <a:lnTo>
                      <a:pt x="79" y="80"/>
                    </a:lnTo>
                    <a:lnTo>
                      <a:pt x="95" y="85"/>
                    </a:lnTo>
                    <a:lnTo>
                      <a:pt x="111" y="88"/>
                    </a:lnTo>
                    <a:lnTo>
                      <a:pt x="116" y="58"/>
                    </a:lnTo>
                    <a:lnTo>
                      <a:pt x="103" y="54"/>
                    </a:lnTo>
                    <a:lnTo>
                      <a:pt x="90" y="51"/>
                    </a:lnTo>
                    <a:lnTo>
                      <a:pt x="78" y="45"/>
                    </a:lnTo>
                    <a:lnTo>
                      <a:pt x="65" y="38"/>
                    </a:lnTo>
                    <a:lnTo>
                      <a:pt x="53" y="28"/>
                    </a:lnTo>
                    <a:lnTo>
                      <a:pt x="42" y="19"/>
                    </a:lnTo>
                    <a:lnTo>
                      <a:pt x="33" y="9"/>
                    </a:lnTo>
                    <a:lnTo>
                      <a:pt x="29" y="0"/>
                    </a:lnTo>
                    <a:lnTo>
                      <a:pt x="0" y="13"/>
                    </a:lnTo>
                    <a:close/>
                  </a:path>
                </a:pathLst>
              </a:custGeom>
              <a:solidFill>
                <a:srgbClr val="000000"/>
              </a:solidFill>
              <a:ln w="9525">
                <a:noFill/>
                <a:round/>
                <a:headEnd/>
                <a:tailEnd/>
              </a:ln>
            </p:spPr>
            <p:txBody>
              <a:bodyPr/>
              <a:lstStyle/>
              <a:p>
                <a:pPr eaLnBrk="0" hangingPunct="0"/>
                <a:endParaRPr lang="it-IT"/>
              </a:p>
            </p:txBody>
          </p:sp>
          <p:sp>
            <p:nvSpPr>
              <p:cNvPr id="113839" name="Freeform 114"/>
              <p:cNvSpPr>
                <a:spLocks/>
              </p:cNvSpPr>
              <p:nvPr/>
            </p:nvSpPr>
            <p:spPr bwMode="auto">
              <a:xfrm>
                <a:off x="3620" y="2866"/>
                <a:ext cx="83" cy="152"/>
              </a:xfrm>
              <a:custGeom>
                <a:avLst/>
                <a:gdLst>
                  <a:gd name="T0" fmla="*/ 0 w 248"/>
                  <a:gd name="T1" fmla="*/ 0 h 455"/>
                  <a:gd name="T2" fmla="*/ 0 w 248"/>
                  <a:gd name="T3" fmla="*/ 0 h 455"/>
                  <a:gd name="T4" fmla="*/ 8 w 248"/>
                  <a:gd name="T5" fmla="*/ 17 h 455"/>
                  <a:gd name="T6" fmla="*/ 9 w 248"/>
                  <a:gd name="T7" fmla="*/ 16 h 455"/>
                  <a:gd name="T8" fmla="*/ 1 w 248"/>
                  <a:gd name="T9" fmla="*/ 0 h 455"/>
                  <a:gd name="T10" fmla="*/ 1 w 248"/>
                  <a:gd name="T11" fmla="*/ 0 h 455"/>
                  <a:gd name="T12" fmla="*/ 0 w 248"/>
                  <a:gd name="T13" fmla="*/ 0 h 455"/>
                  <a:gd name="T14" fmla="*/ 0 60000 65536"/>
                  <a:gd name="T15" fmla="*/ 0 60000 65536"/>
                  <a:gd name="T16" fmla="*/ 0 60000 65536"/>
                  <a:gd name="T17" fmla="*/ 0 60000 65536"/>
                  <a:gd name="T18" fmla="*/ 0 60000 65536"/>
                  <a:gd name="T19" fmla="*/ 0 60000 65536"/>
                  <a:gd name="T20" fmla="*/ 0 60000 65536"/>
                  <a:gd name="T21" fmla="*/ 0 w 248"/>
                  <a:gd name="T22" fmla="*/ 0 h 455"/>
                  <a:gd name="T23" fmla="*/ 248 w 248"/>
                  <a:gd name="T24" fmla="*/ 455 h 4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8" h="455">
                    <a:moveTo>
                      <a:pt x="1" y="13"/>
                    </a:moveTo>
                    <a:lnTo>
                      <a:pt x="0" y="13"/>
                    </a:lnTo>
                    <a:lnTo>
                      <a:pt x="219" y="455"/>
                    </a:lnTo>
                    <a:lnTo>
                      <a:pt x="248" y="442"/>
                    </a:lnTo>
                    <a:lnTo>
                      <a:pt x="29" y="0"/>
                    </a:lnTo>
                    <a:lnTo>
                      <a:pt x="28" y="0"/>
                    </a:lnTo>
                    <a:lnTo>
                      <a:pt x="1" y="13"/>
                    </a:lnTo>
                    <a:close/>
                  </a:path>
                </a:pathLst>
              </a:custGeom>
              <a:solidFill>
                <a:srgbClr val="000000"/>
              </a:solidFill>
              <a:ln w="9525">
                <a:noFill/>
                <a:round/>
                <a:headEnd/>
                <a:tailEnd/>
              </a:ln>
            </p:spPr>
            <p:txBody>
              <a:bodyPr/>
              <a:lstStyle/>
              <a:p>
                <a:pPr eaLnBrk="0" hangingPunct="0"/>
                <a:endParaRPr lang="it-IT"/>
              </a:p>
            </p:txBody>
          </p:sp>
          <p:sp>
            <p:nvSpPr>
              <p:cNvPr id="113840" name="Freeform 115"/>
              <p:cNvSpPr>
                <a:spLocks/>
              </p:cNvSpPr>
              <p:nvPr/>
            </p:nvSpPr>
            <p:spPr bwMode="auto">
              <a:xfrm>
                <a:off x="3618" y="2846"/>
                <a:ext cx="20" cy="24"/>
              </a:xfrm>
              <a:custGeom>
                <a:avLst/>
                <a:gdLst>
                  <a:gd name="T0" fmla="*/ 2 w 60"/>
                  <a:gd name="T1" fmla="*/ 0 h 74"/>
                  <a:gd name="T2" fmla="*/ 2 w 60"/>
                  <a:gd name="T3" fmla="*/ 0 h 74"/>
                  <a:gd name="T4" fmla="*/ 2 w 60"/>
                  <a:gd name="T5" fmla="*/ 0 h 74"/>
                  <a:gd name="T6" fmla="*/ 1 w 60"/>
                  <a:gd name="T7" fmla="*/ 0 h 74"/>
                  <a:gd name="T8" fmla="*/ 1 w 60"/>
                  <a:gd name="T9" fmla="*/ 0 h 74"/>
                  <a:gd name="T10" fmla="*/ 0 w 60"/>
                  <a:gd name="T11" fmla="*/ 1 h 74"/>
                  <a:gd name="T12" fmla="*/ 0 w 60"/>
                  <a:gd name="T13" fmla="*/ 1 h 74"/>
                  <a:gd name="T14" fmla="*/ 0 w 60"/>
                  <a:gd name="T15" fmla="*/ 2 h 74"/>
                  <a:gd name="T16" fmla="*/ 0 w 60"/>
                  <a:gd name="T17" fmla="*/ 2 h 74"/>
                  <a:gd name="T18" fmla="*/ 0 w 60"/>
                  <a:gd name="T19" fmla="*/ 3 h 74"/>
                  <a:gd name="T20" fmla="*/ 1 w 60"/>
                  <a:gd name="T21" fmla="*/ 2 h 74"/>
                  <a:gd name="T22" fmla="*/ 1 w 60"/>
                  <a:gd name="T23" fmla="*/ 2 h 74"/>
                  <a:gd name="T24" fmla="*/ 1 w 60"/>
                  <a:gd name="T25" fmla="*/ 2 h 74"/>
                  <a:gd name="T26" fmla="*/ 1 w 60"/>
                  <a:gd name="T27" fmla="*/ 2 h 74"/>
                  <a:gd name="T28" fmla="*/ 1 w 60"/>
                  <a:gd name="T29" fmla="*/ 1 h 74"/>
                  <a:gd name="T30" fmla="*/ 1 w 60"/>
                  <a:gd name="T31" fmla="*/ 1 h 74"/>
                  <a:gd name="T32" fmla="*/ 2 w 60"/>
                  <a:gd name="T33" fmla="*/ 1 h 74"/>
                  <a:gd name="T34" fmla="*/ 2 w 60"/>
                  <a:gd name="T35" fmla="*/ 1 h 74"/>
                  <a:gd name="T36" fmla="*/ 2 w 60"/>
                  <a:gd name="T37" fmla="*/ 1 h 74"/>
                  <a:gd name="T38" fmla="*/ 2 w 60"/>
                  <a:gd name="T39" fmla="*/ 1 h 74"/>
                  <a:gd name="T40" fmla="*/ 2 w 60"/>
                  <a:gd name="T41" fmla="*/ 0 h 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74"/>
                  <a:gd name="T65" fmla="*/ 60 w 60"/>
                  <a:gd name="T66" fmla="*/ 74 h 7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74">
                    <a:moveTo>
                      <a:pt x="60" y="0"/>
                    </a:moveTo>
                    <a:lnTo>
                      <a:pt x="60" y="0"/>
                    </a:lnTo>
                    <a:lnTo>
                      <a:pt x="46" y="1"/>
                    </a:lnTo>
                    <a:lnTo>
                      <a:pt x="33" y="6"/>
                    </a:lnTo>
                    <a:lnTo>
                      <a:pt x="20" y="12"/>
                    </a:lnTo>
                    <a:lnTo>
                      <a:pt x="10" y="21"/>
                    </a:lnTo>
                    <a:lnTo>
                      <a:pt x="4" y="33"/>
                    </a:lnTo>
                    <a:lnTo>
                      <a:pt x="0" y="45"/>
                    </a:lnTo>
                    <a:lnTo>
                      <a:pt x="0" y="60"/>
                    </a:lnTo>
                    <a:lnTo>
                      <a:pt x="6" y="74"/>
                    </a:lnTo>
                    <a:lnTo>
                      <a:pt x="33" y="61"/>
                    </a:lnTo>
                    <a:lnTo>
                      <a:pt x="31" y="55"/>
                    </a:lnTo>
                    <a:lnTo>
                      <a:pt x="31" y="50"/>
                    </a:lnTo>
                    <a:lnTo>
                      <a:pt x="33" y="44"/>
                    </a:lnTo>
                    <a:lnTo>
                      <a:pt x="35" y="41"/>
                    </a:lnTo>
                    <a:lnTo>
                      <a:pt x="38" y="37"/>
                    </a:lnTo>
                    <a:lnTo>
                      <a:pt x="44" y="34"/>
                    </a:lnTo>
                    <a:lnTo>
                      <a:pt x="53" y="32"/>
                    </a:lnTo>
                    <a:lnTo>
                      <a:pt x="60" y="31"/>
                    </a:lnTo>
                    <a:lnTo>
                      <a:pt x="60" y="0"/>
                    </a:lnTo>
                    <a:close/>
                  </a:path>
                </a:pathLst>
              </a:custGeom>
              <a:solidFill>
                <a:srgbClr val="000000"/>
              </a:solidFill>
              <a:ln w="9525">
                <a:noFill/>
                <a:round/>
                <a:headEnd/>
                <a:tailEnd/>
              </a:ln>
            </p:spPr>
            <p:txBody>
              <a:bodyPr/>
              <a:lstStyle/>
              <a:p>
                <a:pPr eaLnBrk="0" hangingPunct="0"/>
                <a:endParaRPr lang="it-IT"/>
              </a:p>
            </p:txBody>
          </p:sp>
          <p:sp>
            <p:nvSpPr>
              <p:cNvPr id="113841" name="Freeform 116"/>
              <p:cNvSpPr>
                <a:spLocks/>
              </p:cNvSpPr>
              <p:nvPr/>
            </p:nvSpPr>
            <p:spPr bwMode="auto">
              <a:xfrm>
                <a:off x="3638" y="2846"/>
                <a:ext cx="181" cy="15"/>
              </a:xfrm>
              <a:custGeom>
                <a:avLst/>
                <a:gdLst>
                  <a:gd name="T0" fmla="*/ 20 w 542"/>
                  <a:gd name="T1" fmla="*/ 1 h 47"/>
                  <a:gd name="T2" fmla="*/ 20 w 542"/>
                  <a:gd name="T3" fmla="*/ 1 h 47"/>
                  <a:gd name="T4" fmla="*/ 0 w 542"/>
                  <a:gd name="T5" fmla="*/ 0 h 47"/>
                  <a:gd name="T6" fmla="*/ 0 w 542"/>
                  <a:gd name="T7" fmla="*/ 1 h 47"/>
                  <a:gd name="T8" fmla="*/ 20 w 542"/>
                  <a:gd name="T9" fmla="*/ 2 h 47"/>
                  <a:gd name="T10" fmla="*/ 20 w 542"/>
                  <a:gd name="T11" fmla="*/ 2 h 47"/>
                  <a:gd name="T12" fmla="*/ 20 w 542"/>
                  <a:gd name="T13" fmla="*/ 1 h 47"/>
                  <a:gd name="T14" fmla="*/ 0 60000 65536"/>
                  <a:gd name="T15" fmla="*/ 0 60000 65536"/>
                  <a:gd name="T16" fmla="*/ 0 60000 65536"/>
                  <a:gd name="T17" fmla="*/ 0 60000 65536"/>
                  <a:gd name="T18" fmla="*/ 0 60000 65536"/>
                  <a:gd name="T19" fmla="*/ 0 60000 65536"/>
                  <a:gd name="T20" fmla="*/ 0 60000 65536"/>
                  <a:gd name="T21" fmla="*/ 0 w 542"/>
                  <a:gd name="T22" fmla="*/ 0 h 47"/>
                  <a:gd name="T23" fmla="*/ 542 w 542"/>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2" h="47">
                    <a:moveTo>
                      <a:pt x="542" y="16"/>
                    </a:moveTo>
                    <a:lnTo>
                      <a:pt x="542" y="16"/>
                    </a:lnTo>
                    <a:lnTo>
                      <a:pt x="0" y="0"/>
                    </a:lnTo>
                    <a:lnTo>
                      <a:pt x="0" y="31"/>
                    </a:lnTo>
                    <a:lnTo>
                      <a:pt x="542" y="47"/>
                    </a:lnTo>
                    <a:lnTo>
                      <a:pt x="542" y="16"/>
                    </a:lnTo>
                    <a:close/>
                  </a:path>
                </a:pathLst>
              </a:custGeom>
              <a:solidFill>
                <a:srgbClr val="000000"/>
              </a:solidFill>
              <a:ln w="9525">
                <a:noFill/>
                <a:round/>
                <a:headEnd/>
                <a:tailEnd/>
              </a:ln>
            </p:spPr>
            <p:txBody>
              <a:bodyPr/>
              <a:lstStyle/>
              <a:p>
                <a:pPr eaLnBrk="0" hangingPunct="0"/>
                <a:endParaRPr lang="it-IT"/>
              </a:p>
            </p:txBody>
          </p:sp>
          <p:sp>
            <p:nvSpPr>
              <p:cNvPr id="113842" name="Freeform 117"/>
              <p:cNvSpPr>
                <a:spLocks/>
              </p:cNvSpPr>
              <p:nvPr/>
            </p:nvSpPr>
            <p:spPr bwMode="auto">
              <a:xfrm>
                <a:off x="3819" y="2851"/>
                <a:ext cx="38" cy="29"/>
              </a:xfrm>
              <a:custGeom>
                <a:avLst/>
                <a:gdLst>
                  <a:gd name="T0" fmla="*/ 4 w 114"/>
                  <a:gd name="T1" fmla="*/ 3 h 88"/>
                  <a:gd name="T2" fmla="*/ 4 w 114"/>
                  <a:gd name="T3" fmla="*/ 3 h 88"/>
                  <a:gd name="T4" fmla="*/ 4 w 114"/>
                  <a:gd name="T5" fmla="*/ 2 h 88"/>
                  <a:gd name="T6" fmla="*/ 3 w 114"/>
                  <a:gd name="T7" fmla="*/ 2 h 88"/>
                  <a:gd name="T8" fmla="*/ 3 w 114"/>
                  <a:gd name="T9" fmla="*/ 1 h 88"/>
                  <a:gd name="T10" fmla="*/ 2 w 114"/>
                  <a:gd name="T11" fmla="*/ 1 h 88"/>
                  <a:gd name="T12" fmla="*/ 2 w 114"/>
                  <a:gd name="T13" fmla="*/ 1 h 88"/>
                  <a:gd name="T14" fmla="*/ 1 w 114"/>
                  <a:gd name="T15" fmla="*/ 0 h 88"/>
                  <a:gd name="T16" fmla="*/ 1 w 114"/>
                  <a:gd name="T17" fmla="*/ 0 h 88"/>
                  <a:gd name="T18" fmla="*/ 0 w 114"/>
                  <a:gd name="T19" fmla="*/ 0 h 88"/>
                  <a:gd name="T20" fmla="*/ 0 w 114"/>
                  <a:gd name="T21" fmla="*/ 1 h 88"/>
                  <a:gd name="T22" fmla="*/ 0 w 114"/>
                  <a:gd name="T23" fmla="*/ 1 h 88"/>
                  <a:gd name="T24" fmla="*/ 1 w 114"/>
                  <a:gd name="T25" fmla="*/ 1 h 88"/>
                  <a:gd name="T26" fmla="*/ 1 w 114"/>
                  <a:gd name="T27" fmla="*/ 2 h 88"/>
                  <a:gd name="T28" fmla="*/ 2 w 114"/>
                  <a:gd name="T29" fmla="*/ 2 h 88"/>
                  <a:gd name="T30" fmla="*/ 2 w 114"/>
                  <a:gd name="T31" fmla="*/ 2 h 88"/>
                  <a:gd name="T32" fmla="*/ 3 w 114"/>
                  <a:gd name="T33" fmla="*/ 3 h 88"/>
                  <a:gd name="T34" fmla="*/ 3 w 114"/>
                  <a:gd name="T35" fmla="*/ 3 h 88"/>
                  <a:gd name="T36" fmla="*/ 3 w 114"/>
                  <a:gd name="T37" fmla="*/ 3 h 88"/>
                  <a:gd name="T38" fmla="*/ 3 w 114"/>
                  <a:gd name="T39" fmla="*/ 3 h 88"/>
                  <a:gd name="T40" fmla="*/ 4 w 114"/>
                  <a:gd name="T41" fmla="*/ 3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88"/>
                  <a:gd name="T65" fmla="*/ 114 w 114"/>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88">
                    <a:moveTo>
                      <a:pt x="114" y="75"/>
                    </a:moveTo>
                    <a:lnTo>
                      <a:pt x="114" y="75"/>
                    </a:lnTo>
                    <a:lnTo>
                      <a:pt x="105" y="61"/>
                    </a:lnTo>
                    <a:lnTo>
                      <a:pt x="94" y="48"/>
                    </a:lnTo>
                    <a:lnTo>
                      <a:pt x="82" y="36"/>
                    </a:lnTo>
                    <a:lnTo>
                      <a:pt x="67" y="25"/>
                    </a:lnTo>
                    <a:lnTo>
                      <a:pt x="52" y="16"/>
                    </a:lnTo>
                    <a:lnTo>
                      <a:pt x="34" y="7"/>
                    </a:lnTo>
                    <a:lnTo>
                      <a:pt x="17" y="2"/>
                    </a:lnTo>
                    <a:lnTo>
                      <a:pt x="0" y="0"/>
                    </a:lnTo>
                    <a:lnTo>
                      <a:pt x="0" y="31"/>
                    </a:lnTo>
                    <a:lnTo>
                      <a:pt x="10" y="33"/>
                    </a:lnTo>
                    <a:lnTo>
                      <a:pt x="23" y="36"/>
                    </a:lnTo>
                    <a:lnTo>
                      <a:pt x="36" y="43"/>
                    </a:lnTo>
                    <a:lnTo>
                      <a:pt x="49" y="51"/>
                    </a:lnTo>
                    <a:lnTo>
                      <a:pt x="62" y="60"/>
                    </a:lnTo>
                    <a:lnTo>
                      <a:pt x="72" y="70"/>
                    </a:lnTo>
                    <a:lnTo>
                      <a:pt x="80" y="79"/>
                    </a:lnTo>
                    <a:lnTo>
                      <a:pt x="85" y="88"/>
                    </a:lnTo>
                    <a:lnTo>
                      <a:pt x="114" y="75"/>
                    </a:lnTo>
                    <a:close/>
                  </a:path>
                </a:pathLst>
              </a:custGeom>
              <a:solidFill>
                <a:srgbClr val="000000"/>
              </a:solidFill>
              <a:ln w="9525">
                <a:noFill/>
                <a:round/>
                <a:headEnd/>
                <a:tailEnd/>
              </a:ln>
            </p:spPr>
            <p:txBody>
              <a:bodyPr/>
              <a:lstStyle/>
              <a:p>
                <a:pPr eaLnBrk="0" hangingPunct="0"/>
                <a:endParaRPr lang="it-IT"/>
              </a:p>
            </p:txBody>
          </p:sp>
          <p:sp>
            <p:nvSpPr>
              <p:cNvPr id="113843" name="Freeform 118"/>
              <p:cNvSpPr>
                <a:spLocks/>
              </p:cNvSpPr>
              <p:nvPr/>
            </p:nvSpPr>
            <p:spPr bwMode="auto">
              <a:xfrm>
                <a:off x="3847" y="2876"/>
                <a:ext cx="81" cy="166"/>
              </a:xfrm>
              <a:custGeom>
                <a:avLst/>
                <a:gdLst>
                  <a:gd name="T0" fmla="*/ 9 w 243"/>
                  <a:gd name="T1" fmla="*/ 18 h 499"/>
                  <a:gd name="T2" fmla="*/ 9 w 243"/>
                  <a:gd name="T3" fmla="*/ 18 h 499"/>
                  <a:gd name="T4" fmla="*/ 1 w 243"/>
                  <a:gd name="T5" fmla="*/ 0 h 499"/>
                  <a:gd name="T6" fmla="*/ 0 w 243"/>
                  <a:gd name="T7" fmla="*/ 0 h 499"/>
                  <a:gd name="T8" fmla="*/ 8 w 243"/>
                  <a:gd name="T9" fmla="*/ 18 h 499"/>
                  <a:gd name="T10" fmla="*/ 8 w 243"/>
                  <a:gd name="T11" fmla="*/ 18 h 499"/>
                  <a:gd name="T12" fmla="*/ 9 w 243"/>
                  <a:gd name="T13" fmla="*/ 18 h 499"/>
                  <a:gd name="T14" fmla="*/ 0 60000 65536"/>
                  <a:gd name="T15" fmla="*/ 0 60000 65536"/>
                  <a:gd name="T16" fmla="*/ 0 60000 65536"/>
                  <a:gd name="T17" fmla="*/ 0 60000 65536"/>
                  <a:gd name="T18" fmla="*/ 0 60000 65536"/>
                  <a:gd name="T19" fmla="*/ 0 60000 65536"/>
                  <a:gd name="T20" fmla="*/ 0 60000 65536"/>
                  <a:gd name="T21" fmla="*/ 0 w 243"/>
                  <a:gd name="T22" fmla="*/ 0 h 499"/>
                  <a:gd name="T23" fmla="*/ 243 w 243"/>
                  <a:gd name="T24" fmla="*/ 499 h 4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 h="499">
                    <a:moveTo>
                      <a:pt x="243" y="487"/>
                    </a:moveTo>
                    <a:lnTo>
                      <a:pt x="243" y="486"/>
                    </a:lnTo>
                    <a:lnTo>
                      <a:pt x="29" y="0"/>
                    </a:lnTo>
                    <a:lnTo>
                      <a:pt x="0" y="13"/>
                    </a:lnTo>
                    <a:lnTo>
                      <a:pt x="214" y="499"/>
                    </a:lnTo>
                    <a:lnTo>
                      <a:pt x="214" y="498"/>
                    </a:lnTo>
                    <a:lnTo>
                      <a:pt x="243" y="487"/>
                    </a:lnTo>
                    <a:close/>
                  </a:path>
                </a:pathLst>
              </a:custGeom>
              <a:solidFill>
                <a:srgbClr val="000000"/>
              </a:solidFill>
              <a:ln w="9525">
                <a:noFill/>
                <a:round/>
                <a:headEnd/>
                <a:tailEnd/>
              </a:ln>
            </p:spPr>
            <p:txBody>
              <a:bodyPr/>
              <a:lstStyle/>
              <a:p>
                <a:pPr eaLnBrk="0" hangingPunct="0"/>
                <a:endParaRPr lang="it-IT"/>
              </a:p>
            </p:txBody>
          </p:sp>
          <p:sp>
            <p:nvSpPr>
              <p:cNvPr id="113844" name="Freeform 119"/>
              <p:cNvSpPr>
                <a:spLocks/>
              </p:cNvSpPr>
              <p:nvPr/>
            </p:nvSpPr>
            <p:spPr bwMode="auto">
              <a:xfrm>
                <a:off x="3909" y="3038"/>
                <a:ext cx="21" cy="25"/>
              </a:xfrm>
              <a:custGeom>
                <a:avLst/>
                <a:gdLst>
                  <a:gd name="T0" fmla="*/ 0 w 61"/>
                  <a:gd name="T1" fmla="*/ 3 h 73"/>
                  <a:gd name="T2" fmla="*/ 0 w 61"/>
                  <a:gd name="T3" fmla="*/ 3 h 73"/>
                  <a:gd name="T4" fmla="*/ 1 w 61"/>
                  <a:gd name="T5" fmla="*/ 3 h 73"/>
                  <a:gd name="T6" fmla="*/ 1 w 61"/>
                  <a:gd name="T7" fmla="*/ 3 h 73"/>
                  <a:gd name="T8" fmla="*/ 2 w 61"/>
                  <a:gd name="T9" fmla="*/ 2 h 73"/>
                  <a:gd name="T10" fmla="*/ 2 w 61"/>
                  <a:gd name="T11" fmla="*/ 2 h 73"/>
                  <a:gd name="T12" fmla="*/ 2 w 61"/>
                  <a:gd name="T13" fmla="*/ 2 h 73"/>
                  <a:gd name="T14" fmla="*/ 2 w 61"/>
                  <a:gd name="T15" fmla="*/ 1 h 73"/>
                  <a:gd name="T16" fmla="*/ 2 w 61"/>
                  <a:gd name="T17" fmla="*/ 0 h 73"/>
                  <a:gd name="T18" fmla="*/ 2 w 61"/>
                  <a:gd name="T19" fmla="*/ 0 h 73"/>
                  <a:gd name="T20" fmla="*/ 1 w 61"/>
                  <a:gd name="T21" fmla="*/ 0 h 73"/>
                  <a:gd name="T22" fmla="*/ 1 w 61"/>
                  <a:gd name="T23" fmla="*/ 1 h 73"/>
                  <a:gd name="T24" fmla="*/ 1 w 61"/>
                  <a:gd name="T25" fmla="*/ 1 h 73"/>
                  <a:gd name="T26" fmla="*/ 1 w 61"/>
                  <a:gd name="T27" fmla="*/ 1 h 73"/>
                  <a:gd name="T28" fmla="*/ 1 w 61"/>
                  <a:gd name="T29" fmla="*/ 1 h 73"/>
                  <a:gd name="T30" fmla="*/ 1 w 61"/>
                  <a:gd name="T31" fmla="*/ 1 h 73"/>
                  <a:gd name="T32" fmla="*/ 1 w 61"/>
                  <a:gd name="T33" fmla="*/ 2 h 73"/>
                  <a:gd name="T34" fmla="*/ 0 w 61"/>
                  <a:gd name="T35" fmla="*/ 2 h 73"/>
                  <a:gd name="T36" fmla="*/ 0 w 61"/>
                  <a:gd name="T37" fmla="*/ 2 h 73"/>
                  <a:gd name="T38" fmla="*/ 0 w 61"/>
                  <a:gd name="T39" fmla="*/ 2 h 73"/>
                  <a:gd name="T40" fmla="*/ 0 w 61"/>
                  <a:gd name="T41" fmla="*/ 3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
                  <a:gd name="T64" fmla="*/ 0 h 73"/>
                  <a:gd name="T65" fmla="*/ 61 w 61"/>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 h="73">
                    <a:moveTo>
                      <a:pt x="0" y="73"/>
                    </a:moveTo>
                    <a:lnTo>
                      <a:pt x="1" y="73"/>
                    </a:lnTo>
                    <a:lnTo>
                      <a:pt x="15" y="73"/>
                    </a:lnTo>
                    <a:lnTo>
                      <a:pt x="30" y="68"/>
                    </a:lnTo>
                    <a:lnTo>
                      <a:pt x="41" y="62"/>
                    </a:lnTo>
                    <a:lnTo>
                      <a:pt x="50" y="52"/>
                    </a:lnTo>
                    <a:lnTo>
                      <a:pt x="57" y="41"/>
                    </a:lnTo>
                    <a:lnTo>
                      <a:pt x="61" y="28"/>
                    </a:lnTo>
                    <a:lnTo>
                      <a:pt x="60" y="13"/>
                    </a:lnTo>
                    <a:lnTo>
                      <a:pt x="57" y="0"/>
                    </a:lnTo>
                    <a:lnTo>
                      <a:pt x="28" y="11"/>
                    </a:lnTo>
                    <a:lnTo>
                      <a:pt x="29" y="18"/>
                    </a:lnTo>
                    <a:lnTo>
                      <a:pt x="30" y="23"/>
                    </a:lnTo>
                    <a:lnTo>
                      <a:pt x="28" y="28"/>
                    </a:lnTo>
                    <a:lnTo>
                      <a:pt x="25" y="34"/>
                    </a:lnTo>
                    <a:lnTo>
                      <a:pt x="21" y="38"/>
                    </a:lnTo>
                    <a:lnTo>
                      <a:pt x="16" y="40"/>
                    </a:lnTo>
                    <a:lnTo>
                      <a:pt x="11" y="42"/>
                    </a:lnTo>
                    <a:lnTo>
                      <a:pt x="3" y="42"/>
                    </a:lnTo>
                    <a:lnTo>
                      <a:pt x="4" y="42"/>
                    </a:lnTo>
                    <a:lnTo>
                      <a:pt x="0" y="73"/>
                    </a:lnTo>
                    <a:close/>
                  </a:path>
                </a:pathLst>
              </a:custGeom>
              <a:solidFill>
                <a:srgbClr val="000000"/>
              </a:solidFill>
              <a:ln w="9525">
                <a:noFill/>
                <a:round/>
                <a:headEnd/>
                <a:tailEnd/>
              </a:ln>
            </p:spPr>
            <p:txBody>
              <a:bodyPr/>
              <a:lstStyle/>
              <a:p>
                <a:pPr eaLnBrk="0" hangingPunct="0"/>
                <a:endParaRPr lang="it-IT"/>
              </a:p>
            </p:txBody>
          </p:sp>
          <p:sp>
            <p:nvSpPr>
              <p:cNvPr id="113845" name="Freeform 120"/>
              <p:cNvSpPr>
                <a:spLocks/>
              </p:cNvSpPr>
              <p:nvPr/>
            </p:nvSpPr>
            <p:spPr bwMode="auto">
              <a:xfrm>
                <a:off x="3857" y="2650"/>
                <a:ext cx="223" cy="393"/>
              </a:xfrm>
              <a:custGeom>
                <a:avLst/>
                <a:gdLst>
                  <a:gd name="T0" fmla="*/ 7 w 669"/>
                  <a:gd name="T1" fmla="*/ 42 h 1178"/>
                  <a:gd name="T2" fmla="*/ 1 w 669"/>
                  <a:gd name="T3" fmla="*/ 27 h 1178"/>
                  <a:gd name="T4" fmla="*/ 0 w 669"/>
                  <a:gd name="T5" fmla="*/ 26 h 1178"/>
                  <a:gd name="T6" fmla="*/ 0 w 669"/>
                  <a:gd name="T7" fmla="*/ 26 h 1178"/>
                  <a:gd name="T8" fmla="*/ 0 w 669"/>
                  <a:gd name="T9" fmla="*/ 25 h 1178"/>
                  <a:gd name="T10" fmla="*/ 0 w 669"/>
                  <a:gd name="T11" fmla="*/ 25 h 1178"/>
                  <a:gd name="T12" fmla="*/ 0 w 669"/>
                  <a:gd name="T13" fmla="*/ 24 h 1178"/>
                  <a:gd name="T14" fmla="*/ 0 w 669"/>
                  <a:gd name="T15" fmla="*/ 24 h 1178"/>
                  <a:gd name="T16" fmla="*/ 0 w 669"/>
                  <a:gd name="T17" fmla="*/ 23 h 1178"/>
                  <a:gd name="T18" fmla="*/ 0 w 669"/>
                  <a:gd name="T19" fmla="*/ 22 h 1178"/>
                  <a:gd name="T20" fmla="*/ 0 w 669"/>
                  <a:gd name="T21" fmla="*/ 22 h 1178"/>
                  <a:gd name="T22" fmla="*/ 0 w 669"/>
                  <a:gd name="T23" fmla="*/ 21 h 1178"/>
                  <a:gd name="T24" fmla="*/ 0 w 669"/>
                  <a:gd name="T25" fmla="*/ 20 h 1178"/>
                  <a:gd name="T26" fmla="*/ 1 w 669"/>
                  <a:gd name="T27" fmla="*/ 20 h 1178"/>
                  <a:gd name="T28" fmla="*/ 1 w 669"/>
                  <a:gd name="T29" fmla="*/ 19 h 1178"/>
                  <a:gd name="T30" fmla="*/ 1 w 669"/>
                  <a:gd name="T31" fmla="*/ 19 h 1178"/>
                  <a:gd name="T32" fmla="*/ 1 w 669"/>
                  <a:gd name="T33" fmla="*/ 18 h 1178"/>
                  <a:gd name="T34" fmla="*/ 2 w 669"/>
                  <a:gd name="T35" fmla="*/ 18 h 1178"/>
                  <a:gd name="T36" fmla="*/ 12 w 669"/>
                  <a:gd name="T37" fmla="*/ 2 h 1178"/>
                  <a:gd name="T38" fmla="*/ 13 w 669"/>
                  <a:gd name="T39" fmla="*/ 1 h 1178"/>
                  <a:gd name="T40" fmla="*/ 14 w 669"/>
                  <a:gd name="T41" fmla="*/ 1 h 1178"/>
                  <a:gd name="T42" fmla="*/ 15 w 669"/>
                  <a:gd name="T43" fmla="*/ 0 h 1178"/>
                  <a:gd name="T44" fmla="*/ 15 w 669"/>
                  <a:gd name="T45" fmla="*/ 0 h 1178"/>
                  <a:gd name="T46" fmla="*/ 16 w 669"/>
                  <a:gd name="T47" fmla="*/ 0 h 1178"/>
                  <a:gd name="T48" fmla="*/ 17 w 669"/>
                  <a:gd name="T49" fmla="*/ 0 h 1178"/>
                  <a:gd name="T50" fmla="*/ 17 w 669"/>
                  <a:gd name="T51" fmla="*/ 1 h 1178"/>
                  <a:gd name="T52" fmla="*/ 18 w 669"/>
                  <a:gd name="T53" fmla="*/ 2 h 1178"/>
                  <a:gd name="T54" fmla="*/ 24 w 669"/>
                  <a:gd name="T55" fmla="*/ 17 h 1178"/>
                  <a:gd name="T56" fmla="*/ 24 w 669"/>
                  <a:gd name="T57" fmla="*/ 17 h 1178"/>
                  <a:gd name="T58" fmla="*/ 25 w 669"/>
                  <a:gd name="T59" fmla="*/ 18 h 1178"/>
                  <a:gd name="T60" fmla="*/ 25 w 669"/>
                  <a:gd name="T61" fmla="*/ 18 h 1178"/>
                  <a:gd name="T62" fmla="*/ 25 w 669"/>
                  <a:gd name="T63" fmla="*/ 19 h 1178"/>
                  <a:gd name="T64" fmla="*/ 25 w 669"/>
                  <a:gd name="T65" fmla="*/ 20 h 1178"/>
                  <a:gd name="T66" fmla="*/ 25 w 669"/>
                  <a:gd name="T67" fmla="*/ 20 h 1178"/>
                  <a:gd name="T68" fmla="*/ 25 w 669"/>
                  <a:gd name="T69" fmla="*/ 21 h 1178"/>
                  <a:gd name="T70" fmla="*/ 25 w 669"/>
                  <a:gd name="T71" fmla="*/ 21 h 1178"/>
                  <a:gd name="T72" fmla="*/ 25 w 669"/>
                  <a:gd name="T73" fmla="*/ 22 h 1178"/>
                  <a:gd name="T74" fmla="*/ 24 w 669"/>
                  <a:gd name="T75" fmla="*/ 23 h 1178"/>
                  <a:gd name="T76" fmla="*/ 24 w 669"/>
                  <a:gd name="T77" fmla="*/ 23 h 1178"/>
                  <a:gd name="T78" fmla="*/ 24 w 669"/>
                  <a:gd name="T79" fmla="*/ 24 h 1178"/>
                  <a:gd name="T80" fmla="*/ 24 w 669"/>
                  <a:gd name="T81" fmla="*/ 24 h 1178"/>
                  <a:gd name="T82" fmla="*/ 24 w 669"/>
                  <a:gd name="T83" fmla="*/ 25 h 1178"/>
                  <a:gd name="T84" fmla="*/ 23 w 669"/>
                  <a:gd name="T85" fmla="*/ 26 h 1178"/>
                  <a:gd name="T86" fmla="*/ 23 w 669"/>
                  <a:gd name="T87" fmla="*/ 26 h 1178"/>
                  <a:gd name="T88" fmla="*/ 12 w 669"/>
                  <a:gd name="T89" fmla="*/ 42 h 1178"/>
                  <a:gd name="T90" fmla="*/ 12 w 669"/>
                  <a:gd name="T91" fmla="*/ 43 h 1178"/>
                  <a:gd name="T92" fmla="*/ 11 w 669"/>
                  <a:gd name="T93" fmla="*/ 43 h 1178"/>
                  <a:gd name="T94" fmla="*/ 10 w 669"/>
                  <a:gd name="T95" fmla="*/ 44 h 1178"/>
                  <a:gd name="T96" fmla="*/ 10 w 669"/>
                  <a:gd name="T97" fmla="*/ 44 h 1178"/>
                  <a:gd name="T98" fmla="*/ 9 w 669"/>
                  <a:gd name="T99" fmla="*/ 44 h 1178"/>
                  <a:gd name="T100" fmla="*/ 8 w 669"/>
                  <a:gd name="T101" fmla="*/ 43 h 1178"/>
                  <a:gd name="T102" fmla="*/ 8 w 669"/>
                  <a:gd name="T103" fmla="*/ 43 h 1178"/>
                  <a:gd name="T104" fmla="*/ 7 w 669"/>
                  <a:gd name="T105" fmla="*/ 42 h 11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9"/>
                  <a:gd name="T160" fmla="*/ 0 h 1178"/>
                  <a:gd name="T161" fmla="*/ 669 w 669"/>
                  <a:gd name="T162" fmla="*/ 1178 h 117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9" h="1178">
                    <a:moveTo>
                      <a:pt x="195" y="1130"/>
                    </a:moveTo>
                    <a:lnTo>
                      <a:pt x="16" y="725"/>
                    </a:lnTo>
                    <a:lnTo>
                      <a:pt x="10" y="712"/>
                    </a:lnTo>
                    <a:lnTo>
                      <a:pt x="7" y="697"/>
                    </a:lnTo>
                    <a:lnTo>
                      <a:pt x="3" y="683"/>
                    </a:lnTo>
                    <a:lnTo>
                      <a:pt x="1" y="668"/>
                    </a:lnTo>
                    <a:lnTo>
                      <a:pt x="0" y="651"/>
                    </a:lnTo>
                    <a:lnTo>
                      <a:pt x="0" y="636"/>
                    </a:lnTo>
                    <a:lnTo>
                      <a:pt x="1" y="619"/>
                    </a:lnTo>
                    <a:lnTo>
                      <a:pt x="3" y="602"/>
                    </a:lnTo>
                    <a:lnTo>
                      <a:pt x="6" y="585"/>
                    </a:lnTo>
                    <a:lnTo>
                      <a:pt x="9" y="569"/>
                    </a:lnTo>
                    <a:lnTo>
                      <a:pt x="13" y="552"/>
                    </a:lnTo>
                    <a:lnTo>
                      <a:pt x="19" y="536"/>
                    </a:lnTo>
                    <a:lnTo>
                      <a:pt x="24" y="520"/>
                    </a:lnTo>
                    <a:lnTo>
                      <a:pt x="32" y="505"/>
                    </a:lnTo>
                    <a:lnTo>
                      <a:pt x="39" y="491"/>
                    </a:lnTo>
                    <a:lnTo>
                      <a:pt x="48" y="477"/>
                    </a:lnTo>
                    <a:lnTo>
                      <a:pt x="335" y="54"/>
                    </a:lnTo>
                    <a:lnTo>
                      <a:pt x="354" y="31"/>
                    </a:lnTo>
                    <a:lnTo>
                      <a:pt x="373" y="14"/>
                    </a:lnTo>
                    <a:lnTo>
                      <a:pt x="393" y="4"/>
                    </a:lnTo>
                    <a:lnTo>
                      <a:pt x="412" y="0"/>
                    </a:lnTo>
                    <a:lnTo>
                      <a:pt x="431" y="3"/>
                    </a:lnTo>
                    <a:lnTo>
                      <a:pt x="447" y="12"/>
                    </a:lnTo>
                    <a:lnTo>
                      <a:pt x="463" y="27"/>
                    </a:lnTo>
                    <a:lnTo>
                      <a:pt x="475" y="49"/>
                    </a:lnTo>
                    <a:lnTo>
                      <a:pt x="653" y="454"/>
                    </a:lnTo>
                    <a:lnTo>
                      <a:pt x="659" y="467"/>
                    </a:lnTo>
                    <a:lnTo>
                      <a:pt x="662" y="481"/>
                    </a:lnTo>
                    <a:lnTo>
                      <a:pt x="665" y="496"/>
                    </a:lnTo>
                    <a:lnTo>
                      <a:pt x="668" y="510"/>
                    </a:lnTo>
                    <a:lnTo>
                      <a:pt x="669" y="527"/>
                    </a:lnTo>
                    <a:lnTo>
                      <a:pt x="669" y="543"/>
                    </a:lnTo>
                    <a:lnTo>
                      <a:pt x="668" y="560"/>
                    </a:lnTo>
                    <a:lnTo>
                      <a:pt x="667" y="576"/>
                    </a:lnTo>
                    <a:lnTo>
                      <a:pt x="663" y="593"/>
                    </a:lnTo>
                    <a:lnTo>
                      <a:pt x="660" y="611"/>
                    </a:lnTo>
                    <a:lnTo>
                      <a:pt x="655" y="627"/>
                    </a:lnTo>
                    <a:lnTo>
                      <a:pt x="650" y="642"/>
                    </a:lnTo>
                    <a:lnTo>
                      <a:pt x="644" y="659"/>
                    </a:lnTo>
                    <a:lnTo>
                      <a:pt x="638" y="673"/>
                    </a:lnTo>
                    <a:lnTo>
                      <a:pt x="630" y="689"/>
                    </a:lnTo>
                    <a:lnTo>
                      <a:pt x="621" y="702"/>
                    </a:lnTo>
                    <a:lnTo>
                      <a:pt x="334" y="1125"/>
                    </a:lnTo>
                    <a:lnTo>
                      <a:pt x="316" y="1148"/>
                    </a:lnTo>
                    <a:lnTo>
                      <a:pt x="296" y="1164"/>
                    </a:lnTo>
                    <a:lnTo>
                      <a:pt x="277" y="1174"/>
                    </a:lnTo>
                    <a:lnTo>
                      <a:pt x="258" y="1178"/>
                    </a:lnTo>
                    <a:lnTo>
                      <a:pt x="239" y="1176"/>
                    </a:lnTo>
                    <a:lnTo>
                      <a:pt x="223" y="1167"/>
                    </a:lnTo>
                    <a:lnTo>
                      <a:pt x="207" y="1152"/>
                    </a:lnTo>
                    <a:lnTo>
                      <a:pt x="195" y="1130"/>
                    </a:lnTo>
                    <a:close/>
                  </a:path>
                </a:pathLst>
              </a:custGeom>
              <a:solidFill>
                <a:srgbClr val="E5E5E5"/>
              </a:solidFill>
              <a:ln w="9525">
                <a:noFill/>
                <a:round/>
                <a:headEnd/>
                <a:tailEnd/>
              </a:ln>
            </p:spPr>
            <p:txBody>
              <a:bodyPr/>
              <a:lstStyle/>
              <a:p>
                <a:pPr eaLnBrk="0" hangingPunct="0"/>
                <a:endParaRPr lang="it-IT"/>
              </a:p>
            </p:txBody>
          </p:sp>
          <p:sp>
            <p:nvSpPr>
              <p:cNvPr id="113846" name="Freeform 121"/>
              <p:cNvSpPr>
                <a:spLocks/>
              </p:cNvSpPr>
              <p:nvPr/>
            </p:nvSpPr>
            <p:spPr bwMode="auto">
              <a:xfrm>
                <a:off x="3858" y="2890"/>
                <a:ext cx="69" cy="139"/>
              </a:xfrm>
              <a:custGeom>
                <a:avLst/>
                <a:gdLst>
                  <a:gd name="T0" fmla="*/ 0 w 208"/>
                  <a:gd name="T1" fmla="*/ 1 h 419"/>
                  <a:gd name="T2" fmla="*/ 0 w 208"/>
                  <a:gd name="T3" fmla="*/ 1 h 419"/>
                  <a:gd name="T4" fmla="*/ 7 w 208"/>
                  <a:gd name="T5" fmla="*/ 15 h 419"/>
                  <a:gd name="T6" fmla="*/ 8 w 208"/>
                  <a:gd name="T7" fmla="*/ 15 h 419"/>
                  <a:gd name="T8" fmla="*/ 1 w 208"/>
                  <a:gd name="T9" fmla="*/ 0 h 419"/>
                  <a:gd name="T10" fmla="*/ 1 w 208"/>
                  <a:gd name="T11" fmla="*/ 0 h 419"/>
                  <a:gd name="T12" fmla="*/ 0 w 208"/>
                  <a:gd name="T13" fmla="*/ 1 h 419"/>
                  <a:gd name="T14" fmla="*/ 0 60000 65536"/>
                  <a:gd name="T15" fmla="*/ 0 60000 65536"/>
                  <a:gd name="T16" fmla="*/ 0 60000 65536"/>
                  <a:gd name="T17" fmla="*/ 0 60000 65536"/>
                  <a:gd name="T18" fmla="*/ 0 60000 65536"/>
                  <a:gd name="T19" fmla="*/ 0 60000 65536"/>
                  <a:gd name="T20" fmla="*/ 0 60000 65536"/>
                  <a:gd name="T21" fmla="*/ 0 w 208"/>
                  <a:gd name="T22" fmla="*/ 0 h 419"/>
                  <a:gd name="T23" fmla="*/ 208 w 208"/>
                  <a:gd name="T24" fmla="*/ 419 h 4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8" h="419">
                    <a:moveTo>
                      <a:pt x="0" y="14"/>
                    </a:moveTo>
                    <a:lnTo>
                      <a:pt x="0" y="14"/>
                    </a:lnTo>
                    <a:lnTo>
                      <a:pt x="179" y="419"/>
                    </a:lnTo>
                    <a:lnTo>
                      <a:pt x="208" y="405"/>
                    </a:lnTo>
                    <a:lnTo>
                      <a:pt x="29" y="0"/>
                    </a:lnTo>
                    <a:lnTo>
                      <a:pt x="0" y="14"/>
                    </a:lnTo>
                    <a:close/>
                  </a:path>
                </a:pathLst>
              </a:custGeom>
              <a:solidFill>
                <a:srgbClr val="000000"/>
              </a:solidFill>
              <a:ln w="9525">
                <a:noFill/>
                <a:round/>
                <a:headEnd/>
                <a:tailEnd/>
              </a:ln>
            </p:spPr>
            <p:txBody>
              <a:bodyPr/>
              <a:lstStyle/>
              <a:p>
                <a:pPr eaLnBrk="0" hangingPunct="0"/>
                <a:endParaRPr lang="it-IT"/>
              </a:p>
            </p:txBody>
          </p:sp>
          <p:sp>
            <p:nvSpPr>
              <p:cNvPr id="113847" name="Freeform 122"/>
              <p:cNvSpPr>
                <a:spLocks/>
              </p:cNvSpPr>
              <p:nvPr/>
            </p:nvSpPr>
            <p:spPr bwMode="auto">
              <a:xfrm>
                <a:off x="3852" y="2807"/>
                <a:ext cx="26" cy="87"/>
              </a:xfrm>
              <a:custGeom>
                <a:avLst/>
                <a:gdLst>
                  <a:gd name="T0" fmla="*/ 2 w 77"/>
                  <a:gd name="T1" fmla="*/ 0 h 263"/>
                  <a:gd name="T2" fmla="*/ 2 w 77"/>
                  <a:gd name="T3" fmla="*/ 0 h 263"/>
                  <a:gd name="T4" fmla="*/ 2 w 77"/>
                  <a:gd name="T5" fmla="*/ 1 h 263"/>
                  <a:gd name="T6" fmla="*/ 1 w 77"/>
                  <a:gd name="T7" fmla="*/ 1 h 263"/>
                  <a:gd name="T8" fmla="*/ 1 w 77"/>
                  <a:gd name="T9" fmla="*/ 2 h 263"/>
                  <a:gd name="T10" fmla="*/ 1 w 77"/>
                  <a:gd name="T11" fmla="*/ 2 h 263"/>
                  <a:gd name="T12" fmla="*/ 1 w 77"/>
                  <a:gd name="T13" fmla="*/ 3 h 263"/>
                  <a:gd name="T14" fmla="*/ 0 w 77"/>
                  <a:gd name="T15" fmla="*/ 4 h 263"/>
                  <a:gd name="T16" fmla="*/ 0 w 77"/>
                  <a:gd name="T17" fmla="*/ 4 h 263"/>
                  <a:gd name="T18" fmla="*/ 0 w 77"/>
                  <a:gd name="T19" fmla="*/ 5 h 263"/>
                  <a:gd name="T20" fmla="*/ 0 w 77"/>
                  <a:gd name="T21" fmla="*/ 5 h 263"/>
                  <a:gd name="T22" fmla="*/ 0 w 77"/>
                  <a:gd name="T23" fmla="*/ 6 h 263"/>
                  <a:gd name="T24" fmla="*/ 0 w 77"/>
                  <a:gd name="T25" fmla="*/ 7 h 263"/>
                  <a:gd name="T26" fmla="*/ 0 w 77"/>
                  <a:gd name="T27" fmla="*/ 7 h 263"/>
                  <a:gd name="T28" fmla="*/ 0 w 77"/>
                  <a:gd name="T29" fmla="*/ 8 h 263"/>
                  <a:gd name="T30" fmla="*/ 0 w 77"/>
                  <a:gd name="T31" fmla="*/ 8 h 263"/>
                  <a:gd name="T32" fmla="*/ 0 w 77"/>
                  <a:gd name="T33" fmla="*/ 9 h 263"/>
                  <a:gd name="T34" fmla="*/ 1 w 77"/>
                  <a:gd name="T35" fmla="*/ 10 h 263"/>
                  <a:gd name="T36" fmla="*/ 2 w 77"/>
                  <a:gd name="T37" fmla="*/ 9 h 263"/>
                  <a:gd name="T38" fmla="*/ 2 w 77"/>
                  <a:gd name="T39" fmla="*/ 9 h 263"/>
                  <a:gd name="T40" fmla="*/ 1 w 77"/>
                  <a:gd name="T41" fmla="*/ 8 h 263"/>
                  <a:gd name="T42" fmla="*/ 1 w 77"/>
                  <a:gd name="T43" fmla="*/ 8 h 263"/>
                  <a:gd name="T44" fmla="*/ 1 w 77"/>
                  <a:gd name="T45" fmla="*/ 7 h 263"/>
                  <a:gd name="T46" fmla="*/ 1 w 77"/>
                  <a:gd name="T47" fmla="*/ 7 h 263"/>
                  <a:gd name="T48" fmla="*/ 1 w 77"/>
                  <a:gd name="T49" fmla="*/ 6 h 263"/>
                  <a:gd name="T50" fmla="*/ 1 w 77"/>
                  <a:gd name="T51" fmla="*/ 6 h 263"/>
                  <a:gd name="T52" fmla="*/ 1 w 77"/>
                  <a:gd name="T53" fmla="*/ 5 h 263"/>
                  <a:gd name="T54" fmla="*/ 1 w 77"/>
                  <a:gd name="T55" fmla="*/ 4 h 263"/>
                  <a:gd name="T56" fmla="*/ 2 w 77"/>
                  <a:gd name="T57" fmla="*/ 4 h 263"/>
                  <a:gd name="T58" fmla="*/ 2 w 77"/>
                  <a:gd name="T59" fmla="*/ 3 h 263"/>
                  <a:gd name="T60" fmla="*/ 2 w 77"/>
                  <a:gd name="T61" fmla="*/ 3 h 263"/>
                  <a:gd name="T62" fmla="*/ 2 w 77"/>
                  <a:gd name="T63" fmla="*/ 2 h 263"/>
                  <a:gd name="T64" fmla="*/ 2 w 77"/>
                  <a:gd name="T65" fmla="*/ 2 h 263"/>
                  <a:gd name="T66" fmla="*/ 3 w 77"/>
                  <a:gd name="T67" fmla="*/ 1 h 263"/>
                  <a:gd name="T68" fmla="*/ 3 w 77"/>
                  <a:gd name="T69" fmla="*/ 1 h 263"/>
                  <a:gd name="T70" fmla="*/ 3 w 77"/>
                  <a:gd name="T71" fmla="*/ 1 h 263"/>
                  <a:gd name="T72" fmla="*/ 2 w 77"/>
                  <a:gd name="T73" fmla="*/ 0 h 2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7"/>
                  <a:gd name="T112" fmla="*/ 0 h 263"/>
                  <a:gd name="T113" fmla="*/ 77 w 77"/>
                  <a:gd name="T114" fmla="*/ 263 h 26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7" h="263">
                    <a:moveTo>
                      <a:pt x="50" y="0"/>
                    </a:moveTo>
                    <a:lnTo>
                      <a:pt x="50" y="0"/>
                    </a:lnTo>
                    <a:lnTo>
                      <a:pt x="42" y="14"/>
                    </a:lnTo>
                    <a:lnTo>
                      <a:pt x="34" y="29"/>
                    </a:lnTo>
                    <a:lnTo>
                      <a:pt x="26" y="46"/>
                    </a:lnTo>
                    <a:lnTo>
                      <a:pt x="20" y="61"/>
                    </a:lnTo>
                    <a:lnTo>
                      <a:pt x="15" y="79"/>
                    </a:lnTo>
                    <a:lnTo>
                      <a:pt x="9" y="96"/>
                    </a:lnTo>
                    <a:lnTo>
                      <a:pt x="6" y="114"/>
                    </a:lnTo>
                    <a:lnTo>
                      <a:pt x="4" y="131"/>
                    </a:lnTo>
                    <a:lnTo>
                      <a:pt x="2" y="149"/>
                    </a:lnTo>
                    <a:lnTo>
                      <a:pt x="0" y="167"/>
                    </a:lnTo>
                    <a:lnTo>
                      <a:pt x="0" y="182"/>
                    </a:lnTo>
                    <a:lnTo>
                      <a:pt x="2" y="200"/>
                    </a:lnTo>
                    <a:lnTo>
                      <a:pt x="4" y="217"/>
                    </a:lnTo>
                    <a:lnTo>
                      <a:pt x="7" y="232"/>
                    </a:lnTo>
                    <a:lnTo>
                      <a:pt x="12" y="247"/>
                    </a:lnTo>
                    <a:lnTo>
                      <a:pt x="17" y="263"/>
                    </a:lnTo>
                    <a:lnTo>
                      <a:pt x="46" y="249"/>
                    </a:lnTo>
                    <a:lnTo>
                      <a:pt x="40" y="238"/>
                    </a:lnTo>
                    <a:lnTo>
                      <a:pt x="38" y="225"/>
                    </a:lnTo>
                    <a:lnTo>
                      <a:pt x="35" y="211"/>
                    </a:lnTo>
                    <a:lnTo>
                      <a:pt x="33" y="198"/>
                    </a:lnTo>
                    <a:lnTo>
                      <a:pt x="32" y="182"/>
                    </a:lnTo>
                    <a:lnTo>
                      <a:pt x="32" y="167"/>
                    </a:lnTo>
                    <a:lnTo>
                      <a:pt x="33" y="151"/>
                    </a:lnTo>
                    <a:lnTo>
                      <a:pt x="35" y="135"/>
                    </a:lnTo>
                    <a:lnTo>
                      <a:pt x="37" y="118"/>
                    </a:lnTo>
                    <a:lnTo>
                      <a:pt x="40" y="103"/>
                    </a:lnTo>
                    <a:lnTo>
                      <a:pt x="44" y="88"/>
                    </a:lnTo>
                    <a:lnTo>
                      <a:pt x="49" y="72"/>
                    </a:lnTo>
                    <a:lnTo>
                      <a:pt x="55" y="57"/>
                    </a:lnTo>
                    <a:lnTo>
                      <a:pt x="63" y="42"/>
                    </a:lnTo>
                    <a:lnTo>
                      <a:pt x="68" y="29"/>
                    </a:lnTo>
                    <a:lnTo>
                      <a:pt x="77" y="17"/>
                    </a:lnTo>
                    <a:lnTo>
                      <a:pt x="50" y="0"/>
                    </a:lnTo>
                    <a:close/>
                  </a:path>
                </a:pathLst>
              </a:custGeom>
              <a:solidFill>
                <a:srgbClr val="000000"/>
              </a:solidFill>
              <a:ln w="9525">
                <a:noFill/>
                <a:round/>
                <a:headEnd/>
                <a:tailEnd/>
              </a:ln>
            </p:spPr>
            <p:txBody>
              <a:bodyPr/>
              <a:lstStyle/>
              <a:p>
                <a:pPr eaLnBrk="0" hangingPunct="0"/>
                <a:endParaRPr lang="it-IT"/>
              </a:p>
            </p:txBody>
          </p:sp>
          <p:sp>
            <p:nvSpPr>
              <p:cNvPr id="113848" name="Freeform 123"/>
              <p:cNvSpPr>
                <a:spLocks/>
              </p:cNvSpPr>
              <p:nvPr/>
            </p:nvSpPr>
            <p:spPr bwMode="auto">
              <a:xfrm>
                <a:off x="3869" y="2665"/>
                <a:ext cx="104" cy="147"/>
              </a:xfrm>
              <a:custGeom>
                <a:avLst/>
                <a:gdLst>
                  <a:gd name="T0" fmla="*/ 10 w 314"/>
                  <a:gd name="T1" fmla="*/ 0 h 441"/>
                  <a:gd name="T2" fmla="*/ 10 w 314"/>
                  <a:gd name="T3" fmla="*/ 0 h 441"/>
                  <a:gd name="T4" fmla="*/ 0 w 314"/>
                  <a:gd name="T5" fmla="*/ 16 h 441"/>
                  <a:gd name="T6" fmla="*/ 1 w 314"/>
                  <a:gd name="T7" fmla="*/ 16 h 441"/>
                  <a:gd name="T8" fmla="*/ 11 w 314"/>
                  <a:gd name="T9" fmla="*/ 1 h 441"/>
                  <a:gd name="T10" fmla="*/ 11 w 314"/>
                  <a:gd name="T11" fmla="*/ 1 h 441"/>
                  <a:gd name="T12" fmla="*/ 10 w 314"/>
                  <a:gd name="T13" fmla="*/ 0 h 441"/>
                  <a:gd name="T14" fmla="*/ 0 60000 65536"/>
                  <a:gd name="T15" fmla="*/ 0 60000 65536"/>
                  <a:gd name="T16" fmla="*/ 0 60000 65536"/>
                  <a:gd name="T17" fmla="*/ 0 60000 65536"/>
                  <a:gd name="T18" fmla="*/ 0 60000 65536"/>
                  <a:gd name="T19" fmla="*/ 0 60000 65536"/>
                  <a:gd name="T20" fmla="*/ 0 60000 65536"/>
                  <a:gd name="T21" fmla="*/ 0 w 314"/>
                  <a:gd name="T22" fmla="*/ 0 h 441"/>
                  <a:gd name="T23" fmla="*/ 314 w 314"/>
                  <a:gd name="T24" fmla="*/ 441 h 4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4" h="441">
                    <a:moveTo>
                      <a:pt x="288" y="0"/>
                    </a:moveTo>
                    <a:lnTo>
                      <a:pt x="288" y="0"/>
                    </a:lnTo>
                    <a:lnTo>
                      <a:pt x="0" y="424"/>
                    </a:lnTo>
                    <a:lnTo>
                      <a:pt x="27" y="441"/>
                    </a:lnTo>
                    <a:lnTo>
                      <a:pt x="314" y="17"/>
                    </a:lnTo>
                    <a:lnTo>
                      <a:pt x="288" y="0"/>
                    </a:lnTo>
                    <a:close/>
                  </a:path>
                </a:pathLst>
              </a:custGeom>
              <a:solidFill>
                <a:srgbClr val="000000"/>
              </a:solidFill>
              <a:ln w="9525">
                <a:noFill/>
                <a:round/>
                <a:headEnd/>
                <a:tailEnd/>
              </a:ln>
            </p:spPr>
            <p:txBody>
              <a:bodyPr/>
              <a:lstStyle/>
              <a:p>
                <a:pPr eaLnBrk="0" hangingPunct="0"/>
                <a:endParaRPr lang="it-IT"/>
              </a:p>
            </p:txBody>
          </p:sp>
          <p:sp>
            <p:nvSpPr>
              <p:cNvPr id="113849" name="Freeform 124"/>
              <p:cNvSpPr>
                <a:spLocks/>
              </p:cNvSpPr>
              <p:nvPr/>
            </p:nvSpPr>
            <p:spPr bwMode="auto">
              <a:xfrm>
                <a:off x="3965" y="2645"/>
                <a:ext cx="56" cy="26"/>
              </a:xfrm>
              <a:custGeom>
                <a:avLst/>
                <a:gdLst>
                  <a:gd name="T0" fmla="*/ 6 w 168"/>
                  <a:gd name="T1" fmla="*/ 2 h 78"/>
                  <a:gd name="T2" fmla="*/ 6 w 168"/>
                  <a:gd name="T3" fmla="*/ 2 h 78"/>
                  <a:gd name="T4" fmla="*/ 6 w 168"/>
                  <a:gd name="T5" fmla="*/ 1 h 78"/>
                  <a:gd name="T6" fmla="*/ 5 w 168"/>
                  <a:gd name="T7" fmla="*/ 1 h 78"/>
                  <a:gd name="T8" fmla="*/ 4 w 168"/>
                  <a:gd name="T9" fmla="*/ 0 h 78"/>
                  <a:gd name="T10" fmla="*/ 3 w 168"/>
                  <a:gd name="T11" fmla="*/ 0 h 78"/>
                  <a:gd name="T12" fmla="*/ 2 w 168"/>
                  <a:gd name="T13" fmla="*/ 0 h 78"/>
                  <a:gd name="T14" fmla="*/ 2 w 168"/>
                  <a:gd name="T15" fmla="*/ 1 h 78"/>
                  <a:gd name="T16" fmla="*/ 1 w 168"/>
                  <a:gd name="T17" fmla="*/ 1 h 78"/>
                  <a:gd name="T18" fmla="*/ 0 w 168"/>
                  <a:gd name="T19" fmla="*/ 2 h 78"/>
                  <a:gd name="T20" fmla="*/ 1 w 168"/>
                  <a:gd name="T21" fmla="*/ 3 h 78"/>
                  <a:gd name="T22" fmla="*/ 2 w 168"/>
                  <a:gd name="T23" fmla="*/ 2 h 78"/>
                  <a:gd name="T24" fmla="*/ 2 w 168"/>
                  <a:gd name="T25" fmla="*/ 2 h 78"/>
                  <a:gd name="T26" fmla="*/ 3 w 168"/>
                  <a:gd name="T27" fmla="*/ 1 h 78"/>
                  <a:gd name="T28" fmla="*/ 3 w 168"/>
                  <a:gd name="T29" fmla="*/ 1 h 78"/>
                  <a:gd name="T30" fmla="*/ 4 w 168"/>
                  <a:gd name="T31" fmla="*/ 1 h 78"/>
                  <a:gd name="T32" fmla="*/ 4 w 168"/>
                  <a:gd name="T33" fmla="*/ 1 h 78"/>
                  <a:gd name="T34" fmla="*/ 5 w 168"/>
                  <a:gd name="T35" fmla="*/ 2 h 78"/>
                  <a:gd name="T36" fmla="*/ 5 w 168"/>
                  <a:gd name="T37" fmla="*/ 3 h 78"/>
                  <a:gd name="T38" fmla="*/ 5 w 168"/>
                  <a:gd name="T39" fmla="*/ 3 h 78"/>
                  <a:gd name="T40" fmla="*/ 6 w 168"/>
                  <a:gd name="T41" fmla="*/ 2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8"/>
                  <a:gd name="T64" fmla="*/ 0 h 78"/>
                  <a:gd name="T65" fmla="*/ 168 w 168"/>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8" h="78">
                    <a:moveTo>
                      <a:pt x="168" y="59"/>
                    </a:moveTo>
                    <a:lnTo>
                      <a:pt x="168" y="59"/>
                    </a:lnTo>
                    <a:lnTo>
                      <a:pt x="153" y="34"/>
                    </a:lnTo>
                    <a:lnTo>
                      <a:pt x="134" y="16"/>
                    </a:lnTo>
                    <a:lnTo>
                      <a:pt x="114" y="5"/>
                    </a:lnTo>
                    <a:lnTo>
                      <a:pt x="90" y="0"/>
                    </a:lnTo>
                    <a:lnTo>
                      <a:pt x="65" y="6"/>
                    </a:lnTo>
                    <a:lnTo>
                      <a:pt x="42" y="17"/>
                    </a:lnTo>
                    <a:lnTo>
                      <a:pt x="21" y="36"/>
                    </a:lnTo>
                    <a:lnTo>
                      <a:pt x="0" y="61"/>
                    </a:lnTo>
                    <a:lnTo>
                      <a:pt x="26" y="78"/>
                    </a:lnTo>
                    <a:lnTo>
                      <a:pt x="43" y="58"/>
                    </a:lnTo>
                    <a:lnTo>
                      <a:pt x="60" y="43"/>
                    </a:lnTo>
                    <a:lnTo>
                      <a:pt x="76" y="34"/>
                    </a:lnTo>
                    <a:lnTo>
                      <a:pt x="90" y="31"/>
                    </a:lnTo>
                    <a:lnTo>
                      <a:pt x="103" y="33"/>
                    </a:lnTo>
                    <a:lnTo>
                      <a:pt x="116" y="40"/>
                    </a:lnTo>
                    <a:lnTo>
                      <a:pt x="129" y="52"/>
                    </a:lnTo>
                    <a:lnTo>
                      <a:pt x="139" y="72"/>
                    </a:lnTo>
                    <a:lnTo>
                      <a:pt x="168" y="59"/>
                    </a:lnTo>
                    <a:close/>
                  </a:path>
                </a:pathLst>
              </a:custGeom>
              <a:solidFill>
                <a:srgbClr val="000000"/>
              </a:solidFill>
              <a:ln w="9525">
                <a:noFill/>
                <a:round/>
                <a:headEnd/>
                <a:tailEnd/>
              </a:ln>
            </p:spPr>
            <p:txBody>
              <a:bodyPr/>
              <a:lstStyle/>
              <a:p>
                <a:pPr eaLnBrk="0" hangingPunct="0"/>
                <a:endParaRPr lang="it-IT"/>
              </a:p>
            </p:txBody>
          </p:sp>
          <p:sp>
            <p:nvSpPr>
              <p:cNvPr id="113850" name="Freeform 125"/>
              <p:cNvSpPr>
                <a:spLocks/>
              </p:cNvSpPr>
              <p:nvPr/>
            </p:nvSpPr>
            <p:spPr bwMode="auto">
              <a:xfrm>
                <a:off x="4011" y="2665"/>
                <a:ext cx="69" cy="139"/>
              </a:xfrm>
              <a:custGeom>
                <a:avLst/>
                <a:gdLst>
                  <a:gd name="T0" fmla="*/ 8 w 207"/>
                  <a:gd name="T1" fmla="*/ 15 h 418"/>
                  <a:gd name="T2" fmla="*/ 8 w 207"/>
                  <a:gd name="T3" fmla="*/ 15 h 418"/>
                  <a:gd name="T4" fmla="*/ 1 w 207"/>
                  <a:gd name="T5" fmla="*/ 0 h 418"/>
                  <a:gd name="T6" fmla="*/ 0 w 207"/>
                  <a:gd name="T7" fmla="*/ 0 h 418"/>
                  <a:gd name="T8" fmla="*/ 7 w 207"/>
                  <a:gd name="T9" fmla="*/ 15 h 418"/>
                  <a:gd name="T10" fmla="*/ 7 w 207"/>
                  <a:gd name="T11" fmla="*/ 15 h 418"/>
                  <a:gd name="T12" fmla="*/ 8 w 207"/>
                  <a:gd name="T13" fmla="*/ 15 h 418"/>
                  <a:gd name="T14" fmla="*/ 0 60000 65536"/>
                  <a:gd name="T15" fmla="*/ 0 60000 65536"/>
                  <a:gd name="T16" fmla="*/ 0 60000 65536"/>
                  <a:gd name="T17" fmla="*/ 0 60000 65536"/>
                  <a:gd name="T18" fmla="*/ 0 60000 65536"/>
                  <a:gd name="T19" fmla="*/ 0 60000 65536"/>
                  <a:gd name="T20" fmla="*/ 0 60000 65536"/>
                  <a:gd name="T21" fmla="*/ 0 w 207"/>
                  <a:gd name="T22" fmla="*/ 0 h 418"/>
                  <a:gd name="T23" fmla="*/ 207 w 207"/>
                  <a:gd name="T24" fmla="*/ 418 h 4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7" h="418">
                    <a:moveTo>
                      <a:pt x="207" y="405"/>
                    </a:moveTo>
                    <a:lnTo>
                      <a:pt x="207" y="405"/>
                    </a:lnTo>
                    <a:lnTo>
                      <a:pt x="29" y="0"/>
                    </a:lnTo>
                    <a:lnTo>
                      <a:pt x="0" y="13"/>
                    </a:lnTo>
                    <a:lnTo>
                      <a:pt x="178" y="418"/>
                    </a:lnTo>
                    <a:lnTo>
                      <a:pt x="207" y="405"/>
                    </a:lnTo>
                    <a:close/>
                  </a:path>
                </a:pathLst>
              </a:custGeom>
              <a:solidFill>
                <a:srgbClr val="000000"/>
              </a:solidFill>
              <a:ln w="9525">
                <a:noFill/>
                <a:round/>
                <a:headEnd/>
                <a:tailEnd/>
              </a:ln>
            </p:spPr>
            <p:txBody>
              <a:bodyPr/>
              <a:lstStyle/>
              <a:p>
                <a:pPr eaLnBrk="0" hangingPunct="0"/>
                <a:endParaRPr lang="it-IT"/>
              </a:p>
            </p:txBody>
          </p:sp>
          <p:sp>
            <p:nvSpPr>
              <p:cNvPr id="113851" name="Freeform 126"/>
              <p:cNvSpPr>
                <a:spLocks/>
              </p:cNvSpPr>
              <p:nvPr/>
            </p:nvSpPr>
            <p:spPr bwMode="auto">
              <a:xfrm>
                <a:off x="4060" y="2800"/>
                <a:ext cx="25" cy="87"/>
              </a:xfrm>
              <a:custGeom>
                <a:avLst/>
                <a:gdLst>
                  <a:gd name="T0" fmla="*/ 1 w 76"/>
                  <a:gd name="T1" fmla="*/ 10 h 263"/>
                  <a:gd name="T2" fmla="*/ 1 w 76"/>
                  <a:gd name="T3" fmla="*/ 10 h 263"/>
                  <a:gd name="T4" fmla="*/ 1 w 76"/>
                  <a:gd name="T5" fmla="*/ 9 h 263"/>
                  <a:gd name="T6" fmla="*/ 2 w 76"/>
                  <a:gd name="T7" fmla="*/ 8 h 263"/>
                  <a:gd name="T8" fmla="*/ 2 w 76"/>
                  <a:gd name="T9" fmla="*/ 8 h 263"/>
                  <a:gd name="T10" fmla="*/ 2 w 76"/>
                  <a:gd name="T11" fmla="*/ 7 h 263"/>
                  <a:gd name="T12" fmla="*/ 2 w 76"/>
                  <a:gd name="T13" fmla="*/ 7 h 263"/>
                  <a:gd name="T14" fmla="*/ 2 w 76"/>
                  <a:gd name="T15" fmla="*/ 6 h 263"/>
                  <a:gd name="T16" fmla="*/ 3 w 76"/>
                  <a:gd name="T17" fmla="*/ 5 h 263"/>
                  <a:gd name="T18" fmla="*/ 3 w 76"/>
                  <a:gd name="T19" fmla="*/ 5 h 263"/>
                  <a:gd name="T20" fmla="*/ 3 w 76"/>
                  <a:gd name="T21" fmla="*/ 4 h 263"/>
                  <a:gd name="T22" fmla="*/ 3 w 76"/>
                  <a:gd name="T23" fmla="*/ 3 h 263"/>
                  <a:gd name="T24" fmla="*/ 3 w 76"/>
                  <a:gd name="T25" fmla="*/ 3 h 263"/>
                  <a:gd name="T26" fmla="*/ 3 w 76"/>
                  <a:gd name="T27" fmla="*/ 2 h 263"/>
                  <a:gd name="T28" fmla="*/ 3 w 76"/>
                  <a:gd name="T29" fmla="*/ 2 h 263"/>
                  <a:gd name="T30" fmla="*/ 3 w 76"/>
                  <a:gd name="T31" fmla="*/ 1 h 263"/>
                  <a:gd name="T32" fmla="*/ 2 w 76"/>
                  <a:gd name="T33" fmla="*/ 1 h 263"/>
                  <a:gd name="T34" fmla="*/ 2 w 76"/>
                  <a:gd name="T35" fmla="*/ 0 h 263"/>
                  <a:gd name="T36" fmla="*/ 1 w 76"/>
                  <a:gd name="T37" fmla="*/ 0 h 263"/>
                  <a:gd name="T38" fmla="*/ 1 w 76"/>
                  <a:gd name="T39" fmla="*/ 1 h 263"/>
                  <a:gd name="T40" fmla="*/ 1 w 76"/>
                  <a:gd name="T41" fmla="*/ 1 h 263"/>
                  <a:gd name="T42" fmla="*/ 2 w 76"/>
                  <a:gd name="T43" fmla="*/ 2 h 263"/>
                  <a:gd name="T44" fmla="*/ 2 w 76"/>
                  <a:gd name="T45" fmla="*/ 2 h 263"/>
                  <a:gd name="T46" fmla="*/ 2 w 76"/>
                  <a:gd name="T47" fmla="*/ 3 h 263"/>
                  <a:gd name="T48" fmla="*/ 2 w 76"/>
                  <a:gd name="T49" fmla="*/ 3 h 263"/>
                  <a:gd name="T50" fmla="*/ 2 w 76"/>
                  <a:gd name="T51" fmla="*/ 4 h 263"/>
                  <a:gd name="T52" fmla="*/ 2 w 76"/>
                  <a:gd name="T53" fmla="*/ 5 h 263"/>
                  <a:gd name="T54" fmla="*/ 1 w 76"/>
                  <a:gd name="T55" fmla="*/ 5 h 263"/>
                  <a:gd name="T56" fmla="*/ 1 w 76"/>
                  <a:gd name="T57" fmla="*/ 6 h 263"/>
                  <a:gd name="T58" fmla="*/ 1 w 76"/>
                  <a:gd name="T59" fmla="*/ 6 h 263"/>
                  <a:gd name="T60" fmla="*/ 1 w 76"/>
                  <a:gd name="T61" fmla="*/ 7 h 263"/>
                  <a:gd name="T62" fmla="*/ 1 w 76"/>
                  <a:gd name="T63" fmla="*/ 7 h 263"/>
                  <a:gd name="T64" fmla="*/ 1 w 76"/>
                  <a:gd name="T65" fmla="*/ 8 h 263"/>
                  <a:gd name="T66" fmla="*/ 0 w 76"/>
                  <a:gd name="T67" fmla="*/ 8 h 263"/>
                  <a:gd name="T68" fmla="*/ 0 w 76"/>
                  <a:gd name="T69" fmla="*/ 9 h 263"/>
                  <a:gd name="T70" fmla="*/ 0 w 76"/>
                  <a:gd name="T71" fmla="*/ 9 h 263"/>
                  <a:gd name="T72" fmla="*/ 1 w 76"/>
                  <a:gd name="T73" fmla="*/ 10 h 2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6"/>
                  <a:gd name="T112" fmla="*/ 0 h 263"/>
                  <a:gd name="T113" fmla="*/ 76 w 76"/>
                  <a:gd name="T114" fmla="*/ 263 h 26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6" h="263">
                    <a:moveTo>
                      <a:pt x="26" y="263"/>
                    </a:moveTo>
                    <a:lnTo>
                      <a:pt x="26" y="263"/>
                    </a:lnTo>
                    <a:lnTo>
                      <a:pt x="35" y="248"/>
                    </a:lnTo>
                    <a:lnTo>
                      <a:pt x="44" y="232"/>
                    </a:lnTo>
                    <a:lnTo>
                      <a:pt x="51" y="216"/>
                    </a:lnTo>
                    <a:lnTo>
                      <a:pt x="56" y="200"/>
                    </a:lnTo>
                    <a:lnTo>
                      <a:pt x="62" y="183"/>
                    </a:lnTo>
                    <a:lnTo>
                      <a:pt x="68" y="166"/>
                    </a:lnTo>
                    <a:lnTo>
                      <a:pt x="71" y="148"/>
                    </a:lnTo>
                    <a:lnTo>
                      <a:pt x="74" y="131"/>
                    </a:lnTo>
                    <a:lnTo>
                      <a:pt x="75" y="113"/>
                    </a:lnTo>
                    <a:lnTo>
                      <a:pt x="76" y="95"/>
                    </a:lnTo>
                    <a:lnTo>
                      <a:pt x="76" y="79"/>
                    </a:lnTo>
                    <a:lnTo>
                      <a:pt x="75" y="61"/>
                    </a:lnTo>
                    <a:lnTo>
                      <a:pt x="73" y="45"/>
                    </a:lnTo>
                    <a:lnTo>
                      <a:pt x="70" y="29"/>
                    </a:lnTo>
                    <a:lnTo>
                      <a:pt x="65" y="15"/>
                    </a:lnTo>
                    <a:lnTo>
                      <a:pt x="60" y="0"/>
                    </a:lnTo>
                    <a:lnTo>
                      <a:pt x="31" y="13"/>
                    </a:lnTo>
                    <a:lnTo>
                      <a:pt x="36" y="24"/>
                    </a:lnTo>
                    <a:lnTo>
                      <a:pt x="39" y="36"/>
                    </a:lnTo>
                    <a:lnTo>
                      <a:pt x="42" y="51"/>
                    </a:lnTo>
                    <a:lnTo>
                      <a:pt x="44" y="63"/>
                    </a:lnTo>
                    <a:lnTo>
                      <a:pt x="45" y="79"/>
                    </a:lnTo>
                    <a:lnTo>
                      <a:pt x="45" y="95"/>
                    </a:lnTo>
                    <a:lnTo>
                      <a:pt x="44" y="111"/>
                    </a:lnTo>
                    <a:lnTo>
                      <a:pt x="43" y="126"/>
                    </a:lnTo>
                    <a:lnTo>
                      <a:pt x="40" y="142"/>
                    </a:lnTo>
                    <a:lnTo>
                      <a:pt x="36" y="159"/>
                    </a:lnTo>
                    <a:lnTo>
                      <a:pt x="33" y="175"/>
                    </a:lnTo>
                    <a:lnTo>
                      <a:pt x="27" y="189"/>
                    </a:lnTo>
                    <a:lnTo>
                      <a:pt x="22" y="205"/>
                    </a:lnTo>
                    <a:lnTo>
                      <a:pt x="15" y="219"/>
                    </a:lnTo>
                    <a:lnTo>
                      <a:pt x="9" y="233"/>
                    </a:lnTo>
                    <a:lnTo>
                      <a:pt x="0" y="245"/>
                    </a:lnTo>
                    <a:lnTo>
                      <a:pt x="26" y="263"/>
                    </a:lnTo>
                    <a:close/>
                  </a:path>
                </a:pathLst>
              </a:custGeom>
              <a:solidFill>
                <a:srgbClr val="000000"/>
              </a:solidFill>
              <a:ln w="9525">
                <a:noFill/>
                <a:round/>
                <a:headEnd/>
                <a:tailEnd/>
              </a:ln>
            </p:spPr>
            <p:txBody>
              <a:bodyPr/>
              <a:lstStyle/>
              <a:p>
                <a:pPr eaLnBrk="0" hangingPunct="0"/>
                <a:endParaRPr lang="it-IT"/>
              </a:p>
            </p:txBody>
          </p:sp>
          <p:sp>
            <p:nvSpPr>
              <p:cNvPr id="113852" name="Freeform 127"/>
              <p:cNvSpPr>
                <a:spLocks/>
              </p:cNvSpPr>
              <p:nvPr/>
            </p:nvSpPr>
            <p:spPr bwMode="auto">
              <a:xfrm>
                <a:off x="3964" y="2881"/>
                <a:ext cx="105" cy="147"/>
              </a:xfrm>
              <a:custGeom>
                <a:avLst/>
                <a:gdLst>
                  <a:gd name="T0" fmla="*/ 1 w 314"/>
                  <a:gd name="T1" fmla="*/ 16 h 440"/>
                  <a:gd name="T2" fmla="*/ 1 w 314"/>
                  <a:gd name="T3" fmla="*/ 16 h 440"/>
                  <a:gd name="T4" fmla="*/ 12 w 314"/>
                  <a:gd name="T5" fmla="*/ 1 h 440"/>
                  <a:gd name="T6" fmla="*/ 11 w 314"/>
                  <a:gd name="T7" fmla="*/ 0 h 440"/>
                  <a:gd name="T8" fmla="*/ 0 w 314"/>
                  <a:gd name="T9" fmla="*/ 16 h 440"/>
                  <a:gd name="T10" fmla="*/ 0 w 314"/>
                  <a:gd name="T11" fmla="*/ 16 h 440"/>
                  <a:gd name="T12" fmla="*/ 1 w 314"/>
                  <a:gd name="T13" fmla="*/ 16 h 440"/>
                  <a:gd name="T14" fmla="*/ 0 60000 65536"/>
                  <a:gd name="T15" fmla="*/ 0 60000 65536"/>
                  <a:gd name="T16" fmla="*/ 0 60000 65536"/>
                  <a:gd name="T17" fmla="*/ 0 60000 65536"/>
                  <a:gd name="T18" fmla="*/ 0 60000 65536"/>
                  <a:gd name="T19" fmla="*/ 0 60000 65536"/>
                  <a:gd name="T20" fmla="*/ 0 60000 65536"/>
                  <a:gd name="T21" fmla="*/ 0 w 314"/>
                  <a:gd name="T22" fmla="*/ 0 h 440"/>
                  <a:gd name="T23" fmla="*/ 314 w 314"/>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4" h="440">
                    <a:moveTo>
                      <a:pt x="27" y="440"/>
                    </a:moveTo>
                    <a:lnTo>
                      <a:pt x="27" y="440"/>
                    </a:lnTo>
                    <a:lnTo>
                      <a:pt x="314" y="18"/>
                    </a:lnTo>
                    <a:lnTo>
                      <a:pt x="288" y="0"/>
                    </a:lnTo>
                    <a:lnTo>
                      <a:pt x="0" y="423"/>
                    </a:lnTo>
                    <a:lnTo>
                      <a:pt x="27" y="440"/>
                    </a:lnTo>
                    <a:close/>
                  </a:path>
                </a:pathLst>
              </a:custGeom>
              <a:solidFill>
                <a:srgbClr val="000000"/>
              </a:solidFill>
              <a:ln w="9525">
                <a:noFill/>
                <a:round/>
                <a:headEnd/>
                <a:tailEnd/>
              </a:ln>
            </p:spPr>
            <p:txBody>
              <a:bodyPr/>
              <a:lstStyle/>
              <a:p>
                <a:pPr eaLnBrk="0" hangingPunct="0"/>
                <a:endParaRPr lang="it-IT"/>
              </a:p>
            </p:txBody>
          </p:sp>
          <p:sp>
            <p:nvSpPr>
              <p:cNvPr id="113853" name="Freeform 128"/>
              <p:cNvSpPr>
                <a:spLocks/>
              </p:cNvSpPr>
              <p:nvPr/>
            </p:nvSpPr>
            <p:spPr bwMode="auto">
              <a:xfrm>
                <a:off x="3917" y="3022"/>
                <a:ext cx="56" cy="26"/>
              </a:xfrm>
              <a:custGeom>
                <a:avLst/>
                <a:gdLst>
                  <a:gd name="T0" fmla="*/ 0 w 167"/>
                  <a:gd name="T1" fmla="*/ 1 h 78"/>
                  <a:gd name="T2" fmla="*/ 0 w 167"/>
                  <a:gd name="T3" fmla="*/ 1 h 78"/>
                  <a:gd name="T4" fmla="*/ 1 w 167"/>
                  <a:gd name="T5" fmla="*/ 2 h 78"/>
                  <a:gd name="T6" fmla="*/ 1 w 167"/>
                  <a:gd name="T7" fmla="*/ 2 h 78"/>
                  <a:gd name="T8" fmla="*/ 2 w 167"/>
                  <a:gd name="T9" fmla="*/ 3 h 78"/>
                  <a:gd name="T10" fmla="*/ 3 w 167"/>
                  <a:gd name="T11" fmla="*/ 3 h 78"/>
                  <a:gd name="T12" fmla="*/ 4 w 167"/>
                  <a:gd name="T13" fmla="*/ 3 h 78"/>
                  <a:gd name="T14" fmla="*/ 5 w 167"/>
                  <a:gd name="T15" fmla="*/ 2 h 78"/>
                  <a:gd name="T16" fmla="*/ 5 w 167"/>
                  <a:gd name="T17" fmla="*/ 2 h 78"/>
                  <a:gd name="T18" fmla="*/ 6 w 167"/>
                  <a:gd name="T19" fmla="*/ 1 h 78"/>
                  <a:gd name="T20" fmla="*/ 5 w 167"/>
                  <a:gd name="T21" fmla="*/ 0 h 78"/>
                  <a:gd name="T22" fmla="*/ 5 w 167"/>
                  <a:gd name="T23" fmla="*/ 1 h 78"/>
                  <a:gd name="T24" fmla="*/ 4 w 167"/>
                  <a:gd name="T25" fmla="*/ 1 h 78"/>
                  <a:gd name="T26" fmla="*/ 3 w 167"/>
                  <a:gd name="T27" fmla="*/ 2 h 78"/>
                  <a:gd name="T28" fmla="*/ 3 w 167"/>
                  <a:gd name="T29" fmla="*/ 2 h 78"/>
                  <a:gd name="T30" fmla="*/ 2 w 167"/>
                  <a:gd name="T31" fmla="*/ 2 h 78"/>
                  <a:gd name="T32" fmla="*/ 2 w 167"/>
                  <a:gd name="T33" fmla="*/ 1 h 78"/>
                  <a:gd name="T34" fmla="*/ 1 w 167"/>
                  <a:gd name="T35" fmla="*/ 1 h 78"/>
                  <a:gd name="T36" fmla="*/ 1 w 167"/>
                  <a:gd name="T37" fmla="*/ 0 h 78"/>
                  <a:gd name="T38" fmla="*/ 1 w 167"/>
                  <a:gd name="T39" fmla="*/ 0 h 78"/>
                  <a:gd name="T40" fmla="*/ 0 w 167"/>
                  <a:gd name="T41" fmla="*/ 1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
                  <a:gd name="T64" fmla="*/ 0 h 78"/>
                  <a:gd name="T65" fmla="*/ 167 w 167"/>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 h="78">
                    <a:moveTo>
                      <a:pt x="0" y="21"/>
                    </a:moveTo>
                    <a:lnTo>
                      <a:pt x="0" y="20"/>
                    </a:lnTo>
                    <a:lnTo>
                      <a:pt x="15" y="45"/>
                    </a:lnTo>
                    <a:lnTo>
                      <a:pt x="34" y="64"/>
                    </a:lnTo>
                    <a:lnTo>
                      <a:pt x="55" y="75"/>
                    </a:lnTo>
                    <a:lnTo>
                      <a:pt x="79" y="78"/>
                    </a:lnTo>
                    <a:lnTo>
                      <a:pt x="103" y="72"/>
                    </a:lnTo>
                    <a:lnTo>
                      <a:pt x="125" y="61"/>
                    </a:lnTo>
                    <a:lnTo>
                      <a:pt x="147" y="43"/>
                    </a:lnTo>
                    <a:lnTo>
                      <a:pt x="167" y="17"/>
                    </a:lnTo>
                    <a:lnTo>
                      <a:pt x="140" y="0"/>
                    </a:lnTo>
                    <a:lnTo>
                      <a:pt x="125" y="21"/>
                    </a:lnTo>
                    <a:lnTo>
                      <a:pt x="107" y="35"/>
                    </a:lnTo>
                    <a:lnTo>
                      <a:pt x="92" y="44"/>
                    </a:lnTo>
                    <a:lnTo>
                      <a:pt x="77" y="47"/>
                    </a:lnTo>
                    <a:lnTo>
                      <a:pt x="64" y="46"/>
                    </a:lnTo>
                    <a:lnTo>
                      <a:pt x="51" y="39"/>
                    </a:lnTo>
                    <a:lnTo>
                      <a:pt x="39" y="27"/>
                    </a:lnTo>
                    <a:lnTo>
                      <a:pt x="29" y="9"/>
                    </a:lnTo>
                    <a:lnTo>
                      <a:pt x="29" y="7"/>
                    </a:lnTo>
                    <a:lnTo>
                      <a:pt x="0" y="21"/>
                    </a:lnTo>
                    <a:close/>
                  </a:path>
                </a:pathLst>
              </a:custGeom>
              <a:solidFill>
                <a:srgbClr val="000000"/>
              </a:solidFill>
              <a:ln w="9525">
                <a:noFill/>
                <a:round/>
                <a:headEnd/>
                <a:tailEnd/>
              </a:ln>
            </p:spPr>
            <p:txBody>
              <a:bodyPr/>
              <a:lstStyle/>
              <a:p>
                <a:pPr eaLnBrk="0" hangingPunct="0"/>
                <a:endParaRPr lang="it-IT"/>
              </a:p>
            </p:txBody>
          </p:sp>
          <p:sp>
            <p:nvSpPr>
              <p:cNvPr id="113854" name="Freeform 129"/>
              <p:cNvSpPr>
                <a:spLocks noEditPoints="1"/>
              </p:cNvSpPr>
              <p:nvPr/>
            </p:nvSpPr>
            <p:spPr bwMode="auto">
              <a:xfrm>
                <a:off x="3673" y="2628"/>
                <a:ext cx="344" cy="371"/>
              </a:xfrm>
              <a:custGeom>
                <a:avLst/>
                <a:gdLst>
                  <a:gd name="T0" fmla="*/ 28 w 1033"/>
                  <a:gd name="T1" fmla="*/ 39 h 1113"/>
                  <a:gd name="T2" fmla="*/ 29 w 1033"/>
                  <a:gd name="T3" fmla="*/ 36 h 1113"/>
                  <a:gd name="T4" fmla="*/ 32 w 1033"/>
                  <a:gd name="T5" fmla="*/ 33 h 1113"/>
                  <a:gd name="T6" fmla="*/ 34 w 1033"/>
                  <a:gd name="T7" fmla="*/ 33 h 1113"/>
                  <a:gd name="T8" fmla="*/ 36 w 1033"/>
                  <a:gd name="T9" fmla="*/ 34 h 1113"/>
                  <a:gd name="T10" fmla="*/ 35 w 1033"/>
                  <a:gd name="T11" fmla="*/ 38 h 1113"/>
                  <a:gd name="T12" fmla="*/ 32 w 1033"/>
                  <a:gd name="T13" fmla="*/ 40 h 1113"/>
                  <a:gd name="T14" fmla="*/ 30 w 1033"/>
                  <a:gd name="T15" fmla="*/ 41 h 1113"/>
                  <a:gd name="T16" fmla="*/ 31 w 1033"/>
                  <a:gd name="T17" fmla="*/ 18 h 1113"/>
                  <a:gd name="T18" fmla="*/ 31 w 1033"/>
                  <a:gd name="T19" fmla="*/ 15 h 1113"/>
                  <a:gd name="T20" fmla="*/ 34 w 1033"/>
                  <a:gd name="T21" fmla="*/ 12 h 1113"/>
                  <a:gd name="T22" fmla="*/ 36 w 1033"/>
                  <a:gd name="T23" fmla="*/ 10 h 1113"/>
                  <a:gd name="T24" fmla="*/ 38 w 1033"/>
                  <a:gd name="T25" fmla="*/ 12 h 1113"/>
                  <a:gd name="T26" fmla="*/ 38 w 1033"/>
                  <a:gd name="T27" fmla="*/ 15 h 1113"/>
                  <a:gd name="T28" fmla="*/ 36 w 1033"/>
                  <a:gd name="T29" fmla="*/ 18 h 1113"/>
                  <a:gd name="T30" fmla="*/ 33 w 1033"/>
                  <a:gd name="T31" fmla="*/ 19 h 1113"/>
                  <a:gd name="T32" fmla="*/ 20 w 1033"/>
                  <a:gd name="T33" fmla="*/ 9 h 1113"/>
                  <a:gd name="T34" fmla="*/ 20 w 1033"/>
                  <a:gd name="T35" fmla="*/ 6 h 1113"/>
                  <a:gd name="T36" fmla="*/ 22 w 1033"/>
                  <a:gd name="T37" fmla="*/ 3 h 1113"/>
                  <a:gd name="T38" fmla="*/ 24 w 1033"/>
                  <a:gd name="T39" fmla="*/ 1 h 1113"/>
                  <a:gd name="T40" fmla="*/ 26 w 1033"/>
                  <a:gd name="T41" fmla="*/ 1 h 1113"/>
                  <a:gd name="T42" fmla="*/ 27 w 1033"/>
                  <a:gd name="T43" fmla="*/ 4 h 1113"/>
                  <a:gd name="T44" fmla="*/ 25 w 1033"/>
                  <a:gd name="T45" fmla="*/ 7 h 1113"/>
                  <a:gd name="T46" fmla="*/ 22 w 1033"/>
                  <a:gd name="T47" fmla="*/ 9 h 1113"/>
                  <a:gd name="T48" fmla="*/ 12 w 1033"/>
                  <a:gd name="T49" fmla="*/ 22 h 1113"/>
                  <a:gd name="T50" fmla="*/ 12 w 1033"/>
                  <a:gd name="T51" fmla="*/ 20 h 1113"/>
                  <a:gd name="T52" fmla="*/ 13 w 1033"/>
                  <a:gd name="T53" fmla="*/ 16 h 1113"/>
                  <a:gd name="T54" fmla="*/ 16 w 1033"/>
                  <a:gd name="T55" fmla="*/ 14 h 1113"/>
                  <a:gd name="T56" fmla="*/ 18 w 1033"/>
                  <a:gd name="T57" fmla="*/ 14 h 1113"/>
                  <a:gd name="T58" fmla="*/ 19 w 1033"/>
                  <a:gd name="T59" fmla="*/ 16 h 1113"/>
                  <a:gd name="T60" fmla="*/ 18 w 1033"/>
                  <a:gd name="T61" fmla="*/ 19 h 1113"/>
                  <a:gd name="T62" fmla="*/ 15 w 1033"/>
                  <a:gd name="T63" fmla="*/ 22 h 1113"/>
                  <a:gd name="T64" fmla="*/ 12 w 1033"/>
                  <a:gd name="T65" fmla="*/ 22 h 1113"/>
                  <a:gd name="T66" fmla="*/ 0 w 1033"/>
                  <a:gd name="T67" fmla="*/ 20 h 1113"/>
                  <a:gd name="T68" fmla="*/ 1 w 1033"/>
                  <a:gd name="T69" fmla="*/ 17 h 1113"/>
                  <a:gd name="T70" fmla="*/ 3 w 1033"/>
                  <a:gd name="T71" fmla="*/ 14 h 1113"/>
                  <a:gd name="T72" fmla="*/ 6 w 1033"/>
                  <a:gd name="T73" fmla="*/ 13 h 1113"/>
                  <a:gd name="T74" fmla="*/ 7 w 1033"/>
                  <a:gd name="T75" fmla="*/ 15 h 1113"/>
                  <a:gd name="T76" fmla="*/ 6 w 1033"/>
                  <a:gd name="T77" fmla="*/ 18 h 1113"/>
                  <a:gd name="T78" fmla="*/ 4 w 1033"/>
                  <a:gd name="T79" fmla="*/ 21 h 1113"/>
                  <a:gd name="T80" fmla="*/ 1 w 1033"/>
                  <a:gd name="T81" fmla="*/ 22 h 1113"/>
                  <a:gd name="T82" fmla="*/ 8 w 1033"/>
                  <a:gd name="T83" fmla="*/ 7 h 1113"/>
                  <a:gd name="T84" fmla="*/ 8 w 1033"/>
                  <a:gd name="T85" fmla="*/ 4 h 1113"/>
                  <a:gd name="T86" fmla="*/ 11 w 1033"/>
                  <a:gd name="T87" fmla="*/ 1 h 1113"/>
                  <a:gd name="T88" fmla="*/ 13 w 1033"/>
                  <a:gd name="T89" fmla="*/ 0 h 1113"/>
                  <a:gd name="T90" fmla="*/ 15 w 1033"/>
                  <a:gd name="T91" fmla="*/ 1 h 1113"/>
                  <a:gd name="T92" fmla="*/ 15 w 1033"/>
                  <a:gd name="T93" fmla="*/ 4 h 1113"/>
                  <a:gd name="T94" fmla="*/ 13 w 1033"/>
                  <a:gd name="T95" fmla="*/ 7 h 1113"/>
                  <a:gd name="T96" fmla="*/ 10 w 1033"/>
                  <a:gd name="T97" fmla="*/ 9 h 1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33"/>
                  <a:gd name="T148" fmla="*/ 0 h 1113"/>
                  <a:gd name="T149" fmla="*/ 1033 w 1033"/>
                  <a:gd name="T150" fmla="*/ 1113 h 111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33" h="1113">
                    <a:moveTo>
                      <a:pt x="791" y="1106"/>
                    </a:moveTo>
                    <a:lnTo>
                      <a:pt x="780" y="1095"/>
                    </a:lnTo>
                    <a:lnTo>
                      <a:pt x="772" y="1080"/>
                    </a:lnTo>
                    <a:lnTo>
                      <a:pt x="769" y="1064"/>
                    </a:lnTo>
                    <a:lnTo>
                      <a:pt x="769" y="1044"/>
                    </a:lnTo>
                    <a:lnTo>
                      <a:pt x="772" y="1022"/>
                    </a:lnTo>
                    <a:lnTo>
                      <a:pt x="779" y="1000"/>
                    </a:lnTo>
                    <a:lnTo>
                      <a:pt x="789" y="977"/>
                    </a:lnTo>
                    <a:lnTo>
                      <a:pt x="802" y="954"/>
                    </a:lnTo>
                    <a:lnTo>
                      <a:pt x="819" y="933"/>
                    </a:lnTo>
                    <a:lnTo>
                      <a:pt x="836" y="915"/>
                    </a:lnTo>
                    <a:lnTo>
                      <a:pt x="854" y="901"/>
                    </a:lnTo>
                    <a:lnTo>
                      <a:pt x="873" y="890"/>
                    </a:lnTo>
                    <a:lnTo>
                      <a:pt x="891" y="882"/>
                    </a:lnTo>
                    <a:lnTo>
                      <a:pt x="909" y="879"/>
                    </a:lnTo>
                    <a:lnTo>
                      <a:pt x="925" y="881"/>
                    </a:lnTo>
                    <a:lnTo>
                      <a:pt x="939" y="887"/>
                    </a:lnTo>
                    <a:lnTo>
                      <a:pt x="950" y="898"/>
                    </a:lnTo>
                    <a:lnTo>
                      <a:pt x="958" y="912"/>
                    </a:lnTo>
                    <a:lnTo>
                      <a:pt x="962" y="929"/>
                    </a:lnTo>
                    <a:lnTo>
                      <a:pt x="962" y="948"/>
                    </a:lnTo>
                    <a:lnTo>
                      <a:pt x="959" y="970"/>
                    </a:lnTo>
                    <a:lnTo>
                      <a:pt x="952" y="992"/>
                    </a:lnTo>
                    <a:lnTo>
                      <a:pt x="942" y="1016"/>
                    </a:lnTo>
                    <a:lnTo>
                      <a:pt x="929" y="1039"/>
                    </a:lnTo>
                    <a:lnTo>
                      <a:pt x="912" y="1060"/>
                    </a:lnTo>
                    <a:lnTo>
                      <a:pt x="895" y="1077"/>
                    </a:lnTo>
                    <a:lnTo>
                      <a:pt x="877" y="1093"/>
                    </a:lnTo>
                    <a:lnTo>
                      <a:pt x="858" y="1104"/>
                    </a:lnTo>
                    <a:lnTo>
                      <a:pt x="839" y="1110"/>
                    </a:lnTo>
                    <a:lnTo>
                      <a:pt x="821" y="1113"/>
                    </a:lnTo>
                    <a:lnTo>
                      <a:pt x="805" y="1112"/>
                    </a:lnTo>
                    <a:lnTo>
                      <a:pt x="791" y="1106"/>
                    </a:lnTo>
                    <a:close/>
                    <a:moveTo>
                      <a:pt x="861" y="506"/>
                    </a:moveTo>
                    <a:lnTo>
                      <a:pt x="850" y="495"/>
                    </a:lnTo>
                    <a:lnTo>
                      <a:pt x="842" y="481"/>
                    </a:lnTo>
                    <a:lnTo>
                      <a:pt x="839" y="464"/>
                    </a:lnTo>
                    <a:lnTo>
                      <a:pt x="839" y="444"/>
                    </a:lnTo>
                    <a:lnTo>
                      <a:pt x="842" y="423"/>
                    </a:lnTo>
                    <a:lnTo>
                      <a:pt x="849" y="400"/>
                    </a:lnTo>
                    <a:lnTo>
                      <a:pt x="859" y="378"/>
                    </a:lnTo>
                    <a:lnTo>
                      <a:pt x="872" y="355"/>
                    </a:lnTo>
                    <a:lnTo>
                      <a:pt x="889" y="334"/>
                    </a:lnTo>
                    <a:lnTo>
                      <a:pt x="907" y="316"/>
                    </a:lnTo>
                    <a:lnTo>
                      <a:pt x="925" y="301"/>
                    </a:lnTo>
                    <a:lnTo>
                      <a:pt x="943" y="290"/>
                    </a:lnTo>
                    <a:lnTo>
                      <a:pt x="962" y="284"/>
                    </a:lnTo>
                    <a:lnTo>
                      <a:pt x="980" y="280"/>
                    </a:lnTo>
                    <a:lnTo>
                      <a:pt x="996" y="281"/>
                    </a:lnTo>
                    <a:lnTo>
                      <a:pt x="1010" y="288"/>
                    </a:lnTo>
                    <a:lnTo>
                      <a:pt x="1021" y="299"/>
                    </a:lnTo>
                    <a:lnTo>
                      <a:pt x="1029" y="313"/>
                    </a:lnTo>
                    <a:lnTo>
                      <a:pt x="1033" y="330"/>
                    </a:lnTo>
                    <a:lnTo>
                      <a:pt x="1033" y="350"/>
                    </a:lnTo>
                    <a:lnTo>
                      <a:pt x="1029" y="371"/>
                    </a:lnTo>
                    <a:lnTo>
                      <a:pt x="1023" y="394"/>
                    </a:lnTo>
                    <a:lnTo>
                      <a:pt x="1012" y="416"/>
                    </a:lnTo>
                    <a:lnTo>
                      <a:pt x="999" y="439"/>
                    </a:lnTo>
                    <a:lnTo>
                      <a:pt x="982" y="460"/>
                    </a:lnTo>
                    <a:lnTo>
                      <a:pt x="965" y="477"/>
                    </a:lnTo>
                    <a:lnTo>
                      <a:pt x="947" y="493"/>
                    </a:lnTo>
                    <a:lnTo>
                      <a:pt x="928" y="504"/>
                    </a:lnTo>
                    <a:lnTo>
                      <a:pt x="909" y="510"/>
                    </a:lnTo>
                    <a:lnTo>
                      <a:pt x="891" y="514"/>
                    </a:lnTo>
                    <a:lnTo>
                      <a:pt x="876" y="513"/>
                    </a:lnTo>
                    <a:lnTo>
                      <a:pt x="861" y="506"/>
                    </a:lnTo>
                    <a:close/>
                    <a:moveTo>
                      <a:pt x="556" y="244"/>
                    </a:moveTo>
                    <a:lnTo>
                      <a:pt x="545" y="233"/>
                    </a:lnTo>
                    <a:lnTo>
                      <a:pt x="537" y="219"/>
                    </a:lnTo>
                    <a:lnTo>
                      <a:pt x="534" y="202"/>
                    </a:lnTo>
                    <a:lnTo>
                      <a:pt x="534" y="182"/>
                    </a:lnTo>
                    <a:lnTo>
                      <a:pt x="537" y="161"/>
                    </a:lnTo>
                    <a:lnTo>
                      <a:pt x="544" y="138"/>
                    </a:lnTo>
                    <a:lnTo>
                      <a:pt x="554" y="116"/>
                    </a:lnTo>
                    <a:lnTo>
                      <a:pt x="567" y="93"/>
                    </a:lnTo>
                    <a:lnTo>
                      <a:pt x="584" y="72"/>
                    </a:lnTo>
                    <a:lnTo>
                      <a:pt x="601" y="54"/>
                    </a:lnTo>
                    <a:lnTo>
                      <a:pt x="620" y="39"/>
                    </a:lnTo>
                    <a:lnTo>
                      <a:pt x="639" y="28"/>
                    </a:lnTo>
                    <a:lnTo>
                      <a:pt x="656" y="22"/>
                    </a:lnTo>
                    <a:lnTo>
                      <a:pt x="674" y="18"/>
                    </a:lnTo>
                    <a:lnTo>
                      <a:pt x="691" y="20"/>
                    </a:lnTo>
                    <a:lnTo>
                      <a:pt x="705" y="26"/>
                    </a:lnTo>
                    <a:lnTo>
                      <a:pt x="716" y="37"/>
                    </a:lnTo>
                    <a:lnTo>
                      <a:pt x="724" y="51"/>
                    </a:lnTo>
                    <a:lnTo>
                      <a:pt x="728" y="68"/>
                    </a:lnTo>
                    <a:lnTo>
                      <a:pt x="728" y="88"/>
                    </a:lnTo>
                    <a:lnTo>
                      <a:pt x="724" y="109"/>
                    </a:lnTo>
                    <a:lnTo>
                      <a:pt x="718" y="132"/>
                    </a:lnTo>
                    <a:lnTo>
                      <a:pt x="708" y="154"/>
                    </a:lnTo>
                    <a:lnTo>
                      <a:pt x="694" y="177"/>
                    </a:lnTo>
                    <a:lnTo>
                      <a:pt x="678" y="198"/>
                    </a:lnTo>
                    <a:lnTo>
                      <a:pt x="660" y="217"/>
                    </a:lnTo>
                    <a:lnTo>
                      <a:pt x="642" y="231"/>
                    </a:lnTo>
                    <a:lnTo>
                      <a:pt x="623" y="242"/>
                    </a:lnTo>
                    <a:lnTo>
                      <a:pt x="604" y="248"/>
                    </a:lnTo>
                    <a:lnTo>
                      <a:pt x="586" y="252"/>
                    </a:lnTo>
                    <a:lnTo>
                      <a:pt x="571" y="251"/>
                    </a:lnTo>
                    <a:lnTo>
                      <a:pt x="556" y="244"/>
                    </a:lnTo>
                    <a:close/>
                    <a:moveTo>
                      <a:pt x="337" y="590"/>
                    </a:moveTo>
                    <a:lnTo>
                      <a:pt x="326" y="579"/>
                    </a:lnTo>
                    <a:lnTo>
                      <a:pt x="318" y="564"/>
                    </a:lnTo>
                    <a:lnTo>
                      <a:pt x="315" y="548"/>
                    </a:lnTo>
                    <a:lnTo>
                      <a:pt x="315" y="528"/>
                    </a:lnTo>
                    <a:lnTo>
                      <a:pt x="318" y="506"/>
                    </a:lnTo>
                    <a:lnTo>
                      <a:pt x="325" y="484"/>
                    </a:lnTo>
                    <a:lnTo>
                      <a:pt x="335" y="461"/>
                    </a:lnTo>
                    <a:lnTo>
                      <a:pt x="348" y="438"/>
                    </a:lnTo>
                    <a:lnTo>
                      <a:pt x="365" y="417"/>
                    </a:lnTo>
                    <a:lnTo>
                      <a:pt x="383" y="399"/>
                    </a:lnTo>
                    <a:lnTo>
                      <a:pt x="400" y="384"/>
                    </a:lnTo>
                    <a:lnTo>
                      <a:pt x="419" y="373"/>
                    </a:lnTo>
                    <a:lnTo>
                      <a:pt x="438" y="366"/>
                    </a:lnTo>
                    <a:lnTo>
                      <a:pt x="456" y="363"/>
                    </a:lnTo>
                    <a:lnTo>
                      <a:pt x="472" y="364"/>
                    </a:lnTo>
                    <a:lnTo>
                      <a:pt x="486" y="371"/>
                    </a:lnTo>
                    <a:lnTo>
                      <a:pt x="497" y="382"/>
                    </a:lnTo>
                    <a:lnTo>
                      <a:pt x="505" y="396"/>
                    </a:lnTo>
                    <a:lnTo>
                      <a:pt x="508" y="412"/>
                    </a:lnTo>
                    <a:lnTo>
                      <a:pt x="508" y="432"/>
                    </a:lnTo>
                    <a:lnTo>
                      <a:pt x="505" y="454"/>
                    </a:lnTo>
                    <a:lnTo>
                      <a:pt x="498" y="476"/>
                    </a:lnTo>
                    <a:lnTo>
                      <a:pt x="488" y="499"/>
                    </a:lnTo>
                    <a:lnTo>
                      <a:pt x="475" y="522"/>
                    </a:lnTo>
                    <a:lnTo>
                      <a:pt x="458" y="543"/>
                    </a:lnTo>
                    <a:lnTo>
                      <a:pt x="440" y="561"/>
                    </a:lnTo>
                    <a:lnTo>
                      <a:pt x="423" y="575"/>
                    </a:lnTo>
                    <a:lnTo>
                      <a:pt x="404" y="586"/>
                    </a:lnTo>
                    <a:lnTo>
                      <a:pt x="385" y="594"/>
                    </a:lnTo>
                    <a:lnTo>
                      <a:pt x="367" y="596"/>
                    </a:lnTo>
                    <a:lnTo>
                      <a:pt x="351" y="595"/>
                    </a:lnTo>
                    <a:lnTo>
                      <a:pt x="337" y="590"/>
                    </a:lnTo>
                    <a:close/>
                    <a:moveTo>
                      <a:pt x="22" y="582"/>
                    </a:moveTo>
                    <a:lnTo>
                      <a:pt x="11" y="571"/>
                    </a:lnTo>
                    <a:lnTo>
                      <a:pt x="3" y="557"/>
                    </a:lnTo>
                    <a:lnTo>
                      <a:pt x="0" y="540"/>
                    </a:lnTo>
                    <a:lnTo>
                      <a:pt x="0" y="520"/>
                    </a:lnTo>
                    <a:lnTo>
                      <a:pt x="2" y="499"/>
                    </a:lnTo>
                    <a:lnTo>
                      <a:pt x="9" y="476"/>
                    </a:lnTo>
                    <a:lnTo>
                      <a:pt x="20" y="454"/>
                    </a:lnTo>
                    <a:lnTo>
                      <a:pt x="33" y="431"/>
                    </a:lnTo>
                    <a:lnTo>
                      <a:pt x="49" y="410"/>
                    </a:lnTo>
                    <a:lnTo>
                      <a:pt x="67" y="393"/>
                    </a:lnTo>
                    <a:lnTo>
                      <a:pt x="85" y="377"/>
                    </a:lnTo>
                    <a:lnTo>
                      <a:pt x="103" y="366"/>
                    </a:lnTo>
                    <a:lnTo>
                      <a:pt x="122" y="360"/>
                    </a:lnTo>
                    <a:lnTo>
                      <a:pt x="140" y="356"/>
                    </a:lnTo>
                    <a:lnTo>
                      <a:pt x="156" y="357"/>
                    </a:lnTo>
                    <a:lnTo>
                      <a:pt x="170" y="364"/>
                    </a:lnTo>
                    <a:lnTo>
                      <a:pt x="181" y="375"/>
                    </a:lnTo>
                    <a:lnTo>
                      <a:pt x="189" y="389"/>
                    </a:lnTo>
                    <a:lnTo>
                      <a:pt x="192" y="406"/>
                    </a:lnTo>
                    <a:lnTo>
                      <a:pt x="193" y="426"/>
                    </a:lnTo>
                    <a:lnTo>
                      <a:pt x="190" y="447"/>
                    </a:lnTo>
                    <a:lnTo>
                      <a:pt x="183" y="470"/>
                    </a:lnTo>
                    <a:lnTo>
                      <a:pt x="172" y="492"/>
                    </a:lnTo>
                    <a:lnTo>
                      <a:pt x="159" y="515"/>
                    </a:lnTo>
                    <a:lnTo>
                      <a:pt x="143" y="536"/>
                    </a:lnTo>
                    <a:lnTo>
                      <a:pt x="126" y="554"/>
                    </a:lnTo>
                    <a:lnTo>
                      <a:pt x="107" y="569"/>
                    </a:lnTo>
                    <a:lnTo>
                      <a:pt x="89" y="580"/>
                    </a:lnTo>
                    <a:lnTo>
                      <a:pt x="70" y="586"/>
                    </a:lnTo>
                    <a:lnTo>
                      <a:pt x="52" y="590"/>
                    </a:lnTo>
                    <a:lnTo>
                      <a:pt x="36" y="589"/>
                    </a:lnTo>
                    <a:lnTo>
                      <a:pt x="22" y="582"/>
                    </a:lnTo>
                    <a:close/>
                    <a:moveTo>
                      <a:pt x="239" y="225"/>
                    </a:moveTo>
                    <a:lnTo>
                      <a:pt x="228" y="214"/>
                    </a:lnTo>
                    <a:lnTo>
                      <a:pt x="220" y="200"/>
                    </a:lnTo>
                    <a:lnTo>
                      <a:pt x="216" y="183"/>
                    </a:lnTo>
                    <a:lnTo>
                      <a:pt x="216" y="164"/>
                    </a:lnTo>
                    <a:lnTo>
                      <a:pt x="219" y="143"/>
                    </a:lnTo>
                    <a:lnTo>
                      <a:pt x="226" y="120"/>
                    </a:lnTo>
                    <a:lnTo>
                      <a:pt x="236" y="98"/>
                    </a:lnTo>
                    <a:lnTo>
                      <a:pt x="249" y="75"/>
                    </a:lnTo>
                    <a:lnTo>
                      <a:pt x="266" y="54"/>
                    </a:lnTo>
                    <a:lnTo>
                      <a:pt x="284" y="35"/>
                    </a:lnTo>
                    <a:lnTo>
                      <a:pt x="301" y="21"/>
                    </a:lnTo>
                    <a:lnTo>
                      <a:pt x="320" y="10"/>
                    </a:lnTo>
                    <a:lnTo>
                      <a:pt x="339" y="2"/>
                    </a:lnTo>
                    <a:lnTo>
                      <a:pt x="357" y="0"/>
                    </a:lnTo>
                    <a:lnTo>
                      <a:pt x="373" y="1"/>
                    </a:lnTo>
                    <a:lnTo>
                      <a:pt x="387" y="6"/>
                    </a:lnTo>
                    <a:lnTo>
                      <a:pt x="398" y="17"/>
                    </a:lnTo>
                    <a:lnTo>
                      <a:pt x="406" y="32"/>
                    </a:lnTo>
                    <a:lnTo>
                      <a:pt x="409" y="48"/>
                    </a:lnTo>
                    <a:lnTo>
                      <a:pt x="409" y="68"/>
                    </a:lnTo>
                    <a:lnTo>
                      <a:pt x="406" y="90"/>
                    </a:lnTo>
                    <a:lnTo>
                      <a:pt x="399" y="112"/>
                    </a:lnTo>
                    <a:lnTo>
                      <a:pt x="389" y="135"/>
                    </a:lnTo>
                    <a:lnTo>
                      <a:pt x="376" y="158"/>
                    </a:lnTo>
                    <a:lnTo>
                      <a:pt x="359" y="179"/>
                    </a:lnTo>
                    <a:lnTo>
                      <a:pt x="343" y="197"/>
                    </a:lnTo>
                    <a:lnTo>
                      <a:pt x="324" y="212"/>
                    </a:lnTo>
                    <a:lnTo>
                      <a:pt x="305" y="223"/>
                    </a:lnTo>
                    <a:lnTo>
                      <a:pt x="287" y="230"/>
                    </a:lnTo>
                    <a:lnTo>
                      <a:pt x="269" y="233"/>
                    </a:lnTo>
                    <a:lnTo>
                      <a:pt x="253" y="232"/>
                    </a:lnTo>
                    <a:lnTo>
                      <a:pt x="239" y="225"/>
                    </a:lnTo>
                    <a:close/>
                  </a:path>
                </a:pathLst>
              </a:custGeom>
              <a:solidFill>
                <a:srgbClr val="000000"/>
              </a:solidFill>
              <a:ln w="9525">
                <a:noFill/>
                <a:round/>
                <a:headEnd/>
                <a:tailEnd/>
              </a:ln>
            </p:spPr>
            <p:txBody>
              <a:bodyPr/>
              <a:lstStyle/>
              <a:p>
                <a:pPr eaLnBrk="0" hangingPunct="0"/>
                <a:endParaRPr lang="it-IT"/>
              </a:p>
            </p:txBody>
          </p:sp>
          <p:sp>
            <p:nvSpPr>
              <p:cNvPr id="113855" name="Freeform 130"/>
              <p:cNvSpPr>
                <a:spLocks/>
              </p:cNvSpPr>
              <p:nvPr/>
            </p:nvSpPr>
            <p:spPr bwMode="auto">
              <a:xfrm>
                <a:off x="3929" y="2921"/>
                <a:ext cx="64" cy="78"/>
              </a:xfrm>
              <a:custGeom>
                <a:avLst/>
                <a:gdLst>
                  <a:gd name="T0" fmla="*/ 1 w 193"/>
                  <a:gd name="T1" fmla="*/ 8 h 234"/>
                  <a:gd name="T2" fmla="*/ 1 w 193"/>
                  <a:gd name="T3" fmla="*/ 8 h 234"/>
                  <a:gd name="T4" fmla="*/ 0 w 193"/>
                  <a:gd name="T5" fmla="*/ 8 h 234"/>
                  <a:gd name="T6" fmla="*/ 0 w 193"/>
                  <a:gd name="T7" fmla="*/ 7 h 234"/>
                  <a:gd name="T8" fmla="*/ 0 w 193"/>
                  <a:gd name="T9" fmla="*/ 7 h 234"/>
                  <a:gd name="T10" fmla="*/ 0 w 193"/>
                  <a:gd name="T11" fmla="*/ 6 h 234"/>
                  <a:gd name="T12" fmla="*/ 0 w 193"/>
                  <a:gd name="T13" fmla="*/ 5 h 234"/>
                  <a:gd name="T14" fmla="*/ 0 w 193"/>
                  <a:gd name="T15" fmla="*/ 4 h 234"/>
                  <a:gd name="T16" fmla="*/ 1 w 193"/>
                  <a:gd name="T17" fmla="*/ 4 h 234"/>
                  <a:gd name="T18" fmla="*/ 1 w 193"/>
                  <a:gd name="T19" fmla="*/ 3 h 234"/>
                  <a:gd name="T20" fmla="*/ 1 w 193"/>
                  <a:gd name="T21" fmla="*/ 3 h 234"/>
                  <a:gd name="T22" fmla="*/ 2 w 193"/>
                  <a:gd name="T23" fmla="*/ 2 h 234"/>
                  <a:gd name="T24" fmla="*/ 2 w 193"/>
                  <a:gd name="T25" fmla="*/ 1 h 234"/>
                  <a:gd name="T26" fmla="*/ 3 w 193"/>
                  <a:gd name="T27" fmla="*/ 1 h 234"/>
                  <a:gd name="T28" fmla="*/ 4 w 193"/>
                  <a:gd name="T29" fmla="*/ 0 h 234"/>
                  <a:gd name="T30" fmla="*/ 4 w 193"/>
                  <a:gd name="T31" fmla="*/ 0 h 234"/>
                  <a:gd name="T32" fmla="*/ 5 w 193"/>
                  <a:gd name="T33" fmla="*/ 0 h 234"/>
                  <a:gd name="T34" fmla="*/ 6 w 193"/>
                  <a:gd name="T35" fmla="*/ 0 h 234"/>
                  <a:gd name="T36" fmla="*/ 6 w 193"/>
                  <a:gd name="T37" fmla="*/ 0 h 234"/>
                  <a:gd name="T38" fmla="*/ 6 w 193"/>
                  <a:gd name="T39" fmla="*/ 0 h 234"/>
                  <a:gd name="T40" fmla="*/ 7 w 193"/>
                  <a:gd name="T41" fmla="*/ 1 h 234"/>
                  <a:gd name="T42" fmla="*/ 7 w 193"/>
                  <a:gd name="T43" fmla="*/ 1 h 234"/>
                  <a:gd name="T44" fmla="*/ 7 w 193"/>
                  <a:gd name="T45" fmla="*/ 2 h 234"/>
                  <a:gd name="T46" fmla="*/ 7 w 193"/>
                  <a:gd name="T47" fmla="*/ 3 h 234"/>
                  <a:gd name="T48" fmla="*/ 7 w 193"/>
                  <a:gd name="T49" fmla="*/ 3 h 234"/>
                  <a:gd name="T50" fmla="*/ 7 w 193"/>
                  <a:gd name="T51" fmla="*/ 4 h 234"/>
                  <a:gd name="T52" fmla="*/ 6 w 193"/>
                  <a:gd name="T53" fmla="*/ 5 h 234"/>
                  <a:gd name="T54" fmla="*/ 6 w 193"/>
                  <a:gd name="T55" fmla="*/ 6 h 234"/>
                  <a:gd name="T56" fmla="*/ 6 w 193"/>
                  <a:gd name="T57" fmla="*/ 6 h 234"/>
                  <a:gd name="T58" fmla="*/ 5 w 193"/>
                  <a:gd name="T59" fmla="*/ 7 h 234"/>
                  <a:gd name="T60" fmla="*/ 5 w 193"/>
                  <a:gd name="T61" fmla="*/ 7 h 234"/>
                  <a:gd name="T62" fmla="*/ 4 w 193"/>
                  <a:gd name="T63" fmla="*/ 8 h 234"/>
                  <a:gd name="T64" fmla="*/ 3 w 193"/>
                  <a:gd name="T65" fmla="*/ 8 h 234"/>
                  <a:gd name="T66" fmla="*/ 3 w 193"/>
                  <a:gd name="T67" fmla="*/ 9 h 234"/>
                  <a:gd name="T68" fmla="*/ 2 w 193"/>
                  <a:gd name="T69" fmla="*/ 9 h 234"/>
                  <a:gd name="T70" fmla="*/ 1 w 193"/>
                  <a:gd name="T71" fmla="*/ 9 h 234"/>
                  <a:gd name="T72" fmla="*/ 1 w 193"/>
                  <a:gd name="T73" fmla="*/ 8 h 2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3"/>
                  <a:gd name="T112" fmla="*/ 0 h 234"/>
                  <a:gd name="T113" fmla="*/ 193 w 193"/>
                  <a:gd name="T114" fmla="*/ 234 h 2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3" h="234">
                    <a:moveTo>
                      <a:pt x="22" y="227"/>
                    </a:moveTo>
                    <a:lnTo>
                      <a:pt x="22" y="227"/>
                    </a:lnTo>
                    <a:lnTo>
                      <a:pt x="11" y="216"/>
                    </a:lnTo>
                    <a:lnTo>
                      <a:pt x="3" y="201"/>
                    </a:lnTo>
                    <a:lnTo>
                      <a:pt x="0" y="185"/>
                    </a:lnTo>
                    <a:lnTo>
                      <a:pt x="0" y="165"/>
                    </a:lnTo>
                    <a:lnTo>
                      <a:pt x="3" y="143"/>
                    </a:lnTo>
                    <a:lnTo>
                      <a:pt x="10" y="121"/>
                    </a:lnTo>
                    <a:lnTo>
                      <a:pt x="20" y="98"/>
                    </a:lnTo>
                    <a:lnTo>
                      <a:pt x="33" y="75"/>
                    </a:lnTo>
                    <a:lnTo>
                      <a:pt x="50" y="54"/>
                    </a:lnTo>
                    <a:lnTo>
                      <a:pt x="67" y="36"/>
                    </a:lnTo>
                    <a:lnTo>
                      <a:pt x="85" y="22"/>
                    </a:lnTo>
                    <a:lnTo>
                      <a:pt x="104" y="11"/>
                    </a:lnTo>
                    <a:lnTo>
                      <a:pt x="122" y="3"/>
                    </a:lnTo>
                    <a:lnTo>
                      <a:pt x="140" y="0"/>
                    </a:lnTo>
                    <a:lnTo>
                      <a:pt x="156" y="2"/>
                    </a:lnTo>
                    <a:lnTo>
                      <a:pt x="170" y="8"/>
                    </a:lnTo>
                    <a:lnTo>
                      <a:pt x="181" y="19"/>
                    </a:lnTo>
                    <a:lnTo>
                      <a:pt x="189" y="33"/>
                    </a:lnTo>
                    <a:lnTo>
                      <a:pt x="193" y="50"/>
                    </a:lnTo>
                    <a:lnTo>
                      <a:pt x="193" y="69"/>
                    </a:lnTo>
                    <a:lnTo>
                      <a:pt x="190" y="91"/>
                    </a:lnTo>
                    <a:lnTo>
                      <a:pt x="183" y="113"/>
                    </a:lnTo>
                    <a:lnTo>
                      <a:pt x="173" y="137"/>
                    </a:lnTo>
                    <a:lnTo>
                      <a:pt x="160" y="160"/>
                    </a:lnTo>
                    <a:lnTo>
                      <a:pt x="143" y="181"/>
                    </a:lnTo>
                    <a:lnTo>
                      <a:pt x="126" y="198"/>
                    </a:lnTo>
                    <a:lnTo>
                      <a:pt x="108" y="214"/>
                    </a:lnTo>
                    <a:lnTo>
                      <a:pt x="89" y="225"/>
                    </a:lnTo>
                    <a:lnTo>
                      <a:pt x="70" y="231"/>
                    </a:lnTo>
                    <a:lnTo>
                      <a:pt x="52" y="234"/>
                    </a:lnTo>
                    <a:lnTo>
                      <a:pt x="36" y="233"/>
                    </a:lnTo>
                    <a:lnTo>
                      <a:pt x="22" y="227"/>
                    </a:lnTo>
                  </a:path>
                </a:pathLst>
              </a:custGeom>
              <a:noFill/>
              <a:ln w="0">
                <a:solidFill>
                  <a:srgbClr val="000000"/>
                </a:solidFill>
                <a:round/>
                <a:headEnd/>
                <a:tailEnd/>
              </a:ln>
            </p:spPr>
            <p:txBody>
              <a:bodyPr/>
              <a:lstStyle/>
              <a:p>
                <a:pPr eaLnBrk="0" hangingPunct="0"/>
                <a:endParaRPr lang="it-IT"/>
              </a:p>
            </p:txBody>
          </p:sp>
          <p:sp>
            <p:nvSpPr>
              <p:cNvPr id="113856" name="Freeform 131"/>
              <p:cNvSpPr>
                <a:spLocks/>
              </p:cNvSpPr>
              <p:nvPr/>
            </p:nvSpPr>
            <p:spPr bwMode="auto">
              <a:xfrm>
                <a:off x="3952" y="2722"/>
                <a:ext cx="65" cy="78"/>
              </a:xfrm>
              <a:custGeom>
                <a:avLst/>
                <a:gdLst>
                  <a:gd name="T0" fmla="*/ 1 w 194"/>
                  <a:gd name="T1" fmla="*/ 8 h 234"/>
                  <a:gd name="T2" fmla="*/ 1 w 194"/>
                  <a:gd name="T3" fmla="*/ 8 h 234"/>
                  <a:gd name="T4" fmla="*/ 0 w 194"/>
                  <a:gd name="T5" fmla="*/ 8 h 234"/>
                  <a:gd name="T6" fmla="*/ 0 w 194"/>
                  <a:gd name="T7" fmla="*/ 7 h 234"/>
                  <a:gd name="T8" fmla="*/ 0 w 194"/>
                  <a:gd name="T9" fmla="*/ 7 h 234"/>
                  <a:gd name="T10" fmla="*/ 0 w 194"/>
                  <a:gd name="T11" fmla="*/ 6 h 234"/>
                  <a:gd name="T12" fmla="*/ 0 w 194"/>
                  <a:gd name="T13" fmla="*/ 5 h 234"/>
                  <a:gd name="T14" fmla="*/ 0 w 194"/>
                  <a:gd name="T15" fmla="*/ 4 h 234"/>
                  <a:gd name="T16" fmla="*/ 1 w 194"/>
                  <a:gd name="T17" fmla="*/ 4 h 234"/>
                  <a:gd name="T18" fmla="*/ 1 w 194"/>
                  <a:gd name="T19" fmla="*/ 3 h 234"/>
                  <a:gd name="T20" fmla="*/ 1 w 194"/>
                  <a:gd name="T21" fmla="*/ 3 h 234"/>
                  <a:gd name="T22" fmla="*/ 2 w 194"/>
                  <a:gd name="T23" fmla="*/ 2 h 234"/>
                  <a:gd name="T24" fmla="*/ 3 w 194"/>
                  <a:gd name="T25" fmla="*/ 1 h 234"/>
                  <a:gd name="T26" fmla="*/ 3 w 194"/>
                  <a:gd name="T27" fmla="*/ 1 h 234"/>
                  <a:gd name="T28" fmla="*/ 4 w 194"/>
                  <a:gd name="T29" fmla="*/ 0 h 234"/>
                  <a:gd name="T30" fmla="*/ 5 w 194"/>
                  <a:gd name="T31" fmla="*/ 0 h 234"/>
                  <a:gd name="T32" fmla="*/ 5 w 194"/>
                  <a:gd name="T33" fmla="*/ 0 h 234"/>
                  <a:gd name="T34" fmla="*/ 6 w 194"/>
                  <a:gd name="T35" fmla="*/ 0 h 234"/>
                  <a:gd name="T36" fmla="*/ 6 w 194"/>
                  <a:gd name="T37" fmla="*/ 0 h 234"/>
                  <a:gd name="T38" fmla="*/ 6 w 194"/>
                  <a:gd name="T39" fmla="*/ 0 h 234"/>
                  <a:gd name="T40" fmla="*/ 7 w 194"/>
                  <a:gd name="T41" fmla="*/ 1 h 234"/>
                  <a:gd name="T42" fmla="*/ 7 w 194"/>
                  <a:gd name="T43" fmla="*/ 1 h 234"/>
                  <a:gd name="T44" fmla="*/ 7 w 194"/>
                  <a:gd name="T45" fmla="*/ 2 h 234"/>
                  <a:gd name="T46" fmla="*/ 7 w 194"/>
                  <a:gd name="T47" fmla="*/ 3 h 234"/>
                  <a:gd name="T48" fmla="*/ 7 w 194"/>
                  <a:gd name="T49" fmla="*/ 3 h 234"/>
                  <a:gd name="T50" fmla="*/ 7 w 194"/>
                  <a:gd name="T51" fmla="*/ 4 h 234"/>
                  <a:gd name="T52" fmla="*/ 6 w 194"/>
                  <a:gd name="T53" fmla="*/ 5 h 234"/>
                  <a:gd name="T54" fmla="*/ 6 w 194"/>
                  <a:gd name="T55" fmla="*/ 6 h 234"/>
                  <a:gd name="T56" fmla="*/ 6 w 194"/>
                  <a:gd name="T57" fmla="*/ 6 h 234"/>
                  <a:gd name="T58" fmla="*/ 5 w 194"/>
                  <a:gd name="T59" fmla="*/ 7 h 234"/>
                  <a:gd name="T60" fmla="*/ 5 w 194"/>
                  <a:gd name="T61" fmla="*/ 7 h 234"/>
                  <a:gd name="T62" fmla="*/ 4 w 194"/>
                  <a:gd name="T63" fmla="*/ 8 h 234"/>
                  <a:gd name="T64" fmla="*/ 3 w 194"/>
                  <a:gd name="T65" fmla="*/ 8 h 234"/>
                  <a:gd name="T66" fmla="*/ 3 w 194"/>
                  <a:gd name="T67" fmla="*/ 9 h 234"/>
                  <a:gd name="T68" fmla="*/ 2 w 194"/>
                  <a:gd name="T69" fmla="*/ 9 h 234"/>
                  <a:gd name="T70" fmla="*/ 1 w 194"/>
                  <a:gd name="T71" fmla="*/ 9 h 234"/>
                  <a:gd name="T72" fmla="*/ 1 w 194"/>
                  <a:gd name="T73" fmla="*/ 8 h 2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4"/>
                  <a:gd name="T112" fmla="*/ 0 h 234"/>
                  <a:gd name="T113" fmla="*/ 194 w 194"/>
                  <a:gd name="T114" fmla="*/ 234 h 2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4" h="234">
                    <a:moveTo>
                      <a:pt x="22" y="226"/>
                    </a:moveTo>
                    <a:lnTo>
                      <a:pt x="22" y="226"/>
                    </a:lnTo>
                    <a:lnTo>
                      <a:pt x="11" y="215"/>
                    </a:lnTo>
                    <a:lnTo>
                      <a:pt x="3" y="201"/>
                    </a:lnTo>
                    <a:lnTo>
                      <a:pt x="0" y="184"/>
                    </a:lnTo>
                    <a:lnTo>
                      <a:pt x="0" y="164"/>
                    </a:lnTo>
                    <a:lnTo>
                      <a:pt x="3" y="143"/>
                    </a:lnTo>
                    <a:lnTo>
                      <a:pt x="10" y="120"/>
                    </a:lnTo>
                    <a:lnTo>
                      <a:pt x="20" y="98"/>
                    </a:lnTo>
                    <a:lnTo>
                      <a:pt x="33" y="75"/>
                    </a:lnTo>
                    <a:lnTo>
                      <a:pt x="50" y="54"/>
                    </a:lnTo>
                    <a:lnTo>
                      <a:pt x="68" y="36"/>
                    </a:lnTo>
                    <a:lnTo>
                      <a:pt x="86" y="21"/>
                    </a:lnTo>
                    <a:lnTo>
                      <a:pt x="104" y="10"/>
                    </a:lnTo>
                    <a:lnTo>
                      <a:pt x="123" y="4"/>
                    </a:lnTo>
                    <a:lnTo>
                      <a:pt x="141" y="0"/>
                    </a:lnTo>
                    <a:lnTo>
                      <a:pt x="157" y="1"/>
                    </a:lnTo>
                    <a:lnTo>
                      <a:pt x="171" y="8"/>
                    </a:lnTo>
                    <a:lnTo>
                      <a:pt x="182" y="19"/>
                    </a:lnTo>
                    <a:lnTo>
                      <a:pt x="190" y="33"/>
                    </a:lnTo>
                    <a:lnTo>
                      <a:pt x="194" y="50"/>
                    </a:lnTo>
                    <a:lnTo>
                      <a:pt x="194" y="70"/>
                    </a:lnTo>
                    <a:lnTo>
                      <a:pt x="190" y="91"/>
                    </a:lnTo>
                    <a:lnTo>
                      <a:pt x="184" y="114"/>
                    </a:lnTo>
                    <a:lnTo>
                      <a:pt x="173" y="136"/>
                    </a:lnTo>
                    <a:lnTo>
                      <a:pt x="160" y="159"/>
                    </a:lnTo>
                    <a:lnTo>
                      <a:pt x="143" y="180"/>
                    </a:lnTo>
                    <a:lnTo>
                      <a:pt x="126" y="197"/>
                    </a:lnTo>
                    <a:lnTo>
                      <a:pt x="108" y="213"/>
                    </a:lnTo>
                    <a:lnTo>
                      <a:pt x="89" y="224"/>
                    </a:lnTo>
                    <a:lnTo>
                      <a:pt x="70" y="230"/>
                    </a:lnTo>
                    <a:lnTo>
                      <a:pt x="52" y="234"/>
                    </a:lnTo>
                    <a:lnTo>
                      <a:pt x="37" y="233"/>
                    </a:lnTo>
                    <a:lnTo>
                      <a:pt x="22" y="226"/>
                    </a:lnTo>
                  </a:path>
                </a:pathLst>
              </a:custGeom>
              <a:noFill/>
              <a:ln w="0">
                <a:solidFill>
                  <a:srgbClr val="000000"/>
                </a:solidFill>
                <a:round/>
                <a:headEnd/>
                <a:tailEnd/>
              </a:ln>
            </p:spPr>
            <p:txBody>
              <a:bodyPr/>
              <a:lstStyle/>
              <a:p>
                <a:pPr eaLnBrk="0" hangingPunct="0"/>
                <a:endParaRPr lang="it-IT"/>
              </a:p>
            </p:txBody>
          </p:sp>
          <p:sp>
            <p:nvSpPr>
              <p:cNvPr id="113857" name="Freeform 132"/>
              <p:cNvSpPr>
                <a:spLocks/>
              </p:cNvSpPr>
              <p:nvPr/>
            </p:nvSpPr>
            <p:spPr bwMode="auto">
              <a:xfrm>
                <a:off x="3851" y="2634"/>
                <a:ext cx="64" cy="78"/>
              </a:xfrm>
              <a:custGeom>
                <a:avLst/>
                <a:gdLst>
                  <a:gd name="T0" fmla="*/ 1 w 194"/>
                  <a:gd name="T1" fmla="*/ 8 h 234"/>
                  <a:gd name="T2" fmla="*/ 1 w 194"/>
                  <a:gd name="T3" fmla="*/ 8 h 234"/>
                  <a:gd name="T4" fmla="*/ 0 w 194"/>
                  <a:gd name="T5" fmla="*/ 8 h 234"/>
                  <a:gd name="T6" fmla="*/ 0 w 194"/>
                  <a:gd name="T7" fmla="*/ 7 h 234"/>
                  <a:gd name="T8" fmla="*/ 0 w 194"/>
                  <a:gd name="T9" fmla="*/ 7 h 234"/>
                  <a:gd name="T10" fmla="*/ 0 w 194"/>
                  <a:gd name="T11" fmla="*/ 6 h 234"/>
                  <a:gd name="T12" fmla="*/ 0 w 194"/>
                  <a:gd name="T13" fmla="*/ 5 h 234"/>
                  <a:gd name="T14" fmla="*/ 0 w 194"/>
                  <a:gd name="T15" fmla="*/ 4 h 234"/>
                  <a:gd name="T16" fmla="*/ 1 w 194"/>
                  <a:gd name="T17" fmla="*/ 4 h 234"/>
                  <a:gd name="T18" fmla="*/ 1 w 194"/>
                  <a:gd name="T19" fmla="*/ 3 h 234"/>
                  <a:gd name="T20" fmla="*/ 1 w 194"/>
                  <a:gd name="T21" fmla="*/ 3 h 234"/>
                  <a:gd name="T22" fmla="*/ 2 w 194"/>
                  <a:gd name="T23" fmla="*/ 2 h 234"/>
                  <a:gd name="T24" fmla="*/ 2 w 194"/>
                  <a:gd name="T25" fmla="*/ 1 h 234"/>
                  <a:gd name="T26" fmla="*/ 3 w 194"/>
                  <a:gd name="T27" fmla="*/ 1 h 234"/>
                  <a:gd name="T28" fmla="*/ 4 w 194"/>
                  <a:gd name="T29" fmla="*/ 0 h 234"/>
                  <a:gd name="T30" fmla="*/ 4 w 194"/>
                  <a:gd name="T31" fmla="*/ 0 h 234"/>
                  <a:gd name="T32" fmla="*/ 5 w 194"/>
                  <a:gd name="T33" fmla="*/ 0 h 234"/>
                  <a:gd name="T34" fmla="*/ 6 w 194"/>
                  <a:gd name="T35" fmla="*/ 0 h 234"/>
                  <a:gd name="T36" fmla="*/ 6 w 194"/>
                  <a:gd name="T37" fmla="*/ 0 h 234"/>
                  <a:gd name="T38" fmla="*/ 6 w 194"/>
                  <a:gd name="T39" fmla="*/ 0 h 234"/>
                  <a:gd name="T40" fmla="*/ 7 w 194"/>
                  <a:gd name="T41" fmla="*/ 1 h 234"/>
                  <a:gd name="T42" fmla="*/ 7 w 194"/>
                  <a:gd name="T43" fmla="*/ 1 h 234"/>
                  <a:gd name="T44" fmla="*/ 7 w 194"/>
                  <a:gd name="T45" fmla="*/ 2 h 234"/>
                  <a:gd name="T46" fmla="*/ 7 w 194"/>
                  <a:gd name="T47" fmla="*/ 3 h 234"/>
                  <a:gd name="T48" fmla="*/ 7 w 194"/>
                  <a:gd name="T49" fmla="*/ 3 h 234"/>
                  <a:gd name="T50" fmla="*/ 7 w 194"/>
                  <a:gd name="T51" fmla="*/ 4 h 234"/>
                  <a:gd name="T52" fmla="*/ 6 w 194"/>
                  <a:gd name="T53" fmla="*/ 5 h 234"/>
                  <a:gd name="T54" fmla="*/ 6 w 194"/>
                  <a:gd name="T55" fmla="*/ 6 h 234"/>
                  <a:gd name="T56" fmla="*/ 6 w 194"/>
                  <a:gd name="T57" fmla="*/ 6 h 234"/>
                  <a:gd name="T58" fmla="*/ 5 w 194"/>
                  <a:gd name="T59" fmla="*/ 7 h 234"/>
                  <a:gd name="T60" fmla="*/ 5 w 194"/>
                  <a:gd name="T61" fmla="*/ 7 h 234"/>
                  <a:gd name="T62" fmla="*/ 4 w 194"/>
                  <a:gd name="T63" fmla="*/ 8 h 234"/>
                  <a:gd name="T64" fmla="*/ 3 w 194"/>
                  <a:gd name="T65" fmla="*/ 8 h 234"/>
                  <a:gd name="T66" fmla="*/ 3 w 194"/>
                  <a:gd name="T67" fmla="*/ 9 h 234"/>
                  <a:gd name="T68" fmla="*/ 2 w 194"/>
                  <a:gd name="T69" fmla="*/ 9 h 234"/>
                  <a:gd name="T70" fmla="*/ 1 w 194"/>
                  <a:gd name="T71" fmla="*/ 9 h 234"/>
                  <a:gd name="T72" fmla="*/ 1 w 194"/>
                  <a:gd name="T73" fmla="*/ 8 h 2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4"/>
                  <a:gd name="T112" fmla="*/ 0 h 234"/>
                  <a:gd name="T113" fmla="*/ 194 w 194"/>
                  <a:gd name="T114" fmla="*/ 234 h 2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4" h="234">
                    <a:moveTo>
                      <a:pt x="22" y="226"/>
                    </a:moveTo>
                    <a:lnTo>
                      <a:pt x="22" y="226"/>
                    </a:lnTo>
                    <a:lnTo>
                      <a:pt x="11" y="215"/>
                    </a:lnTo>
                    <a:lnTo>
                      <a:pt x="3" y="201"/>
                    </a:lnTo>
                    <a:lnTo>
                      <a:pt x="0" y="184"/>
                    </a:lnTo>
                    <a:lnTo>
                      <a:pt x="0" y="164"/>
                    </a:lnTo>
                    <a:lnTo>
                      <a:pt x="3" y="143"/>
                    </a:lnTo>
                    <a:lnTo>
                      <a:pt x="10" y="120"/>
                    </a:lnTo>
                    <a:lnTo>
                      <a:pt x="20" y="98"/>
                    </a:lnTo>
                    <a:lnTo>
                      <a:pt x="33" y="75"/>
                    </a:lnTo>
                    <a:lnTo>
                      <a:pt x="50" y="54"/>
                    </a:lnTo>
                    <a:lnTo>
                      <a:pt x="67" y="36"/>
                    </a:lnTo>
                    <a:lnTo>
                      <a:pt x="86" y="21"/>
                    </a:lnTo>
                    <a:lnTo>
                      <a:pt x="105" y="10"/>
                    </a:lnTo>
                    <a:lnTo>
                      <a:pt x="122" y="4"/>
                    </a:lnTo>
                    <a:lnTo>
                      <a:pt x="140" y="0"/>
                    </a:lnTo>
                    <a:lnTo>
                      <a:pt x="157" y="2"/>
                    </a:lnTo>
                    <a:lnTo>
                      <a:pt x="171" y="8"/>
                    </a:lnTo>
                    <a:lnTo>
                      <a:pt x="182" y="19"/>
                    </a:lnTo>
                    <a:lnTo>
                      <a:pt x="190" y="33"/>
                    </a:lnTo>
                    <a:lnTo>
                      <a:pt x="194" y="50"/>
                    </a:lnTo>
                    <a:lnTo>
                      <a:pt x="194" y="70"/>
                    </a:lnTo>
                    <a:lnTo>
                      <a:pt x="190" y="91"/>
                    </a:lnTo>
                    <a:lnTo>
                      <a:pt x="184" y="114"/>
                    </a:lnTo>
                    <a:lnTo>
                      <a:pt x="174" y="136"/>
                    </a:lnTo>
                    <a:lnTo>
                      <a:pt x="160" y="159"/>
                    </a:lnTo>
                    <a:lnTo>
                      <a:pt x="144" y="180"/>
                    </a:lnTo>
                    <a:lnTo>
                      <a:pt x="126" y="199"/>
                    </a:lnTo>
                    <a:lnTo>
                      <a:pt x="108" y="213"/>
                    </a:lnTo>
                    <a:lnTo>
                      <a:pt x="89" y="224"/>
                    </a:lnTo>
                    <a:lnTo>
                      <a:pt x="70" y="230"/>
                    </a:lnTo>
                    <a:lnTo>
                      <a:pt x="52" y="234"/>
                    </a:lnTo>
                    <a:lnTo>
                      <a:pt x="37" y="233"/>
                    </a:lnTo>
                    <a:lnTo>
                      <a:pt x="22" y="226"/>
                    </a:lnTo>
                  </a:path>
                </a:pathLst>
              </a:custGeom>
              <a:noFill/>
              <a:ln w="0">
                <a:solidFill>
                  <a:srgbClr val="000000"/>
                </a:solidFill>
                <a:round/>
                <a:headEnd/>
                <a:tailEnd/>
              </a:ln>
            </p:spPr>
            <p:txBody>
              <a:bodyPr/>
              <a:lstStyle/>
              <a:p>
                <a:pPr eaLnBrk="0" hangingPunct="0"/>
                <a:endParaRPr lang="it-IT"/>
              </a:p>
            </p:txBody>
          </p:sp>
          <p:sp>
            <p:nvSpPr>
              <p:cNvPr id="113858" name="Freeform 133"/>
              <p:cNvSpPr>
                <a:spLocks/>
              </p:cNvSpPr>
              <p:nvPr/>
            </p:nvSpPr>
            <p:spPr bwMode="auto">
              <a:xfrm>
                <a:off x="3778" y="2749"/>
                <a:ext cx="64" cy="78"/>
              </a:xfrm>
              <a:custGeom>
                <a:avLst/>
                <a:gdLst>
                  <a:gd name="T0" fmla="*/ 1 w 193"/>
                  <a:gd name="T1" fmla="*/ 8 h 233"/>
                  <a:gd name="T2" fmla="*/ 1 w 193"/>
                  <a:gd name="T3" fmla="*/ 8 h 233"/>
                  <a:gd name="T4" fmla="*/ 0 w 193"/>
                  <a:gd name="T5" fmla="*/ 8 h 233"/>
                  <a:gd name="T6" fmla="*/ 0 w 193"/>
                  <a:gd name="T7" fmla="*/ 7 h 233"/>
                  <a:gd name="T8" fmla="*/ 0 w 193"/>
                  <a:gd name="T9" fmla="*/ 7 h 233"/>
                  <a:gd name="T10" fmla="*/ 0 w 193"/>
                  <a:gd name="T11" fmla="*/ 6 h 233"/>
                  <a:gd name="T12" fmla="*/ 0 w 193"/>
                  <a:gd name="T13" fmla="*/ 5 h 233"/>
                  <a:gd name="T14" fmla="*/ 0 w 193"/>
                  <a:gd name="T15" fmla="*/ 5 h 233"/>
                  <a:gd name="T16" fmla="*/ 1 w 193"/>
                  <a:gd name="T17" fmla="*/ 4 h 233"/>
                  <a:gd name="T18" fmla="*/ 1 w 193"/>
                  <a:gd name="T19" fmla="*/ 3 h 233"/>
                  <a:gd name="T20" fmla="*/ 1 w 193"/>
                  <a:gd name="T21" fmla="*/ 3 h 233"/>
                  <a:gd name="T22" fmla="*/ 2 w 193"/>
                  <a:gd name="T23" fmla="*/ 2 h 233"/>
                  <a:gd name="T24" fmla="*/ 3 w 193"/>
                  <a:gd name="T25" fmla="*/ 1 h 233"/>
                  <a:gd name="T26" fmla="*/ 3 w 193"/>
                  <a:gd name="T27" fmla="*/ 1 h 233"/>
                  <a:gd name="T28" fmla="*/ 4 w 193"/>
                  <a:gd name="T29" fmla="*/ 0 h 233"/>
                  <a:gd name="T30" fmla="*/ 5 w 193"/>
                  <a:gd name="T31" fmla="*/ 0 h 233"/>
                  <a:gd name="T32" fmla="*/ 5 w 193"/>
                  <a:gd name="T33" fmla="*/ 0 h 233"/>
                  <a:gd name="T34" fmla="*/ 6 w 193"/>
                  <a:gd name="T35" fmla="*/ 0 h 233"/>
                  <a:gd name="T36" fmla="*/ 6 w 193"/>
                  <a:gd name="T37" fmla="*/ 0 h 233"/>
                  <a:gd name="T38" fmla="*/ 6 w 193"/>
                  <a:gd name="T39" fmla="*/ 0 h 233"/>
                  <a:gd name="T40" fmla="*/ 7 w 193"/>
                  <a:gd name="T41" fmla="*/ 1 h 233"/>
                  <a:gd name="T42" fmla="*/ 7 w 193"/>
                  <a:gd name="T43" fmla="*/ 1 h 233"/>
                  <a:gd name="T44" fmla="*/ 7 w 193"/>
                  <a:gd name="T45" fmla="*/ 2 h 233"/>
                  <a:gd name="T46" fmla="*/ 7 w 193"/>
                  <a:gd name="T47" fmla="*/ 3 h 233"/>
                  <a:gd name="T48" fmla="*/ 7 w 193"/>
                  <a:gd name="T49" fmla="*/ 3 h 233"/>
                  <a:gd name="T50" fmla="*/ 7 w 193"/>
                  <a:gd name="T51" fmla="*/ 4 h 233"/>
                  <a:gd name="T52" fmla="*/ 6 w 193"/>
                  <a:gd name="T53" fmla="*/ 5 h 233"/>
                  <a:gd name="T54" fmla="*/ 6 w 193"/>
                  <a:gd name="T55" fmla="*/ 6 h 233"/>
                  <a:gd name="T56" fmla="*/ 6 w 193"/>
                  <a:gd name="T57" fmla="*/ 6 h 233"/>
                  <a:gd name="T58" fmla="*/ 5 w 193"/>
                  <a:gd name="T59" fmla="*/ 7 h 233"/>
                  <a:gd name="T60" fmla="*/ 5 w 193"/>
                  <a:gd name="T61" fmla="*/ 7 h 233"/>
                  <a:gd name="T62" fmla="*/ 4 w 193"/>
                  <a:gd name="T63" fmla="*/ 8 h 233"/>
                  <a:gd name="T64" fmla="*/ 3 w 193"/>
                  <a:gd name="T65" fmla="*/ 8 h 233"/>
                  <a:gd name="T66" fmla="*/ 3 w 193"/>
                  <a:gd name="T67" fmla="*/ 9 h 233"/>
                  <a:gd name="T68" fmla="*/ 2 w 193"/>
                  <a:gd name="T69" fmla="*/ 9 h 233"/>
                  <a:gd name="T70" fmla="*/ 1 w 193"/>
                  <a:gd name="T71" fmla="*/ 9 h 233"/>
                  <a:gd name="T72" fmla="*/ 1 w 193"/>
                  <a:gd name="T73" fmla="*/ 8 h 2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3"/>
                  <a:gd name="T112" fmla="*/ 0 h 233"/>
                  <a:gd name="T113" fmla="*/ 193 w 193"/>
                  <a:gd name="T114" fmla="*/ 233 h 2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3" h="233">
                    <a:moveTo>
                      <a:pt x="22" y="227"/>
                    </a:moveTo>
                    <a:lnTo>
                      <a:pt x="22" y="227"/>
                    </a:lnTo>
                    <a:lnTo>
                      <a:pt x="11" y="216"/>
                    </a:lnTo>
                    <a:lnTo>
                      <a:pt x="3" y="201"/>
                    </a:lnTo>
                    <a:lnTo>
                      <a:pt x="0" y="185"/>
                    </a:lnTo>
                    <a:lnTo>
                      <a:pt x="0" y="165"/>
                    </a:lnTo>
                    <a:lnTo>
                      <a:pt x="3" y="143"/>
                    </a:lnTo>
                    <a:lnTo>
                      <a:pt x="10" y="121"/>
                    </a:lnTo>
                    <a:lnTo>
                      <a:pt x="20" y="98"/>
                    </a:lnTo>
                    <a:lnTo>
                      <a:pt x="33" y="75"/>
                    </a:lnTo>
                    <a:lnTo>
                      <a:pt x="50" y="54"/>
                    </a:lnTo>
                    <a:lnTo>
                      <a:pt x="68" y="36"/>
                    </a:lnTo>
                    <a:lnTo>
                      <a:pt x="85" y="21"/>
                    </a:lnTo>
                    <a:lnTo>
                      <a:pt x="104" y="10"/>
                    </a:lnTo>
                    <a:lnTo>
                      <a:pt x="123" y="3"/>
                    </a:lnTo>
                    <a:lnTo>
                      <a:pt x="141" y="0"/>
                    </a:lnTo>
                    <a:lnTo>
                      <a:pt x="157" y="1"/>
                    </a:lnTo>
                    <a:lnTo>
                      <a:pt x="171" y="8"/>
                    </a:lnTo>
                    <a:lnTo>
                      <a:pt x="182" y="19"/>
                    </a:lnTo>
                    <a:lnTo>
                      <a:pt x="190" y="33"/>
                    </a:lnTo>
                    <a:lnTo>
                      <a:pt x="193" y="49"/>
                    </a:lnTo>
                    <a:lnTo>
                      <a:pt x="193" y="69"/>
                    </a:lnTo>
                    <a:lnTo>
                      <a:pt x="190" y="91"/>
                    </a:lnTo>
                    <a:lnTo>
                      <a:pt x="183" y="113"/>
                    </a:lnTo>
                    <a:lnTo>
                      <a:pt x="173" y="136"/>
                    </a:lnTo>
                    <a:lnTo>
                      <a:pt x="160" y="159"/>
                    </a:lnTo>
                    <a:lnTo>
                      <a:pt x="143" y="180"/>
                    </a:lnTo>
                    <a:lnTo>
                      <a:pt x="125" y="198"/>
                    </a:lnTo>
                    <a:lnTo>
                      <a:pt x="108" y="212"/>
                    </a:lnTo>
                    <a:lnTo>
                      <a:pt x="89" y="223"/>
                    </a:lnTo>
                    <a:lnTo>
                      <a:pt x="70" y="231"/>
                    </a:lnTo>
                    <a:lnTo>
                      <a:pt x="52" y="233"/>
                    </a:lnTo>
                    <a:lnTo>
                      <a:pt x="36" y="232"/>
                    </a:lnTo>
                    <a:lnTo>
                      <a:pt x="22" y="227"/>
                    </a:lnTo>
                  </a:path>
                </a:pathLst>
              </a:custGeom>
              <a:noFill/>
              <a:ln w="0">
                <a:solidFill>
                  <a:srgbClr val="000000"/>
                </a:solidFill>
                <a:round/>
                <a:headEnd/>
                <a:tailEnd/>
              </a:ln>
            </p:spPr>
            <p:txBody>
              <a:bodyPr/>
              <a:lstStyle/>
              <a:p>
                <a:pPr eaLnBrk="0" hangingPunct="0"/>
                <a:endParaRPr lang="it-IT"/>
              </a:p>
            </p:txBody>
          </p:sp>
          <p:sp>
            <p:nvSpPr>
              <p:cNvPr id="113859" name="Freeform 134"/>
              <p:cNvSpPr>
                <a:spLocks/>
              </p:cNvSpPr>
              <p:nvPr/>
            </p:nvSpPr>
            <p:spPr bwMode="auto">
              <a:xfrm>
                <a:off x="3673" y="2747"/>
                <a:ext cx="64" cy="78"/>
              </a:xfrm>
              <a:custGeom>
                <a:avLst/>
                <a:gdLst>
                  <a:gd name="T0" fmla="*/ 1 w 193"/>
                  <a:gd name="T1" fmla="*/ 8 h 234"/>
                  <a:gd name="T2" fmla="*/ 1 w 193"/>
                  <a:gd name="T3" fmla="*/ 8 h 234"/>
                  <a:gd name="T4" fmla="*/ 0 w 193"/>
                  <a:gd name="T5" fmla="*/ 8 h 234"/>
                  <a:gd name="T6" fmla="*/ 0 w 193"/>
                  <a:gd name="T7" fmla="*/ 7 h 234"/>
                  <a:gd name="T8" fmla="*/ 0 w 193"/>
                  <a:gd name="T9" fmla="*/ 7 h 234"/>
                  <a:gd name="T10" fmla="*/ 0 w 193"/>
                  <a:gd name="T11" fmla="*/ 6 h 234"/>
                  <a:gd name="T12" fmla="*/ 0 w 193"/>
                  <a:gd name="T13" fmla="*/ 5 h 234"/>
                  <a:gd name="T14" fmla="*/ 0 w 193"/>
                  <a:gd name="T15" fmla="*/ 4 h 234"/>
                  <a:gd name="T16" fmla="*/ 1 w 193"/>
                  <a:gd name="T17" fmla="*/ 4 h 234"/>
                  <a:gd name="T18" fmla="*/ 1 w 193"/>
                  <a:gd name="T19" fmla="*/ 3 h 234"/>
                  <a:gd name="T20" fmla="*/ 1 w 193"/>
                  <a:gd name="T21" fmla="*/ 3 h 234"/>
                  <a:gd name="T22" fmla="*/ 2 w 193"/>
                  <a:gd name="T23" fmla="*/ 2 h 234"/>
                  <a:gd name="T24" fmla="*/ 2 w 193"/>
                  <a:gd name="T25" fmla="*/ 1 h 234"/>
                  <a:gd name="T26" fmla="*/ 3 w 193"/>
                  <a:gd name="T27" fmla="*/ 1 h 234"/>
                  <a:gd name="T28" fmla="*/ 4 w 193"/>
                  <a:gd name="T29" fmla="*/ 0 h 234"/>
                  <a:gd name="T30" fmla="*/ 4 w 193"/>
                  <a:gd name="T31" fmla="*/ 0 h 234"/>
                  <a:gd name="T32" fmla="*/ 5 w 193"/>
                  <a:gd name="T33" fmla="*/ 0 h 234"/>
                  <a:gd name="T34" fmla="*/ 6 w 193"/>
                  <a:gd name="T35" fmla="*/ 0 h 234"/>
                  <a:gd name="T36" fmla="*/ 6 w 193"/>
                  <a:gd name="T37" fmla="*/ 0 h 234"/>
                  <a:gd name="T38" fmla="*/ 6 w 193"/>
                  <a:gd name="T39" fmla="*/ 0 h 234"/>
                  <a:gd name="T40" fmla="*/ 7 w 193"/>
                  <a:gd name="T41" fmla="*/ 1 h 234"/>
                  <a:gd name="T42" fmla="*/ 7 w 193"/>
                  <a:gd name="T43" fmla="*/ 1 h 234"/>
                  <a:gd name="T44" fmla="*/ 7 w 193"/>
                  <a:gd name="T45" fmla="*/ 2 h 234"/>
                  <a:gd name="T46" fmla="*/ 7 w 193"/>
                  <a:gd name="T47" fmla="*/ 3 h 234"/>
                  <a:gd name="T48" fmla="*/ 7 w 193"/>
                  <a:gd name="T49" fmla="*/ 3 h 234"/>
                  <a:gd name="T50" fmla="*/ 7 w 193"/>
                  <a:gd name="T51" fmla="*/ 4 h 234"/>
                  <a:gd name="T52" fmla="*/ 6 w 193"/>
                  <a:gd name="T53" fmla="*/ 5 h 234"/>
                  <a:gd name="T54" fmla="*/ 6 w 193"/>
                  <a:gd name="T55" fmla="*/ 6 h 234"/>
                  <a:gd name="T56" fmla="*/ 6 w 193"/>
                  <a:gd name="T57" fmla="*/ 6 h 234"/>
                  <a:gd name="T58" fmla="*/ 5 w 193"/>
                  <a:gd name="T59" fmla="*/ 7 h 234"/>
                  <a:gd name="T60" fmla="*/ 5 w 193"/>
                  <a:gd name="T61" fmla="*/ 7 h 234"/>
                  <a:gd name="T62" fmla="*/ 4 w 193"/>
                  <a:gd name="T63" fmla="*/ 8 h 234"/>
                  <a:gd name="T64" fmla="*/ 3 w 193"/>
                  <a:gd name="T65" fmla="*/ 8 h 234"/>
                  <a:gd name="T66" fmla="*/ 3 w 193"/>
                  <a:gd name="T67" fmla="*/ 9 h 234"/>
                  <a:gd name="T68" fmla="*/ 2 w 193"/>
                  <a:gd name="T69" fmla="*/ 9 h 234"/>
                  <a:gd name="T70" fmla="*/ 1 w 193"/>
                  <a:gd name="T71" fmla="*/ 9 h 234"/>
                  <a:gd name="T72" fmla="*/ 1 w 193"/>
                  <a:gd name="T73" fmla="*/ 8 h 2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3"/>
                  <a:gd name="T112" fmla="*/ 0 h 234"/>
                  <a:gd name="T113" fmla="*/ 193 w 193"/>
                  <a:gd name="T114" fmla="*/ 234 h 2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3" h="234">
                    <a:moveTo>
                      <a:pt x="22" y="226"/>
                    </a:moveTo>
                    <a:lnTo>
                      <a:pt x="22" y="226"/>
                    </a:lnTo>
                    <a:lnTo>
                      <a:pt x="11" y="215"/>
                    </a:lnTo>
                    <a:lnTo>
                      <a:pt x="3" y="201"/>
                    </a:lnTo>
                    <a:lnTo>
                      <a:pt x="0" y="184"/>
                    </a:lnTo>
                    <a:lnTo>
                      <a:pt x="0" y="164"/>
                    </a:lnTo>
                    <a:lnTo>
                      <a:pt x="2" y="143"/>
                    </a:lnTo>
                    <a:lnTo>
                      <a:pt x="9" y="120"/>
                    </a:lnTo>
                    <a:lnTo>
                      <a:pt x="20" y="98"/>
                    </a:lnTo>
                    <a:lnTo>
                      <a:pt x="33" y="75"/>
                    </a:lnTo>
                    <a:lnTo>
                      <a:pt x="49" y="54"/>
                    </a:lnTo>
                    <a:lnTo>
                      <a:pt x="67" y="37"/>
                    </a:lnTo>
                    <a:lnTo>
                      <a:pt x="85" y="21"/>
                    </a:lnTo>
                    <a:lnTo>
                      <a:pt x="103" y="10"/>
                    </a:lnTo>
                    <a:lnTo>
                      <a:pt x="122" y="4"/>
                    </a:lnTo>
                    <a:lnTo>
                      <a:pt x="140" y="0"/>
                    </a:lnTo>
                    <a:lnTo>
                      <a:pt x="156" y="1"/>
                    </a:lnTo>
                    <a:lnTo>
                      <a:pt x="170" y="8"/>
                    </a:lnTo>
                    <a:lnTo>
                      <a:pt x="181" y="19"/>
                    </a:lnTo>
                    <a:lnTo>
                      <a:pt x="189" y="33"/>
                    </a:lnTo>
                    <a:lnTo>
                      <a:pt x="192" y="50"/>
                    </a:lnTo>
                    <a:lnTo>
                      <a:pt x="193" y="70"/>
                    </a:lnTo>
                    <a:lnTo>
                      <a:pt x="190" y="91"/>
                    </a:lnTo>
                    <a:lnTo>
                      <a:pt x="183" y="114"/>
                    </a:lnTo>
                    <a:lnTo>
                      <a:pt x="172" y="136"/>
                    </a:lnTo>
                    <a:lnTo>
                      <a:pt x="159" y="159"/>
                    </a:lnTo>
                    <a:lnTo>
                      <a:pt x="143" y="180"/>
                    </a:lnTo>
                    <a:lnTo>
                      <a:pt x="126" y="198"/>
                    </a:lnTo>
                    <a:lnTo>
                      <a:pt x="107" y="213"/>
                    </a:lnTo>
                    <a:lnTo>
                      <a:pt x="89" y="224"/>
                    </a:lnTo>
                    <a:lnTo>
                      <a:pt x="70" y="230"/>
                    </a:lnTo>
                    <a:lnTo>
                      <a:pt x="52" y="234"/>
                    </a:lnTo>
                    <a:lnTo>
                      <a:pt x="36" y="233"/>
                    </a:lnTo>
                    <a:lnTo>
                      <a:pt x="22" y="226"/>
                    </a:lnTo>
                  </a:path>
                </a:pathLst>
              </a:custGeom>
              <a:noFill/>
              <a:ln w="0">
                <a:solidFill>
                  <a:srgbClr val="000000"/>
                </a:solidFill>
                <a:round/>
                <a:headEnd/>
                <a:tailEnd/>
              </a:ln>
            </p:spPr>
            <p:txBody>
              <a:bodyPr/>
              <a:lstStyle/>
              <a:p>
                <a:pPr eaLnBrk="0" hangingPunct="0"/>
                <a:endParaRPr lang="it-IT"/>
              </a:p>
            </p:txBody>
          </p:sp>
          <p:sp>
            <p:nvSpPr>
              <p:cNvPr id="113860" name="Freeform 135"/>
              <p:cNvSpPr>
                <a:spLocks/>
              </p:cNvSpPr>
              <p:nvPr/>
            </p:nvSpPr>
            <p:spPr bwMode="auto">
              <a:xfrm>
                <a:off x="3745" y="2628"/>
                <a:ext cx="64" cy="78"/>
              </a:xfrm>
              <a:custGeom>
                <a:avLst/>
                <a:gdLst>
                  <a:gd name="T0" fmla="*/ 1 w 193"/>
                  <a:gd name="T1" fmla="*/ 8 h 233"/>
                  <a:gd name="T2" fmla="*/ 1 w 193"/>
                  <a:gd name="T3" fmla="*/ 8 h 233"/>
                  <a:gd name="T4" fmla="*/ 0 w 193"/>
                  <a:gd name="T5" fmla="*/ 8 h 233"/>
                  <a:gd name="T6" fmla="*/ 0 w 193"/>
                  <a:gd name="T7" fmla="*/ 7 h 233"/>
                  <a:gd name="T8" fmla="*/ 0 w 193"/>
                  <a:gd name="T9" fmla="*/ 7 h 233"/>
                  <a:gd name="T10" fmla="*/ 0 w 193"/>
                  <a:gd name="T11" fmla="*/ 6 h 233"/>
                  <a:gd name="T12" fmla="*/ 0 w 193"/>
                  <a:gd name="T13" fmla="*/ 5 h 233"/>
                  <a:gd name="T14" fmla="*/ 0 w 193"/>
                  <a:gd name="T15" fmla="*/ 4 h 233"/>
                  <a:gd name="T16" fmla="*/ 1 w 193"/>
                  <a:gd name="T17" fmla="*/ 4 h 233"/>
                  <a:gd name="T18" fmla="*/ 1 w 193"/>
                  <a:gd name="T19" fmla="*/ 3 h 233"/>
                  <a:gd name="T20" fmla="*/ 1 w 193"/>
                  <a:gd name="T21" fmla="*/ 3 h 233"/>
                  <a:gd name="T22" fmla="*/ 2 w 193"/>
                  <a:gd name="T23" fmla="*/ 2 h 233"/>
                  <a:gd name="T24" fmla="*/ 3 w 193"/>
                  <a:gd name="T25" fmla="*/ 1 h 233"/>
                  <a:gd name="T26" fmla="*/ 3 w 193"/>
                  <a:gd name="T27" fmla="*/ 1 h 233"/>
                  <a:gd name="T28" fmla="*/ 4 w 193"/>
                  <a:gd name="T29" fmla="*/ 0 h 233"/>
                  <a:gd name="T30" fmla="*/ 5 w 193"/>
                  <a:gd name="T31" fmla="*/ 0 h 233"/>
                  <a:gd name="T32" fmla="*/ 5 w 193"/>
                  <a:gd name="T33" fmla="*/ 0 h 233"/>
                  <a:gd name="T34" fmla="*/ 6 w 193"/>
                  <a:gd name="T35" fmla="*/ 0 h 233"/>
                  <a:gd name="T36" fmla="*/ 6 w 193"/>
                  <a:gd name="T37" fmla="*/ 0 h 233"/>
                  <a:gd name="T38" fmla="*/ 6 w 193"/>
                  <a:gd name="T39" fmla="*/ 0 h 233"/>
                  <a:gd name="T40" fmla="*/ 7 w 193"/>
                  <a:gd name="T41" fmla="*/ 1 h 233"/>
                  <a:gd name="T42" fmla="*/ 7 w 193"/>
                  <a:gd name="T43" fmla="*/ 1 h 233"/>
                  <a:gd name="T44" fmla="*/ 7 w 193"/>
                  <a:gd name="T45" fmla="*/ 2 h 233"/>
                  <a:gd name="T46" fmla="*/ 7 w 193"/>
                  <a:gd name="T47" fmla="*/ 3 h 233"/>
                  <a:gd name="T48" fmla="*/ 7 w 193"/>
                  <a:gd name="T49" fmla="*/ 3 h 233"/>
                  <a:gd name="T50" fmla="*/ 7 w 193"/>
                  <a:gd name="T51" fmla="*/ 4 h 233"/>
                  <a:gd name="T52" fmla="*/ 6 w 193"/>
                  <a:gd name="T53" fmla="*/ 5 h 233"/>
                  <a:gd name="T54" fmla="*/ 6 w 193"/>
                  <a:gd name="T55" fmla="*/ 6 h 233"/>
                  <a:gd name="T56" fmla="*/ 6 w 193"/>
                  <a:gd name="T57" fmla="*/ 6 h 233"/>
                  <a:gd name="T58" fmla="*/ 5 w 193"/>
                  <a:gd name="T59" fmla="*/ 7 h 233"/>
                  <a:gd name="T60" fmla="*/ 5 w 193"/>
                  <a:gd name="T61" fmla="*/ 7 h 233"/>
                  <a:gd name="T62" fmla="*/ 4 w 193"/>
                  <a:gd name="T63" fmla="*/ 8 h 233"/>
                  <a:gd name="T64" fmla="*/ 3 w 193"/>
                  <a:gd name="T65" fmla="*/ 8 h 233"/>
                  <a:gd name="T66" fmla="*/ 3 w 193"/>
                  <a:gd name="T67" fmla="*/ 9 h 233"/>
                  <a:gd name="T68" fmla="*/ 2 w 193"/>
                  <a:gd name="T69" fmla="*/ 9 h 233"/>
                  <a:gd name="T70" fmla="*/ 1 w 193"/>
                  <a:gd name="T71" fmla="*/ 9 h 233"/>
                  <a:gd name="T72" fmla="*/ 1 w 193"/>
                  <a:gd name="T73" fmla="*/ 8 h 2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3"/>
                  <a:gd name="T112" fmla="*/ 0 h 233"/>
                  <a:gd name="T113" fmla="*/ 193 w 193"/>
                  <a:gd name="T114" fmla="*/ 233 h 2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3" h="233">
                    <a:moveTo>
                      <a:pt x="23" y="225"/>
                    </a:moveTo>
                    <a:lnTo>
                      <a:pt x="23" y="225"/>
                    </a:lnTo>
                    <a:lnTo>
                      <a:pt x="12" y="214"/>
                    </a:lnTo>
                    <a:lnTo>
                      <a:pt x="4" y="200"/>
                    </a:lnTo>
                    <a:lnTo>
                      <a:pt x="0" y="183"/>
                    </a:lnTo>
                    <a:lnTo>
                      <a:pt x="0" y="164"/>
                    </a:lnTo>
                    <a:lnTo>
                      <a:pt x="3" y="143"/>
                    </a:lnTo>
                    <a:lnTo>
                      <a:pt x="10" y="120"/>
                    </a:lnTo>
                    <a:lnTo>
                      <a:pt x="20" y="98"/>
                    </a:lnTo>
                    <a:lnTo>
                      <a:pt x="33" y="75"/>
                    </a:lnTo>
                    <a:lnTo>
                      <a:pt x="50" y="54"/>
                    </a:lnTo>
                    <a:lnTo>
                      <a:pt x="68" y="35"/>
                    </a:lnTo>
                    <a:lnTo>
                      <a:pt x="85" y="21"/>
                    </a:lnTo>
                    <a:lnTo>
                      <a:pt x="104" y="10"/>
                    </a:lnTo>
                    <a:lnTo>
                      <a:pt x="123" y="2"/>
                    </a:lnTo>
                    <a:lnTo>
                      <a:pt x="141" y="0"/>
                    </a:lnTo>
                    <a:lnTo>
                      <a:pt x="157" y="1"/>
                    </a:lnTo>
                    <a:lnTo>
                      <a:pt x="171" y="6"/>
                    </a:lnTo>
                    <a:lnTo>
                      <a:pt x="182" y="17"/>
                    </a:lnTo>
                    <a:lnTo>
                      <a:pt x="190" y="32"/>
                    </a:lnTo>
                    <a:lnTo>
                      <a:pt x="193" y="48"/>
                    </a:lnTo>
                    <a:lnTo>
                      <a:pt x="193" y="68"/>
                    </a:lnTo>
                    <a:lnTo>
                      <a:pt x="190" y="90"/>
                    </a:lnTo>
                    <a:lnTo>
                      <a:pt x="183" y="112"/>
                    </a:lnTo>
                    <a:lnTo>
                      <a:pt x="173" y="135"/>
                    </a:lnTo>
                    <a:lnTo>
                      <a:pt x="160" y="158"/>
                    </a:lnTo>
                    <a:lnTo>
                      <a:pt x="143" y="179"/>
                    </a:lnTo>
                    <a:lnTo>
                      <a:pt x="127" y="197"/>
                    </a:lnTo>
                    <a:lnTo>
                      <a:pt x="108" y="212"/>
                    </a:lnTo>
                    <a:lnTo>
                      <a:pt x="89" y="223"/>
                    </a:lnTo>
                    <a:lnTo>
                      <a:pt x="71" y="230"/>
                    </a:lnTo>
                    <a:lnTo>
                      <a:pt x="53" y="233"/>
                    </a:lnTo>
                    <a:lnTo>
                      <a:pt x="37" y="232"/>
                    </a:lnTo>
                    <a:lnTo>
                      <a:pt x="23" y="225"/>
                    </a:lnTo>
                  </a:path>
                </a:pathLst>
              </a:custGeom>
              <a:noFill/>
              <a:ln w="0">
                <a:solidFill>
                  <a:srgbClr val="000000"/>
                </a:solidFill>
                <a:round/>
                <a:headEnd/>
                <a:tailEnd/>
              </a:ln>
            </p:spPr>
            <p:txBody>
              <a:bodyPr/>
              <a:lstStyle/>
              <a:p>
                <a:pPr eaLnBrk="0" hangingPunct="0"/>
                <a:endParaRPr lang="it-IT"/>
              </a:p>
            </p:txBody>
          </p:sp>
          <p:sp>
            <p:nvSpPr>
              <p:cNvPr id="113861" name="Freeform 136"/>
              <p:cNvSpPr>
                <a:spLocks/>
              </p:cNvSpPr>
              <p:nvPr/>
            </p:nvSpPr>
            <p:spPr bwMode="auto">
              <a:xfrm>
                <a:off x="3601" y="2888"/>
                <a:ext cx="464" cy="476"/>
              </a:xfrm>
              <a:custGeom>
                <a:avLst/>
                <a:gdLst>
                  <a:gd name="T0" fmla="*/ 47 w 1391"/>
                  <a:gd name="T1" fmla="*/ 45 h 1427"/>
                  <a:gd name="T2" fmla="*/ 49 w 1391"/>
                  <a:gd name="T3" fmla="*/ 44 h 1427"/>
                  <a:gd name="T4" fmla="*/ 50 w 1391"/>
                  <a:gd name="T5" fmla="*/ 43 h 1427"/>
                  <a:gd name="T6" fmla="*/ 51 w 1391"/>
                  <a:gd name="T7" fmla="*/ 41 h 1427"/>
                  <a:gd name="T8" fmla="*/ 51 w 1391"/>
                  <a:gd name="T9" fmla="*/ 39 h 1427"/>
                  <a:gd name="T10" fmla="*/ 51 w 1391"/>
                  <a:gd name="T11" fmla="*/ 20 h 1427"/>
                  <a:gd name="T12" fmla="*/ 51 w 1391"/>
                  <a:gd name="T13" fmla="*/ 19 h 1427"/>
                  <a:gd name="T14" fmla="*/ 51 w 1391"/>
                  <a:gd name="T15" fmla="*/ 18 h 1427"/>
                  <a:gd name="T16" fmla="*/ 50 w 1391"/>
                  <a:gd name="T17" fmla="*/ 17 h 1427"/>
                  <a:gd name="T18" fmla="*/ 50 w 1391"/>
                  <a:gd name="T19" fmla="*/ 16 h 1427"/>
                  <a:gd name="T20" fmla="*/ 49 w 1391"/>
                  <a:gd name="T21" fmla="*/ 15 h 1427"/>
                  <a:gd name="T22" fmla="*/ 48 w 1391"/>
                  <a:gd name="T23" fmla="*/ 14 h 1427"/>
                  <a:gd name="T24" fmla="*/ 47 w 1391"/>
                  <a:gd name="T25" fmla="*/ 13 h 1427"/>
                  <a:gd name="T26" fmla="*/ 29 w 1391"/>
                  <a:gd name="T27" fmla="*/ 1 h 1427"/>
                  <a:gd name="T28" fmla="*/ 28 w 1391"/>
                  <a:gd name="T29" fmla="*/ 1 h 1427"/>
                  <a:gd name="T30" fmla="*/ 27 w 1391"/>
                  <a:gd name="T31" fmla="*/ 0 h 1427"/>
                  <a:gd name="T32" fmla="*/ 26 w 1391"/>
                  <a:gd name="T33" fmla="*/ 0 h 1427"/>
                  <a:gd name="T34" fmla="*/ 25 w 1391"/>
                  <a:gd name="T35" fmla="*/ 0 h 1427"/>
                  <a:gd name="T36" fmla="*/ 25 w 1391"/>
                  <a:gd name="T37" fmla="*/ 0 h 1427"/>
                  <a:gd name="T38" fmla="*/ 24 w 1391"/>
                  <a:gd name="T39" fmla="*/ 0 h 1427"/>
                  <a:gd name="T40" fmla="*/ 23 w 1391"/>
                  <a:gd name="T41" fmla="*/ 0 h 1427"/>
                  <a:gd name="T42" fmla="*/ 22 w 1391"/>
                  <a:gd name="T43" fmla="*/ 1 h 1427"/>
                  <a:gd name="T44" fmla="*/ 6 w 1391"/>
                  <a:gd name="T45" fmla="*/ 9 h 1427"/>
                  <a:gd name="T46" fmla="*/ 6 w 1391"/>
                  <a:gd name="T47" fmla="*/ 9 h 1427"/>
                  <a:gd name="T48" fmla="*/ 5 w 1391"/>
                  <a:gd name="T49" fmla="*/ 10 h 1427"/>
                  <a:gd name="T50" fmla="*/ 4 w 1391"/>
                  <a:gd name="T51" fmla="*/ 11 h 1427"/>
                  <a:gd name="T52" fmla="*/ 3 w 1391"/>
                  <a:gd name="T53" fmla="*/ 12 h 1427"/>
                  <a:gd name="T54" fmla="*/ 3 w 1391"/>
                  <a:gd name="T55" fmla="*/ 13 h 1427"/>
                  <a:gd name="T56" fmla="*/ 2 w 1391"/>
                  <a:gd name="T57" fmla="*/ 14 h 1427"/>
                  <a:gd name="T58" fmla="*/ 2 w 1391"/>
                  <a:gd name="T59" fmla="*/ 15 h 1427"/>
                  <a:gd name="T60" fmla="*/ 0 w 1391"/>
                  <a:gd name="T61" fmla="*/ 33 h 1427"/>
                  <a:gd name="T62" fmla="*/ 0 w 1391"/>
                  <a:gd name="T63" fmla="*/ 35 h 1427"/>
                  <a:gd name="T64" fmla="*/ 1 w 1391"/>
                  <a:gd name="T65" fmla="*/ 37 h 1427"/>
                  <a:gd name="T66" fmla="*/ 2 w 1391"/>
                  <a:gd name="T67" fmla="*/ 38 h 1427"/>
                  <a:gd name="T68" fmla="*/ 3 w 1391"/>
                  <a:gd name="T69" fmla="*/ 39 h 1427"/>
                  <a:gd name="T70" fmla="*/ 21 w 1391"/>
                  <a:gd name="T71" fmla="*/ 51 h 1427"/>
                  <a:gd name="T72" fmla="*/ 22 w 1391"/>
                  <a:gd name="T73" fmla="*/ 52 h 1427"/>
                  <a:gd name="T74" fmla="*/ 23 w 1391"/>
                  <a:gd name="T75" fmla="*/ 52 h 1427"/>
                  <a:gd name="T76" fmla="*/ 25 w 1391"/>
                  <a:gd name="T77" fmla="*/ 53 h 1427"/>
                  <a:gd name="T78" fmla="*/ 26 w 1391"/>
                  <a:gd name="T79" fmla="*/ 53 h 1427"/>
                  <a:gd name="T80" fmla="*/ 27 w 1391"/>
                  <a:gd name="T81" fmla="*/ 53 h 1427"/>
                  <a:gd name="T82" fmla="*/ 29 w 1391"/>
                  <a:gd name="T83" fmla="*/ 53 h 1427"/>
                  <a:gd name="T84" fmla="*/ 30 w 1391"/>
                  <a:gd name="T85" fmla="*/ 53 h 14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91"/>
                  <a:gd name="T130" fmla="*/ 0 h 1427"/>
                  <a:gd name="T131" fmla="*/ 1391 w 1391"/>
                  <a:gd name="T132" fmla="*/ 1427 h 14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91" h="1427">
                    <a:moveTo>
                      <a:pt x="816" y="1414"/>
                    </a:moveTo>
                    <a:lnTo>
                      <a:pt x="1271" y="1223"/>
                    </a:lnTo>
                    <a:lnTo>
                      <a:pt x="1292" y="1208"/>
                    </a:lnTo>
                    <a:lnTo>
                      <a:pt x="1312" y="1191"/>
                    </a:lnTo>
                    <a:lnTo>
                      <a:pt x="1331" y="1171"/>
                    </a:lnTo>
                    <a:lnTo>
                      <a:pt x="1347" y="1149"/>
                    </a:lnTo>
                    <a:lnTo>
                      <a:pt x="1361" y="1126"/>
                    </a:lnTo>
                    <a:lnTo>
                      <a:pt x="1372" y="1103"/>
                    </a:lnTo>
                    <a:lnTo>
                      <a:pt x="1380" y="1078"/>
                    </a:lnTo>
                    <a:lnTo>
                      <a:pt x="1385" y="1056"/>
                    </a:lnTo>
                    <a:lnTo>
                      <a:pt x="1391" y="553"/>
                    </a:lnTo>
                    <a:lnTo>
                      <a:pt x="1389" y="539"/>
                    </a:lnTo>
                    <a:lnTo>
                      <a:pt x="1386" y="525"/>
                    </a:lnTo>
                    <a:lnTo>
                      <a:pt x="1382" y="509"/>
                    </a:lnTo>
                    <a:lnTo>
                      <a:pt x="1377" y="495"/>
                    </a:lnTo>
                    <a:lnTo>
                      <a:pt x="1371" y="481"/>
                    </a:lnTo>
                    <a:lnTo>
                      <a:pt x="1363" y="465"/>
                    </a:lnTo>
                    <a:lnTo>
                      <a:pt x="1356" y="451"/>
                    </a:lnTo>
                    <a:lnTo>
                      <a:pt x="1348" y="437"/>
                    </a:lnTo>
                    <a:lnTo>
                      <a:pt x="1338" y="424"/>
                    </a:lnTo>
                    <a:lnTo>
                      <a:pt x="1328" y="410"/>
                    </a:lnTo>
                    <a:lnTo>
                      <a:pt x="1317" y="397"/>
                    </a:lnTo>
                    <a:lnTo>
                      <a:pt x="1306" y="384"/>
                    </a:lnTo>
                    <a:lnTo>
                      <a:pt x="1293" y="373"/>
                    </a:lnTo>
                    <a:lnTo>
                      <a:pt x="1281" y="361"/>
                    </a:lnTo>
                    <a:lnTo>
                      <a:pt x="1268" y="351"/>
                    </a:lnTo>
                    <a:lnTo>
                      <a:pt x="1254" y="341"/>
                    </a:lnTo>
                    <a:lnTo>
                      <a:pt x="786" y="31"/>
                    </a:lnTo>
                    <a:lnTo>
                      <a:pt x="774" y="24"/>
                    </a:lnTo>
                    <a:lnTo>
                      <a:pt x="761" y="19"/>
                    </a:lnTo>
                    <a:lnTo>
                      <a:pt x="749" y="13"/>
                    </a:lnTo>
                    <a:lnTo>
                      <a:pt x="737" y="9"/>
                    </a:lnTo>
                    <a:lnTo>
                      <a:pt x="725" y="5"/>
                    </a:lnTo>
                    <a:lnTo>
                      <a:pt x="712" y="3"/>
                    </a:lnTo>
                    <a:lnTo>
                      <a:pt x="700" y="1"/>
                    </a:lnTo>
                    <a:lnTo>
                      <a:pt x="688" y="1"/>
                    </a:lnTo>
                    <a:lnTo>
                      <a:pt x="676" y="0"/>
                    </a:lnTo>
                    <a:lnTo>
                      <a:pt x="663" y="1"/>
                    </a:lnTo>
                    <a:lnTo>
                      <a:pt x="651" y="2"/>
                    </a:lnTo>
                    <a:lnTo>
                      <a:pt x="640" y="4"/>
                    </a:lnTo>
                    <a:lnTo>
                      <a:pt x="628" y="8"/>
                    </a:lnTo>
                    <a:lnTo>
                      <a:pt x="617" y="11"/>
                    </a:lnTo>
                    <a:lnTo>
                      <a:pt x="605" y="15"/>
                    </a:lnTo>
                    <a:lnTo>
                      <a:pt x="594" y="21"/>
                    </a:lnTo>
                    <a:lnTo>
                      <a:pt x="183" y="226"/>
                    </a:lnTo>
                    <a:lnTo>
                      <a:pt x="171" y="232"/>
                    </a:lnTo>
                    <a:lnTo>
                      <a:pt x="160" y="240"/>
                    </a:lnTo>
                    <a:lnTo>
                      <a:pt x="149" y="249"/>
                    </a:lnTo>
                    <a:lnTo>
                      <a:pt x="139" y="257"/>
                    </a:lnTo>
                    <a:lnTo>
                      <a:pt x="128" y="268"/>
                    </a:lnTo>
                    <a:lnTo>
                      <a:pt x="118" y="279"/>
                    </a:lnTo>
                    <a:lnTo>
                      <a:pt x="108" y="290"/>
                    </a:lnTo>
                    <a:lnTo>
                      <a:pt x="99" y="304"/>
                    </a:lnTo>
                    <a:lnTo>
                      <a:pt x="90" y="316"/>
                    </a:lnTo>
                    <a:lnTo>
                      <a:pt x="81" y="330"/>
                    </a:lnTo>
                    <a:lnTo>
                      <a:pt x="75" y="343"/>
                    </a:lnTo>
                    <a:lnTo>
                      <a:pt x="68" y="359"/>
                    </a:lnTo>
                    <a:lnTo>
                      <a:pt x="62" y="373"/>
                    </a:lnTo>
                    <a:lnTo>
                      <a:pt x="58" y="387"/>
                    </a:lnTo>
                    <a:lnTo>
                      <a:pt x="55" y="403"/>
                    </a:lnTo>
                    <a:lnTo>
                      <a:pt x="52" y="418"/>
                    </a:lnTo>
                    <a:lnTo>
                      <a:pt x="0" y="889"/>
                    </a:lnTo>
                    <a:lnTo>
                      <a:pt x="0" y="914"/>
                    </a:lnTo>
                    <a:lnTo>
                      <a:pt x="2" y="940"/>
                    </a:lnTo>
                    <a:lnTo>
                      <a:pt x="9" y="964"/>
                    </a:lnTo>
                    <a:lnTo>
                      <a:pt x="19" y="986"/>
                    </a:lnTo>
                    <a:lnTo>
                      <a:pt x="31" y="1008"/>
                    </a:lnTo>
                    <a:lnTo>
                      <a:pt x="47" y="1029"/>
                    </a:lnTo>
                    <a:lnTo>
                      <a:pt x="66" y="1048"/>
                    </a:lnTo>
                    <a:lnTo>
                      <a:pt x="87" y="1064"/>
                    </a:lnTo>
                    <a:lnTo>
                      <a:pt x="553" y="1374"/>
                    </a:lnTo>
                    <a:lnTo>
                      <a:pt x="568" y="1383"/>
                    </a:lnTo>
                    <a:lnTo>
                      <a:pt x="583" y="1391"/>
                    </a:lnTo>
                    <a:lnTo>
                      <a:pt x="599" y="1399"/>
                    </a:lnTo>
                    <a:lnTo>
                      <a:pt x="616" y="1405"/>
                    </a:lnTo>
                    <a:lnTo>
                      <a:pt x="633" y="1411"/>
                    </a:lnTo>
                    <a:lnTo>
                      <a:pt x="650" y="1416"/>
                    </a:lnTo>
                    <a:lnTo>
                      <a:pt x="668" y="1420"/>
                    </a:lnTo>
                    <a:lnTo>
                      <a:pt x="686" y="1423"/>
                    </a:lnTo>
                    <a:lnTo>
                      <a:pt x="703" y="1425"/>
                    </a:lnTo>
                    <a:lnTo>
                      <a:pt x="721" y="1426"/>
                    </a:lnTo>
                    <a:lnTo>
                      <a:pt x="738" y="1427"/>
                    </a:lnTo>
                    <a:lnTo>
                      <a:pt x="755" y="1426"/>
                    </a:lnTo>
                    <a:lnTo>
                      <a:pt x="771" y="1425"/>
                    </a:lnTo>
                    <a:lnTo>
                      <a:pt x="787" y="1422"/>
                    </a:lnTo>
                    <a:lnTo>
                      <a:pt x="801" y="1419"/>
                    </a:lnTo>
                    <a:lnTo>
                      <a:pt x="816" y="1414"/>
                    </a:lnTo>
                    <a:close/>
                  </a:path>
                </a:pathLst>
              </a:custGeom>
              <a:solidFill>
                <a:srgbClr val="FFFFFF"/>
              </a:solidFill>
              <a:ln w="9525">
                <a:noFill/>
                <a:round/>
                <a:headEnd/>
                <a:tailEnd/>
              </a:ln>
            </p:spPr>
            <p:txBody>
              <a:bodyPr/>
              <a:lstStyle/>
              <a:p>
                <a:pPr eaLnBrk="0" hangingPunct="0"/>
                <a:endParaRPr lang="it-IT"/>
              </a:p>
            </p:txBody>
          </p:sp>
          <p:sp>
            <p:nvSpPr>
              <p:cNvPr id="113862" name="Freeform 137"/>
              <p:cNvSpPr>
                <a:spLocks/>
              </p:cNvSpPr>
              <p:nvPr/>
            </p:nvSpPr>
            <p:spPr bwMode="auto">
              <a:xfrm>
                <a:off x="3601" y="2888"/>
                <a:ext cx="464" cy="476"/>
              </a:xfrm>
              <a:custGeom>
                <a:avLst/>
                <a:gdLst>
                  <a:gd name="T0" fmla="*/ 47 w 1391"/>
                  <a:gd name="T1" fmla="*/ 45 h 1427"/>
                  <a:gd name="T2" fmla="*/ 48 w 1391"/>
                  <a:gd name="T3" fmla="*/ 45 h 1427"/>
                  <a:gd name="T4" fmla="*/ 49 w 1391"/>
                  <a:gd name="T5" fmla="*/ 43 h 1427"/>
                  <a:gd name="T6" fmla="*/ 50 w 1391"/>
                  <a:gd name="T7" fmla="*/ 42 h 1427"/>
                  <a:gd name="T8" fmla="*/ 51 w 1391"/>
                  <a:gd name="T9" fmla="*/ 40 h 1427"/>
                  <a:gd name="T10" fmla="*/ 52 w 1391"/>
                  <a:gd name="T11" fmla="*/ 20 h 1427"/>
                  <a:gd name="T12" fmla="*/ 51 w 1391"/>
                  <a:gd name="T13" fmla="*/ 20 h 1427"/>
                  <a:gd name="T14" fmla="*/ 51 w 1391"/>
                  <a:gd name="T15" fmla="*/ 19 h 1427"/>
                  <a:gd name="T16" fmla="*/ 51 w 1391"/>
                  <a:gd name="T17" fmla="*/ 18 h 1427"/>
                  <a:gd name="T18" fmla="*/ 50 w 1391"/>
                  <a:gd name="T19" fmla="*/ 17 h 1427"/>
                  <a:gd name="T20" fmla="*/ 50 w 1391"/>
                  <a:gd name="T21" fmla="*/ 16 h 1427"/>
                  <a:gd name="T22" fmla="*/ 49 w 1391"/>
                  <a:gd name="T23" fmla="*/ 15 h 1427"/>
                  <a:gd name="T24" fmla="*/ 48 w 1391"/>
                  <a:gd name="T25" fmla="*/ 14 h 1427"/>
                  <a:gd name="T26" fmla="*/ 47 w 1391"/>
                  <a:gd name="T27" fmla="*/ 13 h 1427"/>
                  <a:gd name="T28" fmla="*/ 29 w 1391"/>
                  <a:gd name="T29" fmla="*/ 1 h 1427"/>
                  <a:gd name="T30" fmla="*/ 29 w 1391"/>
                  <a:gd name="T31" fmla="*/ 1 h 1427"/>
                  <a:gd name="T32" fmla="*/ 28 w 1391"/>
                  <a:gd name="T33" fmla="*/ 0 h 1427"/>
                  <a:gd name="T34" fmla="*/ 27 w 1391"/>
                  <a:gd name="T35" fmla="*/ 0 h 1427"/>
                  <a:gd name="T36" fmla="*/ 26 w 1391"/>
                  <a:gd name="T37" fmla="*/ 0 h 1427"/>
                  <a:gd name="T38" fmla="*/ 25 w 1391"/>
                  <a:gd name="T39" fmla="*/ 0 h 1427"/>
                  <a:gd name="T40" fmla="*/ 24 w 1391"/>
                  <a:gd name="T41" fmla="*/ 0 h 1427"/>
                  <a:gd name="T42" fmla="*/ 23 w 1391"/>
                  <a:gd name="T43" fmla="*/ 0 h 1427"/>
                  <a:gd name="T44" fmla="*/ 22 w 1391"/>
                  <a:gd name="T45" fmla="*/ 1 h 1427"/>
                  <a:gd name="T46" fmla="*/ 7 w 1391"/>
                  <a:gd name="T47" fmla="*/ 8 h 1427"/>
                  <a:gd name="T48" fmla="*/ 6 w 1391"/>
                  <a:gd name="T49" fmla="*/ 9 h 1427"/>
                  <a:gd name="T50" fmla="*/ 6 w 1391"/>
                  <a:gd name="T51" fmla="*/ 9 h 1427"/>
                  <a:gd name="T52" fmla="*/ 5 w 1391"/>
                  <a:gd name="T53" fmla="*/ 10 h 1427"/>
                  <a:gd name="T54" fmla="*/ 4 w 1391"/>
                  <a:gd name="T55" fmla="*/ 11 h 1427"/>
                  <a:gd name="T56" fmla="*/ 3 w 1391"/>
                  <a:gd name="T57" fmla="*/ 12 h 1427"/>
                  <a:gd name="T58" fmla="*/ 3 w 1391"/>
                  <a:gd name="T59" fmla="*/ 13 h 1427"/>
                  <a:gd name="T60" fmla="*/ 2 w 1391"/>
                  <a:gd name="T61" fmla="*/ 14 h 1427"/>
                  <a:gd name="T62" fmla="*/ 2 w 1391"/>
                  <a:gd name="T63" fmla="*/ 15 h 1427"/>
                  <a:gd name="T64" fmla="*/ 0 w 1391"/>
                  <a:gd name="T65" fmla="*/ 33 h 1427"/>
                  <a:gd name="T66" fmla="*/ 0 w 1391"/>
                  <a:gd name="T67" fmla="*/ 34 h 1427"/>
                  <a:gd name="T68" fmla="*/ 0 w 1391"/>
                  <a:gd name="T69" fmla="*/ 36 h 1427"/>
                  <a:gd name="T70" fmla="*/ 1 w 1391"/>
                  <a:gd name="T71" fmla="*/ 37 h 1427"/>
                  <a:gd name="T72" fmla="*/ 2 w 1391"/>
                  <a:gd name="T73" fmla="*/ 39 h 1427"/>
                  <a:gd name="T74" fmla="*/ 20 w 1391"/>
                  <a:gd name="T75" fmla="*/ 51 h 1427"/>
                  <a:gd name="T76" fmla="*/ 21 w 1391"/>
                  <a:gd name="T77" fmla="*/ 51 h 1427"/>
                  <a:gd name="T78" fmla="*/ 22 w 1391"/>
                  <a:gd name="T79" fmla="*/ 52 h 1427"/>
                  <a:gd name="T80" fmla="*/ 23 w 1391"/>
                  <a:gd name="T81" fmla="*/ 52 h 1427"/>
                  <a:gd name="T82" fmla="*/ 25 w 1391"/>
                  <a:gd name="T83" fmla="*/ 53 h 1427"/>
                  <a:gd name="T84" fmla="*/ 26 w 1391"/>
                  <a:gd name="T85" fmla="*/ 53 h 1427"/>
                  <a:gd name="T86" fmla="*/ 27 w 1391"/>
                  <a:gd name="T87" fmla="*/ 53 h 1427"/>
                  <a:gd name="T88" fmla="*/ 29 w 1391"/>
                  <a:gd name="T89" fmla="*/ 53 h 1427"/>
                  <a:gd name="T90" fmla="*/ 30 w 1391"/>
                  <a:gd name="T91" fmla="*/ 53 h 14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91"/>
                  <a:gd name="T139" fmla="*/ 0 h 1427"/>
                  <a:gd name="T140" fmla="*/ 1391 w 1391"/>
                  <a:gd name="T141" fmla="*/ 1427 h 14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91" h="1427">
                    <a:moveTo>
                      <a:pt x="816" y="1414"/>
                    </a:moveTo>
                    <a:lnTo>
                      <a:pt x="1271" y="1223"/>
                    </a:lnTo>
                    <a:lnTo>
                      <a:pt x="1292" y="1208"/>
                    </a:lnTo>
                    <a:lnTo>
                      <a:pt x="1312" y="1191"/>
                    </a:lnTo>
                    <a:lnTo>
                      <a:pt x="1331" y="1171"/>
                    </a:lnTo>
                    <a:lnTo>
                      <a:pt x="1347" y="1149"/>
                    </a:lnTo>
                    <a:lnTo>
                      <a:pt x="1361" y="1126"/>
                    </a:lnTo>
                    <a:lnTo>
                      <a:pt x="1372" y="1103"/>
                    </a:lnTo>
                    <a:lnTo>
                      <a:pt x="1380" y="1078"/>
                    </a:lnTo>
                    <a:lnTo>
                      <a:pt x="1385" y="1056"/>
                    </a:lnTo>
                    <a:lnTo>
                      <a:pt x="1391" y="553"/>
                    </a:lnTo>
                    <a:lnTo>
                      <a:pt x="1389" y="539"/>
                    </a:lnTo>
                    <a:lnTo>
                      <a:pt x="1386" y="525"/>
                    </a:lnTo>
                    <a:lnTo>
                      <a:pt x="1382" y="509"/>
                    </a:lnTo>
                    <a:lnTo>
                      <a:pt x="1377" y="495"/>
                    </a:lnTo>
                    <a:lnTo>
                      <a:pt x="1371" y="481"/>
                    </a:lnTo>
                    <a:lnTo>
                      <a:pt x="1363" y="465"/>
                    </a:lnTo>
                    <a:lnTo>
                      <a:pt x="1356" y="451"/>
                    </a:lnTo>
                    <a:lnTo>
                      <a:pt x="1348" y="437"/>
                    </a:lnTo>
                    <a:lnTo>
                      <a:pt x="1338" y="424"/>
                    </a:lnTo>
                    <a:lnTo>
                      <a:pt x="1328" y="410"/>
                    </a:lnTo>
                    <a:lnTo>
                      <a:pt x="1317" y="397"/>
                    </a:lnTo>
                    <a:lnTo>
                      <a:pt x="1306" y="384"/>
                    </a:lnTo>
                    <a:lnTo>
                      <a:pt x="1293" y="373"/>
                    </a:lnTo>
                    <a:lnTo>
                      <a:pt x="1281" y="361"/>
                    </a:lnTo>
                    <a:lnTo>
                      <a:pt x="1268" y="351"/>
                    </a:lnTo>
                    <a:lnTo>
                      <a:pt x="1254" y="341"/>
                    </a:lnTo>
                    <a:lnTo>
                      <a:pt x="786" y="31"/>
                    </a:lnTo>
                    <a:lnTo>
                      <a:pt x="774" y="24"/>
                    </a:lnTo>
                    <a:lnTo>
                      <a:pt x="761" y="19"/>
                    </a:lnTo>
                    <a:lnTo>
                      <a:pt x="749" y="13"/>
                    </a:lnTo>
                    <a:lnTo>
                      <a:pt x="737" y="9"/>
                    </a:lnTo>
                    <a:lnTo>
                      <a:pt x="725" y="5"/>
                    </a:lnTo>
                    <a:lnTo>
                      <a:pt x="712" y="3"/>
                    </a:lnTo>
                    <a:lnTo>
                      <a:pt x="700" y="1"/>
                    </a:lnTo>
                    <a:lnTo>
                      <a:pt x="688" y="1"/>
                    </a:lnTo>
                    <a:lnTo>
                      <a:pt x="676" y="0"/>
                    </a:lnTo>
                    <a:lnTo>
                      <a:pt x="663" y="1"/>
                    </a:lnTo>
                    <a:lnTo>
                      <a:pt x="651" y="2"/>
                    </a:lnTo>
                    <a:lnTo>
                      <a:pt x="640" y="4"/>
                    </a:lnTo>
                    <a:lnTo>
                      <a:pt x="628" y="8"/>
                    </a:lnTo>
                    <a:lnTo>
                      <a:pt x="617" y="11"/>
                    </a:lnTo>
                    <a:lnTo>
                      <a:pt x="605" y="15"/>
                    </a:lnTo>
                    <a:lnTo>
                      <a:pt x="594" y="21"/>
                    </a:lnTo>
                    <a:lnTo>
                      <a:pt x="183" y="226"/>
                    </a:lnTo>
                    <a:lnTo>
                      <a:pt x="171" y="232"/>
                    </a:lnTo>
                    <a:lnTo>
                      <a:pt x="160" y="240"/>
                    </a:lnTo>
                    <a:lnTo>
                      <a:pt x="149" y="249"/>
                    </a:lnTo>
                    <a:lnTo>
                      <a:pt x="139" y="257"/>
                    </a:lnTo>
                    <a:lnTo>
                      <a:pt x="128" y="268"/>
                    </a:lnTo>
                    <a:lnTo>
                      <a:pt x="118" y="279"/>
                    </a:lnTo>
                    <a:lnTo>
                      <a:pt x="108" y="290"/>
                    </a:lnTo>
                    <a:lnTo>
                      <a:pt x="99" y="304"/>
                    </a:lnTo>
                    <a:lnTo>
                      <a:pt x="90" y="316"/>
                    </a:lnTo>
                    <a:lnTo>
                      <a:pt x="81" y="330"/>
                    </a:lnTo>
                    <a:lnTo>
                      <a:pt x="75" y="343"/>
                    </a:lnTo>
                    <a:lnTo>
                      <a:pt x="68" y="359"/>
                    </a:lnTo>
                    <a:lnTo>
                      <a:pt x="62" y="373"/>
                    </a:lnTo>
                    <a:lnTo>
                      <a:pt x="58" y="387"/>
                    </a:lnTo>
                    <a:lnTo>
                      <a:pt x="55" y="403"/>
                    </a:lnTo>
                    <a:lnTo>
                      <a:pt x="52" y="418"/>
                    </a:lnTo>
                    <a:lnTo>
                      <a:pt x="0" y="889"/>
                    </a:lnTo>
                    <a:lnTo>
                      <a:pt x="0" y="914"/>
                    </a:lnTo>
                    <a:lnTo>
                      <a:pt x="2" y="940"/>
                    </a:lnTo>
                    <a:lnTo>
                      <a:pt x="9" y="964"/>
                    </a:lnTo>
                    <a:lnTo>
                      <a:pt x="19" y="986"/>
                    </a:lnTo>
                    <a:lnTo>
                      <a:pt x="31" y="1008"/>
                    </a:lnTo>
                    <a:lnTo>
                      <a:pt x="47" y="1029"/>
                    </a:lnTo>
                    <a:lnTo>
                      <a:pt x="66" y="1048"/>
                    </a:lnTo>
                    <a:lnTo>
                      <a:pt x="87" y="1064"/>
                    </a:lnTo>
                    <a:lnTo>
                      <a:pt x="553" y="1374"/>
                    </a:lnTo>
                    <a:lnTo>
                      <a:pt x="568" y="1383"/>
                    </a:lnTo>
                    <a:lnTo>
                      <a:pt x="583" y="1391"/>
                    </a:lnTo>
                    <a:lnTo>
                      <a:pt x="599" y="1399"/>
                    </a:lnTo>
                    <a:lnTo>
                      <a:pt x="616" y="1405"/>
                    </a:lnTo>
                    <a:lnTo>
                      <a:pt x="633" y="1411"/>
                    </a:lnTo>
                    <a:lnTo>
                      <a:pt x="650" y="1416"/>
                    </a:lnTo>
                    <a:lnTo>
                      <a:pt x="668" y="1420"/>
                    </a:lnTo>
                    <a:lnTo>
                      <a:pt x="686" y="1423"/>
                    </a:lnTo>
                    <a:lnTo>
                      <a:pt x="703" y="1425"/>
                    </a:lnTo>
                    <a:lnTo>
                      <a:pt x="721" y="1426"/>
                    </a:lnTo>
                    <a:lnTo>
                      <a:pt x="738" y="1427"/>
                    </a:lnTo>
                    <a:lnTo>
                      <a:pt x="755" y="1426"/>
                    </a:lnTo>
                    <a:lnTo>
                      <a:pt x="771" y="1425"/>
                    </a:lnTo>
                    <a:lnTo>
                      <a:pt x="787" y="1422"/>
                    </a:lnTo>
                    <a:lnTo>
                      <a:pt x="801" y="1419"/>
                    </a:lnTo>
                    <a:lnTo>
                      <a:pt x="816" y="1414"/>
                    </a:lnTo>
                  </a:path>
                </a:pathLst>
              </a:custGeom>
              <a:noFill/>
              <a:ln w="0">
                <a:solidFill>
                  <a:srgbClr val="000000"/>
                </a:solidFill>
                <a:round/>
                <a:headEnd/>
                <a:tailEnd/>
              </a:ln>
            </p:spPr>
            <p:txBody>
              <a:bodyPr/>
              <a:lstStyle/>
              <a:p>
                <a:pPr eaLnBrk="0" hangingPunct="0"/>
                <a:endParaRPr lang="it-IT"/>
              </a:p>
            </p:txBody>
          </p:sp>
          <p:sp>
            <p:nvSpPr>
              <p:cNvPr id="113863" name="Freeform 138"/>
              <p:cNvSpPr>
                <a:spLocks/>
              </p:cNvSpPr>
              <p:nvPr/>
            </p:nvSpPr>
            <p:spPr bwMode="auto">
              <a:xfrm>
                <a:off x="3624" y="3137"/>
                <a:ext cx="398" cy="220"/>
              </a:xfrm>
              <a:custGeom>
                <a:avLst/>
                <a:gdLst>
                  <a:gd name="T0" fmla="*/ 2 w 1192"/>
                  <a:gd name="T1" fmla="*/ 7 h 662"/>
                  <a:gd name="T2" fmla="*/ 17 w 1192"/>
                  <a:gd name="T3" fmla="*/ 1 h 662"/>
                  <a:gd name="T4" fmla="*/ 18 w 1192"/>
                  <a:gd name="T5" fmla="*/ 0 h 662"/>
                  <a:gd name="T6" fmla="*/ 18 w 1192"/>
                  <a:gd name="T7" fmla="*/ 0 h 662"/>
                  <a:gd name="T8" fmla="*/ 19 w 1192"/>
                  <a:gd name="T9" fmla="*/ 0 h 662"/>
                  <a:gd name="T10" fmla="*/ 19 w 1192"/>
                  <a:gd name="T11" fmla="*/ 0 h 662"/>
                  <a:gd name="T12" fmla="*/ 20 w 1192"/>
                  <a:gd name="T13" fmla="*/ 0 h 662"/>
                  <a:gd name="T14" fmla="*/ 20 w 1192"/>
                  <a:gd name="T15" fmla="*/ 0 h 662"/>
                  <a:gd name="T16" fmla="*/ 21 w 1192"/>
                  <a:gd name="T17" fmla="*/ 0 h 662"/>
                  <a:gd name="T18" fmla="*/ 22 w 1192"/>
                  <a:gd name="T19" fmla="*/ 0 h 662"/>
                  <a:gd name="T20" fmla="*/ 22 w 1192"/>
                  <a:gd name="T21" fmla="*/ 0 h 662"/>
                  <a:gd name="T22" fmla="*/ 23 w 1192"/>
                  <a:gd name="T23" fmla="*/ 0 h 662"/>
                  <a:gd name="T24" fmla="*/ 23 w 1192"/>
                  <a:gd name="T25" fmla="*/ 0 h 662"/>
                  <a:gd name="T26" fmla="*/ 24 w 1192"/>
                  <a:gd name="T27" fmla="*/ 1 h 662"/>
                  <a:gd name="T28" fmla="*/ 25 w 1192"/>
                  <a:gd name="T29" fmla="*/ 1 h 662"/>
                  <a:gd name="T30" fmla="*/ 25 w 1192"/>
                  <a:gd name="T31" fmla="*/ 1 h 662"/>
                  <a:gd name="T32" fmla="*/ 26 w 1192"/>
                  <a:gd name="T33" fmla="*/ 1 h 662"/>
                  <a:gd name="T34" fmla="*/ 26 w 1192"/>
                  <a:gd name="T35" fmla="*/ 2 h 662"/>
                  <a:gd name="T36" fmla="*/ 42 w 1192"/>
                  <a:gd name="T37" fmla="*/ 12 h 662"/>
                  <a:gd name="T38" fmla="*/ 43 w 1192"/>
                  <a:gd name="T39" fmla="*/ 13 h 662"/>
                  <a:gd name="T40" fmla="*/ 44 w 1192"/>
                  <a:gd name="T41" fmla="*/ 14 h 662"/>
                  <a:gd name="T42" fmla="*/ 44 w 1192"/>
                  <a:gd name="T43" fmla="*/ 14 h 662"/>
                  <a:gd name="T44" fmla="*/ 44 w 1192"/>
                  <a:gd name="T45" fmla="*/ 15 h 662"/>
                  <a:gd name="T46" fmla="*/ 44 w 1192"/>
                  <a:gd name="T47" fmla="*/ 16 h 662"/>
                  <a:gd name="T48" fmla="*/ 44 w 1192"/>
                  <a:gd name="T49" fmla="*/ 16 h 662"/>
                  <a:gd name="T50" fmla="*/ 43 w 1192"/>
                  <a:gd name="T51" fmla="*/ 17 h 662"/>
                  <a:gd name="T52" fmla="*/ 42 w 1192"/>
                  <a:gd name="T53" fmla="*/ 17 h 662"/>
                  <a:gd name="T54" fmla="*/ 27 w 1192"/>
                  <a:gd name="T55" fmla="*/ 24 h 662"/>
                  <a:gd name="T56" fmla="*/ 27 w 1192"/>
                  <a:gd name="T57" fmla="*/ 24 h 662"/>
                  <a:gd name="T58" fmla="*/ 26 w 1192"/>
                  <a:gd name="T59" fmla="*/ 24 h 662"/>
                  <a:gd name="T60" fmla="*/ 26 w 1192"/>
                  <a:gd name="T61" fmla="*/ 24 h 662"/>
                  <a:gd name="T62" fmla="*/ 25 w 1192"/>
                  <a:gd name="T63" fmla="*/ 24 h 662"/>
                  <a:gd name="T64" fmla="*/ 24 w 1192"/>
                  <a:gd name="T65" fmla="*/ 24 h 662"/>
                  <a:gd name="T66" fmla="*/ 24 w 1192"/>
                  <a:gd name="T67" fmla="*/ 24 h 662"/>
                  <a:gd name="T68" fmla="*/ 23 w 1192"/>
                  <a:gd name="T69" fmla="*/ 24 h 662"/>
                  <a:gd name="T70" fmla="*/ 23 w 1192"/>
                  <a:gd name="T71" fmla="*/ 24 h 662"/>
                  <a:gd name="T72" fmla="*/ 22 w 1192"/>
                  <a:gd name="T73" fmla="*/ 24 h 662"/>
                  <a:gd name="T74" fmla="*/ 21 w 1192"/>
                  <a:gd name="T75" fmla="*/ 24 h 662"/>
                  <a:gd name="T76" fmla="*/ 21 w 1192"/>
                  <a:gd name="T77" fmla="*/ 24 h 662"/>
                  <a:gd name="T78" fmla="*/ 20 w 1192"/>
                  <a:gd name="T79" fmla="*/ 24 h 662"/>
                  <a:gd name="T80" fmla="*/ 19 w 1192"/>
                  <a:gd name="T81" fmla="*/ 23 h 662"/>
                  <a:gd name="T82" fmla="*/ 19 w 1192"/>
                  <a:gd name="T83" fmla="*/ 23 h 662"/>
                  <a:gd name="T84" fmla="*/ 18 w 1192"/>
                  <a:gd name="T85" fmla="*/ 23 h 662"/>
                  <a:gd name="T86" fmla="*/ 18 w 1192"/>
                  <a:gd name="T87" fmla="*/ 23 h 662"/>
                  <a:gd name="T88" fmla="*/ 2 w 1192"/>
                  <a:gd name="T89" fmla="*/ 12 h 662"/>
                  <a:gd name="T90" fmla="*/ 1 w 1192"/>
                  <a:gd name="T91" fmla="*/ 12 h 662"/>
                  <a:gd name="T92" fmla="*/ 1 w 1192"/>
                  <a:gd name="T93" fmla="*/ 11 h 662"/>
                  <a:gd name="T94" fmla="*/ 0 w 1192"/>
                  <a:gd name="T95" fmla="*/ 10 h 662"/>
                  <a:gd name="T96" fmla="*/ 0 w 1192"/>
                  <a:gd name="T97" fmla="*/ 9 h 662"/>
                  <a:gd name="T98" fmla="*/ 0 w 1192"/>
                  <a:gd name="T99" fmla="*/ 9 h 662"/>
                  <a:gd name="T100" fmla="*/ 0 w 1192"/>
                  <a:gd name="T101" fmla="*/ 8 h 662"/>
                  <a:gd name="T102" fmla="*/ 1 w 1192"/>
                  <a:gd name="T103" fmla="*/ 8 h 662"/>
                  <a:gd name="T104" fmla="*/ 2 w 1192"/>
                  <a:gd name="T105" fmla="*/ 7 h 6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192"/>
                  <a:gd name="T160" fmla="*/ 0 h 662"/>
                  <a:gd name="T161" fmla="*/ 1192 w 1192"/>
                  <a:gd name="T162" fmla="*/ 662 h 6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192" h="662">
                    <a:moveTo>
                      <a:pt x="49" y="193"/>
                    </a:moveTo>
                    <a:lnTo>
                      <a:pt x="459" y="15"/>
                    </a:lnTo>
                    <a:lnTo>
                      <a:pt x="472" y="10"/>
                    </a:lnTo>
                    <a:lnTo>
                      <a:pt x="486" y="7"/>
                    </a:lnTo>
                    <a:lnTo>
                      <a:pt x="501" y="3"/>
                    </a:lnTo>
                    <a:lnTo>
                      <a:pt x="516" y="1"/>
                    </a:lnTo>
                    <a:lnTo>
                      <a:pt x="533" y="0"/>
                    </a:lnTo>
                    <a:lnTo>
                      <a:pt x="549" y="0"/>
                    </a:lnTo>
                    <a:lnTo>
                      <a:pt x="565" y="1"/>
                    </a:lnTo>
                    <a:lnTo>
                      <a:pt x="583" y="3"/>
                    </a:lnTo>
                    <a:lnTo>
                      <a:pt x="600" y="6"/>
                    </a:lnTo>
                    <a:lnTo>
                      <a:pt x="617" y="9"/>
                    </a:lnTo>
                    <a:lnTo>
                      <a:pt x="633" y="13"/>
                    </a:lnTo>
                    <a:lnTo>
                      <a:pt x="650" y="19"/>
                    </a:lnTo>
                    <a:lnTo>
                      <a:pt x="666" y="24"/>
                    </a:lnTo>
                    <a:lnTo>
                      <a:pt x="681" y="32"/>
                    </a:lnTo>
                    <a:lnTo>
                      <a:pt x="696" y="39"/>
                    </a:lnTo>
                    <a:lnTo>
                      <a:pt x="709" y="47"/>
                    </a:lnTo>
                    <a:lnTo>
                      <a:pt x="1137" y="331"/>
                    </a:lnTo>
                    <a:lnTo>
                      <a:pt x="1161" y="350"/>
                    </a:lnTo>
                    <a:lnTo>
                      <a:pt x="1178" y="369"/>
                    </a:lnTo>
                    <a:lnTo>
                      <a:pt x="1188" y="389"/>
                    </a:lnTo>
                    <a:lnTo>
                      <a:pt x="1192" y="407"/>
                    </a:lnTo>
                    <a:lnTo>
                      <a:pt x="1189" y="426"/>
                    </a:lnTo>
                    <a:lnTo>
                      <a:pt x="1180" y="442"/>
                    </a:lnTo>
                    <a:lnTo>
                      <a:pt x="1164" y="458"/>
                    </a:lnTo>
                    <a:lnTo>
                      <a:pt x="1142" y="470"/>
                    </a:lnTo>
                    <a:lnTo>
                      <a:pt x="732" y="646"/>
                    </a:lnTo>
                    <a:lnTo>
                      <a:pt x="719" y="652"/>
                    </a:lnTo>
                    <a:lnTo>
                      <a:pt x="706" y="655"/>
                    </a:lnTo>
                    <a:lnTo>
                      <a:pt x="690" y="658"/>
                    </a:lnTo>
                    <a:lnTo>
                      <a:pt x="676" y="660"/>
                    </a:lnTo>
                    <a:lnTo>
                      <a:pt x="659" y="662"/>
                    </a:lnTo>
                    <a:lnTo>
                      <a:pt x="642" y="662"/>
                    </a:lnTo>
                    <a:lnTo>
                      <a:pt x="626" y="660"/>
                    </a:lnTo>
                    <a:lnTo>
                      <a:pt x="609" y="659"/>
                    </a:lnTo>
                    <a:lnTo>
                      <a:pt x="592" y="656"/>
                    </a:lnTo>
                    <a:lnTo>
                      <a:pt x="574" y="653"/>
                    </a:lnTo>
                    <a:lnTo>
                      <a:pt x="558" y="648"/>
                    </a:lnTo>
                    <a:lnTo>
                      <a:pt x="542" y="643"/>
                    </a:lnTo>
                    <a:lnTo>
                      <a:pt x="525" y="637"/>
                    </a:lnTo>
                    <a:lnTo>
                      <a:pt x="511" y="631"/>
                    </a:lnTo>
                    <a:lnTo>
                      <a:pt x="495" y="623"/>
                    </a:lnTo>
                    <a:lnTo>
                      <a:pt x="482" y="614"/>
                    </a:lnTo>
                    <a:lnTo>
                      <a:pt x="55" y="330"/>
                    </a:lnTo>
                    <a:lnTo>
                      <a:pt x="31" y="313"/>
                    </a:lnTo>
                    <a:lnTo>
                      <a:pt x="15" y="293"/>
                    </a:lnTo>
                    <a:lnTo>
                      <a:pt x="5" y="274"/>
                    </a:lnTo>
                    <a:lnTo>
                      <a:pt x="0" y="254"/>
                    </a:lnTo>
                    <a:lnTo>
                      <a:pt x="2" y="237"/>
                    </a:lnTo>
                    <a:lnTo>
                      <a:pt x="11" y="220"/>
                    </a:lnTo>
                    <a:lnTo>
                      <a:pt x="27" y="205"/>
                    </a:lnTo>
                    <a:lnTo>
                      <a:pt x="49" y="193"/>
                    </a:lnTo>
                    <a:close/>
                  </a:path>
                </a:pathLst>
              </a:custGeom>
              <a:solidFill>
                <a:srgbClr val="BFBFBF"/>
              </a:solidFill>
              <a:ln w="9525">
                <a:noFill/>
                <a:round/>
                <a:headEnd/>
                <a:tailEnd/>
              </a:ln>
            </p:spPr>
            <p:txBody>
              <a:bodyPr/>
              <a:lstStyle/>
              <a:p>
                <a:pPr eaLnBrk="0" hangingPunct="0"/>
                <a:endParaRPr lang="it-IT"/>
              </a:p>
            </p:txBody>
          </p:sp>
          <p:sp>
            <p:nvSpPr>
              <p:cNvPr id="113864" name="Freeform 139"/>
              <p:cNvSpPr>
                <a:spLocks/>
              </p:cNvSpPr>
              <p:nvPr/>
            </p:nvSpPr>
            <p:spPr bwMode="auto">
              <a:xfrm>
                <a:off x="3638" y="3137"/>
                <a:ext cx="141" cy="69"/>
              </a:xfrm>
              <a:custGeom>
                <a:avLst/>
                <a:gdLst>
                  <a:gd name="T0" fmla="*/ 15 w 423"/>
                  <a:gd name="T1" fmla="*/ 0 h 206"/>
                  <a:gd name="T2" fmla="*/ 15 w 423"/>
                  <a:gd name="T3" fmla="*/ 0 h 206"/>
                  <a:gd name="T4" fmla="*/ 0 w 423"/>
                  <a:gd name="T5" fmla="*/ 7 h 206"/>
                  <a:gd name="T6" fmla="*/ 1 w 423"/>
                  <a:gd name="T7" fmla="*/ 8 h 206"/>
                  <a:gd name="T8" fmla="*/ 16 w 423"/>
                  <a:gd name="T9" fmla="*/ 1 h 206"/>
                  <a:gd name="T10" fmla="*/ 16 w 423"/>
                  <a:gd name="T11" fmla="*/ 1 h 206"/>
                  <a:gd name="T12" fmla="*/ 15 w 423"/>
                  <a:gd name="T13" fmla="*/ 0 h 206"/>
                  <a:gd name="T14" fmla="*/ 0 60000 65536"/>
                  <a:gd name="T15" fmla="*/ 0 60000 65536"/>
                  <a:gd name="T16" fmla="*/ 0 60000 65536"/>
                  <a:gd name="T17" fmla="*/ 0 60000 65536"/>
                  <a:gd name="T18" fmla="*/ 0 60000 65536"/>
                  <a:gd name="T19" fmla="*/ 0 60000 65536"/>
                  <a:gd name="T20" fmla="*/ 0 60000 65536"/>
                  <a:gd name="T21" fmla="*/ 0 w 423"/>
                  <a:gd name="T22" fmla="*/ 0 h 206"/>
                  <a:gd name="T23" fmla="*/ 423 w 423"/>
                  <a:gd name="T24" fmla="*/ 206 h 2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3" h="206">
                    <a:moveTo>
                      <a:pt x="410" y="0"/>
                    </a:moveTo>
                    <a:lnTo>
                      <a:pt x="410" y="0"/>
                    </a:lnTo>
                    <a:lnTo>
                      <a:pt x="0" y="177"/>
                    </a:lnTo>
                    <a:lnTo>
                      <a:pt x="14" y="206"/>
                    </a:lnTo>
                    <a:lnTo>
                      <a:pt x="423" y="29"/>
                    </a:lnTo>
                    <a:lnTo>
                      <a:pt x="410" y="0"/>
                    </a:lnTo>
                    <a:close/>
                  </a:path>
                </a:pathLst>
              </a:custGeom>
              <a:solidFill>
                <a:srgbClr val="000000"/>
              </a:solidFill>
              <a:ln w="9525">
                <a:noFill/>
                <a:round/>
                <a:headEnd/>
                <a:tailEnd/>
              </a:ln>
            </p:spPr>
            <p:txBody>
              <a:bodyPr/>
              <a:lstStyle/>
              <a:p>
                <a:pPr eaLnBrk="0" hangingPunct="0"/>
                <a:endParaRPr lang="it-IT"/>
              </a:p>
            </p:txBody>
          </p:sp>
          <p:sp>
            <p:nvSpPr>
              <p:cNvPr id="113865" name="Freeform 140"/>
              <p:cNvSpPr>
                <a:spLocks/>
              </p:cNvSpPr>
              <p:nvPr/>
            </p:nvSpPr>
            <p:spPr bwMode="auto">
              <a:xfrm>
                <a:off x="3775" y="3132"/>
                <a:ext cx="89" cy="25"/>
              </a:xfrm>
              <a:custGeom>
                <a:avLst/>
                <a:gdLst>
                  <a:gd name="T0" fmla="*/ 10 w 266"/>
                  <a:gd name="T1" fmla="*/ 2 h 76"/>
                  <a:gd name="T2" fmla="*/ 10 w 266"/>
                  <a:gd name="T3" fmla="*/ 2 h 76"/>
                  <a:gd name="T4" fmla="*/ 9 w 266"/>
                  <a:gd name="T5" fmla="*/ 1 h 76"/>
                  <a:gd name="T6" fmla="*/ 9 w 266"/>
                  <a:gd name="T7" fmla="*/ 1 h 76"/>
                  <a:gd name="T8" fmla="*/ 8 w 266"/>
                  <a:gd name="T9" fmla="*/ 1 h 76"/>
                  <a:gd name="T10" fmla="*/ 8 w 266"/>
                  <a:gd name="T11" fmla="*/ 1 h 76"/>
                  <a:gd name="T12" fmla="*/ 7 w 266"/>
                  <a:gd name="T13" fmla="*/ 1 h 76"/>
                  <a:gd name="T14" fmla="*/ 6 w 266"/>
                  <a:gd name="T15" fmla="*/ 0 h 76"/>
                  <a:gd name="T16" fmla="*/ 6 w 266"/>
                  <a:gd name="T17" fmla="*/ 0 h 76"/>
                  <a:gd name="T18" fmla="*/ 5 w 266"/>
                  <a:gd name="T19" fmla="*/ 0 h 76"/>
                  <a:gd name="T20" fmla="*/ 4 w 266"/>
                  <a:gd name="T21" fmla="*/ 0 h 76"/>
                  <a:gd name="T22" fmla="*/ 4 w 266"/>
                  <a:gd name="T23" fmla="*/ 0 h 76"/>
                  <a:gd name="T24" fmla="*/ 3 w 266"/>
                  <a:gd name="T25" fmla="*/ 0 h 76"/>
                  <a:gd name="T26" fmla="*/ 2 w 266"/>
                  <a:gd name="T27" fmla="*/ 0 h 76"/>
                  <a:gd name="T28" fmla="*/ 2 w 266"/>
                  <a:gd name="T29" fmla="*/ 0 h 76"/>
                  <a:gd name="T30" fmla="*/ 1 w 266"/>
                  <a:gd name="T31" fmla="*/ 0 h 76"/>
                  <a:gd name="T32" fmla="*/ 1 w 266"/>
                  <a:gd name="T33" fmla="*/ 0 h 76"/>
                  <a:gd name="T34" fmla="*/ 0 w 266"/>
                  <a:gd name="T35" fmla="*/ 1 h 76"/>
                  <a:gd name="T36" fmla="*/ 0 w 266"/>
                  <a:gd name="T37" fmla="*/ 2 h 76"/>
                  <a:gd name="T38" fmla="*/ 1 w 266"/>
                  <a:gd name="T39" fmla="*/ 1 h 76"/>
                  <a:gd name="T40" fmla="*/ 1 w 266"/>
                  <a:gd name="T41" fmla="*/ 1 h 76"/>
                  <a:gd name="T42" fmla="*/ 2 w 266"/>
                  <a:gd name="T43" fmla="*/ 1 h 76"/>
                  <a:gd name="T44" fmla="*/ 2 w 266"/>
                  <a:gd name="T45" fmla="*/ 1 h 76"/>
                  <a:gd name="T46" fmla="*/ 3 w 266"/>
                  <a:gd name="T47" fmla="*/ 1 h 76"/>
                  <a:gd name="T48" fmla="*/ 4 w 266"/>
                  <a:gd name="T49" fmla="*/ 1 h 76"/>
                  <a:gd name="T50" fmla="*/ 4 w 266"/>
                  <a:gd name="T51" fmla="*/ 1 h 76"/>
                  <a:gd name="T52" fmla="*/ 5 w 266"/>
                  <a:gd name="T53" fmla="*/ 1 h 76"/>
                  <a:gd name="T54" fmla="*/ 5 w 266"/>
                  <a:gd name="T55" fmla="*/ 1 h 76"/>
                  <a:gd name="T56" fmla="*/ 6 w 266"/>
                  <a:gd name="T57" fmla="*/ 1 h 76"/>
                  <a:gd name="T58" fmla="*/ 7 w 266"/>
                  <a:gd name="T59" fmla="*/ 2 h 76"/>
                  <a:gd name="T60" fmla="*/ 7 w 266"/>
                  <a:gd name="T61" fmla="*/ 2 h 76"/>
                  <a:gd name="T62" fmla="*/ 8 w 266"/>
                  <a:gd name="T63" fmla="*/ 2 h 76"/>
                  <a:gd name="T64" fmla="*/ 8 w 266"/>
                  <a:gd name="T65" fmla="*/ 2 h 76"/>
                  <a:gd name="T66" fmla="*/ 9 w 266"/>
                  <a:gd name="T67" fmla="*/ 2 h 76"/>
                  <a:gd name="T68" fmla="*/ 9 w 266"/>
                  <a:gd name="T69" fmla="*/ 3 h 76"/>
                  <a:gd name="T70" fmla="*/ 9 w 266"/>
                  <a:gd name="T71" fmla="*/ 3 h 76"/>
                  <a:gd name="T72" fmla="*/ 10 w 266"/>
                  <a:gd name="T73" fmla="*/ 2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6"/>
                  <a:gd name="T112" fmla="*/ 0 h 76"/>
                  <a:gd name="T113" fmla="*/ 266 w 266"/>
                  <a:gd name="T114" fmla="*/ 76 h 7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6" h="76">
                    <a:moveTo>
                      <a:pt x="266" y="49"/>
                    </a:moveTo>
                    <a:lnTo>
                      <a:pt x="266" y="49"/>
                    </a:lnTo>
                    <a:lnTo>
                      <a:pt x="251" y="40"/>
                    </a:lnTo>
                    <a:lnTo>
                      <a:pt x="236" y="33"/>
                    </a:lnTo>
                    <a:lnTo>
                      <a:pt x="219" y="25"/>
                    </a:lnTo>
                    <a:lnTo>
                      <a:pt x="204" y="19"/>
                    </a:lnTo>
                    <a:lnTo>
                      <a:pt x="186" y="14"/>
                    </a:lnTo>
                    <a:lnTo>
                      <a:pt x="168" y="8"/>
                    </a:lnTo>
                    <a:lnTo>
                      <a:pt x="150" y="5"/>
                    </a:lnTo>
                    <a:lnTo>
                      <a:pt x="133" y="3"/>
                    </a:lnTo>
                    <a:lnTo>
                      <a:pt x="115" y="1"/>
                    </a:lnTo>
                    <a:lnTo>
                      <a:pt x="97" y="0"/>
                    </a:lnTo>
                    <a:lnTo>
                      <a:pt x="81" y="0"/>
                    </a:lnTo>
                    <a:lnTo>
                      <a:pt x="63" y="1"/>
                    </a:lnTo>
                    <a:lnTo>
                      <a:pt x="46" y="3"/>
                    </a:lnTo>
                    <a:lnTo>
                      <a:pt x="31" y="6"/>
                    </a:lnTo>
                    <a:lnTo>
                      <a:pt x="15" y="11"/>
                    </a:lnTo>
                    <a:lnTo>
                      <a:pt x="0" y="16"/>
                    </a:lnTo>
                    <a:lnTo>
                      <a:pt x="13" y="45"/>
                    </a:lnTo>
                    <a:lnTo>
                      <a:pt x="24" y="39"/>
                    </a:lnTo>
                    <a:lnTo>
                      <a:pt x="38" y="37"/>
                    </a:lnTo>
                    <a:lnTo>
                      <a:pt x="52" y="34"/>
                    </a:lnTo>
                    <a:lnTo>
                      <a:pt x="66" y="32"/>
                    </a:lnTo>
                    <a:lnTo>
                      <a:pt x="81" y="30"/>
                    </a:lnTo>
                    <a:lnTo>
                      <a:pt x="97" y="30"/>
                    </a:lnTo>
                    <a:lnTo>
                      <a:pt x="112" y="32"/>
                    </a:lnTo>
                    <a:lnTo>
                      <a:pt x="129" y="34"/>
                    </a:lnTo>
                    <a:lnTo>
                      <a:pt x="146" y="36"/>
                    </a:lnTo>
                    <a:lnTo>
                      <a:pt x="161" y="39"/>
                    </a:lnTo>
                    <a:lnTo>
                      <a:pt x="177" y="43"/>
                    </a:lnTo>
                    <a:lnTo>
                      <a:pt x="192" y="48"/>
                    </a:lnTo>
                    <a:lnTo>
                      <a:pt x="208" y="54"/>
                    </a:lnTo>
                    <a:lnTo>
                      <a:pt x="222" y="61"/>
                    </a:lnTo>
                    <a:lnTo>
                      <a:pt x="236" y="67"/>
                    </a:lnTo>
                    <a:lnTo>
                      <a:pt x="248" y="76"/>
                    </a:lnTo>
                    <a:lnTo>
                      <a:pt x="266" y="49"/>
                    </a:lnTo>
                    <a:close/>
                  </a:path>
                </a:pathLst>
              </a:custGeom>
              <a:solidFill>
                <a:srgbClr val="000000"/>
              </a:solidFill>
              <a:ln w="9525">
                <a:noFill/>
                <a:round/>
                <a:headEnd/>
                <a:tailEnd/>
              </a:ln>
            </p:spPr>
            <p:txBody>
              <a:bodyPr/>
              <a:lstStyle/>
              <a:p>
                <a:pPr eaLnBrk="0" hangingPunct="0"/>
                <a:endParaRPr lang="it-IT"/>
              </a:p>
            </p:txBody>
          </p:sp>
          <p:sp>
            <p:nvSpPr>
              <p:cNvPr id="113866" name="Freeform 141"/>
              <p:cNvSpPr>
                <a:spLocks/>
              </p:cNvSpPr>
              <p:nvPr/>
            </p:nvSpPr>
            <p:spPr bwMode="auto">
              <a:xfrm>
                <a:off x="3858" y="3148"/>
                <a:ext cx="148" cy="104"/>
              </a:xfrm>
              <a:custGeom>
                <a:avLst/>
                <a:gdLst>
                  <a:gd name="T0" fmla="*/ 16 w 446"/>
                  <a:gd name="T1" fmla="*/ 11 h 311"/>
                  <a:gd name="T2" fmla="*/ 16 w 446"/>
                  <a:gd name="T3" fmla="*/ 11 h 311"/>
                  <a:gd name="T4" fmla="*/ 1 w 446"/>
                  <a:gd name="T5" fmla="*/ 0 h 311"/>
                  <a:gd name="T6" fmla="*/ 0 w 446"/>
                  <a:gd name="T7" fmla="*/ 1 h 311"/>
                  <a:gd name="T8" fmla="*/ 16 w 446"/>
                  <a:gd name="T9" fmla="*/ 12 h 311"/>
                  <a:gd name="T10" fmla="*/ 16 w 446"/>
                  <a:gd name="T11" fmla="*/ 12 h 311"/>
                  <a:gd name="T12" fmla="*/ 16 w 446"/>
                  <a:gd name="T13" fmla="*/ 11 h 311"/>
                  <a:gd name="T14" fmla="*/ 0 60000 65536"/>
                  <a:gd name="T15" fmla="*/ 0 60000 65536"/>
                  <a:gd name="T16" fmla="*/ 0 60000 65536"/>
                  <a:gd name="T17" fmla="*/ 0 60000 65536"/>
                  <a:gd name="T18" fmla="*/ 0 60000 65536"/>
                  <a:gd name="T19" fmla="*/ 0 60000 65536"/>
                  <a:gd name="T20" fmla="*/ 0 60000 65536"/>
                  <a:gd name="T21" fmla="*/ 0 w 446"/>
                  <a:gd name="T22" fmla="*/ 0 h 311"/>
                  <a:gd name="T23" fmla="*/ 446 w 446"/>
                  <a:gd name="T24" fmla="*/ 311 h 3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6" h="311">
                    <a:moveTo>
                      <a:pt x="446" y="284"/>
                    </a:moveTo>
                    <a:lnTo>
                      <a:pt x="446" y="284"/>
                    </a:lnTo>
                    <a:lnTo>
                      <a:pt x="18" y="0"/>
                    </a:lnTo>
                    <a:lnTo>
                      <a:pt x="0" y="27"/>
                    </a:lnTo>
                    <a:lnTo>
                      <a:pt x="429" y="311"/>
                    </a:lnTo>
                    <a:lnTo>
                      <a:pt x="446" y="284"/>
                    </a:lnTo>
                    <a:close/>
                  </a:path>
                </a:pathLst>
              </a:custGeom>
              <a:solidFill>
                <a:srgbClr val="000000"/>
              </a:solidFill>
              <a:ln w="9525">
                <a:noFill/>
                <a:round/>
                <a:headEnd/>
                <a:tailEnd/>
              </a:ln>
            </p:spPr>
            <p:txBody>
              <a:bodyPr/>
              <a:lstStyle/>
              <a:p>
                <a:pPr eaLnBrk="0" hangingPunct="0"/>
                <a:endParaRPr lang="it-IT"/>
              </a:p>
            </p:txBody>
          </p:sp>
          <p:sp>
            <p:nvSpPr>
              <p:cNvPr id="113867" name="Freeform 142"/>
              <p:cNvSpPr>
                <a:spLocks/>
              </p:cNvSpPr>
              <p:nvPr/>
            </p:nvSpPr>
            <p:spPr bwMode="auto">
              <a:xfrm>
                <a:off x="4001" y="3243"/>
                <a:ext cx="26" cy="55"/>
              </a:xfrm>
              <a:custGeom>
                <a:avLst/>
                <a:gdLst>
                  <a:gd name="T0" fmla="*/ 1 w 79"/>
                  <a:gd name="T1" fmla="*/ 6 h 166"/>
                  <a:gd name="T2" fmla="*/ 1 w 79"/>
                  <a:gd name="T3" fmla="*/ 6 h 166"/>
                  <a:gd name="T4" fmla="*/ 2 w 79"/>
                  <a:gd name="T5" fmla="*/ 6 h 166"/>
                  <a:gd name="T6" fmla="*/ 2 w 79"/>
                  <a:gd name="T7" fmla="*/ 5 h 166"/>
                  <a:gd name="T8" fmla="*/ 3 w 79"/>
                  <a:gd name="T9" fmla="*/ 4 h 166"/>
                  <a:gd name="T10" fmla="*/ 3 w 79"/>
                  <a:gd name="T11" fmla="*/ 3 h 166"/>
                  <a:gd name="T12" fmla="*/ 3 w 79"/>
                  <a:gd name="T13" fmla="*/ 2 h 166"/>
                  <a:gd name="T14" fmla="*/ 2 w 79"/>
                  <a:gd name="T15" fmla="*/ 2 h 166"/>
                  <a:gd name="T16" fmla="*/ 2 w 79"/>
                  <a:gd name="T17" fmla="*/ 1 h 166"/>
                  <a:gd name="T18" fmla="*/ 1 w 79"/>
                  <a:gd name="T19" fmla="*/ 0 h 166"/>
                  <a:gd name="T20" fmla="*/ 0 w 79"/>
                  <a:gd name="T21" fmla="*/ 1 h 166"/>
                  <a:gd name="T22" fmla="*/ 1 w 79"/>
                  <a:gd name="T23" fmla="*/ 2 h 166"/>
                  <a:gd name="T24" fmla="*/ 1 w 79"/>
                  <a:gd name="T25" fmla="*/ 2 h 166"/>
                  <a:gd name="T26" fmla="*/ 2 w 79"/>
                  <a:gd name="T27" fmla="*/ 3 h 166"/>
                  <a:gd name="T28" fmla="*/ 2 w 79"/>
                  <a:gd name="T29" fmla="*/ 3 h 166"/>
                  <a:gd name="T30" fmla="*/ 2 w 79"/>
                  <a:gd name="T31" fmla="*/ 4 h 166"/>
                  <a:gd name="T32" fmla="*/ 1 w 79"/>
                  <a:gd name="T33" fmla="*/ 4 h 166"/>
                  <a:gd name="T34" fmla="*/ 1 w 79"/>
                  <a:gd name="T35" fmla="*/ 5 h 166"/>
                  <a:gd name="T36" fmla="*/ 0 w 79"/>
                  <a:gd name="T37" fmla="*/ 5 h 166"/>
                  <a:gd name="T38" fmla="*/ 0 w 79"/>
                  <a:gd name="T39" fmla="*/ 5 h 166"/>
                  <a:gd name="T40" fmla="*/ 1 w 79"/>
                  <a:gd name="T41" fmla="*/ 6 h 16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66"/>
                  <a:gd name="T65" fmla="*/ 79 w 79"/>
                  <a:gd name="T66" fmla="*/ 166 h 16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66">
                    <a:moveTo>
                      <a:pt x="20" y="166"/>
                    </a:moveTo>
                    <a:lnTo>
                      <a:pt x="20" y="166"/>
                    </a:lnTo>
                    <a:lnTo>
                      <a:pt x="44" y="152"/>
                    </a:lnTo>
                    <a:lnTo>
                      <a:pt x="63" y="133"/>
                    </a:lnTo>
                    <a:lnTo>
                      <a:pt x="74" y="113"/>
                    </a:lnTo>
                    <a:lnTo>
                      <a:pt x="79" y="89"/>
                    </a:lnTo>
                    <a:lnTo>
                      <a:pt x="73" y="65"/>
                    </a:lnTo>
                    <a:lnTo>
                      <a:pt x="62" y="42"/>
                    </a:lnTo>
                    <a:lnTo>
                      <a:pt x="43" y="21"/>
                    </a:lnTo>
                    <a:lnTo>
                      <a:pt x="17" y="0"/>
                    </a:lnTo>
                    <a:lnTo>
                      <a:pt x="0" y="27"/>
                    </a:lnTo>
                    <a:lnTo>
                      <a:pt x="21" y="43"/>
                    </a:lnTo>
                    <a:lnTo>
                      <a:pt x="35" y="60"/>
                    </a:lnTo>
                    <a:lnTo>
                      <a:pt x="44" y="76"/>
                    </a:lnTo>
                    <a:lnTo>
                      <a:pt x="47" y="89"/>
                    </a:lnTo>
                    <a:lnTo>
                      <a:pt x="45" y="102"/>
                    </a:lnTo>
                    <a:lnTo>
                      <a:pt x="39" y="116"/>
                    </a:lnTo>
                    <a:lnTo>
                      <a:pt x="26" y="128"/>
                    </a:lnTo>
                    <a:lnTo>
                      <a:pt x="6" y="138"/>
                    </a:lnTo>
                    <a:lnTo>
                      <a:pt x="20" y="166"/>
                    </a:lnTo>
                    <a:close/>
                  </a:path>
                </a:pathLst>
              </a:custGeom>
              <a:solidFill>
                <a:srgbClr val="000000"/>
              </a:solidFill>
              <a:ln w="9525">
                <a:noFill/>
                <a:round/>
                <a:headEnd/>
                <a:tailEnd/>
              </a:ln>
            </p:spPr>
            <p:txBody>
              <a:bodyPr/>
              <a:lstStyle/>
              <a:p>
                <a:pPr eaLnBrk="0" hangingPunct="0"/>
                <a:endParaRPr lang="it-IT"/>
              </a:p>
            </p:txBody>
          </p:sp>
          <p:sp>
            <p:nvSpPr>
              <p:cNvPr id="113868" name="Freeform 143"/>
              <p:cNvSpPr>
                <a:spLocks/>
              </p:cNvSpPr>
              <p:nvPr/>
            </p:nvSpPr>
            <p:spPr bwMode="auto">
              <a:xfrm>
                <a:off x="3866" y="3289"/>
                <a:ext cx="141" cy="68"/>
              </a:xfrm>
              <a:custGeom>
                <a:avLst/>
                <a:gdLst>
                  <a:gd name="T0" fmla="*/ 0 w 423"/>
                  <a:gd name="T1" fmla="*/ 8 h 204"/>
                  <a:gd name="T2" fmla="*/ 0 w 423"/>
                  <a:gd name="T3" fmla="*/ 8 h 204"/>
                  <a:gd name="T4" fmla="*/ 16 w 423"/>
                  <a:gd name="T5" fmla="*/ 1 h 204"/>
                  <a:gd name="T6" fmla="*/ 15 w 423"/>
                  <a:gd name="T7" fmla="*/ 0 h 204"/>
                  <a:gd name="T8" fmla="*/ 0 w 423"/>
                  <a:gd name="T9" fmla="*/ 7 h 204"/>
                  <a:gd name="T10" fmla="*/ 0 w 423"/>
                  <a:gd name="T11" fmla="*/ 7 h 204"/>
                  <a:gd name="T12" fmla="*/ 0 w 423"/>
                  <a:gd name="T13" fmla="*/ 8 h 204"/>
                  <a:gd name="T14" fmla="*/ 0 60000 65536"/>
                  <a:gd name="T15" fmla="*/ 0 60000 65536"/>
                  <a:gd name="T16" fmla="*/ 0 60000 65536"/>
                  <a:gd name="T17" fmla="*/ 0 60000 65536"/>
                  <a:gd name="T18" fmla="*/ 0 60000 65536"/>
                  <a:gd name="T19" fmla="*/ 0 60000 65536"/>
                  <a:gd name="T20" fmla="*/ 0 60000 65536"/>
                  <a:gd name="T21" fmla="*/ 0 w 423"/>
                  <a:gd name="T22" fmla="*/ 0 h 204"/>
                  <a:gd name="T23" fmla="*/ 423 w 423"/>
                  <a:gd name="T24" fmla="*/ 204 h 2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3" h="204">
                    <a:moveTo>
                      <a:pt x="13" y="204"/>
                    </a:moveTo>
                    <a:lnTo>
                      <a:pt x="13" y="204"/>
                    </a:lnTo>
                    <a:lnTo>
                      <a:pt x="423" y="28"/>
                    </a:lnTo>
                    <a:lnTo>
                      <a:pt x="409" y="0"/>
                    </a:lnTo>
                    <a:lnTo>
                      <a:pt x="0" y="176"/>
                    </a:lnTo>
                    <a:lnTo>
                      <a:pt x="13" y="204"/>
                    </a:lnTo>
                    <a:close/>
                  </a:path>
                </a:pathLst>
              </a:custGeom>
              <a:solidFill>
                <a:srgbClr val="000000"/>
              </a:solidFill>
              <a:ln w="9525">
                <a:noFill/>
                <a:round/>
                <a:headEnd/>
                <a:tailEnd/>
              </a:ln>
            </p:spPr>
            <p:txBody>
              <a:bodyPr/>
              <a:lstStyle/>
              <a:p>
                <a:pPr eaLnBrk="0" hangingPunct="0"/>
                <a:endParaRPr lang="it-IT"/>
              </a:p>
            </p:txBody>
          </p:sp>
          <p:sp>
            <p:nvSpPr>
              <p:cNvPr id="113869" name="Freeform 144"/>
              <p:cNvSpPr>
                <a:spLocks/>
              </p:cNvSpPr>
              <p:nvPr/>
            </p:nvSpPr>
            <p:spPr bwMode="auto">
              <a:xfrm>
                <a:off x="3782" y="3337"/>
                <a:ext cx="89" cy="25"/>
              </a:xfrm>
              <a:custGeom>
                <a:avLst/>
                <a:gdLst>
                  <a:gd name="T0" fmla="*/ 0 w 266"/>
                  <a:gd name="T1" fmla="*/ 1 h 76"/>
                  <a:gd name="T2" fmla="*/ 0 w 266"/>
                  <a:gd name="T3" fmla="*/ 1 h 76"/>
                  <a:gd name="T4" fmla="*/ 1 w 266"/>
                  <a:gd name="T5" fmla="*/ 1 h 76"/>
                  <a:gd name="T6" fmla="*/ 1 w 266"/>
                  <a:gd name="T7" fmla="*/ 2 h 76"/>
                  <a:gd name="T8" fmla="*/ 2 w 266"/>
                  <a:gd name="T9" fmla="*/ 2 h 76"/>
                  <a:gd name="T10" fmla="*/ 2 w 266"/>
                  <a:gd name="T11" fmla="*/ 2 h 76"/>
                  <a:gd name="T12" fmla="*/ 3 w 266"/>
                  <a:gd name="T13" fmla="*/ 2 h 76"/>
                  <a:gd name="T14" fmla="*/ 4 w 266"/>
                  <a:gd name="T15" fmla="*/ 2 h 76"/>
                  <a:gd name="T16" fmla="*/ 4 w 266"/>
                  <a:gd name="T17" fmla="*/ 3 h 76"/>
                  <a:gd name="T18" fmla="*/ 5 w 266"/>
                  <a:gd name="T19" fmla="*/ 3 h 76"/>
                  <a:gd name="T20" fmla="*/ 6 w 266"/>
                  <a:gd name="T21" fmla="*/ 3 h 76"/>
                  <a:gd name="T22" fmla="*/ 6 w 266"/>
                  <a:gd name="T23" fmla="*/ 3 h 76"/>
                  <a:gd name="T24" fmla="*/ 7 w 266"/>
                  <a:gd name="T25" fmla="*/ 3 h 76"/>
                  <a:gd name="T26" fmla="*/ 8 w 266"/>
                  <a:gd name="T27" fmla="*/ 3 h 76"/>
                  <a:gd name="T28" fmla="*/ 8 w 266"/>
                  <a:gd name="T29" fmla="*/ 3 h 76"/>
                  <a:gd name="T30" fmla="*/ 9 w 266"/>
                  <a:gd name="T31" fmla="*/ 3 h 76"/>
                  <a:gd name="T32" fmla="*/ 9 w 266"/>
                  <a:gd name="T33" fmla="*/ 2 h 76"/>
                  <a:gd name="T34" fmla="*/ 10 w 266"/>
                  <a:gd name="T35" fmla="*/ 2 h 76"/>
                  <a:gd name="T36" fmla="*/ 9 w 266"/>
                  <a:gd name="T37" fmla="*/ 1 h 76"/>
                  <a:gd name="T38" fmla="*/ 9 w 266"/>
                  <a:gd name="T39" fmla="*/ 1 h 76"/>
                  <a:gd name="T40" fmla="*/ 9 w 266"/>
                  <a:gd name="T41" fmla="*/ 1 h 76"/>
                  <a:gd name="T42" fmla="*/ 8 w 266"/>
                  <a:gd name="T43" fmla="*/ 2 h 76"/>
                  <a:gd name="T44" fmla="*/ 7 w 266"/>
                  <a:gd name="T45" fmla="*/ 2 h 76"/>
                  <a:gd name="T46" fmla="*/ 7 w 266"/>
                  <a:gd name="T47" fmla="*/ 2 h 76"/>
                  <a:gd name="T48" fmla="*/ 6 w 266"/>
                  <a:gd name="T49" fmla="*/ 2 h 76"/>
                  <a:gd name="T50" fmla="*/ 6 w 266"/>
                  <a:gd name="T51" fmla="*/ 2 h 76"/>
                  <a:gd name="T52" fmla="*/ 5 w 266"/>
                  <a:gd name="T53" fmla="*/ 2 h 76"/>
                  <a:gd name="T54" fmla="*/ 5 w 266"/>
                  <a:gd name="T55" fmla="*/ 1 h 76"/>
                  <a:gd name="T56" fmla="*/ 4 w 266"/>
                  <a:gd name="T57" fmla="*/ 1 h 76"/>
                  <a:gd name="T58" fmla="*/ 3 w 266"/>
                  <a:gd name="T59" fmla="*/ 1 h 76"/>
                  <a:gd name="T60" fmla="*/ 3 w 266"/>
                  <a:gd name="T61" fmla="*/ 1 h 76"/>
                  <a:gd name="T62" fmla="*/ 2 w 266"/>
                  <a:gd name="T63" fmla="*/ 1 h 76"/>
                  <a:gd name="T64" fmla="*/ 2 w 266"/>
                  <a:gd name="T65" fmla="*/ 1 h 76"/>
                  <a:gd name="T66" fmla="*/ 1 w 266"/>
                  <a:gd name="T67" fmla="*/ 0 h 76"/>
                  <a:gd name="T68" fmla="*/ 1 w 266"/>
                  <a:gd name="T69" fmla="*/ 0 h 76"/>
                  <a:gd name="T70" fmla="*/ 1 w 266"/>
                  <a:gd name="T71" fmla="*/ 0 h 76"/>
                  <a:gd name="T72" fmla="*/ 0 w 266"/>
                  <a:gd name="T73" fmla="*/ 1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6"/>
                  <a:gd name="T112" fmla="*/ 0 h 76"/>
                  <a:gd name="T113" fmla="*/ 266 w 266"/>
                  <a:gd name="T114" fmla="*/ 76 h 7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6" h="76">
                    <a:moveTo>
                      <a:pt x="0" y="26"/>
                    </a:moveTo>
                    <a:lnTo>
                      <a:pt x="0" y="26"/>
                    </a:lnTo>
                    <a:lnTo>
                      <a:pt x="15" y="35"/>
                    </a:lnTo>
                    <a:lnTo>
                      <a:pt x="31" y="44"/>
                    </a:lnTo>
                    <a:lnTo>
                      <a:pt x="47" y="51"/>
                    </a:lnTo>
                    <a:lnTo>
                      <a:pt x="63" y="56"/>
                    </a:lnTo>
                    <a:lnTo>
                      <a:pt x="80" y="62"/>
                    </a:lnTo>
                    <a:lnTo>
                      <a:pt x="98" y="67"/>
                    </a:lnTo>
                    <a:lnTo>
                      <a:pt x="116" y="70"/>
                    </a:lnTo>
                    <a:lnTo>
                      <a:pt x="134" y="74"/>
                    </a:lnTo>
                    <a:lnTo>
                      <a:pt x="151" y="75"/>
                    </a:lnTo>
                    <a:lnTo>
                      <a:pt x="169" y="76"/>
                    </a:lnTo>
                    <a:lnTo>
                      <a:pt x="186" y="76"/>
                    </a:lnTo>
                    <a:lnTo>
                      <a:pt x="204" y="75"/>
                    </a:lnTo>
                    <a:lnTo>
                      <a:pt x="220" y="73"/>
                    </a:lnTo>
                    <a:lnTo>
                      <a:pt x="236" y="69"/>
                    </a:lnTo>
                    <a:lnTo>
                      <a:pt x="250" y="65"/>
                    </a:lnTo>
                    <a:lnTo>
                      <a:pt x="266" y="59"/>
                    </a:lnTo>
                    <a:lnTo>
                      <a:pt x="253" y="31"/>
                    </a:lnTo>
                    <a:lnTo>
                      <a:pt x="242" y="36"/>
                    </a:lnTo>
                    <a:lnTo>
                      <a:pt x="229" y="38"/>
                    </a:lnTo>
                    <a:lnTo>
                      <a:pt x="214" y="42"/>
                    </a:lnTo>
                    <a:lnTo>
                      <a:pt x="201" y="44"/>
                    </a:lnTo>
                    <a:lnTo>
                      <a:pt x="186" y="45"/>
                    </a:lnTo>
                    <a:lnTo>
                      <a:pt x="169" y="45"/>
                    </a:lnTo>
                    <a:lnTo>
                      <a:pt x="154" y="44"/>
                    </a:lnTo>
                    <a:lnTo>
                      <a:pt x="138" y="43"/>
                    </a:lnTo>
                    <a:lnTo>
                      <a:pt x="122" y="40"/>
                    </a:lnTo>
                    <a:lnTo>
                      <a:pt x="105" y="36"/>
                    </a:lnTo>
                    <a:lnTo>
                      <a:pt x="89" y="33"/>
                    </a:lnTo>
                    <a:lnTo>
                      <a:pt x="75" y="27"/>
                    </a:lnTo>
                    <a:lnTo>
                      <a:pt x="58" y="22"/>
                    </a:lnTo>
                    <a:lnTo>
                      <a:pt x="45" y="15"/>
                    </a:lnTo>
                    <a:lnTo>
                      <a:pt x="30" y="9"/>
                    </a:lnTo>
                    <a:lnTo>
                      <a:pt x="18" y="0"/>
                    </a:lnTo>
                    <a:lnTo>
                      <a:pt x="0" y="26"/>
                    </a:lnTo>
                    <a:close/>
                  </a:path>
                </a:pathLst>
              </a:custGeom>
              <a:solidFill>
                <a:srgbClr val="000000"/>
              </a:solidFill>
              <a:ln w="9525">
                <a:noFill/>
                <a:round/>
                <a:headEnd/>
                <a:tailEnd/>
              </a:ln>
            </p:spPr>
            <p:txBody>
              <a:bodyPr/>
              <a:lstStyle/>
              <a:p>
                <a:pPr eaLnBrk="0" hangingPunct="0"/>
                <a:endParaRPr lang="it-IT"/>
              </a:p>
            </p:txBody>
          </p:sp>
          <p:sp>
            <p:nvSpPr>
              <p:cNvPr id="113870" name="Freeform 145"/>
              <p:cNvSpPr>
                <a:spLocks/>
              </p:cNvSpPr>
              <p:nvPr/>
            </p:nvSpPr>
            <p:spPr bwMode="auto">
              <a:xfrm>
                <a:off x="3640" y="3242"/>
                <a:ext cx="148" cy="104"/>
              </a:xfrm>
              <a:custGeom>
                <a:avLst/>
                <a:gdLst>
                  <a:gd name="T0" fmla="*/ 0 w 445"/>
                  <a:gd name="T1" fmla="*/ 1 h 310"/>
                  <a:gd name="T2" fmla="*/ 0 w 445"/>
                  <a:gd name="T3" fmla="*/ 1 h 310"/>
                  <a:gd name="T4" fmla="*/ 16 w 445"/>
                  <a:gd name="T5" fmla="*/ 12 h 310"/>
                  <a:gd name="T6" fmla="*/ 16 w 445"/>
                  <a:gd name="T7" fmla="*/ 11 h 310"/>
                  <a:gd name="T8" fmla="*/ 1 w 445"/>
                  <a:gd name="T9" fmla="*/ 0 h 310"/>
                  <a:gd name="T10" fmla="*/ 1 w 445"/>
                  <a:gd name="T11" fmla="*/ 0 h 310"/>
                  <a:gd name="T12" fmla="*/ 0 w 445"/>
                  <a:gd name="T13" fmla="*/ 1 h 310"/>
                  <a:gd name="T14" fmla="*/ 0 60000 65536"/>
                  <a:gd name="T15" fmla="*/ 0 60000 65536"/>
                  <a:gd name="T16" fmla="*/ 0 60000 65536"/>
                  <a:gd name="T17" fmla="*/ 0 60000 65536"/>
                  <a:gd name="T18" fmla="*/ 0 60000 65536"/>
                  <a:gd name="T19" fmla="*/ 0 60000 65536"/>
                  <a:gd name="T20" fmla="*/ 0 60000 65536"/>
                  <a:gd name="T21" fmla="*/ 0 w 445"/>
                  <a:gd name="T22" fmla="*/ 0 h 310"/>
                  <a:gd name="T23" fmla="*/ 445 w 445"/>
                  <a:gd name="T24" fmla="*/ 310 h 3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5" h="310">
                    <a:moveTo>
                      <a:pt x="0" y="26"/>
                    </a:moveTo>
                    <a:lnTo>
                      <a:pt x="0" y="26"/>
                    </a:lnTo>
                    <a:lnTo>
                      <a:pt x="427" y="310"/>
                    </a:lnTo>
                    <a:lnTo>
                      <a:pt x="445" y="284"/>
                    </a:lnTo>
                    <a:lnTo>
                      <a:pt x="18" y="0"/>
                    </a:lnTo>
                    <a:lnTo>
                      <a:pt x="0" y="26"/>
                    </a:lnTo>
                    <a:close/>
                  </a:path>
                </a:pathLst>
              </a:custGeom>
              <a:solidFill>
                <a:srgbClr val="000000"/>
              </a:solidFill>
              <a:ln w="9525">
                <a:noFill/>
                <a:round/>
                <a:headEnd/>
                <a:tailEnd/>
              </a:ln>
            </p:spPr>
            <p:txBody>
              <a:bodyPr/>
              <a:lstStyle/>
              <a:p>
                <a:pPr eaLnBrk="0" hangingPunct="0"/>
                <a:endParaRPr lang="it-IT"/>
              </a:p>
            </p:txBody>
          </p:sp>
          <p:sp>
            <p:nvSpPr>
              <p:cNvPr id="113871" name="Freeform 146"/>
              <p:cNvSpPr>
                <a:spLocks/>
              </p:cNvSpPr>
              <p:nvPr/>
            </p:nvSpPr>
            <p:spPr bwMode="auto">
              <a:xfrm>
                <a:off x="3619" y="3196"/>
                <a:ext cx="27" cy="55"/>
              </a:xfrm>
              <a:custGeom>
                <a:avLst/>
                <a:gdLst>
                  <a:gd name="T0" fmla="*/ 2 w 80"/>
                  <a:gd name="T1" fmla="*/ 0 h 165"/>
                  <a:gd name="T2" fmla="*/ 2 w 80"/>
                  <a:gd name="T3" fmla="*/ 0 h 165"/>
                  <a:gd name="T4" fmla="*/ 1 w 80"/>
                  <a:gd name="T5" fmla="*/ 1 h 165"/>
                  <a:gd name="T6" fmla="*/ 1 w 80"/>
                  <a:gd name="T7" fmla="*/ 1 h 165"/>
                  <a:gd name="T8" fmla="*/ 0 w 80"/>
                  <a:gd name="T9" fmla="*/ 2 h 165"/>
                  <a:gd name="T10" fmla="*/ 0 w 80"/>
                  <a:gd name="T11" fmla="*/ 3 h 165"/>
                  <a:gd name="T12" fmla="*/ 0 w 80"/>
                  <a:gd name="T13" fmla="*/ 4 h 165"/>
                  <a:gd name="T14" fmla="*/ 1 w 80"/>
                  <a:gd name="T15" fmla="*/ 5 h 165"/>
                  <a:gd name="T16" fmla="*/ 1 w 80"/>
                  <a:gd name="T17" fmla="*/ 5 h 165"/>
                  <a:gd name="T18" fmla="*/ 2 w 80"/>
                  <a:gd name="T19" fmla="*/ 6 h 165"/>
                  <a:gd name="T20" fmla="*/ 3 w 80"/>
                  <a:gd name="T21" fmla="*/ 5 h 165"/>
                  <a:gd name="T22" fmla="*/ 2 w 80"/>
                  <a:gd name="T23" fmla="*/ 5 h 165"/>
                  <a:gd name="T24" fmla="*/ 2 w 80"/>
                  <a:gd name="T25" fmla="*/ 4 h 165"/>
                  <a:gd name="T26" fmla="*/ 1 w 80"/>
                  <a:gd name="T27" fmla="*/ 3 h 165"/>
                  <a:gd name="T28" fmla="*/ 1 w 80"/>
                  <a:gd name="T29" fmla="*/ 3 h 165"/>
                  <a:gd name="T30" fmla="*/ 1 w 80"/>
                  <a:gd name="T31" fmla="*/ 2 h 165"/>
                  <a:gd name="T32" fmla="*/ 1 w 80"/>
                  <a:gd name="T33" fmla="*/ 2 h 165"/>
                  <a:gd name="T34" fmla="*/ 2 w 80"/>
                  <a:gd name="T35" fmla="*/ 1 h 165"/>
                  <a:gd name="T36" fmla="*/ 3 w 80"/>
                  <a:gd name="T37" fmla="*/ 1 h 165"/>
                  <a:gd name="T38" fmla="*/ 3 w 80"/>
                  <a:gd name="T39" fmla="*/ 1 h 165"/>
                  <a:gd name="T40" fmla="*/ 2 w 80"/>
                  <a:gd name="T41" fmla="*/ 0 h 1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165"/>
                  <a:gd name="T65" fmla="*/ 80 w 80"/>
                  <a:gd name="T66" fmla="*/ 165 h 16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165">
                    <a:moveTo>
                      <a:pt x="58" y="0"/>
                    </a:moveTo>
                    <a:lnTo>
                      <a:pt x="59" y="0"/>
                    </a:lnTo>
                    <a:lnTo>
                      <a:pt x="34" y="15"/>
                    </a:lnTo>
                    <a:lnTo>
                      <a:pt x="15" y="33"/>
                    </a:lnTo>
                    <a:lnTo>
                      <a:pt x="4" y="54"/>
                    </a:lnTo>
                    <a:lnTo>
                      <a:pt x="0" y="77"/>
                    </a:lnTo>
                    <a:lnTo>
                      <a:pt x="6" y="102"/>
                    </a:lnTo>
                    <a:lnTo>
                      <a:pt x="17" y="124"/>
                    </a:lnTo>
                    <a:lnTo>
                      <a:pt x="36" y="146"/>
                    </a:lnTo>
                    <a:lnTo>
                      <a:pt x="62" y="165"/>
                    </a:lnTo>
                    <a:lnTo>
                      <a:pt x="80" y="139"/>
                    </a:lnTo>
                    <a:lnTo>
                      <a:pt x="58" y="124"/>
                    </a:lnTo>
                    <a:lnTo>
                      <a:pt x="44" y="106"/>
                    </a:lnTo>
                    <a:lnTo>
                      <a:pt x="35" y="91"/>
                    </a:lnTo>
                    <a:lnTo>
                      <a:pt x="32" y="75"/>
                    </a:lnTo>
                    <a:lnTo>
                      <a:pt x="33" y="63"/>
                    </a:lnTo>
                    <a:lnTo>
                      <a:pt x="39" y="51"/>
                    </a:lnTo>
                    <a:lnTo>
                      <a:pt x="52" y="39"/>
                    </a:lnTo>
                    <a:lnTo>
                      <a:pt x="71" y="29"/>
                    </a:lnTo>
                    <a:lnTo>
                      <a:pt x="72" y="29"/>
                    </a:lnTo>
                    <a:lnTo>
                      <a:pt x="58" y="0"/>
                    </a:lnTo>
                    <a:close/>
                  </a:path>
                </a:pathLst>
              </a:custGeom>
              <a:solidFill>
                <a:srgbClr val="000000"/>
              </a:solidFill>
              <a:ln w="9525">
                <a:noFill/>
                <a:round/>
                <a:headEnd/>
                <a:tailEnd/>
              </a:ln>
            </p:spPr>
            <p:txBody>
              <a:bodyPr/>
              <a:lstStyle/>
              <a:p>
                <a:pPr eaLnBrk="0" hangingPunct="0"/>
                <a:endParaRPr lang="it-IT"/>
              </a:p>
            </p:txBody>
          </p:sp>
          <p:sp>
            <p:nvSpPr>
              <p:cNvPr id="113872" name="Freeform 147"/>
              <p:cNvSpPr>
                <a:spLocks/>
              </p:cNvSpPr>
              <p:nvPr/>
            </p:nvSpPr>
            <p:spPr bwMode="auto">
              <a:xfrm>
                <a:off x="3819" y="2898"/>
                <a:ext cx="239" cy="358"/>
              </a:xfrm>
              <a:custGeom>
                <a:avLst/>
                <a:gdLst>
                  <a:gd name="T0" fmla="*/ 0 w 716"/>
                  <a:gd name="T1" fmla="*/ 3 h 1073"/>
                  <a:gd name="T2" fmla="*/ 0 w 716"/>
                  <a:gd name="T3" fmla="*/ 20 h 1073"/>
                  <a:gd name="T4" fmla="*/ 0 w 716"/>
                  <a:gd name="T5" fmla="*/ 20 h 1073"/>
                  <a:gd name="T6" fmla="*/ 0 w 716"/>
                  <a:gd name="T7" fmla="*/ 21 h 1073"/>
                  <a:gd name="T8" fmla="*/ 0 w 716"/>
                  <a:gd name="T9" fmla="*/ 21 h 1073"/>
                  <a:gd name="T10" fmla="*/ 0 w 716"/>
                  <a:gd name="T11" fmla="*/ 22 h 1073"/>
                  <a:gd name="T12" fmla="*/ 1 w 716"/>
                  <a:gd name="T13" fmla="*/ 22 h 1073"/>
                  <a:gd name="T14" fmla="*/ 1 w 716"/>
                  <a:gd name="T15" fmla="*/ 23 h 1073"/>
                  <a:gd name="T16" fmla="*/ 1 w 716"/>
                  <a:gd name="T17" fmla="*/ 24 h 1073"/>
                  <a:gd name="T18" fmla="*/ 1 w 716"/>
                  <a:gd name="T19" fmla="*/ 24 h 1073"/>
                  <a:gd name="T20" fmla="*/ 2 w 716"/>
                  <a:gd name="T21" fmla="*/ 25 h 1073"/>
                  <a:gd name="T22" fmla="*/ 2 w 716"/>
                  <a:gd name="T23" fmla="*/ 25 h 1073"/>
                  <a:gd name="T24" fmla="*/ 2 w 716"/>
                  <a:gd name="T25" fmla="*/ 26 h 1073"/>
                  <a:gd name="T26" fmla="*/ 3 w 716"/>
                  <a:gd name="T27" fmla="*/ 26 h 1073"/>
                  <a:gd name="T28" fmla="*/ 3 w 716"/>
                  <a:gd name="T29" fmla="*/ 27 h 1073"/>
                  <a:gd name="T30" fmla="*/ 4 w 716"/>
                  <a:gd name="T31" fmla="*/ 27 h 1073"/>
                  <a:gd name="T32" fmla="*/ 4 w 716"/>
                  <a:gd name="T33" fmla="*/ 28 h 1073"/>
                  <a:gd name="T34" fmla="*/ 5 w 716"/>
                  <a:gd name="T35" fmla="*/ 28 h 1073"/>
                  <a:gd name="T36" fmla="*/ 21 w 716"/>
                  <a:gd name="T37" fmla="*/ 39 h 1073"/>
                  <a:gd name="T38" fmla="*/ 22 w 716"/>
                  <a:gd name="T39" fmla="*/ 39 h 1073"/>
                  <a:gd name="T40" fmla="*/ 23 w 716"/>
                  <a:gd name="T41" fmla="*/ 40 h 1073"/>
                  <a:gd name="T42" fmla="*/ 24 w 716"/>
                  <a:gd name="T43" fmla="*/ 40 h 1073"/>
                  <a:gd name="T44" fmla="*/ 25 w 716"/>
                  <a:gd name="T45" fmla="*/ 40 h 1073"/>
                  <a:gd name="T46" fmla="*/ 25 w 716"/>
                  <a:gd name="T47" fmla="*/ 39 h 1073"/>
                  <a:gd name="T48" fmla="*/ 26 w 716"/>
                  <a:gd name="T49" fmla="*/ 39 h 1073"/>
                  <a:gd name="T50" fmla="*/ 26 w 716"/>
                  <a:gd name="T51" fmla="*/ 38 h 1073"/>
                  <a:gd name="T52" fmla="*/ 26 w 716"/>
                  <a:gd name="T53" fmla="*/ 37 h 1073"/>
                  <a:gd name="T54" fmla="*/ 27 w 716"/>
                  <a:gd name="T55" fmla="*/ 20 h 1073"/>
                  <a:gd name="T56" fmla="*/ 27 w 716"/>
                  <a:gd name="T57" fmla="*/ 20 h 1073"/>
                  <a:gd name="T58" fmla="*/ 26 w 716"/>
                  <a:gd name="T59" fmla="*/ 19 h 1073"/>
                  <a:gd name="T60" fmla="*/ 26 w 716"/>
                  <a:gd name="T61" fmla="*/ 18 h 1073"/>
                  <a:gd name="T62" fmla="*/ 26 w 716"/>
                  <a:gd name="T63" fmla="*/ 18 h 1073"/>
                  <a:gd name="T64" fmla="*/ 26 w 716"/>
                  <a:gd name="T65" fmla="*/ 17 h 1073"/>
                  <a:gd name="T66" fmla="*/ 26 w 716"/>
                  <a:gd name="T67" fmla="*/ 17 h 1073"/>
                  <a:gd name="T68" fmla="*/ 26 w 716"/>
                  <a:gd name="T69" fmla="*/ 16 h 1073"/>
                  <a:gd name="T70" fmla="*/ 25 w 716"/>
                  <a:gd name="T71" fmla="*/ 16 h 1073"/>
                  <a:gd name="T72" fmla="*/ 25 w 716"/>
                  <a:gd name="T73" fmla="*/ 15 h 1073"/>
                  <a:gd name="T74" fmla="*/ 25 w 716"/>
                  <a:gd name="T75" fmla="*/ 14 h 1073"/>
                  <a:gd name="T76" fmla="*/ 24 w 716"/>
                  <a:gd name="T77" fmla="*/ 14 h 1073"/>
                  <a:gd name="T78" fmla="*/ 24 w 716"/>
                  <a:gd name="T79" fmla="*/ 13 h 1073"/>
                  <a:gd name="T80" fmla="*/ 23 w 716"/>
                  <a:gd name="T81" fmla="*/ 13 h 1073"/>
                  <a:gd name="T82" fmla="*/ 23 w 716"/>
                  <a:gd name="T83" fmla="*/ 12 h 1073"/>
                  <a:gd name="T84" fmla="*/ 22 w 716"/>
                  <a:gd name="T85" fmla="*/ 12 h 1073"/>
                  <a:gd name="T86" fmla="*/ 22 w 716"/>
                  <a:gd name="T87" fmla="*/ 12 h 1073"/>
                  <a:gd name="T88" fmla="*/ 5 w 716"/>
                  <a:gd name="T89" fmla="*/ 1 h 1073"/>
                  <a:gd name="T90" fmla="*/ 5 w 716"/>
                  <a:gd name="T91" fmla="*/ 0 h 1073"/>
                  <a:gd name="T92" fmla="*/ 4 w 716"/>
                  <a:gd name="T93" fmla="*/ 0 h 1073"/>
                  <a:gd name="T94" fmla="*/ 3 w 716"/>
                  <a:gd name="T95" fmla="*/ 0 h 1073"/>
                  <a:gd name="T96" fmla="*/ 2 w 716"/>
                  <a:gd name="T97" fmla="*/ 0 h 1073"/>
                  <a:gd name="T98" fmla="*/ 1 w 716"/>
                  <a:gd name="T99" fmla="*/ 0 h 1073"/>
                  <a:gd name="T100" fmla="*/ 1 w 716"/>
                  <a:gd name="T101" fmla="*/ 1 h 1073"/>
                  <a:gd name="T102" fmla="*/ 1 w 716"/>
                  <a:gd name="T103" fmla="*/ 2 h 1073"/>
                  <a:gd name="T104" fmla="*/ 0 w 716"/>
                  <a:gd name="T105" fmla="*/ 3 h 107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6"/>
                  <a:gd name="T160" fmla="*/ 0 h 1073"/>
                  <a:gd name="T161" fmla="*/ 716 w 716"/>
                  <a:gd name="T162" fmla="*/ 1073 h 107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6" h="1073">
                    <a:moveTo>
                      <a:pt x="13" y="73"/>
                    </a:moveTo>
                    <a:lnTo>
                      <a:pt x="0" y="530"/>
                    </a:lnTo>
                    <a:lnTo>
                      <a:pt x="0" y="544"/>
                    </a:lnTo>
                    <a:lnTo>
                      <a:pt x="3" y="560"/>
                    </a:lnTo>
                    <a:lnTo>
                      <a:pt x="6" y="575"/>
                    </a:lnTo>
                    <a:lnTo>
                      <a:pt x="9" y="591"/>
                    </a:lnTo>
                    <a:lnTo>
                      <a:pt x="15" y="606"/>
                    </a:lnTo>
                    <a:lnTo>
                      <a:pt x="21" y="621"/>
                    </a:lnTo>
                    <a:lnTo>
                      <a:pt x="28" y="637"/>
                    </a:lnTo>
                    <a:lnTo>
                      <a:pt x="37" y="652"/>
                    </a:lnTo>
                    <a:lnTo>
                      <a:pt x="46" y="668"/>
                    </a:lnTo>
                    <a:lnTo>
                      <a:pt x="56" y="682"/>
                    </a:lnTo>
                    <a:lnTo>
                      <a:pt x="67" y="696"/>
                    </a:lnTo>
                    <a:lnTo>
                      <a:pt x="78" y="709"/>
                    </a:lnTo>
                    <a:lnTo>
                      <a:pt x="90" y="723"/>
                    </a:lnTo>
                    <a:lnTo>
                      <a:pt x="103" y="734"/>
                    </a:lnTo>
                    <a:lnTo>
                      <a:pt x="116" y="745"/>
                    </a:lnTo>
                    <a:lnTo>
                      <a:pt x="129" y="755"/>
                    </a:lnTo>
                    <a:lnTo>
                      <a:pt x="569" y="1047"/>
                    </a:lnTo>
                    <a:lnTo>
                      <a:pt x="596" y="1063"/>
                    </a:lnTo>
                    <a:lnTo>
                      <a:pt x="621" y="1070"/>
                    </a:lnTo>
                    <a:lnTo>
                      <a:pt x="644" y="1073"/>
                    </a:lnTo>
                    <a:lnTo>
                      <a:pt x="664" y="1069"/>
                    </a:lnTo>
                    <a:lnTo>
                      <a:pt x="680" y="1059"/>
                    </a:lnTo>
                    <a:lnTo>
                      <a:pt x="693" y="1044"/>
                    </a:lnTo>
                    <a:lnTo>
                      <a:pt x="701" y="1024"/>
                    </a:lnTo>
                    <a:lnTo>
                      <a:pt x="705" y="998"/>
                    </a:lnTo>
                    <a:lnTo>
                      <a:pt x="716" y="541"/>
                    </a:lnTo>
                    <a:lnTo>
                      <a:pt x="716" y="527"/>
                    </a:lnTo>
                    <a:lnTo>
                      <a:pt x="714" y="512"/>
                    </a:lnTo>
                    <a:lnTo>
                      <a:pt x="711" y="497"/>
                    </a:lnTo>
                    <a:lnTo>
                      <a:pt x="707" y="482"/>
                    </a:lnTo>
                    <a:lnTo>
                      <a:pt x="703" y="465"/>
                    </a:lnTo>
                    <a:lnTo>
                      <a:pt x="696" y="450"/>
                    </a:lnTo>
                    <a:lnTo>
                      <a:pt x="688" y="434"/>
                    </a:lnTo>
                    <a:lnTo>
                      <a:pt x="680" y="419"/>
                    </a:lnTo>
                    <a:lnTo>
                      <a:pt x="671" y="404"/>
                    </a:lnTo>
                    <a:lnTo>
                      <a:pt x="661" y="389"/>
                    </a:lnTo>
                    <a:lnTo>
                      <a:pt x="650" y="375"/>
                    </a:lnTo>
                    <a:lnTo>
                      <a:pt x="639" y="362"/>
                    </a:lnTo>
                    <a:lnTo>
                      <a:pt x="627" y="350"/>
                    </a:lnTo>
                    <a:lnTo>
                      <a:pt x="615" y="337"/>
                    </a:lnTo>
                    <a:lnTo>
                      <a:pt x="601" y="328"/>
                    </a:lnTo>
                    <a:lnTo>
                      <a:pt x="588" y="318"/>
                    </a:lnTo>
                    <a:lnTo>
                      <a:pt x="148" y="25"/>
                    </a:lnTo>
                    <a:lnTo>
                      <a:pt x="122" y="10"/>
                    </a:lnTo>
                    <a:lnTo>
                      <a:pt x="96" y="2"/>
                    </a:lnTo>
                    <a:lnTo>
                      <a:pt x="74" y="0"/>
                    </a:lnTo>
                    <a:lnTo>
                      <a:pt x="54" y="3"/>
                    </a:lnTo>
                    <a:lnTo>
                      <a:pt x="37" y="13"/>
                    </a:lnTo>
                    <a:lnTo>
                      <a:pt x="25" y="27"/>
                    </a:lnTo>
                    <a:lnTo>
                      <a:pt x="16" y="48"/>
                    </a:lnTo>
                    <a:lnTo>
                      <a:pt x="13" y="73"/>
                    </a:lnTo>
                    <a:close/>
                  </a:path>
                </a:pathLst>
              </a:custGeom>
              <a:solidFill>
                <a:srgbClr val="E5E5E5"/>
              </a:solidFill>
              <a:ln w="9525">
                <a:noFill/>
                <a:round/>
                <a:headEnd/>
                <a:tailEnd/>
              </a:ln>
            </p:spPr>
            <p:txBody>
              <a:bodyPr/>
              <a:lstStyle/>
              <a:p>
                <a:pPr eaLnBrk="0" hangingPunct="0"/>
                <a:endParaRPr lang="it-IT"/>
              </a:p>
            </p:txBody>
          </p:sp>
          <p:sp>
            <p:nvSpPr>
              <p:cNvPr id="113873" name="Freeform 148"/>
              <p:cNvSpPr>
                <a:spLocks/>
              </p:cNvSpPr>
              <p:nvPr/>
            </p:nvSpPr>
            <p:spPr bwMode="auto">
              <a:xfrm>
                <a:off x="3814" y="2922"/>
                <a:ext cx="14" cy="153"/>
              </a:xfrm>
              <a:custGeom>
                <a:avLst/>
                <a:gdLst>
                  <a:gd name="T0" fmla="*/ 1 w 43"/>
                  <a:gd name="T1" fmla="*/ 17 h 457"/>
                  <a:gd name="T2" fmla="*/ 1 w 43"/>
                  <a:gd name="T3" fmla="*/ 17 h 457"/>
                  <a:gd name="T4" fmla="*/ 2 w 43"/>
                  <a:gd name="T5" fmla="*/ 0 h 457"/>
                  <a:gd name="T6" fmla="*/ 0 w 43"/>
                  <a:gd name="T7" fmla="*/ 0 h 457"/>
                  <a:gd name="T8" fmla="*/ 0 w 43"/>
                  <a:gd name="T9" fmla="*/ 17 h 457"/>
                  <a:gd name="T10" fmla="*/ 0 w 43"/>
                  <a:gd name="T11" fmla="*/ 17 h 457"/>
                  <a:gd name="T12" fmla="*/ 1 w 43"/>
                  <a:gd name="T13" fmla="*/ 17 h 457"/>
                  <a:gd name="T14" fmla="*/ 0 60000 65536"/>
                  <a:gd name="T15" fmla="*/ 0 60000 65536"/>
                  <a:gd name="T16" fmla="*/ 0 60000 65536"/>
                  <a:gd name="T17" fmla="*/ 0 60000 65536"/>
                  <a:gd name="T18" fmla="*/ 0 60000 65536"/>
                  <a:gd name="T19" fmla="*/ 0 60000 65536"/>
                  <a:gd name="T20" fmla="*/ 0 60000 65536"/>
                  <a:gd name="T21" fmla="*/ 0 w 43"/>
                  <a:gd name="T22" fmla="*/ 0 h 457"/>
                  <a:gd name="T23" fmla="*/ 43 w 43"/>
                  <a:gd name="T24" fmla="*/ 457 h 4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 h="457">
                    <a:moveTo>
                      <a:pt x="31" y="457"/>
                    </a:moveTo>
                    <a:lnTo>
                      <a:pt x="31" y="457"/>
                    </a:lnTo>
                    <a:lnTo>
                      <a:pt x="43" y="0"/>
                    </a:lnTo>
                    <a:lnTo>
                      <a:pt x="12" y="0"/>
                    </a:lnTo>
                    <a:lnTo>
                      <a:pt x="0" y="457"/>
                    </a:lnTo>
                    <a:lnTo>
                      <a:pt x="31" y="457"/>
                    </a:lnTo>
                    <a:close/>
                  </a:path>
                </a:pathLst>
              </a:custGeom>
              <a:solidFill>
                <a:srgbClr val="000000"/>
              </a:solidFill>
              <a:ln w="9525">
                <a:noFill/>
                <a:round/>
                <a:headEnd/>
                <a:tailEnd/>
              </a:ln>
            </p:spPr>
            <p:txBody>
              <a:bodyPr/>
              <a:lstStyle/>
              <a:p>
                <a:pPr eaLnBrk="0" hangingPunct="0"/>
                <a:endParaRPr lang="it-IT"/>
              </a:p>
            </p:txBody>
          </p:sp>
          <p:sp>
            <p:nvSpPr>
              <p:cNvPr id="113874" name="Freeform 149"/>
              <p:cNvSpPr>
                <a:spLocks/>
              </p:cNvSpPr>
              <p:nvPr/>
            </p:nvSpPr>
            <p:spPr bwMode="auto">
              <a:xfrm>
                <a:off x="3814" y="3075"/>
                <a:ext cx="51" cy="79"/>
              </a:xfrm>
              <a:custGeom>
                <a:avLst/>
                <a:gdLst>
                  <a:gd name="T0" fmla="*/ 6 w 153"/>
                  <a:gd name="T1" fmla="*/ 8 h 238"/>
                  <a:gd name="T2" fmla="*/ 6 w 153"/>
                  <a:gd name="T3" fmla="*/ 8 h 238"/>
                  <a:gd name="T4" fmla="*/ 5 w 153"/>
                  <a:gd name="T5" fmla="*/ 7 h 238"/>
                  <a:gd name="T6" fmla="*/ 5 w 153"/>
                  <a:gd name="T7" fmla="*/ 7 h 238"/>
                  <a:gd name="T8" fmla="*/ 4 w 153"/>
                  <a:gd name="T9" fmla="*/ 7 h 238"/>
                  <a:gd name="T10" fmla="*/ 4 w 153"/>
                  <a:gd name="T11" fmla="*/ 6 h 238"/>
                  <a:gd name="T12" fmla="*/ 3 w 153"/>
                  <a:gd name="T13" fmla="*/ 6 h 238"/>
                  <a:gd name="T14" fmla="*/ 3 w 153"/>
                  <a:gd name="T15" fmla="*/ 5 h 238"/>
                  <a:gd name="T16" fmla="*/ 3 w 153"/>
                  <a:gd name="T17" fmla="*/ 5 h 238"/>
                  <a:gd name="T18" fmla="*/ 2 w 153"/>
                  <a:gd name="T19" fmla="*/ 4 h 238"/>
                  <a:gd name="T20" fmla="*/ 2 w 153"/>
                  <a:gd name="T21" fmla="*/ 4 h 238"/>
                  <a:gd name="T22" fmla="*/ 2 w 153"/>
                  <a:gd name="T23" fmla="*/ 3 h 238"/>
                  <a:gd name="T24" fmla="*/ 2 w 153"/>
                  <a:gd name="T25" fmla="*/ 3 h 238"/>
                  <a:gd name="T26" fmla="*/ 1 w 153"/>
                  <a:gd name="T27" fmla="*/ 2 h 238"/>
                  <a:gd name="T28" fmla="*/ 1 w 153"/>
                  <a:gd name="T29" fmla="*/ 2 h 238"/>
                  <a:gd name="T30" fmla="*/ 1 w 153"/>
                  <a:gd name="T31" fmla="*/ 1 h 238"/>
                  <a:gd name="T32" fmla="*/ 1 w 153"/>
                  <a:gd name="T33" fmla="*/ 0 h 238"/>
                  <a:gd name="T34" fmla="*/ 1 w 153"/>
                  <a:gd name="T35" fmla="*/ 0 h 238"/>
                  <a:gd name="T36" fmla="*/ 0 w 153"/>
                  <a:gd name="T37" fmla="*/ 0 h 238"/>
                  <a:gd name="T38" fmla="*/ 0 w 153"/>
                  <a:gd name="T39" fmla="*/ 1 h 238"/>
                  <a:gd name="T40" fmla="*/ 0 w 153"/>
                  <a:gd name="T41" fmla="*/ 1 h 238"/>
                  <a:gd name="T42" fmla="*/ 0 w 153"/>
                  <a:gd name="T43" fmla="*/ 2 h 238"/>
                  <a:gd name="T44" fmla="*/ 0 w 153"/>
                  <a:gd name="T45" fmla="*/ 2 h 238"/>
                  <a:gd name="T46" fmla="*/ 1 w 153"/>
                  <a:gd name="T47" fmla="*/ 3 h 238"/>
                  <a:gd name="T48" fmla="*/ 1 w 153"/>
                  <a:gd name="T49" fmla="*/ 4 h 238"/>
                  <a:gd name="T50" fmla="*/ 1 w 153"/>
                  <a:gd name="T51" fmla="*/ 4 h 238"/>
                  <a:gd name="T52" fmla="*/ 1 w 153"/>
                  <a:gd name="T53" fmla="*/ 5 h 238"/>
                  <a:gd name="T54" fmla="*/ 2 w 153"/>
                  <a:gd name="T55" fmla="*/ 5 h 238"/>
                  <a:gd name="T56" fmla="*/ 2 w 153"/>
                  <a:gd name="T57" fmla="*/ 6 h 238"/>
                  <a:gd name="T58" fmla="*/ 3 w 153"/>
                  <a:gd name="T59" fmla="*/ 6 h 238"/>
                  <a:gd name="T60" fmla="*/ 3 w 153"/>
                  <a:gd name="T61" fmla="*/ 7 h 238"/>
                  <a:gd name="T62" fmla="*/ 3 w 153"/>
                  <a:gd name="T63" fmla="*/ 8 h 238"/>
                  <a:gd name="T64" fmla="*/ 4 w 153"/>
                  <a:gd name="T65" fmla="*/ 8 h 238"/>
                  <a:gd name="T66" fmla="*/ 4 w 153"/>
                  <a:gd name="T67" fmla="*/ 8 h 238"/>
                  <a:gd name="T68" fmla="*/ 5 w 153"/>
                  <a:gd name="T69" fmla="*/ 9 h 238"/>
                  <a:gd name="T70" fmla="*/ 5 w 153"/>
                  <a:gd name="T71" fmla="*/ 9 h 238"/>
                  <a:gd name="T72" fmla="*/ 6 w 153"/>
                  <a:gd name="T73" fmla="*/ 8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3"/>
                  <a:gd name="T112" fmla="*/ 0 h 238"/>
                  <a:gd name="T113" fmla="*/ 153 w 153"/>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3" h="238">
                    <a:moveTo>
                      <a:pt x="153" y="211"/>
                    </a:moveTo>
                    <a:lnTo>
                      <a:pt x="153" y="211"/>
                    </a:lnTo>
                    <a:lnTo>
                      <a:pt x="141" y="203"/>
                    </a:lnTo>
                    <a:lnTo>
                      <a:pt x="128" y="192"/>
                    </a:lnTo>
                    <a:lnTo>
                      <a:pt x="117" y="182"/>
                    </a:lnTo>
                    <a:lnTo>
                      <a:pt x="104" y="170"/>
                    </a:lnTo>
                    <a:lnTo>
                      <a:pt x="94" y="156"/>
                    </a:lnTo>
                    <a:lnTo>
                      <a:pt x="83" y="143"/>
                    </a:lnTo>
                    <a:lnTo>
                      <a:pt x="74" y="130"/>
                    </a:lnTo>
                    <a:lnTo>
                      <a:pt x="65" y="115"/>
                    </a:lnTo>
                    <a:lnTo>
                      <a:pt x="57" y="100"/>
                    </a:lnTo>
                    <a:lnTo>
                      <a:pt x="51" y="86"/>
                    </a:lnTo>
                    <a:lnTo>
                      <a:pt x="44" y="71"/>
                    </a:lnTo>
                    <a:lnTo>
                      <a:pt x="39" y="56"/>
                    </a:lnTo>
                    <a:lnTo>
                      <a:pt x="36" y="42"/>
                    </a:lnTo>
                    <a:lnTo>
                      <a:pt x="33" y="28"/>
                    </a:lnTo>
                    <a:lnTo>
                      <a:pt x="31" y="13"/>
                    </a:lnTo>
                    <a:lnTo>
                      <a:pt x="31" y="0"/>
                    </a:lnTo>
                    <a:lnTo>
                      <a:pt x="0" y="0"/>
                    </a:lnTo>
                    <a:lnTo>
                      <a:pt x="0" y="15"/>
                    </a:lnTo>
                    <a:lnTo>
                      <a:pt x="2" y="32"/>
                    </a:lnTo>
                    <a:lnTo>
                      <a:pt x="5" y="49"/>
                    </a:lnTo>
                    <a:lnTo>
                      <a:pt x="10" y="65"/>
                    </a:lnTo>
                    <a:lnTo>
                      <a:pt x="15" y="82"/>
                    </a:lnTo>
                    <a:lnTo>
                      <a:pt x="22" y="97"/>
                    </a:lnTo>
                    <a:lnTo>
                      <a:pt x="30" y="113"/>
                    </a:lnTo>
                    <a:lnTo>
                      <a:pt x="39" y="130"/>
                    </a:lnTo>
                    <a:lnTo>
                      <a:pt x="48" y="145"/>
                    </a:lnTo>
                    <a:lnTo>
                      <a:pt x="59" y="161"/>
                    </a:lnTo>
                    <a:lnTo>
                      <a:pt x="70" y="176"/>
                    </a:lnTo>
                    <a:lnTo>
                      <a:pt x="82" y="189"/>
                    </a:lnTo>
                    <a:lnTo>
                      <a:pt x="94" y="204"/>
                    </a:lnTo>
                    <a:lnTo>
                      <a:pt x="108" y="216"/>
                    </a:lnTo>
                    <a:lnTo>
                      <a:pt x="121" y="227"/>
                    </a:lnTo>
                    <a:lnTo>
                      <a:pt x="136" y="238"/>
                    </a:lnTo>
                    <a:lnTo>
                      <a:pt x="153" y="211"/>
                    </a:lnTo>
                    <a:close/>
                  </a:path>
                </a:pathLst>
              </a:custGeom>
              <a:solidFill>
                <a:srgbClr val="000000"/>
              </a:solidFill>
              <a:ln w="9525">
                <a:noFill/>
                <a:round/>
                <a:headEnd/>
                <a:tailEnd/>
              </a:ln>
            </p:spPr>
            <p:txBody>
              <a:bodyPr/>
              <a:lstStyle/>
              <a:p>
                <a:pPr eaLnBrk="0" hangingPunct="0"/>
                <a:endParaRPr lang="it-IT"/>
              </a:p>
            </p:txBody>
          </p:sp>
          <p:sp>
            <p:nvSpPr>
              <p:cNvPr id="113875" name="Freeform 150"/>
              <p:cNvSpPr>
                <a:spLocks/>
              </p:cNvSpPr>
              <p:nvPr/>
            </p:nvSpPr>
            <p:spPr bwMode="auto">
              <a:xfrm>
                <a:off x="3859" y="3145"/>
                <a:ext cx="153" cy="107"/>
              </a:xfrm>
              <a:custGeom>
                <a:avLst/>
                <a:gdLst>
                  <a:gd name="T0" fmla="*/ 17 w 457"/>
                  <a:gd name="T1" fmla="*/ 11 h 320"/>
                  <a:gd name="T2" fmla="*/ 17 w 457"/>
                  <a:gd name="T3" fmla="*/ 11 h 320"/>
                  <a:gd name="T4" fmla="*/ 1 w 457"/>
                  <a:gd name="T5" fmla="*/ 0 h 320"/>
                  <a:gd name="T6" fmla="*/ 0 w 457"/>
                  <a:gd name="T7" fmla="*/ 1 h 320"/>
                  <a:gd name="T8" fmla="*/ 16 w 457"/>
                  <a:gd name="T9" fmla="*/ 12 h 320"/>
                  <a:gd name="T10" fmla="*/ 16 w 457"/>
                  <a:gd name="T11" fmla="*/ 12 h 320"/>
                  <a:gd name="T12" fmla="*/ 17 w 457"/>
                  <a:gd name="T13" fmla="*/ 11 h 320"/>
                  <a:gd name="T14" fmla="*/ 0 60000 65536"/>
                  <a:gd name="T15" fmla="*/ 0 60000 65536"/>
                  <a:gd name="T16" fmla="*/ 0 60000 65536"/>
                  <a:gd name="T17" fmla="*/ 0 60000 65536"/>
                  <a:gd name="T18" fmla="*/ 0 60000 65536"/>
                  <a:gd name="T19" fmla="*/ 0 60000 65536"/>
                  <a:gd name="T20" fmla="*/ 0 60000 65536"/>
                  <a:gd name="T21" fmla="*/ 0 w 457"/>
                  <a:gd name="T22" fmla="*/ 0 h 320"/>
                  <a:gd name="T23" fmla="*/ 457 w 457"/>
                  <a:gd name="T24" fmla="*/ 320 h 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7" h="320">
                    <a:moveTo>
                      <a:pt x="457" y="293"/>
                    </a:moveTo>
                    <a:lnTo>
                      <a:pt x="457" y="293"/>
                    </a:lnTo>
                    <a:lnTo>
                      <a:pt x="17" y="0"/>
                    </a:lnTo>
                    <a:lnTo>
                      <a:pt x="0" y="27"/>
                    </a:lnTo>
                    <a:lnTo>
                      <a:pt x="439" y="320"/>
                    </a:lnTo>
                    <a:lnTo>
                      <a:pt x="457" y="293"/>
                    </a:lnTo>
                    <a:close/>
                  </a:path>
                </a:pathLst>
              </a:custGeom>
              <a:solidFill>
                <a:srgbClr val="000000"/>
              </a:solidFill>
              <a:ln w="9525">
                <a:noFill/>
                <a:round/>
                <a:headEnd/>
                <a:tailEnd/>
              </a:ln>
            </p:spPr>
            <p:txBody>
              <a:bodyPr/>
              <a:lstStyle/>
              <a:p>
                <a:pPr eaLnBrk="0" hangingPunct="0"/>
                <a:endParaRPr lang="it-IT"/>
              </a:p>
            </p:txBody>
          </p:sp>
          <p:sp>
            <p:nvSpPr>
              <p:cNvPr id="113876" name="Freeform 151"/>
              <p:cNvSpPr>
                <a:spLocks/>
              </p:cNvSpPr>
              <p:nvPr/>
            </p:nvSpPr>
            <p:spPr bwMode="auto">
              <a:xfrm>
                <a:off x="4006" y="3231"/>
                <a:ext cx="53" cy="30"/>
              </a:xfrm>
              <a:custGeom>
                <a:avLst/>
                <a:gdLst>
                  <a:gd name="T0" fmla="*/ 5 w 160"/>
                  <a:gd name="T1" fmla="*/ 0 h 90"/>
                  <a:gd name="T2" fmla="*/ 5 w 160"/>
                  <a:gd name="T3" fmla="*/ 0 h 90"/>
                  <a:gd name="T4" fmla="*/ 5 w 160"/>
                  <a:gd name="T5" fmla="*/ 1 h 90"/>
                  <a:gd name="T6" fmla="*/ 4 w 160"/>
                  <a:gd name="T7" fmla="*/ 1 h 90"/>
                  <a:gd name="T8" fmla="*/ 4 w 160"/>
                  <a:gd name="T9" fmla="*/ 2 h 90"/>
                  <a:gd name="T10" fmla="*/ 4 w 160"/>
                  <a:gd name="T11" fmla="*/ 2 h 90"/>
                  <a:gd name="T12" fmla="*/ 3 w 160"/>
                  <a:gd name="T13" fmla="*/ 2 h 90"/>
                  <a:gd name="T14" fmla="*/ 2 w 160"/>
                  <a:gd name="T15" fmla="*/ 2 h 90"/>
                  <a:gd name="T16" fmla="*/ 2 w 160"/>
                  <a:gd name="T17" fmla="*/ 2 h 90"/>
                  <a:gd name="T18" fmla="*/ 1 w 160"/>
                  <a:gd name="T19" fmla="*/ 1 h 90"/>
                  <a:gd name="T20" fmla="*/ 0 w 160"/>
                  <a:gd name="T21" fmla="*/ 2 h 90"/>
                  <a:gd name="T22" fmla="*/ 1 w 160"/>
                  <a:gd name="T23" fmla="*/ 3 h 90"/>
                  <a:gd name="T24" fmla="*/ 2 w 160"/>
                  <a:gd name="T25" fmla="*/ 3 h 90"/>
                  <a:gd name="T26" fmla="*/ 3 w 160"/>
                  <a:gd name="T27" fmla="*/ 3 h 90"/>
                  <a:gd name="T28" fmla="*/ 4 w 160"/>
                  <a:gd name="T29" fmla="*/ 3 h 90"/>
                  <a:gd name="T30" fmla="*/ 5 w 160"/>
                  <a:gd name="T31" fmla="*/ 3 h 90"/>
                  <a:gd name="T32" fmla="*/ 5 w 160"/>
                  <a:gd name="T33" fmla="*/ 2 h 90"/>
                  <a:gd name="T34" fmla="*/ 6 w 160"/>
                  <a:gd name="T35" fmla="*/ 1 h 90"/>
                  <a:gd name="T36" fmla="*/ 6 w 160"/>
                  <a:gd name="T37" fmla="*/ 0 h 90"/>
                  <a:gd name="T38" fmla="*/ 6 w 160"/>
                  <a:gd name="T39" fmla="*/ 0 h 90"/>
                  <a:gd name="T40" fmla="*/ 5 w 160"/>
                  <a:gd name="T41" fmla="*/ 0 h 9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0"/>
                  <a:gd name="T64" fmla="*/ 0 h 90"/>
                  <a:gd name="T65" fmla="*/ 160 w 160"/>
                  <a:gd name="T66" fmla="*/ 90 h 9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0" h="90">
                    <a:moveTo>
                      <a:pt x="129" y="0"/>
                    </a:moveTo>
                    <a:lnTo>
                      <a:pt x="129" y="0"/>
                    </a:lnTo>
                    <a:lnTo>
                      <a:pt x="126" y="23"/>
                    </a:lnTo>
                    <a:lnTo>
                      <a:pt x="119" y="38"/>
                    </a:lnTo>
                    <a:lnTo>
                      <a:pt x="110" y="50"/>
                    </a:lnTo>
                    <a:lnTo>
                      <a:pt x="98" y="57"/>
                    </a:lnTo>
                    <a:lnTo>
                      <a:pt x="84" y="59"/>
                    </a:lnTo>
                    <a:lnTo>
                      <a:pt x="65" y="57"/>
                    </a:lnTo>
                    <a:lnTo>
                      <a:pt x="42" y="50"/>
                    </a:lnTo>
                    <a:lnTo>
                      <a:pt x="18" y="36"/>
                    </a:lnTo>
                    <a:lnTo>
                      <a:pt x="0" y="63"/>
                    </a:lnTo>
                    <a:lnTo>
                      <a:pt x="29" y="79"/>
                    </a:lnTo>
                    <a:lnTo>
                      <a:pt x="58" y="88"/>
                    </a:lnTo>
                    <a:lnTo>
                      <a:pt x="84" y="90"/>
                    </a:lnTo>
                    <a:lnTo>
                      <a:pt x="109" y="86"/>
                    </a:lnTo>
                    <a:lnTo>
                      <a:pt x="130" y="72"/>
                    </a:lnTo>
                    <a:lnTo>
                      <a:pt x="146" y="54"/>
                    </a:lnTo>
                    <a:lnTo>
                      <a:pt x="157" y="30"/>
                    </a:lnTo>
                    <a:lnTo>
                      <a:pt x="160" y="0"/>
                    </a:lnTo>
                    <a:lnTo>
                      <a:pt x="129" y="0"/>
                    </a:lnTo>
                    <a:close/>
                  </a:path>
                </a:pathLst>
              </a:custGeom>
              <a:solidFill>
                <a:srgbClr val="000000"/>
              </a:solidFill>
              <a:ln w="9525">
                <a:noFill/>
                <a:round/>
                <a:headEnd/>
                <a:tailEnd/>
              </a:ln>
            </p:spPr>
            <p:txBody>
              <a:bodyPr/>
              <a:lstStyle/>
              <a:p>
                <a:pPr eaLnBrk="0" hangingPunct="0"/>
                <a:endParaRPr lang="it-IT"/>
              </a:p>
            </p:txBody>
          </p:sp>
          <p:sp>
            <p:nvSpPr>
              <p:cNvPr id="113877" name="Freeform 152"/>
              <p:cNvSpPr>
                <a:spLocks/>
              </p:cNvSpPr>
              <p:nvPr/>
            </p:nvSpPr>
            <p:spPr bwMode="auto">
              <a:xfrm>
                <a:off x="4049" y="3078"/>
                <a:ext cx="14" cy="153"/>
              </a:xfrm>
              <a:custGeom>
                <a:avLst/>
                <a:gdLst>
                  <a:gd name="T0" fmla="*/ 0 w 43"/>
                  <a:gd name="T1" fmla="*/ 0 h 457"/>
                  <a:gd name="T2" fmla="*/ 0 w 43"/>
                  <a:gd name="T3" fmla="*/ 0 h 457"/>
                  <a:gd name="T4" fmla="*/ 0 w 43"/>
                  <a:gd name="T5" fmla="*/ 17 h 457"/>
                  <a:gd name="T6" fmla="*/ 1 w 43"/>
                  <a:gd name="T7" fmla="*/ 17 h 457"/>
                  <a:gd name="T8" fmla="*/ 2 w 43"/>
                  <a:gd name="T9" fmla="*/ 0 h 457"/>
                  <a:gd name="T10" fmla="*/ 2 w 43"/>
                  <a:gd name="T11" fmla="*/ 0 h 457"/>
                  <a:gd name="T12" fmla="*/ 0 w 43"/>
                  <a:gd name="T13" fmla="*/ 0 h 457"/>
                  <a:gd name="T14" fmla="*/ 0 60000 65536"/>
                  <a:gd name="T15" fmla="*/ 0 60000 65536"/>
                  <a:gd name="T16" fmla="*/ 0 60000 65536"/>
                  <a:gd name="T17" fmla="*/ 0 60000 65536"/>
                  <a:gd name="T18" fmla="*/ 0 60000 65536"/>
                  <a:gd name="T19" fmla="*/ 0 60000 65536"/>
                  <a:gd name="T20" fmla="*/ 0 60000 65536"/>
                  <a:gd name="T21" fmla="*/ 0 w 43"/>
                  <a:gd name="T22" fmla="*/ 0 h 457"/>
                  <a:gd name="T23" fmla="*/ 43 w 43"/>
                  <a:gd name="T24" fmla="*/ 457 h 4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 h="457">
                    <a:moveTo>
                      <a:pt x="11" y="0"/>
                    </a:moveTo>
                    <a:lnTo>
                      <a:pt x="11" y="0"/>
                    </a:lnTo>
                    <a:lnTo>
                      <a:pt x="0" y="457"/>
                    </a:lnTo>
                    <a:lnTo>
                      <a:pt x="31" y="457"/>
                    </a:lnTo>
                    <a:lnTo>
                      <a:pt x="43" y="0"/>
                    </a:lnTo>
                    <a:lnTo>
                      <a:pt x="11" y="0"/>
                    </a:lnTo>
                    <a:close/>
                  </a:path>
                </a:pathLst>
              </a:custGeom>
              <a:solidFill>
                <a:srgbClr val="000000"/>
              </a:solidFill>
              <a:ln w="9525">
                <a:noFill/>
                <a:round/>
                <a:headEnd/>
                <a:tailEnd/>
              </a:ln>
            </p:spPr>
            <p:txBody>
              <a:bodyPr/>
              <a:lstStyle/>
              <a:p>
                <a:pPr eaLnBrk="0" hangingPunct="0"/>
                <a:endParaRPr lang="it-IT"/>
              </a:p>
            </p:txBody>
          </p:sp>
          <p:sp>
            <p:nvSpPr>
              <p:cNvPr id="113878" name="Freeform 153"/>
              <p:cNvSpPr>
                <a:spLocks/>
              </p:cNvSpPr>
              <p:nvPr/>
            </p:nvSpPr>
            <p:spPr bwMode="auto">
              <a:xfrm>
                <a:off x="4012" y="2999"/>
                <a:ext cx="51" cy="79"/>
              </a:xfrm>
              <a:custGeom>
                <a:avLst/>
                <a:gdLst>
                  <a:gd name="T0" fmla="*/ 0 w 153"/>
                  <a:gd name="T1" fmla="*/ 1 h 237"/>
                  <a:gd name="T2" fmla="*/ 0 w 153"/>
                  <a:gd name="T3" fmla="*/ 1 h 237"/>
                  <a:gd name="T4" fmla="*/ 0 w 153"/>
                  <a:gd name="T5" fmla="*/ 1 h 237"/>
                  <a:gd name="T6" fmla="*/ 1 w 153"/>
                  <a:gd name="T7" fmla="*/ 2 h 237"/>
                  <a:gd name="T8" fmla="*/ 1 w 153"/>
                  <a:gd name="T9" fmla="*/ 2 h 237"/>
                  <a:gd name="T10" fmla="*/ 2 w 153"/>
                  <a:gd name="T11" fmla="*/ 3 h 237"/>
                  <a:gd name="T12" fmla="*/ 2 w 153"/>
                  <a:gd name="T13" fmla="*/ 3 h 237"/>
                  <a:gd name="T14" fmla="*/ 3 w 153"/>
                  <a:gd name="T15" fmla="*/ 3 h 237"/>
                  <a:gd name="T16" fmla="*/ 3 w 153"/>
                  <a:gd name="T17" fmla="*/ 4 h 237"/>
                  <a:gd name="T18" fmla="*/ 3 w 153"/>
                  <a:gd name="T19" fmla="*/ 5 h 237"/>
                  <a:gd name="T20" fmla="*/ 4 w 153"/>
                  <a:gd name="T21" fmla="*/ 5 h 237"/>
                  <a:gd name="T22" fmla="*/ 4 w 153"/>
                  <a:gd name="T23" fmla="*/ 6 h 237"/>
                  <a:gd name="T24" fmla="*/ 4 w 153"/>
                  <a:gd name="T25" fmla="*/ 6 h 237"/>
                  <a:gd name="T26" fmla="*/ 4 w 153"/>
                  <a:gd name="T27" fmla="*/ 7 h 237"/>
                  <a:gd name="T28" fmla="*/ 4 w 153"/>
                  <a:gd name="T29" fmla="*/ 7 h 237"/>
                  <a:gd name="T30" fmla="*/ 4 w 153"/>
                  <a:gd name="T31" fmla="*/ 8 h 237"/>
                  <a:gd name="T32" fmla="*/ 4 w 153"/>
                  <a:gd name="T33" fmla="*/ 8 h 237"/>
                  <a:gd name="T34" fmla="*/ 4 w 153"/>
                  <a:gd name="T35" fmla="*/ 9 h 237"/>
                  <a:gd name="T36" fmla="*/ 6 w 153"/>
                  <a:gd name="T37" fmla="*/ 9 h 237"/>
                  <a:gd name="T38" fmla="*/ 6 w 153"/>
                  <a:gd name="T39" fmla="*/ 8 h 237"/>
                  <a:gd name="T40" fmla="*/ 6 w 153"/>
                  <a:gd name="T41" fmla="*/ 8 h 237"/>
                  <a:gd name="T42" fmla="*/ 5 w 153"/>
                  <a:gd name="T43" fmla="*/ 7 h 237"/>
                  <a:gd name="T44" fmla="*/ 5 w 153"/>
                  <a:gd name="T45" fmla="*/ 6 h 237"/>
                  <a:gd name="T46" fmla="*/ 5 w 153"/>
                  <a:gd name="T47" fmla="*/ 6 h 237"/>
                  <a:gd name="T48" fmla="*/ 5 w 153"/>
                  <a:gd name="T49" fmla="*/ 5 h 237"/>
                  <a:gd name="T50" fmla="*/ 5 w 153"/>
                  <a:gd name="T51" fmla="*/ 5 h 237"/>
                  <a:gd name="T52" fmla="*/ 4 w 153"/>
                  <a:gd name="T53" fmla="*/ 4 h 237"/>
                  <a:gd name="T54" fmla="*/ 4 w 153"/>
                  <a:gd name="T55" fmla="*/ 3 h 237"/>
                  <a:gd name="T56" fmla="*/ 4 w 153"/>
                  <a:gd name="T57" fmla="*/ 3 h 237"/>
                  <a:gd name="T58" fmla="*/ 3 w 153"/>
                  <a:gd name="T59" fmla="*/ 2 h 237"/>
                  <a:gd name="T60" fmla="*/ 3 w 153"/>
                  <a:gd name="T61" fmla="*/ 2 h 237"/>
                  <a:gd name="T62" fmla="*/ 2 w 153"/>
                  <a:gd name="T63" fmla="*/ 1 h 237"/>
                  <a:gd name="T64" fmla="*/ 2 w 153"/>
                  <a:gd name="T65" fmla="*/ 1 h 237"/>
                  <a:gd name="T66" fmla="*/ 1 w 153"/>
                  <a:gd name="T67" fmla="*/ 0 h 237"/>
                  <a:gd name="T68" fmla="*/ 1 w 153"/>
                  <a:gd name="T69" fmla="*/ 0 h 237"/>
                  <a:gd name="T70" fmla="*/ 1 w 153"/>
                  <a:gd name="T71" fmla="*/ 0 h 237"/>
                  <a:gd name="T72" fmla="*/ 0 w 153"/>
                  <a:gd name="T73" fmla="*/ 1 h 23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3"/>
                  <a:gd name="T112" fmla="*/ 0 h 237"/>
                  <a:gd name="T113" fmla="*/ 153 w 153"/>
                  <a:gd name="T114" fmla="*/ 237 h 23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3" h="237">
                    <a:moveTo>
                      <a:pt x="0" y="27"/>
                    </a:moveTo>
                    <a:lnTo>
                      <a:pt x="0" y="27"/>
                    </a:lnTo>
                    <a:lnTo>
                      <a:pt x="13" y="36"/>
                    </a:lnTo>
                    <a:lnTo>
                      <a:pt x="26" y="46"/>
                    </a:lnTo>
                    <a:lnTo>
                      <a:pt x="37" y="57"/>
                    </a:lnTo>
                    <a:lnTo>
                      <a:pt x="49" y="68"/>
                    </a:lnTo>
                    <a:lnTo>
                      <a:pt x="59" y="81"/>
                    </a:lnTo>
                    <a:lnTo>
                      <a:pt x="70" y="94"/>
                    </a:lnTo>
                    <a:lnTo>
                      <a:pt x="79" y="107"/>
                    </a:lnTo>
                    <a:lnTo>
                      <a:pt x="88" y="123"/>
                    </a:lnTo>
                    <a:lnTo>
                      <a:pt x="96" y="137"/>
                    </a:lnTo>
                    <a:lnTo>
                      <a:pt x="102" y="152"/>
                    </a:lnTo>
                    <a:lnTo>
                      <a:pt x="109" y="167"/>
                    </a:lnTo>
                    <a:lnTo>
                      <a:pt x="114" y="182"/>
                    </a:lnTo>
                    <a:lnTo>
                      <a:pt x="117" y="196"/>
                    </a:lnTo>
                    <a:lnTo>
                      <a:pt x="119" y="211"/>
                    </a:lnTo>
                    <a:lnTo>
                      <a:pt x="121" y="224"/>
                    </a:lnTo>
                    <a:lnTo>
                      <a:pt x="121" y="237"/>
                    </a:lnTo>
                    <a:lnTo>
                      <a:pt x="153" y="237"/>
                    </a:lnTo>
                    <a:lnTo>
                      <a:pt x="153" y="222"/>
                    </a:lnTo>
                    <a:lnTo>
                      <a:pt x="150" y="206"/>
                    </a:lnTo>
                    <a:lnTo>
                      <a:pt x="148" y="190"/>
                    </a:lnTo>
                    <a:lnTo>
                      <a:pt x="143" y="173"/>
                    </a:lnTo>
                    <a:lnTo>
                      <a:pt x="138" y="156"/>
                    </a:lnTo>
                    <a:lnTo>
                      <a:pt x="131" y="139"/>
                    </a:lnTo>
                    <a:lnTo>
                      <a:pt x="122" y="124"/>
                    </a:lnTo>
                    <a:lnTo>
                      <a:pt x="115" y="107"/>
                    </a:lnTo>
                    <a:lnTo>
                      <a:pt x="106" y="92"/>
                    </a:lnTo>
                    <a:lnTo>
                      <a:pt x="95" y="76"/>
                    </a:lnTo>
                    <a:lnTo>
                      <a:pt x="84" y="61"/>
                    </a:lnTo>
                    <a:lnTo>
                      <a:pt x="71" y="48"/>
                    </a:lnTo>
                    <a:lnTo>
                      <a:pt x="59" y="35"/>
                    </a:lnTo>
                    <a:lnTo>
                      <a:pt x="46" y="21"/>
                    </a:lnTo>
                    <a:lnTo>
                      <a:pt x="31" y="11"/>
                    </a:lnTo>
                    <a:lnTo>
                      <a:pt x="18" y="0"/>
                    </a:lnTo>
                    <a:lnTo>
                      <a:pt x="0" y="27"/>
                    </a:lnTo>
                    <a:close/>
                  </a:path>
                </a:pathLst>
              </a:custGeom>
              <a:solidFill>
                <a:srgbClr val="000000"/>
              </a:solidFill>
              <a:ln w="9525">
                <a:noFill/>
                <a:round/>
                <a:headEnd/>
                <a:tailEnd/>
              </a:ln>
            </p:spPr>
            <p:txBody>
              <a:bodyPr/>
              <a:lstStyle/>
              <a:p>
                <a:pPr eaLnBrk="0" hangingPunct="0"/>
                <a:endParaRPr lang="it-IT"/>
              </a:p>
            </p:txBody>
          </p:sp>
          <p:sp>
            <p:nvSpPr>
              <p:cNvPr id="113879" name="Freeform 154"/>
              <p:cNvSpPr>
                <a:spLocks/>
              </p:cNvSpPr>
              <p:nvPr/>
            </p:nvSpPr>
            <p:spPr bwMode="auto">
              <a:xfrm>
                <a:off x="3865" y="2902"/>
                <a:ext cx="153" cy="106"/>
              </a:xfrm>
              <a:custGeom>
                <a:avLst/>
                <a:gdLst>
                  <a:gd name="T0" fmla="*/ 0 w 458"/>
                  <a:gd name="T1" fmla="*/ 1 h 319"/>
                  <a:gd name="T2" fmla="*/ 0 w 458"/>
                  <a:gd name="T3" fmla="*/ 1 h 319"/>
                  <a:gd name="T4" fmla="*/ 16 w 458"/>
                  <a:gd name="T5" fmla="*/ 12 h 319"/>
                  <a:gd name="T6" fmla="*/ 17 w 458"/>
                  <a:gd name="T7" fmla="*/ 11 h 319"/>
                  <a:gd name="T8" fmla="*/ 1 w 458"/>
                  <a:gd name="T9" fmla="*/ 0 h 319"/>
                  <a:gd name="T10" fmla="*/ 1 w 458"/>
                  <a:gd name="T11" fmla="*/ 0 h 319"/>
                  <a:gd name="T12" fmla="*/ 0 w 458"/>
                  <a:gd name="T13" fmla="*/ 1 h 319"/>
                  <a:gd name="T14" fmla="*/ 0 60000 65536"/>
                  <a:gd name="T15" fmla="*/ 0 60000 65536"/>
                  <a:gd name="T16" fmla="*/ 0 60000 65536"/>
                  <a:gd name="T17" fmla="*/ 0 60000 65536"/>
                  <a:gd name="T18" fmla="*/ 0 60000 65536"/>
                  <a:gd name="T19" fmla="*/ 0 60000 65536"/>
                  <a:gd name="T20" fmla="*/ 0 60000 65536"/>
                  <a:gd name="T21" fmla="*/ 0 w 458"/>
                  <a:gd name="T22" fmla="*/ 0 h 319"/>
                  <a:gd name="T23" fmla="*/ 458 w 458"/>
                  <a:gd name="T24" fmla="*/ 319 h 3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8" h="319">
                    <a:moveTo>
                      <a:pt x="0" y="26"/>
                    </a:moveTo>
                    <a:lnTo>
                      <a:pt x="0" y="26"/>
                    </a:lnTo>
                    <a:lnTo>
                      <a:pt x="440" y="319"/>
                    </a:lnTo>
                    <a:lnTo>
                      <a:pt x="458" y="292"/>
                    </a:lnTo>
                    <a:lnTo>
                      <a:pt x="18" y="0"/>
                    </a:lnTo>
                    <a:lnTo>
                      <a:pt x="0" y="26"/>
                    </a:lnTo>
                    <a:close/>
                  </a:path>
                </a:pathLst>
              </a:custGeom>
              <a:solidFill>
                <a:srgbClr val="000000"/>
              </a:solidFill>
              <a:ln w="9525">
                <a:noFill/>
                <a:round/>
                <a:headEnd/>
                <a:tailEnd/>
              </a:ln>
            </p:spPr>
            <p:txBody>
              <a:bodyPr/>
              <a:lstStyle/>
              <a:p>
                <a:pPr eaLnBrk="0" hangingPunct="0"/>
                <a:endParaRPr lang="it-IT"/>
              </a:p>
            </p:txBody>
          </p:sp>
          <p:sp>
            <p:nvSpPr>
              <p:cNvPr id="113880" name="Freeform 155"/>
              <p:cNvSpPr>
                <a:spLocks/>
              </p:cNvSpPr>
              <p:nvPr/>
            </p:nvSpPr>
            <p:spPr bwMode="auto">
              <a:xfrm>
                <a:off x="3818" y="2893"/>
                <a:ext cx="53" cy="29"/>
              </a:xfrm>
              <a:custGeom>
                <a:avLst/>
                <a:gdLst>
                  <a:gd name="T0" fmla="*/ 1 w 160"/>
                  <a:gd name="T1" fmla="*/ 3 h 89"/>
                  <a:gd name="T2" fmla="*/ 1 w 160"/>
                  <a:gd name="T3" fmla="*/ 3 h 89"/>
                  <a:gd name="T4" fmla="*/ 1 w 160"/>
                  <a:gd name="T5" fmla="*/ 2 h 89"/>
                  <a:gd name="T6" fmla="*/ 2 w 160"/>
                  <a:gd name="T7" fmla="*/ 2 h 89"/>
                  <a:gd name="T8" fmla="*/ 2 w 160"/>
                  <a:gd name="T9" fmla="*/ 1 h 89"/>
                  <a:gd name="T10" fmla="*/ 2 w 160"/>
                  <a:gd name="T11" fmla="*/ 1 h 89"/>
                  <a:gd name="T12" fmla="*/ 3 w 160"/>
                  <a:gd name="T13" fmla="*/ 1 h 89"/>
                  <a:gd name="T14" fmla="*/ 4 w 160"/>
                  <a:gd name="T15" fmla="*/ 1 h 89"/>
                  <a:gd name="T16" fmla="*/ 4 w 160"/>
                  <a:gd name="T17" fmla="*/ 1 h 89"/>
                  <a:gd name="T18" fmla="*/ 5 w 160"/>
                  <a:gd name="T19" fmla="*/ 2 h 89"/>
                  <a:gd name="T20" fmla="*/ 6 w 160"/>
                  <a:gd name="T21" fmla="*/ 1 h 89"/>
                  <a:gd name="T22" fmla="*/ 5 w 160"/>
                  <a:gd name="T23" fmla="*/ 0 h 89"/>
                  <a:gd name="T24" fmla="*/ 4 w 160"/>
                  <a:gd name="T25" fmla="*/ 0 h 89"/>
                  <a:gd name="T26" fmla="*/ 3 w 160"/>
                  <a:gd name="T27" fmla="*/ 0 h 89"/>
                  <a:gd name="T28" fmla="*/ 2 w 160"/>
                  <a:gd name="T29" fmla="*/ 0 h 89"/>
                  <a:gd name="T30" fmla="*/ 1 w 160"/>
                  <a:gd name="T31" fmla="*/ 1 h 89"/>
                  <a:gd name="T32" fmla="*/ 1 w 160"/>
                  <a:gd name="T33" fmla="*/ 1 h 89"/>
                  <a:gd name="T34" fmla="*/ 0 w 160"/>
                  <a:gd name="T35" fmla="*/ 2 h 89"/>
                  <a:gd name="T36" fmla="*/ 0 w 160"/>
                  <a:gd name="T37" fmla="*/ 3 h 89"/>
                  <a:gd name="T38" fmla="*/ 0 w 160"/>
                  <a:gd name="T39" fmla="*/ 3 h 89"/>
                  <a:gd name="T40" fmla="*/ 1 w 160"/>
                  <a:gd name="T41" fmla="*/ 3 h 8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0"/>
                  <a:gd name="T64" fmla="*/ 0 h 89"/>
                  <a:gd name="T65" fmla="*/ 160 w 160"/>
                  <a:gd name="T66" fmla="*/ 89 h 8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0" h="89">
                    <a:moveTo>
                      <a:pt x="31" y="89"/>
                    </a:moveTo>
                    <a:lnTo>
                      <a:pt x="31" y="89"/>
                    </a:lnTo>
                    <a:lnTo>
                      <a:pt x="35" y="68"/>
                    </a:lnTo>
                    <a:lnTo>
                      <a:pt x="41" y="51"/>
                    </a:lnTo>
                    <a:lnTo>
                      <a:pt x="50" y="41"/>
                    </a:lnTo>
                    <a:lnTo>
                      <a:pt x="62" y="33"/>
                    </a:lnTo>
                    <a:lnTo>
                      <a:pt x="77" y="31"/>
                    </a:lnTo>
                    <a:lnTo>
                      <a:pt x="96" y="33"/>
                    </a:lnTo>
                    <a:lnTo>
                      <a:pt x="118" y="40"/>
                    </a:lnTo>
                    <a:lnTo>
                      <a:pt x="142" y="54"/>
                    </a:lnTo>
                    <a:lnTo>
                      <a:pt x="160" y="28"/>
                    </a:lnTo>
                    <a:lnTo>
                      <a:pt x="131" y="11"/>
                    </a:lnTo>
                    <a:lnTo>
                      <a:pt x="102" y="2"/>
                    </a:lnTo>
                    <a:lnTo>
                      <a:pt x="77" y="0"/>
                    </a:lnTo>
                    <a:lnTo>
                      <a:pt x="51" y="5"/>
                    </a:lnTo>
                    <a:lnTo>
                      <a:pt x="30" y="17"/>
                    </a:lnTo>
                    <a:lnTo>
                      <a:pt x="14" y="35"/>
                    </a:lnTo>
                    <a:lnTo>
                      <a:pt x="3" y="60"/>
                    </a:lnTo>
                    <a:lnTo>
                      <a:pt x="0" y="89"/>
                    </a:lnTo>
                    <a:lnTo>
                      <a:pt x="31" y="89"/>
                    </a:lnTo>
                    <a:close/>
                  </a:path>
                </a:pathLst>
              </a:custGeom>
              <a:solidFill>
                <a:srgbClr val="000000"/>
              </a:solidFill>
              <a:ln w="9525">
                <a:noFill/>
                <a:round/>
                <a:headEnd/>
                <a:tailEnd/>
              </a:ln>
            </p:spPr>
            <p:txBody>
              <a:bodyPr/>
              <a:lstStyle/>
              <a:p>
                <a:pPr eaLnBrk="0" hangingPunct="0"/>
                <a:endParaRPr lang="it-IT"/>
              </a:p>
            </p:txBody>
          </p:sp>
          <p:sp>
            <p:nvSpPr>
              <p:cNvPr id="113881" name="Freeform 156"/>
              <p:cNvSpPr>
                <a:spLocks noEditPoints="1"/>
              </p:cNvSpPr>
              <p:nvPr/>
            </p:nvSpPr>
            <p:spPr bwMode="auto">
              <a:xfrm>
                <a:off x="3669" y="2954"/>
                <a:ext cx="375" cy="340"/>
              </a:xfrm>
              <a:custGeom>
                <a:avLst/>
                <a:gdLst>
                  <a:gd name="T0" fmla="*/ 5 w 1126"/>
                  <a:gd name="T1" fmla="*/ 7 h 1022"/>
                  <a:gd name="T2" fmla="*/ 7 w 1126"/>
                  <a:gd name="T3" fmla="*/ 7 h 1022"/>
                  <a:gd name="T4" fmla="*/ 9 w 1126"/>
                  <a:gd name="T5" fmla="*/ 8 h 1022"/>
                  <a:gd name="T6" fmla="*/ 8 w 1126"/>
                  <a:gd name="T7" fmla="*/ 12 h 1022"/>
                  <a:gd name="T8" fmla="*/ 6 w 1126"/>
                  <a:gd name="T9" fmla="*/ 15 h 1022"/>
                  <a:gd name="T10" fmla="*/ 3 w 1126"/>
                  <a:gd name="T11" fmla="*/ 15 h 1022"/>
                  <a:gd name="T12" fmla="*/ 1 w 1126"/>
                  <a:gd name="T13" fmla="*/ 13 h 1022"/>
                  <a:gd name="T14" fmla="*/ 2 w 1126"/>
                  <a:gd name="T15" fmla="*/ 10 h 1022"/>
                  <a:gd name="T16" fmla="*/ 1 w 1126"/>
                  <a:gd name="T17" fmla="*/ 28 h 1022"/>
                  <a:gd name="T18" fmla="*/ 4 w 1126"/>
                  <a:gd name="T19" fmla="*/ 28 h 1022"/>
                  <a:gd name="T20" fmla="*/ 7 w 1126"/>
                  <a:gd name="T21" fmla="*/ 30 h 1022"/>
                  <a:gd name="T22" fmla="*/ 9 w 1126"/>
                  <a:gd name="T23" fmla="*/ 33 h 1022"/>
                  <a:gd name="T24" fmla="*/ 8 w 1126"/>
                  <a:gd name="T25" fmla="*/ 35 h 1022"/>
                  <a:gd name="T26" fmla="*/ 5 w 1126"/>
                  <a:gd name="T27" fmla="*/ 35 h 1022"/>
                  <a:gd name="T28" fmla="*/ 1 w 1126"/>
                  <a:gd name="T29" fmla="*/ 33 h 1022"/>
                  <a:gd name="T30" fmla="*/ 0 w 1126"/>
                  <a:gd name="T31" fmla="*/ 30 h 1022"/>
                  <a:gd name="T32" fmla="*/ 23 w 1126"/>
                  <a:gd name="T33" fmla="*/ 31 h 1022"/>
                  <a:gd name="T34" fmla="*/ 26 w 1126"/>
                  <a:gd name="T35" fmla="*/ 31 h 1022"/>
                  <a:gd name="T36" fmla="*/ 29 w 1126"/>
                  <a:gd name="T37" fmla="*/ 32 h 1022"/>
                  <a:gd name="T38" fmla="*/ 31 w 1126"/>
                  <a:gd name="T39" fmla="*/ 35 h 1022"/>
                  <a:gd name="T40" fmla="*/ 30 w 1126"/>
                  <a:gd name="T41" fmla="*/ 37 h 1022"/>
                  <a:gd name="T42" fmla="*/ 28 w 1126"/>
                  <a:gd name="T43" fmla="*/ 38 h 1022"/>
                  <a:gd name="T44" fmla="*/ 24 w 1126"/>
                  <a:gd name="T45" fmla="*/ 36 h 1022"/>
                  <a:gd name="T46" fmla="*/ 23 w 1126"/>
                  <a:gd name="T47" fmla="*/ 33 h 1022"/>
                  <a:gd name="T48" fmla="*/ 33 w 1126"/>
                  <a:gd name="T49" fmla="*/ 20 h 1022"/>
                  <a:gd name="T50" fmla="*/ 35 w 1126"/>
                  <a:gd name="T51" fmla="*/ 20 h 1022"/>
                  <a:gd name="T52" fmla="*/ 38 w 1126"/>
                  <a:gd name="T53" fmla="*/ 21 h 1022"/>
                  <a:gd name="T54" fmla="*/ 41 w 1126"/>
                  <a:gd name="T55" fmla="*/ 23 h 1022"/>
                  <a:gd name="T56" fmla="*/ 41 w 1126"/>
                  <a:gd name="T57" fmla="*/ 26 h 1022"/>
                  <a:gd name="T58" fmla="*/ 38 w 1126"/>
                  <a:gd name="T59" fmla="*/ 27 h 1022"/>
                  <a:gd name="T60" fmla="*/ 35 w 1126"/>
                  <a:gd name="T61" fmla="*/ 25 h 1022"/>
                  <a:gd name="T62" fmla="*/ 33 w 1126"/>
                  <a:gd name="T63" fmla="*/ 23 h 1022"/>
                  <a:gd name="T64" fmla="*/ 33 w 1126"/>
                  <a:gd name="T65" fmla="*/ 20 h 1022"/>
                  <a:gd name="T66" fmla="*/ 21 w 1126"/>
                  <a:gd name="T67" fmla="*/ 12 h 1022"/>
                  <a:gd name="T68" fmla="*/ 24 w 1126"/>
                  <a:gd name="T69" fmla="*/ 12 h 1022"/>
                  <a:gd name="T70" fmla="*/ 27 w 1126"/>
                  <a:gd name="T71" fmla="*/ 15 h 1022"/>
                  <a:gd name="T72" fmla="*/ 28 w 1126"/>
                  <a:gd name="T73" fmla="*/ 17 h 1022"/>
                  <a:gd name="T74" fmla="*/ 26 w 1126"/>
                  <a:gd name="T75" fmla="*/ 19 h 1022"/>
                  <a:gd name="T76" fmla="*/ 23 w 1126"/>
                  <a:gd name="T77" fmla="*/ 18 h 1022"/>
                  <a:gd name="T78" fmla="*/ 20 w 1126"/>
                  <a:gd name="T79" fmla="*/ 15 h 1022"/>
                  <a:gd name="T80" fmla="*/ 19 w 1126"/>
                  <a:gd name="T81" fmla="*/ 13 h 1022"/>
                  <a:gd name="T82" fmla="*/ 21 w 1126"/>
                  <a:gd name="T83" fmla="*/ 0 h 1022"/>
                  <a:gd name="T84" fmla="*/ 24 w 1126"/>
                  <a:gd name="T85" fmla="*/ 0 h 1022"/>
                  <a:gd name="T86" fmla="*/ 27 w 1126"/>
                  <a:gd name="T87" fmla="*/ 2 h 1022"/>
                  <a:gd name="T88" fmla="*/ 28 w 1126"/>
                  <a:gd name="T89" fmla="*/ 5 h 1022"/>
                  <a:gd name="T90" fmla="*/ 27 w 1126"/>
                  <a:gd name="T91" fmla="*/ 7 h 1022"/>
                  <a:gd name="T92" fmla="*/ 24 w 1126"/>
                  <a:gd name="T93" fmla="*/ 7 h 1022"/>
                  <a:gd name="T94" fmla="*/ 21 w 1126"/>
                  <a:gd name="T95" fmla="*/ 5 h 1022"/>
                  <a:gd name="T96" fmla="*/ 20 w 1126"/>
                  <a:gd name="T97" fmla="*/ 2 h 1022"/>
                  <a:gd name="T98" fmla="*/ 34 w 1126"/>
                  <a:gd name="T99" fmla="*/ 8 h 1022"/>
                  <a:gd name="T100" fmla="*/ 36 w 1126"/>
                  <a:gd name="T101" fmla="*/ 8 h 1022"/>
                  <a:gd name="T102" fmla="*/ 40 w 1126"/>
                  <a:gd name="T103" fmla="*/ 10 h 1022"/>
                  <a:gd name="T104" fmla="*/ 42 w 1126"/>
                  <a:gd name="T105" fmla="*/ 12 h 1022"/>
                  <a:gd name="T106" fmla="*/ 41 w 1126"/>
                  <a:gd name="T107" fmla="*/ 15 h 1022"/>
                  <a:gd name="T108" fmla="*/ 38 w 1126"/>
                  <a:gd name="T109" fmla="*/ 15 h 1022"/>
                  <a:gd name="T110" fmla="*/ 35 w 1126"/>
                  <a:gd name="T111" fmla="*/ 13 h 1022"/>
                  <a:gd name="T112" fmla="*/ 33 w 1126"/>
                  <a:gd name="T113" fmla="*/ 11 h 102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26"/>
                  <a:gd name="T172" fmla="*/ 0 h 1022"/>
                  <a:gd name="T173" fmla="*/ 1126 w 1126"/>
                  <a:gd name="T174" fmla="*/ 1022 h 102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26" h="1022">
                    <a:moveTo>
                      <a:pt x="69" y="251"/>
                    </a:moveTo>
                    <a:lnTo>
                      <a:pt x="85" y="229"/>
                    </a:lnTo>
                    <a:lnTo>
                      <a:pt x="104" y="211"/>
                    </a:lnTo>
                    <a:lnTo>
                      <a:pt x="123" y="196"/>
                    </a:lnTo>
                    <a:lnTo>
                      <a:pt x="142" y="185"/>
                    </a:lnTo>
                    <a:lnTo>
                      <a:pt x="162" y="177"/>
                    </a:lnTo>
                    <a:lnTo>
                      <a:pt x="180" y="175"/>
                    </a:lnTo>
                    <a:lnTo>
                      <a:pt x="198" y="177"/>
                    </a:lnTo>
                    <a:lnTo>
                      <a:pt x="212" y="184"/>
                    </a:lnTo>
                    <a:lnTo>
                      <a:pt x="224" y="195"/>
                    </a:lnTo>
                    <a:lnTo>
                      <a:pt x="232" y="210"/>
                    </a:lnTo>
                    <a:lnTo>
                      <a:pt x="237" y="228"/>
                    </a:lnTo>
                    <a:lnTo>
                      <a:pt x="237" y="248"/>
                    </a:lnTo>
                    <a:lnTo>
                      <a:pt x="233" y="270"/>
                    </a:lnTo>
                    <a:lnTo>
                      <a:pt x="228" y="293"/>
                    </a:lnTo>
                    <a:lnTo>
                      <a:pt x="217" y="317"/>
                    </a:lnTo>
                    <a:lnTo>
                      <a:pt x="203" y="340"/>
                    </a:lnTo>
                    <a:lnTo>
                      <a:pt x="186" y="362"/>
                    </a:lnTo>
                    <a:lnTo>
                      <a:pt x="168" y="380"/>
                    </a:lnTo>
                    <a:lnTo>
                      <a:pt x="149" y="395"/>
                    </a:lnTo>
                    <a:lnTo>
                      <a:pt x="130" y="406"/>
                    </a:lnTo>
                    <a:lnTo>
                      <a:pt x="110" y="414"/>
                    </a:lnTo>
                    <a:lnTo>
                      <a:pt x="92" y="416"/>
                    </a:lnTo>
                    <a:lnTo>
                      <a:pt x="74" y="415"/>
                    </a:lnTo>
                    <a:lnTo>
                      <a:pt x="60" y="408"/>
                    </a:lnTo>
                    <a:lnTo>
                      <a:pt x="47" y="397"/>
                    </a:lnTo>
                    <a:lnTo>
                      <a:pt x="40" y="382"/>
                    </a:lnTo>
                    <a:lnTo>
                      <a:pt x="35" y="364"/>
                    </a:lnTo>
                    <a:lnTo>
                      <a:pt x="34" y="343"/>
                    </a:lnTo>
                    <a:lnTo>
                      <a:pt x="37" y="321"/>
                    </a:lnTo>
                    <a:lnTo>
                      <a:pt x="44" y="298"/>
                    </a:lnTo>
                    <a:lnTo>
                      <a:pt x="54" y="274"/>
                    </a:lnTo>
                    <a:lnTo>
                      <a:pt x="69" y="251"/>
                    </a:lnTo>
                    <a:close/>
                    <a:moveTo>
                      <a:pt x="7" y="783"/>
                    </a:moveTo>
                    <a:lnTo>
                      <a:pt x="18" y="772"/>
                    </a:lnTo>
                    <a:lnTo>
                      <a:pt x="33" y="765"/>
                    </a:lnTo>
                    <a:lnTo>
                      <a:pt x="50" y="761"/>
                    </a:lnTo>
                    <a:lnTo>
                      <a:pt x="70" y="761"/>
                    </a:lnTo>
                    <a:lnTo>
                      <a:pt x="92" y="765"/>
                    </a:lnTo>
                    <a:lnTo>
                      <a:pt x="114" y="771"/>
                    </a:lnTo>
                    <a:lnTo>
                      <a:pt x="138" y="781"/>
                    </a:lnTo>
                    <a:lnTo>
                      <a:pt x="161" y="794"/>
                    </a:lnTo>
                    <a:lnTo>
                      <a:pt x="182" y="811"/>
                    </a:lnTo>
                    <a:lnTo>
                      <a:pt x="200" y="828"/>
                    </a:lnTo>
                    <a:lnTo>
                      <a:pt x="214" y="846"/>
                    </a:lnTo>
                    <a:lnTo>
                      <a:pt x="225" y="865"/>
                    </a:lnTo>
                    <a:lnTo>
                      <a:pt x="233" y="883"/>
                    </a:lnTo>
                    <a:lnTo>
                      <a:pt x="237" y="900"/>
                    </a:lnTo>
                    <a:lnTo>
                      <a:pt x="234" y="916"/>
                    </a:lnTo>
                    <a:lnTo>
                      <a:pt x="229" y="930"/>
                    </a:lnTo>
                    <a:lnTo>
                      <a:pt x="218" y="941"/>
                    </a:lnTo>
                    <a:lnTo>
                      <a:pt x="203" y="949"/>
                    </a:lnTo>
                    <a:lnTo>
                      <a:pt x="186" y="953"/>
                    </a:lnTo>
                    <a:lnTo>
                      <a:pt x="166" y="953"/>
                    </a:lnTo>
                    <a:lnTo>
                      <a:pt x="144" y="950"/>
                    </a:lnTo>
                    <a:lnTo>
                      <a:pt x="122" y="943"/>
                    </a:lnTo>
                    <a:lnTo>
                      <a:pt x="99" y="933"/>
                    </a:lnTo>
                    <a:lnTo>
                      <a:pt x="75" y="920"/>
                    </a:lnTo>
                    <a:lnTo>
                      <a:pt x="54" y="903"/>
                    </a:lnTo>
                    <a:lnTo>
                      <a:pt x="36" y="886"/>
                    </a:lnTo>
                    <a:lnTo>
                      <a:pt x="21" y="868"/>
                    </a:lnTo>
                    <a:lnTo>
                      <a:pt x="10" y="850"/>
                    </a:lnTo>
                    <a:lnTo>
                      <a:pt x="3" y="831"/>
                    </a:lnTo>
                    <a:lnTo>
                      <a:pt x="0" y="813"/>
                    </a:lnTo>
                    <a:lnTo>
                      <a:pt x="1" y="798"/>
                    </a:lnTo>
                    <a:lnTo>
                      <a:pt x="7" y="783"/>
                    </a:lnTo>
                    <a:close/>
                    <a:moveTo>
                      <a:pt x="614" y="853"/>
                    </a:moveTo>
                    <a:lnTo>
                      <a:pt x="625" y="842"/>
                    </a:lnTo>
                    <a:lnTo>
                      <a:pt x="639" y="834"/>
                    </a:lnTo>
                    <a:lnTo>
                      <a:pt x="656" y="831"/>
                    </a:lnTo>
                    <a:lnTo>
                      <a:pt x="676" y="831"/>
                    </a:lnTo>
                    <a:lnTo>
                      <a:pt x="697" y="834"/>
                    </a:lnTo>
                    <a:lnTo>
                      <a:pt x="721" y="841"/>
                    </a:lnTo>
                    <a:lnTo>
                      <a:pt x="743" y="851"/>
                    </a:lnTo>
                    <a:lnTo>
                      <a:pt x="766" y="864"/>
                    </a:lnTo>
                    <a:lnTo>
                      <a:pt x="787" y="880"/>
                    </a:lnTo>
                    <a:lnTo>
                      <a:pt x="806" y="898"/>
                    </a:lnTo>
                    <a:lnTo>
                      <a:pt x="821" y="916"/>
                    </a:lnTo>
                    <a:lnTo>
                      <a:pt x="832" y="934"/>
                    </a:lnTo>
                    <a:lnTo>
                      <a:pt x="839" y="953"/>
                    </a:lnTo>
                    <a:lnTo>
                      <a:pt x="842" y="971"/>
                    </a:lnTo>
                    <a:lnTo>
                      <a:pt x="841" y="986"/>
                    </a:lnTo>
                    <a:lnTo>
                      <a:pt x="834" y="1000"/>
                    </a:lnTo>
                    <a:lnTo>
                      <a:pt x="823" y="1011"/>
                    </a:lnTo>
                    <a:lnTo>
                      <a:pt x="809" y="1019"/>
                    </a:lnTo>
                    <a:lnTo>
                      <a:pt x="792" y="1022"/>
                    </a:lnTo>
                    <a:lnTo>
                      <a:pt x="772" y="1022"/>
                    </a:lnTo>
                    <a:lnTo>
                      <a:pt x="751" y="1019"/>
                    </a:lnTo>
                    <a:lnTo>
                      <a:pt x="727" y="1012"/>
                    </a:lnTo>
                    <a:lnTo>
                      <a:pt x="705" y="1002"/>
                    </a:lnTo>
                    <a:lnTo>
                      <a:pt x="682" y="989"/>
                    </a:lnTo>
                    <a:lnTo>
                      <a:pt x="661" y="973"/>
                    </a:lnTo>
                    <a:lnTo>
                      <a:pt x="643" y="955"/>
                    </a:lnTo>
                    <a:lnTo>
                      <a:pt x="627" y="938"/>
                    </a:lnTo>
                    <a:lnTo>
                      <a:pt x="616" y="919"/>
                    </a:lnTo>
                    <a:lnTo>
                      <a:pt x="609" y="900"/>
                    </a:lnTo>
                    <a:lnTo>
                      <a:pt x="606" y="883"/>
                    </a:lnTo>
                    <a:lnTo>
                      <a:pt x="607" y="867"/>
                    </a:lnTo>
                    <a:lnTo>
                      <a:pt x="614" y="853"/>
                    </a:lnTo>
                    <a:close/>
                    <a:moveTo>
                      <a:pt x="879" y="551"/>
                    </a:moveTo>
                    <a:lnTo>
                      <a:pt x="890" y="540"/>
                    </a:lnTo>
                    <a:lnTo>
                      <a:pt x="904" y="533"/>
                    </a:lnTo>
                    <a:lnTo>
                      <a:pt x="921" y="529"/>
                    </a:lnTo>
                    <a:lnTo>
                      <a:pt x="941" y="529"/>
                    </a:lnTo>
                    <a:lnTo>
                      <a:pt x="962" y="533"/>
                    </a:lnTo>
                    <a:lnTo>
                      <a:pt x="986" y="539"/>
                    </a:lnTo>
                    <a:lnTo>
                      <a:pt x="1008" y="549"/>
                    </a:lnTo>
                    <a:lnTo>
                      <a:pt x="1031" y="562"/>
                    </a:lnTo>
                    <a:lnTo>
                      <a:pt x="1052" y="579"/>
                    </a:lnTo>
                    <a:lnTo>
                      <a:pt x="1071" y="595"/>
                    </a:lnTo>
                    <a:lnTo>
                      <a:pt x="1086" y="614"/>
                    </a:lnTo>
                    <a:lnTo>
                      <a:pt x="1097" y="633"/>
                    </a:lnTo>
                    <a:lnTo>
                      <a:pt x="1104" y="650"/>
                    </a:lnTo>
                    <a:lnTo>
                      <a:pt x="1107" y="668"/>
                    </a:lnTo>
                    <a:lnTo>
                      <a:pt x="1106" y="684"/>
                    </a:lnTo>
                    <a:lnTo>
                      <a:pt x="1099" y="699"/>
                    </a:lnTo>
                    <a:lnTo>
                      <a:pt x="1088" y="710"/>
                    </a:lnTo>
                    <a:lnTo>
                      <a:pt x="1073" y="717"/>
                    </a:lnTo>
                    <a:lnTo>
                      <a:pt x="1057" y="721"/>
                    </a:lnTo>
                    <a:lnTo>
                      <a:pt x="1037" y="721"/>
                    </a:lnTo>
                    <a:lnTo>
                      <a:pt x="1016" y="717"/>
                    </a:lnTo>
                    <a:lnTo>
                      <a:pt x="992" y="711"/>
                    </a:lnTo>
                    <a:lnTo>
                      <a:pt x="970" y="701"/>
                    </a:lnTo>
                    <a:lnTo>
                      <a:pt x="947" y="688"/>
                    </a:lnTo>
                    <a:lnTo>
                      <a:pt x="925" y="671"/>
                    </a:lnTo>
                    <a:lnTo>
                      <a:pt x="907" y="654"/>
                    </a:lnTo>
                    <a:lnTo>
                      <a:pt x="892" y="636"/>
                    </a:lnTo>
                    <a:lnTo>
                      <a:pt x="881" y="617"/>
                    </a:lnTo>
                    <a:lnTo>
                      <a:pt x="874" y="599"/>
                    </a:lnTo>
                    <a:lnTo>
                      <a:pt x="871" y="581"/>
                    </a:lnTo>
                    <a:lnTo>
                      <a:pt x="872" y="566"/>
                    </a:lnTo>
                    <a:lnTo>
                      <a:pt x="879" y="551"/>
                    </a:lnTo>
                    <a:close/>
                    <a:moveTo>
                      <a:pt x="529" y="334"/>
                    </a:moveTo>
                    <a:lnTo>
                      <a:pt x="540" y="323"/>
                    </a:lnTo>
                    <a:lnTo>
                      <a:pt x="555" y="316"/>
                    </a:lnTo>
                    <a:lnTo>
                      <a:pt x="572" y="312"/>
                    </a:lnTo>
                    <a:lnTo>
                      <a:pt x="592" y="312"/>
                    </a:lnTo>
                    <a:lnTo>
                      <a:pt x="614" y="316"/>
                    </a:lnTo>
                    <a:lnTo>
                      <a:pt x="636" y="322"/>
                    </a:lnTo>
                    <a:lnTo>
                      <a:pt x="659" y="332"/>
                    </a:lnTo>
                    <a:lnTo>
                      <a:pt x="683" y="345"/>
                    </a:lnTo>
                    <a:lnTo>
                      <a:pt x="704" y="362"/>
                    </a:lnTo>
                    <a:lnTo>
                      <a:pt x="722" y="380"/>
                    </a:lnTo>
                    <a:lnTo>
                      <a:pt x="737" y="397"/>
                    </a:lnTo>
                    <a:lnTo>
                      <a:pt x="748" y="416"/>
                    </a:lnTo>
                    <a:lnTo>
                      <a:pt x="755" y="435"/>
                    </a:lnTo>
                    <a:lnTo>
                      <a:pt x="759" y="452"/>
                    </a:lnTo>
                    <a:lnTo>
                      <a:pt x="757" y="468"/>
                    </a:lnTo>
                    <a:lnTo>
                      <a:pt x="751" y="482"/>
                    </a:lnTo>
                    <a:lnTo>
                      <a:pt x="740" y="493"/>
                    </a:lnTo>
                    <a:lnTo>
                      <a:pt x="725" y="501"/>
                    </a:lnTo>
                    <a:lnTo>
                      <a:pt x="708" y="504"/>
                    </a:lnTo>
                    <a:lnTo>
                      <a:pt x="688" y="504"/>
                    </a:lnTo>
                    <a:lnTo>
                      <a:pt x="666" y="501"/>
                    </a:lnTo>
                    <a:lnTo>
                      <a:pt x="644" y="494"/>
                    </a:lnTo>
                    <a:lnTo>
                      <a:pt x="621" y="484"/>
                    </a:lnTo>
                    <a:lnTo>
                      <a:pt x="597" y="471"/>
                    </a:lnTo>
                    <a:lnTo>
                      <a:pt x="576" y="454"/>
                    </a:lnTo>
                    <a:lnTo>
                      <a:pt x="558" y="437"/>
                    </a:lnTo>
                    <a:lnTo>
                      <a:pt x="544" y="419"/>
                    </a:lnTo>
                    <a:lnTo>
                      <a:pt x="533" y="400"/>
                    </a:lnTo>
                    <a:lnTo>
                      <a:pt x="525" y="382"/>
                    </a:lnTo>
                    <a:lnTo>
                      <a:pt x="523" y="364"/>
                    </a:lnTo>
                    <a:lnTo>
                      <a:pt x="524" y="349"/>
                    </a:lnTo>
                    <a:lnTo>
                      <a:pt x="529" y="334"/>
                    </a:lnTo>
                    <a:close/>
                    <a:moveTo>
                      <a:pt x="537" y="23"/>
                    </a:moveTo>
                    <a:lnTo>
                      <a:pt x="548" y="12"/>
                    </a:lnTo>
                    <a:lnTo>
                      <a:pt x="563" y="4"/>
                    </a:lnTo>
                    <a:lnTo>
                      <a:pt x="579" y="1"/>
                    </a:lnTo>
                    <a:lnTo>
                      <a:pt x="599" y="0"/>
                    </a:lnTo>
                    <a:lnTo>
                      <a:pt x="621" y="3"/>
                    </a:lnTo>
                    <a:lnTo>
                      <a:pt x="644" y="10"/>
                    </a:lnTo>
                    <a:lnTo>
                      <a:pt x="666" y="21"/>
                    </a:lnTo>
                    <a:lnTo>
                      <a:pt x="690" y="34"/>
                    </a:lnTo>
                    <a:lnTo>
                      <a:pt x="711" y="49"/>
                    </a:lnTo>
                    <a:lnTo>
                      <a:pt x="728" y="67"/>
                    </a:lnTo>
                    <a:lnTo>
                      <a:pt x="744" y="86"/>
                    </a:lnTo>
                    <a:lnTo>
                      <a:pt x="755" y="103"/>
                    </a:lnTo>
                    <a:lnTo>
                      <a:pt x="762" y="122"/>
                    </a:lnTo>
                    <a:lnTo>
                      <a:pt x="765" y="140"/>
                    </a:lnTo>
                    <a:lnTo>
                      <a:pt x="764" y="155"/>
                    </a:lnTo>
                    <a:lnTo>
                      <a:pt x="757" y="169"/>
                    </a:lnTo>
                    <a:lnTo>
                      <a:pt x="746" y="180"/>
                    </a:lnTo>
                    <a:lnTo>
                      <a:pt x="732" y="188"/>
                    </a:lnTo>
                    <a:lnTo>
                      <a:pt x="715" y="191"/>
                    </a:lnTo>
                    <a:lnTo>
                      <a:pt x="695" y="191"/>
                    </a:lnTo>
                    <a:lnTo>
                      <a:pt x="674" y="189"/>
                    </a:lnTo>
                    <a:lnTo>
                      <a:pt x="651" y="183"/>
                    </a:lnTo>
                    <a:lnTo>
                      <a:pt x="628" y="172"/>
                    </a:lnTo>
                    <a:lnTo>
                      <a:pt x="605" y="158"/>
                    </a:lnTo>
                    <a:lnTo>
                      <a:pt x="584" y="143"/>
                    </a:lnTo>
                    <a:lnTo>
                      <a:pt x="565" y="125"/>
                    </a:lnTo>
                    <a:lnTo>
                      <a:pt x="550" y="107"/>
                    </a:lnTo>
                    <a:lnTo>
                      <a:pt x="539" y="89"/>
                    </a:lnTo>
                    <a:lnTo>
                      <a:pt x="533" y="70"/>
                    </a:lnTo>
                    <a:lnTo>
                      <a:pt x="529" y="53"/>
                    </a:lnTo>
                    <a:lnTo>
                      <a:pt x="530" y="37"/>
                    </a:lnTo>
                    <a:lnTo>
                      <a:pt x="537" y="23"/>
                    </a:lnTo>
                    <a:close/>
                    <a:moveTo>
                      <a:pt x="898" y="238"/>
                    </a:moveTo>
                    <a:lnTo>
                      <a:pt x="909" y="227"/>
                    </a:lnTo>
                    <a:lnTo>
                      <a:pt x="923" y="219"/>
                    </a:lnTo>
                    <a:lnTo>
                      <a:pt x="940" y="215"/>
                    </a:lnTo>
                    <a:lnTo>
                      <a:pt x="960" y="215"/>
                    </a:lnTo>
                    <a:lnTo>
                      <a:pt x="981" y="218"/>
                    </a:lnTo>
                    <a:lnTo>
                      <a:pt x="1004" y="224"/>
                    </a:lnTo>
                    <a:lnTo>
                      <a:pt x="1027" y="234"/>
                    </a:lnTo>
                    <a:lnTo>
                      <a:pt x="1050" y="248"/>
                    </a:lnTo>
                    <a:lnTo>
                      <a:pt x="1071" y="264"/>
                    </a:lnTo>
                    <a:lnTo>
                      <a:pt x="1090" y="282"/>
                    </a:lnTo>
                    <a:lnTo>
                      <a:pt x="1105" y="299"/>
                    </a:lnTo>
                    <a:lnTo>
                      <a:pt x="1116" y="318"/>
                    </a:lnTo>
                    <a:lnTo>
                      <a:pt x="1124" y="337"/>
                    </a:lnTo>
                    <a:lnTo>
                      <a:pt x="1126" y="354"/>
                    </a:lnTo>
                    <a:lnTo>
                      <a:pt x="1125" y="370"/>
                    </a:lnTo>
                    <a:lnTo>
                      <a:pt x="1119" y="384"/>
                    </a:lnTo>
                    <a:lnTo>
                      <a:pt x="1108" y="395"/>
                    </a:lnTo>
                    <a:lnTo>
                      <a:pt x="1093" y="403"/>
                    </a:lnTo>
                    <a:lnTo>
                      <a:pt x="1077" y="406"/>
                    </a:lnTo>
                    <a:lnTo>
                      <a:pt x="1057" y="406"/>
                    </a:lnTo>
                    <a:lnTo>
                      <a:pt x="1035" y="403"/>
                    </a:lnTo>
                    <a:lnTo>
                      <a:pt x="1012" y="396"/>
                    </a:lnTo>
                    <a:lnTo>
                      <a:pt x="989" y="386"/>
                    </a:lnTo>
                    <a:lnTo>
                      <a:pt x="966" y="373"/>
                    </a:lnTo>
                    <a:lnTo>
                      <a:pt x="944" y="356"/>
                    </a:lnTo>
                    <a:lnTo>
                      <a:pt x="927" y="340"/>
                    </a:lnTo>
                    <a:lnTo>
                      <a:pt x="911" y="321"/>
                    </a:lnTo>
                    <a:lnTo>
                      <a:pt x="900" y="303"/>
                    </a:lnTo>
                    <a:lnTo>
                      <a:pt x="893" y="285"/>
                    </a:lnTo>
                    <a:lnTo>
                      <a:pt x="890" y="267"/>
                    </a:lnTo>
                    <a:lnTo>
                      <a:pt x="891" y="252"/>
                    </a:lnTo>
                    <a:lnTo>
                      <a:pt x="898" y="238"/>
                    </a:lnTo>
                    <a:close/>
                  </a:path>
                </a:pathLst>
              </a:custGeom>
              <a:solidFill>
                <a:srgbClr val="000000"/>
              </a:solidFill>
              <a:ln w="9525">
                <a:noFill/>
                <a:round/>
                <a:headEnd/>
                <a:tailEnd/>
              </a:ln>
            </p:spPr>
            <p:txBody>
              <a:bodyPr/>
              <a:lstStyle/>
              <a:p>
                <a:pPr eaLnBrk="0" hangingPunct="0"/>
                <a:endParaRPr lang="it-IT"/>
              </a:p>
            </p:txBody>
          </p:sp>
          <p:sp>
            <p:nvSpPr>
              <p:cNvPr id="113882" name="Freeform 157"/>
              <p:cNvSpPr>
                <a:spLocks/>
              </p:cNvSpPr>
              <p:nvPr/>
            </p:nvSpPr>
            <p:spPr bwMode="auto">
              <a:xfrm>
                <a:off x="3680" y="3012"/>
                <a:ext cx="68" cy="80"/>
              </a:xfrm>
              <a:custGeom>
                <a:avLst/>
                <a:gdLst>
                  <a:gd name="T0" fmla="*/ 1 w 203"/>
                  <a:gd name="T1" fmla="*/ 3 h 241"/>
                  <a:gd name="T2" fmla="*/ 1 w 203"/>
                  <a:gd name="T3" fmla="*/ 3 h 241"/>
                  <a:gd name="T4" fmla="*/ 2 w 203"/>
                  <a:gd name="T5" fmla="*/ 2 h 241"/>
                  <a:gd name="T6" fmla="*/ 3 w 203"/>
                  <a:gd name="T7" fmla="*/ 1 h 241"/>
                  <a:gd name="T8" fmla="*/ 3 w 203"/>
                  <a:gd name="T9" fmla="*/ 1 h 241"/>
                  <a:gd name="T10" fmla="*/ 4 w 203"/>
                  <a:gd name="T11" fmla="*/ 0 h 241"/>
                  <a:gd name="T12" fmla="*/ 5 w 203"/>
                  <a:gd name="T13" fmla="*/ 0 h 241"/>
                  <a:gd name="T14" fmla="*/ 5 w 203"/>
                  <a:gd name="T15" fmla="*/ 0 h 241"/>
                  <a:gd name="T16" fmla="*/ 6 w 203"/>
                  <a:gd name="T17" fmla="*/ 0 h 241"/>
                  <a:gd name="T18" fmla="*/ 7 w 203"/>
                  <a:gd name="T19" fmla="*/ 0 h 241"/>
                  <a:gd name="T20" fmla="*/ 7 w 203"/>
                  <a:gd name="T21" fmla="*/ 0 h 241"/>
                  <a:gd name="T22" fmla="*/ 7 w 203"/>
                  <a:gd name="T23" fmla="*/ 1 h 241"/>
                  <a:gd name="T24" fmla="*/ 7 w 203"/>
                  <a:gd name="T25" fmla="*/ 1 h 241"/>
                  <a:gd name="T26" fmla="*/ 8 w 203"/>
                  <a:gd name="T27" fmla="*/ 2 h 241"/>
                  <a:gd name="T28" fmla="*/ 8 w 203"/>
                  <a:gd name="T29" fmla="*/ 3 h 241"/>
                  <a:gd name="T30" fmla="*/ 7 w 203"/>
                  <a:gd name="T31" fmla="*/ 4 h 241"/>
                  <a:gd name="T32" fmla="*/ 7 w 203"/>
                  <a:gd name="T33" fmla="*/ 4 h 241"/>
                  <a:gd name="T34" fmla="*/ 7 w 203"/>
                  <a:gd name="T35" fmla="*/ 5 h 241"/>
                  <a:gd name="T36" fmla="*/ 6 w 203"/>
                  <a:gd name="T37" fmla="*/ 6 h 241"/>
                  <a:gd name="T38" fmla="*/ 6 w 203"/>
                  <a:gd name="T39" fmla="*/ 6 h 241"/>
                  <a:gd name="T40" fmla="*/ 6 w 203"/>
                  <a:gd name="T41" fmla="*/ 7 h 241"/>
                  <a:gd name="T42" fmla="*/ 5 w 203"/>
                  <a:gd name="T43" fmla="*/ 8 h 241"/>
                  <a:gd name="T44" fmla="*/ 4 w 203"/>
                  <a:gd name="T45" fmla="*/ 8 h 241"/>
                  <a:gd name="T46" fmla="*/ 4 w 203"/>
                  <a:gd name="T47" fmla="*/ 9 h 241"/>
                  <a:gd name="T48" fmla="*/ 3 w 203"/>
                  <a:gd name="T49" fmla="*/ 9 h 241"/>
                  <a:gd name="T50" fmla="*/ 2 w 203"/>
                  <a:gd name="T51" fmla="*/ 9 h 241"/>
                  <a:gd name="T52" fmla="*/ 1 w 203"/>
                  <a:gd name="T53" fmla="*/ 9 h 241"/>
                  <a:gd name="T54" fmla="*/ 1 w 203"/>
                  <a:gd name="T55" fmla="*/ 9 h 241"/>
                  <a:gd name="T56" fmla="*/ 1 w 203"/>
                  <a:gd name="T57" fmla="*/ 9 h 241"/>
                  <a:gd name="T58" fmla="*/ 0 w 203"/>
                  <a:gd name="T59" fmla="*/ 8 h 241"/>
                  <a:gd name="T60" fmla="*/ 0 w 203"/>
                  <a:gd name="T61" fmla="*/ 8 h 241"/>
                  <a:gd name="T62" fmla="*/ 0 w 203"/>
                  <a:gd name="T63" fmla="*/ 7 h 241"/>
                  <a:gd name="T64" fmla="*/ 0 w 203"/>
                  <a:gd name="T65" fmla="*/ 6 h 241"/>
                  <a:gd name="T66" fmla="*/ 0 w 203"/>
                  <a:gd name="T67" fmla="*/ 5 h 241"/>
                  <a:gd name="T68" fmla="*/ 0 w 203"/>
                  <a:gd name="T69" fmla="*/ 5 h 241"/>
                  <a:gd name="T70" fmla="*/ 1 w 203"/>
                  <a:gd name="T71" fmla="*/ 4 h 241"/>
                  <a:gd name="T72" fmla="*/ 1 w 203"/>
                  <a:gd name="T73" fmla="*/ 3 h 2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3"/>
                  <a:gd name="T112" fmla="*/ 0 h 241"/>
                  <a:gd name="T113" fmla="*/ 203 w 203"/>
                  <a:gd name="T114" fmla="*/ 241 h 2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3" h="241">
                    <a:moveTo>
                      <a:pt x="35" y="76"/>
                    </a:moveTo>
                    <a:lnTo>
                      <a:pt x="35" y="76"/>
                    </a:lnTo>
                    <a:lnTo>
                      <a:pt x="51" y="54"/>
                    </a:lnTo>
                    <a:lnTo>
                      <a:pt x="70" y="36"/>
                    </a:lnTo>
                    <a:lnTo>
                      <a:pt x="89" y="21"/>
                    </a:lnTo>
                    <a:lnTo>
                      <a:pt x="108" y="10"/>
                    </a:lnTo>
                    <a:lnTo>
                      <a:pt x="128" y="2"/>
                    </a:lnTo>
                    <a:lnTo>
                      <a:pt x="146" y="0"/>
                    </a:lnTo>
                    <a:lnTo>
                      <a:pt x="164" y="2"/>
                    </a:lnTo>
                    <a:lnTo>
                      <a:pt x="178" y="9"/>
                    </a:lnTo>
                    <a:lnTo>
                      <a:pt x="190" y="20"/>
                    </a:lnTo>
                    <a:lnTo>
                      <a:pt x="198" y="35"/>
                    </a:lnTo>
                    <a:lnTo>
                      <a:pt x="203" y="53"/>
                    </a:lnTo>
                    <a:lnTo>
                      <a:pt x="203" y="73"/>
                    </a:lnTo>
                    <a:lnTo>
                      <a:pt x="199" y="95"/>
                    </a:lnTo>
                    <a:lnTo>
                      <a:pt x="194" y="118"/>
                    </a:lnTo>
                    <a:lnTo>
                      <a:pt x="183" y="142"/>
                    </a:lnTo>
                    <a:lnTo>
                      <a:pt x="169" y="165"/>
                    </a:lnTo>
                    <a:lnTo>
                      <a:pt x="152" y="187"/>
                    </a:lnTo>
                    <a:lnTo>
                      <a:pt x="134" y="205"/>
                    </a:lnTo>
                    <a:lnTo>
                      <a:pt x="115" y="220"/>
                    </a:lnTo>
                    <a:lnTo>
                      <a:pt x="96" y="231"/>
                    </a:lnTo>
                    <a:lnTo>
                      <a:pt x="76" y="239"/>
                    </a:lnTo>
                    <a:lnTo>
                      <a:pt x="58" y="241"/>
                    </a:lnTo>
                    <a:lnTo>
                      <a:pt x="40" y="240"/>
                    </a:lnTo>
                    <a:lnTo>
                      <a:pt x="26" y="233"/>
                    </a:lnTo>
                    <a:lnTo>
                      <a:pt x="13" y="222"/>
                    </a:lnTo>
                    <a:lnTo>
                      <a:pt x="6" y="207"/>
                    </a:lnTo>
                    <a:lnTo>
                      <a:pt x="1" y="189"/>
                    </a:lnTo>
                    <a:lnTo>
                      <a:pt x="0" y="168"/>
                    </a:lnTo>
                    <a:lnTo>
                      <a:pt x="3" y="146"/>
                    </a:lnTo>
                    <a:lnTo>
                      <a:pt x="10" y="123"/>
                    </a:lnTo>
                    <a:lnTo>
                      <a:pt x="20" y="99"/>
                    </a:lnTo>
                    <a:lnTo>
                      <a:pt x="35" y="76"/>
                    </a:lnTo>
                  </a:path>
                </a:pathLst>
              </a:custGeom>
              <a:noFill/>
              <a:ln w="0">
                <a:solidFill>
                  <a:srgbClr val="000000"/>
                </a:solidFill>
                <a:round/>
                <a:headEnd/>
                <a:tailEnd/>
              </a:ln>
            </p:spPr>
            <p:txBody>
              <a:bodyPr/>
              <a:lstStyle/>
              <a:p>
                <a:pPr eaLnBrk="0" hangingPunct="0"/>
                <a:endParaRPr lang="it-IT"/>
              </a:p>
            </p:txBody>
          </p:sp>
          <p:sp>
            <p:nvSpPr>
              <p:cNvPr id="113883" name="Freeform 158"/>
              <p:cNvSpPr>
                <a:spLocks/>
              </p:cNvSpPr>
              <p:nvPr/>
            </p:nvSpPr>
            <p:spPr bwMode="auto">
              <a:xfrm>
                <a:off x="3669" y="3207"/>
                <a:ext cx="79" cy="64"/>
              </a:xfrm>
              <a:custGeom>
                <a:avLst/>
                <a:gdLst>
                  <a:gd name="T0" fmla="*/ 0 w 237"/>
                  <a:gd name="T1" fmla="*/ 1 h 192"/>
                  <a:gd name="T2" fmla="*/ 0 w 237"/>
                  <a:gd name="T3" fmla="*/ 1 h 192"/>
                  <a:gd name="T4" fmla="*/ 1 w 237"/>
                  <a:gd name="T5" fmla="*/ 0 h 192"/>
                  <a:gd name="T6" fmla="*/ 1 w 237"/>
                  <a:gd name="T7" fmla="*/ 0 h 192"/>
                  <a:gd name="T8" fmla="*/ 2 w 237"/>
                  <a:gd name="T9" fmla="*/ 0 h 192"/>
                  <a:gd name="T10" fmla="*/ 3 w 237"/>
                  <a:gd name="T11" fmla="*/ 0 h 192"/>
                  <a:gd name="T12" fmla="*/ 3 w 237"/>
                  <a:gd name="T13" fmla="*/ 0 h 192"/>
                  <a:gd name="T14" fmla="*/ 4 w 237"/>
                  <a:gd name="T15" fmla="*/ 0 h 192"/>
                  <a:gd name="T16" fmla="*/ 5 w 237"/>
                  <a:gd name="T17" fmla="*/ 1 h 192"/>
                  <a:gd name="T18" fmla="*/ 6 w 237"/>
                  <a:gd name="T19" fmla="*/ 1 h 192"/>
                  <a:gd name="T20" fmla="*/ 6 w 237"/>
                  <a:gd name="T21" fmla="*/ 1 h 192"/>
                  <a:gd name="T22" fmla="*/ 7 w 237"/>
                  <a:gd name="T23" fmla="*/ 2 h 192"/>
                  <a:gd name="T24" fmla="*/ 7 w 237"/>
                  <a:gd name="T25" fmla="*/ 2 h 192"/>
                  <a:gd name="T26" fmla="*/ 8 w 237"/>
                  <a:gd name="T27" fmla="*/ 3 h 192"/>
                  <a:gd name="T28" fmla="*/ 8 w 237"/>
                  <a:gd name="T29" fmla="*/ 4 h 192"/>
                  <a:gd name="T30" fmla="*/ 9 w 237"/>
                  <a:gd name="T31" fmla="*/ 5 h 192"/>
                  <a:gd name="T32" fmla="*/ 9 w 237"/>
                  <a:gd name="T33" fmla="*/ 5 h 192"/>
                  <a:gd name="T34" fmla="*/ 9 w 237"/>
                  <a:gd name="T35" fmla="*/ 6 h 192"/>
                  <a:gd name="T36" fmla="*/ 8 w 237"/>
                  <a:gd name="T37" fmla="*/ 6 h 192"/>
                  <a:gd name="T38" fmla="*/ 8 w 237"/>
                  <a:gd name="T39" fmla="*/ 6 h 192"/>
                  <a:gd name="T40" fmla="*/ 8 w 237"/>
                  <a:gd name="T41" fmla="*/ 7 h 192"/>
                  <a:gd name="T42" fmla="*/ 8 w 237"/>
                  <a:gd name="T43" fmla="*/ 7 h 192"/>
                  <a:gd name="T44" fmla="*/ 7 w 237"/>
                  <a:gd name="T45" fmla="*/ 7 h 192"/>
                  <a:gd name="T46" fmla="*/ 6 w 237"/>
                  <a:gd name="T47" fmla="*/ 7 h 192"/>
                  <a:gd name="T48" fmla="*/ 5 w 237"/>
                  <a:gd name="T49" fmla="*/ 7 h 192"/>
                  <a:gd name="T50" fmla="*/ 5 w 237"/>
                  <a:gd name="T51" fmla="*/ 7 h 192"/>
                  <a:gd name="T52" fmla="*/ 4 w 237"/>
                  <a:gd name="T53" fmla="*/ 6 h 192"/>
                  <a:gd name="T54" fmla="*/ 3 w 237"/>
                  <a:gd name="T55" fmla="*/ 6 h 192"/>
                  <a:gd name="T56" fmla="*/ 3 w 237"/>
                  <a:gd name="T57" fmla="*/ 6 h 192"/>
                  <a:gd name="T58" fmla="*/ 2 w 237"/>
                  <a:gd name="T59" fmla="*/ 5 h 192"/>
                  <a:gd name="T60" fmla="*/ 1 w 237"/>
                  <a:gd name="T61" fmla="*/ 5 h 192"/>
                  <a:gd name="T62" fmla="*/ 1 w 237"/>
                  <a:gd name="T63" fmla="*/ 4 h 192"/>
                  <a:gd name="T64" fmla="*/ 0 w 237"/>
                  <a:gd name="T65" fmla="*/ 3 h 192"/>
                  <a:gd name="T66" fmla="*/ 0 w 237"/>
                  <a:gd name="T67" fmla="*/ 3 h 192"/>
                  <a:gd name="T68" fmla="*/ 0 w 237"/>
                  <a:gd name="T69" fmla="*/ 2 h 192"/>
                  <a:gd name="T70" fmla="*/ 0 w 237"/>
                  <a:gd name="T71" fmla="*/ 1 h 192"/>
                  <a:gd name="T72" fmla="*/ 0 w 237"/>
                  <a:gd name="T73" fmla="*/ 1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7"/>
                  <a:gd name="T112" fmla="*/ 0 h 192"/>
                  <a:gd name="T113" fmla="*/ 237 w 237"/>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7" h="192">
                    <a:moveTo>
                      <a:pt x="7" y="22"/>
                    </a:moveTo>
                    <a:lnTo>
                      <a:pt x="7" y="22"/>
                    </a:lnTo>
                    <a:lnTo>
                      <a:pt x="18" y="11"/>
                    </a:lnTo>
                    <a:lnTo>
                      <a:pt x="33" y="4"/>
                    </a:lnTo>
                    <a:lnTo>
                      <a:pt x="50" y="0"/>
                    </a:lnTo>
                    <a:lnTo>
                      <a:pt x="70" y="0"/>
                    </a:lnTo>
                    <a:lnTo>
                      <a:pt x="92" y="4"/>
                    </a:lnTo>
                    <a:lnTo>
                      <a:pt x="114" y="10"/>
                    </a:lnTo>
                    <a:lnTo>
                      <a:pt x="138" y="20"/>
                    </a:lnTo>
                    <a:lnTo>
                      <a:pt x="161" y="33"/>
                    </a:lnTo>
                    <a:lnTo>
                      <a:pt x="182" y="50"/>
                    </a:lnTo>
                    <a:lnTo>
                      <a:pt x="200" y="67"/>
                    </a:lnTo>
                    <a:lnTo>
                      <a:pt x="214" y="85"/>
                    </a:lnTo>
                    <a:lnTo>
                      <a:pt x="225" y="104"/>
                    </a:lnTo>
                    <a:lnTo>
                      <a:pt x="233" y="122"/>
                    </a:lnTo>
                    <a:lnTo>
                      <a:pt x="237" y="139"/>
                    </a:lnTo>
                    <a:lnTo>
                      <a:pt x="234" y="155"/>
                    </a:lnTo>
                    <a:lnTo>
                      <a:pt x="229" y="169"/>
                    </a:lnTo>
                    <a:lnTo>
                      <a:pt x="218" y="180"/>
                    </a:lnTo>
                    <a:lnTo>
                      <a:pt x="203" y="188"/>
                    </a:lnTo>
                    <a:lnTo>
                      <a:pt x="186" y="192"/>
                    </a:lnTo>
                    <a:lnTo>
                      <a:pt x="166" y="192"/>
                    </a:lnTo>
                    <a:lnTo>
                      <a:pt x="144" y="189"/>
                    </a:lnTo>
                    <a:lnTo>
                      <a:pt x="122" y="182"/>
                    </a:lnTo>
                    <a:lnTo>
                      <a:pt x="99" y="172"/>
                    </a:lnTo>
                    <a:lnTo>
                      <a:pt x="75" y="159"/>
                    </a:lnTo>
                    <a:lnTo>
                      <a:pt x="54" y="142"/>
                    </a:lnTo>
                    <a:lnTo>
                      <a:pt x="36" y="125"/>
                    </a:lnTo>
                    <a:lnTo>
                      <a:pt x="21" y="107"/>
                    </a:lnTo>
                    <a:lnTo>
                      <a:pt x="10" y="89"/>
                    </a:lnTo>
                    <a:lnTo>
                      <a:pt x="3" y="70"/>
                    </a:lnTo>
                    <a:lnTo>
                      <a:pt x="0" y="52"/>
                    </a:lnTo>
                    <a:lnTo>
                      <a:pt x="1" y="37"/>
                    </a:lnTo>
                    <a:lnTo>
                      <a:pt x="7" y="22"/>
                    </a:lnTo>
                  </a:path>
                </a:pathLst>
              </a:custGeom>
              <a:noFill/>
              <a:ln w="0">
                <a:solidFill>
                  <a:srgbClr val="000000"/>
                </a:solidFill>
                <a:round/>
                <a:headEnd/>
                <a:tailEnd/>
              </a:ln>
            </p:spPr>
            <p:txBody>
              <a:bodyPr/>
              <a:lstStyle/>
              <a:p>
                <a:pPr eaLnBrk="0" hangingPunct="0"/>
                <a:endParaRPr lang="it-IT"/>
              </a:p>
            </p:txBody>
          </p:sp>
          <p:sp>
            <p:nvSpPr>
              <p:cNvPr id="113884" name="Freeform 159"/>
              <p:cNvSpPr>
                <a:spLocks/>
              </p:cNvSpPr>
              <p:nvPr/>
            </p:nvSpPr>
            <p:spPr bwMode="auto">
              <a:xfrm>
                <a:off x="3871" y="3231"/>
                <a:ext cx="78" cy="63"/>
              </a:xfrm>
              <a:custGeom>
                <a:avLst/>
                <a:gdLst>
                  <a:gd name="T0" fmla="*/ 0 w 236"/>
                  <a:gd name="T1" fmla="*/ 1 h 191"/>
                  <a:gd name="T2" fmla="*/ 0 w 236"/>
                  <a:gd name="T3" fmla="*/ 1 h 191"/>
                  <a:gd name="T4" fmla="*/ 1 w 236"/>
                  <a:gd name="T5" fmla="*/ 0 h 191"/>
                  <a:gd name="T6" fmla="*/ 1 w 236"/>
                  <a:gd name="T7" fmla="*/ 0 h 191"/>
                  <a:gd name="T8" fmla="*/ 2 w 236"/>
                  <a:gd name="T9" fmla="*/ 0 h 191"/>
                  <a:gd name="T10" fmla="*/ 3 w 236"/>
                  <a:gd name="T11" fmla="*/ 0 h 191"/>
                  <a:gd name="T12" fmla="*/ 3 w 236"/>
                  <a:gd name="T13" fmla="*/ 0 h 191"/>
                  <a:gd name="T14" fmla="*/ 4 w 236"/>
                  <a:gd name="T15" fmla="*/ 0 h 191"/>
                  <a:gd name="T16" fmla="*/ 5 w 236"/>
                  <a:gd name="T17" fmla="*/ 1 h 191"/>
                  <a:gd name="T18" fmla="*/ 6 w 236"/>
                  <a:gd name="T19" fmla="*/ 1 h 191"/>
                  <a:gd name="T20" fmla="*/ 6 w 236"/>
                  <a:gd name="T21" fmla="*/ 1 h 191"/>
                  <a:gd name="T22" fmla="*/ 7 w 236"/>
                  <a:gd name="T23" fmla="*/ 2 h 191"/>
                  <a:gd name="T24" fmla="*/ 7 w 236"/>
                  <a:gd name="T25" fmla="*/ 2 h 191"/>
                  <a:gd name="T26" fmla="*/ 8 w 236"/>
                  <a:gd name="T27" fmla="*/ 3 h 191"/>
                  <a:gd name="T28" fmla="*/ 8 w 236"/>
                  <a:gd name="T29" fmla="*/ 4 h 191"/>
                  <a:gd name="T30" fmla="*/ 8 w 236"/>
                  <a:gd name="T31" fmla="*/ 4 h 191"/>
                  <a:gd name="T32" fmla="*/ 9 w 236"/>
                  <a:gd name="T33" fmla="*/ 5 h 191"/>
                  <a:gd name="T34" fmla="*/ 9 w 236"/>
                  <a:gd name="T35" fmla="*/ 6 h 191"/>
                  <a:gd name="T36" fmla="*/ 8 w 236"/>
                  <a:gd name="T37" fmla="*/ 6 h 191"/>
                  <a:gd name="T38" fmla="*/ 8 w 236"/>
                  <a:gd name="T39" fmla="*/ 6 h 191"/>
                  <a:gd name="T40" fmla="*/ 8 w 236"/>
                  <a:gd name="T41" fmla="*/ 6 h 191"/>
                  <a:gd name="T42" fmla="*/ 7 w 236"/>
                  <a:gd name="T43" fmla="*/ 7 h 191"/>
                  <a:gd name="T44" fmla="*/ 7 w 236"/>
                  <a:gd name="T45" fmla="*/ 7 h 191"/>
                  <a:gd name="T46" fmla="*/ 6 w 236"/>
                  <a:gd name="T47" fmla="*/ 7 h 191"/>
                  <a:gd name="T48" fmla="*/ 5 w 236"/>
                  <a:gd name="T49" fmla="*/ 7 h 191"/>
                  <a:gd name="T50" fmla="*/ 4 w 236"/>
                  <a:gd name="T51" fmla="*/ 7 h 191"/>
                  <a:gd name="T52" fmla="*/ 4 w 236"/>
                  <a:gd name="T53" fmla="*/ 6 h 191"/>
                  <a:gd name="T54" fmla="*/ 3 w 236"/>
                  <a:gd name="T55" fmla="*/ 6 h 191"/>
                  <a:gd name="T56" fmla="*/ 3 w 236"/>
                  <a:gd name="T57" fmla="*/ 6 h 191"/>
                  <a:gd name="T58" fmla="*/ 2 w 236"/>
                  <a:gd name="T59" fmla="*/ 5 h 191"/>
                  <a:gd name="T60" fmla="*/ 1 w 236"/>
                  <a:gd name="T61" fmla="*/ 5 h 191"/>
                  <a:gd name="T62" fmla="*/ 1 w 236"/>
                  <a:gd name="T63" fmla="*/ 4 h 191"/>
                  <a:gd name="T64" fmla="*/ 0 w 236"/>
                  <a:gd name="T65" fmla="*/ 3 h 191"/>
                  <a:gd name="T66" fmla="*/ 0 w 236"/>
                  <a:gd name="T67" fmla="*/ 3 h 191"/>
                  <a:gd name="T68" fmla="*/ 0 w 236"/>
                  <a:gd name="T69" fmla="*/ 2 h 191"/>
                  <a:gd name="T70" fmla="*/ 0 w 236"/>
                  <a:gd name="T71" fmla="*/ 1 h 191"/>
                  <a:gd name="T72" fmla="*/ 0 w 236"/>
                  <a:gd name="T73" fmla="*/ 1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6"/>
                  <a:gd name="T112" fmla="*/ 0 h 191"/>
                  <a:gd name="T113" fmla="*/ 236 w 236"/>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6" h="191">
                    <a:moveTo>
                      <a:pt x="8" y="22"/>
                    </a:moveTo>
                    <a:lnTo>
                      <a:pt x="8" y="22"/>
                    </a:lnTo>
                    <a:lnTo>
                      <a:pt x="19" y="11"/>
                    </a:lnTo>
                    <a:lnTo>
                      <a:pt x="33" y="3"/>
                    </a:lnTo>
                    <a:lnTo>
                      <a:pt x="50" y="0"/>
                    </a:lnTo>
                    <a:lnTo>
                      <a:pt x="70" y="0"/>
                    </a:lnTo>
                    <a:lnTo>
                      <a:pt x="91" y="3"/>
                    </a:lnTo>
                    <a:lnTo>
                      <a:pt x="115" y="10"/>
                    </a:lnTo>
                    <a:lnTo>
                      <a:pt x="137" y="20"/>
                    </a:lnTo>
                    <a:lnTo>
                      <a:pt x="160" y="33"/>
                    </a:lnTo>
                    <a:lnTo>
                      <a:pt x="181" y="49"/>
                    </a:lnTo>
                    <a:lnTo>
                      <a:pt x="200" y="67"/>
                    </a:lnTo>
                    <a:lnTo>
                      <a:pt x="215" y="85"/>
                    </a:lnTo>
                    <a:lnTo>
                      <a:pt x="226" y="103"/>
                    </a:lnTo>
                    <a:lnTo>
                      <a:pt x="233" y="122"/>
                    </a:lnTo>
                    <a:lnTo>
                      <a:pt x="236" y="140"/>
                    </a:lnTo>
                    <a:lnTo>
                      <a:pt x="235" y="155"/>
                    </a:lnTo>
                    <a:lnTo>
                      <a:pt x="228" y="169"/>
                    </a:lnTo>
                    <a:lnTo>
                      <a:pt x="217" y="180"/>
                    </a:lnTo>
                    <a:lnTo>
                      <a:pt x="203" y="188"/>
                    </a:lnTo>
                    <a:lnTo>
                      <a:pt x="186" y="191"/>
                    </a:lnTo>
                    <a:lnTo>
                      <a:pt x="166" y="191"/>
                    </a:lnTo>
                    <a:lnTo>
                      <a:pt x="145" y="188"/>
                    </a:lnTo>
                    <a:lnTo>
                      <a:pt x="121" y="181"/>
                    </a:lnTo>
                    <a:lnTo>
                      <a:pt x="99" y="171"/>
                    </a:lnTo>
                    <a:lnTo>
                      <a:pt x="76" y="158"/>
                    </a:lnTo>
                    <a:lnTo>
                      <a:pt x="55" y="142"/>
                    </a:lnTo>
                    <a:lnTo>
                      <a:pt x="37" y="124"/>
                    </a:lnTo>
                    <a:lnTo>
                      <a:pt x="21" y="107"/>
                    </a:lnTo>
                    <a:lnTo>
                      <a:pt x="10" y="88"/>
                    </a:lnTo>
                    <a:lnTo>
                      <a:pt x="3" y="69"/>
                    </a:lnTo>
                    <a:lnTo>
                      <a:pt x="0" y="52"/>
                    </a:lnTo>
                    <a:lnTo>
                      <a:pt x="1" y="36"/>
                    </a:lnTo>
                    <a:lnTo>
                      <a:pt x="8" y="22"/>
                    </a:lnTo>
                  </a:path>
                </a:pathLst>
              </a:custGeom>
              <a:noFill/>
              <a:ln w="0">
                <a:solidFill>
                  <a:srgbClr val="000000"/>
                </a:solidFill>
                <a:round/>
                <a:headEnd/>
                <a:tailEnd/>
              </a:ln>
            </p:spPr>
            <p:txBody>
              <a:bodyPr/>
              <a:lstStyle/>
              <a:p>
                <a:pPr eaLnBrk="0" hangingPunct="0"/>
                <a:endParaRPr lang="it-IT"/>
              </a:p>
            </p:txBody>
          </p:sp>
          <p:sp>
            <p:nvSpPr>
              <p:cNvPr id="113885" name="Freeform 160"/>
              <p:cNvSpPr>
                <a:spLocks/>
              </p:cNvSpPr>
              <p:nvPr/>
            </p:nvSpPr>
            <p:spPr bwMode="auto">
              <a:xfrm>
                <a:off x="3959" y="3130"/>
                <a:ext cx="79" cy="64"/>
              </a:xfrm>
              <a:custGeom>
                <a:avLst/>
                <a:gdLst>
                  <a:gd name="T0" fmla="*/ 0 w 236"/>
                  <a:gd name="T1" fmla="*/ 1 h 192"/>
                  <a:gd name="T2" fmla="*/ 0 w 236"/>
                  <a:gd name="T3" fmla="*/ 1 h 192"/>
                  <a:gd name="T4" fmla="*/ 1 w 236"/>
                  <a:gd name="T5" fmla="*/ 0 h 192"/>
                  <a:gd name="T6" fmla="*/ 1 w 236"/>
                  <a:gd name="T7" fmla="*/ 0 h 192"/>
                  <a:gd name="T8" fmla="*/ 2 w 236"/>
                  <a:gd name="T9" fmla="*/ 0 h 192"/>
                  <a:gd name="T10" fmla="*/ 3 w 236"/>
                  <a:gd name="T11" fmla="*/ 0 h 192"/>
                  <a:gd name="T12" fmla="*/ 3 w 236"/>
                  <a:gd name="T13" fmla="*/ 0 h 192"/>
                  <a:gd name="T14" fmla="*/ 4 w 236"/>
                  <a:gd name="T15" fmla="*/ 0 h 192"/>
                  <a:gd name="T16" fmla="*/ 5 w 236"/>
                  <a:gd name="T17" fmla="*/ 1 h 192"/>
                  <a:gd name="T18" fmla="*/ 6 w 236"/>
                  <a:gd name="T19" fmla="*/ 1 h 192"/>
                  <a:gd name="T20" fmla="*/ 6 w 236"/>
                  <a:gd name="T21" fmla="*/ 1 h 192"/>
                  <a:gd name="T22" fmla="*/ 7 w 236"/>
                  <a:gd name="T23" fmla="*/ 2 h 192"/>
                  <a:gd name="T24" fmla="*/ 7 w 236"/>
                  <a:gd name="T25" fmla="*/ 2 h 192"/>
                  <a:gd name="T26" fmla="*/ 8 w 236"/>
                  <a:gd name="T27" fmla="*/ 3 h 192"/>
                  <a:gd name="T28" fmla="*/ 8 w 236"/>
                  <a:gd name="T29" fmla="*/ 4 h 192"/>
                  <a:gd name="T30" fmla="*/ 9 w 236"/>
                  <a:gd name="T31" fmla="*/ 4 h 192"/>
                  <a:gd name="T32" fmla="*/ 9 w 236"/>
                  <a:gd name="T33" fmla="*/ 5 h 192"/>
                  <a:gd name="T34" fmla="*/ 9 w 236"/>
                  <a:gd name="T35" fmla="*/ 6 h 192"/>
                  <a:gd name="T36" fmla="*/ 8 w 236"/>
                  <a:gd name="T37" fmla="*/ 6 h 192"/>
                  <a:gd name="T38" fmla="*/ 8 w 236"/>
                  <a:gd name="T39" fmla="*/ 6 h 192"/>
                  <a:gd name="T40" fmla="*/ 8 w 236"/>
                  <a:gd name="T41" fmla="*/ 7 h 192"/>
                  <a:gd name="T42" fmla="*/ 8 w 236"/>
                  <a:gd name="T43" fmla="*/ 7 h 192"/>
                  <a:gd name="T44" fmla="*/ 7 w 236"/>
                  <a:gd name="T45" fmla="*/ 7 h 192"/>
                  <a:gd name="T46" fmla="*/ 6 w 236"/>
                  <a:gd name="T47" fmla="*/ 7 h 192"/>
                  <a:gd name="T48" fmla="*/ 5 w 236"/>
                  <a:gd name="T49" fmla="*/ 7 h 192"/>
                  <a:gd name="T50" fmla="*/ 5 w 236"/>
                  <a:gd name="T51" fmla="*/ 7 h 192"/>
                  <a:gd name="T52" fmla="*/ 4 w 236"/>
                  <a:gd name="T53" fmla="*/ 6 h 192"/>
                  <a:gd name="T54" fmla="*/ 3 w 236"/>
                  <a:gd name="T55" fmla="*/ 6 h 192"/>
                  <a:gd name="T56" fmla="*/ 3 w 236"/>
                  <a:gd name="T57" fmla="*/ 6 h 192"/>
                  <a:gd name="T58" fmla="*/ 2 w 236"/>
                  <a:gd name="T59" fmla="*/ 5 h 192"/>
                  <a:gd name="T60" fmla="*/ 1 w 236"/>
                  <a:gd name="T61" fmla="*/ 5 h 192"/>
                  <a:gd name="T62" fmla="*/ 1 w 236"/>
                  <a:gd name="T63" fmla="*/ 4 h 192"/>
                  <a:gd name="T64" fmla="*/ 0 w 236"/>
                  <a:gd name="T65" fmla="*/ 3 h 192"/>
                  <a:gd name="T66" fmla="*/ 0 w 236"/>
                  <a:gd name="T67" fmla="*/ 3 h 192"/>
                  <a:gd name="T68" fmla="*/ 0 w 236"/>
                  <a:gd name="T69" fmla="*/ 2 h 192"/>
                  <a:gd name="T70" fmla="*/ 0 w 236"/>
                  <a:gd name="T71" fmla="*/ 1 h 192"/>
                  <a:gd name="T72" fmla="*/ 0 w 236"/>
                  <a:gd name="T73" fmla="*/ 1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6"/>
                  <a:gd name="T112" fmla="*/ 0 h 192"/>
                  <a:gd name="T113" fmla="*/ 236 w 236"/>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6" h="192">
                    <a:moveTo>
                      <a:pt x="8" y="22"/>
                    </a:moveTo>
                    <a:lnTo>
                      <a:pt x="8" y="22"/>
                    </a:lnTo>
                    <a:lnTo>
                      <a:pt x="19" y="11"/>
                    </a:lnTo>
                    <a:lnTo>
                      <a:pt x="33" y="4"/>
                    </a:lnTo>
                    <a:lnTo>
                      <a:pt x="50" y="0"/>
                    </a:lnTo>
                    <a:lnTo>
                      <a:pt x="70" y="0"/>
                    </a:lnTo>
                    <a:lnTo>
                      <a:pt x="91" y="4"/>
                    </a:lnTo>
                    <a:lnTo>
                      <a:pt x="115" y="10"/>
                    </a:lnTo>
                    <a:lnTo>
                      <a:pt x="137" y="20"/>
                    </a:lnTo>
                    <a:lnTo>
                      <a:pt x="160" y="33"/>
                    </a:lnTo>
                    <a:lnTo>
                      <a:pt x="181" y="50"/>
                    </a:lnTo>
                    <a:lnTo>
                      <a:pt x="200" y="66"/>
                    </a:lnTo>
                    <a:lnTo>
                      <a:pt x="215" y="85"/>
                    </a:lnTo>
                    <a:lnTo>
                      <a:pt x="226" y="104"/>
                    </a:lnTo>
                    <a:lnTo>
                      <a:pt x="233" y="121"/>
                    </a:lnTo>
                    <a:lnTo>
                      <a:pt x="236" y="139"/>
                    </a:lnTo>
                    <a:lnTo>
                      <a:pt x="235" y="155"/>
                    </a:lnTo>
                    <a:lnTo>
                      <a:pt x="228" y="170"/>
                    </a:lnTo>
                    <a:lnTo>
                      <a:pt x="217" y="181"/>
                    </a:lnTo>
                    <a:lnTo>
                      <a:pt x="202" y="188"/>
                    </a:lnTo>
                    <a:lnTo>
                      <a:pt x="186" y="192"/>
                    </a:lnTo>
                    <a:lnTo>
                      <a:pt x="166" y="192"/>
                    </a:lnTo>
                    <a:lnTo>
                      <a:pt x="145" y="188"/>
                    </a:lnTo>
                    <a:lnTo>
                      <a:pt x="121" y="182"/>
                    </a:lnTo>
                    <a:lnTo>
                      <a:pt x="99" y="172"/>
                    </a:lnTo>
                    <a:lnTo>
                      <a:pt x="76" y="159"/>
                    </a:lnTo>
                    <a:lnTo>
                      <a:pt x="54" y="142"/>
                    </a:lnTo>
                    <a:lnTo>
                      <a:pt x="36" y="125"/>
                    </a:lnTo>
                    <a:lnTo>
                      <a:pt x="21" y="107"/>
                    </a:lnTo>
                    <a:lnTo>
                      <a:pt x="10" y="88"/>
                    </a:lnTo>
                    <a:lnTo>
                      <a:pt x="3" y="70"/>
                    </a:lnTo>
                    <a:lnTo>
                      <a:pt x="0" y="52"/>
                    </a:lnTo>
                    <a:lnTo>
                      <a:pt x="1" y="37"/>
                    </a:lnTo>
                    <a:lnTo>
                      <a:pt x="8" y="22"/>
                    </a:lnTo>
                  </a:path>
                </a:pathLst>
              </a:custGeom>
              <a:noFill/>
              <a:ln w="0">
                <a:solidFill>
                  <a:srgbClr val="000000"/>
                </a:solidFill>
                <a:round/>
                <a:headEnd/>
                <a:tailEnd/>
              </a:ln>
            </p:spPr>
            <p:txBody>
              <a:bodyPr/>
              <a:lstStyle/>
              <a:p>
                <a:pPr eaLnBrk="0" hangingPunct="0"/>
                <a:endParaRPr lang="it-IT"/>
              </a:p>
            </p:txBody>
          </p:sp>
          <p:sp>
            <p:nvSpPr>
              <p:cNvPr id="113886" name="Freeform 161"/>
              <p:cNvSpPr>
                <a:spLocks/>
              </p:cNvSpPr>
              <p:nvPr/>
            </p:nvSpPr>
            <p:spPr bwMode="auto">
              <a:xfrm>
                <a:off x="3843" y="3058"/>
                <a:ext cx="79" cy="64"/>
              </a:xfrm>
              <a:custGeom>
                <a:avLst/>
                <a:gdLst>
                  <a:gd name="T0" fmla="*/ 0 w 236"/>
                  <a:gd name="T1" fmla="*/ 1 h 192"/>
                  <a:gd name="T2" fmla="*/ 0 w 236"/>
                  <a:gd name="T3" fmla="*/ 1 h 192"/>
                  <a:gd name="T4" fmla="*/ 1 w 236"/>
                  <a:gd name="T5" fmla="*/ 0 h 192"/>
                  <a:gd name="T6" fmla="*/ 1 w 236"/>
                  <a:gd name="T7" fmla="*/ 0 h 192"/>
                  <a:gd name="T8" fmla="*/ 2 w 236"/>
                  <a:gd name="T9" fmla="*/ 0 h 192"/>
                  <a:gd name="T10" fmla="*/ 3 w 236"/>
                  <a:gd name="T11" fmla="*/ 0 h 192"/>
                  <a:gd name="T12" fmla="*/ 3 w 236"/>
                  <a:gd name="T13" fmla="*/ 0 h 192"/>
                  <a:gd name="T14" fmla="*/ 4 w 236"/>
                  <a:gd name="T15" fmla="*/ 0 h 192"/>
                  <a:gd name="T16" fmla="*/ 5 w 236"/>
                  <a:gd name="T17" fmla="*/ 1 h 192"/>
                  <a:gd name="T18" fmla="*/ 6 w 236"/>
                  <a:gd name="T19" fmla="*/ 1 h 192"/>
                  <a:gd name="T20" fmla="*/ 6 w 236"/>
                  <a:gd name="T21" fmla="*/ 1 h 192"/>
                  <a:gd name="T22" fmla="*/ 7 w 236"/>
                  <a:gd name="T23" fmla="*/ 2 h 192"/>
                  <a:gd name="T24" fmla="*/ 7 w 236"/>
                  <a:gd name="T25" fmla="*/ 3 h 192"/>
                  <a:gd name="T26" fmla="*/ 8 w 236"/>
                  <a:gd name="T27" fmla="*/ 3 h 192"/>
                  <a:gd name="T28" fmla="*/ 8 w 236"/>
                  <a:gd name="T29" fmla="*/ 4 h 192"/>
                  <a:gd name="T30" fmla="*/ 9 w 236"/>
                  <a:gd name="T31" fmla="*/ 5 h 192"/>
                  <a:gd name="T32" fmla="*/ 9 w 236"/>
                  <a:gd name="T33" fmla="*/ 5 h 192"/>
                  <a:gd name="T34" fmla="*/ 9 w 236"/>
                  <a:gd name="T35" fmla="*/ 6 h 192"/>
                  <a:gd name="T36" fmla="*/ 8 w 236"/>
                  <a:gd name="T37" fmla="*/ 6 h 192"/>
                  <a:gd name="T38" fmla="*/ 8 w 236"/>
                  <a:gd name="T39" fmla="*/ 6 h 192"/>
                  <a:gd name="T40" fmla="*/ 8 w 236"/>
                  <a:gd name="T41" fmla="*/ 7 h 192"/>
                  <a:gd name="T42" fmla="*/ 8 w 236"/>
                  <a:gd name="T43" fmla="*/ 7 h 192"/>
                  <a:gd name="T44" fmla="*/ 7 w 236"/>
                  <a:gd name="T45" fmla="*/ 7 h 192"/>
                  <a:gd name="T46" fmla="*/ 6 w 236"/>
                  <a:gd name="T47" fmla="*/ 7 h 192"/>
                  <a:gd name="T48" fmla="*/ 5 w 236"/>
                  <a:gd name="T49" fmla="*/ 7 h 192"/>
                  <a:gd name="T50" fmla="*/ 5 w 236"/>
                  <a:gd name="T51" fmla="*/ 7 h 192"/>
                  <a:gd name="T52" fmla="*/ 4 w 236"/>
                  <a:gd name="T53" fmla="*/ 6 h 192"/>
                  <a:gd name="T54" fmla="*/ 3 w 236"/>
                  <a:gd name="T55" fmla="*/ 6 h 192"/>
                  <a:gd name="T56" fmla="*/ 3 w 236"/>
                  <a:gd name="T57" fmla="*/ 6 h 192"/>
                  <a:gd name="T58" fmla="*/ 2 w 236"/>
                  <a:gd name="T59" fmla="*/ 5 h 192"/>
                  <a:gd name="T60" fmla="*/ 1 w 236"/>
                  <a:gd name="T61" fmla="*/ 5 h 192"/>
                  <a:gd name="T62" fmla="*/ 1 w 236"/>
                  <a:gd name="T63" fmla="*/ 4 h 192"/>
                  <a:gd name="T64" fmla="*/ 0 w 236"/>
                  <a:gd name="T65" fmla="*/ 3 h 192"/>
                  <a:gd name="T66" fmla="*/ 0 w 236"/>
                  <a:gd name="T67" fmla="*/ 3 h 192"/>
                  <a:gd name="T68" fmla="*/ 0 w 236"/>
                  <a:gd name="T69" fmla="*/ 2 h 192"/>
                  <a:gd name="T70" fmla="*/ 0 w 236"/>
                  <a:gd name="T71" fmla="*/ 1 h 192"/>
                  <a:gd name="T72" fmla="*/ 0 w 236"/>
                  <a:gd name="T73" fmla="*/ 1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6"/>
                  <a:gd name="T112" fmla="*/ 0 h 192"/>
                  <a:gd name="T113" fmla="*/ 236 w 236"/>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6" h="192">
                    <a:moveTo>
                      <a:pt x="6" y="22"/>
                    </a:moveTo>
                    <a:lnTo>
                      <a:pt x="6" y="22"/>
                    </a:lnTo>
                    <a:lnTo>
                      <a:pt x="17" y="11"/>
                    </a:lnTo>
                    <a:lnTo>
                      <a:pt x="32" y="4"/>
                    </a:lnTo>
                    <a:lnTo>
                      <a:pt x="49" y="0"/>
                    </a:lnTo>
                    <a:lnTo>
                      <a:pt x="69" y="0"/>
                    </a:lnTo>
                    <a:lnTo>
                      <a:pt x="91" y="4"/>
                    </a:lnTo>
                    <a:lnTo>
                      <a:pt x="113" y="10"/>
                    </a:lnTo>
                    <a:lnTo>
                      <a:pt x="136" y="20"/>
                    </a:lnTo>
                    <a:lnTo>
                      <a:pt x="160" y="33"/>
                    </a:lnTo>
                    <a:lnTo>
                      <a:pt x="181" y="50"/>
                    </a:lnTo>
                    <a:lnTo>
                      <a:pt x="199" y="68"/>
                    </a:lnTo>
                    <a:lnTo>
                      <a:pt x="214" y="85"/>
                    </a:lnTo>
                    <a:lnTo>
                      <a:pt x="225" y="104"/>
                    </a:lnTo>
                    <a:lnTo>
                      <a:pt x="232" y="123"/>
                    </a:lnTo>
                    <a:lnTo>
                      <a:pt x="236" y="140"/>
                    </a:lnTo>
                    <a:lnTo>
                      <a:pt x="234" y="156"/>
                    </a:lnTo>
                    <a:lnTo>
                      <a:pt x="228" y="170"/>
                    </a:lnTo>
                    <a:lnTo>
                      <a:pt x="217" y="181"/>
                    </a:lnTo>
                    <a:lnTo>
                      <a:pt x="202" y="189"/>
                    </a:lnTo>
                    <a:lnTo>
                      <a:pt x="185" y="192"/>
                    </a:lnTo>
                    <a:lnTo>
                      <a:pt x="165" y="192"/>
                    </a:lnTo>
                    <a:lnTo>
                      <a:pt x="143" y="189"/>
                    </a:lnTo>
                    <a:lnTo>
                      <a:pt x="121" y="182"/>
                    </a:lnTo>
                    <a:lnTo>
                      <a:pt x="98" y="172"/>
                    </a:lnTo>
                    <a:lnTo>
                      <a:pt x="74" y="159"/>
                    </a:lnTo>
                    <a:lnTo>
                      <a:pt x="53" y="142"/>
                    </a:lnTo>
                    <a:lnTo>
                      <a:pt x="35" y="125"/>
                    </a:lnTo>
                    <a:lnTo>
                      <a:pt x="21" y="107"/>
                    </a:lnTo>
                    <a:lnTo>
                      <a:pt x="10" y="88"/>
                    </a:lnTo>
                    <a:lnTo>
                      <a:pt x="2" y="70"/>
                    </a:lnTo>
                    <a:lnTo>
                      <a:pt x="0" y="52"/>
                    </a:lnTo>
                    <a:lnTo>
                      <a:pt x="1" y="37"/>
                    </a:lnTo>
                    <a:lnTo>
                      <a:pt x="6" y="22"/>
                    </a:lnTo>
                  </a:path>
                </a:pathLst>
              </a:custGeom>
              <a:noFill/>
              <a:ln w="0">
                <a:solidFill>
                  <a:srgbClr val="000000"/>
                </a:solidFill>
                <a:round/>
                <a:headEnd/>
                <a:tailEnd/>
              </a:ln>
            </p:spPr>
            <p:txBody>
              <a:bodyPr/>
              <a:lstStyle/>
              <a:p>
                <a:pPr eaLnBrk="0" hangingPunct="0"/>
                <a:endParaRPr lang="it-IT"/>
              </a:p>
            </p:txBody>
          </p:sp>
          <p:sp>
            <p:nvSpPr>
              <p:cNvPr id="113887" name="Freeform 162"/>
              <p:cNvSpPr>
                <a:spLocks/>
              </p:cNvSpPr>
              <p:nvPr/>
            </p:nvSpPr>
            <p:spPr bwMode="auto">
              <a:xfrm>
                <a:off x="3845" y="2954"/>
                <a:ext cx="79" cy="63"/>
              </a:xfrm>
              <a:custGeom>
                <a:avLst/>
                <a:gdLst>
                  <a:gd name="T0" fmla="*/ 0 w 236"/>
                  <a:gd name="T1" fmla="*/ 1 h 191"/>
                  <a:gd name="T2" fmla="*/ 0 w 236"/>
                  <a:gd name="T3" fmla="*/ 1 h 191"/>
                  <a:gd name="T4" fmla="*/ 1 w 236"/>
                  <a:gd name="T5" fmla="*/ 0 h 191"/>
                  <a:gd name="T6" fmla="*/ 1 w 236"/>
                  <a:gd name="T7" fmla="*/ 0 h 191"/>
                  <a:gd name="T8" fmla="*/ 2 w 236"/>
                  <a:gd name="T9" fmla="*/ 0 h 191"/>
                  <a:gd name="T10" fmla="*/ 3 w 236"/>
                  <a:gd name="T11" fmla="*/ 0 h 191"/>
                  <a:gd name="T12" fmla="*/ 3 w 236"/>
                  <a:gd name="T13" fmla="*/ 0 h 191"/>
                  <a:gd name="T14" fmla="*/ 4 w 236"/>
                  <a:gd name="T15" fmla="*/ 0 h 191"/>
                  <a:gd name="T16" fmla="*/ 5 w 236"/>
                  <a:gd name="T17" fmla="*/ 1 h 191"/>
                  <a:gd name="T18" fmla="*/ 6 w 236"/>
                  <a:gd name="T19" fmla="*/ 1 h 191"/>
                  <a:gd name="T20" fmla="*/ 6 w 236"/>
                  <a:gd name="T21" fmla="*/ 1 h 191"/>
                  <a:gd name="T22" fmla="*/ 7 w 236"/>
                  <a:gd name="T23" fmla="*/ 2 h 191"/>
                  <a:gd name="T24" fmla="*/ 7 w 236"/>
                  <a:gd name="T25" fmla="*/ 2 h 191"/>
                  <a:gd name="T26" fmla="*/ 8 w 236"/>
                  <a:gd name="T27" fmla="*/ 3 h 191"/>
                  <a:gd name="T28" fmla="*/ 8 w 236"/>
                  <a:gd name="T29" fmla="*/ 4 h 191"/>
                  <a:gd name="T30" fmla="*/ 9 w 236"/>
                  <a:gd name="T31" fmla="*/ 4 h 191"/>
                  <a:gd name="T32" fmla="*/ 9 w 236"/>
                  <a:gd name="T33" fmla="*/ 5 h 191"/>
                  <a:gd name="T34" fmla="*/ 9 w 236"/>
                  <a:gd name="T35" fmla="*/ 6 h 191"/>
                  <a:gd name="T36" fmla="*/ 8 w 236"/>
                  <a:gd name="T37" fmla="*/ 6 h 191"/>
                  <a:gd name="T38" fmla="*/ 8 w 236"/>
                  <a:gd name="T39" fmla="*/ 6 h 191"/>
                  <a:gd name="T40" fmla="*/ 8 w 236"/>
                  <a:gd name="T41" fmla="*/ 6 h 191"/>
                  <a:gd name="T42" fmla="*/ 8 w 236"/>
                  <a:gd name="T43" fmla="*/ 7 h 191"/>
                  <a:gd name="T44" fmla="*/ 7 w 236"/>
                  <a:gd name="T45" fmla="*/ 7 h 191"/>
                  <a:gd name="T46" fmla="*/ 6 w 236"/>
                  <a:gd name="T47" fmla="*/ 7 h 191"/>
                  <a:gd name="T48" fmla="*/ 5 w 236"/>
                  <a:gd name="T49" fmla="*/ 7 h 191"/>
                  <a:gd name="T50" fmla="*/ 5 w 236"/>
                  <a:gd name="T51" fmla="*/ 7 h 191"/>
                  <a:gd name="T52" fmla="*/ 4 w 236"/>
                  <a:gd name="T53" fmla="*/ 6 h 191"/>
                  <a:gd name="T54" fmla="*/ 3 w 236"/>
                  <a:gd name="T55" fmla="*/ 6 h 191"/>
                  <a:gd name="T56" fmla="*/ 3 w 236"/>
                  <a:gd name="T57" fmla="*/ 6 h 191"/>
                  <a:gd name="T58" fmla="*/ 2 w 236"/>
                  <a:gd name="T59" fmla="*/ 5 h 191"/>
                  <a:gd name="T60" fmla="*/ 1 w 236"/>
                  <a:gd name="T61" fmla="*/ 5 h 191"/>
                  <a:gd name="T62" fmla="*/ 1 w 236"/>
                  <a:gd name="T63" fmla="*/ 4 h 191"/>
                  <a:gd name="T64" fmla="*/ 0 w 236"/>
                  <a:gd name="T65" fmla="*/ 3 h 191"/>
                  <a:gd name="T66" fmla="*/ 0 w 236"/>
                  <a:gd name="T67" fmla="*/ 3 h 191"/>
                  <a:gd name="T68" fmla="*/ 0 w 236"/>
                  <a:gd name="T69" fmla="*/ 2 h 191"/>
                  <a:gd name="T70" fmla="*/ 0 w 236"/>
                  <a:gd name="T71" fmla="*/ 1 h 191"/>
                  <a:gd name="T72" fmla="*/ 0 w 236"/>
                  <a:gd name="T73" fmla="*/ 1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6"/>
                  <a:gd name="T112" fmla="*/ 0 h 191"/>
                  <a:gd name="T113" fmla="*/ 236 w 236"/>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6" h="191">
                    <a:moveTo>
                      <a:pt x="8" y="23"/>
                    </a:moveTo>
                    <a:lnTo>
                      <a:pt x="8" y="23"/>
                    </a:lnTo>
                    <a:lnTo>
                      <a:pt x="19" y="12"/>
                    </a:lnTo>
                    <a:lnTo>
                      <a:pt x="34" y="4"/>
                    </a:lnTo>
                    <a:lnTo>
                      <a:pt x="50" y="1"/>
                    </a:lnTo>
                    <a:lnTo>
                      <a:pt x="70" y="0"/>
                    </a:lnTo>
                    <a:lnTo>
                      <a:pt x="92" y="3"/>
                    </a:lnTo>
                    <a:lnTo>
                      <a:pt x="115" y="10"/>
                    </a:lnTo>
                    <a:lnTo>
                      <a:pt x="137" y="21"/>
                    </a:lnTo>
                    <a:lnTo>
                      <a:pt x="161" y="34"/>
                    </a:lnTo>
                    <a:lnTo>
                      <a:pt x="182" y="49"/>
                    </a:lnTo>
                    <a:lnTo>
                      <a:pt x="199" y="67"/>
                    </a:lnTo>
                    <a:lnTo>
                      <a:pt x="215" y="86"/>
                    </a:lnTo>
                    <a:lnTo>
                      <a:pt x="226" y="103"/>
                    </a:lnTo>
                    <a:lnTo>
                      <a:pt x="233" y="122"/>
                    </a:lnTo>
                    <a:lnTo>
                      <a:pt x="236" y="140"/>
                    </a:lnTo>
                    <a:lnTo>
                      <a:pt x="235" y="155"/>
                    </a:lnTo>
                    <a:lnTo>
                      <a:pt x="228" y="169"/>
                    </a:lnTo>
                    <a:lnTo>
                      <a:pt x="217" y="180"/>
                    </a:lnTo>
                    <a:lnTo>
                      <a:pt x="203" y="188"/>
                    </a:lnTo>
                    <a:lnTo>
                      <a:pt x="186" y="191"/>
                    </a:lnTo>
                    <a:lnTo>
                      <a:pt x="166" y="191"/>
                    </a:lnTo>
                    <a:lnTo>
                      <a:pt x="145" y="189"/>
                    </a:lnTo>
                    <a:lnTo>
                      <a:pt x="122" y="183"/>
                    </a:lnTo>
                    <a:lnTo>
                      <a:pt x="99" y="172"/>
                    </a:lnTo>
                    <a:lnTo>
                      <a:pt x="76" y="158"/>
                    </a:lnTo>
                    <a:lnTo>
                      <a:pt x="55" y="143"/>
                    </a:lnTo>
                    <a:lnTo>
                      <a:pt x="36" y="125"/>
                    </a:lnTo>
                    <a:lnTo>
                      <a:pt x="21" y="107"/>
                    </a:lnTo>
                    <a:lnTo>
                      <a:pt x="10" y="89"/>
                    </a:lnTo>
                    <a:lnTo>
                      <a:pt x="4" y="70"/>
                    </a:lnTo>
                    <a:lnTo>
                      <a:pt x="0" y="53"/>
                    </a:lnTo>
                    <a:lnTo>
                      <a:pt x="1" y="37"/>
                    </a:lnTo>
                    <a:lnTo>
                      <a:pt x="8" y="23"/>
                    </a:lnTo>
                  </a:path>
                </a:pathLst>
              </a:custGeom>
              <a:noFill/>
              <a:ln w="0">
                <a:solidFill>
                  <a:srgbClr val="000000"/>
                </a:solidFill>
                <a:round/>
                <a:headEnd/>
                <a:tailEnd/>
              </a:ln>
            </p:spPr>
            <p:txBody>
              <a:bodyPr/>
              <a:lstStyle/>
              <a:p>
                <a:pPr eaLnBrk="0" hangingPunct="0"/>
                <a:endParaRPr lang="it-IT"/>
              </a:p>
            </p:txBody>
          </p:sp>
          <p:sp>
            <p:nvSpPr>
              <p:cNvPr id="113888" name="Freeform 163"/>
              <p:cNvSpPr>
                <a:spLocks/>
              </p:cNvSpPr>
              <p:nvPr/>
            </p:nvSpPr>
            <p:spPr bwMode="auto">
              <a:xfrm>
                <a:off x="3965" y="3025"/>
                <a:ext cx="79" cy="64"/>
              </a:xfrm>
              <a:custGeom>
                <a:avLst/>
                <a:gdLst>
                  <a:gd name="T0" fmla="*/ 0 w 236"/>
                  <a:gd name="T1" fmla="*/ 1 h 191"/>
                  <a:gd name="T2" fmla="*/ 0 w 236"/>
                  <a:gd name="T3" fmla="*/ 1 h 191"/>
                  <a:gd name="T4" fmla="*/ 1 w 236"/>
                  <a:gd name="T5" fmla="*/ 0 h 191"/>
                  <a:gd name="T6" fmla="*/ 1 w 236"/>
                  <a:gd name="T7" fmla="*/ 0 h 191"/>
                  <a:gd name="T8" fmla="*/ 2 w 236"/>
                  <a:gd name="T9" fmla="*/ 0 h 191"/>
                  <a:gd name="T10" fmla="*/ 3 w 236"/>
                  <a:gd name="T11" fmla="*/ 0 h 191"/>
                  <a:gd name="T12" fmla="*/ 3 w 236"/>
                  <a:gd name="T13" fmla="*/ 0 h 191"/>
                  <a:gd name="T14" fmla="*/ 4 w 236"/>
                  <a:gd name="T15" fmla="*/ 0 h 191"/>
                  <a:gd name="T16" fmla="*/ 5 w 236"/>
                  <a:gd name="T17" fmla="*/ 1 h 191"/>
                  <a:gd name="T18" fmla="*/ 6 w 236"/>
                  <a:gd name="T19" fmla="*/ 1 h 191"/>
                  <a:gd name="T20" fmla="*/ 6 w 236"/>
                  <a:gd name="T21" fmla="*/ 1 h 191"/>
                  <a:gd name="T22" fmla="*/ 7 w 236"/>
                  <a:gd name="T23" fmla="*/ 2 h 191"/>
                  <a:gd name="T24" fmla="*/ 7 w 236"/>
                  <a:gd name="T25" fmla="*/ 2 h 191"/>
                  <a:gd name="T26" fmla="*/ 8 w 236"/>
                  <a:gd name="T27" fmla="*/ 3 h 191"/>
                  <a:gd name="T28" fmla="*/ 8 w 236"/>
                  <a:gd name="T29" fmla="*/ 4 h 191"/>
                  <a:gd name="T30" fmla="*/ 9 w 236"/>
                  <a:gd name="T31" fmla="*/ 5 h 191"/>
                  <a:gd name="T32" fmla="*/ 9 w 236"/>
                  <a:gd name="T33" fmla="*/ 5 h 191"/>
                  <a:gd name="T34" fmla="*/ 9 w 236"/>
                  <a:gd name="T35" fmla="*/ 6 h 191"/>
                  <a:gd name="T36" fmla="*/ 9 w 236"/>
                  <a:gd name="T37" fmla="*/ 6 h 191"/>
                  <a:gd name="T38" fmla="*/ 9 w 236"/>
                  <a:gd name="T39" fmla="*/ 6 h 191"/>
                  <a:gd name="T40" fmla="*/ 8 w 236"/>
                  <a:gd name="T41" fmla="*/ 7 h 191"/>
                  <a:gd name="T42" fmla="*/ 8 w 236"/>
                  <a:gd name="T43" fmla="*/ 7 h 191"/>
                  <a:gd name="T44" fmla="*/ 7 w 236"/>
                  <a:gd name="T45" fmla="*/ 7 h 191"/>
                  <a:gd name="T46" fmla="*/ 6 w 236"/>
                  <a:gd name="T47" fmla="*/ 7 h 191"/>
                  <a:gd name="T48" fmla="*/ 5 w 236"/>
                  <a:gd name="T49" fmla="*/ 7 h 191"/>
                  <a:gd name="T50" fmla="*/ 5 w 236"/>
                  <a:gd name="T51" fmla="*/ 7 h 191"/>
                  <a:gd name="T52" fmla="*/ 4 w 236"/>
                  <a:gd name="T53" fmla="*/ 6 h 191"/>
                  <a:gd name="T54" fmla="*/ 3 w 236"/>
                  <a:gd name="T55" fmla="*/ 6 h 191"/>
                  <a:gd name="T56" fmla="*/ 3 w 236"/>
                  <a:gd name="T57" fmla="*/ 6 h 191"/>
                  <a:gd name="T58" fmla="*/ 2 w 236"/>
                  <a:gd name="T59" fmla="*/ 5 h 191"/>
                  <a:gd name="T60" fmla="*/ 1 w 236"/>
                  <a:gd name="T61" fmla="*/ 5 h 191"/>
                  <a:gd name="T62" fmla="*/ 1 w 236"/>
                  <a:gd name="T63" fmla="*/ 4 h 191"/>
                  <a:gd name="T64" fmla="*/ 0 w 236"/>
                  <a:gd name="T65" fmla="*/ 3 h 191"/>
                  <a:gd name="T66" fmla="*/ 0 w 236"/>
                  <a:gd name="T67" fmla="*/ 3 h 191"/>
                  <a:gd name="T68" fmla="*/ 0 w 236"/>
                  <a:gd name="T69" fmla="*/ 2 h 191"/>
                  <a:gd name="T70" fmla="*/ 0 w 236"/>
                  <a:gd name="T71" fmla="*/ 1 h 191"/>
                  <a:gd name="T72" fmla="*/ 0 w 236"/>
                  <a:gd name="T73" fmla="*/ 1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6"/>
                  <a:gd name="T112" fmla="*/ 0 h 191"/>
                  <a:gd name="T113" fmla="*/ 236 w 236"/>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6" h="191">
                    <a:moveTo>
                      <a:pt x="8" y="23"/>
                    </a:moveTo>
                    <a:lnTo>
                      <a:pt x="8" y="23"/>
                    </a:lnTo>
                    <a:lnTo>
                      <a:pt x="19" y="12"/>
                    </a:lnTo>
                    <a:lnTo>
                      <a:pt x="33" y="4"/>
                    </a:lnTo>
                    <a:lnTo>
                      <a:pt x="50" y="0"/>
                    </a:lnTo>
                    <a:lnTo>
                      <a:pt x="70" y="0"/>
                    </a:lnTo>
                    <a:lnTo>
                      <a:pt x="91" y="3"/>
                    </a:lnTo>
                    <a:lnTo>
                      <a:pt x="114" y="9"/>
                    </a:lnTo>
                    <a:lnTo>
                      <a:pt x="137" y="19"/>
                    </a:lnTo>
                    <a:lnTo>
                      <a:pt x="160" y="33"/>
                    </a:lnTo>
                    <a:lnTo>
                      <a:pt x="181" y="49"/>
                    </a:lnTo>
                    <a:lnTo>
                      <a:pt x="200" y="67"/>
                    </a:lnTo>
                    <a:lnTo>
                      <a:pt x="215" y="84"/>
                    </a:lnTo>
                    <a:lnTo>
                      <a:pt x="226" y="103"/>
                    </a:lnTo>
                    <a:lnTo>
                      <a:pt x="234" y="122"/>
                    </a:lnTo>
                    <a:lnTo>
                      <a:pt x="236" y="139"/>
                    </a:lnTo>
                    <a:lnTo>
                      <a:pt x="235" y="155"/>
                    </a:lnTo>
                    <a:lnTo>
                      <a:pt x="229" y="169"/>
                    </a:lnTo>
                    <a:lnTo>
                      <a:pt x="218" y="180"/>
                    </a:lnTo>
                    <a:lnTo>
                      <a:pt x="203" y="188"/>
                    </a:lnTo>
                    <a:lnTo>
                      <a:pt x="187" y="191"/>
                    </a:lnTo>
                    <a:lnTo>
                      <a:pt x="167" y="191"/>
                    </a:lnTo>
                    <a:lnTo>
                      <a:pt x="145" y="188"/>
                    </a:lnTo>
                    <a:lnTo>
                      <a:pt x="122" y="181"/>
                    </a:lnTo>
                    <a:lnTo>
                      <a:pt x="99" y="171"/>
                    </a:lnTo>
                    <a:lnTo>
                      <a:pt x="76" y="158"/>
                    </a:lnTo>
                    <a:lnTo>
                      <a:pt x="54" y="141"/>
                    </a:lnTo>
                    <a:lnTo>
                      <a:pt x="37" y="125"/>
                    </a:lnTo>
                    <a:lnTo>
                      <a:pt x="21" y="106"/>
                    </a:lnTo>
                    <a:lnTo>
                      <a:pt x="10" y="88"/>
                    </a:lnTo>
                    <a:lnTo>
                      <a:pt x="3" y="70"/>
                    </a:lnTo>
                    <a:lnTo>
                      <a:pt x="0" y="52"/>
                    </a:lnTo>
                    <a:lnTo>
                      <a:pt x="1" y="37"/>
                    </a:lnTo>
                    <a:lnTo>
                      <a:pt x="8" y="23"/>
                    </a:lnTo>
                  </a:path>
                </a:pathLst>
              </a:custGeom>
              <a:noFill/>
              <a:ln w="0">
                <a:solidFill>
                  <a:srgbClr val="000000"/>
                </a:solidFill>
                <a:round/>
                <a:headEnd/>
                <a:tailEnd/>
              </a:ln>
            </p:spPr>
            <p:txBody>
              <a:bodyPr/>
              <a:lstStyle/>
              <a:p>
                <a:pPr eaLnBrk="0" hangingPunct="0"/>
                <a:endParaRPr lang="it-IT"/>
              </a:p>
            </p:txBody>
          </p:sp>
          <p:sp>
            <p:nvSpPr>
              <p:cNvPr id="113889" name="Freeform 164"/>
              <p:cNvSpPr>
                <a:spLocks/>
              </p:cNvSpPr>
              <p:nvPr/>
            </p:nvSpPr>
            <p:spPr bwMode="auto">
              <a:xfrm>
                <a:off x="1684" y="3302"/>
                <a:ext cx="456" cy="44"/>
              </a:xfrm>
              <a:custGeom>
                <a:avLst/>
                <a:gdLst>
                  <a:gd name="T0" fmla="*/ 0 w 2736"/>
                  <a:gd name="T1" fmla="*/ 0 h 353"/>
                  <a:gd name="T2" fmla="*/ 0 w 2736"/>
                  <a:gd name="T3" fmla="*/ 0 h 353"/>
                  <a:gd name="T4" fmla="*/ 0 w 2736"/>
                  <a:gd name="T5" fmla="*/ 0 h 353"/>
                  <a:gd name="T6" fmla="*/ 0 w 2736"/>
                  <a:gd name="T7" fmla="*/ 0 h 353"/>
                  <a:gd name="T8" fmla="*/ 1 w 2736"/>
                  <a:gd name="T9" fmla="*/ 0 h 353"/>
                  <a:gd name="T10" fmla="*/ 2 w 2736"/>
                  <a:gd name="T11" fmla="*/ 0 h 353"/>
                  <a:gd name="T12" fmla="*/ 2 w 2736"/>
                  <a:gd name="T13" fmla="*/ 0 h 353"/>
                  <a:gd name="T14" fmla="*/ 3 w 2736"/>
                  <a:gd name="T15" fmla="*/ 0 h 353"/>
                  <a:gd name="T16" fmla="*/ 4 w 2736"/>
                  <a:gd name="T17" fmla="*/ 0 h 353"/>
                  <a:gd name="T18" fmla="*/ 5 w 2736"/>
                  <a:gd name="T19" fmla="*/ 0 h 353"/>
                  <a:gd name="T20" fmla="*/ 5 w 2736"/>
                  <a:gd name="T21" fmla="*/ 0 h 353"/>
                  <a:gd name="T22" fmla="*/ 6 w 2736"/>
                  <a:gd name="T23" fmla="*/ 0 h 353"/>
                  <a:gd name="T24" fmla="*/ 7 w 2736"/>
                  <a:gd name="T25" fmla="*/ 0 h 353"/>
                  <a:gd name="T26" fmla="*/ 8 w 2736"/>
                  <a:gd name="T27" fmla="*/ 0 h 353"/>
                  <a:gd name="T28" fmla="*/ 8 w 2736"/>
                  <a:gd name="T29" fmla="*/ 0 h 353"/>
                  <a:gd name="T30" fmla="*/ 9 w 2736"/>
                  <a:gd name="T31" fmla="*/ 0 h 353"/>
                  <a:gd name="T32" fmla="*/ 10 w 2736"/>
                  <a:gd name="T33" fmla="*/ 0 h 353"/>
                  <a:gd name="T34" fmla="*/ 11 w 2736"/>
                  <a:gd name="T35" fmla="*/ 0 h 353"/>
                  <a:gd name="T36" fmla="*/ 11 w 2736"/>
                  <a:gd name="T37" fmla="*/ 0 h 353"/>
                  <a:gd name="T38" fmla="*/ 12 w 2736"/>
                  <a:gd name="T39" fmla="*/ 0 h 353"/>
                  <a:gd name="T40" fmla="*/ 12 w 2736"/>
                  <a:gd name="T41" fmla="*/ 0 h 353"/>
                  <a:gd name="T42" fmla="*/ 13 w 2736"/>
                  <a:gd name="T43" fmla="*/ 0 h 353"/>
                  <a:gd name="T44" fmla="*/ 13 w 2736"/>
                  <a:gd name="T45" fmla="*/ 0 h 353"/>
                  <a:gd name="T46" fmla="*/ 13 w 2736"/>
                  <a:gd name="T47" fmla="*/ 0 h 353"/>
                  <a:gd name="T48" fmla="*/ 13 w 2736"/>
                  <a:gd name="T49" fmla="*/ 0 h 353"/>
                  <a:gd name="T50" fmla="*/ 13 w 2736"/>
                  <a:gd name="T51" fmla="*/ 0 h 353"/>
                  <a:gd name="T52" fmla="*/ 13 w 2736"/>
                  <a:gd name="T53" fmla="*/ 0 h 353"/>
                  <a:gd name="T54" fmla="*/ 12 w 2736"/>
                  <a:gd name="T55" fmla="*/ 0 h 353"/>
                  <a:gd name="T56" fmla="*/ 12 w 2736"/>
                  <a:gd name="T57" fmla="*/ 0 h 353"/>
                  <a:gd name="T58" fmla="*/ 11 w 2736"/>
                  <a:gd name="T59" fmla="*/ 0 h 353"/>
                  <a:gd name="T60" fmla="*/ 10 w 2736"/>
                  <a:gd name="T61" fmla="*/ 1 h 353"/>
                  <a:gd name="T62" fmla="*/ 10 w 2736"/>
                  <a:gd name="T63" fmla="*/ 1 h 353"/>
                  <a:gd name="T64" fmla="*/ 9 w 2736"/>
                  <a:gd name="T65" fmla="*/ 1 h 353"/>
                  <a:gd name="T66" fmla="*/ 8 w 2736"/>
                  <a:gd name="T67" fmla="*/ 1 h 353"/>
                  <a:gd name="T68" fmla="*/ 7 w 2736"/>
                  <a:gd name="T69" fmla="*/ 1 h 353"/>
                  <a:gd name="T70" fmla="*/ 7 w 2736"/>
                  <a:gd name="T71" fmla="*/ 1 h 353"/>
                  <a:gd name="T72" fmla="*/ 6 w 2736"/>
                  <a:gd name="T73" fmla="*/ 1 h 353"/>
                  <a:gd name="T74" fmla="*/ 5 w 2736"/>
                  <a:gd name="T75" fmla="*/ 1 h 353"/>
                  <a:gd name="T76" fmla="*/ 4 w 2736"/>
                  <a:gd name="T77" fmla="*/ 1 h 353"/>
                  <a:gd name="T78" fmla="*/ 3 w 2736"/>
                  <a:gd name="T79" fmla="*/ 1 h 353"/>
                  <a:gd name="T80" fmla="*/ 3 w 2736"/>
                  <a:gd name="T81" fmla="*/ 1 h 353"/>
                  <a:gd name="T82" fmla="*/ 2 w 2736"/>
                  <a:gd name="T83" fmla="*/ 0 h 353"/>
                  <a:gd name="T84" fmla="*/ 1 w 2736"/>
                  <a:gd name="T85" fmla="*/ 0 h 353"/>
                  <a:gd name="T86" fmla="*/ 1 w 2736"/>
                  <a:gd name="T87" fmla="*/ 0 h 353"/>
                  <a:gd name="T88" fmla="*/ 0 w 2736"/>
                  <a:gd name="T89" fmla="*/ 0 h 353"/>
                  <a:gd name="T90" fmla="*/ 0 w 2736"/>
                  <a:gd name="T91" fmla="*/ 0 h 353"/>
                  <a:gd name="T92" fmla="*/ 0 w 2736"/>
                  <a:gd name="T93" fmla="*/ 0 h 353"/>
                  <a:gd name="T94" fmla="*/ 0 w 2736"/>
                  <a:gd name="T95" fmla="*/ 0 h 35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36"/>
                  <a:gd name="T145" fmla="*/ 0 h 353"/>
                  <a:gd name="T146" fmla="*/ 2736 w 2736"/>
                  <a:gd name="T147" fmla="*/ 353 h 35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36" h="353">
                    <a:moveTo>
                      <a:pt x="27" y="0"/>
                    </a:moveTo>
                    <a:lnTo>
                      <a:pt x="20" y="10"/>
                    </a:lnTo>
                    <a:lnTo>
                      <a:pt x="13" y="20"/>
                    </a:lnTo>
                    <a:lnTo>
                      <a:pt x="7" y="29"/>
                    </a:lnTo>
                    <a:lnTo>
                      <a:pt x="3" y="37"/>
                    </a:lnTo>
                    <a:lnTo>
                      <a:pt x="0" y="46"/>
                    </a:lnTo>
                    <a:lnTo>
                      <a:pt x="0" y="55"/>
                    </a:lnTo>
                    <a:lnTo>
                      <a:pt x="1" y="63"/>
                    </a:lnTo>
                    <a:lnTo>
                      <a:pt x="5" y="72"/>
                    </a:lnTo>
                    <a:lnTo>
                      <a:pt x="12" y="83"/>
                    </a:lnTo>
                    <a:lnTo>
                      <a:pt x="22" y="92"/>
                    </a:lnTo>
                    <a:lnTo>
                      <a:pt x="34" y="102"/>
                    </a:lnTo>
                    <a:lnTo>
                      <a:pt x="50" y="113"/>
                    </a:lnTo>
                    <a:lnTo>
                      <a:pt x="70" y="124"/>
                    </a:lnTo>
                    <a:lnTo>
                      <a:pt x="94" y="136"/>
                    </a:lnTo>
                    <a:lnTo>
                      <a:pt x="123" y="149"/>
                    </a:lnTo>
                    <a:lnTo>
                      <a:pt x="156" y="163"/>
                    </a:lnTo>
                    <a:lnTo>
                      <a:pt x="175" y="170"/>
                    </a:lnTo>
                    <a:lnTo>
                      <a:pt x="197" y="177"/>
                    </a:lnTo>
                    <a:lnTo>
                      <a:pt x="220" y="183"/>
                    </a:lnTo>
                    <a:lnTo>
                      <a:pt x="247" y="190"/>
                    </a:lnTo>
                    <a:lnTo>
                      <a:pt x="274" y="196"/>
                    </a:lnTo>
                    <a:lnTo>
                      <a:pt x="304" y="203"/>
                    </a:lnTo>
                    <a:lnTo>
                      <a:pt x="336" y="210"/>
                    </a:lnTo>
                    <a:lnTo>
                      <a:pt x="370" y="215"/>
                    </a:lnTo>
                    <a:lnTo>
                      <a:pt x="405" y="221"/>
                    </a:lnTo>
                    <a:lnTo>
                      <a:pt x="443" y="227"/>
                    </a:lnTo>
                    <a:lnTo>
                      <a:pt x="480" y="232"/>
                    </a:lnTo>
                    <a:lnTo>
                      <a:pt x="520" y="237"/>
                    </a:lnTo>
                    <a:lnTo>
                      <a:pt x="561" y="242"/>
                    </a:lnTo>
                    <a:lnTo>
                      <a:pt x="601" y="247"/>
                    </a:lnTo>
                    <a:lnTo>
                      <a:pt x="644" y="251"/>
                    </a:lnTo>
                    <a:lnTo>
                      <a:pt x="687" y="256"/>
                    </a:lnTo>
                    <a:lnTo>
                      <a:pt x="730" y="260"/>
                    </a:lnTo>
                    <a:lnTo>
                      <a:pt x="774" y="264"/>
                    </a:lnTo>
                    <a:lnTo>
                      <a:pt x="818" y="267"/>
                    </a:lnTo>
                    <a:lnTo>
                      <a:pt x="864" y="272"/>
                    </a:lnTo>
                    <a:lnTo>
                      <a:pt x="908" y="275"/>
                    </a:lnTo>
                    <a:lnTo>
                      <a:pt x="953" y="278"/>
                    </a:lnTo>
                    <a:lnTo>
                      <a:pt x="997" y="280"/>
                    </a:lnTo>
                    <a:lnTo>
                      <a:pt x="1041" y="283"/>
                    </a:lnTo>
                    <a:lnTo>
                      <a:pt x="1085" y="285"/>
                    </a:lnTo>
                    <a:lnTo>
                      <a:pt x="1128" y="287"/>
                    </a:lnTo>
                    <a:lnTo>
                      <a:pt x="1170" y="288"/>
                    </a:lnTo>
                    <a:lnTo>
                      <a:pt x="1212" y="290"/>
                    </a:lnTo>
                    <a:lnTo>
                      <a:pt x="1253" y="291"/>
                    </a:lnTo>
                    <a:lnTo>
                      <a:pt x="1292" y="291"/>
                    </a:lnTo>
                    <a:lnTo>
                      <a:pt x="1330" y="292"/>
                    </a:lnTo>
                    <a:lnTo>
                      <a:pt x="1367" y="292"/>
                    </a:lnTo>
                    <a:lnTo>
                      <a:pt x="1405" y="292"/>
                    </a:lnTo>
                    <a:lnTo>
                      <a:pt x="1442" y="291"/>
                    </a:lnTo>
                    <a:lnTo>
                      <a:pt x="1482" y="291"/>
                    </a:lnTo>
                    <a:lnTo>
                      <a:pt x="1523" y="290"/>
                    </a:lnTo>
                    <a:lnTo>
                      <a:pt x="1564" y="288"/>
                    </a:lnTo>
                    <a:lnTo>
                      <a:pt x="1606" y="287"/>
                    </a:lnTo>
                    <a:lnTo>
                      <a:pt x="1649" y="285"/>
                    </a:lnTo>
                    <a:lnTo>
                      <a:pt x="1693" y="283"/>
                    </a:lnTo>
                    <a:lnTo>
                      <a:pt x="1737" y="280"/>
                    </a:lnTo>
                    <a:lnTo>
                      <a:pt x="1782" y="278"/>
                    </a:lnTo>
                    <a:lnTo>
                      <a:pt x="1827" y="275"/>
                    </a:lnTo>
                    <a:lnTo>
                      <a:pt x="1871" y="272"/>
                    </a:lnTo>
                    <a:lnTo>
                      <a:pt x="1916" y="267"/>
                    </a:lnTo>
                    <a:lnTo>
                      <a:pt x="1960" y="264"/>
                    </a:lnTo>
                    <a:lnTo>
                      <a:pt x="2004" y="260"/>
                    </a:lnTo>
                    <a:lnTo>
                      <a:pt x="2048" y="256"/>
                    </a:lnTo>
                    <a:lnTo>
                      <a:pt x="2091" y="251"/>
                    </a:lnTo>
                    <a:lnTo>
                      <a:pt x="2133" y="247"/>
                    </a:lnTo>
                    <a:lnTo>
                      <a:pt x="2175" y="242"/>
                    </a:lnTo>
                    <a:lnTo>
                      <a:pt x="2215" y="237"/>
                    </a:lnTo>
                    <a:lnTo>
                      <a:pt x="2254" y="232"/>
                    </a:lnTo>
                    <a:lnTo>
                      <a:pt x="2293" y="227"/>
                    </a:lnTo>
                    <a:lnTo>
                      <a:pt x="2329" y="221"/>
                    </a:lnTo>
                    <a:lnTo>
                      <a:pt x="2364" y="215"/>
                    </a:lnTo>
                    <a:lnTo>
                      <a:pt x="2399" y="210"/>
                    </a:lnTo>
                    <a:lnTo>
                      <a:pt x="2431" y="203"/>
                    </a:lnTo>
                    <a:lnTo>
                      <a:pt x="2460" y="196"/>
                    </a:lnTo>
                    <a:lnTo>
                      <a:pt x="2489" y="190"/>
                    </a:lnTo>
                    <a:lnTo>
                      <a:pt x="2515" y="183"/>
                    </a:lnTo>
                    <a:lnTo>
                      <a:pt x="2539" y="177"/>
                    </a:lnTo>
                    <a:lnTo>
                      <a:pt x="2561" y="170"/>
                    </a:lnTo>
                    <a:lnTo>
                      <a:pt x="2579" y="163"/>
                    </a:lnTo>
                    <a:lnTo>
                      <a:pt x="2612" y="149"/>
                    </a:lnTo>
                    <a:lnTo>
                      <a:pt x="2640" y="136"/>
                    </a:lnTo>
                    <a:lnTo>
                      <a:pt x="2664" y="124"/>
                    </a:lnTo>
                    <a:lnTo>
                      <a:pt x="2684" y="113"/>
                    </a:lnTo>
                    <a:lnTo>
                      <a:pt x="2701" y="102"/>
                    </a:lnTo>
                    <a:lnTo>
                      <a:pt x="2714" y="92"/>
                    </a:lnTo>
                    <a:lnTo>
                      <a:pt x="2724" y="83"/>
                    </a:lnTo>
                    <a:lnTo>
                      <a:pt x="2730" y="72"/>
                    </a:lnTo>
                    <a:lnTo>
                      <a:pt x="2735" y="63"/>
                    </a:lnTo>
                    <a:lnTo>
                      <a:pt x="2736" y="55"/>
                    </a:lnTo>
                    <a:lnTo>
                      <a:pt x="2735" y="46"/>
                    </a:lnTo>
                    <a:lnTo>
                      <a:pt x="2733" y="37"/>
                    </a:lnTo>
                    <a:lnTo>
                      <a:pt x="2728" y="29"/>
                    </a:lnTo>
                    <a:lnTo>
                      <a:pt x="2723" y="20"/>
                    </a:lnTo>
                    <a:lnTo>
                      <a:pt x="2716" y="10"/>
                    </a:lnTo>
                    <a:lnTo>
                      <a:pt x="2708" y="0"/>
                    </a:lnTo>
                    <a:lnTo>
                      <a:pt x="2716" y="10"/>
                    </a:lnTo>
                    <a:lnTo>
                      <a:pt x="2723" y="22"/>
                    </a:lnTo>
                    <a:lnTo>
                      <a:pt x="2728" y="34"/>
                    </a:lnTo>
                    <a:lnTo>
                      <a:pt x="2733" y="47"/>
                    </a:lnTo>
                    <a:lnTo>
                      <a:pt x="2735" y="60"/>
                    </a:lnTo>
                    <a:lnTo>
                      <a:pt x="2736" y="74"/>
                    </a:lnTo>
                    <a:lnTo>
                      <a:pt x="2735" y="89"/>
                    </a:lnTo>
                    <a:lnTo>
                      <a:pt x="2730" y="104"/>
                    </a:lnTo>
                    <a:lnTo>
                      <a:pt x="2724" y="119"/>
                    </a:lnTo>
                    <a:lnTo>
                      <a:pt x="2714" y="134"/>
                    </a:lnTo>
                    <a:lnTo>
                      <a:pt x="2701" y="150"/>
                    </a:lnTo>
                    <a:lnTo>
                      <a:pt x="2684" y="165"/>
                    </a:lnTo>
                    <a:lnTo>
                      <a:pt x="2664" y="180"/>
                    </a:lnTo>
                    <a:lnTo>
                      <a:pt x="2640" y="195"/>
                    </a:lnTo>
                    <a:lnTo>
                      <a:pt x="2612" y="211"/>
                    </a:lnTo>
                    <a:lnTo>
                      <a:pt x="2579" y="225"/>
                    </a:lnTo>
                    <a:lnTo>
                      <a:pt x="2561" y="232"/>
                    </a:lnTo>
                    <a:lnTo>
                      <a:pt x="2539" y="239"/>
                    </a:lnTo>
                    <a:lnTo>
                      <a:pt x="2515" y="245"/>
                    </a:lnTo>
                    <a:lnTo>
                      <a:pt x="2489" y="252"/>
                    </a:lnTo>
                    <a:lnTo>
                      <a:pt x="2460" y="258"/>
                    </a:lnTo>
                    <a:lnTo>
                      <a:pt x="2431" y="264"/>
                    </a:lnTo>
                    <a:lnTo>
                      <a:pt x="2399" y="270"/>
                    </a:lnTo>
                    <a:lnTo>
                      <a:pt x="2364" y="277"/>
                    </a:lnTo>
                    <a:lnTo>
                      <a:pt x="2329" y="283"/>
                    </a:lnTo>
                    <a:lnTo>
                      <a:pt x="2293" y="288"/>
                    </a:lnTo>
                    <a:lnTo>
                      <a:pt x="2254" y="294"/>
                    </a:lnTo>
                    <a:lnTo>
                      <a:pt x="2215" y="299"/>
                    </a:lnTo>
                    <a:lnTo>
                      <a:pt x="2175" y="304"/>
                    </a:lnTo>
                    <a:lnTo>
                      <a:pt x="2133" y="308"/>
                    </a:lnTo>
                    <a:lnTo>
                      <a:pt x="2091" y="313"/>
                    </a:lnTo>
                    <a:lnTo>
                      <a:pt x="2048" y="317"/>
                    </a:lnTo>
                    <a:lnTo>
                      <a:pt x="2004" y="321"/>
                    </a:lnTo>
                    <a:lnTo>
                      <a:pt x="1960" y="325"/>
                    </a:lnTo>
                    <a:lnTo>
                      <a:pt x="1916" y="329"/>
                    </a:lnTo>
                    <a:lnTo>
                      <a:pt x="1871" y="332"/>
                    </a:lnTo>
                    <a:lnTo>
                      <a:pt x="1827" y="335"/>
                    </a:lnTo>
                    <a:lnTo>
                      <a:pt x="1782" y="339"/>
                    </a:lnTo>
                    <a:lnTo>
                      <a:pt x="1737" y="341"/>
                    </a:lnTo>
                    <a:lnTo>
                      <a:pt x="1693" y="344"/>
                    </a:lnTo>
                    <a:lnTo>
                      <a:pt x="1649" y="346"/>
                    </a:lnTo>
                    <a:lnTo>
                      <a:pt x="1606" y="348"/>
                    </a:lnTo>
                    <a:lnTo>
                      <a:pt x="1564" y="349"/>
                    </a:lnTo>
                    <a:lnTo>
                      <a:pt x="1523" y="351"/>
                    </a:lnTo>
                    <a:lnTo>
                      <a:pt x="1482" y="352"/>
                    </a:lnTo>
                    <a:lnTo>
                      <a:pt x="1442" y="352"/>
                    </a:lnTo>
                    <a:lnTo>
                      <a:pt x="1405" y="353"/>
                    </a:lnTo>
                    <a:lnTo>
                      <a:pt x="1367" y="353"/>
                    </a:lnTo>
                    <a:lnTo>
                      <a:pt x="1330" y="353"/>
                    </a:lnTo>
                    <a:lnTo>
                      <a:pt x="1292" y="352"/>
                    </a:lnTo>
                    <a:lnTo>
                      <a:pt x="1253" y="352"/>
                    </a:lnTo>
                    <a:lnTo>
                      <a:pt x="1212" y="351"/>
                    </a:lnTo>
                    <a:lnTo>
                      <a:pt x="1170" y="349"/>
                    </a:lnTo>
                    <a:lnTo>
                      <a:pt x="1128" y="348"/>
                    </a:lnTo>
                    <a:lnTo>
                      <a:pt x="1085" y="346"/>
                    </a:lnTo>
                    <a:lnTo>
                      <a:pt x="1041" y="344"/>
                    </a:lnTo>
                    <a:lnTo>
                      <a:pt x="997" y="341"/>
                    </a:lnTo>
                    <a:lnTo>
                      <a:pt x="953" y="339"/>
                    </a:lnTo>
                    <a:lnTo>
                      <a:pt x="908" y="335"/>
                    </a:lnTo>
                    <a:lnTo>
                      <a:pt x="864" y="332"/>
                    </a:lnTo>
                    <a:lnTo>
                      <a:pt x="818" y="329"/>
                    </a:lnTo>
                    <a:lnTo>
                      <a:pt x="774" y="325"/>
                    </a:lnTo>
                    <a:lnTo>
                      <a:pt x="730" y="321"/>
                    </a:lnTo>
                    <a:lnTo>
                      <a:pt x="687" y="317"/>
                    </a:lnTo>
                    <a:lnTo>
                      <a:pt x="644" y="313"/>
                    </a:lnTo>
                    <a:lnTo>
                      <a:pt x="601" y="308"/>
                    </a:lnTo>
                    <a:lnTo>
                      <a:pt x="561" y="304"/>
                    </a:lnTo>
                    <a:lnTo>
                      <a:pt x="520" y="299"/>
                    </a:lnTo>
                    <a:lnTo>
                      <a:pt x="480" y="294"/>
                    </a:lnTo>
                    <a:lnTo>
                      <a:pt x="443" y="288"/>
                    </a:lnTo>
                    <a:lnTo>
                      <a:pt x="405" y="283"/>
                    </a:lnTo>
                    <a:lnTo>
                      <a:pt x="370" y="277"/>
                    </a:lnTo>
                    <a:lnTo>
                      <a:pt x="336" y="270"/>
                    </a:lnTo>
                    <a:lnTo>
                      <a:pt x="304" y="264"/>
                    </a:lnTo>
                    <a:lnTo>
                      <a:pt x="274" y="258"/>
                    </a:lnTo>
                    <a:lnTo>
                      <a:pt x="247" y="252"/>
                    </a:lnTo>
                    <a:lnTo>
                      <a:pt x="220" y="245"/>
                    </a:lnTo>
                    <a:lnTo>
                      <a:pt x="197" y="239"/>
                    </a:lnTo>
                    <a:lnTo>
                      <a:pt x="175" y="232"/>
                    </a:lnTo>
                    <a:lnTo>
                      <a:pt x="156" y="225"/>
                    </a:lnTo>
                    <a:lnTo>
                      <a:pt x="123" y="211"/>
                    </a:lnTo>
                    <a:lnTo>
                      <a:pt x="94" y="195"/>
                    </a:lnTo>
                    <a:lnTo>
                      <a:pt x="70" y="180"/>
                    </a:lnTo>
                    <a:lnTo>
                      <a:pt x="50" y="165"/>
                    </a:lnTo>
                    <a:lnTo>
                      <a:pt x="34" y="150"/>
                    </a:lnTo>
                    <a:lnTo>
                      <a:pt x="22" y="134"/>
                    </a:lnTo>
                    <a:lnTo>
                      <a:pt x="12" y="119"/>
                    </a:lnTo>
                    <a:lnTo>
                      <a:pt x="5" y="104"/>
                    </a:lnTo>
                    <a:lnTo>
                      <a:pt x="1" y="89"/>
                    </a:lnTo>
                    <a:lnTo>
                      <a:pt x="0" y="74"/>
                    </a:lnTo>
                    <a:lnTo>
                      <a:pt x="0" y="60"/>
                    </a:lnTo>
                    <a:lnTo>
                      <a:pt x="3" y="47"/>
                    </a:lnTo>
                    <a:lnTo>
                      <a:pt x="7" y="34"/>
                    </a:lnTo>
                    <a:lnTo>
                      <a:pt x="13" y="22"/>
                    </a:lnTo>
                    <a:lnTo>
                      <a:pt x="20" y="10"/>
                    </a:lnTo>
                    <a:lnTo>
                      <a:pt x="27" y="0"/>
                    </a:lnTo>
                    <a:close/>
                  </a:path>
                </a:pathLst>
              </a:custGeom>
              <a:solidFill>
                <a:srgbClr val="BFBFBF"/>
              </a:solidFill>
              <a:ln w="9525">
                <a:noFill/>
                <a:round/>
                <a:headEnd/>
                <a:tailEnd/>
              </a:ln>
            </p:spPr>
            <p:txBody>
              <a:bodyPr/>
              <a:lstStyle/>
              <a:p>
                <a:pPr eaLnBrk="0" hangingPunct="0"/>
                <a:endParaRPr lang="it-IT"/>
              </a:p>
            </p:txBody>
          </p:sp>
          <p:sp>
            <p:nvSpPr>
              <p:cNvPr id="113890" name="Freeform 165"/>
              <p:cNvSpPr>
                <a:spLocks/>
              </p:cNvSpPr>
              <p:nvPr/>
            </p:nvSpPr>
            <p:spPr bwMode="auto">
              <a:xfrm>
                <a:off x="1681" y="3301"/>
                <a:ext cx="30" cy="23"/>
              </a:xfrm>
              <a:custGeom>
                <a:avLst/>
                <a:gdLst>
                  <a:gd name="T0" fmla="*/ 1 w 179"/>
                  <a:gd name="T1" fmla="*/ 0 h 184"/>
                  <a:gd name="T2" fmla="*/ 1 w 179"/>
                  <a:gd name="T3" fmla="*/ 0 h 184"/>
                  <a:gd name="T4" fmla="*/ 1 w 179"/>
                  <a:gd name="T5" fmla="*/ 0 h 184"/>
                  <a:gd name="T6" fmla="*/ 1 w 179"/>
                  <a:gd name="T7" fmla="*/ 0 h 184"/>
                  <a:gd name="T8" fmla="*/ 1 w 179"/>
                  <a:gd name="T9" fmla="*/ 0 h 184"/>
                  <a:gd name="T10" fmla="*/ 0 w 179"/>
                  <a:gd name="T11" fmla="*/ 0 h 184"/>
                  <a:gd name="T12" fmla="*/ 0 w 179"/>
                  <a:gd name="T13" fmla="*/ 0 h 184"/>
                  <a:gd name="T14" fmla="*/ 0 w 179"/>
                  <a:gd name="T15" fmla="*/ 0 h 184"/>
                  <a:gd name="T16" fmla="*/ 0 w 179"/>
                  <a:gd name="T17" fmla="*/ 0 h 184"/>
                  <a:gd name="T18" fmla="*/ 0 w 179"/>
                  <a:gd name="T19" fmla="*/ 0 h 184"/>
                  <a:gd name="T20" fmla="*/ 0 w 179"/>
                  <a:gd name="T21" fmla="*/ 0 h 184"/>
                  <a:gd name="T22" fmla="*/ 0 w 179"/>
                  <a:gd name="T23" fmla="*/ 0 h 184"/>
                  <a:gd name="T24" fmla="*/ 0 w 179"/>
                  <a:gd name="T25" fmla="*/ 0 h 184"/>
                  <a:gd name="T26" fmla="*/ 0 w 179"/>
                  <a:gd name="T27" fmla="*/ 0 h 184"/>
                  <a:gd name="T28" fmla="*/ 0 w 179"/>
                  <a:gd name="T29" fmla="*/ 0 h 184"/>
                  <a:gd name="T30" fmla="*/ 0 w 179"/>
                  <a:gd name="T31" fmla="*/ 0 h 184"/>
                  <a:gd name="T32" fmla="*/ 0 w 179"/>
                  <a:gd name="T33" fmla="*/ 0 h 184"/>
                  <a:gd name="T34" fmla="*/ 0 w 179"/>
                  <a:gd name="T35" fmla="*/ 0 h 184"/>
                  <a:gd name="T36" fmla="*/ 0 w 179"/>
                  <a:gd name="T37" fmla="*/ 0 h 184"/>
                  <a:gd name="T38" fmla="*/ 0 w 179"/>
                  <a:gd name="T39" fmla="*/ 0 h 184"/>
                  <a:gd name="T40" fmla="*/ 0 w 179"/>
                  <a:gd name="T41" fmla="*/ 0 h 184"/>
                  <a:gd name="T42" fmla="*/ 0 w 179"/>
                  <a:gd name="T43" fmla="*/ 0 h 184"/>
                  <a:gd name="T44" fmla="*/ 0 w 179"/>
                  <a:gd name="T45" fmla="*/ 0 h 184"/>
                  <a:gd name="T46" fmla="*/ 0 w 179"/>
                  <a:gd name="T47" fmla="*/ 0 h 184"/>
                  <a:gd name="T48" fmla="*/ 0 w 179"/>
                  <a:gd name="T49" fmla="*/ 0 h 184"/>
                  <a:gd name="T50" fmla="*/ 0 w 179"/>
                  <a:gd name="T51" fmla="*/ 0 h 184"/>
                  <a:gd name="T52" fmla="*/ 0 w 179"/>
                  <a:gd name="T53" fmla="*/ 0 h 184"/>
                  <a:gd name="T54" fmla="*/ 0 w 179"/>
                  <a:gd name="T55" fmla="*/ 0 h 184"/>
                  <a:gd name="T56" fmla="*/ 0 w 179"/>
                  <a:gd name="T57" fmla="*/ 0 h 184"/>
                  <a:gd name="T58" fmla="*/ 0 w 179"/>
                  <a:gd name="T59" fmla="*/ 0 h 184"/>
                  <a:gd name="T60" fmla="*/ 0 w 179"/>
                  <a:gd name="T61" fmla="*/ 0 h 184"/>
                  <a:gd name="T62" fmla="*/ 0 w 179"/>
                  <a:gd name="T63" fmla="*/ 0 h 184"/>
                  <a:gd name="T64" fmla="*/ 1 w 179"/>
                  <a:gd name="T65" fmla="*/ 0 h 184"/>
                  <a:gd name="T66" fmla="*/ 1 w 179"/>
                  <a:gd name="T67" fmla="*/ 0 h 184"/>
                  <a:gd name="T68" fmla="*/ 1 w 179"/>
                  <a:gd name="T69" fmla="*/ 0 h 184"/>
                  <a:gd name="T70" fmla="*/ 1 w 179"/>
                  <a:gd name="T71" fmla="*/ 0 h 184"/>
                  <a:gd name="T72" fmla="*/ 1 w 179"/>
                  <a:gd name="T73" fmla="*/ 0 h 1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9"/>
                  <a:gd name="T112" fmla="*/ 0 h 184"/>
                  <a:gd name="T113" fmla="*/ 179 w 179"/>
                  <a:gd name="T114" fmla="*/ 184 h 1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9" h="184">
                    <a:moveTo>
                      <a:pt x="179" y="158"/>
                    </a:moveTo>
                    <a:lnTo>
                      <a:pt x="179" y="158"/>
                    </a:lnTo>
                    <a:lnTo>
                      <a:pt x="146" y="143"/>
                    </a:lnTo>
                    <a:lnTo>
                      <a:pt x="117" y="132"/>
                    </a:lnTo>
                    <a:lnTo>
                      <a:pt x="94" y="120"/>
                    </a:lnTo>
                    <a:lnTo>
                      <a:pt x="75" y="109"/>
                    </a:lnTo>
                    <a:lnTo>
                      <a:pt x="60" y="99"/>
                    </a:lnTo>
                    <a:lnTo>
                      <a:pt x="49" y="90"/>
                    </a:lnTo>
                    <a:lnTo>
                      <a:pt x="40" y="81"/>
                    </a:lnTo>
                    <a:lnTo>
                      <a:pt x="34" y="73"/>
                    </a:lnTo>
                    <a:lnTo>
                      <a:pt x="31" y="67"/>
                    </a:lnTo>
                    <a:lnTo>
                      <a:pt x="31" y="62"/>
                    </a:lnTo>
                    <a:lnTo>
                      <a:pt x="31" y="56"/>
                    </a:lnTo>
                    <a:lnTo>
                      <a:pt x="33" y="50"/>
                    </a:lnTo>
                    <a:lnTo>
                      <a:pt x="37" y="44"/>
                    </a:lnTo>
                    <a:lnTo>
                      <a:pt x="42" y="35"/>
                    </a:lnTo>
                    <a:lnTo>
                      <a:pt x="49" y="27"/>
                    </a:lnTo>
                    <a:lnTo>
                      <a:pt x="55" y="16"/>
                    </a:lnTo>
                    <a:lnTo>
                      <a:pt x="31" y="0"/>
                    </a:lnTo>
                    <a:lnTo>
                      <a:pt x="22" y="10"/>
                    </a:lnTo>
                    <a:lnTo>
                      <a:pt x="16" y="21"/>
                    </a:lnTo>
                    <a:lnTo>
                      <a:pt x="10" y="30"/>
                    </a:lnTo>
                    <a:lnTo>
                      <a:pt x="5" y="40"/>
                    </a:lnTo>
                    <a:lnTo>
                      <a:pt x="0" y="52"/>
                    </a:lnTo>
                    <a:lnTo>
                      <a:pt x="0" y="64"/>
                    </a:lnTo>
                    <a:lnTo>
                      <a:pt x="2" y="75"/>
                    </a:lnTo>
                    <a:lnTo>
                      <a:pt x="8" y="88"/>
                    </a:lnTo>
                    <a:lnTo>
                      <a:pt x="16" y="100"/>
                    </a:lnTo>
                    <a:lnTo>
                      <a:pt x="27" y="110"/>
                    </a:lnTo>
                    <a:lnTo>
                      <a:pt x="40" y="121"/>
                    </a:lnTo>
                    <a:lnTo>
                      <a:pt x="58" y="133"/>
                    </a:lnTo>
                    <a:lnTo>
                      <a:pt x="79" y="144"/>
                    </a:lnTo>
                    <a:lnTo>
                      <a:pt x="104" y="157"/>
                    </a:lnTo>
                    <a:lnTo>
                      <a:pt x="133" y="170"/>
                    </a:lnTo>
                    <a:lnTo>
                      <a:pt x="166" y="184"/>
                    </a:lnTo>
                    <a:lnTo>
                      <a:pt x="179" y="158"/>
                    </a:lnTo>
                    <a:close/>
                  </a:path>
                </a:pathLst>
              </a:custGeom>
              <a:solidFill>
                <a:srgbClr val="000000"/>
              </a:solidFill>
              <a:ln w="9525">
                <a:noFill/>
                <a:round/>
                <a:headEnd/>
                <a:tailEnd/>
              </a:ln>
            </p:spPr>
            <p:txBody>
              <a:bodyPr/>
              <a:lstStyle/>
              <a:p>
                <a:pPr eaLnBrk="0" hangingPunct="0"/>
                <a:endParaRPr lang="it-IT"/>
              </a:p>
            </p:txBody>
          </p:sp>
          <p:sp>
            <p:nvSpPr>
              <p:cNvPr id="113891" name="Freeform 166"/>
              <p:cNvSpPr>
                <a:spLocks/>
              </p:cNvSpPr>
              <p:nvPr/>
            </p:nvSpPr>
            <p:spPr bwMode="auto">
              <a:xfrm>
                <a:off x="1709" y="3320"/>
                <a:ext cx="203" cy="20"/>
              </a:xfrm>
              <a:custGeom>
                <a:avLst/>
                <a:gdLst>
                  <a:gd name="T0" fmla="*/ 6 w 1217"/>
                  <a:gd name="T1" fmla="*/ 0 h 156"/>
                  <a:gd name="T2" fmla="*/ 5 w 1217"/>
                  <a:gd name="T3" fmla="*/ 0 h 156"/>
                  <a:gd name="T4" fmla="*/ 5 w 1217"/>
                  <a:gd name="T5" fmla="*/ 0 h 156"/>
                  <a:gd name="T6" fmla="*/ 5 w 1217"/>
                  <a:gd name="T7" fmla="*/ 0 h 156"/>
                  <a:gd name="T8" fmla="*/ 4 w 1217"/>
                  <a:gd name="T9" fmla="*/ 0 h 156"/>
                  <a:gd name="T10" fmla="*/ 4 w 1217"/>
                  <a:gd name="T11" fmla="*/ 0 h 156"/>
                  <a:gd name="T12" fmla="*/ 3 w 1217"/>
                  <a:gd name="T13" fmla="*/ 0 h 156"/>
                  <a:gd name="T14" fmla="*/ 3 w 1217"/>
                  <a:gd name="T15" fmla="*/ 0 h 156"/>
                  <a:gd name="T16" fmla="*/ 3 w 1217"/>
                  <a:gd name="T17" fmla="*/ 0 h 156"/>
                  <a:gd name="T18" fmla="*/ 2 w 1217"/>
                  <a:gd name="T19" fmla="*/ 0 h 156"/>
                  <a:gd name="T20" fmla="*/ 2 w 1217"/>
                  <a:gd name="T21" fmla="*/ 0 h 156"/>
                  <a:gd name="T22" fmla="*/ 1 w 1217"/>
                  <a:gd name="T23" fmla="*/ 0 h 156"/>
                  <a:gd name="T24" fmla="*/ 1 w 1217"/>
                  <a:gd name="T25" fmla="*/ 0 h 156"/>
                  <a:gd name="T26" fmla="*/ 1 w 1217"/>
                  <a:gd name="T27" fmla="*/ 0 h 156"/>
                  <a:gd name="T28" fmla="*/ 1 w 1217"/>
                  <a:gd name="T29" fmla="*/ 0 h 156"/>
                  <a:gd name="T30" fmla="*/ 0 w 1217"/>
                  <a:gd name="T31" fmla="*/ 0 h 156"/>
                  <a:gd name="T32" fmla="*/ 0 w 1217"/>
                  <a:gd name="T33" fmla="*/ 0 h 156"/>
                  <a:gd name="T34" fmla="*/ 0 w 1217"/>
                  <a:gd name="T35" fmla="*/ 0 h 156"/>
                  <a:gd name="T36" fmla="*/ 0 w 1217"/>
                  <a:gd name="T37" fmla="*/ 0 h 156"/>
                  <a:gd name="T38" fmla="*/ 1 w 1217"/>
                  <a:gd name="T39" fmla="*/ 0 h 156"/>
                  <a:gd name="T40" fmla="*/ 1 w 1217"/>
                  <a:gd name="T41" fmla="*/ 0 h 156"/>
                  <a:gd name="T42" fmla="*/ 1 w 1217"/>
                  <a:gd name="T43" fmla="*/ 0 h 156"/>
                  <a:gd name="T44" fmla="*/ 2 w 1217"/>
                  <a:gd name="T45" fmla="*/ 0 h 156"/>
                  <a:gd name="T46" fmla="*/ 2 w 1217"/>
                  <a:gd name="T47" fmla="*/ 0 h 156"/>
                  <a:gd name="T48" fmla="*/ 2 w 1217"/>
                  <a:gd name="T49" fmla="*/ 0 h 156"/>
                  <a:gd name="T50" fmla="*/ 3 w 1217"/>
                  <a:gd name="T51" fmla="*/ 0 h 156"/>
                  <a:gd name="T52" fmla="*/ 3 w 1217"/>
                  <a:gd name="T53" fmla="*/ 0 h 156"/>
                  <a:gd name="T54" fmla="*/ 4 w 1217"/>
                  <a:gd name="T55" fmla="*/ 0 h 156"/>
                  <a:gd name="T56" fmla="*/ 4 w 1217"/>
                  <a:gd name="T57" fmla="*/ 0 h 156"/>
                  <a:gd name="T58" fmla="*/ 4 w 1217"/>
                  <a:gd name="T59" fmla="*/ 0 h 156"/>
                  <a:gd name="T60" fmla="*/ 5 w 1217"/>
                  <a:gd name="T61" fmla="*/ 0 h 156"/>
                  <a:gd name="T62" fmla="*/ 5 w 1217"/>
                  <a:gd name="T63" fmla="*/ 0 h 156"/>
                  <a:gd name="T64" fmla="*/ 6 w 1217"/>
                  <a:gd name="T65" fmla="*/ 0 h 156"/>
                  <a:gd name="T66" fmla="*/ 6 w 1217"/>
                  <a:gd name="T67" fmla="*/ 0 h 1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7"/>
                  <a:gd name="T103" fmla="*/ 0 h 156"/>
                  <a:gd name="T104" fmla="*/ 1217 w 1217"/>
                  <a:gd name="T105" fmla="*/ 156 h 1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7" h="156">
                    <a:moveTo>
                      <a:pt x="1217" y="128"/>
                    </a:moveTo>
                    <a:lnTo>
                      <a:pt x="1217" y="128"/>
                    </a:lnTo>
                    <a:lnTo>
                      <a:pt x="1180" y="128"/>
                    </a:lnTo>
                    <a:lnTo>
                      <a:pt x="1142" y="127"/>
                    </a:lnTo>
                    <a:lnTo>
                      <a:pt x="1103" y="127"/>
                    </a:lnTo>
                    <a:lnTo>
                      <a:pt x="1063" y="126"/>
                    </a:lnTo>
                    <a:lnTo>
                      <a:pt x="1021" y="124"/>
                    </a:lnTo>
                    <a:lnTo>
                      <a:pt x="978" y="123"/>
                    </a:lnTo>
                    <a:lnTo>
                      <a:pt x="936" y="120"/>
                    </a:lnTo>
                    <a:lnTo>
                      <a:pt x="892" y="118"/>
                    </a:lnTo>
                    <a:lnTo>
                      <a:pt x="848" y="115"/>
                    </a:lnTo>
                    <a:lnTo>
                      <a:pt x="804" y="113"/>
                    </a:lnTo>
                    <a:lnTo>
                      <a:pt x="759" y="110"/>
                    </a:lnTo>
                    <a:lnTo>
                      <a:pt x="715" y="107"/>
                    </a:lnTo>
                    <a:lnTo>
                      <a:pt x="670" y="103"/>
                    </a:lnTo>
                    <a:lnTo>
                      <a:pt x="625" y="100"/>
                    </a:lnTo>
                    <a:lnTo>
                      <a:pt x="581" y="96"/>
                    </a:lnTo>
                    <a:lnTo>
                      <a:pt x="540" y="92"/>
                    </a:lnTo>
                    <a:lnTo>
                      <a:pt x="497" y="87"/>
                    </a:lnTo>
                    <a:lnTo>
                      <a:pt x="454" y="83"/>
                    </a:lnTo>
                    <a:lnTo>
                      <a:pt x="413" y="78"/>
                    </a:lnTo>
                    <a:lnTo>
                      <a:pt x="372" y="73"/>
                    </a:lnTo>
                    <a:lnTo>
                      <a:pt x="332" y="68"/>
                    </a:lnTo>
                    <a:lnTo>
                      <a:pt x="295" y="63"/>
                    </a:lnTo>
                    <a:lnTo>
                      <a:pt x="257" y="57"/>
                    </a:lnTo>
                    <a:lnTo>
                      <a:pt x="222" y="50"/>
                    </a:lnTo>
                    <a:lnTo>
                      <a:pt x="189" y="45"/>
                    </a:lnTo>
                    <a:lnTo>
                      <a:pt x="157" y="39"/>
                    </a:lnTo>
                    <a:lnTo>
                      <a:pt x="127" y="32"/>
                    </a:lnTo>
                    <a:lnTo>
                      <a:pt x="101" y="26"/>
                    </a:lnTo>
                    <a:lnTo>
                      <a:pt x="74" y="20"/>
                    </a:lnTo>
                    <a:lnTo>
                      <a:pt x="51" y="14"/>
                    </a:lnTo>
                    <a:lnTo>
                      <a:pt x="30" y="7"/>
                    </a:lnTo>
                    <a:lnTo>
                      <a:pt x="13" y="0"/>
                    </a:lnTo>
                    <a:lnTo>
                      <a:pt x="0" y="26"/>
                    </a:lnTo>
                    <a:lnTo>
                      <a:pt x="19" y="33"/>
                    </a:lnTo>
                    <a:lnTo>
                      <a:pt x="43" y="40"/>
                    </a:lnTo>
                    <a:lnTo>
                      <a:pt x="66" y="46"/>
                    </a:lnTo>
                    <a:lnTo>
                      <a:pt x="92" y="54"/>
                    </a:lnTo>
                    <a:lnTo>
                      <a:pt x="121" y="61"/>
                    </a:lnTo>
                    <a:lnTo>
                      <a:pt x="151" y="68"/>
                    </a:lnTo>
                    <a:lnTo>
                      <a:pt x="182" y="74"/>
                    </a:lnTo>
                    <a:lnTo>
                      <a:pt x="218" y="79"/>
                    </a:lnTo>
                    <a:lnTo>
                      <a:pt x="253" y="85"/>
                    </a:lnTo>
                    <a:lnTo>
                      <a:pt x="290" y="91"/>
                    </a:lnTo>
                    <a:lnTo>
                      <a:pt x="328" y="96"/>
                    </a:lnTo>
                    <a:lnTo>
                      <a:pt x="368" y="101"/>
                    </a:lnTo>
                    <a:lnTo>
                      <a:pt x="408" y="106"/>
                    </a:lnTo>
                    <a:lnTo>
                      <a:pt x="449" y="111"/>
                    </a:lnTo>
                    <a:lnTo>
                      <a:pt x="492" y="115"/>
                    </a:lnTo>
                    <a:lnTo>
                      <a:pt x="535" y="120"/>
                    </a:lnTo>
                    <a:lnTo>
                      <a:pt x="579" y="125"/>
                    </a:lnTo>
                    <a:lnTo>
                      <a:pt x="623" y="129"/>
                    </a:lnTo>
                    <a:lnTo>
                      <a:pt x="667" y="132"/>
                    </a:lnTo>
                    <a:lnTo>
                      <a:pt x="713" y="136"/>
                    </a:lnTo>
                    <a:lnTo>
                      <a:pt x="757" y="139"/>
                    </a:lnTo>
                    <a:lnTo>
                      <a:pt x="802" y="142"/>
                    </a:lnTo>
                    <a:lnTo>
                      <a:pt x="846" y="144"/>
                    </a:lnTo>
                    <a:lnTo>
                      <a:pt x="890" y="147"/>
                    </a:lnTo>
                    <a:lnTo>
                      <a:pt x="934" y="149"/>
                    </a:lnTo>
                    <a:lnTo>
                      <a:pt x="978" y="151"/>
                    </a:lnTo>
                    <a:lnTo>
                      <a:pt x="1019" y="152"/>
                    </a:lnTo>
                    <a:lnTo>
                      <a:pt x="1061" y="154"/>
                    </a:lnTo>
                    <a:lnTo>
                      <a:pt x="1103" y="155"/>
                    </a:lnTo>
                    <a:lnTo>
                      <a:pt x="1142" y="155"/>
                    </a:lnTo>
                    <a:lnTo>
                      <a:pt x="1180" y="156"/>
                    </a:lnTo>
                    <a:lnTo>
                      <a:pt x="1217" y="156"/>
                    </a:lnTo>
                    <a:lnTo>
                      <a:pt x="1217" y="128"/>
                    </a:lnTo>
                    <a:close/>
                  </a:path>
                </a:pathLst>
              </a:custGeom>
              <a:solidFill>
                <a:srgbClr val="000000"/>
              </a:solidFill>
              <a:ln w="9525">
                <a:noFill/>
                <a:round/>
                <a:headEnd/>
                <a:tailEnd/>
              </a:ln>
            </p:spPr>
            <p:txBody>
              <a:bodyPr/>
              <a:lstStyle/>
              <a:p>
                <a:pPr eaLnBrk="0" hangingPunct="0"/>
                <a:endParaRPr lang="it-IT"/>
              </a:p>
            </p:txBody>
          </p:sp>
          <p:sp>
            <p:nvSpPr>
              <p:cNvPr id="113892" name="Freeform 167"/>
              <p:cNvSpPr>
                <a:spLocks/>
              </p:cNvSpPr>
              <p:nvPr/>
            </p:nvSpPr>
            <p:spPr bwMode="auto">
              <a:xfrm>
                <a:off x="1912" y="3320"/>
                <a:ext cx="203" cy="20"/>
              </a:xfrm>
              <a:custGeom>
                <a:avLst/>
                <a:gdLst>
                  <a:gd name="T0" fmla="*/ 5 w 1219"/>
                  <a:gd name="T1" fmla="*/ 0 h 156"/>
                  <a:gd name="T2" fmla="*/ 5 w 1219"/>
                  <a:gd name="T3" fmla="*/ 0 h 156"/>
                  <a:gd name="T4" fmla="*/ 5 w 1219"/>
                  <a:gd name="T5" fmla="*/ 0 h 156"/>
                  <a:gd name="T6" fmla="*/ 5 w 1219"/>
                  <a:gd name="T7" fmla="*/ 0 h 156"/>
                  <a:gd name="T8" fmla="*/ 5 w 1219"/>
                  <a:gd name="T9" fmla="*/ 0 h 156"/>
                  <a:gd name="T10" fmla="*/ 4 w 1219"/>
                  <a:gd name="T11" fmla="*/ 0 h 156"/>
                  <a:gd name="T12" fmla="*/ 4 w 1219"/>
                  <a:gd name="T13" fmla="*/ 0 h 156"/>
                  <a:gd name="T14" fmla="*/ 3 w 1219"/>
                  <a:gd name="T15" fmla="*/ 0 h 156"/>
                  <a:gd name="T16" fmla="*/ 3 w 1219"/>
                  <a:gd name="T17" fmla="*/ 0 h 156"/>
                  <a:gd name="T18" fmla="*/ 3 w 1219"/>
                  <a:gd name="T19" fmla="*/ 0 h 156"/>
                  <a:gd name="T20" fmla="*/ 2 w 1219"/>
                  <a:gd name="T21" fmla="*/ 0 h 156"/>
                  <a:gd name="T22" fmla="*/ 2 w 1219"/>
                  <a:gd name="T23" fmla="*/ 0 h 156"/>
                  <a:gd name="T24" fmla="*/ 1 w 1219"/>
                  <a:gd name="T25" fmla="*/ 0 h 156"/>
                  <a:gd name="T26" fmla="*/ 1 w 1219"/>
                  <a:gd name="T27" fmla="*/ 0 h 156"/>
                  <a:gd name="T28" fmla="*/ 1 w 1219"/>
                  <a:gd name="T29" fmla="*/ 0 h 156"/>
                  <a:gd name="T30" fmla="*/ 0 w 1219"/>
                  <a:gd name="T31" fmla="*/ 0 h 156"/>
                  <a:gd name="T32" fmla="*/ 0 w 1219"/>
                  <a:gd name="T33" fmla="*/ 0 h 156"/>
                  <a:gd name="T34" fmla="*/ 0 w 1219"/>
                  <a:gd name="T35" fmla="*/ 0 h 156"/>
                  <a:gd name="T36" fmla="*/ 0 w 1219"/>
                  <a:gd name="T37" fmla="*/ 0 h 156"/>
                  <a:gd name="T38" fmla="*/ 1 w 1219"/>
                  <a:gd name="T39" fmla="*/ 0 h 156"/>
                  <a:gd name="T40" fmla="*/ 1 w 1219"/>
                  <a:gd name="T41" fmla="*/ 0 h 156"/>
                  <a:gd name="T42" fmla="*/ 2 w 1219"/>
                  <a:gd name="T43" fmla="*/ 0 h 156"/>
                  <a:gd name="T44" fmla="*/ 2 w 1219"/>
                  <a:gd name="T45" fmla="*/ 0 h 156"/>
                  <a:gd name="T46" fmla="*/ 2 w 1219"/>
                  <a:gd name="T47" fmla="*/ 0 h 156"/>
                  <a:gd name="T48" fmla="*/ 3 w 1219"/>
                  <a:gd name="T49" fmla="*/ 0 h 156"/>
                  <a:gd name="T50" fmla="*/ 3 w 1219"/>
                  <a:gd name="T51" fmla="*/ 0 h 156"/>
                  <a:gd name="T52" fmla="*/ 4 w 1219"/>
                  <a:gd name="T53" fmla="*/ 0 h 156"/>
                  <a:gd name="T54" fmla="*/ 4 w 1219"/>
                  <a:gd name="T55" fmla="*/ 0 h 156"/>
                  <a:gd name="T56" fmla="*/ 4 w 1219"/>
                  <a:gd name="T57" fmla="*/ 0 h 156"/>
                  <a:gd name="T58" fmla="*/ 5 w 1219"/>
                  <a:gd name="T59" fmla="*/ 0 h 156"/>
                  <a:gd name="T60" fmla="*/ 5 w 1219"/>
                  <a:gd name="T61" fmla="*/ 0 h 156"/>
                  <a:gd name="T62" fmla="*/ 5 w 1219"/>
                  <a:gd name="T63" fmla="*/ 0 h 156"/>
                  <a:gd name="T64" fmla="*/ 5 w 1219"/>
                  <a:gd name="T65" fmla="*/ 0 h 156"/>
                  <a:gd name="T66" fmla="*/ 6 w 1219"/>
                  <a:gd name="T67" fmla="*/ 0 h 1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9"/>
                  <a:gd name="T103" fmla="*/ 0 h 156"/>
                  <a:gd name="T104" fmla="*/ 1219 w 1219"/>
                  <a:gd name="T105" fmla="*/ 156 h 1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9" h="156">
                    <a:moveTo>
                      <a:pt x="1206" y="0"/>
                    </a:moveTo>
                    <a:lnTo>
                      <a:pt x="1206" y="0"/>
                    </a:lnTo>
                    <a:lnTo>
                      <a:pt x="1188" y="7"/>
                    </a:lnTo>
                    <a:lnTo>
                      <a:pt x="1167" y="14"/>
                    </a:lnTo>
                    <a:lnTo>
                      <a:pt x="1144" y="20"/>
                    </a:lnTo>
                    <a:lnTo>
                      <a:pt x="1118" y="26"/>
                    </a:lnTo>
                    <a:lnTo>
                      <a:pt x="1090" y="32"/>
                    </a:lnTo>
                    <a:lnTo>
                      <a:pt x="1060" y="39"/>
                    </a:lnTo>
                    <a:lnTo>
                      <a:pt x="1028" y="45"/>
                    </a:lnTo>
                    <a:lnTo>
                      <a:pt x="995" y="50"/>
                    </a:lnTo>
                    <a:lnTo>
                      <a:pt x="959" y="57"/>
                    </a:lnTo>
                    <a:lnTo>
                      <a:pt x="924" y="63"/>
                    </a:lnTo>
                    <a:lnTo>
                      <a:pt x="885" y="68"/>
                    </a:lnTo>
                    <a:lnTo>
                      <a:pt x="845" y="73"/>
                    </a:lnTo>
                    <a:lnTo>
                      <a:pt x="806" y="78"/>
                    </a:lnTo>
                    <a:lnTo>
                      <a:pt x="764" y="83"/>
                    </a:lnTo>
                    <a:lnTo>
                      <a:pt x="722" y="87"/>
                    </a:lnTo>
                    <a:lnTo>
                      <a:pt x="679" y="92"/>
                    </a:lnTo>
                    <a:lnTo>
                      <a:pt x="636" y="96"/>
                    </a:lnTo>
                    <a:lnTo>
                      <a:pt x="592" y="100"/>
                    </a:lnTo>
                    <a:lnTo>
                      <a:pt x="548" y="103"/>
                    </a:lnTo>
                    <a:lnTo>
                      <a:pt x="503" y="107"/>
                    </a:lnTo>
                    <a:lnTo>
                      <a:pt x="459" y="110"/>
                    </a:lnTo>
                    <a:lnTo>
                      <a:pt x="413" y="113"/>
                    </a:lnTo>
                    <a:lnTo>
                      <a:pt x="369" y="115"/>
                    </a:lnTo>
                    <a:lnTo>
                      <a:pt x="325" y="118"/>
                    </a:lnTo>
                    <a:lnTo>
                      <a:pt x="281" y="120"/>
                    </a:lnTo>
                    <a:lnTo>
                      <a:pt x="239" y="123"/>
                    </a:lnTo>
                    <a:lnTo>
                      <a:pt x="196" y="124"/>
                    </a:lnTo>
                    <a:lnTo>
                      <a:pt x="154" y="126"/>
                    </a:lnTo>
                    <a:lnTo>
                      <a:pt x="115" y="127"/>
                    </a:lnTo>
                    <a:lnTo>
                      <a:pt x="75" y="127"/>
                    </a:lnTo>
                    <a:lnTo>
                      <a:pt x="38" y="128"/>
                    </a:lnTo>
                    <a:lnTo>
                      <a:pt x="0" y="128"/>
                    </a:lnTo>
                    <a:lnTo>
                      <a:pt x="0" y="156"/>
                    </a:lnTo>
                    <a:lnTo>
                      <a:pt x="38" y="156"/>
                    </a:lnTo>
                    <a:lnTo>
                      <a:pt x="75" y="155"/>
                    </a:lnTo>
                    <a:lnTo>
                      <a:pt x="115" y="155"/>
                    </a:lnTo>
                    <a:lnTo>
                      <a:pt x="157" y="154"/>
                    </a:lnTo>
                    <a:lnTo>
                      <a:pt x="199" y="152"/>
                    </a:lnTo>
                    <a:lnTo>
                      <a:pt x="239" y="151"/>
                    </a:lnTo>
                    <a:lnTo>
                      <a:pt x="283" y="149"/>
                    </a:lnTo>
                    <a:lnTo>
                      <a:pt x="328" y="147"/>
                    </a:lnTo>
                    <a:lnTo>
                      <a:pt x="372" y="144"/>
                    </a:lnTo>
                    <a:lnTo>
                      <a:pt x="416" y="142"/>
                    </a:lnTo>
                    <a:lnTo>
                      <a:pt x="461" y="139"/>
                    </a:lnTo>
                    <a:lnTo>
                      <a:pt x="505" y="136"/>
                    </a:lnTo>
                    <a:lnTo>
                      <a:pt x="550" y="132"/>
                    </a:lnTo>
                    <a:lnTo>
                      <a:pt x="594" y="129"/>
                    </a:lnTo>
                    <a:lnTo>
                      <a:pt x="638" y="125"/>
                    </a:lnTo>
                    <a:lnTo>
                      <a:pt x="683" y="120"/>
                    </a:lnTo>
                    <a:lnTo>
                      <a:pt x="726" y="115"/>
                    </a:lnTo>
                    <a:lnTo>
                      <a:pt x="768" y="111"/>
                    </a:lnTo>
                    <a:lnTo>
                      <a:pt x="810" y="106"/>
                    </a:lnTo>
                    <a:lnTo>
                      <a:pt x="850" y="101"/>
                    </a:lnTo>
                    <a:lnTo>
                      <a:pt x="889" y="96"/>
                    </a:lnTo>
                    <a:lnTo>
                      <a:pt x="928" y="91"/>
                    </a:lnTo>
                    <a:lnTo>
                      <a:pt x="966" y="85"/>
                    </a:lnTo>
                    <a:lnTo>
                      <a:pt x="1000" y="79"/>
                    </a:lnTo>
                    <a:lnTo>
                      <a:pt x="1035" y="74"/>
                    </a:lnTo>
                    <a:lnTo>
                      <a:pt x="1067" y="68"/>
                    </a:lnTo>
                    <a:lnTo>
                      <a:pt x="1097" y="61"/>
                    </a:lnTo>
                    <a:lnTo>
                      <a:pt x="1126" y="54"/>
                    </a:lnTo>
                    <a:lnTo>
                      <a:pt x="1153" y="46"/>
                    </a:lnTo>
                    <a:lnTo>
                      <a:pt x="1176" y="40"/>
                    </a:lnTo>
                    <a:lnTo>
                      <a:pt x="1199" y="33"/>
                    </a:lnTo>
                    <a:lnTo>
                      <a:pt x="1219" y="26"/>
                    </a:lnTo>
                    <a:lnTo>
                      <a:pt x="1206" y="0"/>
                    </a:lnTo>
                    <a:close/>
                  </a:path>
                </a:pathLst>
              </a:custGeom>
              <a:solidFill>
                <a:srgbClr val="000000"/>
              </a:solidFill>
              <a:ln w="9525">
                <a:noFill/>
                <a:round/>
                <a:headEnd/>
                <a:tailEnd/>
              </a:ln>
            </p:spPr>
            <p:txBody>
              <a:bodyPr/>
              <a:lstStyle/>
              <a:p>
                <a:pPr eaLnBrk="0" hangingPunct="0"/>
                <a:endParaRPr lang="it-IT"/>
              </a:p>
            </p:txBody>
          </p:sp>
          <p:sp>
            <p:nvSpPr>
              <p:cNvPr id="113893" name="Freeform 168"/>
              <p:cNvSpPr>
                <a:spLocks/>
              </p:cNvSpPr>
              <p:nvPr/>
            </p:nvSpPr>
            <p:spPr bwMode="auto">
              <a:xfrm>
                <a:off x="2113" y="3301"/>
                <a:ext cx="29" cy="23"/>
              </a:xfrm>
              <a:custGeom>
                <a:avLst/>
                <a:gdLst>
                  <a:gd name="T0" fmla="*/ 1 w 178"/>
                  <a:gd name="T1" fmla="*/ 0 h 184"/>
                  <a:gd name="T2" fmla="*/ 0 w 178"/>
                  <a:gd name="T3" fmla="*/ 0 h 184"/>
                  <a:gd name="T4" fmla="*/ 0 w 178"/>
                  <a:gd name="T5" fmla="*/ 0 h 184"/>
                  <a:gd name="T6" fmla="*/ 1 w 178"/>
                  <a:gd name="T7" fmla="*/ 0 h 184"/>
                  <a:gd name="T8" fmla="*/ 1 w 178"/>
                  <a:gd name="T9" fmla="*/ 0 h 184"/>
                  <a:gd name="T10" fmla="*/ 1 w 178"/>
                  <a:gd name="T11" fmla="*/ 0 h 184"/>
                  <a:gd name="T12" fmla="*/ 1 w 178"/>
                  <a:gd name="T13" fmla="*/ 0 h 184"/>
                  <a:gd name="T14" fmla="*/ 1 w 178"/>
                  <a:gd name="T15" fmla="*/ 0 h 184"/>
                  <a:gd name="T16" fmla="*/ 1 w 178"/>
                  <a:gd name="T17" fmla="*/ 0 h 184"/>
                  <a:gd name="T18" fmla="*/ 1 w 178"/>
                  <a:gd name="T19" fmla="*/ 0 h 184"/>
                  <a:gd name="T20" fmla="*/ 1 w 178"/>
                  <a:gd name="T21" fmla="*/ 0 h 184"/>
                  <a:gd name="T22" fmla="*/ 0 w 178"/>
                  <a:gd name="T23" fmla="*/ 0 h 184"/>
                  <a:gd name="T24" fmla="*/ 0 w 178"/>
                  <a:gd name="T25" fmla="*/ 0 h 184"/>
                  <a:gd name="T26" fmla="*/ 0 w 178"/>
                  <a:gd name="T27" fmla="*/ 0 h 184"/>
                  <a:gd name="T28" fmla="*/ 0 w 178"/>
                  <a:gd name="T29" fmla="*/ 0 h 184"/>
                  <a:gd name="T30" fmla="*/ 0 w 178"/>
                  <a:gd name="T31" fmla="*/ 0 h 184"/>
                  <a:gd name="T32" fmla="*/ 0 w 178"/>
                  <a:gd name="T33" fmla="*/ 0 h 184"/>
                  <a:gd name="T34" fmla="*/ 0 w 178"/>
                  <a:gd name="T35" fmla="*/ 0 h 184"/>
                  <a:gd name="T36" fmla="*/ 0 w 178"/>
                  <a:gd name="T37" fmla="*/ 0 h 184"/>
                  <a:gd name="T38" fmla="*/ 0 w 178"/>
                  <a:gd name="T39" fmla="*/ 0 h 184"/>
                  <a:gd name="T40" fmla="*/ 0 w 178"/>
                  <a:gd name="T41" fmla="*/ 0 h 184"/>
                  <a:gd name="T42" fmla="*/ 0 w 178"/>
                  <a:gd name="T43" fmla="*/ 0 h 184"/>
                  <a:gd name="T44" fmla="*/ 0 w 178"/>
                  <a:gd name="T45" fmla="*/ 0 h 184"/>
                  <a:gd name="T46" fmla="*/ 1 w 178"/>
                  <a:gd name="T47" fmla="*/ 0 h 184"/>
                  <a:gd name="T48" fmla="*/ 1 w 178"/>
                  <a:gd name="T49" fmla="*/ 0 h 184"/>
                  <a:gd name="T50" fmla="*/ 1 w 178"/>
                  <a:gd name="T51" fmla="*/ 0 h 184"/>
                  <a:gd name="T52" fmla="*/ 1 w 178"/>
                  <a:gd name="T53" fmla="*/ 0 h 184"/>
                  <a:gd name="T54" fmla="*/ 1 w 178"/>
                  <a:gd name="T55" fmla="*/ 0 h 184"/>
                  <a:gd name="T56" fmla="*/ 1 w 178"/>
                  <a:gd name="T57" fmla="*/ 0 h 184"/>
                  <a:gd name="T58" fmla="*/ 1 w 178"/>
                  <a:gd name="T59" fmla="*/ 0 h 184"/>
                  <a:gd name="T60" fmla="*/ 1 w 178"/>
                  <a:gd name="T61" fmla="*/ 0 h 184"/>
                  <a:gd name="T62" fmla="*/ 1 w 178"/>
                  <a:gd name="T63" fmla="*/ 0 h 184"/>
                  <a:gd name="T64" fmla="*/ 1 w 178"/>
                  <a:gd name="T65" fmla="*/ 0 h 184"/>
                  <a:gd name="T66" fmla="*/ 1 w 178"/>
                  <a:gd name="T67" fmla="*/ 0 h 184"/>
                  <a:gd name="T68" fmla="*/ 1 w 178"/>
                  <a:gd name="T69" fmla="*/ 0 h 184"/>
                  <a:gd name="T70" fmla="*/ 0 w 178"/>
                  <a:gd name="T71" fmla="*/ 0 h 184"/>
                  <a:gd name="T72" fmla="*/ 1 w 178"/>
                  <a:gd name="T73" fmla="*/ 0 h 1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8"/>
                  <a:gd name="T112" fmla="*/ 0 h 184"/>
                  <a:gd name="T113" fmla="*/ 178 w 178"/>
                  <a:gd name="T114" fmla="*/ 184 h 1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8" h="184">
                    <a:moveTo>
                      <a:pt x="147" y="0"/>
                    </a:moveTo>
                    <a:lnTo>
                      <a:pt x="123" y="16"/>
                    </a:lnTo>
                    <a:lnTo>
                      <a:pt x="130" y="27"/>
                    </a:lnTo>
                    <a:lnTo>
                      <a:pt x="136" y="35"/>
                    </a:lnTo>
                    <a:lnTo>
                      <a:pt x="142" y="44"/>
                    </a:lnTo>
                    <a:lnTo>
                      <a:pt x="145" y="50"/>
                    </a:lnTo>
                    <a:lnTo>
                      <a:pt x="146" y="56"/>
                    </a:lnTo>
                    <a:lnTo>
                      <a:pt x="147" y="63"/>
                    </a:lnTo>
                    <a:lnTo>
                      <a:pt x="147" y="67"/>
                    </a:lnTo>
                    <a:lnTo>
                      <a:pt x="144" y="73"/>
                    </a:lnTo>
                    <a:lnTo>
                      <a:pt x="139" y="81"/>
                    </a:lnTo>
                    <a:lnTo>
                      <a:pt x="131" y="90"/>
                    </a:lnTo>
                    <a:lnTo>
                      <a:pt x="118" y="99"/>
                    </a:lnTo>
                    <a:lnTo>
                      <a:pt x="102" y="109"/>
                    </a:lnTo>
                    <a:lnTo>
                      <a:pt x="84" y="120"/>
                    </a:lnTo>
                    <a:lnTo>
                      <a:pt x="60" y="132"/>
                    </a:lnTo>
                    <a:lnTo>
                      <a:pt x="33" y="143"/>
                    </a:lnTo>
                    <a:lnTo>
                      <a:pt x="0" y="158"/>
                    </a:lnTo>
                    <a:lnTo>
                      <a:pt x="13" y="184"/>
                    </a:lnTo>
                    <a:lnTo>
                      <a:pt x="46" y="170"/>
                    </a:lnTo>
                    <a:lnTo>
                      <a:pt x="74" y="157"/>
                    </a:lnTo>
                    <a:lnTo>
                      <a:pt x="99" y="144"/>
                    </a:lnTo>
                    <a:lnTo>
                      <a:pt x="120" y="133"/>
                    </a:lnTo>
                    <a:lnTo>
                      <a:pt x="138" y="121"/>
                    </a:lnTo>
                    <a:lnTo>
                      <a:pt x="151" y="110"/>
                    </a:lnTo>
                    <a:lnTo>
                      <a:pt x="163" y="100"/>
                    </a:lnTo>
                    <a:lnTo>
                      <a:pt x="171" y="88"/>
                    </a:lnTo>
                    <a:lnTo>
                      <a:pt x="176" y="75"/>
                    </a:lnTo>
                    <a:lnTo>
                      <a:pt x="178" y="63"/>
                    </a:lnTo>
                    <a:lnTo>
                      <a:pt x="177" y="52"/>
                    </a:lnTo>
                    <a:lnTo>
                      <a:pt x="174" y="40"/>
                    </a:lnTo>
                    <a:lnTo>
                      <a:pt x="168" y="30"/>
                    </a:lnTo>
                    <a:lnTo>
                      <a:pt x="163" y="21"/>
                    </a:lnTo>
                    <a:lnTo>
                      <a:pt x="156" y="10"/>
                    </a:lnTo>
                    <a:lnTo>
                      <a:pt x="147" y="0"/>
                    </a:lnTo>
                    <a:lnTo>
                      <a:pt x="123" y="16"/>
                    </a:lnTo>
                    <a:lnTo>
                      <a:pt x="147" y="0"/>
                    </a:lnTo>
                    <a:close/>
                  </a:path>
                </a:pathLst>
              </a:custGeom>
              <a:solidFill>
                <a:srgbClr val="000000"/>
              </a:solidFill>
              <a:ln w="9525">
                <a:noFill/>
                <a:round/>
                <a:headEnd/>
                <a:tailEnd/>
              </a:ln>
            </p:spPr>
            <p:txBody>
              <a:bodyPr/>
              <a:lstStyle/>
              <a:p>
                <a:pPr eaLnBrk="0" hangingPunct="0"/>
                <a:endParaRPr lang="it-IT"/>
              </a:p>
            </p:txBody>
          </p:sp>
          <p:sp>
            <p:nvSpPr>
              <p:cNvPr id="113894" name="Freeform 169"/>
              <p:cNvSpPr>
                <a:spLocks/>
              </p:cNvSpPr>
              <p:nvPr/>
            </p:nvSpPr>
            <p:spPr bwMode="auto">
              <a:xfrm>
                <a:off x="2113" y="3301"/>
                <a:ext cx="29" cy="30"/>
              </a:xfrm>
              <a:custGeom>
                <a:avLst/>
                <a:gdLst>
                  <a:gd name="T0" fmla="*/ 0 w 178"/>
                  <a:gd name="T1" fmla="*/ 0 h 246"/>
                  <a:gd name="T2" fmla="*/ 0 w 178"/>
                  <a:gd name="T3" fmla="*/ 0 h 246"/>
                  <a:gd name="T4" fmla="*/ 0 w 178"/>
                  <a:gd name="T5" fmla="*/ 0 h 246"/>
                  <a:gd name="T6" fmla="*/ 0 w 178"/>
                  <a:gd name="T7" fmla="*/ 0 h 246"/>
                  <a:gd name="T8" fmla="*/ 0 w 178"/>
                  <a:gd name="T9" fmla="*/ 0 h 246"/>
                  <a:gd name="T10" fmla="*/ 0 w 178"/>
                  <a:gd name="T11" fmla="*/ 0 h 246"/>
                  <a:gd name="T12" fmla="*/ 1 w 178"/>
                  <a:gd name="T13" fmla="*/ 0 h 246"/>
                  <a:gd name="T14" fmla="*/ 1 w 178"/>
                  <a:gd name="T15" fmla="*/ 0 h 246"/>
                  <a:gd name="T16" fmla="*/ 1 w 178"/>
                  <a:gd name="T17" fmla="*/ 0 h 246"/>
                  <a:gd name="T18" fmla="*/ 1 w 178"/>
                  <a:gd name="T19" fmla="*/ 0 h 246"/>
                  <a:gd name="T20" fmla="*/ 1 w 178"/>
                  <a:gd name="T21" fmla="*/ 0 h 246"/>
                  <a:gd name="T22" fmla="*/ 1 w 178"/>
                  <a:gd name="T23" fmla="*/ 0 h 246"/>
                  <a:gd name="T24" fmla="*/ 1 w 178"/>
                  <a:gd name="T25" fmla="*/ 0 h 246"/>
                  <a:gd name="T26" fmla="*/ 1 w 178"/>
                  <a:gd name="T27" fmla="*/ 0 h 246"/>
                  <a:gd name="T28" fmla="*/ 1 w 178"/>
                  <a:gd name="T29" fmla="*/ 0 h 246"/>
                  <a:gd name="T30" fmla="*/ 1 w 178"/>
                  <a:gd name="T31" fmla="*/ 0 h 246"/>
                  <a:gd name="T32" fmla="*/ 1 w 178"/>
                  <a:gd name="T33" fmla="*/ 0 h 246"/>
                  <a:gd name="T34" fmla="*/ 1 w 178"/>
                  <a:gd name="T35" fmla="*/ 0 h 246"/>
                  <a:gd name="T36" fmla="*/ 0 w 178"/>
                  <a:gd name="T37" fmla="*/ 0 h 246"/>
                  <a:gd name="T38" fmla="*/ 0 w 178"/>
                  <a:gd name="T39" fmla="*/ 0 h 246"/>
                  <a:gd name="T40" fmla="*/ 1 w 178"/>
                  <a:gd name="T41" fmla="*/ 0 h 246"/>
                  <a:gd name="T42" fmla="*/ 1 w 178"/>
                  <a:gd name="T43" fmla="*/ 0 h 246"/>
                  <a:gd name="T44" fmla="*/ 1 w 178"/>
                  <a:gd name="T45" fmla="*/ 0 h 246"/>
                  <a:gd name="T46" fmla="*/ 1 w 178"/>
                  <a:gd name="T47" fmla="*/ 0 h 246"/>
                  <a:gd name="T48" fmla="*/ 1 w 178"/>
                  <a:gd name="T49" fmla="*/ 0 h 246"/>
                  <a:gd name="T50" fmla="*/ 1 w 178"/>
                  <a:gd name="T51" fmla="*/ 0 h 246"/>
                  <a:gd name="T52" fmla="*/ 1 w 178"/>
                  <a:gd name="T53" fmla="*/ 0 h 246"/>
                  <a:gd name="T54" fmla="*/ 1 w 178"/>
                  <a:gd name="T55" fmla="*/ 0 h 246"/>
                  <a:gd name="T56" fmla="*/ 0 w 178"/>
                  <a:gd name="T57" fmla="*/ 0 h 246"/>
                  <a:gd name="T58" fmla="*/ 0 w 178"/>
                  <a:gd name="T59" fmla="*/ 0 h 246"/>
                  <a:gd name="T60" fmla="*/ 0 w 178"/>
                  <a:gd name="T61" fmla="*/ 0 h 246"/>
                  <a:gd name="T62" fmla="*/ 0 w 178"/>
                  <a:gd name="T63" fmla="*/ 0 h 246"/>
                  <a:gd name="T64" fmla="*/ 0 w 178"/>
                  <a:gd name="T65" fmla="*/ 0 h 246"/>
                  <a:gd name="T66" fmla="*/ 0 w 178"/>
                  <a:gd name="T67" fmla="*/ 0 h 246"/>
                  <a:gd name="T68" fmla="*/ 0 w 178"/>
                  <a:gd name="T69" fmla="*/ 0 h 246"/>
                  <a:gd name="T70" fmla="*/ 0 w 178"/>
                  <a:gd name="T71" fmla="*/ 0 h 246"/>
                  <a:gd name="T72" fmla="*/ 0 w 178"/>
                  <a:gd name="T73" fmla="*/ 0 h 2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8"/>
                  <a:gd name="T112" fmla="*/ 0 h 246"/>
                  <a:gd name="T113" fmla="*/ 178 w 178"/>
                  <a:gd name="T114" fmla="*/ 246 h 2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8" h="246">
                    <a:moveTo>
                      <a:pt x="13" y="246"/>
                    </a:moveTo>
                    <a:lnTo>
                      <a:pt x="13" y="246"/>
                    </a:lnTo>
                    <a:lnTo>
                      <a:pt x="47" y="231"/>
                    </a:lnTo>
                    <a:lnTo>
                      <a:pt x="75" y="216"/>
                    </a:lnTo>
                    <a:lnTo>
                      <a:pt x="100" y="199"/>
                    </a:lnTo>
                    <a:lnTo>
                      <a:pt x="121" y="183"/>
                    </a:lnTo>
                    <a:lnTo>
                      <a:pt x="139" y="167"/>
                    </a:lnTo>
                    <a:lnTo>
                      <a:pt x="153" y="151"/>
                    </a:lnTo>
                    <a:lnTo>
                      <a:pt x="164" y="133"/>
                    </a:lnTo>
                    <a:lnTo>
                      <a:pt x="172" y="116"/>
                    </a:lnTo>
                    <a:lnTo>
                      <a:pt x="177" y="99"/>
                    </a:lnTo>
                    <a:lnTo>
                      <a:pt x="178" y="82"/>
                    </a:lnTo>
                    <a:lnTo>
                      <a:pt x="177" y="66"/>
                    </a:lnTo>
                    <a:lnTo>
                      <a:pt x="175" y="52"/>
                    </a:lnTo>
                    <a:lnTo>
                      <a:pt x="169" y="37"/>
                    </a:lnTo>
                    <a:lnTo>
                      <a:pt x="164" y="24"/>
                    </a:lnTo>
                    <a:lnTo>
                      <a:pt x="156" y="11"/>
                    </a:lnTo>
                    <a:lnTo>
                      <a:pt x="147" y="0"/>
                    </a:lnTo>
                    <a:lnTo>
                      <a:pt x="123" y="16"/>
                    </a:lnTo>
                    <a:lnTo>
                      <a:pt x="130" y="26"/>
                    </a:lnTo>
                    <a:lnTo>
                      <a:pt x="135" y="36"/>
                    </a:lnTo>
                    <a:lnTo>
                      <a:pt x="141" y="47"/>
                    </a:lnTo>
                    <a:lnTo>
                      <a:pt x="144" y="58"/>
                    </a:lnTo>
                    <a:lnTo>
                      <a:pt x="146" y="70"/>
                    </a:lnTo>
                    <a:lnTo>
                      <a:pt x="147" y="82"/>
                    </a:lnTo>
                    <a:lnTo>
                      <a:pt x="146" y="95"/>
                    </a:lnTo>
                    <a:lnTo>
                      <a:pt x="143" y="108"/>
                    </a:lnTo>
                    <a:lnTo>
                      <a:pt x="138" y="121"/>
                    </a:lnTo>
                    <a:lnTo>
                      <a:pt x="129" y="134"/>
                    </a:lnTo>
                    <a:lnTo>
                      <a:pt x="117" y="148"/>
                    </a:lnTo>
                    <a:lnTo>
                      <a:pt x="101" y="163"/>
                    </a:lnTo>
                    <a:lnTo>
                      <a:pt x="82" y="177"/>
                    </a:lnTo>
                    <a:lnTo>
                      <a:pt x="59" y="191"/>
                    </a:lnTo>
                    <a:lnTo>
                      <a:pt x="32" y="206"/>
                    </a:lnTo>
                    <a:lnTo>
                      <a:pt x="0" y="220"/>
                    </a:lnTo>
                    <a:lnTo>
                      <a:pt x="13" y="246"/>
                    </a:lnTo>
                    <a:close/>
                  </a:path>
                </a:pathLst>
              </a:custGeom>
              <a:solidFill>
                <a:srgbClr val="000000"/>
              </a:solidFill>
              <a:ln w="9525">
                <a:noFill/>
                <a:round/>
                <a:headEnd/>
                <a:tailEnd/>
              </a:ln>
            </p:spPr>
            <p:txBody>
              <a:bodyPr/>
              <a:lstStyle/>
              <a:p>
                <a:pPr eaLnBrk="0" hangingPunct="0"/>
                <a:endParaRPr lang="it-IT"/>
              </a:p>
            </p:txBody>
          </p:sp>
          <p:sp>
            <p:nvSpPr>
              <p:cNvPr id="113895" name="Freeform 170"/>
              <p:cNvSpPr>
                <a:spLocks/>
              </p:cNvSpPr>
              <p:nvPr/>
            </p:nvSpPr>
            <p:spPr bwMode="auto">
              <a:xfrm>
                <a:off x="1912" y="3328"/>
                <a:ext cx="203" cy="19"/>
              </a:xfrm>
              <a:custGeom>
                <a:avLst/>
                <a:gdLst>
                  <a:gd name="T0" fmla="*/ 0 w 1219"/>
                  <a:gd name="T1" fmla="*/ 0 h 155"/>
                  <a:gd name="T2" fmla="*/ 0 w 1219"/>
                  <a:gd name="T3" fmla="*/ 0 h 155"/>
                  <a:gd name="T4" fmla="*/ 1 w 1219"/>
                  <a:gd name="T5" fmla="*/ 0 h 155"/>
                  <a:gd name="T6" fmla="*/ 1 w 1219"/>
                  <a:gd name="T7" fmla="*/ 0 h 155"/>
                  <a:gd name="T8" fmla="*/ 1 w 1219"/>
                  <a:gd name="T9" fmla="*/ 0 h 155"/>
                  <a:gd name="T10" fmla="*/ 2 w 1219"/>
                  <a:gd name="T11" fmla="*/ 0 h 155"/>
                  <a:gd name="T12" fmla="*/ 2 w 1219"/>
                  <a:gd name="T13" fmla="*/ 0 h 155"/>
                  <a:gd name="T14" fmla="*/ 3 w 1219"/>
                  <a:gd name="T15" fmla="*/ 0 h 155"/>
                  <a:gd name="T16" fmla="*/ 3 w 1219"/>
                  <a:gd name="T17" fmla="*/ 0 h 155"/>
                  <a:gd name="T18" fmla="*/ 3 w 1219"/>
                  <a:gd name="T19" fmla="*/ 0 h 155"/>
                  <a:gd name="T20" fmla="*/ 4 w 1219"/>
                  <a:gd name="T21" fmla="*/ 0 h 155"/>
                  <a:gd name="T22" fmla="*/ 4 w 1219"/>
                  <a:gd name="T23" fmla="*/ 0 h 155"/>
                  <a:gd name="T24" fmla="*/ 5 w 1219"/>
                  <a:gd name="T25" fmla="*/ 0 h 155"/>
                  <a:gd name="T26" fmla="*/ 5 w 1219"/>
                  <a:gd name="T27" fmla="*/ 0 h 155"/>
                  <a:gd name="T28" fmla="*/ 5 w 1219"/>
                  <a:gd name="T29" fmla="*/ 0 h 155"/>
                  <a:gd name="T30" fmla="*/ 5 w 1219"/>
                  <a:gd name="T31" fmla="*/ 0 h 155"/>
                  <a:gd name="T32" fmla="*/ 6 w 1219"/>
                  <a:gd name="T33" fmla="*/ 0 h 155"/>
                  <a:gd name="T34" fmla="*/ 5 w 1219"/>
                  <a:gd name="T35" fmla="*/ 0 h 155"/>
                  <a:gd name="T36" fmla="*/ 5 w 1219"/>
                  <a:gd name="T37" fmla="*/ 0 h 155"/>
                  <a:gd name="T38" fmla="*/ 5 w 1219"/>
                  <a:gd name="T39" fmla="*/ 0 h 155"/>
                  <a:gd name="T40" fmla="*/ 5 w 1219"/>
                  <a:gd name="T41" fmla="*/ 0 h 155"/>
                  <a:gd name="T42" fmla="*/ 4 w 1219"/>
                  <a:gd name="T43" fmla="*/ 0 h 155"/>
                  <a:gd name="T44" fmla="*/ 4 w 1219"/>
                  <a:gd name="T45" fmla="*/ 0 h 155"/>
                  <a:gd name="T46" fmla="*/ 4 w 1219"/>
                  <a:gd name="T47" fmla="*/ 0 h 155"/>
                  <a:gd name="T48" fmla="*/ 3 w 1219"/>
                  <a:gd name="T49" fmla="*/ 0 h 155"/>
                  <a:gd name="T50" fmla="*/ 3 w 1219"/>
                  <a:gd name="T51" fmla="*/ 0 h 155"/>
                  <a:gd name="T52" fmla="*/ 2 w 1219"/>
                  <a:gd name="T53" fmla="*/ 0 h 155"/>
                  <a:gd name="T54" fmla="*/ 2 w 1219"/>
                  <a:gd name="T55" fmla="*/ 0 h 155"/>
                  <a:gd name="T56" fmla="*/ 2 w 1219"/>
                  <a:gd name="T57" fmla="*/ 0 h 155"/>
                  <a:gd name="T58" fmla="*/ 1 w 1219"/>
                  <a:gd name="T59" fmla="*/ 0 h 155"/>
                  <a:gd name="T60" fmla="*/ 1 w 1219"/>
                  <a:gd name="T61" fmla="*/ 0 h 155"/>
                  <a:gd name="T62" fmla="*/ 0 w 1219"/>
                  <a:gd name="T63" fmla="*/ 0 h 155"/>
                  <a:gd name="T64" fmla="*/ 0 w 1219"/>
                  <a:gd name="T65" fmla="*/ 0 h 155"/>
                  <a:gd name="T66" fmla="*/ 0 w 1219"/>
                  <a:gd name="T67" fmla="*/ 0 h 1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9"/>
                  <a:gd name="T103" fmla="*/ 0 h 155"/>
                  <a:gd name="T104" fmla="*/ 1219 w 1219"/>
                  <a:gd name="T105" fmla="*/ 155 h 1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9" h="155">
                    <a:moveTo>
                      <a:pt x="0" y="155"/>
                    </a:moveTo>
                    <a:lnTo>
                      <a:pt x="0" y="155"/>
                    </a:lnTo>
                    <a:lnTo>
                      <a:pt x="38" y="155"/>
                    </a:lnTo>
                    <a:lnTo>
                      <a:pt x="75" y="154"/>
                    </a:lnTo>
                    <a:lnTo>
                      <a:pt x="115" y="154"/>
                    </a:lnTo>
                    <a:lnTo>
                      <a:pt x="157" y="153"/>
                    </a:lnTo>
                    <a:lnTo>
                      <a:pt x="199" y="151"/>
                    </a:lnTo>
                    <a:lnTo>
                      <a:pt x="239" y="150"/>
                    </a:lnTo>
                    <a:lnTo>
                      <a:pt x="283" y="148"/>
                    </a:lnTo>
                    <a:lnTo>
                      <a:pt x="328" y="146"/>
                    </a:lnTo>
                    <a:lnTo>
                      <a:pt x="372" y="143"/>
                    </a:lnTo>
                    <a:lnTo>
                      <a:pt x="416" y="141"/>
                    </a:lnTo>
                    <a:lnTo>
                      <a:pt x="461" y="138"/>
                    </a:lnTo>
                    <a:lnTo>
                      <a:pt x="505" y="135"/>
                    </a:lnTo>
                    <a:lnTo>
                      <a:pt x="550" y="132"/>
                    </a:lnTo>
                    <a:lnTo>
                      <a:pt x="594" y="128"/>
                    </a:lnTo>
                    <a:lnTo>
                      <a:pt x="638" y="123"/>
                    </a:lnTo>
                    <a:lnTo>
                      <a:pt x="682" y="119"/>
                    </a:lnTo>
                    <a:lnTo>
                      <a:pt x="726" y="115"/>
                    </a:lnTo>
                    <a:lnTo>
                      <a:pt x="768" y="110"/>
                    </a:lnTo>
                    <a:lnTo>
                      <a:pt x="810" y="106"/>
                    </a:lnTo>
                    <a:lnTo>
                      <a:pt x="850" y="101"/>
                    </a:lnTo>
                    <a:lnTo>
                      <a:pt x="889" y="96"/>
                    </a:lnTo>
                    <a:lnTo>
                      <a:pt x="928" y="90"/>
                    </a:lnTo>
                    <a:lnTo>
                      <a:pt x="964" y="85"/>
                    </a:lnTo>
                    <a:lnTo>
                      <a:pt x="1001" y="79"/>
                    </a:lnTo>
                    <a:lnTo>
                      <a:pt x="1035" y="73"/>
                    </a:lnTo>
                    <a:lnTo>
                      <a:pt x="1067" y="67"/>
                    </a:lnTo>
                    <a:lnTo>
                      <a:pt x="1097" y="61"/>
                    </a:lnTo>
                    <a:lnTo>
                      <a:pt x="1125" y="54"/>
                    </a:lnTo>
                    <a:lnTo>
                      <a:pt x="1153" y="46"/>
                    </a:lnTo>
                    <a:lnTo>
                      <a:pt x="1176" y="40"/>
                    </a:lnTo>
                    <a:lnTo>
                      <a:pt x="1199" y="33"/>
                    </a:lnTo>
                    <a:lnTo>
                      <a:pt x="1219" y="26"/>
                    </a:lnTo>
                    <a:lnTo>
                      <a:pt x="1206" y="0"/>
                    </a:lnTo>
                    <a:lnTo>
                      <a:pt x="1188" y="7"/>
                    </a:lnTo>
                    <a:lnTo>
                      <a:pt x="1167" y="14"/>
                    </a:lnTo>
                    <a:lnTo>
                      <a:pt x="1144" y="20"/>
                    </a:lnTo>
                    <a:lnTo>
                      <a:pt x="1119" y="26"/>
                    </a:lnTo>
                    <a:lnTo>
                      <a:pt x="1090" y="32"/>
                    </a:lnTo>
                    <a:lnTo>
                      <a:pt x="1060" y="38"/>
                    </a:lnTo>
                    <a:lnTo>
                      <a:pt x="1028" y="44"/>
                    </a:lnTo>
                    <a:lnTo>
                      <a:pt x="994" y="50"/>
                    </a:lnTo>
                    <a:lnTo>
                      <a:pt x="960" y="56"/>
                    </a:lnTo>
                    <a:lnTo>
                      <a:pt x="924" y="62"/>
                    </a:lnTo>
                    <a:lnTo>
                      <a:pt x="885" y="68"/>
                    </a:lnTo>
                    <a:lnTo>
                      <a:pt x="845" y="73"/>
                    </a:lnTo>
                    <a:lnTo>
                      <a:pt x="806" y="78"/>
                    </a:lnTo>
                    <a:lnTo>
                      <a:pt x="764" y="82"/>
                    </a:lnTo>
                    <a:lnTo>
                      <a:pt x="722" y="87"/>
                    </a:lnTo>
                    <a:lnTo>
                      <a:pt x="680" y="91"/>
                    </a:lnTo>
                    <a:lnTo>
                      <a:pt x="636" y="95"/>
                    </a:lnTo>
                    <a:lnTo>
                      <a:pt x="592" y="99"/>
                    </a:lnTo>
                    <a:lnTo>
                      <a:pt x="548" y="103"/>
                    </a:lnTo>
                    <a:lnTo>
                      <a:pt x="503" y="106"/>
                    </a:lnTo>
                    <a:lnTo>
                      <a:pt x="459" y="109"/>
                    </a:lnTo>
                    <a:lnTo>
                      <a:pt x="413" y="112"/>
                    </a:lnTo>
                    <a:lnTo>
                      <a:pt x="369" y="114"/>
                    </a:lnTo>
                    <a:lnTo>
                      <a:pt x="325" y="117"/>
                    </a:lnTo>
                    <a:lnTo>
                      <a:pt x="281" y="119"/>
                    </a:lnTo>
                    <a:lnTo>
                      <a:pt x="239" y="121"/>
                    </a:lnTo>
                    <a:lnTo>
                      <a:pt x="196" y="122"/>
                    </a:lnTo>
                    <a:lnTo>
                      <a:pt x="154" y="125"/>
                    </a:lnTo>
                    <a:lnTo>
                      <a:pt x="115" y="126"/>
                    </a:lnTo>
                    <a:lnTo>
                      <a:pt x="75" y="126"/>
                    </a:lnTo>
                    <a:lnTo>
                      <a:pt x="38" y="127"/>
                    </a:lnTo>
                    <a:lnTo>
                      <a:pt x="0" y="127"/>
                    </a:lnTo>
                    <a:lnTo>
                      <a:pt x="0" y="155"/>
                    </a:lnTo>
                    <a:close/>
                  </a:path>
                </a:pathLst>
              </a:custGeom>
              <a:solidFill>
                <a:srgbClr val="000000"/>
              </a:solidFill>
              <a:ln w="9525">
                <a:noFill/>
                <a:round/>
                <a:headEnd/>
                <a:tailEnd/>
              </a:ln>
            </p:spPr>
            <p:txBody>
              <a:bodyPr/>
              <a:lstStyle/>
              <a:p>
                <a:pPr eaLnBrk="0" hangingPunct="0"/>
                <a:endParaRPr lang="it-IT"/>
              </a:p>
            </p:txBody>
          </p:sp>
          <p:sp>
            <p:nvSpPr>
              <p:cNvPr id="113896" name="Freeform 171"/>
              <p:cNvSpPr>
                <a:spLocks/>
              </p:cNvSpPr>
              <p:nvPr/>
            </p:nvSpPr>
            <p:spPr bwMode="auto">
              <a:xfrm>
                <a:off x="1709" y="3328"/>
                <a:ext cx="203" cy="19"/>
              </a:xfrm>
              <a:custGeom>
                <a:avLst/>
                <a:gdLst>
                  <a:gd name="T0" fmla="*/ 0 w 1217"/>
                  <a:gd name="T1" fmla="*/ 0 h 155"/>
                  <a:gd name="T2" fmla="*/ 0 w 1217"/>
                  <a:gd name="T3" fmla="*/ 0 h 155"/>
                  <a:gd name="T4" fmla="*/ 1 w 1217"/>
                  <a:gd name="T5" fmla="*/ 0 h 155"/>
                  <a:gd name="T6" fmla="*/ 1 w 1217"/>
                  <a:gd name="T7" fmla="*/ 0 h 155"/>
                  <a:gd name="T8" fmla="*/ 1 w 1217"/>
                  <a:gd name="T9" fmla="*/ 0 h 155"/>
                  <a:gd name="T10" fmla="*/ 1 w 1217"/>
                  <a:gd name="T11" fmla="*/ 0 h 155"/>
                  <a:gd name="T12" fmla="*/ 2 w 1217"/>
                  <a:gd name="T13" fmla="*/ 0 h 155"/>
                  <a:gd name="T14" fmla="*/ 2 w 1217"/>
                  <a:gd name="T15" fmla="*/ 0 h 155"/>
                  <a:gd name="T16" fmla="*/ 3 w 1217"/>
                  <a:gd name="T17" fmla="*/ 0 h 155"/>
                  <a:gd name="T18" fmla="*/ 3 w 1217"/>
                  <a:gd name="T19" fmla="*/ 0 h 155"/>
                  <a:gd name="T20" fmla="*/ 3 w 1217"/>
                  <a:gd name="T21" fmla="*/ 0 h 155"/>
                  <a:gd name="T22" fmla="*/ 4 w 1217"/>
                  <a:gd name="T23" fmla="*/ 0 h 155"/>
                  <a:gd name="T24" fmla="*/ 4 w 1217"/>
                  <a:gd name="T25" fmla="*/ 0 h 155"/>
                  <a:gd name="T26" fmla="*/ 5 w 1217"/>
                  <a:gd name="T27" fmla="*/ 0 h 155"/>
                  <a:gd name="T28" fmla="*/ 5 w 1217"/>
                  <a:gd name="T29" fmla="*/ 0 h 155"/>
                  <a:gd name="T30" fmla="*/ 5 w 1217"/>
                  <a:gd name="T31" fmla="*/ 0 h 155"/>
                  <a:gd name="T32" fmla="*/ 6 w 1217"/>
                  <a:gd name="T33" fmla="*/ 0 h 155"/>
                  <a:gd name="T34" fmla="*/ 6 w 1217"/>
                  <a:gd name="T35" fmla="*/ 0 h 155"/>
                  <a:gd name="T36" fmla="*/ 5 w 1217"/>
                  <a:gd name="T37" fmla="*/ 0 h 155"/>
                  <a:gd name="T38" fmla="*/ 5 w 1217"/>
                  <a:gd name="T39" fmla="*/ 0 h 155"/>
                  <a:gd name="T40" fmla="*/ 4 w 1217"/>
                  <a:gd name="T41" fmla="*/ 0 h 155"/>
                  <a:gd name="T42" fmla="*/ 4 w 1217"/>
                  <a:gd name="T43" fmla="*/ 0 h 155"/>
                  <a:gd name="T44" fmla="*/ 4 w 1217"/>
                  <a:gd name="T45" fmla="*/ 0 h 155"/>
                  <a:gd name="T46" fmla="*/ 3 w 1217"/>
                  <a:gd name="T47" fmla="*/ 0 h 155"/>
                  <a:gd name="T48" fmla="*/ 3 w 1217"/>
                  <a:gd name="T49" fmla="*/ 0 h 155"/>
                  <a:gd name="T50" fmla="*/ 2 w 1217"/>
                  <a:gd name="T51" fmla="*/ 0 h 155"/>
                  <a:gd name="T52" fmla="*/ 2 w 1217"/>
                  <a:gd name="T53" fmla="*/ 0 h 155"/>
                  <a:gd name="T54" fmla="*/ 2 w 1217"/>
                  <a:gd name="T55" fmla="*/ 0 h 155"/>
                  <a:gd name="T56" fmla="*/ 1 w 1217"/>
                  <a:gd name="T57" fmla="*/ 0 h 155"/>
                  <a:gd name="T58" fmla="*/ 1 w 1217"/>
                  <a:gd name="T59" fmla="*/ 0 h 155"/>
                  <a:gd name="T60" fmla="*/ 1 w 1217"/>
                  <a:gd name="T61" fmla="*/ 0 h 155"/>
                  <a:gd name="T62" fmla="*/ 0 w 1217"/>
                  <a:gd name="T63" fmla="*/ 0 h 155"/>
                  <a:gd name="T64" fmla="*/ 0 w 1217"/>
                  <a:gd name="T65" fmla="*/ 0 h 155"/>
                  <a:gd name="T66" fmla="*/ 0 w 1217"/>
                  <a:gd name="T67" fmla="*/ 0 h 1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7"/>
                  <a:gd name="T103" fmla="*/ 0 h 155"/>
                  <a:gd name="T104" fmla="*/ 1217 w 1217"/>
                  <a:gd name="T105" fmla="*/ 155 h 1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7" h="155">
                    <a:moveTo>
                      <a:pt x="0" y="26"/>
                    </a:moveTo>
                    <a:lnTo>
                      <a:pt x="0" y="26"/>
                    </a:lnTo>
                    <a:lnTo>
                      <a:pt x="19" y="33"/>
                    </a:lnTo>
                    <a:lnTo>
                      <a:pt x="43" y="40"/>
                    </a:lnTo>
                    <a:lnTo>
                      <a:pt x="66" y="46"/>
                    </a:lnTo>
                    <a:lnTo>
                      <a:pt x="92" y="54"/>
                    </a:lnTo>
                    <a:lnTo>
                      <a:pt x="121" y="61"/>
                    </a:lnTo>
                    <a:lnTo>
                      <a:pt x="151" y="67"/>
                    </a:lnTo>
                    <a:lnTo>
                      <a:pt x="182" y="73"/>
                    </a:lnTo>
                    <a:lnTo>
                      <a:pt x="217" y="79"/>
                    </a:lnTo>
                    <a:lnTo>
                      <a:pt x="253" y="85"/>
                    </a:lnTo>
                    <a:lnTo>
                      <a:pt x="290" y="90"/>
                    </a:lnTo>
                    <a:lnTo>
                      <a:pt x="328" y="96"/>
                    </a:lnTo>
                    <a:lnTo>
                      <a:pt x="368" y="101"/>
                    </a:lnTo>
                    <a:lnTo>
                      <a:pt x="408" y="106"/>
                    </a:lnTo>
                    <a:lnTo>
                      <a:pt x="449" y="110"/>
                    </a:lnTo>
                    <a:lnTo>
                      <a:pt x="492" y="115"/>
                    </a:lnTo>
                    <a:lnTo>
                      <a:pt x="536" y="119"/>
                    </a:lnTo>
                    <a:lnTo>
                      <a:pt x="579" y="123"/>
                    </a:lnTo>
                    <a:lnTo>
                      <a:pt x="623" y="128"/>
                    </a:lnTo>
                    <a:lnTo>
                      <a:pt x="667" y="132"/>
                    </a:lnTo>
                    <a:lnTo>
                      <a:pt x="713" y="135"/>
                    </a:lnTo>
                    <a:lnTo>
                      <a:pt x="757" y="138"/>
                    </a:lnTo>
                    <a:lnTo>
                      <a:pt x="802" y="141"/>
                    </a:lnTo>
                    <a:lnTo>
                      <a:pt x="846" y="143"/>
                    </a:lnTo>
                    <a:lnTo>
                      <a:pt x="890" y="146"/>
                    </a:lnTo>
                    <a:lnTo>
                      <a:pt x="934" y="148"/>
                    </a:lnTo>
                    <a:lnTo>
                      <a:pt x="978" y="150"/>
                    </a:lnTo>
                    <a:lnTo>
                      <a:pt x="1019" y="151"/>
                    </a:lnTo>
                    <a:lnTo>
                      <a:pt x="1061" y="153"/>
                    </a:lnTo>
                    <a:lnTo>
                      <a:pt x="1103" y="154"/>
                    </a:lnTo>
                    <a:lnTo>
                      <a:pt x="1142" y="154"/>
                    </a:lnTo>
                    <a:lnTo>
                      <a:pt x="1180" y="155"/>
                    </a:lnTo>
                    <a:lnTo>
                      <a:pt x="1217" y="155"/>
                    </a:lnTo>
                    <a:lnTo>
                      <a:pt x="1217" y="127"/>
                    </a:lnTo>
                    <a:lnTo>
                      <a:pt x="1180" y="127"/>
                    </a:lnTo>
                    <a:lnTo>
                      <a:pt x="1142" y="126"/>
                    </a:lnTo>
                    <a:lnTo>
                      <a:pt x="1103" y="126"/>
                    </a:lnTo>
                    <a:lnTo>
                      <a:pt x="1063" y="125"/>
                    </a:lnTo>
                    <a:lnTo>
                      <a:pt x="1021" y="122"/>
                    </a:lnTo>
                    <a:lnTo>
                      <a:pt x="978" y="121"/>
                    </a:lnTo>
                    <a:lnTo>
                      <a:pt x="936" y="119"/>
                    </a:lnTo>
                    <a:lnTo>
                      <a:pt x="892" y="117"/>
                    </a:lnTo>
                    <a:lnTo>
                      <a:pt x="848" y="114"/>
                    </a:lnTo>
                    <a:lnTo>
                      <a:pt x="804" y="112"/>
                    </a:lnTo>
                    <a:lnTo>
                      <a:pt x="759" y="109"/>
                    </a:lnTo>
                    <a:lnTo>
                      <a:pt x="715" y="106"/>
                    </a:lnTo>
                    <a:lnTo>
                      <a:pt x="670" y="103"/>
                    </a:lnTo>
                    <a:lnTo>
                      <a:pt x="625" y="99"/>
                    </a:lnTo>
                    <a:lnTo>
                      <a:pt x="581" y="95"/>
                    </a:lnTo>
                    <a:lnTo>
                      <a:pt x="538" y="91"/>
                    </a:lnTo>
                    <a:lnTo>
                      <a:pt x="497" y="87"/>
                    </a:lnTo>
                    <a:lnTo>
                      <a:pt x="454" y="82"/>
                    </a:lnTo>
                    <a:lnTo>
                      <a:pt x="413" y="78"/>
                    </a:lnTo>
                    <a:lnTo>
                      <a:pt x="372" y="73"/>
                    </a:lnTo>
                    <a:lnTo>
                      <a:pt x="332" y="68"/>
                    </a:lnTo>
                    <a:lnTo>
                      <a:pt x="295" y="62"/>
                    </a:lnTo>
                    <a:lnTo>
                      <a:pt x="257" y="56"/>
                    </a:lnTo>
                    <a:lnTo>
                      <a:pt x="223" y="50"/>
                    </a:lnTo>
                    <a:lnTo>
                      <a:pt x="189" y="44"/>
                    </a:lnTo>
                    <a:lnTo>
                      <a:pt x="157" y="38"/>
                    </a:lnTo>
                    <a:lnTo>
                      <a:pt x="127" y="32"/>
                    </a:lnTo>
                    <a:lnTo>
                      <a:pt x="101" y="26"/>
                    </a:lnTo>
                    <a:lnTo>
                      <a:pt x="74" y="20"/>
                    </a:lnTo>
                    <a:lnTo>
                      <a:pt x="51" y="14"/>
                    </a:lnTo>
                    <a:lnTo>
                      <a:pt x="30" y="7"/>
                    </a:lnTo>
                    <a:lnTo>
                      <a:pt x="13" y="0"/>
                    </a:lnTo>
                    <a:lnTo>
                      <a:pt x="0" y="26"/>
                    </a:lnTo>
                    <a:close/>
                  </a:path>
                </a:pathLst>
              </a:custGeom>
              <a:solidFill>
                <a:srgbClr val="000000"/>
              </a:solidFill>
              <a:ln w="9525">
                <a:noFill/>
                <a:round/>
                <a:headEnd/>
                <a:tailEnd/>
              </a:ln>
            </p:spPr>
            <p:txBody>
              <a:bodyPr/>
              <a:lstStyle/>
              <a:p>
                <a:pPr eaLnBrk="0" hangingPunct="0"/>
                <a:endParaRPr lang="it-IT"/>
              </a:p>
            </p:txBody>
          </p:sp>
          <p:sp>
            <p:nvSpPr>
              <p:cNvPr id="113897" name="Freeform 172"/>
              <p:cNvSpPr>
                <a:spLocks/>
              </p:cNvSpPr>
              <p:nvPr/>
            </p:nvSpPr>
            <p:spPr bwMode="auto">
              <a:xfrm>
                <a:off x="1681" y="3301"/>
                <a:ext cx="30" cy="30"/>
              </a:xfrm>
              <a:custGeom>
                <a:avLst/>
                <a:gdLst>
                  <a:gd name="T0" fmla="*/ 0 w 179"/>
                  <a:gd name="T1" fmla="*/ 0 h 246"/>
                  <a:gd name="T2" fmla="*/ 0 w 179"/>
                  <a:gd name="T3" fmla="*/ 0 h 246"/>
                  <a:gd name="T4" fmla="*/ 0 w 179"/>
                  <a:gd name="T5" fmla="*/ 0 h 246"/>
                  <a:gd name="T6" fmla="*/ 0 w 179"/>
                  <a:gd name="T7" fmla="*/ 0 h 246"/>
                  <a:gd name="T8" fmla="*/ 0 w 179"/>
                  <a:gd name="T9" fmla="*/ 0 h 246"/>
                  <a:gd name="T10" fmla="*/ 0 w 179"/>
                  <a:gd name="T11" fmla="*/ 0 h 246"/>
                  <a:gd name="T12" fmla="*/ 0 w 179"/>
                  <a:gd name="T13" fmla="*/ 0 h 246"/>
                  <a:gd name="T14" fmla="*/ 0 w 179"/>
                  <a:gd name="T15" fmla="*/ 0 h 246"/>
                  <a:gd name="T16" fmla="*/ 0 w 179"/>
                  <a:gd name="T17" fmla="*/ 0 h 246"/>
                  <a:gd name="T18" fmla="*/ 0 w 179"/>
                  <a:gd name="T19" fmla="*/ 0 h 246"/>
                  <a:gd name="T20" fmla="*/ 0 w 179"/>
                  <a:gd name="T21" fmla="*/ 0 h 246"/>
                  <a:gd name="T22" fmla="*/ 0 w 179"/>
                  <a:gd name="T23" fmla="*/ 0 h 246"/>
                  <a:gd name="T24" fmla="*/ 0 w 179"/>
                  <a:gd name="T25" fmla="*/ 0 h 246"/>
                  <a:gd name="T26" fmla="*/ 0 w 179"/>
                  <a:gd name="T27" fmla="*/ 0 h 246"/>
                  <a:gd name="T28" fmla="*/ 0 w 179"/>
                  <a:gd name="T29" fmla="*/ 0 h 246"/>
                  <a:gd name="T30" fmla="*/ 1 w 179"/>
                  <a:gd name="T31" fmla="*/ 0 h 246"/>
                  <a:gd name="T32" fmla="*/ 1 w 179"/>
                  <a:gd name="T33" fmla="*/ 0 h 246"/>
                  <a:gd name="T34" fmla="*/ 1 w 179"/>
                  <a:gd name="T35" fmla="*/ 0 h 246"/>
                  <a:gd name="T36" fmla="*/ 1 w 179"/>
                  <a:gd name="T37" fmla="*/ 0 h 246"/>
                  <a:gd name="T38" fmla="*/ 1 w 179"/>
                  <a:gd name="T39" fmla="*/ 0 h 246"/>
                  <a:gd name="T40" fmla="*/ 1 w 179"/>
                  <a:gd name="T41" fmla="*/ 0 h 246"/>
                  <a:gd name="T42" fmla="*/ 1 w 179"/>
                  <a:gd name="T43" fmla="*/ 0 h 246"/>
                  <a:gd name="T44" fmla="*/ 0 w 179"/>
                  <a:gd name="T45" fmla="*/ 0 h 246"/>
                  <a:gd name="T46" fmla="*/ 0 w 179"/>
                  <a:gd name="T47" fmla="*/ 0 h 246"/>
                  <a:gd name="T48" fmla="*/ 0 w 179"/>
                  <a:gd name="T49" fmla="*/ 0 h 246"/>
                  <a:gd name="T50" fmla="*/ 0 w 179"/>
                  <a:gd name="T51" fmla="*/ 0 h 246"/>
                  <a:gd name="T52" fmla="*/ 0 w 179"/>
                  <a:gd name="T53" fmla="*/ 0 h 246"/>
                  <a:gd name="T54" fmla="*/ 0 w 179"/>
                  <a:gd name="T55" fmla="*/ 0 h 246"/>
                  <a:gd name="T56" fmla="*/ 0 w 179"/>
                  <a:gd name="T57" fmla="*/ 0 h 246"/>
                  <a:gd name="T58" fmla="*/ 0 w 179"/>
                  <a:gd name="T59" fmla="*/ 0 h 246"/>
                  <a:gd name="T60" fmla="*/ 0 w 179"/>
                  <a:gd name="T61" fmla="*/ 0 h 246"/>
                  <a:gd name="T62" fmla="*/ 0 w 179"/>
                  <a:gd name="T63" fmla="*/ 0 h 246"/>
                  <a:gd name="T64" fmla="*/ 0 w 179"/>
                  <a:gd name="T65" fmla="*/ 0 h 246"/>
                  <a:gd name="T66" fmla="*/ 0 w 179"/>
                  <a:gd name="T67" fmla="*/ 0 h 246"/>
                  <a:gd name="T68" fmla="*/ 0 w 179"/>
                  <a:gd name="T69" fmla="*/ 0 h 246"/>
                  <a:gd name="T70" fmla="*/ 0 w 179"/>
                  <a:gd name="T71" fmla="*/ 0 h 246"/>
                  <a:gd name="T72" fmla="*/ 0 w 179"/>
                  <a:gd name="T73" fmla="*/ 0 h 2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9"/>
                  <a:gd name="T112" fmla="*/ 0 h 246"/>
                  <a:gd name="T113" fmla="*/ 179 w 179"/>
                  <a:gd name="T114" fmla="*/ 246 h 2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9" h="246">
                    <a:moveTo>
                      <a:pt x="55" y="16"/>
                    </a:moveTo>
                    <a:lnTo>
                      <a:pt x="31" y="0"/>
                    </a:lnTo>
                    <a:lnTo>
                      <a:pt x="22" y="11"/>
                    </a:lnTo>
                    <a:lnTo>
                      <a:pt x="15" y="24"/>
                    </a:lnTo>
                    <a:lnTo>
                      <a:pt x="9" y="37"/>
                    </a:lnTo>
                    <a:lnTo>
                      <a:pt x="4" y="51"/>
                    </a:lnTo>
                    <a:lnTo>
                      <a:pt x="0" y="66"/>
                    </a:lnTo>
                    <a:lnTo>
                      <a:pt x="0" y="82"/>
                    </a:lnTo>
                    <a:lnTo>
                      <a:pt x="1" y="99"/>
                    </a:lnTo>
                    <a:lnTo>
                      <a:pt x="7" y="116"/>
                    </a:lnTo>
                    <a:lnTo>
                      <a:pt x="15" y="133"/>
                    </a:lnTo>
                    <a:lnTo>
                      <a:pt x="25" y="151"/>
                    </a:lnTo>
                    <a:lnTo>
                      <a:pt x="38" y="167"/>
                    </a:lnTo>
                    <a:lnTo>
                      <a:pt x="56" y="183"/>
                    </a:lnTo>
                    <a:lnTo>
                      <a:pt x="77" y="199"/>
                    </a:lnTo>
                    <a:lnTo>
                      <a:pt x="103" y="216"/>
                    </a:lnTo>
                    <a:lnTo>
                      <a:pt x="133" y="231"/>
                    </a:lnTo>
                    <a:lnTo>
                      <a:pt x="166" y="246"/>
                    </a:lnTo>
                    <a:lnTo>
                      <a:pt x="179" y="220"/>
                    </a:lnTo>
                    <a:lnTo>
                      <a:pt x="146" y="206"/>
                    </a:lnTo>
                    <a:lnTo>
                      <a:pt x="118" y="191"/>
                    </a:lnTo>
                    <a:lnTo>
                      <a:pt x="95" y="177"/>
                    </a:lnTo>
                    <a:lnTo>
                      <a:pt x="76" y="163"/>
                    </a:lnTo>
                    <a:lnTo>
                      <a:pt x="62" y="148"/>
                    </a:lnTo>
                    <a:lnTo>
                      <a:pt x="51" y="134"/>
                    </a:lnTo>
                    <a:lnTo>
                      <a:pt x="41" y="121"/>
                    </a:lnTo>
                    <a:lnTo>
                      <a:pt x="36" y="108"/>
                    </a:lnTo>
                    <a:lnTo>
                      <a:pt x="32" y="95"/>
                    </a:lnTo>
                    <a:lnTo>
                      <a:pt x="31" y="82"/>
                    </a:lnTo>
                    <a:lnTo>
                      <a:pt x="31" y="70"/>
                    </a:lnTo>
                    <a:lnTo>
                      <a:pt x="34" y="59"/>
                    </a:lnTo>
                    <a:lnTo>
                      <a:pt x="38" y="47"/>
                    </a:lnTo>
                    <a:lnTo>
                      <a:pt x="43" y="36"/>
                    </a:lnTo>
                    <a:lnTo>
                      <a:pt x="49" y="26"/>
                    </a:lnTo>
                    <a:lnTo>
                      <a:pt x="55" y="16"/>
                    </a:lnTo>
                    <a:lnTo>
                      <a:pt x="31" y="0"/>
                    </a:lnTo>
                    <a:lnTo>
                      <a:pt x="55" y="16"/>
                    </a:lnTo>
                    <a:close/>
                  </a:path>
                </a:pathLst>
              </a:custGeom>
              <a:solidFill>
                <a:srgbClr val="000000"/>
              </a:solidFill>
              <a:ln w="9525">
                <a:noFill/>
                <a:round/>
                <a:headEnd/>
                <a:tailEnd/>
              </a:ln>
            </p:spPr>
            <p:txBody>
              <a:bodyPr/>
              <a:lstStyle/>
              <a:p>
                <a:pPr eaLnBrk="0" hangingPunct="0"/>
                <a:endParaRPr lang="it-IT"/>
              </a:p>
            </p:txBody>
          </p:sp>
          <p:sp>
            <p:nvSpPr>
              <p:cNvPr id="113898" name="Freeform 173"/>
              <p:cNvSpPr>
                <a:spLocks/>
              </p:cNvSpPr>
              <p:nvPr/>
            </p:nvSpPr>
            <p:spPr bwMode="auto">
              <a:xfrm>
                <a:off x="1670" y="2538"/>
                <a:ext cx="484" cy="800"/>
              </a:xfrm>
              <a:custGeom>
                <a:avLst/>
                <a:gdLst>
                  <a:gd name="T0" fmla="*/ 6 w 2905"/>
                  <a:gd name="T1" fmla="*/ 13 h 6398"/>
                  <a:gd name="T2" fmla="*/ 4 w 2905"/>
                  <a:gd name="T3" fmla="*/ 13 h 6398"/>
                  <a:gd name="T4" fmla="*/ 3 w 2905"/>
                  <a:gd name="T5" fmla="*/ 12 h 6398"/>
                  <a:gd name="T6" fmla="*/ 2 w 2905"/>
                  <a:gd name="T7" fmla="*/ 12 h 6398"/>
                  <a:gd name="T8" fmla="*/ 1 w 2905"/>
                  <a:gd name="T9" fmla="*/ 12 h 6398"/>
                  <a:gd name="T10" fmla="*/ 1 w 2905"/>
                  <a:gd name="T11" fmla="*/ 12 h 6398"/>
                  <a:gd name="T12" fmla="*/ 0 w 2905"/>
                  <a:gd name="T13" fmla="*/ 12 h 6398"/>
                  <a:gd name="T14" fmla="*/ 0 w 2905"/>
                  <a:gd name="T15" fmla="*/ 12 h 6398"/>
                  <a:gd name="T16" fmla="*/ 1 w 2905"/>
                  <a:gd name="T17" fmla="*/ 12 h 6398"/>
                  <a:gd name="T18" fmla="*/ 2 w 2905"/>
                  <a:gd name="T19" fmla="*/ 12 h 6398"/>
                  <a:gd name="T20" fmla="*/ 2 w 2905"/>
                  <a:gd name="T21" fmla="*/ 12 h 6398"/>
                  <a:gd name="T22" fmla="*/ 3 w 2905"/>
                  <a:gd name="T23" fmla="*/ 12 h 6398"/>
                  <a:gd name="T24" fmla="*/ 4 w 2905"/>
                  <a:gd name="T25" fmla="*/ 12 h 6398"/>
                  <a:gd name="T26" fmla="*/ 4 w 2905"/>
                  <a:gd name="T27" fmla="*/ 12 h 6398"/>
                  <a:gd name="T28" fmla="*/ 5 w 2905"/>
                  <a:gd name="T29" fmla="*/ 11 h 6398"/>
                  <a:gd name="T30" fmla="*/ 5 w 2905"/>
                  <a:gd name="T31" fmla="*/ 11 h 6398"/>
                  <a:gd name="T32" fmla="*/ 5 w 2905"/>
                  <a:gd name="T33" fmla="*/ 11 h 6398"/>
                  <a:gd name="T34" fmla="*/ 5 w 2905"/>
                  <a:gd name="T35" fmla="*/ 11 h 6398"/>
                  <a:gd name="T36" fmla="*/ 5 w 2905"/>
                  <a:gd name="T37" fmla="*/ 10 h 6398"/>
                  <a:gd name="T38" fmla="*/ 5 w 2905"/>
                  <a:gd name="T39" fmla="*/ 10 h 6398"/>
                  <a:gd name="T40" fmla="*/ 5 w 2905"/>
                  <a:gd name="T41" fmla="*/ 10 h 6398"/>
                  <a:gd name="T42" fmla="*/ 4 w 2905"/>
                  <a:gd name="T43" fmla="*/ 10 h 6398"/>
                  <a:gd name="T44" fmla="*/ 4 w 2905"/>
                  <a:gd name="T45" fmla="*/ 9 h 6398"/>
                  <a:gd name="T46" fmla="*/ 4 w 2905"/>
                  <a:gd name="T47" fmla="*/ 9 h 6398"/>
                  <a:gd name="T48" fmla="*/ 4 w 2905"/>
                  <a:gd name="T49" fmla="*/ 9 h 6398"/>
                  <a:gd name="T50" fmla="*/ 0 w 2905"/>
                  <a:gd name="T51" fmla="*/ 0 h 6398"/>
                  <a:gd name="T52" fmla="*/ 1 w 2905"/>
                  <a:gd name="T53" fmla="*/ 0 h 6398"/>
                  <a:gd name="T54" fmla="*/ 2 w 2905"/>
                  <a:gd name="T55" fmla="*/ 0 h 6398"/>
                  <a:gd name="T56" fmla="*/ 3 w 2905"/>
                  <a:gd name="T57" fmla="*/ 0 h 6398"/>
                  <a:gd name="T58" fmla="*/ 5 w 2905"/>
                  <a:gd name="T59" fmla="*/ 0 h 6398"/>
                  <a:gd name="T60" fmla="*/ 7 w 2905"/>
                  <a:gd name="T61" fmla="*/ 0 h 6398"/>
                  <a:gd name="T62" fmla="*/ 8 w 2905"/>
                  <a:gd name="T63" fmla="*/ 0 h 6398"/>
                  <a:gd name="T64" fmla="*/ 10 w 2905"/>
                  <a:gd name="T65" fmla="*/ 0 h 6398"/>
                  <a:gd name="T66" fmla="*/ 12 w 2905"/>
                  <a:gd name="T67" fmla="*/ 0 h 6398"/>
                  <a:gd name="T68" fmla="*/ 13 w 2905"/>
                  <a:gd name="T69" fmla="*/ 0 h 6398"/>
                  <a:gd name="T70" fmla="*/ 13 w 2905"/>
                  <a:gd name="T71" fmla="*/ 0 h 6398"/>
                  <a:gd name="T72" fmla="*/ 9 w 2905"/>
                  <a:gd name="T73" fmla="*/ 9 h 6398"/>
                  <a:gd name="T74" fmla="*/ 9 w 2905"/>
                  <a:gd name="T75" fmla="*/ 9 h 6398"/>
                  <a:gd name="T76" fmla="*/ 9 w 2905"/>
                  <a:gd name="T77" fmla="*/ 9 h 6398"/>
                  <a:gd name="T78" fmla="*/ 9 w 2905"/>
                  <a:gd name="T79" fmla="*/ 10 h 6398"/>
                  <a:gd name="T80" fmla="*/ 9 w 2905"/>
                  <a:gd name="T81" fmla="*/ 10 h 6398"/>
                  <a:gd name="T82" fmla="*/ 8 w 2905"/>
                  <a:gd name="T83" fmla="*/ 10 h 6398"/>
                  <a:gd name="T84" fmla="*/ 8 w 2905"/>
                  <a:gd name="T85" fmla="*/ 10 h 6398"/>
                  <a:gd name="T86" fmla="*/ 8 w 2905"/>
                  <a:gd name="T87" fmla="*/ 11 h 6398"/>
                  <a:gd name="T88" fmla="*/ 8 w 2905"/>
                  <a:gd name="T89" fmla="*/ 11 h 6398"/>
                  <a:gd name="T90" fmla="*/ 8 w 2905"/>
                  <a:gd name="T91" fmla="*/ 11 h 6398"/>
                  <a:gd name="T92" fmla="*/ 8 w 2905"/>
                  <a:gd name="T93" fmla="*/ 11 h 6398"/>
                  <a:gd name="T94" fmla="*/ 9 w 2905"/>
                  <a:gd name="T95" fmla="*/ 12 h 6398"/>
                  <a:gd name="T96" fmla="*/ 9 w 2905"/>
                  <a:gd name="T97" fmla="*/ 12 h 6398"/>
                  <a:gd name="T98" fmla="*/ 10 w 2905"/>
                  <a:gd name="T99" fmla="*/ 12 h 6398"/>
                  <a:gd name="T100" fmla="*/ 11 w 2905"/>
                  <a:gd name="T101" fmla="*/ 12 h 6398"/>
                  <a:gd name="T102" fmla="*/ 12 w 2905"/>
                  <a:gd name="T103" fmla="*/ 12 h 6398"/>
                  <a:gd name="T104" fmla="*/ 12 w 2905"/>
                  <a:gd name="T105" fmla="*/ 12 h 6398"/>
                  <a:gd name="T106" fmla="*/ 13 w 2905"/>
                  <a:gd name="T107" fmla="*/ 12 h 6398"/>
                  <a:gd name="T108" fmla="*/ 13 w 2905"/>
                  <a:gd name="T109" fmla="*/ 12 h 6398"/>
                  <a:gd name="T110" fmla="*/ 13 w 2905"/>
                  <a:gd name="T111" fmla="*/ 12 h 6398"/>
                  <a:gd name="T112" fmla="*/ 12 w 2905"/>
                  <a:gd name="T113" fmla="*/ 12 h 6398"/>
                  <a:gd name="T114" fmla="*/ 11 w 2905"/>
                  <a:gd name="T115" fmla="*/ 12 h 6398"/>
                  <a:gd name="T116" fmla="*/ 10 w 2905"/>
                  <a:gd name="T117" fmla="*/ 12 h 6398"/>
                  <a:gd name="T118" fmla="*/ 9 w 2905"/>
                  <a:gd name="T119" fmla="*/ 13 h 6398"/>
                  <a:gd name="T120" fmla="*/ 8 w 2905"/>
                  <a:gd name="T121" fmla="*/ 13 h 63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905"/>
                  <a:gd name="T184" fmla="*/ 0 h 6398"/>
                  <a:gd name="T185" fmla="*/ 2905 w 2905"/>
                  <a:gd name="T186" fmla="*/ 6398 h 63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905" h="6398">
                    <a:moveTo>
                      <a:pt x="1452" y="6398"/>
                    </a:moveTo>
                    <a:lnTo>
                      <a:pt x="1415" y="6398"/>
                    </a:lnTo>
                    <a:lnTo>
                      <a:pt x="1377" y="6397"/>
                    </a:lnTo>
                    <a:lnTo>
                      <a:pt x="1338" y="6397"/>
                    </a:lnTo>
                    <a:lnTo>
                      <a:pt x="1297" y="6396"/>
                    </a:lnTo>
                    <a:lnTo>
                      <a:pt x="1255" y="6394"/>
                    </a:lnTo>
                    <a:lnTo>
                      <a:pt x="1213" y="6393"/>
                    </a:lnTo>
                    <a:lnTo>
                      <a:pt x="1170" y="6391"/>
                    </a:lnTo>
                    <a:lnTo>
                      <a:pt x="1126" y="6389"/>
                    </a:lnTo>
                    <a:lnTo>
                      <a:pt x="1082" y="6386"/>
                    </a:lnTo>
                    <a:lnTo>
                      <a:pt x="1038" y="6384"/>
                    </a:lnTo>
                    <a:lnTo>
                      <a:pt x="993" y="6381"/>
                    </a:lnTo>
                    <a:lnTo>
                      <a:pt x="949" y="6378"/>
                    </a:lnTo>
                    <a:lnTo>
                      <a:pt x="903" y="6373"/>
                    </a:lnTo>
                    <a:lnTo>
                      <a:pt x="859" y="6370"/>
                    </a:lnTo>
                    <a:lnTo>
                      <a:pt x="815" y="6366"/>
                    </a:lnTo>
                    <a:lnTo>
                      <a:pt x="772" y="6362"/>
                    </a:lnTo>
                    <a:lnTo>
                      <a:pt x="729" y="6357"/>
                    </a:lnTo>
                    <a:lnTo>
                      <a:pt x="686" y="6353"/>
                    </a:lnTo>
                    <a:lnTo>
                      <a:pt x="646" y="6348"/>
                    </a:lnTo>
                    <a:lnTo>
                      <a:pt x="605" y="6343"/>
                    </a:lnTo>
                    <a:lnTo>
                      <a:pt x="565" y="6338"/>
                    </a:lnTo>
                    <a:lnTo>
                      <a:pt x="528" y="6333"/>
                    </a:lnTo>
                    <a:lnTo>
                      <a:pt x="490" y="6327"/>
                    </a:lnTo>
                    <a:lnTo>
                      <a:pt x="455" y="6321"/>
                    </a:lnTo>
                    <a:lnTo>
                      <a:pt x="421" y="6316"/>
                    </a:lnTo>
                    <a:lnTo>
                      <a:pt x="389" y="6309"/>
                    </a:lnTo>
                    <a:lnTo>
                      <a:pt x="359" y="6302"/>
                    </a:lnTo>
                    <a:lnTo>
                      <a:pt x="332" y="6296"/>
                    </a:lnTo>
                    <a:lnTo>
                      <a:pt x="305" y="6289"/>
                    </a:lnTo>
                    <a:lnTo>
                      <a:pt x="282" y="6283"/>
                    </a:lnTo>
                    <a:lnTo>
                      <a:pt x="260" y="6276"/>
                    </a:lnTo>
                    <a:lnTo>
                      <a:pt x="241" y="6269"/>
                    </a:lnTo>
                    <a:lnTo>
                      <a:pt x="208" y="6255"/>
                    </a:lnTo>
                    <a:lnTo>
                      <a:pt x="179" y="6242"/>
                    </a:lnTo>
                    <a:lnTo>
                      <a:pt x="155" y="6230"/>
                    </a:lnTo>
                    <a:lnTo>
                      <a:pt x="135" y="6219"/>
                    </a:lnTo>
                    <a:lnTo>
                      <a:pt x="119" y="6208"/>
                    </a:lnTo>
                    <a:lnTo>
                      <a:pt x="107" y="6198"/>
                    </a:lnTo>
                    <a:lnTo>
                      <a:pt x="97" y="6189"/>
                    </a:lnTo>
                    <a:lnTo>
                      <a:pt x="90" y="6178"/>
                    </a:lnTo>
                    <a:lnTo>
                      <a:pt x="86" y="6169"/>
                    </a:lnTo>
                    <a:lnTo>
                      <a:pt x="85" y="6161"/>
                    </a:lnTo>
                    <a:lnTo>
                      <a:pt x="85" y="6152"/>
                    </a:lnTo>
                    <a:lnTo>
                      <a:pt x="88" y="6143"/>
                    </a:lnTo>
                    <a:lnTo>
                      <a:pt x="92" y="6135"/>
                    </a:lnTo>
                    <a:lnTo>
                      <a:pt x="98" y="6126"/>
                    </a:lnTo>
                    <a:lnTo>
                      <a:pt x="105" y="6116"/>
                    </a:lnTo>
                    <a:lnTo>
                      <a:pt x="112" y="6106"/>
                    </a:lnTo>
                    <a:lnTo>
                      <a:pt x="135" y="6095"/>
                    </a:lnTo>
                    <a:lnTo>
                      <a:pt x="160" y="6085"/>
                    </a:lnTo>
                    <a:lnTo>
                      <a:pt x="183" y="6074"/>
                    </a:lnTo>
                    <a:lnTo>
                      <a:pt x="208" y="6065"/>
                    </a:lnTo>
                    <a:lnTo>
                      <a:pt x="232" y="6055"/>
                    </a:lnTo>
                    <a:lnTo>
                      <a:pt x="258" y="6045"/>
                    </a:lnTo>
                    <a:lnTo>
                      <a:pt x="283" y="6037"/>
                    </a:lnTo>
                    <a:lnTo>
                      <a:pt x="309" y="6029"/>
                    </a:lnTo>
                    <a:lnTo>
                      <a:pt x="335" y="6021"/>
                    </a:lnTo>
                    <a:lnTo>
                      <a:pt x="361" y="6013"/>
                    </a:lnTo>
                    <a:lnTo>
                      <a:pt x="389" y="6006"/>
                    </a:lnTo>
                    <a:lnTo>
                      <a:pt x="415" y="6000"/>
                    </a:lnTo>
                    <a:lnTo>
                      <a:pt x="443" y="5993"/>
                    </a:lnTo>
                    <a:lnTo>
                      <a:pt x="470" y="5986"/>
                    </a:lnTo>
                    <a:lnTo>
                      <a:pt x="498" y="5980"/>
                    </a:lnTo>
                    <a:lnTo>
                      <a:pt x="527" y="5975"/>
                    </a:lnTo>
                    <a:lnTo>
                      <a:pt x="554" y="5970"/>
                    </a:lnTo>
                    <a:lnTo>
                      <a:pt x="583" y="5965"/>
                    </a:lnTo>
                    <a:lnTo>
                      <a:pt x="611" y="5961"/>
                    </a:lnTo>
                    <a:lnTo>
                      <a:pt x="640" y="5956"/>
                    </a:lnTo>
                    <a:lnTo>
                      <a:pt x="669" y="5953"/>
                    </a:lnTo>
                    <a:lnTo>
                      <a:pt x="697" y="5949"/>
                    </a:lnTo>
                    <a:lnTo>
                      <a:pt x="726" y="5946"/>
                    </a:lnTo>
                    <a:lnTo>
                      <a:pt x="756" y="5943"/>
                    </a:lnTo>
                    <a:lnTo>
                      <a:pt x="784" y="5940"/>
                    </a:lnTo>
                    <a:lnTo>
                      <a:pt x="814" y="5937"/>
                    </a:lnTo>
                    <a:lnTo>
                      <a:pt x="843" y="5935"/>
                    </a:lnTo>
                    <a:lnTo>
                      <a:pt x="873" y="5933"/>
                    </a:lnTo>
                    <a:lnTo>
                      <a:pt x="901" y="5931"/>
                    </a:lnTo>
                    <a:lnTo>
                      <a:pt x="931" y="5929"/>
                    </a:lnTo>
                    <a:lnTo>
                      <a:pt x="960" y="5928"/>
                    </a:lnTo>
                    <a:lnTo>
                      <a:pt x="989" y="5927"/>
                    </a:lnTo>
                    <a:lnTo>
                      <a:pt x="989" y="5913"/>
                    </a:lnTo>
                    <a:lnTo>
                      <a:pt x="989" y="5900"/>
                    </a:lnTo>
                    <a:lnTo>
                      <a:pt x="992" y="5889"/>
                    </a:lnTo>
                    <a:lnTo>
                      <a:pt x="996" y="5879"/>
                    </a:lnTo>
                    <a:lnTo>
                      <a:pt x="1003" y="5871"/>
                    </a:lnTo>
                    <a:lnTo>
                      <a:pt x="1013" y="5864"/>
                    </a:lnTo>
                    <a:lnTo>
                      <a:pt x="1027" y="5860"/>
                    </a:lnTo>
                    <a:lnTo>
                      <a:pt x="1046" y="5857"/>
                    </a:lnTo>
                    <a:lnTo>
                      <a:pt x="1049" y="5837"/>
                    </a:lnTo>
                    <a:lnTo>
                      <a:pt x="1051" y="5818"/>
                    </a:lnTo>
                    <a:lnTo>
                      <a:pt x="1056" y="5799"/>
                    </a:lnTo>
                    <a:lnTo>
                      <a:pt x="1059" y="5780"/>
                    </a:lnTo>
                    <a:lnTo>
                      <a:pt x="1064" y="5763"/>
                    </a:lnTo>
                    <a:lnTo>
                      <a:pt x="1070" y="5746"/>
                    </a:lnTo>
                    <a:lnTo>
                      <a:pt x="1076" y="5730"/>
                    </a:lnTo>
                    <a:lnTo>
                      <a:pt x="1084" y="5714"/>
                    </a:lnTo>
                    <a:lnTo>
                      <a:pt x="1094" y="5700"/>
                    </a:lnTo>
                    <a:lnTo>
                      <a:pt x="1104" y="5686"/>
                    </a:lnTo>
                    <a:lnTo>
                      <a:pt x="1116" y="5673"/>
                    </a:lnTo>
                    <a:lnTo>
                      <a:pt x="1130" y="5659"/>
                    </a:lnTo>
                    <a:lnTo>
                      <a:pt x="1146" y="5647"/>
                    </a:lnTo>
                    <a:lnTo>
                      <a:pt x="1164" y="5636"/>
                    </a:lnTo>
                    <a:lnTo>
                      <a:pt x="1183" y="5626"/>
                    </a:lnTo>
                    <a:lnTo>
                      <a:pt x="1205" y="5616"/>
                    </a:lnTo>
                    <a:lnTo>
                      <a:pt x="1180" y="5576"/>
                    </a:lnTo>
                    <a:lnTo>
                      <a:pt x="1159" y="5535"/>
                    </a:lnTo>
                    <a:lnTo>
                      <a:pt x="1143" y="5492"/>
                    </a:lnTo>
                    <a:lnTo>
                      <a:pt x="1130" y="5448"/>
                    </a:lnTo>
                    <a:lnTo>
                      <a:pt x="1122" y="5404"/>
                    </a:lnTo>
                    <a:lnTo>
                      <a:pt x="1116" y="5360"/>
                    </a:lnTo>
                    <a:lnTo>
                      <a:pt x="1113" y="5316"/>
                    </a:lnTo>
                    <a:lnTo>
                      <a:pt x="1111" y="5274"/>
                    </a:lnTo>
                    <a:lnTo>
                      <a:pt x="1108" y="5234"/>
                    </a:lnTo>
                    <a:lnTo>
                      <a:pt x="1107" y="5195"/>
                    </a:lnTo>
                    <a:lnTo>
                      <a:pt x="1106" y="5161"/>
                    </a:lnTo>
                    <a:lnTo>
                      <a:pt x="1103" y="5129"/>
                    </a:lnTo>
                    <a:lnTo>
                      <a:pt x="1100" y="5103"/>
                    </a:lnTo>
                    <a:lnTo>
                      <a:pt x="1093" y="5081"/>
                    </a:lnTo>
                    <a:lnTo>
                      <a:pt x="1084" y="5063"/>
                    </a:lnTo>
                    <a:lnTo>
                      <a:pt x="1071" y="5052"/>
                    </a:lnTo>
                    <a:lnTo>
                      <a:pt x="1068" y="5039"/>
                    </a:lnTo>
                    <a:lnTo>
                      <a:pt x="1063" y="5026"/>
                    </a:lnTo>
                    <a:lnTo>
                      <a:pt x="1058" y="5010"/>
                    </a:lnTo>
                    <a:lnTo>
                      <a:pt x="1052" y="4993"/>
                    </a:lnTo>
                    <a:lnTo>
                      <a:pt x="1046" y="4976"/>
                    </a:lnTo>
                    <a:lnTo>
                      <a:pt x="1038" y="4958"/>
                    </a:lnTo>
                    <a:lnTo>
                      <a:pt x="1029" y="4938"/>
                    </a:lnTo>
                    <a:lnTo>
                      <a:pt x="1020" y="4918"/>
                    </a:lnTo>
                    <a:lnTo>
                      <a:pt x="1011" y="4897"/>
                    </a:lnTo>
                    <a:lnTo>
                      <a:pt x="1002" y="4875"/>
                    </a:lnTo>
                    <a:lnTo>
                      <a:pt x="992" y="4852"/>
                    </a:lnTo>
                    <a:lnTo>
                      <a:pt x="982" y="4830"/>
                    </a:lnTo>
                    <a:lnTo>
                      <a:pt x="971" y="4805"/>
                    </a:lnTo>
                    <a:lnTo>
                      <a:pt x="961" y="4781"/>
                    </a:lnTo>
                    <a:lnTo>
                      <a:pt x="950" y="4756"/>
                    </a:lnTo>
                    <a:lnTo>
                      <a:pt x="939" y="4730"/>
                    </a:lnTo>
                    <a:lnTo>
                      <a:pt x="929" y="4705"/>
                    </a:lnTo>
                    <a:lnTo>
                      <a:pt x="918" y="4678"/>
                    </a:lnTo>
                    <a:lnTo>
                      <a:pt x="908" y="4652"/>
                    </a:lnTo>
                    <a:lnTo>
                      <a:pt x="898" y="4625"/>
                    </a:lnTo>
                    <a:lnTo>
                      <a:pt x="889" y="4598"/>
                    </a:lnTo>
                    <a:lnTo>
                      <a:pt x="879" y="4571"/>
                    </a:lnTo>
                    <a:lnTo>
                      <a:pt x="871" y="4544"/>
                    </a:lnTo>
                    <a:lnTo>
                      <a:pt x="863" y="4517"/>
                    </a:lnTo>
                    <a:lnTo>
                      <a:pt x="856" y="4489"/>
                    </a:lnTo>
                    <a:lnTo>
                      <a:pt x="849" y="4463"/>
                    </a:lnTo>
                    <a:lnTo>
                      <a:pt x="844" y="4436"/>
                    </a:lnTo>
                    <a:lnTo>
                      <a:pt x="838" y="4409"/>
                    </a:lnTo>
                    <a:lnTo>
                      <a:pt x="835" y="4383"/>
                    </a:lnTo>
                    <a:lnTo>
                      <a:pt x="832" y="4356"/>
                    </a:lnTo>
                    <a:lnTo>
                      <a:pt x="831" y="4331"/>
                    </a:lnTo>
                    <a:lnTo>
                      <a:pt x="830" y="4306"/>
                    </a:lnTo>
                    <a:lnTo>
                      <a:pt x="0" y="95"/>
                    </a:lnTo>
                    <a:lnTo>
                      <a:pt x="3" y="88"/>
                    </a:lnTo>
                    <a:lnTo>
                      <a:pt x="11" y="81"/>
                    </a:lnTo>
                    <a:lnTo>
                      <a:pt x="22" y="73"/>
                    </a:lnTo>
                    <a:lnTo>
                      <a:pt x="37" y="67"/>
                    </a:lnTo>
                    <a:lnTo>
                      <a:pt x="56" y="62"/>
                    </a:lnTo>
                    <a:lnTo>
                      <a:pt x="78" y="56"/>
                    </a:lnTo>
                    <a:lnTo>
                      <a:pt x="103" y="51"/>
                    </a:lnTo>
                    <a:lnTo>
                      <a:pt x="132" y="46"/>
                    </a:lnTo>
                    <a:lnTo>
                      <a:pt x="164" y="42"/>
                    </a:lnTo>
                    <a:lnTo>
                      <a:pt x="199" y="37"/>
                    </a:lnTo>
                    <a:lnTo>
                      <a:pt x="237" y="34"/>
                    </a:lnTo>
                    <a:lnTo>
                      <a:pt x="278" y="30"/>
                    </a:lnTo>
                    <a:lnTo>
                      <a:pt x="321" y="26"/>
                    </a:lnTo>
                    <a:lnTo>
                      <a:pt x="366" y="23"/>
                    </a:lnTo>
                    <a:lnTo>
                      <a:pt x="414" y="21"/>
                    </a:lnTo>
                    <a:lnTo>
                      <a:pt x="464" y="18"/>
                    </a:lnTo>
                    <a:lnTo>
                      <a:pt x="516" y="15"/>
                    </a:lnTo>
                    <a:lnTo>
                      <a:pt x="570" y="13"/>
                    </a:lnTo>
                    <a:lnTo>
                      <a:pt x="626" y="10"/>
                    </a:lnTo>
                    <a:lnTo>
                      <a:pt x="683" y="9"/>
                    </a:lnTo>
                    <a:lnTo>
                      <a:pt x="741" y="7"/>
                    </a:lnTo>
                    <a:lnTo>
                      <a:pt x="802" y="6"/>
                    </a:lnTo>
                    <a:lnTo>
                      <a:pt x="864" y="4"/>
                    </a:lnTo>
                    <a:lnTo>
                      <a:pt x="927" y="3"/>
                    </a:lnTo>
                    <a:lnTo>
                      <a:pt x="991" y="3"/>
                    </a:lnTo>
                    <a:lnTo>
                      <a:pt x="1056" y="2"/>
                    </a:lnTo>
                    <a:lnTo>
                      <a:pt x="1121" y="1"/>
                    </a:lnTo>
                    <a:lnTo>
                      <a:pt x="1187" y="1"/>
                    </a:lnTo>
                    <a:lnTo>
                      <a:pt x="1254" y="0"/>
                    </a:lnTo>
                    <a:lnTo>
                      <a:pt x="1321" y="0"/>
                    </a:lnTo>
                    <a:lnTo>
                      <a:pt x="1388" y="0"/>
                    </a:lnTo>
                    <a:lnTo>
                      <a:pt x="1456" y="0"/>
                    </a:lnTo>
                    <a:lnTo>
                      <a:pt x="1523" y="0"/>
                    </a:lnTo>
                    <a:lnTo>
                      <a:pt x="1590" y="0"/>
                    </a:lnTo>
                    <a:lnTo>
                      <a:pt x="1657" y="0"/>
                    </a:lnTo>
                    <a:lnTo>
                      <a:pt x="1724" y="1"/>
                    </a:lnTo>
                    <a:lnTo>
                      <a:pt x="1791" y="1"/>
                    </a:lnTo>
                    <a:lnTo>
                      <a:pt x="1856" y="2"/>
                    </a:lnTo>
                    <a:lnTo>
                      <a:pt x="1921" y="3"/>
                    </a:lnTo>
                    <a:lnTo>
                      <a:pt x="1984" y="3"/>
                    </a:lnTo>
                    <a:lnTo>
                      <a:pt x="2047" y="4"/>
                    </a:lnTo>
                    <a:lnTo>
                      <a:pt x="2109" y="6"/>
                    </a:lnTo>
                    <a:lnTo>
                      <a:pt x="2168" y="7"/>
                    </a:lnTo>
                    <a:lnTo>
                      <a:pt x="2228" y="9"/>
                    </a:lnTo>
                    <a:lnTo>
                      <a:pt x="2285" y="10"/>
                    </a:lnTo>
                    <a:lnTo>
                      <a:pt x="2340" y="13"/>
                    </a:lnTo>
                    <a:lnTo>
                      <a:pt x="2394" y="15"/>
                    </a:lnTo>
                    <a:lnTo>
                      <a:pt x="2446" y="18"/>
                    </a:lnTo>
                    <a:lnTo>
                      <a:pt x="2496" y="21"/>
                    </a:lnTo>
                    <a:lnTo>
                      <a:pt x="2543" y="23"/>
                    </a:lnTo>
                    <a:lnTo>
                      <a:pt x="2588" y="26"/>
                    </a:lnTo>
                    <a:lnTo>
                      <a:pt x="2631" y="30"/>
                    </a:lnTo>
                    <a:lnTo>
                      <a:pt x="2672" y="34"/>
                    </a:lnTo>
                    <a:lnTo>
                      <a:pt x="2710" y="37"/>
                    </a:lnTo>
                    <a:lnTo>
                      <a:pt x="2744" y="42"/>
                    </a:lnTo>
                    <a:lnTo>
                      <a:pt x="2776" y="46"/>
                    </a:lnTo>
                    <a:lnTo>
                      <a:pt x="2803" y="51"/>
                    </a:lnTo>
                    <a:lnTo>
                      <a:pt x="2829" y="56"/>
                    </a:lnTo>
                    <a:lnTo>
                      <a:pt x="2851" y="62"/>
                    </a:lnTo>
                    <a:lnTo>
                      <a:pt x="2869" y="67"/>
                    </a:lnTo>
                    <a:lnTo>
                      <a:pt x="2884" y="73"/>
                    </a:lnTo>
                    <a:lnTo>
                      <a:pt x="2895" y="81"/>
                    </a:lnTo>
                    <a:lnTo>
                      <a:pt x="2901" y="88"/>
                    </a:lnTo>
                    <a:lnTo>
                      <a:pt x="2905" y="95"/>
                    </a:lnTo>
                    <a:lnTo>
                      <a:pt x="2075" y="4306"/>
                    </a:lnTo>
                    <a:lnTo>
                      <a:pt x="2074" y="4331"/>
                    </a:lnTo>
                    <a:lnTo>
                      <a:pt x="2073" y="4356"/>
                    </a:lnTo>
                    <a:lnTo>
                      <a:pt x="2069" y="4383"/>
                    </a:lnTo>
                    <a:lnTo>
                      <a:pt x="2066" y="4409"/>
                    </a:lnTo>
                    <a:lnTo>
                      <a:pt x="2060" y="4436"/>
                    </a:lnTo>
                    <a:lnTo>
                      <a:pt x="2055" y="4463"/>
                    </a:lnTo>
                    <a:lnTo>
                      <a:pt x="2048" y="4489"/>
                    </a:lnTo>
                    <a:lnTo>
                      <a:pt x="2042" y="4517"/>
                    </a:lnTo>
                    <a:lnTo>
                      <a:pt x="2033" y="4544"/>
                    </a:lnTo>
                    <a:lnTo>
                      <a:pt x="2025" y="4571"/>
                    </a:lnTo>
                    <a:lnTo>
                      <a:pt x="2015" y="4598"/>
                    </a:lnTo>
                    <a:lnTo>
                      <a:pt x="2007" y="4625"/>
                    </a:lnTo>
                    <a:lnTo>
                      <a:pt x="1997" y="4652"/>
                    </a:lnTo>
                    <a:lnTo>
                      <a:pt x="1987" y="4678"/>
                    </a:lnTo>
                    <a:lnTo>
                      <a:pt x="1976" y="4705"/>
                    </a:lnTo>
                    <a:lnTo>
                      <a:pt x="1966" y="4730"/>
                    </a:lnTo>
                    <a:lnTo>
                      <a:pt x="1955" y="4756"/>
                    </a:lnTo>
                    <a:lnTo>
                      <a:pt x="1944" y="4781"/>
                    </a:lnTo>
                    <a:lnTo>
                      <a:pt x="1934" y="4805"/>
                    </a:lnTo>
                    <a:lnTo>
                      <a:pt x="1923" y="4830"/>
                    </a:lnTo>
                    <a:lnTo>
                      <a:pt x="1913" y="4852"/>
                    </a:lnTo>
                    <a:lnTo>
                      <a:pt x="1903" y="4875"/>
                    </a:lnTo>
                    <a:lnTo>
                      <a:pt x="1893" y="4897"/>
                    </a:lnTo>
                    <a:lnTo>
                      <a:pt x="1884" y="4918"/>
                    </a:lnTo>
                    <a:lnTo>
                      <a:pt x="1875" y="4938"/>
                    </a:lnTo>
                    <a:lnTo>
                      <a:pt x="1867" y="4958"/>
                    </a:lnTo>
                    <a:lnTo>
                      <a:pt x="1859" y="4976"/>
                    </a:lnTo>
                    <a:lnTo>
                      <a:pt x="1852" y="4993"/>
                    </a:lnTo>
                    <a:lnTo>
                      <a:pt x="1847" y="5010"/>
                    </a:lnTo>
                    <a:lnTo>
                      <a:pt x="1841" y="5026"/>
                    </a:lnTo>
                    <a:lnTo>
                      <a:pt x="1837" y="5039"/>
                    </a:lnTo>
                    <a:lnTo>
                      <a:pt x="1833" y="5052"/>
                    </a:lnTo>
                    <a:lnTo>
                      <a:pt x="1820" y="5063"/>
                    </a:lnTo>
                    <a:lnTo>
                      <a:pt x="1811" y="5081"/>
                    </a:lnTo>
                    <a:lnTo>
                      <a:pt x="1805" y="5103"/>
                    </a:lnTo>
                    <a:lnTo>
                      <a:pt x="1802" y="5129"/>
                    </a:lnTo>
                    <a:lnTo>
                      <a:pt x="1798" y="5161"/>
                    </a:lnTo>
                    <a:lnTo>
                      <a:pt x="1797" y="5195"/>
                    </a:lnTo>
                    <a:lnTo>
                      <a:pt x="1796" y="5234"/>
                    </a:lnTo>
                    <a:lnTo>
                      <a:pt x="1795" y="5274"/>
                    </a:lnTo>
                    <a:lnTo>
                      <a:pt x="1792" y="5316"/>
                    </a:lnTo>
                    <a:lnTo>
                      <a:pt x="1788" y="5360"/>
                    </a:lnTo>
                    <a:lnTo>
                      <a:pt x="1783" y="5404"/>
                    </a:lnTo>
                    <a:lnTo>
                      <a:pt x="1774" y="5448"/>
                    </a:lnTo>
                    <a:lnTo>
                      <a:pt x="1762" y="5492"/>
                    </a:lnTo>
                    <a:lnTo>
                      <a:pt x="1745" y="5535"/>
                    </a:lnTo>
                    <a:lnTo>
                      <a:pt x="1724" y="5576"/>
                    </a:lnTo>
                    <a:lnTo>
                      <a:pt x="1699" y="5616"/>
                    </a:lnTo>
                    <a:lnTo>
                      <a:pt x="1721" y="5626"/>
                    </a:lnTo>
                    <a:lnTo>
                      <a:pt x="1741" y="5636"/>
                    </a:lnTo>
                    <a:lnTo>
                      <a:pt x="1759" y="5647"/>
                    </a:lnTo>
                    <a:lnTo>
                      <a:pt x="1774" y="5659"/>
                    </a:lnTo>
                    <a:lnTo>
                      <a:pt x="1788" y="5673"/>
                    </a:lnTo>
                    <a:lnTo>
                      <a:pt x="1800" y="5686"/>
                    </a:lnTo>
                    <a:lnTo>
                      <a:pt x="1810" y="5700"/>
                    </a:lnTo>
                    <a:lnTo>
                      <a:pt x="1820" y="5714"/>
                    </a:lnTo>
                    <a:lnTo>
                      <a:pt x="1828" y="5730"/>
                    </a:lnTo>
                    <a:lnTo>
                      <a:pt x="1835" y="5746"/>
                    </a:lnTo>
                    <a:lnTo>
                      <a:pt x="1840" y="5763"/>
                    </a:lnTo>
                    <a:lnTo>
                      <a:pt x="1846" y="5780"/>
                    </a:lnTo>
                    <a:lnTo>
                      <a:pt x="1849" y="5799"/>
                    </a:lnTo>
                    <a:lnTo>
                      <a:pt x="1853" y="5818"/>
                    </a:lnTo>
                    <a:lnTo>
                      <a:pt x="1856" y="5837"/>
                    </a:lnTo>
                    <a:lnTo>
                      <a:pt x="1859" y="5857"/>
                    </a:lnTo>
                    <a:lnTo>
                      <a:pt x="1878" y="5860"/>
                    </a:lnTo>
                    <a:lnTo>
                      <a:pt x="1892" y="5864"/>
                    </a:lnTo>
                    <a:lnTo>
                      <a:pt x="1902" y="5871"/>
                    </a:lnTo>
                    <a:lnTo>
                      <a:pt x="1910" y="5879"/>
                    </a:lnTo>
                    <a:lnTo>
                      <a:pt x="1914" y="5889"/>
                    </a:lnTo>
                    <a:lnTo>
                      <a:pt x="1915" y="5900"/>
                    </a:lnTo>
                    <a:lnTo>
                      <a:pt x="1916" y="5913"/>
                    </a:lnTo>
                    <a:lnTo>
                      <a:pt x="1915" y="5927"/>
                    </a:lnTo>
                    <a:lnTo>
                      <a:pt x="1945" y="5928"/>
                    </a:lnTo>
                    <a:lnTo>
                      <a:pt x="1973" y="5929"/>
                    </a:lnTo>
                    <a:lnTo>
                      <a:pt x="2003" y="5931"/>
                    </a:lnTo>
                    <a:lnTo>
                      <a:pt x="2032" y="5933"/>
                    </a:lnTo>
                    <a:lnTo>
                      <a:pt x="2062" y="5935"/>
                    </a:lnTo>
                    <a:lnTo>
                      <a:pt x="2090" y="5937"/>
                    </a:lnTo>
                    <a:lnTo>
                      <a:pt x="2120" y="5940"/>
                    </a:lnTo>
                    <a:lnTo>
                      <a:pt x="2149" y="5943"/>
                    </a:lnTo>
                    <a:lnTo>
                      <a:pt x="2178" y="5946"/>
                    </a:lnTo>
                    <a:lnTo>
                      <a:pt x="2207" y="5949"/>
                    </a:lnTo>
                    <a:lnTo>
                      <a:pt x="2236" y="5953"/>
                    </a:lnTo>
                    <a:lnTo>
                      <a:pt x="2264" y="5956"/>
                    </a:lnTo>
                    <a:lnTo>
                      <a:pt x="2293" y="5961"/>
                    </a:lnTo>
                    <a:lnTo>
                      <a:pt x="2322" y="5965"/>
                    </a:lnTo>
                    <a:lnTo>
                      <a:pt x="2350" y="5970"/>
                    </a:lnTo>
                    <a:lnTo>
                      <a:pt x="2379" y="5975"/>
                    </a:lnTo>
                    <a:lnTo>
                      <a:pt x="2407" y="5980"/>
                    </a:lnTo>
                    <a:lnTo>
                      <a:pt x="2434" y="5986"/>
                    </a:lnTo>
                    <a:lnTo>
                      <a:pt x="2462" y="5993"/>
                    </a:lnTo>
                    <a:lnTo>
                      <a:pt x="2489" y="6000"/>
                    </a:lnTo>
                    <a:lnTo>
                      <a:pt x="2517" y="6006"/>
                    </a:lnTo>
                    <a:lnTo>
                      <a:pt x="2543" y="6013"/>
                    </a:lnTo>
                    <a:lnTo>
                      <a:pt x="2570" y="6021"/>
                    </a:lnTo>
                    <a:lnTo>
                      <a:pt x="2596" y="6029"/>
                    </a:lnTo>
                    <a:lnTo>
                      <a:pt x="2621" y="6037"/>
                    </a:lnTo>
                    <a:lnTo>
                      <a:pt x="2648" y="6045"/>
                    </a:lnTo>
                    <a:lnTo>
                      <a:pt x="2672" y="6055"/>
                    </a:lnTo>
                    <a:lnTo>
                      <a:pt x="2697" y="6065"/>
                    </a:lnTo>
                    <a:lnTo>
                      <a:pt x="2722" y="6074"/>
                    </a:lnTo>
                    <a:lnTo>
                      <a:pt x="2746" y="6085"/>
                    </a:lnTo>
                    <a:lnTo>
                      <a:pt x="2770" y="6095"/>
                    </a:lnTo>
                    <a:lnTo>
                      <a:pt x="2793" y="6106"/>
                    </a:lnTo>
                    <a:lnTo>
                      <a:pt x="2801" y="6116"/>
                    </a:lnTo>
                    <a:lnTo>
                      <a:pt x="2808" y="6126"/>
                    </a:lnTo>
                    <a:lnTo>
                      <a:pt x="2813" y="6135"/>
                    </a:lnTo>
                    <a:lnTo>
                      <a:pt x="2818" y="6143"/>
                    </a:lnTo>
                    <a:lnTo>
                      <a:pt x="2820" y="6152"/>
                    </a:lnTo>
                    <a:lnTo>
                      <a:pt x="2821" y="6161"/>
                    </a:lnTo>
                    <a:lnTo>
                      <a:pt x="2820" y="6169"/>
                    </a:lnTo>
                    <a:lnTo>
                      <a:pt x="2815" y="6178"/>
                    </a:lnTo>
                    <a:lnTo>
                      <a:pt x="2809" y="6189"/>
                    </a:lnTo>
                    <a:lnTo>
                      <a:pt x="2799" y="6198"/>
                    </a:lnTo>
                    <a:lnTo>
                      <a:pt x="2786" y="6208"/>
                    </a:lnTo>
                    <a:lnTo>
                      <a:pt x="2769" y="6219"/>
                    </a:lnTo>
                    <a:lnTo>
                      <a:pt x="2749" y="6230"/>
                    </a:lnTo>
                    <a:lnTo>
                      <a:pt x="2725" y="6242"/>
                    </a:lnTo>
                    <a:lnTo>
                      <a:pt x="2697" y="6255"/>
                    </a:lnTo>
                    <a:lnTo>
                      <a:pt x="2664" y="6269"/>
                    </a:lnTo>
                    <a:lnTo>
                      <a:pt x="2646" y="6276"/>
                    </a:lnTo>
                    <a:lnTo>
                      <a:pt x="2624" y="6283"/>
                    </a:lnTo>
                    <a:lnTo>
                      <a:pt x="2600" y="6289"/>
                    </a:lnTo>
                    <a:lnTo>
                      <a:pt x="2574" y="6296"/>
                    </a:lnTo>
                    <a:lnTo>
                      <a:pt x="2545" y="6302"/>
                    </a:lnTo>
                    <a:lnTo>
                      <a:pt x="2516" y="6309"/>
                    </a:lnTo>
                    <a:lnTo>
                      <a:pt x="2484" y="6316"/>
                    </a:lnTo>
                    <a:lnTo>
                      <a:pt x="2449" y="6321"/>
                    </a:lnTo>
                    <a:lnTo>
                      <a:pt x="2414" y="6327"/>
                    </a:lnTo>
                    <a:lnTo>
                      <a:pt x="2378" y="6333"/>
                    </a:lnTo>
                    <a:lnTo>
                      <a:pt x="2339" y="6338"/>
                    </a:lnTo>
                    <a:lnTo>
                      <a:pt x="2300" y="6343"/>
                    </a:lnTo>
                    <a:lnTo>
                      <a:pt x="2260" y="6348"/>
                    </a:lnTo>
                    <a:lnTo>
                      <a:pt x="2218" y="6353"/>
                    </a:lnTo>
                    <a:lnTo>
                      <a:pt x="2176" y="6357"/>
                    </a:lnTo>
                    <a:lnTo>
                      <a:pt x="2133" y="6362"/>
                    </a:lnTo>
                    <a:lnTo>
                      <a:pt x="2089" y="6366"/>
                    </a:lnTo>
                    <a:lnTo>
                      <a:pt x="2045" y="6370"/>
                    </a:lnTo>
                    <a:lnTo>
                      <a:pt x="2001" y="6373"/>
                    </a:lnTo>
                    <a:lnTo>
                      <a:pt x="1956" y="6378"/>
                    </a:lnTo>
                    <a:lnTo>
                      <a:pt x="1912" y="6381"/>
                    </a:lnTo>
                    <a:lnTo>
                      <a:pt x="1867" y="6384"/>
                    </a:lnTo>
                    <a:lnTo>
                      <a:pt x="1822" y="6386"/>
                    </a:lnTo>
                    <a:lnTo>
                      <a:pt x="1778" y="6389"/>
                    </a:lnTo>
                    <a:lnTo>
                      <a:pt x="1734" y="6391"/>
                    </a:lnTo>
                    <a:lnTo>
                      <a:pt x="1691" y="6393"/>
                    </a:lnTo>
                    <a:lnTo>
                      <a:pt x="1649" y="6394"/>
                    </a:lnTo>
                    <a:lnTo>
                      <a:pt x="1608" y="6396"/>
                    </a:lnTo>
                    <a:lnTo>
                      <a:pt x="1567" y="6397"/>
                    </a:lnTo>
                    <a:lnTo>
                      <a:pt x="1527" y="6397"/>
                    </a:lnTo>
                    <a:lnTo>
                      <a:pt x="1490" y="6398"/>
                    </a:lnTo>
                    <a:lnTo>
                      <a:pt x="1452" y="6398"/>
                    </a:lnTo>
                    <a:close/>
                  </a:path>
                </a:pathLst>
              </a:custGeom>
              <a:solidFill>
                <a:srgbClr val="CCCCCC"/>
              </a:solidFill>
              <a:ln w="9525">
                <a:noFill/>
                <a:round/>
                <a:headEnd/>
                <a:tailEnd/>
              </a:ln>
            </p:spPr>
            <p:txBody>
              <a:bodyPr/>
              <a:lstStyle/>
              <a:p>
                <a:pPr eaLnBrk="0" hangingPunct="0"/>
                <a:endParaRPr lang="it-IT"/>
              </a:p>
            </p:txBody>
          </p:sp>
          <p:sp>
            <p:nvSpPr>
              <p:cNvPr id="113899" name="Freeform 174"/>
              <p:cNvSpPr>
                <a:spLocks/>
              </p:cNvSpPr>
              <p:nvPr/>
            </p:nvSpPr>
            <p:spPr bwMode="auto">
              <a:xfrm>
                <a:off x="1709" y="3320"/>
                <a:ext cx="203" cy="20"/>
              </a:xfrm>
              <a:custGeom>
                <a:avLst/>
                <a:gdLst>
                  <a:gd name="T0" fmla="*/ 0 w 1217"/>
                  <a:gd name="T1" fmla="*/ 0 h 156"/>
                  <a:gd name="T2" fmla="*/ 0 w 1217"/>
                  <a:gd name="T3" fmla="*/ 0 h 156"/>
                  <a:gd name="T4" fmla="*/ 1 w 1217"/>
                  <a:gd name="T5" fmla="*/ 0 h 156"/>
                  <a:gd name="T6" fmla="*/ 1 w 1217"/>
                  <a:gd name="T7" fmla="*/ 0 h 156"/>
                  <a:gd name="T8" fmla="*/ 1 w 1217"/>
                  <a:gd name="T9" fmla="*/ 0 h 156"/>
                  <a:gd name="T10" fmla="*/ 1 w 1217"/>
                  <a:gd name="T11" fmla="*/ 0 h 156"/>
                  <a:gd name="T12" fmla="*/ 2 w 1217"/>
                  <a:gd name="T13" fmla="*/ 0 h 156"/>
                  <a:gd name="T14" fmla="*/ 2 w 1217"/>
                  <a:gd name="T15" fmla="*/ 0 h 156"/>
                  <a:gd name="T16" fmla="*/ 3 w 1217"/>
                  <a:gd name="T17" fmla="*/ 0 h 156"/>
                  <a:gd name="T18" fmla="*/ 3 w 1217"/>
                  <a:gd name="T19" fmla="*/ 0 h 156"/>
                  <a:gd name="T20" fmla="*/ 3 w 1217"/>
                  <a:gd name="T21" fmla="*/ 0 h 156"/>
                  <a:gd name="T22" fmla="*/ 4 w 1217"/>
                  <a:gd name="T23" fmla="*/ 0 h 156"/>
                  <a:gd name="T24" fmla="*/ 4 w 1217"/>
                  <a:gd name="T25" fmla="*/ 0 h 156"/>
                  <a:gd name="T26" fmla="*/ 5 w 1217"/>
                  <a:gd name="T27" fmla="*/ 0 h 156"/>
                  <a:gd name="T28" fmla="*/ 5 w 1217"/>
                  <a:gd name="T29" fmla="*/ 0 h 156"/>
                  <a:gd name="T30" fmla="*/ 5 w 1217"/>
                  <a:gd name="T31" fmla="*/ 0 h 156"/>
                  <a:gd name="T32" fmla="*/ 6 w 1217"/>
                  <a:gd name="T33" fmla="*/ 0 h 156"/>
                  <a:gd name="T34" fmla="*/ 6 w 1217"/>
                  <a:gd name="T35" fmla="*/ 0 h 156"/>
                  <a:gd name="T36" fmla="*/ 5 w 1217"/>
                  <a:gd name="T37" fmla="*/ 0 h 156"/>
                  <a:gd name="T38" fmla="*/ 5 w 1217"/>
                  <a:gd name="T39" fmla="*/ 0 h 156"/>
                  <a:gd name="T40" fmla="*/ 4 w 1217"/>
                  <a:gd name="T41" fmla="*/ 0 h 156"/>
                  <a:gd name="T42" fmla="*/ 4 w 1217"/>
                  <a:gd name="T43" fmla="*/ 0 h 156"/>
                  <a:gd name="T44" fmla="*/ 4 w 1217"/>
                  <a:gd name="T45" fmla="*/ 0 h 156"/>
                  <a:gd name="T46" fmla="*/ 3 w 1217"/>
                  <a:gd name="T47" fmla="*/ 0 h 156"/>
                  <a:gd name="T48" fmla="*/ 3 w 1217"/>
                  <a:gd name="T49" fmla="*/ 0 h 156"/>
                  <a:gd name="T50" fmla="*/ 2 w 1217"/>
                  <a:gd name="T51" fmla="*/ 0 h 156"/>
                  <a:gd name="T52" fmla="*/ 2 w 1217"/>
                  <a:gd name="T53" fmla="*/ 0 h 156"/>
                  <a:gd name="T54" fmla="*/ 2 w 1217"/>
                  <a:gd name="T55" fmla="*/ 0 h 156"/>
                  <a:gd name="T56" fmla="*/ 1 w 1217"/>
                  <a:gd name="T57" fmla="*/ 0 h 156"/>
                  <a:gd name="T58" fmla="*/ 1 w 1217"/>
                  <a:gd name="T59" fmla="*/ 0 h 156"/>
                  <a:gd name="T60" fmla="*/ 1 w 1217"/>
                  <a:gd name="T61" fmla="*/ 0 h 156"/>
                  <a:gd name="T62" fmla="*/ 0 w 1217"/>
                  <a:gd name="T63" fmla="*/ 0 h 156"/>
                  <a:gd name="T64" fmla="*/ 0 w 1217"/>
                  <a:gd name="T65" fmla="*/ 0 h 156"/>
                  <a:gd name="T66" fmla="*/ 0 w 1217"/>
                  <a:gd name="T67" fmla="*/ 0 h 1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7"/>
                  <a:gd name="T103" fmla="*/ 0 h 156"/>
                  <a:gd name="T104" fmla="*/ 1217 w 1217"/>
                  <a:gd name="T105" fmla="*/ 156 h 1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7" h="156">
                    <a:moveTo>
                      <a:pt x="0" y="26"/>
                    </a:moveTo>
                    <a:lnTo>
                      <a:pt x="0" y="26"/>
                    </a:lnTo>
                    <a:lnTo>
                      <a:pt x="19" y="33"/>
                    </a:lnTo>
                    <a:lnTo>
                      <a:pt x="43" y="40"/>
                    </a:lnTo>
                    <a:lnTo>
                      <a:pt x="66" y="46"/>
                    </a:lnTo>
                    <a:lnTo>
                      <a:pt x="92" y="54"/>
                    </a:lnTo>
                    <a:lnTo>
                      <a:pt x="121" y="61"/>
                    </a:lnTo>
                    <a:lnTo>
                      <a:pt x="151" y="68"/>
                    </a:lnTo>
                    <a:lnTo>
                      <a:pt x="182" y="74"/>
                    </a:lnTo>
                    <a:lnTo>
                      <a:pt x="218" y="79"/>
                    </a:lnTo>
                    <a:lnTo>
                      <a:pt x="253" y="85"/>
                    </a:lnTo>
                    <a:lnTo>
                      <a:pt x="290" y="91"/>
                    </a:lnTo>
                    <a:lnTo>
                      <a:pt x="328" y="96"/>
                    </a:lnTo>
                    <a:lnTo>
                      <a:pt x="368" y="101"/>
                    </a:lnTo>
                    <a:lnTo>
                      <a:pt x="408" y="106"/>
                    </a:lnTo>
                    <a:lnTo>
                      <a:pt x="449" y="111"/>
                    </a:lnTo>
                    <a:lnTo>
                      <a:pt x="492" y="115"/>
                    </a:lnTo>
                    <a:lnTo>
                      <a:pt x="535" y="120"/>
                    </a:lnTo>
                    <a:lnTo>
                      <a:pt x="579" y="125"/>
                    </a:lnTo>
                    <a:lnTo>
                      <a:pt x="623" y="129"/>
                    </a:lnTo>
                    <a:lnTo>
                      <a:pt x="667" y="132"/>
                    </a:lnTo>
                    <a:lnTo>
                      <a:pt x="713" y="136"/>
                    </a:lnTo>
                    <a:lnTo>
                      <a:pt x="757" y="139"/>
                    </a:lnTo>
                    <a:lnTo>
                      <a:pt x="802" y="142"/>
                    </a:lnTo>
                    <a:lnTo>
                      <a:pt x="846" y="144"/>
                    </a:lnTo>
                    <a:lnTo>
                      <a:pt x="890" y="147"/>
                    </a:lnTo>
                    <a:lnTo>
                      <a:pt x="934" y="149"/>
                    </a:lnTo>
                    <a:lnTo>
                      <a:pt x="978" y="151"/>
                    </a:lnTo>
                    <a:lnTo>
                      <a:pt x="1019" y="152"/>
                    </a:lnTo>
                    <a:lnTo>
                      <a:pt x="1061" y="154"/>
                    </a:lnTo>
                    <a:lnTo>
                      <a:pt x="1103" y="155"/>
                    </a:lnTo>
                    <a:lnTo>
                      <a:pt x="1142" y="155"/>
                    </a:lnTo>
                    <a:lnTo>
                      <a:pt x="1180" y="156"/>
                    </a:lnTo>
                    <a:lnTo>
                      <a:pt x="1217" y="156"/>
                    </a:lnTo>
                    <a:lnTo>
                      <a:pt x="1217" y="128"/>
                    </a:lnTo>
                    <a:lnTo>
                      <a:pt x="1180" y="128"/>
                    </a:lnTo>
                    <a:lnTo>
                      <a:pt x="1142" y="127"/>
                    </a:lnTo>
                    <a:lnTo>
                      <a:pt x="1103" y="127"/>
                    </a:lnTo>
                    <a:lnTo>
                      <a:pt x="1063" y="126"/>
                    </a:lnTo>
                    <a:lnTo>
                      <a:pt x="1021" y="124"/>
                    </a:lnTo>
                    <a:lnTo>
                      <a:pt x="978" y="123"/>
                    </a:lnTo>
                    <a:lnTo>
                      <a:pt x="936" y="120"/>
                    </a:lnTo>
                    <a:lnTo>
                      <a:pt x="892" y="118"/>
                    </a:lnTo>
                    <a:lnTo>
                      <a:pt x="848" y="115"/>
                    </a:lnTo>
                    <a:lnTo>
                      <a:pt x="804" y="113"/>
                    </a:lnTo>
                    <a:lnTo>
                      <a:pt x="759" y="110"/>
                    </a:lnTo>
                    <a:lnTo>
                      <a:pt x="715" y="107"/>
                    </a:lnTo>
                    <a:lnTo>
                      <a:pt x="670" y="103"/>
                    </a:lnTo>
                    <a:lnTo>
                      <a:pt x="625" y="100"/>
                    </a:lnTo>
                    <a:lnTo>
                      <a:pt x="581" y="96"/>
                    </a:lnTo>
                    <a:lnTo>
                      <a:pt x="540" y="92"/>
                    </a:lnTo>
                    <a:lnTo>
                      <a:pt x="497" y="87"/>
                    </a:lnTo>
                    <a:lnTo>
                      <a:pt x="454" y="83"/>
                    </a:lnTo>
                    <a:lnTo>
                      <a:pt x="413" y="78"/>
                    </a:lnTo>
                    <a:lnTo>
                      <a:pt x="372" y="73"/>
                    </a:lnTo>
                    <a:lnTo>
                      <a:pt x="332" y="68"/>
                    </a:lnTo>
                    <a:lnTo>
                      <a:pt x="295" y="63"/>
                    </a:lnTo>
                    <a:lnTo>
                      <a:pt x="257" y="57"/>
                    </a:lnTo>
                    <a:lnTo>
                      <a:pt x="222" y="50"/>
                    </a:lnTo>
                    <a:lnTo>
                      <a:pt x="189" y="45"/>
                    </a:lnTo>
                    <a:lnTo>
                      <a:pt x="157" y="39"/>
                    </a:lnTo>
                    <a:lnTo>
                      <a:pt x="127" y="32"/>
                    </a:lnTo>
                    <a:lnTo>
                      <a:pt x="101" y="26"/>
                    </a:lnTo>
                    <a:lnTo>
                      <a:pt x="74" y="20"/>
                    </a:lnTo>
                    <a:lnTo>
                      <a:pt x="51" y="14"/>
                    </a:lnTo>
                    <a:lnTo>
                      <a:pt x="30" y="7"/>
                    </a:lnTo>
                    <a:lnTo>
                      <a:pt x="13" y="0"/>
                    </a:lnTo>
                    <a:lnTo>
                      <a:pt x="0" y="26"/>
                    </a:lnTo>
                    <a:close/>
                  </a:path>
                </a:pathLst>
              </a:custGeom>
              <a:solidFill>
                <a:srgbClr val="000000"/>
              </a:solidFill>
              <a:ln w="9525">
                <a:noFill/>
                <a:round/>
                <a:headEnd/>
                <a:tailEnd/>
              </a:ln>
            </p:spPr>
            <p:txBody>
              <a:bodyPr/>
              <a:lstStyle/>
              <a:p>
                <a:pPr eaLnBrk="0" hangingPunct="0"/>
                <a:endParaRPr lang="it-IT"/>
              </a:p>
            </p:txBody>
          </p:sp>
          <p:sp>
            <p:nvSpPr>
              <p:cNvPr id="113900" name="Freeform 175"/>
              <p:cNvSpPr>
                <a:spLocks/>
              </p:cNvSpPr>
              <p:nvPr/>
            </p:nvSpPr>
            <p:spPr bwMode="auto">
              <a:xfrm>
                <a:off x="1681" y="3300"/>
                <a:ext cx="30" cy="24"/>
              </a:xfrm>
              <a:custGeom>
                <a:avLst/>
                <a:gdLst>
                  <a:gd name="T0" fmla="*/ 0 w 179"/>
                  <a:gd name="T1" fmla="*/ 0 h 189"/>
                  <a:gd name="T2" fmla="*/ 0 w 179"/>
                  <a:gd name="T3" fmla="*/ 0 h 189"/>
                  <a:gd name="T4" fmla="*/ 0 w 179"/>
                  <a:gd name="T5" fmla="*/ 0 h 189"/>
                  <a:gd name="T6" fmla="*/ 0 w 179"/>
                  <a:gd name="T7" fmla="*/ 0 h 189"/>
                  <a:gd name="T8" fmla="*/ 0 w 179"/>
                  <a:gd name="T9" fmla="*/ 0 h 189"/>
                  <a:gd name="T10" fmla="*/ 0 w 179"/>
                  <a:gd name="T11" fmla="*/ 0 h 189"/>
                  <a:gd name="T12" fmla="*/ 0 w 179"/>
                  <a:gd name="T13" fmla="*/ 0 h 189"/>
                  <a:gd name="T14" fmla="*/ 0 w 179"/>
                  <a:gd name="T15" fmla="*/ 0 h 189"/>
                  <a:gd name="T16" fmla="*/ 0 w 179"/>
                  <a:gd name="T17" fmla="*/ 0 h 189"/>
                  <a:gd name="T18" fmla="*/ 0 w 179"/>
                  <a:gd name="T19" fmla="*/ 0 h 189"/>
                  <a:gd name="T20" fmla="*/ 0 w 179"/>
                  <a:gd name="T21" fmla="*/ 0 h 189"/>
                  <a:gd name="T22" fmla="*/ 0 w 179"/>
                  <a:gd name="T23" fmla="*/ 0 h 189"/>
                  <a:gd name="T24" fmla="*/ 0 w 179"/>
                  <a:gd name="T25" fmla="*/ 0 h 189"/>
                  <a:gd name="T26" fmla="*/ 0 w 179"/>
                  <a:gd name="T27" fmla="*/ 0 h 189"/>
                  <a:gd name="T28" fmla="*/ 0 w 179"/>
                  <a:gd name="T29" fmla="*/ 0 h 189"/>
                  <a:gd name="T30" fmla="*/ 1 w 179"/>
                  <a:gd name="T31" fmla="*/ 0 h 189"/>
                  <a:gd name="T32" fmla="*/ 1 w 179"/>
                  <a:gd name="T33" fmla="*/ 0 h 189"/>
                  <a:gd name="T34" fmla="*/ 1 w 179"/>
                  <a:gd name="T35" fmla="*/ 0 h 189"/>
                  <a:gd name="T36" fmla="*/ 1 w 179"/>
                  <a:gd name="T37" fmla="*/ 0 h 189"/>
                  <a:gd name="T38" fmla="*/ 1 w 179"/>
                  <a:gd name="T39" fmla="*/ 0 h 189"/>
                  <a:gd name="T40" fmla="*/ 1 w 179"/>
                  <a:gd name="T41" fmla="*/ 0 h 189"/>
                  <a:gd name="T42" fmla="*/ 1 w 179"/>
                  <a:gd name="T43" fmla="*/ 0 h 189"/>
                  <a:gd name="T44" fmla="*/ 0 w 179"/>
                  <a:gd name="T45" fmla="*/ 0 h 189"/>
                  <a:gd name="T46" fmla="*/ 0 w 179"/>
                  <a:gd name="T47" fmla="*/ 0 h 189"/>
                  <a:gd name="T48" fmla="*/ 0 w 179"/>
                  <a:gd name="T49" fmla="*/ 0 h 189"/>
                  <a:gd name="T50" fmla="*/ 0 w 179"/>
                  <a:gd name="T51" fmla="*/ 0 h 189"/>
                  <a:gd name="T52" fmla="*/ 0 w 179"/>
                  <a:gd name="T53" fmla="*/ 0 h 189"/>
                  <a:gd name="T54" fmla="*/ 0 w 179"/>
                  <a:gd name="T55" fmla="*/ 0 h 189"/>
                  <a:gd name="T56" fmla="*/ 0 w 179"/>
                  <a:gd name="T57" fmla="*/ 0 h 189"/>
                  <a:gd name="T58" fmla="*/ 0 w 179"/>
                  <a:gd name="T59" fmla="*/ 0 h 189"/>
                  <a:gd name="T60" fmla="*/ 0 w 179"/>
                  <a:gd name="T61" fmla="*/ 0 h 189"/>
                  <a:gd name="T62" fmla="*/ 0 w 179"/>
                  <a:gd name="T63" fmla="*/ 0 h 189"/>
                  <a:gd name="T64" fmla="*/ 0 w 179"/>
                  <a:gd name="T65" fmla="*/ 0 h 189"/>
                  <a:gd name="T66" fmla="*/ 0 w 179"/>
                  <a:gd name="T67" fmla="*/ 0 h 189"/>
                  <a:gd name="T68" fmla="*/ 0 w 179"/>
                  <a:gd name="T69" fmla="*/ 0 h 189"/>
                  <a:gd name="T70" fmla="*/ 0 w 179"/>
                  <a:gd name="T71" fmla="*/ 0 h 189"/>
                  <a:gd name="T72" fmla="*/ 0 w 179"/>
                  <a:gd name="T73" fmla="*/ 0 h 189"/>
                  <a:gd name="T74" fmla="*/ 0 w 179"/>
                  <a:gd name="T75" fmla="*/ 0 h 189"/>
                  <a:gd name="T76" fmla="*/ 0 w 179"/>
                  <a:gd name="T77" fmla="*/ 0 h 189"/>
                  <a:gd name="T78" fmla="*/ 0 w 179"/>
                  <a:gd name="T79" fmla="*/ 0 h 189"/>
                  <a:gd name="T80" fmla="*/ 0 w 179"/>
                  <a:gd name="T81" fmla="*/ 0 h 189"/>
                  <a:gd name="T82" fmla="*/ 0 w 179"/>
                  <a:gd name="T83" fmla="*/ 0 h 189"/>
                  <a:gd name="T84" fmla="*/ 0 w 179"/>
                  <a:gd name="T85" fmla="*/ 0 h 189"/>
                  <a:gd name="T86" fmla="*/ 0 w 179"/>
                  <a:gd name="T87" fmla="*/ 0 h 189"/>
                  <a:gd name="T88" fmla="*/ 0 w 179"/>
                  <a:gd name="T89" fmla="*/ 0 h 189"/>
                  <a:gd name="T90" fmla="*/ 0 w 179"/>
                  <a:gd name="T91" fmla="*/ 0 h 1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79"/>
                  <a:gd name="T139" fmla="*/ 0 h 189"/>
                  <a:gd name="T140" fmla="*/ 179 w 179"/>
                  <a:gd name="T141" fmla="*/ 189 h 18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79" h="189">
                    <a:moveTo>
                      <a:pt x="36" y="1"/>
                    </a:moveTo>
                    <a:lnTo>
                      <a:pt x="31" y="5"/>
                    </a:lnTo>
                    <a:lnTo>
                      <a:pt x="22" y="15"/>
                    </a:lnTo>
                    <a:lnTo>
                      <a:pt x="16" y="26"/>
                    </a:lnTo>
                    <a:lnTo>
                      <a:pt x="10" y="35"/>
                    </a:lnTo>
                    <a:lnTo>
                      <a:pt x="5" y="45"/>
                    </a:lnTo>
                    <a:lnTo>
                      <a:pt x="0" y="57"/>
                    </a:lnTo>
                    <a:lnTo>
                      <a:pt x="0" y="69"/>
                    </a:lnTo>
                    <a:lnTo>
                      <a:pt x="2" y="80"/>
                    </a:lnTo>
                    <a:lnTo>
                      <a:pt x="8" y="93"/>
                    </a:lnTo>
                    <a:lnTo>
                      <a:pt x="16" y="105"/>
                    </a:lnTo>
                    <a:lnTo>
                      <a:pt x="27" y="115"/>
                    </a:lnTo>
                    <a:lnTo>
                      <a:pt x="40" y="126"/>
                    </a:lnTo>
                    <a:lnTo>
                      <a:pt x="58" y="138"/>
                    </a:lnTo>
                    <a:lnTo>
                      <a:pt x="79" y="149"/>
                    </a:lnTo>
                    <a:lnTo>
                      <a:pt x="104" y="162"/>
                    </a:lnTo>
                    <a:lnTo>
                      <a:pt x="133" y="175"/>
                    </a:lnTo>
                    <a:lnTo>
                      <a:pt x="166" y="189"/>
                    </a:lnTo>
                    <a:lnTo>
                      <a:pt x="179" y="163"/>
                    </a:lnTo>
                    <a:lnTo>
                      <a:pt x="146" y="148"/>
                    </a:lnTo>
                    <a:lnTo>
                      <a:pt x="117" y="137"/>
                    </a:lnTo>
                    <a:lnTo>
                      <a:pt x="94" y="125"/>
                    </a:lnTo>
                    <a:lnTo>
                      <a:pt x="75" y="114"/>
                    </a:lnTo>
                    <a:lnTo>
                      <a:pt x="60" y="104"/>
                    </a:lnTo>
                    <a:lnTo>
                      <a:pt x="49" y="95"/>
                    </a:lnTo>
                    <a:lnTo>
                      <a:pt x="40" y="86"/>
                    </a:lnTo>
                    <a:lnTo>
                      <a:pt x="34" y="78"/>
                    </a:lnTo>
                    <a:lnTo>
                      <a:pt x="31" y="72"/>
                    </a:lnTo>
                    <a:lnTo>
                      <a:pt x="31" y="67"/>
                    </a:lnTo>
                    <a:lnTo>
                      <a:pt x="31" y="61"/>
                    </a:lnTo>
                    <a:lnTo>
                      <a:pt x="33" y="55"/>
                    </a:lnTo>
                    <a:lnTo>
                      <a:pt x="37" y="49"/>
                    </a:lnTo>
                    <a:lnTo>
                      <a:pt x="42" y="40"/>
                    </a:lnTo>
                    <a:lnTo>
                      <a:pt x="49" y="32"/>
                    </a:lnTo>
                    <a:lnTo>
                      <a:pt x="55" y="21"/>
                    </a:lnTo>
                    <a:lnTo>
                      <a:pt x="51" y="26"/>
                    </a:lnTo>
                    <a:lnTo>
                      <a:pt x="55" y="21"/>
                    </a:lnTo>
                    <a:lnTo>
                      <a:pt x="58" y="16"/>
                    </a:lnTo>
                    <a:lnTo>
                      <a:pt x="58" y="11"/>
                    </a:lnTo>
                    <a:lnTo>
                      <a:pt x="55" y="6"/>
                    </a:lnTo>
                    <a:lnTo>
                      <a:pt x="52" y="2"/>
                    </a:lnTo>
                    <a:lnTo>
                      <a:pt x="47" y="0"/>
                    </a:lnTo>
                    <a:lnTo>
                      <a:pt x="41" y="0"/>
                    </a:lnTo>
                    <a:lnTo>
                      <a:pt x="36" y="1"/>
                    </a:lnTo>
                    <a:lnTo>
                      <a:pt x="31" y="5"/>
                    </a:lnTo>
                    <a:lnTo>
                      <a:pt x="36" y="1"/>
                    </a:lnTo>
                    <a:close/>
                  </a:path>
                </a:pathLst>
              </a:custGeom>
              <a:solidFill>
                <a:srgbClr val="000000"/>
              </a:solidFill>
              <a:ln w="9525">
                <a:noFill/>
                <a:round/>
                <a:headEnd/>
                <a:tailEnd/>
              </a:ln>
            </p:spPr>
            <p:txBody>
              <a:bodyPr/>
              <a:lstStyle/>
              <a:p>
                <a:pPr eaLnBrk="0" hangingPunct="0"/>
                <a:endParaRPr lang="it-IT"/>
              </a:p>
            </p:txBody>
          </p:sp>
          <p:sp>
            <p:nvSpPr>
              <p:cNvPr id="113901" name="Freeform 176"/>
              <p:cNvSpPr>
                <a:spLocks/>
              </p:cNvSpPr>
              <p:nvPr/>
            </p:nvSpPr>
            <p:spPr bwMode="auto">
              <a:xfrm>
                <a:off x="1687" y="3277"/>
                <a:ext cx="150" cy="26"/>
              </a:xfrm>
              <a:custGeom>
                <a:avLst/>
                <a:gdLst>
                  <a:gd name="T0" fmla="*/ 4 w 900"/>
                  <a:gd name="T1" fmla="*/ 0 h 207"/>
                  <a:gd name="T2" fmla="*/ 4 w 900"/>
                  <a:gd name="T3" fmla="*/ 0 h 207"/>
                  <a:gd name="T4" fmla="*/ 4 w 900"/>
                  <a:gd name="T5" fmla="*/ 0 h 207"/>
                  <a:gd name="T6" fmla="*/ 3 w 900"/>
                  <a:gd name="T7" fmla="*/ 0 h 207"/>
                  <a:gd name="T8" fmla="*/ 3 w 900"/>
                  <a:gd name="T9" fmla="*/ 0 h 207"/>
                  <a:gd name="T10" fmla="*/ 3 w 900"/>
                  <a:gd name="T11" fmla="*/ 0 h 207"/>
                  <a:gd name="T12" fmla="*/ 2 w 900"/>
                  <a:gd name="T13" fmla="*/ 0 h 207"/>
                  <a:gd name="T14" fmla="*/ 2 w 900"/>
                  <a:gd name="T15" fmla="*/ 0 h 207"/>
                  <a:gd name="T16" fmla="*/ 2 w 900"/>
                  <a:gd name="T17" fmla="*/ 0 h 207"/>
                  <a:gd name="T18" fmla="*/ 2 w 900"/>
                  <a:gd name="T19" fmla="*/ 0 h 207"/>
                  <a:gd name="T20" fmla="*/ 2 w 900"/>
                  <a:gd name="T21" fmla="*/ 0 h 207"/>
                  <a:gd name="T22" fmla="*/ 1 w 900"/>
                  <a:gd name="T23" fmla="*/ 0 h 207"/>
                  <a:gd name="T24" fmla="*/ 1 w 900"/>
                  <a:gd name="T25" fmla="*/ 0 h 207"/>
                  <a:gd name="T26" fmla="*/ 1 w 900"/>
                  <a:gd name="T27" fmla="*/ 0 h 207"/>
                  <a:gd name="T28" fmla="*/ 1 w 900"/>
                  <a:gd name="T29" fmla="*/ 0 h 207"/>
                  <a:gd name="T30" fmla="*/ 0 w 900"/>
                  <a:gd name="T31" fmla="*/ 0 h 207"/>
                  <a:gd name="T32" fmla="*/ 0 w 900"/>
                  <a:gd name="T33" fmla="*/ 0 h 207"/>
                  <a:gd name="T34" fmla="*/ 0 w 900"/>
                  <a:gd name="T35" fmla="*/ 0 h 207"/>
                  <a:gd name="T36" fmla="*/ 0 w 900"/>
                  <a:gd name="T37" fmla="*/ 0 h 207"/>
                  <a:gd name="T38" fmla="*/ 1 w 900"/>
                  <a:gd name="T39" fmla="*/ 0 h 207"/>
                  <a:gd name="T40" fmla="*/ 1 w 900"/>
                  <a:gd name="T41" fmla="*/ 0 h 207"/>
                  <a:gd name="T42" fmla="*/ 1 w 900"/>
                  <a:gd name="T43" fmla="*/ 0 h 207"/>
                  <a:gd name="T44" fmla="*/ 1 w 900"/>
                  <a:gd name="T45" fmla="*/ 0 h 207"/>
                  <a:gd name="T46" fmla="*/ 2 w 900"/>
                  <a:gd name="T47" fmla="*/ 0 h 207"/>
                  <a:gd name="T48" fmla="*/ 2 w 900"/>
                  <a:gd name="T49" fmla="*/ 0 h 207"/>
                  <a:gd name="T50" fmla="*/ 2 w 900"/>
                  <a:gd name="T51" fmla="*/ 0 h 207"/>
                  <a:gd name="T52" fmla="*/ 2 w 900"/>
                  <a:gd name="T53" fmla="*/ 0 h 207"/>
                  <a:gd name="T54" fmla="*/ 3 w 900"/>
                  <a:gd name="T55" fmla="*/ 0 h 207"/>
                  <a:gd name="T56" fmla="*/ 3 w 900"/>
                  <a:gd name="T57" fmla="*/ 0 h 207"/>
                  <a:gd name="T58" fmla="*/ 3 w 900"/>
                  <a:gd name="T59" fmla="*/ 0 h 207"/>
                  <a:gd name="T60" fmla="*/ 3 w 900"/>
                  <a:gd name="T61" fmla="*/ 0 h 207"/>
                  <a:gd name="T62" fmla="*/ 4 w 900"/>
                  <a:gd name="T63" fmla="*/ 0 h 207"/>
                  <a:gd name="T64" fmla="*/ 4 w 900"/>
                  <a:gd name="T65" fmla="*/ 0 h 207"/>
                  <a:gd name="T66" fmla="*/ 4 w 900"/>
                  <a:gd name="T67" fmla="*/ 0 h 207"/>
                  <a:gd name="T68" fmla="*/ 4 w 900"/>
                  <a:gd name="T69" fmla="*/ 0 h 207"/>
                  <a:gd name="T70" fmla="*/ 4 w 900"/>
                  <a:gd name="T71" fmla="*/ 0 h 207"/>
                  <a:gd name="T72" fmla="*/ 4 w 900"/>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0"/>
                  <a:gd name="T112" fmla="*/ 0 h 207"/>
                  <a:gd name="T113" fmla="*/ 900 w 900"/>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0" h="207">
                    <a:moveTo>
                      <a:pt x="869" y="16"/>
                    </a:moveTo>
                    <a:lnTo>
                      <a:pt x="884" y="0"/>
                    </a:lnTo>
                    <a:lnTo>
                      <a:pt x="855" y="1"/>
                    </a:lnTo>
                    <a:lnTo>
                      <a:pt x="825" y="2"/>
                    </a:lnTo>
                    <a:lnTo>
                      <a:pt x="795" y="4"/>
                    </a:lnTo>
                    <a:lnTo>
                      <a:pt x="766" y="6"/>
                    </a:lnTo>
                    <a:lnTo>
                      <a:pt x="737" y="8"/>
                    </a:lnTo>
                    <a:lnTo>
                      <a:pt x="708" y="10"/>
                    </a:lnTo>
                    <a:lnTo>
                      <a:pt x="677" y="14"/>
                    </a:lnTo>
                    <a:lnTo>
                      <a:pt x="649" y="17"/>
                    </a:lnTo>
                    <a:lnTo>
                      <a:pt x="619" y="20"/>
                    </a:lnTo>
                    <a:lnTo>
                      <a:pt x="590" y="23"/>
                    </a:lnTo>
                    <a:lnTo>
                      <a:pt x="562" y="27"/>
                    </a:lnTo>
                    <a:lnTo>
                      <a:pt x="533" y="30"/>
                    </a:lnTo>
                    <a:lnTo>
                      <a:pt x="504" y="35"/>
                    </a:lnTo>
                    <a:lnTo>
                      <a:pt x="476" y="39"/>
                    </a:lnTo>
                    <a:lnTo>
                      <a:pt x="446" y="44"/>
                    </a:lnTo>
                    <a:lnTo>
                      <a:pt x="418" y="49"/>
                    </a:lnTo>
                    <a:lnTo>
                      <a:pt x="390" y="54"/>
                    </a:lnTo>
                    <a:lnTo>
                      <a:pt x="362" y="60"/>
                    </a:lnTo>
                    <a:lnTo>
                      <a:pt x="333" y="66"/>
                    </a:lnTo>
                    <a:lnTo>
                      <a:pt x="306" y="73"/>
                    </a:lnTo>
                    <a:lnTo>
                      <a:pt x="279" y="80"/>
                    </a:lnTo>
                    <a:lnTo>
                      <a:pt x="252" y="88"/>
                    </a:lnTo>
                    <a:lnTo>
                      <a:pt x="225" y="96"/>
                    </a:lnTo>
                    <a:lnTo>
                      <a:pt x="200" y="104"/>
                    </a:lnTo>
                    <a:lnTo>
                      <a:pt x="174" y="112"/>
                    </a:lnTo>
                    <a:lnTo>
                      <a:pt x="147" y="120"/>
                    </a:lnTo>
                    <a:lnTo>
                      <a:pt x="122" y="129"/>
                    </a:lnTo>
                    <a:lnTo>
                      <a:pt x="98" y="139"/>
                    </a:lnTo>
                    <a:lnTo>
                      <a:pt x="71" y="149"/>
                    </a:lnTo>
                    <a:lnTo>
                      <a:pt x="48" y="160"/>
                    </a:lnTo>
                    <a:lnTo>
                      <a:pt x="24" y="170"/>
                    </a:lnTo>
                    <a:lnTo>
                      <a:pt x="0" y="182"/>
                    </a:lnTo>
                    <a:lnTo>
                      <a:pt x="15" y="207"/>
                    </a:lnTo>
                    <a:lnTo>
                      <a:pt x="37" y="196"/>
                    </a:lnTo>
                    <a:lnTo>
                      <a:pt x="61" y="186"/>
                    </a:lnTo>
                    <a:lnTo>
                      <a:pt x="84" y="175"/>
                    </a:lnTo>
                    <a:lnTo>
                      <a:pt x="109" y="166"/>
                    </a:lnTo>
                    <a:lnTo>
                      <a:pt x="133" y="156"/>
                    </a:lnTo>
                    <a:lnTo>
                      <a:pt x="158" y="147"/>
                    </a:lnTo>
                    <a:lnTo>
                      <a:pt x="182" y="138"/>
                    </a:lnTo>
                    <a:lnTo>
                      <a:pt x="209" y="130"/>
                    </a:lnTo>
                    <a:lnTo>
                      <a:pt x="234" y="122"/>
                    </a:lnTo>
                    <a:lnTo>
                      <a:pt x="261" y="114"/>
                    </a:lnTo>
                    <a:lnTo>
                      <a:pt x="288" y="108"/>
                    </a:lnTo>
                    <a:lnTo>
                      <a:pt x="315" y="102"/>
                    </a:lnTo>
                    <a:lnTo>
                      <a:pt x="342" y="95"/>
                    </a:lnTo>
                    <a:lnTo>
                      <a:pt x="369" y="89"/>
                    </a:lnTo>
                    <a:lnTo>
                      <a:pt x="396" y="83"/>
                    </a:lnTo>
                    <a:lnTo>
                      <a:pt x="425" y="78"/>
                    </a:lnTo>
                    <a:lnTo>
                      <a:pt x="452" y="72"/>
                    </a:lnTo>
                    <a:lnTo>
                      <a:pt x="480" y="67"/>
                    </a:lnTo>
                    <a:lnTo>
                      <a:pt x="509" y="63"/>
                    </a:lnTo>
                    <a:lnTo>
                      <a:pt x="537" y="58"/>
                    </a:lnTo>
                    <a:lnTo>
                      <a:pt x="566" y="55"/>
                    </a:lnTo>
                    <a:lnTo>
                      <a:pt x="595" y="51"/>
                    </a:lnTo>
                    <a:lnTo>
                      <a:pt x="623" y="48"/>
                    </a:lnTo>
                    <a:lnTo>
                      <a:pt x="653" y="45"/>
                    </a:lnTo>
                    <a:lnTo>
                      <a:pt x="682" y="42"/>
                    </a:lnTo>
                    <a:lnTo>
                      <a:pt x="710" y="39"/>
                    </a:lnTo>
                    <a:lnTo>
                      <a:pt x="739" y="37"/>
                    </a:lnTo>
                    <a:lnTo>
                      <a:pt x="769" y="35"/>
                    </a:lnTo>
                    <a:lnTo>
                      <a:pt x="797" y="33"/>
                    </a:lnTo>
                    <a:lnTo>
                      <a:pt x="827" y="31"/>
                    </a:lnTo>
                    <a:lnTo>
                      <a:pt x="855" y="30"/>
                    </a:lnTo>
                    <a:lnTo>
                      <a:pt x="884" y="29"/>
                    </a:lnTo>
                    <a:lnTo>
                      <a:pt x="900" y="14"/>
                    </a:lnTo>
                    <a:lnTo>
                      <a:pt x="884" y="29"/>
                    </a:lnTo>
                    <a:lnTo>
                      <a:pt x="895" y="25"/>
                    </a:lnTo>
                    <a:lnTo>
                      <a:pt x="900" y="15"/>
                    </a:lnTo>
                    <a:lnTo>
                      <a:pt x="895" y="4"/>
                    </a:lnTo>
                    <a:lnTo>
                      <a:pt x="884" y="0"/>
                    </a:lnTo>
                    <a:lnTo>
                      <a:pt x="869" y="16"/>
                    </a:lnTo>
                    <a:close/>
                  </a:path>
                </a:pathLst>
              </a:custGeom>
              <a:solidFill>
                <a:srgbClr val="000000"/>
              </a:solidFill>
              <a:ln w="9525">
                <a:noFill/>
                <a:round/>
                <a:headEnd/>
                <a:tailEnd/>
              </a:ln>
            </p:spPr>
            <p:txBody>
              <a:bodyPr/>
              <a:lstStyle/>
              <a:p>
                <a:pPr eaLnBrk="0" hangingPunct="0"/>
                <a:endParaRPr lang="it-IT"/>
              </a:p>
            </p:txBody>
          </p:sp>
          <p:sp>
            <p:nvSpPr>
              <p:cNvPr id="113902" name="Freeform 177"/>
              <p:cNvSpPr>
                <a:spLocks/>
              </p:cNvSpPr>
              <p:nvPr/>
            </p:nvSpPr>
            <p:spPr bwMode="auto">
              <a:xfrm>
                <a:off x="1832" y="3269"/>
                <a:ext cx="15" cy="10"/>
              </a:xfrm>
              <a:custGeom>
                <a:avLst/>
                <a:gdLst>
                  <a:gd name="T0" fmla="*/ 0 w 87"/>
                  <a:gd name="T1" fmla="*/ 0 h 85"/>
                  <a:gd name="T2" fmla="*/ 0 w 87"/>
                  <a:gd name="T3" fmla="*/ 0 h 85"/>
                  <a:gd name="T4" fmla="*/ 0 w 87"/>
                  <a:gd name="T5" fmla="*/ 0 h 85"/>
                  <a:gd name="T6" fmla="*/ 0 w 87"/>
                  <a:gd name="T7" fmla="*/ 0 h 85"/>
                  <a:gd name="T8" fmla="*/ 0 w 87"/>
                  <a:gd name="T9" fmla="*/ 0 h 85"/>
                  <a:gd name="T10" fmla="*/ 0 w 87"/>
                  <a:gd name="T11" fmla="*/ 0 h 85"/>
                  <a:gd name="T12" fmla="*/ 0 w 87"/>
                  <a:gd name="T13" fmla="*/ 0 h 85"/>
                  <a:gd name="T14" fmla="*/ 0 w 87"/>
                  <a:gd name="T15" fmla="*/ 0 h 85"/>
                  <a:gd name="T16" fmla="*/ 0 w 87"/>
                  <a:gd name="T17" fmla="*/ 0 h 85"/>
                  <a:gd name="T18" fmla="*/ 0 w 87"/>
                  <a:gd name="T19" fmla="*/ 0 h 85"/>
                  <a:gd name="T20" fmla="*/ 0 w 87"/>
                  <a:gd name="T21" fmla="*/ 0 h 85"/>
                  <a:gd name="T22" fmla="*/ 0 w 87"/>
                  <a:gd name="T23" fmla="*/ 0 h 85"/>
                  <a:gd name="T24" fmla="*/ 0 w 87"/>
                  <a:gd name="T25" fmla="*/ 0 h 85"/>
                  <a:gd name="T26" fmla="*/ 0 w 87"/>
                  <a:gd name="T27" fmla="*/ 0 h 85"/>
                  <a:gd name="T28" fmla="*/ 0 w 87"/>
                  <a:gd name="T29" fmla="*/ 0 h 85"/>
                  <a:gd name="T30" fmla="*/ 0 w 87"/>
                  <a:gd name="T31" fmla="*/ 0 h 85"/>
                  <a:gd name="T32" fmla="*/ 0 w 87"/>
                  <a:gd name="T33" fmla="*/ 0 h 85"/>
                  <a:gd name="T34" fmla="*/ 0 w 87"/>
                  <a:gd name="T35" fmla="*/ 0 h 85"/>
                  <a:gd name="T36" fmla="*/ 0 w 87"/>
                  <a:gd name="T37" fmla="*/ 0 h 85"/>
                  <a:gd name="T38" fmla="*/ 1 w 87"/>
                  <a:gd name="T39" fmla="*/ 0 h 85"/>
                  <a:gd name="T40" fmla="*/ 0 w 87"/>
                  <a:gd name="T41" fmla="*/ 0 h 85"/>
                  <a:gd name="T42" fmla="*/ 0 w 87"/>
                  <a:gd name="T43" fmla="*/ 0 h 85"/>
                  <a:gd name="T44" fmla="*/ 1 w 87"/>
                  <a:gd name="T45" fmla="*/ 0 h 85"/>
                  <a:gd name="T46" fmla="*/ 0 w 87"/>
                  <a:gd name="T47" fmla="*/ 0 h 85"/>
                  <a:gd name="T48" fmla="*/ 0 w 87"/>
                  <a:gd name="T49" fmla="*/ 0 h 85"/>
                  <a:gd name="T50" fmla="*/ 0 w 87"/>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7"/>
                  <a:gd name="T79" fmla="*/ 0 h 85"/>
                  <a:gd name="T80" fmla="*/ 87 w 87"/>
                  <a:gd name="T81" fmla="*/ 85 h 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7" h="85">
                    <a:moveTo>
                      <a:pt x="56" y="12"/>
                    </a:moveTo>
                    <a:lnTo>
                      <a:pt x="70" y="0"/>
                    </a:lnTo>
                    <a:lnTo>
                      <a:pt x="50" y="2"/>
                    </a:lnTo>
                    <a:lnTo>
                      <a:pt x="32" y="8"/>
                    </a:lnTo>
                    <a:lnTo>
                      <a:pt x="18" y="18"/>
                    </a:lnTo>
                    <a:lnTo>
                      <a:pt x="9" y="29"/>
                    </a:lnTo>
                    <a:lnTo>
                      <a:pt x="3" y="42"/>
                    </a:lnTo>
                    <a:lnTo>
                      <a:pt x="0" y="56"/>
                    </a:lnTo>
                    <a:lnTo>
                      <a:pt x="0" y="70"/>
                    </a:lnTo>
                    <a:lnTo>
                      <a:pt x="0" y="85"/>
                    </a:lnTo>
                    <a:lnTo>
                      <a:pt x="31" y="83"/>
                    </a:lnTo>
                    <a:lnTo>
                      <a:pt x="31" y="70"/>
                    </a:lnTo>
                    <a:lnTo>
                      <a:pt x="31" y="58"/>
                    </a:lnTo>
                    <a:lnTo>
                      <a:pt x="32" y="50"/>
                    </a:lnTo>
                    <a:lnTo>
                      <a:pt x="35" y="43"/>
                    </a:lnTo>
                    <a:lnTo>
                      <a:pt x="40" y="38"/>
                    </a:lnTo>
                    <a:lnTo>
                      <a:pt x="45" y="33"/>
                    </a:lnTo>
                    <a:lnTo>
                      <a:pt x="56" y="31"/>
                    </a:lnTo>
                    <a:lnTo>
                      <a:pt x="73" y="29"/>
                    </a:lnTo>
                    <a:lnTo>
                      <a:pt x="87" y="17"/>
                    </a:lnTo>
                    <a:lnTo>
                      <a:pt x="73" y="29"/>
                    </a:lnTo>
                    <a:lnTo>
                      <a:pt x="84" y="24"/>
                    </a:lnTo>
                    <a:lnTo>
                      <a:pt x="87" y="13"/>
                    </a:lnTo>
                    <a:lnTo>
                      <a:pt x="82" y="4"/>
                    </a:lnTo>
                    <a:lnTo>
                      <a:pt x="70" y="0"/>
                    </a:lnTo>
                    <a:lnTo>
                      <a:pt x="56" y="12"/>
                    </a:lnTo>
                    <a:close/>
                  </a:path>
                </a:pathLst>
              </a:custGeom>
              <a:solidFill>
                <a:srgbClr val="000000"/>
              </a:solidFill>
              <a:ln w="9525">
                <a:noFill/>
                <a:round/>
                <a:headEnd/>
                <a:tailEnd/>
              </a:ln>
            </p:spPr>
            <p:txBody>
              <a:bodyPr/>
              <a:lstStyle/>
              <a:p>
                <a:pPr eaLnBrk="0" hangingPunct="0"/>
                <a:endParaRPr lang="it-IT"/>
              </a:p>
            </p:txBody>
          </p:sp>
          <p:sp>
            <p:nvSpPr>
              <p:cNvPr id="113903" name="Freeform 178"/>
              <p:cNvSpPr>
                <a:spLocks/>
              </p:cNvSpPr>
              <p:nvPr/>
            </p:nvSpPr>
            <p:spPr bwMode="auto">
              <a:xfrm>
                <a:off x="1841" y="3238"/>
                <a:ext cx="32" cy="33"/>
              </a:xfrm>
              <a:custGeom>
                <a:avLst/>
                <a:gdLst>
                  <a:gd name="T0" fmla="*/ 1 w 191"/>
                  <a:gd name="T1" fmla="*/ 0 h 259"/>
                  <a:gd name="T2" fmla="*/ 1 w 191"/>
                  <a:gd name="T3" fmla="*/ 0 h 259"/>
                  <a:gd name="T4" fmla="*/ 1 w 191"/>
                  <a:gd name="T5" fmla="*/ 0 h 259"/>
                  <a:gd name="T6" fmla="*/ 1 w 191"/>
                  <a:gd name="T7" fmla="*/ 0 h 259"/>
                  <a:gd name="T8" fmla="*/ 1 w 191"/>
                  <a:gd name="T9" fmla="*/ 0 h 259"/>
                  <a:gd name="T10" fmla="*/ 1 w 191"/>
                  <a:gd name="T11" fmla="*/ 0 h 259"/>
                  <a:gd name="T12" fmla="*/ 0 w 191"/>
                  <a:gd name="T13" fmla="*/ 0 h 259"/>
                  <a:gd name="T14" fmla="*/ 0 w 191"/>
                  <a:gd name="T15" fmla="*/ 0 h 259"/>
                  <a:gd name="T16" fmla="*/ 0 w 191"/>
                  <a:gd name="T17" fmla="*/ 0 h 259"/>
                  <a:gd name="T18" fmla="*/ 0 w 191"/>
                  <a:gd name="T19" fmla="*/ 0 h 259"/>
                  <a:gd name="T20" fmla="*/ 0 w 191"/>
                  <a:gd name="T21" fmla="*/ 0 h 259"/>
                  <a:gd name="T22" fmla="*/ 0 w 191"/>
                  <a:gd name="T23" fmla="*/ 0 h 259"/>
                  <a:gd name="T24" fmla="*/ 0 w 191"/>
                  <a:gd name="T25" fmla="*/ 0 h 259"/>
                  <a:gd name="T26" fmla="*/ 0 w 191"/>
                  <a:gd name="T27" fmla="*/ 0 h 259"/>
                  <a:gd name="T28" fmla="*/ 0 w 191"/>
                  <a:gd name="T29" fmla="*/ 0 h 259"/>
                  <a:gd name="T30" fmla="*/ 0 w 191"/>
                  <a:gd name="T31" fmla="*/ 0 h 259"/>
                  <a:gd name="T32" fmla="*/ 0 w 191"/>
                  <a:gd name="T33" fmla="*/ 1 h 259"/>
                  <a:gd name="T34" fmla="*/ 0 w 191"/>
                  <a:gd name="T35" fmla="*/ 1 h 259"/>
                  <a:gd name="T36" fmla="*/ 0 w 191"/>
                  <a:gd name="T37" fmla="*/ 1 h 259"/>
                  <a:gd name="T38" fmla="*/ 0 w 191"/>
                  <a:gd name="T39" fmla="*/ 1 h 259"/>
                  <a:gd name="T40" fmla="*/ 0 w 191"/>
                  <a:gd name="T41" fmla="*/ 1 h 259"/>
                  <a:gd name="T42" fmla="*/ 0 w 191"/>
                  <a:gd name="T43" fmla="*/ 0 h 259"/>
                  <a:gd name="T44" fmla="*/ 0 w 191"/>
                  <a:gd name="T45" fmla="*/ 0 h 259"/>
                  <a:gd name="T46" fmla="*/ 0 w 191"/>
                  <a:gd name="T47" fmla="*/ 0 h 259"/>
                  <a:gd name="T48" fmla="*/ 0 w 191"/>
                  <a:gd name="T49" fmla="*/ 0 h 259"/>
                  <a:gd name="T50" fmla="*/ 0 w 191"/>
                  <a:gd name="T51" fmla="*/ 0 h 259"/>
                  <a:gd name="T52" fmla="*/ 0 w 191"/>
                  <a:gd name="T53" fmla="*/ 0 h 259"/>
                  <a:gd name="T54" fmla="*/ 0 w 191"/>
                  <a:gd name="T55" fmla="*/ 0 h 259"/>
                  <a:gd name="T56" fmla="*/ 0 w 191"/>
                  <a:gd name="T57" fmla="*/ 0 h 259"/>
                  <a:gd name="T58" fmla="*/ 1 w 191"/>
                  <a:gd name="T59" fmla="*/ 0 h 259"/>
                  <a:gd name="T60" fmla="*/ 1 w 191"/>
                  <a:gd name="T61" fmla="*/ 0 h 259"/>
                  <a:gd name="T62" fmla="*/ 1 w 191"/>
                  <a:gd name="T63" fmla="*/ 0 h 259"/>
                  <a:gd name="T64" fmla="*/ 1 w 191"/>
                  <a:gd name="T65" fmla="*/ 0 h 259"/>
                  <a:gd name="T66" fmla="*/ 1 w 191"/>
                  <a:gd name="T67" fmla="*/ 0 h 259"/>
                  <a:gd name="T68" fmla="*/ 1 w 191"/>
                  <a:gd name="T69" fmla="*/ 0 h 259"/>
                  <a:gd name="T70" fmla="*/ 1 w 191"/>
                  <a:gd name="T71" fmla="*/ 0 h 259"/>
                  <a:gd name="T72" fmla="*/ 1 w 191"/>
                  <a:gd name="T73" fmla="*/ 0 h 259"/>
                  <a:gd name="T74" fmla="*/ 1 w 191"/>
                  <a:gd name="T75" fmla="*/ 0 h 259"/>
                  <a:gd name="T76" fmla="*/ 1 w 191"/>
                  <a:gd name="T77" fmla="*/ 0 h 259"/>
                  <a:gd name="T78" fmla="*/ 1 w 191"/>
                  <a:gd name="T79" fmla="*/ 0 h 259"/>
                  <a:gd name="T80" fmla="*/ 1 w 191"/>
                  <a:gd name="T81" fmla="*/ 0 h 259"/>
                  <a:gd name="T82" fmla="*/ 1 w 191"/>
                  <a:gd name="T83" fmla="*/ 0 h 259"/>
                  <a:gd name="T84" fmla="*/ 1 w 191"/>
                  <a:gd name="T85" fmla="*/ 0 h 259"/>
                  <a:gd name="T86" fmla="*/ 1 w 191"/>
                  <a:gd name="T87" fmla="*/ 0 h 259"/>
                  <a:gd name="T88" fmla="*/ 1 w 191"/>
                  <a:gd name="T89" fmla="*/ 0 h 259"/>
                  <a:gd name="T90" fmla="*/ 1 w 191"/>
                  <a:gd name="T91" fmla="*/ 0 h 2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91"/>
                  <a:gd name="T139" fmla="*/ 0 h 259"/>
                  <a:gd name="T140" fmla="*/ 191 w 191"/>
                  <a:gd name="T141" fmla="*/ 259 h 25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91" h="259">
                    <a:moveTo>
                      <a:pt x="163" y="23"/>
                    </a:moveTo>
                    <a:lnTo>
                      <a:pt x="169" y="2"/>
                    </a:lnTo>
                    <a:lnTo>
                      <a:pt x="146" y="13"/>
                    </a:lnTo>
                    <a:lnTo>
                      <a:pt x="126" y="23"/>
                    </a:lnTo>
                    <a:lnTo>
                      <a:pt x="107" y="35"/>
                    </a:lnTo>
                    <a:lnTo>
                      <a:pt x="91" y="48"/>
                    </a:lnTo>
                    <a:lnTo>
                      <a:pt x="75" y="63"/>
                    </a:lnTo>
                    <a:lnTo>
                      <a:pt x="62" y="77"/>
                    </a:lnTo>
                    <a:lnTo>
                      <a:pt x="51" y="91"/>
                    </a:lnTo>
                    <a:lnTo>
                      <a:pt x="41" y="106"/>
                    </a:lnTo>
                    <a:lnTo>
                      <a:pt x="32" y="123"/>
                    </a:lnTo>
                    <a:lnTo>
                      <a:pt x="26" y="141"/>
                    </a:lnTo>
                    <a:lnTo>
                      <a:pt x="20" y="158"/>
                    </a:lnTo>
                    <a:lnTo>
                      <a:pt x="13" y="176"/>
                    </a:lnTo>
                    <a:lnTo>
                      <a:pt x="10" y="195"/>
                    </a:lnTo>
                    <a:lnTo>
                      <a:pt x="6" y="215"/>
                    </a:lnTo>
                    <a:lnTo>
                      <a:pt x="3" y="234"/>
                    </a:lnTo>
                    <a:lnTo>
                      <a:pt x="0" y="254"/>
                    </a:lnTo>
                    <a:lnTo>
                      <a:pt x="31" y="259"/>
                    </a:lnTo>
                    <a:lnTo>
                      <a:pt x="34" y="238"/>
                    </a:lnTo>
                    <a:lnTo>
                      <a:pt x="37" y="219"/>
                    </a:lnTo>
                    <a:lnTo>
                      <a:pt x="41" y="201"/>
                    </a:lnTo>
                    <a:lnTo>
                      <a:pt x="44" y="182"/>
                    </a:lnTo>
                    <a:lnTo>
                      <a:pt x="49" y="166"/>
                    </a:lnTo>
                    <a:lnTo>
                      <a:pt x="54" y="149"/>
                    </a:lnTo>
                    <a:lnTo>
                      <a:pt x="61" y="134"/>
                    </a:lnTo>
                    <a:lnTo>
                      <a:pt x="67" y="120"/>
                    </a:lnTo>
                    <a:lnTo>
                      <a:pt x="77" y="107"/>
                    </a:lnTo>
                    <a:lnTo>
                      <a:pt x="86" y="93"/>
                    </a:lnTo>
                    <a:lnTo>
                      <a:pt x="97" y="81"/>
                    </a:lnTo>
                    <a:lnTo>
                      <a:pt x="110" y="69"/>
                    </a:lnTo>
                    <a:lnTo>
                      <a:pt x="125" y="57"/>
                    </a:lnTo>
                    <a:lnTo>
                      <a:pt x="141" y="47"/>
                    </a:lnTo>
                    <a:lnTo>
                      <a:pt x="161" y="37"/>
                    </a:lnTo>
                    <a:lnTo>
                      <a:pt x="182" y="28"/>
                    </a:lnTo>
                    <a:lnTo>
                      <a:pt x="188" y="7"/>
                    </a:lnTo>
                    <a:lnTo>
                      <a:pt x="182" y="28"/>
                    </a:lnTo>
                    <a:lnTo>
                      <a:pt x="188" y="24"/>
                    </a:lnTo>
                    <a:lnTo>
                      <a:pt x="191" y="19"/>
                    </a:lnTo>
                    <a:lnTo>
                      <a:pt x="191" y="14"/>
                    </a:lnTo>
                    <a:lnTo>
                      <a:pt x="190" y="9"/>
                    </a:lnTo>
                    <a:lnTo>
                      <a:pt x="186" y="5"/>
                    </a:lnTo>
                    <a:lnTo>
                      <a:pt x="181" y="2"/>
                    </a:lnTo>
                    <a:lnTo>
                      <a:pt x="175" y="0"/>
                    </a:lnTo>
                    <a:lnTo>
                      <a:pt x="169" y="2"/>
                    </a:lnTo>
                    <a:lnTo>
                      <a:pt x="163" y="23"/>
                    </a:lnTo>
                    <a:close/>
                  </a:path>
                </a:pathLst>
              </a:custGeom>
              <a:solidFill>
                <a:srgbClr val="000000"/>
              </a:solidFill>
              <a:ln w="9525">
                <a:noFill/>
                <a:round/>
                <a:headEnd/>
                <a:tailEnd/>
              </a:ln>
            </p:spPr>
            <p:txBody>
              <a:bodyPr/>
              <a:lstStyle/>
              <a:p>
                <a:pPr eaLnBrk="0" hangingPunct="0"/>
                <a:endParaRPr lang="it-IT"/>
              </a:p>
            </p:txBody>
          </p:sp>
          <p:sp>
            <p:nvSpPr>
              <p:cNvPr id="113904" name="Freeform 179"/>
              <p:cNvSpPr>
                <a:spLocks/>
              </p:cNvSpPr>
              <p:nvPr/>
            </p:nvSpPr>
            <p:spPr bwMode="auto">
              <a:xfrm>
                <a:off x="1846" y="3168"/>
                <a:ext cx="27" cy="73"/>
              </a:xfrm>
              <a:custGeom>
                <a:avLst/>
                <a:gdLst>
                  <a:gd name="T0" fmla="*/ 0 w 162"/>
                  <a:gd name="T1" fmla="*/ 0 h 586"/>
                  <a:gd name="T2" fmla="*/ 0 w 162"/>
                  <a:gd name="T3" fmla="*/ 0 h 586"/>
                  <a:gd name="T4" fmla="*/ 0 w 162"/>
                  <a:gd name="T5" fmla="*/ 0 h 586"/>
                  <a:gd name="T6" fmla="*/ 0 w 162"/>
                  <a:gd name="T7" fmla="*/ 0 h 586"/>
                  <a:gd name="T8" fmla="*/ 0 w 162"/>
                  <a:gd name="T9" fmla="*/ 0 h 586"/>
                  <a:gd name="T10" fmla="*/ 0 w 162"/>
                  <a:gd name="T11" fmla="*/ 0 h 586"/>
                  <a:gd name="T12" fmla="*/ 0 w 162"/>
                  <a:gd name="T13" fmla="*/ 0 h 586"/>
                  <a:gd name="T14" fmla="*/ 0 w 162"/>
                  <a:gd name="T15" fmla="*/ 0 h 586"/>
                  <a:gd name="T16" fmla="*/ 0 w 162"/>
                  <a:gd name="T17" fmla="*/ 0 h 586"/>
                  <a:gd name="T18" fmla="*/ 0 w 162"/>
                  <a:gd name="T19" fmla="*/ 0 h 586"/>
                  <a:gd name="T20" fmla="*/ 0 w 162"/>
                  <a:gd name="T21" fmla="*/ 0 h 586"/>
                  <a:gd name="T22" fmla="*/ 0 w 162"/>
                  <a:gd name="T23" fmla="*/ 1 h 586"/>
                  <a:gd name="T24" fmla="*/ 0 w 162"/>
                  <a:gd name="T25" fmla="*/ 1 h 586"/>
                  <a:gd name="T26" fmla="*/ 0 w 162"/>
                  <a:gd name="T27" fmla="*/ 1 h 586"/>
                  <a:gd name="T28" fmla="*/ 0 w 162"/>
                  <a:gd name="T29" fmla="*/ 1 h 586"/>
                  <a:gd name="T30" fmla="*/ 0 w 162"/>
                  <a:gd name="T31" fmla="*/ 1 h 586"/>
                  <a:gd name="T32" fmla="*/ 0 w 162"/>
                  <a:gd name="T33" fmla="*/ 1 h 586"/>
                  <a:gd name="T34" fmla="*/ 1 w 162"/>
                  <a:gd name="T35" fmla="*/ 1 h 586"/>
                  <a:gd name="T36" fmla="*/ 1 w 162"/>
                  <a:gd name="T37" fmla="*/ 1 h 586"/>
                  <a:gd name="T38" fmla="*/ 1 w 162"/>
                  <a:gd name="T39" fmla="*/ 1 h 586"/>
                  <a:gd name="T40" fmla="*/ 0 w 162"/>
                  <a:gd name="T41" fmla="*/ 1 h 586"/>
                  <a:gd name="T42" fmla="*/ 0 w 162"/>
                  <a:gd name="T43" fmla="*/ 1 h 586"/>
                  <a:gd name="T44" fmla="*/ 0 w 162"/>
                  <a:gd name="T45" fmla="*/ 1 h 586"/>
                  <a:gd name="T46" fmla="*/ 0 w 162"/>
                  <a:gd name="T47" fmla="*/ 1 h 586"/>
                  <a:gd name="T48" fmla="*/ 0 w 162"/>
                  <a:gd name="T49" fmla="*/ 1 h 586"/>
                  <a:gd name="T50" fmla="*/ 0 w 162"/>
                  <a:gd name="T51" fmla="*/ 0 h 586"/>
                  <a:gd name="T52" fmla="*/ 0 w 162"/>
                  <a:gd name="T53" fmla="*/ 0 h 586"/>
                  <a:gd name="T54" fmla="*/ 0 w 162"/>
                  <a:gd name="T55" fmla="*/ 0 h 586"/>
                  <a:gd name="T56" fmla="*/ 0 w 162"/>
                  <a:gd name="T57" fmla="*/ 0 h 586"/>
                  <a:gd name="T58" fmla="*/ 0 w 162"/>
                  <a:gd name="T59" fmla="*/ 0 h 586"/>
                  <a:gd name="T60" fmla="*/ 0 w 162"/>
                  <a:gd name="T61" fmla="*/ 0 h 586"/>
                  <a:gd name="T62" fmla="*/ 0 w 162"/>
                  <a:gd name="T63" fmla="*/ 0 h 586"/>
                  <a:gd name="T64" fmla="*/ 0 w 162"/>
                  <a:gd name="T65" fmla="*/ 0 h 586"/>
                  <a:gd name="T66" fmla="*/ 0 w 162"/>
                  <a:gd name="T67" fmla="*/ 0 h 586"/>
                  <a:gd name="T68" fmla="*/ 0 w 162"/>
                  <a:gd name="T69" fmla="*/ 0 h 586"/>
                  <a:gd name="T70" fmla="*/ 0 w 162"/>
                  <a:gd name="T71" fmla="*/ 0 h 586"/>
                  <a:gd name="T72" fmla="*/ 0 w 162"/>
                  <a:gd name="T73" fmla="*/ 0 h 586"/>
                  <a:gd name="T74" fmla="*/ 0 w 162"/>
                  <a:gd name="T75" fmla="*/ 0 h 586"/>
                  <a:gd name="T76" fmla="*/ 0 w 162"/>
                  <a:gd name="T77" fmla="*/ 0 h 586"/>
                  <a:gd name="T78" fmla="*/ 0 w 162"/>
                  <a:gd name="T79" fmla="*/ 0 h 586"/>
                  <a:gd name="T80" fmla="*/ 0 w 162"/>
                  <a:gd name="T81" fmla="*/ 0 h 586"/>
                  <a:gd name="T82" fmla="*/ 0 w 162"/>
                  <a:gd name="T83" fmla="*/ 0 h 586"/>
                  <a:gd name="T84" fmla="*/ 0 w 162"/>
                  <a:gd name="T85" fmla="*/ 0 h 586"/>
                  <a:gd name="T86" fmla="*/ 0 w 162"/>
                  <a:gd name="T87" fmla="*/ 0 h 586"/>
                  <a:gd name="T88" fmla="*/ 0 w 162"/>
                  <a:gd name="T89" fmla="*/ 0 h 586"/>
                  <a:gd name="T90" fmla="*/ 0 w 162"/>
                  <a:gd name="T91" fmla="*/ 0 h 5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2"/>
                  <a:gd name="T139" fmla="*/ 0 h 586"/>
                  <a:gd name="T140" fmla="*/ 162 w 162"/>
                  <a:gd name="T141" fmla="*/ 586 h 58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2" h="586">
                    <a:moveTo>
                      <a:pt x="0" y="17"/>
                    </a:moveTo>
                    <a:lnTo>
                      <a:pt x="7" y="26"/>
                    </a:lnTo>
                    <a:lnTo>
                      <a:pt x="16" y="33"/>
                    </a:lnTo>
                    <a:lnTo>
                      <a:pt x="23" y="48"/>
                    </a:lnTo>
                    <a:lnTo>
                      <a:pt x="28" y="68"/>
                    </a:lnTo>
                    <a:lnTo>
                      <a:pt x="31" y="92"/>
                    </a:lnTo>
                    <a:lnTo>
                      <a:pt x="35" y="124"/>
                    </a:lnTo>
                    <a:lnTo>
                      <a:pt x="36" y="157"/>
                    </a:lnTo>
                    <a:lnTo>
                      <a:pt x="37" y="196"/>
                    </a:lnTo>
                    <a:lnTo>
                      <a:pt x="39" y="237"/>
                    </a:lnTo>
                    <a:lnTo>
                      <a:pt x="41" y="279"/>
                    </a:lnTo>
                    <a:lnTo>
                      <a:pt x="45" y="323"/>
                    </a:lnTo>
                    <a:lnTo>
                      <a:pt x="50" y="368"/>
                    </a:lnTo>
                    <a:lnTo>
                      <a:pt x="59" y="413"/>
                    </a:lnTo>
                    <a:lnTo>
                      <a:pt x="72" y="458"/>
                    </a:lnTo>
                    <a:lnTo>
                      <a:pt x="89" y="502"/>
                    </a:lnTo>
                    <a:lnTo>
                      <a:pt x="111" y="544"/>
                    </a:lnTo>
                    <a:lnTo>
                      <a:pt x="137" y="586"/>
                    </a:lnTo>
                    <a:lnTo>
                      <a:pt x="162" y="570"/>
                    </a:lnTo>
                    <a:lnTo>
                      <a:pt x="137" y="532"/>
                    </a:lnTo>
                    <a:lnTo>
                      <a:pt x="117" y="491"/>
                    </a:lnTo>
                    <a:lnTo>
                      <a:pt x="101" y="450"/>
                    </a:lnTo>
                    <a:lnTo>
                      <a:pt x="90" y="407"/>
                    </a:lnTo>
                    <a:lnTo>
                      <a:pt x="81" y="363"/>
                    </a:lnTo>
                    <a:lnTo>
                      <a:pt x="76" y="321"/>
                    </a:lnTo>
                    <a:lnTo>
                      <a:pt x="72" y="277"/>
                    </a:lnTo>
                    <a:lnTo>
                      <a:pt x="70" y="234"/>
                    </a:lnTo>
                    <a:lnTo>
                      <a:pt x="68" y="196"/>
                    </a:lnTo>
                    <a:lnTo>
                      <a:pt x="67" y="157"/>
                    </a:lnTo>
                    <a:lnTo>
                      <a:pt x="66" y="122"/>
                    </a:lnTo>
                    <a:lnTo>
                      <a:pt x="62" y="90"/>
                    </a:lnTo>
                    <a:lnTo>
                      <a:pt x="59" y="62"/>
                    </a:lnTo>
                    <a:lnTo>
                      <a:pt x="51" y="37"/>
                    </a:lnTo>
                    <a:lnTo>
                      <a:pt x="40" y="17"/>
                    </a:lnTo>
                    <a:lnTo>
                      <a:pt x="23" y="2"/>
                    </a:lnTo>
                    <a:lnTo>
                      <a:pt x="30" y="11"/>
                    </a:lnTo>
                    <a:lnTo>
                      <a:pt x="23" y="2"/>
                    </a:lnTo>
                    <a:lnTo>
                      <a:pt x="16" y="0"/>
                    </a:lnTo>
                    <a:lnTo>
                      <a:pt x="11" y="1"/>
                    </a:lnTo>
                    <a:lnTo>
                      <a:pt x="5" y="3"/>
                    </a:lnTo>
                    <a:lnTo>
                      <a:pt x="2" y="7"/>
                    </a:lnTo>
                    <a:lnTo>
                      <a:pt x="0" y="12"/>
                    </a:lnTo>
                    <a:lnTo>
                      <a:pt x="0" y="17"/>
                    </a:lnTo>
                    <a:lnTo>
                      <a:pt x="2" y="22"/>
                    </a:lnTo>
                    <a:lnTo>
                      <a:pt x="7" y="26"/>
                    </a:lnTo>
                    <a:lnTo>
                      <a:pt x="0" y="17"/>
                    </a:lnTo>
                    <a:close/>
                  </a:path>
                </a:pathLst>
              </a:custGeom>
              <a:solidFill>
                <a:srgbClr val="000000"/>
              </a:solidFill>
              <a:ln w="9525">
                <a:noFill/>
                <a:round/>
                <a:headEnd/>
                <a:tailEnd/>
              </a:ln>
            </p:spPr>
            <p:txBody>
              <a:bodyPr/>
              <a:lstStyle/>
              <a:p>
                <a:pPr eaLnBrk="0" hangingPunct="0"/>
                <a:endParaRPr lang="it-IT"/>
              </a:p>
            </p:txBody>
          </p:sp>
          <p:sp>
            <p:nvSpPr>
              <p:cNvPr id="113905" name="Freeform 180"/>
              <p:cNvSpPr>
                <a:spLocks/>
              </p:cNvSpPr>
              <p:nvPr/>
            </p:nvSpPr>
            <p:spPr bwMode="auto">
              <a:xfrm>
                <a:off x="1805" y="3075"/>
                <a:ext cx="46" cy="95"/>
              </a:xfrm>
              <a:custGeom>
                <a:avLst/>
                <a:gdLst>
                  <a:gd name="T0" fmla="*/ 0 w 272"/>
                  <a:gd name="T1" fmla="*/ 0 h 764"/>
                  <a:gd name="T2" fmla="*/ 0 w 272"/>
                  <a:gd name="T3" fmla="*/ 0 h 764"/>
                  <a:gd name="T4" fmla="*/ 0 w 272"/>
                  <a:gd name="T5" fmla="*/ 0 h 764"/>
                  <a:gd name="T6" fmla="*/ 0 w 272"/>
                  <a:gd name="T7" fmla="*/ 0 h 764"/>
                  <a:gd name="T8" fmla="*/ 0 w 272"/>
                  <a:gd name="T9" fmla="*/ 0 h 764"/>
                  <a:gd name="T10" fmla="*/ 0 w 272"/>
                  <a:gd name="T11" fmla="*/ 0 h 764"/>
                  <a:gd name="T12" fmla="*/ 0 w 272"/>
                  <a:gd name="T13" fmla="*/ 1 h 764"/>
                  <a:gd name="T14" fmla="*/ 1 w 272"/>
                  <a:gd name="T15" fmla="*/ 1 h 764"/>
                  <a:gd name="T16" fmla="*/ 1 w 272"/>
                  <a:gd name="T17" fmla="*/ 1 h 764"/>
                  <a:gd name="T18" fmla="*/ 1 w 272"/>
                  <a:gd name="T19" fmla="*/ 1 h 764"/>
                  <a:gd name="T20" fmla="*/ 1 w 272"/>
                  <a:gd name="T21" fmla="*/ 1 h 764"/>
                  <a:gd name="T22" fmla="*/ 1 w 272"/>
                  <a:gd name="T23" fmla="*/ 1 h 764"/>
                  <a:gd name="T24" fmla="*/ 1 w 272"/>
                  <a:gd name="T25" fmla="*/ 1 h 764"/>
                  <a:gd name="T26" fmla="*/ 1 w 272"/>
                  <a:gd name="T27" fmla="*/ 1 h 764"/>
                  <a:gd name="T28" fmla="*/ 1 w 272"/>
                  <a:gd name="T29" fmla="*/ 1 h 764"/>
                  <a:gd name="T30" fmla="*/ 1 w 272"/>
                  <a:gd name="T31" fmla="*/ 1 h 764"/>
                  <a:gd name="T32" fmla="*/ 1 w 272"/>
                  <a:gd name="T33" fmla="*/ 1 h 764"/>
                  <a:gd name="T34" fmla="*/ 1 w 272"/>
                  <a:gd name="T35" fmla="*/ 1 h 764"/>
                  <a:gd name="T36" fmla="*/ 1 w 272"/>
                  <a:gd name="T37" fmla="*/ 1 h 764"/>
                  <a:gd name="T38" fmla="*/ 1 w 272"/>
                  <a:gd name="T39" fmla="*/ 1 h 764"/>
                  <a:gd name="T40" fmla="*/ 1 w 272"/>
                  <a:gd name="T41" fmla="*/ 1 h 764"/>
                  <a:gd name="T42" fmla="*/ 1 w 272"/>
                  <a:gd name="T43" fmla="*/ 1 h 764"/>
                  <a:gd name="T44" fmla="*/ 1 w 272"/>
                  <a:gd name="T45" fmla="*/ 1 h 764"/>
                  <a:gd name="T46" fmla="*/ 1 w 272"/>
                  <a:gd name="T47" fmla="*/ 1 h 764"/>
                  <a:gd name="T48" fmla="*/ 1 w 272"/>
                  <a:gd name="T49" fmla="*/ 1 h 764"/>
                  <a:gd name="T50" fmla="*/ 1 w 272"/>
                  <a:gd name="T51" fmla="*/ 1 h 764"/>
                  <a:gd name="T52" fmla="*/ 1 w 272"/>
                  <a:gd name="T53" fmla="*/ 1 h 764"/>
                  <a:gd name="T54" fmla="*/ 1 w 272"/>
                  <a:gd name="T55" fmla="*/ 1 h 764"/>
                  <a:gd name="T56" fmla="*/ 0 w 272"/>
                  <a:gd name="T57" fmla="*/ 0 h 764"/>
                  <a:gd name="T58" fmla="*/ 0 w 272"/>
                  <a:gd name="T59" fmla="*/ 0 h 764"/>
                  <a:gd name="T60" fmla="*/ 0 w 272"/>
                  <a:gd name="T61" fmla="*/ 0 h 764"/>
                  <a:gd name="T62" fmla="*/ 0 w 272"/>
                  <a:gd name="T63" fmla="*/ 0 h 764"/>
                  <a:gd name="T64" fmla="*/ 0 w 272"/>
                  <a:gd name="T65" fmla="*/ 0 h 764"/>
                  <a:gd name="T66" fmla="*/ 0 w 272"/>
                  <a:gd name="T67" fmla="*/ 0 h 764"/>
                  <a:gd name="T68" fmla="*/ 0 w 272"/>
                  <a:gd name="T69" fmla="*/ 0 h 764"/>
                  <a:gd name="T70" fmla="*/ 0 w 272"/>
                  <a:gd name="T71" fmla="*/ 0 h 764"/>
                  <a:gd name="T72" fmla="*/ 0 w 272"/>
                  <a:gd name="T73" fmla="*/ 0 h 7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2"/>
                  <a:gd name="T112" fmla="*/ 0 h 764"/>
                  <a:gd name="T113" fmla="*/ 272 w 272"/>
                  <a:gd name="T114" fmla="*/ 764 h 7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2" h="764">
                    <a:moveTo>
                      <a:pt x="0" y="17"/>
                    </a:moveTo>
                    <a:lnTo>
                      <a:pt x="0" y="15"/>
                    </a:lnTo>
                    <a:lnTo>
                      <a:pt x="1" y="41"/>
                    </a:lnTo>
                    <a:lnTo>
                      <a:pt x="2" y="66"/>
                    </a:lnTo>
                    <a:lnTo>
                      <a:pt x="6" y="94"/>
                    </a:lnTo>
                    <a:lnTo>
                      <a:pt x="9" y="120"/>
                    </a:lnTo>
                    <a:lnTo>
                      <a:pt x="15" y="148"/>
                    </a:lnTo>
                    <a:lnTo>
                      <a:pt x="20" y="175"/>
                    </a:lnTo>
                    <a:lnTo>
                      <a:pt x="27" y="201"/>
                    </a:lnTo>
                    <a:lnTo>
                      <a:pt x="33" y="230"/>
                    </a:lnTo>
                    <a:lnTo>
                      <a:pt x="43" y="257"/>
                    </a:lnTo>
                    <a:lnTo>
                      <a:pt x="51" y="284"/>
                    </a:lnTo>
                    <a:lnTo>
                      <a:pt x="61" y="311"/>
                    </a:lnTo>
                    <a:lnTo>
                      <a:pt x="70" y="338"/>
                    </a:lnTo>
                    <a:lnTo>
                      <a:pt x="80" y="365"/>
                    </a:lnTo>
                    <a:lnTo>
                      <a:pt x="89" y="392"/>
                    </a:lnTo>
                    <a:lnTo>
                      <a:pt x="100" y="419"/>
                    </a:lnTo>
                    <a:lnTo>
                      <a:pt x="110" y="444"/>
                    </a:lnTo>
                    <a:lnTo>
                      <a:pt x="121" y="470"/>
                    </a:lnTo>
                    <a:lnTo>
                      <a:pt x="132" y="495"/>
                    </a:lnTo>
                    <a:lnTo>
                      <a:pt x="142" y="519"/>
                    </a:lnTo>
                    <a:lnTo>
                      <a:pt x="153" y="544"/>
                    </a:lnTo>
                    <a:lnTo>
                      <a:pt x="163" y="566"/>
                    </a:lnTo>
                    <a:lnTo>
                      <a:pt x="173" y="589"/>
                    </a:lnTo>
                    <a:lnTo>
                      <a:pt x="183" y="611"/>
                    </a:lnTo>
                    <a:lnTo>
                      <a:pt x="192" y="632"/>
                    </a:lnTo>
                    <a:lnTo>
                      <a:pt x="201" y="652"/>
                    </a:lnTo>
                    <a:lnTo>
                      <a:pt x="210" y="672"/>
                    </a:lnTo>
                    <a:lnTo>
                      <a:pt x="217" y="690"/>
                    </a:lnTo>
                    <a:lnTo>
                      <a:pt x="224" y="706"/>
                    </a:lnTo>
                    <a:lnTo>
                      <a:pt x="229" y="724"/>
                    </a:lnTo>
                    <a:lnTo>
                      <a:pt x="235" y="739"/>
                    </a:lnTo>
                    <a:lnTo>
                      <a:pt x="238" y="752"/>
                    </a:lnTo>
                    <a:lnTo>
                      <a:pt x="242" y="764"/>
                    </a:lnTo>
                    <a:lnTo>
                      <a:pt x="272" y="758"/>
                    </a:lnTo>
                    <a:lnTo>
                      <a:pt x="269" y="744"/>
                    </a:lnTo>
                    <a:lnTo>
                      <a:pt x="264" y="731"/>
                    </a:lnTo>
                    <a:lnTo>
                      <a:pt x="258" y="715"/>
                    </a:lnTo>
                    <a:lnTo>
                      <a:pt x="253" y="698"/>
                    </a:lnTo>
                    <a:lnTo>
                      <a:pt x="246" y="680"/>
                    </a:lnTo>
                    <a:lnTo>
                      <a:pt x="238" y="662"/>
                    </a:lnTo>
                    <a:lnTo>
                      <a:pt x="229" y="642"/>
                    </a:lnTo>
                    <a:lnTo>
                      <a:pt x="221" y="622"/>
                    </a:lnTo>
                    <a:lnTo>
                      <a:pt x="212" y="601"/>
                    </a:lnTo>
                    <a:lnTo>
                      <a:pt x="202" y="579"/>
                    </a:lnTo>
                    <a:lnTo>
                      <a:pt x="192" y="556"/>
                    </a:lnTo>
                    <a:lnTo>
                      <a:pt x="182" y="534"/>
                    </a:lnTo>
                    <a:lnTo>
                      <a:pt x="171" y="509"/>
                    </a:lnTo>
                    <a:lnTo>
                      <a:pt x="161" y="485"/>
                    </a:lnTo>
                    <a:lnTo>
                      <a:pt x="150" y="459"/>
                    </a:lnTo>
                    <a:lnTo>
                      <a:pt x="139" y="434"/>
                    </a:lnTo>
                    <a:lnTo>
                      <a:pt x="129" y="409"/>
                    </a:lnTo>
                    <a:lnTo>
                      <a:pt x="118" y="382"/>
                    </a:lnTo>
                    <a:lnTo>
                      <a:pt x="108" y="357"/>
                    </a:lnTo>
                    <a:lnTo>
                      <a:pt x="98" y="329"/>
                    </a:lnTo>
                    <a:lnTo>
                      <a:pt x="89" y="303"/>
                    </a:lnTo>
                    <a:lnTo>
                      <a:pt x="80" y="276"/>
                    </a:lnTo>
                    <a:lnTo>
                      <a:pt x="72" y="249"/>
                    </a:lnTo>
                    <a:lnTo>
                      <a:pt x="64" y="222"/>
                    </a:lnTo>
                    <a:lnTo>
                      <a:pt x="57" y="195"/>
                    </a:lnTo>
                    <a:lnTo>
                      <a:pt x="51" y="169"/>
                    </a:lnTo>
                    <a:lnTo>
                      <a:pt x="45" y="142"/>
                    </a:lnTo>
                    <a:lnTo>
                      <a:pt x="40" y="116"/>
                    </a:lnTo>
                    <a:lnTo>
                      <a:pt x="37" y="90"/>
                    </a:lnTo>
                    <a:lnTo>
                      <a:pt x="33" y="64"/>
                    </a:lnTo>
                    <a:lnTo>
                      <a:pt x="32" y="39"/>
                    </a:lnTo>
                    <a:lnTo>
                      <a:pt x="31" y="15"/>
                    </a:lnTo>
                    <a:lnTo>
                      <a:pt x="31" y="13"/>
                    </a:lnTo>
                    <a:lnTo>
                      <a:pt x="31" y="15"/>
                    </a:lnTo>
                    <a:lnTo>
                      <a:pt x="27" y="4"/>
                    </a:lnTo>
                    <a:lnTo>
                      <a:pt x="16" y="0"/>
                    </a:lnTo>
                    <a:lnTo>
                      <a:pt x="5" y="4"/>
                    </a:lnTo>
                    <a:lnTo>
                      <a:pt x="0" y="15"/>
                    </a:lnTo>
                    <a:lnTo>
                      <a:pt x="0" y="17"/>
                    </a:lnTo>
                    <a:close/>
                  </a:path>
                </a:pathLst>
              </a:custGeom>
              <a:solidFill>
                <a:srgbClr val="000000"/>
              </a:solidFill>
              <a:ln w="9525">
                <a:noFill/>
                <a:round/>
                <a:headEnd/>
                <a:tailEnd/>
              </a:ln>
            </p:spPr>
            <p:txBody>
              <a:bodyPr/>
              <a:lstStyle/>
              <a:p>
                <a:pPr eaLnBrk="0" hangingPunct="0"/>
                <a:endParaRPr lang="it-IT"/>
              </a:p>
            </p:txBody>
          </p:sp>
          <p:sp>
            <p:nvSpPr>
              <p:cNvPr id="113906" name="Freeform 181"/>
              <p:cNvSpPr>
                <a:spLocks/>
              </p:cNvSpPr>
              <p:nvPr/>
            </p:nvSpPr>
            <p:spPr bwMode="auto">
              <a:xfrm>
                <a:off x="1667" y="2548"/>
                <a:ext cx="144" cy="529"/>
              </a:xfrm>
              <a:custGeom>
                <a:avLst/>
                <a:gdLst>
                  <a:gd name="T0" fmla="*/ 0 w 861"/>
                  <a:gd name="T1" fmla="*/ 0 h 4227"/>
                  <a:gd name="T2" fmla="*/ 0 w 861"/>
                  <a:gd name="T3" fmla="*/ 0 h 4227"/>
                  <a:gd name="T4" fmla="*/ 4 w 861"/>
                  <a:gd name="T5" fmla="*/ 8 h 4227"/>
                  <a:gd name="T6" fmla="*/ 4 w 861"/>
                  <a:gd name="T7" fmla="*/ 8 h 4227"/>
                  <a:gd name="T8" fmla="*/ 0 w 861"/>
                  <a:gd name="T9" fmla="*/ 0 h 4227"/>
                  <a:gd name="T10" fmla="*/ 0 w 861"/>
                  <a:gd name="T11" fmla="*/ 0 h 4227"/>
                  <a:gd name="T12" fmla="*/ 0 w 861"/>
                  <a:gd name="T13" fmla="*/ 0 h 4227"/>
                  <a:gd name="T14" fmla="*/ 0 w 861"/>
                  <a:gd name="T15" fmla="*/ 0 h 4227"/>
                  <a:gd name="T16" fmla="*/ 0 w 861"/>
                  <a:gd name="T17" fmla="*/ 0 h 4227"/>
                  <a:gd name="T18" fmla="*/ 0 w 861"/>
                  <a:gd name="T19" fmla="*/ 0 h 4227"/>
                  <a:gd name="T20" fmla="*/ 0 w 861"/>
                  <a:gd name="T21" fmla="*/ 0 h 4227"/>
                  <a:gd name="T22" fmla="*/ 0 w 861"/>
                  <a:gd name="T23" fmla="*/ 0 h 4227"/>
                  <a:gd name="T24" fmla="*/ 0 w 861"/>
                  <a:gd name="T25" fmla="*/ 0 h 4227"/>
                  <a:gd name="T26" fmla="*/ 0 w 861"/>
                  <a:gd name="T27" fmla="*/ 0 h 4227"/>
                  <a:gd name="T28" fmla="*/ 0 w 861"/>
                  <a:gd name="T29" fmla="*/ 0 h 4227"/>
                  <a:gd name="T30" fmla="*/ 0 w 861"/>
                  <a:gd name="T31" fmla="*/ 0 h 42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61"/>
                  <a:gd name="T49" fmla="*/ 0 h 4227"/>
                  <a:gd name="T50" fmla="*/ 861 w 861"/>
                  <a:gd name="T51" fmla="*/ 4227 h 422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61" h="4227">
                    <a:moveTo>
                      <a:pt x="0" y="12"/>
                    </a:moveTo>
                    <a:lnTo>
                      <a:pt x="0" y="16"/>
                    </a:lnTo>
                    <a:lnTo>
                      <a:pt x="830" y="4227"/>
                    </a:lnTo>
                    <a:lnTo>
                      <a:pt x="861" y="4223"/>
                    </a:lnTo>
                    <a:lnTo>
                      <a:pt x="31" y="12"/>
                    </a:lnTo>
                    <a:lnTo>
                      <a:pt x="31" y="16"/>
                    </a:lnTo>
                    <a:lnTo>
                      <a:pt x="31" y="12"/>
                    </a:lnTo>
                    <a:lnTo>
                      <a:pt x="29" y="6"/>
                    </a:lnTo>
                    <a:lnTo>
                      <a:pt x="26" y="2"/>
                    </a:lnTo>
                    <a:lnTo>
                      <a:pt x="20" y="1"/>
                    </a:lnTo>
                    <a:lnTo>
                      <a:pt x="15" y="0"/>
                    </a:lnTo>
                    <a:lnTo>
                      <a:pt x="8" y="2"/>
                    </a:lnTo>
                    <a:lnTo>
                      <a:pt x="4" y="5"/>
                    </a:lnTo>
                    <a:lnTo>
                      <a:pt x="2" y="10"/>
                    </a:lnTo>
                    <a:lnTo>
                      <a:pt x="0" y="16"/>
                    </a:lnTo>
                    <a:lnTo>
                      <a:pt x="0" y="12"/>
                    </a:lnTo>
                    <a:close/>
                  </a:path>
                </a:pathLst>
              </a:custGeom>
              <a:solidFill>
                <a:srgbClr val="000000"/>
              </a:solidFill>
              <a:ln w="9525">
                <a:noFill/>
                <a:round/>
                <a:headEnd/>
                <a:tailEnd/>
              </a:ln>
            </p:spPr>
            <p:txBody>
              <a:bodyPr/>
              <a:lstStyle/>
              <a:p>
                <a:pPr eaLnBrk="0" hangingPunct="0"/>
                <a:endParaRPr lang="it-IT"/>
              </a:p>
            </p:txBody>
          </p:sp>
          <p:sp>
            <p:nvSpPr>
              <p:cNvPr id="113907" name="Freeform 182"/>
              <p:cNvSpPr>
                <a:spLocks/>
              </p:cNvSpPr>
              <p:nvPr/>
            </p:nvSpPr>
            <p:spPr bwMode="auto">
              <a:xfrm>
                <a:off x="1667" y="2537"/>
                <a:ext cx="245" cy="13"/>
              </a:xfrm>
              <a:custGeom>
                <a:avLst/>
                <a:gdLst>
                  <a:gd name="T0" fmla="*/ 7 w 1472"/>
                  <a:gd name="T1" fmla="*/ 0 h 111"/>
                  <a:gd name="T2" fmla="*/ 6 w 1472"/>
                  <a:gd name="T3" fmla="*/ 0 h 111"/>
                  <a:gd name="T4" fmla="*/ 5 w 1472"/>
                  <a:gd name="T5" fmla="*/ 0 h 111"/>
                  <a:gd name="T6" fmla="*/ 5 w 1472"/>
                  <a:gd name="T7" fmla="*/ 0 h 111"/>
                  <a:gd name="T8" fmla="*/ 4 w 1472"/>
                  <a:gd name="T9" fmla="*/ 0 h 111"/>
                  <a:gd name="T10" fmla="*/ 4 w 1472"/>
                  <a:gd name="T11" fmla="*/ 0 h 111"/>
                  <a:gd name="T12" fmla="*/ 3 w 1472"/>
                  <a:gd name="T13" fmla="*/ 0 h 111"/>
                  <a:gd name="T14" fmla="*/ 3 w 1472"/>
                  <a:gd name="T15" fmla="*/ 0 h 111"/>
                  <a:gd name="T16" fmla="*/ 2 w 1472"/>
                  <a:gd name="T17" fmla="*/ 0 h 111"/>
                  <a:gd name="T18" fmla="*/ 2 w 1472"/>
                  <a:gd name="T19" fmla="*/ 0 h 111"/>
                  <a:gd name="T20" fmla="*/ 1 w 1472"/>
                  <a:gd name="T21" fmla="*/ 0 h 111"/>
                  <a:gd name="T22" fmla="*/ 1 w 1472"/>
                  <a:gd name="T23" fmla="*/ 0 h 111"/>
                  <a:gd name="T24" fmla="*/ 1 w 1472"/>
                  <a:gd name="T25" fmla="*/ 0 h 111"/>
                  <a:gd name="T26" fmla="*/ 0 w 1472"/>
                  <a:gd name="T27" fmla="*/ 0 h 111"/>
                  <a:gd name="T28" fmla="*/ 0 w 1472"/>
                  <a:gd name="T29" fmla="*/ 0 h 111"/>
                  <a:gd name="T30" fmla="*/ 0 w 1472"/>
                  <a:gd name="T31" fmla="*/ 0 h 111"/>
                  <a:gd name="T32" fmla="*/ 0 w 1472"/>
                  <a:gd name="T33" fmla="*/ 0 h 111"/>
                  <a:gd name="T34" fmla="*/ 0 w 1472"/>
                  <a:gd name="T35" fmla="*/ 0 h 111"/>
                  <a:gd name="T36" fmla="*/ 0 w 1472"/>
                  <a:gd name="T37" fmla="*/ 0 h 111"/>
                  <a:gd name="T38" fmla="*/ 0 w 1472"/>
                  <a:gd name="T39" fmla="*/ 0 h 111"/>
                  <a:gd name="T40" fmla="*/ 0 w 1472"/>
                  <a:gd name="T41" fmla="*/ 0 h 111"/>
                  <a:gd name="T42" fmla="*/ 1 w 1472"/>
                  <a:gd name="T43" fmla="*/ 0 h 111"/>
                  <a:gd name="T44" fmla="*/ 1 w 1472"/>
                  <a:gd name="T45" fmla="*/ 0 h 111"/>
                  <a:gd name="T46" fmla="*/ 1 w 1472"/>
                  <a:gd name="T47" fmla="*/ 0 h 111"/>
                  <a:gd name="T48" fmla="*/ 2 w 1472"/>
                  <a:gd name="T49" fmla="*/ 0 h 111"/>
                  <a:gd name="T50" fmla="*/ 2 w 1472"/>
                  <a:gd name="T51" fmla="*/ 0 h 111"/>
                  <a:gd name="T52" fmla="*/ 3 w 1472"/>
                  <a:gd name="T53" fmla="*/ 0 h 111"/>
                  <a:gd name="T54" fmla="*/ 3 w 1472"/>
                  <a:gd name="T55" fmla="*/ 0 h 111"/>
                  <a:gd name="T56" fmla="*/ 4 w 1472"/>
                  <a:gd name="T57" fmla="*/ 0 h 111"/>
                  <a:gd name="T58" fmla="*/ 5 w 1472"/>
                  <a:gd name="T59" fmla="*/ 0 h 111"/>
                  <a:gd name="T60" fmla="*/ 5 w 1472"/>
                  <a:gd name="T61" fmla="*/ 0 h 111"/>
                  <a:gd name="T62" fmla="*/ 6 w 1472"/>
                  <a:gd name="T63" fmla="*/ 0 h 111"/>
                  <a:gd name="T64" fmla="*/ 6 w 1472"/>
                  <a:gd name="T65" fmla="*/ 0 h 111"/>
                  <a:gd name="T66" fmla="*/ 7 w 1472"/>
                  <a:gd name="T67" fmla="*/ 0 h 1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72"/>
                  <a:gd name="T103" fmla="*/ 0 h 111"/>
                  <a:gd name="T104" fmla="*/ 1472 w 1472"/>
                  <a:gd name="T105" fmla="*/ 111 h 1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72" h="111">
                    <a:moveTo>
                      <a:pt x="1472" y="0"/>
                    </a:moveTo>
                    <a:lnTo>
                      <a:pt x="1472" y="0"/>
                    </a:lnTo>
                    <a:lnTo>
                      <a:pt x="1404" y="0"/>
                    </a:lnTo>
                    <a:lnTo>
                      <a:pt x="1337" y="0"/>
                    </a:lnTo>
                    <a:lnTo>
                      <a:pt x="1270" y="0"/>
                    </a:lnTo>
                    <a:lnTo>
                      <a:pt x="1203" y="1"/>
                    </a:lnTo>
                    <a:lnTo>
                      <a:pt x="1137" y="1"/>
                    </a:lnTo>
                    <a:lnTo>
                      <a:pt x="1072" y="2"/>
                    </a:lnTo>
                    <a:lnTo>
                      <a:pt x="1007" y="3"/>
                    </a:lnTo>
                    <a:lnTo>
                      <a:pt x="943" y="3"/>
                    </a:lnTo>
                    <a:lnTo>
                      <a:pt x="880" y="4"/>
                    </a:lnTo>
                    <a:lnTo>
                      <a:pt x="818" y="6"/>
                    </a:lnTo>
                    <a:lnTo>
                      <a:pt x="757" y="7"/>
                    </a:lnTo>
                    <a:lnTo>
                      <a:pt x="699" y="9"/>
                    </a:lnTo>
                    <a:lnTo>
                      <a:pt x="642" y="10"/>
                    </a:lnTo>
                    <a:lnTo>
                      <a:pt x="584" y="12"/>
                    </a:lnTo>
                    <a:lnTo>
                      <a:pt x="530" y="14"/>
                    </a:lnTo>
                    <a:lnTo>
                      <a:pt x="479" y="17"/>
                    </a:lnTo>
                    <a:lnTo>
                      <a:pt x="429" y="20"/>
                    </a:lnTo>
                    <a:lnTo>
                      <a:pt x="381" y="22"/>
                    </a:lnTo>
                    <a:lnTo>
                      <a:pt x="335" y="25"/>
                    </a:lnTo>
                    <a:lnTo>
                      <a:pt x="292" y="30"/>
                    </a:lnTo>
                    <a:lnTo>
                      <a:pt x="252" y="34"/>
                    </a:lnTo>
                    <a:lnTo>
                      <a:pt x="213" y="37"/>
                    </a:lnTo>
                    <a:lnTo>
                      <a:pt x="178" y="42"/>
                    </a:lnTo>
                    <a:lnTo>
                      <a:pt x="146" y="46"/>
                    </a:lnTo>
                    <a:lnTo>
                      <a:pt x="116" y="51"/>
                    </a:lnTo>
                    <a:lnTo>
                      <a:pt x="91" y="56"/>
                    </a:lnTo>
                    <a:lnTo>
                      <a:pt x="68" y="63"/>
                    </a:lnTo>
                    <a:lnTo>
                      <a:pt x="48" y="68"/>
                    </a:lnTo>
                    <a:lnTo>
                      <a:pt x="30" y="75"/>
                    </a:lnTo>
                    <a:lnTo>
                      <a:pt x="17" y="83"/>
                    </a:lnTo>
                    <a:lnTo>
                      <a:pt x="7" y="94"/>
                    </a:lnTo>
                    <a:lnTo>
                      <a:pt x="0" y="107"/>
                    </a:lnTo>
                    <a:lnTo>
                      <a:pt x="31" y="111"/>
                    </a:lnTo>
                    <a:lnTo>
                      <a:pt x="31" y="110"/>
                    </a:lnTo>
                    <a:lnTo>
                      <a:pt x="37" y="106"/>
                    </a:lnTo>
                    <a:lnTo>
                      <a:pt x="46" y="100"/>
                    </a:lnTo>
                    <a:lnTo>
                      <a:pt x="59" y="95"/>
                    </a:lnTo>
                    <a:lnTo>
                      <a:pt x="76" y="89"/>
                    </a:lnTo>
                    <a:lnTo>
                      <a:pt x="97" y="84"/>
                    </a:lnTo>
                    <a:lnTo>
                      <a:pt x="123" y="79"/>
                    </a:lnTo>
                    <a:lnTo>
                      <a:pt x="150" y="74"/>
                    </a:lnTo>
                    <a:lnTo>
                      <a:pt x="182" y="70"/>
                    </a:lnTo>
                    <a:lnTo>
                      <a:pt x="218" y="65"/>
                    </a:lnTo>
                    <a:lnTo>
                      <a:pt x="254" y="62"/>
                    </a:lnTo>
                    <a:lnTo>
                      <a:pt x="295" y="58"/>
                    </a:lnTo>
                    <a:lnTo>
                      <a:pt x="338" y="54"/>
                    </a:lnTo>
                    <a:lnTo>
                      <a:pt x="383" y="51"/>
                    </a:lnTo>
                    <a:lnTo>
                      <a:pt x="431" y="49"/>
                    </a:lnTo>
                    <a:lnTo>
                      <a:pt x="481" y="46"/>
                    </a:lnTo>
                    <a:lnTo>
                      <a:pt x="533" y="43"/>
                    </a:lnTo>
                    <a:lnTo>
                      <a:pt x="587" y="41"/>
                    </a:lnTo>
                    <a:lnTo>
                      <a:pt x="642" y="39"/>
                    </a:lnTo>
                    <a:lnTo>
                      <a:pt x="699" y="38"/>
                    </a:lnTo>
                    <a:lnTo>
                      <a:pt x="757" y="36"/>
                    </a:lnTo>
                    <a:lnTo>
                      <a:pt x="818" y="35"/>
                    </a:lnTo>
                    <a:lnTo>
                      <a:pt x="880" y="33"/>
                    </a:lnTo>
                    <a:lnTo>
                      <a:pt x="943" y="32"/>
                    </a:lnTo>
                    <a:lnTo>
                      <a:pt x="1007" y="32"/>
                    </a:lnTo>
                    <a:lnTo>
                      <a:pt x="1072" y="31"/>
                    </a:lnTo>
                    <a:lnTo>
                      <a:pt x="1137" y="30"/>
                    </a:lnTo>
                    <a:lnTo>
                      <a:pt x="1203" y="30"/>
                    </a:lnTo>
                    <a:lnTo>
                      <a:pt x="1270" y="29"/>
                    </a:lnTo>
                    <a:lnTo>
                      <a:pt x="1337" y="29"/>
                    </a:lnTo>
                    <a:lnTo>
                      <a:pt x="1404" y="29"/>
                    </a:lnTo>
                    <a:lnTo>
                      <a:pt x="1472" y="29"/>
                    </a:lnTo>
                    <a:lnTo>
                      <a:pt x="1472" y="0"/>
                    </a:lnTo>
                    <a:close/>
                  </a:path>
                </a:pathLst>
              </a:custGeom>
              <a:solidFill>
                <a:srgbClr val="000000"/>
              </a:solidFill>
              <a:ln w="9525">
                <a:noFill/>
                <a:round/>
                <a:headEnd/>
                <a:tailEnd/>
              </a:ln>
            </p:spPr>
            <p:txBody>
              <a:bodyPr/>
              <a:lstStyle/>
              <a:p>
                <a:pPr eaLnBrk="0" hangingPunct="0"/>
                <a:endParaRPr lang="it-IT"/>
              </a:p>
            </p:txBody>
          </p:sp>
          <p:sp>
            <p:nvSpPr>
              <p:cNvPr id="113908" name="Freeform 183"/>
              <p:cNvSpPr>
                <a:spLocks/>
              </p:cNvSpPr>
              <p:nvPr/>
            </p:nvSpPr>
            <p:spPr bwMode="auto">
              <a:xfrm>
                <a:off x="1912" y="2537"/>
                <a:ext cx="244" cy="15"/>
              </a:xfrm>
              <a:custGeom>
                <a:avLst/>
                <a:gdLst>
                  <a:gd name="T0" fmla="*/ 7 w 1464"/>
                  <a:gd name="T1" fmla="*/ 0 h 122"/>
                  <a:gd name="T2" fmla="*/ 7 w 1464"/>
                  <a:gd name="T3" fmla="*/ 0 h 122"/>
                  <a:gd name="T4" fmla="*/ 7 w 1464"/>
                  <a:gd name="T5" fmla="*/ 0 h 122"/>
                  <a:gd name="T6" fmla="*/ 6 w 1464"/>
                  <a:gd name="T7" fmla="*/ 0 h 122"/>
                  <a:gd name="T8" fmla="*/ 6 w 1464"/>
                  <a:gd name="T9" fmla="*/ 0 h 122"/>
                  <a:gd name="T10" fmla="*/ 6 w 1464"/>
                  <a:gd name="T11" fmla="*/ 0 h 122"/>
                  <a:gd name="T12" fmla="*/ 6 w 1464"/>
                  <a:gd name="T13" fmla="*/ 0 h 122"/>
                  <a:gd name="T14" fmla="*/ 5 w 1464"/>
                  <a:gd name="T15" fmla="*/ 0 h 122"/>
                  <a:gd name="T16" fmla="*/ 5 w 1464"/>
                  <a:gd name="T17" fmla="*/ 0 h 122"/>
                  <a:gd name="T18" fmla="*/ 4 w 1464"/>
                  <a:gd name="T19" fmla="*/ 0 h 122"/>
                  <a:gd name="T20" fmla="*/ 4 w 1464"/>
                  <a:gd name="T21" fmla="*/ 0 h 122"/>
                  <a:gd name="T22" fmla="*/ 3 w 1464"/>
                  <a:gd name="T23" fmla="*/ 0 h 122"/>
                  <a:gd name="T24" fmla="*/ 2 w 1464"/>
                  <a:gd name="T25" fmla="*/ 0 h 122"/>
                  <a:gd name="T26" fmla="*/ 2 w 1464"/>
                  <a:gd name="T27" fmla="*/ 0 h 122"/>
                  <a:gd name="T28" fmla="*/ 1 w 1464"/>
                  <a:gd name="T29" fmla="*/ 0 h 122"/>
                  <a:gd name="T30" fmla="*/ 1 w 1464"/>
                  <a:gd name="T31" fmla="*/ 0 h 122"/>
                  <a:gd name="T32" fmla="*/ 0 w 1464"/>
                  <a:gd name="T33" fmla="*/ 0 h 122"/>
                  <a:gd name="T34" fmla="*/ 0 w 1464"/>
                  <a:gd name="T35" fmla="*/ 0 h 122"/>
                  <a:gd name="T36" fmla="*/ 1 w 1464"/>
                  <a:gd name="T37" fmla="*/ 0 h 122"/>
                  <a:gd name="T38" fmla="*/ 2 w 1464"/>
                  <a:gd name="T39" fmla="*/ 0 h 122"/>
                  <a:gd name="T40" fmla="*/ 2 w 1464"/>
                  <a:gd name="T41" fmla="*/ 0 h 122"/>
                  <a:gd name="T42" fmla="*/ 3 w 1464"/>
                  <a:gd name="T43" fmla="*/ 0 h 122"/>
                  <a:gd name="T44" fmla="*/ 3 w 1464"/>
                  <a:gd name="T45" fmla="*/ 0 h 122"/>
                  <a:gd name="T46" fmla="*/ 4 w 1464"/>
                  <a:gd name="T47" fmla="*/ 0 h 122"/>
                  <a:gd name="T48" fmla="*/ 4 w 1464"/>
                  <a:gd name="T49" fmla="*/ 0 h 122"/>
                  <a:gd name="T50" fmla="*/ 5 w 1464"/>
                  <a:gd name="T51" fmla="*/ 0 h 122"/>
                  <a:gd name="T52" fmla="*/ 5 w 1464"/>
                  <a:gd name="T53" fmla="*/ 0 h 122"/>
                  <a:gd name="T54" fmla="*/ 6 w 1464"/>
                  <a:gd name="T55" fmla="*/ 0 h 122"/>
                  <a:gd name="T56" fmla="*/ 6 w 1464"/>
                  <a:gd name="T57" fmla="*/ 0 h 122"/>
                  <a:gd name="T58" fmla="*/ 6 w 1464"/>
                  <a:gd name="T59" fmla="*/ 0 h 122"/>
                  <a:gd name="T60" fmla="*/ 7 w 1464"/>
                  <a:gd name="T61" fmla="*/ 0 h 122"/>
                  <a:gd name="T62" fmla="*/ 7 w 1464"/>
                  <a:gd name="T63" fmla="*/ 0 h 122"/>
                  <a:gd name="T64" fmla="*/ 7 w 1464"/>
                  <a:gd name="T65" fmla="*/ 0 h 122"/>
                  <a:gd name="T66" fmla="*/ 7 w 1464"/>
                  <a:gd name="T67" fmla="*/ 0 h 122"/>
                  <a:gd name="T68" fmla="*/ 7 w 1464"/>
                  <a:gd name="T69" fmla="*/ 0 h 122"/>
                  <a:gd name="T70" fmla="*/ 7 w 1464"/>
                  <a:gd name="T71" fmla="*/ 0 h 122"/>
                  <a:gd name="T72" fmla="*/ 7 w 1464"/>
                  <a:gd name="T73" fmla="*/ 0 h 122"/>
                  <a:gd name="T74" fmla="*/ 7 w 1464"/>
                  <a:gd name="T75" fmla="*/ 0 h 122"/>
                  <a:gd name="T76" fmla="*/ 7 w 1464"/>
                  <a:gd name="T77" fmla="*/ 0 h 12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64"/>
                  <a:gd name="T118" fmla="*/ 0 h 122"/>
                  <a:gd name="T119" fmla="*/ 1464 w 1464"/>
                  <a:gd name="T120" fmla="*/ 122 h 12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64" h="122">
                    <a:moveTo>
                      <a:pt x="1464" y="111"/>
                    </a:moveTo>
                    <a:lnTo>
                      <a:pt x="1464" y="107"/>
                    </a:lnTo>
                    <a:lnTo>
                      <a:pt x="1459" y="94"/>
                    </a:lnTo>
                    <a:lnTo>
                      <a:pt x="1449" y="84"/>
                    </a:lnTo>
                    <a:lnTo>
                      <a:pt x="1435" y="75"/>
                    </a:lnTo>
                    <a:lnTo>
                      <a:pt x="1419" y="68"/>
                    </a:lnTo>
                    <a:lnTo>
                      <a:pt x="1399" y="63"/>
                    </a:lnTo>
                    <a:lnTo>
                      <a:pt x="1376" y="56"/>
                    </a:lnTo>
                    <a:lnTo>
                      <a:pt x="1351" y="51"/>
                    </a:lnTo>
                    <a:lnTo>
                      <a:pt x="1322" y="46"/>
                    </a:lnTo>
                    <a:lnTo>
                      <a:pt x="1290" y="42"/>
                    </a:lnTo>
                    <a:lnTo>
                      <a:pt x="1256" y="37"/>
                    </a:lnTo>
                    <a:lnTo>
                      <a:pt x="1217" y="34"/>
                    </a:lnTo>
                    <a:lnTo>
                      <a:pt x="1176" y="30"/>
                    </a:lnTo>
                    <a:lnTo>
                      <a:pt x="1133" y="25"/>
                    </a:lnTo>
                    <a:lnTo>
                      <a:pt x="1088" y="22"/>
                    </a:lnTo>
                    <a:lnTo>
                      <a:pt x="1041" y="20"/>
                    </a:lnTo>
                    <a:lnTo>
                      <a:pt x="991" y="17"/>
                    </a:lnTo>
                    <a:lnTo>
                      <a:pt x="939" y="14"/>
                    </a:lnTo>
                    <a:lnTo>
                      <a:pt x="885" y="12"/>
                    </a:lnTo>
                    <a:lnTo>
                      <a:pt x="829" y="10"/>
                    </a:lnTo>
                    <a:lnTo>
                      <a:pt x="772" y="9"/>
                    </a:lnTo>
                    <a:lnTo>
                      <a:pt x="712" y="7"/>
                    </a:lnTo>
                    <a:lnTo>
                      <a:pt x="653" y="6"/>
                    </a:lnTo>
                    <a:lnTo>
                      <a:pt x="591" y="4"/>
                    </a:lnTo>
                    <a:lnTo>
                      <a:pt x="528" y="3"/>
                    </a:lnTo>
                    <a:lnTo>
                      <a:pt x="465" y="3"/>
                    </a:lnTo>
                    <a:lnTo>
                      <a:pt x="400" y="2"/>
                    </a:lnTo>
                    <a:lnTo>
                      <a:pt x="335" y="1"/>
                    </a:lnTo>
                    <a:lnTo>
                      <a:pt x="268" y="1"/>
                    </a:lnTo>
                    <a:lnTo>
                      <a:pt x="201" y="0"/>
                    </a:lnTo>
                    <a:lnTo>
                      <a:pt x="134" y="0"/>
                    </a:lnTo>
                    <a:lnTo>
                      <a:pt x="67" y="0"/>
                    </a:lnTo>
                    <a:lnTo>
                      <a:pt x="0" y="0"/>
                    </a:lnTo>
                    <a:lnTo>
                      <a:pt x="0" y="29"/>
                    </a:lnTo>
                    <a:lnTo>
                      <a:pt x="67" y="29"/>
                    </a:lnTo>
                    <a:lnTo>
                      <a:pt x="134" y="29"/>
                    </a:lnTo>
                    <a:lnTo>
                      <a:pt x="201" y="29"/>
                    </a:lnTo>
                    <a:lnTo>
                      <a:pt x="268" y="30"/>
                    </a:lnTo>
                    <a:lnTo>
                      <a:pt x="335" y="30"/>
                    </a:lnTo>
                    <a:lnTo>
                      <a:pt x="400" y="31"/>
                    </a:lnTo>
                    <a:lnTo>
                      <a:pt x="465" y="32"/>
                    </a:lnTo>
                    <a:lnTo>
                      <a:pt x="528" y="32"/>
                    </a:lnTo>
                    <a:lnTo>
                      <a:pt x="591" y="33"/>
                    </a:lnTo>
                    <a:lnTo>
                      <a:pt x="653" y="35"/>
                    </a:lnTo>
                    <a:lnTo>
                      <a:pt x="712" y="36"/>
                    </a:lnTo>
                    <a:lnTo>
                      <a:pt x="772" y="38"/>
                    </a:lnTo>
                    <a:lnTo>
                      <a:pt x="829" y="39"/>
                    </a:lnTo>
                    <a:lnTo>
                      <a:pt x="883" y="41"/>
                    </a:lnTo>
                    <a:lnTo>
                      <a:pt x="937" y="43"/>
                    </a:lnTo>
                    <a:lnTo>
                      <a:pt x="989" y="46"/>
                    </a:lnTo>
                    <a:lnTo>
                      <a:pt x="1039" y="49"/>
                    </a:lnTo>
                    <a:lnTo>
                      <a:pt x="1086" y="51"/>
                    </a:lnTo>
                    <a:lnTo>
                      <a:pt x="1131" y="54"/>
                    </a:lnTo>
                    <a:lnTo>
                      <a:pt x="1174" y="58"/>
                    </a:lnTo>
                    <a:lnTo>
                      <a:pt x="1215" y="62"/>
                    </a:lnTo>
                    <a:lnTo>
                      <a:pt x="1251" y="65"/>
                    </a:lnTo>
                    <a:lnTo>
                      <a:pt x="1286" y="70"/>
                    </a:lnTo>
                    <a:lnTo>
                      <a:pt x="1317" y="74"/>
                    </a:lnTo>
                    <a:lnTo>
                      <a:pt x="1344" y="79"/>
                    </a:lnTo>
                    <a:lnTo>
                      <a:pt x="1369" y="84"/>
                    </a:lnTo>
                    <a:lnTo>
                      <a:pt x="1390" y="89"/>
                    </a:lnTo>
                    <a:lnTo>
                      <a:pt x="1408" y="95"/>
                    </a:lnTo>
                    <a:lnTo>
                      <a:pt x="1420" y="100"/>
                    </a:lnTo>
                    <a:lnTo>
                      <a:pt x="1429" y="105"/>
                    </a:lnTo>
                    <a:lnTo>
                      <a:pt x="1432" y="110"/>
                    </a:lnTo>
                    <a:lnTo>
                      <a:pt x="1433" y="111"/>
                    </a:lnTo>
                    <a:lnTo>
                      <a:pt x="1433" y="107"/>
                    </a:lnTo>
                    <a:lnTo>
                      <a:pt x="1433" y="111"/>
                    </a:lnTo>
                    <a:lnTo>
                      <a:pt x="1435" y="117"/>
                    </a:lnTo>
                    <a:lnTo>
                      <a:pt x="1440" y="120"/>
                    </a:lnTo>
                    <a:lnTo>
                      <a:pt x="1444" y="122"/>
                    </a:lnTo>
                    <a:lnTo>
                      <a:pt x="1451" y="122"/>
                    </a:lnTo>
                    <a:lnTo>
                      <a:pt x="1456" y="121"/>
                    </a:lnTo>
                    <a:lnTo>
                      <a:pt x="1461" y="118"/>
                    </a:lnTo>
                    <a:lnTo>
                      <a:pt x="1463" y="113"/>
                    </a:lnTo>
                    <a:lnTo>
                      <a:pt x="1464" y="107"/>
                    </a:lnTo>
                    <a:lnTo>
                      <a:pt x="1464" y="111"/>
                    </a:lnTo>
                    <a:close/>
                  </a:path>
                </a:pathLst>
              </a:custGeom>
              <a:solidFill>
                <a:srgbClr val="000000"/>
              </a:solidFill>
              <a:ln w="9525">
                <a:noFill/>
                <a:round/>
                <a:headEnd/>
                <a:tailEnd/>
              </a:ln>
            </p:spPr>
            <p:txBody>
              <a:bodyPr/>
              <a:lstStyle/>
              <a:p>
                <a:pPr eaLnBrk="0" hangingPunct="0"/>
                <a:endParaRPr lang="it-IT"/>
              </a:p>
            </p:txBody>
          </p:sp>
          <p:sp>
            <p:nvSpPr>
              <p:cNvPr id="113909" name="Freeform 184"/>
              <p:cNvSpPr>
                <a:spLocks/>
              </p:cNvSpPr>
              <p:nvPr/>
            </p:nvSpPr>
            <p:spPr bwMode="auto">
              <a:xfrm>
                <a:off x="2013" y="2550"/>
                <a:ext cx="143" cy="528"/>
              </a:xfrm>
              <a:custGeom>
                <a:avLst/>
                <a:gdLst>
                  <a:gd name="T0" fmla="*/ 0 w 861"/>
                  <a:gd name="T1" fmla="*/ 8 h 4226"/>
                  <a:gd name="T2" fmla="*/ 0 w 861"/>
                  <a:gd name="T3" fmla="*/ 8 h 4226"/>
                  <a:gd name="T4" fmla="*/ 4 w 861"/>
                  <a:gd name="T5" fmla="*/ 0 h 4226"/>
                  <a:gd name="T6" fmla="*/ 4 w 861"/>
                  <a:gd name="T7" fmla="*/ 0 h 4226"/>
                  <a:gd name="T8" fmla="*/ 0 w 861"/>
                  <a:gd name="T9" fmla="*/ 8 h 4226"/>
                  <a:gd name="T10" fmla="*/ 0 w 861"/>
                  <a:gd name="T11" fmla="*/ 8 h 4226"/>
                  <a:gd name="T12" fmla="*/ 0 w 861"/>
                  <a:gd name="T13" fmla="*/ 8 h 4226"/>
                  <a:gd name="T14" fmla="*/ 0 w 861"/>
                  <a:gd name="T15" fmla="*/ 8 h 4226"/>
                  <a:gd name="T16" fmla="*/ 0 w 861"/>
                  <a:gd name="T17" fmla="*/ 8 h 4226"/>
                  <a:gd name="T18" fmla="*/ 0 w 861"/>
                  <a:gd name="T19" fmla="*/ 8 h 4226"/>
                  <a:gd name="T20" fmla="*/ 0 w 861"/>
                  <a:gd name="T21" fmla="*/ 8 h 4226"/>
                  <a:gd name="T22" fmla="*/ 0 w 861"/>
                  <a:gd name="T23" fmla="*/ 8 h 4226"/>
                  <a:gd name="T24" fmla="*/ 0 w 861"/>
                  <a:gd name="T25" fmla="*/ 8 h 4226"/>
                  <a:gd name="T26" fmla="*/ 0 w 861"/>
                  <a:gd name="T27" fmla="*/ 8 h 4226"/>
                  <a:gd name="T28" fmla="*/ 0 w 861"/>
                  <a:gd name="T29" fmla="*/ 8 h 4226"/>
                  <a:gd name="T30" fmla="*/ 0 w 861"/>
                  <a:gd name="T31" fmla="*/ 8 h 42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61"/>
                  <a:gd name="T49" fmla="*/ 0 h 4226"/>
                  <a:gd name="T50" fmla="*/ 861 w 861"/>
                  <a:gd name="T51" fmla="*/ 4226 h 42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61" h="4226">
                    <a:moveTo>
                      <a:pt x="31" y="4213"/>
                    </a:moveTo>
                    <a:lnTo>
                      <a:pt x="31" y="4215"/>
                    </a:lnTo>
                    <a:lnTo>
                      <a:pt x="861" y="4"/>
                    </a:lnTo>
                    <a:lnTo>
                      <a:pt x="830" y="0"/>
                    </a:lnTo>
                    <a:lnTo>
                      <a:pt x="0" y="4211"/>
                    </a:lnTo>
                    <a:lnTo>
                      <a:pt x="0" y="4213"/>
                    </a:lnTo>
                    <a:lnTo>
                      <a:pt x="0" y="4211"/>
                    </a:lnTo>
                    <a:lnTo>
                      <a:pt x="1" y="4217"/>
                    </a:lnTo>
                    <a:lnTo>
                      <a:pt x="4" y="4222"/>
                    </a:lnTo>
                    <a:lnTo>
                      <a:pt x="8" y="4225"/>
                    </a:lnTo>
                    <a:lnTo>
                      <a:pt x="15" y="4226"/>
                    </a:lnTo>
                    <a:lnTo>
                      <a:pt x="20" y="4226"/>
                    </a:lnTo>
                    <a:lnTo>
                      <a:pt x="26" y="4224"/>
                    </a:lnTo>
                    <a:lnTo>
                      <a:pt x="29" y="4221"/>
                    </a:lnTo>
                    <a:lnTo>
                      <a:pt x="31" y="4215"/>
                    </a:lnTo>
                    <a:lnTo>
                      <a:pt x="31" y="4213"/>
                    </a:lnTo>
                    <a:close/>
                  </a:path>
                </a:pathLst>
              </a:custGeom>
              <a:solidFill>
                <a:srgbClr val="000000"/>
              </a:solidFill>
              <a:ln w="9525">
                <a:noFill/>
                <a:round/>
                <a:headEnd/>
                <a:tailEnd/>
              </a:ln>
            </p:spPr>
            <p:txBody>
              <a:bodyPr/>
              <a:lstStyle/>
              <a:p>
                <a:pPr eaLnBrk="0" hangingPunct="0"/>
                <a:endParaRPr lang="it-IT"/>
              </a:p>
            </p:txBody>
          </p:sp>
          <p:sp>
            <p:nvSpPr>
              <p:cNvPr id="113910" name="Freeform 185"/>
              <p:cNvSpPr>
                <a:spLocks/>
              </p:cNvSpPr>
              <p:nvPr/>
            </p:nvSpPr>
            <p:spPr bwMode="auto">
              <a:xfrm>
                <a:off x="1973" y="3077"/>
                <a:ext cx="45" cy="95"/>
              </a:xfrm>
              <a:custGeom>
                <a:avLst/>
                <a:gdLst>
                  <a:gd name="T0" fmla="*/ 0 w 272"/>
                  <a:gd name="T1" fmla="*/ 1 h 760"/>
                  <a:gd name="T2" fmla="*/ 0 w 272"/>
                  <a:gd name="T3" fmla="*/ 1 h 760"/>
                  <a:gd name="T4" fmla="*/ 0 w 272"/>
                  <a:gd name="T5" fmla="*/ 1 h 760"/>
                  <a:gd name="T6" fmla="*/ 0 w 272"/>
                  <a:gd name="T7" fmla="*/ 1 h 760"/>
                  <a:gd name="T8" fmla="*/ 0 w 272"/>
                  <a:gd name="T9" fmla="*/ 1 h 760"/>
                  <a:gd name="T10" fmla="*/ 0 w 272"/>
                  <a:gd name="T11" fmla="*/ 1 h 760"/>
                  <a:gd name="T12" fmla="*/ 0 w 272"/>
                  <a:gd name="T13" fmla="*/ 1 h 760"/>
                  <a:gd name="T14" fmla="*/ 1 w 272"/>
                  <a:gd name="T15" fmla="*/ 1 h 760"/>
                  <a:gd name="T16" fmla="*/ 1 w 272"/>
                  <a:gd name="T17" fmla="*/ 1 h 760"/>
                  <a:gd name="T18" fmla="*/ 1 w 272"/>
                  <a:gd name="T19" fmla="*/ 1 h 760"/>
                  <a:gd name="T20" fmla="*/ 1 w 272"/>
                  <a:gd name="T21" fmla="*/ 1 h 760"/>
                  <a:gd name="T22" fmla="*/ 1 w 272"/>
                  <a:gd name="T23" fmla="*/ 1 h 760"/>
                  <a:gd name="T24" fmla="*/ 1 w 272"/>
                  <a:gd name="T25" fmla="*/ 0 h 760"/>
                  <a:gd name="T26" fmla="*/ 1 w 272"/>
                  <a:gd name="T27" fmla="*/ 0 h 760"/>
                  <a:gd name="T28" fmla="*/ 1 w 272"/>
                  <a:gd name="T29" fmla="*/ 0 h 760"/>
                  <a:gd name="T30" fmla="*/ 1 w 272"/>
                  <a:gd name="T31" fmla="*/ 0 h 760"/>
                  <a:gd name="T32" fmla="*/ 1 w 272"/>
                  <a:gd name="T33" fmla="*/ 0 h 760"/>
                  <a:gd name="T34" fmla="*/ 1 w 272"/>
                  <a:gd name="T35" fmla="*/ 0 h 760"/>
                  <a:gd name="T36" fmla="*/ 1 w 272"/>
                  <a:gd name="T37" fmla="*/ 0 h 760"/>
                  <a:gd name="T38" fmla="*/ 1 w 272"/>
                  <a:gd name="T39" fmla="*/ 0 h 760"/>
                  <a:gd name="T40" fmla="*/ 1 w 272"/>
                  <a:gd name="T41" fmla="*/ 0 h 760"/>
                  <a:gd name="T42" fmla="*/ 1 w 272"/>
                  <a:gd name="T43" fmla="*/ 1 h 760"/>
                  <a:gd name="T44" fmla="*/ 1 w 272"/>
                  <a:gd name="T45" fmla="*/ 1 h 760"/>
                  <a:gd name="T46" fmla="*/ 1 w 272"/>
                  <a:gd name="T47" fmla="*/ 1 h 760"/>
                  <a:gd name="T48" fmla="*/ 1 w 272"/>
                  <a:gd name="T49" fmla="*/ 1 h 760"/>
                  <a:gd name="T50" fmla="*/ 0 w 272"/>
                  <a:gd name="T51" fmla="*/ 1 h 760"/>
                  <a:gd name="T52" fmla="*/ 0 w 272"/>
                  <a:gd name="T53" fmla="*/ 1 h 760"/>
                  <a:gd name="T54" fmla="*/ 0 w 272"/>
                  <a:gd name="T55" fmla="*/ 1 h 760"/>
                  <a:gd name="T56" fmla="*/ 0 w 272"/>
                  <a:gd name="T57" fmla="*/ 1 h 760"/>
                  <a:gd name="T58" fmla="*/ 0 w 272"/>
                  <a:gd name="T59" fmla="*/ 1 h 760"/>
                  <a:gd name="T60" fmla="*/ 0 w 272"/>
                  <a:gd name="T61" fmla="*/ 1 h 760"/>
                  <a:gd name="T62" fmla="*/ 0 w 272"/>
                  <a:gd name="T63" fmla="*/ 1 h 760"/>
                  <a:gd name="T64" fmla="*/ 0 w 272"/>
                  <a:gd name="T65" fmla="*/ 1 h 760"/>
                  <a:gd name="T66" fmla="*/ 0 w 272"/>
                  <a:gd name="T67" fmla="*/ 1 h 760"/>
                  <a:gd name="T68" fmla="*/ 0 w 272"/>
                  <a:gd name="T69" fmla="*/ 1 h 760"/>
                  <a:gd name="T70" fmla="*/ 0 w 272"/>
                  <a:gd name="T71" fmla="*/ 1 h 760"/>
                  <a:gd name="T72" fmla="*/ 0 w 272"/>
                  <a:gd name="T73" fmla="*/ 1 h 760"/>
                  <a:gd name="T74" fmla="*/ 0 w 272"/>
                  <a:gd name="T75" fmla="*/ 1 h 760"/>
                  <a:gd name="T76" fmla="*/ 0 w 272"/>
                  <a:gd name="T77" fmla="*/ 1 h 7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760"/>
                  <a:gd name="T119" fmla="*/ 272 w 272"/>
                  <a:gd name="T120" fmla="*/ 760 h 7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760">
                    <a:moveTo>
                      <a:pt x="23" y="758"/>
                    </a:moveTo>
                    <a:lnTo>
                      <a:pt x="31" y="749"/>
                    </a:lnTo>
                    <a:lnTo>
                      <a:pt x="34" y="737"/>
                    </a:lnTo>
                    <a:lnTo>
                      <a:pt x="38" y="724"/>
                    </a:lnTo>
                    <a:lnTo>
                      <a:pt x="43" y="709"/>
                    </a:lnTo>
                    <a:lnTo>
                      <a:pt x="49" y="691"/>
                    </a:lnTo>
                    <a:lnTo>
                      <a:pt x="55" y="675"/>
                    </a:lnTo>
                    <a:lnTo>
                      <a:pt x="63" y="657"/>
                    </a:lnTo>
                    <a:lnTo>
                      <a:pt x="72" y="637"/>
                    </a:lnTo>
                    <a:lnTo>
                      <a:pt x="81" y="617"/>
                    </a:lnTo>
                    <a:lnTo>
                      <a:pt x="89" y="596"/>
                    </a:lnTo>
                    <a:lnTo>
                      <a:pt x="99" y="574"/>
                    </a:lnTo>
                    <a:lnTo>
                      <a:pt x="109" y="551"/>
                    </a:lnTo>
                    <a:lnTo>
                      <a:pt x="119" y="529"/>
                    </a:lnTo>
                    <a:lnTo>
                      <a:pt x="130" y="504"/>
                    </a:lnTo>
                    <a:lnTo>
                      <a:pt x="140" y="480"/>
                    </a:lnTo>
                    <a:lnTo>
                      <a:pt x="151" y="455"/>
                    </a:lnTo>
                    <a:lnTo>
                      <a:pt x="162" y="429"/>
                    </a:lnTo>
                    <a:lnTo>
                      <a:pt x="172" y="404"/>
                    </a:lnTo>
                    <a:lnTo>
                      <a:pt x="183" y="377"/>
                    </a:lnTo>
                    <a:lnTo>
                      <a:pt x="193" y="350"/>
                    </a:lnTo>
                    <a:lnTo>
                      <a:pt x="203" y="323"/>
                    </a:lnTo>
                    <a:lnTo>
                      <a:pt x="212" y="296"/>
                    </a:lnTo>
                    <a:lnTo>
                      <a:pt x="222" y="269"/>
                    </a:lnTo>
                    <a:lnTo>
                      <a:pt x="229" y="242"/>
                    </a:lnTo>
                    <a:lnTo>
                      <a:pt x="239" y="215"/>
                    </a:lnTo>
                    <a:lnTo>
                      <a:pt x="246" y="186"/>
                    </a:lnTo>
                    <a:lnTo>
                      <a:pt x="252" y="160"/>
                    </a:lnTo>
                    <a:lnTo>
                      <a:pt x="258" y="133"/>
                    </a:lnTo>
                    <a:lnTo>
                      <a:pt x="263" y="105"/>
                    </a:lnTo>
                    <a:lnTo>
                      <a:pt x="267" y="79"/>
                    </a:lnTo>
                    <a:lnTo>
                      <a:pt x="270" y="51"/>
                    </a:lnTo>
                    <a:lnTo>
                      <a:pt x="271" y="26"/>
                    </a:lnTo>
                    <a:lnTo>
                      <a:pt x="272" y="0"/>
                    </a:lnTo>
                    <a:lnTo>
                      <a:pt x="241" y="0"/>
                    </a:lnTo>
                    <a:lnTo>
                      <a:pt x="240" y="24"/>
                    </a:lnTo>
                    <a:lnTo>
                      <a:pt x="239" y="49"/>
                    </a:lnTo>
                    <a:lnTo>
                      <a:pt x="236" y="75"/>
                    </a:lnTo>
                    <a:lnTo>
                      <a:pt x="233" y="101"/>
                    </a:lnTo>
                    <a:lnTo>
                      <a:pt x="227" y="127"/>
                    </a:lnTo>
                    <a:lnTo>
                      <a:pt x="222" y="154"/>
                    </a:lnTo>
                    <a:lnTo>
                      <a:pt x="215" y="180"/>
                    </a:lnTo>
                    <a:lnTo>
                      <a:pt x="208" y="207"/>
                    </a:lnTo>
                    <a:lnTo>
                      <a:pt x="201" y="234"/>
                    </a:lnTo>
                    <a:lnTo>
                      <a:pt x="193" y="261"/>
                    </a:lnTo>
                    <a:lnTo>
                      <a:pt x="183" y="288"/>
                    </a:lnTo>
                    <a:lnTo>
                      <a:pt x="174" y="314"/>
                    </a:lnTo>
                    <a:lnTo>
                      <a:pt x="164" y="342"/>
                    </a:lnTo>
                    <a:lnTo>
                      <a:pt x="154" y="367"/>
                    </a:lnTo>
                    <a:lnTo>
                      <a:pt x="143" y="394"/>
                    </a:lnTo>
                    <a:lnTo>
                      <a:pt x="133" y="419"/>
                    </a:lnTo>
                    <a:lnTo>
                      <a:pt x="122" y="444"/>
                    </a:lnTo>
                    <a:lnTo>
                      <a:pt x="111" y="470"/>
                    </a:lnTo>
                    <a:lnTo>
                      <a:pt x="101" y="494"/>
                    </a:lnTo>
                    <a:lnTo>
                      <a:pt x="90" y="519"/>
                    </a:lnTo>
                    <a:lnTo>
                      <a:pt x="81" y="541"/>
                    </a:lnTo>
                    <a:lnTo>
                      <a:pt x="71" y="564"/>
                    </a:lnTo>
                    <a:lnTo>
                      <a:pt x="61" y="586"/>
                    </a:lnTo>
                    <a:lnTo>
                      <a:pt x="52" y="607"/>
                    </a:lnTo>
                    <a:lnTo>
                      <a:pt x="43" y="627"/>
                    </a:lnTo>
                    <a:lnTo>
                      <a:pt x="34" y="647"/>
                    </a:lnTo>
                    <a:lnTo>
                      <a:pt x="27" y="665"/>
                    </a:lnTo>
                    <a:lnTo>
                      <a:pt x="20" y="683"/>
                    </a:lnTo>
                    <a:lnTo>
                      <a:pt x="14" y="700"/>
                    </a:lnTo>
                    <a:lnTo>
                      <a:pt x="9" y="716"/>
                    </a:lnTo>
                    <a:lnTo>
                      <a:pt x="3" y="729"/>
                    </a:lnTo>
                    <a:lnTo>
                      <a:pt x="0" y="743"/>
                    </a:lnTo>
                    <a:lnTo>
                      <a:pt x="8" y="734"/>
                    </a:lnTo>
                    <a:lnTo>
                      <a:pt x="0" y="743"/>
                    </a:lnTo>
                    <a:lnTo>
                      <a:pt x="0" y="749"/>
                    </a:lnTo>
                    <a:lnTo>
                      <a:pt x="2" y="754"/>
                    </a:lnTo>
                    <a:lnTo>
                      <a:pt x="7" y="758"/>
                    </a:lnTo>
                    <a:lnTo>
                      <a:pt x="12" y="759"/>
                    </a:lnTo>
                    <a:lnTo>
                      <a:pt x="18" y="760"/>
                    </a:lnTo>
                    <a:lnTo>
                      <a:pt x="23" y="758"/>
                    </a:lnTo>
                    <a:lnTo>
                      <a:pt x="28" y="755"/>
                    </a:lnTo>
                    <a:lnTo>
                      <a:pt x="31" y="749"/>
                    </a:lnTo>
                    <a:lnTo>
                      <a:pt x="23" y="758"/>
                    </a:lnTo>
                    <a:close/>
                  </a:path>
                </a:pathLst>
              </a:custGeom>
              <a:solidFill>
                <a:srgbClr val="000000"/>
              </a:solidFill>
              <a:ln w="9525">
                <a:noFill/>
                <a:round/>
                <a:headEnd/>
                <a:tailEnd/>
              </a:ln>
            </p:spPr>
            <p:txBody>
              <a:bodyPr/>
              <a:lstStyle/>
              <a:p>
                <a:pPr eaLnBrk="0" hangingPunct="0"/>
                <a:endParaRPr lang="it-IT"/>
              </a:p>
            </p:txBody>
          </p:sp>
          <p:sp>
            <p:nvSpPr>
              <p:cNvPr id="113911" name="Freeform 186"/>
              <p:cNvSpPr>
                <a:spLocks/>
              </p:cNvSpPr>
              <p:nvPr/>
            </p:nvSpPr>
            <p:spPr bwMode="auto">
              <a:xfrm>
                <a:off x="1950" y="3168"/>
                <a:ext cx="27" cy="74"/>
              </a:xfrm>
              <a:custGeom>
                <a:avLst/>
                <a:gdLst>
                  <a:gd name="T0" fmla="*/ 0 w 156"/>
                  <a:gd name="T1" fmla="*/ 1 h 589"/>
                  <a:gd name="T2" fmla="*/ 0 w 156"/>
                  <a:gd name="T3" fmla="*/ 1 h 589"/>
                  <a:gd name="T4" fmla="*/ 0 w 156"/>
                  <a:gd name="T5" fmla="*/ 1 h 589"/>
                  <a:gd name="T6" fmla="*/ 0 w 156"/>
                  <a:gd name="T7" fmla="*/ 1 h 589"/>
                  <a:gd name="T8" fmla="*/ 1 w 156"/>
                  <a:gd name="T9" fmla="*/ 1 h 589"/>
                  <a:gd name="T10" fmla="*/ 1 w 156"/>
                  <a:gd name="T11" fmla="*/ 1 h 589"/>
                  <a:gd name="T12" fmla="*/ 1 w 156"/>
                  <a:gd name="T13" fmla="*/ 1 h 589"/>
                  <a:gd name="T14" fmla="*/ 1 w 156"/>
                  <a:gd name="T15" fmla="*/ 1 h 589"/>
                  <a:gd name="T16" fmla="*/ 1 w 156"/>
                  <a:gd name="T17" fmla="*/ 1 h 589"/>
                  <a:gd name="T18" fmla="*/ 1 w 156"/>
                  <a:gd name="T19" fmla="*/ 1 h 589"/>
                  <a:gd name="T20" fmla="*/ 1 w 156"/>
                  <a:gd name="T21" fmla="*/ 0 h 589"/>
                  <a:gd name="T22" fmla="*/ 1 w 156"/>
                  <a:gd name="T23" fmla="*/ 0 h 589"/>
                  <a:gd name="T24" fmla="*/ 1 w 156"/>
                  <a:gd name="T25" fmla="*/ 0 h 589"/>
                  <a:gd name="T26" fmla="*/ 1 w 156"/>
                  <a:gd name="T27" fmla="*/ 0 h 589"/>
                  <a:gd name="T28" fmla="*/ 1 w 156"/>
                  <a:gd name="T29" fmla="*/ 0 h 589"/>
                  <a:gd name="T30" fmla="*/ 1 w 156"/>
                  <a:gd name="T31" fmla="*/ 0 h 589"/>
                  <a:gd name="T32" fmla="*/ 1 w 156"/>
                  <a:gd name="T33" fmla="*/ 0 h 589"/>
                  <a:gd name="T34" fmla="*/ 1 w 156"/>
                  <a:gd name="T35" fmla="*/ 0 h 589"/>
                  <a:gd name="T36" fmla="*/ 1 w 156"/>
                  <a:gd name="T37" fmla="*/ 0 h 589"/>
                  <a:gd name="T38" fmla="*/ 1 w 156"/>
                  <a:gd name="T39" fmla="*/ 0 h 589"/>
                  <a:gd name="T40" fmla="*/ 1 w 156"/>
                  <a:gd name="T41" fmla="*/ 0 h 589"/>
                  <a:gd name="T42" fmla="*/ 1 w 156"/>
                  <a:gd name="T43" fmla="*/ 0 h 589"/>
                  <a:gd name="T44" fmla="*/ 1 w 156"/>
                  <a:gd name="T45" fmla="*/ 0 h 589"/>
                  <a:gd name="T46" fmla="*/ 1 w 156"/>
                  <a:gd name="T47" fmla="*/ 0 h 589"/>
                  <a:gd name="T48" fmla="*/ 1 w 156"/>
                  <a:gd name="T49" fmla="*/ 0 h 589"/>
                  <a:gd name="T50" fmla="*/ 1 w 156"/>
                  <a:gd name="T51" fmla="*/ 0 h 589"/>
                  <a:gd name="T52" fmla="*/ 1 w 156"/>
                  <a:gd name="T53" fmla="*/ 1 h 589"/>
                  <a:gd name="T54" fmla="*/ 1 w 156"/>
                  <a:gd name="T55" fmla="*/ 1 h 589"/>
                  <a:gd name="T56" fmla="*/ 1 w 156"/>
                  <a:gd name="T57" fmla="*/ 1 h 589"/>
                  <a:gd name="T58" fmla="*/ 0 w 156"/>
                  <a:gd name="T59" fmla="*/ 1 h 589"/>
                  <a:gd name="T60" fmla="*/ 0 w 156"/>
                  <a:gd name="T61" fmla="*/ 1 h 589"/>
                  <a:gd name="T62" fmla="*/ 0 w 156"/>
                  <a:gd name="T63" fmla="*/ 1 h 589"/>
                  <a:gd name="T64" fmla="*/ 0 w 156"/>
                  <a:gd name="T65" fmla="*/ 1 h 589"/>
                  <a:gd name="T66" fmla="*/ 0 w 156"/>
                  <a:gd name="T67" fmla="*/ 1 h 589"/>
                  <a:gd name="T68" fmla="*/ 0 w 156"/>
                  <a:gd name="T69" fmla="*/ 1 h 589"/>
                  <a:gd name="T70" fmla="*/ 0 w 156"/>
                  <a:gd name="T71" fmla="*/ 1 h 589"/>
                  <a:gd name="T72" fmla="*/ 0 w 156"/>
                  <a:gd name="T73" fmla="*/ 1 h 589"/>
                  <a:gd name="T74" fmla="*/ 0 w 156"/>
                  <a:gd name="T75" fmla="*/ 1 h 589"/>
                  <a:gd name="T76" fmla="*/ 0 w 156"/>
                  <a:gd name="T77" fmla="*/ 1 h 589"/>
                  <a:gd name="T78" fmla="*/ 0 w 156"/>
                  <a:gd name="T79" fmla="*/ 1 h 589"/>
                  <a:gd name="T80" fmla="*/ 0 w 156"/>
                  <a:gd name="T81" fmla="*/ 1 h 589"/>
                  <a:gd name="T82" fmla="*/ 0 w 156"/>
                  <a:gd name="T83" fmla="*/ 1 h 589"/>
                  <a:gd name="T84" fmla="*/ 0 w 156"/>
                  <a:gd name="T85" fmla="*/ 1 h 589"/>
                  <a:gd name="T86" fmla="*/ 0 w 156"/>
                  <a:gd name="T87" fmla="*/ 1 h 589"/>
                  <a:gd name="T88" fmla="*/ 0 w 156"/>
                  <a:gd name="T89" fmla="*/ 1 h 589"/>
                  <a:gd name="T90" fmla="*/ 0 w 156"/>
                  <a:gd name="T91" fmla="*/ 1 h 5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6"/>
                  <a:gd name="T139" fmla="*/ 0 h 589"/>
                  <a:gd name="T140" fmla="*/ 156 w 156"/>
                  <a:gd name="T141" fmla="*/ 589 h 58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6" h="589">
                    <a:moveTo>
                      <a:pt x="21" y="563"/>
                    </a:moveTo>
                    <a:lnTo>
                      <a:pt x="26" y="584"/>
                    </a:lnTo>
                    <a:lnTo>
                      <a:pt x="53" y="542"/>
                    </a:lnTo>
                    <a:lnTo>
                      <a:pt x="75" y="500"/>
                    </a:lnTo>
                    <a:lnTo>
                      <a:pt x="91" y="456"/>
                    </a:lnTo>
                    <a:lnTo>
                      <a:pt x="104" y="411"/>
                    </a:lnTo>
                    <a:lnTo>
                      <a:pt x="113" y="366"/>
                    </a:lnTo>
                    <a:lnTo>
                      <a:pt x="119" y="321"/>
                    </a:lnTo>
                    <a:lnTo>
                      <a:pt x="122" y="277"/>
                    </a:lnTo>
                    <a:lnTo>
                      <a:pt x="125" y="235"/>
                    </a:lnTo>
                    <a:lnTo>
                      <a:pt x="126" y="194"/>
                    </a:lnTo>
                    <a:lnTo>
                      <a:pt x="128" y="155"/>
                    </a:lnTo>
                    <a:lnTo>
                      <a:pt x="129" y="122"/>
                    </a:lnTo>
                    <a:lnTo>
                      <a:pt x="132" y="90"/>
                    </a:lnTo>
                    <a:lnTo>
                      <a:pt x="135" y="66"/>
                    </a:lnTo>
                    <a:lnTo>
                      <a:pt x="141" y="46"/>
                    </a:lnTo>
                    <a:lnTo>
                      <a:pt x="147" y="31"/>
                    </a:lnTo>
                    <a:lnTo>
                      <a:pt x="156" y="24"/>
                    </a:lnTo>
                    <a:lnTo>
                      <a:pt x="141" y="0"/>
                    </a:lnTo>
                    <a:lnTo>
                      <a:pt x="123" y="15"/>
                    </a:lnTo>
                    <a:lnTo>
                      <a:pt x="112" y="35"/>
                    </a:lnTo>
                    <a:lnTo>
                      <a:pt x="104" y="60"/>
                    </a:lnTo>
                    <a:lnTo>
                      <a:pt x="101" y="88"/>
                    </a:lnTo>
                    <a:lnTo>
                      <a:pt x="98" y="120"/>
                    </a:lnTo>
                    <a:lnTo>
                      <a:pt x="97" y="155"/>
                    </a:lnTo>
                    <a:lnTo>
                      <a:pt x="96" y="194"/>
                    </a:lnTo>
                    <a:lnTo>
                      <a:pt x="95" y="232"/>
                    </a:lnTo>
                    <a:lnTo>
                      <a:pt x="91" y="275"/>
                    </a:lnTo>
                    <a:lnTo>
                      <a:pt x="88" y="319"/>
                    </a:lnTo>
                    <a:lnTo>
                      <a:pt x="82" y="361"/>
                    </a:lnTo>
                    <a:lnTo>
                      <a:pt x="74" y="405"/>
                    </a:lnTo>
                    <a:lnTo>
                      <a:pt x="63" y="448"/>
                    </a:lnTo>
                    <a:lnTo>
                      <a:pt x="46" y="489"/>
                    </a:lnTo>
                    <a:lnTo>
                      <a:pt x="26" y="530"/>
                    </a:lnTo>
                    <a:lnTo>
                      <a:pt x="2" y="568"/>
                    </a:lnTo>
                    <a:lnTo>
                      <a:pt x="7" y="589"/>
                    </a:lnTo>
                    <a:lnTo>
                      <a:pt x="2" y="568"/>
                    </a:lnTo>
                    <a:lnTo>
                      <a:pt x="0" y="573"/>
                    </a:lnTo>
                    <a:lnTo>
                      <a:pt x="0" y="578"/>
                    </a:lnTo>
                    <a:lnTo>
                      <a:pt x="2" y="583"/>
                    </a:lnTo>
                    <a:lnTo>
                      <a:pt x="6" y="586"/>
                    </a:lnTo>
                    <a:lnTo>
                      <a:pt x="11" y="589"/>
                    </a:lnTo>
                    <a:lnTo>
                      <a:pt x="16" y="589"/>
                    </a:lnTo>
                    <a:lnTo>
                      <a:pt x="22" y="588"/>
                    </a:lnTo>
                    <a:lnTo>
                      <a:pt x="26" y="584"/>
                    </a:lnTo>
                    <a:lnTo>
                      <a:pt x="21" y="563"/>
                    </a:lnTo>
                    <a:close/>
                  </a:path>
                </a:pathLst>
              </a:custGeom>
              <a:solidFill>
                <a:srgbClr val="000000"/>
              </a:solidFill>
              <a:ln w="9525">
                <a:noFill/>
                <a:round/>
                <a:headEnd/>
                <a:tailEnd/>
              </a:ln>
            </p:spPr>
            <p:txBody>
              <a:bodyPr/>
              <a:lstStyle/>
              <a:p>
                <a:pPr eaLnBrk="0" hangingPunct="0"/>
                <a:endParaRPr lang="it-IT"/>
              </a:p>
            </p:txBody>
          </p:sp>
          <p:sp>
            <p:nvSpPr>
              <p:cNvPr id="113912" name="Freeform 187"/>
              <p:cNvSpPr>
                <a:spLocks/>
              </p:cNvSpPr>
              <p:nvPr/>
            </p:nvSpPr>
            <p:spPr bwMode="auto">
              <a:xfrm>
                <a:off x="1952" y="3239"/>
                <a:ext cx="30" cy="33"/>
              </a:xfrm>
              <a:custGeom>
                <a:avLst/>
                <a:gdLst>
                  <a:gd name="T0" fmla="*/ 1 w 182"/>
                  <a:gd name="T1" fmla="*/ 0 h 269"/>
                  <a:gd name="T2" fmla="*/ 1 w 182"/>
                  <a:gd name="T3" fmla="*/ 0 h 269"/>
                  <a:gd name="T4" fmla="*/ 1 w 182"/>
                  <a:gd name="T5" fmla="*/ 0 h 269"/>
                  <a:gd name="T6" fmla="*/ 1 w 182"/>
                  <a:gd name="T7" fmla="*/ 0 h 269"/>
                  <a:gd name="T8" fmla="*/ 1 w 182"/>
                  <a:gd name="T9" fmla="*/ 0 h 269"/>
                  <a:gd name="T10" fmla="*/ 1 w 182"/>
                  <a:gd name="T11" fmla="*/ 0 h 269"/>
                  <a:gd name="T12" fmla="*/ 1 w 182"/>
                  <a:gd name="T13" fmla="*/ 0 h 269"/>
                  <a:gd name="T14" fmla="*/ 1 w 182"/>
                  <a:gd name="T15" fmla="*/ 0 h 269"/>
                  <a:gd name="T16" fmla="*/ 1 w 182"/>
                  <a:gd name="T17" fmla="*/ 0 h 269"/>
                  <a:gd name="T18" fmla="*/ 1 w 182"/>
                  <a:gd name="T19" fmla="*/ 0 h 269"/>
                  <a:gd name="T20" fmla="*/ 1 w 182"/>
                  <a:gd name="T21" fmla="*/ 0 h 269"/>
                  <a:gd name="T22" fmla="*/ 0 w 182"/>
                  <a:gd name="T23" fmla="*/ 0 h 269"/>
                  <a:gd name="T24" fmla="*/ 0 w 182"/>
                  <a:gd name="T25" fmla="*/ 0 h 269"/>
                  <a:gd name="T26" fmla="*/ 0 w 182"/>
                  <a:gd name="T27" fmla="*/ 0 h 269"/>
                  <a:gd name="T28" fmla="*/ 0 w 182"/>
                  <a:gd name="T29" fmla="*/ 0 h 269"/>
                  <a:gd name="T30" fmla="*/ 0 w 182"/>
                  <a:gd name="T31" fmla="*/ 0 h 269"/>
                  <a:gd name="T32" fmla="*/ 0 w 182"/>
                  <a:gd name="T33" fmla="*/ 0 h 269"/>
                  <a:gd name="T34" fmla="*/ 0 w 182"/>
                  <a:gd name="T35" fmla="*/ 0 h 269"/>
                  <a:gd name="T36" fmla="*/ 0 w 182"/>
                  <a:gd name="T37" fmla="*/ 0 h 269"/>
                  <a:gd name="T38" fmla="*/ 0 w 182"/>
                  <a:gd name="T39" fmla="*/ 0 h 269"/>
                  <a:gd name="T40" fmla="*/ 0 w 182"/>
                  <a:gd name="T41" fmla="*/ 0 h 269"/>
                  <a:gd name="T42" fmla="*/ 0 w 182"/>
                  <a:gd name="T43" fmla="*/ 0 h 269"/>
                  <a:gd name="T44" fmla="*/ 0 w 182"/>
                  <a:gd name="T45" fmla="*/ 0 h 269"/>
                  <a:gd name="T46" fmla="*/ 0 w 182"/>
                  <a:gd name="T47" fmla="*/ 0 h 269"/>
                  <a:gd name="T48" fmla="*/ 0 w 182"/>
                  <a:gd name="T49" fmla="*/ 0 h 269"/>
                  <a:gd name="T50" fmla="*/ 0 w 182"/>
                  <a:gd name="T51" fmla="*/ 0 h 269"/>
                  <a:gd name="T52" fmla="*/ 0 w 182"/>
                  <a:gd name="T53" fmla="*/ 0 h 269"/>
                  <a:gd name="T54" fmla="*/ 0 w 182"/>
                  <a:gd name="T55" fmla="*/ 0 h 269"/>
                  <a:gd name="T56" fmla="*/ 0 w 182"/>
                  <a:gd name="T57" fmla="*/ 0 h 269"/>
                  <a:gd name="T58" fmla="*/ 1 w 182"/>
                  <a:gd name="T59" fmla="*/ 0 h 269"/>
                  <a:gd name="T60" fmla="*/ 1 w 182"/>
                  <a:gd name="T61" fmla="*/ 0 h 269"/>
                  <a:gd name="T62" fmla="*/ 1 w 182"/>
                  <a:gd name="T63" fmla="*/ 0 h 269"/>
                  <a:gd name="T64" fmla="*/ 1 w 182"/>
                  <a:gd name="T65" fmla="*/ 0 h 269"/>
                  <a:gd name="T66" fmla="*/ 1 w 182"/>
                  <a:gd name="T67" fmla="*/ 0 h 269"/>
                  <a:gd name="T68" fmla="*/ 1 w 182"/>
                  <a:gd name="T69" fmla="*/ 0 h 269"/>
                  <a:gd name="T70" fmla="*/ 1 w 182"/>
                  <a:gd name="T71" fmla="*/ 0 h 269"/>
                  <a:gd name="T72" fmla="*/ 1 w 182"/>
                  <a:gd name="T73" fmla="*/ 0 h 269"/>
                  <a:gd name="T74" fmla="*/ 1 w 182"/>
                  <a:gd name="T75" fmla="*/ 0 h 269"/>
                  <a:gd name="T76" fmla="*/ 1 w 182"/>
                  <a:gd name="T77" fmla="*/ 0 h 269"/>
                  <a:gd name="T78" fmla="*/ 1 w 182"/>
                  <a:gd name="T79" fmla="*/ 0 h 269"/>
                  <a:gd name="T80" fmla="*/ 1 w 182"/>
                  <a:gd name="T81" fmla="*/ 0 h 269"/>
                  <a:gd name="T82" fmla="*/ 1 w 182"/>
                  <a:gd name="T83" fmla="*/ 0 h 269"/>
                  <a:gd name="T84" fmla="*/ 1 w 182"/>
                  <a:gd name="T85" fmla="*/ 0 h 269"/>
                  <a:gd name="T86" fmla="*/ 1 w 182"/>
                  <a:gd name="T87" fmla="*/ 0 h 269"/>
                  <a:gd name="T88" fmla="*/ 1 w 182"/>
                  <a:gd name="T89" fmla="*/ 0 h 269"/>
                  <a:gd name="T90" fmla="*/ 1 w 182"/>
                  <a:gd name="T91" fmla="*/ 0 h 2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2"/>
                  <a:gd name="T139" fmla="*/ 0 h 269"/>
                  <a:gd name="T140" fmla="*/ 182 w 182"/>
                  <a:gd name="T141" fmla="*/ 269 h 26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2" h="269">
                    <a:moveTo>
                      <a:pt x="168" y="240"/>
                    </a:moveTo>
                    <a:lnTo>
                      <a:pt x="182" y="252"/>
                    </a:lnTo>
                    <a:lnTo>
                      <a:pt x="179" y="232"/>
                    </a:lnTo>
                    <a:lnTo>
                      <a:pt x="177" y="213"/>
                    </a:lnTo>
                    <a:lnTo>
                      <a:pt x="172" y="193"/>
                    </a:lnTo>
                    <a:lnTo>
                      <a:pt x="169" y="174"/>
                    </a:lnTo>
                    <a:lnTo>
                      <a:pt x="162" y="156"/>
                    </a:lnTo>
                    <a:lnTo>
                      <a:pt x="157" y="139"/>
                    </a:lnTo>
                    <a:lnTo>
                      <a:pt x="150" y="121"/>
                    </a:lnTo>
                    <a:lnTo>
                      <a:pt x="141" y="104"/>
                    </a:lnTo>
                    <a:lnTo>
                      <a:pt x="132" y="89"/>
                    </a:lnTo>
                    <a:lnTo>
                      <a:pt x="121" y="75"/>
                    </a:lnTo>
                    <a:lnTo>
                      <a:pt x="107" y="61"/>
                    </a:lnTo>
                    <a:lnTo>
                      <a:pt x="92" y="46"/>
                    </a:lnTo>
                    <a:lnTo>
                      <a:pt x="75" y="33"/>
                    </a:lnTo>
                    <a:lnTo>
                      <a:pt x="57" y="21"/>
                    </a:lnTo>
                    <a:lnTo>
                      <a:pt x="37" y="11"/>
                    </a:lnTo>
                    <a:lnTo>
                      <a:pt x="14" y="0"/>
                    </a:lnTo>
                    <a:lnTo>
                      <a:pt x="0" y="26"/>
                    </a:lnTo>
                    <a:lnTo>
                      <a:pt x="21" y="35"/>
                    </a:lnTo>
                    <a:lnTo>
                      <a:pt x="41" y="45"/>
                    </a:lnTo>
                    <a:lnTo>
                      <a:pt x="58" y="55"/>
                    </a:lnTo>
                    <a:lnTo>
                      <a:pt x="72" y="67"/>
                    </a:lnTo>
                    <a:lnTo>
                      <a:pt x="85" y="79"/>
                    </a:lnTo>
                    <a:lnTo>
                      <a:pt x="96" y="91"/>
                    </a:lnTo>
                    <a:lnTo>
                      <a:pt x="105" y="105"/>
                    </a:lnTo>
                    <a:lnTo>
                      <a:pt x="115" y="118"/>
                    </a:lnTo>
                    <a:lnTo>
                      <a:pt x="122" y="132"/>
                    </a:lnTo>
                    <a:lnTo>
                      <a:pt x="128" y="147"/>
                    </a:lnTo>
                    <a:lnTo>
                      <a:pt x="134" y="164"/>
                    </a:lnTo>
                    <a:lnTo>
                      <a:pt x="138" y="180"/>
                    </a:lnTo>
                    <a:lnTo>
                      <a:pt x="141" y="199"/>
                    </a:lnTo>
                    <a:lnTo>
                      <a:pt x="146" y="217"/>
                    </a:lnTo>
                    <a:lnTo>
                      <a:pt x="148" y="236"/>
                    </a:lnTo>
                    <a:lnTo>
                      <a:pt x="151" y="257"/>
                    </a:lnTo>
                    <a:lnTo>
                      <a:pt x="166" y="269"/>
                    </a:lnTo>
                    <a:lnTo>
                      <a:pt x="151" y="257"/>
                    </a:lnTo>
                    <a:lnTo>
                      <a:pt x="154" y="263"/>
                    </a:lnTo>
                    <a:lnTo>
                      <a:pt x="158" y="266"/>
                    </a:lnTo>
                    <a:lnTo>
                      <a:pt x="162" y="268"/>
                    </a:lnTo>
                    <a:lnTo>
                      <a:pt x="169" y="268"/>
                    </a:lnTo>
                    <a:lnTo>
                      <a:pt x="175" y="267"/>
                    </a:lnTo>
                    <a:lnTo>
                      <a:pt x="179" y="264"/>
                    </a:lnTo>
                    <a:lnTo>
                      <a:pt x="181" y="259"/>
                    </a:lnTo>
                    <a:lnTo>
                      <a:pt x="182" y="252"/>
                    </a:lnTo>
                    <a:lnTo>
                      <a:pt x="168" y="240"/>
                    </a:lnTo>
                    <a:close/>
                  </a:path>
                </a:pathLst>
              </a:custGeom>
              <a:solidFill>
                <a:srgbClr val="000000"/>
              </a:solidFill>
              <a:ln w="9525">
                <a:noFill/>
                <a:round/>
                <a:headEnd/>
                <a:tailEnd/>
              </a:ln>
            </p:spPr>
            <p:txBody>
              <a:bodyPr/>
              <a:lstStyle/>
              <a:p>
                <a:pPr eaLnBrk="0" hangingPunct="0"/>
                <a:endParaRPr lang="it-IT"/>
              </a:p>
            </p:txBody>
          </p:sp>
          <p:sp>
            <p:nvSpPr>
              <p:cNvPr id="113913" name="Freeform 188"/>
              <p:cNvSpPr>
                <a:spLocks/>
              </p:cNvSpPr>
              <p:nvPr/>
            </p:nvSpPr>
            <p:spPr bwMode="auto">
              <a:xfrm>
                <a:off x="1979" y="3269"/>
                <a:ext cx="13" cy="12"/>
              </a:xfrm>
              <a:custGeom>
                <a:avLst/>
                <a:gdLst>
                  <a:gd name="T0" fmla="*/ 0 w 74"/>
                  <a:gd name="T1" fmla="*/ 0 h 98"/>
                  <a:gd name="T2" fmla="*/ 0 w 74"/>
                  <a:gd name="T3" fmla="*/ 0 h 98"/>
                  <a:gd name="T4" fmla="*/ 0 w 74"/>
                  <a:gd name="T5" fmla="*/ 0 h 98"/>
                  <a:gd name="T6" fmla="*/ 0 w 74"/>
                  <a:gd name="T7" fmla="*/ 0 h 98"/>
                  <a:gd name="T8" fmla="*/ 0 w 74"/>
                  <a:gd name="T9" fmla="*/ 0 h 98"/>
                  <a:gd name="T10" fmla="*/ 0 w 74"/>
                  <a:gd name="T11" fmla="*/ 0 h 98"/>
                  <a:gd name="T12" fmla="*/ 0 w 74"/>
                  <a:gd name="T13" fmla="*/ 0 h 98"/>
                  <a:gd name="T14" fmla="*/ 0 w 74"/>
                  <a:gd name="T15" fmla="*/ 0 h 98"/>
                  <a:gd name="T16" fmla="*/ 0 w 74"/>
                  <a:gd name="T17" fmla="*/ 0 h 98"/>
                  <a:gd name="T18" fmla="*/ 0 w 74"/>
                  <a:gd name="T19" fmla="*/ 0 h 98"/>
                  <a:gd name="T20" fmla="*/ 0 w 74"/>
                  <a:gd name="T21" fmla="*/ 0 h 98"/>
                  <a:gd name="T22" fmla="*/ 0 w 74"/>
                  <a:gd name="T23" fmla="*/ 0 h 98"/>
                  <a:gd name="T24" fmla="*/ 0 w 74"/>
                  <a:gd name="T25" fmla="*/ 0 h 98"/>
                  <a:gd name="T26" fmla="*/ 0 w 74"/>
                  <a:gd name="T27" fmla="*/ 0 h 98"/>
                  <a:gd name="T28" fmla="*/ 0 w 74"/>
                  <a:gd name="T29" fmla="*/ 0 h 98"/>
                  <a:gd name="T30" fmla="*/ 0 w 74"/>
                  <a:gd name="T31" fmla="*/ 0 h 98"/>
                  <a:gd name="T32" fmla="*/ 0 w 74"/>
                  <a:gd name="T33" fmla="*/ 0 h 98"/>
                  <a:gd name="T34" fmla="*/ 0 w 74"/>
                  <a:gd name="T35" fmla="*/ 0 h 98"/>
                  <a:gd name="T36" fmla="*/ 0 w 74"/>
                  <a:gd name="T37" fmla="*/ 0 h 98"/>
                  <a:gd name="T38" fmla="*/ 0 w 74"/>
                  <a:gd name="T39" fmla="*/ 0 h 98"/>
                  <a:gd name="T40" fmla="*/ 0 w 74"/>
                  <a:gd name="T41" fmla="*/ 0 h 98"/>
                  <a:gd name="T42" fmla="*/ 0 w 74"/>
                  <a:gd name="T43" fmla="*/ 0 h 98"/>
                  <a:gd name="T44" fmla="*/ 0 w 74"/>
                  <a:gd name="T45" fmla="*/ 0 h 98"/>
                  <a:gd name="T46" fmla="*/ 0 w 74"/>
                  <a:gd name="T47" fmla="*/ 0 h 98"/>
                  <a:gd name="T48" fmla="*/ 0 w 74"/>
                  <a:gd name="T49" fmla="*/ 0 h 98"/>
                  <a:gd name="T50" fmla="*/ 0 w 74"/>
                  <a:gd name="T51" fmla="*/ 0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4"/>
                  <a:gd name="T79" fmla="*/ 0 h 98"/>
                  <a:gd name="T80" fmla="*/ 74 w 74"/>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4" h="98">
                    <a:moveTo>
                      <a:pt x="57" y="69"/>
                    </a:moveTo>
                    <a:lnTo>
                      <a:pt x="72" y="85"/>
                    </a:lnTo>
                    <a:lnTo>
                      <a:pt x="74" y="70"/>
                    </a:lnTo>
                    <a:lnTo>
                      <a:pt x="72" y="56"/>
                    </a:lnTo>
                    <a:lnTo>
                      <a:pt x="71" y="43"/>
                    </a:lnTo>
                    <a:lnTo>
                      <a:pt x="65" y="29"/>
                    </a:lnTo>
                    <a:lnTo>
                      <a:pt x="55" y="18"/>
                    </a:lnTo>
                    <a:lnTo>
                      <a:pt x="41" y="8"/>
                    </a:lnTo>
                    <a:lnTo>
                      <a:pt x="23" y="2"/>
                    </a:lnTo>
                    <a:lnTo>
                      <a:pt x="2" y="0"/>
                    </a:lnTo>
                    <a:lnTo>
                      <a:pt x="0" y="29"/>
                    </a:lnTo>
                    <a:lnTo>
                      <a:pt x="16" y="31"/>
                    </a:lnTo>
                    <a:lnTo>
                      <a:pt x="27" y="33"/>
                    </a:lnTo>
                    <a:lnTo>
                      <a:pt x="33" y="38"/>
                    </a:lnTo>
                    <a:lnTo>
                      <a:pt x="38" y="43"/>
                    </a:lnTo>
                    <a:lnTo>
                      <a:pt x="41" y="49"/>
                    </a:lnTo>
                    <a:lnTo>
                      <a:pt x="42" y="58"/>
                    </a:lnTo>
                    <a:lnTo>
                      <a:pt x="43" y="70"/>
                    </a:lnTo>
                    <a:lnTo>
                      <a:pt x="42" y="83"/>
                    </a:lnTo>
                    <a:lnTo>
                      <a:pt x="57" y="98"/>
                    </a:lnTo>
                    <a:lnTo>
                      <a:pt x="42" y="83"/>
                    </a:lnTo>
                    <a:lnTo>
                      <a:pt x="46" y="93"/>
                    </a:lnTo>
                    <a:lnTo>
                      <a:pt x="56" y="97"/>
                    </a:lnTo>
                    <a:lnTo>
                      <a:pt x="67" y="95"/>
                    </a:lnTo>
                    <a:lnTo>
                      <a:pt x="72" y="85"/>
                    </a:lnTo>
                    <a:lnTo>
                      <a:pt x="57" y="69"/>
                    </a:lnTo>
                    <a:close/>
                  </a:path>
                </a:pathLst>
              </a:custGeom>
              <a:solidFill>
                <a:srgbClr val="000000"/>
              </a:solidFill>
              <a:ln w="9525">
                <a:noFill/>
                <a:round/>
                <a:headEnd/>
                <a:tailEnd/>
              </a:ln>
            </p:spPr>
            <p:txBody>
              <a:bodyPr/>
              <a:lstStyle/>
              <a:p>
                <a:pPr eaLnBrk="0" hangingPunct="0"/>
                <a:endParaRPr lang="it-IT"/>
              </a:p>
            </p:txBody>
          </p:sp>
          <p:sp>
            <p:nvSpPr>
              <p:cNvPr id="113914" name="Freeform 189"/>
              <p:cNvSpPr>
                <a:spLocks/>
              </p:cNvSpPr>
              <p:nvPr/>
            </p:nvSpPr>
            <p:spPr bwMode="auto">
              <a:xfrm>
                <a:off x="1989" y="3277"/>
                <a:ext cx="149" cy="26"/>
              </a:xfrm>
              <a:custGeom>
                <a:avLst/>
                <a:gdLst>
                  <a:gd name="T0" fmla="*/ 4 w 894"/>
                  <a:gd name="T1" fmla="*/ 0 h 209"/>
                  <a:gd name="T2" fmla="*/ 4 w 894"/>
                  <a:gd name="T3" fmla="*/ 0 h 209"/>
                  <a:gd name="T4" fmla="*/ 4 w 894"/>
                  <a:gd name="T5" fmla="*/ 0 h 209"/>
                  <a:gd name="T6" fmla="*/ 3 w 894"/>
                  <a:gd name="T7" fmla="*/ 0 h 209"/>
                  <a:gd name="T8" fmla="*/ 3 w 894"/>
                  <a:gd name="T9" fmla="*/ 0 h 209"/>
                  <a:gd name="T10" fmla="*/ 3 w 894"/>
                  <a:gd name="T11" fmla="*/ 0 h 209"/>
                  <a:gd name="T12" fmla="*/ 3 w 894"/>
                  <a:gd name="T13" fmla="*/ 0 h 209"/>
                  <a:gd name="T14" fmla="*/ 2 w 894"/>
                  <a:gd name="T15" fmla="*/ 0 h 209"/>
                  <a:gd name="T16" fmla="*/ 2 w 894"/>
                  <a:gd name="T17" fmla="*/ 0 h 209"/>
                  <a:gd name="T18" fmla="*/ 2 w 894"/>
                  <a:gd name="T19" fmla="*/ 0 h 209"/>
                  <a:gd name="T20" fmla="*/ 2 w 894"/>
                  <a:gd name="T21" fmla="*/ 0 h 209"/>
                  <a:gd name="T22" fmla="*/ 1 w 894"/>
                  <a:gd name="T23" fmla="*/ 0 h 209"/>
                  <a:gd name="T24" fmla="*/ 1 w 894"/>
                  <a:gd name="T25" fmla="*/ 0 h 209"/>
                  <a:gd name="T26" fmla="*/ 1 w 894"/>
                  <a:gd name="T27" fmla="*/ 0 h 209"/>
                  <a:gd name="T28" fmla="*/ 1 w 894"/>
                  <a:gd name="T29" fmla="*/ 0 h 209"/>
                  <a:gd name="T30" fmla="*/ 0 w 894"/>
                  <a:gd name="T31" fmla="*/ 0 h 209"/>
                  <a:gd name="T32" fmla="*/ 0 w 894"/>
                  <a:gd name="T33" fmla="*/ 0 h 209"/>
                  <a:gd name="T34" fmla="*/ 0 w 894"/>
                  <a:gd name="T35" fmla="*/ 0 h 209"/>
                  <a:gd name="T36" fmla="*/ 0 w 894"/>
                  <a:gd name="T37" fmla="*/ 0 h 209"/>
                  <a:gd name="T38" fmla="*/ 1 w 894"/>
                  <a:gd name="T39" fmla="*/ 0 h 209"/>
                  <a:gd name="T40" fmla="*/ 1 w 894"/>
                  <a:gd name="T41" fmla="*/ 0 h 209"/>
                  <a:gd name="T42" fmla="*/ 1 w 894"/>
                  <a:gd name="T43" fmla="*/ 0 h 209"/>
                  <a:gd name="T44" fmla="*/ 2 w 894"/>
                  <a:gd name="T45" fmla="*/ 0 h 209"/>
                  <a:gd name="T46" fmla="*/ 2 w 894"/>
                  <a:gd name="T47" fmla="*/ 0 h 209"/>
                  <a:gd name="T48" fmla="*/ 2 w 894"/>
                  <a:gd name="T49" fmla="*/ 0 h 209"/>
                  <a:gd name="T50" fmla="*/ 2 w 894"/>
                  <a:gd name="T51" fmla="*/ 0 h 209"/>
                  <a:gd name="T52" fmla="*/ 2 w 894"/>
                  <a:gd name="T53" fmla="*/ 0 h 209"/>
                  <a:gd name="T54" fmla="*/ 3 w 894"/>
                  <a:gd name="T55" fmla="*/ 0 h 209"/>
                  <a:gd name="T56" fmla="*/ 3 w 894"/>
                  <a:gd name="T57" fmla="*/ 0 h 209"/>
                  <a:gd name="T58" fmla="*/ 3 w 894"/>
                  <a:gd name="T59" fmla="*/ 0 h 209"/>
                  <a:gd name="T60" fmla="*/ 4 w 894"/>
                  <a:gd name="T61" fmla="*/ 0 h 209"/>
                  <a:gd name="T62" fmla="*/ 4 w 894"/>
                  <a:gd name="T63" fmla="*/ 0 h 209"/>
                  <a:gd name="T64" fmla="*/ 4 w 894"/>
                  <a:gd name="T65" fmla="*/ 0 h 209"/>
                  <a:gd name="T66" fmla="*/ 4 w 894"/>
                  <a:gd name="T67" fmla="*/ 0 h 209"/>
                  <a:gd name="T68" fmla="*/ 4 w 894"/>
                  <a:gd name="T69" fmla="*/ 0 h 209"/>
                  <a:gd name="T70" fmla="*/ 4 w 894"/>
                  <a:gd name="T71" fmla="*/ 0 h 209"/>
                  <a:gd name="T72" fmla="*/ 4 w 894"/>
                  <a:gd name="T73" fmla="*/ 0 h 209"/>
                  <a:gd name="T74" fmla="*/ 4 w 894"/>
                  <a:gd name="T75" fmla="*/ 0 h 209"/>
                  <a:gd name="T76" fmla="*/ 4 w 894"/>
                  <a:gd name="T77" fmla="*/ 0 h 20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94"/>
                  <a:gd name="T118" fmla="*/ 0 h 209"/>
                  <a:gd name="T119" fmla="*/ 894 w 894"/>
                  <a:gd name="T120" fmla="*/ 209 h 20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94" h="209">
                    <a:moveTo>
                      <a:pt x="890" y="186"/>
                    </a:moveTo>
                    <a:lnTo>
                      <a:pt x="886" y="182"/>
                    </a:lnTo>
                    <a:lnTo>
                      <a:pt x="862" y="170"/>
                    </a:lnTo>
                    <a:lnTo>
                      <a:pt x="838" y="160"/>
                    </a:lnTo>
                    <a:lnTo>
                      <a:pt x="813" y="149"/>
                    </a:lnTo>
                    <a:lnTo>
                      <a:pt x="788" y="139"/>
                    </a:lnTo>
                    <a:lnTo>
                      <a:pt x="763" y="129"/>
                    </a:lnTo>
                    <a:lnTo>
                      <a:pt x="738" y="120"/>
                    </a:lnTo>
                    <a:lnTo>
                      <a:pt x="711" y="112"/>
                    </a:lnTo>
                    <a:lnTo>
                      <a:pt x="685" y="104"/>
                    </a:lnTo>
                    <a:lnTo>
                      <a:pt x="659" y="96"/>
                    </a:lnTo>
                    <a:lnTo>
                      <a:pt x="633" y="88"/>
                    </a:lnTo>
                    <a:lnTo>
                      <a:pt x="606" y="80"/>
                    </a:lnTo>
                    <a:lnTo>
                      <a:pt x="577" y="73"/>
                    </a:lnTo>
                    <a:lnTo>
                      <a:pt x="550" y="66"/>
                    </a:lnTo>
                    <a:lnTo>
                      <a:pt x="522" y="60"/>
                    </a:lnTo>
                    <a:lnTo>
                      <a:pt x="495" y="54"/>
                    </a:lnTo>
                    <a:lnTo>
                      <a:pt x="467" y="49"/>
                    </a:lnTo>
                    <a:lnTo>
                      <a:pt x="439" y="44"/>
                    </a:lnTo>
                    <a:lnTo>
                      <a:pt x="409" y="39"/>
                    </a:lnTo>
                    <a:lnTo>
                      <a:pt x="380" y="35"/>
                    </a:lnTo>
                    <a:lnTo>
                      <a:pt x="352" y="30"/>
                    </a:lnTo>
                    <a:lnTo>
                      <a:pt x="323" y="27"/>
                    </a:lnTo>
                    <a:lnTo>
                      <a:pt x="294" y="23"/>
                    </a:lnTo>
                    <a:lnTo>
                      <a:pt x="266" y="20"/>
                    </a:lnTo>
                    <a:lnTo>
                      <a:pt x="236" y="17"/>
                    </a:lnTo>
                    <a:lnTo>
                      <a:pt x="207" y="14"/>
                    </a:lnTo>
                    <a:lnTo>
                      <a:pt x="176" y="10"/>
                    </a:lnTo>
                    <a:lnTo>
                      <a:pt x="148" y="8"/>
                    </a:lnTo>
                    <a:lnTo>
                      <a:pt x="118" y="6"/>
                    </a:lnTo>
                    <a:lnTo>
                      <a:pt x="89" y="4"/>
                    </a:lnTo>
                    <a:lnTo>
                      <a:pt x="60" y="2"/>
                    </a:lnTo>
                    <a:lnTo>
                      <a:pt x="30" y="1"/>
                    </a:lnTo>
                    <a:lnTo>
                      <a:pt x="0" y="0"/>
                    </a:lnTo>
                    <a:lnTo>
                      <a:pt x="0" y="29"/>
                    </a:lnTo>
                    <a:lnTo>
                      <a:pt x="30" y="30"/>
                    </a:lnTo>
                    <a:lnTo>
                      <a:pt x="57" y="31"/>
                    </a:lnTo>
                    <a:lnTo>
                      <a:pt x="87" y="33"/>
                    </a:lnTo>
                    <a:lnTo>
                      <a:pt x="116" y="35"/>
                    </a:lnTo>
                    <a:lnTo>
                      <a:pt x="145" y="37"/>
                    </a:lnTo>
                    <a:lnTo>
                      <a:pt x="174" y="39"/>
                    </a:lnTo>
                    <a:lnTo>
                      <a:pt x="203" y="42"/>
                    </a:lnTo>
                    <a:lnTo>
                      <a:pt x="231" y="45"/>
                    </a:lnTo>
                    <a:lnTo>
                      <a:pt x="261" y="48"/>
                    </a:lnTo>
                    <a:lnTo>
                      <a:pt x="290" y="51"/>
                    </a:lnTo>
                    <a:lnTo>
                      <a:pt x="319" y="55"/>
                    </a:lnTo>
                    <a:lnTo>
                      <a:pt x="347" y="58"/>
                    </a:lnTo>
                    <a:lnTo>
                      <a:pt x="376" y="63"/>
                    </a:lnTo>
                    <a:lnTo>
                      <a:pt x="404" y="67"/>
                    </a:lnTo>
                    <a:lnTo>
                      <a:pt x="432" y="72"/>
                    </a:lnTo>
                    <a:lnTo>
                      <a:pt x="461" y="78"/>
                    </a:lnTo>
                    <a:lnTo>
                      <a:pt x="488" y="83"/>
                    </a:lnTo>
                    <a:lnTo>
                      <a:pt x="516" y="89"/>
                    </a:lnTo>
                    <a:lnTo>
                      <a:pt x="543" y="95"/>
                    </a:lnTo>
                    <a:lnTo>
                      <a:pt x="571" y="102"/>
                    </a:lnTo>
                    <a:lnTo>
                      <a:pt x="597" y="108"/>
                    </a:lnTo>
                    <a:lnTo>
                      <a:pt x="624" y="114"/>
                    </a:lnTo>
                    <a:lnTo>
                      <a:pt x="650" y="122"/>
                    </a:lnTo>
                    <a:lnTo>
                      <a:pt x="677" y="130"/>
                    </a:lnTo>
                    <a:lnTo>
                      <a:pt x="702" y="138"/>
                    </a:lnTo>
                    <a:lnTo>
                      <a:pt x="727" y="147"/>
                    </a:lnTo>
                    <a:lnTo>
                      <a:pt x="752" y="156"/>
                    </a:lnTo>
                    <a:lnTo>
                      <a:pt x="777" y="166"/>
                    </a:lnTo>
                    <a:lnTo>
                      <a:pt x="800" y="175"/>
                    </a:lnTo>
                    <a:lnTo>
                      <a:pt x="824" y="186"/>
                    </a:lnTo>
                    <a:lnTo>
                      <a:pt x="849" y="196"/>
                    </a:lnTo>
                    <a:lnTo>
                      <a:pt x="871" y="207"/>
                    </a:lnTo>
                    <a:lnTo>
                      <a:pt x="866" y="202"/>
                    </a:lnTo>
                    <a:lnTo>
                      <a:pt x="871" y="207"/>
                    </a:lnTo>
                    <a:lnTo>
                      <a:pt x="877" y="209"/>
                    </a:lnTo>
                    <a:lnTo>
                      <a:pt x="883" y="208"/>
                    </a:lnTo>
                    <a:lnTo>
                      <a:pt x="888" y="205"/>
                    </a:lnTo>
                    <a:lnTo>
                      <a:pt x="892" y="201"/>
                    </a:lnTo>
                    <a:lnTo>
                      <a:pt x="894" y="196"/>
                    </a:lnTo>
                    <a:lnTo>
                      <a:pt x="894" y="191"/>
                    </a:lnTo>
                    <a:lnTo>
                      <a:pt x="892" y="186"/>
                    </a:lnTo>
                    <a:lnTo>
                      <a:pt x="886" y="182"/>
                    </a:lnTo>
                    <a:lnTo>
                      <a:pt x="890" y="186"/>
                    </a:lnTo>
                    <a:close/>
                  </a:path>
                </a:pathLst>
              </a:custGeom>
              <a:solidFill>
                <a:srgbClr val="000000"/>
              </a:solidFill>
              <a:ln w="9525">
                <a:noFill/>
                <a:round/>
                <a:headEnd/>
                <a:tailEnd/>
              </a:ln>
            </p:spPr>
            <p:txBody>
              <a:bodyPr/>
              <a:lstStyle/>
              <a:p>
                <a:pPr eaLnBrk="0" hangingPunct="0"/>
                <a:endParaRPr lang="it-IT"/>
              </a:p>
            </p:txBody>
          </p:sp>
          <p:sp>
            <p:nvSpPr>
              <p:cNvPr id="113915" name="Freeform 190"/>
              <p:cNvSpPr>
                <a:spLocks/>
              </p:cNvSpPr>
              <p:nvPr/>
            </p:nvSpPr>
            <p:spPr bwMode="auto">
              <a:xfrm>
                <a:off x="2113" y="3301"/>
                <a:ext cx="29" cy="23"/>
              </a:xfrm>
              <a:custGeom>
                <a:avLst/>
                <a:gdLst>
                  <a:gd name="T0" fmla="*/ 0 w 178"/>
                  <a:gd name="T1" fmla="*/ 0 h 184"/>
                  <a:gd name="T2" fmla="*/ 0 w 178"/>
                  <a:gd name="T3" fmla="*/ 0 h 184"/>
                  <a:gd name="T4" fmla="*/ 0 w 178"/>
                  <a:gd name="T5" fmla="*/ 0 h 184"/>
                  <a:gd name="T6" fmla="*/ 0 w 178"/>
                  <a:gd name="T7" fmla="*/ 0 h 184"/>
                  <a:gd name="T8" fmla="*/ 0 w 178"/>
                  <a:gd name="T9" fmla="*/ 0 h 184"/>
                  <a:gd name="T10" fmla="*/ 0 w 178"/>
                  <a:gd name="T11" fmla="*/ 0 h 184"/>
                  <a:gd name="T12" fmla="*/ 1 w 178"/>
                  <a:gd name="T13" fmla="*/ 0 h 184"/>
                  <a:gd name="T14" fmla="*/ 1 w 178"/>
                  <a:gd name="T15" fmla="*/ 0 h 184"/>
                  <a:gd name="T16" fmla="*/ 1 w 178"/>
                  <a:gd name="T17" fmla="*/ 0 h 184"/>
                  <a:gd name="T18" fmla="*/ 1 w 178"/>
                  <a:gd name="T19" fmla="*/ 0 h 184"/>
                  <a:gd name="T20" fmla="*/ 1 w 178"/>
                  <a:gd name="T21" fmla="*/ 0 h 184"/>
                  <a:gd name="T22" fmla="*/ 1 w 178"/>
                  <a:gd name="T23" fmla="*/ 0 h 184"/>
                  <a:gd name="T24" fmla="*/ 1 w 178"/>
                  <a:gd name="T25" fmla="*/ 0 h 184"/>
                  <a:gd name="T26" fmla="*/ 1 w 178"/>
                  <a:gd name="T27" fmla="*/ 0 h 184"/>
                  <a:gd name="T28" fmla="*/ 1 w 178"/>
                  <a:gd name="T29" fmla="*/ 0 h 184"/>
                  <a:gd name="T30" fmla="*/ 1 w 178"/>
                  <a:gd name="T31" fmla="*/ 0 h 184"/>
                  <a:gd name="T32" fmla="*/ 1 w 178"/>
                  <a:gd name="T33" fmla="*/ 0 h 184"/>
                  <a:gd name="T34" fmla="*/ 1 w 178"/>
                  <a:gd name="T35" fmla="*/ 0 h 184"/>
                  <a:gd name="T36" fmla="*/ 0 w 178"/>
                  <a:gd name="T37" fmla="*/ 0 h 184"/>
                  <a:gd name="T38" fmla="*/ 0 w 178"/>
                  <a:gd name="T39" fmla="*/ 0 h 184"/>
                  <a:gd name="T40" fmla="*/ 1 w 178"/>
                  <a:gd name="T41" fmla="*/ 0 h 184"/>
                  <a:gd name="T42" fmla="*/ 1 w 178"/>
                  <a:gd name="T43" fmla="*/ 0 h 184"/>
                  <a:gd name="T44" fmla="*/ 1 w 178"/>
                  <a:gd name="T45" fmla="*/ 0 h 184"/>
                  <a:gd name="T46" fmla="*/ 1 w 178"/>
                  <a:gd name="T47" fmla="*/ 0 h 184"/>
                  <a:gd name="T48" fmla="*/ 1 w 178"/>
                  <a:gd name="T49" fmla="*/ 0 h 184"/>
                  <a:gd name="T50" fmla="*/ 1 w 178"/>
                  <a:gd name="T51" fmla="*/ 0 h 184"/>
                  <a:gd name="T52" fmla="*/ 1 w 178"/>
                  <a:gd name="T53" fmla="*/ 0 h 184"/>
                  <a:gd name="T54" fmla="*/ 1 w 178"/>
                  <a:gd name="T55" fmla="*/ 0 h 184"/>
                  <a:gd name="T56" fmla="*/ 0 w 178"/>
                  <a:gd name="T57" fmla="*/ 0 h 184"/>
                  <a:gd name="T58" fmla="*/ 0 w 178"/>
                  <a:gd name="T59" fmla="*/ 0 h 184"/>
                  <a:gd name="T60" fmla="*/ 0 w 178"/>
                  <a:gd name="T61" fmla="*/ 0 h 184"/>
                  <a:gd name="T62" fmla="*/ 0 w 178"/>
                  <a:gd name="T63" fmla="*/ 0 h 184"/>
                  <a:gd name="T64" fmla="*/ 0 w 178"/>
                  <a:gd name="T65" fmla="*/ 0 h 184"/>
                  <a:gd name="T66" fmla="*/ 0 w 178"/>
                  <a:gd name="T67" fmla="*/ 0 h 184"/>
                  <a:gd name="T68" fmla="*/ 0 w 178"/>
                  <a:gd name="T69" fmla="*/ 0 h 184"/>
                  <a:gd name="T70" fmla="*/ 0 w 178"/>
                  <a:gd name="T71" fmla="*/ 0 h 184"/>
                  <a:gd name="T72" fmla="*/ 0 w 178"/>
                  <a:gd name="T73" fmla="*/ 0 h 1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8"/>
                  <a:gd name="T112" fmla="*/ 0 h 184"/>
                  <a:gd name="T113" fmla="*/ 178 w 178"/>
                  <a:gd name="T114" fmla="*/ 184 h 1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8" h="184">
                    <a:moveTo>
                      <a:pt x="13" y="184"/>
                    </a:moveTo>
                    <a:lnTo>
                      <a:pt x="13" y="184"/>
                    </a:lnTo>
                    <a:lnTo>
                      <a:pt x="46" y="170"/>
                    </a:lnTo>
                    <a:lnTo>
                      <a:pt x="74" y="157"/>
                    </a:lnTo>
                    <a:lnTo>
                      <a:pt x="99" y="144"/>
                    </a:lnTo>
                    <a:lnTo>
                      <a:pt x="120" y="133"/>
                    </a:lnTo>
                    <a:lnTo>
                      <a:pt x="138" y="121"/>
                    </a:lnTo>
                    <a:lnTo>
                      <a:pt x="151" y="110"/>
                    </a:lnTo>
                    <a:lnTo>
                      <a:pt x="163" y="100"/>
                    </a:lnTo>
                    <a:lnTo>
                      <a:pt x="171" y="88"/>
                    </a:lnTo>
                    <a:lnTo>
                      <a:pt x="176" y="75"/>
                    </a:lnTo>
                    <a:lnTo>
                      <a:pt x="178" y="63"/>
                    </a:lnTo>
                    <a:lnTo>
                      <a:pt x="177" y="52"/>
                    </a:lnTo>
                    <a:lnTo>
                      <a:pt x="174" y="40"/>
                    </a:lnTo>
                    <a:lnTo>
                      <a:pt x="168" y="30"/>
                    </a:lnTo>
                    <a:lnTo>
                      <a:pt x="163" y="21"/>
                    </a:lnTo>
                    <a:lnTo>
                      <a:pt x="156" y="10"/>
                    </a:lnTo>
                    <a:lnTo>
                      <a:pt x="147" y="0"/>
                    </a:lnTo>
                    <a:lnTo>
                      <a:pt x="123" y="16"/>
                    </a:lnTo>
                    <a:lnTo>
                      <a:pt x="130" y="27"/>
                    </a:lnTo>
                    <a:lnTo>
                      <a:pt x="136" y="35"/>
                    </a:lnTo>
                    <a:lnTo>
                      <a:pt x="142" y="44"/>
                    </a:lnTo>
                    <a:lnTo>
                      <a:pt x="145" y="50"/>
                    </a:lnTo>
                    <a:lnTo>
                      <a:pt x="146" y="56"/>
                    </a:lnTo>
                    <a:lnTo>
                      <a:pt x="147" y="63"/>
                    </a:lnTo>
                    <a:lnTo>
                      <a:pt x="147" y="67"/>
                    </a:lnTo>
                    <a:lnTo>
                      <a:pt x="144" y="73"/>
                    </a:lnTo>
                    <a:lnTo>
                      <a:pt x="139" y="81"/>
                    </a:lnTo>
                    <a:lnTo>
                      <a:pt x="131" y="90"/>
                    </a:lnTo>
                    <a:lnTo>
                      <a:pt x="118" y="99"/>
                    </a:lnTo>
                    <a:lnTo>
                      <a:pt x="102" y="109"/>
                    </a:lnTo>
                    <a:lnTo>
                      <a:pt x="84" y="120"/>
                    </a:lnTo>
                    <a:lnTo>
                      <a:pt x="60" y="132"/>
                    </a:lnTo>
                    <a:lnTo>
                      <a:pt x="33" y="143"/>
                    </a:lnTo>
                    <a:lnTo>
                      <a:pt x="0" y="158"/>
                    </a:lnTo>
                    <a:lnTo>
                      <a:pt x="13" y="184"/>
                    </a:lnTo>
                    <a:close/>
                  </a:path>
                </a:pathLst>
              </a:custGeom>
              <a:solidFill>
                <a:srgbClr val="000000"/>
              </a:solidFill>
              <a:ln w="9525">
                <a:noFill/>
                <a:round/>
                <a:headEnd/>
                <a:tailEnd/>
              </a:ln>
            </p:spPr>
            <p:txBody>
              <a:bodyPr/>
              <a:lstStyle/>
              <a:p>
                <a:pPr eaLnBrk="0" hangingPunct="0"/>
                <a:endParaRPr lang="it-IT"/>
              </a:p>
            </p:txBody>
          </p:sp>
          <p:sp>
            <p:nvSpPr>
              <p:cNvPr id="113916" name="Freeform 191"/>
              <p:cNvSpPr>
                <a:spLocks/>
              </p:cNvSpPr>
              <p:nvPr/>
            </p:nvSpPr>
            <p:spPr bwMode="auto">
              <a:xfrm>
                <a:off x="1909" y="3320"/>
                <a:ext cx="206" cy="20"/>
              </a:xfrm>
              <a:custGeom>
                <a:avLst/>
                <a:gdLst>
                  <a:gd name="T0" fmla="*/ 0 w 1233"/>
                  <a:gd name="T1" fmla="*/ 0 h 156"/>
                  <a:gd name="T2" fmla="*/ 1 w 1233"/>
                  <a:gd name="T3" fmla="*/ 0 h 156"/>
                  <a:gd name="T4" fmla="*/ 1 w 1233"/>
                  <a:gd name="T5" fmla="*/ 0 h 156"/>
                  <a:gd name="T6" fmla="*/ 1 w 1233"/>
                  <a:gd name="T7" fmla="*/ 0 h 156"/>
                  <a:gd name="T8" fmla="*/ 2 w 1233"/>
                  <a:gd name="T9" fmla="*/ 0 h 156"/>
                  <a:gd name="T10" fmla="*/ 2 w 1233"/>
                  <a:gd name="T11" fmla="*/ 0 h 156"/>
                  <a:gd name="T12" fmla="*/ 3 w 1233"/>
                  <a:gd name="T13" fmla="*/ 0 h 156"/>
                  <a:gd name="T14" fmla="*/ 3 w 1233"/>
                  <a:gd name="T15" fmla="*/ 0 h 156"/>
                  <a:gd name="T16" fmla="*/ 3 w 1233"/>
                  <a:gd name="T17" fmla="*/ 0 h 156"/>
                  <a:gd name="T18" fmla="*/ 4 w 1233"/>
                  <a:gd name="T19" fmla="*/ 0 h 156"/>
                  <a:gd name="T20" fmla="*/ 4 w 1233"/>
                  <a:gd name="T21" fmla="*/ 0 h 156"/>
                  <a:gd name="T22" fmla="*/ 4 w 1233"/>
                  <a:gd name="T23" fmla="*/ 0 h 156"/>
                  <a:gd name="T24" fmla="*/ 5 w 1233"/>
                  <a:gd name="T25" fmla="*/ 0 h 156"/>
                  <a:gd name="T26" fmla="*/ 5 w 1233"/>
                  <a:gd name="T27" fmla="*/ 0 h 156"/>
                  <a:gd name="T28" fmla="*/ 5 w 1233"/>
                  <a:gd name="T29" fmla="*/ 0 h 156"/>
                  <a:gd name="T30" fmla="*/ 6 w 1233"/>
                  <a:gd name="T31" fmla="*/ 0 h 156"/>
                  <a:gd name="T32" fmla="*/ 6 w 1233"/>
                  <a:gd name="T33" fmla="*/ 0 h 156"/>
                  <a:gd name="T34" fmla="*/ 6 w 1233"/>
                  <a:gd name="T35" fmla="*/ 0 h 156"/>
                  <a:gd name="T36" fmla="*/ 5 w 1233"/>
                  <a:gd name="T37" fmla="*/ 0 h 156"/>
                  <a:gd name="T38" fmla="*/ 5 w 1233"/>
                  <a:gd name="T39" fmla="*/ 0 h 156"/>
                  <a:gd name="T40" fmla="*/ 5 w 1233"/>
                  <a:gd name="T41" fmla="*/ 0 h 156"/>
                  <a:gd name="T42" fmla="*/ 5 w 1233"/>
                  <a:gd name="T43" fmla="*/ 0 h 156"/>
                  <a:gd name="T44" fmla="*/ 4 w 1233"/>
                  <a:gd name="T45" fmla="*/ 0 h 156"/>
                  <a:gd name="T46" fmla="*/ 4 w 1233"/>
                  <a:gd name="T47" fmla="*/ 0 h 156"/>
                  <a:gd name="T48" fmla="*/ 4 w 1233"/>
                  <a:gd name="T49" fmla="*/ 0 h 156"/>
                  <a:gd name="T50" fmla="*/ 3 w 1233"/>
                  <a:gd name="T51" fmla="*/ 0 h 156"/>
                  <a:gd name="T52" fmla="*/ 3 w 1233"/>
                  <a:gd name="T53" fmla="*/ 0 h 156"/>
                  <a:gd name="T54" fmla="*/ 2 w 1233"/>
                  <a:gd name="T55" fmla="*/ 0 h 156"/>
                  <a:gd name="T56" fmla="*/ 2 w 1233"/>
                  <a:gd name="T57" fmla="*/ 0 h 156"/>
                  <a:gd name="T58" fmla="*/ 1 w 1233"/>
                  <a:gd name="T59" fmla="*/ 0 h 156"/>
                  <a:gd name="T60" fmla="*/ 1 w 1233"/>
                  <a:gd name="T61" fmla="*/ 0 h 156"/>
                  <a:gd name="T62" fmla="*/ 1 w 1233"/>
                  <a:gd name="T63" fmla="*/ 0 h 156"/>
                  <a:gd name="T64" fmla="*/ 0 w 1233"/>
                  <a:gd name="T65" fmla="*/ 0 h 156"/>
                  <a:gd name="T66" fmla="*/ 0 w 1233"/>
                  <a:gd name="T67" fmla="*/ 0 h 156"/>
                  <a:gd name="T68" fmla="*/ 0 w 1233"/>
                  <a:gd name="T69" fmla="*/ 0 h 156"/>
                  <a:gd name="T70" fmla="*/ 0 w 1233"/>
                  <a:gd name="T71" fmla="*/ 0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33"/>
                  <a:gd name="T109" fmla="*/ 0 h 156"/>
                  <a:gd name="T110" fmla="*/ 1233 w 1233"/>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33" h="156">
                    <a:moveTo>
                      <a:pt x="14" y="156"/>
                    </a:moveTo>
                    <a:lnTo>
                      <a:pt x="14" y="156"/>
                    </a:lnTo>
                    <a:lnTo>
                      <a:pt x="52" y="156"/>
                    </a:lnTo>
                    <a:lnTo>
                      <a:pt x="89" y="155"/>
                    </a:lnTo>
                    <a:lnTo>
                      <a:pt x="129" y="155"/>
                    </a:lnTo>
                    <a:lnTo>
                      <a:pt x="171" y="154"/>
                    </a:lnTo>
                    <a:lnTo>
                      <a:pt x="213" y="152"/>
                    </a:lnTo>
                    <a:lnTo>
                      <a:pt x="253" y="151"/>
                    </a:lnTo>
                    <a:lnTo>
                      <a:pt x="297" y="149"/>
                    </a:lnTo>
                    <a:lnTo>
                      <a:pt x="342" y="147"/>
                    </a:lnTo>
                    <a:lnTo>
                      <a:pt x="386" y="144"/>
                    </a:lnTo>
                    <a:lnTo>
                      <a:pt x="430" y="142"/>
                    </a:lnTo>
                    <a:lnTo>
                      <a:pt x="475" y="139"/>
                    </a:lnTo>
                    <a:lnTo>
                      <a:pt x="519" y="136"/>
                    </a:lnTo>
                    <a:lnTo>
                      <a:pt x="564" y="132"/>
                    </a:lnTo>
                    <a:lnTo>
                      <a:pt x="608" y="129"/>
                    </a:lnTo>
                    <a:lnTo>
                      <a:pt x="652" y="125"/>
                    </a:lnTo>
                    <a:lnTo>
                      <a:pt x="697" y="120"/>
                    </a:lnTo>
                    <a:lnTo>
                      <a:pt x="740" y="115"/>
                    </a:lnTo>
                    <a:lnTo>
                      <a:pt x="782" y="111"/>
                    </a:lnTo>
                    <a:lnTo>
                      <a:pt x="824" y="106"/>
                    </a:lnTo>
                    <a:lnTo>
                      <a:pt x="864" y="101"/>
                    </a:lnTo>
                    <a:lnTo>
                      <a:pt x="903" y="96"/>
                    </a:lnTo>
                    <a:lnTo>
                      <a:pt x="942" y="91"/>
                    </a:lnTo>
                    <a:lnTo>
                      <a:pt x="980" y="85"/>
                    </a:lnTo>
                    <a:lnTo>
                      <a:pt x="1014" y="79"/>
                    </a:lnTo>
                    <a:lnTo>
                      <a:pt x="1049" y="74"/>
                    </a:lnTo>
                    <a:lnTo>
                      <a:pt x="1081" y="68"/>
                    </a:lnTo>
                    <a:lnTo>
                      <a:pt x="1111" y="61"/>
                    </a:lnTo>
                    <a:lnTo>
                      <a:pt x="1139" y="54"/>
                    </a:lnTo>
                    <a:lnTo>
                      <a:pt x="1167" y="46"/>
                    </a:lnTo>
                    <a:lnTo>
                      <a:pt x="1190" y="40"/>
                    </a:lnTo>
                    <a:lnTo>
                      <a:pt x="1213" y="33"/>
                    </a:lnTo>
                    <a:lnTo>
                      <a:pt x="1233" y="26"/>
                    </a:lnTo>
                    <a:lnTo>
                      <a:pt x="1220" y="0"/>
                    </a:lnTo>
                    <a:lnTo>
                      <a:pt x="1202" y="7"/>
                    </a:lnTo>
                    <a:lnTo>
                      <a:pt x="1181" y="14"/>
                    </a:lnTo>
                    <a:lnTo>
                      <a:pt x="1158" y="20"/>
                    </a:lnTo>
                    <a:lnTo>
                      <a:pt x="1133" y="26"/>
                    </a:lnTo>
                    <a:lnTo>
                      <a:pt x="1104" y="32"/>
                    </a:lnTo>
                    <a:lnTo>
                      <a:pt x="1074" y="39"/>
                    </a:lnTo>
                    <a:lnTo>
                      <a:pt x="1042" y="45"/>
                    </a:lnTo>
                    <a:lnTo>
                      <a:pt x="1009" y="50"/>
                    </a:lnTo>
                    <a:lnTo>
                      <a:pt x="973" y="57"/>
                    </a:lnTo>
                    <a:lnTo>
                      <a:pt x="938" y="63"/>
                    </a:lnTo>
                    <a:lnTo>
                      <a:pt x="899" y="68"/>
                    </a:lnTo>
                    <a:lnTo>
                      <a:pt x="859" y="73"/>
                    </a:lnTo>
                    <a:lnTo>
                      <a:pt x="820" y="78"/>
                    </a:lnTo>
                    <a:lnTo>
                      <a:pt x="778" y="83"/>
                    </a:lnTo>
                    <a:lnTo>
                      <a:pt x="736" y="87"/>
                    </a:lnTo>
                    <a:lnTo>
                      <a:pt x="693" y="92"/>
                    </a:lnTo>
                    <a:lnTo>
                      <a:pt x="650" y="96"/>
                    </a:lnTo>
                    <a:lnTo>
                      <a:pt x="606" y="100"/>
                    </a:lnTo>
                    <a:lnTo>
                      <a:pt x="562" y="103"/>
                    </a:lnTo>
                    <a:lnTo>
                      <a:pt x="517" y="107"/>
                    </a:lnTo>
                    <a:lnTo>
                      <a:pt x="473" y="110"/>
                    </a:lnTo>
                    <a:lnTo>
                      <a:pt x="427" y="113"/>
                    </a:lnTo>
                    <a:lnTo>
                      <a:pt x="383" y="115"/>
                    </a:lnTo>
                    <a:lnTo>
                      <a:pt x="339" y="118"/>
                    </a:lnTo>
                    <a:lnTo>
                      <a:pt x="295" y="120"/>
                    </a:lnTo>
                    <a:lnTo>
                      <a:pt x="253" y="123"/>
                    </a:lnTo>
                    <a:lnTo>
                      <a:pt x="210" y="124"/>
                    </a:lnTo>
                    <a:lnTo>
                      <a:pt x="168" y="126"/>
                    </a:lnTo>
                    <a:lnTo>
                      <a:pt x="129" y="127"/>
                    </a:lnTo>
                    <a:lnTo>
                      <a:pt x="89" y="127"/>
                    </a:lnTo>
                    <a:lnTo>
                      <a:pt x="52" y="128"/>
                    </a:lnTo>
                    <a:lnTo>
                      <a:pt x="14" y="128"/>
                    </a:lnTo>
                    <a:lnTo>
                      <a:pt x="3" y="132"/>
                    </a:lnTo>
                    <a:lnTo>
                      <a:pt x="0" y="142"/>
                    </a:lnTo>
                    <a:lnTo>
                      <a:pt x="3" y="152"/>
                    </a:lnTo>
                    <a:lnTo>
                      <a:pt x="14" y="156"/>
                    </a:lnTo>
                    <a:close/>
                  </a:path>
                </a:pathLst>
              </a:custGeom>
              <a:solidFill>
                <a:srgbClr val="000000"/>
              </a:solidFill>
              <a:ln w="9525">
                <a:noFill/>
                <a:round/>
                <a:headEnd/>
                <a:tailEnd/>
              </a:ln>
            </p:spPr>
            <p:txBody>
              <a:bodyPr/>
              <a:lstStyle/>
              <a:p>
                <a:pPr eaLnBrk="0" hangingPunct="0"/>
                <a:endParaRPr lang="it-IT"/>
              </a:p>
            </p:txBody>
          </p:sp>
          <p:sp>
            <p:nvSpPr>
              <p:cNvPr id="113917" name="Freeform 192"/>
              <p:cNvSpPr>
                <a:spLocks/>
              </p:cNvSpPr>
              <p:nvPr/>
            </p:nvSpPr>
            <p:spPr bwMode="auto">
              <a:xfrm>
                <a:off x="1669" y="2538"/>
                <a:ext cx="485" cy="599"/>
              </a:xfrm>
              <a:custGeom>
                <a:avLst/>
                <a:gdLst>
                  <a:gd name="T0" fmla="*/ 0 w 2906"/>
                  <a:gd name="T1" fmla="*/ 0 h 4788"/>
                  <a:gd name="T2" fmla="*/ 0 w 2906"/>
                  <a:gd name="T3" fmla="*/ 0 h 4788"/>
                  <a:gd name="T4" fmla="*/ 0 w 2906"/>
                  <a:gd name="T5" fmla="*/ 0 h 4788"/>
                  <a:gd name="T6" fmla="*/ 0 w 2906"/>
                  <a:gd name="T7" fmla="*/ 0 h 4788"/>
                  <a:gd name="T8" fmla="*/ 1 w 2906"/>
                  <a:gd name="T9" fmla="*/ 0 h 4788"/>
                  <a:gd name="T10" fmla="*/ 1 w 2906"/>
                  <a:gd name="T11" fmla="*/ 0 h 4788"/>
                  <a:gd name="T12" fmla="*/ 1 w 2906"/>
                  <a:gd name="T13" fmla="*/ 0 h 4788"/>
                  <a:gd name="T14" fmla="*/ 2 w 2906"/>
                  <a:gd name="T15" fmla="*/ 0 h 4788"/>
                  <a:gd name="T16" fmla="*/ 2 w 2906"/>
                  <a:gd name="T17" fmla="*/ 0 h 4788"/>
                  <a:gd name="T18" fmla="*/ 3 w 2906"/>
                  <a:gd name="T19" fmla="*/ 0 h 4788"/>
                  <a:gd name="T20" fmla="*/ 3 w 2906"/>
                  <a:gd name="T21" fmla="*/ 0 h 4788"/>
                  <a:gd name="T22" fmla="*/ 4 w 2906"/>
                  <a:gd name="T23" fmla="*/ 0 h 4788"/>
                  <a:gd name="T24" fmla="*/ 4 w 2906"/>
                  <a:gd name="T25" fmla="*/ 0 h 4788"/>
                  <a:gd name="T26" fmla="*/ 5 w 2906"/>
                  <a:gd name="T27" fmla="*/ 0 h 4788"/>
                  <a:gd name="T28" fmla="*/ 6 w 2906"/>
                  <a:gd name="T29" fmla="*/ 0 h 4788"/>
                  <a:gd name="T30" fmla="*/ 6 w 2906"/>
                  <a:gd name="T31" fmla="*/ 0 h 4788"/>
                  <a:gd name="T32" fmla="*/ 7 w 2906"/>
                  <a:gd name="T33" fmla="*/ 0 h 4788"/>
                  <a:gd name="T34" fmla="*/ 7 w 2906"/>
                  <a:gd name="T35" fmla="*/ 0 h 4788"/>
                  <a:gd name="T36" fmla="*/ 8 w 2906"/>
                  <a:gd name="T37" fmla="*/ 0 h 4788"/>
                  <a:gd name="T38" fmla="*/ 9 w 2906"/>
                  <a:gd name="T39" fmla="*/ 0 h 4788"/>
                  <a:gd name="T40" fmla="*/ 9 w 2906"/>
                  <a:gd name="T41" fmla="*/ 0 h 4788"/>
                  <a:gd name="T42" fmla="*/ 10 w 2906"/>
                  <a:gd name="T43" fmla="*/ 0 h 4788"/>
                  <a:gd name="T44" fmla="*/ 10 w 2906"/>
                  <a:gd name="T45" fmla="*/ 0 h 4788"/>
                  <a:gd name="T46" fmla="*/ 11 w 2906"/>
                  <a:gd name="T47" fmla="*/ 0 h 4788"/>
                  <a:gd name="T48" fmla="*/ 11 w 2906"/>
                  <a:gd name="T49" fmla="*/ 0 h 4788"/>
                  <a:gd name="T50" fmla="*/ 12 w 2906"/>
                  <a:gd name="T51" fmla="*/ 0 h 4788"/>
                  <a:gd name="T52" fmla="*/ 12 w 2906"/>
                  <a:gd name="T53" fmla="*/ 0 h 4788"/>
                  <a:gd name="T54" fmla="*/ 13 w 2906"/>
                  <a:gd name="T55" fmla="*/ 0 h 4788"/>
                  <a:gd name="T56" fmla="*/ 13 w 2906"/>
                  <a:gd name="T57" fmla="*/ 0 h 4788"/>
                  <a:gd name="T58" fmla="*/ 13 w 2906"/>
                  <a:gd name="T59" fmla="*/ 0 h 4788"/>
                  <a:gd name="T60" fmla="*/ 13 w 2906"/>
                  <a:gd name="T61" fmla="*/ 0 h 4788"/>
                  <a:gd name="T62" fmla="*/ 14 w 2906"/>
                  <a:gd name="T63" fmla="*/ 0 h 4788"/>
                  <a:gd name="T64" fmla="*/ 14 w 2906"/>
                  <a:gd name="T65" fmla="*/ 0 h 4788"/>
                  <a:gd name="T66" fmla="*/ 10 w 2906"/>
                  <a:gd name="T67" fmla="*/ 9 h 4788"/>
                  <a:gd name="T68" fmla="*/ 10 w 2906"/>
                  <a:gd name="T69" fmla="*/ 9 h 4788"/>
                  <a:gd name="T70" fmla="*/ 9 w 2906"/>
                  <a:gd name="T71" fmla="*/ 9 h 4788"/>
                  <a:gd name="T72" fmla="*/ 9 w 2906"/>
                  <a:gd name="T73" fmla="*/ 9 h 4788"/>
                  <a:gd name="T74" fmla="*/ 9 w 2906"/>
                  <a:gd name="T75" fmla="*/ 9 h 4788"/>
                  <a:gd name="T76" fmla="*/ 8 w 2906"/>
                  <a:gd name="T77" fmla="*/ 9 h 4788"/>
                  <a:gd name="T78" fmla="*/ 8 w 2906"/>
                  <a:gd name="T79" fmla="*/ 9 h 4788"/>
                  <a:gd name="T80" fmla="*/ 7 w 2906"/>
                  <a:gd name="T81" fmla="*/ 9 h 4788"/>
                  <a:gd name="T82" fmla="*/ 7 w 2906"/>
                  <a:gd name="T83" fmla="*/ 9 h 4788"/>
                  <a:gd name="T84" fmla="*/ 6 w 2906"/>
                  <a:gd name="T85" fmla="*/ 9 h 4788"/>
                  <a:gd name="T86" fmla="*/ 6 w 2906"/>
                  <a:gd name="T87" fmla="*/ 9 h 4788"/>
                  <a:gd name="T88" fmla="*/ 5 w 2906"/>
                  <a:gd name="T89" fmla="*/ 9 h 4788"/>
                  <a:gd name="T90" fmla="*/ 5 w 2906"/>
                  <a:gd name="T91" fmla="*/ 9 h 4788"/>
                  <a:gd name="T92" fmla="*/ 4 w 2906"/>
                  <a:gd name="T93" fmla="*/ 9 h 4788"/>
                  <a:gd name="T94" fmla="*/ 4 w 2906"/>
                  <a:gd name="T95" fmla="*/ 9 h 4788"/>
                  <a:gd name="T96" fmla="*/ 4 w 2906"/>
                  <a:gd name="T97" fmla="*/ 9 h 478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06"/>
                  <a:gd name="T148" fmla="*/ 0 h 4788"/>
                  <a:gd name="T149" fmla="*/ 2906 w 2906"/>
                  <a:gd name="T150" fmla="*/ 4788 h 478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06" h="4788">
                    <a:moveTo>
                      <a:pt x="831" y="4305"/>
                    </a:moveTo>
                    <a:lnTo>
                      <a:pt x="0" y="95"/>
                    </a:lnTo>
                    <a:lnTo>
                      <a:pt x="3" y="88"/>
                    </a:lnTo>
                    <a:lnTo>
                      <a:pt x="11" y="81"/>
                    </a:lnTo>
                    <a:lnTo>
                      <a:pt x="23" y="73"/>
                    </a:lnTo>
                    <a:lnTo>
                      <a:pt x="37" y="67"/>
                    </a:lnTo>
                    <a:lnTo>
                      <a:pt x="56" y="62"/>
                    </a:lnTo>
                    <a:lnTo>
                      <a:pt x="79" y="56"/>
                    </a:lnTo>
                    <a:lnTo>
                      <a:pt x="104" y="51"/>
                    </a:lnTo>
                    <a:lnTo>
                      <a:pt x="133" y="46"/>
                    </a:lnTo>
                    <a:lnTo>
                      <a:pt x="165" y="42"/>
                    </a:lnTo>
                    <a:lnTo>
                      <a:pt x="200" y="37"/>
                    </a:lnTo>
                    <a:lnTo>
                      <a:pt x="238" y="34"/>
                    </a:lnTo>
                    <a:lnTo>
                      <a:pt x="279" y="30"/>
                    </a:lnTo>
                    <a:lnTo>
                      <a:pt x="322" y="26"/>
                    </a:lnTo>
                    <a:lnTo>
                      <a:pt x="367" y="23"/>
                    </a:lnTo>
                    <a:lnTo>
                      <a:pt x="414" y="21"/>
                    </a:lnTo>
                    <a:lnTo>
                      <a:pt x="465" y="18"/>
                    </a:lnTo>
                    <a:lnTo>
                      <a:pt x="517" y="15"/>
                    </a:lnTo>
                    <a:lnTo>
                      <a:pt x="571" y="13"/>
                    </a:lnTo>
                    <a:lnTo>
                      <a:pt x="627" y="10"/>
                    </a:lnTo>
                    <a:lnTo>
                      <a:pt x="684" y="9"/>
                    </a:lnTo>
                    <a:lnTo>
                      <a:pt x="742" y="7"/>
                    </a:lnTo>
                    <a:lnTo>
                      <a:pt x="803" y="6"/>
                    </a:lnTo>
                    <a:lnTo>
                      <a:pt x="865" y="4"/>
                    </a:lnTo>
                    <a:lnTo>
                      <a:pt x="928" y="3"/>
                    </a:lnTo>
                    <a:lnTo>
                      <a:pt x="992" y="3"/>
                    </a:lnTo>
                    <a:lnTo>
                      <a:pt x="1057" y="2"/>
                    </a:lnTo>
                    <a:lnTo>
                      <a:pt x="1122" y="1"/>
                    </a:lnTo>
                    <a:lnTo>
                      <a:pt x="1188" y="1"/>
                    </a:lnTo>
                    <a:lnTo>
                      <a:pt x="1255" y="0"/>
                    </a:lnTo>
                    <a:lnTo>
                      <a:pt x="1322" y="0"/>
                    </a:lnTo>
                    <a:lnTo>
                      <a:pt x="1389" y="0"/>
                    </a:lnTo>
                    <a:lnTo>
                      <a:pt x="1457" y="0"/>
                    </a:lnTo>
                    <a:lnTo>
                      <a:pt x="1524" y="0"/>
                    </a:lnTo>
                    <a:lnTo>
                      <a:pt x="1591" y="0"/>
                    </a:lnTo>
                    <a:lnTo>
                      <a:pt x="1658" y="0"/>
                    </a:lnTo>
                    <a:lnTo>
                      <a:pt x="1725" y="1"/>
                    </a:lnTo>
                    <a:lnTo>
                      <a:pt x="1792" y="1"/>
                    </a:lnTo>
                    <a:lnTo>
                      <a:pt x="1857" y="2"/>
                    </a:lnTo>
                    <a:lnTo>
                      <a:pt x="1922" y="3"/>
                    </a:lnTo>
                    <a:lnTo>
                      <a:pt x="1985" y="3"/>
                    </a:lnTo>
                    <a:lnTo>
                      <a:pt x="2048" y="4"/>
                    </a:lnTo>
                    <a:lnTo>
                      <a:pt x="2110" y="6"/>
                    </a:lnTo>
                    <a:lnTo>
                      <a:pt x="2169" y="7"/>
                    </a:lnTo>
                    <a:lnTo>
                      <a:pt x="2229" y="9"/>
                    </a:lnTo>
                    <a:lnTo>
                      <a:pt x="2286" y="10"/>
                    </a:lnTo>
                    <a:lnTo>
                      <a:pt x="2341" y="13"/>
                    </a:lnTo>
                    <a:lnTo>
                      <a:pt x="2395" y="15"/>
                    </a:lnTo>
                    <a:lnTo>
                      <a:pt x="2447" y="18"/>
                    </a:lnTo>
                    <a:lnTo>
                      <a:pt x="2497" y="21"/>
                    </a:lnTo>
                    <a:lnTo>
                      <a:pt x="2544" y="23"/>
                    </a:lnTo>
                    <a:lnTo>
                      <a:pt x="2589" y="26"/>
                    </a:lnTo>
                    <a:lnTo>
                      <a:pt x="2632" y="30"/>
                    </a:lnTo>
                    <a:lnTo>
                      <a:pt x="2672" y="34"/>
                    </a:lnTo>
                    <a:lnTo>
                      <a:pt x="2709" y="37"/>
                    </a:lnTo>
                    <a:lnTo>
                      <a:pt x="2745" y="42"/>
                    </a:lnTo>
                    <a:lnTo>
                      <a:pt x="2776" y="46"/>
                    </a:lnTo>
                    <a:lnTo>
                      <a:pt x="2804" y="51"/>
                    </a:lnTo>
                    <a:lnTo>
                      <a:pt x="2830" y="56"/>
                    </a:lnTo>
                    <a:lnTo>
                      <a:pt x="2852" y="62"/>
                    </a:lnTo>
                    <a:lnTo>
                      <a:pt x="2869" y="67"/>
                    </a:lnTo>
                    <a:lnTo>
                      <a:pt x="2885" y="73"/>
                    </a:lnTo>
                    <a:lnTo>
                      <a:pt x="2896" y="81"/>
                    </a:lnTo>
                    <a:lnTo>
                      <a:pt x="2902" y="88"/>
                    </a:lnTo>
                    <a:lnTo>
                      <a:pt x="2906" y="95"/>
                    </a:lnTo>
                    <a:lnTo>
                      <a:pt x="2077" y="4305"/>
                    </a:lnTo>
                    <a:lnTo>
                      <a:pt x="2066" y="4347"/>
                    </a:lnTo>
                    <a:lnTo>
                      <a:pt x="2050" y="4390"/>
                    </a:lnTo>
                    <a:lnTo>
                      <a:pt x="2030" y="4433"/>
                    </a:lnTo>
                    <a:lnTo>
                      <a:pt x="2005" y="4475"/>
                    </a:lnTo>
                    <a:lnTo>
                      <a:pt x="1977" y="4517"/>
                    </a:lnTo>
                    <a:lnTo>
                      <a:pt x="1944" y="4556"/>
                    </a:lnTo>
                    <a:lnTo>
                      <a:pt x="1907" y="4595"/>
                    </a:lnTo>
                    <a:lnTo>
                      <a:pt x="1869" y="4631"/>
                    </a:lnTo>
                    <a:lnTo>
                      <a:pt x="1826" y="4664"/>
                    </a:lnTo>
                    <a:lnTo>
                      <a:pt x="1782" y="4695"/>
                    </a:lnTo>
                    <a:lnTo>
                      <a:pt x="1734" y="4721"/>
                    </a:lnTo>
                    <a:lnTo>
                      <a:pt x="1686" y="4744"/>
                    </a:lnTo>
                    <a:lnTo>
                      <a:pt x="1635" y="4763"/>
                    </a:lnTo>
                    <a:lnTo>
                      <a:pt x="1582" y="4777"/>
                    </a:lnTo>
                    <a:lnTo>
                      <a:pt x="1529" y="4785"/>
                    </a:lnTo>
                    <a:lnTo>
                      <a:pt x="1475" y="4788"/>
                    </a:lnTo>
                    <a:lnTo>
                      <a:pt x="1421" y="4785"/>
                    </a:lnTo>
                    <a:lnTo>
                      <a:pt x="1366" y="4777"/>
                    </a:lnTo>
                    <a:lnTo>
                      <a:pt x="1312" y="4763"/>
                    </a:lnTo>
                    <a:lnTo>
                      <a:pt x="1259" y="4744"/>
                    </a:lnTo>
                    <a:lnTo>
                      <a:pt x="1206" y="4721"/>
                    </a:lnTo>
                    <a:lnTo>
                      <a:pt x="1156" y="4695"/>
                    </a:lnTo>
                    <a:lnTo>
                      <a:pt x="1107" y="4664"/>
                    </a:lnTo>
                    <a:lnTo>
                      <a:pt x="1061" y="4631"/>
                    </a:lnTo>
                    <a:lnTo>
                      <a:pt x="1018" y="4595"/>
                    </a:lnTo>
                    <a:lnTo>
                      <a:pt x="978" y="4556"/>
                    </a:lnTo>
                    <a:lnTo>
                      <a:pt x="942" y="4517"/>
                    </a:lnTo>
                    <a:lnTo>
                      <a:pt x="909" y="4475"/>
                    </a:lnTo>
                    <a:lnTo>
                      <a:pt x="881" y="4433"/>
                    </a:lnTo>
                    <a:lnTo>
                      <a:pt x="859" y="4390"/>
                    </a:lnTo>
                    <a:lnTo>
                      <a:pt x="842" y="4347"/>
                    </a:lnTo>
                    <a:lnTo>
                      <a:pt x="831" y="4305"/>
                    </a:lnTo>
                    <a:close/>
                  </a:path>
                </a:pathLst>
              </a:custGeom>
              <a:solidFill>
                <a:srgbClr val="FFFFFF"/>
              </a:solidFill>
              <a:ln w="9525">
                <a:noFill/>
                <a:round/>
                <a:headEnd/>
                <a:tailEnd/>
              </a:ln>
            </p:spPr>
            <p:txBody>
              <a:bodyPr/>
              <a:lstStyle/>
              <a:p>
                <a:pPr eaLnBrk="0" hangingPunct="0"/>
                <a:endParaRPr lang="it-IT"/>
              </a:p>
            </p:txBody>
          </p:sp>
          <p:sp>
            <p:nvSpPr>
              <p:cNvPr id="113918" name="Freeform 193"/>
              <p:cNvSpPr>
                <a:spLocks/>
              </p:cNvSpPr>
              <p:nvPr/>
            </p:nvSpPr>
            <p:spPr bwMode="auto">
              <a:xfrm>
                <a:off x="1667" y="2549"/>
                <a:ext cx="143" cy="528"/>
              </a:xfrm>
              <a:custGeom>
                <a:avLst/>
                <a:gdLst>
                  <a:gd name="T0" fmla="*/ 0 w 855"/>
                  <a:gd name="T1" fmla="*/ 0 h 4223"/>
                  <a:gd name="T2" fmla="*/ 0 w 855"/>
                  <a:gd name="T3" fmla="*/ 0 h 4223"/>
                  <a:gd name="T4" fmla="*/ 4 w 855"/>
                  <a:gd name="T5" fmla="*/ 8 h 4223"/>
                  <a:gd name="T6" fmla="*/ 4 w 855"/>
                  <a:gd name="T7" fmla="*/ 8 h 4223"/>
                  <a:gd name="T8" fmla="*/ 0 w 855"/>
                  <a:gd name="T9" fmla="*/ 0 h 4223"/>
                  <a:gd name="T10" fmla="*/ 0 w 855"/>
                  <a:gd name="T11" fmla="*/ 0 h 4223"/>
                  <a:gd name="T12" fmla="*/ 0 w 855"/>
                  <a:gd name="T13" fmla="*/ 0 h 4223"/>
                  <a:gd name="T14" fmla="*/ 0 w 855"/>
                  <a:gd name="T15" fmla="*/ 0 h 4223"/>
                  <a:gd name="T16" fmla="*/ 0 w 855"/>
                  <a:gd name="T17" fmla="*/ 0 h 4223"/>
                  <a:gd name="T18" fmla="*/ 0 w 855"/>
                  <a:gd name="T19" fmla="*/ 0 h 4223"/>
                  <a:gd name="T20" fmla="*/ 0 w 855"/>
                  <a:gd name="T21" fmla="*/ 0 h 4223"/>
                  <a:gd name="T22" fmla="*/ 0 w 855"/>
                  <a:gd name="T23" fmla="*/ 0 h 42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55"/>
                  <a:gd name="T37" fmla="*/ 0 h 4223"/>
                  <a:gd name="T38" fmla="*/ 855 w 855"/>
                  <a:gd name="T39" fmla="*/ 4223 h 42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55" h="4223">
                    <a:moveTo>
                      <a:pt x="0" y="9"/>
                    </a:moveTo>
                    <a:lnTo>
                      <a:pt x="0" y="13"/>
                    </a:lnTo>
                    <a:lnTo>
                      <a:pt x="830" y="4223"/>
                    </a:lnTo>
                    <a:lnTo>
                      <a:pt x="855" y="4219"/>
                    </a:lnTo>
                    <a:lnTo>
                      <a:pt x="24" y="9"/>
                    </a:lnTo>
                    <a:lnTo>
                      <a:pt x="24" y="13"/>
                    </a:lnTo>
                    <a:lnTo>
                      <a:pt x="24" y="9"/>
                    </a:lnTo>
                    <a:lnTo>
                      <a:pt x="18" y="2"/>
                    </a:lnTo>
                    <a:lnTo>
                      <a:pt x="11" y="0"/>
                    </a:lnTo>
                    <a:lnTo>
                      <a:pt x="2" y="4"/>
                    </a:lnTo>
                    <a:lnTo>
                      <a:pt x="0" y="13"/>
                    </a:lnTo>
                    <a:lnTo>
                      <a:pt x="0" y="9"/>
                    </a:lnTo>
                    <a:close/>
                  </a:path>
                </a:pathLst>
              </a:custGeom>
              <a:solidFill>
                <a:srgbClr val="000000"/>
              </a:solidFill>
              <a:ln w="9525">
                <a:noFill/>
                <a:round/>
                <a:headEnd/>
                <a:tailEnd/>
              </a:ln>
            </p:spPr>
            <p:txBody>
              <a:bodyPr/>
              <a:lstStyle/>
              <a:p>
                <a:pPr eaLnBrk="0" hangingPunct="0"/>
                <a:endParaRPr lang="it-IT"/>
              </a:p>
            </p:txBody>
          </p:sp>
          <p:sp>
            <p:nvSpPr>
              <p:cNvPr id="113919" name="Freeform 194"/>
              <p:cNvSpPr>
                <a:spLocks/>
              </p:cNvSpPr>
              <p:nvPr/>
            </p:nvSpPr>
            <p:spPr bwMode="auto">
              <a:xfrm>
                <a:off x="1667" y="2537"/>
                <a:ext cx="245" cy="13"/>
              </a:xfrm>
              <a:custGeom>
                <a:avLst/>
                <a:gdLst>
                  <a:gd name="T0" fmla="*/ 7 w 1469"/>
                  <a:gd name="T1" fmla="*/ 0 h 108"/>
                  <a:gd name="T2" fmla="*/ 6 w 1469"/>
                  <a:gd name="T3" fmla="*/ 0 h 108"/>
                  <a:gd name="T4" fmla="*/ 6 w 1469"/>
                  <a:gd name="T5" fmla="*/ 0 h 108"/>
                  <a:gd name="T6" fmla="*/ 5 w 1469"/>
                  <a:gd name="T7" fmla="*/ 0 h 108"/>
                  <a:gd name="T8" fmla="*/ 4 w 1469"/>
                  <a:gd name="T9" fmla="*/ 0 h 108"/>
                  <a:gd name="T10" fmla="*/ 4 w 1469"/>
                  <a:gd name="T11" fmla="*/ 0 h 108"/>
                  <a:gd name="T12" fmla="*/ 3 w 1469"/>
                  <a:gd name="T13" fmla="*/ 0 h 108"/>
                  <a:gd name="T14" fmla="*/ 3 w 1469"/>
                  <a:gd name="T15" fmla="*/ 0 h 108"/>
                  <a:gd name="T16" fmla="*/ 2 w 1469"/>
                  <a:gd name="T17" fmla="*/ 0 h 108"/>
                  <a:gd name="T18" fmla="*/ 2 w 1469"/>
                  <a:gd name="T19" fmla="*/ 0 h 108"/>
                  <a:gd name="T20" fmla="*/ 1 w 1469"/>
                  <a:gd name="T21" fmla="*/ 0 h 108"/>
                  <a:gd name="T22" fmla="*/ 1 w 1469"/>
                  <a:gd name="T23" fmla="*/ 0 h 108"/>
                  <a:gd name="T24" fmla="*/ 1 w 1469"/>
                  <a:gd name="T25" fmla="*/ 0 h 108"/>
                  <a:gd name="T26" fmla="*/ 1 w 1469"/>
                  <a:gd name="T27" fmla="*/ 0 h 108"/>
                  <a:gd name="T28" fmla="*/ 0 w 1469"/>
                  <a:gd name="T29" fmla="*/ 0 h 108"/>
                  <a:gd name="T30" fmla="*/ 0 w 1469"/>
                  <a:gd name="T31" fmla="*/ 0 h 108"/>
                  <a:gd name="T32" fmla="*/ 0 w 1469"/>
                  <a:gd name="T33" fmla="*/ 0 h 108"/>
                  <a:gd name="T34" fmla="*/ 0 w 1469"/>
                  <a:gd name="T35" fmla="*/ 0 h 108"/>
                  <a:gd name="T36" fmla="*/ 0 w 1469"/>
                  <a:gd name="T37" fmla="*/ 0 h 108"/>
                  <a:gd name="T38" fmla="*/ 0 w 1469"/>
                  <a:gd name="T39" fmla="*/ 0 h 108"/>
                  <a:gd name="T40" fmla="*/ 1 w 1469"/>
                  <a:gd name="T41" fmla="*/ 0 h 108"/>
                  <a:gd name="T42" fmla="*/ 1 w 1469"/>
                  <a:gd name="T43" fmla="*/ 0 h 108"/>
                  <a:gd name="T44" fmla="*/ 1 w 1469"/>
                  <a:gd name="T45" fmla="*/ 0 h 108"/>
                  <a:gd name="T46" fmla="*/ 2 w 1469"/>
                  <a:gd name="T47" fmla="*/ 0 h 108"/>
                  <a:gd name="T48" fmla="*/ 2 w 1469"/>
                  <a:gd name="T49" fmla="*/ 0 h 108"/>
                  <a:gd name="T50" fmla="*/ 3 w 1469"/>
                  <a:gd name="T51" fmla="*/ 0 h 108"/>
                  <a:gd name="T52" fmla="*/ 3 w 1469"/>
                  <a:gd name="T53" fmla="*/ 0 h 108"/>
                  <a:gd name="T54" fmla="*/ 4 w 1469"/>
                  <a:gd name="T55" fmla="*/ 0 h 108"/>
                  <a:gd name="T56" fmla="*/ 4 w 1469"/>
                  <a:gd name="T57" fmla="*/ 0 h 108"/>
                  <a:gd name="T58" fmla="*/ 5 w 1469"/>
                  <a:gd name="T59" fmla="*/ 0 h 108"/>
                  <a:gd name="T60" fmla="*/ 5 w 1469"/>
                  <a:gd name="T61" fmla="*/ 0 h 108"/>
                  <a:gd name="T62" fmla="*/ 6 w 1469"/>
                  <a:gd name="T63" fmla="*/ 0 h 108"/>
                  <a:gd name="T64" fmla="*/ 7 w 1469"/>
                  <a:gd name="T65" fmla="*/ 0 h 108"/>
                  <a:gd name="T66" fmla="*/ 7 w 1469"/>
                  <a:gd name="T67" fmla="*/ 0 h 1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69"/>
                  <a:gd name="T103" fmla="*/ 0 h 108"/>
                  <a:gd name="T104" fmla="*/ 1469 w 1469"/>
                  <a:gd name="T105" fmla="*/ 108 h 1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69" h="108">
                    <a:moveTo>
                      <a:pt x="1469" y="0"/>
                    </a:moveTo>
                    <a:lnTo>
                      <a:pt x="1469" y="0"/>
                    </a:lnTo>
                    <a:lnTo>
                      <a:pt x="1401" y="0"/>
                    </a:lnTo>
                    <a:lnTo>
                      <a:pt x="1334" y="0"/>
                    </a:lnTo>
                    <a:lnTo>
                      <a:pt x="1267" y="0"/>
                    </a:lnTo>
                    <a:lnTo>
                      <a:pt x="1200" y="1"/>
                    </a:lnTo>
                    <a:lnTo>
                      <a:pt x="1134" y="1"/>
                    </a:lnTo>
                    <a:lnTo>
                      <a:pt x="1069" y="2"/>
                    </a:lnTo>
                    <a:lnTo>
                      <a:pt x="1004" y="3"/>
                    </a:lnTo>
                    <a:lnTo>
                      <a:pt x="940" y="3"/>
                    </a:lnTo>
                    <a:lnTo>
                      <a:pt x="877" y="4"/>
                    </a:lnTo>
                    <a:lnTo>
                      <a:pt x="815" y="6"/>
                    </a:lnTo>
                    <a:lnTo>
                      <a:pt x="754" y="7"/>
                    </a:lnTo>
                    <a:lnTo>
                      <a:pt x="696" y="9"/>
                    </a:lnTo>
                    <a:lnTo>
                      <a:pt x="639" y="10"/>
                    </a:lnTo>
                    <a:lnTo>
                      <a:pt x="583" y="12"/>
                    </a:lnTo>
                    <a:lnTo>
                      <a:pt x="527" y="14"/>
                    </a:lnTo>
                    <a:lnTo>
                      <a:pt x="476" y="17"/>
                    </a:lnTo>
                    <a:lnTo>
                      <a:pt x="425" y="20"/>
                    </a:lnTo>
                    <a:lnTo>
                      <a:pt x="378" y="22"/>
                    </a:lnTo>
                    <a:lnTo>
                      <a:pt x="332" y="26"/>
                    </a:lnTo>
                    <a:lnTo>
                      <a:pt x="289" y="30"/>
                    </a:lnTo>
                    <a:lnTo>
                      <a:pt x="249" y="34"/>
                    </a:lnTo>
                    <a:lnTo>
                      <a:pt x="211" y="37"/>
                    </a:lnTo>
                    <a:lnTo>
                      <a:pt x="175" y="42"/>
                    </a:lnTo>
                    <a:lnTo>
                      <a:pt x="143" y="46"/>
                    </a:lnTo>
                    <a:lnTo>
                      <a:pt x="114" y="51"/>
                    </a:lnTo>
                    <a:lnTo>
                      <a:pt x="88" y="57"/>
                    </a:lnTo>
                    <a:lnTo>
                      <a:pt x="65" y="63"/>
                    </a:lnTo>
                    <a:lnTo>
                      <a:pt x="45" y="68"/>
                    </a:lnTo>
                    <a:lnTo>
                      <a:pt x="29" y="75"/>
                    </a:lnTo>
                    <a:lnTo>
                      <a:pt x="15" y="83"/>
                    </a:lnTo>
                    <a:lnTo>
                      <a:pt x="5" y="93"/>
                    </a:lnTo>
                    <a:lnTo>
                      <a:pt x="0" y="104"/>
                    </a:lnTo>
                    <a:lnTo>
                      <a:pt x="24" y="108"/>
                    </a:lnTo>
                    <a:lnTo>
                      <a:pt x="25" y="105"/>
                    </a:lnTo>
                    <a:lnTo>
                      <a:pt x="30" y="100"/>
                    </a:lnTo>
                    <a:lnTo>
                      <a:pt x="40" y="94"/>
                    </a:lnTo>
                    <a:lnTo>
                      <a:pt x="54" y="89"/>
                    </a:lnTo>
                    <a:lnTo>
                      <a:pt x="71" y="83"/>
                    </a:lnTo>
                    <a:lnTo>
                      <a:pt x="94" y="77"/>
                    </a:lnTo>
                    <a:lnTo>
                      <a:pt x="119" y="73"/>
                    </a:lnTo>
                    <a:lnTo>
                      <a:pt x="147" y="68"/>
                    </a:lnTo>
                    <a:lnTo>
                      <a:pt x="179" y="64"/>
                    </a:lnTo>
                    <a:lnTo>
                      <a:pt x="213" y="59"/>
                    </a:lnTo>
                    <a:lnTo>
                      <a:pt x="251" y="56"/>
                    </a:lnTo>
                    <a:lnTo>
                      <a:pt x="292" y="52"/>
                    </a:lnTo>
                    <a:lnTo>
                      <a:pt x="335" y="48"/>
                    </a:lnTo>
                    <a:lnTo>
                      <a:pt x="380" y="45"/>
                    </a:lnTo>
                    <a:lnTo>
                      <a:pt x="427" y="43"/>
                    </a:lnTo>
                    <a:lnTo>
                      <a:pt x="478" y="40"/>
                    </a:lnTo>
                    <a:lnTo>
                      <a:pt x="530" y="37"/>
                    </a:lnTo>
                    <a:lnTo>
                      <a:pt x="583" y="35"/>
                    </a:lnTo>
                    <a:lnTo>
                      <a:pt x="639" y="33"/>
                    </a:lnTo>
                    <a:lnTo>
                      <a:pt x="696" y="32"/>
                    </a:lnTo>
                    <a:lnTo>
                      <a:pt x="754" y="30"/>
                    </a:lnTo>
                    <a:lnTo>
                      <a:pt x="815" y="29"/>
                    </a:lnTo>
                    <a:lnTo>
                      <a:pt x="877" y="27"/>
                    </a:lnTo>
                    <a:lnTo>
                      <a:pt x="940" y="26"/>
                    </a:lnTo>
                    <a:lnTo>
                      <a:pt x="1004" y="26"/>
                    </a:lnTo>
                    <a:lnTo>
                      <a:pt x="1069" y="25"/>
                    </a:lnTo>
                    <a:lnTo>
                      <a:pt x="1134" y="24"/>
                    </a:lnTo>
                    <a:lnTo>
                      <a:pt x="1200" y="24"/>
                    </a:lnTo>
                    <a:lnTo>
                      <a:pt x="1267" y="22"/>
                    </a:lnTo>
                    <a:lnTo>
                      <a:pt x="1334" y="22"/>
                    </a:lnTo>
                    <a:lnTo>
                      <a:pt x="1401" y="22"/>
                    </a:lnTo>
                    <a:lnTo>
                      <a:pt x="1469" y="22"/>
                    </a:lnTo>
                    <a:lnTo>
                      <a:pt x="1469" y="0"/>
                    </a:lnTo>
                    <a:close/>
                  </a:path>
                </a:pathLst>
              </a:custGeom>
              <a:solidFill>
                <a:srgbClr val="000000"/>
              </a:solidFill>
              <a:ln w="9525">
                <a:noFill/>
                <a:round/>
                <a:headEnd/>
                <a:tailEnd/>
              </a:ln>
            </p:spPr>
            <p:txBody>
              <a:bodyPr/>
              <a:lstStyle/>
              <a:p>
                <a:pPr eaLnBrk="0" hangingPunct="0"/>
                <a:endParaRPr lang="it-IT"/>
              </a:p>
            </p:txBody>
          </p:sp>
          <p:sp>
            <p:nvSpPr>
              <p:cNvPr id="113920" name="Freeform 195"/>
              <p:cNvSpPr>
                <a:spLocks/>
              </p:cNvSpPr>
              <p:nvPr/>
            </p:nvSpPr>
            <p:spPr bwMode="auto">
              <a:xfrm>
                <a:off x="1912" y="2537"/>
                <a:ext cx="244" cy="14"/>
              </a:xfrm>
              <a:custGeom>
                <a:avLst/>
                <a:gdLst>
                  <a:gd name="T0" fmla="*/ 7 w 1461"/>
                  <a:gd name="T1" fmla="*/ 0 h 116"/>
                  <a:gd name="T2" fmla="*/ 7 w 1461"/>
                  <a:gd name="T3" fmla="*/ 0 h 116"/>
                  <a:gd name="T4" fmla="*/ 7 w 1461"/>
                  <a:gd name="T5" fmla="*/ 0 h 116"/>
                  <a:gd name="T6" fmla="*/ 6 w 1461"/>
                  <a:gd name="T7" fmla="*/ 0 h 116"/>
                  <a:gd name="T8" fmla="*/ 6 w 1461"/>
                  <a:gd name="T9" fmla="*/ 0 h 116"/>
                  <a:gd name="T10" fmla="*/ 6 w 1461"/>
                  <a:gd name="T11" fmla="*/ 0 h 116"/>
                  <a:gd name="T12" fmla="*/ 6 w 1461"/>
                  <a:gd name="T13" fmla="*/ 0 h 116"/>
                  <a:gd name="T14" fmla="*/ 5 w 1461"/>
                  <a:gd name="T15" fmla="*/ 0 h 116"/>
                  <a:gd name="T16" fmla="*/ 5 w 1461"/>
                  <a:gd name="T17" fmla="*/ 0 h 116"/>
                  <a:gd name="T18" fmla="*/ 4 w 1461"/>
                  <a:gd name="T19" fmla="*/ 0 h 116"/>
                  <a:gd name="T20" fmla="*/ 4 w 1461"/>
                  <a:gd name="T21" fmla="*/ 0 h 116"/>
                  <a:gd name="T22" fmla="*/ 3 w 1461"/>
                  <a:gd name="T23" fmla="*/ 0 h 116"/>
                  <a:gd name="T24" fmla="*/ 3 w 1461"/>
                  <a:gd name="T25" fmla="*/ 0 h 116"/>
                  <a:gd name="T26" fmla="*/ 2 w 1461"/>
                  <a:gd name="T27" fmla="*/ 0 h 116"/>
                  <a:gd name="T28" fmla="*/ 1 w 1461"/>
                  <a:gd name="T29" fmla="*/ 0 h 116"/>
                  <a:gd name="T30" fmla="*/ 1 w 1461"/>
                  <a:gd name="T31" fmla="*/ 0 h 116"/>
                  <a:gd name="T32" fmla="*/ 0 w 1461"/>
                  <a:gd name="T33" fmla="*/ 0 h 116"/>
                  <a:gd name="T34" fmla="*/ 0 w 1461"/>
                  <a:gd name="T35" fmla="*/ 0 h 116"/>
                  <a:gd name="T36" fmla="*/ 1 w 1461"/>
                  <a:gd name="T37" fmla="*/ 0 h 116"/>
                  <a:gd name="T38" fmla="*/ 2 w 1461"/>
                  <a:gd name="T39" fmla="*/ 0 h 116"/>
                  <a:gd name="T40" fmla="*/ 2 w 1461"/>
                  <a:gd name="T41" fmla="*/ 0 h 116"/>
                  <a:gd name="T42" fmla="*/ 3 w 1461"/>
                  <a:gd name="T43" fmla="*/ 0 h 116"/>
                  <a:gd name="T44" fmla="*/ 3 w 1461"/>
                  <a:gd name="T45" fmla="*/ 0 h 116"/>
                  <a:gd name="T46" fmla="*/ 4 w 1461"/>
                  <a:gd name="T47" fmla="*/ 0 h 116"/>
                  <a:gd name="T48" fmla="*/ 4 w 1461"/>
                  <a:gd name="T49" fmla="*/ 0 h 116"/>
                  <a:gd name="T50" fmla="*/ 5 w 1461"/>
                  <a:gd name="T51" fmla="*/ 0 h 116"/>
                  <a:gd name="T52" fmla="*/ 5 w 1461"/>
                  <a:gd name="T53" fmla="*/ 0 h 116"/>
                  <a:gd name="T54" fmla="*/ 6 w 1461"/>
                  <a:gd name="T55" fmla="*/ 0 h 116"/>
                  <a:gd name="T56" fmla="*/ 6 w 1461"/>
                  <a:gd name="T57" fmla="*/ 0 h 116"/>
                  <a:gd name="T58" fmla="*/ 6 w 1461"/>
                  <a:gd name="T59" fmla="*/ 0 h 116"/>
                  <a:gd name="T60" fmla="*/ 7 w 1461"/>
                  <a:gd name="T61" fmla="*/ 0 h 116"/>
                  <a:gd name="T62" fmla="*/ 7 w 1461"/>
                  <a:gd name="T63" fmla="*/ 0 h 116"/>
                  <a:gd name="T64" fmla="*/ 7 w 1461"/>
                  <a:gd name="T65" fmla="*/ 0 h 116"/>
                  <a:gd name="T66" fmla="*/ 7 w 1461"/>
                  <a:gd name="T67" fmla="*/ 0 h 116"/>
                  <a:gd name="T68" fmla="*/ 7 w 1461"/>
                  <a:gd name="T69" fmla="*/ 0 h 116"/>
                  <a:gd name="T70" fmla="*/ 7 w 1461"/>
                  <a:gd name="T71" fmla="*/ 0 h 116"/>
                  <a:gd name="T72" fmla="*/ 7 w 1461"/>
                  <a:gd name="T73" fmla="*/ 0 h 1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61"/>
                  <a:gd name="T112" fmla="*/ 0 h 116"/>
                  <a:gd name="T113" fmla="*/ 1461 w 1461"/>
                  <a:gd name="T114" fmla="*/ 116 h 11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61" h="116">
                    <a:moveTo>
                      <a:pt x="1461" y="108"/>
                    </a:moveTo>
                    <a:lnTo>
                      <a:pt x="1461" y="105"/>
                    </a:lnTo>
                    <a:lnTo>
                      <a:pt x="1455" y="93"/>
                    </a:lnTo>
                    <a:lnTo>
                      <a:pt x="1446" y="83"/>
                    </a:lnTo>
                    <a:lnTo>
                      <a:pt x="1433" y="75"/>
                    </a:lnTo>
                    <a:lnTo>
                      <a:pt x="1417" y="68"/>
                    </a:lnTo>
                    <a:lnTo>
                      <a:pt x="1398" y="63"/>
                    </a:lnTo>
                    <a:lnTo>
                      <a:pt x="1376" y="57"/>
                    </a:lnTo>
                    <a:lnTo>
                      <a:pt x="1349" y="51"/>
                    </a:lnTo>
                    <a:lnTo>
                      <a:pt x="1321" y="46"/>
                    </a:lnTo>
                    <a:lnTo>
                      <a:pt x="1290" y="42"/>
                    </a:lnTo>
                    <a:lnTo>
                      <a:pt x="1254" y="37"/>
                    </a:lnTo>
                    <a:lnTo>
                      <a:pt x="1216" y="34"/>
                    </a:lnTo>
                    <a:lnTo>
                      <a:pt x="1176" y="30"/>
                    </a:lnTo>
                    <a:lnTo>
                      <a:pt x="1133" y="26"/>
                    </a:lnTo>
                    <a:lnTo>
                      <a:pt x="1088" y="22"/>
                    </a:lnTo>
                    <a:lnTo>
                      <a:pt x="1041" y="20"/>
                    </a:lnTo>
                    <a:lnTo>
                      <a:pt x="991" y="17"/>
                    </a:lnTo>
                    <a:lnTo>
                      <a:pt x="939" y="14"/>
                    </a:lnTo>
                    <a:lnTo>
                      <a:pt x="884" y="12"/>
                    </a:lnTo>
                    <a:lnTo>
                      <a:pt x="829" y="10"/>
                    </a:lnTo>
                    <a:lnTo>
                      <a:pt x="772" y="9"/>
                    </a:lnTo>
                    <a:lnTo>
                      <a:pt x="712" y="7"/>
                    </a:lnTo>
                    <a:lnTo>
                      <a:pt x="653" y="6"/>
                    </a:lnTo>
                    <a:lnTo>
                      <a:pt x="591" y="4"/>
                    </a:lnTo>
                    <a:lnTo>
                      <a:pt x="528" y="3"/>
                    </a:lnTo>
                    <a:lnTo>
                      <a:pt x="465" y="3"/>
                    </a:lnTo>
                    <a:lnTo>
                      <a:pt x="400" y="2"/>
                    </a:lnTo>
                    <a:lnTo>
                      <a:pt x="335" y="1"/>
                    </a:lnTo>
                    <a:lnTo>
                      <a:pt x="268" y="1"/>
                    </a:lnTo>
                    <a:lnTo>
                      <a:pt x="201" y="0"/>
                    </a:lnTo>
                    <a:lnTo>
                      <a:pt x="134" y="0"/>
                    </a:lnTo>
                    <a:lnTo>
                      <a:pt x="67" y="0"/>
                    </a:lnTo>
                    <a:lnTo>
                      <a:pt x="0" y="0"/>
                    </a:lnTo>
                    <a:lnTo>
                      <a:pt x="0" y="22"/>
                    </a:lnTo>
                    <a:lnTo>
                      <a:pt x="67" y="22"/>
                    </a:lnTo>
                    <a:lnTo>
                      <a:pt x="134" y="22"/>
                    </a:lnTo>
                    <a:lnTo>
                      <a:pt x="201" y="22"/>
                    </a:lnTo>
                    <a:lnTo>
                      <a:pt x="268" y="24"/>
                    </a:lnTo>
                    <a:lnTo>
                      <a:pt x="335" y="24"/>
                    </a:lnTo>
                    <a:lnTo>
                      <a:pt x="400" y="25"/>
                    </a:lnTo>
                    <a:lnTo>
                      <a:pt x="465" y="26"/>
                    </a:lnTo>
                    <a:lnTo>
                      <a:pt x="528" y="26"/>
                    </a:lnTo>
                    <a:lnTo>
                      <a:pt x="591" y="27"/>
                    </a:lnTo>
                    <a:lnTo>
                      <a:pt x="653" y="29"/>
                    </a:lnTo>
                    <a:lnTo>
                      <a:pt x="712" y="30"/>
                    </a:lnTo>
                    <a:lnTo>
                      <a:pt x="772" y="32"/>
                    </a:lnTo>
                    <a:lnTo>
                      <a:pt x="829" y="33"/>
                    </a:lnTo>
                    <a:lnTo>
                      <a:pt x="884" y="35"/>
                    </a:lnTo>
                    <a:lnTo>
                      <a:pt x="937" y="37"/>
                    </a:lnTo>
                    <a:lnTo>
                      <a:pt x="989" y="40"/>
                    </a:lnTo>
                    <a:lnTo>
                      <a:pt x="1039" y="43"/>
                    </a:lnTo>
                    <a:lnTo>
                      <a:pt x="1086" y="45"/>
                    </a:lnTo>
                    <a:lnTo>
                      <a:pt x="1131" y="48"/>
                    </a:lnTo>
                    <a:lnTo>
                      <a:pt x="1174" y="52"/>
                    </a:lnTo>
                    <a:lnTo>
                      <a:pt x="1214" y="56"/>
                    </a:lnTo>
                    <a:lnTo>
                      <a:pt x="1251" y="59"/>
                    </a:lnTo>
                    <a:lnTo>
                      <a:pt x="1286" y="64"/>
                    </a:lnTo>
                    <a:lnTo>
                      <a:pt x="1316" y="68"/>
                    </a:lnTo>
                    <a:lnTo>
                      <a:pt x="1345" y="73"/>
                    </a:lnTo>
                    <a:lnTo>
                      <a:pt x="1369" y="77"/>
                    </a:lnTo>
                    <a:lnTo>
                      <a:pt x="1391" y="83"/>
                    </a:lnTo>
                    <a:lnTo>
                      <a:pt x="1408" y="89"/>
                    </a:lnTo>
                    <a:lnTo>
                      <a:pt x="1422" y="94"/>
                    </a:lnTo>
                    <a:lnTo>
                      <a:pt x="1431" y="100"/>
                    </a:lnTo>
                    <a:lnTo>
                      <a:pt x="1435" y="105"/>
                    </a:lnTo>
                    <a:lnTo>
                      <a:pt x="1436" y="107"/>
                    </a:lnTo>
                    <a:lnTo>
                      <a:pt x="1436" y="104"/>
                    </a:lnTo>
                    <a:lnTo>
                      <a:pt x="1436" y="107"/>
                    </a:lnTo>
                    <a:lnTo>
                      <a:pt x="1441" y="115"/>
                    </a:lnTo>
                    <a:lnTo>
                      <a:pt x="1450" y="116"/>
                    </a:lnTo>
                    <a:lnTo>
                      <a:pt x="1457" y="113"/>
                    </a:lnTo>
                    <a:lnTo>
                      <a:pt x="1461" y="105"/>
                    </a:lnTo>
                    <a:lnTo>
                      <a:pt x="1461" y="108"/>
                    </a:lnTo>
                    <a:close/>
                  </a:path>
                </a:pathLst>
              </a:custGeom>
              <a:solidFill>
                <a:srgbClr val="000000"/>
              </a:solidFill>
              <a:ln w="9525">
                <a:noFill/>
                <a:round/>
                <a:headEnd/>
                <a:tailEnd/>
              </a:ln>
            </p:spPr>
            <p:txBody>
              <a:bodyPr/>
              <a:lstStyle/>
              <a:p>
                <a:pPr eaLnBrk="0" hangingPunct="0"/>
                <a:endParaRPr lang="it-IT"/>
              </a:p>
            </p:txBody>
          </p:sp>
          <p:sp>
            <p:nvSpPr>
              <p:cNvPr id="113921" name="Freeform 196"/>
              <p:cNvSpPr>
                <a:spLocks/>
              </p:cNvSpPr>
              <p:nvPr/>
            </p:nvSpPr>
            <p:spPr bwMode="auto">
              <a:xfrm>
                <a:off x="2014" y="2550"/>
                <a:ext cx="142" cy="527"/>
              </a:xfrm>
              <a:custGeom>
                <a:avLst/>
                <a:gdLst>
                  <a:gd name="T0" fmla="*/ 0 w 853"/>
                  <a:gd name="T1" fmla="*/ 8 h 4214"/>
                  <a:gd name="T2" fmla="*/ 0 w 853"/>
                  <a:gd name="T3" fmla="*/ 8 h 4214"/>
                  <a:gd name="T4" fmla="*/ 4 w 853"/>
                  <a:gd name="T5" fmla="*/ 0 h 4214"/>
                  <a:gd name="T6" fmla="*/ 4 w 853"/>
                  <a:gd name="T7" fmla="*/ 0 h 4214"/>
                  <a:gd name="T8" fmla="*/ 0 w 853"/>
                  <a:gd name="T9" fmla="*/ 8 h 4214"/>
                  <a:gd name="T10" fmla="*/ 0 w 853"/>
                  <a:gd name="T11" fmla="*/ 8 h 4214"/>
                  <a:gd name="T12" fmla="*/ 0 w 853"/>
                  <a:gd name="T13" fmla="*/ 8 h 4214"/>
                  <a:gd name="T14" fmla="*/ 0 60000 65536"/>
                  <a:gd name="T15" fmla="*/ 0 60000 65536"/>
                  <a:gd name="T16" fmla="*/ 0 60000 65536"/>
                  <a:gd name="T17" fmla="*/ 0 60000 65536"/>
                  <a:gd name="T18" fmla="*/ 0 60000 65536"/>
                  <a:gd name="T19" fmla="*/ 0 60000 65536"/>
                  <a:gd name="T20" fmla="*/ 0 60000 65536"/>
                  <a:gd name="T21" fmla="*/ 0 w 853"/>
                  <a:gd name="T22" fmla="*/ 0 h 4214"/>
                  <a:gd name="T23" fmla="*/ 853 w 853"/>
                  <a:gd name="T24" fmla="*/ 4214 h 42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3" h="4214">
                    <a:moveTo>
                      <a:pt x="24" y="4214"/>
                    </a:moveTo>
                    <a:lnTo>
                      <a:pt x="24" y="4214"/>
                    </a:lnTo>
                    <a:lnTo>
                      <a:pt x="853" y="4"/>
                    </a:lnTo>
                    <a:lnTo>
                      <a:pt x="828" y="0"/>
                    </a:lnTo>
                    <a:lnTo>
                      <a:pt x="0" y="4210"/>
                    </a:lnTo>
                    <a:lnTo>
                      <a:pt x="24" y="4214"/>
                    </a:lnTo>
                    <a:close/>
                  </a:path>
                </a:pathLst>
              </a:custGeom>
              <a:solidFill>
                <a:srgbClr val="000000"/>
              </a:solidFill>
              <a:ln w="9525">
                <a:noFill/>
                <a:round/>
                <a:headEnd/>
                <a:tailEnd/>
              </a:ln>
            </p:spPr>
            <p:txBody>
              <a:bodyPr/>
              <a:lstStyle/>
              <a:p>
                <a:pPr eaLnBrk="0" hangingPunct="0"/>
                <a:endParaRPr lang="it-IT"/>
              </a:p>
            </p:txBody>
          </p:sp>
          <p:sp>
            <p:nvSpPr>
              <p:cNvPr id="113922" name="Freeform 197"/>
              <p:cNvSpPr>
                <a:spLocks/>
              </p:cNvSpPr>
              <p:nvPr/>
            </p:nvSpPr>
            <p:spPr bwMode="auto">
              <a:xfrm>
                <a:off x="1915" y="3076"/>
                <a:ext cx="103" cy="62"/>
              </a:xfrm>
              <a:custGeom>
                <a:avLst/>
                <a:gdLst>
                  <a:gd name="T0" fmla="*/ 0 w 614"/>
                  <a:gd name="T1" fmla="*/ 1 h 496"/>
                  <a:gd name="T2" fmla="*/ 0 w 614"/>
                  <a:gd name="T3" fmla="*/ 1 h 496"/>
                  <a:gd name="T4" fmla="*/ 0 w 614"/>
                  <a:gd name="T5" fmla="*/ 1 h 496"/>
                  <a:gd name="T6" fmla="*/ 1 w 614"/>
                  <a:gd name="T7" fmla="*/ 1 h 496"/>
                  <a:gd name="T8" fmla="*/ 1 w 614"/>
                  <a:gd name="T9" fmla="*/ 1 h 496"/>
                  <a:gd name="T10" fmla="*/ 1 w 614"/>
                  <a:gd name="T11" fmla="*/ 1 h 496"/>
                  <a:gd name="T12" fmla="*/ 1 w 614"/>
                  <a:gd name="T13" fmla="*/ 1 h 496"/>
                  <a:gd name="T14" fmla="*/ 2 w 614"/>
                  <a:gd name="T15" fmla="*/ 1 h 496"/>
                  <a:gd name="T16" fmla="*/ 2 w 614"/>
                  <a:gd name="T17" fmla="*/ 1 h 496"/>
                  <a:gd name="T18" fmla="*/ 2 w 614"/>
                  <a:gd name="T19" fmla="*/ 1 h 496"/>
                  <a:gd name="T20" fmla="*/ 2 w 614"/>
                  <a:gd name="T21" fmla="*/ 1 h 496"/>
                  <a:gd name="T22" fmla="*/ 2 w 614"/>
                  <a:gd name="T23" fmla="*/ 1 h 496"/>
                  <a:gd name="T24" fmla="*/ 2 w 614"/>
                  <a:gd name="T25" fmla="*/ 1 h 496"/>
                  <a:gd name="T26" fmla="*/ 3 w 614"/>
                  <a:gd name="T27" fmla="*/ 0 h 496"/>
                  <a:gd name="T28" fmla="*/ 3 w 614"/>
                  <a:gd name="T29" fmla="*/ 0 h 496"/>
                  <a:gd name="T30" fmla="*/ 3 w 614"/>
                  <a:gd name="T31" fmla="*/ 0 h 496"/>
                  <a:gd name="T32" fmla="*/ 3 w 614"/>
                  <a:gd name="T33" fmla="*/ 0 h 496"/>
                  <a:gd name="T34" fmla="*/ 3 w 614"/>
                  <a:gd name="T35" fmla="*/ 0 h 496"/>
                  <a:gd name="T36" fmla="*/ 3 w 614"/>
                  <a:gd name="T37" fmla="*/ 0 h 496"/>
                  <a:gd name="T38" fmla="*/ 3 w 614"/>
                  <a:gd name="T39" fmla="*/ 0 h 496"/>
                  <a:gd name="T40" fmla="*/ 3 w 614"/>
                  <a:gd name="T41" fmla="*/ 0 h 496"/>
                  <a:gd name="T42" fmla="*/ 3 w 614"/>
                  <a:gd name="T43" fmla="*/ 0 h 496"/>
                  <a:gd name="T44" fmla="*/ 3 w 614"/>
                  <a:gd name="T45" fmla="*/ 0 h 496"/>
                  <a:gd name="T46" fmla="*/ 2 w 614"/>
                  <a:gd name="T47" fmla="*/ 0 h 496"/>
                  <a:gd name="T48" fmla="*/ 2 w 614"/>
                  <a:gd name="T49" fmla="*/ 1 h 496"/>
                  <a:gd name="T50" fmla="*/ 2 w 614"/>
                  <a:gd name="T51" fmla="*/ 1 h 496"/>
                  <a:gd name="T52" fmla="*/ 2 w 614"/>
                  <a:gd name="T53" fmla="*/ 1 h 496"/>
                  <a:gd name="T54" fmla="*/ 2 w 614"/>
                  <a:gd name="T55" fmla="*/ 1 h 496"/>
                  <a:gd name="T56" fmla="*/ 1 w 614"/>
                  <a:gd name="T57" fmla="*/ 1 h 496"/>
                  <a:gd name="T58" fmla="*/ 1 w 614"/>
                  <a:gd name="T59" fmla="*/ 1 h 496"/>
                  <a:gd name="T60" fmla="*/ 1 w 614"/>
                  <a:gd name="T61" fmla="*/ 1 h 496"/>
                  <a:gd name="T62" fmla="*/ 1 w 614"/>
                  <a:gd name="T63" fmla="*/ 1 h 496"/>
                  <a:gd name="T64" fmla="*/ 1 w 614"/>
                  <a:gd name="T65" fmla="*/ 1 h 496"/>
                  <a:gd name="T66" fmla="*/ 0 w 614"/>
                  <a:gd name="T67" fmla="*/ 1 h 496"/>
                  <a:gd name="T68" fmla="*/ 0 w 614"/>
                  <a:gd name="T69" fmla="*/ 1 h 496"/>
                  <a:gd name="T70" fmla="*/ 0 w 614"/>
                  <a:gd name="T71" fmla="*/ 1 h 496"/>
                  <a:gd name="T72" fmla="*/ 0 w 614"/>
                  <a:gd name="T73" fmla="*/ 1 h 4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4"/>
                  <a:gd name="T112" fmla="*/ 0 h 496"/>
                  <a:gd name="T113" fmla="*/ 614 w 614"/>
                  <a:gd name="T114" fmla="*/ 496 h 4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4" h="496">
                    <a:moveTo>
                      <a:pt x="0" y="496"/>
                    </a:moveTo>
                    <a:lnTo>
                      <a:pt x="0" y="496"/>
                    </a:lnTo>
                    <a:lnTo>
                      <a:pt x="55" y="493"/>
                    </a:lnTo>
                    <a:lnTo>
                      <a:pt x="109" y="484"/>
                    </a:lnTo>
                    <a:lnTo>
                      <a:pt x="163" y="470"/>
                    </a:lnTo>
                    <a:lnTo>
                      <a:pt x="215" y="452"/>
                    </a:lnTo>
                    <a:lnTo>
                      <a:pt x="265" y="427"/>
                    </a:lnTo>
                    <a:lnTo>
                      <a:pt x="313" y="401"/>
                    </a:lnTo>
                    <a:lnTo>
                      <a:pt x="358" y="369"/>
                    </a:lnTo>
                    <a:lnTo>
                      <a:pt x="401" y="336"/>
                    </a:lnTo>
                    <a:lnTo>
                      <a:pt x="441" y="299"/>
                    </a:lnTo>
                    <a:lnTo>
                      <a:pt x="477" y="261"/>
                    </a:lnTo>
                    <a:lnTo>
                      <a:pt x="512" y="220"/>
                    </a:lnTo>
                    <a:lnTo>
                      <a:pt x="540" y="177"/>
                    </a:lnTo>
                    <a:lnTo>
                      <a:pt x="566" y="135"/>
                    </a:lnTo>
                    <a:lnTo>
                      <a:pt x="586" y="91"/>
                    </a:lnTo>
                    <a:lnTo>
                      <a:pt x="602" y="47"/>
                    </a:lnTo>
                    <a:lnTo>
                      <a:pt x="614" y="4"/>
                    </a:lnTo>
                    <a:lnTo>
                      <a:pt x="590" y="0"/>
                    </a:lnTo>
                    <a:lnTo>
                      <a:pt x="580" y="41"/>
                    </a:lnTo>
                    <a:lnTo>
                      <a:pt x="564" y="83"/>
                    </a:lnTo>
                    <a:lnTo>
                      <a:pt x="544" y="124"/>
                    </a:lnTo>
                    <a:lnTo>
                      <a:pt x="520" y="167"/>
                    </a:lnTo>
                    <a:lnTo>
                      <a:pt x="492" y="208"/>
                    </a:lnTo>
                    <a:lnTo>
                      <a:pt x="460" y="246"/>
                    </a:lnTo>
                    <a:lnTo>
                      <a:pt x="423" y="285"/>
                    </a:lnTo>
                    <a:lnTo>
                      <a:pt x="386" y="319"/>
                    </a:lnTo>
                    <a:lnTo>
                      <a:pt x="343" y="353"/>
                    </a:lnTo>
                    <a:lnTo>
                      <a:pt x="300" y="382"/>
                    </a:lnTo>
                    <a:lnTo>
                      <a:pt x="254" y="409"/>
                    </a:lnTo>
                    <a:lnTo>
                      <a:pt x="206" y="431"/>
                    </a:lnTo>
                    <a:lnTo>
                      <a:pt x="157" y="449"/>
                    </a:lnTo>
                    <a:lnTo>
                      <a:pt x="105" y="464"/>
                    </a:lnTo>
                    <a:lnTo>
                      <a:pt x="53" y="471"/>
                    </a:lnTo>
                    <a:lnTo>
                      <a:pt x="0" y="474"/>
                    </a:lnTo>
                    <a:lnTo>
                      <a:pt x="0" y="496"/>
                    </a:lnTo>
                    <a:close/>
                  </a:path>
                </a:pathLst>
              </a:custGeom>
              <a:solidFill>
                <a:srgbClr val="000000"/>
              </a:solidFill>
              <a:ln w="9525">
                <a:noFill/>
                <a:round/>
                <a:headEnd/>
                <a:tailEnd/>
              </a:ln>
            </p:spPr>
            <p:txBody>
              <a:bodyPr/>
              <a:lstStyle/>
              <a:p>
                <a:pPr eaLnBrk="0" hangingPunct="0"/>
                <a:endParaRPr lang="it-IT"/>
              </a:p>
            </p:txBody>
          </p:sp>
          <p:sp>
            <p:nvSpPr>
              <p:cNvPr id="113923" name="Freeform 198"/>
              <p:cNvSpPr>
                <a:spLocks/>
              </p:cNvSpPr>
              <p:nvPr/>
            </p:nvSpPr>
            <p:spPr bwMode="auto">
              <a:xfrm>
                <a:off x="1806" y="3076"/>
                <a:ext cx="109" cy="62"/>
              </a:xfrm>
              <a:custGeom>
                <a:avLst/>
                <a:gdLst>
                  <a:gd name="T0" fmla="*/ 0 w 657"/>
                  <a:gd name="T1" fmla="*/ 0 h 496"/>
                  <a:gd name="T2" fmla="*/ 0 w 657"/>
                  <a:gd name="T3" fmla="*/ 0 h 496"/>
                  <a:gd name="T4" fmla="*/ 0 w 657"/>
                  <a:gd name="T5" fmla="*/ 0 h 496"/>
                  <a:gd name="T6" fmla="*/ 0 w 657"/>
                  <a:gd name="T7" fmla="*/ 0 h 496"/>
                  <a:gd name="T8" fmla="*/ 0 w 657"/>
                  <a:gd name="T9" fmla="*/ 0 h 496"/>
                  <a:gd name="T10" fmla="*/ 0 w 657"/>
                  <a:gd name="T11" fmla="*/ 0 h 496"/>
                  <a:gd name="T12" fmla="*/ 0 w 657"/>
                  <a:gd name="T13" fmla="*/ 1 h 496"/>
                  <a:gd name="T14" fmla="*/ 1 w 657"/>
                  <a:gd name="T15" fmla="*/ 1 h 496"/>
                  <a:gd name="T16" fmla="*/ 1 w 657"/>
                  <a:gd name="T17" fmla="*/ 1 h 496"/>
                  <a:gd name="T18" fmla="*/ 1 w 657"/>
                  <a:gd name="T19" fmla="*/ 1 h 496"/>
                  <a:gd name="T20" fmla="*/ 1 w 657"/>
                  <a:gd name="T21" fmla="*/ 1 h 496"/>
                  <a:gd name="T22" fmla="*/ 1 w 657"/>
                  <a:gd name="T23" fmla="*/ 1 h 496"/>
                  <a:gd name="T24" fmla="*/ 2 w 657"/>
                  <a:gd name="T25" fmla="*/ 1 h 496"/>
                  <a:gd name="T26" fmla="*/ 2 w 657"/>
                  <a:gd name="T27" fmla="*/ 1 h 496"/>
                  <a:gd name="T28" fmla="*/ 2 w 657"/>
                  <a:gd name="T29" fmla="*/ 1 h 496"/>
                  <a:gd name="T30" fmla="*/ 2 w 657"/>
                  <a:gd name="T31" fmla="*/ 1 h 496"/>
                  <a:gd name="T32" fmla="*/ 3 w 657"/>
                  <a:gd name="T33" fmla="*/ 1 h 496"/>
                  <a:gd name="T34" fmla="*/ 3 w 657"/>
                  <a:gd name="T35" fmla="*/ 1 h 496"/>
                  <a:gd name="T36" fmla="*/ 3 w 657"/>
                  <a:gd name="T37" fmla="*/ 1 h 496"/>
                  <a:gd name="T38" fmla="*/ 3 w 657"/>
                  <a:gd name="T39" fmla="*/ 1 h 496"/>
                  <a:gd name="T40" fmla="*/ 2 w 657"/>
                  <a:gd name="T41" fmla="*/ 1 h 496"/>
                  <a:gd name="T42" fmla="*/ 2 w 657"/>
                  <a:gd name="T43" fmla="*/ 1 h 496"/>
                  <a:gd name="T44" fmla="*/ 2 w 657"/>
                  <a:gd name="T45" fmla="*/ 1 h 496"/>
                  <a:gd name="T46" fmla="*/ 2 w 657"/>
                  <a:gd name="T47" fmla="*/ 1 h 496"/>
                  <a:gd name="T48" fmla="*/ 1 w 657"/>
                  <a:gd name="T49" fmla="*/ 1 h 496"/>
                  <a:gd name="T50" fmla="*/ 1 w 657"/>
                  <a:gd name="T51" fmla="*/ 1 h 496"/>
                  <a:gd name="T52" fmla="*/ 1 w 657"/>
                  <a:gd name="T53" fmla="*/ 1 h 496"/>
                  <a:gd name="T54" fmla="*/ 1 w 657"/>
                  <a:gd name="T55" fmla="*/ 1 h 496"/>
                  <a:gd name="T56" fmla="*/ 1 w 657"/>
                  <a:gd name="T57" fmla="*/ 1 h 496"/>
                  <a:gd name="T58" fmla="*/ 1 w 657"/>
                  <a:gd name="T59" fmla="*/ 0 h 496"/>
                  <a:gd name="T60" fmla="*/ 0 w 657"/>
                  <a:gd name="T61" fmla="*/ 0 h 496"/>
                  <a:gd name="T62" fmla="*/ 0 w 657"/>
                  <a:gd name="T63" fmla="*/ 0 h 496"/>
                  <a:gd name="T64" fmla="*/ 0 w 657"/>
                  <a:gd name="T65" fmla="*/ 0 h 496"/>
                  <a:gd name="T66" fmla="*/ 0 w 657"/>
                  <a:gd name="T67" fmla="*/ 0 h 496"/>
                  <a:gd name="T68" fmla="*/ 0 w 657"/>
                  <a:gd name="T69" fmla="*/ 0 h 496"/>
                  <a:gd name="T70" fmla="*/ 0 w 657"/>
                  <a:gd name="T71" fmla="*/ 0 h 496"/>
                  <a:gd name="T72" fmla="*/ 0 w 657"/>
                  <a:gd name="T73" fmla="*/ 0 h 4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7"/>
                  <a:gd name="T112" fmla="*/ 0 h 496"/>
                  <a:gd name="T113" fmla="*/ 657 w 657"/>
                  <a:gd name="T114" fmla="*/ 496 h 4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7" h="496">
                    <a:moveTo>
                      <a:pt x="0" y="4"/>
                    </a:moveTo>
                    <a:lnTo>
                      <a:pt x="0" y="4"/>
                    </a:lnTo>
                    <a:lnTo>
                      <a:pt x="13" y="47"/>
                    </a:lnTo>
                    <a:lnTo>
                      <a:pt x="30" y="91"/>
                    </a:lnTo>
                    <a:lnTo>
                      <a:pt x="53" y="135"/>
                    </a:lnTo>
                    <a:lnTo>
                      <a:pt x="81" y="178"/>
                    </a:lnTo>
                    <a:lnTo>
                      <a:pt x="115" y="221"/>
                    </a:lnTo>
                    <a:lnTo>
                      <a:pt x="151" y="261"/>
                    </a:lnTo>
                    <a:lnTo>
                      <a:pt x="191" y="300"/>
                    </a:lnTo>
                    <a:lnTo>
                      <a:pt x="235" y="336"/>
                    </a:lnTo>
                    <a:lnTo>
                      <a:pt x="283" y="370"/>
                    </a:lnTo>
                    <a:lnTo>
                      <a:pt x="331" y="401"/>
                    </a:lnTo>
                    <a:lnTo>
                      <a:pt x="383" y="428"/>
                    </a:lnTo>
                    <a:lnTo>
                      <a:pt x="437" y="452"/>
                    </a:lnTo>
                    <a:lnTo>
                      <a:pt x="491" y="470"/>
                    </a:lnTo>
                    <a:lnTo>
                      <a:pt x="546" y="484"/>
                    </a:lnTo>
                    <a:lnTo>
                      <a:pt x="602" y="493"/>
                    </a:lnTo>
                    <a:lnTo>
                      <a:pt x="657" y="496"/>
                    </a:lnTo>
                    <a:lnTo>
                      <a:pt x="657" y="474"/>
                    </a:lnTo>
                    <a:lnTo>
                      <a:pt x="604" y="471"/>
                    </a:lnTo>
                    <a:lnTo>
                      <a:pt x="550" y="464"/>
                    </a:lnTo>
                    <a:lnTo>
                      <a:pt x="497" y="449"/>
                    </a:lnTo>
                    <a:lnTo>
                      <a:pt x="446" y="431"/>
                    </a:lnTo>
                    <a:lnTo>
                      <a:pt x="394" y="408"/>
                    </a:lnTo>
                    <a:lnTo>
                      <a:pt x="344" y="382"/>
                    </a:lnTo>
                    <a:lnTo>
                      <a:pt x="296" y="352"/>
                    </a:lnTo>
                    <a:lnTo>
                      <a:pt x="251" y="319"/>
                    </a:lnTo>
                    <a:lnTo>
                      <a:pt x="209" y="284"/>
                    </a:lnTo>
                    <a:lnTo>
                      <a:pt x="169" y="246"/>
                    </a:lnTo>
                    <a:lnTo>
                      <a:pt x="133" y="207"/>
                    </a:lnTo>
                    <a:lnTo>
                      <a:pt x="101" y="166"/>
                    </a:lnTo>
                    <a:lnTo>
                      <a:pt x="73" y="124"/>
                    </a:lnTo>
                    <a:lnTo>
                      <a:pt x="52" y="83"/>
                    </a:lnTo>
                    <a:lnTo>
                      <a:pt x="35" y="41"/>
                    </a:lnTo>
                    <a:lnTo>
                      <a:pt x="25" y="0"/>
                    </a:lnTo>
                    <a:lnTo>
                      <a:pt x="0" y="4"/>
                    </a:lnTo>
                    <a:close/>
                  </a:path>
                </a:pathLst>
              </a:custGeom>
              <a:solidFill>
                <a:srgbClr val="000000"/>
              </a:solidFill>
              <a:ln w="9525">
                <a:noFill/>
                <a:round/>
                <a:headEnd/>
                <a:tailEnd/>
              </a:ln>
            </p:spPr>
            <p:txBody>
              <a:bodyPr/>
              <a:lstStyle/>
              <a:p>
                <a:pPr eaLnBrk="0" hangingPunct="0"/>
                <a:endParaRPr lang="it-IT"/>
              </a:p>
            </p:txBody>
          </p:sp>
          <p:sp>
            <p:nvSpPr>
              <p:cNvPr id="113924" name="Freeform 199"/>
              <p:cNvSpPr>
                <a:spLocks/>
              </p:cNvSpPr>
              <p:nvPr/>
            </p:nvSpPr>
            <p:spPr bwMode="auto">
              <a:xfrm>
                <a:off x="1808" y="3077"/>
                <a:ext cx="207" cy="170"/>
              </a:xfrm>
              <a:custGeom>
                <a:avLst/>
                <a:gdLst>
                  <a:gd name="T0" fmla="*/ 0 w 1245"/>
                  <a:gd name="T1" fmla="*/ 0 h 1366"/>
                  <a:gd name="T2" fmla="*/ 1 w 1245"/>
                  <a:gd name="T3" fmla="*/ 0 h 1366"/>
                  <a:gd name="T4" fmla="*/ 1 w 1245"/>
                  <a:gd name="T5" fmla="*/ 1 h 1366"/>
                  <a:gd name="T6" fmla="*/ 2 w 1245"/>
                  <a:gd name="T7" fmla="*/ 1 h 1366"/>
                  <a:gd name="T8" fmla="*/ 2 w 1245"/>
                  <a:gd name="T9" fmla="*/ 1 h 1366"/>
                  <a:gd name="T10" fmla="*/ 2 w 1245"/>
                  <a:gd name="T11" fmla="*/ 1 h 1366"/>
                  <a:gd name="T12" fmla="*/ 3 w 1245"/>
                  <a:gd name="T13" fmla="*/ 1 h 1366"/>
                  <a:gd name="T14" fmla="*/ 3 w 1245"/>
                  <a:gd name="T15" fmla="*/ 1 h 1366"/>
                  <a:gd name="T16" fmla="*/ 3 w 1245"/>
                  <a:gd name="T17" fmla="*/ 1 h 1366"/>
                  <a:gd name="T18" fmla="*/ 3 w 1245"/>
                  <a:gd name="T19" fmla="*/ 1 h 1366"/>
                  <a:gd name="T20" fmla="*/ 2 w 1245"/>
                  <a:gd name="T21" fmla="*/ 1 h 1366"/>
                  <a:gd name="T22" fmla="*/ 2 w 1245"/>
                  <a:gd name="T23" fmla="*/ 1 h 1366"/>
                  <a:gd name="T24" fmla="*/ 2 w 1245"/>
                  <a:gd name="T25" fmla="*/ 1 h 1366"/>
                  <a:gd name="T26" fmla="*/ 3 w 1245"/>
                  <a:gd name="T27" fmla="*/ 1 h 1366"/>
                  <a:gd name="T28" fmla="*/ 3 w 1245"/>
                  <a:gd name="T29" fmla="*/ 1 h 1366"/>
                  <a:gd name="T30" fmla="*/ 4 w 1245"/>
                  <a:gd name="T31" fmla="*/ 1 h 1366"/>
                  <a:gd name="T32" fmla="*/ 3 w 1245"/>
                  <a:gd name="T33" fmla="*/ 1 h 1366"/>
                  <a:gd name="T34" fmla="*/ 3 w 1245"/>
                  <a:gd name="T35" fmla="*/ 2 h 1366"/>
                  <a:gd name="T36" fmla="*/ 2 w 1245"/>
                  <a:gd name="T37" fmla="*/ 2 h 1366"/>
                  <a:gd name="T38" fmla="*/ 2 w 1245"/>
                  <a:gd name="T39" fmla="*/ 2 h 1366"/>
                  <a:gd name="T40" fmla="*/ 2 w 1245"/>
                  <a:gd name="T41" fmla="*/ 2 h 1366"/>
                  <a:gd name="T42" fmla="*/ 2 w 1245"/>
                  <a:gd name="T43" fmla="*/ 2 h 1366"/>
                  <a:gd name="T44" fmla="*/ 2 w 1245"/>
                  <a:gd name="T45" fmla="*/ 2 h 1366"/>
                  <a:gd name="T46" fmla="*/ 2 w 1245"/>
                  <a:gd name="T47" fmla="*/ 2 h 1366"/>
                  <a:gd name="T48" fmla="*/ 2 w 1245"/>
                  <a:gd name="T49" fmla="*/ 3 h 1366"/>
                  <a:gd name="T50" fmla="*/ 3 w 1245"/>
                  <a:gd name="T51" fmla="*/ 3 h 1366"/>
                  <a:gd name="T52" fmla="*/ 3 w 1245"/>
                  <a:gd name="T53" fmla="*/ 3 h 1366"/>
                  <a:gd name="T54" fmla="*/ 4 w 1245"/>
                  <a:gd name="T55" fmla="*/ 3 h 1366"/>
                  <a:gd name="T56" fmla="*/ 4 w 1245"/>
                  <a:gd name="T57" fmla="*/ 2 h 1366"/>
                  <a:gd name="T58" fmla="*/ 4 w 1245"/>
                  <a:gd name="T59" fmla="*/ 2 h 1366"/>
                  <a:gd name="T60" fmla="*/ 4 w 1245"/>
                  <a:gd name="T61" fmla="*/ 2 h 1366"/>
                  <a:gd name="T62" fmla="*/ 4 w 1245"/>
                  <a:gd name="T63" fmla="*/ 2 h 1366"/>
                  <a:gd name="T64" fmla="*/ 4 w 1245"/>
                  <a:gd name="T65" fmla="*/ 2 h 1366"/>
                  <a:gd name="T66" fmla="*/ 4 w 1245"/>
                  <a:gd name="T67" fmla="*/ 1 h 1366"/>
                  <a:gd name="T68" fmla="*/ 4 w 1245"/>
                  <a:gd name="T69" fmla="*/ 1 h 1366"/>
                  <a:gd name="T70" fmla="*/ 3 w 1245"/>
                  <a:gd name="T71" fmla="*/ 1 h 1366"/>
                  <a:gd name="T72" fmla="*/ 3 w 1245"/>
                  <a:gd name="T73" fmla="*/ 1 h 1366"/>
                  <a:gd name="T74" fmla="*/ 3 w 1245"/>
                  <a:gd name="T75" fmla="*/ 1 h 1366"/>
                  <a:gd name="T76" fmla="*/ 4 w 1245"/>
                  <a:gd name="T77" fmla="*/ 1 h 1366"/>
                  <a:gd name="T78" fmla="*/ 4 w 1245"/>
                  <a:gd name="T79" fmla="*/ 1 h 1366"/>
                  <a:gd name="T80" fmla="*/ 4 w 1245"/>
                  <a:gd name="T81" fmla="*/ 1 h 1366"/>
                  <a:gd name="T82" fmla="*/ 4 w 1245"/>
                  <a:gd name="T83" fmla="*/ 1 h 1366"/>
                  <a:gd name="T84" fmla="*/ 4 w 1245"/>
                  <a:gd name="T85" fmla="*/ 1 h 1366"/>
                  <a:gd name="T86" fmla="*/ 5 w 1245"/>
                  <a:gd name="T87" fmla="*/ 1 h 1366"/>
                  <a:gd name="T88" fmla="*/ 5 w 1245"/>
                  <a:gd name="T89" fmla="*/ 0 h 1366"/>
                  <a:gd name="T90" fmla="*/ 6 w 1245"/>
                  <a:gd name="T91" fmla="*/ 0 h 1366"/>
                  <a:gd name="T92" fmla="*/ 5 w 1245"/>
                  <a:gd name="T93" fmla="*/ 0 h 1366"/>
                  <a:gd name="T94" fmla="*/ 5 w 1245"/>
                  <a:gd name="T95" fmla="*/ 0 h 1366"/>
                  <a:gd name="T96" fmla="*/ 4 w 1245"/>
                  <a:gd name="T97" fmla="*/ 1 h 1366"/>
                  <a:gd name="T98" fmla="*/ 3 w 1245"/>
                  <a:gd name="T99" fmla="*/ 1 h 1366"/>
                  <a:gd name="T100" fmla="*/ 2 w 1245"/>
                  <a:gd name="T101" fmla="*/ 1 h 1366"/>
                  <a:gd name="T102" fmla="*/ 1 w 1245"/>
                  <a:gd name="T103" fmla="*/ 1 h 1366"/>
                  <a:gd name="T104" fmla="*/ 0 w 1245"/>
                  <a:gd name="T105" fmla="*/ 0 h 1366"/>
                  <a:gd name="T106" fmla="*/ 0 w 1245"/>
                  <a:gd name="T107" fmla="*/ 0 h 13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45"/>
                  <a:gd name="T163" fmla="*/ 0 h 1366"/>
                  <a:gd name="T164" fmla="*/ 1245 w 1245"/>
                  <a:gd name="T165" fmla="*/ 1366 h 136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45" h="1366">
                    <a:moveTo>
                      <a:pt x="0" y="0"/>
                    </a:moveTo>
                    <a:lnTo>
                      <a:pt x="11" y="53"/>
                    </a:lnTo>
                    <a:lnTo>
                      <a:pt x="27" y="102"/>
                    </a:lnTo>
                    <a:lnTo>
                      <a:pt x="46" y="148"/>
                    </a:lnTo>
                    <a:lnTo>
                      <a:pt x="69" y="189"/>
                    </a:lnTo>
                    <a:lnTo>
                      <a:pt x="94" y="226"/>
                    </a:lnTo>
                    <a:lnTo>
                      <a:pt x="123" y="261"/>
                    </a:lnTo>
                    <a:lnTo>
                      <a:pt x="154" y="292"/>
                    </a:lnTo>
                    <a:lnTo>
                      <a:pt x="186" y="322"/>
                    </a:lnTo>
                    <a:lnTo>
                      <a:pt x="220" y="350"/>
                    </a:lnTo>
                    <a:lnTo>
                      <a:pt x="254" y="375"/>
                    </a:lnTo>
                    <a:lnTo>
                      <a:pt x="291" y="401"/>
                    </a:lnTo>
                    <a:lnTo>
                      <a:pt x="326" y="425"/>
                    </a:lnTo>
                    <a:lnTo>
                      <a:pt x="362" y="450"/>
                    </a:lnTo>
                    <a:lnTo>
                      <a:pt x="397" y="474"/>
                    </a:lnTo>
                    <a:lnTo>
                      <a:pt x="432" y="499"/>
                    </a:lnTo>
                    <a:lnTo>
                      <a:pt x="465" y="525"/>
                    </a:lnTo>
                    <a:lnTo>
                      <a:pt x="477" y="532"/>
                    </a:lnTo>
                    <a:lnTo>
                      <a:pt x="490" y="539"/>
                    </a:lnTo>
                    <a:lnTo>
                      <a:pt x="503" y="545"/>
                    </a:lnTo>
                    <a:lnTo>
                      <a:pt x="516" y="552"/>
                    </a:lnTo>
                    <a:lnTo>
                      <a:pt x="530" y="558"/>
                    </a:lnTo>
                    <a:lnTo>
                      <a:pt x="544" y="564"/>
                    </a:lnTo>
                    <a:lnTo>
                      <a:pt x="558" y="570"/>
                    </a:lnTo>
                    <a:lnTo>
                      <a:pt x="573" y="576"/>
                    </a:lnTo>
                    <a:lnTo>
                      <a:pt x="588" y="582"/>
                    </a:lnTo>
                    <a:lnTo>
                      <a:pt x="603" y="588"/>
                    </a:lnTo>
                    <a:lnTo>
                      <a:pt x="619" y="593"/>
                    </a:lnTo>
                    <a:lnTo>
                      <a:pt x="635" y="597"/>
                    </a:lnTo>
                    <a:lnTo>
                      <a:pt x="652" y="602"/>
                    </a:lnTo>
                    <a:lnTo>
                      <a:pt x="669" y="606"/>
                    </a:lnTo>
                    <a:lnTo>
                      <a:pt x="686" y="610"/>
                    </a:lnTo>
                    <a:lnTo>
                      <a:pt x="704" y="614"/>
                    </a:lnTo>
                    <a:lnTo>
                      <a:pt x="702" y="625"/>
                    </a:lnTo>
                    <a:lnTo>
                      <a:pt x="694" y="635"/>
                    </a:lnTo>
                    <a:lnTo>
                      <a:pt x="683" y="645"/>
                    </a:lnTo>
                    <a:lnTo>
                      <a:pt x="669" y="652"/>
                    </a:lnTo>
                    <a:lnTo>
                      <a:pt x="651" y="659"/>
                    </a:lnTo>
                    <a:lnTo>
                      <a:pt x="632" y="664"/>
                    </a:lnTo>
                    <a:lnTo>
                      <a:pt x="611" y="670"/>
                    </a:lnTo>
                    <a:lnTo>
                      <a:pt x="589" y="675"/>
                    </a:lnTo>
                    <a:lnTo>
                      <a:pt x="567" y="681"/>
                    </a:lnTo>
                    <a:lnTo>
                      <a:pt x="546" y="687"/>
                    </a:lnTo>
                    <a:lnTo>
                      <a:pt x="526" y="693"/>
                    </a:lnTo>
                    <a:lnTo>
                      <a:pt x="508" y="700"/>
                    </a:lnTo>
                    <a:lnTo>
                      <a:pt x="491" y="710"/>
                    </a:lnTo>
                    <a:lnTo>
                      <a:pt x="478" y="719"/>
                    </a:lnTo>
                    <a:lnTo>
                      <a:pt x="469" y="731"/>
                    </a:lnTo>
                    <a:lnTo>
                      <a:pt x="464" y="744"/>
                    </a:lnTo>
                    <a:lnTo>
                      <a:pt x="473" y="752"/>
                    </a:lnTo>
                    <a:lnTo>
                      <a:pt x="487" y="760"/>
                    </a:lnTo>
                    <a:lnTo>
                      <a:pt x="503" y="765"/>
                    </a:lnTo>
                    <a:lnTo>
                      <a:pt x="521" y="770"/>
                    </a:lnTo>
                    <a:lnTo>
                      <a:pt x="541" y="774"/>
                    </a:lnTo>
                    <a:lnTo>
                      <a:pt x="563" y="777"/>
                    </a:lnTo>
                    <a:lnTo>
                      <a:pt x="586" y="779"/>
                    </a:lnTo>
                    <a:lnTo>
                      <a:pt x="610" y="780"/>
                    </a:lnTo>
                    <a:lnTo>
                      <a:pt x="635" y="780"/>
                    </a:lnTo>
                    <a:lnTo>
                      <a:pt x="661" y="780"/>
                    </a:lnTo>
                    <a:lnTo>
                      <a:pt x="687" y="779"/>
                    </a:lnTo>
                    <a:lnTo>
                      <a:pt x="713" y="778"/>
                    </a:lnTo>
                    <a:lnTo>
                      <a:pt x="737" y="777"/>
                    </a:lnTo>
                    <a:lnTo>
                      <a:pt x="761" y="776"/>
                    </a:lnTo>
                    <a:lnTo>
                      <a:pt x="784" y="775"/>
                    </a:lnTo>
                    <a:lnTo>
                      <a:pt x="806" y="774"/>
                    </a:lnTo>
                    <a:lnTo>
                      <a:pt x="792" y="784"/>
                    </a:lnTo>
                    <a:lnTo>
                      <a:pt x="774" y="792"/>
                    </a:lnTo>
                    <a:lnTo>
                      <a:pt x="752" y="799"/>
                    </a:lnTo>
                    <a:lnTo>
                      <a:pt x="729" y="804"/>
                    </a:lnTo>
                    <a:lnTo>
                      <a:pt x="703" y="809"/>
                    </a:lnTo>
                    <a:lnTo>
                      <a:pt x="675" y="813"/>
                    </a:lnTo>
                    <a:lnTo>
                      <a:pt x="645" y="817"/>
                    </a:lnTo>
                    <a:lnTo>
                      <a:pt x="616" y="821"/>
                    </a:lnTo>
                    <a:lnTo>
                      <a:pt x="586" y="826"/>
                    </a:lnTo>
                    <a:lnTo>
                      <a:pt x="556" y="831"/>
                    </a:lnTo>
                    <a:lnTo>
                      <a:pt x="526" y="839"/>
                    </a:lnTo>
                    <a:lnTo>
                      <a:pt x="499" y="847"/>
                    </a:lnTo>
                    <a:lnTo>
                      <a:pt x="473" y="856"/>
                    </a:lnTo>
                    <a:lnTo>
                      <a:pt x="449" y="868"/>
                    </a:lnTo>
                    <a:lnTo>
                      <a:pt x="429" y="883"/>
                    </a:lnTo>
                    <a:lnTo>
                      <a:pt x="412" y="900"/>
                    </a:lnTo>
                    <a:lnTo>
                      <a:pt x="399" y="918"/>
                    </a:lnTo>
                    <a:lnTo>
                      <a:pt x="388" y="939"/>
                    </a:lnTo>
                    <a:lnTo>
                      <a:pt x="379" y="961"/>
                    </a:lnTo>
                    <a:lnTo>
                      <a:pt x="373" y="987"/>
                    </a:lnTo>
                    <a:lnTo>
                      <a:pt x="370" y="1014"/>
                    </a:lnTo>
                    <a:lnTo>
                      <a:pt x="368" y="1043"/>
                    </a:lnTo>
                    <a:lnTo>
                      <a:pt x="369" y="1073"/>
                    </a:lnTo>
                    <a:lnTo>
                      <a:pt x="371" y="1104"/>
                    </a:lnTo>
                    <a:lnTo>
                      <a:pt x="375" y="1135"/>
                    </a:lnTo>
                    <a:lnTo>
                      <a:pt x="381" y="1167"/>
                    </a:lnTo>
                    <a:lnTo>
                      <a:pt x="389" y="1199"/>
                    </a:lnTo>
                    <a:lnTo>
                      <a:pt x="397" y="1231"/>
                    </a:lnTo>
                    <a:lnTo>
                      <a:pt x="407" y="1261"/>
                    </a:lnTo>
                    <a:lnTo>
                      <a:pt x="418" y="1290"/>
                    </a:lnTo>
                    <a:lnTo>
                      <a:pt x="430" y="1319"/>
                    </a:lnTo>
                    <a:lnTo>
                      <a:pt x="444" y="1345"/>
                    </a:lnTo>
                    <a:lnTo>
                      <a:pt x="456" y="1349"/>
                    </a:lnTo>
                    <a:lnTo>
                      <a:pt x="472" y="1353"/>
                    </a:lnTo>
                    <a:lnTo>
                      <a:pt x="492" y="1358"/>
                    </a:lnTo>
                    <a:lnTo>
                      <a:pt x="514" y="1361"/>
                    </a:lnTo>
                    <a:lnTo>
                      <a:pt x="540" y="1363"/>
                    </a:lnTo>
                    <a:lnTo>
                      <a:pt x="566" y="1364"/>
                    </a:lnTo>
                    <a:lnTo>
                      <a:pt x="594" y="1365"/>
                    </a:lnTo>
                    <a:lnTo>
                      <a:pt x="622" y="1366"/>
                    </a:lnTo>
                    <a:lnTo>
                      <a:pt x="651" y="1366"/>
                    </a:lnTo>
                    <a:lnTo>
                      <a:pt x="678" y="1365"/>
                    </a:lnTo>
                    <a:lnTo>
                      <a:pt x="706" y="1363"/>
                    </a:lnTo>
                    <a:lnTo>
                      <a:pt x="731" y="1360"/>
                    </a:lnTo>
                    <a:lnTo>
                      <a:pt x="756" y="1356"/>
                    </a:lnTo>
                    <a:lnTo>
                      <a:pt x="778" y="1352"/>
                    </a:lnTo>
                    <a:lnTo>
                      <a:pt x="795" y="1348"/>
                    </a:lnTo>
                    <a:lnTo>
                      <a:pt x="811" y="1342"/>
                    </a:lnTo>
                    <a:lnTo>
                      <a:pt x="816" y="1325"/>
                    </a:lnTo>
                    <a:lnTo>
                      <a:pt x="821" y="1308"/>
                    </a:lnTo>
                    <a:lnTo>
                      <a:pt x="826" y="1291"/>
                    </a:lnTo>
                    <a:lnTo>
                      <a:pt x="833" y="1275"/>
                    </a:lnTo>
                    <a:lnTo>
                      <a:pt x="838" y="1259"/>
                    </a:lnTo>
                    <a:lnTo>
                      <a:pt x="844" y="1241"/>
                    </a:lnTo>
                    <a:lnTo>
                      <a:pt x="849" y="1221"/>
                    </a:lnTo>
                    <a:lnTo>
                      <a:pt x="856" y="1200"/>
                    </a:lnTo>
                    <a:lnTo>
                      <a:pt x="861" y="1176"/>
                    </a:lnTo>
                    <a:lnTo>
                      <a:pt x="867" y="1149"/>
                    </a:lnTo>
                    <a:lnTo>
                      <a:pt x="871" y="1119"/>
                    </a:lnTo>
                    <a:lnTo>
                      <a:pt x="877" y="1085"/>
                    </a:lnTo>
                    <a:lnTo>
                      <a:pt x="881" y="1047"/>
                    </a:lnTo>
                    <a:lnTo>
                      <a:pt x="886" y="1003"/>
                    </a:lnTo>
                    <a:lnTo>
                      <a:pt x="890" y="954"/>
                    </a:lnTo>
                    <a:lnTo>
                      <a:pt x="893" y="900"/>
                    </a:lnTo>
                    <a:lnTo>
                      <a:pt x="888" y="888"/>
                    </a:lnTo>
                    <a:lnTo>
                      <a:pt x="876" y="879"/>
                    </a:lnTo>
                    <a:lnTo>
                      <a:pt x="860" y="871"/>
                    </a:lnTo>
                    <a:lnTo>
                      <a:pt x="845" y="861"/>
                    </a:lnTo>
                    <a:lnTo>
                      <a:pt x="835" y="849"/>
                    </a:lnTo>
                    <a:lnTo>
                      <a:pt x="833" y="831"/>
                    </a:lnTo>
                    <a:lnTo>
                      <a:pt x="843" y="807"/>
                    </a:lnTo>
                    <a:lnTo>
                      <a:pt x="868" y="774"/>
                    </a:lnTo>
                    <a:lnTo>
                      <a:pt x="857" y="766"/>
                    </a:lnTo>
                    <a:lnTo>
                      <a:pt x="845" y="759"/>
                    </a:lnTo>
                    <a:lnTo>
                      <a:pt x="830" y="752"/>
                    </a:lnTo>
                    <a:lnTo>
                      <a:pt x="816" y="745"/>
                    </a:lnTo>
                    <a:lnTo>
                      <a:pt x="801" y="739"/>
                    </a:lnTo>
                    <a:lnTo>
                      <a:pt x="784" y="732"/>
                    </a:lnTo>
                    <a:lnTo>
                      <a:pt x="769" y="724"/>
                    </a:lnTo>
                    <a:lnTo>
                      <a:pt x="754" y="717"/>
                    </a:lnTo>
                    <a:lnTo>
                      <a:pt x="741" y="710"/>
                    </a:lnTo>
                    <a:lnTo>
                      <a:pt x="730" y="701"/>
                    </a:lnTo>
                    <a:lnTo>
                      <a:pt x="721" y="693"/>
                    </a:lnTo>
                    <a:lnTo>
                      <a:pt x="715" y="685"/>
                    </a:lnTo>
                    <a:lnTo>
                      <a:pt x="713" y="677"/>
                    </a:lnTo>
                    <a:lnTo>
                      <a:pt x="713" y="668"/>
                    </a:lnTo>
                    <a:lnTo>
                      <a:pt x="718" y="659"/>
                    </a:lnTo>
                    <a:lnTo>
                      <a:pt x="728" y="650"/>
                    </a:lnTo>
                    <a:lnTo>
                      <a:pt x="759" y="635"/>
                    </a:lnTo>
                    <a:lnTo>
                      <a:pt x="785" y="625"/>
                    </a:lnTo>
                    <a:lnTo>
                      <a:pt x="807" y="618"/>
                    </a:lnTo>
                    <a:lnTo>
                      <a:pt x="825" y="612"/>
                    </a:lnTo>
                    <a:lnTo>
                      <a:pt x="840" y="609"/>
                    </a:lnTo>
                    <a:lnTo>
                      <a:pt x="853" y="606"/>
                    </a:lnTo>
                    <a:lnTo>
                      <a:pt x="862" y="604"/>
                    </a:lnTo>
                    <a:lnTo>
                      <a:pt x="871" y="601"/>
                    </a:lnTo>
                    <a:lnTo>
                      <a:pt x="879" y="598"/>
                    </a:lnTo>
                    <a:lnTo>
                      <a:pt x="886" y="594"/>
                    </a:lnTo>
                    <a:lnTo>
                      <a:pt x="891" y="587"/>
                    </a:lnTo>
                    <a:lnTo>
                      <a:pt x="898" y="579"/>
                    </a:lnTo>
                    <a:lnTo>
                      <a:pt x="905" y="566"/>
                    </a:lnTo>
                    <a:lnTo>
                      <a:pt x="914" y="551"/>
                    </a:lnTo>
                    <a:lnTo>
                      <a:pt x="925" y="532"/>
                    </a:lnTo>
                    <a:lnTo>
                      <a:pt x="938" y="507"/>
                    </a:lnTo>
                    <a:lnTo>
                      <a:pt x="946" y="482"/>
                    </a:lnTo>
                    <a:lnTo>
                      <a:pt x="958" y="458"/>
                    </a:lnTo>
                    <a:lnTo>
                      <a:pt x="974" y="434"/>
                    </a:lnTo>
                    <a:lnTo>
                      <a:pt x="992" y="412"/>
                    </a:lnTo>
                    <a:lnTo>
                      <a:pt x="1015" y="390"/>
                    </a:lnTo>
                    <a:lnTo>
                      <a:pt x="1038" y="367"/>
                    </a:lnTo>
                    <a:lnTo>
                      <a:pt x="1062" y="344"/>
                    </a:lnTo>
                    <a:lnTo>
                      <a:pt x="1087" y="319"/>
                    </a:lnTo>
                    <a:lnTo>
                      <a:pt x="1113" y="291"/>
                    </a:lnTo>
                    <a:lnTo>
                      <a:pt x="1138" y="262"/>
                    </a:lnTo>
                    <a:lnTo>
                      <a:pt x="1162" y="228"/>
                    </a:lnTo>
                    <a:lnTo>
                      <a:pt x="1184" y="192"/>
                    </a:lnTo>
                    <a:lnTo>
                      <a:pt x="1204" y="151"/>
                    </a:lnTo>
                    <a:lnTo>
                      <a:pt x="1222" y="106"/>
                    </a:lnTo>
                    <a:lnTo>
                      <a:pt x="1235" y="55"/>
                    </a:lnTo>
                    <a:lnTo>
                      <a:pt x="1245" y="0"/>
                    </a:lnTo>
                    <a:lnTo>
                      <a:pt x="1234" y="42"/>
                    </a:lnTo>
                    <a:lnTo>
                      <a:pt x="1217" y="85"/>
                    </a:lnTo>
                    <a:lnTo>
                      <a:pt x="1195" y="128"/>
                    </a:lnTo>
                    <a:lnTo>
                      <a:pt x="1170" y="170"/>
                    </a:lnTo>
                    <a:lnTo>
                      <a:pt x="1139" y="212"/>
                    </a:lnTo>
                    <a:lnTo>
                      <a:pt x="1105" y="251"/>
                    </a:lnTo>
                    <a:lnTo>
                      <a:pt x="1066" y="289"/>
                    </a:lnTo>
                    <a:lnTo>
                      <a:pt x="1026" y="326"/>
                    </a:lnTo>
                    <a:lnTo>
                      <a:pt x="981" y="359"/>
                    </a:lnTo>
                    <a:lnTo>
                      <a:pt x="934" y="389"/>
                    </a:lnTo>
                    <a:lnTo>
                      <a:pt x="886" y="416"/>
                    </a:lnTo>
                    <a:lnTo>
                      <a:pt x="835" y="438"/>
                    </a:lnTo>
                    <a:lnTo>
                      <a:pt x="783" y="457"/>
                    </a:lnTo>
                    <a:lnTo>
                      <a:pt x="730" y="471"/>
                    </a:lnTo>
                    <a:lnTo>
                      <a:pt x="676" y="479"/>
                    </a:lnTo>
                    <a:lnTo>
                      <a:pt x="622" y="482"/>
                    </a:lnTo>
                    <a:lnTo>
                      <a:pt x="568" y="479"/>
                    </a:lnTo>
                    <a:lnTo>
                      <a:pt x="514" y="471"/>
                    </a:lnTo>
                    <a:lnTo>
                      <a:pt x="461" y="457"/>
                    </a:lnTo>
                    <a:lnTo>
                      <a:pt x="410" y="438"/>
                    </a:lnTo>
                    <a:lnTo>
                      <a:pt x="359" y="415"/>
                    </a:lnTo>
                    <a:lnTo>
                      <a:pt x="310" y="389"/>
                    </a:lnTo>
                    <a:lnTo>
                      <a:pt x="263" y="358"/>
                    </a:lnTo>
                    <a:lnTo>
                      <a:pt x="219" y="325"/>
                    </a:lnTo>
                    <a:lnTo>
                      <a:pt x="178" y="289"/>
                    </a:lnTo>
                    <a:lnTo>
                      <a:pt x="140" y="250"/>
                    </a:lnTo>
                    <a:lnTo>
                      <a:pt x="105" y="211"/>
                    </a:lnTo>
                    <a:lnTo>
                      <a:pt x="75" y="169"/>
                    </a:lnTo>
                    <a:lnTo>
                      <a:pt x="49" y="128"/>
                    </a:lnTo>
                    <a:lnTo>
                      <a:pt x="27" y="85"/>
                    </a:lnTo>
                    <a:lnTo>
                      <a:pt x="11" y="42"/>
                    </a:lnTo>
                    <a:lnTo>
                      <a:pt x="0" y="0"/>
                    </a:lnTo>
                    <a:close/>
                  </a:path>
                </a:pathLst>
              </a:custGeom>
              <a:solidFill>
                <a:srgbClr val="6666FF"/>
              </a:solidFill>
              <a:ln w="9525">
                <a:noFill/>
                <a:round/>
                <a:headEnd/>
                <a:tailEnd/>
              </a:ln>
            </p:spPr>
            <p:txBody>
              <a:bodyPr/>
              <a:lstStyle/>
              <a:p>
                <a:pPr eaLnBrk="0" hangingPunct="0"/>
                <a:endParaRPr lang="it-IT"/>
              </a:p>
            </p:txBody>
          </p:sp>
          <p:sp>
            <p:nvSpPr>
              <p:cNvPr id="113925" name="Freeform 200"/>
              <p:cNvSpPr>
                <a:spLocks/>
              </p:cNvSpPr>
              <p:nvPr/>
            </p:nvSpPr>
            <p:spPr bwMode="auto">
              <a:xfrm>
                <a:off x="1805" y="3076"/>
                <a:ext cx="82" cy="68"/>
              </a:xfrm>
              <a:custGeom>
                <a:avLst/>
                <a:gdLst>
                  <a:gd name="T0" fmla="*/ 2 w 491"/>
                  <a:gd name="T1" fmla="*/ 1 h 539"/>
                  <a:gd name="T2" fmla="*/ 2 w 491"/>
                  <a:gd name="T3" fmla="*/ 1 h 539"/>
                  <a:gd name="T4" fmla="*/ 2 w 491"/>
                  <a:gd name="T5" fmla="*/ 1 h 539"/>
                  <a:gd name="T6" fmla="*/ 2 w 491"/>
                  <a:gd name="T7" fmla="*/ 1 h 539"/>
                  <a:gd name="T8" fmla="*/ 2 w 491"/>
                  <a:gd name="T9" fmla="*/ 1 h 539"/>
                  <a:gd name="T10" fmla="*/ 2 w 491"/>
                  <a:gd name="T11" fmla="*/ 1 h 539"/>
                  <a:gd name="T12" fmla="*/ 2 w 491"/>
                  <a:gd name="T13" fmla="*/ 1 h 539"/>
                  <a:gd name="T14" fmla="*/ 1 w 491"/>
                  <a:gd name="T15" fmla="*/ 1 h 539"/>
                  <a:gd name="T16" fmla="*/ 1 w 491"/>
                  <a:gd name="T17" fmla="*/ 1 h 539"/>
                  <a:gd name="T18" fmla="*/ 1 w 491"/>
                  <a:gd name="T19" fmla="*/ 1 h 539"/>
                  <a:gd name="T20" fmla="*/ 1 w 491"/>
                  <a:gd name="T21" fmla="*/ 1 h 539"/>
                  <a:gd name="T22" fmla="*/ 1 w 491"/>
                  <a:gd name="T23" fmla="*/ 1 h 539"/>
                  <a:gd name="T24" fmla="*/ 1 w 491"/>
                  <a:gd name="T25" fmla="*/ 1 h 539"/>
                  <a:gd name="T26" fmla="*/ 1 w 491"/>
                  <a:gd name="T27" fmla="*/ 0 h 539"/>
                  <a:gd name="T28" fmla="*/ 0 w 491"/>
                  <a:gd name="T29" fmla="*/ 0 h 539"/>
                  <a:gd name="T30" fmla="*/ 0 w 491"/>
                  <a:gd name="T31" fmla="*/ 0 h 539"/>
                  <a:gd name="T32" fmla="*/ 0 w 491"/>
                  <a:gd name="T33" fmla="*/ 0 h 539"/>
                  <a:gd name="T34" fmla="*/ 0 w 491"/>
                  <a:gd name="T35" fmla="*/ 0 h 539"/>
                  <a:gd name="T36" fmla="*/ 0 w 491"/>
                  <a:gd name="T37" fmla="*/ 0 h 539"/>
                  <a:gd name="T38" fmla="*/ 0 w 491"/>
                  <a:gd name="T39" fmla="*/ 0 h 539"/>
                  <a:gd name="T40" fmla="*/ 0 w 491"/>
                  <a:gd name="T41" fmla="*/ 0 h 539"/>
                  <a:gd name="T42" fmla="*/ 0 w 491"/>
                  <a:gd name="T43" fmla="*/ 0 h 539"/>
                  <a:gd name="T44" fmla="*/ 0 w 491"/>
                  <a:gd name="T45" fmla="*/ 0 h 539"/>
                  <a:gd name="T46" fmla="*/ 1 w 491"/>
                  <a:gd name="T47" fmla="*/ 1 h 539"/>
                  <a:gd name="T48" fmla="*/ 1 w 491"/>
                  <a:gd name="T49" fmla="*/ 1 h 539"/>
                  <a:gd name="T50" fmla="*/ 1 w 491"/>
                  <a:gd name="T51" fmla="*/ 1 h 539"/>
                  <a:gd name="T52" fmla="*/ 1 w 491"/>
                  <a:gd name="T53" fmla="*/ 1 h 539"/>
                  <a:gd name="T54" fmla="*/ 1 w 491"/>
                  <a:gd name="T55" fmla="*/ 1 h 539"/>
                  <a:gd name="T56" fmla="*/ 1 w 491"/>
                  <a:gd name="T57" fmla="*/ 1 h 539"/>
                  <a:gd name="T58" fmla="*/ 1 w 491"/>
                  <a:gd name="T59" fmla="*/ 1 h 539"/>
                  <a:gd name="T60" fmla="*/ 2 w 491"/>
                  <a:gd name="T61" fmla="*/ 1 h 539"/>
                  <a:gd name="T62" fmla="*/ 2 w 491"/>
                  <a:gd name="T63" fmla="*/ 1 h 539"/>
                  <a:gd name="T64" fmla="*/ 2 w 491"/>
                  <a:gd name="T65" fmla="*/ 1 h 539"/>
                  <a:gd name="T66" fmla="*/ 2 w 491"/>
                  <a:gd name="T67" fmla="*/ 1 h 539"/>
                  <a:gd name="T68" fmla="*/ 2 w 491"/>
                  <a:gd name="T69" fmla="*/ 1 h 539"/>
                  <a:gd name="T70" fmla="*/ 2 w 491"/>
                  <a:gd name="T71" fmla="*/ 1 h 539"/>
                  <a:gd name="T72" fmla="*/ 2 w 491"/>
                  <a:gd name="T73" fmla="*/ 1 h 5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91"/>
                  <a:gd name="T112" fmla="*/ 0 h 539"/>
                  <a:gd name="T113" fmla="*/ 491 w 491"/>
                  <a:gd name="T114" fmla="*/ 539 h 5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91" h="539">
                    <a:moveTo>
                      <a:pt x="488" y="514"/>
                    </a:moveTo>
                    <a:lnTo>
                      <a:pt x="491" y="517"/>
                    </a:lnTo>
                    <a:lnTo>
                      <a:pt x="458" y="490"/>
                    </a:lnTo>
                    <a:lnTo>
                      <a:pt x="423" y="465"/>
                    </a:lnTo>
                    <a:lnTo>
                      <a:pt x="387" y="440"/>
                    </a:lnTo>
                    <a:lnTo>
                      <a:pt x="351" y="416"/>
                    </a:lnTo>
                    <a:lnTo>
                      <a:pt x="315" y="392"/>
                    </a:lnTo>
                    <a:lnTo>
                      <a:pt x="280" y="366"/>
                    </a:lnTo>
                    <a:lnTo>
                      <a:pt x="246" y="341"/>
                    </a:lnTo>
                    <a:lnTo>
                      <a:pt x="213" y="313"/>
                    </a:lnTo>
                    <a:lnTo>
                      <a:pt x="181" y="284"/>
                    </a:lnTo>
                    <a:lnTo>
                      <a:pt x="151" y="253"/>
                    </a:lnTo>
                    <a:lnTo>
                      <a:pt x="123" y="220"/>
                    </a:lnTo>
                    <a:lnTo>
                      <a:pt x="98" y="183"/>
                    </a:lnTo>
                    <a:lnTo>
                      <a:pt x="76" y="144"/>
                    </a:lnTo>
                    <a:lnTo>
                      <a:pt x="57" y="99"/>
                    </a:lnTo>
                    <a:lnTo>
                      <a:pt x="42" y="52"/>
                    </a:lnTo>
                    <a:lnTo>
                      <a:pt x="31" y="0"/>
                    </a:lnTo>
                    <a:lnTo>
                      <a:pt x="0" y="4"/>
                    </a:lnTo>
                    <a:lnTo>
                      <a:pt x="11" y="58"/>
                    </a:lnTo>
                    <a:lnTo>
                      <a:pt x="29" y="109"/>
                    </a:lnTo>
                    <a:lnTo>
                      <a:pt x="48" y="156"/>
                    </a:lnTo>
                    <a:lnTo>
                      <a:pt x="72" y="198"/>
                    </a:lnTo>
                    <a:lnTo>
                      <a:pt x="98" y="236"/>
                    </a:lnTo>
                    <a:lnTo>
                      <a:pt x="127" y="272"/>
                    </a:lnTo>
                    <a:lnTo>
                      <a:pt x="159" y="304"/>
                    </a:lnTo>
                    <a:lnTo>
                      <a:pt x="191" y="334"/>
                    </a:lnTo>
                    <a:lnTo>
                      <a:pt x="226" y="363"/>
                    </a:lnTo>
                    <a:lnTo>
                      <a:pt x="260" y="389"/>
                    </a:lnTo>
                    <a:lnTo>
                      <a:pt x="298" y="414"/>
                    </a:lnTo>
                    <a:lnTo>
                      <a:pt x="333" y="438"/>
                    </a:lnTo>
                    <a:lnTo>
                      <a:pt x="369" y="463"/>
                    </a:lnTo>
                    <a:lnTo>
                      <a:pt x="404" y="487"/>
                    </a:lnTo>
                    <a:lnTo>
                      <a:pt x="438" y="512"/>
                    </a:lnTo>
                    <a:lnTo>
                      <a:pt x="471" y="537"/>
                    </a:lnTo>
                    <a:lnTo>
                      <a:pt x="473" y="539"/>
                    </a:lnTo>
                    <a:lnTo>
                      <a:pt x="488" y="514"/>
                    </a:lnTo>
                    <a:close/>
                  </a:path>
                </a:pathLst>
              </a:custGeom>
              <a:solidFill>
                <a:srgbClr val="000000"/>
              </a:solidFill>
              <a:ln w="9525">
                <a:noFill/>
                <a:round/>
                <a:headEnd/>
                <a:tailEnd/>
              </a:ln>
            </p:spPr>
            <p:txBody>
              <a:bodyPr/>
              <a:lstStyle/>
              <a:p>
                <a:pPr eaLnBrk="0" hangingPunct="0"/>
                <a:endParaRPr lang="it-IT"/>
              </a:p>
            </p:txBody>
          </p:sp>
          <p:sp>
            <p:nvSpPr>
              <p:cNvPr id="113926" name="Freeform 201"/>
              <p:cNvSpPr>
                <a:spLocks/>
              </p:cNvSpPr>
              <p:nvPr/>
            </p:nvSpPr>
            <p:spPr bwMode="auto">
              <a:xfrm>
                <a:off x="1884" y="3141"/>
                <a:ext cx="44" cy="14"/>
              </a:xfrm>
              <a:custGeom>
                <a:avLst/>
                <a:gdLst>
                  <a:gd name="T0" fmla="*/ 1 w 262"/>
                  <a:gd name="T1" fmla="*/ 0 h 116"/>
                  <a:gd name="T2" fmla="*/ 1 w 262"/>
                  <a:gd name="T3" fmla="*/ 0 h 116"/>
                  <a:gd name="T4" fmla="*/ 1 w 262"/>
                  <a:gd name="T5" fmla="*/ 0 h 116"/>
                  <a:gd name="T6" fmla="*/ 1 w 262"/>
                  <a:gd name="T7" fmla="*/ 0 h 116"/>
                  <a:gd name="T8" fmla="*/ 1 w 262"/>
                  <a:gd name="T9" fmla="*/ 0 h 116"/>
                  <a:gd name="T10" fmla="*/ 1 w 262"/>
                  <a:gd name="T11" fmla="*/ 0 h 116"/>
                  <a:gd name="T12" fmla="*/ 1 w 262"/>
                  <a:gd name="T13" fmla="*/ 0 h 116"/>
                  <a:gd name="T14" fmla="*/ 1 w 262"/>
                  <a:gd name="T15" fmla="*/ 0 h 116"/>
                  <a:gd name="T16" fmla="*/ 1 w 262"/>
                  <a:gd name="T17" fmla="*/ 0 h 116"/>
                  <a:gd name="T18" fmla="*/ 1 w 262"/>
                  <a:gd name="T19" fmla="*/ 0 h 116"/>
                  <a:gd name="T20" fmla="*/ 1 w 262"/>
                  <a:gd name="T21" fmla="*/ 0 h 116"/>
                  <a:gd name="T22" fmla="*/ 1 w 262"/>
                  <a:gd name="T23" fmla="*/ 0 h 116"/>
                  <a:gd name="T24" fmla="*/ 0 w 262"/>
                  <a:gd name="T25" fmla="*/ 0 h 116"/>
                  <a:gd name="T26" fmla="*/ 0 w 262"/>
                  <a:gd name="T27" fmla="*/ 0 h 116"/>
                  <a:gd name="T28" fmla="*/ 0 w 262"/>
                  <a:gd name="T29" fmla="*/ 0 h 116"/>
                  <a:gd name="T30" fmla="*/ 0 w 262"/>
                  <a:gd name="T31" fmla="*/ 0 h 116"/>
                  <a:gd name="T32" fmla="*/ 0 w 262"/>
                  <a:gd name="T33" fmla="*/ 0 h 116"/>
                  <a:gd name="T34" fmla="*/ 0 w 262"/>
                  <a:gd name="T35" fmla="*/ 0 h 116"/>
                  <a:gd name="T36" fmla="*/ 0 w 262"/>
                  <a:gd name="T37" fmla="*/ 0 h 116"/>
                  <a:gd name="T38" fmla="*/ 0 w 262"/>
                  <a:gd name="T39" fmla="*/ 0 h 116"/>
                  <a:gd name="T40" fmla="*/ 0 w 262"/>
                  <a:gd name="T41" fmla="*/ 0 h 116"/>
                  <a:gd name="T42" fmla="*/ 0 w 262"/>
                  <a:gd name="T43" fmla="*/ 0 h 116"/>
                  <a:gd name="T44" fmla="*/ 0 w 262"/>
                  <a:gd name="T45" fmla="*/ 0 h 116"/>
                  <a:gd name="T46" fmla="*/ 0 w 262"/>
                  <a:gd name="T47" fmla="*/ 0 h 116"/>
                  <a:gd name="T48" fmla="*/ 0 w 262"/>
                  <a:gd name="T49" fmla="*/ 0 h 116"/>
                  <a:gd name="T50" fmla="*/ 1 w 262"/>
                  <a:gd name="T51" fmla="*/ 0 h 116"/>
                  <a:gd name="T52" fmla="*/ 1 w 262"/>
                  <a:gd name="T53" fmla="*/ 0 h 116"/>
                  <a:gd name="T54" fmla="*/ 1 w 262"/>
                  <a:gd name="T55" fmla="*/ 0 h 116"/>
                  <a:gd name="T56" fmla="*/ 1 w 262"/>
                  <a:gd name="T57" fmla="*/ 0 h 116"/>
                  <a:gd name="T58" fmla="*/ 1 w 262"/>
                  <a:gd name="T59" fmla="*/ 0 h 116"/>
                  <a:gd name="T60" fmla="*/ 1 w 262"/>
                  <a:gd name="T61" fmla="*/ 0 h 116"/>
                  <a:gd name="T62" fmla="*/ 1 w 262"/>
                  <a:gd name="T63" fmla="*/ 0 h 116"/>
                  <a:gd name="T64" fmla="*/ 1 w 262"/>
                  <a:gd name="T65" fmla="*/ 0 h 116"/>
                  <a:gd name="T66" fmla="*/ 1 w 262"/>
                  <a:gd name="T67" fmla="*/ 0 h 116"/>
                  <a:gd name="T68" fmla="*/ 1 w 262"/>
                  <a:gd name="T69" fmla="*/ 0 h 116"/>
                  <a:gd name="T70" fmla="*/ 1 w 262"/>
                  <a:gd name="T71" fmla="*/ 0 h 116"/>
                  <a:gd name="T72" fmla="*/ 1 w 262"/>
                  <a:gd name="T73" fmla="*/ 0 h 116"/>
                  <a:gd name="T74" fmla="*/ 1 w 262"/>
                  <a:gd name="T75" fmla="*/ 0 h 116"/>
                  <a:gd name="T76" fmla="*/ 1 w 262"/>
                  <a:gd name="T77" fmla="*/ 0 h 116"/>
                  <a:gd name="T78" fmla="*/ 1 w 262"/>
                  <a:gd name="T79" fmla="*/ 0 h 1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62"/>
                  <a:gd name="T121" fmla="*/ 0 h 116"/>
                  <a:gd name="T122" fmla="*/ 262 w 262"/>
                  <a:gd name="T123" fmla="*/ 116 h 1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62" h="116">
                    <a:moveTo>
                      <a:pt x="262" y="102"/>
                    </a:moveTo>
                    <a:lnTo>
                      <a:pt x="250" y="88"/>
                    </a:lnTo>
                    <a:lnTo>
                      <a:pt x="232" y="84"/>
                    </a:lnTo>
                    <a:lnTo>
                      <a:pt x="215" y="80"/>
                    </a:lnTo>
                    <a:lnTo>
                      <a:pt x="199" y="77"/>
                    </a:lnTo>
                    <a:lnTo>
                      <a:pt x="183" y="72"/>
                    </a:lnTo>
                    <a:lnTo>
                      <a:pt x="166" y="68"/>
                    </a:lnTo>
                    <a:lnTo>
                      <a:pt x="152" y="62"/>
                    </a:lnTo>
                    <a:lnTo>
                      <a:pt x="137" y="56"/>
                    </a:lnTo>
                    <a:lnTo>
                      <a:pt x="121" y="51"/>
                    </a:lnTo>
                    <a:lnTo>
                      <a:pt x="108" y="45"/>
                    </a:lnTo>
                    <a:lnTo>
                      <a:pt x="94" y="39"/>
                    </a:lnTo>
                    <a:lnTo>
                      <a:pt x="79" y="33"/>
                    </a:lnTo>
                    <a:lnTo>
                      <a:pt x="67" y="28"/>
                    </a:lnTo>
                    <a:lnTo>
                      <a:pt x="54" y="21"/>
                    </a:lnTo>
                    <a:lnTo>
                      <a:pt x="41" y="15"/>
                    </a:lnTo>
                    <a:lnTo>
                      <a:pt x="27" y="8"/>
                    </a:lnTo>
                    <a:lnTo>
                      <a:pt x="15" y="0"/>
                    </a:lnTo>
                    <a:lnTo>
                      <a:pt x="0" y="25"/>
                    </a:lnTo>
                    <a:lnTo>
                      <a:pt x="12" y="32"/>
                    </a:lnTo>
                    <a:lnTo>
                      <a:pt x="25" y="39"/>
                    </a:lnTo>
                    <a:lnTo>
                      <a:pt x="38" y="45"/>
                    </a:lnTo>
                    <a:lnTo>
                      <a:pt x="52" y="52"/>
                    </a:lnTo>
                    <a:lnTo>
                      <a:pt x="66" y="59"/>
                    </a:lnTo>
                    <a:lnTo>
                      <a:pt x="80" y="66"/>
                    </a:lnTo>
                    <a:lnTo>
                      <a:pt x="95" y="72"/>
                    </a:lnTo>
                    <a:lnTo>
                      <a:pt x="110" y="78"/>
                    </a:lnTo>
                    <a:lnTo>
                      <a:pt x="126" y="83"/>
                    </a:lnTo>
                    <a:lnTo>
                      <a:pt x="141" y="89"/>
                    </a:lnTo>
                    <a:lnTo>
                      <a:pt x="158" y="94"/>
                    </a:lnTo>
                    <a:lnTo>
                      <a:pt x="174" y="98"/>
                    </a:lnTo>
                    <a:lnTo>
                      <a:pt x="191" y="103"/>
                    </a:lnTo>
                    <a:lnTo>
                      <a:pt x="208" y="108"/>
                    </a:lnTo>
                    <a:lnTo>
                      <a:pt x="226" y="112"/>
                    </a:lnTo>
                    <a:lnTo>
                      <a:pt x="243" y="116"/>
                    </a:lnTo>
                    <a:lnTo>
                      <a:pt x="231" y="102"/>
                    </a:lnTo>
                    <a:lnTo>
                      <a:pt x="262" y="102"/>
                    </a:lnTo>
                    <a:lnTo>
                      <a:pt x="262" y="91"/>
                    </a:lnTo>
                    <a:lnTo>
                      <a:pt x="250" y="88"/>
                    </a:lnTo>
                    <a:lnTo>
                      <a:pt x="262" y="102"/>
                    </a:lnTo>
                    <a:close/>
                  </a:path>
                </a:pathLst>
              </a:custGeom>
              <a:solidFill>
                <a:srgbClr val="000000"/>
              </a:solidFill>
              <a:ln w="9525">
                <a:noFill/>
                <a:round/>
                <a:headEnd/>
                <a:tailEnd/>
              </a:ln>
            </p:spPr>
            <p:txBody>
              <a:bodyPr/>
              <a:lstStyle/>
              <a:p>
                <a:pPr eaLnBrk="0" hangingPunct="0"/>
                <a:endParaRPr lang="it-IT"/>
              </a:p>
            </p:txBody>
          </p:sp>
          <p:sp>
            <p:nvSpPr>
              <p:cNvPr id="113927" name="Freeform 202"/>
              <p:cNvSpPr>
                <a:spLocks/>
              </p:cNvSpPr>
              <p:nvPr/>
            </p:nvSpPr>
            <p:spPr bwMode="auto">
              <a:xfrm>
                <a:off x="1883" y="3153"/>
                <a:ext cx="45" cy="18"/>
              </a:xfrm>
              <a:custGeom>
                <a:avLst/>
                <a:gdLst>
                  <a:gd name="T0" fmla="*/ 0 w 272"/>
                  <a:gd name="T1" fmla="*/ 0 h 139"/>
                  <a:gd name="T2" fmla="*/ 0 w 272"/>
                  <a:gd name="T3" fmla="*/ 0 h 139"/>
                  <a:gd name="T4" fmla="*/ 0 w 272"/>
                  <a:gd name="T5" fmla="*/ 0 h 139"/>
                  <a:gd name="T6" fmla="*/ 0 w 272"/>
                  <a:gd name="T7" fmla="*/ 0 h 139"/>
                  <a:gd name="T8" fmla="*/ 0 w 272"/>
                  <a:gd name="T9" fmla="*/ 0 h 139"/>
                  <a:gd name="T10" fmla="*/ 0 w 272"/>
                  <a:gd name="T11" fmla="*/ 0 h 139"/>
                  <a:gd name="T12" fmla="*/ 0 w 272"/>
                  <a:gd name="T13" fmla="*/ 0 h 139"/>
                  <a:gd name="T14" fmla="*/ 0 w 272"/>
                  <a:gd name="T15" fmla="*/ 0 h 139"/>
                  <a:gd name="T16" fmla="*/ 0 w 272"/>
                  <a:gd name="T17" fmla="*/ 0 h 139"/>
                  <a:gd name="T18" fmla="*/ 1 w 272"/>
                  <a:gd name="T19" fmla="*/ 0 h 139"/>
                  <a:gd name="T20" fmla="*/ 1 w 272"/>
                  <a:gd name="T21" fmla="*/ 0 h 139"/>
                  <a:gd name="T22" fmla="*/ 1 w 272"/>
                  <a:gd name="T23" fmla="*/ 0 h 139"/>
                  <a:gd name="T24" fmla="*/ 1 w 272"/>
                  <a:gd name="T25" fmla="*/ 0 h 139"/>
                  <a:gd name="T26" fmla="*/ 1 w 272"/>
                  <a:gd name="T27" fmla="*/ 0 h 139"/>
                  <a:gd name="T28" fmla="*/ 1 w 272"/>
                  <a:gd name="T29" fmla="*/ 0 h 139"/>
                  <a:gd name="T30" fmla="*/ 1 w 272"/>
                  <a:gd name="T31" fmla="*/ 0 h 139"/>
                  <a:gd name="T32" fmla="*/ 1 w 272"/>
                  <a:gd name="T33" fmla="*/ 0 h 139"/>
                  <a:gd name="T34" fmla="*/ 1 w 272"/>
                  <a:gd name="T35" fmla="*/ 0 h 139"/>
                  <a:gd name="T36" fmla="*/ 1 w 272"/>
                  <a:gd name="T37" fmla="*/ 0 h 139"/>
                  <a:gd name="T38" fmla="*/ 1 w 272"/>
                  <a:gd name="T39" fmla="*/ 0 h 139"/>
                  <a:gd name="T40" fmla="*/ 1 w 272"/>
                  <a:gd name="T41" fmla="*/ 0 h 139"/>
                  <a:gd name="T42" fmla="*/ 1 w 272"/>
                  <a:gd name="T43" fmla="*/ 0 h 139"/>
                  <a:gd name="T44" fmla="*/ 1 w 272"/>
                  <a:gd name="T45" fmla="*/ 0 h 139"/>
                  <a:gd name="T46" fmla="*/ 1 w 272"/>
                  <a:gd name="T47" fmla="*/ 0 h 139"/>
                  <a:gd name="T48" fmla="*/ 1 w 272"/>
                  <a:gd name="T49" fmla="*/ 0 h 139"/>
                  <a:gd name="T50" fmla="*/ 1 w 272"/>
                  <a:gd name="T51" fmla="*/ 0 h 139"/>
                  <a:gd name="T52" fmla="*/ 1 w 272"/>
                  <a:gd name="T53" fmla="*/ 0 h 139"/>
                  <a:gd name="T54" fmla="*/ 0 w 272"/>
                  <a:gd name="T55" fmla="*/ 0 h 139"/>
                  <a:gd name="T56" fmla="*/ 0 w 272"/>
                  <a:gd name="T57" fmla="*/ 0 h 139"/>
                  <a:gd name="T58" fmla="*/ 0 w 272"/>
                  <a:gd name="T59" fmla="*/ 0 h 139"/>
                  <a:gd name="T60" fmla="*/ 0 w 272"/>
                  <a:gd name="T61" fmla="*/ 0 h 139"/>
                  <a:gd name="T62" fmla="*/ 0 w 272"/>
                  <a:gd name="T63" fmla="*/ 0 h 139"/>
                  <a:gd name="T64" fmla="*/ 0 w 272"/>
                  <a:gd name="T65" fmla="*/ 0 h 139"/>
                  <a:gd name="T66" fmla="*/ 0 w 272"/>
                  <a:gd name="T67" fmla="*/ 0 h 139"/>
                  <a:gd name="T68" fmla="*/ 0 w 272"/>
                  <a:gd name="T69" fmla="*/ 0 h 139"/>
                  <a:gd name="T70" fmla="*/ 0 w 272"/>
                  <a:gd name="T71" fmla="*/ 0 h 139"/>
                  <a:gd name="T72" fmla="*/ 0 w 272"/>
                  <a:gd name="T73" fmla="*/ 0 h 139"/>
                  <a:gd name="T74" fmla="*/ 0 w 272"/>
                  <a:gd name="T75" fmla="*/ 0 h 139"/>
                  <a:gd name="T76" fmla="*/ 0 w 272"/>
                  <a:gd name="T77" fmla="*/ 0 h 139"/>
                  <a:gd name="T78" fmla="*/ 0 w 272"/>
                  <a:gd name="T79" fmla="*/ 0 h 1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2"/>
                  <a:gd name="T121" fmla="*/ 0 h 139"/>
                  <a:gd name="T122" fmla="*/ 272 w 272"/>
                  <a:gd name="T123" fmla="*/ 139 h 1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2" h="139">
                    <a:moveTo>
                      <a:pt x="29" y="121"/>
                    </a:moveTo>
                    <a:lnTo>
                      <a:pt x="32" y="133"/>
                    </a:lnTo>
                    <a:lnTo>
                      <a:pt x="35" y="123"/>
                    </a:lnTo>
                    <a:lnTo>
                      <a:pt x="42" y="115"/>
                    </a:lnTo>
                    <a:lnTo>
                      <a:pt x="53" y="108"/>
                    </a:lnTo>
                    <a:lnTo>
                      <a:pt x="67" y="100"/>
                    </a:lnTo>
                    <a:lnTo>
                      <a:pt x="85" y="92"/>
                    </a:lnTo>
                    <a:lnTo>
                      <a:pt x="104" y="86"/>
                    </a:lnTo>
                    <a:lnTo>
                      <a:pt x="125" y="80"/>
                    </a:lnTo>
                    <a:lnTo>
                      <a:pt x="147" y="74"/>
                    </a:lnTo>
                    <a:lnTo>
                      <a:pt x="169" y="69"/>
                    </a:lnTo>
                    <a:lnTo>
                      <a:pt x="190" y="63"/>
                    </a:lnTo>
                    <a:lnTo>
                      <a:pt x="209" y="58"/>
                    </a:lnTo>
                    <a:lnTo>
                      <a:pt x="228" y="51"/>
                    </a:lnTo>
                    <a:lnTo>
                      <a:pt x="245" y="42"/>
                    </a:lnTo>
                    <a:lnTo>
                      <a:pt x="258" y="31"/>
                    </a:lnTo>
                    <a:lnTo>
                      <a:pt x="269" y="16"/>
                    </a:lnTo>
                    <a:lnTo>
                      <a:pt x="272" y="0"/>
                    </a:lnTo>
                    <a:lnTo>
                      <a:pt x="241" y="0"/>
                    </a:lnTo>
                    <a:lnTo>
                      <a:pt x="240" y="6"/>
                    </a:lnTo>
                    <a:lnTo>
                      <a:pt x="236" y="12"/>
                    </a:lnTo>
                    <a:lnTo>
                      <a:pt x="227" y="19"/>
                    </a:lnTo>
                    <a:lnTo>
                      <a:pt x="215" y="24"/>
                    </a:lnTo>
                    <a:lnTo>
                      <a:pt x="198" y="32"/>
                    </a:lnTo>
                    <a:lnTo>
                      <a:pt x="181" y="37"/>
                    </a:lnTo>
                    <a:lnTo>
                      <a:pt x="160" y="43"/>
                    </a:lnTo>
                    <a:lnTo>
                      <a:pt x="138" y="48"/>
                    </a:lnTo>
                    <a:lnTo>
                      <a:pt x="116" y="54"/>
                    </a:lnTo>
                    <a:lnTo>
                      <a:pt x="95" y="60"/>
                    </a:lnTo>
                    <a:lnTo>
                      <a:pt x="74" y="66"/>
                    </a:lnTo>
                    <a:lnTo>
                      <a:pt x="54" y="73"/>
                    </a:lnTo>
                    <a:lnTo>
                      <a:pt x="35" y="83"/>
                    </a:lnTo>
                    <a:lnTo>
                      <a:pt x="20" y="95"/>
                    </a:lnTo>
                    <a:lnTo>
                      <a:pt x="9" y="111"/>
                    </a:lnTo>
                    <a:lnTo>
                      <a:pt x="1" y="127"/>
                    </a:lnTo>
                    <a:lnTo>
                      <a:pt x="4" y="139"/>
                    </a:lnTo>
                    <a:lnTo>
                      <a:pt x="1" y="127"/>
                    </a:lnTo>
                    <a:lnTo>
                      <a:pt x="0" y="134"/>
                    </a:lnTo>
                    <a:lnTo>
                      <a:pt x="4" y="139"/>
                    </a:lnTo>
                    <a:lnTo>
                      <a:pt x="29" y="121"/>
                    </a:lnTo>
                    <a:close/>
                  </a:path>
                </a:pathLst>
              </a:custGeom>
              <a:solidFill>
                <a:srgbClr val="000000"/>
              </a:solidFill>
              <a:ln w="9525">
                <a:noFill/>
                <a:round/>
                <a:headEnd/>
                <a:tailEnd/>
              </a:ln>
            </p:spPr>
            <p:txBody>
              <a:bodyPr/>
              <a:lstStyle/>
              <a:p>
                <a:pPr eaLnBrk="0" hangingPunct="0"/>
                <a:endParaRPr lang="it-IT"/>
              </a:p>
            </p:txBody>
          </p:sp>
          <p:sp>
            <p:nvSpPr>
              <p:cNvPr id="113928" name="Freeform 203"/>
              <p:cNvSpPr>
                <a:spLocks/>
              </p:cNvSpPr>
              <p:nvPr/>
            </p:nvSpPr>
            <p:spPr bwMode="auto">
              <a:xfrm>
                <a:off x="1883" y="3168"/>
                <a:ext cx="66" cy="8"/>
              </a:xfrm>
              <a:custGeom>
                <a:avLst/>
                <a:gdLst>
                  <a:gd name="T0" fmla="*/ 2 w 394"/>
                  <a:gd name="T1" fmla="*/ 0 h 59"/>
                  <a:gd name="T2" fmla="*/ 2 w 394"/>
                  <a:gd name="T3" fmla="*/ 0 h 59"/>
                  <a:gd name="T4" fmla="*/ 2 w 394"/>
                  <a:gd name="T5" fmla="*/ 0 h 59"/>
                  <a:gd name="T6" fmla="*/ 2 w 394"/>
                  <a:gd name="T7" fmla="*/ 0 h 59"/>
                  <a:gd name="T8" fmla="*/ 1 w 394"/>
                  <a:gd name="T9" fmla="*/ 0 h 59"/>
                  <a:gd name="T10" fmla="*/ 1 w 394"/>
                  <a:gd name="T11" fmla="*/ 0 h 59"/>
                  <a:gd name="T12" fmla="*/ 1 w 394"/>
                  <a:gd name="T13" fmla="*/ 0 h 59"/>
                  <a:gd name="T14" fmla="*/ 1 w 394"/>
                  <a:gd name="T15" fmla="*/ 0 h 59"/>
                  <a:gd name="T16" fmla="*/ 1 w 394"/>
                  <a:gd name="T17" fmla="*/ 0 h 59"/>
                  <a:gd name="T18" fmla="*/ 1 w 394"/>
                  <a:gd name="T19" fmla="*/ 0 h 59"/>
                  <a:gd name="T20" fmla="*/ 1 w 394"/>
                  <a:gd name="T21" fmla="*/ 0 h 59"/>
                  <a:gd name="T22" fmla="*/ 1 w 394"/>
                  <a:gd name="T23" fmla="*/ 0 h 59"/>
                  <a:gd name="T24" fmla="*/ 1 w 394"/>
                  <a:gd name="T25" fmla="*/ 0 h 59"/>
                  <a:gd name="T26" fmla="*/ 0 w 394"/>
                  <a:gd name="T27" fmla="*/ 0 h 59"/>
                  <a:gd name="T28" fmla="*/ 0 w 394"/>
                  <a:gd name="T29" fmla="*/ 0 h 59"/>
                  <a:gd name="T30" fmla="*/ 0 w 394"/>
                  <a:gd name="T31" fmla="*/ 0 h 59"/>
                  <a:gd name="T32" fmla="*/ 0 w 394"/>
                  <a:gd name="T33" fmla="*/ 0 h 59"/>
                  <a:gd name="T34" fmla="*/ 0 w 394"/>
                  <a:gd name="T35" fmla="*/ 0 h 59"/>
                  <a:gd name="T36" fmla="*/ 0 w 394"/>
                  <a:gd name="T37" fmla="*/ 0 h 59"/>
                  <a:gd name="T38" fmla="*/ 0 w 394"/>
                  <a:gd name="T39" fmla="*/ 0 h 59"/>
                  <a:gd name="T40" fmla="*/ 0 w 394"/>
                  <a:gd name="T41" fmla="*/ 0 h 59"/>
                  <a:gd name="T42" fmla="*/ 0 w 394"/>
                  <a:gd name="T43" fmla="*/ 0 h 59"/>
                  <a:gd name="T44" fmla="*/ 0 w 394"/>
                  <a:gd name="T45" fmla="*/ 0 h 59"/>
                  <a:gd name="T46" fmla="*/ 1 w 394"/>
                  <a:gd name="T47" fmla="*/ 0 h 59"/>
                  <a:gd name="T48" fmla="*/ 1 w 394"/>
                  <a:gd name="T49" fmla="*/ 0 h 59"/>
                  <a:gd name="T50" fmla="*/ 1 w 394"/>
                  <a:gd name="T51" fmla="*/ 0 h 59"/>
                  <a:gd name="T52" fmla="*/ 1 w 394"/>
                  <a:gd name="T53" fmla="*/ 0 h 59"/>
                  <a:gd name="T54" fmla="*/ 1 w 394"/>
                  <a:gd name="T55" fmla="*/ 0 h 59"/>
                  <a:gd name="T56" fmla="*/ 1 w 394"/>
                  <a:gd name="T57" fmla="*/ 0 h 59"/>
                  <a:gd name="T58" fmla="*/ 1 w 394"/>
                  <a:gd name="T59" fmla="*/ 0 h 59"/>
                  <a:gd name="T60" fmla="*/ 1 w 394"/>
                  <a:gd name="T61" fmla="*/ 0 h 59"/>
                  <a:gd name="T62" fmla="*/ 1 w 394"/>
                  <a:gd name="T63" fmla="*/ 0 h 59"/>
                  <a:gd name="T64" fmla="*/ 2 w 394"/>
                  <a:gd name="T65" fmla="*/ 0 h 59"/>
                  <a:gd name="T66" fmla="*/ 2 w 394"/>
                  <a:gd name="T67" fmla="*/ 0 h 59"/>
                  <a:gd name="T68" fmla="*/ 2 w 394"/>
                  <a:gd name="T69" fmla="*/ 0 h 59"/>
                  <a:gd name="T70" fmla="*/ 2 w 394"/>
                  <a:gd name="T71" fmla="*/ 0 h 59"/>
                  <a:gd name="T72" fmla="*/ 2 w 394"/>
                  <a:gd name="T73" fmla="*/ 0 h 59"/>
                  <a:gd name="T74" fmla="*/ 2 w 394"/>
                  <a:gd name="T75" fmla="*/ 0 h 59"/>
                  <a:gd name="T76" fmla="*/ 2 w 394"/>
                  <a:gd name="T77" fmla="*/ 0 h 59"/>
                  <a:gd name="T78" fmla="*/ 2 w 394"/>
                  <a:gd name="T79" fmla="*/ 0 h 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94"/>
                  <a:gd name="T121" fmla="*/ 0 h 59"/>
                  <a:gd name="T122" fmla="*/ 394 w 394"/>
                  <a:gd name="T123" fmla="*/ 59 h 5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94" h="59">
                    <a:moveTo>
                      <a:pt x="366" y="49"/>
                    </a:moveTo>
                    <a:lnTo>
                      <a:pt x="354" y="24"/>
                    </a:lnTo>
                    <a:lnTo>
                      <a:pt x="332" y="25"/>
                    </a:lnTo>
                    <a:lnTo>
                      <a:pt x="309" y="26"/>
                    </a:lnTo>
                    <a:lnTo>
                      <a:pt x="285" y="27"/>
                    </a:lnTo>
                    <a:lnTo>
                      <a:pt x="260" y="28"/>
                    </a:lnTo>
                    <a:lnTo>
                      <a:pt x="235" y="29"/>
                    </a:lnTo>
                    <a:lnTo>
                      <a:pt x="210" y="30"/>
                    </a:lnTo>
                    <a:lnTo>
                      <a:pt x="184" y="30"/>
                    </a:lnTo>
                    <a:lnTo>
                      <a:pt x="159" y="30"/>
                    </a:lnTo>
                    <a:lnTo>
                      <a:pt x="136" y="29"/>
                    </a:lnTo>
                    <a:lnTo>
                      <a:pt x="114" y="27"/>
                    </a:lnTo>
                    <a:lnTo>
                      <a:pt x="92" y="24"/>
                    </a:lnTo>
                    <a:lnTo>
                      <a:pt x="73" y="21"/>
                    </a:lnTo>
                    <a:lnTo>
                      <a:pt x="57" y="17"/>
                    </a:lnTo>
                    <a:lnTo>
                      <a:pt x="42" y="12"/>
                    </a:lnTo>
                    <a:lnTo>
                      <a:pt x="31" y="6"/>
                    </a:lnTo>
                    <a:lnTo>
                      <a:pt x="25" y="0"/>
                    </a:lnTo>
                    <a:lnTo>
                      <a:pt x="0" y="18"/>
                    </a:lnTo>
                    <a:lnTo>
                      <a:pt x="14" y="28"/>
                    </a:lnTo>
                    <a:lnTo>
                      <a:pt x="29" y="39"/>
                    </a:lnTo>
                    <a:lnTo>
                      <a:pt x="48" y="44"/>
                    </a:lnTo>
                    <a:lnTo>
                      <a:pt x="67" y="50"/>
                    </a:lnTo>
                    <a:lnTo>
                      <a:pt x="87" y="53"/>
                    </a:lnTo>
                    <a:lnTo>
                      <a:pt x="110" y="56"/>
                    </a:lnTo>
                    <a:lnTo>
                      <a:pt x="134" y="58"/>
                    </a:lnTo>
                    <a:lnTo>
                      <a:pt x="159" y="59"/>
                    </a:lnTo>
                    <a:lnTo>
                      <a:pt x="184" y="59"/>
                    </a:lnTo>
                    <a:lnTo>
                      <a:pt x="210" y="59"/>
                    </a:lnTo>
                    <a:lnTo>
                      <a:pt x="237" y="58"/>
                    </a:lnTo>
                    <a:lnTo>
                      <a:pt x="263" y="57"/>
                    </a:lnTo>
                    <a:lnTo>
                      <a:pt x="287" y="56"/>
                    </a:lnTo>
                    <a:lnTo>
                      <a:pt x="311" y="55"/>
                    </a:lnTo>
                    <a:lnTo>
                      <a:pt x="334" y="54"/>
                    </a:lnTo>
                    <a:lnTo>
                      <a:pt x="356" y="53"/>
                    </a:lnTo>
                    <a:lnTo>
                      <a:pt x="344" y="28"/>
                    </a:lnTo>
                    <a:lnTo>
                      <a:pt x="366" y="49"/>
                    </a:lnTo>
                    <a:lnTo>
                      <a:pt x="394" y="23"/>
                    </a:lnTo>
                    <a:lnTo>
                      <a:pt x="354" y="24"/>
                    </a:lnTo>
                    <a:lnTo>
                      <a:pt x="366" y="49"/>
                    </a:lnTo>
                    <a:close/>
                  </a:path>
                </a:pathLst>
              </a:custGeom>
              <a:solidFill>
                <a:srgbClr val="000000"/>
              </a:solidFill>
              <a:ln w="9525">
                <a:noFill/>
                <a:round/>
                <a:headEnd/>
                <a:tailEnd/>
              </a:ln>
            </p:spPr>
            <p:txBody>
              <a:bodyPr/>
              <a:lstStyle/>
              <a:p>
                <a:pPr eaLnBrk="0" hangingPunct="0"/>
                <a:endParaRPr lang="it-IT"/>
              </a:p>
            </p:txBody>
          </p:sp>
        </p:grpSp>
        <p:sp>
          <p:nvSpPr>
            <p:cNvPr id="113669" name="Freeform 205"/>
            <p:cNvSpPr>
              <a:spLocks/>
            </p:cNvSpPr>
            <p:nvPr/>
          </p:nvSpPr>
          <p:spPr bwMode="auto">
            <a:xfrm>
              <a:off x="1875" y="3172"/>
              <a:ext cx="69" cy="18"/>
            </a:xfrm>
            <a:custGeom>
              <a:avLst/>
              <a:gdLst>
                <a:gd name="T0" fmla="*/ 0 w 417"/>
                <a:gd name="T1" fmla="*/ 0 h 147"/>
                <a:gd name="T2" fmla="*/ 0 w 417"/>
                <a:gd name="T3" fmla="*/ 0 h 147"/>
                <a:gd name="T4" fmla="*/ 0 w 417"/>
                <a:gd name="T5" fmla="*/ 0 h 147"/>
                <a:gd name="T6" fmla="*/ 0 w 417"/>
                <a:gd name="T7" fmla="*/ 0 h 147"/>
                <a:gd name="T8" fmla="*/ 0 w 417"/>
                <a:gd name="T9" fmla="*/ 0 h 147"/>
                <a:gd name="T10" fmla="*/ 0 w 417"/>
                <a:gd name="T11" fmla="*/ 0 h 147"/>
                <a:gd name="T12" fmla="*/ 1 w 417"/>
                <a:gd name="T13" fmla="*/ 0 h 147"/>
                <a:gd name="T14" fmla="*/ 1 w 417"/>
                <a:gd name="T15" fmla="*/ 0 h 147"/>
                <a:gd name="T16" fmla="*/ 1 w 417"/>
                <a:gd name="T17" fmla="*/ 0 h 147"/>
                <a:gd name="T18" fmla="*/ 1 w 417"/>
                <a:gd name="T19" fmla="*/ 0 h 147"/>
                <a:gd name="T20" fmla="*/ 1 w 417"/>
                <a:gd name="T21" fmla="*/ 0 h 147"/>
                <a:gd name="T22" fmla="*/ 1 w 417"/>
                <a:gd name="T23" fmla="*/ 0 h 147"/>
                <a:gd name="T24" fmla="*/ 1 w 417"/>
                <a:gd name="T25" fmla="*/ 0 h 147"/>
                <a:gd name="T26" fmla="*/ 1 w 417"/>
                <a:gd name="T27" fmla="*/ 0 h 147"/>
                <a:gd name="T28" fmla="*/ 2 w 417"/>
                <a:gd name="T29" fmla="*/ 0 h 147"/>
                <a:gd name="T30" fmla="*/ 2 w 417"/>
                <a:gd name="T31" fmla="*/ 0 h 147"/>
                <a:gd name="T32" fmla="*/ 2 w 417"/>
                <a:gd name="T33" fmla="*/ 0 h 147"/>
                <a:gd name="T34" fmla="*/ 2 w 417"/>
                <a:gd name="T35" fmla="*/ 0 h 147"/>
                <a:gd name="T36" fmla="*/ 2 w 417"/>
                <a:gd name="T37" fmla="*/ 0 h 147"/>
                <a:gd name="T38" fmla="*/ 2 w 417"/>
                <a:gd name="T39" fmla="*/ 0 h 147"/>
                <a:gd name="T40" fmla="*/ 2 w 417"/>
                <a:gd name="T41" fmla="*/ 0 h 147"/>
                <a:gd name="T42" fmla="*/ 2 w 417"/>
                <a:gd name="T43" fmla="*/ 0 h 147"/>
                <a:gd name="T44" fmla="*/ 1 w 417"/>
                <a:gd name="T45" fmla="*/ 0 h 147"/>
                <a:gd name="T46" fmla="*/ 1 w 417"/>
                <a:gd name="T47" fmla="*/ 0 h 147"/>
                <a:gd name="T48" fmla="*/ 1 w 417"/>
                <a:gd name="T49" fmla="*/ 0 h 147"/>
                <a:gd name="T50" fmla="*/ 1 w 417"/>
                <a:gd name="T51" fmla="*/ 0 h 147"/>
                <a:gd name="T52" fmla="*/ 1 w 417"/>
                <a:gd name="T53" fmla="*/ 0 h 147"/>
                <a:gd name="T54" fmla="*/ 1 w 417"/>
                <a:gd name="T55" fmla="*/ 0 h 147"/>
                <a:gd name="T56" fmla="*/ 1 w 417"/>
                <a:gd name="T57" fmla="*/ 0 h 147"/>
                <a:gd name="T58" fmla="*/ 0 w 417"/>
                <a:gd name="T59" fmla="*/ 0 h 147"/>
                <a:gd name="T60" fmla="*/ 0 w 417"/>
                <a:gd name="T61" fmla="*/ 0 h 147"/>
                <a:gd name="T62" fmla="*/ 0 w 417"/>
                <a:gd name="T63" fmla="*/ 0 h 147"/>
                <a:gd name="T64" fmla="*/ 0 w 417"/>
                <a:gd name="T65" fmla="*/ 0 h 147"/>
                <a:gd name="T66" fmla="*/ 0 w 417"/>
                <a:gd name="T67" fmla="*/ 0 h 147"/>
                <a:gd name="T68" fmla="*/ 0 w 417"/>
                <a:gd name="T69" fmla="*/ 0 h 147"/>
                <a:gd name="T70" fmla="*/ 0 w 417"/>
                <a:gd name="T71" fmla="*/ 0 h 147"/>
                <a:gd name="T72" fmla="*/ 0 w 417"/>
                <a:gd name="T73" fmla="*/ 0 h 14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7"/>
                <a:gd name="T112" fmla="*/ 0 h 147"/>
                <a:gd name="T113" fmla="*/ 417 w 417"/>
                <a:gd name="T114" fmla="*/ 147 h 14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7" h="147">
                  <a:moveTo>
                    <a:pt x="24" y="147"/>
                  </a:moveTo>
                  <a:lnTo>
                    <a:pt x="24" y="146"/>
                  </a:lnTo>
                  <a:lnTo>
                    <a:pt x="40" y="130"/>
                  </a:lnTo>
                  <a:lnTo>
                    <a:pt x="58" y="117"/>
                  </a:lnTo>
                  <a:lnTo>
                    <a:pt x="80" y="106"/>
                  </a:lnTo>
                  <a:lnTo>
                    <a:pt x="104" y="97"/>
                  </a:lnTo>
                  <a:lnTo>
                    <a:pt x="131" y="89"/>
                  </a:lnTo>
                  <a:lnTo>
                    <a:pt x="159" y="83"/>
                  </a:lnTo>
                  <a:lnTo>
                    <a:pt x="189" y="78"/>
                  </a:lnTo>
                  <a:lnTo>
                    <a:pt x="218" y="72"/>
                  </a:lnTo>
                  <a:lnTo>
                    <a:pt x="248" y="68"/>
                  </a:lnTo>
                  <a:lnTo>
                    <a:pt x="277" y="64"/>
                  </a:lnTo>
                  <a:lnTo>
                    <a:pt x="306" y="60"/>
                  </a:lnTo>
                  <a:lnTo>
                    <a:pt x="332" y="55"/>
                  </a:lnTo>
                  <a:lnTo>
                    <a:pt x="357" y="49"/>
                  </a:lnTo>
                  <a:lnTo>
                    <a:pt x="380" y="42"/>
                  </a:lnTo>
                  <a:lnTo>
                    <a:pt x="400" y="33"/>
                  </a:lnTo>
                  <a:lnTo>
                    <a:pt x="417" y="21"/>
                  </a:lnTo>
                  <a:lnTo>
                    <a:pt x="395" y="0"/>
                  </a:lnTo>
                  <a:lnTo>
                    <a:pt x="384" y="8"/>
                  </a:lnTo>
                  <a:lnTo>
                    <a:pt x="369" y="16"/>
                  </a:lnTo>
                  <a:lnTo>
                    <a:pt x="348" y="23"/>
                  </a:lnTo>
                  <a:lnTo>
                    <a:pt x="326" y="27"/>
                  </a:lnTo>
                  <a:lnTo>
                    <a:pt x="299" y="32"/>
                  </a:lnTo>
                  <a:lnTo>
                    <a:pt x="273" y="36"/>
                  </a:lnTo>
                  <a:lnTo>
                    <a:pt x="243" y="40"/>
                  </a:lnTo>
                  <a:lnTo>
                    <a:pt x="213" y="44"/>
                  </a:lnTo>
                  <a:lnTo>
                    <a:pt x="183" y="49"/>
                  </a:lnTo>
                  <a:lnTo>
                    <a:pt x="153" y="54"/>
                  </a:lnTo>
                  <a:lnTo>
                    <a:pt x="122" y="62"/>
                  </a:lnTo>
                  <a:lnTo>
                    <a:pt x="93" y="70"/>
                  </a:lnTo>
                  <a:lnTo>
                    <a:pt x="67" y="80"/>
                  </a:lnTo>
                  <a:lnTo>
                    <a:pt x="40" y="93"/>
                  </a:lnTo>
                  <a:lnTo>
                    <a:pt x="18" y="110"/>
                  </a:lnTo>
                  <a:lnTo>
                    <a:pt x="0" y="129"/>
                  </a:lnTo>
                  <a:lnTo>
                    <a:pt x="0" y="128"/>
                  </a:lnTo>
                  <a:lnTo>
                    <a:pt x="24" y="147"/>
                  </a:lnTo>
                  <a:close/>
                </a:path>
              </a:pathLst>
            </a:custGeom>
            <a:solidFill>
              <a:srgbClr val="000000"/>
            </a:solidFill>
            <a:ln w="9525">
              <a:noFill/>
              <a:round/>
              <a:headEnd/>
              <a:tailEnd/>
            </a:ln>
          </p:spPr>
          <p:txBody>
            <a:bodyPr/>
            <a:lstStyle/>
            <a:p>
              <a:pPr eaLnBrk="0" hangingPunct="0"/>
              <a:endParaRPr lang="it-IT"/>
            </a:p>
          </p:txBody>
        </p:sp>
        <p:sp>
          <p:nvSpPr>
            <p:cNvPr id="113670" name="Freeform 206"/>
            <p:cNvSpPr>
              <a:spLocks/>
            </p:cNvSpPr>
            <p:nvPr/>
          </p:nvSpPr>
          <p:spPr bwMode="auto">
            <a:xfrm>
              <a:off x="1867" y="3188"/>
              <a:ext cx="17" cy="58"/>
            </a:xfrm>
            <a:custGeom>
              <a:avLst/>
              <a:gdLst>
                <a:gd name="T0" fmla="*/ 0 w 106"/>
                <a:gd name="T1" fmla="*/ 1 h 468"/>
                <a:gd name="T2" fmla="*/ 0 w 106"/>
                <a:gd name="T3" fmla="*/ 1 h 468"/>
                <a:gd name="T4" fmla="*/ 0 w 106"/>
                <a:gd name="T5" fmla="*/ 1 h 468"/>
                <a:gd name="T6" fmla="*/ 0 w 106"/>
                <a:gd name="T7" fmla="*/ 1 h 468"/>
                <a:gd name="T8" fmla="*/ 0 w 106"/>
                <a:gd name="T9" fmla="*/ 1 h 468"/>
                <a:gd name="T10" fmla="*/ 0 w 106"/>
                <a:gd name="T11" fmla="*/ 1 h 468"/>
                <a:gd name="T12" fmla="*/ 0 w 106"/>
                <a:gd name="T13" fmla="*/ 1 h 468"/>
                <a:gd name="T14" fmla="*/ 0 w 106"/>
                <a:gd name="T15" fmla="*/ 0 h 468"/>
                <a:gd name="T16" fmla="*/ 0 w 106"/>
                <a:gd name="T17" fmla="*/ 0 h 468"/>
                <a:gd name="T18" fmla="*/ 0 w 106"/>
                <a:gd name="T19" fmla="*/ 0 h 468"/>
                <a:gd name="T20" fmla="*/ 0 w 106"/>
                <a:gd name="T21" fmla="*/ 0 h 468"/>
                <a:gd name="T22" fmla="*/ 0 w 106"/>
                <a:gd name="T23" fmla="*/ 0 h 468"/>
                <a:gd name="T24" fmla="*/ 0 w 106"/>
                <a:gd name="T25" fmla="*/ 0 h 468"/>
                <a:gd name="T26" fmla="*/ 0 w 106"/>
                <a:gd name="T27" fmla="*/ 0 h 468"/>
                <a:gd name="T28" fmla="*/ 0 w 106"/>
                <a:gd name="T29" fmla="*/ 0 h 468"/>
                <a:gd name="T30" fmla="*/ 0 w 106"/>
                <a:gd name="T31" fmla="*/ 0 h 468"/>
                <a:gd name="T32" fmla="*/ 0 w 106"/>
                <a:gd name="T33" fmla="*/ 0 h 468"/>
                <a:gd name="T34" fmla="*/ 0 w 106"/>
                <a:gd name="T35" fmla="*/ 0 h 468"/>
                <a:gd name="T36" fmla="*/ 0 w 106"/>
                <a:gd name="T37" fmla="*/ 0 h 468"/>
                <a:gd name="T38" fmla="*/ 0 w 106"/>
                <a:gd name="T39" fmla="*/ 0 h 468"/>
                <a:gd name="T40" fmla="*/ 0 w 106"/>
                <a:gd name="T41" fmla="*/ 0 h 468"/>
                <a:gd name="T42" fmla="*/ 0 w 106"/>
                <a:gd name="T43" fmla="*/ 0 h 468"/>
                <a:gd name="T44" fmla="*/ 0 w 106"/>
                <a:gd name="T45" fmla="*/ 0 h 468"/>
                <a:gd name="T46" fmla="*/ 0 w 106"/>
                <a:gd name="T47" fmla="*/ 0 h 468"/>
                <a:gd name="T48" fmla="*/ 0 w 106"/>
                <a:gd name="T49" fmla="*/ 0 h 468"/>
                <a:gd name="T50" fmla="*/ 0 w 106"/>
                <a:gd name="T51" fmla="*/ 0 h 468"/>
                <a:gd name="T52" fmla="*/ 0 w 106"/>
                <a:gd name="T53" fmla="*/ 0 h 468"/>
                <a:gd name="T54" fmla="*/ 0 w 106"/>
                <a:gd name="T55" fmla="*/ 0 h 468"/>
                <a:gd name="T56" fmla="*/ 0 w 106"/>
                <a:gd name="T57" fmla="*/ 0 h 468"/>
                <a:gd name="T58" fmla="*/ 0 w 106"/>
                <a:gd name="T59" fmla="*/ 1 h 468"/>
                <a:gd name="T60" fmla="*/ 0 w 106"/>
                <a:gd name="T61" fmla="*/ 1 h 468"/>
                <a:gd name="T62" fmla="*/ 0 w 106"/>
                <a:gd name="T63" fmla="*/ 1 h 468"/>
                <a:gd name="T64" fmla="*/ 0 w 106"/>
                <a:gd name="T65" fmla="*/ 1 h 468"/>
                <a:gd name="T66" fmla="*/ 0 w 106"/>
                <a:gd name="T67" fmla="*/ 1 h 468"/>
                <a:gd name="T68" fmla="*/ 0 w 106"/>
                <a:gd name="T69" fmla="*/ 1 h 468"/>
                <a:gd name="T70" fmla="*/ 0 w 106"/>
                <a:gd name="T71" fmla="*/ 1 h 468"/>
                <a:gd name="T72" fmla="*/ 0 w 106"/>
                <a:gd name="T73" fmla="*/ 1 h 468"/>
                <a:gd name="T74" fmla="*/ 0 w 106"/>
                <a:gd name="T75" fmla="*/ 1 h 468"/>
                <a:gd name="T76" fmla="*/ 0 w 106"/>
                <a:gd name="T77" fmla="*/ 1 h 468"/>
                <a:gd name="T78" fmla="*/ 0 w 106"/>
                <a:gd name="T79" fmla="*/ 1 h 4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6"/>
                <a:gd name="T121" fmla="*/ 0 h 468"/>
                <a:gd name="T122" fmla="*/ 106 w 106"/>
                <a:gd name="T123" fmla="*/ 468 h 4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6" h="468">
                  <a:moveTo>
                    <a:pt x="98" y="442"/>
                  </a:moveTo>
                  <a:lnTo>
                    <a:pt x="106" y="448"/>
                  </a:lnTo>
                  <a:lnTo>
                    <a:pt x="93" y="423"/>
                  </a:lnTo>
                  <a:lnTo>
                    <a:pt x="81" y="394"/>
                  </a:lnTo>
                  <a:lnTo>
                    <a:pt x="70" y="366"/>
                  </a:lnTo>
                  <a:lnTo>
                    <a:pt x="60" y="335"/>
                  </a:lnTo>
                  <a:lnTo>
                    <a:pt x="52" y="305"/>
                  </a:lnTo>
                  <a:lnTo>
                    <a:pt x="44" y="273"/>
                  </a:lnTo>
                  <a:lnTo>
                    <a:pt x="39" y="242"/>
                  </a:lnTo>
                  <a:lnTo>
                    <a:pt x="34" y="212"/>
                  </a:lnTo>
                  <a:lnTo>
                    <a:pt x="32" y="181"/>
                  </a:lnTo>
                  <a:lnTo>
                    <a:pt x="31" y="152"/>
                  </a:lnTo>
                  <a:lnTo>
                    <a:pt x="33" y="124"/>
                  </a:lnTo>
                  <a:lnTo>
                    <a:pt x="37" y="98"/>
                  </a:lnTo>
                  <a:lnTo>
                    <a:pt x="41" y="74"/>
                  </a:lnTo>
                  <a:lnTo>
                    <a:pt x="50" y="53"/>
                  </a:lnTo>
                  <a:lnTo>
                    <a:pt x="60" y="34"/>
                  </a:lnTo>
                  <a:lnTo>
                    <a:pt x="72" y="19"/>
                  </a:lnTo>
                  <a:lnTo>
                    <a:pt x="48" y="0"/>
                  </a:lnTo>
                  <a:lnTo>
                    <a:pt x="33" y="20"/>
                  </a:lnTo>
                  <a:lnTo>
                    <a:pt x="21" y="43"/>
                  </a:lnTo>
                  <a:lnTo>
                    <a:pt x="12" y="66"/>
                  </a:lnTo>
                  <a:lnTo>
                    <a:pt x="6" y="94"/>
                  </a:lnTo>
                  <a:lnTo>
                    <a:pt x="2" y="122"/>
                  </a:lnTo>
                  <a:lnTo>
                    <a:pt x="0" y="152"/>
                  </a:lnTo>
                  <a:lnTo>
                    <a:pt x="1" y="183"/>
                  </a:lnTo>
                  <a:lnTo>
                    <a:pt x="4" y="214"/>
                  </a:lnTo>
                  <a:lnTo>
                    <a:pt x="8" y="246"/>
                  </a:lnTo>
                  <a:lnTo>
                    <a:pt x="13" y="279"/>
                  </a:lnTo>
                  <a:lnTo>
                    <a:pt x="21" y="311"/>
                  </a:lnTo>
                  <a:lnTo>
                    <a:pt x="31" y="344"/>
                  </a:lnTo>
                  <a:lnTo>
                    <a:pt x="41" y="374"/>
                  </a:lnTo>
                  <a:lnTo>
                    <a:pt x="52" y="405"/>
                  </a:lnTo>
                  <a:lnTo>
                    <a:pt x="64" y="433"/>
                  </a:lnTo>
                  <a:lnTo>
                    <a:pt x="77" y="460"/>
                  </a:lnTo>
                  <a:lnTo>
                    <a:pt x="85" y="467"/>
                  </a:lnTo>
                  <a:lnTo>
                    <a:pt x="77" y="460"/>
                  </a:lnTo>
                  <a:lnTo>
                    <a:pt x="81" y="464"/>
                  </a:lnTo>
                  <a:lnTo>
                    <a:pt x="85" y="468"/>
                  </a:lnTo>
                  <a:lnTo>
                    <a:pt x="98" y="442"/>
                  </a:lnTo>
                  <a:close/>
                </a:path>
              </a:pathLst>
            </a:custGeom>
            <a:solidFill>
              <a:srgbClr val="000000"/>
            </a:solidFill>
            <a:ln w="9525">
              <a:noFill/>
              <a:round/>
              <a:headEnd/>
              <a:tailEnd/>
            </a:ln>
          </p:spPr>
          <p:txBody>
            <a:bodyPr/>
            <a:lstStyle/>
            <a:p>
              <a:pPr eaLnBrk="0" hangingPunct="0"/>
              <a:endParaRPr lang="it-IT"/>
            </a:p>
          </p:txBody>
        </p:sp>
        <p:sp>
          <p:nvSpPr>
            <p:cNvPr id="113671" name="Freeform 207"/>
            <p:cNvSpPr>
              <a:spLocks/>
            </p:cNvSpPr>
            <p:nvPr/>
          </p:nvSpPr>
          <p:spPr bwMode="auto">
            <a:xfrm>
              <a:off x="1881" y="3243"/>
              <a:ext cx="65" cy="6"/>
            </a:xfrm>
            <a:custGeom>
              <a:avLst/>
              <a:gdLst>
                <a:gd name="T0" fmla="*/ 2 w 389"/>
                <a:gd name="T1" fmla="*/ 0 h 50"/>
                <a:gd name="T2" fmla="*/ 2 w 389"/>
                <a:gd name="T3" fmla="*/ 0 h 50"/>
                <a:gd name="T4" fmla="*/ 2 w 389"/>
                <a:gd name="T5" fmla="*/ 0 h 50"/>
                <a:gd name="T6" fmla="*/ 2 w 389"/>
                <a:gd name="T7" fmla="*/ 0 h 50"/>
                <a:gd name="T8" fmla="*/ 2 w 389"/>
                <a:gd name="T9" fmla="*/ 0 h 50"/>
                <a:gd name="T10" fmla="*/ 1 w 389"/>
                <a:gd name="T11" fmla="*/ 0 h 50"/>
                <a:gd name="T12" fmla="*/ 1 w 389"/>
                <a:gd name="T13" fmla="*/ 0 h 50"/>
                <a:gd name="T14" fmla="*/ 1 w 389"/>
                <a:gd name="T15" fmla="*/ 0 h 50"/>
                <a:gd name="T16" fmla="*/ 1 w 389"/>
                <a:gd name="T17" fmla="*/ 0 h 50"/>
                <a:gd name="T18" fmla="*/ 1 w 389"/>
                <a:gd name="T19" fmla="*/ 0 h 50"/>
                <a:gd name="T20" fmla="*/ 1 w 389"/>
                <a:gd name="T21" fmla="*/ 0 h 50"/>
                <a:gd name="T22" fmla="*/ 1 w 389"/>
                <a:gd name="T23" fmla="*/ 0 h 50"/>
                <a:gd name="T24" fmla="*/ 1 w 389"/>
                <a:gd name="T25" fmla="*/ 0 h 50"/>
                <a:gd name="T26" fmla="*/ 0 w 389"/>
                <a:gd name="T27" fmla="*/ 0 h 50"/>
                <a:gd name="T28" fmla="*/ 0 w 389"/>
                <a:gd name="T29" fmla="*/ 0 h 50"/>
                <a:gd name="T30" fmla="*/ 0 w 389"/>
                <a:gd name="T31" fmla="*/ 0 h 50"/>
                <a:gd name="T32" fmla="*/ 0 w 389"/>
                <a:gd name="T33" fmla="*/ 0 h 50"/>
                <a:gd name="T34" fmla="*/ 0 w 389"/>
                <a:gd name="T35" fmla="*/ 0 h 50"/>
                <a:gd name="T36" fmla="*/ 0 w 389"/>
                <a:gd name="T37" fmla="*/ 0 h 50"/>
                <a:gd name="T38" fmla="*/ 0 w 389"/>
                <a:gd name="T39" fmla="*/ 0 h 50"/>
                <a:gd name="T40" fmla="*/ 0 w 389"/>
                <a:gd name="T41" fmla="*/ 0 h 50"/>
                <a:gd name="T42" fmla="*/ 0 w 389"/>
                <a:gd name="T43" fmla="*/ 0 h 50"/>
                <a:gd name="T44" fmla="*/ 0 w 389"/>
                <a:gd name="T45" fmla="*/ 0 h 50"/>
                <a:gd name="T46" fmla="*/ 1 w 389"/>
                <a:gd name="T47" fmla="*/ 0 h 50"/>
                <a:gd name="T48" fmla="*/ 1 w 389"/>
                <a:gd name="T49" fmla="*/ 0 h 50"/>
                <a:gd name="T50" fmla="*/ 1 w 389"/>
                <a:gd name="T51" fmla="*/ 0 h 50"/>
                <a:gd name="T52" fmla="*/ 1 w 389"/>
                <a:gd name="T53" fmla="*/ 0 h 50"/>
                <a:gd name="T54" fmla="*/ 1 w 389"/>
                <a:gd name="T55" fmla="*/ 0 h 50"/>
                <a:gd name="T56" fmla="*/ 1 w 389"/>
                <a:gd name="T57" fmla="*/ 0 h 50"/>
                <a:gd name="T58" fmla="*/ 1 w 389"/>
                <a:gd name="T59" fmla="*/ 0 h 50"/>
                <a:gd name="T60" fmla="*/ 1 w 389"/>
                <a:gd name="T61" fmla="*/ 0 h 50"/>
                <a:gd name="T62" fmla="*/ 2 w 389"/>
                <a:gd name="T63" fmla="*/ 0 h 50"/>
                <a:gd name="T64" fmla="*/ 2 w 389"/>
                <a:gd name="T65" fmla="*/ 0 h 50"/>
                <a:gd name="T66" fmla="*/ 2 w 389"/>
                <a:gd name="T67" fmla="*/ 0 h 50"/>
                <a:gd name="T68" fmla="*/ 2 w 389"/>
                <a:gd name="T69" fmla="*/ 0 h 50"/>
                <a:gd name="T70" fmla="*/ 2 w 389"/>
                <a:gd name="T71" fmla="*/ 0 h 50"/>
                <a:gd name="T72" fmla="*/ 2 w 389"/>
                <a:gd name="T73" fmla="*/ 0 h 50"/>
                <a:gd name="T74" fmla="*/ 2 w 389"/>
                <a:gd name="T75" fmla="*/ 0 h 50"/>
                <a:gd name="T76" fmla="*/ 2 w 389"/>
                <a:gd name="T77" fmla="*/ 0 h 50"/>
                <a:gd name="T78" fmla="*/ 2 w 389"/>
                <a:gd name="T79" fmla="*/ 0 h 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9"/>
                <a:gd name="T121" fmla="*/ 0 h 50"/>
                <a:gd name="T122" fmla="*/ 389 w 389"/>
                <a:gd name="T123" fmla="*/ 50 h 5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9" h="50">
                  <a:moveTo>
                    <a:pt x="358" y="9"/>
                  </a:moveTo>
                  <a:lnTo>
                    <a:pt x="367" y="0"/>
                  </a:lnTo>
                  <a:lnTo>
                    <a:pt x="354" y="5"/>
                  </a:lnTo>
                  <a:lnTo>
                    <a:pt x="337" y="8"/>
                  </a:lnTo>
                  <a:lnTo>
                    <a:pt x="316" y="12"/>
                  </a:lnTo>
                  <a:lnTo>
                    <a:pt x="292" y="15"/>
                  </a:lnTo>
                  <a:lnTo>
                    <a:pt x="268" y="18"/>
                  </a:lnTo>
                  <a:lnTo>
                    <a:pt x="240" y="20"/>
                  </a:lnTo>
                  <a:lnTo>
                    <a:pt x="214" y="21"/>
                  </a:lnTo>
                  <a:lnTo>
                    <a:pt x="185" y="21"/>
                  </a:lnTo>
                  <a:lnTo>
                    <a:pt x="158" y="20"/>
                  </a:lnTo>
                  <a:lnTo>
                    <a:pt x="130" y="19"/>
                  </a:lnTo>
                  <a:lnTo>
                    <a:pt x="104" y="18"/>
                  </a:lnTo>
                  <a:lnTo>
                    <a:pt x="79" y="16"/>
                  </a:lnTo>
                  <a:lnTo>
                    <a:pt x="58" y="13"/>
                  </a:lnTo>
                  <a:lnTo>
                    <a:pt x="39" y="9"/>
                  </a:lnTo>
                  <a:lnTo>
                    <a:pt x="23" y="6"/>
                  </a:lnTo>
                  <a:lnTo>
                    <a:pt x="13" y="3"/>
                  </a:lnTo>
                  <a:lnTo>
                    <a:pt x="0" y="28"/>
                  </a:lnTo>
                  <a:lnTo>
                    <a:pt x="14" y="33"/>
                  </a:lnTo>
                  <a:lnTo>
                    <a:pt x="32" y="38"/>
                  </a:lnTo>
                  <a:lnTo>
                    <a:pt x="52" y="42"/>
                  </a:lnTo>
                  <a:lnTo>
                    <a:pt x="75" y="45"/>
                  </a:lnTo>
                  <a:lnTo>
                    <a:pt x="101" y="47"/>
                  </a:lnTo>
                  <a:lnTo>
                    <a:pt x="128" y="48"/>
                  </a:lnTo>
                  <a:lnTo>
                    <a:pt x="155" y="49"/>
                  </a:lnTo>
                  <a:lnTo>
                    <a:pt x="185" y="50"/>
                  </a:lnTo>
                  <a:lnTo>
                    <a:pt x="214" y="50"/>
                  </a:lnTo>
                  <a:lnTo>
                    <a:pt x="243" y="49"/>
                  </a:lnTo>
                  <a:lnTo>
                    <a:pt x="270" y="47"/>
                  </a:lnTo>
                  <a:lnTo>
                    <a:pt x="297" y="44"/>
                  </a:lnTo>
                  <a:lnTo>
                    <a:pt x="321" y="41"/>
                  </a:lnTo>
                  <a:lnTo>
                    <a:pt x="344" y="37"/>
                  </a:lnTo>
                  <a:lnTo>
                    <a:pt x="363" y="32"/>
                  </a:lnTo>
                  <a:lnTo>
                    <a:pt x="380" y="24"/>
                  </a:lnTo>
                  <a:lnTo>
                    <a:pt x="389" y="15"/>
                  </a:lnTo>
                  <a:lnTo>
                    <a:pt x="380" y="24"/>
                  </a:lnTo>
                  <a:lnTo>
                    <a:pt x="387" y="22"/>
                  </a:lnTo>
                  <a:lnTo>
                    <a:pt x="389" y="15"/>
                  </a:lnTo>
                  <a:lnTo>
                    <a:pt x="358" y="9"/>
                  </a:lnTo>
                  <a:close/>
                </a:path>
              </a:pathLst>
            </a:custGeom>
            <a:solidFill>
              <a:srgbClr val="000000"/>
            </a:solidFill>
            <a:ln w="9525">
              <a:noFill/>
              <a:round/>
              <a:headEnd/>
              <a:tailEnd/>
            </a:ln>
          </p:spPr>
          <p:txBody>
            <a:bodyPr/>
            <a:lstStyle/>
            <a:p>
              <a:pPr eaLnBrk="0" hangingPunct="0"/>
              <a:endParaRPr lang="it-IT"/>
            </a:p>
          </p:txBody>
        </p:sp>
        <p:sp>
          <p:nvSpPr>
            <p:cNvPr id="113672" name="Freeform 208"/>
            <p:cNvSpPr>
              <a:spLocks/>
            </p:cNvSpPr>
            <p:nvPr/>
          </p:nvSpPr>
          <p:spPr bwMode="auto">
            <a:xfrm>
              <a:off x="1941" y="3189"/>
              <a:ext cx="18" cy="56"/>
            </a:xfrm>
            <a:custGeom>
              <a:avLst/>
              <a:gdLst>
                <a:gd name="T0" fmla="*/ 0 w 114"/>
                <a:gd name="T1" fmla="*/ 0 h 446"/>
                <a:gd name="T2" fmla="*/ 0 w 114"/>
                <a:gd name="T3" fmla="*/ 0 h 446"/>
                <a:gd name="T4" fmla="*/ 0 w 114"/>
                <a:gd name="T5" fmla="*/ 0 h 446"/>
                <a:gd name="T6" fmla="*/ 0 w 114"/>
                <a:gd name="T7" fmla="*/ 0 h 446"/>
                <a:gd name="T8" fmla="*/ 0 w 114"/>
                <a:gd name="T9" fmla="*/ 0 h 446"/>
                <a:gd name="T10" fmla="*/ 0 w 114"/>
                <a:gd name="T11" fmla="*/ 0 h 446"/>
                <a:gd name="T12" fmla="*/ 0 w 114"/>
                <a:gd name="T13" fmla="*/ 0 h 446"/>
                <a:gd name="T14" fmla="*/ 0 w 114"/>
                <a:gd name="T15" fmla="*/ 1 h 446"/>
                <a:gd name="T16" fmla="*/ 0 w 114"/>
                <a:gd name="T17" fmla="*/ 1 h 446"/>
                <a:gd name="T18" fmla="*/ 0 w 114"/>
                <a:gd name="T19" fmla="*/ 1 h 446"/>
                <a:gd name="T20" fmla="*/ 0 w 114"/>
                <a:gd name="T21" fmla="*/ 1 h 446"/>
                <a:gd name="T22" fmla="*/ 0 w 114"/>
                <a:gd name="T23" fmla="*/ 1 h 446"/>
                <a:gd name="T24" fmla="*/ 0 w 114"/>
                <a:gd name="T25" fmla="*/ 1 h 446"/>
                <a:gd name="T26" fmla="*/ 0 w 114"/>
                <a:gd name="T27" fmla="*/ 1 h 446"/>
                <a:gd name="T28" fmla="*/ 0 w 114"/>
                <a:gd name="T29" fmla="*/ 1 h 446"/>
                <a:gd name="T30" fmla="*/ 0 w 114"/>
                <a:gd name="T31" fmla="*/ 1 h 446"/>
                <a:gd name="T32" fmla="*/ 0 w 114"/>
                <a:gd name="T33" fmla="*/ 1 h 446"/>
                <a:gd name="T34" fmla="*/ 0 w 114"/>
                <a:gd name="T35" fmla="*/ 1 h 446"/>
                <a:gd name="T36" fmla="*/ 0 w 114"/>
                <a:gd name="T37" fmla="*/ 1 h 446"/>
                <a:gd name="T38" fmla="*/ 0 w 114"/>
                <a:gd name="T39" fmla="*/ 1 h 446"/>
                <a:gd name="T40" fmla="*/ 0 w 114"/>
                <a:gd name="T41" fmla="*/ 1 h 446"/>
                <a:gd name="T42" fmla="*/ 0 w 114"/>
                <a:gd name="T43" fmla="*/ 1 h 446"/>
                <a:gd name="T44" fmla="*/ 0 w 114"/>
                <a:gd name="T45" fmla="*/ 1 h 446"/>
                <a:gd name="T46" fmla="*/ 0 w 114"/>
                <a:gd name="T47" fmla="*/ 1 h 446"/>
                <a:gd name="T48" fmla="*/ 0 w 114"/>
                <a:gd name="T49" fmla="*/ 1 h 446"/>
                <a:gd name="T50" fmla="*/ 0 w 114"/>
                <a:gd name="T51" fmla="*/ 1 h 446"/>
                <a:gd name="T52" fmla="*/ 0 w 114"/>
                <a:gd name="T53" fmla="*/ 1 h 446"/>
                <a:gd name="T54" fmla="*/ 0 w 114"/>
                <a:gd name="T55" fmla="*/ 1 h 446"/>
                <a:gd name="T56" fmla="*/ 0 w 114"/>
                <a:gd name="T57" fmla="*/ 1 h 446"/>
                <a:gd name="T58" fmla="*/ 0 w 114"/>
                <a:gd name="T59" fmla="*/ 1 h 446"/>
                <a:gd name="T60" fmla="*/ 0 w 114"/>
                <a:gd name="T61" fmla="*/ 0 h 446"/>
                <a:gd name="T62" fmla="*/ 0 w 114"/>
                <a:gd name="T63" fmla="*/ 0 h 446"/>
                <a:gd name="T64" fmla="*/ 0 w 114"/>
                <a:gd name="T65" fmla="*/ 0 h 446"/>
                <a:gd name="T66" fmla="*/ 0 w 114"/>
                <a:gd name="T67" fmla="*/ 0 h 446"/>
                <a:gd name="T68" fmla="*/ 0 w 114"/>
                <a:gd name="T69" fmla="*/ 0 h 446"/>
                <a:gd name="T70" fmla="*/ 0 w 114"/>
                <a:gd name="T71" fmla="*/ 0 h 446"/>
                <a:gd name="T72" fmla="*/ 0 w 114"/>
                <a:gd name="T73" fmla="*/ 0 h 4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4"/>
                <a:gd name="T112" fmla="*/ 0 h 446"/>
                <a:gd name="T113" fmla="*/ 114 w 114"/>
                <a:gd name="T114" fmla="*/ 446 h 4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4" h="446">
                  <a:moveTo>
                    <a:pt x="83" y="2"/>
                  </a:moveTo>
                  <a:lnTo>
                    <a:pt x="83" y="0"/>
                  </a:lnTo>
                  <a:lnTo>
                    <a:pt x="80" y="54"/>
                  </a:lnTo>
                  <a:lnTo>
                    <a:pt x="75" y="103"/>
                  </a:lnTo>
                  <a:lnTo>
                    <a:pt x="71" y="147"/>
                  </a:lnTo>
                  <a:lnTo>
                    <a:pt x="66" y="184"/>
                  </a:lnTo>
                  <a:lnTo>
                    <a:pt x="61" y="218"/>
                  </a:lnTo>
                  <a:lnTo>
                    <a:pt x="56" y="248"/>
                  </a:lnTo>
                  <a:lnTo>
                    <a:pt x="51" y="274"/>
                  </a:lnTo>
                  <a:lnTo>
                    <a:pt x="45" y="298"/>
                  </a:lnTo>
                  <a:lnTo>
                    <a:pt x="40" y="318"/>
                  </a:lnTo>
                  <a:lnTo>
                    <a:pt x="33" y="338"/>
                  </a:lnTo>
                  <a:lnTo>
                    <a:pt x="29" y="356"/>
                  </a:lnTo>
                  <a:lnTo>
                    <a:pt x="23" y="371"/>
                  </a:lnTo>
                  <a:lnTo>
                    <a:pt x="17" y="387"/>
                  </a:lnTo>
                  <a:lnTo>
                    <a:pt x="10" y="405"/>
                  </a:lnTo>
                  <a:lnTo>
                    <a:pt x="6" y="422"/>
                  </a:lnTo>
                  <a:lnTo>
                    <a:pt x="0" y="440"/>
                  </a:lnTo>
                  <a:lnTo>
                    <a:pt x="31" y="446"/>
                  </a:lnTo>
                  <a:lnTo>
                    <a:pt x="37" y="430"/>
                  </a:lnTo>
                  <a:lnTo>
                    <a:pt x="41" y="413"/>
                  </a:lnTo>
                  <a:lnTo>
                    <a:pt x="45" y="398"/>
                  </a:lnTo>
                  <a:lnTo>
                    <a:pt x="52" y="381"/>
                  </a:lnTo>
                  <a:lnTo>
                    <a:pt x="58" y="364"/>
                  </a:lnTo>
                  <a:lnTo>
                    <a:pt x="64" y="346"/>
                  </a:lnTo>
                  <a:lnTo>
                    <a:pt x="69" y="326"/>
                  </a:lnTo>
                  <a:lnTo>
                    <a:pt x="76" y="304"/>
                  </a:lnTo>
                  <a:lnTo>
                    <a:pt x="82" y="280"/>
                  </a:lnTo>
                  <a:lnTo>
                    <a:pt x="87" y="252"/>
                  </a:lnTo>
                  <a:lnTo>
                    <a:pt x="92" y="222"/>
                  </a:lnTo>
                  <a:lnTo>
                    <a:pt x="97" y="188"/>
                  </a:lnTo>
                  <a:lnTo>
                    <a:pt x="102" y="149"/>
                  </a:lnTo>
                  <a:lnTo>
                    <a:pt x="106" y="105"/>
                  </a:lnTo>
                  <a:lnTo>
                    <a:pt x="110" y="56"/>
                  </a:lnTo>
                  <a:lnTo>
                    <a:pt x="114" y="2"/>
                  </a:lnTo>
                  <a:lnTo>
                    <a:pt x="114" y="0"/>
                  </a:lnTo>
                  <a:lnTo>
                    <a:pt x="83" y="2"/>
                  </a:lnTo>
                  <a:close/>
                </a:path>
              </a:pathLst>
            </a:custGeom>
            <a:solidFill>
              <a:srgbClr val="000000"/>
            </a:solidFill>
            <a:ln w="9525">
              <a:noFill/>
              <a:round/>
              <a:headEnd/>
              <a:tailEnd/>
            </a:ln>
          </p:spPr>
          <p:txBody>
            <a:bodyPr/>
            <a:lstStyle/>
            <a:p>
              <a:pPr eaLnBrk="0" hangingPunct="0"/>
              <a:endParaRPr lang="it-IT"/>
            </a:p>
          </p:txBody>
        </p:sp>
        <p:sp>
          <p:nvSpPr>
            <p:cNvPr id="113673" name="Freeform 209"/>
            <p:cNvSpPr>
              <a:spLocks/>
            </p:cNvSpPr>
            <p:nvPr/>
          </p:nvSpPr>
          <p:spPr bwMode="auto">
            <a:xfrm>
              <a:off x="1944" y="3172"/>
              <a:ext cx="15" cy="17"/>
            </a:xfrm>
            <a:custGeom>
              <a:avLst/>
              <a:gdLst>
                <a:gd name="T0" fmla="*/ 0 w 92"/>
                <a:gd name="T1" fmla="*/ 0 h 139"/>
                <a:gd name="T2" fmla="*/ 0 w 92"/>
                <a:gd name="T3" fmla="*/ 0 h 139"/>
                <a:gd name="T4" fmla="*/ 0 w 92"/>
                <a:gd name="T5" fmla="*/ 0 h 139"/>
                <a:gd name="T6" fmla="*/ 0 w 92"/>
                <a:gd name="T7" fmla="*/ 0 h 139"/>
                <a:gd name="T8" fmla="*/ 0 w 92"/>
                <a:gd name="T9" fmla="*/ 0 h 139"/>
                <a:gd name="T10" fmla="*/ 0 w 92"/>
                <a:gd name="T11" fmla="*/ 0 h 139"/>
                <a:gd name="T12" fmla="*/ 0 w 92"/>
                <a:gd name="T13" fmla="*/ 0 h 139"/>
                <a:gd name="T14" fmla="*/ 0 w 92"/>
                <a:gd name="T15" fmla="*/ 0 h 139"/>
                <a:gd name="T16" fmla="*/ 0 w 92"/>
                <a:gd name="T17" fmla="*/ 0 h 139"/>
                <a:gd name="T18" fmla="*/ 0 w 92"/>
                <a:gd name="T19" fmla="*/ 0 h 139"/>
                <a:gd name="T20" fmla="*/ 0 w 92"/>
                <a:gd name="T21" fmla="*/ 0 h 139"/>
                <a:gd name="T22" fmla="*/ 0 w 92"/>
                <a:gd name="T23" fmla="*/ 0 h 139"/>
                <a:gd name="T24" fmla="*/ 0 w 92"/>
                <a:gd name="T25" fmla="*/ 0 h 139"/>
                <a:gd name="T26" fmla="*/ 0 w 92"/>
                <a:gd name="T27" fmla="*/ 0 h 139"/>
                <a:gd name="T28" fmla="*/ 0 w 92"/>
                <a:gd name="T29" fmla="*/ 0 h 139"/>
                <a:gd name="T30" fmla="*/ 0 w 92"/>
                <a:gd name="T31" fmla="*/ 0 h 139"/>
                <a:gd name="T32" fmla="*/ 0 w 92"/>
                <a:gd name="T33" fmla="*/ 0 h 139"/>
                <a:gd name="T34" fmla="*/ 0 w 92"/>
                <a:gd name="T35" fmla="*/ 0 h 139"/>
                <a:gd name="T36" fmla="*/ 0 w 92"/>
                <a:gd name="T37" fmla="*/ 0 h 139"/>
                <a:gd name="T38" fmla="*/ 0 w 92"/>
                <a:gd name="T39" fmla="*/ 0 h 139"/>
                <a:gd name="T40" fmla="*/ 0 w 92"/>
                <a:gd name="T41" fmla="*/ 0 h 139"/>
                <a:gd name="T42" fmla="*/ 0 w 92"/>
                <a:gd name="T43" fmla="*/ 0 h 139"/>
                <a:gd name="T44" fmla="*/ 0 w 92"/>
                <a:gd name="T45" fmla="*/ 0 h 139"/>
                <a:gd name="T46" fmla="*/ 0 w 92"/>
                <a:gd name="T47" fmla="*/ 0 h 1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2"/>
                <a:gd name="T73" fmla="*/ 0 h 139"/>
                <a:gd name="T74" fmla="*/ 92 w 92"/>
                <a:gd name="T75" fmla="*/ 139 h 13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2" h="139">
                  <a:moveTo>
                    <a:pt x="41" y="23"/>
                  </a:moveTo>
                  <a:lnTo>
                    <a:pt x="39" y="2"/>
                  </a:lnTo>
                  <a:lnTo>
                    <a:pt x="12" y="38"/>
                  </a:lnTo>
                  <a:lnTo>
                    <a:pt x="0" y="67"/>
                  </a:lnTo>
                  <a:lnTo>
                    <a:pt x="4" y="92"/>
                  </a:lnTo>
                  <a:lnTo>
                    <a:pt x="17" y="109"/>
                  </a:lnTo>
                  <a:lnTo>
                    <a:pt x="34" y="121"/>
                  </a:lnTo>
                  <a:lnTo>
                    <a:pt x="50" y="129"/>
                  </a:lnTo>
                  <a:lnTo>
                    <a:pt x="59" y="134"/>
                  </a:lnTo>
                  <a:lnTo>
                    <a:pt x="61" y="139"/>
                  </a:lnTo>
                  <a:lnTo>
                    <a:pt x="92" y="137"/>
                  </a:lnTo>
                  <a:lnTo>
                    <a:pt x="83" y="118"/>
                  </a:lnTo>
                  <a:lnTo>
                    <a:pt x="67" y="105"/>
                  </a:lnTo>
                  <a:lnTo>
                    <a:pt x="52" y="97"/>
                  </a:lnTo>
                  <a:lnTo>
                    <a:pt x="39" y="89"/>
                  </a:lnTo>
                  <a:lnTo>
                    <a:pt x="32" y="82"/>
                  </a:lnTo>
                  <a:lnTo>
                    <a:pt x="31" y="71"/>
                  </a:lnTo>
                  <a:lnTo>
                    <a:pt x="39" y="52"/>
                  </a:lnTo>
                  <a:lnTo>
                    <a:pt x="63" y="21"/>
                  </a:lnTo>
                  <a:lnTo>
                    <a:pt x="61" y="0"/>
                  </a:lnTo>
                  <a:lnTo>
                    <a:pt x="63" y="21"/>
                  </a:lnTo>
                  <a:lnTo>
                    <a:pt x="73" y="9"/>
                  </a:lnTo>
                  <a:lnTo>
                    <a:pt x="61" y="0"/>
                  </a:lnTo>
                  <a:lnTo>
                    <a:pt x="41" y="23"/>
                  </a:lnTo>
                  <a:close/>
                </a:path>
              </a:pathLst>
            </a:custGeom>
            <a:solidFill>
              <a:srgbClr val="000000"/>
            </a:solidFill>
            <a:ln w="9525">
              <a:noFill/>
              <a:round/>
              <a:headEnd/>
              <a:tailEnd/>
            </a:ln>
          </p:spPr>
          <p:txBody>
            <a:bodyPr/>
            <a:lstStyle/>
            <a:p>
              <a:pPr eaLnBrk="0" hangingPunct="0"/>
              <a:endParaRPr lang="it-IT"/>
            </a:p>
          </p:txBody>
        </p:sp>
        <p:sp>
          <p:nvSpPr>
            <p:cNvPr id="113674" name="Freeform 210"/>
            <p:cNvSpPr>
              <a:spLocks/>
            </p:cNvSpPr>
            <p:nvPr/>
          </p:nvSpPr>
          <p:spPr bwMode="auto">
            <a:xfrm>
              <a:off x="1924" y="3156"/>
              <a:ext cx="30" cy="19"/>
            </a:xfrm>
            <a:custGeom>
              <a:avLst/>
              <a:gdLst>
                <a:gd name="T0" fmla="*/ 0 w 181"/>
                <a:gd name="T1" fmla="*/ 0 h 148"/>
                <a:gd name="T2" fmla="*/ 0 w 181"/>
                <a:gd name="T3" fmla="*/ 0 h 148"/>
                <a:gd name="T4" fmla="*/ 0 w 181"/>
                <a:gd name="T5" fmla="*/ 0 h 148"/>
                <a:gd name="T6" fmla="*/ 0 w 181"/>
                <a:gd name="T7" fmla="*/ 0 h 148"/>
                <a:gd name="T8" fmla="*/ 0 w 181"/>
                <a:gd name="T9" fmla="*/ 0 h 148"/>
                <a:gd name="T10" fmla="*/ 0 w 181"/>
                <a:gd name="T11" fmla="*/ 0 h 148"/>
                <a:gd name="T12" fmla="*/ 0 w 181"/>
                <a:gd name="T13" fmla="*/ 0 h 148"/>
                <a:gd name="T14" fmla="*/ 0 w 181"/>
                <a:gd name="T15" fmla="*/ 0 h 148"/>
                <a:gd name="T16" fmla="*/ 0 w 181"/>
                <a:gd name="T17" fmla="*/ 0 h 148"/>
                <a:gd name="T18" fmla="*/ 0 w 181"/>
                <a:gd name="T19" fmla="*/ 0 h 148"/>
                <a:gd name="T20" fmla="*/ 0 w 181"/>
                <a:gd name="T21" fmla="*/ 0 h 148"/>
                <a:gd name="T22" fmla="*/ 0 w 181"/>
                <a:gd name="T23" fmla="*/ 0 h 148"/>
                <a:gd name="T24" fmla="*/ 0 w 181"/>
                <a:gd name="T25" fmla="*/ 0 h 148"/>
                <a:gd name="T26" fmla="*/ 0 w 181"/>
                <a:gd name="T27" fmla="*/ 0 h 148"/>
                <a:gd name="T28" fmla="*/ 0 w 181"/>
                <a:gd name="T29" fmla="*/ 0 h 148"/>
                <a:gd name="T30" fmla="*/ 1 w 181"/>
                <a:gd name="T31" fmla="*/ 0 h 148"/>
                <a:gd name="T32" fmla="*/ 1 w 181"/>
                <a:gd name="T33" fmla="*/ 0 h 148"/>
                <a:gd name="T34" fmla="*/ 1 w 181"/>
                <a:gd name="T35" fmla="*/ 0 h 148"/>
                <a:gd name="T36" fmla="*/ 1 w 181"/>
                <a:gd name="T37" fmla="*/ 0 h 148"/>
                <a:gd name="T38" fmla="*/ 1 w 181"/>
                <a:gd name="T39" fmla="*/ 0 h 148"/>
                <a:gd name="T40" fmla="*/ 1 w 181"/>
                <a:gd name="T41" fmla="*/ 0 h 148"/>
                <a:gd name="T42" fmla="*/ 1 w 181"/>
                <a:gd name="T43" fmla="*/ 0 h 148"/>
                <a:gd name="T44" fmla="*/ 0 w 181"/>
                <a:gd name="T45" fmla="*/ 0 h 148"/>
                <a:gd name="T46" fmla="*/ 0 w 181"/>
                <a:gd name="T47" fmla="*/ 0 h 148"/>
                <a:gd name="T48" fmla="*/ 0 w 181"/>
                <a:gd name="T49" fmla="*/ 0 h 148"/>
                <a:gd name="T50" fmla="*/ 0 w 181"/>
                <a:gd name="T51" fmla="*/ 0 h 148"/>
                <a:gd name="T52" fmla="*/ 0 w 181"/>
                <a:gd name="T53" fmla="*/ 0 h 148"/>
                <a:gd name="T54" fmla="*/ 0 w 181"/>
                <a:gd name="T55" fmla="*/ 0 h 148"/>
                <a:gd name="T56" fmla="*/ 0 w 181"/>
                <a:gd name="T57" fmla="*/ 0 h 148"/>
                <a:gd name="T58" fmla="*/ 0 w 181"/>
                <a:gd name="T59" fmla="*/ 0 h 148"/>
                <a:gd name="T60" fmla="*/ 0 w 181"/>
                <a:gd name="T61" fmla="*/ 0 h 148"/>
                <a:gd name="T62" fmla="*/ 0 w 181"/>
                <a:gd name="T63" fmla="*/ 0 h 148"/>
                <a:gd name="T64" fmla="*/ 0 w 181"/>
                <a:gd name="T65" fmla="*/ 0 h 148"/>
                <a:gd name="T66" fmla="*/ 0 w 181"/>
                <a:gd name="T67" fmla="*/ 0 h 148"/>
                <a:gd name="T68" fmla="*/ 0 w 181"/>
                <a:gd name="T69" fmla="*/ 0 h 148"/>
                <a:gd name="T70" fmla="*/ 0 w 181"/>
                <a:gd name="T71" fmla="*/ 0 h 148"/>
                <a:gd name="T72" fmla="*/ 0 w 181"/>
                <a:gd name="T73" fmla="*/ 0 h 148"/>
                <a:gd name="T74" fmla="*/ 0 w 181"/>
                <a:gd name="T75" fmla="*/ 0 h 148"/>
                <a:gd name="T76" fmla="*/ 0 w 181"/>
                <a:gd name="T77" fmla="*/ 0 h 148"/>
                <a:gd name="T78" fmla="*/ 0 w 181"/>
                <a:gd name="T79" fmla="*/ 0 h 1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1"/>
                <a:gd name="T121" fmla="*/ 0 h 148"/>
                <a:gd name="T122" fmla="*/ 181 w 181"/>
                <a:gd name="T123" fmla="*/ 148 h 14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1" h="148">
                  <a:moveTo>
                    <a:pt x="24" y="0"/>
                  </a:moveTo>
                  <a:lnTo>
                    <a:pt x="21" y="1"/>
                  </a:lnTo>
                  <a:lnTo>
                    <a:pt x="9" y="13"/>
                  </a:lnTo>
                  <a:lnTo>
                    <a:pt x="1" y="27"/>
                  </a:lnTo>
                  <a:lnTo>
                    <a:pt x="0" y="42"/>
                  </a:lnTo>
                  <a:lnTo>
                    <a:pt x="3" y="54"/>
                  </a:lnTo>
                  <a:lnTo>
                    <a:pt x="12" y="65"/>
                  </a:lnTo>
                  <a:lnTo>
                    <a:pt x="23" y="75"/>
                  </a:lnTo>
                  <a:lnTo>
                    <a:pt x="35" y="85"/>
                  </a:lnTo>
                  <a:lnTo>
                    <a:pt x="50" y="92"/>
                  </a:lnTo>
                  <a:lnTo>
                    <a:pt x="64" y="99"/>
                  </a:lnTo>
                  <a:lnTo>
                    <a:pt x="81" y="107"/>
                  </a:lnTo>
                  <a:lnTo>
                    <a:pt x="97" y="115"/>
                  </a:lnTo>
                  <a:lnTo>
                    <a:pt x="113" y="121"/>
                  </a:lnTo>
                  <a:lnTo>
                    <a:pt x="126" y="127"/>
                  </a:lnTo>
                  <a:lnTo>
                    <a:pt x="140" y="134"/>
                  </a:lnTo>
                  <a:lnTo>
                    <a:pt x="151" y="142"/>
                  </a:lnTo>
                  <a:lnTo>
                    <a:pt x="161" y="148"/>
                  </a:lnTo>
                  <a:lnTo>
                    <a:pt x="181" y="125"/>
                  </a:lnTo>
                  <a:lnTo>
                    <a:pt x="169" y="117"/>
                  </a:lnTo>
                  <a:lnTo>
                    <a:pt x="156" y="110"/>
                  </a:lnTo>
                  <a:lnTo>
                    <a:pt x="141" y="103"/>
                  </a:lnTo>
                  <a:lnTo>
                    <a:pt x="126" y="95"/>
                  </a:lnTo>
                  <a:lnTo>
                    <a:pt x="110" y="89"/>
                  </a:lnTo>
                  <a:lnTo>
                    <a:pt x="94" y="83"/>
                  </a:lnTo>
                  <a:lnTo>
                    <a:pt x="79" y="75"/>
                  </a:lnTo>
                  <a:lnTo>
                    <a:pt x="65" y="67"/>
                  </a:lnTo>
                  <a:lnTo>
                    <a:pt x="53" y="60"/>
                  </a:lnTo>
                  <a:lnTo>
                    <a:pt x="43" y="54"/>
                  </a:lnTo>
                  <a:lnTo>
                    <a:pt x="37" y="47"/>
                  </a:lnTo>
                  <a:lnTo>
                    <a:pt x="32" y="42"/>
                  </a:lnTo>
                  <a:lnTo>
                    <a:pt x="31" y="38"/>
                  </a:lnTo>
                  <a:lnTo>
                    <a:pt x="30" y="35"/>
                  </a:lnTo>
                  <a:lnTo>
                    <a:pt x="33" y="31"/>
                  </a:lnTo>
                  <a:lnTo>
                    <a:pt x="41" y="24"/>
                  </a:lnTo>
                  <a:lnTo>
                    <a:pt x="38" y="25"/>
                  </a:lnTo>
                  <a:lnTo>
                    <a:pt x="24" y="0"/>
                  </a:lnTo>
                  <a:lnTo>
                    <a:pt x="22" y="0"/>
                  </a:lnTo>
                  <a:lnTo>
                    <a:pt x="21" y="1"/>
                  </a:lnTo>
                  <a:lnTo>
                    <a:pt x="24" y="0"/>
                  </a:lnTo>
                  <a:close/>
                </a:path>
              </a:pathLst>
            </a:custGeom>
            <a:solidFill>
              <a:srgbClr val="000000"/>
            </a:solidFill>
            <a:ln w="9525">
              <a:noFill/>
              <a:round/>
              <a:headEnd/>
              <a:tailEnd/>
            </a:ln>
          </p:spPr>
          <p:txBody>
            <a:bodyPr/>
            <a:lstStyle/>
            <a:p>
              <a:pPr eaLnBrk="0" hangingPunct="0"/>
              <a:endParaRPr lang="it-IT"/>
            </a:p>
          </p:txBody>
        </p:sp>
        <p:sp>
          <p:nvSpPr>
            <p:cNvPr id="113675" name="Freeform 211"/>
            <p:cNvSpPr>
              <a:spLocks/>
            </p:cNvSpPr>
            <p:nvPr/>
          </p:nvSpPr>
          <p:spPr bwMode="auto">
            <a:xfrm>
              <a:off x="1928" y="3139"/>
              <a:ext cx="39" cy="20"/>
            </a:xfrm>
            <a:custGeom>
              <a:avLst/>
              <a:gdLst>
                <a:gd name="T0" fmla="*/ 1 w 233"/>
                <a:gd name="T1" fmla="*/ 0 h 161"/>
                <a:gd name="T2" fmla="*/ 1 w 233"/>
                <a:gd name="T3" fmla="*/ 0 h 161"/>
                <a:gd name="T4" fmla="*/ 1 w 233"/>
                <a:gd name="T5" fmla="*/ 0 h 161"/>
                <a:gd name="T6" fmla="*/ 1 w 233"/>
                <a:gd name="T7" fmla="*/ 0 h 161"/>
                <a:gd name="T8" fmla="*/ 1 w 233"/>
                <a:gd name="T9" fmla="*/ 0 h 161"/>
                <a:gd name="T10" fmla="*/ 1 w 233"/>
                <a:gd name="T11" fmla="*/ 0 h 161"/>
                <a:gd name="T12" fmla="*/ 1 w 233"/>
                <a:gd name="T13" fmla="*/ 0 h 161"/>
                <a:gd name="T14" fmla="*/ 1 w 233"/>
                <a:gd name="T15" fmla="*/ 0 h 161"/>
                <a:gd name="T16" fmla="*/ 1 w 233"/>
                <a:gd name="T17" fmla="*/ 0 h 161"/>
                <a:gd name="T18" fmla="*/ 1 w 233"/>
                <a:gd name="T19" fmla="*/ 0 h 161"/>
                <a:gd name="T20" fmla="*/ 1 w 233"/>
                <a:gd name="T21" fmla="*/ 0 h 161"/>
                <a:gd name="T22" fmla="*/ 1 w 233"/>
                <a:gd name="T23" fmla="*/ 0 h 161"/>
                <a:gd name="T24" fmla="*/ 1 w 233"/>
                <a:gd name="T25" fmla="*/ 0 h 161"/>
                <a:gd name="T26" fmla="*/ 1 w 233"/>
                <a:gd name="T27" fmla="*/ 0 h 161"/>
                <a:gd name="T28" fmla="*/ 0 w 233"/>
                <a:gd name="T29" fmla="*/ 0 h 161"/>
                <a:gd name="T30" fmla="*/ 0 w 233"/>
                <a:gd name="T31" fmla="*/ 0 h 161"/>
                <a:gd name="T32" fmla="*/ 0 w 233"/>
                <a:gd name="T33" fmla="*/ 0 h 161"/>
                <a:gd name="T34" fmla="*/ 0 w 233"/>
                <a:gd name="T35" fmla="*/ 0 h 161"/>
                <a:gd name="T36" fmla="*/ 0 w 233"/>
                <a:gd name="T37" fmla="*/ 0 h 161"/>
                <a:gd name="T38" fmla="*/ 0 w 233"/>
                <a:gd name="T39" fmla="*/ 0 h 161"/>
                <a:gd name="T40" fmla="*/ 0 w 233"/>
                <a:gd name="T41" fmla="*/ 0 h 161"/>
                <a:gd name="T42" fmla="*/ 1 w 233"/>
                <a:gd name="T43" fmla="*/ 0 h 161"/>
                <a:gd name="T44" fmla="*/ 1 w 233"/>
                <a:gd name="T45" fmla="*/ 0 h 161"/>
                <a:gd name="T46" fmla="*/ 1 w 233"/>
                <a:gd name="T47" fmla="*/ 0 h 161"/>
                <a:gd name="T48" fmla="*/ 1 w 233"/>
                <a:gd name="T49" fmla="*/ 0 h 161"/>
                <a:gd name="T50" fmla="*/ 1 w 233"/>
                <a:gd name="T51" fmla="*/ 0 h 161"/>
                <a:gd name="T52" fmla="*/ 1 w 233"/>
                <a:gd name="T53" fmla="*/ 0 h 161"/>
                <a:gd name="T54" fmla="*/ 1 w 233"/>
                <a:gd name="T55" fmla="*/ 0 h 161"/>
                <a:gd name="T56" fmla="*/ 1 w 233"/>
                <a:gd name="T57" fmla="*/ 0 h 161"/>
                <a:gd name="T58" fmla="*/ 1 w 233"/>
                <a:gd name="T59" fmla="*/ 0 h 161"/>
                <a:gd name="T60" fmla="*/ 1 w 233"/>
                <a:gd name="T61" fmla="*/ 0 h 161"/>
                <a:gd name="T62" fmla="*/ 1 w 233"/>
                <a:gd name="T63" fmla="*/ 0 h 161"/>
                <a:gd name="T64" fmla="*/ 1 w 233"/>
                <a:gd name="T65" fmla="*/ 0 h 161"/>
                <a:gd name="T66" fmla="*/ 1 w 233"/>
                <a:gd name="T67" fmla="*/ 0 h 161"/>
                <a:gd name="T68" fmla="*/ 1 w 233"/>
                <a:gd name="T69" fmla="*/ 0 h 161"/>
                <a:gd name="T70" fmla="*/ 1 w 233"/>
                <a:gd name="T71" fmla="*/ 0 h 161"/>
                <a:gd name="T72" fmla="*/ 1 w 233"/>
                <a:gd name="T73" fmla="*/ 0 h 161"/>
                <a:gd name="T74" fmla="*/ 1 w 233"/>
                <a:gd name="T75" fmla="*/ 0 h 161"/>
                <a:gd name="T76" fmla="*/ 1 w 233"/>
                <a:gd name="T77" fmla="*/ 0 h 161"/>
                <a:gd name="T78" fmla="*/ 1 w 233"/>
                <a:gd name="T79" fmla="*/ 0 h 1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3"/>
                <a:gd name="T121" fmla="*/ 0 h 161"/>
                <a:gd name="T122" fmla="*/ 233 w 233"/>
                <a:gd name="T123" fmla="*/ 161 h 16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3" h="161">
                  <a:moveTo>
                    <a:pt x="202" y="3"/>
                  </a:moveTo>
                  <a:lnTo>
                    <a:pt x="203" y="0"/>
                  </a:lnTo>
                  <a:lnTo>
                    <a:pt x="191" y="25"/>
                  </a:lnTo>
                  <a:lnTo>
                    <a:pt x="180" y="43"/>
                  </a:lnTo>
                  <a:lnTo>
                    <a:pt x="171" y="58"/>
                  </a:lnTo>
                  <a:lnTo>
                    <a:pt x="163" y="69"/>
                  </a:lnTo>
                  <a:lnTo>
                    <a:pt x="158" y="78"/>
                  </a:lnTo>
                  <a:lnTo>
                    <a:pt x="154" y="83"/>
                  </a:lnTo>
                  <a:lnTo>
                    <a:pt x="150" y="85"/>
                  </a:lnTo>
                  <a:lnTo>
                    <a:pt x="145" y="87"/>
                  </a:lnTo>
                  <a:lnTo>
                    <a:pt x="137" y="90"/>
                  </a:lnTo>
                  <a:lnTo>
                    <a:pt x="128" y="91"/>
                  </a:lnTo>
                  <a:lnTo>
                    <a:pt x="116" y="94"/>
                  </a:lnTo>
                  <a:lnTo>
                    <a:pt x="100" y="98"/>
                  </a:lnTo>
                  <a:lnTo>
                    <a:pt x="81" y="104"/>
                  </a:lnTo>
                  <a:lnTo>
                    <a:pt x="59" y="111"/>
                  </a:lnTo>
                  <a:lnTo>
                    <a:pt x="31" y="121"/>
                  </a:lnTo>
                  <a:lnTo>
                    <a:pt x="0" y="136"/>
                  </a:lnTo>
                  <a:lnTo>
                    <a:pt x="14" y="161"/>
                  </a:lnTo>
                  <a:lnTo>
                    <a:pt x="44" y="148"/>
                  </a:lnTo>
                  <a:lnTo>
                    <a:pt x="70" y="137"/>
                  </a:lnTo>
                  <a:lnTo>
                    <a:pt x="92" y="130"/>
                  </a:lnTo>
                  <a:lnTo>
                    <a:pt x="108" y="124"/>
                  </a:lnTo>
                  <a:lnTo>
                    <a:pt x="123" y="122"/>
                  </a:lnTo>
                  <a:lnTo>
                    <a:pt x="135" y="119"/>
                  </a:lnTo>
                  <a:lnTo>
                    <a:pt x="146" y="116"/>
                  </a:lnTo>
                  <a:lnTo>
                    <a:pt x="156" y="113"/>
                  </a:lnTo>
                  <a:lnTo>
                    <a:pt x="166" y="109"/>
                  </a:lnTo>
                  <a:lnTo>
                    <a:pt x="176" y="103"/>
                  </a:lnTo>
                  <a:lnTo>
                    <a:pt x="182" y="94"/>
                  </a:lnTo>
                  <a:lnTo>
                    <a:pt x="190" y="86"/>
                  </a:lnTo>
                  <a:lnTo>
                    <a:pt x="198" y="72"/>
                  </a:lnTo>
                  <a:lnTo>
                    <a:pt x="206" y="57"/>
                  </a:lnTo>
                  <a:lnTo>
                    <a:pt x="217" y="37"/>
                  </a:lnTo>
                  <a:lnTo>
                    <a:pt x="232" y="13"/>
                  </a:lnTo>
                  <a:lnTo>
                    <a:pt x="233" y="9"/>
                  </a:lnTo>
                  <a:lnTo>
                    <a:pt x="232" y="13"/>
                  </a:lnTo>
                  <a:lnTo>
                    <a:pt x="232" y="10"/>
                  </a:lnTo>
                  <a:lnTo>
                    <a:pt x="233" y="9"/>
                  </a:lnTo>
                  <a:lnTo>
                    <a:pt x="202" y="3"/>
                  </a:lnTo>
                  <a:close/>
                </a:path>
              </a:pathLst>
            </a:custGeom>
            <a:solidFill>
              <a:srgbClr val="000000"/>
            </a:solidFill>
            <a:ln w="9525">
              <a:noFill/>
              <a:round/>
              <a:headEnd/>
              <a:tailEnd/>
            </a:ln>
          </p:spPr>
          <p:txBody>
            <a:bodyPr/>
            <a:lstStyle/>
            <a:p>
              <a:pPr eaLnBrk="0" hangingPunct="0"/>
              <a:endParaRPr lang="it-IT"/>
            </a:p>
          </p:txBody>
        </p:sp>
        <p:sp>
          <p:nvSpPr>
            <p:cNvPr id="113676" name="Freeform 212"/>
            <p:cNvSpPr>
              <a:spLocks/>
            </p:cNvSpPr>
            <p:nvPr/>
          </p:nvSpPr>
          <p:spPr bwMode="auto">
            <a:xfrm>
              <a:off x="1962" y="3076"/>
              <a:ext cx="56" cy="64"/>
            </a:xfrm>
            <a:custGeom>
              <a:avLst/>
              <a:gdLst>
                <a:gd name="T0" fmla="*/ 1 w 337"/>
                <a:gd name="T1" fmla="*/ 0 h 512"/>
                <a:gd name="T2" fmla="*/ 1 w 337"/>
                <a:gd name="T3" fmla="*/ 0 h 512"/>
                <a:gd name="T4" fmla="*/ 1 w 337"/>
                <a:gd name="T5" fmla="*/ 0 h 512"/>
                <a:gd name="T6" fmla="*/ 1 w 337"/>
                <a:gd name="T7" fmla="*/ 0 h 512"/>
                <a:gd name="T8" fmla="*/ 1 w 337"/>
                <a:gd name="T9" fmla="*/ 0 h 512"/>
                <a:gd name="T10" fmla="*/ 1 w 337"/>
                <a:gd name="T11" fmla="*/ 0 h 512"/>
                <a:gd name="T12" fmla="*/ 1 w 337"/>
                <a:gd name="T13" fmla="*/ 0 h 512"/>
                <a:gd name="T14" fmla="*/ 1 w 337"/>
                <a:gd name="T15" fmla="*/ 1 h 512"/>
                <a:gd name="T16" fmla="*/ 1 w 337"/>
                <a:gd name="T17" fmla="*/ 1 h 512"/>
                <a:gd name="T18" fmla="*/ 1 w 337"/>
                <a:gd name="T19" fmla="*/ 1 h 512"/>
                <a:gd name="T20" fmla="*/ 0 w 337"/>
                <a:gd name="T21" fmla="*/ 1 h 512"/>
                <a:gd name="T22" fmla="*/ 0 w 337"/>
                <a:gd name="T23" fmla="*/ 1 h 512"/>
                <a:gd name="T24" fmla="*/ 0 w 337"/>
                <a:gd name="T25" fmla="*/ 1 h 512"/>
                <a:gd name="T26" fmla="*/ 0 w 337"/>
                <a:gd name="T27" fmla="*/ 1 h 512"/>
                <a:gd name="T28" fmla="*/ 0 w 337"/>
                <a:gd name="T29" fmla="*/ 1 h 512"/>
                <a:gd name="T30" fmla="*/ 0 w 337"/>
                <a:gd name="T31" fmla="*/ 1 h 512"/>
                <a:gd name="T32" fmla="*/ 0 w 337"/>
                <a:gd name="T33" fmla="*/ 1 h 512"/>
                <a:gd name="T34" fmla="*/ 0 w 337"/>
                <a:gd name="T35" fmla="*/ 1 h 512"/>
                <a:gd name="T36" fmla="*/ 0 w 337"/>
                <a:gd name="T37" fmla="*/ 1 h 512"/>
                <a:gd name="T38" fmla="*/ 0 w 337"/>
                <a:gd name="T39" fmla="*/ 1 h 512"/>
                <a:gd name="T40" fmla="*/ 0 w 337"/>
                <a:gd name="T41" fmla="*/ 1 h 512"/>
                <a:gd name="T42" fmla="*/ 0 w 337"/>
                <a:gd name="T43" fmla="*/ 1 h 512"/>
                <a:gd name="T44" fmla="*/ 0 w 337"/>
                <a:gd name="T45" fmla="*/ 1 h 512"/>
                <a:gd name="T46" fmla="*/ 0 w 337"/>
                <a:gd name="T47" fmla="*/ 1 h 512"/>
                <a:gd name="T48" fmla="*/ 0 w 337"/>
                <a:gd name="T49" fmla="*/ 1 h 512"/>
                <a:gd name="T50" fmla="*/ 1 w 337"/>
                <a:gd name="T51" fmla="*/ 1 h 512"/>
                <a:gd name="T52" fmla="*/ 1 w 337"/>
                <a:gd name="T53" fmla="*/ 1 h 512"/>
                <a:gd name="T54" fmla="*/ 1 w 337"/>
                <a:gd name="T55" fmla="*/ 1 h 512"/>
                <a:gd name="T56" fmla="*/ 1 w 337"/>
                <a:gd name="T57" fmla="*/ 1 h 512"/>
                <a:gd name="T58" fmla="*/ 1 w 337"/>
                <a:gd name="T59" fmla="*/ 1 h 512"/>
                <a:gd name="T60" fmla="*/ 1 w 337"/>
                <a:gd name="T61" fmla="*/ 0 h 512"/>
                <a:gd name="T62" fmla="*/ 1 w 337"/>
                <a:gd name="T63" fmla="*/ 0 h 512"/>
                <a:gd name="T64" fmla="*/ 1 w 337"/>
                <a:gd name="T65" fmla="*/ 0 h 512"/>
                <a:gd name="T66" fmla="*/ 1 w 337"/>
                <a:gd name="T67" fmla="*/ 0 h 512"/>
                <a:gd name="T68" fmla="*/ 1 w 337"/>
                <a:gd name="T69" fmla="*/ 0 h 512"/>
                <a:gd name="T70" fmla="*/ 1 w 337"/>
                <a:gd name="T71" fmla="*/ 0 h 512"/>
                <a:gd name="T72" fmla="*/ 1 w 337"/>
                <a:gd name="T73" fmla="*/ 0 h 51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7"/>
                <a:gd name="T112" fmla="*/ 0 h 512"/>
                <a:gd name="T113" fmla="*/ 337 w 337"/>
                <a:gd name="T114" fmla="*/ 512 h 51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7" h="512">
                  <a:moveTo>
                    <a:pt x="337" y="4"/>
                  </a:moveTo>
                  <a:lnTo>
                    <a:pt x="306" y="0"/>
                  </a:lnTo>
                  <a:lnTo>
                    <a:pt x="296" y="54"/>
                  </a:lnTo>
                  <a:lnTo>
                    <a:pt x="284" y="104"/>
                  </a:lnTo>
                  <a:lnTo>
                    <a:pt x="267" y="148"/>
                  </a:lnTo>
                  <a:lnTo>
                    <a:pt x="248" y="187"/>
                  </a:lnTo>
                  <a:lnTo>
                    <a:pt x="226" y="223"/>
                  </a:lnTo>
                  <a:lnTo>
                    <a:pt x="203" y="256"/>
                  </a:lnTo>
                  <a:lnTo>
                    <a:pt x="177" y="284"/>
                  </a:lnTo>
                  <a:lnTo>
                    <a:pt x="153" y="311"/>
                  </a:lnTo>
                  <a:lnTo>
                    <a:pt x="128" y="336"/>
                  </a:lnTo>
                  <a:lnTo>
                    <a:pt x="104" y="359"/>
                  </a:lnTo>
                  <a:lnTo>
                    <a:pt x="80" y="381"/>
                  </a:lnTo>
                  <a:lnTo>
                    <a:pt x="57" y="405"/>
                  </a:lnTo>
                  <a:lnTo>
                    <a:pt x="39" y="428"/>
                  </a:lnTo>
                  <a:lnTo>
                    <a:pt x="22" y="453"/>
                  </a:lnTo>
                  <a:lnTo>
                    <a:pt x="9" y="479"/>
                  </a:lnTo>
                  <a:lnTo>
                    <a:pt x="0" y="506"/>
                  </a:lnTo>
                  <a:lnTo>
                    <a:pt x="31" y="512"/>
                  </a:lnTo>
                  <a:lnTo>
                    <a:pt x="38" y="489"/>
                  </a:lnTo>
                  <a:lnTo>
                    <a:pt x="49" y="467"/>
                  </a:lnTo>
                  <a:lnTo>
                    <a:pt x="63" y="444"/>
                  </a:lnTo>
                  <a:lnTo>
                    <a:pt x="82" y="423"/>
                  </a:lnTo>
                  <a:lnTo>
                    <a:pt x="103" y="402"/>
                  </a:lnTo>
                  <a:lnTo>
                    <a:pt x="126" y="379"/>
                  </a:lnTo>
                  <a:lnTo>
                    <a:pt x="150" y="356"/>
                  </a:lnTo>
                  <a:lnTo>
                    <a:pt x="175" y="330"/>
                  </a:lnTo>
                  <a:lnTo>
                    <a:pt x="202" y="302"/>
                  </a:lnTo>
                  <a:lnTo>
                    <a:pt x="227" y="272"/>
                  </a:lnTo>
                  <a:lnTo>
                    <a:pt x="252" y="237"/>
                  </a:lnTo>
                  <a:lnTo>
                    <a:pt x="274" y="200"/>
                  </a:lnTo>
                  <a:lnTo>
                    <a:pt x="295" y="158"/>
                  </a:lnTo>
                  <a:lnTo>
                    <a:pt x="313" y="112"/>
                  </a:lnTo>
                  <a:lnTo>
                    <a:pt x="327" y="61"/>
                  </a:lnTo>
                  <a:lnTo>
                    <a:pt x="337" y="4"/>
                  </a:lnTo>
                  <a:lnTo>
                    <a:pt x="306" y="0"/>
                  </a:lnTo>
                  <a:lnTo>
                    <a:pt x="337" y="4"/>
                  </a:lnTo>
                  <a:close/>
                </a:path>
              </a:pathLst>
            </a:custGeom>
            <a:solidFill>
              <a:srgbClr val="000000"/>
            </a:solidFill>
            <a:ln w="9525">
              <a:noFill/>
              <a:round/>
              <a:headEnd/>
              <a:tailEnd/>
            </a:ln>
          </p:spPr>
          <p:txBody>
            <a:bodyPr/>
            <a:lstStyle/>
            <a:p>
              <a:pPr eaLnBrk="0" hangingPunct="0"/>
              <a:endParaRPr lang="it-IT"/>
            </a:p>
          </p:txBody>
        </p:sp>
        <p:sp>
          <p:nvSpPr>
            <p:cNvPr id="113677" name="Freeform 213"/>
            <p:cNvSpPr>
              <a:spLocks/>
            </p:cNvSpPr>
            <p:nvPr/>
          </p:nvSpPr>
          <p:spPr bwMode="auto">
            <a:xfrm>
              <a:off x="1912" y="3076"/>
              <a:ext cx="106" cy="63"/>
            </a:xfrm>
            <a:custGeom>
              <a:avLst/>
              <a:gdLst>
                <a:gd name="T0" fmla="*/ 0 w 638"/>
                <a:gd name="T1" fmla="*/ 1 h 498"/>
                <a:gd name="T2" fmla="*/ 0 w 638"/>
                <a:gd name="T3" fmla="*/ 1 h 498"/>
                <a:gd name="T4" fmla="*/ 0 w 638"/>
                <a:gd name="T5" fmla="*/ 1 h 498"/>
                <a:gd name="T6" fmla="*/ 0 w 638"/>
                <a:gd name="T7" fmla="*/ 1 h 498"/>
                <a:gd name="T8" fmla="*/ 1 w 638"/>
                <a:gd name="T9" fmla="*/ 1 h 498"/>
                <a:gd name="T10" fmla="*/ 1 w 638"/>
                <a:gd name="T11" fmla="*/ 1 h 498"/>
                <a:gd name="T12" fmla="*/ 1 w 638"/>
                <a:gd name="T13" fmla="*/ 1 h 498"/>
                <a:gd name="T14" fmla="*/ 1 w 638"/>
                <a:gd name="T15" fmla="*/ 1 h 498"/>
                <a:gd name="T16" fmla="*/ 2 w 638"/>
                <a:gd name="T17" fmla="*/ 1 h 498"/>
                <a:gd name="T18" fmla="*/ 2 w 638"/>
                <a:gd name="T19" fmla="*/ 1 h 498"/>
                <a:gd name="T20" fmla="*/ 2 w 638"/>
                <a:gd name="T21" fmla="*/ 1 h 498"/>
                <a:gd name="T22" fmla="*/ 2 w 638"/>
                <a:gd name="T23" fmla="*/ 1 h 498"/>
                <a:gd name="T24" fmla="*/ 2 w 638"/>
                <a:gd name="T25" fmla="*/ 1 h 498"/>
                <a:gd name="T26" fmla="*/ 2 w 638"/>
                <a:gd name="T27" fmla="*/ 0 h 498"/>
                <a:gd name="T28" fmla="*/ 3 w 638"/>
                <a:gd name="T29" fmla="*/ 0 h 498"/>
                <a:gd name="T30" fmla="*/ 3 w 638"/>
                <a:gd name="T31" fmla="*/ 0 h 498"/>
                <a:gd name="T32" fmla="*/ 3 w 638"/>
                <a:gd name="T33" fmla="*/ 0 h 498"/>
                <a:gd name="T34" fmla="*/ 3 w 638"/>
                <a:gd name="T35" fmla="*/ 0 h 498"/>
                <a:gd name="T36" fmla="*/ 3 w 638"/>
                <a:gd name="T37" fmla="*/ 0 h 498"/>
                <a:gd name="T38" fmla="*/ 3 w 638"/>
                <a:gd name="T39" fmla="*/ 0 h 498"/>
                <a:gd name="T40" fmla="*/ 3 w 638"/>
                <a:gd name="T41" fmla="*/ 0 h 498"/>
                <a:gd name="T42" fmla="*/ 2 w 638"/>
                <a:gd name="T43" fmla="*/ 0 h 498"/>
                <a:gd name="T44" fmla="*/ 2 w 638"/>
                <a:gd name="T45" fmla="*/ 0 h 498"/>
                <a:gd name="T46" fmla="*/ 2 w 638"/>
                <a:gd name="T47" fmla="*/ 0 h 498"/>
                <a:gd name="T48" fmla="*/ 2 w 638"/>
                <a:gd name="T49" fmla="*/ 1 h 498"/>
                <a:gd name="T50" fmla="*/ 2 w 638"/>
                <a:gd name="T51" fmla="*/ 1 h 498"/>
                <a:gd name="T52" fmla="*/ 2 w 638"/>
                <a:gd name="T53" fmla="*/ 1 h 498"/>
                <a:gd name="T54" fmla="*/ 2 w 638"/>
                <a:gd name="T55" fmla="*/ 1 h 498"/>
                <a:gd name="T56" fmla="*/ 1 w 638"/>
                <a:gd name="T57" fmla="*/ 1 h 498"/>
                <a:gd name="T58" fmla="*/ 1 w 638"/>
                <a:gd name="T59" fmla="*/ 1 h 498"/>
                <a:gd name="T60" fmla="*/ 1 w 638"/>
                <a:gd name="T61" fmla="*/ 1 h 498"/>
                <a:gd name="T62" fmla="*/ 1 w 638"/>
                <a:gd name="T63" fmla="*/ 1 h 498"/>
                <a:gd name="T64" fmla="*/ 0 w 638"/>
                <a:gd name="T65" fmla="*/ 1 h 498"/>
                <a:gd name="T66" fmla="*/ 0 w 638"/>
                <a:gd name="T67" fmla="*/ 1 h 498"/>
                <a:gd name="T68" fmla="*/ 0 w 638"/>
                <a:gd name="T69" fmla="*/ 1 h 498"/>
                <a:gd name="T70" fmla="*/ 0 w 638"/>
                <a:gd name="T71" fmla="*/ 1 h 498"/>
                <a:gd name="T72" fmla="*/ 0 w 638"/>
                <a:gd name="T73" fmla="*/ 1 h 4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38"/>
                <a:gd name="T112" fmla="*/ 0 h 498"/>
                <a:gd name="T113" fmla="*/ 638 w 638"/>
                <a:gd name="T114" fmla="*/ 498 h 49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38" h="498">
                  <a:moveTo>
                    <a:pt x="0" y="498"/>
                  </a:moveTo>
                  <a:lnTo>
                    <a:pt x="0" y="498"/>
                  </a:lnTo>
                  <a:lnTo>
                    <a:pt x="56" y="495"/>
                  </a:lnTo>
                  <a:lnTo>
                    <a:pt x="112" y="487"/>
                  </a:lnTo>
                  <a:lnTo>
                    <a:pt x="166" y="472"/>
                  </a:lnTo>
                  <a:lnTo>
                    <a:pt x="220" y="454"/>
                  </a:lnTo>
                  <a:lnTo>
                    <a:pt x="271" y="430"/>
                  </a:lnTo>
                  <a:lnTo>
                    <a:pt x="321" y="403"/>
                  </a:lnTo>
                  <a:lnTo>
                    <a:pt x="368" y="372"/>
                  </a:lnTo>
                  <a:lnTo>
                    <a:pt x="413" y="338"/>
                  </a:lnTo>
                  <a:lnTo>
                    <a:pt x="455" y="301"/>
                  </a:lnTo>
                  <a:lnTo>
                    <a:pt x="495" y="263"/>
                  </a:lnTo>
                  <a:lnTo>
                    <a:pt x="529" y="222"/>
                  </a:lnTo>
                  <a:lnTo>
                    <a:pt x="561" y="179"/>
                  </a:lnTo>
                  <a:lnTo>
                    <a:pt x="586" y="136"/>
                  </a:lnTo>
                  <a:lnTo>
                    <a:pt x="610" y="92"/>
                  </a:lnTo>
                  <a:lnTo>
                    <a:pt x="626" y="48"/>
                  </a:lnTo>
                  <a:lnTo>
                    <a:pt x="638" y="4"/>
                  </a:lnTo>
                  <a:lnTo>
                    <a:pt x="607" y="0"/>
                  </a:lnTo>
                  <a:lnTo>
                    <a:pt x="597" y="40"/>
                  </a:lnTo>
                  <a:lnTo>
                    <a:pt x="581" y="82"/>
                  </a:lnTo>
                  <a:lnTo>
                    <a:pt x="560" y="123"/>
                  </a:lnTo>
                  <a:lnTo>
                    <a:pt x="535" y="165"/>
                  </a:lnTo>
                  <a:lnTo>
                    <a:pt x="505" y="206"/>
                  </a:lnTo>
                  <a:lnTo>
                    <a:pt x="471" y="244"/>
                  </a:lnTo>
                  <a:lnTo>
                    <a:pt x="433" y="281"/>
                  </a:lnTo>
                  <a:lnTo>
                    <a:pt x="394" y="317"/>
                  </a:lnTo>
                  <a:lnTo>
                    <a:pt x="351" y="350"/>
                  </a:lnTo>
                  <a:lnTo>
                    <a:pt x="303" y="378"/>
                  </a:lnTo>
                  <a:lnTo>
                    <a:pt x="256" y="406"/>
                  </a:lnTo>
                  <a:lnTo>
                    <a:pt x="206" y="427"/>
                  </a:lnTo>
                  <a:lnTo>
                    <a:pt x="157" y="445"/>
                  </a:lnTo>
                  <a:lnTo>
                    <a:pt x="105" y="459"/>
                  </a:lnTo>
                  <a:lnTo>
                    <a:pt x="52" y="467"/>
                  </a:lnTo>
                  <a:lnTo>
                    <a:pt x="0" y="470"/>
                  </a:lnTo>
                  <a:lnTo>
                    <a:pt x="0" y="498"/>
                  </a:lnTo>
                  <a:close/>
                </a:path>
              </a:pathLst>
            </a:custGeom>
            <a:solidFill>
              <a:srgbClr val="000000"/>
            </a:solidFill>
            <a:ln w="9525">
              <a:noFill/>
              <a:round/>
              <a:headEnd/>
              <a:tailEnd/>
            </a:ln>
          </p:spPr>
          <p:txBody>
            <a:bodyPr/>
            <a:lstStyle/>
            <a:p>
              <a:pPr eaLnBrk="0" hangingPunct="0"/>
              <a:endParaRPr lang="it-IT"/>
            </a:p>
          </p:txBody>
        </p:sp>
        <p:sp>
          <p:nvSpPr>
            <p:cNvPr id="113678" name="Freeform 214"/>
            <p:cNvSpPr>
              <a:spLocks/>
            </p:cNvSpPr>
            <p:nvPr/>
          </p:nvSpPr>
          <p:spPr bwMode="auto">
            <a:xfrm>
              <a:off x="1805" y="3076"/>
              <a:ext cx="107" cy="63"/>
            </a:xfrm>
            <a:custGeom>
              <a:avLst/>
              <a:gdLst>
                <a:gd name="T0" fmla="*/ 0 w 638"/>
                <a:gd name="T1" fmla="*/ 0 h 498"/>
                <a:gd name="T2" fmla="*/ 0 w 638"/>
                <a:gd name="T3" fmla="*/ 0 h 498"/>
                <a:gd name="T4" fmla="*/ 0 w 638"/>
                <a:gd name="T5" fmla="*/ 0 h 498"/>
                <a:gd name="T6" fmla="*/ 0 w 638"/>
                <a:gd name="T7" fmla="*/ 0 h 498"/>
                <a:gd name="T8" fmla="*/ 0 w 638"/>
                <a:gd name="T9" fmla="*/ 0 h 498"/>
                <a:gd name="T10" fmla="*/ 0 w 638"/>
                <a:gd name="T11" fmla="*/ 0 h 498"/>
                <a:gd name="T12" fmla="*/ 1 w 638"/>
                <a:gd name="T13" fmla="*/ 1 h 498"/>
                <a:gd name="T14" fmla="*/ 1 w 638"/>
                <a:gd name="T15" fmla="*/ 1 h 498"/>
                <a:gd name="T16" fmla="*/ 1 w 638"/>
                <a:gd name="T17" fmla="*/ 1 h 498"/>
                <a:gd name="T18" fmla="*/ 1 w 638"/>
                <a:gd name="T19" fmla="*/ 1 h 498"/>
                <a:gd name="T20" fmla="*/ 1 w 638"/>
                <a:gd name="T21" fmla="*/ 1 h 498"/>
                <a:gd name="T22" fmla="*/ 2 w 638"/>
                <a:gd name="T23" fmla="*/ 1 h 498"/>
                <a:gd name="T24" fmla="*/ 2 w 638"/>
                <a:gd name="T25" fmla="*/ 1 h 498"/>
                <a:gd name="T26" fmla="*/ 2 w 638"/>
                <a:gd name="T27" fmla="*/ 1 h 498"/>
                <a:gd name="T28" fmla="*/ 2 w 638"/>
                <a:gd name="T29" fmla="*/ 1 h 498"/>
                <a:gd name="T30" fmla="*/ 3 w 638"/>
                <a:gd name="T31" fmla="*/ 1 h 498"/>
                <a:gd name="T32" fmla="*/ 3 w 638"/>
                <a:gd name="T33" fmla="*/ 1 h 498"/>
                <a:gd name="T34" fmla="*/ 3 w 638"/>
                <a:gd name="T35" fmla="*/ 1 h 498"/>
                <a:gd name="T36" fmla="*/ 3 w 638"/>
                <a:gd name="T37" fmla="*/ 1 h 498"/>
                <a:gd name="T38" fmla="*/ 3 w 638"/>
                <a:gd name="T39" fmla="*/ 1 h 498"/>
                <a:gd name="T40" fmla="*/ 3 w 638"/>
                <a:gd name="T41" fmla="*/ 1 h 498"/>
                <a:gd name="T42" fmla="*/ 2 w 638"/>
                <a:gd name="T43" fmla="*/ 1 h 498"/>
                <a:gd name="T44" fmla="*/ 2 w 638"/>
                <a:gd name="T45" fmla="*/ 1 h 498"/>
                <a:gd name="T46" fmla="*/ 2 w 638"/>
                <a:gd name="T47" fmla="*/ 1 h 498"/>
                <a:gd name="T48" fmla="*/ 2 w 638"/>
                <a:gd name="T49" fmla="*/ 1 h 498"/>
                <a:gd name="T50" fmla="*/ 1 w 638"/>
                <a:gd name="T51" fmla="*/ 1 h 498"/>
                <a:gd name="T52" fmla="*/ 1 w 638"/>
                <a:gd name="T53" fmla="*/ 1 h 498"/>
                <a:gd name="T54" fmla="*/ 1 w 638"/>
                <a:gd name="T55" fmla="*/ 1 h 498"/>
                <a:gd name="T56" fmla="*/ 1 w 638"/>
                <a:gd name="T57" fmla="*/ 1 h 498"/>
                <a:gd name="T58" fmla="*/ 1 w 638"/>
                <a:gd name="T59" fmla="*/ 0 h 498"/>
                <a:gd name="T60" fmla="*/ 1 w 638"/>
                <a:gd name="T61" fmla="*/ 0 h 498"/>
                <a:gd name="T62" fmla="*/ 0 w 638"/>
                <a:gd name="T63" fmla="*/ 0 h 498"/>
                <a:gd name="T64" fmla="*/ 0 w 638"/>
                <a:gd name="T65" fmla="*/ 0 h 498"/>
                <a:gd name="T66" fmla="*/ 0 w 638"/>
                <a:gd name="T67" fmla="*/ 0 h 498"/>
                <a:gd name="T68" fmla="*/ 0 w 638"/>
                <a:gd name="T69" fmla="*/ 0 h 498"/>
                <a:gd name="T70" fmla="*/ 0 w 638"/>
                <a:gd name="T71" fmla="*/ 0 h 498"/>
                <a:gd name="T72" fmla="*/ 0 w 638"/>
                <a:gd name="T73" fmla="*/ 0 h 4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38"/>
                <a:gd name="T112" fmla="*/ 0 h 498"/>
                <a:gd name="T113" fmla="*/ 638 w 638"/>
                <a:gd name="T114" fmla="*/ 498 h 49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38" h="498">
                  <a:moveTo>
                    <a:pt x="31" y="0"/>
                  </a:moveTo>
                  <a:lnTo>
                    <a:pt x="0" y="4"/>
                  </a:lnTo>
                  <a:lnTo>
                    <a:pt x="12" y="48"/>
                  </a:lnTo>
                  <a:lnTo>
                    <a:pt x="29" y="92"/>
                  </a:lnTo>
                  <a:lnTo>
                    <a:pt x="52" y="136"/>
                  </a:lnTo>
                  <a:lnTo>
                    <a:pt x="77" y="178"/>
                  </a:lnTo>
                  <a:lnTo>
                    <a:pt x="109" y="221"/>
                  </a:lnTo>
                  <a:lnTo>
                    <a:pt x="143" y="262"/>
                  </a:lnTo>
                  <a:lnTo>
                    <a:pt x="183" y="301"/>
                  </a:lnTo>
                  <a:lnTo>
                    <a:pt x="225" y="337"/>
                  </a:lnTo>
                  <a:lnTo>
                    <a:pt x="270" y="371"/>
                  </a:lnTo>
                  <a:lnTo>
                    <a:pt x="318" y="403"/>
                  </a:lnTo>
                  <a:lnTo>
                    <a:pt x="367" y="429"/>
                  </a:lnTo>
                  <a:lnTo>
                    <a:pt x="419" y="454"/>
                  </a:lnTo>
                  <a:lnTo>
                    <a:pt x="473" y="472"/>
                  </a:lnTo>
                  <a:lnTo>
                    <a:pt x="527" y="487"/>
                  </a:lnTo>
                  <a:lnTo>
                    <a:pt x="582" y="495"/>
                  </a:lnTo>
                  <a:lnTo>
                    <a:pt x="638" y="498"/>
                  </a:lnTo>
                  <a:lnTo>
                    <a:pt x="638" y="470"/>
                  </a:lnTo>
                  <a:lnTo>
                    <a:pt x="586" y="467"/>
                  </a:lnTo>
                  <a:lnTo>
                    <a:pt x="534" y="459"/>
                  </a:lnTo>
                  <a:lnTo>
                    <a:pt x="482" y="445"/>
                  </a:lnTo>
                  <a:lnTo>
                    <a:pt x="432" y="427"/>
                  </a:lnTo>
                  <a:lnTo>
                    <a:pt x="383" y="405"/>
                  </a:lnTo>
                  <a:lnTo>
                    <a:pt x="335" y="378"/>
                  </a:lnTo>
                  <a:lnTo>
                    <a:pt x="288" y="349"/>
                  </a:lnTo>
                  <a:lnTo>
                    <a:pt x="245" y="316"/>
                  </a:lnTo>
                  <a:lnTo>
                    <a:pt x="205" y="281"/>
                  </a:lnTo>
                  <a:lnTo>
                    <a:pt x="168" y="243"/>
                  </a:lnTo>
                  <a:lnTo>
                    <a:pt x="134" y="205"/>
                  </a:lnTo>
                  <a:lnTo>
                    <a:pt x="104" y="164"/>
                  </a:lnTo>
                  <a:lnTo>
                    <a:pt x="78" y="123"/>
                  </a:lnTo>
                  <a:lnTo>
                    <a:pt x="57" y="82"/>
                  </a:lnTo>
                  <a:lnTo>
                    <a:pt x="41" y="40"/>
                  </a:lnTo>
                  <a:lnTo>
                    <a:pt x="31" y="0"/>
                  </a:lnTo>
                  <a:lnTo>
                    <a:pt x="0" y="4"/>
                  </a:lnTo>
                  <a:lnTo>
                    <a:pt x="31" y="0"/>
                  </a:lnTo>
                  <a:close/>
                </a:path>
              </a:pathLst>
            </a:custGeom>
            <a:solidFill>
              <a:srgbClr val="000000"/>
            </a:solidFill>
            <a:ln w="9525">
              <a:noFill/>
              <a:round/>
              <a:headEnd/>
              <a:tailEnd/>
            </a:ln>
          </p:spPr>
          <p:txBody>
            <a:bodyPr/>
            <a:lstStyle/>
            <a:p>
              <a:pPr eaLnBrk="0" hangingPunct="0"/>
              <a:endParaRPr lang="it-IT"/>
            </a:p>
          </p:txBody>
        </p:sp>
        <p:sp>
          <p:nvSpPr>
            <p:cNvPr id="113679" name="Freeform 215"/>
            <p:cNvSpPr>
              <a:spLocks/>
            </p:cNvSpPr>
            <p:nvPr/>
          </p:nvSpPr>
          <p:spPr bwMode="auto">
            <a:xfrm>
              <a:off x="1667" y="2546"/>
              <a:ext cx="5" cy="3"/>
            </a:xfrm>
            <a:custGeom>
              <a:avLst/>
              <a:gdLst>
                <a:gd name="T0" fmla="*/ 0 w 33"/>
                <a:gd name="T1" fmla="*/ 0 h 25"/>
                <a:gd name="T2" fmla="*/ 0 w 33"/>
                <a:gd name="T3" fmla="*/ 0 h 25"/>
                <a:gd name="T4" fmla="*/ 0 w 33"/>
                <a:gd name="T5" fmla="*/ 0 h 25"/>
                <a:gd name="T6" fmla="*/ 0 w 33"/>
                <a:gd name="T7" fmla="*/ 0 h 25"/>
                <a:gd name="T8" fmla="*/ 0 w 33"/>
                <a:gd name="T9" fmla="*/ 0 h 25"/>
                <a:gd name="T10" fmla="*/ 0 w 33"/>
                <a:gd name="T11" fmla="*/ 0 h 25"/>
                <a:gd name="T12" fmla="*/ 0 w 33"/>
                <a:gd name="T13" fmla="*/ 0 h 25"/>
                <a:gd name="T14" fmla="*/ 0 w 33"/>
                <a:gd name="T15" fmla="*/ 0 h 25"/>
                <a:gd name="T16" fmla="*/ 0 w 33"/>
                <a:gd name="T17" fmla="*/ 0 h 25"/>
                <a:gd name="T18" fmla="*/ 0 w 33"/>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
                <a:gd name="T31" fmla="*/ 0 h 25"/>
                <a:gd name="T32" fmla="*/ 33 w 33"/>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 h="25">
                  <a:moveTo>
                    <a:pt x="33" y="14"/>
                  </a:moveTo>
                  <a:lnTo>
                    <a:pt x="30" y="7"/>
                  </a:lnTo>
                  <a:lnTo>
                    <a:pt x="26" y="2"/>
                  </a:lnTo>
                  <a:lnTo>
                    <a:pt x="19" y="0"/>
                  </a:lnTo>
                  <a:lnTo>
                    <a:pt x="12" y="1"/>
                  </a:lnTo>
                  <a:lnTo>
                    <a:pt x="7" y="4"/>
                  </a:lnTo>
                  <a:lnTo>
                    <a:pt x="3" y="9"/>
                  </a:lnTo>
                  <a:lnTo>
                    <a:pt x="0" y="16"/>
                  </a:lnTo>
                  <a:lnTo>
                    <a:pt x="0" y="25"/>
                  </a:lnTo>
                  <a:lnTo>
                    <a:pt x="33" y="14"/>
                  </a:lnTo>
                  <a:close/>
                </a:path>
              </a:pathLst>
            </a:custGeom>
            <a:solidFill>
              <a:srgbClr val="000000"/>
            </a:solidFill>
            <a:ln w="9525">
              <a:noFill/>
              <a:round/>
              <a:headEnd/>
              <a:tailEnd/>
            </a:ln>
          </p:spPr>
          <p:txBody>
            <a:bodyPr/>
            <a:lstStyle/>
            <a:p>
              <a:pPr eaLnBrk="0" hangingPunct="0"/>
              <a:endParaRPr lang="it-IT"/>
            </a:p>
          </p:txBody>
        </p:sp>
        <p:sp>
          <p:nvSpPr>
            <p:cNvPr id="113680" name="Freeform 216"/>
            <p:cNvSpPr>
              <a:spLocks/>
            </p:cNvSpPr>
            <p:nvPr/>
          </p:nvSpPr>
          <p:spPr bwMode="auto">
            <a:xfrm>
              <a:off x="1667" y="2547"/>
              <a:ext cx="490" cy="15"/>
            </a:xfrm>
            <a:custGeom>
              <a:avLst/>
              <a:gdLst>
                <a:gd name="T0" fmla="*/ 14 w 2938"/>
                <a:gd name="T1" fmla="*/ 0 h 113"/>
                <a:gd name="T2" fmla="*/ 13 w 2938"/>
                <a:gd name="T3" fmla="*/ 0 h 113"/>
                <a:gd name="T4" fmla="*/ 13 w 2938"/>
                <a:gd name="T5" fmla="*/ 0 h 113"/>
                <a:gd name="T6" fmla="*/ 12 w 2938"/>
                <a:gd name="T7" fmla="*/ 0 h 113"/>
                <a:gd name="T8" fmla="*/ 11 w 2938"/>
                <a:gd name="T9" fmla="*/ 0 h 113"/>
                <a:gd name="T10" fmla="*/ 10 w 2938"/>
                <a:gd name="T11" fmla="*/ 0 h 113"/>
                <a:gd name="T12" fmla="*/ 9 w 2938"/>
                <a:gd name="T13" fmla="*/ 0 h 113"/>
                <a:gd name="T14" fmla="*/ 8 w 2938"/>
                <a:gd name="T15" fmla="*/ 0 h 113"/>
                <a:gd name="T16" fmla="*/ 6 w 2938"/>
                <a:gd name="T17" fmla="*/ 0 h 113"/>
                <a:gd name="T18" fmla="*/ 5 w 2938"/>
                <a:gd name="T19" fmla="*/ 0 h 113"/>
                <a:gd name="T20" fmla="*/ 4 w 2938"/>
                <a:gd name="T21" fmla="*/ 0 h 113"/>
                <a:gd name="T22" fmla="*/ 3 w 2938"/>
                <a:gd name="T23" fmla="*/ 0 h 113"/>
                <a:gd name="T24" fmla="*/ 2 w 2938"/>
                <a:gd name="T25" fmla="*/ 0 h 113"/>
                <a:gd name="T26" fmla="*/ 1 w 2938"/>
                <a:gd name="T27" fmla="*/ 0 h 113"/>
                <a:gd name="T28" fmla="*/ 1 w 2938"/>
                <a:gd name="T29" fmla="*/ 0 h 113"/>
                <a:gd name="T30" fmla="*/ 0 w 2938"/>
                <a:gd name="T31" fmla="*/ 0 h 113"/>
                <a:gd name="T32" fmla="*/ 0 w 2938"/>
                <a:gd name="T33" fmla="*/ 0 h 113"/>
                <a:gd name="T34" fmla="*/ 0 w 2938"/>
                <a:gd name="T35" fmla="*/ 0 h 113"/>
                <a:gd name="T36" fmla="*/ 1 w 2938"/>
                <a:gd name="T37" fmla="*/ 0 h 113"/>
                <a:gd name="T38" fmla="*/ 1 w 2938"/>
                <a:gd name="T39" fmla="*/ 0 h 113"/>
                <a:gd name="T40" fmla="*/ 2 w 2938"/>
                <a:gd name="T41" fmla="*/ 0 h 113"/>
                <a:gd name="T42" fmla="*/ 3 w 2938"/>
                <a:gd name="T43" fmla="*/ 0 h 113"/>
                <a:gd name="T44" fmla="*/ 4 w 2938"/>
                <a:gd name="T45" fmla="*/ 0 h 113"/>
                <a:gd name="T46" fmla="*/ 6 w 2938"/>
                <a:gd name="T47" fmla="*/ 0 h 113"/>
                <a:gd name="T48" fmla="*/ 7 w 2938"/>
                <a:gd name="T49" fmla="*/ 0 h 113"/>
                <a:gd name="T50" fmla="*/ 8 w 2938"/>
                <a:gd name="T51" fmla="*/ 0 h 113"/>
                <a:gd name="T52" fmla="*/ 9 w 2938"/>
                <a:gd name="T53" fmla="*/ 0 h 113"/>
                <a:gd name="T54" fmla="*/ 10 w 2938"/>
                <a:gd name="T55" fmla="*/ 0 h 113"/>
                <a:gd name="T56" fmla="*/ 12 w 2938"/>
                <a:gd name="T57" fmla="*/ 0 h 113"/>
                <a:gd name="T58" fmla="*/ 12 w 2938"/>
                <a:gd name="T59" fmla="*/ 0 h 113"/>
                <a:gd name="T60" fmla="*/ 13 w 2938"/>
                <a:gd name="T61" fmla="*/ 0 h 113"/>
                <a:gd name="T62" fmla="*/ 13 w 2938"/>
                <a:gd name="T63" fmla="*/ 0 h 113"/>
                <a:gd name="T64" fmla="*/ 14 w 2938"/>
                <a:gd name="T65" fmla="*/ 0 h 1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38"/>
                <a:gd name="T100" fmla="*/ 0 h 113"/>
                <a:gd name="T101" fmla="*/ 2938 w 2938"/>
                <a:gd name="T102" fmla="*/ 113 h 1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38" h="113">
                  <a:moveTo>
                    <a:pt x="2905" y="3"/>
                  </a:moveTo>
                  <a:lnTo>
                    <a:pt x="2904" y="0"/>
                  </a:lnTo>
                  <a:lnTo>
                    <a:pt x="2882" y="9"/>
                  </a:lnTo>
                  <a:lnTo>
                    <a:pt x="2843" y="18"/>
                  </a:lnTo>
                  <a:lnTo>
                    <a:pt x="2790" y="26"/>
                  </a:lnTo>
                  <a:lnTo>
                    <a:pt x="2725" y="34"/>
                  </a:lnTo>
                  <a:lnTo>
                    <a:pt x="2647" y="41"/>
                  </a:lnTo>
                  <a:lnTo>
                    <a:pt x="2560" y="48"/>
                  </a:lnTo>
                  <a:lnTo>
                    <a:pt x="2462" y="54"/>
                  </a:lnTo>
                  <a:lnTo>
                    <a:pt x="2357" y="59"/>
                  </a:lnTo>
                  <a:lnTo>
                    <a:pt x="2245" y="63"/>
                  </a:lnTo>
                  <a:lnTo>
                    <a:pt x="2126" y="67"/>
                  </a:lnTo>
                  <a:lnTo>
                    <a:pt x="2001" y="71"/>
                  </a:lnTo>
                  <a:lnTo>
                    <a:pt x="1874" y="74"/>
                  </a:lnTo>
                  <a:lnTo>
                    <a:pt x="1741" y="76"/>
                  </a:lnTo>
                  <a:lnTo>
                    <a:pt x="1608" y="77"/>
                  </a:lnTo>
                  <a:lnTo>
                    <a:pt x="1474" y="77"/>
                  </a:lnTo>
                  <a:lnTo>
                    <a:pt x="1338" y="77"/>
                  </a:lnTo>
                  <a:lnTo>
                    <a:pt x="1205" y="76"/>
                  </a:lnTo>
                  <a:lnTo>
                    <a:pt x="1073" y="75"/>
                  </a:lnTo>
                  <a:lnTo>
                    <a:pt x="945" y="73"/>
                  </a:lnTo>
                  <a:lnTo>
                    <a:pt x="820" y="69"/>
                  </a:lnTo>
                  <a:lnTo>
                    <a:pt x="700" y="65"/>
                  </a:lnTo>
                  <a:lnTo>
                    <a:pt x="588" y="61"/>
                  </a:lnTo>
                  <a:lnTo>
                    <a:pt x="482" y="56"/>
                  </a:lnTo>
                  <a:lnTo>
                    <a:pt x="384" y="50"/>
                  </a:lnTo>
                  <a:lnTo>
                    <a:pt x="296" y="43"/>
                  </a:lnTo>
                  <a:lnTo>
                    <a:pt x="217" y="36"/>
                  </a:lnTo>
                  <a:lnTo>
                    <a:pt x="152" y="28"/>
                  </a:lnTo>
                  <a:lnTo>
                    <a:pt x="98" y="19"/>
                  </a:lnTo>
                  <a:lnTo>
                    <a:pt x="59" y="10"/>
                  </a:lnTo>
                  <a:lnTo>
                    <a:pt x="36" y="1"/>
                  </a:lnTo>
                  <a:lnTo>
                    <a:pt x="33" y="1"/>
                  </a:lnTo>
                  <a:lnTo>
                    <a:pt x="0" y="12"/>
                  </a:lnTo>
                  <a:lnTo>
                    <a:pt x="20" y="34"/>
                  </a:lnTo>
                  <a:lnTo>
                    <a:pt x="50" y="46"/>
                  </a:lnTo>
                  <a:lnTo>
                    <a:pt x="92" y="55"/>
                  </a:lnTo>
                  <a:lnTo>
                    <a:pt x="148" y="64"/>
                  </a:lnTo>
                  <a:lnTo>
                    <a:pt x="215" y="73"/>
                  </a:lnTo>
                  <a:lnTo>
                    <a:pt x="293" y="80"/>
                  </a:lnTo>
                  <a:lnTo>
                    <a:pt x="382" y="87"/>
                  </a:lnTo>
                  <a:lnTo>
                    <a:pt x="480" y="93"/>
                  </a:lnTo>
                  <a:lnTo>
                    <a:pt x="585" y="98"/>
                  </a:lnTo>
                  <a:lnTo>
                    <a:pt x="700" y="102"/>
                  </a:lnTo>
                  <a:lnTo>
                    <a:pt x="820" y="106"/>
                  </a:lnTo>
                  <a:lnTo>
                    <a:pt x="945" y="109"/>
                  </a:lnTo>
                  <a:lnTo>
                    <a:pt x="1073" y="111"/>
                  </a:lnTo>
                  <a:lnTo>
                    <a:pt x="1205" y="112"/>
                  </a:lnTo>
                  <a:lnTo>
                    <a:pt x="1338" y="113"/>
                  </a:lnTo>
                  <a:lnTo>
                    <a:pt x="1474" y="113"/>
                  </a:lnTo>
                  <a:lnTo>
                    <a:pt x="1608" y="113"/>
                  </a:lnTo>
                  <a:lnTo>
                    <a:pt x="1741" y="112"/>
                  </a:lnTo>
                  <a:lnTo>
                    <a:pt x="1874" y="110"/>
                  </a:lnTo>
                  <a:lnTo>
                    <a:pt x="2001" y="107"/>
                  </a:lnTo>
                  <a:lnTo>
                    <a:pt x="2126" y="104"/>
                  </a:lnTo>
                  <a:lnTo>
                    <a:pt x="2245" y="100"/>
                  </a:lnTo>
                  <a:lnTo>
                    <a:pt x="2360" y="96"/>
                  </a:lnTo>
                  <a:lnTo>
                    <a:pt x="2464" y="91"/>
                  </a:lnTo>
                  <a:lnTo>
                    <a:pt x="2562" y="85"/>
                  </a:lnTo>
                  <a:lnTo>
                    <a:pt x="2649" y="78"/>
                  </a:lnTo>
                  <a:lnTo>
                    <a:pt x="2728" y="71"/>
                  </a:lnTo>
                  <a:lnTo>
                    <a:pt x="2795" y="62"/>
                  </a:lnTo>
                  <a:lnTo>
                    <a:pt x="2848" y="54"/>
                  </a:lnTo>
                  <a:lnTo>
                    <a:pt x="2891" y="45"/>
                  </a:lnTo>
                  <a:lnTo>
                    <a:pt x="2919" y="33"/>
                  </a:lnTo>
                  <a:lnTo>
                    <a:pt x="2938" y="10"/>
                  </a:lnTo>
                  <a:lnTo>
                    <a:pt x="2905" y="3"/>
                  </a:lnTo>
                  <a:close/>
                </a:path>
              </a:pathLst>
            </a:custGeom>
            <a:solidFill>
              <a:srgbClr val="000000"/>
            </a:solidFill>
            <a:ln w="9525">
              <a:noFill/>
              <a:round/>
              <a:headEnd/>
              <a:tailEnd/>
            </a:ln>
          </p:spPr>
          <p:txBody>
            <a:bodyPr/>
            <a:lstStyle/>
            <a:p>
              <a:pPr eaLnBrk="0" hangingPunct="0"/>
              <a:endParaRPr lang="it-IT"/>
            </a:p>
          </p:txBody>
        </p:sp>
        <p:sp>
          <p:nvSpPr>
            <p:cNvPr id="113681" name="Freeform 217"/>
            <p:cNvSpPr>
              <a:spLocks/>
            </p:cNvSpPr>
            <p:nvPr/>
          </p:nvSpPr>
          <p:spPr bwMode="auto">
            <a:xfrm>
              <a:off x="2151" y="2546"/>
              <a:ext cx="6" cy="3"/>
            </a:xfrm>
            <a:custGeom>
              <a:avLst/>
              <a:gdLst>
                <a:gd name="T0" fmla="*/ 0 w 33"/>
                <a:gd name="T1" fmla="*/ 0 h 23"/>
                <a:gd name="T2" fmla="*/ 0 w 33"/>
                <a:gd name="T3" fmla="*/ 0 h 23"/>
                <a:gd name="T4" fmla="*/ 0 w 33"/>
                <a:gd name="T5" fmla="*/ 0 h 23"/>
                <a:gd name="T6" fmla="*/ 0 w 33"/>
                <a:gd name="T7" fmla="*/ 0 h 23"/>
                <a:gd name="T8" fmla="*/ 0 w 33"/>
                <a:gd name="T9" fmla="*/ 0 h 23"/>
                <a:gd name="T10" fmla="*/ 0 w 33"/>
                <a:gd name="T11" fmla="*/ 0 h 23"/>
                <a:gd name="T12" fmla="*/ 0 w 33"/>
                <a:gd name="T13" fmla="*/ 0 h 23"/>
                <a:gd name="T14" fmla="*/ 0 w 33"/>
                <a:gd name="T15" fmla="*/ 0 h 23"/>
                <a:gd name="T16" fmla="*/ 0 w 33"/>
                <a:gd name="T17" fmla="*/ 0 h 23"/>
                <a:gd name="T18" fmla="*/ 0 w 33"/>
                <a:gd name="T19" fmla="*/ 0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
                <a:gd name="T31" fmla="*/ 0 h 23"/>
                <a:gd name="T32" fmla="*/ 33 w 33"/>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 h="23">
                  <a:moveTo>
                    <a:pt x="33" y="23"/>
                  </a:moveTo>
                  <a:lnTo>
                    <a:pt x="33" y="14"/>
                  </a:lnTo>
                  <a:lnTo>
                    <a:pt x="31" y="7"/>
                  </a:lnTo>
                  <a:lnTo>
                    <a:pt x="25" y="3"/>
                  </a:lnTo>
                  <a:lnTo>
                    <a:pt x="20" y="0"/>
                  </a:lnTo>
                  <a:lnTo>
                    <a:pt x="13" y="0"/>
                  </a:lnTo>
                  <a:lnTo>
                    <a:pt x="8" y="2"/>
                  </a:lnTo>
                  <a:lnTo>
                    <a:pt x="3" y="6"/>
                  </a:lnTo>
                  <a:lnTo>
                    <a:pt x="0" y="14"/>
                  </a:lnTo>
                  <a:lnTo>
                    <a:pt x="33" y="23"/>
                  </a:lnTo>
                  <a:close/>
                </a:path>
              </a:pathLst>
            </a:custGeom>
            <a:solidFill>
              <a:srgbClr val="000000"/>
            </a:solidFill>
            <a:ln w="9525">
              <a:noFill/>
              <a:round/>
              <a:headEnd/>
              <a:tailEnd/>
            </a:ln>
          </p:spPr>
          <p:txBody>
            <a:bodyPr/>
            <a:lstStyle/>
            <a:p>
              <a:pPr eaLnBrk="0" hangingPunct="0"/>
              <a:endParaRPr lang="it-IT"/>
            </a:p>
          </p:txBody>
        </p:sp>
        <p:sp>
          <p:nvSpPr>
            <p:cNvPr id="113682" name="Freeform 218"/>
            <p:cNvSpPr>
              <a:spLocks/>
            </p:cNvSpPr>
            <p:nvPr/>
          </p:nvSpPr>
          <p:spPr bwMode="auto">
            <a:xfrm>
              <a:off x="1720" y="2735"/>
              <a:ext cx="5" cy="3"/>
            </a:xfrm>
            <a:custGeom>
              <a:avLst/>
              <a:gdLst>
                <a:gd name="T0" fmla="*/ 0 w 26"/>
                <a:gd name="T1" fmla="*/ 0 h 19"/>
                <a:gd name="T2" fmla="*/ 0 w 26"/>
                <a:gd name="T3" fmla="*/ 0 h 19"/>
                <a:gd name="T4" fmla="*/ 0 w 26"/>
                <a:gd name="T5" fmla="*/ 0 h 19"/>
                <a:gd name="T6" fmla="*/ 0 w 26"/>
                <a:gd name="T7" fmla="*/ 0 h 19"/>
                <a:gd name="T8" fmla="*/ 0 w 26"/>
                <a:gd name="T9" fmla="*/ 0 h 19"/>
                <a:gd name="T10" fmla="*/ 0 w 26"/>
                <a:gd name="T11" fmla="*/ 0 h 19"/>
                <a:gd name="T12" fmla="*/ 0 60000 65536"/>
                <a:gd name="T13" fmla="*/ 0 60000 65536"/>
                <a:gd name="T14" fmla="*/ 0 60000 65536"/>
                <a:gd name="T15" fmla="*/ 0 60000 65536"/>
                <a:gd name="T16" fmla="*/ 0 60000 65536"/>
                <a:gd name="T17" fmla="*/ 0 60000 65536"/>
                <a:gd name="T18" fmla="*/ 0 w 26"/>
                <a:gd name="T19" fmla="*/ 0 h 19"/>
                <a:gd name="T20" fmla="*/ 26 w 26"/>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6" h="19">
                  <a:moveTo>
                    <a:pt x="26" y="11"/>
                  </a:moveTo>
                  <a:lnTo>
                    <a:pt x="20" y="1"/>
                  </a:lnTo>
                  <a:lnTo>
                    <a:pt x="10" y="0"/>
                  </a:lnTo>
                  <a:lnTo>
                    <a:pt x="2" y="6"/>
                  </a:lnTo>
                  <a:lnTo>
                    <a:pt x="0" y="19"/>
                  </a:lnTo>
                  <a:lnTo>
                    <a:pt x="26" y="11"/>
                  </a:lnTo>
                  <a:close/>
                </a:path>
              </a:pathLst>
            </a:custGeom>
            <a:solidFill>
              <a:srgbClr val="000000"/>
            </a:solidFill>
            <a:ln w="9525">
              <a:noFill/>
              <a:round/>
              <a:headEnd/>
              <a:tailEnd/>
            </a:ln>
          </p:spPr>
          <p:txBody>
            <a:bodyPr/>
            <a:lstStyle/>
            <a:p>
              <a:pPr eaLnBrk="0" hangingPunct="0"/>
              <a:endParaRPr lang="it-IT"/>
            </a:p>
          </p:txBody>
        </p:sp>
        <p:sp>
          <p:nvSpPr>
            <p:cNvPr id="113683" name="Freeform 219"/>
            <p:cNvSpPr>
              <a:spLocks/>
            </p:cNvSpPr>
            <p:nvPr/>
          </p:nvSpPr>
          <p:spPr bwMode="auto">
            <a:xfrm>
              <a:off x="1720" y="2737"/>
              <a:ext cx="391" cy="13"/>
            </a:xfrm>
            <a:custGeom>
              <a:avLst/>
              <a:gdLst>
                <a:gd name="T0" fmla="*/ 11 w 2344"/>
                <a:gd name="T1" fmla="*/ 0 h 103"/>
                <a:gd name="T2" fmla="*/ 11 w 2344"/>
                <a:gd name="T3" fmla="*/ 0 h 103"/>
                <a:gd name="T4" fmla="*/ 10 w 2344"/>
                <a:gd name="T5" fmla="*/ 0 h 103"/>
                <a:gd name="T6" fmla="*/ 10 w 2344"/>
                <a:gd name="T7" fmla="*/ 0 h 103"/>
                <a:gd name="T8" fmla="*/ 9 w 2344"/>
                <a:gd name="T9" fmla="*/ 0 h 103"/>
                <a:gd name="T10" fmla="*/ 8 w 2344"/>
                <a:gd name="T11" fmla="*/ 0 h 103"/>
                <a:gd name="T12" fmla="*/ 7 w 2344"/>
                <a:gd name="T13" fmla="*/ 0 h 103"/>
                <a:gd name="T14" fmla="*/ 6 w 2344"/>
                <a:gd name="T15" fmla="*/ 0 h 103"/>
                <a:gd name="T16" fmla="*/ 5 w 2344"/>
                <a:gd name="T17" fmla="*/ 0 h 103"/>
                <a:gd name="T18" fmla="*/ 4 w 2344"/>
                <a:gd name="T19" fmla="*/ 0 h 103"/>
                <a:gd name="T20" fmla="*/ 3 w 2344"/>
                <a:gd name="T21" fmla="*/ 0 h 103"/>
                <a:gd name="T22" fmla="*/ 2 w 2344"/>
                <a:gd name="T23" fmla="*/ 0 h 103"/>
                <a:gd name="T24" fmla="*/ 2 w 2344"/>
                <a:gd name="T25" fmla="*/ 0 h 103"/>
                <a:gd name="T26" fmla="*/ 1 w 2344"/>
                <a:gd name="T27" fmla="*/ 0 h 103"/>
                <a:gd name="T28" fmla="*/ 0 w 2344"/>
                <a:gd name="T29" fmla="*/ 0 h 103"/>
                <a:gd name="T30" fmla="*/ 0 w 2344"/>
                <a:gd name="T31" fmla="*/ 0 h 103"/>
                <a:gd name="T32" fmla="*/ 0 w 2344"/>
                <a:gd name="T33" fmla="*/ 0 h 103"/>
                <a:gd name="T34" fmla="*/ 0 w 2344"/>
                <a:gd name="T35" fmla="*/ 0 h 103"/>
                <a:gd name="T36" fmla="*/ 1 w 2344"/>
                <a:gd name="T37" fmla="*/ 0 h 103"/>
                <a:gd name="T38" fmla="*/ 1 w 2344"/>
                <a:gd name="T39" fmla="*/ 0 h 103"/>
                <a:gd name="T40" fmla="*/ 2 w 2344"/>
                <a:gd name="T41" fmla="*/ 0 h 103"/>
                <a:gd name="T42" fmla="*/ 3 w 2344"/>
                <a:gd name="T43" fmla="*/ 0 h 103"/>
                <a:gd name="T44" fmla="*/ 4 w 2344"/>
                <a:gd name="T45" fmla="*/ 0 h 103"/>
                <a:gd name="T46" fmla="*/ 5 w 2344"/>
                <a:gd name="T47" fmla="*/ 0 h 103"/>
                <a:gd name="T48" fmla="*/ 6 w 2344"/>
                <a:gd name="T49" fmla="*/ 0 h 103"/>
                <a:gd name="T50" fmla="*/ 7 w 2344"/>
                <a:gd name="T51" fmla="*/ 0 h 103"/>
                <a:gd name="T52" fmla="*/ 7 w 2344"/>
                <a:gd name="T53" fmla="*/ 0 h 103"/>
                <a:gd name="T54" fmla="*/ 8 w 2344"/>
                <a:gd name="T55" fmla="*/ 0 h 103"/>
                <a:gd name="T56" fmla="*/ 9 w 2344"/>
                <a:gd name="T57" fmla="*/ 0 h 103"/>
                <a:gd name="T58" fmla="*/ 10 w 2344"/>
                <a:gd name="T59" fmla="*/ 0 h 103"/>
                <a:gd name="T60" fmla="*/ 10 w 2344"/>
                <a:gd name="T61" fmla="*/ 0 h 103"/>
                <a:gd name="T62" fmla="*/ 11 w 2344"/>
                <a:gd name="T63" fmla="*/ 0 h 103"/>
                <a:gd name="T64" fmla="*/ 11 w 2344"/>
                <a:gd name="T65" fmla="*/ 0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4"/>
                <a:gd name="T100" fmla="*/ 0 h 103"/>
                <a:gd name="T101" fmla="*/ 2344 w 2344"/>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4" h="103">
                  <a:moveTo>
                    <a:pt x="2317" y="12"/>
                  </a:moveTo>
                  <a:lnTo>
                    <a:pt x="2317" y="10"/>
                  </a:lnTo>
                  <a:lnTo>
                    <a:pt x="2299" y="17"/>
                  </a:lnTo>
                  <a:lnTo>
                    <a:pt x="2268" y="24"/>
                  </a:lnTo>
                  <a:lnTo>
                    <a:pt x="2226" y="31"/>
                  </a:lnTo>
                  <a:lnTo>
                    <a:pt x="2173" y="37"/>
                  </a:lnTo>
                  <a:lnTo>
                    <a:pt x="2111" y="43"/>
                  </a:lnTo>
                  <a:lnTo>
                    <a:pt x="2042" y="50"/>
                  </a:lnTo>
                  <a:lnTo>
                    <a:pt x="1964" y="54"/>
                  </a:lnTo>
                  <a:lnTo>
                    <a:pt x="1881" y="59"/>
                  </a:lnTo>
                  <a:lnTo>
                    <a:pt x="1791" y="62"/>
                  </a:lnTo>
                  <a:lnTo>
                    <a:pt x="1696" y="65"/>
                  </a:lnTo>
                  <a:lnTo>
                    <a:pt x="1597" y="67"/>
                  </a:lnTo>
                  <a:lnTo>
                    <a:pt x="1494" y="69"/>
                  </a:lnTo>
                  <a:lnTo>
                    <a:pt x="1390" y="70"/>
                  </a:lnTo>
                  <a:lnTo>
                    <a:pt x="1283" y="71"/>
                  </a:lnTo>
                  <a:lnTo>
                    <a:pt x="1176" y="71"/>
                  </a:lnTo>
                  <a:lnTo>
                    <a:pt x="1068" y="70"/>
                  </a:lnTo>
                  <a:lnTo>
                    <a:pt x="961" y="69"/>
                  </a:lnTo>
                  <a:lnTo>
                    <a:pt x="856" y="67"/>
                  </a:lnTo>
                  <a:lnTo>
                    <a:pt x="754" y="65"/>
                  </a:lnTo>
                  <a:lnTo>
                    <a:pt x="653" y="62"/>
                  </a:lnTo>
                  <a:lnTo>
                    <a:pt x="559" y="58"/>
                  </a:lnTo>
                  <a:lnTo>
                    <a:pt x="469" y="54"/>
                  </a:lnTo>
                  <a:lnTo>
                    <a:pt x="385" y="48"/>
                  </a:lnTo>
                  <a:lnTo>
                    <a:pt x="306" y="43"/>
                  </a:lnTo>
                  <a:lnTo>
                    <a:pt x="236" y="37"/>
                  </a:lnTo>
                  <a:lnTo>
                    <a:pt x="174" y="30"/>
                  </a:lnTo>
                  <a:lnTo>
                    <a:pt x="120" y="23"/>
                  </a:lnTo>
                  <a:lnTo>
                    <a:pt x="78" y="16"/>
                  </a:lnTo>
                  <a:lnTo>
                    <a:pt x="46" y="8"/>
                  </a:lnTo>
                  <a:lnTo>
                    <a:pt x="29" y="0"/>
                  </a:lnTo>
                  <a:lnTo>
                    <a:pt x="26" y="1"/>
                  </a:lnTo>
                  <a:lnTo>
                    <a:pt x="0" y="9"/>
                  </a:lnTo>
                  <a:lnTo>
                    <a:pt x="15" y="28"/>
                  </a:lnTo>
                  <a:lnTo>
                    <a:pt x="40" y="38"/>
                  </a:lnTo>
                  <a:lnTo>
                    <a:pt x="74" y="48"/>
                  </a:lnTo>
                  <a:lnTo>
                    <a:pt x="118" y="56"/>
                  </a:lnTo>
                  <a:lnTo>
                    <a:pt x="172" y="63"/>
                  </a:lnTo>
                  <a:lnTo>
                    <a:pt x="234" y="70"/>
                  </a:lnTo>
                  <a:lnTo>
                    <a:pt x="304" y="76"/>
                  </a:lnTo>
                  <a:lnTo>
                    <a:pt x="382" y="81"/>
                  </a:lnTo>
                  <a:lnTo>
                    <a:pt x="467" y="86"/>
                  </a:lnTo>
                  <a:lnTo>
                    <a:pt x="559" y="90"/>
                  </a:lnTo>
                  <a:lnTo>
                    <a:pt x="653" y="94"/>
                  </a:lnTo>
                  <a:lnTo>
                    <a:pt x="754" y="97"/>
                  </a:lnTo>
                  <a:lnTo>
                    <a:pt x="856" y="99"/>
                  </a:lnTo>
                  <a:lnTo>
                    <a:pt x="961" y="101"/>
                  </a:lnTo>
                  <a:lnTo>
                    <a:pt x="1068" y="102"/>
                  </a:lnTo>
                  <a:lnTo>
                    <a:pt x="1176" y="103"/>
                  </a:lnTo>
                  <a:lnTo>
                    <a:pt x="1283" y="103"/>
                  </a:lnTo>
                  <a:lnTo>
                    <a:pt x="1390" y="102"/>
                  </a:lnTo>
                  <a:lnTo>
                    <a:pt x="1494" y="101"/>
                  </a:lnTo>
                  <a:lnTo>
                    <a:pt x="1597" y="99"/>
                  </a:lnTo>
                  <a:lnTo>
                    <a:pt x="1696" y="97"/>
                  </a:lnTo>
                  <a:lnTo>
                    <a:pt x="1791" y="94"/>
                  </a:lnTo>
                  <a:lnTo>
                    <a:pt x="1881" y="91"/>
                  </a:lnTo>
                  <a:lnTo>
                    <a:pt x="1966" y="86"/>
                  </a:lnTo>
                  <a:lnTo>
                    <a:pt x="2044" y="82"/>
                  </a:lnTo>
                  <a:lnTo>
                    <a:pt x="2114" y="76"/>
                  </a:lnTo>
                  <a:lnTo>
                    <a:pt x="2175" y="70"/>
                  </a:lnTo>
                  <a:lnTo>
                    <a:pt x="2228" y="64"/>
                  </a:lnTo>
                  <a:lnTo>
                    <a:pt x="2272" y="57"/>
                  </a:lnTo>
                  <a:lnTo>
                    <a:pt x="2305" y="47"/>
                  </a:lnTo>
                  <a:lnTo>
                    <a:pt x="2328" y="38"/>
                  </a:lnTo>
                  <a:lnTo>
                    <a:pt x="2344" y="18"/>
                  </a:lnTo>
                  <a:lnTo>
                    <a:pt x="2317" y="12"/>
                  </a:lnTo>
                  <a:close/>
                </a:path>
              </a:pathLst>
            </a:custGeom>
            <a:solidFill>
              <a:srgbClr val="000000"/>
            </a:solidFill>
            <a:ln w="9525">
              <a:noFill/>
              <a:round/>
              <a:headEnd/>
              <a:tailEnd/>
            </a:ln>
          </p:spPr>
          <p:txBody>
            <a:bodyPr/>
            <a:lstStyle/>
            <a:p>
              <a:pPr eaLnBrk="0" hangingPunct="0"/>
              <a:endParaRPr lang="it-IT"/>
            </a:p>
          </p:txBody>
        </p:sp>
        <p:sp>
          <p:nvSpPr>
            <p:cNvPr id="113684" name="Freeform 220"/>
            <p:cNvSpPr>
              <a:spLocks/>
            </p:cNvSpPr>
            <p:nvPr/>
          </p:nvSpPr>
          <p:spPr bwMode="auto">
            <a:xfrm>
              <a:off x="2107" y="2737"/>
              <a:ext cx="4" cy="2"/>
            </a:xfrm>
            <a:custGeom>
              <a:avLst/>
              <a:gdLst>
                <a:gd name="T0" fmla="*/ 0 w 27"/>
                <a:gd name="T1" fmla="*/ 0 h 19"/>
                <a:gd name="T2" fmla="*/ 0 w 27"/>
                <a:gd name="T3" fmla="*/ 0 h 19"/>
                <a:gd name="T4" fmla="*/ 0 w 27"/>
                <a:gd name="T5" fmla="*/ 0 h 19"/>
                <a:gd name="T6" fmla="*/ 0 w 27"/>
                <a:gd name="T7" fmla="*/ 0 h 19"/>
                <a:gd name="T8" fmla="*/ 0 w 27"/>
                <a:gd name="T9" fmla="*/ 0 h 19"/>
                <a:gd name="T10" fmla="*/ 0 w 27"/>
                <a:gd name="T11" fmla="*/ 0 h 19"/>
                <a:gd name="T12" fmla="*/ 0 60000 65536"/>
                <a:gd name="T13" fmla="*/ 0 60000 65536"/>
                <a:gd name="T14" fmla="*/ 0 60000 65536"/>
                <a:gd name="T15" fmla="*/ 0 60000 65536"/>
                <a:gd name="T16" fmla="*/ 0 60000 65536"/>
                <a:gd name="T17" fmla="*/ 0 60000 65536"/>
                <a:gd name="T18" fmla="*/ 0 w 27"/>
                <a:gd name="T19" fmla="*/ 0 h 19"/>
                <a:gd name="T20" fmla="*/ 27 w 27"/>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7" h="19">
                  <a:moveTo>
                    <a:pt x="27" y="19"/>
                  </a:moveTo>
                  <a:lnTo>
                    <a:pt x="24" y="6"/>
                  </a:lnTo>
                  <a:lnTo>
                    <a:pt x="16" y="0"/>
                  </a:lnTo>
                  <a:lnTo>
                    <a:pt x="6" y="2"/>
                  </a:lnTo>
                  <a:lnTo>
                    <a:pt x="0" y="13"/>
                  </a:lnTo>
                  <a:lnTo>
                    <a:pt x="27" y="19"/>
                  </a:lnTo>
                  <a:close/>
                </a:path>
              </a:pathLst>
            </a:custGeom>
            <a:solidFill>
              <a:srgbClr val="000000"/>
            </a:solidFill>
            <a:ln w="9525">
              <a:noFill/>
              <a:round/>
              <a:headEnd/>
              <a:tailEnd/>
            </a:ln>
          </p:spPr>
          <p:txBody>
            <a:bodyPr/>
            <a:lstStyle/>
            <a:p>
              <a:pPr eaLnBrk="0" hangingPunct="0"/>
              <a:endParaRPr lang="it-IT"/>
            </a:p>
          </p:txBody>
        </p:sp>
        <p:sp>
          <p:nvSpPr>
            <p:cNvPr id="113685" name="Freeform 221"/>
            <p:cNvSpPr>
              <a:spLocks/>
            </p:cNvSpPr>
            <p:nvPr/>
          </p:nvSpPr>
          <p:spPr bwMode="auto">
            <a:xfrm>
              <a:off x="1798" y="3055"/>
              <a:ext cx="9" cy="18"/>
            </a:xfrm>
            <a:custGeom>
              <a:avLst/>
              <a:gdLst>
                <a:gd name="T0" fmla="*/ 0 w 58"/>
                <a:gd name="T1" fmla="*/ 0 h 145"/>
                <a:gd name="T2" fmla="*/ 0 w 58"/>
                <a:gd name="T3" fmla="*/ 0 h 145"/>
                <a:gd name="T4" fmla="*/ 0 w 58"/>
                <a:gd name="T5" fmla="*/ 0 h 145"/>
                <a:gd name="T6" fmla="*/ 0 w 58"/>
                <a:gd name="T7" fmla="*/ 0 h 145"/>
                <a:gd name="T8" fmla="*/ 0 w 58"/>
                <a:gd name="T9" fmla="*/ 0 h 145"/>
                <a:gd name="T10" fmla="*/ 0 60000 65536"/>
                <a:gd name="T11" fmla="*/ 0 60000 65536"/>
                <a:gd name="T12" fmla="*/ 0 60000 65536"/>
                <a:gd name="T13" fmla="*/ 0 60000 65536"/>
                <a:gd name="T14" fmla="*/ 0 60000 65536"/>
                <a:gd name="T15" fmla="*/ 0 w 58"/>
                <a:gd name="T16" fmla="*/ 0 h 145"/>
                <a:gd name="T17" fmla="*/ 58 w 58"/>
                <a:gd name="T18" fmla="*/ 145 h 145"/>
              </a:gdLst>
              <a:ahLst/>
              <a:cxnLst>
                <a:cxn ang="T10">
                  <a:pos x="T0" y="T1"/>
                </a:cxn>
                <a:cxn ang="T11">
                  <a:pos x="T2" y="T3"/>
                </a:cxn>
                <a:cxn ang="T12">
                  <a:pos x="T4" y="T5"/>
                </a:cxn>
                <a:cxn ang="T13">
                  <a:pos x="T6" y="T7"/>
                </a:cxn>
                <a:cxn ang="T14">
                  <a:pos x="T8" y="T9"/>
                </a:cxn>
              </a:cxnLst>
              <a:rect l="T15" t="T16" r="T17" b="T18"/>
              <a:pathLst>
                <a:path w="58" h="145">
                  <a:moveTo>
                    <a:pt x="0" y="6"/>
                  </a:moveTo>
                  <a:lnTo>
                    <a:pt x="31" y="0"/>
                  </a:lnTo>
                  <a:lnTo>
                    <a:pt x="58" y="139"/>
                  </a:lnTo>
                  <a:lnTo>
                    <a:pt x="27" y="145"/>
                  </a:lnTo>
                  <a:lnTo>
                    <a:pt x="0" y="6"/>
                  </a:lnTo>
                  <a:close/>
                </a:path>
              </a:pathLst>
            </a:custGeom>
            <a:solidFill>
              <a:srgbClr val="000000"/>
            </a:solidFill>
            <a:ln w="9525">
              <a:noFill/>
              <a:round/>
              <a:headEnd/>
              <a:tailEnd/>
            </a:ln>
          </p:spPr>
          <p:txBody>
            <a:bodyPr/>
            <a:lstStyle/>
            <a:p>
              <a:pPr eaLnBrk="0" hangingPunct="0"/>
              <a:endParaRPr lang="it-IT"/>
            </a:p>
          </p:txBody>
        </p:sp>
        <p:sp>
          <p:nvSpPr>
            <p:cNvPr id="113686" name="Freeform 222"/>
            <p:cNvSpPr>
              <a:spLocks/>
            </p:cNvSpPr>
            <p:nvPr/>
          </p:nvSpPr>
          <p:spPr bwMode="auto">
            <a:xfrm>
              <a:off x="1788" y="3020"/>
              <a:ext cx="10" cy="18"/>
            </a:xfrm>
            <a:custGeom>
              <a:avLst/>
              <a:gdLst>
                <a:gd name="T0" fmla="*/ 0 w 58"/>
                <a:gd name="T1" fmla="*/ 0 h 145"/>
                <a:gd name="T2" fmla="*/ 0 w 58"/>
                <a:gd name="T3" fmla="*/ 0 h 145"/>
                <a:gd name="T4" fmla="*/ 0 w 58"/>
                <a:gd name="T5" fmla="*/ 0 h 145"/>
                <a:gd name="T6" fmla="*/ 0 w 58"/>
                <a:gd name="T7" fmla="*/ 0 h 145"/>
                <a:gd name="T8" fmla="*/ 0 w 58"/>
                <a:gd name="T9" fmla="*/ 0 h 145"/>
                <a:gd name="T10" fmla="*/ 0 60000 65536"/>
                <a:gd name="T11" fmla="*/ 0 60000 65536"/>
                <a:gd name="T12" fmla="*/ 0 60000 65536"/>
                <a:gd name="T13" fmla="*/ 0 60000 65536"/>
                <a:gd name="T14" fmla="*/ 0 60000 65536"/>
                <a:gd name="T15" fmla="*/ 0 w 58"/>
                <a:gd name="T16" fmla="*/ 0 h 145"/>
                <a:gd name="T17" fmla="*/ 58 w 58"/>
                <a:gd name="T18" fmla="*/ 145 h 145"/>
              </a:gdLst>
              <a:ahLst/>
              <a:cxnLst>
                <a:cxn ang="T10">
                  <a:pos x="T0" y="T1"/>
                </a:cxn>
                <a:cxn ang="T11">
                  <a:pos x="T2" y="T3"/>
                </a:cxn>
                <a:cxn ang="T12">
                  <a:pos x="T4" y="T5"/>
                </a:cxn>
                <a:cxn ang="T13">
                  <a:pos x="T6" y="T7"/>
                </a:cxn>
                <a:cxn ang="T14">
                  <a:pos x="T8" y="T9"/>
                </a:cxn>
              </a:cxnLst>
              <a:rect l="T15" t="T16" r="T17" b="T18"/>
              <a:pathLst>
                <a:path w="58" h="145">
                  <a:moveTo>
                    <a:pt x="0" y="6"/>
                  </a:moveTo>
                  <a:lnTo>
                    <a:pt x="31" y="0"/>
                  </a:lnTo>
                  <a:lnTo>
                    <a:pt x="58" y="139"/>
                  </a:lnTo>
                  <a:lnTo>
                    <a:pt x="27" y="145"/>
                  </a:lnTo>
                  <a:lnTo>
                    <a:pt x="0" y="6"/>
                  </a:lnTo>
                  <a:close/>
                </a:path>
              </a:pathLst>
            </a:custGeom>
            <a:solidFill>
              <a:srgbClr val="000000"/>
            </a:solidFill>
            <a:ln w="9525">
              <a:noFill/>
              <a:round/>
              <a:headEnd/>
              <a:tailEnd/>
            </a:ln>
          </p:spPr>
          <p:txBody>
            <a:bodyPr/>
            <a:lstStyle/>
            <a:p>
              <a:pPr eaLnBrk="0" hangingPunct="0"/>
              <a:endParaRPr lang="it-IT"/>
            </a:p>
          </p:txBody>
        </p:sp>
        <p:sp>
          <p:nvSpPr>
            <p:cNvPr id="113687" name="Freeform 223"/>
            <p:cNvSpPr>
              <a:spLocks/>
            </p:cNvSpPr>
            <p:nvPr/>
          </p:nvSpPr>
          <p:spPr bwMode="auto">
            <a:xfrm>
              <a:off x="1779" y="2986"/>
              <a:ext cx="10" cy="18"/>
            </a:xfrm>
            <a:custGeom>
              <a:avLst/>
              <a:gdLst>
                <a:gd name="T0" fmla="*/ 0 w 59"/>
                <a:gd name="T1" fmla="*/ 0 h 146"/>
                <a:gd name="T2" fmla="*/ 0 w 59"/>
                <a:gd name="T3" fmla="*/ 0 h 146"/>
                <a:gd name="T4" fmla="*/ 0 w 59"/>
                <a:gd name="T5" fmla="*/ 0 h 146"/>
                <a:gd name="T6" fmla="*/ 0 w 59"/>
                <a:gd name="T7" fmla="*/ 0 h 146"/>
                <a:gd name="T8" fmla="*/ 0 w 59"/>
                <a:gd name="T9" fmla="*/ 0 h 146"/>
                <a:gd name="T10" fmla="*/ 0 60000 65536"/>
                <a:gd name="T11" fmla="*/ 0 60000 65536"/>
                <a:gd name="T12" fmla="*/ 0 60000 65536"/>
                <a:gd name="T13" fmla="*/ 0 60000 65536"/>
                <a:gd name="T14" fmla="*/ 0 60000 65536"/>
                <a:gd name="T15" fmla="*/ 0 w 59"/>
                <a:gd name="T16" fmla="*/ 0 h 146"/>
                <a:gd name="T17" fmla="*/ 59 w 59"/>
                <a:gd name="T18" fmla="*/ 146 h 146"/>
              </a:gdLst>
              <a:ahLst/>
              <a:cxnLst>
                <a:cxn ang="T10">
                  <a:pos x="T0" y="T1"/>
                </a:cxn>
                <a:cxn ang="T11">
                  <a:pos x="T2" y="T3"/>
                </a:cxn>
                <a:cxn ang="T12">
                  <a:pos x="T4" y="T5"/>
                </a:cxn>
                <a:cxn ang="T13">
                  <a:pos x="T6" y="T7"/>
                </a:cxn>
                <a:cxn ang="T14">
                  <a:pos x="T8" y="T9"/>
                </a:cxn>
              </a:cxnLst>
              <a:rect l="T15" t="T16" r="T17" b="T18"/>
              <a:pathLst>
                <a:path w="59" h="146">
                  <a:moveTo>
                    <a:pt x="0" y="6"/>
                  </a:moveTo>
                  <a:lnTo>
                    <a:pt x="30" y="0"/>
                  </a:lnTo>
                  <a:lnTo>
                    <a:pt x="59" y="140"/>
                  </a:lnTo>
                  <a:lnTo>
                    <a:pt x="28" y="146"/>
                  </a:lnTo>
                  <a:lnTo>
                    <a:pt x="0" y="6"/>
                  </a:lnTo>
                  <a:close/>
                </a:path>
              </a:pathLst>
            </a:custGeom>
            <a:solidFill>
              <a:srgbClr val="000000"/>
            </a:solidFill>
            <a:ln w="9525">
              <a:noFill/>
              <a:round/>
              <a:headEnd/>
              <a:tailEnd/>
            </a:ln>
          </p:spPr>
          <p:txBody>
            <a:bodyPr/>
            <a:lstStyle/>
            <a:p>
              <a:pPr eaLnBrk="0" hangingPunct="0"/>
              <a:endParaRPr lang="it-IT"/>
            </a:p>
          </p:txBody>
        </p:sp>
        <p:sp>
          <p:nvSpPr>
            <p:cNvPr id="113688" name="Freeform 224"/>
            <p:cNvSpPr>
              <a:spLocks/>
            </p:cNvSpPr>
            <p:nvPr/>
          </p:nvSpPr>
          <p:spPr bwMode="auto">
            <a:xfrm>
              <a:off x="1770" y="2951"/>
              <a:ext cx="9" cy="18"/>
            </a:xfrm>
            <a:custGeom>
              <a:avLst/>
              <a:gdLst>
                <a:gd name="T0" fmla="*/ 0 w 60"/>
                <a:gd name="T1" fmla="*/ 0 h 145"/>
                <a:gd name="T2" fmla="*/ 0 w 60"/>
                <a:gd name="T3" fmla="*/ 0 h 145"/>
                <a:gd name="T4" fmla="*/ 0 w 60"/>
                <a:gd name="T5" fmla="*/ 0 h 145"/>
                <a:gd name="T6" fmla="*/ 0 w 60"/>
                <a:gd name="T7" fmla="*/ 0 h 145"/>
                <a:gd name="T8" fmla="*/ 0 w 60"/>
                <a:gd name="T9" fmla="*/ 0 h 145"/>
                <a:gd name="T10" fmla="*/ 0 60000 65536"/>
                <a:gd name="T11" fmla="*/ 0 60000 65536"/>
                <a:gd name="T12" fmla="*/ 0 60000 65536"/>
                <a:gd name="T13" fmla="*/ 0 60000 65536"/>
                <a:gd name="T14" fmla="*/ 0 60000 65536"/>
                <a:gd name="T15" fmla="*/ 0 w 60"/>
                <a:gd name="T16" fmla="*/ 0 h 145"/>
                <a:gd name="T17" fmla="*/ 60 w 60"/>
                <a:gd name="T18" fmla="*/ 145 h 145"/>
              </a:gdLst>
              <a:ahLst/>
              <a:cxnLst>
                <a:cxn ang="T10">
                  <a:pos x="T0" y="T1"/>
                </a:cxn>
                <a:cxn ang="T11">
                  <a:pos x="T2" y="T3"/>
                </a:cxn>
                <a:cxn ang="T12">
                  <a:pos x="T4" y="T5"/>
                </a:cxn>
                <a:cxn ang="T13">
                  <a:pos x="T6" y="T7"/>
                </a:cxn>
                <a:cxn ang="T14">
                  <a:pos x="T8" y="T9"/>
                </a:cxn>
              </a:cxnLst>
              <a:rect l="T15" t="T16" r="T17" b="T18"/>
              <a:pathLst>
                <a:path w="60" h="145">
                  <a:moveTo>
                    <a:pt x="0" y="6"/>
                  </a:moveTo>
                  <a:lnTo>
                    <a:pt x="31" y="0"/>
                  </a:lnTo>
                  <a:lnTo>
                    <a:pt x="60" y="139"/>
                  </a:lnTo>
                  <a:lnTo>
                    <a:pt x="29" y="145"/>
                  </a:lnTo>
                  <a:lnTo>
                    <a:pt x="0" y="6"/>
                  </a:lnTo>
                  <a:close/>
                </a:path>
              </a:pathLst>
            </a:custGeom>
            <a:solidFill>
              <a:srgbClr val="000000"/>
            </a:solidFill>
            <a:ln w="9525">
              <a:noFill/>
              <a:round/>
              <a:headEnd/>
              <a:tailEnd/>
            </a:ln>
          </p:spPr>
          <p:txBody>
            <a:bodyPr/>
            <a:lstStyle/>
            <a:p>
              <a:pPr eaLnBrk="0" hangingPunct="0"/>
              <a:endParaRPr lang="it-IT"/>
            </a:p>
          </p:txBody>
        </p:sp>
        <p:sp>
          <p:nvSpPr>
            <p:cNvPr id="113689" name="Freeform 225"/>
            <p:cNvSpPr>
              <a:spLocks/>
            </p:cNvSpPr>
            <p:nvPr/>
          </p:nvSpPr>
          <p:spPr bwMode="auto">
            <a:xfrm>
              <a:off x="1760" y="2916"/>
              <a:ext cx="10" cy="18"/>
            </a:xfrm>
            <a:custGeom>
              <a:avLst/>
              <a:gdLst>
                <a:gd name="T0" fmla="*/ 0 w 60"/>
                <a:gd name="T1" fmla="*/ 0 h 146"/>
                <a:gd name="T2" fmla="*/ 0 w 60"/>
                <a:gd name="T3" fmla="*/ 0 h 146"/>
                <a:gd name="T4" fmla="*/ 0 w 60"/>
                <a:gd name="T5" fmla="*/ 0 h 146"/>
                <a:gd name="T6" fmla="*/ 0 w 60"/>
                <a:gd name="T7" fmla="*/ 0 h 146"/>
                <a:gd name="T8" fmla="*/ 0 w 60"/>
                <a:gd name="T9" fmla="*/ 0 h 146"/>
                <a:gd name="T10" fmla="*/ 0 60000 65536"/>
                <a:gd name="T11" fmla="*/ 0 60000 65536"/>
                <a:gd name="T12" fmla="*/ 0 60000 65536"/>
                <a:gd name="T13" fmla="*/ 0 60000 65536"/>
                <a:gd name="T14" fmla="*/ 0 60000 65536"/>
                <a:gd name="T15" fmla="*/ 0 w 60"/>
                <a:gd name="T16" fmla="*/ 0 h 146"/>
                <a:gd name="T17" fmla="*/ 60 w 60"/>
                <a:gd name="T18" fmla="*/ 146 h 146"/>
              </a:gdLst>
              <a:ahLst/>
              <a:cxnLst>
                <a:cxn ang="T10">
                  <a:pos x="T0" y="T1"/>
                </a:cxn>
                <a:cxn ang="T11">
                  <a:pos x="T2" y="T3"/>
                </a:cxn>
                <a:cxn ang="T12">
                  <a:pos x="T4" y="T5"/>
                </a:cxn>
                <a:cxn ang="T13">
                  <a:pos x="T6" y="T7"/>
                </a:cxn>
                <a:cxn ang="T14">
                  <a:pos x="T8" y="T9"/>
                </a:cxn>
              </a:cxnLst>
              <a:rect l="T15" t="T16" r="T17" b="T18"/>
              <a:pathLst>
                <a:path w="60" h="146">
                  <a:moveTo>
                    <a:pt x="0" y="6"/>
                  </a:moveTo>
                  <a:lnTo>
                    <a:pt x="31" y="0"/>
                  </a:lnTo>
                  <a:lnTo>
                    <a:pt x="60" y="140"/>
                  </a:lnTo>
                  <a:lnTo>
                    <a:pt x="29" y="146"/>
                  </a:lnTo>
                  <a:lnTo>
                    <a:pt x="0" y="6"/>
                  </a:lnTo>
                  <a:close/>
                </a:path>
              </a:pathLst>
            </a:custGeom>
            <a:solidFill>
              <a:srgbClr val="000000"/>
            </a:solidFill>
            <a:ln w="9525">
              <a:noFill/>
              <a:round/>
              <a:headEnd/>
              <a:tailEnd/>
            </a:ln>
          </p:spPr>
          <p:txBody>
            <a:bodyPr/>
            <a:lstStyle/>
            <a:p>
              <a:pPr eaLnBrk="0" hangingPunct="0"/>
              <a:endParaRPr lang="it-IT"/>
            </a:p>
          </p:txBody>
        </p:sp>
        <p:sp>
          <p:nvSpPr>
            <p:cNvPr id="113690" name="Freeform 226"/>
            <p:cNvSpPr>
              <a:spLocks/>
            </p:cNvSpPr>
            <p:nvPr/>
          </p:nvSpPr>
          <p:spPr bwMode="auto">
            <a:xfrm>
              <a:off x="1750" y="2881"/>
              <a:ext cx="10" cy="18"/>
            </a:xfrm>
            <a:custGeom>
              <a:avLst/>
              <a:gdLst>
                <a:gd name="T0" fmla="*/ 0 w 59"/>
                <a:gd name="T1" fmla="*/ 0 h 147"/>
                <a:gd name="T2" fmla="*/ 0 w 59"/>
                <a:gd name="T3" fmla="*/ 0 h 147"/>
                <a:gd name="T4" fmla="*/ 0 w 59"/>
                <a:gd name="T5" fmla="*/ 0 h 147"/>
                <a:gd name="T6" fmla="*/ 0 w 59"/>
                <a:gd name="T7" fmla="*/ 0 h 147"/>
                <a:gd name="T8" fmla="*/ 0 w 59"/>
                <a:gd name="T9" fmla="*/ 0 h 147"/>
                <a:gd name="T10" fmla="*/ 0 60000 65536"/>
                <a:gd name="T11" fmla="*/ 0 60000 65536"/>
                <a:gd name="T12" fmla="*/ 0 60000 65536"/>
                <a:gd name="T13" fmla="*/ 0 60000 65536"/>
                <a:gd name="T14" fmla="*/ 0 60000 65536"/>
                <a:gd name="T15" fmla="*/ 0 w 59"/>
                <a:gd name="T16" fmla="*/ 0 h 147"/>
                <a:gd name="T17" fmla="*/ 59 w 59"/>
                <a:gd name="T18" fmla="*/ 147 h 147"/>
              </a:gdLst>
              <a:ahLst/>
              <a:cxnLst>
                <a:cxn ang="T10">
                  <a:pos x="T0" y="T1"/>
                </a:cxn>
                <a:cxn ang="T11">
                  <a:pos x="T2" y="T3"/>
                </a:cxn>
                <a:cxn ang="T12">
                  <a:pos x="T4" y="T5"/>
                </a:cxn>
                <a:cxn ang="T13">
                  <a:pos x="T6" y="T7"/>
                </a:cxn>
                <a:cxn ang="T14">
                  <a:pos x="T8" y="T9"/>
                </a:cxn>
              </a:cxnLst>
              <a:rect l="T15" t="T16" r="T17" b="T18"/>
              <a:pathLst>
                <a:path w="59" h="147">
                  <a:moveTo>
                    <a:pt x="0" y="7"/>
                  </a:moveTo>
                  <a:lnTo>
                    <a:pt x="31" y="0"/>
                  </a:lnTo>
                  <a:lnTo>
                    <a:pt x="59" y="141"/>
                  </a:lnTo>
                  <a:lnTo>
                    <a:pt x="28" y="147"/>
                  </a:lnTo>
                  <a:lnTo>
                    <a:pt x="0" y="7"/>
                  </a:lnTo>
                  <a:close/>
                </a:path>
              </a:pathLst>
            </a:custGeom>
            <a:solidFill>
              <a:srgbClr val="000000"/>
            </a:solidFill>
            <a:ln w="9525">
              <a:noFill/>
              <a:round/>
              <a:headEnd/>
              <a:tailEnd/>
            </a:ln>
          </p:spPr>
          <p:txBody>
            <a:bodyPr/>
            <a:lstStyle/>
            <a:p>
              <a:pPr eaLnBrk="0" hangingPunct="0"/>
              <a:endParaRPr lang="it-IT"/>
            </a:p>
          </p:txBody>
        </p:sp>
        <p:sp>
          <p:nvSpPr>
            <p:cNvPr id="113691" name="Freeform 227"/>
            <p:cNvSpPr>
              <a:spLocks/>
            </p:cNvSpPr>
            <p:nvPr/>
          </p:nvSpPr>
          <p:spPr bwMode="auto">
            <a:xfrm>
              <a:off x="1741" y="2846"/>
              <a:ext cx="10" cy="18"/>
            </a:xfrm>
            <a:custGeom>
              <a:avLst/>
              <a:gdLst>
                <a:gd name="T0" fmla="*/ 0 w 60"/>
                <a:gd name="T1" fmla="*/ 0 h 146"/>
                <a:gd name="T2" fmla="*/ 0 w 60"/>
                <a:gd name="T3" fmla="*/ 0 h 146"/>
                <a:gd name="T4" fmla="*/ 0 w 60"/>
                <a:gd name="T5" fmla="*/ 0 h 146"/>
                <a:gd name="T6" fmla="*/ 0 w 60"/>
                <a:gd name="T7" fmla="*/ 0 h 146"/>
                <a:gd name="T8" fmla="*/ 0 w 60"/>
                <a:gd name="T9" fmla="*/ 0 h 146"/>
                <a:gd name="T10" fmla="*/ 0 60000 65536"/>
                <a:gd name="T11" fmla="*/ 0 60000 65536"/>
                <a:gd name="T12" fmla="*/ 0 60000 65536"/>
                <a:gd name="T13" fmla="*/ 0 60000 65536"/>
                <a:gd name="T14" fmla="*/ 0 60000 65536"/>
                <a:gd name="T15" fmla="*/ 0 w 60"/>
                <a:gd name="T16" fmla="*/ 0 h 146"/>
                <a:gd name="T17" fmla="*/ 60 w 60"/>
                <a:gd name="T18" fmla="*/ 146 h 146"/>
              </a:gdLst>
              <a:ahLst/>
              <a:cxnLst>
                <a:cxn ang="T10">
                  <a:pos x="T0" y="T1"/>
                </a:cxn>
                <a:cxn ang="T11">
                  <a:pos x="T2" y="T3"/>
                </a:cxn>
                <a:cxn ang="T12">
                  <a:pos x="T4" y="T5"/>
                </a:cxn>
                <a:cxn ang="T13">
                  <a:pos x="T6" y="T7"/>
                </a:cxn>
                <a:cxn ang="T14">
                  <a:pos x="T8" y="T9"/>
                </a:cxn>
              </a:cxnLst>
              <a:rect l="T15" t="T16" r="T17" b="T18"/>
              <a:pathLst>
                <a:path w="60" h="146">
                  <a:moveTo>
                    <a:pt x="0" y="6"/>
                  </a:moveTo>
                  <a:lnTo>
                    <a:pt x="31" y="0"/>
                  </a:lnTo>
                  <a:lnTo>
                    <a:pt x="60" y="140"/>
                  </a:lnTo>
                  <a:lnTo>
                    <a:pt x="29" y="146"/>
                  </a:lnTo>
                  <a:lnTo>
                    <a:pt x="0" y="6"/>
                  </a:lnTo>
                  <a:close/>
                </a:path>
              </a:pathLst>
            </a:custGeom>
            <a:solidFill>
              <a:srgbClr val="000000"/>
            </a:solidFill>
            <a:ln w="9525">
              <a:noFill/>
              <a:round/>
              <a:headEnd/>
              <a:tailEnd/>
            </a:ln>
          </p:spPr>
          <p:txBody>
            <a:bodyPr/>
            <a:lstStyle/>
            <a:p>
              <a:pPr eaLnBrk="0" hangingPunct="0"/>
              <a:endParaRPr lang="it-IT"/>
            </a:p>
          </p:txBody>
        </p:sp>
        <p:sp>
          <p:nvSpPr>
            <p:cNvPr id="113692" name="Freeform 228"/>
            <p:cNvSpPr>
              <a:spLocks/>
            </p:cNvSpPr>
            <p:nvPr/>
          </p:nvSpPr>
          <p:spPr bwMode="auto">
            <a:xfrm>
              <a:off x="1731" y="2811"/>
              <a:ext cx="10" cy="18"/>
            </a:xfrm>
            <a:custGeom>
              <a:avLst/>
              <a:gdLst>
                <a:gd name="T0" fmla="*/ 0 w 60"/>
                <a:gd name="T1" fmla="*/ 0 h 146"/>
                <a:gd name="T2" fmla="*/ 0 w 60"/>
                <a:gd name="T3" fmla="*/ 0 h 146"/>
                <a:gd name="T4" fmla="*/ 0 w 60"/>
                <a:gd name="T5" fmla="*/ 0 h 146"/>
                <a:gd name="T6" fmla="*/ 0 w 60"/>
                <a:gd name="T7" fmla="*/ 0 h 146"/>
                <a:gd name="T8" fmla="*/ 0 w 60"/>
                <a:gd name="T9" fmla="*/ 0 h 146"/>
                <a:gd name="T10" fmla="*/ 0 60000 65536"/>
                <a:gd name="T11" fmla="*/ 0 60000 65536"/>
                <a:gd name="T12" fmla="*/ 0 60000 65536"/>
                <a:gd name="T13" fmla="*/ 0 60000 65536"/>
                <a:gd name="T14" fmla="*/ 0 60000 65536"/>
                <a:gd name="T15" fmla="*/ 0 w 60"/>
                <a:gd name="T16" fmla="*/ 0 h 146"/>
                <a:gd name="T17" fmla="*/ 60 w 60"/>
                <a:gd name="T18" fmla="*/ 146 h 146"/>
              </a:gdLst>
              <a:ahLst/>
              <a:cxnLst>
                <a:cxn ang="T10">
                  <a:pos x="T0" y="T1"/>
                </a:cxn>
                <a:cxn ang="T11">
                  <a:pos x="T2" y="T3"/>
                </a:cxn>
                <a:cxn ang="T12">
                  <a:pos x="T4" y="T5"/>
                </a:cxn>
                <a:cxn ang="T13">
                  <a:pos x="T6" y="T7"/>
                </a:cxn>
                <a:cxn ang="T14">
                  <a:pos x="T8" y="T9"/>
                </a:cxn>
              </a:cxnLst>
              <a:rect l="T15" t="T16" r="T17" b="T18"/>
              <a:pathLst>
                <a:path w="60" h="146">
                  <a:moveTo>
                    <a:pt x="0" y="6"/>
                  </a:moveTo>
                  <a:lnTo>
                    <a:pt x="31" y="0"/>
                  </a:lnTo>
                  <a:lnTo>
                    <a:pt x="60" y="140"/>
                  </a:lnTo>
                  <a:lnTo>
                    <a:pt x="29" y="146"/>
                  </a:lnTo>
                  <a:lnTo>
                    <a:pt x="0" y="6"/>
                  </a:lnTo>
                  <a:close/>
                </a:path>
              </a:pathLst>
            </a:custGeom>
            <a:solidFill>
              <a:srgbClr val="000000"/>
            </a:solidFill>
            <a:ln w="9525">
              <a:noFill/>
              <a:round/>
              <a:headEnd/>
              <a:tailEnd/>
            </a:ln>
          </p:spPr>
          <p:txBody>
            <a:bodyPr/>
            <a:lstStyle/>
            <a:p>
              <a:pPr eaLnBrk="0" hangingPunct="0"/>
              <a:endParaRPr lang="it-IT"/>
            </a:p>
          </p:txBody>
        </p:sp>
        <p:sp>
          <p:nvSpPr>
            <p:cNvPr id="113693" name="Freeform 229"/>
            <p:cNvSpPr>
              <a:spLocks/>
            </p:cNvSpPr>
            <p:nvPr/>
          </p:nvSpPr>
          <p:spPr bwMode="auto">
            <a:xfrm>
              <a:off x="1722" y="2776"/>
              <a:ext cx="10" cy="18"/>
            </a:xfrm>
            <a:custGeom>
              <a:avLst/>
              <a:gdLst>
                <a:gd name="T0" fmla="*/ 0 w 59"/>
                <a:gd name="T1" fmla="*/ 0 h 146"/>
                <a:gd name="T2" fmla="*/ 0 w 59"/>
                <a:gd name="T3" fmla="*/ 0 h 146"/>
                <a:gd name="T4" fmla="*/ 0 w 59"/>
                <a:gd name="T5" fmla="*/ 0 h 146"/>
                <a:gd name="T6" fmla="*/ 0 w 59"/>
                <a:gd name="T7" fmla="*/ 0 h 146"/>
                <a:gd name="T8" fmla="*/ 0 w 59"/>
                <a:gd name="T9" fmla="*/ 0 h 146"/>
                <a:gd name="T10" fmla="*/ 0 60000 65536"/>
                <a:gd name="T11" fmla="*/ 0 60000 65536"/>
                <a:gd name="T12" fmla="*/ 0 60000 65536"/>
                <a:gd name="T13" fmla="*/ 0 60000 65536"/>
                <a:gd name="T14" fmla="*/ 0 60000 65536"/>
                <a:gd name="T15" fmla="*/ 0 w 59"/>
                <a:gd name="T16" fmla="*/ 0 h 146"/>
                <a:gd name="T17" fmla="*/ 59 w 59"/>
                <a:gd name="T18" fmla="*/ 146 h 146"/>
              </a:gdLst>
              <a:ahLst/>
              <a:cxnLst>
                <a:cxn ang="T10">
                  <a:pos x="T0" y="T1"/>
                </a:cxn>
                <a:cxn ang="T11">
                  <a:pos x="T2" y="T3"/>
                </a:cxn>
                <a:cxn ang="T12">
                  <a:pos x="T4" y="T5"/>
                </a:cxn>
                <a:cxn ang="T13">
                  <a:pos x="T6" y="T7"/>
                </a:cxn>
                <a:cxn ang="T14">
                  <a:pos x="T8" y="T9"/>
                </a:cxn>
              </a:cxnLst>
              <a:rect l="T15" t="T16" r="T17" b="T18"/>
              <a:pathLst>
                <a:path w="59" h="146">
                  <a:moveTo>
                    <a:pt x="0" y="6"/>
                  </a:moveTo>
                  <a:lnTo>
                    <a:pt x="31" y="0"/>
                  </a:lnTo>
                  <a:lnTo>
                    <a:pt x="59" y="140"/>
                  </a:lnTo>
                  <a:lnTo>
                    <a:pt x="28" y="146"/>
                  </a:lnTo>
                  <a:lnTo>
                    <a:pt x="0" y="6"/>
                  </a:lnTo>
                  <a:close/>
                </a:path>
              </a:pathLst>
            </a:custGeom>
            <a:solidFill>
              <a:srgbClr val="000000"/>
            </a:solidFill>
            <a:ln w="9525">
              <a:noFill/>
              <a:round/>
              <a:headEnd/>
              <a:tailEnd/>
            </a:ln>
          </p:spPr>
          <p:txBody>
            <a:bodyPr/>
            <a:lstStyle/>
            <a:p>
              <a:pPr eaLnBrk="0" hangingPunct="0"/>
              <a:endParaRPr lang="it-IT"/>
            </a:p>
          </p:txBody>
        </p:sp>
        <p:sp>
          <p:nvSpPr>
            <p:cNvPr id="113694" name="Freeform 230"/>
            <p:cNvSpPr>
              <a:spLocks/>
            </p:cNvSpPr>
            <p:nvPr/>
          </p:nvSpPr>
          <p:spPr bwMode="auto">
            <a:xfrm>
              <a:off x="1716" y="2755"/>
              <a:ext cx="6" cy="4"/>
            </a:xfrm>
            <a:custGeom>
              <a:avLst/>
              <a:gdLst>
                <a:gd name="T0" fmla="*/ 0 w 36"/>
                <a:gd name="T1" fmla="*/ 0 h 30"/>
                <a:gd name="T2" fmla="*/ 0 w 36"/>
                <a:gd name="T3" fmla="*/ 0 h 30"/>
                <a:gd name="T4" fmla="*/ 0 w 36"/>
                <a:gd name="T5" fmla="*/ 0 h 30"/>
                <a:gd name="T6" fmla="*/ 0 w 36"/>
                <a:gd name="T7" fmla="*/ 0 h 30"/>
                <a:gd name="T8" fmla="*/ 0 w 36"/>
                <a:gd name="T9" fmla="*/ 0 h 30"/>
                <a:gd name="T10" fmla="*/ 0 w 36"/>
                <a:gd name="T11" fmla="*/ 0 h 30"/>
                <a:gd name="T12" fmla="*/ 0 60000 65536"/>
                <a:gd name="T13" fmla="*/ 0 60000 65536"/>
                <a:gd name="T14" fmla="*/ 0 60000 65536"/>
                <a:gd name="T15" fmla="*/ 0 60000 65536"/>
                <a:gd name="T16" fmla="*/ 0 60000 65536"/>
                <a:gd name="T17" fmla="*/ 0 60000 65536"/>
                <a:gd name="T18" fmla="*/ 0 w 36"/>
                <a:gd name="T19" fmla="*/ 0 h 30"/>
                <a:gd name="T20" fmla="*/ 36 w 36"/>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36" h="30">
                  <a:moveTo>
                    <a:pt x="15" y="3"/>
                  </a:moveTo>
                  <a:lnTo>
                    <a:pt x="0" y="6"/>
                  </a:lnTo>
                  <a:lnTo>
                    <a:pt x="5" y="30"/>
                  </a:lnTo>
                  <a:lnTo>
                    <a:pt x="36" y="24"/>
                  </a:lnTo>
                  <a:lnTo>
                    <a:pt x="30" y="0"/>
                  </a:lnTo>
                  <a:lnTo>
                    <a:pt x="15" y="3"/>
                  </a:lnTo>
                  <a:close/>
                </a:path>
              </a:pathLst>
            </a:custGeom>
            <a:solidFill>
              <a:srgbClr val="000000"/>
            </a:solidFill>
            <a:ln w="9525">
              <a:noFill/>
              <a:round/>
              <a:headEnd/>
              <a:tailEnd/>
            </a:ln>
          </p:spPr>
          <p:txBody>
            <a:bodyPr/>
            <a:lstStyle/>
            <a:p>
              <a:pPr eaLnBrk="0" hangingPunct="0"/>
              <a:endParaRPr lang="it-IT"/>
            </a:p>
          </p:txBody>
        </p:sp>
        <p:sp>
          <p:nvSpPr>
            <p:cNvPr id="113695" name="Freeform 231"/>
            <p:cNvSpPr>
              <a:spLocks/>
            </p:cNvSpPr>
            <p:nvPr/>
          </p:nvSpPr>
          <p:spPr bwMode="auto">
            <a:xfrm>
              <a:off x="1719" y="2739"/>
              <a:ext cx="384" cy="401"/>
            </a:xfrm>
            <a:custGeom>
              <a:avLst/>
              <a:gdLst>
                <a:gd name="T0" fmla="*/ 0 w 2306"/>
                <a:gd name="T1" fmla="*/ 0 h 3211"/>
                <a:gd name="T2" fmla="*/ 0 w 2306"/>
                <a:gd name="T3" fmla="*/ 0 h 3211"/>
                <a:gd name="T4" fmla="*/ 0 w 2306"/>
                <a:gd name="T5" fmla="*/ 0 h 3211"/>
                <a:gd name="T6" fmla="*/ 0 w 2306"/>
                <a:gd name="T7" fmla="*/ 0 h 3211"/>
                <a:gd name="T8" fmla="*/ 0 w 2306"/>
                <a:gd name="T9" fmla="*/ 0 h 3211"/>
                <a:gd name="T10" fmla="*/ 0 w 2306"/>
                <a:gd name="T11" fmla="*/ 0 h 3211"/>
                <a:gd name="T12" fmla="*/ 1 w 2306"/>
                <a:gd name="T13" fmla="*/ 0 h 3211"/>
                <a:gd name="T14" fmla="*/ 1 w 2306"/>
                <a:gd name="T15" fmla="*/ 0 h 3211"/>
                <a:gd name="T16" fmla="*/ 1 w 2306"/>
                <a:gd name="T17" fmla="*/ 0 h 3211"/>
                <a:gd name="T18" fmla="*/ 2 w 2306"/>
                <a:gd name="T19" fmla="*/ 0 h 3211"/>
                <a:gd name="T20" fmla="*/ 2 w 2306"/>
                <a:gd name="T21" fmla="*/ 0 h 3211"/>
                <a:gd name="T22" fmla="*/ 2 w 2306"/>
                <a:gd name="T23" fmla="*/ 0 h 3211"/>
                <a:gd name="T24" fmla="*/ 3 w 2306"/>
                <a:gd name="T25" fmla="*/ 0 h 3211"/>
                <a:gd name="T26" fmla="*/ 3 w 2306"/>
                <a:gd name="T27" fmla="*/ 0 h 3211"/>
                <a:gd name="T28" fmla="*/ 4 w 2306"/>
                <a:gd name="T29" fmla="*/ 0 h 3211"/>
                <a:gd name="T30" fmla="*/ 5 w 2306"/>
                <a:gd name="T31" fmla="*/ 0 h 3211"/>
                <a:gd name="T32" fmla="*/ 5 w 2306"/>
                <a:gd name="T33" fmla="*/ 0 h 3211"/>
                <a:gd name="T34" fmla="*/ 6 w 2306"/>
                <a:gd name="T35" fmla="*/ 0 h 3211"/>
                <a:gd name="T36" fmla="*/ 6 w 2306"/>
                <a:gd name="T37" fmla="*/ 0 h 3211"/>
                <a:gd name="T38" fmla="*/ 7 w 2306"/>
                <a:gd name="T39" fmla="*/ 0 h 3211"/>
                <a:gd name="T40" fmla="*/ 7 w 2306"/>
                <a:gd name="T41" fmla="*/ 0 h 3211"/>
                <a:gd name="T42" fmla="*/ 8 w 2306"/>
                <a:gd name="T43" fmla="*/ 0 h 3211"/>
                <a:gd name="T44" fmla="*/ 8 w 2306"/>
                <a:gd name="T45" fmla="*/ 0 h 3211"/>
                <a:gd name="T46" fmla="*/ 9 w 2306"/>
                <a:gd name="T47" fmla="*/ 0 h 3211"/>
                <a:gd name="T48" fmla="*/ 9 w 2306"/>
                <a:gd name="T49" fmla="*/ 0 h 3211"/>
                <a:gd name="T50" fmla="*/ 9 w 2306"/>
                <a:gd name="T51" fmla="*/ 0 h 3211"/>
                <a:gd name="T52" fmla="*/ 10 w 2306"/>
                <a:gd name="T53" fmla="*/ 0 h 3211"/>
                <a:gd name="T54" fmla="*/ 10 w 2306"/>
                <a:gd name="T55" fmla="*/ 0 h 3211"/>
                <a:gd name="T56" fmla="*/ 10 w 2306"/>
                <a:gd name="T57" fmla="*/ 0 h 3211"/>
                <a:gd name="T58" fmla="*/ 10 w 2306"/>
                <a:gd name="T59" fmla="*/ 0 h 3211"/>
                <a:gd name="T60" fmla="*/ 10 w 2306"/>
                <a:gd name="T61" fmla="*/ 0 h 3211"/>
                <a:gd name="T62" fmla="*/ 11 w 2306"/>
                <a:gd name="T63" fmla="*/ 0 h 3211"/>
                <a:gd name="T64" fmla="*/ 11 w 2306"/>
                <a:gd name="T65" fmla="*/ 0 h 3211"/>
                <a:gd name="T66" fmla="*/ 8 w 2306"/>
                <a:gd name="T67" fmla="*/ 5 h 3211"/>
                <a:gd name="T68" fmla="*/ 8 w 2306"/>
                <a:gd name="T69" fmla="*/ 6 h 3211"/>
                <a:gd name="T70" fmla="*/ 8 w 2306"/>
                <a:gd name="T71" fmla="*/ 6 h 3211"/>
                <a:gd name="T72" fmla="*/ 7 w 2306"/>
                <a:gd name="T73" fmla="*/ 6 h 3211"/>
                <a:gd name="T74" fmla="*/ 7 w 2306"/>
                <a:gd name="T75" fmla="*/ 6 h 3211"/>
                <a:gd name="T76" fmla="*/ 6 w 2306"/>
                <a:gd name="T77" fmla="*/ 6 h 3211"/>
                <a:gd name="T78" fmla="*/ 6 w 2306"/>
                <a:gd name="T79" fmla="*/ 6 h 3211"/>
                <a:gd name="T80" fmla="*/ 6 w 2306"/>
                <a:gd name="T81" fmla="*/ 6 h 3211"/>
                <a:gd name="T82" fmla="*/ 5 w 2306"/>
                <a:gd name="T83" fmla="*/ 6 h 3211"/>
                <a:gd name="T84" fmla="*/ 5 w 2306"/>
                <a:gd name="T85" fmla="*/ 6 h 3211"/>
                <a:gd name="T86" fmla="*/ 4 w 2306"/>
                <a:gd name="T87" fmla="*/ 6 h 3211"/>
                <a:gd name="T88" fmla="*/ 4 w 2306"/>
                <a:gd name="T89" fmla="*/ 6 h 3211"/>
                <a:gd name="T90" fmla="*/ 3 w 2306"/>
                <a:gd name="T91" fmla="*/ 6 h 3211"/>
                <a:gd name="T92" fmla="*/ 3 w 2306"/>
                <a:gd name="T93" fmla="*/ 6 h 3211"/>
                <a:gd name="T94" fmla="*/ 3 w 2306"/>
                <a:gd name="T95" fmla="*/ 6 h 3211"/>
                <a:gd name="T96" fmla="*/ 2 w 2306"/>
                <a:gd name="T97" fmla="*/ 5 h 32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06"/>
                <a:gd name="T148" fmla="*/ 0 h 3211"/>
                <a:gd name="T149" fmla="*/ 2306 w 2306"/>
                <a:gd name="T150" fmla="*/ 3211 h 32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06" h="3211">
                  <a:moveTo>
                    <a:pt x="513" y="2728"/>
                  </a:moveTo>
                  <a:lnTo>
                    <a:pt x="0" y="25"/>
                  </a:lnTo>
                  <a:lnTo>
                    <a:pt x="3" y="18"/>
                  </a:lnTo>
                  <a:lnTo>
                    <a:pt x="8" y="12"/>
                  </a:lnTo>
                  <a:lnTo>
                    <a:pt x="15" y="8"/>
                  </a:lnTo>
                  <a:lnTo>
                    <a:pt x="25" y="4"/>
                  </a:lnTo>
                  <a:lnTo>
                    <a:pt x="36" y="2"/>
                  </a:lnTo>
                  <a:lnTo>
                    <a:pt x="50" y="1"/>
                  </a:lnTo>
                  <a:lnTo>
                    <a:pt x="65" y="0"/>
                  </a:lnTo>
                  <a:lnTo>
                    <a:pt x="84" y="0"/>
                  </a:lnTo>
                  <a:lnTo>
                    <a:pt x="104" y="1"/>
                  </a:lnTo>
                  <a:lnTo>
                    <a:pt x="127" y="3"/>
                  </a:lnTo>
                  <a:lnTo>
                    <a:pt x="151" y="5"/>
                  </a:lnTo>
                  <a:lnTo>
                    <a:pt x="178" y="8"/>
                  </a:lnTo>
                  <a:lnTo>
                    <a:pt x="206" y="11"/>
                  </a:lnTo>
                  <a:lnTo>
                    <a:pt x="237" y="15"/>
                  </a:lnTo>
                  <a:lnTo>
                    <a:pt x="270" y="19"/>
                  </a:lnTo>
                  <a:lnTo>
                    <a:pt x="306" y="23"/>
                  </a:lnTo>
                  <a:lnTo>
                    <a:pt x="343" y="28"/>
                  </a:lnTo>
                  <a:lnTo>
                    <a:pt x="383" y="34"/>
                  </a:lnTo>
                  <a:lnTo>
                    <a:pt x="424" y="39"/>
                  </a:lnTo>
                  <a:lnTo>
                    <a:pt x="467" y="44"/>
                  </a:lnTo>
                  <a:lnTo>
                    <a:pt x="512" y="49"/>
                  </a:lnTo>
                  <a:lnTo>
                    <a:pt x="559" y="54"/>
                  </a:lnTo>
                  <a:lnTo>
                    <a:pt x="609" y="58"/>
                  </a:lnTo>
                  <a:lnTo>
                    <a:pt x="659" y="63"/>
                  </a:lnTo>
                  <a:lnTo>
                    <a:pt x="712" y="67"/>
                  </a:lnTo>
                  <a:lnTo>
                    <a:pt x="767" y="71"/>
                  </a:lnTo>
                  <a:lnTo>
                    <a:pt x="825" y="74"/>
                  </a:lnTo>
                  <a:lnTo>
                    <a:pt x="884" y="77"/>
                  </a:lnTo>
                  <a:lnTo>
                    <a:pt x="945" y="80"/>
                  </a:lnTo>
                  <a:lnTo>
                    <a:pt x="1008" y="81"/>
                  </a:lnTo>
                  <a:lnTo>
                    <a:pt x="1073" y="83"/>
                  </a:lnTo>
                  <a:lnTo>
                    <a:pt x="1139" y="83"/>
                  </a:lnTo>
                  <a:lnTo>
                    <a:pt x="1205" y="83"/>
                  </a:lnTo>
                  <a:lnTo>
                    <a:pt x="1270" y="82"/>
                  </a:lnTo>
                  <a:lnTo>
                    <a:pt x="1334" y="80"/>
                  </a:lnTo>
                  <a:lnTo>
                    <a:pt x="1395" y="78"/>
                  </a:lnTo>
                  <a:lnTo>
                    <a:pt x="1455" y="76"/>
                  </a:lnTo>
                  <a:lnTo>
                    <a:pt x="1512" y="73"/>
                  </a:lnTo>
                  <a:lnTo>
                    <a:pt x="1568" y="70"/>
                  </a:lnTo>
                  <a:lnTo>
                    <a:pt x="1624" y="66"/>
                  </a:lnTo>
                  <a:lnTo>
                    <a:pt x="1675" y="63"/>
                  </a:lnTo>
                  <a:lnTo>
                    <a:pt x="1726" y="59"/>
                  </a:lnTo>
                  <a:lnTo>
                    <a:pt x="1775" y="55"/>
                  </a:lnTo>
                  <a:lnTo>
                    <a:pt x="1821" y="51"/>
                  </a:lnTo>
                  <a:lnTo>
                    <a:pt x="1866" y="47"/>
                  </a:lnTo>
                  <a:lnTo>
                    <a:pt x="1909" y="43"/>
                  </a:lnTo>
                  <a:lnTo>
                    <a:pt x="1950" y="39"/>
                  </a:lnTo>
                  <a:lnTo>
                    <a:pt x="1988" y="36"/>
                  </a:lnTo>
                  <a:lnTo>
                    <a:pt x="2025" y="33"/>
                  </a:lnTo>
                  <a:lnTo>
                    <a:pt x="2059" y="28"/>
                  </a:lnTo>
                  <a:lnTo>
                    <a:pt x="2091" y="26"/>
                  </a:lnTo>
                  <a:lnTo>
                    <a:pt x="2122" y="23"/>
                  </a:lnTo>
                  <a:lnTo>
                    <a:pt x="2149" y="21"/>
                  </a:lnTo>
                  <a:lnTo>
                    <a:pt x="2175" y="20"/>
                  </a:lnTo>
                  <a:lnTo>
                    <a:pt x="2199" y="19"/>
                  </a:lnTo>
                  <a:lnTo>
                    <a:pt x="2220" y="19"/>
                  </a:lnTo>
                  <a:lnTo>
                    <a:pt x="2238" y="20"/>
                  </a:lnTo>
                  <a:lnTo>
                    <a:pt x="2256" y="21"/>
                  </a:lnTo>
                  <a:lnTo>
                    <a:pt x="2270" y="23"/>
                  </a:lnTo>
                  <a:lnTo>
                    <a:pt x="2281" y="26"/>
                  </a:lnTo>
                  <a:lnTo>
                    <a:pt x="2291" y="30"/>
                  </a:lnTo>
                  <a:lnTo>
                    <a:pt x="2299" y="35"/>
                  </a:lnTo>
                  <a:lnTo>
                    <a:pt x="2303" y="41"/>
                  </a:lnTo>
                  <a:lnTo>
                    <a:pt x="2306" y="48"/>
                  </a:lnTo>
                  <a:lnTo>
                    <a:pt x="1759" y="2728"/>
                  </a:lnTo>
                  <a:lnTo>
                    <a:pt x="1748" y="2771"/>
                  </a:lnTo>
                  <a:lnTo>
                    <a:pt x="1732" y="2813"/>
                  </a:lnTo>
                  <a:lnTo>
                    <a:pt x="1712" y="2856"/>
                  </a:lnTo>
                  <a:lnTo>
                    <a:pt x="1686" y="2899"/>
                  </a:lnTo>
                  <a:lnTo>
                    <a:pt x="1658" y="2940"/>
                  </a:lnTo>
                  <a:lnTo>
                    <a:pt x="1625" y="2980"/>
                  </a:lnTo>
                  <a:lnTo>
                    <a:pt x="1588" y="3018"/>
                  </a:lnTo>
                  <a:lnTo>
                    <a:pt x="1550" y="3054"/>
                  </a:lnTo>
                  <a:lnTo>
                    <a:pt x="1508" y="3088"/>
                  </a:lnTo>
                  <a:lnTo>
                    <a:pt x="1463" y="3118"/>
                  </a:lnTo>
                  <a:lnTo>
                    <a:pt x="1416" y="3144"/>
                  </a:lnTo>
                  <a:lnTo>
                    <a:pt x="1367" y="3168"/>
                  </a:lnTo>
                  <a:lnTo>
                    <a:pt x="1316" y="3186"/>
                  </a:lnTo>
                  <a:lnTo>
                    <a:pt x="1264" y="3200"/>
                  </a:lnTo>
                  <a:lnTo>
                    <a:pt x="1211" y="3208"/>
                  </a:lnTo>
                  <a:lnTo>
                    <a:pt x="1157" y="3211"/>
                  </a:lnTo>
                  <a:lnTo>
                    <a:pt x="1103" y="3208"/>
                  </a:lnTo>
                  <a:lnTo>
                    <a:pt x="1048" y="3200"/>
                  </a:lnTo>
                  <a:lnTo>
                    <a:pt x="994" y="3186"/>
                  </a:lnTo>
                  <a:lnTo>
                    <a:pt x="940" y="3168"/>
                  </a:lnTo>
                  <a:lnTo>
                    <a:pt x="889" y="3144"/>
                  </a:lnTo>
                  <a:lnTo>
                    <a:pt x="838" y="3118"/>
                  </a:lnTo>
                  <a:lnTo>
                    <a:pt x="789" y="3088"/>
                  </a:lnTo>
                  <a:lnTo>
                    <a:pt x="743" y="3054"/>
                  </a:lnTo>
                  <a:lnTo>
                    <a:pt x="699" y="3017"/>
                  </a:lnTo>
                  <a:lnTo>
                    <a:pt x="659" y="2980"/>
                  </a:lnTo>
                  <a:lnTo>
                    <a:pt x="623" y="2939"/>
                  </a:lnTo>
                  <a:lnTo>
                    <a:pt x="591" y="2899"/>
                  </a:lnTo>
                  <a:lnTo>
                    <a:pt x="563" y="2856"/>
                  </a:lnTo>
                  <a:lnTo>
                    <a:pt x="540" y="2813"/>
                  </a:lnTo>
                  <a:lnTo>
                    <a:pt x="524" y="2771"/>
                  </a:lnTo>
                  <a:lnTo>
                    <a:pt x="513" y="2728"/>
                  </a:lnTo>
                  <a:close/>
                </a:path>
              </a:pathLst>
            </a:custGeom>
            <a:solidFill>
              <a:srgbClr val="99FFFF"/>
            </a:solidFill>
            <a:ln w="9525">
              <a:noFill/>
              <a:round/>
              <a:headEnd/>
              <a:tailEnd/>
            </a:ln>
          </p:spPr>
          <p:txBody>
            <a:bodyPr/>
            <a:lstStyle/>
            <a:p>
              <a:pPr eaLnBrk="0" hangingPunct="0"/>
              <a:endParaRPr lang="it-IT"/>
            </a:p>
          </p:txBody>
        </p:sp>
        <p:sp>
          <p:nvSpPr>
            <p:cNvPr id="113696" name="Freeform 232"/>
            <p:cNvSpPr>
              <a:spLocks/>
            </p:cNvSpPr>
            <p:nvPr/>
          </p:nvSpPr>
          <p:spPr bwMode="auto">
            <a:xfrm>
              <a:off x="1717" y="2741"/>
              <a:ext cx="90" cy="339"/>
            </a:xfrm>
            <a:custGeom>
              <a:avLst/>
              <a:gdLst>
                <a:gd name="T0" fmla="*/ 0 w 537"/>
                <a:gd name="T1" fmla="*/ 0 h 2716"/>
                <a:gd name="T2" fmla="*/ 0 w 537"/>
                <a:gd name="T3" fmla="*/ 0 h 2716"/>
                <a:gd name="T4" fmla="*/ 2 w 537"/>
                <a:gd name="T5" fmla="*/ 5 h 2716"/>
                <a:gd name="T6" fmla="*/ 3 w 537"/>
                <a:gd name="T7" fmla="*/ 5 h 2716"/>
                <a:gd name="T8" fmla="*/ 0 w 537"/>
                <a:gd name="T9" fmla="*/ 0 h 2716"/>
                <a:gd name="T10" fmla="*/ 0 w 537"/>
                <a:gd name="T11" fmla="*/ 0 h 2716"/>
                <a:gd name="T12" fmla="*/ 0 w 537"/>
                <a:gd name="T13" fmla="*/ 0 h 2716"/>
                <a:gd name="T14" fmla="*/ 0 w 537"/>
                <a:gd name="T15" fmla="*/ 0 h 2716"/>
                <a:gd name="T16" fmla="*/ 0 w 537"/>
                <a:gd name="T17" fmla="*/ 0 h 2716"/>
                <a:gd name="T18" fmla="*/ 0 w 537"/>
                <a:gd name="T19" fmla="*/ 0 h 2716"/>
                <a:gd name="T20" fmla="*/ 0 w 537"/>
                <a:gd name="T21" fmla="*/ 0 h 2716"/>
                <a:gd name="T22" fmla="*/ 0 w 537"/>
                <a:gd name="T23" fmla="*/ 0 h 27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37"/>
                <a:gd name="T37" fmla="*/ 0 h 2716"/>
                <a:gd name="T38" fmla="*/ 537 w 537"/>
                <a:gd name="T39" fmla="*/ 2716 h 27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37" h="2716">
                  <a:moveTo>
                    <a:pt x="0" y="9"/>
                  </a:moveTo>
                  <a:lnTo>
                    <a:pt x="0" y="13"/>
                  </a:lnTo>
                  <a:lnTo>
                    <a:pt x="513" y="2716"/>
                  </a:lnTo>
                  <a:lnTo>
                    <a:pt x="537" y="2712"/>
                  </a:lnTo>
                  <a:lnTo>
                    <a:pt x="24" y="9"/>
                  </a:lnTo>
                  <a:lnTo>
                    <a:pt x="24" y="13"/>
                  </a:lnTo>
                  <a:lnTo>
                    <a:pt x="24" y="9"/>
                  </a:lnTo>
                  <a:lnTo>
                    <a:pt x="19" y="2"/>
                  </a:lnTo>
                  <a:lnTo>
                    <a:pt x="11" y="0"/>
                  </a:lnTo>
                  <a:lnTo>
                    <a:pt x="2" y="4"/>
                  </a:lnTo>
                  <a:lnTo>
                    <a:pt x="0" y="13"/>
                  </a:lnTo>
                  <a:lnTo>
                    <a:pt x="0" y="9"/>
                  </a:lnTo>
                  <a:close/>
                </a:path>
              </a:pathLst>
            </a:custGeom>
            <a:solidFill>
              <a:srgbClr val="000000"/>
            </a:solidFill>
            <a:ln w="9525">
              <a:noFill/>
              <a:round/>
              <a:headEnd/>
              <a:tailEnd/>
            </a:ln>
          </p:spPr>
          <p:txBody>
            <a:bodyPr/>
            <a:lstStyle/>
            <a:p>
              <a:pPr eaLnBrk="0" hangingPunct="0"/>
              <a:endParaRPr lang="it-IT"/>
            </a:p>
          </p:txBody>
        </p:sp>
        <p:sp>
          <p:nvSpPr>
            <p:cNvPr id="113697" name="Freeform 233"/>
            <p:cNvSpPr>
              <a:spLocks/>
            </p:cNvSpPr>
            <p:nvPr/>
          </p:nvSpPr>
          <p:spPr bwMode="auto">
            <a:xfrm>
              <a:off x="1717" y="2738"/>
              <a:ext cx="192" cy="13"/>
            </a:xfrm>
            <a:custGeom>
              <a:avLst/>
              <a:gdLst>
                <a:gd name="T0" fmla="*/ 5 w 1151"/>
                <a:gd name="T1" fmla="*/ 0 h 105"/>
                <a:gd name="T2" fmla="*/ 5 w 1151"/>
                <a:gd name="T3" fmla="*/ 0 h 105"/>
                <a:gd name="T4" fmla="*/ 4 w 1151"/>
                <a:gd name="T5" fmla="*/ 0 h 105"/>
                <a:gd name="T6" fmla="*/ 4 w 1151"/>
                <a:gd name="T7" fmla="*/ 0 h 105"/>
                <a:gd name="T8" fmla="*/ 3 w 1151"/>
                <a:gd name="T9" fmla="*/ 0 h 105"/>
                <a:gd name="T10" fmla="*/ 3 w 1151"/>
                <a:gd name="T11" fmla="*/ 0 h 105"/>
                <a:gd name="T12" fmla="*/ 2 w 1151"/>
                <a:gd name="T13" fmla="*/ 0 h 105"/>
                <a:gd name="T14" fmla="*/ 2 w 1151"/>
                <a:gd name="T15" fmla="*/ 0 h 105"/>
                <a:gd name="T16" fmla="*/ 2 w 1151"/>
                <a:gd name="T17" fmla="*/ 0 h 105"/>
                <a:gd name="T18" fmla="*/ 1 w 1151"/>
                <a:gd name="T19" fmla="*/ 0 h 105"/>
                <a:gd name="T20" fmla="*/ 1 w 1151"/>
                <a:gd name="T21" fmla="*/ 0 h 105"/>
                <a:gd name="T22" fmla="*/ 1 w 1151"/>
                <a:gd name="T23" fmla="*/ 0 h 105"/>
                <a:gd name="T24" fmla="*/ 1 w 1151"/>
                <a:gd name="T25" fmla="*/ 0 h 105"/>
                <a:gd name="T26" fmla="*/ 0 w 1151"/>
                <a:gd name="T27" fmla="*/ 0 h 105"/>
                <a:gd name="T28" fmla="*/ 0 w 1151"/>
                <a:gd name="T29" fmla="*/ 0 h 105"/>
                <a:gd name="T30" fmla="*/ 0 w 1151"/>
                <a:gd name="T31" fmla="*/ 0 h 105"/>
                <a:gd name="T32" fmla="*/ 0 w 1151"/>
                <a:gd name="T33" fmla="*/ 0 h 105"/>
                <a:gd name="T34" fmla="*/ 0 w 1151"/>
                <a:gd name="T35" fmla="*/ 0 h 105"/>
                <a:gd name="T36" fmla="*/ 0 w 1151"/>
                <a:gd name="T37" fmla="*/ 0 h 105"/>
                <a:gd name="T38" fmla="*/ 0 w 1151"/>
                <a:gd name="T39" fmla="*/ 0 h 105"/>
                <a:gd name="T40" fmla="*/ 0 w 1151"/>
                <a:gd name="T41" fmla="*/ 0 h 105"/>
                <a:gd name="T42" fmla="*/ 1 w 1151"/>
                <a:gd name="T43" fmla="*/ 0 h 105"/>
                <a:gd name="T44" fmla="*/ 1 w 1151"/>
                <a:gd name="T45" fmla="*/ 0 h 105"/>
                <a:gd name="T46" fmla="*/ 1 w 1151"/>
                <a:gd name="T47" fmla="*/ 0 h 105"/>
                <a:gd name="T48" fmla="*/ 1 w 1151"/>
                <a:gd name="T49" fmla="*/ 0 h 105"/>
                <a:gd name="T50" fmla="*/ 2 w 1151"/>
                <a:gd name="T51" fmla="*/ 0 h 105"/>
                <a:gd name="T52" fmla="*/ 2 w 1151"/>
                <a:gd name="T53" fmla="*/ 0 h 105"/>
                <a:gd name="T54" fmla="*/ 3 w 1151"/>
                <a:gd name="T55" fmla="*/ 0 h 105"/>
                <a:gd name="T56" fmla="*/ 3 w 1151"/>
                <a:gd name="T57" fmla="*/ 0 h 105"/>
                <a:gd name="T58" fmla="*/ 3 w 1151"/>
                <a:gd name="T59" fmla="*/ 0 h 105"/>
                <a:gd name="T60" fmla="*/ 4 w 1151"/>
                <a:gd name="T61" fmla="*/ 0 h 105"/>
                <a:gd name="T62" fmla="*/ 5 w 1151"/>
                <a:gd name="T63" fmla="*/ 0 h 105"/>
                <a:gd name="T64" fmla="*/ 5 w 1151"/>
                <a:gd name="T65" fmla="*/ 0 h 105"/>
                <a:gd name="T66" fmla="*/ 5 w 1151"/>
                <a:gd name="T67" fmla="*/ 0 h 1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51"/>
                <a:gd name="T103" fmla="*/ 0 h 105"/>
                <a:gd name="T104" fmla="*/ 1151 w 1151"/>
                <a:gd name="T105" fmla="*/ 105 h 10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51" h="105">
                  <a:moveTo>
                    <a:pt x="1151" y="83"/>
                  </a:moveTo>
                  <a:lnTo>
                    <a:pt x="1151" y="83"/>
                  </a:lnTo>
                  <a:lnTo>
                    <a:pt x="1085" y="83"/>
                  </a:lnTo>
                  <a:lnTo>
                    <a:pt x="1020" y="81"/>
                  </a:lnTo>
                  <a:lnTo>
                    <a:pt x="957" y="80"/>
                  </a:lnTo>
                  <a:lnTo>
                    <a:pt x="897" y="77"/>
                  </a:lnTo>
                  <a:lnTo>
                    <a:pt x="838" y="74"/>
                  </a:lnTo>
                  <a:lnTo>
                    <a:pt x="780" y="71"/>
                  </a:lnTo>
                  <a:lnTo>
                    <a:pt x="725" y="67"/>
                  </a:lnTo>
                  <a:lnTo>
                    <a:pt x="672" y="63"/>
                  </a:lnTo>
                  <a:lnTo>
                    <a:pt x="622" y="58"/>
                  </a:lnTo>
                  <a:lnTo>
                    <a:pt x="572" y="54"/>
                  </a:lnTo>
                  <a:lnTo>
                    <a:pt x="525" y="49"/>
                  </a:lnTo>
                  <a:lnTo>
                    <a:pt x="480" y="44"/>
                  </a:lnTo>
                  <a:lnTo>
                    <a:pt x="437" y="38"/>
                  </a:lnTo>
                  <a:lnTo>
                    <a:pt x="396" y="33"/>
                  </a:lnTo>
                  <a:lnTo>
                    <a:pt x="357" y="28"/>
                  </a:lnTo>
                  <a:lnTo>
                    <a:pt x="319" y="23"/>
                  </a:lnTo>
                  <a:lnTo>
                    <a:pt x="283" y="19"/>
                  </a:lnTo>
                  <a:lnTo>
                    <a:pt x="250" y="15"/>
                  </a:lnTo>
                  <a:lnTo>
                    <a:pt x="220" y="11"/>
                  </a:lnTo>
                  <a:lnTo>
                    <a:pt x="191" y="8"/>
                  </a:lnTo>
                  <a:lnTo>
                    <a:pt x="164" y="5"/>
                  </a:lnTo>
                  <a:lnTo>
                    <a:pt x="140" y="3"/>
                  </a:lnTo>
                  <a:lnTo>
                    <a:pt x="117" y="1"/>
                  </a:lnTo>
                  <a:lnTo>
                    <a:pt x="96" y="0"/>
                  </a:lnTo>
                  <a:lnTo>
                    <a:pt x="77" y="0"/>
                  </a:lnTo>
                  <a:lnTo>
                    <a:pt x="61" y="1"/>
                  </a:lnTo>
                  <a:lnTo>
                    <a:pt x="47" y="2"/>
                  </a:lnTo>
                  <a:lnTo>
                    <a:pt x="33" y="5"/>
                  </a:lnTo>
                  <a:lnTo>
                    <a:pt x="21" y="9"/>
                  </a:lnTo>
                  <a:lnTo>
                    <a:pt x="12" y="15"/>
                  </a:lnTo>
                  <a:lnTo>
                    <a:pt x="4" y="24"/>
                  </a:lnTo>
                  <a:lnTo>
                    <a:pt x="0" y="34"/>
                  </a:lnTo>
                  <a:lnTo>
                    <a:pt x="24" y="38"/>
                  </a:lnTo>
                  <a:lnTo>
                    <a:pt x="26" y="34"/>
                  </a:lnTo>
                  <a:lnTo>
                    <a:pt x="28" y="31"/>
                  </a:lnTo>
                  <a:lnTo>
                    <a:pt x="32" y="29"/>
                  </a:lnTo>
                  <a:lnTo>
                    <a:pt x="40" y="25"/>
                  </a:lnTo>
                  <a:lnTo>
                    <a:pt x="49" y="24"/>
                  </a:lnTo>
                  <a:lnTo>
                    <a:pt x="63" y="23"/>
                  </a:lnTo>
                  <a:lnTo>
                    <a:pt x="77" y="22"/>
                  </a:lnTo>
                  <a:lnTo>
                    <a:pt x="96" y="22"/>
                  </a:lnTo>
                  <a:lnTo>
                    <a:pt x="115" y="23"/>
                  </a:lnTo>
                  <a:lnTo>
                    <a:pt x="138" y="25"/>
                  </a:lnTo>
                  <a:lnTo>
                    <a:pt x="162" y="27"/>
                  </a:lnTo>
                  <a:lnTo>
                    <a:pt x="189" y="30"/>
                  </a:lnTo>
                  <a:lnTo>
                    <a:pt x="217" y="33"/>
                  </a:lnTo>
                  <a:lnTo>
                    <a:pt x="248" y="37"/>
                  </a:lnTo>
                  <a:lnTo>
                    <a:pt x="281" y="41"/>
                  </a:lnTo>
                  <a:lnTo>
                    <a:pt x="317" y="46"/>
                  </a:lnTo>
                  <a:lnTo>
                    <a:pt x="353" y="51"/>
                  </a:lnTo>
                  <a:lnTo>
                    <a:pt x="394" y="56"/>
                  </a:lnTo>
                  <a:lnTo>
                    <a:pt x="434" y="61"/>
                  </a:lnTo>
                  <a:lnTo>
                    <a:pt x="477" y="66"/>
                  </a:lnTo>
                  <a:lnTo>
                    <a:pt x="523" y="71"/>
                  </a:lnTo>
                  <a:lnTo>
                    <a:pt x="570" y="76"/>
                  </a:lnTo>
                  <a:lnTo>
                    <a:pt x="620" y="80"/>
                  </a:lnTo>
                  <a:lnTo>
                    <a:pt x="670" y="85"/>
                  </a:lnTo>
                  <a:lnTo>
                    <a:pt x="723" y="89"/>
                  </a:lnTo>
                  <a:lnTo>
                    <a:pt x="778" y="93"/>
                  </a:lnTo>
                  <a:lnTo>
                    <a:pt x="836" y="96"/>
                  </a:lnTo>
                  <a:lnTo>
                    <a:pt x="895" y="99"/>
                  </a:lnTo>
                  <a:lnTo>
                    <a:pt x="957" y="102"/>
                  </a:lnTo>
                  <a:lnTo>
                    <a:pt x="1020" y="103"/>
                  </a:lnTo>
                  <a:lnTo>
                    <a:pt x="1085" y="105"/>
                  </a:lnTo>
                  <a:lnTo>
                    <a:pt x="1151" y="105"/>
                  </a:lnTo>
                  <a:lnTo>
                    <a:pt x="1151" y="83"/>
                  </a:lnTo>
                  <a:close/>
                </a:path>
              </a:pathLst>
            </a:custGeom>
            <a:solidFill>
              <a:srgbClr val="000000"/>
            </a:solidFill>
            <a:ln w="9525">
              <a:noFill/>
              <a:round/>
              <a:headEnd/>
              <a:tailEnd/>
            </a:ln>
          </p:spPr>
          <p:txBody>
            <a:bodyPr/>
            <a:lstStyle/>
            <a:p>
              <a:pPr eaLnBrk="0" hangingPunct="0"/>
              <a:endParaRPr lang="it-IT"/>
            </a:p>
          </p:txBody>
        </p:sp>
        <p:sp>
          <p:nvSpPr>
            <p:cNvPr id="113698" name="Freeform 234"/>
            <p:cNvSpPr>
              <a:spLocks/>
            </p:cNvSpPr>
            <p:nvPr/>
          </p:nvSpPr>
          <p:spPr bwMode="auto">
            <a:xfrm>
              <a:off x="1909" y="2740"/>
              <a:ext cx="196" cy="11"/>
            </a:xfrm>
            <a:custGeom>
              <a:avLst/>
              <a:gdLst>
                <a:gd name="T0" fmla="*/ 5 w 1179"/>
                <a:gd name="T1" fmla="*/ 0 h 86"/>
                <a:gd name="T2" fmla="*/ 5 w 1179"/>
                <a:gd name="T3" fmla="*/ 0 h 86"/>
                <a:gd name="T4" fmla="*/ 5 w 1179"/>
                <a:gd name="T5" fmla="*/ 0 h 86"/>
                <a:gd name="T6" fmla="*/ 5 w 1179"/>
                <a:gd name="T7" fmla="*/ 0 h 86"/>
                <a:gd name="T8" fmla="*/ 5 w 1179"/>
                <a:gd name="T9" fmla="*/ 0 h 86"/>
                <a:gd name="T10" fmla="*/ 5 w 1179"/>
                <a:gd name="T11" fmla="*/ 0 h 86"/>
                <a:gd name="T12" fmla="*/ 4 w 1179"/>
                <a:gd name="T13" fmla="*/ 0 h 86"/>
                <a:gd name="T14" fmla="*/ 4 w 1179"/>
                <a:gd name="T15" fmla="*/ 0 h 86"/>
                <a:gd name="T16" fmla="*/ 4 w 1179"/>
                <a:gd name="T17" fmla="*/ 0 h 86"/>
                <a:gd name="T18" fmla="*/ 3 w 1179"/>
                <a:gd name="T19" fmla="*/ 0 h 86"/>
                <a:gd name="T20" fmla="*/ 3 w 1179"/>
                <a:gd name="T21" fmla="*/ 0 h 86"/>
                <a:gd name="T22" fmla="*/ 3 w 1179"/>
                <a:gd name="T23" fmla="*/ 0 h 86"/>
                <a:gd name="T24" fmla="*/ 2 w 1179"/>
                <a:gd name="T25" fmla="*/ 0 h 86"/>
                <a:gd name="T26" fmla="*/ 2 w 1179"/>
                <a:gd name="T27" fmla="*/ 0 h 86"/>
                <a:gd name="T28" fmla="*/ 1 w 1179"/>
                <a:gd name="T29" fmla="*/ 0 h 86"/>
                <a:gd name="T30" fmla="*/ 1 w 1179"/>
                <a:gd name="T31" fmla="*/ 0 h 86"/>
                <a:gd name="T32" fmla="*/ 0 w 1179"/>
                <a:gd name="T33" fmla="*/ 0 h 86"/>
                <a:gd name="T34" fmla="*/ 0 w 1179"/>
                <a:gd name="T35" fmla="*/ 0 h 86"/>
                <a:gd name="T36" fmla="*/ 1 w 1179"/>
                <a:gd name="T37" fmla="*/ 0 h 86"/>
                <a:gd name="T38" fmla="*/ 1 w 1179"/>
                <a:gd name="T39" fmla="*/ 0 h 86"/>
                <a:gd name="T40" fmla="*/ 2 w 1179"/>
                <a:gd name="T41" fmla="*/ 0 h 86"/>
                <a:gd name="T42" fmla="*/ 2 w 1179"/>
                <a:gd name="T43" fmla="*/ 0 h 86"/>
                <a:gd name="T44" fmla="*/ 3 w 1179"/>
                <a:gd name="T45" fmla="*/ 0 h 86"/>
                <a:gd name="T46" fmla="*/ 3 w 1179"/>
                <a:gd name="T47" fmla="*/ 0 h 86"/>
                <a:gd name="T48" fmla="*/ 4 w 1179"/>
                <a:gd name="T49" fmla="*/ 0 h 86"/>
                <a:gd name="T50" fmla="*/ 4 w 1179"/>
                <a:gd name="T51" fmla="*/ 0 h 86"/>
                <a:gd name="T52" fmla="*/ 4 w 1179"/>
                <a:gd name="T53" fmla="*/ 0 h 86"/>
                <a:gd name="T54" fmla="*/ 5 w 1179"/>
                <a:gd name="T55" fmla="*/ 0 h 86"/>
                <a:gd name="T56" fmla="*/ 5 w 1179"/>
                <a:gd name="T57" fmla="*/ 0 h 86"/>
                <a:gd name="T58" fmla="*/ 5 w 1179"/>
                <a:gd name="T59" fmla="*/ 0 h 86"/>
                <a:gd name="T60" fmla="*/ 5 w 1179"/>
                <a:gd name="T61" fmla="*/ 0 h 86"/>
                <a:gd name="T62" fmla="*/ 5 w 1179"/>
                <a:gd name="T63" fmla="*/ 0 h 86"/>
                <a:gd name="T64" fmla="*/ 5 w 1179"/>
                <a:gd name="T65" fmla="*/ 0 h 86"/>
                <a:gd name="T66" fmla="*/ 5 w 1179"/>
                <a:gd name="T67" fmla="*/ 0 h 86"/>
                <a:gd name="T68" fmla="*/ 5 w 1179"/>
                <a:gd name="T69" fmla="*/ 0 h 86"/>
                <a:gd name="T70" fmla="*/ 5 w 1179"/>
                <a:gd name="T71" fmla="*/ 0 h 86"/>
                <a:gd name="T72" fmla="*/ 5 w 1179"/>
                <a:gd name="T73" fmla="*/ 0 h 8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79"/>
                <a:gd name="T112" fmla="*/ 0 h 86"/>
                <a:gd name="T113" fmla="*/ 1179 w 1179"/>
                <a:gd name="T114" fmla="*/ 86 h 8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79" h="86">
                  <a:moveTo>
                    <a:pt x="1179" y="42"/>
                  </a:moveTo>
                  <a:lnTo>
                    <a:pt x="1179" y="39"/>
                  </a:lnTo>
                  <a:lnTo>
                    <a:pt x="1175" y="28"/>
                  </a:lnTo>
                  <a:lnTo>
                    <a:pt x="1168" y="18"/>
                  </a:lnTo>
                  <a:lnTo>
                    <a:pt x="1158" y="12"/>
                  </a:lnTo>
                  <a:lnTo>
                    <a:pt x="1147" y="8"/>
                  </a:lnTo>
                  <a:lnTo>
                    <a:pt x="1134" y="4"/>
                  </a:lnTo>
                  <a:lnTo>
                    <a:pt x="1118" y="2"/>
                  </a:lnTo>
                  <a:lnTo>
                    <a:pt x="1101" y="1"/>
                  </a:lnTo>
                  <a:lnTo>
                    <a:pt x="1081" y="0"/>
                  </a:lnTo>
                  <a:lnTo>
                    <a:pt x="1060" y="0"/>
                  </a:lnTo>
                  <a:lnTo>
                    <a:pt x="1034" y="1"/>
                  </a:lnTo>
                  <a:lnTo>
                    <a:pt x="1009" y="2"/>
                  </a:lnTo>
                  <a:lnTo>
                    <a:pt x="982" y="4"/>
                  </a:lnTo>
                  <a:lnTo>
                    <a:pt x="951" y="7"/>
                  </a:lnTo>
                  <a:lnTo>
                    <a:pt x="919" y="9"/>
                  </a:lnTo>
                  <a:lnTo>
                    <a:pt x="885" y="13"/>
                  </a:lnTo>
                  <a:lnTo>
                    <a:pt x="848" y="16"/>
                  </a:lnTo>
                  <a:lnTo>
                    <a:pt x="810" y="19"/>
                  </a:lnTo>
                  <a:lnTo>
                    <a:pt x="769" y="24"/>
                  </a:lnTo>
                  <a:lnTo>
                    <a:pt x="726" y="28"/>
                  </a:lnTo>
                  <a:lnTo>
                    <a:pt x="681" y="32"/>
                  </a:lnTo>
                  <a:lnTo>
                    <a:pt x="634" y="36"/>
                  </a:lnTo>
                  <a:lnTo>
                    <a:pt x="586" y="40"/>
                  </a:lnTo>
                  <a:lnTo>
                    <a:pt x="535" y="44"/>
                  </a:lnTo>
                  <a:lnTo>
                    <a:pt x="483" y="47"/>
                  </a:lnTo>
                  <a:lnTo>
                    <a:pt x="428" y="51"/>
                  </a:lnTo>
                  <a:lnTo>
                    <a:pt x="372" y="54"/>
                  </a:lnTo>
                  <a:lnTo>
                    <a:pt x="316" y="57"/>
                  </a:lnTo>
                  <a:lnTo>
                    <a:pt x="256" y="59"/>
                  </a:lnTo>
                  <a:lnTo>
                    <a:pt x="195" y="61"/>
                  </a:lnTo>
                  <a:lnTo>
                    <a:pt x="131" y="63"/>
                  </a:lnTo>
                  <a:lnTo>
                    <a:pt x="66" y="64"/>
                  </a:lnTo>
                  <a:lnTo>
                    <a:pt x="0" y="64"/>
                  </a:lnTo>
                  <a:lnTo>
                    <a:pt x="0" y="86"/>
                  </a:lnTo>
                  <a:lnTo>
                    <a:pt x="66" y="86"/>
                  </a:lnTo>
                  <a:lnTo>
                    <a:pt x="131" y="85"/>
                  </a:lnTo>
                  <a:lnTo>
                    <a:pt x="195" y="83"/>
                  </a:lnTo>
                  <a:lnTo>
                    <a:pt x="256" y="81"/>
                  </a:lnTo>
                  <a:lnTo>
                    <a:pt x="316" y="79"/>
                  </a:lnTo>
                  <a:lnTo>
                    <a:pt x="374" y="76"/>
                  </a:lnTo>
                  <a:lnTo>
                    <a:pt x="431" y="73"/>
                  </a:lnTo>
                  <a:lnTo>
                    <a:pt x="486" y="69"/>
                  </a:lnTo>
                  <a:lnTo>
                    <a:pt x="537" y="66"/>
                  </a:lnTo>
                  <a:lnTo>
                    <a:pt x="588" y="62"/>
                  </a:lnTo>
                  <a:lnTo>
                    <a:pt x="637" y="58"/>
                  </a:lnTo>
                  <a:lnTo>
                    <a:pt x="683" y="54"/>
                  </a:lnTo>
                  <a:lnTo>
                    <a:pt x="728" y="50"/>
                  </a:lnTo>
                  <a:lnTo>
                    <a:pt x="771" y="46"/>
                  </a:lnTo>
                  <a:lnTo>
                    <a:pt x="812" y="42"/>
                  </a:lnTo>
                  <a:lnTo>
                    <a:pt x="850" y="39"/>
                  </a:lnTo>
                  <a:lnTo>
                    <a:pt x="887" y="36"/>
                  </a:lnTo>
                  <a:lnTo>
                    <a:pt x="921" y="32"/>
                  </a:lnTo>
                  <a:lnTo>
                    <a:pt x="953" y="30"/>
                  </a:lnTo>
                  <a:lnTo>
                    <a:pt x="984" y="27"/>
                  </a:lnTo>
                  <a:lnTo>
                    <a:pt x="1011" y="25"/>
                  </a:lnTo>
                  <a:lnTo>
                    <a:pt x="1037" y="24"/>
                  </a:lnTo>
                  <a:lnTo>
                    <a:pt x="1060" y="22"/>
                  </a:lnTo>
                  <a:lnTo>
                    <a:pt x="1081" y="22"/>
                  </a:lnTo>
                  <a:lnTo>
                    <a:pt x="1098" y="24"/>
                  </a:lnTo>
                  <a:lnTo>
                    <a:pt x="1116" y="25"/>
                  </a:lnTo>
                  <a:lnTo>
                    <a:pt x="1129" y="27"/>
                  </a:lnTo>
                  <a:lnTo>
                    <a:pt x="1138" y="29"/>
                  </a:lnTo>
                  <a:lnTo>
                    <a:pt x="1147" y="33"/>
                  </a:lnTo>
                  <a:lnTo>
                    <a:pt x="1152" y="35"/>
                  </a:lnTo>
                  <a:lnTo>
                    <a:pt x="1153" y="38"/>
                  </a:lnTo>
                  <a:lnTo>
                    <a:pt x="1155" y="41"/>
                  </a:lnTo>
                  <a:lnTo>
                    <a:pt x="1155" y="38"/>
                  </a:lnTo>
                  <a:lnTo>
                    <a:pt x="1155" y="41"/>
                  </a:lnTo>
                  <a:lnTo>
                    <a:pt x="1159" y="49"/>
                  </a:lnTo>
                  <a:lnTo>
                    <a:pt x="1168" y="50"/>
                  </a:lnTo>
                  <a:lnTo>
                    <a:pt x="1175" y="47"/>
                  </a:lnTo>
                  <a:lnTo>
                    <a:pt x="1179" y="39"/>
                  </a:lnTo>
                  <a:lnTo>
                    <a:pt x="1179" y="42"/>
                  </a:lnTo>
                  <a:close/>
                </a:path>
              </a:pathLst>
            </a:custGeom>
            <a:solidFill>
              <a:srgbClr val="000000"/>
            </a:solidFill>
            <a:ln w="9525">
              <a:noFill/>
              <a:round/>
              <a:headEnd/>
              <a:tailEnd/>
            </a:ln>
          </p:spPr>
          <p:txBody>
            <a:bodyPr/>
            <a:lstStyle/>
            <a:p>
              <a:pPr eaLnBrk="0" hangingPunct="0"/>
              <a:endParaRPr lang="it-IT"/>
            </a:p>
          </p:txBody>
        </p:sp>
        <p:sp>
          <p:nvSpPr>
            <p:cNvPr id="113699" name="Freeform 235"/>
            <p:cNvSpPr>
              <a:spLocks/>
            </p:cNvSpPr>
            <p:nvPr/>
          </p:nvSpPr>
          <p:spPr bwMode="auto">
            <a:xfrm>
              <a:off x="2010" y="2745"/>
              <a:ext cx="95" cy="335"/>
            </a:xfrm>
            <a:custGeom>
              <a:avLst/>
              <a:gdLst>
                <a:gd name="T0" fmla="*/ 0 w 571"/>
                <a:gd name="T1" fmla="*/ 5 h 2684"/>
                <a:gd name="T2" fmla="*/ 0 w 571"/>
                <a:gd name="T3" fmla="*/ 5 h 2684"/>
                <a:gd name="T4" fmla="*/ 3 w 571"/>
                <a:gd name="T5" fmla="*/ 0 h 2684"/>
                <a:gd name="T6" fmla="*/ 2 w 571"/>
                <a:gd name="T7" fmla="*/ 0 h 2684"/>
                <a:gd name="T8" fmla="*/ 0 w 571"/>
                <a:gd name="T9" fmla="*/ 5 h 2684"/>
                <a:gd name="T10" fmla="*/ 0 w 571"/>
                <a:gd name="T11" fmla="*/ 5 h 2684"/>
                <a:gd name="T12" fmla="*/ 0 w 571"/>
                <a:gd name="T13" fmla="*/ 5 h 2684"/>
                <a:gd name="T14" fmla="*/ 0 60000 65536"/>
                <a:gd name="T15" fmla="*/ 0 60000 65536"/>
                <a:gd name="T16" fmla="*/ 0 60000 65536"/>
                <a:gd name="T17" fmla="*/ 0 60000 65536"/>
                <a:gd name="T18" fmla="*/ 0 60000 65536"/>
                <a:gd name="T19" fmla="*/ 0 60000 65536"/>
                <a:gd name="T20" fmla="*/ 0 60000 65536"/>
                <a:gd name="T21" fmla="*/ 0 w 571"/>
                <a:gd name="T22" fmla="*/ 0 h 2684"/>
                <a:gd name="T23" fmla="*/ 571 w 571"/>
                <a:gd name="T24" fmla="*/ 2684 h 26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71" h="2684">
                  <a:moveTo>
                    <a:pt x="24" y="2684"/>
                  </a:moveTo>
                  <a:lnTo>
                    <a:pt x="24" y="2684"/>
                  </a:lnTo>
                  <a:lnTo>
                    <a:pt x="571" y="4"/>
                  </a:lnTo>
                  <a:lnTo>
                    <a:pt x="547" y="0"/>
                  </a:lnTo>
                  <a:lnTo>
                    <a:pt x="0" y="2680"/>
                  </a:lnTo>
                  <a:lnTo>
                    <a:pt x="24" y="2684"/>
                  </a:lnTo>
                  <a:close/>
                </a:path>
              </a:pathLst>
            </a:custGeom>
            <a:solidFill>
              <a:srgbClr val="000000"/>
            </a:solidFill>
            <a:ln w="9525">
              <a:noFill/>
              <a:round/>
              <a:headEnd/>
              <a:tailEnd/>
            </a:ln>
          </p:spPr>
          <p:txBody>
            <a:bodyPr/>
            <a:lstStyle/>
            <a:p>
              <a:pPr eaLnBrk="0" hangingPunct="0"/>
              <a:endParaRPr lang="it-IT"/>
            </a:p>
          </p:txBody>
        </p:sp>
        <p:sp>
          <p:nvSpPr>
            <p:cNvPr id="113700" name="Freeform 236"/>
            <p:cNvSpPr>
              <a:spLocks/>
            </p:cNvSpPr>
            <p:nvPr/>
          </p:nvSpPr>
          <p:spPr bwMode="auto">
            <a:xfrm>
              <a:off x="1912" y="3080"/>
              <a:ext cx="102" cy="62"/>
            </a:xfrm>
            <a:custGeom>
              <a:avLst/>
              <a:gdLst>
                <a:gd name="T0" fmla="*/ 0 w 614"/>
                <a:gd name="T1" fmla="*/ 1 h 497"/>
                <a:gd name="T2" fmla="*/ 0 w 614"/>
                <a:gd name="T3" fmla="*/ 1 h 497"/>
                <a:gd name="T4" fmla="*/ 0 w 614"/>
                <a:gd name="T5" fmla="*/ 1 h 497"/>
                <a:gd name="T6" fmla="*/ 0 w 614"/>
                <a:gd name="T7" fmla="*/ 1 h 497"/>
                <a:gd name="T8" fmla="*/ 1 w 614"/>
                <a:gd name="T9" fmla="*/ 1 h 497"/>
                <a:gd name="T10" fmla="*/ 1 w 614"/>
                <a:gd name="T11" fmla="*/ 1 h 497"/>
                <a:gd name="T12" fmla="*/ 1 w 614"/>
                <a:gd name="T13" fmla="*/ 1 h 497"/>
                <a:gd name="T14" fmla="*/ 1 w 614"/>
                <a:gd name="T15" fmla="*/ 1 h 497"/>
                <a:gd name="T16" fmla="*/ 2 w 614"/>
                <a:gd name="T17" fmla="*/ 1 h 497"/>
                <a:gd name="T18" fmla="*/ 2 w 614"/>
                <a:gd name="T19" fmla="*/ 1 h 497"/>
                <a:gd name="T20" fmla="*/ 2 w 614"/>
                <a:gd name="T21" fmla="*/ 1 h 497"/>
                <a:gd name="T22" fmla="*/ 2 w 614"/>
                <a:gd name="T23" fmla="*/ 0 h 497"/>
                <a:gd name="T24" fmla="*/ 2 w 614"/>
                <a:gd name="T25" fmla="*/ 0 h 497"/>
                <a:gd name="T26" fmla="*/ 2 w 614"/>
                <a:gd name="T27" fmla="*/ 0 h 497"/>
                <a:gd name="T28" fmla="*/ 3 w 614"/>
                <a:gd name="T29" fmla="*/ 0 h 497"/>
                <a:gd name="T30" fmla="*/ 3 w 614"/>
                <a:gd name="T31" fmla="*/ 0 h 497"/>
                <a:gd name="T32" fmla="*/ 3 w 614"/>
                <a:gd name="T33" fmla="*/ 0 h 497"/>
                <a:gd name="T34" fmla="*/ 3 w 614"/>
                <a:gd name="T35" fmla="*/ 0 h 497"/>
                <a:gd name="T36" fmla="*/ 3 w 614"/>
                <a:gd name="T37" fmla="*/ 0 h 497"/>
                <a:gd name="T38" fmla="*/ 3 w 614"/>
                <a:gd name="T39" fmla="*/ 0 h 497"/>
                <a:gd name="T40" fmla="*/ 3 w 614"/>
                <a:gd name="T41" fmla="*/ 0 h 497"/>
                <a:gd name="T42" fmla="*/ 2 w 614"/>
                <a:gd name="T43" fmla="*/ 0 h 497"/>
                <a:gd name="T44" fmla="*/ 2 w 614"/>
                <a:gd name="T45" fmla="*/ 0 h 497"/>
                <a:gd name="T46" fmla="*/ 2 w 614"/>
                <a:gd name="T47" fmla="*/ 0 h 497"/>
                <a:gd name="T48" fmla="*/ 2 w 614"/>
                <a:gd name="T49" fmla="*/ 0 h 497"/>
                <a:gd name="T50" fmla="*/ 2 w 614"/>
                <a:gd name="T51" fmla="*/ 0 h 497"/>
                <a:gd name="T52" fmla="*/ 2 w 614"/>
                <a:gd name="T53" fmla="*/ 1 h 497"/>
                <a:gd name="T54" fmla="*/ 1 w 614"/>
                <a:gd name="T55" fmla="*/ 1 h 497"/>
                <a:gd name="T56" fmla="*/ 1 w 614"/>
                <a:gd name="T57" fmla="*/ 1 h 497"/>
                <a:gd name="T58" fmla="*/ 1 w 614"/>
                <a:gd name="T59" fmla="*/ 1 h 497"/>
                <a:gd name="T60" fmla="*/ 1 w 614"/>
                <a:gd name="T61" fmla="*/ 1 h 497"/>
                <a:gd name="T62" fmla="*/ 1 w 614"/>
                <a:gd name="T63" fmla="*/ 1 h 497"/>
                <a:gd name="T64" fmla="*/ 0 w 614"/>
                <a:gd name="T65" fmla="*/ 1 h 497"/>
                <a:gd name="T66" fmla="*/ 0 w 614"/>
                <a:gd name="T67" fmla="*/ 1 h 497"/>
                <a:gd name="T68" fmla="*/ 0 w 614"/>
                <a:gd name="T69" fmla="*/ 1 h 497"/>
                <a:gd name="T70" fmla="*/ 0 w 614"/>
                <a:gd name="T71" fmla="*/ 1 h 497"/>
                <a:gd name="T72" fmla="*/ 0 w 614"/>
                <a:gd name="T73" fmla="*/ 1 h 49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4"/>
                <a:gd name="T112" fmla="*/ 0 h 497"/>
                <a:gd name="T113" fmla="*/ 614 w 614"/>
                <a:gd name="T114" fmla="*/ 497 h 49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4" h="497">
                  <a:moveTo>
                    <a:pt x="0" y="497"/>
                  </a:moveTo>
                  <a:lnTo>
                    <a:pt x="0" y="497"/>
                  </a:lnTo>
                  <a:lnTo>
                    <a:pt x="56" y="494"/>
                  </a:lnTo>
                  <a:lnTo>
                    <a:pt x="110" y="484"/>
                  </a:lnTo>
                  <a:lnTo>
                    <a:pt x="162" y="470"/>
                  </a:lnTo>
                  <a:lnTo>
                    <a:pt x="214" y="452"/>
                  </a:lnTo>
                  <a:lnTo>
                    <a:pt x="265" y="428"/>
                  </a:lnTo>
                  <a:lnTo>
                    <a:pt x="312" y="401"/>
                  </a:lnTo>
                  <a:lnTo>
                    <a:pt x="359" y="370"/>
                  </a:lnTo>
                  <a:lnTo>
                    <a:pt x="400" y="336"/>
                  </a:lnTo>
                  <a:lnTo>
                    <a:pt x="440" y="300"/>
                  </a:lnTo>
                  <a:lnTo>
                    <a:pt x="476" y="261"/>
                  </a:lnTo>
                  <a:lnTo>
                    <a:pt x="511" y="220"/>
                  </a:lnTo>
                  <a:lnTo>
                    <a:pt x="539" y="178"/>
                  </a:lnTo>
                  <a:lnTo>
                    <a:pt x="566" y="135"/>
                  </a:lnTo>
                  <a:lnTo>
                    <a:pt x="586" y="91"/>
                  </a:lnTo>
                  <a:lnTo>
                    <a:pt x="602" y="48"/>
                  </a:lnTo>
                  <a:lnTo>
                    <a:pt x="614" y="4"/>
                  </a:lnTo>
                  <a:lnTo>
                    <a:pt x="590" y="0"/>
                  </a:lnTo>
                  <a:lnTo>
                    <a:pt x="580" y="42"/>
                  </a:lnTo>
                  <a:lnTo>
                    <a:pt x="564" y="83"/>
                  </a:lnTo>
                  <a:lnTo>
                    <a:pt x="544" y="125"/>
                  </a:lnTo>
                  <a:lnTo>
                    <a:pt x="519" y="168"/>
                  </a:lnTo>
                  <a:lnTo>
                    <a:pt x="491" y="208"/>
                  </a:lnTo>
                  <a:lnTo>
                    <a:pt x="459" y="247"/>
                  </a:lnTo>
                  <a:lnTo>
                    <a:pt x="422" y="285"/>
                  </a:lnTo>
                  <a:lnTo>
                    <a:pt x="385" y="320"/>
                  </a:lnTo>
                  <a:lnTo>
                    <a:pt x="343" y="353"/>
                  </a:lnTo>
                  <a:lnTo>
                    <a:pt x="299" y="383"/>
                  </a:lnTo>
                  <a:lnTo>
                    <a:pt x="254" y="409"/>
                  </a:lnTo>
                  <a:lnTo>
                    <a:pt x="205" y="432"/>
                  </a:lnTo>
                  <a:lnTo>
                    <a:pt x="156" y="450"/>
                  </a:lnTo>
                  <a:lnTo>
                    <a:pt x="105" y="464"/>
                  </a:lnTo>
                  <a:lnTo>
                    <a:pt x="53" y="471"/>
                  </a:lnTo>
                  <a:lnTo>
                    <a:pt x="0" y="474"/>
                  </a:lnTo>
                  <a:lnTo>
                    <a:pt x="0" y="497"/>
                  </a:lnTo>
                  <a:close/>
                </a:path>
              </a:pathLst>
            </a:custGeom>
            <a:solidFill>
              <a:srgbClr val="000000"/>
            </a:solidFill>
            <a:ln w="9525">
              <a:noFill/>
              <a:round/>
              <a:headEnd/>
              <a:tailEnd/>
            </a:ln>
          </p:spPr>
          <p:txBody>
            <a:bodyPr/>
            <a:lstStyle/>
            <a:p>
              <a:pPr eaLnBrk="0" hangingPunct="0"/>
              <a:endParaRPr lang="it-IT"/>
            </a:p>
          </p:txBody>
        </p:sp>
        <p:sp>
          <p:nvSpPr>
            <p:cNvPr id="113701" name="Freeform 237"/>
            <p:cNvSpPr>
              <a:spLocks/>
            </p:cNvSpPr>
            <p:nvPr/>
          </p:nvSpPr>
          <p:spPr bwMode="auto">
            <a:xfrm>
              <a:off x="1803" y="3080"/>
              <a:ext cx="109" cy="62"/>
            </a:xfrm>
            <a:custGeom>
              <a:avLst/>
              <a:gdLst>
                <a:gd name="T0" fmla="*/ 0 w 656"/>
                <a:gd name="T1" fmla="*/ 0 h 497"/>
                <a:gd name="T2" fmla="*/ 0 w 656"/>
                <a:gd name="T3" fmla="*/ 0 h 497"/>
                <a:gd name="T4" fmla="*/ 0 w 656"/>
                <a:gd name="T5" fmla="*/ 0 h 497"/>
                <a:gd name="T6" fmla="*/ 0 w 656"/>
                <a:gd name="T7" fmla="*/ 0 h 497"/>
                <a:gd name="T8" fmla="*/ 0 w 656"/>
                <a:gd name="T9" fmla="*/ 0 h 497"/>
                <a:gd name="T10" fmla="*/ 0 w 656"/>
                <a:gd name="T11" fmla="*/ 0 h 497"/>
                <a:gd name="T12" fmla="*/ 0 w 656"/>
                <a:gd name="T13" fmla="*/ 0 h 497"/>
                <a:gd name="T14" fmla="*/ 1 w 656"/>
                <a:gd name="T15" fmla="*/ 0 h 497"/>
                <a:gd name="T16" fmla="*/ 1 w 656"/>
                <a:gd name="T17" fmla="*/ 1 h 497"/>
                <a:gd name="T18" fmla="*/ 1 w 656"/>
                <a:gd name="T19" fmla="*/ 1 h 497"/>
                <a:gd name="T20" fmla="*/ 1 w 656"/>
                <a:gd name="T21" fmla="*/ 1 h 497"/>
                <a:gd name="T22" fmla="*/ 1 w 656"/>
                <a:gd name="T23" fmla="*/ 1 h 497"/>
                <a:gd name="T24" fmla="*/ 2 w 656"/>
                <a:gd name="T25" fmla="*/ 1 h 497"/>
                <a:gd name="T26" fmla="*/ 2 w 656"/>
                <a:gd name="T27" fmla="*/ 1 h 497"/>
                <a:gd name="T28" fmla="*/ 2 w 656"/>
                <a:gd name="T29" fmla="*/ 1 h 497"/>
                <a:gd name="T30" fmla="*/ 2 w 656"/>
                <a:gd name="T31" fmla="*/ 1 h 497"/>
                <a:gd name="T32" fmla="*/ 3 w 656"/>
                <a:gd name="T33" fmla="*/ 1 h 497"/>
                <a:gd name="T34" fmla="*/ 3 w 656"/>
                <a:gd name="T35" fmla="*/ 1 h 497"/>
                <a:gd name="T36" fmla="*/ 3 w 656"/>
                <a:gd name="T37" fmla="*/ 1 h 497"/>
                <a:gd name="T38" fmla="*/ 3 w 656"/>
                <a:gd name="T39" fmla="*/ 1 h 497"/>
                <a:gd name="T40" fmla="*/ 2 w 656"/>
                <a:gd name="T41" fmla="*/ 1 h 497"/>
                <a:gd name="T42" fmla="*/ 2 w 656"/>
                <a:gd name="T43" fmla="*/ 1 h 497"/>
                <a:gd name="T44" fmla="*/ 2 w 656"/>
                <a:gd name="T45" fmla="*/ 1 h 497"/>
                <a:gd name="T46" fmla="*/ 2 w 656"/>
                <a:gd name="T47" fmla="*/ 1 h 497"/>
                <a:gd name="T48" fmla="*/ 1 w 656"/>
                <a:gd name="T49" fmla="*/ 1 h 497"/>
                <a:gd name="T50" fmla="*/ 1 w 656"/>
                <a:gd name="T51" fmla="*/ 1 h 497"/>
                <a:gd name="T52" fmla="*/ 1 w 656"/>
                <a:gd name="T53" fmla="*/ 1 h 497"/>
                <a:gd name="T54" fmla="*/ 1 w 656"/>
                <a:gd name="T55" fmla="*/ 0 h 497"/>
                <a:gd name="T56" fmla="*/ 1 w 656"/>
                <a:gd name="T57" fmla="*/ 0 h 497"/>
                <a:gd name="T58" fmla="*/ 1 w 656"/>
                <a:gd name="T59" fmla="*/ 0 h 497"/>
                <a:gd name="T60" fmla="*/ 0 w 656"/>
                <a:gd name="T61" fmla="*/ 0 h 497"/>
                <a:gd name="T62" fmla="*/ 0 w 656"/>
                <a:gd name="T63" fmla="*/ 0 h 497"/>
                <a:gd name="T64" fmla="*/ 0 w 656"/>
                <a:gd name="T65" fmla="*/ 0 h 497"/>
                <a:gd name="T66" fmla="*/ 0 w 656"/>
                <a:gd name="T67" fmla="*/ 0 h 497"/>
                <a:gd name="T68" fmla="*/ 0 w 656"/>
                <a:gd name="T69" fmla="*/ 0 h 497"/>
                <a:gd name="T70" fmla="*/ 0 w 656"/>
                <a:gd name="T71" fmla="*/ 0 h 497"/>
                <a:gd name="T72" fmla="*/ 0 w 656"/>
                <a:gd name="T73" fmla="*/ 0 h 49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6"/>
                <a:gd name="T112" fmla="*/ 0 h 497"/>
                <a:gd name="T113" fmla="*/ 656 w 656"/>
                <a:gd name="T114" fmla="*/ 497 h 49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6" h="497">
                  <a:moveTo>
                    <a:pt x="0" y="4"/>
                  </a:moveTo>
                  <a:lnTo>
                    <a:pt x="0" y="4"/>
                  </a:lnTo>
                  <a:lnTo>
                    <a:pt x="12" y="48"/>
                  </a:lnTo>
                  <a:lnTo>
                    <a:pt x="28" y="91"/>
                  </a:lnTo>
                  <a:lnTo>
                    <a:pt x="53" y="135"/>
                  </a:lnTo>
                  <a:lnTo>
                    <a:pt x="80" y="179"/>
                  </a:lnTo>
                  <a:lnTo>
                    <a:pt x="112" y="220"/>
                  </a:lnTo>
                  <a:lnTo>
                    <a:pt x="150" y="261"/>
                  </a:lnTo>
                  <a:lnTo>
                    <a:pt x="190" y="300"/>
                  </a:lnTo>
                  <a:lnTo>
                    <a:pt x="234" y="336"/>
                  </a:lnTo>
                  <a:lnTo>
                    <a:pt x="282" y="371"/>
                  </a:lnTo>
                  <a:lnTo>
                    <a:pt x="330" y="401"/>
                  </a:lnTo>
                  <a:lnTo>
                    <a:pt x="382" y="429"/>
                  </a:lnTo>
                  <a:lnTo>
                    <a:pt x="435" y="452"/>
                  </a:lnTo>
                  <a:lnTo>
                    <a:pt x="490" y="470"/>
                  </a:lnTo>
                  <a:lnTo>
                    <a:pt x="545" y="484"/>
                  </a:lnTo>
                  <a:lnTo>
                    <a:pt x="601" y="494"/>
                  </a:lnTo>
                  <a:lnTo>
                    <a:pt x="656" y="497"/>
                  </a:lnTo>
                  <a:lnTo>
                    <a:pt x="656" y="474"/>
                  </a:lnTo>
                  <a:lnTo>
                    <a:pt x="604" y="471"/>
                  </a:lnTo>
                  <a:lnTo>
                    <a:pt x="550" y="464"/>
                  </a:lnTo>
                  <a:lnTo>
                    <a:pt x="497" y="450"/>
                  </a:lnTo>
                  <a:lnTo>
                    <a:pt x="444" y="432"/>
                  </a:lnTo>
                  <a:lnTo>
                    <a:pt x="393" y="408"/>
                  </a:lnTo>
                  <a:lnTo>
                    <a:pt x="343" y="383"/>
                  </a:lnTo>
                  <a:lnTo>
                    <a:pt x="295" y="352"/>
                  </a:lnTo>
                  <a:lnTo>
                    <a:pt x="250" y="320"/>
                  </a:lnTo>
                  <a:lnTo>
                    <a:pt x="206" y="283"/>
                  </a:lnTo>
                  <a:lnTo>
                    <a:pt x="167" y="247"/>
                  </a:lnTo>
                  <a:lnTo>
                    <a:pt x="132" y="206"/>
                  </a:lnTo>
                  <a:lnTo>
                    <a:pt x="100" y="167"/>
                  </a:lnTo>
                  <a:lnTo>
                    <a:pt x="72" y="125"/>
                  </a:lnTo>
                  <a:lnTo>
                    <a:pt x="50" y="83"/>
                  </a:lnTo>
                  <a:lnTo>
                    <a:pt x="34" y="42"/>
                  </a:lnTo>
                  <a:lnTo>
                    <a:pt x="24" y="0"/>
                  </a:lnTo>
                  <a:lnTo>
                    <a:pt x="0" y="4"/>
                  </a:lnTo>
                  <a:close/>
                </a:path>
              </a:pathLst>
            </a:custGeom>
            <a:solidFill>
              <a:srgbClr val="000000"/>
            </a:solidFill>
            <a:ln w="9525">
              <a:noFill/>
              <a:round/>
              <a:headEnd/>
              <a:tailEnd/>
            </a:ln>
          </p:spPr>
          <p:txBody>
            <a:bodyPr/>
            <a:lstStyle/>
            <a:p>
              <a:pPr eaLnBrk="0" hangingPunct="0"/>
              <a:endParaRPr lang="it-IT"/>
            </a:p>
          </p:txBody>
        </p:sp>
        <p:sp>
          <p:nvSpPr>
            <p:cNvPr id="113702" name="Freeform 238"/>
            <p:cNvSpPr>
              <a:spLocks/>
            </p:cNvSpPr>
            <p:nvPr/>
          </p:nvSpPr>
          <p:spPr bwMode="auto">
            <a:xfrm>
              <a:off x="1717" y="2730"/>
              <a:ext cx="386" cy="19"/>
            </a:xfrm>
            <a:custGeom>
              <a:avLst/>
              <a:gdLst>
                <a:gd name="T0" fmla="*/ 6 w 2315"/>
                <a:gd name="T1" fmla="*/ 0 h 152"/>
                <a:gd name="T2" fmla="*/ 7 w 2315"/>
                <a:gd name="T3" fmla="*/ 0 h 152"/>
                <a:gd name="T4" fmla="*/ 8 w 2315"/>
                <a:gd name="T5" fmla="*/ 0 h 152"/>
                <a:gd name="T6" fmla="*/ 8 w 2315"/>
                <a:gd name="T7" fmla="*/ 0 h 152"/>
                <a:gd name="T8" fmla="*/ 9 w 2315"/>
                <a:gd name="T9" fmla="*/ 0 h 152"/>
                <a:gd name="T10" fmla="*/ 9 w 2315"/>
                <a:gd name="T11" fmla="*/ 0 h 152"/>
                <a:gd name="T12" fmla="*/ 10 w 2315"/>
                <a:gd name="T13" fmla="*/ 0 h 152"/>
                <a:gd name="T14" fmla="*/ 10 w 2315"/>
                <a:gd name="T15" fmla="*/ 0 h 152"/>
                <a:gd name="T16" fmla="*/ 11 w 2315"/>
                <a:gd name="T17" fmla="*/ 0 h 152"/>
                <a:gd name="T18" fmla="*/ 11 w 2315"/>
                <a:gd name="T19" fmla="*/ 0 h 152"/>
                <a:gd name="T20" fmla="*/ 11 w 2315"/>
                <a:gd name="T21" fmla="*/ 0 h 152"/>
                <a:gd name="T22" fmla="*/ 11 w 2315"/>
                <a:gd name="T23" fmla="*/ 0 h 152"/>
                <a:gd name="T24" fmla="*/ 11 w 2315"/>
                <a:gd name="T25" fmla="*/ 0 h 152"/>
                <a:gd name="T26" fmla="*/ 10 w 2315"/>
                <a:gd name="T27" fmla="*/ 0 h 152"/>
                <a:gd name="T28" fmla="*/ 10 w 2315"/>
                <a:gd name="T29" fmla="*/ 0 h 152"/>
                <a:gd name="T30" fmla="*/ 9 w 2315"/>
                <a:gd name="T31" fmla="*/ 0 h 152"/>
                <a:gd name="T32" fmla="*/ 9 w 2315"/>
                <a:gd name="T33" fmla="*/ 0 h 152"/>
                <a:gd name="T34" fmla="*/ 8 w 2315"/>
                <a:gd name="T35" fmla="*/ 0 h 152"/>
                <a:gd name="T36" fmla="*/ 8 w 2315"/>
                <a:gd name="T37" fmla="*/ 0 h 152"/>
                <a:gd name="T38" fmla="*/ 7 w 2315"/>
                <a:gd name="T39" fmla="*/ 0 h 152"/>
                <a:gd name="T40" fmla="*/ 6 w 2315"/>
                <a:gd name="T41" fmla="*/ 0 h 152"/>
                <a:gd name="T42" fmla="*/ 5 w 2315"/>
                <a:gd name="T43" fmla="*/ 0 h 152"/>
                <a:gd name="T44" fmla="*/ 4 w 2315"/>
                <a:gd name="T45" fmla="*/ 0 h 152"/>
                <a:gd name="T46" fmla="*/ 4 w 2315"/>
                <a:gd name="T47" fmla="*/ 0 h 152"/>
                <a:gd name="T48" fmla="*/ 3 w 2315"/>
                <a:gd name="T49" fmla="*/ 0 h 152"/>
                <a:gd name="T50" fmla="*/ 2 w 2315"/>
                <a:gd name="T51" fmla="*/ 0 h 152"/>
                <a:gd name="T52" fmla="*/ 2 w 2315"/>
                <a:gd name="T53" fmla="*/ 0 h 152"/>
                <a:gd name="T54" fmla="*/ 1 w 2315"/>
                <a:gd name="T55" fmla="*/ 0 h 152"/>
                <a:gd name="T56" fmla="*/ 1 w 2315"/>
                <a:gd name="T57" fmla="*/ 0 h 152"/>
                <a:gd name="T58" fmla="*/ 0 w 2315"/>
                <a:gd name="T59" fmla="*/ 0 h 152"/>
                <a:gd name="T60" fmla="*/ 0 w 2315"/>
                <a:gd name="T61" fmla="*/ 0 h 152"/>
                <a:gd name="T62" fmla="*/ 0 w 2315"/>
                <a:gd name="T63" fmla="*/ 0 h 152"/>
                <a:gd name="T64" fmla="*/ 0 w 2315"/>
                <a:gd name="T65" fmla="*/ 0 h 152"/>
                <a:gd name="T66" fmla="*/ 0 w 2315"/>
                <a:gd name="T67" fmla="*/ 0 h 152"/>
                <a:gd name="T68" fmla="*/ 1 w 2315"/>
                <a:gd name="T69" fmla="*/ 0 h 152"/>
                <a:gd name="T70" fmla="*/ 1 w 2315"/>
                <a:gd name="T71" fmla="*/ 0 h 152"/>
                <a:gd name="T72" fmla="*/ 1 w 2315"/>
                <a:gd name="T73" fmla="*/ 0 h 152"/>
                <a:gd name="T74" fmla="*/ 2 w 2315"/>
                <a:gd name="T75" fmla="*/ 0 h 152"/>
                <a:gd name="T76" fmla="*/ 2 w 2315"/>
                <a:gd name="T77" fmla="*/ 0 h 152"/>
                <a:gd name="T78" fmla="*/ 3 w 2315"/>
                <a:gd name="T79" fmla="*/ 0 h 152"/>
                <a:gd name="T80" fmla="*/ 4 w 2315"/>
                <a:gd name="T81" fmla="*/ 0 h 152"/>
                <a:gd name="T82" fmla="*/ 5 w 2315"/>
                <a:gd name="T83" fmla="*/ 0 h 152"/>
                <a:gd name="T84" fmla="*/ 5 w 2315"/>
                <a:gd name="T85" fmla="*/ 0 h 15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15"/>
                <a:gd name="T130" fmla="*/ 0 h 152"/>
                <a:gd name="T131" fmla="*/ 2315 w 2315"/>
                <a:gd name="T132" fmla="*/ 152 h 15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15" h="152">
                  <a:moveTo>
                    <a:pt x="1157" y="0"/>
                  </a:moveTo>
                  <a:lnTo>
                    <a:pt x="1217" y="0"/>
                  </a:lnTo>
                  <a:lnTo>
                    <a:pt x="1275" y="0"/>
                  </a:lnTo>
                  <a:lnTo>
                    <a:pt x="1333" y="1"/>
                  </a:lnTo>
                  <a:lnTo>
                    <a:pt x="1390" y="2"/>
                  </a:lnTo>
                  <a:lnTo>
                    <a:pt x="1446" y="2"/>
                  </a:lnTo>
                  <a:lnTo>
                    <a:pt x="1501" y="3"/>
                  </a:lnTo>
                  <a:lnTo>
                    <a:pt x="1555" y="5"/>
                  </a:lnTo>
                  <a:lnTo>
                    <a:pt x="1607" y="6"/>
                  </a:lnTo>
                  <a:lnTo>
                    <a:pt x="1658" y="7"/>
                  </a:lnTo>
                  <a:lnTo>
                    <a:pt x="1708" y="9"/>
                  </a:lnTo>
                  <a:lnTo>
                    <a:pt x="1757" y="11"/>
                  </a:lnTo>
                  <a:lnTo>
                    <a:pt x="1804" y="13"/>
                  </a:lnTo>
                  <a:lnTo>
                    <a:pt x="1849" y="15"/>
                  </a:lnTo>
                  <a:lnTo>
                    <a:pt x="1893" y="17"/>
                  </a:lnTo>
                  <a:lnTo>
                    <a:pt x="1935" y="20"/>
                  </a:lnTo>
                  <a:lnTo>
                    <a:pt x="1976" y="22"/>
                  </a:lnTo>
                  <a:lnTo>
                    <a:pt x="2013" y="25"/>
                  </a:lnTo>
                  <a:lnTo>
                    <a:pt x="2051" y="27"/>
                  </a:lnTo>
                  <a:lnTo>
                    <a:pt x="2085" y="30"/>
                  </a:lnTo>
                  <a:lnTo>
                    <a:pt x="2117" y="33"/>
                  </a:lnTo>
                  <a:lnTo>
                    <a:pt x="2148" y="36"/>
                  </a:lnTo>
                  <a:lnTo>
                    <a:pt x="2175" y="39"/>
                  </a:lnTo>
                  <a:lnTo>
                    <a:pt x="2201" y="44"/>
                  </a:lnTo>
                  <a:lnTo>
                    <a:pt x="2224" y="47"/>
                  </a:lnTo>
                  <a:lnTo>
                    <a:pt x="2245" y="50"/>
                  </a:lnTo>
                  <a:lnTo>
                    <a:pt x="2263" y="54"/>
                  </a:lnTo>
                  <a:lnTo>
                    <a:pt x="2279" y="57"/>
                  </a:lnTo>
                  <a:lnTo>
                    <a:pt x="2292" y="61"/>
                  </a:lnTo>
                  <a:lnTo>
                    <a:pt x="2302" y="65"/>
                  </a:lnTo>
                  <a:lnTo>
                    <a:pt x="2310" y="68"/>
                  </a:lnTo>
                  <a:lnTo>
                    <a:pt x="2314" y="72"/>
                  </a:lnTo>
                  <a:lnTo>
                    <a:pt x="2315" y="76"/>
                  </a:lnTo>
                  <a:lnTo>
                    <a:pt x="2314" y="80"/>
                  </a:lnTo>
                  <a:lnTo>
                    <a:pt x="2310" y="84"/>
                  </a:lnTo>
                  <a:lnTo>
                    <a:pt x="2302" y="87"/>
                  </a:lnTo>
                  <a:lnTo>
                    <a:pt x="2292" y="91"/>
                  </a:lnTo>
                  <a:lnTo>
                    <a:pt x="2279" y="95"/>
                  </a:lnTo>
                  <a:lnTo>
                    <a:pt x="2263" y="98"/>
                  </a:lnTo>
                  <a:lnTo>
                    <a:pt x="2245" y="102"/>
                  </a:lnTo>
                  <a:lnTo>
                    <a:pt x="2224" y="105"/>
                  </a:lnTo>
                  <a:lnTo>
                    <a:pt x="2201" y="109"/>
                  </a:lnTo>
                  <a:lnTo>
                    <a:pt x="2175" y="113"/>
                  </a:lnTo>
                  <a:lnTo>
                    <a:pt x="2148" y="116"/>
                  </a:lnTo>
                  <a:lnTo>
                    <a:pt x="2117" y="119"/>
                  </a:lnTo>
                  <a:lnTo>
                    <a:pt x="2085" y="122"/>
                  </a:lnTo>
                  <a:lnTo>
                    <a:pt x="2051" y="125"/>
                  </a:lnTo>
                  <a:lnTo>
                    <a:pt x="2013" y="127"/>
                  </a:lnTo>
                  <a:lnTo>
                    <a:pt x="1976" y="130"/>
                  </a:lnTo>
                  <a:lnTo>
                    <a:pt x="1935" y="132"/>
                  </a:lnTo>
                  <a:lnTo>
                    <a:pt x="1893" y="135"/>
                  </a:lnTo>
                  <a:lnTo>
                    <a:pt x="1849" y="137"/>
                  </a:lnTo>
                  <a:lnTo>
                    <a:pt x="1804" y="139"/>
                  </a:lnTo>
                  <a:lnTo>
                    <a:pt x="1757" y="141"/>
                  </a:lnTo>
                  <a:lnTo>
                    <a:pt x="1708" y="143"/>
                  </a:lnTo>
                  <a:lnTo>
                    <a:pt x="1658" y="145"/>
                  </a:lnTo>
                  <a:lnTo>
                    <a:pt x="1607" y="146"/>
                  </a:lnTo>
                  <a:lnTo>
                    <a:pt x="1555" y="147"/>
                  </a:lnTo>
                  <a:lnTo>
                    <a:pt x="1501" y="149"/>
                  </a:lnTo>
                  <a:lnTo>
                    <a:pt x="1446" y="150"/>
                  </a:lnTo>
                  <a:lnTo>
                    <a:pt x="1390" y="150"/>
                  </a:lnTo>
                  <a:lnTo>
                    <a:pt x="1333" y="151"/>
                  </a:lnTo>
                  <a:lnTo>
                    <a:pt x="1275" y="152"/>
                  </a:lnTo>
                  <a:lnTo>
                    <a:pt x="1217" y="152"/>
                  </a:lnTo>
                  <a:lnTo>
                    <a:pt x="1157" y="152"/>
                  </a:lnTo>
                  <a:lnTo>
                    <a:pt x="1098" y="152"/>
                  </a:lnTo>
                  <a:lnTo>
                    <a:pt x="1039" y="152"/>
                  </a:lnTo>
                  <a:lnTo>
                    <a:pt x="981" y="151"/>
                  </a:lnTo>
                  <a:lnTo>
                    <a:pt x="925" y="150"/>
                  </a:lnTo>
                  <a:lnTo>
                    <a:pt x="868" y="150"/>
                  </a:lnTo>
                  <a:lnTo>
                    <a:pt x="813" y="149"/>
                  </a:lnTo>
                  <a:lnTo>
                    <a:pt x="759" y="147"/>
                  </a:lnTo>
                  <a:lnTo>
                    <a:pt x="708" y="146"/>
                  </a:lnTo>
                  <a:lnTo>
                    <a:pt x="656" y="145"/>
                  </a:lnTo>
                  <a:lnTo>
                    <a:pt x="606" y="143"/>
                  </a:lnTo>
                  <a:lnTo>
                    <a:pt x="558" y="141"/>
                  </a:lnTo>
                  <a:lnTo>
                    <a:pt x="510" y="139"/>
                  </a:lnTo>
                  <a:lnTo>
                    <a:pt x="465" y="137"/>
                  </a:lnTo>
                  <a:lnTo>
                    <a:pt x="421" y="135"/>
                  </a:lnTo>
                  <a:lnTo>
                    <a:pt x="379" y="132"/>
                  </a:lnTo>
                  <a:lnTo>
                    <a:pt x="339" y="130"/>
                  </a:lnTo>
                  <a:lnTo>
                    <a:pt x="301" y="127"/>
                  </a:lnTo>
                  <a:lnTo>
                    <a:pt x="265" y="125"/>
                  </a:lnTo>
                  <a:lnTo>
                    <a:pt x="230" y="122"/>
                  </a:lnTo>
                  <a:lnTo>
                    <a:pt x="198" y="119"/>
                  </a:lnTo>
                  <a:lnTo>
                    <a:pt x="168" y="116"/>
                  </a:lnTo>
                  <a:lnTo>
                    <a:pt x="140" y="113"/>
                  </a:lnTo>
                  <a:lnTo>
                    <a:pt x="115" y="109"/>
                  </a:lnTo>
                  <a:lnTo>
                    <a:pt x="92" y="105"/>
                  </a:lnTo>
                  <a:lnTo>
                    <a:pt x="71" y="102"/>
                  </a:lnTo>
                  <a:lnTo>
                    <a:pt x="52" y="98"/>
                  </a:lnTo>
                  <a:lnTo>
                    <a:pt x="36" y="95"/>
                  </a:lnTo>
                  <a:lnTo>
                    <a:pt x="23" y="91"/>
                  </a:lnTo>
                  <a:lnTo>
                    <a:pt x="13" y="87"/>
                  </a:lnTo>
                  <a:lnTo>
                    <a:pt x="6" y="84"/>
                  </a:lnTo>
                  <a:lnTo>
                    <a:pt x="1" y="80"/>
                  </a:lnTo>
                  <a:lnTo>
                    <a:pt x="0" y="76"/>
                  </a:lnTo>
                  <a:lnTo>
                    <a:pt x="1" y="72"/>
                  </a:lnTo>
                  <a:lnTo>
                    <a:pt x="6" y="68"/>
                  </a:lnTo>
                  <a:lnTo>
                    <a:pt x="13" y="65"/>
                  </a:lnTo>
                  <a:lnTo>
                    <a:pt x="23" y="61"/>
                  </a:lnTo>
                  <a:lnTo>
                    <a:pt x="36" y="57"/>
                  </a:lnTo>
                  <a:lnTo>
                    <a:pt x="52" y="54"/>
                  </a:lnTo>
                  <a:lnTo>
                    <a:pt x="71" y="50"/>
                  </a:lnTo>
                  <a:lnTo>
                    <a:pt x="92" y="47"/>
                  </a:lnTo>
                  <a:lnTo>
                    <a:pt x="115" y="44"/>
                  </a:lnTo>
                  <a:lnTo>
                    <a:pt x="140" y="39"/>
                  </a:lnTo>
                  <a:lnTo>
                    <a:pt x="168" y="36"/>
                  </a:lnTo>
                  <a:lnTo>
                    <a:pt x="198" y="33"/>
                  </a:lnTo>
                  <a:lnTo>
                    <a:pt x="230" y="30"/>
                  </a:lnTo>
                  <a:lnTo>
                    <a:pt x="265" y="27"/>
                  </a:lnTo>
                  <a:lnTo>
                    <a:pt x="301" y="25"/>
                  </a:lnTo>
                  <a:lnTo>
                    <a:pt x="339" y="22"/>
                  </a:lnTo>
                  <a:lnTo>
                    <a:pt x="379" y="20"/>
                  </a:lnTo>
                  <a:lnTo>
                    <a:pt x="421" y="17"/>
                  </a:lnTo>
                  <a:lnTo>
                    <a:pt x="465" y="15"/>
                  </a:lnTo>
                  <a:lnTo>
                    <a:pt x="510" y="13"/>
                  </a:lnTo>
                  <a:lnTo>
                    <a:pt x="558" y="11"/>
                  </a:lnTo>
                  <a:lnTo>
                    <a:pt x="606" y="9"/>
                  </a:lnTo>
                  <a:lnTo>
                    <a:pt x="656" y="7"/>
                  </a:lnTo>
                  <a:lnTo>
                    <a:pt x="708" y="6"/>
                  </a:lnTo>
                  <a:lnTo>
                    <a:pt x="759" y="5"/>
                  </a:lnTo>
                  <a:lnTo>
                    <a:pt x="813" y="3"/>
                  </a:lnTo>
                  <a:lnTo>
                    <a:pt x="868" y="2"/>
                  </a:lnTo>
                  <a:lnTo>
                    <a:pt x="925" y="2"/>
                  </a:lnTo>
                  <a:lnTo>
                    <a:pt x="981" y="1"/>
                  </a:lnTo>
                  <a:lnTo>
                    <a:pt x="1039" y="0"/>
                  </a:lnTo>
                  <a:lnTo>
                    <a:pt x="1098" y="0"/>
                  </a:lnTo>
                  <a:lnTo>
                    <a:pt x="1157" y="0"/>
                  </a:lnTo>
                  <a:close/>
                </a:path>
              </a:pathLst>
            </a:custGeom>
            <a:solidFill>
              <a:srgbClr val="99FFFF"/>
            </a:solidFill>
            <a:ln w="9525">
              <a:noFill/>
              <a:round/>
              <a:headEnd/>
              <a:tailEnd/>
            </a:ln>
          </p:spPr>
          <p:txBody>
            <a:bodyPr/>
            <a:lstStyle/>
            <a:p>
              <a:pPr eaLnBrk="0" hangingPunct="0"/>
              <a:endParaRPr lang="it-IT"/>
            </a:p>
          </p:txBody>
        </p:sp>
        <p:sp>
          <p:nvSpPr>
            <p:cNvPr id="113703" name="Freeform 239"/>
            <p:cNvSpPr>
              <a:spLocks/>
            </p:cNvSpPr>
            <p:nvPr/>
          </p:nvSpPr>
          <p:spPr bwMode="auto">
            <a:xfrm>
              <a:off x="1910" y="2728"/>
              <a:ext cx="25" cy="3"/>
            </a:xfrm>
            <a:custGeom>
              <a:avLst/>
              <a:gdLst>
                <a:gd name="T0" fmla="*/ 1 w 154"/>
                <a:gd name="T1" fmla="*/ 0 h 28"/>
                <a:gd name="T2" fmla="*/ 0 w 154"/>
                <a:gd name="T3" fmla="*/ 0 h 28"/>
                <a:gd name="T4" fmla="*/ 0 w 154"/>
                <a:gd name="T5" fmla="*/ 0 h 28"/>
                <a:gd name="T6" fmla="*/ 0 w 154"/>
                <a:gd name="T7" fmla="*/ 0 h 28"/>
                <a:gd name="T8" fmla="*/ 0 w 154"/>
                <a:gd name="T9" fmla="*/ 0 h 28"/>
                <a:gd name="T10" fmla="*/ 0 w 154"/>
                <a:gd name="T11" fmla="*/ 0 h 28"/>
                <a:gd name="T12" fmla="*/ 0 w 154"/>
                <a:gd name="T13" fmla="*/ 0 h 28"/>
                <a:gd name="T14" fmla="*/ 1 w 154"/>
                <a:gd name="T15" fmla="*/ 0 h 28"/>
                <a:gd name="T16" fmla="*/ 1 w 154"/>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4"/>
                <a:gd name="T28" fmla="*/ 0 h 28"/>
                <a:gd name="T29" fmla="*/ 154 w 154"/>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4" h="28">
                  <a:moveTo>
                    <a:pt x="154" y="0"/>
                  </a:moveTo>
                  <a:lnTo>
                    <a:pt x="118" y="0"/>
                  </a:lnTo>
                  <a:lnTo>
                    <a:pt x="60" y="0"/>
                  </a:lnTo>
                  <a:lnTo>
                    <a:pt x="0" y="0"/>
                  </a:lnTo>
                  <a:lnTo>
                    <a:pt x="0" y="28"/>
                  </a:lnTo>
                  <a:lnTo>
                    <a:pt x="60" y="28"/>
                  </a:lnTo>
                  <a:lnTo>
                    <a:pt x="118" y="28"/>
                  </a:lnTo>
                  <a:lnTo>
                    <a:pt x="154" y="28"/>
                  </a:lnTo>
                  <a:lnTo>
                    <a:pt x="154" y="0"/>
                  </a:lnTo>
                  <a:close/>
                </a:path>
              </a:pathLst>
            </a:custGeom>
            <a:solidFill>
              <a:srgbClr val="000000"/>
            </a:solidFill>
            <a:ln w="9525">
              <a:noFill/>
              <a:round/>
              <a:headEnd/>
              <a:tailEnd/>
            </a:ln>
          </p:spPr>
          <p:txBody>
            <a:bodyPr/>
            <a:lstStyle/>
            <a:p>
              <a:pPr eaLnBrk="0" hangingPunct="0"/>
              <a:endParaRPr lang="it-IT"/>
            </a:p>
          </p:txBody>
        </p:sp>
        <p:sp>
          <p:nvSpPr>
            <p:cNvPr id="113704" name="Freeform 240"/>
            <p:cNvSpPr>
              <a:spLocks/>
            </p:cNvSpPr>
            <p:nvPr/>
          </p:nvSpPr>
          <p:spPr bwMode="auto">
            <a:xfrm>
              <a:off x="1961" y="2728"/>
              <a:ext cx="26" cy="4"/>
            </a:xfrm>
            <a:custGeom>
              <a:avLst/>
              <a:gdLst>
                <a:gd name="T0" fmla="*/ 1 w 153"/>
                <a:gd name="T1" fmla="*/ 0 h 32"/>
                <a:gd name="T2" fmla="*/ 1 w 153"/>
                <a:gd name="T3" fmla="*/ 0 h 32"/>
                <a:gd name="T4" fmla="*/ 1 w 153"/>
                <a:gd name="T5" fmla="*/ 0 h 32"/>
                <a:gd name="T6" fmla="*/ 0 w 153"/>
                <a:gd name="T7" fmla="*/ 0 h 32"/>
                <a:gd name="T8" fmla="*/ 0 w 153"/>
                <a:gd name="T9" fmla="*/ 0 h 32"/>
                <a:gd name="T10" fmla="*/ 0 w 153"/>
                <a:gd name="T11" fmla="*/ 0 h 32"/>
                <a:gd name="T12" fmla="*/ 0 w 153"/>
                <a:gd name="T13" fmla="*/ 0 h 32"/>
                <a:gd name="T14" fmla="*/ 1 w 153"/>
                <a:gd name="T15" fmla="*/ 0 h 32"/>
                <a:gd name="T16" fmla="*/ 1 w 153"/>
                <a:gd name="T17" fmla="*/ 0 h 32"/>
                <a:gd name="T18" fmla="*/ 1 w 153"/>
                <a:gd name="T19" fmla="*/ 0 h 32"/>
                <a:gd name="T20" fmla="*/ 1 w 15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3"/>
                <a:gd name="T34" fmla="*/ 0 h 32"/>
                <a:gd name="T35" fmla="*/ 153 w 15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3" h="32">
                  <a:moveTo>
                    <a:pt x="153" y="4"/>
                  </a:moveTo>
                  <a:lnTo>
                    <a:pt x="141" y="4"/>
                  </a:lnTo>
                  <a:lnTo>
                    <a:pt x="89" y="3"/>
                  </a:lnTo>
                  <a:lnTo>
                    <a:pt x="35" y="1"/>
                  </a:lnTo>
                  <a:lnTo>
                    <a:pt x="0" y="0"/>
                  </a:lnTo>
                  <a:lnTo>
                    <a:pt x="0" y="28"/>
                  </a:lnTo>
                  <a:lnTo>
                    <a:pt x="35" y="29"/>
                  </a:lnTo>
                  <a:lnTo>
                    <a:pt x="89" y="31"/>
                  </a:lnTo>
                  <a:lnTo>
                    <a:pt x="141" y="32"/>
                  </a:lnTo>
                  <a:lnTo>
                    <a:pt x="153" y="32"/>
                  </a:lnTo>
                  <a:lnTo>
                    <a:pt x="153" y="4"/>
                  </a:lnTo>
                  <a:close/>
                </a:path>
              </a:pathLst>
            </a:custGeom>
            <a:solidFill>
              <a:srgbClr val="000000"/>
            </a:solidFill>
            <a:ln w="9525">
              <a:noFill/>
              <a:round/>
              <a:headEnd/>
              <a:tailEnd/>
            </a:ln>
          </p:spPr>
          <p:txBody>
            <a:bodyPr/>
            <a:lstStyle/>
            <a:p>
              <a:pPr eaLnBrk="0" hangingPunct="0"/>
              <a:endParaRPr lang="it-IT"/>
            </a:p>
          </p:txBody>
        </p:sp>
        <p:sp>
          <p:nvSpPr>
            <p:cNvPr id="113705" name="Freeform 241"/>
            <p:cNvSpPr>
              <a:spLocks/>
            </p:cNvSpPr>
            <p:nvPr/>
          </p:nvSpPr>
          <p:spPr bwMode="auto">
            <a:xfrm>
              <a:off x="2012" y="2729"/>
              <a:ext cx="26" cy="5"/>
            </a:xfrm>
            <a:custGeom>
              <a:avLst/>
              <a:gdLst>
                <a:gd name="T0" fmla="*/ 1 w 156"/>
                <a:gd name="T1" fmla="*/ 0 h 36"/>
                <a:gd name="T2" fmla="*/ 0 w 156"/>
                <a:gd name="T3" fmla="*/ 0 h 36"/>
                <a:gd name="T4" fmla="*/ 0 w 156"/>
                <a:gd name="T5" fmla="*/ 0 h 36"/>
                <a:gd name="T6" fmla="*/ 0 w 156"/>
                <a:gd name="T7" fmla="*/ 0 h 36"/>
                <a:gd name="T8" fmla="*/ 0 w 156"/>
                <a:gd name="T9" fmla="*/ 0 h 36"/>
                <a:gd name="T10" fmla="*/ 0 w 156"/>
                <a:gd name="T11" fmla="*/ 0 h 36"/>
                <a:gd name="T12" fmla="*/ 0 w 156"/>
                <a:gd name="T13" fmla="*/ 0 h 36"/>
                <a:gd name="T14" fmla="*/ 0 w 156"/>
                <a:gd name="T15" fmla="*/ 0 h 36"/>
                <a:gd name="T16" fmla="*/ 0 w 156"/>
                <a:gd name="T17" fmla="*/ 0 h 36"/>
                <a:gd name="T18" fmla="*/ 1 w 156"/>
                <a:gd name="T19" fmla="*/ 0 h 36"/>
                <a:gd name="T20" fmla="*/ 1 w 156"/>
                <a:gd name="T21" fmla="*/ 0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36"/>
                <a:gd name="T35" fmla="*/ 156 w 156"/>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36">
                  <a:moveTo>
                    <a:pt x="156" y="8"/>
                  </a:moveTo>
                  <a:lnTo>
                    <a:pt x="122" y="6"/>
                  </a:lnTo>
                  <a:lnTo>
                    <a:pt x="78" y="4"/>
                  </a:lnTo>
                  <a:lnTo>
                    <a:pt x="33" y="2"/>
                  </a:lnTo>
                  <a:lnTo>
                    <a:pt x="2" y="0"/>
                  </a:lnTo>
                  <a:lnTo>
                    <a:pt x="0" y="28"/>
                  </a:lnTo>
                  <a:lnTo>
                    <a:pt x="31" y="30"/>
                  </a:lnTo>
                  <a:lnTo>
                    <a:pt x="76" y="32"/>
                  </a:lnTo>
                  <a:lnTo>
                    <a:pt x="120" y="34"/>
                  </a:lnTo>
                  <a:lnTo>
                    <a:pt x="154" y="36"/>
                  </a:lnTo>
                  <a:lnTo>
                    <a:pt x="156" y="8"/>
                  </a:lnTo>
                  <a:close/>
                </a:path>
              </a:pathLst>
            </a:custGeom>
            <a:solidFill>
              <a:srgbClr val="000000"/>
            </a:solidFill>
            <a:ln w="9525">
              <a:noFill/>
              <a:round/>
              <a:headEnd/>
              <a:tailEnd/>
            </a:ln>
          </p:spPr>
          <p:txBody>
            <a:bodyPr/>
            <a:lstStyle/>
            <a:p>
              <a:pPr eaLnBrk="0" hangingPunct="0"/>
              <a:endParaRPr lang="it-IT"/>
            </a:p>
          </p:txBody>
        </p:sp>
        <p:sp>
          <p:nvSpPr>
            <p:cNvPr id="113706" name="Freeform 242"/>
            <p:cNvSpPr>
              <a:spLocks/>
            </p:cNvSpPr>
            <p:nvPr/>
          </p:nvSpPr>
          <p:spPr bwMode="auto">
            <a:xfrm>
              <a:off x="2064" y="2732"/>
              <a:ext cx="25" cy="5"/>
            </a:xfrm>
            <a:custGeom>
              <a:avLst/>
              <a:gdLst>
                <a:gd name="T0" fmla="*/ 1 w 155"/>
                <a:gd name="T1" fmla="*/ 0 h 47"/>
                <a:gd name="T2" fmla="*/ 1 w 155"/>
                <a:gd name="T3" fmla="*/ 0 h 47"/>
                <a:gd name="T4" fmla="*/ 0 w 155"/>
                <a:gd name="T5" fmla="*/ 0 h 47"/>
                <a:gd name="T6" fmla="*/ 0 w 155"/>
                <a:gd name="T7" fmla="*/ 0 h 47"/>
                <a:gd name="T8" fmla="*/ 0 w 155"/>
                <a:gd name="T9" fmla="*/ 0 h 47"/>
                <a:gd name="T10" fmla="*/ 0 w 155"/>
                <a:gd name="T11" fmla="*/ 0 h 47"/>
                <a:gd name="T12" fmla="*/ 0 w 155"/>
                <a:gd name="T13" fmla="*/ 0 h 47"/>
                <a:gd name="T14" fmla="*/ 0 w 155"/>
                <a:gd name="T15" fmla="*/ 0 h 47"/>
                <a:gd name="T16" fmla="*/ 0 w 155"/>
                <a:gd name="T17" fmla="*/ 0 h 47"/>
                <a:gd name="T18" fmla="*/ 0 w 155"/>
                <a:gd name="T19" fmla="*/ 0 h 47"/>
                <a:gd name="T20" fmla="*/ 0 w 155"/>
                <a:gd name="T21" fmla="*/ 0 h 47"/>
                <a:gd name="T22" fmla="*/ 0 w 155"/>
                <a:gd name="T23" fmla="*/ 0 h 47"/>
                <a:gd name="T24" fmla="*/ 0 w 155"/>
                <a:gd name="T25" fmla="*/ 0 h 47"/>
                <a:gd name="T26" fmla="*/ 0 w 155"/>
                <a:gd name="T27" fmla="*/ 0 h 47"/>
                <a:gd name="T28" fmla="*/ 1 w 155"/>
                <a:gd name="T29" fmla="*/ 0 h 47"/>
                <a:gd name="T30" fmla="*/ 1 w 155"/>
                <a:gd name="T31" fmla="*/ 0 h 47"/>
                <a:gd name="T32" fmla="*/ 1 w 155"/>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5"/>
                <a:gd name="T52" fmla="*/ 0 h 47"/>
                <a:gd name="T53" fmla="*/ 155 w 155"/>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5" h="47">
                  <a:moveTo>
                    <a:pt x="155" y="18"/>
                  </a:moveTo>
                  <a:lnTo>
                    <a:pt x="145" y="17"/>
                  </a:lnTo>
                  <a:lnTo>
                    <a:pt x="122" y="14"/>
                  </a:lnTo>
                  <a:lnTo>
                    <a:pt x="97" y="10"/>
                  </a:lnTo>
                  <a:lnTo>
                    <a:pt x="69" y="7"/>
                  </a:lnTo>
                  <a:lnTo>
                    <a:pt x="37" y="4"/>
                  </a:lnTo>
                  <a:lnTo>
                    <a:pt x="5" y="1"/>
                  </a:lnTo>
                  <a:lnTo>
                    <a:pt x="2" y="0"/>
                  </a:lnTo>
                  <a:lnTo>
                    <a:pt x="0" y="29"/>
                  </a:lnTo>
                  <a:lnTo>
                    <a:pt x="3" y="30"/>
                  </a:lnTo>
                  <a:lnTo>
                    <a:pt x="35" y="33"/>
                  </a:lnTo>
                  <a:lnTo>
                    <a:pt x="65" y="36"/>
                  </a:lnTo>
                  <a:lnTo>
                    <a:pt x="92" y="39"/>
                  </a:lnTo>
                  <a:lnTo>
                    <a:pt x="117" y="43"/>
                  </a:lnTo>
                  <a:lnTo>
                    <a:pt x="141" y="46"/>
                  </a:lnTo>
                  <a:lnTo>
                    <a:pt x="151" y="47"/>
                  </a:lnTo>
                  <a:lnTo>
                    <a:pt x="155" y="18"/>
                  </a:lnTo>
                  <a:close/>
                </a:path>
              </a:pathLst>
            </a:custGeom>
            <a:solidFill>
              <a:srgbClr val="000000"/>
            </a:solidFill>
            <a:ln w="9525">
              <a:noFill/>
              <a:round/>
              <a:headEnd/>
              <a:tailEnd/>
            </a:ln>
          </p:spPr>
          <p:txBody>
            <a:bodyPr/>
            <a:lstStyle/>
            <a:p>
              <a:pPr eaLnBrk="0" hangingPunct="0"/>
              <a:endParaRPr lang="it-IT"/>
            </a:p>
          </p:txBody>
        </p:sp>
        <p:sp>
          <p:nvSpPr>
            <p:cNvPr id="113707" name="Freeform 243"/>
            <p:cNvSpPr>
              <a:spLocks/>
            </p:cNvSpPr>
            <p:nvPr/>
          </p:nvSpPr>
          <p:spPr bwMode="auto">
            <a:xfrm>
              <a:off x="2068" y="2740"/>
              <a:ext cx="26" cy="6"/>
            </a:xfrm>
            <a:custGeom>
              <a:avLst/>
              <a:gdLst>
                <a:gd name="T0" fmla="*/ 0 w 157"/>
                <a:gd name="T1" fmla="*/ 0 h 49"/>
                <a:gd name="T2" fmla="*/ 0 w 157"/>
                <a:gd name="T3" fmla="*/ 0 h 49"/>
                <a:gd name="T4" fmla="*/ 0 w 157"/>
                <a:gd name="T5" fmla="*/ 0 h 49"/>
                <a:gd name="T6" fmla="*/ 0 w 157"/>
                <a:gd name="T7" fmla="*/ 0 h 49"/>
                <a:gd name="T8" fmla="*/ 0 w 157"/>
                <a:gd name="T9" fmla="*/ 0 h 49"/>
                <a:gd name="T10" fmla="*/ 0 w 157"/>
                <a:gd name="T11" fmla="*/ 0 h 49"/>
                <a:gd name="T12" fmla="*/ 1 w 157"/>
                <a:gd name="T13" fmla="*/ 0 h 49"/>
                <a:gd name="T14" fmla="*/ 1 w 157"/>
                <a:gd name="T15" fmla="*/ 0 h 49"/>
                <a:gd name="T16" fmla="*/ 1 w 157"/>
                <a:gd name="T17" fmla="*/ 0 h 49"/>
                <a:gd name="T18" fmla="*/ 1 w 157"/>
                <a:gd name="T19" fmla="*/ 0 h 49"/>
                <a:gd name="T20" fmla="*/ 0 w 157"/>
                <a:gd name="T21" fmla="*/ 0 h 49"/>
                <a:gd name="T22" fmla="*/ 0 w 157"/>
                <a:gd name="T23" fmla="*/ 0 h 49"/>
                <a:gd name="T24" fmla="*/ 0 w 157"/>
                <a:gd name="T25" fmla="*/ 0 h 49"/>
                <a:gd name="T26" fmla="*/ 0 w 157"/>
                <a:gd name="T27" fmla="*/ 0 h 49"/>
                <a:gd name="T28" fmla="*/ 0 w 157"/>
                <a:gd name="T29" fmla="*/ 0 h 49"/>
                <a:gd name="T30" fmla="*/ 0 w 157"/>
                <a:gd name="T31" fmla="*/ 0 h 49"/>
                <a:gd name="T32" fmla="*/ 0 w 15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7"/>
                <a:gd name="T52" fmla="*/ 0 h 49"/>
                <a:gd name="T53" fmla="*/ 157 w 157"/>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7" h="49">
                  <a:moveTo>
                    <a:pt x="2" y="49"/>
                  </a:moveTo>
                  <a:lnTo>
                    <a:pt x="13" y="48"/>
                  </a:lnTo>
                  <a:lnTo>
                    <a:pt x="45" y="45"/>
                  </a:lnTo>
                  <a:lnTo>
                    <a:pt x="73" y="42"/>
                  </a:lnTo>
                  <a:lnTo>
                    <a:pt x="98" y="38"/>
                  </a:lnTo>
                  <a:lnTo>
                    <a:pt x="121" y="35"/>
                  </a:lnTo>
                  <a:lnTo>
                    <a:pt x="143" y="32"/>
                  </a:lnTo>
                  <a:lnTo>
                    <a:pt x="157" y="29"/>
                  </a:lnTo>
                  <a:lnTo>
                    <a:pt x="151" y="0"/>
                  </a:lnTo>
                  <a:lnTo>
                    <a:pt x="136" y="3"/>
                  </a:lnTo>
                  <a:lnTo>
                    <a:pt x="117" y="6"/>
                  </a:lnTo>
                  <a:lnTo>
                    <a:pt x="93" y="9"/>
                  </a:lnTo>
                  <a:lnTo>
                    <a:pt x="68" y="13"/>
                  </a:lnTo>
                  <a:lnTo>
                    <a:pt x="41" y="16"/>
                  </a:lnTo>
                  <a:lnTo>
                    <a:pt x="11" y="19"/>
                  </a:lnTo>
                  <a:lnTo>
                    <a:pt x="0" y="20"/>
                  </a:lnTo>
                  <a:lnTo>
                    <a:pt x="2" y="49"/>
                  </a:lnTo>
                  <a:close/>
                </a:path>
              </a:pathLst>
            </a:custGeom>
            <a:solidFill>
              <a:srgbClr val="000000"/>
            </a:solidFill>
            <a:ln w="9525">
              <a:noFill/>
              <a:round/>
              <a:headEnd/>
              <a:tailEnd/>
            </a:ln>
          </p:spPr>
          <p:txBody>
            <a:bodyPr/>
            <a:lstStyle/>
            <a:p>
              <a:pPr eaLnBrk="0" hangingPunct="0"/>
              <a:endParaRPr lang="it-IT"/>
            </a:p>
          </p:txBody>
        </p:sp>
        <p:sp>
          <p:nvSpPr>
            <p:cNvPr id="113708" name="Freeform 244"/>
            <p:cNvSpPr>
              <a:spLocks/>
            </p:cNvSpPr>
            <p:nvPr/>
          </p:nvSpPr>
          <p:spPr bwMode="auto">
            <a:xfrm>
              <a:off x="2016" y="2744"/>
              <a:ext cx="26" cy="5"/>
            </a:xfrm>
            <a:custGeom>
              <a:avLst/>
              <a:gdLst>
                <a:gd name="T0" fmla="*/ 0 w 157"/>
                <a:gd name="T1" fmla="*/ 0 h 36"/>
                <a:gd name="T2" fmla="*/ 0 w 157"/>
                <a:gd name="T3" fmla="*/ 0 h 36"/>
                <a:gd name="T4" fmla="*/ 0 w 157"/>
                <a:gd name="T5" fmla="*/ 0 h 36"/>
                <a:gd name="T6" fmla="*/ 0 w 157"/>
                <a:gd name="T7" fmla="*/ 0 h 36"/>
                <a:gd name="T8" fmla="*/ 1 w 157"/>
                <a:gd name="T9" fmla="*/ 0 h 36"/>
                <a:gd name="T10" fmla="*/ 1 w 157"/>
                <a:gd name="T11" fmla="*/ 0 h 36"/>
                <a:gd name="T12" fmla="*/ 1 w 157"/>
                <a:gd name="T13" fmla="*/ 0 h 36"/>
                <a:gd name="T14" fmla="*/ 1 w 157"/>
                <a:gd name="T15" fmla="*/ 0 h 36"/>
                <a:gd name="T16" fmla="*/ 0 w 157"/>
                <a:gd name="T17" fmla="*/ 0 h 36"/>
                <a:gd name="T18" fmla="*/ 0 w 157"/>
                <a:gd name="T19" fmla="*/ 0 h 36"/>
                <a:gd name="T20" fmla="*/ 0 w 157"/>
                <a:gd name="T21" fmla="*/ 0 h 36"/>
                <a:gd name="T22" fmla="*/ 0 w 157"/>
                <a:gd name="T23" fmla="*/ 0 h 36"/>
                <a:gd name="T24" fmla="*/ 0 w 157"/>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7"/>
                <a:gd name="T40" fmla="*/ 0 h 36"/>
                <a:gd name="T41" fmla="*/ 157 w 157"/>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7" h="36">
                  <a:moveTo>
                    <a:pt x="3" y="36"/>
                  </a:moveTo>
                  <a:lnTo>
                    <a:pt x="8" y="36"/>
                  </a:lnTo>
                  <a:lnTo>
                    <a:pt x="53" y="34"/>
                  </a:lnTo>
                  <a:lnTo>
                    <a:pt x="97" y="32"/>
                  </a:lnTo>
                  <a:lnTo>
                    <a:pt x="139" y="29"/>
                  </a:lnTo>
                  <a:lnTo>
                    <a:pt x="157" y="28"/>
                  </a:lnTo>
                  <a:lnTo>
                    <a:pt x="155" y="0"/>
                  </a:lnTo>
                  <a:lnTo>
                    <a:pt x="137" y="1"/>
                  </a:lnTo>
                  <a:lnTo>
                    <a:pt x="95" y="4"/>
                  </a:lnTo>
                  <a:lnTo>
                    <a:pt x="51" y="6"/>
                  </a:lnTo>
                  <a:lnTo>
                    <a:pt x="6" y="8"/>
                  </a:lnTo>
                  <a:lnTo>
                    <a:pt x="0" y="8"/>
                  </a:lnTo>
                  <a:lnTo>
                    <a:pt x="3" y="36"/>
                  </a:lnTo>
                  <a:close/>
                </a:path>
              </a:pathLst>
            </a:custGeom>
            <a:solidFill>
              <a:srgbClr val="000000"/>
            </a:solidFill>
            <a:ln w="9525">
              <a:noFill/>
              <a:round/>
              <a:headEnd/>
              <a:tailEnd/>
            </a:ln>
          </p:spPr>
          <p:txBody>
            <a:bodyPr/>
            <a:lstStyle/>
            <a:p>
              <a:pPr eaLnBrk="0" hangingPunct="0"/>
              <a:endParaRPr lang="it-IT"/>
            </a:p>
          </p:txBody>
        </p:sp>
        <p:sp>
          <p:nvSpPr>
            <p:cNvPr id="113709" name="Freeform 245"/>
            <p:cNvSpPr>
              <a:spLocks/>
            </p:cNvSpPr>
            <p:nvPr/>
          </p:nvSpPr>
          <p:spPr bwMode="auto">
            <a:xfrm>
              <a:off x="1965" y="2746"/>
              <a:ext cx="26" cy="4"/>
            </a:xfrm>
            <a:custGeom>
              <a:avLst/>
              <a:gdLst>
                <a:gd name="T0" fmla="*/ 0 w 154"/>
                <a:gd name="T1" fmla="*/ 0 h 32"/>
                <a:gd name="T2" fmla="*/ 0 w 154"/>
                <a:gd name="T3" fmla="*/ 0 h 32"/>
                <a:gd name="T4" fmla="*/ 0 w 154"/>
                <a:gd name="T5" fmla="*/ 0 h 32"/>
                <a:gd name="T6" fmla="*/ 1 w 154"/>
                <a:gd name="T7" fmla="*/ 0 h 32"/>
                <a:gd name="T8" fmla="*/ 1 w 154"/>
                <a:gd name="T9" fmla="*/ 0 h 32"/>
                <a:gd name="T10" fmla="*/ 1 w 154"/>
                <a:gd name="T11" fmla="*/ 0 h 32"/>
                <a:gd name="T12" fmla="*/ 1 w 154"/>
                <a:gd name="T13" fmla="*/ 0 h 32"/>
                <a:gd name="T14" fmla="*/ 0 w 154"/>
                <a:gd name="T15" fmla="*/ 0 h 32"/>
                <a:gd name="T16" fmla="*/ 0 w 154"/>
                <a:gd name="T17" fmla="*/ 0 h 32"/>
                <a:gd name="T18" fmla="*/ 0 w 154"/>
                <a:gd name="T19" fmla="*/ 0 h 32"/>
                <a:gd name="T20" fmla="*/ 0 w 154"/>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4"/>
                <a:gd name="T34" fmla="*/ 0 h 32"/>
                <a:gd name="T35" fmla="*/ 154 w 154"/>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4" h="32">
                  <a:moveTo>
                    <a:pt x="0" y="32"/>
                  </a:moveTo>
                  <a:lnTo>
                    <a:pt x="11" y="32"/>
                  </a:lnTo>
                  <a:lnTo>
                    <a:pt x="65" y="30"/>
                  </a:lnTo>
                  <a:lnTo>
                    <a:pt x="117" y="29"/>
                  </a:lnTo>
                  <a:lnTo>
                    <a:pt x="154" y="28"/>
                  </a:lnTo>
                  <a:lnTo>
                    <a:pt x="154" y="0"/>
                  </a:lnTo>
                  <a:lnTo>
                    <a:pt x="117" y="1"/>
                  </a:lnTo>
                  <a:lnTo>
                    <a:pt x="65" y="2"/>
                  </a:lnTo>
                  <a:lnTo>
                    <a:pt x="11" y="4"/>
                  </a:lnTo>
                  <a:lnTo>
                    <a:pt x="0" y="4"/>
                  </a:lnTo>
                  <a:lnTo>
                    <a:pt x="0" y="32"/>
                  </a:lnTo>
                  <a:close/>
                </a:path>
              </a:pathLst>
            </a:custGeom>
            <a:solidFill>
              <a:srgbClr val="000000"/>
            </a:solidFill>
            <a:ln w="9525">
              <a:noFill/>
              <a:round/>
              <a:headEnd/>
              <a:tailEnd/>
            </a:ln>
          </p:spPr>
          <p:txBody>
            <a:bodyPr/>
            <a:lstStyle/>
            <a:p>
              <a:pPr eaLnBrk="0" hangingPunct="0"/>
              <a:endParaRPr lang="it-IT"/>
            </a:p>
          </p:txBody>
        </p:sp>
        <p:sp>
          <p:nvSpPr>
            <p:cNvPr id="113710" name="Freeform 246"/>
            <p:cNvSpPr>
              <a:spLocks/>
            </p:cNvSpPr>
            <p:nvPr/>
          </p:nvSpPr>
          <p:spPr bwMode="auto">
            <a:xfrm>
              <a:off x="1914" y="2747"/>
              <a:ext cx="25" cy="3"/>
            </a:xfrm>
            <a:custGeom>
              <a:avLst/>
              <a:gdLst>
                <a:gd name="T0" fmla="*/ 0 w 155"/>
                <a:gd name="T1" fmla="*/ 0 h 30"/>
                <a:gd name="T2" fmla="*/ 0 w 155"/>
                <a:gd name="T3" fmla="*/ 0 h 30"/>
                <a:gd name="T4" fmla="*/ 0 w 155"/>
                <a:gd name="T5" fmla="*/ 0 h 30"/>
                <a:gd name="T6" fmla="*/ 1 w 155"/>
                <a:gd name="T7" fmla="*/ 0 h 30"/>
                <a:gd name="T8" fmla="*/ 1 w 155"/>
                <a:gd name="T9" fmla="*/ 0 h 30"/>
                <a:gd name="T10" fmla="*/ 1 w 155"/>
                <a:gd name="T11" fmla="*/ 0 h 30"/>
                <a:gd name="T12" fmla="*/ 1 w 155"/>
                <a:gd name="T13" fmla="*/ 0 h 30"/>
                <a:gd name="T14" fmla="*/ 0 w 155"/>
                <a:gd name="T15" fmla="*/ 0 h 30"/>
                <a:gd name="T16" fmla="*/ 0 w 155"/>
                <a:gd name="T17" fmla="*/ 0 h 30"/>
                <a:gd name="T18" fmla="*/ 0 w 155"/>
                <a:gd name="T19" fmla="*/ 0 h 30"/>
                <a:gd name="T20" fmla="*/ 0 w 155"/>
                <a:gd name="T21" fmla="*/ 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5"/>
                <a:gd name="T34" fmla="*/ 0 h 30"/>
                <a:gd name="T35" fmla="*/ 155 w 155"/>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5" h="30">
                  <a:moveTo>
                    <a:pt x="0" y="30"/>
                  </a:moveTo>
                  <a:lnTo>
                    <a:pt x="36" y="30"/>
                  </a:lnTo>
                  <a:lnTo>
                    <a:pt x="94" y="30"/>
                  </a:lnTo>
                  <a:lnTo>
                    <a:pt x="152" y="29"/>
                  </a:lnTo>
                  <a:lnTo>
                    <a:pt x="155" y="28"/>
                  </a:lnTo>
                  <a:lnTo>
                    <a:pt x="155" y="0"/>
                  </a:lnTo>
                  <a:lnTo>
                    <a:pt x="152" y="1"/>
                  </a:lnTo>
                  <a:lnTo>
                    <a:pt x="94" y="2"/>
                  </a:lnTo>
                  <a:lnTo>
                    <a:pt x="36" y="2"/>
                  </a:lnTo>
                  <a:lnTo>
                    <a:pt x="0" y="2"/>
                  </a:lnTo>
                  <a:lnTo>
                    <a:pt x="0" y="30"/>
                  </a:lnTo>
                  <a:close/>
                </a:path>
              </a:pathLst>
            </a:custGeom>
            <a:solidFill>
              <a:srgbClr val="000000"/>
            </a:solidFill>
            <a:ln w="9525">
              <a:noFill/>
              <a:round/>
              <a:headEnd/>
              <a:tailEnd/>
            </a:ln>
          </p:spPr>
          <p:txBody>
            <a:bodyPr/>
            <a:lstStyle/>
            <a:p>
              <a:pPr eaLnBrk="0" hangingPunct="0"/>
              <a:endParaRPr lang="it-IT"/>
            </a:p>
          </p:txBody>
        </p:sp>
        <p:sp>
          <p:nvSpPr>
            <p:cNvPr id="113711" name="Freeform 247"/>
            <p:cNvSpPr>
              <a:spLocks/>
            </p:cNvSpPr>
            <p:nvPr/>
          </p:nvSpPr>
          <p:spPr bwMode="auto">
            <a:xfrm>
              <a:off x="1862" y="2747"/>
              <a:ext cx="26" cy="3"/>
            </a:xfrm>
            <a:custGeom>
              <a:avLst/>
              <a:gdLst>
                <a:gd name="T0" fmla="*/ 0 w 154"/>
                <a:gd name="T1" fmla="*/ 0 h 30"/>
                <a:gd name="T2" fmla="*/ 0 w 154"/>
                <a:gd name="T3" fmla="*/ 0 h 30"/>
                <a:gd name="T4" fmla="*/ 1 w 154"/>
                <a:gd name="T5" fmla="*/ 0 h 30"/>
                <a:gd name="T6" fmla="*/ 1 w 154"/>
                <a:gd name="T7" fmla="*/ 0 h 30"/>
                <a:gd name="T8" fmla="*/ 1 w 154"/>
                <a:gd name="T9" fmla="*/ 0 h 30"/>
                <a:gd name="T10" fmla="*/ 1 w 154"/>
                <a:gd name="T11" fmla="*/ 0 h 30"/>
                <a:gd name="T12" fmla="*/ 0 w 154"/>
                <a:gd name="T13" fmla="*/ 0 h 30"/>
                <a:gd name="T14" fmla="*/ 0 w 154"/>
                <a:gd name="T15" fmla="*/ 0 h 30"/>
                <a:gd name="T16" fmla="*/ 0 w 15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4"/>
                <a:gd name="T28" fmla="*/ 0 h 30"/>
                <a:gd name="T29" fmla="*/ 154 w 15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4" h="30">
                  <a:moveTo>
                    <a:pt x="0" y="28"/>
                  </a:moveTo>
                  <a:lnTo>
                    <a:pt x="52" y="28"/>
                  </a:lnTo>
                  <a:lnTo>
                    <a:pt x="108" y="29"/>
                  </a:lnTo>
                  <a:lnTo>
                    <a:pt x="154" y="30"/>
                  </a:lnTo>
                  <a:lnTo>
                    <a:pt x="154" y="2"/>
                  </a:lnTo>
                  <a:lnTo>
                    <a:pt x="108" y="1"/>
                  </a:lnTo>
                  <a:lnTo>
                    <a:pt x="52" y="0"/>
                  </a:lnTo>
                  <a:lnTo>
                    <a:pt x="0" y="0"/>
                  </a:lnTo>
                  <a:lnTo>
                    <a:pt x="0" y="28"/>
                  </a:lnTo>
                  <a:close/>
                </a:path>
              </a:pathLst>
            </a:custGeom>
            <a:solidFill>
              <a:srgbClr val="000000"/>
            </a:solidFill>
            <a:ln w="9525">
              <a:noFill/>
              <a:round/>
              <a:headEnd/>
              <a:tailEnd/>
            </a:ln>
          </p:spPr>
          <p:txBody>
            <a:bodyPr/>
            <a:lstStyle/>
            <a:p>
              <a:pPr eaLnBrk="0" hangingPunct="0"/>
              <a:endParaRPr lang="it-IT"/>
            </a:p>
          </p:txBody>
        </p:sp>
        <p:sp>
          <p:nvSpPr>
            <p:cNvPr id="113712" name="Freeform 248"/>
            <p:cNvSpPr>
              <a:spLocks/>
            </p:cNvSpPr>
            <p:nvPr/>
          </p:nvSpPr>
          <p:spPr bwMode="auto">
            <a:xfrm>
              <a:off x="1811" y="2746"/>
              <a:ext cx="26" cy="4"/>
            </a:xfrm>
            <a:custGeom>
              <a:avLst/>
              <a:gdLst>
                <a:gd name="T0" fmla="*/ 0 w 156"/>
                <a:gd name="T1" fmla="*/ 0 h 33"/>
                <a:gd name="T2" fmla="*/ 0 w 156"/>
                <a:gd name="T3" fmla="*/ 0 h 33"/>
                <a:gd name="T4" fmla="*/ 0 w 156"/>
                <a:gd name="T5" fmla="*/ 0 h 33"/>
                <a:gd name="T6" fmla="*/ 1 w 156"/>
                <a:gd name="T7" fmla="*/ 0 h 33"/>
                <a:gd name="T8" fmla="*/ 1 w 156"/>
                <a:gd name="T9" fmla="*/ 0 h 33"/>
                <a:gd name="T10" fmla="*/ 1 w 156"/>
                <a:gd name="T11" fmla="*/ 0 h 33"/>
                <a:gd name="T12" fmla="*/ 1 w 156"/>
                <a:gd name="T13" fmla="*/ 0 h 33"/>
                <a:gd name="T14" fmla="*/ 0 w 156"/>
                <a:gd name="T15" fmla="*/ 0 h 33"/>
                <a:gd name="T16" fmla="*/ 0 w 156"/>
                <a:gd name="T17" fmla="*/ 0 h 33"/>
                <a:gd name="T18" fmla="*/ 0 w 156"/>
                <a:gd name="T19" fmla="*/ 0 h 33"/>
                <a:gd name="T20" fmla="*/ 0 w 156"/>
                <a:gd name="T21" fmla="*/ 0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33"/>
                <a:gd name="T35" fmla="*/ 156 w 156"/>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33">
                  <a:moveTo>
                    <a:pt x="0" y="28"/>
                  </a:moveTo>
                  <a:lnTo>
                    <a:pt x="42" y="29"/>
                  </a:lnTo>
                  <a:lnTo>
                    <a:pt x="93" y="31"/>
                  </a:lnTo>
                  <a:lnTo>
                    <a:pt x="145" y="32"/>
                  </a:lnTo>
                  <a:lnTo>
                    <a:pt x="156" y="33"/>
                  </a:lnTo>
                  <a:lnTo>
                    <a:pt x="156" y="5"/>
                  </a:lnTo>
                  <a:lnTo>
                    <a:pt x="145" y="4"/>
                  </a:lnTo>
                  <a:lnTo>
                    <a:pt x="93" y="3"/>
                  </a:lnTo>
                  <a:lnTo>
                    <a:pt x="44" y="1"/>
                  </a:lnTo>
                  <a:lnTo>
                    <a:pt x="2" y="0"/>
                  </a:lnTo>
                  <a:lnTo>
                    <a:pt x="0" y="28"/>
                  </a:lnTo>
                  <a:close/>
                </a:path>
              </a:pathLst>
            </a:custGeom>
            <a:solidFill>
              <a:srgbClr val="000000"/>
            </a:solidFill>
            <a:ln w="9525">
              <a:noFill/>
              <a:round/>
              <a:headEnd/>
              <a:tailEnd/>
            </a:ln>
          </p:spPr>
          <p:txBody>
            <a:bodyPr/>
            <a:lstStyle/>
            <a:p>
              <a:pPr eaLnBrk="0" hangingPunct="0"/>
              <a:endParaRPr lang="it-IT"/>
            </a:p>
          </p:txBody>
        </p:sp>
        <p:sp>
          <p:nvSpPr>
            <p:cNvPr id="113713" name="Freeform 249"/>
            <p:cNvSpPr>
              <a:spLocks/>
            </p:cNvSpPr>
            <p:nvPr/>
          </p:nvSpPr>
          <p:spPr bwMode="auto">
            <a:xfrm>
              <a:off x="1759" y="2743"/>
              <a:ext cx="27" cy="5"/>
            </a:xfrm>
            <a:custGeom>
              <a:avLst/>
              <a:gdLst>
                <a:gd name="T0" fmla="*/ 0 w 156"/>
                <a:gd name="T1" fmla="*/ 0 h 38"/>
                <a:gd name="T2" fmla="*/ 0 w 156"/>
                <a:gd name="T3" fmla="*/ 0 h 38"/>
                <a:gd name="T4" fmla="*/ 0 w 156"/>
                <a:gd name="T5" fmla="*/ 0 h 38"/>
                <a:gd name="T6" fmla="*/ 0 w 156"/>
                <a:gd name="T7" fmla="*/ 0 h 38"/>
                <a:gd name="T8" fmla="*/ 1 w 156"/>
                <a:gd name="T9" fmla="*/ 0 h 38"/>
                <a:gd name="T10" fmla="*/ 1 w 156"/>
                <a:gd name="T11" fmla="*/ 0 h 38"/>
                <a:gd name="T12" fmla="*/ 1 w 156"/>
                <a:gd name="T13" fmla="*/ 0 h 38"/>
                <a:gd name="T14" fmla="*/ 1 w 156"/>
                <a:gd name="T15" fmla="*/ 0 h 38"/>
                <a:gd name="T16" fmla="*/ 1 w 156"/>
                <a:gd name="T17" fmla="*/ 0 h 38"/>
                <a:gd name="T18" fmla="*/ 0 w 156"/>
                <a:gd name="T19" fmla="*/ 0 h 38"/>
                <a:gd name="T20" fmla="*/ 0 w 156"/>
                <a:gd name="T21" fmla="*/ 0 h 38"/>
                <a:gd name="T22" fmla="*/ 0 w 156"/>
                <a:gd name="T23" fmla="*/ 0 h 38"/>
                <a:gd name="T24" fmla="*/ 0 w 156"/>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6"/>
                <a:gd name="T40" fmla="*/ 0 h 38"/>
                <a:gd name="T41" fmla="*/ 156 w 156"/>
                <a:gd name="T42" fmla="*/ 38 h 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6" h="38">
                  <a:moveTo>
                    <a:pt x="0" y="28"/>
                  </a:moveTo>
                  <a:lnTo>
                    <a:pt x="7" y="28"/>
                  </a:lnTo>
                  <a:lnTo>
                    <a:pt x="44" y="30"/>
                  </a:lnTo>
                  <a:lnTo>
                    <a:pt x="82" y="33"/>
                  </a:lnTo>
                  <a:lnTo>
                    <a:pt x="122" y="35"/>
                  </a:lnTo>
                  <a:lnTo>
                    <a:pt x="154" y="38"/>
                  </a:lnTo>
                  <a:lnTo>
                    <a:pt x="156" y="10"/>
                  </a:lnTo>
                  <a:lnTo>
                    <a:pt x="124" y="7"/>
                  </a:lnTo>
                  <a:lnTo>
                    <a:pt x="85" y="5"/>
                  </a:lnTo>
                  <a:lnTo>
                    <a:pt x="46" y="2"/>
                  </a:lnTo>
                  <a:lnTo>
                    <a:pt x="10" y="0"/>
                  </a:lnTo>
                  <a:lnTo>
                    <a:pt x="2" y="0"/>
                  </a:lnTo>
                  <a:lnTo>
                    <a:pt x="0" y="28"/>
                  </a:lnTo>
                  <a:close/>
                </a:path>
              </a:pathLst>
            </a:custGeom>
            <a:solidFill>
              <a:srgbClr val="000000"/>
            </a:solidFill>
            <a:ln w="9525">
              <a:noFill/>
              <a:round/>
              <a:headEnd/>
              <a:tailEnd/>
            </a:ln>
          </p:spPr>
          <p:txBody>
            <a:bodyPr/>
            <a:lstStyle/>
            <a:p>
              <a:pPr eaLnBrk="0" hangingPunct="0"/>
              <a:endParaRPr lang="it-IT"/>
            </a:p>
          </p:txBody>
        </p:sp>
        <p:sp>
          <p:nvSpPr>
            <p:cNvPr id="113714" name="Freeform 250"/>
            <p:cNvSpPr>
              <a:spLocks/>
            </p:cNvSpPr>
            <p:nvPr/>
          </p:nvSpPr>
          <p:spPr bwMode="auto">
            <a:xfrm>
              <a:off x="1714" y="2739"/>
              <a:ext cx="20" cy="6"/>
            </a:xfrm>
            <a:custGeom>
              <a:avLst/>
              <a:gdLst>
                <a:gd name="T0" fmla="*/ 0 w 121"/>
                <a:gd name="T1" fmla="*/ 0 h 50"/>
                <a:gd name="T2" fmla="*/ 0 w 121"/>
                <a:gd name="T3" fmla="*/ 0 h 50"/>
                <a:gd name="T4" fmla="*/ 0 w 121"/>
                <a:gd name="T5" fmla="*/ 0 h 50"/>
                <a:gd name="T6" fmla="*/ 0 w 121"/>
                <a:gd name="T7" fmla="*/ 0 h 50"/>
                <a:gd name="T8" fmla="*/ 0 w 121"/>
                <a:gd name="T9" fmla="*/ 0 h 50"/>
                <a:gd name="T10" fmla="*/ 0 w 121"/>
                <a:gd name="T11" fmla="*/ 0 h 50"/>
                <a:gd name="T12" fmla="*/ 0 w 121"/>
                <a:gd name="T13" fmla="*/ 0 h 50"/>
                <a:gd name="T14" fmla="*/ 0 w 121"/>
                <a:gd name="T15" fmla="*/ 0 h 50"/>
                <a:gd name="T16" fmla="*/ 0 w 121"/>
                <a:gd name="T17" fmla="*/ 0 h 50"/>
                <a:gd name="T18" fmla="*/ 0 w 121"/>
                <a:gd name="T19" fmla="*/ 0 h 50"/>
                <a:gd name="T20" fmla="*/ 0 w 121"/>
                <a:gd name="T21" fmla="*/ 0 h 50"/>
                <a:gd name="T22" fmla="*/ 0 w 121"/>
                <a:gd name="T23" fmla="*/ 0 h 50"/>
                <a:gd name="T24" fmla="*/ 0 w 121"/>
                <a:gd name="T25" fmla="*/ 0 h 50"/>
                <a:gd name="T26" fmla="*/ 0 w 121"/>
                <a:gd name="T27" fmla="*/ 0 h 50"/>
                <a:gd name="T28" fmla="*/ 0 w 121"/>
                <a:gd name="T29" fmla="*/ 0 h 50"/>
                <a:gd name="T30" fmla="*/ 0 w 121"/>
                <a:gd name="T31" fmla="*/ 0 h 50"/>
                <a:gd name="T32" fmla="*/ 0 w 121"/>
                <a:gd name="T33" fmla="*/ 0 h 50"/>
                <a:gd name="T34" fmla="*/ 0 w 121"/>
                <a:gd name="T35" fmla="*/ 0 h 50"/>
                <a:gd name="T36" fmla="*/ 0 w 121"/>
                <a:gd name="T37" fmla="*/ 0 h 50"/>
                <a:gd name="T38" fmla="*/ 0 w 121"/>
                <a:gd name="T39" fmla="*/ 0 h 50"/>
                <a:gd name="T40" fmla="*/ 0 w 121"/>
                <a:gd name="T41" fmla="*/ 0 h 50"/>
                <a:gd name="T42" fmla="*/ 0 w 121"/>
                <a:gd name="T43" fmla="*/ 0 h 50"/>
                <a:gd name="T44" fmla="*/ 0 w 121"/>
                <a:gd name="T45" fmla="*/ 0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1"/>
                <a:gd name="T70" fmla="*/ 0 h 50"/>
                <a:gd name="T71" fmla="*/ 121 w 121"/>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1" h="50">
                  <a:moveTo>
                    <a:pt x="0" y="4"/>
                  </a:moveTo>
                  <a:lnTo>
                    <a:pt x="0" y="4"/>
                  </a:lnTo>
                  <a:lnTo>
                    <a:pt x="3" y="15"/>
                  </a:lnTo>
                  <a:lnTo>
                    <a:pt x="13" y="24"/>
                  </a:lnTo>
                  <a:lnTo>
                    <a:pt x="22" y="28"/>
                  </a:lnTo>
                  <a:lnTo>
                    <a:pt x="33" y="32"/>
                  </a:lnTo>
                  <a:lnTo>
                    <a:pt x="47" y="38"/>
                  </a:lnTo>
                  <a:lnTo>
                    <a:pt x="64" y="41"/>
                  </a:lnTo>
                  <a:lnTo>
                    <a:pt x="82" y="45"/>
                  </a:lnTo>
                  <a:lnTo>
                    <a:pt x="104" y="48"/>
                  </a:lnTo>
                  <a:lnTo>
                    <a:pt x="116" y="50"/>
                  </a:lnTo>
                  <a:lnTo>
                    <a:pt x="121" y="21"/>
                  </a:lnTo>
                  <a:lnTo>
                    <a:pt x="109" y="19"/>
                  </a:lnTo>
                  <a:lnTo>
                    <a:pt x="89" y="16"/>
                  </a:lnTo>
                  <a:lnTo>
                    <a:pt x="70" y="12"/>
                  </a:lnTo>
                  <a:lnTo>
                    <a:pt x="56" y="9"/>
                  </a:lnTo>
                  <a:lnTo>
                    <a:pt x="44" y="6"/>
                  </a:lnTo>
                  <a:lnTo>
                    <a:pt x="35" y="2"/>
                  </a:lnTo>
                  <a:lnTo>
                    <a:pt x="28" y="0"/>
                  </a:lnTo>
                  <a:lnTo>
                    <a:pt x="29" y="1"/>
                  </a:lnTo>
                  <a:lnTo>
                    <a:pt x="30" y="4"/>
                  </a:lnTo>
                  <a:lnTo>
                    <a:pt x="0" y="4"/>
                  </a:lnTo>
                  <a:close/>
                </a:path>
              </a:pathLst>
            </a:custGeom>
            <a:solidFill>
              <a:srgbClr val="000000"/>
            </a:solidFill>
            <a:ln w="9525">
              <a:noFill/>
              <a:round/>
              <a:headEnd/>
              <a:tailEnd/>
            </a:ln>
          </p:spPr>
          <p:txBody>
            <a:bodyPr/>
            <a:lstStyle/>
            <a:p>
              <a:pPr eaLnBrk="0" hangingPunct="0"/>
              <a:endParaRPr lang="it-IT"/>
            </a:p>
          </p:txBody>
        </p:sp>
        <p:sp>
          <p:nvSpPr>
            <p:cNvPr id="113715" name="Freeform 251"/>
            <p:cNvSpPr>
              <a:spLocks/>
            </p:cNvSpPr>
            <p:nvPr/>
          </p:nvSpPr>
          <p:spPr bwMode="auto">
            <a:xfrm>
              <a:off x="1714" y="2735"/>
              <a:ext cx="9" cy="5"/>
            </a:xfrm>
            <a:custGeom>
              <a:avLst/>
              <a:gdLst>
                <a:gd name="T0" fmla="*/ 0 w 55"/>
                <a:gd name="T1" fmla="*/ 0 h 35"/>
                <a:gd name="T2" fmla="*/ 0 w 55"/>
                <a:gd name="T3" fmla="*/ 0 h 35"/>
                <a:gd name="T4" fmla="*/ 0 w 55"/>
                <a:gd name="T5" fmla="*/ 0 h 35"/>
                <a:gd name="T6" fmla="*/ 0 w 55"/>
                <a:gd name="T7" fmla="*/ 0 h 35"/>
                <a:gd name="T8" fmla="*/ 0 w 55"/>
                <a:gd name="T9" fmla="*/ 0 h 35"/>
                <a:gd name="T10" fmla="*/ 0 w 55"/>
                <a:gd name="T11" fmla="*/ 0 h 35"/>
                <a:gd name="T12" fmla="*/ 0 w 55"/>
                <a:gd name="T13" fmla="*/ 0 h 35"/>
                <a:gd name="T14" fmla="*/ 0 w 55"/>
                <a:gd name="T15" fmla="*/ 0 h 35"/>
                <a:gd name="T16" fmla="*/ 0 w 55"/>
                <a:gd name="T17" fmla="*/ 0 h 35"/>
                <a:gd name="T18" fmla="*/ 0 w 55"/>
                <a:gd name="T19" fmla="*/ 0 h 35"/>
                <a:gd name="T20" fmla="*/ 0 w 55"/>
                <a:gd name="T21" fmla="*/ 0 h 35"/>
                <a:gd name="T22" fmla="*/ 0 w 55"/>
                <a:gd name="T23" fmla="*/ 0 h 35"/>
                <a:gd name="T24" fmla="*/ 0 w 55"/>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5"/>
                <a:gd name="T40" fmla="*/ 0 h 35"/>
                <a:gd name="T41" fmla="*/ 55 w 55"/>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5" h="35">
                  <a:moveTo>
                    <a:pt x="44" y="0"/>
                  </a:moveTo>
                  <a:lnTo>
                    <a:pt x="33" y="3"/>
                  </a:lnTo>
                  <a:lnTo>
                    <a:pt x="22" y="7"/>
                  </a:lnTo>
                  <a:lnTo>
                    <a:pt x="13" y="11"/>
                  </a:lnTo>
                  <a:lnTo>
                    <a:pt x="3" y="20"/>
                  </a:lnTo>
                  <a:lnTo>
                    <a:pt x="0" y="31"/>
                  </a:lnTo>
                  <a:lnTo>
                    <a:pt x="30" y="31"/>
                  </a:lnTo>
                  <a:lnTo>
                    <a:pt x="29" y="34"/>
                  </a:lnTo>
                  <a:lnTo>
                    <a:pt x="28" y="35"/>
                  </a:lnTo>
                  <a:lnTo>
                    <a:pt x="35" y="33"/>
                  </a:lnTo>
                  <a:lnTo>
                    <a:pt x="44" y="29"/>
                  </a:lnTo>
                  <a:lnTo>
                    <a:pt x="55" y="26"/>
                  </a:lnTo>
                  <a:lnTo>
                    <a:pt x="44" y="0"/>
                  </a:lnTo>
                  <a:close/>
                </a:path>
              </a:pathLst>
            </a:custGeom>
            <a:solidFill>
              <a:srgbClr val="000000"/>
            </a:solidFill>
            <a:ln w="9525">
              <a:noFill/>
              <a:round/>
              <a:headEnd/>
              <a:tailEnd/>
            </a:ln>
          </p:spPr>
          <p:txBody>
            <a:bodyPr/>
            <a:lstStyle/>
            <a:p>
              <a:pPr eaLnBrk="0" hangingPunct="0"/>
              <a:endParaRPr lang="it-IT"/>
            </a:p>
          </p:txBody>
        </p:sp>
        <p:sp>
          <p:nvSpPr>
            <p:cNvPr id="113716" name="Freeform 252"/>
            <p:cNvSpPr>
              <a:spLocks/>
            </p:cNvSpPr>
            <p:nvPr/>
          </p:nvSpPr>
          <p:spPr bwMode="auto">
            <a:xfrm>
              <a:off x="1748" y="2731"/>
              <a:ext cx="26" cy="5"/>
            </a:xfrm>
            <a:custGeom>
              <a:avLst/>
              <a:gdLst>
                <a:gd name="T0" fmla="*/ 1 w 158"/>
                <a:gd name="T1" fmla="*/ 0 h 42"/>
                <a:gd name="T2" fmla="*/ 1 w 158"/>
                <a:gd name="T3" fmla="*/ 0 h 42"/>
                <a:gd name="T4" fmla="*/ 0 w 158"/>
                <a:gd name="T5" fmla="*/ 0 h 42"/>
                <a:gd name="T6" fmla="*/ 0 w 158"/>
                <a:gd name="T7" fmla="*/ 0 h 42"/>
                <a:gd name="T8" fmla="*/ 0 w 158"/>
                <a:gd name="T9" fmla="*/ 0 h 42"/>
                <a:gd name="T10" fmla="*/ 0 w 158"/>
                <a:gd name="T11" fmla="*/ 0 h 42"/>
                <a:gd name="T12" fmla="*/ 0 w 158"/>
                <a:gd name="T13" fmla="*/ 0 h 42"/>
                <a:gd name="T14" fmla="*/ 0 w 158"/>
                <a:gd name="T15" fmla="*/ 0 h 42"/>
                <a:gd name="T16" fmla="*/ 0 w 158"/>
                <a:gd name="T17" fmla="*/ 0 h 42"/>
                <a:gd name="T18" fmla="*/ 0 w 158"/>
                <a:gd name="T19" fmla="*/ 0 h 42"/>
                <a:gd name="T20" fmla="*/ 0 w 158"/>
                <a:gd name="T21" fmla="*/ 0 h 42"/>
                <a:gd name="T22" fmla="*/ 0 w 158"/>
                <a:gd name="T23" fmla="*/ 0 h 42"/>
                <a:gd name="T24" fmla="*/ 1 w 158"/>
                <a:gd name="T25" fmla="*/ 0 h 42"/>
                <a:gd name="T26" fmla="*/ 1 w 158"/>
                <a:gd name="T27" fmla="*/ 0 h 42"/>
                <a:gd name="T28" fmla="*/ 1 w 158"/>
                <a:gd name="T29" fmla="*/ 0 h 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8"/>
                <a:gd name="T46" fmla="*/ 0 h 42"/>
                <a:gd name="T47" fmla="*/ 158 w 158"/>
                <a:gd name="T48" fmla="*/ 42 h 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8" h="42">
                  <a:moveTo>
                    <a:pt x="155" y="0"/>
                  </a:moveTo>
                  <a:lnTo>
                    <a:pt x="154" y="0"/>
                  </a:lnTo>
                  <a:lnTo>
                    <a:pt x="116" y="3"/>
                  </a:lnTo>
                  <a:lnTo>
                    <a:pt x="79" y="5"/>
                  </a:lnTo>
                  <a:lnTo>
                    <a:pt x="45" y="8"/>
                  </a:lnTo>
                  <a:lnTo>
                    <a:pt x="13" y="11"/>
                  </a:lnTo>
                  <a:lnTo>
                    <a:pt x="0" y="13"/>
                  </a:lnTo>
                  <a:lnTo>
                    <a:pt x="4" y="42"/>
                  </a:lnTo>
                  <a:lnTo>
                    <a:pt x="16" y="40"/>
                  </a:lnTo>
                  <a:lnTo>
                    <a:pt x="47" y="37"/>
                  </a:lnTo>
                  <a:lnTo>
                    <a:pt x="82" y="34"/>
                  </a:lnTo>
                  <a:lnTo>
                    <a:pt x="118" y="31"/>
                  </a:lnTo>
                  <a:lnTo>
                    <a:pt x="157" y="28"/>
                  </a:lnTo>
                  <a:lnTo>
                    <a:pt x="158" y="28"/>
                  </a:lnTo>
                  <a:lnTo>
                    <a:pt x="155" y="0"/>
                  </a:lnTo>
                  <a:close/>
                </a:path>
              </a:pathLst>
            </a:custGeom>
            <a:solidFill>
              <a:srgbClr val="000000"/>
            </a:solidFill>
            <a:ln w="9525">
              <a:noFill/>
              <a:round/>
              <a:headEnd/>
              <a:tailEnd/>
            </a:ln>
          </p:spPr>
          <p:txBody>
            <a:bodyPr/>
            <a:lstStyle/>
            <a:p>
              <a:pPr eaLnBrk="0" hangingPunct="0"/>
              <a:endParaRPr lang="it-IT"/>
            </a:p>
          </p:txBody>
        </p:sp>
        <p:sp>
          <p:nvSpPr>
            <p:cNvPr id="113717" name="Freeform 253"/>
            <p:cNvSpPr>
              <a:spLocks/>
            </p:cNvSpPr>
            <p:nvPr/>
          </p:nvSpPr>
          <p:spPr bwMode="auto">
            <a:xfrm>
              <a:off x="1799" y="2729"/>
              <a:ext cx="26" cy="4"/>
            </a:xfrm>
            <a:custGeom>
              <a:avLst/>
              <a:gdLst>
                <a:gd name="T0" fmla="*/ 1 w 156"/>
                <a:gd name="T1" fmla="*/ 0 h 34"/>
                <a:gd name="T2" fmla="*/ 0 w 156"/>
                <a:gd name="T3" fmla="*/ 0 h 34"/>
                <a:gd name="T4" fmla="*/ 0 w 156"/>
                <a:gd name="T5" fmla="*/ 0 h 34"/>
                <a:gd name="T6" fmla="*/ 0 w 156"/>
                <a:gd name="T7" fmla="*/ 0 h 34"/>
                <a:gd name="T8" fmla="*/ 0 w 156"/>
                <a:gd name="T9" fmla="*/ 0 h 34"/>
                <a:gd name="T10" fmla="*/ 0 w 156"/>
                <a:gd name="T11" fmla="*/ 0 h 34"/>
                <a:gd name="T12" fmla="*/ 0 w 156"/>
                <a:gd name="T13" fmla="*/ 0 h 34"/>
                <a:gd name="T14" fmla="*/ 0 w 156"/>
                <a:gd name="T15" fmla="*/ 0 h 34"/>
                <a:gd name="T16" fmla="*/ 0 w 156"/>
                <a:gd name="T17" fmla="*/ 0 h 34"/>
                <a:gd name="T18" fmla="*/ 1 w 156"/>
                <a:gd name="T19" fmla="*/ 0 h 34"/>
                <a:gd name="T20" fmla="*/ 1 w 156"/>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34"/>
                <a:gd name="T35" fmla="*/ 156 w 156"/>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34">
                  <a:moveTo>
                    <a:pt x="154" y="0"/>
                  </a:moveTo>
                  <a:lnTo>
                    <a:pt x="112" y="1"/>
                  </a:lnTo>
                  <a:lnTo>
                    <a:pt x="64" y="3"/>
                  </a:lnTo>
                  <a:lnTo>
                    <a:pt x="16" y="5"/>
                  </a:lnTo>
                  <a:lnTo>
                    <a:pt x="0" y="6"/>
                  </a:lnTo>
                  <a:lnTo>
                    <a:pt x="2" y="34"/>
                  </a:lnTo>
                  <a:lnTo>
                    <a:pt x="18" y="33"/>
                  </a:lnTo>
                  <a:lnTo>
                    <a:pt x="66" y="31"/>
                  </a:lnTo>
                  <a:lnTo>
                    <a:pt x="114" y="29"/>
                  </a:lnTo>
                  <a:lnTo>
                    <a:pt x="156" y="28"/>
                  </a:lnTo>
                  <a:lnTo>
                    <a:pt x="154" y="0"/>
                  </a:lnTo>
                  <a:close/>
                </a:path>
              </a:pathLst>
            </a:custGeom>
            <a:solidFill>
              <a:srgbClr val="000000"/>
            </a:solidFill>
            <a:ln w="9525">
              <a:noFill/>
              <a:round/>
              <a:headEnd/>
              <a:tailEnd/>
            </a:ln>
          </p:spPr>
          <p:txBody>
            <a:bodyPr/>
            <a:lstStyle/>
            <a:p>
              <a:pPr eaLnBrk="0" hangingPunct="0"/>
              <a:endParaRPr lang="it-IT"/>
            </a:p>
          </p:txBody>
        </p:sp>
        <p:sp>
          <p:nvSpPr>
            <p:cNvPr id="113718" name="Freeform 254"/>
            <p:cNvSpPr>
              <a:spLocks/>
            </p:cNvSpPr>
            <p:nvPr/>
          </p:nvSpPr>
          <p:spPr bwMode="auto">
            <a:xfrm>
              <a:off x="1851" y="2728"/>
              <a:ext cx="25" cy="4"/>
            </a:xfrm>
            <a:custGeom>
              <a:avLst/>
              <a:gdLst>
                <a:gd name="T0" fmla="*/ 1 w 155"/>
                <a:gd name="T1" fmla="*/ 0 h 30"/>
                <a:gd name="T2" fmla="*/ 0 w 155"/>
                <a:gd name="T3" fmla="*/ 0 h 30"/>
                <a:gd name="T4" fmla="*/ 0 w 155"/>
                <a:gd name="T5" fmla="*/ 0 h 30"/>
                <a:gd name="T6" fmla="*/ 0 w 155"/>
                <a:gd name="T7" fmla="*/ 0 h 30"/>
                <a:gd name="T8" fmla="*/ 0 w 155"/>
                <a:gd name="T9" fmla="*/ 0 h 30"/>
                <a:gd name="T10" fmla="*/ 0 w 155"/>
                <a:gd name="T11" fmla="*/ 0 h 30"/>
                <a:gd name="T12" fmla="*/ 0 w 155"/>
                <a:gd name="T13" fmla="*/ 0 h 30"/>
                <a:gd name="T14" fmla="*/ 0 w 155"/>
                <a:gd name="T15" fmla="*/ 0 h 30"/>
                <a:gd name="T16" fmla="*/ 0 w 155"/>
                <a:gd name="T17" fmla="*/ 0 h 30"/>
                <a:gd name="T18" fmla="*/ 1 w 155"/>
                <a:gd name="T19" fmla="*/ 0 h 30"/>
                <a:gd name="T20" fmla="*/ 1 w 155"/>
                <a:gd name="T21" fmla="*/ 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5"/>
                <a:gd name="T34" fmla="*/ 0 h 30"/>
                <a:gd name="T35" fmla="*/ 155 w 155"/>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5" h="30">
                  <a:moveTo>
                    <a:pt x="155" y="0"/>
                  </a:moveTo>
                  <a:lnTo>
                    <a:pt x="123" y="0"/>
                  </a:lnTo>
                  <a:lnTo>
                    <a:pt x="66" y="0"/>
                  </a:lnTo>
                  <a:lnTo>
                    <a:pt x="11" y="1"/>
                  </a:lnTo>
                  <a:lnTo>
                    <a:pt x="0" y="2"/>
                  </a:lnTo>
                  <a:lnTo>
                    <a:pt x="0" y="30"/>
                  </a:lnTo>
                  <a:lnTo>
                    <a:pt x="11" y="29"/>
                  </a:lnTo>
                  <a:lnTo>
                    <a:pt x="66" y="28"/>
                  </a:lnTo>
                  <a:lnTo>
                    <a:pt x="123" y="28"/>
                  </a:lnTo>
                  <a:lnTo>
                    <a:pt x="155" y="28"/>
                  </a:lnTo>
                  <a:lnTo>
                    <a:pt x="155" y="0"/>
                  </a:lnTo>
                  <a:close/>
                </a:path>
              </a:pathLst>
            </a:custGeom>
            <a:solidFill>
              <a:srgbClr val="000000"/>
            </a:solidFill>
            <a:ln w="9525">
              <a:noFill/>
              <a:round/>
              <a:headEnd/>
              <a:tailEnd/>
            </a:ln>
          </p:spPr>
          <p:txBody>
            <a:bodyPr/>
            <a:lstStyle/>
            <a:p>
              <a:pPr eaLnBrk="0" hangingPunct="0"/>
              <a:endParaRPr lang="it-IT"/>
            </a:p>
          </p:txBody>
        </p:sp>
        <p:sp>
          <p:nvSpPr>
            <p:cNvPr id="113719" name="Freeform 255"/>
            <p:cNvSpPr>
              <a:spLocks/>
            </p:cNvSpPr>
            <p:nvPr/>
          </p:nvSpPr>
          <p:spPr bwMode="auto">
            <a:xfrm>
              <a:off x="1902" y="2728"/>
              <a:ext cx="8" cy="3"/>
            </a:xfrm>
            <a:custGeom>
              <a:avLst/>
              <a:gdLst>
                <a:gd name="T0" fmla="*/ 0 w 46"/>
                <a:gd name="T1" fmla="*/ 0 h 28"/>
                <a:gd name="T2" fmla="*/ 0 w 46"/>
                <a:gd name="T3" fmla="*/ 0 h 28"/>
                <a:gd name="T4" fmla="*/ 0 w 46"/>
                <a:gd name="T5" fmla="*/ 0 h 28"/>
                <a:gd name="T6" fmla="*/ 0 w 46"/>
                <a:gd name="T7" fmla="*/ 0 h 28"/>
                <a:gd name="T8" fmla="*/ 0 w 46"/>
                <a:gd name="T9" fmla="*/ 0 h 28"/>
                <a:gd name="T10" fmla="*/ 0 w 46"/>
                <a:gd name="T11" fmla="*/ 0 h 28"/>
                <a:gd name="T12" fmla="*/ 0 w 46"/>
                <a:gd name="T13" fmla="*/ 0 h 28"/>
                <a:gd name="T14" fmla="*/ 0 60000 65536"/>
                <a:gd name="T15" fmla="*/ 0 60000 65536"/>
                <a:gd name="T16" fmla="*/ 0 60000 65536"/>
                <a:gd name="T17" fmla="*/ 0 60000 65536"/>
                <a:gd name="T18" fmla="*/ 0 60000 65536"/>
                <a:gd name="T19" fmla="*/ 0 60000 65536"/>
                <a:gd name="T20" fmla="*/ 0 60000 65536"/>
                <a:gd name="T21" fmla="*/ 0 w 46"/>
                <a:gd name="T22" fmla="*/ 0 h 28"/>
                <a:gd name="T23" fmla="*/ 46 w 46"/>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28">
                  <a:moveTo>
                    <a:pt x="46" y="0"/>
                  </a:moveTo>
                  <a:lnTo>
                    <a:pt x="46" y="0"/>
                  </a:lnTo>
                  <a:lnTo>
                    <a:pt x="0" y="0"/>
                  </a:lnTo>
                  <a:lnTo>
                    <a:pt x="0" y="28"/>
                  </a:lnTo>
                  <a:lnTo>
                    <a:pt x="46" y="28"/>
                  </a:lnTo>
                  <a:lnTo>
                    <a:pt x="46" y="0"/>
                  </a:lnTo>
                  <a:close/>
                </a:path>
              </a:pathLst>
            </a:custGeom>
            <a:solidFill>
              <a:srgbClr val="000000"/>
            </a:solidFill>
            <a:ln w="9525">
              <a:noFill/>
              <a:round/>
              <a:headEnd/>
              <a:tailEnd/>
            </a:ln>
          </p:spPr>
          <p:txBody>
            <a:bodyPr/>
            <a:lstStyle/>
            <a:p>
              <a:pPr eaLnBrk="0" hangingPunct="0"/>
              <a:endParaRPr lang="it-IT"/>
            </a:p>
          </p:txBody>
        </p:sp>
        <p:sp>
          <p:nvSpPr>
            <p:cNvPr id="113720" name="Rectangle 256"/>
            <p:cNvSpPr>
              <a:spLocks noChangeArrowheads="1"/>
            </p:cNvSpPr>
            <p:nvPr/>
          </p:nvSpPr>
          <p:spPr bwMode="auto">
            <a:xfrm>
              <a:off x="1972" y="315"/>
              <a:ext cx="1697" cy="436"/>
            </a:xfrm>
            <a:prstGeom prst="rect">
              <a:avLst/>
            </a:prstGeom>
            <a:noFill/>
            <a:ln w="9525">
              <a:noFill/>
              <a:miter lim="800000"/>
              <a:headEnd/>
              <a:tailEnd/>
            </a:ln>
          </p:spPr>
          <p:txBody>
            <a:bodyPr wrap="none" lIns="0" tIns="0" rIns="0" bIns="0">
              <a:spAutoFit/>
            </a:bodyPr>
            <a:lstStyle/>
            <a:p>
              <a:r>
                <a:rPr lang="it-IT" sz="4500" dirty="0" err="1" smtClean="0">
                  <a:solidFill>
                    <a:srgbClr val="FFAE26"/>
                  </a:solidFill>
                  <a:latin typeface="Arial" pitchFamily="34" charset="0"/>
                </a:rPr>
                <a:t>Heritability</a:t>
              </a:r>
              <a:endParaRPr lang="it-IT" sz="1800" dirty="0">
                <a:latin typeface="Arial" pitchFamily="34" charset="0"/>
              </a:endParaRPr>
            </a:p>
          </p:txBody>
        </p:sp>
        <p:sp>
          <p:nvSpPr>
            <p:cNvPr id="113721" name="Rectangle 257"/>
            <p:cNvSpPr>
              <a:spLocks noChangeArrowheads="1"/>
            </p:cNvSpPr>
            <p:nvPr/>
          </p:nvSpPr>
          <p:spPr bwMode="auto">
            <a:xfrm>
              <a:off x="442" y="1057"/>
              <a:ext cx="4949" cy="320"/>
            </a:xfrm>
            <a:prstGeom prst="rect">
              <a:avLst/>
            </a:prstGeom>
            <a:noFill/>
            <a:ln w="9525">
              <a:noFill/>
              <a:miter lim="800000"/>
              <a:headEnd/>
              <a:tailEnd/>
            </a:ln>
          </p:spPr>
          <p:txBody>
            <a:bodyPr wrap="none" lIns="0" tIns="0" rIns="0" bIns="0">
              <a:spAutoFit/>
            </a:bodyPr>
            <a:lstStyle/>
            <a:p>
              <a:r>
                <a:rPr lang="it-IT" sz="3300" dirty="0" err="1" smtClean="0">
                  <a:solidFill>
                    <a:srgbClr val="FFFFA7"/>
                  </a:solidFill>
                  <a:latin typeface="Arial" pitchFamily="34" charset="0"/>
                </a:rPr>
                <a:t>Measure</a:t>
              </a:r>
              <a:r>
                <a:rPr lang="it-IT" sz="3300" dirty="0" smtClean="0">
                  <a:solidFill>
                    <a:srgbClr val="FFFFA7"/>
                  </a:solidFill>
                  <a:latin typeface="Arial" pitchFamily="34" charset="0"/>
                </a:rPr>
                <a:t> of </a:t>
              </a:r>
              <a:r>
                <a:rPr lang="it-IT" sz="3300" dirty="0" err="1" smtClean="0">
                  <a:solidFill>
                    <a:srgbClr val="FFFFA7"/>
                  </a:solidFill>
                  <a:latin typeface="Arial" pitchFamily="34" charset="0"/>
                </a:rPr>
                <a:t>genetic</a:t>
              </a:r>
              <a:r>
                <a:rPr lang="it-IT" sz="3300" dirty="0" smtClean="0">
                  <a:solidFill>
                    <a:srgbClr val="FFFFA7"/>
                  </a:solidFill>
                  <a:latin typeface="Arial" pitchFamily="34" charset="0"/>
                </a:rPr>
                <a:t> </a:t>
              </a:r>
              <a:r>
                <a:rPr lang="it-IT" sz="3300" dirty="0" err="1" smtClean="0">
                  <a:solidFill>
                    <a:srgbClr val="FFFFA7"/>
                  </a:solidFill>
                  <a:latin typeface="Arial" pitchFamily="34" charset="0"/>
                </a:rPr>
                <a:t>factors</a:t>
              </a:r>
              <a:r>
                <a:rPr lang="it-IT" sz="3300" dirty="0" smtClean="0">
                  <a:solidFill>
                    <a:srgbClr val="FFFFA7"/>
                  </a:solidFill>
                  <a:latin typeface="Arial" pitchFamily="34" charset="0"/>
                </a:rPr>
                <a:t>: </a:t>
              </a:r>
              <a:r>
                <a:rPr lang="it-IT" sz="3300" dirty="0" err="1" smtClean="0">
                  <a:solidFill>
                    <a:srgbClr val="FFFFA7"/>
                  </a:solidFill>
                  <a:latin typeface="Arial" pitchFamily="34" charset="0"/>
                </a:rPr>
                <a:t>heritability</a:t>
              </a:r>
              <a:r>
                <a:rPr lang="it-IT" sz="3300" dirty="0" smtClean="0">
                  <a:solidFill>
                    <a:srgbClr val="FFFFA7"/>
                  </a:solidFill>
                  <a:latin typeface="Arial" pitchFamily="34" charset="0"/>
                </a:rPr>
                <a:t> </a:t>
              </a:r>
              <a:r>
                <a:rPr lang="it-IT" sz="3300" dirty="0">
                  <a:solidFill>
                    <a:srgbClr val="FFFFA7"/>
                  </a:solidFill>
                  <a:latin typeface="Arial" pitchFamily="34" charset="0"/>
                </a:rPr>
                <a:t>(</a:t>
              </a:r>
              <a:r>
                <a:rPr lang="it-IT" sz="3300" dirty="0" smtClean="0">
                  <a:solidFill>
                    <a:srgbClr val="FFFFA7"/>
                  </a:solidFill>
                  <a:latin typeface="Arial" pitchFamily="34" charset="0"/>
                </a:rPr>
                <a:t>h</a:t>
              </a:r>
              <a:endParaRPr lang="it-IT" sz="1800" dirty="0">
                <a:latin typeface="Arial" pitchFamily="34" charset="0"/>
              </a:endParaRPr>
            </a:p>
          </p:txBody>
        </p:sp>
        <p:sp>
          <p:nvSpPr>
            <p:cNvPr id="113722" name="Rectangle 258"/>
            <p:cNvSpPr>
              <a:spLocks noChangeArrowheads="1"/>
            </p:cNvSpPr>
            <p:nvPr/>
          </p:nvSpPr>
          <p:spPr bwMode="auto">
            <a:xfrm>
              <a:off x="5193" y="1026"/>
              <a:ext cx="184" cy="244"/>
            </a:xfrm>
            <a:prstGeom prst="rect">
              <a:avLst/>
            </a:prstGeom>
            <a:noFill/>
            <a:ln w="9525">
              <a:noFill/>
              <a:miter lim="800000"/>
              <a:headEnd/>
              <a:tailEnd/>
            </a:ln>
          </p:spPr>
          <p:txBody>
            <a:bodyPr wrap="none" lIns="0" tIns="0" rIns="0" bIns="0">
              <a:spAutoFit/>
            </a:bodyPr>
            <a:lstStyle/>
            <a:p>
              <a:r>
                <a:rPr lang="it-IT" sz="2300" dirty="0">
                  <a:solidFill>
                    <a:srgbClr val="FFFFA7"/>
                  </a:solidFill>
                  <a:latin typeface="Arial" pitchFamily="34" charset="0"/>
                </a:rPr>
                <a:t>2</a:t>
              </a:r>
              <a:endParaRPr lang="it-IT" sz="1800" dirty="0">
                <a:latin typeface="Arial" pitchFamily="34" charset="0"/>
              </a:endParaRPr>
            </a:p>
          </p:txBody>
        </p:sp>
        <p:sp>
          <p:nvSpPr>
            <p:cNvPr id="113723" name="Rectangle 259"/>
            <p:cNvSpPr>
              <a:spLocks noChangeArrowheads="1"/>
            </p:cNvSpPr>
            <p:nvPr/>
          </p:nvSpPr>
          <p:spPr bwMode="auto">
            <a:xfrm>
              <a:off x="5284" y="1057"/>
              <a:ext cx="286" cy="362"/>
            </a:xfrm>
            <a:prstGeom prst="rect">
              <a:avLst/>
            </a:prstGeom>
            <a:noFill/>
            <a:ln w="9525">
              <a:noFill/>
              <a:miter lim="800000"/>
              <a:headEnd/>
              <a:tailEnd/>
            </a:ln>
          </p:spPr>
          <p:txBody>
            <a:bodyPr wrap="none" lIns="0" tIns="0" rIns="0" bIns="0">
              <a:spAutoFit/>
            </a:bodyPr>
            <a:lstStyle/>
            <a:p>
              <a:r>
                <a:rPr lang="it-IT" sz="3300" dirty="0">
                  <a:solidFill>
                    <a:srgbClr val="FFFFA7"/>
                  </a:solidFill>
                  <a:latin typeface="Arial" pitchFamily="34" charset="0"/>
                </a:rPr>
                <a:t>):</a:t>
              </a:r>
              <a:endParaRPr lang="it-IT" sz="1800" dirty="0">
                <a:latin typeface="Arial" pitchFamily="34" charset="0"/>
              </a:endParaRPr>
            </a:p>
          </p:txBody>
        </p:sp>
        <p:sp>
          <p:nvSpPr>
            <p:cNvPr id="113724" name="Rectangle 260"/>
            <p:cNvSpPr>
              <a:spLocks noChangeArrowheads="1"/>
            </p:cNvSpPr>
            <p:nvPr/>
          </p:nvSpPr>
          <p:spPr bwMode="auto">
            <a:xfrm>
              <a:off x="710" y="1670"/>
              <a:ext cx="4490" cy="320"/>
            </a:xfrm>
            <a:prstGeom prst="rect">
              <a:avLst/>
            </a:prstGeom>
            <a:noFill/>
            <a:ln w="9525">
              <a:noFill/>
              <a:miter lim="800000"/>
              <a:headEnd/>
              <a:tailEnd/>
            </a:ln>
          </p:spPr>
          <p:txBody>
            <a:bodyPr wrap="none" lIns="0" tIns="0" rIns="0" bIns="0">
              <a:spAutoFit/>
            </a:bodyPr>
            <a:lstStyle/>
            <a:p>
              <a:r>
                <a:rPr lang="it-IT" sz="3300" u="sng" dirty="0" err="1" smtClean="0">
                  <a:solidFill>
                    <a:srgbClr val="FFFFA7"/>
                  </a:solidFill>
                  <a:latin typeface="Arial" pitchFamily="34" charset="0"/>
                </a:rPr>
                <a:t>Conc</a:t>
              </a:r>
              <a:r>
                <a:rPr lang="it-IT" sz="3300" u="sng" dirty="0" smtClean="0">
                  <a:solidFill>
                    <a:srgbClr val="FFFFA7"/>
                  </a:solidFill>
                  <a:latin typeface="Arial" pitchFamily="34" charset="0"/>
                </a:rPr>
                <a:t>. </a:t>
              </a:r>
              <a:r>
                <a:rPr lang="it-IT" sz="3300" u="sng" dirty="0" err="1" smtClean="0">
                  <a:solidFill>
                    <a:srgbClr val="FFFFA7"/>
                  </a:solidFill>
                  <a:latin typeface="Arial" pitchFamily="34" charset="0"/>
                </a:rPr>
                <a:t>monozygotes</a:t>
              </a:r>
              <a:r>
                <a:rPr lang="it-IT" sz="3300" u="sng" dirty="0" smtClean="0">
                  <a:solidFill>
                    <a:srgbClr val="FFFFA7"/>
                  </a:solidFill>
                  <a:latin typeface="Arial" pitchFamily="34" charset="0"/>
                </a:rPr>
                <a:t> - </a:t>
              </a:r>
              <a:r>
                <a:rPr lang="it-IT" sz="3300" u="sng" dirty="0" err="1" smtClean="0">
                  <a:solidFill>
                    <a:srgbClr val="FFFFA7"/>
                  </a:solidFill>
                  <a:latin typeface="Arial" pitchFamily="34" charset="0"/>
                </a:rPr>
                <a:t>Conc</a:t>
              </a:r>
              <a:r>
                <a:rPr lang="it-IT" sz="3300" u="sng" dirty="0" smtClean="0">
                  <a:solidFill>
                    <a:srgbClr val="FFFFA7"/>
                  </a:solidFill>
                  <a:latin typeface="Arial" pitchFamily="34" charset="0"/>
                </a:rPr>
                <a:t>. </a:t>
              </a:r>
              <a:r>
                <a:rPr lang="it-IT" sz="3300" u="sng" dirty="0" err="1" smtClean="0">
                  <a:solidFill>
                    <a:srgbClr val="FFFFA7"/>
                  </a:solidFill>
                  <a:latin typeface="Arial" pitchFamily="34" charset="0"/>
                </a:rPr>
                <a:t>dizygotes</a:t>
              </a:r>
              <a:endParaRPr lang="it-IT" sz="1800" dirty="0">
                <a:latin typeface="Arial" pitchFamily="34" charset="0"/>
              </a:endParaRPr>
            </a:p>
          </p:txBody>
        </p:sp>
        <p:sp>
          <p:nvSpPr>
            <p:cNvPr id="113725" name="Rectangle 261"/>
            <p:cNvSpPr>
              <a:spLocks noChangeArrowheads="1"/>
            </p:cNvSpPr>
            <p:nvPr/>
          </p:nvSpPr>
          <p:spPr bwMode="auto">
            <a:xfrm>
              <a:off x="710" y="1976"/>
              <a:ext cx="3778" cy="320"/>
            </a:xfrm>
            <a:prstGeom prst="rect">
              <a:avLst/>
            </a:prstGeom>
            <a:noFill/>
            <a:ln w="9525">
              <a:noFill/>
              <a:miter lim="800000"/>
              <a:headEnd/>
              <a:tailEnd/>
            </a:ln>
          </p:spPr>
          <p:txBody>
            <a:bodyPr wrap="none" lIns="0" tIns="0" rIns="0" bIns="0">
              <a:spAutoFit/>
            </a:bodyPr>
            <a:lstStyle/>
            <a:p>
              <a:r>
                <a:rPr lang="it-IT" sz="3300" dirty="0">
                  <a:solidFill>
                    <a:srgbClr val="FFFFA7"/>
                  </a:solidFill>
                  <a:latin typeface="Arial" pitchFamily="34" charset="0"/>
                </a:rPr>
                <a:t>        1 -  </a:t>
              </a:r>
              <a:r>
                <a:rPr lang="it-IT" sz="3300" dirty="0" err="1" smtClean="0">
                  <a:solidFill>
                    <a:srgbClr val="FFFFA7"/>
                  </a:solidFill>
                  <a:latin typeface="Arial" pitchFamily="34" charset="0"/>
                </a:rPr>
                <a:t>concordance</a:t>
              </a:r>
              <a:r>
                <a:rPr lang="it-IT" sz="3300" dirty="0" smtClean="0">
                  <a:solidFill>
                    <a:srgbClr val="FFFFA7"/>
                  </a:solidFill>
                  <a:latin typeface="Arial" pitchFamily="34" charset="0"/>
                </a:rPr>
                <a:t> </a:t>
              </a:r>
              <a:r>
                <a:rPr lang="it-IT" sz="3300" dirty="0" err="1" smtClean="0">
                  <a:solidFill>
                    <a:srgbClr val="FFFFA7"/>
                  </a:solidFill>
                  <a:latin typeface="Arial" pitchFamily="34" charset="0"/>
                </a:rPr>
                <a:t>dizygotes</a:t>
              </a:r>
              <a:endParaRPr lang="it-IT" sz="1800" dirty="0">
                <a:latin typeface="Arial" pitchFamily="34" charset="0"/>
              </a:endParaRPr>
            </a:p>
          </p:txBody>
        </p:sp>
        <p:sp>
          <p:nvSpPr>
            <p:cNvPr id="113726" name="Rectangle 263"/>
            <p:cNvSpPr>
              <a:spLocks noChangeArrowheads="1"/>
            </p:cNvSpPr>
            <p:nvPr/>
          </p:nvSpPr>
          <p:spPr bwMode="auto">
            <a:xfrm>
              <a:off x="253" y="1082"/>
              <a:ext cx="485" cy="359"/>
            </a:xfrm>
            <a:prstGeom prst="rect">
              <a:avLst/>
            </a:prstGeom>
            <a:noFill/>
            <a:ln w="9525">
              <a:noFill/>
              <a:miter lim="800000"/>
              <a:headEnd/>
              <a:tailEnd/>
            </a:ln>
          </p:spPr>
          <p:txBody>
            <a:bodyPr wrap="none" lIns="0" tIns="0" rIns="0" bIns="0">
              <a:spAutoFit/>
            </a:bodyPr>
            <a:lstStyle/>
            <a:p>
              <a:r>
                <a:rPr lang="it-IT" sz="3300">
                  <a:solidFill>
                    <a:srgbClr val="DC5353"/>
                  </a:solidFill>
                  <a:latin typeface="SPC Markers/Bullets"/>
                </a:rPr>
                <a:t>)</a:t>
              </a:r>
              <a:endParaRPr lang="it-IT" sz="1800">
                <a:latin typeface="Arial" pitchFamily="34" charset="0"/>
              </a:endParaRPr>
            </a:p>
          </p:txBody>
        </p:sp>
        <p:sp>
          <p:nvSpPr>
            <p:cNvPr id="113727" name="Rectangle 264"/>
            <p:cNvSpPr>
              <a:spLocks noChangeArrowheads="1"/>
            </p:cNvSpPr>
            <p:nvPr/>
          </p:nvSpPr>
          <p:spPr bwMode="auto">
            <a:xfrm>
              <a:off x="549" y="1695"/>
              <a:ext cx="393" cy="359"/>
            </a:xfrm>
            <a:prstGeom prst="rect">
              <a:avLst/>
            </a:prstGeom>
            <a:noFill/>
            <a:ln w="9525">
              <a:noFill/>
              <a:miter lim="800000"/>
              <a:headEnd/>
              <a:tailEnd/>
            </a:ln>
          </p:spPr>
          <p:txBody>
            <a:bodyPr wrap="none" lIns="0" tIns="0" rIns="0" bIns="0">
              <a:spAutoFit/>
            </a:bodyPr>
            <a:lstStyle/>
            <a:p>
              <a:r>
                <a:rPr lang="it-IT" sz="3300">
                  <a:solidFill>
                    <a:srgbClr val="DC5353"/>
                  </a:solidFill>
                  <a:latin typeface="SPC Markers/Bullets"/>
                </a:rPr>
                <a:t>5</a:t>
              </a:r>
              <a:endParaRPr lang="it-IT" sz="1800">
                <a:latin typeface="Arial" pitchFamily="34" charset="0"/>
              </a:endParaRPr>
            </a:p>
          </p:txBody>
        </p:sp>
        <p:sp>
          <p:nvSpPr>
            <p:cNvPr id="113728" name="Rectangle 265"/>
            <p:cNvSpPr>
              <a:spLocks noChangeArrowheads="1"/>
            </p:cNvSpPr>
            <p:nvPr/>
          </p:nvSpPr>
          <p:spPr bwMode="auto">
            <a:xfrm>
              <a:off x="549" y="3227"/>
              <a:ext cx="393" cy="359"/>
            </a:xfrm>
            <a:prstGeom prst="rect">
              <a:avLst/>
            </a:prstGeom>
            <a:noFill/>
            <a:ln w="9525">
              <a:noFill/>
              <a:miter lim="800000"/>
              <a:headEnd/>
              <a:tailEnd/>
            </a:ln>
          </p:spPr>
          <p:txBody>
            <a:bodyPr wrap="none" lIns="0" tIns="0" rIns="0" bIns="0">
              <a:spAutoFit/>
            </a:bodyPr>
            <a:lstStyle/>
            <a:p>
              <a:r>
                <a:rPr lang="it-IT" sz="3300">
                  <a:solidFill>
                    <a:srgbClr val="DC5353"/>
                  </a:solidFill>
                  <a:latin typeface="SPC Markers/Bullets"/>
                </a:rPr>
                <a:t>5</a:t>
              </a:r>
              <a:endParaRPr lang="it-IT" sz="1800">
                <a:latin typeface="Arial" pitchFamily="34" charset="0"/>
              </a:endParaRPr>
            </a:p>
          </p:txBody>
        </p:sp>
      </p:gr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5123" name="Picture 2"/>
          <p:cNvPicPr>
            <a:picLocks noChangeAspect="1" noChangeArrowheads="1"/>
          </p:cNvPicPr>
          <p:nvPr/>
        </p:nvPicPr>
        <p:blipFill>
          <a:blip r:embed="rId3"/>
          <a:srcRect/>
          <a:stretch>
            <a:fillRect/>
          </a:stretch>
        </p:blipFill>
        <p:spPr bwMode="auto">
          <a:xfrm>
            <a:off x="0" y="5486400"/>
            <a:ext cx="1371600" cy="1371600"/>
          </a:xfrm>
          <a:prstGeom prst="rect">
            <a:avLst/>
          </a:prstGeom>
          <a:noFill/>
          <a:ln w="9525">
            <a:noFill/>
            <a:miter lim="800000"/>
            <a:headEnd/>
            <a:tailEnd/>
          </a:ln>
        </p:spPr>
      </p:pic>
      <p:pic>
        <p:nvPicPr>
          <p:cNvPr id="5124" name="Picture 3"/>
          <p:cNvPicPr>
            <a:picLocks noChangeAspect="1" noChangeArrowheads="1"/>
          </p:cNvPicPr>
          <p:nvPr/>
        </p:nvPicPr>
        <p:blipFill>
          <a:blip r:embed="rId4"/>
          <a:srcRect/>
          <a:stretch>
            <a:fillRect/>
          </a:stretch>
        </p:blipFill>
        <p:spPr bwMode="auto">
          <a:xfrm>
            <a:off x="7772400" y="990600"/>
            <a:ext cx="1371600" cy="1371600"/>
          </a:xfrm>
          <a:prstGeom prst="rect">
            <a:avLst/>
          </a:prstGeom>
          <a:noFill/>
          <a:ln w="9525">
            <a:noFill/>
            <a:miter lim="800000"/>
            <a:headEnd/>
            <a:tailEnd/>
          </a:ln>
        </p:spPr>
      </p:pic>
      <p:pic>
        <p:nvPicPr>
          <p:cNvPr id="5125" name="Picture 4"/>
          <p:cNvPicPr>
            <a:picLocks noChangeAspect="1" noChangeArrowheads="1"/>
          </p:cNvPicPr>
          <p:nvPr/>
        </p:nvPicPr>
        <p:blipFill>
          <a:blip r:embed="rId5"/>
          <a:srcRect/>
          <a:stretch>
            <a:fillRect/>
          </a:stretch>
        </p:blipFill>
        <p:spPr bwMode="auto">
          <a:xfrm>
            <a:off x="2743200" y="5927725"/>
            <a:ext cx="1371600" cy="930275"/>
          </a:xfrm>
          <a:prstGeom prst="rect">
            <a:avLst/>
          </a:prstGeom>
          <a:noFill/>
          <a:ln w="9525">
            <a:noFill/>
            <a:miter lim="800000"/>
            <a:headEnd/>
            <a:tailEnd/>
          </a:ln>
        </p:spPr>
      </p:pic>
      <p:pic>
        <p:nvPicPr>
          <p:cNvPr id="5126" name="Picture 5"/>
          <p:cNvPicPr>
            <a:picLocks noChangeAspect="1" noChangeArrowheads="1"/>
          </p:cNvPicPr>
          <p:nvPr/>
        </p:nvPicPr>
        <p:blipFill>
          <a:blip r:embed="rId6"/>
          <a:srcRect/>
          <a:stretch>
            <a:fillRect/>
          </a:stretch>
        </p:blipFill>
        <p:spPr bwMode="auto">
          <a:xfrm>
            <a:off x="4114800" y="5753100"/>
            <a:ext cx="1371600" cy="1104900"/>
          </a:xfrm>
          <a:prstGeom prst="rect">
            <a:avLst/>
          </a:prstGeom>
          <a:noFill/>
          <a:ln w="9525">
            <a:noFill/>
            <a:miter lim="800000"/>
            <a:headEnd/>
            <a:tailEnd/>
          </a:ln>
        </p:spPr>
      </p:pic>
      <p:pic>
        <p:nvPicPr>
          <p:cNvPr id="5127" name="Picture 6"/>
          <p:cNvPicPr>
            <a:picLocks noChangeAspect="1" noChangeArrowheads="1"/>
          </p:cNvPicPr>
          <p:nvPr/>
        </p:nvPicPr>
        <p:blipFill>
          <a:blip r:embed="rId7"/>
          <a:srcRect/>
          <a:stretch>
            <a:fillRect/>
          </a:stretch>
        </p:blipFill>
        <p:spPr bwMode="auto">
          <a:xfrm>
            <a:off x="1371600" y="5486400"/>
            <a:ext cx="1371600" cy="1371600"/>
          </a:xfrm>
          <a:prstGeom prst="rect">
            <a:avLst/>
          </a:prstGeom>
          <a:noFill/>
          <a:ln w="9525">
            <a:noFill/>
            <a:miter lim="800000"/>
            <a:headEnd/>
            <a:tailEnd/>
          </a:ln>
        </p:spPr>
      </p:pic>
      <p:pic>
        <p:nvPicPr>
          <p:cNvPr id="5128" name="Picture 7"/>
          <p:cNvPicPr>
            <a:picLocks noChangeAspect="1" noChangeArrowheads="1"/>
          </p:cNvPicPr>
          <p:nvPr/>
        </p:nvPicPr>
        <p:blipFill>
          <a:blip r:embed="rId8"/>
          <a:srcRect/>
          <a:stretch>
            <a:fillRect/>
          </a:stretch>
        </p:blipFill>
        <p:spPr bwMode="auto">
          <a:xfrm>
            <a:off x="0" y="2743200"/>
            <a:ext cx="1371600" cy="1371600"/>
          </a:xfrm>
          <a:prstGeom prst="rect">
            <a:avLst/>
          </a:prstGeom>
          <a:noFill/>
          <a:ln w="9525">
            <a:noFill/>
            <a:miter lim="800000"/>
            <a:headEnd/>
            <a:tailEnd/>
          </a:ln>
        </p:spPr>
      </p:pic>
      <p:pic>
        <p:nvPicPr>
          <p:cNvPr id="5129" name="Picture 8"/>
          <p:cNvPicPr>
            <a:picLocks noChangeAspect="1" noChangeArrowheads="1"/>
          </p:cNvPicPr>
          <p:nvPr/>
        </p:nvPicPr>
        <p:blipFill>
          <a:blip r:embed="rId9"/>
          <a:srcRect/>
          <a:stretch>
            <a:fillRect/>
          </a:stretch>
        </p:blipFill>
        <p:spPr bwMode="auto">
          <a:xfrm>
            <a:off x="0" y="0"/>
            <a:ext cx="1387475" cy="1379538"/>
          </a:xfrm>
          <a:prstGeom prst="rect">
            <a:avLst/>
          </a:prstGeom>
          <a:noFill/>
          <a:ln w="9525">
            <a:noFill/>
            <a:miter lim="800000"/>
            <a:headEnd/>
            <a:tailEnd/>
          </a:ln>
        </p:spPr>
      </p:pic>
      <p:pic>
        <p:nvPicPr>
          <p:cNvPr id="5130" name="Picture 9"/>
          <p:cNvPicPr>
            <a:picLocks noChangeAspect="1" noChangeArrowheads="1"/>
          </p:cNvPicPr>
          <p:nvPr/>
        </p:nvPicPr>
        <p:blipFill>
          <a:blip r:embed="rId10"/>
          <a:srcRect/>
          <a:stretch>
            <a:fillRect/>
          </a:stretch>
        </p:blipFill>
        <p:spPr bwMode="auto">
          <a:xfrm>
            <a:off x="0" y="1371600"/>
            <a:ext cx="1371600" cy="1371600"/>
          </a:xfrm>
          <a:prstGeom prst="rect">
            <a:avLst/>
          </a:prstGeom>
          <a:noFill/>
          <a:ln w="9525">
            <a:noFill/>
            <a:miter lim="800000"/>
            <a:headEnd/>
            <a:tailEnd/>
          </a:ln>
        </p:spPr>
      </p:pic>
      <p:pic>
        <p:nvPicPr>
          <p:cNvPr id="5131" name="Picture 10"/>
          <p:cNvPicPr>
            <a:picLocks noChangeAspect="1" noChangeArrowheads="1"/>
          </p:cNvPicPr>
          <p:nvPr/>
        </p:nvPicPr>
        <p:blipFill>
          <a:blip r:embed="rId11"/>
          <a:srcRect/>
          <a:stretch>
            <a:fillRect/>
          </a:stretch>
        </p:blipFill>
        <p:spPr bwMode="auto">
          <a:xfrm>
            <a:off x="7772400" y="3733800"/>
            <a:ext cx="1371600" cy="1371600"/>
          </a:xfrm>
          <a:prstGeom prst="rect">
            <a:avLst/>
          </a:prstGeom>
          <a:noFill/>
          <a:ln w="9525">
            <a:noFill/>
            <a:miter lim="800000"/>
            <a:headEnd/>
            <a:tailEnd/>
          </a:ln>
        </p:spPr>
      </p:pic>
      <p:pic>
        <p:nvPicPr>
          <p:cNvPr id="5132" name="Picture 11"/>
          <p:cNvPicPr>
            <a:picLocks noChangeAspect="1" noChangeArrowheads="1"/>
          </p:cNvPicPr>
          <p:nvPr/>
        </p:nvPicPr>
        <p:blipFill>
          <a:blip r:embed="rId12"/>
          <a:srcRect/>
          <a:stretch>
            <a:fillRect/>
          </a:stretch>
        </p:blipFill>
        <p:spPr bwMode="auto">
          <a:xfrm>
            <a:off x="7772400" y="2362200"/>
            <a:ext cx="1371600" cy="1371600"/>
          </a:xfrm>
          <a:prstGeom prst="rect">
            <a:avLst/>
          </a:prstGeom>
          <a:noFill/>
          <a:ln w="9525">
            <a:noFill/>
            <a:miter lim="800000"/>
            <a:headEnd/>
            <a:tailEnd/>
          </a:ln>
        </p:spPr>
      </p:pic>
      <p:pic>
        <p:nvPicPr>
          <p:cNvPr id="5133" name="Picture 12"/>
          <p:cNvPicPr>
            <a:picLocks noChangeAspect="1" noChangeArrowheads="1"/>
          </p:cNvPicPr>
          <p:nvPr/>
        </p:nvPicPr>
        <p:blipFill>
          <a:blip r:embed="rId13"/>
          <a:srcRect/>
          <a:stretch>
            <a:fillRect/>
          </a:stretch>
        </p:blipFill>
        <p:spPr bwMode="auto">
          <a:xfrm>
            <a:off x="7772400" y="5105400"/>
            <a:ext cx="1371600" cy="1371600"/>
          </a:xfrm>
          <a:prstGeom prst="rect">
            <a:avLst/>
          </a:prstGeom>
          <a:noFill/>
          <a:ln w="9525">
            <a:noFill/>
            <a:miter lim="800000"/>
            <a:headEnd/>
            <a:tailEnd/>
          </a:ln>
        </p:spPr>
      </p:pic>
      <p:sp>
        <p:nvSpPr>
          <p:cNvPr id="90125" name="Rectangle 13"/>
          <p:cNvSpPr>
            <a:spLocks noGrp="1" noChangeArrowheads="1"/>
          </p:cNvSpPr>
          <p:nvPr>
            <p:ph type="title"/>
          </p:nvPr>
        </p:nvSpPr>
        <p:spPr>
          <a:xfrm>
            <a:off x="685800" y="457200"/>
            <a:ext cx="7772400" cy="1143000"/>
          </a:xfrm>
        </p:spPr>
        <p:txBody>
          <a:bodyPr/>
          <a:lstStyle/>
          <a:p>
            <a:pPr>
              <a:lnSpc>
                <a:spcPct val="80000"/>
              </a:lnSpc>
              <a:defRPr/>
            </a:pPr>
            <a:r>
              <a:rPr lang="it-IT" sz="4800" b="1" dirty="0" err="1">
                <a:solidFill>
                  <a:srgbClr val="FF0000"/>
                </a:solidFill>
                <a:effectLst>
                  <a:outerShdw blurRad="38100" dist="38100" dir="2700000" algn="tl">
                    <a:srgbClr val="C0C0C0"/>
                  </a:outerShdw>
                </a:effectLst>
                <a:latin typeface="Arial" pitchFamily="34" charset="0"/>
                <a:cs typeface="Arial" pitchFamily="34" charset="0"/>
              </a:rPr>
              <a:t>Concordance</a:t>
            </a:r>
            <a:r>
              <a:rPr lang="it-IT" sz="4800" b="1" dirty="0">
                <a:solidFill>
                  <a:srgbClr val="FF0000"/>
                </a:solidFill>
                <a:effectLst>
                  <a:outerShdw blurRad="38100" dist="38100" dir="2700000" algn="tl">
                    <a:srgbClr val="C0C0C0"/>
                  </a:outerShdw>
                </a:effectLst>
                <a:latin typeface="Arial" pitchFamily="34" charset="0"/>
                <a:cs typeface="Arial" pitchFamily="34" charset="0"/>
              </a:rPr>
              <a:t> </a:t>
            </a:r>
            <a:r>
              <a:rPr lang="it-IT" sz="4800" b="1" dirty="0" err="1">
                <a:solidFill>
                  <a:srgbClr val="FF0000"/>
                </a:solidFill>
                <a:effectLst>
                  <a:outerShdw blurRad="38100" dist="38100" dir="2700000" algn="tl">
                    <a:srgbClr val="C0C0C0"/>
                  </a:outerShdw>
                </a:effectLst>
                <a:latin typeface="Arial" pitchFamily="34" charset="0"/>
                <a:cs typeface="Arial" pitchFamily="34" charset="0"/>
              </a:rPr>
              <a:t>rates</a:t>
            </a:r>
            <a:r>
              <a:rPr lang="it-IT" sz="4800" b="1" dirty="0">
                <a:solidFill>
                  <a:srgbClr val="FF0000"/>
                </a:solidFill>
                <a:effectLst>
                  <a:outerShdw blurRad="38100" dist="38100" dir="2700000" algn="tl">
                    <a:srgbClr val="C0C0C0"/>
                  </a:outerShdw>
                </a:effectLst>
                <a:latin typeface="Arial" pitchFamily="34" charset="0"/>
                <a:cs typeface="Arial" pitchFamily="34" charset="0"/>
              </a:rPr>
              <a:t> for CD </a:t>
            </a:r>
            <a:r>
              <a:rPr lang="it-IT" sz="4800" b="1" dirty="0" err="1">
                <a:solidFill>
                  <a:srgbClr val="FF0000"/>
                </a:solidFill>
                <a:effectLst>
                  <a:outerShdw blurRad="38100" dist="38100" dir="2700000" algn="tl">
                    <a:srgbClr val="C0C0C0"/>
                  </a:outerShdw>
                </a:effectLst>
                <a:latin typeface="Arial" pitchFamily="34" charset="0"/>
                <a:cs typeface="Arial" pitchFamily="34" charset="0"/>
              </a:rPr>
              <a:t>among</a:t>
            </a:r>
            <a:r>
              <a:rPr lang="it-IT" sz="4800" b="1" dirty="0">
                <a:solidFill>
                  <a:srgbClr val="FF0000"/>
                </a:solidFill>
                <a:effectLst>
                  <a:outerShdw blurRad="38100" dist="38100" dir="2700000" algn="tl">
                    <a:srgbClr val="C0C0C0"/>
                  </a:outerShdw>
                </a:effectLst>
                <a:latin typeface="Arial" pitchFamily="34" charset="0"/>
                <a:cs typeface="Arial" pitchFamily="34" charset="0"/>
              </a:rPr>
              <a:t> twins</a:t>
            </a:r>
          </a:p>
        </p:txBody>
      </p:sp>
      <p:graphicFrame>
        <p:nvGraphicFramePr>
          <p:cNvPr id="90126" name="Object 16"/>
          <p:cNvGraphicFramePr>
            <a:graphicFrameLocks noGrp="1" noChangeAspect="1"/>
          </p:cNvGraphicFramePr>
          <p:nvPr>
            <p:ph type="tbl" idx="1"/>
          </p:nvPr>
        </p:nvGraphicFramePr>
        <p:xfrm>
          <a:off x="339725" y="2055813"/>
          <a:ext cx="8709025" cy="4495800"/>
        </p:xfrm>
        <a:graphic>
          <a:graphicData uri="http://schemas.openxmlformats.org/presentationml/2006/ole">
            <mc:AlternateContent xmlns:mc="http://schemas.openxmlformats.org/markup-compatibility/2006">
              <mc:Choice xmlns:v="urn:schemas-microsoft-com:vml" Requires="v">
                <p:oleObj spid="_x0000_s5254" name="Document" r:id="rId15" imgW="8826821" imgH="4555460" progId="Word.Document.8">
                  <p:embed/>
                </p:oleObj>
              </mc:Choice>
              <mc:Fallback>
                <p:oleObj name="Document" r:id="rId15" imgW="8826821" imgH="4555460" progId="Word.Document.8">
                  <p:embed/>
                  <p:pic>
                    <p:nvPicPr>
                      <p:cNvPr id="0" name="Object 16"/>
                      <p:cNvPicPr>
                        <a:picLocks noGrp="1"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39725" y="2055813"/>
                        <a:ext cx="8709025" cy="449580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0125"/>
                                        </p:tgtEl>
                                        <p:attrNameLst>
                                          <p:attrName>style.visibility</p:attrName>
                                        </p:attrNameLst>
                                      </p:cBhvr>
                                      <p:to>
                                        <p:strVal val="visible"/>
                                      </p:to>
                                    </p:set>
                                    <p:animEffect transition="in" filter="wipe(left)">
                                      <p:cBhvr>
                                        <p:cTn id="7" dur="500"/>
                                        <p:tgtEl>
                                          <p:spTgt spid="9012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90126"/>
                                        </p:tgtEl>
                                        <p:attrNameLst>
                                          <p:attrName>style.visibility</p:attrName>
                                        </p:attrNameLst>
                                      </p:cBhvr>
                                      <p:to>
                                        <p:strVal val="visible"/>
                                      </p:to>
                                    </p:set>
                                    <p:animEffect transition="in" filter="wipe(left)">
                                      <p:cBhvr>
                                        <p:cTn id="12" dur="500"/>
                                        <p:tgtEl>
                                          <p:spTgt spid="90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25" grpId="0" autoUpdateAnimBg="0"/>
    </p:bldLst>
  </p:timing>
</p:sld>
</file>

<file path=ppt/slides/slide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pic>
        <p:nvPicPr>
          <p:cNvPr id="64514" name="Picture 2"/>
          <p:cNvPicPr>
            <a:picLocks noChangeAspect="1" noChangeArrowheads="1"/>
          </p:cNvPicPr>
          <p:nvPr/>
        </p:nvPicPr>
        <p:blipFill>
          <a:blip r:embed="rId2"/>
          <a:srcRect/>
          <a:stretch>
            <a:fillRect/>
          </a:stretch>
        </p:blipFill>
        <p:spPr bwMode="auto">
          <a:xfrm>
            <a:off x="4648200" y="533400"/>
            <a:ext cx="3987800" cy="5638800"/>
          </a:xfrm>
          <a:prstGeom prst="rect">
            <a:avLst/>
          </a:prstGeom>
          <a:noFill/>
          <a:ln w="9525">
            <a:noFill/>
            <a:miter lim="800000"/>
            <a:headEnd/>
            <a:tailEnd/>
          </a:ln>
        </p:spPr>
      </p:pic>
      <p:sp>
        <p:nvSpPr>
          <p:cNvPr id="401411" name="Rectangle 3"/>
          <p:cNvSpPr>
            <a:spLocks noGrp="1" noChangeArrowheads="1"/>
          </p:cNvSpPr>
          <p:nvPr>
            <p:ph type="title"/>
          </p:nvPr>
        </p:nvSpPr>
        <p:spPr>
          <a:xfrm>
            <a:off x="685800" y="457200"/>
            <a:ext cx="3657600" cy="1143000"/>
          </a:xfrm>
        </p:spPr>
        <p:txBody>
          <a:bodyPr/>
          <a:lstStyle/>
          <a:p>
            <a:pPr>
              <a:defRPr/>
            </a:pPr>
            <a:r>
              <a:rPr lang="it-IT" b="1" dirty="0" err="1" smtClean="0">
                <a:solidFill>
                  <a:srgbClr val="FF0000"/>
                </a:solidFill>
                <a:effectLst>
                  <a:outerShdw blurRad="38100" dist="38100" dir="2700000" algn="tl">
                    <a:srgbClr val="C0C0C0"/>
                  </a:outerShdw>
                </a:effectLst>
                <a:latin typeface="Arial" pitchFamily="34" charset="0"/>
                <a:cs typeface="Arial" pitchFamily="34" charset="0"/>
              </a:rPr>
              <a:t>Complex</a:t>
            </a:r>
            <a:r>
              <a:rPr lang="it-IT" b="1" dirty="0" smtClean="0">
                <a:solidFill>
                  <a:srgbClr val="FF0000"/>
                </a:solidFill>
                <a:effectLst>
                  <a:outerShdw blurRad="38100" dist="38100" dir="2700000" algn="tl">
                    <a:srgbClr val="C0C0C0"/>
                  </a:outerShdw>
                </a:effectLst>
                <a:latin typeface="Arial" pitchFamily="34" charset="0"/>
                <a:cs typeface="Arial" pitchFamily="34" charset="0"/>
              </a:rPr>
              <a:t> </a:t>
            </a:r>
            <a:r>
              <a:rPr lang="it-IT" b="1" dirty="0" err="1" smtClean="0">
                <a:solidFill>
                  <a:srgbClr val="FF0000"/>
                </a:solidFill>
                <a:effectLst>
                  <a:outerShdw blurRad="38100" dist="38100" dir="2700000" algn="tl">
                    <a:srgbClr val="C0C0C0"/>
                  </a:outerShdw>
                </a:effectLst>
                <a:latin typeface="Arial" pitchFamily="34" charset="0"/>
                <a:cs typeface="Arial" pitchFamily="34" charset="0"/>
              </a:rPr>
              <a:t>diseases</a:t>
            </a:r>
            <a:endParaRPr lang="it-IT" b="1" dirty="0" smtClean="0">
              <a:solidFill>
                <a:srgbClr val="FF0000"/>
              </a:solidFill>
              <a:effectLst>
                <a:outerShdw blurRad="38100" dist="38100" dir="2700000" algn="tl">
                  <a:srgbClr val="C0C0C0"/>
                </a:outerShdw>
              </a:effectLst>
              <a:latin typeface="Arial" pitchFamily="34" charset="0"/>
              <a:cs typeface="Arial" pitchFamily="34" charset="0"/>
            </a:endParaRPr>
          </a:p>
        </p:txBody>
      </p:sp>
      <p:sp>
        <p:nvSpPr>
          <p:cNvPr id="401412" name="Rectangle 4"/>
          <p:cNvSpPr>
            <a:spLocks noGrp="1" noChangeArrowheads="1"/>
          </p:cNvSpPr>
          <p:nvPr>
            <p:ph type="body" idx="1"/>
          </p:nvPr>
        </p:nvSpPr>
        <p:spPr>
          <a:xfrm>
            <a:off x="395288" y="1988840"/>
            <a:ext cx="4105275" cy="4114800"/>
          </a:xfrm>
        </p:spPr>
        <p:txBody>
          <a:bodyPr/>
          <a:lstStyle/>
          <a:p>
            <a:pPr>
              <a:lnSpc>
                <a:spcPct val="80000"/>
              </a:lnSpc>
            </a:pPr>
            <a:r>
              <a:rPr lang="it-IT" sz="4000" b="1" dirty="0" smtClean="0">
                <a:latin typeface="Arial" pitchFamily="34" charset="0"/>
                <a:cs typeface="Arial" pitchFamily="34" charset="0"/>
              </a:rPr>
              <a:t>Are common</a:t>
            </a:r>
          </a:p>
          <a:p>
            <a:pPr>
              <a:lnSpc>
                <a:spcPct val="80000"/>
              </a:lnSpc>
            </a:pPr>
            <a:r>
              <a:rPr lang="it-IT" sz="4000" b="1" dirty="0" err="1" smtClean="0">
                <a:latin typeface="Arial" pitchFamily="34" charset="0"/>
                <a:cs typeface="Arial" pitchFamily="34" charset="0"/>
              </a:rPr>
              <a:t>Often</a:t>
            </a:r>
            <a:r>
              <a:rPr lang="it-IT" sz="4000" b="1" dirty="0" smtClean="0">
                <a:latin typeface="Arial" pitchFamily="34" charset="0"/>
                <a:cs typeface="Arial" pitchFamily="34" charset="0"/>
              </a:rPr>
              <a:t> </a:t>
            </a:r>
            <a:r>
              <a:rPr lang="it-IT" sz="4000" b="1" dirty="0" err="1" smtClean="0">
                <a:latin typeface="Arial" pitchFamily="34" charset="0"/>
                <a:cs typeface="Arial" pitchFamily="34" charset="0"/>
              </a:rPr>
              <a:t>unknown</a:t>
            </a:r>
            <a:r>
              <a:rPr lang="it-IT" sz="4000" b="1" dirty="0" smtClean="0">
                <a:latin typeface="Arial" pitchFamily="34" charset="0"/>
                <a:cs typeface="Arial" pitchFamily="34" charset="0"/>
              </a:rPr>
              <a:t> </a:t>
            </a:r>
            <a:r>
              <a:rPr lang="it-IT" sz="4000" b="1" dirty="0" err="1" smtClean="0">
                <a:latin typeface="Arial" pitchFamily="34" charset="0"/>
                <a:cs typeface="Arial" pitchFamily="34" charset="0"/>
              </a:rPr>
              <a:t>aetiology</a:t>
            </a:r>
            <a:endParaRPr lang="it-IT" sz="4000" b="1" dirty="0" smtClean="0">
              <a:latin typeface="Arial" pitchFamily="34" charset="0"/>
              <a:cs typeface="Arial" pitchFamily="34" charset="0"/>
            </a:endParaRPr>
          </a:p>
          <a:p>
            <a:pPr>
              <a:lnSpc>
                <a:spcPct val="80000"/>
              </a:lnSpc>
            </a:pPr>
            <a:r>
              <a:rPr lang="it-IT" sz="4000" b="1" dirty="0" err="1" smtClean="0">
                <a:latin typeface="Arial" pitchFamily="34" charset="0"/>
                <a:cs typeface="Arial" pitchFamily="34" charset="0"/>
              </a:rPr>
              <a:t>Multifactorial</a:t>
            </a:r>
            <a:endParaRPr lang="it-IT" sz="4000" b="1" dirty="0" smtClean="0">
              <a:latin typeface="Arial" pitchFamily="34" charset="0"/>
              <a:cs typeface="Arial" pitchFamily="34" charset="0"/>
            </a:endParaRPr>
          </a:p>
          <a:p>
            <a:pPr lvl="1">
              <a:lnSpc>
                <a:spcPct val="80000"/>
              </a:lnSpc>
              <a:buFontTx/>
              <a:buChar char="•"/>
            </a:pPr>
            <a:r>
              <a:rPr lang="it-IT" sz="3600" b="1" dirty="0" err="1" smtClean="0">
                <a:latin typeface="Arial" pitchFamily="34" charset="0"/>
                <a:cs typeface="Arial" pitchFamily="34" charset="0"/>
              </a:rPr>
              <a:t>Genetic</a:t>
            </a:r>
            <a:r>
              <a:rPr lang="it-IT" sz="3600" b="1" dirty="0" smtClean="0">
                <a:latin typeface="Arial" pitchFamily="34" charset="0"/>
                <a:cs typeface="Arial" pitchFamily="34" charset="0"/>
              </a:rPr>
              <a:t> </a:t>
            </a:r>
            <a:r>
              <a:rPr lang="it-IT" sz="3600" b="1" dirty="0" err="1" smtClean="0">
                <a:latin typeface="Arial" pitchFamily="34" charset="0"/>
                <a:cs typeface="Arial" pitchFamily="34" charset="0"/>
              </a:rPr>
              <a:t>factors</a:t>
            </a:r>
            <a:endParaRPr lang="it-IT" sz="3600" b="1" dirty="0" smtClean="0">
              <a:latin typeface="Arial" pitchFamily="34" charset="0"/>
              <a:cs typeface="Arial" pitchFamily="34" charset="0"/>
            </a:endParaRPr>
          </a:p>
          <a:p>
            <a:pPr lvl="1">
              <a:lnSpc>
                <a:spcPct val="80000"/>
              </a:lnSpc>
              <a:buFontTx/>
              <a:buChar char="•"/>
            </a:pPr>
            <a:r>
              <a:rPr lang="it-IT" sz="3600" b="1" dirty="0" err="1" smtClean="0">
                <a:latin typeface="Arial" pitchFamily="34" charset="0"/>
                <a:cs typeface="Arial" pitchFamily="34" charset="0"/>
              </a:rPr>
              <a:t>Environmental</a:t>
            </a:r>
            <a:r>
              <a:rPr lang="it-IT" sz="3600" b="1" dirty="0" smtClean="0">
                <a:latin typeface="Arial" pitchFamily="34" charset="0"/>
                <a:cs typeface="Arial" pitchFamily="34" charset="0"/>
              </a:rPr>
              <a:t> </a:t>
            </a:r>
            <a:r>
              <a:rPr lang="it-IT" sz="3600" b="1" dirty="0" err="1" smtClean="0">
                <a:latin typeface="Arial" pitchFamily="34" charset="0"/>
                <a:cs typeface="Arial" pitchFamily="34" charset="0"/>
              </a:rPr>
              <a:t>factors</a:t>
            </a:r>
            <a:endParaRPr lang="it-IT" sz="3600" b="1" dirty="0" smtClean="0">
              <a:latin typeface="Arial" pitchFamily="34" charset="0"/>
              <a:cs typeface="Arial" pitchFamily="34" charset="0"/>
            </a:endParaRPr>
          </a:p>
          <a:p>
            <a:pPr>
              <a:lnSpc>
                <a:spcPct val="80000"/>
              </a:lnSpc>
              <a:buFont typeface="Monotype Sorts"/>
              <a:buNone/>
            </a:pPr>
            <a:endParaRPr lang="it-IT" sz="4000" b="1" dirty="0" smtClean="0">
              <a:latin typeface="Arial" pitchFamily="34" charset="0"/>
              <a:cs typeface="Arial" pitchFamily="34" charset="0"/>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01412">
                                            <p:txEl>
                                              <p:pRg st="0" end="0"/>
                                            </p:txEl>
                                          </p:spTgt>
                                        </p:tgtEl>
                                        <p:attrNameLst>
                                          <p:attrName>style.visibility</p:attrName>
                                        </p:attrNameLst>
                                      </p:cBhvr>
                                      <p:to>
                                        <p:strVal val="visible"/>
                                      </p:to>
                                    </p:set>
                                    <p:animEffect transition="in" filter="wipe(left)">
                                      <p:cBhvr>
                                        <p:cTn id="7" dur="500"/>
                                        <p:tgtEl>
                                          <p:spTgt spid="40141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401412">
                                            <p:txEl>
                                              <p:pRg st="1" end="1"/>
                                            </p:txEl>
                                          </p:spTgt>
                                        </p:tgtEl>
                                        <p:attrNameLst>
                                          <p:attrName>style.visibility</p:attrName>
                                        </p:attrNameLst>
                                      </p:cBhvr>
                                      <p:to>
                                        <p:strVal val="visible"/>
                                      </p:to>
                                    </p:set>
                                    <p:animEffect transition="in" filter="wipe(left)">
                                      <p:cBhvr>
                                        <p:cTn id="12" dur="500"/>
                                        <p:tgtEl>
                                          <p:spTgt spid="40141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401412">
                                            <p:txEl>
                                              <p:pRg st="2" end="2"/>
                                            </p:txEl>
                                          </p:spTgt>
                                        </p:tgtEl>
                                        <p:attrNameLst>
                                          <p:attrName>style.visibility</p:attrName>
                                        </p:attrNameLst>
                                      </p:cBhvr>
                                      <p:to>
                                        <p:strVal val="visible"/>
                                      </p:to>
                                    </p:set>
                                    <p:animEffect transition="in" filter="wipe(left)">
                                      <p:cBhvr>
                                        <p:cTn id="17" dur="500"/>
                                        <p:tgtEl>
                                          <p:spTgt spid="40141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401412">
                                            <p:txEl>
                                              <p:pRg st="3" end="3"/>
                                            </p:txEl>
                                          </p:spTgt>
                                        </p:tgtEl>
                                        <p:attrNameLst>
                                          <p:attrName>style.visibility</p:attrName>
                                        </p:attrNameLst>
                                      </p:cBhvr>
                                      <p:to>
                                        <p:strVal val="visible"/>
                                      </p:to>
                                    </p:set>
                                    <p:animEffect transition="in" filter="wipe(left)">
                                      <p:cBhvr>
                                        <p:cTn id="22" dur="500"/>
                                        <p:tgtEl>
                                          <p:spTgt spid="401412">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401412">
                                            <p:txEl>
                                              <p:pRg st="4" end="4"/>
                                            </p:txEl>
                                          </p:spTgt>
                                        </p:tgtEl>
                                        <p:attrNameLst>
                                          <p:attrName>style.visibility</p:attrName>
                                        </p:attrNameLst>
                                      </p:cBhvr>
                                      <p:to>
                                        <p:strVal val="visible"/>
                                      </p:to>
                                    </p:set>
                                    <p:animEffect transition="in" filter="wipe(left)">
                                      <p:cBhvr>
                                        <p:cTn id="27" dur="500"/>
                                        <p:tgtEl>
                                          <p:spTgt spid="40141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1412" grpId="0" build="p" bldLvl="2" autoUpdateAnimBg="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gradFill rotWithShape="0">
          <a:gsLst>
            <a:gs pos="0">
              <a:srgbClr val="000000"/>
            </a:gs>
            <a:gs pos="100000">
              <a:srgbClr val="003399"/>
            </a:gs>
          </a:gsLst>
          <a:lin ang="5400000" scaled="1"/>
        </a:gradFill>
        <a:effectLst/>
      </p:bgPr>
    </p:bg>
    <p:spTree>
      <p:nvGrpSpPr>
        <p:cNvPr id="1" name=""/>
        <p:cNvGrpSpPr/>
        <p:nvPr/>
      </p:nvGrpSpPr>
      <p:grpSpPr>
        <a:xfrm>
          <a:off x="0" y="0"/>
          <a:ext cx="0" cy="0"/>
          <a:chOff x="0" y="0"/>
          <a:chExt cx="0" cy="0"/>
        </a:xfrm>
      </p:grpSpPr>
      <p:grpSp>
        <p:nvGrpSpPr>
          <p:cNvPr id="116738" name="Group 4"/>
          <p:cNvGrpSpPr>
            <a:grpSpLocks noChangeAspect="1"/>
          </p:cNvGrpSpPr>
          <p:nvPr/>
        </p:nvGrpSpPr>
        <p:grpSpPr bwMode="auto">
          <a:xfrm>
            <a:off x="0" y="609600"/>
            <a:ext cx="9144000" cy="5761038"/>
            <a:chOff x="0" y="384"/>
            <a:chExt cx="5760" cy="3629"/>
          </a:xfrm>
        </p:grpSpPr>
        <p:sp>
          <p:nvSpPr>
            <p:cNvPr id="116739" name="AutoShape 3"/>
            <p:cNvSpPr>
              <a:spLocks noChangeAspect="1" noChangeArrowheads="1" noTextEdit="1"/>
            </p:cNvSpPr>
            <p:nvPr/>
          </p:nvSpPr>
          <p:spPr bwMode="auto">
            <a:xfrm>
              <a:off x="0" y="384"/>
              <a:ext cx="5760" cy="3629"/>
            </a:xfrm>
            <a:prstGeom prst="rect">
              <a:avLst/>
            </a:prstGeom>
            <a:noFill/>
            <a:ln w="9525">
              <a:noFill/>
              <a:miter lim="800000"/>
              <a:headEnd/>
              <a:tailEnd/>
            </a:ln>
          </p:spPr>
          <p:txBody>
            <a:bodyPr/>
            <a:lstStyle/>
            <a:p>
              <a:endParaRPr lang="it-IT"/>
            </a:p>
          </p:txBody>
        </p:sp>
        <p:grpSp>
          <p:nvGrpSpPr>
            <p:cNvPr id="116740" name="Group 205"/>
            <p:cNvGrpSpPr>
              <a:grpSpLocks/>
            </p:cNvGrpSpPr>
            <p:nvPr/>
          </p:nvGrpSpPr>
          <p:grpSpPr bwMode="auto">
            <a:xfrm>
              <a:off x="1447" y="2169"/>
              <a:ext cx="2894" cy="1810"/>
              <a:chOff x="1447" y="2169"/>
              <a:chExt cx="2894" cy="1810"/>
            </a:xfrm>
          </p:grpSpPr>
          <p:sp>
            <p:nvSpPr>
              <p:cNvPr id="116799" name="Freeform 5"/>
              <p:cNvSpPr>
                <a:spLocks/>
              </p:cNvSpPr>
              <p:nvPr/>
            </p:nvSpPr>
            <p:spPr bwMode="auto">
              <a:xfrm>
                <a:off x="2361" y="3398"/>
                <a:ext cx="6" cy="4"/>
              </a:xfrm>
              <a:custGeom>
                <a:avLst/>
                <a:gdLst>
                  <a:gd name="T0" fmla="*/ 0 w 16"/>
                  <a:gd name="T1" fmla="*/ 0 h 14"/>
                  <a:gd name="T2" fmla="*/ 0 w 16"/>
                  <a:gd name="T3" fmla="*/ 0 h 14"/>
                  <a:gd name="T4" fmla="*/ 0 w 16"/>
                  <a:gd name="T5" fmla="*/ 0 h 14"/>
                  <a:gd name="T6" fmla="*/ 0 w 16"/>
                  <a:gd name="T7" fmla="*/ 0 h 14"/>
                  <a:gd name="T8" fmla="*/ 0 w 16"/>
                  <a:gd name="T9" fmla="*/ 0 h 14"/>
                  <a:gd name="T10" fmla="*/ 0 w 16"/>
                  <a:gd name="T11" fmla="*/ 0 h 14"/>
                  <a:gd name="T12" fmla="*/ 0 60000 65536"/>
                  <a:gd name="T13" fmla="*/ 0 60000 65536"/>
                  <a:gd name="T14" fmla="*/ 0 60000 65536"/>
                  <a:gd name="T15" fmla="*/ 0 60000 65536"/>
                  <a:gd name="T16" fmla="*/ 0 60000 65536"/>
                  <a:gd name="T17" fmla="*/ 0 60000 65536"/>
                  <a:gd name="T18" fmla="*/ 0 w 16"/>
                  <a:gd name="T19" fmla="*/ 0 h 14"/>
                  <a:gd name="T20" fmla="*/ 16 w 1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6" h="14">
                    <a:moveTo>
                      <a:pt x="0" y="9"/>
                    </a:moveTo>
                    <a:lnTo>
                      <a:pt x="5" y="14"/>
                    </a:lnTo>
                    <a:lnTo>
                      <a:pt x="12" y="13"/>
                    </a:lnTo>
                    <a:lnTo>
                      <a:pt x="16" y="7"/>
                    </a:lnTo>
                    <a:lnTo>
                      <a:pt x="16" y="0"/>
                    </a:lnTo>
                    <a:lnTo>
                      <a:pt x="0" y="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00" name="Freeform 6"/>
              <p:cNvSpPr>
                <a:spLocks/>
              </p:cNvSpPr>
              <p:nvPr/>
            </p:nvSpPr>
            <p:spPr bwMode="auto">
              <a:xfrm>
                <a:off x="1899" y="2234"/>
                <a:ext cx="468" cy="1167"/>
              </a:xfrm>
              <a:custGeom>
                <a:avLst/>
                <a:gdLst>
                  <a:gd name="T0" fmla="*/ 0 w 1404"/>
                  <a:gd name="T1" fmla="*/ 0 h 3500"/>
                  <a:gd name="T2" fmla="*/ 0 w 1404"/>
                  <a:gd name="T3" fmla="*/ 0 h 3500"/>
                  <a:gd name="T4" fmla="*/ 17 w 1404"/>
                  <a:gd name="T5" fmla="*/ 43 h 3500"/>
                  <a:gd name="T6" fmla="*/ 17 w 1404"/>
                  <a:gd name="T7" fmla="*/ 43 h 3500"/>
                  <a:gd name="T8" fmla="*/ 0 w 1404"/>
                  <a:gd name="T9" fmla="*/ 0 h 3500"/>
                  <a:gd name="T10" fmla="*/ 0 w 1404"/>
                  <a:gd name="T11" fmla="*/ 0 h 3500"/>
                  <a:gd name="T12" fmla="*/ 0 60000 65536"/>
                  <a:gd name="T13" fmla="*/ 0 60000 65536"/>
                  <a:gd name="T14" fmla="*/ 0 60000 65536"/>
                  <a:gd name="T15" fmla="*/ 0 60000 65536"/>
                  <a:gd name="T16" fmla="*/ 0 60000 65536"/>
                  <a:gd name="T17" fmla="*/ 0 60000 65536"/>
                  <a:gd name="T18" fmla="*/ 0 w 1404"/>
                  <a:gd name="T19" fmla="*/ 0 h 3500"/>
                  <a:gd name="T20" fmla="*/ 1404 w 1404"/>
                  <a:gd name="T21" fmla="*/ 3500 h 3500"/>
                </a:gdLst>
                <a:ahLst/>
                <a:cxnLst>
                  <a:cxn ang="T12">
                    <a:pos x="T0" y="T1"/>
                  </a:cxn>
                  <a:cxn ang="T13">
                    <a:pos x="T2" y="T3"/>
                  </a:cxn>
                  <a:cxn ang="T14">
                    <a:pos x="T4" y="T5"/>
                  </a:cxn>
                  <a:cxn ang="T15">
                    <a:pos x="T6" y="T7"/>
                  </a:cxn>
                  <a:cxn ang="T16">
                    <a:pos x="T8" y="T9"/>
                  </a:cxn>
                  <a:cxn ang="T17">
                    <a:pos x="T10" y="T11"/>
                  </a:cxn>
                </a:cxnLst>
                <a:rect l="T18" t="T19" r="T20" b="T21"/>
                <a:pathLst>
                  <a:path w="1404" h="3500">
                    <a:moveTo>
                      <a:pt x="10" y="4"/>
                    </a:moveTo>
                    <a:lnTo>
                      <a:pt x="0" y="9"/>
                    </a:lnTo>
                    <a:lnTo>
                      <a:pt x="1384" y="3500"/>
                    </a:lnTo>
                    <a:lnTo>
                      <a:pt x="1404" y="3491"/>
                    </a:lnTo>
                    <a:lnTo>
                      <a:pt x="20" y="0"/>
                    </a:lnTo>
                    <a:lnTo>
                      <a:pt x="10" y="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01" name="Freeform 7"/>
              <p:cNvSpPr>
                <a:spLocks/>
              </p:cNvSpPr>
              <p:nvPr/>
            </p:nvSpPr>
            <p:spPr bwMode="auto">
              <a:xfrm>
                <a:off x="1900" y="2232"/>
                <a:ext cx="5" cy="5"/>
              </a:xfrm>
              <a:custGeom>
                <a:avLst/>
                <a:gdLst>
                  <a:gd name="T0" fmla="*/ 0 w 16"/>
                  <a:gd name="T1" fmla="*/ 0 h 14"/>
                  <a:gd name="T2" fmla="*/ 0 w 16"/>
                  <a:gd name="T3" fmla="*/ 0 h 14"/>
                  <a:gd name="T4" fmla="*/ 0 w 16"/>
                  <a:gd name="T5" fmla="*/ 0 h 14"/>
                  <a:gd name="T6" fmla="*/ 0 w 16"/>
                  <a:gd name="T7" fmla="*/ 0 h 14"/>
                  <a:gd name="T8" fmla="*/ 0 w 16"/>
                  <a:gd name="T9" fmla="*/ 0 h 14"/>
                  <a:gd name="T10" fmla="*/ 0 w 16"/>
                  <a:gd name="T11" fmla="*/ 0 h 14"/>
                  <a:gd name="T12" fmla="*/ 0 60000 65536"/>
                  <a:gd name="T13" fmla="*/ 0 60000 65536"/>
                  <a:gd name="T14" fmla="*/ 0 60000 65536"/>
                  <a:gd name="T15" fmla="*/ 0 60000 65536"/>
                  <a:gd name="T16" fmla="*/ 0 60000 65536"/>
                  <a:gd name="T17" fmla="*/ 0 60000 65536"/>
                  <a:gd name="T18" fmla="*/ 0 w 16"/>
                  <a:gd name="T19" fmla="*/ 0 h 14"/>
                  <a:gd name="T20" fmla="*/ 16 w 1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6" h="14">
                    <a:moveTo>
                      <a:pt x="16" y="5"/>
                    </a:moveTo>
                    <a:lnTo>
                      <a:pt x="11" y="0"/>
                    </a:lnTo>
                    <a:lnTo>
                      <a:pt x="4" y="1"/>
                    </a:lnTo>
                    <a:lnTo>
                      <a:pt x="0" y="7"/>
                    </a:lnTo>
                    <a:lnTo>
                      <a:pt x="0" y="14"/>
                    </a:lnTo>
                    <a:lnTo>
                      <a:pt x="16" y="5"/>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02" name="Freeform 8"/>
              <p:cNvSpPr>
                <a:spLocks/>
              </p:cNvSpPr>
              <p:nvPr/>
            </p:nvSpPr>
            <p:spPr bwMode="auto">
              <a:xfrm>
                <a:off x="1890" y="3399"/>
                <a:ext cx="7" cy="3"/>
              </a:xfrm>
              <a:custGeom>
                <a:avLst/>
                <a:gdLst>
                  <a:gd name="T0" fmla="*/ 0 w 19"/>
                  <a:gd name="T1" fmla="*/ 0 h 10"/>
                  <a:gd name="T2" fmla="*/ 0 w 19"/>
                  <a:gd name="T3" fmla="*/ 0 h 10"/>
                  <a:gd name="T4" fmla="*/ 0 w 19"/>
                  <a:gd name="T5" fmla="*/ 0 h 10"/>
                  <a:gd name="T6" fmla="*/ 0 w 19"/>
                  <a:gd name="T7" fmla="*/ 0 h 10"/>
                  <a:gd name="T8" fmla="*/ 0 w 19"/>
                  <a:gd name="T9" fmla="*/ 0 h 10"/>
                  <a:gd name="T10" fmla="*/ 0 w 19"/>
                  <a:gd name="T11" fmla="*/ 0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0" y="0"/>
                    </a:moveTo>
                    <a:lnTo>
                      <a:pt x="3" y="7"/>
                    </a:lnTo>
                    <a:lnTo>
                      <a:pt x="9" y="10"/>
                    </a:lnTo>
                    <a:lnTo>
                      <a:pt x="16" y="7"/>
                    </a:lnTo>
                    <a:lnTo>
                      <a:pt x="19" y="0"/>
                    </a:lnTo>
                    <a:lnTo>
                      <a:pt x="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03" name="Freeform 9"/>
              <p:cNvSpPr>
                <a:spLocks/>
              </p:cNvSpPr>
              <p:nvPr/>
            </p:nvSpPr>
            <p:spPr bwMode="auto">
              <a:xfrm>
                <a:off x="1890" y="2229"/>
                <a:ext cx="7" cy="1170"/>
              </a:xfrm>
              <a:custGeom>
                <a:avLst/>
                <a:gdLst>
                  <a:gd name="T0" fmla="*/ 0 w 19"/>
                  <a:gd name="T1" fmla="*/ 0 h 3510"/>
                  <a:gd name="T2" fmla="*/ 0 w 19"/>
                  <a:gd name="T3" fmla="*/ 0 h 3510"/>
                  <a:gd name="T4" fmla="*/ 0 w 19"/>
                  <a:gd name="T5" fmla="*/ 43 h 3510"/>
                  <a:gd name="T6" fmla="*/ 0 w 19"/>
                  <a:gd name="T7" fmla="*/ 43 h 3510"/>
                  <a:gd name="T8" fmla="*/ 0 w 19"/>
                  <a:gd name="T9" fmla="*/ 0 h 3510"/>
                  <a:gd name="T10" fmla="*/ 0 w 19"/>
                  <a:gd name="T11" fmla="*/ 0 h 3510"/>
                  <a:gd name="T12" fmla="*/ 0 60000 65536"/>
                  <a:gd name="T13" fmla="*/ 0 60000 65536"/>
                  <a:gd name="T14" fmla="*/ 0 60000 65536"/>
                  <a:gd name="T15" fmla="*/ 0 60000 65536"/>
                  <a:gd name="T16" fmla="*/ 0 60000 65536"/>
                  <a:gd name="T17" fmla="*/ 0 60000 65536"/>
                  <a:gd name="T18" fmla="*/ 0 w 19"/>
                  <a:gd name="T19" fmla="*/ 0 h 3510"/>
                  <a:gd name="T20" fmla="*/ 19 w 19"/>
                  <a:gd name="T21" fmla="*/ 3510 h 3510"/>
                </a:gdLst>
                <a:ahLst/>
                <a:cxnLst>
                  <a:cxn ang="T12">
                    <a:pos x="T0" y="T1"/>
                  </a:cxn>
                  <a:cxn ang="T13">
                    <a:pos x="T2" y="T3"/>
                  </a:cxn>
                  <a:cxn ang="T14">
                    <a:pos x="T4" y="T5"/>
                  </a:cxn>
                  <a:cxn ang="T15">
                    <a:pos x="T6" y="T7"/>
                  </a:cxn>
                  <a:cxn ang="T16">
                    <a:pos x="T8" y="T9"/>
                  </a:cxn>
                  <a:cxn ang="T17">
                    <a:pos x="T10" y="T11"/>
                  </a:cxn>
                </a:cxnLst>
                <a:rect l="T18" t="T19" r="T20" b="T21"/>
                <a:pathLst>
                  <a:path w="19" h="3510">
                    <a:moveTo>
                      <a:pt x="9" y="0"/>
                    </a:moveTo>
                    <a:lnTo>
                      <a:pt x="0" y="0"/>
                    </a:lnTo>
                    <a:lnTo>
                      <a:pt x="0" y="3510"/>
                    </a:lnTo>
                    <a:lnTo>
                      <a:pt x="19" y="3510"/>
                    </a:lnTo>
                    <a:lnTo>
                      <a:pt x="19" y="0"/>
                    </a:lnTo>
                    <a:lnTo>
                      <a:pt x="9"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04" name="Freeform 10"/>
              <p:cNvSpPr>
                <a:spLocks/>
              </p:cNvSpPr>
              <p:nvPr/>
            </p:nvSpPr>
            <p:spPr bwMode="auto">
              <a:xfrm>
                <a:off x="1890" y="2225"/>
                <a:ext cx="7" cy="4"/>
              </a:xfrm>
              <a:custGeom>
                <a:avLst/>
                <a:gdLst>
                  <a:gd name="T0" fmla="*/ 0 w 19"/>
                  <a:gd name="T1" fmla="*/ 0 h 10"/>
                  <a:gd name="T2" fmla="*/ 0 w 19"/>
                  <a:gd name="T3" fmla="*/ 0 h 10"/>
                  <a:gd name="T4" fmla="*/ 0 w 19"/>
                  <a:gd name="T5" fmla="*/ 0 h 10"/>
                  <a:gd name="T6" fmla="*/ 0 w 19"/>
                  <a:gd name="T7" fmla="*/ 0 h 10"/>
                  <a:gd name="T8" fmla="*/ 0 w 19"/>
                  <a:gd name="T9" fmla="*/ 0 h 10"/>
                  <a:gd name="T10" fmla="*/ 0 w 19"/>
                  <a:gd name="T11" fmla="*/ 0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19" y="10"/>
                    </a:moveTo>
                    <a:lnTo>
                      <a:pt x="16" y="3"/>
                    </a:lnTo>
                    <a:lnTo>
                      <a:pt x="9" y="0"/>
                    </a:lnTo>
                    <a:lnTo>
                      <a:pt x="3" y="3"/>
                    </a:lnTo>
                    <a:lnTo>
                      <a:pt x="0" y="10"/>
                    </a:lnTo>
                    <a:lnTo>
                      <a:pt x="19" y="1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05" name="Freeform 11"/>
              <p:cNvSpPr>
                <a:spLocks/>
              </p:cNvSpPr>
              <p:nvPr/>
            </p:nvSpPr>
            <p:spPr bwMode="auto">
              <a:xfrm>
                <a:off x="1455" y="3398"/>
                <a:ext cx="6" cy="4"/>
              </a:xfrm>
              <a:custGeom>
                <a:avLst/>
                <a:gdLst>
                  <a:gd name="T0" fmla="*/ 0 w 20"/>
                  <a:gd name="T1" fmla="*/ 0 h 12"/>
                  <a:gd name="T2" fmla="*/ 0 w 20"/>
                  <a:gd name="T3" fmla="*/ 0 h 12"/>
                  <a:gd name="T4" fmla="*/ 0 w 20"/>
                  <a:gd name="T5" fmla="*/ 0 h 12"/>
                  <a:gd name="T6" fmla="*/ 0 w 20"/>
                  <a:gd name="T7" fmla="*/ 0 h 12"/>
                  <a:gd name="T8" fmla="*/ 0 w 20"/>
                  <a:gd name="T9" fmla="*/ 0 h 12"/>
                  <a:gd name="T10" fmla="*/ 0 w 20"/>
                  <a:gd name="T11" fmla="*/ 0 h 12"/>
                  <a:gd name="T12" fmla="*/ 0 60000 65536"/>
                  <a:gd name="T13" fmla="*/ 0 60000 65536"/>
                  <a:gd name="T14" fmla="*/ 0 60000 65536"/>
                  <a:gd name="T15" fmla="*/ 0 60000 65536"/>
                  <a:gd name="T16" fmla="*/ 0 60000 65536"/>
                  <a:gd name="T17" fmla="*/ 0 60000 65536"/>
                  <a:gd name="T18" fmla="*/ 0 w 20"/>
                  <a:gd name="T19" fmla="*/ 0 h 12"/>
                  <a:gd name="T20" fmla="*/ 20 w 2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0" h="12">
                    <a:moveTo>
                      <a:pt x="0" y="0"/>
                    </a:moveTo>
                    <a:lnTo>
                      <a:pt x="2" y="8"/>
                    </a:lnTo>
                    <a:lnTo>
                      <a:pt x="9" y="12"/>
                    </a:lnTo>
                    <a:lnTo>
                      <a:pt x="15" y="11"/>
                    </a:lnTo>
                    <a:lnTo>
                      <a:pt x="20" y="5"/>
                    </a:lnTo>
                    <a:lnTo>
                      <a:pt x="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06" name="Freeform 12"/>
              <p:cNvSpPr>
                <a:spLocks/>
              </p:cNvSpPr>
              <p:nvPr/>
            </p:nvSpPr>
            <p:spPr bwMode="auto">
              <a:xfrm>
                <a:off x="1455" y="2210"/>
                <a:ext cx="436" cy="1190"/>
              </a:xfrm>
              <a:custGeom>
                <a:avLst/>
                <a:gdLst>
                  <a:gd name="T0" fmla="*/ 16 w 1310"/>
                  <a:gd name="T1" fmla="*/ 0 h 3570"/>
                  <a:gd name="T2" fmla="*/ 16 w 1310"/>
                  <a:gd name="T3" fmla="*/ 0 h 3570"/>
                  <a:gd name="T4" fmla="*/ 0 w 1310"/>
                  <a:gd name="T5" fmla="*/ 44 h 3570"/>
                  <a:gd name="T6" fmla="*/ 0 w 1310"/>
                  <a:gd name="T7" fmla="*/ 44 h 3570"/>
                  <a:gd name="T8" fmla="*/ 16 w 1310"/>
                  <a:gd name="T9" fmla="*/ 0 h 3570"/>
                  <a:gd name="T10" fmla="*/ 16 w 1310"/>
                  <a:gd name="T11" fmla="*/ 0 h 3570"/>
                  <a:gd name="T12" fmla="*/ 0 60000 65536"/>
                  <a:gd name="T13" fmla="*/ 0 60000 65536"/>
                  <a:gd name="T14" fmla="*/ 0 60000 65536"/>
                  <a:gd name="T15" fmla="*/ 0 60000 65536"/>
                  <a:gd name="T16" fmla="*/ 0 60000 65536"/>
                  <a:gd name="T17" fmla="*/ 0 60000 65536"/>
                  <a:gd name="T18" fmla="*/ 0 w 1310"/>
                  <a:gd name="T19" fmla="*/ 0 h 3570"/>
                  <a:gd name="T20" fmla="*/ 1310 w 1310"/>
                  <a:gd name="T21" fmla="*/ 3570 h 3570"/>
                </a:gdLst>
                <a:ahLst/>
                <a:cxnLst>
                  <a:cxn ang="T12">
                    <a:pos x="T0" y="T1"/>
                  </a:cxn>
                  <a:cxn ang="T13">
                    <a:pos x="T2" y="T3"/>
                  </a:cxn>
                  <a:cxn ang="T14">
                    <a:pos x="T4" y="T5"/>
                  </a:cxn>
                  <a:cxn ang="T15">
                    <a:pos x="T6" y="T7"/>
                  </a:cxn>
                  <a:cxn ang="T16">
                    <a:pos x="T8" y="T9"/>
                  </a:cxn>
                  <a:cxn ang="T17">
                    <a:pos x="T10" y="T11"/>
                  </a:cxn>
                </a:cxnLst>
                <a:rect l="T18" t="T19" r="T20" b="T21"/>
                <a:pathLst>
                  <a:path w="1310" h="3570">
                    <a:moveTo>
                      <a:pt x="1300" y="3"/>
                    </a:moveTo>
                    <a:lnTo>
                      <a:pt x="1290" y="0"/>
                    </a:lnTo>
                    <a:lnTo>
                      <a:pt x="0" y="3565"/>
                    </a:lnTo>
                    <a:lnTo>
                      <a:pt x="20" y="3570"/>
                    </a:lnTo>
                    <a:lnTo>
                      <a:pt x="1310" y="6"/>
                    </a:lnTo>
                    <a:lnTo>
                      <a:pt x="1300" y="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07" name="Freeform 13"/>
              <p:cNvSpPr>
                <a:spLocks/>
              </p:cNvSpPr>
              <p:nvPr/>
            </p:nvSpPr>
            <p:spPr bwMode="auto">
              <a:xfrm>
                <a:off x="1885" y="2208"/>
                <a:ext cx="6" cy="4"/>
              </a:xfrm>
              <a:custGeom>
                <a:avLst/>
                <a:gdLst>
                  <a:gd name="T0" fmla="*/ 0 w 20"/>
                  <a:gd name="T1" fmla="*/ 0 h 12"/>
                  <a:gd name="T2" fmla="*/ 0 w 20"/>
                  <a:gd name="T3" fmla="*/ 0 h 12"/>
                  <a:gd name="T4" fmla="*/ 0 w 20"/>
                  <a:gd name="T5" fmla="*/ 0 h 12"/>
                  <a:gd name="T6" fmla="*/ 0 w 20"/>
                  <a:gd name="T7" fmla="*/ 0 h 12"/>
                  <a:gd name="T8" fmla="*/ 0 w 20"/>
                  <a:gd name="T9" fmla="*/ 0 h 12"/>
                  <a:gd name="T10" fmla="*/ 0 w 20"/>
                  <a:gd name="T11" fmla="*/ 0 h 12"/>
                  <a:gd name="T12" fmla="*/ 0 60000 65536"/>
                  <a:gd name="T13" fmla="*/ 0 60000 65536"/>
                  <a:gd name="T14" fmla="*/ 0 60000 65536"/>
                  <a:gd name="T15" fmla="*/ 0 60000 65536"/>
                  <a:gd name="T16" fmla="*/ 0 60000 65536"/>
                  <a:gd name="T17" fmla="*/ 0 60000 65536"/>
                  <a:gd name="T18" fmla="*/ 0 w 20"/>
                  <a:gd name="T19" fmla="*/ 0 h 12"/>
                  <a:gd name="T20" fmla="*/ 20 w 2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0" h="12">
                    <a:moveTo>
                      <a:pt x="20" y="12"/>
                    </a:moveTo>
                    <a:lnTo>
                      <a:pt x="18" y="4"/>
                    </a:lnTo>
                    <a:lnTo>
                      <a:pt x="13" y="0"/>
                    </a:lnTo>
                    <a:lnTo>
                      <a:pt x="4" y="1"/>
                    </a:lnTo>
                    <a:lnTo>
                      <a:pt x="0" y="6"/>
                    </a:lnTo>
                    <a:lnTo>
                      <a:pt x="20" y="1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08" name="Freeform 14"/>
              <p:cNvSpPr>
                <a:spLocks/>
              </p:cNvSpPr>
              <p:nvPr/>
            </p:nvSpPr>
            <p:spPr bwMode="auto">
              <a:xfrm>
                <a:off x="4324" y="3398"/>
                <a:ext cx="6" cy="4"/>
              </a:xfrm>
              <a:custGeom>
                <a:avLst/>
                <a:gdLst>
                  <a:gd name="T0" fmla="*/ 0 w 16"/>
                  <a:gd name="T1" fmla="*/ 0 h 14"/>
                  <a:gd name="T2" fmla="*/ 0 w 16"/>
                  <a:gd name="T3" fmla="*/ 0 h 14"/>
                  <a:gd name="T4" fmla="*/ 0 w 16"/>
                  <a:gd name="T5" fmla="*/ 0 h 14"/>
                  <a:gd name="T6" fmla="*/ 0 w 16"/>
                  <a:gd name="T7" fmla="*/ 0 h 14"/>
                  <a:gd name="T8" fmla="*/ 0 w 16"/>
                  <a:gd name="T9" fmla="*/ 0 h 14"/>
                  <a:gd name="T10" fmla="*/ 0 w 16"/>
                  <a:gd name="T11" fmla="*/ 0 h 14"/>
                  <a:gd name="T12" fmla="*/ 0 60000 65536"/>
                  <a:gd name="T13" fmla="*/ 0 60000 65536"/>
                  <a:gd name="T14" fmla="*/ 0 60000 65536"/>
                  <a:gd name="T15" fmla="*/ 0 60000 65536"/>
                  <a:gd name="T16" fmla="*/ 0 60000 65536"/>
                  <a:gd name="T17" fmla="*/ 0 60000 65536"/>
                  <a:gd name="T18" fmla="*/ 0 w 16"/>
                  <a:gd name="T19" fmla="*/ 0 h 14"/>
                  <a:gd name="T20" fmla="*/ 16 w 1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6" h="14">
                    <a:moveTo>
                      <a:pt x="0" y="9"/>
                    </a:moveTo>
                    <a:lnTo>
                      <a:pt x="5" y="14"/>
                    </a:lnTo>
                    <a:lnTo>
                      <a:pt x="12" y="13"/>
                    </a:lnTo>
                    <a:lnTo>
                      <a:pt x="16" y="7"/>
                    </a:lnTo>
                    <a:lnTo>
                      <a:pt x="16" y="0"/>
                    </a:lnTo>
                    <a:lnTo>
                      <a:pt x="0" y="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09" name="Freeform 15"/>
              <p:cNvSpPr>
                <a:spLocks/>
              </p:cNvSpPr>
              <p:nvPr/>
            </p:nvSpPr>
            <p:spPr bwMode="auto">
              <a:xfrm>
                <a:off x="3862" y="2234"/>
                <a:ext cx="468" cy="1167"/>
              </a:xfrm>
              <a:custGeom>
                <a:avLst/>
                <a:gdLst>
                  <a:gd name="T0" fmla="*/ 0 w 1404"/>
                  <a:gd name="T1" fmla="*/ 0 h 3500"/>
                  <a:gd name="T2" fmla="*/ 0 w 1404"/>
                  <a:gd name="T3" fmla="*/ 0 h 3500"/>
                  <a:gd name="T4" fmla="*/ 17 w 1404"/>
                  <a:gd name="T5" fmla="*/ 43 h 3500"/>
                  <a:gd name="T6" fmla="*/ 17 w 1404"/>
                  <a:gd name="T7" fmla="*/ 43 h 3500"/>
                  <a:gd name="T8" fmla="*/ 0 w 1404"/>
                  <a:gd name="T9" fmla="*/ 0 h 3500"/>
                  <a:gd name="T10" fmla="*/ 0 w 1404"/>
                  <a:gd name="T11" fmla="*/ 0 h 3500"/>
                  <a:gd name="T12" fmla="*/ 0 60000 65536"/>
                  <a:gd name="T13" fmla="*/ 0 60000 65536"/>
                  <a:gd name="T14" fmla="*/ 0 60000 65536"/>
                  <a:gd name="T15" fmla="*/ 0 60000 65536"/>
                  <a:gd name="T16" fmla="*/ 0 60000 65536"/>
                  <a:gd name="T17" fmla="*/ 0 60000 65536"/>
                  <a:gd name="T18" fmla="*/ 0 w 1404"/>
                  <a:gd name="T19" fmla="*/ 0 h 3500"/>
                  <a:gd name="T20" fmla="*/ 1404 w 1404"/>
                  <a:gd name="T21" fmla="*/ 3500 h 3500"/>
                </a:gdLst>
                <a:ahLst/>
                <a:cxnLst>
                  <a:cxn ang="T12">
                    <a:pos x="T0" y="T1"/>
                  </a:cxn>
                  <a:cxn ang="T13">
                    <a:pos x="T2" y="T3"/>
                  </a:cxn>
                  <a:cxn ang="T14">
                    <a:pos x="T4" y="T5"/>
                  </a:cxn>
                  <a:cxn ang="T15">
                    <a:pos x="T6" y="T7"/>
                  </a:cxn>
                  <a:cxn ang="T16">
                    <a:pos x="T8" y="T9"/>
                  </a:cxn>
                  <a:cxn ang="T17">
                    <a:pos x="T10" y="T11"/>
                  </a:cxn>
                </a:cxnLst>
                <a:rect l="T18" t="T19" r="T20" b="T21"/>
                <a:pathLst>
                  <a:path w="1404" h="3500">
                    <a:moveTo>
                      <a:pt x="10" y="4"/>
                    </a:moveTo>
                    <a:lnTo>
                      <a:pt x="0" y="9"/>
                    </a:lnTo>
                    <a:lnTo>
                      <a:pt x="1384" y="3500"/>
                    </a:lnTo>
                    <a:lnTo>
                      <a:pt x="1404" y="3491"/>
                    </a:lnTo>
                    <a:lnTo>
                      <a:pt x="20" y="0"/>
                    </a:lnTo>
                    <a:lnTo>
                      <a:pt x="10" y="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10" name="Freeform 16"/>
              <p:cNvSpPr>
                <a:spLocks/>
              </p:cNvSpPr>
              <p:nvPr/>
            </p:nvSpPr>
            <p:spPr bwMode="auto">
              <a:xfrm>
                <a:off x="3863" y="2232"/>
                <a:ext cx="5" cy="5"/>
              </a:xfrm>
              <a:custGeom>
                <a:avLst/>
                <a:gdLst>
                  <a:gd name="T0" fmla="*/ 0 w 16"/>
                  <a:gd name="T1" fmla="*/ 0 h 14"/>
                  <a:gd name="T2" fmla="*/ 0 w 16"/>
                  <a:gd name="T3" fmla="*/ 0 h 14"/>
                  <a:gd name="T4" fmla="*/ 0 w 16"/>
                  <a:gd name="T5" fmla="*/ 0 h 14"/>
                  <a:gd name="T6" fmla="*/ 0 w 16"/>
                  <a:gd name="T7" fmla="*/ 0 h 14"/>
                  <a:gd name="T8" fmla="*/ 0 w 16"/>
                  <a:gd name="T9" fmla="*/ 0 h 14"/>
                  <a:gd name="T10" fmla="*/ 0 w 16"/>
                  <a:gd name="T11" fmla="*/ 0 h 14"/>
                  <a:gd name="T12" fmla="*/ 0 60000 65536"/>
                  <a:gd name="T13" fmla="*/ 0 60000 65536"/>
                  <a:gd name="T14" fmla="*/ 0 60000 65536"/>
                  <a:gd name="T15" fmla="*/ 0 60000 65536"/>
                  <a:gd name="T16" fmla="*/ 0 60000 65536"/>
                  <a:gd name="T17" fmla="*/ 0 60000 65536"/>
                  <a:gd name="T18" fmla="*/ 0 w 16"/>
                  <a:gd name="T19" fmla="*/ 0 h 14"/>
                  <a:gd name="T20" fmla="*/ 16 w 1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6" h="14">
                    <a:moveTo>
                      <a:pt x="16" y="5"/>
                    </a:moveTo>
                    <a:lnTo>
                      <a:pt x="11" y="0"/>
                    </a:lnTo>
                    <a:lnTo>
                      <a:pt x="4" y="1"/>
                    </a:lnTo>
                    <a:lnTo>
                      <a:pt x="0" y="7"/>
                    </a:lnTo>
                    <a:lnTo>
                      <a:pt x="0" y="14"/>
                    </a:lnTo>
                    <a:lnTo>
                      <a:pt x="16" y="5"/>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11" name="Freeform 17"/>
              <p:cNvSpPr>
                <a:spLocks/>
              </p:cNvSpPr>
              <p:nvPr/>
            </p:nvSpPr>
            <p:spPr bwMode="auto">
              <a:xfrm>
                <a:off x="3853" y="3399"/>
                <a:ext cx="7" cy="3"/>
              </a:xfrm>
              <a:custGeom>
                <a:avLst/>
                <a:gdLst>
                  <a:gd name="T0" fmla="*/ 0 w 19"/>
                  <a:gd name="T1" fmla="*/ 0 h 10"/>
                  <a:gd name="T2" fmla="*/ 0 w 19"/>
                  <a:gd name="T3" fmla="*/ 0 h 10"/>
                  <a:gd name="T4" fmla="*/ 0 w 19"/>
                  <a:gd name="T5" fmla="*/ 0 h 10"/>
                  <a:gd name="T6" fmla="*/ 0 w 19"/>
                  <a:gd name="T7" fmla="*/ 0 h 10"/>
                  <a:gd name="T8" fmla="*/ 0 w 19"/>
                  <a:gd name="T9" fmla="*/ 0 h 10"/>
                  <a:gd name="T10" fmla="*/ 0 w 19"/>
                  <a:gd name="T11" fmla="*/ 0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0" y="0"/>
                    </a:moveTo>
                    <a:lnTo>
                      <a:pt x="3" y="7"/>
                    </a:lnTo>
                    <a:lnTo>
                      <a:pt x="9" y="10"/>
                    </a:lnTo>
                    <a:lnTo>
                      <a:pt x="16" y="7"/>
                    </a:lnTo>
                    <a:lnTo>
                      <a:pt x="19" y="0"/>
                    </a:lnTo>
                    <a:lnTo>
                      <a:pt x="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12" name="Freeform 18"/>
              <p:cNvSpPr>
                <a:spLocks/>
              </p:cNvSpPr>
              <p:nvPr/>
            </p:nvSpPr>
            <p:spPr bwMode="auto">
              <a:xfrm>
                <a:off x="3853" y="2229"/>
                <a:ext cx="7" cy="1170"/>
              </a:xfrm>
              <a:custGeom>
                <a:avLst/>
                <a:gdLst>
                  <a:gd name="T0" fmla="*/ 0 w 19"/>
                  <a:gd name="T1" fmla="*/ 0 h 3510"/>
                  <a:gd name="T2" fmla="*/ 0 w 19"/>
                  <a:gd name="T3" fmla="*/ 0 h 3510"/>
                  <a:gd name="T4" fmla="*/ 0 w 19"/>
                  <a:gd name="T5" fmla="*/ 43 h 3510"/>
                  <a:gd name="T6" fmla="*/ 0 w 19"/>
                  <a:gd name="T7" fmla="*/ 43 h 3510"/>
                  <a:gd name="T8" fmla="*/ 0 w 19"/>
                  <a:gd name="T9" fmla="*/ 0 h 3510"/>
                  <a:gd name="T10" fmla="*/ 0 w 19"/>
                  <a:gd name="T11" fmla="*/ 0 h 3510"/>
                  <a:gd name="T12" fmla="*/ 0 60000 65536"/>
                  <a:gd name="T13" fmla="*/ 0 60000 65536"/>
                  <a:gd name="T14" fmla="*/ 0 60000 65536"/>
                  <a:gd name="T15" fmla="*/ 0 60000 65536"/>
                  <a:gd name="T16" fmla="*/ 0 60000 65536"/>
                  <a:gd name="T17" fmla="*/ 0 60000 65536"/>
                  <a:gd name="T18" fmla="*/ 0 w 19"/>
                  <a:gd name="T19" fmla="*/ 0 h 3510"/>
                  <a:gd name="T20" fmla="*/ 19 w 19"/>
                  <a:gd name="T21" fmla="*/ 3510 h 3510"/>
                </a:gdLst>
                <a:ahLst/>
                <a:cxnLst>
                  <a:cxn ang="T12">
                    <a:pos x="T0" y="T1"/>
                  </a:cxn>
                  <a:cxn ang="T13">
                    <a:pos x="T2" y="T3"/>
                  </a:cxn>
                  <a:cxn ang="T14">
                    <a:pos x="T4" y="T5"/>
                  </a:cxn>
                  <a:cxn ang="T15">
                    <a:pos x="T6" y="T7"/>
                  </a:cxn>
                  <a:cxn ang="T16">
                    <a:pos x="T8" y="T9"/>
                  </a:cxn>
                  <a:cxn ang="T17">
                    <a:pos x="T10" y="T11"/>
                  </a:cxn>
                </a:cxnLst>
                <a:rect l="T18" t="T19" r="T20" b="T21"/>
                <a:pathLst>
                  <a:path w="19" h="3510">
                    <a:moveTo>
                      <a:pt x="9" y="0"/>
                    </a:moveTo>
                    <a:lnTo>
                      <a:pt x="0" y="0"/>
                    </a:lnTo>
                    <a:lnTo>
                      <a:pt x="0" y="3510"/>
                    </a:lnTo>
                    <a:lnTo>
                      <a:pt x="19" y="3510"/>
                    </a:lnTo>
                    <a:lnTo>
                      <a:pt x="19" y="0"/>
                    </a:lnTo>
                    <a:lnTo>
                      <a:pt x="9"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13" name="Freeform 19"/>
              <p:cNvSpPr>
                <a:spLocks/>
              </p:cNvSpPr>
              <p:nvPr/>
            </p:nvSpPr>
            <p:spPr bwMode="auto">
              <a:xfrm>
                <a:off x="3853" y="2225"/>
                <a:ext cx="7" cy="4"/>
              </a:xfrm>
              <a:custGeom>
                <a:avLst/>
                <a:gdLst>
                  <a:gd name="T0" fmla="*/ 0 w 19"/>
                  <a:gd name="T1" fmla="*/ 0 h 10"/>
                  <a:gd name="T2" fmla="*/ 0 w 19"/>
                  <a:gd name="T3" fmla="*/ 0 h 10"/>
                  <a:gd name="T4" fmla="*/ 0 w 19"/>
                  <a:gd name="T5" fmla="*/ 0 h 10"/>
                  <a:gd name="T6" fmla="*/ 0 w 19"/>
                  <a:gd name="T7" fmla="*/ 0 h 10"/>
                  <a:gd name="T8" fmla="*/ 0 w 19"/>
                  <a:gd name="T9" fmla="*/ 0 h 10"/>
                  <a:gd name="T10" fmla="*/ 0 w 19"/>
                  <a:gd name="T11" fmla="*/ 0 h 10"/>
                  <a:gd name="T12" fmla="*/ 0 60000 65536"/>
                  <a:gd name="T13" fmla="*/ 0 60000 65536"/>
                  <a:gd name="T14" fmla="*/ 0 60000 65536"/>
                  <a:gd name="T15" fmla="*/ 0 60000 65536"/>
                  <a:gd name="T16" fmla="*/ 0 60000 65536"/>
                  <a:gd name="T17" fmla="*/ 0 60000 65536"/>
                  <a:gd name="T18" fmla="*/ 0 w 19"/>
                  <a:gd name="T19" fmla="*/ 0 h 10"/>
                  <a:gd name="T20" fmla="*/ 19 w 19"/>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19" h="10">
                    <a:moveTo>
                      <a:pt x="19" y="10"/>
                    </a:moveTo>
                    <a:lnTo>
                      <a:pt x="16" y="3"/>
                    </a:lnTo>
                    <a:lnTo>
                      <a:pt x="9" y="0"/>
                    </a:lnTo>
                    <a:lnTo>
                      <a:pt x="3" y="3"/>
                    </a:lnTo>
                    <a:lnTo>
                      <a:pt x="0" y="10"/>
                    </a:lnTo>
                    <a:lnTo>
                      <a:pt x="19" y="1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14" name="Freeform 20"/>
              <p:cNvSpPr>
                <a:spLocks/>
              </p:cNvSpPr>
              <p:nvPr/>
            </p:nvSpPr>
            <p:spPr bwMode="auto">
              <a:xfrm>
                <a:off x="3418" y="3398"/>
                <a:ext cx="6" cy="4"/>
              </a:xfrm>
              <a:custGeom>
                <a:avLst/>
                <a:gdLst>
                  <a:gd name="T0" fmla="*/ 0 w 20"/>
                  <a:gd name="T1" fmla="*/ 0 h 12"/>
                  <a:gd name="T2" fmla="*/ 0 w 20"/>
                  <a:gd name="T3" fmla="*/ 0 h 12"/>
                  <a:gd name="T4" fmla="*/ 0 w 20"/>
                  <a:gd name="T5" fmla="*/ 0 h 12"/>
                  <a:gd name="T6" fmla="*/ 0 w 20"/>
                  <a:gd name="T7" fmla="*/ 0 h 12"/>
                  <a:gd name="T8" fmla="*/ 0 w 20"/>
                  <a:gd name="T9" fmla="*/ 0 h 12"/>
                  <a:gd name="T10" fmla="*/ 0 w 20"/>
                  <a:gd name="T11" fmla="*/ 0 h 12"/>
                  <a:gd name="T12" fmla="*/ 0 60000 65536"/>
                  <a:gd name="T13" fmla="*/ 0 60000 65536"/>
                  <a:gd name="T14" fmla="*/ 0 60000 65536"/>
                  <a:gd name="T15" fmla="*/ 0 60000 65536"/>
                  <a:gd name="T16" fmla="*/ 0 60000 65536"/>
                  <a:gd name="T17" fmla="*/ 0 60000 65536"/>
                  <a:gd name="T18" fmla="*/ 0 w 20"/>
                  <a:gd name="T19" fmla="*/ 0 h 12"/>
                  <a:gd name="T20" fmla="*/ 20 w 2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0" h="12">
                    <a:moveTo>
                      <a:pt x="0" y="0"/>
                    </a:moveTo>
                    <a:lnTo>
                      <a:pt x="2" y="8"/>
                    </a:lnTo>
                    <a:lnTo>
                      <a:pt x="9" y="12"/>
                    </a:lnTo>
                    <a:lnTo>
                      <a:pt x="15" y="11"/>
                    </a:lnTo>
                    <a:lnTo>
                      <a:pt x="20" y="5"/>
                    </a:lnTo>
                    <a:lnTo>
                      <a:pt x="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15" name="Freeform 21"/>
              <p:cNvSpPr>
                <a:spLocks/>
              </p:cNvSpPr>
              <p:nvPr/>
            </p:nvSpPr>
            <p:spPr bwMode="auto">
              <a:xfrm>
                <a:off x="3418" y="2210"/>
                <a:ext cx="436" cy="1190"/>
              </a:xfrm>
              <a:custGeom>
                <a:avLst/>
                <a:gdLst>
                  <a:gd name="T0" fmla="*/ 16 w 1310"/>
                  <a:gd name="T1" fmla="*/ 0 h 3570"/>
                  <a:gd name="T2" fmla="*/ 16 w 1310"/>
                  <a:gd name="T3" fmla="*/ 0 h 3570"/>
                  <a:gd name="T4" fmla="*/ 0 w 1310"/>
                  <a:gd name="T5" fmla="*/ 44 h 3570"/>
                  <a:gd name="T6" fmla="*/ 0 w 1310"/>
                  <a:gd name="T7" fmla="*/ 44 h 3570"/>
                  <a:gd name="T8" fmla="*/ 16 w 1310"/>
                  <a:gd name="T9" fmla="*/ 0 h 3570"/>
                  <a:gd name="T10" fmla="*/ 16 w 1310"/>
                  <a:gd name="T11" fmla="*/ 0 h 3570"/>
                  <a:gd name="T12" fmla="*/ 0 60000 65536"/>
                  <a:gd name="T13" fmla="*/ 0 60000 65536"/>
                  <a:gd name="T14" fmla="*/ 0 60000 65536"/>
                  <a:gd name="T15" fmla="*/ 0 60000 65536"/>
                  <a:gd name="T16" fmla="*/ 0 60000 65536"/>
                  <a:gd name="T17" fmla="*/ 0 60000 65536"/>
                  <a:gd name="T18" fmla="*/ 0 w 1310"/>
                  <a:gd name="T19" fmla="*/ 0 h 3570"/>
                  <a:gd name="T20" fmla="*/ 1310 w 1310"/>
                  <a:gd name="T21" fmla="*/ 3570 h 3570"/>
                </a:gdLst>
                <a:ahLst/>
                <a:cxnLst>
                  <a:cxn ang="T12">
                    <a:pos x="T0" y="T1"/>
                  </a:cxn>
                  <a:cxn ang="T13">
                    <a:pos x="T2" y="T3"/>
                  </a:cxn>
                  <a:cxn ang="T14">
                    <a:pos x="T4" y="T5"/>
                  </a:cxn>
                  <a:cxn ang="T15">
                    <a:pos x="T6" y="T7"/>
                  </a:cxn>
                  <a:cxn ang="T16">
                    <a:pos x="T8" y="T9"/>
                  </a:cxn>
                  <a:cxn ang="T17">
                    <a:pos x="T10" y="T11"/>
                  </a:cxn>
                </a:cxnLst>
                <a:rect l="T18" t="T19" r="T20" b="T21"/>
                <a:pathLst>
                  <a:path w="1310" h="3570">
                    <a:moveTo>
                      <a:pt x="1300" y="3"/>
                    </a:moveTo>
                    <a:lnTo>
                      <a:pt x="1290" y="0"/>
                    </a:lnTo>
                    <a:lnTo>
                      <a:pt x="0" y="3565"/>
                    </a:lnTo>
                    <a:lnTo>
                      <a:pt x="20" y="3570"/>
                    </a:lnTo>
                    <a:lnTo>
                      <a:pt x="1310" y="6"/>
                    </a:lnTo>
                    <a:lnTo>
                      <a:pt x="1300" y="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16" name="Freeform 22"/>
              <p:cNvSpPr>
                <a:spLocks/>
              </p:cNvSpPr>
              <p:nvPr/>
            </p:nvSpPr>
            <p:spPr bwMode="auto">
              <a:xfrm>
                <a:off x="3848" y="2208"/>
                <a:ext cx="6" cy="4"/>
              </a:xfrm>
              <a:custGeom>
                <a:avLst/>
                <a:gdLst>
                  <a:gd name="T0" fmla="*/ 0 w 20"/>
                  <a:gd name="T1" fmla="*/ 0 h 12"/>
                  <a:gd name="T2" fmla="*/ 0 w 20"/>
                  <a:gd name="T3" fmla="*/ 0 h 12"/>
                  <a:gd name="T4" fmla="*/ 0 w 20"/>
                  <a:gd name="T5" fmla="*/ 0 h 12"/>
                  <a:gd name="T6" fmla="*/ 0 w 20"/>
                  <a:gd name="T7" fmla="*/ 0 h 12"/>
                  <a:gd name="T8" fmla="*/ 0 w 20"/>
                  <a:gd name="T9" fmla="*/ 0 h 12"/>
                  <a:gd name="T10" fmla="*/ 0 w 20"/>
                  <a:gd name="T11" fmla="*/ 0 h 12"/>
                  <a:gd name="T12" fmla="*/ 0 60000 65536"/>
                  <a:gd name="T13" fmla="*/ 0 60000 65536"/>
                  <a:gd name="T14" fmla="*/ 0 60000 65536"/>
                  <a:gd name="T15" fmla="*/ 0 60000 65536"/>
                  <a:gd name="T16" fmla="*/ 0 60000 65536"/>
                  <a:gd name="T17" fmla="*/ 0 60000 65536"/>
                  <a:gd name="T18" fmla="*/ 0 w 20"/>
                  <a:gd name="T19" fmla="*/ 0 h 12"/>
                  <a:gd name="T20" fmla="*/ 20 w 20"/>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20" h="12">
                    <a:moveTo>
                      <a:pt x="20" y="12"/>
                    </a:moveTo>
                    <a:lnTo>
                      <a:pt x="18" y="4"/>
                    </a:lnTo>
                    <a:lnTo>
                      <a:pt x="13" y="0"/>
                    </a:lnTo>
                    <a:lnTo>
                      <a:pt x="4" y="1"/>
                    </a:lnTo>
                    <a:lnTo>
                      <a:pt x="0" y="6"/>
                    </a:lnTo>
                    <a:lnTo>
                      <a:pt x="20" y="1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17" name="Freeform 23"/>
              <p:cNvSpPr>
                <a:spLocks noEditPoints="1"/>
              </p:cNvSpPr>
              <p:nvPr/>
            </p:nvSpPr>
            <p:spPr bwMode="auto">
              <a:xfrm>
                <a:off x="1451" y="3400"/>
                <a:ext cx="2887" cy="48"/>
              </a:xfrm>
              <a:custGeom>
                <a:avLst/>
                <a:gdLst>
                  <a:gd name="T0" fmla="*/ 73 w 8661"/>
                  <a:gd name="T1" fmla="*/ 0 h 146"/>
                  <a:gd name="T2" fmla="*/ 107 w 8661"/>
                  <a:gd name="T3" fmla="*/ 0 h 146"/>
                  <a:gd name="T4" fmla="*/ 105 w 8661"/>
                  <a:gd name="T5" fmla="*/ 2 h 146"/>
                  <a:gd name="T6" fmla="*/ 74 w 8661"/>
                  <a:gd name="T7" fmla="*/ 2 h 146"/>
                  <a:gd name="T8" fmla="*/ 73 w 8661"/>
                  <a:gd name="T9" fmla="*/ 0 h 146"/>
                  <a:gd name="T10" fmla="*/ 0 w 8661"/>
                  <a:gd name="T11" fmla="*/ 0 h 146"/>
                  <a:gd name="T12" fmla="*/ 34 w 8661"/>
                  <a:gd name="T13" fmla="*/ 0 h 146"/>
                  <a:gd name="T14" fmla="*/ 33 w 8661"/>
                  <a:gd name="T15" fmla="*/ 2 h 146"/>
                  <a:gd name="T16" fmla="*/ 2 w 8661"/>
                  <a:gd name="T17" fmla="*/ 2 h 146"/>
                  <a:gd name="T18" fmla="*/ 0 w 8661"/>
                  <a:gd name="T19" fmla="*/ 0 h 146"/>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661"/>
                  <a:gd name="T31" fmla="*/ 0 h 146"/>
                  <a:gd name="T32" fmla="*/ 8661 w 8661"/>
                  <a:gd name="T33" fmla="*/ 146 h 14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661" h="146">
                    <a:moveTo>
                      <a:pt x="5889" y="0"/>
                    </a:moveTo>
                    <a:lnTo>
                      <a:pt x="8661" y="0"/>
                    </a:lnTo>
                    <a:lnTo>
                      <a:pt x="8536" y="146"/>
                    </a:lnTo>
                    <a:lnTo>
                      <a:pt x="6024" y="146"/>
                    </a:lnTo>
                    <a:lnTo>
                      <a:pt x="5889" y="0"/>
                    </a:lnTo>
                    <a:close/>
                    <a:moveTo>
                      <a:pt x="0" y="0"/>
                    </a:moveTo>
                    <a:lnTo>
                      <a:pt x="2772" y="0"/>
                    </a:lnTo>
                    <a:lnTo>
                      <a:pt x="2647" y="146"/>
                    </a:lnTo>
                    <a:lnTo>
                      <a:pt x="135" y="146"/>
                    </a:lnTo>
                    <a:lnTo>
                      <a:pt x="0" y="0"/>
                    </a:lnTo>
                    <a:close/>
                  </a:path>
                </a:pathLst>
              </a:custGeom>
              <a:solidFill>
                <a:srgbClr val="FFFFFF"/>
              </a:solidFill>
              <a:ln w="9525">
                <a:noFill/>
                <a:miter lim="800000"/>
                <a:headEnd/>
                <a:tailEnd/>
              </a:ln>
            </p:spPr>
            <p:txBody>
              <a:bodyPr/>
              <a:lstStyle/>
              <a:p>
                <a:pPr eaLnBrk="0" hangingPunct="0"/>
                <a:endParaRPr lang="it-IT">
                  <a:solidFill>
                    <a:srgbClr val="333333"/>
                  </a:solidFill>
                </a:endParaRPr>
              </a:p>
            </p:txBody>
          </p:sp>
          <p:sp>
            <p:nvSpPr>
              <p:cNvPr id="116818" name="Freeform 24"/>
              <p:cNvSpPr>
                <a:spLocks/>
              </p:cNvSpPr>
              <p:nvPr/>
            </p:nvSpPr>
            <p:spPr bwMode="auto">
              <a:xfrm>
                <a:off x="3414" y="3396"/>
                <a:ext cx="927" cy="7"/>
              </a:xfrm>
              <a:custGeom>
                <a:avLst/>
                <a:gdLst>
                  <a:gd name="T0" fmla="*/ 34 w 2781"/>
                  <a:gd name="T1" fmla="*/ 0 h 20"/>
                  <a:gd name="T2" fmla="*/ 34 w 2781"/>
                  <a:gd name="T3" fmla="*/ 0 h 20"/>
                  <a:gd name="T4" fmla="*/ 0 w 2781"/>
                  <a:gd name="T5" fmla="*/ 0 h 20"/>
                  <a:gd name="T6" fmla="*/ 0 w 2781"/>
                  <a:gd name="T7" fmla="*/ 0 h 20"/>
                  <a:gd name="T8" fmla="*/ 34 w 2781"/>
                  <a:gd name="T9" fmla="*/ 0 h 20"/>
                  <a:gd name="T10" fmla="*/ 34 w 2781"/>
                  <a:gd name="T11" fmla="*/ 0 h 20"/>
                  <a:gd name="T12" fmla="*/ 34 w 2781"/>
                  <a:gd name="T13" fmla="*/ 0 h 20"/>
                  <a:gd name="T14" fmla="*/ 34 w 2781"/>
                  <a:gd name="T15" fmla="*/ 0 h 20"/>
                  <a:gd name="T16" fmla="*/ 34 w 2781"/>
                  <a:gd name="T17" fmla="*/ 0 h 20"/>
                  <a:gd name="T18" fmla="*/ 34 w 2781"/>
                  <a:gd name="T19" fmla="*/ 0 h 20"/>
                  <a:gd name="T20" fmla="*/ 34 w 2781"/>
                  <a:gd name="T21" fmla="*/ 0 h 20"/>
                  <a:gd name="T22" fmla="*/ 34 w 2781"/>
                  <a:gd name="T23" fmla="*/ 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81"/>
                  <a:gd name="T37" fmla="*/ 0 h 20"/>
                  <a:gd name="T38" fmla="*/ 2781 w 2781"/>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81" h="20">
                    <a:moveTo>
                      <a:pt x="2779" y="17"/>
                    </a:moveTo>
                    <a:lnTo>
                      <a:pt x="2772" y="0"/>
                    </a:lnTo>
                    <a:lnTo>
                      <a:pt x="0" y="0"/>
                    </a:lnTo>
                    <a:lnTo>
                      <a:pt x="0" y="20"/>
                    </a:lnTo>
                    <a:lnTo>
                      <a:pt x="2772" y="20"/>
                    </a:lnTo>
                    <a:lnTo>
                      <a:pt x="2765" y="3"/>
                    </a:lnTo>
                    <a:lnTo>
                      <a:pt x="2772" y="20"/>
                    </a:lnTo>
                    <a:lnTo>
                      <a:pt x="2779" y="17"/>
                    </a:lnTo>
                    <a:lnTo>
                      <a:pt x="2781" y="10"/>
                    </a:lnTo>
                    <a:lnTo>
                      <a:pt x="2779" y="3"/>
                    </a:lnTo>
                    <a:lnTo>
                      <a:pt x="2772" y="0"/>
                    </a:lnTo>
                    <a:lnTo>
                      <a:pt x="2779" y="1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19" name="Freeform 25"/>
              <p:cNvSpPr>
                <a:spLocks/>
              </p:cNvSpPr>
              <p:nvPr/>
            </p:nvSpPr>
            <p:spPr bwMode="auto">
              <a:xfrm>
                <a:off x="4293" y="3397"/>
                <a:ext cx="47" cy="55"/>
              </a:xfrm>
              <a:custGeom>
                <a:avLst/>
                <a:gdLst>
                  <a:gd name="T0" fmla="*/ 0 w 141"/>
                  <a:gd name="T1" fmla="*/ 2 h 163"/>
                  <a:gd name="T2" fmla="*/ 0 w 141"/>
                  <a:gd name="T3" fmla="*/ 2 h 163"/>
                  <a:gd name="T4" fmla="*/ 2 w 141"/>
                  <a:gd name="T5" fmla="*/ 0 h 163"/>
                  <a:gd name="T6" fmla="*/ 2 w 141"/>
                  <a:gd name="T7" fmla="*/ 0 h 163"/>
                  <a:gd name="T8" fmla="*/ 0 w 141"/>
                  <a:gd name="T9" fmla="*/ 2 h 163"/>
                  <a:gd name="T10" fmla="*/ 0 w 141"/>
                  <a:gd name="T11" fmla="*/ 2 h 163"/>
                  <a:gd name="T12" fmla="*/ 0 w 141"/>
                  <a:gd name="T13" fmla="*/ 2 h 163"/>
                  <a:gd name="T14" fmla="*/ 0 w 141"/>
                  <a:gd name="T15" fmla="*/ 2 h 163"/>
                  <a:gd name="T16" fmla="*/ 0 w 141"/>
                  <a:gd name="T17" fmla="*/ 2 h 163"/>
                  <a:gd name="T18" fmla="*/ 0 w 141"/>
                  <a:gd name="T19" fmla="*/ 2 h 163"/>
                  <a:gd name="T20" fmla="*/ 0 w 141"/>
                  <a:gd name="T21" fmla="*/ 2 h 163"/>
                  <a:gd name="T22" fmla="*/ 0 w 141"/>
                  <a:gd name="T23" fmla="*/ 2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1"/>
                  <a:gd name="T37" fmla="*/ 0 h 163"/>
                  <a:gd name="T38" fmla="*/ 141 w 141"/>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1" h="163">
                    <a:moveTo>
                      <a:pt x="9" y="163"/>
                    </a:moveTo>
                    <a:lnTo>
                      <a:pt x="16" y="160"/>
                    </a:lnTo>
                    <a:lnTo>
                      <a:pt x="141" y="14"/>
                    </a:lnTo>
                    <a:lnTo>
                      <a:pt x="127" y="0"/>
                    </a:lnTo>
                    <a:lnTo>
                      <a:pt x="3" y="146"/>
                    </a:lnTo>
                    <a:lnTo>
                      <a:pt x="9" y="144"/>
                    </a:lnTo>
                    <a:lnTo>
                      <a:pt x="3" y="146"/>
                    </a:lnTo>
                    <a:lnTo>
                      <a:pt x="0" y="153"/>
                    </a:lnTo>
                    <a:lnTo>
                      <a:pt x="4" y="159"/>
                    </a:lnTo>
                    <a:lnTo>
                      <a:pt x="9" y="163"/>
                    </a:lnTo>
                    <a:lnTo>
                      <a:pt x="16" y="160"/>
                    </a:lnTo>
                    <a:lnTo>
                      <a:pt x="9" y="16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20" name="Freeform 26"/>
              <p:cNvSpPr>
                <a:spLocks/>
              </p:cNvSpPr>
              <p:nvPr/>
            </p:nvSpPr>
            <p:spPr bwMode="auto">
              <a:xfrm>
                <a:off x="3456" y="3445"/>
                <a:ext cx="840" cy="7"/>
              </a:xfrm>
              <a:custGeom>
                <a:avLst/>
                <a:gdLst>
                  <a:gd name="T0" fmla="*/ 0 w 2521"/>
                  <a:gd name="T1" fmla="*/ 0 h 19"/>
                  <a:gd name="T2" fmla="*/ 0 w 2521"/>
                  <a:gd name="T3" fmla="*/ 0 h 19"/>
                  <a:gd name="T4" fmla="*/ 31 w 2521"/>
                  <a:gd name="T5" fmla="*/ 0 h 19"/>
                  <a:gd name="T6" fmla="*/ 31 w 2521"/>
                  <a:gd name="T7" fmla="*/ 0 h 19"/>
                  <a:gd name="T8" fmla="*/ 0 w 2521"/>
                  <a:gd name="T9" fmla="*/ 0 h 19"/>
                  <a:gd name="T10" fmla="*/ 0 w 2521"/>
                  <a:gd name="T11" fmla="*/ 0 h 19"/>
                  <a:gd name="T12" fmla="*/ 0 w 2521"/>
                  <a:gd name="T13" fmla="*/ 0 h 19"/>
                  <a:gd name="T14" fmla="*/ 0 w 2521"/>
                  <a:gd name="T15" fmla="*/ 0 h 19"/>
                  <a:gd name="T16" fmla="*/ 0 w 2521"/>
                  <a:gd name="T17" fmla="*/ 0 h 19"/>
                  <a:gd name="T18" fmla="*/ 0 w 2521"/>
                  <a:gd name="T19" fmla="*/ 0 h 19"/>
                  <a:gd name="T20" fmla="*/ 0 w 2521"/>
                  <a:gd name="T21" fmla="*/ 0 h 19"/>
                  <a:gd name="T22" fmla="*/ 0 w 2521"/>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21"/>
                  <a:gd name="T37" fmla="*/ 0 h 19"/>
                  <a:gd name="T38" fmla="*/ 2521 w 2521"/>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21" h="19">
                    <a:moveTo>
                      <a:pt x="2" y="16"/>
                    </a:moveTo>
                    <a:lnTo>
                      <a:pt x="9" y="19"/>
                    </a:lnTo>
                    <a:lnTo>
                      <a:pt x="2521" y="19"/>
                    </a:lnTo>
                    <a:lnTo>
                      <a:pt x="2521" y="0"/>
                    </a:lnTo>
                    <a:lnTo>
                      <a:pt x="9" y="0"/>
                    </a:lnTo>
                    <a:lnTo>
                      <a:pt x="16" y="2"/>
                    </a:lnTo>
                    <a:lnTo>
                      <a:pt x="9" y="0"/>
                    </a:lnTo>
                    <a:lnTo>
                      <a:pt x="2" y="2"/>
                    </a:lnTo>
                    <a:lnTo>
                      <a:pt x="0" y="9"/>
                    </a:lnTo>
                    <a:lnTo>
                      <a:pt x="2" y="16"/>
                    </a:lnTo>
                    <a:lnTo>
                      <a:pt x="9" y="19"/>
                    </a:lnTo>
                    <a:lnTo>
                      <a:pt x="2" y="1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21" name="Freeform 27"/>
              <p:cNvSpPr>
                <a:spLocks/>
              </p:cNvSpPr>
              <p:nvPr/>
            </p:nvSpPr>
            <p:spPr bwMode="auto">
              <a:xfrm>
                <a:off x="3410" y="3396"/>
                <a:ext cx="51" cy="55"/>
              </a:xfrm>
              <a:custGeom>
                <a:avLst/>
                <a:gdLst>
                  <a:gd name="T0" fmla="*/ 0 w 152"/>
                  <a:gd name="T1" fmla="*/ 0 h 163"/>
                  <a:gd name="T2" fmla="*/ 0 w 152"/>
                  <a:gd name="T3" fmla="*/ 0 h 163"/>
                  <a:gd name="T4" fmla="*/ 2 w 152"/>
                  <a:gd name="T5" fmla="*/ 2 h 163"/>
                  <a:gd name="T6" fmla="*/ 2 w 152"/>
                  <a:gd name="T7" fmla="*/ 2 h 163"/>
                  <a:gd name="T8" fmla="*/ 0 w 152"/>
                  <a:gd name="T9" fmla="*/ 0 h 163"/>
                  <a:gd name="T10" fmla="*/ 0 w 152"/>
                  <a:gd name="T11" fmla="*/ 0 h 163"/>
                  <a:gd name="T12" fmla="*/ 0 w 152"/>
                  <a:gd name="T13" fmla="*/ 0 h 163"/>
                  <a:gd name="T14" fmla="*/ 0 w 152"/>
                  <a:gd name="T15" fmla="*/ 0 h 163"/>
                  <a:gd name="T16" fmla="*/ 0 w 152"/>
                  <a:gd name="T17" fmla="*/ 0 h 163"/>
                  <a:gd name="T18" fmla="*/ 0 w 152"/>
                  <a:gd name="T19" fmla="*/ 0 h 163"/>
                  <a:gd name="T20" fmla="*/ 0 w 152"/>
                  <a:gd name="T21" fmla="*/ 0 h 163"/>
                  <a:gd name="T22" fmla="*/ 0 w 152"/>
                  <a:gd name="T23" fmla="*/ 0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2"/>
                  <a:gd name="T37" fmla="*/ 0 h 163"/>
                  <a:gd name="T38" fmla="*/ 152 w 152"/>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2" h="163">
                    <a:moveTo>
                      <a:pt x="10" y="0"/>
                    </a:moveTo>
                    <a:lnTo>
                      <a:pt x="3" y="17"/>
                    </a:lnTo>
                    <a:lnTo>
                      <a:pt x="138" y="163"/>
                    </a:lnTo>
                    <a:lnTo>
                      <a:pt x="152" y="149"/>
                    </a:lnTo>
                    <a:lnTo>
                      <a:pt x="17" y="3"/>
                    </a:lnTo>
                    <a:lnTo>
                      <a:pt x="10" y="20"/>
                    </a:lnTo>
                    <a:lnTo>
                      <a:pt x="17" y="3"/>
                    </a:lnTo>
                    <a:lnTo>
                      <a:pt x="10" y="0"/>
                    </a:lnTo>
                    <a:lnTo>
                      <a:pt x="4" y="3"/>
                    </a:lnTo>
                    <a:lnTo>
                      <a:pt x="0" y="10"/>
                    </a:lnTo>
                    <a:lnTo>
                      <a:pt x="3" y="17"/>
                    </a:lnTo>
                    <a:lnTo>
                      <a:pt x="1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22" name="Freeform 28"/>
              <p:cNvSpPr>
                <a:spLocks/>
              </p:cNvSpPr>
              <p:nvPr/>
            </p:nvSpPr>
            <p:spPr bwMode="auto">
              <a:xfrm>
                <a:off x="1451" y="3396"/>
                <a:ext cx="927" cy="7"/>
              </a:xfrm>
              <a:custGeom>
                <a:avLst/>
                <a:gdLst>
                  <a:gd name="T0" fmla="*/ 34 w 2781"/>
                  <a:gd name="T1" fmla="*/ 0 h 20"/>
                  <a:gd name="T2" fmla="*/ 34 w 2781"/>
                  <a:gd name="T3" fmla="*/ 0 h 20"/>
                  <a:gd name="T4" fmla="*/ 0 w 2781"/>
                  <a:gd name="T5" fmla="*/ 0 h 20"/>
                  <a:gd name="T6" fmla="*/ 0 w 2781"/>
                  <a:gd name="T7" fmla="*/ 0 h 20"/>
                  <a:gd name="T8" fmla="*/ 34 w 2781"/>
                  <a:gd name="T9" fmla="*/ 0 h 20"/>
                  <a:gd name="T10" fmla="*/ 34 w 2781"/>
                  <a:gd name="T11" fmla="*/ 0 h 20"/>
                  <a:gd name="T12" fmla="*/ 34 w 2781"/>
                  <a:gd name="T13" fmla="*/ 0 h 20"/>
                  <a:gd name="T14" fmla="*/ 34 w 2781"/>
                  <a:gd name="T15" fmla="*/ 0 h 20"/>
                  <a:gd name="T16" fmla="*/ 34 w 2781"/>
                  <a:gd name="T17" fmla="*/ 0 h 20"/>
                  <a:gd name="T18" fmla="*/ 34 w 2781"/>
                  <a:gd name="T19" fmla="*/ 0 h 20"/>
                  <a:gd name="T20" fmla="*/ 34 w 2781"/>
                  <a:gd name="T21" fmla="*/ 0 h 20"/>
                  <a:gd name="T22" fmla="*/ 34 w 2781"/>
                  <a:gd name="T23" fmla="*/ 0 h 2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81"/>
                  <a:gd name="T37" fmla="*/ 0 h 20"/>
                  <a:gd name="T38" fmla="*/ 2781 w 2781"/>
                  <a:gd name="T39" fmla="*/ 20 h 2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81" h="20">
                    <a:moveTo>
                      <a:pt x="2779" y="17"/>
                    </a:moveTo>
                    <a:lnTo>
                      <a:pt x="2772" y="0"/>
                    </a:lnTo>
                    <a:lnTo>
                      <a:pt x="0" y="0"/>
                    </a:lnTo>
                    <a:lnTo>
                      <a:pt x="0" y="20"/>
                    </a:lnTo>
                    <a:lnTo>
                      <a:pt x="2772" y="20"/>
                    </a:lnTo>
                    <a:lnTo>
                      <a:pt x="2765" y="3"/>
                    </a:lnTo>
                    <a:lnTo>
                      <a:pt x="2772" y="20"/>
                    </a:lnTo>
                    <a:lnTo>
                      <a:pt x="2779" y="17"/>
                    </a:lnTo>
                    <a:lnTo>
                      <a:pt x="2781" y="10"/>
                    </a:lnTo>
                    <a:lnTo>
                      <a:pt x="2779" y="3"/>
                    </a:lnTo>
                    <a:lnTo>
                      <a:pt x="2772" y="0"/>
                    </a:lnTo>
                    <a:lnTo>
                      <a:pt x="2779" y="1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23" name="Freeform 29"/>
              <p:cNvSpPr>
                <a:spLocks/>
              </p:cNvSpPr>
              <p:nvPr/>
            </p:nvSpPr>
            <p:spPr bwMode="auto">
              <a:xfrm>
                <a:off x="2330" y="3397"/>
                <a:ext cx="47" cy="55"/>
              </a:xfrm>
              <a:custGeom>
                <a:avLst/>
                <a:gdLst>
                  <a:gd name="T0" fmla="*/ 0 w 141"/>
                  <a:gd name="T1" fmla="*/ 2 h 163"/>
                  <a:gd name="T2" fmla="*/ 0 w 141"/>
                  <a:gd name="T3" fmla="*/ 2 h 163"/>
                  <a:gd name="T4" fmla="*/ 2 w 141"/>
                  <a:gd name="T5" fmla="*/ 0 h 163"/>
                  <a:gd name="T6" fmla="*/ 2 w 141"/>
                  <a:gd name="T7" fmla="*/ 0 h 163"/>
                  <a:gd name="T8" fmla="*/ 0 w 141"/>
                  <a:gd name="T9" fmla="*/ 2 h 163"/>
                  <a:gd name="T10" fmla="*/ 0 w 141"/>
                  <a:gd name="T11" fmla="*/ 2 h 163"/>
                  <a:gd name="T12" fmla="*/ 0 w 141"/>
                  <a:gd name="T13" fmla="*/ 2 h 163"/>
                  <a:gd name="T14" fmla="*/ 0 w 141"/>
                  <a:gd name="T15" fmla="*/ 2 h 163"/>
                  <a:gd name="T16" fmla="*/ 0 w 141"/>
                  <a:gd name="T17" fmla="*/ 2 h 163"/>
                  <a:gd name="T18" fmla="*/ 0 w 141"/>
                  <a:gd name="T19" fmla="*/ 2 h 163"/>
                  <a:gd name="T20" fmla="*/ 0 w 141"/>
                  <a:gd name="T21" fmla="*/ 2 h 163"/>
                  <a:gd name="T22" fmla="*/ 0 w 141"/>
                  <a:gd name="T23" fmla="*/ 2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1"/>
                  <a:gd name="T37" fmla="*/ 0 h 163"/>
                  <a:gd name="T38" fmla="*/ 141 w 141"/>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1" h="163">
                    <a:moveTo>
                      <a:pt x="9" y="163"/>
                    </a:moveTo>
                    <a:lnTo>
                      <a:pt x="16" y="160"/>
                    </a:lnTo>
                    <a:lnTo>
                      <a:pt x="141" y="14"/>
                    </a:lnTo>
                    <a:lnTo>
                      <a:pt x="127" y="0"/>
                    </a:lnTo>
                    <a:lnTo>
                      <a:pt x="3" y="146"/>
                    </a:lnTo>
                    <a:lnTo>
                      <a:pt x="9" y="144"/>
                    </a:lnTo>
                    <a:lnTo>
                      <a:pt x="3" y="146"/>
                    </a:lnTo>
                    <a:lnTo>
                      <a:pt x="0" y="153"/>
                    </a:lnTo>
                    <a:lnTo>
                      <a:pt x="4" y="159"/>
                    </a:lnTo>
                    <a:lnTo>
                      <a:pt x="9" y="163"/>
                    </a:lnTo>
                    <a:lnTo>
                      <a:pt x="16" y="160"/>
                    </a:lnTo>
                    <a:lnTo>
                      <a:pt x="9" y="16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24" name="Freeform 30"/>
              <p:cNvSpPr>
                <a:spLocks/>
              </p:cNvSpPr>
              <p:nvPr/>
            </p:nvSpPr>
            <p:spPr bwMode="auto">
              <a:xfrm>
                <a:off x="1493" y="3445"/>
                <a:ext cx="840" cy="7"/>
              </a:xfrm>
              <a:custGeom>
                <a:avLst/>
                <a:gdLst>
                  <a:gd name="T0" fmla="*/ 0 w 2521"/>
                  <a:gd name="T1" fmla="*/ 0 h 19"/>
                  <a:gd name="T2" fmla="*/ 0 w 2521"/>
                  <a:gd name="T3" fmla="*/ 0 h 19"/>
                  <a:gd name="T4" fmla="*/ 31 w 2521"/>
                  <a:gd name="T5" fmla="*/ 0 h 19"/>
                  <a:gd name="T6" fmla="*/ 31 w 2521"/>
                  <a:gd name="T7" fmla="*/ 0 h 19"/>
                  <a:gd name="T8" fmla="*/ 0 w 2521"/>
                  <a:gd name="T9" fmla="*/ 0 h 19"/>
                  <a:gd name="T10" fmla="*/ 0 w 2521"/>
                  <a:gd name="T11" fmla="*/ 0 h 19"/>
                  <a:gd name="T12" fmla="*/ 0 w 2521"/>
                  <a:gd name="T13" fmla="*/ 0 h 19"/>
                  <a:gd name="T14" fmla="*/ 0 w 2521"/>
                  <a:gd name="T15" fmla="*/ 0 h 19"/>
                  <a:gd name="T16" fmla="*/ 0 w 2521"/>
                  <a:gd name="T17" fmla="*/ 0 h 19"/>
                  <a:gd name="T18" fmla="*/ 0 w 2521"/>
                  <a:gd name="T19" fmla="*/ 0 h 19"/>
                  <a:gd name="T20" fmla="*/ 0 w 2521"/>
                  <a:gd name="T21" fmla="*/ 0 h 19"/>
                  <a:gd name="T22" fmla="*/ 0 w 2521"/>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521"/>
                  <a:gd name="T37" fmla="*/ 0 h 19"/>
                  <a:gd name="T38" fmla="*/ 2521 w 2521"/>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521" h="19">
                    <a:moveTo>
                      <a:pt x="2" y="16"/>
                    </a:moveTo>
                    <a:lnTo>
                      <a:pt x="9" y="19"/>
                    </a:lnTo>
                    <a:lnTo>
                      <a:pt x="2521" y="19"/>
                    </a:lnTo>
                    <a:lnTo>
                      <a:pt x="2521" y="0"/>
                    </a:lnTo>
                    <a:lnTo>
                      <a:pt x="9" y="0"/>
                    </a:lnTo>
                    <a:lnTo>
                      <a:pt x="16" y="2"/>
                    </a:lnTo>
                    <a:lnTo>
                      <a:pt x="9" y="0"/>
                    </a:lnTo>
                    <a:lnTo>
                      <a:pt x="2" y="2"/>
                    </a:lnTo>
                    <a:lnTo>
                      <a:pt x="0" y="9"/>
                    </a:lnTo>
                    <a:lnTo>
                      <a:pt x="2" y="16"/>
                    </a:lnTo>
                    <a:lnTo>
                      <a:pt x="9" y="19"/>
                    </a:lnTo>
                    <a:lnTo>
                      <a:pt x="2" y="1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25" name="Freeform 31"/>
              <p:cNvSpPr>
                <a:spLocks/>
              </p:cNvSpPr>
              <p:nvPr/>
            </p:nvSpPr>
            <p:spPr bwMode="auto">
              <a:xfrm>
                <a:off x="1447" y="3396"/>
                <a:ext cx="51" cy="55"/>
              </a:xfrm>
              <a:custGeom>
                <a:avLst/>
                <a:gdLst>
                  <a:gd name="T0" fmla="*/ 0 w 152"/>
                  <a:gd name="T1" fmla="*/ 0 h 163"/>
                  <a:gd name="T2" fmla="*/ 0 w 152"/>
                  <a:gd name="T3" fmla="*/ 0 h 163"/>
                  <a:gd name="T4" fmla="*/ 2 w 152"/>
                  <a:gd name="T5" fmla="*/ 2 h 163"/>
                  <a:gd name="T6" fmla="*/ 2 w 152"/>
                  <a:gd name="T7" fmla="*/ 2 h 163"/>
                  <a:gd name="T8" fmla="*/ 0 w 152"/>
                  <a:gd name="T9" fmla="*/ 0 h 163"/>
                  <a:gd name="T10" fmla="*/ 0 w 152"/>
                  <a:gd name="T11" fmla="*/ 0 h 163"/>
                  <a:gd name="T12" fmla="*/ 0 w 152"/>
                  <a:gd name="T13" fmla="*/ 0 h 163"/>
                  <a:gd name="T14" fmla="*/ 0 w 152"/>
                  <a:gd name="T15" fmla="*/ 0 h 163"/>
                  <a:gd name="T16" fmla="*/ 0 w 152"/>
                  <a:gd name="T17" fmla="*/ 0 h 163"/>
                  <a:gd name="T18" fmla="*/ 0 w 152"/>
                  <a:gd name="T19" fmla="*/ 0 h 163"/>
                  <a:gd name="T20" fmla="*/ 0 w 152"/>
                  <a:gd name="T21" fmla="*/ 0 h 163"/>
                  <a:gd name="T22" fmla="*/ 0 w 152"/>
                  <a:gd name="T23" fmla="*/ 0 h 16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2"/>
                  <a:gd name="T37" fmla="*/ 0 h 163"/>
                  <a:gd name="T38" fmla="*/ 152 w 152"/>
                  <a:gd name="T39" fmla="*/ 163 h 16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2" h="163">
                    <a:moveTo>
                      <a:pt x="10" y="0"/>
                    </a:moveTo>
                    <a:lnTo>
                      <a:pt x="3" y="17"/>
                    </a:lnTo>
                    <a:lnTo>
                      <a:pt x="138" y="163"/>
                    </a:lnTo>
                    <a:lnTo>
                      <a:pt x="152" y="149"/>
                    </a:lnTo>
                    <a:lnTo>
                      <a:pt x="17" y="3"/>
                    </a:lnTo>
                    <a:lnTo>
                      <a:pt x="10" y="20"/>
                    </a:lnTo>
                    <a:lnTo>
                      <a:pt x="17" y="3"/>
                    </a:lnTo>
                    <a:lnTo>
                      <a:pt x="10" y="0"/>
                    </a:lnTo>
                    <a:lnTo>
                      <a:pt x="4" y="3"/>
                    </a:lnTo>
                    <a:lnTo>
                      <a:pt x="0" y="10"/>
                    </a:lnTo>
                    <a:lnTo>
                      <a:pt x="3" y="17"/>
                    </a:lnTo>
                    <a:lnTo>
                      <a:pt x="1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26" name="Freeform 32"/>
              <p:cNvSpPr>
                <a:spLocks noEditPoints="1"/>
              </p:cNvSpPr>
              <p:nvPr/>
            </p:nvSpPr>
            <p:spPr bwMode="auto">
              <a:xfrm>
                <a:off x="1718" y="3403"/>
                <a:ext cx="2609" cy="42"/>
              </a:xfrm>
              <a:custGeom>
                <a:avLst/>
                <a:gdLst>
                  <a:gd name="T0" fmla="*/ 97 w 7829"/>
                  <a:gd name="T1" fmla="*/ 0 h 127"/>
                  <a:gd name="T2" fmla="*/ 73 w 7829"/>
                  <a:gd name="T3" fmla="*/ 2 h 127"/>
                  <a:gd name="T4" fmla="*/ 76 w 7829"/>
                  <a:gd name="T5" fmla="*/ 1 h 127"/>
                  <a:gd name="T6" fmla="*/ 78 w 7829"/>
                  <a:gd name="T7" fmla="*/ 1 h 127"/>
                  <a:gd name="T8" fmla="*/ 80 w 7829"/>
                  <a:gd name="T9" fmla="*/ 1 h 127"/>
                  <a:gd name="T10" fmla="*/ 81 w 7829"/>
                  <a:gd name="T11" fmla="*/ 1 h 127"/>
                  <a:gd name="T12" fmla="*/ 82 w 7829"/>
                  <a:gd name="T13" fmla="*/ 1 h 127"/>
                  <a:gd name="T14" fmla="*/ 83 w 7829"/>
                  <a:gd name="T15" fmla="*/ 1 h 127"/>
                  <a:gd name="T16" fmla="*/ 84 w 7829"/>
                  <a:gd name="T17" fmla="*/ 1 h 127"/>
                  <a:gd name="T18" fmla="*/ 84 w 7829"/>
                  <a:gd name="T19" fmla="*/ 1 h 127"/>
                  <a:gd name="T20" fmla="*/ 83 w 7829"/>
                  <a:gd name="T21" fmla="*/ 1 h 127"/>
                  <a:gd name="T22" fmla="*/ 83 w 7829"/>
                  <a:gd name="T23" fmla="*/ 0 h 127"/>
                  <a:gd name="T24" fmla="*/ 82 w 7829"/>
                  <a:gd name="T25" fmla="*/ 0 h 127"/>
                  <a:gd name="T26" fmla="*/ 81 w 7829"/>
                  <a:gd name="T27" fmla="*/ 0 h 127"/>
                  <a:gd name="T28" fmla="*/ 79 w 7829"/>
                  <a:gd name="T29" fmla="*/ 0 h 127"/>
                  <a:gd name="T30" fmla="*/ 77 w 7829"/>
                  <a:gd name="T31" fmla="*/ 0 h 127"/>
                  <a:gd name="T32" fmla="*/ 75 w 7829"/>
                  <a:gd name="T33" fmla="*/ 0 h 127"/>
                  <a:gd name="T34" fmla="*/ 73 w 7829"/>
                  <a:gd name="T35" fmla="*/ 0 h 127"/>
                  <a:gd name="T36" fmla="*/ 24 w 7829"/>
                  <a:gd name="T37" fmla="*/ 0 h 127"/>
                  <a:gd name="T38" fmla="*/ 0 w 7829"/>
                  <a:gd name="T39" fmla="*/ 2 h 127"/>
                  <a:gd name="T40" fmla="*/ 3 w 7829"/>
                  <a:gd name="T41" fmla="*/ 1 h 127"/>
                  <a:gd name="T42" fmla="*/ 5 w 7829"/>
                  <a:gd name="T43" fmla="*/ 1 h 127"/>
                  <a:gd name="T44" fmla="*/ 7 w 7829"/>
                  <a:gd name="T45" fmla="*/ 1 h 127"/>
                  <a:gd name="T46" fmla="*/ 8 w 7829"/>
                  <a:gd name="T47" fmla="*/ 1 h 127"/>
                  <a:gd name="T48" fmla="*/ 10 w 7829"/>
                  <a:gd name="T49" fmla="*/ 1 h 127"/>
                  <a:gd name="T50" fmla="*/ 10 w 7829"/>
                  <a:gd name="T51" fmla="*/ 1 h 127"/>
                  <a:gd name="T52" fmla="*/ 11 w 7829"/>
                  <a:gd name="T53" fmla="*/ 1 h 127"/>
                  <a:gd name="T54" fmla="*/ 11 w 7829"/>
                  <a:gd name="T55" fmla="*/ 1 h 127"/>
                  <a:gd name="T56" fmla="*/ 11 w 7829"/>
                  <a:gd name="T57" fmla="*/ 1 h 127"/>
                  <a:gd name="T58" fmla="*/ 10 w 7829"/>
                  <a:gd name="T59" fmla="*/ 0 h 127"/>
                  <a:gd name="T60" fmla="*/ 9 w 7829"/>
                  <a:gd name="T61" fmla="*/ 0 h 127"/>
                  <a:gd name="T62" fmla="*/ 8 w 7829"/>
                  <a:gd name="T63" fmla="*/ 0 h 127"/>
                  <a:gd name="T64" fmla="*/ 7 w 7829"/>
                  <a:gd name="T65" fmla="*/ 0 h 127"/>
                  <a:gd name="T66" fmla="*/ 5 w 7829"/>
                  <a:gd name="T67" fmla="*/ 0 h 127"/>
                  <a:gd name="T68" fmla="*/ 3 w 7829"/>
                  <a:gd name="T69" fmla="*/ 0 h 127"/>
                  <a:gd name="T70" fmla="*/ 0 w 7829"/>
                  <a:gd name="T71" fmla="*/ 0 h 12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7829"/>
                  <a:gd name="T109" fmla="*/ 0 h 127"/>
                  <a:gd name="T110" fmla="*/ 7829 w 7829"/>
                  <a:gd name="T111" fmla="*/ 127 h 127"/>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7829" h="127">
                    <a:moveTo>
                      <a:pt x="5889" y="0"/>
                    </a:moveTo>
                    <a:lnTo>
                      <a:pt x="7829" y="0"/>
                    </a:lnTo>
                    <a:lnTo>
                      <a:pt x="7726" y="127"/>
                    </a:lnTo>
                    <a:lnTo>
                      <a:pt x="5917" y="127"/>
                    </a:lnTo>
                    <a:lnTo>
                      <a:pt x="6024" y="123"/>
                    </a:lnTo>
                    <a:lnTo>
                      <a:pt x="6125" y="118"/>
                    </a:lnTo>
                    <a:lnTo>
                      <a:pt x="6218" y="114"/>
                    </a:lnTo>
                    <a:lnTo>
                      <a:pt x="6305" y="110"/>
                    </a:lnTo>
                    <a:lnTo>
                      <a:pt x="6383" y="105"/>
                    </a:lnTo>
                    <a:lnTo>
                      <a:pt x="6455" y="100"/>
                    </a:lnTo>
                    <a:lnTo>
                      <a:pt x="6519" y="95"/>
                    </a:lnTo>
                    <a:lnTo>
                      <a:pt x="6577" y="91"/>
                    </a:lnTo>
                    <a:lnTo>
                      <a:pt x="6626" y="85"/>
                    </a:lnTo>
                    <a:lnTo>
                      <a:pt x="6669" y="81"/>
                    </a:lnTo>
                    <a:lnTo>
                      <a:pt x="6707" y="76"/>
                    </a:lnTo>
                    <a:lnTo>
                      <a:pt x="6736" y="71"/>
                    </a:lnTo>
                    <a:lnTo>
                      <a:pt x="6758" y="66"/>
                    </a:lnTo>
                    <a:lnTo>
                      <a:pt x="6773" y="60"/>
                    </a:lnTo>
                    <a:lnTo>
                      <a:pt x="6781" y="56"/>
                    </a:lnTo>
                    <a:lnTo>
                      <a:pt x="6782" y="51"/>
                    </a:lnTo>
                    <a:lnTo>
                      <a:pt x="6777" y="47"/>
                    </a:lnTo>
                    <a:lnTo>
                      <a:pt x="6765" y="42"/>
                    </a:lnTo>
                    <a:lnTo>
                      <a:pt x="6745" y="37"/>
                    </a:lnTo>
                    <a:lnTo>
                      <a:pt x="6719" y="33"/>
                    </a:lnTo>
                    <a:lnTo>
                      <a:pt x="6686" y="29"/>
                    </a:lnTo>
                    <a:lnTo>
                      <a:pt x="6647" y="24"/>
                    </a:lnTo>
                    <a:lnTo>
                      <a:pt x="6602" y="22"/>
                    </a:lnTo>
                    <a:lnTo>
                      <a:pt x="6548" y="18"/>
                    </a:lnTo>
                    <a:lnTo>
                      <a:pt x="6488" y="15"/>
                    </a:lnTo>
                    <a:lnTo>
                      <a:pt x="6422" y="12"/>
                    </a:lnTo>
                    <a:lnTo>
                      <a:pt x="6350" y="9"/>
                    </a:lnTo>
                    <a:lnTo>
                      <a:pt x="6270" y="7"/>
                    </a:lnTo>
                    <a:lnTo>
                      <a:pt x="6184" y="4"/>
                    </a:lnTo>
                    <a:lnTo>
                      <a:pt x="6093" y="2"/>
                    </a:lnTo>
                    <a:lnTo>
                      <a:pt x="5994" y="1"/>
                    </a:lnTo>
                    <a:lnTo>
                      <a:pt x="5889" y="0"/>
                    </a:lnTo>
                    <a:close/>
                    <a:moveTo>
                      <a:pt x="0" y="0"/>
                    </a:moveTo>
                    <a:lnTo>
                      <a:pt x="1940" y="0"/>
                    </a:lnTo>
                    <a:lnTo>
                      <a:pt x="1837" y="127"/>
                    </a:lnTo>
                    <a:lnTo>
                      <a:pt x="28" y="127"/>
                    </a:lnTo>
                    <a:lnTo>
                      <a:pt x="135" y="123"/>
                    </a:lnTo>
                    <a:lnTo>
                      <a:pt x="236" y="118"/>
                    </a:lnTo>
                    <a:lnTo>
                      <a:pt x="329" y="114"/>
                    </a:lnTo>
                    <a:lnTo>
                      <a:pt x="416" y="110"/>
                    </a:lnTo>
                    <a:lnTo>
                      <a:pt x="494" y="105"/>
                    </a:lnTo>
                    <a:lnTo>
                      <a:pt x="566" y="100"/>
                    </a:lnTo>
                    <a:lnTo>
                      <a:pt x="630" y="95"/>
                    </a:lnTo>
                    <a:lnTo>
                      <a:pt x="688" y="91"/>
                    </a:lnTo>
                    <a:lnTo>
                      <a:pt x="737" y="85"/>
                    </a:lnTo>
                    <a:lnTo>
                      <a:pt x="780" y="81"/>
                    </a:lnTo>
                    <a:lnTo>
                      <a:pt x="818" y="76"/>
                    </a:lnTo>
                    <a:lnTo>
                      <a:pt x="847" y="71"/>
                    </a:lnTo>
                    <a:lnTo>
                      <a:pt x="869" y="66"/>
                    </a:lnTo>
                    <a:lnTo>
                      <a:pt x="884" y="60"/>
                    </a:lnTo>
                    <a:lnTo>
                      <a:pt x="892" y="56"/>
                    </a:lnTo>
                    <a:lnTo>
                      <a:pt x="893" y="51"/>
                    </a:lnTo>
                    <a:lnTo>
                      <a:pt x="888" y="47"/>
                    </a:lnTo>
                    <a:lnTo>
                      <a:pt x="876" y="42"/>
                    </a:lnTo>
                    <a:lnTo>
                      <a:pt x="856" y="37"/>
                    </a:lnTo>
                    <a:lnTo>
                      <a:pt x="830" y="33"/>
                    </a:lnTo>
                    <a:lnTo>
                      <a:pt x="797" y="29"/>
                    </a:lnTo>
                    <a:lnTo>
                      <a:pt x="758" y="24"/>
                    </a:lnTo>
                    <a:lnTo>
                      <a:pt x="713" y="22"/>
                    </a:lnTo>
                    <a:lnTo>
                      <a:pt x="659" y="18"/>
                    </a:lnTo>
                    <a:lnTo>
                      <a:pt x="599" y="15"/>
                    </a:lnTo>
                    <a:lnTo>
                      <a:pt x="533" y="12"/>
                    </a:lnTo>
                    <a:lnTo>
                      <a:pt x="461" y="9"/>
                    </a:lnTo>
                    <a:lnTo>
                      <a:pt x="381" y="7"/>
                    </a:lnTo>
                    <a:lnTo>
                      <a:pt x="295" y="4"/>
                    </a:lnTo>
                    <a:lnTo>
                      <a:pt x="204" y="2"/>
                    </a:lnTo>
                    <a:lnTo>
                      <a:pt x="105" y="1"/>
                    </a:lnTo>
                    <a:lnTo>
                      <a:pt x="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27" name="Freeform 33"/>
              <p:cNvSpPr>
                <a:spLocks/>
              </p:cNvSpPr>
              <p:nvPr/>
            </p:nvSpPr>
            <p:spPr bwMode="auto">
              <a:xfrm>
                <a:off x="3681" y="3400"/>
                <a:ext cx="650" cy="6"/>
              </a:xfrm>
              <a:custGeom>
                <a:avLst/>
                <a:gdLst>
                  <a:gd name="T0" fmla="*/ 24 w 1950"/>
                  <a:gd name="T1" fmla="*/ 0 h 19"/>
                  <a:gd name="T2" fmla="*/ 24 w 1950"/>
                  <a:gd name="T3" fmla="*/ 0 h 19"/>
                  <a:gd name="T4" fmla="*/ 0 w 1950"/>
                  <a:gd name="T5" fmla="*/ 0 h 19"/>
                  <a:gd name="T6" fmla="*/ 0 w 1950"/>
                  <a:gd name="T7" fmla="*/ 0 h 19"/>
                  <a:gd name="T8" fmla="*/ 24 w 1950"/>
                  <a:gd name="T9" fmla="*/ 0 h 19"/>
                  <a:gd name="T10" fmla="*/ 24 w 1950"/>
                  <a:gd name="T11" fmla="*/ 0 h 19"/>
                  <a:gd name="T12" fmla="*/ 24 w 1950"/>
                  <a:gd name="T13" fmla="*/ 0 h 19"/>
                  <a:gd name="T14" fmla="*/ 24 w 1950"/>
                  <a:gd name="T15" fmla="*/ 0 h 19"/>
                  <a:gd name="T16" fmla="*/ 24 w 1950"/>
                  <a:gd name="T17" fmla="*/ 0 h 19"/>
                  <a:gd name="T18" fmla="*/ 24 w 1950"/>
                  <a:gd name="T19" fmla="*/ 0 h 19"/>
                  <a:gd name="T20" fmla="*/ 24 w 1950"/>
                  <a:gd name="T21" fmla="*/ 0 h 19"/>
                  <a:gd name="T22" fmla="*/ 24 w 1950"/>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0"/>
                  <a:gd name="T37" fmla="*/ 0 h 19"/>
                  <a:gd name="T38" fmla="*/ 1950 w 1950"/>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0" h="19">
                    <a:moveTo>
                      <a:pt x="1947" y="15"/>
                    </a:moveTo>
                    <a:lnTo>
                      <a:pt x="1940" y="0"/>
                    </a:lnTo>
                    <a:lnTo>
                      <a:pt x="0" y="0"/>
                    </a:lnTo>
                    <a:lnTo>
                      <a:pt x="0" y="19"/>
                    </a:lnTo>
                    <a:lnTo>
                      <a:pt x="1940" y="19"/>
                    </a:lnTo>
                    <a:lnTo>
                      <a:pt x="1933" y="4"/>
                    </a:lnTo>
                    <a:lnTo>
                      <a:pt x="1940" y="19"/>
                    </a:lnTo>
                    <a:lnTo>
                      <a:pt x="1947" y="17"/>
                    </a:lnTo>
                    <a:lnTo>
                      <a:pt x="1950" y="10"/>
                    </a:lnTo>
                    <a:lnTo>
                      <a:pt x="1947" y="3"/>
                    </a:lnTo>
                    <a:lnTo>
                      <a:pt x="1940" y="0"/>
                    </a:lnTo>
                    <a:lnTo>
                      <a:pt x="1947" y="15"/>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28" name="Freeform 34"/>
              <p:cNvSpPr>
                <a:spLocks/>
              </p:cNvSpPr>
              <p:nvPr/>
            </p:nvSpPr>
            <p:spPr bwMode="auto">
              <a:xfrm>
                <a:off x="4290" y="3401"/>
                <a:ext cx="40" cy="47"/>
              </a:xfrm>
              <a:custGeom>
                <a:avLst/>
                <a:gdLst>
                  <a:gd name="T0" fmla="*/ 0 w 119"/>
                  <a:gd name="T1" fmla="*/ 2 h 142"/>
                  <a:gd name="T2" fmla="*/ 0 w 119"/>
                  <a:gd name="T3" fmla="*/ 2 h 142"/>
                  <a:gd name="T4" fmla="*/ 1 w 119"/>
                  <a:gd name="T5" fmla="*/ 0 h 142"/>
                  <a:gd name="T6" fmla="*/ 1 w 119"/>
                  <a:gd name="T7" fmla="*/ 0 h 142"/>
                  <a:gd name="T8" fmla="*/ 0 w 119"/>
                  <a:gd name="T9" fmla="*/ 2 h 142"/>
                  <a:gd name="T10" fmla="*/ 0 w 119"/>
                  <a:gd name="T11" fmla="*/ 2 h 142"/>
                  <a:gd name="T12" fmla="*/ 0 w 119"/>
                  <a:gd name="T13" fmla="*/ 2 h 142"/>
                  <a:gd name="T14" fmla="*/ 0 w 119"/>
                  <a:gd name="T15" fmla="*/ 2 h 142"/>
                  <a:gd name="T16" fmla="*/ 0 w 119"/>
                  <a:gd name="T17" fmla="*/ 2 h 142"/>
                  <a:gd name="T18" fmla="*/ 0 w 119"/>
                  <a:gd name="T19" fmla="*/ 2 h 142"/>
                  <a:gd name="T20" fmla="*/ 0 w 119"/>
                  <a:gd name="T21" fmla="*/ 2 h 142"/>
                  <a:gd name="T22" fmla="*/ 0 w 119"/>
                  <a:gd name="T23" fmla="*/ 2 h 1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9"/>
                  <a:gd name="T37" fmla="*/ 0 h 142"/>
                  <a:gd name="T38" fmla="*/ 119 w 119"/>
                  <a:gd name="T39" fmla="*/ 142 h 1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9" h="142">
                    <a:moveTo>
                      <a:pt x="9" y="142"/>
                    </a:moveTo>
                    <a:lnTo>
                      <a:pt x="16" y="138"/>
                    </a:lnTo>
                    <a:lnTo>
                      <a:pt x="119" y="11"/>
                    </a:lnTo>
                    <a:lnTo>
                      <a:pt x="105" y="0"/>
                    </a:lnTo>
                    <a:lnTo>
                      <a:pt x="2" y="127"/>
                    </a:lnTo>
                    <a:lnTo>
                      <a:pt x="9" y="123"/>
                    </a:lnTo>
                    <a:lnTo>
                      <a:pt x="2" y="127"/>
                    </a:lnTo>
                    <a:lnTo>
                      <a:pt x="0" y="134"/>
                    </a:lnTo>
                    <a:lnTo>
                      <a:pt x="3" y="138"/>
                    </a:lnTo>
                    <a:lnTo>
                      <a:pt x="10" y="141"/>
                    </a:lnTo>
                    <a:lnTo>
                      <a:pt x="16" y="138"/>
                    </a:lnTo>
                    <a:lnTo>
                      <a:pt x="9" y="14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29" name="Freeform 35"/>
              <p:cNvSpPr>
                <a:spLocks/>
              </p:cNvSpPr>
              <p:nvPr/>
            </p:nvSpPr>
            <p:spPr bwMode="auto">
              <a:xfrm>
                <a:off x="3687" y="3442"/>
                <a:ext cx="606" cy="6"/>
              </a:xfrm>
              <a:custGeom>
                <a:avLst/>
                <a:gdLst>
                  <a:gd name="T0" fmla="*/ 0 w 1819"/>
                  <a:gd name="T1" fmla="*/ 0 h 19"/>
                  <a:gd name="T2" fmla="*/ 0 w 1819"/>
                  <a:gd name="T3" fmla="*/ 0 h 19"/>
                  <a:gd name="T4" fmla="*/ 22 w 1819"/>
                  <a:gd name="T5" fmla="*/ 0 h 19"/>
                  <a:gd name="T6" fmla="*/ 22 w 1819"/>
                  <a:gd name="T7" fmla="*/ 0 h 19"/>
                  <a:gd name="T8" fmla="*/ 0 w 1819"/>
                  <a:gd name="T9" fmla="*/ 0 h 19"/>
                  <a:gd name="T10" fmla="*/ 0 w 1819"/>
                  <a:gd name="T11" fmla="*/ 0 h 19"/>
                  <a:gd name="T12" fmla="*/ 0 w 1819"/>
                  <a:gd name="T13" fmla="*/ 0 h 19"/>
                  <a:gd name="T14" fmla="*/ 0 w 1819"/>
                  <a:gd name="T15" fmla="*/ 0 h 19"/>
                  <a:gd name="T16" fmla="*/ 0 w 1819"/>
                  <a:gd name="T17" fmla="*/ 0 h 19"/>
                  <a:gd name="T18" fmla="*/ 0 w 1819"/>
                  <a:gd name="T19" fmla="*/ 0 h 19"/>
                  <a:gd name="T20" fmla="*/ 0 w 1819"/>
                  <a:gd name="T21" fmla="*/ 0 h 19"/>
                  <a:gd name="T22" fmla="*/ 0 w 1819"/>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19"/>
                  <a:gd name="T37" fmla="*/ 0 h 19"/>
                  <a:gd name="T38" fmla="*/ 1819 w 1819"/>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19" h="19">
                    <a:moveTo>
                      <a:pt x="10" y="0"/>
                    </a:moveTo>
                    <a:lnTo>
                      <a:pt x="10" y="19"/>
                    </a:lnTo>
                    <a:lnTo>
                      <a:pt x="1819" y="19"/>
                    </a:lnTo>
                    <a:lnTo>
                      <a:pt x="1819" y="0"/>
                    </a:lnTo>
                    <a:lnTo>
                      <a:pt x="10" y="0"/>
                    </a:lnTo>
                    <a:lnTo>
                      <a:pt x="10" y="19"/>
                    </a:lnTo>
                    <a:lnTo>
                      <a:pt x="10" y="0"/>
                    </a:lnTo>
                    <a:lnTo>
                      <a:pt x="3" y="3"/>
                    </a:lnTo>
                    <a:lnTo>
                      <a:pt x="0" y="10"/>
                    </a:lnTo>
                    <a:lnTo>
                      <a:pt x="3" y="17"/>
                    </a:lnTo>
                    <a:lnTo>
                      <a:pt x="10" y="19"/>
                    </a:lnTo>
                    <a:lnTo>
                      <a:pt x="1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30" name="Freeform 36"/>
              <p:cNvSpPr>
                <a:spLocks/>
              </p:cNvSpPr>
              <p:nvPr/>
            </p:nvSpPr>
            <p:spPr bwMode="auto">
              <a:xfrm>
                <a:off x="3677" y="3400"/>
                <a:ext cx="304" cy="48"/>
              </a:xfrm>
              <a:custGeom>
                <a:avLst/>
                <a:gdLst>
                  <a:gd name="T0" fmla="*/ 0 w 912"/>
                  <a:gd name="T1" fmla="*/ 0 h 146"/>
                  <a:gd name="T2" fmla="*/ 3 w 912"/>
                  <a:gd name="T3" fmla="*/ 0 h 146"/>
                  <a:gd name="T4" fmla="*/ 5 w 912"/>
                  <a:gd name="T5" fmla="*/ 0 h 146"/>
                  <a:gd name="T6" fmla="*/ 7 w 912"/>
                  <a:gd name="T7" fmla="*/ 0 h 146"/>
                  <a:gd name="T8" fmla="*/ 8 w 912"/>
                  <a:gd name="T9" fmla="*/ 0 h 146"/>
                  <a:gd name="T10" fmla="*/ 9 w 912"/>
                  <a:gd name="T11" fmla="*/ 1 h 146"/>
                  <a:gd name="T12" fmla="*/ 10 w 912"/>
                  <a:gd name="T13" fmla="*/ 1 h 146"/>
                  <a:gd name="T14" fmla="*/ 11 w 912"/>
                  <a:gd name="T15" fmla="*/ 1 h 146"/>
                  <a:gd name="T16" fmla="*/ 11 w 912"/>
                  <a:gd name="T17" fmla="*/ 1 h 146"/>
                  <a:gd name="T18" fmla="*/ 11 w 912"/>
                  <a:gd name="T19" fmla="*/ 1 h 146"/>
                  <a:gd name="T20" fmla="*/ 11 w 912"/>
                  <a:gd name="T21" fmla="*/ 1 h 146"/>
                  <a:gd name="T22" fmla="*/ 10 w 912"/>
                  <a:gd name="T23" fmla="*/ 1 h 146"/>
                  <a:gd name="T24" fmla="*/ 9 w 912"/>
                  <a:gd name="T25" fmla="*/ 1 h 146"/>
                  <a:gd name="T26" fmla="*/ 7 w 912"/>
                  <a:gd name="T27" fmla="*/ 1 h 146"/>
                  <a:gd name="T28" fmla="*/ 5 w 912"/>
                  <a:gd name="T29" fmla="*/ 1 h 146"/>
                  <a:gd name="T30" fmla="*/ 3 w 912"/>
                  <a:gd name="T31" fmla="*/ 1 h 146"/>
                  <a:gd name="T32" fmla="*/ 0 w 912"/>
                  <a:gd name="T33" fmla="*/ 2 h 146"/>
                  <a:gd name="T34" fmla="*/ 2 w 912"/>
                  <a:gd name="T35" fmla="*/ 2 h 146"/>
                  <a:gd name="T36" fmla="*/ 4 w 912"/>
                  <a:gd name="T37" fmla="*/ 2 h 146"/>
                  <a:gd name="T38" fmla="*/ 6 w 912"/>
                  <a:gd name="T39" fmla="*/ 1 h 146"/>
                  <a:gd name="T40" fmla="*/ 8 w 912"/>
                  <a:gd name="T41" fmla="*/ 1 h 146"/>
                  <a:gd name="T42" fmla="*/ 9 w 912"/>
                  <a:gd name="T43" fmla="*/ 1 h 146"/>
                  <a:gd name="T44" fmla="*/ 10 w 912"/>
                  <a:gd name="T45" fmla="*/ 1 h 146"/>
                  <a:gd name="T46" fmla="*/ 11 w 912"/>
                  <a:gd name="T47" fmla="*/ 1 h 146"/>
                  <a:gd name="T48" fmla="*/ 11 w 912"/>
                  <a:gd name="T49" fmla="*/ 1 h 146"/>
                  <a:gd name="T50" fmla="*/ 11 w 912"/>
                  <a:gd name="T51" fmla="*/ 1 h 146"/>
                  <a:gd name="T52" fmla="*/ 11 w 912"/>
                  <a:gd name="T53" fmla="*/ 0 h 146"/>
                  <a:gd name="T54" fmla="*/ 10 w 912"/>
                  <a:gd name="T55" fmla="*/ 0 h 146"/>
                  <a:gd name="T56" fmla="*/ 9 w 912"/>
                  <a:gd name="T57" fmla="*/ 0 h 146"/>
                  <a:gd name="T58" fmla="*/ 8 w 912"/>
                  <a:gd name="T59" fmla="*/ 0 h 146"/>
                  <a:gd name="T60" fmla="*/ 6 w 912"/>
                  <a:gd name="T61" fmla="*/ 0 h 146"/>
                  <a:gd name="T62" fmla="*/ 4 w 912"/>
                  <a:gd name="T63" fmla="*/ 0 h 146"/>
                  <a:gd name="T64" fmla="*/ 1 w 912"/>
                  <a:gd name="T65" fmla="*/ 0 h 146"/>
                  <a:gd name="T66" fmla="*/ 0 w 912"/>
                  <a:gd name="T67" fmla="*/ 0 h 146"/>
                  <a:gd name="T68" fmla="*/ 0 w 912"/>
                  <a:gd name="T69" fmla="*/ 0 h 146"/>
                  <a:gd name="T70" fmla="*/ 0 w 912"/>
                  <a:gd name="T71" fmla="*/ 0 h 146"/>
                  <a:gd name="T72" fmla="*/ 0 w 912"/>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2"/>
                  <a:gd name="T112" fmla="*/ 0 h 146"/>
                  <a:gd name="T113" fmla="*/ 912 w 912"/>
                  <a:gd name="T114" fmla="*/ 146 h 1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2" h="146">
                    <a:moveTo>
                      <a:pt x="10" y="0"/>
                    </a:moveTo>
                    <a:lnTo>
                      <a:pt x="10" y="19"/>
                    </a:lnTo>
                    <a:lnTo>
                      <a:pt x="115" y="21"/>
                    </a:lnTo>
                    <a:lnTo>
                      <a:pt x="214" y="22"/>
                    </a:lnTo>
                    <a:lnTo>
                      <a:pt x="305" y="23"/>
                    </a:lnTo>
                    <a:lnTo>
                      <a:pt x="391" y="26"/>
                    </a:lnTo>
                    <a:lnTo>
                      <a:pt x="471" y="29"/>
                    </a:lnTo>
                    <a:lnTo>
                      <a:pt x="543" y="32"/>
                    </a:lnTo>
                    <a:lnTo>
                      <a:pt x="609" y="34"/>
                    </a:lnTo>
                    <a:lnTo>
                      <a:pt x="669" y="37"/>
                    </a:lnTo>
                    <a:lnTo>
                      <a:pt x="723" y="41"/>
                    </a:lnTo>
                    <a:lnTo>
                      <a:pt x="767" y="44"/>
                    </a:lnTo>
                    <a:lnTo>
                      <a:pt x="805" y="48"/>
                    </a:lnTo>
                    <a:lnTo>
                      <a:pt x="839" y="52"/>
                    </a:lnTo>
                    <a:lnTo>
                      <a:pt x="865" y="57"/>
                    </a:lnTo>
                    <a:lnTo>
                      <a:pt x="883" y="62"/>
                    </a:lnTo>
                    <a:lnTo>
                      <a:pt x="894" y="65"/>
                    </a:lnTo>
                    <a:lnTo>
                      <a:pt x="895" y="65"/>
                    </a:lnTo>
                    <a:lnTo>
                      <a:pt x="895" y="59"/>
                    </a:lnTo>
                    <a:lnTo>
                      <a:pt x="890" y="62"/>
                    </a:lnTo>
                    <a:lnTo>
                      <a:pt x="876" y="66"/>
                    </a:lnTo>
                    <a:lnTo>
                      <a:pt x="855" y="72"/>
                    </a:lnTo>
                    <a:lnTo>
                      <a:pt x="826" y="76"/>
                    </a:lnTo>
                    <a:lnTo>
                      <a:pt x="789" y="81"/>
                    </a:lnTo>
                    <a:lnTo>
                      <a:pt x="746" y="86"/>
                    </a:lnTo>
                    <a:lnTo>
                      <a:pt x="696" y="91"/>
                    </a:lnTo>
                    <a:lnTo>
                      <a:pt x="638" y="95"/>
                    </a:lnTo>
                    <a:lnTo>
                      <a:pt x="576" y="101"/>
                    </a:lnTo>
                    <a:lnTo>
                      <a:pt x="504" y="105"/>
                    </a:lnTo>
                    <a:lnTo>
                      <a:pt x="426" y="110"/>
                    </a:lnTo>
                    <a:lnTo>
                      <a:pt x="339" y="115"/>
                    </a:lnTo>
                    <a:lnTo>
                      <a:pt x="246" y="119"/>
                    </a:lnTo>
                    <a:lnTo>
                      <a:pt x="145" y="123"/>
                    </a:lnTo>
                    <a:lnTo>
                      <a:pt x="38" y="127"/>
                    </a:lnTo>
                    <a:lnTo>
                      <a:pt x="38" y="146"/>
                    </a:lnTo>
                    <a:lnTo>
                      <a:pt x="145" y="142"/>
                    </a:lnTo>
                    <a:lnTo>
                      <a:pt x="246" y="138"/>
                    </a:lnTo>
                    <a:lnTo>
                      <a:pt x="339" y="134"/>
                    </a:lnTo>
                    <a:lnTo>
                      <a:pt x="426" y="130"/>
                    </a:lnTo>
                    <a:lnTo>
                      <a:pt x="504" y="124"/>
                    </a:lnTo>
                    <a:lnTo>
                      <a:pt x="576" y="120"/>
                    </a:lnTo>
                    <a:lnTo>
                      <a:pt x="641" y="115"/>
                    </a:lnTo>
                    <a:lnTo>
                      <a:pt x="699" y="110"/>
                    </a:lnTo>
                    <a:lnTo>
                      <a:pt x="749" y="105"/>
                    </a:lnTo>
                    <a:lnTo>
                      <a:pt x="792" y="101"/>
                    </a:lnTo>
                    <a:lnTo>
                      <a:pt x="829" y="95"/>
                    </a:lnTo>
                    <a:lnTo>
                      <a:pt x="858" y="91"/>
                    </a:lnTo>
                    <a:lnTo>
                      <a:pt x="881" y="86"/>
                    </a:lnTo>
                    <a:lnTo>
                      <a:pt x="898" y="79"/>
                    </a:lnTo>
                    <a:lnTo>
                      <a:pt x="909" y="73"/>
                    </a:lnTo>
                    <a:lnTo>
                      <a:pt x="912" y="57"/>
                    </a:lnTo>
                    <a:lnTo>
                      <a:pt x="902" y="48"/>
                    </a:lnTo>
                    <a:lnTo>
                      <a:pt x="888" y="43"/>
                    </a:lnTo>
                    <a:lnTo>
                      <a:pt x="868" y="37"/>
                    </a:lnTo>
                    <a:lnTo>
                      <a:pt x="841" y="33"/>
                    </a:lnTo>
                    <a:lnTo>
                      <a:pt x="808" y="29"/>
                    </a:lnTo>
                    <a:lnTo>
                      <a:pt x="770" y="25"/>
                    </a:lnTo>
                    <a:lnTo>
                      <a:pt x="723" y="22"/>
                    </a:lnTo>
                    <a:lnTo>
                      <a:pt x="669" y="18"/>
                    </a:lnTo>
                    <a:lnTo>
                      <a:pt x="609" y="15"/>
                    </a:lnTo>
                    <a:lnTo>
                      <a:pt x="543" y="12"/>
                    </a:lnTo>
                    <a:lnTo>
                      <a:pt x="471" y="10"/>
                    </a:lnTo>
                    <a:lnTo>
                      <a:pt x="391" y="7"/>
                    </a:lnTo>
                    <a:lnTo>
                      <a:pt x="305" y="4"/>
                    </a:lnTo>
                    <a:lnTo>
                      <a:pt x="214" y="3"/>
                    </a:lnTo>
                    <a:lnTo>
                      <a:pt x="115" y="1"/>
                    </a:lnTo>
                    <a:lnTo>
                      <a:pt x="10" y="0"/>
                    </a:lnTo>
                    <a:lnTo>
                      <a:pt x="10" y="19"/>
                    </a:lnTo>
                    <a:lnTo>
                      <a:pt x="10" y="0"/>
                    </a:lnTo>
                    <a:lnTo>
                      <a:pt x="3" y="3"/>
                    </a:lnTo>
                    <a:lnTo>
                      <a:pt x="0" y="10"/>
                    </a:lnTo>
                    <a:lnTo>
                      <a:pt x="3" y="17"/>
                    </a:lnTo>
                    <a:lnTo>
                      <a:pt x="10" y="19"/>
                    </a:lnTo>
                    <a:lnTo>
                      <a:pt x="1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31" name="Freeform 37"/>
              <p:cNvSpPr>
                <a:spLocks/>
              </p:cNvSpPr>
              <p:nvPr/>
            </p:nvSpPr>
            <p:spPr bwMode="auto">
              <a:xfrm>
                <a:off x="1718" y="3400"/>
                <a:ext cx="650" cy="6"/>
              </a:xfrm>
              <a:custGeom>
                <a:avLst/>
                <a:gdLst>
                  <a:gd name="T0" fmla="*/ 24 w 1950"/>
                  <a:gd name="T1" fmla="*/ 0 h 19"/>
                  <a:gd name="T2" fmla="*/ 24 w 1950"/>
                  <a:gd name="T3" fmla="*/ 0 h 19"/>
                  <a:gd name="T4" fmla="*/ 0 w 1950"/>
                  <a:gd name="T5" fmla="*/ 0 h 19"/>
                  <a:gd name="T6" fmla="*/ 0 w 1950"/>
                  <a:gd name="T7" fmla="*/ 0 h 19"/>
                  <a:gd name="T8" fmla="*/ 24 w 1950"/>
                  <a:gd name="T9" fmla="*/ 0 h 19"/>
                  <a:gd name="T10" fmla="*/ 24 w 1950"/>
                  <a:gd name="T11" fmla="*/ 0 h 19"/>
                  <a:gd name="T12" fmla="*/ 24 w 1950"/>
                  <a:gd name="T13" fmla="*/ 0 h 19"/>
                  <a:gd name="T14" fmla="*/ 24 w 1950"/>
                  <a:gd name="T15" fmla="*/ 0 h 19"/>
                  <a:gd name="T16" fmla="*/ 24 w 1950"/>
                  <a:gd name="T17" fmla="*/ 0 h 19"/>
                  <a:gd name="T18" fmla="*/ 24 w 1950"/>
                  <a:gd name="T19" fmla="*/ 0 h 19"/>
                  <a:gd name="T20" fmla="*/ 24 w 1950"/>
                  <a:gd name="T21" fmla="*/ 0 h 19"/>
                  <a:gd name="T22" fmla="*/ 24 w 1950"/>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950"/>
                  <a:gd name="T37" fmla="*/ 0 h 19"/>
                  <a:gd name="T38" fmla="*/ 1950 w 1950"/>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950" h="19">
                    <a:moveTo>
                      <a:pt x="1947" y="15"/>
                    </a:moveTo>
                    <a:lnTo>
                      <a:pt x="1940" y="0"/>
                    </a:lnTo>
                    <a:lnTo>
                      <a:pt x="0" y="0"/>
                    </a:lnTo>
                    <a:lnTo>
                      <a:pt x="0" y="19"/>
                    </a:lnTo>
                    <a:lnTo>
                      <a:pt x="1940" y="19"/>
                    </a:lnTo>
                    <a:lnTo>
                      <a:pt x="1933" y="4"/>
                    </a:lnTo>
                    <a:lnTo>
                      <a:pt x="1940" y="19"/>
                    </a:lnTo>
                    <a:lnTo>
                      <a:pt x="1947" y="17"/>
                    </a:lnTo>
                    <a:lnTo>
                      <a:pt x="1950" y="10"/>
                    </a:lnTo>
                    <a:lnTo>
                      <a:pt x="1947" y="3"/>
                    </a:lnTo>
                    <a:lnTo>
                      <a:pt x="1940" y="0"/>
                    </a:lnTo>
                    <a:lnTo>
                      <a:pt x="1947" y="15"/>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32" name="Freeform 38"/>
              <p:cNvSpPr>
                <a:spLocks/>
              </p:cNvSpPr>
              <p:nvPr/>
            </p:nvSpPr>
            <p:spPr bwMode="auto">
              <a:xfrm>
                <a:off x="2327" y="3401"/>
                <a:ext cx="40" cy="47"/>
              </a:xfrm>
              <a:custGeom>
                <a:avLst/>
                <a:gdLst>
                  <a:gd name="T0" fmla="*/ 0 w 119"/>
                  <a:gd name="T1" fmla="*/ 2 h 142"/>
                  <a:gd name="T2" fmla="*/ 0 w 119"/>
                  <a:gd name="T3" fmla="*/ 2 h 142"/>
                  <a:gd name="T4" fmla="*/ 1 w 119"/>
                  <a:gd name="T5" fmla="*/ 0 h 142"/>
                  <a:gd name="T6" fmla="*/ 1 w 119"/>
                  <a:gd name="T7" fmla="*/ 0 h 142"/>
                  <a:gd name="T8" fmla="*/ 0 w 119"/>
                  <a:gd name="T9" fmla="*/ 2 h 142"/>
                  <a:gd name="T10" fmla="*/ 0 w 119"/>
                  <a:gd name="T11" fmla="*/ 2 h 142"/>
                  <a:gd name="T12" fmla="*/ 0 w 119"/>
                  <a:gd name="T13" fmla="*/ 2 h 142"/>
                  <a:gd name="T14" fmla="*/ 0 w 119"/>
                  <a:gd name="T15" fmla="*/ 2 h 142"/>
                  <a:gd name="T16" fmla="*/ 0 w 119"/>
                  <a:gd name="T17" fmla="*/ 2 h 142"/>
                  <a:gd name="T18" fmla="*/ 0 w 119"/>
                  <a:gd name="T19" fmla="*/ 2 h 142"/>
                  <a:gd name="T20" fmla="*/ 0 w 119"/>
                  <a:gd name="T21" fmla="*/ 2 h 142"/>
                  <a:gd name="T22" fmla="*/ 0 w 119"/>
                  <a:gd name="T23" fmla="*/ 2 h 14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19"/>
                  <a:gd name="T37" fmla="*/ 0 h 142"/>
                  <a:gd name="T38" fmla="*/ 119 w 119"/>
                  <a:gd name="T39" fmla="*/ 142 h 14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19" h="142">
                    <a:moveTo>
                      <a:pt x="9" y="142"/>
                    </a:moveTo>
                    <a:lnTo>
                      <a:pt x="16" y="138"/>
                    </a:lnTo>
                    <a:lnTo>
                      <a:pt x="119" y="11"/>
                    </a:lnTo>
                    <a:lnTo>
                      <a:pt x="105" y="0"/>
                    </a:lnTo>
                    <a:lnTo>
                      <a:pt x="2" y="127"/>
                    </a:lnTo>
                    <a:lnTo>
                      <a:pt x="9" y="123"/>
                    </a:lnTo>
                    <a:lnTo>
                      <a:pt x="2" y="127"/>
                    </a:lnTo>
                    <a:lnTo>
                      <a:pt x="0" y="134"/>
                    </a:lnTo>
                    <a:lnTo>
                      <a:pt x="3" y="138"/>
                    </a:lnTo>
                    <a:lnTo>
                      <a:pt x="10" y="141"/>
                    </a:lnTo>
                    <a:lnTo>
                      <a:pt x="16" y="138"/>
                    </a:lnTo>
                    <a:lnTo>
                      <a:pt x="9" y="14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33" name="Freeform 39"/>
              <p:cNvSpPr>
                <a:spLocks/>
              </p:cNvSpPr>
              <p:nvPr/>
            </p:nvSpPr>
            <p:spPr bwMode="auto">
              <a:xfrm>
                <a:off x="1724" y="3442"/>
                <a:ext cx="606" cy="6"/>
              </a:xfrm>
              <a:custGeom>
                <a:avLst/>
                <a:gdLst>
                  <a:gd name="T0" fmla="*/ 0 w 1819"/>
                  <a:gd name="T1" fmla="*/ 0 h 19"/>
                  <a:gd name="T2" fmla="*/ 0 w 1819"/>
                  <a:gd name="T3" fmla="*/ 0 h 19"/>
                  <a:gd name="T4" fmla="*/ 22 w 1819"/>
                  <a:gd name="T5" fmla="*/ 0 h 19"/>
                  <a:gd name="T6" fmla="*/ 22 w 1819"/>
                  <a:gd name="T7" fmla="*/ 0 h 19"/>
                  <a:gd name="T8" fmla="*/ 0 w 1819"/>
                  <a:gd name="T9" fmla="*/ 0 h 19"/>
                  <a:gd name="T10" fmla="*/ 0 w 1819"/>
                  <a:gd name="T11" fmla="*/ 0 h 19"/>
                  <a:gd name="T12" fmla="*/ 0 w 1819"/>
                  <a:gd name="T13" fmla="*/ 0 h 19"/>
                  <a:gd name="T14" fmla="*/ 0 w 1819"/>
                  <a:gd name="T15" fmla="*/ 0 h 19"/>
                  <a:gd name="T16" fmla="*/ 0 w 1819"/>
                  <a:gd name="T17" fmla="*/ 0 h 19"/>
                  <a:gd name="T18" fmla="*/ 0 w 1819"/>
                  <a:gd name="T19" fmla="*/ 0 h 19"/>
                  <a:gd name="T20" fmla="*/ 0 w 1819"/>
                  <a:gd name="T21" fmla="*/ 0 h 19"/>
                  <a:gd name="T22" fmla="*/ 0 w 1819"/>
                  <a:gd name="T23" fmla="*/ 0 h 1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819"/>
                  <a:gd name="T37" fmla="*/ 0 h 19"/>
                  <a:gd name="T38" fmla="*/ 1819 w 1819"/>
                  <a:gd name="T39" fmla="*/ 19 h 1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819" h="19">
                    <a:moveTo>
                      <a:pt x="10" y="0"/>
                    </a:moveTo>
                    <a:lnTo>
                      <a:pt x="10" y="19"/>
                    </a:lnTo>
                    <a:lnTo>
                      <a:pt x="1819" y="19"/>
                    </a:lnTo>
                    <a:lnTo>
                      <a:pt x="1819" y="0"/>
                    </a:lnTo>
                    <a:lnTo>
                      <a:pt x="10" y="0"/>
                    </a:lnTo>
                    <a:lnTo>
                      <a:pt x="10" y="19"/>
                    </a:lnTo>
                    <a:lnTo>
                      <a:pt x="10" y="0"/>
                    </a:lnTo>
                    <a:lnTo>
                      <a:pt x="3" y="3"/>
                    </a:lnTo>
                    <a:lnTo>
                      <a:pt x="0" y="10"/>
                    </a:lnTo>
                    <a:lnTo>
                      <a:pt x="3" y="17"/>
                    </a:lnTo>
                    <a:lnTo>
                      <a:pt x="10" y="19"/>
                    </a:lnTo>
                    <a:lnTo>
                      <a:pt x="1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34" name="Freeform 40"/>
              <p:cNvSpPr>
                <a:spLocks/>
              </p:cNvSpPr>
              <p:nvPr/>
            </p:nvSpPr>
            <p:spPr bwMode="auto">
              <a:xfrm>
                <a:off x="1714" y="3400"/>
                <a:ext cx="304" cy="48"/>
              </a:xfrm>
              <a:custGeom>
                <a:avLst/>
                <a:gdLst>
                  <a:gd name="T0" fmla="*/ 0 w 912"/>
                  <a:gd name="T1" fmla="*/ 0 h 146"/>
                  <a:gd name="T2" fmla="*/ 3 w 912"/>
                  <a:gd name="T3" fmla="*/ 0 h 146"/>
                  <a:gd name="T4" fmla="*/ 5 w 912"/>
                  <a:gd name="T5" fmla="*/ 0 h 146"/>
                  <a:gd name="T6" fmla="*/ 7 w 912"/>
                  <a:gd name="T7" fmla="*/ 0 h 146"/>
                  <a:gd name="T8" fmla="*/ 8 w 912"/>
                  <a:gd name="T9" fmla="*/ 0 h 146"/>
                  <a:gd name="T10" fmla="*/ 9 w 912"/>
                  <a:gd name="T11" fmla="*/ 1 h 146"/>
                  <a:gd name="T12" fmla="*/ 10 w 912"/>
                  <a:gd name="T13" fmla="*/ 1 h 146"/>
                  <a:gd name="T14" fmla="*/ 11 w 912"/>
                  <a:gd name="T15" fmla="*/ 1 h 146"/>
                  <a:gd name="T16" fmla="*/ 11 w 912"/>
                  <a:gd name="T17" fmla="*/ 1 h 146"/>
                  <a:gd name="T18" fmla="*/ 11 w 912"/>
                  <a:gd name="T19" fmla="*/ 1 h 146"/>
                  <a:gd name="T20" fmla="*/ 11 w 912"/>
                  <a:gd name="T21" fmla="*/ 1 h 146"/>
                  <a:gd name="T22" fmla="*/ 10 w 912"/>
                  <a:gd name="T23" fmla="*/ 1 h 146"/>
                  <a:gd name="T24" fmla="*/ 9 w 912"/>
                  <a:gd name="T25" fmla="*/ 1 h 146"/>
                  <a:gd name="T26" fmla="*/ 7 w 912"/>
                  <a:gd name="T27" fmla="*/ 1 h 146"/>
                  <a:gd name="T28" fmla="*/ 5 w 912"/>
                  <a:gd name="T29" fmla="*/ 1 h 146"/>
                  <a:gd name="T30" fmla="*/ 3 w 912"/>
                  <a:gd name="T31" fmla="*/ 1 h 146"/>
                  <a:gd name="T32" fmla="*/ 0 w 912"/>
                  <a:gd name="T33" fmla="*/ 2 h 146"/>
                  <a:gd name="T34" fmla="*/ 2 w 912"/>
                  <a:gd name="T35" fmla="*/ 2 h 146"/>
                  <a:gd name="T36" fmla="*/ 4 w 912"/>
                  <a:gd name="T37" fmla="*/ 2 h 146"/>
                  <a:gd name="T38" fmla="*/ 6 w 912"/>
                  <a:gd name="T39" fmla="*/ 1 h 146"/>
                  <a:gd name="T40" fmla="*/ 8 w 912"/>
                  <a:gd name="T41" fmla="*/ 1 h 146"/>
                  <a:gd name="T42" fmla="*/ 9 w 912"/>
                  <a:gd name="T43" fmla="*/ 1 h 146"/>
                  <a:gd name="T44" fmla="*/ 10 w 912"/>
                  <a:gd name="T45" fmla="*/ 1 h 146"/>
                  <a:gd name="T46" fmla="*/ 11 w 912"/>
                  <a:gd name="T47" fmla="*/ 1 h 146"/>
                  <a:gd name="T48" fmla="*/ 11 w 912"/>
                  <a:gd name="T49" fmla="*/ 1 h 146"/>
                  <a:gd name="T50" fmla="*/ 11 w 912"/>
                  <a:gd name="T51" fmla="*/ 1 h 146"/>
                  <a:gd name="T52" fmla="*/ 11 w 912"/>
                  <a:gd name="T53" fmla="*/ 0 h 146"/>
                  <a:gd name="T54" fmla="*/ 10 w 912"/>
                  <a:gd name="T55" fmla="*/ 0 h 146"/>
                  <a:gd name="T56" fmla="*/ 9 w 912"/>
                  <a:gd name="T57" fmla="*/ 0 h 146"/>
                  <a:gd name="T58" fmla="*/ 8 w 912"/>
                  <a:gd name="T59" fmla="*/ 0 h 146"/>
                  <a:gd name="T60" fmla="*/ 6 w 912"/>
                  <a:gd name="T61" fmla="*/ 0 h 146"/>
                  <a:gd name="T62" fmla="*/ 4 w 912"/>
                  <a:gd name="T63" fmla="*/ 0 h 146"/>
                  <a:gd name="T64" fmla="*/ 1 w 912"/>
                  <a:gd name="T65" fmla="*/ 0 h 146"/>
                  <a:gd name="T66" fmla="*/ 0 w 912"/>
                  <a:gd name="T67" fmla="*/ 0 h 146"/>
                  <a:gd name="T68" fmla="*/ 0 w 912"/>
                  <a:gd name="T69" fmla="*/ 0 h 146"/>
                  <a:gd name="T70" fmla="*/ 0 w 912"/>
                  <a:gd name="T71" fmla="*/ 0 h 146"/>
                  <a:gd name="T72" fmla="*/ 0 w 912"/>
                  <a:gd name="T73" fmla="*/ 0 h 1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12"/>
                  <a:gd name="T112" fmla="*/ 0 h 146"/>
                  <a:gd name="T113" fmla="*/ 912 w 912"/>
                  <a:gd name="T114" fmla="*/ 146 h 1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12" h="146">
                    <a:moveTo>
                      <a:pt x="10" y="0"/>
                    </a:moveTo>
                    <a:lnTo>
                      <a:pt x="10" y="19"/>
                    </a:lnTo>
                    <a:lnTo>
                      <a:pt x="115" y="21"/>
                    </a:lnTo>
                    <a:lnTo>
                      <a:pt x="214" y="22"/>
                    </a:lnTo>
                    <a:lnTo>
                      <a:pt x="305" y="23"/>
                    </a:lnTo>
                    <a:lnTo>
                      <a:pt x="391" y="26"/>
                    </a:lnTo>
                    <a:lnTo>
                      <a:pt x="471" y="29"/>
                    </a:lnTo>
                    <a:lnTo>
                      <a:pt x="543" y="32"/>
                    </a:lnTo>
                    <a:lnTo>
                      <a:pt x="609" y="34"/>
                    </a:lnTo>
                    <a:lnTo>
                      <a:pt x="669" y="37"/>
                    </a:lnTo>
                    <a:lnTo>
                      <a:pt x="723" y="41"/>
                    </a:lnTo>
                    <a:lnTo>
                      <a:pt x="767" y="44"/>
                    </a:lnTo>
                    <a:lnTo>
                      <a:pt x="805" y="48"/>
                    </a:lnTo>
                    <a:lnTo>
                      <a:pt x="839" y="52"/>
                    </a:lnTo>
                    <a:lnTo>
                      <a:pt x="865" y="57"/>
                    </a:lnTo>
                    <a:lnTo>
                      <a:pt x="883" y="62"/>
                    </a:lnTo>
                    <a:lnTo>
                      <a:pt x="894" y="65"/>
                    </a:lnTo>
                    <a:lnTo>
                      <a:pt x="895" y="65"/>
                    </a:lnTo>
                    <a:lnTo>
                      <a:pt x="895" y="59"/>
                    </a:lnTo>
                    <a:lnTo>
                      <a:pt x="890" y="62"/>
                    </a:lnTo>
                    <a:lnTo>
                      <a:pt x="876" y="66"/>
                    </a:lnTo>
                    <a:lnTo>
                      <a:pt x="855" y="72"/>
                    </a:lnTo>
                    <a:lnTo>
                      <a:pt x="826" y="76"/>
                    </a:lnTo>
                    <a:lnTo>
                      <a:pt x="789" y="81"/>
                    </a:lnTo>
                    <a:lnTo>
                      <a:pt x="746" y="86"/>
                    </a:lnTo>
                    <a:lnTo>
                      <a:pt x="696" y="91"/>
                    </a:lnTo>
                    <a:lnTo>
                      <a:pt x="638" y="95"/>
                    </a:lnTo>
                    <a:lnTo>
                      <a:pt x="576" y="101"/>
                    </a:lnTo>
                    <a:lnTo>
                      <a:pt x="504" y="105"/>
                    </a:lnTo>
                    <a:lnTo>
                      <a:pt x="426" y="110"/>
                    </a:lnTo>
                    <a:lnTo>
                      <a:pt x="339" y="115"/>
                    </a:lnTo>
                    <a:lnTo>
                      <a:pt x="246" y="119"/>
                    </a:lnTo>
                    <a:lnTo>
                      <a:pt x="145" y="123"/>
                    </a:lnTo>
                    <a:lnTo>
                      <a:pt x="38" y="127"/>
                    </a:lnTo>
                    <a:lnTo>
                      <a:pt x="38" y="146"/>
                    </a:lnTo>
                    <a:lnTo>
                      <a:pt x="145" y="142"/>
                    </a:lnTo>
                    <a:lnTo>
                      <a:pt x="246" y="138"/>
                    </a:lnTo>
                    <a:lnTo>
                      <a:pt x="339" y="134"/>
                    </a:lnTo>
                    <a:lnTo>
                      <a:pt x="426" y="130"/>
                    </a:lnTo>
                    <a:lnTo>
                      <a:pt x="504" y="124"/>
                    </a:lnTo>
                    <a:lnTo>
                      <a:pt x="576" y="120"/>
                    </a:lnTo>
                    <a:lnTo>
                      <a:pt x="641" y="115"/>
                    </a:lnTo>
                    <a:lnTo>
                      <a:pt x="699" y="110"/>
                    </a:lnTo>
                    <a:lnTo>
                      <a:pt x="749" y="105"/>
                    </a:lnTo>
                    <a:lnTo>
                      <a:pt x="792" y="101"/>
                    </a:lnTo>
                    <a:lnTo>
                      <a:pt x="829" y="95"/>
                    </a:lnTo>
                    <a:lnTo>
                      <a:pt x="858" y="91"/>
                    </a:lnTo>
                    <a:lnTo>
                      <a:pt x="881" y="86"/>
                    </a:lnTo>
                    <a:lnTo>
                      <a:pt x="898" y="79"/>
                    </a:lnTo>
                    <a:lnTo>
                      <a:pt x="909" y="73"/>
                    </a:lnTo>
                    <a:lnTo>
                      <a:pt x="912" y="57"/>
                    </a:lnTo>
                    <a:lnTo>
                      <a:pt x="902" y="48"/>
                    </a:lnTo>
                    <a:lnTo>
                      <a:pt x="888" y="43"/>
                    </a:lnTo>
                    <a:lnTo>
                      <a:pt x="868" y="37"/>
                    </a:lnTo>
                    <a:lnTo>
                      <a:pt x="841" y="33"/>
                    </a:lnTo>
                    <a:lnTo>
                      <a:pt x="808" y="29"/>
                    </a:lnTo>
                    <a:lnTo>
                      <a:pt x="769" y="25"/>
                    </a:lnTo>
                    <a:lnTo>
                      <a:pt x="723" y="22"/>
                    </a:lnTo>
                    <a:lnTo>
                      <a:pt x="669" y="18"/>
                    </a:lnTo>
                    <a:lnTo>
                      <a:pt x="609" y="15"/>
                    </a:lnTo>
                    <a:lnTo>
                      <a:pt x="543" y="12"/>
                    </a:lnTo>
                    <a:lnTo>
                      <a:pt x="471" y="10"/>
                    </a:lnTo>
                    <a:lnTo>
                      <a:pt x="391" y="7"/>
                    </a:lnTo>
                    <a:lnTo>
                      <a:pt x="305" y="4"/>
                    </a:lnTo>
                    <a:lnTo>
                      <a:pt x="214" y="3"/>
                    </a:lnTo>
                    <a:lnTo>
                      <a:pt x="115" y="1"/>
                    </a:lnTo>
                    <a:lnTo>
                      <a:pt x="10" y="0"/>
                    </a:lnTo>
                    <a:lnTo>
                      <a:pt x="10" y="19"/>
                    </a:lnTo>
                    <a:lnTo>
                      <a:pt x="10" y="0"/>
                    </a:lnTo>
                    <a:lnTo>
                      <a:pt x="3" y="3"/>
                    </a:lnTo>
                    <a:lnTo>
                      <a:pt x="0" y="10"/>
                    </a:lnTo>
                    <a:lnTo>
                      <a:pt x="3" y="17"/>
                    </a:lnTo>
                    <a:lnTo>
                      <a:pt x="10" y="19"/>
                    </a:lnTo>
                    <a:lnTo>
                      <a:pt x="1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35" name="Freeform 41"/>
              <p:cNvSpPr>
                <a:spLocks/>
              </p:cNvSpPr>
              <p:nvPr/>
            </p:nvSpPr>
            <p:spPr bwMode="auto">
              <a:xfrm>
                <a:off x="1857" y="2171"/>
                <a:ext cx="2039" cy="163"/>
              </a:xfrm>
              <a:custGeom>
                <a:avLst/>
                <a:gdLst>
                  <a:gd name="T0" fmla="*/ 39 w 6117"/>
                  <a:gd name="T1" fmla="*/ 6 h 487"/>
                  <a:gd name="T2" fmla="*/ 39 w 6117"/>
                  <a:gd name="T3" fmla="*/ 2 h 487"/>
                  <a:gd name="T4" fmla="*/ 73 w 6117"/>
                  <a:gd name="T5" fmla="*/ 2 h 487"/>
                  <a:gd name="T6" fmla="*/ 73 w 6117"/>
                  <a:gd name="T7" fmla="*/ 2 h 487"/>
                  <a:gd name="T8" fmla="*/ 74 w 6117"/>
                  <a:gd name="T9" fmla="*/ 2 h 487"/>
                  <a:gd name="T10" fmla="*/ 74 w 6117"/>
                  <a:gd name="T11" fmla="*/ 2 h 487"/>
                  <a:gd name="T12" fmla="*/ 74 w 6117"/>
                  <a:gd name="T13" fmla="*/ 2 h 487"/>
                  <a:gd name="T14" fmla="*/ 74 w 6117"/>
                  <a:gd name="T15" fmla="*/ 2 h 487"/>
                  <a:gd name="T16" fmla="*/ 75 w 6117"/>
                  <a:gd name="T17" fmla="*/ 2 h 487"/>
                  <a:gd name="T18" fmla="*/ 75 w 6117"/>
                  <a:gd name="T19" fmla="*/ 2 h 487"/>
                  <a:gd name="T20" fmla="*/ 75 w 6117"/>
                  <a:gd name="T21" fmla="*/ 2 h 487"/>
                  <a:gd name="T22" fmla="*/ 75 w 6117"/>
                  <a:gd name="T23" fmla="*/ 2 h 487"/>
                  <a:gd name="T24" fmla="*/ 75 w 6117"/>
                  <a:gd name="T25" fmla="*/ 2 h 487"/>
                  <a:gd name="T26" fmla="*/ 75 w 6117"/>
                  <a:gd name="T27" fmla="*/ 1 h 487"/>
                  <a:gd name="T28" fmla="*/ 76 w 6117"/>
                  <a:gd name="T29" fmla="*/ 1 h 487"/>
                  <a:gd name="T30" fmla="*/ 76 w 6117"/>
                  <a:gd name="T31" fmla="*/ 1 h 487"/>
                  <a:gd name="T32" fmla="*/ 75 w 6117"/>
                  <a:gd name="T33" fmla="*/ 1 h 487"/>
                  <a:gd name="T34" fmla="*/ 75 w 6117"/>
                  <a:gd name="T35" fmla="*/ 0 h 487"/>
                  <a:gd name="T36" fmla="*/ 75 w 6117"/>
                  <a:gd name="T37" fmla="*/ 0 h 487"/>
                  <a:gd name="T38" fmla="*/ 75 w 6117"/>
                  <a:gd name="T39" fmla="*/ 1 h 487"/>
                  <a:gd name="T40" fmla="*/ 75 w 6117"/>
                  <a:gd name="T41" fmla="*/ 1 h 487"/>
                  <a:gd name="T42" fmla="*/ 75 w 6117"/>
                  <a:gd name="T43" fmla="*/ 1 h 487"/>
                  <a:gd name="T44" fmla="*/ 74 w 6117"/>
                  <a:gd name="T45" fmla="*/ 1 h 487"/>
                  <a:gd name="T46" fmla="*/ 74 w 6117"/>
                  <a:gd name="T47" fmla="*/ 1 h 487"/>
                  <a:gd name="T48" fmla="*/ 74 w 6117"/>
                  <a:gd name="T49" fmla="*/ 1 h 487"/>
                  <a:gd name="T50" fmla="*/ 73 w 6117"/>
                  <a:gd name="T51" fmla="*/ 1 h 487"/>
                  <a:gd name="T52" fmla="*/ 73 w 6117"/>
                  <a:gd name="T53" fmla="*/ 1 h 487"/>
                  <a:gd name="T54" fmla="*/ 2 w 6117"/>
                  <a:gd name="T55" fmla="*/ 1 h 487"/>
                  <a:gd name="T56" fmla="*/ 2 w 6117"/>
                  <a:gd name="T57" fmla="*/ 1 h 487"/>
                  <a:gd name="T58" fmla="*/ 2 w 6117"/>
                  <a:gd name="T59" fmla="*/ 1 h 487"/>
                  <a:gd name="T60" fmla="*/ 1 w 6117"/>
                  <a:gd name="T61" fmla="*/ 1 h 487"/>
                  <a:gd name="T62" fmla="*/ 1 w 6117"/>
                  <a:gd name="T63" fmla="*/ 1 h 487"/>
                  <a:gd name="T64" fmla="*/ 1 w 6117"/>
                  <a:gd name="T65" fmla="*/ 1 h 487"/>
                  <a:gd name="T66" fmla="*/ 1 w 6117"/>
                  <a:gd name="T67" fmla="*/ 1 h 487"/>
                  <a:gd name="T68" fmla="*/ 0 w 6117"/>
                  <a:gd name="T69" fmla="*/ 1 h 487"/>
                  <a:gd name="T70" fmla="*/ 0 w 6117"/>
                  <a:gd name="T71" fmla="*/ 0 h 487"/>
                  <a:gd name="T72" fmla="*/ 0 w 6117"/>
                  <a:gd name="T73" fmla="*/ 0 h 487"/>
                  <a:gd name="T74" fmla="*/ 0 w 6117"/>
                  <a:gd name="T75" fmla="*/ 1 h 487"/>
                  <a:gd name="T76" fmla="*/ 0 w 6117"/>
                  <a:gd name="T77" fmla="*/ 1 h 487"/>
                  <a:gd name="T78" fmla="*/ 0 w 6117"/>
                  <a:gd name="T79" fmla="*/ 1 h 487"/>
                  <a:gd name="T80" fmla="*/ 0 w 6117"/>
                  <a:gd name="T81" fmla="*/ 1 h 487"/>
                  <a:gd name="T82" fmla="*/ 0 w 6117"/>
                  <a:gd name="T83" fmla="*/ 2 h 487"/>
                  <a:gd name="T84" fmla="*/ 0 w 6117"/>
                  <a:gd name="T85" fmla="*/ 2 h 487"/>
                  <a:gd name="T86" fmla="*/ 0 w 6117"/>
                  <a:gd name="T87" fmla="*/ 2 h 487"/>
                  <a:gd name="T88" fmla="*/ 1 w 6117"/>
                  <a:gd name="T89" fmla="*/ 2 h 487"/>
                  <a:gd name="T90" fmla="*/ 1 w 6117"/>
                  <a:gd name="T91" fmla="*/ 2 h 487"/>
                  <a:gd name="T92" fmla="*/ 1 w 6117"/>
                  <a:gd name="T93" fmla="*/ 2 h 487"/>
                  <a:gd name="T94" fmla="*/ 1 w 6117"/>
                  <a:gd name="T95" fmla="*/ 2 h 487"/>
                  <a:gd name="T96" fmla="*/ 2 w 6117"/>
                  <a:gd name="T97" fmla="*/ 2 h 487"/>
                  <a:gd name="T98" fmla="*/ 2 w 6117"/>
                  <a:gd name="T99" fmla="*/ 2 h 487"/>
                  <a:gd name="T100" fmla="*/ 2 w 6117"/>
                  <a:gd name="T101" fmla="*/ 2 h 487"/>
                  <a:gd name="T102" fmla="*/ 2 w 6117"/>
                  <a:gd name="T103" fmla="*/ 2 h 487"/>
                  <a:gd name="T104" fmla="*/ 37 w 6117"/>
                  <a:gd name="T105" fmla="*/ 2 h 487"/>
                  <a:gd name="T106" fmla="*/ 37 w 6117"/>
                  <a:gd name="T107" fmla="*/ 6 h 487"/>
                  <a:gd name="T108" fmla="*/ 39 w 6117"/>
                  <a:gd name="T109" fmla="*/ 6 h 487"/>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117"/>
                  <a:gd name="T166" fmla="*/ 0 h 487"/>
                  <a:gd name="T167" fmla="*/ 6117 w 6117"/>
                  <a:gd name="T168" fmla="*/ 487 h 487"/>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117" h="487">
                    <a:moveTo>
                      <a:pt x="3142" y="487"/>
                    </a:moveTo>
                    <a:lnTo>
                      <a:pt x="3142" y="194"/>
                    </a:lnTo>
                    <a:lnTo>
                      <a:pt x="5919" y="194"/>
                    </a:lnTo>
                    <a:lnTo>
                      <a:pt x="5941" y="194"/>
                    </a:lnTo>
                    <a:lnTo>
                      <a:pt x="5964" y="192"/>
                    </a:lnTo>
                    <a:lnTo>
                      <a:pt x="5984" y="191"/>
                    </a:lnTo>
                    <a:lnTo>
                      <a:pt x="6006" y="187"/>
                    </a:lnTo>
                    <a:lnTo>
                      <a:pt x="6026" y="183"/>
                    </a:lnTo>
                    <a:lnTo>
                      <a:pt x="6045" y="177"/>
                    </a:lnTo>
                    <a:lnTo>
                      <a:pt x="6063" y="170"/>
                    </a:lnTo>
                    <a:lnTo>
                      <a:pt x="6080" y="161"/>
                    </a:lnTo>
                    <a:lnTo>
                      <a:pt x="6092" y="150"/>
                    </a:lnTo>
                    <a:lnTo>
                      <a:pt x="6103" y="136"/>
                    </a:lnTo>
                    <a:lnTo>
                      <a:pt x="6111" y="121"/>
                    </a:lnTo>
                    <a:lnTo>
                      <a:pt x="6116" y="103"/>
                    </a:lnTo>
                    <a:lnTo>
                      <a:pt x="6117" y="82"/>
                    </a:lnTo>
                    <a:lnTo>
                      <a:pt x="6113" y="57"/>
                    </a:lnTo>
                    <a:lnTo>
                      <a:pt x="6106" y="31"/>
                    </a:lnTo>
                    <a:lnTo>
                      <a:pt x="6093" y="0"/>
                    </a:lnTo>
                    <a:lnTo>
                      <a:pt x="6089" y="54"/>
                    </a:lnTo>
                    <a:lnTo>
                      <a:pt x="6075" y="89"/>
                    </a:lnTo>
                    <a:lnTo>
                      <a:pt x="6055" y="108"/>
                    </a:lnTo>
                    <a:lnTo>
                      <a:pt x="6030" y="116"/>
                    </a:lnTo>
                    <a:lnTo>
                      <a:pt x="6001" y="116"/>
                    </a:lnTo>
                    <a:lnTo>
                      <a:pt x="5972" y="111"/>
                    </a:lnTo>
                    <a:lnTo>
                      <a:pt x="5943" y="105"/>
                    </a:lnTo>
                    <a:lnTo>
                      <a:pt x="5917" y="103"/>
                    </a:lnTo>
                    <a:lnTo>
                      <a:pt x="200" y="103"/>
                    </a:lnTo>
                    <a:lnTo>
                      <a:pt x="174" y="105"/>
                    </a:lnTo>
                    <a:lnTo>
                      <a:pt x="145" y="111"/>
                    </a:lnTo>
                    <a:lnTo>
                      <a:pt x="116" y="116"/>
                    </a:lnTo>
                    <a:lnTo>
                      <a:pt x="87" y="116"/>
                    </a:lnTo>
                    <a:lnTo>
                      <a:pt x="62" y="108"/>
                    </a:lnTo>
                    <a:lnTo>
                      <a:pt x="41" y="89"/>
                    </a:lnTo>
                    <a:lnTo>
                      <a:pt x="28" y="54"/>
                    </a:lnTo>
                    <a:lnTo>
                      <a:pt x="23" y="0"/>
                    </a:lnTo>
                    <a:lnTo>
                      <a:pt x="11" y="31"/>
                    </a:lnTo>
                    <a:lnTo>
                      <a:pt x="4" y="57"/>
                    </a:lnTo>
                    <a:lnTo>
                      <a:pt x="0" y="82"/>
                    </a:lnTo>
                    <a:lnTo>
                      <a:pt x="1" y="103"/>
                    </a:lnTo>
                    <a:lnTo>
                      <a:pt x="6" y="121"/>
                    </a:lnTo>
                    <a:lnTo>
                      <a:pt x="14" y="136"/>
                    </a:lnTo>
                    <a:lnTo>
                      <a:pt x="25" y="150"/>
                    </a:lnTo>
                    <a:lnTo>
                      <a:pt x="39" y="161"/>
                    </a:lnTo>
                    <a:lnTo>
                      <a:pt x="54" y="170"/>
                    </a:lnTo>
                    <a:lnTo>
                      <a:pt x="72" y="177"/>
                    </a:lnTo>
                    <a:lnTo>
                      <a:pt x="91" y="183"/>
                    </a:lnTo>
                    <a:lnTo>
                      <a:pt x="110" y="187"/>
                    </a:lnTo>
                    <a:lnTo>
                      <a:pt x="133" y="191"/>
                    </a:lnTo>
                    <a:lnTo>
                      <a:pt x="153" y="192"/>
                    </a:lnTo>
                    <a:lnTo>
                      <a:pt x="175" y="194"/>
                    </a:lnTo>
                    <a:lnTo>
                      <a:pt x="197" y="194"/>
                    </a:lnTo>
                    <a:lnTo>
                      <a:pt x="2975" y="194"/>
                    </a:lnTo>
                    <a:lnTo>
                      <a:pt x="2975" y="487"/>
                    </a:lnTo>
                    <a:lnTo>
                      <a:pt x="3142" y="48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36" name="Freeform 42"/>
              <p:cNvSpPr>
                <a:spLocks/>
              </p:cNvSpPr>
              <p:nvPr/>
            </p:nvSpPr>
            <p:spPr bwMode="auto">
              <a:xfrm>
                <a:off x="2902" y="2234"/>
                <a:ext cx="4" cy="100"/>
              </a:xfrm>
              <a:custGeom>
                <a:avLst/>
                <a:gdLst>
                  <a:gd name="T0" fmla="*/ 0 w 14"/>
                  <a:gd name="T1" fmla="*/ 0 h 300"/>
                  <a:gd name="T2" fmla="*/ 0 w 14"/>
                  <a:gd name="T3" fmla="*/ 0 h 300"/>
                  <a:gd name="T4" fmla="*/ 0 w 14"/>
                  <a:gd name="T5" fmla="*/ 4 h 300"/>
                  <a:gd name="T6" fmla="*/ 0 w 14"/>
                  <a:gd name="T7" fmla="*/ 4 h 300"/>
                  <a:gd name="T8" fmla="*/ 0 w 14"/>
                  <a:gd name="T9" fmla="*/ 0 h 300"/>
                  <a:gd name="T10" fmla="*/ 0 w 14"/>
                  <a:gd name="T11" fmla="*/ 0 h 300"/>
                  <a:gd name="T12" fmla="*/ 0 w 14"/>
                  <a:gd name="T13" fmla="*/ 0 h 300"/>
                  <a:gd name="T14" fmla="*/ 0 w 14"/>
                  <a:gd name="T15" fmla="*/ 0 h 300"/>
                  <a:gd name="T16" fmla="*/ 0 w 14"/>
                  <a:gd name="T17" fmla="*/ 0 h 300"/>
                  <a:gd name="T18" fmla="*/ 0 w 14"/>
                  <a:gd name="T19" fmla="*/ 0 h 300"/>
                  <a:gd name="T20" fmla="*/ 0 w 14"/>
                  <a:gd name="T21" fmla="*/ 0 h 300"/>
                  <a:gd name="T22" fmla="*/ 0 w 14"/>
                  <a:gd name="T23" fmla="*/ 0 h 30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300"/>
                  <a:gd name="T38" fmla="*/ 14 w 14"/>
                  <a:gd name="T39" fmla="*/ 300 h 30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300">
                    <a:moveTo>
                      <a:pt x="7" y="0"/>
                    </a:moveTo>
                    <a:lnTo>
                      <a:pt x="0" y="7"/>
                    </a:lnTo>
                    <a:lnTo>
                      <a:pt x="0" y="300"/>
                    </a:lnTo>
                    <a:lnTo>
                      <a:pt x="14" y="300"/>
                    </a:lnTo>
                    <a:lnTo>
                      <a:pt x="14" y="7"/>
                    </a:lnTo>
                    <a:lnTo>
                      <a:pt x="7" y="14"/>
                    </a:lnTo>
                    <a:lnTo>
                      <a:pt x="14" y="7"/>
                    </a:lnTo>
                    <a:lnTo>
                      <a:pt x="11" y="3"/>
                    </a:lnTo>
                    <a:lnTo>
                      <a:pt x="7" y="0"/>
                    </a:lnTo>
                    <a:lnTo>
                      <a:pt x="3" y="3"/>
                    </a:lnTo>
                    <a:lnTo>
                      <a:pt x="0" y="7"/>
                    </a:lnTo>
                    <a:lnTo>
                      <a:pt x="7"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37" name="Freeform 43"/>
              <p:cNvSpPr>
                <a:spLocks/>
              </p:cNvSpPr>
              <p:nvPr/>
            </p:nvSpPr>
            <p:spPr bwMode="auto">
              <a:xfrm>
                <a:off x="2904" y="2234"/>
                <a:ext cx="928" cy="4"/>
              </a:xfrm>
              <a:custGeom>
                <a:avLst/>
                <a:gdLst>
                  <a:gd name="T0" fmla="*/ 34 w 2784"/>
                  <a:gd name="T1" fmla="*/ 0 h 14"/>
                  <a:gd name="T2" fmla="*/ 34 w 2784"/>
                  <a:gd name="T3" fmla="*/ 0 h 14"/>
                  <a:gd name="T4" fmla="*/ 0 w 2784"/>
                  <a:gd name="T5" fmla="*/ 0 h 14"/>
                  <a:gd name="T6" fmla="*/ 0 w 2784"/>
                  <a:gd name="T7" fmla="*/ 0 h 14"/>
                  <a:gd name="T8" fmla="*/ 34 w 2784"/>
                  <a:gd name="T9" fmla="*/ 0 h 14"/>
                  <a:gd name="T10" fmla="*/ 34 w 2784"/>
                  <a:gd name="T11" fmla="*/ 0 h 14"/>
                  <a:gd name="T12" fmla="*/ 34 w 2784"/>
                  <a:gd name="T13" fmla="*/ 0 h 14"/>
                  <a:gd name="T14" fmla="*/ 34 w 2784"/>
                  <a:gd name="T15" fmla="*/ 0 h 14"/>
                  <a:gd name="T16" fmla="*/ 34 w 2784"/>
                  <a:gd name="T17" fmla="*/ 0 h 14"/>
                  <a:gd name="T18" fmla="*/ 34 w 2784"/>
                  <a:gd name="T19" fmla="*/ 0 h 14"/>
                  <a:gd name="T20" fmla="*/ 34 w 2784"/>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784"/>
                  <a:gd name="T34" fmla="*/ 0 h 14"/>
                  <a:gd name="T35" fmla="*/ 2784 w 2784"/>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784" h="14">
                    <a:moveTo>
                      <a:pt x="2777" y="0"/>
                    </a:moveTo>
                    <a:lnTo>
                      <a:pt x="2777" y="0"/>
                    </a:lnTo>
                    <a:lnTo>
                      <a:pt x="0" y="0"/>
                    </a:lnTo>
                    <a:lnTo>
                      <a:pt x="0" y="14"/>
                    </a:lnTo>
                    <a:lnTo>
                      <a:pt x="2777" y="14"/>
                    </a:lnTo>
                    <a:lnTo>
                      <a:pt x="2782" y="11"/>
                    </a:lnTo>
                    <a:lnTo>
                      <a:pt x="2784" y="7"/>
                    </a:lnTo>
                    <a:lnTo>
                      <a:pt x="2782" y="3"/>
                    </a:lnTo>
                    <a:lnTo>
                      <a:pt x="2777"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38" name="Freeform 44"/>
              <p:cNvSpPr>
                <a:spLocks/>
              </p:cNvSpPr>
              <p:nvPr/>
            </p:nvSpPr>
            <p:spPr bwMode="auto">
              <a:xfrm>
                <a:off x="3830" y="2169"/>
                <a:ext cx="68" cy="69"/>
              </a:xfrm>
              <a:custGeom>
                <a:avLst/>
                <a:gdLst>
                  <a:gd name="T0" fmla="*/ 2 w 205"/>
                  <a:gd name="T1" fmla="*/ 0 h 207"/>
                  <a:gd name="T2" fmla="*/ 2 w 205"/>
                  <a:gd name="T3" fmla="*/ 0 h 207"/>
                  <a:gd name="T4" fmla="*/ 2 w 205"/>
                  <a:gd name="T5" fmla="*/ 0 h 207"/>
                  <a:gd name="T6" fmla="*/ 2 w 205"/>
                  <a:gd name="T7" fmla="*/ 1 h 207"/>
                  <a:gd name="T8" fmla="*/ 2 w 205"/>
                  <a:gd name="T9" fmla="*/ 1 h 207"/>
                  <a:gd name="T10" fmla="*/ 2 w 205"/>
                  <a:gd name="T11" fmla="*/ 1 h 207"/>
                  <a:gd name="T12" fmla="*/ 2 w 205"/>
                  <a:gd name="T13" fmla="*/ 2 h 207"/>
                  <a:gd name="T14" fmla="*/ 2 w 205"/>
                  <a:gd name="T15" fmla="*/ 2 h 207"/>
                  <a:gd name="T16" fmla="*/ 2 w 205"/>
                  <a:gd name="T17" fmla="*/ 2 h 207"/>
                  <a:gd name="T18" fmla="*/ 2 w 205"/>
                  <a:gd name="T19" fmla="*/ 2 h 207"/>
                  <a:gd name="T20" fmla="*/ 2 w 205"/>
                  <a:gd name="T21" fmla="*/ 2 h 207"/>
                  <a:gd name="T22" fmla="*/ 2 w 205"/>
                  <a:gd name="T23" fmla="*/ 2 h 207"/>
                  <a:gd name="T24" fmla="*/ 1 w 205"/>
                  <a:gd name="T25" fmla="*/ 2 h 207"/>
                  <a:gd name="T26" fmla="*/ 1 w 205"/>
                  <a:gd name="T27" fmla="*/ 2 h 207"/>
                  <a:gd name="T28" fmla="*/ 1 w 205"/>
                  <a:gd name="T29" fmla="*/ 2 h 207"/>
                  <a:gd name="T30" fmla="*/ 1 w 205"/>
                  <a:gd name="T31" fmla="*/ 2 h 207"/>
                  <a:gd name="T32" fmla="*/ 0 w 205"/>
                  <a:gd name="T33" fmla="*/ 2 h 207"/>
                  <a:gd name="T34" fmla="*/ 0 w 205"/>
                  <a:gd name="T35" fmla="*/ 2 h 207"/>
                  <a:gd name="T36" fmla="*/ 0 w 205"/>
                  <a:gd name="T37" fmla="*/ 3 h 207"/>
                  <a:gd name="T38" fmla="*/ 0 w 205"/>
                  <a:gd name="T39" fmla="*/ 3 h 207"/>
                  <a:gd name="T40" fmla="*/ 1 w 205"/>
                  <a:gd name="T41" fmla="*/ 3 h 207"/>
                  <a:gd name="T42" fmla="*/ 1 w 205"/>
                  <a:gd name="T43" fmla="*/ 3 h 207"/>
                  <a:gd name="T44" fmla="*/ 1 w 205"/>
                  <a:gd name="T45" fmla="*/ 2 h 207"/>
                  <a:gd name="T46" fmla="*/ 1 w 205"/>
                  <a:gd name="T47" fmla="*/ 2 h 207"/>
                  <a:gd name="T48" fmla="*/ 2 w 205"/>
                  <a:gd name="T49" fmla="*/ 2 h 207"/>
                  <a:gd name="T50" fmla="*/ 2 w 205"/>
                  <a:gd name="T51" fmla="*/ 2 h 207"/>
                  <a:gd name="T52" fmla="*/ 2 w 205"/>
                  <a:gd name="T53" fmla="*/ 2 h 207"/>
                  <a:gd name="T54" fmla="*/ 2 w 205"/>
                  <a:gd name="T55" fmla="*/ 2 h 207"/>
                  <a:gd name="T56" fmla="*/ 2 w 205"/>
                  <a:gd name="T57" fmla="*/ 2 h 207"/>
                  <a:gd name="T58" fmla="*/ 2 w 205"/>
                  <a:gd name="T59" fmla="*/ 2 h 207"/>
                  <a:gd name="T60" fmla="*/ 2 w 205"/>
                  <a:gd name="T61" fmla="*/ 1 h 207"/>
                  <a:gd name="T62" fmla="*/ 3 w 205"/>
                  <a:gd name="T63" fmla="*/ 1 h 207"/>
                  <a:gd name="T64" fmla="*/ 2 w 205"/>
                  <a:gd name="T65" fmla="*/ 1 h 207"/>
                  <a:gd name="T66" fmla="*/ 2 w 205"/>
                  <a:gd name="T67" fmla="*/ 0 h 207"/>
                  <a:gd name="T68" fmla="*/ 2 w 205"/>
                  <a:gd name="T69" fmla="*/ 0 h 207"/>
                  <a:gd name="T70" fmla="*/ 2 w 205"/>
                  <a:gd name="T71" fmla="*/ 0 h 207"/>
                  <a:gd name="T72" fmla="*/ 2 w 205"/>
                  <a:gd name="T73" fmla="*/ 0 h 207"/>
                  <a:gd name="T74" fmla="*/ 2 w 205"/>
                  <a:gd name="T75" fmla="*/ 0 h 207"/>
                  <a:gd name="T76" fmla="*/ 2 w 205"/>
                  <a:gd name="T77" fmla="*/ 0 h 207"/>
                  <a:gd name="T78" fmla="*/ 2 w 205"/>
                  <a:gd name="T79" fmla="*/ 0 h 207"/>
                  <a:gd name="T80" fmla="*/ 2 w 205"/>
                  <a:gd name="T81" fmla="*/ 0 h 207"/>
                  <a:gd name="T82" fmla="*/ 2 w 205"/>
                  <a:gd name="T83" fmla="*/ 0 h 207"/>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05"/>
                  <a:gd name="T127" fmla="*/ 0 h 207"/>
                  <a:gd name="T128" fmla="*/ 205 w 205"/>
                  <a:gd name="T129" fmla="*/ 207 h 207"/>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05" h="207">
                    <a:moveTo>
                      <a:pt x="181" y="6"/>
                    </a:moveTo>
                    <a:lnTo>
                      <a:pt x="167" y="9"/>
                    </a:lnTo>
                    <a:lnTo>
                      <a:pt x="180" y="40"/>
                    </a:lnTo>
                    <a:lnTo>
                      <a:pt x="187" y="64"/>
                    </a:lnTo>
                    <a:lnTo>
                      <a:pt x="191" y="88"/>
                    </a:lnTo>
                    <a:lnTo>
                      <a:pt x="190" y="107"/>
                    </a:lnTo>
                    <a:lnTo>
                      <a:pt x="185" y="124"/>
                    </a:lnTo>
                    <a:lnTo>
                      <a:pt x="179" y="138"/>
                    </a:lnTo>
                    <a:lnTo>
                      <a:pt x="167" y="151"/>
                    </a:lnTo>
                    <a:lnTo>
                      <a:pt x="156" y="161"/>
                    </a:lnTo>
                    <a:lnTo>
                      <a:pt x="141" y="171"/>
                    </a:lnTo>
                    <a:lnTo>
                      <a:pt x="123" y="176"/>
                    </a:lnTo>
                    <a:lnTo>
                      <a:pt x="105" y="182"/>
                    </a:lnTo>
                    <a:lnTo>
                      <a:pt x="86" y="186"/>
                    </a:lnTo>
                    <a:lnTo>
                      <a:pt x="64" y="190"/>
                    </a:lnTo>
                    <a:lnTo>
                      <a:pt x="45" y="191"/>
                    </a:lnTo>
                    <a:lnTo>
                      <a:pt x="22" y="193"/>
                    </a:lnTo>
                    <a:lnTo>
                      <a:pt x="0" y="193"/>
                    </a:lnTo>
                    <a:lnTo>
                      <a:pt x="0" y="207"/>
                    </a:lnTo>
                    <a:lnTo>
                      <a:pt x="22" y="207"/>
                    </a:lnTo>
                    <a:lnTo>
                      <a:pt x="45" y="205"/>
                    </a:lnTo>
                    <a:lnTo>
                      <a:pt x="67" y="204"/>
                    </a:lnTo>
                    <a:lnTo>
                      <a:pt x="89" y="200"/>
                    </a:lnTo>
                    <a:lnTo>
                      <a:pt x="108" y="196"/>
                    </a:lnTo>
                    <a:lnTo>
                      <a:pt x="129" y="190"/>
                    </a:lnTo>
                    <a:lnTo>
                      <a:pt x="147" y="182"/>
                    </a:lnTo>
                    <a:lnTo>
                      <a:pt x="165" y="172"/>
                    </a:lnTo>
                    <a:lnTo>
                      <a:pt x="179" y="160"/>
                    </a:lnTo>
                    <a:lnTo>
                      <a:pt x="190" y="146"/>
                    </a:lnTo>
                    <a:lnTo>
                      <a:pt x="199" y="129"/>
                    </a:lnTo>
                    <a:lnTo>
                      <a:pt x="203" y="110"/>
                    </a:lnTo>
                    <a:lnTo>
                      <a:pt x="205" y="88"/>
                    </a:lnTo>
                    <a:lnTo>
                      <a:pt x="201" y="62"/>
                    </a:lnTo>
                    <a:lnTo>
                      <a:pt x="194" y="34"/>
                    </a:lnTo>
                    <a:lnTo>
                      <a:pt x="181" y="4"/>
                    </a:lnTo>
                    <a:lnTo>
                      <a:pt x="167" y="6"/>
                    </a:lnTo>
                    <a:lnTo>
                      <a:pt x="181" y="4"/>
                    </a:lnTo>
                    <a:lnTo>
                      <a:pt x="177" y="0"/>
                    </a:lnTo>
                    <a:lnTo>
                      <a:pt x="173" y="0"/>
                    </a:lnTo>
                    <a:lnTo>
                      <a:pt x="167" y="4"/>
                    </a:lnTo>
                    <a:lnTo>
                      <a:pt x="167" y="9"/>
                    </a:lnTo>
                    <a:lnTo>
                      <a:pt x="181" y="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39" name="Freeform 45"/>
              <p:cNvSpPr>
                <a:spLocks/>
              </p:cNvSpPr>
              <p:nvPr/>
            </p:nvSpPr>
            <p:spPr bwMode="auto">
              <a:xfrm>
                <a:off x="3827" y="2171"/>
                <a:ext cx="63" cy="41"/>
              </a:xfrm>
              <a:custGeom>
                <a:avLst/>
                <a:gdLst>
                  <a:gd name="T0" fmla="*/ 0 w 189"/>
                  <a:gd name="T1" fmla="*/ 1 h 123"/>
                  <a:gd name="T2" fmla="*/ 0 w 189"/>
                  <a:gd name="T3" fmla="*/ 1 h 123"/>
                  <a:gd name="T4" fmla="*/ 0 w 189"/>
                  <a:gd name="T5" fmla="*/ 1 h 123"/>
                  <a:gd name="T6" fmla="*/ 1 w 189"/>
                  <a:gd name="T7" fmla="*/ 1 h 123"/>
                  <a:gd name="T8" fmla="*/ 1 w 189"/>
                  <a:gd name="T9" fmla="*/ 2 h 123"/>
                  <a:gd name="T10" fmla="*/ 1 w 189"/>
                  <a:gd name="T11" fmla="*/ 2 h 123"/>
                  <a:gd name="T12" fmla="*/ 2 w 189"/>
                  <a:gd name="T13" fmla="*/ 1 h 123"/>
                  <a:gd name="T14" fmla="*/ 2 w 189"/>
                  <a:gd name="T15" fmla="*/ 1 h 123"/>
                  <a:gd name="T16" fmla="*/ 2 w 189"/>
                  <a:gd name="T17" fmla="*/ 1 h 123"/>
                  <a:gd name="T18" fmla="*/ 2 w 189"/>
                  <a:gd name="T19" fmla="*/ 0 h 123"/>
                  <a:gd name="T20" fmla="*/ 2 w 189"/>
                  <a:gd name="T21" fmla="*/ 0 h 123"/>
                  <a:gd name="T22" fmla="*/ 2 w 189"/>
                  <a:gd name="T23" fmla="*/ 1 h 123"/>
                  <a:gd name="T24" fmla="*/ 2 w 189"/>
                  <a:gd name="T25" fmla="*/ 1 h 123"/>
                  <a:gd name="T26" fmla="*/ 2 w 189"/>
                  <a:gd name="T27" fmla="*/ 1 h 123"/>
                  <a:gd name="T28" fmla="*/ 1 w 189"/>
                  <a:gd name="T29" fmla="*/ 1 h 123"/>
                  <a:gd name="T30" fmla="*/ 1 w 189"/>
                  <a:gd name="T31" fmla="*/ 1 h 123"/>
                  <a:gd name="T32" fmla="*/ 1 w 189"/>
                  <a:gd name="T33" fmla="*/ 1 h 123"/>
                  <a:gd name="T34" fmla="*/ 0 w 189"/>
                  <a:gd name="T35" fmla="*/ 1 h 123"/>
                  <a:gd name="T36" fmla="*/ 0 w 189"/>
                  <a:gd name="T37" fmla="*/ 1 h 123"/>
                  <a:gd name="T38" fmla="*/ 0 w 189"/>
                  <a:gd name="T39" fmla="*/ 1 h 123"/>
                  <a:gd name="T40" fmla="*/ 0 w 189"/>
                  <a:gd name="T41" fmla="*/ 1 h 123"/>
                  <a:gd name="T42" fmla="*/ 0 w 189"/>
                  <a:gd name="T43" fmla="*/ 1 h 123"/>
                  <a:gd name="T44" fmla="*/ 0 w 189"/>
                  <a:gd name="T45" fmla="*/ 1 h 123"/>
                  <a:gd name="T46" fmla="*/ 0 w 189"/>
                  <a:gd name="T47" fmla="*/ 1 h 123"/>
                  <a:gd name="T48" fmla="*/ 0 w 189"/>
                  <a:gd name="T49" fmla="*/ 1 h 12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89"/>
                  <a:gd name="T76" fmla="*/ 0 h 123"/>
                  <a:gd name="T77" fmla="*/ 189 w 189"/>
                  <a:gd name="T78" fmla="*/ 123 h 123"/>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89" h="123">
                    <a:moveTo>
                      <a:pt x="6" y="110"/>
                    </a:moveTo>
                    <a:lnTo>
                      <a:pt x="6" y="110"/>
                    </a:lnTo>
                    <a:lnTo>
                      <a:pt x="30" y="112"/>
                    </a:lnTo>
                    <a:lnTo>
                      <a:pt x="59" y="118"/>
                    </a:lnTo>
                    <a:lnTo>
                      <a:pt x="90" y="123"/>
                    </a:lnTo>
                    <a:lnTo>
                      <a:pt x="120" y="123"/>
                    </a:lnTo>
                    <a:lnTo>
                      <a:pt x="148" y="114"/>
                    </a:lnTo>
                    <a:lnTo>
                      <a:pt x="170" y="93"/>
                    </a:lnTo>
                    <a:lnTo>
                      <a:pt x="185" y="56"/>
                    </a:lnTo>
                    <a:lnTo>
                      <a:pt x="189" y="0"/>
                    </a:lnTo>
                    <a:lnTo>
                      <a:pt x="175" y="0"/>
                    </a:lnTo>
                    <a:lnTo>
                      <a:pt x="171" y="53"/>
                    </a:lnTo>
                    <a:lnTo>
                      <a:pt x="159" y="85"/>
                    </a:lnTo>
                    <a:lnTo>
                      <a:pt x="140" y="103"/>
                    </a:lnTo>
                    <a:lnTo>
                      <a:pt x="117" y="110"/>
                    </a:lnTo>
                    <a:lnTo>
                      <a:pt x="90" y="110"/>
                    </a:lnTo>
                    <a:lnTo>
                      <a:pt x="62" y="104"/>
                    </a:lnTo>
                    <a:lnTo>
                      <a:pt x="33" y="98"/>
                    </a:lnTo>
                    <a:lnTo>
                      <a:pt x="6" y="96"/>
                    </a:lnTo>
                    <a:lnTo>
                      <a:pt x="1" y="98"/>
                    </a:lnTo>
                    <a:lnTo>
                      <a:pt x="0" y="103"/>
                    </a:lnTo>
                    <a:lnTo>
                      <a:pt x="1" y="107"/>
                    </a:lnTo>
                    <a:lnTo>
                      <a:pt x="6" y="11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40" name="Freeform 46"/>
              <p:cNvSpPr>
                <a:spLocks/>
              </p:cNvSpPr>
              <p:nvPr/>
            </p:nvSpPr>
            <p:spPr bwMode="auto">
              <a:xfrm>
                <a:off x="1922" y="2203"/>
                <a:ext cx="1907" cy="5"/>
              </a:xfrm>
              <a:custGeom>
                <a:avLst/>
                <a:gdLst>
                  <a:gd name="T0" fmla="*/ 0 w 5722"/>
                  <a:gd name="T1" fmla="*/ 0 h 14"/>
                  <a:gd name="T2" fmla="*/ 0 w 5722"/>
                  <a:gd name="T3" fmla="*/ 0 h 14"/>
                  <a:gd name="T4" fmla="*/ 71 w 5722"/>
                  <a:gd name="T5" fmla="*/ 0 h 14"/>
                  <a:gd name="T6" fmla="*/ 71 w 5722"/>
                  <a:gd name="T7" fmla="*/ 0 h 14"/>
                  <a:gd name="T8" fmla="*/ 0 w 5722"/>
                  <a:gd name="T9" fmla="*/ 0 h 14"/>
                  <a:gd name="T10" fmla="*/ 0 w 5722"/>
                  <a:gd name="T11" fmla="*/ 0 h 14"/>
                  <a:gd name="T12" fmla="*/ 0 w 5722"/>
                  <a:gd name="T13" fmla="*/ 0 h 14"/>
                  <a:gd name="T14" fmla="*/ 0 w 5722"/>
                  <a:gd name="T15" fmla="*/ 0 h 14"/>
                  <a:gd name="T16" fmla="*/ 0 w 5722"/>
                  <a:gd name="T17" fmla="*/ 0 h 14"/>
                  <a:gd name="T18" fmla="*/ 0 w 5722"/>
                  <a:gd name="T19" fmla="*/ 0 h 14"/>
                  <a:gd name="T20" fmla="*/ 0 w 5722"/>
                  <a:gd name="T21" fmla="*/ 0 h 1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5722"/>
                  <a:gd name="T34" fmla="*/ 0 h 14"/>
                  <a:gd name="T35" fmla="*/ 5722 w 5722"/>
                  <a:gd name="T36" fmla="*/ 14 h 1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5722" h="14">
                    <a:moveTo>
                      <a:pt x="5" y="14"/>
                    </a:moveTo>
                    <a:lnTo>
                      <a:pt x="5" y="14"/>
                    </a:lnTo>
                    <a:lnTo>
                      <a:pt x="5722" y="14"/>
                    </a:lnTo>
                    <a:lnTo>
                      <a:pt x="5722" y="0"/>
                    </a:lnTo>
                    <a:lnTo>
                      <a:pt x="5" y="0"/>
                    </a:lnTo>
                    <a:lnTo>
                      <a:pt x="1" y="2"/>
                    </a:lnTo>
                    <a:lnTo>
                      <a:pt x="0" y="7"/>
                    </a:lnTo>
                    <a:lnTo>
                      <a:pt x="1" y="11"/>
                    </a:lnTo>
                    <a:lnTo>
                      <a:pt x="5" y="1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41" name="Freeform 47"/>
              <p:cNvSpPr>
                <a:spLocks/>
              </p:cNvSpPr>
              <p:nvPr/>
            </p:nvSpPr>
            <p:spPr bwMode="auto">
              <a:xfrm>
                <a:off x="1862" y="2169"/>
                <a:ext cx="61" cy="43"/>
              </a:xfrm>
              <a:custGeom>
                <a:avLst/>
                <a:gdLst>
                  <a:gd name="T0" fmla="*/ 0 w 183"/>
                  <a:gd name="T1" fmla="*/ 0 h 129"/>
                  <a:gd name="T2" fmla="*/ 0 w 183"/>
                  <a:gd name="T3" fmla="*/ 0 h 129"/>
                  <a:gd name="T4" fmla="*/ 0 w 183"/>
                  <a:gd name="T5" fmla="*/ 1 h 129"/>
                  <a:gd name="T6" fmla="*/ 0 w 183"/>
                  <a:gd name="T7" fmla="*/ 1 h 129"/>
                  <a:gd name="T8" fmla="*/ 1 w 183"/>
                  <a:gd name="T9" fmla="*/ 1 h 129"/>
                  <a:gd name="T10" fmla="*/ 1 w 183"/>
                  <a:gd name="T11" fmla="*/ 2 h 129"/>
                  <a:gd name="T12" fmla="*/ 1 w 183"/>
                  <a:gd name="T13" fmla="*/ 2 h 129"/>
                  <a:gd name="T14" fmla="*/ 2 w 183"/>
                  <a:gd name="T15" fmla="*/ 2 h 129"/>
                  <a:gd name="T16" fmla="*/ 2 w 183"/>
                  <a:gd name="T17" fmla="*/ 1 h 129"/>
                  <a:gd name="T18" fmla="*/ 2 w 183"/>
                  <a:gd name="T19" fmla="*/ 1 h 129"/>
                  <a:gd name="T20" fmla="*/ 2 w 183"/>
                  <a:gd name="T21" fmla="*/ 1 h 129"/>
                  <a:gd name="T22" fmla="*/ 2 w 183"/>
                  <a:gd name="T23" fmla="*/ 1 h 129"/>
                  <a:gd name="T24" fmla="*/ 2 w 183"/>
                  <a:gd name="T25" fmla="*/ 1 h 129"/>
                  <a:gd name="T26" fmla="*/ 1 w 183"/>
                  <a:gd name="T27" fmla="*/ 1 h 129"/>
                  <a:gd name="T28" fmla="*/ 1 w 183"/>
                  <a:gd name="T29" fmla="*/ 1 h 129"/>
                  <a:gd name="T30" fmla="*/ 1 w 183"/>
                  <a:gd name="T31" fmla="*/ 1 h 129"/>
                  <a:gd name="T32" fmla="*/ 0 w 183"/>
                  <a:gd name="T33" fmla="*/ 1 h 129"/>
                  <a:gd name="T34" fmla="*/ 0 w 183"/>
                  <a:gd name="T35" fmla="*/ 1 h 129"/>
                  <a:gd name="T36" fmla="*/ 0 w 183"/>
                  <a:gd name="T37" fmla="*/ 0 h 129"/>
                  <a:gd name="T38" fmla="*/ 0 w 183"/>
                  <a:gd name="T39" fmla="*/ 0 h 129"/>
                  <a:gd name="T40" fmla="*/ 0 w 183"/>
                  <a:gd name="T41" fmla="*/ 0 h 129"/>
                  <a:gd name="T42" fmla="*/ 0 w 183"/>
                  <a:gd name="T43" fmla="*/ 0 h 129"/>
                  <a:gd name="T44" fmla="*/ 0 w 183"/>
                  <a:gd name="T45" fmla="*/ 0 h 129"/>
                  <a:gd name="T46" fmla="*/ 0 w 183"/>
                  <a:gd name="T47" fmla="*/ 0 h 129"/>
                  <a:gd name="T48" fmla="*/ 0 w 183"/>
                  <a:gd name="T49" fmla="*/ 0 h 129"/>
                  <a:gd name="T50" fmla="*/ 0 w 183"/>
                  <a:gd name="T51" fmla="*/ 0 h 12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83"/>
                  <a:gd name="T79" fmla="*/ 0 h 129"/>
                  <a:gd name="T80" fmla="*/ 183 w 183"/>
                  <a:gd name="T81" fmla="*/ 129 h 129"/>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83" h="129">
                    <a:moveTo>
                      <a:pt x="13" y="9"/>
                    </a:moveTo>
                    <a:lnTo>
                      <a:pt x="0" y="6"/>
                    </a:lnTo>
                    <a:lnTo>
                      <a:pt x="4" y="62"/>
                    </a:lnTo>
                    <a:lnTo>
                      <a:pt x="19" y="99"/>
                    </a:lnTo>
                    <a:lnTo>
                      <a:pt x="41" y="120"/>
                    </a:lnTo>
                    <a:lnTo>
                      <a:pt x="69" y="129"/>
                    </a:lnTo>
                    <a:lnTo>
                      <a:pt x="99" y="129"/>
                    </a:lnTo>
                    <a:lnTo>
                      <a:pt x="129" y="124"/>
                    </a:lnTo>
                    <a:lnTo>
                      <a:pt x="158" y="118"/>
                    </a:lnTo>
                    <a:lnTo>
                      <a:pt x="183" y="116"/>
                    </a:lnTo>
                    <a:lnTo>
                      <a:pt x="183" y="102"/>
                    </a:lnTo>
                    <a:lnTo>
                      <a:pt x="156" y="104"/>
                    </a:lnTo>
                    <a:lnTo>
                      <a:pt x="127" y="110"/>
                    </a:lnTo>
                    <a:lnTo>
                      <a:pt x="99" y="116"/>
                    </a:lnTo>
                    <a:lnTo>
                      <a:pt x="71" y="116"/>
                    </a:lnTo>
                    <a:lnTo>
                      <a:pt x="49" y="109"/>
                    </a:lnTo>
                    <a:lnTo>
                      <a:pt x="30" y="91"/>
                    </a:lnTo>
                    <a:lnTo>
                      <a:pt x="18" y="59"/>
                    </a:lnTo>
                    <a:lnTo>
                      <a:pt x="13" y="6"/>
                    </a:lnTo>
                    <a:lnTo>
                      <a:pt x="0" y="4"/>
                    </a:lnTo>
                    <a:lnTo>
                      <a:pt x="13" y="6"/>
                    </a:lnTo>
                    <a:lnTo>
                      <a:pt x="11" y="2"/>
                    </a:lnTo>
                    <a:lnTo>
                      <a:pt x="6" y="0"/>
                    </a:lnTo>
                    <a:lnTo>
                      <a:pt x="2" y="2"/>
                    </a:lnTo>
                    <a:lnTo>
                      <a:pt x="0" y="6"/>
                    </a:lnTo>
                    <a:lnTo>
                      <a:pt x="13" y="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42" name="Freeform 48"/>
              <p:cNvSpPr>
                <a:spLocks/>
              </p:cNvSpPr>
              <p:nvPr/>
            </p:nvSpPr>
            <p:spPr bwMode="auto">
              <a:xfrm>
                <a:off x="1854" y="2171"/>
                <a:ext cx="71" cy="67"/>
              </a:xfrm>
              <a:custGeom>
                <a:avLst/>
                <a:gdLst>
                  <a:gd name="T0" fmla="*/ 3 w 211"/>
                  <a:gd name="T1" fmla="*/ 2 h 203"/>
                  <a:gd name="T2" fmla="*/ 3 w 211"/>
                  <a:gd name="T3" fmla="*/ 2 h 203"/>
                  <a:gd name="T4" fmla="*/ 2 w 211"/>
                  <a:gd name="T5" fmla="*/ 2 h 203"/>
                  <a:gd name="T6" fmla="*/ 2 w 211"/>
                  <a:gd name="T7" fmla="*/ 2 h 203"/>
                  <a:gd name="T8" fmla="*/ 2 w 211"/>
                  <a:gd name="T9" fmla="*/ 2 h 203"/>
                  <a:gd name="T10" fmla="*/ 1 w 211"/>
                  <a:gd name="T11" fmla="*/ 2 h 203"/>
                  <a:gd name="T12" fmla="*/ 1 w 211"/>
                  <a:gd name="T13" fmla="*/ 2 h 203"/>
                  <a:gd name="T14" fmla="*/ 1 w 211"/>
                  <a:gd name="T15" fmla="*/ 2 h 203"/>
                  <a:gd name="T16" fmla="*/ 1 w 211"/>
                  <a:gd name="T17" fmla="*/ 2 h 203"/>
                  <a:gd name="T18" fmla="*/ 1 w 211"/>
                  <a:gd name="T19" fmla="*/ 2 h 203"/>
                  <a:gd name="T20" fmla="*/ 0 w 211"/>
                  <a:gd name="T21" fmla="*/ 2 h 203"/>
                  <a:gd name="T22" fmla="*/ 0 w 211"/>
                  <a:gd name="T23" fmla="*/ 2 h 203"/>
                  <a:gd name="T24" fmla="*/ 0 w 211"/>
                  <a:gd name="T25" fmla="*/ 1 h 203"/>
                  <a:gd name="T26" fmla="*/ 0 w 211"/>
                  <a:gd name="T27" fmla="*/ 1 h 203"/>
                  <a:gd name="T28" fmla="*/ 0 w 211"/>
                  <a:gd name="T29" fmla="*/ 1 h 203"/>
                  <a:gd name="T30" fmla="*/ 0 w 211"/>
                  <a:gd name="T31" fmla="*/ 1 h 203"/>
                  <a:gd name="T32" fmla="*/ 0 w 211"/>
                  <a:gd name="T33" fmla="*/ 0 h 203"/>
                  <a:gd name="T34" fmla="*/ 0 w 211"/>
                  <a:gd name="T35" fmla="*/ 0 h 203"/>
                  <a:gd name="T36" fmla="*/ 0 w 211"/>
                  <a:gd name="T37" fmla="*/ 0 h 203"/>
                  <a:gd name="T38" fmla="*/ 0 w 211"/>
                  <a:gd name="T39" fmla="*/ 0 h 203"/>
                  <a:gd name="T40" fmla="*/ 0 w 211"/>
                  <a:gd name="T41" fmla="*/ 1 h 203"/>
                  <a:gd name="T42" fmla="*/ 0 w 211"/>
                  <a:gd name="T43" fmla="*/ 1 h 203"/>
                  <a:gd name="T44" fmla="*/ 0 w 211"/>
                  <a:gd name="T45" fmla="*/ 1 h 203"/>
                  <a:gd name="T46" fmla="*/ 0 w 211"/>
                  <a:gd name="T47" fmla="*/ 2 h 203"/>
                  <a:gd name="T48" fmla="*/ 0 w 211"/>
                  <a:gd name="T49" fmla="*/ 2 h 203"/>
                  <a:gd name="T50" fmla="*/ 0 w 211"/>
                  <a:gd name="T51" fmla="*/ 2 h 203"/>
                  <a:gd name="T52" fmla="*/ 1 w 211"/>
                  <a:gd name="T53" fmla="*/ 2 h 203"/>
                  <a:gd name="T54" fmla="*/ 1 w 211"/>
                  <a:gd name="T55" fmla="*/ 2 h 203"/>
                  <a:gd name="T56" fmla="*/ 1 w 211"/>
                  <a:gd name="T57" fmla="*/ 2 h 203"/>
                  <a:gd name="T58" fmla="*/ 1 w 211"/>
                  <a:gd name="T59" fmla="*/ 2 h 203"/>
                  <a:gd name="T60" fmla="*/ 1 w 211"/>
                  <a:gd name="T61" fmla="*/ 2 h 203"/>
                  <a:gd name="T62" fmla="*/ 2 w 211"/>
                  <a:gd name="T63" fmla="*/ 2 h 203"/>
                  <a:gd name="T64" fmla="*/ 2 w 211"/>
                  <a:gd name="T65" fmla="*/ 2 h 203"/>
                  <a:gd name="T66" fmla="*/ 2 w 211"/>
                  <a:gd name="T67" fmla="*/ 2 h 203"/>
                  <a:gd name="T68" fmla="*/ 3 w 211"/>
                  <a:gd name="T69" fmla="*/ 2 h 203"/>
                  <a:gd name="T70" fmla="*/ 3 w 211"/>
                  <a:gd name="T71" fmla="*/ 2 h 203"/>
                  <a:gd name="T72" fmla="*/ 3 w 211"/>
                  <a:gd name="T73" fmla="*/ 2 h 203"/>
                  <a:gd name="T74" fmla="*/ 3 w 211"/>
                  <a:gd name="T75" fmla="*/ 2 h 203"/>
                  <a:gd name="T76" fmla="*/ 3 w 211"/>
                  <a:gd name="T77" fmla="*/ 2 h 203"/>
                  <a:gd name="T78" fmla="*/ 3 w 211"/>
                  <a:gd name="T79" fmla="*/ 2 h 203"/>
                  <a:gd name="T80" fmla="*/ 3 w 211"/>
                  <a:gd name="T81" fmla="*/ 2 h 20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11"/>
                  <a:gd name="T124" fmla="*/ 0 h 203"/>
                  <a:gd name="T125" fmla="*/ 211 w 211"/>
                  <a:gd name="T126" fmla="*/ 203 h 20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11" h="203">
                    <a:moveTo>
                      <a:pt x="204" y="189"/>
                    </a:moveTo>
                    <a:lnTo>
                      <a:pt x="204" y="189"/>
                    </a:lnTo>
                    <a:lnTo>
                      <a:pt x="182" y="189"/>
                    </a:lnTo>
                    <a:lnTo>
                      <a:pt x="160" y="187"/>
                    </a:lnTo>
                    <a:lnTo>
                      <a:pt x="141" y="186"/>
                    </a:lnTo>
                    <a:lnTo>
                      <a:pt x="119" y="182"/>
                    </a:lnTo>
                    <a:lnTo>
                      <a:pt x="100" y="178"/>
                    </a:lnTo>
                    <a:lnTo>
                      <a:pt x="82" y="172"/>
                    </a:lnTo>
                    <a:lnTo>
                      <a:pt x="64" y="167"/>
                    </a:lnTo>
                    <a:lnTo>
                      <a:pt x="50" y="157"/>
                    </a:lnTo>
                    <a:lnTo>
                      <a:pt x="37" y="146"/>
                    </a:lnTo>
                    <a:lnTo>
                      <a:pt x="26" y="134"/>
                    </a:lnTo>
                    <a:lnTo>
                      <a:pt x="19" y="120"/>
                    </a:lnTo>
                    <a:lnTo>
                      <a:pt x="15" y="103"/>
                    </a:lnTo>
                    <a:lnTo>
                      <a:pt x="14" y="84"/>
                    </a:lnTo>
                    <a:lnTo>
                      <a:pt x="18" y="60"/>
                    </a:lnTo>
                    <a:lnTo>
                      <a:pt x="25" y="36"/>
                    </a:lnTo>
                    <a:lnTo>
                      <a:pt x="37" y="5"/>
                    </a:lnTo>
                    <a:lnTo>
                      <a:pt x="24" y="0"/>
                    </a:lnTo>
                    <a:lnTo>
                      <a:pt x="11" y="30"/>
                    </a:lnTo>
                    <a:lnTo>
                      <a:pt x="4" y="58"/>
                    </a:lnTo>
                    <a:lnTo>
                      <a:pt x="0" y="84"/>
                    </a:lnTo>
                    <a:lnTo>
                      <a:pt x="1" y="106"/>
                    </a:lnTo>
                    <a:lnTo>
                      <a:pt x="6" y="125"/>
                    </a:lnTo>
                    <a:lnTo>
                      <a:pt x="15" y="142"/>
                    </a:lnTo>
                    <a:lnTo>
                      <a:pt x="26" y="157"/>
                    </a:lnTo>
                    <a:lnTo>
                      <a:pt x="42" y="168"/>
                    </a:lnTo>
                    <a:lnTo>
                      <a:pt x="58" y="178"/>
                    </a:lnTo>
                    <a:lnTo>
                      <a:pt x="76" y="186"/>
                    </a:lnTo>
                    <a:lnTo>
                      <a:pt x="97" y="192"/>
                    </a:lnTo>
                    <a:lnTo>
                      <a:pt x="116" y="196"/>
                    </a:lnTo>
                    <a:lnTo>
                      <a:pt x="138" y="200"/>
                    </a:lnTo>
                    <a:lnTo>
                      <a:pt x="160" y="201"/>
                    </a:lnTo>
                    <a:lnTo>
                      <a:pt x="182" y="203"/>
                    </a:lnTo>
                    <a:lnTo>
                      <a:pt x="204" y="203"/>
                    </a:lnTo>
                    <a:lnTo>
                      <a:pt x="209" y="200"/>
                    </a:lnTo>
                    <a:lnTo>
                      <a:pt x="211" y="196"/>
                    </a:lnTo>
                    <a:lnTo>
                      <a:pt x="209" y="192"/>
                    </a:lnTo>
                    <a:lnTo>
                      <a:pt x="204" y="18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43" name="Freeform 49"/>
              <p:cNvSpPr>
                <a:spLocks/>
              </p:cNvSpPr>
              <p:nvPr/>
            </p:nvSpPr>
            <p:spPr bwMode="auto">
              <a:xfrm>
                <a:off x="1922" y="2234"/>
                <a:ext cx="929" cy="4"/>
              </a:xfrm>
              <a:custGeom>
                <a:avLst/>
                <a:gdLst>
                  <a:gd name="T0" fmla="*/ 34 w 2785"/>
                  <a:gd name="T1" fmla="*/ 0 h 14"/>
                  <a:gd name="T2" fmla="*/ 34 w 2785"/>
                  <a:gd name="T3" fmla="*/ 0 h 14"/>
                  <a:gd name="T4" fmla="*/ 0 w 2785"/>
                  <a:gd name="T5" fmla="*/ 0 h 14"/>
                  <a:gd name="T6" fmla="*/ 0 w 2785"/>
                  <a:gd name="T7" fmla="*/ 0 h 14"/>
                  <a:gd name="T8" fmla="*/ 34 w 2785"/>
                  <a:gd name="T9" fmla="*/ 0 h 14"/>
                  <a:gd name="T10" fmla="*/ 34 w 2785"/>
                  <a:gd name="T11" fmla="*/ 0 h 14"/>
                  <a:gd name="T12" fmla="*/ 34 w 2785"/>
                  <a:gd name="T13" fmla="*/ 0 h 14"/>
                  <a:gd name="T14" fmla="*/ 34 w 2785"/>
                  <a:gd name="T15" fmla="*/ 0 h 14"/>
                  <a:gd name="T16" fmla="*/ 34 w 2785"/>
                  <a:gd name="T17" fmla="*/ 0 h 14"/>
                  <a:gd name="T18" fmla="*/ 34 w 2785"/>
                  <a:gd name="T19" fmla="*/ 0 h 14"/>
                  <a:gd name="T20" fmla="*/ 34 w 2785"/>
                  <a:gd name="T21" fmla="*/ 0 h 14"/>
                  <a:gd name="T22" fmla="*/ 34 w 2785"/>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785"/>
                  <a:gd name="T37" fmla="*/ 0 h 14"/>
                  <a:gd name="T38" fmla="*/ 2785 w 2785"/>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785" h="14">
                    <a:moveTo>
                      <a:pt x="2785" y="7"/>
                    </a:moveTo>
                    <a:lnTo>
                      <a:pt x="2778" y="0"/>
                    </a:lnTo>
                    <a:lnTo>
                      <a:pt x="0" y="0"/>
                    </a:lnTo>
                    <a:lnTo>
                      <a:pt x="0" y="14"/>
                    </a:lnTo>
                    <a:lnTo>
                      <a:pt x="2778" y="14"/>
                    </a:lnTo>
                    <a:lnTo>
                      <a:pt x="2771" y="7"/>
                    </a:lnTo>
                    <a:lnTo>
                      <a:pt x="2778" y="14"/>
                    </a:lnTo>
                    <a:lnTo>
                      <a:pt x="2782" y="11"/>
                    </a:lnTo>
                    <a:lnTo>
                      <a:pt x="2785" y="7"/>
                    </a:lnTo>
                    <a:lnTo>
                      <a:pt x="2782" y="3"/>
                    </a:lnTo>
                    <a:lnTo>
                      <a:pt x="2778" y="0"/>
                    </a:lnTo>
                    <a:lnTo>
                      <a:pt x="2785"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44" name="Freeform 50"/>
              <p:cNvSpPr>
                <a:spLocks/>
              </p:cNvSpPr>
              <p:nvPr/>
            </p:nvSpPr>
            <p:spPr bwMode="auto">
              <a:xfrm>
                <a:off x="2846" y="2236"/>
                <a:ext cx="5" cy="100"/>
              </a:xfrm>
              <a:custGeom>
                <a:avLst/>
                <a:gdLst>
                  <a:gd name="T0" fmla="*/ 0 w 14"/>
                  <a:gd name="T1" fmla="*/ 4 h 299"/>
                  <a:gd name="T2" fmla="*/ 0 w 14"/>
                  <a:gd name="T3" fmla="*/ 4 h 299"/>
                  <a:gd name="T4" fmla="*/ 0 w 14"/>
                  <a:gd name="T5" fmla="*/ 0 h 299"/>
                  <a:gd name="T6" fmla="*/ 0 w 14"/>
                  <a:gd name="T7" fmla="*/ 0 h 299"/>
                  <a:gd name="T8" fmla="*/ 0 w 14"/>
                  <a:gd name="T9" fmla="*/ 4 h 299"/>
                  <a:gd name="T10" fmla="*/ 0 w 14"/>
                  <a:gd name="T11" fmla="*/ 4 h 299"/>
                  <a:gd name="T12" fmla="*/ 0 w 14"/>
                  <a:gd name="T13" fmla="*/ 4 h 299"/>
                  <a:gd name="T14" fmla="*/ 0 w 14"/>
                  <a:gd name="T15" fmla="*/ 4 h 299"/>
                  <a:gd name="T16" fmla="*/ 0 w 14"/>
                  <a:gd name="T17" fmla="*/ 4 h 299"/>
                  <a:gd name="T18" fmla="*/ 0 w 14"/>
                  <a:gd name="T19" fmla="*/ 4 h 299"/>
                  <a:gd name="T20" fmla="*/ 0 w 14"/>
                  <a:gd name="T21" fmla="*/ 4 h 299"/>
                  <a:gd name="T22" fmla="*/ 0 w 14"/>
                  <a:gd name="T23" fmla="*/ 4 h 29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299"/>
                  <a:gd name="T38" fmla="*/ 14 w 14"/>
                  <a:gd name="T39" fmla="*/ 299 h 299"/>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299">
                    <a:moveTo>
                      <a:pt x="7" y="286"/>
                    </a:moveTo>
                    <a:lnTo>
                      <a:pt x="14" y="293"/>
                    </a:lnTo>
                    <a:lnTo>
                      <a:pt x="14" y="0"/>
                    </a:lnTo>
                    <a:lnTo>
                      <a:pt x="0" y="0"/>
                    </a:lnTo>
                    <a:lnTo>
                      <a:pt x="0" y="293"/>
                    </a:lnTo>
                    <a:lnTo>
                      <a:pt x="7" y="299"/>
                    </a:lnTo>
                    <a:lnTo>
                      <a:pt x="0" y="293"/>
                    </a:lnTo>
                    <a:lnTo>
                      <a:pt x="3" y="297"/>
                    </a:lnTo>
                    <a:lnTo>
                      <a:pt x="7" y="298"/>
                    </a:lnTo>
                    <a:lnTo>
                      <a:pt x="11" y="297"/>
                    </a:lnTo>
                    <a:lnTo>
                      <a:pt x="14" y="293"/>
                    </a:lnTo>
                    <a:lnTo>
                      <a:pt x="7" y="28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45" name="Freeform 51"/>
              <p:cNvSpPr>
                <a:spLocks/>
              </p:cNvSpPr>
              <p:nvPr/>
            </p:nvSpPr>
            <p:spPr bwMode="auto">
              <a:xfrm>
                <a:off x="2848" y="2331"/>
                <a:ext cx="58" cy="5"/>
              </a:xfrm>
              <a:custGeom>
                <a:avLst/>
                <a:gdLst>
                  <a:gd name="T0" fmla="*/ 2 w 174"/>
                  <a:gd name="T1" fmla="*/ 0 h 13"/>
                  <a:gd name="T2" fmla="*/ 2 w 174"/>
                  <a:gd name="T3" fmla="*/ 0 h 13"/>
                  <a:gd name="T4" fmla="*/ 0 w 174"/>
                  <a:gd name="T5" fmla="*/ 0 h 13"/>
                  <a:gd name="T6" fmla="*/ 0 w 174"/>
                  <a:gd name="T7" fmla="*/ 0 h 13"/>
                  <a:gd name="T8" fmla="*/ 2 w 174"/>
                  <a:gd name="T9" fmla="*/ 0 h 13"/>
                  <a:gd name="T10" fmla="*/ 2 w 174"/>
                  <a:gd name="T11" fmla="*/ 0 h 13"/>
                  <a:gd name="T12" fmla="*/ 2 w 174"/>
                  <a:gd name="T13" fmla="*/ 0 h 13"/>
                  <a:gd name="T14" fmla="*/ 2 w 174"/>
                  <a:gd name="T15" fmla="*/ 0 h 13"/>
                  <a:gd name="T16" fmla="*/ 2 w 174"/>
                  <a:gd name="T17" fmla="*/ 0 h 13"/>
                  <a:gd name="T18" fmla="*/ 2 w 174"/>
                  <a:gd name="T19" fmla="*/ 0 h 13"/>
                  <a:gd name="T20" fmla="*/ 2 w 174"/>
                  <a:gd name="T21" fmla="*/ 0 h 13"/>
                  <a:gd name="T22" fmla="*/ 2 w 174"/>
                  <a:gd name="T23" fmla="*/ 0 h 1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4"/>
                  <a:gd name="T37" fmla="*/ 0 h 13"/>
                  <a:gd name="T38" fmla="*/ 174 w 174"/>
                  <a:gd name="T39" fmla="*/ 13 h 1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4" h="13">
                    <a:moveTo>
                      <a:pt x="160" y="7"/>
                    </a:moveTo>
                    <a:lnTo>
                      <a:pt x="167" y="0"/>
                    </a:lnTo>
                    <a:lnTo>
                      <a:pt x="0" y="0"/>
                    </a:lnTo>
                    <a:lnTo>
                      <a:pt x="0" y="13"/>
                    </a:lnTo>
                    <a:lnTo>
                      <a:pt x="167" y="13"/>
                    </a:lnTo>
                    <a:lnTo>
                      <a:pt x="174" y="7"/>
                    </a:lnTo>
                    <a:lnTo>
                      <a:pt x="167" y="13"/>
                    </a:lnTo>
                    <a:lnTo>
                      <a:pt x="171" y="11"/>
                    </a:lnTo>
                    <a:lnTo>
                      <a:pt x="174" y="7"/>
                    </a:lnTo>
                    <a:lnTo>
                      <a:pt x="171" y="2"/>
                    </a:lnTo>
                    <a:lnTo>
                      <a:pt x="167" y="0"/>
                    </a:lnTo>
                    <a:lnTo>
                      <a:pt x="160"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46" name="Freeform 52"/>
              <p:cNvSpPr>
                <a:spLocks/>
              </p:cNvSpPr>
              <p:nvPr/>
            </p:nvSpPr>
            <p:spPr bwMode="auto">
              <a:xfrm>
                <a:off x="2854" y="2322"/>
                <a:ext cx="4" cy="1"/>
              </a:xfrm>
              <a:custGeom>
                <a:avLst/>
                <a:gdLst>
                  <a:gd name="T0" fmla="*/ 0 w 14"/>
                  <a:gd name="T1" fmla="*/ 0 h 5"/>
                  <a:gd name="T2" fmla="*/ 0 w 14"/>
                  <a:gd name="T3" fmla="*/ 0 h 5"/>
                  <a:gd name="T4" fmla="*/ 0 w 14"/>
                  <a:gd name="T5" fmla="*/ 0 h 5"/>
                  <a:gd name="T6" fmla="*/ 0 w 14"/>
                  <a:gd name="T7" fmla="*/ 0 h 5"/>
                  <a:gd name="T8" fmla="*/ 0 w 14"/>
                  <a:gd name="T9" fmla="*/ 0 h 5"/>
                  <a:gd name="T10" fmla="*/ 0 w 14"/>
                  <a:gd name="T11" fmla="*/ 0 h 5"/>
                  <a:gd name="T12" fmla="*/ 0 60000 65536"/>
                  <a:gd name="T13" fmla="*/ 0 60000 65536"/>
                  <a:gd name="T14" fmla="*/ 0 60000 65536"/>
                  <a:gd name="T15" fmla="*/ 0 60000 65536"/>
                  <a:gd name="T16" fmla="*/ 0 60000 65536"/>
                  <a:gd name="T17" fmla="*/ 0 60000 65536"/>
                  <a:gd name="T18" fmla="*/ 0 w 14"/>
                  <a:gd name="T19" fmla="*/ 0 h 5"/>
                  <a:gd name="T20" fmla="*/ 14 w 14"/>
                  <a:gd name="T21" fmla="*/ 5 h 5"/>
                </a:gdLst>
                <a:ahLst/>
                <a:cxnLst>
                  <a:cxn ang="T12">
                    <a:pos x="T0" y="T1"/>
                  </a:cxn>
                  <a:cxn ang="T13">
                    <a:pos x="T2" y="T3"/>
                  </a:cxn>
                  <a:cxn ang="T14">
                    <a:pos x="T4" y="T5"/>
                  </a:cxn>
                  <a:cxn ang="T15">
                    <a:pos x="T6" y="T7"/>
                  </a:cxn>
                  <a:cxn ang="T16">
                    <a:pos x="T8" y="T9"/>
                  </a:cxn>
                  <a:cxn ang="T17">
                    <a:pos x="T10" y="T11"/>
                  </a:cxn>
                </a:cxnLst>
                <a:rect l="T18" t="T19" r="T20" b="T21"/>
                <a:pathLst>
                  <a:path w="14" h="5">
                    <a:moveTo>
                      <a:pt x="0" y="0"/>
                    </a:moveTo>
                    <a:lnTo>
                      <a:pt x="3" y="4"/>
                    </a:lnTo>
                    <a:lnTo>
                      <a:pt x="7" y="5"/>
                    </a:lnTo>
                    <a:lnTo>
                      <a:pt x="11" y="4"/>
                    </a:lnTo>
                    <a:lnTo>
                      <a:pt x="14" y="0"/>
                    </a:lnTo>
                    <a:lnTo>
                      <a:pt x="0" y="0"/>
                    </a:lnTo>
                    <a:close/>
                  </a:path>
                </a:pathLst>
              </a:custGeom>
              <a:solidFill>
                <a:srgbClr val="FFFFFF"/>
              </a:solidFill>
              <a:ln w="9525">
                <a:noFill/>
                <a:miter lim="800000"/>
                <a:headEnd/>
                <a:tailEnd/>
              </a:ln>
            </p:spPr>
            <p:txBody>
              <a:bodyPr/>
              <a:lstStyle/>
              <a:p>
                <a:pPr eaLnBrk="0" hangingPunct="0"/>
                <a:endParaRPr lang="it-IT">
                  <a:solidFill>
                    <a:srgbClr val="333333"/>
                  </a:solidFill>
                </a:endParaRPr>
              </a:p>
            </p:txBody>
          </p:sp>
          <p:sp>
            <p:nvSpPr>
              <p:cNvPr id="116847" name="Freeform 53"/>
              <p:cNvSpPr>
                <a:spLocks/>
              </p:cNvSpPr>
              <p:nvPr/>
            </p:nvSpPr>
            <p:spPr bwMode="auto">
              <a:xfrm>
                <a:off x="2854" y="2229"/>
                <a:ext cx="4" cy="93"/>
              </a:xfrm>
              <a:custGeom>
                <a:avLst/>
                <a:gdLst>
                  <a:gd name="T0" fmla="*/ 0 w 14"/>
                  <a:gd name="T1" fmla="*/ 0 h 277"/>
                  <a:gd name="T2" fmla="*/ 0 w 14"/>
                  <a:gd name="T3" fmla="*/ 0 h 277"/>
                  <a:gd name="T4" fmla="*/ 0 w 14"/>
                  <a:gd name="T5" fmla="*/ 3 h 277"/>
                  <a:gd name="T6" fmla="*/ 0 w 14"/>
                  <a:gd name="T7" fmla="*/ 3 h 277"/>
                  <a:gd name="T8" fmla="*/ 0 w 14"/>
                  <a:gd name="T9" fmla="*/ 0 h 277"/>
                  <a:gd name="T10" fmla="*/ 0 w 14"/>
                  <a:gd name="T11" fmla="*/ 0 h 277"/>
                  <a:gd name="T12" fmla="*/ 0 60000 65536"/>
                  <a:gd name="T13" fmla="*/ 0 60000 65536"/>
                  <a:gd name="T14" fmla="*/ 0 60000 65536"/>
                  <a:gd name="T15" fmla="*/ 0 60000 65536"/>
                  <a:gd name="T16" fmla="*/ 0 60000 65536"/>
                  <a:gd name="T17" fmla="*/ 0 60000 65536"/>
                  <a:gd name="T18" fmla="*/ 0 w 14"/>
                  <a:gd name="T19" fmla="*/ 0 h 277"/>
                  <a:gd name="T20" fmla="*/ 14 w 14"/>
                  <a:gd name="T21" fmla="*/ 277 h 277"/>
                </a:gdLst>
                <a:ahLst/>
                <a:cxnLst>
                  <a:cxn ang="T12">
                    <a:pos x="T0" y="T1"/>
                  </a:cxn>
                  <a:cxn ang="T13">
                    <a:pos x="T2" y="T3"/>
                  </a:cxn>
                  <a:cxn ang="T14">
                    <a:pos x="T4" y="T5"/>
                  </a:cxn>
                  <a:cxn ang="T15">
                    <a:pos x="T6" y="T7"/>
                  </a:cxn>
                  <a:cxn ang="T16">
                    <a:pos x="T8" y="T9"/>
                  </a:cxn>
                  <a:cxn ang="T17">
                    <a:pos x="T10" y="T11"/>
                  </a:cxn>
                </a:cxnLst>
                <a:rect l="T18" t="T19" r="T20" b="T21"/>
                <a:pathLst>
                  <a:path w="14" h="277">
                    <a:moveTo>
                      <a:pt x="7" y="0"/>
                    </a:moveTo>
                    <a:lnTo>
                      <a:pt x="0" y="0"/>
                    </a:lnTo>
                    <a:lnTo>
                      <a:pt x="0" y="277"/>
                    </a:lnTo>
                    <a:lnTo>
                      <a:pt x="14" y="277"/>
                    </a:lnTo>
                    <a:lnTo>
                      <a:pt x="14" y="0"/>
                    </a:lnTo>
                    <a:lnTo>
                      <a:pt x="7" y="0"/>
                    </a:lnTo>
                    <a:close/>
                  </a:path>
                </a:pathLst>
              </a:custGeom>
              <a:solidFill>
                <a:srgbClr val="FFFFFF"/>
              </a:solidFill>
              <a:ln w="9525">
                <a:noFill/>
                <a:miter lim="800000"/>
                <a:headEnd/>
                <a:tailEnd/>
              </a:ln>
            </p:spPr>
            <p:txBody>
              <a:bodyPr/>
              <a:lstStyle/>
              <a:p>
                <a:pPr eaLnBrk="0" hangingPunct="0"/>
                <a:endParaRPr lang="it-IT">
                  <a:solidFill>
                    <a:srgbClr val="333333"/>
                  </a:solidFill>
                </a:endParaRPr>
              </a:p>
            </p:txBody>
          </p:sp>
          <p:sp>
            <p:nvSpPr>
              <p:cNvPr id="116848" name="Freeform 54"/>
              <p:cNvSpPr>
                <a:spLocks/>
              </p:cNvSpPr>
              <p:nvPr/>
            </p:nvSpPr>
            <p:spPr bwMode="auto">
              <a:xfrm>
                <a:off x="2854" y="2227"/>
                <a:ext cx="4" cy="2"/>
              </a:xfrm>
              <a:custGeom>
                <a:avLst/>
                <a:gdLst>
                  <a:gd name="T0" fmla="*/ 0 w 14"/>
                  <a:gd name="T1" fmla="*/ 0 h 6"/>
                  <a:gd name="T2" fmla="*/ 0 w 14"/>
                  <a:gd name="T3" fmla="*/ 0 h 6"/>
                  <a:gd name="T4" fmla="*/ 0 w 14"/>
                  <a:gd name="T5" fmla="*/ 0 h 6"/>
                  <a:gd name="T6" fmla="*/ 0 w 14"/>
                  <a:gd name="T7" fmla="*/ 0 h 6"/>
                  <a:gd name="T8" fmla="*/ 0 w 14"/>
                  <a:gd name="T9" fmla="*/ 0 h 6"/>
                  <a:gd name="T10" fmla="*/ 0 w 14"/>
                  <a:gd name="T11" fmla="*/ 0 h 6"/>
                  <a:gd name="T12" fmla="*/ 0 60000 65536"/>
                  <a:gd name="T13" fmla="*/ 0 60000 65536"/>
                  <a:gd name="T14" fmla="*/ 0 60000 65536"/>
                  <a:gd name="T15" fmla="*/ 0 60000 65536"/>
                  <a:gd name="T16" fmla="*/ 0 60000 65536"/>
                  <a:gd name="T17" fmla="*/ 0 60000 65536"/>
                  <a:gd name="T18" fmla="*/ 0 w 14"/>
                  <a:gd name="T19" fmla="*/ 0 h 6"/>
                  <a:gd name="T20" fmla="*/ 14 w 14"/>
                  <a:gd name="T21" fmla="*/ 6 h 6"/>
                </a:gdLst>
                <a:ahLst/>
                <a:cxnLst>
                  <a:cxn ang="T12">
                    <a:pos x="T0" y="T1"/>
                  </a:cxn>
                  <a:cxn ang="T13">
                    <a:pos x="T2" y="T3"/>
                  </a:cxn>
                  <a:cxn ang="T14">
                    <a:pos x="T4" y="T5"/>
                  </a:cxn>
                  <a:cxn ang="T15">
                    <a:pos x="T6" y="T7"/>
                  </a:cxn>
                  <a:cxn ang="T16">
                    <a:pos x="T8" y="T9"/>
                  </a:cxn>
                  <a:cxn ang="T17">
                    <a:pos x="T10" y="T11"/>
                  </a:cxn>
                </a:cxnLst>
                <a:rect l="T18" t="T19" r="T20" b="T21"/>
                <a:pathLst>
                  <a:path w="14" h="6">
                    <a:moveTo>
                      <a:pt x="14" y="6"/>
                    </a:moveTo>
                    <a:lnTo>
                      <a:pt x="11" y="2"/>
                    </a:lnTo>
                    <a:lnTo>
                      <a:pt x="7" y="0"/>
                    </a:lnTo>
                    <a:lnTo>
                      <a:pt x="3" y="2"/>
                    </a:lnTo>
                    <a:lnTo>
                      <a:pt x="0" y="6"/>
                    </a:lnTo>
                    <a:lnTo>
                      <a:pt x="14" y="6"/>
                    </a:lnTo>
                    <a:close/>
                  </a:path>
                </a:pathLst>
              </a:custGeom>
              <a:solidFill>
                <a:srgbClr val="FFFFFF"/>
              </a:solidFill>
              <a:ln w="9525">
                <a:noFill/>
                <a:miter lim="800000"/>
                <a:headEnd/>
                <a:tailEnd/>
              </a:ln>
            </p:spPr>
            <p:txBody>
              <a:bodyPr/>
              <a:lstStyle/>
              <a:p>
                <a:pPr eaLnBrk="0" hangingPunct="0"/>
                <a:endParaRPr lang="it-IT">
                  <a:solidFill>
                    <a:srgbClr val="333333"/>
                  </a:solidFill>
                </a:endParaRPr>
              </a:p>
            </p:txBody>
          </p:sp>
          <p:sp>
            <p:nvSpPr>
              <p:cNvPr id="116849" name="Freeform 55"/>
              <p:cNvSpPr>
                <a:spLocks/>
              </p:cNvSpPr>
              <p:nvPr/>
            </p:nvSpPr>
            <p:spPr bwMode="auto">
              <a:xfrm>
                <a:off x="1934" y="2210"/>
                <a:ext cx="2" cy="4"/>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6" y="0"/>
                    </a:moveTo>
                    <a:lnTo>
                      <a:pt x="2" y="3"/>
                    </a:lnTo>
                    <a:lnTo>
                      <a:pt x="0" y="7"/>
                    </a:lnTo>
                    <a:lnTo>
                      <a:pt x="2" y="11"/>
                    </a:lnTo>
                    <a:lnTo>
                      <a:pt x="6" y="14"/>
                    </a:lnTo>
                    <a:lnTo>
                      <a:pt x="6" y="0"/>
                    </a:lnTo>
                    <a:close/>
                  </a:path>
                </a:pathLst>
              </a:custGeom>
              <a:solidFill>
                <a:srgbClr val="FFFFFF"/>
              </a:solidFill>
              <a:ln w="9525">
                <a:noFill/>
                <a:miter lim="800000"/>
                <a:headEnd/>
                <a:tailEnd/>
              </a:ln>
            </p:spPr>
            <p:txBody>
              <a:bodyPr/>
              <a:lstStyle/>
              <a:p>
                <a:pPr eaLnBrk="0" hangingPunct="0"/>
                <a:endParaRPr lang="it-IT">
                  <a:solidFill>
                    <a:srgbClr val="333333"/>
                  </a:solidFill>
                </a:endParaRPr>
              </a:p>
            </p:txBody>
          </p:sp>
          <p:sp>
            <p:nvSpPr>
              <p:cNvPr id="116850" name="Freeform 56"/>
              <p:cNvSpPr>
                <a:spLocks/>
              </p:cNvSpPr>
              <p:nvPr/>
            </p:nvSpPr>
            <p:spPr bwMode="auto">
              <a:xfrm>
                <a:off x="1936" y="2210"/>
                <a:ext cx="1881" cy="4"/>
              </a:xfrm>
              <a:custGeom>
                <a:avLst/>
                <a:gdLst>
                  <a:gd name="T0" fmla="*/ 70 w 5642"/>
                  <a:gd name="T1" fmla="*/ 0 h 14"/>
                  <a:gd name="T2" fmla="*/ 70 w 5642"/>
                  <a:gd name="T3" fmla="*/ 0 h 14"/>
                  <a:gd name="T4" fmla="*/ 0 w 5642"/>
                  <a:gd name="T5" fmla="*/ 0 h 14"/>
                  <a:gd name="T6" fmla="*/ 0 w 5642"/>
                  <a:gd name="T7" fmla="*/ 0 h 14"/>
                  <a:gd name="T8" fmla="*/ 70 w 5642"/>
                  <a:gd name="T9" fmla="*/ 0 h 14"/>
                  <a:gd name="T10" fmla="*/ 70 w 5642"/>
                  <a:gd name="T11" fmla="*/ 0 h 14"/>
                  <a:gd name="T12" fmla="*/ 0 60000 65536"/>
                  <a:gd name="T13" fmla="*/ 0 60000 65536"/>
                  <a:gd name="T14" fmla="*/ 0 60000 65536"/>
                  <a:gd name="T15" fmla="*/ 0 60000 65536"/>
                  <a:gd name="T16" fmla="*/ 0 60000 65536"/>
                  <a:gd name="T17" fmla="*/ 0 60000 65536"/>
                  <a:gd name="T18" fmla="*/ 0 w 5642"/>
                  <a:gd name="T19" fmla="*/ 0 h 14"/>
                  <a:gd name="T20" fmla="*/ 5642 w 5642"/>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642" h="14">
                    <a:moveTo>
                      <a:pt x="5642" y="7"/>
                    </a:moveTo>
                    <a:lnTo>
                      <a:pt x="5642" y="0"/>
                    </a:lnTo>
                    <a:lnTo>
                      <a:pt x="0" y="0"/>
                    </a:lnTo>
                    <a:lnTo>
                      <a:pt x="0" y="14"/>
                    </a:lnTo>
                    <a:lnTo>
                      <a:pt x="5642" y="14"/>
                    </a:lnTo>
                    <a:lnTo>
                      <a:pt x="5642" y="7"/>
                    </a:lnTo>
                    <a:close/>
                  </a:path>
                </a:pathLst>
              </a:custGeom>
              <a:solidFill>
                <a:srgbClr val="FFFFFF"/>
              </a:solidFill>
              <a:ln w="9525">
                <a:noFill/>
                <a:miter lim="800000"/>
                <a:headEnd/>
                <a:tailEnd/>
              </a:ln>
            </p:spPr>
            <p:txBody>
              <a:bodyPr/>
              <a:lstStyle/>
              <a:p>
                <a:pPr eaLnBrk="0" hangingPunct="0"/>
                <a:endParaRPr lang="it-IT">
                  <a:solidFill>
                    <a:srgbClr val="333333"/>
                  </a:solidFill>
                </a:endParaRPr>
              </a:p>
            </p:txBody>
          </p:sp>
          <p:sp>
            <p:nvSpPr>
              <p:cNvPr id="116851" name="Freeform 57"/>
              <p:cNvSpPr>
                <a:spLocks/>
              </p:cNvSpPr>
              <p:nvPr/>
            </p:nvSpPr>
            <p:spPr bwMode="auto">
              <a:xfrm>
                <a:off x="3817" y="2210"/>
                <a:ext cx="2" cy="4"/>
              </a:xfrm>
              <a:custGeom>
                <a:avLst/>
                <a:gdLst>
                  <a:gd name="T0" fmla="*/ 0 w 7"/>
                  <a:gd name="T1" fmla="*/ 0 h 14"/>
                  <a:gd name="T2" fmla="*/ 0 w 7"/>
                  <a:gd name="T3" fmla="*/ 0 h 14"/>
                  <a:gd name="T4" fmla="*/ 0 w 7"/>
                  <a:gd name="T5" fmla="*/ 0 h 14"/>
                  <a:gd name="T6" fmla="*/ 0 w 7"/>
                  <a:gd name="T7" fmla="*/ 0 h 14"/>
                  <a:gd name="T8" fmla="*/ 0 w 7"/>
                  <a:gd name="T9" fmla="*/ 0 h 14"/>
                  <a:gd name="T10" fmla="*/ 0 w 7"/>
                  <a:gd name="T11" fmla="*/ 0 h 14"/>
                  <a:gd name="T12" fmla="*/ 0 60000 65536"/>
                  <a:gd name="T13" fmla="*/ 0 60000 65536"/>
                  <a:gd name="T14" fmla="*/ 0 60000 65536"/>
                  <a:gd name="T15" fmla="*/ 0 60000 65536"/>
                  <a:gd name="T16" fmla="*/ 0 60000 65536"/>
                  <a:gd name="T17" fmla="*/ 0 60000 65536"/>
                  <a:gd name="T18" fmla="*/ 0 w 7"/>
                  <a:gd name="T19" fmla="*/ 0 h 14"/>
                  <a:gd name="T20" fmla="*/ 7 w 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7" h="14">
                    <a:moveTo>
                      <a:pt x="0" y="14"/>
                    </a:moveTo>
                    <a:lnTo>
                      <a:pt x="4" y="11"/>
                    </a:lnTo>
                    <a:lnTo>
                      <a:pt x="7" y="7"/>
                    </a:lnTo>
                    <a:lnTo>
                      <a:pt x="4" y="3"/>
                    </a:lnTo>
                    <a:lnTo>
                      <a:pt x="0" y="0"/>
                    </a:lnTo>
                    <a:lnTo>
                      <a:pt x="0" y="14"/>
                    </a:lnTo>
                    <a:close/>
                  </a:path>
                </a:pathLst>
              </a:custGeom>
              <a:solidFill>
                <a:srgbClr val="FFFFFF"/>
              </a:solidFill>
              <a:ln w="9525">
                <a:noFill/>
                <a:miter lim="800000"/>
                <a:headEnd/>
                <a:tailEnd/>
              </a:ln>
            </p:spPr>
            <p:txBody>
              <a:bodyPr/>
              <a:lstStyle/>
              <a:p>
                <a:pPr eaLnBrk="0" hangingPunct="0"/>
                <a:endParaRPr lang="it-IT">
                  <a:solidFill>
                    <a:srgbClr val="333333"/>
                  </a:solidFill>
                </a:endParaRPr>
              </a:p>
            </p:txBody>
          </p:sp>
          <p:sp>
            <p:nvSpPr>
              <p:cNvPr id="116852" name="Freeform 58"/>
              <p:cNvSpPr>
                <a:spLocks/>
              </p:cNvSpPr>
              <p:nvPr/>
            </p:nvSpPr>
            <p:spPr bwMode="auto">
              <a:xfrm>
                <a:off x="2219" y="2328"/>
                <a:ext cx="1295" cy="1648"/>
              </a:xfrm>
              <a:custGeom>
                <a:avLst/>
                <a:gdLst>
                  <a:gd name="T0" fmla="*/ 27 w 3885"/>
                  <a:gd name="T1" fmla="*/ 10 h 4944"/>
                  <a:gd name="T2" fmla="*/ 28 w 3885"/>
                  <a:gd name="T3" fmla="*/ 11 h 4944"/>
                  <a:gd name="T4" fmla="*/ 28 w 3885"/>
                  <a:gd name="T5" fmla="*/ 13 h 4944"/>
                  <a:gd name="T6" fmla="*/ 28 w 3885"/>
                  <a:gd name="T7" fmla="*/ 14 h 4944"/>
                  <a:gd name="T8" fmla="*/ 28 w 3885"/>
                  <a:gd name="T9" fmla="*/ 15 h 4944"/>
                  <a:gd name="T10" fmla="*/ 27 w 3885"/>
                  <a:gd name="T11" fmla="*/ 16 h 4944"/>
                  <a:gd name="T12" fmla="*/ 28 w 3885"/>
                  <a:gd name="T13" fmla="*/ 37 h 4944"/>
                  <a:gd name="T14" fmla="*/ 28 w 3885"/>
                  <a:gd name="T15" fmla="*/ 39 h 4944"/>
                  <a:gd name="T16" fmla="*/ 28 w 3885"/>
                  <a:gd name="T17" fmla="*/ 40 h 4944"/>
                  <a:gd name="T18" fmla="*/ 28 w 3885"/>
                  <a:gd name="T19" fmla="*/ 41 h 4944"/>
                  <a:gd name="T20" fmla="*/ 27 w 3885"/>
                  <a:gd name="T21" fmla="*/ 42 h 4944"/>
                  <a:gd name="T22" fmla="*/ 27 w 3885"/>
                  <a:gd name="T23" fmla="*/ 47 h 4944"/>
                  <a:gd name="T24" fmla="*/ 29 w 3885"/>
                  <a:gd name="T25" fmla="*/ 48 h 4944"/>
                  <a:gd name="T26" fmla="*/ 30 w 3885"/>
                  <a:gd name="T27" fmla="*/ 49 h 4944"/>
                  <a:gd name="T28" fmla="*/ 32 w 3885"/>
                  <a:gd name="T29" fmla="*/ 50 h 4944"/>
                  <a:gd name="T30" fmla="*/ 34 w 3885"/>
                  <a:gd name="T31" fmla="*/ 51 h 4944"/>
                  <a:gd name="T32" fmla="*/ 35 w 3885"/>
                  <a:gd name="T33" fmla="*/ 53 h 4944"/>
                  <a:gd name="T34" fmla="*/ 37 w 3885"/>
                  <a:gd name="T35" fmla="*/ 54 h 4944"/>
                  <a:gd name="T36" fmla="*/ 39 w 3885"/>
                  <a:gd name="T37" fmla="*/ 55 h 4944"/>
                  <a:gd name="T38" fmla="*/ 41 w 3885"/>
                  <a:gd name="T39" fmla="*/ 57 h 4944"/>
                  <a:gd name="T40" fmla="*/ 43 w 3885"/>
                  <a:gd name="T41" fmla="*/ 57 h 4944"/>
                  <a:gd name="T42" fmla="*/ 45 w 3885"/>
                  <a:gd name="T43" fmla="*/ 58 h 4944"/>
                  <a:gd name="T44" fmla="*/ 47 w 3885"/>
                  <a:gd name="T45" fmla="*/ 58 h 4944"/>
                  <a:gd name="T46" fmla="*/ 48 w 3885"/>
                  <a:gd name="T47" fmla="*/ 58 h 4944"/>
                  <a:gd name="T48" fmla="*/ 48 w 3885"/>
                  <a:gd name="T49" fmla="*/ 59 h 4944"/>
                  <a:gd name="T50" fmla="*/ 48 w 3885"/>
                  <a:gd name="T51" fmla="*/ 60 h 4944"/>
                  <a:gd name="T52" fmla="*/ 47 w 3885"/>
                  <a:gd name="T53" fmla="*/ 61 h 4944"/>
                  <a:gd name="T54" fmla="*/ 46 w 3885"/>
                  <a:gd name="T55" fmla="*/ 61 h 4944"/>
                  <a:gd name="T56" fmla="*/ 1 w 3885"/>
                  <a:gd name="T57" fmla="*/ 61 h 4944"/>
                  <a:gd name="T58" fmla="*/ 0 w 3885"/>
                  <a:gd name="T59" fmla="*/ 60 h 4944"/>
                  <a:gd name="T60" fmla="*/ 0 w 3885"/>
                  <a:gd name="T61" fmla="*/ 59 h 4944"/>
                  <a:gd name="T62" fmla="*/ 0 w 3885"/>
                  <a:gd name="T63" fmla="*/ 59 h 4944"/>
                  <a:gd name="T64" fmla="*/ 1 w 3885"/>
                  <a:gd name="T65" fmla="*/ 58 h 4944"/>
                  <a:gd name="T66" fmla="*/ 3 w 3885"/>
                  <a:gd name="T67" fmla="*/ 58 h 4944"/>
                  <a:gd name="T68" fmla="*/ 5 w 3885"/>
                  <a:gd name="T69" fmla="*/ 58 h 4944"/>
                  <a:gd name="T70" fmla="*/ 6 w 3885"/>
                  <a:gd name="T71" fmla="*/ 57 h 4944"/>
                  <a:gd name="T72" fmla="*/ 8 w 3885"/>
                  <a:gd name="T73" fmla="*/ 56 h 4944"/>
                  <a:gd name="T74" fmla="*/ 10 w 3885"/>
                  <a:gd name="T75" fmla="*/ 55 h 4944"/>
                  <a:gd name="T76" fmla="*/ 12 w 3885"/>
                  <a:gd name="T77" fmla="*/ 54 h 4944"/>
                  <a:gd name="T78" fmla="*/ 14 w 3885"/>
                  <a:gd name="T79" fmla="*/ 52 h 4944"/>
                  <a:gd name="T80" fmla="*/ 15 w 3885"/>
                  <a:gd name="T81" fmla="*/ 51 h 4944"/>
                  <a:gd name="T82" fmla="*/ 17 w 3885"/>
                  <a:gd name="T83" fmla="*/ 50 h 4944"/>
                  <a:gd name="T84" fmla="*/ 19 w 3885"/>
                  <a:gd name="T85" fmla="*/ 48 h 4944"/>
                  <a:gd name="T86" fmla="*/ 21 w 3885"/>
                  <a:gd name="T87" fmla="*/ 47 h 4944"/>
                  <a:gd name="T88" fmla="*/ 21 w 3885"/>
                  <a:gd name="T89" fmla="*/ 43 h 4944"/>
                  <a:gd name="T90" fmla="*/ 20 w 3885"/>
                  <a:gd name="T91" fmla="*/ 41 h 4944"/>
                  <a:gd name="T92" fmla="*/ 20 w 3885"/>
                  <a:gd name="T93" fmla="*/ 40 h 4944"/>
                  <a:gd name="T94" fmla="*/ 20 w 3885"/>
                  <a:gd name="T95" fmla="*/ 39 h 4944"/>
                  <a:gd name="T96" fmla="*/ 20 w 3885"/>
                  <a:gd name="T97" fmla="*/ 38 h 4944"/>
                  <a:gd name="T98" fmla="*/ 21 w 3885"/>
                  <a:gd name="T99" fmla="*/ 37 h 4944"/>
                  <a:gd name="T100" fmla="*/ 20 w 3885"/>
                  <a:gd name="T101" fmla="*/ 15 h 4944"/>
                  <a:gd name="T102" fmla="*/ 20 w 3885"/>
                  <a:gd name="T103" fmla="*/ 14 h 4944"/>
                  <a:gd name="T104" fmla="*/ 20 w 3885"/>
                  <a:gd name="T105" fmla="*/ 13 h 4944"/>
                  <a:gd name="T106" fmla="*/ 20 w 3885"/>
                  <a:gd name="T107" fmla="*/ 12 h 4944"/>
                  <a:gd name="T108" fmla="*/ 21 w 3885"/>
                  <a:gd name="T109" fmla="*/ 11 h 4944"/>
                  <a:gd name="T110" fmla="*/ 21 w 3885"/>
                  <a:gd name="T111" fmla="*/ 0 h 494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3885"/>
                  <a:gd name="T169" fmla="*/ 0 h 4944"/>
                  <a:gd name="T170" fmla="*/ 3885 w 3885"/>
                  <a:gd name="T171" fmla="*/ 4944 h 494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3885" h="4944">
                    <a:moveTo>
                      <a:pt x="2171" y="0"/>
                    </a:moveTo>
                    <a:lnTo>
                      <a:pt x="2171" y="804"/>
                    </a:lnTo>
                    <a:lnTo>
                      <a:pt x="2198" y="830"/>
                    </a:lnTo>
                    <a:lnTo>
                      <a:pt x="2223" y="859"/>
                    </a:lnTo>
                    <a:lnTo>
                      <a:pt x="2242" y="891"/>
                    </a:lnTo>
                    <a:lnTo>
                      <a:pt x="2259" y="924"/>
                    </a:lnTo>
                    <a:lnTo>
                      <a:pt x="2271" y="959"/>
                    </a:lnTo>
                    <a:lnTo>
                      <a:pt x="2280" y="995"/>
                    </a:lnTo>
                    <a:lnTo>
                      <a:pt x="2284" y="1031"/>
                    </a:lnTo>
                    <a:lnTo>
                      <a:pt x="2285" y="1066"/>
                    </a:lnTo>
                    <a:lnTo>
                      <a:pt x="2282" y="1102"/>
                    </a:lnTo>
                    <a:lnTo>
                      <a:pt x="2277" y="1138"/>
                    </a:lnTo>
                    <a:lnTo>
                      <a:pt x="2267" y="1174"/>
                    </a:lnTo>
                    <a:lnTo>
                      <a:pt x="2255" y="1209"/>
                    </a:lnTo>
                    <a:lnTo>
                      <a:pt x="2238" y="1240"/>
                    </a:lnTo>
                    <a:lnTo>
                      <a:pt x="2219" y="1272"/>
                    </a:lnTo>
                    <a:lnTo>
                      <a:pt x="2197" y="1300"/>
                    </a:lnTo>
                    <a:lnTo>
                      <a:pt x="2172" y="1326"/>
                    </a:lnTo>
                    <a:lnTo>
                      <a:pt x="2171" y="2954"/>
                    </a:lnTo>
                    <a:lnTo>
                      <a:pt x="2204" y="2985"/>
                    </a:lnTo>
                    <a:lnTo>
                      <a:pt x="2231" y="3018"/>
                    </a:lnTo>
                    <a:lnTo>
                      <a:pt x="2252" y="3052"/>
                    </a:lnTo>
                    <a:lnTo>
                      <a:pt x="2269" y="3090"/>
                    </a:lnTo>
                    <a:lnTo>
                      <a:pt x="2280" y="3127"/>
                    </a:lnTo>
                    <a:lnTo>
                      <a:pt x="2287" y="3166"/>
                    </a:lnTo>
                    <a:lnTo>
                      <a:pt x="2289" y="3204"/>
                    </a:lnTo>
                    <a:lnTo>
                      <a:pt x="2287" y="3243"/>
                    </a:lnTo>
                    <a:lnTo>
                      <a:pt x="2282" y="3280"/>
                    </a:lnTo>
                    <a:lnTo>
                      <a:pt x="2273" y="3316"/>
                    </a:lnTo>
                    <a:lnTo>
                      <a:pt x="2262" y="3349"/>
                    </a:lnTo>
                    <a:lnTo>
                      <a:pt x="2248" y="3381"/>
                    </a:lnTo>
                    <a:lnTo>
                      <a:pt x="2231" y="3410"/>
                    </a:lnTo>
                    <a:lnTo>
                      <a:pt x="2212" y="3435"/>
                    </a:lnTo>
                    <a:lnTo>
                      <a:pt x="2193" y="3457"/>
                    </a:lnTo>
                    <a:lnTo>
                      <a:pt x="2171" y="3474"/>
                    </a:lnTo>
                    <a:lnTo>
                      <a:pt x="2171" y="3812"/>
                    </a:lnTo>
                    <a:lnTo>
                      <a:pt x="2223" y="3830"/>
                    </a:lnTo>
                    <a:lnTo>
                      <a:pt x="2276" y="3851"/>
                    </a:lnTo>
                    <a:lnTo>
                      <a:pt x="2325" y="3874"/>
                    </a:lnTo>
                    <a:lnTo>
                      <a:pt x="2375" y="3900"/>
                    </a:lnTo>
                    <a:lnTo>
                      <a:pt x="2423" y="3928"/>
                    </a:lnTo>
                    <a:lnTo>
                      <a:pt x="2470" y="3958"/>
                    </a:lnTo>
                    <a:lnTo>
                      <a:pt x="2517" y="3990"/>
                    </a:lnTo>
                    <a:lnTo>
                      <a:pt x="2563" y="4023"/>
                    </a:lnTo>
                    <a:lnTo>
                      <a:pt x="2608" y="4058"/>
                    </a:lnTo>
                    <a:lnTo>
                      <a:pt x="2653" y="4094"/>
                    </a:lnTo>
                    <a:lnTo>
                      <a:pt x="2697" y="4130"/>
                    </a:lnTo>
                    <a:lnTo>
                      <a:pt x="2741" y="4167"/>
                    </a:lnTo>
                    <a:lnTo>
                      <a:pt x="2785" y="4204"/>
                    </a:lnTo>
                    <a:lnTo>
                      <a:pt x="2829" y="4243"/>
                    </a:lnTo>
                    <a:lnTo>
                      <a:pt x="2874" y="4280"/>
                    </a:lnTo>
                    <a:lnTo>
                      <a:pt x="2918" y="4317"/>
                    </a:lnTo>
                    <a:lnTo>
                      <a:pt x="2963" y="4355"/>
                    </a:lnTo>
                    <a:lnTo>
                      <a:pt x="3008" y="4391"/>
                    </a:lnTo>
                    <a:lnTo>
                      <a:pt x="3055" y="4425"/>
                    </a:lnTo>
                    <a:lnTo>
                      <a:pt x="3101" y="4460"/>
                    </a:lnTo>
                    <a:lnTo>
                      <a:pt x="3148" y="4491"/>
                    </a:lnTo>
                    <a:lnTo>
                      <a:pt x="3197" y="4523"/>
                    </a:lnTo>
                    <a:lnTo>
                      <a:pt x="3247" y="4552"/>
                    </a:lnTo>
                    <a:lnTo>
                      <a:pt x="3298" y="4578"/>
                    </a:lnTo>
                    <a:lnTo>
                      <a:pt x="3350" y="4603"/>
                    </a:lnTo>
                    <a:lnTo>
                      <a:pt x="3403" y="4625"/>
                    </a:lnTo>
                    <a:lnTo>
                      <a:pt x="3458" y="4645"/>
                    </a:lnTo>
                    <a:lnTo>
                      <a:pt x="3514" y="4661"/>
                    </a:lnTo>
                    <a:lnTo>
                      <a:pt x="3574" y="4675"/>
                    </a:lnTo>
                    <a:lnTo>
                      <a:pt x="3635" y="4685"/>
                    </a:lnTo>
                    <a:lnTo>
                      <a:pt x="3697" y="4690"/>
                    </a:lnTo>
                    <a:lnTo>
                      <a:pt x="3762" y="4693"/>
                    </a:lnTo>
                    <a:lnTo>
                      <a:pt x="3788" y="4696"/>
                    </a:lnTo>
                    <a:lnTo>
                      <a:pt x="3813" y="4704"/>
                    </a:lnTo>
                    <a:lnTo>
                      <a:pt x="3833" y="4716"/>
                    </a:lnTo>
                    <a:lnTo>
                      <a:pt x="3850" y="4732"/>
                    </a:lnTo>
                    <a:lnTo>
                      <a:pt x="3864" y="4751"/>
                    </a:lnTo>
                    <a:lnTo>
                      <a:pt x="3875" y="4772"/>
                    </a:lnTo>
                    <a:lnTo>
                      <a:pt x="3882" y="4794"/>
                    </a:lnTo>
                    <a:lnTo>
                      <a:pt x="3885" y="4816"/>
                    </a:lnTo>
                    <a:lnTo>
                      <a:pt x="3885" y="4839"/>
                    </a:lnTo>
                    <a:lnTo>
                      <a:pt x="3879" y="4861"/>
                    </a:lnTo>
                    <a:lnTo>
                      <a:pt x="3871" y="4882"/>
                    </a:lnTo>
                    <a:lnTo>
                      <a:pt x="3858" y="4902"/>
                    </a:lnTo>
                    <a:lnTo>
                      <a:pt x="3840" y="4917"/>
                    </a:lnTo>
                    <a:lnTo>
                      <a:pt x="3820" y="4929"/>
                    </a:lnTo>
                    <a:lnTo>
                      <a:pt x="3792" y="4937"/>
                    </a:lnTo>
                    <a:lnTo>
                      <a:pt x="3762" y="4940"/>
                    </a:lnTo>
                    <a:lnTo>
                      <a:pt x="147" y="4944"/>
                    </a:lnTo>
                    <a:lnTo>
                      <a:pt x="114" y="4942"/>
                    </a:lnTo>
                    <a:lnTo>
                      <a:pt x="84" y="4933"/>
                    </a:lnTo>
                    <a:lnTo>
                      <a:pt x="59" y="4921"/>
                    </a:lnTo>
                    <a:lnTo>
                      <a:pt x="38" y="4906"/>
                    </a:lnTo>
                    <a:lnTo>
                      <a:pt x="22" y="4886"/>
                    </a:lnTo>
                    <a:lnTo>
                      <a:pt x="11" y="4864"/>
                    </a:lnTo>
                    <a:lnTo>
                      <a:pt x="2" y="4842"/>
                    </a:lnTo>
                    <a:lnTo>
                      <a:pt x="0" y="4819"/>
                    </a:lnTo>
                    <a:lnTo>
                      <a:pt x="1" y="4795"/>
                    </a:lnTo>
                    <a:lnTo>
                      <a:pt x="8" y="4773"/>
                    </a:lnTo>
                    <a:lnTo>
                      <a:pt x="19" y="4751"/>
                    </a:lnTo>
                    <a:lnTo>
                      <a:pt x="35" y="4732"/>
                    </a:lnTo>
                    <a:lnTo>
                      <a:pt x="56" y="4716"/>
                    </a:lnTo>
                    <a:lnTo>
                      <a:pt x="81" y="4704"/>
                    </a:lnTo>
                    <a:lnTo>
                      <a:pt x="111" y="4696"/>
                    </a:lnTo>
                    <a:lnTo>
                      <a:pt x="147" y="4693"/>
                    </a:lnTo>
                    <a:lnTo>
                      <a:pt x="203" y="4692"/>
                    </a:lnTo>
                    <a:lnTo>
                      <a:pt x="258" y="4686"/>
                    </a:lnTo>
                    <a:lnTo>
                      <a:pt x="312" y="4676"/>
                    </a:lnTo>
                    <a:lnTo>
                      <a:pt x="366" y="4665"/>
                    </a:lnTo>
                    <a:lnTo>
                      <a:pt x="418" y="4650"/>
                    </a:lnTo>
                    <a:lnTo>
                      <a:pt x="469" y="4632"/>
                    </a:lnTo>
                    <a:lnTo>
                      <a:pt x="520" y="4612"/>
                    </a:lnTo>
                    <a:lnTo>
                      <a:pt x="571" y="4588"/>
                    </a:lnTo>
                    <a:lnTo>
                      <a:pt x="621" y="4563"/>
                    </a:lnTo>
                    <a:lnTo>
                      <a:pt x="671" y="4537"/>
                    </a:lnTo>
                    <a:lnTo>
                      <a:pt x="719" y="4507"/>
                    </a:lnTo>
                    <a:lnTo>
                      <a:pt x="767" y="4476"/>
                    </a:lnTo>
                    <a:lnTo>
                      <a:pt x="816" y="4444"/>
                    </a:lnTo>
                    <a:lnTo>
                      <a:pt x="864" y="4411"/>
                    </a:lnTo>
                    <a:lnTo>
                      <a:pt x="911" y="4377"/>
                    </a:lnTo>
                    <a:lnTo>
                      <a:pt x="958" y="4341"/>
                    </a:lnTo>
                    <a:lnTo>
                      <a:pt x="1005" y="4305"/>
                    </a:lnTo>
                    <a:lnTo>
                      <a:pt x="1052" y="4268"/>
                    </a:lnTo>
                    <a:lnTo>
                      <a:pt x="1098" y="4230"/>
                    </a:lnTo>
                    <a:lnTo>
                      <a:pt x="1144" y="4193"/>
                    </a:lnTo>
                    <a:lnTo>
                      <a:pt x="1191" y="4156"/>
                    </a:lnTo>
                    <a:lnTo>
                      <a:pt x="1237" y="4120"/>
                    </a:lnTo>
                    <a:lnTo>
                      <a:pt x="1284" y="4083"/>
                    </a:lnTo>
                    <a:lnTo>
                      <a:pt x="1331" y="4047"/>
                    </a:lnTo>
                    <a:lnTo>
                      <a:pt x="1378" y="4012"/>
                    </a:lnTo>
                    <a:lnTo>
                      <a:pt x="1425" y="3978"/>
                    </a:lnTo>
                    <a:lnTo>
                      <a:pt x="1472" y="3944"/>
                    </a:lnTo>
                    <a:lnTo>
                      <a:pt x="1519" y="3913"/>
                    </a:lnTo>
                    <a:lnTo>
                      <a:pt x="1567" y="3884"/>
                    </a:lnTo>
                    <a:lnTo>
                      <a:pt x="1615" y="3855"/>
                    </a:lnTo>
                    <a:lnTo>
                      <a:pt x="1664" y="3828"/>
                    </a:lnTo>
                    <a:lnTo>
                      <a:pt x="1713" y="3805"/>
                    </a:lnTo>
                    <a:lnTo>
                      <a:pt x="1713" y="3478"/>
                    </a:lnTo>
                    <a:lnTo>
                      <a:pt x="1686" y="3449"/>
                    </a:lnTo>
                    <a:lnTo>
                      <a:pt x="1661" y="3417"/>
                    </a:lnTo>
                    <a:lnTo>
                      <a:pt x="1642" y="3384"/>
                    </a:lnTo>
                    <a:lnTo>
                      <a:pt x="1625" y="3351"/>
                    </a:lnTo>
                    <a:lnTo>
                      <a:pt x="1613" y="3316"/>
                    </a:lnTo>
                    <a:lnTo>
                      <a:pt x="1603" y="3280"/>
                    </a:lnTo>
                    <a:lnTo>
                      <a:pt x="1597" y="3246"/>
                    </a:lnTo>
                    <a:lnTo>
                      <a:pt x="1596" y="3210"/>
                    </a:lnTo>
                    <a:lnTo>
                      <a:pt x="1599" y="3174"/>
                    </a:lnTo>
                    <a:lnTo>
                      <a:pt x="1604" y="3139"/>
                    </a:lnTo>
                    <a:lnTo>
                      <a:pt x="1614" y="3106"/>
                    </a:lnTo>
                    <a:lnTo>
                      <a:pt x="1626" y="3073"/>
                    </a:lnTo>
                    <a:lnTo>
                      <a:pt x="1643" y="3041"/>
                    </a:lnTo>
                    <a:lnTo>
                      <a:pt x="1662" y="3011"/>
                    </a:lnTo>
                    <a:lnTo>
                      <a:pt x="1686" y="2983"/>
                    </a:lnTo>
                    <a:lnTo>
                      <a:pt x="1713" y="2957"/>
                    </a:lnTo>
                    <a:lnTo>
                      <a:pt x="1713" y="1319"/>
                    </a:lnTo>
                    <a:lnTo>
                      <a:pt x="1683" y="1285"/>
                    </a:lnTo>
                    <a:lnTo>
                      <a:pt x="1658" y="1250"/>
                    </a:lnTo>
                    <a:lnTo>
                      <a:pt x="1639" y="1216"/>
                    </a:lnTo>
                    <a:lnTo>
                      <a:pt x="1622" y="1181"/>
                    </a:lnTo>
                    <a:lnTo>
                      <a:pt x="1610" y="1147"/>
                    </a:lnTo>
                    <a:lnTo>
                      <a:pt x="1603" y="1111"/>
                    </a:lnTo>
                    <a:lnTo>
                      <a:pt x="1599" y="1076"/>
                    </a:lnTo>
                    <a:lnTo>
                      <a:pt x="1599" y="1042"/>
                    </a:lnTo>
                    <a:lnTo>
                      <a:pt x="1602" y="1008"/>
                    </a:lnTo>
                    <a:lnTo>
                      <a:pt x="1609" y="975"/>
                    </a:lnTo>
                    <a:lnTo>
                      <a:pt x="1620" y="944"/>
                    </a:lnTo>
                    <a:lnTo>
                      <a:pt x="1632" y="912"/>
                    </a:lnTo>
                    <a:lnTo>
                      <a:pt x="1649" y="883"/>
                    </a:lnTo>
                    <a:lnTo>
                      <a:pt x="1668" y="854"/>
                    </a:lnTo>
                    <a:lnTo>
                      <a:pt x="1689" y="826"/>
                    </a:lnTo>
                    <a:lnTo>
                      <a:pt x="1713" y="801"/>
                    </a:lnTo>
                    <a:lnTo>
                      <a:pt x="1713" y="0"/>
                    </a:lnTo>
                    <a:lnTo>
                      <a:pt x="2171" y="0"/>
                    </a:lnTo>
                    <a:close/>
                  </a:path>
                </a:pathLst>
              </a:custGeom>
              <a:solidFill>
                <a:srgbClr val="E57F4C"/>
              </a:solidFill>
              <a:ln w="9525">
                <a:noFill/>
                <a:miter lim="800000"/>
                <a:headEnd/>
                <a:tailEnd/>
              </a:ln>
            </p:spPr>
            <p:txBody>
              <a:bodyPr/>
              <a:lstStyle/>
              <a:p>
                <a:pPr eaLnBrk="0" hangingPunct="0"/>
                <a:endParaRPr lang="it-IT">
                  <a:solidFill>
                    <a:srgbClr val="333333"/>
                  </a:solidFill>
                </a:endParaRPr>
              </a:p>
            </p:txBody>
          </p:sp>
          <p:sp>
            <p:nvSpPr>
              <p:cNvPr id="116853" name="Freeform 59"/>
              <p:cNvSpPr>
                <a:spLocks/>
              </p:cNvSpPr>
              <p:nvPr/>
            </p:nvSpPr>
            <p:spPr bwMode="auto">
              <a:xfrm>
                <a:off x="2940" y="2328"/>
                <a:ext cx="5" cy="270"/>
              </a:xfrm>
              <a:custGeom>
                <a:avLst/>
                <a:gdLst>
                  <a:gd name="T0" fmla="*/ 0 w 14"/>
                  <a:gd name="T1" fmla="*/ 10 h 810"/>
                  <a:gd name="T2" fmla="*/ 0 w 14"/>
                  <a:gd name="T3" fmla="*/ 10 h 810"/>
                  <a:gd name="T4" fmla="*/ 0 w 14"/>
                  <a:gd name="T5" fmla="*/ 0 h 810"/>
                  <a:gd name="T6" fmla="*/ 0 w 14"/>
                  <a:gd name="T7" fmla="*/ 0 h 810"/>
                  <a:gd name="T8" fmla="*/ 0 w 14"/>
                  <a:gd name="T9" fmla="*/ 10 h 810"/>
                  <a:gd name="T10" fmla="*/ 0 w 14"/>
                  <a:gd name="T11" fmla="*/ 10 h 810"/>
                  <a:gd name="T12" fmla="*/ 0 w 14"/>
                  <a:gd name="T13" fmla="*/ 10 h 810"/>
                  <a:gd name="T14" fmla="*/ 0 w 14"/>
                  <a:gd name="T15" fmla="*/ 10 h 810"/>
                  <a:gd name="T16" fmla="*/ 0 w 14"/>
                  <a:gd name="T17" fmla="*/ 10 h 810"/>
                  <a:gd name="T18" fmla="*/ 0 w 14"/>
                  <a:gd name="T19" fmla="*/ 10 h 810"/>
                  <a:gd name="T20" fmla="*/ 0 w 14"/>
                  <a:gd name="T21" fmla="*/ 10 h 810"/>
                  <a:gd name="T22" fmla="*/ 0 w 14"/>
                  <a:gd name="T23" fmla="*/ 10 h 8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810"/>
                  <a:gd name="T38" fmla="*/ 14 w 14"/>
                  <a:gd name="T39" fmla="*/ 810 h 8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810">
                    <a:moveTo>
                      <a:pt x="11" y="799"/>
                    </a:moveTo>
                    <a:lnTo>
                      <a:pt x="14" y="804"/>
                    </a:lnTo>
                    <a:lnTo>
                      <a:pt x="14" y="0"/>
                    </a:lnTo>
                    <a:lnTo>
                      <a:pt x="0" y="0"/>
                    </a:lnTo>
                    <a:lnTo>
                      <a:pt x="0" y="804"/>
                    </a:lnTo>
                    <a:lnTo>
                      <a:pt x="2" y="810"/>
                    </a:lnTo>
                    <a:lnTo>
                      <a:pt x="0" y="804"/>
                    </a:lnTo>
                    <a:lnTo>
                      <a:pt x="2" y="808"/>
                    </a:lnTo>
                    <a:lnTo>
                      <a:pt x="7" y="810"/>
                    </a:lnTo>
                    <a:lnTo>
                      <a:pt x="11" y="808"/>
                    </a:lnTo>
                    <a:lnTo>
                      <a:pt x="14" y="804"/>
                    </a:lnTo>
                    <a:lnTo>
                      <a:pt x="11" y="79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54" name="Freeform 60"/>
              <p:cNvSpPr>
                <a:spLocks/>
              </p:cNvSpPr>
              <p:nvPr/>
            </p:nvSpPr>
            <p:spPr bwMode="auto">
              <a:xfrm>
                <a:off x="2940" y="2595"/>
                <a:ext cx="43" cy="178"/>
              </a:xfrm>
              <a:custGeom>
                <a:avLst/>
                <a:gdLst>
                  <a:gd name="T0" fmla="*/ 0 w 127"/>
                  <a:gd name="T1" fmla="*/ 7 h 534"/>
                  <a:gd name="T2" fmla="*/ 0 w 127"/>
                  <a:gd name="T3" fmla="*/ 7 h 534"/>
                  <a:gd name="T4" fmla="*/ 0 w 127"/>
                  <a:gd name="T5" fmla="*/ 6 h 534"/>
                  <a:gd name="T6" fmla="*/ 1 w 127"/>
                  <a:gd name="T7" fmla="*/ 6 h 534"/>
                  <a:gd name="T8" fmla="*/ 1 w 127"/>
                  <a:gd name="T9" fmla="*/ 5 h 534"/>
                  <a:gd name="T10" fmla="*/ 1 w 127"/>
                  <a:gd name="T11" fmla="*/ 5 h 534"/>
                  <a:gd name="T12" fmla="*/ 1 w 127"/>
                  <a:gd name="T13" fmla="*/ 5 h 534"/>
                  <a:gd name="T14" fmla="*/ 2 w 127"/>
                  <a:gd name="T15" fmla="*/ 4 h 534"/>
                  <a:gd name="T16" fmla="*/ 2 w 127"/>
                  <a:gd name="T17" fmla="*/ 4 h 534"/>
                  <a:gd name="T18" fmla="*/ 2 w 127"/>
                  <a:gd name="T19" fmla="*/ 3 h 534"/>
                  <a:gd name="T20" fmla="*/ 2 w 127"/>
                  <a:gd name="T21" fmla="*/ 3 h 534"/>
                  <a:gd name="T22" fmla="*/ 2 w 127"/>
                  <a:gd name="T23" fmla="*/ 2 h 534"/>
                  <a:gd name="T24" fmla="*/ 1 w 127"/>
                  <a:gd name="T25" fmla="*/ 2 h 534"/>
                  <a:gd name="T26" fmla="*/ 1 w 127"/>
                  <a:gd name="T27" fmla="*/ 2 h 534"/>
                  <a:gd name="T28" fmla="*/ 1 w 127"/>
                  <a:gd name="T29" fmla="*/ 1 h 534"/>
                  <a:gd name="T30" fmla="*/ 1 w 127"/>
                  <a:gd name="T31" fmla="*/ 1 h 534"/>
                  <a:gd name="T32" fmla="*/ 0 w 127"/>
                  <a:gd name="T33" fmla="*/ 0 h 534"/>
                  <a:gd name="T34" fmla="*/ 0 w 127"/>
                  <a:gd name="T35" fmla="*/ 0 h 534"/>
                  <a:gd name="T36" fmla="*/ 0 w 127"/>
                  <a:gd name="T37" fmla="*/ 0 h 534"/>
                  <a:gd name="T38" fmla="*/ 0 w 127"/>
                  <a:gd name="T39" fmla="*/ 0 h 534"/>
                  <a:gd name="T40" fmla="*/ 1 w 127"/>
                  <a:gd name="T41" fmla="*/ 1 h 534"/>
                  <a:gd name="T42" fmla="*/ 1 w 127"/>
                  <a:gd name="T43" fmla="*/ 1 h 534"/>
                  <a:gd name="T44" fmla="*/ 1 w 127"/>
                  <a:gd name="T45" fmla="*/ 2 h 534"/>
                  <a:gd name="T46" fmla="*/ 1 w 127"/>
                  <a:gd name="T47" fmla="*/ 2 h 534"/>
                  <a:gd name="T48" fmla="*/ 1 w 127"/>
                  <a:gd name="T49" fmla="*/ 2 h 534"/>
                  <a:gd name="T50" fmla="*/ 1 w 127"/>
                  <a:gd name="T51" fmla="*/ 3 h 534"/>
                  <a:gd name="T52" fmla="*/ 1 w 127"/>
                  <a:gd name="T53" fmla="*/ 3 h 534"/>
                  <a:gd name="T54" fmla="*/ 1 w 127"/>
                  <a:gd name="T55" fmla="*/ 4 h 534"/>
                  <a:gd name="T56" fmla="*/ 1 w 127"/>
                  <a:gd name="T57" fmla="*/ 4 h 534"/>
                  <a:gd name="T58" fmla="*/ 1 w 127"/>
                  <a:gd name="T59" fmla="*/ 5 h 534"/>
                  <a:gd name="T60" fmla="*/ 1 w 127"/>
                  <a:gd name="T61" fmla="*/ 5 h 534"/>
                  <a:gd name="T62" fmla="*/ 1 w 127"/>
                  <a:gd name="T63" fmla="*/ 5 h 534"/>
                  <a:gd name="T64" fmla="*/ 1 w 127"/>
                  <a:gd name="T65" fmla="*/ 6 h 534"/>
                  <a:gd name="T66" fmla="*/ 0 w 127"/>
                  <a:gd name="T67" fmla="*/ 6 h 534"/>
                  <a:gd name="T68" fmla="*/ 0 w 127"/>
                  <a:gd name="T69" fmla="*/ 6 h 534"/>
                  <a:gd name="T70" fmla="*/ 0 w 127"/>
                  <a:gd name="T71" fmla="*/ 7 h 534"/>
                  <a:gd name="T72" fmla="*/ 0 w 127"/>
                  <a:gd name="T73" fmla="*/ 6 h 534"/>
                  <a:gd name="T74" fmla="*/ 0 w 127"/>
                  <a:gd name="T75" fmla="*/ 6 h 534"/>
                  <a:gd name="T76" fmla="*/ 0 w 127"/>
                  <a:gd name="T77" fmla="*/ 7 h 534"/>
                  <a:gd name="T78" fmla="*/ 0 w 127"/>
                  <a:gd name="T79" fmla="*/ 7 h 534"/>
                  <a:gd name="T80" fmla="*/ 0 w 127"/>
                  <a:gd name="T81" fmla="*/ 7 h 534"/>
                  <a:gd name="T82" fmla="*/ 0 w 127"/>
                  <a:gd name="T83" fmla="*/ 7 h 5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7"/>
                  <a:gd name="T127" fmla="*/ 0 h 534"/>
                  <a:gd name="T128" fmla="*/ 127 w 127"/>
                  <a:gd name="T129" fmla="*/ 534 h 5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7" h="534">
                    <a:moveTo>
                      <a:pt x="14" y="527"/>
                    </a:moveTo>
                    <a:lnTo>
                      <a:pt x="11" y="533"/>
                    </a:lnTo>
                    <a:lnTo>
                      <a:pt x="37" y="505"/>
                    </a:lnTo>
                    <a:lnTo>
                      <a:pt x="59" y="477"/>
                    </a:lnTo>
                    <a:lnTo>
                      <a:pt x="79" y="444"/>
                    </a:lnTo>
                    <a:lnTo>
                      <a:pt x="97" y="412"/>
                    </a:lnTo>
                    <a:lnTo>
                      <a:pt x="109" y="377"/>
                    </a:lnTo>
                    <a:lnTo>
                      <a:pt x="119" y="341"/>
                    </a:lnTo>
                    <a:lnTo>
                      <a:pt x="124" y="305"/>
                    </a:lnTo>
                    <a:lnTo>
                      <a:pt x="127" y="267"/>
                    </a:lnTo>
                    <a:lnTo>
                      <a:pt x="126" y="232"/>
                    </a:lnTo>
                    <a:lnTo>
                      <a:pt x="122" y="194"/>
                    </a:lnTo>
                    <a:lnTo>
                      <a:pt x="113" y="158"/>
                    </a:lnTo>
                    <a:lnTo>
                      <a:pt x="101" y="122"/>
                    </a:lnTo>
                    <a:lnTo>
                      <a:pt x="83" y="89"/>
                    </a:lnTo>
                    <a:lnTo>
                      <a:pt x="64" y="56"/>
                    </a:lnTo>
                    <a:lnTo>
                      <a:pt x="39" y="27"/>
                    </a:lnTo>
                    <a:lnTo>
                      <a:pt x="10" y="0"/>
                    </a:lnTo>
                    <a:lnTo>
                      <a:pt x="1" y="11"/>
                    </a:lnTo>
                    <a:lnTo>
                      <a:pt x="28" y="35"/>
                    </a:lnTo>
                    <a:lnTo>
                      <a:pt x="53" y="64"/>
                    </a:lnTo>
                    <a:lnTo>
                      <a:pt x="72" y="95"/>
                    </a:lnTo>
                    <a:lnTo>
                      <a:pt x="87" y="128"/>
                    </a:lnTo>
                    <a:lnTo>
                      <a:pt x="100" y="161"/>
                    </a:lnTo>
                    <a:lnTo>
                      <a:pt x="108" y="197"/>
                    </a:lnTo>
                    <a:lnTo>
                      <a:pt x="112" y="232"/>
                    </a:lnTo>
                    <a:lnTo>
                      <a:pt x="113" y="267"/>
                    </a:lnTo>
                    <a:lnTo>
                      <a:pt x="111" y="302"/>
                    </a:lnTo>
                    <a:lnTo>
                      <a:pt x="105" y="338"/>
                    </a:lnTo>
                    <a:lnTo>
                      <a:pt x="95" y="374"/>
                    </a:lnTo>
                    <a:lnTo>
                      <a:pt x="83" y="407"/>
                    </a:lnTo>
                    <a:lnTo>
                      <a:pt x="68" y="439"/>
                    </a:lnTo>
                    <a:lnTo>
                      <a:pt x="48" y="469"/>
                    </a:lnTo>
                    <a:lnTo>
                      <a:pt x="26" y="497"/>
                    </a:lnTo>
                    <a:lnTo>
                      <a:pt x="3" y="522"/>
                    </a:lnTo>
                    <a:lnTo>
                      <a:pt x="0" y="527"/>
                    </a:lnTo>
                    <a:lnTo>
                      <a:pt x="3" y="522"/>
                    </a:lnTo>
                    <a:lnTo>
                      <a:pt x="0" y="526"/>
                    </a:lnTo>
                    <a:lnTo>
                      <a:pt x="1" y="531"/>
                    </a:lnTo>
                    <a:lnTo>
                      <a:pt x="6" y="534"/>
                    </a:lnTo>
                    <a:lnTo>
                      <a:pt x="11" y="533"/>
                    </a:lnTo>
                    <a:lnTo>
                      <a:pt x="14" y="52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55" name="Freeform 61"/>
              <p:cNvSpPr>
                <a:spLocks/>
              </p:cNvSpPr>
              <p:nvPr/>
            </p:nvSpPr>
            <p:spPr bwMode="auto">
              <a:xfrm>
                <a:off x="2940" y="2770"/>
                <a:ext cx="5" cy="545"/>
              </a:xfrm>
              <a:custGeom>
                <a:avLst/>
                <a:gdLst>
                  <a:gd name="T0" fmla="*/ 0 w 15"/>
                  <a:gd name="T1" fmla="*/ 20 h 1634"/>
                  <a:gd name="T2" fmla="*/ 0 w 15"/>
                  <a:gd name="T3" fmla="*/ 20 h 1634"/>
                  <a:gd name="T4" fmla="*/ 0 w 15"/>
                  <a:gd name="T5" fmla="*/ 0 h 1634"/>
                  <a:gd name="T6" fmla="*/ 0 w 15"/>
                  <a:gd name="T7" fmla="*/ 0 h 1634"/>
                  <a:gd name="T8" fmla="*/ 0 w 15"/>
                  <a:gd name="T9" fmla="*/ 20 h 1634"/>
                  <a:gd name="T10" fmla="*/ 0 w 15"/>
                  <a:gd name="T11" fmla="*/ 20 h 1634"/>
                  <a:gd name="T12" fmla="*/ 0 w 15"/>
                  <a:gd name="T13" fmla="*/ 20 h 1634"/>
                  <a:gd name="T14" fmla="*/ 0 w 15"/>
                  <a:gd name="T15" fmla="*/ 20 h 1634"/>
                  <a:gd name="T16" fmla="*/ 0 w 15"/>
                  <a:gd name="T17" fmla="*/ 20 h 1634"/>
                  <a:gd name="T18" fmla="*/ 0 w 15"/>
                  <a:gd name="T19" fmla="*/ 20 h 1634"/>
                  <a:gd name="T20" fmla="*/ 0 w 15"/>
                  <a:gd name="T21" fmla="*/ 20 h 1634"/>
                  <a:gd name="T22" fmla="*/ 0 w 15"/>
                  <a:gd name="T23" fmla="*/ 20 h 16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1634"/>
                  <a:gd name="T38" fmla="*/ 15 w 15"/>
                  <a:gd name="T39" fmla="*/ 1634 h 16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1634">
                    <a:moveTo>
                      <a:pt x="11" y="1623"/>
                    </a:moveTo>
                    <a:lnTo>
                      <a:pt x="14" y="1628"/>
                    </a:lnTo>
                    <a:lnTo>
                      <a:pt x="15" y="0"/>
                    </a:lnTo>
                    <a:lnTo>
                      <a:pt x="1" y="0"/>
                    </a:lnTo>
                    <a:lnTo>
                      <a:pt x="0" y="1628"/>
                    </a:lnTo>
                    <a:lnTo>
                      <a:pt x="2" y="1634"/>
                    </a:lnTo>
                    <a:lnTo>
                      <a:pt x="0" y="1628"/>
                    </a:lnTo>
                    <a:lnTo>
                      <a:pt x="2" y="1632"/>
                    </a:lnTo>
                    <a:lnTo>
                      <a:pt x="7" y="1634"/>
                    </a:lnTo>
                    <a:lnTo>
                      <a:pt x="11" y="1632"/>
                    </a:lnTo>
                    <a:lnTo>
                      <a:pt x="14" y="1628"/>
                    </a:lnTo>
                    <a:lnTo>
                      <a:pt x="11" y="162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56" name="Freeform 62"/>
              <p:cNvSpPr>
                <a:spLocks/>
              </p:cNvSpPr>
              <p:nvPr/>
            </p:nvSpPr>
            <p:spPr bwMode="auto">
              <a:xfrm>
                <a:off x="2940" y="3311"/>
                <a:ext cx="44" cy="177"/>
              </a:xfrm>
              <a:custGeom>
                <a:avLst/>
                <a:gdLst>
                  <a:gd name="T0" fmla="*/ 0 w 132"/>
                  <a:gd name="T1" fmla="*/ 6 h 531"/>
                  <a:gd name="T2" fmla="*/ 0 w 132"/>
                  <a:gd name="T3" fmla="*/ 7 h 531"/>
                  <a:gd name="T4" fmla="*/ 0 w 132"/>
                  <a:gd name="T5" fmla="*/ 6 h 531"/>
                  <a:gd name="T6" fmla="*/ 1 w 132"/>
                  <a:gd name="T7" fmla="*/ 6 h 531"/>
                  <a:gd name="T8" fmla="*/ 1 w 132"/>
                  <a:gd name="T9" fmla="*/ 6 h 531"/>
                  <a:gd name="T10" fmla="*/ 1 w 132"/>
                  <a:gd name="T11" fmla="*/ 5 h 531"/>
                  <a:gd name="T12" fmla="*/ 1 w 132"/>
                  <a:gd name="T13" fmla="*/ 5 h 531"/>
                  <a:gd name="T14" fmla="*/ 1 w 132"/>
                  <a:gd name="T15" fmla="*/ 5 h 531"/>
                  <a:gd name="T16" fmla="*/ 2 w 132"/>
                  <a:gd name="T17" fmla="*/ 4 h 531"/>
                  <a:gd name="T18" fmla="*/ 2 w 132"/>
                  <a:gd name="T19" fmla="*/ 4 h 531"/>
                  <a:gd name="T20" fmla="*/ 2 w 132"/>
                  <a:gd name="T21" fmla="*/ 3 h 531"/>
                  <a:gd name="T22" fmla="*/ 2 w 132"/>
                  <a:gd name="T23" fmla="*/ 3 h 531"/>
                  <a:gd name="T24" fmla="*/ 2 w 132"/>
                  <a:gd name="T25" fmla="*/ 2 h 531"/>
                  <a:gd name="T26" fmla="*/ 1 w 132"/>
                  <a:gd name="T27" fmla="*/ 2 h 531"/>
                  <a:gd name="T28" fmla="*/ 1 w 132"/>
                  <a:gd name="T29" fmla="*/ 1 h 531"/>
                  <a:gd name="T30" fmla="*/ 1 w 132"/>
                  <a:gd name="T31" fmla="*/ 1 h 531"/>
                  <a:gd name="T32" fmla="*/ 1 w 132"/>
                  <a:gd name="T33" fmla="*/ 0 h 531"/>
                  <a:gd name="T34" fmla="*/ 0 w 132"/>
                  <a:gd name="T35" fmla="*/ 0 h 531"/>
                  <a:gd name="T36" fmla="*/ 0 w 132"/>
                  <a:gd name="T37" fmla="*/ 0 h 531"/>
                  <a:gd name="T38" fmla="*/ 0 w 132"/>
                  <a:gd name="T39" fmla="*/ 0 h 531"/>
                  <a:gd name="T40" fmla="*/ 1 w 132"/>
                  <a:gd name="T41" fmla="*/ 1 h 531"/>
                  <a:gd name="T42" fmla="*/ 1 w 132"/>
                  <a:gd name="T43" fmla="*/ 1 h 531"/>
                  <a:gd name="T44" fmla="*/ 1 w 132"/>
                  <a:gd name="T45" fmla="*/ 2 h 531"/>
                  <a:gd name="T46" fmla="*/ 1 w 132"/>
                  <a:gd name="T47" fmla="*/ 2 h 531"/>
                  <a:gd name="T48" fmla="*/ 1 w 132"/>
                  <a:gd name="T49" fmla="*/ 3 h 531"/>
                  <a:gd name="T50" fmla="*/ 1 w 132"/>
                  <a:gd name="T51" fmla="*/ 3 h 531"/>
                  <a:gd name="T52" fmla="*/ 1 w 132"/>
                  <a:gd name="T53" fmla="*/ 4 h 531"/>
                  <a:gd name="T54" fmla="*/ 1 w 132"/>
                  <a:gd name="T55" fmla="*/ 4 h 531"/>
                  <a:gd name="T56" fmla="*/ 1 w 132"/>
                  <a:gd name="T57" fmla="*/ 5 h 531"/>
                  <a:gd name="T58" fmla="*/ 1 w 132"/>
                  <a:gd name="T59" fmla="*/ 5 h 531"/>
                  <a:gd name="T60" fmla="*/ 1 w 132"/>
                  <a:gd name="T61" fmla="*/ 5 h 531"/>
                  <a:gd name="T62" fmla="*/ 1 w 132"/>
                  <a:gd name="T63" fmla="*/ 6 h 531"/>
                  <a:gd name="T64" fmla="*/ 1 w 132"/>
                  <a:gd name="T65" fmla="*/ 6 h 531"/>
                  <a:gd name="T66" fmla="*/ 0 w 132"/>
                  <a:gd name="T67" fmla="*/ 6 h 531"/>
                  <a:gd name="T68" fmla="*/ 0 w 132"/>
                  <a:gd name="T69" fmla="*/ 6 h 531"/>
                  <a:gd name="T70" fmla="*/ 0 w 132"/>
                  <a:gd name="T71" fmla="*/ 6 h 531"/>
                  <a:gd name="T72" fmla="*/ 0 w 132"/>
                  <a:gd name="T73" fmla="*/ 6 h 531"/>
                  <a:gd name="T74" fmla="*/ 0 w 132"/>
                  <a:gd name="T75" fmla="*/ 6 h 531"/>
                  <a:gd name="T76" fmla="*/ 0 w 132"/>
                  <a:gd name="T77" fmla="*/ 7 h 531"/>
                  <a:gd name="T78" fmla="*/ 0 w 132"/>
                  <a:gd name="T79" fmla="*/ 7 h 531"/>
                  <a:gd name="T80" fmla="*/ 0 w 132"/>
                  <a:gd name="T81" fmla="*/ 7 h 531"/>
                  <a:gd name="T82" fmla="*/ 0 w 132"/>
                  <a:gd name="T83" fmla="*/ 6 h 5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2"/>
                  <a:gd name="T127" fmla="*/ 0 h 531"/>
                  <a:gd name="T128" fmla="*/ 132 w 132"/>
                  <a:gd name="T129" fmla="*/ 531 h 5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2" h="531">
                    <a:moveTo>
                      <a:pt x="14" y="525"/>
                    </a:moveTo>
                    <a:lnTo>
                      <a:pt x="11" y="530"/>
                    </a:lnTo>
                    <a:lnTo>
                      <a:pt x="33" y="514"/>
                    </a:lnTo>
                    <a:lnTo>
                      <a:pt x="54" y="490"/>
                    </a:lnTo>
                    <a:lnTo>
                      <a:pt x="73" y="465"/>
                    </a:lnTo>
                    <a:lnTo>
                      <a:pt x="89" y="435"/>
                    </a:lnTo>
                    <a:lnTo>
                      <a:pt x="105" y="403"/>
                    </a:lnTo>
                    <a:lnTo>
                      <a:pt x="116" y="369"/>
                    </a:lnTo>
                    <a:lnTo>
                      <a:pt x="125" y="333"/>
                    </a:lnTo>
                    <a:lnTo>
                      <a:pt x="130" y="294"/>
                    </a:lnTo>
                    <a:lnTo>
                      <a:pt x="132" y="255"/>
                    </a:lnTo>
                    <a:lnTo>
                      <a:pt x="130" y="215"/>
                    </a:lnTo>
                    <a:lnTo>
                      <a:pt x="123" y="177"/>
                    </a:lnTo>
                    <a:lnTo>
                      <a:pt x="112" y="138"/>
                    </a:lnTo>
                    <a:lnTo>
                      <a:pt x="94" y="101"/>
                    </a:lnTo>
                    <a:lnTo>
                      <a:pt x="73" y="65"/>
                    </a:lnTo>
                    <a:lnTo>
                      <a:pt x="45" y="32"/>
                    </a:lnTo>
                    <a:lnTo>
                      <a:pt x="11" y="0"/>
                    </a:lnTo>
                    <a:lnTo>
                      <a:pt x="2" y="11"/>
                    </a:lnTo>
                    <a:lnTo>
                      <a:pt x="34" y="40"/>
                    </a:lnTo>
                    <a:lnTo>
                      <a:pt x="62" y="73"/>
                    </a:lnTo>
                    <a:lnTo>
                      <a:pt x="83" y="106"/>
                    </a:lnTo>
                    <a:lnTo>
                      <a:pt x="98" y="143"/>
                    </a:lnTo>
                    <a:lnTo>
                      <a:pt x="109" y="179"/>
                    </a:lnTo>
                    <a:lnTo>
                      <a:pt x="116" y="218"/>
                    </a:lnTo>
                    <a:lnTo>
                      <a:pt x="118" y="255"/>
                    </a:lnTo>
                    <a:lnTo>
                      <a:pt x="116" y="294"/>
                    </a:lnTo>
                    <a:lnTo>
                      <a:pt x="112" y="330"/>
                    </a:lnTo>
                    <a:lnTo>
                      <a:pt x="102" y="366"/>
                    </a:lnTo>
                    <a:lnTo>
                      <a:pt x="91" y="398"/>
                    </a:lnTo>
                    <a:lnTo>
                      <a:pt x="78" y="429"/>
                    </a:lnTo>
                    <a:lnTo>
                      <a:pt x="62" y="457"/>
                    </a:lnTo>
                    <a:lnTo>
                      <a:pt x="43" y="482"/>
                    </a:lnTo>
                    <a:lnTo>
                      <a:pt x="25" y="502"/>
                    </a:lnTo>
                    <a:lnTo>
                      <a:pt x="2" y="519"/>
                    </a:lnTo>
                    <a:lnTo>
                      <a:pt x="0" y="525"/>
                    </a:lnTo>
                    <a:lnTo>
                      <a:pt x="2" y="519"/>
                    </a:lnTo>
                    <a:lnTo>
                      <a:pt x="0" y="523"/>
                    </a:lnTo>
                    <a:lnTo>
                      <a:pt x="1" y="529"/>
                    </a:lnTo>
                    <a:lnTo>
                      <a:pt x="5" y="531"/>
                    </a:lnTo>
                    <a:lnTo>
                      <a:pt x="11" y="530"/>
                    </a:lnTo>
                    <a:lnTo>
                      <a:pt x="14" y="525"/>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57" name="Freeform 63"/>
              <p:cNvSpPr>
                <a:spLocks/>
              </p:cNvSpPr>
              <p:nvPr/>
            </p:nvSpPr>
            <p:spPr bwMode="auto">
              <a:xfrm>
                <a:off x="2940" y="3486"/>
                <a:ext cx="5" cy="115"/>
              </a:xfrm>
              <a:custGeom>
                <a:avLst/>
                <a:gdLst>
                  <a:gd name="T0" fmla="*/ 0 w 14"/>
                  <a:gd name="T1" fmla="*/ 4 h 345"/>
                  <a:gd name="T2" fmla="*/ 0 w 14"/>
                  <a:gd name="T3" fmla="*/ 4 h 345"/>
                  <a:gd name="T4" fmla="*/ 0 w 14"/>
                  <a:gd name="T5" fmla="*/ 0 h 345"/>
                  <a:gd name="T6" fmla="*/ 0 w 14"/>
                  <a:gd name="T7" fmla="*/ 0 h 345"/>
                  <a:gd name="T8" fmla="*/ 0 w 14"/>
                  <a:gd name="T9" fmla="*/ 4 h 345"/>
                  <a:gd name="T10" fmla="*/ 0 w 14"/>
                  <a:gd name="T11" fmla="*/ 4 h 345"/>
                  <a:gd name="T12" fmla="*/ 0 w 14"/>
                  <a:gd name="T13" fmla="*/ 4 h 345"/>
                  <a:gd name="T14" fmla="*/ 0 w 14"/>
                  <a:gd name="T15" fmla="*/ 4 h 345"/>
                  <a:gd name="T16" fmla="*/ 0 w 14"/>
                  <a:gd name="T17" fmla="*/ 4 h 345"/>
                  <a:gd name="T18" fmla="*/ 0 w 14"/>
                  <a:gd name="T19" fmla="*/ 4 h 345"/>
                  <a:gd name="T20" fmla="*/ 0 w 14"/>
                  <a:gd name="T21" fmla="*/ 4 h 345"/>
                  <a:gd name="T22" fmla="*/ 0 w 14"/>
                  <a:gd name="T23" fmla="*/ 4 h 3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345"/>
                  <a:gd name="T38" fmla="*/ 14 w 14"/>
                  <a:gd name="T39" fmla="*/ 345 h 3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345">
                    <a:moveTo>
                      <a:pt x="8" y="331"/>
                    </a:moveTo>
                    <a:lnTo>
                      <a:pt x="14" y="338"/>
                    </a:lnTo>
                    <a:lnTo>
                      <a:pt x="14" y="0"/>
                    </a:lnTo>
                    <a:lnTo>
                      <a:pt x="0" y="0"/>
                    </a:lnTo>
                    <a:lnTo>
                      <a:pt x="0" y="338"/>
                    </a:lnTo>
                    <a:lnTo>
                      <a:pt x="5" y="345"/>
                    </a:lnTo>
                    <a:lnTo>
                      <a:pt x="0" y="338"/>
                    </a:lnTo>
                    <a:lnTo>
                      <a:pt x="2" y="342"/>
                    </a:lnTo>
                    <a:lnTo>
                      <a:pt x="7" y="343"/>
                    </a:lnTo>
                    <a:lnTo>
                      <a:pt x="11" y="342"/>
                    </a:lnTo>
                    <a:lnTo>
                      <a:pt x="14" y="338"/>
                    </a:lnTo>
                    <a:lnTo>
                      <a:pt x="8" y="33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58" name="Freeform 64"/>
              <p:cNvSpPr>
                <a:spLocks/>
              </p:cNvSpPr>
              <p:nvPr/>
            </p:nvSpPr>
            <p:spPr bwMode="auto">
              <a:xfrm>
                <a:off x="2942" y="3597"/>
                <a:ext cx="533" cy="298"/>
              </a:xfrm>
              <a:custGeom>
                <a:avLst/>
                <a:gdLst>
                  <a:gd name="T0" fmla="*/ 20 w 1600"/>
                  <a:gd name="T1" fmla="*/ 11 h 895"/>
                  <a:gd name="T2" fmla="*/ 18 w 1600"/>
                  <a:gd name="T3" fmla="*/ 11 h 895"/>
                  <a:gd name="T4" fmla="*/ 17 w 1600"/>
                  <a:gd name="T5" fmla="*/ 10 h 895"/>
                  <a:gd name="T6" fmla="*/ 15 w 1600"/>
                  <a:gd name="T7" fmla="*/ 10 h 895"/>
                  <a:gd name="T8" fmla="*/ 14 w 1600"/>
                  <a:gd name="T9" fmla="*/ 9 h 895"/>
                  <a:gd name="T10" fmla="*/ 13 w 1600"/>
                  <a:gd name="T11" fmla="*/ 9 h 895"/>
                  <a:gd name="T12" fmla="*/ 12 w 1600"/>
                  <a:gd name="T13" fmla="*/ 8 h 895"/>
                  <a:gd name="T14" fmla="*/ 10 w 1600"/>
                  <a:gd name="T15" fmla="*/ 7 h 895"/>
                  <a:gd name="T16" fmla="*/ 9 w 1600"/>
                  <a:gd name="T17" fmla="*/ 6 h 895"/>
                  <a:gd name="T18" fmla="*/ 8 w 1600"/>
                  <a:gd name="T19" fmla="*/ 5 h 895"/>
                  <a:gd name="T20" fmla="*/ 7 w 1600"/>
                  <a:gd name="T21" fmla="*/ 4 h 895"/>
                  <a:gd name="T22" fmla="*/ 6 w 1600"/>
                  <a:gd name="T23" fmla="*/ 3 h 895"/>
                  <a:gd name="T24" fmla="*/ 5 w 1600"/>
                  <a:gd name="T25" fmla="*/ 3 h 895"/>
                  <a:gd name="T26" fmla="*/ 4 w 1600"/>
                  <a:gd name="T27" fmla="*/ 2 h 895"/>
                  <a:gd name="T28" fmla="*/ 3 w 1600"/>
                  <a:gd name="T29" fmla="*/ 1 h 895"/>
                  <a:gd name="T30" fmla="*/ 1 w 1600"/>
                  <a:gd name="T31" fmla="*/ 0 h 895"/>
                  <a:gd name="T32" fmla="*/ 0 w 1600"/>
                  <a:gd name="T33" fmla="*/ 0 h 895"/>
                  <a:gd name="T34" fmla="*/ 1 w 1600"/>
                  <a:gd name="T35" fmla="*/ 0 h 895"/>
                  <a:gd name="T36" fmla="*/ 2 w 1600"/>
                  <a:gd name="T37" fmla="*/ 1 h 895"/>
                  <a:gd name="T38" fmla="*/ 3 w 1600"/>
                  <a:gd name="T39" fmla="*/ 2 h 895"/>
                  <a:gd name="T40" fmla="*/ 4 w 1600"/>
                  <a:gd name="T41" fmla="*/ 2 h 895"/>
                  <a:gd name="T42" fmla="*/ 5 w 1600"/>
                  <a:gd name="T43" fmla="*/ 3 h 895"/>
                  <a:gd name="T44" fmla="*/ 6 w 1600"/>
                  <a:gd name="T45" fmla="*/ 4 h 895"/>
                  <a:gd name="T46" fmla="*/ 8 w 1600"/>
                  <a:gd name="T47" fmla="*/ 5 h 895"/>
                  <a:gd name="T48" fmla="*/ 9 w 1600"/>
                  <a:gd name="T49" fmla="*/ 6 h 895"/>
                  <a:gd name="T50" fmla="*/ 10 w 1600"/>
                  <a:gd name="T51" fmla="*/ 7 h 895"/>
                  <a:gd name="T52" fmla="*/ 11 w 1600"/>
                  <a:gd name="T53" fmla="*/ 8 h 895"/>
                  <a:gd name="T54" fmla="*/ 12 w 1600"/>
                  <a:gd name="T55" fmla="*/ 9 h 895"/>
                  <a:gd name="T56" fmla="*/ 13 w 1600"/>
                  <a:gd name="T57" fmla="*/ 9 h 895"/>
                  <a:gd name="T58" fmla="*/ 15 w 1600"/>
                  <a:gd name="T59" fmla="*/ 10 h 895"/>
                  <a:gd name="T60" fmla="*/ 16 w 1600"/>
                  <a:gd name="T61" fmla="*/ 10 h 895"/>
                  <a:gd name="T62" fmla="*/ 17 w 1600"/>
                  <a:gd name="T63" fmla="*/ 11 h 895"/>
                  <a:gd name="T64" fmla="*/ 19 w 1600"/>
                  <a:gd name="T65" fmla="*/ 11 h 895"/>
                  <a:gd name="T66" fmla="*/ 20 w 1600"/>
                  <a:gd name="T67" fmla="*/ 11 h 895"/>
                  <a:gd name="T68" fmla="*/ 20 w 1600"/>
                  <a:gd name="T69" fmla="*/ 11 h 895"/>
                  <a:gd name="T70" fmla="*/ 20 w 1600"/>
                  <a:gd name="T71" fmla="*/ 11 h 8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00"/>
                  <a:gd name="T109" fmla="*/ 0 h 895"/>
                  <a:gd name="T110" fmla="*/ 1600 w 1600"/>
                  <a:gd name="T111" fmla="*/ 895 h 8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00" h="895">
                    <a:moveTo>
                      <a:pt x="1593" y="881"/>
                    </a:moveTo>
                    <a:lnTo>
                      <a:pt x="1593" y="881"/>
                    </a:lnTo>
                    <a:lnTo>
                      <a:pt x="1528" y="878"/>
                    </a:lnTo>
                    <a:lnTo>
                      <a:pt x="1467" y="873"/>
                    </a:lnTo>
                    <a:lnTo>
                      <a:pt x="1406" y="863"/>
                    </a:lnTo>
                    <a:lnTo>
                      <a:pt x="1347" y="849"/>
                    </a:lnTo>
                    <a:lnTo>
                      <a:pt x="1292" y="833"/>
                    </a:lnTo>
                    <a:lnTo>
                      <a:pt x="1236" y="813"/>
                    </a:lnTo>
                    <a:lnTo>
                      <a:pt x="1184" y="791"/>
                    </a:lnTo>
                    <a:lnTo>
                      <a:pt x="1131" y="768"/>
                    </a:lnTo>
                    <a:lnTo>
                      <a:pt x="1080" y="742"/>
                    </a:lnTo>
                    <a:lnTo>
                      <a:pt x="1032" y="713"/>
                    </a:lnTo>
                    <a:lnTo>
                      <a:pt x="984" y="681"/>
                    </a:lnTo>
                    <a:lnTo>
                      <a:pt x="937" y="649"/>
                    </a:lnTo>
                    <a:lnTo>
                      <a:pt x="890" y="615"/>
                    </a:lnTo>
                    <a:lnTo>
                      <a:pt x="843" y="580"/>
                    </a:lnTo>
                    <a:lnTo>
                      <a:pt x="799" y="544"/>
                    </a:lnTo>
                    <a:lnTo>
                      <a:pt x="753" y="507"/>
                    </a:lnTo>
                    <a:lnTo>
                      <a:pt x="709" y="470"/>
                    </a:lnTo>
                    <a:lnTo>
                      <a:pt x="665" y="432"/>
                    </a:lnTo>
                    <a:lnTo>
                      <a:pt x="620" y="394"/>
                    </a:lnTo>
                    <a:lnTo>
                      <a:pt x="576" y="356"/>
                    </a:lnTo>
                    <a:lnTo>
                      <a:pt x="532" y="319"/>
                    </a:lnTo>
                    <a:lnTo>
                      <a:pt x="488" y="283"/>
                    </a:lnTo>
                    <a:lnTo>
                      <a:pt x="444" y="247"/>
                    </a:lnTo>
                    <a:lnTo>
                      <a:pt x="398" y="213"/>
                    </a:lnTo>
                    <a:lnTo>
                      <a:pt x="352" y="180"/>
                    </a:lnTo>
                    <a:lnTo>
                      <a:pt x="305" y="148"/>
                    </a:lnTo>
                    <a:lnTo>
                      <a:pt x="259" y="117"/>
                    </a:lnTo>
                    <a:lnTo>
                      <a:pt x="209" y="90"/>
                    </a:lnTo>
                    <a:lnTo>
                      <a:pt x="159" y="64"/>
                    </a:lnTo>
                    <a:lnTo>
                      <a:pt x="109" y="39"/>
                    </a:lnTo>
                    <a:lnTo>
                      <a:pt x="57" y="18"/>
                    </a:lnTo>
                    <a:lnTo>
                      <a:pt x="3" y="0"/>
                    </a:lnTo>
                    <a:lnTo>
                      <a:pt x="0" y="14"/>
                    </a:lnTo>
                    <a:lnTo>
                      <a:pt x="51" y="32"/>
                    </a:lnTo>
                    <a:lnTo>
                      <a:pt x="104" y="52"/>
                    </a:lnTo>
                    <a:lnTo>
                      <a:pt x="154" y="75"/>
                    </a:lnTo>
                    <a:lnTo>
                      <a:pt x="203" y="101"/>
                    </a:lnTo>
                    <a:lnTo>
                      <a:pt x="250" y="128"/>
                    </a:lnTo>
                    <a:lnTo>
                      <a:pt x="297" y="159"/>
                    </a:lnTo>
                    <a:lnTo>
                      <a:pt x="344" y="191"/>
                    </a:lnTo>
                    <a:lnTo>
                      <a:pt x="390" y="224"/>
                    </a:lnTo>
                    <a:lnTo>
                      <a:pt x="435" y="258"/>
                    </a:lnTo>
                    <a:lnTo>
                      <a:pt x="479" y="294"/>
                    </a:lnTo>
                    <a:lnTo>
                      <a:pt x="524" y="330"/>
                    </a:lnTo>
                    <a:lnTo>
                      <a:pt x="568" y="367"/>
                    </a:lnTo>
                    <a:lnTo>
                      <a:pt x="612" y="405"/>
                    </a:lnTo>
                    <a:lnTo>
                      <a:pt x="656" y="443"/>
                    </a:lnTo>
                    <a:lnTo>
                      <a:pt x="700" y="481"/>
                    </a:lnTo>
                    <a:lnTo>
                      <a:pt x="745" y="518"/>
                    </a:lnTo>
                    <a:lnTo>
                      <a:pt x="790" y="555"/>
                    </a:lnTo>
                    <a:lnTo>
                      <a:pt x="834" y="591"/>
                    </a:lnTo>
                    <a:lnTo>
                      <a:pt x="881" y="626"/>
                    </a:lnTo>
                    <a:lnTo>
                      <a:pt x="928" y="660"/>
                    </a:lnTo>
                    <a:lnTo>
                      <a:pt x="975" y="692"/>
                    </a:lnTo>
                    <a:lnTo>
                      <a:pt x="1024" y="724"/>
                    </a:lnTo>
                    <a:lnTo>
                      <a:pt x="1075" y="753"/>
                    </a:lnTo>
                    <a:lnTo>
                      <a:pt x="1126" y="779"/>
                    </a:lnTo>
                    <a:lnTo>
                      <a:pt x="1178" y="805"/>
                    </a:lnTo>
                    <a:lnTo>
                      <a:pt x="1231" y="827"/>
                    </a:lnTo>
                    <a:lnTo>
                      <a:pt x="1286" y="847"/>
                    </a:lnTo>
                    <a:lnTo>
                      <a:pt x="1344" y="863"/>
                    </a:lnTo>
                    <a:lnTo>
                      <a:pt x="1403" y="877"/>
                    </a:lnTo>
                    <a:lnTo>
                      <a:pt x="1464" y="887"/>
                    </a:lnTo>
                    <a:lnTo>
                      <a:pt x="1528" y="892"/>
                    </a:lnTo>
                    <a:lnTo>
                      <a:pt x="1593" y="895"/>
                    </a:lnTo>
                    <a:lnTo>
                      <a:pt x="1597" y="892"/>
                    </a:lnTo>
                    <a:lnTo>
                      <a:pt x="1600" y="888"/>
                    </a:lnTo>
                    <a:lnTo>
                      <a:pt x="1597" y="884"/>
                    </a:lnTo>
                    <a:lnTo>
                      <a:pt x="1593" y="88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59" name="Freeform 65"/>
              <p:cNvSpPr>
                <a:spLocks/>
              </p:cNvSpPr>
              <p:nvPr/>
            </p:nvSpPr>
            <p:spPr bwMode="auto">
              <a:xfrm>
                <a:off x="3471" y="3890"/>
                <a:ext cx="45" cy="87"/>
              </a:xfrm>
              <a:custGeom>
                <a:avLst/>
                <a:gdLst>
                  <a:gd name="T0" fmla="*/ 0 w 135"/>
                  <a:gd name="T1" fmla="*/ 3 h 261"/>
                  <a:gd name="T2" fmla="*/ 0 w 135"/>
                  <a:gd name="T3" fmla="*/ 3 h 261"/>
                  <a:gd name="T4" fmla="*/ 0 w 135"/>
                  <a:gd name="T5" fmla="*/ 3 h 261"/>
                  <a:gd name="T6" fmla="*/ 1 w 135"/>
                  <a:gd name="T7" fmla="*/ 3 h 261"/>
                  <a:gd name="T8" fmla="*/ 1 w 135"/>
                  <a:gd name="T9" fmla="*/ 3 h 261"/>
                  <a:gd name="T10" fmla="*/ 1 w 135"/>
                  <a:gd name="T11" fmla="*/ 3 h 261"/>
                  <a:gd name="T12" fmla="*/ 1 w 135"/>
                  <a:gd name="T13" fmla="*/ 2 h 261"/>
                  <a:gd name="T14" fmla="*/ 2 w 135"/>
                  <a:gd name="T15" fmla="*/ 2 h 261"/>
                  <a:gd name="T16" fmla="*/ 2 w 135"/>
                  <a:gd name="T17" fmla="*/ 2 h 261"/>
                  <a:gd name="T18" fmla="*/ 2 w 135"/>
                  <a:gd name="T19" fmla="*/ 2 h 261"/>
                  <a:gd name="T20" fmla="*/ 2 w 135"/>
                  <a:gd name="T21" fmla="*/ 1 h 261"/>
                  <a:gd name="T22" fmla="*/ 2 w 135"/>
                  <a:gd name="T23" fmla="*/ 1 h 261"/>
                  <a:gd name="T24" fmla="*/ 1 w 135"/>
                  <a:gd name="T25" fmla="*/ 1 h 261"/>
                  <a:gd name="T26" fmla="*/ 1 w 135"/>
                  <a:gd name="T27" fmla="*/ 1 h 261"/>
                  <a:gd name="T28" fmla="*/ 1 w 135"/>
                  <a:gd name="T29" fmla="*/ 0 h 261"/>
                  <a:gd name="T30" fmla="*/ 1 w 135"/>
                  <a:gd name="T31" fmla="*/ 0 h 261"/>
                  <a:gd name="T32" fmla="*/ 0 w 135"/>
                  <a:gd name="T33" fmla="*/ 0 h 261"/>
                  <a:gd name="T34" fmla="*/ 0 w 135"/>
                  <a:gd name="T35" fmla="*/ 0 h 261"/>
                  <a:gd name="T36" fmla="*/ 0 w 135"/>
                  <a:gd name="T37" fmla="*/ 0 h 261"/>
                  <a:gd name="T38" fmla="*/ 0 w 135"/>
                  <a:gd name="T39" fmla="*/ 0 h 261"/>
                  <a:gd name="T40" fmla="*/ 1 w 135"/>
                  <a:gd name="T41" fmla="*/ 0 h 261"/>
                  <a:gd name="T42" fmla="*/ 1 w 135"/>
                  <a:gd name="T43" fmla="*/ 0 h 261"/>
                  <a:gd name="T44" fmla="*/ 1 w 135"/>
                  <a:gd name="T45" fmla="*/ 1 h 261"/>
                  <a:gd name="T46" fmla="*/ 1 w 135"/>
                  <a:gd name="T47" fmla="*/ 1 h 261"/>
                  <a:gd name="T48" fmla="*/ 1 w 135"/>
                  <a:gd name="T49" fmla="*/ 1 h 261"/>
                  <a:gd name="T50" fmla="*/ 1 w 135"/>
                  <a:gd name="T51" fmla="*/ 1 h 261"/>
                  <a:gd name="T52" fmla="*/ 2 w 135"/>
                  <a:gd name="T53" fmla="*/ 2 h 261"/>
                  <a:gd name="T54" fmla="*/ 2 w 135"/>
                  <a:gd name="T55" fmla="*/ 2 h 261"/>
                  <a:gd name="T56" fmla="*/ 1 w 135"/>
                  <a:gd name="T57" fmla="*/ 2 h 261"/>
                  <a:gd name="T58" fmla="*/ 1 w 135"/>
                  <a:gd name="T59" fmla="*/ 2 h 261"/>
                  <a:gd name="T60" fmla="*/ 1 w 135"/>
                  <a:gd name="T61" fmla="*/ 3 h 261"/>
                  <a:gd name="T62" fmla="*/ 1 w 135"/>
                  <a:gd name="T63" fmla="*/ 3 h 261"/>
                  <a:gd name="T64" fmla="*/ 1 w 135"/>
                  <a:gd name="T65" fmla="*/ 3 h 261"/>
                  <a:gd name="T66" fmla="*/ 0 w 135"/>
                  <a:gd name="T67" fmla="*/ 3 h 261"/>
                  <a:gd name="T68" fmla="*/ 0 w 135"/>
                  <a:gd name="T69" fmla="*/ 3 h 261"/>
                  <a:gd name="T70" fmla="*/ 0 w 135"/>
                  <a:gd name="T71" fmla="*/ 3 h 261"/>
                  <a:gd name="T72" fmla="*/ 0 w 135"/>
                  <a:gd name="T73" fmla="*/ 3 h 261"/>
                  <a:gd name="T74" fmla="*/ 0 w 135"/>
                  <a:gd name="T75" fmla="*/ 3 h 261"/>
                  <a:gd name="T76" fmla="*/ 0 w 135"/>
                  <a:gd name="T77" fmla="*/ 3 h 261"/>
                  <a:gd name="T78" fmla="*/ 0 w 135"/>
                  <a:gd name="T79" fmla="*/ 3 h 261"/>
                  <a:gd name="T80" fmla="*/ 0 w 135"/>
                  <a:gd name="T81" fmla="*/ 3 h 2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5"/>
                  <a:gd name="T124" fmla="*/ 0 h 261"/>
                  <a:gd name="T125" fmla="*/ 135 w 135"/>
                  <a:gd name="T126" fmla="*/ 261 h 2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5" h="261">
                    <a:moveTo>
                      <a:pt x="6" y="261"/>
                    </a:moveTo>
                    <a:lnTo>
                      <a:pt x="6" y="261"/>
                    </a:lnTo>
                    <a:lnTo>
                      <a:pt x="37" y="258"/>
                    </a:lnTo>
                    <a:lnTo>
                      <a:pt x="66" y="250"/>
                    </a:lnTo>
                    <a:lnTo>
                      <a:pt x="89" y="236"/>
                    </a:lnTo>
                    <a:lnTo>
                      <a:pt x="108" y="220"/>
                    </a:lnTo>
                    <a:lnTo>
                      <a:pt x="120" y="199"/>
                    </a:lnTo>
                    <a:lnTo>
                      <a:pt x="130" y="178"/>
                    </a:lnTo>
                    <a:lnTo>
                      <a:pt x="135" y="155"/>
                    </a:lnTo>
                    <a:lnTo>
                      <a:pt x="135" y="130"/>
                    </a:lnTo>
                    <a:lnTo>
                      <a:pt x="133" y="106"/>
                    </a:lnTo>
                    <a:lnTo>
                      <a:pt x="126" y="83"/>
                    </a:lnTo>
                    <a:lnTo>
                      <a:pt x="113" y="61"/>
                    </a:lnTo>
                    <a:lnTo>
                      <a:pt x="100" y="42"/>
                    </a:lnTo>
                    <a:lnTo>
                      <a:pt x="82" y="25"/>
                    </a:lnTo>
                    <a:lnTo>
                      <a:pt x="60" y="11"/>
                    </a:lnTo>
                    <a:lnTo>
                      <a:pt x="33" y="3"/>
                    </a:lnTo>
                    <a:lnTo>
                      <a:pt x="6" y="0"/>
                    </a:lnTo>
                    <a:lnTo>
                      <a:pt x="6" y="14"/>
                    </a:lnTo>
                    <a:lnTo>
                      <a:pt x="31" y="17"/>
                    </a:lnTo>
                    <a:lnTo>
                      <a:pt x="54" y="25"/>
                    </a:lnTo>
                    <a:lnTo>
                      <a:pt x="73" y="36"/>
                    </a:lnTo>
                    <a:lnTo>
                      <a:pt x="89" y="50"/>
                    </a:lnTo>
                    <a:lnTo>
                      <a:pt x="102" y="69"/>
                    </a:lnTo>
                    <a:lnTo>
                      <a:pt x="112" y="88"/>
                    </a:lnTo>
                    <a:lnTo>
                      <a:pt x="119" y="109"/>
                    </a:lnTo>
                    <a:lnTo>
                      <a:pt x="122" y="130"/>
                    </a:lnTo>
                    <a:lnTo>
                      <a:pt x="122" y="152"/>
                    </a:lnTo>
                    <a:lnTo>
                      <a:pt x="116" y="173"/>
                    </a:lnTo>
                    <a:lnTo>
                      <a:pt x="109" y="193"/>
                    </a:lnTo>
                    <a:lnTo>
                      <a:pt x="97" y="211"/>
                    </a:lnTo>
                    <a:lnTo>
                      <a:pt x="80" y="225"/>
                    </a:lnTo>
                    <a:lnTo>
                      <a:pt x="61" y="236"/>
                    </a:lnTo>
                    <a:lnTo>
                      <a:pt x="35" y="245"/>
                    </a:lnTo>
                    <a:lnTo>
                      <a:pt x="6" y="247"/>
                    </a:lnTo>
                    <a:lnTo>
                      <a:pt x="2" y="250"/>
                    </a:lnTo>
                    <a:lnTo>
                      <a:pt x="0" y="254"/>
                    </a:lnTo>
                    <a:lnTo>
                      <a:pt x="2" y="258"/>
                    </a:lnTo>
                    <a:lnTo>
                      <a:pt x="6" y="26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60" name="Freeform 66"/>
              <p:cNvSpPr>
                <a:spLocks/>
              </p:cNvSpPr>
              <p:nvPr/>
            </p:nvSpPr>
            <p:spPr bwMode="auto">
              <a:xfrm>
                <a:off x="2266" y="3973"/>
                <a:ext cx="1207" cy="6"/>
              </a:xfrm>
              <a:custGeom>
                <a:avLst/>
                <a:gdLst>
                  <a:gd name="T0" fmla="*/ 0 w 3620"/>
                  <a:gd name="T1" fmla="*/ 0 h 18"/>
                  <a:gd name="T2" fmla="*/ 0 w 3620"/>
                  <a:gd name="T3" fmla="*/ 0 h 18"/>
                  <a:gd name="T4" fmla="*/ 45 w 3620"/>
                  <a:gd name="T5" fmla="*/ 0 h 18"/>
                  <a:gd name="T6" fmla="*/ 45 w 3620"/>
                  <a:gd name="T7" fmla="*/ 0 h 18"/>
                  <a:gd name="T8" fmla="*/ 0 w 3620"/>
                  <a:gd name="T9" fmla="*/ 0 h 18"/>
                  <a:gd name="T10" fmla="*/ 0 w 3620"/>
                  <a:gd name="T11" fmla="*/ 0 h 18"/>
                  <a:gd name="T12" fmla="*/ 0 w 3620"/>
                  <a:gd name="T13" fmla="*/ 0 h 18"/>
                  <a:gd name="T14" fmla="*/ 0 w 3620"/>
                  <a:gd name="T15" fmla="*/ 0 h 18"/>
                  <a:gd name="T16" fmla="*/ 0 w 3620"/>
                  <a:gd name="T17" fmla="*/ 0 h 18"/>
                  <a:gd name="T18" fmla="*/ 0 w 3620"/>
                  <a:gd name="T19" fmla="*/ 0 h 18"/>
                  <a:gd name="T20" fmla="*/ 0 w 3620"/>
                  <a:gd name="T21" fmla="*/ 0 h 18"/>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20"/>
                  <a:gd name="T34" fmla="*/ 0 h 18"/>
                  <a:gd name="T35" fmla="*/ 3620 w 3620"/>
                  <a:gd name="T36" fmla="*/ 18 h 18"/>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20" h="18">
                    <a:moveTo>
                      <a:pt x="5" y="18"/>
                    </a:moveTo>
                    <a:lnTo>
                      <a:pt x="5" y="18"/>
                    </a:lnTo>
                    <a:lnTo>
                      <a:pt x="3620" y="14"/>
                    </a:lnTo>
                    <a:lnTo>
                      <a:pt x="3620" y="0"/>
                    </a:lnTo>
                    <a:lnTo>
                      <a:pt x="5" y="4"/>
                    </a:lnTo>
                    <a:lnTo>
                      <a:pt x="1" y="7"/>
                    </a:lnTo>
                    <a:lnTo>
                      <a:pt x="0" y="11"/>
                    </a:lnTo>
                    <a:lnTo>
                      <a:pt x="1" y="15"/>
                    </a:lnTo>
                    <a:lnTo>
                      <a:pt x="5" y="1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61" name="Freeform 67"/>
              <p:cNvSpPr>
                <a:spLocks/>
              </p:cNvSpPr>
              <p:nvPr/>
            </p:nvSpPr>
            <p:spPr bwMode="auto">
              <a:xfrm>
                <a:off x="2216" y="3890"/>
                <a:ext cx="54" cy="89"/>
              </a:xfrm>
              <a:custGeom>
                <a:avLst/>
                <a:gdLst>
                  <a:gd name="T0" fmla="*/ 2 w 161"/>
                  <a:gd name="T1" fmla="*/ 0 h 265"/>
                  <a:gd name="T2" fmla="*/ 2 w 161"/>
                  <a:gd name="T3" fmla="*/ 0 h 265"/>
                  <a:gd name="T4" fmla="*/ 1 w 161"/>
                  <a:gd name="T5" fmla="*/ 0 h 265"/>
                  <a:gd name="T6" fmla="*/ 1 w 161"/>
                  <a:gd name="T7" fmla="*/ 0 h 265"/>
                  <a:gd name="T8" fmla="*/ 1 w 161"/>
                  <a:gd name="T9" fmla="*/ 0 h 265"/>
                  <a:gd name="T10" fmla="*/ 0 w 161"/>
                  <a:gd name="T11" fmla="*/ 0 h 265"/>
                  <a:gd name="T12" fmla="*/ 0 w 161"/>
                  <a:gd name="T13" fmla="*/ 1 h 265"/>
                  <a:gd name="T14" fmla="*/ 0 w 161"/>
                  <a:gd name="T15" fmla="*/ 1 h 265"/>
                  <a:gd name="T16" fmla="*/ 0 w 161"/>
                  <a:gd name="T17" fmla="*/ 1 h 265"/>
                  <a:gd name="T18" fmla="*/ 0 w 161"/>
                  <a:gd name="T19" fmla="*/ 2 h 265"/>
                  <a:gd name="T20" fmla="*/ 0 w 161"/>
                  <a:gd name="T21" fmla="*/ 2 h 265"/>
                  <a:gd name="T22" fmla="*/ 0 w 161"/>
                  <a:gd name="T23" fmla="*/ 2 h 265"/>
                  <a:gd name="T24" fmla="*/ 0 w 161"/>
                  <a:gd name="T25" fmla="*/ 3 h 265"/>
                  <a:gd name="T26" fmla="*/ 1 w 161"/>
                  <a:gd name="T27" fmla="*/ 3 h 265"/>
                  <a:gd name="T28" fmla="*/ 1 w 161"/>
                  <a:gd name="T29" fmla="*/ 3 h 265"/>
                  <a:gd name="T30" fmla="*/ 1 w 161"/>
                  <a:gd name="T31" fmla="*/ 3 h 265"/>
                  <a:gd name="T32" fmla="*/ 1 w 161"/>
                  <a:gd name="T33" fmla="*/ 3 h 265"/>
                  <a:gd name="T34" fmla="*/ 2 w 161"/>
                  <a:gd name="T35" fmla="*/ 3 h 265"/>
                  <a:gd name="T36" fmla="*/ 2 w 161"/>
                  <a:gd name="T37" fmla="*/ 3 h 265"/>
                  <a:gd name="T38" fmla="*/ 2 w 161"/>
                  <a:gd name="T39" fmla="*/ 3 h 265"/>
                  <a:gd name="T40" fmla="*/ 1 w 161"/>
                  <a:gd name="T41" fmla="*/ 3 h 265"/>
                  <a:gd name="T42" fmla="*/ 1 w 161"/>
                  <a:gd name="T43" fmla="*/ 3 h 265"/>
                  <a:gd name="T44" fmla="*/ 1 w 161"/>
                  <a:gd name="T45" fmla="*/ 3 h 265"/>
                  <a:gd name="T46" fmla="*/ 0 w 161"/>
                  <a:gd name="T47" fmla="*/ 2 h 265"/>
                  <a:gd name="T48" fmla="*/ 0 w 161"/>
                  <a:gd name="T49" fmla="*/ 2 h 265"/>
                  <a:gd name="T50" fmla="*/ 0 w 161"/>
                  <a:gd name="T51" fmla="*/ 2 h 265"/>
                  <a:gd name="T52" fmla="*/ 0 w 161"/>
                  <a:gd name="T53" fmla="*/ 2 h 265"/>
                  <a:gd name="T54" fmla="*/ 0 w 161"/>
                  <a:gd name="T55" fmla="*/ 1 h 265"/>
                  <a:gd name="T56" fmla="*/ 0 w 161"/>
                  <a:gd name="T57" fmla="*/ 1 h 265"/>
                  <a:gd name="T58" fmla="*/ 0 w 161"/>
                  <a:gd name="T59" fmla="*/ 1 h 265"/>
                  <a:gd name="T60" fmla="*/ 1 w 161"/>
                  <a:gd name="T61" fmla="*/ 1 h 265"/>
                  <a:gd name="T62" fmla="*/ 1 w 161"/>
                  <a:gd name="T63" fmla="*/ 0 h 265"/>
                  <a:gd name="T64" fmla="*/ 1 w 161"/>
                  <a:gd name="T65" fmla="*/ 0 h 265"/>
                  <a:gd name="T66" fmla="*/ 1 w 161"/>
                  <a:gd name="T67" fmla="*/ 0 h 265"/>
                  <a:gd name="T68" fmla="*/ 2 w 161"/>
                  <a:gd name="T69" fmla="*/ 0 h 265"/>
                  <a:gd name="T70" fmla="*/ 2 w 161"/>
                  <a:gd name="T71" fmla="*/ 0 h 265"/>
                  <a:gd name="T72" fmla="*/ 2 w 161"/>
                  <a:gd name="T73" fmla="*/ 0 h 265"/>
                  <a:gd name="T74" fmla="*/ 2 w 161"/>
                  <a:gd name="T75" fmla="*/ 0 h 265"/>
                  <a:gd name="T76" fmla="*/ 2 w 161"/>
                  <a:gd name="T77" fmla="*/ 0 h 265"/>
                  <a:gd name="T78" fmla="*/ 2 w 161"/>
                  <a:gd name="T79" fmla="*/ 0 h 265"/>
                  <a:gd name="T80" fmla="*/ 2 w 161"/>
                  <a:gd name="T81" fmla="*/ 0 h 26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61"/>
                  <a:gd name="T124" fmla="*/ 0 h 265"/>
                  <a:gd name="T125" fmla="*/ 161 w 161"/>
                  <a:gd name="T126" fmla="*/ 265 h 26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61" h="265">
                    <a:moveTo>
                      <a:pt x="154" y="0"/>
                    </a:moveTo>
                    <a:lnTo>
                      <a:pt x="154" y="0"/>
                    </a:lnTo>
                    <a:lnTo>
                      <a:pt x="117" y="3"/>
                    </a:lnTo>
                    <a:lnTo>
                      <a:pt x="85" y="11"/>
                    </a:lnTo>
                    <a:lnTo>
                      <a:pt x="59" y="25"/>
                    </a:lnTo>
                    <a:lnTo>
                      <a:pt x="38" y="40"/>
                    </a:lnTo>
                    <a:lnTo>
                      <a:pt x="20" y="61"/>
                    </a:lnTo>
                    <a:lnTo>
                      <a:pt x="8" y="84"/>
                    </a:lnTo>
                    <a:lnTo>
                      <a:pt x="1" y="108"/>
                    </a:lnTo>
                    <a:lnTo>
                      <a:pt x="0" y="133"/>
                    </a:lnTo>
                    <a:lnTo>
                      <a:pt x="2" y="158"/>
                    </a:lnTo>
                    <a:lnTo>
                      <a:pt x="11" y="181"/>
                    </a:lnTo>
                    <a:lnTo>
                      <a:pt x="23" y="204"/>
                    </a:lnTo>
                    <a:lnTo>
                      <a:pt x="41" y="225"/>
                    </a:lnTo>
                    <a:lnTo>
                      <a:pt x="62" y="240"/>
                    </a:lnTo>
                    <a:lnTo>
                      <a:pt x="88" y="254"/>
                    </a:lnTo>
                    <a:lnTo>
                      <a:pt x="120" y="262"/>
                    </a:lnTo>
                    <a:lnTo>
                      <a:pt x="154" y="265"/>
                    </a:lnTo>
                    <a:lnTo>
                      <a:pt x="154" y="251"/>
                    </a:lnTo>
                    <a:lnTo>
                      <a:pt x="123" y="249"/>
                    </a:lnTo>
                    <a:lnTo>
                      <a:pt x="94" y="240"/>
                    </a:lnTo>
                    <a:lnTo>
                      <a:pt x="70" y="229"/>
                    </a:lnTo>
                    <a:lnTo>
                      <a:pt x="49" y="214"/>
                    </a:lnTo>
                    <a:lnTo>
                      <a:pt x="34" y="196"/>
                    </a:lnTo>
                    <a:lnTo>
                      <a:pt x="24" y="175"/>
                    </a:lnTo>
                    <a:lnTo>
                      <a:pt x="16" y="155"/>
                    </a:lnTo>
                    <a:lnTo>
                      <a:pt x="13" y="133"/>
                    </a:lnTo>
                    <a:lnTo>
                      <a:pt x="15" y="111"/>
                    </a:lnTo>
                    <a:lnTo>
                      <a:pt x="22" y="90"/>
                    </a:lnTo>
                    <a:lnTo>
                      <a:pt x="31" y="69"/>
                    </a:lnTo>
                    <a:lnTo>
                      <a:pt x="47" y="51"/>
                    </a:lnTo>
                    <a:lnTo>
                      <a:pt x="67" y="36"/>
                    </a:lnTo>
                    <a:lnTo>
                      <a:pt x="91" y="25"/>
                    </a:lnTo>
                    <a:lnTo>
                      <a:pt x="120" y="17"/>
                    </a:lnTo>
                    <a:lnTo>
                      <a:pt x="154" y="14"/>
                    </a:lnTo>
                    <a:lnTo>
                      <a:pt x="158" y="11"/>
                    </a:lnTo>
                    <a:lnTo>
                      <a:pt x="161" y="7"/>
                    </a:lnTo>
                    <a:lnTo>
                      <a:pt x="158" y="3"/>
                    </a:lnTo>
                    <a:lnTo>
                      <a:pt x="154"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62" name="Freeform 68"/>
              <p:cNvSpPr>
                <a:spLocks/>
              </p:cNvSpPr>
              <p:nvPr/>
            </p:nvSpPr>
            <p:spPr bwMode="auto">
              <a:xfrm>
                <a:off x="2268" y="3594"/>
                <a:ext cx="524" cy="301"/>
              </a:xfrm>
              <a:custGeom>
                <a:avLst/>
                <a:gdLst>
                  <a:gd name="T0" fmla="*/ 19 w 1573"/>
                  <a:gd name="T1" fmla="*/ 0 h 902"/>
                  <a:gd name="T2" fmla="*/ 18 w 1573"/>
                  <a:gd name="T3" fmla="*/ 1 h 902"/>
                  <a:gd name="T4" fmla="*/ 17 w 1573"/>
                  <a:gd name="T5" fmla="*/ 1 h 902"/>
                  <a:gd name="T6" fmla="*/ 16 w 1573"/>
                  <a:gd name="T7" fmla="*/ 2 h 902"/>
                  <a:gd name="T8" fmla="*/ 15 w 1573"/>
                  <a:gd name="T9" fmla="*/ 3 h 902"/>
                  <a:gd name="T10" fmla="*/ 13 w 1573"/>
                  <a:gd name="T11" fmla="*/ 4 h 902"/>
                  <a:gd name="T12" fmla="*/ 12 w 1573"/>
                  <a:gd name="T13" fmla="*/ 5 h 902"/>
                  <a:gd name="T14" fmla="*/ 11 w 1573"/>
                  <a:gd name="T15" fmla="*/ 6 h 902"/>
                  <a:gd name="T16" fmla="*/ 10 w 1573"/>
                  <a:gd name="T17" fmla="*/ 7 h 902"/>
                  <a:gd name="T18" fmla="*/ 9 w 1573"/>
                  <a:gd name="T19" fmla="*/ 8 h 902"/>
                  <a:gd name="T20" fmla="*/ 8 w 1573"/>
                  <a:gd name="T21" fmla="*/ 8 h 902"/>
                  <a:gd name="T22" fmla="*/ 6 w 1573"/>
                  <a:gd name="T23" fmla="*/ 9 h 902"/>
                  <a:gd name="T24" fmla="*/ 5 w 1573"/>
                  <a:gd name="T25" fmla="*/ 10 h 902"/>
                  <a:gd name="T26" fmla="*/ 4 w 1573"/>
                  <a:gd name="T27" fmla="*/ 10 h 902"/>
                  <a:gd name="T28" fmla="*/ 3 w 1573"/>
                  <a:gd name="T29" fmla="*/ 11 h 902"/>
                  <a:gd name="T30" fmla="*/ 1 w 1573"/>
                  <a:gd name="T31" fmla="*/ 11 h 902"/>
                  <a:gd name="T32" fmla="*/ 0 w 1573"/>
                  <a:gd name="T33" fmla="*/ 11 h 902"/>
                  <a:gd name="T34" fmla="*/ 1 w 1573"/>
                  <a:gd name="T35" fmla="*/ 11 h 902"/>
                  <a:gd name="T36" fmla="*/ 2 w 1573"/>
                  <a:gd name="T37" fmla="*/ 11 h 902"/>
                  <a:gd name="T38" fmla="*/ 3 w 1573"/>
                  <a:gd name="T39" fmla="*/ 11 h 902"/>
                  <a:gd name="T40" fmla="*/ 5 w 1573"/>
                  <a:gd name="T41" fmla="*/ 10 h 902"/>
                  <a:gd name="T42" fmla="*/ 6 w 1573"/>
                  <a:gd name="T43" fmla="*/ 10 h 902"/>
                  <a:gd name="T44" fmla="*/ 7 w 1573"/>
                  <a:gd name="T45" fmla="*/ 9 h 902"/>
                  <a:gd name="T46" fmla="*/ 8 w 1573"/>
                  <a:gd name="T47" fmla="*/ 8 h 902"/>
                  <a:gd name="T48" fmla="*/ 9 w 1573"/>
                  <a:gd name="T49" fmla="*/ 7 h 902"/>
                  <a:gd name="T50" fmla="*/ 11 w 1573"/>
                  <a:gd name="T51" fmla="*/ 6 h 902"/>
                  <a:gd name="T52" fmla="*/ 12 w 1573"/>
                  <a:gd name="T53" fmla="*/ 5 h 902"/>
                  <a:gd name="T54" fmla="*/ 13 w 1573"/>
                  <a:gd name="T55" fmla="*/ 4 h 902"/>
                  <a:gd name="T56" fmla="*/ 14 w 1573"/>
                  <a:gd name="T57" fmla="*/ 4 h 902"/>
                  <a:gd name="T58" fmla="*/ 15 w 1573"/>
                  <a:gd name="T59" fmla="*/ 3 h 902"/>
                  <a:gd name="T60" fmla="*/ 16 w 1573"/>
                  <a:gd name="T61" fmla="*/ 2 h 902"/>
                  <a:gd name="T62" fmla="*/ 18 w 1573"/>
                  <a:gd name="T63" fmla="*/ 1 h 902"/>
                  <a:gd name="T64" fmla="*/ 19 w 1573"/>
                  <a:gd name="T65" fmla="*/ 0 h 902"/>
                  <a:gd name="T66" fmla="*/ 19 w 1573"/>
                  <a:gd name="T67" fmla="*/ 0 h 902"/>
                  <a:gd name="T68" fmla="*/ 19 w 1573"/>
                  <a:gd name="T69" fmla="*/ 0 h 902"/>
                  <a:gd name="T70" fmla="*/ 19 w 1573"/>
                  <a:gd name="T71" fmla="*/ 0 h 902"/>
                  <a:gd name="T72" fmla="*/ 19 w 1573"/>
                  <a:gd name="T73" fmla="*/ 0 h 90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73"/>
                  <a:gd name="T112" fmla="*/ 0 h 902"/>
                  <a:gd name="T113" fmla="*/ 1573 w 1573"/>
                  <a:gd name="T114" fmla="*/ 902 h 90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73" h="902">
                    <a:moveTo>
                      <a:pt x="1560" y="7"/>
                    </a:moveTo>
                    <a:lnTo>
                      <a:pt x="1564" y="0"/>
                    </a:lnTo>
                    <a:lnTo>
                      <a:pt x="1514" y="25"/>
                    </a:lnTo>
                    <a:lnTo>
                      <a:pt x="1466" y="51"/>
                    </a:lnTo>
                    <a:lnTo>
                      <a:pt x="1416" y="80"/>
                    </a:lnTo>
                    <a:lnTo>
                      <a:pt x="1368" y="109"/>
                    </a:lnTo>
                    <a:lnTo>
                      <a:pt x="1321" y="141"/>
                    </a:lnTo>
                    <a:lnTo>
                      <a:pt x="1274" y="174"/>
                    </a:lnTo>
                    <a:lnTo>
                      <a:pt x="1227" y="209"/>
                    </a:lnTo>
                    <a:lnTo>
                      <a:pt x="1180" y="243"/>
                    </a:lnTo>
                    <a:lnTo>
                      <a:pt x="1133" y="279"/>
                    </a:lnTo>
                    <a:lnTo>
                      <a:pt x="1086" y="316"/>
                    </a:lnTo>
                    <a:lnTo>
                      <a:pt x="1040" y="352"/>
                    </a:lnTo>
                    <a:lnTo>
                      <a:pt x="993" y="390"/>
                    </a:lnTo>
                    <a:lnTo>
                      <a:pt x="946" y="427"/>
                    </a:lnTo>
                    <a:lnTo>
                      <a:pt x="901" y="464"/>
                    </a:lnTo>
                    <a:lnTo>
                      <a:pt x="854" y="501"/>
                    </a:lnTo>
                    <a:lnTo>
                      <a:pt x="807" y="537"/>
                    </a:lnTo>
                    <a:lnTo>
                      <a:pt x="760" y="573"/>
                    </a:lnTo>
                    <a:lnTo>
                      <a:pt x="713" y="608"/>
                    </a:lnTo>
                    <a:lnTo>
                      <a:pt x="665" y="641"/>
                    </a:lnTo>
                    <a:lnTo>
                      <a:pt x="616" y="673"/>
                    </a:lnTo>
                    <a:lnTo>
                      <a:pt x="568" y="703"/>
                    </a:lnTo>
                    <a:lnTo>
                      <a:pt x="520" y="733"/>
                    </a:lnTo>
                    <a:lnTo>
                      <a:pt x="471" y="760"/>
                    </a:lnTo>
                    <a:lnTo>
                      <a:pt x="422" y="785"/>
                    </a:lnTo>
                    <a:lnTo>
                      <a:pt x="370" y="807"/>
                    </a:lnTo>
                    <a:lnTo>
                      <a:pt x="319" y="827"/>
                    </a:lnTo>
                    <a:lnTo>
                      <a:pt x="268" y="845"/>
                    </a:lnTo>
                    <a:lnTo>
                      <a:pt x="217" y="860"/>
                    </a:lnTo>
                    <a:lnTo>
                      <a:pt x="163" y="872"/>
                    </a:lnTo>
                    <a:lnTo>
                      <a:pt x="109" y="881"/>
                    </a:lnTo>
                    <a:lnTo>
                      <a:pt x="56" y="887"/>
                    </a:lnTo>
                    <a:lnTo>
                      <a:pt x="0" y="888"/>
                    </a:lnTo>
                    <a:lnTo>
                      <a:pt x="0" y="902"/>
                    </a:lnTo>
                    <a:lnTo>
                      <a:pt x="56" y="901"/>
                    </a:lnTo>
                    <a:lnTo>
                      <a:pt x="112" y="895"/>
                    </a:lnTo>
                    <a:lnTo>
                      <a:pt x="166" y="885"/>
                    </a:lnTo>
                    <a:lnTo>
                      <a:pt x="220" y="874"/>
                    </a:lnTo>
                    <a:lnTo>
                      <a:pt x="274" y="859"/>
                    </a:lnTo>
                    <a:lnTo>
                      <a:pt x="325" y="841"/>
                    </a:lnTo>
                    <a:lnTo>
                      <a:pt x="376" y="820"/>
                    </a:lnTo>
                    <a:lnTo>
                      <a:pt x="427" y="796"/>
                    </a:lnTo>
                    <a:lnTo>
                      <a:pt x="477" y="771"/>
                    </a:lnTo>
                    <a:lnTo>
                      <a:pt x="528" y="744"/>
                    </a:lnTo>
                    <a:lnTo>
                      <a:pt x="576" y="714"/>
                    </a:lnTo>
                    <a:lnTo>
                      <a:pt x="625" y="684"/>
                    </a:lnTo>
                    <a:lnTo>
                      <a:pt x="673" y="652"/>
                    </a:lnTo>
                    <a:lnTo>
                      <a:pt x="721" y="619"/>
                    </a:lnTo>
                    <a:lnTo>
                      <a:pt x="768" y="584"/>
                    </a:lnTo>
                    <a:lnTo>
                      <a:pt x="815" y="548"/>
                    </a:lnTo>
                    <a:lnTo>
                      <a:pt x="862" y="512"/>
                    </a:lnTo>
                    <a:lnTo>
                      <a:pt x="909" y="475"/>
                    </a:lnTo>
                    <a:lnTo>
                      <a:pt x="955" y="438"/>
                    </a:lnTo>
                    <a:lnTo>
                      <a:pt x="1002" y="401"/>
                    </a:lnTo>
                    <a:lnTo>
                      <a:pt x="1049" y="363"/>
                    </a:lnTo>
                    <a:lnTo>
                      <a:pt x="1094" y="327"/>
                    </a:lnTo>
                    <a:lnTo>
                      <a:pt x="1141" y="290"/>
                    </a:lnTo>
                    <a:lnTo>
                      <a:pt x="1188" y="254"/>
                    </a:lnTo>
                    <a:lnTo>
                      <a:pt x="1235" y="220"/>
                    </a:lnTo>
                    <a:lnTo>
                      <a:pt x="1282" y="185"/>
                    </a:lnTo>
                    <a:lnTo>
                      <a:pt x="1329" y="152"/>
                    </a:lnTo>
                    <a:lnTo>
                      <a:pt x="1376" y="120"/>
                    </a:lnTo>
                    <a:lnTo>
                      <a:pt x="1424" y="91"/>
                    </a:lnTo>
                    <a:lnTo>
                      <a:pt x="1471" y="62"/>
                    </a:lnTo>
                    <a:lnTo>
                      <a:pt x="1520" y="36"/>
                    </a:lnTo>
                    <a:lnTo>
                      <a:pt x="1569" y="14"/>
                    </a:lnTo>
                    <a:lnTo>
                      <a:pt x="1573" y="7"/>
                    </a:lnTo>
                    <a:lnTo>
                      <a:pt x="1569" y="14"/>
                    </a:lnTo>
                    <a:lnTo>
                      <a:pt x="1573" y="10"/>
                    </a:lnTo>
                    <a:lnTo>
                      <a:pt x="1573" y="4"/>
                    </a:lnTo>
                    <a:lnTo>
                      <a:pt x="1569" y="0"/>
                    </a:lnTo>
                    <a:lnTo>
                      <a:pt x="1564" y="0"/>
                    </a:lnTo>
                    <a:lnTo>
                      <a:pt x="1560"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63" name="Freeform 69"/>
              <p:cNvSpPr>
                <a:spLocks/>
              </p:cNvSpPr>
              <p:nvPr/>
            </p:nvSpPr>
            <p:spPr bwMode="auto">
              <a:xfrm>
                <a:off x="2788" y="3485"/>
                <a:ext cx="4" cy="112"/>
              </a:xfrm>
              <a:custGeom>
                <a:avLst/>
                <a:gdLst>
                  <a:gd name="T0" fmla="*/ 0 w 13"/>
                  <a:gd name="T1" fmla="*/ 0 h 334"/>
                  <a:gd name="T2" fmla="*/ 0 w 13"/>
                  <a:gd name="T3" fmla="*/ 0 h 334"/>
                  <a:gd name="T4" fmla="*/ 0 w 13"/>
                  <a:gd name="T5" fmla="*/ 4 h 334"/>
                  <a:gd name="T6" fmla="*/ 0 w 13"/>
                  <a:gd name="T7" fmla="*/ 4 h 334"/>
                  <a:gd name="T8" fmla="*/ 0 w 13"/>
                  <a:gd name="T9" fmla="*/ 0 h 334"/>
                  <a:gd name="T10" fmla="*/ 0 w 13"/>
                  <a:gd name="T11" fmla="*/ 0 h 334"/>
                  <a:gd name="T12" fmla="*/ 0 w 13"/>
                  <a:gd name="T13" fmla="*/ 0 h 334"/>
                  <a:gd name="T14" fmla="*/ 0 w 13"/>
                  <a:gd name="T15" fmla="*/ 0 h 334"/>
                  <a:gd name="T16" fmla="*/ 0 w 13"/>
                  <a:gd name="T17" fmla="*/ 0 h 334"/>
                  <a:gd name="T18" fmla="*/ 0 w 13"/>
                  <a:gd name="T19" fmla="*/ 0 h 334"/>
                  <a:gd name="T20" fmla="*/ 0 w 13"/>
                  <a:gd name="T21" fmla="*/ 0 h 334"/>
                  <a:gd name="T22" fmla="*/ 0 w 13"/>
                  <a:gd name="T23" fmla="*/ 0 h 3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334"/>
                  <a:gd name="T38" fmla="*/ 13 w 13"/>
                  <a:gd name="T39" fmla="*/ 334 h 3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334">
                    <a:moveTo>
                      <a:pt x="2" y="12"/>
                    </a:moveTo>
                    <a:lnTo>
                      <a:pt x="0" y="7"/>
                    </a:lnTo>
                    <a:lnTo>
                      <a:pt x="0" y="334"/>
                    </a:lnTo>
                    <a:lnTo>
                      <a:pt x="13" y="334"/>
                    </a:lnTo>
                    <a:lnTo>
                      <a:pt x="13" y="7"/>
                    </a:lnTo>
                    <a:lnTo>
                      <a:pt x="11" y="1"/>
                    </a:lnTo>
                    <a:lnTo>
                      <a:pt x="13" y="7"/>
                    </a:lnTo>
                    <a:lnTo>
                      <a:pt x="11" y="3"/>
                    </a:lnTo>
                    <a:lnTo>
                      <a:pt x="6" y="0"/>
                    </a:lnTo>
                    <a:lnTo>
                      <a:pt x="2" y="3"/>
                    </a:lnTo>
                    <a:lnTo>
                      <a:pt x="0" y="7"/>
                    </a:lnTo>
                    <a:lnTo>
                      <a:pt x="2" y="1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64" name="Freeform 70"/>
              <p:cNvSpPr>
                <a:spLocks/>
              </p:cNvSpPr>
              <p:nvPr/>
            </p:nvSpPr>
            <p:spPr bwMode="auto">
              <a:xfrm>
                <a:off x="2748" y="3312"/>
                <a:ext cx="44" cy="177"/>
              </a:xfrm>
              <a:custGeom>
                <a:avLst/>
                <a:gdLst>
                  <a:gd name="T0" fmla="*/ 1 w 131"/>
                  <a:gd name="T1" fmla="*/ 0 h 533"/>
                  <a:gd name="T2" fmla="*/ 1 w 131"/>
                  <a:gd name="T3" fmla="*/ 0 h 533"/>
                  <a:gd name="T4" fmla="*/ 1 w 131"/>
                  <a:gd name="T5" fmla="*/ 0 h 533"/>
                  <a:gd name="T6" fmla="*/ 1 w 131"/>
                  <a:gd name="T7" fmla="*/ 1 h 533"/>
                  <a:gd name="T8" fmla="*/ 1 w 131"/>
                  <a:gd name="T9" fmla="*/ 1 h 533"/>
                  <a:gd name="T10" fmla="*/ 0 w 131"/>
                  <a:gd name="T11" fmla="*/ 1 h 533"/>
                  <a:gd name="T12" fmla="*/ 0 w 131"/>
                  <a:gd name="T13" fmla="*/ 2 h 533"/>
                  <a:gd name="T14" fmla="*/ 0 w 131"/>
                  <a:gd name="T15" fmla="*/ 2 h 533"/>
                  <a:gd name="T16" fmla="*/ 0 w 131"/>
                  <a:gd name="T17" fmla="*/ 3 h 533"/>
                  <a:gd name="T18" fmla="*/ 0 w 131"/>
                  <a:gd name="T19" fmla="*/ 3 h 533"/>
                  <a:gd name="T20" fmla="*/ 0 w 131"/>
                  <a:gd name="T21" fmla="*/ 4 h 533"/>
                  <a:gd name="T22" fmla="*/ 0 w 131"/>
                  <a:gd name="T23" fmla="*/ 4 h 533"/>
                  <a:gd name="T24" fmla="*/ 0 w 131"/>
                  <a:gd name="T25" fmla="*/ 5 h 533"/>
                  <a:gd name="T26" fmla="*/ 0 w 131"/>
                  <a:gd name="T27" fmla="*/ 5 h 533"/>
                  <a:gd name="T28" fmla="*/ 1 w 131"/>
                  <a:gd name="T29" fmla="*/ 5 h 533"/>
                  <a:gd name="T30" fmla="*/ 1 w 131"/>
                  <a:gd name="T31" fmla="*/ 6 h 533"/>
                  <a:gd name="T32" fmla="*/ 1 w 131"/>
                  <a:gd name="T33" fmla="*/ 6 h 533"/>
                  <a:gd name="T34" fmla="*/ 1 w 131"/>
                  <a:gd name="T35" fmla="*/ 7 h 533"/>
                  <a:gd name="T36" fmla="*/ 2 w 131"/>
                  <a:gd name="T37" fmla="*/ 6 h 533"/>
                  <a:gd name="T38" fmla="*/ 1 w 131"/>
                  <a:gd name="T39" fmla="*/ 6 h 533"/>
                  <a:gd name="T40" fmla="*/ 1 w 131"/>
                  <a:gd name="T41" fmla="*/ 6 h 533"/>
                  <a:gd name="T42" fmla="*/ 1 w 131"/>
                  <a:gd name="T43" fmla="*/ 5 h 533"/>
                  <a:gd name="T44" fmla="*/ 1 w 131"/>
                  <a:gd name="T45" fmla="*/ 5 h 533"/>
                  <a:gd name="T46" fmla="*/ 0 w 131"/>
                  <a:gd name="T47" fmla="*/ 4 h 533"/>
                  <a:gd name="T48" fmla="*/ 0 w 131"/>
                  <a:gd name="T49" fmla="*/ 4 h 533"/>
                  <a:gd name="T50" fmla="*/ 0 w 131"/>
                  <a:gd name="T51" fmla="*/ 4 h 533"/>
                  <a:gd name="T52" fmla="*/ 0 w 131"/>
                  <a:gd name="T53" fmla="*/ 3 h 533"/>
                  <a:gd name="T54" fmla="*/ 0 w 131"/>
                  <a:gd name="T55" fmla="*/ 3 h 533"/>
                  <a:gd name="T56" fmla="*/ 0 w 131"/>
                  <a:gd name="T57" fmla="*/ 2 h 533"/>
                  <a:gd name="T58" fmla="*/ 0 w 131"/>
                  <a:gd name="T59" fmla="*/ 2 h 533"/>
                  <a:gd name="T60" fmla="*/ 1 w 131"/>
                  <a:gd name="T61" fmla="*/ 2 h 533"/>
                  <a:gd name="T62" fmla="*/ 1 w 131"/>
                  <a:gd name="T63" fmla="*/ 1 h 533"/>
                  <a:gd name="T64" fmla="*/ 1 w 131"/>
                  <a:gd name="T65" fmla="*/ 1 h 533"/>
                  <a:gd name="T66" fmla="*/ 1 w 131"/>
                  <a:gd name="T67" fmla="*/ 0 h 533"/>
                  <a:gd name="T68" fmla="*/ 2 w 131"/>
                  <a:gd name="T69" fmla="*/ 0 h 533"/>
                  <a:gd name="T70" fmla="*/ 2 w 131"/>
                  <a:gd name="T71" fmla="*/ 0 h 533"/>
                  <a:gd name="T72" fmla="*/ 2 w 131"/>
                  <a:gd name="T73" fmla="*/ 0 h 533"/>
                  <a:gd name="T74" fmla="*/ 2 w 131"/>
                  <a:gd name="T75" fmla="*/ 0 h 533"/>
                  <a:gd name="T76" fmla="*/ 2 w 131"/>
                  <a:gd name="T77" fmla="*/ 0 h 533"/>
                  <a:gd name="T78" fmla="*/ 2 w 131"/>
                  <a:gd name="T79" fmla="*/ 0 h 533"/>
                  <a:gd name="T80" fmla="*/ 1 w 131"/>
                  <a:gd name="T81" fmla="*/ 0 h 533"/>
                  <a:gd name="T82" fmla="*/ 1 w 131"/>
                  <a:gd name="T83" fmla="*/ 0 h 53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1"/>
                  <a:gd name="T127" fmla="*/ 0 h 533"/>
                  <a:gd name="T128" fmla="*/ 131 w 131"/>
                  <a:gd name="T129" fmla="*/ 533 h 53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1" h="533">
                    <a:moveTo>
                      <a:pt x="118" y="7"/>
                    </a:moveTo>
                    <a:lnTo>
                      <a:pt x="120" y="2"/>
                    </a:lnTo>
                    <a:lnTo>
                      <a:pt x="91" y="29"/>
                    </a:lnTo>
                    <a:lnTo>
                      <a:pt x="68" y="57"/>
                    </a:lnTo>
                    <a:lnTo>
                      <a:pt x="49" y="89"/>
                    </a:lnTo>
                    <a:lnTo>
                      <a:pt x="31" y="120"/>
                    </a:lnTo>
                    <a:lnTo>
                      <a:pt x="18" y="153"/>
                    </a:lnTo>
                    <a:lnTo>
                      <a:pt x="8" y="188"/>
                    </a:lnTo>
                    <a:lnTo>
                      <a:pt x="3" y="222"/>
                    </a:lnTo>
                    <a:lnTo>
                      <a:pt x="0" y="260"/>
                    </a:lnTo>
                    <a:lnTo>
                      <a:pt x="2" y="296"/>
                    </a:lnTo>
                    <a:lnTo>
                      <a:pt x="7" y="332"/>
                    </a:lnTo>
                    <a:lnTo>
                      <a:pt x="17" y="368"/>
                    </a:lnTo>
                    <a:lnTo>
                      <a:pt x="29" y="403"/>
                    </a:lnTo>
                    <a:lnTo>
                      <a:pt x="47" y="437"/>
                    </a:lnTo>
                    <a:lnTo>
                      <a:pt x="66" y="471"/>
                    </a:lnTo>
                    <a:lnTo>
                      <a:pt x="91" y="503"/>
                    </a:lnTo>
                    <a:lnTo>
                      <a:pt x="120" y="533"/>
                    </a:lnTo>
                    <a:lnTo>
                      <a:pt x="129" y="522"/>
                    </a:lnTo>
                    <a:lnTo>
                      <a:pt x="102" y="495"/>
                    </a:lnTo>
                    <a:lnTo>
                      <a:pt x="78" y="463"/>
                    </a:lnTo>
                    <a:lnTo>
                      <a:pt x="58" y="431"/>
                    </a:lnTo>
                    <a:lnTo>
                      <a:pt x="43" y="398"/>
                    </a:lnTo>
                    <a:lnTo>
                      <a:pt x="31" y="365"/>
                    </a:lnTo>
                    <a:lnTo>
                      <a:pt x="21" y="329"/>
                    </a:lnTo>
                    <a:lnTo>
                      <a:pt x="15" y="296"/>
                    </a:lnTo>
                    <a:lnTo>
                      <a:pt x="14" y="260"/>
                    </a:lnTo>
                    <a:lnTo>
                      <a:pt x="17" y="225"/>
                    </a:lnTo>
                    <a:lnTo>
                      <a:pt x="22" y="191"/>
                    </a:lnTo>
                    <a:lnTo>
                      <a:pt x="32" y="159"/>
                    </a:lnTo>
                    <a:lnTo>
                      <a:pt x="44" y="126"/>
                    </a:lnTo>
                    <a:lnTo>
                      <a:pt x="60" y="94"/>
                    </a:lnTo>
                    <a:lnTo>
                      <a:pt x="79" y="65"/>
                    </a:lnTo>
                    <a:lnTo>
                      <a:pt x="102" y="37"/>
                    </a:lnTo>
                    <a:lnTo>
                      <a:pt x="129" y="13"/>
                    </a:lnTo>
                    <a:lnTo>
                      <a:pt x="131" y="7"/>
                    </a:lnTo>
                    <a:lnTo>
                      <a:pt x="129" y="13"/>
                    </a:lnTo>
                    <a:lnTo>
                      <a:pt x="131" y="7"/>
                    </a:lnTo>
                    <a:lnTo>
                      <a:pt x="130" y="3"/>
                    </a:lnTo>
                    <a:lnTo>
                      <a:pt x="126" y="0"/>
                    </a:lnTo>
                    <a:lnTo>
                      <a:pt x="120" y="2"/>
                    </a:lnTo>
                    <a:lnTo>
                      <a:pt x="118"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65" name="Freeform 71"/>
              <p:cNvSpPr>
                <a:spLocks/>
              </p:cNvSpPr>
              <p:nvPr/>
            </p:nvSpPr>
            <p:spPr bwMode="auto">
              <a:xfrm>
                <a:off x="2788" y="2766"/>
                <a:ext cx="4" cy="548"/>
              </a:xfrm>
              <a:custGeom>
                <a:avLst/>
                <a:gdLst>
                  <a:gd name="T0" fmla="*/ 0 w 13"/>
                  <a:gd name="T1" fmla="*/ 0 h 1645"/>
                  <a:gd name="T2" fmla="*/ 0 w 13"/>
                  <a:gd name="T3" fmla="*/ 0 h 1645"/>
                  <a:gd name="T4" fmla="*/ 0 w 13"/>
                  <a:gd name="T5" fmla="*/ 20 h 1645"/>
                  <a:gd name="T6" fmla="*/ 0 w 13"/>
                  <a:gd name="T7" fmla="*/ 20 h 1645"/>
                  <a:gd name="T8" fmla="*/ 0 w 13"/>
                  <a:gd name="T9" fmla="*/ 0 h 1645"/>
                  <a:gd name="T10" fmla="*/ 0 w 13"/>
                  <a:gd name="T11" fmla="*/ 0 h 1645"/>
                  <a:gd name="T12" fmla="*/ 0 w 13"/>
                  <a:gd name="T13" fmla="*/ 0 h 1645"/>
                  <a:gd name="T14" fmla="*/ 0 w 13"/>
                  <a:gd name="T15" fmla="*/ 0 h 1645"/>
                  <a:gd name="T16" fmla="*/ 0 w 13"/>
                  <a:gd name="T17" fmla="*/ 0 h 1645"/>
                  <a:gd name="T18" fmla="*/ 0 w 13"/>
                  <a:gd name="T19" fmla="*/ 0 h 1645"/>
                  <a:gd name="T20" fmla="*/ 0 w 13"/>
                  <a:gd name="T21" fmla="*/ 0 h 1645"/>
                  <a:gd name="T22" fmla="*/ 0 w 13"/>
                  <a:gd name="T23" fmla="*/ 0 h 16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1645"/>
                  <a:gd name="T38" fmla="*/ 13 w 13"/>
                  <a:gd name="T39" fmla="*/ 1645 h 16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1645">
                    <a:moveTo>
                      <a:pt x="1" y="11"/>
                    </a:moveTo>
                    <a:lnTo>
                      <a:pt x="0" y="7"/>
                    </a:lnTo>
                    <a:lnTo>
                      <a:pt x="0" y="1645"/>
                    </a:lnTo>
                    <a:lnTo>
                      <a:pt x="13" y="1645"/>
                    </a:lnTo>
                    <a:lnTo>
                      <a:pt x="13" y="7"/>
                    </a:lnTo>
                    <a:lnTo>
                      <a:pt x="12" y="3"/>
                    </a:lnTo>
                    <a:lnTo>
                      <a:pt x="13" y="7"/>
                    </a:lnTo>
                    <a:lnTo>
                      <a:pt x="11" y="3"/>
                    </a:lnTo>
                    <a:lnTo>
                      <a:pt x="6" y="0"/>
                    </a:lnTo>
                    <a:lnTo>
                      <a:pt x="2" y="3"/>
                    </a:lnTo>
                    <a:lnTo>
                      <a:pt x="0" y="7"/>
                    </a:lnTo>
                    <a:lnTo>
                      <a:pt x="1" y="1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66" name="Freeform 72"/>
              <p:cNvSpPr>
                <a:spLocks/>
              </p:cNvSpPr>
              <p:nvPr/>
            </p:nvSpPr>
            <p:spPr bwMode="auto">
              <a:xfrm>
                <a:off x="2749" y="2593"/>
                <a:ext cx="43" cy="176"/>
              </a:xfrm>
              <a:custGeom>
                <a:avLst/>
                <a:gdLst>
                  <a:gd name="T0" fmla="*/ 1 w 128"/>
                  <a:gd name="T1" fmla="*/ 0 h 529"/>
                  <a:gd name="T2" fmla="*/ 1 w 128"/>
                  <a:gd name="T3" fmla="*/ 0 h 529"/>
                  <a:gd name="T4" fmla="*/ 1 w 128"/>
                  <a:gd name="T5" fmla="*/ 0 h 529"/>
                  <a:gd name="T6" fmla="*/ 1 w 128"/>
                  <a:gd name="T7" fmla="*/ 1 h 529"/>
                  <a:gd name="T8" fmla="*/ 1 w 128"/>
                  <a:gd name="T9" fmla="*/ 1 h 529"/>
                  <a:gd name="T10" fmla="*/ 0 w 128"/>
                  <a:gd name="T11" fmla="*/ 1 h 529"/>
                  <a:gd name="T12" fmla="*/ 0 w 128"/>
                  <a:gd name="T13" fmla="*/ 2 h 529"/>
                  <a:gd name="T14" fmla="*/ 0 w 128"/>
                  <a:gd name="T15" fmla="*/ 2 h 529"/>
                  <a:gd name="T16" fmla="*/ 0 w 128"/>
                  <a:gd name="T17" fmla="*/ 3 h 529"/>
                  <a:gd name="T18" fmla="*/ 0 w 128"/>
                  <a:gd name="T19" fmla="*/ 3 h 529"/>
                  <a:gd name="T20" fmla="*/ 0 w 128"/>
                  <a:gd name="T21" fmla="*/ 3 h 529"/>
                  <a:gd name="T22" fmla="*/ 0 w 128"/>
                  <a:gd name="T23" fmla="*/ 4 h 529"/>
                  <a:gd name="T24" fmla="*/ 0 w 128"/>
                  <a:gd name="T25" fmla="*/ 4 h 529"/>
                  <a:gd name="T26" fmla="*/ 0 w 128"/>
                  <a:gd name="T27" fmla="*/ 5 h 529"/>
                  <a:gd name="T28" fmla="*/ 1 w 128"/>
                  <a:gd name="T29" fmla="*/ 5 h 529"/>
                  <a:gd name="T30" fmla="*/ 1 w 128"/>
                  <a:gd name="T31" fmla="*/ 6 h 529"/>
                  <a:gd name="T32" fmla="*/ 1 w 128"/>
                  <a:gd name="T33" fmla="*/ 6 h 529"/>
                  <a:gd name="T34" fmla="*/ 1 w 128"/>
                  <a:gd name="T35" fmla="*/ 7 h 529"/>
                  <a:gd name="T36" fmla="*/ 2 w 128"/>
                  <a:gd name="T37" fmla="*/ 6 h 529"/>
                  <a:gd name="T38" fmla="*/ 1 w 128"/>
                  <a:gd name="T39" fmla="*/ 6 h 529"/>
                  <a:gd name="T40" fmla="*/ 1 w 128"/>
                  <a:gd name="T41" fmla="*/ 6 h 529"/>
                  <a:gd name="T42" fmla="*/ 1 w 128"/>
                  <a:gd name="T43" fmla="*/ 5 h 529"/>
                  <a:gd name="T44" fmla="*/ 0 w 128"/>
                  <a:gd name="T45" fmla="*/ 5 h 529"/>
                  <a:gd name="T46" fmla="*/ 0 w 128"/>
                  <a:gd name="T47" fmla="*/ 4 h 529"/>
                  <a:gd name="T48" fmla="*/ 0 w 128"/>
                  <a:gd name="T49" fmla="*/ 4 h 529"/>
                  <a:gd name="T50" fmla="*/ 0 w 128"/>
                  <a:gd name="T51" fmla="*/ 3 h 529"/>
                  <a:gd name="T52" fmla="*/ 0 w 128"/>
                  <a:gd name="T53" fmla="*/ 3 h 529"/>
                  <a:gd name="T54" fmla="*/ 0 w 128"/>
                  <a:gd name="T55" fmla="*/ 3 h 529"/>
                  <a:gd name="T56" fmla="*/ 0 w 128"/>
                  <a:gd name="T57" fmla="*/ 2 h 529"/>
                  <a:gd name="T58" fmla="*/ 0 w 128"/>
                  <a:gd name="T59" fmla="*/ 2 h 529"/>
                  <a:gd name="T60" fmla="*/ 1 w 128"/>
                  <a:gd name="T61" fmla="*/ 1 h 529"/>
                  <a:gd name="T62" fmla="*/ 1 w 128"/>
                  <a:gd name="T63" fmla="*/ 1 h 529"/>
                  <a:gd name="T64" fmla="*/ 1 w 128"/>
                  <a:gd name="T65" fmla="*/ 1 h 529"/>
                  <a:gd name="T66" fmla="*/ 1 w 128"/>
                  <a:gd name="T67" fmla="*/ 0 h 529"/>
                  <a:gd name="T68" fmla="*/ 2 w 128"/>
                  <a:gd name="T69" fmla="*/ 0 h 529"/>
                  <a:gd name="T70" fmla="*/ 2 w 128"/>
                  <a:gd name="T71" fmla="*/ 0 h 529"/>
                  <a:gd name="T72" fmla="*/ 2 w 128"/>
                  <a:gd name="T73" fmla="*/ 0 h 529"/>
                  <a:gd name="T74" fmla="*/ 2 w 128"/>
                  <a:gd name="T75" fmla="*/ 0 h 529"/>
                  <a:gd name="T76" fmla="*/ 2 w 128"/>
                  <a:gd name="T77" fmla="*/ 0 h 529"/>
                  <a:gd name="T78" fmla="*/ 2 w 128"/>
                  <a:gd name="T79" fmla="*/ 0 h 529"/>
                  <a:gd name="T80" fmla="*/ 1 w 128"/>
                  <a:gd name="T81" fmla="*/ 0 h 529"/>
                  <a:gd name="T82" fmla="*/ 1 w 128"/>
                  <a:gd name="T83" fmla="*/ 0 h 529"/>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8"/>
                  <a:gd name="T127" fmla="*/ 0 h 529"/>
                  <a:gd name="T128" fmla="*/ 128 w 128"/>
                  <a:gd name="T129" fmla="*/ 529 h 529"/>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8" h="529">
                    <a:moveTo>
                      <a:pt x="115" y="7"/>
                    </a:moveTo>
                    <a:lnTo>
                      <a:pt x="117" y="2"/>
                    </a:lnTo>
                    <a:lnTo>
                      <a:pt x="91" y="28"/>
                    </a:lnTo>
                    <a:lnTo>
                      <a:pt x="70" y="56"/>
                    </a:lnTo>
                    <a:lnTo>
                      <a:pt x="51" y="85"/>
                    </a:lnTo>
                    <a:lnTo>
                      <a:pt x="33" y="115"/>
                    </a:lnTo>
                    <a:lnTo>
                      <a:pt x="21" y="147"/>
                    </a:lnTo>
                    <a:lnTo>
                      <a:pt x="10" y="180"/>
                    </a:lnTo>
                    <a:lnTo>
                      <a:pt x="3" y="213"/>
                    </a:lnTo>
                    <a:lnTo>
                      <a:pt x="0" y="248"/>
                    </a:lnTo>
                    <a:lnTo>
                      <a:pt x="0" y="282"/>
                    </a:lnTo>
                    <a:lnTo>
                      <a:pt x="4" y="318"/>
                    </a:lnTo>
                    <a:lnTo>
                      <a:pt x="11" y="354"/>
                    </a:lnTo>
                    <a:lnTo>
                      <a:pt x="23" y="390"/>
                    </a:lnTo>
                    <a:lnTo>
                      <a:pt x="41" y="424"/>
                    </a:lnTo>
                    <a:lnTo>
                      <a:pt x="61" y="460"/>
                    </a:lnTo>
                    <a:lnTo>
                      <a:pt x="86" y="495"/>
                    </a:lnTo>
                    <a:lnTo>
                      <a:pt x="116" y="529"/>
                    </a:lnTo>
                    <a:lnTo>
                      <a:pt x="127" y="521"/>
                    </a:lnTo>
                    <a:lnTo>
                      <a:pt x="97" y="487"/>
                    </a:lnTo>
                    <a:lnTo>
                      <a:pt x="72" y="452"/>
                    </a:lnTo>
                    <a:lnTo>
                      <a:pt x="52" y="419"/>
                    </a:lnTo>
                    <a:lnTo>
                      <a:pt x="37" y="384"/>
                    </a:lnTo>
                    <a:lnTo>
                      <a:pt x="25" y="351"/>
                    </a:lnTo>
                    <a:lnTo>
                      <a:pt x="18" y="315"/>
                    </a:lnTo>
                    <a:lnTo>
                      <a:pt x="14" y="282"/>
                    </a:lnTo>
                    <a:lnTo>
                      <a:pt x="14" y="248"/>
                    </a:lnTo>
                    <a:lnTo>
                      <a:pt x="17" y="216"/>
                    </a:lnTo>
                    <a:lnTo>
                      <a:pt x="23" y="183"/>
                    </a:lnTo>
                    <a:lnTo>
                      <a:pt x="34" y="152"/>
                    </a:lnTo>
                    <a:lnTo>
                      <a:pt x="47" y="121"/>
                    </a:lnTo>
                    <a:lnTo>
                      <a:pt x="62" y="93"/>
                    </a:lnTo>
                    <a:lnTo>
                      <a:pt x="81" y="64"/>
                    </a:lnTo>
                    <a:lnTo>
                      <a:pt x="102" y="36"/>
                    </a:lnTo>
                    <a:lnTo>
                      <a:pt x="126" y="13"/>
                    </a:lnTo>
                    <a:lnTo>
                      <a:pt x="128" y="7"/>
                    </a:lnTo>
                    <a:lnTo>
                      <a:pt x="126" y="13"/>
                    </a:lnTo>
                    <a:lnTo>
                      <a:pt x="128" y="7"/>
                    </a:lnTo>
                    <a:lnTo>
                      <a:pt x="127" y="3"/>
                    </a:lnTo>
                    <a:lnTo>
                      <a:pt x="123" y="0"/>
                    </a:lnTo>
                    <a:lnTo>
                      <a:pt x="117" y="2"/>
                    </a:lnTo>
                    <a:lnTo>
                      <a:pt x="115"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67" name="Freeform 73"/>
              <p:cNvSpPr>
                <a:spLocks/>
              </p:cNvSpPr>
              <p:nvPr/>
            </p:nvSpPr>
            <p:spPr bwMode="auto">
              <a:xfrm>
                <a:off x="2788" y="2326"/>
                <a:ext cx="4" cy="269"/>
              </a:xfrm>
              <a:custGeom>
                <a:avLst/>
                <a:gdLst>
                  <a:gd name="T0" fmla="*/ 0 w 13"/>
                  <a:gd name="T1" fmla="*/ 0 h 808"/>
                  <a:gd name="T2" fmla="*/ 0 w 13"/>
                  <a:gd name="T3" fmla="*/ 0 h 808"/>
                  <a:gd name="T4" fmla="*/ 0 w 13"/>
                  <a:gd name="T5" fmla="*/ 10 h 808"/>
                  <a:gd name="T6" fmla="*/ 0 w 13"/>
                  <a:gd name="T7" fmla="*/ 10 h 808"/>
                  <a:gd name="T8" fmla="*/ 0 w 13"/>
                  <a:gd name="T9" fmla="*/ 0 h 808"/>
                  <a:gd name="T10" fmla="*/ 0 w 13"/>
                  <a:gd name="T11" fmla="*/ 0 h 808"/>
                  <a:gd name="T12" fmla="*/ 0 w 13"/>
                  <a:gd name="T13" fmla="*/ 0 h 808"/>
                  <a:gd name="T14" fmla="*/ 0 w 13"/>
                  <a:gd name="T15" fmla="*/ 0 h 808"/>
                  <a:gd name="T16" fmla="*/ 0 w 13"/>
                  <a:gd name="T17" fmla="*/ 0 h 808"/>
                  <a:gd name="T18" fmla="*/ 0 w 13"/>
                  <a:gd name="T19" fmla="*/ 0 h 808"/>
                  <a:gd name="T20" fmla="*/ 0 w 13"/>
                  <a:gd name="T21" fmla="*/ 0 h 808"/>
                  <a:gd name="T22" fmla="*/ 0 w 13"/>
                  <a:gd name="T23" fmla="*/ 0 h 80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3"/>
                  <a:gd name="T37" fmla="*/ 0 h 808"/>
                  <a:gd name="T38" fmla="*/ 13 w 13"/>
                  <a:gd name="T39" fmla="*/ 808 h 80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3" h="808">
                    <a:moveTo>
                      <a:pt x="6" y="0"/>
                    </a:moveTo>
                    <a:lnTo>
                      <a:pt x="0" y="7"/>
                    </a:lnTo>
                    <a:lnTo>
                      <a:pt x="0" y="808"/>
                    </a:lnTo>
                    <a:lnTo>
                      <a:pt x="13" y="808"/>
                    </a:lnTo>
                    <a:lnTo>
                      <a:pt x="13" y="7"/>
                    </a:lnTo>
                    <a:lnTo>
                      <a:pt x="6" y="14"/>
                    </a:lnTo>
                    <a:lnTo>
                      <a:pt x="13" y="7"/>
                    </a:lnTo>
                    <a:lnTo>
                      <a:pt x="11" y="3"/>
                    </a:lnTo>
                    <a:lnTo>
                      <a:pt x="6" y="0"/>
                    </a:lnTo>
                    <a:lnTo>
                      <a:pt x="2" y="3"/>
                    </a:lnTo>
                    <a:lnTo>
                      <a:pt x="0" y="7"/>
                    </a:lnTo>
                    <a:lnTo>
                      <a:pt x="6"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68" name="Freeform 74"/>
              <p:cNvSpPr>
                <a:spLocks/>
              </p:cNvSpPr>
              <p:nvPr/>
            </p:nvSpPr>
            <p:spPr bwMode="auto">
              <a:xfrm>
                <a:off x="2790" y="2326"/>
                <a:ext cx="155" cy="5"/>
              </a:xfrm>
              <a:custGeom>
                <a:avLst/>
                <a:gdLst>
                  <a:gd name="T0" fmla="*/ 6 w 465"/>
                  <a:gd name="T1" fmla="*/ 0 h 14"/>
                  <a:gd name="T2" fmla="*/ 6 w 465"/>
                  <a:gd name="T3" fmla="*/ 0 h 14"/>
                  <a:gd name="T4" fmla="*/ 0 w 465"/>
                  <a:gd name="T5" fmla="*/ 0 h 14"/>
                  <a:gd name="T6" fmla="*/ 0 w 465"/>
                  <a:gd name="T7" fmla="*/ 0 h 14"/>
                  <a:gd name="T8" fmla="*/ 6 w 465"/>
                  <a:gd name="T9" fmla="*/ 0 h 14"/>
                  <a:gd name="T10" fmla="*/ 6 w 465"/>
                  <a:gd name="T11" fmla="*/ 0 h 14"/>
                  <a:gd name="T12" fmla="*/ 6 w 465"/>
                  <a:gd name="T13" fmla="*/ 0 h 14"/>
                  <a:gd name="T14" fmla="*/ 6 w 465"/>
                  <a:gd name="T15" fmla="*/ 0 h 14"/>
                  <a:gd name="T16" fmla="*/ 6 w 465"/>
                  <a:gd name="T17" fmla="*/ 0 h 14"/>
                  <a:gd name="T18" fmla="*/ 6 w 465"/>
                  <a:gd name="T19" fmla="*/ 0 h 14"/>
                  <a:gd name="T20" fmla="*/ 6 w 465"/>
                  <a:gd name="T21" fmla="*/ 0 h 14"/>
                  <a:gd name="T22" fmla="*/ 6 w 465"/>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65"/>
                  <a:gd name="T37" fmla="*/ 0 h 14"/>
                  <a:gd name="T38" fmla="*/ 465 w 465"/>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65" h="14">
                    <a:moveTo>
                      <a:pt x="465" y="7"/>
                    </a:moveTo>
                    <a:lnTo>
                      <a:pt x="458" y="0"/>
                    </a:lnTo>
                    <a:lnTo>
                      <a:pt x="0" y="0"/>
                    </a:lnTo>
                    <a:lnTo>
                      <a:pt x="0" y="14"/>
                    </a:lnTo>
                    <a:lnTo>
                      <a:pt x="458" y="14"/>
                    </a:lnTo>
                    <a:lnTo>
                      <a:pt x="451" y="7"/>
                    </a:lnTo>
                    <a:lnTo>
                      <a:pt x="458" y="14"/>
                    </a:lnTo>
                    <a:lnTo>
                      <a:pt x="462" y="11"/>
                    </a:lnTo>
                    <a:lnTo>
                      <a:pt x="465" y="7"/>
                    </a:lnTo>
                    <a:lnTo>
                      <a:pt x="462" y="3"/>
                    </a:lnTo>
                    <a:lnTo>
                      <a:pt x="458" y="0"/>
                    </a:lnTo>
                    <a:lnTo>
                      <a:pt x="465"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69" name="Freeform 75"/>
              <p:cNvSpPr>
                <a:spLocks/>
              </p:cNvSpPr>
              <p:nvPr/>
            </p:nvSpPr>
            <p:spPr bwMode="auto">
              <a:xfrm>
                <a:off x="2868" y="2328"/>
                <a:ext cx="646" cy="1648"/>
              </a:xfrm>
              <a:custGeom>
                <a:avLst/>
                <a:gdLst>
                  <a:gd name="T0" fmla="*/ 3 w 1937"/>
                  <a:gd name="T1" fmla="*/ 10 h 4942"/>
                  <a:gd name="T2" fmla="*/ 4 w 1937"/>
                  <a:gd name="T3" fmla="*/ 11 h 4942"/>
                  <a:gd name="T4" fmla="*/ 4 w 1937"/>
                  <a:gd name="T5" fmla="*/ 12 h 4942"/>
                  <a:gd name="T6" fmla="*/ 4 w 1937"/>
                  <a:gd name="T7" fmla="*/ 14 h 4942"/>
                  <a:gd name="T8" fmla="*/ 4 w 1937"/>
                  <a:gd name="T9" fmla="*/ 15 h 4942"/>
                  <a:gd name="T10" fmla="*/ 3 w 1937"/>
                  <a:gd name="T11" fmla="*/ 16 h 4942"/>
                  <a:gd name="T12" fmla="*/ 3 w 1937"/>
                  <a:gd name="T13" fmla="*/ 37 h 4942"/>
                  <a:gd name="T14" fmla="*/ 4 w 1937"/>
                  <a:gd name="T15" fmla="*/ 38 h 4942"/>
                  <a:gd name="T16" fmla="*/ 4 w 1937"/>
                  <a:gd name="T17" fmla="*/ 40 h 4942"/>
                  <a:gd name="T18" fmla="*/ 4 w 1937"/>
                  <a:gd name="T19" fmla="*/ 41 h 4942"/>
                  <a:gd name="T20" fmla="*/ 3 w 1937"/>
                  <a:gd name="T21" fmla="*/ 42 h 4942"/>
                  <a:gd name="T22" fmla="*/ 3 w 1937"/>
                  <a:gd name="T23" fmla="*/ 43 h 4942"/>
                  <a:gd name="T24" fmla="*/ 4 w 1937"/>
                  <a:gd name="T25" fmla="*/ 48 h 4942"/>
                  <a:gd name="T26" fmla="*/ 6 w 1937"/>
                  <a:gd name="T27" fmla="*/ 49 h 4942"/>
                  <a:gd name="T28" fmla="*/ 8 w 1937"/>
                  <a:gd name="T29" fmla="*/ 50 h 4942"/>
                  <a:gd name="T30" fmla="*/ 9 w 1937"/>
                  <a:gd name="T31" fmla="*/ 51 h 4942"/>
                  <a:gd name="T32" fmla="*/ 11 w 1937"/>
                  <a:gd name="T33" fmla="*/ 52 h 4942"/>
                  <a:gd name="T34" fmla="*/ 13 w 1937"/>
                  <a:gd name="T35" fmla="*/ 54 h 4942"/>
                  <a:gd name="T36" fmla="*/ 14 w 1937"/>
                  <a:gd name="T37" fmla="*/ 55 h 4942"/>
                  <a:gd name="T38" fmla="*/ 16 w 1937"/>
                  <a:gd name="T39" fmla="*/ 56 h 4942"/>
                  <a:gd name="T40" fmla="*/ 18 w 1937"/>
                  <a:gd name="T41" fmla="*/ 57 h 4942"/>
                  <a:gd name="T42" fmla="*/ 20 w 1937"/>
                  <a:gd name="T43" fmla="*/ 58 h 4942"/>
                  <a:gd name="T44" fmla="*/ 22 w 1937"/>
                  <a:gd name="T45" fmla="*/ 58 h 4942"/>
                  <a:gd name="T46" fmla="*/ 23 w 1937"/>
                  <a:gd name="T47" fmla="*/ 58 h 4942"/>
                  <a:gd name="T48" fmla="*/ 24 w 1937"/>
                  <a:gd name="T49" fmla="*/ 59 h 4942"/>
                  <a:gd name="T50" fmla="*/ 24 w 1937"/>
                  <a:gd name="T51" fmla="*/ 60 h 4942"/>
                  <a:gd name="T52" fmla="*/ 24 w 1937"/>
                  <a:gd name="T53" fmla="*/ 61 h 4942"/>
                  <a:gd name="T54" fmla="*/ 23 w 1937"/>
                  <a:gd name="T55" fmla="*/ 61 h 4942"/>
                  <a:gd name="T56" fmla="*/ 7 w 1937"/>
                  <a:gd name="T57" fmla="*/ 61 h 4942"/>
                  <a:gd name="T58" fmla="*/ 8 w 1937"/>
                  <a:gd name="T59" fmla="*/ 60 h 4942"/>
                  <a:gd name="T60" fmla="*/ 8 w 1937"/>
                  <a:gd name="T61" fmla="*/ 60 h 4942"/>
                  <a:gd name="T62" fmla="*/ 8 w 1937"/>
                  <a:gd name="T63" fmla="*/ 59 h 4942"/>
                  <a:gd name="T64" fmla="*/ 8 w 1937"/>
                  <a:gd name="T65" fmla="*/ 58 h 4942"/>
                  <a:gd name="T66" fmla="*/ 7 w 1937"/>
                  <a:gd name="T67" fmla="*/ 58 h 4942"/>
                  <a:gd name="T68" fmla="*/ 6 w 1937"/>
                  <a:gd name="T69" fmla="*/ 57 h 4942"/>
                  <a:gd name="T70" fmla="*/ 5 w 1937"/>
                  <a:gd name="T71" fmla="*/ 56 h 4942"/>
                  <a:gd name="T72" fmla="*/ 5 w 1937"/>
                  <a:gd name="T73" fmla="*/ 55 h 4942"/>
                  <a:gd name="T74" fmla="*/ 5 w 1937"/>
                  <a:gd name="T75" fmla="*/ 54 h 4942"/>
                  <a:gd name="T76" fmla="*/ 4 w 1937"/>
                  <a:gd name="T77" fmla="*/ 53 h 4942"/>
                  <a:gd name="T78" fmla="*/ 4 w 1937"/>
                  <a:gd name="T79" fmla="*/ 51 h 4942"/>
                  <a:gd name="T80" fmla="*/ 4 w 1937"/>
                  <a:gd name="T81" fmla="*/ 50 h 4942"/>
                  <a:gd name="T82" fmla="*/ 3 w 1937"/>
                  <a:gd name="T83" fmla="*/ 49 h 4942"/>
                  <a:gd name="T84" fmla="*/ 2 w 1937"/>
                  <a:gd name="T85" fmla="*/ 48 h 4942"/>
                  <a:gd name="T86" fmla="*/ 1 w 1937"/>
                  <a:gd name="T87" fmla="*/ 47 h 4942"/>
                  <a:gd name="T88" fmla="*/ 0 w 1937"/>
                  <a:gd name="T89" fmla="*/ 44 h 4942"/>
                  <a:gd name="T90" fmla="*/ 1 w 1937"/>
                  <a:gd name="T91" fmla="*/ 42 h 4942"/>
                  <a:gd name="T92" fmla="*/ 1 w 1937"/>
                  <a:gd name="T93" fmla="*/ 41 h 4942"/>
                  <a:gd name="T94" fmla="*/ 1 w 1937"/>
                  <a:gd name="T95" fmla="*/ 39 h 4942"/>
                  <a:gd name="T96" fmla="*/ 1 w 1937"/>
                  <a:gd name="T97" fmla="*/ 37 h 4942"/>
                  <a:gd name="T98" fmla="*/ 0 w 1937"/>
                  <a:gd name="T99" fmla="*/ 36 h 4942"/>
                  <a:gd name="T100" fmla="*/ 0 w 1937"/>
                  <a:gd name="T101" fmla="*/ 17 h 4942"/>
                  <a:gd name="T102" fmla="*/ 1 w 1937"/>
                  <a:gd name="T103" fmla="*/ 15 h 4942"/>
                  <a:gd name="T104" fmla="*/ 1 w 1937"/>
                  <a:gd name="T105" fmla="*/ 14 h 4942"/>
                  <a:gd name="T106" fmla="*/ 1 w 1937"/>
                  <a:gd name="T107" fmla="*/ 12 h 4942"/>
                  <a:gd name="T108" fmla="*/ 1 w 1937"/>
                  <a:gd name="T109" fmla="*/ 10 h 4942"/>
                  <a:gd name="T110" fmla="*/ 0 w 1937"/>
                  <a:gd name="T111" fmla="*/ 9 h 494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937"/>
                  <a:gd name="T169" fmla="*/ 0 h 4942"/>
                  <a:gd name="T170" fmla="*/ 1937 w 1937"/>
                  <a:gd name="T171" fmla="*/ 4942 h 494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937" h="4942">
                    <a:moveTo>
                      <a:pt x="0" y="0"/>
                    </a:moveTo>
                    <a:lnTo>
                      <a:pt x="223" y="0"/>
                    </a:lnTo>
                    <a:lnTo>
                      <a:pt x="223" y="804"/>
                    </a:lnTo>
                    <a:lnTo>
                      <a:pt x="250" y="830"/>
                    </a:lnTo>
                    <a:lnTo>
                      <a:pt x="275" y="859"/>
                    </a:lnTo>
                    <a:lnTo>
                      <a:pt x="294" y="891"/>
                    </a:lnTo>
                    <a:lnTo>
                      <a:pt x="311" y="924"/>
                    </a:lnTo>
                    <a:lnTo>
                      <a:pt x="323" y="959"/>
                    </a:lnTo>
                    <a:lnTo>
                      <a:pt x="332" y="995"/>
                    </a:lnTo>
                    <a:lnTo>
                      <a:pt x="336" y="1031"/>
                    </a:lnTo>
                    <a:lnTo>
                      <a:pt x="337" y="1066"/>
                    </a:lnTo>
                    <a:lnTo>
                      <a:pt x="334" y="1102"/>
                    </a:lnTo>
                    <a:lnTo>
                      <a:pt x="329" y="1138"/>
                    </a:lnTo>
                    <a:lnTo>
                      <a:pt x="319" y="1174"/>
                    </a:lnTo>
                    <a:lnTo>
                      <a:pt x="307" y="1209"/>
                    </a:lnTo>
                    <a:lnTo>
                      <a:pt x="290" y="1240"/>
                    </a:lnTo>
                    <a:lnTo>
                      <a:pt x="271" y="1272"/>
                    </a:lnTo>
                    <a:lnTo>
                      <a:pt x="249" y="1300"/>
                    </a:lnTo>
                    <a:lnTo>
                      <a:pt x="224" y="1326"/>
                    </a:lnTo>
                    <a:lnTo>
                      <a:pt x="223" y="2954"/>
                    </a:lnTo>
                    <a:lnTo>
                      <a:pt x="256" y="2985"/>
                    </a:lnTo>
                    <a:lnTo>
                      <a:pt x="283" y="3018"/>
                    </a:lnTo>
                    <a:lnTo>
                      <a:pt x="304" y="3052"/>
                    </a:lnTo>
                    <a:lnTo>
                      <a:pt x="321" y="3090"/>
                    </a:lnTo>
                    <a:lnTo>
                      <a:pt x="332" y="3127"/>
                    </a:lnTo>
                    <a:lnTo>
                      <a:pt x="339" y="3166"/>
                    </a:lnTo>
                    <a:lnTo>
                      <a:pt x="341" y="3204"/>
                    </a:lnTo>
                    <a:lnTo>
                      <a:pt x="339" y="3243"/>
                    </a:lnTo>
                    <a:lnTo>
                      <a:pt x="334" y="3280"/>
                    </a:lnTo>
                    <a:lnTo>
                      <a:pt x="325" y="3316"/>
                    </a:lnTo>
                    <a:lnTo>
                      <a:pt x="314" y="3349"/>
                    </a:lnTo>
                    <a:lnTo>
                      <a:pt x="300" y="3381"/>
                    </a:lnTo>
                    <a:lnTo>
                      <a:pt x="283" y="3410"/>
                    </a:lnTo>
                    <a:lnTo>
                      <a:pt x="264" y="3435"/>
                    </a:lnTo>
                    <a:lnTo>
                      <a:pt x="245" y="3457"/>
                    </a:lnTo>
                    <a:lnTo>
                      <a:pt x="223" y="3474"/>
                    </a:lnTo>
                    <a:lnTo>
                      <a:pt x="223" y="3812"/>
                    </a:lnTo>
                    <a:lnTo>
                      <a:pt x="275" y="3830"/>
                    </a:lnTo>
                    <a:lnTo>
                      <a:pt x="328" y="3851"/>
                    </a:lnTo>
                    <a:lnTo>
                      <a:pt x="377" y="3874"/>
                    </a:lnTo>
                    <a:lnTo>
                      <a:pt x="427" y="3900"/>
                    </a:lnTo>
                    <a:lnTo>
                      <a:pt x="475" y="3928"/>
                    </a:lnTo>
                    <a:lnTo>
                      <a:pt x="522" y="3958"/>
                    </a:lnTo>
                    <a:lnTo>
                      <a:pt x="569" y="3990"/>
                    </a:lnTo>
                    <a:lnTo>
                      <a:pt x="615" y="4023"/>
                    </a:lnTo>
                    <a:lnTo>
                      <a:pt x="660" y="4058"/>
                    </a:lnTo>
                    <a:lnTo>
                      <a:pt x="705" y="4094"/>
                    </a:lnTo>
                    <a:lnTo>
                      <a:pt x="749" y="4130"/>
                    </a:lnTo>
                    <a:lnTo>
                      <a:pt x="793" y="4167"/>
                    </a:lnTo>
                    <a:lnTo>
                      <a:pt x="837" y="4204"/>
                    </a:lnTo>
                    <a:lnTo>
                      <a:pt x="881" y="4243"/>
                    </a:lnTo>
                    <a:lnTo>
                      <a:pt x="926" y="4280"/>
                    </a:lnTo>
                    <a:lnTo>
                      <a:pt x="970" y="4317"/>
                    </a:lnTo>
                    <a:lnTo>
                      <a:pt x="1015" y="4355"/>
                    </a:lnTo>
                    <a:lnTo>
                      <a:pt x="1060" y="4391"/>
                    </a:lnTo>
                    <a:lnTo>
                      <a:pt x="1107" y="4425"/>
                    </a:lnTo>
                    <a:lnTo>
                      <a:pt x="1153" y="4460"/>
                    </a:lnTo>
                    <a:lnTo>
                      <a:pt x="1200" y="4491"/>
                    </a:lnTo>
                    <a:lnTo>
                      <a:pt x="1249" y="4523"/>
                    </a:lnTo>
                    <a:lnTo>
                      <a:pt x="1299" y="4552"/>
                    </a:lnTo>
                    <a:lnTo>
                      <a:pt x="1350" y="4578"/>
                    </a:lnTo>
                    <a:lnTo>
                      <a:pt x="1402" y="4603"/>
                    </a:lnTo>
                    <a:lnTo>
                      <a:pt x="1455" y="4625"/>
                    </a:lnTo>
                    <a:lnTo>
                      <a:pt x="1510" y="4645"/>
                    </a:lnTo>
                    <a:lnTo>
                      <a:pt x="1566" y="4661"/>
                    </a:lnTo>
                    <a:lnTo>
                      <a:pt x="1626" y="4675"/>
                    </a:lnTo>
                    <a:lnTo>
                      <a:pt x="1687" y="4685"/>
                    </a:lnTo>
                    <a:lnTo>
                      <a:pt x="1749" y="4690"/>
                    </a:lnTo>
                    <a:lnTo>
                      <a:pt x="1814" y="4693"/>
                    </a:lnTo>
                    <a:lnTo>
                      <a:pt x="1840" y="4696"/>
                    </a:lnTo>
                    <a:lnTo>
                      <a:pt x="1865" y="4704"/>
                    </a:lnTo>
                    <a:lnTo>
                      <a:pt x="1885" y="4716"/>
                    </a:lnTo>
                    <a:lnTo>
                      <a:pt x="1902" y="4732"/>
                    </a:lnTo>
                    <a:lnTo>
                      <a:pt x="1916" y="4751"/>
                    </a:lnTo>
                    <a:lnTo>
                      <a:pt x="1927" y="4772"/>
                    </a:lnTo>
                    <a:lnTo>
                      <a:pt x="1934" y="4794"/>
                    </a:lnTo>
                    <a:lnTo>
                      <a:pt x="1937" y="4816"/>
                    </a:lnTo>
                    <a:lnTo>
                      <a:pt x="1937" y="4839"/>
                    </a:lnTo>
                    <a:lnTo>
                      <a:pt x="1931" y="4861"/>
                    </a:lnTo>
                    <a:lnTo>
                      <a:pt x="1923" y="4882"/>
                    </a:lnTo>
                    <a:lnTo>
                      <a:pt x="1910" y="4902"/>
                    </a:lnTo>
                    <a:lnTo>
                      <a:pt x="1892" y="4917"/>
                    </a:lnTo>
                    <a:lnTo>
                      <a:pt x="1872" y="4929"/>
                    </a:lnTo>
                    <a:lnTo>
                      <a:pt x="1844" y="4937"/>
                    </a:lnTo>
                    <a:lnTo>
                      <a:pt x="1814" y="4940"/>
                    </a:lnTo>
                    <a:lnTo>
                      <a:pt x="564" y="4942"/>
                    </a:lnTo>
                    <a:lnTo>
                      <a:pt x="586" y="4931"/>
                    </a:lnTo>
                    <a:lnTo>
                      <a:pt x="605" y="4918"/>
                    </a:lnTo>
                    <a:lnTo>
                      <a:pt x="622" y="4903"/>
                    </a:lnTo>
                    <a:lnTo>
                      <a:pt x="636" y="4888"/>
                    </a:lnTo>
                    <a:lnTo>
                      <a:pt x="647" y="4870"/>
                    </a:lnTo>
                    <a:lnTo>
                      <a:pt x="654" y="4852"/>
                    </a:lnTo>
                    <a:lnTo>
                      <a:pt x="658" y="4834"/>
                    </a:lnTo>
                    <a:lnTo>
                      <a:pt x="660" y="4815"/>
                    </a:lnTo>
                    <a:lnTo>
                      <a:pt x="659" y="4797"/>
                    </a:lnTo>
                    <a:lnTo>
                      <a:pt x="655" y="4777"/>
                    </a:lnTo>
                    <a:lnTo>
                      <a:pt x="647" y="4759"/>
                    </a:lnTo>
                    <a:lnTo>
                      <a:pt x="637" y="4743"/>
                    </a:lnTo>
                    <a:lnTo>
                      <a:pt x="623" y="4728"/>
                    </a:lnTo>
                    <a:lnTo>
                      <a:pt x="608" y="4714"/>
                    </a:lnTo>
                    <a:lnTo>
                      <a:pt x="589" y="4703"/>
                    </a:lnTo>
                    <a:lnTo>
                      <a:pt x="567" y="4693"/>
                    </a:lnTo>
                    <a:lnTo>
                      <a:pt x="538" y="4678"/>
                    </a:lnTo>
                    <a:lnTo>
                      <a:pt x="513" y="4660"/>
                    </a:lnTo>
                    <a:lnTo>
                      <a:pt x="491" y="4639"/>
                    </a:lnTo>
                    <a:lnTo>
                      <a:pt x="470" y="4617"/>
                    </a:lnTo>
                    <a:lnTo>
                      <a:pt x="452" y="4592"/>
                    </a:lnTo>
                    <a:lnTo>
                      <a:pt x="437" y="4565"/>
                    </a:lnTo>
                    <a:lnTo>
                      <a:pt x="423" y="4537"/>
                    </a:lnTo>
                    <a:lnTo>
                      <a:pt x="410" y="4507"/>
                    </a:lnTo>
                    <a:lnTo>
                      <a:pt x="399" y="4473"/>
                    </a:lnTo>
                    <a:lnTo>
                      <a:pt x="390" y="4440"/>
                    </a:lnTo>
                    <a:lnTo>
                      <a:pt x="380" y="4407"/>
                    </a:lnTo>
                    <a:lnTo>
                      <a:pt x="373" y="4371"/>
                    </a:lnTo>
                    <a:lnTo>
                      <a:pt x="365" y="4335"/>
                    </a:lnTo>
                    <a:lnTo>
                      <a:pt x="358" y="4299"/>
                    </a:lnTo>
                    <a:lnTo>
                      <a:pt x="350" y="4262"/>
                    </a:lnTo>
                    <a:lnTo>
                      <a:pt x="343" y="4225"/>
                    </a:lnTo>
                    <a:lnTo>
                      <a:pt x="334" y="4188"/>
                    </a:lnTo>
                    <a:lnTo>
                      <a:pt x="325" y="4152"/>
                    </a:lnTo>
                    <a:lnTo>
                      <a:pt x="315" y="4114"/>
                    </a:lnTo>
                    <a:lnTo>
                      <a:pt x="304" y="4078"/>
                    </a:lnTo>
                    <a:lnTo>
                      <a:pt x="293" y="4044"/>
                    </a:lnTo>
                    <a:lnTo>
                      <a:pt x="279" y="4009"/>
                    </a:lnTo>
                    <a:lnTo>
                      <a:pt x="263" y="3976"/>
                    </a:lnTo>
                    <a:lnTo>
                      <a:pt x="246" y="3944"/>
                    </a:lnTo>
                    <a:lnTo>
                      <a:pt x="225" y="3914"/>
                    </a:lnTo>
                    <a:lnTo>
                      <a:pt x="203" y="3885"/>
                    </a:lnTo>
                    <a:lnTo>
                      <a:pt x="178" y="3859"/>
                    </a:lnTo>
                    <a:lnTo>
                      <a:pt x="149" y="3834"/>
                    </a:lnTo>
                    <a:lnTo>
                      <a:pt x="119" y="3811"/>
                    </a:lnTo>
                    <a:lnTo>
                      <a:pt x="83" y="3791"/>
                    </a:lnTo>
                    <a:lnTo>
                      <a:pt x="46" y="3773"/>
                    </a:lnTo>
                    <a:lnTo>
                      <a:pt x="3" y="3758"/>
                    </a:lnTo>
                    <a:lnTo>
                      <a:pt x="3" y="3561"/>
                    </a:lnTo>
                    <a:lnTo>
                      <a:pt x="29" y="3519"/>
                    </a:lnTo>
                    <a:lnTo>
                      <a:pt x="50" y="3475"/>
                    </a:lnTo>
                    <a:lnTo>
                      <a:pt x="68" y="3429"/>
                    </a:lnTo>
                    <a:lnTo>
                      <a:pt x="82" y="3384"/>
                    </a:lnTo>
                    <a:lnTo>
                      <a:pt x="91" y="3335"/>
                    </a:lnTo>
                    <a:lnTo>
                      <a:pt x="98" y="3287"/>
                    </a:lnTo>
                    <a:lnTo>
                      <a:pt x="101" y="3240"/>
                    </a:lnTo>
                    <a:lnTo>
                      <a:pt x="101" y="3192"/>
                    </a:lnTo>
                    <a:lnTo>
                      <a:pt x="98" y="3145"/>
                    </a:lnTo>
                    <a:lnTo>
                      <a:pt x="91" y="3099"/>
                    </a:lnTo>
                    <a:lnTo>
                      <a:pt x="83" y="3054"/>
                    </a:lnTo>
                    <a:lnTo>
                      <a:pt x="72" y="3012"/>
                    </a:lnTo>
                    <a:lnTo>
                      <a:pt x="58" y="2971"/>
                    </a:lnTo>
                    <a:lnTo>
                      <a:pt x="42" y="2934"/>
                    </a:lnTo>
                    <a:lnTo>
                      <a:pt x="24" y="2899"/>
                    </a:lnTo>
                    <a:lnTo>
                      <a:pt x="3" y="2869"/>
                    </a:lnTo>
                    <a:lnTo>
                      <a:pt x="3" y="1403"/>
                    </a:lnTo>
                    <a:lnTo>
                      <a:pt x="25" y="1366"/>
                    </a:lnTo>
                    <a:lnTo>
                      <a:pt x="44" y="1326"/>
                    </a:lnTo>
                    <a:lnTo>
                      <a:pt x="61" y="1285"/>
                    </a:lnTo>
                    <a:lnTo>
                      <a:pt x="76" y="1240"/>
                    </a:lnTo>
                    <a:lnTo>
                      <a:pt x="87" y="1196"/>
                    </a:lnTo>
                    <a:lnTo>
                      <a:pt x="96" y="1149"/>
                    </a:lnTo>
                    <a:lnTo>
                      <a:pt x="102" y="1104"/>
                    </a:lnTo>
                    <a:lnTo>
                      <a:pt x="105" y="1057"/>
                    </a:lnTo>
                    <a:lnTo>
                      <a:pt x="104" y="1010"/>
                    </a:lnTo>
                    <a:lnTo>
                      <a:pt x="100" y="964"/>
                    </a:lnTo>
                    <a:lnTo>
                      <a:pt x="93" y="919"/>
                    </a:lnTo>
                    <a:lnTo>
                      <a:pt x="83" y="875"/>
                    </a:lnTo>
                    <a:lnTo>
                      <a:pt x="68" y="832"/>
                    </a:lnTo>
                    <a:lnTo>
                      <a:pt x="50" y="792"/>
                    </a:lnTo>
                    <a:lnTo>
                      <a:pt x="29" y="753"/>
                    </a:lnTo>
                    <a:lnTo>
                      <a:pt x="3" y="717"/>
                    </a:lnTo>
                    <a:lnTo>
                      <a:pt x="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70" name="Freeform 76"/>
              <p:cNvSpPr>
                <a:spLocks/>
              </p:cNvSpPr>
              <p:nvPr/>
            </p:nvSpPr>
            <p:spPr bwMode="auto">
              <a:xfrm>
                <a:off x="2868" y="2326"/>
                <a:ext cx="77" cy="5"/>
              </a:xfrm>
              <a:custGeom>
                <a:avLst/>
                <a:gdLst>
                  <a:gd name="T0" fmla="*/ 3 w 230"/>
                  <a:gd name="T1" fmla="*/ 0 h 14"/>
                  <a:gd name="T2" fmla="*/ 3 w 230"/>
                  <a:gd name="T3" fmla="*/ 0 h 14"/>
                  <a:gd name="T4" fmla="*/ 0 w 230"/>
                  <a:gd name="T5" fmla="*/ 0 h 14"/>
                  <a:gd name="T6" fmla="*/ 0 w 230"/>
                  <a:gd name="T7" fmla="*/ 0 h 14"/>
                  <a:gd name="T8" fmla="*/ 3 w 230"/>
                  <a:gd name="T9" fmla="*/ 0 h 14"/>
                  <a:gd name="T10" fmla="*/ 3 w 230"/>
                  <a:gd name="T11" fmla="*/ 0 h 14"/>
                  <a:gd name="T12" fmla="*/ 3 w 230"/>
                  <a:gd name="T13" fmla="*/ 0 h 14"/>
                  <a:gd name="T14" fmla="*/ 3 w 230"/>
                  <a:gd name="T15" fmla="*/ 0 h 14"/>
                  <a:gd name="T16" fmla="*/ 3 w 230"/>
                  <a:gd name="T17" fmla="*/ 0 h 14"/>
                  <a:gd name="T18" fmla="*/ 3 w 230"/>
                  <a:gd name="T19" fmla="*/ 0 h 14"/>
                  <a:gd name="T20" fmla="*/ 3 w 230"/>
                  <a:gd name="T21" fmla="*/ 0 h 14"/>
                  <a:gd name="T22" fmla="*/ 3 w 230"/>
                  <a:gd name="T23" fmla="*/ 0 h 1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30"/>
                  <a:gd name="T37" fmla="*/ 0 h 14"/>
                  <a:gd name="T38" fmla="*/ 230 w 230"/>
                  <a:gd name="T39" fmla="*/ 14 h 1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30" h="14">
                    <a:moveTo>
                      <a:pt x="230" y="7"/>
                    </a:moveTo>
                    <a:lnTo>
                      <a:pt x="223" y="0"/>
                    </a:lnTo>
                    <a:lnTo>
                      <a:pt x="0" y="0"/>
                    </a:lnTo>
                    <a:lnTo>
                      <a:pt x="0" y="14"/>
                    </a:lnTo>
                    <a:lnTo>
                      <a:pt x="223" y="14"/>
                    </a:lnTo>
                    <a:lnTo>
                      <a:pt x="216" y="7"/>
                    </a:lnTo>
                    <a:lnTo>
                      <a:pt x="223" y="14"/>
                    </a:lnTo>
                    <a:lnTo>
                      <a:pt x="227" y="11"/>
                    </a:lnTo>
                    <a:lnTo>
                      <a:pt x="230" y="7"/>
                    </a:lnTo>
                    <a:lnTo>
                      <a:pt x="227" y="3"/>
                    </a:lnTo>
                    <a:lnTo>
                      <a:pt x="223" y="0"/>
                    </a:lnTo>
                    <a:lnTo>
                      <a:pt x="230"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71" name="Freeform 77"/>
              <p:cNvSpPr>
                <a:spLocks/>
              </p:cNvSpPr>
              <p:nvPr/>
            </p:nvSpPr>
            <p:spPr bwMode="auto">
              <a:xfrm>
                <a:off x="2940" y="2328"/>
                <a:ext cx="5" cy="270"/>
              </a:xfrm>
              <a:custGeom>
                <a:avLst/>
                <a:gdLst>
                  <a:gd name="T0" fmla="*/ 0 w 14"/>
                  <a:gd name="T1" fmla="*/ 10 h 810"/>
                  <a:gd name="T2" fmla="*/ 0 w 14"/>
                  <a:gd name="T3" fmla="*/ 10 h 810"/>
                  <a:gd name="T4" fmla="*/ 0 w 14"/>
                  <a:gd name="T5" fmla="*/ 0 h 810"/>
                  <a:gd name="T6" fmla="*/ 0 w 14"/>
                  <a:gd name="T7" fmla="*/ 0 h 810"/>
                  <a:gd name="T8" fmla="*/ 0 w 14"/>
                  <a:gd name="T9" fmla="*/ 10 h 810"/>
                  <a:gd name="T10" fmla="*/ 0 w 14"/>
                  <a:gd name="T11" fmla="*/ 10 h 810"/>
                  <a:gd name="T12" fmla="*/ 0 w 14"/>
                  <a:gd name="T13" fmla="*/ 10 h 810"/>
                  <a:gd name="T14" fmla="*/ 0 w 14"/>
                  <a:gd name="T15" fmla="*/ 10 h 810"/>
                  <a:gd name="T16" fmla="*/ 0 w 14"/>
                  <a:gd name="T17" fmla="*/ 10 h 810"/>
                  <a:gd name="T18" fmla="*/ 0 w 14"/>
                  <a:gd name="T19" fmla="*/ 10 h 810"/>
                  <a:gd name="T20" fmla="*/ 0 w 14"/>
                  <a:gd name="T21" fmla="*/ 10 h 810"/>
                  <a:gd name="T22" fmla="*/ 0 w 14"/>
                  <a:gd name="T23" fmla="*/ 10 h 810"/>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810"/>
                  <a:gd name="T38" fmla="*/ 14 w 14"/>
                  <a:gd name="T39" fmla="*/ 810 h 810"/>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810">
                    <a:moveTo>
                      <a:pt x="11" y="799"/>
                    </a:moveTo>
                    <a:lnTo>
                      <a:pt x="14" y="804"/>
                    </a:lnTo>
                    <a:lnTo>
                      <a:pt x="14" y="0"/>
                    </a:lnTo>
                    <a:lnTo>
                      <a:pt x="0" y="0"/>
                    </a:lnTo>
                    <a:lnTo>
                      <a:pt x="0" y="804"/>
                    </a:lnTo>
                    <a:lnTo>
                      <a:pt x="2" y="810"/>
                    </a:lnTo>
                    <a:lnTo>
                      <a:pt x="0" y="804"/>
                    </a:lnTo>
                    <a:lnTo>
                      <a:pt x="2" y="808"/>
                    </a:lnTo>
                    <a:lnTo>
                      <a:pt x="7" y="810"/>
                    </a:lnTo>
                    <a:lnTo>
                      <a:pt x="11" y="808"/>
                    </a:lnTo>
                    <a:lnTo>
                      <a:pt x="14" y="804"/>
                    </a:lnTo>
                    <a:lnTo>
                      <a:pt x="11" y="79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72" name="Freeform 78"/>
              <p:cNvSpPr>
                <a:spLocks/>
              </p:cNvSpPr>
              <p:nvPr/>
            </p:nvSpPr>
            <p:spPr bwMode="auto">
              <a:xfrm>
                <a:off x="2940" y="2595"/>
                <a:ext cx="43" cy="178"/>
              </a:xfrm>
              <a:custGeom>
                <a:avLst/>
                <a:gdLst>
                  <a:gd name="T0" fmla="*/ 0 w 127"/>
                  <a:gd name="T1" fmla="*/ 7 h 534"/>
                  <a:gd name="T2" fmla="*/ 0 w 127"/>
                  <a:gd name="T3" fmla="*/ 7 h 534"/>
                  <a:gd name="T4" fmla="*/ 0 w 127"/>
                  <a:gd name="T5" fmla="*/ 6 h 534"/>
                  <a:gd name="T6" fmla="*/ 1 w 127"/>
                  <a:gd name="T7" fmla="*/ 6 h 534"/>
                  <a:gd name="T8" fmla="*/ 1 w 127"/>
                  <a:gd name="T9" fmla="*/ 5 h 534"/>
                  <a:gd name="T10" fmla="*/ 1 w 127"/>
                  <a:gd name="T11" fmla="*/ 5 h 534"/>
                  <a:gd name="T12" fmla="*/ 1 w 127"/>
                  <a:gd name="T13" fmla="*/ 5 h 534"/>
                  <a:gd name="T14" fmla="*/ 2 w 127"/>
                  <a:gd name="T15" fmla="*/ 4 h 534"/>
                  <a:gd name="T16" fmla="*/ 2 w 127"/>
                  <a:gd name="T17" fmla="*/ 4 h 534"/>
                  <a:gd name="T18" fmla="*/ 2 w 127"/>
                  <a:gd name="T19" fmla="*/ 3 h 534"/>
                  <a:gd name="T20" fmla="*/ 2 w 127"/>
                  <a:gd name="T21" fmla="*/ 3 h 534"/>
                  <a:gd name="T22" fmla="*/ 2 w 127"/>
                  <a:gd name="T23" fmla="*/ 2 h 534"/>
                  <a:gd name="T24" fmla="*/ 1 w 127"/>
                  <a:gd name="T25" fmla="*/ 2 h 534"/>
                  <a:gd name="T26" fmla="*/ 1 w 127"/>
                  <a:gd name="T27" fmla="*/ 2 h 534"/>
                  <a:gd name="T28" fmla="*/ 1 w 127"/>
                  <a:gd name="T29" fmla="*/ 1 h 534"/>
                  <a:gd name="T30" fmla="*/ 1 w 127"/>
                  <a:gd name="T31" fmla="*/ 1 h 534"/>
                  <a:gd name="T32" fmla="*/ 0 w 127"/>
                  <a:gd name="T33" fmla="*/ 0 h 534"/>
                  <a:gd name="T34" fmla="*/ 0 w 127"/>
                  <a:gd name="T35" fmla="*/ 0 h 534"/>
                  <a:gd name="T36" fmla="*/ 0 w 127"/>
                  <a:gd name="T37" fmla="*/ 0 h 534"/>
                  <a:gd name="T38" fmla="*/ 0 w 127"/>
                  <a:gd name="T39" fmla="*/ 0 h 534"/>
                  <a:gd name="T40" fmla="*/ 1 w 127"/>
                  <a:gd name="T41" fmla="*/ 1 h 534"/>
                  <a:gd name="T42" fmla="*/ 1 w 127"/>
                  <a:gd name="T43" fmla="*/ 1 h 534"/>
                  <a:gd name="T44" fmla="*/ 1 w 127"/>
                  <a:gd name="T45" fmla="*/ 2 h 534"/>
                  <a:gd name="T46" fmla="*/ 1 w 127"/>
                  <a:gd name="T47" fmla="*/ 2 h 534"/>
                  <a:gd name="T48" fmla="*/ 1 w 127"/>
                  <a:gd name="T49" fmla="*/ 2 h 534"/>
                  <a:gd name="T50" fmla="*/ 1 w 127"/>
                  <a:gd name="T51" fmla="*/ 3 h 534"/>
                  <a:gd name="T52" fmla="*/ 1 w 127"/>
                  <a:gd name="T53" fmla="*/ 3 h 534"/>
                  <a:gd name="T54" fmla="*/ 1 w 127"/>
                  <a:gd name="T55" fmla="*/ 4 h 534"/>
                  <a:gd name="T56" fmla="*/ 1 w 127"/>
                  <a:gd name="T57" fmla="*/ 4 h 534"/>
                  <a:gd name="T58" fmla="*/ 1 w 127"/>
                  <a:gd name="T59" fmla="*/ 5 h 534"/>
                  <a:gd name="T60" fmla="*/ 1 w 127"/>
                  <a:gd name="T61" fmla="*/ 5 h 534"/>
                  <a:gd name="T62" fmla="*/ 1 w 127"/>
                  <a:gd name="T63" fmla="*/ 5 h 534"/>
                  <a:gd name="T64" fmla="*/ 1 w 127"/>
                  <a:gd name="T65" fmla="*/ 6 h 534"/>
                  <a:gd name="T66" fmla="*/ 0 w 127"/>
                  <a:gd name="T67" fmla="*/ 6 h 534"/>
                  <a:gd name="T68" fmla="*/ 0 w 127"/>
                  <a:gd name="T69" fmla="*/ 6 h 534"/>
                  <a:gd name="T70" fmla="*/ 0 w 127"/>
                  <a:gd name="T71" fmla="*/ 7 h 534"/>
                  <a:gd name="T72" fmla="*/ 0 w 127"/>
                  <a:gd name="T73" fmla="*/ 6 h 534"/>
                  <a:gd name="T74" fmla="*/ 0 w 127"/>
                  <a:gd name="T75" fmla="*/ 6 h 534"/>
                  <a:gd name="T76" fmla="*/ 0 w 127"/>
                  <a:gd name="T77" fmla="*/ 7 h 534"/>
                  <a:gd name="T78" fmla="*/ 0 w 127"/>
                  <a:gd name="T79" fmla="*/ 7 h 534"/>
                  <a:gd name="T80" fmla="*/ 0 w 127"/>
                  <a:gd name="T81" fmla="*/ 7 h 534"/>
                  <a:gd name="T82" fmla="*/ 0 w 127"/>
                  <a:gd name="T83" fmla="*/ 7 h 53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27"/>
                  <a:gd name="T127" fmla="*/ 0 h 534"/>
                  <a:gd name="T128" fmla="*/ 127 w 127"/>
                  <a:gd name="T129" fmla="*/ 534 h 53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27" h="534">
                    <a:moveTo>
                      <a:pt x="14" y="527"/>
                    </a:moveTo>
                    <a:lnTo>
                      <a:pt x="11" y="533"/>
                    </a:lnTo>
                    <a:lnTo>
                      <a:pt x="37" y="505"/>
                    </a:lnTo>
                    <a:lnTo>
                      <a:pt x="59" y="477"/>
                    </a:lnTo>
                    <a:lnTo>
                      <a:pt x="79" y="444"/>
                    </a:lnTo>
                    <a:lnTo>
                      <a:pt x="97" y="412"/>
                    </a:lnTo>
                    <a:lnTo>
                      <a:pt x="109" y="377"/>
                    </a:lnTo>
                    <a:lnTo>
                      <a:pt x="119" y="341"/>
                    </a:lnTo>
                    <a:lnTo>
                      <a:pt x="124" y="305"/>
                    </a:lnTo>
                    <a:lnTo>
                      <a:pt x="127" y="267"/>
                    </a:lnTo>
                    <a:lnTo>
                      <a:pt x="126" y="232"/>
                    </a:lnTo>
                    <a:lnTo>
                      <a:pt x="122" y="194"/>
                    </a:lnTo>
                    <a:lnTo>
                      <a:pt x="113" y="158"/>
                    </a:lnTo>
                    <a:lnTo>
                      <a:pt x="101" y="122"/>
                    </a:lnTo>
                    <a:lnTo>
                      <a:pt x="83" y="89"/>
                    </a:lnTo>
                    <a:lnTo>
                      <a:pt x="64" y="56"/>
                    </a:lnTo>
                    <a:lnTo>
                      <a:pt x="39" y="27"/>
                    </a:lnTo>
                    <a:lnTo>
                      <a:pt x="10" y="0"/>
                    </a:lnTo>
                    <a:lnTo>
                      <a:pt x="1" y="11"/>
                    </a:lnTo>
                    <a:lnTo>
                      <a:pt x="28" y="35"/>
                    </a:lnTo>
                    <a:lnTo>
                      <a:pt x="53" y="64"/>
                    </a:lnTo>
                    <a:lnTo>
                      <a:pt x="72" y="95"/>
                    </a:lnTo>
                    <a:lnTo>
                      <a:pt x="87" y="128"/>
                    </a:lnTo>
                    <a:lnTo>
                      <a:pt x="100" y="161"/>
                    </a:lnTo>
                    <a:lnTo>
                      <a:pt x="108" y="197"/>
                    </a:lnTo>
                    <a:lnTo>
                      <a:pt x="112" y="232"/>
                    </a:lnTo>
                    <a:lnTo>
                      <a:pt x="113" y="267"/>
                    </a:lnTo>
                    <a:lnTo>
                      <a:pt x="111" y="302"/>
                    </a:lnTo>
                    <a:lnTo>
                      <a:pt x="105" y="338"/>
                    </a:lnTo>
                    <a:lnTo>
                      <a:pt x="95" y="374"/>
                    </a:lnTo>
                    <a:lnTo>
                      <a:pt x="83" y="407"/>
                    </a:lnTo>
                    <a:lnTo>
                      <a:pt x="68" y="439"/>
                    </a:lnTo>
                    <a:lnTo>
                      <a:pt x="48" y="469"/>
                    </a:lnTo>
                    <a:lnTo>
                      <a:pt x="26" y="497"/>
                    </a:lnTo>
                    <a:lnTo>
                      <a:pt x="3" y="522"/>
                    </a:lnTo>
                    <a:lnTo>
                      <a:pt x="0" y="527"/>
                    </a:lnTo>
                    <a:lnTo>
                      <a:pt x="3" y="522"/>
                    </a:lnTo>
                    <a:lnTo>
                      <a:pt x="0" y="526"/>
                    </a:lnTo>
                    <a:lnTo>
                      <a:pt x="1" y="531"/>
                    </a:lnTo>
                    <a:lnTo>
                      <a:pt x="6" y="534"/>
                    </a:lnTo>
                    <a:lnTo>
                      <a:pt x="11" y="533"/>
                    </a:lnTo>
                    <a:lnTo>
                      <a:pt x="14" y="52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73" name="Freeform 79"/>
              <p:cNvSpPr>
                <a:spLocks/>
              </p:cNvSpPr>
              <p:nvPr/>
            </p:nvSpPr>
            <p:spPr bwMode="auto">
              <a:xfrm>
                <a:off x="2940" y="2770"/>
                <a:ext cx="5" cy="545"/>
              </a:xfrm>
              <a:custGeom>
                <a:avLst/>
                <a:gdLst>
                  <a:gd name="T0" fmla="*/ 0 w 15"/>
                  <a:gd name="T1" fmla="*/ 20 h 1634"/>
                  <a:gd name="T2" fmla="*/ 0 w 15"/>
                  <a:gd name="T3" fmla="*/ 20 h 1634"/>
                  <a:gd name="T4" fmla="*/ 0 w 15"/>
                  <a:gd name="T5" fmla="*/ 0 h 1634"/>
                  <a:gd name="T6" fmla="*/ 0 w 15"/>
                  <a:gd name="T7" fmla="*/ 0 h 1634"/>
                  <a:gd name="T8" fmla="*/ 0 w 15"/>
                  <a:gd name="T9" fmla="*/ 20 h 1634"/>
                  <a:gd name="T10" fmla="*/ 0 w 15"/>
                  <a:gd name="T11" fmla="*/ 20 h 1634"/>
                  <a:gd name="T12" fmla="*/ 0 w 15"/>
                  <a:gd name="T13" fmla="*/ 20 h 1634"/>
                  <a:gd name="T14" fmla="*/ 0 w 15"/>
                  <a:gd name="T15" fmla="*/ 20 h 1634"/>
                  <a:gd name="T16" fmla="*/ 0 w 15"/>
                  <a:gd name="T17" fmla="*/ 20 h 1634"/>
                  <a:gd name="T18" fmla="*/ 0 w 15"/>
                  <a:gd name="T19" fmla="*/ 20 h 1634"/>
                  <a:gd name="T20" fmla="*/ 0 w 15"/>
                  <a:gd name="T21" fmla="*/ 20 h 1634"/>
                  <a:gd name="T22" fmla="*/ 0 w 15"/>
                  <a:gd name="T23" fmla="*/ 20 h 163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
                  <a:gd name="T37" fmla="*/ 0 h 1634"/>
                  <a:gd name="T38" fmla="*/ 15 w 15"/>
                  <a:gd name="T39" fmla="*/ 1634 h 163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 h="1634">
                    <a:moveTo>
                      <a:pt x="11" y="1623"/>
                    </a:moveTo>
                    <a:lnTo>
                      <a:pt x="14" y="1628"/>
                    </a:lnTo>
                    <a:lnTo>
                      <a:pt x="15" y="0"/>
                    </a:lnTo>
                    <a:lnTo>
                      <a:pt x="1" y="0"/>
                    </a:lnTo>
                    <a:lnTo>
                      <a:pt x="0" y="1628"/>
                    </a:lnTo>
                    <a:lnTo>
                      <a:pt x="2" y="1634"/>
                    </a:lnTo>
                    <a:lnTo>
                      <a:pt x="0" y="1628"/>
                    </a:lnTo>
                    <a:lnTo>
                      <a:pt x="2" y="1632"/>
                    </a:lnTo>
                    <a:lnTo>
                      <a:pt x="7" y="1634"/>
                    </a:lnTo>
                    <a:lnTo>
                      <a:pt x="11" y="1632"/>
                    </a:lnTo>
                    <a:lnTo>
                      <a:pt x="14" y="1628"/>
                    </a:lnTo>
                    <a:lnTo>
                      <a:pt x="11" y="162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74" name="Freeform 80"/>
              <p:cNvSpPr>
                <a:spLocks/>
              </p:cNvSpPr>
              <p:nvPr/>
            </p:nvSpPr>
            <p:spPr bwMode="auto">
              <a:xfrm>
                <a:off x="2940" y="3311"/>
                <a:ext cx="44" cy="177"/>
              </a:xfrm>
              <a:custGeom>
                <a:avLst/>
                <a:gdLst>
                  <a:gd name="T0" fmla="*/ 0 w 132"/>
                  <a:gd name="T1" fmla="*/ 6 h 531"/>
                  <a:gd name="T2" fmla="*/ 0 w 132"/>
                  <a:gd name="T3" fmla="*/ 7 h 531"/>
                  <a:gd name="T4" fmla="*/ 0 w 132"/>
                  <a:gd name="T5" fmla="*/ 6 h 531"/>
                  <a:gd name="T6" fmla="*/ 1 w 132"/>
                  <a:gd name="T7" fmla="*/ 6 h 531"/>
                  <a:gd name="T8" fmla="*/ 1 w 132"/>
                  <a:gd name="T9" fmla="*/ 6 h 531"/>
                  <a:gd name="T10" fmla="*/ 1 w 132"/>
                  <a:gd name="T11" fmla="*/ 5 h 531"/>
                  <a:gd name="T12" fmla="*/ 1 w 132"/>
                  <a:gd name="T13" fmla="*/ 5 h 531"/>
                  <a:gd name="T14" fmla="*/ 1 w 132"/>
                  <a:gd name="T15" fmla="*/ 5 h 531"/>
                  <a:gd name="T16" fmla="*/ 2 w 132"/>
                  <a:gd name="T17" fmla="*/ 4 h 531"/>
                  <a:gd name="T18" fmla="*/ 2 w 132"/>
                  <a:gd name="T19" fmla="*/ 4 h 531"/>
                  <a:gd name="T20" fmla="*/ 2 w 132"/>
                  <a:gd name="T21" fmla="*/ 3 h 531"/>
                  <a:gd name="T22" fmla="*/ 2 w 132"/>
                  <a:gd name="T23" fmla="*/ 3 h 531"/>
                  <a:gd name="T24" fmla="*/ 2 w 132"/>
                  <a:gd name="T25" fmla="*/ 2 h 531"/>
                  <a:gd name="T26" fmla="*/ 1 w 132"/>
                  <a:gd name="T27" fmla="*/ 2 h 531"/>
                  <a:gd name="T28" fmla="*/ 1 w 132"/>
                  <a:gd name="T29" fmla="*/ 1 h 531"/>
                  <a:gd name="T30" fmla="*/ 1 w 132"/>
                  <a:gd name="T31" fmla="*/ 1 h 531"/>
                  <a:gd name="T32" fmla="*/ 1 w 132"/>
                  <a:gd name="T33" fmla="*/ 0 h 531"/>
                  <a:gd name="T34" fmla="*/ 0 w 132"/>
                  <a:gd name="T35" fmla="*/ 0 h 531"/>
                  <a:gd name="T36" fmla="*/ 0 w 132"/>
                  <a:gd name="T37" fmla="*/ 0 h 531"/>
                  <a:gd name="T38" fmla="*/ 0 w 132"/>
                  <a:gd name="T39" fmla="*/ 0 h 531"/>
                  <a:gd name="T40" fmla="*/ 1 w 132"/>
                  <a:gd name="T41" fmla="*/ 1 h 531"/>
                  <a:gd name="T42" fmla="*/ 1 w 132"/>
                  <a:gd name="T43" fmla="*/ 1 h 531"/>
                  <a:gd name="T44" fmla="*/ 1 w 132"/>
                  <a:gd name="T45" fmla="*/ 2 h 531"/>
                  <a:gd name="T46" fmla="*/ 1 w 132"/>
                  <a:gd name="T47" fmla="*/ 2 h 531"/>
                  <a:gd name="T48" fmla="*/ 1 w 132"/>
                  <a:gd name="T49" fmla="*/ 3 h 531"/>
                  <a:gd name="T50" fmla="*/ 1 w 132"/>
                  <a:gd name="T51" fmla="*/ 3 h 531"/>
                  <a:gd name="T52" fmla="*/ 1 w 132"/>
                  <a:gd name="T53" fmla="*/ 4 h 531"/>
                  <a:gd name="T54" fmla="*/ 1 w 132"/>
                  <a:gd name="T55" fmla="*/ 4 h 531"/>
                  <a:gd name="T56" fmla="*/ 1 w 132"/>
                  <a:gd name="T57" fmla="*/ 5 h 531"/>
                  <a:gd name="T58" fmla="*/ 1 w 132"/>
                  <a:gd name="T59" fmla="*/ 5 h 531"/>
                  <a:gd name="T60" fmla="*/ 1 w 132"/>
                  <a:gd name="T61" fmla="*/ 5 h 531"/>
                  <a:gd name="T62" fmla="*/ 1 w 132"/>
                  <a:gd name="T63" fmla="*/ 6 h 531"/>
                  <a:gd name="T64" fmla="*/ 1 w 132"/>
                  <a:gd name="T65" fmla="*/ 6 h 531"/>
                  <a:gd name="T66" fmla="*/ 0 w 132"/>
                  <a:gd name="T67" fmla="*/ 6 h 531"/>
                  <a:gd name="T68" fmla="*/ 0 w 132"/>
                  <a:gd name="T69" fmla="*/ 6 h 531"/>
                  <a:gd name="T70" fmla="*/ 0 w 132"/>
                  <a:gd name="T71" fmla="*/ 6 h 531"/>
                  <a:gd name="T72" fmla="*/ 0 w 132"/>
                  <a:gd name="T73" fmla="*/ 6 h 531"/>
                  <a:gd name="T74" fmla="*/ 0 w 132"/>
                  <a:gd name="T75" fmla="*/ 6 h 531"/>
                  <a:gd name="T76" fmla="*/ 0 w 132"/>
                  <a:gd name="T77" fmla="*/ 7 h 531"/>
                  <a:gd name="T78" fmla="*/ 0 w 132"/>
                  <a:gd name="T79" fmla="*/ 7 h 531"/>
                  <a:gd name="T80" fmla="*/ 0 w 132"/>
                  <a:gd name="T81" fmla="*/ 7 h 531"/>
                  <a:gd name="T82" fmla="*/ 0 w 132"/>
                  <a:gd name="T83" fmla="*/ 6 h 53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32"/>
                  <a:gd name="T127" fmla="*/ 0 h 531"/>
                  <a:gd name="T128" fmla="*/ 132 w 132"/>
                  <a:gd name="T129" fmla="*/ 531 h 531"/>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32" h="531">
                    <a:moveTo>
                      <a:pt x="14" y="525"/>
                    </a:moveTo>
                    <a:lnTo>
                      <a:pt x="11" y="530"/>
                    </a:lnTo>
                    <a:lnTo>
                      <a:pt x="33" y="514"/>
                    </a:lnTo>
                    <a:lnTo>
                      <a:pt x="54" y="490"/>
                    </a:lnTo>
                    <a:lnTo>
                      <a:pt x="73" y="465"/>
                    </a:lnTo>
                    <a:lnTo>
                      <a:pt x="89" y="435"/>
                    </a:lnTo>
                    <a:lnTo>
                      <a:pt x="105" y="403"/>
                    </a:lnTo>
                    <a:lnTo>
                      <a:pt x="116" y="369"/>
                    </a:lnTo>
                    <a:lnTo>
                      <a:pt x="125" y="333"/>
                    </a:lnTo>
                    <a:lnTo>
                      <a:pt x="130" y="294"/>
                    </a:lnTo>
                    <a:lnTo>
                      <a:pt x="132" y="255"/>
                    </a:lnTo>
                    <a:lnTo>
                      <a:pt x="130" y="215"/>
                    </a:lnTo>
                    <a:lnTo>
                      <a:pt x="123" y="177"/>
                    </a:lnTo>
                    <a:lnTo>
                      <a:pt x="112" y="138"/>
                    </a:lnTo>
                    <a:lnTo>
                      <a:pt x="94" y="101"/>
                    </a:lnTo>
                    <a:lnTo>
                      <a:pt x="73" y="65"/>
                    </a:lnTo>
                    <a:lnTo>
                      <a:pt x="45" y="32"/>
                    </a:lnTo>
                    <a:lnTo>
                      <a:pt x="11" y="0"/>
                    </a:lnTo>
                    <a:lnTo>
                      <a:pt x="2" y="11"/>
                    </a:lnTo>
                    <a:lnTo>
                      <a:pt x="34" y="40"/>
                    </a:lnTo>
                    <a:lnTo>
                      <a:pt x="62" y="73"/>
                    </a:lnTo>
                    <a:lnTo>
                      <a:pt x="83" y="106"/>
                    </a:lnTo>
                    <a:lnTo>
                      <a:pt x="98" y="143"/>
                    </a:lnTo>
                    <a:lnTo>
                      <a:pt x="109" y="179"/>
                    </a:lnTo>
                    <a:lnTo>
                      <a:pt x="116" y="218"/>
                    </a:lnTo>
                    <a:lnTo>
                      <a:pt x="118" y="255"/>
                    </a:lnTo>
                    <a:lnTo>
                      <a:pt x="116" y="294"/>
                    </a:lnTo>
                    <a:lnTo>
                      <a:pt x="112" y="330"/>
                    </a:lnTo>
                    <a:lnTo>
                      <a:pt x="102" y="366"/>
                    </a:lnTo>
                    <a:lnTo>
                      <a:pt x="91" y="398"/>
                    </a:lnTo>
                    <a:lnTo>
                      <a:pt x="78" y="429"/>
                    </a:lnTo>
                    <a:lnTo>
                      <a:pt x="62" y="457"/>
                    </a:lnTo>
                    <a:lnTo>
                      <a:pt x="43" y="482"/>
                    </a:lnTo>
                    <a:lnTo>
                      <a:pt x="25" y="502"/>
                    </a:lnTo>
                    <a:lnTo>
                      <a:pt x="2" y="519"/>
                    </a:lnTo>
                    <a:lnTo>
                      <a:pt x="0" y="525"/>
                    </a:lnTo>
                    <a:lnTo>
                      <a:pt x="2" y="519"/>
                    </a:lnTo>
                    <a:lnTo>
                      <a:pt x="0" y="523"/>
                    </a:lnTo>
                    <a:lnTo>
                      <a:pt x="1" y="529"/>
                    </a:lnTo>
                    <a:lnTo>
                      <a:pt x="5" y="531"/>
                    </a:lnTo>
                    <a:lnTo>
                      <a:pt x="11" y="530"/>
                    </a:lnTo>
                    <a:lnTo>
                      <a:pt x="14" y="525"/>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75" name="Freeform 81"/>
              <p:cNvSpPr>
                <a:spLocks/>
              </p:cNvSpPr>
              <p:nvPr/>
            </p:nvSpPr>
            <p:spPr bwMode="auto">
              <a:xfrm>
                <a:off x="2940" y="3486"/>
                <a:ext cx="5" cy="115"/>
              </a:xfrm>
              <a:custGeom>
                <a:avLst/>
                <a:gdLst>
                  <a:gd name="T0" fmla="*/ 0 w 14"/>
                  <a:gd name="T1" fmla="*/ 4 h 345"/>
                  <a:gd name="T2" fmla="*/ 0 w 14"/>
                  <a:gd name="T3" fmla="*/ 4 h 345"/>
                  <a:gd name="T4" fmla="*/ 0 w 14"/>
                  <a:gd name="T5" fmla="*/ 0 h 345"/>
                  <a:gd name="T6" fmla="*/ 0 w 14"/>
                  <a:gd name="T7" fmla="*/ 0 h 345"/>
                  <a:gd name="T8" fmla="*/ 0 w 14"/>
                  <a:gd name="T9" fmla="*/ 4 h 345"/>
                  <a:gd name="T10" fmla="*/ 0 w 14"/>
                  <a:gd name="T11" fmla="*/ 4 h 345"/>
                  <a:gd name="T12" fmla="*/ 0 w 14"/>
                  <a:gd name="T13" fmla="*/ 4 h 345"/>
                  <a:gd name="T14" fmla="*/ 0 w 14"/>
                  <a:gd name="T15" fmla="*/ 4 h 345"/>
                  <a:gd name="T16" fmla="*/ 0 w 14"/>
                  <a:gd name="T17" fmla="*/ 4 h 345"/>
                  <a:gd name="T18" fmla="*/ 0 w 14"/>
                  <a:gd name="T19" fmla="*/ 4 h 345"/>
                  <a:gd name="T20" fmla="*/ 0 w 14"/>
                  <a:gd name="T21" fmla="*/ 4 h 345"/>
                  <a:gd name="T22" fmla="*/ 0 w 14"/>
                  <a:gd name="T23" fmla="*/ 4 h 34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345"/>
                  <a:gd name="T38" fmla="*/ 14 w 14"/>
                  <a:gd name="T39" fmla="*/ 345 h 34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345">
                    <a:moveTo>
                      <a:pt x="8" y="331"/>
                    </a:moveTo>
                    <a:lnTo>
                      <a:pt x="14" y="338"/>
                    </a:lnTo>
                    <a:lnTo>
                      <a:pt x="14" y="0"/>
                    </a:lnTo>
                    <a:lnTo>
                      <a:pt x="0" y="0"/>
                    </a:lnTo>
                    <a:lnTo>
                      <a:pt x="0" y="338"/>
                    </a:lnTo>
                    <a:lnTo>
                      <a:pt x="5" y="345"/>
                    </a:lnTo>
                    <a:lnTo>
                      <a:pt x="0" y="338"/>
                    </a:lnTo>
                    <a:lnTo>
                      <a:pt x="2" y="342"/>
                    </a:lnTo>
                    <a:lnTo>
                      <a:pt x="7" y="343"/>
                    </a:lnTo>
                    <a:lnTo>
                      <a:pt x="11" y="342"/>
                    </a:lnTo>
                    <a:lnTo>
                      <a:pt x="14" y="338"/>
                    </a:lnTo>
                    <a:lnTo>
                      <a:pt x="8" y="33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76" name="Freeform 82"/>
              <p:cNvSpPr>
                <a:spLocks/>
              </p:cNvSpPr>
              <p:nvPr/>
            </p:nvSpPr>
            <p:spPr bwMode="auto">
              <a:xfrm>
                <a:off x="2942" y="3597"/>
                <a:ext cx="533" cy="298"/>
              </a:xfrm>
              <a:custGeom>
                <a:avLst/>
                <a:gdLst>
                  <a:gd name="T0" fmla="*/ 20 w 1600"/>
                  <a:gd name="T1" fmla="*/ 11 h 895"/>
                  <a:gd name="T2" fmla="*/ 18 w 1600"/>
                  <a:gd name="T3" fmla="*/ 11 h 895"/>
                  <a:gd name="T4" fmla="*/ 17 w 1600"/>
                  <a:gd name="T5" fmla="*/ 10 h 895"/>
                  <a:gd name="T6" fmla="*/ 15 w 1600"/>
                  <a:gd name="T7" fmla="*/ 10 h 895"/>
                  <a:gd name="T8" fmla="*/ 14 w 1600"/>
                  <a:gd name="T9" fmla="*/ 9 h 895"/>
                  <a:gd name="T10" fmla="*/ 13 w 1600"/>
                  <a:gd name="T11" fmla="*/ 9 h 895"/>
                  <a:gd name="T12" fmla="*/ 12 w 1600"/>
                  <a:gd name="T13" fmla="*/ 8 h 895"/>
                  <a:gd name="T14" fmla="*/ 10 w 1600"/>
                  <a:gd name="T15" fmla="*/ 7 h 895"/>
                  <a:gd name="T16" fmla="*/ 9 w 1600"/>
                  <a:gd name="T17" fmla="*/ 6 h 895"/>
                  <a:gd name="T18" fmla="*/ 8 w 1600"/>
                  <a:gd name="T19" fmla="*/ 5 h 895"/>
                  <a:gd name="T20" fmla="*/ 7 w 1600"/>
                  <a:gd name="T21" fmla="*/ 4 h 895"/>
                  <a:gd name="T22" fmla="*/ 6 w 1600"/>
                  <a:gd name="T23" fmla="*/ 3 h 895"/>
                  <a:gd name="T24" fmla="*/ 5 w 1600"/>
                  <a:gd name="T25" fmla="*/ 3 h 895"/>
                  <a:gd name="T26" fmla="*/ 4 w 1600"/>
                  <a:gd name="T27" fmla="*/ 2 h 895"/>
                  <a:gd name="T28" fmla="*/ 3 w 1600"/>
                  <a:gd name="T29" fmla="*/ 1 h 895"/>
                  <a:gd name="T30" fmla="*/ 1 w 1600"/>
                  <a:gd name="T31" fmla="*/ 0 h 895"/>
                  <a:gd name="T32" fmla="*/ 0 w 1600"/>
                  <a:gd name="T33" fmla="*/ 0 h 895"/>
                  <a:gd name="T34" fmla="*/ 1 w 1600"/>
                  <a:gd name="T35" fmla="*/ 0 h 895"/>
                  <a:gd name="T36" fmla="*/ 2 w 1600"/>
                  <a:gd name="T37" fmla="*/ 1 h 895"/>
                  <a:gd name="T38" fmla="*/ 3 w 1600"/>
                  <a:gd name="T39" fmla="*/ 2 h 895"/>
                  <a:gd name="T40" fmla="*/ 4 w 1600"/>
                  <a:gd name="T41" fmla="*/ 2 h 895"/>
                  <a:gd name="T42" fmla="*/ 5 w 1600"/>
                  <a:gd name="T43" fmla="*/ 3 h 895"/>
                  <a:gd name="T44" fmla="*/ 6 w 1600"/>
                  <a:gd name="T45" fmla="*/ 4 h 895"/>
                  <a:gd name="T46" fmla="*/ 8 w 1600"/>
                  <a:gd name="T47" fmla="*/ 5 h 895"/>
                  <a:gd name="T48" fmla="*/ 9 w 1600"/>
                  <a:gd name="T49" fmla="*/ 6 h 895"/>
                  <a:gd name="T50" fmla="*/ 10 w 1600"/>
                  <a:gd name="T51" fmla="*/ 7 h 895"/>
                  <a:gd name="T52" fmla="*/ 11 w 1600"/>
                  <a:gd name="T53" fmla="*/ 8 h 895"/>
                  <a:gd name="T54" fmla="*/ 12 w 1600"/>
                  <a:gd name="T55" fmla="*/ 9 h 895"/>
                  <a:gd name="T56" fmla="*/ 13 w 1600"/>
                  <a:gd name="T57" fmla="*/ 9 h 895"/>
                  <a:gd name="T58" fmla="*/ 15 w 1600"/>
                  <a:gd name="T59" fmla="*/ 10 h 895"/>
                  <a:gd name="T60" fmla="*/ 16 w 1600"/>
                  <a:gd name="T61" fmla="*/ 10 h 895"/>
                  <a:gd name="T62" fmla="*/ 17 w 1600"/>
                  <a:gd name="T63" fmla="*/ 11 h 895"/>
                  <a:gd name="T64" fmla="*/ 19 w 1600"/>
                  <a:gd name="T65" fmla="*/ 11 h 895"/>
                  <a:gd name="T66" fmla="*/ 20 w 1600"/>
                  <a:gd name="T67" fmla="*/ 11 h 895"/>
                  <a:gd name="T68" fmla="*/ 20 w 1600"/>
                  <a:gd name="T69" fmla="*/ 11 h 895"/>
                  <a:gd name="T70" fmla="*/ 20 w 1600"/>
                  <a:gd name="T71" fmla="*/ 11 h 89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600"/>
                  <a:gd name="T109" fmla="*/ 0 h 895"/>
                  <a:gd name="T110" fmla="*/ 1600 w 1600"/>
                  <a:gd name="T111" fmla="*/ 895 h 89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600" h="895">
                    <a:moveTo>
                      <a:pt x="1593" y="881"/>
                    </a:moveTo>
                    <a:lnTo>
                      <a:pt x="1593" y="881"/>
                    </a:lnTo>
                    <a:lnTo>
                      <a:pt x="1528" y="878"/>
                    </a:lnTo>
                    <a:lnTo>
                      <a:pt x="1467" y="873"/>
                    </a:lnTo>
                    <a:lnTo>
                      <a:pt x="1406" y="863"/>
                    </a:lnTo>
                    <a:lnTo>
                      <a:pt x="1347" y="849"/>
                    </a:lnTo>
                    <a:lnTo>
                      <a:pt x="1292" y="833"/>
                    </a:lnTo>
                    <a:lnTo>
                      <a:pt x="1236" y="813"/>
                    </a:lnTo>
                    <a:lnTo>
                      <a:pt x="1184" y="791"/>
                    </a:lnTo>
                    <a:lnTo>
                      <a:pt x="1131" y="768"/>
                    </a:lnTo>
                    <a:lnTo>
                      <a:pt x="1080" y="742"/>
                    </a:lnTo>
                    <a:lnTo>
                      <a:pt x="1032" y="713"/>
                    </a:lnTo>
                    <a:lnTo>
                      <a:pt x="984" y="681"/>
                    </a:lnTo>
                    <a:lnTo>
                      <a:pt x="937" y="649"/>
                    </a:lnTo>
                    <a:lnTo>
                      <a:pt x="890" y="615"/>
                    </a:lnTo>
                    <a:lnTo>
                      <a:pt x="843" y="580"/>
                    </a:lnTo>
                    <a:lnTo>
                      <a:pt x="799" y="544"/>
                    </a:lnTo>
                    <a:lnTo>
                      <a:pt x="753" y="507"/>
                    </a:lnTo>
                    <a:lnTo>
                      <a:pt x="709" y="470"/>
                    </a:lnTo>
                    <a:lnTo>
                      <a:pt x="665" y="432"/>
                    </a:lnTo>
                    <a:lnTo>
                      <a:pt x="620" y="394"/>
                    </a:lnTo>
                    <a:lnTo>
                      <a:pt x="576" y="356"/>
                    </a:lnTo>
                    <a:lnTo>
                      <a:pt x="532" y="319"/>
                    </a:lnTo>
                    <a:lnTo>
                      <a:pt x="488" y="283"/>
                    </a:lnTo>
                    <a:lnTo>
                      <a:pt x="444" y="247"/>
                    </a:lnTo>
                    <a:lnTo>
                      <a:pt x="398" y="213"/>
                    </a:lnTo>
                    <a:lnTo>
                      <a:pt x="352" y="180"/>
                    </a:lnTo>
                    <a:lnTo>
                      <a:pt x="305" y="148"/>
                    </a:lnTo>
                    <a:lnTo>
                      <a:pt x="259" y="117"/>
                    </a:lnTo>
                    <a:lnTo>
                      <a:pt x="209" y="90"/>
                    </a:lnTo>
                    <a:lnTo>
                      <a:pt x="159" y="64"/>
                    </a:lnTo>
                    <a:lnTo>
                      <a:pt x="109" y="39"/>
                    </a:lnTo>
                    <a:lnTo>
                      <a:pt x="57" y="18"/>
                    </a:lnTo>
                    <a:lnTo>
                      <a:pt x="3" y="0"/>
                    </a:lnTo>
                    <a:lnTo>
                      <a:pt x="0" y="14"/>
                    </a:lnTo>
                    <a:lnTo>
                      <a:pt x="51" y="32"/>
                    </a:lnTo>
                    <a:lnTo>
                      <a:pt x="104" y="52"/>
                    </a:lnTo>
                    <a:lnTo>
                      <a:pt x="154" y="75"/>
                    </a:lnTo>
                    <a:lnTo>
                      <a:pt x="203" y="101"/>
                    </a:lnTo>
                    <a:lnTo>
                      <a:pt x="250" y="128"/>
                    </a:lnTo>
                    <a:lnTo>
                      <a:pt x="297" y="159"/>
                    </a:lnTo>
                    <a:lnTo>
                      <a:pt x="344" y="191"/>
                    </a:lnTo>
                    <a:lnTo>
                      <a:pt x="390" y="224"/>
                    </a:lnTo>
                    <a:lnTo>
                      <a:pt x="435" y="258"/>
                    </a:lnTo>
                    <a:lnTo>
                      <a:pt x="479" y="294"/>
                    </a:lnTo>
                    <a:lnTo>
                      <a:pt x="524" y="330"/>
                    </a:lnTo>
                    <a:lnTo>
                      <a:pt x="568" y="367"/>
                    </a:lnTo>
                    <a:lnTo>
                      <a:pt x="612" y="405"/>
                    </a:lnTo>
                    <a:lnTo>
                      <a:pt x="656" y="443"/>
                    </a:lnTo>
                    <a:lnTo>
                      <a:pt x="700" y="481"/>
                    </a:lnTo>
                    <a:lnTo>
                      <a:pt x="745" y="518"/>
                    </a:lnTo>
                    <a:lnTo>
                      <a:pt x="790" y="555"/>
                    </a:lnTo>
                    <a:lnTo>
                      <a:pt x="834" y="591"/>
                    </a:lnTo>
                    <a:lnTo>
                      <a:pt x="881" y="626"/>
                    </a:lnTo>
                    <a:lnTo>
                      <a:pt x="928" y="660"/>
                    </a:lnTo>
                    <a:lnTo>
                      <a:pt x="975" y="692"/>
                    </a:lnTo>
                    <a:lnTo>
                      <a:pt x="1024" y="724"/>
                    </a:lnTo>
                    <a:lnTo>
                      <a:pt x="1075" y="753"/>
                    </a:lnTo>
                    <a:lnTo>
                      <a:pt x="1126" y="779"/>
                    </a:lnTo>
                    <a:lnTo>
                      <a:pt x="1178" y="805"/>
                    </a:lnTo>
                    <a:lnTo>
                      <a:pt x="1231" y="827"/>
                    </a:lnTo>
                    <a:lnTo>
                      <a:pt x="1286" y="847"/>
                    </a:lnTo>
                    <a:lnTo>
                      <a:pt x="1344" y="863"/>
                    </a:lnTo>
                    <a:lnTo>
                      <a:pt x="1403" y="877"/>
                    </a:lnTo>
                    <a:lnTo>
                      <a:pt x="1464" y="887"/>
                    </a:lnTo>
                    <a:lnTo>
                      <a:pt x="1528" y="892"/>
                    </a:lnTo>
                    <a:lnTo>
                      <a:pt x="1593" y="895"/>
                    </a:lnTo>
                    <a:lnTo>
                      <a:pt x="1597" y="892"/>
                    </a:lnTo>
                    <a:lnTo>
                      <a:pt x="1600" y="888"/>
                    </a:lnTo>
                    <a:lnTo>
                      <a:pt x="1597" y="884"/>
                    </a:lnTo>
                    <a:lnTo>
                      <a:pt x="1593" y="88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77" name="Freeform 83"/>
              <p:cNvSpPr>
                <a:spLocks/>
              </p:cNvSpPr>
              <p:nvPr/>
            </p:nvSpPr>
            <p:spPr bwMode="auto">
              <a:xfrm>
                <a:off x="3471" y="3890"/>
                <a:ext cx="45" cy="87"/>
              </a:xfrm>
              <a:custGeom>
                <a:avLst/>
                <a:gdLst>
                  <a:gd name="T0" fmla="*/ 0 w 135"/>
                  <a:gd name="T1" fmla="*/ 3 h 261"/>
                  <a:gd name="T2" fmla="*/ 0 w 135"/>
                  <a:gd name="T3" fmla="*/ 3 h 261"/>
                  <a:gd name="T4" fmla="*/ 0 w 135"/>
                  <a:gd name="T5" fmla="*/ 3 h 261"/>
                  <a:gd name="T6" fmla="*/ 1 w 135"/>
                  <a:gd name="T7" fmla="*/ 3 h 261"/>
                  <a:gd name="T8" fmla="*/ 1 w 135"/>
                  <a:gd name="T9" fmla="*/ 3 h 261"/>
                  <a:gd name="T10" fmla="*/ 1 w 135"/>
                  <a:gd name="T11" fmla="*/ 3 h 261"/>
                  <a:gd name="T12" fmla="*/ 1 w 135"/>
                  <a:gd name="T13" fmla="*/ 2 h 261"/>
                  <a:gd name="T14" fmla="*/ 2 w 135"/>
                  <a:gd name="T15" fmla="*/ 2 h 261"/>
                  <a:gd name="T16" fmla="*/ 2 w 135"/>
                  <a:gd name="T17" fmla="*/ 2 h 261"/>
                  <a:gd name="T18" fmla="*/ 2 w 135"/>
                  <a:gd name="T19" fmla="*/ 2 h 261"/>
                  <a:gd name="T20" fmla="*/ 2 w 135"/>
                  <a:gd name="T21" fmla="*/ 1 h 261"/>
                  <a:gd name="T22" fmla="*/ 2 w 135"/>
                  <a:gd name="T23" fmla="*/ 1 h 261"/>
                  <a:gd name="T24" fmla="*/ 1 w 135"/>
                  <a:gd name="T25" fmla="*/ 1 h 261"/>
                  <a:gd name="T26" fmla="*/ 1 w 135"/>
                  <a:gd name="T27" fmla="*/ 1 h 261"/>
                  <a:gd name="T28" fmla="*/ 1 w 135"/>
                  <a:gd name="T29" fmla="*/ 0 h 261"/>
                  <a:gd name="T30" fmla="*/ 1 w 135"/>
                  <a:gd name="T31" fmla="*/ 0 h 261"/>
                  <a:gd name="T32" fmla="*/ 0 w 135"/>
                  <a:gd name="T33" fmla="*/ 0 h 261"/>
                  <a:gd name="T34" fmla="*/ 0 w 135"/>
                  <a:gd name="T35" fmla="*/ 0 h 261"/>
                  <a:gd name="T36" fmla="*/ 0 w 135"/>
                  <a:gd name="T37" fmla="*/ 0 h 261"/>
                  <a:gd name="T38" fmla="*/ 0 w 135"/>
                  <a:gd name="T39" fmla="*/ 0 h 261"/>
                  <a:gd name="T40" fmla="*/ 1 w 135"/>
                  <a:gd name="T41" fmla="*/ 0 h 261"/>
                  <a:gd name="T42" fmla="*/ 1 w 135"/>
                  <a:gd name="T43" fmla="*/ 0 h 261"/>
                  <a:gd name="T44" fmla="*/ 1 w 135"/>
                  <a:gd name="T45" fmla="*/ 1 h 261"/>
                  <a:gd name="T46" fmla="*/ 1 w 135"/>
                  <a:gd name="T47" fmla="*/ 1 h 261"/>
                  <a:gd name="T48" fmla="*/ 1 w 135"/>
                  <a:gd name="T49" fmla="*/ 1 h 261"/>
                  <a:gd name="T50" fmla="*/ 1 w 135"/>
                  <a:gd name="T51" fmla="*/ 1 h 261"/>
                  <a:gd name="T52" fmla="*/ 2 w 135"/>
                  <a:gd name="T53" fmla="*/ 2 h 261"/>
                  <a:gd name="T54" fmla="*/ 2 w 135"/>
                  <a:gd name="T55" fmla="*/ 2 h 261"/>
                  <a:gd name="T56" fmla="*/ 1 w 135"/>
                  <a:gd name="T57" fmla="*/ 2 h 261"/>
                  <a:gd name="T58" fmla="*/ 1 w 135"/>
                  <a:gd name="T59" fmla="*/ 2 h 261"/>
                  <a:gd name="T60" fmla="*/ 1 w 135"/>
                  <a:gd name="T61" fmla="*/ 3 h 261"/>
                  <a:gd name="T62" fmla="*/ 1 w 135"/>
                  <a:gd name="T63" fmla="*/ 3 h 261"/>
                  <a:gd name="T64" fmla="*/ 1 w 135"/>
                  <a:gd name="T65" fmla="*/ 3 h 261"/>
                  <a:gd name="T66" fmla="*/ 0 w 135"/>
                  <a:gd name="T67" fmla="*/ 3 h 261"/>
                  <a:gd name="T68" fmla="*/ 0 w 135"/>
                  <a:gd name="T69" fmla="*/ 3 h 261"/>
                  <a:gd name="T70" fmla="*/ 0 w 135"/>
                  <a:gd name="T71" fmla="*/ 3 h 261"/>
                  <a:gd name="T72" fmla="*/ 0 w 135"/>
                  <a:gd name="T73" fmla="*/ 3 h 261"/>
                  <a:gd name="T74" fmla="*/ 0 w 135"/>
                  <a:gd name="T75" fmla="*/ 3 h 261"/>
                  <a:gd name="T76" fmla="*/ 0 w 135"/>
                  <a:gd name="T77" fmla="*/ 3 h 261"/>
                  <a:gd name="T78" fmla="*/ 0 w 135"/>
                  <a:gd name="T79" fmla="*/ 3 h 261"/>
                  <a:gd name="T80" fmla="*/ 0 w 135"/>
                  <a:gd name="T81" fmla="*/ 3 h 261"/>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5"/>
                  <a:gd name="T124" fmla="*/ 0 h 261"/>
                  <a:gd name="T125" fmla="*/ 135 w 135"/>
                  <a:gd name="T126" fmla="*/ 261 h 261"/>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5" h="261">
                    <a:moveTo>
                      <a:pt x="6" y="261"/>
                    </a:moveTo>
                    <a:lnTo>
                      <a:pt x="6" y="261"/>
                    </a:lnTo>
                    <a:lnTo>
                      <a:pt x="37" y="258"/>
                    </a:lnTo>
                    <a:lnTo>
                      <a:pt x="66" y="250"/>
                    </a:lnTo>
                    <a:lnTo>
                      <a:pt x="89" y="236"/>
                    </a:lnTo>
                    <a:lnTo>
                      <a:pt x="108" y="220"/>
                    </a:lnTo>
                    <a:lnTo>
                      <a:pt x="120" y="199"/>
                    </a:lnTo>
                    <a:lnTo>
                      <a:pt x="130" y="178"/>
                    </a:lnTo>
                    <a:lnTo>
                      <a:pt x="135" y="155"/>
                    </a:lnTo>
                    <a:lnTo>
                      <a:pt x="135" y="130"/>
                    </a:lnTo>
                    <a:lnTo>
                      <a:pt x="133" y="106"/>
                    </a:lnTo>
                    <a:lnTo>
                      <a:pt x="126" y="83"/>
                    </a:lnTo>
                    <a:lnTo>
                      <a:pt x="113" y="61"/>
                    </a:lnTo>
                    <a:lnTo>
                      <a:pt x="100" y="42"/>
                    </a:lnTo>
                    <a:lnTo>
                      <a:pt x="82" y="25"/>
                    </a:lnTo>
                    <a:lnTo>
                      <a:pt x="60" y="11"/>
                    </a:lnTo>
                    <a:lnTo>
                      <a:pt x="33" y="3"/>
                    </a:lnTo>
                    <a:lnTo>
                      <a:pt x="6" y="0"/>
                    </a:lnTo>
                    <a:lnTo>
                      <a:pt x="6" y="14"/>
                    </a:lnTo>
                    <a:lnTo>
                      <a:pt x="31" y="17"/>
                    </a:lnTo>
                    <a:lnTo>
                      <a:pt x="54" y="25"/>
                    </a:lnTo>
                    <a:lnTo>
                      <a:pt x="73" y="36"/>
                    </a:lnTo>
                    <a:lnTo>
                      <a:pt x="89" y="50"/>
                    </a:lnTo>
                    <a:lnTo>
                      <a:pt x="102" y="69"/>
                    </a:lnTo>
                    <a:lnTo>
                      <a:pt x="112" y="88"/>
                    </a:lnTo>
                    <a:lnTo>
                      <a:pt x="119" y="109"/>
                    </a:lnTo>
                    <a:lnTo>
                      <a:pt x="122" y="130"/>
                    </a:lnTo>
                    <a:lnTo>
                      <a:pt x="122" y="152"/>
                    </a:lnTo>
                    <a:lnTo>
                      <a:pt x="116" y="173"/>
                    </a:lnTo>
                    <a:lnTo>
                      <a:pt x="109" y="193"/>
                    </a:lnTo>
                    <a:lnTo>
                      <a:pt x="97" y="211"/>
                    </a:lnTo>
                    <a:lnTo>
                      <a:pt x="80" y="225"/>
                    </a:lnTo>
                    <a:lnTo>
                      <a:pt x="61" y="236"/>
                    </a:lnTo>
                    <a:lnTo>
                      <a:pt x="35" y="245"/>
                    </a:lnTo>
                    <a:lnTo>
                      <a:pt x="6" y="247"/>
                    </a:lnTo>
                    <a:lnTo>
                      <a:pt x="2" y="250"/>
                    </a:lnTo>
                    <a:lnTo>
                      <a:pt x="0" y="254"/>
                    </a:lnTo>
                    <a:lnTo>
                      <a:pt x="2" y="258"/>
                    </a:lnTo>
                    <a:lnTo>
                      <a:pt x="6" y="26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78" name="Freeform 84"/>
              <p:cNvSpPr>
                <a:spLocks/>
              </p:cNvSpPr>
              <p:nvPr/>
            </p:nvSpPr>
            <p:spPr bwMode="auto">
              <a:xfrm>
                <a:off x="3054" y="3973"/>
                <a:ext cx="419" cy="5"/>
              </a:xfrm>
              <a:custGeom>
                <a:avLst/>
                <a:gdLst>
                  <a:gd name="T0" fmla="*/ 0 w 1256"/>
                  <a:gd name="T1" fmla="*/ 0 h 15"/>
                  <a:gd name="T2" fmla="*/ 0 w 1256"/>
                  <a:gd name="T3" fmla="*/ 0 h 15"/>
                  <a:gd name="T4" fmla="*/ 16 w 1256"/>
                  <a:gd name="T5" fmla="*/ 0 h 15"/>
                  <a:gd name="T6" fmla="*/ 16 w 1256"/>
                  <a:gd name="T7" fmla="*/ 0 h 15"/>
                  <a:gd name="T8" fmla="*/ 0 w 1256"/>
                  <a:gd name="T9" fmla="*/ 0 h 15"/>
                  <a:gd name="T10" fmla="*/ 0 w 1256"/>
                  <a:gd name="T11" fmla="*/ 0 h 15"/>
                  <a:gd name="T12" fmla="*/ 0 w 1256"/>
                  <a:gd name="T13" fmla="*/ 0 h 15"/>
                  <a:gd name="T14" fmla="*/ 0 w 1256"/>
                  <a:gd name="T15" fmla="*/ 0 h 15"/>
                  <a:gd name="T16" fmla="*/ 0 w 1256"/>
                  <a:gd name="T17" fmla="*/ 0 h 15"/>
                  <a:gd name="T18" fmla="*/ 0 w 1256"/>
                  <a:gd name="T19" fmla="*/ 0 h 15"/>
                  <a:gd name="T20" fmla="*/ 0 w 1256"/>
                  <a:gd name="T21" fmla="*/ 0 h 15"/>
                  <a:gd name="T22" fmla="*/ 0 w 1256"/>
                  <a:gd name="T23" fmla="*/ 0 h 1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56"/>
                  <a:gd name="T37" fmla="*/ 0 h 15"/>
                  <a:gd name="T38" fmla="*/ 1256 w 1256"/>
                  <a:gd name="T39" fmla="*/ 15 h 1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56" h="15">
                    <a:moveTo>
                      <a:pt x="3" y="2"/>
                    </a:moveTo>
                    <a:lnTo>
                      <a:pt x="6" y="15"/>
                    </a:lnTo>
                    <a:lnTo>
                      <a:pt x="1256" y="14"/>
                    </a:lnTo>
                    <a:lnTo>
                      <a:pt x="1256" y="0"/>
                    </a:lnTo>
                    <a:lnTo>
                      <a:pt x="6" y="2"/>
                    </a:lnTo>
                    <a:lnTo>
                      <a:pt x="9" y="15"/>
                    </a:lnTo>
                    <a:lnTo>
                      <a:pt x="6" y="2"/>
                    </a:lnTo>
                    <a:lnTo>
                      <a:pt x="2" y="4"/>
                    </a:lnTo>
                    <a:lnTo>
                      <a:pt x="0" y="9"/>
                    </a:lnTo>
                    <a:lnTo>
                      <a:pt x="2" y="13"/>
                    </a:lnTo>
                    <a:lnTo>
                      <a:pt x="6" y="15"/>
                    </a:lnTo>
                    <a:lnTo>
                      <a:pt x="3" y="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79" name="Freeform 85"/>
              <p:cNvSpPr>
                <a:spLocks/>
              </p:cNvSpPr>
              <p:nvPr/>
            </p:nvSpPr>
            <p:spPr bwMode="auto">
              <a:xfrm>
                <a:off x="3055" y="3890"/>
                <a:ext cx="35" cy="88"/>
              </a:xfrm>
              <a:custGeom>
                <a:avLst/>
                <a:gdLst>
                  <a:gd name="T0" fmla="*/ 0 w 107"/>
                  <a:gd name="T1" fmla="*/ 0 h 262"/>
                  <a:gd name="T2" fmla="*/ 0 w 107"/>
                  <a:gd name="T3" fmla="*/ 0 h 262"/>
                  <a:gd name="T4" fmla="*/ 0 w 107"/>
                  <a:gd name="T5" fmla="*/ 0 h 262"/>
                  <a:gd name="T6" fmla="*/ 1 w 107"/>
                  <a:gd name="T7" fmla="*/ 0 h 262"/>
                  <a:gd name="T8" fmla="*/ 1 w 107"/>
                  <a:gd name="T9" fmla="*/ 1 h 262"/>
                  <a:gd name="T10" fmla="*/ 1 w 107"/>
                  <a:gd name="T11" fmla="*/ 1 h 262"/>
                  <a:gd name="T12" fmla="*/ 1 w 107"/>
                  <a:gd name="T13" fmla="*/ 1 h 262"/>
                  <a:gd name="T14" fmla="*/ 1 w 107"/>
                  <a:gd name="T15" fmla="*/ 1 h 262"/>
                  <a:gd name="T16" fmla="*/ 1 w 107"/>
                  <a:gd name="T17" fmla="*/ 1 h 262"/>
                  <a:gd name="T18" fmla="*/ 1 w 107"/>
                  <a:gd name="T19" fmla="*/ 2 h 262"/>
                  <a:gd name="T20" fmla="*/ 1 w 107"/>
                  <a:gd name="T21" fmla="*/ 2 h 262"/>
                  <a:gd name="T22" fmla="*/ 1 w 107"/>
                  <a:gd name="T23" fmla="*/ 2 h 262"/>
                  <a:gd name="T24" fmla="*/ 1 w 107"/>
                  <a:gd name="T25" fmla="*/ 2 h 262"/>
                  <a:gd name="T26" fmla="*/ 1 w 107"/>
                  <a:gd name="T27" fmla="*/ 3 h 262"/>
                  <a:gd name="T28" fmla="*/ 1 w 107"/>
                  <a:gd name="T29" fmla="*/ 3 h 262"/>
                  <a:gd name="T30" fmla="*/ 0 w 107"/>
                  <a:gd name="T31" fmla="*/ 3 h 262"/>
                  <a:gd name="T32" fmla="*/ 0 w 107"/>
                  <a:gd name="T33" fmla="*/ 3 h 262"/>
                  <a:gd name="T34" fmla="*/ 0 w 107"/>
                  <a:gd name="T35" fmla="*/ 3 h 262"/>
                  <a:gd name="T36" fmla="*/ 0 w 107"/>
                  <a:gd name="T37" fmla="*/ 3 h 262"/>
                  <a:gd name="T38" fmla="*/ 0 w 107"/>
                  <a:gd name="T39" fmla="*/ 3 h 262"/>
                  <a:gd name="T40" fmla="*/ 1 w 107"/>
                  <a:gd name="T41" fmla="*/ 3 h 262"/>
                  <a:gd name="T42" fmla="*/ 1 w 107"/>
                  <a:gd name="T43" fmla="*/ 3 h 262"/>
                  <a:gd name="T44" fmla="*/ 1 w 107"/>
                  <a:gd name="T45" fmla="*/ 3 h 262"/>
                  <a:gd name="T46" fmla="*/ 1 w 107"/>
                  <a:gd name="T47" fmla="*/ 2 h 262"/>
                  <a:gd name="T48" fmla="*/ 1 w 107"/>
                  <a:gd name="T49" fmla="*/ 2 h 262"/>
                  <a:gd name="T50" fmla="*/ 1 w 107"/>
                  <a:gd name="T51" fmla="*/ 2 h 262"/>
                  <a:gd name="T52" fmla="*/ 1 w 107"/>
                  <a:gd name="T53" fmla="*/ 2 h 262"/>
                  <a:gd name="T54" fmla="*/ 1 w 107"/>
                  <a:gd name="T55" fmla="*/ 1 h 262"/>
                  <a:gd name="T56" fmla="*/ 1 w 107"/>
                  <a:gd name="T57" fmla="*/ 1 h 262"/>
                  <a:gd name="T58" fmla="*/ 1 w 107"/>
                  <a:gd name="T59" fmla="*/ 1 h 262"/>
                  <a:gd name="T60" fmla="*/ 1 w 107"/>
                  <a:gd name="T61" fmla="*/ 1 h 262"/>
                  <a:gd name="T62" fmla="*/ 1 w 107"/>
                  <a:gd name="T63" fmla="*/ 0 h 262"/>
                  <a:gd name="T64" fmla="*/ 1 w 107"/>
                  <a:gd name="T65" fmla="*/ 0 h 262"/>
                  <a:gd name="T66" fmla="*/ 0 w 107"/>
                  <a:gd name="T67" fmla="*/ 0 h 262"/>
                  <a:gd name="T68" fmla="*/ 0 w 107"/>
                  <a:gd name="T69" fmla="*/ 0 h 262"/>
                  <a:gd name="T70" fmla="*/ 0 w 107"/>
                  <a:gd name="T71" fmla="*/ 0 h 262"/>
                  <a:gd name="T72" fmla="*/ 0 w 107"/>
                  <a:gd name="T73" fmla="*/ 0 h 262"/>
                  <a:gd name="T74" fmla="*/ 0 w 107"/>
                  <a:gd name="T75" fmla="*/ 0 h 262"/>
                  <a:gd name="T76" fmla="*/ 0 w 107"/>
                  <a:gd name="T77" fmla="*/ 0 h 262"/>
                  <a:gd name="T78" fmla="*/ 0 w 107"/>
                  <a:gd name="T79" fmla="*/ 0 h 262"/>
                  <a:gd name="T80" fmla="*/ 0 w 107"/>
                  <a:gd name="T81" fmla="*/ 0 h 26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07"/>
                  <a:gd name="T124" fmla="*/ 0 h 262"/>
                  <a:gd name="T125" fmla="*/ 107 w 107"/>
                  <a:gd name="T126" fmla="*/ 262 h 262"/>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07" h="262">
                    <a:moveTo>
                      <a:pt x="4" y="14"/>
                    </a:moveTo>
                    <a:lnTo>
                      <a:pt x="4" y="14"/>
                    </a:lnTo>
                    <a:lnTo>
                      <a:pt x="26" y="22"/>
                    </a:lnTo>
                    <a:lnTo>
                      <a:pt x="44" y="33"/>
                    </a:lnTo>
                    <a:lnTo>
                      <a:pt x="58" y="47"/>
                    </a:lnTo>
                    <a:lnTo>
                      <a:pt x="71" y="61"/>
                    </a:lnTo>
                    <a:lnTo>
                      <a:pt x="81" y="76"/>
                    </a:lnTo>
                    <a:lnTo>
                      <a:pt x="88" y="94"/>
                    </a:lnTo>
                    <a:lnTo>
                      <a:pt x="92" y="112"/>
                    </a:lnTo>
                    <a:lnTo>
                      <a:pt x="94" y="129"/>
                    </a:lnTo>
                    <a:lnTo>
                      <a:pt x="91" y="146"/>
                    </a:lnTo>
                    <a:lnTo>
                      <a:pt x="87" y="164"/>
                    </a:lnTo>
                    <a:lnTo>
                      <a:pt x="81" y="181"/>
                    </a:lnTo>
                    <a:lnTo>
                      <a:pt x="70" y="198"/>
                    </a:lnTo>
                    <a:lnTo>
                      <a:pt x="56" y="211"/>
                    </a:lnTo>
                    <a:lnTo>
                      <a:pt x="41" y="227"/>
                    </a:lnTo>
                    <a:lnTo>
                      <a:pt x="23" y="239"/>
                    </a:lnTo>
                    <a:lnTo>
                      <a:pt x="1" y="249"/>
                    </a:lnTo>
                    <a:lnTo>
                      <a:pt x="7" y="262"/>
                    </a:lnTo>
                    <a:lnTo>
                      <a:pt x="29" y="250"/>
                    </a:lnTo>
                    <a:lnTo>
                      <a:pt x="49" y="238"/>
                    </a:lnTo>
                    <a:lnTo>
                      <a:pt x="67" y="222"/>
                    </a:lnTo>
                    <a:lnTo>
                      <a:pt x="81" y="206"/>
                    </a:lnTo>
                    <a:lnTo>
                      <a:pt x="92" y="187"/>
                    </a:lnTo>
                    <a:lnTo>
                      <a:pt x="100" y="167"/>
                    </a:lnTo>
                    <a:lnTo>
                      <a:pt x="105" y="149"/>
                    </a:lnTo>
                    <a:lnTo>
                      <a:pt x="107" y="129"/>
                    </a:lnTo>
                    <a:lnTo>
                      <a:pt x="106" y="109"/>
                    </a:lnTo>
                    <a:lnTo>
                      <a:pt x="102" y="88"/>
                    </a:lnTo>
                    <a:lnTo>
                      <a:pt x="92" y="71"/>
                    </a:lnTo>
                    <a:lnTo>
                      <a:pt x="82" y="53"/>
                    </a:lnTo>
                    <a:lnTo>
                      <a:pt x="69" y="36"/>
                    </a:lnTo>
                    <a:lnTo>
                      <a:pt x="52" y="22"/>
                    </a:lnTo>
                    <a:lnTo>
                      <a:pt x="31" y="11"/>
                    </a:lnTo>
                    <a:lnTo>
                      <a:pt x="9" y="0"/>
                    </a:lnTo>
                    <a:lnTo>
                      <a:pt x="4" y="0"/>
                    </a:lnTo>
                    <a:lnTo>
                      <a:pt x="1" y="4"/>
                    </a:lnTo>
                    <a:lnTo>
                      <a:pt x="0" y="10"/>
                    </a:lnTo>
                    <a:lnTo>
                      <a:pt x="4" y="1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80" name="Freeform 86"/>
              <p:cNvSpPr>
                <a:spLocks/>
              </p:cNvSpPr>
              <p:nvPr/>
            </p:nvSpPr>
            <p:spPr bwMode="auto">
              <a:xfrm>
                <a:off x="2867" y="3579"/>
                <a:ext cx="191" cy="316"/>
              </a:xfrm>
              <a:custGeom>
                <a:avLst/>
                <a:gdLst>
                  <a:gd name="T0" fmla="*/ 0 w 573"/>
                  <a:gd name="T1" fmla="*/ 0 h 949"/>
                  <a:gd name="T2" fmla="*/ 1 w 573"/>
                  <a:gd name="T3" fmla="*/ 1 h 949"/>
                  <a:gd name="T4" fmla="*/ 2 w 573"/>
                  <a:gd name="T5" fmla="*/ 1 h 949"/>
                  <a:gd name="T6" fmla="*/ 2 w 573"/>
                  <a:gd name="T7" fmla="*/ 2 h 949"/>
                  <a:gd name="T8" fmla="*/ 3 w 573"/>
                  <a:gd name="T9" fmla="*/ 2 h 949"/>
                  <a:gd name="T10" fmla="*/ 3 w 573"/>
                  <a:gd name="T11" fmla="*/ 3 h 949"/>
                  <a:gd name="T12" fmla="*/ 4 w 573"/>
                  <a:gd name="T13" fmla="*/ 4 h 949"/>
                  <a:gd name="T14" fmla="*/ 4 w 573"/>
                  <a:gd name="T15" fmla="*/ 5 h 949"/>
                  <a:gd name="T16" fmla="*/ 4 w 573"/>
                  <a:gd name="T17" fmla="*/ 6 h 949"/>
                  <a:gd name="T18" fmla="*/ 4 w 573"/>
                  <a:gd name="T19" fmla="*/ 7 h 949"/>
                  <a:gd name="T20" fmla="*/ 5 w 573"/>
                  <a:gd name="T21" fmla="*/ 8 h 949"/>
                  <a:gd name="T22" fmla="*/ 5 w 573"/>
                  <a:gd name="T23" fmla="*/ 9 h 949"/>
                  <a:gd name="T24" fmla="*/ 5 w 573"/>
                  <a:gd name="T25" fmla="*/ 9 h 949"/>
                  <a:gd name="T26" fmla="*/ 5 w 573"/>
                  <a:gd name="T27" fmla="*/ 10 h 949"/>
                  <a:gd name="T28" fmla="*/ 6 w 573"/>
                  <a:gd name="T29" fmla="*/ 11 h 949"/>
                  <a:gd name="T30" fmla="*/ 6 w 573"/>
                  <a:gd name="T31" fmla="*/ 11 h 949"/>
                  <a:gd name="T32" fmla="*/ 7 w 573"/>
                  <a:gd name="T33" fmla="*/ 12 h 949"/>
                  <a:gd name="T34" fmla="*/ 7 w 573"/>
                  <a:gd name="T35" fmla="*/ 11 h 949"/>
                  <a:gd name="T36" fmla="*/ 6 w 573"/>
                  <a:gd name="T37" fmla="*/ 11 h 949"/>
                  <a:gd name="T38" fmla="*/ 6 w 573"/>
                  <a:gd name="T39" fmla="*/ 10 h 949"/>
                  <a:gd name="T40" fmla="*/ 5 w 573"/>
                  <a:gd name="T41" fmla="*/ 10 h 949"/>
                  <a:gd name="T42" fmla="*/ 5 w 573"/>
                  <a:gd name="T43" fmla="*/ 9 h 949"/>
                  <a:gd name="T44" fmla="*/ 5 w 573"/>
                  <a:gd name="T45" fmla="*/ 8 h 949"/>
                  <a:gd name="T46" fmla="*/ 5 w 573"/>
                  <a:gd name="T47" fmla="*/ 7 h 949"/>
                  <a:gd name="T48" fmla="*/ 4 w 573"/>
                  <a:gd name="T49" fmla="*/ 6 h 949"/>
                  <a:gd name="T50" fmla="*/ 4 w 573"/>
                  <a:gd name="T51" fmla="*/ 5 h 949"/>
                  <a:gd name="T52" fmla="*/ 4 w 573"/>
                  <a:gd name="T53" fmla="*/ 4 h 949"/>
                  <a:gd name="T54" fmla="*/ 4 w 573"/>
                  <a:gd name="T55" fmla="*/ 4 h 949"/>
                  <a:gd name="T56" fmla="*/ 3 w 573"/>
                  <a:gd name="T57" fmla="*/ 3 h 949"/>
                  <a:gd name="T58" fmla="*/ 3 w 573"/>
                  <a:gd name="T59" fmla="*/ 2 h 949"/>
                  <a:gd name="T60" fmla="*/ 2 w 573"/>
                  <a:gd name="T61" fmla="*/ 1 h 949"/>
                  <a:gd name="T62" fmla="*/ 2 w 573"/>
                  <a:gd name="T63" fmla="*/ 1 h 949"/>
                  <a:gd name="T64" fmla="*/ 1 w 573"/>
                  <a:gd name="T65" fmla="*/ 0 h 949"/>
                  <a:gd name="T66" fmla="*/ 0 w 573"/>
                  <a:gd name="T67" fmla="*/ 0 h 949"/>
                  <a:gd name="T68" fmla="*/ 0 w 573"/>
                  <a:gd name="T69" fmla="*/ 0 h 949"/>
                  <a:gd name="T70" fmla="*/ 0 w 573"/>
                  <a:gd name="T71" fmla="*/ 0 h 949"/>
                  <a:gd name="T72" fmla="*/ 0 w 573"/>
                  <a:gd name="T73" fmla="*/ 0 h 94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73"/>
                  <a:gd name="T112" fmla="*/ 0 h 949"/>
                  <a:gd name="T113" fmla="*/ 573 w 573"/>
                  <a:gd name="T114" fmla="*/ 949 h 94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73" h="949">
                    <a:moveTo>
                      <a:pt x="0" y="7"/>
                    </a:moveTo>
                    <a:lnTo>
                      <a:pt x="6" y="14"/>
                    </a:lnTo>
                    <a:lnTo>
                      <a:pt x="47" y="29"/>
                    </a:lnTo>
                    <a:lnTo>
                      <a:pt x="84" y="46"/>
                    </a:lnTo>
                    <a:lnTo>
                      <a:pt x="119" y="65"/>
                    </a:lnTo>
                    <a:lnTo>
                      <a:pt x="149" y="89"/>
                    </a:lnTo>
                    <a:lnTo>
                      <a:pt x="178" y="113"/>
                    </a:lnTo>
                    <a:lnTo>
                      <a:pt x="202" y="138"/>
                    </a:lnTo>
                    <a:lnTo>
                      <a:pt x="224" y="167"/>
                    </a:lnTo>
                    <a:lnTo>
                      <a:pt x="245" y="198"/>
                    </a:lnTo>
                    <a:lnTo>
                      <a:pt x="261" y="228"/>
                    </a:lnTo>
                    <a:lnTo>
                      <a:pt x="276" y="261"/>
                    </a:lnTo>
                    <a:lnTo>
                      <a:pt x="290" y="296"/>
                    </a:lnTo>
                    <a:lnTo>
                      <a:pt x="301" y="329"/>
                    </a:lnTo>
                    <a:lnTo>
                      <a:pt x="312" y="365"/>
                    </a:lnTo>
                    <a:lnTo>
                      <a:pt x="322" y="402"/>
                    </a:lnTo>
                    <a:lnTo>
                      <a:pt x="332" y="438"/>
                    </a:lnTo>
                    <a:lnTo>
                      <a:pt x="340" y="475"/>
                    </a:lnTo>
                    <a:lnTo>
                      <a:pt x="347" y="512"/>
                    </a:lnTo>
                    <a:lnTo>
                      <a:pt x="355" y="550"/>
                    </a:lnTo>
                    <a:lnTo>
                      <a:pt x="362" y="586"/>
                    </a:lnTo>
                    <a:lnTo>
                      <a:pt x="370" y="622"/>
                    </a:lnTo>
                    <a:lnTo>
                      <a:pt x="377" y="657"/>
                    </a:lnTo>
                    <a:lnTo>
                      <a:pt x="387" y="691"/>
                    </a:lnTo>
                    <a:lnTo>
                      <a:pt x="396" y="724"/>
                    </a:lnTo>
                    <a:lnTo>
                      <a:pt x="408" y="758"/>
                    </a:lnTo>
                    <a:lnTo>
                      <a:pt x="420" y="789"/>
                    </a:lnTo>
                    <a:lnTo>
                      <a:pt x="435" y="816"/>
                    </a:lnTo>
                    <a:lnTo>
                      <a:pt x="450" y="845"/>
                    </a:lnTo>
                    <a:lnTo>
                      <a:pt x="468" y="870"/>
                    </a:lnTo>
                    <a:lnTo>
                      <a:pt x="489" y="894"/>
                    </a:lnTo>
                    <a:lnTo>
                      <a:pt x="513" y="914"/>
                    </a:lnTo>
                    <a:lnTo>
                      <a:pt x="537" y="932"/>
                    </a:lnTo>
                    <a:lnTo>
                      <a:pt x="568" y="949"/>
                    </a:lnTo>
                    <a:lnTo>
                      <a:pt x="573" y="935"/>
                    </a:lnTo>
                    <a:lnTo>
                      <a:pt x="546" y="921"/>
                    </a:lnTo>
                    <a:lnTo>
                      <a:pt x="521" y="903"/>
                    </a:lnTo>
                    <a:lnTo>
                      <a:pt x="500" y="883"/>
                    </a:lnTo>
                    <a:lnTo>
                      <a:pt x="479" y="862"/>
                    </a:lnTo>
                    <a:lnTo>
                      <a:pt x="461" y="837"/>
                    </a:lnTo>
                    <a:lnTo>
                      <a:pt x="446" y="811"/>
                    </a:lnTo>
                    <a:lnTo>
                      <a:pt x="434" y="783"/>
                    </a:lnTo>
                    <a:lnTo>
                      <a:pt x="421" y="753"/>
                    </a:lnTo>
                    <a:lnTo>
                      <a:pt x="410" y="721"/>
                    </a:lnTo>
                    <a:lnTo>
                      <a:pt x="401" y="688"/>
                    </a:lnTo>
                    <a:lnTo>
                      <a:pt x="391" y="655"/>
                    </a:lnTo>
                    <a:lnTo>
                      <a:pt x="384" y="619"/>
                    </a:lnTo>
                    <a:lnTo>
                      <a:pt x="376" y="583"/>
                    </a:lnTo>
                    <a:lnTo>
                      <a:pt x="369" y="547"/>
                    </a:lnTo>
                    <a:lnTo>
                      <a:pt x="361" y="510"/>
                    </a:lnTo>
                    <a:lnTo>
                      <a:pt x="354" y="472"/>
                    </a:lnTo>
                    <a:lnTo>
                      <a:pt x="345" y="435"/>
                    </a:lnTo>
                    <a:lnTo>
                      <a:pt x="336" y="399"/>
                    </a:lnTo>
                    <a:lnTo>
                      <a:pt x="326" y="362"/>
                    </a:lnTo>
                    <a:lnTo>
                      <a:pt x="315" y="326"/>
                    </a:lnTo>
                    <a:lnTo>
                      <a:pt x="304" y="290"/>
                    </a:lnTo>
                    <a:lnTo>
                      <a:pt x="290" y="256"/>
                    </a:lnTo>
                    <a:lnTo>
                      <a:pt x="272" y="222"/>
                    </a:lnTo>
                    <a:lnTo>
                      <a:pt x="256" y="189"/>
                    </a:lnTo>
                    <a:lnTo>
                      <a:pt x="235" y="159"/>
                    </a:lnTo>
                    <a:lnTo>
                      <a:pt x="213" y="130"/>
                    </a:lnTo>
                    <a:lnTo>
                      <a:pt x="187" y="102"/>
                    </a:lnTo>
                    <a:lnTo>
                      <a:pt x="158" y="77"/>
                    </a:lnTo>
                    <a:lnTo>
                      <a:pt x="127" y="54"/>
                    </a:lnTo>
                    <a:lnTo>
                      <a:pt x="90" y="35"/>
                    </a:lnTo>
                    <a:lnTo>
                      <a:pt x="53" y="15"/>
                    </a:lnTo>
                    <a:lnTo>
                      <a:pt x="8" y="0"/>
                    </a:lnTo>
                    <a:lnTo>
                      <a:pt x="14" y="7"/>
                    </a:lnTo>
                    <a:lnTo>
                      <a:pt x="8" y="0"/>
                    </a:lnTo>
                    <a:lnTo>
                      <a:pt x="3" y="2"/>
                    </a:lnTo>
                    <a:lnTo>
                      <a:pt x="2" y="6"/>
                    </a:lnTo>
                    <a:lnTo>
                      <a:pt x="2" y="11"/>
                    </a:lnTo>
                    <a:lnTo>
                      <a:pt x="6" y="14"/>
                    </a:lnTo>
                    <a:lnTo>
                      <a:pt x="0"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81" name="Freeform 87"/>
              <p:cNvSpPr>
                <a:spLocks/>
              </p:cNvSpPr>
              <p:nvPr/>
            </p:nvSpPr>
            <p:spPr bwMode="auto">
              <a:xfrm>
                <a:off x="2867" y="3513"/>
                <a:ext cx="4" cy="68"/>
              </a:xfrm>
              <a:custGeom>
                <a:avLst/>
                <a:gdLst>
                  <a:gd name="T0" fmla="*/ 0 w 14"/>
                  <a:gd name="T1" fmla="*/ 0 h 204"/>
                  <a:gd name="T2" fmla="*/ 0 w 14"/>
                  <a:gd name="T3" fmla="*/ 0 h 204"/>
                  <a:gd name="T4" fmla="*/ 0 w 14"/>
                  <a:gd name="T5" fmla="*/ 3 h 204"/>
                  <a:gd name="T6" fmla="*/ 0 w 14"/>
                  <a:gd name="T7" fmla="*/ 3 h 204"/>
                  <a:gd name="T8" fmla="*/ 0 w 14"/>
                  <a:gd name="T9" fmla="*/ 0 h 204"/>
                  <a:gd name="T10" fmla="*/ 0 w 14"/>
                  <a:gd name="T11" fmla="*/ 0 h 204"/>
                  <a:gd name="T12" fmla="*/ 0 w 14"/>
                  <a:gd name="T13" fmla="*/ 0 h 204"/>
                  <a:gd name="T14" fmla="*/ 0 w 14"/>
                  <a:gd name="T15" fmla="*/ 0 h 204"/>
                  <a:gd name="T16" fmla="*/ 0 w 14"/>
                  <a:gd name="T17" fmla="*/ 0 h 204"/>
                  <a:gd name="T18" fmla="*/ 0 w 14"/>
                  <a:gd name="T19" fmla="*/ 0 h 204"/>
                  <a:gd name="T20" fmla="*/ 0 w 14"/>
                  <a:gd name="T21" fmla="*/ 0 h 204"/>
                  <a:gd name="T22" fmla="*/ 0 w 14"/>
                  <a:gd name="T23" fmla="*/ 0 h 20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204"/>
                  <a:gd name="T38" fmla="*/ 14 w 14"/>
                  <a:gd name="T39" fmla="*/ 204 h 20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204">
                    <a:moveTo>
                      <a:pt x="2" y="2"/>
                    </a:moveTo>
                    <a:lnTo>
                      <a:pt x="0" y="7"/>
                    </a:lnTo>
                    <a:lnTo>
                      <a:pt x="0" y="204"/>
                    </a:lnTo>
                    <a:lnTo>
                      <a:pt x="14" y="204"/>
                    </a:lnTo>
                    <a:lnTo>
                      <a:pt x="14" y="7"/>
                    </a:lnTo>
                    <a:lnTo>
                      <a:pt x="13" y="11"/>
                    </a:lnTo>
                    <a:lnTo>
                      <a:pt x="14" y="7"/>
                    </a:lnTo>
                    <a:lnTo>
                      <a:pt x="11" y="2"/>
                    </a:lnTo>
                    <a:lnTo>
                      <a:pt x="7" y="0"/>
                    </a:lnTo>
                    <a:lnTo>
                      <a:pt x="3" y="2"/>
                    </a:lnTo>
                    <a:lnTo>
                      <a:pt x="0" y="7"/>
                    </a:lnTo>
                    <a:lnTo>
                      <a:pt x="2" y="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82" name="Freeform 88"/>
              <p:cNvSpPr>
                <a:spLocks/>
              </p:cNvSpPr>
              <p:nvPr/>
            </p:nvSpPr>
            <p:spPr bwMode="auto">
              <a:xfrm>
                <a:off x="2867" y="3282"/>
                <a:ext cx="37" cy="235"/>
              </a:xfrm>
              <a:custGeom>
                <a:avLst/>
                <a:gdLst>
                  <a:gd name="T0" fmla="*/ 0 w 112"/>
                  <a:gd name="T1" fmla="*/ 0 h 703"/>
                  <a:gd name="T2" fmla="*/ 0 w 112"/>
                  <a:gd name="T3" fmla="*/ 0 h 703"/>
                  <a:gd name="T4" fmla="*/ 0 w 112"/>
                  <a:gd name="T5" fmla="*/ 1 h 703"/>
                  <a:gd name="T6" fmla="*/ 0 w 112"/>
                  <a:gd name="T7" fmla="*/ 1 h 703"/>
                  <a:gd name="T8" fmla="*/ 1 w 112"/>
                  <a:gd name="T9" fmla="*/ 1 h 703"/>
                  <a:gd name="T10" fmla="*/ 1 w 112"/>
                  <a:gd name="T11" fmla="*/ 2 h 703"/>
                  <a:gd name="T12" fmla="*/ 1 w 112"/>
                  <a:gd name="T13" fmla="*/ 2 h 703"/>
                  <a:gd name="T14" fmla="*/ 1 w 112"/>
                  <a:gd name="T15" fmla="*/ 3 h 703"/>
                  <a:gd name="T16" fmla="*/ 1 w 112"/>
                  <a:gd name="T17" fmla="*/ 4 h 703"/>
                  <a:gd name="T18" fmla="*/ 1 w 112"/>
                  <a:gd name="T19" fmla="*/ 4 h 703"/>
                  <a:gd name="T20" fmla="*/ 1 w 112"/>
                  <a:gd name="T21" fmla="*/ 5 h 703"/>
                  <a:gd name="T22" fmla="*/ 1 w 112"/>
                  <a:gd name="T23" fmla="*/ 5 h 703"/>
                  <a:gd name="T24" fmla="*/ 1 w 112"/>
                  <a:gd name="T25" fmla="*/ 6 h 703"/>
                  <a:gd name="T26" fmla="*/ 1 w 112"/>
                  <a:gd name="T27" fmla="*/ 6 h 703"/>
                  <a:gd name="T28" fmla="*/ 1 w 112"/>
                  <a:gd name="T29" fmla="*/ 7 h 703"/>
                  <a:gd name="T30" fmla="*/ 1 w 112"/>
                  <a:gd name="T31" fmla="*/ 8 h 703"/>
                  <a:gd name="T32" fmla="*/ 0 w 112"/>
                  <a:gd name="T33" fmla="*/ 8 h 703"/>
                  <a:gd name="T34" fmla="*/ 0 w 112"/>
                  <a:gd name="T35" fmla="*/ 9 h 703"/>
                  <a:gd name="T36" fmla="*/ 0 w 112"/>
                  <a:gd name="T37" fmla="*/ 9 h 703"/>
                  <a:gd name="T38" fmla="*/ 0 w 112"/>
                  <a:gd name="T39" fmla="*/ 8 h 703"/>
                  <a:gd name="T40" fmla="*/ 1 w 112"/>
                  <a:gd name="T41" fmla="*/ 8 h 703"/>
                  <a:gd name="T42" fmla="*/ 1 w 112"/>
                  <a:gd name="T43" fmla="*/ 7 h 703"/>
                  <a:gd name="T44" fmla="*/ 1 w 112"/>
                  <a:gd name="T45" fmla="*/ 6 h 703"/>
                  <a:gd name="T46" fmla="*/ 1 w 112"/>
                  <a:gd name="T47" fmla="*/ 6 h 703"/>
                  <a:gd name="T48" fmla="*/ 1 w 112"/>
                  <a:gd name="T49" fmla="*/ 5 h 703"/>
                  <a:gd name="T50" fmla="*/ 1 w 112"/>
                  <a:gd name="T51" fmla="*/ 5 h 703"/>
                  <a:gd name="T52" fmla="*/ 1 w 112"/>
                  <a:gd name="T53" fmla="*/ 4 h 703"/>
                  <a:gd name="T54" fmla="*/ 1 w 112"/>
                  <a:gd name="T55" fmla="*/ 3 h 703"/>
                  <a:gd name="T56" fmla="*/ 1 w 112"/>
                  <a:gd name="T57" fmla="*/ 3 h 703"/>
                  <a:gd name="T58" fmla="*/ 1 w 112"/>
                  <a:gd name="T59" fmla="*/ 2 h 703"/>
                  <a:gd name="T60" fmla="*/ 1 w 112"/>
                  <a:gd name="T61" fmla="*/ 2 h 703"/>
                  <a:gd name="T62" fmla="*/ 1 w 112"/>
                  <a:gd name="T63" fmla="*/ 1 h 703"/>
                  <a:gd name="T64" fmla="*/ 1 w 112"/>
                  <a:gd name="T65" fmla="*/ 1 h 703"/>
                  <a:gd name="T66" fmla="*/ 0 w 112"/>
                  <a:gd name="T67" fmla="*/ 0 h 703"/>
                  <a:gd name="T68" fmla="*/ 0 w 112"/>
                  <a:gd name="T69" fmla="*/ 0 h 703"/>
                  <a:gd name="T70" fmla="*/ 0 w 112"/>
                  <a:gd name="T71" fmla="*/ 0 h 703"/>
                  <a:gd name="T72" fmla="*/ 0 w 112"/>
                  <a:gd name="T73" fmla="*/ 0 h 703"/>
                  <a:gd name="T74" fmla="*/ 0 w 112"/>
                  <a:gd name="T75" fmla="*/ 0 h 703"/>
                  <a:gd name="T76" fmla="*/ 0 w 112"/>
                  <a:gd name="T77" fmla="*/ 0 h 703"/>
                  <a:gd name="T78" fmla="*/ 0 w 112"/>
                  <a:gd name="T79" fmla="*/ 0 h 703"/>
                  <a:gd name="T80" fmla="*/ 0 w 112"/>
                  <a:gd name="T81" fmla="*/ 0 h 703"/>
                  <a:gd name="T82" fmla="*/ 0 w 112"/>
                  <a:gd name="T83" fmla="*/ 0 h 70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2"/>
                  <a:gd name="T127" fmla="*/ 0 h 703"/>
                  <a:gd name="T128" fmla="*/ 112 w 112"/>
                  <a:gd name="T129" fmla="*/ 703 h 703"/>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2" h="703">
                    <a:moveTo>
                      <a:pt x="0" y="7"/>
                    </a:moveTo>
                    <a:lnTo>
                      <a:pt x="2" y="11"/>
                    </a:lnTo>
                    <a:lnTo>
                      <a:pt x="22" y="41"/>
                    </a:lnTo>
                    <a:lnTo>
                      <a:pt x="40" y="74"/>
                    </a:lnTo>
                    <a:lnTo>
                      <a:pt x="55" y="112"/>
                    </a:lnTo>
                    <a:lnTo>
                      <a:pt x="69" y="152"/>
                    </a:lnTo>
                    <a:lnTo>
                      <a:pt x="80" y="193"/>
                    </a:lnTo>
                    <a:lnTo>
                      <a:pt x="89" y="239"/>
                    </a:lnTo>
                    <a:lnTo>
                      <a:pt x="95" y="284"/>
                    </a:lnTo>
                    <a:lnTo>
                      <a:pt x="98" y="330"/>
                    </a:lnTo>
                    <a:lnTo>
                      <a:pt x="98" y="378"/>
                    </a:lnTo>
                    <a:lnTo>
                      <a:pt x="95" y="425"/>
                    </a:lnTo>
                    <a:lnTo>
                      <a:pt x="89" y="472"/>
                    </a:lnTo>
                    <a:lnTo>
                      <a:pt x="79" y="520"/>
                    </a:lnTo>
                    <a:lnTo>
                      <a:pt x="65" y="565"/>
                    </a:lnTo>
                    <a:lnTo>
                      <a:pt x="47" y="610"/>
                    </a:lnTo>
                    <a:lnTo>
                      <a:pt x="28" y="654"/>
                    </a:lnTo>
                    <a:lnTo>
                      <a:pt x="2" y="694"/>
                    </a:lnTo>
                    <a:lnTo>
                      <a:pt x="13" y="703"/>
                    </a:lnTo>
                    <a:lnTo>
                      <a:pt x="39" y="660"/>
                    </a:lnTo>
                    <a:lnTo>
                      <a:pt x="61" y="616"/>
                    </a:lnTo>
                    <a:lnTo>
                      <a:pt x="79" y="570"/>
                    </a:lnTo>
                    <a:lnTo>
                      <a:pt x="93" y="523"/>
                    </a:lnTo>
                    <a:lnTo>
                      <a:pt x="102" y="475"/>
                    </a:lnTo>
                    <a:lnTo>
                      <a:pt x="109" y="425"/>
                    </a:lnTo>
                    <a:lnTo>
                      <a:pt x="112" y="378"/>
                    </a:lnTo>
                    <a:lnTo>
                      <a:pt x="112" y="330"/>
                    </a:lnTo>
                    <a:lnTo>
                      <a:pt x="109" y="281"/>
                    </a:lnTo>
                    <a:lnTo>
                      <a:pt x="102" y="236"/>
                    </a:lnTo>
                    <a:lnTo>
                      <a:pt x="94" y="190"/>
                    </a:lnTo>
                    <a:lnTo>
                      <a:pt x="83" y="149"/>
                    </a:lnTo>
                    <a:lnTo>
                      <a:pt x="69" y="106"/>
                    </a:lnTo>
                    <a:lnTo>
                      <a:pt x="51" y="69"/>
                    </a:lnTo>
                    <a:lnTo>
                      <a:pt x="33" y="33"/>
                    </a:lnTo>
                    <a:lnTo>
                      <a:pt x="13" y="3"/>
                    </a:lnTo>
                    <a:lnTo>
                      <a:pt x="14" y="7"/>
                    </a:lnTo>
                    <a:lnTo>
                      <a:pt x="13" y="3"/>
                    </a:lnTo>
                    <a:lnTo>
                      <a:pt x="8" y="0"/>
                    </a:lnTo>
                    <a:lnTo>
                      <a:pt x="3" y="1"/>
                    </a:lnTo>
                    <a:lnTo>
                      <a:pt x="0" y="5"/>
                    </a:lnTo>
                    <a:lnTo>
                      <a:pt x="2" y="11"/>
                    </a:lnTo>
                    <a:lnTo>
                      <a:pt x="0"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83" name="Freeform 89"/>
              <p:cNvSpPr>
                <a:spLocks/>
              </p:cNvSpPr>
              <p:nvPr/>
            </p:nvSpPr>
            <p:spPr bwMode="auto">
              <a:xfrm>
                <a:off x="2867" y="2794"/>
                <a:ext cx="4" cy="491"/>
              </a:xfrm>
              <a:custGeom>
                <a:avLst/>
                <a:gdLst>
                  <a:gd name="T0" fmla="*/ 0 w 14"/>
                  <a:gd name="T1" fmla="*/ 0 h 1472"/>
                  <a:gd name="T2" fmla="*/ 0 w 14"/>
                  <a:gd name="T3" fmla="*/ 0 h 1472"/>
                  <a:gd name="T4" fmla="*/ 0 w 14"/>
                  <a:gd name="T5" fmla="*/ 18 h 1472"/>
                  <a:gd name="T6" fmla="*/ 0 w 14"/>
                  <a:gd name="T7" fmla="*/ 18 h 1472"/>
                  <a:gd name="T8" fmla="*/ 0 w 14"/>
                  <a:gd name="T9" fmla="*/ 0 h 1472"/>
                  <a:gd name="T10" fmla="*/ 0 w 14"/>
                  <a:gd name="T11" fmla="*/ 0 h 1472"/>
                  <a:gd name="T12" fmla="*/ 0 w 14"/>
                  <a:gd name="T13" fmla="*/ 0 h 1472"/>
                  <a:gd name="T14" fmla="*/ 0 w 14"/>
                  <a:gd name="T15" fmla="*/ 0 h 1472"/>
                  <a:gd name="T16" fmla="*/ 0 w 14"/>
                  <a:gd name="T17" fmla="*/ 0 h 1472"/>
                  <a:gd name="T18" fmla="*/ 0 w 14"/>
                  <a:gd name="T19" fmla="*/ 0 h 1472"/>
                  <a:gd name="T20" fmla="*/ 0 w 14"/>
                  <a:gd name="T21" fmla="*/ 0 h 1472"/>
                  <a:gd name="T22" fmla="*/ 0 w 14"/>
                  <a:gd name="T23" fmla="*/ 0 h 147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4"/>
                  <a:gd name="T37" fmla="*/ 0 h 1472"/>
                  <a:gd name="T38" fmla="*/ 14 w 14"/>
                  <a:gd name="T39" fmla="*/ 1472 h 1472"/>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4" h="1472">
                    <a:moveTo>
                      <a:pt x="2" y="2"/>
                    </a:moveTo>
                    <a:lnTo>
                      <a:pt x="0" y="6"/>
                    </a:lnTo>
                    <a:lnTo>
                      <a:pt x="0" y="1472"/>
                    </a:lnTo>
                    <a:lnTo>
                      <a:pt x="14" y="1472"/>
                    </a:lnTo>
                    <a:lnTo>
                      <a:pt x="14" y="6"/>
                    </a:lnTo>
                    <a:lnTo>
                      <a:pt x="13" y="11"/>
                    </a:lnTo>
                    <a:lnTo>
                      <a:pt x="14" y="6"/>
                    </a:lnTo>
                    <a:lnTo>
                      <a:pt x="11" y="2"/>
                    </a:lnTo>
                    <a:lnTo>
                      <a:pt x="7" y="0"/>
                    </a:lnTo>
                    <a:lnTo>
                      <a:pt x="3" y="2"/>
                    </a:lnTo>
                    <a:lnTo>
                      <a:pt x="0" y="6"/>
                    </a:lnTo>
                    <a:lnTo>
                      <a:pt x="2" y="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84" name="Freeform 90"/>
              <p:cNvSpPr>
                <a:spLocks/>
              </p:cNvSpPr>
              <p:nvPr/>
            </p:nvSpPr>
            <p:spPr bwMode="auto">
              <a:xfrm>
                <a:off x="2867" y="2565"/>
                <a:ext cx="38" cy="233"/>
              </a:xfrm>
              <a:custGeom>
                <a:avLst/>
                <a:gdLst>
                  <a:gd name="T0" fmla="*/ 0 w 116"/>
                  <a:gd name="T1" fmla="*/ 0 h 698"/>
                  <a:gd name="T2" fmla="*/ 0 w 116"/>
                  <a:gd name="T3" fmla="*/ 0 h 698"/>
                  <a:gd name="T4" fmla="*/ 0 w 116"/>
                  <a:gd name="T5" fmla="*/ 1 h 698"/>
                  <a:gd name="T6" fmla="*/ 1 w 116"/>
                  <a:gd name="T7" fmla="*/ 1 h 698"/>
                  <a:gd name="T8" fmla="*/ 1 w 116"/>
                  <a:gd name="T9" fmla="*/ 2 h 698"/>
                  <a:gd name="T10" fmla="*/ 1 w 116"/>
                  <a:gd name="T11" fmla="*/ 2 h 698"/>
                  <a:gd name="T12" fmla="*/ 1 w 116"/>
                  <a:gd name="T13" fmla="*/ 3 h 698"/>
                  <a:gd name="T14" fmla="*/ 1 w 116"/>
                  <a:gd name="T15" fmla="*/ 3 h 698"/>
                  <a:gd name="T16" fmla="*/ 1 w 116"/>
                  <a:gd name="T17" fmla="*/ 4 h 698"/>
                  <a:gd name="T18" fmla="*/ 1 w 116"/>
                  <a:gd name="T19" fmla="*/ 4 h 698"/>
                  <a:gd name="T20" fmla="*/ 1 w 116"/>
                  <a:gd name="T21" fmla="*/ 5 h 698"/>
                  <a:gd name="T22" fmla="*/ 1 w 116"/>
                  <a:gd name="T23" fmla="*/ 5 h 698"/>
                  <a:gd name="T24" fmla="*/ 1 w 116"/>
                  <a:gd name="T25" fmla="*/ 6 h 698"/>
                  <a:gd name="T26" fmla="*/ 1 w 116"/>
                  <a:gd name="T27" fmla="*/ 7 h 698"/>
                  <a:gd name="T28" fmla="*/ 1 w 116"/>
                  <a:gd name="T29" fmla="*/ 7 h 698"/>
                  <a:gd name="T30" fmla="*/ 1 w 116"/>
                  <a:gd name="T31" fmla="*/ 8 h 698"/>
                  <a:gd name="T32" fmla="*/ 0 w 116"/>
                  <a:gd name="T33" fmla="*/ 8 h 698"/>
                  <a:gd name="T34" fmla="*/ 0 w 116"/>
                  <a:gd name="T35" fmla="*/ 9 h 698"/>
                  <a:gd name="T36" fmla="*/ 0 w 116"/>
                  <a:gd name="T37" fmla="*/ 9 h 698"/>
                  <a:gd name="T38" fmla="*/ 0 w 116"/>
                  <a:gd name="T39" fmla="*/ 8 h 698"/>
                  <a:gd name="T40" fmla="*/ 1 w 116"/>
                  <a:gd name="T41" fmla="*/ 8 h 698"/>
                  <a:gd name="T42" fmla="*/ 1 w 116"/>
                  <a:gd name="T43" fmla="*/ 7 h 698"/>
                  <a:gd name="T44" fmla="*/ 1 w 116"/>
                  <a:gd name="T45" fmla="*/ 7 h 698"/>
                  <a:gd name="T46" fmla="*/ 1 w 116"/>
                  <a:gd name="T47" fmla="*/ 6 h 698"/>
                  <a:gd name="T48" fmla="*/ 1 w 116"/>
                  <a:gd name="T49" fmla="*/ 5 h 698"/>
                  <a:gd name="T50" fmla="*/ 1 w 116"/>
                  <a:gd name="T51" fmla="*/ 5 h 698"/>
                  <a:gd name="T52" fmla="*/ 1 w 116"/>
                  <a:gd name="T53" fmla="*/ 4 h 698"/>
                  <a:gd name="T54" fmla="*/ 1 w 116"/>
                  <a:gd name="T55" fmla="*/ 4 h 698"/>
                  <a:gd name="T56" fmla="*/ 1 w 116"/>
                  <a:gd name="T57" fmla="*/ 3 h 698"/>
                  <a:gd name="T58" fmla="*/ 1 w 116"/>
                  <a:gd name="T59" fmla="*/ 3 h 698"/>
                  <a:gd name="T60" fmla="*/ 1 w 116"/>
                  <a:gd name="T61" fmla="*/ 2 h 698"/>
                  <a:gd name="T62" fmla="*/ 1 w 116"/>
                  <a:gd name="T63" fmla="*/ 1 h 698"/>
                  <a:gd name="T64" fmla="*/ 1 w 116"/>
                  <a:gd name="T65" fmla="*/ 1 h 698"/>
                  <a:gd name="T66" fmla="*/ 0 w 116"/>
                  <a:gd name="T67" fmla="*/ 0 h 698"/>
                  <a:gd name="T68" fmla="*/ 0 w 116"/>
                  <a:gd name="T69" fmla="*/ 0 h 698"/>
                  <a:gd name="T70" fmla="*/ 0 w 116"/>
                  <a:gd name="T71" fmla="*/ 0 h 698"/>
                  <a:gd name="T72" fmla="*/ 0 w 116"/>
                  <a:gd name="T73" fmla="*/ 0 h 698"/>
                  <a:gd name="T74" fmla="*/ 0 w 116"/>
                  <a:gd name="T75" fmla="*/ 0 h 698"/>
                  <a:gd name="T76" fmla="*/ 0 w 116"/>
                  <a:gd name="T77" fmla="*/ 0 h 698"/>
                  <a:gd name="T78" fmla="*/ 0 w 116"/>
                  <a:gd name="T79" fmla="*/ 0 h 698"/>
                  <a:gd name="T80" fmla="*/ 0 w 116"/>
                  <a:gd name="T81" fmla="*/ 0 h 698"/>
                  <a:gd name="T82" fmla="*/ 0 w 116"/>
                  <a:gd name="T83" fmla="*/ 0 h 698"/>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116"/>
                  <a:gd name="T127" fmla="*/ 0 h 698"/>
                  <a:gd name="T128" fmla="*/ 116 w 116"/>
                  <a:gd name="T129" fmla="*/ 698 h 698"/>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116" h="698">
                    <a:moveTo>
                      <a:pt x="0" y="7"/>
                    </a:moveTo>
                    <a:lnTo>
                      <a:pt x="2" y="11"/>
                    </a:lnTo>
                    <a:lnTo>
                      <a:pt x="28" y="47"/>
                    </a:lnTo>
                    <a:lnTo>
                      <a:pt x="48" y="84"/>
                    </a:lnTo>
                    <a:lnTo>
                      <a:pt x="65" y="124"/>
                    </a:lnTo>
                    <a:lnTo>
                      <a:pt x="80" y="166"/>
                    </a:lnTo>
                    <a:lnTo>
                      <a:pt x="90" y="210"/>
                    </a:lnTo>
                    <a:lnTo>
                      <a:pt x="97" y="256"/>
                    </a:lnTo>
                    <a:lnTo>
                      <a:pt x="101" y="300"/>
                    </a:lnTo>
                    <a:lnTo>
                      <a:pt x="102" y="347"/>
                    </a:lnTo>
                    <a:lnTo>
                      <a:pt x="100" y="392"/>
                    </a:lnTo>
                    <a:lnTo>
                      <a:pt x="93" y="438"/>
                    </a:lnTo>
                    <a:lnTo>
                      <a:pt x="84" y="485"/>
                    </a:lnTo>
                    <a:lnTo>
                      <a:pt x="73" y="529"/>
                    </a:lnTo>
                    <a:lnTo>
                      <a:pt x="58" y="572"/>
                    </a:lnTo>
                    <a:lnTo>
                      <a:pt x="42" y="613"/>
                    </a:lnTo>
                    <a:lnTo>
                      <a:pt x="24" y="653"/>
                    </a:lnTo>
                    <a:lnTo>
                      <a:pt x="2" y="689"/>
                    </a:lnTo>
                    <a:lnTo>
                      <a:pt x="13" y="698"/>
                    </a:lnTo>
                    <a:lnTo>
                      <a:pt x="35" y="659"/>
                    </a:lnTo>
                    <a:lnTo>
                      <a:pt x="55" y="619"/>
                    </a:lnTo>
                    <a:lnTo>
                      <a:pt x="72" y="577"/>
                    </a:lnTo>
                    <a:lnTo>
                      <a:pt x="87" y="532"/>
                    </a:lnTo>
                    <a:lnTo>
                      <a:pt x="98" y="488"/>
                    </a:lnTo>
                    <a:lnTo>
                      <a:pt x="106" y="441"/>
                    </a:lnTo>
                    <a:lnTo>
                      <a:pt x="113" y="395"/>
                    </a:lnTo>
                    <a:lnTo>
                      <a:pt x="116" y="347"/>
                    </a:lnTo>
                    <a:lnTo>
                      <a:pt x="115" y="300"/>
                    </a:lnTo>
                    <a:lnTo>
                      <a:pt x="111" y="253"/>
                    </a:lnTo>
                    <a:lnTo>
                      <a:pt x="104" y="207"/>
                    </a:lnTo>
                    <a:lnTo>
                      <a:pt x="94" y="163"/>
                    </a:lnTo>
                    <a:lnTo>
                      <a:pt x="79" y="119"/>
                    </a:lnTo>
                    <a:lnTo>
                      <a:pt x="60" y="79"/>
                    </a:lnTo>
                    <a:lnTo>
                      <a:pt x="39" y="39"/>
                    </a:lnTo>
                    <a:lnTo>
                      <a:pt x="13" y="3"/>
                    </a:lnTo>
                    <a:lnTo>
                      <a:pt x="14" y="7"/>
                    </a:lnTo>
                    <a:lnTo>
                      <a:pt x="13" y="3"/>
                    </a:lnTo>
                    <a:lnTo>
                      <a:pt x="8" y="0"/>
                    </a:lnTo>
                    <a:lnTo>
                      <a:pt x="3" y="2"/>
                    </a:lnTo>
                    <a:lnTo>
                      <a:pt x="0" y="6"/>
                    </a:lnTo>
                    <a:lnTo>
                      <a:pt x="2" y="11"/>
                    </a:lnTo>
                    <a:lnTo>
                      <a:pt x="0"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85" name="Freeform 91"/>
              <p:cNvSpPr>
                <a:spLocks/>
              </p:cNvSpPr>
              <p:nvPr/>
            </p:nvSpPr>
            <p:spPr bwMode="auto">
              <a:xfrm>
                <a:off x="2866" y="2326"/>
                <a:ext cx="5" cy="241"/>
              </a:xfrm>
              <a:custGeom>
                <a:avLst/>
                <a:gdLst>
                  <a:gd name="T0" fmla="*/ 0 w 17"/>
                  <a:gd name="T1" fmla="*/ 0 h 724"/>
                  <a:gd name="T2" fmla="*/ 0 w 17"/>
                  <a:gd name="T3" fmla="*/ 0 h 724"/>
                  <a:gd name="T4" fmla="*/ 0 w 17"/>
                  <a:gd name="T5" fmla="*/ 9 h 724"/>
                  <a:gd name="T6" fmla="*/ 0 w 17"/>
                  <a:gd name="T7" fmla="*/ 9 h 724"/>
                  <a:gd name="T8" fmla="*/ 0 w 17"/>
                  <a:gd name="T9" fmla="*/ 0 h 724"/>
                  <a:gd name="T10" fmla="*/ 0 w 17"/>
                  <a:gd name="T11" fmla="*/ 0 h 724"/>
                  <a:gd name="T12" fmla="*/ 0 w 17"/>
                  <a:gd name="T13" fmla="*/ 0 h 724"/>
                  <a:gd name="T14" fmla="*/ 0 w 17"/>
                  <a:gd name="T15" fmla="*/ 0 h 724"/>
                  <a:gd name="T16" fmla="*/ 0 w 17"/>
                  <a:gd name="T17" fmla="*/ 0 h 724"/>
                  <a:gd name="T18" fmla="*/ 0 w 17"/>
                  <a:gd name="T19" fmla="*/ 0 h 724"/>
                  <a:gd name="T20" fmla="*/ 0 w 17"/>
                  <a:gd name="T21" fmla="*/ 0 h 724"/>
                  <a:gd name="T22" fmla="*/ 0 w 17"/>
                  <a:gd name="T23" fmla="*/ 0 h 72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7"/>
                  <a:gd name="T37" fmla="*/ 0 h 724"/>
                  <a:gd name="T38" fmla="*/ 17 w 17"/>
                  <a:gd name="T39" fmla="*/ 724 h 72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7" h="724">
                    <a:moveTo>
                      <a:pt x="7" y="0"/>
                    </a:moveTo>
                    <a:lnTo>
                      <a:pt x="0" y="7"/>
                    </a:lnTo>
                    <a:lnTo>
                      <a:pt x="3" y="724"/>
                    </a:lnTo>
                    <a:lnTo>
                      <a:pt x="17" y="724"/>
                    </a:lnTo>
                    <a:lnTo>
                      <a:pt x="14" y="7"/>
                    </a:lnTo>
                    <a:lnTo>
                      <a:pt x="7" y="14"/>
                    </a:lnTo>
                    <a:lnTo>
                      <a:pt x="14" y="7"/>
                    </a:lnTo>
                    <a:lnTo>
                      <a:pt x="11" y="3"/>
                    </a:lnTo>
                    <a:lnTo>
                      <a:pt x="7" y="0"/>
                    </a:lnTo>
                    <a:lnTo>
                      <a:pt x="3" y="3"/>
                    </a:lnTo>
                    <a:lnTo>
                      <a:pt x="0" y="7"/>
                    </a:lnTo>
                    <a:lnTo>
                      <a:pt x="7"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86" name="Freeform 92"/>
              <p:cNvSpPr>
                <a:spLocks/>
              </p:cNvSpPr>
              <p:nvPr/>
            </p:nvSpPr>
            <p:spPr bwMode="auto">
              <a:xfrm>
                <a:off x="2324" y="3891"/>
                <a:ext cx="2" cy="4"/>
              </a:xfrm>
              <a:custGeom>
                <a:avLst/>
                <a:gdLst>
                  <a:gd name="T0" fmla="*/ 0 w 5"/>
                  <a:gd name="T1" fmla="*/ 0 h 14"/>
                  <a:gd name="T2" fmla="*/ 0 w 5"/>
                  <a:gd name="T3" fmla="*/ 0 h 14"/>
                  <a:gd name="T4" fmla="*/ 0 w 5"/>
                  <a:gd name="T5" fmla="*/ 0 h 14"/>
                  <a:gd name="T6" fmla="*/ 0 w 5"/>
                  <a:gd name="T7" fmla="*/ 0 h 14"/>
                  <a:gd name="T8" fmla="*/ 0 w 5"/>
                  <a:gd name="T9" fmla="*/ 0 h 14"/>
                  <a:gd name="T10" fmla="*/ 0 w 5"/>
                  <a:gd name="T11" fmla="*/ 0 h 14"/>
                  <a:gd name="T12" fmla="*/ 0 60000 65536"/>
                  <a:gd name="T13" fmla="*/ 0 60000 65536"/>
                  <a:gd name="T14" fmla="*/ 0 60000 65536"/>
                  <a:gd name="T15" fmla="*/ 0 60000 65536"/>
                  <a:gd name="T16" fmla="*/ 0 60000 65536"/>
                  <a:gd name="T17" fmla="*/ 0 60000 65536"/>
                  <a:gd name="T18" fmla="*/ 0 w 5"/>
                  <a:gd name="T19" fmla="*/ 0 h 14"/>
                  <a:gd name="T20" fmla="*/ 5 w 5"/>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5" h="14">
                    <a:moveTo>
                      <a:pt x="5" y="0"/>
                    </a:moveTo>
                    <a:lnTo>
                      <a:pt x="1" y="3"/>
                    </a:lnTo>
                    <a:lnTo>
                      <a:pt x="0" y="7"/>
                    </a:lnTo>
                    <a:lnTo>
                      <a:pt x="1" y="12"/>
                    </a:lnTo>
                    <a:lnTo>
                      <a:pt x="5" y="14"/>
                    </a:lnTo>
                    <a:lnTo>
                      <a:pt x="5"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87" name="Freeform 93"/>
              <p:cNvSpPr>
                <a:spLocks/>
              </p:cNvSpPr>
              <p:nvPr/>
            </p:nvSpPr>
            <p:spPr bwMode="auto">
              <a:xfrm>
                <a:off x="2326" y="3891"/>
                <a:ext cx="1091" cy="4"/>
              </a:xfrm>
              <a:custGeom>
                <a:avLst/>
                <a:gdLst>
                  <a:gd name="T0" fmla="*/ 40 w 3274"/>
                  <a:gd name="T1" fmla="*/ 0 h 14"/>
                  <a:gd name="T2" fmla="*/ 40 w 3274"/>
                  <a:gd name="T3" fmla="*/ 0 h 14"/>
                  <a:gd name="T4" fmla="*/ 0 w 3274"/>
                  <a:gd name="T5" fmla="*/ 0 h 14"/>
                  <a:gd name="T6" fmla="*/ 0 w 3274"/>
                  <a:gd name="T7" fmla="*/ 0 h 14"/>
                  <a:gd name="T8" fmla="*/ 40 w 3274"/>
                  <a:gd name="T9" fmla="*/ 0 h 14"/>
                  <a:gd name="T10" fmla="*/ 40 w 3274"/>
                  <a:gd name="T11" fmla="*/ 0 h 14"/>
                  <a:gd name="T12" fmla="*/ 0 60000 65536"/>
                  <a:gd name="T13" fmla="*/ 0 60000 65536"/>
                  <a:gd name="T14" fmla="*/ 0 60000 65536"/>
                  <a:gd name="T15" fmla="*/ 0 60000 65536"/>
                  <a:gd name="T16" fmla="*/ 0 60000 65536"/>
                  <a:gd name="T17" fmla="*/ 0 60000 65536"/>
                  <a:gd name="T18" fmla="*/ 0 w 3274"/>
                  <a:gd name="T19" fmla="*/ 0 h 14"/>
                  <a:gd name="T20" fmla="*/ 3274 w 3274"/>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3274" h="14">
                    <a:moveTo>
                      <a:pt x="3274" y="7"/>
                    </a:moveTo>
                    <a:lnTo>
                      <a:pt x="3274" y="0"/>
                    </a:lnTo>
                    <a:lnTo>
                      <a:pt x="0" y="0"/>
                    </a:lnTo>
                    <a:lnTo>
                      <a:pt x="0" y="14"/>
                    </a:lnTo>
                    <a:lnTo>
                      <a:pt x="3274" y="14"/>
                    </a:lnTo>
                    <a:lnTo>
                      <a:pt x="3274"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88" name="Freeform 94"/>
              <p:cNvSpPr>
                <a:spLocks/>
              </p:cNvSpPr>
              <p:nvPr/>
            </p:nvSpPr>
            <p:spPr bwMode="auto">
              <a:xfrm>
                <a:off x="3417" y="3891"/>
                <a:ext cx="2" cy="4"/>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0" y="14"/>
                    </a:moveTo>
                    <a:lnTo>
                      <a:pt x="4" y="12"/>
                    </a:lnTo>
                    <a:lnTo>
                      <a:pt x="6" y="7"/>
                    </a:lnTo>
                    <a:lnTo>
                      <a:pt x="4" y="3"/>
                    </a:lnTo>
                    <a:lnTo>
                      <a:pt x="0" y="0"/>
                    </a:lnTo>
                    <a:lnTo>
                      <a:pt x="0" y="1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89" name="Freeform 95"/>
              <p:cNvSpPr>
                <a:spLocks/>
              </p:cNvSpPr>
              <p:nvPr/>
            </p:nvSpPr>
            <p:spPr bwMode="auto">
              <a:xfrm>
                <a:off x="2789" y="2592"/>
                <a:ext cx="4" cy="4"/>
              </a:xfrm>
              <a:custGeom>
                <a:avLst/>
                <a:gdLst>
                  <a:gd name="T0" fmla="*/ 0 w 11"/>
                  <a:gd name="T1" fmla="*/ 0 h 13"/>
                  <a:gd name="T2" fmla="*/ 0 w 11"/>
                  <a:gd name="T3" fmla="*/ 0 h 13"/>
                  <a:gd name="T4" fmla="*/ 0 w 11"/>
                  <a:gd name="T5" fmla="*/ 0 h 13"/>
                  <a:gd name="T6" fmla="*/ 0 w 11"/>
                  <a:gd name="T7" fmla="*/ 0 h 13"/>
                  <a:gd name="T8" fmla="*/ 0 w 11"/>
                  <a:gd name="T9" fmla="*/ 0 h 13"/>
                  <a:gd name="T10" fmla="*/ 0 w 11"/>
                  <a:gd name="T11" fmla="*/ 0 h 13"/>
                  <a:gd name="T12" fmla="*/ 0 60000 65536"/>
                  <a:gd name="T13" fmla="*/ 0 60000 65536"/>
                  <a:gd name="T14" fmla="*/ 0 60000 65536"/>
                  <a:gd name="T15" fmla="*/ 0 60000 65536"/>
                  <a:gd name="T16" fmla="*/ 0 60000 65536"/>
                  <a:gd name="T17" fmla="*/ 0 60000 65536"/>
                  <a:gd name="T18" fmla="*/ 0 w 11"/>
                  <a:gd name="T19" fmla="*/ 0 h 13"/>
                  <a:gd name="T20" fmla="*/ 11 w 11"/>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1" h="13">
                    <a:moveTo>
                      <a:pt x="3" y="0"/>
                    </a:moveTo>
                    <a:lnTo>
                      <a:pt x="0" y="4"/>
                    </a:lnTo>
                    <a:lnTo>
                      <a:pt x="1" y="10"/>
                    </a:lnTo>
                    <a:lnTo>
                      <a:pt x="6" y="13"/>
                    </a:lnTo>
                    <a:lnTo>
                      <a:pt x="11" y="11"/>
                    </a:lnTo>
                    <a:lnTo>
                      <a:pt x="3"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90" name="Freeform 96"/>
              <p:cNvSpPr>
                <a:spLocks/>
              </p:cNvSpPr>
              <p:nvPr/>
            </p:nvSpPr>
            <p:spPr bwMode="auto">
              <a:xfrm>
                <a:off x="2790" y="2565"/>
                <a:ext cx="81" cy="30"/>
              </a:xfrm>
              <a:custGeom>
                <a:avLst/>
                <a:gdLst>
                  <a:gd name="T0" fmla="*/ 3 w 242"/>
                  <a:gd name="T1" fmla="*/ 0 h 92"/>
                  <a:gd name="T2" fmla="*/ 3 w 242"/>
                  <a:gd name="T3" fmla="*/ 0 h 92"/>
                  <a:gd name="T4" fmla="*/ 3 w 242"/>
                  <a:gd name="T5" fmla="*/ 0 h 92"/>
                  <a:gd name="T6" fmla="*/ 2 w 242"/>
                  <a:gd name="T7" fmla="*/ 0 h 92"/>
                  <a:gd name="T8" fmla="*/ 2 w 242"/>
                  <a:gd name="T9" fmla="*/ 0 h 92"/>
                  <a:gd name="T10" fmla="*/ 2 w 242"/>
                  <a:gd name="T11" fmla="*/ 0 h 92"/>
                  <a:gd name="T12" fmla="*/ 2 w 242"/>
                  <a:gd name="T13" fmla="*/ 0 h 92"/>
                  <a:gd name="T14" fmla="*/ 2 w 242"/>
                  <a:gd name="T15" fmla="*/ 0 h 92"/>
                  <a:gd name="T16" fmla="*/ 1 w 242"/>
                  <a:gd name="T17" fmla="*/ 0 h 92"/>
                  <a:gd name="T18" fmla="*/ 1 w 242"/>
                  <a:gd name="T19" fmla="*/ 0 h 92"/>
                  <a:gd name="T20" fmla="*/ 1 w 242"/>
                  <a:gd name="T21" fmla="*/ 0 h 92"/>
                  <a:gd name="T22" fmla="*/ 1 w 242"/>
                  <a:gd name="T23" fmla="*/ 0 h 92"/>
                  <a:gd name="T24" fmla="*/ 1 w 242"/>
                  <a:gd name="T25" fmla="*/ 1 h 92"/>
                  <a:gd name="T26" fmla="*/ 1 w 242"/>
                  <a:gd name="T27" fmla="*/ 1 h 92"/>
                  <a:gd name="T28" fmla="*/ 0 w 242"/>
                  <a:gd name="T29" fmla="*/ 1 h 92"/>
                  <a:gd name="T30" fmla="*/ 0 w 242"/>
                  <a:gd name="T31" fmla="*/ 1 h 92"/>
                  <a:gd name="T32" fmla="*/ 0 w 242"/>
                  <a:gd name="T33" fmla="*/ 1 h 92"/>
                  <a:gd name="T34" fmla="*/ 0 w 242"/>
                  <a:gd name="T35" fmla="*/ 1 h 92"/>
                  <a:gd name="T36" fmla="*/ 0 w 242"/>
                  <a:gd name="T37" fmla="*/ 1 h 92"/>
                  <a:gd name="T38" fmla="*/ 0 w 242"/>
                  <a:gd name="T39" fmla="*/ 1 h 92"/>
                  <a:gd name="T40" fmla="*/ 1 w 242"/>
                  <a:gd name="T41" fmla="*/ 1 h 92"/>
                  <a:gd name="T42" fmla="*/ 1 w 242"/>
                  <a:gd name="T43" fmla="*/ 1 h 92"/>
                  <a:gd name="T44" fmla="*/ 1 w 242"/>
                  <a:gd name="T45" fmla="*/ 1 h 92"/>
                  <a:gd name="T46" fmla="*/ 1 w 242"/>
                  <a:gd name="T47" fmla="*/ 1 h 92"/>
                  <a:gd name="T48" fmla="*/ 1 w 242"/>
                  <a:gd name="T49" fmla="*/ 0 h 92"/>
                  <a:gd name="T50" fmla="*/ 2 w 242"/>
                  <a:gd name="T51" fmla="*/ 0 h 92"/>
                  <a:gd name="T52" fmla="*/ 2 w 242"/>
                  <a:gd name="T53" fmla="*/ 0 h 92"/>
                  <a:gd name="T54" fmla="*/ 2 w 242"/>
                  <a:gd name="T55" fmla="*/ 0 h 92"/>
                  <a:gd name="T56" fmla="*/ 2 w 242"/>
                  <a:gd name="T57" fmla="*/ 0 h 92"/>
                  <a:gd name="T58" fmla="*/ 2 w 242"/>
                  <a:gd name="T59" fmla="*/ 0 h 92"/>
                  <a:gd name="T60" fmla="*/ 2 w 242"/>
                  <a:gd name="T61" fmla="*/ 0 h 92"/>
                  <a:gd name="T62" fmla="*/ 3 w 242"/>
                  <a:gd name="T63" fmla="*/ 0 h 92"/>
                  <a:gd name="T64" fmla="*/ 3 w 242"/>
                  <a:gd name="T65" fmla="*/ 0 h 92"/>
                  <a:gd name="T66" fmla="*/ 3 w 242"/>
                  <a:gd name="T67" fmla="*/ 0 h 92"/>
                  <a:gd name="T68" fmla="*/ 3 w 242"/>
                  <a:gd name="T69" fmla="*/ 0 h 9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42"/>
                  <a:gd name="T106" fmla="*/ 0 h 92"/>
                  <a:gd name="T107" fmla="*/ 242 w 242"/>
                  <a:gd name="T108" fmla="*/ 92 h 92"/>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42" h="92">
                    <a:moveTo>
                      <a:pt x="242" y="0"/>
                    </a:moveTo>
                    <a:lnTo>
                      <a:pt x="226" y="0"/>
                    </a:lnTo>
                    <a:lnTo>
                      <a:pt x="211" y="0"/>
                    </a:lnTo>
                    <a:lnTo>
                      <a:pt x="195" y="0"/>
                    </a:lnTo>
                    <a:lnTo>
                      <a:pt x="178" y="3"/>
                    </a:lnTo>
                    <a:lnTo>
                      <a:pt x="163" y="5"/>
                    </a:lnTo>
                    <a:lnTo>
                      <a:pt x="148" y="8"/>
                    </a:lnTo>
                    <a:lnTo>
                      <a:pt x="134" y="12"/>
                    </a:lnTo>
                    <a:lnTo>
                      <a:pt x="117" y="16"/>
                    </a:lnTo>
                    <a:lnTo>
                      <a:pt x="102" y="23"/>
                    </a:lnTo>
                    <a:lnTo>
                      <a:pt x="87" y="29"/>
                    </a:lnTo>
                    <a:lnTo>
                      <a:pt x="73" y="36"/>
                    </a:lnTo>
                    <a:lnTo>
                      <a:pt x="58" y="44"/>
                    </a:lnTo>
                    <a:lnTo>
                      <a:pt x="43" y="52"/>
                    </a:lnTo>
                    <a:lnTo>
                      <a:pt x="27" y="62"/>
                    </a:lnTo>
                    <a:lnTo>
                      <a:pt x="14" y="72"/>
                    </a:lnTo>
                    <a:lnTo>
                      <a:pt x="0" y="81"/>
                    </a:lnTo>
                    <a:lnTo>
                      <a:pt x="8" y="92"/>
                    </a:lnTo>
                    <a:lnTo>
                      <a:pt x="22" y="83"/>
                    </a:lnTo>
                    <a:lnTo>
                      <a:pt x="36" y="73"/>
                    </a:lnTo>
                    <a:lnTo>
                      <a:pt x="51" y="63"/>
                    </a:lnTo>
                    <a:lnTo>
                      <a:pt x="63" y="55"/>
                    </a:lnTo>
                    <a:lnTo>
                      <a:pt x="79" y="50"/>
                    </a:lnTo>
                    <a:lnTo>
                      <a:pt x="92" y="43"/>
                    </a:lnTo>
                    <a:lnTo>
                      <a:pt x="108" y="37"/>
                    </a:lnTo>
                    <a:lnTo>
                      <a:pt x="123" y="30"/>
                    </a:lnTo>
                    <a:lnTo>
                      <a:pt x="137" y="26"/>
                    </a:lnTo>
                    <a:lnTo>
                      <a:pt x="150" y="22"/>
                    </a:lnTo>
                    <a:lnTo>
                      <a:pt x="166" y="19"/>
                    </a:lnTo>
                    <a:lnTo>
                      <a:pt x="181" y="16"/>
                    </a:lnTo>
                    <a:lnTo>
                      <a:pt x="195" y="14"/>
                    </a:lnTo>
                    <a:lnTo>
                      <a:pt x="211" y="14"/>
                    </a:lnTo>
                    <a:lnTo>
                      <a:pt x="226" y="14"/>
                    </a:lnTo>
                    <a:lnTo>
                      <a:pt x="242" y="14"/>
                    </a:lnTo>
                    <a:lnTo>
                      <a:pt x="242"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91" name="Freeform 97"/>
              <p:cNvSpPr>
                <a:spLocks/>
              </p:cNvSpPr>
              <p:nvPr/>
            </p:nvSpPr>
            <p:spPr bwMode="auto">
              <a:xfrm>
                <a:off x="2871" y="2565"/>
                <a:ext cx="2" cy="4"/>
              </a:xfrm>
              <a:custGeom>
                <a:avLst/>
                <a:gdLst>
                  <a:gd name="T0" fmla="*/ 0 w 6"/>
                  <a:gd name="T1" fmla="*/ 0 h 14"/>
                  <a:gd name="T2" fmla="*/ 0 w 6"/>
                  <a:gd name="T3" fmla="*/ 0 h 14"/>
                  <a:gd name="T4" fmla="*/ 0 w 6"/>
                  <a:gd name="T5" fmla="*/ 0 h 14"/>
                  <a:gd name="T6" fmla="*/ 0 w 6"/>
                  <a:gd name="T7" fmla="*/ 0 h 14"/>
                  <a:gd name="T8" fmla="*/ 0 w 6"/>
                  <a:gd name="T9" fmla="*/ 0 h 14"/>
                  <a:gd name="T10" fmla="*/ 0 w 6"/>
                  <a:gd name="T11" fmla="*/ 0 h 14"/>
                  <a:gd name="T12" fmla="*/ 0 60000 65536"/>
                  <a:gd name="T13" fmla="*/ 0 60000 65536"/>
                  <a:gd name="T14" fmla="*/ 0 60000 65536"/>
                  <a:gd name="T15" fmla="*/ 0 60000 65536"/>
                  <a:gd name="T16" fmla="*/ 0 60000 65536"/>
                  <a:gd name="T17" fmla="*/ 0 60000 65536"/>
                  <a:gd name="T18" fmla="*/ 0 w 6"/>
                  <a:gd name="T19" fmla="*/ 0 h 14"/>
                  <a:gd name="T20" fmla="*/ 6 w 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6" h="14">
                    <a:moveTo>
                      <a:pt x="0" y="14"/>
                    </a:moveTo>
                    <a:lnTo>
                      <a:pt x="4" y="11"/>
                    </a:lnTo>
                    <a:lnTo>
                      <a:pt x="6" y="7"/>
                    </a:lnTo>
                    <a:lnTo>
                      <a:pt x="4" y="3"/>
                    </a:lnTo>
                    <a:lnTo>
                      <a:pt x="0" y="0"/>
                    </a:lnTo>
                    <a:lnTo>
                      <a:pt x="0" y="1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92" name="Freeform 98"/>
              <p:cNvSpPr>
                <a:spLocks/>
              </p:cNvSpPr>
              <p:nvPr/>
            </p:nvSpPr>
            <p:spPr bwMode="auto">
              <a:xfrm>
                <a:off x="2790" y="2766"/>
                <a:ext cx="4" cy="5"/>
              </a:xfrm>
              <a:custGeom>
                <a:avLst/>
                <a:gdLst>
                  <a:gd name="T0" fmla="*/ 0 w 14"/>
                  <a:gd name="T1" fmla="*/ 0 h 13"/>
                  <a:gd name="T2" fmla="*/ 0 w 14"/>
                  <a:gd name="T3" fmla="*/ 0 h 13"/>
                  <a:gd name="T4" fmla="*/ 0 w 14"/>
                  <a:gd name="T5" fmla="*/ 0 h 13"/>
                  <a:gd name="T6" fmla="*/ 0 w 14"/>
                  <a:gd name="T7" fmla="*/ 0 h 13"/>
                  <a:gd name="T8" fmla="*/ 0 w 14"/>
                  <a:gd name="T9" fmla="*/ 0 h 13"/>
                  <a:gd name="T10" fmla="*/ 0 w 14"/>
                  <a:gd name="T11" fmla="*/ 0 h 13"/>
                  <a:gd name="T12" fmla="*/ 0 60000 65536"/>
                  <a:gd name="T13" fmla="*/ 0 60000 65536"/>
                  <a:gd name="T14" fmla="*/ 0 60000 65536"/>
                  <a:gd name="T15" fmla="*/ 0 60000 65536"/>
                  <a:gd name="T16" fmla="*/ 0 60000 65536"/>
                  <a:gd name="T17" fmla="*/ 0 60000 65536"/>
                  <a:gd name="T18" fmla="*/ 0 w 14"/>
                  <a:gd name="T19" fmla="*/ 0 h 13"/>
                  <a:gd name="T20" fmla="*/ 14 w 14"/>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14" h="13">
                    <a:moveTo>
                      <a:pt x="14" y="2"/>
                    </a:moveTo>
                    <a:lnTo>
                      <a:pt x="9" y="0"/>
                    </a:lnTo>
                    <a:lnTo>
                      <a:pt x="3" y="2"/>
                    </a:lnTo>
                    <a:lnTo>
                      <a:pt x="0" y="8"/>
                    </a:lnTo>
                    <a:lnTo>
                      <a:pt x="3" y="13"/>
                    </a:lnTo>
                    <a:lnTo>
                      <a:pt x="14" y="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93" name="Freeform 99"/>
              <p:cNvSpPr>
                <a:spLocks/>
              </p:cNvSpPr>
              <p:nvPr/>
            </p:nvSpPr>
            <p:spPr bwMode="auto">
              <a:xfrm>
                <a:off x="2791" y="2767"/>
                <a:ext cx="78" cy="31"/>
              </a:xfrm>
              <a:custGeom>
                <a:avLst/>
                <a:gdLst>
                  <a:gd name="T0" fmla="*/ 3 w 236"/>
                  <a:gd name="T1" fmla="*/ 1 h 93"/>
                  <a:gd name="T2" fmla="*/ 3 w 236"/>
                  <a:gd name="T3" fmla="*/ 1 h 93"/>
                  <a:gd name="T4" fmla="*/ 2 w 236"/>
                  <a:gd name="T5" fmla="*/ 1 h 93"/>
                  <a:gd name="T6" fmla="*/ 2 w 236"/>
                  <a:gd name="T7" fmla="*/ 1 h 93"/>
                  <a:gd name="T8" fmla="*/ 2 w 236"/>
                  <a:gd name="T9" fmla="*/ 1 h 93"/>
                  <a:gd name="T10" fmla="*/ 2 w 236"/>
                  <a:gd name="T11" fmla="*/ 1 h 93"/>
                  <a:gd name="T12" fmla="*/ 2 w 236"/>
                  <a:gd name="T13" fmla="*/ 1 h 93"/>
                  <a:gd name="T14" fmla="*/ 2 w 236"/>
                  <a:gd name="T15" fmla="*/ 1 h 93"/>
                  <a:gd name="T16" fmla="*/ 1 w 236"/>
                  <a:gd name="T17" fmla="*/ 1 h 93"/>
                  <a:gd name="T18" fmla="*/ 1 w 236"/>
                  <a:gd name="T19" fmla="*/ 1 h 93"/>
                  <a:gd name="T20" fmla="*/ 1 w 236"/>
                  <a:gd name="T21" fmla="*/ 1 h 93"/>
                  <a:gd name="T22" fmla="*/ 1 w 236"/>
                  <a:gd name="T23" fmla="*/ 1 h 93"/>
                  <a:gd name="T24" fmla="*/ 1 w 236"/>
                  <a:gd name="T25" fmla="*/ 0 h 93"/>
                  <a:gd name="T26" fmla="*/ 1 w 236"/>
                  <a:gd name="T27" fmla="*/ 0 h 93"/>
                  <a:gd name="T28" fmla="*/ 0 w 236"/>
                  <a:gd name="T29" fmla="*/ 0 h 93"/>
                  <a:gd name="T30" fmla="*/ 0 w 236"/>
                  <a:gd name="T31" fmla="*/ 0 h 93"/>
                  <a:gd name="T32" fmla="*/ 0 w 236"/>
                  <a:gd name="T33" fmla="*/ 0 h 93"/>
                  <a:gd name="T34" fmla="*/ 0 w 236"/>
                  <a:gd name="T35" fmla="*/ 0 h 93"/>
                  <a:gd name="T36" fmla="*/ 0 w 236"/>
                  <a:gd name="T37" fmla="*/ 0 h 93"/>
                  <a:gd name="T38" fmla="*/ 0 w 236"/>
                  <a:gd name="T39" fmla="*/ 0 h 93"/>
                  <a:gd name="T40" fmla="*/ 0 w 236"/>
                  <a:gd name="T41" fmla="*/ 0 h 93"/>
                  <a:gd name="T42" fmla="*/ 1 w 236"/>
                  <a:gd name="T43" fmla="*/ 1 h 93"/>
                  <a:gd name="T44" fmla="*/ 1 w 236"/>
                  <a:gd name="T45" fmla="*/ 1 h 93"/>
                  <a:gd name="T46" fmla="*/ 1 w 236"/>
                  <a:gd name="T47" fmla="*/ 1 h 93"/>
                  <a:gd name="T48" fmla="*/ 1 w 236"/>
                  <a:gd name="T49" fmla="*/ 1 h 93"/>
                  <a:gd name="T50" fmla="*/ 1 w 236"/>
                  <a:gd name="T51" fmla="*/ 1 h 93"/>
                  <a:gd name="T52" fmla="*/ 1 w 236"/>
                  <a:gd name="T53" fmla="*/ 1 h 93"/>
                  <a:gd name="T54" fmla="*/ 2 w 236"/>
                  <a:gd name="T55" fmla="*/ 1 h 93"/>
                  <a:gd name="T56" fmla="*/ 2 w 236"/>
                  <a:gd name="T57" fmla="*/ 1 h 93"/>
                  <a:gd name="T58" fmla="*/ 2 w 236"/>
                  <a:gd name="T59" fmla="*/ 1 h 93"/>
                  <a:gd name="T60" fmla="*/ 2 w 236"/>
                  <a:gd name="T61" fmla="*/ 1 h 93"/>
                  <a:gd name="T62" fmla="*/ 2 w 236"/>
                  <a:gd name="T63" fmla="*/ 1 h 93"/>
                  <a:gd name="T64" fmla="*/ 3 w 236"/>
                  <a:gd name="T65" fmla="*/ 1 h 93"/>
                  <a:gd name="T66" fmla="*/ 3 w 236"/>
                  <a:gd name="T67" fmla="*/ 1 h 93"/>
                  <a:gd name="T68" fmla="*/ 3 w 236"/>
                  <a:gd name="T69" fmla="*/ 1 h 9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6"/>
                  <a:gd name="T106" fmla="*/ 0 h 93"/>
                  <a:gd name="T107" fmla="*/ 236 w 236"/>
                  <a:gd name="T108" fmla="*/ 93 h 93"/>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6" h="93">
                    <a:moveTo>
                      <a:pt x="236" y="79"/>
                    </a:moveTo>
                    <a:lnTo>
                      <a:pt x="220" y="79"/>
                    </a:lnTo>
                    <a:lnTo>
                      <a:pt x="203" y="78"/>
                    </a:lnTo>
                    <a:lnTo>
                      <a:pt x="188" y="76"/>
                    </a:lnTo>
                    <a:lnTo>
                      <a:pt x="171" y="74"/>
                    </a:lnTo>
                    <a:lnTo>
                      <a:pt x="156" y="71"/>
                    </a:lnTo>
                    <a:lnTo>
                      <a:pt x="140" y="68"/>
                    </a:lnTo>
                    <a:lnTo>
                      <a:pt x="126" y="64"/>
                    </a:lnTo>
                    <a:lnTo>
                      <a:pt x="111" y="58"/>
                    </a:lnTo>
                    <a:lnTo>
                      <a:pt x="96" y="53"/>
                    </a:lnTo>
                    <a:lnTo>
                      <a:pt x="82" y="47"/>
                    </a:lnTo>
                    <a:lnTo>
                      <a:pt x="68" y="42"/>
                    </a:lnTo>
                    <a:lnTo>
                      <a:pt x="54" y="35"/>
                    </a:lnTo>
                    <a:lnTo>
                      <a:pt x="43" y="27"/>
                    </a:lnTo>
                    <a:lnTo>
                      <a:pt x="31" y="18"/>
                    </a:lnTo>
                    <a:lnTo>
                      <a:pt x="20" y="10"/>
                    </a:lnTo>
                    <a:lnTo>
                      <a:pt x="11" y="0"/>
                    </a:lnTo>
                    <a:lnTo>
                      <a:pt x="0" y="11"/>
                    </a:lnTo>
                    <a:lnTo>
                      <a:pt x="11" y="21"/>
                    </a:lnTo>
                    <a:lnTo>
                      <a:pt x="22" y="29"/>
                    </a:lnTo>
                    <a:lnTo>
                      <a:pt x="35" y="38"/>
                    </a:lnTo>
                    <a:lnTo>
                      <a:pt x="49" y="46"/>
                    </a:lnTo>
                    <a:lnTo>
                      <a:pt x="62" y="53"/>
                    </a:lnTo>
                    <a:lnTo>
                      <a:pt x="76" y="61"/>
                    </a:lnTo>
                    <a:lnTo>
                      <a:pt x="90" y="67"/>
                    </a:lnTo>
                    <a:lnTo>
                      <a:pt x="105" y="72"/>
                    </a:lnTo>
                    <a:lnTo>
                      <a:pt x="120" y="78"/>
                    </a:lnTo>
                    <a:lnTo>
                      <a:pt x="137" y="82"/>
                    </a:lnTo>
                    <a:lnTo>
                      <a:pt x="154" y="85"/>
                    </a:lnTo>
                    <a:lnTo>
                      <a:pt x="169" y="87"/>
                    </a:lnTo>
                    <a:lnTo>
                      <a:pt x="185" y="90"/>
                    </a:lnTo>
                    <a:lnTo>
                      <a:pt x="203" y="92"/>
                    </a:lnTo>
                    <a:lnTo>
                      <a:pt x="220" y="93"/>
                    </a:lnTo>
                    <a:lnTo>
                      <a:pt x="236" y="93"/>
                    </a:lnTo>
                    <a:lnTo>
                      <a:pt x="236" y="7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94" name="Freeform 100"/>
              <p:cNvSpPr>
                <a:spLocks/>
              </p:cNvSpPr>
              <p:nvPr/>
            </p:nvSpPr>
            <p:spPr bwMode="auto">
              <a:xfrm>
                <a:off x="2869" y="2793"/>
                <a:ext cx="3" cy="5"/>
              </a:xfrm>
              <a:custGeom>
                <a:avLst/>
                <a:gdLst>
                  <a:gd name="T0" fmla="*/ 0 w 7"/>
                  <a:gd name="T1" fmla="*/ 0 h 14"/>
                  <a:gd name="T2" fmla="*/ 0 w 7"/>
                  <a:gd name="T3" fmla="*/ 0 h 14"/>
                  <a:gd name="T4" fmla="*/ 0 w 7"/>
                  <a:gd name="T5" fmla="*/ 0 h 14"/>
                  <a:gd name="T6" fmla="*/ 0 w 7"/>
                  <a:gd name="T7" fmla="*/ 0 h 14"/>
                  <a:gd name="T8" fmla="*/ 0 w 7"/>
                  <a:gd name="T9" fmla="*/ 0 h 14"/>
                  <a:gd name="T10" fmla="*/ 0 w 7"/>
                  <a:gd name="T11" fmla="*/ 0 h 14"/>
                  <a:gd name="T12" fmla="*/ 0 60000 65536"/>
                  <a:gd name="T13" fmla="*/ 0 60000 65536"/>
                  <a:gd name="T14" fmla="*/ 0 60000 65536"/>
                  <a:gd name="T15" fmla="*/ 0 60000 65536"/>
                  <a:gd name="T16" fmla="*/ 0 60000 65536"/>
                  <a:gd name="T17" fmla="*/ 0 60000 65536"/>
                  <a:gd name="T18" fmla="*/ 0 w 7"/>
                  <a:gd name="T19" fmla="*/ 0 h 14"/>
                  <a:gd name="T20" fmla="*/ 7 w 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7" h="14">
                    <a:moveTo>
                      <a:pt x="0" y="14"/>
                    </a:moveTo>
                    <a:lnTo>
                      <a:pt x="5" y="11"/>
                    </a:lnTo>
                    <a:lnTo>
                      <a:pt x="7" y="7"/>
                    </a:lnTo>
                    <a:lnTo>
                      <a:pt x="5" y="3"/>
                    </a:lnTo>
                    <a:lnTo>
                      <a:pt x="0" y="0"/>
                    </a:lnTo>
                    <a:lnTo>
                      <a:pt x="0" y="1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95" name="Freeform 101"/>
              <p:cNvSpPr>
                <a:spLocks/>
              </p:cNvSpPr>
              <p:nvPr/>
            </p:nvSpPr>
            <p:spPr bwMode="auto">
              <a:xfrm>
                <a:off x="2790" y="3310"/>
                <a:ext cx="4" cy="4"/>
              </a:xfrm>
              <a:custGeom>
                <a:avLst/>
                <a:gdLst>
                  <a:gd name="T0" fmla="*/ 0 w 11"/>
                  <a:gd name="T1" fmla="*/ 0 h 12"/>
                  <a:gd name="T2" fmla="*/ 0 w 11"/>
                  <a:gd name="T3" fmla="*/ 0 h 12"/>
                  <a:gd name="T4" fmla="*/ 0 w 11"/>
                  <a:gd name="T5" fmla="*/ 0 h 12"/>
                  <a:gd name="T6" fmla="*/ 0 w 11"/>
                  <a:gd name="T7" fmla="*/ 0 h 12"/>
                  <a:gd name="T8" fmla="*/ 0 w 11"/>
                  <a:gd name="T9" fmla="*/ 0 h 12"/>
                  <a:gd name="T10" fmla="*/ 0 w 11"/>
                  <a:gd name="T11" fmla="*/ 0 h 12"/>
                  <a:gd name="T12" fmla="*/ 0 60000 65536"/>
                  <a:gd name="T13" fmla="*/ 0 60000 65536"/>
                  <a:gd name="T14" fmla="*/ 0 60000 65536"/>
                  <a:gd name="T15" fmla="*/ 0 60000 65536"/>
                  <a:gd name="T16" fmla="*/ 0 60000 65536"/>
                  <a:gd name="T17" fmla="*/ 0 60000 65536"/>
                  <a:gd name="T18" fmla="*/ 0 w 11"/>
                  <a:gd name="T19" fmla="*/ 0 h 12"/>
                  <a:gd name="T20" fmla="*/ 11 w 1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1" h="12">
                    <a:moveTo>
                      <a:pt x="3" y="0"/>
                    </a:moveTo>
                    <a:lnTo>
                      <a:pt x="0" y="4"/>
                    </a:lnTo>
                    <a:lnTo>
                      <a:pt x="1" y="10"/>
                    </a:lnTo>
                    <a:lnTo>
                      <a:pt x="5" y="12"/>
                    </a:lnTo>
                    <a:lnTo>
                      <a:pt x="11" y="11"/>
                    </a:lnTo>
                    <a:lnTo>
                      <a:pt x="3"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96" name="Freeform 102"/>
              <p:cNvSpPr>
                <a:spLocks/>
              </p:cNvSpPr>
              <p:nvPr/>
            </p:nvSpPr>
            <p:spPr bwMode="auto">
              <a:xfrm>
                <a:off x="2791" y="3282"/>
                <a:ext cx="77" cy="32"/>
              </a:xfrm>
              <a:custGeom>
                <a:avLst/>
                <a:gdLst>
                  <a:gd name="T0" fmla="*/ 3 w 229"/>
                  <a:gd name="T1" fmla="*/ 0 h 97"/>
                  <a:gd name="T2" fmla="*/ 3 w 229"/>
                  <a:gd name="T3" fmla="*/ 0 h 97"/>
                  <a:gd name="T4" fmla="*/ 3 w 229"/>
                  <a:gd name="T5" fmla="*/ 0 h 97"/>
                  <a:gd name="T6" fmla="*/ 2 w 229"/>
                  <a:gd name="T7" fmla="*/ 0 h 97"/>
                  <a:gd name="T8" fmla="*/ 2 w 229"/>
                  <a:gd name="T9" fmla="*/ 0 h 97"/>
                  <a:gd name="T10" fmla="*/ 2 w 229"/>
                  <a:gd name="T11" fmla="*/ 0 h 97"/>
                  <a:gd name="T12" fmla="*/ 2 w 229"/>
                  <a:gd name="T13" fmla="*/ 0 h 97"/>
                  <a:gd name="T14" fmla="*/ 2 w 229"/>
                  <a:gd name="T15" fmla="*/ 0 h 97"/>
                  <a:gd name="T16" fmla="*/ 1 w 229"/>
                  <a:gd name="T17" fmla="*/ 0 h 97"/>
                  <a:gd name="T18" fmla="*/ 1 w 229"/>
                  <a:gd name="T19" fmla="*/ 0 h 97"/>
                  <a:gd name="T20" fmla="*/ 1 w 229"/>
                  <a:gd name="T21" fmla="*/ 0 h 97"/>
                  <a:gd name="T22" fmla="*/ 1 w 229"/>
                  <a:gd name="T23" fmla="*/ 0 h 97"/>
                  <a:gd name="T24" fmla="*/ 1 w 229"/>
                  <a:gd name="T25" fmla="*/ 1 h 97"/>
                  <a:gd name="T26" fmla="*/ 0 w 229"/>
                  <a:gd name="T27" fmla="*/ 1 h 97"/>
                  <a:gd name="T28" fmla="*/ 0 w 229"/>
                  <a:gd name="T29" fmla="*/ 1 h 97"/>
                  <a:gd name="T30" fmla="*/ 0 w 229"/>
                  <a:gd name="T31" fmla="*/ 1 h 97"/>
                  <a:gd name="T32" fmla="*/ 0 w 229"/>
                  <a:gd name="T33" fmla="*/ 1 h 97"/>
                  <a:gd name="T34" fmla="*/ 0 w 229"/>
                  <a:gd name="T35" fmla="*/ 1 h 97"/>
                  <a:gd name="T36" fmla="*/ 0 w 229"/>
                  <a:gd name="T37" fmla="*/ 1 h 97"/>
                  <a:gd name="T38" fmla="*/ 0 w 229"/>
                  <a:gd name="T39" fmla="*/ 1 h 97"/>
                  <a:gd name="T40" fmla="*/ 1 w 229"/>
                  <a:gd name="T41" fmla="*/ 1 h 97"/>
                  <a:gd name="T42" fmla="*/ 1 w 229"/>
                  <a:gd name="T43" fmla="*/ 1 h 97"/>
                  <a:gd name="T44" fmla="*/ 1 w 229"/>
                  <a:gd name="T45" fmla="*/ 1 h 97"/>
                  <a:gd name="T46" fmla="*/ 1 w 229"/>
                  <a:gd name="T47" fmla="*/ 1 h 97"/>
                  <a:gd name="T48" fmla="*/ 1 w 229"/>
                  <a:gd name="T49" fmla="*/ 0 h 97"/>
                  <a:gd name="T50" fmla="*/ 1 w 229"/>
                  <a:gd name="T51" fmla="*/ 0 h 97"/>
                  <a:gd name="T52" fmla="*/ 2 w 229"/>
                  <a:gd name="T53" fmla="*/ 0 h 97"/>
                  <a:gd name="T54" fmla="*/ 2 w 229"/>
                  <a:gd name="T55" fmla="*/ 0 h 97"/>
                  <a:gd name="T56" fmla="*/ 2 w 229"/>
                  <a:gd name="T57" fmla="*/ 0 h 97"/>
                  <a:gd name="T58" fmla="*/ 2 w 229"/>
                  <a:gd name="T59" fmla="*/ 0 h 97"/>
                  <a:gd name="T60" fmla="*/ 2 w 229"/>
                  <a:gd name="T61" fmla="*/ 0 h 97"/>
                  <a:gd name="T62" fmla="*/ 3 w 229"/>
                  <a:gd name="T63" fmla="*/ 0 h 97"/>
                  <a:gd name="T64" fmla="*/ 3 w 229"/>
                  <a:gd name="T65" fmla="*/ 0 h 97"/>
                  <a:gd name="T66" fmla="*/ 3 w 229"/>
                  <a:gd name="T67" fmla="*/ 0 h 97"/>
                  <a:gd name="T68" fmla="*/ 3 w 229"/>
                  <a:gd name="T69" fmla="*/ 0 h 97"/>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9"/>
                  <a:gd name="T106" fmla="*/ 0 h 97"/>
                  <a:gd name="T107" fmla="*/ 229 w 229"/>
                  <a:gd name="T108" fmla="*/ 97 h 97"/>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9" h="97">
                    <a:moveTo>
                      <a:pt x="229" y="0"/>
                    </a:moveTo>
                    <a:lnTo>
                      <a:pt x="214" y="2"/>
                    </a:lnTo>
                    <a:lnTo>
                      <a:pt x="198" y="2"/>
                    </a:lnTo>
                    <a:lnTo>
                      <a:pt x="182" y="5"/>
                    </a:lnTo>
                    <a:lnTo>
                      <a:pt x="168" y="6"/>
                    </a:lnTo>
                    <a:lnTo>
                      <a:pt x="153" y="9"/>
                    </a:lnTo>
                    <a:lnTo>
                      <a:pt x="138" y="13"/>
                    </a:lnTo>
                    <a:lnTo>
                      <a:pt x="123" y="16"/>
                    </a:lnTo>
                    <a:lnTo>
                      <a:pt x="107" y="21"/>
                    </a:lnTo>
                    <a:lnTo>
                      <a:pt x="94" y="27"/>
                    </a:lnTo>
                    <a:lnTo>
                      <a:pt x="78" y="32"/>
                    </a:lnTo>
                    <a:lnTo>
                      <a:pt x="66" y="40"/>
                    </a:lnTo>
                    <a:lnTo>
                      <a:pt x="52" y="47"/>
                    </a:lnTo>
                    <a:lnTo>
                      <a:pt x="37" y="56"/>
                    </a:lnTo>
                    <a:lnTo>
                      <a:pt x="24" y="65"/>
                    </a:lnTo>
                    <a:lnTo>
                      <a:pt x="12" y="75"/>
                    </a:lnTo>
                    <a:lnTo>
                      <a:pt x="0" y="86"/>
                    </a:lnTo>
                    <a:lnTo>
                      <a:pt x="8" y="97"/>
                    </a:lnTo>
                    <a:lnTo>
                      <a:pt x="20" y="86"/>
                    </a:lnTo>
                    <a:lnTo>
                      <a:pt x="33" y="76"/>
                    </a:lnTo>
                    <a:lnTo>
                      <a:pt x="45" y="67"/>
                    </a:lnTo>
                    <a:lnTo>
                      <a:pt x="58" y="58"/>
                    </a:lnTo>
                    <a:lnTo>
                      <a:pt x="71" y="51"/>
                    </a:lnTo>
                    <a:lnTo>
                      <a:pt x="84" y="46"/>
                    </a:lnTo>
                    <a:lnTo>
                      <a:pt x="99" y="40"/>
                    </a:lnTo>
                    <a:lnTo>
                      <a:pt x="113" y="35"/>
                    </a:lnTo>
                    <a:lnTo>
                      <a:pt x="125" y="29"/>
                    </a:lnTo>
                    <a:lnTo>
                      <a:pt x="140" y="27"/>
                    </a:lnTo>
                    <a:lnTo>
                      <a:pt x="156" y="22"/>
                    </a:lnTo>
                    <a:lnTo>
                      <a:pt x="171" y="20"/>
                    </a:lnTo>
                    <a:lnTo>
                      <a:pt x="185" y="18"/>
                    </a:lnTo>
                    <a:lnTo>
                      <a:pt x="198" y="16"/>
                    </a:lnTo>
                    <a:lnTo>
                      <a:pt x="214" y="16"/>
                    </a:lnTo>
                    <a:lnTo>
                      <a:pt x="229" y="14"/>
                    </a:lnTo>
                    <a:lnTo>
                      <a:pt x="229"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97" name="Freeform 103"/>
              <p:cNvSpPr>
                <a:spLocks/>
              </p:cNvSpPr>
              <p:nvPr/>
            </p:nvSpPr>
            <p:spPr bwMode="auto">
              <a:xfrm>
                <a:off x="2868" y="3282"/>
                <a:ext cx="2" cy="4"/>
              </a:xfrm>
              <a:custGeom>
                <a:avLst/>
                <a:gdLst>
                  <a:gd name="T0" fmla="*/ 0 w 7"/>
                  <a:gd name="T1" fmla="*/ 0 h 14"/>
                  <a:gd name="T2" fmla="*/ 0 w 7"/>
                  <a:gd name="T3" fmla="*/ 0 h 14"/>
                  <a:gd name="T4" fmla="*/ 0 w 7"/>
                  <a:gd name="T5" fmla="*/ 0 h 14"/>
                  <a:gd name="T6" fmla="*/ 0 w 7"/>
                  <a:gd name="T7" fmla="*/ 0 h 14"/>
                  <a:gd name="T8" fmla="*/ 0 w 7"/>
                  <a:gd name="T9" fmla="*/ 0 h 14"/>
                  <a:gd name="T10" fmla="*/ 0 w 7"/>
                  <a:gd name="T11" fmla="*/ 0 h 14"/>
                  <a:gd name="T12" fmla="*/ 0 60000 65536"/>
                  <a:gd name="T13" fmla="*/ 0 60000 65536"/>
                  <a:gd name="T14" fmla="*/ 0 60000 65536"/>
                  <a:gd name="T15" fmla="*/ 0 60000 65536"/>
                  <a:gd name="T16" fmla="*/ 0 60000 65536"/>
                  <a:gd name="T17" fmla="*/ 0 60000 65536"/>
                  <a:gd name="T18" fmla="*/ 0 w 7"/>
                  <a:gd name="T19" fmla="*/ 0 h 14"/>
                  <a:gd name="T20" fmla="*/ 7 w 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7" h="14">
                    <a:moveTo>
                      <a:pt x="0" y="14"/>
                    </a:moveTo>
                    <a:lnTo>
                      <a:pt x="4" y="11"/>
                    </a:lnTo>
                    <a:lnTo>
                      <a:pt x="7" y="7"/>
                    </a:lnTo>
                    <a:lnTo>
                      <a:pt x="4" y="3"/>
                    </a:lnTo>
                    <a:lnTo>
                      <a:pt x="0" y="0"/>
                    </a:lnTo>
                    <a:lnTo>
                      <a:pt x="0" y="1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98" name="Freeform 104"/>
              <p:cNvSpPr>
                <a:spLocks/>
              </p:cNvSpPr>
              <p:nvPr/>
            </p:nvSpPr>
            <p:spPr bwMode="auto">
              <a:xfrm>
                <a:off x="2789" y="3486"/>
                <a:ext cx="4" cy="4"/>
              </a:xfrm>
              <a:custGeom>
                <a:avLst/>
                <a:gdLst>
                  <a:gd name="T0" fmla="*/ 0 w 11"/>
                  <a:gd name="T1" fmla="*/ 0 h 12"/>
                  <a:gd name="T2" fmla="*/ 0 w 11"/>
                  <a:gd name="T3" fmla="*/ 0 h 12"/>
                  <a:gd name="T4" fmla="*/ 0 w 11"/>
                  <a:gd name="T5" fmla="*/ 0 h 12"/>
                  <a:gd name="T6" fmla="*/ 0 w 11"/>
                  <a:gd name="T7" fmla="*/ 0 h 12"/>
                  <a:gd name="T8" fmla="*/ 0 w 11"/>
                  <a:gd name="T9" fmla="*/ 0 h 12"/>
                  <a:gd name="T10" fmla="*/ 0 w 11"/>
                  <a:gd name="T11" fmla="*/ 0 h 12"/>
                  <a:gd name="T12" fmla="*/ 0 60000 65536"/>
                  <a:gd name="T13" fmla="*/ 0 60000 65536"/>
                  <a:gd name="T14" fmla="*/ 0 60000 65536"/>
                  <a:gd name="T15" fmla="*/ 0 60000 65536"/>
                  <a:gd name="T16" fmla="*/ 0 60000 65536"/>
                  <a:gd name="T17" fmla="*/ 0 60000 65536"/>
                  <a:gd name="T18" fmla="*/ 0 w 11"/>
                  <a:gd name="T19" fmla="*/ 0 h 12"/>
                  <a:gd name="T20" fmla="*/ 11 w 11"/>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11" h="12">
                    <a:moveTo>
                      <a:pt x="11" y="1"/>
                    </a:moveTo>
                    <a:lnTo>
                      <a:pt x="6" y="0"/>
                    </a:lnTo>
                    <a:lnTo>
                      <a:pt x="1" y="2"/>
                    </a:lnTo>
                    <a:lnTo>
                      <a:pt x="0" y="6"/>
                    </a:lnTo>
                    <a:lnTo>
                      <a:pt x="3" y="12"/>
                    </a:lnTo>
                    <a:lnTo>
                      <a:pt x="11" y="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899" name="Freeform 105"/>
              <p:cNvSpPr>
                <a:spLocks/>
              </p:cNvSpPr>
              <p:nvPr/>
            </p:nvSpPr>
            <p:spPr bwMode="auto">
              <a:xfrm>
                <a:off x="2790" y="3487"/>
                <a:ext cx="79" cy="30"/>
              </a:xfrm>
              <a:custGeom>
                <a:avLst/>
                <a:gdLst>
                  <a:gd name="T0" fmla="*/ 3 w 236"/>
                  <a:gd name="T1" fmla="*/ 1 h 90"/>
                  <a:gd name="T2" fmla="*/ 3 w 236"/>
                  <a:gd name="T3" fmla="*/ 1 h 90"/>
                  <a:gd name="T4" fmla="*/ 2 w 236"/>
                  <a:gd name="T5" fmla="*/ 1 h 90"/>
                  <a:gd name="T6" fmla="*/ 2 w 236"/>
                  <a:gd name="T7" fmla="*/ 1 h 90"/>
                  <a:gd name="T8" fmla="*/ 2 w 236"/>
                  <a:gd name="T9" fmla="*/ 1 h 90"/>
                  <a:gd name="T10" fmla="*/ 2 w 236"/>
                  <a:gd name="T11" fmla="*/ 1 h 90"/>
                  <a:gd name="T12" fmla="*/ 2 w 236"/>
                  <a:gd name="T13" fmla="*/ 1 h 90"/>
                  <a:gd name="T14" fmla="*/ 2 w 236"/>
                  <a:gd name="T15" fmla="*/ 1 h 90"/>
                  <a:gd name="T16" fmla="*/ 1 w 236"/>
                  <a:gd name="T17" fmla="*/ 1 h 90"/>
                  <a:gd name="T18" fmla="*/ 1 w 236"/>
                  <a:gd name="T19" fmla="*/ 1 h 90"/>
                  <a:gd name="T20" fmla="*/ 1 w 236"/>
                  <a:gd name="T21" fmla="*/ 1 h 90"/>
                  <a:gd name="T22" fmla="*/ 1 w 236"/>
                  <a:gd name="T23" fmla="*/ 0 h 90"/>
                  <a:gd name="T24" fmla="*/ 1 w 236"/>
                  <a:gd name="T25" fmla="*/ 0 h 90"/>
                  <a:gd name="T26" fmla="*/ 1 w 236"/>
                  <a:gd name="T27" fmla="*/ 0 h 90"/>
                  <a:gd name="T28" fmla="*/ 0 w 236"/>
                  <a:gd name="T29" fmla="*/ 0 h 90"/>
                  <a:gd name="T30" fmla="*/ 0 w 236"/>
                  <a:gd name="T31" fmla="*/ 0 h 90"/>
                  <a:gd name="T32" fmla="*/ 0 w 236"/>
                  <a:gd name="T33" fmla="*/ 0 h 90"/>
                  <a:gd name="T34" fmla="*/ 0 w 236"/>
                  <a:gd name="T35" fmla="*/ 0 h 90"/>
                  <a:gd name="T36" fmla="*/ 0 w 236"/>
                  <a:gd name="T37" fmla="*/ 0 h 90"/>
                  <a:gd name="T38" fmla="*/ 0 w 236"/>
                  <a:gd name="T39" fmla="*/ 0 h 90"/>
                  <a:gd name="T40" fmla="*/ 0 w 236"/>
                  <a:gd name="T41" fmla="*/ 0 h 90"/>
                  <a:gd name="T42" fmla="*/ 1 w 236"/>
                  <a:gd name="T43" fmla="*/ 1 h 90"/>
                  <a:gd name="T44" fmla="*/ 1 w 236"/>
                  <a:gd name="T45" fmla="*/ 1 h 90"/>
                  <a:gd name="T46" fmla="*/ 1 w 236"/>
                  <a:gd name="T47" fmla="*/ 1 h 90"/>
                  <a:gd name="T48" fmla="*/ 1 w 236"/>
                  <a:gd name="T49" fmla="*/ 1 h 90"/>
                  <a:gd name="T50" fmla="*/ 1 w 236"/>
                  <a:gd name="T51" fmla="*/ 1 h 90"/>
                  <a:gd name="T52" fmla="*/ 2 w 236"/>
                  <a:gd name="T53" fmla="*/ 1 h 90"/>
                  <a:gd name="T54" fmla="*/ 2 w 236"/>
                  <a:gd name="T55" fmla="*/ 1 h 90"/>
                  <a:gd name="T56" fmla="*/ 2 w 236"/>
                  <a:gd name="T57" fmla="*/ 1 h 90"/>
                  <a:gd name="T58" fmla="*/ 2 w 236"/>
                  <a:gd name="T59" fmla="*/ 1 h 90"/>
                  <a:gd name="T60" fmla="*/ 2 w 236"/>
                  <a:gd name="T61" fmla="*/ 1 h 90"/>
                  <a:gd name="T62" fmla="*/ 2 w 236"/>
                  <a:gd name="T63" fmla="*/ 1 h 90"/>
                  <a:gd name="T64" fmla="*/ 3 w 236"/>
                  <a:gd name="T65" fmla="*/ 1 h 90"/>
                  <a:gd name="T66" fmla="*/ 3 w 236"/>
                  <a:gd name="T67" fmla="*/ 1 h 90"/>
                  <a:gd name="T68" fmla="*/ 3 w 236"/>
                  <a:gd name="T69" fmla="*/ 1 h 9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6"/>
                  <a:gd name="T106" fmla="*/ 0 h 90"/>
                  <a:gd name="T107" fmla="*/ 236 w 236"/>
                  <a:gd name="T108" fmla="*/ 90 h 90"/>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6" h="90">
                    <a:moveTo>
                      <a:pt x="236" y="76"/>
                    </a:moveTo>
                    <a:lnTo>
                      <a:pt x="218" y="76"/>
                    </a:lnTo>
                    <a:lnTo>
                      <a:pt x="201" y="75"/>
                    </a:lnTo>
                    <a:lnTo>
                      <a:pt x="186" y="73"/>
                    </a:lnTo>
                    <a:lnTo>
                      <a:pt x="170" y="70"/>
                    </a:lnTo>
                    <a:lnTo>
                      <a:pt x="155" y="68"/>
                    </a:lnTo>
                    <a:lnTo>
                      <a:pt x="139" y="65"/>
                    </a:lnTo>
                    <a:lnTo>
                      <a:pt x="124" y="61"/>
                    </a:lnTo>
                    <a:lnTo>
                      <a:pt x="110" y="57"/>
                    </a:lnTo>
                    <a:lnTo>
                      <a:pt x="97" y="51"/>
                    </a:lnTo>
                    <a:lnTo>
                      <a:pt x="83" y="46"/>
                    </a:lnTo>
                    <a:lnTo>
                      <a:pt x="69" y="40"/>
                    </a:lnTo>
                    <a:lnTo>
                      <a:pt x="55" y="33"/>
                    </a:lnTo>
                    <a:lnTo>
                      <a:pt x="44" y="26"/>
                    </a:lnTo>
                    <a:lnTo>
                      <a:pt x="32" y="18"/>
                    </a:lnTo>
                    <a:lnTo>
                      <a:pt x="19" y="10"/>
                    </a:lnTo>
                    <a:lnTo>
                      <a:pt x="8" y="0"/>
                    </a:lnTo>
                    <a:lnTo>
                      <a:pt x="0" y="11"/>
                    </a:lnTo>
                    <a:lnTo>
                      <a:pt x="11" y="21"/>
                    </a:lnTo>
                    <a:lnTo>
                      <a:pt x="23" y="29"/>
                    </a:lnTo>
                    <a:lnTo>
                      <a:pt x="36" y="37"/>
                    </a:lnTo>
                    <a:lnTo>
                      <a:pt x="50" y="44"/>
                    </a:lnTo>
                    <a:lnTo>
                      <a:pt x="63" y="51"/>
                    </a:lnTo>
                    <a:lnTo>
                      <a:pt x="77" y="59"/>
                    </a:lnTo>
                    <a:lnTo>
                      <a:pt x="91" y="65"/>
                    </a:lnTo>
                    <a:lnTo>
                      <a:pt x="105" y="70"/>
                    </a:lnTo>
                    <a:lnTo>
                      <a:pt x="121" y="75"/>
                    </a:lnTo>
                    <a:lnTo>
                      <a:pt x="137" y="79"/>
                    </a:lnTo>
                    <a:lnTo>
                      <a:pt x="152" y="81"/>
                    </a:lnTo>
                    <a:lnTo>
                      <a:pt x="167" y="84"/>
                    </a:lnTo>
                    <a:lnTo>
                      <a:pt x="184" y="87"/>
                    </a:lnTo>
                    <a:lnTo>
                      <a:pt x="201" y="88"/>
                    </a:lnTo>
                    <a:lnTo>
                      <a:pt x="218" y="90"/>
                    </a:lnTo>
                    <a:lnTo>
                      <a:pt x="236" y="90"/>
                    </a:lnTo>
                    <a:lnTo>
                      <a:pt x="236" y="7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00" name="Freeform 106"/>
              <p:cNvSpPr>
                <a:spLocks/>
              </p:cNvSpPr>
              <p:nvPr/>
            </p:nvSpPr>
            <p:spPr bwMode="auto">
              <a:xfrm>
                <a:off x="2869" y="3512"/>
                <a:ext cx="2" cy="5"/>
              </a:xfrm>
              <a:custGeom>
                <a:avLst/>
                <a:gdLst>
                  <a:gd name="T0" fmla="*/ 0 w 7"/>
                  <a:gd name="T1" fmla="*/ 0 h 14"/>
                  <a:gd name="T2" fmla="*/ 0 w 7"/>
                  <a:gd name="T3" fmla="*/ 0 h 14"/>
                  <a:gd name="T4" fmla="*/ 0 w 7"/>
                  <a:gd name="T5" fmla="*/ 0 h 14"/>
                  <a:gd name="T6" fmla="*/ 0 w 7"/>
                  <a:gd name="T7" fmla="*/ 0 h 14"/>
                  <a:gd name="T8" fmla="*/ 0 w 7"/>
                  <a:gd name="T9" fmla="*/ 0 h 14"/>
                  <a:gd name="T10" fmla="*/ 0 w 7"/>
                  <a:gd name="T11" fmla="*/ 0 h 14"/>
                  <a:gd name="T12" fmla="*/ 0 60000 65536"/>
                  <a:gd name="T13" fmla="*/ 0 60000 65536"/>
                  <a:gd name="T14" fmla="*/ 0 60000 65536"/>
                  <a:gd name="T15" fmla="*/ 0 60000 65536"/>
                  <a:gd name="T16" fmla="*/ 0 60000 65536"/>
                  <a:gd name="T17" fmla="*/ 0 60000 65536"/>
                  <a:gd name="T18" fmla="*/ 0 w 7"/>
                  <a:gd name="T19" fmla="*/ 0 h 14"/>
                  <a:gd name="T20" fmla="*/ 7 w 7"/>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7" h="14">
                    <a:moveTo>
                      <a:pt x="0" y="14"/>
                    </a:moveTo>
                    <a:lnTo>
                      <a:pt x="4" y="11"/>
                    </a:lnTo>
                    <a:lnTo>
                      <a:pt x="7" y="7"/>
                    </a:lnTo>
                    <a:lnTo>
                      <a:pt x="4" y="3"/>
                    </a:lnTo>
                    <a:lnTo>
                      <a:pt x="0" y="0"/>
                    </a:lnTo>
                    <a:lnTo>
                      <a:pt x="0" y="1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01" name="Freeform 107"/>
              <p:cNvSpPr>
                <a:spLocks/>
              </p:cNvSpPr>
              <p:nvPr/>
            </p:nvSpPr>
            <p:spPr bwMode="auto">
              <a:xfrm>
                <a:off x="2789" y="3593"/>
                <a:ext cx="4" cy="5"/>
              </a:xfrm>
              <a:custGeom>
                <a:avLst/>
                <a:gdLst>
                  <a:gd name="T0" fmla="*/ 0 w 10"/>
                  <a:gd name="T1" fmla="*/ 0 h 14"/>
                  <a:gd name="T2" fmla="*/ 0 w 10"/>
                  <a:gd name="T3" fmla="*/ 0 h 14"/>
                  <a:gd name="T4" fmla="*/ 0 w 10"/>
                  <a:gd name="T5" fmla="*/ 0 h 14"/>
                  <a:gd name="T6" fmla="*/ 0 w 10"/>
                  <a:gd name="T7" fmla="*/ 0 h 14"/>
                  <a:gd name="T8" fmla="*/ 0 w 10"/>
                  <a:gd name="T9" fmla="*/ 0 h 14"/>
                  <a:gd name="T10" fmla="*/ 0 w 10"/>
                  <a:gd name="T11" fmla="*/ 0 h 14"/>
                  <a:gd name="T12" fmla="*/ 0 60000 65536"/>
                  <a:gd name="T13" fmla="*/ 0 60000 65536"/>
                  <a:gd name="T14" fmla="*/ 0 60000 65536"/>
                  <a:gd name="T15" fmla="*/ 0 60000 65536"/>
                  <a:gd name="T16" fmla="*/ 0 60000 65536"/>
                  <a:gd name="T17" fmla="*/ 0 60000 65536"/>
                  <a:gd name="T18" fmla="*/ 0 w 10"/>
                  <a:gd name="T19" fmla="*/ 0 h 14"/>
                  <a:gd name="T20" fmla="*/ 10 w 10"/>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10" h="14">
                    <a:moveTo>
                      <a:pt x="4" y="0"/>
                    </a:moveTo>
                    <a:lnTo>
                      <a:pt x="0" y="4"/>
                    </a:lnTo>
                    <a:lnTo>
                      <a:pt x="1" y="8"/>
                    </a:lnTo>
                    <a:lnTo>
                      <a:pt x="4" y="14"/>
                    </a:lnTo>
                    <a:lnTo>
                      <a:pt x="10" y="14"/>
                    </a:lnTo>
                    <a:lnTo>
                      <a:pt x="4"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02" name="Freeform 108"/>
              <p:cNvSpPr>
                <a:spLocks/>
              </p:cNvSpPr>
              <p:nvPr/>
            </p:nvSpPr>
            <p:spPr bwMode="auto">
              <a:xfrm>
                <a:off x="2791" y="3579"/>
                <a:ext cx="78" cy="19"/>
              </a:xfrm>
              <a:custGeom>
                <a:avLst/>
                <a:gdLst>
                  <a:gd name="T0" fmla="*/ 3 w 235"/>
                  <a:gd name="T1" fmla="*/ 0 h 55"/>
                  <a:gd name="T2" fmla="*/ 3 w 235"/>
                  <a:gd name="T3" fmla="*/ 0 h 55"/>
                  <a:gd name="T4" fmla="*/ 3 w 235"/>
                  <a:gd name="T5" fmla="*/ 0 h 55"/>
                  <a:gd name="T6" fmla="*/ 2 w 235"/>
                  <a:gd name="T7" fmla="*/ 0 h 55"/>
                  <a:gd name="T8" fmla="*/ 2 w 235"/>
                  <a:gd name="T9" fmla="*/ 0 h 55"/>
                  <a:gd name="T10" fmla="*/ 2 w 235"/>
                  <a:gd name="T11" fmla="*/ 0 h 55"/>
                  <a:gd name="T12" fmla="*/ 2 w 235"/>
                  <a:gd name="T13" fmla="*/ 0 h 55"/>
                  <a:gd name="T14" fmla="*/ 2 w 235"/>
                  <a:gd name="T15" fmla="*/ 0 h 55"/>
                  <a:gd name="T16" fmla="*/ 1 w 235"/>
                  <a:gd name="T17" fmla="*/ 0 h 55"/>
                  <a:gd name="T18" fmla="*/ 1 w 235"/>
                  <a:gd name="T19" fmla="*/ 0 h 55"/>
                  <a:gd name="T20" fmla="*/ 1 w 235"/>
                  <a:gd name="T21" fmla="*/ 0 h 55"/>
                  <a:gd name="T22" fmla="*/ 1 w 235"/>
                  <a:gd name="T23" fmla="*/ 0 h 55"/>
                  <a:gd name="T24" fmla="*/ 1 w 235"/>
                  <a:gd name="T25" fmla="*/ 0 h 55"/>
                  <a:gd name="T26" fmla="*/ 1 w 235"/>
                  <a:gd name="T27" fmla="*/ 0 h 55"/>
                  <a:gd name="T28" fmla="*/ 0 w 235"/>
                  <a:gd name="T29" fmla="*/ 0 h 55"/>
                  <a:gd name="T30" fmla="*/ 0 w 235"/>
                  <a:gd name="T31" fmla="*/ 0 h 55"/>
                  <a:gd name="T32" fmla="*/ 0 w 235"/>
                  <a:gd name="T33" fmla="*/ 1 h 55"/>
                  <a:gd name="T34" fmla="*/ 0 w 235"/>
                  <a:gd name="T35" fmla="*/ 1 h 55"/>
                  <a:gd name="T36" fmla="*/ 0 w 235"/>
                  <a:gd name="T37" fmla="*/ 1 h 55"/>
                  <a:gd name="T38" fmla="*/ 0 w 235"/>
                  <a:gd name="T39" fmla="*/ 1 h 55"/>
                  <a:gd name="T40" fmla="*/ 1 w 235"/>
                  <a:gd name="T41" fmla="*/ 1 h 55"/>
                  <a:gd name="T42" fmla="*/ 1 w 235"/>
                  <a:gd name="T43" fmla="*/ 0 h 55"/>
                  <a:gd name="T44" fmla="*/ 1 w 235"/>
                  <a:gd name="T45" fmla="*/ 0 h 55"/>
                  <a:gd name="T46" fmla="*/ 1 w 235"/>
                  <a:gd name="T47" fmla="*/ 0 h 55"/>
                  <a:gd name="T48" fmla="*/ 1 w 235"/>
                  <a:gd name="T49" fmla="*/ 0 h 55"/>
                  <a:gd name="T50" fmla="*/ 1 w 235"/>
                  <a:gd name="T51" fmla="*/ 0 h 55"/>
                  <a:gd name="T52" fmla="*/ 2 w 235"/>
                  <a:gd name="T53" fmla="*/ 0 h 55"/>
                  <a:gd name="T54" fmla="*/ 2 w 235"/>
                  <a:gd name="T55" fmla="*/ 0 h 55"/>
                  <a:gd name="T56" fmla="*/ 2 w 235"/>
                  <a:gd name="T57" fmla="*/ 0 h 55"/>
                  <a:gd name="T58" fmla="*/ 2 w 235"/>
                  <a:gd name="T59" fmla="*/ 0 h 55"/>
                  <a:gd name="T60" fmla="*/ 2 w 235"/>
                  <a:gd name="T61" fmla="*/ 0 h 55"/>
                  <a:gd name="T62" fmla="*/ 3 w 235"/>
                  <a:gd name="T63" fmla="*/ 0 h 55"/>
                  <a:gd name="T64" fmla="*/ 3 w 235"/>
                  <a:gd name="T65" fmla="*/ 0 h 55"/>
                  <a:gd name="T66" fmla="*/ 3 w 235"/>
                  <a:gd name="T67" fmla="*/ 0 h 55"/>
                  <a:gd name="T68" fmla="*/ 3 w 235"/>
                  <a:gd name="T69" fmla="*/ 0 h 55"/>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35"/>
                  <a:gd name="T106" fmla="*/ 0 h 55"/>
                  <a:gd name="T107" fmla="*/ 235 w 235"/>
                  <a:gd name="T108" fmla="*/ 55 h 55"/>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35" h="55">
                    <a:moveTo>
                      <a:pt x="235" y="0"/>
                    </a:moveTo>
                    <a:lnTo>
                      <a:pt x="221" y="1"/>
                    </a:lnTo>
                    <a:lnTo>
                      <a:pt x="207" y="2"/>
                    </a:lnTo>
                    <a:lnTo>
                      <a:pt x="194" y="4"/>
                    </a:lnTo>
                    <a:lnTo>
                      <a:pt x="180" y="5"/>
                    </a:lnTo>
                    <a:lnTo>
                      <a:pt x="165" y="6"/>
                    </a:lnTo>
                    <a:lnTo>
                      <a:pt x="149" y="8"/>
                    </a:lnTo>
                    <a:lnTo>
                      <a:pt x="136" y="9"/>
                    </a:lnTo>
                    <a:lnTo>
                      <a:pt x="119" y="11"/>
                    </a:lnTo>
                    <a:lnTo>
                      <a:pt x="104" y="13"/>
                    </a:lnTo>
                    <a:lnTo>
                      <a:pt x="90" y="16"/>
                    </a:lnTo>
                    <a:lnTo>
                      <a:pt x="75" y="19"/>
                    </a:lnTo>
                    <a:lnTo>
                      <a:pt x="60" y="22"/>
                    </a:lnTo>
                    <a:lnTo>
                      <a:pt x="44" y="26"/>
                    </a:lnTo>
                    <a:lnTo>
                      <a:pt x="29" y="30"/>
                    </a:lnTo>
                    <a:lnTo>
                      <a:pt x="14" y="35"/>
                    </a:lnTo>
                    <a:lnTo>
                      <a:pt x="0" y="41"/>
                    </a:lnTo>
                    <a:lnTo>
                      <a:pt x="6" y="55"/>
                    </a:lnTo>
                    <a:lnTo>
                      <a:pt x="20" y="49"/>
                    </a:lnTo>
                    <a:lnTo>
                      <a:pt x="35" y="44"/>
                    </a:lnTo>
                    <a:lnTo>
                      <a:pt x="47" y="40"/>
                    </a:lnTo>
                    <a:lnTo>
                      <a:pt x="62" y="35"/>
                    </a:lnTo>
                    <a:lnTo>
                      <a:pt x="78" y="33"/>
                    </a:lnTo>
                    <a:lnTo>
                      <a:pt x="93" y="30"/>
                    </a:lnTo>
                    <a:lnTo>
                      <a:pt x="107" y="27"/>
                    </a:lnTo>
                    <a:lnTo>
                      <a:pt x="122" y="24"/>
                    </a:lnTo>
                    <a:lnTo>
                      <a:pt x="136" y="23"/>
                    </a:lnTo>
                    <a:lnTo>
                      <a:pt x="149" y="22"/>
                    </a:lnTo>
                    <a:lnTo>
                      <a:pt x="165" y="20"/>
                    </a:lnTo>
                    <a:lnTo>
                      <a:pt x="180" y="19"/>
                    </a:lnTo>
                    <a:lnTo>
                      <a:pt x="194" y="17"/>
                    </a:lnTo>
                    <a:lnTo>
                      <a:pt x="207" y="16"/>
                    </a:lnTo>
                    <a:lnTo>
                      <a:pt x="221" y="15"/>
                    </a:lnTo>
                    <a:lnTo>
                      <a:pt x="235" y="13"/>
                    </a:lnTo>
                    <a:lnTo>
                      <a:pt x="235"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03" name="Freeform 109"/>
              <p:cNvSpPr>
                <a:spLocks/>
              </p:cNvSpPr>
              <p:nvPr/>
            </p:nvSpPr>
            <p:spPr bwMode="auto">
              <a:xfrm>
                <a:off x="2869" y="3579"/>
                <a:ext cx="2" cy="5"/>
              </a:xfrm>
              <a:custGeom>
                <a:avLst/>
                <a:gdLst>
                  <a:gd name="T0" fmla="*/ 0 w 7"/>
                  <a:gd name="T1" fmla="*/ 0 h 13"/>
                  <a:gd name="T2" fmla="*/ 0 w 7"/>
                  <a:gd name="T3" fmla="*/ 0 h 13"/>
                  <a:gd name="T4" fmla="*/ 0 w 7"/>
                  <a:gd name="T5" fmla="*/ 0 h 13"/>
                  <a:gd name="T6" fmla="*/ 0 w 7"/>
                  <a:gd name="T7" fmla="*/ 0 h 13"/>
                  <a:gd name="T8" fmla="*/ 0 w 7"/>
                  <a:gd name="T9" fmla="*/ 0 h 13"/>
                  <a:gd name="T10" fmla="*/ 0 w 7"/>
                  <a:gd name="T11" fmla="*/ 0 h 13"/>
                  <a:gd name="T12" fmla="*/ 0 60000 65536"/>
                  <a:gd name="T13" fmla="*/ 0 60000 65536"/>
                  <a:gd name="T14" fmla="*/ 0 60000 65536"/>
                  <a:gd name="T15" fmla="*/ 0 60000 65536"/>
                  <a:gd name="T16" fmla="*/ 0 60000 65536"/>
                  <a:gd name="T17" fmla="*/ 0 60000 65536"/>
                  <a:gd name="T18" fmla="*/ 0 w 7"/>
                  <a:gd name="T19" fmla="*/ 0 h 13"/>
                  <a:gd name="T20" fmla="*/ 7 w 7"/>
                  <a:gd name="T21" fmla="*/ 13 h 13"/>
                </a:gdLst>
                <a:ahLst/>
                <a:cxnLst>
                  <a:cxn ang="T12">
                    <a:pos x="T0" y="T1"/>
                  </a:cxn>
                  <a:cxn ang="T13">
                    <a:pos x="T2" y="T3"/>
                  </a:cxn>
                  <a:cxn ang="T14">
                    <a:pos x="T4" y="T5"/>
                  </a:cxn>
                  <a:cxn ang="T15">
                    <a:pos x="T6" y="T7"/>
                  </a:cxn>
                  <a:cxn ang="T16">
                    <a:pos x="T8" y="T9"/>
                  </a:cxn>
                  <a:cxn ang="T17">
                    <a:pos x="T10" y="T11"/>
                  </a:cxn>
                </a:cxnLst>
                <a:rect l="T18" t="T19" r="T20" b="T21"/>
                <a:pathLst>
                  <a:path w="7" h="13">
                    <a:moveTo>
                      <a:pt x="0" y="13"/>
                    </a:moveTo>
                    <a:lnTo>
                      <a:pt x="4" y="11"/>
                    </a:lnTo>
                    <a:lnTo>
                      <a:pt x="7" y="6"/>
                    </a:lnTo>
                    <a:lnTo>
                      <a:pt x="4" y="2"/>
                    </a:lnTo>
                    <a:lnTo>
                      <a:pt x="0" y="0"/>
                    </a:lnTo>
                    <a:lnTo>
                      <a:pt x="0" y="1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04" name="Freeform 110"/>
              <p:cNvSpPr>
                <a:spLocks/>
              </p:cNvSpPr>
              <p:nvPr/>
            </p:nvSpPr>
            <p:spPr bwMode="auto">
              <a:xfrm>
                <a:off x="3605" y="2630"/>
                <a:ext cx="482" cy="459"/>
              </a:xfrm>
              <a:custGeom>
                <a:avLst/>
                <a:gdLst>
                  <a:gd name="T0" fmla="*/ 15 w 1444"/>
                  <a:gd name="T1" fmla="*/ 1 h 1375"/>
                  <a:gd name="T2" fmla="*/ 15 w 1444"/>
                  <a:gd name="T3" fmla="*/ 1 h 1375"/>
                  <a:gd name="T4" fmla="*/ 14 w 1444"/>
                  <a:gd name="T5" fmla="*/ 1 h 1375"/>
                  <a:gd name="T6" fmla="*/ 14 w 1444"/>
                  <a:gd name="T7" fmla="*/ 0 h 1375"/>
                  <a:gd name="T8" fmla="*/ 13 w 1444"/>
                  <a:gd name="T9" fmla="*/ 0 h 1375"/>
                  <a:gd name="T10" fmla="*/ 7 w 1444"/>
                  <a:gd name="T11" fmla="*/ 0 h 1375"/>
                  <a:gd name="T12" fmla="*/ 6 w 1444"/>
                  <a:gd name="T13" fmla="*/ 0 h 1375"/>
                  <a:gd name="T14" fmla="*/ 6 w 1444"/>
                  <a:gd name="T15" fmla="*/ 0 h 1375"/>
                  <a:gd name="T16" fmla="*/ 6 w 1444"/>
                  <a:gd name="T17" fmla="*/ 0 h 1375"/>
                  <a:gd name="T18" fmla="*/ 5 w 1444"/>
                  <a:gd name="T19" fmla="*/ 1 h 1375"/>
                  <a:gd name="T20" fmla="*/ 5 w 1444"/>
                  <a:gd name="T21" fmla="*/ 1 h 1375"/>
                  <a:gd name="T22" fmla="*/ 5 w 1444"/>
                  <a:gd name="T23" fmla="*/ 1 h 1375"/>
                  <a:gd name="T24" fmla="*/ 4 w 1444"/>
                  <a:gd name="T25" fmla="*/ 2 h 1375"/>
                  <a:gd name="T26" fmla="*/ 0 w 1444"/>
                  <a:gd name="T27" fmla="*/ 7 h 1375"/>
                  <a:gd name="T28" fmla="*/ 0 w 1444"/>
                  <a:gd name="T29" fmla="*/ 8 h 1375"/>
                  <a:gd name="T30" fmla="*/ 0 w 1444"/>
                  <a:gd name="T31" fmla="*/ 8 h 1375"/>
                  <a:gd name="T32" fmla="*/ 0 w 1444"/>
                  <a:gd name="T33" fmla="*/ 8 h 1375"/>
                  <a:gd name="T34" fmla="*/ 0 w 1444"/>
                  <a:gd name="T35" fmla="*/ 9 h 1375"/>
                  <a:gd name="T36" fmla="*/ 0 w 1444"/>
                  <a:gd name="T37" fmla="*/ 9 h 1375"/>
                  <a:gd name="T38" fmla="*/ 0 w 1444"/>
                  <a:gd name="T39" fmla="*/ 9 h 1375"/>
                  <a:gd name="T40" fmla="*/ 0 w 1444"/>
                  <a:gd name="T41" fmla="*/ 9 h 1375"/>
                  <a:gd name="T42" fmla="*/ 0 w 1444"/>
                  <a:gd name="T43" fmla="*/ 10 h 1375"/>
                  <a:gd name="T44" fmla="*/ 3 w 1444"/>
                  <a:gd name="T45" fmla="*/ 15 h 1375"/>
                  <a:gd name="T46" fmla="*/ 3 w 1444"/>
                  <a:gd name="T47" fmla="*/ 15 h 1375"/>
                  <a:gd name="T48" fmla="*/ 3 w 1444"/>
                  <a:gd name="T49" fmla="*/ 15 h 1375"/>
                  <a:gd name="T50" fmla="*/ 4 w 1444"/>
                  <a:gd name="T51" fmla="*/ 16 h 1375"/>
                  <a:gd name="T52" fmla="*/ 4 w 1444"/>
                  <a:gd name="T53" fmla="*/ 16 h 1375"/>
                  <a:gd name="T54" fmla="*/ 4 w 1444"/>
                  <a:gd name="T55" fmla="*/ 16 h 1375"/>
                  <a:gd name="T56" fmla="*/ 5 w 1444"/>
                  <a:gd name="T57" fmla="*/ 16 h 1375"/>
                  <a:gd name="T58" fmla="*/ 5 w 1444"/>
                  <a:gd name="T59" fmla="*/ 16 h 1375"/>
                  <a:gd name="T60" fmla="*/ 11 w 1444"/>
                  <a:gd name="T61" fmla="*/ 17 h 1375"/>
                  <a:gd name="T62" fmla="*/ 12 w 1444"/>
                  <a:gd name="T63" fmla="*/ 17 h 1375"/>
                  <a:gd name="T64" fmla="*/ 12 w 1444"/>
                  <a:gd name="T65" fmla="*/ 17 h 1375"/>
                  <a:gd name="T66" fmla="*/ 13 w 1444"/>
                  <a:gd name="T67" fmla="*/ 16 h 1375"/>
                  <a:gd name="T68" fmla="*/ 13 w 1444"/>
                  <a:gd name="T69" fmla="*/ 16 h 1375"/>
                  <a:gd name="T70" fmla="*/ 17 w 1444"/>
                  <a:gd name="T71" fmla="*/ 10 h 1375"/>
                  <a:gd name="T72" fmla="*/ 18 w 1444"/>
                  <a:gd name="T73" fmla="*/ 10 h 1375"/>
                  <a:gd name="T74" fmla="*/ 18 w 1444"/>
                  <a:gd name="T75" fmla="*/ 9 h 1375"/>
                  <a:gd name="T76" fmla="*/ 18 w 1444"/>
                  <a:gd name="T77" fmla="*/ 9 h 1375"/>
                  <a:gd name="T78" fmla="*/ 18 w 1444"/>
                  <a:gd name="T79" fmla="*/ 8 h 1375"/>
                  <a:gd name="T80" fmla="*/ 18 w 1444"/>
                  <a:gd name="T81" fmla="*/ 8 h 1375"/>
                  <a:gd name="T82" fmla="*/ 18 w 1444"/>
                  <a:gd name="T83" fmla="*/ 8 h 1375"/>
                  <a:gd name="T84" fmla="*/ 18 w 1444"/>
                  <a:gd name="T85" fmla="*/ 7 h 1375"/>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444"/>
                  <a:gd name="T130" fmla="*/ 0 h 1375"/>
                  <a:gd name="T131" fmla="*/ 1444 w 1444"/>
                  <a:gd name="T132" fmla="*/ 1375 h 1375"/>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444" h="1375">
                    <a:moveTo>
                      <a:pt x="1430" y="569"/>
                    </a:moveTo>
                    <a:lnTo>
                      <a:pt x="1237" y="119"/>
                    </a:lnTo>
                    <a:lnTo>
                      <a:pt x="1222" y="98"/>
                    </a:lnTo>
                    <a:lnTo>
                      <a:pt x="1204" y="78"/>
                    </a:lnTo>
                    <a:lnTo>
                      <a:pt x="1184" y="59"/>
                    </a:lnTo>
                    <a:lnTo>
                      <a:pt x="1162" y="44"/>
                    </a:lnTo>
                    <a:lnTo>
                      <a:pt x="1139" y="29"/>
                    </a:lnTo>
                    <a:lnTo>
                      <a:pt x="1115" y="18"/>
                    </a:lnTo>
                    <a:lnTo>
                      <a:pt x="1091" y="11"/>
                    </a:lnTo>
                    <a:lnTo>
                      <a:pt x="1069" y="6"/>
                    </a:lnTo>
                    <a:lnTo>
                      <a:pt x="560" y="0"/>
                    </a:lnTo>
                    <a:lnTo>
                      <a:pt x="546" y="2"/>
                    </a:lnTo>
                    <a:lnTo>
                      <a:pt x="531" y="5"/>
                    </a:lnTo>
                    <a:lnTo>
                      <a:pt x="516" y="8"/>
                    </a:lnTo>
                    <a:lnTo>
                      <a:pt x="501" y="14"/>
                    </a:lnTo>
                    <a:lnTo>
                      <a:pt x="487" y="19"/>
                    </a:lnTo>
                    <a:lnTo>
                      <a:pt x="471" y="27"/>
                    </a:lnTo>
                    <a:lnTo>
                      <a:pt x="457" y="35"/>
                    </a:lnTo>
                    <a:lnTo>
                      <a:pt x="443" y="43"/>
                    </a:lnTo>
                    <a:lnTo>
                      <a:pt x="429" y="53"/>
                    </a:lnTo>
                    <a:lnTo>
                      <a:pt x="415" y="62"/>
                    </a:lnTo>
                    <a:lnTo>
                      <a:pt x="402" y="73"/>
                    </a:lnTo>
                    <a:lnTo>
                      <a:pt x="389" y="84"/>
                    </a:lnTo>
                    <a:lnTo>
                      <a:pt x="378" y="97"/>
                    </a:lnTo>
                    <a:lnTo>
                      <a:pt x="365" y="109"/>
                    </a:lnTo>
                    <a:lnTo>
                      <a:pt x="355" y="122"/>
                    </a:lnTo>
                    <a:lnTo>
                      <a:pt x="345" y="135"/>
                    </a:lnTo>
                    <a:lnTo>
                      <a:pt x="31" y="598"/>
                    </a:lnTo>
                    <a:lnTo>
                      <a:pt x="25" y="610"/>
                    </a:lnTo>
                    <a:lnTo>
                      <a:pt x="19" y="623"/>
                    </a:lnTo>
                    <a:lnTo>
                      <a:pt x="14" y="635"/>
                    </a:lnTo>
                    <a:lnTo>
                      <a:pt x="9" y="647"/>
                    </a:lnTo>
                    <a:lnTo>
                      <a:pt x="6" y="659"/>
                    </a:lnTo>
                    <a:lnTo>
                      <a:pt x="4" y="671"/>
                    </a:lnTo>
                    <a:lnTo>
                      <a:pt x="1" y="683"/>
                    </a:lnTo>
                    <a:lnTo>
                      <a:pt x="1" y="695"/>
                    </a:lnTo>
                    <a:lnTo>
                      <a:pt x="0" y="707"/>
                    </a:lnTo>
                    <a:lnTo>
                      <a:pt x="1" y="719"/>
                    </a:lnTo>
                    <a:lnTo>
                      <a:pt x="3" y="732"/>
                    </a:lnTo>
                    <a:lnTo>
                      <a:pt x="5" y="743"/>
                    </a:lnTo>
                    <a:lnTo>
                      <a:pt x="8" y="755"/>
                    </a:lnTo>
                    <a:lnTo>
                      <a:pt x="11" y="766"/>
                    </a:lnTo>
                    <a:lnTo>
                      <a:pt x="16" y="777"/>
                    </a:lnTo>
                    <a:lnTo>
                      <a:pt x="21" y="788"/>
                    </a:lnTo>
                    <a:lnTo>
                      <a:pt x="228" y="1195"/>
                    </a:lnTo>
                    <a:lnTo>
                      <a:pt x="235" y="1206"/>
                    </a:lnTo>
                    <a:lnTo>
                      <a:pt x="243" y="1217"/>
                    </a:lnTo>
                    <a:lnTo>
                      <a:pt x="252" y="1228"/>
                    </a:lnTo>
                    <a:lnTo>
                      <a:pt x="261" y="1239"/>
                    </a:lnTo>
                    <a:lnTo>
                      <a:pt x="272" y="1249"/>
                    </a:lnTo>
                    <a:lnTo>
                      <a:pt x="283" y="1259"/>
                    </a:lnTo>
                    <a:lnTo>
                      <a:pt x="294" y="1269"/>
                    </a:lnTo>
                    <a:lnTo>
                      <a:pt x="307" y="1279"/>
                    </a:lnTo>
                    <a:lnTo>
                      <a:pt x="320" y="1287"/>
                    </a:lnTo>
                    <a:lnTo>
                      <a:pt x="334" y="1295"/>
                    </a:lnTo>
                    <a:lnTo>
                      <a:pt x="348" y="1302"/>
                    </a:lnTo>
                    <a:lnTo>
                      <a:pt x="363" y="1308"/>
                    </a:lnTo>
                    <a:lnTo>
                      <a:pt x="378" y="1314"/>
                    </a:lnTo>
                    <a:lnTo>
                      <a:pt x="392" y="1318"/>
                    </a:lnTo>
                    <a:lnTo>
                      <a:pt x="408" y="1321"/>
                    </a:lnTo>
                    <a:lnTo>
                      <a:pt x="423" y="1324"/>
                    </a:lnTo>
                    <a:lnTo>
                      <a:pt x="900" y="1375"/>
                    </a:lnTo>
                    <a:lnTo>
                      <a:pt x="925" y="1375"/>
                    </a:lnTo>
                    <a:lnTo>
                      <a:pt x="951" y="1373"/>
                    </a:lnTo>
                    <a:lnTo>
                      <a:pt x="975" y="1367"/>
                    </a:lnTo>
                    <a:lnTo>
                      <a:pt x="999" y="1357"/>
                    </a:lnTo>
                    <a:lnTo>
                      <a:pt x="1020" y="1345"/>
                    </a:lnTo>
                    <a:lnTo>
                      <a:pt x="1041" y="1329"/>
                    </a:lnTo>
                    <a:lnTo>
                      <a:pt x="1060" y="1310"/>
                    </a:lnTo>
                    <a:lnTo>
                      <a:pt x="1076" y="1290"/>
                    </a:lnTo>
                    <a:lnTo>
                      <a:pt x="1390" y="828"/>
                    </a:lnTo>
                    <a:lnTo>
                      <a:pt x="1399" y="814"/>
                    </a:lnTo>
                    <a:lnTo>
                      <a:pt x="1407" y="799"/>
                    </a:lnTo>
                    <a:lnTo>
                      <a:pt x="1415" y="783"/>
                    </a:lnTo>
                    <a:lnTo>
                      <a:pt x="1421" y="767"/>
                    </a:lnTo>
                    <a:lnTo>
                      <a:pt x="1427" y="749"/>
                    </a:lnTo>
                    <a:lnTo>
                      <a:pt x="1433" y="733"/>
                    </a:lnTo>
                    <a:lnTo>
                      <a:pt x="1436" y="715"/>
                    </a:lnTo>
                    <a:lnTo>
                      <a:pt x="1439" y="697"/>
                    </a:lnTo>
                    <a:lnTo>
                      <a:pt x="1442" y="680"/>
                    </a:lnTo>
                    <a:lnTo>
                      <a:pt x="1443" y="662"/>
                    </a:lnTo>
                    <a:lnTo>
                      <a:pt x="1444" y="646"/>
                    </a:lnTo>
                    <a:lnTo>
                      <a:pt x="1443" y="629"/>
                    </a:lnTo>
                    <a:lnTo>
                      <a:pt x="1442" y="613"/>
                    </a:lnTo>
                    <a:lnTo>
                      <a:pt x="1438" y="597"/>
                    </a:lnTo>
                    <a:lnTo>
                      <a:pt x="1435" y="583"/>
                    </a:lnTo>
                    <a:lnTo>
                      <a:pt x="1430" y="569"/>
                    </a:lnTo>
                    <a:close/>
                  </a:path>
                </a:pathLst>
              </a:custGeom>
              <a:solidFill>
                <a:srgbClr val="FFFFFF"/>
              </a:solidFill>
              <a:ln w="9525">
                <a:noFill/>
                <a:miter lim="800000"/>
                <a:headEnd/>
                <a:tailEnd/>
              </a:ln>
            </p:spPr>
            <p:txBody>
              <a:bodyPr/>
              <a:lstStyle/>
              <a:p>
                <a:pPr eaLnBrk="0" hangingPunct="0"/>
                <a:endParaRPr lang="it-IT">
                  <a:solidFill>
                    <a:srgbClr val="333333"/>
                  </a:solidFill>
                </a:endParaRPr>
              </a:p>
            </p:txBody>
          </p:sp>
          <p:sp>
            <p:nvSpPr>
              <p:cNvPr id="116905" name="Freeform 111"/>
              <p:cNvSpPr>
                <a:spLocks/>
              </p:cNvSpPr>
              <p:nvPr/>
            </p:nvSpPr>
            <p:spPr bwMode="auto">
              <a:xfrm>
                <a:off x="3605" y="2630"/>
                <a:ext cx="482" cy="459"/>
              </a:xfrm>
              <a:custGeom>
                <a:avLst/>
                <a:gdLst>
                  <a:gd name="T0" fmla="*/ 15 w 1444"/>
                  <a:gd name="T1" fmla="*/ 1 h 1375"/>
                  <a:gd name="T2" fmla="*/ 15 w 1444"/>
                  <a:gd name="T3" fmla="*/ 1 h 1375"/>
                  <a:gd name="T4" fmla="*/ 15 w 1444"/>
                  <a:gd name="T5" fmla="*/ 1 h 1375"/>
                  <a:gd name="T6" fmla="*/ 14 w 1444"/>
                  <a:gd name="T7" fmla="*/ 0 h 1375"/>
                  <a:gd name="T8" fmla="*/ 14 w 1444"/>
                  <a:gd name="T9" fmla="*/ 0 h 1375"/>
                  <a:gd name="T10" fmla="*/ 7 w 1444"/>
                  <a:gd name="T11" fmla="*/ 0 h 1375"/>
                  <a:gd name="T12" fmla="*/ 7 w 1444"/>
                  <a:gd name="T13" fmla="*/ 0 h 1375"/>
                  <a:gd name="T14" fmla="*/ 6 w 1444"/>
                  <a:gd name="T15" fmla="*/ 0 h 1375"/>
                  <a:gd name="T16" fmla="*/ 6 w 1444"/>
                  <a:gd name="T17" fmla="*/ 0 h 1375"/>
                  <a:gd name="T18" fmla="*/ 6 w 1444"/>
                  <a:gd name="T19" fmla="*/ 0 h 1375"/>
                  <a:gd name="T20" fmla="*/ 5 w 1444"/>
                  <a:gd name="T21" fmla="*/ 1 h 1375"/>
                  <a:gd name="T22" fmla="*/ 5 w 1444"/>
                  <a:gd name="T23" fmla="*/ 1 h 1375"/>
                  <a:gd name="T24" fmla="*/ 5 w 1444"/>
                  <a:gd name="T25" fmla="*/ 1 h 1375"/>
                  <a:gd name="T26" fmla="*/ 4 w 1444"/>
                  <a:gd name="T27" fmla="*/ 2 h 1375"/>
                  <a:gd name="T28" fmla="*/ 0 w 1444"/>
                  <a:gd name="T29" fmla="*/ 7 h 1375"/>
                  <a:gd name="T30" fmla="*/ 0 w 1444"/>
                  <a:gd name="T31" fmla="*/ 8 h 1375"/>
                  <a:gd name="T32" fmla="*/ 0 w 1444"/>
                  <a:gd name="T33" fmla="*/ 8 h 1375"/>
                  <a:gd name="T34" fmla="*/ 0 w 1444"/>
                  <a:gd name="T35" fmla="*/ 8 h 1375"/>
                  <a:gd name="T36" fmla="*/ 0 w 1444"/>
                  <a:gd name="T37" fmla="*/ 8 h 1375"/>
                  <a:gd name="T38" fmla="*/ 0 w 1444"/>
                  <a:gd name="T39" fmla="*/ 9 h 1375"/>
                  <a:gd name="T40" fmla="*/ 0 w 1444"/>
                  <a:gd name="T41" fmla="*/ 9 h 1375"/>
                  <a:gd name="T42" fmla="*/ 0 w 1444"/>
                  <a:gd name="T43" fmla="*/ 9 h 1375"/>
                  <a:gd name="T44" fmla="*/ 0 w 1444"/>
                  <a:gd name="T45" fmla="*/ 10 h 1375"/>
                  <a:gd name="T46" fmla="*/ 3 w 1444"/>
                  <a:gd name="T47" fmla="*/ 15 h 1375"/>
                  <a:gd name="T48" fmla="*/ 3 w 1444"/>
                  <a:gd name="T49" fmla="*/ 15 h 1375"/>
                  <a:gd name="T50" fmla="*/ 3 w 1444"/>
                  <a:gd name="T51" fmla="*/ 15 h 1375"/>
                  <a:gd name="T52" fmla="*/ 3 w 1444"/>
                  <a:gd name="T53" fmla="*/ 15 h 1375"/>
                  <a:gd name="T54" fmla="*/ 4 w 1444"/>
                  <a:gd name="T55" fmla="*/ 16 h 1375"/>
                  <a:gd name="T56" fmla="*/ 4 w 1444"/>
                  <a:gd name="T57" fmla="*/ 16 h 1375"/>
                  <a:gd name="T58" fmla="*/ 4 w 1444"/>
                  <a:gd name="T59" fmla="*/ 16 h 1375"/>
                  <a:gd name="T60" fmla="*/ 5 w 1444"/>
                  <a:gd name="T61" fmla="*/ 16 h 1375"/>
                  <a:gd name="T62" fmla="*/ 5 w 1444"/>
                  <a:gd name="T63" fmla="*/ 16 h 1375"/>
                  <a:gd name="T64" fmla="*/ 11 w 1444"/>
                  <a:gd name="T65" fmla="*/ 17 h 1375"/>
                  <a:gd name="T66" fmla="*/ 11 w 1444"/>
                  <a:gd name="T67" fmla="*/ 17 h 1375"/>
                  <a:gd name="T68" fmla="*/ 12 w 1444"/>
                  <a:gd name="T69" fmla="*/ 17 h 1375"/>
                  <a:gd name="T70" fmla="*/ 13 w 1444"/>
                  <a:gd name="T71" fmla="*/ 17 h 1375"/>
                  <a:gd name="T72" fmla="*/ 13 w 1444"/>
                  <a:gd name="T73" fmla="*/ 16 h 1375"/>
                  <a:gd name="T74" fmla="*/ 17 w 1444"/>
                  <a:gd name="T75" fmla="*/ 10 h 1375"/>
                  <a:gd name="T76" fmla="*/ 17 w 1444"/>
                  <a:gd name="T77" fmla="*/ 10 h 1375"/>
                  <a:gd name="T78" fmla="*/ 18 w 1444"/>
                  <a:gd name="T79" fmla="*/ 10 h 1375"/>
                  <a:gd name="T80" fmla="*/ 18 w 1444"/>
                  <a:gd name="T81" fmla="*/ 9 h 1375"/>
                  <a:gd name="T82" fmla="*/ 18 w 1444"/>
                  <a:gd name="T83" fmla="*/ 9 h 1375"/>
                  <a:gd name="T84" fmla="*/ 18 w 1444"/>
                  <a:gd name="T85" fmla="*/ 8 h 1375"/>
                  <a:gd name="T86" fmla="*/ 18 w 1444"/>
                  <a:gd name="T87" fmla="*/ 8 h 1375"/>
                  <a:gd name="T88" fmla="*/ 18 w 1444"/>
                  <a:gd name="T89" fmla="*/ 8 h 1375"/>
                  <a:gd name="T90" fmla="*/ 18 w 1444"/>
                  <a:gd name="T91" fmla="*/ 7 h 137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444"/>
                  <a:gd name="T139" fmla="*/ 0 h 1375"/>
                  <a:gd name="T140" fmla="*/ 1444 w 1444"/>
                  <a:gd name="T141" fmla="*/ 1375 h 1375"/>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444" h="1375">
                    <a:moveTo>
                      <a:pt x="1430" y="569"/>
                    </a:moveTo>
                    <a:lnTo>
                      <a:pt x="1237" y="119"/>
                    </a:lnTo>
                    <a:lnTo>
                      <a:pt x="1222" y="98"/>
                    </a:lnTo>
                    <a:lnTo>
                      <a:pt x="1204" y="78"/>
                    </a:lnTo>
                    <a:lnTo>
                      <a:pt x="1184" y="59"/>
                    </a:lnTo>
                    <a:lnTo>
                      <a:pt x="1162" y="44"/>
                    </a:lnTo>
                    <a:lnTo>
                      <a:pt x="1139" y="29"/>
                    </a:lnTo>
                    <a:lnTo>
                      <a:pt x="1115" y="18"/>
                    </a:lnTo>
                    <a:lnTo>
                      <a:pt x="1091" y="11"/>
                    </a:lnTo>
                    <a:lnTo>
                      <a:pt x="1069" y="6"/>
                    </a:lnTo>
                    <a:lnTo>
                      <a:pt x="560" y="0"/>
                    </a:lnTo>
                    <a:lnTo>
                      <a:pt x="546" y="2"/>
                    </a:lnTo>
                    <a:lnTo>
                      <a:pt x="531" y="5"/>
                    </a:lnTo>
                    <a:lnTo>
                      <a:pt x="516" y="8"/>
                    </a:lnTo>
                    <a:lnTo>
                      <a:pt x="501" y="14"/>
                    </a:lnTo>
                    <a:lnTo>
                      <a:pt x="487" y="19"/>
                    </a:lnTo>
                    <a:lnTo>
                      <a:pt x="471" y="27"/>
                    </a:lnTo>
                    <a:lnTo>
                      <a:pt x="457" y="35"/>
                    </a:lnTo>
                    <a:lnTo>
                      <a:pt x="443" y="43"/>
                    </a:lnTo>
                    <a:lnTo>
                      <a:pt x="429" y="53"/>
                    </a:lnTo>
                    <a:lnTo>
                      <a:pt x="415" y="62"/>
                    </a:lnTo>
                    <a:lnTo>
                      <a:pt x="402" y="73"/>
                    </a:lnTo>
                    <a:lnTo>
                      <a:pt x="389" y="84"/>
                    </a:lnTo>
                    <a:lnTo>
                      <a:pt x="378" y="97"/>
                    </a:lnTo>
                    <a:lnTo>
                      <a:pt x="365" y="109"/>
                    </a:lnTo>
                    <a:lnTo>
                      <a:pt x="355" y="122"/>
                    </a:lnTo>
                    <a:lnTo>
                      <a:pt x="345" y="135"/>
                    </a:lnTo>
                    <a:lnTo>
                      <a:pt x="31" y="598"/>
                    </a:lnTo>
                    <a:lnTo>
                      <a:pt x="25" y="610"/>
                    </a:lnTo>
                    <a:lnTo>
                      <a:pt x="19" y="623"/>
                    </a:lnTo>
                    <a:lnTo>
                      <a:pt x="14" y="635"/>
                    </a:lnTo>
                    <a:lnTo>
                      <a:pt x="9" y="647"/>
                    </a:lnTo>
                    <a:lnTo>
                      <a:pt x="6" y="659"/>
                    </a:lnTo>
                    <a:lnTo>
                      <a:pt x="4" y="671"/>
                    </a:lnTo>
                    <a:lnTo>
                      <a:pt x="1" y="683"/>
                    </a:lnTo>
                    <a:lnTo>
                      <a:pt x="1" y="695"/>
                    </a:lnTo>
                    <a:lnTo>
                      <a:pt x="0" y="707"/>
                    </a:lnTo>
                    <a:lnTo>
                      <a:pt x="1" y="719"/>
                    </a:lnTo>
                    <a:lnTo>
                      <a:pt x="3" y="732"/>
                    </a:lnTo>
                    <a:lnTo>
                      <a:pt x="5" y="743"/>
                    </a:lnTo>
                    <a:lnTo>
                      <a:pt x="8" y="755"/>
                    </a:lnTo>
                    <a:lnTo>
                      <a:pt x="11" y="766"/>
                    </a:lnTo>
                    <a:lnTo>
                      <a:pt x="16" y="777"/>
                    </a:lnTo>
                    <a:lnTo>
                      <a:pt x="21" y="788"/>
                    </a:lnTo>
                    <a:lnTo>
                      <a:pt x="228" y="1195"/>
                    </a:lnTo>
                    <a:lnTo>
                      <a:pt x="235" y="1206"/>
                    </a:lnTo>
                    <a:lnTo>
                      <a:pt x="243" y="1217"/>
                    </a:lnTo>
                    <a:lnTo>
                      <a:pt x="252" y="1228"/>
                    </a:lnTo>
                    <a:lnTo>
                      <a:pt x="261" y="1239"/>
                    </a:lnTo>
                    <a:lnTo>
                      <a:pt x="272" y="1249"/>
                    </a:lnTo>
                    <a:lnTo>
                      <a:pt x="283" y="1259"/>
                    </a:lnTo>
                    <a:lnTo>
                      <a:pt x="294" y="1269"/>
                    </a:lnTo>
                    <a:lnTo>
                      <a:pt x="307" y="1279"/>
                    </a:lnTo>
                    <a:lnTo>
                      <a:pt x="320" y="1287"/>
                    </a:lnTo>
                    <a:lnTo>
                      <a:pt x="334" y="1295"/>
                    </a:lnTo>
                    <a:lnTo>
                      <a:pt x="348" y="1302"/>
                    </a:lnTo>
                    <a:lnTo>
                      <a:pt x="363" y="1308"/>
                    </a:lnTo>
                    <a:lnTo>
                      <a:pt x="378" y="1314"/>
                    </a:lnTo>
                    <a:lnTo>
                      <a:pt x="392" y="1318"/>
                    </a:lnTo>
                    <a:lnTo>
                      <a:pt x="408" y="1321"/>
                    </a:lnTo>
                    <a:lnTo>
                      <a:pt x="423" y="1324"/>
                    </a:lnTo>
                    <a:lnTo>
                      <a:pt x="900" y="1375"/>
                    </a:lnTo>
                    <a:lnTo>
                      <a:pt x="925" y="1375"/>
                    </a:lnTo>
                    <a:lnTo>
                      <a:pt x="951" y="1373"/>
                    </a:lnTo>
                    <a:lnTo>
                      <a:pt x="975" y="1367"/>
                    </a:lnTo>
                    <a:lnTo>
                      <a:pt x="999" y="1357"/>
                    </a:lnTo>
                    <a:lnTo>
                      <a:pt x="1020" y="1345"/>
                    </a:lnTo>
                    <a:lnTo>
                      <a:pt x="1041" y="1329"/>
                    </a:lnTo>
                    <a:lnTo>
                      <a:pt x="1060" y="1310"/>
                    </a:lnTo>
                    <a:lnTo>
                      <a:pt x="1076" y="1290"/>
                    </a:lnTo>
                    <a:lnTo>
                      <a:pt x="1390" y="828"/>
                    </a:lnTo>
                    <a:lnTo>
                      <a:pt x="1399" y="814"/>
                    </a:lnTo>
                    <a:lnTo>
                      <a:pt x="1407" y="799"/>
                    </a:lnTo>
                    <a:lnTo>
                      <a:pt x="1415" y="783"/>
                    </a:lnTo>
                    <a:lnTo>
                      <a:pt x="1421" y="767"/>
                    </a:lnTo>
                    <a:lnTo>
                      <a:pt x="1427" y="749"/>
                    </a:lnTo>
                    <a:lnTo>
                      <a:pt x="1433" y="733"/>
                    </a:lnTo>
                    <a:lnTo>
                      <a:pt x="1436" y="715"/>
                    </a:lnTo>
                    <a:lnTo>
                      <a:pt x="1439" y="697"/>
                    </a:lnTo>
                    <a:lnTo>
                      <a:pt x="1442" y="680"/>
                    </a:lnTo>
                    <a:lnTo>
                      <a:pt x="1443" y="662"/>
                    </a:lnTo>
                    <a:lnTo>
                      <a:pt x="1444" y="646"/>
                    </a:lnTo>
                    <a:lnTo>
                      <a:pt x="1443" y="629"/>
                    </a:lnTo>
                    <a:lnTo>
                      <a:pt x="1442" y="613"/>
                    </a:lnTo>
                    <a:lnTo>
                      <a:pt x="1438" y="597"/>
                    </a:lnTo>
                    <a:lnTo>
                      <a:pt x="1435" y="583"/>
                    </a:lnTo>
                    <a:lnTo>
                      <a:pt x="1430" y="569"/>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06" name="Freeform 112"/>
              <p:cNvSpPr>
                <a:spLocks/>
              </p:cNvSpPr>
              <p:nvPr/>
            </p:nvSpPr>
            <p:spPr bwMode="auto">
              <a:xfrm>
                <a:off x="3624" y="2875"/>
                <a:ext cx="300" cy="206"/>
              </a:xfrm>
              <a:custGeom>
                <a:avLst/>
                <a:gdLst>
                  <a:gd name="T0" fmla="*/ 11 w 902"/>
                  <a:gd name="T1" fmla="*/ 8 h 619"/>
                  <a:gd name="T2" fmla="*/ 4 w 902"/>
                  <a:gd name="T3" fmla="*/ 7 h 619"/>
                  <a:gd name="T4" fmla="*/ 4 w 902"/>
                  <a:gd name="T5" fmla="*/ 7 h 619"/>
                  <a:gd name="T6" fmla="*/ 4 w 902"/>
                  <a:gd name="T7" fmla="*/ 7 h 619"/>
                  <a:gd name="T8" fmla="*/ 3 w 902"/>
                  <a:gd name="T9" fmla="*/ 7 h 619"/>
                  <a:gd name="T10" fmla="*/ 3 w 902"/>
                  <a:gd name="T11" fmla="*/ 7 h 619"/>
                  <a:gd name="T12" fmla="*/ 3 w 902"/>
                  <a:gd name="T13" fmla="*/ 6 h 619"/>
                  <a:gd name="T14" fmla="*/ 3 w 902"/>
                  <a:gd name="T15" fmla="*/ 6 h 619"/>
                  <a:gd name="T16" fmla="*/ 3 w 902"/>
                  <a:gd name="T17" fmla="*/ 6 h 619"/>
                  <a:gd name="T18" fmla="*/ 3 w 902"/>
                  <a:gd name="T19" fmla="*/ 6 h 619"/>
                  <a:gd name="T20" fmla="*/ 0 w 902"/>
                  <a:gd name="T21" fmla="*/ 1 h 619"/>
                  <a:gd name="T22" fmla="*/ 0 w 902"/>
                  <a:gd name="T23" fmla="*/ 1 h 619"/>
                  <a:gd name="T24" fmla="*/ 0 w 902"/>
                  <a:gd name="T25" fmla="*/ 0 h 619"/>
                  <a:gd name="T26" fmla="*/ 0 w 902"/>
                  <a:gd name="T27" fmla="*/ 0 h 619"/>
                  <a:gd name="T28" fmla="*/ 0 w 902"/>
                  <a:gd name="T29" fmla="*/ 0 h 619"/>
                  <a:gd name="T30" fmla="*/ 0 w 902"/>
                  <a:gd name="T31" fmla="*/ 0 h 619"/>
                  <a:gd name="T32" fmla="*/ 0 w 902"/>
                  <a:gd name="T33" fmla="*/ 0 h 619"/>
                  <a:gd name="T34" fmla="*/ 0 w 902"/>
                  <a:gd name="T35" fmla="*/ 0 h 619"/>
                  <a:gd name="T36" fmla="*/ 1 w 902"/>
                  <a:gd name="T37" fmla="*/ 0 h 619"/>
                  <a:gd name="T38" fmla="*/ 7 w 902"/>
                  <a:gd name="T39" fmla="*/ 0 h 619"/>
                  <a:gd name="T40" fmla="*/ 7 w 902"/>
                  <a:gd name="T41" fmla="*/ 0 h 619"/>
                  <a:gd name="T42" fmla="*/ 8 w 902"/>
                  <a:gd name="T43" fmla="*/ 0 h 619"/>
                  <a:gd name="T44" fmla="*/ 8 w 902"/>
                  <a:gd name="T45" fmla="*/ 0 h 619"/>
                  <a:gd name="T46" fmla="*/ 8 w 902"/>
                  <a:gd name="T47" fmla="*/ 0 h 619"/>
                  <a:gd name="T48" fmla="*/ 8 w 902"/>
                  <a:gd name="T49" fmla="*/ 1 h 619"/>
                  <a:gd name="T50" fmla="*/ 8 w 902"/>
                  <a:gd name="T51" fmla="*/ 1 h 619"/>
                  <a:gd name="T52" fmla="*/ 8 w 902"/>
                  <a:gd name="T53" fmla="*/ 1 h 619"/>
                  <a:gd name="T54" fmla="*/ 8 w 902"/>
                  <a:gd name="T55" fmla="*/ 1 h 619"/>
                  <a:gd name="T56" fmla="*/ 11 w 902"/>
                  <a:gd name="T57" fmla="*/ 7 h 619"/>
                  <a:gd name="T58" fmla="*/ 11 w 902"/>
                  <a:gd name="T59" fmla="*/ 7 h 619"/>
                  <a:gd name="T60" fmla="*/ 11 w 902"/>
                  <a:gd name="T61" fmla="*/ 7 h 619"/>
                  <a:gd name="T62" fmla="*/ 11 w 902"/>
                  <a:gd name="T63" fmla="*/ 7 h 619"/>
                  <a:gd name="T64" fmla="*/ 11 w 902"/>
                  <a:gd name="T65" fmla="*/ 7 h 619"/>
                  <a:gd name="T66" fmla="*/ 11 w 902"/>
                  <a:gd name="T67" fmla="*/ 8 h 619"/>
                  <a:gd name="T68" fmla="*/ 11 w 902"/>
                  <a:gd name="T69" fmla="*/ 8 h 619"/>
                  <a:gd name="T70" fmla="*/ 11 w 902"/>
                  <a:gd name="T71" fmla="*/ 8 h 619"/>
                  <a:gd name="T72" fmla="*/ 11 w 902"/>
                  <a:gd name="T73" fmla="*/ 8 h 61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2"/>
                  <a:gd name="T112" fmla="*/ 0 h 619"/>
                  <a:gd name="T113" fmla="*/ 902 w 902"/>
                  <a:gd name="T114" fmla="*/ 619 h 61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2" h="619">
                    <a:moveTo>
                      <a:pt x="859" y="619"/>
                    </a:moveTo>
                    <a:lnTo>
                      <a:pt x="321" y="560"/>
                    </a:lnTo>
                    <a:lnTo>
                      <a:pt x="307" y="557"/>
                    </a:lnTo>
                    <a:lnTo>
                      <a:pt x="293" y="552"/>
                    </a:lnTo>
                    <a:lnTo>
                      <a:pt x="278" y="546"/>
                    </a:lnTo>
                    <a:lnTo>
                      <a:pt x="264" y="537"/>
                    </a:lnTo>
                    <a:lnTo>
                      <a:pt x="251" y="527"/>
                    </a:lnTo>
                    <a:lnTo>
                      <a:pt x="239" y="517"/>
                    </a:lnTo>
                    <a:lnTo>
                      <a:pt x="229" y="505"/>
                    </a:lnTo>
                    <a:lnTo>
                      <a:pt x="222" y="494"/>
                    </a:lnTo>
                    <a:lnTo>
                      <a:pt x="3" y="51"/>
                    </a:lnTo>
                    <a:lnTo>
                      <a:pt x="0" y="42"/>
                    </a:lnTo>
                    <a:lnTo>
                      <a:pt x="0" y="32"/>
                    </a:lnTo>
                    <a:lnTo>
                      <a:pt x="2" y="23"/>
                    </a:lnTo>
                    <a:lnTo>
                      <a:pt x="7" y="15"/>
                    </a:lnTo>
                    <a:lnTo>
                      <a:pt x="13" y="9"/>
                    </a:lnTo>
                    <a:lnTo>
                      <a:pt x="22" y="4"/>
                    </a:lnTo>
                    <a:lnTo>
                      <a:pt x="33" y="1"/>
                    </a:lnTo>
                    <a:lnTo>
                      <a:pt x="44" y="0"/>
                    </a:lnTo>
                    <a:lnTo>
                      <a:pt x="586" y="15"/>
                    </a:lnTo>
                    <a:lnTo>
                      <a:pt x="600" y="17"/>
                    </a:lnTo>
                    <a:lnTo>
                      <a:pt x="614" y="22"/>
                    </a:lnTo>
                    <a:lnTo>
                      <a:pt x="630" y="29"/>
                    </a:lnTo>
                    <a:lnTo>
                      <a:pt x="644" y="38"/>
                    </a:lnTo>
                    <a:lnTo>
                      <a:pt x="658" y="48"/>
                    </a:lnTo>
                    <a:lnTo>
                      <a:pt x="669" y="59"/>
                    </a:lnTo>
                    <a:lnTo>
                      <a:pt x="679" y="70"/>
                    </a:lnTo>
                    <a:lnTo>
                      <a:pt x="685" y="81"/>
                    </a:lnTo>
                    <a:lnTo>
                      <a:pt x="899" y="568"/>
                    </a:lnTo>
                    <a:lnTo>
                      <a:pt x="901" y="578"/>
                    </a:lnTo>
                    <a:lnTo>
                      <a:pt x="902" y="587"/>
                    </a:lnTo>
                    <a:lnTo>
                      <a:pt x="899" y="596"/>
                    </a:lnTo>
                    <a:lnTo>
                      <a:pt x="895" y="605"/>
                    </a:lnTo>
                    <a:lnTo>
                      <a:pt x="888" y="612"/>
                    </a:lnTo>
                    <a:lnTo>
                      <a:pt x="880" y="616"/>
                    </a:lnTo>
                    <a:lnTo>
                      <a:pt x="870" y="619"/>
                    </a:lnTo>
                    <a:lnTo>
                      <a:pt x="859" y="619"/>
                    </a:lnTo>
                    <a:close/>
                  </a:path>
                </a:pathLst>
              </a:custGeom>
              <a:solidFill>
                <a:srgbClr val="BFBFBF"/>
              </a:solidFill>
              <a:ln w="9525">
                <a:noFill/>
                <a:miter lim="800000"/>
                <a:headEnd/>
                <a:tailEnd/>
              </a:ln>
            </p:spPr>
            <p:txBody>
              <a:bodyPr/>
              <a:lstStyle/>
              <a:p>
                <a:pPr eaLnBrk="0" hangingPunct="0"/>
                <a:endParaRPr lang="it-IT">
                  <a:solidFill>
                    <a:srgbClr val="333333"/>
                  </a:solidFill>
                </a:endParaRPr>
              </a:p>
            </p:txBody>
          </p:sp>
          <p:sp>
            <p:nvSpPr>
              <p:cNvPr id="116907" name="Freeform 113"/>
              <p:cNvSpPr>
                <a:spLocks/>
              </p:cNvSpPr>
              <p:nvPr/>
            </p:nvSpPr>
            <p:spPr bwMode="auto">
              <a:xfrm>
                <a:off x="3730" y="3057"/>
                <a:ext cx="181" cy="30"/>
              </a:xfrm>
              <a:custGeom>
                <a:avLst/>
                <a:gdLst>
                  <a:gd name="T0" fmla="*/ 0 w 542"/>
                  <a:gd name="T1" fmla="*/ 0 h 90"/>
                  <a:gd name="T2" fmla="*/ 0 w 542"/>
                  <a:gd name="T3" fmla="*/ 0 h 90"/>
                  <a:gd name="T4" fmla="*/ 7 w 542"/>
                  <a:gd name="T5" fmla="*/ 1 h 90"/>
                  <a:gd name="T6" fmla="*/ 7 w 542"/>
                  <a:gd name="T7" fmla="*/ 1 h 90"/>
                  <a:gd name="T8" fmla="*/ 0 w 542"/>
                  <a:gd name="T9" fmla="*/ 0 h 90"/>
                  <a:gd name="T10" fmla="*/ 0 w 542"/>
                  <a:gd name="T11" fmla="*/ 0 h 90"/>
                  <a:gd name="T12" fmla="*/ 0 w 542"/>
                  <a:gd name="T13" fmla="*/ 0 h 90"/>
                  <a:gd name="T14" fmla="*/ 0 60000 65536"/>
                  <a:gd name="T15" fmla="*/ 0 60000 65536"/>
                  <a:gd name="T16" fmla="*/ 0 60000 65536"/>
                  <a:gd name="T17" fmla="*/ 0 60000 65536"/>
                  <a:gd name="T18" fmla="*/ 0 60000 65536"/>
                  <a:gd name="T19" fmla="*/ 0 60000 65536"/>
                  <a:gd name="T20" fmla="*/ 0 60000 65536"/>
                  <a:gd name="T21" fmla="*/ 0 w 542"/>
                  <a:gd name="T22" fmla="*/ 0 h 90"/>
                  <a:gd name="T23" fmla="*/ 542 w 542"/>
                  <a:gd name="T24" fmla="*/ 90 h 9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2" h="90">
                    <a:moveTo>
                      <a:pt x="0" y="30"/>
                    </a:moveTo>
                    <a:lnTo>
                      <a:pt x="0" y="30"/>
                    </a:lnTo>
                    <a:lnTo>
                      <a:pt x="538" y="90"/>
                    </a:lnTo>
                    <a:lnTo>
                      <a:pt x="542" y="59"/>
                    </a:lnTo>
                    <a:lnTo>
                      <a:pt x="5" y="0"/>
                    </a:lnTo>
                    <a:lnTo>
                      <a:pt x="0" y="3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08" name="Freeform 114"/>
              <p:cNvSpPr>
                <a:spLocks/>
              </p:cNvSpPr>
              <p:nvPr/>
            </p:nvSpPr>
            <p:spPr bwMode="auto">
              <a:xfrm>
                <a:off x="3693" y="3037"/>
                <a:ext cx="39" cy="30"/>
              </a:xfrm>
              <a:custGeom>
                <a:avLst/>
                <a:gdLst>
                  <a:gd name="T0" fmla="*/ 0 w 116"/>
                  <a:gd name="T1" fmla="*/ 0 h 88"/>
                  <a:gd name="T2" fmla="*/ 0 w 116"/>
                  <a:gd name="T3" fmla="*/ 0 h 88"/>
                  <a:gd name="T4" fmla="*/ 0 w 116"/>
                  <a:gd name="T5" fmla="*/ 0 h 88"/>
                  <a:gd name="T6" fmla="*/ 0 w 116"/>
                  <a:gd name="T7" fmla="*/ 1 h 88"/>
                  <a:gd name="T8" fmla="*/ 0 w 116"/>
                  <a:gd name="T9" fmla="*/ 1 h 88"/>
                  <a:gd name="T10" fmla="*/ 1 w 116"/>
                  <a:gd name="T11" fmla="*/ 1 h 88"/>
                  <a:gd name="T12" fmla="*/ 1 w 116"/>
                  <a:gd name="T13" fmla="*/ 1 h 88"/>
                  <a:gd name="T14" fmla="*/ 1 w 116"/>
                  <a:gd name="T15" fmla="*/ 1 h 88"/>
                  <a:gd name="T16" fmla="*/ 1 w 116"/>
                  <a:gd name="T17" fmla="*/ 1 h 88"/>
                  <a:gd name="T18" fmla="*/ 1 w 116"/>
                  <a:gd name="T19" fmla="*/ 1 h 88"/>
                  <a:gd name="T20" fmla="*/ 1 w 116"/>
                  <a:gd name="T21" fmla="*/ 1 h 88"/>
                  <a:gd name="T22" fmla="*/ 1 w 116"/>
                  <a:gd name="T23" fmla="*/ 1 h 88"/>
                  <a:gd name="T24" fmla="*/ 1 w 116"/>
                  <a:gd name="T25" fmla="*/ 1 h 88"/>
                  <a:gd name="T26" fmla="*/ 1 w 116"/>
                  <a:gd name="T27" fmla="*/ 1 h 88"/>
                  <a:gd name="T28" fmla="*/ 1 w 116"/>
                  <a:gd name="T29" fmla="*/ 0 h 88"/>
                  <a:gd name="T30" fmla="*/ 1 w 116"/>
                  <a:gd name="T31" fmla="*/ 0 h 88"/>
                  <a:gd name="T32" fmla="*/ 1 w 116"/>
                  <a:gd name="T33" fmla="*/ 0 h 88"/>
                  <a:gd name="T34" fmla="*/ 0 w 116"/>
                  <a:gd name="T35" fmla="*/ 0 h 88"/>
                  <a:gd name="T36" fmla="*/ 0 w 116"/>
                  <a:gd name="T37" fmla="*/ 0 h 88"/>
                  <a:gd name="T38" fmla="*/ 0 w 116"/>
                  <a:gd name="T39" fmla="*/ 0 h 88"/>
                  <a:gd name="T40" fmla="*/ 0 w 116"/>
                  <a:gd name="T41" fmla="*/ 0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6"/>
                  <a:gd name="T64" fmla="*/ 0 h 88"/>
                  <a:gd name="T65" fmla="*/ 116 w 116"/>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6" h="88">
                    <a:moveTo>
                      <a:pt x="0" y="13"/>
                    </a:moveTo>
                    <a:lnTo>
                      <a:pt x="0" y="13"/>
                    </a:lnTo>
                    <a:lnTo>
                      <a:pt x="9" y="27"/>
                    </a:lnTo>
                    <a:lnTo>
                      <a:pt x="20" y="41"/>
                    </a:lnTo>
                    <a:lnTo>
                      <a:pt x="33" y="52"/>
                    </a:lnTo>
                    <a:lnTo>
                      <a:pt x="47" y="62"/>
                    </a:lnTo>
                    <a:lnTo>
                      <a:pt x="62" y="72"/>
                    </a:lnTo>
                    <a:lnTo>
                      <a:pt x="79" y="80"/>
                    </a:lnTo>
                    <a:lnTo>
                      <a:pt x="95" y="85"/>
                    </a:lnTo>
                    <a:lnTo>
                      <a:pt x="111" y="88"/>
                    </a:lnTo>
                    <a:lnTo>
                      <a:pt x="116" y="58"/>
                    </a:lnTo>
                    <a:lnTo>
                      <a:pt x="103" y="54"/>
                    </a:lnTo>
                    <a:lnTo>
                      <a:pt x="90" y="51"/>
                    </a:lnTo>
                    <a:lnTo>
                      <a:pt x="78" y="45"/>
                    </a:lnTo>
                    <a:lnTo>
                      <a:pt x="65" y="38"/>
                    </a:lnTo>
                    <a:lnTo>
                      <a:pt x="53" y="28"/>
                    </a:lnTo>
                    <a:lnTo>
                      <a:pt x="42" y="19"/>
                    </a:lnTo>
                    <a:lnTo>
                      <a:pt x="33" y="9"/>
                    </a:lnTo>
                    <a:lnTo>
                      <a:pt x="29" y="0"/>
                    </a:lnTo>
                    <a:lnTo>
                      <a:pt x="0" y="1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09" name="Freeform 115"/>
              <p:cNvSpPr>
                <a:spLocks/>
              </p:cNvSpPr>
              <p:nvPr/>
            </p:nvSpPr>
            <p:spPr bwMode="auto">
              <a:xfrm>
                <a:off x="3620" y="2890"/>
                <a:ext cx="83" cy="152"/>
              </a:xfrm>
              <a:custGeom>
                <a:avLst/>
                <a:gdLst>
                  <a:gd name="T0" fmla="*/ 0 w 248"/>
                  <a:gd name="T1" fmla="*/ 0 h 455"/>
                  <a:gd name="T2" fmla="*/ 0 w 248"/>
                  <a:gd name="T3" fmla="*/ 0 h 455"/>
                  <a:gd name="T4" fmla="*/ 3 w 248"/>
                  <a:gd name="T5" fmla="*/ 6 h 455"/>
                  <a:gd name="T6" fmla="*/ 3 w 248"/>
                  <a:gd name="T7" fmla="*/ 5 h 455"/>
                  <a:gd name="T8" fmla="*/ 0 w 248"/>
                  <a:gd name="T9" fmla="*/ 0 h 455"/>
                  <a:gd name="T10" fmla="*/ 0 w 248"/>
                  <a:gd name="T11" fmla="*/ 0 h 455"/>
                  <a:gd name="T12" fmla="*/ 0 w 248"/>
                  <a:gd name="T13" fmla="*/ 0 h 455"/>
                  <a:gd name="T14" fmla="*/ 0 60000 65536"/>
                  <a:gd name="T15" fmla="*/ 0 60000 65536"/>
                  <a:gd name="T16" fmla="*/ 0 60000 65536"/>
                  <a:gd name="T17" fmla="*/ 0 60000 65536"/>
                  <a:gd name="T18" fmla="*/ 0 60000 65536"/>
                  <a:gd name="T19" fmla="*/ 0 60000 65536"/>
                  <a:gd name="T20" fmla="*/ 0 60000 65536"/>
                  <a:gd name="T21" fmla="*/ 0 w 248"/>
                  <a:gd name="T22" fmla="*/ 0 h 455"/>
                  <a:gd name="T23" fmla="*/ 248 w 248"/>
                  <a:gd name="T24" fmla="*/ 455 h 45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8" h="455">
                    <a:moveTo>
                      <a:pt x="1" y="13"/>
                    </a:moveTo>
                    <a:lnTo>
                      <a:pt x="0" y="13"/>
                    </a:lnTo>
                    <a:lnTo>
                      <a:pt x="219" y="455"/>
                    </a:lnTo>
                    <a:lnTo>
                      <a:pt x="248" y="442"/>
                    </a:lnTo>
                    <a:lnTo>
                      <a:pt x="29" y="0"/>
                    </a:lnTo>
                    <a:lnTo>
                      <a:pt x="28" y="0"/>
                    </a:lnTo>
                    <a:lnTo>
                      <a:pt x="1" y="1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10" name="Freeform 116"/>
              <p:cNvSpPr>
                <a:spLocks/>
              </p:cNvSpPr>
              <p:nvPr/>
            </p:nvSpPr>
            <p:spPr bwMode="auto">
              <a:xfrm>
                <a:off x="3618" y="2870"/>
                <a:ext cx="20" cy="24"/>
              </a:xfrm>
              <a:custGeom>
                <a:avLst/>
                <a:gdLst>
                  <a:gd name="T0" fmla="*/ 1 w 60"/>
                  <a:gd name="T1" fmla="*/ 0 h 74"/>
                  <a:gd name="T2" fmla="*/ 1 w 60"/>
                  <a:gd name="T3" fmla="*/ 0 h 74"/>
                  <a:gd name="T4" fmla="*/ 1 w 60"/>
                  <a:gd name="T5" fmla="*/ 0 h 74"/>
                  <a:gd name="T6" fmla="*/ 0 w 60"/>
                  <a:gd name="T7" fmla="*/ 0 h 74"/>
                  <a:gd name="T8" fmla="*/ 0 w 60"/>
                  <a:gd name="T9" fmla="*/ 0 h 74"/>
                  <a:gd name="T10" fmla="*/ 0 w 60"/>
                  <a:gd name="T11" fmla="*/ 0 h 74"/>
                  <a:gd name="T12" fmla="*/ 0 w 60"/>
                  <a:gd name="T13" fmla="*/ 0 h 74"/>
                  <a:gd name="T14" fmla="*/ 0 w 60"/>
                  <a:gd name="T15" fmla="*/ 1 h 74"/>
                  <a:gd name="T16" fmla="*/ 0 w 60"/>
                  <a:gd name="T17" fmla="*/ 1 h 74"/>
                  <a:gd name="T18" fmla="*/ 0 w 60"/>
                  <a:gd name="T19" fmla="*/ 1 h 74"/>
                  <a:gd name="T20" fmla="*/ 0 w 60"/>
                  <a:gd name="T21" fmla="*/ 1 h 74"/>
                  <a:gd name="T22" fmla="*/ 0 w 60"/>
                  <a:gd name="T23" fmla="*/ 1 h 74"/>
                  <a:gd name="T24" fmla="*/ 0 w 60"/>
                  <a:gd name="T25" fmla="*/ 1 h 74"/>
                  <a:gd name="T26" fmla="*/ 0 w 60"/>
                  <a:gd name="T27" fmla="*/ 1 h 74"/>
                  <a:gd name="T28" fmla="*/ 0 w 60"/>
                  <a:gd name="T29" fmla="*/ 0 h 74"/>
                  <a:gd name="T30" fmla="*/ 0 w 60"/>
                  <a:gd name="T31" fmla="*/ 0 h 74"/>
                  <a:gd name="T32" fmla="*/ 1 w 60"/>
                  <a:gd name="T33" fmla="*/ 0 h 74"/>
                  <a:gd name="T34" fmla="*/ 1 w 60"/>
                  <a:gd name="T35" fmla="*/ 0 h 74"/>
                  <a:gd name="T36" fmla="*/ 1 w 60"/>
                  <a:gd name="T37" fmla="*/ 0 h 74"/>
                  <a:gd name="T38" fmla="*/ 1 w 60"/>
                  <a:gd name="T39" fmla="*/ 0 h 74"/>
                  <a:gd name="T40" fmla="*/ 1 w 60"/>
                  <a:gd name="T41" fmla="*/ 0 h 7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0"/>
                  <a:gd name="T64" fmla="*/ 0 h 74"/>
                  <a:gd name="T65" fmla="*/ 60 w 60"/>
                  <a:gd name="T66" fmla="*/ 74 h 7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0" h="74">
                    <a:moveTo>
                      <a:pt x="60" y="0"/>
                    </a:moveTo>
                    <a:lnTo>
                      <a:pt x="60" y="0"/>
                    </a:lnTo>
                    <a:lnTo>
                      <a:pt x="46" y="1"/>
                    </a:lnTo>
                    <a:lnTo>
                      <a:pt x="33" y="6"/>
                    </a:lnTo>
                    <a:lnTo>
                      <a:pt x="20" y="12"/>
                    </a:lnTo>
                    <a:lnTo>
                      <a:pt x="10" y="21"/>
                    </a:lnTo>
                    <a:lnTo>
                      <a:pt x="4" y="33"/>
                    </a:lnTo>
                    <a:lnTo>
                      <a:pt x="0" y="45"/>
                    </a:lnTo>
                    <a:lnTo>
                      <a:pt x="0" y="60"/>
                    </a:lnTo>
                    <a:lnTo>
                      <a:pt x="6" y="74"/>
                    </a:lnTo>
                    <a:lnTo>
                      <a:pt x="33" y="61"/>
                    </a:lnTo>
                    <a:lnTo>
                      <a:pt x="31" y="55"/>
                    </a:lnTo>
                    <a:lnTo>
                      <a:pt x="31" y="50"/>
                    </a:lnTo>
                    <a:lnTo>
                      <a:pt x="33" y="44"/>
                    </a:lnTo>
                    <a:lnTo>
                      <a:pt x="35" y="41"/>
                    </a:lnTo>
                    <a:lnTo>
                      <a:pt x="38" y="37"/>
                    </a:lnTo>
                    <a:lnTo>
                      <a:pt x="44" y="34"/>
                    </a:lnTo>
                    <a:lnTo>
                      <a:pt x="53" y="32"/>
                    </a:lnTo>
                    <a:lnTo>
                      <a:pt x="60" y="31"/>
                    </a:lnTo>
                    <a:lnTo>
                      <a:pt x="6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11" name="Freeform 117"/>
              <p:cNvSpPr>
                <a:spLocks/>
              </p:cNvSpPr>
              <p:nvPr/>
            </p:nvSpPr>
            <p:spPr bwMode="auto">
              <a:xfrm>
                <a:off x="3638" y="2870"/>
                <a:ext cx="181" cy="15"/>
              </a:xfrm>
              <a:custGeom>
                <a:avLst/>
                <a:gdLst>
                  <a:gd name="T0" fmla="*/ 7 w 542"/>
                  <a:gd name="T1" fmla="*/ 0 h 47"/>
                  <a:gd name="T2" fmla="*/ 7 w 542"/>
                  <a:gd name="T3" fmla="*/ 0 h 47"/>
                  <a:gd name="T4" fmla="*/ 0 w 542"/>
                  <a:gd name="T5" fmla="*/ 0 h 47"/>
                  <a:gd name="T6" fmla="*/ 0 w 542"/>
                  <a:gd name="T7" fmla="*/ 0 h 47"/>
                  <a:gd name="T8" fmla="*/ 7 w 542"/>
                  <a:gd name="T9" fmla="*/ 1 h 47"/>
                  <a:gd name="T10" fmla="*/ 7 w 542"/>
                  <a:gd name="T11" fmla="*/ 1 h 47"/>
                  <a:gd name="T12" fmla="*/ 7 w 542"/>
                  <a:gd name="T13" fmla="*/ 0 h 47"/>
                  <a:gd name="T14" fmla="*/ 0 60000 65536"/>
                  <a:gd name="T15" fmla="*/ 0 60000 65536"/>
                  <a:gd name="T16" fmla="*/ 0 60000 65536"/>
                  <a:gd name="T17" fmla="*/ 0 60000 65536"/>
                  <a:gd name="T18" fmla="*/ 0 60000 65536"/>
                  <a:gd name="T19" fmla="*/ 0 60000 65536"/>
                  <a:gd name="T20" fmla="*/ 0 60000 65536"/>
                  <a:gd name="T21" fmla="*/ 0 w 542"/>
                  <a:gd name="T22" fmla="*/ 0 h 47"/>
                  <a:gd name="T23" fmla="*/ 542 w 542"/>
                  <a:gd name="T24" fmla="*/ 47 h 4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42" h="47">
                    <a:moveTo>
                      <a:pt x="542" y="16"/>
                    </a:moveTo>
                    <a:lnTo>
                      <a:pt x="542" y="16"/>
                    </a:lnTo>
                    <a:lnTo>
                      <a:pt x="0" y="0"/>
                    </a:lnTo>
                    <a:lnTo>
                      <a:pt x="0" y="31"/>
                    </a:lnTo>
                    <a:lnTo>
                      <a:pt x="542" y="47"/>
                    </a:lnTo>
                    <a:lnTo>
                      <a:pt x="542" y="1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12" name="Freeform 118"/>
              <p:cNvSpPr>
                <a:spLocks/>
              </p:cNvSpPr>
              <p:nvPr/>
            </p:nvSpPr>
            <p:spPr bwMode="auto">
              <a:xfrm>
                <a:off x="3819" y="2875"/>
                <a:ext cx="38" cy="29"/>
              </a:xfrm>
              <a:custGeom>
                <a:avLst/>
                <a:gdLst>
                  <a:gd name="T0" fmla="*/ 1 w 114"/>
                  <a:gd name="T1" fmla="*/ 1 h 88"/>
                  <a:gd name="T2" fmla="*/ 1 w 114"/>
                  <a:gd name="T3" fmla="*/ 1 h 88"/>
                  <a:gd name="T4" fmla="*/ 1 w 114"/>
                  <a:gd name="T5" fmla="*/ 1 h 88"/>
                  <a:gd name="T6" fmla="*/ 1 w 114"/>
                  <a:gd name="T7" fmla="*/ 1 h 88"/>
                  <a:gd name="T8" fmla="*/ 1 w 114"/>
                  <a:gd name="T9" fmla="*/ 0 h 88"/>
                  <a:gd name="T10" fmla="*/ 1 w 114"/>
                  <a:gd name="T11" fmla="*/ 0 h 88"/>
                  <a:gd name="T12" fmla="*/ 1 w 114"/>
                  <a:gd name="T13" fmla="*/ 0 h 88"/>
                  <a:gd name="T14" fmla="*/ 0 w 114"/>
                  <a:gd name="T15" fmla="*/ 0 h 88"/>
                  <a:gd name="T16" fmla="*/ 0 w 114"/>
                  <a:gd name="T17" fmla="*/ 0 h 88"/>
                  <a:gd name="T18" fmla="*/ 0 w 114"/>
                  <a:gd name="T19" fmla="*/ 0 h 88"/>
                  <a:gd name="T20" fmla="*/ 0 w 114"/>
                  <a:gd name="T21" fmla="*/ 0 h 88"/>
                  <a:gd name="T22" fmla="*/ 0 w 114"/>
                  <a:gd name="T23" fmla="*/ 0 h 88"/>
                  <a:gd name="T24" fmla="*/ 0 w 114"/>
                  <a:gd name="T25" fmla="*/ 0 h 88"/>
                  <a:gd name="T26" fmla="*/ 0 w 114"/>
                  <a:gd name="T27" fmla="*/ 1 h 88"/>
                  <a:gd name="T28" fmla="*/ 1 w 114"/>
                  <a:gd name="T29" fmla="*/ 1 h 88"/>
                  <a:gd name="T30" fmla="*/ 1 w 114"/>
                  <a:gd name="T31" fmla="*/ 1 h 88"/>
                  <a:gd name="T32" fmla="*/ 1 w 114"/>
                  <a:gd name="T33" fmla="*/ 1 h 88"/>
                  <a:gd name="T34" fmla="*/ 1 w 114"/>
                  <a:gd name="T35" fmla="*/ 1 h 88"/>
                  <a:gd name="T36" fmla="*/ 1 w 114"/>
                  <a:gd name="T37" fmla="*/ 1 h 88"/>
                  <a:gd name="T38" fmla="*/ 1 w 114"/>
                  <a:gd name="T39" fmla="*/ 1 h 88"/>
                  <a:gd name="T40" fmla="*/ 1 w 114"/>
                  <a:gd name="T41" fmla="*/ 1 h 8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14"/>
                  <a:gd name="T64" fmla="*/ 0 h 88"/>
                  <a:gd name="T65" fmla="*/ 114 w 114"/>
                  <a:gd name="T66" fmla="*/ 88 h 8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14" h="88">
                    <a:moveTo>
                      <a:pt x="114" y="75"/>
                    </a:moveTo>
                    <a:lnTo>
                      <a:pt x="114" y="75"/>
                    </a:lnTo>
                    <a:lnTo>
                      <a:pt x="105" y="61"/>
                    </a:lnTo>
                    <a:lnTo>
                      <a:pt x="94" y="48"/>
                    </a:lnTo>
                    <a:lnTo>
                      <a:pt x="82" y="36"/>
                    </a:lnTo>
                    <a:lnTo>
                      <a:pt x="67" y="25"/>
                    </a:lnTo>
                    <a:lnTo>
                      <a:pt x="52" y="16"/>
                    </a:lnTo>
                    <a:lnTo>
                      <a:pt x="34" y="7"/>
                    </a:lnTo>
                    <a:lnTo>
                      <a:pt x="17" y="2"/>
                    </a:lnTo>
                    <a:lnTo>
                      <a:pt x="0" y="0"/>
                    </a:lnTo>
                    <a:lnTo>
                      <a:pt x="0" y="31"/>
                    </a:lnTo>
                    <a:lnTo>
                      <a:pt x="10" y="33"/>
                    </a:lnTo>
                    <a:lnTo>
                      <a:pt x="23" y="36"/>
                    </a:lnTo>
                    <a:lnTo>
                      <a:pt x="36" y="43"/>
                    </a:lnTo>
                    <a:lnTo>
                      <a:pt x="49" y="51"/>
                    </a:lnTo>
                    <a:lnTo>
                      <a:pt x="62" y="60"/>
                    </a:lnTo>
                    <a:lnTo>
                      <a:pt x="72" y="70"/>
                    </a:lnTo>
                    <a:lnTo>
                      <a:pt x="80" y="79"/>
                    </a:lnTo>
                    <a:lnTo>
                      <a:pt x="85" y="88"/>
                    </a:lnTo>
                    <a:lnTo>
                      <a:pt x="114" y="75"/>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13" name="Freeform 119"/>
              <p:cNvSpPr>
                <a:spLocks/>
              </p:cNvSpPr>
              <p:nvPr/>
            </p:nvSpPr>
            <p:spPr bwMode="auto">
              <a:xfrm>
                <a:off x="3847" y="2900"/>
                <a:ext cx="81" cy="166"/>
              </a:xfrm>
              <a:custGeom>
                <a:avLst/>
                <a:gdLst>
                  <a:gd name="T0" fmla="*/ 3 w 243"/>
                  <a:gd name="T1" fmla="*/ 6 h 499"/>
                  <a:gd name="T2" fmla="*/ 3 w 243"/>
                  <a:gd name="T3" fmla="*/ 6 h 499"/>
                  <a:gd name="T4" fmla="*/ 0 w 243"/>
                  <a:gd name="T5" fmla="*/ 0 h 499"/>
                  <a:gd name="T6" fmla="*/ 0 w 243"/>
                  <a:gd name="T7" fmla="*/ 0 h 499"/>
                  <a:gd name="T8" fmla="*/ 3 w 243"/>
                  <a:gd name="T9" fmla="*/ 6 h 499"/>
                  <a:gd name="T10" fmla="*/ 3 w 243"/>
                  <a:gd name="T11" fmla="*/ 6 h 499"/>
                  <a:gd name="T12" fmla="*/ 3 w 243"/>
                  <a:gd name="T13" fmla="*/ 6 h 499"/>
                  <a:gd name="T14" fmla="*/ 0 60000 65536"/>
                  <a:gd name="T15" fmla="*/ 0 60000 65536"/>
                  <a:gd name="T16" fmla="*/ 0 60000 65536"/>
                  <a:gd name="T17" fmla="*/ 0 60000 65536"/>
                  <a:gd name="T18" fmla="*/ 0 60000 65536"/>
                  <a:gd name="T19" fmla="*/ 0 60000 65536"/>
                  <a:gd name="T20" fmla="*/ 0 60000 65536"/>
                  <a:gd name="T21" fmla="*/ 0 w 243"/>
                  <a:gd name="T22" fmla="*/ 0 h 499"/>
                  <a:gd name="T23" fmla="*/ 243 w 243"/>
                  <a:gd name="T24" fmla="*/ 499 h 49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43" h="499">
                    <a:moveTo>
                      <a:pt x="243" y="487"/>
                    </a:moveTo>
                    <a:lnTo>
                      <a:pt x="243" y="486"/>
                    </a:lnTo>
                    <a:lnTo>
                      <a:pt x="29" y="0"/>
                    </a:lnTo>
                    <a:lnTo>
                      <a:pt x="0" y="13"/>
                    </a:lnTo>
                    <a:lnTo>
                      <a:pt x="214" y="499"/>
                    </a:lnTo>
                    <a:lnTo>
                      <a:pt x="214" y="498"/>
                    </a:lnTo>
                    <a:lnTo>
                      <a:pt x="243" y="48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14" name="Freeform 120"/>
              <p:cNvSpPr>
                <a:spLocks/>
              </p:cNvSpPr>
              <p:nvPr/>
            </p:nvSpPr>
            <p:spPr bwMode="auto">
              <a:xfrm>
                <a:off x="3909" y="3062"/>
                <a:ext cx="21" cy="25"/>
              </a:xfrm>
              <a:custGeom>
                <a:avLst/>
                <a:gdLst>
                  <a:gd name="T0" fmla="*/ 0 w 61"/>
                  <a:gd name="T1" fmla="*/ 1 h 73"/>
                  <a:gd name="T2" fmla="*/ 0 w 61"/>
                  <a:gd name="T3" fmla="*/ 1 h 73"/>
                  <a:gd name="T4" fmla="*/ 0 w 61"/>
                  <a:gd name="T5" fmla="*/ 1 h 73"/>
                  <a:gd name="T6" fmla="*/ 0 w 61"/>
                  <a:gd name="T7" fmla="*/ 1 h 73"/>
                  <a:gd name="T8" fmla="*/ 1 w 61"/>
                  <a:gd name="T9" fmla="*/ 1 h 73"/>
                  <a:gd name="T10" fmla="*/ 1 w 61"/>
                  <a:gd name="T11" fmla="*/ 1 h 73"/>
                  <a:gd name="T12" fmla="*/ 1 w 61"/>
                  <a:gd name="T13" fmla="*/ 1 h 73"/>
                  <a:gd name="T14" fmla="*/ 1 w 61"/>
                  <a:gd name="T15" fmla="*/ 0 h 73"/>
                  <a:gd name="T16" fmla="*/ 1 w 61"/>
                  <a:gd name="T17" fmla="*/ 0 h 73"/>
                  <a:gd name="T18" fmla="*/ 1 w 61"/>
                  <a:gd name="T19" fmla="*/ 0 h 73"/>
                  <a:gd name="T20" fmla="*/ 0 w 61"/>
                  <a:gd name="T21" fmla="*/ 0 h 73"/>
                  <a:gd name="T22" fmla="*/ 0 w 61"/>
                  <a:gd name="T23" fmla="*/ 0 h 73"/>
                  <a:gd name="T24" fmla="*/ 0 w 61"/>
                  <a:gd name="T25" fmla="*/ 0 h 73"/>
                  <a:gd name="T26" fmla="*/ 0 w 61"/>
                  <a:gd name="T27" fmla="*/ 0 h 73"/>
                  <a:gd name="T28" fmla="*/ 0 w 61"/>
                  <a:gd name="T29" fmla="*/ 0 h 73"/>
                  <a:gd name="T30" fmla="*/ 0 w 61"/>
                  <a:gd name="T31" fmla="*/ 0 h 73"/>
                  <a:gd name="T32" fmla="*/ 0 w 61"/>
                  <a:gd name="T33" fmla="*/ 1 h 73"/>
                  <a:gd name="T34" fmla="*/ 0 w 61"/>
                  <a:gd name="T35" fmla="*/ 1 h 73"/>
                  <a:gd name="T36" fmla="*/ 0 w 61"/>
                  <a:gd name="T37" fmla="*/ 1 h 73"/>
                  <a:gd name="T38" fmla="*/ 0 w 61"/>
                  <a:gd name="T39" fmla="*/ 1 h 73"/>
                  <a:gd name="T40" fmla="*/ 0 w 61"/>
                  <a:gd name="T41" fmla="*/ 1 h 7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61"/>
                  <a:gd name="T64" fmla="*/ 0 h 73"/>
                  <a:gd name="T65" fmla="*/ 61 w 61"/>
                  <a:gd name="T66" fmla="*/ 73 h 7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61" h="73">
                    <a:moveTo>
                      <a:pt x="0" y="73"/>
                    </a:moveTo>
                    <a:lnTo>
                      <a:pt x="1" y="73"/>
                    </a:lnTo>
                    <a:lnTo>
                      <a:pt x="15" y="73"/>
                    </a:lnTo>
                    <a:lnTo>
                      <a:pt x="30" y="68"/>
                    </a:lnTo>
                    <a:lnTo>
                      <a:pt x="41" y="62"/>
                    </a:lnTo>
                    <a:lnTo>
                      <a:pt x="50" y="52"/>
                    </a:lnTo>
                    <a:lnTo>
                      <a:pt x="57" y="41"/>
                    </a:lnTo>
                    <a:lnTo>
                      <a:pt x="61" y="28"/>
                    </a:lnTo>
                    <a:lnTo>
                      <a:pt x="60" y="13"/>
                    </a:lnTo>
                    <a:lnTo>
                      <a:pt x="57" y="0"/>
                    </a:lnTo>
                    <a:lnTo>
                      <a:pt x="28" y="11"/>
                    </a:lnTo>
                    <a:lnTo>
                      <a:pt x="29" y="18"/>
                    </a:lnTo>
                    <a:lnTo>
                      <a:pt x="30" y="23"/>
                    </a:lnTo>
                    <a:lnTo>
                      <a:pt x="28" y="28"/>
                    </a:lnTo>
                    <a:lnTo>
                      <a:pt x="25" y="34"/>
                    </a:lnTo>
                    <a:lnTo>
                      <a:pt x="21" y="38"/>
                    </a:lnTo>
                    <a:lnTo>
                      <a:pt x="16" y="40"/>
                    </a:lnTo>
                    <a:lnTo>
                      <a:pt x="11" y="42"/>
                    </a:lnTo>
                    <a:lnTo>
                      <a:pt x="3" y="42"/>
                    </a:lnTo>
                    <a:lnTo>
                      <a:pt x="4" y="42"/>
                    </a:lnTo>
                    <a:lnTo>
                      <a:pt x="0" y="7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15" name="Freeform 121"/>
              <p:cNvSpPr>
                <a:spLocks/>
              </p:cNvSpPr>
              <p:nvPr/>
            </p:nvSpPr>
            <p:spPr bwMode="auto">
              <a:xfrm>
                <a:off x="3857" y="2674"/>
                <a:ext cx="223" cy="393"/>
              </a:xfrm>
              <a:custGeom>
                <a:avLst/>
                <a:gdLst>
                  <a:gd name="T0" fmla="*/ 2 w 669"/>
                  <a:gd name="T1" fmla="*/ 14 h 1178"/>
                  <a:gd name="T2" fmla="*/ 0 w 669"/>
                  <a:gd name="T3" fmla="*/ 9 h 1178"/>
                  <a:gd name="T4" fmla="*/ 0 w 669"/>
                  <a:gd name="T5" fmla="*/ 9 h 1178"/>
                  <a:gd name="T6" fmla="*/ 0 w 669"/>
                  <a:gd name="T7" fmla="*/ 9 h 1178"/>
                  <a:gd name="T8" fmla="*/ 0 w 669"/>
                  <a:gd name="T9" fmla="*/ 8 h 1178"/>
                  <a:gd name="T10" fmla="*/ 0 w 669"/>
                  <a:gd name="T11" fmla="*/ 8 h 1178"/>
                  <a:gd name="T12" fmla="*/ 0 w 669"/>
                  <a:gd name="T13" fmla="*/ 8 h 1178"/>
                  <a:gd name="T14" fmla="*/ 0 w 669"/>
                  <a:gd name="T15" fmla="*/ 8 h 1178"/>
                  <a:gd name="T16" fmla="*/ 0 w 669"/>
                  <a:gd name="T17" fmla="*/ 8 h 1178"/>
                  <a:gd name="T18" fmla="*/ 0 w 669"/>
                  <a:gd name="T19" fmla="*/ 7 h 1178"/>
                  <a:gd name="T20" fmla="*/ 0 w 669"/>
                  <a:gd name="T21" fmla="*/ 7 h 1178"/>
                  <a:gd name="T22" fmla="*/ 0 w 669"/>
                  <a:gd name="T23" fmla="*/ 7 h 1178"/>
                  <a:gd name="T24" fmla="*/ 0 w 669"/>
                  <a:gd name="T25" fmla="*/ 7 h 1178"/>
                  <a:gd name="T26" fmla="*/ 0 w 669"/>
                  <a:gd name="T27" fmla="*/ 7 h 1178"/>
                  <a:gd name="T28" fmla="*/ 0 w 669"/>
                  <a:gd name="T29" fmla="*/ 6 h 1178"/>
                  <a:gd name="T30" fmla="*/ 0 w 669"/>
                  <a:gd name="T31" fmla="*/ 6 h 1178"/>
                  <a:gd name="T32" fmla="*/ 0 w 669"/>
                  <a:gd name="T33" fmla="*/ 6 h 1178"/>
                  <a:gd name="T34" fmla="*/ 1 w 669"/>
                  <a:gd name="T35" fmla="*/ 6 h 1178"/>
                  <a:gd name="T36" fmla="*/ 4 w 669"/>
                  <a:gd name="T37" fmla="*/ 1 h 1178"/>
                  <a:gd name="T38" fmla="*/ 4 w 669"/>
                  <a:gd name="T39" fmla="*/ 0 h 1178"/>
                  <a:gd name="T40" fmla="*/ 5 w 669"/>
                  <a:gd name="T41" fmla="*/ 0 h 1178"/>
                  <a:gd name="T42" fmla="*/ 5 w 669"/>
                  <a:gd name="T43" fmla="*/ 0 h 1178"/>
                  <a:gd name="T44" fmla="*/ 5 w 669"/>
                  <a:gd name="T45" fmla="*/ 0 h 1178"/>
                  <a:gd name="T46" fmla="*/ 5 w 669"/>
                  <a:gd name="T47" fmla="*/ 0 h 1178"/>
                  <a:gd name="T48" fmla="*/ 6 w 669"/>
                  <a:gd name="T49" fmla="*/ 0 h 1178"/>
                  <a:gd name="T50" fmla="*/ 6 w 669"/>
                  <a:gd name="T51" fmla="*/ 0 h 1178"/>
                  <a:gd name="T52" fmla="*/ 6 w 669"/>
                  <a:gd name="T53" fmla="*/ 1 h 1178"/>
                  <a:gd name="T54" fmla="*/ 8 w 669"/>
                  <a:gd name="T55" fmla="*/ 6 h 1178"/>
                  <a:gd name="T56" fmla="*/ 8 w 669"/>
                  <a:gd name="T57" fmla="*/ 6 h 1178"/>
                  <a:gd name="T58" fmla="*/ 8 w 669"/>
                  <a:gd name="T59" fmla="*/ 6 h 1178"/>
                  <a:gd name="T60" fmla="*/ 8 w 669"/>
                  <a:gd name="T61" fmla="*/ 6 h 1178"/>
                  <a:gd name="T62" fmla="*/ 8 w 669"/>
                  <a:gd name="T63" fmla="*/ 6 h 1178"/>
                  <a:gd name="T64" fmla="*/ 8 w 669"/>
                  <a:gd name="T65" fmla="*/ 7 h 1178"/>
                  <a:gd name="T66" fmla="*/ 8 w 669"/>
                  <a:gd name="T67" fmla="*/ 7 h 1178"/>
                  <a:gd name="T68" fmla="*/ 8 w 669"/>
                  <a:gd name="T69" fmla="*/ 7 h 1178"/>
                  <a:gd name="T70" fmla="*/ 8 w 669"/>
                  <a:gd name="T71" fmla="*/ 7 h 1178"/>
                  <a:gd name="T72" fmla="*/ 8 w 669"/>
                  <a:gd name="T73" fmla="*/ 7 h 1178"/>
                  <a:gd name="T74" fmla="*/ 8 w 669"/>
                  <a:gd name="T75" fmla="*/ 8 h 1178"/>
                  <a:gd name="T76" fmla="*/ 8 w 669"/>
                  <a:gd name="T77" fmla="*/ 8 h 1178"/>
                  <a:gd name="T78" fmla="*/ 8 w 669"/>
                  <a:gd name="T79" fmla="*/ 8 h 1178"/>
                  <a:gd name="T80" fmla="*/ 8 w 669"/>
                  <a:gd name="T81" fmla="*/ 8 h 1178"/>
                  <a:gd name="T82" fmla="*/ 8 w 669"/>
                  <a:gd name="T83" fmla="*/ 8 h 1178"/>
                  <a:gd name="T84" fmla="*/ 8 w 669"/>
                  <a:gd name="T85" fmla="*/ 9 h 1178"/>
                  <a:gd name="T86" fmla="*/ 8 w 669"/>
                  <a:gd name="T87" fmla="*/ 9 h 1178"/>
                  <a:gd name="T88" fmla="*/ 4 w 669"/>
                  <a:gd name="T89" fmla="*/ 14 h 1178"/>
                  <a:gd name="T90" fmla="*/ 4 w 669"/>
                  <a:gd name="T91" fmla="*/ 14 h 1178"/>
                  <a:gd name="T92" fmla="*/ 4 w 669"/>
                  <a:gd name="T93" fmla="*/ 14 h 1178"/>
                  <a:gd name="T94" fmla="*/ 3 w 669"/>
                  <a:gd name="T95" fmla="*/ 15 h 1178"/>
                  <a:gd name="T96" fmla="*/ 3 w 669"/>
                  <a:gd name="T97" fmla="*/ 15 h 1178"/>
                  <a:gd name="T98" fmla="*/ 3 w 669"/>
                  <a:gd name="T99" fmla="*/ 15 h 1178"/>
                  <a:gd name="T100" fmla="*/ 3 w 669"/>
                  <a:gd name="T101" fmla="*/ 14 h 1178"/>
                  <a:gd name="T102" fmla="*/ 3 w 669"/>
                  <a:gd name="T103" fmla="*/ 14 h 1178"/>
                  <a:gd name="T104" fmla="*/ 2 w 669"/>
                  <a:gd name="T105" fmla="*/ 14 h 117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669"/>
                  <a:gd name="T160" fmla="*/ 0 h 1178"/>
                  <a:gd name="T161" fmla="*/ 669 w 669"/>
                  <a:gd name="T162" fmla="*/ 1178 h 117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669" h="1178">
                    <a:moveTo>
                      <a:pt x="195" y="1130"/>
                    </a:moveTo>
                    <a:lnTo>
                      <a:pt x="16" y="725"/>
                    </a:lnTo>
                    <a:lnTo>
                      <a:pt x="10" y="712"/>
                    </a:lnTo>
                    <a:lnTo>
                      <a:pt x="7" y="697"/>
                    </a:lnTo>
                    <a:lnTo>
                      <a:pt x="3" y="683"/>
                    </a:lnTo>
                    <a:lnTo>
                      <a:pt x="1" y="668"/>
                    </a:lnTo>
                    <a:lnTo>
                      <a:pt x="0" y="651"/>
                    </a:lnTo>
                    <a:lnTo>
                      <a:pt x="0" y="636"/>
                    </a:lnTo>
                    <a:lnTo>
                      <a:pt x="1" y="619"/>
                    </a:lnTo>
                    <a:lnTo>
                      <a:pt x="3" y="602"/>
                    </a:lnTo>
                    <a:lnTo>
                      <a:pt x="6" y="585"/>
                    </a:lnTo>
                    <a:lnTo>
                      <a:pt x="9" y="569"/>
                    </a:lnTo>
                    <a:lnTo>
                      <a:pt x="13" y="552"/>
                    </a:lnTo>
                    <a:lnTo>
                      <a:pt x="19" y="536"/>
                    </a:lnTo>
                    <a:lnTo>
                      <a:pt x="24" y="520"/>
                    </a:lnTo>
                    <a:lnTo>
                      <a:pt x="32" y="505"/>
                    </a:lnTo>
                    <a:lnTo>
                      <a:pt x="39" y="491"/>
                    </a:lnTo>
                    <a:lnTo>
                      <a:pt x="48" y="477"/>
                    </a:lnTo>
                    <a:lnTo>
                      <a:pt x="335" y="54"/>
                    </a:lnTo>
                    <a:lnTo>
                      <a:pt x="354" y="31"/>
                    </a:lnTo>
                    <a:lnTo>
                      <a:pt x="373" y="14"/>
                    </a:lnTo>
                    <a:lnTo>
                      <a:pt x="393" y="4"/>
                    </a:lnTo>
                    <a:lnTo>
                      <a:pt x="412" y="0"/>
                    </a:lnTo>
                    <a:lnTo>
                      <a:pt x="431" y="3"/>
                    </a:lnTo>
                    <a:lnTo>
                      <a:pt x="447" y="12"/>
                    </a:lnTo>
                    <a:lnTo>
                      <a:pt x="463" y="27"/>
                    </a:lnTo>
                    <a:lnTo>
                      <a:pt x="475" y="49"/>
                    </a:lnTo>
                    <a:lnTo>
                      <a:pt x="653" y="454"/>
                    </a:lnTo>
                    <a:lnTo>
                      <a:pt x="659" y="467"/>
                    </a:lnTo>
                    <a:lnTo>
                      <a:pt x="662" y="481"/>
                    </a:lnTo>
                    <a:lnTo>
                      <a:pt x="665" y="496"/>
                    </a:lnTo>
                    <a:lnTo>
                      <a:pt x="668" y="510"/>
                    </a:lnTo>
                    <a:lnTo>
                      <a:pt x="669" y="527"/>
                    </a:lnTo>
                    <a:lnTo>
                      <a:pt x="669" y="543"/>
                    </a:lnTo>
                    <a:lnTo>
                      <a:pt x="668" y="560"/>
                    </a:lnTo>
                    <a:lnTo>
                      <a:pt x="667" y="576"/>
                    </a:lnTo>
                    <a:lnTo>
                      <a:pt x="663" y="593"/>
                    </a:lnTo>
                    <a:lnTo>
                      <a:pt x="660" y="611"/>
                    </a:lnTo>
                    <a:lnTo>
                      <a:pt x="655" y="627"/>
                    </a:lnTo>
                    <a:lnTo>
                      <a:pt x="650" y="642"/>
                    </a:lnTo>
                    <a:lnTo>
                      <a:pt x="644" y="659"/>
                    </a:lnTo>
                    <a:lnTo>
                      <a:pt x="638" y="673"/>
                    </a:lnTo>
                    <a:lnTo>
                      <a:pt x="630" y="689"/>
                    </a:lnTo>
                    <a:lnTo>
                      <a:pt x="621" y="702"/>
                    </a:lnTo>
                    <a:lnTo>
                      <a:pt x="334" y="1125"/>
                    </a:lnTo>
                    <a:lnTo>
                      <a:pt x="316" y="1148"/>
                    </a:lnTo>
                    <a:lnTo>
                      <a:pt x="296" y="1164"/>
                    </a:lnTo>
                    <a:lnTo>
                      <a:pt x="277" y="1174"/>
                    </a:lnTo>
                    <a:lnTo>
                      <a:pt x="258" y="1178"/>
                    </a:lnTo>
                    <a:lnTo>
                      <a:pt x="239" y="1176"/>
                    </a:lnTo>
                    <a:lnTo>
                      <a:pt x="223" y="1167"/>
                    </a:lnTo>
                    <a:lnTo>
                      <a:pt x="207" y="1152"/>
                    </a:lnTo>
                    <a:lnTo>
                      <a:pt x="195" y="1130"/>
                    </a:lnTo>
                    <a:close/>
                  </a:path>
                </a:pathLst>
              </a:custGeom>
              <a:solidFill>
                <a:srgbClr val="E5E5E5"/>
              </a:solidFill>
              <a:ln w="9525">
                <a:noFill/>
                <a:miter lim="800000"/>
                <a:headEnd/>
                <a:tailEnd/>
              </a:ln>
            </p:spPr>
            <p:txBody>
              <a:bodyPr/>
              <a:lstStyle/>
              <a:p>
                <a:pPr eaLnBrk="0" hangingPunct="0"/>
                <a:endParaRPr lang="it-IT">
                  <a:solidFill>
                    <a:srgbClr val="333333"/>
                  </a:solidFill>
                </a:endParaRPr>
              </a:p>
            </p:txBody>
          </p:sp>
          <p:sp>
            <p:nvSpPr>
              <p:cNvPr id="116916" name="Freeform 122"/>
              <p:cNvSpPr>
                <a:spLocks/>
              </p:cNvSpPr>
              <p:nvPr/>
            </p:nvSpPr>
            <p:spPr bwMode="auto">
              <a:xfrm>
                <a:off x="3858" y="2914"/>
                <a:ext cx="69" cy="139"/>
              </a:xfrm>
              <a:custGeom>
                <a:avLst/>
                <a:gdLst>
                  <a:gd name="T0" fmla="*/ 0 w 208"/>
                  <a:gd name="T1" fmla="*/ 0 h 419"/>
                  <a:gd name="T2" fmla="*/ 0 w 208"/>
                  <a:gd name="T3" fmla="*/ 0 h 419"/>
                  <a:gd name="T4" fmla="*/ 2 w 208"/>
                  <a:gd name="T5" fmla="*/ 5 h 419"/>
                  <a:gd name="T6" fmla="*/ 3 w 208"/>
                  <a:gd name="T7" fmla="*/ 5 h 419"/>
                  <a:gd name="T8" fmla="*/ 0 w 208"/>
                  <a:gd name="T9" fmla="*/ 0 h 419"/>
                  <a:gd name="T10" fmla="*/ 0 w 208"/>
                  <a:gd name="T11" fmla="*/ 0 h 419"/>
                  <a:gd name="T12" fmla="*/ 0 w 208"/>
                  <a:gd name="T13" fmla="*/ 0 h 419"/>
                  <a:gd name="T14" fmla="*/ 0 60000 65536"/>
                  <a:gd name="T15" fmla="*/ 0 60000 65536"/>
                  <a:gd name="T16" fmla="*/ 0 60000 65536"/>
                  <a:gd name="T17" fmla="*/ 0 60000 65536"/>
                  <a:gd name="T18" fmla="*/ 0 60000 65536"/>
                  <a:gd name="T19" fmla="*/ 0 60000 65536"/>
                  <a:gd name="T20" fmla="*/ 0 60000 65536"/>
                  <a:gd name="T21" fmla="*/ 0 w 208"/>
                  <a:gd name="T22" fmla="*/ 0 h 419"/>
                  <a:gd name="T23" fmla="*/ 208 w 208"/>
                  <a:gd name="T24" fmla="*/ 419 h 4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8" h="419">
                    <a:moveTo>
                      <a:pt x="0" y="14"/>
                    </a:moveTo>
                    <a:lnTo>
                      <a:pt x="0" y="14"/>
                    </a:lnTo>
                    <a:lnTo>
                      <a:pt x="179" y="419"/>
                    </a:lnTo>
                    <a:lnTo>
                      <a:pt x="208" y="405"/>
                    </a:lnTo>
                    <a:lnTo>
                      <a:pt x="29" y="0"/>
                    </a:lnTo>
                    <a:lnTo>
                      <a:pt x="0" y="1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17" name="Freeform 123"/>
              <p:cNvSpPr>
                <a:spLocks/>
              </p:cNvSpPr>
              <p:nvPr/>
            </p:nvSpPr>
            <p:spPr bwMode="auto">
              <a:xfrm>
                <a:off x="3852" y="2831"/>
                <a:ext cx="26" cy="87"/>
              </a:xfrm>
              <a:custGeom>
                <a:avLst/>
                <a:gdLst>
                  <a:gd name="T0" fmla="*/ 1 w 77"/>
                  <a:gd name="T1" fmla="*/ 0 h 263"/>
                  <a:gd name="T2" fmla="*/ 1 w 77"/>
                  <a:gd name="T3" fmla="*/ 0 h 263"/>
                  <a:gd name="T4" fmla="*/ 1 w 77"/>
                  <a:gd name="T5" fmla="*/ 0 h 263"/>
                  <a:gd name="T6" fmla="*/ 0 w 77"/>
                  <a:gd name="T7" fmla="*/ 0 h 263"/>
                  <a:gd name="T8" fmla="*/ 0 w 77"/>
                  <a:gd name="T9" fmla="*/ 1 h 263"/>
                  <a:gd name="T10" fmla="*/ 0 w 77"/>
                  <a:gd name="T11" fmla="*/ 1 h 263"/>
                  <a:gd name="T12" fmla="*/ 0 w 77"/>
                  <a:gd name="T13" fmla="*/ 1 h 263"/>
                  <a:gd name="T14" fmla="*/ 0 w 77"/>
                  <a:gd name="T15" fmla="*/ 1 h 263"/>
                  <a:gd name="T16" fmla="*/ 0 w 77"/>
                  <a:gd name="T17" fmla="*/ 1 h 263"/>
                  <a:gd name="T18" fmla="*/ 0 w 77"/>
                  <a:gd name="T19" fmla="*/ 2 h 263"/>
                  <a:gd name="T20" fmla="*/ 0 w 77"/>
                  <a:gd name="T21" fmla="*/ 2 h 263"/>
                  <a:gd name="T22" fmla="*/ 0 w 77"/>
                  <a:gd name="T23" fmla="*/ 2 h 263"/>
                  <a:gd name="T24" fmla="*/ 0 w 77"/>
                  <a:gd name="T25" fmla="*/ 2 h 263"/>
                  <a:gd name="T26" fmla="*/ 0 w 77"/>
                  <a:gd name="T27" fmla="*/ 2 h 263"/>
                  <a:gd name="T28" fmla="*/ 0 w 77"/>
                  <a:gd name="T29" fmla="*/ 3 h 263"/>
                  <a:gd name="T30" fmla="*/ 0 w 77"/>
                  <a:gd name="T31" fmla="*/ 3 h 263"/>
                  <a:gd name="T32" fmla="*/ 0 w 77"/>
                  <a:gd name="T33" fmla="*/ 3 h 263"/>
                  <a:gd name="T34" fmla="*/ 0 w 77"/>
                  <a:gd name="T35" fmla="*/ 3 h 263"/>
                  <a:gd name="T36" fmla="*/ 1 w 77"/>
                  <a:gd name="T37" fmla="*/ 3 h 263"/>
                  <a:gd name="T38" fmla="*/ 1 w 77"/>
                  <a:gd name="T39" fmla="*/ 3 h 263"/>
                  <a:gd name="T40" fmla="*/ 0 w 77"/>
                  <a:gd name="T41" fmla="*/ 3 h 263"/>
                  <a:gd name="T42" fmla="*/ 0 w 77"/>
                  <a:gd name="T43" fmla="*/ 3 h 263"/>
                  <a:gd name="T44" fmla="*/ 0 w 77"/>
                  <a:gd name="T45" fmla="*/ 2 h 263"/>
                  <a:gd name="T46" fmla="*/ 0 w 77"/>
                  <a:gd name="T47" fmla="*/ 2 h 263"/>
                  <a:gd name="T48" fmla="*/ 0 w 77"/>
                  <a:gd name="T49" fmla="*/ 2 h 263"/>
                  <a:gd name="T50" fmla="*/ 0 w 77"/>
                  <a:gd name="T51" fmla="*/ 2 h 263"/>
                  <a:gd name="T52" fmla="*/ 0 w 77"/>
                  <a:gd name="T53" fmla="*/ 2 h 263"/>
                  <a:gd name="T54" fmla="*/ 0 w 77"/>
                  <a:gd name="T55" fmla="*/ 1 h 263"/>
                  <a:gd name="T56" fmla="*/ 1 w 77"/>
                  <a:gd name="T57" fmla="*/ 1 h 263"/>
                  <a:gd name="T58" fmla="*/ 1 w 77"/>
                  <a:gd name="T59" fmla="*/ 1 h 263"/>
                  <a:gd name="T60" fmla="*/ 1 w 77"/>
                  <a:gd name="T61" fmla="*/ 1 h 263"/>
                  <a:gd name="T62" fmla="*/ 1 w 77"/>
                  <a:gd name="T63" fmla="*/ 1 h 263"/>
                  <a:gd name="T64" fmla="*/ 1 w 77"/>
                  <a:gd name="T65" fmla="*/ 1 h 263"/>
                  <a:gd name="T66" fmla="*/ 1 w 77"/>
                  <a:gd name="T67" fmla="*/ 0 h 263"/>
                  <a:gd name="T68" fmla="*/ 1 w 77"/>
                  <a:gd name="T69" fmla="*/ 0 h 263"/>
                  <a:gd name="T70" fmla="*/ 1 w 77"/>
                  <a:gd name="T71" fmla="*/ 0 h 263"/>
                  <a:gd name="T72" fmla="*/ 1 w 77"/>
                  <a:gd name="T73" fmla="*/ 0 h 2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7"/>
                  <a:gd name="T112" fmla="*/ 0 h 263"/>
                  <a:gd name="T113" fmla="*/ 77 w 77"/>
                  <a:gd name="T114" fmla="*/ 263 h 26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7" h="263">
                    <a:moveTo>
                      <a:pt x="50" y="0"/>
                    </a:moveTo>
                    <a:lnTo>
                      <a:pt x="50" y="0"/>
                    </a:lnTo>
                    <a:lnTo>
                      <a:pt x="42" y="14"/>
                    </a:lnTo>
                    <a:lnTo>
                      <a:pt x="34" y="29"/>
                    </a:lnTo>
                    <a:lnTo>
                      <a:pt x="26" y="46"/>
                    </a:lnTo>
                    <a:lnTo>
                      <a:pt x="20" y="61"/>
                    </a:lnTo>
                    <a:lnTo>
                      <a:pt x="15" y="79"/>
                    </a:lnTo>
                    <a:lnTo>
                      <a:pt x="9" y="96"/>
                    </a:lnTo>
                    <a:lnTo>
                      <a:pt x="6" y="114"/>
                    </a:lnTo>
                    <a:lnTo>
                      <a:pt x="4" y="131"/>
                    </a:lnTo>
                    <a:lnTo>
                      <a:pt x="2" y="149"/>
                    </a:lnTo>
                    <a:lnTo>
                      <a:pt x="0" y="167"/>
                    </a:lnTo>
                    <a:lnTo>
                      <a:pt x="0" y="182"/>
                    </a:lnTo>
                    <a:lnTo>
                      <a:pt x="2" y="200"/>
                    </a:lnTo>
                    <a:lnTo>
                      <a:pt x="4" y="217"/>
                    </a:lnTo>
                    <a:lnTo>
                      <a:pt x="7" y="232"/>
                    </a:lnTo>
                    <a:lnTo>
                      <a:pt x="12" y="247"/>
                    </a:lnTo>
                    <a:lnTo>
                      <a:pt x="17" y="263"/>
                    </a:lnTo>
                    <a:lnTo>
                      <a:pt x="46" y="249"/>
                    </a:lnTo>
                    <a:lnTo>
                      <a:pt x="40" y="238"/>
                    </a:lnTo>
                    <a:lnTo>
                      <a:pt x="38" y="225"/>
                    </a:lnTo>
                    <a:lnTo>
                      <a:pt x="35" y="211"/>
                    </a:lnTo>
                    <a:lnTo>
                      <a:pt x="33" y="198"/>
                    </a:lnTo>
                    <a:lnTo>
                      <a:pt x="32" y="182"/>
                    </a:lnTo>
                    <a:lnTo>
                      <a:pt x="32" y="167"/>
                    </a:lnTo>
                    <a:lnTo>
                      <a:pt x="33" y="151"/>
                    </a:lnTo>
                    <a:lnTo>
                      <a:pt x="35" y="135"/>
                    </a:lnTo>
                    <a:lnTo>
                      <a:pt x="37" y="118"/>
                    </a:lnTo>
                    <a:lnTo>
                      <a:pt x="40" y="103"/>
                    </a:lnTo>
                    <a:lnTo>
                      <a:pt x="44" y="88"/>
                    </a:lnTo>
                    <a:lnTo>
                      <a:pt x="49" y="72"/>
                    </a:lnTo>
                    <a:lnTo>
                      <a:pt x="55" y="57"/>
                    </a:lnTo>
                    <a:lnTo>
                      <a:pt x="63" y="42"/>
                    </a:lnTo>
                    <a:lnTo>
                      <a:pt x="68" y="29"/>
                    </a:lnTo>
                    <a:lnTo>
                      <a:pt x="77" y="17"/>
                    </a:lnTo>
                    <a:lnTo>
                      <a:pt x="5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18" name="Freeform 124"/>
              <p:cNvSpPr>
                <a:spLocks/>
              </p:cNvSpPr>
              <p:nvPr/>
            </p:nvSpPr>
            <p:spPr bwMode="auto">
              <a:xfrm>
                <a:off x="3869" y="2689"/>
                <a:ext cx="104" cy="147"/>
              </a:xfrm>
              <a:custGeom>
                <a:avLst/>
                <a:gdLst>
                  <a:gd name="T0" fmla="*/ 3 w 314"/>
                  <a:gd name="T1" fmla="*/ 0 h 441"/>
                  <a:gd name="T2" fmla="*/ 3 w 314"/>
                  <a:gd name="T3" fmla="*/ 0 h 441"/>
                  <a:gd name="T4" fmla="*/ 0 w 314"/>
                  <a:gd name="T5" fmla="*/ 5 h 441"/>
                  <a:gd name="T6" fmla="*/ 0 w 314"/>
                  <a:gd name="T7" fmla="*/ 5 h 441"/>
                  <a:gd name="T8" fmla="*/ 4 w 314"/>
                  <a:gd name="T9" fmla="*/ 0 h 441"/>
                  <a:gd name="T10" fmla="*/ 4 w 314"/>
                  <a:gd name="T11" fmla="*/ 0 h 441"/>
                  <a:gd name="T12" fmla="*/ 3 w 314"/>
                  <a:gd name="T13" fmla="*/ 0 h 441"/>
                  <a:gd name="T14" fmla="*/ 0 60000 65536"/>
                  <a:gd name="T15" fmla="*/ 0 60000 65536"/>
                  <a:gd name="T16" fmla="*/ 0 60000 65536"/>
                  <a:gd name="T17" fmla="*/ 0 60000 65536"/>
                  <a:gd name="T18" fmla="*/ 0 60000 65536"/>
                  <a:gd name="T19" fmla="*/ 0 60000 65536"/>
                  <a:gd name="T20" fmla="*/ 0 60000 65536"/>
                  <a:gd name="T21" fmla="*/ 0 w 314"/>
                  <a:gd name="T22" fmla="*/ 0 h 441"/>
                  <a:gd name="T23" fmla="*/ 314 w 314"/>
                  <a:gd name="T24" fmla="*/ 441 h 44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4" h="441">
                    <a:moveTo>
                      <a:pt x="288" y="0"/>
                    </a:moveTo>
                    <a:lnTo>
                      <a:pt x="288" y="0"/>
                    </a:lnTo>
                    <a:lnTo>
                      <a:pt x="0" y="424"/>
                    </a:lnTo>
                    <a:lnTo>
                      <a:pt x="27" y="441"/>
                    </a:lnTo>
                    <a:lnTo>
                      <a:pt x="314" y="17"/>
                    </a:lnTo>
                    <a:lnTo>
                      <a:pt x="288"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19" name="Freeform 125"/>
              <p:cNvSpPr>
                <a:spLocks/>
              </p:cNvSpPr>
              <p:nvPr/>
            </p:nvSpPr>
            <p:spPr bwMode="auto">
              <a:xfrm>
                <a:off x="3965" y="2669"/>
                <a:ext cx="56" cy="26"/>
              </a:xfrm>
              <a:custGeom>
                <a:avLst/>
                <a:gdLst>
                  <a:gd name="T0" fmla="*/ 2 w 168"/>
                  <a:gd name="T1" fmla="*/ 1 h 78"/>
                  <a:gd name="T2" fmla="*/ 2 w 168"/>
                  <a:gd name="T3" fmla="*/ 1 h 78"/>
                  <a:gd name="T4" fmla="*/ 2 w 168"/>
                  <a:gd name="T5" fmla="*/ 0 h 78"/>
                  <a:gd name="T6" fmla="*/ 2 w 168"/>
                  <a:gd name="T7" fmla="*/ 0 h 78"/>
                  <a:gd name="T8" fmla="*/ 1 w 168"/>
                  <a:gd name="T9" fmla="*/ 0 h 78"/>
                  <a:gd name="T10" fmla="*/ 1 w 168"/>
                  <a:gd name="T11" fmla="*/ 0 h 78"/>
                  <a:gd name="T12" fmla="*/ 1 w 168"/>
                  <a:gd name="T13" fmla="*/ 0 h 78"/>
                  <a:gd name="T14" fmla="*/ 1 w 168"/>
                  <a:gd name="T15" fmla="*/ 0 h 78"/>
                  <a:gd name="T16" fmla="*/ 0 w 168"/>
                  <a:gd name="T17" fmla="*/ 0 h 78"/>
                  <a:gd name="T18" fmla="*/ 0 w 168"/>
                  <a:gd name="T19" fmla="*/ 1 h 78"/>
                  <a:gd name="T20" fmla="*/ 0 w 168"/>
                  <a:gd name="T21" fmla="*/ 1 h 78"/>
                  <a:gd name="T22" fmla="*/ 1 w 168"/>
                  <a:gd name="T23" fmla="*/ 1 h 78"/>
                  <a:gd name="T24" fmla="*/ 1 w 168"/>
                  <a:gd name="T25" fmla="*/ 1 h 78"/>
                  <a:gd name="T26" fmla="*/ 1 w 168"/>
                  <a:gd name="T27" fmla="*/ 0 h 78"/>
                  <a:gd name="T28" fmla="*/ 1 w 168"/>
                  <a:gd name="T29" fmla="*/ 0 h 78"/>
                  <a:gd name="T30" fmla="*/ 1 w 168"/>
                  <a:gd name="T31" fmla="*/ 0 h 78"/>
                  <a:gd name="T32" fmla="*/ 1 w 168"/>
                  <a:gd name="T33" fmla="*/ 0 h 78"/>
                  <a:gd name="T34" fmla="*/ 2 w 168"/>
                  <a:gd name="T35" fmla="*/ 1 h 78"/>
                  <a:gd name="T36" fmla="*/ 2 w 168"/>
                  <a:gd name="T37" fmla="*/ 1 h 78"/>
                  <a:gd name="T38" fmla="*/ 2 w 168"/>
                  <a:gd name="T39" fmla="*/ 1 h 78"/>
                  <a:gd name="T40" fmla="*/ 2 w 168"/>
                  <a:gd name="T41" fmla="*/ 1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8"/>
                  <a:gd name="T64" fmla="*/ 0 h 78"/>
                  <a:gd name="T65" fmla="*/ 168 w 168"/>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8" h="78">
                    <a:moveTo>
                      <a:pt x="168" y="59"/>
                    </a:moveTo>
                    <a:lnTo>
                      <a:pt x="168" y="59"/>
                    </a:lnTo>
                    <a:lnTo>
                      <a:pt x="153" y="34"/>
                    </a:lnTo>
                    <a:lnTo>
                      <a:pt x="134" y="16"/>
                    </a:lnTo>
                    <a:lnTo>
                      <a:pt x="114" y="5"/>
                    </a:lnTo>
                    <a:lnTo>
                      <a:pt x="90" y="0"/>
                    </a:lnTo>
                    <a:lnTo>
                      <a:pt x="65" y="6"/>
                    </a:lnTo>
                    <a:lnTo>
                      <a:pt x="42" y="17"/>
                    </a:lnTo>
                    <a:lnTo>
                      <a:pt x="21" y="36"/>
                    </a:lnTo>
                    <a:lnTo>
                      <a:pt x="0" y="61"/>
                    </a:lnTo>
                    <a:lnTo>
                      <a:pt x="26" y="78"/>
                    </a:lnTo>
                    <a:lnTo>
                      <a:pt x="43" y="58"/>
                    </a:lnTo>
                    <a:lnTo>
                      <a:pt x="60" y="43"/>
                    </a:lnTo>
                    <a:lnTo>
                      <a:pt x="76" y="34"/>
                    </a:lnTo>
                    <a:lnTo>
                      <a:pt x="90" y="31"/>
                    </a:lnTo>
                    <a:lnTo>
                      <a:pt x="103" y="33"/>
                    </a:lnTo>
                    <a:lnTo>
                      <a:pt x="116" y="40"/>
                    </a:lnTo>
                    <a:lnTo>
                      <a:pt x="129" y="52"/>
                    </a:lnTo>
                    <a:lnTo>
                      <a:pt x="139" y="72"/>
                    </a:lnTo>
                    <a:lnTo>
                      <a:pt x="168" y="5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20" name="Freeform 126"/>
              <p:cNvSpPr>
                <a:spLocks/>
              </p:cNvSpPr>
              <p:nvPr/>
            </p:nvSpPr>
            <p:spPr bwMode="auto">
              <a:xfrm>
                <a:off x="4011" y="2689"/>
                <a:ext cx="69" cy="139"/>
              </a:xfrm>
              <a:custGeom>
                <a:avLst/>
                <a:gdLst>
                  <a:gd name="T0" fmla="*/ 3 w 207"/>
                  <a:gd name="T1" fmla="*/ 5 h 418"/>
                  <a:gd name="T2" fmla="*/ 3 w 207"/>
                  <a:gd name="T3" fmla="*/ 5 h 418"/>
                  <a:gd name="T4" fmla="*/ 0 w 207"/>
                  <a:gd name="T5" fmla="*/ 0 h 418"/>
                  <a:gd name="T6" fmla="*/ 0 w 207"/>
                  <a:gd name="T7" fmla="*/ 0 h 418"/>
                  <a:gd name="T8" fmla="*/ 2 w 207"/>
                  <a:gd name="T9" fmla="*/ 5 h 418"/>
                  <a:gd name="T10" fmla="*/ 2 w 207"/>
                  <a:gd name="T11" fmla="*/ 5 h 418"/>
                  <a:gd name="T12" fmla="*/ 3 w 207"/>
                  <a:gd name="T13" fmla="*/ 5 h 418"/>
                  <a:gd name="T14" fmla="*/ 0 60000 65536"/>
                  <a:gd name="T15" fmla="*/ 0 60000 65536"/>
                  <a:gd name="T16" fmla="*/ 0 60000 65536"/>
                  <a:gd name="T17" fmla="*/ 0 60000 65536"/>
                  <a:gd name="T18" fmla="*/ 0 60000 65536"/>
                  <a:gd name="T19" fmla="*/ 0 60000 65536"/>
                  <a:gd name="T20" fmla="*/ 0 60000 65536"/>
                  <a:gd name="T21" fmla="*/ 0 w 207"/>
                  <a:gd name="T22" fmla="*/ 0 h 418"/>
                  <a:gd name="T23" fmla="*/ 207 w 207"/>
                  <a:gd name="T24" fmla="*/ 418 h 41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07" h="418">
                    <a:moveTo>
                      <a:pt x="207" y="405"/>
                    </a:moveTo>
                    <a:lnTo>
                      <a:pt x="207" y="405"/>
                    </a:lnTo>
                    <a:lnTo>
                      <a:pt x="29" y="0"/>
                    </a:lnTo>
                    <a:lnTo>
                      <a:pt x="0" y="13"/>
                    </a:lnTo>
                    <a:lnTo>
                      <a:pt x="178" y="418"/>
                    </a:lnTo>
                    <a:lnTo>
                      <a:pt x="207" y="405"/>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21" name="Freeform 127"/>
              <p:cNvSpPr>
                <a:spLocks/>
              </p:cNvSpPr>
              <p:nvPr/>
            </p:nvSpPr>
            <p:spPr bwMode="auto">
              <a:xfrm>
                <a:off x="4060" y="2824"/>
                <a:ext cx="25" cy="87"/>
              </a:xfrm>
              <a:custGeom>
                <a:avLst/>
                <a:gdLst>
                  <a:gd name="T0" fmla="*/ 0 w 76"/>
                  <a:gd name="T1" fmla="*/ 3 h 263"/>
                  <a:gd name="T2" fmla="*/ 0 w 76"/>
                  <a:gd name="T3" fmla="*/ 3 h 263"/>
                  <a:gd name="T4" fmla="*/ 0 w 76"/>
                  <a:gd name="T5" fmla="*/ 3 h 263"/>
                  <a:gd name="T6" fmla="*/ 1 w 76"/>
                  <a:gd name="T7" fmla="*/ 3 h 263"/>
                  <a:gd name="T8" fmla="*/ 1 w 76"/>
                  <a:gd name="T9" fmla="*/ 3 h 263"/>
                  <a:gd name="T10" fmla="*/ 1 w 76"/>
                  <a:gd name="T11" fmla="*/ 2 h 263"/>
                  <a:gd name="T12" fmla="*/ 1 w 76"/>
                  <a:gd name="T13" fmla="*/ 2 h 263"/>
                  <a:gd name="T14" fmla="*/ 1 w 76"/>
                  <a:gd name="T15" fmla="*/ 2 h 263"/>
                  <a:gd name="T16" fmla="*/ 1 w 76"/>
                  <a:gd name="T17" fmla="*/ 2 h 263"/>
                  <a:gd name="T18" fmla="*/ 1 w 76"/>
                  <a:gd name="T19" fmla="*/ 2 h 263"/>
                  <a:gd name="T20" fmla="*/ 1 w 76"/>
                  <a:gd name="T21" fmla="*/ 1 h 263"/>
                  <a:gd name="T22" fmla="*/ 1 w 76"/>
                  <a:gd name="T23" fmla="*/ 1 h 263"/>
                  <a:gd name="T24" fmla="*/ 1 w 76"/>
                  <a:gd name="T25" fmla="*/ 1 h 263"/>
                  <a:gd name="T26" fmla="*/ 1 w 76"/>
                  <a:gd name="T27" fmla="*/ 1 h 263"/>
                  <a:gd name="T28" fmla="*/ 1 w 76"/>
                  <a:gd name="T29" fmla="*/ 1 h 263"/>
                  <a:gd name="T30" fmla="*/ 1 w 76"/>
                  <a:gd name="T31" fmla="*/ 0 h 263"/>
                  <a:gd name="T32" fmla="*/ 1 w 76"/>
                  <a:gd name="T33" fmla="*/ 0 h 263"/>
                  <a:gd name="T34" fmla="*/ 1 w 76"/>
                  <a:gd name="T35" fmla="*/ 0 h 263"/>
                  <a:gd name="T36" fmla="*/ 0 w 76"/>
                  <a:gd name="T37" fmla="*/ 0 h 263"/>
                  <a:gd name="T38" fmla="*/ 0 w 76"/>
                  <a:gd name="T39" fmla="*/ 0 h 263"/>
                  <a:gd name="T40" fmla="*/ 0 w 76"/>
                  <a:gd name="T41" fmla="*/ 0 h 263"/>
                  <a:gd name="T42" fmla="*/ 1 w 76"/>
                  <a:gd name="T43" fmla="*/ 1 h 263"/>
                  <a:gd name="T44" fmla="*/ 1 w 76"/>
                  <a:gd name="T45" fmla="*/ 1 h 263"/>
                  <a:gd name="T46" fmla="*/ 1 w 76"/>
                  <a:gd name="T47" fmla="*/ 1 h 263"/>
                  <a:gd name="T48" fmla="*/ 1 w 76"/>
                  <a:gd name="T49" fmla="*/ 1 h 263"/>
                  <a:gd name="T50" fmla="*/ 1 w 76"/>
                  <a:gd name="T51" fmla="*/ 1 h 263"/>
                  <a:gd name="T52" fmla="*/ 1 w 76"/>
                  <a:gd name="T53" fmla="*/ 2 h 263"/>
                  <a:gd name="T54" fmla="*/ 0 w 76"/>
                  <a:gd name="T55" fmla="*/ 2 h 263"/>
                  <a:gd name="T56" fmla="*/ 0 w 76"/>
                  <a:gd name="T57" fmla="*/ 2 h 263"/>
                  <a:gd name="T58" fmla="*/ 0 w 76"/>
                  <a:gd name="T59" fmla="*/ 2 h 263"/>
                  <a:gd name="T60" fmla="*/ 0 w 76"/>
                  <a:gd name="T61" fmla="*/ 2 h 263"/>
                  <a:gd name="T62" fmla="*/ 0 w 76"/>
                  <a:gd name="T63" fmla="*/ 2 h 263"/>
                  <a:gd name="T64" fmla="*/ 0 w 76"/>
                  <a:gd name="T65" fmla="*/ 3 h 263"/>
                  <a:gd name="T66" fmla="*/ 0 w 76"/>
                  <a:gd name="T67" fmla="*/ 3 h 263"/>
                  <a:gd name="T68" fmla="*/ 0 w 76"/>
                  <a:gd name="T69" fmla="*/ 3 h 263"/>
                  <a:gd name="T70" fmla="*/ 0 w 76"/>
                  <a:gd name="T71" fmla="*/ 3 h 263"/>
                  <a:gd name="T72" fmla="*/ 0 w 76"/>
                  <a:gd name="T73" fmla="*/ 3 h 26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76"/>
                  <a:gd name="T112" fmla="*/ 0 h 263"/>
                  <a:gd name="T113" fmla="*/ 76 w 76"/>
                  <a:gd name="T114" fmla="*/ 263 h 26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76" h="263">
                    <a:moveTo>
                      <a:pt x="26" y="263"/>
                    </a:moveTo>
                    <a:lnTo>
                      <a:pt x="26" y="263"/>
                    </a:lnTo>
                    <a:lnTo>
                      <a:pt x="35" y="248"/>
                    </a:lnTo>
                    <a:lnTo>
                      <a:pt x="44" y="232"/>
                    </a:lnTo>
                    <a:lnTo>
                      <a:pt x="51" y="216"/>
                    </a:lnTo>
                    <a:lnTo>
                      <a:pt x="56" y="200"/>
                    </a:lnTo>
                    <a:lnTo>
                      <a:pt x="62" y="183"/>
                    </a:lnTo>
                    <a:lnTo>
                      <a:pt x="68" y="166"/>
                    </a:lnTo>
                    <a:lnTo>
                      <a:pt x="71" y="148"/>
                    </a:lnTo>
                    <a:lnTo>
                      <a:pt x="74" y="131"/>
                    </a:lnTo>
                    <a:lnTo>
                      <a:pt x="75" y="113"/>
                    </a:lnTo>
                    <a:lnTo>
                      <a:pt x="76" y="95"/>
                    </a:lnTo>
                    <a:lnTo>
                      <a:pt x="76" y="79"/>
                    </a:lnTo>
                    <a:lnTo>
                      <a:pt x="75" y="61"/>
                    </a:lnTo>
                    <a:lnTo>
                      <a:pt x="73" y="45"/>
                    </a:lnTo>
                    <a:lnTo>
                      <a:pt x="70" y="29"/>
                    </a:lnTo>
                    <a:lnTo>
                      <a:pt x="65" y="15"/>
                    </a:lnTo>
                    <a:lnTo>
                      <a:pt x="60" y="0"/>
                    </a:lnTo>
                    <a:lnTo>
                      <a:pt x="31" y="13"/>
                    </a:lnTo>
                    <a:lnTo>
                      <a:pt x="36" y="24"/>
                    </a:lnTo>
                    <a:lnTo>
                      <a:pt x="39" y="36"/>
                    </a:lnTo>
                    <a:lnTo>
                      <a:pt x="42" y="51"/>
                    </a:lnTo>
                    <a:lnTo>
                      <a:pt x="44" y="63"/>
                    </a:lnTo>
                    <a:lnTo>
                      <a:pt x="45" y="79"/>
                    </a:lnTo>
                    <a:lnTo>
                      <a:pt x="45" y="95"/>
                    </a:lnTo>
                    <a:lnTo>
                      <a:pt x="44" y="111"/>
                    </a:lnTo>
                    <a:lnTo>
                      <a:pt x="43" y="126"/>
                    </a:lnTo>
                    <a:lnTo>
                      <a:pt x="40" y="142"/>
                    </a:lnTo>
                    <a:lnTo>
                      <a:pt x="36" y="159"/>
                    </a:lnTo>
                    <a:lnTo>
                      <a:pt x="33" y="175"/>
                    </a:lnTo>
                    <a:lnTo>
                      <a:pt x="27" y="189"/>
                    </a:lnTo>
                    <a:lnTo>
                      <a:pt x="22" y="205"/>
                    </a:lnTo>
                    <a:lnTo>
                      <a:pt x="15" y="219"/>
                    </a:lnTo>
                    <a:lnTo>
                      <a:pt x="9" y="233"/>
                    </a:lnTo>
                    <a:lnTo>
                      <a:pt x="0" y="245"/>
                    </a:lnTo>
                    <a:lnTo>
                      <a:pt x="26" y="26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22" name="Freeform 128"/>
              <p:cNvSpPr>
                <a:spLocks/>
              </p:cNvSpPr>
              <p:nvPr/>
            </p:nvSpPr>
            <p:spPr bwMode="auto">
              <a:xfrm>
                <a:off x="3964" y="2905"/>
                <a:ext cx="105" cy="147"/>
              </a:xfrm>
              <a:custGeom>
                <a:avLst/>
                <a:gdLst>
                  <a:gd name="T0" fmla="*/ 0 w 314"/>
                  <a:gd name="T1" fmla="*/ 5 h 440"/>
                  <a:gd name="T2" fmla="*/ 0 w 314"/>
                  <a:gd name="T3" fmla="*/ 5 h 440"/>
                  <a:gd name="T4" fmla="*/ 4 w 314"/>
                  <a:gd name="T5" fmla="*/ 0 h 440"/>
                  <a:gd name="T6" fmla="*/ 4 w 314"/>
                  <a:gd name="T7" fmla="*/ 0 h 440"/>
                  <a:gd name="T8" fmla="*/ 0 w 314"/>
                  <a:gd name="T9" fmla="*/ 5 h 440"/>
                  <a:gd name="T10" fmla="*/ 0 w 314"/>
                  <a:gd name="T11" fmla="*/ 5 h 440"/>
                  <a:gd name="T12" fmla="*/ 0 w 314"/>
                  <a:gd name="T13" fmla="*/ 5 h 440"/>
                  <a:gd name="T14" fmla="*/ 0 60000 65536"/>
                  <a:gd name="T15" fmla="*/ 0 60000 65536"/>
                  <a:gd name="T16" fmla="*/ 0 60000 65536"/>
                  <a:gd name="T17" fmla="*/ 0 60000 65536"/>
                  <a:gd name="T18" fmla="*/ 0 60000 65536"/>
                  <a:gd name="T19" fmla="*/ 0 60000 65536"/>
                  <a:gd name="T20" fmla="*/ 0 60000 65536"/>
                  <a:gd name="T21" fmla="*/ 0 w 314"/>
                  <a:gd name="T22" fmla="*/ 0 h 440"/>
                  <a:gd name="T23" fmla="*/ 314 w 314"/>
                  <a:gd name="T24" fmla="*/ 440 h 44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14" h="440">
                    <a:moveTo>
                      <a:pt x="27" y="440"/>
                    </a:moveTo>
                    <a:lnTo>
                      <a:pt x="27" y="440"/>
                    </a:lnTo>
                    <a:lnTo>
                      <a:pt x="314" y="18"/>
                    </a:lnTo>
                    <a:lnTo>
                      <a:pt x="288" y="0"/>
                    </a:lnTo>
                    <a:lnTo>
                      <a:pt x="0" y="423"/>
                    </a:lnTo>
                    <a:lnTo>
                      <a:pt x="27" y="44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23" name="Freeform 129"/>
              <p:cNvSpPr>
                <a:spLocks/>
              </p:cNvSpPr>
              <p:nvPr/>
            </p:nvSpPr>
            <p:spPr bwMode="auto">
              <a:xfrm>
                <a:off x="3917" y="3046"/>
                <a:ext cx="56" cy="26"/>
              </a:xfrm>
              <a:custGeom>
                <a:avLst/>
                <a:gdLst>
                  <a:gd name="T0" fmla="*/ 0 w 167"/>
                  <a:gd name="T1" fmla="*/ 0 h 78"/>
                  <a:gd name="T2" fmla="*/ 0 w 167"/>
                  <a:gd name="T3" fmla="*/ 0 h 78"/>
                  <a:gd name="T4" fmla="*/ 0 w 167"/>
                  <a:gd name="T5" fmla="*/ 1 h 78"/>
                  <a:gd name="T6" fmla="*/ 0 w 167"/>
                  <a:gd name="T7" fmla="*/ 1 h 78"/>
                  <a:gd name="T8" fmla="*/ 1 w 167"/>
                  <a:gd name="T9" fmla="*/ 1 h 78"/>
                  <a:gd name="T10" fmla="*/ 1 w 167"/>
                  <a:gd name="T11" fmla="*/ 1 h 78"/>
                  <a:gd name="T12" fmla="*/ 1 w 167"/>
                  <a:gd name="T13" fmla="*/ 1 h 78"/>
                  <a:gd name="T14" fmla="*/ 2 w 167"/>
                  <a:gd name="T15" fmla="*/ 1 h 78"/>
                  <a:gd name="T16" fmla="*/ 2 w 167"/>
                  <a:gd name="T17" fmla="*/ 1 h 78"/>
                  <a:gd name="T18" fmla="*/ 2 w 167"/>
                  <a:gd name="T19" fmla="*/ 0 h 78"/>
                  <a:gd name="T20" fmla="*/ 2 w 167"/>
                  <a:gd name="T21" fmla="*/ 0 h 78"/>
                  <a:gd name="T22" fmla="*/ 2 w 167"/>
                  <a:gd name="T23" fmla="*/ 0 h 78"/>
                  <a:gd name="T24" fmla="*/ 1 w 167"/>
                  <a:gd name="T25" fmla="*/ 0 h 78"/>
                  <a:gd name="T26" fmla="*/ 1 w 167"/>
                  <a:gd name="T27" fmla="*/ 1 h 78"/>
                  <a:gd name="T28" fmla="*/ 1 w 167"/>
                  <a:gd name="T29" fmla="*/ 1 h 78"/>
                  <a:gd name="T30" fmla="*/ 1 w 167"/>
                  <a:gd name="T31" fmla="*/ 1 h 78"/>
                  <a:gd name="T32" fmla="*/ 1 w 167"/>
                  <a:gd name="T33" fmla="*/ 0 h 78"/>
                  <a:gd name="T34" fmla="*/ 0 w 167"/>
                  <a:gd name="T35" fmla="*/ 0 h 78"/>
                  <a:gd name="T36" fmla="*/ 0 w 167"/>
                  <a:gd name="T37" fmla="*/ 0 h 78"/>
                  <a:gd name="T38" fmla="*/ 0 w 167"/>
                  <a:gd name="T39" fmla="*/ 0 h 78"/>
                  <a:gd name="T40" fmla="*/ 0 w 167"/>
                  <a:gd name="T41" fmla="*/ 0 h 7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7"/>
                  <a:gd name="T64" fmla="*/ 0 h 78"/>
                  <a:gd name="T65" fmla="*/ 167 w 167"/>
                  <a:gd name="T66" fmla="*/ 78 h 7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7" h="78">
                    <a:moveTo>
                      <a:pt x="0" y="21"/>
                    </a:moveTo>
                    <a:lnTo>
                      <a:pt x="0" y="20"/>
                    </a:lnTo>
                    <a:lnTo>
                      <a:pt x="15" y="45"/>
                    </a:lnTo>
                    <a:lnTo>
                      <a:pt x="34" y="64"/>
                    </a:lnTo>
                    <a:lnTo>
                      <a:pt x="55" y="75"/>
                    </a:lnTo>
                    <a:lnTo>
                      <a:pt x="79" y="78"/>
                    </a:lnTo>
                    <a:lnTo>
                      <a:pt x="103" y="72"/>
                    </a:lnTo>
                    <a:lnTo>
                      <a:pt x="125" y="61"/>
                    </a:lnTo>
                    <a:lnTo>
                      <a:pt x="147" y="43"/>
                    </a:lnTo>
                    <a:lnTo>
                      <a:pt x="167" y="17"/>
                    </a:lnTo>
                    <a:lnTo>
                      <a:pt x="140" y="0"/>
                    </a:lnTo>
                    <a:lnTo>
                      <a:pt x="125" y="21"/>
                    </a:lnTo>
                    <a:lnTo>
                      <a:pt x="107" y="35"/>
                    </a:lnTo>
                    <a:lnTo>
                      <a:pt x="92" y="44"/>
                    </a:lnTo>
                    <a:lnTo>
                      <a:pt x="77" y="47"/>
                    </a:lnTo>
                    <a:lnTo>
                      <a:pt x="64" y="46"/>
                    </a:lnTo>
                    <a:lnTo>
                      <a:pt x="51" y="39"/>
                    </a:lnTo>
                    <a:lnTo>
                      <a:pt x="39" y="27"/>
                    </a:lnTo>
                    <a:lnTo>
                      <a:pt x="29" y="9"/>
                    </a:lnTo>
                    <a:lnTo>
                      <a:pt x="29" y="7"/>
                    </a:lnTo>
                    <a:lnTo>
                      <a:pt x="0" y="2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24" name="Freeform 130"/>
              <p:cNvSpPr>
                <a:spLocks noEditPoints="1"/>
              </p:cNvSpPr>
              <p:nvPr/>
            </p:nvSpPr>
            <p:spPr bwMode="auto">
              <a:xfrm>
                <a:off x="3673" y="2652"/>
                <a:ext cx="344" cy="371"/>
              </a:xfrm>
              <a:custGeom>
                <a:avLst/>
                <a:gdLst>
                  <a:gd name="T0" fmla="*/ 9 w 1033"/>
                  <a:gd name="T1" fmla="*/ 13 h 1113"/>
                  <a:gd name="T2" fmla="*/ 10 w 1033"/>
                  <a:gd name="T3" fmla="*/ 12 h 1113"/>
                  <a:gd name="T4" fmla="*/ 11 w 1033"/>
                  <a:gd name="T5" fmla="*/ 11 h 1113"/>
                  <a:gd name="T6" fmla="*/ 11 w 1033"/>
                  <a:gd name="T7" fmla="*/ 11 h 1113"/>
                  <a:gd name="T8" fmla="*/ 12 w 1033"/>
                  <a:gd name="T9" fmla="*/ 11 h 1113"/>
                  <a:gd name="T10" fmla="*/ 12 w 1033"/>
                  <a:gd name="T11" fmla="*/ 13 h 1113"/>
                  <a:gd name="T12" fmla="*/ 11 w 1033"/>
                  <a:gd name="T13" fmla="*/ 13 h 1113"/>
                  <a:gd name="T14" fmla="*/ 10 w 1033"/>
                  <a:gd name="T15" fmla="*/ 14 h 1113"/>
                  <a:gd name="T16" fmla="*/ 10 w 1033"/>
                  <a:gd name="T17" fmla="*/ 6 h 1113"/>
                  <a:gd name="T18" fmla="*/ 10 w 1033"/>
                  <a:gd name="T19" fmla="*/ 5 h 1113"/>
                  <a:gd name="T20" fmla="*/ 11 w 1033"/>
                  <a:gd name="T21" fmla="*/ 4 h 1113"/>
                  <a:gd name="T22" fmla="*/ 12 w 1033"/>
                  <a:gd name="T23" fmla="*/ 3 h 1113"/>
                  <a:gd name="T24" fmla="*/ 13 w 1033"/>
                  <a:gd name="T25" fmla="*/ 4 h 1113"/>
                  <a:gd name="T26" fmla="*/ 13 w 1033"/>
                  <a:gd name="T27" fmla="*/ 5 h 1113"/>
                  <a:gd name="T28" fmla="*/ 12 w 1033"/>
                  <a:gd name="T29" fmla="*/ 6 h 1113"/>
                  <a:gd name="T30" fmla="*/ 11 w 1033"/>
                  <a:gd name="T31" fmla="*/ 6 h 1113"/>
                  <a:gd name="T32" fmla="*/ 7 w 1033"/>
                  <a:gd name="T33" fmla="*/ 3 h 1113"/>
                  <a:gd name="T34" fmla="*/ 7 w 1033"/>
                  <a:gd name="T35" fmla="*/ 2 h 1113"/>
                  <a:gd name="T36" fmla="*/ 7 w 1033"/>
                  <a:gd name="T37" fmla="*/ 1 h 1113"/>
                  <a:gd name="T38" fmla="*/ 8 w 1033"/>
                  <a:gd name="T39" fmla="*/ 0 h 1113"/>
                  <a:gd name="T40" fmla="*/ 9 w 1033"/>
                  <a:gd name="T41" fmla="*/ 0 h 1113"/>
                  <a:gd name="T42" fmla="*/ 9 w 1033"/>
                  <a:gd name="T43" fmla="*/ 1 h 1113"/>
                  <a:gd name="T44" fmla="*/ 8 w 1033"/>
                  <a:gd name="T45" fmla="*/ 2 h 1113"/>
                  <a:gd name="T46" fmla="*/ 7 w 1033"/>
                  <a:gd name="T47" fmla="*/ 3 h 1113"/>
                  <a:gd name="T48" fmla="*/ 4 w 1033"/>
                  <a:gd name="T49" fmla="*/ 7 h 1113"/>
                  <a:gd name="T50" fmla="*/ 4 w 1033"/>
                  <a:gd name="T51" fmla="*/ 7 h 1113"/>
                  <a:gd name="T52" fmla="*/ 4 w 1033"/>
                  <a:gd name="T53" fmla="*/ 5 h 1113"/>
                  <a:gd name="T54" fmla="*/ 5 w 1033"/>
                  <a:gd name="T55" fmla="*/ 5 h 1113"/>
                  <a:gd name="T56" fmla="*/ 6 w 1033"/>
                  <a:gd name="T57" fmla="*/ 5 h 1113"/>
                  <a:gd name="T58" fmla="*/ 6 w 1033"/>
                  <a:gd name="T59" fmla="*/ 5 h 1113"/>
                  <a:gd name="T60" fmla="*/ 6 w 1033"/>
                  <a:gd name="T61" fmla="*/ 6 h 1113"/>
                  <a:gd name="T62" fmla="*/ 5 w 1033"/>
                  <a:gd name="T63" fmla="*/ 7 h 1113"/>
                  <a:gd name="T64" fmla="*/ 4 w 1033"/>
                  <a:gd name="T65" fmla="*/ 7 h 1113"/>
                  <a:gd name="T66" fmla="*/ 0 w 1033"/>
                  <a:gd name="T67" fmla="*/ 7 h 1113"/>
                  <a:gd name="T68" fmla="*/ 0 w 1033"/>
                  <a:gd name="T69" fmla="*/ 6 h 1113"/>
                  <a:gd name="T70" fmla="*/ 1 w 1033"/>
                  <a:gd name="T71" fmla="*/ 5 h 1113"/>
                  <a:gd name="T72" fmla="*/ 2 w 1033"/>
                  <a:gd name="T73" fmla="*/ 4 h 1113"/>
                  <a:gd name="T74" fmla="*/ 2 w 1033"/>
                  <a:gd name="T75" fmla="*/ 5 h 1113"/>
                  <a:gd name="T76" fmla="*/ 2 w 1033"/>
                  <a:gd name="T77" fmla="*/ 6 h 1113"/>
                  <a:gd name="T78" fmla="*/ 1 w 1033"/>
                  <a:gd name="T79" fmla="*/ 7 h 1113"/>
                  <a:gd name="T80" fmla="*/ 0 w 1033"/>
                  <a:gd name="T81" fmla="*/ 7 h 1113"/>
                  <a:gd name="T82" fmla="*/ 3 w 1033"/>
                  <a:gd name="T83" fmla="*/ 2 h 1113"/>
                  <a:gd name="T84" fmla="*/ 3 w 1033"/>
                  <a:gd name="T85" fmla="*/ 1 h 1113"/>
                  <a:gd name="T86" fmla="*/ 4 w 1033"/>
                  <a:gd name="T87" fmla="*/ 0 h 1113"/>
                  <a:gd name="T88" fmla="*/ 4 w 1033"/>
                  <a:gd name="T89" fmla="*/ 0 h 1113"/>
                  <a:gd name="T90" fmla="*/ 5 w 1033"/>
                  <a:gd name="T91" fmla="*/ 0 h 1113"/>
                  <a:gd name="T92" fmla="*/ 5 w 1033"/>
                  <a:gd name="T93" fmla="*/ 1 h 1113"/>
                  <a:gd name="T94" fmla="*/ 4 w 1033"/>
                  <a:gd name="T95" fmla="*/ 2 h 1113"/>
                  <a:gd name="T96" fmla="*/ 3 w 1033"/>
                  <a:gd name="T97" fmla="*/ 3 h 1113"/>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1033"/>
                  <a:gd name="T148" fmla="*/ 0 h 1113"/>
                  <a:gd name="T149" fmla="*/ 1033 w 1033"/>
                  <a:gd name="T150" fmla="*/ 1113 h 1113"/>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1033" h="1113">
                    <a:moveTo>
                      <a:pt x="791" y="1106"/>
                    </a:moveTo>
                    <a:lnTo>
                      <a:pt x="780" y="1095"/>
                    </a:lnTo>
                    <a:lnTo>
                      <a:pt x="772" y="1080"/>
                    </a:lnTo>
                    <a:lnTo>
                      <a:pt x="769" y="1064"/>
                    </a:lnTo>
                    <a:lnTo>
                      <a:pt x="769" y="1044"/>
                    </a:lnTo>
                    <a:lnTo>
                      <a:pt x="772" y="1022"/>
                    </a:lnTo>
                    <a:lnTo>
                      <a:pt x="779" y="1000"/>
                    </a:lnTo>
                    <a:lnTo>
                      <a:pt x="789" y="977"/>
                    </a:lnTo>
                    <a:lnTo>
                      <a:pt x="802" y="954"/>
                    </a:lnTo>
                    <a:lnTo>
                      <a:pt x="819" y="933"/>
                    </a:lnTo>
                    <a:lnTo>
                      <a:pt x="836" y="915"/>
                    </a:lnTo>
                    <a:lnTo>
                      <a:pt x="854" y="901"/>
                    </a:lnTo>
                    <a:lnTo>
                      <a:pt x="873" y="890"/>
                    </a:lnTo>
                    <a:lnTo>
                      <a:pt x="891" y="882"/>
                    </a:lnTo>
                    <a:lnTo>
                      <a:pt x="909" y="879"/>
                    </a:lnTo>
                    <a:lnTo>
                      <a:pt x="925" y="881"/>
                    </a:lnTo>
                    <a:lnTo>
                      <a:pt x="939" y="887"/>
                    </a:lnTo>
                    <a:lnTo>
                      <a:pt x="950" y="898"/>
                    </a:lnTo>
                    <a:lnTo>
                      <a:pt x="958" y="912"/>
                    </a:lnTo>
                    <a:lnTo>
                      <a:pt x="962" y="929"/>
                    </a:lnTo>
                    <a:lnTo>
                      <a:pt x="962" y="948"/>
                    </a:lnTo>
                    <a:lnTo>
                      <a:pt x="959" y="970"/>
                    </a:lnTo>
                    <a:lnTo>
                      <a:pt x="952" y="992"/>
                    </a:lnTo>
                    <a:lnTo>
                      <a:pt x="942" y="1016"/>
                    </a:lnTo>
                    <a:lnTo>
                      <a:pt x="929" y="1039"/>
                    </a:lnTo>
                    <a:lnTo>
                      <a:pt x="912" y="1060"/>
                    </a:lnTo>
                    <a:lnTo>
                      <a:pt x="895" y="1077"/>
                    </a:lnTo>
                    <a:lnTo>
                      <a:pt x="877" y="1093"/>
                    </a:lnTo>
                    <a:lnTo>
                      <a:pt x="858" y="1104"/>
                    </a:lnTo>
                    <a:lnTo>
                      <a:pt x="839" y="1110"/>
                    </a:lnTo>
                    <a:lnTo>
                      <a:pt x="821" y="1113"/>
                    </a:lnTo>
                    <a:lnTo>
                      <a:pt x="805" y="1112"/>
                    </a:lnTo>
                    <a:lnTo>
                      <a:pt x="791" y="1106"/>
                    </a:lnTo>
                    <a:close/>
                    <a:moveTo>
                      <a:pt x="861" y="506"/>
                    </a:moveTo>
                    <a:lnTo>
                      <a:pt x="850" y="495"/>
                    </a:lnTo>
                    <a:lnTo>
                      <a:pt x="842" y="481"/>
                    </a:lnTo>
                    <a:lnTo>
                      <a:pt x="839" y="464"/>
                    </a:lnTo>
                    <a:lnTo>
                      <a:pt x="839" y="444"/>
                    </a:lnTo>
                    <a:lnTo>
                      <a:pt x="842" y="423"/>
                    </a:lnTo>
                    <a:lnTo>
                      <a:pt x="849" y="400"/>
                    </a:lnTo>
                    <a:lnTo>
                      <a:pt x="859" y="378"/>
                    </a:lnTo>
                    <a:lnTo>
                      <a:pt x="872" y="355"/>
                    </a:lnTo>
                    <a:lnTo>
                      <a:pt x="889" y="334"/>
                    </a:lnTo>
                    <a:lnTo>
                      <a:pt x="907" y="316"/>
                    </a:lnTo>
                    <a:lnTo>
                      <a:pt x="925" y="301"/>
                    </a:lnTo>
                    <a:lnTo>
                      <a:pt x="943" y="290"/>
                    </a:lnTo>
                    <a:lnTo>
                      <a:pt x="962" y="284"/>
                    </a:lnTo>
                    <a:lnTo>
                      <a:pt x="980" y="280"/>
                    </a:lnTo>
                    <a:lnTo>
                      <a:pt x="996" y="281"/>
                    </a:lnTo>
                    <a:lnTo>
                      <a:pt x="1010" y="288"/>
                    </a:lnTo>
                    <a:lnTo>
                      <a:pt x="1021" y="299"/>
                    </a:lnTo>
                    <a:lnTo>
                      <a:pt x="1029" y="313"/>
                    </a:lnTo>
                    <a:lnTo>
                      <a:pt x="1033" y="330"/>
                    </a:lnTo>
                    <a:lnTo>
                      <a:pt x="1033" y="350"/>
                    </a:lnTo>
                    <a:lnTo>
                      <a:pt x="1029" y="371"/>
                    </a:lnTo>
                    <a:lnTo>
                      <a:pt x="1023" y="394"/>
                    </a:lnTo>
                    <a:lnTo>
                      <a:pt x="1012" y="416"/>
                    </a:lnTo>
                    <a:lnTo>
                      <a:pt x="999" y="439"/>
                    </a:lnTo>
                    <a:lnTo>
                      <a:pt x="982" y="460"/>
                    </a:lnTo>
                    <a:lnTo>
                      <a:pt x="965" y="477"/>
                    </a:lnTo>
                    <a:lnTo>
                      <a:pt x="947" y="493"/>
                    </a:lnTo>
                    <a:lnTo>
                      <a:pt x="928" y="504"/>
                    </a:lnTo>
                    <a:lnTo>
                      <a:pt x="909" y="510"/>
                    </a:lnTo>
                    <a:lnTo>
                      <a:pt x="891" y="514"/>
                    </a:lnTo>
                    <a:lnTo>
                      <a:pt x="876" y="513"/>
                    </a:lnTo>
                    <a:lnTo>
                      <a:pt x="861" y="506"/>
                    </a:lnTo>
                    <a:close/>
                    <a:moveTo>
                      <a:pt x="556" y="244"/>
                    </a:moveTo>
                    <a:lnTo>
                      <a:pt x="545" y="233"/>
                    </a:lnTo>
                    <a:lnTo>
                      <a:pt x="537" y="219"/>
                    </a:lnTo>
                    <a:lnTo>
                      <a:pt x="534" y="202"/>
                    </a:lnTo>
                    <a:lnTo>
                      <a:pt x="534" y="182"/>
                    </a:lnTo>
                    <a:lnTo>
                      <a:pt x="537" y="161"/>
                    </a:lnTo>
                    <a:lnTo>
                      <a:pt x="544" y="138"/>
                    </a:lnTo>
                    <a:lnTo>
                      <a:pt x="554" y="116"/>
                    </a:lnTo>
                    <a:lnTo>
                      <a:pt x="567" y="93"/>
                    </a:lnTo>
                    <a:lnTo>
                      <a:pt x="584" y="72"/>
                    </a:lnTo>
                    <a:lnTo>
                      <a:pt x="601" y="54"/>
                    </a:lnTo>
                    <a:lnTo>
                      <a:pt x="620" y="39"/>
                    </a:lnTo>
                    <a:lnTo>
                      <a:pt x="639" y="28"/>
                    </a:lnTo>
                    <a:lnTo>
                      <a:pt x="656" y="22"/>
                    </a:lnTo>
                    <a:lnTo>
                      <a:pt x="674" y="18"/>
                    </a:lnTo>
                    <a:lnTo>
                      <a:pt x="691" y="20"/>
                    </a:lnTo>
                    <a:lnTo>
                      <a:pt x="705" y="26"/>
                    </a:lnTo>
                    <a:lnTo>
                      <a:pt x="716" y="37"/>
                    </a:lnTo>
                    <a:lnTo>
                      <a:pt x="724" y="51"/>
                    </a:lnTo>
                    <a:lnTo>
                      <a:pt x="728" y="68"/>
                    </a:lnTo>
                    <a:lnTo>
                      <a:pt x="728" y="88"/>
                    </a:lnTo>
                    <a:lnTo>
                      <a:pt x="724" y="109"/>
                    </a:lnTo>
                    <a:lnTo>
                      <a:pt x="718" y="132"/>
                    </a:lnTo>
                    <a:lnTo>
                      <a:pt x="708" y="154"/>
                    </a:lnTo>
                    <a:lnTo>
                      <a:pt x="694" y="177"/>
                    </a:lnTo>
                    <a:lnTo>
                      <a:pt x="678" y="198"/>
                    </a:lnTo>
                    <a:lnTo>
                      <a:pt x="660" y="217"/>
                    </a:lnTo>
                    <a:lnTo>
                      <a:pt x="642" y="231"/>
                    </a:lnTo>
                    <a:lnTo>
                      <a:pt x="623" y="242"/>
                    </a:lnTo>
                    <a:lnTo>
                      <a:pt x="604" y="248"/>
                    </a:lnTo>
                    <a:lnTo>
                      <a:pt x="586" y="252"/>
                    </a:lnTo>
                    <a:lnTo>
                      <a:pt x="571" y="251"/>
                    </a:lnTo>
                    <a:lnTo>
                      <a:pt x="556" y="244"/>
                    </a:lnTo>
                    <a:close/>
                    <a:moveTo>
                      <a:pt x="337" y="590"/>
                    </a:moveTo>
                    <a:lnTo>
                      <a:pt x="326" y="579"/>
                    </a:lnTo>
                    <a:lnTo>
                      <a:pt x="318" y="564"/>
                    </a:lnTo>
                    <a:lnTo>
                      <a:pt x="315" y="548"/>
                    </a:lnTo>
                    <a:lnTo>
                      <a:pt x="315" y="528"/>
                    </a:lnTo>
                    <a:lnTo>
                      <a:pt x="318" y="506"/>
                    </a:lnTo>
                    <a:lnTo>
                      <a:pt x="325" y="484"/>
                    </a:lnTo>
                    <a:lnTo>
                      <a:pt x="335" y="461"/>
                    </a:lnTo>
                    <a:lnTo>
                      <a:pt x="348" y="438"/>
                    </a:lnTo>
                    <a:lnTo>
                      <a:pt x="365" y="417"/>
                    </a:lnTo>
                    <a:lnTo>
                      <a:pt x="383" y="399"/>
                    </a:lnTo>
                    <a:lnTo>
                      <a:pt x="400" y="384"/>
                    </a:lnTo>
                    <a:lnTo>
                      <a:pt x="419" y="373"/>
                    </a:lnTo>
                    <a:lnTo>
                      <a:pt x="438" y="366"/>
                    </a:lnTo>
                    <a:lnTo>
                      <a:pt x="456" y="363"/>
                    </a:lnTo>
                    <a:lnTo>
                      <a:pt x="472" y="364"/>
                    </a:lnTo>
                    <a:lnTo>
                      <a:pt x="486" y="371"/>
                    </a:lnTo>
                    <a:lnTo>
                      <a:pt x="497" y="382"/>
                    </a:lnTo>
                    <a:lnTo>
                      <a:pt x="505" y="396"/>
                    </a:lnTo>
                    <a:lnTo>
                      <a:pt x="508" y="412"/>
                    </a:lnTo>
                    <a:lnTo>
                      <a:pt x="508" y="432"/>
                    </a:lnTo>
                    <a:lnTo>
                      <a:pt x="505" y="454"/>
                    </a:lnTo>
                    <a:lnTo>
                      <a:pt x="498" y="476"/>
                    </a:lnTo>
                    <a:lnTo>
                      <a:pt x="488" y="499"/>
                    </a:lnTo>
                    <a:lnTo>
                      <a:pt x="475" y="522"/>
                    </a:lnTo>
                    <a:lnTo>
                      <a:pt x="458" y="543"/>
                    </a:lnTo>
                    <a:lnTo>
                      <a:pt x="440" y="561"/>
                    </a:lnTo>
                    <a:lnTo>
                      <a:pt x="423" y="575"/>
                    </a:lnTo>
                    <a:lnTo>
                      <a:pt x="404" y="586"/>
                    </a:lnTo>
                    <a:lnTo>
                      <a:pt x="385" y="594"/>
                    </a:lnTo>
                    <a:lnTo>
                      <a:pt x="367" y="596"/>
                    </a:lnTo>
                    <a:lnTo>
                      <a:pt x="351" y="595"/>
                    </a:lnTo>
                    <a:lnTo>
                      <a:pt x="337" y="590"/>
                    </a:lnTo>
                    <a:close/>
                    <a:moveTo>
                      <a:pt x="22" y="582"/>
                    </a:moveTo>
                    <a:lnTo>
                      <a:pt x="11" y="571"/>
                    </a:lnTo>
                    <a:lnTo>
                      <a:pt x="3" y="557"/>
                    </a:lnTo>
                    <a:lnTo>
                      <a:pt x="0" y="540"/>
                    </a:lnTo>
                    <a:lnTo>
                      <a:pt x="0" y="520"/>
                    </a:lnTo>
                    <a:lnTo>
                      <a:pt x="2" y="499"/>
                    </a:lnTo>
                    <a:lnTo>
                      <a:pt x="9" y="476"/>
                    </a:lnTo>
                    <a:lnTo>
                      <a:pt x="20" y="454"/>
                    </a:lnTo>
                    <a:lnTo>
                      <a:pt x="33" y="431"/>
                    </a:lnTo>
                    <a:lnTo>
                      <a:pt x="49" y="410"/>
                    </a:lnTo>
                    <a:lnTo>
                      <a:pt x="67" y="393"/>
                    </a:lnTo>
                    <a:lnTo>
                      <a:pt x="85" y="377"/>
                    </a:lnTo>
                    <a:lnTo>
                      <a:pt x="103" y="366"/>
                    </a:lnTo>
                    <a:lnTo>
                      <a:pt x="122" y="360"/>
                    </a:lnTo>
                    <a:lnTo>
                      <a:pt x="140" y="356"/>
                    </a:lnTo>
                    <a:lnTo>
                      <a:pt x="156" y="357"/>
                    </a:lnTo>
                    <a:lnTo>
                      <a:pt x="170" y="364"/>
                    </a:lnTo>
                    <a:lnTo>
                      <a:pt x="181" y="375"/>
                    </a:lnTo>
                    <a:lnTo>
                      <a:pt x="189" y="389"/>
                    </a:lnTo>
                    <a:lnTo>
                      <a:pt x="192" y="406"/>
                    </a:lnTo>
                    <a:lnTo>
                      <a:pt x="193" y="426"/>
                    </a:lnTo>
                    <a:lnTo>
                      <a:pt x="190" y="447"/>
                    </a:lnTo>
                    <a:lnTo>
                      <a:pt x="183" y="470"/>
                    </a:lnTo>
                    <a:lnTo>
                      <a:pt x="172" y="492"/>
                    </a:lnTo>
                    <a:lnTo>
                      <a:pt x="159" y="515"/>
                    </a:lnTo>
                    <a:lnTo>
                      <a:pt x="143" y="536"/>
                    </a:lnTo>
                    <a:lnTo>
                      <a:pt x="126" y="554"/>
                    </a:lnTo>
                    <a:lnTo>
                      <a:pt x="107" y="569"/>
                    </a:lnTo>
                    <a:lnTo>
                      <a:pt x="89" y="580"/>
                    </a:lnTo>
                    <a:lnTo>
                      <a:pt x="70" y="586"/>
                    </a:lnTo>
                    <a:lnTo>
                      <a:pt x="52" y="590"/>
                    </a:lnTo>
                    <a:lnTo>
                      <a:pt x="36" y="589"/>
                    </a:lnTo>
                    <a:lnTo>
                      <a:pt x="22" y="582"/>
                    </a:lnTo>
                    <a:close/>
                    <a:moveTo>
                      <a:pt x="239" y="225"/>
                    </a:moveTo>
                    <a:lnTo>
                      <a:pt x="228" y="214"/>
                    </a:lnTo>
                    <a:lnTo>
                      <a:pt x="220" y="200"/>
                    </a:lnTo>
                    <a:lnTo>
                      <a:pt x="216" y="183"/>
                    </a:lnTo>
                    <a:lnTo>
                      <a:pt x="216" y="164"/>
                    </a:lnTo>
                    <a:lnTo>
                      <a:pt x="219" y="143"/>
                    </a:lnTo>
                    <a:lnTo>
                      <a:pt x="226" y="120"/>
                    </a:lnTo>
                    <a:lnTo>
                      <a:pt x="236" y="98"/>
                    </a:lnTo>
                    <a:lnTo>
                      <a:pt x="249" y="75"/>
                    </a:lnTo>
                    <a:lnTo>
                      <a:pt x="266" y="54"/>
                    </a:lnTo>
                    <a:lnTo>
                      <a:pt x="284" y="35"/>
                    </a:lnTo>
                    <a:lnTo>
                      <a:pt x="301" y="21"/>
                    </a:lnTo>
                    <a:lnTo>
                      <a:pt x="320" y="10"/>
                    </a:lnTo>
                    <a:lnTo>
                      <a:pt x="339" y="2"/>
                    </a:lnTo>
                    <a:lnTo>
                      <a:pt x="357" y="0"/>
                    </a:lnTo>
                    <a:lnTo>
                      <a:pt x="373" y="1"/>
                    </a:lnTo>
                    <a:lnTo>
                      <a:pt x="387" y="6"/>
                    </a:lnTo>
                    <a:lnTo>
                      <a:pt x="398" y="17"/>
                    </a:lnTo>
                    <a:lnTo>
                      <a:pt x="406" y="32"/>
                    </a:lnTo>
                    <a:lnTo>
                      <a:pt x="409" y="48"/>
                    </a:lnTo>
                    <a:lnTo>
                      <a:pt x="409" y="68"/>
                    </a:lnTo>
                    <a:lnTo>
                      <a:pt x="406" y="90"/>
                    </a:lnTo>
                    <a:lnTo>
                      <a:pt x="399" y="112"/>
                    </a:lnTo>
                    <a:lnTo>
                      <a:pt x="389" y="135"/>
                    </a:lnTo>
                    <a:lnTo>
                      <a:pt x="376" y="158"/>
                    </a:lnTo>
                    <a:lnTo>
                      <a:pt x="359" y="179"/>
                    </a:lnTo>
                    <a:lnTo>
                      <a:pt x="343" y="197"/>
                    </a:lnTo>
                    <a:lnTo>
                      <a:pt x="324" y="212"/>
                    </a:lnTo>
                    <a:lnTo>
                      <a:pt x="305" y="223"/>
                    </a:lnTo>
                    <a:lnTo>
                      <a:pt x="287" y="230"/>
                    </a:lnTo>
                    <a:lnTo>
                      <a:pt x="269" y="233"/>
                    </a:lnTo>
                    <a:lnTo>
                      <a:pt x="253" y="232"/>
                    </a:lnTo>
                    <a:lnTo>
                      <a:pt x="239" y="225"/>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25" name="Freeform 131"/>
              <p:cNvSpPr>
                <a:spLocks/>
              </p:cNvSpPr>
              <p:nvPr/>
            </p:nvSpPr>
            <p:spPr bwMode="auto">
              <a:xfrm>
                <a:off x="3929" y="2945"/>
                <a:ext cx="64" cy="78"/>
              </a:xfrm>
              <a:custGeom>
                <a:avLst/>
                <a:gdLst>
                  <a:gd name="T0" fmla="*/ 0 w 193"/>
                  <a:gd name="T1" fmla="*/ 3 h 234"/>
                  <a:gd name="T2" fmla="*/ 0 w 193"/>
                  <a:gd name="T3" fmla="*/ 3 h 234"/>
                  <a:gd name="T4" fmla="*/ 0 w 193"/>
                  <a:gd name="T5" fmla="*/ 3 h 234"/>
                  <a:gd name="T6" fmla="*/ 0 w 193"/>
                  <a:gd name="T7" fmla="*/ 2 h 234"/>
                  <a:gd name="T8" fmla="*/ 0 w 193"/>
                  <a:gd name="T9" fmla="*/ 2 h 234"/>
                  <a:gd name="T10" fmla="*/ 0 w 193"/>
                  <a:gd name="T11" fmla="*/ 2 h 234"/>
                  <a:gd name="T12" fmla="*/ 0 w 193"/>
                  <a:gd name="T13" fmla="*/ 2 h 234"/>
                  <a:gd name="T14" fmla="*/ 0 w 193"/>
                  <a:gd name="T15" fmla="*/ 1 h 234"/>
                  <a:gd name="T16" fmla="*/ 0 w 193"/>
                  <a:gd name="T17" fmla="*/ 1 h 234"/>
                  <a:gd name="T18" fmla="*/ 0 w 193"/>
                  <a:gd name="T19" fmla="*/ 1 h 234"/>
                  <a:gd name="T20" fmla="*/ 0 w 193"/>
                  <a:gd name="T21" fmla="*/ 1 h 234"/>
                  <a:gd name="T22" fmla="*/ 1 w 193"/>
                  <a:gd name="T23" fmla="*/ 1 h 234"/>
                  <a:gd name="T24" fmla="*/ 1 w 193"/>
                  <a:gd name="T25" fmla="*/ 0 h 234"/>
                  <a:gd name="T26" fmla="*/ 1 w 193"/>
                  <a:gd name="T27" fmla="*/ 0 h 234"/>
                  <a:gd name="T28" fmla="*/ 1 w 193"/>
                  <a:gd name="T29" fmla="*/ 0 h 234"/>
                  <a:gd name="T30" fmla="*/ 1 w 193"/>
                  <a:gd name="T31" fmla="*/ 0 h 234"/>
                  <a:gd name="T32" fmla="*/ 2 w 193"/>
                  <a:gd name="T33" fmla="*/ 0 h 234"/>
                  <a:gd name="T34" fmla="*/ 2 w 193"/>
                  <a:gd name="T35" fmla="*/ 0 h 234"/>
                  <a:gd name="T36" fmla="*/ 2 w 193"/>
                  <a:gd name="T37" fmla="*/ 0 h 234"/>
                  <a:gd name="T38" fmla="*/ 2 w 193"/>
                  <a:gd name="T39" fmla="*/ 0 h 234"/>
                  <a:gd name="T40" fmla="*/ 2 w 193"/>
                  <a:gd name="T41" fmla="*/ 0 h 234"/>
                  <a:gd name="T42" fmla="*/ 2 w 193"/>
                  <a:gd name="T43" fmla="*/ 0 h 234"/>
                  <a:gd name="T44" fmla="*/ 2 w 193"/>
                  <a:gd name="T45" fmla="*/ 1 h 234"/>
                  <a:gd name="T46" fmla="*/ 2 w 193"/>
                  <a:gd name="T47" fmla="*/ 1 h 234"/>
                  <a:gd name="T48" fmla="*/ 2 w 193"/>
                  <a:gd name="T49" fmla="*/ 1 h 234"/>
                  <a:gd name="T50" fmla="*/ 2 w 193"/>
                  <a:gd name="T51" fmla="*/ 1 h 234"/>
                  <a:gd name="T52" fmla="*/ 2 w 193"/>
                  <a:gd name="T53" fmla="*/ 2 h 234"/>
                  <a:gd name="T54" fmla="*/ 2 w 193"/>
                  <a:gd name="T55" fmla="*/ 2 h 234"/>
                  <a:gd name="T56" fmla="*/ 2 w 193"/>
                  <a:gd name="T57" fmla="*/ 2 h 234"/>
                  <a:gd name="T58" fmla="*/ 2 w 193"/>
                  <a:gd name="T59" fmla="*/ 2 h 234"/>
                  <a:gd name="T60" fmla="*/ 2 w 193"/>
                  <a:gd name="T61" fmla="*/ 2 h 234"/>
                  <a:gd name="T62" fmla="*/ 1 w 193"/>
                  <a:gd name="T63" fmla="*/ 3 h 234"/>
                  <a:gd name="T64" fmla="*/ 1 w 193"/>
                  <a:gd name="T65" fmla="*/ 3 h 234"/>
                  <a:gd name="T66" fmla="*/ 1 w 193"/>
                  <a:gd name="T67" fmla="*/ 3 h 234"/>
                  <a:gd name="T68" fmla="*/ 1 w 193"/>
                  <a:gd name="T69" fmla="*/ 3 h 234"/>
                  <a:gd name="T70" fmla="*/ 0 w 193"/>
                  <a:gd name="T71" fmla="*/ 3 h 234"/>
                  <a:gd name="T72" fmla="*/ 0 w 193"/>
                  <a:gd name="T73" fmla="*/ 3 h 2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3"/>
                  <a:gd name="T112" fmla="*/ 0 h 234"/>
                  <a:gd name="T113" fmla="*/ 193 w 193"/>
                  <a:gd name="T114" fmla="*/ 234 h 2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3" h="234">
                    <a:moveTo>
                      <a:pt x="22" y="227"/>
                    </a:moveTo>
                    <a:lnTo>
                      <a:pt x="22" y="227"/>
                    </a:lnTo>
                    <a:lnTo>
                      <a:pt x="11" y="216"/>
                    </a:lnTo>
                    <a:lnTo>
                      <a:pt x="3" y="201"/>
                    </a:lnTo>
                    <a:lnTo>
                      <a:pt x="0" y="185"/>
                    </a:lnTo>
                    <a:lnTo>
                      <a:pt x="0" y="165"/>
                    </a:lnTo>
                    <a:lnTo>
                      <a:pt x="3" y="143"/>
                    </a:lnTo>
                    <a:lnTo>
                      <a:pt x="10" y="121"/>
                    </a:lnTo>
                    <a:lnTo>
                      <a:pt x="20" y="98"/>
                    </a:lnTo>
                    <a:lnTo>
                      <a:pt x="33" y="75"/>
                    </a:lnTo>
                    <a:lnTo>
                      <a:pt x="50" y="54"/>
                    </a:lnTo>
                    <a:lnTo>
                      <a:pt x="67" y="36"/>
                    </a:lnTo>
                    <a:lnTo>
                      <a:pt x="85" y="22"/>
                    </a:lnTo>
                    <a:lnTo>
                      <a:pt x="104" y="11"/>
                    </a:lnTo>
                    <a:lnTo>
                      <a:pt x="122" y="3"/>
                    </a:lnTo>
                    <a:lnTo>
                      <a:pt x="140" y="0"/>
                    </a:lnTo>
                    <a:lnTo>
                      <a:pt x="156" y="2"/>
                    </a:lnTo>
                    <a:lnTo>
                      <a:pt x="170" y="8"/>
                    </a:lnTo>
                    <a:lnTo>
                      <a:pt x="181" y="19"/>
                    </a:lnTo>
                    <a:lnTo>
                      <a:pt x="189" y="33"/>
                    </a:lnTo>
                    <a:lnTo>
                      <a:pt x="193" y="50"/>
                    </a:lnTo>
                    <a:lnTo>
                      <a:pt x="193" y="69"/>
                    </a:lnTo>
                    <a:lnTo>
                      <a:pt x="190" y="91"/>
                    </a:lnTo>
                    <a:lnTo>
                      <a:pt x="183" y="113"/>
                    </a:lnTo>
                    <a:lnTo>
                      <a:pt x="173" y="137"/>
                    </a:lnTo>
                    <a:lnTo>
                      <a:pt x="160" y="160"/>
                    </a:lnTo>
                    <a:lnTo>
                      <a:pt x="143" y="181"/>
                    </a:lnTo>
                    <a:lnTo>
                      <a:pt x="126" y="198"/>
                    </a:lnTo>
                    <a:lnTo>
                      <a:pt x="108" y="214"/>
                    </a:lnTo>
                    <a:lnTo>
                      <a:pt x="89" y="225"/>
                    </a:lnTo>
                    <a:lnTo>
                      <a:pt x="70" y="231"/>
                    </a:lnTo>
                    <a:lnTo>
                      <a:pt x="52" y="234"/>
                    </a:lnTo>
                    <a:lnTo>
                      <a:pt x="36" y="233"/>
                    </a:lnTo>
                    <a:lnTo>
                      <a:pt x="22" y="22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26" name="Freeform 132"/>
              <p:cNvSpPr>
                <a:spLocks/>
              </p:cNvSpPr>
              <p:nvPr/>
            </p:nvSpPr>
            <p:spPr bwMode="auto">
              <a:xfrm>
                <a:off x="3952" y="2746"/>
                <a:ext cx="65" cy="78"/>
              </a:xfrm>
              <a:custGeom>
                <a:avLst/>
                <a:gdLst>
                  <a:gd name="T0" fmla="*/ 0 w 194"/>
                  <a:gd name="T1" fmla="*/ 3 h 234"/>
                  <a:gd name="T2" fmla="*/ 0 w 194"/>
                  <a:gd name="T3" fmla="*/ 3 h 234"/>
                  <a:gd name="T4" fmla="*/ 0 w 194"/>
                  <a:gd name="T5" fmla="*/ 3 h 234"/>
                  <a:gd name="T6" fmla="*/ 0 w 194"/>
                  <a:gd name="T7" fmla="*/ 2 h 234"/>
                  <a:gd name="T8" fmla="*/ 0 w 194"/>
                  <a:gd name="T9" fmla="*/ 2 h 234"/>
                  <a:gd name="T10" fmla="*/ 0 w 194"/>
                  <a:gd name="T11" fmla="*/ 2 h 234"/>
                  <a:gd name="T12" fmla="*/ 0 w 194"/>
                  <a:gd name="T13" fmla="*/ 2 h 234"/>
                  <a:gd name="T14" fmla="*/ 0 w 194"/>
                  <a:gd name="T15" fmla="*/ 1 h 234"/>
                  <a:gd name="T16" fmla="*/ 0 w 194"/>
                  <a:gd name="T17" fmla="*/ 1 h 234"/>
                  <a:gd name="T18" fmla="*/ 0 w 194"/>
                  <a:gd name="T19" fmla="*/ 1 h 234"/>
                  <a:gd name="T20" fmla="*/ 0 w 194"/>
                  <a:gd name="T21" fmla="*/ 1 h 234"/>
                  <a:gd name="T22" fmla="*/ 1 w 194"/>
                  <a:gd name="T23" fmla="*/ 1 h 234"/>
                  <a:gd name="T24" fmla="*/ 1 w 194"/>
                  <a:gd name="T25" fmla="*/ 0 h 234"/>
                  <a:gd name="T26" fmla="*/ 1 w 194"/>
                  <a:gd name="T27" fmla="*/ 0 h 234"/>
                  <a:gd name="T28" fmla="*/ 1 w 194"/>
                  <a:gd name="T29" fmla="*/ 0 h 234"/>
                  <a:gd name="T30" fmla="*/ 2 w 194"/>
                  <a:gd name="T31" fmla="*/ 0 h 234"/>
                  <a:gd name="T32" fmla="*/ 2 w 194"/>
                  <a:gd name="T33" fmla="*/ 0 h 234"/>
                  <a:gd name="T34" fmla="*/ 2 w 194"/>
                  <a:gd name="T35" fmla="*/ 0 h 234"/>
                  <a:gd name="T36" fmla="*/ 2 w 194"/>
                  <a:gd name="T37" fmla="*/ 0 h 234"/>
                  <a:gd name="T38" fmla="*/ 2 w 194"/>
                  <a:gd name="T39" fmla="*/ 0 h 234"/>
                  <a:gd name="T40" fmla="*/ 2 w 194"/>
                  <a:gd name="T41" fmla="*/ 0 h 234"/>
                  <a:gd name="T42" fmla="*/ 2 w 194"/>
                  <a:gd name="T43" fmla="*/ 0 h 234"/>
                  <a:gd name="T44" fmla="*/ 2 w 194"/>
                  <a:gd name="T45" fmla="*/ 1 h 234"/>
                  <a:gd name="T46" fmla="*/ 2 w 194"/>
                  <a:gd name="T47" fmla="*/ 1 h 234"/>
                  <a:gd name="T48" fmla="*/ 2 w 194"/>
                  <a:gd name="T49" fmla="*/ 1 h 234"/>
                  <a:gd name="T50" fmla="*/ 2 w 194"/>
                  <a:gd name="T51" fmla="*/ 1 h 234"/>
                  <a:gd name="T52" fmla="*/ 2 w 194"/>
                  <a:gd name="T53" fmla="*/ 2 h 234"/>
                  <a:gd name="T54" fmla="*/ 2 w 194"/>
                  <a:gd name="T55" fmla="*/ 2 h 234"/>
                  <a:gd name="T56" fmla="*/ 2 w 194"/>
                  <a:gd name="T57" fmla="*/ 2 h 234"/>
                  <a:gd name="T58" fmla="*/ 2 w 194"/>
                  <a:gd name="T59" fmla="*/ 2 h 234"/>
                  <a:gd name="T60" fmla="*/ 2 w 194"/>
                  <a:gd name="T61" fmla="*/ 2 h 234"/>
                  <a:gd name="T62" fmla="*/ 1 w 194"/>
                  <a:gd name="T63" fmla="*/ 3 h 234"/>
                  <a:gd name="T64" fmla="*/ 1 w 194"/>
                  <a:gd name="T65" fmla="*/ 3 h 234"/>
                  <a:gd name="T66" fmla="*/ 1 w 194"/>
                  <a:gd name="T67" fmla="*/ 3 h 234"/>
                  <a:gd name="T68" fmla="*/ 1 w 194"/>
                  <a:gd name="T69" fmla="*/ 3 h 234"/>
                  <a:gd name="T70" fmla="*/ 0 w 194"/>
                  <a:gd name="T71" fmla="*/ 3 h 234"/>
                  <a:gd name="T72" fmla="*/ 0 w 194"/>
                  <a:gd name="T73" fmla="*/ 3 h 2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4"/>
                  <a:gd name="T112" fmla="*/ 0 h 234"/>
                  <a:gd name="T113" fmla="*/ 194 w 194"/>
                  <a:gd name="T114" fmla="*/ 234 h 2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4" h="234">
                    <a:moveTo>
                      <a:pt x="22" y="226"/>
                    </a:moveTo>
                    <a:lnTo>
                      <a:pt x="22" y="226"/>
                    </a:lnTo>
                    <a:lnTo>
                      <a:pt x="11" y="215"/>
                    </a:lnTo>
                    <a:lnTo>
                      <a:pt x="3" y="201"/>
                    </a:lnTo>
                    <a:lnTo>
                      <a:pt x="0" y="184"/>
                    </a:lnTo>
                    <a:lnTo>
                      <a:pt x="0" y="164"/>
                    </a:lnTo>
                    <a:lnTo>
                      <a:pt x="3" y="143"/>
                    </a:lnTo>
                    <a:lnTo>
                      <a:pt x="10" y="120"/>
                    </a:lnTo>
                    <a:lnTo>
                      <a:pt x="20" y="98"/>
                    </a:lnTo>
                    <a:lnTo>
                      <a:pt x="33" y="75"/>
                    </a:lnTo>
                    <a:lnTo>
                      <a:pt x="50" y="54"/>
                    </a:lnTo>
                    <a:lnTo>
                      <a:pt x="68" y="36"/>
                    </a:lnTo>
                    <a:lnTo>
                      <a:pt x="86" y="21"/>
                    </a:lnTo>
                    <a:lnTo>
                      <a:pt x="104" y="10"/>
                    </a:lnTo>
                    <a:lnTo>
                      <a:pt x="123" y="4"/>
                    </a:lnTo>
                    <a:lnTo>
                      <a:pt x="141" y="0"/>
                    </a:lnTo>
                    <a:lnTo>
                      <a:pt x="157" y="1"/>
                    </a:lnTo>
                    <a:lnTo>
                      <a:pt x="171" y="8"/>
                    </a:lnTo>
                    <a:lnTo>
                      <a:pt x="182" y="19"/>
                    </a:lnTo>
                    <a:lnTo>
                      <a:pt x="190" y="33"/>
                    </a:lnTo>
                    <a:lnTo>
                      <a:pt x="194" y="50"/>
                    </a:lnTo>
                    <a:lnTo>
                      <a:pt x="194" y="70"/>
                    </a:lnTo>
                    <a:lnTo>
                      <a:pt x="190" y="91"/>
                    </a:lnTo>
                    <a:lnTo>
                      <a:pt x="184" y="114"/>
                    </a:lnTo>
                    <a:lnTo>
                      <a:pt x="173" y="136"/>
                    </a:lnTo>
                    <a:lnTo>
                      <a:pt x="160" y="159"/>
                    </a:lnTo>
                    <a:lnTo>
                      <a:pt x="143" y="180"/>
                    </a:lnTo>
                    <a:lnTo>
                      <a:pt x="126" y="197"/>
                    </a:lnTo>
                    <a:lnTo>
                      <a:pt x="108" y="213"/>
                    </a:lnTo>
                    <a:lnTo>
                      <a:pt x="89" y="224"/>
                    </a:lnTo>
                    <a:lnTo>
                      <a:pt x="70" y="230"/>
                    </a:lnTo>
                    <a:lnTo>
                      <a:pt x="52" y="234"/>
                    </a:lnTo>
                    <a:lnTo>
                      <a:pt x="37" y="233"/>
                    </a:lnTo>
                    <a:lnTo>
                      <a:pt x="22" y="226"/>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27" name="Freeform 133"/>
              <p:cNvSpPr>
                <a:spLocks/>
              </p:cNvSpPr>
              <p:nvPr/>
            </p:nvSpPr>
            <p:spPr bwMode="auto">
              <a:xfrm>
                <a:off x="3851" y="2658"/>
                <a:ext cx="64" cy="78"/>
              </a:xfrm>
              <a:custGeom>
                <a:avLst/>
                <a:gdLst>
                  <a:gd name="T0" fmla="*/ 0 w 194"/>
                  <a:gd name="T1" fmla="*/ 3 h 234"/>
                  <a:gd name="T2" fmla="*/ 0 w 194"/>
                  <a:gd name="T3" fmla="*/ 3 h 234"/>
                  <a:gd name="T4" fmla="*/ 0 w 194"/>
                  <a:gd name="T5" fmla="*/ 3 h 234"/>
                  <a:gd name="T6" fmla="*/ 0 w 194"/>
                  <a:gd name="T7" fmla="*/ 2 h 234"/>
                  <a:gd name="T8" fmla="*/ 0 w 194"/>
                  <a:gd name="T9" fmla="*/ 2 h 234"/>
                  <a:gd name="T10" fmla="*/ 0 w 194"/>
                  <a:gd name="T11" fmla="*/ 2 h 234"/>
                  <a:gd name="T12" fmla="*/ 0 w 194"/>
                  <a:gd name="T13" fmla="*/ 2 h 234"/>
                  <a:gd name="T14" fmla="*/ 0 w 194"/>
                  <a:gd name="T15" fmla="*/ 1 h 234"/>
                  <a:gd name="T16" fmla="*/ 0 w 194"/>
                  <a:gd name="T17" fmla="*/ 1 h 234"/>
                  <a:gd name="T18" fmla="*/ 0 w 194"/>
                  <a:gd name="T19" fmla="*/ 1 h 234"/>
                  <a:gd name="T20" fmla="*/ 0 w 194"/>
                  <a:gd name="T21" fmla="*/ 1 h 234"/>
                  <a:gd name="T22" fmla="*/ 1 w 194"/>
                  <a:gd name="T23" fmla="*/ 1 h 234"/>
                  <a:gd name="T24" fmla="*/ 1 w 194"/>
                  <a:gd name="T25" fmla="*/ 0 h 234"/>
                  <a:gd name="T26" fmla="*/ 1 w 194"/>
                  <a:gd name="T27" fmla="*/ 0 h 234"/>
                  <a:gd name="T28" fmla="*/ 1 w 194"/>
                  <a:gd name="T29" fmla="*/ 0 h 234"/>
                  <a:gd name="T30" fmla="*/ 1 w 194"/>
                  <a:gd name="T31" fmla="*/ 0 h 234"/>
                  <a:gd name="T32" fmla="*/ 2 w 194"/>
                  <a:gd name="T33" fmla="*/ 0 h 234"/>
                  <a:gd name="T34" fmla="*/ 2 w 194"/>
                  <a:gd name="T35" fmla="*/ 0 h 234"/>
                  <a:gd name="T36" fmla="*/ 2 w 194"/>
                  <a:gd name="T37" fmla="*/ 0 h 234"/>
                  <a:gd name="T38" fmla="*/ 2 w 194"/>
                  <a:gd name="T39" fmla="*/ 0 h 234"/>
                  <a:gd name="T40" fmla="*/ 2 w 194"/>
                  <a:gd name="T41" fmla="*/ 0 h 234"/>
                  <a:gd name="T42" fmla="*/ 2 w 194"/>
                  <a:gd name="T43" fmla="*/ 0 h 234"/>
                  <a:gd name="T44" fmla="*/ 2 w 194"/>
                  <a:gd name="T45" fmla="*/ 1 h 234"/>
                  <a:gd name="T46" fmla="*/ 2 w 194"/>
                  <a:gd name="T47" fmla="*/ 1 h 234"/>
                  <a:gd name="T48" fmla="*/ 2 w 194"/>
                  <a:gd name="T49" fmla="*/ 1 h 234"/>
                  <a:gd name="T50" fmla="*/ 2 w 194"/>
                  <a:gd name="T51" fmla="*/ 1 h 234"/>
                  <a:gd name="T52" fmla="*/ 2 w 194"/>
                  <a:gd name="T53" fmla="*/ 2 h 234"/>
                  <a:gd name="T54" fmla="*/ 2 w 194"/>
                  <a:gd name="T55" fmla="*/ 2 h 234"/>
                  <a:gd name="T56" fmla="*/ 2 w 194"/>
                  <a:gd name="T57" fmla="*/ 2 h 234"/>
                  <a:gd name="T58" fmla="*/ 2 w 194"/>
                  <a:gd name="T59" fmla="*/ 2 h 234"/>
                  <a:gd name="T60" fmla="*/ 2 w 194"/>
                  <a:gd name="T61" fmla="*/ 2 h 234"/>
                  <a:gd name="T62" fmla="*/ 1 w 194"/>
                  <a:gd name="T63" fmla="*/ 3 h 234"/>
                  <a:gd name="T64" fmla="*/ 1 w 194"/>
                  <a:gd name="T65" fmla="*/ 3 h 234"/>
                  <a:gd name="T66" fmla="*/ 1 w 194"/>
                  <a:gd name="T67" fmla="*/ 3 h 234"/>
                  <a:gd name="T68" fmla="*/ 1 w 194"/>
                  <a:gd name="T69" fmla="*/ 3 h 234"/>
                  <a:gd name="T70" fmla="*/ 0 w 194"/>
                  <a:gd name="T71" fmla="*/ 3 h 234"/>
                  <a:gd name="T72" fmla="*/ 0 w 194"/>
                  <a:gd name="T73" fmla="*/ 3 h 2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4"/>
                  <a:gd name="T112" fmla="*/ 0 h 234"/>
                  <a:gd name="T113" fmla="*/ 194 w 194"/>
                  <a:gd name="T114" fmla="*/ 234 h 2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4" h="234">
                    <a:moveTo>
                      <a:pt x="22" y="226"/>
                    </a:moveTo>
                    <a:lnTo>
                      <a:pt x="22" y="226"/>
                    </a:lnTo>
                    <a:lnTo>
                      <a:pt x="11" y="215"/>
                    </a:lnTo>
                    <a:lnTo>
                      <a:pt x="3" y="201"/>
                    </a:lnTo>
                    <a:lnTo>
                      <a:pt x="0" y="184"/>
                    </a:lnTo>
                    <a:lnTo>
                      <a:pt x="0" y="164"/>
                    </a:lnTo>
                    <a:lnTo>
                      <a:pt x="3" y="143"/>
                    </a:lnTo>
                    <a:lnTo>
                      <a:pt x="10" y="120"/>
                    </a:lnTo>
                    <a:lnTo>
                      <a:pt x="20" y="98"/>
                    </a:lnTo>
                    <a:lnTo>
                      <a:pt x="33" y="75"/>
                    </a:lnTo>
                    <a:lnTo>
                      <a:pt x="50" y="54"/>
                    </a:lnTo>
                    <a:lnTo>
                      <a:pt x="67" y="36"/>
                    </a:lnTo>
                    <a:lnTo>
                      <a:pt x="86" y="21"/>
                    </a:lnTo>
                    <a:lnTo>
                      <a:pt x="105" y="10"/>
                    </a:lnTo>
                    <a:lnTo>
                      <a:pt x="122" y="4"/>
                    </a:lnTo>
                    <a:lnTo>
                      <a:pt x="140" y="0"/>
                    </a:lnTo>
                    <a:lnTo>
                      <a:pt x="157" y="2"/>
                    </a:lnTo>
                    <a:lnTo>
                      <a:pt x="171" y="8"/>
                    </a:lnTo>
                    <a:lnTo>
                      <a:pt x="182" y="19"/>
                    </a:lnTo>
                    <a:lnTo>
                      <a:pt x="190" y="33"/>
                    </a:lnTo>
                    <a:lnTo>
                      <a:pt x="194" y="50"/>
                    </a:lnTo>
                    <a:lnTo>
                      <a:pt x="194" y="70"/>
                    </a:lnTo>
                    <a:lnTo>
                      <a:pt x="190" y="91"/>
                    </a:lnTo>
                    <a:lnTo>
                      <a:pt x="184" y="114"/>
                    </a:lnTo>
                    <a:lnTo>
                      <a:pt x="174" y="136"/>
                    </a:lnTo>
                    <a:lnTo>
                      <a:pt x="160" y="159"/>
                    </a:lnTo>
                    <a:lnTo>
                      <a:pt x="144" y="180"/>
                    </a:lnTo>
                    <a:lnTo>
                      <a:pt x="126" y="199"/>
                    </a:lnTo>
                    <a:lnTo>
                      <a:pt x="108" y="213"/>
                    </a:lnTo>
                    <a:lnTo>
                      <a:pt x="89" y="224"/>
                    </a:lnTo>
                    <a:lnTo>
                      <a:pt x="70" y="230"/>
                    </a:lnTo>
                    <a:lnTo>
                      <a:pt x="52" y="234"/>
                    </a:lnTo>
                    <a:lnTo>
                      <a:pt x="37" y="233"/>
                    </a:lnTo>
                    <a:lnTo>
                      <a:pt x="22" y="226"/>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28" name="Freeform 134"/>
              <p:cNvSpPr>
                <a:spLocks/>
              </p:cNvSpPr>
              <p:nvPr/>
            </p:nvSpPr>
            <p:spPr bwMode="auto">
              <a:xfrm>
                <a:off x="3778" y="2773"/>
                <a:ext cx="64" cy="78"/>
              </a:xfrm>
              <a:custGeom>
                <a:avLst/>
                <a:gdLst>
                  <a:gd name="T0" fmla="*/ 0 w 193"/>
                  <a:gd name="T1" fmla="*/ 3 h 233"/>
                  <a:gd name="T2" fmla="*/ 0 w 193"/>
                  <a:gd name="T3" fmla="*/ 3 h 233"/>
                  <a:gd name="T4" fmla="*/ 0 w 193"/>
                  <a:gd name="T5" fmla="*/ 3 h 233"/>
                  <a:gd name="T6" fmla="*/ 0 w 193"/>
                  <a:gd name="T7" fmla="*/ 2 h 233"/>
                  <a:gd name="T8" fmla="*/ 0 w 193"/>
                  <a:gd name="T9" fmla="*/ 2 h 233"/>
                  <a:gd name="T10" fmla="*/ 0 w 193"/>
                  <a:gd name="T11" fmla="*/ 2 h 233"/>
                  <a:gd name="T12" fmla="*/ 0 w 193"/>
                  <a:gd name="T13" fmla="*/ 2 h 233"/>
                  <a:gd name="T14" fmla="*/ 0 w 193"/>
                  <a:gd name="T15" fmla="*/ 2 h 233"/>
                  <a:gd name="T16" fmla="*/ 0 w 193"/>
                  <a:gd name="T17" fmla="*/ 1 h 233"/>
                  <a:gd name="T18" fmla="*/ 0 w 193"/>
                  <a:gd name="T19" fmla="*/ 1 h 233"/>
                  <a:gd name="T20" fmla="*/ 0 w 193"/>
                  <a:gd name="T21" fmla="*/ 1 h 233"/>
                  <a:gd name="T22" fmla="*/ 1 w 193"/>
                  <a:gd name="T23" fmla="*/ 1 h 233"/>
                  <a:gd name="T24" fmla="*/ 1 w 193"/>
                  <a:gd name="T25" fmla="*/ 0 h 233"/>
                  <a:gd name="T26" fmla="*/ 1 w 193"/>
                  <a:gd name="T27" fmla="*/ 0 h 233"/>
                  <a:gd name="T28" fmla="*/ 1 w 193"/>
                  <a:gd name="T29" fmla="*/ 0 h 233"/>
                  <a:gd name="T30" fmla="*/ 2 w 193"/>
                  <a:gd name="T31" fmla="*/ 0 h 233"/>
                  <a:gd name="T32" fmla="*/ 2 w 193"/>
                  <a:gd name="T33" fmla="*/ 0 h 233"/>
                  <a:gd name="T34" fmla="*/ 2 w 193"/>
                  <a:gd name="T35" fmla="*/ 0 h 233"/>
                  <a:gd name="T36" fmla="*/ 2 w 193"/>
                  <a:gd name="T37" fmla="*/ 0 h 233"/>
                  <a:gd name="T38" fmla="*/ 2 w 193"/>
                  <a:gd name="T39" fmla="*/ 0 h 233"/>
                  <a:gd name="T40" fmla="*/ 2 w 193"/>
                  <a:gd name="T41" fmla="*/ 0 h 233"/>
                  <a:gd name="T42" fmla="*/ 2 w 193"/>
                  <a:gd name="T43" fmla="*/ 0 h 233"/>
                  <a:gd name="T44" fmla="*/ 2 w 193"/>
                  <a:gd name="T45" fmla="*/ 1 h 233"/>
                  <a:gd name="T46" fmla="*/ 2 w 193"/>
                  <a:gd name="T47" fmla="*/ 1 h 233"/>
                  <a:gd name="T48" fmla="*/ 2 w 193"/>
                  <a:gd name="T49" fmla="*/ 1 h 233"/>
                  <a:gd name="T50" fmla="*/ 2 w 193"/>
                  <a:gd name="T51" fmla="*/ 1 h 233"/>
                  <a:gd name="T52" fmla="*/ 2 w 193"/>
                  <a:gd name="T53" fmla="*/ 2 h 233"/>
                  <a:gd name="T54" fmla="*/ 2 w 193"/>
                  <a:gd name="T55" fmla="*/ 2 h 233"/>
                  <a:gd name="T56" fmla="*/ 2 w 193"/>
                  <a:gd name="T57" fmla="*/ 2 h 233"/>
                  <a:gd name="T58" fmla="*/ 2 w 193"/>
                  <a:gd name="T59" fmla="*/ 2 h 233"/>
                  <a:gd name="T60" fmla="*/ 2 w 193"/>
                  <a:gd name="T61" fmla="*/ 2 h 233"/>
                  <a:gd name="T62" fmla="*/ 1 w 193"/>
                  <a:gd name="T63" fmla="*/ 3 h 233"/>
                  <a:gd name="T64" fmla="*/ 1 w 193"/>
                  <a:gd name="T65" fmla="*/ 3 h 233"/>
                  <a:gd name="T66" fmla="*/ 1 w 193"/>
                  <a:gd name="T67" fmla="*/ 3 h 233"/>
                  <a:gd name="T68" fmla="*/ 1 w 193"/>
                  <a:gd name="T69" fmla="*/ 3 h 233"/>
                  <a:gd name="T70" fmla="*/ 0 w 193"/>
                  <a:gd name="T71" fmla="*/ 3 h 233"/>
                  <a:gd name="T72" fmla="*/ 0 w 193"/>
                  <a:gd name="T73" fmla="*/ 3 h 2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3"/>
                  <a:gd name="T112" fmla="*/ 0 h 233"/>
                  <a:gd name="T113" fmla="*/ 193 w 193"/>
                  <a:gd name="T114" fmla="*/ 233 h 2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3" h="233">
                    <a:moveTo>
                      <a:pt x="22" y="227"/>
                    </a:moveTo>
                    <a:lnTo>
                      <a:pt x="22" y="227"/>
                    </a:lnTo>
                    <a:lnTo>
                      <a:pt x="11" y="216"/>
                    </a:lnTo>
                    <a:lnTo>
                      <a:pt x="3" y="201"/>
                    </a:lnTo>
                    <a:lnTo>
                      <a:pt x="0" y="185"/>
                    </a:lnTo>
                    <a:lnTo>
                      <a:pt x="0" y="165"/>
                    </a:lnTo>
                    <a:lnTo>
                      <a:pt x="3" y="143"/>
                    </a:lnTo>
                    <a:lnTo>
                      <a:pt x="10" y="121"/>
                    </a:lnTo>
                    <a:lnTo>
                      <a:pt x="20" y="98"/>
                    </a:lnTo>
                    <a:lnTo>
                      <a:pt x="33" y="75"/>
                    </a:lnTo>
                    <a:lnTo>
                      <a:pt x="50" y="54"/>
                    </a:lnTo>
                    <a:lnTo>
                      <a:pt x="68" y="36"/>
                    </a:lnTo>
                    <a:lnTo>
                      <a:pt x="85" y="21"/>
                    </a:lnTo>
                    <a:lnTo>
                      <a:pt x="104" y="10"/>
                    </a:lnTo>
                    <a:lnTo>
                      <a:pt x="123" y="3"/>
                    </a:lnTo>
                    <a:lnTo>
                      <a:pt x="141" y="0"/>
                    </a:lnTo>
                    <a:lnTo>
                      <a:pt x="157" y="1"/>
                    </a:lnTo>
                    <a:lnTo>
                      <a:pt x="171" y="8"/>
                    </a:lnTo>
                    <a:lnTo>
                      <a:pt x="182" y="19"/>
                    </a:lnTo>
                    <a:lnTo>
                      <a:pt x="190" y="33"/>
                    </a:lnTo>
                    <a:lnTo>
                      <a:pt x="193" y="49"/>
                    </a:lnTo>
                    <a:lnTo>
                      <a:pt x="193" y="69"/>
                    </a:lnTo>
                    <a:lnTo>
                      <a:pt x="190" y="91"/>
                    </a:lnTo>
                    <a:lnTo>
                      <a:pt x="183" y="113"/>
                    </a:lnTo>
                    <a:lnTo>
                      <a:pt x="173" y="136"/>
                    </a:lnTo>
                    <a:lnTo>
                      <a:pt x="160" y="159"/>
                    </a:lnTo>
                    <a:lnTo>
                      <a:pt x="143" y="180"/>
                    </a:lnTo>
                    <a:lnTo>
                      <a:pt x="125" y="198"/>
                    </a:lnTo>
                    <a:lnTo>
                      <a:pt x="108" y="212"/>
                    </a:lnTo>
                    <a:lnTo>
                      <a:pt x="89" y="223"/>
                    </a:lnTo>
                    <a:lnTo>
                      <a:pt x="70" y="231"/>
                    </a:lnTo>
                    <a:lnTo>
                      <a:pt x="52" y="233"/>
                    </a:lnTo>
                    <a:lnTo>
                      <a:pt x="36" y="232"/>
                    </a:lnTo>
                    <a:lnTo>
                      <a:pt x="22" y="227"/>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29" name="Freeform 135"/>
              <p:cNvSpPr>
                <a:spLocks/>
              </p:cNvSpPr>
              <p:nvPr/>
            </p:nvSpPr>
            <p:spPr bwMode="auto">
              <a:xfrm>
                <a:off x="3673" y="2771"/>
                <a:ext cx="64" cy="78"/>
              </a:xfrm>
              <a:custGeom>
                <a:avLst/>
                <a:gdLst>
                  <a:gd name="T0" fmla="*/ 0 w 193"/>
                  <a:gd name="T1" fmla="*/ 3 h 234"/>
                  <a:gd name="T2" fmla="*/ 0 w 193"/>
                  <a:gd name="T3" fmla="*/ 3 h 234"/>
                  <a:gd name="T4" fmla="*/ 0 w 193"/>
                  <a:gd name="T5" fmla="*/ 3 h 234"/>
                  <a:gd name="T6" fmla="*/ 0 w 193"/>
                  <a:gd name="T7" fmla="*/ 2 h 234"/>
                  <a:gd name="T8" fmla="*/ 0 w 193"/>
                  <a:gd name="T9" fmla="*/ 2 h 234"/>
                  <a:gd name="T10" fmla="*/ 0 w 193"/>
                  <a:gd name="T11" fmla="*/ 2 h 234"/>
                  <a:gd name="T12" fmla="*/ 0 w 193"/>
                  <a:gd name="T13" fmla="*/ 2 h 234"/>
                  <a:gd name="T14" fmla="*/ 0 w 193"/>
                  <a:gd name="T15" fmla="*/ 1 h 234"/>
                  <a:gd name="T16" fmla="*/ 0 w 193"/>
                  <a:gd name="T17" fmla="*/ 1 h 234"/>
                  <a:gd name="T18" fmla="*/ 0 w 193"/>
                  <a:gd name="T19" fmla="*/ 1 h 234"/>
                  <a:gd name="T20" fmla="*/ 0 w 193"/>
                  <a:gd name="T21" fmla="*/ 1 h 234"/>
                  <a:gd name="T22" fmla="*/ 1 w 193"/>
                  <a:gd name="T23" fmla="*/ 1 h 234"/>
                  <a:gd name="T24" fmla="*/ 1 w 193"/>
                  <a:gd name="T25" fmla="*/ 0 h 234"/>
                  <a:gd name="T26" fmla="*/ 1 w 193"/>
                  <a:gd name="T27" fmla="*/ 0 h 234"/>
                  <a:gd name="T28" fmla="*/ 1 w 193"/>
                  <a:gd name="T29" fmla="*/ 0 h 234"/>
                  <a:gd name="T30" fmla="*/ 1 w 193"/>
                  <a:gd name="T31" fmla="*/ 0 h 234"/>
                  <a:gd name="T32" fmla="*/ 2 w 193"/>
                  <a:gd name="T33" fmla="*/ 0 h 234"/>
                  <a:gd name="T34" fmla="*/ 2 w 193"/>
                  <a:gd name="T35" fmla="*/ 0 h 234"/>
                  <a:gd name="T36" fmla="*/ 2 w 193"/>
                  <a:gd name="T37" fmla="*/ 0 h 234"/>
                  <a:gd name="T38" fmla="*/ 2 w 193"/>
                  <a:gd name="T39" fmla="*/ 0 h 234"/>
                  <a:gd name="T40" fmla="*/ 2 w 193"/>
                  <a:gd name="T41" fmla="*/ 0 h 234"/>
                  <a:gd name="T42" fmla="*/ 2 w 193"/>
                  <a:gd name="T43" fmla="*/ 0 h 234"/>
                  <a:gd name="T44" fmla="*/ 2 w 193"/>
                  <a:gd name="T45" fmla="*/ 1 h 234"/>
                  <a:gd name="T46" fmla="*/ 2 w 193"/>
                  <a:gd name="T47" fmla="*/ 1 h 234"/>
                  <a:gd name="T48" fmla="*/ 2 w 193"/>
                  <a:gd name="T49" fmla="*/ 1 h 234"/>
                  <a:gd name="T50" fmla="*/ 2 w 193"/>
                  <a:gd name="T51" fmla="*/ 1 h 234"/>
                  <a:gd name="T52" fmla="*/ 2 w 193"/>
                  <a:gd name="T53" fmla="*/ 2 h 234"/>
                  <a:gd name="T54" fmla="*/ 2 w 193"/>
                  <a:gd name="T55" fmla="*/ 2 h 234"/>
                  <a:gd name="T56" fmla="*/ 2 w 193"/>
                  <a:gd name="T57" fmla="*/ 2 h 234"/>
                  <a:gd name="T58" fmla="*/ 2 w 193"/>
                  <a:gd name="T59" fmla="*/ 2 h 234"/>
                  <a:gd name="T60" fmla="*/ 2 w 193"/>
                  <a:gd name="T61" fmla="*/ 2 h 234"/>
                  <a:gd name="T62" fmla="*/ 1 w 193"/>
                  <a:gd name="T63" fmla="*/ 3 h 234"/>
                  <a:gd name="T64" fmla="*/ 1 w 193"/>
                  <a:gd name="T65" fmla="*/ 3 h 234"/>
                  <a:gd name="T66" fmla="*/ 1 w 193"/>
                  <a:gd name="T67" fmla="*/ 3 h 234"/>
                  <a:gd name="T68" fmla="*/ 1 w 193"/>
                  <a:gd name="T69" fmla="*/ 3 h 234"/>
                  <a:gd name="T70" fmla="*/ 0 w 193"/>
                  <a:gd name="T71" fmla="*/ 3 h 234"/>
                  <a:gd name="T72" fmla="*/ 0 w 193"/>
                  <a:gd name="T73" fmla="*/ 3 h 23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3"/>
                  <a:gd name="T112" fmla="*/ 0 h 234"/>
                  <a:gd name="T113" fmla="*/ 193 w 193"/>
                  <a:gd name="T114" fmla="*/ 234 h 23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3" h="234">
                    <a:moveTo>
                      <a:pt x="22" y="226"/>
                    </a:moveTo>
                    <a:lnTo>
                      <a:pt x="22" y="226"/>
                    </a:lnTo>
                    <a:lnTo>
                      <a:pt x="11" y="215"/>
                    </a:lnTo>
                    <a:lnTo>
                      <a:pt x="3" y="201"/>
                    </a:lnTo>
                    <a:lnTo>
                      <a:pt x="0" y="184"/>
                    </a:lnTo>
                    <a:lnTo>
                      <a:pt x="0" y="164"/>
                    </a:lnTo>
                    <a:lnTo>
                      <a:pt x="2" y="143"/>
                    </a:lnTo>
                    <a:lnTo>
                      <a:pt x="9" y="120"/>
                    </a:lnTo>
                    <a:lnTo>
                      <a:pt x="20" y="98"/>
                    </a:lnTo>
                    <a:lnTo>
                      <a:pt x="33" y="75"/>
                    </a:lnTo>
                    <a:lnTo>
                      <a:pt x="49" y="54"/>
                    </a:lnTo>
                    <a:lnTo>
                      <a:pt x="67" y="37"/>
                    </a:lnTo>
                    <a:lnTo>
                      <a:pt x="85" y="21"/>
                    </a:lnTo>
                    <a:lnTo>
                      <a:pt x="103" y="10"/>
                    </a:lnTo>
                    <a:lnTo>
                      <a:pt x="122" y="4"/>
                    </a:lnTo>
                    <a:lnTo>
                      <a:pt x="140" y="0"/>
                    </a:lnTo>
                    <a:lnTo>
                      <a:pt x="156" y="1"/>
                    </a:lnTo>
                    <a:lnTo>
                      <a:pt x="170" y="8"/>
                    </a:lnTo>
                    <a:lnTo>
                      <a:pt x="181" y="19"/>
                    </a:lnTo>
                    <a:lnTo>
                      <a:pt x="189" y="33"/>
                    </a:lnTo>
                    <a:lnTo>
                      <a:pt x="192" y="50"/>
                    </a:lnTo>
                    <a:lnTo>
                      <a:pt x="193" y="70"/>
                    </a:lnTo>
                    <a:lnTo>
                      <a:pt x="190" y="91"/>
                    </a:lnTo>
                    <a:lnTo>
                      <a:pt x="183" y="114"/>
                    </a:lnTo>
                    <a:lnTo>
                      <a:pt x="172" y="136"/>
                    </a:lnTo>
                    <a:lnTo>
                      <a:pt x="159" y="159"/>
                    </a:lnTo>
                    <a:lnTo>
                      <a:pt x="143" y="180"/>
                    </a:lnTo>
                    <a:lnTo>
                      <a:pt x="126" y="198"/>
                    </a:lnTo>
                    <a:lnTo>
                      <a:pt x="107" y="213"/>
                    </a:lnTo>
                    <a:lnTo>
                      <a:pt x="89" y="224"/>
                    </a:lnTo>
                    <a:lnTo>
                      <a:pt x="70" y="230"/>
                    </a:lnTo>
                    <a:lnTo>
                      <a:pt x="52" y="234"/>
                    </a:lnTo>
                    <a:lnTo>
                      <a:pt x="36" y="233"/>
                    </a:lnTo>
                    <a:lnTo>
                      <a:pt x="22" y="226"/>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30" name="Freeform 136"/>
              <p:cNvSpPr>
                <a:spLocks/>
              </p:cNvSpPr>
              <p:nvPr/>
            </p:nvSpPr>
            <p:spPr bwMode="auto">
              <a:xfrm>
                <a:off x="3745" y="2652"/>
                <a:ext cx="64" cy="78"/>
              </a:xfrm>
              <a:custGeom>
                <a:avLst/>
                <a:gdLst>
                  <a:gd name="T0" fmla="*/ 0 w 193"/>
                  <a:gd name="T1" fmla="*/ 3 h 233"/>
                  <a:gd name="T2" fmla="*/ 0 w 193"/>
                  <a:gd name="T3" fmla="*/ 3 h 233"/>
                  <a:gd name="T4" fmla="*/ 0 w 193"/>
                  <a:gd name="T5" fmla="*/ 3 h 233"/>
                  <a:gd name="T6" fmla="*/ 0 w 193"/>
                  <a:gd name="T7" fmla="*/ 2 h 233"/>
                  <a:gd name="T8" fmla="*/ 0 w 193"/>
                  <a:gd name="T9" fmla="*/ 2 h 233"/>
                  <a:gd name="T10" fmla="*/ 0 w 193"/>
                  <a:gd name="T11" fmla="*/ 2 h 233"/>
                  <a:gd name="T12" fmla="*/ 0 w 193"/>
                  <a:gd name="T13" fmla="*/ 2 h 233"/>
                  <a:gd name="T14" fmla="*/ 0 w 193"/>
                  <a:gd name="T15" fmla="*/ 1 h 233"/>
                  <a:gd name="T16" fmla="*/ 0 w 193"/>
                  <a:gd name="T17" fmla="*/ 1 h 233"/>
                  <a:gd name="T18" fmla="*/ 0 w 193"/>
                  <a:gd name="T19" fmla="*/ 1 h 233"/>
                  <a:gd name="T20" fmla="*/ 0 w 193"/>
                  <a:gd name="T21" fmla="*/ 1 h 233"/>
                  <a:gd name="T22" fmla="*/ 1 w 193"/>
                  <a:gd name="T23" fmla="*/ 1 h 233"/>
                  <a:gd name="T24" fmla="*/ 1 w 193"/>
                  <a:gd name="T25" fmla="*/ 0 h 233"/>
                  <a:gd name="T26" fmla="*/ 1 w 193"/>
                  <a:gd name="T27" fmla="*/ 0 h 233"/>
                  <a:gd name="T28" fmla="*/ 1 w 193"/>
                  <a:gd name="T29" fmla="*/ 0 h 233"/>
                  <a:gd name="T30" fmla="*/ 2 w 193"/>
                  <a:gd name="T31" fmla="*/ 0 h 233"/>
                  <a:gd name="T32" fmla="*/ 2 w 193"/>
                  <a:gd name="T33" fmla="*/ 0 h 233"/>
                  <a:gd name="T34" fmla="*/ 2 w 193"/>
                  <a:gd name="T35" fmla="*/ 0 h 233"/>
                  <a:gd name="T36" fmla="*/ 2 w 193"/>
                  <a:gd name="T37" fmla="*/ 0 h 233"/>
                  <a:gd name="T38" fmla="*/ 2 w 193"/>
                  <a:gd name="T39" fmla="*/ 0 h 233"/>
                  <a:gd name="T40" fmla="*/ 2 w 193"/>
                  <a:gd name="T41" fmla="*/ 0 h 233"/>
                  <a:gd name="T42" fmla="*/ 2 w 193"/>
                  <a:gd name="T43" fmla="*/ 0 h 233"/>
                  <a:gd name="T44" fmla="*/ 2 w 193"/>
                  <a:gd name="T45" fmla="*/ 1 h 233"/>
                  <a:gd name="T46" fmla="*/ 2 w 193"/>
                  <a:gd name="T47" fmla="*/ 1 h 233"/>
                  <a:gd name="T48" fmla="*/ 2 w 193"/>
                  <a:gd name="T49" fmla="*/ 1 h 233"/>
                  <a:gd name="T50" fmla="*/ 2 w 193"/>
                  <a:gd name="T51" fmla="*/ 1 h 233"/>
                  <a:gd name="T52" fmla="*/ 2 w 193"/>
                  <a:gd name="T53" fmla="*/ 2 h 233"/>
                  <a:gd name="T54" fmla="*/ 2 w 193"/>
                  <a:gd name="T55" fmla="*/ 2 h 233"/>
                  <a:gd name="T56" fmla="*/ 2 w 193"/>
                  <a:gd name="T57" fmla="*/ 2 h 233"/>
                  <a:gd name="T58" fmla="*/ 2 w 193"/>
                  <a:gd name="T59" fmla="*/ 2 h 233"/>
                  <a:gd name="T60" fmla="*/ 2 w 193"/>
                  <a:gd name="T61" fmla="*/ 2 h 233"/>
                  <a:gd name="T62" fmla="*/ 1 w 193"/>
                  <a:gd name="T63" fmla="*/ 3 h 233"/>
                  <a:gd name="T64" fmla="*/ 1 w 193"/>
                  <a:gd name="T65" fmla="*/ 3 h 233"/>
                  <a:gd name="T66" fmla="*/ 1 w 193"/>
                  <a:gd name="T67" fmla="*/ 3 h 233"/>
                  <a:gd name="T68" fmla="*/ 1 w 193"/>
                  <a:gd name="T69" fmla="*/ 3 h 233"/>
                  <a:gd name="T70" fmla="*/ 0 w 193"/>
                  <a:gd name="T71" fmla="*/ 3 h 233"/>
                  <a:gd name="T72" fmla="*/ 0 w 193"/>
                  <a:gd name="T73" fmla="*/ 3 h 233"/>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93"/>
                  <a:gd name="T112" fmla="*/ 0 h 233"/>
                  <a:gd name="T113" fmla="*/ 193 w 193"/>
                  <a:gd name="T114" fmla="*/ 233 h 233"/>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93" h="233">
                    <a:moveTo>
                      <a:pt x="23" y="225"/>
                    </a:moveTo>
                    <a:lnTo>
                      <a:pt x="23" y="225"/>
                    </a:lnTo>
                    <a:lnTo>
                      <a:pt x="12" y="214"/>
                    </a:lnTo>
                    <a:lnTo>
                      <a:pt x="4" y="200"/>
                    </a:lnTo>
                    <a:lnTo>
                      <a:pt x="0" y="183"/>
                    </a:lnTo>
                    <a:lnTo>
                      <a:pt x="0" y="164"/>
                    </a:lnTo>
                    <a:lnTo>
                      <a:pt x="3" y="143"/>
                    </a:lnTo>
                    <a:lnTo>
                      <a:pt x="10" y="120"/>
                    </a:lnTo>
                    <a:lnTo>
                      <a:pt x="20" y="98"/>
                    </a:lnTo>
                    <a:lnTo>
                      <a:pt x="33" y="75"/>
                    </a:lnTo>
                    <a:lnTo>
                      <a:pt x="50" y="54"/>
                    </a:lnTo>
                    <a:lnTo>
                      <a:pt x="68" y="35"/>
                    </a:lnTo>
                    <a:lnTo>
                      <a:pt x="85" y="21"/>
                    </a:lnTo>
                    <a:lnTo>
                      <a:pt x="104" y="10"/>
                    </a:lnTo>
                    <a:lnTo>
                      <a:pt x="123" y="2"/>
                    </a:lnTo>
                    <a:lnTo>
                      <a:pt x="141" y="0"/>
                    </a:lnTo>
                    <a:lnTo>
                      <a:pt x="157" y="1"/>
                    </a:lnTo>
                    <a:lnTo>
                      <a:pt x="171" y="6"/>
                    </a:lnTo>
                    <a:lnTo>
                      <a:pt x="182" y="17"/>
                    </a:lnTo>
                    <a:lnTo>
                      <a:pt x="190" y="32"/>
                    </a:lnTo>
                    <a:lnTo>
                      <a:pt x="193" y="48"/>
                    </a:lnTo>
                    <a:lnTo>
                      <a:pt x="193" y="68"/>
                    </a:lnTo>
                    <a:lnTo>
                      <a:pt x="190" y="90"/>
                    </a:lnTo>
                    <a:lnTo>
                      <a:pt x="183" y="112"/>
                    </a:lnTo>
                    <a:lnTo>
                      <a:pt x="173" y="135"/>
                    </a:lnTo>
                    <a:lnTo>
                      <a:pt x="160" y="158"/>
                    </a:lnTo>
                    <a:lnTo>
                      <a:pt x="143" y="179"/>
                    </a:lnTo>
                    <a:lnTo>
                      <a:pt x="127" y="197"/>
                    </a:lnTo>
                    <a:lnTo>
                      <a:pt x="108" y="212"/>
                    </a:lnTo>
                    <a:lnTo>
                      <a:pt x="89" y="223"/>
                    </a:lnTo>
                    <a:lnTo>
                      <a:pt x="71" y="230"/>
                    </a:lnTo>
                    <a:lnTo>
                      <a:pt x="53" y="233"/>
                    </a:lnTo>
                    <a:lnTo>
                      <a:pt x="37" y="232"/>
                    </a:lnTo>
                    <a:lnTo>
                      <a:pt x="23" y="225"/>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31" name="Freeform 137"/>
              <p:cNvSpPr>
                <a:spLocks/>
              </p:cNvSpPr>
              <p:nvPr/>
            </p:nvSpPr>
            <p:spPr bwMode="auto">
              <a:xfrm>
                <a:off x="3601" y="2912"/>
                <a:ext cx="464" cy="476"/>
              </a:xfrm>
              <a:custGeom>
                <a:avLst/>
                <a:gdLst>
                  <a:gd name="T0" fmla="*/ 16 w 1391"/>
                  <a:gd name="T1" fmla="*/ 15 h 1427"/>
                  <a:gd name="T2" fmla="*/ 16 w 1391"/>
                  <a:gd name="T3" fmla="*/ 15 h 1427"/>
                  <a:gd name="T4" fmla="*/ 17 w 1391"/>
                  <a:gd name="T5" fmla="*/ 14 h 1427"/>
                  <a:gd name="T6" fmla="*/ 17 w 1391"/>
                  <a:gd name="T7" fmla="*/ 14 h 1427"/>
                  <a:gd name="T8" fmla="*/ 17 w 1391"/>
                  <a:gd name="T9" fmla="*/ 13 h 1427"/>
                  <a:gd name="T10" fmla="*/ 17 w 1391"/>
                  <a:gd name="T11" fmla="*/ 7 h 1427"/>
                  <a:gd name="T12" fmla="*/ 17 w 1391"/>
                  <a:gd name="T13" fmla="*/ 6 h 1427"/>
                  <a:gd name="T14" fmla="*/ 17 w 1391"/>
                  <a:gd name="T15" fmla="*/ 6 h 1427"/>
                  <a:gd name="T16" fmla="*/ 17 w 1391"/>
                  <a:gd name="T17" fmla="*/ 6 h 1427"/>
                  <a:gd name="T18" fmla="*/ 17 w 1391"/>
                  <a:gd name="T19" fmla="*/ 5 h 1427"/>
                  <a:gd name="T20" fmla="*/ 16 w 1391"/>
                  <a:gd name="T21" fmla="*/ 5 h 1427"/>
                  <a:gd name="T22" fmla="*/ 16 w 1391"/>
                  <a:gd name="T23" fmla="*/ 5 h 1427"/>
                  <a:gd name="T24" fmla="*/ 16 w 1391"/>
                  <a:gd name="T25" fmla="*/ 4 h 1427"/>
                  <a:gd name="T26" fmla="*/ 10 w 1391"/>
                  <a:gd name="T27" fmla="*/ 0 h 1427"/>
                  <a:gd name="T28" fmla="*/ 9 w 1391"/>
                  <a:gd name="T29" fmla="*/ 0 h 1427"/>
                  <a:gd name="T30" fmla="*/ 9 w 1391"/>
                  <a:gd name="T31" fmla="*/ 0 h 1427"/>
                  <a:gd name="T32" fmla="*/ 9 w 1391"/>
                  <a:gd name="T33" fmla="*/ 0 h 1427"/>
                  <a:gd name="T34" fmla="*/ 8 w 1391"/>
                  <a:gd name="T35" fmla="*/ 0 h 1427"/>
                  <a:gd name="T36" fmla="*/ 8 w 1391"/>
                  <a:gd name="T37" fmla="*/ 0 h 1427"/>
                  <a:gd name="T38" fmla="*/ 8 w 1391"/>
                  <a:gd name="T39" fmla="*/ 0 h 1427"/>
                  <a:gd name="T40" fmla="*/ 8 w 1391"/>
                  <a:gd name="T41" fmla="*/ 0 h 1427"/>
                  <a:gd name="T42" fmla="*/ 7 w 1391"/>
                  <a:gd name="T43" fmla="*/ 0 h 1427"/>
                  <a:gd name="T44" fmla="*/ 2 w 1391"/>
                  <a:gd name="T45" fmla="*/ 3 h 1427"/>
                  <a:gd name="T46" fmla="*/ 2 w 1391"/>
                  <a:gd name="T47" fmla="*/ 3 h 1427"/>
                  <a:gd name="T48" fmla="*/ 2 w 1391"/>
                  <a:gd name="T49" fmla="*/ 3 h 1427"/>
                  <a:gd name="T50" fmla="*/ 1 w 1391"/>
                  <a:gd name="T51" fmla="*/ 4 h 1427"/>
                  <a:gd name="T52" fmla="*/ 1 w 1391"/>
                  <a:gd name="T53" fmla="*/ 4 h 1427"/>
                  <a:gd name="T54" fmla="*/ 1 w 1391"/>
                  <a:gd name="T55" fmla="*/ 4 h 1427"/>
                  <a:gd name="T56" fmla="*/ 1 w 1391"/>
                  <a:gd name="T57" fmla="*/ 5 h 1427"/>
                  <a:gd name="T58" fmla="*/ 1 w 1391"/>
                  <a:gd name="T59" fmla="*/ 5 h 1427"/>
                  <a:gd name="T60" fmla="*/ 0 w 1391"/>
                  <a:gd name="T61" fmla="*/ 11 h 1427"/>
                  <a:gd name="T62" fmla="*/ 0 w 1391"/>
                  <a:gd name="T63" fmla="*/ 12 h 1427"/>
                  <a:gd name="T64" fmla="*/ 0 w 1391"/>
                  <a:gd name="T65" fmla="*/ 12 h 1427"/>
                  <a:gd name="T66" fmla="*/ 1 w 1391"/>
                  <a:gd name="T67" fmla="*/ 13 h 1427"/>
                  <a:gd name="T68" fmla="*/ 1 w 1391"/>
                  <a:gd name="T69" fmla="*/ 13 h 1427"/>
                  <a:gd name="T70" fmla="*/ 7 w 1391"/>
                  <a:gd name="T71" fmla="*/ 17 h 1427"/>
                  <a:gd name="T72" fmla="*/ 7 w 1391"/>
                  <a:gd name="T73" fmla="*/ 17 h 1427"/>
                  <a:gd name="T74" fmla="*/ 8 w 1391"/>
                  <a:gd name="T75" fmla="*/ 17 h 1427"/>
                  <a:gd name="T76" fmla="*/ 8 w 1391"/>
                  <a:gd name="T77" fmla="*/ 18 h 1427"/>
                  <a:gd name="T78" fmla="*/ 9 w 1391"/>
                  <a:gd name="T79" fmla="*/ 18 h 1427"/>
                  <a:gd name="T80" fmla="*/ 9 w 1391"/>
                  <a:gd name="T81" fmla="*/ 18 h 1427"/>
                  <a:gd name="T82" fmla="*/ 10 w 1391"/>
                  <a:gd name="T83" fmla="*/ 18 h 1427"/>
                  <a:gd name="T84" fmla="*/ 10 w 1391"/>
                  <a:gd name="T85" fmla="*/ 18 h 1427"/>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1391"/>
                  <a:gd name="T130" fmla="*/ 0 h 1427"/>
                  <a:gd name="T131" fmla="*/ 1391 w 1391"/>
                  <a:gd name="T132" fmla="*/ 1427 h 1427"/>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1391" h="1427">
                    <a:moveTo>
                      <a:pt x="816" y="1414"/>
                    </a:moveTo>
                    <a:lnTo>
                      <a:pt x="1271" y="1223"/>
                    </a:lnTo>
                    <a:lnTo>
                      <a:pt x="1292" y="1208"/>
                    </a:lnTo>
                    <a:lnTo>
                      <a:pt x="1312" y="1191"/>
                    </a:lnTo>
                    <a:lnTo>
                      <a:pt x="1331" y="1171"/>
                    </a:lnTo>
                    <a:lnTo>
                      <a:pt x="1347" y="1149"/>
                    </a:lnTo>
                    <a:lnTo>
                      <a:pt x="1361" y="1126"/>
                    </a:lnTo>
                    <a:lnTo>
                      <a:pt x="1372" y="1103"/>
                    </a:lnTo>
                    <a:lnTo>
                      <a:pt x="1380" y="1078"/>
                    </a:lnTo>
                    <a:lnTo>
                      <a:pt x="1385" y="1056"/>
                    </a:lnTo>
                    <a:lnTo>
                      <a:pt x="1391" y="553"/>
                    </a:lnTo>
                    <a:lnTo>
                      <a:pt x="1389" y="539"/>
                    </a:lnTo>
                    <a:lnTo>
                      <a:pt x="1386" y="525"/>
                    </a:lnTo>
                    <a:lnTo>
                      <a:pt x="1382" y="509"/>
                    </a:lnTo>
                    <a:lnTo>
                      <a:pt x="1377" y="495"/>
                    </a:lnTo>
                    <a:lnTo>
                      <a:pt x="1371" y="481"/>
                    </a:lnTo>
                    <a:lnTo>
                      <a:pt x="1363" y="465"/>
                    </a:lnTo>
                    <a:lnTo>
                      <a:pt x="1356" y="451"/>
                    </a:lnTo>
                    <a:lnTo>
                      <a:pt x="1348" y="437"/>
                    </a:lnTo>
                    <a:lnTo>
                      <a:pt x="1338" y="424"/>
                    </a:lnTo>
                    <a:lnTo>
                      <a:pt x="1328" y="410"/>
                    </a:lnTo>
                    <a:lnTo>
                      <a:pt x="1317" y="397"/>
                    </a:lnTo>
                    <a:lnTo>
                      <a:pt x="1306" y="384"/>
                    </a:lnTo>
                    <a:lnTo>
                      <a:pt x="1293" y="373"/>
                    </a:lnTo>
                    <a:lnTo>
                      <a:pt x="1281" y="361"/>
                    </a:lnTo>
                    <a:lnTo>
                      <a:pt x="1268" y="351"/>
                    </a:lnTo>
                    <a:lnTo>
                      <a:pt x="1254" y="341"/>
                    </a:lnTo>
                    <a:lnTo>
                      <a:pt x="786" y="31"/>
                    </a:lnTo>
                    <a:lnTo>
                      <a:pt x="774" y="24"/>
                    </a:lnTo>
                    <a:lnTo>
                      <a:pt x="761" y="19"/>
                    </a:lnTo>
                    <a:lnTo>
                      <a:pt x="749" y="13"/>
                    </a:lnTo>
                    <a:lnTo>
                      <a:pt x="737" y="9"/>
                    </a:lnTo>
                    <a:lnTo>
                      <a:pt x="725" y="5"/>
                    </a:lnTo>
                    <a:lnTo>
                      <a:pt x="712" y="3"/>
                    </a:lnTo>
                    <a:lnTo>
                      <a:pt x="700" y="1"/>
                    </a:lnTo>
                    <a:lnTo>
                      <a:pt x="688" y="1"/>
                    </a:lnTo>
                    <a:lnTo>
                      <a:pt x="676" y="0"/>
                    </a:lnTo>
                    <a:lnTo>
                      <a:pt x="663" y="1"/>
                    </a:lnTo>
                    <a:lnTo>
                      <a:pt x="651" y="2"/>
                    </a:lnTo>
                    <a:lnTo>
                      <a:pt x="640" y="4"/>
                    </a:lnTo>
                    <a:lnTo>
                      <a:pt x="628" y="8"/>
                    </a:lnTo>
                    <a:lnTo>
                      <a:pt x="617" y="11"/>
                    </a:lnTo>
                    <a:lnTo>
                      <a:pt x="605" y="15"/>
                    </a:lnTo>
                    <a:lnTo>
                      <a:pt x="594" y="21"/>
                    </a:lnTo>
                    <a:lnTo>
                      <a:pt x="183" y="226"/>
                    </a:lnTo>
                    <a:lnTo>
                      <a:pt x="171" y="232"/>
                    </a:lnTo>
                    <a:lnTo>
                      <a:pt x="160" y="240"/>
                    </a:lnTo>
                    <a:lnTo>
                      <a:pt x="149" y="249"/>
                    </a:lnTo>
                    <a:lnTo>
                      <a:pt x="139" y="257"/>
                    </a:lnTo>
                    <a:lnTo>
                      <a:pt x="128" y="268"/>
                    </a:lnTo>
                    <a:lnTo>
                      <a:pt x="118" y="279"/>
                    </a:lnTo>
                    <a:lnTo>
                      <a:pt x="108" y="290"/>
                    </a:lnTo>
                    <a:lnTo>
                      <a:pt x="99" y="304"/>
                    </a:lnTo>
                    <a:lnTo>
                      <a:pt x="90" y="316"/>
                    </a:lnTo>
                    <a:lnTo>
                      <a:pt x="81" y="330"/>
                    </a:lnTo>
                    <a:lnTo>
                      <a:pt x="75" y="343"/>
                    </a:lnTo>
                    <a:lnTo>
                      <a:pt x="68" y="359"/>
                    </a:lnTo>
                    <a:lnTo>
                      <a:pt x="62" y="373"/>
                    </a:lnTo>
                    <a:lnTo>
                      <a:pt x="58" y="387"/>
                    </a:lnTo>
                    <a:lnTo>
                      <a:pt x="55" y="403"/>
                    </a:lnTo>
                    <a:lnTo>
                      <a:pt x="52" y="418"/>
                    </a:lnTo>
                    <a:lnTo>
                      <a:pt x="0" y="889"/>
                    </a:lnTo>
                    <a:lnTo>
                      <a:pt x="0" y="914"/>
                    </a:lnTo>
                    <a:lnTo>
                      <a:pt x="2" y="940"/>
                    </a:lnTo>
                    <a:lnTo>
                      <a:pt x="9" y="964"/>
                    </a:lnTo>
                    <a:lnTo>
                      <a:pt x="19" y="986"/>
                    </a:lnTo>
                    <a:lnTo>
                      <a:pt x="31" y="1008"/>
                    </a:lnTo>
                    <a:lnTo>
                      <a:pt x="47" y="1029"/>
                    </a:lnTo>
                    <a:lnTo>
                      <a:pt x="66" y="1048"/>
                    </a:lnTo>
                    <a:lnTo>
                      <a:pt x="87" y="1064"/>
                    </a:lnTo>
                    <a:lnTo>
                      <a:pt x="553" y="1374"/>
                    </a:lnTo>
                    <a:lnTo>
                      <a:pt x="568" y="1383"/>
                    </a:lnTo>
                    <a:lnTo>
                      <a:pt x="583" y="1391"/>
                    </a:lnTo>
                    <a:lnTo>
                      <a:pt x="599" y="1399"/>
                    </a:lnTo>
                    <a:lnTo>
                      <a:pt x="616" y="1405"/>
                    </a:lnTo>
                    <a:lnTo>
                      <a:pt x="633" y="1411"/>
                    </a:lnTo>
                    <a:lnTo>
                      <a:pt x="650" y="1416"/>
                    </a:lnTo>
                    <a:lnTo>
                      <a:pt x="668" y="1420"/>
                    </a:lnTo>
                    <a:lnTo>
                      <a:pt x="686" y="1423"/>
                    </a:lnTo>
                    <a:lnTo>
                      <a:pt x="703" y="1425"/>
                    </a:lnTo>
                    <a:lnTo>
                      <a:pt x="721" y="1426"/>
                    </a:lnTo>
                    <a:lnTo>
                      <a:pt x="738" y="1427"/>
                    </a:lnTo>
                    <a:lnTo>
                      <a:pt x="755" y="1426"/>
                    </a:lnTo>
                    <a:lnTo>
                      <a:pt x="771" y="1425"/>
                    </a:lnTo>
                    <a:lnTo>
                      <a:pt x="787" y="1422"/>
                    </a:lnTo>
                    <a:lnTo>
                      <a:pt x="801" y="1419"/>
                    </a:lnTo>
                    <a:lnTo>
                      <a:pt x="816" y="1414"/>
                    </a:lnTo>
                    <a:close/>
                  </a:path>
                </a:pathLst>
              </a:custGeom>
              <a:solidFill>
                <a:srgbClr val="FFFFFF"/>
              </a:solidFill>
              <a:ln w="9525">
                <a:noFill/>
                <a:miter lim="800000"/>
                <a:headEnd/>
                <a:tailEnd/>
              </a:ln>
            </p:spPr>
            <p:txBody>
              <a:bodyPr/>
              <a:lstStyle/>
              <a:p>
                <a:pPr eaLnBrk="0" hangingPunct="0"/>
                <a:endParaRPr lang="it-IT">
                  <a:solidFill>
                    <a:srgbClr val="333333"/>
                  </a:solidFill>
                </a:endParaRPr>
              </a:p>
            </p:txBody>
          </p:sp>
          <p:sp>
            <p:nvSpPr>
              <p:cNvPr id="116932" name="Freeform 138"/>
              <p:cNvSpPr>
                <a:spLocks/>
              </p:cNvSpPr>
              <p:nvPr/>
            </p:nvSpPr>
            <p:spPr bwMode="auto">
              <a:xfrm>
                <a:off x="3601" y="2912"/>
                <a:ext cx="464" cy="476"/>
              </a:xfrm>
              <a:custGeom>
                <a:avLst/>
                <a:gdLst>
                  <a:gd name="T0" fmla="*/ 16 w 1391"/>
                  <a:gd name="T1" fmla="*/ 15 h 1427"/>
                  <a:gd name="T2" fmla="*/ 16 w 1391"/>
                  <a:gd name="T3" fmla="*/ 15 h 1427"/>
                  <a:gd name="T4" fmla="*/ 16 w 1391"/>
                  <a:gd name="T5" fmla="*/ 14 h 1427"/>
                  <a:gd name="T6" fmla="*/ 17 w 1391"/>
                  <a:gd name="T7" fmla="*/ 14 h 1427"/>
                  <a:gd name="T8" fmla="*/ 17 w 1391"/>
                  <a:gd name="T9" fmla="*/ 13 h 1427"/>
                  <a:gd name="T10" fmla="*/ 17 w 1391"/>
                  <a:gd name="T11" fmla="*/ 7 h 1427"/>
                  <a:gd name="T12" fmla="*/ 17 w 1391"/>
                  <a:gd name="T13" fmla="*/ 7 h 1427"/>
                  <a:gd name="T14" fmla="*/ 17 w 1391"/>
                  <a:gd name="T15" fmla="*/ 6 h 1427"/>
                  <a:gd name="T16" fmla="*/ 17 w 1391"/>
                  <a:gd name="T17" fmla="*/ 6 h 1427"/>
                  <a:gd name="T18" fmla="*/ 17 w 1391"/>
                  <a:gd name="T19" fmla="*/ 6 h 1427"/>
                  <a:gd name="T20" fmla="*/ 17 w 1391"/>
                  <a:gd name="T21" fmla="*/ 5 h 1427"/>
                  <a:gd name="T22" fmla="*/ 16 w 1391"/>
                  <a:gd name="T23" fmla="*/ 5 h 1427"/>
                  <a:gd name="T24" fmla="*/ 16 w 1391"/>
                  <a:gd name="T25" fmla="*/ 5 h 1427"/>
                  <a:gd name="T26" fmla="*/ 16 w 1391"/>
                  <a:gd name="T27" fmla="*/ 4 h 1427"/>
                  <a:gd name="T28" fmla="*/ 10 w 1391"/>
                  <a:gd name="T29" fmla="*/ 0 h 1427"/>
                  <a:gd name="T30" fmla="*/ 10 w 1391"/>
                  <a:gd name="T31" fmla="*/ 0 h 1427"/>
                  <a:gd name="T32" fmla="*/ 9 w 1391"/>
                  <a:gd name="T33" fmla="*/ 0 h 1427"/>
                  <a:gd name="T34" fmla="*/ 9 w 1391"/>
                  <a:gd name="T35" fmla="*/ 0 h 1427"/>
                  <a:gd name="T36" fmla="*/ 9 w 1391"/>
                  <a:gd name="T37" fmla="*/ 0 h 1427"/>
                  <a:gd name="T38" fmla="*/ 8 w 1391"/>
                  <a:gd name="T39" fmla="*/ 0 h 1427"/>
                  <a:gd name="T40" fmla="*/ 8 w 1391"/>
                  <a:gd name="T41" fmla="*/ 0 h 1427"/>
                  <a:gd name="T42" fmla="*/ 8 w 1391"/>
                  <a:gd name="T43" fmla="*/ 0 h 1427"/>
                  <a:gd name="T44" fmla="*/ 7 w 1391"/>
                  <a:gd name="T45" fmla="*/ 0 h 1427"/>
                  <a:gd name="T46" fmla="*/ 2 w 1391"/>
                  <a:gd name="T47" fmla="*/ 3 h 1427"/>
                  <a:gd name="T48" fmla="*/ 2 w 1391"/>
                  <a:gd name="T49" fmla="*/ 3 h 1427"/>
                  <a:gd name="T50" fmla="*/ 2 w 1391"/>
                  <a:gd name="T51" fmla="*/ 3 h 1427"/>
                  <a:gd name="T52" fmla="*/ 2 w 1391"/>
                  <a:gd name="T53" fmla="*/ 3 h 1427"/>
                  <a:gd name="T54" fmla="*/ 1 w 1391"/>
                  <a:gd name="T55" fmla="*/ 4 h 1427"/>
                  <a:gd name="T56" fmla="*/ 1 w 1391"/>
                  <a:gd name="T57" fmla="*/ 4 h 1427"/>
                  <a:gd name="T58" fmla="*/ 1 w 1391"/>
                  <a:gd name="T59" fmla="*/ 4 h 1427"/>
                  <a:gd name="T60" fmla="*/ 1 w 1391"/>
                  <a:gd name="T61" fmla="*/ 5 h 1427"/>
                  <a:gd name="T62" fmla="*/ 1 w 1391"/>
                  <a:gd name="T63" fmla="*/ 5 h 1427"/>
                  <a:gd name="T64" fmla="*/ 0 w 1391"/>
                  <a:gd name="T65" fmla="*/ 11 h 1427"/>
                  <a:gd name="T66" fmla="*/ 0 w 1391"/>
                  <a:gd name="T67" fmla="*/ 11 h 1427"/>
                  <a:gd name="T68" fmla="*/ 0 w 1391"/>
                  <a:gd name="T69" fmla="*/ 12 h 1427"/>
                  <a:gd name="T70" fmla="*/ 0 w 1391"/>
                  <a:gd name="T71" fmla="*/ 12 h 1427"/>
                  <a:gd name="T72" fmla="*/ 1 w 1391"/>
                  <a:gd name="T73" fmla="*/ 13 h 1427"/>
                  <a:gd name="T74" fmla="*/ 7 w 1391"/>
                  <a:gd name="T75" fmla="*/ 17 h 1427"/>
                  <a:gd name="T76" fmla="*/ 7 w 1391"/>
                  <a:gd name="T77" fmla="*/ 17 h 1427"/>
                  <a:gd name="T78" fmla="*/ 7 w 1391"/>
                  <a:gd name="T79" fmla="*/ 17 h 1427"/>
                  <a:gd name="T80" fmla="*/ 8 w 1391"/>
                  <a:gd name="T81" fmla="*/ 17 h 1427"/>
                  <a:gd name="T82" fmla="*/ 8 w 1391"/>
                  <a:gd name="T83" fmla="*/ 18 h 1427"/>
                  <a:gd name="T84" fmla="*/ 9 w 1391"/>
                  <a:gd name="T85" fmla="*/ 18 h 1427"/>
                  <a:gd name="T86" fmla="*/ 9 w 1391"/>
                  <a:gd name="T87" fmla="*/ 18 h 1427"/>
                  <a:gd name="T88" fmla="*/ 10 w 1391"/>
                  <a:gd name="T89" fmla="*/ 18 h 1427"/>
                  <a:gd name="T90" fmla="*/ 10 w 1391"/>
                  <a:gd name="T91" fmla="*/ 18 h 1427"/>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391"/>
                  <a:gd name="T139" fmla="*/ 0 h 1427"/>
                  <a:gd name="T140" fmla="*/ 1391 w 1391"/>
                  <a:gd name="T141" fmla="*/ 1427 h 1427"/>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391" h="1427">
                    <a:moveTo>
                      <a:pt x="816" y="1414"/>
                    </a:moveTo>
                    <a:lnTo>
                      <a:pt x="1271" y="1223"/>
                    </a:lnTo>
                    <a:lnTo>
                      <a:pt x="1292" y="1208"/>
                    </a:lnTo>
                    <a:lnTo>
                      <a:pt x="1312" y="1191"/>
                    </a:lnTo>
                    <a:lnTo>
                      <a:pt x="1331" y="1171"/>
                    </a:lnTo>
                    <a:lnTo>
                      <a:pt x="1347" y="1149"/>
                    </a:lnTo>
                    <a:lnTo>
                      <a:pt x="1361" y="1126"/>
                    </a:lnTo>
                    <a:lnTo>
                      <a:pt x="1372" y="1103"/>
                    </a:lnTo>
                    <a:lnTo>
                      <a:pt x="1380" y="1078"/>
                    </a:lnTo>
                    <a:lnTo>
                      <a:pt x="1385" y="1056"/>
                    </a:lnTo>
                    <a:lnTo>
                      <a:pt x="1391" y="553"/>
                    </a:lnTo>
                    <a:lnTo>
                      <a:pt x="1389" y="539"/>
                    </a:lnTo>
                    <a:lnTo>
                      <a:pt x="1386" y="525"/>
                    </a:lnTo>
                    <a:lnTo>
                      <a:pt x="1382" y="509"/>
                    </a:lnTo>
                    <a:lnTo>
                      <a:pt x="1377" y="495"/>
                    </a:lnTo>
                    <a:lnTo>
                      <a:pt x="1371" y="481"/>
                    </a:lnTo>
                    <a:lnTo>
                      <a:pt x="1363" y="465"/>
                    </a:lnTo>
                    <a:lnTo>
                      <a:pt x="1356" y="451"/>
                    </a:lnTo>
                    <a:lnTo>
                      <a:pt x="1348" y="437"/>
                    </a:lnTo>
                    <a:lnTo>
                      <a:pt x="1338" y="424"/>
                    </a:lnTo>
                    <a:lnTo>
                      <a:pt x="1328" y="410"/>
                    </a:lnTo>
                    <a:lnTo>
                      <a:pt x="1317" y="397"/>
                    </a:lnTo>
                    <a:lnTo>
                      <a:pt x="1306" y="384"/>
                    </a:lnTo>
                    <a:lnTo>
                      <a:pt x="1293" y="373"/>
                    </a:lnTo>
                    <a:lnTo>
                      <a:pt x="1281" y="361"/>
                    </a:lnTo>
                    <a:lnTo>
                      <a:pt x="1268" y="351"/>
                    </a:lnTo>
                    <a:lnTo>
                      <a:pt x="1254" y="341"/>
                    </a:lnTo>
                    <a:lnTo>
                      <a:pt x="786" y="31"/>
                    </a:lnTo>
                    <a:lnTo>
                      <a:pt x="774" y="24"/>
                    </a:lnTo>
                    <a:lnTo>
                      <a:pt x="761" y="19"/>
                    </a:lnTo>
                    <a:lnTo>
                      <a:pt x="749" y="13"/>
                    </a:lnTo>
                    <a:lnTo>
                      <a:pt x="737" y="9"/>
                    </a:lnTo>
                    <a:lnTo>
                      <a:pt x="725" y="5"/>
                    </a:lnTo>
                    <a:lnTo>
                      <a:pt x="712" y="3"/>
                    </a:lnTo>
                    <a:lnTo>
                      <a:pt x="700" y="1"/>
                    </a:lnTo>
                    <a:lnTo>
                      <a:pt x="688" y="1"/>
                    </a:lnTo>
                    <a:lnTo>
                      <a:pt x="676" y="0"/>
                    </a:lnTo>
                    <a:lnTo>
                      <a:pt x="663" y="1"/>
                    </a:lnTo>
                    <a:lnTo>
                      <a:pt x="651" y="2"/>
                    </a:lnTo>
                    <a:lnTo>
                      <a:pt x="640" y="4"/>
                    </a:lnTo>
                    <a:lnTo>
                      <a:pt x="628" y="8"/>
                    </a:lnTo>
                    <a:lnTo>
                      <a:pt x="617" y="11"/>
                    </a:lnTo>
                    <a:lnTo>
                      <a:pt x="605" y="15"/>
                    </a:lnTo>
                    <a:lnTo>
                      <a:pt x="594" y="21"/>
                    </a:lnTo>
                    <a:lnTo>
                      <a:pt x="183" y="226"/>
                    </a:lnTo>
                    <a:lnTo>
                      <a:pt x="171" y="232"/>
                    </a:lnTo>
                    <a:lnTo>
                      <a:pt x="160" y="240"/>
                    </a:lnTo>
                    <a:lnTo>
                      <a:pt x="149" y="249"/>
                    </a:lnTo>
                    <a:lnTo>
                      <a:pt x="139" y="257"/>
                    </a:lnTo>
                    <a:lnTo>
                      <a:pt x="128" y="268"/>
                    </a:lnTo>
                    <a:lnTo>
                      <a:pt x="118" y="279"/>
                    </a:lnTo>
                    <a:lnTo>
                      <a:pt x="108" y="290"/>
                    </a:lnTo>
                    <a:lnTo>
                      <a:pt x="99" y="304"/>
                    </a:lnTo>
                    <a:lnTo>
                      <a:pt x="90" y="316"/>
                    </a:lnTo>
                    <a:lnTo>
                      <a:pt x="81" y="330"/>
                    </a:lnTo>
                    <a:lnTo>
                      <a:pt x="75" y="343"/>
                    </a:lnTo>
                    <a:lnTo>
                      <a:pt x="68" y="359"/>
                    </a:lnTo>
                    <a:lnTo>
                      <a:pt x="62" y="373"/>
                    </a:lnTo>
                    <a:lnTo>
                      <a:pt x="58" y="387"/>
                    </a:lnTo>
                    <a:lnTo>
                      <a:pt x="55" y="403"/>
                    </a:lnTo>
                    <a:lnTo>
                      <a:pt x="52" y="418"/>
                    </a:lnTo>
                    <a:lnTo>
                      <a:pt x="0" y="889"/>
                    </a:lnTo>
                    <a:lnTo>
                      <a:pt x="0" y="914"/>
                    </a:lnTo>
                    <a:lnTo>
                      <a:pt x="2" y="940"/>
                    </a:lnTo>
                    <a:lnTo>
                      <a:pt x="9" y="964"/>
                    </a:lnTo>
                    <a:lnTo>
                      <a:pt x="19" y="986"/>
                    </a:lnTo>
                    <a:lnTo>
                      <a:pt x="31" y="1008"/>
                    </a:lnTo>
                    <a:lnTo>
                      <a:pt x="47" y="1029"/>
                    </a:lnTo>
                    <a:lnTo>
                      <a:pt x="66" y="1048"/>
                    </a:lnTo>
                    <a:lnTo>
                      <a:pt x="87" y="1064"/>
                    </a:lnTo>
                    <a:lnTo>
                      <a:pt x="553" y="1374"/>
                    </a:lnTo>
                    <a:lnTo>
                      <a:pt x="568" y="1383"/>
                    </a:lnTo>
                    <a:lnTo>
                      <a:pt x="583" y="1391"/>
                    </a:lnTo>
                    <a:lnTo>
                      <a:pt x="599" y="1399"/>
                    </a:lnTo>
                    <a:lnTo>
                      <a:pt x="616" y="1405"/>
                    </a:lnTo>
                    <a:lnTo>
                      <a:pt x="633" y="1411"/>
                    </a:lnTo>
                    <a:lnTo>
                      <a:pt x="650" y="1416"/>
                    </a:lnTo>
                    <a:lnTo>
                      <a:pt x="668" y="1420"/>
                    </a:lnTo>
                    <a:lnTo>
                      <a:pt x="686" y="1423"/>
                    </a:lnTo>
                    <a:lnTo>
                      <a:pt x="703" y="1425"/>
                    </a:lnTo>
                    <a:lnTo>
                      <a:pt x="721" y="1426"/>
                    </a:lnTo>
                    <a:lnTo>
                      <a:pt x="738" y="1427"/>
                    </a:lnTo>
                    <a:lnTo>
                      <a:pt x="755" y="1426"/>
                    </a:lnTo>
                    <a:lnTo>
                      <a:pt x="771" y="1425"/>
                    </a:lnTo>
                    <a:lnTo>
                      <a:pt x="787" y="1422"/>
                    </a:lnTo>
                    <a:lnTo>
                      <a:pt x="801" y="1419"/>
                    </a:lnTo>
                    <a:lnTo>
                      <a:pt x="816" y="1414"/>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33" name="Freeform 139"/>
              <p:cNvSpPr>
                <a:spLocks/>
              </p:cNvSpPr>
              <p:nvPr/>
            </p:nvSpPr>
            <p:spPr bwMode="auto">
              <a:xfrm>
                <a:off x="3624" y="3161"/>
                <a:ext cx="398" cy="220"/>
              </a:xfrm>
              <a:custGeom>
                <a:avLst/>
                <a:gdLst>
                  <a:gd name="T0" fmla="*/ 1 w 1192"/>
                  <a:gd name="T1" fmla="*/ 2 h 662"/>
                  <a:gd name="T2" fmla="*/ 6 w 1192"/>
                  <a:gd name="T3" fmla="*/ 0 h 662"/>
                  <a:gd name="T4" fmla="*/ 6 w 1192"/>
                  <a:gd name="T5" fmla="*/ 0 h 662"/>
                  <a:gd name="T6" fmla="*/ 6 w 1192"/>
                  <a:gd name="T7" fmla="*/ 0 h 662"/>
                  <a:gd name="T8" fmla="*/ 6 w 1192"/>
                  <a:gd name="T9" fmla="*/ 0 h 662"/>
                  <a:gd name="T10" fmla="*/ 6 w 1192"/>
                  <a:gd name="T11" fmla="*/ 0 h 662"/>
                  <a:gd name="T12" fmla="*/ 7 w 1192"/>
                  <a:gd name="T13" fmla="*/ 0 h 662"/>
                  <a:gd name="T14" fmla="*/ 7 w 1192"/>
                  <a:gd name="T15" fmla="*/ 0 h 662"/>
                  <a:gd name="T16" fmla="*/ 7 w 1192"/>
                  <a:gd name="T17" fmla="*/ 0 h 662"/>
                  <a:gd name="T18" fmla="*/ 7 w 1192"/>
                  <a:gd name="T19" fmla="*/ 0 h 662"/>
                  <a:gd name="T20" fmla="*/ 7 w 1192"/>
                  <a:gd name="T21" fmla="*/ 0 h 662"/>
                  <a:gd name="T22" fmla="*/ 8 w 1192"/>
                  <a:gd name="T23" fmla="*/ 0 h 662"/>
                  <a:gd name="T24" fmla="*/ 8 w 1192"/>
                  <a:gd name="T25" fmla="*/ 0 h 662"/>
                  <a:gd name="T26" fmla="*/ 8 w 1192"/>
                  <a:gd name="T27" fmla="*/ 0 h 662"/>
                  <a:gd name="T28" fmla="*/ 8 w 1192"/>
                  <a:gd name="T29" fmla="*/ 0 h 662"/>
                  <a:gd name="T30" fmla="*/ 8 w 1192"/>
                  <a:gd name="T31" fmla="*/ 0 h 662"/>
                  <a:gd name="T32" fmla="*/ 9 w 1192"/>
                  <a:gd name="T33" fmla="*/ 0 h 662"/>
                  <a:gd name="T34" fmla="*/ 9 w 1192"/>
                  <a:gd name="T35" fmla="*/ 1 h 662"/>
                  <a:gd name="T36" fmla="*/ 14 w 1192"/>
                  <a:gd name="T37" fmla="*/ 4 h 662"/>
                  <a:gd name="T38" fmla="*/ 14 w 1192"/>
                  <a:gd name="T39" fmla="*/ 4 h 662"/>
                  <a:gd name="T40" fmla="*/ 15 w 1192"/>
                  <a:gd name="T41" fmla="*/ 5 h 662"/>
                  <a:gd name="T42" fmla="*/ 15 w 1192"/>
                  <a:gd name="T43" fmla="*/ 5 h 662"/>
                  <a:gd name="T44" fmla="*/ 15 w 1192"/>
                  <a:gd name="T45" fmla="*/ 5 h 662"/>
                  <a:gd name="T46" fmla="*/ 15 w 1192"/>
                  <a:gd name="T47" fmla="*/ 5 h 662"/>
                  <a:gd name="T48" fmla="*/ 15 w 1192"/>
                  <a:gd name="T49" fmla="*/ 5 h 662"/>
                  <a:gd name="T50" fmla="*/ 14 w 1192"/>
                  <a:gd name="T51" fmla="*/ 6 h 662"/>
                  <a:gd name="T52" fmla="*/ 14 w 1192"/>
                  <a:gd name="T53" fmla="*/ 6 h 662"/>
                  <a:gd name="T54" fmla="*/ 9 w 1192"/>
                  <a:gd name="T55" fmla="*/ 8 h 662"/>
                  <a:gd name="T56" fmla="*/ 9 w 1192"/>
                  <a:gd name="T57" fmla="*/ 8 h 662"/>
                  <a:gd name="T58" fmla="*/ 9 w 1192"/>
                  <a:gd name="T59" fmla="*/ 8 h 662"/>
                  <a:gd name="T60" fmla="*/ 9 w 1192"/>
                  <a:gd name="T61" fmla="*/ 8 h 662"/>
                  <a:gd name="T62" fmla="*/ 8 w 1192"/>
                  <a:gd name="T63" fmla="*/ 8 h 662"/>
                  <a:gd name="T64" fmla="*/ 8 w 1192"/>
                  <a:gd name="T65" fmla="*/ 8 h 662"/>
                  <a:gd name="T66" fmla="*/ 8 w 1192"/>
                  <a:gd name="T67" fmla="*/ 8 h 662"/>
                  <a:gd name="T68" fmla="*/ 8 w 1192"/>
                  <a:gd name="T69" fmla="*/ 8 h 662"/>
                  <a:gd name="T70" fmla="*/ 8 w 1192"/>
                  <a:gd name="T71" fmla="*/ 8 h 662"/>
                  <a:gd name="T72" fmla="*/ 7 w 1192"/>
                  <a:gd name="T73" fmla="*/ 8 h 662"/>
                  <a:gd name="T74" fmla="*/ 7 w 1192"/>
                  <a:gd name="T75" fmla="*/ 8 h 662"/>
                  <a:gd name="T76" fmla="*/ 7 w 1192"/>
                  <a:gd name="T77" fmla="*/ 8 h 662"/>
                  <a:gd name="T78" fmla="*/ 7 w 1192"/>
                  <a:gd name="T79" fmla="*/ 8 h 662"/>
                  <a:gd name="T80" fmla="*/ 6 w 1192"/>
                  <a:gd name="T81" fmla="*/ 8 h 662"/>
                  <a:gd name="T82" fmla="*/ 6 w 1192"/>
                  <a:gd name="T83" fmla="*/ 8 h 662"/>
                  <a:gd name="T84" fmla="*/ 6 w 1192"/>
                  <a:gd name="T85" fmla="*/ 8 h 662"/>
                  <a:gd name="T86" fmla="*/ 6 w 1192"/>
                  <a:gd name="T87" fmla="*/ 8 h 662"/>
                  <a:gd name="T88" fmla="*/ 1 w 1192"/>
                  <a:gd name="T89" fmla="*/ 4 h 662"/>
                  <a:gd name="T90" fmla="*/ 0 w 1192"/>
                  <a:gd name="T91" fmla="*/ 4 h 662"/>
                  <a:gd name="T92" fmla="*/ 0 w 1192"/>
                  <a:gd name="T93" fmla="*/ 4 h 662"/>
                  <a:gd name="T94" fmla="*/ 0 w 1192"/>
                  <a:gd name="T95" fmla="*/ 3 h 662"/>
                  <a:gd name="T96" fmla="*/ 0 w 1192"/>
                  <a:gd name="T97" fmla="*/ 3 h 662"/>
                  <a:gd name="T98" fmla="*/ 0 w 1192"/>
                  <a:gd name="T99" fmla="*/ 3 h 662"/>
                  <a:gd name="T100" fmla="*/ 0 w 1192"/>
                  <a:gd name="T101" fmla="*/ 3 h 662"/>
                  <a:gd name="T102" fmla="*/ 0 w 1192"/>
                  <a:gd name="T103" fmla="*/ 3 h 662"/>
                  <a:gd name="T104" fmla="*/ 1 w 1192"/>
                  <a:gd name="T105" fmla="*/ 2 h 66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192"/>
                  <a:gd name="T160" fmla="*/ 0 h 662"/>
                  <a:gd name="T161" fmla="*/ 1192 w 1192"/>
                  <a:gd name="T162" fmla="*/ 662 h 66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192" h="662">
                    <a:moveTo>
                      <a:pt x="49" y="193"/>
                    </a:moveTo>
                    <a:lnTo>
                      <a:pt x="459" y="15"/>
                    </a:lnTo>
                    <a:lnTo>
                      <a:pt x="472" y="10"/>
                    </a:lnTo>
                    <a:lnTo>
                      <a:pt x="486" y="7"/>
                    </a:lnTo>
                    <a:lnTo>
                      <a:pt x="501" y="3"/>
                    </a:lnTo>
                    <a:lnTo>
                      <a:pt x="516" y="1"/>
                    </a:lnTo>
                    <a:lnTo>
                      <a:pt x="533" y="0"/>
                    </a:lnTo>
                    <a:lnTo>
                      <a:pt x="549" y="0"/>
                    </a:lnTo>
                    <a:lnTo>
                      <a:pt x="565" y="1"/>
                    </a:lnTo>
                    <a:lnTo>
                      <a:pt x="583" y="3"/>
                    </a:lnTo>
                    <a:lnTo>
                      <a:pt x="600" y="6"/>
                    </a:lnTo>
                    <a:lnTo>
                      <a:pt x="617" y="9"/>
                    </a:lnTo>
                    <a:lnTo>
                      <a:pt x="633" y="13"/>
                    </a:lnTo>
                    <a:lnTo>
                      <a:pt x="650" y="19"/>
                    </a:lnTo>
                    <a:lnTo>
                      <a:pt x="666" y="24"/>
                    </a:lnTo>
                    <a:lnTo>
                      <a:pt x="681" y="32"/>
                    </a:lnTo>
                    <a:lnTo>
                      <a:pt x="696" y="39"/>
                    </a:lnTo>
                    <a:lnTo>
                      <a:pt x="709" y="47"/>
                    </a:lnTo>
                    <a:lnTo>
                      <a:pt x="1137" y="331"/>
                    </a:lnTo>
                    <a:lnTo>
                      <a:pt x="1161" y="350"/>
                    </a:lnTo>
                    <a:lnTo>
                      <a:pt x="1178" y="369"/>
                    </a:lnTo>
                    <a:lnTo>
                      <a:pt x="1188" y="389"/>
                    </a:lnTo>
                    <a:lnTo>
                      <a:pt x="1192" y="407"/>
                    </a:lnTo>
                    <a:lnTo>
                      <a:pt x="1189" y="426"/>
                    </a:lnTo>
                    <a:lnTo>
                      <a:pt x="1180" y="442"/>
                    </a:lnTo>
                    <a:lnTo>
                      <a:pt x="1164" y="458"/>
                    </a:lnTo>
                    <a:lnTo>
                      <a:pt x="1142" y="470"/>
                    </a:lnTo>
                    <a:lnTo>
                      <a:pt x="732" y="646"/>
                    </a:lnTo>
                    <a:lnTo>
                      <a:pt x="719" y="652"/>
                    </a:lnTo>
                    <a:lnTo>
                      <a:pt x="706" y="655"/>
                    </a:lnTo>
                    <a:lnTo>
                      <a:pt x="690" y="658"/>
                    </a:lnTo>
                    <a:lnTo>
                      <a:pt x="676" y="660"/>
                    </a:lnTo>
                    <a:lnTo>
                      <a:pt x="659" y="662"/>
                    </a:lnTo>
                    <a:lnTo>
                      <a:pt x="642" y="662"/>
                    </a:lnTo>
                    <a:lnTo>
                      <a:pt x="626" y="660"/>
                    </a:lnTo>
                    <a:lnTo>
                      <a:pt x="609" y="659"/>
                    </a:lnTo>
                    <a:lnTo>
                      <a:pt x="592" y="656"/>
                    </a:lnTo>
                    <a:lnTo>
                      <a:pt x="574" y="653"/>
                    </a:lnTo>
                    <a:lnTo>
                      <a:pt x="558" y="648"/>
                    </a:lnTo>
                    <a:lnTo>
                      <a:pt x="542" y="643"/>
                    </a:lnTo>
                    <a:lnTo>
                      <a:pt x="525" y="637"/>
                    </a:lnTo>
                    <a:lnTo>
                      <a:pt x="511" y="631"/>
                    </a:lnTo>
                    <a:lnTo>
                      <a:pt x="495" y="623"/>
                    </a:lnTo>
                    <a:lnTo>
                      <a:pt x="482" y="614"/>
                    </a:lnTo>
                    <a:lnTo>
                      <a:pt x="55" y="330"/>
                    </a:lnTo>
                    <a:lnTo>
                      <a:pt x="31" y="313"/>
                    </a:lnTo>
                    <a:lnTo>
                      <a:pt x="15" y="293"/>
                    </a:lnTo>
                    <a:lnTo>
                      <a:pt x="5" y="274"/>
                    </a:lnTo>
                    <a:lnTo>
                      <a:pt x="0" y="254"/>
                    </a:lnTo>
                    <a:lnTo>
                      <a:pt x="2" y="237"/>
                    </a:lnTo>
                    <a:lnTo>
                      <a:pt x="11" y="220"/>
                    </a:lnTo>
                    <a:lnTo>
                      <a:pt x="27" y="205"/>
                    </a:lnTo>
                    <a:lnTo>
                      <a:pt x="49" y="193"/>
                    </a:lnTo>
                    <a:close/>
                  </a:path>
                </a:pathLst>
              </a:custGeom>
              <a:solidFill>
                <a:srgbClr val="BFBFBF"/>
              </a:solidFill>
              <a:ln w="9525">
                <a:noFill/>
                <a:miter lim="800000"/>
                <a:headEnd/>
                <a:tailEnd/>
              </a:ln>
            </p:spPr>
            <p:txBody>
              <a:bodyPr/>
              <a:lstStyle/>
              <a:p>
                <a:pPr eaLnBrk="0" hangingPunct="0"/>
                <a:endParaRPr lang="it-IT">
                  <a:solidFill>
                    <a:srgbClr val="333333"/>
                  </a:solidFill>
                </a:endParaRPr>
              </a:p>
            </p:txBody>
          </p:sp>
          <p:sp>
            <p:nvSpPr>
              <p:cNvPr id="116934" name="Freeform 140"/>
              <p:cNvSpPr>
                <a:spLocks/>
              </p:cNvSpPr>
              <p:nvPr/>
            </p:nvSpPr>
            <p:spPr bwMode="auto">
              <a:xfrm>
                <a:off x="3638" y="3161"/>
                <a:ext cx="141" cy="69"/>
              </a:xfrm>
              <a:custGeom>
                <a:avLst/>
                <a:gdLst>
                  <a:gd name="T0" fmla="*/ 5 w 423"/>
                  <a:gd name="T1" fmla="*/ 0 h 206"/>
                  <a:gd name="T2" fmla="*/ 5 w 423"/>
                  <a:gd name="T3" fmla="*/ 0 h 206"/>
                  <a:gd name="T4" fmla="*/ 0 w 423"/>
                  <a:gd name="T5" fmla="*/ 2 h 206"/>
                  <a:gd name="T6" fmla="*/ 0 w 423"/>
                  <a:gd name="T7" fmla="*/ 3 h 206"/>
                  <a:gd name="T8" fmla="*/ 5 w 423"/>
                  <a:gd name="T9" fmla="*/ 0 h 206"/>
                  <a:gd name="T10" fmla="*/ 5 w 423"/>
                  <a:gd name="T11" fmla="*/ 0 h 206"/>
                  <a:gd name="T12" fmla="*/ 5 w 423"/>
                  <a:gd name="T13" fmla="*/ 0 h 206"/>
                  <a:gd name="T14" fmla="*/ 0 60000 65536"/>
                  <a:gd name="T15" fmla="*/ 0 60000 65536"/>
                  <a:gd name="T16" fmla="*/ 0 60000 65536"/>
                  <a:gd name="T17" fmla="*/ 0 60000 65536"/>
                  <a:gd name="T18" fmla="*/ 0 60000 65536"/>
                  <a:gd name="T19" fmla="*/ 0 60000 65536"/>
                  <a:gd name="T20" fmla="*/ 0 60000 65536"/>
                  <a:gd name="T21" fmla="*/ 0 w 423"/>
                  <a:gd name="T22" fmla="*/ 0 h 206"/>
                  <a:gd name="T23" fmla="*/ 423 w 423"/>
                  <a:gd name="T24" fmla="*/ 206 h 2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3" h="206">
                    <a:moveTo>
                      <a:pt x="410" y="0"/>
                    </a:moveTo>
                    <a:lnTo>
                      <a:pt x="410" y="0"/>
                    </a:lnTo>
                    <a:lnTo>
                      <a:pt x="0" y="177"/>
                    </a:lnTo>
                    <a:lnTo>
                      <a:pt x="14" y="206"/>
                    </a:lnTo>
                    <a:lnTo>
                      <a:pt x="423" y="29"/>
                    </a:lnTo>
                    <a:lnTo>
                      <a:pt x="410"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35" name="Freeform 141"/>
              <p:cNvSpPr>
                <a:spLocks/>
              </p:cNvSpPr>
              <p:nvPr/>
            </p:nvSpPr>
            <p:spPr bwMode="auto">
              <a:xfrm>
                <a:off x="3775" y="3156"/>
                <a:ext cx="89" cy="25"/>
              </a:xfrm>
              <a:custGeom>
                <a:avLst/>
                <a:gdLst>
                  <a:gd name="T0" fmla="*/ 3 w 266"/>
                  <a:gd name="T1" fmla="*/ 1 h 76"/>
                  <a:gd name="T2" fmla="*/ 3 w 266"/>
                  <a:gd name="T3" fmla="*/ 1 h 76"/>
                  <a:gd name="T4" fmla="*/ 3 w 266"/>
                  <a:gd name="T5" fmla="*/ 0 h 76"/>
                  <a:gd name="T6" fmla="*/ 3 w 266"/>
                  <a:gd name="T7" fmla="*/ 0 h 76"/>
                  <a:gd name="T8" fmla="*/ 3 w 266"/>
                  <a:gd name="T9" fmla="*/ 0 h 76"/>
                  <a:gd name="T10" fmla="*/ 3 w 266"/>
                  <a:gd name="T11" fmla="*/ 0 h 76"/>
                  <a:gd name="T12" fmla="*/ 2 w 266"/>
                  <a:gd name="T13" fmla="*/ 0 h 76"/>
                  <a:gd name="T14" fmla="*/ 2 w 266"/>
                  <a:gd name="T15" fmla="*/ 0 h 76"/>
                  <a:gd name="T16" fmla="*/ 2 w 266"/>
                  <a:gd name="T17" fmla="*/ 0 h 76"/>
                  <a:gd name="T18" fmla="*/ 2 w 266"/>
                  <a:gd name="T19" fmla="*/ 0 h 76"/>
                  <a:gd name="T20" fmla="*/ 1 w 266"/>
                  <a:gd name="T21" fmla="*/ 0 h 76"/>
                  <a:gd name="T22" fmla="*/ 1 w 266"/>
                  <a:gd name="T23" fmla="*/ 0 h 76"/>
                  <a:gd name="T24" fmla="*/ 1 w 266"/>
                  <a:gd name="T25" fmla="*/ 0 h 76"/>
                  <a:gd name="T26" fmla="*/ 1 w 266"/>
                  <a:gd name="T27" fmla="*/ 0 h 76"/>
                  <a:gd name="T28" fmla="*/ 1 w 266"/>
                  <a:gd name="T29" fmla="*/ 0 h 76"/>
                  <a:gd name="T30" fmla="*/ 0 w 266"/>
                  <a:gd name="T31" fmla="*/ 0 h 76"/>
                  <a:gd name="T32" fmla="*/ 0 w 266"/>
                  <a:gd name="T33" fmla="*/ 0 h 76"/>
                  <a:gd name="T34" fmla="*/ 0 w 266"/>
                  <a:gd name="T35" fmla="*/ 0 h 76"/>
                  <a:gd name="T36" fmla="*/ 0 w 266"/>
                  <a:gd name="T37" fmla="*/ 1 h 76"/>
                  <a:gd name="T38" fmla="*/ 0 w 266"/>
                  <a:gd name="T39" fmla="*/ 0 h 76"/>
                  <a:gd name="T40" fmla="*/ 0 w 266"/>
                  <a:gd name="T41" fmla="*/ 0 h 76"/>
                  <a:gd name="T42" fmla="*/ 1 w 266"/>
                  <a:gd name="T43" fmla="*/ 0 h 76"/>
                  <a:gd name="T44" fmla="*/ 1 w 266"/>
                  <a:gd name="T45" fmla="*/ 0 h 76"/>
                  <a:gd name="T46" fmla="*/ 1 w 266"/>
                  <a:gd name="T47" fmla="*/ 0 h 76"/>
                  <a:gd name="T48" fmla="*/ 1 w 266"/>
                  <a:gd name="T49" fmla="*/ 0 h 76"/>
                  <a:gd name="T50" fmla="*/ 1 w 266"/>
                  <a:gd name="T51" fmla="*/ 0 h 76"/>
                  <a:gd name="T52" fmla="*/ 2 w 266"/>
                  <a:gd name="T53" fmla="*/ 0 h 76"/>
                  <a:gd name="T54" fmla="*/ 2 w 266"/>
                  <a:gd name="T55" fmla="*/ 0 h 76"/>
                  <a:gd name="T56" fmla="*/ 2 w 266"/>
                  <a:gd name="T57" fmla="*/ 0 h 76"/>
                  <a:gd name="T58" fmla="*/ 2 w 266"/>
                  <a:gd name="T59" fmla="*/ 1 h 76"/>
                  <a:gd name="T60" fmla="*/ 2 w 266"/>
                  <a:gd name="T61" fmla="*/ 1 h 76"/>
                  <a:gd name="T62" fmla="*/ 3 w 266"/>
                  <a:gd name="T63" fmla="*/ 1 h 76"/>
                  <a:gd name="T64" fmla="*/ 3 w 266"/>
                  <a:gd name="T65" fmla="*/ 1 h 76"/>
                  <a:gd name="T66" fmla="*/ 3 w 266"/>
                  <a:gd name="T67" fmla="*/ 1 h 76"/>
                  <a:gd name="T68" fmla="*/ 3 w 266"/>
                  <a:gd name="T69" fmla="*/ 1 h 76"/>
                  <a:gd name="T70" fmla="*/ 3 w 266"/>
                  <a:gd name="T71" fmla="*/ 1 h 76"/>
                  <a:gd name="T72" fmla="*/ 3 w 266"/>
                  <a:gd name="T73" fmla="*/ 1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6"/>
                  <a:gd name="T112" fmla="*/ 0 h 76"/>
                  <a:gd name="T113" fmla="*/ 266 w 266"/>
                  <a:gd name="T114" fmla="*/ 76 h 7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6" h="76">
                    <a:moveTo>
                      <a:pt x="266" y="49"/>
                    </a:moveTo>
                    <a:lnTo>
                      <a:pt x="266" y="49"/>
                    </a:lnTo>
                    <a:lnTo>
                      <a:pt x="251" y="40"/>
                    </a:lnTo>
                    <a:lnTo>
                      <a:pt x="236" y="33"/>
                    </a:lnTo>
                    <a:lnTo>
                      <a:pt x="219" y="25"/>
                    </a:lnTo>
                    <a:lnTo>
                      <a:pt x="204" y="19"/>
                    </a:lnTo>
                    <a:lnTo>
                      <a:pt x="186" y="14"/>
                    </a:lnTo>
                    <a:lnTo>
                      <a:pt x="168" y="8"/>
                    </a:lnTo>
                    <a:lnTo>
                      <a:pt x="150" y="5"/>
                    </a:lnTo>
                    <a:lnTo>
                      <a:pt x="133" y="3"/>
                    </a:lnTo>
                    <a:lnTo>
                      <a:pt x="115" y="1"/>
                    </a:lnTo>
                    <a:lnTo>
                      <a:pt x="97" y="0"/>
                    </a:lnTo>
                    <a:lnTo>
                      <a:pt x="81" y="0"/>
                    </a:lnTo>
                    <a:lnTo>
                      <a:pt x="63" y="1"/>
                    </a:lnTo>
                    <a:lnTo>
                      <a:pt x="46" y="3"/>
                    </a:lnTo>
                    <a:lnTo>
                      <a:pt x="31" y="6"/>
                    </a:lnTo>
                    <a:lnTo>
                      <a:pt x="15" y="11"/>
                    </a:lnTo>
                    <a:lnTo>
                      <a:pt x="0" y="16"/>
                    </a:lnTo>
                    <a:lnTo>
                      <a:pt x="13" y="45"/>
                    </a:lnTo>
                    <a:lnTo>
                      <a:pt x="24" y="39"/>
                    </a:lnTo>
                    <a:lnTo>
                      <a:pt x="38" y="37"/>
                    </a:lnTo>
                    <a:lnTo>
                      <a:pt x="52" y="34"/>
                    </a:lnTo>
                    <a:lnTo>
                      <a:pt x="66" y="32"/>
                    </a:lnTo>
                    <a:lnTo>
                      <a:pt x="81" y="30"/>
                    </a:lnTo>
                    <a:lnTo>
                      <a:pt x="97" y="30"/>
                    </a:lnTo>
                    <a:lnTo>
                      <a:pt x="112" y="32"/>
                    </a:lnTo>
                    <a:lnTo>
                      <a:pt x="129" y="34"/>
                    </a:lnTo>
                    <a:lnTo>
                      <a:pt x="146" y="36"/>
                    </a:lnTo>
                    <a:lnTo>
                      <a:pt x="161" y="39"/>
                    </a:lnTo>
                    <a:lnTo>
                      <a:pt x="177" y="43"/>
                    </a:lnTo>
                    <a:lnTo>
                      <a:pt x="192" y="48"/>
                    </a:lnTo>
                    <a:lnTo>
                      <a:pt x="208" y="54"/>
                    </a:lnTo>
                    <a:lnTo>
                      <a:pt x="222" y="61"/>
                    </a:lnTo>
                    <a:lnTo>
                      <a:pt x="236" y="67"/>
                    </a:lnTo>
                    <a:lnTo>
                      <a:pt x="248" y="76"/>
                    </a:lnTo>
                    <a:lnTo>
                      <a:pt x="266" y="4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36" name="Freeform 142"/>
              <p:cNvSpPr>
                <a:spLocks/>
              </p:cNvSpPr>
              <p:nvPr/>
            </p:nvSpPr>
            <p:spPr bwMode="auto">
              <a:xfrm>
                <a:off x="3858" y="3172"/>
                <a:ext cx="148" cy="104"/>
              </a:xfrm>
              <a:custGeom>
                <a:avLst/>
                <a:gdLst>
                  <a:gd name="T0" fmla="*/ 5 w 446"/>
                  <a:gd name="T1" fmla="*/ 4 h 311"/>
                  <a:gd name="T2" fmla="*/ 5 w 446"/>
                  <a:gd name="T3" fmla="*/ 4 h 311"/>
                  <a:gd name="T4" fmla="*/ 0 w 446"/>
                  <a:gd name="T5" fmla="*/ 0 h 311"/>
                  <a:gd name="T6" fmla="*/ 0 w 446"/>
                  <a:gd name="T7" fmla="*/ 0 h 311"/>
                  <a:gd name="T8" fmla="*/ 5 w 446"/>
                  <a:gd name="T9" fmla="*/ 4 h 311"/>
                  <a:gd name="T10" fmla="*/ 5 w 446"/>
                  <a:gd name="T11" fmla="*/ 4 h 311"/>
                  <a:gd name="T12" fmla="*/ 5 w 446"/>
                  <a:gd name="T13" fmla="*/ 4 h 311"/>
                  <a:gd name="T14" fmla="*/ 0 60000 65536"/>
                  <a:gd name="T15" fmla="*/ 0 60000 65536"/>
                  <a:gd name="T16" fmla="*/ 0 60000 65536"/>
                  <a:gd name="T17" fmla="*/ 0 60000 65536"/>
                  <a:gd name="T18" fmla="*/ 0 60000 65536"/>
                  <a:gd name="T19" fmla="*/ 0 60000 65536"/>
                  <a:gd name="T20" fmla="*/ 0 60000 65536"/>
                  <a:gd name="T21" fmla="*/ 0 w 446"/>
                  <a:gd name="T22" fmla="*/ 0 h 311"/>
                  <a:gd name="T23" fmla="*/ 446 w 446"/>
                  <a:gd name="T24" fmla="*/ 311 h 31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6" h="311">
                    <a:moveTo>
                      <a:pt x="446" y="284"/>
                    </a:moveTo>
                    <a:lnTo>
                      <a:pt x="446" y="284"/>
                    </a:lnTo>
                    <a:lnTo>
                      <a:pt x="18" y="0"/>
                    </a:lnTo>
                    <a:lnTo>
                      <a:pt x="0" y="27"/>
                    </a:lnTo>
                    <a:lnTo>
                      <a:pt x="429" y="311"/>
                    </a:lnTo>
                    <a:lnTo>
                      <a:pt x="446" y="28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37" name="Freeform 143"/>
              <p:cNvSpPr>
                <a:spLocks/>
              </p:cNvSpPr>
              <p:nvPr/>
            </p:nvSpPr>
            <p:spPr bwMode="auto">
              <a:xfrm>
                <a:off x="4001" y="3267"/>
                <a:ext cx="26" cy="55"/>
              </a:xfrm>
              <a:custGeom>
                <a:avLst/>
                <a:gdLst>
                  <a:gd name="T0" fmla="*/ 0 w 79"/>
                  <a:gd name="T1" fmla="*/ 2 h 166"/>
                  <a:gd name="T2" fmla="*/ 0 w 79"/>
                  <a:gd name="T3" fmla="*/ 2 h 166"/>
                  <a:gd name="T4" fmla="*/ 1 w 79"/>
                  <a:gd name="T5" fmla="*/ 2 h 166"/>
                  <a:gd name="T6" fmla="*/ 1 w 79"/>
                  <a:gd name="T7" fmla="*/ 2 h 166"/>
                  <a:gd name="T8" fmla="*/ 1 w 79"/>
                  <a:gd name="T9" fmla="*/ 1 h 166"/>
                  <a:gd name="T10" fmla="*/ 1 w 79"/>
                  <a:gd name="T11" fmla="*/ 1 h 166"/>
                  <a:gd name="T12" fmla="*/ 1 w 79"/>
                  <a:gd name="T13" fmla="*/ 1 h 166"/>
                  <a:gd name="T14" fmla="*/ 1 w 79"/>
                  <a:gd name="T15" fmla="*/ 1 h 166"/>
                  <a:gd name="T16" fmla="*/ 1 w 79"/>
                  <a:gd name="T17" fmla="*/ 0 h 166"/>
                  <a:gd name="T18" fmla="*/ 0 w 79"/>
                  <a:gd name="T19" fmla="*/ 0 h 166"/>
                  <a:gd name="T20" fmla="*/ 0 w 79"/>
                  <a:gd name="T21" fmla="*/ 0 h 166"/>
                  <a:gd name="T22" fmla="*/ 0 w 79"/>
                  <a:gd name="T23" fmla="*/ 1 h 166"/>
                  <a:gd name="T24" fmla="*/ 0 w 79"/>
                  <a:gd name="T25" fmla="*/ 1 h 166"/>
                  <a:gd name="T26" fmla="*/ 1 w 79"/>
                  <a:gd name="T27" fmla="*/ 1 h 166"/>
                  <a:gd name="T28" fmla="*/ 1 w 79"/>
                  <a:gd name="T29" fmla="*/ 1 h 166"/>
                  <a:gd name="T30" fmla="*/ 1 w 79"/>
                  <a:gd name="T31" fmla="*/ 1 h 166"/>
                  <a:gd name="T32" fmla="*/ 0 w 79"/>
                  <a:gd name="T33" fmla="*/ 1 h 166"/>
                  <a:gd name="T34" fmla="*/ 0 w 79"/>
                  <a:gd name="T35" fmla="*/ 2 h 166"/>
                  <a:gd name="T36" fmla="*/ 0 w 79"/>
                  <a:gd name="T37" fmla="*/ 2 h 166"/>
                  <a:gd name="T38" fmla="*/ 0 w 79"/>
                  <a:gd name="T39" fmla="*/ 2 h 166"/>
                  <a:gd name="T40" fmla="*/ 0 w 79"/>
                  <a:gd name="T41" fmla="*/ 2 h 16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79"/>
                  <a:gd name="T64" fmla="*/ 0 h 166"/>
                  <a:gd name="T65" fmla="*/ 79 w 79"/>
                  <a:gd name="T66" fmla="*/ 166 h 16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79" h="166">
                    <a:moveTo>
                      <a:pt x="20" y="166"/>
                    </a:moveTo>
                    <a:lnTo>
                      <a:pt x="20" y="166"/>
                    </a:lnTo>
                    <a:lnTo>
                      <a:pt x="44" y="152"/>
                    </a:lnTo>
                    <a:lnTo>
                      <a:pt x="63" y="133"/>
                    </a:lnTo>
                    <a:lnTo>
                      <a:pt x="74" y="113"/>
                    </a:lnTo>
                    <a:lnTo>
                      <a:pt x="79" y="89"/>
                    </a:lnTo>
                    <a:lnTo>
                      <a:pt x="73" y="65"/>
                    </a:lnTo>
                    <a:lnTo>
                      <a:pt x="62" y="42"/>
                    </a:lnTo>
                    <a:lnTo>
                      <a:pt x="43" y="21"/>
                    </a:lnTo>
                    <a:lnTo>
                      <a:pt x="17" y="0"/>
                    </a:lnTo>
                    <a:lnTo>
                      <a:pt x="0" y="27"/>
                    </a:lnTo>
                    <a:lnTo>
                      <a:pt x="21" y="43"/>
                    </a:lnTo>
                    <a:lnTo>
                      <a:pt x="35" y="60"/>
                    </a:lnTo>
                    <a:lnTo>
                      <a:pt x="44" y="76"/>
                    </a:lnTo>
                    <a:lnTo>
                      <a:pt x="47" y="89"/>
                    </a:lnTo>
                    <a:lnTo>
                      <a:pt x="45" y="102"/>
                    </a:lnTo>
                    <a:lnTo>
                      <a:pt x="39" y="116"/>
                    </a:lnTo>
                    <a:lnTo>
                      <a:pt x="26" y="128"/>
                    </a:lnTo>
                    <a:lnTo>
                      <a:pt x="6" y="138"/>
                    </a:lnTo>
                    <a:lnTo>
                      <a:pt x="20" y="16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38" name="Freeform 144"/>
              <p:cNvSpPr>
                <a:spLocks/>
              </p:cNvSpPr>
              <p:nvPr/>
            </p:nvSpPr>
            <p:spPr bwMode="auto">
              <a:xfrm>
                <a:off x="3866" y="3313"/>
                <a:ext cx="141" cy="68"/>
              </a:xfrm>
              <a:custGeom>
                <a:avLst/>
                <a:gdLst>
                  <a:gd name="T0" fmla="*/ 0 w 423"/>
                  <a:gd name="T1" fmla="*/ 3 h 204"/>
                  <a:gd name="T2" fmla="*/ 0 w 423"/>
                  <a:gd name="T3" fmla="*/ 3 h 204"/>
                  <a:gd name="T4" fmla="*/ 5 w 423"/>
                  <a:gd name="T5" fmla="*/ 0 h 204"/>
                  <a:gd name="T6" fmla="*/ 5 w 423"/>
                  <a:gd name="T7" fmla="*/ 0 h 204"/>
                  <a:gd name="T8" fmla="*/ 0 w 423"/>
                  <a:gd name="T9" fmla="*/ 2 h 204"/>
                  <a:gd name="T10" fmla="*/ 0 w 423"/>
                  <a:gd name="T11" fmla="*/ 2 h 204"/>
                  <a:gd name="T12" fmla="*/ 0 w 423"/>
                  <a:gd name="T13" fmla="*/ 3 h 204"/>
                  <a:gd name="T14" fmla="*/ 0 60000 65536"/>
                  <a:gd name="T15" fmla="*/ 0 60000 65536"/>
                  <a:gd name="T16" fmla="*/ 0 60000 65536"/>
                  <a:gd name="T17" fmla="*/ 0 60000 65536"/>
                  <a:gd name="T18" fmla="*/ 0 60000 65536"/>
                  <a:gd name="T19" fmla="*/ 0 60000 65536"/>
                  <a:gd name="T20" fmla="*/ 0 60000 65536"/>
                  <a:gd name="T21" fmla="*/ 0 w 423"/>
                  <a:gd name="T22" fmla="*/ 0 h 204"/>
                  <a:gd name="T23" fmla="*/ 423 w 423"/>
                  <a:gd name="T24" fmla="*/ 204 h 20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23" h="204">
                    <a:moveTo>
                      <a:pt x="13" y="204"/>
                    </a:moveTo>
                    <a:lnTo>
                      <a:pt x="13" y="204"/>
                    </a:lnTo>
                    <a:lnTo>
                      <a:pt x="423" y="28"/>
                    </a:lnTo>
                    <a:lnTo>
                      <a:pt x="409" y="0"/>
                    </a:lnTo>
                    <a:lnTo>
                      <a:pt x="0" y="176"/>
                    </a:lnTo>
                    <a:lnTo>
                      <a:pt x="13" y="20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39" name="Freeform 145"/>
              <p:cNvSpPr>
                <a:spLocks/>
              </p:cNvSpPr>
              <p:nvPr/>
            </p:nvSpPr>
            <p:spPr bwMode="auto">
              <a:xfrm>
                <a:off x="3782" y="3361"/>
                <a:ext cx="89" cy="25"/>
              </a:xfrm>
              <a:custGeom>
                <a:avLst/>
                <a:gdLst>
                  <a:gd name="T0" fmla="*/ 0 w 266"/>
                  <a:gd name="T1" fmla="*/ 0 h 76"/>
                  <a:gd name="T2" fmla="*/ 0 w 266"/>
                  <a:gd name="T3" fmla="*/ 0 h 76"/>
                  <a:gd name="T4" fmla="*/ 0 w 266"/>
                  <a:gd name="T5" fmla="*/ 0 h 76"/>
                  <a:gd name="T6" fmla="*/ 0 w 266"/>
                  <a:gd name="T7" fmla="*/ 1 h 76"/>
                  <a:gd name="T8" fmla="*/ 1 w 266"/>
                  <a:gd name="T9" fmla="*/ 1 h 76"/>
                  <a:gd name="T10" fmla="*/ 1 w 266"/>
                  <a:gd name="T11" fmla="*/ 1 h 76"/>
                  <a:gd name="T12" fmla="*/ 1 w 266"/>
                  <a:gd name="T13" fmla="*/ 1 h 76"/>
                  <a:gd name="T14" fmla="*/ 1 w 266"/>
                  <a:gd name="T15" fmla="*/ 1 h 76"/>
                  <a:gd name="T16" fmla="*/ 1 w 266"/>
                  <a:gd name="T17" fmla="*/ 1 h 76"/>
                  <a:gd name="T18" fmla="*/ 2 w 266"/>
                  <a:gd name="T19" fmla="*/ 1 h 76"/>
                  <a:gd name="T20" fmla="*/ 2 w 266"/>
                  <a:gd name="T21" fmla="*/ 1 h 76"/>
                  <a:gd name="T22" fmla="*/ 2 w 266"/>
                  <a:gd name="T23" fmla="*/ 1 h 76"/>
                  <a:gd name="T24" fmla="*/ 2 w 266"/>
                  <a:gd name="T25" fmla="*/ 1 h 76"/>
                  <a:gd name="T26" fmla="*/ 3 w 266"/>
                  <a:gd name="T27" fmla="*/ 1 h 76"/>
                  <a:gd name="T28" fmla="*/ 3 w 266"/>
                  <a:gd name="T29" fmla="*/ 1 h 76"/>
                  <a:gd name="T30" fmla="*/ 3 w 266"/>
                  <a:gd name="T31" fmla="*/ 1 h 76"/>
                  <a:gd name="T32" fmla="*/ 3 w 266"/>
                  <a:gd name="T33" fmla="*/ 1 h 76"/>
                  <a:gd name="T34" fmla="*/ 3 w 266"/>
                  <a:gd name="T35" fmla="*/ 1 h 76"/>
                  <a:gd name="T36" fmla="*/ 3 w 266"/>
                  <a:gd name="T37" fmla="*/ 0 h 76"/>
                  <a:gd name="T38" fmla="*/ 3 w 266"/>
                  <a:gd name="T39" fmla="*/ 0 h 76"/>
                  <a:gd name="T40" fmla="*/ 3 w 266"/>
                  <a:gd name="T41" fmla="*/ 0 h 76"/>
                  <a:gd name="T42" fmla="*/ 3 w 266"/>
                  <a:gd name="T43" fmla="*/ 1 h 76"/>
                  <a:gd name="T44" fmla="*/ 2 w 266"/>
                  <a:gd name="T45" fmla="*/ 1 h 76"/>
                  <a:gd name="T46" fmla="*/ 2 w 266"/>
                  <a:gd name="T47" fmla="*/ 1 h 76"/>
                  <a:gd name="T48" fmla="*/ 2 w 266"/>
                  <a:gd name="T49" fmla="*/ 1 h 76"/>
                  <a:gd name="T50" fmla="*/ 2 w 266"/>
                  <a:gd name="T51" fmla="*/ 1 h 76"/>
                  <a:gd name="T52" fmla="*/ 2 w 266"/>
                  <a:gd name="T53" fmla="*/ 1 h 76"/>
                  <a:gd name="T54" fmla="*/ 2 w 266"/>
                  <a:gd name="T55" fmla="*/ 0 h 76"/>
                  <a:gd name="T56" fmla="*/ 1 w 266"/>
                  <a:gd name="T57" fmla="*/ 0 h 76"/>
                  <a:gd name="T58" fmla="*/ 1 w 266"/>
                  <a:gd name="T59" fmla="*/ 0 h 76"/>
                  <a:gd name="T60" fmla="*/ 1 w 266"/>
                  <a:gd name="T61" fmla="*/ 0 h 76"/>
                  <a:gd name="T62" fmla="*/ 1 w 266"/>
                  <a:gd name="T63" fmla="*/ 0 h 76"/>
                  <a:gd name="T64" fmla="*/ 1 w 266"/>
                  <a:gd name="T65" fmla="*/ 0 h 76"/>
                  <a:gd name="T66" fmla="*/ 0 w 266"/>
                  <a:gd name="T67" fmla="*/ 0 h 76"/>
                  <a:gd name="T68" fmla="*/ 0 w 266"/>
                  <a:gd name="T69" fmla="*/ 0 h 76"/>
                  <a:gd name="T70" fmla="*/ 0 w 266"/>
                  <a:gd name="T71" fmla="*/ 0 h 76"/>
                  <a:gd name="T72" fmla="*/ 0 w 266"/>
                  <a:gd name="T73" fmla="*/ 0 h 7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66"/>
                  <a:gd name="T112" fmla="*/ 0 h 76"/>
                  <a:gd name="T113" fmla="*/ 266 w 266"/>
                  <a:gd name="T114" fmla="*/ 76 h 7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66" h="76">
                    <a:moveTo>
                      <a:pt x="0" y="26"/>
                    </a:moveTo>
                    <a:lnTo>
                      <a:pt x="0" y="26"/>
                    </a:lnTo>
                    <a:lnTo>
                      <a:pt x="15" y="35"/>
                    </a:lnTo>
                    <a:lnTo>
                      <a:pt x="31" y="44"/>
                    </a:lnTo>
                    <a:lnTo>
                      <a:pt x="47" y="51"/>
                    </a:lnTo>
                    <a:lnTo>
                      <a:pt x="63" y="56"/>
                    </a:lnTo>
                    <a:lnTo>
                      <a:pt x="80" y="62"/>
                    </a:lnTo>
                    <a:lnTo>
                      <a:pt x="98" y="67"/>
                    </a:lnTo>
                    <a:lnTo>
                      <a:pt x="116" y="70"/>
                    </a:lnTo>
                    <a:lnTo>
                      <a:pt x="134" y="74"/>
                    </a:lnTo>
                    <a:lnTo>
                      <a:pt x="151" y="75"/>
                    </a:lnTo>
                    <a:lnTo>
                      <a:pt x="169" y="76"/>
                    </a:lnTo>
                    <a:lnTo>
                      <a:pt x="186" y="76"/>
                    </a:lnTo>
                    <a:lnTo>
                      <a:pt x="204" y="75"/>
                    </a:lnTo>
                    <a:lnTo>
                      <a:pt x="220" y="73"/>
                    </a:lnTo>
                    <a:lnTo>
                      <a:pt x="236" y="69"/>
                    </a:lnTo>
                    <a:lnTo>
                      <a:pt x="250" y="65"/>
                    </a:lnTo>
                    <a:lnTo>
                      <a:pt x="266" y="59"/>
                    </a:lnTo>
                    <a:lnTo>
                      <a:pt x="253" y="31"/>
                    </a:lnTo>
                    <a:lnTo>
                      <a:pt x="242" y="36"/>
                    </a:lnTo>
                    <a:lnTo>
                      <a:pt x="229" y="38"/>
                    </a:lnTo>
                    <a:lnTo>
                      <a:pt x="214" y="42"/>
                    </a:lnTo>
                    <a:lnTo>
                      <a:pt x="201" y="44"/>
                    </a:lnTo>
                    <a:lnTo>
                      <a:pt x="186" y="45"/>
                    </a:lnTo>
                    <a:lnTo>
                      <a:pt x="169" y="45"/>
                    </a:lnTo>
                    <a:lnTo>
                      <a:pt x="154" y="44"/>
                    </a:lnTo>
                    <a:lnTo>
                      <a:pt x="138" y="43"/>
                    </a:lnTo>
                    <a:lnTo>
                      <a:pt x="122" y="40"/>
                    </a:lnTo>
                    <a:lnTo>
                      <a:pt x="105" y="36"/>
                    </a:lnTo>
                    <a:lnTo>
                      <a:pt x="89" y="33"/>
                    </a:lnTo>
                    <a:lnTo>
                      <a:pt x="75" y="27"/>
                    </a:lnTo>
                    <a:lnTo>
                      <a:pt x="58" y="22"/>
                    </a:lnTo>
                    <a:lnTo>
                      <a:pt x="45" y="15"/>
                    </a:lnTo>
                    <a:lnTo>
                      <a:pt x="30" y="9"/>
                    </a:lnTo>
                    <a:lnTo>
                      <a:pt x="18" y="0"/>
                    </a:lnTo>
                    <a:lnTo>
                      <a:pt x="0" y="2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40" name="Freeform 146"/>
              <p:cNvSpPr>
                <a:spLocks/>
              </p:cNvSpPr>
              <p:nvPr/>
            </p:nvSpPr>
            <p:spPr bwMode="auto">
              <a:xfrm>
                <a:off x="3640" y="3266"/>
                <a:ext cx="148" cy="104"/>
              </a:xfrm>
              <a:custGeom>
                <a:avLst/>
                <a:gdLst>
                  <a:gd name="T0" fmla="*/ 0 w 445"/>
                  <a:gd name="T1" fmla="*/ 0 h 310"/>
                  <a:gd name="T2" fmla="*/ 0 w 445"/>
                  <a:gd name="T3" fmla="*/ 0 h 310"/>
                  <a:gd name="T4" fmla="*/ 5 w 445"/>
                  <a:gd name="T5" fmla="*/ 4 h 310"/>
                  <a:gd name="T6" fmla="*/ 5 w 445"/>
                  <a:gd name="T7" fmla="*/ 4 h 310"/>
                  <a:gd name="T8" fmla="*/ 0 w 445"/>
                  <a:gd name="T9" fmla="*/ 0 h 310"/>
                  <a:gd name="T10" fmla="*/ 0 w 445"/>
                  <a:gd name="T11" fmla="*/ 0 h 310"/>
                  <a:gd name="T12" fmla="*/ 0 w 445"/>
                  <a:gd name="T13" fmla="*/ 0 h 310"/>
                  <a:gd name="T14" fmla="*/ 0 60000 65536"/>
                  <a:gd name="T15" fmla="*/ 0 60000 65536"/>
                  <a:gd name="T16" fmla="*/ 0 60000 65536"/>
                  <a:gd name="T17" fmla="*/ 0 60000 65536"/>
                  <a:gd name="T18" fmla="*/ 0 60000 65536"/>
                  <a:gd name="T19" fmla="*/ 0 60000 65536"/>
                  <a:gd name="T20" fmla="*/ 0 60000 65536"/>
                  <a:gd name="T21" fmla="*/ 0 w 445"/>
                  <a:gd name="T22" fmla="*/ 0 h 310"/>
                  <a:gd name="T23" fmla="*/ 445 w 445"/>
                  <a:gd name="T24" fmla="*/ 310 h 31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45" h="310">
                    <a:moveTo>
                      <a:pt x="0" y="26"/>
                    </a:moveTo>
                    <a:lnTo>
                      <a:pt x="0" y="26"/>
                    </a:lnTo>
                    <a:lnTo>
                      <a:pt x="427" y="310"/>
                    </a:lnTo>
                    <a:lnTo>
                      <a:pt x="445" y="284"/>
                    </a:lnTo>
                    <a:lnTo>
                      <a:pt x="18" y="0"/>
                    </a:lnTo>
                    <a:lnTo>
                      <a:pt x="0" y="2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41" name="Freeform 147"/>
              <p:cNvSpPr>
                <a:spLocks/>
              </p:cNvSpPr>
              <p:nvPr/>
            </p:nvSpPr>
            <p:spPr bwMode="auto">
              <a:xfrm>
                <a:off x="3619" y="3220"/>
                <a:ext cx="27" cy="55"/>
              </a:xfrm>
              <a:custGeom>
                <a:avLst/>
                <a:gdLst>
                  <a:gd name="T0" fmla="*/ 1 w 80"/>
                  <a:gd name="T1" fmla="*/ 0 h 165"/>
                  <a:gd name="T2" fmla="*/ 1 w 80"/>
                  <a:gd name="T3" fmla="*/ 0 h 165"/>
                  <a:gd name="T4" fmla="*/ 0 w 80"/>
                  <a:gd name="T5" fmla="*/ 0 h 165"/>
                  <a:gd name="T6" fmla="*/ 0 w 80"/>
                  <a:gd name="T7" fmla="*/ 0 h 165"/>
                  <a:gd name="T8" fmla="*/ 0 w 80"/>
                  <a:gd name="T9" fmla="*/ 1 h 165"/>
                  <a:gd name="T10" fmla="*/ 0 w 80"/>
                  <a:gd name="T11" fmla="*/ 1 h 165"/>
                  <a:gd name="T12" fmla="*/ 0 w 80"/>
                  <a:gd name="T13" fmla="*/ 1 h 165"/>
                  <a:gd name="T14" fmla="*/ 0 w 80"/>
                  <a:gd name="T15" fmla="*/ 2 h 165"/>
                  <a:gd name="T16" fmla="*/ 0 w 80"/>
                  <a:gd name="T17" fmla="*/ 2 h 165"/>
                  <a:gd name="T18" fmla="*/ 1 w 80"/>
                  <a:gd name="T19" fmla="*/ 2 h 165"/>
                  <a:gd name="T20" fmla="*/ 1 w 80"/>
                  <a:gd name="T21" fmla="*/ 2 h 165"/>
                  <a:gd name="T22" fmla="*/ 1 w 80"/>
                  <a:gd name="T23" fmla="*/ 2 h 165"/>
                  <a:gd name="T24" fmla="*/ 1 w 80"/>
                  <a:gd name="T25" fmla="*/ 1 h 165"/>
                  <a:gd name="T26" fmla="*/ 0 w 80"/>
                  <a:gd name="T27" fmla="*/ 1 h 165"/>
                  <a:gd name="T28" fmla="*/ 0 w 80"/>
                  <a:gd name="T29" fmla="*/ 1 h 165"/>
                  <a:gd name="T30" fmla="*/ 0 w 80"/>
                  <a:gd name="T31" fmla="*/ 1 h 165"/>
                  <a:gd name="T32" fmla="*/ 0 w 80"/>
                  <a:gd name="T33" fmla="*/ 1 h 165"/>
                  <a:gd name="T34" fmla="*/ 1 w 80"/>
                  <a:gd name="T35" fmla="*/ 0 h 165"/>
                  <a:gd name="T36" fmla="*/ 1 w 80"/>
                  <a:gd name="T37" fmla="*/ 0 h 165"/>
                  <a:gd name="T38" fmla="*/ 1 w 80"/>
                  <a:gd name="T39" fmla="*/ 0 h 165"/>
                  <a:gd name="T40" fmla="*/ 1 w 80"/>
                  <a:gd name="T41" fmla="*/ 0 h 165"/>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
                  <a:gd name="T64" fmla="*/ 0 h 165"/>
                  <a:gd name="T65" fmla="*/ 80 w 80"/>
                  <a:gd name="T66" fmla="*/ 165 h 165"/>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 h="165">
                    <a:moveTo>
                      <a:pt x="58" y="0"/>
                    </a:moveTo>
                    <a:lnTo>
                      <a:pt x="59" y="0"/>
                    </a:lnTo>
                    <a:lnTo>
                      <a:pt x="34" y="15"/>
                    </a:lnTo>
                    <a:lnTo>
                      <a:pt x="15" y="33"/>
                    </a:lnTo>
                    <a:lnTo>
                      <a:pt x="4" y="54"/>
                    </a:lnTo>
                    <a:lnTo>
                      <a:pt x="0" y="77"/>
                    </a:lnTo>
                    <a:lnTo>
                      <a:pt x="6" y="102"/>
                    </a:lnTo>
                    <a:lnTo>
                      <a:pt x="17" y="124"/>
                    </a:lnTo>
                    <a:lnTo>
                      <a:pt x="36" y="146"/>
                    </a:lnTo>
                    <a:lnTo>
                      <a:pt x="62" y="165"/>
                    </a:lnTo>
                    <a:lnTo>
                      <a:pt x="80" y="139"/>
                    </a:lnTo>
                    <a:lnTo>
                      <a:pt x="58" y="124"/>
                    </a:lnTo>
                    <a:lnTo>
                      <a:pt x="44" y="106"/>
                    </a:lnTo>
                    <a:lnTo>
                      <a:pt x="35" y="91"/>
                    </a:lnTo>
                    <a:lnTo>
                      <a:pt x="32" y="75"/>
                    </a:lnTo>
                    <a:lnTo>
                      <a:pt x="33" y="63"/>
                    </a:lnTo>
                    <a:lnTo>
                      <a:pt x="39" y="51"/>
                    </a:lnTo>
                    <a:lnTo>
                      <a:pt x="52" y="39"/>
                    </a:lnTo>
                    <a:lnTo>
                      <a:pt x="71" y="29"/>
                    </a:lnTo>
                    <a:lnTo>
                      <a:pt x="72" y="29"/>
                    </a:lnTo>
                    <a:lnTo>
                      <a:pt x="58"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42" name="Freeform 148"/>
              <p:cNvSpPr>
                <a:spLocks/>
              </p:cNvSpPr>
              <p:nvPr/>
            </p:nvSpPr>
            <p:spPr bwMode="auto">
              <a:xfrm>
                <a:off x="3819" y="2922"/>
                <a:ext cx="239" cy="358"/>
              </a:xfrm>
              <a:custGeom>
                <a:avLst/>
                <a:gdLst>
                  <a:gd name="T0" fmla="*/ 0 w 716"/>
                  <a:gd name="T1" fmla="*/ 1 h 1073"/>
                  <a:gd name="T2" fmla="*/ 0 w 716"/>
                  <a:gd name="T3" fmla="*/ 7 h 1073"/>
                  <a:gd name="T4" fmla="*/ 0 w 716"/>
                  <a:gd name="T5" fmla="*/ 7 h 1073"/>
                  <a:gd name="T6" fmla="*/ 0 w 716"/>
                  <a:gd name="T7" fmla="*/ 7 h 1073"/>
                  <a:gd name="T8" fmla="*/ 0 w 716"/>
                  <a:gd name="T9" fmla="*/ 7 h 1073"/>
                  <a:gd name="T10" fmla="*/ 0 w 716"/>
                  <a:gd name="T11" fmla="*/ 7 h 1073"/>
                  <a:gd name="T12" fmla="*/ 0 w 716"/>
                  <a:gd name="T13" fmla="*/ 7 h 1073"/>
                  <a:gd name="T14" fmla="*/ 0 w 716"/>
                  <a:gd name="T15" fmla="*/ 8 h 1073"/>
                  <a:gd name="T16" fmla="*/ 0 w 716"/>
                  <a:gd name="T17" fmla="*/ 8 h 1073"/>
                  <a:gd name="T18" fmla="*/ 0 w 716"/>
                  <a:gd name="T19" fmla="*/ 8 h 1073"/>
                  <a:gd name="T20" fmla="*/ 1 w 716"/>
                  <a:gd name="T21" fmla="*/ 8 h 1073"/>
                  <a:gd name="T22" fmla="*/ 1 w 716"/>
                  <a:gd name="T23" fmla="*/ 8 h 1073"/>
                  <a:gd name="T24" fmla="*/ 1 w 716"/>
                  <a:gd name="T25" fmla="*/ 9 h 1073"/>
                  <a:gd name="T26" fmla="*/ 1 w 716"/>
                  <a:gd name="T27" fmla="*/ 9 h 1073"/>
                  <a:gd name="T28" fmla="*/ 1 w 716"/>
                  <a:gd name="T29" fmla="*/ 9 h 1073"/>
                  <a:gd name="T30" fmla="*/ 1 w 716"/>
                  <a:gd name="T31" fmla="*/ 9 h 1073"/>
                  <a:gd name="T32" fmla="*/ 1 w 716"/>
                  <a:gd name="T33" fmla="*/ 9 h 1073"/>
                  <a:gd name="T34" fmla="*/ 2 w 716"/>
                  <a:gd name="T35" fmla="*/ 9 h 1073"/>
                  <a:gd name="T36" fmla="*/ 7 w 716"/>
                  <a:gd name="T37" fmla="*/ 13 h 1073"/>
                  <a:gd name="T38" fmla="*/ 7 w 716"/>
                  <a:gd name="T39" fmla="*/ 13 h 1073"/>
                  <a:gd name="T40" fmla="*/ 8 w 716"/>
                  <a:gd name="T41" fmla="*/ 13 h 1073"/>
                  <a:gd name="T42" fmla="*/ 8 w 716"/>
                  <a:gd name="T43" fmla="*/ 13 h 1073"/>
                  <a:gd name="T44" fmla="*/ 8 w 716"/>
                  <a:gd name="T45" fmla="*/ 13 h 1073"/>
                  <a:gd name="T46" fmla="*/ 8 w 716"/>
                  <a:gd name="T47" fmla="*/ 13 h 1073"/>
                  <a:gd name="T48" fmla="*/ 9 w 716"/>
                  <a:gd name="T49" fmla="*/ 13 h 1073"/>
                  <a:gd name="T50" fmla="*/ 9 w 716"/>
                  <a:gd name="T51" fmla="*/ 13 h 1073"/>
                  <a:gd name="T52" fmla="*/ 9 w 716"/>
                  <a:gd name="T53" fmla="*/ 12 h 1073"/>
                  <a:gd name="T54" fmla="*/ 9 w 716"/>
                  <a:gd name="T55" fmla="*/ 7 h 1073"/>
                  <a:gd name="T56" fmla="*/ 9 w 716"/>
                  <a:gd name="T57" fmla="*/ 7 h 1073"/>
                  <a:gd name="T58" fmla="*/ 9 w 716"/>
                  <a:gd name="T59" fmla="*/ 6 h 1073"/>
                  <a:gd name="T60" fmla="*/ 9 w 716"/>
                  <a:gd name="T61" fmla="*/ 6 h 1073"/>
                  <a:gd name="T62" fmla="*/ 9 w 716"/>
                  <a:gd name="T63" fmla="*/ 6 h 1073"/>
                  <a:gd name="T64" fmla="*/ 9 w 716"/>
                  <a:gd name="T65" fmla="*/ 6 h 1073"/>
                  <a:gd name="T66" fmla="*/ 9 w 716"/>
                  <a:gd name="T67" fmla="*/ 6 h 1073"/>
                  <a:gd name="T68" fmla="*/ 9 w 716"/>
                  <a:gd name="T69" fmla="*/ 5 h 1073"/>
                  <a:gd name="T70" fmla="*/ 8 w 716"/>
                  <a:gd name="T71" fmla="*/ 5 h 1073"/>
                  <a:gd name="T72" fmla="*/ 8 w 716"/>
                  <a:gd name="T73" fmla="*/ 5 h 1073"/>
                  <a:gd name="T74" fmla="*/ 8 w 716"/>
                  <a:gd name="T75" fmla="*/ 5 h 1073"/>
                  <a:gd name="T76" fmla="*/ 8 w 716"/>
                  <a:gd name="T77" fmla="*/ 5 h 1073"/>
                  <a:gd name="T78" fmla="*/ 8 w 716"/>
                  <a:gd name="T79" fmla="*/ 4 h 1073"/>
                  <a:gd name="T80" fmla="*/ 8 w 716"/>
                  <a:gd name="T81" fmla="*/ 4 h 1073"/>
                  <a:gd name="T82" fmla="*/ 8 w 716"/>
                  <a:gd name="T83" fmla="*/ 4 h 1073"/>
                  <a:gd name="T84" fmla="*/ 7 w 716"/>
                  <a:gd name="T85" fmla="*/ 4 h 1073"/>
                  <a:gd name="T86" fmla="*/ 7 w 716"/>
                  <a:gd name="T87" fmla="*/ 4 h 1073"/>
                  <a:gd name="T88" fmla="*/ 2 w 716"/>
                  <a:gd name="T89" fmla="*/ 0 h 1073"/>
                  <a:gd name="T90" fmla="*/ 2 w 716"/>
                  <a:gd name="T91" fmla="*/ 0 h 1073"/>
                  <a:gd name="T92" fmla="*/ 1 w 716"/>
                  <a:gd name="T93" fmla="*/ 0 h 1073"/>
                  <a:gd name="T94" fmla="*/ 1 w 716"/>
                  <a:gd name="T95" fmla="*/ 0 h 1073"/>
                  <a:gd name="T96" fmla="*/ 1 w 716"/>
                  <a:gd name="T97" fmla="*/ 0 h 1073"/>
                  <a:gd name="T98" fmla="*/ 0 w 716"/>
                  <a:gd name="T99" fmla="*/ 0 h 1073"/>
                  <a:gd name="T100" fmla="*/ 0 w 716"/>
                  <a:gd name="T101" fmla="*/ 0 h 1073"/>
                  <a:gd name="T102" fmla="*/ 0 w 716"/>
                  <a:gd name="T103" fmla="*/ 1 h 1073"/>
                  <a:gd name="T104" fmla="*/ 0 w 716"/>
                  <a:gd name="T105" fmla="*/ 1 h 107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16"/>
                  <a:gd name="T160" fmla="*/ 0 h 1073"/>
                  <a:gd name="T161" fmla="*/ 716 w 716"/>
                  <a:gd name="T162" fmla="*/ 1073 h 1073"/>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16" h="1073">
                    <a:moveTo>
                      <a:pt x="13" y="73"/>
                    </a:moveTo>
                    <a:lnTo>
                      <a:pt x="0" y="530"/>
                    </a:lnTo>
                    <a:lnTo>
                      <a:pt x="0" y="544"/>
                    </a:lnTo>
                    <a:lnTo>
                      <a:pt x="3" y="560"/>
                    </a:lnTo>
                    <a:lnTo>
                      <a:pt x="6" y="575"/>
                    </a:lnTo>
                    <a:lnTo>
                      <a:pt x="9" y="591"/>
                    </a:lnTo>
                    <a:lnTo>
                      <a:pt x="15" y="606"/>
                    </a:lnTo>
                    <a:lnTo>
                      <a:pt x="21" y="621"/>
                    </a:lnTo>
                    <a:lnTo>
                      <a:pt x="28" y="637"/>
                    </a:lnTo>
                    <a:lnTo>
                      <a:pt x="37" y="652"/>
                    </a:lnTo>
                    <a:lnTo>
                      <a:pt x="46" y="668"/>
                    </a:lnTo>
                    <a:lnTo>
                      <a:pt x="56" y="682"/>
                    </a:lnTo>
                    <a:lnTo>
                      <a:pt x="67" y="696"/>
                    </a:lnTo>
                    <a:lnTo>
                      <a:pt x="78" y="709"/>
                    </a:lnTo>
                    <a:lnTo>
                      <a:pt x="90" y="723"/>
                    </a:lnTo>
                    <a:lnTo>
                      <a:pt x="103" y="734"/>
                    </a:lnTo>
                    <a:lnTo>
                      <a:pt x="116" y="745"/>
                    </a:lnTo>
                    <a:lnTo>
                      <a:pt x="129" y="755"/>
                    </a:lnTo>
                    <a:lnTo>
                      <a:pt x="569" y="1047"/>
                    </a:lnTo>
                    <a:lnTo>
                      <a:pt x="596" y="1063"/>
                    </a:lnTo>
                    <a:lnTo>
                      <a:pt x="621" y="1070"/>
                    </a:lnTo>
                    <a:lnTo>
                      <a:pt x="644" y="1073"/>
                    </a:lnTo>
                    <a:lnTo>
                      <a:pt x="664" y="1069"/>
                    </a:lnTo>
                    <a:lnTo>
                      <a:pt x="680" y="1059"/>
                    </a:lnTo>
                    <a:lnTo>
                      <a:pt x="693" y="1044"/>
                    </a:lnTo>
                    <a:lnTo>
                      <a:pt x="701" y="1024"/>
                    </a:lnTo>
                    <a:lnTo>
                      <a:pt x="705" y="998"/>
                    </a:lnTo>
                    <a:lnTo>
                      <a:pt x="716" y="541"/>
                    </a:lnTo>
                    <a:lnTo>
                      <a:pt x="716" y="527"/>
                    </a:lnTo>
                    <a:lnTo>
                      <a:pt x="714" y="512"/>
                    </a:lnTo>
                    <a:lnTo>
                      <a:pt x="711" y="497"/>
                    </a:lnTo>
                    <a:lnTo>
                      <a:pt x="707" y="482"/>
                    </a:lnTo>
                    <a:lnTo>
                      <a:pt x="703" y="465"/>
                    </a:lnTo>
                    <a:lnTo>
                      <a:pt x="696" y="450"/>
                    </a:lnTo>
                    <a:lnTo>
                      <a:pt x="688" y="434"/>
                    </a:lnTo>
                    <a:lnTo>
                      <a:pt x="680" y="419"/>
                    </a:lnTo>
                    <a:lnTo>
                      <a:pt x="671" y="404"/>
                    </a:lnTo>
                    <a:lnTo>
                      <a:pt x="661" y="389"/>
                    </a:lnTo>
                    <a:lnTo>
                      <a:pt x="650" y="375"/>
                    </a:lnTo>
                    <a:lnTo>
                      <a:pt x="639" y="362"/>
                    </a:lnTo>
                    <a:lnTo>
                      <a:pt x="627" y="350"/>
                    </a:lnTo>
                    <a:lnTo>
                      <a:pt x="615" y="337"/>
                    </a:lnTo>
                    <a:lnTo>
                      <a:pt x="601" y="328"/>
                    </a:lnTo>
                    <a:lnTo>
                      <a:pt x="588" y="318"/>
                    </a:lnTo>
                    <a:lnTo>
                      <a:pt x="148" y="25"/>
                    </a:lnTo>
                    <a:lnTo>
                      <a:pt x="122" y="10"/>
                    </a:lnTo>
                    <a:lnTo>
                      <a:pt x="96" y="2"/>
                    </a:lnTo>
                    <a:lnTo>
                      <a:pt x="74" y="0"/>
                    </a:lnTo>
                    <a:lnTo>
                      <a:pt x="54" y="3"/>
                    </a:lnTo>
                    <a:lnTo>
                      <a:pt x="37" y="13"/>
                    </a:lnTo>
                    <a:lnTo>
                      <a:pt x="25" y="27"/>
                    </a:lnTo>
                    <a:lnTo>
                      <a:pt x="16" y="48"/>
                    </a:lnTo>
                    <a:lnTo>
                      <a:pt x="13" y="73"/>
                    </a:lnTo>
                    <a:close/>
                  </a:path>
                </a:pathLst>
              </a:custGeom>
              <a:solidFill>
                <a:srgbClr val="E5E5E5"/>
              </a:solidFill>
              <a:ln w="9525">
                <a:noFill/>
                <a:miter lim="800000"/>
                <a:headEnd/>
                <a:tailEnd/>
              </a:ln>
            </p:spPr>
            <p:txBody>
              <a:bodyPr/>
              <a:lstStyle/>
              <a:p>
                <a:pPr eaLnBrk="0" hangingPunct="0"/>
                <a:endParaRPr lang="it-IT">
                  <a:solidFill>
                    <a:srgbClr val="333333"/>
                  </a:solidFill>
                </a:endParaRPr>
              </a:p>
            </p:txBody>
          </p:sp>
          <p:sp>
            <p:nvSpPr>
              <p:cNvPr id="116943" name="Freeform 149"/>
              <p:cNvSpPr>
                <a:spLocks/>
              </p:cNvSpPr>
              <p:nvPr/>
            </p:nvSpPr>
            <p:spPr bwMode="auto">
              <a:xfrm>
                <a:off x="3814" y="2946"/>
                <a:ext cx="14" cy="153"/>
              </a:xfrm>
              <a:custGeom>
                <a:avLst/>
                <a:gdLst>
                  <a:gd name="T0" fmla="*/ 0 w 43"/>
                  <a:gd name="T1" fmla="*/ 6 h 457"/>
                  <a:gd name="T2" fmla="*/ 0 w 43"/>
                  <a:gd name="T3" fmla="*/ 6 h 457"/>
                  <a:gd name="T4" fmla="*/ 1 w 43"/>
                  <a:gd name="T5" fmla="*/ 0 h 457"/>
                  <a:gd name="T6" fmla="*/ 0 w 43"/>
                  <a:gd name="T7" fmla="*/ 0 h 457"/>
                  <a:gd name="T8" fmla="*/ 0 w 43"/>
                  <a:gd name="T9" fmla="*/ 6 h 457"/>
                  <a:gd name="T10" fmla="*/ 0 w 43"/>
                  <a:gd name="T11" fmla="*/ 6 h 457"/>
                  <a:gd name="T12" fmla="*/ 0 w 43"/>
                  <a:gd name="T13" fmla="*/ 6 h 457"/>
                  <a:gd name="T14" fmla="*/ 0 60000 65536"/>
                  <a:gd name="T15" fmla="*/ 0 60000 65536"/>
                  <a:gd name="T16" fmla="*/ 0 60000 65536"/>
                  <a:gd name="T17" fmla="*/ 0 60000 65536"/>
                  <a:gd name="T18" fmla="*/ 0 60000 65536"/>
                  <a:gd name="T19" fmla="*/ 0 60000 65536"/>
                  <a:gd name="T20" fmla="*/ 0 60000 65536"/>
                  <a:gd name="T21" fmla="*/ 0 w 43"/>
                  <a:gd name="T22" fmla="*/ 0 h 457"/>
                  <a:gd name="T23" fmla="*/ 43 w 43"/>
                  <a:gd name="T24" fmla="*/ 457 h 4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 h="457">
                    <a:moveTo>
                      <a:pt x="31" y="457"/>
                    </a:moveTo>
                    <a:lnTo>
                      <a:pt x="31" y="457"/>
                    </a:lnTo>
                    <a:lnTo>
                      <a:pt x="43" y="0"/>
                    </a:lnTo>
                    <a:lnTo>
                      <a:pt x="12" y="0"/>
                    </a:lnTo>
                    <a:lnTo>
                      <a:pt x="0" y="457"/>
                    </a:lnTo>
                    <a:lnTo>
                      <a:pt x="31" y="45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44" name="Freeform 150"/>
              <p:cNvSpPr>
                <a:spLocks/>
              </p:cNvSpPr>
              <p:nvPr/>
            </p:nvSpPr>
            <p:spPr bwMode="auto">
              <a:xfrm>
                <a:off x="3814" y="3099"/>
                <a:ext cx="51" cy="79"/>
              </a:xfrm>
              <a:custGeom>
                <a:avLst/>
                <a:gdLst>
                  <a:gd name="T0" fmla="*/ 2 w 153"/>
                  <a:gd name="T1" fmla="*/ 3 h 238"/>
                  <a:gd name="T2" fmla="*/ 2 w 153"/>
                  <a:gd name="T3" fmla="*/ 3 h 238"/>
                  <a:gd name="T4" fmla="*/ 2 w 153"/>
                  <a:gd name="T5" fmla="*/ 2 h 238"/>
                  <a:gd name="T6" fmla="*/ 2 w 153"/>
                  <a:gd name="T7" fmla="*/ 2 h 238"/>
                  <a:gd name="T8" fmla="*/ 1 w 153"/>
                  <a:gd name="T9" fmla="*/ 2 h 238"/>
                  <a:gd name="T10" fmla="*/ 1 w 153"/>
                  <a:gd name="T11" fmla="*/ 2 h 238"/>
                  <a:gd name="T12" fmla="*/ 1 w 153"/>
                  <a:gd name="T13" fmla="*/ 2 h 238"/>
                  <a:gd name="T14" fmla="*/ 1 w 153"/>
                  <a:gd name="T15" fmla="*/ 2 h 238"/>
                  <a:gd name="T16" fmla="*/ 1 w 153"/>
                  <a:gd name="T17" fmla="*/ 2 h 238"/>
                  <a:gd name="T18" fmla="*/ 1 w 153"/>
                  <a:gd name="T19" fmla="*/ 1 h 238"/>
                  <a:gd name="T20" fmla="*/ 1 w 153"/>
                  <a:gd name="T21" fmla="*/ 1 h 238"/>
                  <a:gd name="T22" fmla="*/ 1 w 153"/>
                  <a:gd name="T23" fmla="*/ 1 h 238"/>
                  <a:gd name="T24" fmla="*/ 1 w 153"/>
                  <a:gd name="T25" fmla="*/ 1 h 238"/>
                  <a:gd name="T26" fmla="*/ 0 w 153"/>
                  <a:gd name="T27" fmla="*/ 1 h 238"/>
                  <a:gd name="T28" fmla="*/ 0 w 153"/>
                  <a:gd name="T29" fmla="*/ 1 h 238"/>
                  <a:gd name="T30" fmla="*/ 0 w 153"/>
                  <a:gd name="T31" fmla="*/ 0 h 238"/>
                  <a:gd name="T32" fmla="*/ 0 w 153"/>
                  <a:gd name="T33" fmla="*/ 0 h 238"/>
                  <a:gd name="T34" fmla="*/ 0 w 153"/>
                  <a:gd name="T35" fmla="*/ 0 h 238"/>
                  <a:gd name="T36" fmla="*/ 0 w 153"/>
                  <a:gd name="T37" fmla="*/ 0 h 238"/>
                  <a:gd name="T38" fmla="*/ 0 w 153"/>
                  <a:gd name="T39" fmla="*/ 0 h 238"/>
                  <a:gd name="T40" fmla="*/ 0 w 153"/>
                  <a:gd name="T41" fmla="*/ 0 h 238"/>
                  <a:gd name="T42" fmla="*/ 0 w 153"/>
                  <a:gd name="T43" fmla="*/ 1 h 238"/>
                  <a:gd name="T44" fmla="*/ 0 w 153"/>
                  <a:gd name="T45" fmla="*/ 1 h 238"/>
                  <a:gd name="T46" fmla="*/ 0 w 153"/>
                  <a:gd name="T47" fmla="*/ 1 h 238"/>
                  <a:gd name="T48" fmla="*/ 0 w 153"/>
                  <a:gd name="T49" fmla="*/ 1 h 238"/>
                  <a:gd name="T50" fmla="*/ 0 w 153"/>
                  <a:gd name="T51" fmla="*/ 1 h 238"/>
                  <a:gd name="T52" fmla="*/ 0 w 153"/>
                  <a:gd name="T53" fmla="*/ 2 h 238"/>
                  <a:gd name="T54" fmla="*/ 1 w 153"/>
                  <a:gd name="T55" fmla="*/ 2 h 238"/>
                  <a:gd name="T56" fmla="*/ 1 w 153"/>
                  <a:gd name="T57" fmla="*/ 2 h 238"/>
                  <a:gd name="T58" fmla="*/ 1 w 153"/>
                  <a:gd name="T59" fmla="*/ 2 h 238"/>
                  <a:gd name="T60" fmla="*/ 1 w 153"/>
                  <a:gd name="T61" fmla="*/ 2 h 238"/>
                  <a:gd name="T62" fmla="*/ 1 w 153"/>
                  <a:gd name="T63" fmla="*/ 3 h 238"/>
                  <a:gd name="T64" fmla="*/ 1 w 153"/>
                  <a:gd name="T65" fmla="*/ 3 h 238"/>
                  <a:gd name="T66" fmla="*/ 1 w 153"/>
                  <a:gd name="T67" fmla="*/ 3 h 238"/>
                  <a:gd name="T68" fmla="*/ 2 w 153"/>
                  <a:gd name="T69" fmla="*/ 3 h 238"/>
                  <a:gd name="T70" fmla="*/ 2 w 153"/>
                  <a:gd name="T71" fmla="*/ 3 h 238"/>
                  <a:gd name="T72" fmla="*/ 2 w 153"/>
                  <a:gd name="T73" fmla="*/ 3 h 23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3"/>
                  <a:gd name="T112" fmla="*/ 0 h 238"/>
                  <a:gd name="T113" fmla="*/ 153 w 153"/>
                  <a:gd name="T114" fmla="*/ 238 h 23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3" h="238">
                    <a:moveTo>
                      <a:pt x="153" y="211"/>
                    </a:moveTo>
                    <a:lnTo>
                      <a:pt x="153" y="211"/>
                    </a:lnTo>
                    <a:lnTo>
                      <a:pt x="141" y="203"/>
                    </a:lnTo>
                    <a:lnTo>
                      <a:pt x="128" y="192"/>
                    </a:lnTo>
                    <a:lnTo>
                      <a:pt x="117" y="182"/>
                    </a:lnTo>
                    <a:lnTo>
                      <a:pt x="104" y="170"/>
                    </a:lnTo>
                    <a:lnTo>
                      <a:pt x="94" y="156"/>
                    </a:lnTo>
                    <a:lnTo>
                      <a:pt x="83" y="143"/>
                    </a:lnTo>
                    <a:lnTo>
                      <a:pt x="74" y="130"/>
                    </a:lnTo>
                    <a:lnTo>
                      <a:pt x="65" y="115"/>
                    </a:lnTo>
                    <a:lnTo>
                      <a:pt x="57" y="100"/>
                    </a:lnTo>
                    <a:lnTo>
                      <a:pt x="51" y="86"/>
                    </a:lnTo>
                    <a:lnTo>
                      <a:pt x="44" y="71"/>
                    </a:lnTo>
                    <a:lnTo>
                      <a:pt x="39" y="56"/>
                    </a:lnTo>
                    <a:lnTo>
                      <a:pt x="36" y="42"/>
                    </a:lnTo>
                    <a:lnTo>
                      <a:pt x="33" y="28"/>
                    </a:lnTo>
                    <a:lnTo>
                      <a:pt x="31" y="13"/>
                    </a:lnTo>
                    <a:lnTo>
                      <a:pt x="31" y="0"/>
                    </a:lnTo>
                    <a:lnTo>
                      <a:pt x="0" y="0"/>
                    </a:lnTo>
                    <a:lnTo>
                      <a:pt x="0" y="15"/>
                    </a:lnTo>
                    <a:lnTo>
                      <a:pt x="2" y="32"/>
                    </a:lnTo>
                    <a:lnTo>
                      <a:pt x="5" y="49"/>
                    </a:lnTo>
                    <a:lnTo>
                      <a:pt x="10" y="65"/>
                    </a:lnTo>
                    <a:lnTo>
                      <a:pt x="15" y="82"/>
                    </a:lnTo>
                    <a:lnTo>
                      <a:pt x="22" y="97"/>
                    </a:lnTo>
                    <a:lnTo>
                      <a:pt x="30" y="113"/>
                    </a:lnTo>
                    <a:lnTo>
                      <a:pt x="39" y="130"/>
                    </a:lnTo>
                    <a:lnTo>
                      <a:pt x="48" y="145"/>
                    </a:lnTo>
                    <a:lnTo>
                      <a:pt x="59" y="161"/>
                    </a:lnTo>
                    <a:lnTo>
                      <a:pt x="70" y="176"/>
                    </a:lnTo>
                    <a:lnTo>
                      <a:pt x="82" y="189"/>
                    </a:lnTo>
                    <a:lnTo>
                      <a:pt x="94" y="204"/>
                    </a:lnTo>
                    <a:lnTo>
                      <a:pt x="108" y="216"/>
                    </a:lnTo>
                    <a:lnTo>
                      <a:pt x="121" y="227"/>
                    </a:lnTo>
                    <a:lnTo>
                      <a:pt x="136" y="238"/>
                    </a:lnTo>
                    <a:lnTo>
                      <a:pt x="153" y="21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45" name="Freeform 151"/>
              <p:cNvSpPr>
                <a:spLocks/>
              </p:cNvSpPr>
              <p:nvPr/>
            </p:nvSpPr>
            <p:spPr bwMode="auto">
              <a:xfrm>
                <a:off x="3859" y="3169"/>
                <a:ext cx="153" cy="107"/>
              </a:xfrm>
              <a:custGeom>
                <a:avLst/>
                <a:gdLst>
                  <a:gd name="T0" fmla="*/ 6 w 457"/>
                  <a:gd name="T1" fmla="*/ 4 h 320"/>
                  <a:gd name="T2" fmla="*/ 6 w 457"/>
                  <a:gd name="T3" fmla="*/ 4 h 320"/>
                  <a:gd name="T4" fmla="*/ 0 w 457"/>
                  <a:gd name="T5" fmla="*/ 0 h 320"/>
                  <a:gd name="T6" fmla="*/ 0 w 457"/>
                  <a:gd name="T7" fmla="*/ 0 h 320"/>
                  <a:gd name="T8" fmla="*/ 5 w 457"/>
                  <a:gd name="T9" fmla="*/ 4 h 320"/>
                  <a:gd name="T10" fmla="*/ 5 w 457"/>
                  <a:gd name="T11" fmla="*/ 4 h 320"/>
                  <a:gd name="T12" fmla="*/ 6 w 457"/>
                  <a:gd name="T13" fmla="*/ 4 h 320"/>
                  <a:gd name="T14" fmla="*/ 0 60000 65536"/>
                  <a:gd name="T15" fmla="*/ 0 60000 65536"/>
                  <a:gd name="T16" fmla="*/ 0 60000 65536"/>
                  <a:gd name="T17" fmla="*/ 0 60000 65536"/>
                  <a:gd name="T18" fmla="*/ 0 60000 65536"/>
                  <a:gd name="T19" fmla="*/ 0 60000 65536"/>
                  <a:gd name="T20" fmla="*/ 0 60000 65536"/>
                  <a:gd name="T21" fmla="*/ 0 w 457"/>
                  <a:gd name="T22" fmla="*/ 0 h 320"/>
                  <a:gd name="T23" fmla="*/ 457 w 457"/>
                  <a:gd name="T24" fmla="*/ 320 h 3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7" h="320">
                    <a:moveTo>
                      <a:pt x="457" y="293"/>
                    </a:moveTo>
                    <a:lnTo>
                      <a:pt x="457" y="293"/>
                    </a:lnTo>
                    <a:lnTo>
                      <a:pt x="17" y="0"/>
                    </a:lnTo>
                    <a:lnTo>
                      <a:pt x="0" y="27"/>
                    </a:lnTo>
                    <a:lnTo>
                      <a:pt x="439" y="320"/>
                    </a:lnTo>
                    <a:lnTo>
                      <a:pt x="457" y="29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46" name="Freeform 152"/>
              <p:cNvSpPr>
                <a:spLocks/>
              </p:cNvSpPr>
              <p:nvPr/>
            </p:nvSpPr>
            <p:spPr bwMode="auto">
              <a:xfrm>
                <a:off x="4006" y="3255"/>
                <a:ext cx="53" cy="30"/>
              </a:xfrm>
              <a:custGeom>
                <a:avLst/>
                <a:gdLst>
                  <a:gd name="T0" fmla="*/ 2 w 160"/>
                  <a:gd name="T1" fmla="*/ 0 h 90"/>
                  <a:gd name="T2" fmla="*/ 2 w 160"/>
                  <a:gd name="T3" fmla="*/ 0 h 90"/>
                  <a:gd name="T4" fmla="*/ 2 w 160"/>
                  <a:gd name="T5" fmla="*/ 0 h 90"/>
                  <a:gd name="T6" fmla="*/ 1 w 160"/>
                  <a:gd name="T7" fmla="*/ 0 h 90"/>
                  <a:gd name="T8" fmla="*/ 1 w 160"/>
                  <a:gd name="T9" fmla="*/ 1 h 90"/>
                  <a:gd name="T10" fmla="*/ 1 w 160"/>
                  <a:gd name="T11" fmla="*/ 1 h 90"/>
                  <a:gd name="T12" fmla="*/ 1 w 160"/>
                  <a:gd name="T13" fmla="*/ 1 h 90"/>
                  <a:gd name="T14" fmla="*/ 1 w 160"/>
                  <a:gd name="T15" fmla="*/ 1 h 90"/>
                  <a:gd name="T16" fmla="*/ 1 w 160"/>
                  <a:gd name="T17" fmla="*/ 1 h 90"/>
                  <a:gd name="T18" fmla="*/ 0 w 160"/>
                  <a:gd name="T19" fmla="*/ 0 h 90"/>
                  <a:gd name="T20" fmla="*/ 0 w 160"/>
                  <a:gd name="T21" fmla="*/ 1 h 90"/>
                  <a:gd name="T22" fmla="*/ 0 w 160"/>
                  <a:gd name="T23" fmla="*/ 1 h 90"/>
                  <a:gd name="T24" fmla="*/ 1 w 160"/>
                  <a:gd name="T25" fmla="*/ 1 h 90"/>
                  <a:gd name="T26" fmla="*/ 1 w 160"/>
                  <a:gd name="T27" fmla="*/ 1 h 90"/>
                  <a:gd name="T28" fmla="*/ 1 w 160"/>
                  <a:gd name="T29" fmla="*/ 1 h 90"/>
                  <a:gd name="T30" fmla="*/ 2 w 160"/>
                  <a:gd name="T31" fmla="*/ 1 h 90"/>
                  <a:gd name="T32" fmla="*/ 2 w 160"/>
                  <a:gd name="T33" fmla="*/ 1 h 90"/>
                  <a:gd name="T34" fmla="*/ 2 w 160"/>
                  <a:gd name="T35" fmla="*/ 0 h 90"/>
                  <a:gd name="T36" fmla="*/ 2 w 160"/>
                  <a:gd name="T37" fmla="*/ 0 h 90"/>
                  <a:gd name="T38" fmla="*/ 2 w 160"/>
                  <a:gd name="T39" fmla="*/ 0 h 90"/>
                  <a:gd name="T40" fmla="*/ 2 w 160"/>
                  <a:gd name="T41" fmla="*/ 0 h 9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0"/>
                  <a:gd name="T64" fmla="*/ 0 h 90"/>
                  <a:gd name="T65" fmla="*/ 160 w 160"/>
                  <a:gd name="T66" fmla="*/ 90 h 90"/>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0" h="90">
                    <a:moveTo>
                      <a:pt x="129" y="0"/>
                    </a:moveTo>
                    <a:lnTo>
                      <a:pt x="129" y="0"/>
                    </a:lnTo>
                    <a:lnTo>
                      <a:pt x="126" y="23"/>
                    </a:lnTo>
                    <a:lnTo>
                      <a:pt x="119" y="38"/>
                    </a:lnTo>
                    <a:lnTo>
                      <a:pt x="110" y="50"/>
                    </a:lnTo>
                    <a:lnTo>
                      <a:pt x="98" y="57"/>
                    </a:lnTo>
                    <a:lnTo>
                      <a:pt x="84" y="59"/>
                    </a:lnTo>
                    <a:lnTo>
                      <a:pt x="65" y="57"/>
                    </a:lnTo>
                    <a:lnTo>
                      <a:pt x="42" y="50"/>
                    </a:lnTo>
                    <a:lnTo>
                      <a:pt x="18" y="36"/>
                    </a:lnTo>
                    <a:lnTo>
                      <a:pt x="0" y="63"/>
                    </a:lnTo>
                    <a:lnTo>
                      <a:pt x="29" y="79"/>
                    </a:lnTo>
                    <a:lnTo>
                      <a:pt x="58" y="88"/>
                    </a:lnTo>
                    <a:lnTo>
                      <a:pt x="84" y="90"/>
                    </a:lnTo>
                    <a:lnTo>
                      <a:pt x="109" y="86"/>
                    </a:lnTo>
                    <a:lnTo>
                      <a:pt x="130" y="72"/>
                    </a:lnTo>
                    <a:lnTo>
                      <a:pt x="146" y="54"/>
                    </a:lnTo>
                    <a:lnTo>
                      <a:pt x="157" y="30"/>
                    </a:lnTo>
                    <a:lnTo>
                      <a:pt x="160" y="0"/>
                    </a:lnTo>
                    <a:lnTo>
                      <a:pt x="129"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47" name="Freeform 153"/>
              <p:cNvSpPr>
                <a:spLocks/>
              </p:cNvSpPr>
              <p:nvPr/>
            </p:nvSpPr>
            <p:spPr bwMode="auto">
              <a:xfrm>
                <a:off x="4049" y="3102"/>
                <a:ext cx="14" cy="153"/>
              </a:xfrm>
              <a:custGeom>
                <a:avLst/>
                <a:gdLst>
                  <a:gd name="T0" fmla="*/ 0 w 43"/>
                  <a:gd name="T1" fmla="*/ 0 h 457"/>
                  <a:gd name="T2" fmla="*/ 0 w 43"/>
                  <a:gd name="T3" fmla="*/ 0 h 457"/>
                  <a:gd name="T4" fmla="*/ 0 w 43"/>
                  <a:gd name="T5" fmla="*/ 6 h 457"/>
                  <a:gd name="T6" fmla="*/ 0 w 43"/>
                  <a:gd name="T7" fmla="*/ 6 h 457"/>
                  <a:gd name="T8" fmla="*/ 1 w 43"/>
                  <a:gd name="T9" fmla="*/ 0 h 457"/>
                  <a:gd name="T10" fmla="*/ 1 w 43"/>
                  <a:gd name="T11" fmla="*/ 0 h 457"/>
                  <a:gd name="T12" fmla="*/ 0 w 43"/>
                  <a:gd name="T13" fmla="*/ 0 h 457"/>
                  <a:gd name="T14" fmla="*/ 0 60000 65536"/>
                  <a:gd name="T15" fmla="*/ 0 60000 65536"/>
                  <a:gd name="T16" fmla="*/ 0 60000 65536"/>
                  <a:gd name="T17" fmla="*/ 0 60000 65536"/>
                  <a:gd name="T18" fmla="*/ 0 60000 65536"/>
                  <a:gd name="T19" fmla="*/ 0 60000 65536"/>
                  <a:gd name="T20" fmla="*/ 0 60000 65536"/>
                  <a:gd name="T21" fmla="*/ 0 w 43"/>
                  <a:gd name="T22" fmla="*/ 0 h 457"/>
                  <a:gd name="T23" fmla="*/ 43 w 43"/>
                  <a:gd name="T24" fmla="*/ 457 h 45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3" h="457">
                    <a:moveTo>
                      <a:pt x="11" y="0"/>
                    </a:moveTo>
                    <a:lnTo>
                      <a:pt x="11" y="0"/>
                    </a:lnTo>
                    <a:lnTo>
                      <a:pt x="0" y="457"/>
                    </a:lnTo>
                    <a:lnTo>
                      <a:pt x="31" y="457"/>
                    </a:lnTo>
                    <a:lnTo>
                      <a:pt x="43" y="0"/>
                    </a:lnTo>
                    <a:lnTo>
                      <a:pt x="11"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48" name="Freeform 154"/>
              <p:cNvSpPr>
                <a:spLocks/>
              </p:cNvSpPr>
              <p:nvPr/>
            </p:nvSpPr>
            <p:spPr bwMode="auto">
              <a:xfrm>
                <a:off x="4012" y="3023"/>
                <a:ext cx="51" cy="79"/>
              </a:xfrm>
              <a:custGeom>
                <a:avLst/>
                <a:gdLst>
                  <a:gd name="T0" fmla="*/ 0 w 153"/>
                  <a:gd name="T1" fmla="*/ 0 h 237"/>
                  <a:gd name="T2" fmla="*/ 0 w 153"/>
                  <a:gd name="T3" fmla="*/ 0 h 237"/>
                  <a:gd name="T4" fmla="*/ 0 w 153"/>
                  <a:gd name="T5" fmla="*/ 0 h 237"/>
                  <a:gd name="T6" fmla="*/ 0 w 153"/>
                  <a:gd name="T7" fmla="*/ 1 h 237"/>
                  <a:gd name="T8" fmla="*/ 0 w 153"/>
                  <a:gd name="T9" fmla="*/ 1 h 237"/>
                  <a:gd name="T10" fmla="*/ 1 w 153"/>
                  <a:gd name="T11" fmla="*/ 1 h 237"/>
                  <a:gd name="T12" fmla="*/ 1 w 153"/>
                  <a:gd name="T13" fmla="*/ 1 h 237"/>
                  <a:gd name="T14" fmla="*/ 1 w 153"/>
                  <a:gd name="T15" fmla="*/ 1 h 237"/>
                  <a:gd name="T16" fmla="*/ 1 w 153"/>
                  <a:gd name="T17" fmla="*/ 1 h 237"/>
                  <a:gd name="T18" fmla="*/ 1 w 153"/>
                  <a:gd name="T19" fmla="*/ 2 h 237"/>
                  <a:gd name="T20" fmla="*/ 1 w 153"/>
                  <a:gd name="T21" fmla="*/ 2 h 237"/>
                  <a:gd name="T22" fmla="*/ 1 w 153"/>
                  <a:gd name="T23" fmla="*/ 2 h 237"/>
                  <a:gd name="T24" fmla="*/ 1 w 153"/>
                  <a:gd name="T25" fmla="*/ 2 h 237"/>
                  <a:gd name="T26" fmla="*/ 1 w 153"/>
                  <a:gd name="T27" fmla="*/ 2 h 237"/>
                  <a:gd name="T28" fmla="*/ 1 w 153"/>
                  <a:gd name="T29" fmla="*/ 2 h 237"/>
                  <a:gd name="T30" fmla="*/ 1 w 153"/>
                  <a:gd name="T31" fmla="*/ 3 h 237"/>
                  <a:gd name="T32" fmla="*/ 1 w 153"/>
                  <a:gd name="T33" fmla="*/ 3 h 237"/>
                  <a:gd name="T34" fmla="*/ 1 w 153"/>
                  <a:gd name="T35" fmla="*/ 3 h 237"/>
                  <a:gd name="T36" fmla="*/ 2 w 153"/>
                  <a:gd name="T37" fmla="*/ 3 h 237"/>
                  <a:gd name="T38" fmla="*/ 2 w 153"/>
                  <a:gd name="T39" fmla="*/ 3 h 237"/>
                  <a:gd name="T40" fmla="*/ 2 w 153"/>
                  <a:gd name="T41" fmla="*/ 3 h 237"/>
                  <a:gd name="T42" fmla="*/ 2 w 153"/>
                  <a:gd name="T43" fmla="*/ 2 h 237"/>
                  <a:gd name="T44" fmla="*/ 2 w 153"/>
                  <a:gd name="T45" fmla="*/ 2 h 237"/>
                  <a:gd name="T46" fmla="*/ 2 w 153"/>
                  <a:gd name="T47" fmla="*/ 2 h 237"/>
                  <a:gd name="T48" fmla="*/ 2 w 153"/>
                  <a:gd name="T49" fmla="*/ 2 h 237"/>
                  <a:gd name="T50" fmla="*/ 2 w 153"/>
                  <a:gd name="T51" fmla="*/ 2 h 237"/>
                  <a:gd name="T52" fmla="*/ 1 w 153"/>
                  <a:gd name="T53" fmla="*/ 1 h 237"/>
                  <a:gd name="T54" fmla="*/ 1 w 153"/>
                  <a:gd name="T55" fmla="*/ 1 h 237"/>
                  <a:gd name="T56" fmla="*/ 1 w 153"/>
                  <a:gd name="T57" fmla="*/ 1 h 237"/>
                  <a:gd name="T58" fmla="*/ 1 w 153"/>
                  <a:gd name="T59" fmla="*/ 1 h 237"/>
                  <a:gd name="T60" fmla="*/ 1 w 153"/>
                  <a:gd name="T61" fmla="*/ 1 h 237"/>
                  <a:gd name="T62" fmla="*/ 1 w 153"/>
                  <a:gd name="T63" fmla="*/ 0 h 237"/>
                  <a:gd name="T64" fmla="*/ 1 w 153"/>
                  <a:gd name="T65" fmla="*/ 0 h 237"/>
                  <a:gd name="T66" fmla="*/ 0 w 153"/>
                  <a:gd name="T67" fmla="*/ 0 h 237"/>
                  <a:gd name="T68" fmla="*/ 0 w 153"/>
                  <a:gd name="T69" fmla="*/ 0 h 237"/>
                  <a:gd name="T70" fmla="*/ 0 w 153"/>
                  <a:gd name="T71" fmla="*/ 0 h 237"/>
                  <a:gd name="T72" fmla="*/ 0 w 153"/>
                  <a:gd name="T73" fmla="*/ 0 h 23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3"/>
                  <a:gd name="T112" fmla="*/ 0 h 237"/>
                  <a:gd name="T113" fmla="*/ 153 w 153"/>
                  <a:gd name="T114" fmla="*/ 237 h 23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3" h="237">
                    <a:moveTo>
                      <a:pt x="0" y="27"/>
                    </a:moveTo>
                    <a:lnTo>
                      <a:pt x="0" y="27"/>
                    </a:lnTo>
                    <a:lnTo>
                      <a:pt x="13" y="36"/>
                    </a:lnTo>
                    <a:lnTo>
                      <a:pt x="26" y="46"/>
                    </a:lnTo>
                    <a:lnTo>
                      <a:pt x="37" y="57"/>
                    </a:lnTo>
                    <a:lnTo>
                      <a:pt x="49" y="68"/>
                    </a:lnTo>
                    <a:lnTo>
                      <a:pt x="59" y="81"/>
                    </a:lnTo>
                    <a:lnTo>
                      <a:pt x="70" y="94"/>
                    </a:lnTo>
                    <a:lnTo>
                      <a:pt x="79" y="107"/>
                    </a:lnTo>
                    <a:lnTo>
                      <a:pt x="88" y="123"/>
                    </a:lnTo>
                    <a:lnTo>
                      <a:pt x="96" y="137"/>
                    </a:lnTo>
                    <a:lnTo>
                      <a:pt x="102" y="152"/>
                    </a:lnTo>
                    <a:lnTo>
                      <a:pt x="109" y="167"/>
                    </a:lnTo>
                    <a:lnTo>
                      <a:pt x="114" y="182"/>
                    </a:lnTo>
                    <a:lnTo>
                      <a:pt x="117" y="196"/>
                    </a:lnTo>
                    <a:lnTo>
                      <a:pt x="119" y="211"/>
                    </a:lnTo>
                    <a:lnTo>
                      <a:pt x="121" y="224"/>
                    </a:lnTo>
                    <a:lnTo>
                      <a:pt x="121" y="237"/>
                    </a:lnTo>
                    <a:lnTo>
                      <a:pt x="153" y="237"/>
                    </a:lnTo>
                    <a:lnTo>
                      <a:pt x="153" y="222"/>
                    </a:lnTo>
                    <a:lnTo>
                      <a:pt x="150" y="206"/>
                    </a:lnTo>
                    <a:lnTo>
                      <a:pt x="148" y="190"/>
                    </a:lnTo>
                    <a:lnTo>
                      <a:pt x="143" y="173"/>
                    </a:lnTo>
                    <a:lnTo>
                      <a:pt x="138" y="156"/>
                    </a:lnTo>
                    <a:lnTo>
                      <a:pt x="131" y="139"/>
                    </a:lnTo>
                    <a:lnTo>
                      <a:pt x="122" y="124"/>
                    </a:lnTo>
                    <a:lnTo>
                      <a:pt x="115" y="107"/>
                    </a:lnTo>
                    <a:lnTo>
                      <a:pt x="106" y="92"/>
                    </a:lnTo>
                    <a:lnTo>
                      <a:pt x="95" y="76"/>
                    </a:lnTo>
                    <a:lnTo>
                      <a:pt x="84" y="61"/>
                    </a:lnTo>
                    <a:lnTo>
                      <a:pt x="71" y="48"/>
                    </a:lnTo>
                    <a:lnTo>
                      <a:pt x="59" y="35"/>
                    </a:lnTo>
                    <a:lnTo>
                      <a:pt x="46" y="21"/>
                    </a:lnTo>
                    <a:lnTo>
                      <a:pt x="31" y="11"/>
                    </a:lnTo>
                    <a:lnTo>
                      <a:pt x="18" y="0"/>
                    </a:lnTo>
                    <a:lnTo>
                      <a:pt x="0" y="2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49" name="Freeform 155"/>
              <p:cNvSpPr>
                <a:spLocks/>
              </p:cNvSpPr>
              <p:nvPr/>
            </p:nvSpPr>
            <p:spPr bwMode="auto">
              <a:xfrm>
                <a:off x="3865" y="2926"/>
                <a:ext cx="153" cy="106"/>
              </a:xfrm>
              <a:custGeom>
                <a:avLst/>
                <a:gdLst>
                  <a:gd name="T0" fmla="*/ 0 w 458"/>
                  <a:gd name="T1" fmla="*/ 0 h 319"/>
                  <a:gd name="T2" fmla="*/ 0 w 458"/>
                  <a:gd name="T3" fmla="*/ 0 h 319"/>
                  <a:gd name="T4" fmla="*/ 5 w 458"/>
                  <a:gd name="T5" fmla="*/ 4 h 319"/>
                  <a:gd name="T6" fmla="*/ 6 w 458"/>
                  <a:gd name="T7" fmla="*/ 4 h 319"/>
                  <a:gd name="T8" fmla="*/ 0 w 458"/>
                  <a:gd name="T9" fmla="*/ 0 h 319"/>
                  <a:gd name="T10" fmla="*/ 0 w 458"/>
                  <a:gd name="T11" fmla="*/ 0 h 319"/>
                  <a:gd name="T12" fmla="*/ 0 w 458"/>
                  <a:gd name="T13" fmla="*/ 0 h 319"/>
                  <a:gd name="T14" fmla="*/ 0 60000 65536"/>
                  <a:gd name="T15" fmla="*/ 0 60000 65536"/>
                  <a:gd name="T16" fmla="*/ 0 60000 65536"/>
                  <a:gd name="T17" fmla="*/ 0 60000 65536"/>
                  <a:gd name="T18" fmla="*/ 0 60000 65536"/>
                  <a:gd name="T19" fmla="*/ 0 60000 65536"/>
                  <a:gd name="T20" fmla="*/ 0 60000 65536"/>
                  <a:gd name="T21" fmla="*/ 0 w 458"/>
                  <a:gd name="T22" fmla="*/ 0 h 319"/>
                  <a:gd name="T23" fmla="*/ 458 w 458"/>
                  <a:gd name="T24" fmla="*/ 319 h 3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58" h="319">
                    <a:moveTo>
                      <a:pt x="0" y="26"/>
                    </a:moveTo>
                    <a:lnTo>
                      <a:pt x="0" y="26"/>
                    </a:lnTo>
                    <a:lnTo>
                      <a:pt x="440" y="319"/>
                    </a:lnTo>
                    <a:lnTo>
                      <a:pt x="458" y="292"/>
                    </a:lnTo>
                    <a:lnTo>
                      <a:pt x="18" y="0"/>
                    </a:lnTo>
                    <a:lnTo>
                      <a:pt x="0" y="2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50" name="Freeform 156"/>
              <p:cNvSpPr>
                <a:spLocks/>
              </p:cNvSpPr>
              <p:nvPr/>
            </p:nvSpPr>
            <p:spPr bwMode="auto">
              <a:xfrm>
                <a:off x="3818" y="2917"/>
                <a:ext cx="53" cy="29"/>
              </a:xfrm>
              <a:custGeom>
                <a:avLst/>
                <a:gdLst>
                  <a:gd name="T0" fmla="*/ 0 w 160"/>
                  <a:gd name="T1" fmla="*/ 1 h 89"/>
                  <a:gd name="T2" fmla="*/ 0 w 160"/>
                  <a:gd name="T3" fmla="*/ 1 h 89"/>
                  <a:gd name="T4" fmla="*/ 0 w 160"/>
                  <a:gd name="T5" fmla="*/ 1 h 89"/>
                  <a:gd name="T6" fmla="*/ 1 w 160"/>
                  <a:gd name="T7" fmla="*/ 1 h 89"/>
                  <a:gd name="T8" fmla="*/ 1 w 160"/>
                  <a:gd name="T9" fmla="*/ 0 h 89"/>
                  <a:gd name="T10" fmla="*/ 1 w 160"/>
                  <a:gd name="T11" fmla="*/ 0 h 89"/>
                  <a:gd name="T12" fmla="*/ 1 w 160"/>
                  <a:gd name="T13" fmla="*/ 0 h 89"/>
                  <a:gd name="T14" fmla="*/ 1 w 160"/>
                  <a:gd name="T15" fmla="*/ 0 h 89"/>
                  <a:gd name="T16" fmla="*/ 1 w 160"/>
                  <a:gd name="T17" fmla="*/ 0 h 89"/>
                  <a:gd name="T18" fmla="*/ 2 w 160"/>
                  <a:gd name="T19" fmla="*/ 1 h 89"/>
                  <a:gd name="T20" fmla="*/ 2 w 160"/>
                  <a:gd name="T21" fmla="*/ 0 h 89"/>
                  <a:gd name="T22" fmla="*/ 2 w 160"/>
                  <a:gd name="T23" fmla="*/ 0 h 89"/>
                  <a:gd name="T24" fmla="*/ 1 w 160"/>
                  <a:gd name="T25" fmla="*/ 0 h 89"/>
                  <a:gd name="T26" fmla="*/ 1 w 160"/>
                  <a:gd name="T27" fmla="*/ 0 h 89"/>
                  <a:gd name="T28" fmla="*/ 1 w 160"/>
                  <a:gd name="T29" fmla="*/ 0 h 89"/>
                  <a:gd name="T30" fmla="*/ 0 w 160"/>
                  <a:gd name="T31" fmla="*/ 0 h 89"/>
                  <a:gd name="T32" fmla="*/ 0 w 160"/>
                  <a:gd name="T33" fmla="*/ 0 h 89"/>
                  <a:gd name="T34" fmla="*/ 0 w 160"/>
                  <a:gd name="T35" fmla="*/ 1 h 89"/>
                  <a:gd name="T36" fmla="*/ 0 w 160"/>
                  <a:gd name="T37" fmla="*/ 1 h 89"/>
                  <a:gd name="T38" fmla="*/ 0 w 160"/>
                  <a:gd name="T39" fmla="*/ 1 h 89"/>
                  <a:gd name="T40" fmla="*/ 0 w 160"/>
                  <a:gd name="T41" fmla="*/ 1 h 89"/>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60"/>
                  <a:gd name="T64" fmla="*/ 0 h 89"/>
                  <a:gd name="T65" fmla="*/ 160 w 160"/>
                  <a:gd name="T66" fmla="*/ 89 h 89"/>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60" h="89">
                    <a:moveTo>
                      <a:pt x="31" y="89"/>
                    </a:moveTo>
                    <a:lnTo>
                      <a:pt x="31" y="89"/>
                    </a:lnTo>
                    <a:lnTo>
                      <a:pt x="35" y="68"/>
                    </a:lnTo>
                    <a:lnTo>
                      <a:pt x="41" y="51"/>
                    </a:lnTo>
                    <a:lnTo>
                      <a:pt x="50" y="41"/>
                    </a:lnTo>
                    <a:lnTo>
                      <a:pt x="62" y="33"/>
                    </a:lnTo>
                    <a:lnTo>
                      <a:pt x="77" y="31"/>
                    </a:lnTo>
                    <a:lnTo>
                      <a:pt x="96" y="33"/>
                    </a:lnTo>
                    <a:lnTo>
                      <a:pt x="118" y="40"/>
                    </a:lnTo>
                    <a:lnTo>
                      <a:pt x="142" y="54"/>
                    </a:lnTo>
                    <a:lnTo>
                      <a:pt x="160" y="28"/>
                    </a:lnTo>
                    <a:lnTo>
                      <a:pt x="131" y="11"/>
                    </a:lnTo>
                    <a:lnTo>
                      <a:pt x="102" y="2"/>
                    </a:lnTo>
                    <a:lnTo>
                      <a:pt x="77" y="0"/>
                    </a:lnTo>
                    <a:lnTo>
                      <a:pt x="51" y="5"/>
                    </a:lnTo>
                    <a:lnTo>
                      <a:pt x="30" y="17"/>
                    </a:lnTo>
                    <a:lnTo>
                      <a:pt x="14" y="35"/>
                    </a:lnTo>
                    <a:lnTo>
                      <a:pt x="3" y="60"/>
                    </a:lnTo>
                    <a:lnTo>
                      <a:pt x="0" y="89"/>
                    </a:lnTo>
                    <a:lnTo>
                      <a:pt x="31" y="8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51" name="Freeform 157"/>
              <p:cNvSpPr>
                <a:spLocks noEditPoints="1"/>
              </p:cNvSpPr>
              <p:nvPr/>
            </p:nvSpPr>
            <p:spPr bwMode="auto">
              <a:xfrm>
                <a:off x="3669" y="2978"/>
                <a:ext cx="375" cy="340"/>
              </a:xfrm>
              <a:custGeom>
                <a:avLst/>
                <a:gdLst>
                  <a:gd name="T0" fmla="*/ 2 w 1126"/>
                  <a:gd name="T1" fmla="*/ 2 h 1022"/>
                  <a:gd name="T2" fmla="*/ 2 w 1126"/>
                  <a:gd name="T3" fmla="*/ 2 h 1022"/>
                  <a:gd name="T4" fmla="*/ 3 w 1126"/>
                  <a:gd name="T5" fmla="*/ 3 h 1022"/>
                  <a:gd name="T6" fmla="*/ 3 w 1126"/>
                  <a:gd name="T7" fmla="*/ 4 h 1022"/>
                  <a:gd name="T8" fmla="*/ 2 w 1126"/>
                  <a:gd name="T9" fmla="*/ 5 h 1022"/>
                  <a:gd name="T10" fmla="*/ 1 w 1126"/>
                  <a:gd name="T11" fmla="*/ 5 h 1022"/>
                  <a:gd name="T12" fmla="*/ 0 w 1126"/>
                  <a:gd name="T13" fmla="*/ 4 h 1022"/>
                  <a:gd name="T14" fmla="*/ 1 w 1126"/>
                  <a:gd name="T15" fmla="*/ 3 h 1022"/>
                  <a:gd name="T16" fmla="*/ 0 w 1126"/>
                  <a:gd name="T17" fmla="*/ 9 h 1022"/>
                  <a:gd name="T18" fmla="*/ 1 w 1126"/>
                  <a:gd name="T19" fmla="*/ 9 h 1022"/>
                  <a:gd name="T20" fmla="*/ 2 w 1126"/>
                  <a:gd name="T21" fmla="*/ 10 h 1022"/>
                  <a:gd name="T22" fmla="*/ 3 w 1126"/>
                  <a:gd name="T23" fmla="*/ 11 h 1022"/>
                  <a:gd name="T24" fmla="*/ 3 w 1126"/>
                  <a:gd name="T25" fmla="*/ 12 h 1022"/>
                  <a:gd name="T26" fmla="*/ 2 w 1126"/>
                  <a:gd name="T27" fmla="*/ 12 h 1022"/>
                  <a:gd name="T28" fmla="*/ 0 w 1126"/>
                  <a:gd name="T29" fmla="*/ 11 h 1022"/>
                  <a:gd name="T30" fmla="*/ 0 w 1126"/>
                  <a:gd name="T31" fmla="*/ 10 h 1022"/>
                  <a:gd name="T32" fmla="*/ 8 w 1126"/>
                  <a:gd name="T33" fmla="*/ 10 h 1022"/>
                  <a:gd name="T34" fmla="*/ 9 w 1126"/>
                  <a:gd name="T35" fmla="*/ 10 h 1022"/>
                  <a:gd name="T36" fmla="*/ 10 w 1126"/>
                  <a:gd name="T37" fmla="*/ 11 h 1022"/>
                  <a:gd name="T38" fmla="*/ 10 w 1126"/>
                  <a:gd name="T39" fmla="*/ 12 h 1022"/>
                  <a:gd name="T40" fmla="*/ 10 w 1126"/>
                  <a:gd name="T41" fmla="*/ 12 h 1022"/>
                  <a:gd name="T42" fmla="*/ 9 w 1126"/>
                  <a:gd name="T43" fmla="*/ 13 h 1022"/>
                  <a:gd name="T44" fmla="*/ 8 w 1126"/>
                  <a:gd name="T45" fmla="*/ 12 h 1022"/>
                  <a:gd name="T46" fmla="*/ 8 w 1126"/>
                  <a:gd name="T47" fmla="*/ 11 h 1022"/>
                  <a:gd name="T48" fmla="*/ 11 w 1126"/>
                  <a:gd name="T49" fmla="*/ 7 h 1022"/>
                  <a:gd name="T50" fmla="*/ 12 w 1126"/>
                  <a:gd name="T51" fmla="*/ 7 h 1022"/>
                  <a:gd name="T52" fmla="*/ 13 w 1126"/>
                  <a:gd name="T53" fmla="*/ 7 h 1022"/>
                  <a:gd name="T54" fmla="*/ 14 w 1126"/>
                  <a:gd name="T55" fmla="*/ 8 h 1022"/>
                  <a:gd name="T56" fmla="*/ 14 w 1126"/>
                  <a:gd name="T57" fmla="*/ 9 h 1022"/>
                  <a:gd name="T58" fmla="*/ 13 w 1126"/>
                  <a:gd name="T59" fmla="*/ 9 h 1022"/>
                  <a:gd name="T60" fmla="*/ 12 w 1126"/>
                  <a:gd name="T61" fmla="*/ 8 h 1022"/>
                  <a:gd name="T62" fmla="*/ 11 w 1126"/>
                  <a:gd name="T63" fmla="*/ 8 h 1022"/>
                  <a:gd name="T64" fmla="*/ 11 w 1126"/>
                  <a:gd name="T65" fmla="*/ 7 h 1022"/>
                  <a:gd name="T66" fmla="*/ 7 w 1126"/>
                  <a:gd name="T67" fmla="*/ 4 h 1022"/>
                  <a:gd name="T68" fmla="*/ 8 w 1126"/>
                  <a:gd name="T69" fmla="*/ 4 h 1022"/>
                  <a:gd name="T70" fmla="*/ 9 w 1126"/>
                  <a:gd name="T71" fmla="*/ 5 h 1022"/>
                  <a:gd name="T72" fmla="*/ 9 w 1126"/>
                  <a:gd name="T73" fmla="*/ 6 h 1022"/>
                  <a:gd name="T74" fmla="*/ 9 w 1126"/>
                  <a:gd name="T75" fmla="*/ 6 h 1022"/>
                  <a:gd name="T76" fmla="*/ 8 w 1126"/>
                  <a:gd name="T77" fmla="*/ 6 h 1022"/>
                  <a:gd name="T78" fmla="*/ 7 w 1126"/>
                  <a:gd name="T79" fmla="*/ 5 h 1022"/>
                  <a:gd name="T80" fmla="*/ 6 w 1126"/>
                  <a:gd name="T81" fmla="*/ 4 h 1022"/>
                  <a:gd name="T82" fmla="*/ 7 w 1126"/>
                  <a:gd name="T83" fmla="*/ 0 h 1022"/>
                  <a:gd name="T84" fmla="*/ 8 w 1126"/>
                  <a:gd name="T85" fmla="*/ 0 h 1022"/>
                  <a:gd name="T86" fmla="*/ 9 w 1126"/>
                  <a:gd name="T87" fmla="*/ 1 h 1022"/>
                  <a:gd name="T88" fmla="*/ 9 w 1126"/>
                  <a:gd name="T89" fmla="*/ 2 h 1022"/>
                  <a:gd name="T90" fmla="*/ 9 w 1126"/>
                  <a:gd name="T91" fmla="*/ 2 h 1022"/>
                  <a:gd name="T92" fmla="*/ 8 w 1126"/>
                  <a:gd name="T93" fmla="*/ 2 h 1022"/>
                  <a:gd name="T94" fmla="*/ 7 w 1126"/>
                  <a:gd name="T95" fmla="*/ 2 h 1022"/>
                  <a:gd name="T96" fmla="*/ 7 w 1126"/>
                  <a:gd name="T97" fmla="*/ 1 h 1022"/>
                  <a:gd name="T98" fmla="*/ 11 w 1126"/>
                  <a:gd name="T99" fmla="*/ 3 h 1022"/>
                  <a:gd name="T100" fmla="*/ 12 w 1126"/>
                  <a:gd name="T101" fmla="*/ 3 h 1022"/>
                  <a:gd name="T102" fmla="*/ 13 w 1126"/>
                  <a:gd name="T103" fmla="*/ 3 h 1022"/>
                  <a:gd name="T104" fmla="*/ 14 w 1126"/>
                  <a:gd name="T105" fmla="*/ 4 h 1022"/>
                  <a:gd name="T106" fmla="*/ 14 w 1126"/>
                  <a:gd name="T107" fmla="*/ 5 h 1022"/>
                  <a:gd name="T108" fmla="*/ 13 w 1126"/>
                  <a:gd name="T109" fmla="*/ 5 h 1022"/>
                  <a:gd name="T110" fmla="*/ 12 w 1126"/>
                  <a:gd name="T111" fmla="*/ 4 h 1022"/>
                  <a:gd name="T112" fmla="*/ 11 w 1126"/>
                  <a:gd name="T113" fmla="*/ 4 h 102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126"/>
                  <a:gd name="T172" fmla="*/ 0 h 1022"/>
                  <a:gd name="T173" fmla="*/ 1126 w 1126"/>
                  <a:gd name="T174" fmla="*/ 1022 h 102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126" h="1022">
                    <a:moveTo>
                      <a:pt x="69" y="251"/>
                    </a:moveTo>
                    <a:lnTo>
                      <a:pt x="85" y="229"/>
                    </a:lnTo>
                    <a:lnTo>
                      <a:pt x="104" y="211"/>
                    </a:lnTo>
                    <a:lnTo>
                      <a:pt x="123" y="196"/>
                    </a:lnTo>
                    <a:lnTo>
                      <a:pt x="142" y="185"/>
                    </a:lnTo>
                    <a:lnTo>
                      <a:pt x="162" y="177"/>
                    </a:lnTo>
                    <a:lnTo>
                      <a:pt x="180" y="175"/>
                    </a:lnTo>
                    <a:lnTo>
                      <a:pt x="198" y="177"/>
                    </a:lnTo>
                    <a:lnTo>
                      <a:pt x="212" y="184"/>
                    </a:lnTo>
                    <a:lnTo>
                      <a:pt x="224" y="195"/>
                    </a:lnTo>
                    <a:lnTo>
                      <a:pt x="232" y="210"/>
                    </a:lnTo>
                    <a:lnTo>
                      <a:pt x="237" y="228"/>
                    </a:lnTo>
                    <a:lnTo>
                      <a:pt x="237" y="248"/>
                    </a:lnTo>
                    <a:lnTo>
                      <a:pt x="233" y="270"/>
                    </a:lnTo>
                    <a:lnTo>
                      <a:pt x="228" y="293"/>
                    </a:lnTo>
                    <a:lnTo>
                      <a:pt x="217" y="317"/>
                    </a:lnTo>
                    <a:lnTo>
                      <a:pt x="203" y="340"/>
                    </a:lnTo>
                    <a:lnTo>
                      <a:pt x="186" y="362"/>
                    </a:lnTo>
                    <a:lnTo>
                      <a:pt x="168" y="380"/>
                    </a:lnTo>
                    <a:lnTo>
                      <a:pt x="149" y="395"/>
                    </a:lnTo>
                    <a:lnTo>
                      <a:pt x="130" y="406"/>
                    </a:lnTo>
                    <a:lnTo>
                      <a:pt x="110" y="414"/>
                    </a:lnTo>
                    <a:lnTo>
                      <a:pt x="92" y="416"/>
                    </a:lnTo>
                    <a:lnTo>
                      <a:pt x="74" y="415"/>
                    </a:lnTo>
                    <a:lnTo>
                      <a:pt x="60" y="408"/>
                    </a:lnTo>
                    <a:lnTo>
                      <a:pt x="47" y="397"/>
                    </a:lnTo>
                    <a:lnTo>
                      <a:pt x="40" y="382"/>
                    </a:lnTo>
                    <a:lnTo>
                      <a:pt x="35" y="364"/>
                    </a:lnTo>
                    <a:lnTo>
                      <a:pt x="34" y="343"/>
                    </a:lnTo>
                    <a:lnTo>
                      <a:pt x="37" y="321"/>
                    </a:lnTo>
                    <a:lnTo>
                      <a:pt x="44" y="298"/>
                    </a:lnTo>
                    <a:lnTo>
                      <a:pt x="54" y="274"/>
                    </a:lnTo>
                    <a:lnTo>
                      <a:pt x="69" y="251"/>
                    </a:lnTo>
                    <a:close/>
                    <a:moveTo>
                      <a:pt x="7" y="783"/>
                    </a:moveTo>
                    <a:lnTo>
                      <a:pt x="18" y="772"/>
                    </a:lnTo>
                    <a:lnTo>
                      <a:pt x="33" y="765"/>
                    </a:lnTo>
                    <a:lnTo>
                      <a:pt x="50" y="761"/>
                    </a:lnTo>
                    <a:lnTo>
                      <a:pt x="70" y="761"/>
                    </a:lnTo>
                    <a:lnTo>
                      <a:pt x="92" y="765"/>
                    </a:lnTo>
                    <a:lnTo>
                      <a:pt x="114" y="771"/>
                    </a:lnTo>
                    <a:lnTo>
                      <a:pt x="138" y="781"/>
                    </a:lnTo>
                    <a:lnTo>
                      <a:pt x="161" y="794"/>
                    </a:lnTo>
                    <a:lnTo>
                      <a:pt x="182" y="811"/>
                    </a:lnTo>
                    <a:lnTo>
                      <a:pt x="200" y="828"/>
                    </a:lnTo>
                    <a:lnTo>
                      <a:pt x="214" y="846"/>
                    </a:lnTo>
                    <a:lnTo>
                      <a:pt x="225" y="865"/>
                    </a:lnTo>
                    <a:lnTo>
                      <a:pt x="233" y="883"/>
                    </a:lnTo>
                    <a:lnTo>
                      <a:pt x="237" y="900"/>
                    </a:lnTo>
                    <a:lnTo>
                      <a:pt x="234" y="916"/>
                    </a:lnTo>
                    <a:lnTo>
                      <a:pt x="229" y="930"/>
                    </a:lnTo>
                    <a:lnTo>
                      <a:pt x="218" y="941"/>
                    </a:lnTo>
                    <a:lnTo>
                      <a:pt x="203" y="949"/>
                    </a:lnTo>
                    <a:lnTo>
                      <a:pt x="186" y="953"/>
                    </a:lnTo>
                    <a:lnTo>
                      <a:pt x="166" y="953"/>
                    </a:lnTo>
                    <a:lnTo>
                      <a:pt x="144" y="950"/>
                    </a:lnTo>
                    <a:lnTo>
                      <a:pt x="122" y="943"/>
                    </a:lnTo>
                    <a:lnTo>
                      <a:pt x="99" y="933"/>
                    </a:lnTo>
                    <a:lnTo>
                      <a:pt x="75" y="920"/>
                    </a:lnTo>
                    <a:lnTo>
                      <a:pt x="54" y="903"/>
                    </a:lnTo>
                    <a:lnTo>
                      <a:pt x="36" y="886"/>
                    </a:lnTo>
                    <a:lnTo>
                      <a:pt x="21" y="868"/>
                    </a:lnTo>
                    <a:lnTo>
                      <a:pt x="10" y="850"/>
                    </a:lnTo>
                    <a:lnTo>
                      <a:pt x="3" y="831"/>
                    </a:lnTo>
                    <a:lnTo>
                      <a:pt x="0" y="813"/>
                    </a:lnTo>
                    <a:lnTo>
                      <a:pt x="1" y="798"/>
                    </a:lnTo>
                    <a:lnTo>
                      <a:pt x="7" y="783"/>
                    </a:lnTo>
                    <a:close/>
                    <a:moveTo>
                      <a:pt x="614" y="853"/>
                    </a:moveTo>
                    <a:lnTo>
                      <a:pt x="625" y="842"/>
                    </a:lnTo>
                    <a:lnTo>
                      <a:pt x="639" y="834"/>
                    </a:lnTo>
                    <a:lnTo>
                      <a:pt x="656" y="831"/>
                    </a:lnTo>
                    <a:lnTo>
                      <a:pt x="676" y="831"/>
                    </a:lnTo>
                    <a:lnTo>
                      <a:pt x="697" y="834"/>
                    </a:lnTo>
                    <a:lnTo>
                      <a:pt x="721" y="841"/>
                    </a:lnTo>
                    <a:lnTo>
                      <a:pt x="743" y="851"/>
                    </a:lnTo>
                    <a:lnTo>
                      <a:pt x="766" y="864"/>
                    </a:lnTo>
                    <a:lnTo>
                      <a:pt x="787" y="880"/>
                    </a:lnTo>
                    <a:lnTo>
                      <a:pt x="806" y="898"/>
                    </a:lnTo>
                    <a:lnTo>
                      <a:pt x="821" y="916"/>
                    </a:lnTo>
                    <a:lnTo>
                      <a:pt x="832" y="934"/>
                    </a:lnTo>
                    <a:lnTo>
                      <a:pt x="839" y="953"/>
                    </a:lnTo>
                    <a:lnTo>
                      <a:pt x="842" y="971"/>
                    </a:lnTo>
                    <a:lnTo>
                      <a:pt x="841" y="986"/>
                    </a:lnTo>
                    <a:lnTo>
                      <a:pt x="834" y="1000"/>
                    </a:lnTo>
                    <a:lnTo>
                      <a:pt x="823" y="1011"/>
                    </a:lnTo>
                    <a:lnTo>
                      <a:pt x="809" y="1019"/>
                    </a:lnTo>
                    <a:lnTo>
                      <a:pt x="792" y="1022"/>
                    </a:lnTo>
                    <a:lnTo>
                      <a:pt x="772" y="1022"/>
                    </a:lnTo>
                    <a:lnTo>
                      <a:pt x="751" y="1019"/>
                    </a:lnTo>
                    <a:lnTo>
                      <a:pt x="727" y="1012"/>
                    </a:lnTo>
                    <a:lnTo>
                      <a:pt x="705" y="1002"/>
                    </a:lnTo>
                    <a:lnTo>
                      <a:pt x="682" y="989"/>
                    </a:lnTo>
                    <a:lnTo>
                      <a:pt x="661" y="973"/>
                    </a:lnTo>
                    <a:lnTo>
                      <a:pt x="643" y="955"/>
                    </a:lnTo>
                    <a:lnTo>
                      <a:pt x="627" y="938"/>
                    </a:lnTo>
                    <a:lnTo>
                      <a:pt x="616" y="919"/>
                    </a:lnTo>
                    <a:lnTo>
                      <a:pt x="609" y="900"/>
                    </a:lnTo>
                    <a:lnTo>
                      <a:pt x="606" y="883"/>
                    </a:lnTo>
                    <a:lnTo>
                      <a:pt x="607" y="867"/>
                    </a:lnTo>
                    <a:lnTo>
                      <a:pt x="614" y="853"/>
                    </a:lnTo>
                    <a:close/>
                    <a:moveTo>
                      <a:pt x="879" y="551"/>
                    </a:moveTo>
                    <a:lnTo>
                      <a:pt x="890" y="540"/>
                    </a:lnTo>
                    <a:lnTo>
                      <a:pt x="904" y="533"/>
                    </a:lnTo>
                    <a:lnTo>
                      <a:pt x="921" y="529"/>
                    </a:lnTo>
                    <a:lnTo>
                      <a:pt x="941" y="529"/>
                    </a:lnTo>
                    <a:lnTo>
                      <a:pt x="962" y="533"/>
                    </a:lnTo>
                    <a:lnTo>
                      <a:pt x="986" y="539"/>
                    </a:lnTo>
                    <a:lnTo>
                      <a:pt x="1008" y="549"/>
                    </a:lnTo>
                    <a:lnTo>
                      <a:pt x="1031" y="562"/>
                    </a:lnTo>
                    <a:lnTo>
                      <a:pt x="1052" y="579"/>
                    </a:lnTo>
                    <a:lnTo>
                      <a:pt x="1071" y="595"/>
                    </a:lnTo>
                    <a:lnTo>
                      <a:pt x="1086" y="614"/>
                    </a:lnTo>
                    <a:lnTo>
                      <a:pt x="1097" y="633"/>
                    </a:lnTo>
                    <a:lnTo>
                      <a:pt x="1104" y="650"/>
                    </a:lnTo>
                    <a:lnTo>
                      <a:pt x="1107" y="668"/>
                    </a:lnTo>
                    <a:lnTo>
                      <a:pt x="1106" y="684"/>
                    </a:lnTo>
                    <a:lnTo>
                      <a:pt x="1099" y="699"/>
                    </a:lnTo>
                    <a:lnTo>
                      <a:pt x="1088" y="710"/>
                    </a:lnTo>
                    <a:lnTo>
                      <a:pt x="1073" y="717"/>
                    </a:lnTo>
                    <a:lnTo>
                      <a:pt x="1057" y="721"/>
                    </a:lnTo>
                    <a:lnTo>
                      <a:pt x="1037" y="721"/>
                    </a:lnTo>
                    <a:lnTo>
                      <a:pt x="1016" y="717"/>
                    </a:lnTo>
                    <a:lnTo>
                      <a:pt x="992" y="711"/>
                    </a:lnTo>
                    <a:lnTo>
                      <a:pt x="970" y="701"/>
                    </a:lnTo>
                    <a:lnTo>
                      <a:pt x="947" y="688"/>
                    </a:lnTo>
                    <a:lnTo>
                      <a:pt x="925" y="671"/>
                    </a:lnTo>
                    <a:lnTo>
                      <a:pt x="907" y="654"/>
                    </a:lnTo>
                    <a:lnTo>
                      <a:pt x="892" y="636"/>
                    </a:lnTo>
                    <a:lnTo>
                      <a:pt x="881" y="617"/>
                    </a:lnTo>
                    <a:lnTo>
                      <a:pt x="874" y="599"/>
                    </a:lnTo>
                    <a:lnTo>
                      <a:pt x="871" y="581"/>
                    </a:lnTo>
                    <a:lnTo>
                      <a:pt x="872" y="566"/>
                    </a:lnTo>
                    <a:lnTo>
                      <a:pt x="879" y="551"/>
                    </a:lnTo>
                    <a:close/>
                    <a:moveTo>
                      <a:pt x="529" y="334"/>
                    </a:moveTo>
                    <a:lnTo>
                      <a:pt x="540" y="323"/>
                    </a:lnTo>
                    <a:lnTo>
                      <a:pt x="555" y="316"/>
                    </a:lnTo>
                    <a:lnTo>
                      <a:pt x="572" y="312"/>
                    </a:lnTo>
                    <a:lnTo>
                      <a:pt x="592" y="312"/>
                    </a:lnTo>
                    <a:lnTo>
                      <a:pt x="614" y="316"/>
                    </a:lnTo>
                    <a:lnTo>
                      <a:pt x="636" y="322"/>
                    </a:lnTo>
                    <a:lnTo>
                      <a:pt x="659" y="332"/>
                    </a:lnTo>
                    <a:lnTo>
                      <a:pt x="683" y="345"/>
                    </a:lnTo>
                    <a:lnTo>
                      <a:pt x="704" y="362"/>
                    </a:lnTo>
                    <a:lnTo>
                      <a:pt x="722" y="380"/>
                    </a:lnTo>
                    <a:lnTo>
                      <a:pt x="737" y="397"/>
                    </a:lnTo>
                    <a:lnTo>
                      <a:pt x="748" y="416"/>
                    </a:lnTo>
                    <a:lnTo>
                      <a:pt x="755" y="435"/>
                    </a:lnTo>
                    <a:lnTo>
                      <a:pt x="759" y="452"/>
                    </a:lnTo>
                    <a:lnTo>
                      <a:pt x="757" y="468"/>
                    </a:lnTo>
                    <a:lnTo>
                      <a:pt x="751" y="482"/>
                    </a:lnTo>
                    <a:lnTo>
                      <a:pt x="740" y="493"/>
                    </a:lnTo>
                    <a:lnTo>
                      <a:pt x="725" y="501"/>
                    </a:lnTo>
                    <a:lnTo>
                      <a:pt x="708" y="504"/>
                    </a:lnTo>
                    <a:lnTo>
                      <a:pt x="688" y="504"/>
                    </a:lnTo>
                    <a:lnTo>
                      <a:pt x="666" y="501"/>
                    </a:lnTo>
                    <a:lnTo>
                      <a:pt x="644" y="494"/>
                    </a:lnTo>
                    <a:lnTo>
                      <a:pt x="621" y="484"/>
                    </a:lnTo>
                    <a:lnTo>
                      <a:pt x="597" y="471"/>
                    </a:lnTo>
                    <a:lnTo>
                      <a:pt x="576" y="454"/>
                    </a:lnTo>
                    <a:lnTo>
                      <a:pt x="558" y="437"/>
                    </a:lnTo>
                    <a:lnTo>
                      <a:pt x="544" y="419"/>
                    </a:lnTo>
                    <a:lnTo>
                      <a:pt x="533" y="400"/>
                    </a:lnTo>
                    <a:lnTo>
                      <a:pt x="525" y="382"/>
                    </a:lnTo>
                    <a:lnTo>
                      <a:pt x="523" y="364"/>
                    </a:lnTo>
                    <a:lnTo>
                      <a:pt x="524" y="349"/>
                    </a:lnTo>
                    <a:lnTo>
                      <a:pt x="529" y="334"/>
                    </a:lnTo>
                    <a:close/>
                    <a:moveTo>
                      <a:pt x="537" y="23"/>
                    </a:moveTo>
                    <a:lnTo>
                      <a:pt x="548" y="12"/>
                    </a:lnTo>
                    <a:lnTo>
                      <a:pt x="563" y="4"/>
                    </a:lnTo>
                    <a:lnTo>
                      <a:pt x="579" y="1"/>
                    </a:lnTo>
                    <a:lnTo>
                      <a:pt x="599" y="0"/>
                    </a:lnTo>
                    <a:lnTo>
                      <a:pt x="621" y="3"/>
                    </a:lnTo>
                    <a:lnTo>
                      <a:pt x="644" y="10"/>
                    </a:lnTo>
                    <a:lnTo>
                      <a:pt x="666" y="21"/>
                    </a:lnTo>
                    <a:lnTo>
                      <a:pt x="690" y="34"/>
                    </a:lnTo>
                    <a:lnTo>
                      <a:pt x="711" y="49"/>
                    </a:lnTo>
                    <a:lnTo>
                      <a:pt x="728" y="67"/>
                    </a:lnTo>
                    <a:lnTo>
                      <a:pt x="744" y="86"/>
                    </a:lnTo>
                    <a:lnTo>
                      <a:pt x="755" y="103"/>
                    </a:lnTo>
                    <a:lnTo>
                      <a:pt x="762" y="122"/>
                    </a:lnTo>
                    <a:lnTo>
                      <a:pt x="765" y="140"/>
                    </a:lnTo>
                    <a:lnTo>
                      <a:pt x="764" y="155"/>
                    </a:lnTo>
                    <a:lnTo>
                      <a:pt x="757" y="169"/>
                    </a:lnTo>
                    <a:lnTo>
                      <a:pt x="746" y="180"/>
                    </a:lnTo>
                    <a:lnTo>
                      <a:pt x="732" y="188"/>
                    </a:lnTo>
                    <a:lnTo>
                      <a:pt x="715" y="191"/>
                    </a:lnTo>
                    <a:lnTo>
                      <a:pt x="695" y="191"/>
                    </a:lnTo>
                    <a:lnTo>
                      <a:pt x="674" y="189"/>
                    </a:lnTo>
                    <a:lnTo>
                      <a:pt x="651" y="183"/>
                    </a:lnTo>
                    <a:lnTo>
                      <a:pt x="628" y="172"/>
                    </a:lnTo>
                    <a:lnTo>
                      <a:pt x="605" y="158"/>
                    </a:lnTo>
                    <a:lnTo>
                      <a:pt x="584" y="143"/>
                    </a:lnTo>
                    <a:lnTo>
                      <a:pt x="565" y="125"/>
                    </a:lnTo>
                    <a:lnTo>
                      <a:pt x="550" y="107"/>
                    </a:lnTo>
                    <a:lnTo>
                      <a:pt x="539" y="89"/>
                    </a:lnTo>
                    <a:lnTo>
                      <a:pt x="533" y="70"/>
                    </a:lnTo>
                    <a:lnTo>
                      <a:pt x="529" y="53"/>
                    </a:lnTo>
                    <a:lnTo>
                      <a:pt x="530" y="37"/>
                    </a:lnTo>
                    <a:lnTo>
                      <a:pt x="537" y="23"/>
                    </a:lnTo>
                    <a:close/>
                    <a:moveTo>
                      <a:pt x="898" y="238"/>
                    </a:moveTo>
                    <a:lnTo>
                      <a:pt x="909" y="227"/>
                    </a:lnTo>
                    <a:lnTo>
                      <a:pt x="923" y="219"/>
                    </a:lnTo>
                    <a:lnTo>
                      <a:pt x="940" y="215"/>
                    </a:lnTo>
                    <a:lnTo>
                      <a:pt x="960" y="215"/>
                    </a:lnTo>
                    <a:lnTo>
                      <a:pt x="981" y="218"/>
                    </a:lnTo>
                    <a:lnTo>
                      <a:pt x="1004" y="224"/>
                    </a:lnTo>
                    <a:lnTo>
                      <a:pt x="1027" y="234"/>
                    </a:lnTo>
                    <a:lnTo>
                      <a:pt x="1050" y="248"/>
                    </a:lnTo>
                    <a:lnTo>
                      <a:pt x="1071" y="264"/>
                    </a:lnTo>
                    <a:lnTo>
                      <a:pt x="1090" y="282"/>
                    </a:lnTo>
                    <a:lnTo>
                      <a:pt x="1105" y="299"/>
                    </a:lnTo>
                    <a:lnTo>
                      <a:pt x="1116" y="318"/>
                    </a:lnTo>
                    <a:lnTo>
                      <a:pt x="1124" y="337"/>
                    </a:lnTo>
                    <a:lnTo>
                      <a:pt x="1126" y="354"/>
                    </a:lnTo>
                    <a:lnTo>
                      <a:pt x="1125" y="370"/>
                    </a:lnTo>
                    <a:lnTo>
                      <a:pt x="1119" y="384"/>
                    </a:lnTo>
                    <a:lnTo>
                      <a:pt x="1108" y="395"/>
                    </a:lnTo>
                    <a:lnTo>
                      <a:pt x="1093" y="403"/>
                    </a:lnTo>
                    <a:lnTo>
                      <a:pt x="1077" y="406"/>
                    </a:lnTo>
                    <a:lnTo>
                      <a:pt x="1057" y="406"/>
                    </a:lnTo>
                    <a:lnTo>
                      <a:pt x="1035" y="403"/>
                    </a:lnTo>
                    <a:lnTo>
                      <a:pt x="1012" y="396"/>
                    </a:lnTo>
                    <a:lnTo>
                      <a:pt x="989" y="386"/>
                    </a:lnTo>
                    <a:lnTo>
                      <a:pt x="966" y="373"/>
                    </a:lnTo>
                    <a:lnTo>
                      <a:pt x="944" y="356"/>
                    </a:lnTo>
                    <a:lnTo>
                      <a:pt x="927" y="340"/>
                    </a:lnTo>
                    <a:lnTo>
                      <a:pt x="911" y="321"/>
                    </a:lnTo>
                    <a:lnTo>
                      <a:pt x="900" y="303"/>
                    </a:lnTo>
                    <a:lnTo>
                      <a:pt x="893" y="285"/>
                    </a:lnTo>
                    <a:lnTo>
                      <a:pt x="890" y="267"/>
                    </a:lnTo>
                    <a:lnTo>
                      <a:pt x="891" y="252"/>
                    </a:lnTo>
                    <a:lnTo>
                      <a:pt x="898" y="23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52" name="Freeform 158"/>
              <p:cNvSpPr>
                <a:spLocks/>
              </p:cNvSpPr>
              <p:nvPr/>
            </p:nvSpPr>
            <p:spPr bwMode="auto">
              <a:xfrm>
                <a:off x="3680" y="3036"/>
                <a:ext cx="68" cy="80"/>
              </a:xfrm>
              <a:custGeom>
                <a:avLst/>
                <a:gdLst>
                  <a:gd name="T0" fmla="*/ 0 w 203"/>
                  <a:gd name="T1" fmla="*/ 1 h 241"/>
                  <a:gd name="T2" fmla="*/ 0 w 203"/>
                  <a:gd name="T3" fmla="*/ 1 h 241"/>
                  <a:gd name="T4" fmla="*/ 1 w 203"/>
                  <a:gd name="T5" fmla="*/ 1 h 241"/>
                  <a:gd name="T6" fmla="*/ 1 w 203"/>
                  <a:gd name="T7" fmla="*/ 0 h 241"/>
                  <a:gd name="T8" fmla="*/ 1 w 203"/>
                  <a:gd name="T9" fmla="*/ 0 h 241"/>
                  <a:gd name="T10" fmla="*/ 1 w 203"/>
                  <a:gd name="T11" fmla="*/ 0 h 241"/>
                  <a:gd name="T12" fmla="*/ 2 w 203"/>
                  <a:gd name="T13" fmla="*/ 0 h 241"/>
                  <a:gd name="T14" fmla="*/ 2 w 203"/>
                  <a:gd name="T15" fmla="*/ 0 h 241"/>
                  <a:gd name="T16" fmla="*/ 2 w 203"/>
                  <a:gd name="T17" fmla="*/ 0 h 241"/>
                  <a:gd name="T18" fmla="*/ 2 w 203"/>
                  <a:gd name="T19" fmla="*/ 0 h 241"/>
                  <a:gd name="T20" fmla="*/ 2 w 203"/>
                  <a:gd name="T21" fmla="*/ 0 h 241"/>
                  <a:gd name="T22" fmla="*/ 2 w 203"/>
                  <a:gd name="T23" fmla="*/ 0 h 241"/>
                  <a:gd name="T24" fmla="*/ 2 w 203"/>
                  <a:gd name="T25" fmla="*/ 0 h 241"/>
                  <a:gd name="T26" fmla="*/ 3 w 203"/>
                  <a:gd name="T27" fmla="*/ 1 h 241"/>
                  <a:gd name="T28" fmla="*/ 3 w 203"/>
                  <a:gd name="T29" fmla="*/ 1 h 241"/>
                  <a:gd name="T30" fmla="*/ 2 w 203"/>
                  <a:gd name="T31" fmla="*/ 1 h 241"/>
                  <a:gd name="T32" fmla="*/ 2 w 203"/>
                  <a:gd name="T33" fmla="*/ 1 h 241"/>
                  <a:gd name="T34" fmla="*/ 2 w 203"/>
                  <a:gd name="T35" fmla="*/ 2 h 241"/>
                  <a:gd name="T36" fmla="*/ 2 w 203"/>
                  <a:gd name="T37" fmla="*/ 2 h 241"/>
                  <a:gd name="T38" fmla="*/ 2 w 203"/>
                  <a:gd name="T39" fmla="*/ 2 h 241"/>
                  <a:gd name="T40" fmla="*/ 2 w 203"/>
                  <a:gd name="T41" fmla="*/ 2 h 241"/>
                  <a:gd name="T42" fmla="*/ 2 w 203"/>
                  <a:gd name="T43" fmla="*/ 3 h 241"/>
                  <a:gd name="T44" fmla="*/ 1 w 203"/>
                  <a:gd name="T45" fmla="*/ 3 h 241"/>
                  <a:gd name="T46" fmla="*/ 1 w 203"/>
                  <a:gd name="T47" fmla="*/ 3 h 241"/>
                  <a:gd name="T48" fmla="*/ 1 w 203"/>
                  <a:gd name="T49" fmla="*/ 3 h 241"/>
                  <a:gd name="T50" fmla="*/ 1 w 203"/>
                  <a:gd name="T51" fmla="*/ 3 h 241"/>
                  <a:gd name="T52" fmla="*/ 0 w 203"/>
                  <a:gd name="T53" fmla="*/ 3 h 241"/>
                  <a:gd name="T54" fmla="*/ 0 w 203"/>
                  <a:gd name="T55" fmla="*/ 3 h 241"/>
                  <a:gd name="T56" fmla="*/ 0 w 203"/>
                  <a:gd name="T57" fmla="*/ 3 h 241"/>
                  <a:gd name="T58" fmla="*/ 0 w 203"/>
                  <a:gd name="T59" fmla="*/ 3 h 241"/>
                  <a:gd name="T60" fmla="*/ 0 w 203"/>
                  <a:gd name="T61" fmla="*/ 3 h 241"/>
                  <a:gd name="T62" fmla="*/ 0 w 203"/>
                  <a:gd name="T63" fmla="*/ 2 h 241"/>
                  <a:gd name="T64" fmla="*/ 0 w 203"/>
                  <a:gd name="T65" fmla="*/ 2 h 241"/>
                  <a:gd name="T66" fmla="*/ 0 w 203"/>
                  <a:gd name="T67" fmla="*/ 2 h 241"/>
                  <a:gd name="T68" fmla="*/ 0 w 203"/>
                  <a:gd name="T69" fmla="*/ 2 h 241"/>
                  <a:gd name="T70" fmla="*/ 0 w 203"/>
                  <a:gd name="T71" fmla="*/ 1 h 241"/>
                  <a:gd name="T72" fmla="*/ 0 w 203"/>
                  <a:gd name="T73" fmla="*/ 1 h 24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03"/>
                  <a:gd name="T112" fmla="*/ 0 h 241"/>
                  <a:gd name="T113" fmla="*/ 203 w 203"/>
                  <a:gd name="T114" fmla="*/ 241 h 24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03" h="241">
                    <a:moveTo>
                      <a:pt x="35" y="76"/>
                    </a:moveTo>
                    <a:lnTo>
                      <a:pt x="35" y="76"/>
                    </a:lnTo>
                    <a:lnTo>
                      <a:pt x="51" y="54"/>
                    </a:lnTo>
                    <a:lnTo>
                      <a:pt x="70" y="36"/>
                    </a:lnTo>
                    <a:lnTo>
                      <a:pt x="89" y="21"/>
                    </a:lnTo>
                    <a:lnTo>
                      <a:pt x="108" y="10"/>
                    </a:lnTo>
                    <a:lnTo>
                      <a:pt x="128" y="2"/>
                    </a:lnTo>
                    <a:lnTo>
                      <a:pt x="146" y="0"/>
                    </a:lnTo>
                    <a:lnTo>
                      <a:pt x="164" y="2"/>
                    </a:lnTo>
                    <a:lnTo>
                      <a:pt x="178" y="9"/>
                    </a:lnTo>
                    <a:lnTo>
                      <a:pt x="190" y="20"/>
                    </a:lnTo>
                    <a:lnTo>
                      <a:pt x="198" y="35"/>
                    </a:lnTo>
                    <a:lnTo>
                      <a:pt x="203" y="53"/>
                    </a:lnTo>
                    <a:lnTo>
                      <a:pt x="203" y="73"/>
                    </a:lnTo>
                    <a:lnTo>
                      <a:pt x="199" y="95"/>
                    </a:lnTo>
                    <a:lnTo>
                      <a:pt x="194" y="118"/>
                    </a:lnTo>
                    <a:lnTo>
                      <a:pt x="183" y="142"/>
                    </a:lnTo>
                    <a:lnTo>
                      <a:pt x="169" y="165"/>
                    </a:lnTo>
                    <a:lnTo>
                      <a:pt x="152" y="187"/>
                    </a:lnTo>
                    <a:lnTo>
                      <a:pt x="134" y="205"/>
                    </a:lnTo>
                    <a:lnTo>
                      <a:pt x="115" y="220"/>
                    </a:lnTo>
                    <a:lnTo>
                      <a:pt x="96" y="231"/>
                    </a:lnTo>
                    <a:lnTo>
                      <a:pt x="76" y="239"/>
                    </a:lnTo>
                    <a:lnTo>
                      <a:pt x="58" y="241"/>
                    </a:lnTo>
                    <a:lnTo>
                      <a:pt x="40" y="240"/>
                    </a:lnTo>
                    <a:lnTo>
                      <a:pt x="26" y="233"/>
                    </a:lnTo>
                    <a:lnTo>
                      <a:pt x="13" y="222"/>
                    </a:lnTo>
                    <a:lnTo>
                      <a:pt x="6" y="207"/>
                    </a:lnTo>
                    <a:lnTo>
                      <a:pt x="1" y="189"/>
                    </a:lnTo>
                    <a:lnTo>
                      <a:pt x="0" y="168"/>
                    </a:lnTo>
                    <a:lnTo>
                      <a:pt x="3" y="146"/>
                    </a:lnTo>
                    <a:lnTo>
                      <a:pt x="10" y="123"/>
                    </a:lnTo>
                    <a:lnTo>
                      <a:pt x="20" y="99"/>
                    </a:lnTo>
                    <a:lnTo>
                      <a:pt x="35" y="76"/>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53" name="Freeform 159"/>
              <p:cNvSpPr>
                <a:spLocks/>
              </p:cNvSpPr>
              <p:nvPr/>
            </p:nvSpPr>
            <p:spPr bwMode="auto">
              <a:xfrm>
                <a:off x="3669" y="3231"/>
                <a:ext cx="79" cy="64"/>
              </a:xfrm>
              <a:custGeom>
                <a:avLst/>
                <a:gdLst>
                  <a:gd name="T0" fmla="*/ 0 w 237"/>
                  <a:gd name="T1" fmla="*/ 0 h 192"/>
                  <a:gd name="T2" fmla="*/ 0 w 237"/>
                  <a:gd name="T3" fmla="*/ 0 h 192"/>
                  <a:gd name="T4" fmla="*/ 0 w 237"/>
                  <a:gd name="T5" fmla="*/ 0 h 192"/>
                  <a:gd name="T6" fmla="*/ 0 w 237"/>
                  <a:gd name="T7" fmla="*/ 0 h 192"/>
                  <a:gd name="T8" fmla="*/ 1 w 237"/>
                  <a:gd name="T9" fmla="*/ 0 h 192"/>
                  <a:gd name="T10" fmla="*/ 1 w 237"/>
                  <a:gd name="T11" fmla="*/ 0 h 192"/>
                  <a:gd name="T12" fmla="*/ 1 w 237"/>
                  <a:gd name="T13" fmla="*/ 0 h 192"/>
                  <a:gd name="T14" fmla="*/ 1 w 237"/>
                  <a:gd name="T15" fmla="*/ 0 h 192"/>
                  <a:gd name="T16" fmla="*/ 2 w 237"/>
                  <a:gd name="T17" fmla="*/ 0 h 192"/>
                  <a:gd name="T18" fmla="*/ 2 w 237"/>
                  <a:gd name="T19" fmla="*/ 0 h 192"/>
                  <a:gd name="T20" fmla="*/ 2 w 237"/>
                  <a:gd name="T21" fmla="*/ 0 h 192"/>
                  <a:gd name="T22" fmla="*/ 2 w 237"/>
                  <a:gd name="T23" fmla="*/ 1 h 192"/>
                  <a:gd name="T24" fmla="*/ 2 w 237"/>
                  <a:gd name="T25" fmla="*/ 1 h 192"/>
                  <a:gd name="T26" fmla="*/ 3 w 237"/>
                  <a:gd name="T27" fmla="*/ 1 h 192"/>
                  <a:gd name="T28" fmla="*/ 3 w 237"/>
                  <a:gd name="T29" fmla="*/ 1 h 192"/>
                  <a:gd name="T30" fmla="*/ 3 w 237"/>
                  <a:gd name="T31" fmla="*/ 2 h 192"/>
                  <a:gd name="T32" fmla="*/ 3 w 237"/>
                  <a:gd name="T33" fmla="*/ 2 h 192"/>
                  <a:gd name="T34" fmla="*/ 3 w 237"/>
                  <a:gd name="T35" fmla="*/ 2 h 192"/>
                  <a:gd name="T36" fmla="*/ 3 w 237"/>
                  <a:gd name="T37" fmla="*/ 2 h 192"/>
                  <a:gd name="T38" fmla="*/ 3 w 237"/>
                  <a:gd name="T39" fmla="*/ 2 h 192"/>
                  <a:gd name="T40" fmla="*/ 3 w 237"/>
                  <a:gd name="T41" fmla="*/ 2 h 192"/>
                  <a:gd name="T42" fmla="*/ 3 w 237"/>
                  <a:gd name="T43" fmla="*/ 2 h 192"/>
                  <a:gd name="T44" fmla="*/ 2 w 237"/>
                  <a:gd name="T45" fmla="*/ 2 h 192"/>
                  <a:gd name="T46" fmla="*/ 2 w 237"/>
                  <a:gd name="T47" fmla="*/ 2 h 192"/>
                  <a:gd name="T48" fmla="*/ 2 w 237"/>
                  <a:gd name="T49" fmla="*/ 2 h 192"/>
                  <a:gd name="T50" fmla="*/ 2 w 237"/>
                  <a:gd name="T51" fmla="*/ 2 h 192"/>
                  <a:gd name="T52" fmla="*/ 1 w 237"/>
                  <a:gd name="T53" fmla="*/ 2 h 192"/>
                  <a:gd name="T54" fmla="*/ 1 w 237"/>
                  <a:gd name="T55" fmla="*/ 2 h 192"/>
                  <a:gd name="T56" fmla="*/ 1 w 237"/>
                  <a:gd name="T57" fmla="*/ 2 h 192"/>
                  <a:gd name="T58" fmla="*/ 1 w 237"/>
                  <a:gd name="T59" fmla="*/ 2 h 192"/>
                  <a:gd name="T60" fmla="*/ 0 w 237"/>
                  <a:gd name="T61" fmla="*/ 2 h 192"/>
                  <a:gd name="T62" fmla="*/ 0 w 237"/>
                  <a:gd name="T63" fmla="*/ 1 h 192"/>
                  <a:gd name="T64" fmla="*/ 0 w 237"/>
                  <a:gd name="T65" fmla="*/ 1 h 192"/>
                  <a:gd name="T66" fmla="*/ 0 w 237"/>
                  <a:gd name="T67" fmla="*/ 1 h 192"/>
                  <a:gd name="T68" fmla="*/ 0 w 237"/>
                  <a:gd name="T69" fmla="*/ 1 h 192"/>
                  <a:gd name="T70" fmla="*/ 0 w 237"/>
                  <a:gd name="T71" fmla="*/ 0 h 192"/>
                  <a:gd name="T72" fmla="*/ 0 w 237"/>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7"/>
                  <a:gd name="T112" fmla="*/ 0 h 192"/>
                  <a:gd name="T113" fmla="*/ 237 w 237"/>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7" h="192">
                    <a:moveTo>
                      <a:pt x="7" y="22"/>
                    </a:moveTo>
                    <a:lnTo>
                      <a:pt x="7" y="22"/>
                    </a:lnTo>
                    <a:lnTo>
                      <a:pt x="18" y="11"/>
                    </a:lnTo>
                    <a:lnTo>
                      <a:pt x="33" y="4"/>
                    </a:lnTo>
                    <a:lnTo>
                      <a:pt x="50" y="0"/>
                    </a:lnTo>
                    <a:lnTo>
                      <a:pt x="70" y="0"/>
                    </a:lnTo>
                    <a:lnTo>
                      <a:pt x="92" y="4"/>
                    </a:lnTo>
                    <a:lnTo>
                      <a:pt x="114" y="10"/>
                    </a:lnTo>
                    <a:lnTo>
                      <a:pt x="138" y="20"/>
                    </a:lnTo>
                    <a:lnTo>
                      <a:pt x="161" y="33"/>
                    </a:lnTo>
                    <a:lnTo>
                      <a:pt x="182" y="50"/>
                    </a:lnTo>
                    <a:lnTo>
                      <a:pt x="200" y="67"/>
                    </a:lnTo>
                    <a:lnTo>
                      <a:pt x="214" y="85"/>
                    </a:lnTo>
                    <a:lnTo>
                      <a:pt x="225" y="104"/>
                    </a:lnTo>
                    <a:lnTo>
                      <a:pt x="233" y="122"/>
                    </a:lnTo>
                    <a:lnTo>
                      <a:pt x="237" y="139"/>
                    </a:lnTo>
                    <a:lnTo>
                      <a:pt x="234" y="155"/>
                    </a:lnTo>
                    <a:lnTo>
                      <a:pt x="229" y="169"/>
                    </a:lnTo>
                    <a:lnTo>
                      <a:pt x="218" y="180"/>
                    </a:lnTo>
                    <a:lnTo>
                      <a:pt x="203" y="188"/>
                    </a:lnTo>
                    <a:lnTo>
                      <a:pt x="186" y="192"/>
                    </a:lnTo>
                    <a:lnTo>
                      <a:pt x="166" y="192"/>
                    </a:lnTo>
                    <a:lnTo>
                      <a:pt x="144" y="189"/>
                    </a:lnTo>
                    <a:lnTo>
                      <a:pt x="122" y="182"/>
                    </a:lnTo>
                    <a:lnTo>
                      <a:pt x="99" y="172"/>
                    </a:lnTo>
                    <a:lnTo>
                      <a:pt x="75" y="159"/>
                    </a:lnTo>
                    <a:lnTo>
                      <a:pt x="54" y="142"/>
                    </a:lnTo>
                    <a:lnTo>
                      <a:pt x="36" y="125"/>
                    </a:lnTo>
                    <a:lnTo>
                      <a:pt x="21" y="107"/>
                    </a:lnTo>
                    <a:lnTo>
                      <a:pt x="10" y="89"/>
                    </a:lnTo>
                    <a:lnTo>
                      <a:pt x="3" y="70"/>
                    </a:lnTo>
                    <a:lnTo>
                      <a:pt x="0" y="52"/>
                    </a:lnTo>
                    <a:lnTo>
                      <a:pt x="1" y="37"/>
                    </a:lnTo>
                    <a:lnTo>
                      <a:pt x="7" y="22"/>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54" name="Freeform 160"/>
              <p:cNvSpPr>
                <a:spLocks/>
              </p:cNvSpPr>
              <p:nvPr/>
            </p:nvSpPr>
            <p:spPr bwMode="auto">
              <a:xfrm>
                <a:off x="3871" y="3255"/>
                <a:ext cx="78" cy="63"/>
              </a:xfrm>
              <a:custGeom>
                <a:avLst/>
                <a:gdLst>
                  <a:gd name="T0" fmla="*/ 0 w 236"/>
                  <a:gd name="T1" fmla="*/ 0 h 191"/>
                  <a:gd name="T2" fmla="*/ 0 w 236"/>
                  <a:gd name="T3" fmla="*/ 0 h 191"/>
                  <a:gd name="T4" fmla="*/ 0 w 236"/>
                  <a:gd name="T5" fmla="*/ 0 h 191"/>
                  <a:gd name="T6" fmla="*/ 0 w 236"/>
                  <a:gd name="T7" fmla="*/ 0 h 191"/>
                  <a:gd name="T8" fmla="*/ 1 w 236"/>
                  <a:gd name="T9" fmla="*/ 0 h 191"/>
                  <a:gd name="T10" fmla="*/ 1 w 236"/>
                  <a:gd name="T11" fmla="*/ 0 h 191"/>
                  <a:gd name="T12" fmla="*/ 1 w 236"/>
                  <a:gd name="T13" fmla="*/ 0 h 191"/>
                  <a:gd name="T14" fmla="*/ 1 w 236"/>
                  <a:gd name="T15" fmla="*/ 0 h 191"/>
                  <a:gd name="T16" fmla="*/ 2 w 236"/>
                  <a:gd name="T17" fmla="*/ 0 h 191"/>
                  <a:gd name="T18" fmla="*/ 2 w 236"/>
                  <a:gd name="T19" fmla="*/ 0 h 191"/>
                  <a:gd name="T20" fmla="*/ 2 w 236"/>
                  <a:gd name="T21" fmla="*/ 0 h 191"/>
                  <a:gd name="T22" fmla="*/ 2 w 236"/>
                  <a:gd name="T23" fmla="*/ 1 h 191"/>
                  <a:gd name="T24" fmla="*/ 2 w 236"/>
                  <a:gd name="T25" fmla="*/ 1 h 191"/>
                  <a:gd name="T26" fmla="*/ 3 w 236"/>
                  <a:gd name="T27" fmla="*/ 1 h 191"/>
                  <a:gd name="T28" fmla="*/ 3 w 236"/>
                  <a:gd name="T29" fmla="*/ 1 h 191"/>
                  <a:gd name="T30" fmla="*/ 3 w 236"/>
                  <a:gd name="T31" fmla="*/ 1 h 191"/>
                  <a:gd name="T32" fmla="*/ 3 w 236"/>
                  <a:gd name="T33" fmla="*/ 2 h 191"/>
                  <a:gd name="T34" fmla="*/ 3 w 236"/>
                  <a:gd name="T35" fmla="*/ 2 h 191"/>
                  <a:gd name="T36" fmla="*/ 3 w 236"/>
                  <a:gd name="T37" fmla="*/ 2 h 191"/>
                  <a:gd name="T38" fmla="*/ 3 w 236"/>
                  <a:gd name="T39" fmla="*/ 2 h 191"/>
                  <a:gd name="T40" fmla="*/ 3 w 236"/>
                  <a:gd name="T41" fmla="*/ 2 h 191"/>
                  <a:gd name="T42" fmla="*/ 2 w 236"/>
                  <a:gd name="T43" fmla="*/ 2 h 191"/>
                  <a:gd name="T44" fmla="*/ 2 w 236"/>
                  <a:gd name="T45" fmla="*/ 2 h 191"/>
                  <a:gd name="T46" fmla="*/ 2 w 236"/>
                  <a:gd name="T47" fmla="*/ 2 h 191"/>
                  <a:gd name="T48" fmla="*/ 2 w 236"/>
                  <a:gd name="T49" fmla="*/ 2 h 191"/>
                  <a:gd name="T50" fmla="*/ 1 w 236"/>
                  <a:gd name="T51" fmla="*/ 2 h 191"/>
                  <a:gd name="T52" fmla="*/ 1 w 236"/>
                  <a:gd name="T53" fmla="*/ 2 h 191"/>
                  <a:gd name="T54" fmla="*/ 1 w 236"/>
                  <a:gd name="T55" fmla="*/ 2 h 191"/>
                  <a:gd name="T56" fmla="*/ 1 w 236"/>
                  <a:gd name="T57" fmla="*/ 2 h 191"/>
                  <a:gd name="T58" fmla="*/ 1 w 236"/>
                  <a:gd name="T59" fmla="*/ 2 h 191"/>
                  <a:gd name="T60" fmla="*/ 0 w 236"/>
                  <a:gd name="T61" fmla="*/ 2 h 191"/>
                  <a:gd name="T62" fmla="*/ 0 w 236"/>
                  <a:gd name="T63" fmla="*/ 1 h 191"/>
                  <a:gd name="T64" fmla="*/ 0 w 236"/>
                  <a:gd name="T65" fmla="*/ 1 h 191"/>
                  <a:gd name="T66" fmla="*/ 0 w 236"/>
                  <a:gd name="T67" fmla="*/ 1 h 191"/>
                  <a:gd name="T68" fmla="*/ 0 w 236"/>
                  <a:gd name="T69" fmla="*/ 1 h 191"/>
                  <a:gd name="T70" fmla="*/ 0 w 236"/>
                  <a:gd name="T71" fmla="*/ 0 h 191"/>
                  <a:gd name="T72" fmla="*/ 0 w 236"/>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6"/>
                  <a:gd name="T112" fmla="*/ 0 h 191"/>
                  <a:gd name="T113" fmla="*/ 236 w 236"/>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6" h="191">
                    <a:moveTo>
                      <a:pt x="8" y="22"/>
                    </a:moveTo>
                    <a:lnTo>
                      <a:pt x="8" y="22"/>
                    </a:lnTo>
                    <a:lnTo>
                      <a:pt x="19" y="11"/>
                    </a:lnTo>
                    <a:lnTo>
                      <a:pt x="33" y="3"/>
                    </a:lnTo>
                    <a:lnTo>
                      <a:pt x="50" y="0"/>
                    </a:lnTo>
                    <a:lnTo>
                      <a:pt x="70" y="0"/>
                    </a:lnTo>
                    <a:lnTo>
                      <a:pt x="91" y="3"/>
                    </a:lnTo>
                    <a:lnTo>
                      <a:pt x="115" y="10"/>
                    </a:lnTo>
                    <a:lnTo>
                      <a:pt x="137" y="20"/>
                    </a:lnTo>
                    <a:lnTo>
                      <a:pt x="160" y="33"/>
                    </a:lnTo>
                    <a:lnTo>
                      <a:pt x="181" y="49"/>
                    </a:lnTo>
                    <a:lnTo>
                      <a:pt x="200" y="67"/>
                    </a:lnTo>
                    <a:lnTo>
                      <a:pt x="215" y="85"/>
                    </a:lnTo>
                    <a:lnTo>
                      <a:pt x="226" y="103"/>
                    </a:lnTo>
                    <a:lnTo>
                      <a:pt x="233" y="122"/>
                    </a:lnTo>
                    <a:lnTo>
                      <a:pt x="236" y="140"/>
                    </a:lnTo>
                    <a:lnTo>
                      <a:pt x="235" y="155"/>
                    </a:lnTo>
                    <a:lnTo>
                      <a:pt x="228" y="169"/>
                    </a:lnTo>
                    <a:lnTo>
                      <a:pt x="217" y="180"/>
                    </a:lnTo>
                    <a:lnTo>
                      <a:pt x="203" y="188"/>
                    </a:lnTo>
                    <a:lnTo>
                      <a:pt x="186" y="191"/>
                    </a:lnTo>
                    <a:lnTo>
                      <a:pt x="166" y="191"/>
                    </a:lnTo>
                    <a:lnTo>
                      <a:pt x="145" y="188"/>
                    </a:lnTo>
                    <a:lnTo>
                      <a:pt x="121" y="181"/>
                    </a:lnTo>
                    <a:lnTo>
                      <a:pt x="99" y="171"/>
                    </a:lnTo>
                    <a:lnTo>
                      <a:pt x="76" y="158"/>
                    </a:lnTo>
                    <a:lnTo>
                      <a:pt x="55" y="142"/>
                    </a:lnTo>
                    <a:lnTo>
                      <a:pt x="37" y="124"/>
                    </a:lnTo>
                    <a:lnTo>
                      <a:pt x="21" y="107"/>
                    </a:lnTo>
                    <a:lnTo>
                      <a:pt x="10" y="88"/>
                    </a:lnTo>
                    <a:lnTo>
                      <a:pt x="3" y="69"/>
                    </a:lnTo>
                    <a:lnTo>
                      <a:pt x="0" y="52"/>
                    </a:lnTo>
                    <a:lnTo>
                      <a:pt x="1" y="36"/>
                    </a:lnTo>
                    <a:lnTo>
                      <a:pt x="8" y="22"/>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55" name="Freeform 161"/>
              <p:cNvSpPr>
                <a:spLocks/>
              </p:cNvSpPr>
              <p:nvPr/>
            </p:nvSpPr>
            <p:spPr bwMode="auto">
              <a:xfrm>
                <a:off x="3959" y="3154"/>
                <a:ext cx="79" cy="64"/>
              </a:xfrm>
              <a:custGeom>
                <a:avLst/>
                <a:gdLst>
                  <a:gd name="T0" fmla="*/ 0 w 236"/>
                  <a:gd name="T1" fmla="*/ 0 h 192"/>
                  <a:gd name="T2" fmla="*/ 0 w 236"/>
                  <a:gd name="T3" fmla="*/ 0 h 192"/>
                  <a:gd name="T4" fmla="*/ 0 w 236"/>
                  <a:gd name="T5" fmla="*/ 0 h 192"/>
                  <a:gd name="T6" fmla="*/ 0 w 236"/>
                  <a:gd name="T7" fmla="*/ 0 h 192"/>
                  <a:gd name="T8" fmla="*/ 1 w 236"/>
                  <a:gd name="T9" fmla="*/ 0 h 192"/>
                  <a:gd name="T10" fmla="*/ 1 w 236"/>
                  <a:gd name="T11" fmla="*/ 0 h 192"/>
                  <a:gd name="T12" fmla="*/ 1 w 236"/>
                  <a:gd name="T13" fmla="*/ 0 h 192"/>
                  <a:gd name="T14" fmla="*/ 1 w 236"/>
                  <a:gd name="T15" fmla="*/ 0 h 192"/>
                  <a:gd name="T16" fmla="*/ 2 w 236"/>
                  <a:gd name="T17" fmla="*/ 0 h 192"/>
                  <a:gd name="T18" fmla="*/ 2 w 236"/>
                  <a:gd name="T19" fmla="*/ 0 h 192"/>
                  <a:gd name="T20" fmla="*/ 2 w 236"/>
                  <a:gd name="T21" fmla="*/ 0 h 192"/>
                  <a:gd name="T22" fmla="*/ 2 w 236"/>
                  <a:gd name="T23" fmla="*/ 1 h 192"/>
                  <a:gd name="T24" fmla="*/ 2 w 236"/>
                  <a:gd name="T25" fmla="*/ 1 h 192"/>
                  <a:gd name="T26" fmla="*/ 3 w 236"/>
                  <a:gd name="T27" fmla="*/ 1 h 192"/>
                  <a:gd name="T28" fmla="*/ 3 w 236"/>
                  <a:gd name="T29" fmla="*/ 1 h 192"/>
                  <a:gd name="T30" fmla="*/ 3 w 236"/>
                  <a:gd name="T31" fmla="*/ 1 h 192"/>
                  <a:gd name="T32" fmla="*/ 3 w 236"/>
                  <a:gd name="T33" fmla="*/ 2 h 192"/>
                  <a:gd name="T34" fmla="*/ 3 w 236"/>
                  <a:gd name="T35" fmla="*/ 2 h 192"/>
                  <a:gd name="T36" fmla="*/ 3 w 236"/>
                  <a:gd name="T37" fmla="*/ 2 h 192"/>
                  <a:gd name="T38" fmla="*/ 3 w 236"/>
                  <a:gd name="T39" fmla="*/ 2 h 192"/>
                  <a:gd name="T40" fmla="*/ 3 w 236"/>
                  <a:gd name="T41" fmla="*/ 2 h 192"/>
                  <a:gd name="T42" fmla="*/ 3 w 236"/>
                  <a:gd name="T43" fmla="*/ 2 h 192"/>
                  <a:gd name="T44" fmla="*/ 2 w 236"/>
                  <a:gd name="T45" fmla="*/ 2 h 192"/>
                  <a:gd name="T46" fmla="*/ 2 w 236"/>
                  <a:gd name="T47" fmla="*/ 2 h 192"/>
                  <a:gd name="T48" fmla="*/ 2 w 236"/>
                  <a:gd name="T49" fmla="*/ 2 h 192"/>
                  <a:gd name="T50" fmla="*/ 2 w 236"/>
                  <a:gd name="T51" fmla="*/ 2 h 192"/>
                  <a:gd name="T52" fmla="*/ 1 w 236"/>
                  <a:gd name="T53" fmla="*/ 2 h 192"/>
                  <a:gd name="T54" fmla="*/ 1 w 236"/>
                  <a:gd name="T55" fmla="*/ 2 h 192"/>
                  <a:gd name="T56" fmla="*/ 1 w 236"/>
                  <a:gd name="T57" fmla="*/ 2 h 192"/>
                  <a:gd name="T58" fmla="*/ 1 w 236"/>
                  <a:gd name="T59" fmla="*/ 2 h 192"/>
                  <a:gd name="T60" fmla="*/ 0 w 236"/>
                  <a:gd name="T61" fmla="*/ 2 h 192"/>
                  <a:gd name="T62" fmla="*/ 0 w 236"/>
                  <a:gd name="T63" fmla="*/ 1 h 192"/>
                  <a:gd name="T64" fmla="*/ 0 w 236"/>
                  <a:gd name="T65" fmla="*/ 1 h 192"/>
                  <a:gd name="T66" fmla="*/ 0 w 236"/>
                  <a:gd name="T67" fmla="*/ 1 h 192"/>
                  <a:gd name="T68" fmla="*/ 0 w 236"/>
                  <a:gd name="T69" fmla="*/ 1 h 192"/>
                  <a:gd name="T70" fmla="*/ 0 w 236"/>
                  <a:gd name="T71" fmla="*/ 0 h 192"/>
                  <a:gd name="T72" fmla="*/ 0 w 236"/>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6"/>
                  <a:gd name="T112" fmla="*/ 0 h 192"/>
                  <a:gd name="T113" fmla="*/ 236 w 236"/>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6" h="192">
                    <a:moveTo>
                      <a:pt x="8" y="22"/>
                    </a:moveTo>
                    <a:lnTo>
                      <a:pt x="8" y="22"/>
                    </a:lnTo>
                    <a:lnTo>
                      <a:pt x="19" y="11"/>
                    </a:lnTo>
                    <a:lnTo>
                      <a:pt x="33" y="4"/>
                    </a:lnTo>
                    <a:lnTo>
                      <a:pt x="50" y="0"/>
                    </a:lnTo>
                    <a:lnTo>
                      <a:pt x="70" y="0"/>
                    </a:lnTo>
                    <a:lnTo>
                      <a:pt x="91" y="4"/>
                    </a:lnTo>
                    <a:lnTo>
                      <a:pt x="115" y="10"/>
                    </a:lnTo>
                    <a:lnTo>
                      <a:pt x="137" y="20"/>
                    </a:lnTo>
                    <a:lnTo>
                      <a:pt x="160" y="33"/>
                    </a:lnTo>
                    <a:lnTo>
                      <a:pt x="181" y="50"/>
                    </a:lnTo>
                    <a:lnTo>
                      <a:pt x="200" y="66"/>
                    </a:lnTo>
                    <a:lnTo>
                      <a:pt x="215" y="85"/>
                    </a:lnTo>
                    <a:lnTo>
                      <a:pt x="226" y="104"/>
                    </a:lnTo>
                    <a:lnTo>
                      <a:pt x="233" y="121"/>
                    </a:lnTo>
                    <a:lnTo>
                      <a:pt x="236" y="139"/>
                    </a:lnTo>
                    <a:lnTo>
                      <a:pt x="235" y="155"/>
                    </a:lnTo>
                    <a:lnTo>
                      <a:pt x="228" y="170"/>
                    </a:lnTo>
                    <a:lnTo>
                      <a:pt x="217" y="181"/>
                    </a:lnTo>
                    <a:lnTo>
                      <a:pt x="202" y="188"/>
                    </a:lnTo>
                    <a:lnTo>
                      <a:pt x="186" y="192"/>
                    </a:lnTo>
                    <a:lnTo>
                      <a:pt x="166" y="192"/>
                    </a:lnTo>
                    <a:lnTo>
                      <a:pt x="145" y="188"/>
                    </a:lnTo>
                    <a:lnTo>
                      <a:pt x="121" y="182"/>
                    </a:lnTo>
                    <a:lnTo>
                      <a:pt x="99" y="172"/>
                    </a:lnTo>
                    <a:lnTo>
                      <a:pt x="76" y="159"/>
                    </a:lnTo>
                    <a:lnTo>
                      <a:pt x="54" y="142"/>
                    </a:lnTo>
                    <a:lnTo>
                      <a:pt x="36" y="125"/>
                    </a:lnTo>
                    <a:lnTo>
                      <a:pt x="21" y="107"/>
                    </a:lnTo>
                    <a:lnTo>
                      <a:pt x="10" y="88"/>
                    </a:lnTo>
                    <a:lnTo>
                      <a:pt x="3" y="70"/>
                    </a:lnTo>
                    <a:lnTo>
                      <a:pt x="0" y="52"/>
                    </a:lnTo>
                    <a:lnTo>
                      <a:pt x="1" y="37"/>
                    </a:lnTo>
                    <a:lnTo>
                      <a:pt x="8" y="22"/>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56" name="Freeform 162"/>
              <p:cNvSpPr>
                <a:spLocks/>
              </p:cNvSpPr>
              <p:nvPr/>
            </p:nvSpPr>
            <p:spPr bwMode="auto">
              <a:xfrm>
                <a:off x="3843" y="3082"/>
                <a:ext cx="79" cy="64"/>
              </a:xfrm>
              <a:custGeom>
                <a:avLst/>
                <a:gdLst>
                  <a:gd name="T0" fmla="*/ 0 w 236"/>
                  <a:gd name="T1" fmla="*/ 0 h 192"/>
                  <a:gd name="T2" fmla="*/ 0 w 236"/>
                  <a:gd name="T3" fmla="*/ 0 h 192"/>
                  <a:gd name="T4" fmla="*/ 0 w 236"/>
                  <a:gd name="T5" fmla="*/ 0 h 192"/>
                  <a:gd name="T6" fmla="*/ 0 w 236"/>
                  <a:gd name="T7" fmla="*/ 0 h 192"/>
                  <a:gd name="T8" fmla="*/ 1 w 236"/>
                  <a:gd name="T9" fmla="*/ 0 h 192"/>
                  <a:gd name="T10" fmla="*/ 1 w 236"/>
                  <a:gd name="T11" fmla="*/ 0 h 192"/>
                  <a:gd name="T12" fmla="*/ 1 w 236"/>
                  <a:gd name="T13" fmla="*/ 0 h 192"/>
                  <a:gd name="T14" fmla="*/ 1 w 236"/>
                  <a:gd name="T15" fmla="*/ 0 h 192"/>
                  <a:gd name="T16" fmla="*/ 2 w 236"/>
                  <a:gd name="T17" fmla="*/ 0 h 192"/>
                  <a:gd name="T18" fmla="*/ 2 w 236"/>
                  <a:gd name="T19" fmla="*/ 0 h 192"/>
                  <a:gd name="T20" fmla="*/ 2 w 236"/>
                  <a:gd name="T21" fmla="*/ 0 h 192"/>
                  <a:gd name="T22" fmla="*/ 2 w 236"/>
                  <a:gd name="T23" fmla="*/ 1 h 192"/>
                  <a:gd name="T24" fmla="*/ 2 w 236"/>
                  <a:gd name="T25" fmla="*/ 1 h 192"/>
                  <a:gd name="T26" fmla="*/ 3 w 236"/>
                  <a:gd name="T27" fmla="*/ 1 h 192"/>
                  <a:gd name="T28" fmla="*/ 3 w 236"/>
                  <a:gd name="T29" fmla="*/ 1 h 192"/>
                  <a:gd name="T30" fmla="*/ 3 w 236"/>
                  <a:gd name="T31" fmla="*/ 2 h 192"/>
                  <a:gd name="T32" fmla="*/ 3 w 236"/>
                  <a:gd name="T33" fmla="*/ 2 h 192"/>
                  <a:gd name="T34" fmla="*/ 3 w 236"/>
                  <a:gd name="T35" fmla="*/ 2 h 192"/>
                  <a:gd name="T36" fmla="*/ 3 w 236"/>
                  <a:gd name="T37" fmla="*/ 2 h 192"/>
                  <a:gd name="T38" fmla="*/ 3 w 236"/>
                  <a:gd name="T39" fmla="*/ 2 h 192"/>
                  <a:gd name="T40" fmla="*/ 3 w 236"/>
                  <a:gd name="T41" fmla="*/ 2 h 192"/>
                  <a:gd name="T42" fmla="*/ 3 w 236"/>
                  <a:gd name="T43" fmla="*/ 2 h 192"/>
                  <a:gd name="T44" fmla="*/ 2 w 236"/>
                  <a:gd name="T45" fmla="*/ 2 h 192"/>
                  <a:gd name="T46" fmla="*/ 2 w 236"/>
                  <a:gd name="T47" fmla="*/ 2 h 192"/>
                  <a:gd name="T48" fmla="*/ 2 w 236"/>
                  <a:gd name="T49" fmla="*/ 2 h 192"/>
                  <a:gd name="T50" fmla="*/ 2 w 236"/>
                  <a:gd name="T51" fmla="*/ 2 h 192"/>
                  <a:gd name="T52" fmla="*/ 1 w 236"/>
                  <a:gd name="T53" fmla="*/ 2 h 192"/>
                  <a:gd name="T54" fmla="*/ 1 w 236"/>
                  <a:gd name="T55" fmla="*/ 2 h 192"/>
                  <a:gd name="T56" fmla="*/ 1 w 236"/>
                  <a:gd name="T57" fmla="*/ 2 h 192"/>
                  <a:gd name="T58" fmla="*/ 1 w 236"/>
                  <a:gd name="T59" fmla="*/ 2 h 192"/>
                  <a:gd name="T60" fmla="*/ 0 w 236"/>
                  <a:gd name="T61" fmla="*/ 2 h 192"/>
                  <a:gd name="T62" fmla="*/ 0 w 236"/>
                  <a:gd name="T63" fmla="*/ 1 h 192"/>
                  <a:gd name="T64" fmla="*/ 0 w 236"/>
                  <a:gd name="T65" fmla="*/ 1 h 192"/>
                  <a:gd name="T66" fmla="*/ 0 w 236"/>
                  <a:gd name="T67" fmla="*/ 1 h 192"/>
                  <a:gd name="T68" fmla="*/ 0 w 236"/>
                  <a:gd name="T69" fmla="*/ 1 h 192"/>
                  <a:gd name="T70" fmla="*/ 0 w 236"/>
                  <a:gd name="T71" fmla="*/ 0 h 192"/>
                  <a:gd name="T72" fmla="*/ 0 w 236"/>
                  <a:gd name="T73" fmla="*/ 0 h 19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6"/>
                  <a:gd name="T112" fmla="*/ 0 h 192"/>
                  <a:gd name="T113" fmla="*/ 236 w 236"/>
                  <a:gd name="T114" fmla="*/ 192 h 19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6" h="192">
                    <a:moveTo>
                      <a:pt x="6" y="22"/>
                    </a:moveTo>
                    <a:lnTo>
                      <a:pt x="6" y="22"/>
                    </a:lnTo>
                    <a:lnTo>
                      <a:pt x="17" y="11"/>
                    </a:lnTo>
                    <a:lnTo>
                      <a:pt x="32" y="4"/>
                    </a:lnTo>
                    <a:lnTo>
                      <a:pt x="49" y="0"/>
                    </a:lnTo>
                    <a:lnTo>
                      <a:pt x="69" y="0"/>
                    </a:lnTo>
                    <a:lnTo>
                      <a:pt x="91" y="4"/>
                    </a:lnTo>
                    <a:lnTo>
                      <a:pt x="113" y="10"/>
                    </a:lnTo>
                    <a:lnTo>
                      <a:pt x="136" y="20"/>
                    </a:lnTo>
                    <a:lnTo>
                      <a:pt x="160" y="33"/>
                    </a:lnTo>
                    <a:lnTo>
                      <a:pt x="181" y="50"/>
                    </a:lnTo>
                    <a:lnTo>
                      <a:pt x="199" y="68"/>
                    </a:lnTo>
                    <a:lnTo>
                      <a:pt x="214" y="85"/>
                    </a:lnTo>
                    <a:lnTo>
                      <a:pt x="225" y="104"/>
                    </a:lnTo>
                    <a:lnTo>
                      <a:pt x="232" y="123"/>
                    </a:lnTo>
                    <a:lnTo>
                      <a:pt x="236" y="140"/>
                    </a:lnTo>
                    <a:lnTo>
                      <a:pt x="234" y="156"/>
                    </a:lnTo>
                    <a:lnTo>
                      <a:pt x="228" y="170"/>
                    </a:lnTo>
                    <a:lnTo>
                      <a:pt x="217" y="181"/>
                    </a:lnTo>
                    <a:lnTo>
                      <a:pt x="202" y="189"/>
                    </a:lnTo>
                    <a:lnTo>
                      <a:pt x="185" y="192"/>
                    </a:lnTo>
                    <a:lnTo>
                      <a:pt x="165" y="192"/>
                    </a:lnTo>
                    <a:lnTo>
                      <a:pt x="143" y="189"/>
                    </a:lnTo>
                    <a:lnTo>
                      <a:pt x="121" y="182"/>
                    </a:lnTo>
                    <a:lnTo>
                      <a:pt x="98" y="172"/>
                    </a:lnTo>
                    <a:lnTo>
                      <a:pt x="74" y="159"/>
                    </a:lnTo>
                    <a:lnTo>
                      <a:pt x="53" y="142"/>
                    </a:lnTo>
                    <a:lnTo>
                      <a:pt x="35" y="125"/>
                    </a:lnTo>
                    <a:lnTo>
                      <a:pt x="21" y="107"/>
                    </a:lnTo>
                    <a:lnTo>
                      <a:pt x="10" y="88"/>
                    </a:lnTo>
                    <a:lnTo>
                      <a:pt x="2" y="70"/>
                    </a:lnTo>
                    <a:lnTo>
                      <a:pt x="0" y="52"/>
                    </a:lnTo>
                    <a:lnTo>
                      <a:pt x="1" y="37"/>
                    </a:lnTo>
                    <a:lnTo>
                      <a:pt x="6" y="22"/>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57" name="Freeform 163"/>
              <p:cNvSpPr>
                <a:spLocks/>
              </p:cNvSpPr>
              <p:nvPr/>
            </p:nvSpPr>
            <p:spPr bwMode="auto">
              <a:xfrm>
                <a:off x="3845" y="2978"/>
                <a:ext cx="79" cy="63"/>
              </a:xfrm>
              <a:custGeom>
                <a:avLst/>
                <a:gdLst>
                  <a:gd name="T0" fmla="*/ 0 w 236"/>
                  <a:gd name="T1" fmla="*/ 0 h 191"/>
                  <a:gd name="T2" fmla="*/ 0 w 236"/>
                  <a:gd name="T3" fmla="*/ 0 h 191"/>
                  <a:gd name="T4" fmla="*/ 0 w 236"/>
                  <a:gd name="T5" fmla="*/ 0 h 191"/>
                  <a:gd name="T6" fmla="*/ 0 w 236"/>
                  <a:gd name="T7" fmla="*/ 0 h 191"/>
                  <a:gd name="T8" fmla="*/ 1 w 236"/>
                  <a:gd name="T9" fmla="*/ 0 h 191"/>
                  <a:gd name="T10" fmla="*/ 1 w 236"/>
                  <a:gd name="T11" fmla="*/ 0 h 191"/>
                  <a:gd name="T12" fmla="*/ 1 w 236"/>
                  <a:gd name="T13" fmla="*/ 0 h 191"/>
                  <a:gd name="T14" fmla="*/ 1 w 236"/>
                  <a:gd name="T15" fmla="*/ 0 h 191"/>
                  <a:gd name="T16" fmla="*/ 2 w 236"/>
                  <a:gd name="T17" fmla="*/ 0 h 191"/>
                  <a:gd name="T18" fmla="*/ 2 w 236"/>
                  <a:gd name="T19" fmla="*/ 0 h 191"/>
                  <a:gd name="T20" fmla="*/ 2 w 236"/>
                  <a:gd name="T21" fmla="*/ 0 h 191"/>
                  <a:gd name="T22" fmla="*/ 2 w 236"/>
                  <a:gd name="T23" fmla="*/ 1 h 191"/>
                  <a:gd name="T24" fmla="*/ 2 w 236"/>
                  <a:gd name="T25" fmla="*/ 1 h 191"/>
                  <a:gd name="T26" fmla="*/ 3 w 236"/>
                  <a:gd name="T27" fmla="*/ 1 h 191"/>
                  <a:gd name="T28" fmla="*/ 3 w 236"/>
                  <a:gd name="T29" fmla="*/ 1 h 191"/>
                  <a:gd name="T30" fmla="*/ 3 w 236"/>
                  <a:gd name="T31" fmla="*/ 1 h 191"/>
                  <a:gd name="T32" fmla="*/ 3 w 236"/>
                  <a:gd name="T33" fmla="*/ 2 h 191"/>
                  <a:gd name="T34" fmla="*/ 3 w 236"/>
                  <a:gd name="T35" fmla="*/ 2 h 191"/>
                  <a:gd name="T36" fmla="*/ 3 w 236"/>
                  <a:gd name="T37" fmla="*/ 2 h 191"/>
                  <a:gd name="T38" fmla="*/ 3 w 236"/>
                  <a:gd name="T39" fmla="*/ 2 h 191"/>
                  <a:gd name="T40" fmla="*/ 3 w 236"/>
                  <a:gd name="T41" fmla="*/ 2 h 191"/>
                  <a:gd name="T42" fmla="*/ 3 w 236"/>
                  <a:gd name="T43" fmla="*/ 2 h 191"/>
                  <a:gd name="T44" fmla="*/ 2 w 236"/>
                  <a:gd name="T45" fmla="*/ 2 h 191"/>
                  <a:gd name="T46" fmla="*/ 2 w 236"/>
                  <a:gd name="T47" fmla="*/ 2 h 191"/>
                  <a:gd name="T48" fmla="*/ 2 w 236"/>
                  <a:gd name="T49" fmla="*/ 2 h 191"/>
                  <a:gd name="T50" fmla="*/ 2 w 236"/>
                  <a:gd name="T51" fmla="*/ 2 h 191"/>
                  <a:gd name="T52" fmla="*/ 1 w 236"/>
                  <a:gd name="T53" fmla="*/ 2 h 191"/>
                  <a:gd name="T54" fmla="*/ 1 w 236"/>
                  <a:gd name="T55" fmla="*/ 2 h 191"/>
                  <a:gd name="T56" fmla="*/ 1 w 236"/>
                  <a:gd name="T57" fmla="*/ 2 h 191"/>
                  <a:gd name="T58" fmla="*/ 1 w 236"/>
                  <a:gd name="T59" fmla="*/ 2 h 191"/>
                  <a:gd name="T60" fmla="*/ 0 w 236"/>
                  <a:gd name="T61" fmla="*/ 2 h 191"/>
                  <a:gd name="T62" fmla="*/ 0 w 236"/>
                  <a:gd name="T63" fmla="*/ 1 h 191"/>
                  <a:gd name="T64" fmla="*/ 0 w 236"/>
                  <a:gd name="T65" fmla="*/ 1 h 191"/>
                  <a:gd name="T66" fmla="*/ 0 w 236"/>
                  <a:gd name="T67" fmla="*/ 1 h 191"/>
                  <a:gd name="T68" fmla="*/ 0 w 236"/>
                  <a:gd name="T69" fmla="*/ 1 h 191"/>
                  <a:gd name="T70" fmla="*/ 0 w 236"/>
                  <a:gd name="T71" fmla="*/ 0 h 191"/>
                  <a:gd name="T72" fmla="*/ 0 w 236"/>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6"/>
                  <a:gd name="T112" fmla="*/ 0 h 191"/>
                  <a:gd name="T113" fmla="*/ 236 w 236"/>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6" h="191">
                    <a:moveTo>
                      <a:pt x="8" y="23"/>
                    </a:moveTo>
                    <a:lnTo>
                      <a:pt x="8" y="23"/>
                    </a:lnTo>
                    <a:lnTo>
                      <a:pt x="19" y="12"/>
                    </a:lnTo>
                    <a:lnTo>
                      <a:pt x="34" y="4"/>
                    </a:lnTo>
                    <a:lnTo>
                      <a:pt x="50" y="1"/>
                    </a:lnTo>
                    <a:lnTo>
                      <a:pt x="70" y="0"/>
                    </a:lnTo>
                    <a:lnTo>
                      <a:pt x="92" y="3"/>
                    </a:lnTo>
                    <a:lnTo>
                      <a:pt x="115" y="10"/>
                    </a:lnTo>
                    <a:lnTo>
                      <a:pt x="137" y="21"/>
                    </a:lnTo>
                    <a:lnTo>
                      <a:pt x="161" y="34"/>
                    </a:lnTo>
                    <a:lnTo>
                      <a:pt x="182" y="49"/>
                    </a:lnTo>
                    <a:lnTo>
                      <a:pt x="199" y="67"/>
                    </a:lnTo>
                    <a:lnTo>
                      <a:pt x="215" y="86"/>
                    </a:lnTo>
                    <a:lnTo>
                      <a:pt x="226" y="103"/>
                    </a:lnTo>
                    <a:lnTo>
                      <a:pt x="233" y="122"/>
                    </a:lnTo>
                    <a:lnTo>
                      <a:pt x="236" y="140"/>
                    </a:lnTo>
                    <a:lnTo>
                      <a:pt x="235" y="155"/>
                    </a:lnTo>
                    <a:lnTo>
                      <a:pt x="228" y="169"/>
                    </a:lnTo>
                    <a:lnTo>
                      <a:pt x="217" y="180"/>
                    </a:lnTo>
                    <a:lnTo>
                      <a:pt x="203" y="188"/>
                    </a:lnTo>
                    <a:lnTo>
                      <a:pt x="186" y="191"/>
                    </a:lnTo>
                    <a:lnTo>
                      <a:pt x="166" y="191"/>
                    </a:lnTo>
                    <a:lnTo>
                      <a:pt x="145" y="189"/>
                    </a:lnTo>
                    <a:lnTo>
                      <a:pt x="122" y="183"/>
                    </a:lnTo>
                    <a:lnTo>
                      <a:pt x="99" y="172"/>
                    </a:lnTo>
                    <a:lnTo>
                      <a:pt x="76" y="158"/>
                    </a:lnTo>
                    <a:lnTo>
                      <a:pt x="55" y="143"/>
                    </a:lnTo>
                    <a:lnTo>
                      <a:pt x="36" y="125"/>
                    </a:lnTo>
                    <a:lnTo>
                      <a:pt x="21" y="107"/>
                    </a:lnTo>
                    <a:lnTo>
                      <a:pt x="10" y="89"/>
                    </a:lnTo>
                    <a:lnTo>
                      <a:pt x="4" y="70"/>
                    </a:lnTo>
                    <a:lnTo>
                      <a:pt x="0" y="53"/>
                    </a:lnTo>
                    <a:lnTo>
                      <a:pt x="1" y="37"/>
                    </a:lnTo>
                    <a:lnTo>
                      <a:pt x="8" y="23"/>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58" name="Freeform 164"/>
              <p:cNvSpPr>
                <a:spLocks/>
              </p:cNvSpPr>
              <p:nvPr/>
            </p:nvSpPr>
            <p:spPr bwMode="auto">
              <a:xfrm>
                <a:off x="3965" y="3049"/>
                <a:ext cx="79" cy="64"/>
              </a:xfrm>
              <a:custGeom>
                <a:avLst/>
                <a:gdLst>
                  <a:gd name="T0" fmla="*/ 0 w 236"/>
                  <a:gd name="T1" fmla="*/ 0 h 191"/>
                  <a:gd name="T2" fmla="*/ 0 w 236"/>
                  <a:gd name="T3" fmla="*/ 0 h 191"/>
                  <a:gd name="T4" fmla="*/ 0 w 236"/>
                  <a:gd name="T5" fmla="*/ 0 h 191"/>
                  <a:gd name="T6" fmla="*/ 0 w 236"/>
                  <a:gd name="T7" fmla="*/ 0 h 191"/>
                  <a:gd name="T8" fmla="*/ 1 w 236"/>
                  <a:gd name="T9" fmla="*/ 0 h 191"/>
                  <a:gd name="T10" fmla="*/ 1 w 236"/>
                  <a:gd name="T11" fmla="*/ 0 h 191"/>
                  <a:gd name="T12" fmla="*/ 1 w 236"/>
                  <a:gd name="T13" fmla="*/ 0 h 191"/>
                  <a:gd name="T14" fmla="*/ 1 w 236"/>
                  <a:gd name="T15" fmla="*/ 0 h 191"/>
                  <a:gd name="T16" fmla="*/ 2 w 236"/>
                  <a:gd name="T17" fmla="*/ 0 h 191"/>
                  <a:gd name="T18" fmla="*/ 2 w 236"/>
                  <a:gd name="T19" fmla="*/ 0 h 191"/>
                  <a:gd name="T20" fmla="*/ 2 w 236"/>
                  <a:gd name="T21" fmla="*/ 0 h 191"/>
                  <a:gd name="T22" fmla="*/ 2 w 236"/>
                  <a:gd name="T23" fmla="*/ 1 h 191"/>
                  <a:gd name="T24" fmla="*/ 2 w 236"/>
                  <a:gd name="T25" fmla="*/ 1 h 191"/>
                  <a:gd name="T26" fmla="*/ 3 w 236"/>
                  <a:gd name="T27" fmla="*/ 1 h 191"/>
                  <a:gd name="T28" fmla="*/ 3 w 236"/>
                  <a:gd name="T29" fmla="*/ 1 h 191"/>
                  <a:gd name="T30" fmla="*/ 3 w 236"/>
                  <a:gd name="T31" fmla="*/ 2 h 191"/>
                  <a:gd name="T32" fmla="*/ 3 w 236"/>
                  <a:gd name="T33" fmla="*/ 2 h 191"/>
                  <a:gd name="T34" fmla="*/ 3 w 236"/>
                  <a:gd name="T35" fmla="*/ 2 h 191"/>
                  <a:gd name="T36" fmla="*/ 3 w 236"/>
                  <a:gd name="T37" fmla="*/ 2 h 191"/>
                  <a:gd name="T38" fmla="*/ 3 w 236"/>
                  <a:gd name="T39" fmla="*/ 2 h 191"/>
                  <a:gd name="T40" fmla="*/ 3 w 236"/>
                  <a:gd name="T41" fmla="*/ 2 h 191"/>
                  <a:gd name="T42" fmla="*/ 3 w 236"/>
                  <a:gd name="T43" fmla="*/ 2 h 191"/>
                  <a:gd name="T44" fmla="*/ 2 w 236"/>
                  <a:gd name="T45" fmla="*/ 2 h 191"/>
                  <a:gd name="T46" fmla="*/ 2 w 236"/>
                  <a:gd name="T47" fmla="*/ 2 h 191"/>
                  <a:gd name="T48" fmla="*/ 2 w 236"/>
                  <a:gd name="T49" fmla="*/ 2 h 191"/>
                  <a:gd name="T50" fmla="*/ 2 w 236"/>
                  <a:gd name="T51" fmla="*/ 2 h 191"/>
                  <a:gd name="T52" fmla="*/ 1 w 236"/>
                  <a:gd name="T53" fmla="*/ 2 h 191"/>
                  <a:gd name="T54" fmla="*/ 1 w 236"/>
                  <a:gd name="T55" fmla="*/ 2 h 191"/>
                  <a:gd name="T56" fmla="*/ 1 w 236"/>
                  <a:gd name="T57" fmla="*/ 2 h 191"/>
                  <a:gd name="T58" fmla="*/ 1 w 236"/>
                  <a:gd name="T59" fmla="*/ 2 h 191"/>
                  <a:gd name="T60" fmla="*/ 0 w 236"/>
                  <a:gd name="T61" fmla="*/ 2 h 191"/>
                  <a:gd name="T62" fmla="*/ 0 w 236"/>
                  <a:gd name="T63" fmla="*/ 1 h 191"/>
                  <a:gd name="T64" fmla="*/ 0 w 236"/>
                  <a:gd name="T65" fmla="*/ 1 h 191"/>
                  <a:gd name="T66" fmla="*/ 0 w 236"/>
                  <a:gd name="T67" fmla="*/ 1 h 191"/>
                  <a:gd name="T68" fmla="*/ 0 w 236"/>
                  <a:gd name="T69" fmla="*/ 1 h 191"/>
                  <a:gd name="T70" fmla="*/ 0 w 236"/>
                  <a:gd name="T71" fmla="*/ 0 h 191"/>
                  <a:gd name="T72" fmla="*/ 0 w 236"/>
                  <a:gd name="T73" fmla="*/ 0 h 19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36"/>
                  <a:gd name="T112" fmla="*/ 0 h 191"/>
                  <a:gd name="T113" fmla="*/ 236 w 236"/>
                  <a:gd name="T114" fmla="*/ 191 h 191"/>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36" h="191">
                    <a:moveTo>
                      <a:pt x="8" y="23"/>
                    </a:moveTo>
                    <a:lnTo>
                      <a:pt x="8" y="23"/>
                    </a:lnTo>
                    <a:lnTo>
                      <a:pt x="19" y="12"/>
                    </a:lnTo>
                    <a:lnTo>
                      <a:pt x="33" y="4"/>
                    </a:lnTo>
                    <a:lnTo>
                      <a:pt x="50" y="0"/>
                    </a:lnTo>
                    <a:lnTo>
                      <a:pt x="70" y="0"/>
                    </a:lnTo>
                    <a:lnTo>
                      <a:pt x="91" y="3"/>
                    </a:lnTo>
                    <a:lnTo>
                      <a:pt x="114" y="9"/>
                    </a:lnTo>
                    <a:lnTo>
                      <a:pt x="137" y="19"/>
                    </a:lnTo>
                    <a:lnTo>
                      <a:pt x="160" y="33"/>
                    </a:lnTo>
                    <a:lnTo>
                      <a:pt x="181" y="49"/>
                    </a:lnTo>
                    <a:lnTo>
                      <a:pt x="200" y="67"/>
                    </a:lnTo>
                    <a:lnTo>
                      <a:pt x="215" y="84"/>
                    </a:lnTo>
                    <a:lnTo>
                      <a:pt x="226" y="103"/>
                    </a:lnTo>
                    <a:lnTo>
                      <a:pt x="234" y="122"/>
                    </a:lnTo>
                    <a:lnTo>
                      <a:pt x="236" y="139"/>
                    </a:lnTo>
                    <a:lnTo>
                      <a:pt x="235" y="155"/>
                    </a:lnTo>
                    <a:lnTo>
                      <a:pt x="229" y="169"/>
                    </a:lnTo>
                    <a:lnTo>
                      <a:pt x="218" y="180"/>
                    </a:lnTo>
                    <a:lnTo>
                      <a:pt x="203" y="188"/>
                    </a:lnTo>
                    <a:lnTo>
                      <a:pt x="187" y="191"/>
                    </a:lnTo>
                    <a:lnTo>
                      <a:pt x="167" y="191"/>
                    </a:lnTo>
                    <a:lnTo>
                      <a:pt x="145" y="188"/>
                    </a:lnTo>
                    <a:lnTo>
                      <a:pt x="122" y="181"/>
                    </a:lnTo>
                    <a:lnTo>
                      <a:pt x="99" y="171"/>
                    </a:lnTo>
                    <a:lnTo>
                      <a:pt x="76" y="158"/>
                    </a:lnTo>
                    <a:lnTo>
                      <a:pt x="54" y="141"/>
                    </a:lnTo>
                    <a:lnTo>
                      <a:pt x="37" y="125"/>
                    </a:lnTo>
                    <a:lnTo>
                      <a:pt x="21" y="106"/>
                    </a:lnTo>
                    <a:lnTo>
                      <a:pt x="10" y="88"/>
                    </a:lnTo>
                    <a:lnTo>
                      <a:pt x="3" y="70"/>
                    </a:lnTo>
                    <a:lnTo>
                      <a:pt x="0" y="52"/>
                    </a:lnTo>
                    <a:lnTo>
                      <a:pt x="1" y="37"/>
                    </a:lnTo>
                    <a:lnTo>
                      <a:pt x="8" y="23"/>
                    </a:lnTo>
                  </a:path>
                </a:pathLst>
              </a:custGeom>
              <a:noFill/>
              <a:ln w="0">
                <a:solidFill>
                  <a:srgbClr val="000000"/>
                </a:solidFill>
                <a:round/>
                <a:headEnd/>
                <a:tailEnd/>
              </a:ln>
            </p:spPr>
            <p:txBody>
              <a:bodyPr/>
              <a:lstStyle/>
              <a:p>
                <a:pPr eaLnBrk="0" hangingPunct="0"/>
                <a:endParaRPr lang="it-IT">
                  <a:solidFill>
                    <a:srgbClr val="333333"/>
                  </a:solidFill>
                </a:endParaRPr>
              </a:p>
            </p:txBody>
          </p:sp>
          <p:sp>
            <p:nvSpPr>
              <p:cNvPr id="116959" name="Freeform 165"/>
              <p:cNvSpPr>
                <a:spLocks/>
              </p:cNvSpPr>
              <p:nvPr/>
            </p:nvSpPr>
            <p:spPr bwMode="auto">
              <a:xfrm>
                <a:off x="1684" y="3326"/>
                <a:ext cx="456" cy="44"/>
              </a:xfrm>
              <a:custGeom>
                <a:avLst/>
                <a:gdLst>
                  <a:gd name="T0" fmla="*/ 0 w 2736"/>
                  <a:gd name="T1" fmla="*/ 0 h 353"/>
                  <a:gd name="T2" fmla="*/ 0 w 2736"/>
                  <a:gd name="T3" fmla="*/ 0 h 353"/>
                  <a:gd name="T4" fmla="*/ 0 w 2736"/>
                  <a:gd name="T5" fmla="*/ 0 h 353"/>
                  <a:gd name="T6" fmla="*/ 0 w 2736"/>
                  <a:gd name="T7" fmla="*/ 0 h 353"/>
                  <a:gd name="T8" fmla="*/ 0 w 2736"/>
                  <a:gd name="T9" fmla="*/ 0 h 353"/>
                  <a:gd name="T10" fmla="*/ 0 w 2736"/>
                  <a:gd name="T11" fmla="*/ 0 h 353"/>
                  <a:gd name="T12" fmla="*/ 0 w 2736"/>
                  <a:gd name="T13" fmla="*/ 0 h 353"/>
                  <a:gd name="T14" fmla="*/ 0 w 2736"/>
                  <a:gd name="T15" fmla="*/ 0 h 353"/>
                  <a:gd name="T16" fmla="*/ 1 w 2736"/>
                  <a:gd name="T17" fmla="*/ 0 h 353"/>
                  <a:gd name="T18" fmla="*/ 1 w 2736"/>
                  <a:gd name="T19" fmla="*/ 0 h 353"/>
                  <a:gd name="T20" fmla="*/ 1 w 2736"/>
                  <a:gd name="T21" fmla="*/ 0 h 353"/>
                  <a:gd name="T22" fmla="*/ 1 w 2736"/>
                  <a:gd name="T23" fmla="*/ 0 h 353"/>
                  <a:gd name="T24" fmla="*/ 1 w 2736"/>
                  <a:gd name="T25" fmla="*/ 0 h 353"/>
                  <a:gd name="T26" fmla="*/ 1 w 2736"/>
                  <a:gd name="T27" fmla="*/ 0 h 353"/>
                  <a:gd name="T28" fmla="*/ 1 w 2736"/>
                  <a:gd name="T29" fmla="*/ 0 h 353"/>
                  <a:gd name="T30" fmla="*/ 2 w 2736"/>
                  <a:gd name="T31" fmla="*/ 0 h 353"/>
                  <a:gd name="T32" fmla="*/ 2 w 2736"/>
                  <a:gd name="T33" fmla="*/ 0 h 353"/>
                  <a:gd name="T34" fmla="*/ 2 w 2736"/>
                  <a:gd name="T35" fmla="*/ 0 h 353"/>
                  <a:gd name="T36" fmla="*/ 2 w 2736"/>
                  <a:gd name="T37" fmla="*/ 0 h 353"/>
                  <a:gd name="T38" fmla="*/ 2 w 2736"/>
                  <a:gd name="T39" fmla="*/ 0 h 353"/>
                  <a:gd name="T40" fmla="*/ 2 w 2736"/>
                  <a:gd name="T41" fmla="*/ 0 h 353"/>
                  <a:gd name="T42" fmla="*/ 2 w 2736"/>
                  <a:gd name="T43" fmla="*/ 0 h 353"/>
                  <a:gd name="T44" fmla="*/ 2 w 2736"/>
                  <a:gd name="T45" fmla="*/ 0 h 353"/>
                  <a:gd name="T46" fmla="*/ 2 w 2736"/>
                  <a:gd name="T47" fmla="*/ 0 h 353"/>
                  <a:gd name="T48" fmla="*/ 2 w 2736"/>
                  <a:gd name="T49" fmla="*/ 0 h 353"/>
                  <a:gd name="T50" fmla="*/ 2 w 2736"/>
                  <a:gd name="T51" fmla="*/ 0 h 353"/>
                  <a:gd name="T52" fmla="*/ 2 w 2736"/>
                  <a:gd name="T53" fmla="*/ 0 h 353"/>
                  <a:gd name="T54" fmla="*/ 2 w 2736"/>
                  <a:gd name="T55" fmla="*/ 0 h 353"/>
                  <a:gd name="T56" fmla="*/ 2 w 2736"/>
                  <a:gd name="T57" fmla="*/ 0 h 353"/>
                  <a:gd name="T58" fmla="*/ 2 w 2736"/>
                  <a:gd name="T59" fmla="*/ 0 h 353"/>
                  <a:gd name="T60" fmla="*/ 2 w 2736"/>
                  <a:gd name="T61" fmla="*/ 0 h 353"/>
                  <a:gd name="T62" fmla="*/ 2 w 2736"/>
                  <a:gd name="T63" fmla="*/ 0 h 353"/>
                  <a:gd name="T64" fmla="*/ 2 w 2736"/>
                  <a:gd name="T65" fmla="*/ 0 h 353"/>
                  <a:gd name="T66" fmla="*/ 1 w 2736"/>
                  <a:gd name="T67" fmla="*/ 0 h 353"/>
                  <a:gd name="T68" fmla="*/ 1 w 2736"/>
                  <a:gd name="T69" fmla="*/ 0 h 353"/>
                  <a:gd name="T70" fmla="*/ 1 w 2736"/>
                  <a:gd name="T71" fmla="*/ 0 h 353"/>
                  <a:gd name="T72" fmla="*/ 1 w 2736"/>
                  <a:gd name="T73" fmla="*/ 0 h 353"/>
                  <a:gd name="T74" fmla="*/ 1 w 2736"/>
                  <a:gd name="T75" fmla="*/ 0 h 353"/>
                  <a:gd name="T76" fmla="*/ 1 w 2736"/>
                  <a:gd name="T77" fmla="*/ 0 h 353"/>
                  <a:gd name="T78" fmla="*/ 0 w 2736"/>
                  <a:gd name="T79" fmla="*/ 0 h 353"/>
                  <a:gd name="T80" fmla="*/ 0 w 2736"/>
                  <a:gd name="T81" fmla="*/ 0 h 353"/>
                  <a:gd name="T82" fmla="*/ 0 w 2736"/>
                  <a:gd name="T83" fmla="*/ 0 h 353"/>
                  <a:gd name="T84" fmla="*/ 0 w 2736"/>
                  <a:gd name="T85" fmla="*/ 0 h 353"/>
                  <a:gd name="T86" fmla="*/ 0 w 2736"/>
                  <a:gd name="T87" fmla="*/ 0 h 353"/>
                  <a:gd name="T88" fmla="*/ 0 w 2736"/>
                  <a:gd name="T89" fmla="*/ 0 h 353"/>
                  <a:gd name="T90" fmla="*/ 0 w 2736"/>
                  <a:gd name="T91" fmla="*/ 0 h 353"/>
                  <a:gd name="T92" fmla="*/ 0 w 2736"/>
                  <a:gd name="T93" fmla="*/ 0 h 353"/>
                  <a:gd name="T94" fmla="*/ 0 w 2736"/>
                  <a:gd name="T95" fmla="*/ 0 h 353"/>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36"/>
                  <a:gd name="T145" fmla="*/ 0 h 353"/>
                  <a:gd name="T146" fmla="*/ 2736 w 2736"/>
                  <a:gd name="T147" fmla="*/ 353 h 353"/>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36" h="353">
                    <a:moveTo>
                      <a:pt x="27" y="0"/>
                    </a:moveTo>
                    <a:lnTo>
                      <a:pt x="20" y="10"/>
                    </a:lnTo>
                    <a:lnTo>
                      <a:pt x="13" y="20"/>
                    </a:lnTo>
                    <a:lnTo>
                      <a:pt x="7" y="29"/>
                    </a:lnTo>
                    <a:lnTo>
                      <a:pt x="3" y="37"/>
                    </a:lnTo>
                    <a:lnTo>
                      <a:pt x="0" y="46"/>
                    </a:lnTo>
                    <a:lnTo>
                      <a:pt x="0" y="55"/>
                    </a:lnTo>
                    <a:lnTo>
                      <a:pt x="1" y="63"/>
                    </a:lnTo>
                    <a:lnTo>
                      <a:pt x="5" y="72"/>
                    </a:lnTo>
                    <a:lnTo>
                      <a:pt x="12" y="83"/>
                    </a:lnTo>
                    <a:lnTo>
                      <a:pt x="22" y="92"/>
                    </a:lnTo>
                    <a:lnTo>
                      <a:pt x="34" y="102"/>
                    </a:lnTo>
                    <a:lnTo>
                      <a:pt x="50" y="113"/>
                    </a:lnTo>
                    <a:lnTo>
                      <a:pt x="70" y="124"/>
                    </a:lnTo>
                    <a:lnTo>
                      <a:pt x="94" y="136"/>
                    </a:lnTo>
                    <a:lnTo>
                      <a:pt x="123" y="149"/>
                    </a:lnTo>
                    <a:lnTo>
                      <a:pt x="156" y="163"/>
                    </a:lnTo>
                    <a:lnTo>
                      <a:pt x="175" y="170"/>
                    </a:lnTo>
                    <a:lnTo>
                      <a:pt x="197" y="177"/>
                    </a:lnTo>
                    <a:lnTo>
                      <a:pt x="220" y="183"/>
                    </a:lnTo>
                    <a:lnTo>
                      <a:pt x="247" y="190"/>
                    </a:lnTo>
                    <a:lnTo>
                      <a:pt x="274" y="196"/>
                    </a:lnTo>
                    <a:lnTo>
                      <a:pt x="304" y="203"/>
                    </a:lnTo>
                    <a:lnTo>
                      <a:pt x="336" y="210"/>
                    </a:lnTo>
                    <a:lnTo>
                      <a:pt x="370" y="215"/>
                    </a:lnTo>
                    <a:lnTo>
                      <a:pt x="405" y="221"/>
                    </a:lnTo>
                    <a:lnTo>
                      <a:pt x="443" y="227"/>
                    </a:lnTo>
                    <a:lnTo>
                      <a:pt x="480" y="232"/>
                    </a:lnTo>
                    <a:lnTo>
                      <a:pt x="520" y="237"/>
                    </a:lnTo>
                    <a:lnTo>
                      <a:pt x="561" y="242"/>
                    </a:lnTo>
                    <a:lnTo>
                      <a:pt x="601" y="247"/>
                    </a:lnTo>
                    <a:lnTo>
                      <a:pt x="644" y="251"/>
                    </a:lnTo>
                    <a:lnTo>
                      <a:pt x="687" y="256"/>
                    </a:lnTo>
                    <a:lnTo>
                      <a:pt x="730" y="260"/>
                    </a:lnTo>
                    <a:lnTo>
                      <a:pt x="774" y="264"/>
                    </a:lnTo>
                    <a:lnTo>
                      <a:pt x="818" y="267"/>
                    </a:lnTo>
                    <a:lnTo>
                      <a:pt x="864" y="272"/>
                    </a:lnTo>
                    <a:lnTo>
                      <a:pt x="908" y="275"/>
                    </a:lnTo>
                    <a:lnTo>
                      <a:pt x="953" y="278"/>
                    </a:lnTo>
                    <a:lnTo>
                      <a:pt x="997" y="280"/>
                    </a:lnTo>
                    <a:lnTo>
                      <a:pt x="1041" y="283"/>
                    </a:lnTo>
                    <a:lnTo>
                      <a:pt x="1085" y="285"/>
                    </a:lnTo>
                    <a:lnTo>
                      <a:pt x="1128" y="287"/>
                    </a:lnTo>
                    <a:lnTo>
                      <a:pt x="1170" y="288"/>
                    </a:lnTo>
                    <a:lnTo>
                      <a:pt x="1212" y="290"/>
                    </a:lnTo>
                    <a:lnTo>
                      <a:pt x="1253" y="291"/>
                    </a:lnTo>
                    <a:lnTo>
                      <a:pt x="1292" y="291"/>
                    </a:lnTo>
                    <a:lnTo>
                      <a:pt x="1330" y="292"/>
                    </a:lnTo>
                    <a:lnTo>
                      <a:pt x="1367" y="292"/>
                    </a:lnTo>
                    <a:lnTo>
                      <a:pt x="1405" y="292"/>
                    </a:lnTo>
                    <a:lnTo>
                      <a:pt x="1442" y="291"/>
                    </a:lnTo>
                    <a:lnTo>
                      <a:pt x="1482" y="291"/>
                    </a:lnTo>
                    <a:lnTo>
                      <a:pt x="1523" y="290"/>
                    </a:lnTo>
                    <a:lnTo>
                      <a:pt x="1564" y="288"/>
                    </a:lnTo>
                    <a:lnTo>
                      <a:pt x="1606" y="287"/>
                    </a:lnTo>
                    <a:lnTo>
                      <a:pt x="1649" y="285"/>
                    </a:lnTo>
                    <a:lnTo>
                      <a:pt x="1693" y="283"/>
                    </a:lnTo>
                    <a:lnTo>
                      <a:pt x="1737" y="280"/>
                    </a:lnTo>
                    <a:lnTo>
                      <a:pt x="1782" y="278"/>
                    </a:lnTo>
                    <a:lnTo>
                      <a:pt x="1827" y="275"/>
                    </a:lnTo>
                    <a:lnTo>
                      <a:pt x="1871" y="272"/>
                    </a:lnTo>
                    <a:lnTo>
                      <a:pt x="1916" y="267"/>
                    </a:lnTo>
                    <a:lnTo>
                      <a:pt x="1960" y="264"/>
                    </a:lnTo>
                    <a:lnTo>
                      <a:pt x="2004" y="260"/>
                    </a:lnTo>
                    <a:lnTo>
                      <a:pt x="2048" y="256"/>
                    </a:lnTo>
                    <a:lnTo>
                      <a:pt x="2091" y="251"/>
                    </a:lnTo>
                    <a:lnTo>
                      <a:pt x="2133" y="247"/>
                    </a:lnTo>
                    <a:lnTo>
                      <a:pt x="2175" y="242"/>
                    </a:lnTo>
                    <a:lnTo>
                      <a:pt x="2215" y="237"/>
                    </a:lnTo>
                    <a:lnTo>
                      <a:pt x="2254" y="232"/>
                    </a:lnTo>
                    <a:lnTo>
                      <a:pt x="2293" y="227"/>
                    </a:lnTo>
                    <a:lnTo>
                      <a:pt x="2329" y="221"/>
                    </a:lnTo>
                    <a:lnTo>
                      <a:pt x="2364" y="215"/>
                    </a:lnTo>
                    <a:lnTo>
                      <a:pt x="2399" y="210"/>
                    </a:lnTo>
                    <a:lnTo>
                      <a:pt x="2431" y="203"/>
                    </a:lnTo>
                    <a:lnTo>
                      <a:pt x="2460" y="196"/>
                    </a:lnTo>
                    <a:lnTo>
                      <a:pt x="2489" y="190"/>
                    </a:lnTo>
                    <a:lnTo>
                      <a:pt x="2515" y="183"/>
                    </a:lnTo>
                    <a:lnTo>
                      <a:pt x="2539" y="177"/>
                    </a:lnTo>
                    <a:lnTo>
                      <a:pt x="2561" y="170"/>
                    </a:lnTo>
                    <a:lnTo>
                      <a:pt x="2579" y="163"/>
                    </a:lnTo>
                    <a:lnTo>
                      <a:pt x="2612" y="149"/>
                    </a:lnTo>
                    <a:lnTo>
                      <a:pt x="2640" y="136"/>
                    </a:lnTo>
                    <a:lnTo>
                      <a:pt x="2664" y="124"/>
                    </a:lnTo>
                    <a:lnTo>
                      <a:pt x="2684" y="113"/>
                    </a:lnTo>
                    <a:lnTo>
                      <a:pt x="2701" y="102"/>
                    </a:lnTo>
                    <a:lnTo>
                      <a:pt x="2714" y="92"/>
                    </a:lnTo>
                    <a:lnTo>
                      <a:pt x="2724" y="83"/>
                    </a:lnTo>
                    <a:lnTo>
                      <a:pt x="2730" y="72"/>
                    </a:lnTo>
                    <a:lnTo>
                      <a:pt x="2735" y="63"/>
                    </a:lnTo>
                    <a:lnTo>
                      <a:pt x="2736" y="55"/>
                    </a:lnTo>
                    <a:lnTo>
                      <a:pt x="2735" y="46"/>
                    </a:lnTo>
                    <a:lnTo>
                      <a:pt x="2733" y="37"/>
                    </a:lnTo>
                    <a:lnTo>
                      <a:pt x="2728" y="29"/>
                    </a:lnTo>
                    <a:lnTo>
                      <a:pt x="2723" y="20"/>
                    </a:lnTo>
                    <a:lnTo>
                      <a:pt x="2716" y="10"/>
                    </a:lnTo>
                    <a:lnTo>
                      <a:pt x="2708" y="0"/>
                    </a:lnTo>
                    <a:lnTo>
                      <a:pt x="2716" y="10"/>
                    </a:lnTo>
                    <a:lnTo>
                      <a:pt x="2723" y="22"/>
                    </a:lnTo>
                    <a:lnTo>
                      <a:pt x="2728" y="34"/>
                    </a:lnTo>
                    <a:lnTo>
                      <a:pt x="2733" y="47"/>
                    </a:lnTo>
                    <a:lnTo>
                      <a:pt x="2735" y="60"/>
                    </a:lnTo>
                    <a:lnTo>
                      <a:pt x="2736" y="74"/>
                    </a:lnTo>
                    <a:lnTo>
                      <a:pt x="2735" y="89"/>
                    </a:lnTo>
                    <a:lnTo>
                      <a:pt x="2730" y="104"/>
                    </a:lnTo>
                    <a:lnTo>
                      <a:pt x="2724" y="119"/>
                    </a:lnTo>
                    <a:lnTo>
                      <a:pt x="2714" y="134"/>
                    </a:lnTo>
                    <a:lnTo>
                      <a:pt x="2701" y="150"/>
                    </a:lnTo>
                    <a:lnTo>
                      <a:pt x="2684" y="165"/>
                    </a:lnTo>
                    <a:lnTo>
                      <a:pt x="2664" y="180"/>
                    </a:lnTo>
                    <a:lnTo>
                      <a:pt x="2640" y="195"/>
                    </a:lnTo>
                    <a:lnTo>
                      <a:pt x="2612" y="211"/>
                    </a:lnTo>
                    <a:lnTo>
                      <a:pt x="2579" y="225"/>
                    </a:lnTo>
                    <a:lnTo>
                      <a:pt x="2561" y="232"/>
                    </a:lnTo>
                    <a:lnTo>
                      <a:pt x="2539" y="239"/>
                    </a:lnTo>
                    <a:lnTo>
                      <a:pt x="2515" y="245"/>
                    </a:lnTo>
                    <a:lnTo>
                      <a:pt x="2489" y="252"/>
                    </a:lnTo>
                    <a:lnTo>
                      <a:pt x="2460" y="258"/>
                    </a:lnTo>
                    <a:lnTo>
                      <a:pt x="2431" y="264"/>
                    </a:lnTo>
                    <a:lnTo>
                      <a:pt x="2399" y="270"/>
                    </a:lnTo>
                    <a:lnTo>
                      <a:pt x="2364" y="277"/>
                    </a:lnTo>
                    <a:lnTo>
                      <a:pt x="2329" y="283"/>
                    </a:lnTo>
                    <a:lnTo>
                      <a:pt x="2293" y="288"/>
                    </a:lnTo>
                    <a:lnTo>
                      <a:pt x="2254" y="294"/>
                    </a:lnTo>
                    <a:lnTo>
                      <a:pt x="2215" y="299"/>
                    </a:lnTo>
                    <a:lnTo>
                      <a:pt x="2175" y="304"/>
                    </a:lnTo>
                    <a:lnTo>
                      <a:pt x="2133" y="308"/>
                    </a:lnTo>
                    <a:lnTo>
                      <a:pt x="2091" y="313"/>
                    </a:lnTo>
                    <a:lnTo>
                      <a:pt x="2048" y="317"/>
                    </a:lnTo>
                    <a:lnTo>
                      <a:pt x="2004" y="321"/>
                    </a:lnTo>
                    <a:lnTo>
                      <a:pt x="1960" y="325"/>
                    </a:lnTo>
                    <a:lnTo>
                      <a:pt x="1916" y="329"/>
                    </a:lnTo>
                    <a:lnTo>
                      <a:pt x="1871" y="332"/>
                    </a:lnTo>
                    <a:lnTo>
                      <a:pt x="1827" y="335"/>
                    </a:lnTo>
                    <a:lnTo>
                      <a:pt x="1782" y="339"/>
                    </a:lnTo>
                    <a:lnTo>
                      <a:pt x="1737" y="341"/>
                    </a:lnTo>
                    <a:lnTo>
                      <a:pt x="1693" y="344"/>
                    </a:lnTo>
                    <a:lnTo>
                      <a:pt x="1649" y="346"/>
                    </a:lnTo>
                    <a:lnTo>
                      <a:pt x="1606" y="348"/>
                    </a:lnTo>
                    <a:lnTo>
                      <a:pt x="1564" y="349"/>
                    </a:lnTo>
                    <a:lnTo>
                      <a:pt x="1523" y="351"/>
                    </a:lnTo>
                    <a:lnTo>
                      <a:pt x="1482" y="352"/>
                    </a:lnTo>
                    <a:lnTo>
                      <a:pt x="1442" y="352"/>
                    </a:lnTo>
                    <a:lnTo>
                      <a:pt x="1405" y="353"/>
                    </a:lnTo>
                    <a:lnTo>
                      <a:pt x="1367" y="353"/>
                    </a:lnTo>
                    <a:lnTo>
                      <a:pt x="1330" y="353"/>
                    </a:lnTo>
                    <a:lnTo>
                      <a:pt x="1292" y="352"/>
                    </a:lnTo>
                    <a:lnTo>
                      <a:pt x="1253" y="352"/>
                    </a:lnTo>
                    <a:lnTo>
                      <a:pt x="1212" y="351"/>
                    </a:lnTo>
                    <a:lnTo>
                      <a:pt x="1170" y="349"/>
                    </a:lnTo>
                    <a:lnTo>
                      <a:pt x="1128" y="348"/>
                    </a:lnTo>
                    <a:lnTo>
                      <a:pt x="1085" y="346"/>
                    </a:lnTo>
                    <a:lnTo>
                      <a:pt x="1041" y="344"/>
                    </a:lnTo>
                    <a:lnTo>
                      <a:pt x="997" y="341"/>
                    </a:lnTo>
                    <a:lnTo>
                      <a:pt x="953" y="339"/>
                    </a:lnTo>
                    <a:lnTo>
                      <a:pt x="908" y="335"/>
                    </a:lnTo>
                    <a:lnTo>
                      <a:pt x="864" y="332"/>
                    </a:lnTo>
                    <a:lnTo>
                      <a:pt x="818" y="329"/>
                    </a:lnTo>
                    <a:lnTo>
                      <a:pt x="774" y="325"/>
                    </a:lnTo>
                    <a:lnTo>
                      <a:pt x="730" y="321"/>
                    </a:lnTo>
                    <a:lnTo>
                      <a:pt x="687" y="317"/>
                    </a:lnTo>
                    <a:lnTo>
                      <a:pt x="644" y="313"/>
                    </a:lnTo>
                    <a:lnTo>
                      <a:pt x="601" y="308"/>
                    </a:lnTo>
                    <a:lnTo>
                      <a:pt x="561" y="304"/>
                    </a:lnTo>
                    <a:lnTo>
                      <a:pt x="520" y="299"/>
                    </a:lnTo>
                    <a:lnTo>
                      <a:pt x="480" y="294"/>
                    </a:lnTo>
                    <a:lnTo>
                      <a:pt x="443" y="288"/>
                    </a:lnTo>
                    <a:lnTo>
                      <a:pt x="405" y="283"/>
                    </a:lnTo>
                    <a:lnTo>
                      <a:pt x="370" y="277"/>
                    </a:lnTo>
                    <a:lnTo>
                      <a:pt x="336" y="270"/>
                    </a:lnTo>
                    <a:lnTo>
                      <a:pt x="304" y="264"/>
                    </a:lnTo>
                    <a:lnTo>
                      <a:pt x="274" y="258"/>
                    </a:lnTo>
                    <a:lnTo>
                      <a:pt x="247" y="252"/>
                    </a:lnTo>
                    <a:lnTo>
                      <a:pt x="220" y="245"/>
                    </a:lnTo>
                    <a:lnTo>
                      <a:pt x="197" y="239"/>
                    </a:lnTo>
                    <a:lnTo>
                      <a:pt x="175" y="232"/>
                    </a:lnTo>
                    <a:lnTo>
                      <a:pt x="156" y="225"/>
                    </a:lnTo>
                    <a:lnTo>
                      <a:pt x="123" y="211"/>
                    </a:lnTo>
                    <a:lnTo>
                      <a:pt x="94" y="195"/>
                    </a:lnTo>
                    <a:lnTo>
                      <a:pt x="70" y="180"/>
                    </a:lnTo>
                    <a:lnTo>
                      <a:pt x="50" y="165"/>
                    </a:lnTo>
                    <a:lnTo>
                      <a:pt x="34" y="150"/>
                    </a:lnTo>
                    <a:lnTo>
                      <a:pt x="22" y="134"/>
                    </a:lnTo>
                    <a:lnTo>
                      <a:pt x="12" y="119"/>
                    </a:lnTo>
                    <a:lnTo>
                      <a:pt x="5" y="104"/>
                    </a:lnTo>
                    <a:lnTo>
                      <a:pt x="1" y="89"/>
                    </a:lnTo>
                    <a:lnTo>
                      <a:pt x="0" y="74"/>
                    </a:lnTo>
                    <a:lnTo>
                      <a:pt x="0" y="60"/>
                    </a:lnTo>
                    <a:lnTo>
                      <a:pt x="3" y="47"/>
                    </a:lnTo>
                    <a:lnTo>
                      <a:pt x="7" y="34"/>
                    </a:lnTo>
                    <a:lnTo>
                      <a:pt x="13" y="22"/>
                    </a:lnTo>
                    <a:lnTo>
                      <a:pt x="20" y="10"/>
                    </a:lnTo>
                    <a:lnTo>
                      <a:pt x="27" y="0"/>
                    </a:lnTo>
                    <a:close/>
                  </a:path>
                </a:pathLst>
              </a:custGeom>
              <a:solidFill>
                <a:srgbClr val="BFBFBF"/>
              </a:solidFill>
              <a:ln w="9525">
                <a:noFill/>
                <a:miter lim="800000"/>
                <a:headEnd/>
                <a:tailEnd/>
              </a:ln>
            </p:spPr>
            <p:txBody>
              <a:bodyPr/>
              <a:lstStyle/>
              <a:p>
                <a:pPr eaLnBrk="0" hangingPunct="0"/>
                <a:endParaRPr lang="it-IT">
                  <a:solidFill>
                    <a:srgbClr val="333333"/>
                  </a:solidFill>
                </a:endParaRPr>
              </a:p>
            </p:txBody>
          </p:sp>
          <p:sp>
            <p:nvSpPr>
              <p:cNvPr id="116960" name="Freeform 166"/>
              <p:cNvSpPr>
                <a:spLocks/>
              </p:cNvSpPr>
              <p:nvPr/>
            </p:nvSpPr>
            <p:spPr bwMode="auto">
              <a:xfrm>
                <a:off x="1681" y="3325"/>
                <a:ext cx="30" cy="23"/>
              </a:xfrm>
              <a:custGeom>
                <a:avLst/>
                <a:gdLst>
                  <a:gd name="T0" fmla="*/ 0 w 179"/>
                  <a:gd name="T1" fmla="*/ 0 h 184"/>
                  <a:gd name="T2" fmla="*/ 0 w 179"/>
                  <a:gd name="T3" fmla="*/ 0 h 184"/>
                  <a:gd name="T4" fmla="*/ 0 w 179"/>
                  <a:gd name="T5" fmla="*/ 0 h 184"/>
                  <a:gd name="T6" fmla="*/ 0 w 179"/>
                  <a:gd name="T7" fmla="*/ 0 h 184"/>
                  <a:gd name="T8" fmla="*/ 0 w 179"/>
                  <a:gd name="T9" fmla="*/ 0 h 184"/>
                  <a:gd name="T10" fmla="*/ 0 w 179"/>
                  <a:gd name="T11" fmla="*/ 0 h 184"/>
                  <a:gd name="T12" fmla="*/ 0 w 179"/>
                  <a:gd name="T13" fmla="*/ 0 h 184"/>
                  <a:gd name="T14" fmla="*/ 0 w 179"/>
                  <a:gd name="T15" fmla="*/ 0 h 184"/>
                  <a:gd name="T16" fmla="*/ 0 w 179"/>
                  <a:gd name="T17" fmla="*/ 0 h 184"/>
                  <a:gd name="T18" fmla="*/ 0 w 179"/>
                  <a:gd name="T19" fmla="*/ 0 h 184"/>
                  <a:gd name="T20" fmla="*/ 0 w 179"/>
                  <a:gd name="T21" fmla="*/ 0 h 184"/>
                  <a:gd name="T22" fmla="*/ 0 w 179"/>
                  <a:gd name="T23" fmla="*/ 0 h 184"/>
                  <a:gd name="T24" fmla="*/ 0 w 179"/>
                  <a:gd name="T25" fmla="*/ 0 h 184"/>
                  <a:gd name="T26" fmla="*/ 0 w 179"/>
                  <a:gd name="T27" fmla="*/ 0 h 184"/>
                  <a:gd name="T28" fmla="*/ 0 w 179"/>
                  <a:gd name="T29" fmla="*/ 0 h 184"/>
                  <a:gd name="T30" fmla="*/ 0 w 179"/>
                  <a:gd name="T31" fmla="*/ 0 h 184"/>
                  <a:gd name="T32" fmla="*/ 0 w 179"/>
                  <a:gd name="T33" fmla="*/ 0 h 184"/>
                  <a:gd name="T34" fmla="*/ 0 w 179"/>
                  <a:gd name="T35" fmla="*/ 0 h 184"/>
                  <a:gd name="T36" fmla="*/ 0 w 179"/>
                  <a:gd name="T37" fmla="*/ 0 h 184"/>
                  <a:gd name="T38" fmla="*/ 0 w 179"/>
                  <a:gd name="T39" fmla="*/ 0 h 184"/>
                  <a:gd name="T40" fmla="*/ 0 w 179"/>
                  <a:gd name="T41" fmla="*/ 0 h 184"/>
                  <a:gd name="T42" fmla="*/ 0 w 179"/>
                  <a:gd name="T43" fmla="*/ 0 h 184"/>
                  <a:gd name="T44" fmla="*/ 0 w 179"/>
                  <a:gd name="T45" fmla="*/ 0 h 184"/>
                  <a:gd name="T46" fmla="*/ 0 w 179"/>
                  <a:gd name="T47" fmla="*/ 0 h 184"/>
                  <a:gd name="T48" fmla="*/ 0 w 179"/>
                  <a:gd name="T49" fmla="*/ 0 h 184"/>
                  <a:gd name="T50" fmla="*/ 0 w 179"/>
                  <a:gd name="T51" fmla="*/ 0 h 184"/>
                  <a:gd name="T52" fmla="*/ 0 w 179"/>
                  <a:gd name="T53" fmla="*/ 0 h 184"/>
                  <a:gd name="T54" fmla="*/ 0 w 179"/>
                  <a:gd name="T55" fmla="*/ 0 h 184"/>
                  <a:gd name="T56" fmla="*/ 0 w 179"/>
                  <a:gd name="T57" fmla="*/ 0 h 184"/>
                  <a:gd name="T58" fmla="*/ 0 w 179"/>
                  <a:gd name="T59" fmla="*/ 0 h 184"/>
                  <a:gd name="T60" fmla="*/ 0 w 179"/>
                  <a:gd name="T61" fmla="*/ 0 h 184"/>
                  <a:gd name="T62" fmla="*/ 0 w 179"/>
                  <a:gd name="T63" fmla="*/ 0 h 184"/>
                  <a:gd name="T64" fmla="*/ 0 w 179"/>
                  <a:gd name="T65" fmla="*/ 0 h 184"/>
                  <a:gd name="T66" fmla="*/ 0 w 179"/>
                  <a:gd name="T67" fmla="*/ 0 h 184"/>
                  <a:gd name="T68" fmla="*/ 0 w 179"/>
                  <a:gd name="T69" fmla="*/ 0 h 184"/>
                  <a:gd name="T70" fmla="*/ 0 w 179"/>
                  <a:gd name="T71" fmla="*/ 0 h 184"/>
                  <a:gd name="T72" fmla="*/ 0 w 179"/>
                  <a:gd name="T73" fmla="*/ 0 h 1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9"/>
                  <a:gd name="T112" fmla="*/ 0 h 184"/>
                  <a:gd name="T113" fmla="*/ 179 w 179"/>
                  <a:gd name="T114" fmla="*/ 184 h 1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9" h="184">
                    <a:moveTo>
                      <a:pt x="179" y="158"/>
                    </a:moveTo>
                    <a:lnTo>
                      <a:pt x="179" y="158"/>
                    </a:lnTo>
                    <a:lnTo>
                      <a:pt x="146" y="143"/>
                    </a:lnTo>
                    <a:lnTo>
                      <a:pt x="117" y="132"/>
                    </a:lnTo>
                    <a:lnTo>
                      <a:pt x="94" y="120"/>
                    </a:lnTo>
                    <a:lnTo>
                      <a:pt x="75" y="109"/>
                    </a:lnTo>
                    <a:lnTo>
                      <a:pt x="60" y="99"/>
                    </a:lnTo>
                    <a:lnTo>
                      <a:pt x="49" y="90"/>
                    </a:lnTo>
                    <a:lnTo>
                      <a:pt x="40" y="81"/>
                    </a:lnTo>
                    <a:lnTo>
                      <a:pt x="34" y="73"/>
                    </a:lnTo>
                    <a:lnTo>
                      <a:pt x="31" y="67"/>
                    </a:lnTo>
                    <a:lnTo>
                      <a:pt x="31" y="62"/>
                    </a:lnTo>
                    <a:lnTo>
                      <a:pt x="31" y="56"/>
                    </a:lnTo>
                    <a:lnTo>
                      <a:pt x="33" y="50"/>
                    </a:lnTo>
                    <a:lnTo>
                      <a:pt x="37" y="44"/>
                    </a:lnTo>
                    <a:lnTo>
                      <a:pt x="42" y="35"/>
                    </a:lnTo>
                    <a:lnTo>
                      <a:pt x="49" y="27"/>
                    </a:lnTo>
                    <a:lnTo>
                      <a:pt x="55" y="16"/>
                    </a:lnTo>
                    <a:lnTo>
                      <a:pt x="31" y="0"/>
                    </a:lnTo>
                    <a:lnTo>
                      <a:pt x="22" y="10"/>
                    </a:lnTo>
                    <a:lnTo>
                      <a:pt x="16" y="21"/>
                    </a:lnTo>
                    <a:lnTo>
                      <a:pt x="10" y="30"/>
                    </a:lnTo>
                    <a:lnTo>
                      <a:pt x="5" y="40"/>
                    </a:lnTo>
                    <a:lnTo>
                      <a:pt x="0" y="52"/>
                    </a:lnTo>
                    <a:lnTo>
                      <a:pt x="0" y="64"/>
                    </a:lnTo>
                    <a:lnTo>
                      <a:pt x="2" y="75"/>
                    </a:lnTo>
                    <a:lnTo>
                      <a:pt x="8" y="88"/>
                    </a:lnTo>
                    <a:lnTo>
                      <a:pt x="16" y="100"/>
                    </a:lnTo>
                    <a:lnTo>
                      <a:pt x="27" y="110"/>
                    </a:lnTo>
                    <a:lnTo>
                      <a:pt x="40" y="121"/>
                    </a:lnTo>
                    <a:lnTo>
                      <a:pt x="58" y="133"/>
                    </a:lnTo>
                    <a:lnTo>
                      <a:pt x="79" y="144"/>
                    </a:lnTo>
                    <a:lnTo>
                      <a:pt x="104" y="157"/>
                    </a:lnTo>
                    <a:lnTo>
                      <a:pt x="133" y="170"/>
                    </a:lnTo>
                    <a:lnTo>
                      <a:pt x="166" y="184"/>
                    </a:lnTo>
                    <a:lnTo>
                      <a:pt x="179" y="15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61" name="Freeform 167"/>
              <p:cNvSpPr>
                <a:spLocks/>
              </p:cNvSpPr>
              <p:nvPr/>
            </p:nvSpPr>
            <p:spPr bwMode="auto">
              <a:xfrm>
                <a:off x="1709" y="3344"/>
                <a:ext cx="203" cy="20"/>
              </a:xfrm>
              <a:custGeom>
                <a:avLst/>
                <a:gdLst>
                  <a:gd name="T0" fmla="*/ 1 w 1217"/>
                  <a:gd name="T1" fmla="*/ 0 h 156"/>
                  <a:gd name="T2" fmla="*/ 1 w 1217"/>
                  <a:gd name="T3" fmla="*/ 0 h 156"/>
                  <a:gd name="T4" fmla="*/ 1 w 1217"/>
                  <a:gd name="T5" fmla="*/ 0 h 156"/>
                  <a:gd name="T6" fmla="*/ 1 w 1217"/>
                  <a:gd name="T7" fmla="*/ 0 h 156"/>
                  <a:gd name="T8" fmla="*/ 1 w 1217"/>
                  <a:gd name="T9" fmla="*/ 0 h 156"/>
                  <a:gd name="T10" fmla="*/ 1 w 1217"/>
                  <a:gd name="T11" fmla="*/ 0 h 156"/>
                  <a:gd name="T12" fmla="*/ 1 w 1217"/>
                  <a:gd name="T13" fmla="*/ 0 h 156"/>
                  <a:gd name="T14" fmla="*/ 1 w 1217"/>
                  <a:gd name="T15" fmla="*/ 0 h 156"/>
                  <a:gd name="T16" fmla="*/ 1 w 1217"/>
                  <a:gd name="T17" fmla="*/ 0 h 156"/>
                  <a:gd name="T18" fmla="*/ 0 w 1217"/>
                  <a:gd name="T19" fmla="*/ 0 h 156"/>
                  <a:gd name="T20" fmla="*/ 0 w 1217"/>
                  <a:gd name="T21" fmla="*/ 0 h 156"/>
                  <a:gd name="T22" fmla="*/ 0 w 1217"/>
                  <a:gd name="T23" fmla="*/ 0 h 156"/>
                  <a:gd name="T24" fmla="*/ 0 w 1217"/>
                  <a:gd name="T25" fmla="*/ 0 h 156"/>
                  <a:gd name="T26" fmla="*/ 0 w 1217"/>
                  <a:gd name="T27" fmla="*/ 0 h 156"/>
                  <a:gd name="T28" fmla="*/ 0 w 1217"/>
                  <a:gd name="T29" fmla="*/ 0 h 156"/>
                  <a:gd name="T30" fmla="*/ 0 w 1217"/>
                  <a:gd name="T31" fmla="*/ 0 h 156"/>
                  <a:gd name="T32" fmla="*/ 0 w 1217"/>
                  <a:gd name="T33" fmla="*/ 0 h 156"/>
                  <a:gd name="T34" fmla="*/ 0 w 1217"/>
                  <a:gd name="T35" fmla="*/ 0 h 156"/>
                  <a:gd name="T36" fmla="*/ 0 w 1217"/>
                  <a:gd name="T37" fmla="*/ 0 h 156"/>
                  <a:gd name="T38" fmla="*/ 0 w 1217"/>
                  <a:gd name="T39" fmla="*/ 0 h 156"/>
                  <a:gd name="T40" fmla="*/ 0 w 1217"/>
                  <a:gd name="T41" fmla="*/ 0 h 156"/>
                  <a:gd name="T42" fmla="*/ 0 w 1217"/>
                  <a:gd name="T43" fmla="*/ 0 h 156"/>
                  <a:gd name="T44" fmla="*/ 0 w 1217"/>
                  <a:gd name="T45" fmla="*/ 0 h 156"/>
                  <a:gd name="T46" fmla="*/ 0 w 1217"/>
                  <a:gd name="T47" fmla="*/ 0 h 156"/>
                  <a:gd name="T48" fmla="*/ 0 w 1217"/>
                  <a:gd name="T49" fmla="*/ 0 h 156"/>
                  <a:gd name="T50" fmla="*/ 1 w 1217"/>
                  <a:gd name="T51" fmla="*/ 0 h 156"/>
                  <a:gd name="T52" fmla="*/ 1 w 1217"/>
                  <a:gd name="T53" fmla="*/ 0 h 156"/>
                  <a:gd name="T54" fmla="*/ 1 w 1217"/>
                  <a:gd name="T55" fmla="*/ 0 h 156"/>
                  <a:gd name="T56" fmla="*/ 1 w 1217"/>
                  <a:gd name="T57" fmla="*/ 0 h 156"/>
                  <a:gd name="T58" fmla="*/ 1 w 1217"/>
                  <a:gd name="T59" fmla="*/ 0 h 156"/>
                  <a:gd name="T60" fmla="*/ 1 w 1217"/>
                  <a:gd name="T61" fmla="*/ 0 h 156"/>
                  <a:gd name="T62" fmla="*/ 1 w 1217"/>
                  <a:gd name="T63" fmla="*/ 0 h 156"/>
                  <a:gd name="T64" fmla="*/ 1 w 1217"/>
                  <a:gd name="T65" fmla="*/ 0 h 156"/>
                  <a:gd name="T66" fmla="*/ 1 w 1217"/>
                  <a:gd name="T67" fmla="*/ 0 h 1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7"/>
                  <a:gd name="T103" fmla="*/ 0 h 156"/>
                  <a:gd name="T104" fmla="*/ 1217 w 1217"/>
                  <a:gd name="T105" fmla="*/ 156 h 1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7" h="156">
                    <a:moveTo>
                      <a:pt x="1217" y="128"/>
                    </a:moveTo>
                    <a:lnTo>
                      <a:pt x="1217" y="128"/>
                    </a:lnTo>
                    <a:lnTo>
                      <a:pt x="1180" y="128"/>
                    </a:lnTo>
                    <a:lnTo>
                      <a:pt x="1142" y="127"/>
                    </a:lnTo>
                    <a:lnTo>
                      <a:pt x="1103" y="127"/>
                    </a:lnTo>
                    <a:lnTo>
                      <a:pt x="1063" y="126"/>
                    </a:lnTo>
                    <a:lnTo>
                      <a:pt x="1021" y="124"/>
                    </a:lnTo>
                    <a:lnTo>
                      <a:pt x="978" y="123"/>
                    </a:lnTo>
                    <a:lnTo>
                      <a:pt x="936" y="120"/>
                    </a:lnTo>
                    <a:lnTo>
                      <a:pt x="892" y="118"/>
                    </a:lnTo>
                    <a:lnTo>
                      <a:pt x="848" y="115"/>
                    </a:lnTo>
                    <a:lnTo>
                      <a:pt x="804" y="113"/>
                    </a:lnTo>
                    <a:lnTo>
                      <a:pt x="759" y="110"/>
                    </a:lnTo>
                    <a:lnTo>
                      <a:pt x="715" y="107"/>
                    </a:lnTo>
                    <a:lnTo>
                      <a:pt x="670" y="103"/>
                    </a:lnTo>
                    <a:lnTo>
                      <a:pt x="625" y="100"/>
                    </a:lnTo>
                    <a:lnTo>
                      <a:pt x="581" y="96"/>
                    </a:lnTo>
                    <a:lnTo>
                      <a:pt x="540" y="92"/>
                    </a:lnTo>
                    <a:lnTo>
                      <a:pt x="497" y="87"/>
                    </a:lnTo>
                    <a:lnTo>
                      <a:pt x="454" y="83"/>
                    </a:lnTo>
                    <a:lnTo>
                      <a:pt x="413" y="78"/>
                    </a:lnTo>
                    <a:lnTo>
                      <a:pt x="372" y="73"/>
                    </a:lnTo>
                    <a:lnTo>
                      <a:pt x="332" y="68"/>
                    </a:lnTo>
                    <a:lnTo>
                      <a:pt x="295" y="63"/>
                    </a:lnTo>
                    <a:lnTo>
                      <a:pt x="257" y="57"/>
                    </a:lnTo>
                    <a:lnTo>
                      <a:pt x="222" y="50"/>
                    </a:lnTo>
                    <a:lnTo>
                      <a:pt x="189" y="45"/>
                    </a:lnTo>
                    <a:lnTo>
                      <a:pt x="157" y="39"/>
                    </a:lnTo>
                    <a:lnTo>
                      <a:pt x="127" y="32"/>
                    </a:lnTo>
                    <a:lnTo>
                      <a:pt x="101" y="26"/>
                    </a:lnTo>
                    <a:lnTo>
                      <a:pt x="74" y="20"/>
                    </a:lnTo>
                    <a:lnTo>
                      <a:pt x="51" y="14"/>
                    </a:lnTo>
                    <a:lnTo>
                      <a:pt x="30" y="7"/>
                    </a:lnTo>
                    <a:lnTo>
                      <a:pt x="13" y="0"/>
                    </a:lnTo>
                    <a:lnTo>
                      <a:pt x="0" y="26"/>
                    </a:lnTo>
                    <a:lnTo>
                      <a:pt x="19" y="33"/>
                    </a:lnTo>
                    <a:lnTo>
                      <a:pt x="43" y="40"/>
                    </a:lnTo>
                    <a:lnTo>
                      <a:pt x="66" y="46"/>
                    </a:lnTo>
                    <a:lnTo>
                      <a:pt x="92" y="54"/>
                    </a:lnTo>
                    <a:lnTo>
                      <a:pt x="121" y="61"/>
                    </a:lnTo>
                    <a:lnTo>
                      <a:pt x="151" y="68"/>
                    </a:lnTo>
                    <a:lnTo>
                      <a:pt x="182" y="74"/>
                    </a:lnTo>
                    <a:lnTo>
                      <a:pt x="218" y="79"/>
                    </a:lnTo>
                    <a:lnTo>
                      <a:pt x="253" y="85"/>
                    </a:lnTo>
                    <a:lnTo>
                      <a:pt x="290" y="91"/>
                    </a:lnTo>
                    <a:lnTo>
                      <a:pt x="328" y="96"/>
                    </a:lnTo>
                    <a:lnTo>
                      <a:pt x="368" y="101"/>
                    </a:lnTo>
                    <a:lnTo>
                      <a:pt x="408" y="106"/>
                    </a:lnTo>
                    <a:lnTo>
                      <a:pt x="449" y="111"/>
                    </a:lnTo>
                    <a:lnTo>
                      <a:pt x="492" y="115"/>
                    </a:lnTo>
                    <a:lnTo>
                      <a:pt x="535" y="120"/>
                    </a:lnTo>
                    <a:lnTo>
                      <a:pt x="579" y="125"/>
                    </a:lnTo>
                    <a:lnTo>
                      <a:pt x="623" y="129"/>
                    </a:lnTo>
                    <a:lnTo>
                      <a:pt x="667" y="132"/>
                    </a:lnTo>
                    <a:lnTo>
                      <a:pt x="713" y="136"/>
                    </a:lnTo>
                    <a:lnTo>
                      <a:pt x="757" y="139"/>
                    </a:lnTo>
                    <a:lnTo>
                      <a:pt x="802" y="142"/>
                    </a:lnTo>
                    <a:lnTo>
                      <a:pt x="846" y="144"/>
                    </a:lnTo>
                    <a:lnTo>
                      <a:pt x="890" y="147"/>
                    </a:lnTo>
                    <a:lnTo>
                      <a:pt x="934" y="149"/>
                    </a:lnTo>
                    <a:lnTo>
                      <a:pt x="978" y="151"/>
                    </a:lnTo>
                    <a:lnTo>
                      <a:pt x="1019" y="152"/>
                    </a:lnTo>
                    <a:lnTo>
                      <a:pt x="1061" y="154"/>
                    </a:lnTo>
                    <a:lnTo>
                      <a:pt x="1103" y="155"/>
                    </a:lnTo>
                    <a:lnTo>
                      <a:pt x="1142" y="155"/>
                    </a:lnTo>
                    <a:lnTo>
                      <a:pt x="1180" y="156"/>
                    </a:lnTo>
                    <a:lnTo>
                      <a:pt x="1217" y="156"/>
                    </a:lnTo>
                    <a:lnTo>
                      <a:pt x="1217" y="12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62" name="Freeform 168"/>
              <p:cNvSpPr>
                <a:spLocks/>
              </p:cNvSpPr>
              <p:nvPr/>
            </p:nvSpPr>
            <p:spPr bwMode="auto">
              <a:xfrm>
                <a:off x="1912" y="3344"/>
                <a:ext cx="203" cy="20"/>
              </a:xfrm>
              <a:custGeom>
                <a:avLst/>
                <a:gdLst>
                  <a:gd name="T0" fmla="*/ 1 w 1219"/>
                  <a:gd name="T1" fmla="*/ 0 h 156"/>
                  <a:gd name="T2" fmla="*/ 1 w 1219"/>
                  <a:gd name="T3" fmla="*/ 0 h 156"/>
                  <a:gd name="T4" fmla="*/ 1 w 1219"/>
                  <a:gd name="T5" fmla="*/ 0 h 156"/>
                  <a:gd name="T6" fmla="*/ 1 w 1219"/>
                  <a:gd name="T7" fmla="*/ 0 h 156"/>
                  <a:gd name="T8" fmla="*/ 1 w 1219"/>
                  <a:gd name="T9" fmla="*/ 0 h 156"/>
                  <a:gd name="T10" fmla="*/ 1 w 1219"/>
                  <a:gd name="T11" fmla="*/ 0 h 156"/>
                  <a:gd name="T12" fmla="*/ 1 w 1219"/>
                  <a:gd name="T13" fmla="*/ 0 h 156"/>
                  <a:gd name="T14" fmla="*/ 0 w 1219"/>
                  <a:gd name="T15" fmla="*/ 0 h 156"/>
                  <a:gd name="T16" fmla="*/ 0 w 1219"/>
                  <a:gd name="T17" fmla="*/ 0 h 156"/>
                  <a:gd name="T18" fmla="*/ 0 w 1219"/>
                  <a:gd name="T19" fmla="*/ 0 h 156"/>
                  <a:gd name="T20" fmla="*/ 0 w 1219"/>
                  <a:gd name="T21" fmla="*/ 0 h 156"/>
                  <a:gd name="T22" fmla="*/ 0 w 1219"/>
                  <a:gd name="T23" fmla="*/ 0 h 156"/>
                  <a:gd name="T24" fmla="*/ 0 w 1219"/>
                  <a:gd name="T25" fmla="*/ 0 h 156"/>
                  <a:gd name="T26" fmla="*/ 0 w 1219"/>
                  <a:gd name="T27" fmla="*/ 0 h 156"/>
                  <a:gd name="T28" fmla="*/ 0 w 1219"/>
                  <a:gd name="T29" fmla="*/ 0 h 156"/>
                  <a:gd name="T30" fmla="*/ 0 w 1219"/>
                  <a:gd name="T31" fmla="*/ 0 h 156"/>
                  <a:gd name="T32" fmla="*/ 0 w 1219"/>
                  <a:gd name="T33" fmla="*/ 0 h 156"/>
                  <a:gd name="T34" fmla="*/ 0 w 1219"/>
                  <a:gd name="T35" fmla="*/ 0 h 156"/>
                  <a:gd name="T36" fmla="*/ 0 w 1219"/>
                  <a:gd name="T37" fmla="*/ 0 h 156"/>
                  <a:gd name="T38" fmla="*/ 0 w 1219"/>
                  <a:gd name="T39" fmla="*/ 0 h 156"/>
                  <a:gd name="T40" fmla="*/ 0 w 1219"/>
                  <a:gd name="T41" fmla="*/ 0 h 156"/>
                  <a:gd name="T42" fmla="*/ 0 w 1219"/>
                  <a:gd name="T43" fmla="*/ 0 h 156"/>
                  <a:gd name="T44" fmla="*/ 0 w 1219"/>
                  <a:gd name="T45" fmla="*/ 0 h 156"/>
                  <a:gd name="T46" fmla="*/ 0 w 1219"/>
                  <a:gd name="T47" fmla="*/ 0 h 156"/>
                  <a:gd name="T48" fmla="*/ 0 w 1219"/>
                  <a:gd name="T49" fmla="*/ 0 h 156"/>
                  <a:gd name="T50" fmla="*/ 0 w 1219"/>
                  <a:gd name="T51" fmla="*/ 0 h 156"/>
                  <a:gd name="T52" fmla="*/ 1 w 1219"/>
                  <a:gd name="T53" fmla="*/ 0 h 156"/>
                  <a:gd name="T54" fmla="*/ 1 w 1219"/>
                  <a:gd name="T55" fmla="*/ 0 h 156"/>
                  <a:gd name="T56" fmla="*/ 1 w 1219"/>
                  <a:gd name="T57" fmla="*/ 0 h 156"/>
                  <a:gd name="T58" fmla="*/ 1 w 1219"/>
                  <a:gd name="T59" fmla="*/ 0 h 156"/>
                  <a:gd name="T60" fmla="*/ 1 w 1219"/>
                  <a:gd name="T61" fmla="*/ 0 h 156"/>
                  <a:gd name="T62" fmla="*/ 1 w 1219"/>
                  <a:gd name="T63" fmla="*/ 0 h 156"/>
                  <a:gd name="T64" fmla="*/ 1 w 1219"/>
                  <a:gd name="T65" fmla="*/ 0 h 156"/>
                  <a:gd name="T66" fmla="*/ 1 w 1219"/>
                  <a:gd name="T67" fmla="*/ 0 h 1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9"/>
                  <a:gd name="T103" fmla="*/ 0 h 156"/>
                  <a:gd name="T104" fmla="*/ 1219 w 1219"/>
                  <a:gd name="T105" fmla="*/ 156 h 1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9" h="156">
                    <a:moveTo>
                      <a:pt x="1206" y="0"/>
                    </a:moveTo>
                    <a:lnTo>
                      <a:pt x="1206" y="0"/>
                    </a:lnTo>
                    <a:lnTo>
                      <a:pt x="1188" y="7"/>
                    </a:lnTo>
                    <a:lnTo>
                      <a:pt x="1167" y="14"/>
                    </a:lnTo>
                    <a:lnTo>
                      <a:pt x="1144" y="20"/>
                    </a:lnTo>
                    <a:lnTo>
                      <a:pt x="1118" y="26"/>
                    </a:lnTo>
                    <a:lnTo>
                      <a:pt x="1090" y="32"/>
                    </a:lnTo>
                    <a:lnTo>
                      <a:pt x="1060" y="39"/>
                    </a:lnTo>
                    <a:lnTo>
                      <a:pt x="1028" y="45"/>
                    </a:lnTo>
                    <a:lnTo>
                      <a:pt x="995" y="50"/>
                    </a:lnTo>
                    <a:lnTo>
                      <a:pt x="959" y="57"/>
                    </a:lnTo>
                    <a:lnTo>
                      <a:pt x="924" y="63"/>
                    </a:lnTo>
                    <a:lnTo>
                      <a:pt x="885" y="68"/>
                    </a:lnTo>
                    <a:lnTo>
                      <a:pt x="845" y="73"/>
                    </a:lnTo>
                    <a:lnTo>
                      <a:pt x="806" y="78"/>
                    </a:lnTo>
                    <a:lnTo>
                      <a:pt x="764" y="83"/>
                    </a:lnTo>
                    <a:lnTo>
                      <a:pt x="722" y="87"/>
                    </a:lnTo>
                    <a:lnTo>
                      <a:pt x="679" y="92"/>
                    </a:lnTo>
                    <a:lnTo>
                      <a:pt x="636" y="96"/>
                    </a:lnTo>
                    <a:lnTo>
                      <a:pt x="592" y="100"/>
                    </a:lnTo>
                    <a:lnTo>
                      <a:pt x="548" y="103"/>
                    </a:lnTo>
                    <a:lnTo>
                      <a:pt x="503" y="107"/>
                    </a:lnTo>
                    <a:lnTo>
                      <a:pt x="459" y="110"/>
                    </a:lnTo>
                    <a:lnTo>
                      <a:pt x="413" y="113"/>
                    </a:lnTo>
                    <a:lnTo>
                      <a:pt x="369" y="115"/>
                    </a:lnTo>
                    <a:lnTo>
                      <a:pt x="325" y="118"/>
                    </a:lnTo>
                    <a:lnTo>
                      <a:pt x="281" y="120"/>
                    </a:lnTo>
                    <a:lnTo>
                      <a:pt x="239" y="123"/>
                    </a:lnTo>
                    <a:lnTo>
                      <a:pt x="196" y="124"/>
                    </a:lnTo>
                    <a:lnTo>
                      <a:pt x="154" y="126"/>
                    </a:lnTo>
                    <a:lnTo>
                      <a:pt x="115" y="127"/>
                    </a:lnTo>
                    <a:lnTo>
                      <a:pt x="75" y="127"/>
                    </a:lnTo>
                    <a:lnTo>
                      <a:pt x="38" y="128"/>
                    </a:lnTo>
                    <a:lnTo>
                      <a:pt x="0" y="128"/>
                    </a:lnTo>
                    <a:lnTo>
                      <a:pt x="0" y="156"/>
                    </a:lnTo>
                    <a:lnTo>
                      <a:pt x="38" y="156"/>
                    </a:lnTo>
                    <a:lnTo>
                      <a:pt x="75" y="155"/>
                    </a:lnTo>
                    <a:lnTo>
                      <a:pt x="115" y="155"/>
                    </a:lnTo>
                    <a:lnTo>
                      <a:pt x="157" y="154"/>
                    </a:lnTo>
                    <a:lnTo>
                      <a:pt x="199" y="152"/>
                    </a:lnTo>
                    <a:lnTo>
                      <a:pt x="239" y="151"/>
                    </a:lnTo>
                    <a:lnTo>
                      <a:pt x="283" y="149"/>
                    </a:lnTo>
                    <a:lnTo>
                      <a:pt x="328" y="147"/>
                    </a:lnTo>
                    <a:lnTo>
                      <a:pt x="372" y="144"/>
                    </a:lnTo>
                    <a:lnTo>
                      <a:pt x="416" y="142"/>
                    </a:lnTo>
                    <a:lnTo>
                      <a:pt x="461" y="139"/>
                    </a:lnTo>
                    <a:lnTo>
                      <a:pt x="505" y="136"/>
                    </a:lnTo>
                    <a:lnTo>
                      <a:pt x="550" y="132"/>
                    </a:lnTo>
                    <a:lnTo>
                      <a:pt x="594" y="129"/>
                    </a:lnTo>
                    <a:lnTo>
                      <a:pt x="638" y="125"/>
                    </a:lnTo>
                    <a:lnTo>
                      <a:pt x="683" y="120"/>
                    </a:lnTo>
                    <a:lnTo>
                      <a:pt x="726" y="115"/>
                    </a:lnTo>
                    <a:lnTo>
                      <a:pt x="768" y="111"/>
                    </a:lnTo>
                    <a:lnTo>
                      <a:pt x="810" y="106"/>
                    </a:lnTo>
                    <a:lnTo>
                      <a:pt x="850" y="101"/>
                    </a:lnTo>
                    <a:lnTo>
                      <a:pt x="889" y="96"/>
                    </a:lnTo>
                    <a:lnTo>
                      <a:pt x="928" y="91"/>
                    </a:lnTo>
                    <a:lnTo>
                      <a:pt x="966" y="85"/>
                    </a:lnTo>
                    <a:lnTo>
                      <a:pt x="1000" y="79"/>
                    </a:lnTo>
                    <a:lnTo>
                      <a:pt x="1035" y="74"/>
                    </a:lnTo>
                    <a:lnTo>
                      <a:pt x="1067" y="68"/>
                    </a:lnTo>
                    <a:lnTo>
                      <a:pt x="1097" y="61"/>
                    </a:lnTo>
                    <a:lnTo>
                      <a:pt x="1126" y="54"/>
                    </a:lnTo>
                    <a:lnTo>
                      <a:pt x="1153" y="46"/>
                    </a:lnTo>
                    <a:lnTo>
                      <a:pt x="1176" y="40"/>
                    </a:lnTo>
                    <a:lnTo>
                      <a:pt x="1199" y="33"/>
                    </a:lnTo>
                    <a:lnTo>
                      <a:pt x="1219" y="26"/>
                    </a:lnTo>
                    <a:lnTo>
                      <a:pt x="1206"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63" name="Freeform 169"/>
              <p:cNvSpPr>
                <a:spLocks/>
              </p:cNvSpPr>
              <p:nvPr/>
            </p:nvSpPr>
            <p:spPr bwMode="auto">
              <a:xfrm>
                <a:off x="2113" y="3325"/>
                <a:ext cx="29" cy="23"/>
              </a:xfrm>
              <a:custGeom>
                <a:avLst/>
                <a:gdLst>
                  <a:gd name="T0" fmla="*/ 0 w 178"/>
                  <a:gd name="T1" fmla="*/ 0 h 184"/>
                  <a:gd name="T2" fmla="*/ 0 w 178"/>
                  <a:gd name="T3" fmla="*/ 0 h 184"/>
                  <a:gd name="T4" fmla="*/ 0 w 178"/>
                  <a:gd name="T5" fmla="*/ 0 h 184"/>
                  <a:gd name="T6" fmla="*/ 0 w 178"/>
                  <a:gd name="T7" fmla="*/ 0 h 184"/>
                  <a:gd name="T8" fmla="*/ 0 w 178"/>
                  <a:gd name="T9" fmla="*/ 0 h 184"/>
                  <a:gd name="T10" fmla="*/ 0 w 178"/>
                  <a:gd name="T11" fmla="*/ 0 h 184"/>
                  <a:gd name="T12" fmla="*/ 0 w 178"/>
                  <a:gd name="T13" fmla="*/ 0 h 184"/>
                  <a:gd name="T14" fmla="*/ 0 w 178"/>
                  <a:gd name="T15" fmla="*/ 0 h 184"/>
                  <a:gd name="T16" fmla="*/ 0 w 178"/>
                  <a:gd name="T17" fmla="*/ 0 h 184"/>
                  <a:gd name="T18" fmla="*/ 0 w 178"/>
                  <a:gd name="T19" fmla="*/ 0 h 184"/>
                  <a:gd name="T20" fmla="*/ 0 w 178"/>
                  <a:gd name="T21" fmla="*/ 0 h 184"/>
                  <a:gd name="T22" fmla="*/ 0 w 178"/>
                  <a:gd name="T23" fmla="*/ 0 h 184"/>
                  <a:gd name="T24" fmla="*/ 0 w 178"/>
                  <a:gd name="T25" fmla="*/ 0 h 184"/>
                  <a:gd name="T26" fmla="*/ 0 w 178"/>
                  <a:gd name="T27" fmla="*/ 0 h 184"/>
                  <a:gd name="T28" fmla="*/ 0 w 178"/>
                  <a:gd name="T29" fmla="*/ 0 h 184"/>
                  <a:gd name="T30" fmla="*/ 0 w 178"/>
                  <a:gd name="T31" fmla="*/ 0 h 184"/>
                  <a:gd name="T32" fmla="*/ 0 w 178"/>
                  <a:gd name="T33" fmla="*/ 0 h 184"/>
                  <a:gd name="T34" fmla="*/ 0 w 178"/>
                  <a:gd name="T35" fmla="*/ 0 h 184"/>
                  <a:gd name="T36" fmla="*/ 0 w 178"/>
                  <a:gd name="T37" fmla="*/ 0 h 184"/>
                  <a:gd name="T38" fmla="*/ 0 w 178"/>
                  <a:gd name="T39" fmla="*/ 0 h 184"/>
                  <a:gd name="T40" fmla="*/ 0 w 178"/>
                  <a:gd name="T41" fmla="*/ 0 h 184"/>
                  <a:gd name="T42" fmla="*/ 0 w 178"/>
                  <a:gd name="T43" fmla="*/ 0 h 184"/>
                  <a:gd name="T44" fmla="*/ 0 w 178"/>
                  <a:gd name="T45" fmla="*/ 0 h 184"/>
                  <a:gd name="T46" fmla="*/ 0 w 178"/>
                  <a:gd name="T47" fmla="*/ 0 h 184"/>
                  <a:gd name="T48" fmla="*/ 0 w 178"/>
                  <a:gd name="T49" fmla="*/ 0 h 184"/>
                  <a:gd name="T50" fmla="*/ 0 w 178"/>
                  <a:gd name="T51" fmla="*/ 0 h 184"/>
                  <a:gd name="T52" fmla="*/ 0 w 178"/>
                  <a:gd name="T53" fmla="*/ 0 h 184"/>
                  <a:gd name="T54" fmla="*/ 0 w 178"/>
                  <a:gd name="T55" fmla="*/ 0 h 184"/>
                  <a:gd name="T56" fmla="*/ 0 w 178"/>
                  <a:gd name="T57" fmla="*/ 0 h 184"/>
                  <a:gd name="T58" fmla="*/ 0 w 178"/>
                  <a:gd name="T59" fmla="*/ 0 h 184"/>
                  <a:gd name="T60" fmla="*/ 0 w 178"/>
                  <a:gd name="T61" fmla="*/ 0 h 184"/>
                  <a:gd name="T62" fmla="*/ 0 w 178"/>
                  <a:gd name="T63" fmla="*/ 0 h 184"/>
                  <a:gd name="T64" fmla="*/ 0 w 178"/>
                  <a:gd name="T65" fmla="*/ 0 h 184"/>
                  <a:gd name="T66" fmla="*/ 0 w 178"/>
                  <a:gd name="T67" fmla="*/ 0 h 184"/>
                  <a:gd name="T68" fmla="*/ 0 w 178"/>
                  <a:gd name="T69" fmla="*/ 0 h 184"/>
                  <a:gd name="T70" fmla="*/ 0 w 178"/>
                  <a:gd name="T71" fmla="*/ 0 h 184"/>
                  <a:gd name="T72" fmla="*/ 0 w 178"/>
                  <a:gd name="T73" fmla="*/ 0 h 1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8"/>
                  <a:gd name="T112" fmla="*/ 0 h 184"/>
                  <a:gd name="T113" fmla="*/ 178 w 178"/>
                  <a:gd name="T114" fmla="*/ 184 h 1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8" h="184">
                    <a:moveTo>
                      <a:pt x="147" y="0"/>
                    </a:moveTo>
                    <a:lnTo>
                      <a:pt x="123" y="16"/>
                    </a:lnTo>
                    <a:lnTo>
                      <a:pt x="130" y="27"/>
                    </a:lnTo>
                    <a:lnTo>
                      <a:pt x="136" y="35"/>
                    </a:lnTo>
                    <a:lnTo>
                      <a:pt x="142" y="44"/>
                    </a:lnTo>
                    <a:lnTo>
                      <a:pt x="145" y="50"/>
                    </a:lnTo>
                    <a:lnTo>
                      <a:pt x="146" y="56"/>
                    </a:lnTo>
                    <a:lnTo>
                      <a:pt x="147" y="63"/>
                    </a:lnTo>
                    <a:lnTo>
                      <a:pt x="147" y="67"/>
                    </a:lnTo>
                    <a:lnTo>
                      <a:pt x="144" y="73"/>
                    </a:lnTo>
                    <a:lnTo>
                      <a:pt x="139" y="81"/>
                    </a:lnTo>
                    <a:lnTo>
                      <a:pt x="131" y="90"/>
                    </a:lnTo>
                    <a:lnTo>
                      <a:pt x="118" y="99"/>
                    </a:lnTo>
                    <a:lnTo>
                      <a:pt x="102" y="109"/>
                    </a:lnTo>
                    <a:lnTo>
                      <a:pt x="84" y="120"/>
                    </a:lnTo>
                    <a:lnTo>
                      <a:pt x="60" y="132"/>
                    </a:lnTo>
                    <a:lnTo>
                      <a:pt x="33" y="143"/>
                    </a:lnTo>
                    <a:lnTo>
                      <a:pt x="0" y="158"/>
                    </a:lnTo>
                    <a:lnTo>
                      <a:pt x="13" y="184"/>
                    </a:lnTo>
                    <a:lnTo>
                      <a:pt x="46" y="170"/>
                    </a:lnTo>
                    <a:lnTo>
                      <a:pt x="74" y="157"/>
                    </a:lnTo>
                    <a:lnTo>
                      <a:pt x="99" y="144"/>
                    </a:lnTo>
                    <a:lnTo>
                      <a:pt x="120" y="133"/>
                    </a:lnTo>
                    <a:lnTo>
                      <a:pt x="138" y="121"/>
                    </a:lnTo>
                    <a:lnTo>
                      <a:pt x="151" y="110"/>
                    </a:lnTo>
                    <a:lnTo>
                      <a:pt x="163" y="100"/>
                    </a:lnTo>
                    <a:lnTo>
                      <a:pt x="171" y="88"/>
                    </a:lnTo>
                    <a:lnTo>
                      <a:pt x="176" y="75"/>
                    </a:lnTo>
                    <a:lnTo>
                      <a:pt x="178" y="63"/>
                    </a:lnTo>
                    <a:lnTo>
                      <a:pt x="177" y="52"/>
                    </a:lnTo>
                    <a:lnTo>
                      <a:pt x="174" y="40"/>
                    </a:lnTo>
                    <a:lnTo>
                      <a:pt x="168" y="30"/>
                    </a:lnTo>
                    <a:lnTo>
                      <a:pt x="163" y="21"/>
                    </a:lnTo>
                    <a:lnTo>
                      <a:pt x="156" y="10"/>
                    </a:lnTo>
                    <a:lnTo>
                      <a:pt x="147" y="0"/>
                    </a:lnTo>
                    <a:lnTo>
                      <a:pt x="123" y="16"/>
                    </a:lnTo>
                    <a:lnTo>
                      <a:pt x="147"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64" name="Freeform 170"/>
              <p:cNvSpPr>
                <a:spLocks/>
              </p:cNvSpPr>
              <p:nvPr/>
            </p:nvSpPr>
            <p:spPr bwMode="auto">
              <a:xfrm>
                <a:off x="2113" y="3325"/>
                <a:ext cx="29" cy="30"/>
              </a:xfrm>
              <a:custGeom>
                <a:avLst/>
                <a:gdLst>
                  <a:gd name="T0" fmla="*/ 0 w 178"/>
                  <a:gd name="T1" fmla="*/ 0 h 246"/>
                  <a:gd name="T2" fmla="*/ 0 w 178"/>
                  <a:gd name="T3" fmla="*/ 0 h 246"/>
                  <a:gd name="T4" fmla="*/ 0 w 178"/>
                  <a:gd name="T5" fmla="*/ 0 h 246"/>
                  <a:gd name="T6" fmla="*/ 0 w 178"/>
                  <a:gd name="T7" fmla="*/ 0 h 246"/>
                  <a:gd name="T8" fmla="*/ 0 w 178"/>
                  <a:gd name="T9" fmla="*/ 0 h 246"/>
                  <a:gd name="T10" fmla="*/ 0 w 178"/>
                  <a:gd name="T11" fmla="*/ 0 h 246"/>
                  <a:gd name="T12" fmla="*/ 0 w 178"/>
                  <a:gd name="T13" fmla="*/ 0 h 246"/>
                  <a:gd name="T14" fmla="*/ 0 w 178"/>
                  <a:gd name="T15" fmla="*/ 0 h 246"/>
                  <a:gd name="T16" fmla="*/ 0 w 178"/>
                  <a:gd name="T17" fmla="*/ 0 h 246"/>
                  <a:gd name="T18" fmla="*/ 0 w 178"/>
                  <a:gd name="T19" fmla="*/ 0 h 246"/>
                  <a:gd name="T20" fmla="*/ 0 w 178"/>
                  <a:gd name="T21" fmla="*/ 0 h 246"/>
                  <a:gd name="T22" fmla="*/ 0 w 178"/>
                  <a:gd name="T23" fmla="*/ 0 h 246"/>
                  <a:gd name="T24" fmla="*/ 0 w 178"/>
                  <a:gd name="T25" fmla="*/ 0 h 246"/>
                  <a:gd name="T26" fmla="*/ 0 w 178"/>
                  <a:gd name="T27" fmla="*/ 0 h 246"/>
                  <a:gd name="T28" fmla="*/ 0 w 178"/>
                  <a:gd name="T29" fmla="*/ 0 h 246"/>
                  <a:gd name="T30" fmla="*/ 0 w 178"/>
                  <a:gd name="T31" fmla="*/ 0 h 246"/>
                  <a:gd name="T32" fmla="*/ 0 w 178"/>
                  <a:gd name="T33" fmla="*/ 0 h 246"/>
                  <a:gd name="T34" fmla="*/ 0 w 178"/>
                  <a:gd name="T35" fmla="*/ 0 h 246"/>
                  <a:gd name="T36" fmla="*/ 0 w 178"/>
                  <a:gd name="T37" fmla="*/ 0 h 246"/>
                  <a:gd name="T38" fmla="*/ 0 w 178"/>
                  <a:gd name="T39" fmla="*/ 0 h 246"/>
                  <a:gd name="T40" fmla="*/ 0 w 178"/>
                  <a:gd name="T41" fmla="*/ 0 h 246"/>
                  <a:gd name="T42" fmla="*/ 0 w 178"/>
                  <a:gd name="T43" fmla="*/ 0 h 246"/>
                  <a:gd name="T44" fmla="*/ 0 w 178"/>
                  <a:gd name="T45" fmla="*/ 0 h 246"/>
                  <a:gd name="T46" fmla="*/ 0 w 178"/>
                  <a:gd name="T47" fmla="*/ 0 h 246"/>
                  <a:gd name="T48" fmla="*/ 0 w 178"/>
                  <a:gd name="T49" fmla="*/ 0 h 246"/>
                  <a:gd name="T50" fmla="*/ 0 w 178"/>
                  <a:gd name="T51" fmla="*/ 0 h 246"/>
                  <a:gd name="T52" fmla="*/ 0 w 178"/>
                  <a:gd name="T53" fmla="*/ 0 h 246"/>
                  <a:gd name="T54" fmla="*/ 0 w 178"/>
                  <a:gd name="T55" fmla="*/ 0 h 246"/>
                  <a:gd name="T56" fmla="*/ 0 w 178"/>
                  <a:gd name="T57" fmla="*/ 0 h 246"/>
                  <a:gd name="T58" fmla="*/ 0 w 178"/>
                  <a:gd name="T59" fmla="*/ 0 h 246"/>
                  <a:gd name="T60" fmla="*/ 0 w 178"/>
                  <a:gd name="T61" fmla="*/ 0 h 246"/>
                  <a:gd name="T62" fmla="*/ 0 w 178"/>
                  <a:gd name="T63" fmla="*/ 0 h 246"/>
                  <a:gd name="T64" fmla="*/ 0 w 178"/>
                  <a:gd name="T65" fmla="*/ 0 h 246"/>
                  <a:gd name="T66" fmla="*/ 0 w 178"/>
                  <a:gd name="T67" fmla="*/ 0 h 246"/>
                  <a:gd name="T68" fmla="*/ 0 w 178"/>
                  <a:gd name="T69" fmla="*/ 0 h 246"/>
                  <a:gd name="T70" fmla="*/ 0 w 178"/>
                  <a:gd name="T71" fmla="*/ 0 h 246"/>
                  <a:gd name="T72" fmla="*/ 0 w 178"/>
                  <a:gd name="T73" fmla="*/ 0 h 2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8"/>
                  <a:gd name="T112" fmla="*/ 0 h 246"/>
                  <a:gd name="T113" fmla="*/ 178 w 178"/>
                  <a:gd name="T114" fmla="*/ 246 h 2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8" h="246">
                    <a:moveTo>
                      <a:pt x="13" y="246"/>
                    </a:moveTo>
                    <a:lnTo>
                      <a:pt x="13" y="246"/>
                    </a:lnTo>
                    <a:lnTo>
                      <a:pt x="47" y="231"/>
                    </a:lnTo>
                    <a:lnTo>
                      <a:pt x="75" y="216"/>
                    </a:lnTo>
                    <a:lnTo>
                      <a:pt x="100" y="199"/>
                    </a:lnTo>
                    <a:lnTo>
                      <a:pt x="121" y="183"/>
                    </a:lnTo>
                    <a:lnTo>
                      <a:pt x="139" y="167"/>
                    </a:lnTo>
                    <a:lnTo>
                      <a:pt x="153" y="151"/>
                    </a:lnTo>
                    <a:lnTo>
                      <a:pt x="164" y="133"/>
                    </a:lnTo>
                    <a:lnTo>
                      <a:pt x="172" y="116"/>
                    </a:lnTo>
                    <a:lnTo>
                      <a:pt x="177" y="99"/>
                    </a:lnTo>
                    <a:lnTo>
                      <a:pt x="178" y="82"/>
                    </a:lnTo>
                    <a:lnTo>
                      <a:pt x="177" y="66"/>
                    </a:lnTo>
                    <a:lnTo>
                      <a:pt x="175" y="52"/>
                    </a:lnTo>
                    <a:lnTo>
                      <a:pt x="169" y="37"/>
                    </a:lnTo>
                    <a:lnTo>
                      <a:pt x="164" y="24"/>
                    </a:lnTo>
                    <a:lnTo>
                      <a:pt x="156" y="11"/>
                    </a:lnTo>
                    <a:lnTo>
                      <a:pt x="147" y="0"/>
                    </a:lnTo>
                    <a:lnTo>
                      <a:pt x="123" y="16"/>
                    </a:lnTo>
                    <a:lnTo>
                      <a:pt x="130" y="26"/>
                    </a:lnTo>
                    <a:lnTo>
                      <a:pt x="135" y="36"/>
                    </a:lnTo>
                    <a:lnTo>
                      <a:pt x="141" y="47"/>
                    </a:lnTo>
                    <a:lnTo>
                      <a:pt x="144" y="58"/>
                    </a:lnTo>
                    <a:lnTo>
                      <a:pt x="146" y="70"/>
                    </a:lnTo>
                    <a:lnTo>
                      <a:pt x="147" y="82"/>
                    </a:lnTo>
                    <a:lnTo>
                      <a:pt x="146" y="95"/>
                    </a:lnTo>
                    <a:lnTo>
                      <a:pt x="143" y="108"/>
                    </a:lnTo>
                    <a:lnTo>
                      <a:pt x="138" y="121"/>
                    </a:lnTo>
                    <a:lnTo>
                      <a:pt x="129" y="134"/>
                    </a:lnTo>
                    <a:lnTo>
                      <a:pt x="117" y="148"/>
                    </a:lnTo>
                    <a:lnTo>
                      <a:pt x="101" y="163"/>
                    </a:lnTo>
                    <a:lnTo>
                      <a:pt x="82" y="177"/>
                    </a:lnTo>
                    <a:lnTo>
                      <a:pt x="59" y="191"/>
                    </a:lnTo>
                    <a:lnTo>
                      <a:pt x="32" y="206"/>
                    </a:lnTo>
                    <a:lnTo>
                      <a:pt x="0" y="220"/>
                    </a:lnTo>
                    <a:lnTo>
                      <a:pt x="13" y="24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65" name="Freeform 171"/>
              <p:cNvSpPr>
                <a:spLocks/>
              </p:cNvSpPr>
              <p:nvPr/>
            </p:nvSpPr>
            <p:spPr bwMode="auto">
              <a:xfrm>
                <a:off x="1912" y="3352"/>
                <a:ext cx="203" cy="19"/>
              </a:xfrm>
              <a:custGeom>
                <a:avLst/>
                <a:gdLst>
                  <a:gd name="T0" fmla="*/ 0 w 1219"/>
                  <a:gd name="T1" fmla="*/ 0 h 155"/>
                  <a:gd name="T2" fmla="*/ 0 w 1219"/>
                  <a:gd name="T3" fmla="*/ 0 h 155"/>
                  <a:gd name="T4" fmla="*/ 0 w 1219"/>
                  <a:gd name="T5" fmla="*/ 0 h 155"/>
                  <a:gd name="T6" fmla="*/ 0 w 1219"/>
                  <a:gd name="T7" fmla="*/ 0 h 155"/>
                  <a:gd name="T8" fmla="*/ 0 w 1219"/>
                  <a:gd name="T9" fmla="*/ 0 h 155"/>
                  <a:gd name="T10" fmla="*/ 0 w 1219"/>
                  <a:gd name="T11" fmla="*/ 0 h 155"/>
                  <a:gd name="T12" fmla="*/ 0 w 1219"/>
                  <a:gd name="T13" fmla="*/ 0 h 155"/>
                  <a:gd name="T14" fmla="*/ 0 w 1219"/>
                  <a:gd name="T15" fmla="*/ 0 h 155"/>
                  <a:gd name="T16" fmla="*/ 0 w 1219"/>
                  <a:gd name="T17" fmla="*/ 0 h 155"/>
                  <a:gd name="T18" fmla="*/ 0 w 1219"/>
                  <a:gd name="T19" fmla="*/ 0 h 155"/>
                  <a:gd name="T20" fmla="*/ 1 w 1219"/>
                  <a:gd name="T21" fmla="*/ 0 h 155"/>
                  <a:gd name="T22" fmla="*/ 1 w 1219"/>
                  <a:gd name="T23" fmla="*/ 0 h 155"/>
                  <a:gd name="T24" fmla="*/ 1 w 1219"/>
                  <a:gd name="T25" fmla="*/ 0 h 155"/>
                  <a:gd name="T26" fmla="*/ 1 w 1219"/>
                  <a:gd name="T27" fmla="*/ 0 h 155"/>
                  <a:gd name="T28" fmla="*/ 1 w 1219"/>
                  <a:gd name="T29" fmla="*/ 0 h 155"/>
                  <a:gd name="T30" fmla="*/ 1 w 1219"/>
                  <a:gd name="T31" fmla="*/ 0 h 155"/>
                  <a:gd name="T32" fmla="*/ 1 w 1219"/>
                  <a:gd name="T33" fmla="*/ 0 h 155"/>
                  <a:gd name="T34" fmla="*/ 1 w 1219"/>
                  <a:gd name="T35" fmla="*/ 0 h 155"/>
                  <a:gd name="T36" fmla="*/ 1 w 1219"/>
                  <a:gd name="T37" fmla="*/ 0 h 155"/>
                  <a:gd name="T38" fmla="*/ 1 w 1219"/>
                  <a:gd name="T39" fmla="*/ 0 h 155"/>
                  <a:gd name="T40" fmla="*/ 1 w 1219"/>
                  <a:gd name="T41" fmla="*/ 0 h 155"/>
                  <a:gd name="T42" fmla="*/ 1 w 1219"/>
                  <a:gd name="T43" fmla="*/ 0 h 155"/>
                  <a:gd name="T44" fmla="*/ 1 w 1219"/>
                  <a:gd name="T45" fmla="*/ 0 h 155"/>
                  <a:gd name="T46" fmla="*/ 1 w 1219"/>
                  <a:gd name="T47" fmla="*/ 0 h 155"/>
                  <a:gd name="T48" fmla="*/ 0 w 1219"/>
                  <a:gd name="T49" fmla="*/ 0 h 155"/>
                  <a:gd name="T50" fmla="*/ 0 w 1219"/>
                  <a:gd name="T51" fmla="*/ 0 h 155"/>
                  <a:gd name="T52" fmla="*/ 0 w 1219"/>
                  <a:gd name="T53" fmla="*/ 0 h 155"/>
                  <a:gd name="T54" fmla="*/ 0 w 1219"/>
                  <a:gd name="T55" fmla="*/ 0 h 155"/>
                  <a:gd name="T56" fmla="*/ 0 w 1219"/>
                  <a:gd name="T57" fmla="*/ 0 h 155"/>
                  <a:gd name="T58" fmla="*/ 0 w 1219"/>
                  <a:gd name="T59" fmla="*/ 0 h 155"/>
                  <a:gd name="T60" fmla="*/ 0 w 1219"/>
                  <a:gd name="T61" fmla="*/ 0 h 155"/>
                  <a:gd name="T62" fmla="*/ 0 w 1219"/>
                  <a:gd name="T63" fmla="*/ 0 h 155"/>
                  <a:gd name="T64" fmla="*/ 0 w 1219"/>
                  <a:gd name="T65" fmla="*/ 0 h 155"/>
                  <a:gd name="T66" fmla="*/ 0 w 1219"/>
                  <a:gd name="T67" fmla="*/ 0 h 1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9"/>
                  <a:gd name="T103" fmla="*/ 0 h 155"/>
                  <a:gd name="T104" fmla="*/ 1219 w 1219"/>
                  <a:gd name="T105" fmla="*/ 155 h 1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9" h="155">
                    <a:moveTo>
                      <a:pt x="0" y="155"/>
                    </a:moveTo>
                    <a:lnTo>
                      <a:pt x="0" y="155"/>
                    </a:lnTo>
                    <a:lnTo>
                      <a:pt x="38" y="155"/>
                    </a:lnTo>
                    <a:lnTo>
                      <a:pt x="75" y="154"/>
                    </a:lnTo>
                    <a:lnTo>
                      <a:pt x="115" y="154"/>
                    </a:lnTo>
                    <a:lnTo>
                      <a:pt x="157" y="153"/>
                    </a:lnTo>
                    <a:lnTo>
                      <a:pt x="199" y="151"/>
                    </a:lnTo>
                    <a:lnTo>
                      <a:pt x="239" y="150"/>
                    </a:lnTo>
                    <a:lnTo>
                      <a:pt x="283" y="148"/>
                    </a:lnTo>
                    <a:lnTo>
                      <a:pt x="328" y="146"/>
                    </a:lnTo>
                    <a:lnTo>
                      <a:pt x="372" y="143"/>
                    </a:lnTo>
                    <a:lnTo>
                      <a:pt x="416" y="141"/>
                    </a:lnTo>
                    <a:lnTo>
                      <a:pt x="461" y="138"/>
                    </a:lnTo>
                    <a:lnTo>
                      <a:pt x="505" y="135"/>
                    </a:lnTo>
                    <a:lnTo>
                      <a:pt x="550" y="132"/>
                    </a:lnTo>
                    <a:lnTo>
                      <a:pt x="594" y="128"/>
                    </a:lnTo>
                    <a:lnTo>
                      <a:pt x="638" y="123"/>
                    </a:lnTo>
                    <a:lnTo>
                      <a:pt x="682" y="119"/>
                    </a:lnTo>
                    <a:lnTo>
                      <a:pt x="726" y="115"/>
                    </a:lnTo>
                    <a:lnTo>
                      <a:pt x="768" y="110"/>
                    </a:lnTo>
                    <a:lnTo>
                      <a:pt x="810" y="106"/>
                    </a:lnTo>
                    <a:lnTo>
                      <a:pt x="850" y="101"/>
                    </a:lnTo>
                    <a:lnTo>
                      <a:pt x="889" y="96"/>
                    </a:lnTo>
                    <a:lnTo>
                      <a:pt x="928" y="90"/>
                    </a:lnTo>
                    <a:lnTo>
                      <a:pt x="964" y="85"/>
                    </a:lnTo>
                    <a:lnTo>
                      <a:pt x="1001" y="79"/>
                    </a:lnTo>
                    <a:lnTo>
                      <a:pt x="1035" y="73"/>
                    </a:lnTo>
                    <a:lnTo>
                      <a:pt x="1067" y="67"/>
                    </a:lnTo>
                    <a:lnTo>
                      <a:pt x="1097" y="61"/>
                    </a:lnTo>
                    <a:lnTo>
                      <a:pt x="1125" y="54"/>
                    </a:lnTo>
                    <a:lnTo>
                      <a:pt x="1153" y="46"/>
                    </a:lnTo>
                    <a:lnTo>
                      <a:pt x="1176" y="40"/>
                    </a:lnTo>
                    <a:lnTo>
                      <a:pt x="1199" y="33"/>
                    </a:lnTo>
                    <a:lnTo>
                      <a:pt x="1219" y="26"/>
                    </a:lnTo>
                    <a:lnTo>
                      <a:pt x="1206" y="0"/>
                    </a:lnTo>
                    <a:lnTo>
                      <a:pt x="1188" y="7"/>
                    </a:lnTo>
                    <a:lnTo>
                      <a:pt x="1167" y="14"/>
                    </a:lnTo>
                    <a:lnTo>
                      <a:pt x="1144" y="20"/>
                    </a:lnTo>
                    <a:lnTo>
                      <a:pt x="1119" y="26"/>
                    </a:lnTo>
                    <a:lnTo>
                      <a:pt x="1090" y="32"/>
                    </a:lnTo>
                    <a:lnTo>
                      <a:pt x="1060" y="38"/>
                    </a:lnTo>
                    <a:lnTo>
                      <a:pt x="1028" y="44"/>
                    </a:lnTo>
                    <a:lnTo>
                      <a:pt x="994" y="50"/>
                    </a:lnTo>
                    <a:lnTo>
                      <a:pt x="960" y="56"/>
                    </a:lnTo>
                    <a:lnTo>
                      <a:pt x="924" y="62"/>
                    </a:lnTo>
                    <a:lnTo>
                      <a:pt x="885" y="68"/>
                    </a:lnTo>
                    <a:lnTo>
                      <a:pt x="845" y="73"/>
                    </a:lnTo>
                    <a:lnTo>
                      <a:pt x="806" y="78"/>
                    </a:lnTo>
                    <a:lnTo>
                      <a:pt x="764" y="82"/>
                    </a:lnTo>
                    <a:lnTo>
                      <a:pt x="722" y="87"/>
                    </a:lnTo>
                    <a:lnTo>
                      <a:pt x="680" y="91"/>
                    </a:lnTo>
                    <a:lnTo>
                      <a:pt x="636" y="95"/>
                    </a:lnTo>
                    <a:lnTo>
                      <a:pt x="592" y="99"/>
                    </a:lnTo>
                    <a:lnTo>
                      <a:pt x="548" y="103"/>
                    </a:lnTo>
                    <a:lnTo>
                      <a:pt x="503" y="106"/>
                    </a:lnTo>
                    <a:lnTo>
                      <a:pt x="459" y="109"/>
                    </a:lnTo>
                    <a:lnTo>
                      <a:pt x="413" y="112"/>
                    </a:lnTo>
                    <a:lnTo>
                      <a:pt x="369" y="114"/>
                    </a:lnTo>
                    <a:lnTo>
                      <a:pt x="325" y="117"/>
                    </a:lnTo>
                    <a:lnTo>
                      <a:pt x="281" y="119"/>
                    </a:lnTo>
                    <a:lnTo>
                      <a:pt x="239" y="121"/>
                    </a:lnTo>
                    <a:lnTo>
                      <a:pt x="196" y="122"/>
                    </a:lnTo>
                    <a:lnTo>
                      <a:pt x="154" y="125"/>
                    </a:lnTo>
                    <a:lnTo>
                      <a:pt x="115" y="126"/>
                    </a:lnTo>
                    <a:lnTo>
                      <a:pt x="75" y="126"/>
                    </a:lnTo>
                    <a:lnTo>
                      <a:pt x="38" y="127"/>
                    </a:lnTo>
                    <a:lnTo>
                      <a:pt x="0" y="127"/>
                    </a:lnTo>
                    <a:lnTo>
                      <a:pt x="0" y="155"/>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66" name="Freeform 172"/>
              <p:cNvSpPr>
                <a:spLocks/>
              </p:cNvSpPr>
              <p:nvPr/>
            </p:nvSpPr>
            <p:spPr bwMode="auto">
              <a:xfrm>
                <a:off x="1709" y="3352"/>
                <a:ext cx="203" cy="19"/>
              </a:xfrm>
              <a:custGeom>
                <a:avLst/>
                <a:gdLst>
                  <a:gd name="T0" fmla="*/ 0 w 1217"/>
                  <a:gd name="T1" fmla="*/ 0 h 155"/>
                  <a:gd name="T2" fmla="*/ 0 w 1217"/>
                  <a:gd name="T3" fmla="*/ 0 h 155"/>
                  <a:gd name="T4" fmla="*/ 0 w 1217"/>
                  <a:gd name="T5" fmla="*/ 0 h 155"/>
                  <a:gd name="T6" fmla="*/ 0 w 1217"/>
                  <a:gd name="T7" fmla="*/ 0 h 155"/>
                  <a:gd name="T8" fmla="*/ 0 w 1217"/>
                  <a:gd name="T9" fmla="*/ 0 h 155"/>
                  <a:gd name="T10" fmla="*/ 0 w 1217"/>
                  <a:gd name="T11" fmla="*/ 0 h 155"/>
                  <a:gd name="T12" fmla="*/ 0 w 1217"/>
                  <a:gd name="T13" fmla="*/ 0 h 155"/>
                  <a:gd name="T14" fmla="*/ 0 w 1217"/>
                  <a:gd name="T15" fmla="*/ 0 h 155"/>
                  <a:gd name="T16" fmla="*/ 1 w 1217"/>
                  <a:gd name="T17" fmla="*/ 0 h 155"/>
                  <a:gd name="T18" fmla="*/ 1 w 1217"/>
                  <a:gd name="T19" fmla="*/ 0 h 155"/>
                  <a:gd name="T20" fmla="*/ 1 w 1217"/>
                  <a:gd name="T21" fmla="*/ 0 h 155"/>
                  <a:gd name="T22" fmla="*/ 1 w 1217"/>
                  <a:gd name="T23" fmla="*/ 0 h 155"/>
                  <a:gd name="T24" fmla="*/ 1 w 1217"/>
                  <a:gd name="T25" fmla="*/ 0 h 155"/>
                  <a:gd name="T26" fmla="*/ 1 w 1217"/>
                  <a:gd name="T27" fmla="*/ 0 h 155"/>
                  <a:gd name="T28" fmla="*/ 1 w 1217"/>
                  <a:gd name="T29" fmla="*/ 0 h 155"/>
                  <a:gd name="T30" fmla="*/ 1 w 1217"/>
                  <a:gd name="T31" fmla="*/ 0 h 155"/>
                  <a:gd name="T32" fmla="*/ 1 w 1217"/>
                  <a:gd name="T33" fmla="*/ 0 h 155"/>
                  <a:gd name="T34" fmla="*/ 1 w 1217"/>
                  <a:gd name="T35" fmla="*/ 0 h 155"/>
                  <a:gd name="T36" fmla="*/ 1 w 1217"/>
                  <a:gd name="T37" fmla="*/ 0 h 155"/>
                  <a:gd name="T38" fmla="*/ 1 w 1217"/>
                  <a:gd name="T39" fmla="*/ 0 h 155"/>
                  <a:gd name="T40" fmla="*/ 1 w 1217"/>
                  <a:gd name="T41" fmla="*/ 0 h 155"/>
                  <a:gd name="T42" fmla="*/ 1 w 1217"/>
                  <a:gd name="T43" fmla="*/ 0 h 155"/>
                  <a:gd name="T44" fmla="*/ 1 w 1217"/>
                  <a:gd name="T45" fmla="*/ 0 h 155"/>
                  <a:gd name="T46" fmla="*/ 1 w 1217"/>
                  <a:gd name="T47" fmla="*/ 0 h 155"/>
                  <a:gd name="T48" fmla="*/ 1 w 1217"/>
                  <a:gd name="T49" fmla="*/ 0 h 155"/>
                  <a:gd name="T50" fmla="*/ 0 w 1217"/>
                  <a:gd name="T51" fmla="*/ 0 h 155"/>
                  <a:gd name="T52" fmla="*/ 0 w 1217"/>
                  <a:gd name="T53" fmla="*/ 0 h 155"/>
                  <a:gd name="T54" fmla="*/ 0 w 1217"/>
                  <a:gd name="T55" fmla="*/ 0 h 155"/>
                  <a:gd name="T56" fmla="*/ 0 w 1217"/>
                  <a:gd name="T57" fmla="*/ 0 h 155"/>
                  <a:gd name="T58" fmla="*/ 0 w 1217"/>
                  <a:gd name="T59" fmla="*/ 0 h 155"/>
                  <a:gd name="T60" fmla="*/ 0 w 1217"/>
                  <a:gd name="T61" fmla="*/ 0 h 155"/>
                  <a:gd name="T62" fmla="*/ 0 w 1217"/>
                  <a:gd name="T63" fmla="*/ 0 h 155"/>
                  <a:gd name="T64" fmla="*/ 0 w 1217"/>
                  <a:gd name="T65" fmla="*/ 0 h 155"/>
                  <a:gd name="T66" fmla="*/ 0 w 1217"/>
                  <a:gd name="T67" fmla="*/ 0 h 15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7"/>
                  <a:gd name="T103" fmla="*/ 0 h 155"/>
                  <a:gd name="T104" fmla="*/ 1217 w 1217"/>
                  <a:gd name="T105" fmla="*/ 155 h 15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7" h="155">
                    <a:moveTo>
                      <a:pt x="0" y="26"/>
                    </a:moveTo>
                    <a:lnTo>
                      <a:pt x="0" y="26"/>
                    </a:lnTo>
                    <a:lnTo>
                      <a:pt x="19" y="33"/>
                    </a:lnTo>
                    <a:lnTo>
                      <a:pt x="43" y="40"/>
                    </a:lnTo>
                    <a:lnTo>
                      <a:pt x="66" y="46"/>
                    </a:lnTo>
                    <a:lnTo>
                      <a:pt x="92" y="54"/>
                    </a:lnTo>
                    <a:lnTo>
                      <a:pt x="121" y="61"/>
                    </a:lnTo>
                    <a:lnTo>
                      <a:pt x="151" y="67"/>
                    </a:lnTo>
                    <a:lnTo>
                      <a:pt x="182" y="73"/>
                    </a:lnTo>
                    <a:lnTo>
                      <a:pt x="217" y="79"/>
                    </a:lnTo>
                    <a:lnTo>
                      <a:pt x="253" y="85"/>
                    </a:lnTo>
                    <a:lnTo>
                      <a:pt x="290" y="90"/>
                    </a:lnTo>
                    <a:lnTo>
                      <a:pt x="328" y="96"/>
                    </a:lnTo>
                    <a:lnTo>
                      <a:pt x="368" y="101"/>
                    </a:lnTo>
                    <a:lnTo>
                      <a:pt x="408" y="106"/>
                    </a:lnTo>
                    <a:lnTo>
                      <a:pt x="449" y="110"/>
                    </a:lnTo>
                    <a:lnTo>
                      <a:pt x="492" y="115"/>
                    </a:lnTo>
                    <a:lnTo>
                      <a:pt x="536" y="119"/>
                    </a:lnTo>
                    <a:lnTo>
                      <a:pt x="579" y="123"/>
                    </a:lnTo>
                    <a:lnTo>
                      <a:pt x="623" y="128"/>
                    </a:lnTo>
                    <a:lnTo>
                      <a:pt x="667" y="132"/>
                    </a:lnTo>
                    <a:lnTo>
                      <a:pt x="713" y="135"/>
                    </a:lnTo>
                    <a:lnTo>
                      <a:pt x="757" y="138"/>
                    </a:lnTo>
                    <a:lnTo>
                      <a:pt x="802" y="141"/>
                    </a:lnTo>
                    <a:lnTo>
                      <a:pt x="846" y="143"/>
                    </a:lnTo>
                    <a:lnTo>
                      <a:pt x="890" y="146"/>
                    </a:lnTo>
                    <a:lnTo>
                      <a:pt x="934" y="148"/>
                    </a:lnTo>
                    <a:lnTo>
                      <a:pt x="978" y="150"/>
                    </a:lnTo>
                    <a:lnTo>
                      <a:pt x="1019" y="151"/>
                    </a:lnTo>
                    <a:lnTo>
                      <a:pt x="1061" y="153"/>
                    </a:lnTo>
                    <a:lnTo>
                      <a:pt x="1103" y="154"/>
                    </a:lnTo>
                    <a:lnTo>
                      <a:pt x="1142" y="154"/>
                    </a:lnTo>
                    <a:lnTo>
                      <a:pt x="1180" y="155"/>
                    </a:lnTo>
                    <a:lnTo>
                      <a:pt x="1217" y="155"/>
                    </a:lnTo>
                    <a:lnTo>
                      <a:pt x="1217" y="127"/>
                    </a:lnTo>
                    <a:lnTo>
                      <a:pt x="1180" y="127"/>
                    </a:lnTo>
                    <a:lnTo>
                      <a:pt x="1142" y="126"/>
                    </a:lnTo>
                    <a:lnTo>
                      <a:pt x="1103" y="126"/>
                    </a:lnTo>
                    <a:lnTo>
                      <a:pt x="1063" y="125"/>
                    </a:lnTo>
                    <a:lnTo>
                      <a:pt x="1021" y="122"/>
                    </a:lnTo>
                    <a:lnTo>
                      <a:pt x="978" y="121"/>
                    </a:lnTo>
                    <a:lnTo>
                      <a:pt x="936" y="119"/>
                    </a:lnTo>
                    <a:lnTo>
                      <a:pt x="892" y="117"/>
                    </a:lnTo>
                    <a:lnTo>
                      <a:pt x="848" y="114"/>
                    </a:lnTo>
                    <a:lnTo>
                      <a:pt x="804" y="112"/>
                    </a:lnTo>
                    <a:lnTo>
                      <a:pt x="759" y="109"/>
                    </a:lnTo>
                    <a:lnTo>
                      <a:pt x="715" y="106"/>
                    </a:lnTo>
                    <a:lnTo>
                      <a:pt x="670" y="103"/>
                    </a:lnTo>
                    <a:lnTo>
                      <a:pt x="625" y="99"/>
                    </a:lnTo>
                    <a:lnTo>
                      <a:pt x="581" y="95"/>
                    </a:lnTo>
                    <a:lnTo>
                      <a:pt x="538" y="91"/>
                    </a:lnTo>
                    <a:lnTo>
                      <a:pt x="497" y="87"/>
                    </a:lnTo>
                    <a:lnTo>
                      <a:pt x="454" y="82"/>
                    </a:lnTo>
                    <a:lnTo>
                      <a:pt x="413" y="78"/>
                    </a:lnTo>
                    <a:lnTo>
                      <a:pt x="372" y="73"/>
                    </a:lnTo>
                    <a:lnTo>
                      <a:pt x="332" y="68"/>
                    </a:lnTo>
                    <a:lnTo>
                      <a:pt x="295" y="62"/>
                    </a:lnTo>
                    <a:lnTo>
                      <a:pt x="257" y="56"/>
                    </a:lnTo>
                    <a:lnTo>
                      <a:pt x="223" y="50"/>
                    </a:lnTo>
                    <a:lnTo>
                      <a:pt x="189" y="44"/>
                    </a:lnTo>
                    <a:lnTo>
                      <a:pt x="157" y="38"/>
                    </a:lnTo>
                    <a:lnTo>
                      <a:pt x="127" y="32"/>
                    </a:lnTo>
                    <a:lnTo>
                      <a:pt x="101" y="26"/>
                    </a:lnTo>
                    <a:lnTo>
                      <a:pt x="74" y="20"/>
                    </a:lnTo>
                    <a:lnTo>
                      <a:pt x="51" y="14"/>
                    </a:lnTo>
                    <a:lnTo>
                      <a:pt x="30" y="7"/>
                    </a:lnTo>
                    <a:lnTo>
                      <a:pt x="13" y="0"/>
                    </a:lnTo>
                    <a:lnTo>
                      <a:pt x="0" y="2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67" name="Freeform 173"/>
              <p:cNvSpPr>
                <a:spLocks/>
              </p:cNvSpPr>
              <p:nvPr/>
            </p:nvSpPr>
            <p:spPr bwMode="auto">
              <a:xfrm>
                <a:off x="1681" y="3325"/>
                <a:ext cx="30" cy="30"/>
              </a:xfrm>
              <a:custGeom>
                <a:avLst/>
                <a:gdLst>
                  <a:gd name="T0" fmla="*/ 0 w 179"/>
                  <a:gd name="T1" fmla="*/ 0 h 246"/>
                  <a:gd name="T2" fmla="*/ 0 w 179"/>
                  <a:gd name="T3" fmla="*/ 0 h 246"/>
                  <a:gd name="T4" fmla="*/ 0 w 179"/>
                  <a:gd name="T5" fmla="*/ 0 h 246"/>
                  <a:gd name="T6" fmla="*/ 0 w 179"/>
                  <a:gd name="T7" fmla="*/ 0 h 246"/>
                  <a:gd name="T8" fmla="*/ 0 w 179"/>
                  <a:gd name="T9" fmla="*/ 0 h 246"/>
                  <a:gd name="T10" fmla="*/ 0 w 179"/>
                  <a:gd name="T11" fmla="*/ 0 h 246"/>
                  <a:gd name="T12" fmla="*/ 0 w 179"/>
                  <a:gd name="T13" fmla="*/ 0 h 246"/>
                  <a:gd name="T14" fmla="*/ 0 w 179"/>
                  <a:gd name="T15" fmla="*/ 0 h 246"/>
                  <a:gd name="T16" fmla="*/ 0 w 179"/>
                  <a:gd name="T17" fmla="*/ 0 h 246"/>
                  <a:gd name="T18" fmla="*/ 0 w 179"/>
                  <a:gd name="T19" fmla="*/ 0 h 246"/>
                  <a:gd name="T20" fmla="*/ 0 w 179"/>
                  <a:gd name="T21" fmla="*/ 0 h 246"/>
                  <a:gd name="T22" fmla="*/ 0 w 179"/>
                  <a:gd name="T23" fmla="*/ 0 h 246"/>
                  <a:gd name="T24" fmla="*/ 0 w 179"/>
                  <a:gd name="T25" fmla="*/ 0 h 246"/>
                  <a:gd name="T26" fmla="*/ 0 w 179"/>
                  <a:gd name="T27" fmla="*/ 0 h 246"/>
                  <a:gd name="T28" fmla="*/ 0 w 179"/>
                  <a:gd name="T29" fmla="*/ 0 h 246"/>
                  <a:gd name="T30" fmla="*/ 0 w 179"/>
                  <a:gd name="T31" fmla="*/ 0 h 246"/>
                  <a:gd name="T32" fmla="*/ 0 w 179"/>
                  <a:gd name="T33" fmla="*/ 0 h 246"/>
                  <a:gd name="T34" fmla="*/ 0 w 179"/>
                  <a:gd name="T35" fmla="*/ 0 h 246"/>
                  <a:gd name="T36" fmla="*/ 0 w 179"/>
                  <a:gd name="T37" fmla="*/ 0 h 246"/>
                  <a:gd name="T38" fmla="*/ 0 w 179"/>
                  <a:gd name="T39" fmla="*/ 0 h 246"/>
                  <a:gd name="T40" fmla="*/ 0 w 179"/>
                  <a:gd name="T41" fmla="*/ 0 h 246"/>
                  <a:gd name="T42" fmla="*/ 0 w 179"/>
                  <a:gd name="T43" fmla="*/ 0 h 246"/>
                  <a:gd name="T44" fmla="*/ 0 w 179"/>
                  <a:gd name="T45" fmla="*/ 0 h 246"/>
                  <a:gd name="T46" fmla="*/ 0 w 179"/>
                  <a:gd name="T47" fmla="*/ 0 h 246"/>
                  <a:gd name="T48" fmla="*/ 0 w 179"/>
                  <a:gd name="T49" fmla="*/ 0 h 246"/>
                  <a:gd name="T50" fmla="*/ 0 w 179"/>
                  <a:gd name="T51" fmla="*/ 0 h 246"/>
                  <a:gd name="T52" fmla="*/ 0 w 179"/>
                  <a:gd name="T53" fmla="*/ 0 h 246"/>
                  <a:gd name="T54" fmla="*/ 0 w 179"/>
                  <a:gd name="T55" fmla="*/ 0 h 246"/>
                  <a:gd name="T56" fmla="*/ 0 w 179"/>
                  <a:gd name="T57" fmla="*/ 0 h 246"/>
                  <a:gd name="T58" fmla="*/ 0 w 179"/>
                  <a:gd name="T59" fmla="*/ 0 h 246"/>
                  <a:gd name="T60" fmla="*/ 0 w 179"/>
                  <a:gd name="T61" fmla="*/ 0 h 246"/>
                  <a:gd name="T62" fmla="*/ 0 w 179"/>
                  <a:gd name="T63" fmla="*/ 0 h 246"/>
                  <a:gd name="T64" fmla="*/ 0 w 179"/>
                  <a:gd name="T65" fmla="*/ 0 h 246"/>
                  <a:gd name="T66" fmla="*/ 0 w 179"/>
                  <a:gd name="T67" fmla="*/ 0 h 246"/>
                  <a:gd name="T68" fmla="*/ 0 w 179"/>
                  <a:gd name="T69" fmla="*/ 0 h 246"/>
                  <a:gd name="T70" fmla="*/ 0 w 179"/>
                  <a:gd name="T71" fmla="*/ 0 h 246"/>
                  <a:gd name="T72" fmla="*/ 0 w 179"/>
                  <a:gd name="T73" fmla="*/ 0 h 2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9"/>
                  <a:gd name="T112" fmla="*/ 0 h 246"/>
                  <a:gd name="T113" fmla="*/ 179 w 179"/>
                  <a:gd name="T114" fmla="*/ 246 h 2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9" h="246">
                    <a:moveTo>
                      <a:pt x="55" y="16"/>
                    </a:moveTo>
                    <a:lnTo>
                      <a:pt x="31" y="0"/>
                    </a:lnTo>
                    <a:lnTo>
                      <a:pt x="22" y="11"/>
                    </a:lnTo>
                    <a:lnTo>
                      <a:pt x="15" y="24"/>
                    </a:lnTo>
                    <a:lnTo>
                      <a:pt x="9" y="37"/>
                    </a:lnTo>
                    <a:lnTo>
                      <a:pt x="4" y="51"/>
                    </a:lnTo>
                    <a:lnTo>
                      <a:pt x="0" y="66"/>
                    </a:lnTo>
                    <a:lnTo>
                      <a:pt x="0" y="82"/>
                    </a:lnTo>
                    <a:lnTo>
                      <a:pt x="1" y="99"/>
                    </a:lnTo>
                    <a:lnTo>
                      <a:pt x="7" y="116"/>
                    </a:lnTo>
                    <a:lnTo>
                      <a:pt x="15" y="133"/>
                    </a:lnTo>
                    <a:lnTo>
                      <a:pt x="25" y="151"/>
                    </a:lnTo>
                    <a:lnTo>
                      <a:pt x="38" y="167"/>
                    </a:lnTo>
                    <a:lnTo>
                      <a:pt x="56" y="183"/>
                    </a:lnTo>
                    <a:lnTo>
                      <a:pt x="77" y="199"/>
                    </a:lnTo>
                    <a:lnTo>
                      <a:pt x="103" y="216"/>
                    </a:lnTo>
                    <a:lnTo>
                      <a:pt x="133" y="231"/>
                    </a:lnTo>
                    <a:lnTo>
                      <a:pt x="166" y="246"/>
                    </a:lnTo>
                    <a:lnTo>
                      <a:pt x="179" y="220"/>
                    </a:lnTo>
                    <a:lnTo>
                      <a:pt x="146" y="206"/>
                    </a:lnTo>
                    <a:lnTo>
                      <a:pt x="118" y="191"/>
                    </a:lnTo>
                    <a:lnTo>
                      <a:pt x="95" y="177"/>
                    </a:lnTo>
                    <a:lnTo>
                      <a:pt x="76" y="163"/>
                    </a:lnTo>
                    <a:lnTo>
                      <a:pt x="62" y="148"/>
                    </a:lnTo>
                    <a:lnTo>
                      <a:pt x="51" y="134"/>
                    </a:lnTo>
                    <a:lnTo>
                      <a:pt x="41" y="121"/>
                    </a:lnTo>
                    <a:lnTo>
                      <a:pt x="36" y="108"/>
                    </a:lnTo>
                    <a:lnTo>
                      <a:pt x="32" y="95"/>
                    </a:lnTo>
                    <a:lnTo>
                      <a:pt x="31" y="82"/>
                    </a:lnTo>
                    <a:lnTo>
                      <a:pt x="31" y="70"/>
                    </a:lnTo>
                    <a:lnTo>
                      <a:pt x="34" y="59"/>
                    </a:lnTo>
                    <a:lnTo>
                      <a:pt x="38" y="47"/>
                    </a:lnTo>
                    <a:lnTo>
                      <a:pt x="43" y="36"/>
                    </a:lnTo>
                    <a:lnTo>
                      <a:pt x="49" y="26"/>
                    </a:lnTo>
                    <a:lnTo>
                      <a:pt x="55" y="16"/>
                    </a:lnTo>
                    <a:lnTo>
                      <a:pt x="31" y="0"/>
                    </a:lnTo>
                    <a:lnTo>
                      <a:pt x="55" y="1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68" name="Freeform 174"/>
              <p:cNvSpPr>
                <a:spLocks/>
              </p:cNvSpPr>
              <p:nvPr/>
            </p:nvSpPr>
            <p:spPr bwMode="auto">
              <a:xfrm>
                <a:off x="1670" y="2562"/>
                <a:ext cx="484" cy="800"/>
              </a:xfrm>
              <a:custGeom>
                <a:avLst/>
                <a:gdLst>
                  <a:gd name="T0" fmla="*/ 1 w 2905"/>
                  <a:gd name="T1" fmla="*/ 2 h 6398"/>
                  <a:gd name="T2" fmla="*/ 1 w 2905"/>
                  <a:gd name="T3" fmla="*/ 2 h 6398"/>
                  <a:gd name="T4" fmla="*/ 0 w 2905"/>
                  <a:gd name="T5" fmla="*/ 2 h 6398"/>
                  <a:gd name="T6" fmla="*/ 0 w 2905"/>
                  <a:gd name="T7" fmla="*/ 2 h 6398"/>
                  <a:gd name="T8" fmla="*/ 0 w 2905"/>
                  <a:gd name="T9" fmla="*/ 2 h 6398"/>
                  <a:gd name="T10" fmla="*/ 0 w 2905"/>
                  <a:gd name="T11" fmla="*/ 2 h 6398"/>
                  <a:gd name="T12" fmla="*/ 0 w 2905"/>
                  <a:gd name="T13" fmla="*/ 2 h 6398"/>
                  <a:gd name="T14" fmla="*/ 0 w 2905"/>
                  <a:gd name="T15" fmla="*/ 2 h 6398"/>
                  <a:gd name="T16" fmla="*/ 0 w 2905"/>
                  <a:gd name="T17" fmla="*/ 2 h 6398"/>
                  <a:gd name="T18" fmla="*/ 0 w 2905"/>
                  <a:gd name="T19" fmla="*/ 2 h 6398"/>
                  <a:gd name="T20" fmla="*/ 0 w 2905"/>
                  <a:gd name="T21" fmla="*/ 2 h 6398"/>
                  <a:gd name="T22" fmla="*/ 0 w 2905"/>
                  <a:gd name="T23" fmla="*/ 2 h 6398"/>
                  <a:gd name="T24" fmla="*/ 1 w 2905"/>
                  <a:gd name="T25" fmla="*/ 2 h 6398"/>
                  <a:gd name="T26" fmla="*/ 1 w 2905"/>
                  <a:gd name="T27" fmla="*/ 2 h 6398"/>
                  <a:gd name="T28" fmla="*/ 1 w 2905"/>
                  <a:gd name="T29" fmla="*/ 1 h 6398"/>
                  <a:gd name="T30" fmla="*/ 1 w 2905"/>
                  <a:gd name="T31" fmla="*/ 1 h 6398"/>
                  <a:gd name="T32" fmla="*/ 1 w 2905"/>
                  <a:gd name="T33" fmla="*/ 1 h 6398"/>
                  <a:gd name="T34" fmla="*/ 1 w 2905"/>
                  <a:gd name="T35" fmla="*/ 1 h 6398"/>
                  <a:gd name="T36" fmla="*/ 1 w 2905"/>
                  <a:gd name="T37" fmla="*/ 1 h 6398"/>
                  <a:gd name="T38" fmla="*/ 1 w 2905"/>
                  <a:gd name="T39" fmla="*/ 1 h 6398"/>
                  <a:gd name="T40" fmla="*/ 1 w 2905"/>
                  <a:gd name="T41" fmla="*/ 1 h 6398"/>
                  <a:gd name="T42" fmla="*/ 1 w 2905"/>
                  <a:gd name="T43" fmla="*/ 1 h 6398"/>
                  <a:gd name="T44" fmla="*/ 1 w 2905"/>
                  <a:gd name="T45" fmla="*/ 1 h 6398"/>
                  <a:gd name="T46" fmla="*/ 1 w 2905"/>
                  <a:gd name="T47" fmla="*/ 1 h 6398"/>
                  <a:gd name="T48" fmla="*/ 1 w 2905"/>
                  <a:gd name="T49" fmla="*/ 1 h 6398"/>
                  <a:gd name="T50" fmla="*/ 0 w 2905"/>
                  <a:gd name="T51" fmla="*/ 0 h 6398"/>
                  <a:gd name="T52" fmla="*/ 0 w 2905"/>
                  <a:gd name="T53" fmla="*/ 0 h 6398"/>
                  <a:gd name="T54" fmla="*/ 0 w 2905"/>
                  <a:gd name="T55" fmla="*/ 0 h 6398"/>
                  <a:gd name="T56" fmla="*/ 0 w 2905"/>
                  <a:gd name="T57" fmla="*/ 0 h 6398"/>
                  <a:gd name="T58" fmla="*/ 1 w 2905"/>
                  <a:gd name="T59" fmla="*/ 0 h 6398"/>
                  <a:gd name="T60" fmla="*/ 1 w 2905"/>
                  <a:gd name="T61" fmla="*/ 0 h 6398"/>
                  <a:gd name="T62" fmla="*/ 1 w 2905"/>
                  <a:gd name="T63" fmla="*/ 0 h 6398"/>
                  <a:gd name="T64" fmla="*/ 2 w 2905"/>
                  <a:gd name="T65" fmla="*/ 0 h 6398"/>
                  <a:gd name="T66" fmla="*/ 2 w 2905"/>
                  <a:gd name="T67" fmla="*/ 0 h 6398"/>
                  <a:gd name="T68" fmla="*/ 2 w 2905"/>
                  <a:gd name="T69" fmla="*/ 0 h 6398"/>
                  <a:gd name="T70" fmla="*/ 2 w 2905"/>
                  <a:gd name="T71" fmla="*/ 0 h 6398"/>
                  <a:gd name="T72" fmla="*/ 1 w 2905"/>
                  <a:gd name="T73" fmla="*/ 1 h 6398"/>
                  <a:gd name="T74" fmla="*/ 1 w 2905"/>
                  <a:gd name="T75" fmla="*/ 1 h 6398"/>
                  <a:gd name="T76" fmla="*/ 1 w 2905"/>
                  <a:gd name="T77" fmla="*/ 1 h 6398"/>
                  <a:gd name="T78" fmla="*/ 1 w 2905"/>
                  <a:gd name="T79" fmla="*/ 1 h 6398"/>
                  <a:gd name="T80" fmla="*/ 1 w 2905"/>
                  <a:gd name="T81" fmla="*/ 1 h 6398"/>
                  <a:gd name="T82" fmla="*/ 1 w 2905"/>
                  <a:gd name="T83" fmla="*/ 1 h 6398"/>
                  <a:gd name="T84" fmla="*/ 1 w 2905"/>
                  <a:gd name="T85" fmla="*/ 1 h 6398"/>
                  <a:gd name="T86" fmla="*/ 1 w 2905"/>
                  <a:gd name="T87" fmla="*/ 1 h 6398"/>
                  <a:gd name="T88" fmla="*/ 1 w 2905"/>
                  <a:gd name="T89" fmla="*/ 1 h 6398"/>
                  <a:gd name="T90" fmla="*/ 1 w 2905"/>
                  <a:gd name="T91" fmla="*/ 1 h 6398"/>
                  <a:gd name="T92" fmla="*/ 1 w 2905"/>
                  <a:gd name="T93" fmla="*/ 1 h 6398"/>
                  <a:gd name="T94" fmla="*/ 1 w 2905"/>
                  <a:gd name="T95" fmla="*/ 2 h 6398"/>
                  <a:gd name="T96" fmla="*/ 1 w 2905"/>
                  <a:gd name="T97" fmla="*/ 2 h 6398"/>
                  <a:gd name="T98" fmla="*/ 2 w 2905"/>
                  <a:gd name="T99" fmla="*/ 2 h 6398"/>
                  <a:gd name="T100" fmla="*/ 2 w 2905"/>
                  <a:gd name="T101" fmla="*/ 2 h 6398"/>
                  <a:gd name="T102" fmla="*/ 2 w 2905"/>
                  <a:gd name="T103" fmla="*/ 2 h 6398"/>
                  <a:gd name="T104" fmla="*/ 2 w 2905"/>
                  <a:gd name="T105" fmla="*/ 2 h 6398"/>
                  <a:gd name="T106" fmla="*/ 2 w 2905"/>
                  <a:gd name="T107" fmla="*/ 2 h 6398"/>
                  <a:gd name="T108" fmla="*/ 2 w 2905"/>
                  <a:gd name="T109" fmla="*/ 2 h 6398"/>
                  <a:gd name="T110" fmla="*/ 2 w 2905"/>
                  <a:gd name="T111" fmla="*/ 2 h 6398"/>
                  <a:gd name="T112" fmla="*/ 2 w 2905"/>
                  <a:gd name="T113" fmla="*/ 2 h 6398"/>
                  <a:gd name="T114" fmla="*/ 2 w 2905"/>
                  <a:gd name="T115" fmla="*/ 2 h 6398"/>
                  <a:gd name="T116" fmla="*/ 2 w 2905"/>
                  <a:gd name="T117" fmla="*/ 2 h 6398"/>
                  <a:gd name="T118" fmla="*/ 1 w 2905"/>
                  <a:gd name="T119" fmla="*/ 2 h 6398"/>
                  <a:gd name="T120" fmla="*/ 1 w 2905"/>
                  <a:gd name="T121" fmla="*/ 2 h 63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905"/>
                  <a:gd name="T184" fmla="*/ 0 h 6398"/>
                  <a:gd name="T185" fmla="*/ 2905 w 2905"/>
                  <a:gd name="T186" fmla="*/ 6398 h 63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905" h="6398">
                    <a:moveTo>
                      <a:pt x="1452" y="6398"/>
                    </a:moveTo>
                    <a:lnTo>
                      <a:pt x="1415" y="6398"/>
                    </a:lnTo>
                    <a:lnTo>
                      <a:pt x="1377" y="6397"/>
                    </a:lnTo>
                    <a:lnTo>
                      <a:pt x="1338" y="6397"/>
                    </a:lnTo>
                    <a:lnTo>
                      <a:pt x="1297" y="6396"/>
                    </a:lnTo>
                    <a:lnTo>
                      <a:pt x="1255" y="6394"/>
                    </a:lnTo>
                    <a:lnTo>
                      <a:pt x="1213" y="6393"/>
                    </a:lnTo>
                    <a:lnTo>
                      <a:pt x="1170" y="6391"/>
                    </a:lnTo>
                    <a:lnTo>
                      <a:pt x="1126" y="6389"/>
                    </a:lnTo>
                    <a:lnTo>
                      <a:pt x="1082" y="6386"/>
                    </a:lnTo>
                    <a:lnTo>
                      <a:pt x="1038" y="6384"/>
                    </a:lnTo>
                    <a:lnTo>
                      <a:pt x="993" y="6381"/>
                    </a:lnTo>
                    <a:lnTo>
                      <a:pt x="949" y="6378"/>
                    </a:lnTo>
                    <a:lnTo>
                      <a:pt x="903" y="6373"/>
                    </a:lnTo>
                    <a:lnTo>
                      <a:pt x="859" y="6370"/>
                    </a:lnTo>
                    <a:lnTo>
                      <a:pt x="815" y="6366"/>
                    </a:lnTo>
                    <a:lnTo>
                      <a:pt x="772" y="6362"/>
                    </a:lnTo>
                    <a:lnTo>
                      <a:pt x="729" y="6357"/>
                    </a:lnTo>
                    <a:lnTo>
                      <a:pt x="686" y="6353"/>
                    </a:lnTo>
                    <a:lnTo>
                      <a:pt x="646" y="6348"/>
                    </a:lnTo>
                    <a:lnTo>
                      <a:pt x="605" y="6343"/>
                    </a:lnTo>
                    <a:lnTo>
                      <a:pt x="565" y="6338"/>
                    </a:lnTo>
                    <a:lnTo>
                      <a:pt x="528" y="6333"/>
                    </a:lnTo>
                    <a:lnTo>
                      <a:pt x="490" y="6327"/>
                    </a:lnTo>
                    <a:lnTo>
                      <a:pt x="455" y="6321"/>
                    </a:lnTo>
                    <a:lnTo>
                      <a:pt x="421" y="6316"/>
                    </a:lnTo>
                    <a:lnTo>
                      <a:pt x="389" y="6309"/>
                    </a:lnTo>
                    <a:lnTo>
                      <a:pt x="359" y="6302"/>
                    </a:lnTo>
                    <a:lnTo>
                      <a:pt x="332" y="6296"/>
                    </a:lnTo>
                    <a:lnTo>
                      <a:pt x="305" y="6289"/>
                    </a:lnTo>
                    <a:lnTo>
                      <a:pt x="282" y="6283"/>
                    </a:lnTo>
                    <a:lnTo>
                      <a:pt x="260" y="6276"/>
                    </a:lnTo>
                    <a:lnTo>
                      <a:pt x="241" y="6269"/>
                    </a:lnTo>
                    <a:lnTo>
                      <a:pt x="208" y="6255"/>
                    </a:lnTo>
                    <a:lnTo>
                      <a:pt x="179" y="6242"/>
                    </a:lnTo>
                    <a:lnTo>
                      <a:pt x="155" y="6230"/>
                    </a:lnTo>
                    <a:lnTo>
                      <a:pt x="135" y="6219"/>
                    </a:lnTo>
                    <a:lnTo>
                      <a:pt x="119" y="6208"/>
                    </a:lnTo>
                    <a:lnTo>
                      <a:pt x="107" y="6198"/>
                    </a:lnTo>
                    <a:lnTo>
                      <a:pt x="97" y="6189"/>
                    </a:lnTo>
                    <a:lnTo>
                      <a:pt x="90" y="6178"/>
                    </a:lnTo>
                    <a:lnTo>
                      <a:pt x="86" y="6169"/>
                    </a:lnTo>
                    <a:lnTo>
                      <a:pt x="85" y="6161"/>
                    </a:lnTo>
                    <a:lnTo>
                      <a:pt x="85" y="6152"/>
                    </a:lnTo>
                    <a:lnTo>
                      <a:pt x="88" y="6143"/>
                    </a:lnTo>
                    <a:lnTo>
                      <a:pt x="92" y="6135"/>
                    </a:lnTo>
                    <a:lnTo>
                      <a:pt x="98" y="6126"/>
                    </a:lnTo>
                    <a:lnTo>
                      <a:pt x="105" y="6116"/>
                    </a:lnTo>
                    <a:lnTo>
                      <a:pt x="112" y="6106"/>
                    </a:lnTo>
                    <a:lnTo>
                      <a:pt x="135" y="6095"/>
                    </a:lnTo>
                    <a:lnTo>
                      <a:pt x="160" y="6085"/>
                    </a:lnTo>
                    <a:lnTo>
                      <a:pt x="183" y="6074"/>
                    </a:lnTo>
                    <a:lnTo>
                      <a:pt x="208" y="6065"/>
                    </a:lnTo>
                    <a:lnTo>
                      <a:pt x="232" y="6055"/>
                    </a:lnTo>
                    <a:lnTo>
                      <a:pt x="258" y="6045"/>
                    </a:lnTo>
                    <a:lnTo>
                      <a:pt x="283" y="6037"/>
                    </a:lnTo>
                    <a:lnTo>
                      <a:pt x="309" y="6029"/>
                    </a:lnTo>
                    <a:lnTo>
                      <a:pt x="335" y="6021"/>
                    </a:lnTo>
                    <a:lnTo>
                      <a:pt x="361" y="6013"/>
                    </a:lnTo>
                    <a:lnTo>
                      <a:pt x="389" y="6006"/>
                    </a:lnTo>
                    <a:lnTo>
                      <a:pt x="415" y="6000"/>
                    </a:lnTo>
                    <a:lnTo>
                      <a:pt x="443" y="5993"/>
                    </a:lnTo>
                    <a:lnTo>
                      <a:pt x="470" y="5986"/>
                    </a:lnTo>
                    <a:lnTo>
                      <a:pt x="498" y="5980"/>
                    </a:lnTo>
                    <a:lnTo>
                      <a:pt x="527" y="5975"/>
                    </a:lnTo>
                    <a:lnTo>
                      <a:pt x="554" y="5970"/>
                    </a:lnTo>
                    <a:lnTo>
                      <a:pt x="583" y="5965"/>
                    </a:lnTo>
                    <a:lnTo>
                      <a:pt x="611" y="5961"/>
                    </a:lnTo>
                    <a:lnTo>
                      <a:pt x="640" y="5956"/>
                    </a:lnTo>
                    <a:lnTo>
                      <a:pt x="669" y="5953"/>
                    </a:lnTo>
                    <a:lnTo>
                      <a:pt x="697" y="5949"/>
                    </a:lnTo>
                    <a:lnTo>
                      <a:pt x="726" y="5946"/>
                    </a:lnTo>
                    <a:lnTo>
                      <a:pt x="756" y="5943"/>
                    </a:lnTo>
                    <a:lnTo>
                      <a:pt x="784" y="5940"/>
                    </a:lnTo>
                    <a:lnTo>
                      <a:pt x="814" y="5937"/>
                    </a:lnTo>
                    <a:lnTo>
                      <a:pt x="843" y="5935"/>
                    </a:lnTo>
                    <a:lnTo>
                      <a:pt x="873" y="5933"/>
                    </a:lnTo>
                    <a:lnTo>
                      <a:pt x="901" y="5931"/>
                    </a:lnTo>
                    <a:lnTo>
                      <a:pt x="931" y="5929"/>
                    </a:lnTo>
                    <a:lnTo>
                      <a:pt x="960" y="5928"/>
                    </a:lnTo>
                    <a:lnTo>
                      <a:pt x="989" y="5927"/>
                    </a:lnTo>
                    <a:lnTo>
                      <a:pt x="989" y="5913"/>
                    </a:lnTo>
                    <a:lnTo>
                      <a:pt x="989" y="5900"/>
                    </a:lnTo>
                    <a:lnTo>
                      <a:pt x="992" y="5889"/>
                    </a:lnTo>
                    <a:lnTo>
                      <a:pt x="996" y="5879"/>
                    </a:lnTo>
                    <a:lnTo>
                      <a:pt x="1003" y="5871"/>
                    </a:lnTo>
                    <a:lnTo>
                      <a:pt x="1013" y="5864"/>
                    </a:lnTo>
                    <a:lnTo>
                      <a:pt x="1027" y="5860"/>
                    </a:lnTo>
                    <a:lnTo>
                      <a:pt x="1046" y="5857"/>
                    </a:lnTo>
                    <a:lnTo>
                      <a:pt x="1049" y="5837"/>
                    </a:lnTo>
                    <a:lnTo>
                      <a:pt x="1051" y="5818"/>
                    </a:lnTo>
                    <a:lnTo>
                      <a:pt x="1056" y="5799"/>
                    </a:lnTo>
                    <a:lnTo>
                      <a:pt x="1059" y="5780"/>
                    </a:lnTo>
                    <a:lnTo>
                      <a:pt x="1064" y="5763"/>
                    </a:lnTo>
                    <a:lnTo>
                      <a:pt x="1070" y="5746"/>
                    </a:lnTo>
                    <a:lnTo>
                      <a:pt x="1076" y="5730"/>
                    </a:lnTo>
                    <a:lnTo>
                      <a:pt x="1084" y="5714"/>
                    </a:lnTo>
                    <a:lnTo>
                      <a:pt x="1094" y="5700"/>
                    </a:lnTo>
                    <a:lnTo>
                      <a:pt x="1104" y="5686"/>
                    </a:lnTo>
                    <a:lnTo>
                      <a:pt x="1116" y="5673"/>
                    </a:lnTo>
                    <a:lnTo>
                      <a:pt x="1130" y="5659"/>
                    </a:lnTo>
                    <a:lnTo>
                      <a:pt x="1146" y="5647"/>
                    </a:lnTo>
                    <a:lnTo>
                      <a:pt x="1164" y="5636"/>
                    </a:lnTo>
                    <a:lnTo>
                      <a:pt x="1183" y="5626"/>
                    </a:lnTo>
                    <a:lnTo>
                      <a:pt x="1205" y="5616"/>
                    </a:lnTo>
                    <a:lnTo>
                      <a:pt x="1180" y="5576"/>
                    </a:lnTo>
                    <a:lnTo>
                      <a:pt x="1159" y="5535"/>
                    </a:lnTo>
                    <a:lnTo>
                      <a:pt x="1143" y="5492"/>
                    </a:lnTo>
                    <a:lnTo>
                      <a:pt x="1130" y="5448"/>
                    </a:lnTo>
                    <a:lnTo>
                      <a:pt x="1122" y="5404"/>
                    </a:lnTo>
                    <a:lnTo>
                      <a:pt x="1116" y="5360"/>
                    </a:lnTo>
                    <a:lnTo>
                      <a:pt x="1113" y="5316"/>
                    </a:lnTo>
                    <a:lnTo>
                      <a:pt x="1111" y="5274"/>
                    </a:lnTo>
                    <a:lnTo>
                      <a:pt x="1108" y="5234"/>
                    </a:lnTo>
                    <a:lnTo>
                      <a:pt x="1107" y="5195"/>
                    </a:lnTo>
                    <a:lnTo>
                      <a:pt x="1106" y="5161"/>
                    </a:lnTo>
                    <a:lnTo>
                      <a:pt x="1103" y="5129"/>
                    </a:lnTo>
                    <a:lnTo>
                      <a:pt x="1100" y="5103"/>
                    </a:lnTo>
                    <a:lnTo>
                      <a:pt x="1093" y="5081"/>
                    </a:lnTo>
                    <a:lnTo>
                      <a:pt x="1084" y="5063"/>
                    </a:lnTo>
                    <a:lnTo>
                      <a:pt x="1071" y="5052"/>
                    </a:lnTo>
                    <a:lnTo>
                      <a:pt x="1068" y="5039"/>
                    </a:lnTo>
                    <a:lnTo>
                      <a:pt x="1063" y="5026"/>
                    </a:lnTo>
                    <a:lnTo>
                      <a:pt x="1058" y="5010"/>
                    </a:lnTo>
                    <a:lnTo>
                      <a:pt x="1052" y="4993"/>
                    </a:lnTo>
                    <a:lnTo>
                      <a:pt x="1046" y="4976"/>
                    </a:lnTo>
                    <a:lnTo>
                      <a:pt x="1038" y="4958"/>
                    </a:lnTo>
                    <a:lnTo>
                      <a:pt x="1029" y="4938"/>
                    </a:lnTo>
                    <a:lnTo>
                      <a:pt x="1020" y="4918"/>
                    </a:lnTo>
                    <a:lnTo>
                      <a:pt x="1011" y="4897"/>
                    </a:lnTo>
                    <a:lnTo>
                      <a:pt x="1002" y="4875"/>
                    </a:lnTo>
                    <a:lnTo>
                      <a:pt x="992" y="4852"/>
                    </a:lnTo>
                    <a:lnTo>
                      <a:pt x="982" y="4830"/>
                    </a:lnTo>
                    <a:lnTo>
                      <a:pt x="971" y="4805"/>
                    </a:lnTo>
                    <a:lnTo>
                      <a:pt x="961" y="4781"/>
                    </a:lnTo>
                    <a:lnTo>
                      <a:pt x="950" y="4756"/>
                    </a:lnTo>
                    <a:lnTo>
                      <a:pt x="939" y="4730"/>
                    </a:lnTo>
                    <a:lnTo>
                      <a:pt x="929" y="4705"/>
                    </a:lnTo>
                    <a:lnTo>
                      <a:pt x="918" y="4678"/>
                    </a:lnTo>
                    <a:lnTo>
                      <a:pt x="908" y="4652"/>
                    </a:lnTo>
                    <a:lnTo>
                      <a:pt x="898" y="4625"/>
                    </a:lnTo>
                    <a:lnTo>
                      <a:pt x="889" y="4598"/>
                    </a:lnTo>
                    <a:lnTo>
                      <a:pt x="879" y="4571"/>
                    </a:lnTo>
                    <a:lnTo>
                      <a:pt x="871" y="4544"/>
                    </a:lnTo>
                    <a:lnTo>
                      <a:pt x="863" y="4517"/>
                    </a:lnTo>
                    <a:lnTo>
                      <a:pt x="856" y="4489"/>
                    </a:lnTo>
                    <a:lnTo>
                      <a:pt x="849" y="4463"/>
                    </a:lnTo>
                    <a:lnTo>
                      <a:pt x="844" y="4436"/>
                    </a:lnTo>
                    <a:lnTo>
                      <a:pt x="838" y="4409"/>
                    </a:lnTo>
                    <a:lnTo>
                      <a:pt x="835" y="4383"/>
                    </a:lnTo>
                    <a:lnTo>
                      <a:pt x="832" y="4356"/>
                    </a:lnTo>
                    <a:lnTo>
                      <a:pt x="831" y="4331"/>
                    </a:lnTo>
                    <a:lnTo>
                      <a:pt x="830" y="4306"/>
                    </a:lnTo>
                    <a:lnTo>
                      <a:pt x="0" y="95"/>
                    </a:lnTo>
                    <a:lnTo>
                      <a:pt x="3" y="88"/>
                    </a:lnTo>
                    <a:lnTo>
                      <a:pt x="11" y="81"/>
                    </a:lnTo>
                    <a:lnTo>
                      <a:pt x="22" y="73"/>
                    </a:lnTo>
                    <a:lnTo>
                      <a:pt x="37" y="67"/>
                    </a:lnTo>
                    <a:lnTo>
                      <a:pt x="56" y="62"/>
                    </a:lnTo>
                    <a:lnTo>
                      <a:pt x="78" y="56"/>
                    </a:lnTo>
                    <a:lnTo>
                      <a:pt x="103" y="51"/>
                    </a:lnTo>
                    <a:lnTo>
                      <a:pt x="132" y="46"/>
                    </a:lnTo>
                    <a:lnTo>
                      <a:pt x="164" y="42"/>
                    </a:lnTo>
                    <a:lnTo>
                      <a:pt x="199" y="37"/>
                    </a:lnTo>
                    <a:lnTo>
                      <a:pt x="237" y="34"/>
                    </a:lnTo>
                    <a:lnTo>
                      <a:pt x="278" y="30"/>
                    </a:lnTo>
                    <a:lnTo>
                      <a:pt x="321" y="26"/>
                    </a:lnTo>
                    <a:lnTo>
                      <a:pt x="366" y="23"/>
                    </a:lnTo>
                    <a:lnTo>
                      <a:pt x="414" y="21"/>
                    </a:lnTo>
                    <a:lnTo>
                      <a:pt x="464" y="18"/>
                    </a:lnTo>
                    <a:lnTo>
                      <a:pt x="516" y="15"/>
                    </a:lnTo>
                    <a:lnTo>
                      <a:pt x="570" y="13"/>
                    </a:lnTo>
                    <a:lnTo>
                      <a:pt x="626" y="10"/>
                    </a:lnTo>
                    <a:lnTo>
                      <a:pt x="683" y="9"/>
                    </a:lnTo>
                    <a:lnTo>
                      <a:pt x="741" y="7"/>
                    </a:lnTo>
                    <a:lnTo>
                      <a:pt x="802" y="6"/>
                    </a:lnTo>
                    <a:lnTo>
                      <a:pt x="864" y="4"/>
                    </a:lnTo>
                    <a:lnTo>
                      <a:pt x="927" y="3"/>
                    </a:lnTo>
                    <a:lnTo>
                      <a:pt x="991" y="3"/>
                    </a:lnTo>
                    <a:lnTo>
                      <a:pt x="1056" y="2"/>
                    </a:lnTo>
                    <a:lnTo>
                      <a:pt x="1121" y="1"/>
                    </a:lnTo>
                    <a:lnTo>
                      <a:pt x="1187" y="1"/>
                    </a:lnTo>
                    <a:lnTo>
                      <a:pt x="1254" y="0"/>
                    </a:lnTo>
                    <a:lnTo>
                      <a:pt x="1321" y="0"/>
                    </a:lnTo>
                    <a:lnTo>
                      <a:pt x="1388" y="0"/>
                    </a:lnTo>
                    <a:lnTo>
                      <a:pt x="1456" y="0"/>
                    </a:lnTo>
                    <a:lnTo>
                      <a:pt x="1523" y="0"/>
                    </a:lnTo>
                    <a:lnTo>
                      <a:pt x="1590" y="0"/>
                    </a:lnTo>
                    <a:lnTo>
                      <a:pt x="1657" y="0"/>
                    </a:lnTo>
                    <a:lnTo>
                      <a:pt x="1724" y="1"/>
                    </a:lnTo>
                    <a:lnTo>
                      <a:pt x="1791" y="1"/>
                    </a:lnTo>
                    <a:lnTo>
                      <a:pt x="1856" y="2"/>
                    </a:lnTo>
                    <a:lnTo>
                      <a:pt x="1921" y="3"/>
                    </a:lnTo>
                    <a:lnTo>
                      <a:pt x="1984" y="3"/>
                    </a:lnTo>
                    <a:lnTo>
                      <a:pt x="2047" y="4"/>
                    </a:lnTo>
                    <a:lnTo>
                      <a:pt x="2109" y="6"/>
                    </a:lnTo>
                    <a:lnTo>
                      <a:pt x="2168" y="7"/>
                    </a:lnTo>
                    <a:lnTo>
                      <a:pt x="2228" y="9"/>
                    </a:lnTo>
                    <a:lnTo>
                      <a:pt x="2285" y="10"/>
                    </a:lnTo>
                    <a:lnTo>
                      <a:pt x="2340" y="13"/>
                    </a:lnTo>
                    <a:lnTo>
                      <a:pt x="2394" y="15"/>
                    </a:lnTo>
                    <a:lnTo>
                      <a:pt x="2446" y="18"/>
                    </a:lnTo>
                    <a:lnTo>
                      <a:pt x="2496" y="21"/>
                    </a:lnTo>
                    <a:lnTo>
                      <a:pt x="2543" y="23"/>
                    </a:lnTo>
                    <a:lnTo>
                      <a:pt x="2588" y="26"/>
                    </a:lnTo>
                    <a:lnTo>
                      <a:pt x="2631" y="30"/>
                    </a:lnTo>
                    <a:lnTo>
                      <a:pt x="2672" y="34"/>
                    </a:lnTo>
                    <a:lnTo>
                      <a:pt x="2710" y="37"/>
                    </a:lnTo>
                    <a:lnTo>
                      <a:pt x="2744" y="42"/>
                    </a:lnTo>
                    <a:lnTo>
                      <a:pt x="2776" y="46"/>
                    </a:lnTo>
                    <a:lnTo>
                      <a:pt x="2803" y="51"/>
                    </a:lnTo>
                    <a:lnTo>
                      <a:pt x="2829" y="56"/>
                    </a:lnTo>
                    <a:lnTo>
                      <a:pt x="2851" y="62"/>
                    </a:lnTo>
                    <a:lnTo>
                      <a:pt x="2869" y="67"/>
                    </a:lnTo>
                    <a:lnTo>
                      <a:pt x="2884" y="73"/>
                    </a:lnTo>
                    <a:lnTo>
                      <a:pt x="2895" y="81"/>
                    </a:lnTo>
                    <a:lnTo>
                      <a:pt x="2901" y="88"/>
                    </a:lnTo>
                    <a:lnTo>
                      <a:pt x="2905" y="95"/>
                    </a:lnTo>
                    <a:lnTo>
                      <a:pt x="2075" y="4306"/>
                    </a:lnTo>
                    <a:lnTo>
                      <a:pt x="2074" y="4331"/>
                    </a:lnTo>
                    <a:lnTo>
                      <a:pt x="2073" y="4356"/>
                    </a:lnTo>
                    <a:lnTo>
                      <a:pt x="2069" y="4383"/>
                    </a:lnTo>
                    <a:lnTo>
                      <a:pt x="2066" y="4409"/>
                    </a:lnTo>
                    <a:lnTo>
                      <a:pt x="2060" y="4436"/>
                    </a:lnTo>
                    <a:lnTo>
                      <a:pt x="2055" y="4463"/>
                    </a:lnTo>
                    <a:lnTo>
                      <a:pt x="2048" y="4489"/>
                    </a:lnTo>
                    <a:lnTo>
                      <a:pt x="2042" y="4517"/>
                    </a:lnTo>
                    <a:lnTo>
                      <a:pt x="2033" y="4544"/>
                    </a:lnTo>
                    <a:lnTo>
                      <a:pt x="2025" y="4571"/>
                    </a:lnTo>
                    <a:lnTo>
                      <a:pt x="2015" y="4598"/>
                    </a:lnTo>
                    <a:lnTo>
                      <a:pt x="2007" y="4625"/>
                    </a:lnTo>
                    <a:lnTo>
                      <a:pt x="1997" y="4652"/>
                    </a:lnTo>
                    <a:lnTo>
                      <a:pt x="1987" y="4678"/>
                    </a:lnTo>
                    <a:lnTo>
                      <a:pt x="1976" y="4705"/>
                    </a:lnTo>
                    <a:lnTo>
                      <a:pt x="1966" y="4730"/>
                    </a:lnTo>
                    <a:lnTo>
                      <a:pt x="1955" y="4756"/>
                    </a:lnTo>
                    <a:lnTo>
                      <a:pt x="1944" y="4781"/>
                    </a:lnTo>
                    <a:lnTo>
                      <a:pt x="1934" y="4805"/>
                    </a:lnTo>
                    <a:lnTo>
                      <a:pt x="1923" y="4830"/>
                    </a:lnTo>
                    <a:lnTo>
                      <a:pt x="1913" y="4852"/>
                    </a:lnTo>
                    <a:lnTo>
                      <a:pt x="1903" y="4875"/>
                    </a:lnTo>
                    <a:lnTo>
                      <a:pt x="1893" y="4897"/>
                    </a:lnTo>
                    <a:lnTo>
                      <a:pt x="1884" y="4918"/>
                    </a:lnTo>
                    <a:lnTo>
                      <a:pt x="1875" y="4938"/>
                    </a:lnTo>
                    <a:lnTo>
                      <a:pt x="1867" y="4958"/>
                    </a:lnTo>
                    <a:lnTo>
                      <a:pt x="1859" y="4976"/>
                    </a:lnTo>
                    <a:lnTo>
                      <a:pt x="1852" y="4993"/>
                    </a:lnTo>
                    <a:lnTo>
                      <a:pt x="1847" y="5010"/>
                    </a:lnTo>
                    <a:lnTo>
                      <a:pt x="1841" y="5026"/>
                    </a:lnTo>
                    <a:lnTo>
                      <a:pt x="1837" y="5039"/>
                    </a:lnTo>
                    <a:lnTo>
                      <a:pt x="1833" y="5052"/>
                    </a:lnTo>
                    <a:lnTo>
                      <a:pt x="1820" y="5063"/>
                    </a:lnTo>
                    <a:lnTo>
                      <a:pt x="1811" y="5081"/>
                    </a:lnTo>
                    <a:lnTo>
                      <a:pt x="1805" y="5103"/>
                    </a:lnTo>
                    <a:lnTo>
                      <a:pt x="1802" y="5129"/>
                    </a:lnTo>
                    <a:lnTo>
                      <a:pt x="1798" y="5161"/>
                    </a:lnTo>
                    <a:lnTo>
                      <a:pt x="1797" y="5195"/>
                    </a:lnTo>
                    <a:lnTo>
                      <a:pt x="1796" y="5234"/>
                    </a:lnTo>
                    <a:lnTo>
                      <a:pt x="1795" y="5274"/>
                    </a:lnTo>
                    <a:lnTo>
                      <a:pt x="1792" y="5316"/>
                    </a:lnTo>
                    <a:lnTo>
                      <a:pt x="1788" y="5360"/>
                    </a:lnTo>
                    <a:lnTo>
                      <a:pt x="1783" y="5404"/>
                    </a:lnTo>
                    <a:lnTo>
                      <a:pt x="1774" y="5448"/>
                    </a:lnTo>
                    <a:lnTo>
                      <a:pt x="1762" y="5492"/>
                    </a:lnTo>
                    <a:lnTo>
                      <a:pt x="1745" y="5535"/>
                    </a:lnTo>
                    <a:lnTo>
                      <a:pt x="1724" y="5576"/>
                    </a:lnTo>
                    <a:lnTo>
                      <a:pt x="1699" y="5616"/>
                    </a:lnTo>
                    <a:lnTo>
                      <a:pt x="1721" y="5626"/>
                    </a:lnTo>
                    <a:lnTo>
                      <a:pt x="1741" y="5636"/>
                    </a:lnTo>
                    <a:lnTo>
                      <a:pt x="1759" y="5647"/>
                    </a:lnTo>
                    <a:lnTo>
                      <a:pt x="1774" y="5659"/>
                    </a:lnTo>
                    <a:lnTo>
                      <a:pt x="1788" y="5673"/>
                    </a:lnTo>
                    <a:lnTo>
                      <a:pt x="1800" y="5686"/>
                    </a:lnTo>
                    <a:lnTo>
                      <a:pt x="1810" y="5700"/>
                    </a:lnTo>
                    <a:lnTo>
                      <a:pt x="1820" y="5714"/>
                    </a:lnTo>
                    <a:lnTo>
                      <a:pt x="1828" y="5730"/>
                    </a:lnTo>
                    <a:lnTo>
                      <a:pt x="1835" y="5746"/>
                    </a:lnTo>
                    <a:lnTo>
                      <a:pt x="1840" y="5763"/>
                    </a:lnTo>
                    <a:lnTo>
                      <a:pt x="1846" y="5780"/>
                    </a:lnTo>
                    <a:lnTo>
                      <a:pt x="1849" y="5799"/>
                    </a:lnTo>
                    <a:lnTo>
                      <a:pt x="1853" y="5818"/>
                    </a:lnTo>
                    <a:lnTo>
                      <a:pt x="1856" y="5837"/>
                    </a:lnTo>
                    <a:lnTo>
                      <a:pt x="1859" y="5857"/>
                    </a:lnTo>
                    <a:lnTo>
                      <a:pt x="1878" y="5860"/>
                    </a:lnTo>
                    <a:lnTo>
                      <a:pt x="1892" y="5864"/>
                    </a:lnTo>
                    <a:lnTo>
                      <a:pt x="1902" y="5871"/>
                    </a:lnTo>
                    <a:lnTo>
                      <a:pt x="1910" y="5879"/>
                    </a:lnTo>
                    <a:lnTo>
                      <a:pt x="1914" y="5889"/>
                    </a:lnTo>
                    <a:lnTo>
                      <a:pt x="1915" y="5900"/>
                    </a:lnTo>
                    <a:lnTo>
                      <a:pt x="1916" y="5913"/>
                    </a:lnTo>
                    <a:lnTo>
                      <a:pt x="1915" y="5927"/>
                    </a:lnTo>
                    <a:lnTo>
                      <a:pt x="1945" y="5928"/>
                    </a:lnTo>
                    <a:lnTo>
                      <a:pt x="1973" y="5929"/>
                    </a:lnTo>
                    <a:lnTo>
                      <a:pt x="2003" y="5931"/>
                    </a:lnTo>
                    <a:lnTo>
                      <a:pt x="2032" y="5933"/>
                    </a:lnTo>
                    <a:lnTo>
                      <a:pt x="2062" y="5935"/>
                    </a:lnTo>
                    <a:lnTo>
                      <a:pt x="2090" y="5937"/>
                    </a:lnTo>
                    <a:lnTo>
                      <a:pt x="2120" y="5940"/>
                    </a:lnTo>
                    <a:lnTo>
                      <a:pt x="2149" y="5943"/>
                    </a:lnTo>
                    <a:lnTo>
                      <a:pt x="2178" y="5946"/>
                    </a:lnTo>
                    <a:lnTo>
                      <a:pt x="2207" y="5949"/>
                    </a:lnTo>
                    <a:lnTo>
                      <a:pt x="2236" y="5953"/>
                    </a:lnTo>
                    <a:lnTo>
                      <a:pt x="2264" y="5956"/>
                    </a:lnTo>
                    <a:lnTo>
                      <a:pt x="2293" y="5961"/>
                    </a:lnTo>
                    <a:lnTo>
                      <a:pt x="2322" y="5965"/>
                    </a:lnTo>
                    <a:lnTo>
                      <a:pt x="2350" y="5970"/>
                    </a:lnTo>
                    <a:lnTo>
                      <a:pt x="2379" y="5975"/>
                    </a:lnTo>
                    <a:lnTo>
                      <a:pt x="2407" y="5980"/>
                    </a:lnTo>
                    <a:lnTo>
                      <a:pt x="2434" y="5986"/>
                    </a:lnTo>
                    <a:lnTo>
                      <a:pt x="2462" y="5993"/>
                    </a:lnTo>
                    <a:lnTo>
                      <a:pt x="2489" y="6000"/>
                    </a:lnTo>
                    <a:lnTo>
                      <a:pt x="2517" y="6006"/>
                    </a:lnTo>
                    <a:lnTo>
                      <a:pt x="2543" y="6013"/>
                    </a:lnTo>
                    <a:lnTo>
                      <a:pt x="2570" y="6021"/>
                    </a:lnTo>
                    <a:lnTo>
                      <a:pt x="2596" y="6029"/>
                    </a:lnTo>
                    <a:lnTo>
                      <a:pt x="2621" y="6037"/>
                    </a:lnTo>
                    <a:lnTo>
                      <a:pt x="2648" y="6045"/>
                    </a:lnTo>
                    <a:lnTo>
                      <a:pt x="2672" y="6055"/>
                    </a:lnTo>
                    <a:lnTo>
                      <a:pt x="2697" y="6065"/>
                    </a:lnTo>
                    <a:lnTo>
                      <a:pt x="2722" y="6074"/>
                    </a:lnTo>
                    <a:lnTo>
                      <a:pt x="2746" y="6085"/>
                    </a:lnTo>
                    <a:lnTo>
                      <a:pt x="2770" y="6095"/>
                    </a:lnTo>
                    <a:lnTo>
                      <a:pt x="2793" y="6106"/>
                    </a:lnTo>
                    <a:lnTo>
                      <a:pt x="2801" y="6116"/>
                    </a:lnTo>
                    <a:lnTo>
                      <a:pt x="2808" y="6126"/>
                    </a:lnTo>
                    <a:lnTo>
                      <a:pt x="2813" y="6135"/>
                    </a:lnTo>
                    <a:lnTo>
                      <a:pt x="2818" y="6143"/>
                    </a:lnTo>
                    <a:lnTo>
                      <a:pt x="2820" y="6152"/>
                    </a:lnTo>
                    <a:lnTo>
                      <a:pt x="2821" y="6161"/>
                    </a:lnTo>
                    <a:lnTo>
                      <a:pt x="2820" y="6169"/>
                    </a:lnTo>
                    <a:lnTo>
                      <a:pt x="2815" y="6178"/>
                    </a:lnTo>
                    <a:lnTo>
                      <a:pt x="2809" y="6189"/>
                    </a:lnTo>
                    <a:lnTo>
                      <a:pt x="2799" y="6198"/>
                    </a:lnTo>
                    <a:lnTo>
                      <a:pt x="2786" y="6208"/>
                    </a:lnTo>
                    <a:lnTo>
                      <a:pt x="2769" y="6219"/>
                    </a:lnTo>
                    <a:lnTo>
                      <a:pt x="2749" y="6230"/>
                    </a:lnTo>
                    <a:lnTo>
                      <a:pt x="2725" y="6242"/>
                    </a:lnTo>
                    <a:lnTo>
                      <a:pt x="2697" y="6255"/>
                    </a:lnTo>
                    <a:lnTo>
                      <a:pt x="2664" y="6269"/>
                    </a:lnTo>
                    <a:lnTo>
                      <a:pt x="2646" y="6276"/>
                    </a:lnTo>
                    <a:lnTo>
                      <a:pt x="2624" y="6283"/>
                    </a:lnTo>
                    <a:lnTo>
                      <a:pt x="2600" y="6289"/>
                    </a:lnTo>
                    <a:lnTo>
                      <a:pt x="2574" y="6296"/>
                    </a:lnTo>
                    <a:lnTo>
                      <a:pt x="2545" y="6302"/>
                    </a:lnTo>
                    <a:lnTo>
                      <a:pt x="2516" y="6309"/>
                    </a:lnTo>
                    <a:lnTo>
                      <a:pt x="2484" y="6316"/>
                    </a:lnTo>
                    <a:lnTo>
                      <a:pt x="2449" y="6321"/>
                    </a:lnTo>
                    <a:lnTo>
                      <a:pt x="2414" y="6327"/>
                    </a:lnTo>
                    <a:lnTo>
                      <a:pt x="2378" y="6333"/>
                    </a:lnTo>
                    <a:lnTo>
                      <a:pt x="2339" y="6338"/>
                    </a:lnTo>
                    <a:lnTo>
                      <a:pt x="2300" y="6343"/>
                    </a:lnTo>
                    <a:lnTo>
                      <a:pt x="2260" y="6348"/>
                    </a:lnTo>
                    <a:lnTo>
                      <a:pt x="2218" y="6353"/>
                    </a:lnTo>
                    <a:lnTo>
                      <a:pt x="2176" y="6357"/>
                    </a:lnTo>
                    <a:lnTo>
                      <a:pt x="2133" y="6362"/>
                    </a:lnTo>
                    <a:lnTo>
                      <a:pt x="2089" y="6366"/>
                    </a:lnTo>
                    <a:lnTo>
                      <a:pt x="2045" y="6370"/>
                    </a:lnTo>
                    <a:lnTo>
                      <a:pt x="2001" y="6373"/>
                    </a:lnTo>
                    <a:lnTo>
                      <a:pt x="1956" y="6378"/>
                    </a:lnTo>
                    <a:lnTo>
                      <a:pt x="1912" y="6381"/>
                    </a:lnTo>
                    <a:lnTo>
                      <a:pt x="1867" y="6384"/>
                    </a:lnTo>
                    <a:lnTo>
                      <a:pt x="1822" y="6386"/>
                    </a:lnTo>
                    <a:lnTo>
                      <a:pt x="1778" y="6389"/>
                    </a:lnTo>
                    <a:lnTo>
                      <a:pt x="1734" y="6391"/>
                    </a:lnTo>
                    <a:lnTo>
                      <a:pt x="1691" y="6393"/>
                    </a:lnTo>
                    <a:lnTo>
                      <a:pt x="1649" y="6394"/>
                    </a:lnTo>
                    <a:lnTo>
                      <a:pt x="1608" y="6396"/>
                    </a:lnTo>
                    <a:lnTo>
                      <a:pt x="1567" y="6397"/>
                    </a:lnTo>
                    <a:lnTo>
                      <a:pt x="1527" y="6397"/>
                    </a:lnTo>
                    <a:lnTo>
                      <a:pt x="1490" y="6398"/>
                    </a:lnTo>
                    <a:lnTo>
                      <a:pt x="1452" y="6398"/>
                    </a:lnTo>
                    <a:close/>
                  </a:path>
                </a:pathLst>
              </a:custGeom>
              <a:solidFill>
                <a:srgbClr val="CCCCCC"/>
              </a:solidFill>
              <a:ln w="9525">
                <a:noFill/>
                <a:miter lim="800000"/>
                <a:headEnd/>
                <a:tailEnd/>
              </a:ln>
            </p:spPr>
            <p:txBody>
              <a:bodyPr/>
              <a:lstStyle/>
              <a:p>
                <a:pPr eaLnBrk="0" hangingPunct="0"/>
                <a:endParaRPr lang="it-IT">
                  <a:solidFill>
                    <a:srgbClr val="333333"/>
                  </a:solidFill>
                </a:endParaRPr>
              </a:p>
            </p:txBody>
          </p:sp>
          <p:sp>
            <p:nvSpPr>
              <p:cNvPr id="116969" name="Freeform 175"/>
              <p:cNvSpPr>
                <a:spLocks/>
              </p:cNvSpPr>
              <p:nvPr/>
            </p:nvSpPr>
            <p:spPr bwMode="auto">
              <a:xfrm>
                <a:off x="1709" y="3344"/>
                <a:ext cx="203" cy="20"/>
              </a:xfrm>
              <a:custGeom>
                <a:avLst/>
                <a:gdLst>
                  <a:gd name="T0" fmla="*/ 0 w 1217"/>
                  <a:gd name="T1" fmla="*/ 0 h 156"/>
                  <a:gd name="T2" fmla="*/ 0 w 1217"/>
                  <a:gd name="T3" fmla="*/ 0 h 156"/>
                  <a:gd name="T4" fmla="*/ 0 w 1217"/>
                  <a:gd name="T5" fmla="*/ 0 h 156"/>
                  <a:gd name="T6" fmla="*/ 0 w 1217"/>
                  <a:gd name="T7" fmla="*/ 0 h 156"/>
                  <a:gd name="T8" fmla="*/ 0 w 1217"/>
                  <a:gd name="T9" fmla="*/ 0 h 156"/>
                  <a:gd name="T10" fmla="*/ 0 w 1217"/>
                  <a:gd name="T11" fmla="*/ 0 h 156"/>
                  <a:gd name="T12" fmla="*/ 0 w 1217"/>
                  <a:gd name="T13" fmla="*/ 0 h 156"/>
                  <a:gd name="T14" fmla="*/ 0 w 1217"/>
                  <a:gd name="T15" fmla="*/ 0 h 156"/>
                  <a:gd name="T16" fmla="*/ 1 w 1217"/>
                  <a:gd name="T17" fmla="*/ 0 h 156"/>
                  <a:gd name="T18" fmla="*/ 1 w 1217"/>
                  <a:gd name="T19" fmla="*/ 0 h 156"/>
                  <a:gd name="T20" fmla="*/ 1 w 1217"/>
                  <a:gd name="T21" fmla="*/ 0 h 156"/>
                  <a:gd name="T22" fmla="*/ 1 w 1217"/>
                  <a:gd name="T23" fmla="*/ 0 h 156"/>
                  <a:gd name="T24" fmla="*/ 1 w 1217"/>
                  <a:gd name="T25" fmla="*/ 0 h 156"/>
                  <a:gd name="T26" fmla="*/ 1 w 1217"/>
                  <a:gd name="T27" fmla="*/ 0 h 156"/>
                  <a:gd name="T28" fmla="*/ 1 w 1217"/>
                  <a:gd name="T29" fmla="*/ 0 h 156"/>
                  <a:gd name="T30" fmla="*/ 1 w 1217"/>
                  <a:gd name="T31" fmla="*/ 0 h 156"/>
                  <a:gd name="T32" fmla="*/ 1 w 1217"/>
                  <a:gd name="T33" fmla="*/ 0 h 156"/>
                  <a:gd name="T34" fmla="*/ 1 w 1217"/>
                  <a:gd name="T35" fmla="*/ 0 h 156"/>
                  <a:gd name="T36" fmla="*/ 1 w 1217"/>
                  <a:gd name="T37" fmla="*/ 0 h 156"/>
                  <a:gd name="T38" fmla="*/ 1 w 1217"/>
                  <a:gd name="T39" fmla="*/ 0 h 156"/>
                  <a:gd name="T40" fmla="*/ 1 w 1217"/>
                  <a:gd name="T41" fmla="*/ 0 h 156"/>
                  <a:gd name="T42" fmla="*/ 1 w 1217"/>
                  <a:gd name="T43" fmla="*/ 0 h 156"/>
                  <a:gd name="T44" fmla="*/ 1 w 1217"/>
                  <a:gd name="T45" fmla="*/ 0 h 156"/>
                  <a:gd name="T46" fmla="*/ 1 w 1217"/>
                  <a:gd name="T47" fmla="*/ 0 h 156"/>
                  <a:gd name="T48" fmla="*/ 1 w 1217"/>
                  <a:gd name="T49" fmla="*/ 0 h 156"/>
                  <a:gd name="T50" fmla="*/ 0 w 1217"/>
                  <a:gd name="T51" fmla="*/ 0 h 156"/>
                  <a:gd name="T52" fmla="*/ 0 w 1217"/>
                  <a:gd name="T53" fmla="*/ 0 h 156"/>
                  <a:gd name="T54" fmla="*/ 0 w 1217"/>
                  <a:gd name="T55" fmla="*/ 0 h 156"/>
                  <a:gd name="T56" fmla="*/ 0 w 1217"/>
                  <a:gd name="T57" fmla="*/ 0 h 156"/>
                  <a:gd name="T58" fmla="*/ 0 w 1217"/>
                  <a:gd name="T59" fmla="*/ 0 h 156"/>
                  <a:gd name="T60" fmla="*/ 0 w 1217"/>
                  <a:gd name="T61" fmla="*/ 0 h 156"/>
                  <a:gd name="T62" fmla="*/ 0 w 1217"/>
                  <a:gd name="T63" fmla="*/ 0 h 156"/>
                  <a:gd name="T64" fmla="*/ 0 w 1217"/>
                  <a:gd name="T65" fmla="*/ 0 h 156"/>
                  <a:gd name="T66" fmla="*/ 0 w 1217"/>
                  <a:gd name="T67" fmla="*/ 0 h 1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217"/>
                  <a:gd name="T103" fmla="*/ 0 h 156"/>
                  <a:gd name="T104" fmla="*/ 1217 w 1217"/>
                  <a:gd name="T105" fmla="*/ 156 h 1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217" h="156">
                    <a:moveTo>
                      <a:pt x="0" y="26"/>
                    </a:moveTo>
                    <a:lnTo>
                      <a:pt x="0" y="26"/>
                    </a:lnTo>
                    <a:lnTo>
                      <a:pt x="19" y="33"/>
                    </a:lnTo>
                    <a:lnTo>
                      <a:pt x="43" y="40"/>
                    </a:lnTo>
                    <a:lnTo>
                      <a:pt x="66" y="46"/>
                    </a:lnTo>
                    <a:lnTo>
                      <a:pt x="92" y="54"/>
                    </a:lnTo>
                    <a:lnTo>
                      <a:pt x="121" y="61"/>
                    </a:lnTo>
                    <a:lnTo>
                      <a:pt x="151" y="68"/>
                    </a:lnTo>
                    <a:lnTo>
                      <a:pt x="182" y="74"/>
                    </a:lnTo>
                    <a:lnTo>
                      <a:pt x="218" y="79"/>
                    </a:lnTo>
                    <a:lnTo>
                      <a:pt x="253" y="85"/>
                    </a:lnTo>
                    <a:lnTo>
                      <a:pt x="290" y="91"/>
                    </a:lnTo>
                    <a:lnTo>
                      <a:pt x="328" y="96"/>
                    </a:lnTo>
                    <a:lnTo>
                      <a:pt x="368" y="101"/>
                    </a:lnTo>
                    <a:lnTo>
                      <a:pt x="408" y="106"/>
                    </a:lnTo>
                    <a:lnTo>
                      <a:pt x="449" y="111"/>
                    </a:lnTo>
                    <a:lnTo>
                      <a:pt x="492" y="115"/>
                    </a:lnTo>
                    <a:lnTo>
                      <a:pt x="535" y="120"/>
                    </a:lnTo>
                    <a:lnTo>
                      <a:pt x="579" y="125"/>
                    </a:lnTo>
                    <a:lnTo>
                      <a:pt x="623" y="129"/>
                    </a:lnTo>
                    <a:lnTo>
                      <a:pt x="667" y="132"/>
                    </a:lnTo>
                    <a:lnTo>
                      <a:pt x="713" y="136"/>
                    </a:lnTo>
                    <a:lnTo>
                      <a:pt x="757" y="139"/>
                    </a:lnTo>
                    <a:lnTo>
                      <a:pt x="802" y="142"/>
                    </a:lnTo>
                    <a:lnTo>
                      <a:pt x="846" y="144"/>
                    </a:lnTo>
                    <a:lnTo>
                      <a:pt x="890" y="147"/>
                    </a:lnTo>
                    <a:lnTo>
                      <a:pt x="934" y="149"/>
                    </a:lnTo>
                    <a:lnTo>
                      <a:pt x="978" y="151"/>
                    </a:lnTo>
                    <a:lnTo>
                      <a:pt x="1019" y="152"/>
                    </a:lnTo>
                    <a:lnTo>
                      <a:pt x="1061" y="154"/>
                    </a:lnTo>
                    <a:lnTo>
                      <a:pt x="1103" y="155"/>
                    </a:lnTo>
                    <a:lnTo>
                      <a:pt x="1142" y="155"/>
                    </a:lnTo>
                    <a:lnTo>
                      <a:pt x="1180" y="156"/>
                    </a:lnTo>
                    <a:lnTo>
                      <a:pt x="1217" y="156"/>
                    </a:lnTo>
                    <a:lnTo>
                      <a:pt x="1217" y="128"/>
                    </a:lnTo>
                    <a:lnTo>
                      <a:pt x="1180" y="128"/>
                    </a:lnTo>
                    <a:lnTo>
                      <a:pt x="1142" y="127"/>
                    </a:lnTo>
                    <a:lnTo>
                      <a:pt x="1103" y="127"/>
                    </a:lnTo>
                    <a:lnTo>
                      <a:pt x="1063" y="126"/>
                    </a:lnTo>
                    <a:lnTo>
                      <a:pt x="1021" y="124"/>
                    </a:lnTo>
                    <a:lnTo>
                      <a:pt x="978" y="123"/>
                    </a:lnTo>
                    <a:lnTo>
                      <a:pt x="936" y="120"/>
                    </a:lnTo>
                    <a:lnTo>
                      <a:pt x="892" y="118"/>
                    </a:lnTo>
                    <a:lnTo>
                      <a:pt x="848" y="115"/>
                    </a:lnTo>
                    <a:lnTo>
                      <a:pt x="804" y="113"/>
                    </a:lnTo>
                    <a:lnTo>
                      <a:pt x="759" y="110"/>
                    </a:lnTo>
                    <a:lnTo>
                      <a:pt x="715" y="107"/>
                    </a:lnTo>
                    <a:lnTo>
                      <a:pt x="670" y="103"/>
                    </a:lnTo>
                    <a:lnTo>
                      <a:pt x="625" y="100"/>
                    </a:lnTo>
                    <a:lnTo>
                      <a:pt x="581" y="96"/>
                    </a:lnTo>
                    <a:lnTo>
                      <a:pt x="540" y="92"/>
                    </a:lnTo>
                    <a:lnTo>
                      <a:pt x="497" y="87"/>
                    </a:lnTo>
                    <a:lnTo>
                      <a:pt x="454" y="83"/>
                    </a:lnTo>
                    <a:lnTo>
                      <a:pt x="413" y="78"/>
                    </a:lnTo>
                    <a:lnTo>
                      <a:pt x="372" y="73"/>
                    </a:lnTo>
                    <a:lnTo>
                      <a:pt x="332" y="68"/>
                    </a:lnTo>
                    <a:lnTo>
                      <a:pt x="295" y="63"/>
                    </a:lnTo>
                    <a:lnTo>
                      <a:pt x="257" y="57"/>
                    </a:lnTo>
                    <a:lnTo>
                      <a:pt x="222" y="50"/>
                    </a:lnTo>
                    <a:lnTo>
                      <a:pt x="189" y="45"/>
                    </a:lnTo>
                    <a:lnTo>
                      <a:pt x="157" y="39"/>
                    </a:lnTo>
                    <a:lnTo>
                      <a:pt x="127" y="32"/>
                    </a:lnTo>
                    <a:lnTo>
                      <a:pt x="101" y="26"/>
                    </a:lnTo>
                    <a:lnTo>
                      <a:pt x="74" y="20"/>
                    </a:lnTo>
                    <a:lnTo>
                      <a:pt x="51" y="14"/>
                    </a:lnTo>
                    <a:lnTo>
                      <a:pt x="30" y="7"/>
                    </a:lnTo>
                    <a:lnTo>
                      <a:pt x="13" y="0"/>
                    </a:lnTo>
                    <a:lnTo>
                      <a:pt x="0" y="2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70" name="Freeform 176"/>
              <p:cNvSpPr>
                <a:spLocks/>
              </p:cNvSpPr>
              <p:nvPr/>
            </p:nvSpPr>
            <p:spPr bwMode="auto">
              <a:xfrm>
                <a:off x="1681" y="3324"/>
                <a:ext cx="30" cy="24"/>
              </a:xfrm>
              <a:custGeom>
                <a:avLst/>
                <a:gdLst>
                  <a:gd name="T0" fmla="*/ 0 w 179"/>
                  <a:gd name="T1" fmla="*/ 0 h 189"/>
                  <a:gd name="T2" fmla="*/ 0 w 179"/>
                  <a:gd name="T3" fmla="*/ 0 h 189"/>
                  <a:gd name="T4" fmla="*/ 0 w 179"/>
                  <a:gd name="T5" fmla="*/ 0 h 189"/>
                  <a:gd name="T6" fmla="*/ 0 w 179"/>
                  <a:gd name="T7" fmla="*/ 0 h 189"/>
                  <a:gd name="T8" fmla="*/ 0 w 179"/>
                  <a:gd name="T9" fmla="*/ 0 h 189"/>
                  <a:gd name="T10" fmla="*/ 0 w 179"/>
                  <a:gd name="T11" fmla="*/ 0 h 189"/>
                  <a:gd name="T12" fmla="*/ 0 w 179"/>
                  <a:gd name="T13" fmla="*/ 0 h 189"/>
                  <a:gd name="T14" fmla="*/ 0 w 179"/>
                  <a:gd name="T15" fmla="*/ 0 h 189"/>
                  <a:gd name="T16" fmla="*/ 0 w 179"/>
                  <a:gd name="T17" fmla="*/ 0 h 189"/>
                  <a:gd name="T18" fmla="*/ 0 w 179"/>
                  <a:gd name="T19" fmla="*/ 0 h 189"/>
                  <a:gd name="T20" fmla="*/ 0 w 179"/>
                  <a:gd name="T21" fmla="*/ 0 h 189"/>
                  <a:gd name="T22" fmla="*/ 0 w 179"/>
                  <a:gd name="T23" fmla="*/ 0 h 189"/>
                  <a:gd name="T24" fmla="*/ 0 w 179"/>
                  <a:gd name="T25" fmla="*/ 0 h 189"/>
                  <a:gd name="T26" fmla="*/ 0 w 179"/>
                  <a:gd name="T27" fmla="*/ 0 h 189"/>
                  <a:gd name="T28" fmla="*/ 0 w 179"/>
                  <a:gd name="T29" fmla="*/ 0 h 189"/>
                  <a:gd name="T30" fmla="*/ 0 w 179"/>
                  <a:gd name="T31" fmla="*/ 0 h 189"/>
                  <a:gd name="T32" fmla="*/ 0 w 179"/>
                  <a:gd name="T33" fmla="*/ 0 h 189"/>
                  <a:gd name="T34" fmla="*/ 0 w 179"/>
                  <a:gd name="T35" fmla="*/ 0 h 189"/>
                  <a:gd name="T36" fmla="*/ 0 w 179"/>
                  <a:gd name="T37" fmla="*/ 0 h 189"/>
                  <a:gd name="T38" fmla="*/ 0 w 179"/>
                  <a:gd name="T39" fmla="*/ 0 h 189"/>
                  <a:gd name="T40" fmla="*/ 0 w 179"/>
                  <a:gd name="T41" fmla="*/ 0 h 189"/>
                  <a:gd name="T42" fmla="*/ 0 w 179"/>
                  <a:gd name="T43" fmla="*/ 0 h 189"/>
                  <a:gd name="T44" fmla="*/ 0 w 179"/>
                  <a:gd name="T45" fmla="*/ 0 h 189"/>
                  <a:gd name="T46" fmla="*/ 0 w 179"/>
                  <a:gd name="T47" fmla="*/ 0 h 189"/>
                  <a:gd name="T48" fmla="*/ 0 w 179"/>
                  <a:gd name="T49" fmla="*/ 0 h 189"/>
                  <a:gd name="T50" fmla="*/ 0 w 179"/>
                  <a:gd name="T51" fmla="*/ 0 h 189"/>
                  <a:gd name="T52" fmla="*/ 0 w 179"/>
                  <a:gd name="T53" fmla="*/ 0 h 189"/>
                  <a:gd name="T54" fmla="*/ 0 w 179"/>
                  <a:gd name="T55" fmla="*/ 0 h 189"/>
                  <a:gd name="T56" fmla="*/ 0 w 179"/>
                  <a:gd name="T57" fmla="*/ 0 h 189"/>
                  <a:gd name="T58" fmla="*/ 0 w 179"/>
                  <a:gd name="T59" fmla="*/ 0 h 189"/>
                  <a:gd name="T60" fmla="*/ 0 w 179"/>
                  <a:gd name="T61" fmla="*/ 0 h 189"/>
                  <a:gd name="T62" fmla="*/ 0 w 179"/>
                  <a:gd name="T63" fmla="*/ 0 h 189"/>
                  <a:gd name="T64" fmla="*/ 0 w 179"/>
                  <a:gd name="T65" fmla="*/ 0 h 189"/>
                  <a:gd name="T66" fmla="*/ 0 w 179"/>
                  <a:gd name="T67" fmla="*/ 0 h 189"/>
                  <a:gd name="T68" fmla="*/ 0 w 179"/>
                  <a:gd name="T69" fmla="*/ 0 h 189"/>
                  <a:gd name="T70" fmla="*/ 0 w 179"/>
                  <a:gd name="T71" fmla="*/ 0 h 189"/>
                  <a:gd name="T72" fmla="*/ 0 w 179"/>
                  <a:gd name="T73" fmla="*/ 0 h 189"/>
                  <a:gd name="T74" fmla="*/ 0 w 179"/>
                  <a:gd name="T75" fmla="*/ 0 h 189"/>
                  <a:gd name="T76" fmla="*/ 0 w 179"/>
                  <a:gd name="T77" fmla="*/ 0 h 189"/>
                  <a:gd name="T78" fmla="*/ 0 w 179"/>
                  <a:gd name="T79" fmla="*/ 0 h 189"/>
                  <a:gd name="T80" fmla="*/ 0 w 179"/>
                  <a:gd name="T81" fmla="*/ 0 h 189"/>
                  <a:gd name="T82" fmla="*/ 0 w 179"/>
                  <a:gd name="T83" fmla="*/ 0 h 189"/>
                  <a:gd name="T84" fmla="*/ 0 w 179"/>
                  <a:gd name="T85" fmla="*/ 0 h 189"/>
                  <a:gd name="T86" fmla="*/ 0 w 179"/>
                  <a:gd name="T87" fmla="*/ 0 h 189"/>
                  <a:gd name="T88" fmla="*/ 0 w 179"/>
                  <a:gd name="T89" fmla="*/ 0 h 189"/>
                  <a:gd name="T90" fmla="*/ 0 w 179"/>
                  <a:gd name="T91" fmla="*/ 0 h 1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79"/>
                  <a:gd name="T139" fmla="*/ 0 h 189"/>
                  <a:gd name="T140" fmla="*/ 179 w 179"/>
                  <a:gd name="T141" fmla="*/ 189 h 18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79" h="189">
                    <a:moveTo>
                      <a:pt x="36" y="1"/>
                    </a:moveTo>
                    <a:lnTo>
                      <a:pt x="31" y="5"/>
                    </a:lnTo>
                    <a:lnTo>
                      <a:pt x="22" y="15"/>
                    </a:lnTo>
                    <a:lnTo>
                      <a:pt x="16" y="26"/>
                    </a:lnTo>
                    <a:lnTo>
                      <a:pt x="10" y="35"/>
                    </a:lnTo>
                    <a:lnTo>
                      <a:pt x="5" y="45"/>
                    </a:lnTo>
                    <a:lnTo>
                      <a:pt x="0" y="57"/>
                    </a:lnTo>
                    <a:lnTo>
                      <a:pt x="0" y="69"/>
                    </a:lnTo>
                    <a:lnTo>
                      <a:pt x="2" y="80"/>
                    </a:lnTo>
                    <a:lnTo>
                      <a:pt x="8" y="93"/>
                    </a:lnTo>
                    <a:lnTo>
                      <a:pt x="16" y="105"/>
                    </a:lnTo>
                    <a:lnTo>
                      <a:pt x="27" y="115"/>
                    </a:lnTo>
                    <a:lnTo>
                      <a:pt x="40" y="126"/>
                    </a:lnTo>
                    <a:lnTo>
                      <a:pt x="58" y="138"/>
                    </a:lnTo>
                    <a:lnTo>
                      <a:pt x="79" y="149"/>
                    </a:lnTo>
                    <a:lnTo>
                      <a:pt x="104" y="162"/>
                    </a:lnTo>
                    <a:lnTo>
                      <a:pt x="133" y="175"/>
                    </a:lnTo>
                    <a:lnTo>
                      <a:pt x="166" y="189"/>
                    </a:lnTo>
                    <a:lnTo>
                      <a:pt x="179" y="163"/>
                    </a:lnTo>
                    <a:lnTo>
                      <a:pt x="146" y="148"/>
                    </a:lnTo>
                    <a:lnTo>
                      <a:pt x="117" y="137"/>
                    </a:lnTo>
                    <a:lnTo>
                      <a:pt x="94" y="125"/>
                    </a:lnTo>
                    <a:lnTo>
                      <a:pt x="75" y="114"/>
                    </a:lnTo>
                    <a:lnTo>
                      <a:pt x="60" y="104"/>
                    </a:lnTo>
                    <a:lnTo>
                      <a:pt x="49" y="95"/>
                    </a:lnTo>
                    <a:lnTo>
                      <a:pt x="40" y="86"/>
                    </a:lnTo>
                    <a:lnTo>
                      <a:pt x="34" y="78"/>
                    </a:lnTo>
                    <a:lnTo>
                      <a:pt x="31" y="72"/>
                    </a:lnTo>
                    <a:lnTo>
                      <a:pt x="31" y="67"/>
                    </a:lnTo>
                    <a:lnTo>
                      <a:pt x="31" y="61"/>
                    </a:lnTo>
                    <a:lnTo>
                      <a:pt x="33" y="55"/>
                    </a:lnTo>
                    <a:lnTo>
                      <a:pt x="37" y="49"/>
                    </a:lnTo>
                    <a:lnTo>
                      <a:pt x="42" y="40"/>
                    </a:lnTo>
                    <a:lnTo>
                      <a:pt x="49" y="32"/>
                    </a:lnTo>
                    <a:lnTo>
                      <a:pt x="55" y="21"/>
                    </a:lnTo>
                    <a:lnTo>
                      <a:pt x="51" y="26"/>
                    </a:lnTo>
                    <a:lnTo>
                      <a:pt x="55" y="21"/>
                    </a:lnTo>
                    <a:lnTo>
                      <a:pt x="58" y="16"/>
                    </a:lnTo>
                    <a:lnTo>
                      <a:pt x="58" y="11"/>
                    </a:lnTo>
                    <a:lnTo>
                      <a:pt x="55" y="6"/>
                    </a:lnTo>
                    <a:lnTo>
                      <a:pt x="52" y="2"/>
                    </a:lnTo>
                    <a:lnTo>
                      <a:pt x="47" y="0"/>
                    </a:lnTo>
                    <a:lnTo>
                      <a:pt x="41" y="0"/>
                    </a:lnTo>
                    <a:lnTo>
                      <a:pt x="36" y="1"/>
                    </a:lnTo>
                    <a:lnTo>
                      <a:pt x="31" y="5"/>
                    </a:lnTo>
                    <a:lnTo>
                      <a:pt x="36" y="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71" name="Freeform 177"/>
              <p:cNvSpPr>
                <a:spLocks/>
              </p:cNvSpPr>
              <p:nvPr/>
            </p:nvSpPr>
            <p:spPr bwMode="auto">
              <a:xfrm>
                <a:off x="1687" y="3301"/>
                <a:ext cx="150" cy="26"/>
              </a:xfrm>
              <a:custGeom>
                <a:avLst/>
                <a:gdLst>
                  <a:gd name="T0" fmla="*/ 1 w 900"/>
                  <a:gd name="T1" fmla="*/ 0 h 207"/>
                  <a:gd name="T2" fmla="*/ 1 w 900"/>
                  <a:gd name="T3" fmla="*/ 0 h 207"/>
                  <a:gd name="T4" fmla="*/ 1 w 900"/>
                  <a:gd name="T5" fmla="*/ 0 h 207"/>
                  <a:gd name="T6" fmla="*/ 1 w 900"/>
                  <a:gd name="T7" fmla="*/ 0 h 207"/>
                  <a:gd name="T8" fmla="*/ 1 w 900"/>
                  <a:gd name="T9" fmla="*/ 0 h 207"/>
                  <a:gd name="T10" fmla="*/ 1 w 900"/>
                  <a:gd name="T11" fmla="*/ 0 h 207"/>
                  <a:gd name="T12" fmla="*/ 0 w 900"/>
                  <a:gd name="T13" fmla="*/ 0 h 207"/>
                  <a:gd name="T14" fmla="*/ 0 w 900"/>
                  <a:gd name="T15" fmla="*/ 0 h 207"/>
                  <a:gd name="T16" fmla="*/ 0 w 900"/>
                  <a:gd name="T17" fmla="*/ 0 h 207"/>
                  <a:gd name="T18" fmla="*/ 0 w 900"/>
                  <a:gd name="T19" fmla="*/ 0 h 207"/>
                  <a:gd name="T20" fmla="*/ 0 w 900"/>
                  <a:gd name="T21" fmla="*/ 0 h 207"/>
                  <a:gd name="T22" fmla="*/ 0 w 900"/>
                  <a:gd name="T23" fmla="*/ 0 h 207"/>
                  <a:gd name="T24" fmla="*/ 0 w 900"/>
                  <a:gd name="T25" fmla="*/ 0 h 207"/>
                  <a:gd name="T26" fmla="*/ 0 w 900"/>
                  <a:gd name="T27" fmla="*/ 0 h 207"/>
                  <a:gd name="T28" fmla="*/ 0 w 900"/>
                  <a:gd name="T29" fmla="*/ 0 h 207"/>
                  <a:gd name="T30" fmla="*/ 0 w 900"/>
                  <a:gd name="T31" fmla="*/ 0 h 207"/>
                  <a:gd name="T32" fmla="*/ 0 w 900"/>
                  <a:gd name="T33" fmla="*/ 0 h 207"/>
                  <a:gd name="T34" fmla="*/ 0 w 900"/>
                  <a:gd name="T35" fmla="*/ 0 h 207"/>
                  <a:gd name="T36" fmla="*/ 0 w 900"/>
                  <a:gd name="T37" fmla="*/ 0 h 207"/>
                  <a:gd name="T38" fmla="*/ 0 w 900"/>
                  <a:gd name="T39" fmla="*/ 0 h 207"/>
                  <a:gd name="T40" fmla="*/ 0 w 900"/>
                  <a:gd name="T41" fmla="*/ 0 h 207"/>
                  <a:gd name="T42" fmla="*/ 0 w 900"/>
                  <a:gd name="T43" fmla="*/ 0 h 207"/>
                  <a:gd name="T44" fmla="*/ 0 w 900"/>
                  <a:gd name="T45" fmla="*/ 0 h 207"/>
                  <a:gd name="T46" fmla="*/ 0 w 900"/>
                  <a:gd name="T47" fmla="*/ 0 h 207"/>
                  <a:gd name="T48" fmla="*/ 0 w 900"/>
                  <a:gd name="T49" fmla="*/ 0 h 207"/>
                  <a:gd name="T50" fmla="*/ 0 w 900"/>
                  <a:gd name="T51" fmla="*/ 0 h 207"/>
                  <a:gd name="T52" fmla="*/ 0 w 900"/>
                  <a:gd name="T53" fmla="*/ 0 h 207"/>
                  <a:gd name="T54" fmla="*/ 1 w 900"/>
                  <a:gd name="T55" fmla="*/ 0 h 207"/>
                  <a:gd name="T56" fmla="*/ 1 w 900"/>
                  <a:gd name="T57" fmla="*/ 0 h 207"/>
                  <a:gd name="T58" fmla="*/ 1 w 900"/>
                  <a:gd name="T59" fmla="*/ 0 h 207"/>
                  <a:gd name="T60" fmla="*/ 1 w 900"/>
                  <a:gd name="T61" fmla="*/ 0 h 207"/>
                  <a:gd name="T62" fmla="*/ 1 w 900"/>
                  <a:gd name="T63" fmla="*/ 0 h 207"/>
                  <a:gd name="T64" fmla="*/ 1 w 900"/>
                  <a:gd name="T65" fmla="*/ 0 h 207"/>
                  <a:gd name="T66" fmla="*/ 1 w 900"/>
                  <a:gd name="T67" fmla="*/ 0 h 207"/>
                  <a:gd name="T68" fmla="*/ 1 w 900"/>
                  <a:gd name="T69" fmla="*/ 0 h 207"/>
                  <a:gd name="T70" fmla="*/ 1 w 900"/>
                  <a:gd name="T71" fmla="*/ 0 h 207"/>
                  <a:gd name="T72" fmla="*/ 1 w 900"/>
                  <a:gd name="T73" fmla="*/ 0 h 20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900"/>
                  <a:gd name="T112" fmla="*/ 0 h 207"/>
                  <a:gd name="T113" fmla="*/ 900 w 900"/>
                  <a:gd name="T114" fmla="*/ 207 h 20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900" h="207">
                    <a:moveTo>
                      <a:pt x="869" y="16"/>
                    </a:moveTo>
                    <a:lnTo>
                      <a:pt x="884" y="0"/>
                    </a:lnTo>
                    <a:lnTo>
                      <a:pt x="855" y="1"/>
                    </a:lnTo>
                    <a:lnTo>
                      <a:pt x="825" y="2"/>
                    </a:lnTo>
                    <a:lnTo>
                      <a:pt x="795" y="4"/>
                    </a:lnTo>
                    <a:lnTo>
                      <a:pt x="766" y="6"/>
                    </a:lnTo>
                    <a:lnTo>
                      <a:pt x="737" y="8"/>
                    </a:lnTo>
                    <a:lnTo>
                      <a:pt x="708" y="10"/>
                    </a:lnTo>
                    <a:lnTo>
                      <a:pt x="677" y="14"/>
                    </a:lnTo>
                    <a:lnTo>
                      <a:pt x="649" y="17"/>
                    </a:lnTo>
                    <a:lnTo>
                      <a:pt x="619" y="20"/>
                    </a:lnTo>
                    <a:lnTo>
                      <a:pt x="590" y="23"/>
                    </a:lnTo>
                    <a:lnTo>
                      <a:pt x="562" y="27"/>
                    </a:lnTo>
                    <a:lnTo>
                      <a:pt x="533" y="30"/>
                    </a:lnTo>
                    <a:lnTo>
                      <a:pt x="504" y="35"/>
                    </a:lnTo>
                    <a:lnTo>
                      <a:pt x="476" y="39"/>
                    </a:lnTo>
                    <a:lnTo>
                      <a:pt x="446" y="44"/>
                    </a:lnTo>
                    <a:lnTo>
                      <a:pt x="418" y="49"/>
                    </a:lnTo>
                    <a:lnTo>
                      <a:pt x="390" y="54"/>
                    </a:lnTo>
                    <a:lnTo>
                      <a:pt x="362" y="60"/>
                    </a:lnTo>
                    <a:lnTo>
                      <a:pt x="333" y="66"/>
                    </a:lnTo>
                    <a:lnTo>
                      <a:pt x="306" y="73"/>
                    </a:lnTo>
                    <a:lnTo>
                      <a:pt x="279" y="80"/>
                    </a:lnTo>
                    <a:lnTo>
                      <a:pt x="252" y="88"/>
                    </a:lnTo>
                    <a:lnTo>
                      <a:pt x="225" y="96"/>
                    </a:lnTo>
                    <a:lnTo>
                      <a:pt x="200" y="104"/>
                    </a:lnTo>
                    <a:lnTo>
                      <a:pt x="174" y="112"/>
                    </a:lnTo>
                    <a:lnTo>
                      <a:pt x="147" y="120"/>
                    </a:lnTo>
                    <a:lnTo>
                      <a:pt x="122" y="129"/>
                    </a:lnTo>
                    <a:lnTo>
                      <a:pt x="98" y="139"/>
                    </a:lnTo>
                    <a:lnTo>
                      <a:pt x="71" y="149"/>
                    </a:lnTo>
                    <a:lnTo>
                      <a:pt x="48" y="160"/>
                    </a:lnTo>
                    <a:lnTo>
                      <a:pt x="24" y="170"/>
                    </a:lnTo>
                    <a:lnTo>
                      <a:pt x="0" y="182"/>
                    </a:lnTo>
                    <a:lnTo>
                      <a:pt x="15" y="207"/>
                    </a:lnTo>
                    <a:lnTo>
                      <a:pt x="37" y="196"/>
                    </a:lnTo>
                    <a:lnTo>
                      <a:pt x="61" y="186"/>
                    </a:lnTo>
                    <a:lnTo>
                      <a:pt x="84" y="175"/>
                    </a:lnTo>
                    <a:lnTo>
                      <a:pt x="109" y="166"/>
                    </a:lnTo>
                    <a:lnTo>
                      <a:pt x="133" y="156"/>
                    </a:lnTo>
                    <a:lnTo>
                      <a:pt x="158" y="147"/>
                    </a:lnTo>
                    <a:lnTo>
                      <a:pt x="182" y="138"/>
                    </a:lnTo>
                    <a:lnTo>
                      <a:pt x="209" y="130"/>
                    </a:lnTo>
                    <a:lnTo>
                      <a:pt x="234" y="122"/>
                    </a:lnTo>
                    <a:lnTo>
                      <a:pt x="261" y="114"/>
                    </a:lnTo>
                    <a:lnTo>
                      <a:pt x="288" y="108"/>
                    </a:lnTo>
                    <a:lnTo>
                      <a:pt x="315" y="102"/>
                    </a:lnTo>
                    <a:lnTo>
                      <a:pt x="342" y="95"/>
                    </a:lnTo>
                    <a:lnTo>
                      <a:pt x="369" y="89"/>
                    </a:lnTo>
                    <a:lnTo>
                      <a:pt x="396" y="83"/>
                    </a:lnTo>
                    <a:lnTo>
                      <a:pt x="425" y="78"/>
                    </a:lnTo>
                    <a:lnTo>
                      <a:pt x="452" y="72"/>
                    </a:lnTo>
                    <a:lnTo>
                      <a:pt x="480" y="67"/>
                    </a:lnTo>
                    <a:lnTo>
                      <a:pt x="509" y="63"/>
                    </a:lnTo>
                    <a:lnTo>
                      <a:pt x="537" y="58"/>
                    </a:lnTo>
                    <a:lnTo>
                      <a:pt x="566" y="55"/>
                    </a:lnTo>
                    <a:lnTo>
                      <a:pt x="595" y="51"/>
                    </a:lnTo>
                    <a:lnTo>
                      <a:pt x="623" y="48"/>
                    </a:lnTo>
                    <a:lnTo>
                      <a:pt x="653" y="45"/>
                    </a:lnTo>
                    <a:lnTo>
                      <a:pt x="682" y="42"/>
                    </a:lnTo>
                    <a:lnTo>
                      <a:pt x="710" y="39"/>
                    </a:lnTo>
                    <a:lnTo>
                      <a:pt x="739" y="37"/>
                    </a:lnTo>
                    <a:lnTo>
                      <a:pt x="769" y="35"/>
                    </a:lnTo>
                    <a:lnTo>
                      <a:pt x="797" y="33"/>
                    </a:lnTo>
                    <a:lnTo>
                      <a:pt x="827" y="31"/>
                    </a:lnTo>
                    <a:lnTo>
                      <a:pt x="855" y="30"/>
                    </a:lnTo>
                    <a:lnTo>
                      <a:pt x="884" y="29"/>
                    </a:lnTo>
                    <a:lnTo>
                      <a:pt x="900" y="14"/>
                    </a:lnTo>
                    <a:lnTo>
                      <a:pt x="884" y="29"/>
                    </a:lnTo>
                    <a:lnTo>
                      <a:pt x="895" y="25"/>
                    </a:lnTo>
                    <a:lnTo>
                      <a:pt x="900" y="15"/>
                    </a:lnTo>
                    <a:lnTo>
                      <a:pt x="895" y="4"/>
                    </a:lnTo>
                    <a:lnTo>
                      <a:pt x="884" y="0"/>
                    </a:lnTo>
                    <a:lnTo>
                      <a:pt x="869" y="1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72" name="Freeform 178"/>
              <p:cNvSpPr>
                <a:spLocks/>
              </p:cNvSpPr>
              <p:nvPr/>
            </p:nvSpPr>
            <p:spPr bwMode="auto">
              <a:xfrm>
                <a:off x="1832" y="3293"/>
                <a:ext cx="15" cy="10"/>
              </a:xfrm>
              <a:custGeom>
                <a:avLst/>
                <a:gdLst>
                  <a:gd name="T0" fmla="*/ 0 w 87"/>
                  <a:gd name="T1" fmla="*/ 0 h 85"/>
                  <a:gd name="T2" fmla="*/ 0 w 87"/>
                  <a:gd name="T3" fmla="*/ 0 h 85"/>
                  <a:gd name="T4" fmla="*/ 0 w 87"/>
                  <a:gd name="T5" fmla="*/ 0 h 85"/>
                  <a:gd name="T6" fmla="*/ 0 w 87"/>
                  <a:gd name="T7" fmla="*/ 0 h 85"/>
                  <a:gd name="T8" fmla="*/ 0 w 87"/>
                  <a:gd name="T9" fmla="*/ 0 h 85"/>
                  <a:gd name="T10" fmla="*/ 0 w 87"/>
                  <a:gd name="T11" fmla="*/ 0 h 85"/>
                  <a:gd name="T12" fmla="*/ 0 w 87"/>
                  <a:gd name="T13" fmla="*/ 0 h 85"/>
                  <a:gd name="T14" fmla="*/ 0 w 87"/>
                  <a:gd name="T15" fmla="*/ 0 h 85"/>
                  <a:gd name="T16" fmla="*/ 0 w 87"/>
                  <a:gd name="T17" fmla="*/ 0 h 85"/>
                  <a:gd name="T18" fmla="*/ 0 w 87"/>
                  <a:gd name="T19" fmla="*/ 0 h 85"/>
                  <a:gd name="T20" fmla="*/ 0 w 87"/>
                  <a:gd name="T21" fmla="*/ 0 h 85"/>
                  <a:gd name="T22" fmla="*/ 0 w 87"/>
                  <a:gd name="T23" fmla="*/ 0 h 85"/>
                  <a:gd name="T24" fmla="*/ 0 w 87"/>
                  <a:gd name="T25" fmla="*/ 0 h 85"/>
                  <a:gd name="T26" fmla="*/ 0 w 87"/>
                  <a:gd name="T27" fmla="*/ 0 h 85"/>
                  <a:gd name="T28" fmla="*/ 0 w 87"/>
                  <a:gd name="T29" fmla="*/ 0 h 85"/>
                  <a:gd name="T30" fmla="*/ 0 w 87"/>
                  <a:gd name="T31" fmla="*/ 0 h 85"/>
                  <a:gd name="T32" fmla="*/ 0 w 87"/>
                  <a:gd name="T33" fmla="*/ 0 h 85"/>
                  <a:gd name="T34" fmla="*/ 0 w 87"/>
                  <a:gd name="T35" fmla="*/ 0 h 85"/>
                  <a:gd name="T36" fmla="*/ 0 w 87"/>
                  <a:gd name="T37" fmla="*/ 0 h 85"/>
                  <a:gd name="T38" fmla="*/ 0 w 87"/>
                  <a:gd name="T39" fmla="*/ 0 h 85"/>
                  <a:gd name="T40" fmla="*/ 0 w 87"/>
                  <a:gd name="T41" fmla="*/ 0 h 85"/>
                  <a:gd name="T42" fmla="*/ 0 w 87"/>
                  <a:gd name="T43" fmla="*/ 0 h 85"/>
                  <a:gd name="T44" fmla="*/ 0 w 87"/>
                  <a:gd name="T45" fmla="*/ 0 h 85"/>
                  <a:gd name="T46" fmla="*/ 0 w 87"/>
                  <a:gd name="T47" fmla="*/ 0 h 85"/>
                  <a:gd name="T48" fmla="*/ 0 w 87"/>
                  <a:gd name="T49" fmla="*/ 0 h 85"/>
                  <a:gd name="T50" fmla="*/ 0 w 87"/>
                  <a:gd name="T51" fmla="*/ 0 h 85"/>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7"/>
                  <a:gd name="T79" fmla="*/ 0 h 85"/>
                  <a:gd name="T80" fmla="*/ 87 w 87"/>
                  <a:gd name="T81" fmla="*/ 85 h 85"/>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7" h="85">
                    <a:moveTo>
                      <a:pt x="56" y="12"/>
                    </a:moveTo>
                    <a:lnTo>
                      <a:pt x="70" y="0"/>
                    </a:lnTo>
                    <a:lnTo>
                      <a:pt x="50" y="2"/>
                    </a:lnTo>
                    <a:lnTo>
                      <a:pt x="32" y="8"/>
                    </a:lnTo>
                    <a:lnTo>
                      <a:pt x="18" y="18"/>
                    </a:lnTo>
                    <a:lnTo>
                      <a:pt x="9" y="29"/>
                    </a:lnTo>
                    <a:lnTo>
                      <a:pt x="3" y="42"/>
                    </a:lnTo>
                    <a:lnTo>
                      <a:pt x="0" y="56"/>
                    </a:lnTo>
                    <a:lnTo>
                      <a:pt x="0" y="70"/>
                    </a:lnTo>
                    <a:lnTo>
                      <a:pt x="0" y="85"/>
                    </a:lnTo>
                    <a:lnTo>
                      <a:pt x="31" y="83"/>
                    </a:lnTo>
                    <a:lnTo>
                      <a:pt x="31" y="70"/>
                    </a:lnTo>
                    <a:lnTo>
                      <a:pt x="31" y="58"/>
                    </a:lnTo>
                    <a:lnTo>
                      <a:pt x="32" y="50"/>
                    </a:lnTo>
                    <a:lnTo>
                      <a:pt x="35" y="43"/>
                    </a:lnTo>
                    <a:lnTo>
                      <a:pt x="40" y="38"/>
                    </a:lnTo>
                    <a:lnTo>
                      <a:pt x="45" y="33"/>
                    </a:lnTo>
                    <a:lnTo>
                      <a:pt x="56" y="31"/>
                    </a:lnTo>
                    <a:lnTo>
                      <a:pt x="73" y="29"/>
                    </a:lnTo>
                    <a:lnTo>
                      <a:pt x="87" y="17"/>
                    </a:lnTo>
                    <a:lnTo>
                      <a:pt x="73" y="29"/>
                    </a:lnTo>
                    <a:lnTo>
                      <a:pt x="84" y="24"/>
                    </a:lnTo>
                    <a:lnTo>
                      <a:pt x="87" y="13"/>
                    </a:lnTo>
                    <a:lnTo>
                      <a:pt x="82" y="4"/>
                    </a:lnTo>
                    <a:lnTo>
                      <a:pt x="70" y="0"/>
                    </a:lnTo>
                    <a:lnTo>
                      <a:pt x="56" y="1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73" name="Freeform 179"/>
              <p:cNvSpPr>
                <a:spLocks/>
              </p:cNvSpPr>
              <p:nvPr/>
            </p:nvSpPr>
            <p:spPr bwMode="auto">
              <a:xfrm>
                <a:off x="1841" y="3262"/>
                <a:ext cx="32" cy="33"/>
              </a:xfrm>
              <a:custGeom>
                <a:avLst/>
                <a:gdLst>
                  <a:gd name="T0" fmla="*/ 0 w 191"/>
                  <a:gd name="T1" fmla="*/ 0 h 259"/>
                  <a:gd name="T2" fmla="*/ 0 w 191"/>
                  <a:gd name="T3" fmla="*/ 0 h 259"/>
                  <a:gd name="T4" fmla="*/ 0 w 191"/>
                  <a:gd name="T5" fmla="*/ 0 h 259"/>
                  <a:gd name="T6" fmla="*/ 0 w 191"/>
                  <a:gd name="T7" fmla="*/ 0 h 259"/>
                  <a:gd name="T8" fmla="*/ 0 w 191"/>
                  <a:gd name="T9" fmla="*/ 0 h 259"/>
                  <a:gd name="T10" fmla="*/ 0 w 191"/>
                  <a:gd name="T11" fmla="*/ 0 h 259"/>
                  <a:gd name="T12" fmla="*/ 0 w 191"/>
                  <a:gd name="T13" fmla="*/ 0 h 259"/>
                  <a:gd name="T14" fmla="*/ 0 w 191"/>
                  <a:gd name="T15" fmla="*/ 0 h 259"/>
                  <a:gd name="T16" fmla="*/ 0 w 191"/>
                  <a:gd name="T17" fmla="*/ 0 h 259"/>
                  <a:gd name="T18" fmla="*/ 0 w 191"/>
                  <a:gd name="T19" fmla="*/ 0 h 259"/>
                  <a:gd name="T20" fmla="*/ 0 w 191"/>
                  <a:gd name="T21" fmla="*/ 0 h 259"/>
                  <a:gd name="T22" fmla="*/ 0 w 191"/>
                  <a:gd name="T23" fmla="*/ 0 h 259"/>
                  <a:gd name="T24" fmla="*/ 0 w 191"/>
                  <a:gd name="T25" fmla="*/ 0 h 259"/>
                  <a:gd name="T26" fmla="*/ 0 w 191"/>
                  <a:gd name="T27" fmla="*/ 0 h 259"/>
                  <a:gd name="T28" fmla="*/ 0 w 191"/>
                  <a:gd name="T29" fmla="*/ 0 h 259"/>
                  <a:gd name="T30" fmla="*/ 0 w 191"/>
                  <a:gd name="T31" fmla="*/ 0 h 259"/>
                  <a:gd name="T32" fmla="*/ 0 w 191"/>
                  <a:gd name="T33" fmla="*/ 0 h 259"/>
                  <a:gd name="T34" fmla="*/ 0 w 191"/>
                  <a:gd name="T35" fmla="*/ 0 h 259"/>
                  <a:gd name="T36" fmla="*/ 0 w 191"/>
                  <a:gd name="T37" fmla="*/ 0 h 259"/>
                  <a:gd name="T38" fmla="*/ 0 w 191"/>
                  <a:gd name="T39" fmla="*/ 0 h 259"/>
                  <a:gd name="T40" fmla="*/ 0 w 191"/>
                  <a:gd name="T41" fmla="*/ 0 h 259"/>
                  <a:gd name="T42" fmla="*/ 0 w 191"/>
                  <a:gd name="T43" fmla="*/ 0 h 259"/>
                  <a:gd name="T44" fmla="*/ 0 w 191"/>
                  <a:gd name="T45" fmla="*/ 0 h 259"/>
                  <a:gd name="T46" fmla="*/ 0 w 191"/>
                  <a:gd name="T47" fmla="*/ 0 h 259"/>
                  <a:gd name="T48" fmla="*/ 0 w 191"/>
                  <a:gd name="T49" fmla="*/ 0 h 259"/>
                  <a:gd name="T50" fmla="*/ 0 w 191"/>
                  <a:gd name="T51" fmla="*/ 0 h 259"/>
                  <a:gd name="T52" fmla="*/ 0 w 191"/>
                  <a:gd name="T53" fmla="*/ 0 h 259"/>
                  <a:gd name="T54" fmla="*/ 0 w 191"/>
                  <a:gd name="T55" fmla="*/ 0 h 259"/>
                  <a:gd name="T56" fmla="*/ 0 w 191"/>
                  <a:gd name="T57" fmla="*/ 0 h 259"/>
                  <a:gd name="T58" fmla="*/ 0 w 191"/>
                  <a:gd name="T59" fmla="*/ 0 h 259"/>
                  <a:gd name="T60" fmla="*/ 0 w 191"/>
                  <a:gd name="T61" fmla="*/ 0 h 259"/>
                  <a:gd name="T62" fmla="*/ 0 w 191"/>
                  <a:gd name="T63" fmla="*/ 0 h 259"/>
                  <a:gd name="T64" fmla="*/ 0 w 191"/>
                  <a:gd name="T65" fmla="*/ 0 h 259"/>
                  <a:gd name="T66" fmla="*/ 0 w 191"/>
                  <a:gd name="T67" fmla="*/ 0 h 259"/>
                  <a:gd name="T68" fmla="*/ 0 w 191"/>
                  <a:gd name="T69" fmla="*/ 0 h 259"/>
                  <a:gd name="T70" fmla="*/ 0 w 191"/>
                  <a:gd name="T71" fmla="*/ 0 h 259"/>
                  <a:gd name="T72" fmla="*/ 0 w 191"/>
                  <a:gd name="T73" fmla="*/ 0 h 259"/>
                  <a:gd name="T74" fmla="*/ 0 w 191"/>
                  <a:gd name="T75" fmla="*/ 0 h 259"/>
                  <a:gd name="T76" fmla="*/ 0 w 191"/>
                  <a:gd name="T77" fmla="*/ 0 h 259"/>
                  <a:gd name="T78" fmla="*/ 0 w 191"/>
                  <a:gd name="T79" fmla="*/ 0 h 259"/>
                  <a:gd name="T80" fmla="*/ 0 w 191"/>
                  <a:gd name="T81" fmla="*/ 0 h 259"/>
                  <a:gd name="T82" fmla="*/ 0 w 191"/>
                  <a:gd name="T83" fmla="*/ 0 h 259"/>
                  <a:gd name="T84" fmla="*/ 0 w 191"/>
                  <a:gd name="T85" fmla="*/ 0 h 259"/>
                  <a:gd name="T86" fmla="*/ 0 w 191"/>
                  <a:gd name="T87" fmla="*/ 0 h 259"/>
                  <a:gd name="T88" fmla="*/ 0 w 191"/>
                  <a:gd name="T89" fmla="*/ 0 h 259"/>
                  <a:gd name="T90" fmla="*/ 0 w 191"/>
                  <a:gd name="T91" fmla="*/ 0 h 25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91"/>
                  <a:gd name="T139" fmla="*/ 0 h 259"/>
                  <a:gd name="T140" fmla="*/ 191 w 191"/>
                  <a:gd name="T141" fmla="*/ 259 h 25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91" h="259">
                    <a:moveTo>
                      <a:pt x="163" y="23"/>
                    </a:moveTo>
                    <a:lnTo>
                      <a:pt x="169" y="2"/>
                    </a:lnTo>
                    <a:lnTo>
                      <a:pt x="146" y="13"/>
                    </a:lnTo>
                    <a:lnTo>
                      <a:pt x="126" y="23"/>
                    </a:lnTo>
                    <a:lnTo>
                      <a:pt x="107" y="35"/>
                    </a:lnTo>
                    <a:lnTo>
                      <a:pt x="91" y="48"/>
                    </a:lnTo>
                    <a:lnTo>
                      <a:pt x="75" y="63"/>
                    </a:lnTo>
                    <a:lnTo>
                      <a:pt x="62" y="77"/>
                    </a:lnTo>
                    <a:lnTo>
                      <a:pt x="51" y="91"/>
                    </a:lnTo>
                    <a:lnTo>
                      <a:pt x="41" y="106"/>
                    </a:lnTo>
                    <a:lnTo>
                      <a:pt x="32" y="123"/>
                    </a:lnTo>
                    <a:lnTo>
                      <a:pt x="26" y="141"/>
                    </a:lnTo>
                    <a:lnTo>
                      <a:pt x="20" y="158"/>
                    </a:lnTo>
                    <a:lnTo>
                      <a:pt x="13" y="176"/>
                    </a:lnTo>
                    <a:lnTo>
                      <a:pt x="10" y="195"/>
                    </a:lnTo>
                    <a:lnTo>
                      <a:pt x="6" y="215"/>
                    </a:lnTo>
                    <a:lnTo>
                      <a:pt x="3" y="234"/>
                    </a:lnTo>
                    <a:lnTo>
                      <a:pt x="0" y="254"/>
                    </a:lnTo>
                    <a:lnTo>
                      <a:pt x="31" y="259"/>
                    </a:lnTo>
                    <a:lnTo>
                      <a:pt x="34" y="238"/>
                    </a:lnTo>
                    <a:lnTo>
                      <a:pt x="37" y="219"/>
                    </a:lnTo>
                    <a:lnTo>
                      <a:pt x="41" y="201"/>
                    </a:lnTo>
                    <a:lnTo>
                      <a:pt x="44" y="182"/>
                    </a:lnTo>
                    <a:lnTo>
                      <a:pt x="49" y="166"/>
                    </a:lnTo>
                    <a:lnTo>
                      <a:pt x="54" y="149"/>
                    </a:lnTo>
                    <a:lnTo>
                      <a:pt x="61" y="134"/>
                    </a:lnTo>
                    <a:lnTo>
                      <a:pt x="67" y="120"/>
                    </a:lnTo>
                    <a:lnTo>
                      <a:pt x="77" y="107"/>
                    </a:lnTo>
                    <a:lnTo>
                      <a:pt x="86" y="93"/>
                    </a:lnTo>
                    <a:lnTo>
                      <a:pt x="97" y="81"/>
                    </a:lnTo>
                    <a:lnTo>
                      <a:pt x="110" y="69"/>
                    </a:lnTo>
                    <a:lnTo>
                      <a:pt x="125" y="57"/>
                    </a:lnTo>
                    <a:lnTo>
                      <a:pt x="141" y="47"/>
                    </a:lnTo>
                    <a:lnTo>
                      <a:pt x="161" y="37"/>
                    </a:lnTo>
                    <a:lnTo>
                      <a:pt x="182" y="28"/>
                    </a:lnTo>
                    <a:lnTo>
                      <a:pt x="188" y="7"/>
                    </a:lnTo>
                    <a:lnTo>
                      <a:pt x="182" y="28"/>
                    </a:lnTo>
                    <a:lnTo>
                      <a:pt x="188" y="24"/>
                    </a:lnTo>
                    <a:lnTo>
                      <a:pt x="191" y="19"/>
                    </a:lnTo>
                    <a:lnTo>
                      <a:pt x="191" y="14"/>
                    </a:lnTo>
                    <a:lnTo>
                      <a:pt x="190" y="9"/>
                    </a:lnTo>
                    <a:lnTo>
                      <a:pt x="186" y="5"/>
                    </a:lnTo>
                    <a:lnTo>
                      <a:pt x="181" y="2"/>
                    </a:lnTo>
                    <a:lnTo>
                      <a:pt x="175" y="0"/>
                    </a:lnTo>
                    <a:lnTo>
                      <a:pt x="169" y="2"/>
                    </a:lnTo>
                    <a:lnTo>
                      <a:pt x="163" y="2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74" name="Freeform 180"/>
              <p:cNvSpPr>
                <a:spLocks/>
              </p:cNvSpPr>
              <p:nvPr/>
            </p:nvSpPr>
            <p:spPr bwMode="auto">
              <a:xfrm>
                <a:off x="1846" y="3192"/>
                <a:ext cx="27" cy="73"/>
              </a:xfrm>
              <a:custGeom>
                <a:avLst/>
                <a:gdLst>
                  <a:gd name="T0" fmla="*/ 0 w 162"/>
                  <a:gd name="T1" fmla="*/ 0 h 586"/>
                  <a:gd name="T2" fmla="*/ 0 w 162"/>
                  <a:gd name="T3" fmla="*/ 0 h 586"/>
                  <a:gd name="T4" fmla="*/ 0 w 162"/>
                  <a:gd name="T5" fmla="*/ 0 h 586"/>
                  <a:gd name="T6" fmla="*/ 0 w 162"/>
                  <a:gd name="T7" fmla="*/ 0 h 586"/>
                  <a:gd name="T8" fmla="*/ 0 w 162"/>
                  <a:gd name="T9" fmla="*/ 0 h 586"/>
                  <a:gd name="T10" fmla="*/ 0 w 162"/>
                  <a:gd name="T11" fmla="*/ 0 h 586"/>
                  <a:gd name="T12" fmla="*/ 0 w 162"/>
                  <a:gd name="T13" fmla="*/ 0 h 586"/>
                  <a:gd name="T14" fmla="*/ 0 w 162"/>
                  <a:gd name="T15" fmla="*/ 0 h 586"/>
                  <a:gd name="T16" fmla="*/ 0 w 162"/>
                  <a:gd name="T17" fmla="*/ 0 h 586"/>
                  <a:gd name="T18" fmla="*/ 0 w 162"/>
                  <a:gd name="T19" fmla="*/ 0 h 586"/>
                  <a:gd name="T20" fmla="*/ 0 w 162"/>
                  <a:gd name="T21" fmla="*/ 0 h 586"/>
                  <a:gd name="T22" fmla="*/ 0 w 162"/>
                  <a:gd name="T23" fmla="*/ 0 h 586"/>
                  <a:gd name="T24" fmla="*/ 0 w 162"/>
                  <a:gd name="T25" fmla="*/ 0 h 586"/>
                  <a:gd name="T26" fmla="*/ 0 w 162"/>
                  <a:gd name="T27" fmla="*/ 0 h 586"/>
                  <a:gd name="T28" fmla="*/ 0 w 162"/>
                  <a:gd name="T29" fmla="*/ 0 h 586"/>
                  <a:gd name="T30" fmla="*/ 0 w 162"/>
                  <a:gd name="T31" fmla="*/ 0 h 586"/>
                  <a:gd name="T32" fmla="*/ 0 w 162"/>
                  <a:gd name="T33" fmla="*/ 0 h 586"/>
                  <a:gd name="T34" fmla="*/ 0 w 162"/>
                  <a:gd name="T35" fmla="*/ 0 h 586"/>
                  <a:gd name="T36" fmla="*/ 0 w 162"/>
                  <a:gd name="T37" fmla="*/ 0 h 586"/>
                  <a:gd name="T38" fmla="*/ 0 w 162"/>
                  <a:gd name="T39" fmla="*/ 0 h 586"/>
                  <a:gd name="T40" fmla="*/ 0 w 162"/>
                  <a:gd name="T41" fmla="*/ 0 h 586"/>
                  <a:gd name="T42" fmla="*/ 0 w 162"/>
                  <a:gd name="T43" fmla="*/ 0 h 586"/>
                  <a:gd name="T44" fmla="*/ 0 w 162"/>
                  <a:gd name="T45" fmla="*/ 0 h 586"/>
                  <a:gd name="T46" fmla="*/ 0 w 162"/>
                  <a:gd name="T47" fmla="*/ 0 h 586"/>
                  <a:gd name="T48" fmla="*/ 0 w 162"/>
                  <a:gd name="T49" fmla="*/ 0 h 586"/>
                  <a:gd name="T50" fmla="*/ 0 w 162"/>
                  <a:gd name="T51" fmla="*/ 0 h 586"/>
                  <a:gd name="T52" fmla="*/ 0 w 162"/>
                  <a:gd name="T53" fmla="*/ 0 h 586"/>
                  <a:gd name="T54" fmla="*/ 0 w 162"/>
                  <a:gd name="T55" fmla="*/ 0 h 586"/>
                  <a:gd name="T56" fmla="*/ 0 w 162"/>
                  <a:gd name="T57" fmla="*/ 0 h 586"/>
                  <a:gd name="T58" fmla="*/ 0 w 162"/>
                  <a:gd name="T59" fmla="*/ 0 h 586"/>
                  <a:gd name="T60" fmla="*/ 0 w 162"/>
                  <a:gd name="T61" fmla="*/ 0 h 586"/>
                  <a:gd name="T62" fmla="*/ 0 w 162"/>
                  <a:gd name="T63" fmla="*/ 0 h 586"/>
                  <a:gd name="T64" fmla="*/ 0 w 162"/>
                  <a:gd name="T65" fmla="*/ 0 h 586"/>
                  <a:gd name="T66" fmla="*/ 0 w 162"/>
                  <a:gd name="T67" fmla="*/ 0 h 586"/>
                  <a:gd name="T68" fmla="*/ 0 w 162"/>
                  <a:gd name="T69" fmla="*/ 0 h 586"/>
                  <a:gd name="T70" fmla="*/ 0 w 162"/>
                  <a:gd name="T71" fmla="*/ 0 h 586"/>
                  <a:gd name="T72" fmla="*/ 0 w 162"/>
                  <a:gd name="T73" fmla="*/ 0 h 586"/>
                  <a:gd name="T74" fmla="*/ 0 w 162"/>
                  <a:gd name="T75" fmla="*/ 0 h 586"/>
                  <a:gd name="T76" fmla="*/ 0 w 162"/>
                  <a:gd name="T77" fmla="*/ 0 h 586"/>
                  <a:gd name="T78" fmla="*/ 0 w 162"/>
                  <a:gd name="T79" fmla="*/ 0 h 586"/>
                  <a:gd name="T80" fmla="*/ 0 w 162"/>
                  <a:gd name="T81" fmla="*/ 0 h 586"/>
                  <a:gd name="T82" fmla="*/ 0 w 162"/>
                  <a:gd name="T83" fmla="*/ 0 h 586"/>
                  <a:gd name="T84" fmla="*/ 0 w 162"/>
                  <a:gd name="T85" fmla="*/ 0 h 586"/>
                  <a:gd name="T86" fmla="*/ 0 w 162"/>
                  <a:gd name="T87" fmla="*/ 0 h 586"/>
                  <a:gd name="T88" fmla="*/ 0 w 162"/>
                  <a:gd name="T89" fmla="*/ 0 h 586"/>
                  <a:gd name="T90" fmla="*/ 0 w 162"/>
                  <a:gd name="T91" fmla="*/ 0 h 58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62"/>
                  <a:gd name="T139" fmla="*/ 0 h 586"/>
                  <a:gd name="T140" fmla="*/ 162 w 162"/>
                  <a:gd name="T141" fmla="*/ 586 h 58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62" h="586">
                    <a:moveTo>
                      <a:pt x="0" y="17"/>
                    </a:moveTo>
                    <a:lnTo>
                      <a:pt x="7" y="26"/>
                    </a:lnTo>
                    <a:lnTo>
                      <a:pt x="16" y="33"/>
                    </a:lnTo>
                    <a:lnTo>
                      <a:pt x="23" y="48"/>
                    </a:lnTo>
                    <a:lnTo>
                      <a:pt x="28" y="68"/>
                    </a:lnTo>
                    <a:lnTo>
                      <a:pt x="31" y="92"/>
                    </a:lnTo>
                    <a:lnTo>
                      <a:pt x="35" y="124"/>
                    </a:lnTo>
                    <a:lnTo>
                      <a:pt x="36" y="157"/>
                    </a:lnTo>
                    <a:lnTo>
                      <a:pt x="37" y="196"/>
                    </a:lnTo>
                    <a:lnTo>
                      <a:pt x="39" y="237"/>
                    </a:lnTo>
                    <a:lnTo>
                      <a:pt x="41" y="279"/>
                    </a:lnTo>
                    <a:lnTo>
                      <a:pt x="45" y="323"/>
                    </a:lnTo>
                    <a:lnTo>
                      <a:pt x="50" y="368"/>
                    </a:lnTo>
                    <a:lnTo>
                      <a:pt x="59" y="413"/>
                    </a:lnTo>
                    <a:lnTo>
                      <a:pt x="72" y="458"/>
                    </a:lnTo>
                    <a:lnTo>
                      <a:pt x="89" y="502"/>
                    </a:lnTo>
                    <a:lnTo>
                      <a:pt x="111" y="544"/>
                    </a:lnTo>
                    <a:lnTo>
                      <a:pt x="137" y="586"/>
                    </a:lnTo>
                    <a:lnTo>
                      <a:pt x="162" y="570"/>
                    </a:lnTo>
                    <a:lnTo>
                      <a:pt x="137" y="532"/>
                    </a:lnTo>
                    <a:lnTo>
                      <a:pt x="117" y="491"/>
                    </a:lnTo>
                    <a:lnTo>
                      <a:pt x="101" y="450"/>
                    </a:lnTo>
                    <a:lnTo>
                      <a:pt x="90" y="407"/>
                    </a:lnTo>
                    <a:lnTo>
                      <a:pt x="81" y="363"/>
                    </a:lnTo>
                    <a:lnTo>
                      <a:pt x="76" y="321"/>
                    </a:lnTo>
                    <a:lnTo>
                      <a:pt x="72" y="277"/>
                    </a:lnTo>
                    <a:lnTo>
                      <a:pt x="70" y="234"/>
                    </a:lnTo>
                    <a:lnTo>
                      <a:pt x="68" y="196"/>
                    </a:lnTo>
                    <a:lnTo>
                      <a:pt x="67" y="157"/>
                    </a:lnTo>
                    <a:lnTo>
                      <a:pt x="66" y="122"/>
                    </a:lnTo>
                    <a:lnTo>
                      <a:pt x="62" y="90"/>
                    </a:lnTo>
                    <a:lnTo>
                      <a:pt x="59" y="62"/>
                    </a:lnTo>
                    <a:lnTo>
                      <a:pt x="51" y="37"/>
                    </a:lnTo>
                    <a:lnTo>
                      <a:pt x="40" y="17"/>
                    </a:lnTo>
                    <a:lnTo>
                      <a:pt x="23" y="2"/>
                    </a:lnTo>
                    <a:lnTo>
                      <a:pt x="30" y="11"/>
                    </a:lnTo>
                    <a:lnTo>
                      <a:pt x="23" y="2"/>
                    </a:lnTo>
                    <a:lnTo>
                      <a:pt x="16" y="0"/>
                    </a:lnTo>
                    <a:lnTo>
                      <a:pt x="11" y="1"/>
                    </a:lnTo>
                    <a:lnTo>
                      <a:pt x="5" y="3"/>
                    </a:lnTo>
                    <a:lnTo>
                      <a:pt x="2" y="7"/>
                    </a:lnTo>
                    <a:lnTo>
                      <a:pt x="0" y="12"/>
                    </a:lnTo>
                    <a:lnTo>
                      <a:pt x="0" y="17"/>
                    </a:lnTo>
                    <a:lnTo>
                      <a:pt x="2" y="22"/>
                    </a:lnTo>
                    <a:lnTo>
                      <a:pt x="7" y="26"/>
                    </a:lnTo>
                    <a:lnTo>
                      <a:pt x="0" y="1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75" name="Freeform 181"/>
              <p:cNvSpPr>
                <a:spLocks/>
              </p:cNvSpPr>
              <p:nvPr/>
            </p:nvSpPr>
            <p:spPr bwMode="auto">
              <a:xfrm>
                <a:off x="1805" y="3099"/>
                <a:ext cx="46" cy="95"/>
              </a:xfrm>
              <a:custGeom>
                <a:avLst/>
                <a:gdLst>
                  <a:gd name="T0" fmla="*/ 0 w 272"/>
                  <a:gd name="T1" fmla="*/ 0 h 764"/>
                  <a:gd name="T2" fmla="*/ 0 w 272"/>
                  <a:gd name="T3" fmla="*/ 0 h 764"/>
                  <a:gd name="T4" fmla="*/ 0 w 272"/>
                  <a:gd name="T5" fmla="*/ 0 h 764"/>
                  <a:gd name="T6" fmla="*/ 0 w 272"/>
                  <a:gd name="T7" fmla="*/ 0 h 764"/>
                  <a:gd name="T8" fmla="*/ 0 w 272"/>
                  <a:gd name="T9" fmla="*/ 0 h 764"/>
                  <a:gd name="T10" fmla="*/ 0 w 272"/>
                  <a:gd name="T11" fmla="*/ 0 h 764"/>
                  <a:gd name="T12" fmla="*/ 0 w 272"/>
                  <a:gd name="T13" fmla="*/ 0 h 764"/>
                  <a:gd name="T14" fmla="*/ 0 w 272"/>
                  <a:gd name="T15" fmla="*/ 0 h 764"/>
                  <a:gd name="T16" fmla="*/ 0 w 272"/>
                  <a:gd name="T17" fmla="*/ 0 h 764"/>
                  <a:gd name="T18" fmla="*/ 0 w 272"/>
                  <a:gd name="T19" fmla="*/ 0 h 764"/>
                  <a:gd name="T20" fmla="*/ 0 w 272"/>
                  <a:gd name="T21" fmla="*/ 0 h 764"/>
                  <a:gd name="T22" fmla="*/ 0 w 272"/>
                  <a:gd name="T23" fmla="*/ 0 h 764"/>
                  <a:gd name="T24" fmla="*/ 0 w 272"/>
                  <a:gd name="T25" fmla="*/ 0 h 764"/>
                  <a:gd name="T26" fmla="*/ 0 w 272"/>
                  <a:gd name="T27" fmla="*/ 0 h 764"/>
                  <a:gd name="T28" fmla="*/ 0 w 272"/>
                  <a:gd name="T29" fmla="*/ 0 h 764"/>
                  <a:gd name="T30" fmla="*/ 0 w 272"/>
                  <a:gd name="T31" fmla="*/ 0 h 764"/>
                  <a:gd name="T32" fmla="*/ 0 w 272"/>
                  <a:gd name="T33" fmla="*/ 0 h 764"/>
                  <a:gd name="T34" fmla="*/ 0 w 272"/>
                  <a:gd name="T35" fmla="*/ 0 h 764"/>
                  <a:gd name="T36" fmla="*/ 0 w 272"/>
                  <a:gd name="T37" fmla="*/ 0 h 764"/>
                  <a:gd name="T38" fmla="*/ 0 w 272"/>
                  <a:gd name="T39" fmla="*/ 0 h 764"/>
                  <a:gd name="T40" fmla="*/ 0 w 272"/>
                  <a:gd name="T41" fmla="*/ 0 h 764"/>
                  <a:gd name="T42" fmla="*/ 0 w 272"/>
                  <a:gd name="T43" fmla="*/ 0 h 764"/>
                  <a:gd name="T44" fmla="*/ 0 w 272"/>
                  <a:gd name="T45" fmla="*/ 0 h 764"/>
                  <a:gd name="T46" fmla="*/ 0 w 272"/>
                  <a:gd name="T47" fmla="*/ 0 h 764"/>
                  <a:gd name="T48" fmla="*/ 0 w 272"/>
                  <a:gd name="T49" fmla="*/ 0 h 764"/>
                  <a:gd name="T50" fmla="*/ 0 w 272"/>
                  <a:gd name="T51" fmla="*/ 0 h 764"/>
                  <a:gd name="T52" fmla="*/ 0 w 272"/>
                  <a:gd name="T53" fmla="*/ 0 h 764"/>
                  <a:gd name="T54" fmla="*/ 0 w 272"/>
                  <a:gd name="T55" fmla="*/ 0 h 764"/>
                  <a:gd name="T56" fmla="*/ 0 w 272"/>
                  <a:gd name="T57" fmla="*/ 0 h 764"/>
                  <a:gd name="T58" fmla="*/ 0 w 272"/>
                  <a:gd name="T59" fmla="*/ 0 h 764"/>
                  <a:gd name="T60" fmla="*/ 0 w 272"/>
                  <a:gd name="T61" fmla="*/ 0 h 764"/>
                  <a:gd name="T62" fmla="*/ 0 w 272"/>
                  <a:gd name="T63" fmla="*/ 0 h 764"/>
                  <a:gd name="T64" fmla="*/ 0 w 272"/>
                  <a:gd name="T65" fmla="*/ 0 h 764"/>
                  <a:gd name="T66" fmla="*/ 0 w 272"/>
                  <a:gd name="T67" fmla="*/ 0 h 764"/>
                  <a:gd name="T68" fmla="*/ 0 w 272"/>
                  <a:gd name="T69" fmla="*/ 0 h 764"/>
                  <a:gd name="T70" fmla="*/ 0 w 272"/>
                  <a:gd name="T71" fmla="*/ 0 h 764"/>
                  <a:gd name="T72" fmla="*/ 0 w 272"/>
                  <a:gd name="T73" fmla="*/ 0 h 76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72"/>
                  <a:gd name="T112" fmla="*/ 0 h 764"/>
                  <a:gd name="T113" fmla="*/ 272 w 272"/>
                  <a:gd name="T114" fmla="*/ 764 h 76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72" h="764">
                    <a:moveTo>
                      <a:pt x="0" y="17"/>
                    </a:moveTo>
                    <a:lnTo>
                      <a:pt x="0" y="15"/>
                    </a:lnTo>
                    <a:lnTo>
                      <a:pt x="1" y="41"/>
                    </a:lnTo>
                    <a:lnTo>
                      <a:pt x="2" y="66"/>
                    </a:lnTo>
                    <a:lnTo>
                      <a:pt x="6" y="94"/>
                    </a:lnTo>
                    <a:lnTo>
                      <a:pt x="9" y="120"/>
                    </a:lnTo>
                    <a:lnTo>
                      <a:pt x="15" y="148"/>
                    </a:lnTo>
                    <a:lnTo>
                      <a:pt x="20" y="175"/>
                    </a:lnTo>
                    <a:lnTo>
                      <a:pt x="27" y="201"/>
                    </a:lnTo>
                    <a:lnTo>
                      <a:pt x="33" y="230"/>
                    </a:lnTo>
                    <a:lnTo>
                      <a:pt x="43" y="257"/>
                    </a:lnTo>
                    <a:lnTo>
                      <a:pt x="51" y="284"/>
                    </a:lnTo>
                    <a:lnTo>
                      <a:pt x="61" y="311"/>
                    </a:lnTo>
                    <a:lnTo>
                      <a:pt x="70" y="338"/>
                    </a:lnTo>
                    <a:lnTo>
                      <a:pt x="80" y="365"/>
                    </a:lnTo>
                    <a:lnTo>
                      <a:pt x="89" y="392"/>
                    </a:lnTo>
                    <a:lnTo>
                      <a:pt x="100" y="419"/>
                    </a:lnTo>
                    <a:lnTo>
                      <a:pt x="110" y="444"/>
                    </a:lnTo>
                    <a:lnTo>
                      <a:pt x="121" y="470"/>
                    </a:lnTo>
                    <a:lnTo>
                      <a:pt x="132" y="495"/>
                    </a:lnTo>
                    <a:lnTo>
                      <a:pt x="142" y="519"/>
                    </a:lnTo>
                    <a:lnTo>
                      <a:pt x="153" y="544"/>
                    </a:lnTo>
                    <a:lnTo>
                      <a:pt x="163" y="566"/>
                    </a:lnTo>
                    <a:lnTo>
                      <a:pt x="173" y="589"/>
                    </a:lnTo>
                    <a:lnTo>
                      <a:pt x="183" y="611"/>
                    </a:lnTo>
                    <a:lnTo>
                      <a:pt x="192" y="632"/>
                    </a:lnTo>
                    <a:lnTo>
                      <a:pt x="201" y="652"/>
                    </a:lnTo>
                    <a:lnTo>
                      <a:pt x="210" y="672"/>
                    </a:lnTo>
                    <a:lnTo>
                      <a:pt x="217" y="690"/>
                    </a:lnTo>
                    <a:lnTo>
                      <a:pt x="224" y="706"/>
                    </a:lnTo>
                    <a:lnTo>
                      <a:pt x="229" y="724"/>
                    </a:lnTo>
                    <a:lnTo>
                      <a:pt x="235" y="739"/>
                    </a:lnTo>
                    <a:lnTo>
                      <a:pt x="238" y="752"/>
                    </a:lnTo>
                    <a:lnTo>
                      <a:pt x="242" y="764"/>
                    </a:lnTo>
                    <a:lnTo>
                      <a:pt x="272" y="758"/>
                    </a:lnTo>
                    <a:lnTo>
                      <a:pt x="269" y="744"/>
                    </a:lnTo>
                    <a:lnTo>
                      <a:pt x="264" y="731"/>
                    </a:lnTo>
                    <a:lnTo>
                      <a:pt x="258" y="715"/>
                    </a:lnTo>
                    <a:lnTo>
                      <a:pt x="253" y="698"/>
                    </a:lnTo>
                    <a:lnTo>
                      <a:pt x="246" y="680"/>
                    </a:lnTo>
                    <a:lnTo>
                      <a:pt x="238" y="662"/>
                    </a:lnTo>
                    <a:lnTo>
                      <a:pt x="229" y="642"/>
                    </a:lnTo>
                    <a:lnTo>
                      <a:pt x="221" y="622"/>
                    </a:lnTo>
                    <a:lnTo>
                      <a:pt x="212" y="601"/>
                    </a:lnTo>
                    <a:lnTo>
                      <a:pt x="202" y="579"/>
                    </a:lnTo>
                    <a:lnTo>
                      <a:pt x="192" y="556"/>
                    </a:lnTo>
                    <a:lnTo>
                      <a:pt x="182" y="534"/>
                    </a:lnTo>
                    <a:lnTo>
                      <a:pt x="171" y="509"/>
                    </a:lnTo>
                    <a:lnTo>
                      <a:pt x="161" y="485"/>
                    </a:lnTo>
                    <a:lnTo>
                      <a:pt x="150" y="459"/>
                    </a:lnTo>
                    <a:lnTo>
                      <a:pt x="139" y="434"/>
                    </a:lnTo>
                    <a:lnTo>
                      <a:pt x="129" y="409"/>
                    </a:lnTo>
                    <a:lnTo>
                      <a:pt x="118" y="382"/>
                    </a:lnTo>
                    <a:lnTo>
                      <a:pt x="108" y="357"/>
                    </a:lnTo>
                    <a:lnTo>
                      <a:pt x="98" y="329"/>
                    </a:lnTo>
                    <a:lnTo>
                      <a:pt x="89" y="303"/>
                    </a:lnTo>
                    <a:lnTo>
                      <a:pt x="80" y="276"/>
                    </a:lnTo>
                    <a:lnTo>
                      <a:pt x="72" y="249"/>
                    </a:lnTo>
                    <a:lnTo>
                      <a:pt x="64" y="222"/>
                    </a:lnTo>
                    <a:lnTo>
                      <a:pt x="57" y="195"/>
                    </a:lnTo>
                    <a:lnTo>
                      <a:pt x="51" y="169"/>
                    </a:lnTo>
                    <a:lnTo>
                      <a:pt x="45" y="142"/>
                    </a:lnTo>
                    <a:lnTo>
                      <a:pt x="40" y="116"/>
                    </a:lnTo>
                    <a:lnTo>
                      <a:pt x="37" y="90"/>
                    </a:lnTo>
                    <a:lnTo>
                      <a:pt x="33" y="64"/>
                    </a:lnTo>
                    <a:lnTo>
                      <a:pt x="32" y="39"/>
                    </a:lnTo>
                    <a:lnTo>
                      <a:pt x="31" y="15"/>
                    </a:lnTo>
                    <a:lnTo>
                      <a:pt x="31" y="13"/>
                    </a:lnTo>
                    <a:lnTo>
                      <a:pt x="31" y="15"/>
                    </a:lnTo>
                    <a:lnTo>
                      <a:pt x="27" y="4"/>
                    </a:lnTo>
                    <a:lnTo>
                      <a:pt x="16" y="0"/>
                    </a:lnTo>
                    <a:lnTo>
                      <a:pt x="5" y="4"/>
                    </a:lnTo>
                    <a:lnTo>
                      <a:pt x="0" y="15"/>
                    </a:lnTo>
                    <a:lnTo>
                      <a:pt x="0" y="1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76" name="Freeform 182"/>
              <p:cNvSpPr>
                <a:spLocks/>
              </p:cNvSpPr>
              <p:nvPr/>
            </p:nvSpPr>
            <p:spPr bwMode="auto">
              <a:xfrm>
                <a:off x="1667" y="2572"/>
                <a:ext cx="144" cy="529"/>
              </a:xfrm>
              <a:custGeom>
                <a:avLst/>
                <a:gdLst>
                  <a:gd name="T0" fmla="*/ 0 w 861"/>
                  <a:gd name="T1" fmla="*/ 0 h 4227"/>
                  <a:gd name="T2" fmla="*/ 0 w 861"/>
                  <a:gd name="T3" fmla="*/ 0 h 4227"/>
                  <a:gd name="T4" fmla="*/ 1 w 861"/>
                  <a:gd name="T5" fmla="*/ 1 h 4227"/>
                  <a:gd name="T6" fmla="*/ 1 w 861"/>
                  <a:gd name="T7" fmla="*/ 1 h 4227"/>
                  <a:gd name="T8" fmla="*/ 0 w 861"/>
                  <a:gd name="T9" fmla="*/ 0 h 4227"/>
                  <a:gd name="T10" fmla="*/ 0 w 861"/>
                  <a:gd name="T11" fmla="*/ 0 h 4227"/>
                  <a:gd name="T12" fmla="*/ 0 w 861"/>
                  <a:gd name="T13" fmla="*/ 0 h 4227"/>
                  <a:gd name="T14" fmla="*/ 0 w 861"/>
                  <a:gd name="T15" fmla="*/ 0 h 4227"/>
                  <a:gd name="T16" fmla="*/ 0 w 861"/>
                  <a:gd name="T17" fmla="*/ 0 h 4227"/>
                  <a:gd name="T18" fmla="*/ 0 w 861"/>
                  <a:gd name="T19" fmla="*/ 0 h 4227"/>
                  <a:gd name="T20" fmla="*/ 0 w 861"/>
                  <a:gd name="T21" fmla="*/ 0 h 4227"/>
                  <a:gd name="T22" fmla="*/ 0 w 861"/>
                  <a:gd name="T23" fmla="*/ 0 h 4227"/>
                  <a:gd name="T24" fmla="*/ 0 w 861"/>
                  <a:gd name="T25" fmla="*/ 0 h 4227"/>
                  <a:gd name="T26" fmla="*/ 0 w 861"/>
                  <a:gd name="T27" fmla="*/ 0 h 4227"/>
                  <a:gd name="T28" fmla="*/ 0 w 861"/>
                  <a:gd name="T29" fmla="*/ 0 h 4227"/>
                  <a:gd name="T30" fmla="*/ 0 w 861"/>
                  <a:gd name="T31" fmla="*/ 0 h 42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61"/>
                  <a:gd name="T49" fmla="*/ 0 h 4227"/>
                  <a:gd name="T50" fmla="*/ 861 w 861"/>
                  <a:gd name="T51" fmla="*/ 4227 h 422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61" h="4227">
                    <a:moveTo>
                      <a:pt x="0" y="12"/>
                    </a:moveTo>
                    <a:lnTo>
                      <a:pt x="0" y="16"/>
                    </a:lnTo>
                    <a:lnTo>
                      <a:pt x="830" y="4227"/>
                    </a:lnTo>
                    <a:lnTo>
                      <a:pt x="861" y="4223"/>
                    </a:lnTo>
                    <a:lnTo>
                      <a:pt x="31" y="12"/>
                    </a:lnTo>
                    <a:lnTo>
                      <a:pt x="31" y="16"/>
                    </a:lnTo>
                    <a:lnTo>
                      <a:pt x="31" y="12"/>
                    </a:lnTo>
                    <a:lnTo>
                      <a:pt x="29" y="6"/>
                    </a:lnTo>
                    <a:lnTo>
                      <a:pt x="26" y="2"/>
                    </a:lnTo>
                    <a:lnTo>
                      <a:pt x="20" y="1"/>
                    </a:lnTo>
                    <a:lnTo>
                      <a:pt x="15" y="0"/>
                    </a:lnTo>
                    <a:lnTo>
                      <a:pt x="8" y="2"/>
                    </a:lnTo>
                    <a:lnTo>
                      <a:pt x="4" y="5"/>
                    </a:lnTo>
                    <a:lnTo>
                      <a:pt x="2" y="10"/>
                    </a:lnTo>
                    <a:lnTo>
                      <a:pt x="0" y="16"/>
                    </a:lnTo>
                    <a:lnTo>
                      <a:pt x="0" y="1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77" name="Freeform 183"/>
              <p:cNvSpPr>
                <a:spLocks/>
              </p:cNvSpPr>
              <p:nvPr/>
            </p:nvSpPr>
            <p:spPr bwMode="auto">
              <a:xfrm>
                <a:off x="1667" y="2561"/>
                <a:ext cx="245" cy="13"/>
              </a:xfrm>
              <a:custGeom>
                <a:avLst/>
                <a:gdLst>
                  <a:gd name="T0" fmla="*/ 1 w 1472"/>
                  <a:gd name="T1" fmla="*/ 0 h 111"/>
                  <a:gd name="T2" fmla="*/ 1 w 1472"/>
                  <a:gd name="T3" fmla="*/ 0 h 111"/>
                  <a:gd name="T4" fmla="*/ 1 w 1472"/>
                  <a:gd name="T5" fmla="*/ 0 h 111"/>
                  <a:gd name="T6" fmla="*/ 1 w 1472"/>
                  <a:gd name="T7" fmla="*/ 0 h 111"/>
                  <a:gd name="T8" fmla="*/ 1 w 1472"/>
                  <a:gd name="T9" fmla="*/ 0 h 111"/>
                  <a:gd name="T10" fmla="*/ 1 w 1472"/>
                  <a:gd name="T11" fmla="*/ 0 h 111"/>
                  <a:gd name="T12" fmla="*/ 0 w 1472"/>
                  <a:gd name="T13" fmla="*/ 0 h 111"/>
                  <a:gd name="T14" fmla="*/ 0 w 1472"/>
                  <a:gd name="T15" fmla="*/ 0 h 111"/>
                  <a:gd name="T16" fmla="*/ 0 w 1472"/>
                  <a:gd name="T17" fmla="*/ 0 h 111"/>
                  <a:gd name="T18" fmla="*/ 0 w 1472"/>
                  <a:gd name="T19" fmla="*/ 0 h 111"/>
                  <a:gd name="T20" fmla="*/ 0 w 1472"/>
                  <a:gd name="T21" fmla="*/ 0 h 111"/>
                  <a:gd name="T22" fmla="*/ 0 w 1472"/>
                  <a:gd name="T23" fmla="*/ 0 h 111"/>
                  <a:gd name="T24" fmla="*/ 0 w 1472"/>
                  <a:gd name="T25" fmla="*/ 0 h 111"/>
                  <a:gd name="T26" fmla="*/ 0 w 1472"/>
                  <a:gd name="T27" fmla="*/ 0 h 111"/>
                  <a:gd name="T28" fmla="*/ 0 w 1472"/>
                  <a:gd name="T29" fmla="*/ 0 h 111"/>
                  <a:gd name="T30" fmla="*/ 0 w 1472"/>
                  <a:gd name="T31" fmla="*/ 0 h 111"/>
                  <a:gd name="T32" fmla="*/ 0 w 1472"/>
                  <a:gd name="T33" fmla="*/ 0 h 111"/>
                  <a:gd name="T34" fmla="*/ 0 w 1472"/>
                  <a:gd name="T35" fmla="*/ 0 h 111"/>
                  <a:gd name="T36" fmla="*/ 0 w 1472"/>
                  <a:gd name="T37" fmla="*/ 0 h 111"/>
                  <a:gd name="T38" fmla="*/ 0 w 1472"/>
                  <a:gd name="T39" fmla="*/ 0 h 111"/>
                  <a:gd name="T40" fmla="*/ 0 w 1472"/>
                  <a:gd name="T41" fmla="*/ 0 h 111"/>
                  <a:gd name="T42" fmla="*/ 0 w 1472"/>
                  <a:gd name="T43" fmla="*/ 0 h 111"/>
                  <a:gd name="T44" fmla="*/ 0 w 1472"/>
                  <a:gd name="T45" fmla="*/ 0 h 111"/>
                  <a:gd name="T46" fmla="*/ 0 w 1472"/>
                  <a:gd name="T47" fmla="*/ 0 h 111"/>
                  <a:gd name="T48" fmla="*/ 0 w 1472"/>
                  <a:gd name="T49" fmla="*/ 0 h 111"/>
                  <a:gd name="T50" fmla="*/ 0 w 1472"/>
                  <a:gd name="T51" fmla="*/ 0 h 111"/>
                  <a:gd name="T52" fmla="*/ 0 w 1472"/>
                  <a:gd name="T53" fmla="*/ 0 h 111"/>
                  <a:gd name="T54" fmla="*/ 0 w 1472"/>
                  <a:gd name="T55" fmla="*/ 0 h 111"/>
                  <a:gd name="T56" fmla="*/ 1 w 1472"/>
                  <a:gd name="T57" fmla="*/ 0 h 111"/>
                  <a:gd name="T58" fmla="*/ 1 w 1472"/>
                  <a:gd name="T59" fmla="*/ 0 h 111"/>
                  <a:gd name="T60" fmla="*/ 1 w 1472"/>
                  <a:gd name="T61" fmla="*/ 0 h 111"/>
                  <a:gd name="T62" fmla="*/ 1 w 1472"/>
                  <a:gd name="T63" fmla="*/ 0 h 111"/>
                  <a:gd name="T64" fmla="*/ 1 w 1472"/>
                  <a:gd name="T65" fmla="*/ 0 h 111"/>
                  <a:gd name="T66" fmla="*/ 1 w 1472"/>
                  <a:gd name="T67" fmla="*/ 0 h 11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72"/>
                  <a:gd name="T103" fmla="*/ 0 h 111"/>
                  <a:gd name="T104" fmla="*/ 1472 w 1472"/>
                  <a:gd name="T105" fmla="*/ 111 h 111"/>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72" h="111">
                    <a:moveTo>
                      <a:pt x="1472" y="0"/>
                    </a:moveTo>
                    <a:lnTo>
                      <a:pt x="1472" y="0"/>
                    </a:lnTo>
                    <a:lnTo>
                      <a:pt x="1404" y="0"/>
                    </a:lnTo>
                    <a:lnTo>
                      <a:pt x="1337" y="0"/>
                    </a:lnTo>
                    <a:lnTo>
                      <a:pt x="1270" y="0"/>
                    </a:lnTo>
                    <a:lnTo>
                      <a:pt x="1203" y="1"/>
                    </a:lnTo>
                    <a:lnTo>
                      <a:pt x="1137" y="1"/>
                    </a:lnTo>
                    <a:lnTo>
                      <a:pt x="1072" y="2"/>
                    </a:lnTo>
                    <a:lnTo>
                      <a:pt x="1007" y="3"/>
                    </a:lnTo>
                    <a:lnTo>
                      <a:pt x="943" y="3"/>
                    </a:lnTo>
                    <a:lnTo>
                      <a:pt x="880" y="4"/>
                    </a:lnTo>
                    <a:lnTo>
                      <a:pt x="818" y="6"/>
                    </a:lnTo>
                    <a:lnTo>
                      <a:pt x="757" y="7"/>
                    </a:lnTo>
                    <a:lnTo>
                      <a:pt x="699" y="9"/>
                    </a:lnTo>
                    <a:lnTo>
                      <a:pt x="642" y="10"/>
                    </a:lnTo>
                    <a:lnTo>
                      <a:pt x="584" y="12"/>
                    </a:lnTo>
                    <a:lnTo>
                      <a:pt x="530" y="14"/>
                    </a:lnTo>
                    <a:lnTo>
                      <a:pt x="479" y="17"/>
                    </a:lnTo>
                    <a:lnTo>
                      <a:pt x="429" y="20"/>
                    </a:lnTo>
                    <a:lnTo>
                      <a:pt x="381" y="22"/>
                    </a:lnTo>
                    <a:lnTo>
                      <a:pt x="335" y="25"/>
                    </a:lnTo>
                    <a:lnTo>
                      <a:pt x="292" y="30"/>
                    </a:lnTo>
                    <a:lnTo>
                      <a:pt x="252" y="34"/>
                    </a:lnTo>
                    <a:lnTo>
                      <a:pt x="213" y="37"/>
                    </a:lnTo>
                    <a:lnTo>
                      <a:pt x="178" y="42"/>
                    </a:lnTo>
                    <a:lnTo>
                      <a:pt x="146" y="46"/>
                    </a:lnTo>
                    <a:lnTo>
                      <a:pt x="116" y="51"/>
                    </a:lnTo>
                    <a:lnTo>
                      <a:pt x="91" y="56"/>
                    </a:lnTo>
                    <a:lnTo>
                      <a:pt x="68" y="63"/>
                    </a:lnTo>
                    <a:lnTo>
                      <a:pt x="48" y="68"/>
                    </a:lnTo>
                    <a:lnTo>
                      <a:pt x="30" y="75"/>
                    </a:lnTo>
                    <a:lnTo>
                      <a:pt x="17" y="83"/>
                    </a:lnTo>
                    <a:lnTo>
                      <a:pt x="7" y="94"/>
                    </a:lnTo>
                    <a:lnTo>
                      <a:pt x="0" y="107"/>
                    </a:lnTo>
                    <a:lnTo>
                      <a:pt x="31" y="111"/>
                    </a:lnTo>
                    <a:lnTo>
                      <a:pt x="31" y="110"/>
                    </a:lnTo>
                    <a:lnTo>
                      <a:pt x="37" y="106"/>
                    </a:lnTo>
                    <a:lnTo>
                      <a:pt x="46" y="100"/>
                    </a:lnTo>
                    <a:lnTo>
                      <a:pt x="59" y="95"/>
                    </a:lnTo>
                    <a:lnTo>
                      <a:pt x="76" y="89"/>
                    </a:lnTo>
                    <a:lnTo>
                      <a:pt x="97" y="84"/>
                    </a:lnTo>
                    <a:lnTo>
                      <a:pt x="123" y="79"/>
                    </a:lnTo>
                    <a:lnTo>
                      <a:pt x="150" y="74"/>
                    </a:lnTo>
                    <a:lnTo>
                      <a:pt x="182" y="70"/>
                    </a:lnTo>
                    <a:lnTo>
                      <a:pt x="218" y="65"/>
                    </a:lnTo>
                    <a:lnTo>
                      <a:pt x="254" y="62"/>
                    </a:lnTo>
                    <a:lnTo>
                      <a:pt x="295" y="58"/>
                    </a:lnTo>
                    <a:lnTo>
                      <a:pt x="338" y="54"/>
                    </a:lnTo>
                    <a:lnTo>
                      <a:pt x="383" y="51"/>
                    </a:lnTo>
                    <a:lnTo>
                      <a:pt x="431" y="49"/>
                    </a:lnTo>
                    <a:lnTo>
                      <a:pt x="481" y="46"/>
                    </a:lnTo>
                    <a:lnTo>
                      <a:pt x="533" y="43"/>
                    </a:lnTo>
                    <a:lnTo>
                      <a:pt x="587" y="41"/>
                    </a:lnTo>
                    <a:lnTo>
                      <a:pt x="642" y="39"/>
                    </a:lnTo>
                    <a:lnTo>
                      <a:pt x="699" y="38"/>
                    </a:lnTo>
                    <a:lnTo>
                      <a:pt x="757" y="36"/>
                    </a:lnTo>
                    <a:lnTo>
                      <a:pt x="818" y="35"/>
                    </a:lnTo>
                    <a:lnTo>
                      <a:pt x="880" y="33"/>
                    </a:lnTo>
                    <a:lnTo>
                      <a:pt x="943" y="32"/>
                    </a:lnTo>
                    <a:lnTo>
                      <a:pt x="1007" y="32"/>
                    </a:lnTo>
                    <a:lnTo>
                      <a:pt x="1072" y="31"/>
                    </a:lnTo>
                    <a:lnTo>
                      <a:pt x="1137" y="30"/>
                    </a:lnTo>
                    <a:lnTo>
                      <a:pt x="1203" y="30"/>
                    </a:lnTo>
                    <a:lnTo>
                      <a:pt x="1270" y="29"/>
                    </a:lnTo>
                    <a:lnTo>
                      <a:pt x="1337" y="29"/>
                    </a:lnTo>
                    <a:lnTo>
                      <a:pt x="1404" y="29"/>
                    </a:lnTo>
                    <a:lnTo>
                      <a:pt x="1472" y="29"/>
                    </a:lnTo>
                    <a:lnTo>
                      <a:pt x="1472"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78" name="Freeform 184"/>
              <p:cNvSpPr>
                <a:spLocks/>
              </p:cNvSpPr>
              <p:nvPr/>
            </p:nvSpPr>
            <p:spPr bwMode="auto">
              <a:xfrm>
                <a:off x="1912" y="2561"/>
                <a:ext cx="244" cy="15"/>
              </a:xfrm>
              <a:custGeom>
                <a:avLst/>
                <a:gdLst>
                  <a:gd name="T0" fmla="*/ 1 w 1464"/>
                  <a:gd name="T1" fmla="*/ 0 h 122"/>
                  <a:gd name="T2" fmla="*/ 1 w 1464"/>
                  <a:gd name="T3" fmla="*/ 0 h 122"/>
                  <a:gd name="T4" fmla="*/ 1 w 1464"/>
                  <a:gd name="T5" fmla="*/ 0 h 122"/>
                  <a:gd name="T6" fmla="*/ 1 w 1464"/>
                  <a:gd name="T7" fmla="*/ 0 h 122"/>
                  <a:gd name="T8" fmla="*/ 1 w 1464"/>
                  <a:gd name="T9" fmla="*/ 0 h 122"/>
                  <a:gd name="T10" fmla="*/ 1 w 1464"/>
                  <a:gd name="T11" fmla="*/ 0 h 122"/>
                  <a:gd name="T12" fmla="*/ 1 w 1464"/>
                  <a:gd name="T13" fmla="*/ 0 h 122"/>
                  <a:gd name="T14" fmla="*/ 1 w 1464"/>
                  <a:gd name="T15" fmla="*/ 0 h 122"/>
                  <a:gd name="T16" fmla="*/ 1 w 1464"/>
                  <a:gd name="T17" fmla="*/ 0 h 122"/>
                  <a:gd name="T18" fmla="*/ 1 w 1464"/>
                  <a:gd name="T19" fmla="*/ 0 h 122"/>
                  <a:gd name="T20" fmla="*/ 1 w 1464"/>
                  <a:gd name="T21" fmla="*/ 0 h 122"/>
                  <a:gd name="T22" fmla="*/ 0 w 1464"/>
                  <a:gd name="T23" fmla="*/ 0 h 122"/>
                  <a:gd name="T24" fmla="*/ 0 w 1464"/>
                  <a:gd name="T25" fmla="*/ 0 h 122"/>
                  <a:gd name="T26" fmla="*/ 0 w 1464"/>
                  <a:gd name="T27" fmla="*/ 0 h 122"/>
                  <a:gd name="T28" fmla="*/ 0 w 1464"/>
                  <a:gd name="T29" fmla="*/ 0 h 122"/>
                  <a:gd name="T30" fmla="*/ 0 w 1464"/>
                  <a:gd name="T31" fmla="*/ 0 h 122"/>
                  <a:gd name="T32" fmla="*/ 0 w 1464"/>
                  <a:gd name="T33" fmla="*/ 0 h 122"/>
                  <a:gd name="T34" fmla="*/ 0 w 1464"/>
                  <a:gd name="T35" fmla="*/ 0 h 122"/>
                  <a:gd name="T36" fmla="*/ 0 w 1464"/>
                  <a:gd name="T37" fmla="*/ 0 h 122"/>
                  <a:gd name="T38" fmla="*/ 0 w 1464"/>
                  <a:gd name="T39" fmla="*/ 0 h 122"/>
                  <a:gd name="T40" fmla="*/ 0 w 1464"/>
                  <a:gd name="T41" fmla="*/ 0 h 122"/>
                  <a:gd name="T42" fmla="*/ 0 w 1464"/>
                  <a:gd name="T43" fmla="*/ 0 h 122"/>
                  <a:gd name="T44" fmla="*/ 0 w 1464"/>
                  <a:gd name="T45" fmla="*/ 0 h 122"/>
                  <a:gd name="T46" fmla="*/ 1 w 1464"/>
                  <a:gd name="T47" fmla="*/ 0 h 122"/>
                  <a:gd name="T48" fmla="*/ 1 w 1464"/>
                  <a:gd name="T49" fmla="*/ 0 h 122"/>
                  <a:gd name="T50" fmla="*/ 1 w 1464"/>
                  <a:gd name="T51" fmla="*/ 0 h 122"/>
                  <a:gd name="T52" fmla="*/ 1 w 1464"/>
                  <a:gd name="T53" fmla="*/ 0 h 122"/>
                  <a:gd name="T54" fmla="*/ 1 w 1464"/>
                  <a:gd name="T55" fmla="*/ 0 h 122"/>
                  <a:gd name="T56" fmla="*/ 1 w 1464"/>
                  <a:gd name="T57" fmla="*/ 0 h 122"/>
                  <a:gd name="T58" fmla="*/ 1 w 1464"/>
                  <a:gd name="T59" fmla="*/ 0 h 122"/>
                  <a:gd name="T60" fmla="*/ 1 w 1464"/>
                  <a:gd name="T61" fmla="*/ 0 h 122"/>
                  <a:gd name="T62" fmla="*/ 1 w 1464"/>
                  <a:gd name="T63" fmla="*/ 0 h 122"/>
                  <a:gd name="T64" fmla="*/ 1 w 1464"/>
                  <a:gd name="T65" fmla="*/ 0 h 122"/>
                  <a:gd name="T66" fmla="*/ 1 w 1464"/>
                  <a:gd name="T67" fmla="*/ 0 h 122"/>
                  <a:gd name="T68" fmla="*/ 1 w 1464"/>
                  <a:gd name="T69" fmla="*/ 0 h 122"/>
                  <a:gd name="T70" fmla="*/ 1 w 1464"/>
                  <a:gd name="T71" fmla="*/ 0 h 122"/>
                  <a:gd name="T72" fmla="*/ 1 w 1464"/>
                  <a:gd name="T73" fmla="*/ 0 h 122"/>
                  <a:gd name="T74" fmla="*/ 1 w 1464"/>
                  <a:gd name="T75" fmla="*/ 0 h 122"/>
                  <a:gd name="T76" fmla="*/ 1 w 1464"/>
                  <a:gd name="T77" fmla="*/ 0 h 122"/>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1464"/>
                  <a:gd name="T118" fmla="*/ 0 h 122"/>
                  <a:gd name="T119" fmla="*/ 1464 w 1464"/>
                  <a:gd name="T120" fmla="*/ 122 h 122"/>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1464" h="122">
                    <a:moveTo>
                      <a:pt x="1464" y="111"/>
                    </a:moveTo>
                    <a:lnTo>
                      <a:pt x="1464" y="107"/>
                    </a:lnTo>
                    <a:lnTo>
                      <a:pt x="1459" y="94"/>
                    </a:lnTo>
                    <a:lnTo>
                      <a:pt x="1449" y="84"/>
                    </a:lnTo>
                    <a:lnTo>
                      <a:pt x="1435" y="75"/>
                    </a:lnTo>
                    <a:lnTo>
                      <a:pt x="1419" y="68"/>
                    </a:lnTo>
                    <a:lnTo>
                      <a:pt x="1399" y="63"/>
                    </a:lnTo>
                    <a:lnTo>
                      <a:pt x="1376" y="56"/>
                    </a:lnTo>
                    <a:lnTo>
                      <a:pt x="1351" y="51"/>
                    </a:lnTo>
                    <a:lnTo>
                      <a:pt x="1322" y="46"/>
                    </a:lnTo>
                    <a:lnTo>
                      <a:pt x="1290" y="42"/>
                    </a:lnTo>
                    <a:lnTo>
                      <a:pt x="1256" y="37"/>
                    </a:lnTo>
                    <a:lnTo>
                      <a:pt x="1217" y="34"/>
                    </a:lnTo>
                    <a:lnTo>
                      <a:pt x="1176" y="30"/>
                    </a:lnTo>
                    <a:lnTo>
                      <a:pt x="1133" y="25"/>
                    </a:lnTo>
                    <a:lnTo>
                      <a:pt x="1088" y="22"/>
                    </a:lnTo>
                    <a:lnTo>
                      <a:pt x="1041" y="20"/>
                    </a:lnTo>
                    <a:lnTo>
                      <a:pt x="991" y="17"/>
                    </a:lnTo>
                    <a:lnTo>
                      <a:pt x="939" y="14"/>
                    </a:lnTo>
                    <a:lnTo>
                      <a:pt x="885" y="12"/>
                    </a:lnTo>
                    <a:lnTo>
                      <a:pt x="829" y="10"/>
                    </a:lnTo>
                    <a:lnTo>
                      <a:pt x="772" y="9"/>
                    </a:lnTo>
                    <a:lnTo>
                      <a:pt x="712" y="7"/>
                    </a:lnTo>
                    <a:lnTo>
                      <a:pt x="653" y="6"/>
                    </a:lnTo>
                    <a:lnTo>
                      <a:pt x="591" y="4"/>
                    </a:lnTo>
                    <a:lnTo>
                      <a:pt x="528" y="3"/>
                    </a:lnTo>
                    <a:lnTo>
                      <a:pt x="465" y="3"/>
                    </a:lnTo>
                    <a:lnTo>
                      <a:pt x="400" y="2"/>
                    </a:lnTo>
                    <a:lnTo>
                      <a:pt x="335" y="1"/>
                    </a:lnTo>
                    <a:lnTo>
                      <a:pt x="268" y="1"/>
                    </a:lnTo>
                    <a:lnTo>
                      <a:pt x="201" y="0"/>
                    </a:lnTo>
                    <a:lnTo>
                      <a:pt x="134" y="0"/>
                    </a:lnTo>
                    <a:lnTo>
                      <a:pt x="67" y="0"/>
                    </a:lnTo>
                    <a:lnTo>
                      <a:pt x="0" y="0"/>
                    </a:lnTo>
                    <a:lnTo>
                      <a:pt x="0" y="29"/>
                    </a:lnTo>
                    <a:lnTo>
                      <a:pt x="67" y="29"/>
                    </a:lnTo>
                    <a:lnTo>
                      <a:pt x="134" y="29"/>
                    </a:lnTo>
                    <a:lnTo>
                      <a:pt x="201" y="29"/>
                    </a:lnTo>
                    <a:lnTo>
                      <a:pt x="268" y="30"/>
                    </a:lnTo>
                    <a:lnTo>
                      <a:pt x="335" y="30"/>
                    </a:lnTo>
                    <a:lnTo>
                      <a:pt x="400" y="31"/>
                    </a:lnTo>
                    <a:lnTo>
                      <a:pt x="465" y="32"/>
                    </a:lnTo>
                    <a:lnTo>
                      <a:pt x="528" y="32"/>
                    </a:lnTo>
                    <a:lnTo>
                      <a:pt x="591" y="33"/>
                    </a:lnTo>
                    <a:lnTo>
                      <a:pt x="653" y="35"/>
                    </a:lnTo>
                    <a:lnTo>
                      <a:pt x="712" y="36"/>
                    </a:lnTo>
                    <a:lnTo>
                      <a:pt x="772" y="38"/>
                    </a:lnTo>
                    <a:lnTo>
                      <a:pt x="829" y="39"/>
                    </a:lnTo>
                    <a:lnTo>
                      <a:pt x="883" y="41"/>
                    </a:lnTo>
                    <a:lnTo>
                      <a:pt x="937" y="43"/>
                    </a:lnTo>
                    <a:lnTo>
                      <a:pt x="989" y="46"/>
                    </a:lnTo>
                    <a:lnTo>
                      <a:pt x="1039" y="49"/>
                    </a:lnTo>
                    <a:lnTo>
                      <a:pt x="1086" y="51"/>
                    </a:lnTo>
                    <a:lnTo>
                      <a:pt x="1131" y="54"/>
                    </a:lnTo>
                    <a:lnTo>
                      <a:pt x="1174" y="58"/>
                    </a:lnTo>
                    <a:lnTo>
                      <a:pt x="1215" y="62"/>
                    </a:lnTo>
                    <a:lnTo>
                      <a:pt x="1251" y="65"/>
                    </a:lnTo>
                    <a:lnTo>
                      <a:pt x="1286" y="70"/>
                    </a:lnTo>
                    <a:lnTo>
                      <a:pt x="1317" y="74"/>
                    </a:lnTo>
                    <a:lnTo>
                      <a:pt x="1344" y="79"/>
                    </a:lnTo>
                    <a:lnTo>
                      <a:pt x="1369" y="84"/>
                    </a:lnTo>
                    <a:lnTo>
                      <a:pt x="1390" y="89"/>
                    </a:lnTo>
                    <a:lnTo>
                      <a:pt x="1408" y="95"/>
                    </a:lnTo>
                    <a:lnTo>
                      <a:pt x="1420" y="100"/>
                    </a:lnTo>
                    <a:lnTo>
                      <a:pt x="1429" y="105"/>
                    </a:lnTo>
                    <a:lnTo>
                      <a:pt x="1432" y="110"/>
                    </a:lnTo>
                    <a:lnTo>
                      <a:pt x="1433" y="111"/>
                    </a:lnTo>
                    <a:lnTo>
                      <a:pt x="1433" y="107"/>
                    </a:lnTo>
                    <a:lnTo>
                      <a:pt x="1433" y="111"/>
                    </a:lnTo>
                    <a:lnTo>
                      <a:pt x="1435" y="117"/>
                    </a:lnTo>
                    <a:lnTo>
                      <a:pt x="1440" y="120"/>
                    </a:lnTo>
                    <a:lnTo>
                      <a:pt x="1444" y="122"/>
                    </a:lnTo>
                    <a:lnTo>
                      <a:pt x="1451" y="122"/>
                    </a:lnTo>
                    <a:lnTo>
                      <a:pt x="1456" y="121"/>
                    </a:lnTo>
                    <a:lnTo>
                      <a:pt x="1461" y="118"/>
                    </a:lnTo>
                    <a:lnTo>
                      <a:pt x="1463" y="113"/>
                    </a:lnTo>
                    <a:lnTo>
                      <a:pt x="1464" y="107"/>
                    </a:lnTo>
                    <a:lnTo>
                      <a:pt x="1464" y="11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79" name="Freeform 185"/>
              <p:cNvSpPr>
                <a:spLocks/>
              </p:cNvSpPr>
              <p:nvPr/>
            </p:nvSpPr>
            <p:spPr bwMode="auto">
              <a:xfrm>
                <a:off x="2013" y="2574"/>
                <a:ext cx="143" cy="528"/>
              </a:xfrm>
              <a:custGeom>
                <a:avLst/>
                <a:gdLst>
                  <a:gd name="T0" fmla="*/ 0 w 861"/>
                  <a:gd name="T1" fmla="*/ 1 h 4226"/>
                  <a:gd name="T2" fmla="*/ 0 w 861"/>
                  <a:gd name="T3" fmla="*/ 1 h 4226"/>
                  <a:gd name="T4" fmla="*/ 1 w 861"/>
                  <a:gd name="T5" fmla="*/ 0 h 4226"/>
                  <a:gd name="T6" fmla="*/ 1 w 861"/>
                  <a:gd name="T7" fmla="*/ 0 h 4226"/>
                  <a:gd name="T8" fmla="*/ 0 w 861"/>
                  <a:gd name="T9" fmla="*/ 1 h 4226"/>
                  <a:gd name="T10" fmla="*/ 0 w 861"/>
                  <a:gd name="T11" fmla="*/ 1 h 4226"/>
                  <a:gd name="T12" fmla="*/ 0 w 861"/>
                  <a:gd name="T13" fmla="*/ 1 h 4226"/>
                  <a:gd name="T14" fmla="*/ 0 w 861"/>
                  <a:gd name="T15" fmla="*/ 1 h 4226"/>
                  <a:gd name="T16" fmla="*/ 0 w 861"/>
                  <a:gd name="T17" fmla="*/ 1 h 4226"/>
                  <a:gd name="T18" fmla="*/ 0 w 861"/>
                  <a:gd name="T19" fmla="*/ 1 h 4226"/>
                  <a:gd name="T20" fmla="*/ 0 w 861"/>
                  <a:gd name="T21" fmla="*/ 1 h 4226"/>
                  <a:gd name="T22" fmla="*/ 0 w 861"/>
                  <a:gd name="T23" fmla="*/ 1 h 4226"/>
                  <a:gd name="T24" fmla="*/ 0 w 861"/>
                  <a:gd name="T25" fmla="*/ 1 h 4226"/>
                  <a:gd name="T26" fmla="*/ 0 w 861"/>
                  <a:gd name="T27" fmla="*/ 1 h 4226"/>
                  <a:gd name="T28" fmla="*/ 0 w 861"/>
                  <a:gd name="T29" fmla="*/ 1 h 4226"/>
                  <a:gd name="T30" fmla="*/ 0 w 861"/>
                  <a:gd name="T31" fmla="*/ 1 h 422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861"/>
                  <a:gd name="T49" fmla="*/ 0 h 4226"/>
                  <a:gd name="T50" fmla="*/ 861 w 861"/>
                  <a:gd name="T51" fmla="*/ 4226 h 422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861" h="4226">
                    <a:moveTo>
                      <a:pt x="31" y="4213"/>
                    </a:moveTo>
                    <a:lnTo>
                      <a:pt x="31" y="4215"/>
                    </a:lnTo>
                    <a:lnTo>
                      <a:pt x="861" y="4"/>
                    </a:lnTo>
                    <a:lnTo>
                      <a:pt x="830" y="0"/>
                    </a:lnTo>
                    <a:lnTo>
                      <a:pt x="0" y="4211"/>
                    </a:lnTo>
                    <a:lnTo>
                      <a:pt x="0" y="4213"/>
                    </a:lnTo>
                    <a:lnTo>
                      <a:pt x="0" y="4211"/>
                    </a:lnTo>
                    <a:lnTo>
                      <a:pt x="1" y="4217"/>
                    </a:lnTo>
                    <a:lnTo>
                      <a:pt x="4" y="4222"/>
                    </a:lnTo>
                    <a:lnTo>
                      <a:pt x="8" y="4225"/>
                    </a:lnTo>
                    <a:lnTo>
                      <a:pt x="15" y="4226"/>
                    </a:lnTo>
                    <a:lnTo>
                      <a:pt x="20" y="4226"/>
                    </a:lnTo>
                    <a:lnTo>
                      <a:pt x="26" y="4224"/>
                    </a:lnTo>
                    <a:lnTo>
                      <a:pt x="29" y="4221"/>
                    </a:lnTo>
                    <a:lnTo>
                      <a:pt x="31" y="4215"/>
                    </a:lnTo>
                    <a:lnTo>
                      <a:pt x="31" y="421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80" name="Freeform 186"/>
              <p:cNvSpPr>
                <a:spLocks/>
              </p:cNvSpPr>
              <p:nvPr/>
            </p:nvSpPr>
            <p:spPr bwMode="auto">
              <a:xfrm>
                <a:off x="1973" y="3101"/>
                <a:ext cx="45" cy="95"/>
              </a:xfrm>
              <a:custGeom>
                <a:avLst/>
                <a:gdLst>
                  <a:gd name="T0" fmla="*/ 0 w 272"/>
                  <a:gd name="T1" fmla="*/ 0 h 760"/>
                  <a:gd name="T2" fmla="*/ 0 w 272"/>
                  <a:gd name="T3" fmla="*/ 0 h 760"/>
                  <a:gd name="T4" fmla="*/ 0 w 272"/>
                  <a:gd name="T5" fmla="*/ 0 h 760"/>
                  <a:gd name="T6" fmla="*/ 0 w 272"/>
                  <a:gd name="T7" fmla="*/ 0 h 760"/>
                  <a:gd name="T8" fmla="*/ 0 w 272"/>
                  <a:gd name="T9" fmla="*/ 0 h 760"/>
                  <a:gd name="T10" fmla="*/ 0 w 272"/>
                  <a:gd name="T11" fmla="*/ 0 h 760"/>
                  <a:gd name="T12" fmla="*/ 0 w 272"/>
                  <a:gd name="T13" fmla="*/ 0 h 760"/>
                  <a:gd name="T14" fmla="*/ 0 w 272"/>
                  <a:gd name="T15" fmla="*/ 0 h 760"/>
                  <a:gd name="T16" fmla="*/ 0 w 272"/>
                  <a:gd name="T17" fmla="*/ 0 h 760"/>
                  <a:gd name="T18" fmla="*/ 0 w 272"/>
                  <a:gd name="T19" fmla="*/ 0 h 760"/>
                  <a:gd name="T20" fmla="*/ 0 w 272"/>
                  <a:gd name="T21" fmla="*/ 0 h 760"/>
                  <a:gd name="T22" fmla="*/ 0 w 272"/>
                  <a:gd name="T23" fmla="*/ 0 h 760"/>
                  <a:gd name="T24" fmla="*/ 0 w 272"/>
                  <a:gd name="T25" fmla="*/ 0 h 760"/>
                  <a:gd name="T26" fmla="*/ 0 w 272"/>
                  <a:gd name="T27" fmla="*/ 0 h 760"/>
                  <a:gd name="T28" fmla="*/ 0 w 272"/>
                  <a:gd name="T29" fmla="*/ 0 h 760"/>
                  <a:gd name="T30" fmla="*/ 0 w 272"/>
                  <a:gd name="T31" fmla="*/ 0 h 760"/>
                  <a:gd name="T32" fmla="*/ 0 w 272"/>
                  <a:gd name="T33" fmla="*/ 0 h 760"/>
                  <a:gd name="T34" fmla="*/ 0 w 272"/>
                  <a:gd name="T35" fmla="*/ 0 h 760"/>
                  <a:gd name="T36" fmla="*/ 0 w 272"/>
                  <a:gd name="T37" fmla="*/ 0 h 760"/>
                  <a:gd name="T38" fmla="*/ 0 w 272"/>
                  <a:gd name="T39" fmla="*/ 0 h 760"/>
                  <a:gd name="T40" fmla="*/ 0 w 272"/>
                  <a:gd name="T41" fmla="*/ 0 h 760"/>
                  <a:gd name="T42" fmla="*/ 0 w 272"/>
                  <a:gd name="T43" fmla="*/ 0 h 760"/>
                  <a:gd name="T44" fmla="*/ 0 w 272"/>
                  <a:gd name="T45" fmla="*/ 0 h 760"/>
                  <a:gd name="T46" fmla="*/ 0 w 272"/>
                  <a:gd name="T47" fmla="*/ 0 h 760"/>
                  <a:gd name="T48" fmla="*/ 0 w 272"/>
                  <a:gd name="T49" fmla="*/ 0 h 760"/>
                  <a:gd name="T50" fmla="*/ 0 w 272"/>
                  <a:gd name="T51" fmla="*/ 0 h 760"/>
                  <a:gd name="T52" fmla="*/ 0 w 272"/>
                  <a:gd name="T53" fmla="*/ 0 h 760"/>
                  <a:gd name="T54" fmla="*/ 0 w 272"/>
                  <a:gd name="T55" fmla="*/ 0 h 760"/>
                  <a:gd name="T56" fmla="*/ 0 w 272"/>
                  <a:gd name="T57" fmla="*/ 0 h 760"/>
                  <a:gd name="T58" fmla="*/ 0 w 272"/>
                  <a:gd name="T59" fmla="*/ 0 h 760"/>
                  <a:gd name="T60" fmla="*/ 0 w 272"/>
                  <a:gd name="T61" fmla="*/ 0 h 760"/>
                  <a:gd name="T62" fmla="*/ 0 w 272"/>
                  <a:gd name="T63" fmla="*/ 0 h 760"/>
                  <a:gd name="T64" fmla="*/ 0 w 272"/>
                  <a:gd name="T65" fmla="*/ 0 h 760"/>
                  <a:gd name="T66" fmla="*/ 0 w 272"/>
                  <a:gd name="T67" fmla="*/ 0 h 760"/>
                  <a:gd name="T68" fmla="*/ 0 w 272"/>
                  <a:gd name="T69" fmla="*/ 0 h 760"/>
                  <a:gd name="T70" fmla="*/ 0 w 272"/>
                  <a:gd name="T71" fmla="*/ 0 h 760"/>
                  <a:gd name="T72" fmla="*/ 0 w 272"/>
                  <a:gd name="T73" fmla="*/ 0 h 760"/>
                  <a:gd name="T74" fmla="*/ 0 w 272"/>
                  <a:gd name="T75" fmla="*/ 0 h 760"/>
                  <a:gd name="T76" fmla="*/ 0 w 272"/>
                  <a:gd name="T77" fmla="*/ 0 h 760"/>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272"/>
                  <a:gd name="T118" fmla="*/ 0 h 760"/>
                  <a:gd name="T119" fmla="*/ 272 w 272"/>
                  <a:gd name="T120" fmla="*/ 760 h 760"/>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272" h="760">
                    <a:moveTo>
                      <a:pt x="23" y="758"/>
                    </a:moveTo>
                    <a:lnTo>
                      <a:pt x="31" y="749"/>
                    </a:lnTo>
                    <a:lnTo>
                      <a:pt x="34" y="737"/>
                    </a:lnTo>
                    <a:lnTo>
                      <a:pt x="38" y="724"/>
                    </a:lnTo>
                    <a:lnTo>
                      <a:pt x="43" y="709"/>
                    </a:lnTo>
                    <a:lnTo>
                      <a:pt x="49" y="691"/>
                    </a:lnTo>
                    <a:lnTo>
                      <a:pt x="55" y="675"/>
                    </a:lnTo>
                    <a:lnTo>
                      <a:pt x="63" y="657"/>
                    </a:lnTo>
                    <a:lnTo>
                      <a:pt x="72" y="637"/>
                    </a:lnTo>
                    <a:lnTo>
                      <a:pt x="81" y="617"/>
                    </a:lnTo>
                    <a:lnTo>
                      <a:pt x="89" y="596"/>
                    </a:lnTo>
                    <a:lnTo>
                      <a:pt x="99" y="574"/>
                    </a:lnTo>
                    <a:lnTo>
                      <a:pt x="109" y="551"/>
                    </a:lnTo>
                    <a:lnTo>
                      <a:pt x="119" y="529"/>
                    </a:lnTo>
                    <a:lnTo>
                      <a:pt x="130" y="504"/>
                    </a:lnTo>
                    <a:lnTo>
                      <a:pt x="140" y="480"/>
                    </a:lnTo>
                    <a:lnTo>
                      <a:pt x="151" y="455"/>
                    </a:lnTo>
                    <a:lnTo>
                      <a:pt x="162" y="429"/>
                    </a:lnTo>
                    <a:lnTo>
                      <a:pt x="172" y="404"/>
                    </a:lnTo>
                    <a:lnTo>
                      <a:pt x="183" y="377"/>
                    </a:lnTo>
                    <a:lnTo>
                      <a:pt x="193" y="350"/>
                    </a:lnTo>
                    <a:lnTo>
                      <a:pt x="203" y="323"/>
                    </a:lnTo>
                    <a:lnTo>
                      <a:pt x="212" y="296"/>
                    </a:lnTo>
                    <a:lnTo>
                      <a:pt x="222" y="269"/>
                    </a:lnTo>
                    <a:lnTo>
                      <a:pt x="229" y="242"/>
                    </a:lnTo>
                    <a:lnTo>
                      <a:pt x="239" y="215"/>
                    </a:lnTo>
                    <a:lnTo>
                      <a:pt x="246" y="186"/>
                    </a:lnTo>
                    <a:lnTo>
                      <a:pt x="252" y="160"/>
                    </a:lnTo>
                    <a:lnTo>
                      <a:pt x="258" y="133"/>
                    </a:lnTo>
                    <a:lnTo>
                      <a:pt x="263" y="105"/>
                    </a:lnTo>
                    <a:lnTo>
                      <a:pt x="267" y="79"/>
                    </a:lnTo>
                    <a:lnTo>
                      <a:pt x="270" y="51"/>
                    </a:lnTo>
                    <a:lnTo>
                      <a:pt x="271" y="26"/>
                    </a:lnTo>
                    <a:lnTo>
                      <a:pt x="272" y="0"/>
                    </a:lnTo>
                    <a:lnTo>
                      <a:pt x="241" y="0"/>
                    </a:lnTo>
                    <a:lnTo>
                      <a:pt x="240" y="24"/>
                    </a:lnTo>
                    <a:lnTo>
                      <a:pt x="239" y="49"/>
                    </a:lnTo>
                    <a:lnTo>
                      <a:pt x="236" y="75"/>
                    </a:lnTo>
                    <a:lnTo>
                      <a:pt x="233" y="101"/>
                    </a:lnTo>
                    <a:lnTo>
                      <a:pt x="227" y="127"/>
                    </a:lnTo>
                    <a:lnTo>
                      <a:pt x="222" y="154"/>
                    </a:lnTo>
                    <a:lnTo>
                      <a:pt x="215" y="180"/>
                    </a:lnTo>
                    <a:lnTo>
                      <a:pt x="208" y="207"/>
                    </a:lnTo>
                    <a:lnTo>
                      <a:pt x="201" y="234"/>
                    </a:lnTo>
                    <a:lnTo>
                      <a:pt x="193" y="261"/>
                    </a:lnTo>
                    <a:lnTo>
                      <a:pt x="183" y="288"/>
                    </a:lnTo>
                    <a:lnTo>
                      <a:pt x="174" y="314"/>
                    </a:lnTo>
                    <a:lnTo>
                      <a:pt x="164" y="342"/>
                    </a:lnTo>
                    <a:lnTo>
                      <a:pt x="154" y="367"/>
                    </a:lnTo>
                    <a:lnTo>
                      <a:pt x="143" y="394"/>
                    </a:lnTo>
                    <a:lnTo>
                      <a:pt x="133" y="419"/>
                    </a:lnTo>
                    <a:lnTo>
                      <a:pt x="122" y="444"/>
                    </a:lnTo>
                    <a:lnTo>
                      <a:pt x="111" y="470"/>
                    </a:lnTo>
                    <a:lnTo>
                      <a:pt x="101" y="494"/>
                    </a:lnTo>
                    <a:lnTo>
                      <a:pt x="90" y="519"/>
                    </a:lnTo>
                    <a:lnTo>
                      <a:pt x="81" y="541"/>
                    </a:lnTo>
                    <a:lnTo>
                      <a:pt x="71" y="564"/>
                    </a:lnTo>
                    <a:lnTo>
                      <a:pt x="61" y="586"/>
                    </a:lnTo>
                    <a:lnTo>
                      <a:pt x="52" y="607"/>
                    </a:lnTo>
                    <a:lnTo>
                      <a:pt x="43" y="627"/>
                    </a:lnTo>
                    <a:lnTo>
                      <a:pt x="34" y="647"/>
                    </a:lnTo>
                    <a:lnTo>
                      <a:pt x="27" y="665"/>
                    </a:lnTo>
                    <a:lnTo>
                      <a:pt x="20" y="683"/>
                    </a:lnTo>
                    <a:lnTo>
                      <a:pt x="14" y="700"/>
                    </a:lnTo>
                    <a:lnTo>
                      <a:pt x="9" y="716"/>
                    </a:lnTo>
                    <a:lnTo>
                      <a:pt x="3" y="729"/>
                    </a:lnTo>
                    <a:lnTo>
                      <a:pt x="0" y="743"/>
                    </a:lnTo>
                    <a:lnTo>
                      <a:pt x="8" y="734"/>
                    </a:lnTo>
                    <a:lnTo>
                      <a:pt x="0" y="743"/>
                    </a:lnTo>
                    <a:lnTo>
                      <a:pt x="0" y="749"/>
                    </a:lnTo>
                    <a:lnTo>
                      <a:pt x="2" y="754"/>
                    </a:lnTo>
                    <a:lnTo>
                      <a:pt x="7" y="758"/>
                    </a:lnTo>
                    <a:lnTo>
                      <a:pt x="12" y="759"/>
                    </a:lnTo>
                    <a:lnTo>
                      <a:pt x="18" y="760"/>
                    </a:lnTo>
                    <a:lnTo>
                      <a:pt x="23" y="758"/>
                    </a:lnTo>
                    <a:lnTo>
                      <a:pt x="28" y="755"/>
                    </a:lnTo>
                    <a:lnTo>
                      <a:pt x="31" y="749"/>
                    </a:lnTo>
                    <a:lnTo>
                      <a:pt x="23" y="75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81" name="Freeform 187"/>
              <p:cNvSpPr>
                <a:spLocks/>
              </p:cNvSpPr>
              <p:nvPr/>
            </p:nvSpPr>
            <p:spPr bwMode="auto">
              <a:xfrm>
                <a:off x="1950" y="3192"/>
                <a:ext cx="27" cy="74"/>
              </a:xfrm>
              <a:custGeom>
                <a:avLst/>
                <a:gdLst>
                  <a:gd name="T0" fmla="*/ 0 w 156"/>
                  <a:gd name="T1" fmla="*/ 0 h 589"/>
                  <a:gd name="T2" fmla="*/ 0 w 156"/>
                  <a:gd name="T3" fmla="*/ 0 h 589"/>
                  <a:gd name="T4" fmla="*/ 0 w 156"/>
                  <a:gd name="T5" fmla="*/ 0 h 589"/>
                  <a:gd name="T6" fmla="*/ 0 w 156"/>
                  <a:gd name="T7" fmla="*/ 0 h 589"/>
                  <a:gd name="T8" fmla="*/ 0 w 156"/>
                  <a:gd name="T9" fmla="*/ 0 h 589"/>
                  <a:gd name="T10" fmla="*/ 0 w 156"/>
                  <a:gd name="T11" fmla="*/ 0 h 589"/>
                  <a:gd name="T12" fmla="*/ 0 w 156"/>
                  <a:gd name="T13" fmla="*/ 0 h 589"/>
                  <a:gd name="T14" fmla="*/ 0 w 156"/>
                  <a:gd name="T15" fmla="*/ 0 h 589"/>
                  <a:gd name="T16" fmla="*/ 0 w 156"/>
                  <a:gd name="T17" fmla="*/ 0 h 589"/>
                  <a:gd name="T18" fmla="*/ 0 w 156"/>
                  <a:gd name="T19" fmla="*/ 0 h 589"/>
                  <a:gd name="T20" fmla="*/ 0 w 156"/>
                  <a:gd name="T21" fmla="*/ 0 h 589"/>
                  <a:gd name="T22" fmla="*/ 0 w 156"/>
                  <a:gd name="T23" fmla="*/ 0 h 589"/>
                  <a:gd name="T24" fmla="*/ 0 w 156"/>
                  <a:gd name="T25" fmla="*/ 0 h 589"/>
                  <a:gd name="T26" fmla="*/ 0 w 156"/>
                  <a:gd name="T27" fmla="*/ 0 h 589"/>
                  <a:gd name="T28" fmla="*/ 0 w 156"/>
                  <a:gd name="T29" fmla="*/ 0 h 589"/>
                  <a:gd name="T30" fmla="*/ 0 w 156"/>
                  <a:gd name="T31" fmla="*/ 0 h 589"/>
                  <a:gd name="T32" fmla="*/ 0 w 156"/>
                  <a:gd name="T33" fmla="*/ 0 h 589"/>
                  <a:gd name="T34" fmla="*/ 0 w 156"/>
                  <a:gd name="T35" fmla="*/ 0 h 589"/>
                  <a:gd name="T36" fmla="*/ 0 w 156"/>
                  <a:gd name="T37" fmla="*/ 0 h 589"/>
                  <a:gd name="T38" fmla="*/ 0 w 156"/>
                  <a:gd name="T39" fmla="*/ 0 h 589"/>
                  <a:gd name="T40" fmla="*/ 0 w 156"/>
                  <a:gd name="T41" fmla="*/ 0 h 589"/>
                  <a:gd name="T42" fmla="*/ 0 w 156"/>
                  <a:gd name="T43" fmla="*/ 0 h 589"/>
                  <a:gd name="T44" fmla="*/ 0 w 156"/>
                  <a:gd name="T45" fmla="*/ 0 h 589"/>
                  <a:gd name="T46" fmla="*/ 0 w 156"/>
                  <a:gd name="T47" fmla="*/ 0 h 589"/>
                  <a:gd name="T48" fmla="*/ 0 w 156"/>
                  <a:gd name="T49" fmla="*/ 0 h 589"/>
                  <a:gd name="T50" fmla="*/ 0 w 156"/>
                  <a:gd name="T51" fmla="*/ 0 h 589"/>
                  <a:gd name="T52" fmla="*/ 0 w 156"/>
                  <a:gd name="T53" fmla="*/ 0 h 589"/>
                  <a:gd name="T54" fmla="*/ 0 w 156"/>
                  <a:gd name="T55" fmla="*/ 0 h 589"/>
                  <a:gd name="T56" fmla="*/ 0 w 156"/>
                  <a:gd name="T57" fmla="*/ 0 h 589"/>
                  <a:gd name="T58" fmla="*/ 0 w 156"/>
                  <a:gd name="T59" fmla="*/ 0 h 589"/>
                  <a:gd name="T60" fmla="*/ 0 w 156"/>
                  <a:gd name="T61" fmla="*/ 0 h 589"/>
                  <a:gd name="T62" fmla="*/ 0 w 156"/>
                  <a:gd name="T63" fmla="*/ 0 h 589"/>
                  <a:gd name="T64" fmla="*/ 0 w 156"/>
                  <a:gd name="T65" fmla="*/ 0 h 589"/>
                  <a:gd name="T66" fmla="*/ 0 w 156"/>
                  <a:gd name="T67" fmla="*/ 0 h 589"/>
                  <a:gd name="T68" fmla="*/ 0 w 156"/>
                  <a:gd name="T69" fmla="*/ 0 h 589"/>
                  <a:gd name="T70" fmla="*/ 0 w 156"/>
                  <a:gd name="T71" fmla="*/ 0 h 589"/>
                  <a:gd name="T72" fmla="*/ 0 w 156"/>
                  <a:gd name="T73" fmla="*/ 0 h 589"/>
                  <a:gd name="T74" fmla="*/ 0 w 156"/>
                  <a:gd name="T75" fmla="*/ 0 h 589"/>
                  <a:gd name="T76" fmla="*/ 0 w 156"/>
                  <a:gd name="T77" fmla="*/ 0 h 589"/>
                  <a:gd name="T78" fmla="*/ 0 w 156"/>
                  <a:gd name="T79" fmla="*/ 0 h 589"/>
                  <a:gd name="T80" fmla="*/ 0 w 156"/>
                  <a:gd name="T81" fmla="*/ 0 h 589"/>
                  <a:gd name="T82" fmla="*/ 0 w 156"/>
                  <a:gd name="T83" fmla="*/ 0 h 589"/>
                  <a:gd name="T84" fmla="*/ 0 w 156"/>
                  <a:gd name="T85" fmla="*/ 0 h 589"/>
                  <a:gd name="T86" fmla="*/ 0 w 156"/>
                  <a:gd name="T87" fmla="*/ 0 h 589"/>
                  <a:gd name="T88" fmla="*/ 0 w 156"/>
                  <a:gd name="T89" fmla="*/ 0 h 589"/>
                  <a:gd name="T90" fmla="*/ 0 w 156"/>
                  <a:gd name="T91" fmla="*/ 0 h 58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56"/>
                  <a:gd name="T139" fmla="*/ 0 h 589"/>
                  <a:gd name="T140" fmla="*/ 156 w 156"/>
                  <a:gd name="T141" fmla="*/ 589 h 58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56" h="589">
                    <a:moveTo>
                      <a:pt x="21" y="563"/>
                    </a:moveTo>
                    <a:lnTo>
                      <a:pt x="26" y="584"/>
                    </a:lnTo>
                    <a:lnTo>
                      <a:pt x="53" y="542"/>
                    </a:lnTo>
                    <a:lnTo>
                      <a:pt x="75" y="500"/>
                    </a:lnTo>
                    <a:lnTo>
                      <a:pt x="91" y="456"/>
                    </a:lnTo>
                    <a:lnTo>
                      <a:pt x="104" y="411"/>
                    </a:lnTo>
                    <a:lnTo>
                      <a:pt x="113" y="366"/>
                    </a:lnTo>
                    <a:lnTo>
                      <a:pt x="119" y="321"/>
                    </a:lnTo>
                    <a:lnTo>
                      <a:pt x="122" y="277"/>
                    </a:lnTo>
                    <a:lnTo>
                      <a:pt x="125" y="235"/>
                    </a:lnTo>
                    <a:lnTo>
                      <a:pt x="126" y="194"/>
                    </a:lnTo>
                    <a:lnTo>
                      <a:pt x="128" y="155"/>
                    </a:lnTo>
                    <a:lnTo>
                      <a:pt x="129" y="122"/>
                    </a:lnTo>
                    <a:lnTo>
                      <a:pt x="132" y="90"/>
                    </a:lnTo>
                    <a:lnTo>
                      <a:pt x="135" y="66"/>
                    </a:lnTo>
                    <a:lnTo>
                      <a:pt x="141" y="46"/>
                    </a:lnTo>
                    <a:lnTo>
                      <a:pt x="147" y="31"/>
                    </a:lnTo>
                    <a:lnTo>
                      <a:pt x="156" y="24"/>
                    </a:lnTo>
                    <a:lnTo>
                      <a:pt x="141" y="0"/>
                    </a:lnTo>
                    <a:lnTo>
                      <a:pt x="123" y="15"/>
                    </a:lnTo>
                    <a:lnTo>
                      <a:pt x="112" y="35"/>
                    </a:lnTo>
                    <a:lnTo>
                      <a:pt x="104" y="60"/>
                    </a:lnTo>
                    <a:lnTo>
                      <a:pt x="101" y="88"/>
                    </a:lnTo>
                    <a:lnTo>
                      <a:pt x="98" y="120"/>
                    </a:lnTo>
                    <a:lnTo>
                      <a:pt x="97" y="155"/>
                    </a:lnTo>
                    <a:lnTo>
                      <a:pt x="96" y="194"/>
                    </a:lnTo>
                    <a:lnTo>
                      <a:pt x="95" y="232"/>
                    </a:lnTo>
                    <a:lnTo>
                      <a:pt x="91" y="275"/>
                    </a:lnTo>
                    <a:lnTo>
                      <a:pt x="88" y="319"/>
                    </a:lnTo>
                    <a:lnTo>
                      <a:pt x="82" y="361"/>
                    </a:lnTo>
                    <a:lnTo>
                      <a:pt x="74" y="405"/>
                    </a:lnTo>
                    <a:lnTo>
                      <a:pt x="63" y="448"/>
                    </a:lnTo>
                    <a:lnTo>
                      <a:pt x="46" y="489"/>
                    </a:lnTo>
                    <a:lnTo>
                      <a:pt x="26" y="530"/>
                    </a:lnTo>
                    <a:lnTo>
                      <a:pt x="2" y="568"/>
                    </a:lnTo>
                    <a:lnTo>
                      <a:pt x="7" y="589"/>
                    </a:lnTo>
                    <a:lnTo>
                      <a:pt x="2" y="568"/>
                    </a:lnTo>
                    <a:lnTo>
                      <a:pt x="0" y="573"/>
                    </a:lnTo>
                    <a:lnTo>
                      <a:pt x="0" y="578"/>
                    </a:lnTo>
                    <a:lnTo>
                      <a:pt x="2" y="583"/>
                    </a:lnTo>
                    <a:lnTo>
                      <a:pt x="6" y="586"/>
                    </a:lnTo>
                    <a:lnTo>
                      <a:pt x="11" y="589"/>
                    </a:lnTo>
                    <a:lnTo>
                      <a:pt x="16" y="589"/>
                    </a:lnTo>
                    <a:lnTo>
                      <a:pt x="22" y="588"/>
                    </a:lnTo>
                    <a:lnTo>
                      <a:pt x="26" y="584"/>
                    </a:lnTo>
                    <a:lnTo>
                      <a:pt x="21" y="56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82" name="Freeform 188"/>
              <p:cNvSpPr>
                <a:spLocks/>
              </p:cNvSpPr>
              <p:nvPr/>
            </p:nvSpPr>
            <p:spPr bwMode="auto">
              <a:xfrm>
                <a:off x="1952" y="3263"/>
                <a:ext cx="30" cy="33"/>
              </a:xfrm>
              <a:custGeom>
                <a:avLst/>
                <a:gdLst>
                  <a:gd name="T0" fmla="*/ 0 w 182"/>
                  <a:gd name="T1" fmla="*/ 0 h 269"/>
                  <a:gd name="T2" fmla="*/ 0 w 182"/>
                  <a:gd name="T3" fmla="*/ 0 h 269"/>
                  <a:gd name="T4" fmla="*/ 0 w 182"/>
                  <a:gd name="T5" fmla="*/ 0 h 269"/>
                  <a:gd name="T6" fmla="*/ 0 w 182"/>
                  <a:gd name="T7" fmla="*/ 0 h 269"/>
                  <a:gd name="T8" fmla="*/ 0 w 182"/>
                  <a:gd name="T9" fmla="*/ 0 h 269"/>
                  <a:gd name="T10" fmla="*/ 0 w 182"/>
                  <a:gd name="T11" fmla="*/ 0 h 269"/>
                  <a:gd name="T12" fmla="*/ 0 w 182"/>
                  <a:gd name="T13" fmla="*/ 0 h 269"/>
                  <a:gd name="T14" fmla="*/ 0 w 182"/>
                  <a:gd name="T15" fmla="*/ 0 h 269"/>
                  <a:gd name="T16" fmla="*/ 0 w 182"/>
                  <a:gd name="T17" fmla="*/ 0 h 269"/>
                  <a:gd name="T18" fmla="*/ 0 w 182"/>
                  <a:gd name="T19" fmla="*/ 0 h 269"/>
                  <a:gd name="T20" fmla="*/ 0 w 182"/>
                  <a:gd name="T21" fmla="*/ 0 h 269"/>
                  <a:gd name="T22" fmla="*/ 0 w 182"/>
                  <a:gd name="T23" fmla="*/ 0 h 269"/>
                  <a:gd name="T24" fmla="*/ 0 w 182"/>
                  <a:gd name="T25" fmla="*/ 0 h 269"/>
                  <a:gd name="T26" fmla="*/ 0 w 182"/>
                  <a:gd name="T27" fmla="*/ 0 h 269"/>
                  <a:gd name="T28" fmla="*/ 0 w 182"/>
                  <a:gd name="T29" fmla="*/ 0 h 269"/>
                  <a:gd name="T30" fmla="*/ 0 w 182"/>
                  <a:gd name="T31" fmla="*/ 0 h 269"/>
                  <a:gd name="T32" fmla="*/ 0 w 182"/>
                  <a:gd name="T33" fmla="*/ 0 h 269"/>
                  <a:gd name="T34" fmla="*/ 0 w 182"/>
                  <a:gd name="T35" fmla="*/ 0 h 269"/>
                  <a:gd name="T36" fmla="*/ 0 w 182"/>
                  <a:gd name="T37" fmla="*/ 0 h 269"/>
                  <a:gd name="T38" fmla="*/ 0 w 182"/>
                  <a:gd name="T39" fmla="*/ 0 h 269"/>
                  <a:gd name="T40" fmla="*/ 0 w 182"/>
                  <a:gd name="T41" fmla="*/ 0 h 269"/>
                  <a:gd name="T42" fmla="*/ 0 w 182"/>
                  <a:gd name="T43" fmla="*/ 0 h 269"/>
                  <a:gd name="T44" fmla="*/ 0 w 182"/>
                  <a:gd name="T45" fmla="*/ 0 h 269"/>
                  <a:gd name="T46" fmla="*/ 0 w 182"/>
                  <a:gd name="T47" fmla="*/ 0 h 269"/>
                  <a:gd name="T48" fmla="*/ 0 w 182"/>
                  <a:gd name="T49" fmla="*/ 0 h 269"/>
                  <a:gd name="T50" fmla="*/ 0 w 182"/>
                  <a:gd name="T51" fmla="*/ 0 h 269"/>
                  <a:gd name="T52" fmla="*/ 0 w 182"/>
                  <a:gd name="T53" fmla="*/ 0 h 269"/>
                  <a:gd name="T54" fmla="*/ 0 w 182"/>
                  <a:gd name="T55" fmla="*/ 0 h 269"/>
                  <a:gd name="T56" fmla="*/ 0 w 182"/>
                  <a:gd name="T57" fmla="*/ 0 h 269"/>
                  <a:gd name="T58" fmla="*/ 0 w 182"/>
                  <a:gd name="T59" fmla="*/ 0 h 269"/>
                  <a:gd name="T60" fmla="*/ 0 w 182"/>
                  <a:gd name="T61" fmla="*/ 0 h 269"/>
                  <a:gd name="T62" fmla="*/ 0 w 182"/>
                  <a:gd name="T63" fmla="*/ 0 h 269"/>
                  <a:gd name="T64" fmla="*/ 0 w 182"/>
                  <a:gd name="T65" fmla="*/ 0 h 269"/>
                  <a:gd name="T66" fmla="*/ 0 w 182"/>
                  <a:gd name="T67" fmla="*/ 0 h 269"/>
                  <a:gd name="T68" fmla="*/ 0 w 182"/>
                  <a:gd name="T69" fmla="*/ 0 h 269"/>
                  <a:gd name="T70" fmla="*/ 0 w 182"/>
                  <a:gd name="T71" fmla="*/ 0 h 269"/>
                  <a:gd name="T72" fmla="*/ 0 w 182"/>
                  <a:gd name="T73" fmla="*/ 0 h 269"/>
                  <a:gd name="T74" fmla="*/ 0 w 182"/>
                  <a:gd name="T75" fmla="*/ 0 h 269"/>
                  <a:gd name="T76" fmla="*/ 0 w 182"/>
                  <a:gd name="T77" fmla="*/ 0 h 269"/>
                  <a:gd name="T78" fmla="*/ 0 w 182"/>
                  <a:gd name="T79" fmla="*/ 0 h 269"/>
                  <a:gd name="T80" fmla="*/ 0 w 182"/>
                  <a:gd name="T81" fmla="*/ 0 h 269"/>
                  <a:gd name="T82" fmla="*/ 0 w 182"/>
                  <a:gd name="T83" fmla="*/ 0 h 269"/>
                  <a:gd name="T84" fmla="*/ 0 w 182"/>
                  <a:gd name="T85" fmla="*/ 0 h 269"/>
                  <a:gd name="T86" fmla="*/ 0 w 182"/>
                  <a:gd name="T87" fmla="*/ 0 h 269"/>
                  <a:gd name="T88" fmla="*/ 0 w 182"/>
                  <a:gd name="T89" fmla="*/ 0 h 269"/>
                  <a:gd name="T90" fmla="*/ 0 w 182"/>
                  <a:gd name="T91" fmla="*/ 0 h 26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82"/>
                  <a:gd name="T139" fmla="*/ 0 h 269"/>
                  <a:gd name="T140" fmla="*/ 182 w 182"/>
                  <a:gd name="T141" fmla="*/ 269 h 269"/>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82" h="269">
                    <a:moveTo>
                      <a:pt x="168" y="240"/>
                    </a:moveTo>
                    <a:lnTo>
                      <a:pt x="182" y="252"/>
                    </a:lnTo>
                    <a:lnTo>
                      <a:pt x="179" y="232"/>
                    </a:lnTo>
                    <a:lnTo>
                      <a:pt x="177" y="213"/>
                    </a:lnTo>
                    <a:lnTo>
                      <a:pt x="172" y="193"/>
                    </a:lnTo>
                    <a:lnTo>
                      <a:pt x="169" y="174"/>
                    </a:lnTo>
                    <a:lnTo>
                      <a:pt x="162" y="156"/>
                    </a:lnTo>
                    <a:lnTo>
                      <a:pt x="157" y="139"/>
                    </a:lnTo>
                    <a:lnTo>
                      <a:pt x="150" y="121"/>
                    </a:lnTo>
                    <a:lnTo>
                      <a:pt x="141" y="104"/>
                    </a:lnTo>
                    <a:lnTo>
                      <a:pt x="132" y="89"/>
                    </a:lnTo>
                    <a:lnTo>
                      <a:pt x="121" y="75"/>
                    </a:lnTo>
                    <a:lnTo>
                      <a:pt x="107" y="61"/>
                    </a:lnTo>
                    <a:lnTo>
                      <a:pt x="92" y="46"/>
                    </a:lnTo>
                    <a:lnTo>
                      <a:pt x="75" y="33"/>
                    </a:lnTo>
                    <a:lnTo>
                      <a:pt x="57" y="21"/>
                    </a:lnTo>
                    <a:lnTo>
                      <a:pt x="37" y="11"/>
                    </a:lnTo>
                    <a:lnTo>
                      <a:pt x="14" y="0"/>
                    </a:lnTo>
                    <a:lnTo>
                      <a:pt x="0" y="26"/>
                    </a:lnTo>
                    <a:lnTo>
                      <a:pt x="21" y="35"/>
                    </a:lnTo>
                    <a:lnTo>
                      <a:pt x="41" y="45"/>
                    </a:lnTo>
                    <a:lnTo>
                      <a:pt x="58" y="55"/>
                    </a:lnTo>
                    <a:lnTo>
                      <a:pt x="72" y="67"/>
                    </a:lnTo>
                    <a:lnTo>
                      <a:pt x="85" y="79"/>
                    </a:lnTo>
                    <a:lnTo>
                      <a:pt x="96" y="91"/>
                    </a:lnTo>
                    <a:lnTo>
                      <a:pt x="105" y="105"/>
                    </a:lnTo>
                    <a:lnTo>
                      <a:pt x="115" y="118"/>
                    </a:lnTo>
                    <a:lnTo>
                      <a:pt x="122" y="132"/>
                    </a:lnTo>
                    <a:lnTo>
                      <a:pt x="128" y="147"/>
                    </a:lnTo>
                    <a:lnTo>
                      <a:pt x="134" y="164"/>
                    </a:lnTo>
                    <a:lnTo>
                      <a:pt x="138" y="180"/>
                    </a:lnTo>
                    <a:lnTo>
                      <a:pt x="141" y="199"/>
                    </a:lnTo>
                    <a:lnTo>
                      <a:pt x="146" y="217"/>
                    </a:lnTo>
                    <a:lnTo>
                      <a:pt x="148" y="236"/>
                    </a:lnTo>
                    <a:lnTo>
                      <a:pt x="151" y="257"/>
                    </a:lnTo>
                    <a:lnTo>
                      <a:pt x="166" y="269"/>
                    </a:lnTo>
                    <a:lnTo>
                      <a:pt x="151" y="257"/>
                    </a:lnTo>
                    <a:lnTo>
                      <a:pt x="154" y="263"/>
                    </a:lnTo>
                    <a:lnTo>
                      <a:pt x="158" y="266"/>
                    </a:lnTo>
                    <a:lnTo>
                      <a:pt x="162" y="268"/>
                    </a:lnTo>
                    <a:lnTo>
                      <a:pt x="169" y="268"/>
                    </a:lnTo>
                    <a:lnTo>
                      <a:pt x="175" y="267"/>
                    </a:lnTo>
                    <a:lnTo>
                      <a:pt x="179" y="264"/>
                    </a:lnTo>
                    <a:lnTo>
                      <a:pt x="181" y="259"/>
                    </a:lnTo>
                    <a:lnTo>
                      <a:pt x="182" y="252"/>
                    </a:lnTo>
                    <a:lnTo>
                      <a:pt x="168" y="24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83" name="Freeform 189"/>
              <p:cNvSpPr>
                <a:spLocks/>
              </p:cNvSpPr>
              <p:nvPr/>
            </p:nvSpPr>
            <p:spPr bwMode="auto">
              <a:xfrm>
                <a:off x="1979" y="3293"/>
                <a:ext cx="13" cy="12"/>
              </a:xfrm>
              <a:custGeom>
                <a:avLst/>
                <a:gdLst>
                  <a:gd name="T0" fmla="*/ 0 w 74"/>
                  <a:gd name="T1" fmla="*/ 0 h 98"/>
                  <a:gd name="T2" fmla="*/ 0 w 74"/>
                  <a:gd name="T3" fmla="*/ 0 h 98"/>
                  <a:gd name="T4" fmla="*/ 0 w 74"/>
                  <a:gd name="T5" fmla="*/ 0 h 98"/>
                  <a:gd name="T6" fmla="*/ 0 w 74"/>
                  <a:gd name="T7" fmla="*/ 0 h 98"/>
                  <a:gd name="T8" fmla="*/ 0 w 74"/>
                  <a:gd name="T9" fmla="*/ 0 h 98"/>
                  <a:gd name="T10" fmla="*/ 0 w 74"/>
                  <a:gd name="T11" fmla="*/ 0 h 98"/>
                  <a:gd name="T12" fmla="*/ 0 w 74"/>
                  <a:gd name="T13" fmla="*/ 0 h 98"/>
                  <a:gd name="T14" fmla="*/ 0 w 74"/>
                  <a:gd name="T15" fmla="*/ 0 h 98"/>
                  <a:gd name="T16" fmla="*/ 0 w 74"/>
                  <a:gd name="T17" fmla="*/ 0 h 98"/>
                  <a:gd name="T18" fmla="*/ 0 w 74"/>
                  <a:gd name="T19" fmla="*/ 0 h 98"/>
                  <a:gd name="T20" fmla="*/ 0 w 74"/>
                  <a:gd name="T21" fmla="*/ 0 h 98"/>
                  <a:gd name="T22" fmla="*/ 0 w 74"/>
                  <a:gd name="T23" fmla="*/ 0 h 98"/>
                  <a:gd name="T24" fmla="*/ 0 w 74"/>
                  <a:gd name="T25" fmla="*/ 0 h 98"/>
                  <a:gd name="T26" fmla="*/ 0 w 74"/>
                  <a:gd name="T27" fmla="*/ 0 h 98"/>
                  <a:gd name="T28" fmla="*/ 0 w 74"/>
                  <a:gd name="T29" fmla="*/ 0 h 98"/>
                  <a:gd name="T30" fmla="*/ 0 w 74"/>
                  <a:gd name="T31" fmla="*/ 0 h 98"/>
                  <a:gd name="T32" fmla="*/ 0 w 74"/>
                  <a:gd name="T33" fmla="*/ 0 h 98"/>
                  <a:gd name="T34" fmla="*/ 0 w 74"/>
                  <a:gd name="T35" fmla="*/ 0 h 98"/>
                  <a:gd name="T36" fmla="*/ 0 w 74"/>
                  <a:gd name="T37" fmla="*/ 0 h 98"/>
                  <a:gd name="T38" fmla="*/ 0 w 74"/>
                  <a:gd name="T39" fmla="*/ 0 h 98"/>
                  <a:gd name="T40" fmla="*/ 0 w 74"/>
                  <a:gd name="T41" fmla="*/ 0 h 98"/>
                  <a:gd name="T42" fmla="*/ 0 w 74"/>
                  <a:gd name="T43" fmla="*/ 0 h 98"/>
                  <a:gd name="T44" fmla="*/ 0 w 74"/>
                  <a:gd name="T45" fmla="*/ 0 h 98"/>
                  <a:gd name="T46" fmla="*/ 0 w 74"/>
                  <a:gd name="T47" fmla="*/ 0 h 98"/>
                  <a:gd name="T48" fmla="*/ 0 w 74"/>
                  <a:gd name="T49" fmla="*/ 0 h 98"/>
                  <a:gd name="T50" fmla="*/ 0 w 74"/>
                  <a:gd name="T51" fmla="*/ 0 h 98"/>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74"/>
                  <a:gd name="T79" fmla="*/ 0 h 98"/>
                  <a:gd name="T80" fmla="*/ 74 w 74"/>
                  <a:gd name="T81" fmla="*/ 98 h 98"/>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74" h="98">
                    <a:moveTo>
                      <a:pt x="57" y="69"/>
                    </a:moveTo>
                    <a:lnTo>
                      <a:pt x="72" y="85"/>
                    </a:lnTo>
                    <a:lnTo>
                      <a:pt x="74" y="70"/>
                    </a:lnTo>
                    <a:lnTo>
                      <a:pt x="72" y="56"/>
                    </a:lnTo>
                    <a:lnTo>
                      <a:pt x="71" y="43"/>
                    </a:lnTo>
                    <a:lnTo>
                      <a:pt x="65" y="29"/>
                    </a:lnTo>
                    <a:lnTo>
                      <a:pt x="55" y="18"/>
                    </a:lnTo>
                    <a:lnTo>
                      <a:pt x="41" y="8"/>
                    </a:lnTo>
                    <a:lnTo>
                      <a:pt x="23" y="2"/>
                    </a:lnTo>
                    <a:lnTo>
                      <a:pt x="2" y="0"/>
                    </a:lnTo>
                    <a:lnTo>
                      <a:pt x="0" y="29"/>
                    </a:lnTo>
                    <a:lnTo>
                      <a:pt x="16" y="31"/>
                    </a:lnTo>
                    <a:lnTo>
                      <a:pt x="27" y="33"/>
                    </a:lnTo>
                    <a:lnTo>
                      <a:pt x="33" y="38"/>
                    </a:lnTo>
                    <a:lnTo>
                      <a:pt x="38" y="43"/>
                    </a:lnTo>
                    <a:lnTo>
                      <a:pt x="41" y="49"/>
                    </a:lnTo>
                    <a:lnTo>
                      <a:pt x="42" y="58"/>
                    </a:lnTo>
                    <a:lnTo>
                      <a:pt x="43" y="70"/>
                    </a:lnTo>
                    <a:lnTo>
                      <a:pt x="42" y="83"/>
                    </a:lnTo>
                    <a:lnTo>
                      <a:pt x="57" y="98"/>
                    </a:lnTo>
                    <a:lnTo>
                      <a:pt x="42" y="83"/>
                    </a:lnTo>
                    <a:lnTo>
                      <a:pt x="46" y="93"/>
                    </a:lnTo>
                    <a:lnTo>
                      <a:pt x="56" y="97"/>
                    </a:lnTo>
                    <a:lnTo>
                      <a:pt x="67" y="95"/>
                    </a:lnTo>
                    <a:lnTo>
                      <a:pt x="72" y="85"/>
                    </a:lnTo>
                    <a:lnTo>
                      <a:pt x="57" y="6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84" name="Freeform 190"/>
              <p:cNvSpPr>
                <a:spLocks/>
              </p:cNvSpPr>
              <p:nvPr/>
            </p:nvSpPr>
            <p:spPr bwMode="auto">
              <a:xfrm>
                <a:off x="1989" y="3301"/>
                <a:ext cx="149" cy="26"/>
              </a:xfrm>
              <a:custGeom>
                <a:avLst/>
                <a:gdLst>
                  <a:gd name="T0" fmla="*/ 1 w 894"/>
                  <a:gd name="T1" fmla="*/ 0 h 209"/>
                  <a:gd name="T2" fmla="*/ 1 w 894"/>
                  <a:gd name="T3" fmla="*/ 0 h 209"/>
                  <a:gd name="T4" fmla="*/ 1 w 894"/>
                  <a:gd name="T5" fmla="*/ 0 h 209"/>
                  <a:gd name="T6" fmla="*/ 1 w 894"/>
                  <a:gd name="T7" fmla="*/ 0 h 209"/>
                  <a:gd name="T8" fmla="*/ 1 w 894"/>
                  <a:gd name="T9" fmla="*/ 0 h 209"/>
                  <a:gd name="T10" fmla="*/ 1 w 894"/>
                  <a:gd name="T11" fmla="*/ 0 h 209"/>
                  <a:gd name="T12" fmla="*/ 1 w 894"/>
                  <a:gd name="T13" fmla="*/ 0 h 209"/>
                  <a:gd name="T14" fmla="*/ 0 w 894"/>
                  <a:gd name="T15" fmla="*/ 0 h 209"/>
                  <a:gd name="T16" fmla="*/ 0 w 894"/>
                  <a:gd name="T17" fmla="*/ 0 h 209"/>
                  <a:gd name="T18" fmla="*/ 0 w 894"/>
                  <a:gd name="T19" fmla="*/ 0 h 209"/>
                  <a:gd name="T20" fmla="*/ 0 w 894"/>
                  <a:gd name="T21" fmla="*/ 0 h 209"/>
                  <a:gd name="T22" fmla="*/ 0 w 894"/>
                  <a:gd name="T23" fmla="*/ 0 h 209"/>
                  <a:gd name="T24" fmla="*/ 0 w 894"/>
                  <a:gd name="T25" fmla="*/ 0 h 209"/>
                  <a:gd name="T26" fmla="*/ 0 w 894"/>
                  <a:gd name="T27" fmla="*/ 0 h 209"/>
                  <a:gd name="T28" fmla="*/ 0 w 894"/>
                  <a:gd name="T29" fmla="*/ 0 h 209"/>
                  <a:gd name="T30" fmla="*/ 0 w 894"/>
                  <a:gd name="T31" fmla="*/ 0 h 209"/>
                  <a:gd name="T32" fmla="*/ 0 w 894"/>
                  <a:gd name="T33" fmla="*/ 0 h 209"/>
                  <a:gd name="T34" fmla="*/ 0 w 894"/>
                  <a:gd name="T35" fmla="*/ 0 h 209"/>
                  <a:gd name="T36" fmla="*/ 0 w 894"/>
                  <a:gd name="T37" fmla="*/ 0 h 209"/>
                  <a:gd name="T38" fmla="*/ 0 w 894"/>
                  <a:gd name="T39" fmla="*/ 0 h 209"/>
                  <a:gd name="T40" fmla="*/ 0 w 894"/>
                  <a:gd name="T41" fmla="*/ 0 h 209"/>
                  <a:gd name="T42" fmla="*/ 0 w 894"/>
                  <a:gd name="T43" fmla="*/ 0 h 209"/>
                  <a:gd name="T44" fmla="*/ 0 w 894"/>
                  <a:gd name="T45" fmla="*/ 0 h 209"/>
                  <a:gd name="T46" fmla="*/ 0 w 894"/>
                  <a:gd name="T47" fmla="*/ 0 h 209"/>
                  <a:gd name="T48" fmla="*/ 0 w 894"/>
                  <a:gd name="T49" fmla="*/ 0 h 209"/>
                  <a:gd name="T50" fmla="*/ 0 w 894"/>
                  <a:gd name="T51" fmla="*/ 0 h 209"/>
                  <a:gd name="T52" fmla="*/ 0 w 894"/>
                  <a:gd name="T53" fmla="*/ 0 h 209"/>
                  <a:gd name="T54" fmla="*/ 1 w 894"/>
                  <a:gd name="T55" fmla="*/ 0 h 209"/>
                  <a:gd name="T56" fmla="*/ 1 w 894"/>
                  <a:gd name="T57" fmla="*/ 0 h 209"/>
                  <a:gd name="T58" fmla="*/ 1 w 894"/>
                  <a:gd name="T59" fmla="*/ 0 h 209"/>
                  <a:gd name="T60" fmla="*/ 1 w 894"/>
                  <a:gd name="T61" fmla="*/ 0 h 209"/>
                  <a:gd name="T62" fmla="*/ 1 w 894"/>
                  <a:gd name="T63" fmla="*/ 0 h 209"/>
                  <a:gd name="T64" fmla="*/ 1 w 894"/>
                  <a:gd name="T65" fmla="*/ 0 h 209"/>
                  <a:gd name="T66" fmla="*/ 1 w 894"/>
                  <a:gd name="T67" fmla="*/ 0 h 209"/>
                  <a:gd name="T68" fmla="*/ 1 w 894"/>
                  <a:gd name="T69" fmla="*/ 0 h 209"/>
                  <a:gd name="T70" fmla="*/ 1 w 894"/>
                  <a:gd name="T71" fmla="*/ 0 h 209"/>
                  <a:gd name="T72" fmla="*/ 1 w 894"/>
                  <a:gd name="T73" fmla="*/ 0 h 209"/>
                  <a:gd name="T74" fmla="*/ 1 w 894"/>
                  <a:gd name="T75" fmla="*/ 0 h 209"/>
                  <a:gd name="T76" fmla="*/ 1 w 894"/>
                  <a:gd name="T77" fmla="*/ 0 h 209"/>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894"/>
                  <a:gd name="T118" fmla="*/ 0 h 209"/>
                  <a:gd name="T119" fmla="*/ 894 w 894"/>
                  <a:gd name="T120" fmla="*/ 209 h 209"/>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894" h="209">
                    <a:moveTo>
                      <a:pt x="890" y="186"/>
                    </a:moveTo>
                    <a:lnTo>
                      <a:pt x="886" y="182"/>
                    </a:lnTo>
                    <a:lnTo>
                      <a:pt x="862" y="170"/>
                    </a:lnTo>
                    <a:lnTo>
                      <a:pt x="838" y="160"/>
                    </a:lnTo>
                    <a:lnTo>
                      <a:pt x="813" y="149"/>
                    </a:lnTo>
                    <a:lnTo>
                      <a:pt x="788" y="139"/>
                    </a:lnTo>
                    <a:lnTo>
                      <a:pt x="763" y="129"/>
                    </a:lnTo>
                    <a:lnTo>
                      <a:pt x="738" y="120"/>
                    </a:lnTo>
                    <a:lnTo>
                      <a:pt x="711" y="112"/>
                    </a:lnTo>
                    <a:lnTo>
                      <a:pt x="685" y="104"/>
                    </a:lnTo>
                    <a:lnTo>
                      <a:pt x="659" y="96"/>
                    </a:lnTo>
                    <a:lnTo>
                      <a:pt x="633" y="88"/>
                    </a:lnTo>
                    <a:lnTo>
                      <a:pt x="606" y="80"/>
                    </a:lnTo>
                    <a:lnTo>
                      <a:pt x="577" y="73"/>
                    </a:lnTo>
                    <a:lnTo>
                      <a:pt x="550" y="66"/>
                    </a:lnTo>
                    <a:lnTo>
                      <a:pt x="522" y="60"/>
                    </a:lnTo>
                    <a:lnTo>
                      <a:pt x="495" y="54"/>
                    </a:lnTo>
                    <a:lnTo>
                      <a:pt x="467" y="49"/>
                    </a:lnTo>
                    <a:lnTo>
                      <a:pt x="439" y="44"/>
                    </a:lnTo>
                    <a:lnTo>
                      <a:pt x="409" y="39"/>
                    </a:lnTo>
                    <a:lnTo>
                      <a:pt x="380" y="35"/>
                    </a:lnTo>
                    <a:lnTo>
                      <a:pt x="352" y="30"/>
                    </a:lnTo>
                    <a:lnTo>
                      <a:pt x="323" y="27"/>
                    </a:lnTo>
                    <a:lnTo>
                      <a:pt x="294" y="23"/>
                    </a:lnTo>
                    <a:lnTo>
                      <a:pt x="266" y="20"/>
                    </a:lnTo>
                    <a:lnTo>
                      <a:pt x="236" y="17"/>
                    </a:lnTo>
                    <a:lnTo>
                      <a:pt x="207" y="14"/>
                    </a:lnTo>
                    <a:lnTo>
                      <a:pt x="176" y="10"/>
                    </a:lnTo>
                    <a:lnTo>
                      <a:pt x="148" y="8"/>
                    </a:lnTo>
                    <a:lnTo>
                      <a:pt x="118" y="6"/>
                    </a:lnTo>
                    <a:lnTo>
                      <a:pt x="89" y="4"/>
                    </a:lnTo>
                    <a:lnTo>
                      <a:pt x="60" y="2"/>
                    </a:lnTo>
                    <a:lnTo>
                      <a:pt x="30" y="1"/>
                    </a:lnTo>
                    <a:lnTo>
                      <a:pt x="0" y="0"/>
                    </a:lnTo>
                    <a:lnTo>
                      <a:pt x="0" y="29"/>
                    </a:lnTo>
                    <a:lnTo>
                      <a:pt x="30" y="30"/>
                    </a:lnTo>
                    <a:lnTo>
                      <a:pt x="57" y="31"/>
                    </a:lnTo>
                    <a:lnTo>
                      <a:pt x="87" y="33"/>
                    </a:lnTo>
                    <a:lnTo>
                      <a:pt x="116" y="35"/>
                    </a:lnTo>
                    <a:lnTo>
                      <a:pt x="145" y="37"/>
                    </a:lnTo>
                    <a:lnTo>
                      <a:pt x="174" y="39"/>
                    </a:lnTo>
                    <a:lnTo>
                      <a:pt x="203" y="42"/>
                    </a:lnTo>
                    <a:lnTo>
                      <a:pt x="231" y="45"/>
                    </a:lnTo>
                    <a:lnTo>
                      <a:pt x="261" y="48"/>
                    </a:lnTo>
                    <a:lnTo>
                      <a:pt x="290" y="51"/>
                    </a:lnTo>
                    <a:lnTo>
                      <a:pt x="319" y="55"/>
                    </a:lnTo>
                    <a:lnTo>
                      <a:pt x="347" y="58"/>
                    </a:lnTo>
                    <a:lnTo>
                      <a:pt x="376" y="63"/>
                    </a:lnTo>
                    <a:lnTo>
                      <a:pt x="404" y="67"/>
                    </a:lnTo>
                    <a:lnTo>
                      <a:pt x="432" y="72"/>
                    </a:lnTo>
                    <a:lnTo>
                      <a:pt x="461" y="78"/>
                    </a:lnTo>
                    <a:lnTo>
                      <a:pt x="488" y="83"/>
                    </a:lnTo>
                    <a:lnTo>
                      <a:pt x="516" y="89"/>
                    </a:lnTo>
                    <a:lnTo>
                      <a:pt x="543" y="95"/>
                    </a:lnTo>
                    <a:lnTo>
                      <a:pt x="571" y="102"/>
                    </a:lnTo>
                    <a:lnTo>
                      <a:pt x="597" y="108"/>
                    </a:lnTo>
                    <a:lnTo>
                      <a:pt x="624" y="114"/>
                    </a:lnTo>
                    <a:lnTo>
                      <a:pt x="650" y="122"/>
                    </a:lnTo>
                    <a:lnTo>
                      <a:pt x="677" y="130"/>
                    </a:lnTo>
                    <a:lnTo>
                      <a:pt x="702" y="138"/>
                    </a:lnTo>
                    <a:lnTo>
                      <a:pt x="727" y="147"/>
                    </a:lnTo>
                    <a:lnTo>
                      <a:pt x="752" y="156"/>
                    </a:lnTo>
                    <a:lnTo>
                      <a:pt x="777" y="166"/>
                    </a:lnTo>
                    <a:lnTo>
                      <a:pt x="800" y="175"/>
                    </a:lnTo>
                    <a:lnTo>
                      <a:pt x="824" y="186"/>
                    </a:lnTo>
                    <a:lnTo>
                      <a:pt x="849" y="196"/>
                    </a:lnTo>
                    <a:lnTo>
                      <a:pt x="871" y="207"/>
                    </a:lnTo>
                    <a:lnTo>
                      <a:pt x="866" y="202"/>
                    </a:lnTo>
                    <a:lnTo>
                      <a:pt x="871" y="207"/>
                    </a:lnTo>
                    <a:lnTo>
                      <a:pt x="877" y="209"/>
                    </a:lnTo>
                    <a:lnTo>
                      <a:pt x="883" y="208"/>
                    </a:lnTo>
                    <a:lnTo>
                      <a:pt x="888" y="205"/>
                    </a:lnTo>
                    <a:lnTo>
                      <a:pt x="892" y="201"/>
                    </a:lnTo>
                    <a:lnTo>
                      <a:pt x="894" y="196"/>
                    </a:lnTo>
                    <a:lnTo>
                      <a:pt x="894" y="191"/>
                    </a:lnTo>
                    <a:lnTo>
                      <a:pt x="892" y="186"/>
                    </a:lnTo>
                    <a:lnTo>
                      <a:pt x="886" y="182"/>
                    </a:lnTo>
                    <a:lnTo>
                      <a:pt x="890" y="18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85" name="Freeform 191"/>
              <p:cNvSpPr>
                <a:spLocks/>
              </p:cNvSpPr>
              <p:nvPr/>
            </p:nvSpPr>
            <p:spPr bwMode="auto">
              <a:xfrm>
                <a:off x="2113" y="3325"/>
                <a:ext cx="29" cy="23"/>
              </a:xfrm>
              <a:custGeom>
                <a:avLst/>
                <a:gdLst>
                  <a:gd name="T0" fmla="*/ 0 w 178"/>
                  <a:gd name="T1" fmla="*/ 0 h 184"/>
                  <a:gd name="T2" fmla="*/ 0 w 178"/>
                  <a:gd name="T3" fmla="*/ 0 h 184"/>
                  <a:gd name="T4" fmla="*/ 0 w 178"/>
                  <a:gd name="T5" fmla="*/ 0 h 184"/>
                  <a:gd name="T6" fmla="*/ 0 w 178"/>
                  <a:gd name="T7" fmla="*/ 0 h 184"/>
                  <a:gd name="T8" fmla="*/ 0 w 178"/>
                  <a:gd name="T9" fmla="*/ 0 h 184"/>
                  <a:gd name="T10" fmla="*/ 0 w 178"/>
                  <a:gd name="T11" fmla="*/ 0 h 184"/>
                  <a:gd name="T12" fmla="*/ 0 w 178"/>
                  <a:gd name="T13" fmla="*/ 0 h 184"/>
                  <a:gd name="T14" fmla="*/ 0 w 178"/>
                  <a:gd name="T15" fmla="*/ 0 h 184"/>
                  <a:gd name="T16" fmla="*/ 0 w 178"/>
                  <a:gd name="T17" fmla="*/ 0 h 184"/>
                  <a:gd name="T18" fmla="*/ 0 w 178"/>
                  <a:gd name="T19" fmla="*/ 0 h 184"/>
                  <a:gd name="T20" fmla="*/ 0 w 178"/>
                  <a:gd name="T21" fmla="*/ 0 h 184"/>
                  <a:gd name="T22" fmla="*/ 0 w 178"/>
                  <a:gd name="T23" fmla="*/ 0 h 184"/>
                  <a:gd name="T24" fmla="*/ 0 w 178"/>
                  <a:gd name="T25" fmla="*/ 0 h 184"/>
                  <a:gd name="T26" fmla="*/ 0 w 178"/>
                  <a:gd name="T27" fmla="*/ 0 h 184"/>
                  <a:gd name="T28" fmla="*/ 0 w 178"/>
                  <a:gd name="T29" fmla="*/ 0 h 184"/>
                  <a:gd name="T30" fmla="*/ 0 w 178"/>
                  <a:gd name="T31" fmla="*/ 0 h 184"/>
                  <a:gd name="T32" fmla="*/ 0 w 178"/>
                  <a:gd name="T33" fmla="*/ 0 h 184"/>
                  <a:gd name="T34" fmla="*/ 0 w 178"/>
                  <a:gd name="T35" fmla="*/ 0 h 184"/>
                  <a:gd name="T36" fmla="*/ 0 w 178"/>
                  <a:gd name="T37" fmla="*/ 0 h 184"/>
                  <a:gd name="T38" fmla="*/ 0 w 178"/>
                  <a:gd name="T39" fmla="*/ 0 h 184"/>
                  <a:gd name="T40" fmla="*/ 0 w 178"/>
                  <a:gd name="T41" fmla="*/ 0 h 184"/>
                  <a:gd name="T42" fmla="*/ 0 w 178"/>
                  <a:gd name="T43" fmla="*/ 0 h 184"/>
                  <a:gd name="T44" fmla="*/ 0 w 178"/>
                  <a:gd name="T45" fmla="*/ 0 h 184"/>
                  <a:gd name="T46" fmla="*/ 0 w 178"/>
                  <a:gd name="T47" fmla="*/ 0 h 184"/>
                  <a:gd name="T48" fmla="*/ 0 w 178"/>
                  <a:gd name="T49" fmla="*/ 0 h 184"/>
                  <a:gd name="T50" fmla="*/ 0 w 178"/>
                  <a:gd name="T51" fmla="*/ 0 h 184"/>
                  <a:gd name="T52" fmla="*/ 0 w 178"/>
                  <a:gd name="T53" fmla="*/ 0 h 184"/>
                  <a:gd name="T54" fmla="*/ 0 w 178"/>
                  <a:gd name="T55" fmla="*/ 0 h 184"/>
                  <a:gd name="T56" fmla="*/ 0 w 178"/>
                  <a:gd name="T57" fmla="*/ 0 h 184"/>
                  <a:gd name="T58" fmla="*/ 0 w 178"/>
                  <a:gd name="T59" fmla="*/ 0 h 184"/>
                  <a:gd name="T60" fmla="*/ 0 w 178"/>
                  <a:gd name="T61" fmla="*/ 0 h 184"/>
                  <a:gd name="T62" fmla="*/ 0 w 178"/>
                  <a:gd name="T63" fmla="*/ 0 h 184"/>
                  <a:gd name="T64" fmla="*/ 0 w 178"/>
                  <a:gd name="T65" fmla="*/ 0 h 184"/>
                  <a:gd name="T66" fmla="*/ 0 w 178"/>
                  <a:gd name="T67" fmla="*/ 0 h 184"/>
                  <a:gd name="T68" fmla="*/ 0 w 178"/>
                  <a:gd name="T69" fmla="*/ 0 h 184"/>
                  <a:gd name="T70" fmla="*/ 0 w 178"/>
                  <a:gd name="T71" fmla="*/ 0 h 184"/>
                  <a:gd name="T72" fmla="*/ 0 w 178"/>
                  <a:gd name="T73" fmla="*/ 0 h 184"/>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78"/>
                  <a:gd name="T112" fmla="*/ 0 h 184"/>
                  <a:gd name="T113" fmla="*/ 178 w 178"/>
                  <a:gd name="T114" fmla="*/ 184 h 184"/>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78" h="184">
                    <a:moveTo>
                      <a:pt x="13" y="184"/>
                    </a:moveTo>
                    <a:lnTo>
                      <a:pt x="13" y="184"/>
                    </a:lnTo>
                    <a:lnTo>
                      <a:pt x="46" y="170"/>
                    </a:lnTo>
                    <a:lnTo>
                      <a:pt x="74" y="157"/>
                    </a:lnTo>
                    <a:lnTo>
                      <a:pt x="99" y="144"/>
                    </a:lnTo>
                    <a:lnTo>
                      <a:pt x="120" y="133"/>
                    </a:lnTo>
                    <a:lnTo>
                      <a:pt x="138" y="121"/>
                    </a:lnTo>
                    <a:lnTo>
                      <a:pt x="151" y="110"/>
                    </a:lnTo>
                    <a:lnTo>
                      <a:pt x="163" y="100"/>
                    </a:lnTo>
                    <a:lnTo>
                      <a:pt x="171" y="88"/>
                    </a:lnTo>
                    <a:lnTo>
                      <a:pt x="176" y="75"/>
                    </a:lnTo>
                    <a:lnTo>
                      <a:pt x="178" y="63"/>
                    </a:lnTo>
                    <a:lnTo>
                      <a:pt x="177" y="52"/>
                    </a:lnTo>
                    <a:lnTo>
                      <a:pt x="174" y="40"/>
                    </a:lnTo>
                    <a:lnTo>
                      <a:pt x="168" y="30"/>
                    </a:lnTo>
                    <a:lnTo>
                      <a:pt x="163" y="21"/>
                    </a:lnTo>
                    <a:lnTo>
                      <a:pt x="156" y="10"/>
                    </a:lnTo>
                    <a:lnTo>
                      <a:pt x="147" y="0"/>
                    </a:lnTo>
                    <a:lnTo>
                      <a:pt x="123" y="16"/>
                    </a:lnTo>
                    <a:lnTo>
                      <a:pt x="130" y="27"/>
                    </a:lnTo>
                    <a:lnTo>
                      <a:pt x="136" y="35"/>
                    </a:lnTo>
                    <a:lnTo>
                      <a:pt x="142" y="44"/>
                    </a:lnTo>
                    <a:lnTo>
                      <a:pt x="145" y="50"/>
                    </a:lnTo>
                    <a:lnTo>
                      <a:pt x="146" y="56"/>
                    </a:lnTo>
                    <a:lnTo>
                      <a:pt x="147" y="63"/>
                    </a:lnTo>
                    <a:lnTo>
                      <a:pt x="147" y="67"/>
                    </a:lnTo>
                    <a:lnTo>
                      <a:pt x="144" y="73"/>
                    </a:lnTo>
                    <a:lnTo>
                      <a:pt x="139" y="81"/>
                    </a:lnTo>
                    <a:lnTo>
                      <a:pt x="131" y="90"/>
                    </a:lnTo>
                    <a:lnTo>
                      <a:pt x="118" y="99"/>
                    </a:lnTo>
                    <a:lnTo>
                      <a:pt x="102" y="109"/>
                    </a:lnTo>
                    <a:lnTo>
                      <a:pt x="84" y="120"/>
                    </a:lnTo>
                    <a:lnTo>
                      <a:pt x="60" y="132"/>
                    </a:lnTo>
                    <a:lnTo>
                      <a:pt x="33" y="143"/>
                    </a:lnTo>
                    <a:lnTo>
                      <a:pt x="0" y="158"/>
                    </a:lnTo>
                    <a:lnTo>
                      <a:pt x="13" y="18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86" name="Freeform 192"/>
              <p:cNvSpPr>
                <a:spLocks/>
              </p:cNvSpPr>
              <p:nvPr/>
            </p:nvSpPr>
            <p:spPr bwMode="auto">
              <a:xfrm>
                <a:off x="1909" y="3344"/>
                <a:ext cx="206" cy="20"/>
              </a:xfrm>
              <a:custGeom>
                <a:avLst/>
                <a:gdLst>
                  <a:gd name="T0" fmla="*/ 0 w 1233"/>
                  <a:gd name="T1" fmla="*/ 0 h 156"/>
                  <a:gd name="T2" fmla="*/ 0 w 1233"/>
                  <a:gd name="T3" fmla="*/ 0 h 156"/>
                  <a:gd name="T4" fmla="*/ 0 w 1233"/>
                  <a:gd name="T5" fmla="*/ 0 h 156"/>
                  <a:gd name="T6" fmla="*/ 0 w 1233"/>
                  <a:gd name="T7" fmla="*/ 0 h 156"/>
                  <a:gd name="T8" fmla="*/ 0 w 1233"/>
                  <a:gd name="T9" fmla="*/ 0 h 156"/>
                  <a:gd name="T10" fmla="*/ 0 w 1233"/>
                  <a:gd name="T11" fmla="*/ 0 h 156"/>
                  <a:gd name="T12" fmla="*/ 1 w 1233"/>
                  <a:gd name="T13" fmla="*/ 0 h 156"/>
                  <a:gd name="T14" fmla="*/ 1 w 1233"/>
                  <a:gd name="T15" fmla="*/ 0 h 156"/>
                  <a:gd name="T16" fmla="*/ 1 w 1233"/>
                  <a:gd name="T17" fmla="*/ 0 h 156"/>
                  <a:gd name="T18" fmla="*/ 1 w 1233"/>
                  <a:gd name="T19" fmla="*/ 0 h 156"/>
                  <a:gd name="T20" fmla="*/ 1 w 1233"/>
                  <a:gd name="T21" fmla="*/ 0 h 156"/>
                  <a:gd name="T22" fmla="*/ 1 w 1233"/>
                  <a:gd name="T23" fmla="*/ 0 h 156"/>
                  <a:gd name="T24" fmla="*/ 1 w 1233"/>
                  <a:gd name="T25" fmla="*/ 0 h 156"/>
                  <a:gd name="T26" fmla="*/ 1 w 1233"/>
                  <a:gd name="T27" fmla="*/ 0 h 156"/>
                  <a:gd name="T28" fmla="*/ 1 w 1233"/>
                  <a:gd name="T29" fmla="*/ 0 h 156"/>
                  <a:gd name="T30" fmla="*/ 1 w 1233"/>
                  <a:gd name="T31" fmla="*/ 0 h 156"/>
                  <a:gd name="T32" fmla="*/ 1 w 1233"/>
                  <a:gd name="T33" fmla="*/ 0 h 156"/>
                  <a:gd name="T34" fmla="*/ 1 w 1233"/>
                  <a:gd name="T35" fmla="*/ 0 h 156"/>
                  <a:gd name="T36" fmla="*/ 1 w 1233"/>
                  <a:gd name="T37" fmla="*/ 0 h 156"/>
                  <a:gd name="T38" fmla="*/ 1 w 1233"/>
                  <a:gd name="T39" fmla="*/ 0 h 156"/>
                  <a:gd name="T40" fmla="*/ 1 w 1233"/>
                  <a:gd name="T41" fmla="*/ 0 h 156"/>
                  <a:gd name="T42" fmla="*/ 1 w 1233"/>
                  <a:gd name="T43" fmla="*/ 0 h 156"/>
                  <a:gd name="T44" fmla="*/ 1 w 1233"/>
                  <a:gd name="T45" fmla="*/ 0 h 156"/>
                  <a:gd name="T46" fmla="*/ 1 w 1233"/>
                  <a:gd name="T47" fmla="*/ 0 h 156"/>
                  <a:gd name="T48" fmla="*/ 1 w 1233"/>
                  <a:gd name="T49" fmla="*/ 0 h 156"/>
                  <a:gd name="T50" fmla="*/ 1 w 1233"/>
                  <a:gd name="T51" fmla="*/ 0 h 156"/>
                  <a:gd name="T52" fmla="*/ 1 w 1233"/>
                  <a:gd name="T53" fmla="*/ 0 h 156"/>
                  <a:gd name="T54" fmla="*/ 0 w 1233"/>
                  <a:gd name="T55" fmla="*/ 0 h 156"/>
                  <a:gd name="T56" fmla="*/ 0 w 1233"/>
                  <a:gd name="T57" fmla="*/ 0 h 156"/>
                  <a:gd name="T58" fmla="*/ 0 w 1233"/>
                  <a:gd name="T59" fmla="*/ 0 h 156"/>
                  <a:gd name="T60" fmla="*/ 0 w 1233"/>
                  <a:gd name="T61" fmla="*/ 0 h 156"/>
                  <a:gd name="T62" fmla="*/ 0 w 1233"/>
                  <a:gd name="T63" fmla="*/ 0 h 156"/>
                  <a:gd name="T64" fmla="*/ 0 w 1233"/>
                  <a:gd name="T65" fmla="*/ 0 h 156"/>
                  <a:gd name="T66" fmla="*/ 0 w 1233"/>
                  <a:gd name="T67" fmla="*/ 0 h 156"/>
                  <a:gd name="T68" fmla="*/ 0 w 1233"/>
                  <a:gd name="T69" fmla="*/ 0 h 156"/>
                  <a:gd name="T70" fmla="*/ 0 w 1233"/>
                  <a:gd name="T71" fmla="*/ 0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233"/>
                  <a:gd name="T109" fmla="*/ 0 h 156"/>
                  <a:gd name="T110" fmla="*/ 1233 w 1233"/>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233" h="156">
                    <a:moveTo>
                      <a:pt x="14" y="156"/>
                    </a:moveTo>
                    <a:lnTo>
                      <a:pt x="14" y="156"/>
                    </a:lnTo>
                    <a:lnTo>
                      <a:pt x="52" y="156"/>
                    </a:lnTo>
                    <a:lnTo>
                      <a:pt x="89" y="155"/>
                    </a:lnTo>
                    <a:lnTo>
                      <a:pt x="129" y="155"/>
                    </a:lnTo>
                    <a:lnTo>
                      <a:pt x="171" y="154"/>
                    </a:lnTo>
                    <a:lnTo>
                      <a:pt x="213" y="152"/>
                    </a:lnTo>
                    <a:lnTo>
                      <a:pt x="253" y="151"/>
                    </a:lnTo>
                    <a:lnTo>
                      <a:pt x="297" y="149"/>
                    </a:lnTo>
                    <a:lnTo>
                      <a:pt x="342" y="147"/>
                    </a:lnTo>
                    <a:lnTo>
                      <a:pt x="386" y="144"/>
                    </a:lnTo>
                    <a:lnTo>
                      <a:pt x="430" y="142"/>
                    </a:lnTo>
                    <a:lnTo>
                      <a:pt x="475" y="139"/>
                    </a:lnTo>
                    <a:lnTo>
                      <a:pt x="519" y="136"/>
                    </a:lnTo>
                    <a:lnTo>
                      <a:pt x="564" y="132"/>
                    </a:lnTo>
                    <a:lnTo>
                      <a:pt x="608" y="129"/>
                    </a:lnTo>
                    <a:lnTo>
                      <a:pt x="652" y="125"/>
                    </a:lnTo>
                    <a:lnTo>
                      <a:pt x="697" y="120"/>
                    </a:lnTo>
                    <a:lnTo>
                      <a:pt x="740" y="115"/>
                    </a:lnTo>
                    <a:lnTo>
                      <a:pt x="782" y="111"/>
                    </a:lnTo>
                    <a:lnTo>
                      <a:pt x="824" y="106"/>
                    </a:lnTo>
                    <a:lnTo>
                      <a:pt x="864" y="101"/>
                    </a:lnTo>
                    <a:lnTo>
                      <a:pt x="903" y="96"/>
                    </a:lnTo>
                    <a:lnTo>
                      <a:pt x="942" y="91"/>
                    </a:lnTo>
                    <a:lnTo>
                      <a:pt x="980" y="85"/>
                    </a:lnTo>
                    <a:lnTo>
                      <a:pt x="1014" y="79"/>
                    </a:lnTo>
                    <a:lnTo>
                      <a:pt x="1049" y="74"/>
                    </a:lnTo>
                    <a:lnTo>
                      <a:pt x="1081" y="68"/>
                    </a:lnTo>
                    <a:lnTo>
                      <a:pt x="1111" y="61"/>
                    </a:lnTo>
                    <a:lnTo>
                      <a:pt x="1139" y="54"/>
                    </a:lnTo>
                    <a:lnTo>
                      <a:pt x="1167" y="46"/>
                    </a:lnTo>
                    <a:lnTo>
                      <a:pt x="1190" y="40"/>
                    </a:lnTo>
                    <a:lnTo>
                      <a:pt x="1213" y="33"/>
                    </a:lnTo>
                    <a:lnTo>
                      <a:pt x="1233" y="26"/>
                    </a:lnTo>
                    <a:lnTo>
                      <a:pt x="1220" y="0"/>
                    </a:lnTo>
                    <a:lnTo>
                      <a:pt x="1202" y="7"/>
                    </a:lnTo>
                    <a:lnTo>
                      <a:pt x="1181" y="14"/>
                    </a:lnTo>
                    <a:lnTo>
                      <a:pt x="1158" y="20"/>
                    </a:lnTo>
                    <a:lnTo>
                      <a:pt x="1133" y="26"/>
                    </a:lnTo>
                    <a:lnTo>
                      <a:pt x="1104" y="32"/>
                    </a:lnTo>
                    <a:lnTo>
                      <a:pt x="1074" y="39"/>
                    </a:lnTo>
                    <a:lnTo>
                      <a:pt x="1042" y="45"/>
                    </a:lnTo>
                    <a:lnTo>
                      <a:pt x="1009" y="50"/>
                    </a:lnTo>
                    <a:lnTo>
                      <a:pt x="973" y="57"/>
                    </a:lnTo>
                    <a:lnTo>
                      <a:pt x="938" y="63"/>
                    </a:lnTo>
                    <a:lnTo>
                      <a:pt x="899" y="68"/>
                    </a:lnTo>
                    <a:lnTo>
                      <a:pt x="859" y="73"/>
                    </a:lnTo>
                    <a:lnTo>
                      <a:pt x="820" y="78"/>
                    </a:lnTo>
                    <a:lnTo>
                      <a:pt x="778" y="83"/>
                    </a:lnTo>
                    <a:lnTo>
                      <a:pt x="736" y="87"/>
                    </a:lnTo>
                    <a:lnTo>
                      <a:pt x="693" y="92"/>
                    </a:lnTo>
                    <a:lnTo>
                      <a:pt x="650" y="96"/>
                    </a:lnTo>
                    <a:lnTo>
                      <a:pt x="606" y="100"/>
                    </a:lnTo>
                    <a:lnTo>
                      <a:pt x="562" y="103"/>
                    </a:lnTo>
                    <a:lnTo>
                      <a:pt x="517" y="107"/>
                    </a:lnTo>
                    <a:lnTo>
                      <a:pt x="473" y="110"/>
                    </a:lnTo>
                    <a:lnTo>
                      <a:pt x="427" y="113"/>
                    </a:lnTo>
                    <a:lnTo>
                      <a:pt x="383" y="115"/>
                    </a:lnTo>
                    <a:lnTo>
                      <a:pt x="339" y="118"/>
                    </a:lnTo>
                    <a:lnTo>
                      <a:pt x="295" y="120"/>
                    </a:lnTo>
                    <a:lnTo>
                      <a:pt x="253" y="123"/>
                    </a:lnTo>
                    <a:lnTo>
                      <a:pt x="210" y="124"/>
                    </a:lnTo>
                    <a:lnTo>
                      <a:pt x="168" y="126"/>
                    </a:lnTo>
                    <a:lnTo>
                      <a:pt x="129" y="127"/>
                    </a:lnTo>
                    <a:lnTo>
                      <a:pt x="89" y="127"/>
                    </a:lnTo>
                    <a:lnTo>
                      <a:pt x="52" y="128"/>
                    </a:lnTo>
                    <a:lnTo>
                      <a:pt x="14" y="128"/>
                    </a:lnTo>
                    <a:lnTo>
                      <a:pt x="3" y="132"/>
                    </a:lnTo>
                    <a:lnTo>
                      <a:pt x="0" y="142"/>
                    </a:lnTo>
                    <a:lnTo>
                      <a:pt x="3" y="152"/>
                    </a:lnTo>
                    <a:lnTo>
                      <a:pt x="14" y="15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87" name="Freeform 193"/>
              <p:cNvSpPr>
                <a:spLocks/>
              </p:cNvSpPr>
              <p:nvPr/>
            </p:nvSpPr>
            <p:spPr bwMode="auto">
              <a:xfrm>
                <a:off x="1669" y="2562"/>
                <a:ext cx="485" cy="599"/>
              </a:xfrm>
              <a:custGeom>
                <a:avLst/>
                <a:gdLst>
                  <a:gd name="T0" fmla="*/ 0 w 2906"/>
                  <a:gd name="T1" fmla="*/ 0 h 4788"/>
                  <a:gd name="T2" fmla="*/ 0 w 2906"/>
                  <a:gd name="T3" fmla="*/ 0 h 4788"/>
                  <a:gd name="T4" fmla="*/ 0 w 2906"/>
                  <a:gd name="T5" fmla="*/ 0 h 4788"/>
                  <a:gd name="T6" fmla="*/ 0 w 2906"/>
                  <a:gd name="T7" fmla="*/ 0 h 4788"/>
                  <a:gd name="T8" fmla="*/ 0 w 2906"/>
                  <a:gd name="T9" fmla="*/ 0 h 4788"/>
                  <a:gd name="T10" fmla="*/ 0 w 2906"/>
                  <a:gd name="T11" fmla="*/ 0 h 4788"/>
                  <a:gd name="T12" fmla="*/ 0 w 2906"/>
                  <a:gd name="T13" fmla="*/ 0 h 4788"/>
                  <a:gd name="T14" fmla="*/ 0 w 2906"/>
                  <a:gd name="T15" fmla="*/ 0 h 4788"/>
                  <a:gd name="T16" fmla="*/ 0 w 2906"/>
                  <a:gd name="T17" fmla="*/ 0 h 4788"/>
                  <a:gd name="T18" fmla="*/ 1 w 2906"/>
                  <a:gd name="T19" fmla="*/ 0 h 4788"/>
                  <a:gd name="T20" fmla="*/ 1 w 2906"/>
                  <a:gd name="T21" fmla="*/ 0 h 4788"/>
                  <a:gd name="T22" fmla="*/ 1 w 2906"/>
                  <a:gd name="T23" fmla="*/ 0 h 4788"/>
                  <a:gd name="T24" fmla="*/ 1 w 2906"/>
                  <a:gd name="T25" fmla="*/ 0 h 4788"/>
                  <a:gd name="T26" fmla="*/ 1 w 2906"/>
                  <a:gd name="T27" fmla="*/ 0 h 4788"/>
                  <a:gd name="T28" fmla="*/ 1 w 2906"/>
                  <a:gd name="T29" fmla="*/ 0 h 4788"/>
                  <a:gd name="T30" fmla="*/ 1 w 2906"/>
                  <a:gd name="T31" fmla="*/ 0 h 4788"/>
                  <a:gd name="T32" fmla="*/ 1 w 2906"/>
                  <a:gd name="T33" fmla="*/ 0 h 4788"/>
                  <a:gd name="T34" fmla="*/ 1 w 2906"/>
                  <a:gd name="T35" fmla="*/ 0 h 4788"/>
                  <a:gd name="T36" fmla="*/ 1 w 2906"/>
                  <a:gd name="T37" fmla="*/ 0 h 4788"/>
                  <a:gd name="T38" fmla="*/ 2 w 2906"/>
                  <a:gd name="T39" fmla="*/ 0 h 4788"/>
                  <a:gd name="T40" fmla="*/ 2 w 2906"/>
                  <a:gd name="T41" fmla="*/ 0 h 4788"/>
                  <a:gd name="T42" fmla="*/ 2 w 2906"/>
                  <a:gd name="T43" fmla="*/ 0 h 4788"/>
                  <a:gd name="T44" fmla="*/ 2 w 2906"/>
                  <a:gd name="T45" fmla="*/ 0 h 4788"/>
                  <a:gd name="T46" fmla="*/ 2 w 2906"/>
                  <a:gd name="T47" fmla="*/ 0 h 4788"/>
                  <a:gd name="T48" fmla="*/ 2 w 2906"/>
                  <a:gd name="T49" fmla="*/ 0 h 4788"/>
                  <a:gd name="T50" fmla="*/ 2 w 2906"/>
                  <a:gd name="T51" fmla="*/ 0 h 4788"/>
                  <a:gd name="T52" fmla="*/ 2 w 2906"/>
                  <a:gd name="T53" fmla="*/ 0 h 4788"/>
                  <a:gd name="T54" fmla="*/ 2 w 2906"/>
                  <a:gd name="T55" fmla="*/ 0 h 4788"/>
                  <a:gd name="T56" fmla="*/ 2 w 2906"/>
                  <a:gd name="T57" fmla="*/ 0 h 4788"/>
                  <a:gd name="T58" fmla="*/ 2 w 2906"/>
                  <a:gd name="T59" fmla="*/ 0 h 4788"/>
                  <a:gd name="T60" fmla="*/ 2 w 2906"/>
                  <a:gd name="T61" fmla="*/ 0 h 4788"/>
                  <a:gd name="T62" fmla="*/ 2 w 2906"/>
                  <a:gd name="T63" fmla="*/ 0 h 4788"/>
                  <a:gd name="T64" fmla="*/ 2 w 2906"/>
                  <a:gd name="T65" fmla="*/ 0 h 4788"/>
                  <a:gd name="T66" fmla="*/ 2 w 2906"/>
                  <a:gd name="T67" fmla="*/ 1 h 4788"/>
                  <a:gd name="T68" fmla="*/ 2 w 2906"/>
                  <a:gd name="T69" fmla="*/ 1 h 4788"/>
                  <a:gd name="T70" fmla="*/ 2 w 2906"/>
                  <a:gd name="T71" fmla="*/ 1 h 4788"/>
                  <a:gd name="T72" fmla="*/ 2 w 2906"/>
                  <a:gd name="T73" fmla="*/ 1 h 4788"/>
                  <a:gd name="T74" fmla="*/ 2 w 2906"/>
                  <a:gd name="T75" fmla="*/ 1 h 4788"/>
                  <a:gd name="T76" fmla="*/ 1 w 2906"/>
                  <a:gd name="T77" fmla="*/ 1 h 4788"/>
                  <a:gd name="T78" fmla="*/ 1 w 2906"/>
                  <a:gd name="T79" fmla="*/ 1 h 4788"/>
                  <a:gd name="T80" fmla="*/ 1 w 2906"/>
                  <a:gd name="T81" fmla="*/ 1 h 4788"/>
                  <a:gd name="T82" fmla="*/ 1 w 2906"/>
                  <a:gd name="T83" fmla="*/ 1 h 4788"/>
                  <a:gd name="T84" fmla="*/ 1 w 2906"/>
                  <a:gd name="T85" fmla="*/ 1 h 4788"/>
                  <a:gd name="T86" fmla="*/ 1 w 2906"/>
                  <a:gd name="T87" fmla="*/ 1 h 4788"/>
                  <a:gd name="T88" fmla="*/ 1 w 2906"/>
                  <a:gd name="T89" fmla="*/ 1 h 4788"/>
                  <a:gd name="T90" fmla="*/ 1 w 2906"/>
                  <a:gd name="T91" fmla="*/ 1 h 4788"/>
                  <a:gd name="T92" fmla="*/ 1 w 2906"/>
                  <a:gd name="T93" fmla="*/ 1 h 4788"/>
                  <a:gd name="T94" fmla="*/ 1 w 2906"/>
                  <a:gd name="T95" fmla="*/ 1 h 4788"/>
                  <a:gd name="T96" fmla="*/ 1 w 2906"/>
                  <a:gd name="T97" fmla="*/ 1 h 478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906"/>
                  <a:gd name="T148" fmla="*/ 0 h 4788"/>
                  <a:gd name="T149" fmla="*/ 2906 w 2906"/>
                  <a:gd name="T150" fmla="*/ 4788 h 478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906" h="4788">
                    <a:moveTo>
                      <a:pt x="831" y="4305"/>
                    </a:moveTo>
                    <a:lnTo>
                      <a:pt x="0" y="95"/>
                    </a:lnTo>
                    <a:lnTo>
                      <a:pt x="3" y="88"/>
                    </a:lnTo>
                    <a:lnTo>
                      <a:pt x="11" y="81"/>
                    </a:lnTo>
                    <a:lnTo>
                      <a:pt x="23" y="73"/>
                    </a:lnTo>
                    <a:lnTo>
                      <a:pt x="37" y="67"/>
                    </a:lnTo>
                    <a:lnTo>
                      <a:pt x="56" y="62"/>
                    </a:lnTo>
                    <a:lnTo>
                      <a:pt x="79" y="56"/>
                    </a:lnTo>
                    <a:lnTo>
                      <a:pt x="104" y="51"/>
                    </a:lnTo>
                    <a:lnTo>
                      <a:pt x="133" y="46"/>
                    </a:lnTo>
                    <a:lnTo>
                      <a:pt x="165" y="42"/>
                    </a:lnTo>
                    <a:lnTo>
                      <a:pt x="200" y="37"/>
                    </a:lnTo>
                    <a:lnTo>
                      <a:pt x="238" y="34"/>
                    </a:lnTo>
                    <a:lnTo>
                      <a:pt x="279" y="30"/>
                    </a:lnTo>
                    <a:lnTo>
                      <a:pt x="322" y="26"/>
                    </a:lnTo>
                    <a:lnTo>
                      <a:pt x="367" y="23"/>
                    </a:lnTo>
                    <a:lnTo>
                      <a:pt x="414" y="21"/>
                    </a:lnTo>
                    <a:lnTo>
                      <a:pt x="465" y="18"/>
                    </a:lnTo>
                    <a:lnTo>
                      <a:pt x="517" y="15"/>
                    </a:lnTo>
                    <a:lnTo>
                      <a:pt x="571" y="13"/>
                    </a:lnTo>
                    <a:lnTo>
                      <a:pt x="627" y="10"/>
                    </a:lnTo>
                    <a:lnTo>
                      <a:pt x="684" y="9"/>
                    </a:lnTo>
                    <a:lnTo>
                      <a:pt x="742" y="7"/>
                    </a:lnTo>
                    <a:lnTo>
                      <a:pt x="803" y="6"/>
                    </a:lnTo>
                    <a:lnTo>
                      <a:pt x="865" y="4"/>
                    </a:lnTo>
                    <a:lnTo>
                      <a:pt x="928" y="3"/>
                    </a:lnTo>
                    <a:lnTo>
                      <a:pt x="992" y="3"/>
                    </a:lnTo>
                    <a:lnTo>
                      <a:pt x="1057" y="2"/>
                    </a:lnTo>
                    <a:lnTo>
                      <a:pt x="1122" y="1"/>
                    </a:lnTo>
                    <a:lnTo>
                      <a:pt x="1188" y="1"/>
                    </a:lnTo>
                    <a:lnTo>
                      <a:pt x="1255" y="0"/>
                    </a:lnTo>
                    <a:lnTo>
                      <a:pt x="1322" y="0"/>
                    </a:lnTo>
                    <a:lnTo>
                      <a:pt x="1389" y="0"/>
                    </a:lnTo>
                    <a:lnTo>
                      <a:pt x="1457" y="0"/>
                    </a:lnTo>
                    <a:lnTo>
                      <a:pt x="1524" y="0"/>
                    </a:lnTo>
                    <a:lnTo>
                      <a:pt x="1591" y="0"/>
                    </a:lnTo>
                    <a:lnTo>
                      <a:pt x="1658" y="0"/>
                    </a:lnTo>
                    <a:lnTo>
                      <a:pt x="1725" y="1"/>
                    </a:lnTo>
                    <a:lnTo>
                      <a:pt x="1792" y="1"/>
                    </a:lnTo>
                    <a:lnTo>
                      <a:pt x="1857" y="2"/>
                    </a:lnTo>
                    <a:lnTo>
                      <a:pt x="1922" y="3"/>
                    </a:lnTo>
                    <a:lnTo>
                      <a:pt x="1985" y="3"/>
                    </a:lnTo>
                    <a:lnTo>
                      <a:pt x="2048" y="4"/>
                    </a:lnTo>
                    <a:lnTo>
                      <a:pt x="2110" y="6"/>
                    </a:lnTo>
                    <a:lnTo>
                      <a:pt x="2169" y="7"/>
                    </a:lnTo>
                    <a:lnTo>
                      <a:pt x="2229" y="9"/>
                    </a:lnTo>
                    <a:lnTo>
                      <a:pt x="2286" y="10"/>
                    </a:lnTo>
                    <a:lnTo>
                      <a:pt x="2341" y="13"/>
                    </a:lnTo>
                    <a:lnTo>
                      <a:pt x="2395" y="15"/>
                    </a:lnTo>
                    <a:lnTo>
                      <a:pt x="2447" y="18"/>
                    </a:lnTo>
                    <a:lnTo>
                      <a:pt x="2497" y="21"/>
                    </a:lnTo>
                    <a:lnTo>
                      <a:pt x="2544" y="23"/>
                    </a:lnTo>
                    <a:lnTo>
                      <a:pt x="2589" y="26"/>
                    </a:lnTo>
                    <a:lnTo>
                      <a:pt x="2632" y="30"/>
                    </a:lnTo>
                    <a:lnTo>
                      <a:pt x="2672" y="34"/>
                    </a:lnTo>
                    <a:lnTo>
                      <a:pt x="2709" y="37"/>
                    </a:lnTo>
                    <a:lnTo>
                      <a:pt x="2745" y="42"/>
                    </a:lnTo>
                    <a:lnTo>
                      <a:pt x="2776" y="46"/>
                    </a:lnTo>
                    <a:lnTo>
                      <a:pt x="2804" y="51"/>
                    </a:lnTo>
                    <a:lnTo>
                      <a:pt x="2830" y="56"/>
                    </a:lnTo>
                    <a:lnTo>
                      <a:pt x="2852" y="62"/>
                    </a:lnTo>
                    <a:lnTo>
                      <a:pt x="2869" y="67"/>
                    </a:lnTo>
                    <a:lnTo>
                      <a:pt x="2885" y="73"/>
                    </a:lnTo>
                    <a:lnTo>
                      <a:pt x="2896" y="81"/>
                    </a:lnTo>
                    <a:lnTo>
                      <a:pt x="2902" y="88"/>
                    </a:lnTo>
                    <a:lnTo>
                      <a:pt x="2906" y="95"/>
                    </a:lnTo>
                    <a:lnTo>
                      <a:pt x="2077" y="4305"/>
                    </a:lnTo>
                    <a:lnTo>
                      <a:pt x="2066" y="4347"/>
                    </a:lnTo>
                    <a:lnTo>
                      <a:pt x="2050" y="4390"/>
                    </a:lnTo>
                    <a:lnTo>
                      <a:pt x="2030" y="4433"/>
                    </a:lnTo>
                    <a:lnTo>
                      <a:pt x="2005" y="4475"/>
                    </a:lnTo>
                    <a:lnTo>
                      <a:pt x="1977" y="4517"/>
                    </a:lnTo>
                    <a:lnTo>
                      <a:pt x="1944" y="4556"/>
                    </a:lnTo>
                    <a:lnTo>
                      <a:pt x="1907" y="4595"/>
                    </a:lnTo>
                    <a:lnTo>
                      <a:pt x="1869" y="4631"/>
                    </a:lnTo>
                    <a:lnTo>
                      <a:pt x="1826" y="4664"/>
                    </a:lnTo>
                    <a:lnTo>
                      <a:pt x="1782" y="4695"/>
                    </a:lnTo>
                    <a:lnTo>
                      <a:pt x="1734" y="4721"/>
                    </a:lnTo>
                    <a:lnTo>
                      <a:pt x="1686" y="4744"/>
                    </a:lnTo>
                    <a:lnTo>
                      <a:pt x="1635" y="4763"/>
                    </a:lnTo>
                    <a:lnTo>
                      <a:pt x="1582" y="4777"/>
                    </a:lnTo>
                    <a:lnTo>
                      <a:pt x="1529" y="4785"/>
                    </a:lnTo>
                    <a:lnTo>
                      <a:pt x="1475" y="4788"/>
                    </a:lnTo>
                    <a:lnTo>
                      <a:pt x="1421" y="4785"/>
                    </a:lnTo>
                    <a:lnTo>
                      <a:pt x="1366" y="4777"/>
                    </a:lnTo>
                    <a:lnTo>
                      <a:pt x="1312" y="4763"/>
                    </a:lnTo>
                    <a:lnTo>
                      <a:pt x="1259" y="4744"/>
                    </a:lnTo>
                    <a:lnTo>
                      <a:pt x="1206" y="4721"/>
                    </a:lnTo>
                    <a:lnTo>
                      <a:pt x="1156" y="4695"/>
                    </a:lnTo>
                    <a:lnTo>
                      <a:pt x="1107" y="4664"/>
                    </a:lnTo>
                    <a:lnTo>
                      <a:pt x="1061" y="4631"/>
                    </a:lnTo>
                    <a:lnTo>
                      <a:pt x="1018" y="4595"/>
                    </a:lnTo>
                    <a:lnTo>
                      <a:pt x="978" y="4556"/>
                    </a:lnTo>
                    <a:lnTo>
                      <a:pt x="942" y="4517"/>
                    </a:lnTo>
                    <a:lnTo>
                      <a:pt x="909" y="4475"/>
                    </a:lnTo>
                    <a:lnTo>
                      <a:pt x="881" y="4433"/>
                    </a:lnTo>
                    <a:lnTo>
                      <a:pt x="859" y="4390"/>
                    </a:lnTo>
                    <a:lnTo>
                      <a:pt x="842" y="4347"/>
                    </a:lnTo>
                    <a:lnTo>
                      <a:pt x="831" y="4305"/>
                    </a:lnTo>
                    <a:close/>
                  </a:path>
                </a:pathLst>
              </a:custGeom>
              <a:solidFill>
                <a:srgbClr val="FFFFFF"/>
              </a:solidFill>
              <a:ln w="9525">
                <a:noFill/>
                <a:miter lim="800000"/>
                <a:headEnd/>
                <a:tailEnd/>
              </a:ln>
            </p:spPr>
            <p:txBody>
              <a:bodyPr/>
              <a:lstStyle/>
              <a:p>
                <a:pPr eaLnBrk="0" hangingPunct="0"/>
                <a:endParaRPr lang="it-IT">
                  <a:solidFill>
                    <a:srgbClr val="333333"/>
                  </a:solidFill>
                </a:endParaRPr>
              </a:p>
            </p:txBody>
          </p:sp>
          <p:sp>
            <p:nvSpPr>
              <p:cNvPr id="116988" name="Freeform 194"/>
              <p:cNvSpPr>
                <a:spLocks/>
              </p:cNvSpPr>
              <p:nvPr/>
            </p:nvSpPr>
            <p:spPr bwMode="auto">
              <a:xfrm>
                <a:off x="1667" y="2573"/>
                <a:ext cx="143" cy="528"/>
              </a:xfrm>
              <a:custGeom>
                <a:avLst/>
                <a:gdLst>
                  <a:gd name="T0" fmla="*/ 0 w 855"/>
                  <a:gd name="T1" fmla="*/ 0 h 4223"/>
                  <a:gd name="T2" fmla="*/ 0 w 855"/>
                  <a:gd name="T3" fmla="*/ 0 h 4223"/>
                  <a:gd name="T4" fmla="*/ 1 w 855"/>
                  <a:gd name="T5" fmla="*/ 1 h 4223"/>
                  <a:gd name="T6" fmla="*/ 1 w 855"/>
                  <a:gd name="T7" fmla="*/ 1 h 4223"/>
                  <a:gd name="T8" fmla="*/ 0 w 855"/>
                  <a:gd name="T9" fmla="*/ 0 h 4223"/>
                  <a:gd name="T10" fmla="*/ 0 w 855"/>
                  <a:gd name="T11" fmla="*/ 0 h 4223"/>
                  <a:gd name="T12" fmla="*/ 0 w 855"/>
                  <a:gd name="T13" fmla="*/ 0 h 4223"/>
                  <a:gd name="T14" fmla="*/ 0 w 855"/>
                  <a:gd name="T15" fmla="*/ 0 h 4223"/>
                  <a:gd name="T16" fmla="*/ 0 w 855"/>
                  <a:gd name="T17" fmla="*/ 0 h 4223"/>
                  <a:gd name="T18" fmla="*/ 0 w 855"/>
                  <a:gd name="T19" fmla="*/ 0 h 4223"/>
                  <a:gd name="T20" fmla="*/ 0 w 855"/>
                  <a:gd name="T21" fmla="*/ 0 h 4223"/>
                  <a:gd name="T22" fmla="*/ 0 w 855"/>
                  <a:gd name="T23" fmla="*/ 0 h 422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855"/>
                  <a:gd name="T37" fmla="*/ 0 h 4223"/>
                  <a:gd name="T38" fmla="*/ 855 w 855"/>
                  <a:gd name="T39" fmla="*/ 4223 h 422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855" h="4223">
                    <a:moveTo>
                      <a:pt x="0" y="9"/>
                    </a:moveTo>
                    <a:lnTo>
                      <a:pt x="0" y="13"/>
                    </a:lnTo>
                    <a:lnTo>
                      <a:pt x="830" y="4223"/>
                    </a:lnTo>
                    <a:lnTo>
                      <a:pt x="855" y="4219"/>
                    </a:lnTo>
                    <a:lnTo>
                      <a:pt x="24" y="9"/>
                    </a:lnTo>
                    <a:lnTo>
                      <a:pt x="24" y="13"/>
                    </a:lnTo>
                    <a:lnTo>
                      <a:pt x="24" y="9"/>
                    </a:lnTo>
                    <a:lnTo>
                      <a:pt x="18" y="2"/>
                    </a:lnTo>
                    <a:lnTo>
                      <a:pt x="11" y="0"/>
                    </a:lnTo>
                    <a:lnTo>
                      <a:pt x="2" y="4"/>
                    </a:lnTo>
                    <a:lnTo>
                      <a:pt x="0" y="13"/>
                    </a:lnTo>
                    <a:lnTo>
                      <a:pt x="0" y="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89" name="Freeform 195"/>
              <p:cNvSpPr>
                <a:spLocks/>
              </p:cNvSpPr>
              <p:nvPr/>
            </p:nvSpPr>
            <p:spPr bwMode="auto">
              <a:xfrm>
                <a:off x="1667" y="2561"/>
                <a:ext cx="245" cy="13"/>
              </a:xfrm>
              <a:custGeom>
                <a:avLst/>
                <a:gdLst>
                  <a:gd name="T0" fmla="*/ 1 w 1469"/>
                  <a:gd name="T1" fmla="*/ 0 h 108"/>
                  <a:gd name="T2" fmla="*/ 1 w 1469"/>
                  <a:gd name="T3" fmla="*/ 0 h 108"/>
                  <a:gd name="T4" fmla="*/ 1 w 1469"/>
                  <a:gd name="T5" fmla="*/ 0 h 108"/>
                  <a:gd name="T6" fmla="*/ 1 w 1469"/>
                  <a:gd name="T7" fmla="*/ 0 h 108"/>
                  <a:gd name="T8" fmla="*/ 1 w 1469"/>
                  <a:gd name="T9" fmla="*/ 0 h 108"/>
                  <a:gd name="T10" fmla="*/ 1 w 1469"/>
                  <a:gd name="T11" fmla="*/ 0 h 108"/>
                  <a:gd name="T12" fmla="*/ 1 w 1469"/>
                  <a:gd name="T13" fmla="*/ 0 h 108"/>
                  <a:gd name="T14" fmla="*/ 1 w 1469"/>
                  <a:gd name="T15" fmla="*/ 0 h 108"/>
                  <a:gd name="T16" fmla="*/ 0 w 1469"/>
                  <a:gd name="T17" fmla="*/ 0 h 108"/>
                  <a:gd name="T18" fmla="*/ 0 w 1469"/>
                  <a:gd name="T19" fmla="*/ 0 h 108"/>
                  <a:gd name="T20" fmla="*/ 0 w 1469"/>
                  <a:gd name="T21" fmla="*/ 0 h 108"/>
                  <a:gd name="T22" fmla="*/ 0 w 1469"/>
                  <a:gd name="T23" fmla="*/ 0 h 108"/>
                  <a:gd name="T24" fmla="*/ 0 w 1469"/>
                  <a:gd name="T25" fmla="*/ 0 h 108"/>
                  <a:gd name="T26" fmla="*/ 0 w 1469"/>
                  <a:gd name="T27" fmla="*/ 0 h 108"/>
                  <a:gd name="T28" fmla="*/ 0 w 1469"/>
                  <a:gd name="T29" fmla="*/ 0 h 108"/>
                  <a:gd name="T30" fmla="*/ 0 w 1469"/>
                  <a:gd name="T31" fmla="*/ 0 h 108"/>
                  <a:gd name="T32" fmla="*/ 0 w 1469"/>
                  <a:gd name="T33" fmla="*/ 0 h 108"/>
                  <a:gd name="T34" fmla="*/ 0 w 1469"/>
                  <a:gd name="T35" fmla="*/ 0 h 108"/>
                  <a:gd name="T36" fmla="*/ 0 w 1469"/>
                  <a:gd name="T37" fmla="*/ 0 h 108"/>
                  <a:gd name="T38" fmla="*/ 0 w 1469"/>
                  <a:gd name="T39" fmla="*/ 0 h 108"/>
                  <a:gd name="T40" fmla="*/ 0 w 1469"/>
                  <a:gd name="T41" fmla="*/ 0 h 108"/>
                  <a:gd name="T42" fmla="*/ 0 w 1469"/>
                  <a:gd name="T43" fmla="*/ 0 h 108"/>
                  <a:gd name="T44" fmla="*/ 0 w 1469"/>
                  <a:gd name="T45" fmla="*/ 0 h 108"/>
                  <a:gd name="T46" fmla="*/ 0 w 1469"/>
                  <a:gd name="T47" fmla="*/ 0 h 108"/>
                  <a:gd name="T48" fmla="*/ 0 w 1469"/>
                  <a:gd name="T49" fmla="*/ 0 h 108"/>
                  <a:gd name="T50" fmla="*/ 1 w 1469"/>
                  <a:gd name="T51" fmla="*/ 0 h 108"/>
                  <a:gd name="T52" fmla="*/ 1 w 1469"/>
                  <a:gd name="T53" fmla="*/ 0 h 108"/>
                  <a:gd name="T54" fmla="*/ 1 w 1469"/>
                  <a:gd name="T55" fmla="*/ 0 h 108"/>
                  <a:gd name="T56" fmla="*/ 1 w 1469"/>
                  <a:gd name="T57" fmla="*/ 0 h 108"/>
                  <a:gd name="T58" fmla="*/ 1 w 1469"/>
                  <a:gd name="T59" fmla="*/ 0 h 108"/>
                  <a:gd name="T60" fmla="*/ 1 w 1469"/>
                  <a:gd name="T61" fmla="*/ 0 h 108"/>
                  <a:gd name="T62" fmla="*/ 1 w 1469"/>
                  <a:gd name="T63" fmla="*/ 0 h 108"/>
                  <a:gd name="T64" fmla="*/ 1 w 1469"/>
                  <a:gd name="T65" fmla="*/ 0 h 108"/>
                  <a:gd name="T66" fmla="*/ 1 w 1469"/>
                  <a:gd name="T67" fmla="*/ 0 h 10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469"/>
                  <a:gd name="T103" fmla="*/ 0 h 108"/>
                  <a:gd name="T104" fmla="*/ 1469 w 1469"/>
                  <a:gd name="T105" fmla="*/ 108 h 10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469" h="108">
                    <a:moveTo>
                      <a:pt x="1469" y="0"/>
                    </a:moveTo>
                    <a:lnTo>
                      <a:pt x="1469" y="0"/>
                    </a:lnTo>
                    <a:lnTo>
                      <a:pt x="1401" y="0"/>
                    </a:lnTo>
                    <a:lnTo>
                      <a:pt x="1334" y="0"/>
                    </a:lnTo>
                    <a:lnTo>
                      <a:pt x="1267" y="0"/>
                    </a:lnTo>
                    <a:lnTo>
                      <a:pt x="1200" y="1"/>
                    </a:lnTo>
                    <a:lnTo>
                      <a:pt x="1134" y="1"/>
                    </a:lnTo>
                    <a:lnTo>
                      <a:pt x="1069" y="2"/>
                    </a:lnTo>
                    <a:lnTo>
                      <a:pt x="1004" y="3"/>
                    </a:lnTo>
                    <a:lnTo>
                      <a:pt x="940" y="3"/>
                    </a:lnTo>
                    <a:lnTo>
                      <a:pt x="877" y="4"/>
                    </a:lnTo>
                    <a:lnTo>
                      <a:pt x="815" y="6"/>
                    </a:lnTo>
                    <a:lnTo>
                      <a:pt x="754" y="7"/>
                    </a:lnTo>
                    <a:lnTo>
                      <a:pt x="696" y="9"/>
                    </a:lnTo>
                    <a:lnTo>
                      <a:pt x="639" y="10"/>
                    </a:lnTo>
                    <a:lnTo>
                      <a:pt x="583" y="12"/>
                    </a:lnTo>
                    <a:lnTo>
                      <a:pt x="527" y="14"/>
                    </a:lnTo>
                    <a:lnTo>
                      <a:pt x="476" y="17"/>
                    </a:lnTo>
                    <a:lnTo>
                      <a:pt x="425" y="20"/>
                    </a:lnTo>
                    <a:lnTo>
                      <a:pt x="378" y="22"/>
                    </a:lnTo>
                    <a:lnTo>
                      <a:pt x="332" y="26"/>
                    </a:lnTo>
                    <a:lnTo>
                      <a:pt x="289" y="30"/>
                    </a:lnTo>
                    <a:lnTo>
                      <a:pt x="249" y="34"/>
                    </a:lnTo>
                    <a:lnTo>
                      <a:pt x="211" y="37"/>
                    </a:lnTo>
                    <a:lnTo>
                      <a:pt x="175" y="42"/>
                    </a:lnTo>
                    <a:lnTo>
                      <a:pt x="143" y="46"/>
                    </a:lnTo>
                    <a:lnTo>
                      <a:pt x="114" y="51"/>
                    </a:lnTo>
                    <a:lnTo>
                      <a:pt x="88" y="57"/>
                    </a:lnTo>
                    <a:lnTo>
                      <a:pt x="65" y="63"/>
                    </a:lnTo>
                    <a:lnTo>
                      <a:pt x="45" y="68"/>
                    </a:lnTo>
                    <a:lnTo>
                      <a:pt x="29" y="75"/>
                    </a:lnTo>
                    <a:lnTo>
                      <a:pt x="15" y="83"/>
                    </a:lnTo>
                    <a:lnTo>
                      <a:pt x="5" y="93"/>
                    </a:lnTo>
                    <a:lnTo>
                      <a:pt x="0" y="104"/>
                    </a:lnTo>
                    <a:lnTo>
                      <a:pt x="24" y="108"/>
                    </a:lnTo>
                    <a:lnTo>
                      <a:pt x="25" y="105"/>
                    </a:lnTo>
                    <a:lnTo>
                      <a:pt x="30" y="100"/>
                    </a:lnTo>
                    <a:lnTo>
                      <a:pt x="40" y="94"/>
                    </a:lnTo>
                    <a:lnTo>
                      <a:pt x="54" y="89"/>
                    </a:lnTo>
                    <a:lnTo>
                      <a:pt x="71" y="83"/>
                    </a:lnTo>
                    <a:lnTo>
                      <a:pt x="94" y="77"/>
                    </a:lnTo>
                    <a:lnTo>
                      <a:pt x="119" y="73"/>
                    </a:lnTo>
                    <a:lnTo>
                      <a:pt x="147" y="68"/>
                    </a:lnTo>
                    <a:lnTo>
                      <a:pt x="179" y="64"/>
                    </a:lnTo>
                    <a:lnTo>
                      <a:pt x="213" y="59"/>
                    </a:lnTo>
                    <a:lnTo>
                      <a:pt x="251" y="56"/>
                    </a:lnTo>
                    <a:lnTo>
                      <a:pt x="292" y="52"/>
                    </a:lnTo>
                    <a:lnTo>
                      <a:pt x="335" y="48"/>
                    </a:lnTo>
                    <a:lnTo>
                      <a:pt x="380" y="45"/>
                    </a:lnTo>
                    <a:lnTo>
                      <a:pt x="427" y="43"/>
                    </a:lnTo>
                    <a:lnTo>
                      <a:pt x="478" y="40"/>
                    </a:lnTo>
                    <a:lnTo>
                      <a:pt x="530" y="37"/>
                    </a:lnTo>
                    <a:lnTo>
                      <a:pt x="583" y="35"/>
                    </a:lnTo>
                    <a:lnTo>
                      <a:pt x="639" y="33"/>
                    </a:lnTo>
                    <a:lnTo>
                      <a:pt x="696" y="32"/>
                    </a:lnTo>
                    <a:lnTo>
                      <a:pt x="754" y="30"/>
                    </a:lnTo>
                    <a:lnTo>
                      <a:pt x="815" y="29"/>
                    </a:lnTo>
                    <a:lnTo>
                      <a:pt x="877" y="27"/>
                    </a:lnTo>
                    <a:lnTo>
                      <a:pt x="940" y="26"/>
                    </a:lnTo>
                    <a:lnTo>
                      <a:pt x="1004" y="26"/>
                    </a:lnTo>
                    <a:lnTo>
                      <a:pt x="1069" y="25"/>
                    </a:lnTo>
                    <a:lnTo>
                      <a:pt x="1134" y="24"/>
                    </a:lnTo>
                    <a:lnTo>
                      <a:pt x="1200" y="24"/>
                    </a:lnTo>
                    <a:lnTo>
                      <a:pt x="1267" y="22"/>
                    </a:lnTo>
                    <a:lnTo>
                      <a:pt x="1334" y="22"/>
                    </a:lnTo>
                    <a:lnTo>
                      <a:pt x="1401" y="22"/>
                    </a:lnTo>
                    <a:lnTo>
                      <a:pt x="1469" y="22"/>
                    </a:lnTo>
                    <a:lnTo>
                      <a:pt x="1469"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90" name="Freeform 196"/>
              <p:cNvSpPr>
                <a:spLocks/>
              </p:cNvSpPr>
              <p:nvPr/>
            </p:nvSpPr>
            <p:spPr bwMode="auto">
              <a:xfrm>
                <a:off x="1912" y="2561"/>
                <a:ext cx="244" cy="14"/>
              </a:xfrm>
              <a:custGeom>
                <a:avLst/>
                <a:gdLst>
                  <a:gd name="T0" fmla="*/ 1 w 1461"/>
                  <a:gd name="T1" fmla="*/ 0 h 116"/>
                  <a:gd name="T2" fmla="*/ 1 w 1461"/>
                  <a:gd name="T3" fmla="*/ 0 h 116"/>
                  <a:gd name="T4" fmla="*/ 1 w 1461"/>
                  <a:gd name="T5" fmla="*/ 0 h 116"/>
                  <a:gd name="T6" fmla="*/ 1 w 1461"/>
                  <a:gd name="T7" fmla="*/ 0 h 116"/>
                  <a:gd name="T8" fmla="*/ 1 w 1461"/>
                  <a:gd name="T9" fmla="*/ 0 h 116"/>
                  <a:gd name="T10" fmla="*/ 1 w 1461"/>
                  <a:gd name="T11" fmla="*/ 0 h 116"/>
                  <a:gd name="T12" fmla="*/ 1 w 1461"/>
                  <a:gd name="T13" fmla="*/ 0 h 116"/>
                  <a:gd name="T14" fmla="*/ 1 w 1461"/>
                  <a:gd name="T15" fmla="*/ 0 h 116"/>
                  <a:gd name="T16" fmla="*/ 1 w 1461"/>
                  <a:gd name="T17" fmla="*/ 0 h 116"/>
                  <a:gd name="T18" fmla="*/ 1 w 1461"/>
                  <a:gd name="T19" fmla="*/ 0 h 116"/>
                  <a:gd name="T20" fmla="*/ 1 w 1461"/>
                  <a:gd name="T21" fmla="*/ 0 h 116"/>
                  <a:gd name="T22" fmla="*/ 1 w 1461"/>
                  <a:gd name="T23" fmla="*/ 0 h 116"/>
                  <a:gd name="T24" fmla="*/ 1 w 1461"/>
                  <a:gd name="T25" fmla="*/ 0 h 116"/>
                  <a:gd name="T26" fmla="*/ 0 w 1461"/>
                  <a:gd name="T27" fmla="*/ 0 h 116"/>
                  <a:gd name="T28" fmla="*/ 0 w 1461"/>
                  <a:gd name="T29" fmla="*/ 0 h 116"/>
                  <a:gd name="T30" fmla="*/ 0 w 1461"/>
                  <a:gd name="T31" fmla="*/ 0 h 116"/>
                  <a:gd name="T32" fmla="*/ 0 w 1461"/>
                  <a:gd name="T33" fmla="*/ 0 h 116"/>
                  <a:gd name="T34" fmla="*/ 0 w 1461"/>
                  <a:gd name="T35" fmla="*/ 0 h 116"/>
                  <a:gd name="T36" fmla="*/ 0 w 1461"/>
                  <a:gd name="T37" fmla="*/ 0 h 116"/>
                  <a:gd name="T38" fmla="*/ 0 w 1461"/>
                  <a:gd name="T39" fmla="*/ 0 h 116"/>
                  <a:gd name="T40" fmla="*/ 0 w 1461"/>
                  <a:gd name="T41" fmla="*/ 0 h 116"/>
                  <a:gd name="T42" fmla="*/ 1 w 1461"/>
                  <a:gd name="T43" fmla="*/ 0 h 116"/>
                  <a:gd name="T44" fmla="*/ 1 w 1461"/>
                  <a:gd name="T45" fmla="*/ 0 h 116"/>
                  <a:gd name="T46" fmla="*/ 1 w 1461"/>
                  <a:gd name="T47" fmla="*/ 0 h 116"/>
                  <a:gd name="T48" fmla="*/ 1 w 1461"/>
                  <a:gd name="T49" fmla="*/ 0 h 116"/>
                  <a:gd name="T50" fmla="*/ 1 w 1461"/>
                  <a:gd name="T51" fmla="*/ 0 h 116"/>
                  <a:gd name="T52" fmla="*/ 1 w 1461"/>
                  <a:gd name="T53" fmla="*/ 0 h 116"/>
                  <a:gd name="T54" fmla="*/ 1 w 1461"/>
                  <a:gd name="T55" fmla="*/ 0 h 116"/>
                  <a:gd name="T56" fmla="*/ 1 w 1461"/>
                  <a:gd name="T57" fmla="*/ 0 h 116"/>
                  <a:gd name="T58" fmla="*/ 1 w 1461"/>
                  <a:gd name="T59" fmla="*/ 0 h 116"/>
                  <a:gd name="T60" fmla="*/ 1 w 1461"/>
                  <a:gd name="T61" fmla="*/ 0 h 116"/>
                  <a:gd name="T62" fmla="*/ 1 w 1461"/>
                  <a:gd name="T63" fmla="*/ 0 h 116"/>
                  <a:gd name="T64" fmla="*/ 1 w 1461"/>
                  <a:gd name="T65" fmla="*/ 0 h 116"/>
                  <a:gd name="T66" fmla="*/ 1 w 1461"/>
                  <a:gd name="T67" fmla="*/ 0 h 116"/>
                  <a:gd name="T68" fmla="*/ 1 w 1461"/>
                  <a:gd name="T69" fmla="*/ 0 h 116"/>
                  <a:gd name="T70" fmla="*/ 1 w 1461"/>
                  <a:gd name="T71" fmla="*/ 0 h 116"/>
                  <a:gd name="T72" fmla="*/ 1 w 1461"/>
                  <a:gd name="T73" fmla="*/ 0 h 11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461"/>
                  <a:gd name="T112" fmla="*/ 0 h 116"/>
                  <a:gd name="T113" fmla="*/ 1461 w 1461"/>
                  <a:gd name="T114" fmla="*/ 116 h 11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461" h="116">
                    <a:moveTo>
                      <a:pt x="1461" y="108"/>
                    </a:moveTo>
                    <a:lnTo>
                      <a:pt x="1461" y="105"/>
                    </a:lnTo>
                    <a:lnTo>
                      <a:pt x="1455" y="93"/>
                    </a:lnTo>
                    <a:lnTo>
                      <a:pt x="1446" y="83"/>
                    </a:lnTo>
                    <a:lnTo>
                      <a:pt x="1433" y="75"/>
                    </a:lnTo>
                    <a:lnTo>
                      <a:pt x="1417" y="68"/>
                    </a:lnTo>
                    <a:lnTo>
                      <a:pt x="1398" y="63"/>
                    </a:lnTo>
                    <a:lnTo>
                      <a:pt x="1376" y="57"/>
                    </a:lnTo>
                    <a:lnTo>
                      <a:pt x="1349" y="51"/>
                    </a:lnTo>
                    <a:lnTo>
                      <a:pt x="1321" y="46"/>
                    </a:lnTo>
                    <a:lnTo>
                      <a:pt x="1290" y="42"/>
                    </a:lnTo>
                    <a:lnTo>
                      <a:pt x="1254" y="37"/>
                    </a:lnTo>
                    <a:lnTo>
                      <a:pt x="1216" y="34"/>
                    </a:lnTo>
                    <a:lnTo>
                      <a:pt x="1176" y="30"/>
                    </a:lnTo>
                    <a:lnTo>
                      <a:pt x="1133" y="26"/>
                    </a:lnTo>
                    <a:lnTo>
                      <a:pt x="1088" y="22"/>
                    </a:lnTo>
                    <a:lnTo>
                      <a:pt x="1041" y="20"/>
                    </a:lnTo>
                    <a:lnTo>
                      <a:pt x="991" y="17"/>
                    </a:lnTo>
                    <a:lnTo>
                      <a:pt x="939" y="14"/>
                    </a:lnTo>
                    <a:lnTo>
                      <a:pt x="884" y="12"/>
                    </a:lnTo>
                    <a:lnTo>
                      <a:pt x="829" y="10"/>
                    </a:lnTo>
                    <a:lnTo>
                      <a:pt x="772" y="9"/>
                    </a:lnTo>
                    <a:lnTo>
                      <a:pt x="712" y="7"/>
                    </a:lnTo>
                    <a:lnTo>
                      <a:pt x="653" y="6"/>
                    </a:lnTo>
                    <a:lnTo>
                      <a:pt x="591" y="4"/>
                    </a:lnTo>
                    <a:lnTo>
                      <a:pt x="528" y="3"/>
                    </a:lnTo>
                    <a:lnTo>
                      <a:pt x="465" y="3"/>
                    </a:lnTo>
                    <a:lnTo>
                      <a:pt x="400" y="2"/>
                    </a:lnTo>
                    <a:lnTo>
                      <a:pt x="335" y="1"/>
                    </a:lnTo>
                    <a:lnTo>
                      <a:pt x="268" y="1"/>
                    </a:lnTo>
                    <a:lnTo>
                      <a:pt x="201" y="0"/>
                    </a:lnTo>
                    <a:lnTo>
                      <a:pt x="134" y="0"/>
                    </a:lnTo>
                    <a:lnTo>
                      <a:pt x="67" y="0"/>
                    </a:lnTo>
                    <a:lnTo>
                      <a:pt x="0" y="0"/>
                    </a:lnTo>
                    <a:lnTo>
                      <a:pt x="0" y="22"/>
                    </a:lnTo>
                    <a:lnTo>
                      <a:pt x="67" y="22"/>
                    </a:lnTo>
                    <a:lnTo>
                      <a:pt x="134" y="22"/>
                    </a:lnTo>
                    <a:lnTo>
                      <a:pt x="201" y="22"/>
                    </a:lnTo>
                    <a:lnTo>
                      <a:pt x="268" y="24"/>
                    </a:lnTo>
                    <a:lnTo>
                      <a:pt x="335" y="24"/>
                    </a:lnTo>
                    <a:lnTo>
                      <a:pt x="400" y="25"/>
                    </a:lnTo>
                    <a:lnTo>
                      <a:pt x="465" y="26"/>
                    </a:lnTo>
                    <a:lnTo>
                      <a:pt x="528" y="26"/>
                    </a:lnTo>
                    <a:lnTo>
                      <a:pt x="591" y="27"/>
                    </a:lnTo>
                    <a:lnTo>
                      <a:pt x="653" y="29"/>
                    </a:lnTo>
                    <a:lnTo>
                      <a:pt x="712" y="30"/>
                    </a:lnTo>
                    <a:lnTo>
                      <a:pt x="772" y="32"/>
                    </a:lnTo>
                    <a:lnTo>
                      <a:pt x="829" y="33"/>
                    </a:lnTo>
                    <a:lnTo>
                      <a:pt x="884" y="35"/>
                    </a:lnTo>
                    <a:lnTo>
                      <a:pt x="937" y="37"/>
                    </a:lnTo>
                    <a:lnTo>
                      <a:pt x="989" y="40"/>
                    </a:lnTo>
                    <a:lnTo>
                      <a:pt x="1039" y="43"/>
                    </a:lnTo>
                    <a:lnTo>
                      <a:pt x="1086" y="45"/>
                    </a:lnTo>
                    <a:lnTo>
                      <a:pt x="1131" y="48"/>
                    </a:lnTo>
                    <a:lnTo>
                      <a:pt x="1174" y="52"/>
                    </a:lnTo>
                    <a:lnTo>
                      <a:pt x="1214" y="56"/>
                    </a:lnTo>
                    <a:lnTo>
                      <a:pt x="1251" y="59"/>
                    </a:lnTo>
                    <a:lnTo>
                      <a:pt x="1286" y="64"/>
                    </a:lnTo>
                    <a:lnTo>
                      <a:pt x="1316" y="68"/>
                    </a:lnTo>
                    <a:lnTo>
                      <a:pt x="1345" y="73"/>
                    </a:lnTo>
                    <a:lnTo>
                      <a:pt x="1369" y="77"/>
                    </a:lnTo>
                    <a:lnTo>
                      <a:pt x="1391" y="83"/>
                    </a:lnTo>
                    <a:lnTo>
                      <a:pt x="1408" y="89"/>
                    </a:lnTo>
                    <a:lnTo>
                      <a:pt x="1422" y="94"/>
                    </a:lnTo>
                    <a:lnTo>
                      <a:pt x="1431" y="100"/>
                    </a:lnTo>
                    <a:lnTo>
                      <a:pt x="1435" y="105"/>
                    </a:lnTo>
                    <a:lnTo>
                      <a:pt x="1436" y="107"/>
                    </a:lnTo>
                    <a:lnTo>
                      <a:pt x="1436" y="104"/>
                    </a:lnTo>
                    <a:lnTo>
                      <a:pt x="1436" y="107"/>
                    </a:lnTo>
                    <a:lnTo>
                      <a:pt x="1441" y="115"/>
                    </a:lnTo>
                    <a:lnTo>
                      <a:pt x="1450" y="116"/>
                    </a:lnTo>
                    <a:lnTo>
                      <a:pt x="1457" y="113"/>
                    </a:lnTo>
                    <a:lnTo>
                      <a:pt x="1461" y="105"/>
                    </a:lnTo>
                    <a:lnTo>
                      <a:pt x="1461" y="10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91" name="Freeform 197"/>
              <p:cNvSpPr>
                <a:spLocks/>
              </p:cNvSpPr>
              <p:nvPr/>
            </p:nvSpPr>
            <p:spPr bwMode="auto">
              <a:xfrm>
                <a:off x="2014" y="2574"/>
                <a:ext cx="142" cy="527"/>
              </a:xfrm>
              <a:custGeom>
                <a:avLst/>
                <a:gdLst>
                  <a:gd name="T0" fmla="*/ 0 w 853"/>
                  <a:gd name="T1" fmla="*/ 1 h 4214"/>
                  <a:gd name="T2" fmla="*/ 0 w 853"/>
                  <a:gd name="T3" fmla="*/ 1 h 4214"/>
                  <a:gd name="T4" fmla="*/ 1 w 853"/>
                  <a:gd name="T5" fmla="*/ 0 h 4214"/>
                  <a:gd name="T6" fmla="*/ 1 w 853"/>
                  <a:gd name="T7" fmla="*/ 0 h 4214"/>
                  <a:gd name="T8" fmla="*/ 0 w 853"/>
                  <a:gd name="T9" fmla="*/ 1 h 4214"/>
                  <a:gd name="T10" fmla="*/ 0 w 853"/>
                  <a:gd name="T11" fmla="*/ 1 h 4214"/>
                  <a:gd name="T12" fmla="*/ 0 w 853"/>
                  <a:gd name="T13" fmla="*/ 1 h 4214"/>
                  <a:gd name="T14" fmla="*/ 0 60000 65536"/>
                  <a:gd name="T15" fmla="*/ 0 60000 65536"/>
                  <a:gd name="T16" fmla="*/ 0 60000 65536"/>
                  <a:gd name="T17" fmla="*/ 0 60000 65536"/>
                  <a:gd name="T18" fmla="*/ 0 60000 65536"/>
                  <a:gd name="T19" fmla="*/ 0 60000 65536"/>
                  <a:gd name="T20" fmla="*/ 0 60000 65536"/>
                  <a:gd name="T21" fmla="*/ 0 w 853"/>
                  <a:gd name="T22" fmla="*/ 0 h 4214"/>
                  <a:gd name="T23" fmla="*/ 853 w 853"/>
                  <a:gd name="T24" fmla="*/ 4214 h 421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53" h="4214">
                    <a:moveTo>
                      <a:pt x="24" y="4214"/>
                    </a:moveTo>
                    <a:lnTo>
                      <a:pt x="24" y="4214"/>
                    </a:lnTo>
                    <a:lnTo>
                      <a:pt x="853" y="4"/>
                    </a:lnTo>
                    <a:lnTo>
                      <a:pt x="828" y="0"/>
                    </a:lnTo>
                    <a:lnTo>
                      <a:pt x="0" y="4210"/>
                    </a:lnTo>
                    <a:lnTo>
                      <a:pt x="24" y="421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92" name="Freeform 198"/>
              <p:cNvSpPr>
                <a:spLocks/>
              </p:cNvSpPr>
              <p:nvPr/>
            </p:nvSpPr>
            <p:spPr bwMode="auto">
              <a:xfrm>
                <a:off x="1915" y="3100"/>
                <a:ext cx="103" cy="62"/>
              </a:xfrm>
              <a:custGeom>
                <a:avLst/>
                <a:gdLst>
                  <a:gd name="T0" fmla="*/ 0 w 614"/>
                  <a:gd name="T1" fmla="*/ 0 h 496"/>
                  <a:gd name="T2" fmla="*/ 0 w 614"/>
                  <a:gd name="T3" fmla="*/ 0 h 496"/>
                  <a:gd name="T4" fmla="*/ 0 w 614"/>
                  <a:gd name="T5" fmla="*/ 0 h 496"/>
                  <a:gd name="T6" fmla="*/ 0 w 614"/>
                  <a:gd name="T7" fmla="*/ 0 h 496"/>
                  <a:gd name="T8" fmla="*/ 0 w 614"/>
                  <a:gd name="T9" fmla="*/ 0 h 496"/>
                  <a:gd name="T10" fmla="*/ 0 w 614"/>
                  <a:gd name="T11" fmla="*/ 0 h 496"/>
                  <a:gd name="T12" fmla="*/ 0 w 614"/>
                  <a:gd name="T13" fmla="*/ 0 h 496"/>
                  <a:gd name="T14" fmla="*/ 0 w 614"/>
                  <a:gd name="T15" fmla="*/ 0 h 496"/>
                  <a:gd name="T16" fmla="*/ 0 w 614"/>
                  <a:gd name="T17" fmla="*/ 0 h 496"/>
                  <a:gd name="T18" fmla="*/ 0 w 614"/>
                  <a:gd name="T19" fmla="*/ 0 h 496"/>
                  <a:gd name="T20" fmla="*/ 0 w 614"/>
                  <a:gd name="T21" fmla="*/ 0 h 496"/>
                  <a:gd name="T22" fmla="*/ 0 w 614"/>
                  <a:gd name="T23" fmla="*/ 0 h 496"/>
                  <a:gd name="T24" fmla="*/ 0 w 614"/>
                  <a:gd name="T25" fmla="*/ 0 h 496"/>
                  <a:gd name="T26" fmla="*/ 1 w 614"/>
                  <a:gd name="T27" fmla="*/ 0 h 496"/>
                  <a:gd name="T28" fmla="*/ 1 w 614"/>
                  <a:gd name="T29" fmla="*/ 0 h 496"/>
                  <a:gd name="T30" fmla="*/ 1 w 614"/>
                  <a:gd name="T31" fmla="*/ 0 h 496"/>
                  <a:gd name="T32" fmla="*/ 1 w 614"/>
                  <a:gd name="T33" fmla="*/ 0 h 496"/>
                  <a:gd name="T34" fmla="*/ 1 w 614"/>
                  <a:gd name="T35" fmla="*/ 0 h 496"/>
                  <a:gd name="T36" fmla="*/ 1 w 614"/>
                  <a:gd name="T37" fmla="*/ 0 h 496"/>
                  <a:gd name="T38" fmla="*/ 1 w 614"/>
                  <a:gd name="T39" fmla="*/ 0 h 496"/>
                  <a:gd name="T40" fmla="*/ 1 w 614"/>
                  <a:gd name="T41" fmla="*/ 0 h 496"/>
                  <a:gd name="T42" fmla="*/ 1 w 614"/>
                  <a:gd name="T43" fmla="*/ 0 h 496"/>
                  <a:gd name="T44" fmla="*/ 1 w 614"/>
                  <a:gd name="T45" fmla="*/ 0 h 496"/>
                  <a:gd name="T46" fmla="*/ 0 w 614"/>
                  <a:gd name="T47" fmla="*/ 0 h 496"/>
                  <a:gd name="T48" fmla="*/ 0 w 614"/>
                  <a:gd name="T49" fmla="*/ 0 h 496"/>
                  <a:gd name="T50" fmla="*/ 0 w 614"/>
                  <a:gd name="T51" fmla="*/ 0 h 496"/>
                  <a:gd name="T52" fmla="*/ 0 w 614"/>
                  <a:gd name="T53" fmla="*/ 0 h 496"/>
                  <a:gd name="T54" fmla="*/ 0 w 614"/>
                  <a:gd name="T55" fmla="*/ 0 h 496"/>
                  <a:gd name="T56" fmla="*/ 0 w 614"/>
                  <a:gd name="T57" fmla="*/ 0 h 496"/>
                  <a:gd name="T58" fmla="*/ 0 w 614"/>
                  <a:gd name="T59" fmla="*/ 0 h 496"/>
                  <a:gd name="T60" fmla="*/ 0 w 614"/>
                  <a:gd name="T61" fmla="*/ 0 h 496"/>
                  <a:gd name="T62" fmla="*/ 0 w 614"/>
                  <a:gd name="T63" fmla="*/ 0 h 496"/>
                  <a:gd name="T64" fmla="*/ 0 w 614"/>
                  <a:gd name="T65" fmla="*/ 0 h 496"/>
                  <a:gd name="T66" fmla="*/ 0 w 614"/>
                  <a:gd name="T67" fmla="*/ 0 h 496"/>
                  <a:gd name="T68" fmla="*/ 0 w 614"/>
                  <a:gd name="T69" fmla="*/ 0 h 496"/>
                  <a:gd name="T70" fmla="*/ 0 w 614"/>
                  <a:gd name="T71" fmla="*/ 0 h 496"/>
                  <a:gd name="T72" fmla="*/ 0 w 614"/>
                  <a:gd name="T73" fmla="*/ 0 h 4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4"/>
                  <a:gd name="T112" fmla="*/ 0 h 496"/>
                  <a:gd name="T113" fmla="*/ 614 w 614"/>
                  <a:gd name="T114" fmla="*/ 496 h 4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4" h="496">
                    <a:moveTo>
                      <a:pt x="0" y="496"/>
                    </a:moveTo>
                    <a:lnTo>
                      <a:pt x="0" y="496"/>
                    </a:lnTo>
                    <a:lnTo>
                      <a:pt x="55" y="493"/>
                    </a:lnTo>
                    <a:lnTo>
                      <a:pt x="109" y="484"/>
                    </a:lnTo>
                    <a:lnTo>
                      <a:pt x="163" y="470"/>
                    </a:lnTo>
                    <a:lnTo>
                      <a:pt x="215" y="452"/>
                    </a:lnTo>
                    <a:lnTo>
                      <a:pt x="265" y="427"/>
                    </a:lnTo>
                    <a:lnTo>
                      <a:pt x="313" y="401"/>
                    </a:lnTo>
                    <a:lnTo>
                      <a:pt x="358" y="369"/>
                    </a:lnTo>
                    <a:lnTo>
                      <a:pt x="401" y="336"/>
                    </a:lnTo>
                    <a:lnTo>
                      <a:pt x="441" y="299"/>
                    </a:lnTo>
                    <a:lnTo>
                      <a:pt x="477" y="261"/>
                    </a:lnTo>
                    <a:lnTo>
                      <a:pt x="512" y="220"/>
                    </a:lnTo>
                    <a:lnTo>
                      <a:pt x="540" y="177"/>
                    </a:lnTo>
                    <a:lnTo>
                      <a:pt x="566" y="135"/>
                    </a:lnTo>
                    <a:lnTo>
                      <a:pt x="586" y="91"/>
                    </a:lnTo>
                    <a:lnTo>
                      <a:pt x="602" y="47"/>
                    </a:lnTo>
                    <a:lnTo>
                      <a:pt x="614" y="4"/>
                    </a:lnTo>
                    <a:lnTo>
                      <a:pt x="590" y="0"/>
                    </a:lnTo>
                    <a:lnTo>
                      <a:pt x="580" y="41"/>
                    </a:lnTo>
                    <a:lnTo>
                      <a:pt x="564" y="83"/>
                    </a:lnTo>
                    <a:lnTo>
                      <a:pt x="544" y="124"/>
                    </a:lnTo>
                    <a:lnTo>
                      <a:pt x="520" y="167"/>
                    </a:lnTo>
                    <a:lnTo>
                      <a:pt x="492" y="208"/>
                    </a:lnTo>
                    <a:lnTo>
                      <a:pt x="460" y="246"/>
                    </a:lnTo>
                    <a:lnTo>
                      <a:pt x="423" y="285"/>
                    </a:lnTo>
                    <a:lnTo>
                      <a:pt x="386" y="319"/>
                    </a:lnTo>
                    <a:lnTo>
                      <a:pt x="343" y="353"/>
                    </a:lnTo>
                    <a:lnTo>
                      <a:pt x="300" y="382"/>
                    </a:lnTo>
                    <a:lnTo>
                      <a:pt x="254" y="409"/>
                    </a:lnTo>
                    <a:lnTo>
                      <a:pt x="206" y="431"/>
                    </a:lnTo>
                    <a:lnTo>
                      <a:pt x="157" y="449"/>
                    </a:lnTo>
                    <a:lnTo>
                      <a:pt x="105" y="464"/>
                    </a:lnTo>
                    <a:lnTo>
                      <a:pt x="53" y="471"/>
                    </a:lnTo>
                    <a:lnTo>
                      <a:pt x="0" y="474"/>
                    </a:lnTo>
                    <a:lnTo>
                      <a:pt x="0" y="49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93" name="Freeform 199"/>
              <p:cNvSpPr>
                <a:spLocks/>
              </p:cNvSpPr>
              <p:nvPr/>
            </p:nvSpPr>
            <p:spPr bwMode="auto">
              <a:xfrm>
                <a:off x="1806" y="3100"/>
                <a:ext cx="109" cy="62"/>
              </a:xfrm>
              <a:custGeom>
                <a:avLst/>
                <a:gdLst>
                  <a:gd name="T0" fmla="*/ 0 w 657"/>
                  <a:gd name="T1" fmla="*/ 0 h 496"/>
                  <a:gd name="T2" fmla="*/ 0 w 657"/>
                  <a:gd name="T3" fmla="*/ 0 h 496"/>
                  <a:gd name="T4" fmla="*/ 0 w 657"/>
                  <a:gd name="T5" fmla="*/ 0 h 496"/>
                  <a:gd name="T6" fmla="*/ 0 w 657"/>
                  <a:gd name="T7" fmla="*/ 0 h 496"/>
                  <a:gd name="T8" fmla="*/ 0 w 657"/>
                  <a:gd name="T9" fmla="*/ 0 h 496"/>
                  <a:gd name="T10" fmla="*/ 0 w 657"/>
                  <a:gd name="T11" fmla="*/ 0 h 496"/>
                  <a:gd name="T12" fmla="*/ 0 w 657"/>
                  <a:gd name="T13" fmla="*/ 0 h 496"/>
                  <a:gd name="T14" fmla="*/ 0 w 657"/>
                  <a:gd name="T15" fmla="*/ 0 h 496"/>
                  <a:gd name="T16" fmla="*/ 0 w 657"/>
                  <a:gd name="T17" fmla="*/ 0 h 496"/>
                  <a:gd name="T18" fmla="*/ 0 w 657"/>
                  <a:gd name="T19" fmla="*/ 0 h 496"/>
                  <a:gd name="T20" fmla="*/ 0 w 657"/>
                  <a:gd name="T21" fmla="*/ 0 h 496"/>
                  <a:gd name="T22" fmla="*/ 0 w 657"/>
                  <a:gd name="T23" fmla="*/ 0 h 496"/>
                  <a:gd name="T24" fmla="*/ 0 w 657"/>
                  <a:gd name="T25" fmla="*/ 0 h 496"/>
                  <a:gd name="T26" fmla="*/ 0 w 657"/>
                  <a:gd name="T27" fmla="*/ 0 h 496"/>
                  <a:gd name="T28" fmla="*/ 0 w 657"/>
                  <a:gd name="T29" fmla="*/ 0 h 496"/>
                  <a:gd name="T30" fmla="*/ 0 w 657"/>
                  <a:gd name="T31" fmla="*/ 0 h 496"/>
                  <a:gd name="T32" fmla="*/ 0 w 657"/>
                  <a:gd name="T33" fmla="*/ 0 h 496"/>
                  <a:gd name="T34" fmla="*/ 0 w 657"/>
                  <a:gd name="T35" fmla="*/ 0 h 496"/>
                  <a:gd name="T36" fmla="*/ 0 w 657"/>
                  <a:gd name="T37" fmla="*/ 0 h 496"/>
                  <a:gd name="T38" fmla="*/ 0 w 657"/>
                  <a:gd name="T39" fmla="*/ 0 h 496"/>
                  <a:gd name="T40" fmla="*/ 0 w 657"/>
                  <a:gd name="T41" fmla="*/ 0 h 496"/>
                  <a:gd name="T42" fmla="*/ 0 w 657"/>
                  <a:gd name="T43" fmla="*/ 0 h 496"/>
                  <a:gd name="T44" fmla="*/ 0 w 657"/>
                  <a:gd name="T45" fmla="*/ 0 h 496"/>
                  <a:gd name="T46" fmla="*/ 0 w 657"/>
                  <a:gd name="T47" fmla="*/ 0 h 496"/>
                  <a:gd name="T48" fmla="*/ 0 w 657"/>
                  <a:gd name="T49" fmla="*/ 0 h 496"/>
                  <a:gd name="T50" fmla="*/ 0 w 657"/>
                  <a:gd name="T51" fmla="*/ 0 h 496"/>
                  <a:gd name="T52" fmla="*/ 0 w 657"/>
                  <a:gd name="T53" fmla="*/ 0 h 496"/>
                  <a:gd name="T54" fmla="*/ 0 w 657"/>
                  <a:gd name="T55" fmla="*/ 0 h 496"/>
                  <a:gd name="T56" fmla="*/ 0 w 657"/>
                  <a:gd name="T57" fmla="*/ 0 h 496"/>
                  <a:gd name="T58" fmla="*/ 0 w 657"/>
                  <a:gd name="T59" fmla="*/ 0 h 496"/>
                  <a:gd name="T60" fmla="*/ 0 w 657"/>
                  <a:gd name="T61" fmla="*/ 0 h 496"/>
                  <a:gd name="T62" fmla="*/ 0 w 657"/>
                  <a:gd name="T63" fmla="*/ 0 h 496"/>
                  <a:gd name="T64" fmla="*/ 0 w 657"/>
                  <a:gd name="T65" fmla="*/ 0 h 496"/>
                  <a:gd name="T66" fmla="*/ 0 w 657"/>
                  <a:gd name="T67" fmla="*/ 0 h 496"/>
                  <a:gd name="T68" fmla="*/ 0 w 657"/>
                  <a:gd name="T69" fmla="*/ 0 h 496"/>
                  <a:gd name="T70" fmla="*/ 0 w 657"/>
                  <a:gd name="T71" fmla="*/ 0 h 496"/>
                  <a:gd name="T72" fmla="*/ 0 w 657"/>
                  <a:gd name="T73" fmla="*/ 0 h 49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7"/>
                  <a:gd name="T112" fmla="*/ 0 h 496"/>
                  <a:gd name="T113" fmla="*/ 657 w 657"/>
                  <a:gd name="T114" fmla="*/ 496 h 49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7" h="496">
                    <a:moveTo>
                      <a:pt x="0" y="4"/>
                    </a:moveTo>
                    <a:lnTo>
                      <a:pt x="0" y="4"/>
                    </a:lnTo>
                    <a:lnTo>
                      <a:pt x="13" y="47"/>
                    </a:lnTo>
                    <a:lnTo>
                      <a:pt x="30" y="91"/>
                    </a:lnTo>
                    <a:lnTo>
                      <a:pt x="53" y="135"/>
                    </a:lnTo>
                    <a:lnTo>
                      <a:pt x="81" y="178"/>
                    </a:lnTo>
                    <a:lnTo>
                      <a:pt x="115" y="221"/>
                    </a:lnTo>
                    <a:lnTo>
                      <a:pt x="151" y="261"/>
                    </a:lnTo>
                    <a:lnTo>
                      <a:pt x="191" y="300"/>
                    </a:lnTo>
                    <a:lnTo>
                      <a:pt x="235" y="336"/>
                    </a:lnTo>
                    <a:lnTo>
                      <a:pt x="283" y="370"/>
                    </a:lnTo>
                    <a:lnTo>
                      <a:pt x="331" y="401"/>
                    </a:lnTo>
                    <a:lnTo>
                      <a:pt x="383" y="428"/>
                    </a:lnTo>
                    <a:lnTo>
                      <a:pt x="437" y="452"/>
                    </a:lnTo>
                    <a:lnTo>
                      <a:pt x="491" y="470"/>
                    </a:lnTo>
                    <a:lnTo>
                      <a:pt x="546" y="484"/>
                    </a:lnTo>
                    <a:lnTo>
                      <a:pt x="602" y="493"/>
                    </a:lnTo>
                    <a:lnTo>
                      <a:pt x="657" y="496"/>
                    </a:lnTo>
                    <a:lnTo>
                      <a:pt x="657" y="474"/>
                    </a:lnTo>
                    <a:lnTo>
                      <a:pt x="604" y="471"/>
                    </a:lnTo>
                    <a:lnTo>
                      <a:pt x="550" y="464"/>
                    </a:lnTo>
                    <a:lnTo>
                      <a:pt x="497" y="449"/>
                    </a:lnTo>
                    <a:lnTo>
                      <a:pt x="446" y="431"/>
                    </a:lnTo>
                    <a:lnTo>
                      <a:pt x="394" y="408"/>
                    </a:lnTo>
                    <a:lnTo>
                      <a:pt x="344" y="382"/>
                    </a:lnTo>
                    <a:lnTo>
                      <a:pt x="296" y="352"/>
                    </a:lnTo>
                    <a:lnTo>
                      <a:pt x="251" y="319"/>
                    </a:lnTo>
                    <a:lnTo>
                      <a:pt x="209" y="284"/>
                    </a:lnTo>
                    <a:lnTo>
                      <a:pt x="169" y="246"/>
                    </a:lnTo>
                    <a:lnTo>
                      <a:pt x="133" y="207"/>
                    </a:lnTo>
                    <a:lnTo>
                      <a:pt x="101" y="166"/>
                    </a:lnTo>
                    <a:lnTo>
                      <a:pt x="73" y="124"/>
                    </a:lnTo>
                    <a:lnTo>
                      <a:pt x="52" y="83"/>
                    </a:lnTo>
                    <a:lnTo>
                      <a:pt x="35" y="41"/>
                    </a:lnTo>
                    <a:lnTo>
                      <a:pt x="25" y="0"/>
                    </a:lnTo>
                    <a:lnTo>
                      <a:pt x="0" y="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94" name="Freeform 200"/>
              <p:cNvSpPr>
                <a:spLocks/>
              </p:cNvSpPr>
              <p:nvPr/>
            </p:nvSpPr>
            <p:spPr bwMode="auto">
              <a:xfrm>
                <a:off x="1808" y="3101"/>
                <a:ext cx="207" cy="170"/>
              </a:xfrm>
              <a:custGeom>
                <a:avLst/>
                <a:gdLst>
                  <a:gd name="T0" fmla="*/ 0 w 1245"/>
                  <a:gd name="T1" fmla="*/ 0 h 1366"/>
                  <a:gd name="T2" fmla="*/ 0 w 1245"/>
                  <a:gd name="T3" fmla="*/ 0 h 1366"/>
                  <a:gd name="T4" fmla="*/ 0 w 1245"/>
                  <a:gd name="T5" fmla="*/ 0 h 1366"/>
                  <a:gd name="T6" fmla="*/ 0 w 1245"/>
                  <a:gd name="T7" fmla="*/ 0 h 1366"/>
                  <a:gd name="T8" fmla="*/ 0 w 1245"/>
                  <a:gd name="T9" fmla="*/ 0 h 1366"/>
                  <a:gd name="T10" fmla="*/ 0 w 1245"/>
                  <a:gd name="T11" fmla="*/ 0 h 1366"/>
                  <a:gd name="T12" fmla="*/ 0 w 1245"/>
                  <a:gd name="T13" fmla="*/ 0 h 1366"/>
                  <a:gd name="T14" fmla="*/ 0 w 1245"/>
                  <a:gd name="T15" fmla="*/ 0 h 1366"/>
                  <a:gd name="T16" fmla="*/ 0 w 1245"/>
                  <a:gd name="T17" fmla="*/ 0 h 1366"/>
                  <a:gd name="T18" fmla="*/ 0 w 1245"/>
                  <a:gd name="T19" fmla="*/ 0 h 1366"/>
                  <a:gd name="T20" fmla="*/ 0 w 1245"/>
                  <a:gd name="T21" fmla="*/ 0 h 1366"/>
                  <a:gd name="T22" fmla="*/ 0 w 1245"/>
                  <a:gd name="T23" fmla="*/ 0 h 1366"/>
                  <a:gd name="T24" fmla="*/ 0 w 1245"/>
                  <a:gd name="T25" fmla="*/ 0 h 1366"/>
                  <a:gd name="T26" fmla="*/ 0 w 1245"/>
                  <a:gd name="T27" fmla="*/ 0 h 1366"/>
                  <a:gd name="T28" fmla="*/ 0 w 1245"/>
                  <a:gd name="T29" fmla="*/ 0 h 1366"/>
                  <a:gd name="T30" fmla="*/ 1 w 1245"/>
                  <a:gd name="T31" fmla="*/ 0 h 1366"/>
                  <a:gd name="T32" fmla="*/ 0 w 1245"/>
                  <a:gd name="T33" fmla="*/ 0 h 1366"/>
                  <a:gd name="T34" fmla="*/ 0 w 1245"/>
                  <a:gd name="T35" fmla="*/ 0 h 1366"/>
                  <a:gd name="T36" fmla="*/ 0 w 1245"/>
                  <a:gd name="T37" fmla="*/ 0 h 1366"/>
                  <a:gd name="T38" fmla="*/ 0 w 1245"/>
                  <a:gd name="T39" fmla="*/ 0 h 1366"/>
                  <a:gd name="T40" fmla="*/ 0 w 1245"/>
                  <a:gd name="T41" fmla="*/ 0 h 1366"/>
                  <a:gd name="T42" fmla="*/ 0 w 1245"/>
                  <a:gd name="T43" fmla="*/ 0 h 1366"/>
                  <a:gd name="T44" fmla="*/ 0 w 1245"/>
                  <a:gd name="T45" fmla="*/ 0 h 1366"/>
                  <a:gd name="T46" fmla="*/ 0 w 1245"/>
                  <a:gd name="T47" fmla="*/ 0 h 1366"/>
                  <a:gd name="T48" fmla="*/ 0 w 1245"/>
                  <a:gd name="T49" fmla="*/ 0 h 1366"/>
                  <a:gd name="T50" fmla="*/ 0 w 1245"/>
                  <a:gd name="T51" fmla="*/ 0 h 1366"/>
                  <a:gd name="T52" fmla="*/ 0 w 1245"/>
                  <a:gd name="T53" fmla="*/ 0 h 1366"/>
                  <a:gd name="T54" fmla="*/ 1 w 1245"/>
                  <a:gd name="T55" fmla="*/ 0 h 1366"/>
                  <a:gd name="T56" fmla="*/ 1 w 1245"/>
                  <a:gd name="T57" fmla="*/ 0 h 1366"/>
                  <a:gd name="T58" fmla="*/ 1 w 1245"/>
                  <a:gd name="T59" fmla="*/ 0 h 1366"/>
                  <a:gd name="T60" fmla="*/ 1 w 1245"/>
                  <a:gd name="T61" fmla="*/ 0 h 1366"/>
                  <a:gd name="T62" fmla="*/ 1 w 1245"/>
                  <a:gd name="T63" fmla="*/ 0 h 1366"/>
                  <a:gd name="T64" fmla="*/ 1 w 1245"/>
                  <a:gd name="T65" fmla="*/ 0 h 1366"/>
                  <a:gd name="T66" fmla="*/ 1 w 1245"/>
                  <a:gd name="T67" fmla="*/ 0 h 1366"/>
                  <a:gd name="T68" fmla="*/ 1 w 1245"/>
                  <a:gd name="T69" fmla="*/ 0 h 1366"/>
                  <a:gd name="T70" fmla="*/ 0 w 1245"/>
                  <a:gd name="T71" fmla="*/ 0 h 1366"/>
                  <a:gd name="T72" fmla="*/ 0 w 1245"/>
                  <a:gd name="T73" fmla="*/ 0 h 1366"/>
                  <a:gd name="T74" fmla="*/ 0 w 1245"/>
                  <a:gd name="T75" fmla="*/ 0 h 1366"/>
                  <a:gd name="T76" fmla="*/ 1 w 1245"/>
                  <a:gd name="T77" fmla="*/ 0 h 1366"/>
                  <a:gd name="T78" fmla="*/ 1 w 1245"/>
                  <a:gd name="T79" fmla="*/ 0 h 1366"/>
                  <a:gd name="T80" fmla="*/ 1 w 1245"/>
                  <a:gd name="T81" fmla="*/ 0 h 1366"/>
                  <a:gd name="T82" fmla="*/ 1 w 1245"/>
                  <a:gd name="T83" fmla="*/ 0 h 1366"/>
                  <a:gd name="T84" fmla="*/ 1 w 1245"/>
                  <a:gd name="T85" fmla="*/ 0 h 1366"/>
                  <a:gd name="T86" fmla="*/ 1 w 1245"/>
                  <a:gd name="T87" fmla="*/ 0 h 1366"/>
                  <a:gd name="T88" fmla="*/ 1 w 1245"/>
                  <a:gd name="T89" fmla="*/ 0 h 1366"/>
                  <a:gd name="T90" fmla="*/ 1 w 1245"/>
                  <a:gd name="T91" fmla="*/ 0 h 1366"/>
                  <a:gd name="T92" fmla="*/ 1 w 1245"/>
                  <a:gd name="T93" fmla="*/ 0 h 1366"/>
                  <a:gd name="T94" fmla="*/ 1 w 1245"/>
                  <a:gd name="T95" fmla="*/ 0 h 1366"/>
                  <a:gd name="T96" fmla="*/ 1 w 1245"/>
                  <a:gd name="T97" fmla="*/ 0 h 1366"/>
                  <a:gd name="T98" fmla="*/ 0 w 1245"/>
                  <a:gd name="T99" fmla="*/ 0 h 1366"/>
                  <a:gd name="T100" fmla="*/ 0 w 1245"/>
                  <a:gd name="T101" fmla="*/ 0 h 1366"/>
                  <a:gd name="T102" fmla="*/ 0 w 1245"/>
                  <a:gd name="T103" fmla="*/ 0 h 1366"/>
                  <a:gd name="T104" fmla="*/ 0 w 1245"/>
                  <a:gd name="T105" fmla="*/ 0 h 1366"/>
                  <a:gd name="T106" fmla="*/ 0 w 1245"/>
                  <a:gd name="T107" fmla="*/ 0 h 136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245"/>
                  <a:gd name="T163" fmla="*/ 0 h 1366"/>
                  <a:gd name="T164" fmla="*/ 1245 w 1245"/>
                  <a:gd name="T165" fmla="*/ 1366 h 136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245" h="1366">
                    <a:moveTo>
                      <a:pt x="0" y="0"/>
                    </a:moveTo>
                    <a:lnTo>
                      <a:pt x="11" y="53"/>
                    </a:lnTo>
                    <a:lnTo>
                      <a:pt x="27" y="102"/>
                    </a:lnTo>
                    <a:lnTo>
                      <a:pt x="46" y="148"/>
                    </a:lnTo>
                    <a:lnTo>
                      <a:pt x="69" y="189"/>
                    </a:lnTo>
                    <a:lnTo>
                      <a:pt x="94" y="226"/>
                    </a:lnTo>
                    <a:lnTo>
                      <a:pt x="123" y="261"/>
                    </a:lnTo>
                    <a:lnTo>
                      <a:pt x="154" y="292"/>
                    </a:lnTo>
                    <a:lnTo>
                      <a:pt x="186" y="322"/>
                    </a:lnTo>
                    <a:lnTo>
                      <a:pt x="220" y="350"/>
                    </a:lnTo>
                    <a:lnTo>
                      <a:pt x="254" y="375"/>
                    </a:lnTo>
                    <a:lnTo>
                      <a:pt x="291" y="401"/>
                    </a:lnTo>
                    <a:lnTo>
                      <a:pt x="326" y="425"/>
                    </a:lnTo>
                    <a:lnTo>
                      <a:pt x="362" y="450"/>
                    </a:lnTo>
                    <a:lnTo>
                      <a:pt x="397" y="474"/>
                    </a:lnTo>
                    <a:lnTo>
                      <a:pt x="432" y="499"/>
                    </a:lnTo>
                    <a:lnTo>
                      <a:pt x="465" y="525"/>
                    </a:lnTo>
                    <a:lnTo>
                      <a:pt x="477" y="532"/>
                    </a:lnTo>
                    <a:lnTo>
                      <a:pt x="490" y="539"/>
                    </a:lnTo>
                    <a:lnTo>
                      <a:pt x="503" y="545"/>
                    </a:lnTo>
                    <a:lnTo>
                      <a:pt x="516" y="552"/>
                    </a:lnTo>
                    <a:lnTo>
                      <a:pt x="530" y="558"/>
                    </a:lnTo>
                    <a:lnTo>
                      <a:pt x="544" y="564"/>
                    </a:lnTo>
                    <a:lnTo>
                      <a:pt x="558" y="570"/>
                    </a:lnTo>
                    <a:lnTo>
                      <a:pt x="573" y="576"/>
                    </a:lnTo>
                    <a:lnTo>
                      <a:pt x="588" y="582"/>
                    </a:lnTo>
                    <a:lnTo>
                      <a:pt x="603" y="588"/>
                    </a:lnTo>
                    <a:lnTo>
                      <a:pt x="619" y="593"/>
                    </a:lnTo>
                    <a:lnTo>
                      <a:pt x="635" y="597"/>
                    </a:lnTo>
                    <a:lnTo>
                      <a:pt x="652" y="602"/>
                    </a:lnTo>
                    <a:lnTo>
                      <a:pt x="669" y="606"/>
                    </a:lnTo>
                    <a:lnTo>
                      <a:pt x="686" y="610"/>
                    </a:lnTo>
                    <a:lnTo>
                      <a:pt x="704" y="614"/>
                    </a:lnTo>
                    <a:lnTo>
                      <a:pt x="702" y="625"/>
                    </a:lnTo>
                    <a:lnTo>
                      <a:pt x="694" y="635"/>
                    </a:lnTo>
                    <a:lnTo>
                      <a:pt x="683" y="645"/>
                    </a:lnTo>
                    <a:lnTo>
                      <a:pt x="669" y="652"/>
                    </a:lnTo>
                    <a:lnTo>
                      <a:pt x="651" y="659"/>
                    </a:lnTo>
                    <a:lnTo>
                      <a:pt x="632" y="664"/>
                    </a:lnTo>
                    <a:lnTo>
                      <a:pt x="611" y="670"/>
                    </a:lnTo>
                    <a:lnTo>
                      <a:pt x="589" y="675"/>
                    </a:lnTo>
                    <a:lnTo>
                      <a:pt x="567" y="681"/>
                    </a:lnTo>
                    <a:lnTo>
                      <a:pt x="546" y="687"/>
                    </a:lnTo>
                    <a:lnTo>
                      <a:pt x="526" y="693"/>
                    </a:lnTo>
                    <a:lnTo>
                      <a:pt x="508" y="700"/>
                    </a:lnTo>
                    <a:lnTo>
                      <a:pt x="491" y="710"/>
                    </a:lnTo>
                    <a:lnTo>
                      <a:pt x="478" y="719"/>
                    </a:lnTo>
                    <a:lnTo>
                      <a:pt x="469" y="731"/>
                    </a:lnTo>
                    <a:lnTo>
                      <a:pt x="464" y="744"/>
                    </a:lnTo>
                    <a:lnTo>
                      <a:pt x="473" y="752"/>
                    </a:lnTo>
                    <a:lnTo>
                      <a:pt x="487" y="760"/>
                    </a:lnTo>
                    <a:lnTo>
                      <a:pt x="503" y="765"/>
                    </a:lnTo>
                    <a:lnTo>
                      <a:pt x="521" y="770"/>
                    </a:lnTo>
                    <a:lnTo>
                      <a:pt x="541" y="774"/>
                    </a:lnTo>
                    <a:lnTo>
                      <a:pt x="563" y="777"/>
                    </a:lnTo>
                    <a:lnTo>
                      <a:pt x="586" y="779"/>
                    </a:lnTo>
                    <a:lnTo>
                      <a:pt x="610" y="780"/>
                    </a:lnTo>
                    <a:lnTo>
                      <a:pt x="635" y="780"/>
                    </a:lnTo>
                    <a:lnTo>
                      <a:pt x="661" y="780"/>
                    </a:lnTo>
                    <a:lnTo>
                      <a:pt x="687" y="779"/>
                    </a:lnTo>
                    <a:lnTo>
                      <a:pt x="713" y="778"/>
                    </a:lnTo>
                    <a:lnTo>
                      <a:pt x="737" y="777"/>
                    </a:lnTo>
                    <a:lnTo>
                      <a:pt x="761" y="776"/>
                    </a:lnTo>
                    <a:lnTo>
                      <a:pt x="784" y="775"/>
                    </a:lnTo>
                    <a:lnTo>
                      <a:pt x="806" y="774"/>
                    </a:lnTo>
                    <a:lnTo>
                      <a:pt x="792" y="784"/>
                    </a:lnTo>
                    <a:lnTo>
                      <a:pt x="774" y="792"/>
                    </a:lnTo>
                    <a:lnTo>
                      <a:pt x="752" y="799"/>
                    </a:lnTo>
                    <a:lnTo>
                      <a:pt x="729" y="804"/>
                    </a:lnTo>
                    <a:lnTo>
                      <a:pt x="703" y="809"/>
                    </a:lnTo>
                    <a:lnTo>
                      <a:pt x="675" y="813"/>
                    </a:lnTo>
                    <a:lnTo>
                      <a:pt x="645" y="817"/>
                    </a:lnTo>
                    <a:lnTo>
                      <a:pt x="616" y="821"/>
                    </a:lnTo>
                    <a:lnTo>
                      <a:pt x="586" y="826"/>
                    </a:lnTo>
                    <a:lnTo>
                      <a:pt x="556" y="831"/>
                    </a:lnTo>
                    <a:lnTo>
                      <a:pt x="526" y="839"/>
                    </a:lnTo>
                    <a:lnTo>
                      <a:pt x="499" y="847"/>
                    </a:lnTo>
                    <a:lnTo>
                      <a:pt x="473" y="856"/>
                    </a:lnTo>
                    <a:lnTo>
                      <a:pt x="449" y="868"/>
                    </a:lnTo>
                    <a:lnTo>
                      <a:pt x="429" y="883"/>
                    </a:lnTo>
                    <a:lnTo>
                      <a:pt x="412" y="900"/>
                    </a:lnTo>
                    <a:lnTo>
                      <a:pt x="399" y="918"/>
                    </a:lnTo>
                    <a:lnTo>
                      <a:pt x="388" y="939"/>
                    </a:lnTo>
                    <a:lnTo>
                      <a:pt x="379" y="961"/>
                    </a:lnTo>
                    <a:lnTo>
                      <a:pt x="373" y="987"/>
                    </a:lnTo>
                    <a:lnTo>
                      <a:pt x="370" y="1014"/>
                    </a:lnTo>
                    <a:lnTo>
                      <a:pt x="368" y="1043"/>
                    </a:lnTo>
                    <a:lnTo>
                      <a:pt x="369" y="1073"/>
                    </a:lnTo>
                    <a:lnTo>
                      <a:pt x="371" y="1104"/>
                    </a:lnTo>
                    <a:lnTo>
                      <a:pt x="375" y="1135"/>
                    </a:lnTo>
                    <a:lnTo>
                      <a:pt x="381" y="1167"/>
                    </a:lnTo>
                    <a:lnTo>
                      <a:pt x="389" y="1199"/>
                    </a:lnTo>
                    <a:lnTo>
                      <a:pt x="397" y="1231"/>
                    </a:lnTo>
                    <a:lnTo>
                      <a:pt x="407" y="1261"/>
                    </a:lnTo>
                    <a:lnTo>
                      <a:pt x="418" y="1290"/>
                    </a:lnTo>
                    <a:lnTo>
                      <a:pt x="430" y="1319"/>
                    </a:lnTo>
                    <a:lnTo>
                      <a:pt x="444" y="1345"/>
                    </a:lnTo>
                    <a:lnTo>
                      <a:pt x="456" y="1349"/>
                    </a:lnTo>
                    <a:lnTo>
                      <a:pt x="472" y="1353"/>
                    </a:lnTo>
                    <a:lnTo>
                      <a:pt x="492" y="1358"/>
                    </a:lnTo>
                    <a:lnTo>
                      <a:pt x="514" y="1361"/>
                    </a:lnTo>
                    <a:lnTo>
                      <a:pt x="540" y="1363"/>
                    </a:lnTo>
                    <a:lnTo>
                      <a:pt x="566" y="1364"/>
                    </a:lnTo>
                    <a:lnTo>
                      <a:pt x="594" y="1365"/>
                    </a:lnTo>
                    <a:lnTo>
                      <a:pt x="622" y="1366"/>
                    </a:lnTo>
                    <a:lnTo>
                      <a:pt x="651" y="1366"/>
                    </a:lnTo>
                    <a:lnTo>
                      <a:pt x="678" y="1365"/>
                    </a:lnTo>
                    <a:lnTo>
                      <a:pt x="706" y="1363"/>
                    </a:lnTo>
                    <a:lnTo>
                      <a:pt x="731" y="1360"/>
                    </a:lnTo>
                    <a:lnTo>
                      <a:pt x="756" y="1356"/>
                    </a:lnTo>
                    <a:lnTo>
                      <a:pt x="778" y="1352"/>
                    </a:lnTo>
                    <a:lnTo>
                      <a:pt x="795" y="1348"/>
                    </a:lnTo>
                    <a:lnTo>
                      <a:pt x="811" y="1342"/>
                    </a:lnTo>
                    <a:lnTo>
                      <a:pt x="816" y="1325"/>
                    </a:lnTo>
                    <a:lnTo>
                      <a:pt x="821" y="1308"/>
                    </a:lnTo>
                    <a:lnTo>
                      <a:pt x="826" y="1291"/>
                    </a:lnTo>
                    <a:lnTo>
                      <a:pt x="833" y="1275"/>
                    </a:lnTo>
                    <a:lnTo>
                      <a:pt x="838" y="1259"/>
                    </a:lnTo>
                    <a:lnTo>
                      <a:pt x="844" y="1241"/>
                    </a:lnTo>
                    <a:lnTo>
                      <a:pt x="849" y="1221"/>
                    </a:lnTo>
                    <a:lnTo>
                      <a:pt x="856" y="1200"/>
                    </a:lnTo>
                    <a:lnTo>
                      <a:pt x="861" y="1176"/>
                    </a:lnTo>
                    <a:lnTo>
                      <a:pt x="867" y="1149"/>
                    </a:lnTo>
                    <a:lnTo>
                      <a:pt x="871" y="1119"/>
                    </a:lnTo>
                    <a:lnTo>
                      <a:pt x="877" y="1085"/>
                    </a:lnTo>
                    <a:lnTo>
                      <a:pt x="881" y="1047"/>
                    </a:lnTo>
                    <a:lnTo>
                      <a:pt x="886" y="1003"/>
                    </a:lnTo>
                    <a:lnTo>
                      <a:pt x="890" y="954"/>
                    </a:lnTo>
                    <a:lnTo>
                      <a:pt x="893" y="900"/>
                    </a:lnTo>
                    <a:lnTo>
                      <a:pt x="888" y="888"/>
                    </a:lnTo>
                    <a:lnTo>
                      <a:pt x="876" y="879"/>
                    </a:lnTo>
                    <a:lnTo>
                      <a:pt x="860" y="871"/>
                    </a:lnTo>
                    <a:lnTo>
                      <a:pt x="845" y="861"/>
                    </a:lnTo>
                    <a:lnTo>
                      <a:pt x="835" y="849"/>
                    </a:lnTo>
                    <a:lnTo>
                      <a:pt x="833" y="831"/>
                    </a:lnTo>
                    <a:lnTo>
                      <a:pt x="843" y="807"/>
                    </a:lnTo>
                    <a:lnTo>
                      <a:pt x="868" y="774"/>
                    </a:lnTo>
                    <a:lnTo>
                      <a:pt x="857" y="766"/>
                    </a:lnTo>
                    <a:lnTo>
                      <a:pt x="845" y="759"/>
                    </a:lnTo>
                    <a:lnTo>
                      <a:pt x="830" y="752"/>
                    </a:lnTo>
                    <a:lnTo>
                      <a:pt x="816" y="745"/>
                    </a:lnTo>
                    <a:lnTo>
                      <a:pt x="801" y="739"/>
                    </a:lnTo>
                    <a:lnTo>
                      <a:pt x="784" y="732"/>
                    </a:lnTo>
                    <a:lnTo>
                      <a:pt x="769" y="724"/>
                    </a:lnTo>
                    <a:lnTo>
                      <a:pt x="754" y="717"/>
                    </a:lnTo>
                    <a:lnTo>
                      <a:pt x="741" y="710"/>
                    </a:lnTo>
                    <a:lnTo>
                      <a:pt x="730" y="701"/>
                    </a:lnTo>
                    <a:lnTo>
                      <a:pt x="721" y="693"/>
                    </a:lnTo>
                    <a:lnTo>
                      <a:pt x="715" y="685"/>
                    </a:lnTo>
                    <a:lnTo>
                      <a:pt x="713" y="677"/>
                    </a:lnTo>
                    <a:lnTo>
                      <a:pt x="713" y="668"/>
                    </a:lnTo>
                    <a:lnTo>
                      <a:pt x="718" y="659"/>
                    </a:lnTo>
                    <a:lnTo>
                      <a:pt x="728" y="650"/>
                    </a:lnTo>
                    <a:lnTo>
                      <a:pt x="759" y="635"/>
                    </a:lnTo>
                    <a:lnTo>
                      <a:pt x="785" y="625"/>
                    </a:lnTo>
                    <a:lnTo>
                      <a:pt x="807" y="618"/>
                    </a:lnTo>
                    <a:lnTo>
                      <a:pt x="825" y="612"/>
                    </a:lnTo>
                    <a:lnTo>
                      <a:pt x="840" y="609"/>
                    </a:lnTo>
                    <a:lnTo>
                      <a:pt x="853" y="606"/>
                    </a:lnTo>
                    <a:lnTo>
                      <a:pt x="862" y="604"/>
                    </a:lnTo>
                    <a:lnTo>
                      <a:pt x="871" y="601"/>
                    </a:lnTo>
                    <a:lnTo>
                      <a:pt x="879" y="598"/>
                    </a:lnTo>
                    <a:lnTo>
                      <a:pt x="886" y="594"/>
                    </a:lnTo>
                    <a:lnTo>
                      <a:pt x="891" y="587"/>
                    </a:lnTo>
                    <a:lnTo>
                      <a:pt x="898" y="579"/>
                    </a:lnTo>
                    <a:lnTo>
                      <a:pt x="905" y="566"/>
                    </a:lnTo>
                    <a:lnTo>
                      <a:pt x="914" y="551"/>
                    </a:lnTo>
                    <a:lnTo>
                      <a:pt x="925" y="532"/>
                    </a:lnTo>
                    <a:lnTo>
                      <a:pt x="938" y="507"/>
                    </a:lnTo>
                    <a:lnTo>
                      <a:pt x="946" y="482"/>
                    </a:lnTo>
                    <a:lnTo>
                      <a:pt x="958" y="458"/>
                    </a:lnTo>
                    <a:lnTo>
                      <a:pt x="974" y="434"/>
                    </a:lnTo>
                    <a:lnTo>
                      <a:pt x="992" y="412"/>
                    </a:lnTo>
                    <a:lnTo>
                      <a:pt x="1015" y="390"/>
                    </a:lnTo>
                    <a:lnTo>
                      <a:pt x="1038" y="367"/>
                    </a:lnTo>
                    <a:lnTo>
                      <a:pt x="1062" y="344"/>
                    </a:lnTo>
                    <a:lnTo>
                      <a:pt x="1087" y="319"/>
                    </a:lnTo>
                    <a:lnTo>
                      <a:pt x="1113" y="291"/>
                    </a:lnTo>
                    <a:lnTo>
                      <a:pt x="1138" y="262"/>
                    </a:lnTo>
                    <a:lnTo>
                      <a:pt x="1162" y="228"/>
                    </a:lnTo>
                    <a:lnTo>
                      <a:pt x="1184" y="192"/>
                    </a:lnTo>
                    <a:lnTo>
                      <a:pt x="1204" y="151"/>
                    </a:lnTo>
                    <a:lnTo>
                      <a:pt x="1222" y="106"/>
                    </a:lnTo>
                    <a:lnTo>
                      <a:pt x="1235" y="55"/>
                    </a:lnTo>
                    <a:lnTo>
                      <a:pt x="1245" y="0"/>
                    </a:lnTo>
                    <a:lnTo>
                      <a:pt x="1234" y="42"/>
                    </a:lnTo>
                    <a:lnTo>
                      <a:pt x="1217" y="85"/>
                    </a:lnTo>
                    <a:lnTo>
                      <a:pt x="1195" y="128"/>
                    </a:lnTo>
                    <a:lnTo>
                      <a:pt x="1170" y="170"/>
                    </a:lnTo>
                    <a:lnTo>
                      <a:pt x="1139" y="212"/>
                    </a:lnTo>
                    <a:lnTo>
                      <a:pt x="1105" y="251"/>
                    </a:lnTo>
                    <a:lnTo>
                      <a:pt x="1066" y="289"/>
                    </a:lnTo>
                    <a:lnTo>
                      <a:pt x="1026" y="326"/>
                    </a:lnTo>
                    <a:lnTo>
                      <a:pt x="981" y="359"/>
                    </a:lnTo>
                    <a:lnTo>
                      <a:pt x="934" y="389"/>
                    </a:lnTo>
                    <a:lnTo>
                      <a:pt x="886" y="416"/>
                    </a:lnTo>
                    <a:lnTo>
                      <a:pt x="835" y="438"/>
                    </a:lnTo>
                    <a:lnTo>
                      <a:pt x="783" y="457"/>
                    </a:lnTo>
                    <a:lnTo>
                      <a:pt x="730" y="471"/>
                    </a:lnTo>
                    <a:lnTo>
                      <a:pt x="676" y="479"/>
                    </a:lnTo>
                    <a:lnTo>
                      <a:pt x="622" y="482"/>
                    </a:lnTo>
                    <a:lnTo>
                      <a:pt x="568" y="479"/>
                    </a:lnTo>
                    <a:lnTo>
                      <a:pt x="514" y="471"/>
                    </a:lnTo>
                    <a:lnTo>
                      <a:pt x="461" y="457"/>
                    </a:lnTo>
                    <a:lnTo>
                      <a:pt x="410" y="438"/>
                    </a:lnTo>
                    <a:lnTo>
                      <a:pt x="359" y="415"/>
                    </a:lnTo>
                    <a:lnTo>
                      <a:pt x="310" y="389"/>
                    </a:lnTo>
                    <a:lnTo>
                      <a:pt x="263" y="358"/>
                    </a:lnTo>
                    <a:lnTo>
                      <a:pt x="219" y="325"/>
                    </a:lnTo>
                    <a:lnTo>
                      <a:pt x="178" y="289"/>
                    </a:lnTo>
                    <a:lnTo>
                      <a:pt x="140" y="250"/>
                    </a:lnTo>
                    <a:lnTo>
                      <a:pt x="105" y="211"/>
                    </a:lnTo>
                    <a:lnTo>
                      <a:pt x="75" y="169"/>
                    </a:lnTo>
                    <a:lnTo>
                      <a:pt x="49" y="128"/>
                    </a:lnTo>
                    <a:lnTo>
                      <a:pt x="27" y="85"/>
                    </a:lnTo>
                    <a:lnTo>
                      <a:pt x="11" y="42"/>
                    </a:lnTo>
                    <a:lnTo>
                      <a:pt x="0" y="0"/>
                    </a:lnTo>
                    <a:close/>
                  </a:path>
                </a:pathLst>
              </a:custGeom>
              <a:solidFill>
                <a:srgbClr val="6666FF"/>
              </a:solidFill>
              <a:ln w="9525">
                <a:noFill/>
                <a:miter lim="800000"/>
                <a:headEnd/>
                <a:tailEnd/>
              </a:ln>
            </p:spPr>
            <p:txBody>
              <a:bodyPr/>
              <a:lstStyle/>
              <a:p>
                <a:pPr eaLnBrk="0" hangingPunct="0"/>
                <a:endParaRPr lang="it-IT">
                  <a:solidFill>
                    <a:srgbClr val="333333"/>
                  </a:solidFill>
                </a:endParaRPr>
              </a:p>
            </p:txBody>
          </p:sp>
          <p:sp>
            <p:nvSpPr>
              <p:cNvPr id="116995" name="Freeform 201"/>
              <p:cNvSpPr>
                <a:spLocks/>
              </p:cNvSpPr>
              <p:nvPr/>
            </p:nvSpPr>
            <p:spPr bwMode="auto">
              <a:xfrm>
                <a:off x="1805" y="3100"/>
                <a:ext cx="82" cy="68"/>
              </a:xfrm>
              <a:custGeom>
                <a:avLst/>
                <a:gdLst>
                  <a:gd name="T0" fmla="*/ 0 w 491"/>
                  <a:gd name="T1" fmla="*/ 0 h 539"/>
                  <a:gd name="T2" fmla="*/ 0 w 491"/>
                  <a:gd name="T3" fmla="*/ 0 h 539"/>
                  <a:gd name="T4" fmla="*/ 0 w 491"/>
                  <a:gd name="T5" fmla="*/ 0 h 539"/>
                  <a:gd name="T6" fmla="*/ 0 w 491"/>
                  <a:gd name="T7" fmla="*/ 0 h 539"/>
                  <a:gd name="T8" fmla="*/ 0 w 491"/>
                  <a:gd name="T9" fmla="*/ 0 h 539"/>
                  <a:gd name="T10" fmla="*/ 0 w 491"/>
                  <a:gd name="T11" fmla="*/ 0 h 539"/>
                  <a:gd name="T12" fmla="*/ 0 w 491"/>
                  <a:gd name="T13" fmla="*/ 0 h 539"/>
                  <a:gd name="T14" fmla="*/ 0 w 491"/>
                  <a:gd name="T15" fmla="*/ 0 h 539"/>
                  <a:gd name="T16" fmla="*/ 0 w 491"/>
                  <a:gd name="T17" fmla="*/ 0 h 539"/>
                  <a:gd name="T18" fmla="*/ 0 w 491"/>
                  <a:gd name="T19" fmla="*/ 0 h 539"/>
                  <a:gd name="T20" fmla="*/ 0 w 491"/>
                  <a:gd name="T21" fmla="*/ 0 h 539"/>
                  <a:gd name="T22" fmla="*/ 0 w 491"/>
                  <a:gd name="T23" fmla="*/ 0 h 539"/>
                  <a:gd name="T24" fmla="*/ 0 w 491"/>
                  <a:gd name="T25" fmla="*/ 0 h 539"/>
                  <a:gd name="T26" fmla="*/ 0 w 491"/>
                  <a:gd name="T27" fmla="*/ 0 h 539"/>
                  <a:gd name="T28" fmla="*/ 0 w 491"/>
                  <a:gd name="T29" fmla="*/ 0 h 539"/>
                  <a:gd name="T30" fmla="*/ 0 w 491"/>
                  <a:gd name="T31" fmla="*/ 0 h 539"/>
                  <a:gd name="T32" fmla="*/ 0 w 491"/>
                  <a:gd name="T33" fmla="*/ 0 h 539"/>
                  <a:gd name="T34" fmla="*/ 0 w 491"/>
                  <a:gd name="T35" fmla="*/ 0 h 539"/>
                  <a:gd name="T36" fmla="*/ 0 w 491"/>
                  <a:gd name="T37" fmla="*/ 0 h 539"/>
                  <a:gd name="T38" fmla="*/ 0 w 491"/>
                  <a:gd name="T39" fmla="*/ 0 h 539"/>
                  <a:gd name="T40" fmla="*/ 0 w 491"/>
                  <a:gd name="T41" fmla="*/ 0 h 539"/>
                  <a:gd name="T42" fmla="*/ 0 w 491"/>
                  <a:gd name="T43" fmla="*/ 0 h 539"/>
                  <a:gd name="T44" fmla="*/ 0 w 491"/>
                  <a:gd name="T45" fmla="*/ 0 h 539"/>
                  <a:gd name="T46" fmla="*/ 0 w 491"/>
                  <a:gd name="T47" fmla="*/ 0 h 539"/>
                  <a:gd name="T48" fmla="*/ 0 w 491"/>
                  <a:gd name="T49" fmla="*/ 0 h 539"/>
                  <a:gd name="T50" fmla="*/ 0 w 491"/>
                  <a:gd name="T51" fmla="*/ 0 h 539"/>
                  <a:gd name="T52" fmla="*/ 0 w 491"/>
                  <a:gd name="T53" fmla="*/ 0 h 539"/>
                  <a:gd name="T54" fmla="*/ 0 w 491"/>
                  <a:gd name="T55" fmla="*/ 0 h 539"/>
                  <a:gd name="T56" fmla="*/ 0 w 491"/>
                  <a:gd name="T57" fmla="*/ 0 h 539"/>
                  <a:gd name="T58" fmla="*/ 0 w 491"/>
                  <a:gd name="T59" fmla="*/ 0 h 539"/>
                  <a:gd name="T60" fmla="*/ 0 w 491"/>
                  <a:gd name="T61" fmla="*/ 0 h 539"/>
                  <a:gd name="T62" fmla="*/ 0 w 491"/>
                  <a:gd name="T63" fmla="*/ 0 h 539"/>
                  <a:gd name="T64" fmla="*/ 0 w 491"/>
                  <a:gd name="T65" fmla="*/ 0 h 539"/>
                  <a:gd name="T66" fmla="*/ 0 w 491"/>
                  <a:gd name="T67" fmla="*/ 0 h 539"/>
                  <a:gd name="T68" fmla="*/ 0 w 491"/>
                  <a:gd name="T69" fmla="*/ 0 h 539"/>
                  <a:gd name="T70" fmla="*/ 0 w 491"/>
                  <a:gd name="T71" fmla="*/ 0 h 539"/>
                  <a:gd name="T72" fmla="*/ 0 w 491"/>
                  <a:gd name="T73" fmla="*/ 0 h 539"/>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91"/>
                  <a:gd name="T112" fmla="*/ 0 h 539"/>
                  <a:gd name="T113" fmla="*/ 491 w 491"/>
                  <a:gd name="T114" fmla="*/ 539 h 539"/>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91" h="539">
                    <a:moveTo>
                      <a:pt x="488" y="514"/>
                    </a:moveTo>
                    <a:lnTo>
                      <a:pt x="491" y="517"/>
                    </a:lnTo>
                    <a:lnTo>
                      <a:pt x="458" y="490"/>
                    </a:lnTo>
                    <a:lnTo>
                      <a:pt x="423" y="465"/>
                    </a:lnTo>
                    <a:lnTo>
                      <a:pt x="387" y="440"/>
                    </a:lnTo>
                    <a:lnTo>
                      <a:pt x="351" y="416"/>
                    </a:lnTo>
                    <a:lnTo>
                      <a:pt x="315" y="392"/>
                    </a:lnTo>
                    <a:lnTo>
                      <a:pt x="280" y="366"/>
                    </a:lnTo>
                    <a:lnTo>
                      <a:pt x="246" y="341"/>
                    </a:lnTo>
                    <a:lnTo>
                      <a:pt x="213" y="313"/>
                    </a:lnTo>
                    <a:lnTo>
                      <a:pt x="181" y="284"/>
                    </a:lnTo>
                    <a:lnTo>
                      <a:pt x="151" y="253"/>
                    </a:lnTo>
                    <a:lnTo>
                      <a:pt x="123" y="220"/>
                    </a:lnTo>
                    <a:lnTo>
                      <a:pt x="98" y="183"/>
                    </a:lnTo>
                    <a:lnTo>
                      <a:pt x="76" y="144"/>
                    </a:lnTo>
                    <a:lnTo>
                      <a:pt x="57" y="99"/>
                    </a:lnTo>
                    <a:lnTo>
                      <a:pt x="42" y="52"/>
                    </a:lnTo>
                    <a:lnTo>
                      <a:pt x="31" y="0"/>
                    </a:lnTo>
                    <a:lnTo>
                      <a:pt x="0" y="4"/>
                    </a:lnTo>
                    <a:lnTo>
                      <a:pt x="11" y="58"/>
                    </a:lnTo>
                    <a:lnTo>
                      <a:pt x="29" y="109"/>
                    </a:lnTo>
                    <a:lnTo>
                      <a:pt x="48" y="156"/>
                    </a:lnTo>
                    <a:lnTo>
                      <a:pt x="72" y="198"/>
                    </a:lnTo>
                    <a:lnTo>
                      <a:pt x="98" y="236"/>
                    </a:lnTo>
                    <a:lnTo>
                      <a:pt x="127" y="272"/>
                    </a:lnTo>
                    <a:lnTo>
                      <a:pt x="159" y="304"/>
                    </a:lnTo>
                    <a:lnTo>
                      <a:pt x="191" y="334"/>
                    </a:lnTo>
                    <a:lnTo>
                      <a:pt x="226" y="363"/>
                    </a:lnTo>
                    <a:lnTo>
                      <a:pt x="260" y="389"/>
                    </a:lnTo>
                    <a:lnTo>
                      <a:pt x="298" y="414"/>
                    </a:lnTo>
                    <a:lnTo>
                      <a:pt x="333" y="438"/>
                    </a:lnTo>
                    <a:lnTo>
                      <a:pt x="369" y="463"/>
                    </a:lnTo>
                    <a:lnTo>
                      <a:pt x="404" y="487"/>
                    </a:lnTo>
                    <a:lnTo>
                      <a:pt x="438" y="512"/>
                    </a:lnTo>
                    <a:lnTo>
                      <a:pt x="471" y="537"/>
                    </a:lnTo>
                    <a:lnTo>
                      <a:pt x="473" y="539"/>
                    </a:lnTo>
                    <a:lnTo>
                      <a:pt x="488" y="51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96" name="Freeform 202"/>
              <p:cNvSpPr>
                <a:spLocks/>
              </p:cNvSpPr>
              <p:nvPr/>
            </p:nvSpPr>
            <p:spPr bwMode="auto">
              <a:xfrm>
                <a:off x="1884" y="3165"/>
                <a:ext cx="44" cy="14"/>
              </a:xfrm>
              <a:custGeom>
                <a:avLst/>
                <a:gdLst>
                  <a:gd name="T0" fmla="*/ 0 w 262"/>
                  <a:gd name="T1" fmla="*/ 0 h 116"/>
                  <a:gd name="T2" fmla="*/ 0 w 262"/>
                  <a:gd name="T3" fmla="*/ 0 h 116"/>
                  <a:gd name="T4" fmla="*/ 0 w 262"/>
                  <a:gd name="T5" fmla="*/ 0 h 116"/>
                  <a:gd name="T6" fmla="*/ 0 w 262"/>
                  <a:gd name="T7" fmla="*/ 0 h 116"/>
                  <a:gd name="T8" fmla="*/ 0 w 262"/>
                  <a:gd name="T9" fmla="*/ 0 h 116"/>
                  <a:gd name="T10" fmla="*/ 0 w 262"/>
                  <a:gd name="T11" fmla="*/ 0 h 116"/>
                  <a:gd name="T12" fmla="*/ 0 w 262"/>
                  <a:gd name="T13" fmla="*/ 0 h 116"/>
                  <a:gd name="T14" fmla="*/ 0 w 262"/>
                  <a:gd name="T15" fmla="*/ 0 h 116"/>
                  <a:gd name="T16" fmla="*/ 0 w 262"/>
                  <a:gd name="T17" fmla="*/ 0 h 116"/>
                  <a:gd name="T18" fmla="*/ 0 w 262"/>
                  <a:gd name="T19" fmla="*/ 0 h 116"/>
                  <a:gd name="T20" fmla="*/ 0 w 262"/>
                  <a:gd name="T21" fmla="*/ 0 h 116"/>
                  <a:gd name="T22" fmla="*/ 0 w 262"/>
                  <a:gd name="T23" fmla="*/ 0 h 116"/>
                  <a:gd name="T24" fmla="*/ 0 w 262"/>
                  <a:gd name="T25" fmla="*/ 0 h 116"/>
                  <a:gd name="T26" fmla="*/ 0 w 262"/>
                  <a:gd name="T27" fmla="*/ 0 h 116"/>
                  <a:gd name="T28" fmla="*/ 0 w 262"/>
                  <a:gd name="T29" fmla="*/ 0 h 116"/>
                  <a:gd name="T30" fmla="*/ 0 w 262"/>
                  <a:gd name="T31" fmla="*/ 0 h 116"/>
                  <a:gd name="T32" fmla="*/ 0 w 262"/>
                  <a:gd name="T33" fmla="*/ 0 h 116"/>
                  <a:gd name="T34" fmla="*/ 0 w 262"/>
                  <a:gd name="T35" fmla="*/ 0 h 116"/>
                  <a:gd name="T36" fmla="*/ 0 w 262"/>
                  <a:gd name="T37" fmla="*/ 0 h 116"/>
                  <a:gd name="T38" fmla="*/ 0 w 262"/>
                  <a:gd name="T39" fmla="*/ 0 h 116"/>
                  <a:gd name="T40" fmla="*/ 0 w 262"/>
                  <a:gd name="T41" fmla="*/ 0 h 116"/>
                  <a:gd name="T42" fmla="*/ 0 w 262"/>
                  <a:gd name="T43" fmla="*/ 0 h 116"/>
                  <a:gd name="T44" fmla="*/ 0 w 262"/>
                  <a:gd name="T45" fmla="*/ 0 h 116"/>
                  <a:gd name="T46" fmla="*/ 0 w 262"/>
                  <a:gd name="T47" fmla="*/ 0 h 116"/>
                  <a:gd name="T48" fmla="*/ 0 w 262"/>
                  <a:gd name="T49" fmla="*/ 0 h 116"/>
                  <a:gd name="T50" fmla="*/ 0 w 262"/>
                  <a:gd name="T51" fmla="*/ 0 h 116"/>
                  <a:gd name="T52" fmla="*/ 0 w 262"/>
                  <a:gd name="T53" fmla="*/ 0 h 116"/>
                  <a:gd name="T54" fmla="*/ 0 w 262"/>
                  <a:gd name="T55" fmla="*/ 0 h 116"/>
                  <a:gd name="T56" fmla="*/ 0 w 262"/>
                  <a:gd name="T57" fmla="*/ 0 h 116"/>
                  <a:gd name="T58" fmla="*/ 0 w 262"/>
                  <a:gd name="T59" fmla="*/ 0 h 116"/>
                  <a:gd name="T60" fmla="*/ 0 w 262"/>
                  <a:gd name="T61" fmla="*/ 0 h 116"/>
                  <a:gd name="T62" fmla="*/ 0 w 262"/>
                  <a:gd name="T63" fmla="*/ 0 h 116"/>
                  <a:gd name="T64" fmla="*/ 0 w 262"/>
                  <a:gd name="T65" fmla="*/ 0 h 116"/>
                  <a:gd name="T66" fmla="*/ 0 w 262"/>
                  <a:gd name="T67" fmla="*/ 0 h 116"/>
                  <a:gd name="T68" fmla="*/ 0 w 262"/>
                  <a:gd name="T69" fmla="*/ 0 h 116"/>
                  <a:gd name="T70" fmla="*/ 0 w 262"/>
                  <a:gd name="T71" fmla="*/ 0 h 116"/>
                  <a:gd name="T72" fmla="*/ 0 w 262"/>
                  <a:gd name="T73" fmla="*/ 0 h 116"/>
                  <a:gd name="T74" fmla="*/ 0 w 262"/>
                  <a:gd name="T75" fmla="*/ 0 h 116"/>
                  <a:gd name="T76" fmla="*/ 0 w 262"/>
                  <a:gd name="T77" fmla="*/ 0 h 116"/>
                  <a:gd name="T78" fmla="*/ 0 w 262"/>
                  <a:gd name="T79" fmla="*/ 0 h 11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62"/>
                  <a:gd name="T121" fmla="*/ 0 h 116"/>
                  <a:gd name="T122" fmla="*/ 262 w 262"/>
                  <a:gd name="T123" fmla="*/ 116 h 11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62" h="116">
                    <a:moveTo>
                      <a:pt x="262" y="102"/>
                    </a:moveTo>
                    <a:lnTo>
                      <a:pt x="250" y="88"/>
                    </a:lnTo>
                    <a:lnTo>
                      <a:pt x="232" y="84"/>
                    </a:lnTo>
                    <a:lnTo>
                      <a:pt x="215" y="80"/>
                    </a:lnTo>
                    <a:lnTo>
                      <a:pt x="199" y="77"/>
                    </a:lnTo>
                    <a:lnTo>
                      <a:pt x="183" y="72"/>
                    </a:lnTo>
                    <a:lnTo>
                      <a:pt x="166" y="68"/>
                    </a:lnTo>
                    <a:lnTo>
                      <a:pt x="152" y="62"/>
                    </a:lnTo>
                    <a:lnTo>
                      <a:pt x="137" y="56"/>
                    </a:lnTo>
                    <a:lnTo>
                      <a:pt x="121" y="51"/>
                    </a:lnTo>
                    <a:lnTo>
                      <a:pt x="108" y="45"/>
                    </a:lnTo>
                    <a:lnTo>
                      <a:pt x="94" y="39"/>
                    </a:lnTo>
                    <a:lnTo>
                      <a:pt x="79" y="33"/>
                    </a:lnTo>
                    <a:lnTo>
                      <a:pt x="67" y="28"/>
                    </a:lnTo>
                    <a:lnTo>
                      <a:pt x="54" y="21"/>
                    </a:lnTo>
                    <a:lnTo>
                      <a:pt x="41" y="15"/>
                    </a:lnTo>
                    <a:lnTo>
                      <a:pt x="27" y="8"/>
                    </a:lnTo>
                    <a:lnTo>
                      <a:pt x="15" y="0"/>
                    </a:lnTo>
                    <a:lnTo>
                      <a:pt x="0" y="25"/>
                    </a:lnTo>
                    <a:lnTo>
                      <a:pt x="12" y="32"/>
                    </a:lnTo>
                    <a:lnTo>
                      <a:pt x="25" y="39"/>
                    </a:lnTo>
                    <a:lnTo>
                      <a:pt x="38" y="45"/>
                    </a:lnTo>
                    <a:lnTo>
                      <a:pt x="52" y="52"/>
                    </a:lnTo>
                    <a:lnTo>
                      <a:pt x="66" y="59"/>
                    </a:lnTo>
                    <a:lnTo>
                      <a:pt x="80" y="66"/>
                    </a:lnTo>
                    <a:lnTo>
                      <a:pt x="95" y="72"/>
                    </a:lnTo>
                    <a:lnTo>
                      <a:pt x="110" y="78"/>
                    </a:lnTo>
                    <a:lnTo>
                      <a:pt x="126" y="83"/>
                    </a:lnTo>
                    <a:lnTo>
                      <a:pt x="141" y="89"/>
                    </a:lnTo>
                    <a:lnTo>
                      <a:pt x="158" y="94"/>
                    </a:lnTo>
                    <a:lnTo>
                      <a:pt x="174" y="98"/>
                    </a:lnTo>
                    <a:lnTo>
                      <a:pt x="191" y="103"/>
                    </a:lnTo>
                    <a:lnTo>
                      <a:pt x="208" y="108"/>
                    </a:lnTo>
                    <a:lnTo>
                      <a:pt x="226" y="112"/>
                    </a:lnTo>
                    <a:lnTo>
                      <a:pt x="243" y="116"/>
                    </a:lnTo>
                    <a:lnTo>
                      <a:pt x="231" y="102"/>
                    </a:lnTo>
                    <a:lnTo>
                      <a:pt x="262" y="102"/>
                    </a:lnTo>
                    <a:lnTo>
                      <a:pt x="262" y="91"/>
                    </a:lnTo>
                    <a:lnTo>
                      <a:pt x="250" y="88"/>
                    </a:lnTo>
                    <a:lnTo>
                      <a:pt x="262" y="10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97" name="Freeform 203"/>
              <p:cNvSpPr>
                <a:spLocks/>
              </p:cNvSpPr>
              <p:nvPr/>
            </p:nvSpPr>
            <p:spPr bwMode="auto">
              <a:xfrm>
                <a:off x="1883" y="3177"/>
                <a:ext cx="45" cy="18"/>
              </a:xfrm>
              <a:custGeom>
                <a:avLst/>
                <a:gdLst>
                  <a:gd name="T0" fmla="*/ 0 w 272"/>
                  <a:gd name="T1" fmla="*/ 0 h 139"/>
                  <a:gd name="T2" fmla="*/ 0 w 272"/>
                  <a:gd name="T3" fmla="*/ 0 h 139"/>
                  <a:gd name="T4" fmla="*/ 0 w 272"/>
                  <a:gd name="T5" fmla="*/ 0 h 139"/>
                  <a:gd name="T6" fmla="*/ 0 w 272"/>
                  <a:gd name="T7" fmla="*/ 0 h 139"/>
                  <a:gd name="T8" fmla="*/ 0 w 272"/>
                  <a:gd name="T9" fmla="*/ 0 h 139"/>
                  <a:gd name="T10" fmla="*/ 0 w 272"/>
                  <a:gd name="T11" fmla="*/ 0 h 139"/>
                  <a:gd name="T12" fmla="*/ 0 w 272"/>
                  <a:gd name="T13" fmla="*/ 0 h 139"/>
                  <a:gd name="T14" fmla="*/ 0 w 272"/>
                  <a:gd name="T15" fmla="*/ 0 h 139"/>
                  <a:gd name="T16" fmla="*/ 0 w 272"/>
                  <a:gd name="T17" fmla="*/ 0 h 139"/>
                  <a:gd name="T18" fmla="*/ 0 w 272"/>
                  <a:gd name="T19" fmla="*/ 0 h 139"/>
                  <a:gd name="T20" fmla="*/ 0 w 272"/>
                  <a:gd name="T21" fmla="*/ 0 h 139"/>
                  <a:gd name="T22" fmla="*/ 0 w 272"/>
                  <a:gd name="T23" fmla="*/ 0 h 139"/>
                  <a:gd name="T24" fmla="*/ 0 w 272"/>
                  <a:gd name="T25" fmla="*/ 0 h 139"/>
                  <a:gd name="T26" fmla="*/ 0 w 272"/>
                  <a:gd name="T27" fmla="*/ 0 h 139"/>
                  <a:gd name="T28" fmla="*/ 0 w 272"/>
                  <a:gd name="T29" fmla="*/ 0 h 139"/>
                  <a:gd name="T30" fmla="*/ 0 w 272"/>
                  <a:gd name="T31" fmla="*/ 0 h 139"/>
                  <a:gd name="T32" fmla="*/ 0 w 272"/>
                  <a:gd name="T33" fmla="*/ 0 h 139"/>
                  <a:gd name="T34" fmla="*/ 0 w 272"/>
                  <a:gd name="T35" fmla="*/ 0 h 139"/>
                  <a:gd name="T36" fmla="*/ 0 w 272"/>
                  <a:gd name="T37" fmla="*/ 0 h 139"/>
                  <a:gd name="T38" fmla="*/ 0 w 272"/>
                  <a:gd name="T39" fmla="*/ 0 h 139"/>
                  <a:gd name="T40" fmla="*/ 0 w 272"/>
                  <a:gd name="T41" fmla="*/ 0 h 139"/>
                  <a:gd name="T42" fmla="*/ 0 w 272"/>
                  <a:gd name="T43" fmla="*/ 0 h 139"/>
                  <a:gd name="T44" fmla="*/ 0 w 272"/>
                  <a:gd name="T45" fmla="*/ 0 h 139"/>
                  <a:gd name="T46" fmla="*/ 0 w 272"/>
                  <a:gd name="T47" fmla="*/ 0 h 139"/>
                  <a:gd name="T48" fmla="*/ 0 w 272"/>
                  <a:gd name="T49" fmla="*/ 0 h 139"/>
                  <a:gd name="T50" fmla="*/ 0 w 272"/>
                  <a:gd name="T51" fmla="*/ 0 h 139"/>
                  <a:gd name="T52" fmla="*/ 0 w 272"/>
                  <a:gd name="T53" fmla="*/ 0 h 139"/>
                  <a:gd name="T54" fmla="*/ 0 w 272"/>
                  <a:gd name="T55" fmla="*/ 0 h 139"/>
                  <a:gd name="T56" fmla="*/ 0 w 272"/>
                  <a:gd name="T57" fmla="*/ 0 h 139"/>
                  <a:gd name="T58" fmla="*/ 0 w 272"/>
                  <a:gd name="T59" fmla="*/ 0 h 139"/>
                  <a:gd name="T60" fmla="*/ 0 w 272"/>
                  <a:gd name="T61" fmla="*/ 0 h 139"/>
                  <a:gd name="T62" fmla="*/ 0 w 272"/>
                  <a:gd name="T63" fmla="*/ 0 h 139"/>
                  <a:gd name="T64" fmla="*/ 0 w 272"/>
                  <a:gd name="T65" fmla="*/ 0 h 139"/>
                  <a:gd name="T66" fmla="*/ 0 w 272"/>
                  <a:gd name="T67" fmla="*/ 0 h 139"/>
                  <a:gd name="T68" fmla="*/ 0 w 272"/>
                  <a:gd name="T69" fmla="*/ 0 h 139"/>
                  <a:gd name="T70" fmla="*/ 0 w 272"/>
                  <a:gd name="T71" fmla="*/ 0 h 139"/>
                  <a:gd name="T72" fmla="*/ 0 w 272"/>
                  <a:gd name="T73" fmla="*/ 0 h 139"/>
                  <a:gd name="T74" fmla="*/ 0 w 272"/>
                  <a:gd name="T75" fmla="*/ 0 h 139"/>
                  <a:gd name="T76" fmla="*/ 0 w 272"/>
                  <a:gd name="T77" fmla="*/ 0 h 139"/>
                  <a:gd name="T78" fmla="*/ 0 w 272"/>
                  <a:gd name="T79" fmla="*/ 0 h 13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72"/>
                  <a:gd name="T121" fmla="*/ 0 h 139"/>
                  <a:gd name="T122" fmla="*/ 272 w 272"/>
                  <a:gd name="T123" fmla="*/ 139 h 13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72" h="139">
                    <a:moveTo>
                      <a:pt x="29" y="121"/>
                    </a:moveTo>
                    <a:lnTo>
                      <a:pt x="32" y="133"/>
                    </a:lnTo>
                    <a:lnTo>
                      <a:pt x="35" y="123"/>
                    </a:lnTo>
                    <a:lnTo>
                      <a:pt x="42" y="115"/>
                    </a:lnTo>
                    <a:lnTo>
                      <a:pt x="53" y="108"/>
                    </a:lnTo>
                    <a:lnTo>
                      <a:pt x="67" y="100"/>
                    </a:lnTo>
                    <a:lnTo>
                      <a:pt x="85" y="92"/>
                    </a:lnTo>
                    <a:lnTo>
                      <a:pt x="104" y="86"/>
                    </a:lnTo>
                    <a:lnTo>
                      <a:pt x="125" y="80"/>
                    </a:lnTo>
                    <a:lnTo>
                      <a:pt x="147" y="74"/>
                    </a:lnTo>
                    <a:lnTo>
                      <a:pt x="169" y="69"/>
                    </a:lnTo>
                    <a:lnTo>
                      <a:pt x="190" y="63"/>
                    </a:lnTo>
                    <a:lnTo>
                      <a:pt x="209" y="58"/>
                    </a:lnTo>
                    <a:lnTo>
                      <a:pt x="228" y="51"/>
                    </a:lnTo>
                    <a:lnTo>
                      <a:pt x="245" y="42"/>
                    </a:lnTo>
                    <a:lnTo>
                      <a:pt x="258" y="31"/>
                    </a:lnTo>
                    <a:lnTo>
                      <a:pt x="269" y="16"/>
                    </a:lnTo>
                    <a:lnTo>
                      <a:pt x="272" y="0"/>
                    </a:lnTo>
                    <a:lnTo>
                      <a:pt x="241" y="0"/>
                    </a:lnTo>
                    <a:lnTo>
                      <a:pt x="240" y="6"/>
                    </a:lnTo>
                    <a:lnTo>
                      <a:pt x="236" y="12"/>
                    </a:lnTo>
                    <a:lnTo>
                      <a:pt x="227" y="19"/>
                    </a:lnTo>
                    <a:lnTo>
                      <a:pt x="215" y="24"/>
                    </a:lnTo>
                    <a:lnTo>
                      <a:pt x="198" y="32"/>
                    </a:lnTo>
                    <a:lnTo>
                      <a:pt x="181" y="37"/>
                    </a:lnTo>
                    <a:lnTo>
                      <a:pt x="160" y="43"/>
                    </a:lnTo>
                    <a:lnTo>
                      <a:pt x="138" y="48"/>
                    </a:lnTo>
                    <a:lnTo>
                      <a:pt x="116" y="54"/>
                    </a:lnTo>
                    <a:lnTo>
                      <a:pt x="95" y="60"/>
                    </a:lnTo>
                    <a:lnTo>
                      <a:pt x="74" y="66"/>
                    </a:lnTo>
                    <a:lnTo>
                      <a:pt x="54" y="73"/>
                    </a:lnTo>
                    <a:lnTo>
                      <a:pt x="35" y="83"/>
                    </a:lnTo>
                    <a:lnTo>
                      <a:pt x="20" y="95"/>
                    </a:lnTo>
                    <a:lnTo>
                      <a:pt x="9" y="111"/>
                    </a:lnTo>
                    <a:lnTo>
                      <a:pt x="1" y="127"/>
                    </a:lnTo>
                    <a:lnTo>
                      <a:pt x="4" y="139"/>
                    </a:lnTo>
                    <a:lnTo>
                      <a:pt x="1" y="127"/>
                    </a:lnTo>
                    <a:lnTo>
                      <a:pt x="0" y="134"/>
                    </a:lnTo>
                    <a:lnTo>
                      <a:pt x="4" y="139"/>
                    </a:lnTo>
                    <a:lnTo>
                      <a:pt x="29" y="12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998" name="Freeform 204"/>
              <p:cNvSpPr>
                <a:spLocks/>
              </p:cNvSpPr>
              <p:nvPr/>
            </p:nvSpPr>
            <p:spPr bwMode="auto">
              <a:xfrm>
                <a:off x="1883" y="3192"/>
                <a:ext cx="66" cy="8"/>
              </a:xfrm>
              <a:custGeom>
                <a:avLst/>
                <a:gdLst>
                  <a:gd name="T0" fmla="*/ 0 w 394"/>
                  <a:gd name="T1" fmla="*/ 0 h 59"/>
                  <a:gd name="T2" fmla="*/ 0 w 394"/>
                  <a:gd name="T3" fmla="*/ 0 h 59"/>
                  <a:gd name="T4" fmla="*/ 0 w 394"/>
                  <a:gd name="T5" fmla="*/ 0 h 59"/>
                  <a:gd name="T6" fmla="*/ 0 w 394"/>
                  <a:gd name="T7" fmla="*/ 0 h 59"/>
                  <a:gd name="T8" fmla="*/ 0 w 394"/>
                  <a:gd name="T9" fmla="*/ 0 h 59"/>
                  <a:gd name="T10" fmla="*/ 0 w 394"/>
                  <a:gd name="T11" fmla="*/ 0 h 59"/>
                  <a:gd name="T12" fmla="*/ 0 w 394"/>
                  <a:gd name="T13" fmla="*/ 0 h 59"/>
                  <a:gd name="T14" fmla="*/ 0 w 394"/>
                  <a:gd name="T15" fmla="*/ 0 h 59"/>
                  <a:gd name="T16" fmla="*/ 0 w 394"/>
                  <a:gd name="T17" fmla="*/ 0 h 59"/>
                  <a:gd name="T18" fmla="*/ 0 w 394"/>
                  <a:gd name="T19" fmla="*/ 0 h 59"/>
                  <a:gd name="T20" fmla="*/ 0 w 394"/>
                  <a:gd name="T21" fmla="*/ 0 h 59"/>
                  <a:gd name="T22" fmla="*/ 0 w 394"/>
                  <a:gd name="T23" fmla="*/ 0 h 59"/>
                  <a:gd name="T24" fmla="*/ 0 w 394"/>
                  <a:gd name="T25" fmla="*/ 0 h 59"/>
                  <a:gd name="T26" fmla="*/ 0 w 394"/>
                  <a:gd name="T27" fmla="*/ 0 h 59"/>
                  <a:gd name="T28" fmla="*/ 0 w 394"/>
                  <a:gd name="T29" fmla="*/ 0 h 59"/>
                  <a:gd name="T30" fmla="*/ 0 w 394"/>
                  <a:gd name="T31" fmla="*/ 0 h 59"/>
                  <a:gd name="T32" fmla="*/ 0 w 394"/>
                  <a:gd name="T33" fmla="*/ 0 h 59"/>
                  <a:gd name="T34" fmla="*/ 0 w 394"/>
                  <a:gd name="T35" fmla="*/ 0 h 59"/>
                  <a:gd name="T36" fmla="*/ 0 w 394"/>
                  <a:gd name="T37" fmla="*/ 0 h 59"/>
                  <a:gd name="T38" fmla="*/ 0 w 394"/>
                  <a:gd name="T39" fmla="*/ 0 h 59"/>
                  <a:gd name="T40" fmla="*/ 0 w 394"/>
                  <a:gd name="T41" fmla="*/ 0 h 59"/>
                  <a:gd name="T42" fmla="*/ 0 w 394"/>
                  <a:gd name="T43" fmla="*/ 0 h 59"/>
                  <a:gd name="T44" fmla="*/ 0 w 394"/>
                  <a:gd name="T45" fmla="*/ 0 h 59"/>
                  <a:gd name="T46" fmla="*/ 0 w 394"/>
                  <a:gd name="T47" fmla="*/ 0 h 59"/>
                  <a:gd name="T48" fmla="*/ 0 w 394"/>
                  <a:gd name="T49" fmla="*/ 0 h 59"/>
                  <a:gd name="T50" fmla="*/ 0 w 394"/>
                  <a:gd name="T51" fmla="*/ 0 h 59"/>
                  <a:gd name="T52" fmla="*/ 0 w 394"/>
                  <a:gd name="T53" fmla="*/ 0 h 59"/>
                  <a:gd name="T54" fmla="*/ 0 w 394"/>
                  <a:gd name="T55" fmla="*/ 0 h 59"/>
                  <a:gd name="T56" fmla="*/ 0 w 394"/>
                  <a:gd name="T57" fmla="*/ 0 h 59"/>
                  <a:gd name="T58" fmla="*/ 0 w 394"/>
                  <a:gd name="T59" fmla="*/ 0 h 59"/>
                  <a:gd name="T60" fmla="*/ 0 w 394"/>
                  <a:gd name="T61" fmla="*/ 0 h 59"/>
                  <a:gd name="T62" fmla="*/ 0 w 394"/>
                  <a:gd name="T63" fmla="*/ 0 h 59"/>
                  <a:gd name="T64" fmla="*/ 0 w 394"/>
                  <a:gd name="T65" fmla="*/ 0 h 59"/>
                  <a:gd name="T66" fmla="*/ 0 w 394"/>
                  <a:gd name="T67" fmla="*/ 0 h 59"/>
                  <a:gd name="T68" fmla="*/ 0 w 394"/>
                  <a:gd name="T69" fmla="*/ 0 h 59"/>
                  <a:gd name="T70" fmla="*/ 0 w 394"/>
                  <a:gd name="T71" fmla="*/ 0 h 59"/>
                  <a:gd name="T72" fmla="*/ 0 w 394"/>
                  <a:gd name="T73" fmla="*/ 0 h 59"/>
                  <a:gd name="T74" fmla="*/ 0 w 394"/>
                  <a:gd name="T75" fmla="*/ 0 h 59"/>
                  <a:gd name="T76" fmla="*/ 0 w 394"/>
                  <a:gd name="T77" fmla="*/ 0 h 59"/>
                  <a:gd name="T78" fmla="*/ 0 w 394"/>
                  <a:gd name="T79" fmla="*/ 0 h 5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94"/>
                  <a:gd name="T121" fmla="*/ 0 h 59"/>
                  <a:gd name="T122" fmla="*/ 394 w 394"/>
                  <a:gd name="T123" fmla="*/ 59 h 59"/>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94" h="59">
                    <a:moveTo>
                      <a:pt x="366" y="49"/>
                    </a:moveTo>
                    <a:lnTo>
                      <a:pt x="354" y="24"/>
                    </a:lnTo>
                    <a:lnTo>
                      <a:pt x="332" y="25"/>
                    </a:lnTo>
                    <a:lnTo>
                      <a:pt x="309" y="26"/>
                    </a:lnTo>
                    <a:lnTo>
                      <a:pt x="285" y="27"/>
                    </a:lnTo>
                    <a:lnTo>
                      <a:pt x="260" y="28"/>
                    </a:lnTo>
                    <a:lnTo>
                      <a:pt x="235" y="29"/>
                    </a:lnTo>
                    <a:lnTo>
                      <a:pt x="210" y="30"/>
                    </a:lnTo>
                    <a:lnTo>
                      <a:pt x="184" y="30"/>
                    </a:lnTo>
                    <a:lnTo>
                      <a:pt x="159" y="30"/>
                    </a:lnTo>
                    <a:lnTo>
                      <a:pt x="136" y="29"/>
                    </a:lnTo>
                    <a:lnTo>
                      <a:pt x="114" y="27"/>
                    </a:lnTo>
                    <a:lnTo>
                      <a:pt x="92" y="24"/>
                    </a:lnTo>
                    <a:lnTo>
                      <a:pt x="73" y="21"/>
                    </a:lnTo>
                    <a:lnTo>
                      <a:pt x="57" y="17"/>
                    </a:lnTo>
                    <a:lnTo>
                      <a:pt x="42" y="12"/>
                    </a:lnTo>
                    <a:lnTo>
                      <a:pt x="31" y="6"/>
                    </a:lnTo>
                    <a:lnTo>
                      <a:pt x="25" y="0"/>
                    </a:lnTo>
                    <a:lnTo>
                      <a:pt x="0" y="18"/>
                    </a:lnTo>
                    <a:lnTo>
                      <a:pt x="14" y="28"/>
                    </a:lnTo>
                    <a:lnTo>
                      <a:pt x="29" y="39"/>
                    </a:lnTo>
                    <a:lnTo>
                      <a:pt x="48" y="44"/>
                    </a:lnTo>
                    <a:lnTo>
                      <a:pt x="67" y="50"/>
                    </a:lnTo>
                    <a:lnTo>
                      <a:pt x="87" y="53"/>
                    </a:lnTo>
                    <a:lnTo>
                      <a:pt x="110" y="56"/>
                    </a:lnTo>
                    <a:lnTo>
                      <a:pt x="134" y="58"/>
                    </a:lnTo>
                    <a:lnTo>
                      <a:pt x="159" y="59"/>
                    </a:lnTo>
                    <a:lnTo>
                      <a:pt x="184" y="59"/>
                    </a:lnTo>
                    <a:lnTo>
                      <a:pt x="210" y="59"/>
                    </a:lnTo>
                    <a:lnTo>
                      <a:pt x="237" y="58"/>
                    </a:lnTo>
                    <a:lnTo>
                      <a:pt x="263" y="57"/>
                    </a:lnTo>
                    <a:lnTo>
                      <a:pt x="287" y="56"/>
                    </a:lnTo>
                    <a:lnTo>
                      <a:pt x="311" y="55"/>
                    </a:lnTo>
                    <a:lnTo>
                      <a:pt x="334" y="54"/>
                    </a:lnTo>
                    <a:lnTo>
                      <a:pt x="356" y="53"/>
                    </a:lnTo>
                    <a:lnTo>
                      <a:pt x="344" y="28"/>
                    </a:lnTo>
                    <a:lnTo>
                      <a:pt x="366" y="49"/>
                    </a:lnTo>
                    <a:lnTo>
                      <a:pt x="394" y="23"/>
                    </a:lnTo>
                    <a:lnTo>
                      <a:pt x="354" y="24"/>
                    </a:lnTo>
                    <a:lnTo>
                      <a:pt x="366" y="4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grpSp>
        <p:sp>
          <p:nvSpPr>
            <p:cNvPr id="116741" name="Freeform 206"/>
            <p:cNvSpPr>
              <a:spLocks/>
            </p:cNvSpPr>
            <p:nvPr/>
          </p:nvSpPr>
          <p:spPr bwMode="auto">
            <a:xfrm>
              <a:off x="1875" y="3196"/>
              <a:ext cx="69" cy="18"/>
            </a:xfrm>
            <a:custGeom>
              <a:avLst/>
              <a:gdLst>
                <a:gd name="T0" fmla="*/ 0 w 417"/>
                <a:gd name="T1" fmla="*/ 0 h 147"/>
                <a:gd name="T2" fmla="*/ 0 w 417"/>
                <a:gd name="T3" fmla="*/ 0 h 147"/>
                <a:gd name="T4" fmla="*/ 0 w 417"/>
                <a:gd name="T5" fmla="*/ 0 h 147"/>
                <a:gd name="T6" fmla="*/ 0 w 417"/>
                <a:gd name="T7" fmla="*/ 0 h 147"/>
                <a:gd name="T8" fmla="*/ 0 w 417"/>
                <a:gd name="T9" fmla="*/ 0 h 147"/>
                <a:gd name="T10" fmla="*/ 0 w 417"/>
                <a:gd name="T11" fmla="*/ 0 h 147"/>
                <a:gd name="T12" fmla="*/ 0 w 417"/>
                <a:gd name="T13" fmla="*/ 0 h 147"/>
                <a:gd name="T14" fmla="*/ 0 w 417"/>
                <a:gd name="T15" fmla="*/ 0 h 147"/>
                <a:gd name="T16" fmla="*/ 0 w 417"/>
                <a:gd name="T17" fmla="*/ 0 h 147"/>
                <a:gd name="T18" fmla="*/ 0 w 417"/>
                <a:gd name="T19" fmla="*/ 0 h 147"/>
                <a:gd name="T20" fmla="*/ 0 w 417"/>
                <a:gd name="T21" fmla="*/ 0 h 147"/>
                <a:gd name="T22" fmla="*/ 0 w 417"/>
                <a:gd name="T23" fmla="*/ 0 h 147"/>
                <a:gd name="T24" fmla="*/ 0 w 417"/>
                <a:gd name="T25" fmla="*/ 0 h 147"/>
                <a:gd name="T26" fmla="*/ 0 w 417"/>
                <a:gd name="T27" fmla="*/ 0 h 147"/>
                <a:gd name="T28" fmla="*/ 0 w 417"/>
                <a:gd name="T29" fmla="*/ 0 h 147"/>
                <a:gd name="T30" fmla="*/ 0 w 417"/>
                <a:gd name="T31" fmla="*/ 0 h 147"/>
                <a:gd name="T32" fmla="*/ 0 w 417"/>
                <a:gd name="T33" fmla="*/ 0 h 147"/>
                <a:gd name="T34" fmla="*/ 0 w 417"/>
                <a:gd name="T35" fmla="*/ 0 h 147"/>
                <a:gd name="T36" fmla="*/ 0 w 417"/>
                <a:gd name="T37" fmla="*/ 0 h 147"/>
                <a:gd name="T38" fmla="*/ 0 w 417"/>
                <a:gd name="T39" fmla="*/ 0 h 147"/>
                <a:gd name="T40" fmla="*/ 0 w 417"/>
                <a:gd name="T41" fmla="*/ 0 h 147"/>
                <a:gd name="T42" fmla="*/ 0 w 417"/>
                <a:gd name="T43" fmla="*/ 0 h 147"/>
                <a:gd name="T44" fmla="*/ 0 w 417"/>
                <a:gd name="T45" fmla="*/ 0 h 147"/>
                <a:gd name="T46" fmla="*/ 0 w 417"/>
                <a:gd name="T47" fmla="*/ 0 h 147"/>
                <a:gd name="T48" fmla="*/ 0 w 417"/>
                <a:gd name="T49" fmla="*/ 0 h 147"/>
                <a:gd name="T50" fmla="*/ 0 w 417"/>
                <a:gd name="T51" fmla="*/ 0 h 147"/>
                <a:gd name="T52" fmla="*/ 0 w 417"/>
                <a:gd name="T53" fmla="*/ 0 h 147"/>
                <a:gd name="T54" fmla="*/ 0 w 417"/>
                <a:gd name="T55" fmla="*/ 0 h 147"/>
                <a:gd name="T56" fmla="*/ 0 w 417"/>
                <a:gd name="T57" fmla="*/ 0 h 147"/>
                <a:gd name="T58" fmla="*/ 0 w 417"/>
                <a:gd name="T59" fmla="*/ 0 h 147"/>
                <a:gd name="T60" fmla="*/ 0 w 417"/>
                <a:gd name="T61" fmla="*/ 0 h 147"/>
                <a:gd name="T62" fmla="*/ 0 w 417"/>
                <a:gd name="T63" fmla="*/ 0 h 147"/>
                <a:gd name="T64" fmla="*/ 0 w 417"/>
                <a:gd name="T65" fmla="*/ 0 h 147"/>
                <a:gd name="T66" fmla="*/ 0 w 417"/>
                <a:gd name="T67" fmla="*/ 0 h 147"/>
                <a:gd name="T68" fmla="*/ 0 w 417"/>
                <a:gd name="T69" fmla="*/ 0 h 147"/>
                <a:gd name="T70" fmla="*/ 0 w 417"/>
                <a:gd name="T71" fmla="*/ 0 h 147"/>
                <a:gd name="T72" fmla="*/ 0 w 417"/>
                <a:gd name="T73" fmla="*/ 0 h 14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417"/>
                <a:gd name="T112" fmla="*/ 0 h 147"/>
                <a:gd name="T113" fmla="*/ 417 w 417"/>
                <a:gd name="T114" fmla="*/ 147 h 14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417" h="147">
                  <a:moveTo>
                    <a:pt x="24" y="147"/>
                  </a:moveTo>
                  <a:lnTo>
                    <a:pt x="24" y="146"/>
                  </a:lnTo>
                  <a:lnTo>
                    <a:pt x="40" y="130"/>
                  </a:lnTo>
                  <a:lnTo>
                    <a:pt x="58" y="117"/>
                  </a:lnTo>
                  <a:lnTo>
                    <a:pt x="80" y="106"/>
                  </a:lnTo>
                  <a:lnTo>
                    <a:pt x="104" y="97"/>
                  </a:lnTo>
                  <a:lnTo>
                    <a:pt x="131" y="89"/>
                  </a:lnTo>
                  <a:lnTo>
                    <a:pt x="159" y="83"/>
                  </a:lnTo>
                  <a:lnTo>
                    <a:pt x="189" y="78"/>
                  </a:lnTo>
                  <a:lnTo>
                    <a:pt x="218" y="72"/>
                  </a:lnTo>
                  <a:lnTo>
                    <a:pt x="248" y="68"/>
                  </a:lnTo>
                  <a:lnTo>
                    <a:pt x="277" y="64"/>
                  </a:lnTo>
                  <a:lnTo>
                    <a:pt x="306" y="60"/>
                  </a:lnTo>
                  <a:lnTo>
                    <a:pt x="332" y="55"/>
                  </a:lnTo>
                  <a:lnTo>
                    <a:pt x="357" y="49"/>
                  </a:lnTo>
                  <a:lnTo>
                    <a:pt x="380" y="42"/>
                  </a:lnTo>
                  <a:lnTo>
                    <a:pt x="400" y="33"/>
                  </a:lnTo>
                  <a:lnTo>
                    <a:pt x="417" y="21"/>
                  </a:lnTo>
                  <a:lnTo>
                    <a:pt x="395" y="0"/>
                  </a:lnTo>
                  <a:lnTo>
                    <a:pt x="384" y="8"/>
                  </a:lnTo>
                  <a:lnTo>
                    <a:pt x="369" y="16"/>
                  </a:lnTo>
                  <a:lnTo>
                    <a:pt x="348" y="23"/>
                  </a:lnTo>
                  <a:lnTo>
                    <a:pt x="326" y="27"/>
                  </a:lnTo>
                  <a:lnTo>
                    <a:pt x="299" y="32"/>
                  </a:lnTo>
                  <a:lnTo>
                    <a:pt x="273" y="36"/>
                  </a:lnTo>
                  <a:lnTo>
                    <a:pt x="243" y="40"/>
                  </a:lnTo>
                  <a:lnTo>
                    <a:pt x="213" y="44"/>
                  </a:lnTo>
                  <a:lnTo>
                    <a:pt x="183" y="49"/>
                  </a:lnTo>
                  <a:lnTo>
                    <a:pt x="153" y="54"/>
                  </a:lnTo>
                  <a:lnTo>
                    <a:pt x="122" y="62"/>
                  </a:lnTo>
                  <a:lnTo>
                    <a:pt x="93" y="70"/>
                  </a:lnTo>
                  <a:lnTo>
                    <a:pt x="67" y="80"/>
                  </a:lnTo>
                  <a:lnTo>
                    <a:pt x="40" y="93"/>
                  </a:lnTo>
                  <a:lnTo>
                    <a:pt x="18" y="110"/>
                  </a:lnTo>
                  <a:lnTo>
                    <a:pt x="0" y="129"/>
                  </a:lnTo>
                  <a:lnTo>
                    <a:pt x="0" y="128"/>
                  </a:lnTo>
                  <a:lnTo>
                    <a:pt x="24" y="14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42" name="Freeform 207"/>
            <p:cNvSpPr>
              <a:spLocks/>
            </p:cNvSpPr>
            <p:nvPr/>
          </p:nvSpPr>
          <p:spPr bwMode="auto">
            <a:xfrm>
              <a:off x="1867" y="3212"/>
              <a:ext cx="17" cy="58"/>
            </a:xfrm>
            <a:custGeom>
              <a:avLst/>
              <a:gdLst>
                <a:gd name="T0" fmla="*/ 0 w 106"/>
                <a:gd name="T1" fmla="*/ 0 h 468"/>
                <a:gd name="T2" fmla="*/ 0 w 106"/>
                <a:gd name="T3" fmla="*/ 0 h 468"/>
                <a:gd name="T4" fmla="*/ 0 w 106"/>
                <a:gd name="T5" fmla="*/ 0 h 468"/>
                <a:gd name="T6" fmla="*/ 0 w 106"/>
                <a:gd name="T7" fmla="*/ 0 h 468"/>
                <a:gd name="T8" fmla="*/ 0 w 106"/>
                <a:gd name="T9" fmla="*/ 0 h 468"/>
                <a:gd name="T10" fmla="*/ 0 w 106"/>
                <a:gd name="T11" fmla="*/ 0 h 468"/>
                <a:gd name="T12" fmla="*/ 0 w 106"/>
                <a:gd name="T13" fmla="*/ 0 h 468"/>
                <a:gd name="T14" fmla="*/ 0 w 106"/>
                <a:gd name="T15" fmla="*/ 0 h 468"/>
                <a:gd name="T16" fmla="*/ 0 w 106"/>
                <a:gd name="T17" fmla="*/ 0 h 468"/>
                <a:gd name="T18" fmla="*/ 0 w 106"/>
                <a:gd name="T19" fmla="*/ 0 h 468"/>
                <a:gd name="T20" fmla="*/ 0 w 106"/>
                <a:gd name="T21" fmla="*/ 0 h 468"/>
                <a:gd name="T22" fmla="*/ 0 w 106"/>
                <a:gd name="T23" fmla="*/ 0 h 468"/>
                <a:gd name="T24" fmla="*/ 0 w 106"/>
                <a:gd name="T25" fmla="*/ 0 h 468"/>
                <a:gd name="T26" fmla="*/ 0 w 106"/>
                <a:gd name="T27" fmla="*/ 0 h 468"/>
                <a:gd name="T28" fmla="*/ 0 w 106"/>
                <a:gd name="T29" fmla="*/ 0 h 468"/>
                <a:gd name="T30" fmla="*/ 0 w 106"/>
                <a:gd name="T31" fmla="*/ 0 h 468"/>
                <a:gd name="T32" fmla="*/ 0 w 106"/>
                <a:gd name="T33" fmla="*/ 0 h 468"/>
                <a:gd name="T34" fmla="*/ 0 w 106"/>
                <a:gd name="T35" fmla="*/ 0 h 468"/>
                <a:gd name="T36" fmla="*/ 0 w 106"/>
                <a:gd name="T37" fmla="*/ 0 h 468"/>
                <a:gd name="T38" fmla="*/ 0 w 106"/>
                <a:gd name="T39" fmla="*/ 0 h 468"/>
                <a:gd name="T40" fmla="*/ 0 w 106"/>
                <a:gd name="T41" fmla="*/ 0 h 468"/>
                <a:gd name="T42" fmla="*/ 0 w 106"/>
                <a:gd name="T43" fmla="*/ 0 h 468"/>
                <a:gd name="T44" fmla="*/ 0 w 106"/>
                <a:gd name="T45" fmla="*/ 0 h 468"/>
                <a:gd name="T46" fmla="*/ 0 w 106"/>
                <a:gd name="T47" fmla="*/ 0 h 468"/>
                <a:gd name="T48" fmla="*/ 0 w 106"/>
                <a:gd name="T49" fmla="*/ 0 h 468"/>
                <a:gd name="T50" fmla="*/ 0 w 106"/>
                <a:gd name="T51" fmla="*/ 0 h 468"/>
                <a:gd name="T52" fmla="*/ 0 w 106"/>
                <a:gd name="T53" fmla="*/ 0 h 468"/>
                <a:gd name="T54" fmla="*/ 0 w 106"/>
                <a:gd name="T55" fmla="*/ 0 h 468"/>
                <a:gd name="T56" fmla="*/ 0 w 106"/>
                <a:gd name="T57" fmla="*/ 0 h 468"/>
                <a:gd name="T58" fmla="*/ 0 w 106"/>
                <a:gd name="T59" fmla="*/ 0 h 468"/>
                <a:gd name="T60" fmla="*/ 0 w 106"/>
                <a:gd name="T61" fmla="*/ 0 h 468"/>
                <a:gd name="T62" fmla="*/ 0 w 106"/>
                <a:gd name="T63" fmla="*/ 0 h 468"/>
                <a:gd name="T64" fmla="*/ 0 w 106"/>
                <a:gd name="T65" fmla="*/ 0 h 468"/>
                <a:gd name="T66" fmla="*/ 0 w 106"/>
                <a:gd name="T67" fmla="*/ 0 h 468"/>
                <a:gd name="T68" fmla="*/ 0 w 106"/>
                <a:gd name="T69" fmla="*/ 0 h 468"/>
                <a:gd name="T70" fmla="*/ 0 w 106"/>
                <a:gd name="T71" fmla="*/ 0 h 468"/>
                <a:gd name="T72" fmla="*/ 0 w 106"/>
                <a:gd name="T73" fmla="*/ 0 h 468"/>
                <a:gd name="T74" fmla="*/ 0 w 106"/>
                <a:gd name="T75" fmla="*/ 0 h 468"/>
                <a:gd name="T76" fmla="*/ 0 w 106"/>
                <a:gd name="T77" fmla="*/ 0 h 468"/>
                <a:gd name="T78" fmla="*/ 0 w 106"/>
                <a:gd name="T79" fmla="*/ 0 h 46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6"/>
                <a:gd name="T121" fmla="*/ 0 h 468"/>
                <a:gd name="T122" fmla="*/ 106 w 106"/>
                <a:gd name="T123" fmla="*/ 468 h 46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6" h="468">
                  <a:moveTo>
                    <a:pt x="98" y="442"/>
                  </a:moveTo>
                  <a:lnTo>
                    <a:pt x="106" y="448"/>
                  </a:lnTo>
                  <a:lnTo>
                    <a:pt x="93" y="423"/>
                  </a:lnTo>
                  <a:lnTo>
                    <a:pt x="81" y="394"/>
                  </a:lnTo>
                  <a:lnTo>
                    <a:pt x="70" y="366"/>
                  </a:lnTo>
                  <a:lnTo>
                    <a:pt x="60" y="335"/>
                  </a:lnTo>
                  <a:lnTo>
                    <a:pt x="52" y="305"/>
                  </a:lnTo>
                  <a:lnTo>
                    <a:pt x="44" y="273"/>
                  </a:lnTo>
                  <a:lnTo>
                    <a:pt x="39" y="242"/>
                  </a:lnTo>
                  <a:lnTo>
                    <a:pt x="34" y="212"/>
                  </a:lnTo>
                  <a:lnTo>
                    <a:pt x="32" y="181"/>
                  </a:lnTo>
                  <a:lnTo>
                    <a:pt x="31" y="152"/>
                  </a:lnTo>
                  <a:lnTo>
                    <a:pt x="33" y="124"/>
                  </a:lnTo>
                  <a:lnTo>
                    <a:pt x="37" y="98"/>
                  </a:lnTo>
                  <a:lnTo>
                    <a:pt x="41" y="74"/>
                  </a:lnTo>
                  <a:lnTo>
                    <a:pt x="50" y="53"/>
                  </a:lnTo>
                  <a:lnTo>
                    <a:pt x="60" y="34"/>
                  </a:lnTo>
                  <a:lnTo>
                    <a:pt x="72" y="19"/>
                  </a:lnTo>
                  <a:lnTo>
                    <a:pt x="48" y="0"/>
                  </a:lnTo>
                  <a:lnTo>
                    <a:pt x="33" y="20"/>
                  </a:lnTo>
                  <a:lnTo>
                    <a:pt x="21" y="43"/>
                  </a:lnTo>
                  <a:lnTo>
                    <a:pt x="12" y="66"/>
                  </a:lnTo>
                  <a:lnTo>
                    <a:pt x="6" y="94"/>
                  </a:lnTo>
                  <a:lnTo>
                    <a:pt x="2" y="122"/>
                  </a:lnTo>
                  <a:lnTo>
                    <a:pt x="0" y="152"/>
                  </a:lnTo>
                  <a:lnTo>
                    <a:pt x="1" y="183"/>
                  </a:lnTo>
                  <a:lnTo>
                    <a:pt x="4" y="214"/>
                  </a:lnTo>
                  <a:lnTo>
                    <a:pt x="8" y="246"/>
                  </a:lnTo>
                  <a:lnTo>
                    <a:pt x="13" y="279"/>
                  </a:lnTo>
                  <a:lnTo>
                    <a:pt x="21" y="311"/>
                  </a:lnTo>
                  <a:lnTo>
                    <a:pt x="31" y="344"/>
                  </a:lnTo>
                  <a:lnTo>
                    <a:pt x="41" y="374"/>
                  </a:lnTo>
                  <a:lnTo>
                    <a:pt x="52" y="405"/>
                  </a:lnTo>
                  <a:lnTo>
                    <a:pt x="64" y="433"/>
                  </a:lnTo>
                  <a:lnTo>
                    <a:pt x="77" y="460"/>
                  </a:lnTo>
                  <a:lnTo>
                    <a:pt x="85" y="467"/>
                  </a:lnTo>
                  <a:lnTo>
                    <a:pt x="77" y="460"/>
                  </a:lnTo>
                  <a:lnTo>
                    <a:pt x="81" y="464"/>
                  </a:lnTo>
                  <a:lnTo>
                    <a:pt x="85" y="468"/>
                  </a:lnTo>
                  <a:lnTo>
                    <a:pt x="98" y="44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43" name="Freeform 208"/>
            <p:cNvSpPr>
              <a:spLocks/>
            </p:cNvSpPr>
            <p:nvPr/>
          </p:nvSpPr>
          <p:spPr bwMode="auto">
            <a:xfrm>
              <a:off x="1881" y="3267"/>
              <a:ext cx="65" cy="6"/>
            </a:xfrm>
            <a:custGeom>
              <a:avLst/>
              <a:gdLst>
                <a:gd name="T0" fmla="*/ 0 w 389"/>
                <a:gd name="T1" fmla="*/ 0 h 50"/>
                <a:gd name="T2" fmla="*/ 0 w 389"/>
                <a:gd name="T3" fmla="*/ 0 h 50"/>
                <a:gd name="T4" fmla="*/ 0 w 389"/>
                <a:gd name="T5" fmla="*/ 0 h 50"/>
                <a:gd name="T6" fmla="*/ 0 w 389"/>
                <a:gd name="T7" fmla="*/ 0 h 50"/>
                <a:gd name="T8" fmla="*/ 0 w 389"/>
                <a:gd name="T9" fmla="*/ 0 h 50"/>
                <a:gd name="T10" fmla="*/ 0 w 389"/>
                <a:gd name="T11" fmla="*/ 0 h 50"/>
                <a:gd name="T12" fmla="*/ 0 w 389"/>
                <a:gd name="T13" fmla="*/ 0 h 50"/>
                <a:gd name="T14" fmla="*/ 0 w 389"/>
                <a:gd name="T15" fmla="*/ 0 h 50"/>
                <a:gd name="T16" fmla="*/ 0 w 389"/>
                <a:gd name="T17" fmla="*/ 0 h 50"/>
                <a:gd name="T18" fmla="*/ 0 w 389"/>
                <a:gd name="T19" fmla="*/ 0 h 50"/>
                <a:gd name="T20" fmla="*/ 0 w 389"/>
                <a:gd name="T21" fmla="*/ 0 h 50"/>
                <a:gd name="T22" fmla="*/ 0 w 389"/>
                <a:gd name="T23" fmla="*/ 0 h 50"/>
                <a:gd name="T24" fmla="*/ 0 w 389"/>
                <a:gd name="T25" fmla="*/ 0 h 50"/>
                <a:gd name="T26" fmla="*/ 0 w 389"/>
                <a:gd name="T27" fmla="*/ 0 h 50"/>
                <a:gd name="T28" fmla="*/ 0 w 389"/>
                <a:gd name="T29" fmla="*/ 0 h 50"/>
                <a:gd name="T30" fmla="*/ 0 w 389"/>
                <a:gd name="T31" fmla="*/ 0 h 50"/>
                <a:gd name="T32" fmla="*/ 0 w 389"/>
                <a:gd name="T33" fmla="*/ 0 h 50"/>
                <a:gd name="T34" fmla="*/ 0 w 389"/>
                <a:gd name="T35" fmla="*/ 0 h 50"/>
                <a:gd name="T36" fmla="*/ 0 w 389"/>
                <a:gd name="T37" fmla="*/ 0 h 50"/>
                <a:gd name="T38" fmla="*/ 0 w 389"/>
                <a:gd name="T39" fmla="*/ 0 h 50"/>
                <a:gd name="T40" fmla="*/ 0 w 389"/>
                <a:gd name="T41" fmla="*/ 0 h 50"/>
                <a:gd name="T42" fmla="*/ 0 w 389"/>
                <a:gd name="T43" fmla="*/ 0 h 50"/>
                <a:gd name="T44" fmla="*/ 0 w 389"/>
                <a:gd name="T45" fmla="*/ 0 h 50"/>
                <a:gd name="T46" fmla="*/ 0 w 389"/>
                <a:gd name="T47" fmla="*/ 0 h 50"/>
                <a:gd name="T48" fmla="*/ 0 w 389"/>
                <a:gd name="T49" fmla="*/ 0 h 50"/>
                <a:gd name="T50" fmla="*/ 0 w 389"/>
                <a:gd name="T51" fmla="*/ 0 h 50"/>
                <a:gd name="T52" fmla="*/ 0 w 389"/>
                <a:gd name="T53" fmla="*/ 0 h 50"/>
                <a:gd name="T54" fmla="*/ 0 w 389"/>
                <a:gd name="T55" fmla="*/ 0 h 50"/>
                <a:gd name="T56" fmla="*/ 0 w 389"/>
                <a:gd name="T57" fmla="*/ 0 h 50"/>
                <a:gd name="T58" fmla="*/ 0 w 389"/>
                <a:gd name="T59" fmla="*/ 0 h 50"/>
                <a:gd name="T60" fmla="*/ 0 w 389"/>
                <a:gd name="T61" fmla="*/ 0 h 50"/>
                <a:gd name="T62" fmla="*/ 0 w 389"/>
                <a:gd name="T63" fmla="*/ 0 h 50"/>
                <a:gd name="T64" fmla="*/ 0 w 389"/>
                <a:gd name="T65" fmla="*/ 0 h 50"/>
                <a:gd name="T66" fmla="*/ 0 w 389"/>
                <a:gd name="T67" fmla="*/ 0 h 50"/>
                <a:gd name="T68" fmla="*/ 0 w 389"/>
                <a:gd name="T69" fmla="*/ 0 h 50"/>
                <a:gd name="T70" fmla="*/ 0 w 389"/>
                <a:gd name="T71" fmla="*/ 0 h 50"/>
                <a:gd name="T72" fmla="*/ 0 w 389"/>
                <a:gd name="T73" fmla="*/ 0 h 50"/>
                <a:gd name="T74" fmla="*/ 0 w 389"/>
                <a:gd name="T75" fmla="*/ 0 h 50"/>
                <a:gd name="T76" fmla="*/ 0 w 389"/>
                <a:gd name="T77" fmla="*/ 0 h 50"/>
                <a:gd name="T78" fmla="*/ 0 w 389"/>
                <a:gd name="T79" fmla="*/ 0 h 5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389"/>
                <a:gd name="T121" fmla="*/ 0 h 50"/>
                <a:gd name="T122" fmla="*/ 389 w 389"/>
                <a:gd name="T123" fmla="*/ 50 h 5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389" h="50">
                  <a:moveTo>
                    <a:pt x="358" y="9"/>
                  </a:moveTo>
                  <a:lnTo>
                    <a:pt x="367" y="0"/>
                  </a:lnTo>
                  <a:lnTo>
                    <a:pt x="354" y="5"/>
                  </a:lnTo>
                  <a:lnTo>
                    <a:pt x="337" y="8"/>
                  </a:lnTo>
                  <a:lnTo>
                    <a:pt x="316" y="12"/>
                  </a:lnTo>
                  <a:lnTo>
                    <a:pt x="292" y="15"/>
                  </a:lnTo>
                  <a:lnTo>
                    <a:pt x="268" y="18"/>
                  </a:lnTo>
                  <a:lnTo>
                    <a:pt x="240" y="20"/>
                  </a:lnTo>
                  <a:lnTo>
                    <a:pt x="214" y="21"/>
                  </a:lnTo>
                  <a:lnTo>
                    <a:pt x="185" y="21"/>
                  </a:lnTo>
                  <a:lnTo>
                    <a:pt x="158" y="20"/>
                  </a:lnTo>
                  <a:lnTo>
                    <a:pt x="130" y="19"/>
                  </a:lnTo>
                  <a:lnTo>
                    <a:pt x="104" y="18"/>
                  </a:lnTo>
                  <a:lnTo>
                    <a:pt x="79" y="16"/>
                  </a:lnTo>
                  <a:lnTo>
                    <a:pt x="58" y="13"/>
                  </a:lnTo>
                  <a:lnTo>
                    <a:pt x="39" y="9"/>
                  </a:lnTo>
                  <a:lnTo>
                    <a:pt x="23" y="6"/>
                  </a:lnTo>
                  <a:lnTo>
                    <a:pt x="13" y="3"/>
                  </a:lnTo>
                  <a:lnTo>
                    <a:pt x="0" y="28"/>
                  </a:lnTo>
                  <a:lnTo>
                    <a:pt x="14" y="33"/>
                  </a:lnTo>
                  <a:lnTo>
                    <a:pt x="32" y="38"/>
                  </a:lnTo>
                  <a:lnTo>
                    <a:pt x="52" y="42"/>
                  </a:lnTo>
                  <a:lnTo>
                    <a:pt x="75" y="45"/>
                  </a:lnTo>
                  <a:lnTo>
                    <a:pt x="101" y="47"/>
                  </a:lnTo>
                  <a:lnTo>
                    <a:pt x="128" y="48"/>
                  </a:lnTo>
                  <a:lnTo>
                    <a:pt x="155" y="49"/>
                  </a:lnTo>
                  <a:lnTo>
                    <a:pt x="185" y="50"/>
                  </a:lnTo>
                  <a:lnTo>
                    <a:pt x="214" y="50"/>
                  </a:lnTo>
                  <a:lnTo>
                    <a:pt x="243" y="49"/>
                  </a:lnTo>
                  <a:lnTo>
                    <a:pt x="270" y="47"/>
                  </a:lnTo>
                  <a:lnTo>
                    <a:pt x="297" y="44"/>
                  </a:lnTo>
                  <a:lnTo>
                    <a:pt x="321" y="41"/>
                  </a:lnTo>
                  <a:lnTo>
                    <a:pt x="344" y="37"/>
                  </a:lnTo>
                  <a:lnTo>
                    <a:pt x="363" y="32"/>
                  </a:lnTo>
                  <a:lnTo>
                    <a:pt x="380" y="24"/>
                  </a:lnTo>
                  <a:lnTo>
                    <a:pt x="389" y="15"/>
                  </a:lnTo>
                  <a:lnTo>
                    <a:pt x="380" y="24"/>
                  </a:lnTo>
                  <a:lnTo>
                    <a:pt x="387" y="22"/>
                  </a:lnTo>
                  <a:lnTo>
                    <a:pt x="389" y="15"/>
                  </a:lnTo>
                  <a:lnTo>
                    <a:pt x="358" y="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44" name="Freeform 209"/>
            <p:cNvSpPr>
              <a:spLocks/>
            </p:cNvSpPr>
            <p:nvPr/>
          </p:nvSpPr>
          <p:spPr bwMode="auto">
            <a:xfrm>
              <a:off x="1941" y="3213"/>
              <a:ext cx="18" cy="56"/>
            </a:xfrm>
            <a:custGeom>
              <a:avLst/>
              <a:gdLst>
                <a:gd name="T0" fmla="*/ 0 w 114"/>
                <a:gd name="T1" fmla="*/ 0 h 446"/>
                <a:gd name="T2" fmla="*/ 0 w 114"/>
                <a:gd name="T3" fmla="*/ 0 h 446"/>
                <a:gd name="T4" fmla="*/ 0 w 114"/>
                <a:gd name="T5" fmla="*/ 0 h 446"/>
                <a:gd name="T6" fmla="*/ 0 w 114"/>
                <a:gd name="T7" fmla="*/ 0 h 446"/>
                <a:gd name="T8" fmla="*/ 0 w 114"/>
                <a:gd name="T9" fmla="*/ 0 h 446"/>
                <a:gd name="T10" fmla="*/ 0 w 114"/>
                <a:gd name="T11" fmla="*/ 0 h 446"/>
                <a:gd name="T12" fmla="*/ 0 w 114"/>
                <a:gd name="T13" fmla="*/ 0 h 446"/>
                <a:gd name="T14" fmla="*/ 0 w 114"/>
                <a:gd name="T15" fmla="*/ 0 h 446"/>
                <a:gd name="T16" fmla="*/ 0 w 114"/>
                <a:gd name="T17" fmla="*/ 0 h 446"/>
                <a:gd name="T18" fmla="*/ 0 w 114"/>
                <a:gd name="T19" fmla="*/ 0 h 446"/>
                <a:gd name="T20" fmla="*/ 0 w 114"/>
                <a:gd name="T21" fmla="*/ 0 h 446"/>
                <a:gd name="T22" fmla="*/ 0 w 114"/>
                <a:gd name="T23" fmla="*/ 0 h 446"/>
                <a:gd name="T24" fmla="*/ 0 w 114"/>
                <a:gd name="T25" fmla="*/ 0 h 446"/>
                <a:gd name="T26" fmla="*/ 0 w 114"/>
                <a:gd name="T27" fmla="*/ 0 h 446"/>
                <a:gd name="T28" fmla="*/ 0 w 114"/>
                <a:gd name="T29" fmla="*/ 0 h 446"/>
                <a:gd name="T30" fmla="*/ 0 w 114"/>
                <a:gd name="T31" fmla="*/ 0 h 446"/>
                <a:gd name="T32" fmla="*/ 0 w 114"/>
                <a:gd name="T33" fmla="*/ 0 h 446"/>
                <a:gd name="T34" fmla="*/ 0 w 114"/>
                <a:gd name="T35" fmla="*/ 0 h 446"/>
                <a:gd name="T36" fmla="*/ 0 w 114"/>
                <a:gd name="T37" fmla="*/ 0 h 446"/>
                <a:gd name="T38" fmla="*/ 0 w 114"/>
                <a:gd name="T39" fmla="*/ 0 h 446"/>
                <a:gd name="T40" fmla="*/ 0 w 114"/>
                <a:gd name="T41" fmla="*/ 0 h 446"/>
                <a:gd name="T42" fmla="*/ 0 w 114"/>
                <a:gd name="T43" fmla="*/ 0 h 446"/>
                <a:gd name="T44" fmla="*/ 0 w 114"/>
                <a:gd name="T45" fmla="*/ 0 h 446"/>
                <a:gd name="T46" fmla="*/ 0 w 114"/>
                <a:gd name="T47" fmla="*/ 0 h 446"/>
                <a:gd name="T48" fmla="*/ 0 w 114"/>
                <a:gd name="T49" fmla="*/ 0 h 446"/>
                <a:gd name="T50" fmla="*/ 0 w 114"/>
                <a:gd name="T51" fmla="*/ 0 h 446"/>
                <a:gd name="T52" fmla="*/ 0 w 114"/>
                <a:gd name="T53" fmla="*/ 0 h 446"/>
                <a:gd name="T54" fmla="*/ 0 w 114"/>
                <a:gd name="T55" fmla="*/ 0 h 446"/>
                <a:gd name="T56" fmla="*/ 0 w 114"/>
                <a:gd name="T57" fmla="*/ 0 h 446"/>
                <a:gd name="T58" fmla="*/ 0 w 114"/>
                <a:gd name="T59" fmla="*/ 0 h 446"/>
                <a:gd name="T60" fmla="*/ 0 w 114"/>
                <a:gd name="T61" fmla="*/ 0 h 446"/>
                <a:gd name="T62" fmla="*/ 0 w 114"/>
                <a:gd name="T63" fmla="*/ 0 h 446"/>
                <a:gd name="T64" fmla="*/ 0 w 114"/>
                <a:gd name="T65" fmla="*/ 0 h 446"/>
                <a:gd name="T66" fmla="*/ 0 w 114"/>
                <a:gd name="T67" fmla="*/ 0 h 446"/>
                <a:gd name="T68" fmla="*/ 0 w 114"/>
                <a:gd name="T69" fmla="*/ 0 h 446"/>
                <a:gd name="T70" fmla="*/ 0 w 114"/>
                <a:gd name="T71" fmla="*/ 0 h 446"/>
                <a:gd name="T72" fmla="*/ 0 w 114"/>
                <a:gd name="T73" fmla="*/ 0 h 44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4"/>
                <a:gd name="T112" fmla="*/ 0 h 446"/>
                <a:gd name="T113" fmla="*/ 114 w 114"/>
                <a:gd name="T114" fmla="*/ 446 h 44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4" h="446">
                  <a:moveTo>
                    <a:pt x="83" y="2"/>
                  </a:moveTo>
                  <a:lnTo>
                    <a:pt x="83" y="0"/>
                  </a:lnTo>
                  <a:lnTo>
                    <a:pt x="80" y="54"/>
                  </a:lnTo>
                  <a:lnTo>
                    <a:pt x="75" y="103"/>
                  </a:lnTo>
                  <a:lnTo>
                    <a:pt x="71" y="147"/>
                  </a:lnTo>
                  <a:lnTo>
                    <a:pt x="66" y="184"/>
                  </a:lnTo>
                  <a:lnTo>
                    <a:pt x="61" y="218"/>
                  </a:lnTo>
                  <a:lnTo>
                    <a:pt x="56" y="248"/>
                  </a:lnTo>
                  <a:lnTo>
                    <a:pt x="51" y="274"/>
                  </a:lnTo>
                  <a:lnTo>
                    <a:pt x="45" y="298"/>
                  </a:lnTo>
                  <a:lnTo>
                    <a:pt x="40" y="318"/>
                  </a:lnTo>
                  <a:lnTo>
                    <a:pt x="33" y="338"/>
                  </a:lnTo>
                  <a:lnTo>
                    <a:pt x="29" y="356"/>
                  </a:lnTo>
                  <a:lnTo>
                    <a:pt x="23" y="371"/>
                  </a:lnTo>
                  <a:lnTo>
                    <a:pt x="17" y="387"/>
                  </a:lnTo>
                  <a:lnTo>
                    <a:pt x="10" y="405"/>
                  </a:lnTo>
                  <a:lnTo>
                    <a:pt x="6" y="422"/>
                  </a:lnTo>
                  <a:lnTo>
                    <a:pt x="0" y="440"/>
                  </a:lnTo>
                  <a:lnTo>
                    <a:pt x="31" y="446"/>
                  </a:lnTo>
                  <a:lnTo>
                    <a:pt x="37" y="430"/>
                  </a:lnTo>
                  <a:lnTo>
                    <a:pt x="41" y="413"/>
                  </a:lnTo>
                  <a:lnTo>
                    <a:pt x="45" y="398"/>
                  </a:lnTo>
                  <a:lnTo>
                    <a:pt x="52" y="381"/>
                  </a:lnTo>
                  <a:lnTo>
                    <a:pt x="58" y="364"/>
                  </a:lnTo>
                  <a:lnTo>
                    <a:pt x="64" y="346"/>
                  </a:lnTo>
                  <a:lnTo>
                    <a:pt x="69" y="326"/>
                  </a:lnTo>
                  <a:lnTo>
                    <a:pt x="76" y="304"/>
                  </a:lnTo>
                  <a:lnTo>
                    <a:pt x="82" y="280"/>
                  </a:lnTo>
                  <a:lnTo>
                    <a:pt x="87" y="252"/>
                  </a:lnTo>
                  <a:lnTo>
                    <a:pt x="92" y="222"/>
                  </a:lnTo>
                  <a:lnTo>
                    <a:pt x="97" y="188"/>
                  </a:lnTo>
                  <a:lnTo>
                    <a:pt x="102" y="149"/>
                  </a:lnTo>
                  <a:lnTo>
                    <a:pt x="106" y="105"/>
                  </a:lnTo>
                  <a:lnTo>
                    <a:pt x="110" y="56"/>
                  </a:lnTo>
                  <a:lnTo>
                    <a:pt x="114" y="2"/>
                  </a:lnTo>
                  <a:lnTo>
                    <a:pt x="114" y="0"/>
                  </a:lnTo>
                  <a:lnTo>
                    <a:pt x="83" y="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45" name="Freeform 210"/>
            <p:cNvSpPr>
              <a:spLocks/>
            </p:cNvSpPr>
            <p:nvPr/>
          </p:nvSpPr>
          <p:spPr bwMode="auto">
            <a:xfrm>
              <a:off x="1944" y="3196"/>
              <a:ext cx="15" cy="17"/>
            </a:xfrm>
            <a:custGeom>
              <a:avLst/>
              <a:gdLst>
                <a:gd name="T0" fmla="*/ 0 w 92"/>
                <a:gd name="T1" fmla="*/ 0 h 139"/>
                <a:gd name="T2" fmla="*/ 0 w 92"/>
                <a:gd name="T3" fmla="*/ 0 h 139"/>
                <a:gd name="T4" fmla="*/ 0 w 92"/>
                <a:gd name="T5" fmla="*/ 0 h 139"/>
                <a:gd name="T6" fmla="*/ 0 w 92"/>
                <a:gd name="T7" fmla="*/ 0 h 139"/>
                <a:gd name="T8" fmla="*/ 0 w 92"/>
                <a:gd name="T9" fmla="*/ 0 h 139"/>
                <a:gd name="T10" fmla="*/ 0 w 92"/>
                <a:gd name="T11" fmla="*/ 0 h 139"/>
                <a:gd name="T12" fmla="*/ 0 w 92"/>
                <a:gd name="T13" fmla="*/ 0 h 139"/>
                <a:gd name="T14" fmla="*/ 0 w 92"/>
                <a:gd name="T15" fmla="*/ 0 h 139"/>
                <a:gd name="T16" fmla="*/ 0 w 92"/>
                <a:gd name="T17" fmla="*/ 0 h 139"/>
                <a:gd name="T18" fmla="*/ 0 w 92"/>
                <a:gd name="T19" fmla="*/ 0 h 139"/>
                <a:gd name="T20" fmla="*/ 0 w 92"/>
                <a:gd name="T21" fmla="*/ 0 h 139"/>
                <a:gd name="T22" fmla="*/ 0 w 92"/>
                <a:gd name="T23" fmla="*/ 0 h 139"/>
                <a:gd name="T24" fmla="*/ 0 w 92"/>
                <a:gd name="T25" fmla="*/ 0 h 139"/>
                <a:gd name="T26" fmla="*/ 0 w 92"/>
                <a:gd name="T27" fmla="*/ 0 h 139"/>
                <a:gd name="T28" fmla="*/ 0 w 92"/>
                <a:gd name="T29" fmla="*/ 0 h 139"/>
                <a:gd name="T30" fmla="*/ 0 w 92"/>
                <a:gd name="T31" fmla="*/ 0 h 139"/>
                <a:gd name="T32" fmla="*/ 0 w 92"/>
                <a:gd name="T33" fmla="*/ 0 h 139"/>
                <a:gd name="T34" fmla="*/ 0 w 92"/>
                <a:gd name="T35" fmla="*/ 0 h 139"/>
                <a:gd name="T36" fmla="*/ 0 w 92"/>
                <a:gd name="T37" fmla="*/ 0 h 139"/>
                <a:gd name="T38" fmla="*/ 0 w 92"/>
                <a:gd name="T39" fmla="*/ 0 h 139"/>
                <a:gd name="T40" fmla="*/ 0 w 92"/>
                <a:gd name="T41" fmla="*/ 0 h 139"/>
                <a:gd name="T42" fmla="*/ 0 w 92"/>
                <a:gd name="T43" fmla="*/ 0 h 139"/>
                <a:gd name="T44" fmla="*/ 0 w 92"/>
                <a:gd name="T45" fmla="*/ 0 h 139"/>
                <a:gd name="T46" fmla="*/ 0 w 92"/>
                <a:gd name="T47" fmla="*/ 0 h 139"/>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2"/>
                <a:gd name="T73" fmla="*/ 0 h 139"/>
                <a:gd name="T74" fmla="*/ 92 w 92"/>
                <a:gd name="T75" fmla="*/ 139 h 139"/>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2" h="139">
                  <a:moveTo>
                    <a:pt x="41" y="23"/>
                  </a:moveTo>
                  <a:lnTo>
                    <a:pt x="39" y="2"/>
                  </a:lnTo>
                  <a:lnTo>
                    <a:pt x="12" y="38"/>
                  </a:lnTo>
                  <a:lnTo>
                    <a:pt x="0" y="67"/>
                  </a:lnTo>
                  <a:lnTo>
                    <a:pt x="4" y="92"/>
                  </a:lnTo>
                  <a:lnTo>
                    <a:pt x="17" y="109"/>
                  </a:lnTo>
                  <a:lnTo>
                    <a:pt x="34" y="121"/>
                  </a:lnTo>
                  <a:lnTo>
                    <a:pt x="50" y="129"/>
                  </a:lnTo>
                  <a:lnTo>
                    <a:pt x="59" y="134"/>
                  </a:lnTo>
                  <a:lnTo>
                    <a:pt x="61" y="139"/>
                  </a:lnTo>
                  <a:lnTo>
                    <a:pt x="92" y="137"/>
                  </a:lnTo>
                  <a:lnTo>
                    <a:pt x="83" y="118"/>
                  </a:lnTo>
                  <a:lnTo>
                    <a:pt x="67" y="105"/>
                  </a:lnTo>
                  <a:lnTo>
                    <a:pt x="52" y="97"/>
                  </a:lnTo>
                  <a:lnTo>
                    <a:pt x="39" y="89"/>
                  </a:lnTo>
                  <a:lnTo>
                    <a:pt x="32" y="82"/>
                  </a:lnTo>
                  <a:lnTo>
                    <a:pt x="31" y="71"/>
                  </a:lnTo>
                  <a:lnTo>
                    <a:pt x="39" y="52"/>
                  </a:lnTo>
                  <a:lnTo>
                    <a:pt x="63" y="21"/>
                  </a:lnTo>
                  <a:lnTo>
                    <a:pt x="61" y="0"/>
                  </a:lnTo>
                  <a:lnTo>
                    <a:pt x="63" y="21"/>
                  </a:lnTo>
                  <a:lnTo>
                    <a:pt x="73" y="9"/>
                  </a:lnTo>
                  <a:lnTo>
                    <a:pt x="61" y="0"/>
                  </a:lnTo>
                  <a:lnTo>
                    <a:pt x="41" y="2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46" name="Freeform 211"/>
            <p:cNvSpPr>
              <a:spLocks/>
            </p:cNvSpPr>
            <p:nvPr/>
          </p:nvSpPr>
          <p:spPr bwMode="auto">
            <a:xfrm>
              <a:off x="1924" y="3180"/>
              <a:ext cx="30" cy="19"/>
            </a:xfrm>
            <a:custGeom>
              <a:avLst/>
              <a:gdLst>
                <a:gd name="T0" fmla="*/ 0 w 181"/>
                <a:gd name="T1" fmla="*/ 0 h 148"/>
                <a:gd name="T2" fmla="*/ 0 w 181"/>
                <a:gd name="T3" fmla="*/ 0 h 148"/>
                <a:gd name="T4" fmla="*/ 0 w 181"/>
                <a:gd name="T5" fmla="*/ 0 h 148"/>
                <a:gd name="T6" fmla="*/ 0 w 181"/>
                <a:gd name="T7" fmla="*/ 0 h 148"/>
                <a:gd name="T8" fmla="*/ 0 w 181"/>
                <a:gd name="T9" fmla="*/ 0 h 148"/>
                <a:gd name="T10" fmla="*/ 0 w 181"/>
                <a:gd name="T11" fmla="*/ 0 h 148"/>
                <a:gd name="T12" fmla="*/ 0 w 181"/>
                <a:gd name="T13" fmla="*/ 0 h 148"/>
                <a:gd name="T14" fmla="*/ 0 w 181"/>
                <a:gd name="T15" fmla="*/ 0 h 148"/>
                <a:gd name="T16" fmla="*/ 0 w 181"/>
                <a:gd name="T17" fmla="*/ 0 h 148"/>
                <a:gd name="T18" fmla="*/ 0 w 181"/>
                <a:gd name="T19" fmla="*/ 0 h 148"/>
                <a:gd name="T20" fmla="*/ 0 w 181"/>
                <a:gd name="T21" fmla="*/ 0 h 148"/>
                <a:gd name="T22" fmla="*/ 0 w 181"/>
                <a:gd name="T23" fmla="*/ 0 h 148"/>
                <a:gd name="T24" fmla="*/ 0 w 181"/>
                <a:gd name="T25" fmla="*/ 0 h 148"/>
                <a:gd name="T26" fmla="*/ 0 w 181"/>
                <a:gd name="T27" fmla="*/ 0 h 148"/>
                <a:gd name="T28" fmla="*/ 0 w 181"/>
                <a:gd name="T29" fmla="*/ 0 h 148"/>
                <a:gd name="T30" fmla="*/ 0 w 181"/>
                <a:gd name="T31" fmla="*/ 0 h 148"/>
                <a:gd name="T32" fmla="*/ 0 w 181"/>
                <a:gd name="T33" fmla="*/ 0 h 148"/>
                <a:gd name="T34" fmla="*/ 0 w 181"/>
                <a:gd name="T35" fmla="*/ 0 h 148"/>
                <a:gd name="T36" fmla="*/ 0 w 181"/>
                <a:gd name="T37" fmla="*/ 0 h 148"/>
                <a:gd name="T38" fmla="*/ 0 w 181"/>
                <a:gd name="T39" fmla="*/ 0 h 148"/>
                <a:gd name="T40" fmla="*/ 0 w 181"/>
                <a:gd name="T41" fmla="*/ 0 h 148"/>
                <a:gd name="T42" fmla="*/ 0 w 181"/>
                <a:gd name="T43" fmla="*/ 0 h 148"/>
                <a:gd name="T44" fmla="*/ 0 w 181"/>
                <a:gd name="T45" fmla="*/ 0 h 148"/>
                <a:gd name="T46" fmla="*/ 0 w 181"/>
                <a:gd name="T47" fmla="*/ 0 h 148"/>
                <a:gd name="T48" fmla="*/ 0 w 181"/>
                <a:gd name="T49" fmla="*/ 0 h 148"/>
                <a:gd name="T50" fmla="*/ 0 w 181"/>
                <a:gd name="T51" fmla="*/ 0 h 148"/>
                <a:gd name="T52" fmla="*/ 0 w 181"/>
                <a:gd name="T53" fmla="*/ 0 h 148"/>
                <a:gd name="T54" fmla="*/ 0 w 181"/>
                <a:gd name="T55" fmla="*/ 0 h 148"/>
                <a:gd name="T56" fmla="*/ 0 w 181"/>
                <a:gd name="T57" fmla="*/ 0 h 148"/>
                <a:gd name="T58" fmla="*/ 0 w 181"/>
                <a:gd name="T59" fmla="*/ 0 h 148"/>
                <a:gd name="T60" fmla="*/ 0 w 181"/>
                <a:gd name="T61" fmla="*/ 0 h 148"/>
                <a:gd name="T62" fmla="*/ 0 w 181"/>
                <a:gd name="T63" fmla="*/ 0 h 148"/>
                <a:gd name="T64" fmla="*/ 0 w 181"/>
                <a:gd name="T65" fmla="*/ 0 h 148"/>
                <a:gd name="T66" fmla="*/ 0 w 181"/>
                <a:gd name="T67" fmla="*/ 0 h 148"/>
                <a:gd name="T68" fmla="*/ 0 w 181"/>
                <a:gd name="T69" fmla="*/ 0 h 148"/>
                <a:gd name="T70" fmla="*/ 0 w 181"/>
                <a:gd name="T71" fmla="*/ 0 h 148"/>
                <a:gd name="T72" fmla="*/ 0 w 181"/>
                <a:gd name="T73" fmla="*/ 0 h 148"/>
                <a:gd name="T74" fmla="*/ 0 w 181"/>
                <a:gd name="T75" fmla="*/ 0 h 148"/>
                <a:gd name="T76" fmla="*/ 0 w 181"/>
                <a:gd name="T77" fmla="*/ 0 h 148"/>
                <a:gd name="T78" fmla="*/ 0 w 181"/>
                <a:gd name="T79" fmla="*/ 0 h 148"/>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81"/>
                <a:gd name="T121" fmla="*/ 0 h 148"/>
                <a:gd name="T122" fmla="*/ 181 w 181"/>
                <a:gd name="T123" fmla="*/ 148 h 148"/>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81" h="148">
                  <a:moveTo>
                    <a:pt x="24" y="0"/>
                  </a:moveTo>
                  <a:lnTo>
                    <a:pt x="21" y="1"/>
                  </a:lnTo>
                  <a:lnTo>
                    <a:pt x="9" y="13"/>
                  </a:lnTo>
                  <a:lnTo>
                    <a:pt x="1" y="27"/>
                  </a:lnTo>
                  <a:lnTo>
                    <a:pt x="0" y="42"/>
                  </a:lnTo>
                  <a:lnTo>
                    <a:pt x="3" y="54"/>
                  </a:lnTo>
                  <a:lnTo>
                    <a:pt x="12" y="65"/>
                  </a:lnTo>
                  <a:lnTo>
                    <a:pt x="23" y="75"/>
                  </a:lnTo>
                  <a:lnTo>
                    <a:pt x="35" y="85"/>
                  </a:lnTo>
                  <a:lnTo>
                    <a:pt x="50" y="92"/>
                  </a:lnTo>
                  <a:lnTo>
                    <a:pt x="64" y="99"/>
                  </a:lnTo>
                  <a:lnTo>
                    <a:pt x="81" y="107"/>
                  </a:lnTo>
                  <a:lnTo>
                    <a:pt x="97" y="115"/>
                  </a:lnTo>
                  <a:lnTo>
                    <a:pt x="113" y="121"/>
                  </a:lnTo>
                  <a:lnTo>
                    <a:pt x="126" y="127"/>
                  </a:lnTo>
                  <a:lnTo>
                    <a:pt x="140" y="134"/>
                  </a:lnTo>
                  <a:lnTo>
                    <a:pt x="151" y="142"/>
                  </a:lnTo>
                  <a:lnTo>
                    <a:pt x="161" y="148"/>
                  </a:lnTo>
                  <a:lnTo>
                    <a:pt x="181" y="125"/>
                  </a:lnTo>
                  <a:lnTo>
                    <a:pt x="169" y="117"/>
                  </a:lnTo>
                  <a:lnTo>
                    <a:pt x="156" y="110"/>
                  </a:lnTo>
                  <a:lnTo>
                    <a:pt x="141" y="103"/>
                  </a:lnTo>
                  <a:lnTo>
                    <a:pt x="126" y="95"/>
                  </a:lnTo>
                  <a:lnTo>
                    <a:pt x="110" y="89"/>
                  </a:lnTo>
                  <a:lnTo>
                    <a:pt x="94" y="83"/>
                  </a:lnTo>
                  <a:lnTo>
                    <a:pt x="79" y="75"/>
                  </a:lnTo>
                  <a:lnTo>
                    <a:pt x="65" y="67"/>
                  </a:lnTo>
                  <a:lnTo>
                    <a:pt x="53" y="60"/>
                  </a:lnTo>
                  <a:lnTo>
                    <a:pt x="43" y="54"/>
                  </a:lnTo>
                  <a:lnTo>
                    <a:pt x="37" y="47"/>
                  </a:lnTo>
                  <a:lnTo>
                    <a:pt x="32" y="42"/>
                  </a:lnTo>
                  <a:lnTo>
                    <a:pt x="31" y="38"/>
                  </a:lnTo>
                  <a:lnTo>
                    <a:pt x="30" y="35"/>
                  </a:lnTo>
                  <a:lnTo>
                    <a:pt x="33" y="31"/>
                  </a:lnTo>
                  <a:lnTo>
                    <a:pt x="41" y="24"/>
                  </a:lnTo>
                  <a:lnTo>
                    <a:pt x="38" y="25"/>
                  </a:lnTo>
                  <a:lnTo>
                    <a:pt x="24" y="0"/>
                  </a:lnTo>
                  <a:lnTo>
                    <a:pt x="22" y="0"/>
                  </a:lnTo>
                  <a:lnTo>
                    <a:pt x="21" y="1"/>
                  </a:lnTo>
                  <a:lnTo>
                    <a:pt x="24"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47" name="Freeform 212"/>
            <p:cNvSpPr>
              <a:spLocks/>
            </p:cNvSpPr>
            <p:nvPr/>
          </p:nvSpPr>
          <p:spPr bwMode="auto">
            <a:xfrm>
              <a:off x="1928" y="3163"/>
              <a:ext cx="39" cy="20"/>
            </a:xfrm>
            <a:custGeom>
              <a:avLst/>
              <a:gdLst>
                <a:gd name="T0" fmla="*/ 0 w 233"/>
                <a:gd name="T1" fmla="*/ 0 h 161"/>
                <a:gd name="T2" fmla="*/ 0 w 233"/>
                <a:gd name="T3" fmla="*/ 0 h 161"/>
                <a:gd name="T4" fmla="*/ 0 w 233"/>
                <a:gd name="T5" fmla="*/ 0 h 161"/>
                <a:gd name="T6" fmla="*/ 0 w 233"/>
                <a:gd name="T7" fmla="*/ 0 h 161"/>
                <a:gd name="T8" fmla="*/ 0 w 233"/>
                <a:gd name="T9" fmla="*/ 0 h 161"/>
                <a:gd name="T10" fmla="*/ 0 w 233"/>
                <a:gd name="T11" fmla="*/ 0 h 161"/>
                <a:gd name="T12" fmla="*/ 0 w 233"/>
                <a:gd name="T13" fmla="*/ 0 h 161"/>
                <a:gd name="T14" fmla="*/ 0 w 233"/>
                <a:gd name="T15" fmla="*/ 0 h 161"/>
                <a:gd name="T16" fmla="*/ 0 w 233"/>
                <a:gd name="T17" fmla="*/ 0 h 161"/>
                <a:gd name="T18" fmla="*/ 0 w 233"/>
                <a:gd name="T19" fmla="*/ 0 h 161"/>
                <a:gd name="T20" fmla="*/ 0 w 233"/>
                <a:gd name="T21" fmla="*/ 0 h 161"/>
                <a:gd name="T22" fmla="*/ 0 w 233"/>
                <a:gd name="T23" fmla="*/ 0 h 161"/>
                <a:gd name="T24" fmla="*/ 0 w 233"/>
                <a:gd name="T25" fmla="*/ 0 h 161"/>
                <a:gd name="T26" fmla="*/ 0 w 233"/>
                <a:gd name="T27" fmla="*/ 0 h 161"/>
                <a:gd name="T28" fmla="*/ 0 w 233"/>
                <a:gd name="T29" fmla="*/ 0 h 161"/>
                <a:gd name="T30" fmla="*/ 0 w 233"/>
                <a:gd name="T31" fmla="*/ 0 h 161"/>
                <a:gd name="T32" fmla="*/ 0 w 233"/>
                <a:gd name="T33" fmla="*/ 0 h 161"/>
                <a:gd name="T34" fmla="*/ 0 w 233"/>
                <a:gd name="T35" fmla="*/ 0 h 161"/>
                <a:gd name="T36" fmla="*/ 0 w 233"/>
                <a:gd name="T37" fmla="*/ 0 h 161"/>
                <a:gd name="T38" fmla="*/ 0 w 233"/>
                <a:gd name="T39" fmla="*/ 0 h 161"/>
                <a:gd name="T40" fmla="*/ 0 w 233"/>
                <a:gd name="T41" fmla="*/ 0 h 161"/>
                <a:gd name="T42" fmla="*/ 0 w 233"/>
                <a:gd name="T43" fmla="*/ 0 h 161"/>
                <a:gd name="T44" fmla="*/ 0 w 233"/>
                <a:gd name="T45" fmla="*/ 0 h 161"/>
                <a:gd name="T46" fmla="*/ 0 w 233"/>
                <a:gd name="T47" fmla="*/ 0 h 161"/>
                <a:gd name="T48" fmla="*/ 0 w 233"/>
                <a:gd name="T49" fmla="*/ 0 h 161"/>
                <a:gd name="T50" fmla="*/ 0 w 233"/>
                <a:gd name="T51" fmla="*/ 0 h 161"/>
                <a:gd name="T52" fmla="*/ 0 w 233"/>
                <a:gd name="T53" fmla="*/ 0 h 161"/>
                <a:gd name="T54" fmla="*/ 0 w 233"/>
                <a:gd name="T55" fmla="*/ 0 h 161"/>
                <a:gd name="T56" fmla="*/ 0 w 233"/>
                <a:gd name="T57" fmla="*/ 0 h 161"/>
                <a:gd name="T58" fmla="*/ 0 w 233"/>
                <a:gd name="T59" fmla="*/ 0 h 161"/>
                <a:gd name="T60" fmla="*/ 0 w 233"/>
                <a:gd name="T61" fmla="*/ 0 h 161"/>
                <a:gd name="T62" fmla="*/ 0 w 233"/>
                <a:gd name="T63" fmla="*/ 0 h 161"/>
                <a:gd name="T64" fmla="*/ 0 w 233"/>
                <a:gd name="T65" fmla="*/ 0 h 161"/>
                <a:gd name="T66" fmla="*/ 0 w 233"/>
                <a:gd name="T67" fmla="*/ 0 h 161"/>
                <a:gd name="T68" fmla="*/ 0 w 233"/>
                <a:gd name="T69" fmla="*/ 0 h 161"/>
                <a:gd name="T70" fmla="*/ 0 w 233"/>
                <a:gd name="T71" fmla="*/ 0 h 161"/>
                <a:gd name="T72" fmla="*/ 0 w 233"/>
                <a:gd name="T73" fmla="*/ 0 h 161"/>
                <a:gd name="T74" fmla="*/ 0 w 233"/>
                <a:gd name="T75" fmla="*/ 0 h 161"/>
                <a:gd name="T76" fmla="*/ 0 w 233"/>
                <a:gd name="T77" fmla="*/ 0 h 161"/>
                <a:gd name="T78" fmla="*/ 0 w 233"/>
                <a:gd name="T79" fmla="*/ 0 h 16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233"/>
                <a:gd name="T121" fmla="*/ 0 h 161"/>
                <a:gd name="T122" fmla="*/ 233 w 233"/>
                <a:gd name="T123" fmla="*/ 161 h 161"/>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233" h="161">
                  <a:moveTo>
                    <a:pt x="202" y="3"/>
                  </a:moveTo>
                  <a:lnTo>
                    <a:pt x="203" y="0"/>
                  </a:lnTo>
                  <a:lnTo>
                    <a:pt x="191" y="25"/>
                  </a:lnTo>
                  <a:lnTo>
                    <a:pt x="180" y="43"/>
                  </a:lnTo>
                  <a:lnTo>
                    <a:pt x="171" y="58"/>
                  </a:lnTo>
                  <a:lnTo>
                    <a:pt x="163" y="69"/>
                  </a:lnTo>
                  <a:lnTo>
                    <a:pt x="158" y="78"/>
                  </a:lnTo>
                  <a:lnTo>
                    <a:pt x="154" y="83"/>
                  </a:lnTo>
                  <a:lnTo>
                    <a:pt x="150" y="85"/>
                  </a:lnTo>
                  <a:lnTo>
                    <a:pt x="145" y="87"/>
                  </a:lnTo>
                  <a:lnTo>
                    <a:pt x="137" y="90"/>
                  </a:lnTo>
                  <a:lnTo>
                    <a:pt x="128" y="91"/>
                  </a:lnTo>
                  <a:lnTo>
                    <a:pt x="116" y="94"/>
                  </a:lnTo>
                  <a:lnTo>
                    <a:pt x="100" y="98"/>
                  </a:lnTo>
                  <a:lnTo>
                    <a:pt x="81" y="104"/>
                  </a:lnTo>
                  <a:lnTo>
                    <a:pt x="59" y="111"/>
                  </a:lnTo>
                  <a:lnTo>
                    <a:pt x="31" y="121"/>
                  </a:lnTo>
                  <a:lnTo>
                    <a:pt x="0" y="136"/>
                  </a:lnTo>
                  <a:lnTo>
                    <a:pt x="14" y="161"/>
                  </a:lnTo>
                  <a:lnTo>
                    <a:pt x="44" y="148"/>
                  </a:lnTo>
                  <a:lnTo>
                    <a:pt x="70" y="137"/>
                  </a:lnTo>
                  <a:lnTo>
                    <a:pt x="92" y="130"/>
                  </a:lnTo>
                  <a:lnTo>
                    <a:pt x="108" y="124"/>
                  </a:lnTo>
                  <a:lnTo>
                    <a:pt x="123" y="122"/>
                  </a:lnTo>
                  <a:lnTo>
                    <a:pt x="135" y="119"/>
                  </a:lnTo>
                  <a:lnTo>
                    <a:pt x="146" y="116"/>
                  </a:lnTo>
                  <a:lnTo>
                    <a:pt x="156" y="113"/>
                  </a:lnTo>
                  <a:lnTo>
                    <a:pt x="166" y="109"/>
                  </a:lnTo>
                  <a:lnTo>
                    <a:pt x="176" y="103"/>
                  </a:lnTo>
                  <a:lnTo>
                    <a:pt x="182" y="94"/>
                  </a:lnTo>
                  <a:lnTo>
                    <a:pt x="190" y="86"/>
                  </a:lnTo>
                  <a:lnTo>
                    <a:pt x="198" y="72"/>
                  </a:lnTo>
                  <a:lnTo>
                    <a:pt x="206" y="57"/>
                  </a:lnTo>
                  <a:lnTo>
                    <a:pt x="217" y="37"/>
                  </a:lnTo>
                  <a:lnTo>
                    <a:pt x="232" y="13"/>
                  </a:lnTo>
                  <a:lnTo>
                    <a:pt x="233" y="9"/>
                  </a:lnTo>
                  <a:lnTo>
                    <a:pt x="232" y="13"/>
                  </a:lnTo>
                  <a:lnTo>
                    <a:pt x="232" y="10"/>
                  </a:lnTo>
                  <a:lnTo>
                    <a:pt x="233" y="9"/>
                  </a:lnTo>
                  <a:lnTo>
                    <a:pt x="202" y="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48" name="Freeform 213"/>
            <p:cNvSpPr>
              <a:spLocks/>
            </p:cNvSpPr>
            <p:nvPr/>
          </p:nvSpPr>
          <p:spPr bwMode="auto">
            <a:xfrm>
              <a:off x="1962" y="3100"/>
              <a:ext cx="56" cy="64"/>
            </a:xfrm>
            <a:custGeom>
              <a:avLst/>
              <a:gdLst>
                <a:gd name="T0" fmla="*/ 0 w 337"/>
                <a:gd name="T1" fmla="*/ 0 h 512"/>
                <a:gd name="T2" fmla="*/ 0 w 337"/>
                <a:gd name="T3" fmla="*/ 0 h 512"/>
                <a:gd name="T4" fmla="*/ 0 w 337"/>
                <a:gd name="T5" fmla="*/ 0 h 512"/>
                <a:gd name="T6" fmla="*/ 0 w 337"/>
                <a:gd name="T7" fmla="*/ 0 h 512"/>
                <a:gd name="T8" fmla="*/ 0 w 337"/>
                <a:gd name="T9" fmla="*/ 0 h 512"/>
                <a:gd name="T10" fmla="*/ 0 w 337"/>
                <a:gd name="T11" fmla="*/ 0 h 512"/>
                <a:gd name="T12" fmla="*/ 0 w 337"/>
                <a:gd name="T13" fmla="*/ 0 h 512"/>
                <a:gd name="T14" fmla="*/ 0 w 337"/>
                <a:gd name="T15" fmla="*/ 0 h 512"/>
                <a:gd name="T16" fmla="*/ 0 w 337"/>
                <a:gd name="T17" fmla="*/ 0 h 512"/>
                <a:gd name="T18" fmla="*/ 0 w 337"/>
                <a:gd name="T19" fmla="*/ 0 h 512"/>
                <a:gd name="T20" fmla="*/ 0 w 337"/>
                <a:gd name="T21" fmla="*/ 0 h 512"/>
                <a:gd name="T22" fmla="*/ 0 w 337"/>
                <a:gd name="T23" fmla="*/ 0 h 512"/>
                <a:gd name="T24" fmla="*/ 0 w 337"/>
                <a:gd name="T25" fmla="*/ 0 h 512"/>
                <a:gd name="T26" fmla="*/ 0 w 337"/>
                <a:gd name="T27" fmla="*/ 0 h 512"/>
                <a:gd name="T28" fmla="*/ 0 w 337"/>
                <a:gd name="T29" fmla="*/ 0 h 512"/>
                <a:gd name="T30" fmla="*/ 0 w 337"/>
                <a:gd name="T31" fmla="*/ 0 h 512"/>
                <a:gd name="T32" fmla="*/ 0 w 337"/>
                <a:gd name="T33" fmla="*/ 0 h 512"/>
                <a:gd name="T34" fmla="*/ 0 w 337"/>
                <a:gd name="T35" fmla="*/ 0 h 512"/>
                <a:gd name="T36" fmla="*/ 0 w 337"/>
                <a:gd name="T37" fmla="*/ 0 h 512"/>
                <a:gd name="T38" fmla="*/ 0 w 337"/>
                <a:gd name="T39" fmla="*/ 0 h 512"/>
                <a:gd name="T40" fmla="*/ 0 w 337"/>
                <a:gd name="T41" fmla="*/ 0 h 512"/>
                <a:gd name="T42" fmla="*/ 0 w 337"/>
                <a:gd name="T43" fmla="*/ 0 h 512"/>
                <a:gd name="T44" fmla="*/ 0 w 337"/>
                <a:gd name="T45" fmla="*/ 0 h 512"/>
                <a:gd name="T46" fmla="*/ 0 w 337"/>
                <a:gd name="T47" fmla="*/ 0 h 512"/>
                <a:gd name="T48" fmla="*/ 0 w 337"/>
                <a:gd name="T49" fmla="*/ 0 h 512"/>
                <a:gd name="T50" fmla="*/ 0 w 337"/>
                <a:gd name="T51" fmla="*/ 0 h 512"/>
                <a:gd name="T52" fmla="*/ 0 w 337"/>
                <a:gd name="T53" fmla="*/ 0 h 512"/>
                <a:gd name="T54" fmla="*/ 0 w 337"/>
                <a:gd name="T55" fmla="*/ 0 h 512"/>
                <a:gd name="T56" fmla="*/ 0 w 337"/>
                <a:gd name="T57" fmla="*/ 0 h 512"/>
                <a:gd name="T58" fmla="*/ 0 w 337"/>
                <a:gd name="T59" fmla="*/ 0 h 512"/>
                <a:gd name="T60" fmla="*/ 0 w 337"/>
                <a:gd name="T61" fmla="*/ 0 h 512"/>
                <a:gd name="T62" fmla="*/ 0 w 337"/>
                <a:gd name="T63" fmla="*/ 0 h 512"/>
                <a:gd name="T64" fmla="*/ 0 w 337"/>
                <a:gd name="T65" fmla="*/ 0 h 512"/>
                <a:gd name="T66" fmla="*/ 0 w 337"/>
                <a:gd name="T67" fmla="*/ 0 h 512"/>
                <a:gd name="T68" fmla="*/ 0 w 337"/>
                <a:gd name="T69" fmla="*/ 0 h 512"/>
                <a:gd name="T70" fmla="*/ 0 w 337"/>
                <a:gd name="T71" fmla="*/ 0 h 512"/>
                <a:gd name="T72" fmla="*/ 0 w 337"/>
                <a:gd name="T73" fmla="*/ 0 h 51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337"/>
                <a:gd name="T112" fmla="*/ 0 h 512"/>
                <a:gd name="T113" fmla="*/ 337 w 337"/>
                <a:gd name="T114" fmla="*/ 512 h 51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337" h="512">
                  <a:moveTo>
                    <a:pt x="337" y="4"/>
                  </a:moveTo>
                  <a:lnTo>
                    <a:pt x="306" y="0"/>
                  </a:lnTo>
                  <a:lnTo>
                    <a:pt x="296" y="54"/>
                  </a:lnTo>
                  <a:lnTo>
                    <a:pt x="284" y="104"/>
                  </a:lnTo>
                  <a:lnTo>
                    <a:pt x="267" y="148"/>
                  </a:lnTo>
                  <a:lnTo>
                    <a:pt x="248" y="187"/>
                  </a:lnTo>
                  <a:lnTo>
                    <a:pt x="226" y="223"/>
                  </a:lnTo>
                  <a:lnTo>
                    <a:pt x="203" y="256"/>
                  </a:lnTo>
                  <a:lnTo>
                    <a:pt x="177" y="284"/>
                  </a:lnTo>
                  <a:lnTo>
                    <a:pt x="153" y="311"/>
                  </a:lnTo>
                  <a:lnTo>
                    <a:pt x="128" y="336"/>
                  </a:lnTo>
                  <a:lnTo>
                    <a:pt x="104" y="359"/>
                  </a:lnTo>
                  <a:lnTo>
                    <a:pt x="80" y="381"/>
                  </a:lnTo>
                  <a:lnTo>
                    <a:pt x="57" y="405"/>
                  </a:lnTo>
                  <a:lnTo>
                    <a:pt x="39" y="428"/>
                  </a:lnTo>
                  <a:lnTo>
                    <a:pt x="22" y="453"/>
                  </a:lnTo>
                  <a:lnTo>
                    <a:pt x="9" y="479"/>
                  </a:lnTo>
                  <a:lnTo>
                    <a:pt x="0" y="506"/>
                  </a:lnTo>
                  <a:lnTo>
                    <a:pt x="31" y="512"/>
                  </a:lnTo>
                  <a:lnTo>
                    <a:pt x="38" y="489"/>
                  </a:lnTo>
                  <a:lnTo>
                    <a:pt x="49" y="467"/>
                  </a:lnTo>
                  <a:lnTo>
                    <a:pt x="63" y="444"/>
                  </a:lnTo>
                  <a:lnTo>
                    <a:pt x="82" y="423"/>
                  </a:lnTo>
                  <a:lnTo>
                    <a:pt x="103" y="402"/>
                  </a:lnTo>
                  <a:lnTo>
                    <a:pt x="126" y="379"/>
                  </a:lnTo>
                  <a:lnTo>
                    <a:pt x="150" y="356"/>
                  </a:lnTo>
                  <a:lnTo>
                    <a:pt x="175" y="330"/>
                  </a:lnTo>
                  <a:lnTo>
                    <a:pt x="202" y="302"/>
                  </a:lnTo>
                  <a:lnTo>
                    <a:pt x="227" y="272"/>
                  </a:lnTo>
                  <a:lnTo>
                    <a:pt x="252" y="237"/>
                  </a:lnTo>
                  <a:lnTo>
                    <a:pt x="274" y="200"/>
                  </a:lnTo>
                  <a:lnTo>
                    <a:pt x="295" y="158"/>
                  </a:lnTo>
                  <a:lnTo>
                    <a:pt x="313" y="112"/>
                  </a:lnTo>
                  <a:lnTo>
                    <a:pt x="327" y="61"/>
                  </a:lnTo>
                  <a:lnTo>
                    <a:pt x="337" y="4"/>
                  </a:lnTo>
                  <a:lnTo>
                    <a:pt x="306" y="0"/>
                  </a:lnTo>
                  <a:lnTo>
                    <a:pt x="337" y="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49" name="Freeform 214"/>
            <p:cNvSpPr>
              <a:spLocks/>
            </p:cNvSpPr>
            <p:nvPr/>
          </p:nvSpPr>
          <p:spPr bwMode="auto">
            <a:xfrm>
              <a:off x="1912" y="3100"/>
              <a:ext cx="106" cy="63"/>
            </a:xfrm>
            <a:custGeom>
              <a:avLst/>
              <a:gdLst>
                <a:gd name="T0" fmla="*/ 0 w 638"/>
                <a:gd name="T1" fmla="*/ 0 h 498"/>
                <a:gd name="T2" fmla="*/ 0 w 638"/>
                <a:gd name="T3" fmla="*/ 0 h 498"/>
                <a:gd name="T4" fmla="*/ 0 w 638"/>
                <a:gd name="T5" fmla="*/ 0 h 498"/>
                <a:gd name="T6" fmla="*/ 0 w 638"/>
                <a:gd name="T7" fmla="*/ 0 h 498"/>
                <a:gd name="T8" fmla="*/ 0 w 638"/>
                <a:gd name="T9" fmla="*/ 0 h 498"/>
                <a:gd name="T10" fmla="*/ 0 w 638"/>
                <a:gd name="T11" fmla="*/ 0 h 498"/>
                <a:gd name="T12" fmla="*/ 0 w 638"/>
                <a:gd name="T13" fmla="*/ 0 h 498"/>
                <a:gd name="T14" fmla="*/ 0 w 638"/>
                <a:gd name="T15" fmla="*/ 0 h 498"/>
                <a:gd name="T16" fmla="*/ 0 w 638"/>
                <a:gd name="T17" fmla="*/ 0 h 498"/>
                <a:gd name="T18" fmla="*/ 0 w 638"/>
                <a:gd name="T19" fmla="*/ 0 h 498"/>
                <a:gd name="T20" fmla="*/ 0 w 638"/>
                <a:gd name="T21" fmla="*/ 0 h 498"/>
                <a:gd name="T22" fmla="*/ 0 w 638"/>
                <a:gd name="T23" fmla="*/ 0 h 498"/>
                <a:gd name="T24" fmla="*/ 0 w 638"/>
                <a:gd name="T25" fmla="*/ 0 h 498"/>
                <a:gd name="T26" fmla="*/ 0 w 638"/>
                <a:gd name="T27" fmla="*/ 0 h 498"/>
                <a:gd name="T28" fmla="*/ 0 w 638"/>
                <a:gd name="T29" fmla="*/ 0 h 498"/>
                <a:gd name="T30" fmla="*/ 0 w 638"/>
                <a:gd name="T31" fmla="*/ 0 h 498"/>
                <a:gd name="T32" fmla="*/ 0 w 638"/>
                <a:gd name="T33" fmla="*/ 0 h 498"/>
                <a:gd name="T34" fmla="*/ 0 w 638"/>
                <a:gd name="T35" fmla="*/ 0 h 498"/>
                <a:gd name="T36" fmla="*/ 0 w 638"/>
                <a:gd name="T37" fmla="*/ 0 h 498"/>
                <a:gd name="T38" fmla="*/ 0 w 638"/>
                <a:gd name="T39" fmla="*/ 0 h 498"/>
                <a:gd name="T40" fmla="*/ 0 w 638"/>
                <a:gd name="T41" fmla="*/ 0 h 498"/>
                <a:gd name="T42" fmla="*/ 0 w 638"/>
                <a:gd name="T43" fmla="*/ 0 h 498"/>
                <a:gd name="T44" fmla="*/ 0 w 638"/>
                <a:gd name="T45" fmla="*/ 0 h 498"/>
                <a:gd name="T46" fmla="*/ 0 w 638"/>
                <a:gd name="T47" fmla="*/ 0 h 498"/>
                <a:gd name="T48" fmla="*/ 0 w 638"/>
                <a:gd name="T49" fmla="*/ 0 h 498"/>
                <a:gd name="T50" fmla="*/ 0 w 638"/>
                <a:gd name="T51" fmla="*/ 0 h 498"/>
                <a:gd name="T52" fmla="*/ 0 w 638"/>
                <a:gd name="T53" fmla="*/ 0 h 498"/>
                <a:gd name="T54" fmla="*/ 0 w 638"/>
                <a:gd name="T55" fmla="*/ 0 h 498"/>
                <a:gd name="T56" fmla="*/ 0 w 638"/>
                <a:gd name="T57" fmla="*/ 0 h 498"/>
                <a:gd name="T58" fmla="*/ 0 w 638"/>
                <a:gd name="T59" fmla="*/ 0 h 498"/>
                <a:gd name="T60" fmla="*/ 0 w 638"/>
                <a:gd name="T61" fmla="*/ 0 h 498"/>
                <a:gd name="T62" fmla="*/ 0 w 638"/>
                <a:gd name="T63" fmla="*/ 0 h 498"/>
                <a:gd name="T64" fmla="*/ 0 w 638"/>
                <a:gd name="T65" fmla="*/ 0 h 498"/>
                <a:gd name="T66" fmla="*/ 0 w 638"/>
                <a:gd name="T67" fmla="*/ 0 h 498"/>
                <a:gd name="T68" fmla="*/ 0 w 638"/>
                <a:gd name="T69" fmla="*/ 0 h 498"/>
                <a:gd name="T70" fmla="*/ 0 w 638"/>
                <a:gd name="T71" fmla="*/ 0 h 498"/>
                <a:gd name="T72" fmla="*/ 0 w 638"/>
                <a:gd name="T73" fmla="*/ 0 h 4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38"/>
                <a:gd name="T112" fmla="*/ 0 h 498"/>
                <a:gd name="T113" fmla="*/ 638 w 638"/>
                <a:gd name="T114" fmla="*/ 498 h 49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38" h="498">
                  <a:moveTo>
                    <a:pt x="0" y="498"/>
                  </a:moveTo>
                  <a:lnTo>
                    <a:pt x="0" y="498"/>
                  </a:lnTo>
                  <a:lnTo>
                    <a:pt x="56" y="495"/>
                  </a:lnTo>
                  <a:lnTo>
                    <a:pt x="112" y="487"/>
                  </a:lnTo>
                  <a:lnTo>
                    <a:pt x="166" y="472"/>
                  </a:lnTo>
                  <a:lnTo>
                    <a:pt x="220" y="454"/>
                  </a:lnTo>
                  <a:lnTo>
                    <a:pt x="271" y="430"/>
                  </a:lnTo>
                  <a:lnTo>
                    <a:pt x="321" y="403"/>
                  </a:lnTo>
                  <a:lnTo>
                    <a:pt x="368" y="372"/>
                  </a:lnTo>
                  <a:lnTo>
                    <a:pt x="413" y="338"/>
                  </a:lnTo>
                  <a:lnTo>
                    <a:pt x="455" y="301"/>
                  </a:lnTo>
                  <a:lnTo>
                    <a:pt x="495" y="263"/>
                  </a:lnTo>
                  <a:lnTo>
                    <a:pt x="529" y="222"/>
                  </a:lnTo>
                  <a:lnTo>
                    <a:pt x="561" y="179"/>
                  </a:lnTo>
                  <a:lnTo>
                    <a:pt x="586" y="136"/>
                  </a:lnTo>
                  <a:lnTo>
                    <a:pt x="610" y="92"/>
                  </a:lnTo>
                  <a:lnTo>
                    <a:pt x="626" y="48"/>
                  </a:lnTo>
                  <a:lnTo>
                    <a:pt x="638" y="4"/>
                  </a:lnTo>
                  <a:lnTo>
                    <a:pt x="607" y="0"/>
                  </a:lnTo>
                  <a:lnTo>
                    <a:pt x="597" y="40"/>
                  </a:lnTo>
                  <a:lnTo>
                    <a:pt x="581" y="82"/>
                  </a:lnTo>
                  <a:lnTo>
                    <a:pt x="560" y="123"/>
                  </a:lnTo>
                  <a:lnTo>
                    <a:pt x="535" y="165"/>
                  </a:lnTo>
                  <a:lnTo>
                    <a:pt x="505" y="206"/>
                  </a:lnTo>
                  <a:lnTo>
                    <a:pt x="471" y="244"/>
                  </a:lnTo>
                  <a:lnTo>
                    <a:pt x="433" y="281"/>
                  </a:lnTo>
                  <a:lnTo>
                    <a:pt x="394" y="317"/>
                  </a:lnTo>
                  <a:lnTo>
                    <a:pt x="351" y="350"/>
                  </a:lnTo>
                  <a:lnTo>
                    <a:pt x="303" y="378"/>
                  </a:lnTo>
                  <a:lnTo>
                    <a:pt x="256" y="406"/>
                  </a:lnTo>
                  <a:lnTo>
                    <a:pt x="206" y="427"/>
                  </a:lnTo>
                  <a:lnTo>
                    <a:pt x="157" y="445"/>
                  </a:lnTo>
                  <a:lnTo>
                    <a:pt x="105" y="459"/>
                  </a:lnTo>
                  <a:lnTo>
                    <a:pt x="52" y="467"/>
                  </a:lnTo>
                  <a:lnTo>
                    <a:pt x="0" y="470"/>
                  </a:lnTo>
                  <a:lnTo>
                    <a:pt x="0" y="49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50" name="Freeform 215"/>
            <p:cNvSpPr>
              <a:spLocks/>
            </p:cNvSpPr>
            <p:nvPr/>
          </p:nvSpPr>
          <p:spPr bwMode="auto">
            <a:xfrm>
              <a:off x="1805" y="3100"/>
              <a:ext cx="107" cy="63"/>
            </a:xfrm>
            <a:custGeom>
              <a:avLst/>
              <a:gdLst>
                <a:gd name="T0" fmla="*/ 0 w 638"/>
                <a:gd name="T1" fmla="*/ 0 h 498"/>
                <a:gd name="T2" fmla="*/ 0 w 638"/>
                <a:gd name="T3" fmla="*/ 0 h 498"/>
                <a:gd name="T4" fmla="*/ 0 w 638"/>
                <a:gd name="T5" fmla="*/ 0 h 498"/>
                <a:gd name="T6" fmla="*/ 0 w 638"/>
                <a:gd name="T7" fmla="*/ 0 h 498"/>
                <a:gd name="T8" fmla="*/ 0 w 638"/>
                <a:gd name="T9" fmla="*/ 0 h 498"/>
                <a:gd name="T10" fmla="*/ 0 w 638"/>
                <a:gd name="T11" fmla="*/ 0 h 498"/>
                <a:gd name="T12" fmla="*/ 0 w 638"/>
                <a:gd name="T13" fmla="*/ 0 h 498"/>
                <a:gd name="T14" fmla="*/ 0 w 638"/>
                <a:gd name="T15" fmla="*/ 0 h 498"/>
                <a:gd name="T16" fmla="*/ 0 w 638"/>
                <a:gd name="T17" fmla="*/ 0 h 498"/>
                <a:gd name="T18" fmla="*/ 0 w 638"/>
                <a:gd name="T19" fmla="*/ 0 h 498"/>
                <a:gd name="T20" fmla="*/ 0 w 638"/>
                <a:gd name="T21" fmla="*/ 0 h 498"/>
                <a:gd name="T22" fmla="*/ 0 w 638"/>
                <a:gd name="T23" fmla="*/ 0 h 498"/>
                <a:gd name="T24" fmla="*/ 0 w 638"/>
                <a:gd name="T25" fmla="*/ 0 h 498"/>
                <a:gd name="T26" fmla="*/ 0 w 638"/>
                <a:gd name="T27" fmla="*/ 0 h 498"/>
                <a:gd name="T28" fmla="*/ 0 w 638"/>
                <a:gd name="T29" fmla="*/ 0 h 498"/>
                <a:gd name="T30" fmla="*/ 1 w 638"/>
                <a:gd name="T31" fmla="*/ 0 h 498"/>
                <a:gd name="T32" fmla="*/ 1 w 638"/>
                <a:gd name="T33" fmla="*/ 0 h 498"/>
                <a:gd name="T34" fmla="*/ 1 w 638"/>
                <a:gd name="T35" fmla="*/ 0 h 498"/>
                <a:gd name="T36" fmla="*/ 1 w 638"/>
                <a:gd name="T37" fmla="*/ 0 h 498"/>
                <a:gd name="T38" fmla="*/ 1 w 638"/>
                <a:gd name="T39" fmla="*/ 0 h 498"/>
                <a:gd name="T40" fmla="*/ 1 w 638"/>
                <a:gd name="T41" fmla="*/ 0 h 498"/>
                <a:gd name="T42" fmla="*/ 0 w 638"/>
                <a:gd name="T43" fmla="*/ 0 h 498"/>
                <a:gd name="T44" fmla="*/ 0 w 638"/>
                <a:gd name="T45" fmla="*/ 0 h 498"/>
                <a:gd name="T46" fmla="*/ 0 w 638"/>
                <a:gd name="T47" fmla="*/ 0 h 498"/>
                <a:gd name="T48" fmla="*/ 0 w 638"/>
                <a:gd name="T49" fmla="*/ 0 h 498"/>
                <a:gd name="T50" fmla="*/ 0 w 638"/>
                <a:gd name="T51" fmla="*/ 0 h 498"/>
                <a:gd name="T52" fmla="*/ 0 w 638"/>
                <a:gd name="T53" fmla="*/ 0 h 498"/>
                <a:gd name="T54" fmla="*/ 0 w 638"/>
                <a:gd name="T55" fmla="*/ 0 h 498"/>
                <a:gd name="T56" fmla="*/ 0 w 638"/>
                <a:gd name="T57" fmla="*/ 0 h 498"/>
                <a:gd name="T58" fmla="*/ 0 w 638"/>
                <a:gd name="T59" fmla="*/ 0 h 498"/>
                <a:gd name="T60" fmla="*/ 0 w 638"/>
                <a:gd name="T61" fmla="*/ 0 h 498"/>
                <a:gd name="T62" fmla="*/ 0 w 638"/>
                <a:gd name="T63" fmla="*/ 0 h 498"/>
                <a:gd name="T64" fmla="*/ 0 w 638"/>
                <a:gd name="T65" fmla="*/ 0 h 498"/>
                <a:gd name="T66" fmla="*/ 0 w 638"/>
                <a:gd name="T67" fmla="*/ 0 h 498"/>
                <a:gd name="T68" fmla="*/ 0 w 638"/>
                <a:gd name="T69" fmla="*/ 0 h 498"/>
                <a:gd name="T70" fmla="*/ 0 w 638"/>
                <a:gd name="T71" fmla="*/ 0 h 498"/>
                <a:gd name="T72" fmla="*/ 0 w 638"/>
                <a:gd name="T73" fmla="*/ 0 h 49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38"/>
                <a:gd name="T112" fmla="*/ 0 h 498"/>
                <a:gd name="T113" fmla="*/ 638 w 638"/>
                <a:gd name="T114" fmla="*/ 498 h 49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38" h="498">
                  <a:moveTo>
                    <a:pt x="31" y="0"/>
                  </a:moveTo>
                  <a:lnTo>
                    <a:pt x="0" y="4"/>
                  </a:lnTo>
                  <a:lnTo>
                    <a:pt x="12" y="48"/>
                  </a:lnTo>
                  <a:lnTo>
                    <a:pt x="29" y="92"/>
                  </a:lnTo>
                  <a:lnTo>
                    <a:pt x="52" y="136"/>
                  </a:lnTo>
                  <a:lnTo>
                    <a:pt x="77" y="178"/>
                  </a:lnTo>
                  <a:lnTo>
                    <a:pt x="109" y="221"/>
                  </a:lnTo>
                  <a:lnTo>
                    <a:pt x="143" y="262"/>
                  </a:lnTo>
                  <a:lnTo>
                    <a:pt x="183" y="301"/>
                  </a:lnTo>
                  <a:lnTo>
                    <a:pt x="225" y="337"/>
                  </a:lnTo>
                  <a:lnTo>
                    <a:pt x="270" y="371"/>
                  </a:lnTo>
                  <a:lnTo>
                    <a:pt x="318" y="403"/>
                  </a:lnTo>
                  <a:lnTo>
                    <a:pt x="367" y="429"/>
                  </a:lnTo>
                  <a:lnTo>
                    <a:pt x="419" y="454"/>
                  </a:lnTo>
                  <a:lnTo>
                    <a:pt x="473" y="472"/>
                  </a:lnTo>
                  <a:lnTo>
                    <a:pt x="527" y="487"/>
                  </a:lnTo>
                  <a:lnTo>
                    <a:pt x="582" y="495"/>
                  </a:lnTo>
                  <a:lnTo>
                    <a:pt x="638" y="498"/>
                  </a:lnTo>
                  <a:lnTo>
                    <a:pt x="638" y="470"/>
                  </a:lnTo>
                  <a:lnTo>
                    <a:pt x="586" y="467"/>
                  </a:lnTo>
                  <a:lnTo>
                    <a:pt x="534" y="459"/>
                  </a:lnTo>
                  <a:lnTo>
                    <a:pt x="482" y="445"/>
                  </a:lnTo>
                  <a:lnTo>
                    <a:pt x="432" y="427"/>
                  </a:lnTo>
                  <a:lnTo>
                    <a:pt x="383" y="405"/>
                  </a:lnTo>
                  <a:lnTo>
                    <a:pt x="335" y="378"/>
                  </a:lnTo>
                  <a:lnTo>
                    <a:pt x="288" y="349"/>
                  </a:lnTo>
                  <a:lnTo>
                    <a:pt x="245" y="316"/>
                  </a:lnTo>
                  <a:lnTo>
                    <a:pt x="205" y="281"/>
                  </a:lnTo>
                  <a:lnTo>
                    <a:pt x="168" y="243"/>
                  </a:lnTo>
                  <a:lnTo>
                    <a:pt x="134" y="205"/>
                  </a:lnTo>
                  <a:lnTo>
                    <a:pt x="104" y="164"/>
                  </a:lnTo>
                  <a:lnTo>
                    <a:pt x="78" y="123"/>
                  </a:lnTo>
                  <a:lnTo>
                    <a:pt x="57" y="82"/>
                  </a:lnTo>
                  <a:lnTo>
                    <a:pt x="41" y="40"/>
                  </a:lnTo>
                  <a:lnTo>
                    <a:pt x="31" y="0"/>
                  </a:lnTo>
                  <a:lnTo>
                    <a:pt x="0" y="4"/>
                  </a:lnTo>
                  <a:lnTo>
                    <a:pt x="31"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51" name="Freeform 216"/>
            <p:cNvSpPr>
              <a:spLocks/>
            </p:cNvSpPr>
            <p:nvPr/>
          </p:nvSpPr>
          <p:spPr bwMode="auto">
            <a:xfrm>
              <a:off x="1667" y="2570"/>
              <a:ext cx="5" cy="3"/>
            </a:xfrm>
            <a:custGeom>
              <a:avLst/>
              <a:gdLst>
                <a:gd name="T0" fmla="*/ 0 w 33"/>
                <a:gd name="T1" fmla="*/ 0 h 25"/>
                <a:gd name="T2" fmla="*/ 0 w 33"/>
                <a:gd name="T3" fmla="*/ 0 h 25"/>
                <a:gd name="T4" fmla="*/ 0 w 33"/>
                <a:gd name="T5" fmla="*/ 0 h 25"/>
                <a:gd name="T6" fmla="*/ 0 w 33"/>
                <a:gd name="T7" fmla="*/ 0 h 25"/>
                <a:gd name="T8" fmla="*/ 0 w 33"/>
                <a:gd name="T9" fmla="*/ 0 h 25"/>
                <a:gd name="T10" fmla="*/ 0 w 33"/>
                <a:gd name="T11" fmla="*/ 0 h 25"/>
                <a:gd name="T12" fmla="*/ 0 w 33"/>
                <a:gd name="T13" fmla="*/ 0 h 25"/>
                <a:gd name="T14" fmla="*/ 0 w 33"/>
                <a:gd name="T15" fmla="*/ 0 h 25"/>
                <a:gd name="T16" fmla="*/ 0 w 33"/>
                <a:gd name="T17" fmla="*/ 0 h 25"/>
                <a:gd name="T18" fmla="*/ 0 w 33"/>
                <a:gd name="T19" fmla="*/ 0 h 2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
                <a:gd name="T31" fmla="*/ 0 h 25"/>
                <a:gd name="T32" fmla="*/ 33 w 33"/>
                <a:gd name="T33" fmla="*/ 25 h 2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 h="25">
                  <a:moveTo>
                    <a:pt x="33" y="14"/>
                  </a:moveTo>
                  <a:lnTo>
                    <a:pt x="30" y="7"/>
                  </a:lnTo>
                  <a:lnTo>
                    <a:pt x="26" y="2"/>
                  </a:lnTo>
                  <a:lnTo>
                    <a:pt x="19" y="0"/>
                  </a:lnTo>
                  <a:lnTo>
                    <a:pt x="12" y="1"/>
                  </a:lnTo>
                  <a:lnTo>
                    <a:pt x="7" y="4"/>
                  </a:lnTo>
                  <a:lnTo>
                    <a:pt x="3" y="9"/>
                  </a:lnTo>
                  <a:lnTo>
                    <a:pt x="0" y="16"/>
                  </a:lnTo>
                  <a:lnTo>
                    <a:pt x="0" y="25"/>
                  </a:lnTo>
                  <a:lnTo>
                    <a:pt x="33" y="1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52" name="Freeform 217"/>
            <p:cNvSpPr>
              <a:spLocks/>
            </p:cNvSpPr>
            <p:nvPr/>
          </p:nvSpPr>
          <p:spPr bwMode="auto">
            <a:xfrm>
              <a:off x="1667" y="2571"/>
              <a:ext cx="490" cy="15"/>
            </a:xfrm>
            <a:custGeom>
              <a:avLst/>
              <a:gdLst>
                <a:gd name="T0" fmla="*/ 2 w 2938"/>
                <a:gd name="T1" fmla="*/ 0 h 113"/>
                <a:gd name="T2" fmla="*/ 2 w 2938"/>
                <a:gd name="T3" fmla="*/ 0 h 113"/>
                <a:gd name="T4" fmla="*/ 2 w 2938"/>
                <a:gd name="T5" fmla="*/ 0 h 113"/>
                <a:gd name="T6" fmla="*/ 2 w 2938"/>
                <a:gd name="T7" fmla="*/ 0 h 113"/>
                <a:gd name="T8" fmla="*/ 2 w 2938"/>
                <a:gd name="T9" fmla="*/ 0 h 113"/>
                <a:gd name="T10" fmla="*/ 2 w 2938"/>
                <a:gd name="T11" fmla="*/ 0 h 113"/>
                <a:gd name="T12" fmla="*/ 2 w 2938"/>
                <a:gd name="T13" fmla="*/ 0 h 113"/>
                <a:gd name="T14" fmla="*/ 1 w 2938"/>
                <a:gd name="T15" fmla="*/ 0 h 113"/>
                <a:gd name="T16" fmla="*/ 1 w 2938"/>
                <a:gd name="T17" fmla="*/ 0 h 113"/>
                <a:gd name="T18" fmla="*/ 1 w 2938"/>
                <a:gd name="T19" fmla="*/ 0 h 113"/>
                <a:gd name="T20" fmla="*/ 1 w 2938"/>
                <a:gd name="T21" fmla="*/ 0 h 113"/>
                <a:gd name="T22" fmla="*/ 1 w 2938"/>
                <a:gd name="T23" fmla="*/ 0 h 113"/>
                <a:gd name="T24" fmla="*/ 0 w 2938"/>
                <a:gd name="T25" fmla="*/ 0 h 113"/>
                <a:gd name="T26" fmla="*/ 0 w 2938"/>
                <a:gd name="T27" fmla="*/ 0 h 113"/>
                <a:gd name="T28" fmla="*/ 0 w 2938"/>
                <a:gd name="T29" fmla="*/ 0 h 113"/>
                <a:gd name="T30" fmla="*/ 0 w 2938"/>
                <a:gd name="T31" fmla="*/ 0 h 113"/>
                <a:gd name="T32" fmla="*/ 0 w 2938"/>
                <a:gd name="T33" fmla="*/ 0 h 113"/>
                <a:gd name="T34" fmla="*/ 0 w 2938"/>
                <a:gd name="T35" fmla="*/ 0 h 113"/>
                <a:gd name="T36" fmla="*/ 0 w 2938"/>
                <a:gd name="T37" fmla="*/ 0 h 113"/>
                <a:gd name="T38" fmla="*/ 0 w 2938"/>
                <a:gd name="T39" fmla="*/ 0 h 113"/>
                <a:gd name="T40" fmla="*/ 0 w 2938"/>
                <a:gd name="T41" fmla="*/ 0 h 113"/>
                <a:gd name="T42" fmla="*/ 1 w 2938"/>
                <a:gd name="T43" fmla="*/ 0 h 113"/>
                <a:gd name="T44" fmla="*/ 1 w 2938"/>
                <a:gd name="T45" fmla="*/ 0 h 113"/>
                <a:gd name="T46" fmla="*/ 1 w 2938"/>
                <a:gd name="T47" fmla="*/ 0 h 113"/>
                <a:gd name="T48" fmla="*/ 1 w 2938"/>
                <a:gd name="T49" fmla="*/ 0 h 113"/>
                <a:gd name="T50" fmla="*/ 1 w 2938"/>
                <a:gd name="T51" fmla="*/ 0 h 113"/>
                <a:gd name="T52" fmla="*/ 2 w 2938"/>
                <a:gd name="T53" fmla="*/ 0 h 113"/>
                <a:gd name="T54" fmla="*/ 2 w 2938"/>
                <a:gd name="T55" fmla="*/ 0 h 113"/>
                <a:gd name="T56" fmla="*/ 2 w 2938"/>
                <a:gd name="T57" fmla="*/ 0 h 113"/>
                <a:gd name="T58" fmla="*/ 2 w 2938"/>
                <a:gd name="T59" fmla="*/ 0 h 113"/>
                <a:gd name="T60" fmla="*/ 2 w 2938"/>
                <a:gd name="T61" fmla="*/ 0 h 113"/>
                <a:gd name="T62" fmla="*/ 2 w 2938"/>
                <a:gd name="T63" fmla="*/ 0 h 113"/>
                <a:gd name="T64" fmla="*/ 2 w 2938"/>
                <a:gd name="T65" fmla="*/ 0 h 11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938"/>
                <a:gd name="T100" fmla="*/ 0 h 113"/>
                <a:gd name="T101" fmla="*/ 2938 w 2938"/>
                <a:gd name="T102" fmla="*/ 113 h 11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938" h="113">
                  <a:moveTo>
                    <a:pt x="2905" y="3"/>
                  </a:moveTo>
                  <a:lnTo>
                    <a:pt x="2904" y="0"/>
                  </a:lnTo>
                  <a:lnTo>
                    <a:pt x="2882" y="9"/>
                  </a:lnTo>
                  <a:lnTo>
                    <a:pt x="2843" y="18"/>
                  </a:lnTo>
                  <a:lnTo>
                    <a:pt x="2790" y="26"/>
                  </a:lnTo>
                  <a:lnTo>
                    <a:pt x="2725" y="34"/>
                  </a:lnTo>
                  <a:lnTo>
                    <a:pt x="2647" y="41"/>
                  </a:lnTo>
                  <a:lnTo>
                    <a:pt x="2560" y="48"/>
                  </a:lnTo>
                  <a:lnTo>
                    <a:pt x="2462" y="54"/>
                  </a:lnTo>
                  <a:lnTo>
                    <a:pt x="2357" y="59"/>
                  </a:lnTo>
                  <a:lnTo>
                    <a:pt x="2245" y="63"/>
                  </a:lnTo>
                  <a:lnTo>
                    <a:pt x="2126" y="67"/>
                  </a:lnTo>
                  <a:lnTo>
                    <a:pt x="2001" y="71"/>
                  </a:lnTo>
                  <a:lnTo>
                    <a:pt x="1874" y="74"/>
                  </a:lnTo>
                  <a:lnTo>
                    <a:pt x="1741" y="76"/>
                  </a:lnTo>
                  <a:lnTo>
                    <a:pt x="1608" y="77"/>
                  </a:lnTo>
                  <a:lnTo>
                    <a:pt x="1474" y="77"/>
                  </a:lnTo>
                  <a:lnTo>
                    <a:pt x="1338" y="77"/>
                  </a:lnTo>
                  <a:lnTo>
                    <a:pt x="1205" y="76"/>
                  </a:lnTo>
                  <a:lnTo>
                    <a:pt x="1073" y="75"/>
                  </a:lnTo>
                  <a:lnTo>
                    <a:pt x="945" y="73"/>
                  </a:lnTo>
                  <a:lnTo>
                    <a:pt x="820" y="69"/>
                  </a:lnTo>
                  <a:lnTo>
                    <a:pt x="700" y="65"/>
                  </a:lnTo>
                  <a:lnTo>
                    <a:pt x="588" y="61"/>
                  </a:lnTo>
                  <a:lnTo>
                    <a:pt x="482" y="56"/>
                  </a:lnTo>
                  <a:lnTo>
                    <a:pt x="384" y="50"/>
                  </a:lnTo>
                  <a:lnTo>
                    <a:pt x="296" y="43"/>
                  </a:lnTo>
                  <a:lnTo>
                    <a:pt x="217" y="36"/>
                  </a:lnTo>
                  <a:lnTo>
                    <a:pt x="152" y="28"/>
                  </a:lnTo>
                  <a:lnTo>
                    <a:pt x="98" y="19"/>
                  </a:lnTo>
                  <a:lnTo>
                    <a:pt x="59" y="10"/>
                  </a:lnTo>
                  <a:lnTo>
                    <a:pt x="36" y="1"/>
                  </a:lnTo>
                  <a:lnTo>
                    <a:pt x="33" y="1"/>
                  </a:lnTo>
                  <a:lnTo>
                    <a:pt x="0" y="12"/>
                  </a:lnTo>
                  <a:lnTo>
                    <a:pt x="20" y="34"/>
                  </a:lnTo>
                  <a:lnTo>
                    <a:pt x="50" y="46"/>
                  </a:lnTo>
                  <a:lnTo>
                    <a:pt x="92" y="55"/>
                  </a:lnTo>
                  <a:lnTo>
                    <a:pt x="148" y="64"/>
                  </a:lnTo>
                  <a:lnTo>
                    <a:pt x="215" y="73"/>
                  </a:lnTo>
                  <a:lnTo>
                    <a:pt x="293" y="80"/>
                  </a:lnTo>
                  <a:lnTo>
                    <a:pt x="382" y="87"/>
                  </a:lnTo>
                  <a:lnTo>
                    <a:pt x="480" y="93"/>
                  </a:lnTo>
                  <a:lnTo>
                    <a:pt x="585" y="98"/>
                  </a:lnTo>
                  <a:lnTo>
                    <a:pt x="700" y="102"/>
                  </a:lnTo>
                  <a:lnTo>
                    <a:pt x="820" y="106"/>
                  </a:lnTo>
                  <a:lnTo>
                    <a:pt x="945" y="109"/>
                  </a:lnTo>
                  <a:lnTo>
                    <a:pt x="1073" y="111"/>
                  </a:lnTo>
                  <a:lnTo>
                    <a:pt x="1205" y="112"/>
                  </a:lnTo>
                  <a:lnTo>
                    <a:pt x="1338" y="113"/>
                  </a:lnTo>
                  <a:lnTo>
                    <a:pt x="1474" y="113"/>
                  </a:lnTo>
                  <a:lnTo>
                    <a:pt x="1608" y="113"/>
                  </a:lnTo>
                  <a:lnTo>
                    <a:pt x="1741" y="112"/>
                  </a:lnTo>
                  <a:lnTo>
                    <a:pt x="1874" y="110"/>
                  </a:lnTo>
                  <a:lnTo>
                    <a:pt x="2001" y="107"/>
                  </a:lnTo>
                  <a:lnTo>
                    <a:pt x="2126" y="104"/>
                  </a:lnTo>
                  <a:lnTo>
                    <a:pt x="2245" y="100"/>
                  </a:lnTo>
                  <a:lnTo>
                    <a:pt x="2360" y="96"/>
                  </a:lnTo>
                  <a:lnTo>
                    <a:pt x="2464" y="91"/>
                  </a:lnTo>
                  <a:lnTo>
                    <a:pt x="2562" y="85"/>
                  </a:lnTo>
                  <a:lnTo>
                    <a:pt x="2649" y="78"/>
                  </a:lnTo>
                  <a:lnTo>
                    <a:pt x="2728" y="71"/>
                  </a:lnTo>
                  <a:lnTo>
                    <a:pt x="2795" y="62"/>
                  </a:lnTo>
                  <a:lnTo>
                    <a:pt x="2848" y="54"/>
                  </a:lnTo>
                  <a:lnTo>
                    <a:pt x="2891" y="45"/>
                  </a:lnTo>
                  <a:lnTo>
                    <a:pt x="2919" y="33"/>
                  </a:lnTo>
                  <a:lnTo>
                    <a:pt x="2938" y="10"/>
                  </a:lnTo>
                  <a:lnTo>
                    <a:pt x="2905" y="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53" name="Freeform 218"/>
            <p:cNvSpPr>
              <a:spLocks/>
            </p:cNvSpPr>
            <p:nvPr/>
          </p:nvSpPr>
          <p:spPr bwMode="auto">
            <a:xfrm>
              <a:off x="2151" y="2570"/>
              <a:ext cx="6" cy="3"/>
            </a:xfrm>
            <a:custGeom>
              <a:avLst/>
              <a:gdLst>
                <a:gd name="T0" fmla="*/ 0 w 33"/>
                <a:gd name="T1" fmla="*/ 0 h 23"/>
                <a:gd name="T2" fmla="*/ 0 w 33"/>
                <a:gd name="T3" fmla="*/ 0 h 23"/>
                <a:gd name="T4" fmla="*/ 0 w 33"/>
                <a:gd name="T5" fmla="*/ 0 h 23"/>
                <a:gd name="T6" fmla="*/ 0 w 33"/>
                <a:gd name="T7" fmla="*/ 0 h 23"/>
                <a:gd name="T8" fmla="*/ 0 w 33"/>
                <a:gd name="T9" fmla="*/ 0 h 23"/>
                <a:gd name="T10" fmla="*/ 0 w 33"/>
                <a:gd name="T11" fmla="*/ 0 h 23"/>
                <a:gd name="T12" fmla="*/ 0 w 33"/>
                <a:gd name="T13" fmla="*/ 0 h 23"/>
                <a:gd name="T14" fmla="*/ 0 w 33"/>
                <a:gd name="T15" fmla="*/ 0 h 23"/>
                <a:gd name="T16" fmla="*/ 0 w 33"/>
                <a:gd name="T17" fmla="*/ 0 h 23"/>
                <a:gd name="T18" fmla="*/ 0 w 33"/>
                <a:gd name="T19" fmla="*/ 0 h 23"/>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3"/>
                <a:gd name="T31" fmla="*/ 0 h 23"/>
                <a:gd name="T32" fmla="*/ 33 w 33"/>
                <a:gd name="T33" fmla="*/ 23 h 23"/>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3" h="23">
                  <a:moveTo>
                    <a:pt x="33" y="23"/>
                  </a:moveTo>
                  <a:lnTo>
                    <a:pt x="33" y="14"/>
                  </a:lnTo>
                  <a:lnTo>
                    <a:pt x="31" y="7"/>
                  </a:lnTo>
                  <a:lnTo>
                    <a:pt x="25" y="3"/>
                  </a:lnTo>
                  <a:lnTo>
                    <a:pt x="20" y="0"/>
                  </a:lnTo>
                  <a:lnTo>
                    <a:pt x="13" y="0"/>
                  </a:lnTo>
                  <a:lnTo>
                    <a:pt x="8" y="2"/>
                  </a:lnTo>
                  <a:lnTo>
                    <a:pt x="3" y="6"/>
                  </a:lnTo>
                  <a:lnTo>
                    <a:pt x="0" y="14"/>
                  </a:lnTo>
                  <a:lnTo>
                    <a:pt x="33" y="2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54" name="Freeform 219"/>
            <p:cNvSpPr>
              <a:spLocks/>
            </p:cNvSpPr>
            <p:nvPr/>
          </p:nvSpPr>
          <p:spPr bwMode="auto">
            <a:xfrm>
              <a:off x="1720" y="2759"/>
              <a:ext cx="5" cy="3"/>
            </a:xfrm>
            <a:custGeom>
              <a:avLst/>
              <a:gdLst>
                <a:gd name="T0" fmla="*/ 0 w 26"/>
                <a:gd name="T1" fmla="*/ 0 h 19"/>
                <a:gd name="T2" fmla="*/ 0 w 26"/>
                <a:gd name="T3" fmla="*/ 0 h 19"/>
                <a:gd name="T4" fmla="*/ 0 w 26"/>
                <a:gd name="T5" fmla="*/ 0 h 19"/>
                <a:gd name="T6" fmla="*/ 0 w 26"/>
                <a:gd name="T7" fmla="*/ 0 h 19"/>
                <a:gd name="T8" fmla="*/ 0 w 26"/>
                <a:gd name="T9" fmla="*/ 0 h 19"/>
                <a:gd name="T10" fmla="*/ 0 w 26"/>
                <a:gd name="T11" fmla="*/ 0 h 19"/>
                <a:gd name="T12" fmla="*/ 0 60000 65536"/>
                <a:gd name="T13" fmla="*/ 0 60000 65536"/>
                <a:gd name="T14" fmla="*/ 0 60000 65536"/>
                <a:gd name="T15" fmla="*/ 0 60000 65536"/>
                <a:gd name="T16" fmla="*/ 0 60000 65536"/>
                <a:gd name="T17" fmla="*/ 0 60000 65536"/>
                <a:gd name="T18" fmla="*/ 0 w 26"/>
                <a:gd name="T19" fmla="*/ 0 h 19"/>
                <a:gd name="T20" fmla="*/ 26 w 26"/>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6" h="19">
                  <a:moveTo>
                    <a:pt x="26" y="11"/>
                  </a:moveTo>
                  <a:lnTo>
                    <a:pt x="20" y="1"/>
                  </a:lnTo>
                  <a:lnTo>
                    <a:pt x="10" y="0"/>
                  </a:lnTo>
                  <a:lnTo>
                    <a:pt x="2" y="6"/>
                  </a:lnTo>
                  <a:lnTo>
                    <a:pt x="0" y="19"/>
                  </a:lnTo>
                  <a:lnTo>
                    <a:pt x="26" y="11"/>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55" name="Freeform 220"/>
            <p:cNvSpPr>
              <a:spLocks/>
            </p:cNvSpPr>
            <p:nvPr/>
          </p:nvSpPr>
          <p:spPr bwMode="auto">
            <a:xfrm>
              <a:off x="1720" y="2761"/>
              <a:ext cx="391" cy="13"/>
            </a:xfrm>
            <a:custGeom>
              <a:avLst/>
              <a:gdLst>
                <a:gd name="T0" fmla="*/ 2 w 2344"/>
                <a:gd name="T1" fmla="*/ 0 h 103"/>
                <a:gd name="T2" fmla="*/ 2 w 2344"/>
                <a:gd name="T3" fmla="*/ 0 h 103"/>
                <a:gd name="T4" fmla="*/ 2 w 2344"/>
                <a:gd name="T5" fmla="*/ 0 h 103"/>
                <a:gd name="T6" fmla="*/ 2 w 2344"/>
                <a:gd name="T7" fmla="*/ 0 h 103"/>
                <a:gd name="T8" fmla="*/ 2 w 2344"/>
                <a:gd name="T9" fmla="*/ 0 h 103"/>
                <a:gd name="T10" fmla="*/ 1 w 2344"/>
                <a:gd name="T11" fmla="*/ 0 h 103"/>
                <a:gd name="T12" fmla="*/ 1 w 2344"/>
                <a:gd name="T13" fmla="*/ 0 h 103"/>
                <a:gd name="T14" fmla="*/ 1 w 2344"/>
                <a:gd name="T15" fmla="*/ 0 h 103"/>
                <a:gd name="T16" fmla="*/ 1 w 2344"/>
                <a:gd name="T17" fmla="*/ 0 h 103"/>
                <a:gd name="T18" fmla="*/ 1 w 2344"/>
                <a:gd name="T19" fmla="*/ 0 h 103"/>
                <a:gd name="T20" fmla="*/ 1 w 2344"/>
                <a:gd name="T21" fmla="*/ 0 h 103"/>
                <a:gd name="T22" fmla="*/ 0 w 2344"/>
                <a:gd name="T23" fmla="*/ 0 h 103"/>
                <a:gd name="T24" fmla="*/ 0 w 2344"/>
                <a:gd name="T25" fmla="*/ 0 h 103"/>
                <a:gd name="T26" fmla="*/ 0 w 2344"/>
                <a:gd name="T27" fmla="*/ 0 h 103"/>
                <a:gd name="T28" fmla="*/ 0 w 2344"/>
                <a:gd name="T29" fmla="*/ 0 h 103"/>
                <a:gd name="T30" fmla="*/ 0 w 2344"/>
                <a:gd name="T31" fmla="*/ 0 h 103"/>
                <a:gd name="T32" fmla="*/ 0 w 2344"/>
                <a:gd name="T33" fmla="*/ 0 h 103"/>
                <a:gd name="T34" fmla="*/ 0 w 2344"/>
                <a:gd name="T35" fmla="*/ 0 h 103"/>
                <a:gd name="T36" fmla="*/ 0 w 2344"/>
                <a:gd name="T37" fmla="*/ 0 h 103"/>
                <a:gd name="T38" fmla="*/ 0 w 2344"/>
                <a:gd name="T39" fmla="*/ 0 h 103"/>
                <a:gd name="T40" fmla="*/ 0 w 2344"/>
                <a:gd name="T41" fmla="*/ 0 h 103"/>
                <a:gd name="T42" fmla="*/ 1 w 2344"/>
                <a:gd name="T43" fmla="*/ 0 h 103"/>
                <a:gd name="T44" fmla="*/ 1 w 2344"/>
                <a:gd name="T45" fmla="*/ 0 h 103"/>
                <a:gd name="T46" fmla="*/ 1 w 2344"/>
                <a:gd name="T47" fmla="*/ 0 h 103"/>
                <a:gd name="T48" fmla="*/ 1 w 2344"/>
                <a:gd name="T49" fmla="*/ 0 h 103"/>
                <a:gd name="T50" fmla="*/ 1 w 2344"/>
                <a:gd name="T51" fmla="*/ 0 h 103"/>
                <a:gd name="T52" fmla="*/ 1 w 2344"/>
                <a:gd name="T53" fmla="*/ 0 h 103"/>
                <a:gd name="T54" fmla="*/ 1 w 2344"/>
                <a:gd name="T55" fmla="*/ 0 h 103"/>
                <a:gd name="T56" fmla="*/ 2 w 2344"/>
                <a:gd name="T57" fmla="*/ 0 h 103"/>
                <a:gd name="T58" fmla="*/ 2 w 2344"/>
                <a:gd name="T59" fmla="*/ 0 h 103"/>
                <a:gd name="T60" fmla="*/ 2 w 2344"/>
                <a:gd name="T61" fmla="*/ 0 h 103"/>
                <a:gd name="T62" fmla="*/ 2 w 2344"/>
                <a:gd name="T63" fmla="*/ 0 h 103"/>
                <a:gd name="T64" fmla="*/ 2 w 2344"/>
                <a:gd name="T65" fmla="*/ 0 h 103"/>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344"/>
                <a:gd name="T100" fmla="*/ 0 h 103"/>
                <a:gd name="T101" fmla="*/ 2344 w 2344"/>
                <a:gd name="T102" fmla="*/ 103 h 103"/>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344" h="103">
                  <a:moveTo>
                    <a:pt x="2317" y="12"/>
                  </a:moveTo>
                  <a:lnTo>
                    <a:pt x="2317" y="10"/>
                  </a:lnTo>
                  <a:lnTo>
                    <a:pt x="2299" y="17"/>
                  </a:lnTo>
                  <a:lnTo>
                    <a:pt x="2268" y="24"/>
                  </a:lnTo>
                  <a:lnTo>
                    <a:pt x="2226" y="31"/>
                  </a:lnTo>
                  <a:lnTo>
                    <a:pt x="2173" y="37"/>
                  </a:lnTo>
                  <a:lnTo>
                    <a:pt x="2111" y="43"/>
                  </a:lnTo>
                  <a:lnTo>
                    <a:pt x="2042" y="50"/>
                  </a:lnTo>
                  <a:lnTo>
                    <a:pt x="1964" y="54"/>
                  </a:lnTo>
                  <a:lnTo>
                    <a:pt x="1881" y="59"/>
                  </a:lnTo>
                  <a:lnTo>
                    <a:pt x="1791" y="62"/>
                  </a:lnTo>
                  <a:lnTo>
                    <a:pt x="1696" y="65"/>
                  </a:lnTo>
                  <a:lnTo>
                    <a:pt x="1597" y="67"/>
                  </a:lnTo>
                  <a:lnTo>
                    <a:pt x="1494" y="69"/>
                  </a:lnTo>
                  <a:lnTo>
                    <a:pt x="1390" y="70"/>
                  </a:lnTo>
                  <a:lnTo>
                    <a:pt x="1283" y="71"/>
                  </a:lnTo>
                  <a:lnTo>
                    <a:pt x="1176" y="71"/>
                  </a:lnTo>
                  <a:lnTo>
                    <a:pt x="1068" y="70"/>
                  </a:lnTo>
                  <a:lnTo>
                    <a:pt x="961" y="69"/>
                  </a:lnTo>
                  <a:lnTo>
                    <a:pt x="856" y="67"/>
                  </a:lnTo>
                  <a:lnTo>
                    <a:pt x="754" y="65"/>
                  </a:lnTo>
                  <a:lnTo>
                    <a:pt x="653" y="62"/>
                  </a:lnTo>
                  <a:lnTo>
                    <a:pt x="559" y="58"/>
                  </a:lnTo>
                  <a:lnTo>
                    <a:pt x="469" y="54"/>
                  </a:lnTo>
                  <a:lnTo>
                    <a:pt x="385" y="48"/>
                  </a:lnTo>
                  <a:lnTo>
                    <a:pt x="306" y="43"/>
                  </a:lnTo>
                  <a:lnTo>
                    <a:pt x="236" y="37"/>
                  </a:lnTo>
                  <a:lnTo>
                    <a:pt x="174" y="30"/>
                  </a:lnTo>
                  <a:lnTo>
                    <a:pt x="120" y="23"/>
                  </a:lnTo>
                  <a:lnTo>
                    <a:pt x="78" y="16"/>
                  </a:lnTo>
                  <a:lnTo>
                    <a:pt x="46" y="8"/>
                  </a:lnTo>
                  <a:lnTo>
                    <a:pt x="29" y="0"/>
                  </a:lnTo>
                  <a:lnTo>
                    <a:pt x="26" y="1"/>
                  </a:lnTo>
                  <a:lnTo>
                    <a:pt x="0" y="9"/>
                  </a:lnTo>
                  <a:lnTo>
                    <a:pt x="15" y="28"/>
                  </a:lnTo>
                  <a:lnTo>
                    <a:pt x="40" y="38"/>
                  </a:lnTo>
                  <a:lnTo>
                    <a:pt x="74" y="48"/>
                  </a:lnTo>
                  <a:lnTo>
                    <a:pt x="118" y="56"/>
                  </a:lnTo>
                  <a:lnTo>
                    <a:pt x="172" y="63"/>
                  </a:lnTo>
                  <a:lnTo>
                    <a:pt x="234" y="70"/>
                  </a:lnTo>
                  <a:lnTo>
                    <a:pt x="304" y="76"/>
                  </a:lnTo>
                  <a:lnTo>
                    <a:pt x="382" y="81"/>
                  </a:lnTo>
                  <a:lnTo>
                    <a:pt x="467" y="86"/>
                  </a:lnTo>
                  <a:lnTo>
                    <a:pt x="559" y="90"/>
                  </a:lnTo>
                  <a:lnTo>
                    <a:pt x="653" y="94"/>
                  </a:lnTo>
                  <a:lnTo>
                    <a:pt x="754" y="97"/>
                  </a:lnTo>
                  <a:lnTo>
                    <a:pt x="856" y="99"/>
                  </a:lnTo>
                  <a:lnTo>
                    <a:pt x="961" y="101"/>
                  </a:lnTo>
                  <a:lnTo>
                    <a:pt x="1068" y="102"/>
                  </a:lnTo>
                  <a:lnTo>
                    <a:pt x="1176" y="103"/>
                  </a:lnTo>
                  <a:lnTo>
                    <a:pt x="1283" y="103"/>
                  </a:lnTo>
                  <a:lnTo>
                    <a:pt x="1390" y="102"/>
                  </a:lnTo>
                  <a:lnTo>
                    <a:pt x="1494" y="101"/>
                  </a:lnTo>
                  <a:lnTo>
                    <a:pt x="1597" y="99"/>
                  </a:lnTo>
                  <a:lnTo>
                    <a:pt x="1696" y="97"/>
                  </a:lnTo>
                  <a:lnTo>
                    <a:pt x="1791" y="94"/>
                  </a:lnTo>
                  <a:lnTo>
                    <a:pt x="1881" y="91"/>
                  </a:lnTo>
                  <a:lnTo>
                    <a:pt x="1966" y="86"/>
                  </a:lnTo>
                  <a:lnTo>
                    <a:pt x="2044" y="82"/>
                  </a:lnTo>
                  <a:lnTo>
                    <a:pt x="2114" y="76"/>
                  </a:lnTo>
                  <a:lnTo>
                    <a:pt x="2175" y="70"/>
                  </a:lnTo>
                  <a:lnTo>
                    <a:pt x="2228" y="64"/>
                  </a:lnTo>
                  <a:lnTo>
                    <a:pt x="2272" y="57"/>
                  </a:lnTo>
                  <a:lnTo>
                    <a:pt x="2305" y="47"/>
                  </a:lnTo>
                  <a:lnTo>
                    <a:pt x="2328" y="38"/>
                  </a:lnTo>
                  <a:lnTo>
                    <a:pt x="2344" y="18"/>
                  </a:lnTo>
                  <a:lnTo>
                    <a:pt x="2317" y="1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56" name="Freeform 221"/>
            <p:cNvSpPr>
              <a:spLocks/>
            </p:cNvSpPr>
            <p:nvPr/>
          </p:nvSpPr>
          <p:spPr bwMode="auto">
            <a:xfrm>
              <a:off x="2107" y="2761"/>
              <a:ext cx="4" cy="2"/>
            </a:xfrm>
            <a:custGeom>
              <a:avLst/>
              <a:gdLst>
                <a:gd name="T0" fmla="*/ 0 w 27"/>
                <a:gd name="T1" fmla="*/ 0 h 19"/>
                <a:gd name="T2" fmla="*/ 0 w 27"/>
                <a:gd name="T3" fmla="*/ 0 h 19"/>
                <a:gd name="T4" fmla="*/ 0 w 27"/>
                <a:gd name="T5" fmla="*/ 0 h 19"/>
                <a:gd name="T6" fmla="*/ 0 w 27"/>
                <a:gd name="T7" fmla="*/ 0 h 19"/>
                <a:gd name="T8" fmla="*/ 0 w 27"/>
                <a:gd name="T9" fmla="*/ 0 h 19"/>
                <a:gd name="T10" fmla="*/ 0 w 27"/>
                <a:gd name="T11" fmla="*/ 0 h 19"/>
                <a:gd name="T12" fmla="*/ 0 60000 65536"/>
                <a:gd name="T13" fmla="*/ 0 60000 65536"/>
                <a:gd name="T14" fmla="*/ 0 60000 65536"/>
                <a:gd name="T15" fmla="*/ 0 60000 65536"/>
                <a:gd name="T16" fmla="*/ 0 60000 65536"/>
                <a:gd name="T17" fmla="*/ 0 60000 65536"/>
                <a:gd name="T18" fmla="*/ 0 w 27"/>
                <a:gd name="T19" fmla="*/ 0 h 19"/>
                <a:gd name="T20" fmla="*/ 27 w 27"/>
                <a:gd name="T21" fmla="*/ 19 h 19"/>
              </a:gdLst>
              <a:ahLst/>
              <a:cxnLst>
                <a:cxn ang="T12">
                  <a:pos x="T0" y="T1"/>
                </a:cxn>
                <a:cxn ang="T13">
                  <a:pos x="T2" y="T3"/>
                </a:cxn>
                <a:cxn ang="T14">
                  <a:pos x="T4" y="T5"/>
                </a:cxn>
                <a:cxn ang="T15">
                  <a:pos x="T6" y="T7"/>
                </a:cxn>
                <a:cxn ang="T16">
                  <a:pos x="T8" y="T9"/>
                </a:cxn>
                <a:cxn ang="T17">
                  <a:pos x="T10" y="T11"/>
                </a:cxn>
              </a:cxnLst>
              <a:rect l="T18" t="T19" r="T20" b="T21"/>
              <a:pathLst>
                <a:path w="27" h="19">
                  <a:moveTo>
                    <a:pt x="27" y="19"/>
                  </a:moveTo>
                  <a:lnTo>
                    <a:pt x="24" y="6"/>
                  </a:lnTo>
                  <a:lnTo>
                    <a:pt x="16" y="0"/>
                  </a:lnTo>
                  <a:lnTo>
                    <a:pt x="6" y="2"/>
                  </a:lnTo>
                  <a:lnTo>
                    <a:pt x="0" y="13"/>
                  </a:lnTo>
                  <a:lnTo>
                    <a:pt x="27" y="1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57" name="Freeform 222"/>
            <p:cNvSpPr>
              <a:spLocks/>
            </p:cNvSpPr>
            <p:nvPr/>
          </p:nvSpPr>
          <p:spPr bwMode="auto">
            <a:xfrm>
              <a:off x="1798" y="3079"/>
              <a:ext cx="9" cy="18"/>
            </a:xfrm>
            <a:custGeom>
              <a:avLst/>
              <a:gdLst>
                <a:gd name="T0" fmla="*/ 0 w 58"/>
                <a:gd name="T1" fmla="*/ 0 h 145"/>
                <a:gd name="T2" fmla="*/ 0 w 58"/>
                <a:gd name="T3" fmla="*/ 0 h 145"/>
                <a:gd name="T4" fmla="*/ 0 w 58"/>
                <a:gd name="T5" fmla="*/ 0 h 145"/>
                <a:gd name="T6" fmla="*/ 0 w 58"/>
                <a:gd name="T7" fmla="*/ 0 h 145"/>
                <a:gd name="T8" fmla="*/ 0 w 58"/>
                <a:gd name="T9" fmla="*/ 0 h 145"/>
                <a:gd name="T10" fmla="*/ 0 60000 65536"/>
                <a:gd name="T11" fmla="*/ 0 60000 65536"/>
                <a:gd name="T12" fmla="*/ 0 60000 65536"/>
                <a:gd name="T13" fmla="*/ 0 60000 65536"/>
                <a:gd name="T14" fmla="*/ 0 60000 65536"/>
                <a:gd name="T15" fmla="*/ 0 w 58"/>
                <a:gd name="T16" fmla="*/ 0 h 145"/>
                <a:gd name="T17" fmla="*/ 58 w 58"/>
                <a:gd name="T18" fmla="*/ 145 h 145"/>
              </a:gdLst>
              <a:ahLst/>
              <a:cxnLst>
                <a:cxn ang="T10">
                  <a:pos x="T0" y="T1"/>
                </a:cxn>
                <a:cxn ang="T11">
                  <a:pos x="T2" y="T3"/>
                </a:cxn>
                <a:cxn ang="T12">
                  <a:pos x="T4" y="T5"/>
                </a:cxn>
                <a:cxn ang="T13">
                  <a:pos x="T6" y="T7"/>
                </a:cxn>
                <a:cxn ang="T14">
                  <a:pos x="T8" y="T9"/>
                </a:cxn>
              </a:cxnLst>
              <a:rect l="T15" t="T16" r="T17" b="T18"/>
              <a:pathLst>
                <a:path w="58" h="145">
                  <a:moveTo>
                    <a:pt x="0" y="6"/>
                  </a:moveTo>
                  <a:lnTo>
                    <a:pt x="31" y="0"/>
                  </a:lnTo>
                  <a:lnTo>
                    <a:pt x="58" y="139"/>
                  </a:lnTo>
                  <a:lnTo>
                    <a:pt x="27" y="145"/>
                  </a:lnTo>
                  <a:lnTo>
                    <a:pt x="0" y="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58" name="Freeform 223"/>
            <p:cNvSpPr>
              <a:spLocks/>
            </p:cNvSpPr>
            <p:nvPr/>
          </p:nvSpPr>
          <p:spPr bwMode="auto">
            <a:xfrm>
              <a:off x="1788" y="3044"/>
              <a:ext cx="10" cy="18"/>
            </a:xfrm>
            <a:custGeom>
              <a:avLst/>
              <a:gdLst>
                <a:gd name="T0" fmla="*/ 0 w 58"/>
                <a:gd name="T1" fmla="*/ 0 h 145"/>
                <a:gd name="T2" fmla="*/ 0 w 58"/>
                <a:gd name="T3" fmla="*/ 0 h 145"/>
                <a:gd name="T4" fmla="*/ 0 w 58"/>
                <a:gd name="T5" fmla="*/ 0 h 145"/>
                <a:gd name="T6" fmla="*/ 0 w 58"/>
                <a:gd name="T7" fmla="*/ 0 h 145"/>
                <a:gd name="T8" fmla="*/ 0 w 58"/>
                <a:gd name="T9" fmla="*/ 0 h 145"/>
                <a:gd name="T10" fmla="*/ 0 60000 65536"/>
                <a:gd name="T11" fmla="*/ 0 60000 65536"/>
                <a:gd name="T12" fmla="*/ 0 60000 65536"/>
                <a:gd name="T13" fmla="*/ 0 60000 65536"/>
                <a:gd name="T14" fmla="*/ 0 60000 65536"/>
                <a:gd name="T15" fmla="*/ 0 w 58"/>
                <a:gd name="T16" fmla="*/ 0 h 145"/>
                <a:gd name="T17" fmla="*/ 58 w 58"/>
                <a:gd name="T18" fmla="*/ 145 h 145"/>
              </a:gdLst>
              <a:ahLst/>
              <a:cxnLst>
                <a:cxn ang="T10">
                  <a:pos x="T0" y="T1"/>
                </a:cxn>
                <a:cxn ang="T11">
                  <a:pos x="T2" y="T3"/>
                </a:cxn>
                <a:cxn ang="T12">
                  <a:pos x="T4" y="T5"/>
                </a:cxn>
                <a:cxn ang="T13">
                  <a:pos x="T6" y="T7"/>
                </a:cxn>
                <a:cxn ang="T14">
                  <a:pos x="T8" y="T9"/>
                </a:cxn>
              </a:cxnLst>
              <a:rect l="T15" t="T16" r="T17" b="T18"/>
              <a:pathLst>
                <a:path w="58" h="145">
                  <a:moveTo>
                    <a:pt x="0" y="6"/>
                  </a:moveTo>
                  <a:lnTo>
                    <a:pt x="31" y="0"/>
                  </a:lnTo>
                  <a:lnTo>
                    <a:pt x="58" y="139"/>
                  </a:lnTo>
                  <a:lnTo>
                    <a:pt x="27" y="145"/>
                  </a:lnTo>
                  <a:lnTo>
                    <a:pt x="0" y="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59" name="Freeform 224"/>
            <p:cNvSpPr>
              <a:spLocks/>
            </p:cNvSpPr>
            <p:nvPr/>
          </p:nvSpPr>
          <p:spPr bwMode="auto">
            <a:xfrm>
              <a:off x="1779" y="3010"/>
              <a:ext cx="10" cy="18"/>
            </a:xfrm>
            <a:custGeom>
              <a:avLst/>
              <a:gdLst>
                <a:gd name="T0" fmla="*/ 0 w 59"/>
                <a:gd name="T1" fmla="*/ 0 h 146"/>
                <a:gd name="T2" fmla="*/ 0 w 59"/>
                <a:gd name="T3" fmla="*/ 0 h 146"/>
                <a:gd name="T4" fmla="*/ 0 w 59"/>
                <a:gd name="T5" fmla="*/ 0 h 146"/>
                <a:gd name="T6" fmla="*/ 0 w 59"/>
                <a:gd name="T7" fmla="*/ 0 h 146"/>
                <a:gd name="T8" fmla="*/ 0 w 59"/>
                <a:gd name="T9" fmla="*/ 0 h 146"/>
                <a:gd name="T10" fmla="*/ 0 60000 65536"/>
                <a:gd name="T11" fmla="*/ 0 60000 65536"/>
                <a:gd name="T12" fmla="*/ 0 60000 65536"/>
                <a:gd name="T13" fmla="*/ 0 60000 65536"/>
                <a:gd name="T14" fmla="*/ 0 60000 65536"/>
                <a:gd name="T15" fmla="*/ 0 w 59"/>
                <a:gd name="T16" fmla="*/ 0 h 146"/>
                <a:gd name="T17" fmla="*/ 59 w 59"/>
                <a:gd name="T18" fmla="*/ 146 h 146"/>
              </a:gdLst>
              <a:ahLst/>
              <a:cxnLst>
                <a:cxn ang="T10">
                  <a:pos x="T0" y="T1"/>
                </a:cxn>
                <a:cxn ang="T11">
                  <a:pos x="T2" y="T3"/>
                </a:cxn>
                <a:cxn ang="T12">
                  <a:pos x="T4" y="T5"/>
                </a:cxn>
                <a:cxn ang="T13">
                  <a:pos x="T6" y="T7"/>
                </a:cxn>
                <a:cxn ang="T14">
                  <a:pos x="T8" y="T9"/>
                </a:cxn>
              </a:cxnLst>
              <a:rect l="T15" t="T16" r="T17" b="T18"/>
              <a:pathLst>
                <a:path w="59" h="146">
                  <a:moveTo>
                    <a:pt x="0" y="6"/>
                  </a:moveTo>
                  <a:lnTo>
                    <a:pt x="30" y="0"/>
                  </a:lnTo>
                  <a:lnTo>
                    <a:pt x="59" y="140"/>
                  </a:lnTo>
                  <a:lnTo>
                    <a:pt x="28" y="146"/>
                  </a:lnTo>
                  <a:lnTo>
                    <a:pt x="0" y="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60" name="Freeform 225"/>
            <p:cNvSpPr>
              <a:spLocks/>
            </p:cNvSpPr>
            <p:nvPr/>
          </p:nvSpPr>
          <p:spPr bwMode="auto">
            <a:xfrm>
              <a:off x="1770" y="2975"/>
              <a:ext cx="9" cy="18"/>
            </a:xfrm>
            <a:custGeom>
              <a:avLst/>
              <a:gdLst>
                <a:gd name="T0" fmla="*/ 0 w 60"/>
                <a:gd name="T1" fmla="*/ 0 h 145"/>
                <a:gd name="T2" fmla="*/ 0 w 60"/>
                <a:gd name="T3" fmla="*/ 0 h 145"/>
                <a:gd name="T4" fmla="*/ 0 w 60"/>
                <a:gd name="T5" fmla="*/ 0 h 145"/>
                <a:gd name="T6" fmla="*/ 0 w 60"/>
                <a:gd name="T7" fmla="*/ 0 h 145"/>
                <a:gd name="T8" fmla="*/ 0 w 60"/>
                <a:gd name="T9" fmla="*/ 0 h 145"/>
                <a:gd name="T10" fmla="*/ 0 60000 65536"/>
                <a:gd name="T11" fmla="*/ 0 60000 65536"/>
                <a:gd name="T12" fmla="*/ 0 60000 65536"/>
                <a:gd name="T13" fmla="*/ 0 60000 65536"/>
                <a:gd name="T14" fmla="*/ 0 60000 65536"/>
                <a:gd name="T15" fmla="*/ 0 w 60"/>
                <a:gd name="T16" fmla="*/ 0 h 145"/>
                <a:gd name="T17" fmla="*/ 60 w 60"/>
                <a:gd name="T18" fmla="*/ 145 h 145"/>
              </a:gdLst>
              <a:ahLst/>
              <a:cxnLst>
                <a:cxn ang="T10">
                  <a:pos x="T0" y="T1"/>
                </a:cxn>
                <a:cxn ang="T11">
                  <a:pos x="T2" y="T3"/>
                </a:cxn>
                <a:cxn ang="T12">
                  <a:pos x="T4" y="T5"/>
                </a:cxn>
                <a:cxn ang="T13">
                  <a:pos x="T6" y="T7"/>
                </a:cxn>
                <a:cxn ang="T14">
                  <a:pos x="T8" y="T9"/>
                </a:cxn>
              </a:cxnLst>
              <a:rect l="T15" t="T16" r="T17" b="T18"/>
              <a:pathLst>
                <a:path w="60" h="145">
                  <a:moveTo>
                    <a:pt x="0" y="6"/>
                  </a:moveTo>
                  <a:lnTo>
                    <a:pt x="31" y="0"/>
                  </a:lnTo>
                  <a:lnTo>
                    <a:pt x="60" y="139"/>
                  </a:lnTo>
                  <a:lnTo>
                    <a:pt x="29" y="145"/>
                  </a:lnTo>
                  <a:lnTo>
                    <a:pt x="0" y="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61" name="Freeform 226"/>
            <p:cNvSpPr>
              <a:spLocks/>
            </p:cNvSpPr>
            <p:nvPr/>
          </p:nvSpPr>
          <p:spPr bwMode="auto">
            <a:xfrm>
              <a:off x="1760" y="2940"/>
              <a:ext cx="10" cy="18"/>
            </a:xfrm>
            <a:custGeom>
              <a:avLst/>
              <a:gdLst>
                <a:gd name="T0" fmla="*/ 0 w 60"/>
                <a:gd name="T1" fmla="*/ 0 h 146"/>
                <a:gd name="T2" fmla="*/ 0 w 60"/>
                <a:gd name="T3" fmla="*/ 0 h 146"/>
                <a:gd name="T4" fmla="*/ 0 w 60"/>
                <a:gd name="T5" fmla="*/ 0 h 146"/>
                <a:gd name="T6" fmla="*/ 0 w 60"/>
                <a:gd name="T7" fmla="*/ 0 h 146"/>
                <a:gd name="T8" fmla="*/ 0 w 60"/>
                <a:gd name="T9" fmla="*/ 0 h 146"/>
                <a:gd name="T10" fmla="*/ 0 60000 65536"/>
                <a:gd name="T11" fmla="*/ 0 60000 65536"/>
                <a:gd name="T12" fmla="*/ 0 60000 65536"/>
                <a:gd name="T13" fmla="*/ 0 60000 65536"/>
                <a:gd name="T14" fmla="*/ 0 60000 65536"/>
                <a:gd name="T15" fmla="*/ 0 w 60"/>
                <a:gd name="T16" fmla="*/ 0 h 146"/>
                <a:gd name="T17" fmla="*/ 60 w 60"/>
                <a:gd name="T18" fmla="*/ 146 h 146"/>
              </a:gdLst>
              <a:ahLst/>
              <a:cxnLst>
                <a:cxn ang="T10">
                  <a:pos x="T0" y="T1"/>
                </a:cxn>
                <a:cxn ang="T11">
                  <a:pos x="T2" y="T3"/>
                </a:cxn>
                <a:cxn ang="T12">
                  <a:pos x="T4" y="T5"/>
                </a:cxn>
                <a:cxn ang="T13">
                  <a:pos x="T6" y="T7"/>
                </a:cxn>
                <a:cxn ang="T14">
                  <a:pos x="T8" y="T9"/>
                </a:cxn>
              </a:cxnLst>
              <a:rect l="T15" t="T16" r="T17" b="T18"/>
              <a:pathLst>
                <a:path w="60" h="146">
                  <a:moveTo>
                    <a:pt x="0" y="6"/>
                  </a:moveTo>
                  <a:lnTo>
                    <a:pt x="31" y="0"/>
                  </a:lnTo>
                  <a:lnTo>
                    <a:pt x="60" y="140"/>
                  </a:lnTo>
                  <a:lnTo>
                    <a:pt x="29" y="146"/>
                  </a:lnTo>
                  <a:lnTo>
                    <a:pt x="0" y="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62" name="Freeform 227"/>
            <p:cNvSpPr>
              <a:spLocks/>
            </p:cNvSpPr>
            <p:nvPr/>
          </p:nvSpPr>
          <p:spPr bwMode="auto">
            <a:xfrm>
              <a:off x="1750" y="2905"/>
              <a:ext cx="10" cy="18"/>
            </a:xfrm>
            <a:custGeom>
              <a:avLst/>
              <a:gdLst>
                <a:gd name="T0" fmla="*/ 0 w 59"/>
                <a:gd name="T1" fmla="*/ 0 h 147"/>
                <a:gd name="T2" fmla="*/ 0 w 59"/>
                <a:gd name="T3" fmla="*/ 0 h 147"/>
                <a:gd name="T4" fmla="*/ 0 w 59"/>
                <a:gd name="T5" fmla="*/ 0 h 147"/>
                <a:gd name="T6" fmla="*/ 0 w 59"/>
                <a:gd name="T7" fmla="*/ 0 h 147"/>
                <a:gd name="T8" fmla="*/ 0 w 59"/>
                <a:gd name="T9" fmla="*/ 0 h 147"/>
                <a:gd name="T10" fmla="*/ 0 60000 65536"/>
                <a:gd name="T11" fmla="*/ 0 60000 65536"/>
                <a:gd name="T12" fmla="*/ 0 60000 65536"/>
                <a:gd name="T13" fmla="*/ 0 60000 65536"/>
                <a:gd name="T14" fmla="*/ 0 60000 65536"/>
                <a:gd name="T15" fmla="*/ 0 w 59"/>
                <a:gd name="T16" fmla="*/ 0 h 147"/>
                <a:gd name="T17" fmla="*/ 59 w 59"/>
                <a:gd name="T18" fmla="*/ 147 h 147"/>
              </a:gdLst>
              <a:ahLst/>
              <a:cxnLst>
                <a:cxn ang="T10">
                  <a:pos x="T0" y="T1"/>
                </a:cxn>
                <a:cxn ang="T11">
                  <a:pos x="T2" y="T3"/>
                </a:cxn>
                <a:cxn ang="T12">
                  <a:pos x="T4" y="T5"/>
                </a:cxn>
                <a:cxn ang="T13">
                  <a:pos x="T6" y="T7"/>
                </a:cxn>
                <a:cxn ang="T14">
                  <a:pos x="T8" y="T9"/>
                </a:cxn>
              </a:cxnLst>
              <a:rect l="T15" t="T16" r="T17" b="T18"/>
              <a:pathLst>
                <a:path w="59" h="147">
                  <a:moveTo>
                    <a:pt x="0" y="7"/>
                  </a:moveTo>
                  <a:lnTo>
                    <a:pt x="31" y="0"/>
                  </a:lnTo>
                  <a:lnTo>
                    <a:pt x="59" y="141"/>
                  </a:lnTo>
                  <a:lnTo>
                    <a:pt x="28" y="147"/>
                  </a:lnTo>
                  <a:lnTo>
                    <a:pt x="0" y="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63" name="Freeform 228"/>
            <p:cNvSpPr>
              <a:spLocks/>
            </p:cNvSpPr>
            <p:nvPr/>
          </p:nvSpPr>
          <p:spPr bwMode="auto">
            <a:xfrm>
              <a:off x="1741" y="2870"/>
              <a:ext cx="10" cy="18"/>
            </a:xfrm>
            <a:custGeom>
              <a:avLst/>
              <a:gdLst>
                <a:gd name="T0" fmla="*/ 0 w 60"/>
                <a:gd name="T1" fmla="*/ 0 h 146"/>
                <a:gd name="T2" fmla="*/ 0 w 60"/>
                <a:gd name="T3" fmla="*/ 0 h 146"/>
                <a:gd name="T4" fmla="*/ 0 w 60"/>
                <a:gd name="T5" fmla="*/ 0 h 146"/>
                <a:gd name="T6" fmla="*/ 0 w 60"/>
                <a:gd name="T7" fmla="*/ 0 h 146"/>
                <a:gd name="T8" fmla="*/ 0 w 60"/>
                <a:gd name="T9" fmla="*/ 0 h 146"/>
                <a:gd name="T10" fmla="*/ 0 60000 65536"/>
                <a:gd name="T11" fmla="*/ 0 60000 65536"/>
                <a:gd name="T12" fmla="*/ 0 60000 65536"/>
                <a:gd name="T13" fmla="*/ 0 60000 65536"/>
                <a:gd name="T14" fmla="*/ 0 60000 65536"/>
                <a:gd name="T15" fmla="*/ 0 w 60"/>
                <a:gd name="T16" fmla="*/ 0 h 146"/>
                <a:gd name="T17" fmla="*/ 60 w 60"/>
                <a:gd name="T18" fmla="*/ 146 h 146"/>
              </a:gdLst>
              <a:ahLst/>
              <a:cxnLst>
                <a:cxn ang="T10">
                  <a:pos x="T0" y="T1"/>
                </a:cxn>
                <a:cxn ang="T11">
                  <a:pos x="T2" y="T3"/>
                </a:cxn>
                <a:cxn ang="T12">
                  <a:pos x="T4" y="T5"/>
                </a:cxn>
                <a:cxn ang="T13">
                  <a:pos x="T6" y="T7"/>
                </a:cxn>
                <a:cxn ang="T14">
                  <a:pos x="T8" y="T9"/>
                </a:cxn>
              </a:cxnLst>
              <a:rect l="T15" t="T16" r="T17" b="T18"/>
              <a:pathLst>
                <a:path w="60" h="146">
                  <a:moveTo>
                    <a:pt x="0" y="6"/>
                  </a:moveTo>
                  <a:lnTo>
                    <a:pt x="31" y="0"/>
                  </a:lnTo>
                  <a:lnTo>
                    <a:pt x="60" y="140"/>
                  </a:lnTo>
                  <a:lnTo>
                    <a:pt x="29" y="146"/>
                  </a:lnTo>
                  <a:lnTo>
                    <a:pt x="0" y="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64" name="Freeform 229"/>
            <p:cNvSpPr>
              <a:spLocks/>
            </p:cNvSpPr>
            <p:nvPr/>
          </p:nvSpPr>
          <p:spPr bwMode="auto">
            <a:xfrm>
              <a:off x="1731" y="2835"/>
              <a:ext cx="10" cy="18"/>
            </a:xfrm>
            <a:custGeom>
              <a:avLst/>
              <a:gdLst>
                <a:gd name="T0" fmla="*/ 0 w 60"/>
                <a:gd name="T1" fmla="*/ 0 h 146"/>
                <a:gd name="T2" fmla="*/ 0 w 60"/>
                <a:gd name="T3" fmla="*/ 0 h 146"/>
                <a:gd name="T4" fmla="*/ 0 w 60"/>
                <a:gd name="T5" fmla="*/ 0 h 146"/>
                <a:gd name="T6" fmla="*/ 0 w 60"/>
                <a:gd name="T7" fmla="*/ 0 h 146"/>
                <a:gd name="T8" fmla="*/ 0 w 60"/>
                <a:gd name="T9" fmla="*/ 0 h 146"/>
                <a:gd name="T10" fmla="*/ 0 60000 65536"/>
                <a:gd name="T11" fmla="*/ 0 60000 65536"/>
                <a:gd name="T12" fmla="*/ 0 60000 65536"/>
                <a:gd name="T13" fmla="*/ 0 60000 65536"/>
                <a:gd name="T14" fmla="*/ 0 60000 65536"/>
                <a:gd name="T15" fmla="*/ 0 w 60"/>
                <a:gd name="T16" fmla="*/ 0 h 146"/>
                <a:gd name="T17" fmla="*/ 60 w 60"/>
                <a:gd name="T18" fmla="*/ 146 h 146"/>
              </a:gdLst>
              <a:ahLst/>
              <a:cxnLst>
                <a:cxn ang="T10">
                  <a:pos x="T0" y="T1"/>
                </a:cxn>
                <a:cxn ang="T11">
                  <a:pos x="T2" y="T3"/>
                </a:cxn>
                <a:cxn ang="T12">
                  <a:pos x="T4" y="T5"/>
                </a:cxn>
                <a:cxn ang="T13">
                  <a:pos x="T6" y="T7"/>
                </a:cxn>
                <a:cxn ang="T14">
                  <a:pos x="T8" y="T9"/>
                </a:cxn>
              </a:cxnLst>
              <a:rect l="T15" t="T16" r="T17" b="T18"/>
              <a:pathLst>
                <a:path w="60" h="146">
                  <a:moveTo>
                    <a:pt x="0" y="6"/>
                  </a:moveTo>
                  <a:lnTo>
                    <a:pt x="31" y="0"/>
                  </a:lnTo>
                  <a:lnTo>
                    <a:pt x="60" y="140"/>
                  </a:lnTo>
                  <a:lnTo>
                    <a:pt x="29" y="146"/>
                  </a:lnTo>
                  <a:lnTo>
                    <a:pt x="0" y="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65" name="Freeform 230"/>
            <p:cNvSpPr>
              <a:spLocks/>
            </p:cNvSpPr>
            <p:nvPr/>
          </p:nvSpPr>
          <p:spPr bwMode="auto">
            <a:xfrm>
              <a:off x="1722" y="2800"/>
              <a:ext cx="10" cy="18"/>
            </a:xfrm>
            <a:custGeom>
              <a:avLst/>
              <a:gdLst>
                <a:gd name="T0" fmla="*/ 0 w 59"/>
                <a:gd name="T1" fmla="*/ 0 h 146"/>
                <a:gd name="T2" fmla="*/ 0 w 59"/>
                <a:gd name="T3" fmla="*/ 0 h 146"/>
                <a:gd name="T4" fmla="*/ 0 w 59"/>
                <a:gd name="T5" fmla="*/ 0 h 146"/>
                <a:gd name="T6" fmla="*/ 0 w 59"/>
                <a:gd name="T7" fmla="*/ 0 h 146"/>
                <a:gd name="T8" fmla="*/ 0 w 59"/>
                <a:gd name="T9" fmla="*/ 0 h 146"/>
                <a:gd name="T10" fmla="*/ 0 60000 65536"/>
                <a:gd name="T11" fmla="*/ 0 60000 65536"/>
                <a:gd name="T12" fmla="*/ 0 60000 65536"/>
                <a:gd name="T13" fmla="*/ 0 60000 65536"/>
                <a:gd name="T14" fmla="*/ 0 60000 65536"/>
                <a:gd name="T15" fmla="*/ 0 w 59"/>
                <a:gd name="T16" fmla="*/ 0 h 146"/>
                <a:gd name="T17" fmla="*/ 59 w 59"/>
                <a:gd name="T18" fmla="*/ 146 h 146"/>
              </a:gdLst>
              <a:ahLst/>
              <a:cxnLst>
                <a:cxn ang="T10">
                  <a:pos x="T0" y="T1"/>
                </a:cxn>
                <a:cxn ang="T11">
                  <a:pos x="T2" y="T3"/>
                </a:cxn>
                <a:cxn ang="T12">
                  <a:pos x="T4" y="T5"/>
                </a:cxn>
                <a:cxn ang="T13">
                  <a:pos x="T6" y="T7"/>
                </a:cxn>
                <a:cxn ang="T14">
                  <a:pos x="T8" y="T9"/>
                </a:cxn>
              </a:cxnLst>
              <a:rect l="T15" t="T16" r="T17" b="T18"/>
              <a:pathLst>
                <a:path w="59" h="146">
                  <a:moveTo>
                    <a:pt x="0" y="6"/>
                  </a:moveTo>
                  <a:lnTo>
                    <a:pt x="31" y="0"/>
                  </a:lnTo>
                  <a:lnTo>
                    <a:pt x="59" y="140"/>
                  </a:lnTo>
                  <a:lnTo>
                    <a:pt x="28" y="146"/>
                  </a:lnTo>
                  <a:lnTo>
                    <a:pt x="0" y="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66" name="Freeform 231"/>
            <p:cNvSpPr>
              <a:spLocks/>
            </p:cNvSpPr>
            <p:nvPr/>
          </p:nvSpPr>
          <p:spPr bwMode="auto">
            <a:xfrm>
              <a:off x="1716" y="2779"/>
              <a:ext cx="6" cy="4"/>
            </a:xfrm>
            <a:custGeom>
              <a:avLst/>
              <a:gdLst>
                <a:gd name="T0" fmla="*/ 0 w 36"/>
                <a:gd name="T1" fmla="*/ 0 h 30"/>
                <a:gd name="T2" fmla="*/ 0 w 36"/>
                <a:gd name="T3" fmla="*/ 0 h 30"/>
                <a:gd name="T4" fmla="*/ 0 w 36"/>
                <a:gd name="T5" fmla="*/ 0 h 30"/>
                <a:gd name="T6" fmla="*/ 0 w 36"/>
                <a:gd name="T7" fmla="*/ 0 h 30"/>
                <a:gd name="T8" fmla="*/ 0 w 36"/>
                <a:gd name="T9" fmla="*/ 0 h 30"/>
                <a:gd name="T10" fmla="*/ 0 w 36"/>
                <a:gd name="T11" fmla="*/ 0 h 30"/>
                <a:gd name="T12" fmla="*/ 0 60000 65536"/>
                <a:gd name="T13" fmla="*/ 0 60000 65536"/>
                <a:gd name="T14" fmla="*/ 0 60000 65536"/>
                <a:gd name="T15" fmla="*/ 0 60000 65536"/>
                <a:gd name="T16" fmla="*/ 0 60000 65536"/>
                <a:gd name="T17" fmla="*/ 0 60000 65536"/>
                <a:gd name="T18" fmla="*/ 0 w 36"/>
                <a:gd name="T19" fmla="*/ 0 h 30"/>
                <a:gd name="T20" fmla="*/ 36 w 36"/>
                <a:gd name="T21" fmla="*/ 30 h 30"/>
              </a:gdLst>
              <a:ahLst/>
              <a:cxnLst>
                <a:cxn ang="T12">
                  <a:pos x="T0" y="T1"/>
                </a:cxn>
                <a:cxn ang="T13">
                  <a:pos x="T2" y="T3"/>
                </a:cxn>
                <a:cxn ang="T14">
                  <a:pos x="T4" y="T5"/>
                </a:cxn>
                <a:cxn ang="T15">
                  <a:pos x="T6" y="T7"/>
                </a:cxn>
                <a:cxn ang="T16">
                  <a:pos x="T8" y="T9"/>
                </a:cxn>
                <a:cxn ang="T17">
                  <a:pos x="T10" y="T11"/>
                </a:cxn>
              </a:cxnLst>
              <a:rect l="T18" t="T19" r="T20" b="T21"/>
              <a:pathLst>
                <a:path w="36" h="30">
                  <a:moveTo>
                    <a:pt x="15" y="3"/>
                  </a:moveTo>
                  <a:lnTo>
                    <a:pt x="0" y="6"/>
                  </a:lnTo>
                  <a:lnTo>
                    <a:pt x="5" y="30"/>
                  </a:lnTo>
                  <a:lnTo>
                    <a:pt x="36" y="24"/>
                  </a:lnTo>
                  <a:lnTo>
                    <a:pt x="30" y="0"/>
                  </a:lnTo>
                  <a:lnTo>
                    <a:pt x="15" y="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67" name="Freeform 232"/>
            <p:cNvSpPr>
              <a:spLocks/>
            </p:cNvSpPr>
            <p:nvPr/>
          </p:nvSpPr>
          <p:spPr bwMode="auto">
            <a:xfrm>
              <a:off x="1719" y="2763"/>
              <a:ext cx="384" cy="401"/>
            </a:xfrm>
            <a:custGeom>
              <a:avLst/>
              <a:gdLst>
                <a:gd name="T0" fmla="*/ 0 w 2306"/>
                <a:gd name="T1" fmla="*/ 0 h 3211"/>
                <a:gd name="T2" fmla="*/ 0 w 2306"/>
                <a:gd name="T3" fmla="*/ 0 h 3211"/>
                <a:gd name="T4" fmla="*/ 0 w 2306"/>
                <a:gd name="T5" fmla="*/ 0 h 3211"/>
                <a:gd name="T6" fmla="*/ 0 w 2306"/>
                <a:gd name="T7" fmla="*/ 0 h 3211"/>
                <a:gd name="T8" fmla="*/ 0 w 2306"/>
                <a:gd name="T9" fmla="*/ 0 h 3211"/>
                <a:gd name="T10" fmla="*/ 0 w 2306"/>
                <a:gd name="T11" fmla="*/ 0 h 3211"/>
                <a:gd name="T12" fmla="*/ 0 w 2306"/>
                <a:gd name="T13" fmla="*/ 0 h 3211"/>
                <a:gd name="T14" fmla="*/ 0 w 2306"/>
                <a:gd name="T15" fmla="*/ 0 h 3211"/>
                <a:gd name="T16" fmla="*/ 0 w 2306"/>
                <a:gd name="T17" fmla="*/ 0 h 3211"/>
                <a:gd name="T18" fmla="*/ 0 w 2306"/>
                <a:gd name="T19" fmla="*/ 0 h 3211"/>
                <a:gd name="T20" fmla="*/ 0 w 2306"/>
                <a:gd name="T21" fmla="*/ 0 h 3211"/>
                <a:gd name="T22" fmla="*/ 0 w 2306"/>
                <a:gd name="T23" fmla="*/ 0 h 3211"/>
                <a:gd name="T24" fmla="*/ 0 w 2306"/>
                <a:gd name="T25" fmla="*/ 0 h 3211"/>
                <a:gd name="T26" fmla="*/ 0 w 2306"/>
                <a:gd name="T27" fmla="*/ 0 h 3211"/>
                <a:gd name="T28" fmla="*/ 1 w 2306"/>
                <a:gd name="T29" fmla="*/ 0 h 3211"/>
                <a:gd name="T30" fmla="*/ 1 w 2306"/>
                <a:gd name="T31" fmla="*/ 0 h 3211"/>
                <a:gd name="T32" fmla="*/ 1 w 2306"/>
                <a:gd name="T33" fmla="*/ 0 h 3211"/>
                <a:gd name="T34" fmla="*/ 1 w 2306"/>
                <a:gd name="T35" fmla="*/ 0 h 3211"/>
                <a:gd name="T36" fmla="*/ 1 w 2306"/>
                <a:gd name="T37" fmla="*/ 0 h 3211"/>
                <a:gd name="T38" fmla="*/ 1 w 2306"/>
                <a:gd name="T39" fmla="*/ 0 h 3211"/>
                <a:gd name="T40" fmla="*/ 1 w 2306"/>
                <a:gd name="T41" fmla="*/ 0 h 3211"/>
                <a:gd name="T42" fmla="*/ 1 w 2306"/>
                <a:gd name="T43" fmla="*/ 0 h 3211"/>
                <a:gd name="T44" fmla="*/ 1 w 2306"/>
                <a:gd name="T45" fmla="*/ 0 h 3211"/>
                <a:gd name="T46" fmla="*/ 1 w 2306"/>
                <a:gd name="T47" fmla="*/ 0 h 3211"/>
                <a:gd name="T48" fmla="*/ 1 w 2306"/>
                <a:gd name="T49" fmla="*/ 0 h 3211"/>
                <a:gd name="T50" fmla="*/ 1 w 2306"/>
                <a:gd name="T51" fmla="*/ 0 h 3211"/>
                <a:gd name="T52" fmla="*/ 2 w 2306"/>
                <a:gd name="T53" fmla="*/ 0 h 3211"/>
                <a:gd name="T54" fmla="*/ 2 w 2306"/>
                <a:gd name="T55" fmla="*/ 0 h 3211"/>
                <a:gd name="T56" fmla="*/ 2 w 2306"/>
                <a:gd name="T57" fmla="*/ 0 h 3211"/>
                <a:gd name="T58" fmla="*/ 2 w 2306"/>
                <a:gd name="T59" fmla="*/ 0 h 3211"/>
                <a:gd name="T60" fmla="*/ 2 w 2306"/>
                <a:gd name="T61" fmla="*/ 0 h 3211"/>
                <a:gd name="T62" fmla="*/ 2 w 2306"/>
                <a:gd name="T63" fmla="*/ 0 h 3211"/>
                <a:gd name="T64" fmla="*/ 2 w 2306"/>
                <a:gd name="T65" fmla="*/ 0 h 3211"/>
                <a:gd name="T66" fmla="*/ 1 w 2306"/>
                <a:gd name="T67" fmla="*/ 1 h 3211"/>
                <a:gd name="T68" fmla="*/ 1 w 2306"/>
                <a:gd name="T69" fmla="*/ 1 h 3211"/>
                <a:gd name="T70" fmla="*/ 1 w 2306"/>
                <a:gd name="T71" fmla="*/ 1 h 3211"/>
                <a:gd name="T72" fmla="*/ 1 w 2306"/>
                <a:gd name="T73" fmla="*/ 1 h 3211"/>
                <a:gd name="T74" fmla="*/ 1 w 2306"/>
                <a:gd name="T75" fmla="*/ 1 h 3211"/>
                <a:gd name="T76" fmla="*/ 1 w 2306"/>
                <a:gd name="T77" fmla="*/ 1 h 3211"/>
                <a:gd name="T78" fmla="*/ 1 w 2306"/>
                <a:gd name="T79" fmla="*/ 1 h 3211"/>
                <a:gd name="T80" fmla="*/ 1 w 2306"/>
                <a:gd name="T81" fmla="*/ 1 h 3211"/>
                <a:gd name="T82" fmla="*/ 1 w 2306"/>
                <a:gd name="T83" fmla="*/ 1 h 3211"/>
                <a:gd name="T84" fmla="*/ 1 w 2306"/>
                <a:gd name="T85" fmla="*/ 1 h 3211"/>
                <a:gd name="T86" fmla="*/ 1 w 2306"/>
                <a:gd name="T87" fmla="*/ 1 h 3211"/>
                <a:gd name="T88" fmla="*/ 1 w 2306"/>
                <a:gd name="T89" fmla="*/ 1 h 3211"/>
                <a:gd name="T90" fmla="*/ 0 w 2306"/>
                <a:gd name="T91" fmla="*/ 1 h 3211"/>
                <a:gd name="T92" fmla="*/ 0 w 2306"/>
                <a:gd name="T93" fmla="*/ 1 h 3211"/>
                <a:gd name="T94" fmla="*/ 0 w 2306"/>
                <a:gd name="T95" fmla="*/ 1 h 3211"/>
                <a:gd name="T96" fmla="*/ 0 w 2306"/>
                <a:gd name="T97" fmla="*/ 1 h 321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306"/>
                <a:gd name="T148" fmla="*/ 0 h 3211"/>
                <a:gd name="T149" fmla="*/ 2306 w 2306"/>
                <a:gd name="T150" fmla="*/ 3211 h 3211"/>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306" h="3211">
                  <a:moveTo>
                    <a:pt x="513" y="2728"/>
                  </a:moveTo>
                  <a:lnTo>
                    <a:pt x="0" y="25"/>
                  </a:lnTo>
                  <a:lnTo>
                    <a:pt x="3" y="18"/>
                  </a:lnTo>
                  <a:lnTo>
                    <a:pt x="8" y="12"/>
                  </a:lnTo>
                  <a:lnTo>
                    <a:pt x="15" y="8"/>
                  </a:lnTo>
                  <a:lnTo>
                    <a:pt x="25" y="4"/>
                  </a:lnTo>
                  <a:lnTo>
                    <a:pt x="36" y="2"/>
                  </a:lnTo>
                  <a:lnTo>
                    <a:pt x="50" y="1"/>
                  </a:lnTo>
                  <a:lnTo>
                    <a:pt x="65" y="0"/>
                  </a:lnTo>
                  <a:lnTo>
                    <a:pt x="84" y="0"/>
                  </a:lnTo>
                  <a:lnTo>
                    <a:pt x="104" y="1"/>
                  </a:lnTo>
                  <a:lnTo>
                    <a:pt x="127" y="3"/>
                  </a:lnTo>
                  <a:lnTo>
                    <a:pt x="151" y="5"/>
                  </a:lnTo>
                  <a:lnTo>
                    <a:pt x="178" y="8"/>
                  </a:lnTo>
                  <a:lnTo>
                    <a:pt x="206" y="11"/>
                  </a:lnTo>
                  <a:lnTo>
                    <a:pt x="237" y="15"/>
                  </a:lnTo>
                  <a:lnTo>
                    <a:pt x="270" y="19"/>
                  </a:lnTo>
                  <a:lnTo>
                    <a:pt x="306" y="23"/>
                  </a:lnTo>
                  <a:lnTo>
                    <a:pt x="343" y="28"/>
                  </a:lnTo>
                  <a:lnTo>
                    <a:pt x="383" y="34"/>
                  </a:lnTo>
                  <a:lnTo>
                    <a:pt x="424" y="39"/>
                  </a:lnTo>
                  <a:lnTo>
                    <a:pt x="467" y="44"/>
                  </a:lnTo>
                  <a:lnTo>
                    <a:pt x="512" y="49"/>
                  </a:lnTo>
                  <a:lnTo>
                    <a:pt x="559" y="54"/>
                  </a:lnTo>
                  <a:lnTo>
                    <a:pt x="609" y="58"/>
                  </a:lnTo>
                  <a:lnTo>
                    <a:pt x="659" y="63"/>
                  </a:lnTo>
                  <a:lnTo>
                    <a:pt x="712" y="67"/>
                  </a:lnTo>
                  <a:lnTo>
                    <a:pt x="767" y="71"/>
                  </a:lnTo>
                  <a:lnTo>
                    <a:pt x="825" y="74"/>
                  </a:lnTo>
                  <a:lnTo>
                    <a:pt x="884" y="77"/>
                  </a:lnTo>
                  <a:lnTo>
                    <a:pt x="945" y="80"/>
                  </a:lnTo>
                  <a:lnTo>
                    <a:pt x="1008" y="81"/>
                  </a:lnTo>
                  <a:lnTo>
                    <a:pt x="1073" y="83"/>
                  </a:lnTo>
                  <a:lnTo>
                    <a:pt x="1139" y="83"/>
                  </a:lnTo>
                  <a:lnTo>
                    <a:pt x="1205" y="83"/>
                  </a:lnTo>
                  <a:lnTo>
                    <a:pt x="1270" y="82"/>
                  </a:lnTo>
                  <a:lnTo>
                    <a:pt x="1334" y="80"/>
                  </a:lnTo>
                  <a:lnTo>
                    <a:pt x="1395" y="78"/>
                  </a:lnTo>
                  <a:lnTo>
                    <a:pt x="1455" y="76"/>
                  </a:lnTo>
                  <a:lnTo>
                    <a:pt x="1512" y="73"/>
                  </a:lnTo>
                  <a:lnTo>
                    <a:pt x="1568" y="70"/>
                  </a:lnTo>
                  <a:lnTo>
                    <a:pt x="1624" y="66"/>
                  </a:lnTo>
                  <a:lnTo>
                    <a:pt x="1675" y="63"/>
                  </a:lnTo>
                  <a:lnTo>
                    <a:pt x="1726" y="59"/>
                  </a:lnTo>
                  <a:lnTo>
                    <a:pt x="1775" y="55"/>
                  </a:lnTo>
                  <a:lnTo>
                    <a:pt x="1821" y="51"/>
                  </a:lnTo>
                  <a:lnTo>
                    <a:pt x="1866" y="47"/>
                  </a:lnTo>
                  <a:lnTo>
                    <a:pt x="1909" y="43"/>
                  </a:lnTo>
                  <a:lnTo>
                    <a:pt x="1950" y="39"/>
                  </a:lnTo>
                  <a:lnTo>
                    <a:pt x="1988" y="36"/>
                  </a:lnTo>
                  <a:lnTo>
                    <a:pt x="2025" y="33"/>
                  </a:lnTo>
                  <a:lnTo>
                    <a:pt x="2059" y="28"/>
                  </a:lnTo>
                  <a:lnTo>
                    <a:pt x="2091" y="26"/>
                  </a:lnTo>
                  <a:lnTo>
                    <a:pt x="2122" y="23"/>
                  </a:lnTo>
                  <a:lnTo>
                    <a:pt x="2149" y="21"/>
                  </a:lnTo>
                  <a:lnTo>
                    <a:pt x="2175" y="20"/>
                  </a:lnTo>
                  <a:lnTo>
                    <a:pt x="2199" y="19"/>
                  </a:lnTo>
                  <a:lnTo>
                    <a:pt x="2220" y="19"/>
                  </a:lnTo>
                  <a:lnTo>
                    <a:pt x="2238" y="20"/>
                  </a:lnTo>
                  <a:lnTo>
                    <a:pt x="2256" y="21"/>
                  </a:lnTo>
                  <a:lnTo>
                    <a:pt x="2270" y="23"/>
                  </a:lnTo>
                  <a:lnTo>
                    <a:pt x="2281" y="26"/>
                  </a:lnTo>
                  <a:lnTo>
                    <a:pt x="2291" y="30"/>
                  </a:lnTo>
                  <a:lnTo>
                    <a:pt x="2299" y="35"/>
                  </a:lnTo>
                  <a:lnTo>
                    <a:pt x="2303" y="41"/>
                  </a:lnTo>
                  <a:lnTo>
                    <a:pt x="2306" y="48"/>
                  </a:lnTo>
                  <a:lnTo>
                    <a:pt x="1759" y="2728"/>
                  </a:lnTo>
                  <a:lnTo>
                    <a:pt x="1748" y="2771"/>
                  </a:lnTo>
                  <a:lnTo>
                    <a:pt x="1732" y="2813"/>
                  </a:lnTo>
                  <a:lnTo>
                    <a:pt x="1712" y="2856"/>
                  </a:lnTo>
                  <a:lnTo>
                    <a:pt x="1686" y="2899"/>
                  </a:lnTo>
                  <a:lnTo>
                    <a:pt x="1658" y="2940"/>
                  </a:lnTo>
                  <a:lnTo>
                    <a:pt x="1625" y="2980"/>
                  </a:lnTo>
                  <a:lnTo>
                    <a:pt x="1588" y="3018"/>
                  </a:lnTo>
                  <a:lnTo>
                    <a:pt x="1550" y="3054"/>
                  </a:lnTo>
                  <a:lnTo>
                    <a:pt x="1508" y="3088"/>
                  </a:lnTo>
                  <a:lnTo>
                    <a:pt x="1463" y="3118"/>
                  </a:lnTo>
                  <a:lnTo>
                    <a:pt x="1416" y="3144"/>
                  </a:lnTo>
                  <a:lnTo>
                    <a:pt x="1367" y="3168"/>
                  </a:lnTo>
                  <a:lnTo>
                    <a:pt x="1316" y="3186"/>
                  </a:lnTo>
                  <a:lnTo>
                    <a:pt x="1264" y="3200"/>
                  </a:lnTo>
                  <a:lnTo>
                    <a:pt x="1211" y="3208"/>
                  </a:lnTo>
                  <a:lnTo>
                    <a:pt x="1157" y="3211"/>
                  </a:lnTo>
                  <a:lnTo>
                    <a:pt x="1103" y="3208"/>
                  </a:lnTo>
                  <a:lnTo>
                    <a:pt x="1048" y="3200"/>
                  </a:lnTo>
                  <a:lnTo>
                    <a:pt x="994" y="3186"/>
                  </a:lnTo>
                  <a:lnTo>
                    <a:pt x="940" y="3168"/>
                  </a:lnTo>
                  <a:lnTo>
                    <a:pt x="889" y="3144"/>
                  </a:lnTo>
                  <a:lnTo>
                    <a:pt x="838" y="3118"/>
                  </a:lnTo>
                  <a:lnTo>
                    <a:pt x="789" y="3088"/>
                  </a:lnTo>
                  <a:lnTo>
                    <a:pt x="743" y="3054"/>
                  </a:lnTo>
                  <a:lnTo>
                    <a:pt x="699" y="3017"/>
                  </a:lnTo>
                  <a:lnTo>
                    <a:pt x="659" y="2980"/>
                  </a:lnTo>
                  <a:lnTo>
                    <a:pt x="623" y="2939"/>
                  </a:lnTo>
                  <a:lnTo>
                    <a:pt x="591" y="2899"/>
                  </a:lnTo>
                  <a:lnTo>
                    <a:pt x="563" y="2856"/>
                  </a:lnTo>
                  <a:lnTo>
                    <a:pt x="540" y="2813"/>
                  </a:lnTo>
                  <a:lnTo>
                    <a:pt x="524" y="2771"/>
                  </a:lnTo>
                  <a:lnTo>
                    <a:pt x="513" y="2728"/>
                  </a:lnTo>
                  <a:close/>
                </a:path>
              </a:pathLst>
            </a:custGeom>
            <a:solidFill>
              <a:srgbClr val="99FFFF"/>
            </a:solidFill>
            <a:ln w="9525">
              <a:noFill/>
              <a:miter lim="800000"/>
              <a:headEnd/>
              <a:tailEnd/>
            </a:ln>
          </p:spPr>
          <p:txBody>
            <a:bodyPr/>
            <a:lstStyle/>
            <a:p>
              <a:pPr eaLnBrk="0" hangingPunct="0"/>
              <a:endParaRPr lang="it-IT">
                <a:solidFill>
                  <a:srgbClr val="333333"/>
                </a:solidFill>
              </a:endParaRPr>
            </a:p>
          </p:txBody>
        </p:sp>
        <p:sp>
          <p:nvSpPr>
            <p:cNvPr id="116768" name="Freeform 233"/>
            <p:cNvSpPr>
              <a:spLocks/>
            </p:cNvSpPr>
            <p:nvPr/>
          </p:nvSpPr>
          <p:spPr bwMode="auto">
            <a:xfrm>
              <a:off x="1717" y="2765"/>
              <a:ext cx="90" cy="339"/>
            </a:xfrm>
            <a:custGeom>
              <a:avLst/>
              <a:gdLst>
                <a:gd name="T0" fmla="*/ 0 w 537"/>
                <a:gd name="T1" fmla="*/ 0 h 2716"/>
                <a:gd name="T2" fmla="*/ 0 w 537"/>
                <a:gd name="T3" fmla="*/ 0 h 2716"/>
                <a:gd name="T4" fmla="*/ 0 w 537"/>
                <a:gd name="T5" fmla="*/ 1 h 2716"/>
                <a:gd name="T6" fmla="*/ 1 w 537"/>
                <a:gd name="T7" fmla="*/ 1 h 2716"/>
                <a:gd name="T8" fmla="*/ 0 w 537"/>
                <a:gd name="T9" fmla="*/ 0 h 2716"/>
                <a:gd name="T10" fmla="*/ 0 w 537"/>
                <a:gd name="T11" fmla="*/ 0 h 2716"/>
                <a:gd name="T12" fmla="*/ 0 w 537"/>
                <a:gd name="T13" fmla="*/ 0 h 2716"/>
                <a:gd name="T14" fmla="*/ 0 w 537"/>
                <a:gd name="T15" fmla="*/ 0 h 2716"/>
                <a:gd name="T16" fmla="*/ 0 w 537"/>
                <a:gd name="T17" fmla="*/ 0 h 2716"/>
                <a:gd name="T18" fmla="*/ 0 w 537"/>
                <a:gd name="T19" fmla="*/ 0 h 2716"/>
                <a:gd name="T20" fmla="*/ 0 w 537"/>
                <a:gd name="T21" fmla="*/ 0 h 2716"/>
                <a:gd name="T22" fmla="*/ 0 w 537"/>
                <a:gd name="T23" fmla="*/ 0 h 271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537"/>
                <a:gd name="T37" fmla="*/ 0 h 2716"/>
                <a:gd name="T38" fmla="*/ 537 w 537"/>
                <a:gd name="T39" fmla="*/ 2716 h 271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537" h="2716">
                  <a:moveTo>
                    <a:pt x="0" y="9"/>
                  </a:moveTo>
                  <a:lnTo>
                    <a:pt x="0" y="13"/>
                  </a:lnTo>
                  <a:lnTo>
                    <a:pt x="513" y="2716"/>
                  </a:lnTo>
                  <a:lnTo>
                    <a:pt x="537" y="2712"/>
                  </a:lnTo>
                  <a:lnTo>
                    <a:pt x="24" y="9"/>
                  </a:lnTo>
                  <a:lnTo>
                    <a:pt x="24" y="13"/>
                  </a:lnTo>
                  <a:lnTo>
                    <a:pt x="24" y="9"/>
                  </a:lnTo>
                  <a:lnTo>
                    <a:pt x="19" y="2"/>
                  </a:lnTo>
                  <a:lnTo>
                    <a:pt x="11" y="0"/>
                  </a:lnTo>
                  <a:lnTo>
                    <a:pt x="2" y="4"/>
                  </a:lnTo>
                  <a:lnTo>
                    <a:pt x="0" y="13"/>
                  </a:lnTo>
                  <a:lnTo>
                    <a:pt x="0" y="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69" name="Freeform 234"/>
            <p:cNvSpPr>
              <a:spLocks/>
            </p:cNvSpPr>
            <p:nvPr/>
          </p:nvSpPr>
          <p:spPr bwMode="auto">
            <a:xfrm>
              <a:off x="1717" y="2762"/>
              <a:ext cx="192" cy="13"/>
            </a:xfrm>
            <a:custGeom>
              <a:avLst/>
              <a:gdLst>
                <a:gd name="T0" fmla="*/ 1 w 1151"/>
                <a:gd name="T1" fmla="*/ 0 h 105"/>
                <a:gd name="T2" fmla="*/ 1 w 1151"/>
                <a:gd name="T3" fmla="*/ 0 h 105"/>
                <a:gd name="T4" fmla="*/ 1 w 1151"/>
                <a:gd name="T5" fmla="*/ 0 h 105"/>
                <a:gd name="T6" fmla="*/ 1 w 1151"/>
                <a:gd name="T7" fmla="*/ 0 h 105"/>
                <a:gd name="T8" fmla="*/ 1 w 1151"/>
                <a:gd name="T9" fmla="*/ 0 h 105"/>
                <a:gd name="T10" fmla="*/ 1 w 1151"/>
                <a:gd name="T11" fmla="*/ 0 h 105"/>
                <a:gd name="T12" fmla="*/ 0 w 1151"/>
                <a:gd name="T13" fmla="*/ 0 h 105"/>
                <a:gd name="T14" fmla="*/ 0 w 1151"/>
                <a:gd name="T15" fmla="*/ 0 h 105"/>
                <a:gd name="T16" fmla="*/ 0 w 1151"/>
                <a:gd name="T17" fmla="*/ 0 h 105"/>
                <a:gd name="T18" fmla="*/ 0 w 1151"/>
                <a:gd name="T19" fmla="*/ 0 h 105"/>
                <a:gd name="T20" fmla="*/ 0 w 1151"/>
                <a:gd name="T21" fmla="*/ 0 h 105"/>
                <a:gd name="T22" fmla="*/ 0 w 1151"/>
                <a:gd name="T23" fmla="*/ 0 h 105"/>
                <a:gd name="T24" fmla="*/ 0 w 1151"/>
                <a:gd name="T25" fmla="*/ 0 h 105"/>
                <a:gd name="T26" fmla="*/ 0 w 1151"/>
                <a:gd name="T27" fmla="*/ 0 h 105"/>
                <a:gd name="T28" fmla="*/ 0 w 1151"/>
                <a:gd name="T29" fmla="*/ 0 h 105"/>
                <a:gd name="T30" fmla="*/ 0 w 1151"/>
                <a:gd name="T31" fmla="*/ 0 h 105"/>
                <a:gd name="T32" fmla="*/ 0 w 1151"/>
                <a:gd name="T33" fmla="*/ 0 h 105"/>
                <a:gd name="T34" fmla="*/ 0 w 1151"/>
                <a:gd name="T35" fmla="*/ 0 h 105"/>
                <a:gd name="T36" fmla="*/ 0 w 1151"/>
                <a:gd name="T37" fmla="*/ 0 h 105"/>
                <a:gd name="T38" fmla="*/ 0 w 1151"/>
                <a:gd name="T39" fmla="*/ 0 h 105"/>
                <a:gd name="T40" fmla="*/ 0 w 1151"/>
                <a:gd name="T41" fmla="*/ 0 h 105"/>
                <a:gd name="T42" fmla="*/ 0 w 1151"/>
                <a:gd name="T43" fmla="*/ 0 h 105"/>
                <a:gd name="T44" fmla="*/ 0 w 1151"/>
                <a:gd name="T45" fmla="*/ 0 h 105"/>
                <a:gd name="T46" fmla="*/ 0 w 1151"/>
                <a:gd name="T47" fmla="*/ 0 h 105"/>
                <a:gd name="T48" fmla="*/ 0 w 1151"/>
                <a:gd name="T49" fmla="*/ 0 h 105"/>
                <a:gd name="T50" fmla="*/ 0 w 1151"/>
                <a:gd name="T51" fmla="*/ 0 h 105"/>
                <a:gd name="T52" fmla="*/ 0 w 1151"/>
                <a:gd name="T53" fmla="*/ 0 h 105"/>
                <a:gd name="T54" fmla="*/ 1 w 1151"/>
                <a:gd name="T55" fmla="*/ 0 h 105"/>
                <a:gd name="T56" fmla="*/ 1 w 1151"/>
                <a:gd name="T57" fmla="*/ 0 h 105"/>
                <a:gd name="T58" fmla="*/ 1 w 1151"/>
                <a:gd name="T59" fmla="*/ 0 h 105"/>
                <a:gd name="T60" fmla="*/ 1 w 1151"/>
                <a:gd name="T61" fmla="*/ 0 h 105"/>
                <a:gd name="T62" fmla="*/ 1 w 1151"/>
                <a:gd name="T63" fmla="*/ 0 h 105"/>
                <a:gd name="T64" fmla="*/ 1 w 1151"/>
                <a:gd name="T65" fmla="*/ 0 h 105"/>
                <a:gd name="T66" fmla="*/ 1 w 1151"/>
                <a:gd name="T67" fmla="*/ 0 h 10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151"/>
                <a:gd name="T103" fmla="*/ 0 h 105"/>
                <a:gd name="T104" fmla="*/ 1151 w 1151"/>
                <a:gd name="T105" fmla="*/ 105 h 10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151" h="105">
                  <a:moveTo>
                    <a:pt x="1151" y="83"/>
                  </a:moveTo>
                  <a:lnTo>
                    <a:pt x="1151" y="83"/>
                  </a:lnTo>
                  <a:lnTo>
                    <a:pt x="1085" y="83"/>
                  </a:lnTo>
                  <a:lnTo>
                    <a:pt x="1020" y="81"/>
                  </a:lnTo>
                  <a:lnTo>
                    <a:pt x="957" y="80"/>
                  </a:lnTo>
                  <a:lnTo>
                    <a:pt x="897" y="77"/>
                  </a:lnTo>
                  <a:lnTo>
                    <a:pt x="838" y="74"/>
                  </a:lnTo>
                  <a:lnTo>
                    <a:pt x="780" y="71"/>
                  </a:lnTo>
                  <a:lnTo>
                    <a:pt x="725" y="67"/>
                  </a:lnTo>
                  <a:lnTo>
                    <a:pt x="672" y="63"/>
                  </a:lnTo>
                  <a:lnTo>
                    <a:pt x="622" y="58"/>
                  </a:lnTo>
                  <a:lnTo>
                    <a:pt x="572" y="54"/>
                  </a:lnTo>
                  <a:lnTo>
                    <a:pt x="525" y="49"/>
                  </a:lnTo>
                  <a:lnTo>
                    <a:pt x="480" y="44"/>
                  </a:lnTo>
                  <a:lnTo>
                    <a:pt x="437" y="38"/>
                  </a:lnTo>
                  <a:lnTo>
                    <a:pt x="396" y="33"/>
                  </a:lnTo>
                  <a:lnTo>
                    <a:pt x="357" y="28"/>
                  </a:lnTo>
                  <a:lnTo>
                    <a:pt x="319" y="23"/>
                  </a:lnTo>
                  <a:lnTo>
                    <a:pt x="283" y="19"/>
                  </a:lnTo>
                  <a:lnTo>
                    <a:pt x="250" y="15"/>
                  </a:lnTo>
                  <a:lnTo>
                    <a:pt x="220" y="11"/>
                  </a:lnTo>
                  <a:lnTo>
                    <a:pt x="191" y="8"/>
                  </a:lnTo>
                  <a:lnTo>
                    <a:pt x="164" y="5"/>
                  </a:lnTo>
                  <a:lnTo>
                    <a:pt x="140" y="3"/>
                  </a:lnTo>
                  <a:lnTo>
                    <a:pt x="117" y="1"/>
                  </a:lnTo>
                  <a:lnTo>
                    <a:pt x="96" y="0"/>
                  </a:lnTo>
                  <a:lnTo>
                    <a:pt x="77" y="0"/>
                  </a:lnTo>
                  <a:lnTo>
                    <a:pt x="61" y="1"/>
                  </a:lnTo>
                  <a:lnTo>
                    <a:pt x="47" y="2"/>
                  </a:lnTo>
                  <a:lnTo>
                    <a:pt x="33" y="5"/>
                  </a:lnTo>
                  <a:lnTo>
                    <a:pt x="21" y="9"/>
                  </a:lnTo>
                  <a:lnTo>
                    <a:pt x="12" y="15"/>
                  </a:lnTo>
                  <a:lnTo>
                    <a:pt x="4" y="24"/>
                  </a:lnTo>
                  <a:lnTo>
                    <a:pt x="0" y="34"/>
                  </a:lnTo>
                  <a:lnTo>
                    <a:pt x="24" y="38"/>
                  </a:lnTo>
                  <a:lnTo>
                    <a:pt x="26" y="34"/>
                  </a:lnTo>
                  <a:lnTo>
                    <a:pt x="28" y="31"/>
                  </a:lnTo>
                  <a:lnTo>
                    <a:pt x="32" y="29"/>
                  </a:lnTo>
                  <a:lnTo>
                    <a:pt x="40" y="25"/>
                  </a:lnTo>
                  <a:lnTo>
                    <a:pt x="49" y="24"/>
                  </a:lnTo>
                  <a:lnTo>
                    <a:pt x="63" y="23"/>
                  </a:lnTo>
                  <a:lnTo>
                    <a:pt x="77" y="22"/>
                  </a:lnTo>
                  <a:lnTo>
                    <a:pt x="96" y="22"/>
                  </a:lnTo>
                  <a:lnTo>
                    <a:pt x="115" y="23"/>
                  </a:lnTo>
                  <a:lnTo>
                    <a:pt x="138" y="25"/>
                  </a:lnTo>
                  <a:lnTo>
                    <a:pt x="162" y="27"/>
                  </a:lnTo>
                  <a:lnTo>
                    <a:pt x="189" y="30"/>
                  </a:lnTo>
                  <a:lnTo>
                    <a:pt x="217" y="33"/>
                  </a:lnTo>
                  <a:lnTo>
                    <a:pt x="248" y="37"/>
                  </a:lnTo>
                  <a:lnTo>
                    <a:pt x="281" y="41"/>
                  </a:lnTo>
                  <a:lnTo>
                    <a:pt x="317" y="46"/>
                  </a:lnTo>
                  <a:lnTo>
                    <a:pt x="353" y="51"/>
                  </a:lnTo>
                  <a:lnTo>
                    <a:pt x="394" y="56"/>
                  </a:lnTo>
                  <a:lnTo>
                    <a:pt x="434" y="61"/>
                  </a:lnTo>
                  <a:lnTo>
                    <a:pt x="477" y="66"/>
                  </a:lnTo>
                  <a:lnTo>
                    <a:pt x="523" y="71"/>
                  </a:lnTo>
                  <a:lnTo>
                    <a:pt x="570" y="76"/>
                  </a:lnTo>
                  <a:lnTo>
                    <a:pt x="620" y="80"/>
                  </a:lnTo>
                  <a:lnTo>
                    <a:pt x="670" y="85"/>
                  </a:lnTo>
                  <a:lnTo>
                    <a:pt x="723" y="89"/>
                  </a:lnTo>
                  <a:lnTo>
                    <a:pt x="778" y="93"/>
                  </a:lnTo>
                  <a:lnTo>
                    <a:pt x="836" y="96"/>
                  </a:lnTo>
                  <a:lnTo>
                    <a:pt x="895" y="99"/>
                  </a:lnTo>
                  <a:lnTo>
                    <a:pt x="957" y="102"/>
                  </a:lnTo>
                  <a:lnTo>
                    <a:pt x="1020" y="103"/>
                  </a:lnTo>
                  <a:lnTo>
                    <a:pt x="1085" y="105"/>
                  </a:lnTo>
                  <a:lnTo>
                    <a:pt x="1151" y="105"/>
                  </a:lnTo>
                  <a:lnTo>
                    <a:pt x="1151" y="83"/>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70" name="Freeform 235"/>
            <p:cNvSpPr>
              <a:spLocks/>
            </p:cNvSpPr>
            <p:nvPr/>
          </p:nvSpPr>
          <p:spPr bwMode="auto">
            <a:xfrm>
              <a:off x="1909" y="2764"/>
              <a:ext cx="196" cy="11"/>
            </a:xfrm>
            <a:custGeom>
              <a:avLst/>
              <a:gdLst>
                <a:gd name="T0" fmla="*/ 1 w 1179"/>
                <a:gd name="T1" fmla="*/ 0 h 86"/>
                <a:gd name="T2" fmla="*/ 1 w 1179"/>
                <a:gd name="T3" fmla="*/ 0 h 86"/>
                <a:gd name="T4" fmla="*/ 1 w 1179"/>
                <a:gd name="T5" fmla="*/ 0 h 86"/>
                <a:gd name="T6" fmla="*/ 1 w 1179"/>
                <a:gd name="T7" fmla="*/ 0 h 86"/>
                <a:gd name="T8" fmla="*/ 1 w 1179"/>
                <a:gd name="T9" fmla="*/ 0 h 86"/>
                <a:gd name="T10" fmla="*/ 1 w 1179"/>
                <a:gd name="T11" fmla="*/ 0 h 86"/>
                <a:gd name="T12" fmla="*/ 1 w 1179"/>
                <a:gd name="T13" fmla="*/ 0 h 86"/>
                <a:gd name="T14" fmla="*/ 1 w 1179"/>
                <a:gd name="T15" fmla="*/ 0 h 86"/>
                <a:gd name="T16" fmla="*/ 1 w 1179"/>
                <a:gd name="T17" fmla="*/ 0 h 86"/>
                <a:gd name="T18" fmla="*/ 0 w 1179"/>
                <a:gd name="T19" fmla="*/ 0 h 86"/>
                <a:gd name="T20" fmla="*/ 0 w 1179"/>
                <a:gd name="T21" fmla="*/ 0 h 86"/>
                <a:gd name="T22" fmla="*/ 0 w 1179"/>
                <a:gd name="T23" fmla="*/ 0 h 86"/>
                <a:gd name="T24" fmla="*/ 0 w 1179"/>
                <a:gd name="T25" fmla="*/ 0 h 86"/>
                <a:gd name="T26" fmla="*/ 0 w 1179"/>
                <a:gd name="T27" fmla="*/ 0 h 86"/>
                <a:gd name="T28" fmla="*/ 0 w 1179"/>
                <a:gd name="T29" fmla="*/ 0 h 86"/>
                <a:gd name="T30" fmla="*/ 0 w 1179"/>
                <a:gd name="T31" fmla="*/ 0 h 86"/>
                <a:gd name="T32" fmla="*/ 0 w 1179"/>
                <a:gd name="T33" fmla="*/ 0 h 86"/>
                <a:gd name="T34" fmla="*/ 0 w 1179"/>
                <a:gd name="T35" fmla="*/ 0 h 86"/>
                <a:gd name="T36" fmla="*/ 0 w 1179"/>
                <a:gd name="T37" fmla="*/ 0 h 86"/>
                <a:gd name="T38" fmla="*/ 0 w 1179"/>
                <a:gd name="T39" fmla="*/ 0 h 86"/>
                <a:gd name="T40" fmla="*/ 0 w 1179"/>
                <a:gd name="T41" fmla="*/ 0 h 86"/>
                <a:gd name="T42" fmla="*/ 0 w 1179"/>
                <a:gd name="T43" fmla="*/ 0 h 86"/>
                <a:gd name="T44" fmla="*/ 0 w 1179"/>
                <a:gd name="T45" fmla="*/ 0 h 86"/>
                <a:gd name="T46" fmla="*/ 0 w 1179"/>
                <a:gd name="T47" fmla="*/ 0 h 86"/>
                <a:gd name="T48" fmla="*/ 1 w 1179"/>
                <a:gd name="T49" fmla="*/ 0 h 86"/>
                <a:gd name="T50" fmla="*/ 1 w 1179"/>
                <a:gd name="T51" fmla="*/ 0 h 86"/>
                <a:gd name="T52" fmla="*/ 1 w 1179"/>
                <a:gd name="T53" fmla="*/ 0 h 86"/>
                <a:gd name="T54" fmla="*/ 1 w 1179"/>
                <a:gd name="T55" fmla="*/ 0 h 86"/>
                <a:gd name="T56" fmla="*/ 1 w 1179"/>
                <a:gd name="T57" fmla="*/ 0 h 86"/>
                <a:gd name="T58" fmla="*/ 1 w 1179"/>
                <a:gd name="T59" fmla="*/ 0 h 86"/>
                <a:gd name="T60" fmla="*/ 1 w 1179"/>
                <a:gd name="T61" fmla="*/ 0 h 86"/>
                <a:gd name="T62" fmla="*/ 1 w 1179"/>
                <a:gd name="T63" fmla="*/ 0 h 86"/>
                <a:gd name="T64" fmla="*/ 1 w 1179"/>
                <a:gd name="T65" fmla="*/ 0 h 86"/>
                <a:gd name="T66" fmla="*/ 1 w 1179"/>
                <a:gd name="T67" fmla="*/ 0 h 86"/>
                <a:gd name="T68" fmla="*/ 1 w 1179"/>
                <a:gd name="T69" fmla="*/ 0 h 86"/>
                <a:gd name="T70" fmla="*/ 1 w 1179"/>
                <a:gd name="T71" fmla="*/ 0 h 86"/>
                <a:gd name="T72" fmla="*/ 1 w 1179"/>
                <a:gd name="T73" fmla="*/ 0 h 8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179"/>
                <a:gd name="T112" fmla="*/ 0 h 86"/>
                <a:gd name="T113" fmla="*/ 1179 w 1179"/>
                <a:gd name="T114" fmla="*/ 86 h 8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179" h="86">
                  <a:moveTo>
                    <a:pt x="1179" y="42"/>
                  </a:moveTo>
                  <a:lnTo>
                    <a:pt x="1179" y="39"/>
                  </a:lnTo>
                  <a:lnTo>
                    <a:pt x="1175" y="28"/>
                  </a:lnTo>
                  <a:lnTo>
                    <a:pt x="1168" y="18"/>
                  </a:lnTo>
                  <a:lnTo>
                    <a:pt x="1158" y="12"/>
                  </a:lnTo>
                  <a:lnTo>
                    <a:pt x="1147" y="8"/>
                  </a:lnTo>
                  <a:lnTo>
                    <a:pt x="1134" y="4"/>
                  </a:lnTo>
                  <a:lnTo>
                    <a:pt x="1118" y="2"/>
                  </a:lnTo>
                  <a:lnTo>
                    <a:pt x="1101" y="1"/>
                  </a:lnTo>
                  <a:lnTo>
                    <a:pt x="1081" y="0"/>
                  </a:lnTo>
                  <a:lnTo>
                    <a:pt x="1060" y="0"/>
                  </a:lnTo>
                  <a:lnTo>
                    <a:pt x="1034" y="1"/>
                  </a:lnTo>
                  <a:lnTo>
                    <a:pt x="1009" y="2"/>
                  </a:lnTo>
                  <a:lnTo>
                    <a:pt x="982" y="4"/>
                  </a:lnTo>
                  <a:lnTo>
                    <a:pt x="951" y="7"/>
                  </a:lnTo>
                  <a:lnTo>
                    <a:pt x="919" y="9"/>
                  </a:lnTo>
                  <a:lnTo>
                    <a:pt x="885" y="13"/>
                  </a:lnTo>
                  <a:lnTo>
                    <a:pt x="848" y="16"/>
                  </a:lnTo>
                  <a:lnTo>
                    <a:pt x="810" y="19"/>
                  </a:lnTo>
                  <a:lnTo>
                    <a:pt x="769" y="24"/>
                  </a:lnTo>
                  <a:lnTo>
                    <a:pt x="726" y="28"/>
                  </a:lnTo>
                  <a:lnTo>
                    <a:pt x="681" y="32"/>
                  </a:lnTo>
                  <a:lnTo>
                    <a:pt x="634" y="36"/>
                  </a:lnTo>
                  <a:lnTo>
                    <a:pt x="586" y="40"/>
                  </a:lnTo>
                  <a:lnTo>
                    <a:pt x="535" y="44"/>
                  </a:lnTo>
                  <a:lnTo>
                    <a:pt x="483" y="47"/>
                  </a:lnTo>
                  <a:lnTo>
                    <a:pt x="428" y="51"/>
                  </a:lnTo>
                  <a:lnTo>
                    <a:pt x="372" y="54"/>
                  </a:lnTo>
                  <a:lnTo>
                    <a:pt x="316" y="57"/>
                  </a:lnTo>
                  <a:lnTo>
                    <a:pt x="256" y="59"/>
                  </a:lnTo>
                  <a:lnTo>
                    <a:pt x="195" y="61"/>
                  </a:lnTo>
                  <a:lnTo>
                    <a:pt x="131" y="63"/>
                  </a:lnTo>
                  <a:lnTo>
                    <a:pt x="66" y="64"/>
                  </a:lnTo>
                  <a:lnTo>
                    <a:pt x="0" y="64"/>
                  </a:lnTo>
                  <a:lnTo>
                    <a:pt x="0" y="86"/>
                  </a:lnTo>
                  <a:lnTo>
                    <a:pt x="66" y="86"/>
                  </a:lnTo>
                  <a:lnTo>
                    <a:pt x="131" y="85"/>
                  </a:lnTo>
                  <a:lnTo>
                    <a:pt x="195" y="83"/>
                  </a:lnTo>
                  <a:lnTo>
                    <a:pt x="256" y="81"/>
                  </a:lnTo>
                  <a:lnTo>
                    <a:pt x="316" y="79"/>
                  </a:lnTo>
                  <a:lnTo>
                    <a:pt x="374" y="76"/>
                  </a:lnTo>
                  <a:lnTo>
                    <a:pt x="431" y="73"/>
                  </a:lnTo>
                  <a:lnTo>
                    <a:pt x="486" y="69"/>
                  </a:lnTo>
                  <a:lnTo>
                    <a:pt x="537" y="66"/>
                  </a:lnTo>
                  <a:lnTo>
                    <a:pt x="588" y="62"/>
                  </a:lnTo>
                  <a:lnTo>
                    <a:pt x="637" y="58"/>
                  </a:lnTo>
                  <a:lnTo>
                    <a:pt x="683" y="54"/>
                  </a:lnTo>
                  <a:lnTo>
                    <a:pt x="728" y="50"/>
                  </a:lnTo>
                  <a:lnTo>
                    <a:pt x="771" y="46"/>
                  </a:lnTo>
                  <a:lnTo>
                    <a:pt x="812" y="42"/>
                  </a:lnTo>
                  <a:lnTo>
                    <a:pt x="850" y="39"/>
                  </a:lnTo>
                  <a:lnTo>
                    <a:pt x="887" y="36"/>
                  </a:lnTo>
                  <a:lnTo>
                    <a:pt x="921" y="32"/>
                  </a:lnTo>
                  <a:lnTo>
                    <a:pt x="953" y="30"/>
                  </a:lnTo>
                  <a:lnTo>
                    <a:pt x="984" y="27"/>
                  </a:lnTo>
                  <a:lnTo>
                    <a:pt x="1011" y="25"/>
                  </a:lnTo>
                  <a:lnTo>
                    <a:pt x="1037" y="24"/>
                  </a:lnTo>
                  <a:lnTo>
                    <a:pt x="1060" y="22"/>
                  </a:lnTo>
                  <a:lnTo>
                    <a:pt x="1081" y="22"/>
                  </a:lnTo>
                  <a:lnTo>
                    <a:pt x="1098" y="24"/>
                  </a:lnTo>
                  <a:lnTo>
                    <a:pt x="1116" y="25"/>
                  </a:lnTo>
                  <a:lnTo>
                    <a:pt x="1129" y="27"/>
                  </a:lnTo>
                  <a:lnTo>
                    <a:pt x="1138" y="29"/>
                  </a:lnTo>
                  <a:lnTo>
                    <a:pt x="1147" y="33"/>
                  </a:lnTo>
                  <a:lnTo>
                    <a:pt x="1152" y="35"/>
                  </a:lnTo>
                  <a:lnTo>
                    <a:pt x="1153" y="38"/>
                  </a:lnTo>
                  <a:lnTo>
                    <a:pt x="1155" y="41"/>
                  </a:lnTo>
                  <a:lnTo>
                    <a:pt x="1155" y="38"/>
                  </a:lnTo>
                  <a:lnTo>
                    <a:pt x="1155" y="41"/>
                  </a:lnTo>
                  <a:lnTo>
                    <a:pt x="1159" y="49"/>
                  </a:lnTo>
                  <a:lnTo>
                    <a:pt x="1168" y="50"/>
                  </a:lnTo>
                  <a:lnTo>
                    <a:pt x="1175" y="47"/>
                  </a:lnTo>
                  <a:lnTo>
                    <a:pt x="1179" y="39"/>
                  </a:lnTo>
                  <a:lnTo>
                    <a:pt x="1179" y="4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71" name="Freeform 236"/>
            <p:cNvSpPr>
              <a:spLocks/>
            </p:cNvSpPr>
            <p:nvPr/>
          </p:nvSpPr>
          <p:spPr bwMode="auto">
            <a:xfrm>
              <a:off x="2010" y="2769"/>
              <a:ext cx="95" cy="335"/>
            </a:xfrm>
            <a:custGeom>
              <a:avLst/>
              <a:gdLst>
                <a:gd name="T0" fmla="*/ 0 w 571"/>
                <a:gd name="T1" fmla="*/ 1 h 2684"/>
                <a:gd name="T2" fmla="*/ 0 w 571"/>
                <a:gd name="T3" fmla="*/ 1 h 2684"/>
                <a:gd name="T4" fmla="*/ 0 w 571"/>
                <a:gd name="T5" fmla="*/ 0 h 2684"/>
                <a:gd name="T6" fmla="*/ 0 w 571"/>
                <a:gd name="T7" fmla="*/ 0 h 2684"/>
                <a:gd name="T8" fmla="*/ 0 w 571"/>
                <a:gd name="T9" fmla="*/ 1 h 2684"/>
                <a:gd name="T10" fmla="*/ 0 w 571"/>
                <a:gd name="T11" fmla="*/ 1 h 2684"/>
                <a:gd name="T12" fmla="*/ 0 w 571"/>
                <a:gd name="T13" fmla="*/ 1 h 2684"/>
                <a:gd name="T14" fmla="*/ 0 60000 65536"/>
                <a:gd name="T15" fmla="*/ 0 60000 65536"/>
                <a:gd name="T16" fmla="*/ 0 60000 65536"/>
                <a:gd name="T17" fmla="*/ 0 60000 65536"/>
                <a:gd name="T18" fmla="*/ 0 60000 65536"/>
                <a:gd name="T19" fmla="*/ 0 60000 65536"/>
                <a:gd name="T20" fmla="*/ 0 60000 65536"/>
                <a:gd name="T21" fmla="*/ 0 w 571"/>
                <a:gd name="T22" fmla="*/ 0 h 2684"/>
                <a:gd name="T23" fmla="*/ 571 w 571"/>
                <a:gd name="T24" fmla="*/ 2684 h 268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71" h="2684">
                  <a:moveTo>
                    <a:pt x="24" y="2684"/>
                  </a:moveTo>
                  <a:lnTo>
                    <a:pt x="24" y="2684"/>
                  </a:lnTo>
                  <a:lnTo>
                    <a:pt x="571" y="4"/>
                  </a:lnTo>
                  <a:lnTo>
                    <a:pt x="547" y="0"/>
                  </a:lnTo>
                  <a:lnTo>
                    <a:pt x="0" y="2680"/>
                  </a:lnTo>
                  <a:lnTo>
                    <a:pt x="24" y="268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72" name="Freeform 237"/>
            <p:cNvSpPr>
              <a:spLocks/>
            </p:cNvSpPr>
            <p:nvPr/>
          </p:nvSpPr>
          <p:spPr bwMode="auto">
            <a:xfrm>
              <a:off x="1912" y="3104"/>
              <a:ext cx="102" cy="62"/>
            </a:xfrm>
            <a:custGeom>
              <a:avLst/>
              <a:gdLst>
                <a:gd name="T0" fmla="*/ 0 w 614"/>
                <a:gd name="T1" fmla="*/ 0 h 497"/>
                <a:gd name="T2" fmla="*/ 0 w 614"/>
                <a:gd name="T3" fmla="*/ 0 h 497"/>
                <a:gd name="T4" fmla="*/ 0 w 614"/>
                <a:gd name="T5" fmla="*/ 0 h 497"/>
                <a:gd name="T6" fmla="*/ 0 w 614"/>
                <a:gd name="T7" fmla="*/ 0 h 497"/>
                <a:gd name="T8" fmla="*/ 0 w 614"/>
                <a:gd name="T9" fmla="*/ 0 h 497"/>
                <a:gd name="T10" fmla="*/ 0 w 614"/>
                <a:gd name="T11" fmla="*/ 0 h 497"/>
                <a:gd name="T12" fmla="*/ 0 w 614"/>
                <a:gd name="T13" fmla="*/ 0 h 497"/>
                <a:gd name="T14" fmla="*/ 0 w 614"/>
                <a:gd name="T15" fmla="*/ 0 h 497"/>
                <a:gd name="T16" fmla="*/ 0 w 614"/>
                <a:gd name="T17" fmla="*/ 0 h 497"/>
                <a:gd name="T18" fmla="*/ 0 w 614"/>
                <a:gd name="T19" fmla="*/ 0 h 497"/>
                <a:gd name="T20" fmla="*/ 0 w 614"/>
                <a:gd name="T21" fmla="*/ 0 h 497"/>
                <a:gd name="T22" fmla="*/ 0 w 614"/>
                <a:gd name="T23" fmla="*/ 0 h 497"/>
                <a:gd name="T24" fmla="*/ 0 w 614"/>
                <a:gd name="T25" fmla="*/ 0 h 497"/>
                <a:gd name="T26" fmla="*/ 0 w 614"/>
                <a:gd name="T27" fmla="*/ 0 h 497"/>
                <a:gd name="T28" fmla="*/ 0 w 614"/>
                <a:gd name="T29" fmla="*/ 0 h 497"/>
                <a:gd name="T30" fmla="*/ 0 w 614"/>
                <a:gd name="T31" fmla="*/ 0 h 497"/>
                <a:gd name="T32" fmla="*/ 0 w 614"/>
                <a:gd name="T33" fmla="*/ 0 h 497"/>
                <a:gd name="T34" fmla="*/ 0 w 614"/>
                <a:gd name="T35" fmla="*/ 0 h 497"/>
                <a:gd name="T36" fmla="*/ 0 w 614"/>
                <a:gd name="T37" fmla="*/ 0 h 497"/>
                <a:gd name="T38" fmla="*/ 0 w 614"/>
                <a:gd name="T39" fmla="*/ 0 h 497"/>
                <a:gd name="T40" fmla="*/ 0 w 614"/>
                <a:gd name="T41" fmla="*/ 0 h 497"/>
                <a:gd name="T42" fmla="*/ 0 w 614"/>
                <a:gd name="T43" fmla="*/ 0 h 497"/>
                <a:gd name="T44" fmla="*/ 0 w 614"/>
                <a:gd name="T45" fmla="*/ 0 h 497"/>
                <a:gd name="T46" fmla="*/ 0 w 614"/>
                <a:gd name="T47" fmla="*/ 0 h 497"/>
                <a:gd name="T48" fmla="*/ 0 w 614"/>
                <a:gd name="T49" fmla="*/ 0 h 497"/>
                <a:gd name="T50" fmla="*/ 0 w 614"/>
                <a:gd name="T51" fmla="*/ 0 h 497"/>
                <a:gd name="T52" fmla="*/ 0 w 614"/>
                <a:gd name="T53" fmla="*/ 0 h 497"/>
                <a:gd name="T54" fmla="*/ 0 w 614"/>
                <a:gd name="T55" fmla="*/ 0 h 497"/>
                <a:gd name="T56" fmla="*/ 0 w 614"/>
                <a:gd name="T57" fmla="*/ 0 h 497"/>
                <a:gd name="T58" fmla="*/ 0 w 614"/>
                <a:gd name="T59" fmla="*/ 0 h 497"/>
                <a:gd name="T60" fmla="*/ 0 w 614"/>
                <a:gd name="T61" fmla="*/ 0 h 497"/>
                <a:gd name="T62" fmla="*/ 0 w 614"/>
                <a:gd name="T63" fmla="*/ 0 h 497"/>
                <a:gd name="T64" fmla="*/ 0 w 614"/>
                <a:gd name="T65" fmla="*/ 0 h 497"/>
                <a:gd name="T66" fmla="*/ 0 w 614"/>
                <a:gd name="T67" fmla="*/ 0 h 497"/>
                <a:gd name="T68" fmla="*/ 0 w 614"/>
                <a:gd name="T69" fmla="*/ 0 h 497"/>
                <a:gd name="T70" fmla="*/ 0 w 614"/>
                <a:gd name="T71" fmla="*/ 0 h 497"/>
                <a:gd name="T72" fmla="*/ 0 w 614"/>
                <a:gd name="T73" fmla="*/ 0 h 49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14"/>
                <a:gd name="T112" fmla="*/ 0 h 497"/>
                <a:gd name="T113" fmla="*/ 614 w 614"/>
                <a:gd name="T114" fmla="*/ 497 h 49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14" h="497">
                  <a:moveTo>
                    <a:pt x="0" y="497"/>
                  </a:moveTo>
                  <a:lnTo>
                    <a:pt x="0" y="497"/>
                  </a:lnTo>
                  <a:lnTo>
                    <a:pt x="56" y="494"/>
                  </a:lnTo>
                  <a:lnTo>
                    <a:pt x="110" y="484"/>
                  </a:lnTo>
                  <a:lnTo>
                    <a:pt x="162" y="470"/>
                  </a:lnTo>
                  <a:lnTo>
                    <a:pt x="214" y="452"/>
                  </a:lnTo>
                  <a:lnTo>
                    <a:pt x="265" y="428"/>
                  </a:lnTo>
                  <a:lnTo>
                    <a:pt x="312" y="401"/>
                  </a:lnTo>
                  <a:lnTo>
                    <a:pt x="359" y="370"/>
                  </a:lnTo>
                  <a:lnTo>
                    <a:pt x="400" y="336"/>
                  </a:lnTo>
                  <a:lnTo>
                    <a:pt x="440" y="300"/>
                  </a:lnTo>
                  <a:lnTo>
                    <a:pt x="476" y="261"/>
                  </a:lnTo>
                  <a:lnTo>
                    <a:pt x="511" y="220"/>
                  </a:lnTo>
                  <a:lnTo>
                    <a:pt x="539" y="178"/>
                  </a:lnTo>
                  <a:lnTo>
                    <a:pt x="566" y="135"/>
                  </a:lnTo>
                  <a:lnTo>
                    <a:pt x="586" y="91"/>
                  </a:lnTo>
                  <a:lnTo>
                    <a:pt x="602" y="48"/>
                  </a:lnTo>
                  <a:lnTo>
                    <a:pt x="614" y="4"/>
                  </a:lnTo>
                  <a:lnTo>
                    <a:pt x="590" y="0"/>
                  </a:lnTo>
                  <a:lnTo>
                    <a:pt x="580" y="42"/>
                  </a:lnTo>
                  <a:lnTo>
                    <a:pt x="564" y="83"/>
                  </a:lnTo>
                  <a:lnTo>
                    <a:pt x="544" y="125"/>
                  </a:lnTo>
                  <a:lnTo>
                    <a:pt x="519" y="168"/>
                  </a:lnTo>
                  <a:lnTo>
                    <a:pt x="491" y="208"/>
                  </a:lnTo>
                  <a:lnTo>
                    <a:pt x="459" y="247"/>
                  </a:lnTo>
                  <a:lnTo>
                    <a:pt x="422" y="285"/>
                  </a:lnTo>
                  <a:lnTo>
                    <a:pt x="385" y="320"/>
                  </a:lnTo>
                  <a:lnTo>
                    <a:pt x="343" y="353"/>
                  </a:lnTo>
                  <a:lnTo>
                    <a:pt x="299" y="383"/>
                  </a:lnTo>
                  <a:lnTo>
                    <a:pt x="254" y="409"/>
                  </a:lnTo>
                  <a:lnTo>
                    <a:pt x="205" y="432"/>
                  </a:lnTo>
                  <a:lnTo>
                    <a:pt x="156" y="450"/>
                  </a:lnTo>
                  <a:lnTo>
                    <a:pt x="105" y="464"/>
                  </a:lnTo>
                  <a:lnTo>
                    <a:pt x="53" y="471"/>
                  </a:lnTo>
                  <a:lnTo>
                    <a:pt x="0" y="474"/>
                  </a:lnTo>
                  <a:lnTo>
                    <a:pt x="0" y="497"/>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73" name="Freeform 238"/>
            <p:cNvSpPr>
              <a:spLocks/>
            </p:cNvSpPr>
            <p:nvPr/>
          </p:nvSpPr>
          <p:spPr bwMode="auto">
            <a:xfrm>
              <a:off x="1803" y="3104"/>
              <a:ext cx="109" cy="62"/>
            </a:xfrm>
            <a:custGeom>
              <a:avLst/>
              <a:gdLst>
                <a:gd name="T0" fmla="*/ 0 w 656"/>
                <a:gd name="T1" fmla="*/ 0 h 497"/>
                <a:gd name="T2" fmla="*/ 0 w 656"/>
                <a:gd name="T3" fmla="*/ 0 h 497"/>
                <a:gd name="T4" fmla="*/ 0 w 656"/>
                <a:gd name="T5" fmla="*/ 0 h 497"/>
                <a:gd name="T6" fmla="*/ 0 w 656"/>
                <a:gd name="T7" fmla="*/ 0 h 497"/>
                <a:gd name="T8" fmla="*/ 0 w 656"/>
                <a:gd name="T9" fmla="*/ 0 h 497"/>
                <a:gd name="T10" fmla="*/ 0 w 656"/>
                <a:gd name="T11" fmla="*/ 0 h 497"/>
                <a:gd name="T12" fmla="*/ 0 w 656"/>
                <a:gd name="T13" fmla="*/ 0 h 497"/>
                <a:gd name="T14" fmla="*/ 0 w 656"/>
                <a:gd name="T15" fmla="*/ 0 h 497"/>
                <a:gd name="T16" fmla="*/ 0 w 656"/>
                <a:gd name="T17" fmla="*/ 0 h 497"/>
                <a:gd name="T18" fmla="*/ 0 w 656"/>
                <a:gd name="T19" fmla="*/ 0 h 497"/>
                <a:gd name="T20" fmla="*/ 0 w 656"/>
                <a:gd name="T21" fmla="*/ 0 h 497"/>
                <a:gd name="T22" fmla="*/ 0 w 656"/>
                <a:gd name="T23" fmla="*/ 0 h 497"/>
                <a:gd name="T24" fmla="*/ 0 w 656"/>
                <a:gd name="T25" fmla="*/ 0 h 497"/>
                <a:gd name="T26" fmla="*/ 0 w 656"/>
                <a:gd name="T27" fmla="*/ 0 h 497"/>
                <a:gd name="T28" fmla="*/ 0 w 656"/>
                <a:gd name="T29" fmla="*/ 0 h 497"/>
                <a:gd name="T30" fmla="*/ 0 w 656"/>
                <a:gd name="T31" fmla="*/ 0 h 497"/>
                <a:gd name="T32" fmla="*/ 0 w 656"/>
                <a:gd name="T33" fmla="*/ 0 h 497"/>
                <a:gd name="T34" fmla="*/ 0 w 656"/>
                <a:gd name="T35" fmla="*/ 0 h 497"/>
                <a:gd name="T36" fmla="*/ 0 w 656"/>
                <a:gd name="T37" fmla="*/ 0 h 497"/>
                <a:gd name="T38" fmla="*/ 0 w 656"/>
                <a:gd name="T39" fmla="*/ 0 h 497"/>
                <a:gd name="T40" fmla="*/ 0 w 656"/>
                <a:gd name="T41" fmla="*/ 0 h 497"/>
                <a:gd name="T42" fmla="*/ 0 w 656"/>
                <a:gd name="T43" fmla="*/ 0 h 497"/>
                <a:gd name="T44" fmla="*/ 0 w 656"/>
                <a:gd name="T45" fmla="*/ 0 h 497"/>
                <a:gd name="T46" fmla="*/ 0 w 656"/>
                <a:gd name="T47" fmla="*/ 0 h 497"/>
                <a:gd name="T48" fmla="*/ 0 w 656"/>
                <a:gd name="T49" fmla="*/ 0 h 497"/>
                <a:gd name="T50" fmla="*/ 0 w 656"/>
                <a:gd name="T51" fmla="*/ 0 h 497"/>
                <a:gd name="T52" fmla="*/ 0 w 656"/>
                <a:gd name="T53" fmla="*/ 0 h 497"/>
                <a:gd name="T54" fmla="*/ 0 w 656"/>
                <a:gd name="T55" fmla="*/ 0 h 497"/>
                <a:gd name="T56" fmla="*/ 0 w 656"/>
                <a:gd name="T57" fmla="*/ 0 h 497"/>
                <a:gd name="T58" fmla="*/ 0 w 656"/>
                <a:gd name="T59" fmla="*/ 0 h 497"/>
                <a:gd name="T60" fmla="*/ 0 w 656"/>
                <a:gd name="T61" fmla="*/ 0 h 497"/>
                <a:gd name="T62" fmla="*/ 0 w 656"/>
                <a:gd name="T63" fmla="*/ 0 h 497"/>
                <a:gd name="T64" fmla="*/ 0 w 656"/>
                <a:gd name="T65" fmla="*/ 0 h 497"/>
                <a:gd name="T66" fmla="*/ 0 w 656"/>
                <a:gd name="T67" fmla="*/ 0 h 497"/>
                <a:gd name="T68" fmla="*/ 0 w 656"/>
                <a:gd name="T69" fmla="*/ 0 h 497"/>
                <a:gd name="T70" fmla="*/ 0 w 656"/>
                <a:gd name="T71" fmla="*/ 0 h 497"/>
                <a:gd name="T72" fmla="*/ 0 w 656"/>
                <a:gd name="T73" fmla="*/ 0 h 49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656"/>
                <a:gd name="T112" fmla="*/ 0 h 497"/>
                <a:gd name="T113" fmla="*/ 656 w 656"/>
                <a:gd name="T114" fmla="*/ 497 h 49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656" h="497">
                  <a:moveTo>
                    <a:pt x="0" y="4"/>
                  </a:moveTo>
                  <a:lnTo>
                    <a:pt x="0" y="4"/>
                  </a:lnTo>
                  <a:lnTo>
                    <a:pt x="12" y="48"/>
                  </a:lnTo>
                  <a:lnTo>
                    <a:pt x="28" y="91"/>
                  </a:lnTo>
                  <a:lnTo>
                    <a:pt x="53" y="135"/>
                  </a:lnTo>
                  <a:lnTo>
                    <a:pt x="80" y="179"/>
                  </a:lnTo>
                  <a:lnTo>
                    <a:pt x="112" y="220"/>
                  </a:lnTo>
                  <a:lnTo>
                    <a:pt x="150" y="261"/>
                  </a:lnTo>
                  <a:lnTo>
                    <a:pt x="190" y="300"/>
                  </a:lnTo>
                  <a:lnTo>
                    <a:pt x="234" y="336"/>
                  </a:lnTo>
                  <a:lnTo>
                    <a:pt x="282" y="371"/>
                  </a:lnTo>
                  <a:lnTo>
                    <a:pt x="330" y="401"/>
                  </a:lnTo>
                  <a:lnTo>
                    <a:pt x="382" y="429"/>
                  </a:lnTo>
                  <a:lnTo>
                    <a:pt x="435" y="452"/>
                  </a:lnTo>
                  <a:lnTo>
                    <a:pt x="490" y="470"/>
                  </a:lnTo>
                  <a:lnTo>
                    <a:pt x="545" y="484"/>
                  </a:lnTo>
                  <a:lnTo>
                    <a:pt x="601" y="494"/>
                  </a:lnTo>
                  <a:lnTo>
                    <a:pt x="656" y="497"/>
                  </a:lnTo>
                  <a:lnTo>
                    <a:pt x="656" y="474"/>
                  </a:lnTo>
                  <a:lnTo>
                    <a:pt x="604" y="471"/>
                  </a:lnTo>
                  <a:lnTo>
                    <a:pt x="550" y="464"/>
                  </a:lnTo>
                  <a:lnTo>
                    <a:pt x="497" y="450"/>
                  </a:lnTo>
                  <a:lnTo>
                    <a:pt x="444" y="432"/>
                  </a:lnTo>
                  <a:lnTo>
                    <a:pt x="393" y="408"/>
                  </a:lnTo>
                  <a:lnTo>
                    <a:pt x="343" y="383"/>
                  </a:lnTo>
                  <a:lnTo>
                    <a:pt x="295" y="352"/>
                  </a:lnTo>
                  <a:lnTo>
                    <a:pt x="250" y="320"/>
                  </a:lnTo>
                  <a:lnTo>
                    <a:pt x="206" y="283"/>
                  </a:lnTo>
                  <a:lnTo>
                    <a:pt x="167" y="247"/>
                  </a:lnTo>
                  <a:lnTo>
                    <a:pt x="132" y="206"/>
                  </a:lnTo>
                  <a:lnTo>
                    <a:pt x="100" y="167"/>
                  </a:lnTo>
                  <a:lnTo>
                    <a:pt x="72" y="125"/>
                  </a:lnTo>
                  <a:lnTo>
                    <a:pt x="50" y="83"/>
                  </a:lnTo>
                  <a:lnTo>
                    <a:pt x="34" y="42"/>
                  </a:lnTo>
                  <a:lnTo>
                    <a:pt x="24" y="0"/>
                  </a:lnTo>
                  <a:lnTo>
                    <a:pt x="0" y="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74" name="Freeform 239"/>
            <p:cNvSpPr>
              <a:spLocks/>
            </p:cNvSpPr>
            <p:nvPr/>
          </p:nvSpPr>
          <p:spPr bwMode="auto">
            <a:xfrm>
              <a:off x="1717" y="2754"/>
              <a:ext cx="386" cy="19"/>
            </a:xfrm>
            <a:custGeom>
              <a:avLst/>
              <a:gdLst>
                <a:gd name="T0" fmla="*/ 1 w 2315"/>
                <a:gd name="T1" fmla="*/ 0 h 152"/>
                <a:gd name="T2" fmla="*/ 1 w 2315"/>
                <a:gd name="T3" fmla="*/ 0 h 152"/>
                <a:gd name="T4" fmla="*/ 1 w 2315"/>
                <a:gd name="T5" fmla="*/ 0 h 152"/>
                <a:gd name="T6" fmla="*/ 1 w 2315"/>
                <a:gd name="T7" fmla="*/ 0 h 152"/>
                <a:gd name="T8" fmla="*/ 2 w 2315"/>
                <a:gd name="T9" fmla="*/ 0 h 152"/>
                <a:gd name="T10" fmla="*/ 2 w 2315"/>
                <a:gd name="T11" fmla="*/ 0 h 152"/>
                <a:gd name="T12" fmla="*/ 2 w 2315"/>
                <a:gd name="T13" fmla="*/ 0 h 152"/>
                <a:gd name="T14" fmla="*/ 2 w 2315"/>
                <a:gd name="T15" fmla="*/ 0 h 152"/>
                <a:gd name="T16" fmla="*/ 2 w 2315"/>
                <a:gd name="T17" fmla="*/ 0 h 152"/>
                <a:gd name="T18" fmla="*/ 2 w 2315"/>
                <a:gd name="T19" fmla="*/ 0 h 152"/>
                <a:gd name="T20" fmla="*/ 2 w 2315"/>
                <a:gd name="T21" fmla="*/ 0 h 152"/>
                <a:gd name="T22" fmla="*/ 2 w 2315"/>
                <a:gd name="T23" fmla="*/ 0 h 152"/>
                <a:gd name="T24" fmla="*/ 2 w 2315"/>
                <a:gd name="T25" fmla="*/ 0 h 152"/>
                <a:gd name="T26" fmla="*/ 2 w 2315"/>
                <a:gd name="T27" fmla="*/ 0 h 152"/>
                <a:gd name="T28" fmla="*/ 2 w 2315"/>
                <a:gd name="T29" fmla="*/ 0 h 152"/>
                <a:gd name="T30" fmla="*/ 2 w 2315"/>
                <a:gd name="T31" fmla="*/ 0 h 152"/>
                <a:gd name="T32" fmla="*/ 2 w 2315"/>
                <a:gd name="T33" fmla="*/ 0 h 152"/>
                <a:gd name="T34" fmla="*/ 1 w 2315"/>
                <a:gd name="T35" fmla="*/ 0 h 152"/>
                <a:gd name="T36" fmla="*/ 1 w 2315"/>
                <a:gd name="T37" fmla="*/ 0 h 152"/>
                <a:gd name="T38" fmla="*/ 1 w 2315"/>
                <a:gd name="T39" fmla="*/ 0 h 152"/>
                <a:gd name="T40" fmla="*/ 1 w 2315"/>
                <a:gd name="T41" fmla="*/ 0 h 152"/>
                <a:gd name="T42" fmla="*/ 1 w 2315"/>
                <a:gd name="T43" fmla="*/ 0 h 152"/>
                <a:gd name="T44" fmla="*/ 1 w 2315"/>
                <a:gd name="T45" fmla="*/ 0 h 152"/>
                <a:gd name="T46" fmla="*/ 1 w 2315"/>
                <a:gd name="T47" fmla="*/ 0 h 152"/>
                <a:gd name="T48" fmla="*/ 1 w 2315"/>
                <a:gd name="T49" fmla="*/ 0 h 152"/>
                <a:gd name="T50" fmla="*/ 0 w 2315"/>
                <a:gd name="T51" fmla="*/ 0 h 152"/>
                <a:gd name="T52" fmla="*/ 0 w 2315"/>
                <a:gd name="T53" fmla="*/ 0 h 152"/>
                <a:gd name="T54" fmla="*/ 0 w 2315"/>
                <a:gd name="T55" fmla="*/ 0 h 152"/>
                <a:gd name="T56" fmla="*/ 0 w 2315"/>
                <a:gd name="T57" fmla="*/ 0 h 152"/>
                <a:gd name="T58" fmla="*/ 0 w 2315"/>
                <a:gd name="T59" fmla="*/ 0 h 152"/>
                <a:gd name="T60" fmla="*/ 0 w 2315"/>
                <a:gd name="T61" fmla="*/ 0 h 152"/>
                <a:gd name="T62" fmla="*/ 0 w 2315"/>
                <a:gd name="T63" fmla="*/ 0 h 152"/>
                <a:gd name="T64" fmla="*/ 0 w 2315"/>
                <a:gd name="T65" fmla="*/ 0 h 152"/>
                <a:gd name="T66" fmla="*/ 0 w 2315"/>
                <a:gd name="T67" fmla="*/ 0 h 152"/>
                <a:gd name="T68" fmla="*/ 0 w 2315"/>
                <a:gd name="T69" fmla="*/ 0 h 152"/>
                <a:gd name="T70" fmla="*/ 0 w 2315"/>
                <a:gd name="T71" fmla="*/ 0 h 152"/>
                <a:gd name="T72" fmla="*/ 0 w 2315"/>
                <a:gd name="T73" fmla="*/ 0 h 152"/>
                <a:gd name="T74" fmla="*/ 0 w 2315"/>
                <a:gd name="T75" fmla="*/ 0 h 152"/>
                <a:gd name="T76" fmla="*/ 0 w 2315"/>
                <a:gd name="T77" fmla="*/ 0 h 152"/>
                <a:gd name="T78" fmla="*/ 1 w 2315"/>
                <a:gd name="T79" fmla="*/ 0 h 152"/>
                <a:gd name="T80" fmla="*/ 1 w 2315"/>
                <a:gd name="T81" fmla="*/ 0 h 152"/>
                <a:gd name="T82" fmla="*/ 1 w 2315"/>
                <a:gd name="T83" fmla="*/ 0 h 152"/>
                <a:gd name="T84" fmla="*/ 1 w 2315"/>
                <a:gd name="T85" fmla="*/ 0 h 15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2315"/>
                <a:gd name="T130" fmla="*/ 0 h 152"/>
                <a:gd name="T131" fmla="*/ 2315 w 2315"/>
                <a:gd name="T132" fmla="*/ 152 h 15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2315" h="152">
                  <a:moveTo>
                    <a:pt x="1157" y="0"/>
                  </a:moveTo>
                  <a:lnTo>
                    <a:pt x="1217" y="0"/>
                  </a:lnTo>
                  <a:lnTo>
                    <a:pt x="1275" y="0"/>
                  </a:lnTo>
                  <a:lnTo>
                    <a:pt x="1333" y="1"/>
                  </a:lnTo>
                  <a:lnTo>
                    <a:pt x="1390" y="2"/>
                  </a:lnTo>
                  <a:lnTo>
                    <a:pt x="1446" y="2"/>
                  </a:lnTo>
                  <a:lnTo>
                    <a:pt x="1501" y="3"/>
                  </a:lnTo>
                  <a:lnTo>
                    <a:pt x="1555" y="5"/>
                  </a:lnTo>
                  <a:lnTo>
                    <a:pt x="1607" y="6"/>
                  </a:lnTo>
                  <a:lnTo>
                    <a:pt x="1658" y="7"/>
                  </a:lnTo>
                  <a:lnTo>
                    <a:pt x="1708" y="9"/>
                  </a:lnTo>
                  <a:lnTo>
                    <a:pt x="1757" y="11"/>
                  </a:lnTo>
                  <a:lnTo>
                    <a:pt x="1804" y="13"/>
                  </a:lnTo>
                  <a:lnTo>
                    <a:pt x="1849" y="15"/>
                  </a:lnTo>
                  <a:lnTo>
                    <a:pt x="1893" y="17"/>
                  </a:lnTo>
                  <a:lnTo>
                    <a:pt x="1935" y="20"/>
                  </a:lnTo>
                  <a:lnTo>
                    <a:pt x="1976" y="22"/>
                  </a:lnTo>
                  <a:lnTo>
                    <a:pt x="2013" y="25"/>
                  </a:lnTo>
                  <a:lnTo>
                    <a:pt x="2051" y="27"/>
                  </a:lnTo>
                  <a:lnTo>
                    <a:pt x="2085" y="30"/>
                  </a:lnTo>
                  <a:lnTo>
                    <a:pt x="2117" y="33"/>
                  </a:lnTo>
                  <a:lnTo>
                    <a:pt x="2148" y="36"/>
                  </a:lnTo>
                  <a:lnTo>
                    <a:pt x="2175" y="39"/>
                  </a:lnTo>
                  <a:lnTo>
                    <a:pt x="2201" y="44"/>
                  </a:lnTo>
                  <a:lnTo>
                    <a:pt x="2224" y="47"/>
                  </a:lnTo>
                  <a:lnTo>
                    <a:pt x="2245" y="50"/>
                  </a:lnTo>
                  <a:lnTo>
                    <a:pt x="2263" y="54"/>
                  </a:lnTo>
                  <a:lnTo>
                    <a:pt x="2279" y="57"/>
                  </a:lnTo>
                  <a:lnTo>
                    <a:pt x="2292" y="61"/>
                  </a:lnTo>
                  <a:lnTo>
                    <a:pt x="2302" y="65"/>
                  </a:lnTo>
                  <a:lnTo>
                    <a:pt x="2310" y="68"/>
                  </a:lnTo>
                  <a:lnTo>
                    <a:pt x="2314" y="72"/>
                  </a:lnTo>
                  <a:lnTo>
                    <a:pt x="2315" y="76"/>
                  </a:lnTo>
                  <a:lnTo>
                    <a:pt x="2314" y="80"/>
                  </a:lnTo>
                  <a:lnTo>
                    <a:pt x="2310" y="84"/>
                  </a:lnTo>
                  <a:lnTo>
                    <a:pt x="2302" y="87"/>
                  </a:lnTo>
                  <a:lnTo>
                    <a:pt x="2292" y="91"/>
                  </a:lnTo>
                  <a:lnTo>
                    <a:pt x="2279" y="95"/>
                  </a:lnTo>
                  <a:lnTo>
                    <a:pt x="2263" y="98"/>
                  </a:lnTo>
                  <a:lnTo>
                    <a:pt x="2245" y="102"/>
                  </a:lnTo>
                  <a:lnTo>
                    <a:pt x="2224" y="105"/>
                  </a:lnTo>
                  <a:lnTo>
                    <a:pt x="2201" y="109"/>
                  </a:lnTo>
                  <a:lnTo>
                    <a:pt x="2175" y="113"/>
                  </a:lnTo>
                  <a:lnTo>
                    <a:pt x="2148" y="116"/>
                  </a:lnTo>
                  <a:lnTo>
                    <a:pt x="2117" y="119"/>
                  </a:lnTo>
                  <a:lnTo>
                    <a:pt x="2085" y="122"/>
                  </a:lnTo>
                  <a:lnTo>
                    <a:pt x="2051" y="125"/>
                  </a:lnTo>
                  <a:lnTo>
                    <a:pt x="2013" y="127"/>
                  </a:lnTo>
                  <a:lnTo>
                    <a:pt x="1976" y="130"/>
                  </a:lnTo>
                  <a:lnTo>
                    <a:pt x="1935" y="132"/>
                  </a:lnTo>
                  <a:lnTo>
                    <a:pt x="1893" y="135"/>
                  </a:lnTo>
                  <a:lnTo>
                    <a:pt x="1849" y="137"/>
                  </a:lnTo>
                  <a:lnTo>
                    <a:pt x="1804" y="139"/>
                  </a:lnTo>
                  <a:lnTo>
                    <a:pt x="1757" y="141"/>
                  </a:lnTo>
                  <a:lnTo>
                    <a:pt x="1708" y="143"/>
                  </a:lnTo>
                  <a:lnTo>
                    <a:pt x="1658" y="145"/>
                  </a:lnTo>
                  <a:lnTo>
                    <a:pt x="1607" y="146"/>
                  </a:lnTo>
                  <a:lnTo>
                    <a:pt x="1555" y="147"/>
                  </a:lnTo>
                  <a:lnTo>
                    <a:pt x="1501" y="149"/>
                  </a:lnTo>
                  <a:lnTo>
                    <a:pt x="1446" y="150"/>
                  </a:lnTo>
                  <a:lnTo>
                    <a:pt x="1390" y="150"/>
                  </a:lnTo>
                  <a:lnTo>
                    <a:pt x="1333" y="151"/>
                  </a:lnTo>
                  <a:lnTo>
                    <a:pt x="1275" y="152"/>
                  </a:lnTo>
                  <a:lnTo>
                    <a:pt x="1217" y="152"/>
                  </a:lnTo>
                  <a:lnTo>
                    <a:pt x="1157" y="152"/>
                  </a:lnTo>
                  <a:lnTo>
                    <a:pt x="1098" y="152"/>
                  </a:lnTo>
                  <a:lnTo>
                    <a:pt x="1039" y="152"/>
                  </a:lnTo>
                  <a:lnTo>
                    <a:pt x="981" y="151"/>
                  </a:lnTo>
                  <a:lnTo>
                    <a:pt x="925" y="150"/>
                  </a:lnTo>
                  <a:lnTo>
                    <a:pt x="868" y="150"/>
                  </a:lnTo>
                  <a:lnTo>
                    <a:pt x="813" y="149"/>
                  </a:lnTo>
                  <a:lnTo>
                    <a:pt x="759" y="147"/>
                  </a:lnTo>
                  <a:lnTo>
                    <a:pt x="708" y="146"/>
                  </a:lnTo>
                  <a:lnTo>
                    <a:pt x="656" y="145"/>
                  </a:lnTo>
                  <a:lnTo>
                    <a:pt x="606" y="143"/>
                  </a:lnTo>
                  <a:lnTo>
                    <a:pt x="558" y="141"/>
                  </a:lnTo>
                  <a:lnTo>
                    <a:pt x="510" y="139"/>
                  </a:lnTo>
                  <a:lnTo>
                    <a:pt x="465" y="137"/>
                  </a:lnTo>
                  <a:lnTo>
                    <a:pt x="421" y="135"/>
                  </a:lnTo>
                  <a:lnTo>
                    <a:pt x="379" y="132"/>
                  </a:lnTo>
                  <a:lnTo>
                    <a:pt x="339" y="130"/>
                  </a:lnTo>
                  <a:lnTo>
                    <a:pt x="301" y="127"/>
                  </a:lnTo>
                  <a:lnTo>
                    <a:pt x="265" y="125"/>
                  </a:lnTo>
                  <a:lnTo>
                    <a:pt x="230" y="122"/>
                  </a:lnTo>
                  <a:lnTo>
                    <a:pt x="198" y="119"/>
                  </a:lnTo>
                  <a:lnTo>
                    <a:pt x="168" y="116"/>
                  </a:lnTo>
                  <a:lnTo>
                    <a:pt x="140" y="113"/>
                  </a:lnTo>
                  <a:lnTo>
                    <a:pt x="115" y="109"/>
                  </a:lnTo>
                  <a:lnTo>
                    <a:pt x="92" y="105"/>
                  </a:lnTo>
                  <a:lnTo>
                    <a:pt x="71" y="102"/>
                  </a:lnTo>
                  <a:lnTo>
                    <a:pt x="52" y="98"/>
                  </a:lnTo>
                  <a:lnTo>
                    <a:pt x="36" y="95"/>
                  </a:lnTo>
                  <a:lnTo>
                    <a:pt x="23" y="91"/>
                  </a:lnTo>
                  <a:lnTo>
                    <a:pt x="13" y="87"/>
                  </a:lnTo>
                  <a:lnTo>
                    <a:pt x="6" y="84"/>
                  </a:lnTo>
                  <a:lnTo>
                    <a:pt x="1" y="80"/>
                  </a:lnTo>
                  <a:lnTo>
                    <a:pt x="0" y="76"/>
                  </a:lnTo>
                  <a:lnTo>
                    <a:pt x="1" y="72"/>
                  </a:lnTo>
                  <a:lnTo>
                    <a:pt x="6" y="68"/>
                  </a:lnTo>
                  <a:lnTo>
                    <a:pt x="13" y="65"/>
                  </a:lnTo>
                  <a:lnTo>
                    <a:pt x="23" y="61"/>
                  </a:lnTo>
                  <a:lnTo>
                    <a:pt x="36" y="57"/>
                  </a:lnTo>
                  <a:lnTo>
                    <a:pt x="52" y="54"/>
                  </a:lnTo>
                  <a:lnTo>
                    <a:pt x="71" y="50"/>
                  </a:lnTo>
                  <a:lnTo>
                    <a:pt x="92" y="47"/>
                  </a:lnTo>
                  <a:lnTo>
                    <a:pt x="115" y="44"/>
                  </a:lnTo>
                  <a:lnTo>
                    <a:pt x="140" y="39"/>
                  </a:lnTo>
                  <a:lnTo>
                    <a:pt x="168" y="36"/>
                  </a:lnTo>
                  <a:lnTo>
                    <a:pt x="198" y="33"/>
                  </a:lnTo>
                  <a:lnTo>
                    <a:pt x="230" y="30"/>
                  </a:lnTo>
                  <a:lnTo>
                    <a:pt x="265" y="27"/>
                  </a:lnTo>
                  <a:lnTo>
                    <a:pt x="301" y="25"/>
                  </a:lnTo>
                  <a:lnTo>
                    <a:pt x="339" y="22"/>
                  </a:lnTo>
                  <a:lnTo>
                    <a:pt x="379" y="20"/>
                  </a:lnTo>
                  <a:lnTo>
                    <a:pt x="421" y="17"/>
                  </a:lnTo>
                  <a:lnTo>
                    <a:pt x="465" y="15"/>
                  </a:lnTo>
                  <a:lnTo>
                    <a:pt x="510" y="13"/>
                  </a:lnTo>
                  <a:lnTo>
                    <a:pt x="558" y="11"/>
                  </a:lnTo>
                  <a:lnTo>
                    <a:pt x="606" y="9"/>
                  </a:lnTo>
                  <a:lnTo>
                    <a:pt x="656" y="7"/>
                  </a:lnTo>
                  <a:lnTo>
                    <a:pt x="708" y="6"/>
                  </a:lnTo>
                  <a:lnTo>
                    <a:pt x="759" y="5"/>
                  </a:lnTo>
                  <a:lnTo>
                    <a:pt x="813" y="3"/>
                  </a:lnTo>
                  <a:lnTo>
                    <a:pt x="868" y="2"/>
                  </a:lnTo>
                  <a:lnTo>
                    <a:pt x="925" y="2"/>
                  </a:lnTo>
                  <a:lnTo>
                    <a:pt x="981" y="1"/>
                  </a:lnTo>
                  <a:lnTo>
                    <a:pt x="1039" y="0"/>
                  </a:lnTo>
                  <a:lnTo>
                    <a:pt x="1098" y="0"/>
                  </a:lnTo>
                  <a:lnTo>
                    <a:pt x="1157" y="0"/>
                  </a:lnTo>
                  <a:close/>
                </a:path>
              </a:pathLst>
            </a:custGeom>
            <a:solidFill>
              <a:srgbClr val="99FFFF"/>
            </a:solidFill>
            <a:ln w="9525">
              <a:noFill/>
              <a:miter lim="800000"/>
              <a:headEnd/>
              <a:tailEnd/>
            </a:ln>
          </p:spPr>
          <p:txBody>
            <a:bodyPr/>
            <a:lstStyle/>
            <a:p>
              <a:pPr eaLnBrk="0" hangingPunct="0"/>
              <a:endParaRPr lang="it-IT">
                <a:solidFill>
                  <a:srgbClr val="333333"/>
                </a:solidFill>
              </a:endParaRPr>
            </a:p>
          </p:txBody>
        </p:sp>
        <p:sp>
          <p:nvSpPr>
            <p:cNvPr id="116775" name="Freeform 240"/>
            <p:cNvSpPr>
              <a:spLocks/>
            </p:cNvSpPr>
            <p:nvPr/>
          </p:nvSpPr>
          <p:spPr bwMode="auto">
            <a:xfrm>
              <a:off x="1910" y="2752"/>
              <a:ext cx="25" cy="3"/>
            </a:xfrm>
            <a:custGeom>
              <a:avLst/>
              <a:gdLst>
                <a:gd name="T0" fmla="*/ 0 w 154"/>
                <a:gd name="T1" fmla="*/ 0 h 28"/>
                <a:gd name="T2" fmla="*/ 0 w 154"/>
                <a:gd name="T3" fmla="*/ 0 h 28"/>
                <a:gd name="T4" fmla="*/ 0 w 154"/>
                <a:gd name="T5" fmla="*/ 0 h 28"/>
                <a:gd name="T6" fmla="*/ 0 w 154"/>
                <a:gd name="T7" fmla="*/ 0 h 28"/>
                <a:gd name="T8" fmla="*/ 0 w 154"/>
                <a:gd name="T9" fmla="*/ 0 h 28"/>
                <a:gd name="T10" fmla="*/ 0 w 154"/>
                <a:gd name="T11" fmla="*/ 0 h 28"/>
                <a:gd name="T12" fmla="*/ 0 w 154"/>
                <a:gd name="T13" fmla="*/ 0 h 28"/>
                <a:gd name="T14" fmla="*/ 0 w 154"/>
                <a:gd name="T15" fmla="*/ 0 h 28"/>
                <a:gd name="T16" fmla="*/ 0 w 154"/>
                <a:gd name="T17" fmla="*/ 0 h 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4"/>
                <a:gd name="T28" fmla="*/ 0 h 28"/>
                <a:gd name="T29" fmla="*/ 154 w 154"/>
                <a:gd name="T30" fmla="*/ 28 h 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4" h="28">
                  <a:moveTo>
                    <a:pt x="154" y="0"/>
                  </a:moveTo>
                  <a:lnTo>
                    <a:pt x="118" y="0"/>
                  </a:lnTo>
                  <a:lnTo>
                    <a:pt x="60" y="0"/>
                  </a:lnTo>
                  <a:lnTo>
                    <a:pt x="0" y="0"/>
                  </a:lnTo>
                  <a:lnTo>
                    <a:pt x="0" y="28"/>
                  </a:lnTo>
                  <a:lnTo>
                    <a:pt x="60" y="28"/>
                  </a:lnTo>
                  <a:lnTo>
                    <a:pt x="118" y="28"/>
                  </a:lnTo>
                  <a:lnTo>
                    <a:pt x="154" y="28"/>
                  </a:lnTo>
                  <a:lnTo>
                    <a:pt x="154"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76" name="Freeform 241"/>
            <p:cNvSpPr>
              <a:spLocks/>
            </p:cNvSpPr>
            <p:nvPr/>
          </p:nvSpPr>
          <p:spPr bwMode="auto">
            <a:xfrm>
              <a:off x="1961" y="2752"/>
              <a:ext cx="26" cy="4"/>
            </a:xfrm>
            <a:custGeom>
              <a:avLst/>
              <a:gdLst>
                <a:gd name="T0" fmla="*/ 0 w 153"/>
                <a:gd name="T1" fmla="*/ 0 h 32"/>
                <a:gd name="T2" fmla="*/ 0 w 153"/>
                <a:gd name="T3" fmla="*/ 0 h 32"/>
                <a:gd name="T4" fmla="*/ 0 w 153"/>
                <a:gd name="T5" fmla="*/ 0 h 32"/>
                <a:gd name="T6" fmla="*/ 0 w 153"/>
                <a:gd name="T7" fmla="*/ 0 h 32"/>
                <a:gd name="T8" fmla="*/ 0 w 153"/>
                <a:gd name="T9" fmla="*/ 0 h 32"/>
                <a:gd name="T10" fmla="*/ 0 w 153"/>
                <a:gd name="T11" fmla="*/ 0 h 32"/>
                <a:gd name="T12" fmla="*/ 0 w 153"/>
                <a:gd name="T13" fmla="*/ 0 h 32"/>
                <a:gd name="T14" fmla="*/ 0 w 153"/>
                <a:gd name="T15" fmla="*/ 0 h 32"/>
                <a:gd name="T16" fmla="*/ 0 w 153"/>
                <a:gd name="T17" fmla="*/ 0 h 32"/>
                <a:gd name="T18" fmla="*/ 0 w 153"/>
                <a:gd name="T19" fmla="*/ 0 h 32"/>
                <a:gd name="T20" fmla="*/ 0 w 153"/>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3"/>
                <a:gd name="T34" fmla="*/ 0 h 32"/>
                <a:gd name="T35" fmla="*/ 153 w 153"/>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3" h="32">
                  <a:moveTo>
                    <a:pt x="153" y="4"/>
                  </a:moveTo>
                  <a:lnTo>
                    <a:pt x="141" y="4"/>
                  </a:lnTo>
                  <a:lnTo>
                    <a:pt x="89" y="3"/>
                  </a:lnTo>
                  <a:lnTo>
                    <a:pt x="35" y="1"/>
                  </a:lnTo>
                  <a:lnTo>
                    <a:pt x="0" y="0"/>
                  </a:lnTo>
                  <a:lnTo>
                    <a:pt x="0" y="28"/>
                  </a:lnTo>
                  <a:lnTo>
                    <a:pt x="35" y="29"/>
                  </a:lnTo>
                  <a:lnTo>
                    <a:pt x="89" y="31"/>
                  </a:lnTo>
                  <a:lnTo>
                    <a:pt x="141" y="32"/>
                  </a:lnTo>
                  <a:lnTo>
                    <a:pt x="153" y="32"/>
                  </a:lnTo>
                  <a:lnTo>
                    <a:pt x="153" y="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77" name="Freeform 242"/>
            <p:cNvSpPr>
              <a:spLocks/>
            </p:cNvSpPr>
            <p:nvPr/>
          </p:nvSpPr>
          <p:spPr bwMode="auto">
            <a:xfrm>
              <a:off x="2012" y="2753"/>
              <a:ext cx="26" cy="5"/>
            </a:xfrm>
            <a:custGeom>
              <a:avLst/>
              <a:gdLst>
                <a:gd name="T0" fmla="*/ 0 w 156"/>
                <a:gd name="T1" fmla="*/ 0 h 36"/>
                <a:gd name="T2" fmla="*/ 0 w 156"/>
                <a:gd name="T3" fmla="*/ 0 h 36"/>
                <a:gd name="T4" fmla="*/ 0 w 156"/>
                <a:gd name="T5" fmla="*/ 0 h 36"/>
                <a:gd name="T6" fmla="*/ 0 w 156"/>
                <a:gd name="T7" fmla="*/ 0 h 36"/>
                <a:gd name="T8" fmla="*/ 0 w 156"/>
                <a:gd name="T9" fmla="*/ 0 h 36"/>
                <a:gd name="T10" fmla="*/ 0 w 156"/>
                <a:gd name="T11" fmla="*/ 0 h 36"/>
                <a:gd name="T12" fmla="*/ 0 w 156"/>
                <a:gd name="T13" fmla="*/ 0 h 36"/>
                <a:gd name="T14" fmla="*/ 0 w 156"/>
                <a:gd name="T15" fmla="*/ 0 h 36"/>
                <a:gd name="T16" fmla="*/ 0 w 156"/>
                <a:gd name="T17" fmla="*/ 0 h 36"/>
                <a:gd name="T18" fmla="*/ 0 w 156"/>
                <a:gd name="T19" fmla="*/ 0 h 36"/>
                <a:gd name="T20" fmla="*/ 0 w 156"/>
                <a:gd name="T21" fmla="*/ 0 h 3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36"/>
                <a:gd name="T35" fmla="*/ 156 w 156"/>
                <a:gd name="T36" fmla="*/ 36 h 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36">
                  <a:moveTo>
                    <a:pt x="156" y="8"/>
                  </a:moveTo>
                  <a:lnTo>
                    <a:pt x="122" y="6"/>
                  </a:lnTo>
                  <a:lnTo>
                    <a:pt x="78" y="4"/>
                  </a:lnTo>
                  <a:lnTo>
                    <a:pt x="33" y="2"/>
                  </a:lnTo>
                  <a:lnTo>
                    <a:pt x="2" y="0"/>
                  </a:lnTo>
                  <a:lnTo>
                    <a:pt x="0" y="28"/>
                  </a:lnTo>
                  <a:lnTo>
                    <a:pt x="31" y="30"/>
                  </a:lnTo>
                  <a:lnTo>
                    <a:pt x="76" y="32"/>
                  </a:lnTo>
                  <a:lnTo>
                    <a:pt x="120" y="34"/>
                  </a:lnTo>
                  <a:lnTo>
                    <a:pt x="154" y="36"/>
                  </a:lnTo>
                  <a:lnTo>
                    <a:pt x="156" y="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78" name="Freeform 243"/>
            <p:cNvSpPr>
              <a:spLocks/>
            </p:cNvSpPr>
            <p:nvPr/>
          </p:nvSpPr>
          <p:spPr bwMode="auto">
            <a:xfrm>
              <a:off x="2064" y="2756"/>
              <a:ext cx="25" cy="5"/>
            </a:xfrm>
            <a:custGeom>
              <a:avLst/>
              <a:gdLst>
                <a:gd name="T0" fmla="*/ 0 w 155"/>
                <a:gd name="T1" fmla="*/ 0 h 47"/>
                <a:gd name="T2" fmla="*/ 0 w 155"/>
                <a:gd name="T3" fmla="*/ 0 h 47"/>
                <a:gd name="T4" fmla="*/ 0 w 155"/>
                <a:gd name="T5" fmla="*/ 0 h 47"/>
                <a:gd name="T6" fmla="*/ 0 w 155"/>
                <a:gd name="T7" fmla="*/ 0 h 47"/>
                <a:gd name="T8" fmla="*/ 0 w 155"/>
                <a:gd name="T9" fmla="*/ 0 h 47"/>
                <a:gd name="T10" fmla="*/ 0 w 155"/>
                <a:gd name="T11" fmla="*/ 0 h 47"/>
                <a:gd name="T12" fmla="*/ 0 w 155"/>
                <a:gd name="T13" fmla="*/ 0 h 47"/>
                <a:gd name="T14" fmla="*/ 0 w 155"/>
                <a:gd name="T15" fmla="*/ 0 h 47"/>
                <a:gd name="T16" fmla="*/ 0 w 155"/>
                <a:gd name="T17" fmla="*/ 0 h 47"/>
                <a:gd name="T18" fmla="*/ 0 w 155"/>
                <a:gd name="T19" fmla="*/ 0 h 47"/>
                <a:gd name="T20" fmla="*/ 0 w 155"/>
                <a:gd name="T21" fmla="*/ 0 h 47"/>
                <a:gd name="T22" fmla="*/ 0 w 155"/>
                <a:gd name="T23" fmla="*/ 0 h 47"/>
                <a:gd name="T24" fmla="*/ 0 w 155"/>
                <a:gd name="T25" fmla="*/ 0 h 47"/>
                <a:gd name="T26" fmla="*/ 0 w 155"/>
                <a:gd name="T27" fmla="*/ 0 h 47"/>
                <a:gd name="T28" fmla="*/ 0 w 155"/>
                <a:gd name="T29" fmla="*/ 0 h 47"/>
                <a:gd name="T30" fmla="*/ 0 w 155"/>
                <a:gd name="T31" fmla="*/ 0 h 47"/>
                <a:gd name="T32" fmla="*/ 0 w 155"/>
                <a:gd name="T33" fmla="*/ 0 h 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5"/>
                <a:gd name="T52" fmla="*/ 0 h 47"/>
                <a:gd name="T53" fmla="*/ 155 w 155"/>
                <a:gd name="T54" fmla="*/ 47 h 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5" h="47">
                  <a:moveTo>
                    <a:pt x="155" y="18"/>
                  </a:moveTo>
                  <a:lnTo>
                    <a:pt x="145" y="17"/>
                  </a:lnTo>
                  <a:lnTo>
                    <a:pt x="122" y="14"/>
                  </a:lnTo>
                  <a:lnTo>
                    <a:pt x="97" y="10"/>
                  </a:lnTo>
                  <a:lnTo>
                    <a:pt x="69" y="7"/>
                  </a:lnTo>
                  <a:lnTo>
                    <a:pt x="37" y="4"/>
                  </a:lnTo>
                  <a:lnTo>
                    <a:pt x="5" y="1"/>
                  </a:lnTo>
                  <a:lnTo>
                    <a:pt x="2" y="0"/>
                  </a:lnTo>
                  <a:lnTo>
                    <a:pt x="0" y="29"/>
                  </a:lnTo>
                  <a:lnTo>
                    <a:pt x="3" y="30"/>
                  </a:lnTo>
                  <a:lnTo>
                    <a:pt x="35" y="33"/>
                  </a:lnTo>
                  <a:lnTo>
                    <a:pt x="65" y="36"/>
                  </a:lnTo>
                  <a:lnTo>
                    <a:pt x="92" y="39"/>
                  </a:lnTo>
                  <a:lnTo>
                    <a:pt x="117" y="43"/>
                  </a:lnTo>
                  <a:lnTo>
                    <a:pt x="141" y="46"/>
                  </a:lnTo>
                  <a:lnTo>
                    <a:pt x="151" y="47"/>
                  </a:lnTo>
                  <a:lnTo>
                    <a:pt x="155" y="1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79" name="Freeform 244"/>
            <p:cNvSpPr>
              <a:spLocks/>
            </p:cNvSpPr>
            <p:nvPr/>
          </p:nvSpPr>
          <p:spPr bwMode="auto">
            <a:xfrm>
              <a:off x="2068" y="2764"/>
              <a:ext cx="26" cy="6"/>
            </a:xfrm>
            <a:custGeom>
              <a:avLst/>
              <a:gdLst>
                <a:gd name="T0" fmla="*/ 0 w 157"/>
                <a:gd name="T1" fmla="*/ 0 h 49"/>
                <a:gd name="T2" fmla="*/ 0 w 157"/>
                <a:gd name="T3" fmla="*/ 0 h 49"/>
                <a:gd name="T4" fmla="*/ 0 w 157"/>
                <a:gd name="T5" fmla="*/ 0 h 49"/>
                <a:gd name="T6" fmla="*/ 0 w 157"/>
                <a:gd name="T7" fmla="*/ 0 h 49"/>
                <a:gd name="T8" fmla="*/ 0 w 157"/>
                <a:gd name="T9" fmla="*/ 0 h 49"/>
                <a:gd name="T10" fmla="*/ 0 w 157"/>
                <a:gd name="T11" fmla="*/ 0 h 49"/>
                <a:gd name="T12" fmla="*/ 0 w 157"/>
                <a:gd name="T13" fmla="*/ 0 h 49"/>
                <a:gd name="T14" fmla="*/ 0 w 157"/>
                <a:gd name="T15" fmla="*/ 0 h 49"/>
                <a:gd name="T16" fmla="*/ 0 w 157"/>
                <a:gd name="T17" fmla="*/ 0 h 49"/>
                <a:gd name="T18" fmla="*/ 0 w 157"/>
                <a:gd name="T19" fmla="*/ 0 h 49"/>
                <a:gd name="T20" fmla="*/ 0 w 157"/>
                <a:gd name="T21" fmla="*/ 0 h 49"/>
                <a:gd name="T22" fmla="*/ 0 w 157"/>
                <a:gd name="T23" fmla="*/ 0 h 49"/>
                <a:gd name="T24" fmla="*/ 0 w 157"/>
                <a:gd name="T25" fmla="*/ 0 h 49"/>
                <a:gd name="T26" fmla="*/ 0 w 157"/>
                <a:gd name="T27" fmla="*/ 0 h 49"/>
                <a:gd name="T28" fmla="*/ 0 w 157"/>
                <a:gd name="T29" fmla="*/ 0 h 49"/>
                <a:gd name="T30" fmla="*/ 0 w 157"/>
                <a:gd name="T31" fmla="*/ 0 h 49"/>
                <a:gd name="T32" fmla="*/ 0 w 157"/>
                <a:gd name="T33" fmla="*/ 0 h 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157"/>
                <a:gd name="T52" fmla="*/ 0 h 49"/>
                <a:gd name="T53" fmla="*/ 157 w 157"/>
                <a:gd name="T54" fmla="*/ 49 h 49"/>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157" h="49">
                  <a:moveTo>
                    <a:pt x="2" y="49"/>
                  </a:moveTo>
                  <a:lnTo>
                    <a:pt x="13" y="48"/>
                  </a:lnTo>
                  <a:lnTo>
                    <a:pt x="45" y="45"/>
                  </a:lnTo>
                  <a:lnTo>
                    <a:pt x="73" y="42"/>
                  </a:lnTo>
                  <a:lnTo>
                    <a:pt x="98" y="38"/>
                  </a:lnTo>
                  <a:lnTo>
                    <a:pt x="121" y="35"/>
                  </a:lnTo>
                  <a:lnTo>
                    <a:pt x="143" y="32"/>
                  </a:lnTo>
                  <a:lnTo>
                    <a:pt x="157" y="29"/>
                  </a:lnTo>
                  <a:lnTo>
                    <a:pt x="151" y="0"/>
                  </a:lnTo>
                  <a:lnTo>
                    <a:pt x="136" y="3"/>
                  </a:lnTo>
                  <a:lnTo>
                    <a:pt x="117" y="6"/>
                  </a:lnTo>
                  <a:lnTo>
                    <a:pt x="93" y="9"/>
                  </a:lnTo>
                  <a:lnTo>
                    <a:pt x="68" y="13"/>
                  </a:lnTo>
                  <a:lnTo>
                    <a:pt x="41" y="16"/>
                  </a:lnTo>
                  <a:lnTo>
                    <a:pt x="11" y="19"/>
                  </a:lnTo>
                  <a:lnTo>
                    <a:pt x="0" y="20"/>
                  </a:lnTo>
                  <a:lnTo>
                    <a:pt x="2" y="49"/>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80" name="Freeform 245"/>
            <p:cNvSpPr>
              <a:spLocks/>
            </p:cNvSpPr>
            <p:nvPr/>
          </p:nvSpPr>
          <p:spPr bwMode="auto">
            <a:xfrm>
              <a:off x="2016" y="2768"/>
              <a:ext cx="26" cy="5"/>
            </a:xfrm>
            <a:custGeom>
              <a:avLst/>
              <a:gdLst>
                <a:gd name="T0" fmla="*/ 0 w 157"/>
                <a:gd name="T1" fmla="*/ 0 h 36"/>
                <a:gd name="T2" fmla="*/ 0 w 157"/>
                <a:gd name="T3" fmla="*/ 0 h 36"/>
                <a:gd name="T4" fmla="*/ 0 w 157"/>
                <a:gd name="T5" fmla="*/ 0 h 36"/>
                <a:gd name="T6" fmla="*/ 0 w 157"/>
                <a:gd name="T7" fmla="*/ 0 h 36"/>
                <a:gd name="T8" fmla="*/ 0 w 157"/>
                <a:gd name="T9" fmla="*/ 0 h 36"/>
                <a:gd name="T10" fmla="*/ 0 w 157"/>
                <a:gd name="T11" fmla="*/ 0 h 36"/>
                <a:gd name="T12" fmla="*/ 0 w 157"/>
                <a:gd name="T13" fmla="*/ 0 h 36"/>
                <a:gd name="T14" fmla="*/ 0 w 157"/>
                <a:gd name="T15" fmla="*/ 0 h 36"/>
                <a:gd name="T16" fmla="*/ 0 w 157"/>
                <a:gd name="T17" fmla="*/ 0 h 36"/>
                <a:gd name="T18" fmla="*/ 0 w 157"/>
                <a:gd name="T19" fmla="*/ 0 h 36"/>
                <a:gd name="T20" fmla="*/ 0 w 157"/>
                <a:gd name="T21" fmla="*/ 0 h 36"/>
                <a:gd name="T22" fmla="*/ 0 w 157"/>
                <a:gd name="T23" fmla="*/ 0 h 36"/>
                <a:gd name="T24" fmla="*/ 0 w 157"/>
                <a:gd name="T25" fmla="*/ 0 h 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7"/>
                <a:gd name="T40" fmla="*/ 0 h 36"/>
                <a:gd name="T41" fmla="*/ 157 w 157"/>
                <a:gd name="T42" fmla="*/ 36 h 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7" h="36">
                  <a:moveTo>
                    <a:pt x="3" y="36"/>
                  </a:moveTo>
                  <a:lnTo>
                    <a:pt x="8" y="36"/>
                  </a:lnTo>
                  <a:lnTo>
                    <a:pt x="53" y="34"/>
                  </a:lnTo>
                  <a:lnTo>
                    <a:pt x="97" y="32"/>
                  </a:lnTo>
                  <a:lnTo>
                    <a:pt x="139" y="29"/>
                  </a:lnTo>
                  <a:lnTo>
                    <a:pt x="157" y="28"/>
                  </a:lnTo>
                  <a:lnTo>
                    <a:pt x="155" y="0"/>
                  </a:lnTo>
                  <a:lnTo>
                    <a:pt x="137" y="1"/>
                  </a:lnTo>
                  <a:lnTo>
                    <a:pt x="95" y="4"/>
                  </a:lnTo>
                  <a:lnTo>
                    <a:pt x="51" y="6"/>
                  </a:lnTo>
                  <a:lnTo>
                    <a:pt x="6" y="8"/>
                  </a:lnTo>
                  <a:lnTo>
                    <a:pt x="0" y="8"/>
                  </a:lnTo>
                  <a:lnTo>
                    <a:pt x="3" y="36"/>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81" name="Freeform 246"/>
            <p:cNvSpPr>
              <a:spLocks/>
            </p:cNvSpPr>
            <p:nvPr/>
          </p:nvSpPr>
          <p:spPr bwMode="auto">
            <a:xfrm>
              <a:off x="1965" y="2770"/>
              <a:ext cx="26" cy="4"/>
            </a:xfrm>
            <a:custGeom>
              <a:avLst/>
              <a:gdLst>
                <a:gd name="T0" fmla="*/ 0 w 154"/>
                <a:gd name="T1" fmla="*/ 0 h 32"/>
                <a:gd name="T2" fmla="*/ 0 w 154"/>
                <a:gd name="T3" fmla="*/ 0 h 32"/>
                <a:gd name="T4" fmla="*/ 0 w 154"/>
                <a:gd name="T5" fmla="*/ 0 h 32"/>
                <a:gd name="T6" fmla="*/ 0 w 154"/>
                <a:gd name="T7" fmla="*/ 0 h 32"/>
                <a:gd name="T8" fmla="*/ 0 w 154"/>
                <a:gd name="T9" fmla="*/ 0 h 32"/>
                <a:gd name="T10" fmla="*/ 0 w 154"/>
                <a:gd name="T11" fmla="*/ 0 h 32"/>
                <a:gd name="T12" fmla="*/ 0 w 154"/>
                <a:gd name="T13" fmla="*/ 0 h 32"/>
                <a:gd name="T14" fmla="*/ 0 w 154"/>
                <a:gd name="T15" fmla="*/ 0 h 32"/>
                <a:gd name="T16" fmla="*/ 0 w 154"/>
                <a:gd name="T17" fmla="*/ 0 h 32"/>
                <a:gd name="T18" fmla="*/ 0 w 154"/>
                <a:gd name="T19" fmla="*/ 0 h 32"/>
                <a:gd name="T20" fmla="*/ 0 w 154"/>
                <a:gd name="T21" fmla="*/ 0 h 3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4"/>
                <a:gd name="T34" fmla="*/ 0 h 32"/>
                <a:gd name="T35" fmla="*/ 154 w 154"/>
                <a:gd name="T36" fmla="*/ 32 h 3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4" h="32">
                  <a:moveTo>
                    <a:pt x="0" y="32"/>
                  </a:moveTo>
                  <a:lnTo>
                    <a:pt x="11" y="32"/>
                  </a:lnTo>
                  <a:lnTo>
                    <a:pt x="65" y="30"/>
                  </a:lnTo>
                  <a:lnTo>
                    <a:pt x="117" y="29"/>
                  </a:lnTo>
                  <a:lnTo>
                    <a:pt x="154" y="28"/>
                  </a:lnTo>
                  <a:lnTo>
                    <a:pt x="154" y="0"/>
                  </a:lnTo>
                  <a:lnTo>
                    <a:pt x="117" y="1"/>
                  </a:lnTo>
                  <a:lnTo>
                    <a:pt x="65" y="2"/>
                  </a:lnTo>
                  <a:lnTo>
                    <a:pt x="11" y="4"/>
                  </a:lnTo>
                  <a:lnTo>
                    <a:pt x="0" y="4"/>
                  </a:lnTo>
                  <a:lnTo>
                    <a:pt x="0" y="32"/>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82" name="Freeform 247"/>
            <p:cNvSpPr>
              <a:spLocks/>
            </p:cNvSpPr>
            <p:nvPr/>
          </p:nvSpPr>
          <p:spPr bwMode="auto">
            <a:xfrm>
              <a:off x="1914" y="2771"/>
              <a:ext cx="25" cy="3"/>
            </a:xfrm>
            <a:custGeom>
              <a:avLst/>
              <a:gdLst>
                <a:gd name="T0" fmla="*/ 0 w 155"/>
                <a:gd name="T1" fmla="*/ 0 h 30"/>
                <a:gd name="T2" fmla="*/ 0 w 155"/>
                <a:gd name="T3" fmla="*/ 0 h 30"/>
                <a:gd name="T4" fmla="*/ 0 w 155"/>
                <a:gd name="T5" fmla="*/ 0 h 30"/>
                <a:gd name="T6" fmla="*/ 0 w 155"/>
                <a:gd name="T7" fmla="*/ 0 h 30"/>
                <a:gd name="T8" fmla="*/ 0 w 155"/>
                <a:gd name="T9" fmla="*/ 0 h 30"/>
                <a:gd name="T10" fmla="*/ 0 w 155"/>
                <a:gd name="T11" fmla="*/ 0 h 30"/>
                <a:gd name="T12" fmla="*/ 0 w 155"/>
                <a:gd name="T13" fmla="*/ 0 h 30"/>
                <a:gd name="T14" fmla="*/ 0 w 155"/>
                <a:gd name="T15" fmla="*/ 0 h 30"/>
                <a:gd name="T16" fmla="*/ 0 w 155"/>
                <a:gd name="T17" fmla="*/ 0 h 30"/>
                <a:gd name="T18" fmla="*/ 0 w 155"/>
                <a:gd name="T19" fmla="*/ 0 h 30"/>
                <a:gd name="T20" fmla="*/ 0 w 155"/>
                <a:gd name="T21" fmla="*/ 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5"/>
                <a:gd name="T34" fmla="*/ 0 h 30"/>
                <a:gd name="T35" fmla="*/ 155 w 155"/>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5" h="30">
                  <a:moveTo>
                    <a:pt x="0" y="30"/>
                  </a:moveTo>
                  <a:lnTo>
                    <a:pt x="36" y="30"/>
                  </a:lnTo>
                  <a:lnTo>
                    <a:pt x="94" y="30"/>
                  </a:lnTo>
                  <a:lnTo>
                    <a:pt x="152" y="29"/>
                  </a:lnTo>
                  <a:lnTo>
                    <a:pt x="155" y="28"/>
                  </a:lnTo>
                  <a:lnTo>
                    <a:pt x="155" y="0"/>
                  </a:lnTo>
                  <a:lnTo>
                    <a:pt x="152" y="1"/>
                  </a:lnTo>
                  <a:lnTo>
                    <a:pt x="94" y="2"/>
                  </a:lnTo>
                  <a:lnTo>
                    <a:pt x="36" y="2"/>
                  </a:lnTo>
                  <a:lnTo>
                    <a:pt x="0" y="2"/>
                  </a:lnTo>
                  <a:lnTo>
                    <a:pt x="0" y="3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83" name="Freeform 248"/>
            <p:cNvSpPr>
              <a:spLocks/>
            </p:cNvSpPr>
            <p:nvPr/>
          </p:nvSpPr>
          <p:spPr bwMode="auto">
            <a:xfrm>
              <a:off x="1862" y="2771"/>
              <a:ext cx="26" cy="3"/>
            </a:xfrm>
            <a:custGeom>
              <a:avLst/>
              <a:gdLst>
                <a:gd name="T0" fmla="*/ 0 w 154"/>
                <a:gd name="T1" fmla="*/ 0 h 30"/>
                <a:gd name="T2" fmla="*/ 0 w 154"/>
                <a:gd name="T3" fmla="*/ 0 h 30"/>
                <a:gd name="T4" fmla="*/ 0 w 154"/>
                <a:gd name="T5" fmla="*/ 0 h 30"/>
                <a:gd name="T6" fmla="*/ 0 w 154"/>
                <a:gd name="T7" fmla="*/ 0 h 30"/>
                <a:gd name="T8" fmla="*/ 0 w 154"/>
                <a:gd name="T9" fmla="*/ 0 h 30"/>
                <a:gd name="T10" fmla="*/ 0 w 154"/>
                <a:gd name="T11" fmla="*/ 0 h 30"/>
                <a:gd name="T12" fmla="*/ 0 w 154"/>
                <a:gd name="T13" fmla="*/ 0 h 30"/>
                <a:gd name="T14" fmla="*/ 0 w 154"/>
                <a:gd name="T15" fmla="*/ 0 h 30"/>
                <a:gd name="T16" fmla="*/ 0 w 154"/>
                <a:gd name="T17" fmla="*/ 0 h 3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154"/>
                <a:gd name="T28" fmla="*/ 0 h 30"/>
                <a:gd name="T29" fmla="*/ 154 w 154"/>
                <a:gd name="T30" fmla="*/ 30 h 3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154" h="30">
                  <a:moveTo>
                    <a:pt x="0" y="28"/>
                  </a:moveTo>
                  <a:lnTo>
                    <a:pt x="52" y="28"/>
                  </a:lnTo>
                  <a:lnTo>
                    <a:pt x="108" y="29"/>
                  </a:lnTo>
                  <a:lnTo>
                    <a:pt x="154" y="30"/>
                  </a:lnTo>
                  <a:lnTo>
                    <a:pt x="154" y="2"/>
                  </a:lnTo>
                  <a:lnTo>
                    <a:pt x="108" y="1"/>
                  </a:lnTo>
                  <a:lnTo>
                    <a:pt x="52" y="0"/>
                  </a:lnTo>
                  <a:lnTo>
                    <a:pt x="0" y="0"/>
                  </a:lnTo>
                  <a:lnTo>
                    <a:pt x="0" y="2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84" name="Freeform 249"/>
            <p:cNvSpPr>
              <a:spLocks/>
            </p:cNvSpPr>
            <p:nvPr/>
          </p:nvSpPr>
          <p:spPr bwMode="auto">
            <a:xfrm>
              <a:off x="1811" y="2770"/>
              <a:ext cx="26" cy="4"/>
            </a:xfrm>
            <a:custGeom>
              <a:avLst/>
              <a:gdLst>
                <a:gd name="T0" fmla="*/ 0 w 156"/>
                <a:gd name="T1" fmla="*/ 0 h 33"/>
                <a:gd name="T2" fmla="*/ 0 w 156"/>
                <a:gd name="T3" fmla="*/ 0 h 33"/>
                <a:gd name="T4" fmla="*/ 0 w 156"/>
                <a:gd name="T5" fmla="*/ 0 h 33"/>
                <a:gd name="T6" fmla="*/ 0 w 156"/>
                <a:gd name="T7" fmla="*/ 0 h 33"/>
                <a:gd name="T8" fmla="*/ 0 w 156"/>
                <a:gd name="T9" fmla="*/ 0 h 33"/>
                <a:gd name="T10" fmla="*/ 0 w 156"/>
                <a:gd name="T11" fmla="*/ 0 h 33"/>
                <a:gd name="T12" fmla="*/ 0 w 156"/>
                <a:gd name="T13" fmla="*/ 0 h 33"/>
                <a:gd name="T14" fmla="*/ 0 w 156"/>
                <a:gd name="T15" fmla="*/ 0 h 33"/>
                <a:gd name="T16" fmla="*/ 0 w 156"/>
                <a:gd name="T17" fmla="*/ 0 h 33"/>
                <a:gd name="T18" fmla="*/ 0 w 156"/>
                <a:gd name="T19" fmla="*/ 0 h 33"/>
                <a:gd name="T20" fmla="*/ 0 w 156"/>
                <a:gd name="T21" fmla="*/ 0 h 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33"/>
                <a:gd name="T35" fmla="*/ 156 w 156"/>
                <a:gd name="T36" fmla="*/ 33 h 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33">
                  <a:moveTo>
                    <a:pt x="0" y="28"/>
                  </a:moveTo>
                  <a:lnTo>
                    <a:pt x="42" y="29"/>
                  </a:lnTo>
                  <a:lnTo>
                    <a:pt x="93" y="31"/>
                  </a:lnTo>
                  <a:lnTo>
                    <a:pt x="145" y="32"/>
                  </a:lnTo>
                  <a:lnTo>
                    <a:pt x="156" y="33"/>
                  </a:lnTo>
                  <a:lnTo>
                    <a:pt x="156" y="5"/>
                  </a:lnTo>
                  <a:lnTo>
                    <a:pt x="145" y="4"/>
                  </a:lnTo>
                  <a:lnTo>
                    <a:pt x="93" y="3"/>
                  </a:lnTo>
                  <a:lnTo>
                    <a:pt x="44" y="1"/>
                  </a:lnTo>
                  <a:lnTo>
                    <a:pt x="2" y="0"/>
                  </a:lnTo>
                  <a:lnTo>
                    <a:pt x="0" y="2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85" name="Freeform 250"/>
            <p:cNvSpPr>
              <a:spLocks/>
            </p:cNvSpPr>
            <p:nvPr/>
          </p:nvSpPr>
          <p:spPr bwMode="auto">
            <a:xfrm>
              <a:off x="1759" y="2767"/>
              <a:ext cx="27" cy="5"/>
            </a:xfrm>
            <a:custGeom>
              <a:avLst/>
              <a:gdLst>
                <a:gd name="T0" fmla="*/ 0 w 156"/>
                <a:gd name="T1" fmla="*/ 0 h 38"/>
                <a:gd name="T2" fmla="*/ 0 w 156"/>
                <a:gd name="T3" fmla="*/ 0 h 38"/>
                <a:gd name="T4" fmla="*/ 0 w 156"/>
                <a:gd name="T5" fmla="*/ 0 h 38"/>
                <a:gd name="T6" fmla="*/ 0 w 156"/>
                <a:gd name="T7" fmla="*/ 0 h 38"/>
                <a:gd name="T8" fmla="*/ 0 w 156"/>
                <a:gd name="T9" fmla="*/ 0 h 38"/>
                <a:gd name="T10" fmla="*/ 0 w 156"/>
                <a:gd name="T11" fmla="*/ 0 h 38"/>
                <a:gd name="T12" fmla="*/ 0 w 156"/>
                <a:gd name="T13" fmla="*/ 0 h 38"/>
                <a:gd name="T14" fmla="*/ 0 w 156"/>
                <a:gd name="T15" fmla="*/ 0 h 38"/>
                <a:gd name="T16" fmla="*/ 0 w 156"/>
                <a:gd name="T17" fmla="*/ 0 h 38"/>
                <a:gd name="T18" fmla="*/ 0 w 156"/>
                <a:gd name="T19" fmla="*/ 0 h 38"/>
                <a:gd name="T20" fmla="*/ 0 w 156"/>
                <a:gd name="T21" fmla="*/ 0 h 38"/>
                <a:gd name="T22" fmla="*/ 0 w 156"/>
                <a:gd name="T23" fmla="*/ 0 h 38"/>
                <a:gd name="T24" fmla="*/ 0 w 156"/>
                <a:gd name="T25" fmla="*/ 0 h 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56"/>
                <a:gd name="T40" fmla="*/ 0 h 38"/>
                <a:gd name="T41" fmla="*/ 156 w 156"/>
                <a:gd name="T42" fmla="*/ 38 h 3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56" h="38">
                  <a:moveTo>
                    <a:pt x="0" y="28"/>
                  </a:moveTo>
                  <a:lnTo>
                    <a:pt x="7" y="28"/>
                  </a:lnTo>
                  <a:lnTo>
                    <a:pt x="44" y="30"/>
                  </a:lnTo>
                  <a:lnTo>
                    <a:pt x="82" y="33"/>
                  </a:lnTo>
                  <a:lnTo>
                    <a:pt x="122" y="35"/>
                  </a:lnTo>
                  <a:lnTo>
                    <a:pt x="154" y="38"/>
                  </a:lnTo>
                  <a:lnTo>
                    <a:pt x="156" y="10"/>
                  </a:lnTo>
                  <a:lnTo>
                    <a:pt x="124" y="7"/>
                  </a:lnTo>
                  <a:lnTo>
                    <a:pt x="85" y="5"/>
                  </a:lnTo>
                  <a:lnTo>
                    <a:pt x="46" y="2"/>
                  </a:lnTo>
                  <a:lnTo>
                    <a:pt x="10" y="0"/>
                  </a:lnTo>
                  <a:lnTo>
                    <a:pt x="2" y="0"/>
                  </a:lnTo>
                  <a:lnTo>
                    <a:pt x="0" y="28"/>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86" name="Freeform 251"/>
            <p:cNvSpPr>
              <a:spLocks/>
            </p:cNvSpPr>
            <p:nvPr/>
          </p:nvSpPr>
          <p:spPr bwMode="auto">
            <a:xfrm>
              <a:off x="1714" y="2763"/>
              <a:ext cx="20" cy="6"/>
            </a:xfrm>
            <a:custGeom>
              <a:avLst/>
              <a:gdLst>
                <a:gd name="T0" fmla="*/ 0 w 121"/>
                <a:gd name="T1" fmla="*/ 0 h 50"/>
                <a:gd name="T2" fmla="*/ 0 w 121"/>
                <a:gd name="T3" fmla="*/ 0 h 50"/>
                <a:gd name="T4" fmla="*/ 0 w 121"/>
                <a:gd name="T5" fmla="*/ 0 h 50"/>
                <a:gd name="T6" fmla="*/ 0 w 121"/>
                <a:gd name="T7" fmla="*/ 0 h 50"/>
                <a:gd name="T8" fmla="*/ 0 w 121"/>
                <a:gd name="T9" fmla="*/ 0 h 50"/>
                <a:gd name="T10" fmla="*/ 0 w 121"/>
                <a:gd name="T11" fmla="*/ 0 h 50"/>
                <a:gd name="T12" fmla="*/ 0 w 121"/>
                <a:gd name="T13" fmla="*/ 0 h 50"/>
                <a:gd name="T14" fmla="*/ 0 w 121"/>
                <a:gd name="T15" fmla="*/ 0 h 50"/>
                <a:gd name="T16" fmla="*/ 0 w 121"/>
                <a:gd name="T17" fmla="*/ 0 h 50"/>
                <a:gd name="T18" fmla="*/ 0 w 121"/>
                <a:gd name="T19" fmla="*/ 0 h 50"/>
                <a:gd name="T20" fmla="*/ 0 w 121"/>
                <a:gd name="T21" fmla="*/ 0 h 50"/>
                <a:gd name="T22" fmla="*/ 0 w 121"/>
                <a:gd name="T23" fmla="*/ 0 h 50"/>
                <a:gd name="T24" fmla="*/ 0 w 121"/>
                <a:gd name="T25" fmla="*/ 0 h 50"/>
                <a:gd name="T26" fmla="*/ 0 w 121"/>
                <a:gd name="T27" fmla="*/ 0 h 50"/>
                <a:gd name="T28" fmla="*/ 0 w 121"/>
                <a:gd name="T29" fmla="*/ 0 h 50"/>
                <a:gd name="T30" fmla="*/ 0 w 121"/>
                <a:gd name="T31" fmla="*/ 0 h 50"/>
                <a:gd name="T32" fmla="*/ 0 w 121"/>
                <a:gd name="T33" fmla="*/ 0 h 50"/>
                <a:gd name="T34" fmla="*/ 0 w 121"/>
                <a:gd name="T35" fmla="*/ 0 h 50"/>
                <a:gd name="T36" fmla="*/ 0 w 121"/>
                <a:gd name="T37" fmla="*/ 0 h 50"/>
                <a:gd name="T38" fmla="*/ 0 w 121"/>
                <a:gd name="T39" fmla="*/ 0 h 50"/>
                <a:gd name="T40" fmla="*/ 0 w 121"/>
                <a:gd name="T41" fmla="*/ 0 h 50"/>
                <a:gd name="T42" fmla="*/ 0 w 121"/>
                <a:gd name="T43" fmla="*/ 0 h 50"/>
                <a:gd name="T44" fmla="*/ 0 w 121"/>
                <a:gd name="T45" fmla="*/ 0 h 50"/>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121"/>
                <a:gd name="T70" fmla="*/ 0 h 50"/>
                <a:gd name="T71" fmla="*/ 121 w 121"/>
                <a:gd name="T72" fmla="*/ 50 h 50"/>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121" h="50">
                  <a:moveTo>
                    <a:pt x="0" y="4"/>
                  </a:moveTo>
                  <a:lnTo>
                    <a:pt x="0" y="4"/>
                  </a:lnTo>
                  <a:lnTo>
                    <a:pt x="3" y="15"/>
                  </a:lnTo>
                  <a:lnTo>
                    <a:pt x="13" y="24"/>
                  </a:lnTo>
                  <a:lnTo>
                    <a:pt x="22" y="28"/>
                  </a:lnTo>
                  <a:lnTo>
                    <a:pt x="33" y="32"/>
                  </a:lnTo>
                  <a:lnTo>
                    <a:pt x="47" y="38"/>
                  </a:lnTo>
                  <a:lnTo>
                    <a:pt x="64" y="41"/>
                  </a:lnTo>
                  <a:lnTo>
                    <a:pt x="82" y="45"/>
                  </a:lnTo>
                  <a:lnTo>
                    <a:pt x="104" y="48"/>
                  </a:lnTo>
                  <a:lnTo>
                    <a:pt x="116" y="50"/>
                  </a:lnTo>
                  <a:lnTo>
                    <a:pt x="121" y="21"/>
                  </a:lnTo>
                  <a:lnTo>
                    <a:pt x="109" y="19"/>
                  </a:lnTo>
                  <a:lnTo>
                    <a:pt x="89" y="16"/>
                  </a:lnTo>
                  <a:lnTo>
                    <a:pt x="70" y="12"/>
                  </a:lnTo>
                  <a:lnTo>
                    <a:pt x="56" y="9"/>
                  </a:lnTo>
                  <a:lnTo>
                    <a:pt x="44" y="6"/>
                  </a:lnTo>
                  <a:lnTo>
                    <a:pt x="35" y="2"/>
                  </a:lnTo>
                  <a:lnTo>
                    <a:pt x="28" y="0"/>
                  </a:lnTo>
                  <a:lnTo>
                    <a:pt x="29" y="1"/>
                  </a:lnTo>
                  <a:lnTo>
                    <a:pt x="30" y="4"/>
                  </a:lnTo>
                  <a:lnTo>
                    <a:pt x="0" y="4"/>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87" name="Freeform 252"/>
            <p:cNvSpPr>
              <a:spLocks/>
            </p:cNvSpPr>
            <p:nvPr/>
          </p:nvSpPr>
          <p:spPr bwMode="auto">
            <a:xfrm>
              <a:off x="1714" y="2759"/>
              <a:ext cx="9" cy="5"/>
            </a:xfrm>
            <a:custGeom>
              <a:avLst/>
              <a:gdLst>
                <a:gd name="T0" fmla="*/ 0 w 55"/>
                <a:gd name="T1" fmla="*/ 0 h 35"/>
                <a:gd name="T2" fmla="*/ 0 w 55"/>
                <a:gd name="T3" fmla="*/ 0 h 35"/>
                <a:gd name="T4" fmla="*/ 0 w 55"/>
                <a:gd name="T5" fmla="*/ 0 h 35"/>
                <a:gd name="T6" fmla="*/ 0 w 55"/>
                <a:gd name="T7" fmla="*/ 0 h 35"/>
                <a:gd name="T8" fmla="*/ 0 w 55"/>
                <a:gd name="T9" fmla="*/ 0 h 35"/>
                <a:gd name="T10" fmla="*/ 0 w 55"/>
                <a:gd name="T11" fmla="*/ 0 h 35"/>
                <a:gd name="T12" fmla="*/ 0 w 55"/>
                <a:gd name="T13" fmla="*/ 0 h 35"/>
                <a:gd name="T14" fmla="*/ 0 w 55"/>
                <a:gd name="T15" fmla="*/ 0 h 35"/>
                <a:gd name="T16" fmla="*/ 0 w 55"/>
                <a:gd name="T17" fmla="*/ 0 h 35"/>
                <a:gd name="T18" fmla="*/ 0 w 55"/>
                <a:gd name="T19" fmla="*/ 0 h 35"/>
                <a:gd name="T20" fmla="*/ 0 w 55"/>
                <a:gd name="T21" fmla="*/ 0 h 35"/>
                <a:gd name="T22" fmla="*/ 0 w 55"/>
                <a:gd name="T23" fmla="*/ 0 h 35"/>
                <a:gd name="T24" fmla="*/ 0 w 55"/>
                <a:gd name="T25" fmla="*/ 0 h 35"/>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5"/>
                <a:gd name="T40" fmla="*/ 0 h 35"/>
                <a:gd name="T41" fmla="*/ 55 w 55"/>
                <a:gd name="T42" fmla="*/ 35 h 35"/>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5" h="35">
                  <a:moveTo>
                    <a:pt x="44" y="0"/>
                  </a:moveTo>
                  <a:lnTo>
                    <a:pt x="33" y="3"/>
                  </a:lnTo>
                  <a:lnTo>
                    <a:pt x="22" y="7"/>
                  </a:lnTo>
                  <a:lnTo>
                    <a:pt x="13" y="11"/>
                  </a:lnTo>
                  <a:lnTo>
                    <a:pt x="3" y="20"/>
                  </a:lnTo>
                  <a:lnTo>
                    <a:pt x="0" y="31"/>
                  </a:lnTo>
                  <a:lnTo>
                    <a:pt x="30" y="31"/>
                  </a:lnTo>
                  <a:lnTo>
                    <a:pt x="29" y="34"/>
                  </a:lnTo>
                  <a:lnTo>
                    <a:pt x="28" y="35"/>
                  </a:lnTo>
                  <a:lnTo>
                    <a:pt x="35" y="33"/>
                  </a:lnTo>
                  <a:lnTo>
                    <a:pt x="44" y="29"/>
                  </a:lnTo>
                  <a:lnTo>
                    <a:pt x="55" y="26"/>
                  </a:lnTo>
                  <a:lnTo>
                    <a:pt x="44"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88" name="Freeform 253"/>
            <p:cNvSpPr>
              <a:spLocks/>
            </p:cNvSpPr>
            <p:nvPr/>
          </p:nvSpPr>
          <p:spPr bwMode="auto">
            <a:xfrm>
              <a:off x="1748" y="2755"/>
              <a:ext cx="26" cy="5"/>
            </a:xfrm>
            <a:custGeom>
              <a:avLst/>
              <a:gdLst>
                <a:gd name="T0" fmla="*/ 0 w 158"/>
                <a:gd name="T1" fmla="*/ 0 h 42"/>
                <a:gd name="T2" fmla="*/ 0 w 158"/>
                <a:gd name="T3" fmla="*/ 0 h 42"/>
                <a:gd name="T4" fmla="*/ 0 w 158"/>
                <a:gd name="T5" fmla="*/ 0 h 42"/>
                <a:gd name="T6" fmla="*/ 0 w 158"/>
                <a:gd name="T7" fmla="*/ 0 h 42"/>
                <a:gd name="T8" fmla="*/ 0 w 158"/>
                <a:gd name="T9" fmla="*/ 0 h 42"/>
                <a:gd name="T10" fmla="*/ 0 w 158"/>
                <a:gd name="T11" fmla="*/ 0 h 42"/>
                <a:gd name="T12" fmla="*/ 0 w 158"/>
                <a:gd name="T13" fmla="*/ 0 h 42"/>
                <a:gd name="T14" fmla="*/ 0 w 158"/>
                <a:gd name="T15" fmla="*/ 0 h 42"/>
                <a:gd name="T16" fmla="*/ 0 w 158"/>
                <a:gd name="T17" fmla="*/ 0 h 42"/>
                <a:gd name="T18" fmla="*/ 0 w 158"/>
                <a:gd name="T19" fmla="*/ 0 h 42"/>
                <a:gd name="T20" fmla="*/ 0 w 158"/>
                <a:gd name="T21" fmla="*/ 0 h 42"/>
                <a:gd name="T22" fmla="*/ 0 w 158"/>
                <a:gd name="T23" fmla="*/ 0 h 42"/>
                <a:gd name="T24" fmla="*/ 0 w 158"/>
                <a:gd name="T25" fmla="*/ 0 h 42"/>
                <a:gd name="T26" fmla="*/ 0 w 158"/>
                <a:gd name="T27" fmla="*/ 0 h 42"/>
                <a:gd name="T28" fmla="*/ 0 w 158"/>
                <a:gd name="T29" fmla="*/ 0 h 42"/>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158"/>
                <a:gd name="T46" fmla="*/ 0 h 42"/>
                <a:gd name="T47" fmla="*/ 158 w 158"/>
                <a:gd name="T48" fmla="*/ 42 h 42"/>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158" h="42">
                  <a:moveTo>
                    <a:pt x="155" y="0"/>
                  </a:moveTo>
                  <a:lnTo>
                    <a:pt x="154" y="0"/>
                  </a:lnTo>
                  <a:lnTo>
                    <a:pt x="116" y="3"/>
                  </a:lnTo>
                  <a:lnTo>
                    <a:pt x="79" y="5"/>
                  </a:lnTo>
                  <a:lnTo>
                    <a:pt x="45" y="8"/>
                  </a:lnTo>
                  <a:lnTo>
                    <a:pt x="13" y="11"/>
                  </a:lnTo>
                  <a:lnTo>
                    <a:pt x="0" y="13"/>
                  </a:lnTo>
                  <a:lnTo>
                    <a:pt x="4" y="42"/>
                  </a:lnTo>
                  <a:lnTo>
                    <a:pt x="16" y="40"/>
                  </a:lnTo>
                  <a:lnTo>
                    <a:pt x="47" y="37"/>
                  </a:lnTo>
                  <a:lnTo>
                    <a:pt x="82" y="34"/>
                  </a:lnTo>
                  <a:lnTo>
                    <a:pt x="118" y="31"/>
                  </a:lnTo>
                  <a:lnTo>
                    <a:pt x="157" y="28"/>
                  </a:lnTo>
                  <a:lnTo>
                    <a:pt x="158" y="28"/>
                  </a:lnTo>
                  <a:lnTo>
                    <a:pt x="155"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89" name="Freeform 254"/>
            <p:cNvSpPr>
              <a:spLocks/>
            </p:cNvSpPr>
            <p:nvPr/>
          </p:nvSpPr>
          <p:spPr bwMode="auto">
            <a:xfrm>
              <a:off x="1799" y="2753"/>
              <a:ext cx="26" cy="4"/>
            </a:xfrm>
            <a:custGeom>
              <a:avLst/>
              <a:gdLst>
                <a:gd name="T0" fmla="*/ 0 w 156"/>
                <a:gd name="T1" fmla="*/ 0 h 34"/>
                <a:gd name="T2" fmla="*/ 0 w 156"/>
                <a:gd name="T3" fmla="*/ 0 h 34"/>
                <a:gd name="T4" fmla="*/ 0 w 156"/>
                <a:gd name="T5" fmla="*/ 0 h 34"/>
                <a:gd name="T6" fmla="*/ 0 w 156"/>
                <a:gd name="T7" fmla="*/ 0 h 34"/>
                <a:gd name="T8" fmla="*/ 0 w 156"/>
                <a:gd name="T9" fmla="*/ 0 h 34"/>
                <a:gd name="T10" fmla="*/ 0 w 156"/>
                <a:gd name="T11" fmla="*/ 0 h 34"/>
                <a:gd name="T12" fmla="*/ 0 w 156"/>
                <a:gd name="T13" fmla="*/ 0 h 34"/>
                <a:gd name="T14" fmla="*/ 0 w 156"/>
                <a:gd name="T15" fmla="*/ 0 h 34"/>
                <a:gd name="T16" fmla="*/ 0 w 156"/>
                <a:gd name="T17" fmla="*/ 0 h 34"/>
                <a:gd name="T18" fmla="*/ 0 w 156"/>
                <a:gd name="T19" fmla="*/ 0 h 34"/>
                <a:gd name="T20" fmla="*/ 0 w 156"/>
                <a:gd name="T21" fmla="*/ 0 h 34"/>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6"/>
                <a:gd name="T34" fmla="*/ 0 h 34"/>
                <a:gd name="T35" fmla="*/ 156 w 156"/>
                <a:gd name="T36" fmla="*/ 34 h 34"/>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6" h="34">
                  <a:moveTo>
                    <a:pt x="154" y="0"/>
                  </a:moveTo>
                  <a:lnTo>
                    <a:pt x="112" y="1"/>
                  </a:lnTo>
                  <a:lnTo>
                    <a:pt x="64" y="3"/>
                  </a:lnTo>
                  <a:lnTo>
                    <a:pt x="16" y="5"/>
                  </a:lnTo>
                  <a:lnTo>
                    <a:pt x="0" y="6"/>
                  </a:lnTo>
                  <a:lnTo>
                    <a:pt x="2" y="34"/>
                  </a:lnTo>
                  <a:lnTo>
                    <a:pt x="18" y="33"/>
                  </a:lnTo>
                  <a:lnTo>
                    <a:pt x="66" y="31"/>
                  </a:lnTo>
                  <a:lnTo>
                    <a:pt x="114" y="29"/>
                  </a:lnTo>
                  <a:lnTo>
                    <a:pt x="156" y="28"/>
                  </a:lnTo>
                  <a:lnTo>
                    <a:pt x="154"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90" name="Freeform 255"/>
            <p:cNvSpPr>
              <a:spLocks/>
            </p:cNvSpPr>
            <p:nvPr/>
          </p:nvSpPr>
          <p:spPr bwMode="auto">
            <a:xfrm>
              <a:off x="1851" y="2752"/>
              <a:ext cx="25" cy="4"/>
            </a:xfrm>
            <a:custGeom>
              <a:avLst/>
              <a:gdLst>
                <a:gd name="T0" fmla="*/ 0 w 155"/>
                <a:gd name="T1" fmla="*/ 0 h 30"/>
                <a:gd name="T2" fmla="*/ 0 w 155"/>
                <a:gd name="T3" fmla="*/ 0 h 30"/>
                <a:gd name="T4" fmla="*/ 0 w 155"/>
                <a:gd name="T5" fmla="*/ 0 h 30"/>
                <a:gd name="T6" fmla="*/ 0 w 155"/>
                <a:gd name="T7" fmla="*/ 0 h 30"/>
                <a:gd name="T8" fmla="*/ 0 w 155"/>
                <a:gd name="T9" fmla="*/ 0 h 30"/>
                <a:gd name="T10" fmla="*/ 0 w 155"/>
                <a:gd name="T11" fmla="*/ 0 h 30"/>
                <a:gd name="T12" fmla="*/ 0 w 155"/>
                <a:gd name="T13" fmla="*/ 0 h 30"/>
                <a:gd name="T14" fmla="*/ 0 w 155"/>
                <a:gd name="T15" fmla="*/ 0 h 30"/>
                <a:gd name="T16" fmla="*/ 0 w 155"/>
                <a:gd name="T17" fmla="*/ 0 h 30"/>
                <a:gd name="T18" fmla="*/ 0 w 155"/>
                <a:gd name="T19" fmla="*/ 0 h 30"/>
                <a:gd name="T20" fmla="*/ 0 w 155"/>
                <a:gd name="T21" fmla="*/ 0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5"/>
                <a:gd name="T34" fmla="*/ 0 h 30"/>
                <a:gd name="T35" fmla="*/ 155 w 155"/>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5" h="30">
                  <a:moveTo>
                    <a:pt x="155" y="0"/>
                  </a:moveTo>
                  <a:lnTo>
                    <a:pt x="123" y="0"/>
                  </a:lnTo>
                  <a:lnTo>
                    <a:pt x="66" y="0"/>
                  </a:lnTo>
                  <a:lnTo>
                    <a:pt x="11" y="1"/>
                  </a:lnTo>
                  <a:lnTo>
                    <a:pt x="0" y="2"/>
                  </a:lnTo>
                  <a:lnTo>
                    <a:pt x="0" y="30"/>
                  </a:lnTo>
                  <a:lnTo>
                    <a:pt x="11" y="29"/>
                  </a:lnTo>
                  <a:lnTo>
                    <a:pt x="66" y="28"/>
                  </a:lnTo>
                  <a:lnTo>
                    <a:pt x="123" y="28"/>
                  </a:lnTo>
                  <a:lnTo>
                    <a:pt x="155" y="28"/>
                  </a:lnTo>
                  <a:lnTo>
                    <a:pt x="155"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91" name="Freeform 256"/>
            <p:cNvSpPr>
              <a:spLocks/>
            </p:cNvSpPr>
            <p:nvPr/>
          </p:nvSpPr>
          <p:spPr bwMode="auto">
            <a:xfrm>
              <a:off x="1902" y="2752"/>
              <a:ext cx="8" cy="3"/>
            </a:xfrm>
            <a:custGeom>
              <a:avLst/>
              <a:gdLst>
                <a:gd name="T0" fmla="*/ 0 w 46"/>
                <a:gd name="T1" fmla="*/ 0 h 28"/>
                <a:gd name="T2" fmla="*/ 0 w 46"/>
                <a:gd name="T3" fmla="*/ 0 h 28"/>
                <a:gd name="T4" fmla="*/ 0 w 46"/>
                <a:gd name="T5" fmla="*/ 0 h 28"/>
                <a:gd name="T6" fmla="*/ 0 w 46"/>
                <a:gd name="T7" fmla="*/ 0 h 28"/>
                <a:gd name="T8" fmla="*/ 0 w 46"/>
                <a:gd name="T9" fmla="*/ 0 h 28"/>
                <a:gd name="T10" fmla="*/ 0 w 46"/>
                <a:gd name="T11" fmla="*/ 0 h 28"/>
                <a:gd name="T12" fmla="*/ 0 w 46"/>
                <a:gd name="T13" fmla="*/ 0 h 28"/>
                <a:gd name="T14" fmla="*/ 0 60000 65536"/>
                <a:gd name="T15" fmla="*/ 0 60000 65536"/>
                <a:gd name="T16" fmla="*/ 0 60000 65536"/>
                <a:gd name="T17" fmla="*/ 0 60000 65536"/>
                <a:gd name="T18" fmla="*/ 0 60000 65536"/>
                <a:gd name="T19" fmla="*/ 0 60000 65536"/>
                <a:gd name="T20" fmla="*/ 0 60000 65536"/>
                <a:gd name="T21" fmla="*/ 0 w 46"/>
                <a:gd name="T22" fmla="*/ 0 h 28"/>
                <a:gd name="T23" fmla="*/ 46 w 46"/>
                <a:gd name="T24" fmla="*/ 28 h 2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6" h="28">
                  <a:moveTo>
                    <a:pt x="46" y="0"/>
                  </a:moveTo>
                  <a:lnTo>
                    <a:pt x="46" y="0"/>
                  </a:lnTo>
                  <a:lnTo>
                    <a:pt x="0" y="0"/>
                  </a:lnTo>
                  <a:lnTo>
                    <a:pt x="0" y="28"/>
                  </a:lnTo>
                  <a:lnTo>
                    <a:pt x="46" y="28"/>
                  </a:lnTo>
                  <a:lnTo>
                    <a:pt x="46" y="0"/>
                  </a:lnTo>
                  <a:close/>
                </a:path>
              </a:pathLst>
            </a:custGeom>
            <a:solidFill>
              <a:srgbClr val="000000"/>
            </a:solidFill>
            <a:ln w="9525">
              <a:noFill/>
              <a:miter lim="800000"/>
              <a:headEnd/>
              <a:tailEnd/>
            </a:ln>
          </p:spPr>
          <p:txBody>
            <a:bodyPr/>
            <a:lstStyle/>
            <a:p>
              <a:pPr eaLnBrk="0" hangingPunct="0"/>
              <a:endParaRPr lang="it-IT">
                <a:solidFill>
                  <a:srgbClr val="333333"/>
                </a:solidFill>
              </a:endParaRPr>
            </a:p>
          </p:txBody>
        </p:sp>
        <p:sp>
          <p:nvSpPr>
            <p:cNvPr id="116792" name="Rectangle 257"/>
            <p:cNvSpPr>
              <a:spLocks noChangeArrowheads="1"/>
            </p:cNvSpPr>
            <p:nvPr/>
          </p:nvSpPr>
          <p:spPr bwMode="auto">
            <a:xfrm>
              <a:off x="706" y="404"/>
              <a:ext cx="4546" cy="436"/>
            </a:xfrm>
            <a:prstGeom prst="rect">
              <a:avLst/>
            </a:prstGeom>
            <a:noFill/>
            <a:ln w="9525">
              <a:noFill/>
              <a:miter lim="800000"/>
              <a:headEnd/>
              <a:tailEnd/>
            </a:ln>
          </p:spPr>
          <p:txBody>
            <a:bodyPr wrap="none" lIns="0" tIns="0" rIns="0" bIns="0">
              <a:spAutoFit/>
            </a:bodyPr>
            <a:lstStyle/>
            <a:p>
              <a:r>
                <a:rPr lang="it-IT" sz="4500" dirty="0" err="1" smtClean="0">
                  <a:solidFill>
                    <a:srgbClr val="FFAE26"/>
                  </a:solidFill>
                  <a:latin typeface="Arial" pitchFamily="34" charset="0"/>
                  <a:cs typeface="Arial" pitchFamily="34" charset="0"/>
                </a:rPr>
                <a:t>Heritability</a:t>
              </a:r>
              <a:r>
                <a:rPr lang="it-IT" sz="4500" dirty="0" smtClean="0">
                  <a:solidFill>
                    <a:srgbClr val="FFAE26"/>
                  </a:solidFill>
                  <a:latin typeface="Arial" pitchFamily="34" charset="0"/>
                  <a:cs typeface="Arial" pitchFamily="34" charset="0"/>
                </a:rPr>
                <a:t> in </a:t>
              </a:r>
              <a:r>
                <a:rPr lang="it-IT" sz="4500" dirty="0" err="1" smtClean="0">
                  <a:solidFill>
                    <a:srgbClr val="FFAE26"/>
                  </a:solidFill>
                  <a:latin typeface="Arial" pitchFamily="34" charset="0"/>
                  <a:cs typeface="Arial" pitchFamily="34" charset="0"/>
                </a:rPr>
                <a:t>Celiac</a:t>
              </a:r>
              <a:r>
                <a:rPr lang="it-IT" sz="4500" dirty="0" smtClean="0">
                  <a:solidFill>
                    <a:srgbClr val="FFAE26"/>
                  </a:solidFill>
                  <a:latin typeface="Arial" pitchFamily="34" charset="0"/>
                  <a:cs typeface="Arial" pitchFamily="34" charset="0"/>
                </a:rPr>
                <a:t> </a:t>
              </a:r>
              <a:r>
                <a:rPr lang="it-IT" sz="4500" dirty="0" err="1" smtClean="0">
                  <a:solidFill>
                    <a:srgbClr val="FFAE26"/>
                  </a:solidFill>
                  <a:latin typeface="Arial" pitchFamily="34" charset="0"/>
                  <a:cs typeface="Arial" pitchFamily="34" charset="0"/>
                </a:rPr>
                <a:t>disease</a:t>
              </a:r>
              <a:endParaRPr lang="it-IT" sz="1800" dirty="0">
                <a:solidFill>
                  <a:srgbClr val="333333"/>
                </a:solidFill>
                <a:latin typeface="Arial" pitchFamily="34" charset="0"/>
                <a:cs typeface="Arial" pitchFamily="34" charset="0"/>
              </a:endParaRPr>
            </a:p>
          </p:txBody>
        </p:sp>
        <p:sp>
          <p:nvSpPr>
            <p:cNvPr id="116793" name="Rectangle 258"/>
            <p:cNvSpPr>
              <a:spLocks noChangeArrowheads="1"/>
            </p:cNvSpPr>
            <p:nvPr/>
          </p:nvSpPr>
          <p:spPr bwMode="auto">
            <a:xfrm>
              <a:off x="204" y="1081"/>
              <a:ext cx="5073" cy="320"/>
            </a:xfrm>
            <a:prstGeom prst="rect">
              <a:avLst/>
            </a:prstGeom>
            <a:noFill/>
            <a:ln w="9525">
              <a:noFill/>
              <a:miter lim="800000"/>
              <a:headEnd/>
              <a:tailEnd/>
            </a:ln>
          </p:spPr>
          <p:txBody>
            <a:bodyPr wrap="none" lIns="0" tIns="0" rIns="0" bIns="0">
              <a:spAutoFit/>
            </a:bodyPr>
            <a:lstStyle/>
            <a:p>
              <a:pPr marL="457200" indent="-457200">
                <a:buFont typeface="Arial" pitchFamily="34" charset="0"/>
                <a:buChar char="•"/>
              </a:pPr>
              <a:r>
                <a:rPr lang="it-IT" sz="3300" dirty="0" err="1" smtClean="0">
                  <a:solidFill>
                    <a:srgbClr val="FFFFA7"/>
                  </a:solidFill>
                  <a:latin typeface="Arial" pitchFamily="34" charset="0"/>
                  <a:cs typeface="Arial" pitchFamily="34" charset="0"/>
                </a:rPr>
                <a:t>Measure</a:t>
              </a:r>
              <a:r>
                <a:rPr lang="it-IT" sz="3300" dirty="0" smtClean="0">
                  <a:solidFill>
                    <a:srgbClr val="FFFFA7"/>
                  </a:solidFill>
                  <a:latin typeface="Arial" pitchFamily="34" charset="0"/>
                  <a:cs typeface="Arial" pitchFamily="34" charset="0"/>
                </a:rPr>
                <a:t> of </a:t>
              </a:r>
              <a:r>
                <a:rPr lang="it-IT" sz="3300" dirty="0" err="1" smtClean="0">
                  <a:solidFill>
                    <a:srgbClr val="FFFFA7"/>
                  </a:solidFill>
                  <a:latin typeface="Arial" pitchFamily="34" charset="0"/>
                  <a:cs typeface="Arial" pitchFamily="34" charset="0"/>
                </a:rPr>
                <a:t>genetic</a:t>
              </a:r>
              <a:r>
                <a:rPr lang="it-IT" sz="3300" dirty="0" smtClean="0">
                  <a:solidFill>
                    <a:srgbClr val="FFFFA7"/>
                  </a:solidFill>
                  <a:latin typeface="Arial" pitchFamily="34" charset="0"/>
                  <a:cs typeface="Arial" pitchFamily="34" charset="0"/>
                </a:rPr>
                <a:t> </a:t>
              </a:r>
              <a:r>
                <a:rPr lang="it-IT" sz="3300" dirty="0" err="1" smtClean="0">
                  <a:solidFill>
                    <a:srgbClr val="FFFFA7"/>
                  </a:solidFill>
                  <a:latin typeface="Arial" pitchFamily="34" charset="0"/>
                  <a:cs typeface="Arial" pitchFamily="34" charset="0"/>
                </a:rPr>
                <a:t>factors</a:t>
              </a:r>
              <a:r>
                <a:rPr lang="it-IT" sz="3300" dirty="0" smtClean="0">
                  <a:solidFill>
                    <a:srgbClr val="FFFFA7"/>
                  </a:solidFill>
                  <a:latin typeface="Arial" pitchFamily="34" charset="0"/>
                  <a:cs typeface="Arial" pitchFamily="34" charset="0"/>
                </a:rPr>
                <a:t>: </a:t>
              </a:r>
              <a:r>
                <a:rPr lang="it-IT" sz="3300" dirty="0" err="1" smtClean="0">
                  <a:solidFill>
                    <a:srgbClr val="FFFFA7"/>
                  </a:solidFill>
                  <a:latin typeface="Arial" pitchFamily="34" charset="0"/>
                  <a:cs typeface="Arial" pitchFamily="34" charset="0"/>
                </a:rPr>
                <a:t>heritability</a:t>
              </a:r>
              <a:r>
                <a:rPr lang="it-IT" sz="3300" dirty="0" smtClean="0">
                  <a:solidFill>
                    <a:srgbClr val="FFFFA7"/>
                  </a:solidFill>
                  <a:latin typeface="Arial" pitchFamily="34" charset="0"/>
                  <a:cs typeface="Arial" pitchFamily="34" charset="0"/>
                </a:rPr>
                <a:t> </a:t>
              </a:r>
              <a:r>
                <a:rPr lang="it-IT" sz="3300" dirty="0">
                  <a:solidFill>
                    <a:srgbClr val="FFFFA7"/>
                  </a:solidFill>
                  <a:latin typeface="Arial" pitchFamily="34" charset="0"/>
                  <a:cs typeface="Arial" pitchFamily="34" charset="0"/>
                </a:rPr>
                <a:t>(h</a:t>
              </a:r>
              <a:endParaRPr lang="it-IT" sz="1800" dirty="0">
                <a:solidFill>
                  <a:srgbClr val="333333"/>
                </a:solidFill>
                <a:latin typeface="Arial" pitchFamily="34" charset="0"/>
                <a:cs typeface="Arial" pitchFamily="34" charset="0"/>
              </a:endParaRPr>
            </a:p>
          </p:txBody>
        </p:sp>
        <p:sp>
          <p:nvSpPr>
            <p:cNvPr id="116794" name="Rectangle 259"/>
            <p:cNvSpPr>
              <a:spLocks noChangeArrowheads="1"/>
            </p:cNvSpPr>
            <p:nvPr/>
          </p:nvSpPr>
          <p:spPr bwMode="auto">
            <a:xfrm>
              <a:off x="5239" y="1026"/>
              <a:ext cx="184" cy="244"/>
            </a:xfrm>
            <a:prstGeom prst="rect">
              <a:avLst/>
            </a:prstGeom>
            <a:noFill/>
            <a:ln w="9525">
              <a:noFill/>
              <a:miter lim="800000"/>
              <a:headEnd/>
              <a:tailEnd/>
            </a:ln>
          </p:spPr>
          <p:txBody>
            <a:bodyPr wrap="none" lIns="0" tIns="0" rIns="0" bIns="0">
              <a:spAutoFit/>
            </a:bodyPr>
            <a:lstStyle/>
            <a:p>
              <a:r>
                <a:rPr lang="it-IT" sz="2300" dirty="0">
                  <a:solidFill>
                    <a:srgbClr val="FFFFA7"/>
                  </a:solidFill>
                  <a:latin typeface="Arial" pitchFamily="34" charset="0"/>
                  <a:cs typeface="Arial" pitchFamily="34" charset="0"/>
                </a:rPr>
                <a:t>2</a:t>
              </a:r>
              <a:endParaRPr lang="it-IT" sz="1800" dirty="0">
                <a:solidFill>
                  <a:srgbClr val="333333"/>
                </a:solidFill>
                <a:latin typeface="Arial" pitchFamily="34" charset="0"/>
                <a:cs typeface="Arial" pitchFamily="34" charset="0"/>
              </a:endParaRPr>
            </a:p>
          </p:txBody>
        </p:sp>
        <p:sp>
          <p:nvSpPr>
            <p:cNvPr id="116795" name="Rectangle 260"/>
            <p:cNvSpPr>
              <a:spLocks noChangeArrowheads="1"/>
            </p:cNvSpPr>
            <p:nvPr/>
          </p:nvSpPr>
          <p:spPr bwMode="auto">
            <a:xfrm>
              <a:off x="5329" y="1081"/>
              <a:ext cx="286" cy="362"/>
            </a:xfrm>
            <a:prstGeom prst="rect">
              <a:avLst/>
            </a:prstGeom>
            <a:noFill/>
            <a:ln w="9525">
              <a:noFill/>
              <a:miter lim="800000"/>
              <a:headEnd/>
              <a:tailEnd/>
            </a:ln>
          </p:spPr>
          <p:txBody>
            <a:bodyPr wrap="none" lIns="0" tIns="0" rIns="0" bIns="0">
              <a:spAutoFit/>
            </a:bodyPr>
            <a:lstStyle/>
            <a:p>
              <a:r>
                <a:rPr lang="it-IT" sz="3300" dirty="0">
                  <a:solidFill>
                    <a:srgbClr val="FFFFA7"/>
                  </a:solidFill>
                  <a:latin typeface="Arial" pitchFamily="34" charset="0"/>
                  <a:cs typeface="Arial" pitchFamily="34" charset="0"/>
                </a:rPr>
                <a:t>):</a:t>
              </a:r>
              <a:endParaRPr lang="it-IT" sz="1800" dirty="0">
                <a:solidFill>
                  <a:srgbClr val="333333"/>
                </a:solidFill>
                <a:latin typeface="Arial" pitchFamily="34" charset="0"/>
                <a:cs typeface="Arial" pitchFamily="34" charset="0"/>
              </a:endParaRPr>
            </a:p>
          </p:txBody>
        </p:sp>
        <p:sp>
          <p:nvSpPr>
            <p:cNvPr id="116796" name="Rectangle 261"/>
            <p:cNvSpPr>
              <a:spLocks noChangeArrowheads="1"/>
            </p:cNvSpPr>
            <p:nvPr/>
          </p:nvSpPr>
          <p:spPr bwMode="auto">
            <a:xfrm>
              <a:off x="710" y="1694"/>
              <a:ext cx="4490" cy="320"/>
            </a:xfrm>
            <a:prstGeom prst="rect">
              <a:avLst/>
            </a:prstGeom>
            <a:noFill/>
            <a:ln w="9525">
              <a:noFill/>
              <a:miter lim="800000"/>
              <a:headEnd/>
              <a:tailEnd/>
            </a:ln>
          </p:spPr>
          <p:txBody>
            <a:bodyPr wrap="none" lIns="0" tIns="0" rIns="0" bIns="0">
              <a:spAutoFit/>
            </a:bodyPr>
            <a:lstStyle/>
            <a:p>
              <a:r>
                <a:rPr lang="it-IT" sz="3300" u="sng" dirty="0" err="1">
                  <a:solidFill>
                    <a:srgbClr val="FFFFA7"/>
                  </a:solidFill>
                  <a:latin typeface="Arial" pitchFamily="34" charset="0"/>
                  <a:cs typeface="Arial" pitchFamily="34" charset="0"/>
                </a:rPr>
                <a:t>Conc</a:t>
              </a:r>
              <a:r>
                <a:rPr lang="it-IT" sz="3300" u="sng" dirty="0">
                  <a:solidFill>
                    <a:srgbClr val="FFFFA7"/>
                  </a:solidFill>
                  <a:latin typeface="Arial" pitchFamily="34" charset="0"/>
                  <a:cs typeface="Arial" pitchFamily="34" charset="0"/>
                </a:rPr>
                <a:t>. </a:t>
              </a:r>
              <a:r>
                <a:rPr lang="it-IT" sz="3300" u="sng" dirty="0" err="1" smtClean="0">
                  <a:solidFill>
                    <a:srgbClr val="FFFFA7"/>
                  </a:solidFill>
                  <a:latin typeface="Arial" pitchFamily="34" charset="0"/>
                  <a:cs typeface="Arial" pitchFamily="34" charset="0"/>
                </a:rPr>
                <a:t>monozygotes</a:t>
              </a:r>
              <a:r>
                <a:rPr lang="it-IT" sz="3300" u="sng" dirty="0" smtClean="0">
                  <a:solidFill>
                    <a:srgbClr val="FFFFA7"/>
                  </a:solidFill>
                  <a:latin typeface="Arial" pitchFamily="34" charset="0"/>
                  <a:cs typeface="Arial" pitchFamily="34" charset="0"/>
                </a:rPr>
                <a:t> </a:t>
              </a:r>
              <a:r>
                <a:rPr lang="it-IT" sz="3300" u="sng" dirty="0">
                  <a:solidFill>
                    <a:srgbClr val="FFFFA7"/>
                  </a:solidFill>
                  <a:latin typeface="Arial" pitchFamily="34" charset="0"/>
                  <a:cs typeface="Arial" pitchFamily="34" charset="0"/>
                </a:rPr>
                <a:t>- </a:t>
              </a:r>
              <a:r>
                <a:rPr lang="it-IT" sz="3300" u="sng" dirty="0" err="1">
                  <a:solidFill>
                    <a:srgbClr val="FFFFA7"/>
                  </a:solidFill>
                  <a:latin typeface="Arial" pitchFamily="34" charset="0"/>
                  <a:cs typeface="Arial" pitchFamily="34" charset="0"/>
                </a:rPr>
                <a:t>Conc</a:t>
              </a:r>
              <a:r>
                <a:rPr lang="it-IT" sz="3300" u="sng" dirty="0">
                  <a:solidFill>
                    <a:srgbClr val="FFFFA7"/>
                  </a:solidFill>
                  <a:latin typeface="Arial" pitchFamily="34" charset="0"/>
                  <a:cs typeface="Arial" pitchFamily="34" charset="0"/>
                </a:rPr>
                <a:t>. </a:t>
              </a:r>
              <a:r>
                <a:rPr lang="it-IT" sz="3300" u="sng" dirty="0" err="1" smtClean="0">
                  <a:solidFill>
                    <a:srgbClr val="FFFFA7"/>
                  </a:solidFill>
                  <a:latin typeface="Arial" pitchFamily="34" charset="0"/>
                  <a:cs typeface="Arial" pitchFamily="34" charset="0"/>
                </a:rPr>
                <a:t>dizygotes</a:t>
              </a:r>
              <a:endParaRPr lang="it-IT" sz="1800" dirty="0">
                <a:solidFill>
                  <a:srgbClr val="333333"/>
                </a:solidFill>
                <a:latin typeface="Arial" pitchFamily="34" charset="0"/>
                <a:cs typeface="Arial" pitchFamily="34" charset="0"/>
              </a:endParaRPr>
            </a:p>
          </p:txBody>
        </p:sp>
        <p:sp>
          <p:nvSpPr>
            <p:cNvPr id="116797" name="Rectangle 262"/>
            <p:cNvSpPr>
              <a:spLocks noChangeArrowheads="1"/>
            </p:cNvSpPr>
            <p:nvPr/>
          </p:nvSpPr>
          <p:spPr bwMode="auto">
            <a:xfrm>
              <a:off x="710" y="2000"/>
              <a:ext cx="3778" cy="320"/>
            </a:xfrm>
            <a:prstGeom prst="rect">
              <a:avLst/>
            </a:prstGeom>
            <a:noFill/>
            <a:ln w="9525">
              <a:noFill/>
              <a:miter lim="800000"/>
              <a:headEnd/>
              <a:tailEnd/>
            </a:ln>
          </p:spPr>
          <p:txBody>
            <a:bodyPr wrap="none" lIns="0" tIns="0" rIns="0" bIns="0">
              <a:spAutoFit/>
            </a:bodyPr>
            <a:lstStyle/>
            <a:p>
              <a:r>
                <a:rPr lang="it-IT" sz="3300" dirty="0">
                  <a:solidFill>
                    <a:srgbClr val="FFFFA7"/>
                  </a:solidFill>
                  <a:latin typeface="Arial" pitchFamily="34" charset="0"/>
                  <a:cs typeface="Arial" pitchFamily="34" charset="0"/>
                </a:rPr>
                <a:t>        1 -  </a:t>
              </a:r>
              <a:r>
                <a:rPr lang="it-IT" sz="3300" dirty="0" err="1" smtClean="0">
                  <a:solidFill>
                    <a:srgbClr val="FFFFA7"/>
                  </a:solidFill>
                  <a:latin typeface="Arial" pitchFamily="34" charset="0"/>
                  <a:cs typeface="Arial" pitchFamily="34" charset="0"/>
                </a:rPr>
                <a:t>concordance</a:t>
              </a:r>
              <a:r>
                <a:rPr lang="it-IT" sz="3300" dirty="0" smtClean="0">
                  <a:solidFill>
                    <a:srgbClr val="FFFFA7"/>
                  </a:solidFill>
                  <a:latin typeface="Arial" pitchFamily="34" charset="0"/>
                  <a:cs typeface="Arial" pitchFamily="34" charset="0"/>
                </a:rPr>
                <a:t> </a:t>
              </a:r>
              <a:r>
                <a:rPr lang="it-IT" sz="3300" dirty="0" err="1" smtClean="0">
                  <a:solidFill>
                    <a:srgbClr val="FFFFA7"/>
                  </a:solidFill>
                  <a:latin typeface="Arial" pitchFamily="34" charset="0"/>
                  <a:cs typeface="Arial" pitchFamily="34" charset="0"/>
                </a:rPr>
                <a:t>dizygotes</a:t>
              </a:r>
              <a:endParaRPr lang="it-IT" sz="1800" dirty="0">
                <a:solidFill>
                  <a:srgbClr val="333333"/>
                </a:solidFill>
                <a:latin typeface="Arial" pitchFamily="34" charset="0"/>
                <a:cs typeface="Arial" pitchFamily="34" charset="0"/>
              </a:endParaRPr>
            </a:p>
          </p:txBody>
        </p:sp>
        <p:sp>
          <p:nvSpPr>
            <p:cNvPr id="116798" name="Rectangle 263"/>
            <p:cNvSpPr>
              <a:spLocks noChangeArrowheads="1"/>
            </p:cNvSpPr>
            <p:nvPr/>
          </p:nvSpPr>
          <p:spPr bwMode="auto">
            <a:xfrm>
              <a:off x="710" y="3225"/>
              <a:ext cx="4547" cy="320"/>
            </a:xfrm>
            <a:prstGeom prst="rect">
              <a:avLst/>
            </a:prstGeom>
            <a:noFill/>
            <a:ln w="9525">
              <a:noFill/>
              <a:miter lim="800000"/>
              <a:headEnd/>
              <a:tailEnd/>
            </a:ln>
          </p:spPr>
          <p:txBody>
            <a:bodyPr wrap="none" lIns="0" tIns="0" rIns="0" bIns="0">
              <a:spAutoFit/>
            </a:bodyPr>
            <a:lstStyle/>
            <a:p>
              <a:r>
                <a:rPr lang="it-IT" sz="3300">
                  <a:solidFill>
                    <a:srgbClr val="FFFFA7"/>
                  </a:solidFill>
                  <a:latin typeface="Arial" pitchFamily="34" charset="0"/>
                  <a:cs typeface="Arial" pitchFamily="34" charset="0"/>
                </a:rPr>
                <a:t>       (.70 - .10) /(1 - .10) = 60%             </a:t>
              </a:r>
              <a:endParaRPr lang="it-IT" sz="1800">
                <a:solidFill>
                  <a:srgbClr val="333333"/>
                </a:solidFill>
                <a:latin typeface="Arial" pitchFamily="34" charset="0"/>
                <a:cs typeface="Arial" pitchFamily="34" charset="0"/>
              </a:endParaRPr>
            </a:p>
          </p:txBody>
        </p:sp>
      </p:gr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9522" name="Rectangle 2"/>
          <p:cNvSpPr>
            <a:spLocks noGrp="1" noChangeArrowheads="1"/>
          </p:cNvSpPr>
          <p:nvPr>
            <p:ph type="title"/>
          </p:nvPr>
        </p:nvSpPr>
        <p:spPr>
          <a:xfrm>
            <a:off x="755650" y="260350"/>
            <a:ext cx="7994650" cy="647700"/>
          </a:xfrm>
        </p:spPr>
        <p:txBody>
          <a:bodyPr/>
          <a:lstStyle/>
          <a:p>
            <a:pPr>
              <a:lnSpc>
                <a:spcPct val="70000"/>
              </a:lnSpc>
              <a:defRPr/>
            </a:pP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Complex</a:t>
            </a:r>
            <a:r>
              <a:rPr lang="it-IT" sz="5400" b="1" dirty="0" smtClean="0">
                <a:solidFill>
                  <a:srgbClr val="FF0066"/>
                </a:solidFill>
                <a:effectLst>
                  <a:outerShdw blurRad="38100" dist="38100" dir="2700000" algn="tl">
                    <a:srgbClr val="C0C0C0"/>
                  </a:outerShdw>
                </a:effectLst>
                <a:latin typeface="Arial" pitchFamily="34" charset="0"/>
                <a:cs typeface="Arial" pitchFamily="34" charset="0"/>
              </a:rPr>
              <a:t> </a:t>
            </a: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diseases</a:t>
            </a:r>
            <a:endParaRPr lang="it-IT" sz="5400" b="1" dirty="0" smtClean="0">
              <a:solidFill>
                <a:srgbClr val="FF0066"/>
              </a:solidFill>
              <a:effectLst>
                <a:outerShdw blurRad="38100" dist="38100" dir="2700000" algn="tl">
                  <a:srgbClr val="C0C0C0"/>
                </a:outerShdw>
              </a:effectLst>
              <a:latin typeface="Arial" pitchFamily="34" charset="0"/>
              <a:cs typeface="Arial" pitchFamily="34" charset="0"/>
            </a:endParaRPr>
          </a:p>
        </p:txBody>
      </p:sp>
      <p:pic>
        <p:nvPicPr>
          <p:cNvPr id="619523" name="Picture 3"/>
          <p:cNvPicPr>
            <a:picLocks noGrp="1" noChangeAspect="1" noChangeArrowheads="1"/>
          </p:cNvPicPr>
          <p:nvPr>
            <p:ph sz="half" idx="2"/>
          </p:nvPr>
        </p:nvPicPr>
        <p:blipFill>
          <a:blip r:embed="rId2"/>
          <a:srcRect/>
          <a:stretch>
            <a:fillRect/>
          </a:stretch>
        </p:blipFill>
        <p:spPr>
          <a:xfrm>
            <a:off x="4843463" y="908050"/>
            <a:ext cx="4170362" cy="5616575"/>
          </a:xfrm>
        </p:spPr>
      </p:pic>
      <p:sp>
        <p:nvSpPr>
          <p:cNvPr id="619524" name="Rectangle 4"/>
          <p:cNvSpPr>
            <a:spLocks noChangeArrowheads="1"/>
          </p:cNvSpPr>
          <p:nvPr/>
        </p:nvSpPr>
        <p:spPr bwMode="auto">
          <a:xfrm>
            <a:off x="250825" y="1125538"/>
            <a:ext cx="4679950" cy="4114800"/>
          </a:xfrm>
          <a:prstGeom prst="rect">
            <a:avLst/>
          </a:prstGeom>
          <a:noFill/>
          <a:ln w="9525">
            <a:noFill/>
            <a:miter lim="800000"/>
            <a:headEnd/>
            <a:tailEnd/>
          </a:ln>
        </p:spPr>
        <p:txBody>
          <a:bodyPr/>
          <a:lstStyle/>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definition</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recognize them</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measure genetic susceptibility</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solidFill>
                  <a:srgbClr val="FF0000"/>
                </a:solidFill>
                <a:latin typeface="Arial" pitchFamily="34" charset="0"/>
                <a:cs typeface="Arial" pitchFamily="34" charset="0"/>
              </a:rPr>
              <a:t>Genetic polymorphisms</a:t>
            </a:r>
            <a:endParaRPr kumimoji="1" lang="en-US" sz="4000" b="1" dirty="0">
              <a:solidFill>
                <a:srgbClr val="FF0000"/>
              </a:solidFill>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study them</a:t>
            </a:r>
            <a:endParaRPr kumimoji="1" lang="en-US" sz="4000" b="1" dirty="0">
              <a:latin typeface="Arial" pitchFamily="34" charset="0"/>
              <a:cs typeface="Arial" pitchFamily="34" charset="0"/>
            </a:endParaRPr>
          </a:p>
        </p:txBody>
      </p:sp>
    </p:spTree>
    <p:extLst>
      <p:ext uri="{BB962C8B-B14F-4D97-AF65-F5344CB8AC3E}">
        <p14:creationId xmlns:p14="http://schemas.microsoft.com/office/powerpoint/2010/main" val="8701581"/>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619523"/>
                                        </p:tgtEl>
                                        <p:attrNameLst>
                                          <p:attrName>style.visibility</p:attrName>
                                        </p:attrNameLst>
                                      </p:cBhvr>
                                      <p:to>
                                        <p:strVal val="visible"/>
                                      </p:to>
                                    </p:set>
                                    <p:animEffect transition="in" filter="box(out)">
                                      <p:cBhvr>
                                        <p:cTn id="7" dur="500"/>
                                        <p:tgtEl>
                                          <p:spTgt spid="61952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19524">
                                            <p:txEl>
                                              <p:pRg st="0" end="0"/>
                                            </p:txEl>
                                          </p:spTgt>
                                        </p:tgtEl>
                                        <p:attrNameLst>
                                          <p:attrName>style.visibility</p:attrName>
                                        </p:attrNameLst>
                                      </p:cBhvr>
                                      <p:to>
                                        <p:strVal val="visible"/>
                                      </p:to>
                                    </p:set>
                                    <p:animEffect transition="in" filter="fade">
                                      <p:cBhvr>
                                        <p:cTn id="12" dur="1000"/>
                                        <p:tgtEl>
                                          <p:spTgt spid="61952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19524">
                                            <p:txEl>
                                              <p:pRg st="1" end="1"/>
                                            </p:txEl>
                                          </p:spTgt>
                                        </p:tgtEl>
                                        <p:attrNameLst>
                                          <p:attrName>style.visibility</p:attrName>
                                        </p:attrNameLst>
                                      </p:cBhvr>
                                      <p:to>
                                        <p:strVal val="visible"/>
                                      </p:to>
                                    </p:set>
                                    <p:animEffect transition="in" filter="fade">
                                      <p:cBhvr>
                                        <p:cTn id="17" dur="1000"/>
                                        <p:tgtEl>
                                          <p:spTgt spid="61952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19524">
                                            <p:txEl>
                                              <p:pRg st="2" end="2"/>
                                            </p:txEl>
                                          </p:spTgt>
                                        </p:tgtEl>
                                        <p:attrNameLst>
                                          <p:attrName>style.visibility</p:attrName>
                                        </p:attrNameLst>
                                      </p:cBhvr>
                                      <p:to>
                                        <p:strVal val="visible"/>
                                      </p:to>
                                    </p:set>
                                    <p:animEffect transition="in" filter="fade">
                                      <p:cBhvr>
                                        <p:cTn id="22" dur="1000"/>
                                        <p:tgtEl>
                                          <p:spTgt spid="61952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619524">
                                            <p:txEl>
                                              <p:pRg st="3" end="3"/>
                                            </p:txEl>
                                          </p:spTgt>
                                        </p:tgtEl>
                                        <p:attrNameLst>
                                          <p:attrName>style.visibility</p:attrName>
                                        </p:attrNameLst>
                                      </p:cBhvr>
                                      <p:to>
                                        <p:strVal val="visible"/>
                                      </p:to>
                                    </p:set>
                                    <p:animEffect transition="in" filter="fade">
                                      <p:cBhvr>
                                        <p:cTn id="27" dur="1000"/>
                                        <p:tgtEl>
                                          <p:spTgt spid="61952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619524">
                                            <p:txEl>
                                              <p:pRg st="4" end="4"/>
                                            </p:txEl>
                                          </p:spTgt>
                                        </p:tgtEl>
                                        <p:attrNameLst>
                                          <p:attrName>style.visibility</p:attrName>
                                        </p:attrNameLst>
                                      </p:cBhvr>
                                      <p:to>
                                        <p:strVal val="visible"/>
                                      </p:to>
                                    </p:set>
                                    <p:animEffect transition="in" filter="fade">
                                      <p:cBhvr>
                                        <p:cTn id="32" dur="1000"/>
                                        <p:tgtEl>
                                          <p:spTgt spid="61952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9524" grpId="0" build="p" autoUpdateAnimBg="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Text Box 2"/>
          <p:cNvSpPr txBox="1">
            <a:spLocks noChangeArrowheads="1"/>
          </p:cNvSpPr>
          <p:nvPr/>
        </p:nvSpPr>
        <p:spPr bwMode="auto">
          <a:xfrm>
            <a:off x="1219200" y="838200"/>
            <a:ext cx="6781800" cy="4247317"/>
          </a:xfrm>
          <a:prstGeom prst="rect">
            <a:avLst/>
          </a:prstGeom>
          <a:solidFill>
            <a:schemeClr val="accent4">
              <a:lumMod val="10000"/>
              <a:lumOff val="90000"/>
            </a:schemeClr>
          </a:solidFill>
          <a:ln w="9525">
            <a:noFill/>
            <a:miter lim="800000"/>
            <a:headEnd/>
            <a:tailEnd/>
          </a:ln>
          <a:scene3d>
            <a:camera prst="orthographicFront"/>
            <a:lightRig rig="threePt" dir="t"/>
          </a:scene3d>
          <a:sp3d>
            <a:bevelT w="114300" prst="artDeco"/>
          </a:sp3d>
        </p:spPr>
        <p:txBody>
          <a:bodyPr>
            <a:spAutoFit/>
          </a:bodyPr>
          <a:lstStyle/>
          <a:p>
            <a:pPr eaLnBrk="0" hangingPunct="0">
              <a:defRPr/>
            </a:pPr>
            <a:r>
              <a:rPr lang="en-US" sz="5400" b="1" dirty="0">
                <a:latin typeface="Arial" pitchFamily="34" charset="0"/>
                <a:cs typeface="Arial" pitchFamily="34" charset="0"/>
              </a:rPr>
              <a:t>COMPLEX TRAITS INVOLVE MANY GENES, &amp; EACH MAY HAVE MANY VARIATIONS</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1" name="Titolo 3"/>
          <p:cNvSpPr>
            <a:spLocks noGrp="1"/>
          </p:cNvSpPr>
          <p:nvPr>
            <p:ph type="title"/>
          </p:nvPr>
        </p:nvSpPr>
        <p:spPr/>
        <p:txBody>
          <a:bodyPr/>
          <a:lstStyle/>
          <a:p>
            <a:r>
              <a:rPr lang="it-IT" sz="3600" dirty="0" err="1" smtClean="0"/>
              <a:t>Polymorphism</a:t>
            </a:r>
            <a:r>
              <a:rPr lang="it-IT" sz="3600" dirty="0" smtClean="0"/>
              <a:t> or </a:t>
            </a:r>
            <a:r>
              <a:rPr lang="it-IT" sz="3600" dirty="0" err="1" smtClean="0"/>
              <a:t>genetic</a:t>
            </a:r>
            <a:r>
              <a:rPr lang="it-IT" sz="3600" dirty="0" smtClean="0"/>
              <a:t> marker</a:t>
            </a:r>
          </a:p>
        </p:txBody>
      </p:sp>
      <p:sp>
        <p:nvSpPr>
          <p:cNvPr id="4" name="CasellaDiTesto 2"/>
          <p:cNvSpPr txBox="1">
            <a:spLocks noChangeArrowheads="1"/>
          </p:cNvSpPr>
          <p:nvPr/>
        </p:nvSpPr>
        <p:spPr bwMode="auto">
          <a:xfrm>
            <a:off x="571500" y="1714500"/>
            <a:ext cx="8429625" cy="2554545"/>
          </a:xfrm>
          <a:prstGeom prst="rect">
            <a:avLst/>
          </a:prstGeom>
          <a:noFill/>
          <a:ln w="9525">
            <a:noFill/>
            <a:miter lim="800000"/>
            <a:headEnd/>
            <a:tailEnd/>
          </a:ln>
        </p:spPr>
        <p:txBody>
          <a:bodyPr>
            <a:spAutoFit/>
          </a:bodyPr>
          <a:lstStyle/>
          <a:p>
            <a:pPr eaLnBrk="0" hangingPunct="0"/>
            <a:r>
              <a:rPr lang="it-IT" sz="2000" dirty="0" err="1"/>
              <a:t>is</a:t>
            </a:r>
            <a:r>
              <a:rPr lang="it-IT" sz="2000" dirty="0"/>
              <a:t> </a:t>
            </a:r>
            <a:r>
              <a:rPr lang="it-IT" sz="2000" dirty="0" err="1"/>
              <a:t>any</a:t>
            </a:r>
            <a:r>
              <a:rPr lang="it-IT" sz="2000" dirty="0"/>
              <a:t> stretch of DNA </a:t>
            </a:r>
            <a:r>
              <a:rPr lang="it-IT" sz="2000" dirty="0" err="1" smtClean="0">
                <a:solidFill>
                  <a:srgbClr val="00B050"/>
                </a:solidFill>
              </a:rPr>
              <a:t>having</a:t>
            </a:r>
            <a:r>
              <a:rPr lang="it-IT" sz="2000" dirty="0" smtClean="0"/>
              <a:t> </a:t>
            </a:r>
            <a:r>
              <a:rPr lang="it-IT" sz="2000" dirty="0"/>
              <a:t>the </a:t>
            </a:r>
            <a:r>
              <a:rPr lang="it-IT" sz="2000" dirty="0" err="1"/>
              <a:t>following</a:t>
            </a:r>
            <a:r>
              <a:rPr lang="it-IT" sz="2000" dirty="0"/>
              <a:t> </a:t>
            </a:r>
            <a:r>
              <a:rPr lang="it-IT" sz="2000" dirty="0" err="1"/>
              <a:t>characteristics</a:t>
            </a:r>
            <a:r>
              <a:rPr lang="it-IT" sz="2000" dirty="0"/>
              <a:t>:</a:t>
            </a:r>
          </a:p>
          <a:p>
            <a:pPr eaLnBrk="0" hangingPunct="0"/>
            <a:endParaRPr lang="it-IT" sz="2000" dirty="0"/>
          </a:p>
          <a:p>
            <a:pPr eaLnBrk="0" hangingPunct="0"/>
            <a:r>
              <a:rPr lang="it-IT" sz="2000" dirty="0"/>
              <a:t>-</a:t>
            </a:r>
            <a:r>
              <a:rPr lang="it-IT" sz="2000" dirty="0" err="1"/>
              <a:t>is</a:t>
            </a:r>
            <a:r>
              <a:rPr lang="it-IT" sz="2000" dirty="0"/>
              <a:t> </a:t>
            </a:r>
            <a:r>
              <a:rPr lang="it-IT" sz="2000" dirty="0" err="1"/>
              <a:t>polymorphic</a:t>
            </a:r>
            <a:r>
              <a:rPr lang="it-IT" sz="2000" dirty="0"/>
              <a:t>, the marker must </a:t>
            </a:r>
            <a:r>
              <a:rPr lang="it-IT" sz="2000" dirty="0" err="1"/>
              <a:t>have</a:t>
            </a:r>
            <a:r>
              <a:rPr lang="it-IT" sz="2000" dirty="0"/>
              <a:t> </a:t>
            </a:r>
            <a:r>
              <a:rPr lang="it-IT" sz="2000" dirty="0" err="1"/>
              <a:t>at</a:t>
            </a:r>
            <a:r>
              <a:rPr lang="it-IT" sz="2000" dirty="0"/>
              <a:t> </a:t>
            </a:r>
            <a:r>
              <a:rPr lang="it-IT" sz="2000" dirty="0" err="1"/>
              <a:t>least</a:t>
            </a:r>
            <a:r>
              <a:rPr lang="it-IT" sz="2000" dirty="0"/>
              <a:t> </a:t>
            </a:r>
            <a:r>
              <a:rPr lang="it-IT" sz="2000" dirty="0" err="1"/>
              <a:t>two</a:t>
            </a:r>
            <a:r>
              <a:rPr lang="it-IT" sz="2000" dirty="0"/>
              <a:t> alternate </a:t>
            </a:r>
            <a:r>
              <a:rPr lang="it-IT" sz="2000" dirty="0" err="1"/>
              <a:t>alleles</a:t>
            </a:r>
            <a:r>
              <a:rPr lang="it-IT" sz="2000" dirty="0"/>
              <a:t> of </a:t>
            </a:r>
            <a:r>
              <a:rPr lang="it-IT" sz="2000" dirty="0" err="1" smtClean="0"/>
              <a:t>which</a:t>
            </a:r>
            <a:r>
              <a:rPr lang="it-IT" sz="2000" dirty="0" smtClean="0"/>
              <a:t> </a:t>
            </a:r>
            <a:r>
              <a:rPr lang="it-IT" sz="2000" dirty="0"/>
              <a:t>the </a:t>
            </a:r>
            <a:r>
              <a:rPr lang="it-IT" sz="2000" dirty="0" err="1"/>
              <a:t>rarest</a:t>
            </a:r>
            <a:r>
              <a:rPr lang="it-IT" sz="2000" dirty="0"/>
              <a:t> allele must be </a:t>
            </a:r>
            <a:r>
              <a:rPr lang="it-IT" sz="2000" dirty="0" err="1" smtClean="0"/>
              <a:t>represented</a:t>
            </a:r>
            <a:r>
              <a:rPr lang="it-IT" sz="2000" dirty="0" smtClean="0"/>
              <a:t> </a:t>
            </a:r>
            <a:r>
              <a:rPr lang="it-IT" sz="2000" dirty="0" err="1" smtClean="0"/>
              <a:t>at</a:t>
            </a:r>
            <a:r>
              <a:rPr lang="it-IT" sz="2000" dirty="0" smtClean="0"/>
              <a:t> </a:t>
            </a:r>
            <a:r>
              <a:rPr lang="it-IT" sz="2000" dirty="0" err="1" smtClean="0"/>
              <a:t>least</a:t>
            </a:r>
            <a:r>
              <a:rPr lang="it-IT" sz="2000" dirty="0" smtClean="0"/>
              <a:t> 1</a:t>
            </a:r>
            <a:r>
              <a:rPr lang="it-IT" sz="2000" dirty="0"/>
              <a:t>% in the general </a:t>
            </a:r>
            <a:r>
              <a:rPr lang="it-IT" sz="2000" dirty="0" err="1"/>
              <a:t>population</a:t>
            </a:r>
            <a:endParaRPr lang="it-IT" sz="2000" dirty="0"/>
          </a:p>
          <a:p>
            <a:pPr eaLnBrk="0" hangingPunct="0"/>
            <a:endParaRPr lang="it-IT" sz="2000" dirty="0"/>
          </a:p>
          <a:p>
            <a:pPr eaLnBrk="0" hangingPunct="0"/>
            <a:r>
              <a:rPr lang="it-IT" sz="2000" dirty="0" smtClean="0"/>
              <a:t>-</a:t>
            </a:r>
            <a:r>
              <a:rPr lang="it-IT" sz="2000" dirty="0" err="1" smtClean="0"/>
              <a:t>it</a:t>
            </a:r>
            <a:r>
              <a:rPr lang="it-IT" sz="2000" dirty="0" smtClean="0"/>
              <a:t> </a:t>
            </a:r>
            <a:r>
              <a:rPr lang="it-IT" sz="2000" dirty="0" err="1"/>
              <a:t>is</a:t>
            </a:r>
            <a:r>
              <a:rPr lang="it-IT" sz="2000" dirty="0"/>
              <a:t> easy to </a:t>
            </a:r>
            <a:r>
              <a:rPr lang="it-IT" sz="2000" dirty="0" err="1"/>
              <a:t>identify</a:t>
            </a:r>
            <a:r>
              <a:rPr lang="it-IT" sz="2000" dirty="0"/>
              <a:t> and </a:t>
            </a:r>
            <a:r>
              <a:rPr lang="it-IT" sz="2000" dirty="0" err="1"/>
              <a:t>stable</a:t>
            </a:r>
            <a:r>
              <a:rPr lang="it-IT" sz="2000" dirty="0"/>
              <a:t> from generation to generation</a:t>
            </a:r>
          </a:p>
          <a:p>
            <a:pPr eaLnBrk="0" hangingPunct="0"/>
            <a:endParaRPr lang="it-IT" sz="2000" dirty="0"/>
          </a:p>
          <a:p>
            <a:pPr eaLnBrk="0" hangingPunct="0"/>
            <a:r>
              <a:rPr lang="it-IT" sz="2000" dirty="0"/>
              <a:t>-</a:t>
            </a:r>
            <a:r>
              <a:rPr lang="it-IT" sz="2000" dirty="0" err="1"/>
              <a:t>segregates</a:t>
            </a:r>
            <a:r>
              <a:rPr lang="it-IT" sz="2000" dirty="0"/>
              <a:t> in </a:t>
            </a:r>
            <a:r>
              <a:rPr lang="it-IT" sz="2000" dirty="0" err="1"/>
              <a:t>Mendelian</a:t>
            </a:r>
            <a:r>
              <a:rPr lang="it-IT" sz="2000" dirty="0"/>
              <a:t> way</a:t>
            </a:r>
          </a:p>
        </p:txBody>
      </p:sp>
    </p:spTree>
  </p:cSld>
  <p:clrMapOvr>
    <a:masterClrMapping/>
  </p:clrMapOvr>
  <p:timing>
    <p:tnLst>
      <p:par>
        <p:cTn xmlns:p14="http://schemas.microsoft.com/office/powerpoint/2010/mai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4" name="Picture 4"/>
          <p:cNvPicPr>
            <a:picLocks noChangeAspect="1" noChangeArrowheads="1"/>
          </p:cNvPicPr>
          <p:nvPr/>
        </p:nvPicPr>
        <p:blipFill>
          <a:blip r:embed="rId2"/>
          <a:srcRect/>
          <a:stretch>
            <a:fillRect/>
          </a:stretch>
        </p:blipFill>
        <p:spPr bwMode="auto">
          <a:xfrm>
            <a:off x="-828675" y="1819275"/>
            <a:ext cx="10171113" cy="3954463"/>
          </a:xfrm>
          <a:prstGeom prst="rect">
            <a:avLst/>
          </a:prstGeom>
          <a:noFill/>
          <a:ln w="9525">
            <a:noFill/>
            <a:miter lim="800000"/>
            <a:headEnd/>
            <a:tailEnd/>
          </a:ln>
        </p:spPr>
      </p:pic>
      <p:sp>
        <p:nvSpPr>
          <p:cNvPr id="120835" name="Text Box 5"/>
          <p:cNvSpPr txBox="1">
            <a:spLocks noChangeArrowheads="1"/>
          </p:cNvSpPr>
          <p:nvPr/>
        </p:nvSpPr>
        <p:spPr bwMode="auto">
          <a:xfrm>
            <a:off x="1916113" y="328613"/>
            <a:ext cx="4951412" cy="584776"/>
          </a:xfrm>
          <a:prstGeom prst="rect">
            <a:avLst/>
          </a:prstGeom>
          <a:noFill/>
          <a:ln w="9525">
            <a:noFill/>
            <a:miter lim="800000"/>
            <a:headEnd/>
            <a:tailEnd/>
          </a:ln>
        </p:spPr>
        <p:txBody>
          <a:bodyPr>
            <a:spAutoFit/>
          </a:bodyPr>
          <a:lstStyle/>
          <a:p>
            <a:pPr eaLnBrk="0" hangingPunct="0"/>
            <a:r>
              <a:rPr lang="it-IT" sz="3200" b="1" dirty="0" smtClean="0"/>
              <a:t>GENETIC MARKERS</a:t>
            </a:r>
            <a:endParaRPr lang="it-IT" sz="3200" b="1" dirty="0"/>
          </a:p>
        </p:txBody>
      </p:sp>
      <p:sp>
        <p:nvSpPr>
          <p:cNvPr id="120836" name="Text Box 6"/>
          <p:cNvSpPr txBox="1">
            <a:spLocks noChangeArrowheads="1"/>
          </p:cNvSpPr>
          <p:nvPr/>
        </p:nvSpPr>
        <p:spPr bwMode="auto">
          <a:xfrm>
            <a:off x="609600" y="6194425"/>
            <a:ext cx="5334000" cy="457200"/>
          </a:xfrm>
          <a:prstGeom prst="rect">
            <a:avLst/>
          </a:prstGeom>
          <a:noFill/>
          <a:ln w="9525">
            <a:noFill/>
            <a:miter lim="800000"/>
            <a:headEnd/>
            <a:tailEnd/>
          </a:ln>
        </p:spPr>
        <p:txBody>
          <a:bodyPr wrap="none">
            <a:spAutoFit/>
          </a:bodyPr>
          <a:lstStyle/>
          <a:p>
            <a:pPr eaLnBrk="0" hangingPunct="0"/>
            <a:r>
              <a:rPr lang="it-IT" b="1"/>
              <a:t>SNP = Single Nucleotide Polymorphism</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1858" name="Picture 2"/>
          <p:cNvPicPr>
            <a:picLocks noChangeAspect="1" noChangeArrowheads="1"/>
          </p:cNvPicPr>
          <p:nvPr/>
        </p:nvPicPr>
        <p:blipFill>
          <a:blip r:embed="rId2"/>
          <a:srcRect/>
          <a:stretch>
            <a:fillRect/>
          </a:stretch>
        </p:blipFill>
        <p:spPr bwMode="auto">
          <a:xfrm>
            <a:off x="0" y="292100"/>
            <a:ext cx="9471025" cy="6497638"/>
          </a:xfrm>
          <a:prstGeom prst="rect">
            <a:avLst/>
          </a:prstGeom>
          <a:noFill/>
          <a:ln w="9525">
            <a:noFill/>
            <a:miter lim="800000"/>
            <a:headEnd/>
            <a:tailEnd/>
          </a:ln>
        </p:spPr>
      </p:pic>
      <p:sp>
        <p:nvSpPr>
          <p:cNvPr id="121859" name="Text Box 3"/>
          <p:cNvSpPr txBox="1">
            <a:spLocks noChangeArrowheads="1"/>
          </p:cNvSpPr>
          <p:nvPr/>
        </p:nvSpPr>
        <p:spPr bwMode="auto">
          <a:xfrm>
            <a:off x="1681163" y="1808163"/>
            <a:ext cx="4019049" cy="646331"/>
          </a:xfrm>
          <a:prstGeom prst="rect">
            <a:avLst/>
          </a:prstGeom>
          <a:noFill/>
          <a:ln w="9525">
            <a:noFill/>
            <a:miter lim="800000"/>
            <a:headEnd/>
            <a:tailEnd/>
          </a:ln>
        </p:spPr>
        <p:txBody>
          <a:bodyPr wrap="none">
            <a:spAutoFit/>
          </a:bodyPr>
          <a:lstStyle/>
          <a:p>
            <a:pPr eaLnBrk="0" hangingPunct="0"/>
            <a:r>
              <a:rPr lang="it-IT" sz="1800" b="1" dirty="0" smtClean="0">
                <a:latin typeface="Arial" pitchFamily="34" charset="0"/>
              </a:rPr>
              <a:t>7 </a:t>
            </a:r>
            <a:r>
              <a:rPr lang="it-IT" sz="1800" b="1" dirty="0" err="1" smtClean="0">
                <a:latin typeface="Arial" pitchFamily="34" charset="0"/>
              </a:rPr>
              <a:t>milions</a:t>
            </a:r>
            <a:r>
              <a:rPr lang="it-IT" sz="1800" b="1" dirty="0" smtClean="0">
                <a:latin typeface="Arial" pitchFamily="34" charset="0"/>
              </a:rPr>
              <a:t> </a:t>
            </a:r>
            <a:r>
              <a:rPr lang="it-IT" sz="1800" b="1" dirty="0" err="1" smtClean="0">
                <a:latin typeface="Arial" pitchFamily="34" charset="0"/>
              </a:rPr>
              <a:t>estimated</a:t>
            </a:r>
            <a:r>
              <a:rPr lang="it-IT" sz="1800" b="1" dirty="0" smtClean="0">
                <a:latin typeface="Arial" pitchFamily="34" charset="0"/>
              </a:rPr>
              <a:t> with </a:t>
            </a:r>
            <a:r>
              <a:rPr lang="it-IT" sz="1800" b="1" dirty="0">
                <a:latin typeface="Arial" pitchFamily="34" charset="0"/>
              </a:rPr>
              <a:t>MAF &gt; 5%</a:t>
            </a:r>
          </a:p>
          <a:p>
            <a:pPr eaLnBrk="0" hangingPunct="0"/>
            <a:r>
              <a:rPr lang="it-IT" sz="1800" b="1" dirty="0">
                <a:latin typeface="Arial" pitchFamily="34" charset="0"/>
              </a:rPr>
              <a:t>            10 </a:t>
            </a:r>
            <a:r>
              <a:rPr lang="it-IT" sz="1800" b="1" dirty="0" err="1" smtClean="0">
                <a:latin typeface="Arial" pitchFamily="34" charset="0"/>
              </a:rPr>
              <a:t>milions</a:t>
            </a:r>
            <a:r>
              <a:rPr lang="it-IT" sz="1800" b="1" dirty="0" smtClean="0">
                <a:latin typeface="Arial" pitchFamily="34" charset="0"/>
              </a:rPr>
              <a:t> with </a:t>
            </a:r>
            <a:r>
              <a:rPr lang="it-IT" sz="1800" b="1" dirty="0">
                <a:latin typeface="Arial" pitchFamily="34" charset="0"/>
              </a:rPr>
              <a:t>MAF &gt; 1%</a:t>
            </a:r>
          </a:p>
        </p:txBody>
      </p:sp>
      <p:sp>
        <p:nvSpPr>
          <p:cNvPr id="121860" name="Rectangle 4"/>
          <p:cNvSpPr>
            <a:spLocks noChangeArrowheads="1"/>
          </p:cNvSpPr>
          <p:nvPr/>
        </p:nvSpPr>
        <p:spPr bwMode="auto">
          <a:xfrm>
            <a:off x="1600200" y="609600"/>
            <a:ext cx="5486400" cy="838200"/>
          </a:xfrm>
          <a:prstGeom prst="rect">
            <a:avLst/>
          </a:prstGeom>
          <a:solidFill>
            <a:schemeClr val="bg1"/>
          </a:solidFill>
          <a:ln w="9525">
            <a:solidFill>
              <a:schemeClr val="tx1"/>
            </a:solidFill>
            <a:miter lim="800000"/>
            <a:headEnd/>
            <a:tailEnd/>
          </a:ln>
        </p:spPr>
        <p:txBody>
          <a:bodyPr wrap="none" anchor="ctr"/>
          <a:lstStyle/>
          <a:p>
            <a:pPr algn="ctr" eaLnBrk="0" hangingPunct="0"/>
            <a:r>
              <a:rPr lang="it-IT" b="1" dirty="0" smtClean="0">
                <a:solidFill>
                  <a:srgbClr val="3333FF"/>
                </a:solidFill>
              </a:rPr>
              <a:t>GENETIC MARKERS</a:t>
            </a:r>
            <a:endParaRPr lang="it-IT" b="1" dirty="0">
              <a:solidFill>
                <a:srgbClr val="3333FF"/>
              </a:solidFill>
            </a:endParaRPr>
          </a:p>
        </p:txBody>
      </p:sp>
      <p:sp>
        <p:nvSpPr>
          <p:cNvPr id="121861" name="Rectangle 6"/>
          <p:cNvSpPr>
            <a:spLocks noChangeArrowheads="1"/>
          </p:cNvSpPr>
          <p:nvPr/>
        </p:nvSpPr>
        <p:spPr bwMode="auto">
          <a:xfrm>
            <a:off x="566738" y="2979738"/>
            <a:ext cx="4995862" cy="404812"/>
          </a:xfrm>
          <a:prstGeom prst="rect">
            <a:avLst/>
          </a:prstGeom>
          <a:solidFill>
            <a:schemeClr val="bg1"/>
          </a:solidFill>
          <a:ln w="9525">
            <a:solidFill>
              <a:schemeClr val="bg1"/>
            </a:solidFill>
            <a:miter lim="800000"/>
            <a:headEnd/>
            <a:tailEnd/>
          </a:ln>
        </p:spPr>
        <p:txBody>
          <a:bodyPr wrap="none" anchor="ctr"/>
          <a:lstStyle/>
          <a:p>
            <a:pPr eaLnBrk="0" hangingPunct="0"/>
            <a:endParaRPr lang="it-IT"/>
          </a:p>
        </p:txBody>
      </p:sp>
      <p:sp>
        <p:nvSpPr>
          <p:cNvPr id="121862" name="Rectangle 7"/>
          <p:cNvSpPr>
            <a:spLocks noChangeArrowheads="1"/>
          </p:cNvSpPr>
          <p:nvPr/>
        </p:nvSpPr>
        <p:spPr bwMode="auto">
          <a:xfrm>
            <a:off x="476250" y="6264275"/>
            <a:ext cx="4500563" cy="314325"/>
          </a:xfrm>
          <a:prstGeom prst="rect">
            <a:avLst/>
          </a:prstGeom>
          <a:solidFill>
            <a:schemeClr val="bg1"/>
          </a:solidFill>
          <a:ln w="9525">
            <a:solidFill>
              <a:schemeClr val="bg1"/>
            </a:solidFill>
            <a:miter lim="800000"/>
            <a:headEnd/>
            <a:tailEnd/>
          </a:ln>
        </p:spPr>
        <p:txBody>
          <a:bodyPr wrap="none" anchor="ctr"/>
          <a:lstStyle/>
          <a:p>
            <a:pPr eaLnBrk="0" hangingPunct="0"/>
            <a:endParaRPr lang="it-IT"/>
          </a:p>
        </p:txBody>
      </p:sp>
    </p:spTree>
  </p:cSld>
  <p:clrMapOvr>
    <a:masterClrMapping/>
  </p:clrMapOvr>
  <p:timing>
    <p:tnLst>
      <p:par>
        <p:cTn xmlns:p14="http://schemas.microsoft.com/office/powerpoint/2010/mai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CasellaDiTesto 1"/>
          <p:cNvSpPr txBox="1">
            <a:spLocks noChangeArrowheads="1"/>
          </p:cNvSpPr>
          <p:nvPr/>
        </p:nvSpPr>
        <p:spPr bwMode="auto">
          <a:xfrm>
            <a:off x="2571750" y="1143000"/>
            <a:ext cx="835025" cy="461963"/>
          </a:xfrm>
          <a:prstGeom prst="rect">
            <a:avLst/>
          </a:prstGeom>
          <a:noFill/>
          <a:ln w="9525">
            <a:noFill/>
            <a:miter lim="800000"/>
            <a:headEnd/>
            <a:tailEnd/>
          </a:ln>
        </p:spPr>
        <p:txBody>
          <a:bodyPr wrap="none">
            <a:spAutoFit/>
          </a:bodyPr>
          <a:lstStyle/>
          <a:p>
            <a:pPr eaLnBrk="0" hangingPunct="0"/>
            <a:r>
              <a:rPr lang="it-IT"/>
              <a:t>CNV</a:t>
            </a:r>
          </a:p>
        </p:txBody>
      </p:sp>
      <p:sp>
        <p:nvSpPr>
          <p:cNvPr id="122883" name="CasellaDiTesto 2"/>
          <p:cNvSpPr txBox="1">
            <a:spLocks noChangeArrowheads="1"/>
          </p:cNvSpPr>
          <p:nvPr/>
        </p:nvSpPr>
        <p:spPr bwMode="auto">
          <a:xfrm>
            <a:off x="1000125" y="2214563"/>
            <a:ext cx="5955476" cy="1200328"/>
          </a:xfrm>
          <a:prstGeom prst="rect">
            <a:avLst/>
          </a:prstGeom>
          <a:noFill/>
          <a:ln w="9525">
            <a:noFill/>
            <a:miter lim="800000"/>
            <a:headEnd/>
            <a:tailEnd/>
          </a:ln>
        </p:spPr>
        <p:txBody>
          <a:bodyPr wrap="none">
            <a:spAutoFit/>
          </a:bodyPr>
          <a:lstStyle/>
          <a:p>
            <a:pPr eaLnBrk="0" hangingPunct="0"/>
            <a:r>
              <a:rPr lang="it-IT" dirty="0"/>
              <a:t>Copy </a:t>
            </a:r>
            <a:r>
              <a:rPr lang="it-IT" dirty="0" err="1"/>
              <a:t>Number</a:t>
            </a:r>
            <a:r>
              <a:rPr lang="it-IT" dirty="0"/>
              <a:t> </a:t>
            </a:r>
            <a:r>
              <a:rPr lang="it-IT" dirty="0" err="1"/>
              <a:t>Variation</a:t>
            </a:r>
            <a:endParaRPr lang="it-IT" dirty="0"/>
          </a:p>
          <a:p>
            <a:pPr eaLnBrk="0" hangingPunct="0"/>
            <a:r>
              <a:rPr lang="it-IT" dirty="0" smtClean="0"/>
              <a:t>Quantitative </a:t>
            </a:r>
            <a:r>
              <a:rPr lang="it-IT" dirty="0" err="1" smtClean="0"/>
              <a:t>anomalies</a:t>
            </a:r>
            <a:r>
              <a:rPr lang="it-IT" dirty="0" smtClean="0"/>
              <a:t> of the </a:t>
            </a:r>
            <a:r>
              <a:rPr lang="it-IT" dirty="0" err="1" smtClean="0"/>
              <a:t>whole</a:t>
            </a:r>
            <a:r>
              <a:rPr lang="it-IT" dirty="0" smtClean="0"/>
              <a:t> </a:t>
            </a:r>
            <a:r>
              <a:rPr lang="it-IT" dirty="0" err="1" smtClean="0"/>
              <a:t>genome</a:t>
            </a:r>
            <a:endParaRPr lang="it-IT" dirty="0"/>
          </a:p>
          <a:p>
            <a:pPr eaLnBrk="0" hangingPunct="0"/>
            <a:r>
              <a:rPr lang="it-IT" dirty="0" err="1" smtClean="0"/>
              <a:t>Discovered</a:t>
            </a:r>
            <a:r>
              <a:rPr lang="it-IT" dirty="0" smtClean="0"/>
              <a:t> </a:t>
            </a:r>
            <a:r>
              <a:rPr lang="it-IT" dirty="0" err="1" smtClean="0"/>
              <a:t>thanks</a:t>
            </a:r>
            <a:r>
              <a:rPr lang="it-IT" dirty="0" smtClean="0"/>
              <a:t> to the </a:t>
            </a:r>
            <a:r>
              <a:rPr lang="it-IT" smtClean="0"/>
              <a:t>array CGH </a:t>
            </a:r>
            <a:r>
              <a:rPr lang="it-IT" dirty="0" err="1" smtClean="0"/>
              <a:t>approach</a:t>
            </a:r>
            <a:endParaRPr lang="it-IT" dirty="0"/>
          </a:p>
        </p:txBody>
      </p:sp>
    </p:spTree>
  </p:cSld>
  <p:clrMapOvr>
    <a:masterClrMapping/>
  </p:clrMapOvr>
  <p:timing>
    <p:tnLst>
      <p:par>
        <p:cTn xmlns:p14="http://schemas.microsoft.com/office/powerpoint/2010/mai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70" name="Picture 2"/>
          <p:cNvPicPr>
            <a:picLocks noChangeAspect="1" noChangeArrowheads="1"/>
          </p:cNvPicPr>
          <p:nvPr/>
        </p:nvPicPr>
        <p:blipFill>
          <a:blip r:embed="rId2"/>
          <a:srcRect/>
          <a:stretch>
            <a:fillRect/>
          </a:stretch>
        </p:blipFill>
        <p:spPr bwMode="auto">
          <a:xfrm>
            <a:off x="3733800" y="3927475"/>
            <a:ext cx="5410200" cy="2930525"/>
          </a:xfrm>
          <a:prstGeom prst="rect">
            <a:avLst/>
          </a:prstGeom>
          <a:noFill/>
          <a:ln w="9525">
            <a:noFill/>
            <a:miter lim="800000"/>
            <a:headEnd/>
            <a:tailEnd/>
          </a:ln>
        </p:spPr>
      </p:pic>
      <p:pic>
        <p:nvPicPr>
          <p:cNvPr id="123907" name="Picture 3"/>
          <p:cNvPicPr>
            <a:picLocks noChangeAspect="1" noChangeArrowheads="1"/>
          </p:cNvPicPr>
          <p:nvPr/>
        </p:nvPicPr>
        <p:blipFill>
          <a:blip r:embed="rId3"/>
          <a:srcRect/>
          <a:stretch>
            <a:fillRect/>
          </a:stretch>
        </p:blipFill>
        <p:spPr bwMode="auto">
          <a:xfrm>
            <a:off x="3810000" y="381000"/>
            <a:ext cx="5181600" cy="3403600"/>
          </a:xfrm>
          <a:prstGeom prst="rect">
            <a:avLst/>
          </a:prstGeom>
          <a:noFill/>
          <a:ln w="9525">
            <a:noFill/>
            <a:miter lim="800000"/>
            <a:headEnd/>
            <a:tailEnd/>
          </a:ln>
        </p:spPr>
      </p:pic>
      <p:sp>
        <p:nvSpPr>
          <p:cNvPr id="339972" name="Text Box 4"/>
          <p:cNvSpPr txBox="1">
            <a:spLocks noChangeArrowheads="1"/>
          </p:cNvSpPr>
          <p:nvPr/>
        </p:nvSpPr>
        <p:spPr bwMode="auto">
          <a:xfrm>
            <a:off x="1127125" y="304800"/>
            <a:ext cx="3460750" cy="708025"/>
          </a:xfrm>
          <a:prstGeom prst="rect">
            <a:avLst/>
          </a:prstGeom>
          <a:noFill/>
          <a:ln w="9525">
            <a:noFill/>
            <a:miter lim="800000"/>
            <a:headEnd/>
            <a:tailEnd/>
          </a:ln>
          <a:effectLst/>
        </p:spPr>
        <p:txBody>
          <a:bodyPr wrap="none">
            <a:spAutoFit/>
          </a:bodyPr>
          <a:lstStyle/>
          <a:p>
            <a:pPr eaLnBrk="0" hangingPunct="0">
              <a:defRPr/>
            </a:pPr>
            <a:r>
              <a:rPr lang="it-IT" sz="4000" b="1" dirty="0">
                <a:solidFill>
                  <a:srgbClr val="FF0000"/>
                </a:solidFill>
                <a:effectLst>
                  <a:outerShdw blurRad="38100" dist="38100" dir="2700000" algn="tl">
                    <a:srgbClr val="C0C0C0"/>
                  </a:outerShdw>
                </a:effectLst>
                <a:latin typeface="Arial" pitchFamily="34" charset="0"/>
                <a:cs typeface="Arial" pitchFamily="34" charset="0"/>
              </a:rPr>
              <a:t>HIV </a:t>
            </a:r>
            <a:r>
              <a:rPr lang="it-IT" sz="4000" b="1" dirty="0" err="1">
                <a:solidFill>
                  <a:srgbClr val="FF0000"/>
                </a:solidFill>
                <a:effectLst>
                  <a:outerShdw blurRad="38100" dist="38100" dir="2700000" algn="tl">
                    <a:srgbClr val="C0C0C0"/>
                  </a:outerShdw>
                </a:effectLst>
                <a:latin typeface="Arial" pitchFamily="34" charset="0"/>
                <a:cs typeface="Arial" pitchFamily="34" charset="0"/>
              </a:rPr>
              <a:t>exposure</a:t>
            </a:r>
            <a:endParaRPr lang="it-IT" sz="4000" b="1" dirty="0">
              <a:solidFill>
                <a:srgbClr val="FF0000"/>
              </a:solidFill>
              <a:effectLst>
                <a:outerShdw blurRad="38100" dist="38100" dir="2700000" algn="tl">
                  <a:srgbClr val="C0C0C0"/>
                </a:outerShdw>
              </a:effectLst>
              <a:latin typeface="Arial" pitchFamily="34" charset="0"/>
              <a:cs typeface="Arial" pitchFamily="34" charset="0"/>
            </a:endParaRPr>
          </a:p>
        </p:txBody>
      </p:sp>
      <p:sp>
        <p:nvSpPr>
          <p:cNvPr id="339973" name="Text Box 5"/>
          <p:cNvSpPr txBox="1">
            <a:spLocks noChangeArrowheads="1"/>
          </p:cNvSpPr>
          <p:nvPr/>
        </p:nvSpPr>
        <p:spPr bwMode="auto">
          <a:xfrm>
            <a:off x="1143000" y="2971800"/>
            <a:ext cx="2320925" cy="708025"/>
          </a:xfrm>
          <a:prstGeom prst="rect">
            <a:avLst/>
          </a:prstGeom>
          <a:noFill/>
          <a:ln w="9525">
            <a:noFill/>
            <a:miter lim="800000"/>
            <a:headEnd/>
            <a:tailEnd/>
          </a:ln>
          <a:effectLst/>
        </p:spPr>
        <p:txBody>
          <a:bodyPr wrap="none">
            <a:spAutoFit/>
          </a:bodyPr>
          <a:lstStyle/>
          <a:p>
            <a:pPr eaLnBrk="0" hangingPunct="0">
              <a:defRPr/>
            </a:pPr>
            <a:r>
              <a:rPr lang="it-IT" sz="4000" b="1">
                <a:solidFill>
                  <a:srgbClr val="FF0000"/>
                </a:solidFill>
                <a:effectLst>
                  <a:outerShdw blurRad="38100" dist="38100" dir="2700000" algn="tl">
                    <a:srgbClr val="C0C0C0"/>
                  </a:outerShdw>
                </a:effectLst>
                <a:latin typeface="Arial" pitchFamily="34" charset="0"/>
                <a:cs typeface="Arial" pitchFamily="34" charset="0"/>
              </a:rPr>
              <a:t>infection</a:t>
            </a:r>
          </a:p>
        </p:txBody>
      </p:sp>
      <p:sp>
        <p:nvSpPr>
          <p:cNvPr id="339974" name="Text Box 6"/>
          <p:cNvSpPr txBox="1">
            <a:spLocks noChangeArrowheads="1"/>
          </p:cNvSpPr>
          <p:nvPr/>
        </p:nvSpPr>
        <p:spPr bwMode="auto">
          <a:xfrm>
            <a:off x="5318125" y="1876425"/>
            <a:ext cx="3336925" cy="1190625"/>
          </a:xfrm>
          <a:prstGeom prst="rect">
            <a:avLst/>
          </a:prstGeom>
          <a:noFill/>
          <a:ln w="9525">
            <a:noFill/>
            <a:miter lim="800000"/>
            <a:headEnd/>
            <a:tailEnd/>
          </a:ln>
          <a:effectLst/>
        </p:spPr>
        <p:txBody>
          <a:bodyPr>
            <a:spAutoFit/>
          </a:bodyPr>
          <a:lstStyle/>
          <a:p>
            <a:pPr eaLnBrk="0" hangingPunct="0">
              <a:lnSpc>
                <a:spcPct val="90000"/>
              </a:lnSpc>
              <a:defRPr/>
            </a:pPr>
            <a:r>
              <a:rPr lang="it-IT" sz="4000" b="1">
                <a:solidFill>
                  <a:srgbClr val="FF0000"/>
                </a:solidFill>
                <a:effectLst>
                  <a:outerShdw blurRad="38100" dist="38100" dir="2700000" algn="tl">
                    <a:srgbClr val="C0C0C0"/>
                  </a:outerShdw>
                </a:effectLst>
                <a:latin typeface="Arial" pitchFamily="34" charset="0"/>
                <a:cs typeface="Arial" pitchFamily="34" charset="0"/>
              </a:rPr>
              <a:t>Infection resistence</a:t>
            </a:r>
          </a:p>
        </p:txBody>
      </p:sp>
      <p:sp>
        <p:nvSpPr>
          <p:cNvPr id="339975" name="Text Box 7"/>
          <p:cNvSpPr txBox="1">
            <a:spLocks noChangeArrowheads="1"/>
          </p:cNvSpPr>
          <p:nvPr/>
        </p:nvSpPr>
        <p:spPr bwMode="auto">
          <a:xfrm>
            <a:off x="762000" y="5410200"/>
            <a:ext cx="4495800" cy="1190625"/>
          </a:xfrm>
          <a:prstGeom prst="rect">
            <a:avLst/>
          </a:prstGeom>
          <a:noFill/>
          <a:ln w="9525">
            <a:noFill/>
            <a:miter lim="800000"/>
            <a:headEnd/>
            <a:tailEnd/>
          </a:ln>
          <a:effectLst/>
        </p:spPr>
        <p:txBody>
          <a:bodyPr>
            <a:spAutoFit/>
          </a:bodyPr>
          <a:lstStyle/>
          <a:p>
            <a:pPr eaLnBrk="0" hangingPunct="0">
              <a:lnSpc>
                <a:spcPct val="90000"/>
              </a:lnSpc>
              <a:defRPr/>
            </a:pPr>
            <a:r>
              <a:rPr lang="it-IT" sz="4000" b="1">
                <a:solidFill>
                  <a:srgbClr val="FF0000"/>
                </a:solidFill>
                <a:effectLst>
                  <a:outerShdw blurRad="38100" dist="38100" dir="2700000" algn="tl">
                    <a:srgbClr val="C0C0C0"/>
                  </a:outerShdw>
                </a:effectLst>
                <a:latin typeface="Arial" pitchFamily="34" charset="0"/>
                <a:cs typeface="Arial" pitchFamily="34" charset="0"/>
              </a:rPr>
              <a:t>AIDS rapid progressors</a:t>
            </a:r>
          </a:p>
        </p:txBody>
      </p:sp>
      <p:sp>
        <p:nvSpPr>
          <p:cNvPr id="339976" name="Text Box 8"/>
          <p:cNvSpPr txBox="1">
            <a:spLocks noChangeArrowheads="1"/>
          </p:cNvSpPr>
          <p:nvPr/>
        </p:nvSpPr>
        <p:spPr bwMode="auto">
          <a:xfrm>
            <a:off x="5105400" y="3733800"/>
            <a:ext cx="3887788" cy="1066800"/>
          </a:xfrm>
          <a:prstGeom prst="rect">
            <a:avLst/>
          </a:prstGeom>
          <a:solidFill>
            <a:schemeClr val="bg1"/>
          </a:solidFill>
          <a:ln w="9525">
            <a:noFill/>
            <a:miter lim="800000"/>
            <a:headEnd/>
            <a:tailEnd/>
          </a:ln>
          <a:effectLst/>
        </p:spPr>
        <p:txBody>
          <a:bodyPr>
            <a:spAutoFit/>
          </a:bodyPr>
          <a:lstStyle/>
          <a:p>
            <a:pPr eaLnBrk="0" hangingPunct="0">
              <a:lnSpc>
                <a:spcPct val="80000"/>
              </a:lnSpc>
              <a:defRPr/>
            </a:pPr>
            <a:r>
              <a:rPr lang="it-IT" sz="4000" b="1">
                <a:solidFill>
                  <a:srgbClr val="FF0000"/>
                </a:solidFill>
                <a:effectLst>
                  <a:outerShdw blurRad="38100" dist="38100" dir="2700000" algn="tl">
                    <a:srgbClr val="C0C0C0"/>
                  </a:outerShdw>
                </a:effectLst>
                <a:latin typeface="Arial" pitchFamily="34" charset="0"/>
                <a:cs typeface="Arial" pitchFamily="34" charset="0"/>
              </a:rPr>
              <a:t>Long term non progressors</a:t>
            </a:r>
          </a:p>
        </p:txBody>
      </p:sp>
      <p:sp>
        <p:nvSpPr>
          <p:cNvPr id="339977" name="Line 9"/>
          <p:cNvSpPr>
            <a:spLocks noChangeShapeType="1"/>
          </p:cNvSpPr>
          <p:nvPr/>
        </p:nvSpPr>
        <p:spPr bwMode="auto">
          <a:xfrm>
            <a:off x="2193925" y="1571625"/>
            <a:ext cx="0" cy="1295400"/>
          </a:xfrm>
          <a:prstGeom prst="line">
            <a:avLst/>
          </a:prstGeom>
          <a:noFill/>
          <a:ln w="76200">
            <a:solidFill>
              <a:schemeClr val="tx1"/>
            </a:solidFill>
            <a:round/>
            <a:headEnd/>
            <a:tailEnd type="triangle" w="med" len="med"/>
          </a:ln>
        </p:spPr>
        <p:txBody>
          <a:bodyPr wrap="none" anchor="ctr"/>
          <a:lstStyle/>
          <a:p>
            <a:endParaRPr lang="it-IT"/>
          </a:p>
        </p:txBody>
      </p:sp>
      <p:sp>
        <p:nvSpPr>
          <p:cNvPr id="339978" name="Line 10"/>
          <p:cNvSpPr>
            <a:spLocks noChangeShapeType="1"/>
          </p:cNvSpPr>
          <p:nvPr/>
        </p:nvSpPr>
        <p:spPr bwMode="auto">
          <a:xfrm>
            <a:off x="2193925" y="4010025"/>
            <a:ext cx="0" cy="1295400"/>
          </a:xfrm>
          <a:prstGeom prst="line">
            <a:avLst/>
          </a:prstGeom>
          <a:noFill/>
          <a:ln w="76200">
            <a:solidFill>
              <a:schemeClr val="tx1"/>
            </a:solidFill>
            <a:round/>
            <a:headEnd/>
            <a:tailEnd type="triangle" w="med" len="med"/>
          </a:ln>
        </p:spPr>
        <p:txBody>
          <a:bodyPr wrap="none" anchor="ctr"/>
          <a:lstStyle/>
          <a:p>
            <a:endParaRPr lang="it-IT"/>
          </a:p>
        </p:txBody>
      </p:sp>
      <p:sp>
        <p:nvSpPr>
          <p:cNvPr id="339979" name="Line 11"/>
          <p:cNvSpPr>
            <a:spLocks noChangeShapeType="1"/>
          </p:cNvSpPr>
          <p:nvPr/>
        </p:nvSpPr>
        <p:spPr bwMode="auto">
          <a:xfrm>
            <a:off x="2346325" y="1724025"/>
            <a:ext cx="2743200" cy="457200"/>
          </a:xfrm>
          <a:prstGeom prst="line">
            <a:avLst/>
          </a:prstGeom>
          <a:noFill/>
          <a:ln w="76200">
            <a:solidFill>
              <a:schemeClr val="tx1"/>
            </a:solidFill>
            <a:round/>
            <a:headEnd/>
            <a:tailEnd type="triangle" w="med" len="med"/>
          </a:ln>
        </p:spPr>
        <p:txBody>
          <a:bodyPr wrap="none" anchor="ctr"/>
          <a:lstStyle/>
          <a:p>
            <a:endParaRPr lang="it-IT"/>
          </a:p>
        </p:txBody>
      </p:sp>
      <p:sp>
        <p:nvSpPr>
          <p:cNvPr id="339980" name="Line 12"/>
          <p:cNvSpPr>
            <a:spLocks noChangeShapeType="1"/>
          </p:cNvSpPr>
          <p:nvPr/>
        </p:nvSpPr>
        <p:spPr bwMode="auto">
          <a:xfrm>
            <a:off x="2346325" y="3857625"/>
            <a:ext cx="2743200" cy="457200"/>
          </a:xfrm>
          <a:prstGeom prst="line">
            <a:avLst/>
          </a:prstGeom>
          <a:noFill/>
          <a:ln w="76200">
            <a:solidFill>
              <a:schemeClr val="tx1"/>
            </a:solidFill>
            <a:round/>
            <a:headEnd/>
            <a:tailEnd type="triangle" w="med" len="med"/>
          </a:ln>
        </p:spPr>
        <p:txBody>
          <a:bodyPr wrap="none" anchor="ctr"/>
          <a:lstStyle/>
          <a:p>
            <a:endParaRPr lang="it-IT"/>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39970"/>
                                        </p:tgtEl>
                                        <p:attrNameLst>
                                          <p:attrName>style.visibility</p:attrName>
                                        </p:attrNameLst>
                                      </p:cBhvr>
                                      <p:to>
                                        <p:strVal val="visible"/>
                                      </p:to>
                                    </p:set>
                                    <p:animEffect transition="in" filter="fade">
                                      <p:cBhvr>
                                        <p:cTn id="7" dur="500"/>
                                        <p:tgtEl>
                                          <p:spTgt spid="33997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339977"/>
                                        </p:tgtEl>
                                        <p:attrNameLst>
                                          <p:attrName>style.visibility</p:attrName>
                                        </p:attrNameLst>
                                      </p:cBhvr>
                                      <p:to>
                                        <p:strVal val="visible"/>
                                      </p:to>
                                    </p:set>
                                    <p:animEffect transition="in" filter="wipe(up)">
                                      <p:cBhvr>
                                        <p:cTn id="12" dur="500"/>
                                        <p:tgtEl>
                                          <p:spTgt spid="33997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339973"/>
                                        </p:tgtEl>
                                        <p:attrNameLst>
                                          <p:attrName>style.visibility</p:attrName>
                                        </p:attrNameLst>
                                      </p:cBhvr>
                                      <p:to>
                                        <p:strVal val="visible"/>
                                      </p:to>
                                    </p:set>
                                    <p:animEffect transition="in" filter="wipe(right)">
                                      <p:cBhvr>
                                        <p:cTn id="17" dur="500"/>
                                        <p:tgtEl>
                                          <p:spTgt spid="33997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grpId="0" nodeType="clickEffect">
                                  <p:stCondLst>
                                    <p:cond delay="0"/>
                                  </p:stCondLst>
                                  <p:childTnLst>
                                    <p:set>
                                      <p:cBhvr>
                                        <p:cTn id="21" dur="1" fill="hold">
                                          <p:stCondLst>
                                            <p:cond delay="0"/>
                                          </p:stCondLst>
                                        </p:cTn>
                                        <p:tgtEl>
                                          <p:spTgt spid="339979"/>
                                        </p:tgtEl>
                                        <p:attrNameLst>
                                          <p:attrName>style.visibility</p:attrName>
                                        </p:attrNameLst>
                                      </p:cBhvr>
                                      <p:to>
                                        <p:strVal val="visible"/>
                                      </p:to>
                                    </p:set>
                                    <p:animEffect transition="in" filter="wipe(up)">
                                      <p:cBhvr>
                                        <p:cTn id="22" dur="500"/>
                                        <p:tgtEl>
                                          <p:spTgt spid="33997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grpId="0" nodeType="clickEffect">
                                  <p:stCondLst>
                                    <p:cond delay="0"/>
                                  </p:stCondLst>
                                  <p:childTnLst>
                                    <p:set>
                                      <p:cBhvr>
                                        <p:cTn id="26" dur="1" fill="hold">
                                          <p:stCondLst>
                                            <p:cond delay="0"/>
                                          </p:stCondLst>
                                        </p:cTn>
                                        <p:tgtEl>
                                          <p:spTgt spid="339974"/>
                                        </p:tgtEl>
                                        <p:attrNameLst>
                                          <p:attrName>style.visibility</p:attrName>
                                        </p:attrNameLst>
                                      </p:cBhvr>
                                      <p:to>
                                        <p:strVal val="visible"/>
                                      </p:to>
                                    </p:set>
                                    <p:animEffect transition="in" filter="wipe(right)">
                                      <p:cBhvr>
                                        <p:cTn id="27" dur="500"/>
                                        <p:tgtEl>
                                          <p:spTgt spid="339974"/>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339978"/>
                                        </p:tgtEl>
                                        <p:attrNameLst>
                                          <p:attrName>style.visibility</p:attrName>
                                        </p:attrNameLst>
                                      </p:cBhvr>
                                      <p:to>
                                        <p:strVal val="visible"/>
                                      </p:to>
                                    </p:set>
                                    <p:animEffect transition="in" filter="wipe(up)">
                                      <p:cBhvr>
                                        <p:cTn id="32" dur="500"/>
                                        <p:tgtEl>
                                          <p:spTgt spid="339978"/>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339975"/>
                                        </p:tgtEl>
                                        <p:attrNameLst>
                                          <p:attrName>style.visibility</p:attrName>
                                        </p:attrNameLst>
                                      </p:cBhvr>
                                      <p:to>
                                        <p:strVal val="visible"/>
                                      </p:to>
                                    </p:set>
                                    <p:animEffect transition="in" filter="wipe(left)">
                                      <p:cBhvr>
                                        <p:cTn id="37" dur="500"/>
                                        <p:tgtEl>
                                          <p:spTgt spid="339975"/>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childTnLst>
                                    <p:set>
                                      <p:cBhvr>
                                        <p:cTn id="41" dur="1" fill="hold">
                                          <p:stCondLst>
                                            <p:cond delay="0"/>
                                          </p:stCondLst>
                                        </p:cTn>
                                        <p:tgtEl>
                                          <p:spTgt spid="339980"/>
                                        </p:tgtEl>
                                        <p:attrNameLst>
                                          <p:attrName>style.visibility</p:attrName>
                                        </p:attrNameLst>
                                      </p:cBhvr>
                                      <p:to>
                                        <p:strVal val="visible"/>
                                      </p:to>
                                    </p:set>
                                    <p:animEffect transition="in" filter="wipe(up)">
                                      <p:cBhvr>
                                        <p:cTn id="42" dur="500"/>
                                        <p:tgtEl>
                                          <p:spTgt spid="339980"/>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339976"/>
                                        </p:tgtEl>
                                        <p:attrNameLst>
                                          <p:attrName>style.visibility</p:attrName>
                                        </p:attrNameLst>
                                      </p:cBhvr>
                                      <p:to>
                                        <p:strVal val="visible"/>
                                      </p:to>
                                    </p:set>
                                    <p:animEffect transition="in" filter="wipe(left)">
                                      <p:cBhvr>
                                        <p:cTn id="47" dur="500"/>
                                        <p:tgtEl>
                                          <p:spTgt spid="3399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9973" grpId="0" autoUpdateAnimBg="0"/>
      <p:bldP spid="339974" grpId="0" autoUpdateAnimBg="0"/>
      <p:bldP spid="339975" grpId="0" autoUpdateAnimBg="0"/>
      <p:bldP spid="339976" grpId="0" animBg="1" autoUpdateAnimBg="0"/>
      <p:bldP spid="339977" grpId="0" animBg="1"/>
      <p:bldP spid="339978" grpId="0" animBg="1"/>
      <p:bldP spid="339979" grpId="0" animBg="1"/>
      <p:bldP spid="339980"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2018" name="Picture 2"/>
          <p:cNvPicPr>
            <a:picLocks noChangeAspect="1" noChangeArrowheads="1"/>
          </p:cNvPicPr>
          <p:nvPr/>
        </p:nvPicPr>
        <p:blipFill>
          <a:blip r:embed="rId2"/>
          <a:srcRect/>
          <a:stretch>
            <a:fillRect/>
          </a:stretch>
        </p:blipFill>
        <p:spPr bwMode="auto">
          <a:xfrm>
            <a:off x="3505200" y="1828800"/>
            <a:ext cx="5181600" cy="4799013"/>
          </a:xfrm>
          <a:prstGeom prst="rect">
            <a:avLst/>
          </a:prstGeom>
          <a:noFill/>
          <a:ln w="9525">
            <a:noFill/>
            <a:miter lim="800000"/>
            <a:headEnd/>
            <a:tailEnd/>
          </a:ln>
        </p:spPr>
      </p:pic>
      <p:sp>
        <p:nvSpPr>
          <p:cNvPr id="342019" name="Rectangle 3"/>
          <p:cNvSpPr>
            <a:spLocks noChangeArrowheads="1"/>
          </p:cNvSpPr>
          <p:nvPr/>
        </p:nvSpPr>
        <p:spPr bwMode="auto">
          <a:xfrm>
            <a:off x="381000" y="152400"/>
            <a:ext cx="8356600" cy="1676400"/>
          </a:xfrm>
          <a:prstGeom prst="rect">
            <a:avLst/>
          </a:prstGeom>
          <a:noFill/>
          <a:ln w="9525">
            <a:noFill/>
            <a:miter lim="800000"/>
            <a:headEnd/>
            <a:tailEnd/>
          </a:ln>
          <a:effectLst/>
        </p:spPr>
        <p:txBody>
          <a:bodyPr anchor="ctr"/>
          <a:lstStyle/>
          <a:p>
            <a:pPr algn="ctr" eaLnBrk="0" hangingPunct="0">
              <a:lnSpc>
                <a:spcPct val="80000"/>
              </a:lnSpc>
              <a:defRPr/>
            </a:pPr>
            <a:r>
              <a:rPr lang="it-IT" sz="4400" dirty="0" err="1">
                <a:solidFill>
                  <a:srgbClr val="FF0000"/>
                </a:solidFill>
                <a:effectLst>
                  <a:outerShdw blurRad="38100" dist="38100" dir="2700000" algn="tl">
                    <a:srgbClr val="C0C0C0"/>
                  </a:outerShdw>
                </a:effectLst>
                <a:latin typeface="Arial" pitchFamily="34" charset="0"/>
                <a:cs typeface="Arial" pitchFamily="34" charset="0"/>
              </a:rPr>
              <a:t>What</a:t>
            </a:r>
            <a:r>
              <a:rPr lang="it-IT" sz="4400" dirty="0">
                <a:solidFill>
                  <a:srgbClr val="FF0000"/>
                </a:solidFill>
                <a:effectLst>
                  <a:outerShdw blurRad="38100" dist="38100" dir="2700000" algn="tl">
                    <a:srgbClr val="C0C0C0"/>
                  </a:outerShdw>
                </a:effectLst>
                <a:latin typeface="Arial" pitchFamily="34" charset="0"/>
                <a:cs typeface="Arial" pitchFamily="34" charset="0"/>
              </a:rPr>
              <a:t> are the </a:t>
            </a:r>
            <a:r>
              <a:rPr lang="it-IT" sz="4400" dirty="0" err="1">
                <a:solidFill>
                  <a:srgbClr val="FF0000"/>
                </a:solidFill>
                <a:effectLst>
                  <a:outerShdw blurRad="38100" dist="38100" dir="2700000" algn="tl">
                    <a:srgbClr val="C0C0C0"/>
                  </a:outerShdw>
                </a:effectLst>
                <a:latin typeface="Arial" pitchFamily="34" charset="0"/>
                <a:cs typeface="Arial" pitchFamily="34" charset="0"/>
              </a:rPr>
              <a:t>factors</a:t>
            </a:r>
            <a:r>
              <a:rPr lang="it-IT" sz="4400" dirty="0">
                <a:solidFill>
                  <a:srgbClr val="FF0000"/>
                </a:solidFill>
                <a:effectLst>
                  <a:outerShdw blurRad="38100" dist="38100" dir="2700000" algn="tl">
                    <a:srgbClr val="C0C0C0"/>
                  </a:outerShdw>
                </a:effectLst>
                <a:latin typeface="Arial" pitchFamily="34" charset="0"/>
                <a:cs typeface="Arial" pitchFamily="34" charset="0"/>
              </a:rPr>
              <a:t> </a:t>
            </a:r>
            <a:r>
              <a:rPr lang="it-IT" sz="4400" dirty="0" err="1">
                <a:solidFill>
                  <a:srgbClr val="FF0000"/>
                </a:solidFill>
                <a:effectLst>
                  <a:outerShdw blurRad="38100" dist="38100" dir="2700000" algn="tl">
                    <a:srgbClr val="C0C0C0"/>
                  </a:outerShdw>
                </a:effectLst>
                <a:latin typeface="Arial" pitchFamily="34" charset="0"/>
                <a:cs typeface="Arial" pitchFamily="34" charset="0"/>
              </a:rPr>
              <a:t>implicated</a:t>
            </a:r>
            <a:r>
              <a:rPr lang="it-IT" sz="4400" dirty="0">
                <a:solidFill>
                  <a:srgbClr val="FF0000"/>
                </a:solidFill>
                <a:effectLst>
                  <a:outerShdw blurRad="38100" dist="38100" dir="2700000" algn="tl">
                    <a:srgbClr val="C0C0C0"/>
                  </a:outerShdw>
                </a:effectLst>
                <a:latin typeface="Arial" pitchFamily="34" charset="0"/>
                <a:cs typeface="Arial" pitchFamily="34" charset="0"/>
              </a:rPr>
              <a:t> in the </a:t>
            </a:r>
            <a:r>
              <a:rPr lang="it-IT" sz="4400" dirty="0" err="1">
                <a:solidFill>
                  <a:srgbClr val="FF0000"/>
                </a:solidFill>
                <a:effectLst>
                  <a:outerShdw blurRad="38100" dist="38100" dir="2700000" algn="tl">
                    <a:srgbClr val="C0C0C0"/>
                  </a:outerShdw>
                </a:effectLst>
                <a:latin typeface="Arial" pitchFamily="34" charset="0"/>
                <a:cs typeface="Arial" pitchFamily="34" charset="0"/>
              </a:rPr>
              <a:t>susceptibility</a:t>
            </a:r>
            <a:r>
              <a:rPr lang="it-IT" sz="4400" dirty="0">
                <a:solidFill>
                  <a:srgbClr val="FF0000"/>
                </a:solidFill>
                <a:effectLst>
                  <a:outerShdw blurRad="38100" dist="38100" dir="2700000" algn="tl">
                    <a:srgbClr val="C0C0C0"/>
                  </a:outerShdw>
                </a:effectLst>
                <a:latin typeface="Arial" pitchFamily="34" charset="0"/>
                <a:cs typeface="Arial" pitchFamily="34" charset="0"/>
              </a:rPr>
              <a:t> of HIV </a:t>
            </a:r>
            <a:r>
              <a:rPr lang="it-IT" sz="4400" dirty="0" err="1">
                <a:solidFill>
                  <a:srgbClr val="FF0000"/>
                </a:solidFill>
                <a:effectLst>
                  <a:outerShdw blurRad="38100" dist="38100" dir="2700000" algn="tl">
                    <a:srgbClr val="C0C0C0"/>
                  </a:outerShdw>
                </a:effectLst>
                <a:latin typeface="Arial" pitchFamily="34" charset="0"/>
                <a:cs typeface="Arial" pitchFamily="34" charset="0"/>
              </a:rPr>
              <a:t>infection</a:t>
            </a:r>
            <a:r>
              <a:rPr lang="it-IT" sz="4400" dirty="0">
                <a:solidFill>
                  <a:srgbClr val="FF0000"/>
                </a:solidFill>
                <a:effectLst>
                  <a:outerShdw blurRad="38100" dist="38100" dir="2700000" algn="tl">
                    <a:srgbClr val="C0C0C0"/>
                  </a:outerShdw>
                </a:effectLst>
                <a:latin typeface="Arial" pitchFamily="34" charset="0"/>
                <a:cs typeface="Arial" pitchFamily="34" charset="0"/>
              </a:rPr>
              <a:t> and AIDS </a:t>
            </a:r>
            <a:r>
              <a:rPr lang="it-IT" sz="4400" dirty="0" err="1">
                <a:solidFill>
                  <a:srgbClr val="FF0000"/>
                </a:solidFill>
                <a:effectLst>
                  <a:outerShdw blurRad="38100" dist="38100" dir="2700000" algn="tl">
                    <a:srgbClr val="C0C0C0"/>
                  </a:outerShdw>
                </a:effectLst>
                <a:latin typeface="Arial" pitchFamily="34" charset="0"/>
                <a:cs typeface="Arial" pitchFamily="34" charset="0"/>
              </a:rPr>
              <a:t>progression</a:t>
            </a:r>
            <a:r>
              <a:rPr lang="it-IT" sz="4400" dirty="0">
                <a:solidFill>
                  <a:srgbClr val="FF0000"/>
                </a:solidFill>
                <a:effectLst>
                  <a:outerShdw blurRad="38100" dist="38100" dir="2700000" algn="tl">
                    <a:srgbClr val="C0C0C0"/>
                  </a:outerShdw>
                </a:effectLst>
                <a:latin typeface="Arial" pitchFamily="34" charset="0"/>
                <a:cs typeface="Arial" pitchFamily="34" charset="0"/>
              </a:rPr>
              <a:t>?</a:t>
            </a:r>
          </a:p>
        </p:txBody>
      </p:sp>
      <p:sp>
        <p:nvSpPr>
          <p:cNvPr id="342020" name="Text Box 4"/>
          <p:cNvSpPr txBox="1">
            <a:spLocks noChangeArrowheads="1"/>
          </p:cNvSpPr>
          <p:nvPr/>
        </p:nvSpPr>
        <p:spPr bwMode="auto">
          <a:xfrm>
            <a:off x="152400" y="1905000"/>
            <a:ext cx="3429000" cy="2560638"/>
          </a:xfrm>
          <a:prstGeom prst="rect">
            <a:avLst/>
          </a:prstGeom>
          <a:noFill/>
          <a:ln w="9525">
            <a:noFill/>
            <a:miter lim="800000"/>
            <a:headEnd/>
            <a:tailEnd/>
          </a:ln>
        </p:spPr>
        <p:txBody>
          <a:bodyPr>
            <a:spAutoFit/>
          </a:bodyPr>
          <a:lstStyle/>
          <a:p>
            <a:pPr marL="273050" indent="-273050" eaLnBrk="0" hangingPunct="0">
              <a:lnSpc>
                <a:spcPct val="90000"/>
              </a:lnSpc>
              <a:buFontTx/>
              <a:buChar char="•"/>
            </a:pPr>
            <a:r>
              <a:rPr lang="it-IT" sz="3600">
                <a:solidFill>
                  <a:srgbClr val="0033CC"/>
                </a:solidFill>
                <a:latin typeface="Arial" pitchFamily="34" charset="0"/>
                <a:cs typeface="Arial" pitchFamily="34" charset="0"/>
              </a:rPr>
              <a:t>What are the genes possibly involved?</a:t>
            </a:r>
          </a:p>
          <a:p>
            <a:pPr marL="273050" indent="-273050" eaLnBrk="0" hangingPunct="0">
              <a:lnSpc>
                <a:spcPct val="90000"/>
              </a:lnSpc>
            </a:pPr>
            <a:endParaRPr lang="it-IT" sz="3600">
              <a:solidFill>
                <a:srgbClr val="0033CC"/>
              </a:solidFill>
              <a:latin typeface="Arial" pitchFamily="34" charset="0"/>
              <a:cs typeface="Arial" pitchFamily="34" charset="0"/>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42018"/>
                                        </p:tgtEl>
                                        <p:attrNameLst>
                                          <p:attrName>style.visibility</p:attrName>
                                        </p:attrNameLst>
                                      </p:cBhvr>
                                      <p:to>
                                        <p:strVal val="visible"/>
                                      </p:to>
                                    </p:set>
                                    <p:animEffect transition="in" filter="box(out)">
                                      <p:cBhvr>
                                        <p:cTn id="7" dur="500"/>
                                        <p:tgtEl>
                                          <p:spTgt spid="34201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42020">
                                            <p:txEl>
                                              <p:pRg st="0" end="0"/>
                                            </p:txEl>
                                          </p:spTgt>
                                        </p:tgtEl>
                                        <p:attrNameLst>
                                          <p:attrName>style.visibility</p:attrName>
                                        </p:attrNameLst>
                                      </p:cBhvr>
                                      <p:to>
                                        <p:strVal val="visible"/>
                                      </p:to>
                                    </p:set>
                                    <p:animEffect transition="in" filter="wipe(left)">
                                      <p:cBhvr>
                                        <p:cTn id="12" dur="500"/>
                                        <p:tgtEl>
                                          <p:spTgt spid="3420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020" grpId="0" build="p" autoUpdateAnimBg="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5954" name="Picture 2"/>
          <p:cNvPicPr>
            <a:picLocks noChangeAspect="1" noChangeArrowheads="1"/>
          </p:cNvPicPr>
          <p:nvPr/>
        </p:nvPicPr>
        <p:blipFill>
          <a:blip r:embed="rId2"/>
          <a:srcRect/>
          <a:stretch>
            <a:fillRect/>
          </a:stretch>
        </p:blipFill>
        <p:spPr bwMode="auto">
          <a:xfrm>
            <a:off x="0" y="1371600"/>
            <a:ext cx="9144000" cy="3881438"/>
          </a:xfrm>
          <a:prstGeom prst="rect">
            <a:avLst/>
          </a:prstGeom>
          <a:noFill/>
          <a:ln w="9525">
            <a:noFill/>
            <a:miter lim="800000"/>
            <a:headEnd/>
            <a:tailEnd/>
          </a:ln>
        </p:spPr>
      </p:pic>
      <p:grpSp>
        <p:nvGrpSpPr>
          <p:cNvPr id="2" name="Group 3"/>
          <p:cNvGrpSpPr>
            <a:grpSpLocks/>
          </p:cNvGrpSpPr>
          <p:nvPr/>
        </p:nvGrpSpPr>
        <p:grpSpPr bwMode="auto">
          <a:xfrm>
            <a:off x="1066800" y="0"/>
            <a:ext cx="5029200" cy="2743200"/>
            <a:chOff x="672" y="0"/>
            <a:chExt cx="3168" cy="1728"/>
          </a:xfrm>
        </p:grpSpPr>
        <p:grpSp>
          <p:nvGrpSpPr>
            <p:cNvPr id="125974" name="Group 4"/>
            <p:cNvGrpSpPr>
              <a:grpSpLocks/>
            </p:cNvGrpSpPr>
            <p:nvPr/>
          </p:nvGrpSpPr>
          <p:grpSpPr bwMode="auto">
            <a:xfrm>
              <a:off x="672" y="0"/>
              <a:ext cx="1824" cy="1200"/>
              <a:chOff x="672" y="0"/>
              <a:chExt cx="1824" cy="1200"/>
            </a:xfrm>
          </p:grpSpPr>
          <p:sp>
            <p:nvSpPr>
              <p:cNvPr id="125976" name="Rectangle 5"/>
              <p:cNvSpPr>
                <a:spLocks noChangeArrowheads="1"/>
              </p:cNvSpPr>
              <p:nvPr/>
            </p:nvSpPr>
            <p:spPr bwMode="auto">
              <a:xfrm>
                <a:off x="1008" y="240"/>
                <a:ext cx="1488" cy="768"/>
              </a:xfrm>
              <a:prstGeom prst="rect">
                <a:avLst/>
              </a:prstGeom>
              <a:solidFill>
                <a:srgbClr val="FFFFFF"/>
              </a:solidFill>
              <a:ln w="57150">
                <a:solidFill>
                  <a:srgbClr val="FF0000"/>
                </a:solidFill>
                <a:miter lim="800000"/>
                <a:headEnd/>
                <a:tailEnd/>
              </a:ln>
            </p:spPr>
            <p:txBody>
              <a:bodyPr wrap="none" anchor="ctr"/>
              <a:lstStyle/>
              <a:p>
                <a:pPr eaLnBrk="0" hangingPunct="0"/>
                <a:endParaRPr lang="it-IT">
                  <a:latin typeface="Arial" pitchFamily="34" charset="0"/>
                  <a:cs typeface="Arial" pitchFamily="34" charset="0"/>
                </a:endParaRPr>
              </a:p>
            </p:txBody>
          </p:sp>
          <p:sp>
            <p:nvSpPr>
              <p:cNvPr id="125977" name="Line 6"/>
              <p:cNvSpPr>
                <a:spLocks noChangeShapeType="1"/>
              </p:cNvSpPr>
              <p:nvPr/>
            </p:nvSpPr>
            <p:spPr bwMode="auto">
              <a:xfrm flipH="1">
                <a:off x="672" y="1008"/>
                <a:ext cx="336" cy="192"/>
              </a:xfrm>
              <a:prstGeom prst="line">
                <a:avLst/>
              </a:prstGeom>
              <a:noFill/>
              <a:ln w="76200">
                <a:solidFill>
                  <a:srgbClr val="FF0000"/>
                </a:solidFill>
                <a:round/>
                <a:headEnd/>
                <a:tailEnd type="triangle" w="med" len="med"/>
              </a:ln>
            </p:spPr>
            <p:txBody>
              <a:bodyPr wrap="none" anchor="ctr"/>
              <a:lstStyle/>
              <a:p>
                <a:endParaRPr lang="it-IT"/>
              </a:p>
            </p:txBody>
          </p:sp>
          <p:sp>
            <p:nvSpPr>
              <p:cNvPr id="125978" name="Text Box 7"/>
              <p:cNvSpPr txBox="1">
                <a:spLocks noChangeArrowheads="1"/>
              </p:cNvSpPr>
              <p:nvPr/>
            </p:nvSpPr>
            <p:spPr bwMode="auto">
              <a:xfrm>
                <a:off x="1056" y="0"/>
                <a:ext cx="1354" cy="896"/>
              </a:xfrm>
              <a:prstGeom prst="rect">
                <a:avLst/>
              </a:prstGeom>
              <a:noFill/>
              <a:ln w="9525">
                <a:noFill/>
                <a:miter lim="800000"/>
                <a:headEnd/>
                <a:tailEnd/>
              </a:ln>
            </p:spPr>
            <p:txBody>
              <a:bodyPr>
                <a:spAutoFit/>
              </a:bodyPr>
              <a:lstStyle/>
              <a:p>
                <a:pPr eaLnBrk="0" hangingPunct="0">
                  <a:lnSpc>
                    <a:spcPct val="90000"/>
                  </a:lnSpc>
                </a:pPr>
                <a:endParaRPr lang="it-IT" sz="3200" dirty="0">
                  <a:solidFill>
                    <a:srgbClr val="FF0000"/>
                  </a:solidFill>
                  <a:latin typeface="Arial" pitchFamily="34" charset="0"/>
                  <a:cs typeface="Arial" pitchFamily="34" charset="0"/>
                </a:endParaRPr>
              </a:p>
              <a:p>
                <a:pPr eaLnBrk="0" hangingPunct="0">
                  <a:lnSpc>
                    <a:spcPct val="90000"/>
                  </a:lnSpc>
                </a:pPr>
                <a:r>
                  <a:rPr lang="it-IT" sz="3200" dirty="0">
                    <a:solidFill>
                      <a:srgbClr val="FF0000"/>
                    </a:solidFill>
                    <a:latin typeface="Arial" pitchFamily="34" charset="0"/>
                    <a:cs typeface="Arial" pitchFamily="34" charset="0"/>
                  </a:rPr>
                  <a:t> </a:t>
                </a:r>
                <a:r>
                  <a:rPr lang="it-IT" sz="3200" dirty="0" err="1">
                    <a:solidFill>
                      <a:srgbClr val="FF0000"/>
                    </a:solidFill>
                    <a:latin typeface="Arial" pitchFamily="34" charset="0"/>
                    <a:cs typeface="Arial" pitchFamily="34" charset="0"/>
                  </a:rPr>
                  <a:t>natural</a:t>
                </a:r>
                <a:r>
                  <a:rPr lang="it-IT" sz="3200" dirty="0">
                    <a:solidFill>
                      <a:srgbClr val="FF0000"/>
                    </a:solidFill>
                    <a:latin typeface="Arial" pitchFamily="34" charset="0"/>
                    <a:cs typeface="Arial" pitchFamily="34" charset="0"/>
                  </a:rPr>
                  <a:t> </a:t>
                </a:r>
                <a:r>
                  <a:rPr lang="it-IT" sz="3200" dirty="0" err="1">
                    <a:solidFill>
                      <a:srgbClr val="FF0000"/>
                    </a:solidFill>
                    <a:latin typeface="Arial" pitchFamily="34" charset="0"/>
                    <a:cs typeface="Arial" pitchFamily="34" charset="0"/>
                  </a:rPr>
                  <a:t>immunity</a:t>
                </a:r>
                <a:endParaRPr lang="it-IT" sz="3200" dirty="0">
                  <a:solidFill>
                    <a:srgbClr val="FF0000"/>
                  </a:solidFill>
                  <a:latin typeface="Arial" pitchFamily="34" charset="0"/>
                  <a:cs typeface="Arial" pitchFamily="34" charset="0"/>
                </a:endParaRPr>
              </a:p>
            </p:txBody>
          </p:sp>
        </p:grpSp>
        <p:sp>
          <p:nvSpPr>
            <p:cNvPr id="125975" name="Line 8"/>
            <p:cNvSpPr>
              <a:spLocks noChangeShapeType="1"/>
            </p:cNvSpPr>
            <p:nvPr/>
          </p:nvSpPr>
          <p:spPr bwMode="auto">
            <a:xfrm>
              <a:off x="2496" y="1008"/>
              <a:ext cx="1344" cy="720"/>
            </a:xfrm>
            <a:prstGeom prst="line">
              <a:avLst/>
            </a:prstGeom>
            <a:noFill/>
            <a:ln w="76200">
              <a:solidFill>
                <a:srgbClr val="FF0000"/>
              </a:solidFill>
              <a:round/>
              <a:headEnd/>
              <a:tailEnd type="triangle" w="med" len="med"/>
            </a:ln>
          </p:spPr>
          <p:txBody>
            <a:bodyPr wrap="none" anchor="ctr"/>
            <a:lstStyle/>
            <a:p>
              <a:endParaRPr lang="it-IT"/>
            </a:p>
          </p:txBody>
        </p:sp>
      </p:grpSp>
      <p:grpSp>
        <p:nvGrpSpPr>
          <p:cNvPr id="4" name="Group 9"/>
          <p:cNvGrpSpPr>
            <a:grpSpLocks/>
          </p:cNvGrpSpPr>
          <p:nvPr/>
        </p:nvGrpSpPr>
        <p:grpSpPr bwMode="auto">
          <a:xfrm>
            <a:off x="1371600" y="0"/>
            <a:ext cx="6781800" cy="3810000"/>
            <a:chOff x="864" y="0"/>
            <a:chExt cx="4272" cy="2400"/>
          </a:xfrm>
        </p:grpSpPr>
        <p:sp>
          <p:nvSpPr>
            <p:cNvPr id="125968" name="Line 10"/>
            <p:cNvSpPr>
              <a:spLocks noChangeShapeType="1"/>
            </p:cNvSpPr>
            <p:nvPr/>
          </p:nvSpPr>
          <p:spPr bwMode="auto">
            <a:xfrm flipH="1">
              <a:off x="864" y="1008"/>
              <a:ext cx="1968" cy="960"/>
            </a:xfrm>
            <a:prstGeom prst="line">
              <a:avLst/>
            </a:prstGeom>
            <a:noFill/>
            <a:ln w="57150">
              <a:solidFill>
                <a:srgbClr val="0000FF"/>
              </a:solidFill>
              <a:round/>
              <a:headEnd/>
              <a:tailEnd type="triangle" w="med" len="med"/>
            </a:ln>
          </p:spPr>
          <p:txBody>
            <a:bodyPr wrap="none" anchor="ctr"/>
            <a:lstStyle/>
            <a:p>
              <a:endParaRPr lang="it-IT"/>
            </a:p>
          </p:txBody>
        </p:sp>
        <p:grpSp>
          <p:nvGrpSpPr>
            <p:cNvPr id="125969" name="Group 11"/>
            <p:cNvGrpSpPr>
              <a:grpSpLocks/>
            </p:cNvGrpSpPr>
            <p:nvPr/>
          </p:nvGrpSpPr>
          <p:grpSpPr bwMode="auto">
            <a:xfrm>
              <a:off x="2832" y="0"/>
              <a:ext cx="2304" cy="2400"/>
              <a:chOff x="2832" y="0"/>
              <a:chExt cx="2304" cy="2400"/>
            </a:xfrm>
          </p:grpSpPr>
          <p:grpSp>
            <p:nvGrpSpPr>
              <p:cNvPr id="125970" name="Group 12"/>
              <p:cNvGrpSpPr>
                <a:grpSpLocks/>
              </p:cNvGrpSpPr>
              <p:nvPr/>
            </p:nvGrpSpPr>
            <p:grpSpPr bwMode="auto">
              <a:xfrm>
                <a:off x="2832" y="0"/>
                <a:ext cx="1488" cy="1008"/>
                <a:chOff x="2832" y="0"/>
                <a:chExt cx="1488" cy="1008"/>
              </a:xfrm>
            </p:grpSpPr>
            <p:sp>
              <p:nvSpPr>
                <p:cNvPr id="125972" name="Rectangle 13"/>
                <p:cNvSpPr>
                  <a:spLocks noChangeArrowheads="1"/>
                </p:cNvSpPr>
                <p:nvPr/>
              </p:nvSpPr>
              <p:spPr bwMode="auto">
                <a:xfrm>
                  <a:off x="2832" y="240"/>
                  <a:ext cx="1488" cy="768"/>
                </a:xfrm>
                <a:prstGeom prst="rect">
                  <a:avLst/>
                </a:prstGeom>
                <a:solidFill>
                  <a:srgbClr val="FFFFFF"/>
                </a:solidFill>
                <a:ln w="57150">
                  <a:solidFill>
                    <a:srgbClr val="0000FF"/>
                  </a:solidFill>
                  <a:miter lim="800000"/>
                  <a:headEnd/>
                  <a:tailEnd/>
                </a:ln>
              </p:spPr>
              <p:txBody>
                <a:bodyPr wrap="none" anchor="ctr"/>
                <a:lstStyle/>
                <a:p>
                  <a:pPr eaLnBrk="0" hangingPunct="0"/>
                  <a:endParaRPr lang="it-IT">
                    <a:latin typeface="Arial" pitchFamily="34" charset="0"/>
                    <a:cs typeface="Arial" pitchFamily="34" charset="0"/>
                  </a:endParaRPr>
                </a:p>
              </p:txBody>
            </p:sp>
            <p:sp>
              <p:nvSpPr>
                <p:cNvPr id="125973" name="Text Box 14"/>
                <p:cNvSpPr txBox="1">
                  <a:spLocks noChangeArrowheads="1"/>
                </p:cNvSpPr>
                <p:nvPr/>
              </p:nvSpPr>
              <p:spPr bwMode="auto">
                <a:xfrm>
                  <a:off x="2880" y="0"/>
                  <a:ext cx="1354" cy="617"/>
                </a:xfrm>
                <a:prstGeom prst="rect">
                  <a:avLst/>
                </a:prstGeom>
                <a:noFill/>
                <a:ln w="9525">
                  <a:noFill/>
                  <a:miter lim="800000"/>
                  <a:headEnd/>
                  <a:tailEnd/>
                </a:ln>
              </p:spPr>
              <p:txBody>
                <a:bodyPr>
                  <a:spAutoFit/>
                </a:bodyPr>
                <a:lstStyle/>
                <a:p>
                  <a:pPr eaLnBrk="0" hangingPunct="0">
                    <a:lnSpc>
                      <a:spcPct val="90000"/>
                    </a:lnSpc>
                  </a:pPr>
                  <a:endParaRPr lang="it-IT" sz="3200">
                    <a:latin typeface="Arial" pitchFamily="34" charset="0"/>
                    <a:cs typeface="Arial" pitchFamily="34" charset="0"/>
                  </a:endParaRPr>
                </a:p>
                <a:p>
                  <a:pPr eaLnBrk="0" hangingPunct="0">
                    <a:lnSpc>
                      <a:spcPct val="90000"/>
                    </a:lnSpc>
                  </a:pPr>
                  <a:r>
                    <a:rPr lang="it-IT" sz="3200">
                      <a:solidFill>
                        <a:srgbClr val="0033CC"/>
                      </a:solidFill>
                      <a:latin typeface="Arial" pitchFamily="34" charset="0"/>
                      <a:cs typeface="Arial" pitchFamily="34" charset="0"/>
                    </a:rPr>
                    <a:t>HIV entry</a:t>
                  </a:r>
                  <a:endParaRPr lang="it-IT" sz="3200">
                    <a:latin typeface="Arial" pitchFamily="34" charset="0"/>
                    <a:cs typeface="Arial" pitchFamily="34" charset="0"/>
                  </a:endParaRPr>
                </a:p>
              </p:txBody>
            </p:sp>
          </p:grpSp>
          <p:sp>
            <p:nvSpPr>
              <p:cNvPr id="125971" name="Line 15"/>
              <p:cNvSpPr>
                <a:spLocks noChangeShapeType="1"/>
              </p:cNvSpPr>
              <p:nvPr/>
            </p:nvSpPr>
            <p:spPr bwMode="auto">
              <a:xfrm>
                <a:off x="4320" y="1008"/>
                <a:ext cx="816" cy="1392"/>
              </a:xfrm>
              <a:prstGeom prst="line">
                <a:avLst/>
              </a:prstGeom>
              <a:noFill/>
              <a:ln w="57150">
                <a:solidFill>
                  <a:srgbClr val="0000FF"/>
                </a:solidFill>
                <a:round/>
                <a:headEnd/>
                <a:tailEnd type="triangle" w="med" len="med"/>
              </a:ln>
            </p:spPr>
            <p:txBody>
              <a:bodyPr wrap="none" anchor="ctr"/>
              <a:lstStyle/>
              <a:p>
                <a:endParaRPr lang="it-IT"/>
              </a:p>
            </p:txBody>
          </p:sp>
        </p:grpSp>
      </p:grpSp>
      <p:grpSp>
        <p:nvGrpSpPr>
          <p:cNvPr id="7" name="Group 16"/>
          <p:cNvGrpSpPr>
            <a:grpSpLocks/>
          </p:cNvGrpSpPr>
          <p:nvPr/>
        </p:nvGrpSpPr>
        <p:grpSpPr bwMode="auto">
          <a:xfrm>
            <a:off x="4343400" y="4648200"/>
            <a:ext cx="4495800" cy="2057400"/>
            <a:chOff x="2736" y="2928"/>
            <a:chExt cx="2832" cy="1296"/>
          </a:xfrm>
        </p:grpSpPr>
        <p:grpSp>
          <p:nvGrpSpPr>
            <p:cNvPr id="125963" name="Group 17"/>
            <p:cNvGrpSpPr>
              <a:grpSpLocks/>
            </p:cNvGrpSpPr>
            <p:nvPr/>
          </p:nvGrpSpPr>
          <p:grpSpPr bwMode="auto">
            <a:xfrm>
              <a:off x="3120" y="3312"/>
              <a:ext cx="1546" cy="912"/>
              <a:chOff x="3120" y="3312"/>
              <a:chExt cx="1546" cy="912"/>
            </a:xfrm>
          </p:grpSpPr>
          <p:sp>
            <p:nvSpPr>
              <p:cNvPr id="125966" name="Rectangle 18"/>
              <p:cNvSpPr>
                <a:spLocks noChangeArrowheads="1"/>
              </p:cNvSpPr>
              <p:nvPr/>
            </p:nvSpPr>
            <p:spPr bwMode="auto">
              <a:xfrm>
                <a:off x="3120" y="3456"/>
                <a:ext cx="1488" cy="768"/>
              </a:xfrm>
              <a:prstGeom prst="rect">
                <a:avLst/>
              </a:prstGeom>
              <a:solidFill>
                <a:srgbClr val="FFFFFF"/>
              </a:solidFill>
              <a:ln w="57150">
                <a:solidFill>
                  <a:srgbClr val="FFFF00"/>
                </a:solidFill>
                <a:miter lim="800000"/>
                <a:headEnd/>
                <a:tailEnd/>
              </a:ln>
            </p:spPr>
            <p:txBody>
              <a:bodyPr wrap="none" anchor="ctr"/>
              <a:lstStyle/>
              <a:p>
                <a:pPr eaLnBrk="0" hangingPunct="0"/>
                <a:endParaRPr lang="it-IT">
                  <a:latin typeface="Arial" pitchFamily="34" charset="0"/>
                  <a:cs typeface="Arial" pitchFamily="34" charset="0"/>
                </a:endParaRPr>
              </a:p>
            </p:txBody>
          </p:sp>
          <p:sp>
            <p:nvSpPr>
              <p:cNvPr id="125967" name="Text Box 19"/>
              <p:cNvSpPr txBox="1">
                <a:spLocks noChangeArrowheads="1"/>
              </p:cNvSpPr>
              <p:nvPr/>
            </p:nvSpPr>
            <p:spPr bwMode="auto">
              <a:xfrm>
                <a:off x="3312" y="3312"/>
                <a:ext cx="1354" cy="896"/>
              </a:xfrm>
              <a:prstGeom prst="rect">
                <a:avLst/>
              </a:prstGeom>
              <a:noFill/>
              <a:ln w="9525">
                <a:noFill/>
                <a:miter lim="800000"/>
                <a:headEnd/>
                <a:tailEnd/>
              </a:ln>
            </p:spPr>
            <p:txBody>
              <a:bodyPr>
                <a:spAutoFit/>
              </a:bodyPr>
              <a:lstStyle/>
              <a:p>
                <a:pPr eaLnBrk="0" hangingPunct="0">
                  <a:lnSpc>
                    <a:spcPct val="90000"/>
                  </a:lnSpc>
                </a:pPr>
                <a:endParaRPr lang="it-IT" sz="3200" dirty="0">
                  <a:latin typeface="Arial" pitchFamily="34" charset="0"/>
                  <a:cs typeface="Arial" pitchFamily="34" charset="0"/>
                </a:endParaRPr>
              </a:p>
              <a:p>
                <a:pPr eaLnBrk="0" hangingPunct="0">
                  <a:lnSpc>
                    <a:spcPct val="90000"/>
                  </a:lnSpc>
                </a:pPr>
                <a:r>
                  <a:rPr lang="it-IT" sz="3200" dirty="0" err="1">
                    <a:latin typeface="Arial" pitchFamily="34" charset="0"/>
                    <a:cs typeface="Arial" pitchFamily="34" charset="0"/>
                  </a:rPr>
                  <a:t>specific</a:t>
                </a:r>
                <a:r>
                  <a:rPr lang="it-IT" sz="3200" dirty="0">
                    <a:latin typeface="Arial" pitchFamily="34" charset="0"/>
                    <a:cs typeface="Arial" pitchFamily="34" charset="0"/>
                  </a:rPr>
                  <a:t> </a:t>
                </a:r>
                <a:r>
                  <a:rPr lang="it-IT" sz="3200" dirty="0" err="1">
                    <a:latin typeface="Arial" pitchFamily="34" charset="0"/>
                    <a:cs typeface="Arial" pitchFamily="34" charset="0"/>
                  </a:rPr>
                  <a:t>immunity</a:t>
                </a:r>
                <a:endParaRPr lang="it-IT" sz="3200" dirty="0">
                  <a:latin typeface="Arial" pitchFamily="34" charset="0"/>
                  <a:cs typeface="Arial" pitchFamily="34" charset="0"/>
                </a:endParaRPr>
              </a:p>
            </p:txBody>
          </p:sp>
        </p:grpSp>
        <p:sp>
          <p:nvSpPr>
            <p:cNvPr id="125964" name="Line 20"/>
            <p:cNvSpPr>
              <a:spLocks noChangeShapeType="1"/>
            </p:cNvSpPr>
            <p:nvPr/>
          </p:nvSpPr>
          <p:spPr bwMode="auto">
            <a:xfrm flipH="1" flipV="1">
              <a:off x="2736" y="3312"/>
              <a:ext cx="384" cy="144"/>
            </a:xfrm>
            <a:prstGeom prst="line">
              <a:avLst/>
            </a:prstGeom>
            <a:noFill/>
            <a:ln w="57150">
              <a:solidFill>
                <a:srgbClr val="FFFF00"/>
              </a:solidFill>
              <a:round/>
              <a:headEnd/>
              <a:tailEnd type="triangle" w="med" len="med"/>
            </a:ln>
          </p:spPr>
          <p:txBody>
            <a:bodyPr wrap="none" anchor="ctr"/>
            <a:lstStyle/>
            <a:p>
              <a:endParaRPr lang="it-IT"/>
            </a:p>
          </p:txBody>
        </p:sp>
        <p:sp>
          <p:nvSpPr>
            <p:cNvPr id="125965" name="Line 21"/>
            <p:cNvSpPr>
              <a:spLocks noChangeShapeType="1"/>
            </p:cNvSpPr>
            <p:nvPr/>
          </p:nvSpPr>
          <p:spPr bwMode="auto">
            <a:xfrm flipV="1">
              <a:off x="4608" y="2928"/>
              <a:ext cx="960" cy="528"/>
            </a:xfrm>
            <a:prstGeom prst="line">
              <a:avLst/>
            </a:prstGeom>
            <a:noFill/>
            <a:ln w="57150">
              <a:solidFill>
                <a:srgbClr val="FFFF00"/>
              </a:solidFill>
              <a:round/>
              <a:headEnd/>
              <a:tailEnd type="triangle" w="med" len="med"/>
            </a:ln>
          </p:spPr>
          <p:txBody>
            <a:bodyPr wrap="none" anchor="ctr"/>
            <a:lstStyle/>
            <a:p>
              <a:endParaRPr lang="it-IT"/>
            </a:p>
          </p:txBody>
        </p:sp>
      </p:gr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subTnLst>
                                    <p:set>
                                      <p:cBhvr override="childStyle">
                                        <p:cTn dur="1" fill="hold" display="0" masterRel="nextClick" afterEffect="1"/>
                                        <p:tgtEl>
                                          <p:spTgt spid="2"/>
                                        </p:tgtEl>
                                        <p:attrNameLst>
                                          <p:attrName>style.visibility</p:attrName>
                                        </p:attrNameLst>
                                      </p:cBhvr>
                                      <p:to>
                                        <p:strVal val="hidden"/>
                                      </p:to>
                                    </p:set>
                                  </p:sub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500"/>
                                        <p:tgtEl>
                                          <p:spTgt spid="4"/>
                                        </p:tgtEl>
                                      </p:cBhvr>
                                    </p:animEffect>
                                  </p:childTnLst>
                                  <p:subTnLst>
                                    <p:set>
                                      <p:cBhvr override="childStyle">
                                        <p:cTn dur="1" fill="hold" display="0" masterRel="nextClick" afterEffect="1"/>
                                        <p:tgtEl>
                                          <p:spTgt spid="4"/>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1090" name="Rectangle 2"/>
          <p:cNvSpPr>
            <a:spLocks noChangeArrowheads="1"/>
          </p:cNvSpPr>
          <p:nvPr/>
        </p:nvSpPr>
        <p:spPr bwMode="auto">
          <a:xfrm>
            <a:off x="250825" y="188913"/>
            <a:ext cx="8458200" cy="6574107"/>
          </a:xfrm>
          <a:prstGeom prst="rect">
            <a:avLst/>
          </a:prstGeom>
          <a:ln>
            <a:headEnd/>
            <a:tailEnd/>
          </a:ln>
          <a:scene3d>
            <a:camera prst="orthographicFront"/>
            <a:lightRig rig="threePt" dir="t"/>
          </a:scene3d>
          <a:sp3d>
            <a:bevelT w="114300" prst="artDeco"/>
          </a:sp3d>
        </p:spPr>
        <p:style>
          <a:lnRef idx="1">
            <a:schemeClr val="dk1"/>
          </a:lnRef>
          <a:fillRef idx="2">
            <a:schemeClr val="dk1"/>
          </a:fillRef>
          <a:effectRef idx="1">
            <a:schemeClr val="dk1"/>
          </a:effectRef>
          <a:fontRef idx="minor">
            <a:schemeClr val="dk1"/>
          </a:fontRef>
        </p:style>
        <p:txBody>
          <a:bodyPr>
            <a:spAutoFit/>
          </a:bodyPr>
          <a:lstStyle/>
          <a:p>
            <a:pPr marL="450850" indent="-450850" eaLnBrk="0" hangingPunct="0">
              <a:lnSpc>
                <a:spcPct val="90000"/>
              </a:lnSpc>
              <a:tabLst>
                <a:tab pos="263525" algn="l"/>
              </a:tabLst>
              <a:defRPr/>
            </a:pPr>
            <a:r>
              <a:rPr lang="en-US" sz="3600" b="1" dirty="0">
                <a:solidFill>
                  <a:srgbClr val="FF0066"/>
                </a:solidFill>
                <a:effectLst>
                  <a:outerShdw blurRad="38100" dist="38100" dir="2700000" algn="tl">
                    <a:srgbClr val="C0C0C0"/>
                  </a:outerShdw>
                </a:effectLst>
                <a:latin typeface="Arial" pitchFamily="34" charset="0"/>
                <a:cs typeface="Arial" pitchFamily="34" charset="0"/>
              </a:rPr>
              <a:t>CHARACTERISTICS OF ‘COMPLEX’ TRAITS</a:t>
            </a:r>
          </a:p>
          <a:p>
            <a:pPr marL="450850" indent="-450850" eaLnBrk="0" hangingPunct="0">
              <a:lnSpc>
                <a:spcPct val="90000"/>
              </a:lnSpc>
              <a:tabLst>
                <a:tab pos="263525" algn="l"/>
              </a:tabLst>
              <a:defRPr/>
            </a:pPr>
            <a:endParaRPr lang="en-US" sz="3600" b="1" dirty="0">
              <a:solidFill>
                <a:srgbClr val="FF0066"/>
              </a:solidFill>
              <a:effectLst>
                <a:outerShdw blurRad="38100" dist="38100" dir="2700000" algn="tl">
                  <a:srgbClr val="C0C0C0"/>
                </a:outerShdw>
              </a:effectLst>
              <a:latin typeface="Arial" pitchFamily="34" charset="0"/>
              <a:cs typeface="Arial" pitchFamily="34" charset="0"/>
            </a:endParaRPr>
          </a:p>
          <a:p>
            <a:pPr marL="450850" indent="-450850" eaLnBrk="0" hangingPunct="0">
              <a:lnSpc>
                <a:spcPct val="90000"/>
              </a:lnSpc>
              <a:buFontTx/>
              <a:buChar char="•"/>
              <a:tabLst>
                <a:tab pos="263525" algn="l"/>
              </a:tabLst>
              <a:defRPr/>
            </a:pPr>
            <a:r>
              <a:rPr lang="en-US" sz="3600" dirty="0">
                <a:latin typeface="Arial" pitchFamily="34" charset="0"/>
                <a:cs typeface="Arial" pitchFamily="34" charset="0"/>
              </a:rPr>
              <a:t>Highly variable phenotypes</a:t>
            </a:r>
          </a:p>
          <a:p>
            <a:pPr marL="450850" indent="-450850" eaLnBrk="0" hangingPunct="0">
              <a:lnSpc>
                <a:spcPct val="90000"/>
              </a:lnSpc>
              <a:buFontTx/>
              <a:buChar char="•"/>
              <a:tabLst>
                <a:tab pos="263525" algn="l"/>
              </a:tabLst>
              <a:defRPr/>
            </a:pPr>
            <a:r>
              <a:rPr lang="en-US" sz="3600" i="1" dirty="0">
                <a:latin typeface="Arial" pitchFamily="34" charset="0"/>
                <a:cs typeface="Arial" pitchFamily="34" charset="0"/>
              </a:rPr>
              <a:t>Aggregate</a:t>
            </a:r>
            <a:r>
              <a:rPr lang="en-US" sz="3600" dirty="0">
                <a:latin typeface="Arial" pitchFamily="34" charset="0"/>
                <a:cs typeface="Arial" pitchFamily="34" charset="0"/>
              </a:rPr>
              <a:t> but may not </a:t>
            </a:r>
            <a:r>
              <a:rPr lang="en-US" sz="3600" i="1" dirty="0">
                <a:latin typeface="Arial" pitchFamily="34" charset="0"/>
                <a:cs typeface="Arial" pitchFamily="34" charset="0"/>
              </a:rPr>
              <a:t>segregate</a:t>
            </a:r>
            <a:r>
              <a:rPr lang="en-US" sz="3600" dirty="0">
                <a:latin typeface="Arial" pitchFamily="34" charset="0"/>
                <a:cs typeface="Arial" pitchFamily="34" charset="0"/>
              </a:rPr>
              <a:t> in families</a:t>
            </a:r>
          </a:p>
          <a:p>
            <a:pPr marL="450850" indent="-450850" eaLnBrk="0" hangingPunct="0">
              <a:lnSpc>
                <a:spcPct val="90000"/>
              </a:lnSpc>
              <a:buFontTx/>
              <a:buChar char="•"/>
              <a:tabLst>
                <a:tab pos="263525" algn="l"/>
              </a:tabLst>
              <a:defRPr/>
            </a:pPr>
            <a:r>
              <a:rPr lang="en-US" sz="3600" dirty="0">
                <a:latin typeface="Arial" pitchFamily="34" charset="0"/>
                <a:cs typeface="Arial" pitchFamily="34" charset="0"/>
              </a:rPr>
              <a:t>Appear to be caused by multiple factors including environments</a:t>
            </a:r>
          </a:p>
          <a:p>
            <a:pPr marL="450850" indent="-450850" eaLnBrk="0" hangingPunct="0">
              <a:lnSpc>
                <a:spcPct val="90000"/>
              </a:lnSpc>
              <a:buFontTx/>
              <a:buChar char="•"/>
              <a:tabLst>
                <a:tab pos="263525" algn="l"/>
              </a:tabLst>
              <a:defRPr/>
            </a:pPr>
            <a:r>
              <a:rPr lang="en-US" sz="3600" dirty="0">
                <a:latin typeface="Arial" pitchFamily="34" charset="0"/>
                <a:cs typeface="Arial" pitchFamily="34" charset="0"/>
              </a:rPr>
              <a:t>Various types: </a:t>
            </a:r>
          </a:p>
          <a:p>
            <a:pPr marL="893763" lvl="1" eaLnBrk="0" hangingPunct="0">
              <a:lnSpc>
                <a:spcPct val="90000"/>
              </a:lnSpc>
              <a:buFontTx/>
              <a:buChar char="•"/>
              <a:tabLst>
                <a:tab pos="263525" algn="l"/>
              </a:tabLst>
              <a:defRPr/>
            </a:pPr>
            <a:r>
              <a:rPr lang="en-US" sz="3600" dirty="0">
                <a:latin typeface="Arial" pitchFamily="34" charset="0"/>
                <a:cs typeface="Arial" pitchFamily="34" charset="0"/>
              </a:rPr>
              <a:t>   normal traits like weight</a:t>
            </a:r>
          </a:p>
          <a:p>
            <a:pPr marL="893763" lvl="1" eaLnBrk="0" hangingPunct="0">
              <a:lnSpc>
                <a:spcPct val="90000"/>
              </a:lnSpc>
              <a:buFontTx/>
              <a:buChar char="•"/>
              <a:tabLst>
                <a:tab pos="263525" algn="l"/>
              </a:tabLst>
              <a:defRPr/>
            </a:pPr>
            <a:r>
              <a:rPr lang="en-US" sz="3600" dirty="0">
                <a:latin typeface="Arial" pitchFamily="34" charset="0"/>
                <a:cs typeface="Arial" pitchFamily="34" charset="0"/>
              </a:rPr>
              <a:t>   diseases like heart disease</a:t>
            </a:r>
          </a:p>
          <a:p>
            <a:pPr marL="450850" indent="-450850" eaLnBrk="0" hangingPunct="0">
              <a:lnSpc>
                <a:spcPct val="90000"/>
              </a:lnSpc>
              <a:buFontTx/>
              <a:buChar char="•"/>
              <a:tabLst>
                <a:tab pos="263525" algn="l"/>
              </a:tabLst>
              <a:defRPr/>
            </a:pPr>
            <a:r>
              <a:rPr lang="en-US" sz="3600" dirty="0">
                <a:latin typeface="Arial" pitchFamily="34" charset="0"/>
                <a:cs typeface="Arial" pitchFamily="34" charset="0"/>
              </a:rPr>
              <a:t>Includes many chronic, gradual or late onset diseases</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6978" name="Picture 2"/>
          <p:cNvPicPr>
            <a:picLocks noChangeAspect="1" noChangeArrowheads="1"/>
          </p:cNvPicPr>
          <p:nvPr/>
        </p:nvPicPr>
        <p:blipFill>
          <a:blip r:embed="rId2"/>
          <a:srcRect/>
          <a:stretch>
            <a:fillRect/>
          </a:stretch>
        </p:blipFill>
        <p:spPr bwMode="auto">
          <a:xfrm>
            <a:off x="0" y="0"/>
            <a:ext cx="7391400" cy="5211763"/>
          </a:xfrm>
          <a:prstGeom prst="rect">
            <a:avLst/>
          </a:prstGeom>
          <a:noFill/>
          <a:ln w="9525">
            <a:noFill/>
            <a:miter lim="800000"/>
            <a:headEnd/>
            <a:tailEnd/>
          </a:ln>
        </p:spPr>
      </p:pic>
      <p:grpSp>
        <p:nvGrpSpPr>
          <p:cNvPr id="2" name="Group 3"/>
          <p:cNvGrpSpPr>
            <a:grpSpLocks/>
          </p:cNvGrpSpPr>
          <p:nvPr/>
        </p:nvGrpSpPr>
        <p:grpSpPr bwMode="auto">
          <a:xfrm>
            <a:off x="4495800" y="533400"/>
            <a:ext cx="9144000" cy="6324600"/>
            <a:chOff x="0" y="144"/>
            <a:chExt cx="5760" cy="3984"/>
          </a:xfrm>
        </p:grpSpPr>
        <p:pic>
          <p:nvPicPr>
            <p:cNvPr id="126980" name="Picture 4"/>
            <p:cNvPicPr>
              <a:picLocks noChangeAspect="1" noChangeArrowheads="1"/>
            </p:cNvPicPr>
            <p:nvPr/>
          </p:nvPicPr>
          <p:blipFill>
            <a:blip r:embed="rId3"/>
            <a:srcRect/>
            <a:stretch>
              <a:fillRect/>
            </a:stretch>
          </p:blipFill>
          <p:spPr bwMode="auto">
            <a:xfrm>
              <a:off x="0" y="144"/>
              <a:ext cx="5760" cy="3861"/>
            </a:xfrm>
            <a:prstGeom prst="rect">
              <a:avLst/>
            </a:prstGeom>
            <a:noFill/>
            <a:ln w="9525">
              <a:noFill/>
              <a:miter lim="800000"/>
              <a:headEnd/>
              <a:tailEnd/>
            </a:ln>
          </p:spPr>
        </p:pic>
        <p:sp>
          <p:nvSpPr>
            <p:cNvPr id="126981" name="Rectangle 5"/>
            <p:cNvSpPr>
              <a:spLocks noChangeArrowheads="1"/>
            </p:cNvSpPr>
            <p:nvPr/>
          </p:nvSpPr>
          <p:spPr bwMode="auto">
            <a:xfrm>
              <a:off x="2880" y="192"/>
              <a:ext cx="2736" cy="3936"/>
            </a:xfrm>
            <a:prstGeom prst="rect">
              <a:avLst/>
            </a:prstGeom>
            <a:solidFill>
              <a:schemeClr val="bg1"/>
            </a:solidFill>
            <a:ln w="9525">
              <a:solidFill>
                <a:schemeClr val="bg1"/>
              </a:solidFill>
              <a:miter lim="800000"/>
              <a:headEnd/>
              <a:tailEnd/>
            </a:ln>
          </p:spPr>
          <p:txBody>
            <a:bodyPr wrap="none" anchor="ctr"/>
            <a:lstStyle/>
            <a:p>
              <a:pPr eaLnBrk="0" hangingPunct="0"/>
              <a:endParaRPr lang="it-IT"/>
            </a:p>
          </p:txBody>
        </p:sp>
      </p:gr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Titolo 1"/>
          <p:cNvSpPr>
            <a:spLocks noGrp="1"/>
          </p:cNvSpPr>
          <p:nvPr>
            <p:ph type="title"/>
          </p:nvPr>
        </p:nvSpPr>
        <p:spPr/>
        <p:txBody>
          <a:bodyPr/>
          <a:lstStyle/>
          <a:p>
            <a:endParaRPr lang="it-IT" smtClean="0"/>
          </a:p>
        </p:txBody>
      </p:sp>
      <p:pic>
        <p:nvPicPr>
          <p:cNvPr id="40963" name="Picture 2"/>
          <p:cNvPicPr>
            <a:picLocks noChangeAspect="1" noChangeArrowheads="1"/>
          </p:cNvPicPr>
          <p:nvPr/>
        </p:nvPicPr>
        <p:blipFill>
          <a:blip r:embed="rId2"/>
          <a:srcRect/>
          <a:stretch>
            <a:fillRect/>
          </a:stretch>
        </p:blipFill>
        <p:spPr bwMode="auto">
          <a:xfrm>
            <a:off x="285750" y="2286000"/>
            <a:ext cx="8648700" cy="4572000"/>
          </a:xfrm>
          <a:prstGeom prst="rect">
            <a:avLst/>
          </a:prstGeom>
          <a:noFill/>
          <a:ln w="9525">
            <a:noFill/>
            <a:miter lim="800000"/>
            <a:headEnd/>
            <a:tailEnd/>
          </a:ln>
        </p:spPr>
      </p:pic>
      <p:pic>
        <p:nvPicPr>
          <p:cNvPr id="128004" name="Picture 3"/>
          <p:cNvPicPr>
            <a:picLocks noChangeAspect="1" noChangeArrowheads="1"/>
          </p:cNvPicPr>
          <p:nvPr/>
        </p:nvPicPr>
        <p:blipFill>
          <a:blip r:embed="rId3"/>
          <a:srcRect/>
          <a:stretch>
            <a:fillRect/>
          </a:stretch>
        </p:blipFill>
        <p:spPr bwMode="auto">
          <a:xfrm>
            <a:off x="0" y="0"/>
            <a:ext cx="3563938" cy="2365375"/>
          </a:xfrm>
          <a:prstGeom prst="rect">
            <a:avLst/>
          </a:prstGeom>
          <a:noFill/>
          <a:ln w="9525">
            <a:noFill/>
            <a:miter lim="800000"/>
            <a:headEnd/>
            <a:tailEnd/>
          </a:ln>
        </p:spPr>
      </p:pic>
      <p:pic>
        <p:nvPicPr>
          <p:cNvPr id="128005" name="Picture 6"/>
          <p:cNvPicPr>
            <a:picLocks noChangeAspect="1" noChangeArrowheads="1"/>
          </p:cNvPicPr>
          <p:nvPr/>
        </p:nvPicPr>
        <p:blipFill>
          <a:blip r:embed="rId4"/>
          <a:srcRect/>
          <a:stretch>
            <a:fillRect/>
          </a:stretch>
        </p:blipFill>
        <p:spPr bwMode="auto">
          <a:xfrm>
            <a:off x="3357563" y="142875"/>
            <a:ext cx="5962650" cy="357188"/>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0963"/>
                                        </p:tgtEl>
                                        <p:attrNameLst>
                                          <p:attrName>style.visibility</p:attrName>
                                        </p:attrNameLst>
                                      </p:cBhvr>
                                      <p:to>
                                        <p:strVal val="visible"/>
                                      </p:to>
                                    </p:set>
                                    <p:animEffect transition="in" filter="fade">
                                      <p:cBhvr>
                                        <p:cTn id="7" dur="500"/>
                                        <p:tgtEl>
                                          <p:spTgt spid="409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8" name="Rectangle 2"/>
          <p:cNvSpPr>
            <a:spLocks noChangeArrowheads="1"/>
          </p:cNvSpPr>
          <p:nvPr/>
        </p:nvSpPr>
        <p:spPr bwMode="auto">
          <a:xfrm>
            <a:off x="406400" y="-285750"/>
            <a:ext cx="8356600" cy="1143000"/>
          </a:xfrm>
          <a:prstGeom prst="rect">
            <a:avLst/>
          </a:prstGeom>
          <a:noFill/>
          <a:ln w="9525">
            <a:noFill/>
            <a:miter lim="800000"/>
            <a:headEnd/>
            <a:tailEnd/>
          </a:ln>
        </p:spPr>
        <p:txBody>
          <a:bodyPr anchor="b"/>
          <a:lstStyle/>
          <a:p>
            <a:pPr algn="ctr" eaLnBrk="0" hangingPunct="0">
              <a:defRPr/>
            </a:pPr>
            <a:r>
              <a:rPr lang="it-IT" sz="4000" b="1" dirty="0">
                <a:solidFill>
                  <a:srgbClr val="990000"/>
                </a:solidFill>
                <a:effectLst>
                  <a:outerShdw blurRad="38100" dist="38100" dir="2700000" algn="tl">
                    <a:srgbClr val="C0C0C0"/>
                  </a:outerShdw>
                </a:effectLst>
                <a:latin typeface="Arial" pitchFamily="34" charset="0"/>
                <a:cs typeface="Arial" pitchFamily="34" charset="0"/>
              </a:rPr>
              <a:t>CCR5 </a:t>
            </a:r>
            <a:r>
              <a:rPr lang="en-GB" sz="4000" b="1" dirty="0">
                <a:solidFill>
                  <a:srgbClr val="990000"/>
                </a:solidFill>
                <a:effectLst>
                  <a:outerShdw blurRad="38100" dist="38100" dir="2700000" algn="tl">
                    <a:srgbClr val="C0C0C0"/>
                  </a:outerShdw>
                </a:effectLst>
                <a:latin typeface="Arial" pitchFamily="34" charset="0"/>
                <a:cs typeface="Arial" pitchFamily="34" charset="0"/>
              </a:rPr>
              <a:t>molecule</a:t>
            </a:r>
            <a:endParaRPr lang="it-IT" sz="4000" b="1" dirty="0">
              <a:solidFill>
                <a:srgbClr val="990000"/>
              </a:solidFill>
              <a:effectLst>
                <a:outerShdw blurRad="38100" dist="38100" dir="2700000" algn="tl">
                  <a:srgbClr val="C0C0C0"/>
                </a:outerShdw>
              </a:effectLst>
              <a:latin typeface="Arial" pitchFamily="34" charset="0"/>
              <a:cs typeface="Arial" pitchFamily="34" charset="0"/>
            </a:endParaRPr>
          </a:p>
        </p:txBody>
      </p:sp>
      <p:pic>
        <p:nvPicPr>
          <p:cNvPr id="347139" name="Picture 3" descr="ccr5d32"/>
          <p:cNvPicPr>
            <a:picLocks noChangeAspect="1" noChangeArrowheads="1"/>
          </p:cNvPicPr>
          <p:nvPr/>
        </p:nvPicPr>
        <p:blipFill>
          <a:blip r:embed="rId2"/>
          <a:srcRect/>
          <a:stretch>
            <a:fillRect/>
          </a:stretch>
        </p:blipFill>
        <p:spPr bwMode="auto">
          <a:xfrm>
            <a:off x="4953000" y="892175"/>
            <a:ext cx="3868738" cy="3465513"/>
          </a:xfrm>
          <a:prstGeom prst="rect">
            <a:avLst/>
          </a:prstGeom>
          <a:noFill/>
          <a:ln w="9525">
            <a:noFill/>
            <a:miter lim="800000"/>
            <a:headEnd/>
            <a:tailEnd/>
          </a:ln>
        </p:spPr>
      </p:pic>
      <p:pic>
        <p:nvPicPr>
          <p:cNvPr id="129028" name="Picture 4" descr="ccr5"/>
          <p:cNvPicPr>
            <a:picLocks noChangeAspect="1" noChangeArrowheads="1"/>
          </p:cNvPicPr>
          <p:nvPr/>
        </p:nvPicPr>
        <p:blipFill>
          <a:blip r:embed="rId3"/>
          <a:srcRect/>
          <a:stretch>
            <a:fillRect/>
          </a:stretch>
        </p:blipFill>
        <p:spPr bwMode="auto">
          <a:xfrm>
            <a:off x="152400" y="892175"/>
            <a:ext cx="4670425" cy="3317875"/>
          </a:xfrm>
          <a:prstGeom prst="rect">
            <a:avLst/>
          </a:prstGeom>
          <a:noFill/>
          <a:ln w="9525">
            <a:noFill/>
            <a:miter lim="800000"/>
            <a:headEnd/>
            <a:tailEnd/>
          </a:ln>
        </p:spPr>
      </p:pic>
      <p:pic>
        <p:nvPicPr>
          <p:cNvPr id="6" name="Picture 4"/>
          <p:cNvPicPr>
            <a:picLocks noChangeAspect="1" noChangeArrowheads="1"/>
          </p:cNvPicPr>
          <p:nvPr/>
        </p:nvPicPr>
        <p:blipFill>
          <a:blip r:embed="rId4"/>
          <a:srcRect/>
          <a:stretch>
            <a:fillRect/>
          </a:stretch>
        </p:blipFill>
        <p:spPr bwMode="auto">
          <a:xfrm>
            <a:off x="2071688" y="4600575"/>
            <a:ext cx="5715000" cy="2257425"/>
          </a:xfrm>
          <a:prstGeom prst="rect">
            <a:avLst/>
          </a:prstGeom>
          <a:noFill/>
          <a:ln w="9525">
            <a:noFill/>
            <a:miter lim="800000"/>
            <a:headEnd/>
            <a:tailEnd/>
          </a:ln>
        </p:spPr>
      </p:pic>
      <p:sp>
        <p:nvSpPr>
          <p:cNvPr id="347141" name="Text Box 5"/>
          <p:cNvSpPr txBox="1">
            <a:spLocks noChangeArrowheads="1"/>
          </p:cNvSpPr>
          <p:nvPr/>
        </p:nvSpPr>
        <p:spPr bwMode="auto">
          <a:xfrm>
            <a:off x="457200" y="4143375"/>
            <a:ext cx="8077200" cy="1323975"/>
          </a:xfrm>
          <a:prstGeom prst="rect">
            <a:avLst/>
          </a:prstGeom>
          <a:noFill/>
          <a:ln w="9525">
            <a:noFill/>
            <a:miter lim="800000"/>
            <a:headEnd/>
            <a:tailEnd/>
          </a:ln>
        </p:spPr>
        <p:txBody>
          <a:bodyPr>
            <a:spAutoFit/>
          </a:bodyPr>
          <a:lstStyle/>
          <a:p>
            <a:pPr eaLnBrk="0" hangingPunct="0"/>
            <a:r>
              <a:rPr lang="en-GB" sz="4000">
                <a:latin typeface="Arial" pitchFamily="34" charset="0"/>
                <a:cs typeface="Arial" pitchFamily="34" charset="0"/>
              </a:rPr>
              <a:t>Wild type protein and D32 variant</a:t>
            </a:r>
            <a:endParaRPr lang="it-IT" sz="4000">
              <a:latin typeface="Arial" pitchFamily="34" charset="0"/>
              <a:cs typeface="Arial" pitchFamily="34" charset="0"/>
            </a:endParaRPr>
          </a:p>
          <a:p>
            <a:pPr eaLnBrk="0" hangingPunct="0"/>
            <a:endParaRPr lang="it-IT" sz="4000">
              <a:latin typeface="Arial" pitchFamily="34" charset="0"/>
              <a:cs typeface="Arial" pitchFamily="34" charset="0"/>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47139"/>
                                        </p:tgtEl>
                                        <p:attrNameLst>
                                          <p:attrName>style.visibility</p:attrName>
                                        </p:attrNameLst>
                                      </p:cBhvr>
                                      <p:to>
                                        <p:strVal val="visible"/>
                                      </p:to>
                                    </p:set>
                                    <p:animEffect transition="in" filter="fade">
                                      <p:cBhvr>
                                        <p:cTn id="7" dur="500"/>
                                        <p:tgtEl>
                                          <p:spTgt spid="347139"/>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347141"/>
                                        </p:tgtEl>
                                        <p:attrNameLst>
                                          <p:attrName>style.visibility</p:attrName>
                                        </p:attrNameLst>
                                      </p:cBhvr>
                                      <p:to>
                                        <p:strVal val="visible"/>
                                      </p:to>
                                    </p:set>
                                    <p:animEffect transition="in" filter="fade">
                                      <p:cBhvr>
                                        <p:cTn id="12" dur="500"/>
                                        <p:tgtEl>
                                          <p:spTgt spid="34714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subTnLst>
                                    <p:set>
                                      <p:cBhvr override="childStyle">
                                        <p:cTn dur="1" fill="hold" display="0" masterRel="nextClick" afterEffect="1"/>
                                        <p:tgtEl>
                                          <p:spTgt spid="6"/>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7141" grpId="0" autoUpdateAnimBg="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Grp="1" noChangeArrowheads="1"/>
          </p:cNvSpPr>
          <p:nvPr>
            <p:ph type="title" idx="4294967295"/>
          </p:nvPr>
        </p:nvSpPr>
        <p:spPr>
          <a:xfrm>
            <a:off x="685800" y="357188"/>
            <a:ext cx="7772400" cy="1143000"/>
          </a:xfrm>
        </p:spPr>
        <p:txBody>
          <a:bodyPr>
            <a:normAutofit fontScale="90000"/>
          </a:bodyPr>
          <a:lstStyle/>
          <a:p>
            <a:pPr eaLnBrk="1" hangingPunct="1">
              <a:defRPr/>
            </a:pPr>
            <a:r>
              <a:rPr lang="en-US" sz="4000" b="1" dirty="0" smtClean="0">
                <a:solidFill>
                  <a:srgbClr val="FF0000"/>
                </a:solidFill>
                <a:effectLst>
                  <a:outerShdw blurRad="38100" dist="38100" dir="2700000" algn="tl">
                    <a:srgbClr val="000000">
                      <a:alpha val="43137"/>
                    </a:srgbClr>
                  </a:outerShdw>
                </a:effectLst>
                <a:latin typeface="Arial" pitchFamily="34" charset="0"/>
                <a:ea typeface="ＭＳ Ｐゴシック" charset="-128"/>
                <a:cs typeface="Arial" pitchFamily="34" charset="0"/>
              </a:rPr>
              <a:t>Distribution of the CCR5</a:t>
            </a:r>
            <a:r>
              <a:rPr lang="en-US" sz="4000" b="1" dirty="0" smtClean="0">
                <a:solidFill>
                  <a:srgbClr val="FF0000"/>
                </a:solidFill>
                <a:effectLst>
                  <a:outerShdw blurRad="38100" dist="38100" dir="2700000" algn="tl">
                    <a:srgbClr val="000000">
                      <a:alpha val="43137"/>
                    </a:srgbClr>
                  </a:outerShdw>
                </a:effectLst>
                <a:latin typeface="Symbol" charset="2"/>
                <a:ea typeface="ＭＳ Ｐゴシック" charset="-128"/>
                <a:cs typeface="ＭＳ Ｐゴシック" charset="-128"/>
                <a:sym typeface="Symbol" charset="2"/>
              </a:rPr>
              <a:t></a:t>
            </a:r>
            <a:r>
              <a:rPr lang="en-US" sz="4000" b="1" dirty="0" smtClean="0">
                <a:solidFill>
                  <a:srgbClr val="FF0000"/>
                </a:solidFill>
                <a:effectLst>
                  <a:outerShdw blurRad="38100" dist="38100" dir="2700000" algn="tl">
                    <a:srgbClr val="000000">
                      <a:alpha val="43137"/>
                    </a:srgbClr>
                  </a:outerShdw>
                </a:effectLst>
                <a:latin typeface="Arial" pitchFamily="34" charset="0"/>
                <a:ea typeface="ＭＳ Ｐゴシック" charset="-128"/>
                <a:cs typeface="Arial" pitchFamily="34" charset="0"/>
              </a:rPr>
              <a:t>32 mutation in human populations</a:t>
            </a:r>
          </a:p>
        </p:txBody>
      </p:sp>
      <p:pic>
        <p:nvPicPr>
          <p:cNvPr id="130051" name="Picture 4" descr="CCR5 PLoS Bio Nov05 P"/>
          <p:cNvPicPr>
            <a:picLocks noChangeAspect="1" noChangeArrowheads="1"/>
          </p:cNvPicPr>
          <p:nvPr/>
        </p:nvPicPr>
        <p:blipFill>
          <a:blip r:embed="rId3"/>
          <a:srcRect/>
          <a:stretch>
            <a:fillRect/>
          </a:stretch>
        </p:blipFill>
        <p:spPr bwMode="auto">
          <a:xfrm>
            <a:off x="1060450" y="1500188"/>
            <a:ext cx="7613650" cy="4572000"/>
          </a:xfrm>
          <a:prstGeom prst="rect">
            <a:avLst/>
          </a:prstGeom>
          <a:noFill/>
          <a:ln w="9525">
            <a:noFill/>
            <a:miter lim="800000"/>
            <a:headEnd/>
            <a:tailEnd/>
          </a:ln>
        </p:spPr>
      </p:pic>
      <p:sp>
        <p:nvSpPr>
          <p:cNvPr id="130052" name="Text Box 5"/>
          <p:cNvSpPr txBox="1">
            <a:spLocks noChangeArrowheads="1"/>
          </p:cNvSpPr>
          <p:nvPr/>
        </p:nvSpPr>
        <p:spPr bwMode="auto">
          <a:xfrm>
            <a:off x="285750" y="5942013"/>
            <a:ext cx="1577975" cy="915987"/>
          </a:xfrm>
          <a:prstGeom prst="rect">
            <a:avLst/>
          </a:prstGeom>
          <a:noFill/>
          <a:ln w="9525">
            <a:noFill/>
            <a:miter lim="800000"/>
            <a:headEnd/>
            <a:tailEnd/>
          </a:ln>
        </p:spPr>
        <p:txBody>
          <a:bodyPr>
            <a:spAutoFit/>
          </a:bodyPr>
          <a:lstStyle/>
          <a:p>
            <a:pPr defTabSz="457200">
              <a:spcBef>
                <a:spcPct val="50000"/>
              </a:spcBef>
            </a:pPr>
            <a:r>
              <a:rPr lang="en-US" sz="1800">
                <a:latin typeface="Calibri" pitchFamily="34" charset="0"/>
              </a:rPr>
              <a:t>from PLoS Biology, Nov 2005</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sellaDiTesto 1"/>
          <p:cNvSpPr txBox="1"/>
          <p:nvPr/>
        </p:nvSpPr>
        <p:spPr>
          <a:xfrm>
            <a:off x="428596" y="428604"/>
            <a:ext cx="8286807" cy="5909308"/>
          </a:xfrm>
          <a:prstGeom prst="rect">
            <a:avLst/>
          </a:prstGeom>
          <a:noFill/>
        </p:spPr>
        <p:txBody>
          <a:bodyPr wrap="square" rtlCol="0">
            <a:spAutoFit/>
          </a:bodyPr>
          <a:lstStyle/>
          <a:p>
            <a:pPr algn="just" defTabSz="493713"/>
            <a:r>
              <a:rPr lang="en-US" sz="1400" dirty="0" smtClean="0">
                <a:latin typeface="Times"/>
              </a:rPr>
              <a:t>Galvani, AP and </a:t>
            </a:r>
            <a:r>
              <a:rPr lang="en-US" sz="1400" dirty="0" err="1" smtClean="0">
                <a:latin typeface="Times"/>
              </a:rPr>
              <a:t>Slatkin</a:t>
            </a:r>
            <a:r>
              <a:rPr lang="en-US" sz="1400" dirty="0" smtClean="0">
                <a:latin typeface="Times"/>
              </a:rPr>
              <a:t>, M. 2003. </a:t>
            </a:r>
            <a:r>
              <a:rPr lang="en-US" sz="1400" b="1" dirty="0" smtClean="0">
                <a:latin typeface="Times"/>
              </a:rPr>
              <a:t>Evaluating plague and smallpox as historical selective pressures for the CCR5-D32 HIV resistance allele.</a:t>
            </a:r>
            <a:r>
              <a:rPr lang="en-US" sz="1400" dirty="0" smtClean="0">
                <a:latin typeface="Times"/>
              </a:rPr>
              <a:t> PNAS 25:15276-15279.</a:t>
            </a:r>
          </a:p>
          <a:p>
            <a:pPr algn="just" defTabSz="493713"/>
            <a:endParaRPr lang="en-US" sz="1400" dirty="0" smtClean="0">
              <a:latin typeface="Times"/>
            </a:endParaRPr>
          </a:p>
          <a:p>
            <a:pPr algn="just" defTabSz="493713"/>
            <a:r>
              <a:rPr lang="en-US" sz="1400" dirty="0" smtClean="0">
                <a:latin typeface="Times"/>
              </a:rPr>
              <a:t>	Macrophage tropic HIV, the predominant form early in infection uses CCR5 as a </a:t>
            </a:r>
            <a:r>
              <a:rPr lang="en-US" sz="1400" dirty="0" err="1" smtClean="0">
                <a:latin typeface="Times"/>
              </a:rPr>
              <a:t>coreceptor</a:t>
            </a:r>
            <a:r>
              <a:rPr lang="en-US" sz="1400" dirty="0" smtClean="0">
                <a:latin typeface="Times"/>
              </a:rPr>
              <a:t>. Individuals homozygous for a mutation that removes CCR5 are resistant to HIV while people who are heterozygous are partially protected and AIDS takes longer to develop. Loss of CCR5 does not appear to have deleterious effects and other </a:t>
            </a:r>
            <a:r>
              <a:rPr lang="en-US" sz="1400" dirty="0" err="1" smtClean="0">
                <a:latin typeface="Times"/>
              </a:rPr>
              <a:t>chemokine</a:t>
            </a:r>
            <a:r>
              <a:rPr lang="en-US" sz="1400" dirty="0" smtClean="0">
                <a:latin typeface="Times"/>
              </a:rPr>
              <a:t> receptors probably compensate for its loss. </a:t>
            </a:r>
            <a:r>
              <a:rPr lang="en-US" sz="1400" b="1" dirty="0" smtClean="0">
                <a:latin typeface="Times"/>
              </a:rPr>
              <a:t>Frequency of allele in Northern populations is 10% suggesting strong selective pressure.</a:t>
            </a:r>
            <a:r>
              <a:rPr lang="en-US" sz="1400" dirty="0" smtClean="0">
                <a:latin typeface="Times"/>
              </a:rPr>
              <a:t> The allele is almost non-existent in Asian, African, middle eastern or N. American Indian populations. High frequency in northern people suggests events about 700 years ago that selected for mutation. </a:t>
            </a:r>
            <a:r>
              <a:rPr lang="en-US" sz="1400" b="1" dirty="0" smtClean="0">
                <a:latin typeface="Times"/>
              </a:rPr>
              <a:t>Since HIV is a relatively recent disease there must have been some other disease. </a:t>
            </a:r>
            <a:r>
              <a:rPr lang="en-US" sz="1400" dirty="0" smtClean="0">
                <a:latin typeface="Times"/>
              </a:rPr>
              <a:t>There are two main candidates - the plague (</a:t>
            </a:r>
            <a:r>
              <a:rPr lang="en-US" sz="1400" dirty="0" err="1" smtClean="0">
                <a:latin typeface="Times"/>
              </a:rPr>
              <a:t>peste</a:t>
            </a:r>
            <a:r>
              <a:rPr lang="en-US" sz="1400" dirty="0" smtClean="0">
                <a:latin typeface="Times"/>
              </a:rPr>
              <a:t>) and smallpox (</a:t>
            </a:r>
            <a:r>
              <a:rPr lang="en-US" sz="1400" dirty="0" err="1" smtClean="0">
                <a:latin typeface="Times"/>
              </a:rPr>
              <a:t>vaiolo</a:t>
            </a:r>
            <a:r>
              <a:rPr lang="en-US" sz="1400" dirty="0" smtClean="0">
                <a:latin typeface="Times"/>
              </a:rPr>
              <a:t>)(1336-1352, intermittent outbreaks, 1665-1666). Galvani and </a:t>
            </a:r>
            <a:r>
              <a:rPr lang="en-US" sz="1400" dirty="0" err="1" smtClean="0">
                <a:latin typeface="Times"/>
              </a:rPr>
              <a:t>Slatkin</a:t>
            </a:r>
            <a:r>
              <a:rPr lang="en-US" sz="1400" dirty="0" smtClean="0">
                <a:latin typeface="Times"/>
              </a:rPr>
              <a:t> use modeling to show that plague could not have accounted for high frequency of allele and that smallpox was the more likely cause. Based on three points - population genetics model, geographical distribution of allele and clinical effects of mutation.</a:t>
            </a:r>
          </a:p>
          <a:p>
            <a:pPr algn="just" defTabSz="493713"/>
            <a:r>
              <a:rPr lang="en-US" sz="1400" dirty="0" smtClean="0">
                <a:latin typeface="Times"/>
              </a:rPr>
              <a:t>	While the plague caused extensive deaths the disease was only present in Europe intermittently and during a relatively small window of 400 years. The selective pressure of plague would also be removed after it died out in 1700s. Smallpox, on the other hand, was continuously present for over 2,000 years and was only recently eradicated in 1978, coincident with the appearance of HIV. Plague affected people of all ages while smallpox was largely a disease of the very young who would not have immunity against a disease that was continually present. The model predicts that the plague could only have accounted for a frequency of at most 1% while smallpox could account for the 10% frequency of CCR5-D32. Plague affected all of Europe and Asia while there is evidence that the northern European  countries were more severely affected by smallpox. This might account for the 14%  - 0% gradient seen from north to south in Europe. Poxviruses also use CCR5 as a receptor (</a:t>
            </a:r>
            <a:r>
              <a:rPr lang="en-US" sz="1400" dirty="0" err="1" smtClean="0">
                <a:latin typeface="Times"/>
              </a:rPr>
              <a:t>Lalani</a:t>
            </a:r>
            <a:r>
              <a:rPr lang="en-US" sz="1400" dirty="0" smtClean="0">
                <a:latin typeface="Times"/>
              </a:rPr>
              <a:t> et al. 1999, Science 286:1968-1971).</a:t>
            </a:r>
          </a:p>
          <a:p>
            <a:pPr algn="just" defTabSz="493713"/>
            <a:r>
              <a:rPr lang="en-US" sz="1400" dirty="0" smtClean="0">
                <a:latin typeface="Times"/>
              </a:rPr>
              <a:t>Pfizer drug that blocks CCR5 - UK-427,857 - Shows promise in clinical trials http://www.aidsmeds.com/news/20040713drgd004.html.</a:t>
            </a:r>
          </a:p>
          <a:p>
            <a:pPr algn="just"/>
            <a:endParaRPr lang="it-IT" sz="1400" dirty="0"/>
          </a:p>
        </p:txBody>
      </p:sp>
    </p:spTree>
  </p:cSld>
  <p:clrMapOvr>
    <a:masterClrMapping/>
  </p:clrMapOvr>
  <p:timing>
    <p:tnLst>
      <p:par>
        <p:cTn xmlns:p14="http://schemas.microsoft.com/office/powerpoint/2010/mai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sellaDiTesto 1"/>
          <p:cNvSpPr txBox="1"/>
          <p:nvPr/>
        </p:nvSpPr>
        <p:spPr>
          <a:xfrm>
            <a:off x="428596" y="428604"/>
            <a:ext cx="8286807" cy="5909308"/>
          </a:xfrm>
          <a:prstGeom prst="rect">
            <a:avLst/>
          </a:prstGeom>
          <a:noFill/>
        </p:spPr>
        <p:txBody>
          <a:bodyPr wrap="square" rtlCol="0">
            <a:spAutoFit/>
          </a:bodyPr>
          <a:lstStyle/>
          <a:p>
            <a:pPr algn="just" defTabSz="493713"/>
            <a:r>
              <a:rPr lang="en-US" sz="1400" dirty="0" smtClean="0">
                <a:latin typeface="Times"/>
              </a:rPr>
              <a:t>Galvani, AP and </a:t>
            </a:r>
            <a:r>
              <a:rPr lang="en-US" sz="1400" dirty="0" err="1" smtClean="0">
                <a:latin typeface="Times"/>
              </a:rPr>
              <a:t>Slatkin</a:t>
            </a:r>
            <a:r>
              <a:rPr lang="en-US" sz="1400" dirty="0" smtClean="0">
                <a:latin typeface="Times"/>
              </a:rPr>
              <a:t>, M. 2003. Evaluating plague and smallpox as historical selective pressures for the CCR5-D32 HIV resistance allele. PNAS 25:15276-15279.</a:t>
            </a:r>
          </a:p>
          <a:p>
            <a:pPr algn="just" defTabSz="493713"/>
            <a:endParaRPr lang="en-US" sz="1400" dirty="0" smtClean="0">
              <a:latin typeface="Times"/>
            </a:endParaRPr>
          </a:p>
          <a:p>
            <a:pPr algn="just" defTabSz="493713"/>
            <a:r>
              <a:rPr lang="en-US" sz="1400" dirty="0" smtClean="0">
                <a:latin typeface="Times"/>
              </a:rPr>
              <a:t>	Macrophage tropic HIV, the predominant form early in infection uses CCR5 as a </a:t>
            </a:r>
            <a:r>
              <a:rPr lang="en-US" sz="1400" dirty="0" err="1" smtClean="0">
                <a:latin typeface="Times"/>
              </a:rPr>
              <a:t>coreceptor</a:t>
            </a:r>
            <a:r>
              <a:rPr lang="en-US" sz="1400" dirty="0" smtClean="0">
                <a:latin typeface="Times"/>
              </a:rPr>
              <a:t>. Individuals homozygous for a mutation that removes CCR5 are resistant to HIV while people who are heterozygous are partially protected and AIDS takes longer to develop. Loss of CCR5 does not appear to have deleterious effects and other </a:t>
            </a:r>
            <a:r>
              <a:rPr lang="en-US" sz="1400" dirty="0" err="1" smtClean="0">
                <a:latin typeface="Times"/>
              </a:rPr>
              <a:t>chemokine</a:t>
            </a:r>
            <a:r>
              <a:rPr lang="en-US" sz="1400" dirty="0" smtClean="0">
                <a:latin typeface="Times"/>
              </a:rPr>
              <a:t> receptors probably compensate for its loss. Frequency of allele in Northern populations is 10% suggesting strong selective pressure. The allele is almost non-existent in Asian, African, middle eastern or N. American Indian populations. High frequency in northern people suggests events about 700 years ago that selected for mutation. Since HIV is a relatively recent disease there must have been some other disease. There are two main candidates - the plague (</a:t>
            </a:r>
            <a:r>
              <a:rPr lang="en-US" sz="1400" dirty="0" err="1" smtClean="0">
                <a:latin typeface="Times"/>
              </a:rPr>
              <a:t>peste</a:t>
            </a:r>
            <a:r>
              <a:rPr lang="en-US" sz="1400" dirty="0" smtClean="0">
                <a:latin typeface="Times"/>
              </a:rPr>
              <a:t>) and smallpox (</a:t>
            </a:r>
            <a:r>
              <a:rPr lang="en-US" sz="1400" dirty="0" err="1" smtClean="0">
                <a:latin typeface="Times"/>
              </a:rPr>
              <a:t>vaiolo</a:t>
            </a:r>
            <a:r>
              <a:rPr lang="en-US" sz="1400" dirty="0" smtClean="0">
                <a:latin typeface="Times"/>
              </a:rPr>
              <a:t>)(1336-1352, intermittent outbreaks, 1665-1666). Galvani and </a:t>
            </a:r>
            <a:r>
              <a:rPr lang="en-US" sz="1400" dirty="0" err="1" smtClean="0">
                <a:latin typeface="Times"/>
              </a:rPr>
              <a:t>Slatkin</a:t>
            </a:r>
            <a:r>
              <a:rPr lang="en-US" sz="1400" dirty="0" smtClean="0">
                <a:latin typeface="Times"/>
              </a:rPr>
              <a:t> use modeling to show that plague could not have accounted for high frequency of allele and that smallpox was the more likely cause. Based on three points - population genetics model, geographical distribution of allele and clinical effects of mutation.</a:t>
            </a:r>
          </a:p>
          <a:p>
            <a:pPr algn="just" defTabSz="493713"/>
            <a:r>
              <a:rPr lang="en-US" sz="1400" dirty="0" smtClean="0">
                <a:latin typeface="Times"/>
              </a:rPr>
              <a:t>	</a:t>
            </a:r>
            <a:r>
              <a:rPr lang="en-US" sz="1400" b="1" dirty="0" smtClean="0">
                <a:latin typeface="Times"/>
              </a:rPr>
              <a:t>While the plague caused extensive deaths the disease was only present in Europe intermittently and during a relatively small window of 400 years. </a:t>
            </a:r>
            <a:r>
              <a:rPr lang="en-US" sz="1400" dirty="0" smtClean="0">
                <a:latin typeface="Times"/>
              </a:rPr>
              <a:t>The selective pressure of plague would also be removed after it died out in 1700s. </a:t>
            </a:r>
            <a:r>
              <a:rPr lang="en-US" sz="1400" b="1" dirty="0" smtClean="0">
                <a:latin typeface="Times"/>
              </a:rPr>
              <a:t>Smallpox, on the other hand, was continuously present for over 2,000 years and was only recently eradicated in 1978, coincident with the appearance of HIV. </a:t>
            </a:r>
            <a:r>
              <a:rPr lang="en-US" sz="1400" dirty="0" smtClean="0">
                <a:latin typeface="Times"/>
              </a:rPr>
              <a:t>Plague affected people of all ages while smallpox was largely a disease of the very young who would not have immunity against a disease that was continually present. The model predicts that the plague could only have accounted for a frequency of at most 1% while smallpox could account for the 10% frequency of CCR5-D32. Plague affected all of Europe and Asia while there is evidence that the northern European  countries were more severely affected by smallpox. This might account for the 14%  - 0% gradient seen from north to south in Europe. Poxviruses also use CCR5 as a receptor (</a:t>
            </a:r>
            <a:r>
              <a:rPr lang="en-US" sz="1400" dirty="0" err="1" smtClean="0">
                <a:latin typeface="Times"/>
              </a:rPr>
              <a:t>Lalani</a:t>
            </a:r>
            <a:r>
              <a:rPr lang="en-US" sz="1400" dirty="0" smtClean="0">
                <a:latin typeface="Times"/>
              </a:rPr>
              <a:t> et al. 1999, Science 286:1968-1971).</a:t>
            </a:r>
          </a:p>
          <a:p>
            <a:pPr algn="just" defTabSz="493713"/>
            <a:r>
              <a:rPr lang="en-US" sz="1400" dirty="0" smtClean="0">
                <a:latin typeface="Times"/>
              </a:rPr>
              <a:t>Pfizer drug that blocks CCR5 - UK-427,857 - Shows promise in clinical trials http://www.aidsmeds.com/news/20040713drgd004.html.</a:t>
            </a:r>
          </a:p>
          <a:p>
            <a:pPr algn="just"/>
            <a:endParaRPr lang="it-IT" sz="1400" dirty="0"/>
          </a:p>
        </p:txBody>
      </p:sp>
    </p:spTree>
    <p:extLst>
      <p:ext uri="{BB962C8B-B14F-4D97-AF65-F5344CB8AC3E}">
        <p14:creationId xmlns:p14="http://schemas.microsoft.com/office/powerpoint/2010/main" val="2699936608"/>
      </p:ext>
    </p:extLst>
  </p:cSld>
  <p:clrMapOvr>
    <a:masterClrMapping/>
  </p:clrMapOvr>
  <p:timing>
    <p:tnLst>
      <p:par>
        <p:cTn xmlns:p14="http://schemas.microsoft.com/office/powerpoint/2010/mai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sellaDiTesto 1"/>
          <p:cNvSpPr txBox="1"/>
          <p:nvPr/>
        </p:nvSpPr>
        <p:spPr>
          <a:xfrm>
            <a:off x="428596" y="428604"/>
            <a:ext cx="8286807" cy="5909308"/>
          </a:xfrm>
          <a:prstGeom prst="rect">
            <a:avLst/>
          </a:prstGeom>
          <a:noFill/>
        </p:spPr>
        <p:txBody>
          <a:bodyPr wrap="square" rtlCol="0">
            <a:spAutoFit/>
          </a:bodyPr>
          <a:lstStyle/>
          <a:p>
            <a:pPr algn="just" defTabSz="493713"/>
            <a:r>
              <a:rPr lang="en-US" sz="1400" dirty="0" smtClean="0">
                <a:latin typeface="Times"/>
              </a:rPr>
              <a:t>Galvani, AP and </a:t>
            </a:r>
            <a:r>
              <a:rPr lang="en-US" sz="1400" dirty="0" err="1" smtClean="0">
                <a:latin typeface="Times"/>
              </a:rPr>
              <a:t>Slatkin</a:t>
            </a:r>
            <a:r>
              <a:rPr lang="en-US" sz="1400" dirty="0" smtClean="0">
                <a:latin typeface="Times"/>
              </a:rPr>
              <a:t>, M. 2003. Evaluating plague and smallpox as historical selective pressures for the CCR5-D32 HIV resistance allele. PNAS 25:15276-15279.</a:t>
            </a:r>
          </a:p>
          <a:p>
            <a:pPr algn="just" defTabSz="493713"/>
            <a:endParaRPr lang="en-US" sz="1400" dirty="0" smtClean="0">
              <a:latin typeface="Times"/>
            </a:endParaRPr>
          </a:p>
          <a:p>
            <a:pPr algn="just" defTabSz="493713"/>
            <a:r>
              <a:rPr lang="en-US" sz="1400" dirty="0" smtClean="0">
                <a:latin typeface="Times"/>
              </a:rPr>
              <a:t>	Macrophage tropic HIV, the predominant form early in infection uses CCR5 as a </a:t>
            </a:r>
            <a:r>
              <a:rPr lang="en-US" sz="1400" dirty="0" err="1" smtClean="0">
                <a:latin typeface="Times"/>
              </a:rPr>
              <a:t>coreceptor</a:t>
            </a:r>
            <a:r>
              <a:rPr lang="en-US" sz="1400" dirty="0" smtClean="0">
                <a:latin typeface="Times"/>
              </a:rPr>
              <a:t>. Individuals homozygous for a mutation that removes CCR5 are resistant to HIV while people who are heterozygous are partially protected and AIDS takes longer to develop. Loss of CCR5 does not appear to have deleterious effects and other </a:t>
            </a:r>
            <a:r>
              <a:rPr lang="en-US" sz="1400" dirty="0" err="1" smtClean="0">
                <a:latin typeface="Times"/>
              </a:rPr>
              <a:t>chemokine</a:t>
            </a:r>
            <a:r>
              <a:rPr lang="en-US" sz="1400" dirty="0" smtClean="0">
                <a:latin typeface="Times"/>
              </a:rPr>
              <a:t> receptors probably compensate for its loss. Frequency of allele in Northern populations is 10% suggesting strong selective pressure. The allele is almost non-existent in Asian, African, middle eastern or N. American Indian populations. High frequency in northern people suggests events about 700 years ago that selected for mutation. Since HIV is a relatively recent disease there must have been some other disease. There are two main candidates - the plague (</a:t>
            </a:r>
            <a:r>
              <a:rPr lang="en-US" sz="1400" dirty="0" err="1" smtClean="0">
                <a:latin typeface="Times"/>
              </a:rPr>
              <a:t>peste</a:t>
            </a:r>
            <a:r>
              <a:rPr lang="en-US" sz="1400" dirty="0" smtClean="0">
                <a:latin typeface="Times"/>
              </a:rPr>
              <a:t>) and smallpox (</a:t>
            </a:r>
            <a:r>
              <a:rPr lang="en-US" sz="1400" dirty="0" err="1" smtClean="0">
                <a:latin typeface="Times"/>
              </a:rPr>
              <a:t>vaiolo</a:t>
            </a:r>
            <a:r>
              <a:rPr lang="en-US" sz="1400" dirty="0" smtClean="0">
                <a:latin typeface="Times"/>
              </a:rPr>
              <a:t>)(1336-1352, intermittent outbreaks, 1665-1666). Galvani and </a:t>
            </a:r>
            <a:r>
              <a:rPr lang="en-US" sz="1400" dirty="0" err="1" smtClean="0">
                <a:latin typeface="Times"/>
              </a:rPr>
              <a:t>Slatkin</a:t>
            </a:r>
            <a:r>
              <a:rPr lang="en-US" sz="1400" dirty="0" smtClean="0">
                <a:latin typeface="Times"/>
              </a:rPr>
              <a:t> use modeling to show that plague could not have accounted for high frequency of allele and that smallpox was the more likely cause. Based on three points - population genetics model, geographical distribution of allele and clinical effects of mutation.</a:t>
            </a:r>
          </a:p>
          <a:p>
            <a:pPr algn="just" defTabSz="493713"/>
            <a:r>
              <a:rPr lang="en-US" sz="1400" dirty="0" smtClean="0">
                <a:latin typeface="Times"/>
              </a:rPr>
              <a:t>	While the plague caused extensive deaths the disease was only present in Europe intermittently and during a relatively small window of 400 years. The selective pressure of plague would also be removed after it died out in 1700s. Smallpox, on the other hand, was continuously present for over 2,000 years and was only recently eradicated in 1978, coincident with the appearance of HIV. Plague affected people of all ages while smallpox was largely a disease of the very young who would not have immunity against a disease that was continually present. </a:t>
            </a:r>
            <a:r>
              <a:rPr lang="en-US" sz="1400" b="1" dirty="0" smtClean="0">
                <a:latin typeface="Times"/>
              </a:rPr>
              <a:t>The model predicts that the plague could only have accounted for a frequency of at most 1% while smallpox could account for the 10% frequency of CCR5-D32. </a:t>
            </a:r>
            <a:r>
              <a:rPr lang="en-US" sz="1400" dirty="0" smtClean="0">
                <a:latin typeface="Times"/>
              </a:rPr>
              <a:t>Plague affected all of Europe and Asia while there is evidence that the northern European  countries were more severely affected by smallpox. This might account for the 14%  - 0% gradient seen from north to south in Europe. Poxviruses also use CCR5 as a receptor (</a:t>
            </a:r>
            <a:r>
              <a:rPr lang="en-US" sz="1400" dirty="0" err="1" smtClean="0">
                <a:latin typeface="Times"/>
              </a:rPr>
              <a:t>Lalani</a:t>
            </a:r>
            <a:r>
              <a:rPr lang="en-US" sz="1400" dirty="0" smtClean="0">
                <a:latin typeface="Times"/>
              </a:rPr>
              <a:t> et al. 1999, Science 286:1968-1971).</a:t>
            </a:r>
          </a:p>
          <a:p>
            <a:pPr algn="just" defTabSz="493713"/>
            <a:r>
              <a:rPr lang="en-US" sz="1400" dirty="0" smtClean="0">
                <a:latin typeface="Times"/>
              </a:rPr>
              <a:t>Pfizer drug that blocks CCR5 - UK-427,857 - Shows promise in clinical trials http://www.aidsmeds.com/news/20040713drgd004.html.</a:t>
            </a:r>
          </a:p>
          <a:p>
            <a:pPr algn="just"/>
            <a:endParaRPr lang="it-IT" sz="1400" dirty="0"/>
          </a:p>
        </p:txBody>
      </p:sp>
    </p:spTree>
    <p:extLst>
      <p:ext uri="{BB962C8B-B14F-4D97-AF65-F5344CB8AC3E}">
        <p14:creationId xmlns:p14="http://schemas.microsoft.com/office/powerpoint/2010/main" val="2699936608"/>
      </p:ext>
    </p:extLst>
  </p:cSld>
  <p:clrMapOvr>
    <a:masterClrMapping/>
  </p:clrMapOvr>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asellaDiTesto 1"/>
          <p:cNvSpPr txBox="1"/>
          <p:nvPr/>
        </p:nvSpPr>
        <p:spPr>
          <a:xfrm>
            <a:off x="428596" y="428604"/>
            <a:ext cx="8286807" cy="5909308"/>
          </a:xfrm>
          <a:prstGeom prst="rect">
            <a:avLst/>
          </a:prstGeom>
          <a:noFill/>
        </p:spPr>
        <p:txBody>
          <a:bodyPr wrap="square" rtlCol="0">
            <a:spAutoFit/>
          </a:bodyPr>
          <a:lstStyle/>
          <a:p>
            <a:pPr algn="just" defTabSz="493713"/>
            <a:r>
              <a:rPr lang="en-US" sz="1400" dirty="0" smtClean="0">
                <a:latin typeface="Times"/>
              </a:rPr>
              <a:t>Galvani, AP and </a:t>
            </a:r>
            <a:r>
              <a:rPr lang="en-US" sz="1400" dirty="0" err="1" smtClean="0">
                <a:latin typeface="Times"/>
              </a:rPr>
              <a:t>Slatkin</a:t>
            </a:r>
            <a:r>
              <a:rPr lang="en-US" sz="1400" dirty="0" smtClean="0">
                <a:latin typeface="Times"/>
              </a:rPr>
              <a:t>, M. 2003. Evaluating plague and smallpox as historical selective pressures for the CCR5-D32 HIV resistance allele. PNAS 25:15276-15279.</a:t>
            </a:r>
          </a:p>
          <a:p>
            <a:pPr algn="just" defTabSz="493713"/>
            <a:endParaRPr lang="en-US" sz="1400" dirty="0" smtClean="0">
              <a:latin typeface="Times"/>
            </a:endParaRPr>
          </a:p>
          <a:p>
            <a:pPr algn="just" defTabSz="493713"/>
            <a:r>
              <a:rPr lang="en-US" sz="1400" dirty="0" smtClean="0">
                <a:latin typeface="Times"/>
              </a:rPr>
              <a:t>	Macrophage tropic HIV, the predominant form early in infection uses CCR5 as a </a:t>
            </a:r>
            <a:r>
              <a:rPr lang="en-US" sz="1400" dirty="0" err="1" smtClean="0">
                <a:latin typeface="Times"/>
              </a:rPr>
              <a:t>coreceptor</a:t>
            </a:r>
            <a:r>
              <a:rPr lang="en-US" sz="1400" dirty="0" smtClean="0">
                <a:latin typeface="Times"/>
              </a:rPr>
              <a:t>. Individuals homozygous for a mutation that removes CCR5 are resistant to HIV while people who are heterozygous are partially protected and AIDS takes longer to develop. Loss of CCR5 does not appear to have deleterious effects and other </a:t>
            </a:r>
            <a:r>
              <a:rPr lang="en-US" sz="1400" dirty="0" err="1" smtClean="0">
                <a:latin typeface="Times"/>
              </a:rPr>
              <a:t>chemokine</a:t>
            </a:r>
            <a:r>
              <a:rPr lang="en-US" sz="1400" dirty="0" smtClean="0">
                <a:latin typeface="Times"/>
              </a:rPr>
              <a:t> receptors probably compensate for its loss. Frequency of allele in Northern populations is 10% suggesting strong selective pressure. The allele is almost non-existent in Asian, African, middle eastern or N. American Indian populations. High frequency in northern people suggests events about 700 years ago that selected for mutation. Since HIV is a relatively recent disease there must have been some other disease. There are two main candidates - the plague (</a:t>
            </a:r>
            <a:r>
              <a:rPr lang="en-US" sz="1400" dirty="0" err="1" smtClean="0">
                <a:latin typeface="Times"/>
              </a:rPr>
              <a:t>peste</a:t>
            </a:r>
            <a:r>
              <a:rPr lang="en-US" sz="1400" dirty="0" smtClean="0">
                <a:latin typeface="Times"/>
              </a:rPr>
              <a:t>) and smallpox (</a:t>
            </a:r>
            <a:r>
              <a:rPr lang="en-US" sz="1400" dirty="0" err="1" smtClean="0">
                <a:latin typeface="Times"/>
              </a:rPr>
              <a:t>vaiolo</a:t>
            </a:r>
            <a:r>
              <a:rPr lang="en-US" sz="1400" dirty="0" smtClean="0">
                <a:latin typeface="Times"/>
              </a:rPr>
              <a:t>)(1336-1352, intermittent outbreaks, 1665-1666). Galvani and </a:t>
            </a:r>
            <a:r>
              <a:rPr lang="en-US" sz="1400" dirty="0" err="1" smtClean="0">
                <a:latin typeface="Times"/>
              </a:rPr>
              <a:t>Slatkin</a:t>
            </a:r>
            <a:r>
              <a:rPr lang="en-US" sz="1400" dirty="0" smtClean="0">
                <a:latin typeface="Times"/>
              </a:rPr>
              <a:t> use modeling to show that plague could not have accounted for high frequency of allele and that smallpox was the more likely cause. Based on three points - population genetics model, geographical distribution of allele and clinical effects of mutation.</a:t>
            </a:r>
          </a:p>
          <a:p>
            <a:pPr algn="just" defTabSz="493713"/>
            <a:r>
              <a:rPr lang="en-US" sz="1400" dirty="0" smtClean="0">
                <a:latin typeface="Times"/>
              </a:rPr>
              <a:t>	While the plague caused extensive deaths the disease was only present in Europe intermittently and during a relatively small window of 400 years. The selective pressure of plague would also be removed after it died out in 1700s. Smallpox, on the other hand, was continuously present for over 2,000 years and was only recently eradicated in 1978, coincident with the appearance of HIV. Plague affected people of all ages while smallpox was largely a disease of the very young who would not have immunity against a disease that was continually present. The model predicts that the plague could only have accounted for a frequency of at most 1% while smallpox could account for the 10% frequency of CCR5-D32. </a:t>
            </a:r>
            <a:r>
              <a:rPr lang="en-US" sz="1400" b="1" dirty="0" smtClean="0">
                <a:latin typeface="Times"/>
              </a:rPr>
              <a:t>Plague affected all of Europe and Asia while there is evidence that the northern European  countries were more severely affected by smallpox. This might account for the 14%  - 0% gradient seen from north to south in Europe. Poxviruses also use CCR5 as a receptor </a:t>
            </a:r>
            <a:r>
              <a:rPr lang="en-US" sz="1400" dirty="0" smtClean="0">
                <a:latin typeface="Times"/>
              </a:rPr>
              <a:t>(</a:t>
            </a:r>
            <a:r>
              <a:rPr lang="en-US" sz="1400" dirty="0" err="1" smtClean="0">
                <a:latin typeface="Times"/>
              </a:rPr>
              <a:t>Lalani</a:t>
            </a:r>
            <a:r>
              <a:rPr lang="en-US" sz="1400" dirty="0" smtClean="0">
                <a:latin typeface="Times"/>
              </a:rPr>
              <a:t> et al. 1999, Science 286:1968-1971).</a:t>
            </a:r>
          </a:p>
          <a:p>
            <a:pPr algn="just" defTabSz="493713"/>
            <a:r>
              <a:rPr lang="en-US" sz="1400" dirty="0" smtClean="0">
                <a:latin typeface="Times"/>
              </a:rPr>
              <a:t>Pfizer drug that blocks CCR5 - UK-427,857 - Shows promise in clinical trials http://www.aidsmeds.com/news/20040713drgd004.html.</a:t>
            </a:r>
          </a:p>
          <a:p>
            <a:pPr algn="just"/>
            <a:endParaRPr lang="it-IT" sz="1400" dirty="0"/>
          </a:p>
        </p:txBody>
      </p:sp>
    </p:spTree>
    <p:extLst>
      <p:ext uri="{BB962C8B-B14F-4D97-AF65-F5344CB8AC3E}">
        <p14:creationId xmlns:p14="http://schemas.microsoft.com/office/powerpoint/2010/main" val="2699936608"/>
      </p:ext>
    </p:extLst>
  </p:cSld>
  <p:clrMapOvr>
    <a:masterClrMapping/>
  </p:clrMapOvr>
  <p:timing>
    <p:tnLst>
      <p:par>
        <p:cTn xmlns:p14="http://schemas.microsoft.com/office/powerpoint/2010/mai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6" name="Rectangle 2"/>
          <p:cNvSpPr>
            <a:spLocks noChangeArrowheads="1"/>
          </p:cNvSpPr>
          <p:nvPr/>
        </p:nvSpPr>
        <p:spPr bwMode="auto">
          <a:xfrm>
            <a:off x="406400" y="228600"/>
            <a:ext cx="8356600" cy="1143000"/>
          </a:xfrm>
          <a:prstGeom prst="rect">
            <a:avLst/>
          </a:prstGeom>
          <a:noFill/>
          <a:ln w="9525">
            <a:noFill/>
            <a:miter lim="800000"/>
            <a:headEnd/>
            <a:tailEnd/>
          </a:ln>
        </p:spPr>
        <p:txBody>
          <a:bodyPr anchor="b"/>
          <a:lstStyle/>
          <a:p>
            <a:pPr eaLnBrk="0" hangingPunct="0">
              <a:defRPr/>
            </a:pPr>
            <a:r>
              <a:rPr kumimoji="1" lang="it-IT" sz="4400" b="1" dirty="0" err="1">
                <a:solidFill>
                  <a:srgbClr val="990000"/>
                </a:solidFill>
                <a:effectLst>
                  <a:outerShdw blurRad="38100" dist="38100" dir="2700000" algn="tl">
                    <a:srgbClr val="C0C0C0"/>
                  </a:outerShdw>
                </a:effectLst>
                <a:latin typeface="Arial" pitchFamily="34" charset="0"/>
                <a:cs typeface="Arial" pitchFamily="34" charset="0"/>
              </a:rPr>
              <a:t>Resistence</a:t>
            </a:r>
            <a:r>
              <a:rPr kumimoji="1" lang="it-IT" sz="4400" b="1" dirty="0">
                <a:solidFill>
                  <a:srgbClr val="990000"/>
                </a:solidFill>
                <a:effectLst>
                  <a:outerShdw blurRad="38100" dist="38100" dir="2700000" algn="tl">
                    <a:srgbClr val="C0C0C0"/>
                  </a:outerShdw>
                </a:effectLst>
                <a:latin typeface="Arial" pitchFamily="34" charset="0"/>
                <a:cs typeface="Arial" pitchFamily="34" charset="0"/>
              </a:rPr>
              <a:t> to HIV </a:t>
            </a:r>
            <a:r>
              <a:rPr kumimoji="1" lang="it-IT" sz="4400" b="1" dirty="0" err="1">
                <a:solidFill>
                  <a:srgbClr val="990000"/>
                </a:solidFill>
                <a:effectLst>
                  <a:outerShdw blurRad="38100" dist="38100" dir="2700000" algn="tl">
                    <a:srgbClr val="C0C0C0"/>
                  </a:outerShdw>
                </a:effectLst>
                <a:latin typeface="Arial" pitchFamily="34" charset="0"/>
                <a:cs typeface="Arial" pitchFamily="34" charset="0"/>
              </a:rPr>
              <a:t>infection</a:t>
            </a:r>
            <a:endParaRPr kumimoji="1" lang="it-IT" sz="4400" b="1" dirty="0">
              <a:solidFill>
                <a:srgbClr val="990000"/>
              </a:solidFill>
              <a:effectLst>
                <a:outerShdw blurRad="38100" dist="38100" dir="2700000" algn="tl">
                  <a:srgbClr val="C0C0C0"/>
                </a:outerShdw>
              </a:effectLst>
              <a:latin typeface="Arial" pitchFamily="34" charset="0"/>
              <a:cs typeface="Arial" pitchFamily="34" charset="0"/>
            </a:endParaRPr>
          </a:p>
        </p:txBody>
      </p:sp>
      <p:pic>
        <p:nvPicPr>
          <p:cNvPr id="513027" name="Picture 3" descr="hiv1"/>
          <p:cNvPicPr>
            <a:picLocks noChangeAspect="1" noChangeArrowheads="1"/>
          </p:cNvPicPr>
          <p:nvPr/>
        </p:nvPicPr>
        <p:blipFill>
          <a:blip r:embed="rId3"/>
          <a:srcRect/>
          <a:stretch>
            <a:fillRect/>
          </a:stretch>
        </p:blipFill>
        <p:spPr bwMode="auto">
          <a:xfrm>
            <a:off x="165100" y="1752600"/>
            <a:ext cx="8839200" cy="4627563"/>
          </a:xfrm>
          <a:prstGeom prst="rect">
            <a:avLst/>
          </a:prstGeom>
          <a:noFill/>
          <a:ln w="9525">
            <a:noFill/>
            <a:miter lim="800000"/>
            <a:headEnd/>
            <a:tailEnd/>
          </a:ln>
        </p:spPr>
      </p:pic>
      <p:graphicFrame>
        <p:nvGraphicFramePr>
          <p:cNvPr id="513028" name="Object 2"/>
          <p:cNvGraphicFramePr>
            <a:graphicFrameLocks noChangeAspect="1"/>
          </p:cNvGraphicFramePr>
          <p:nvPr/>
        </p:nvGraphicFramePr>
        <p:xfrm>
          <a:off x="1981200" y="2641600"/>
          <a:ext cx="4724400" cy="3424238"/>
        </p:xfrm>
        <a:graphic>
          <a:graphicData uri="http://schemas.openxmlformats.org/presentationml/2006/ole">
            <mc:AlternateContent xmlns:mc="http://schemas.openxmlformats.org/markup-compatibility/2006">
              <mc:Choice xmlns:v="urn:schemas-microsoft-com:vml" Requires="v">
                <p:oleObj spid="_x0000_s6400" name="Immagine bitmap" r:id="rId4" imgW="3010320" imgH="2180952" progId="PBrush">
                  <p:embed/>
                </p:oleObj>
              </mc:Choice>
              <mc:Fallback>
                <p:oleObj name="Immagine bitmap" r:id="rId4" imgW="3010320" imgH="2180952" progId="PBrush">
                  <p:embed/>
                  <p:pic>
                    <p:nvPicPr>
                      <p:cNvPr id="0" name="Object 2"/>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981200" y="2641600"/>
                        <a:ext cx="4724400" cy="3424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graphicFrame>
        <p:nvGraphicFramePr>
          <p:cNvPr id="513029" name="Object 3"/>
          <p:cNvGraphicFramePr>
            <a:graphicFrameLocks noChangeAspect="1"/>
          </p:cNvGraphicFramePr>
          <p:nvPr/>
        </p:nvGraphicFramePr>
        <p:xfrm>
          <a:off x="2819400" y="2662238"/>
          <a:ext cx="4714875" cy="3406775"/>
        </p:xfrm>
        <a:graphic>
          <a:graphicData uri="http://schemas.openxmlformats.org/presentationml/2006/ole">
            <mc:AlternateContent xmlns:mc="http://schemas.openxmlformats.org/markup-compatibility/2006">
              <mc:Choice xmlns:v="urn:schemas-microsoft-com:vml" Requires="v">
                <p:oleObj spid="_x0000_s6401" name="Immagine bitmap" r:id="rId6" imgW="3191320" imgH="2305372" progId="PBrush">
                  <p:embed/>
                </p:oleObj>
              </mc:Choice>
              <mc:Fallback>
                <p:oleObj name="Immagine bitmap" r:id="rId6" imgW="3191320" imgH="2305372" progId="PBrush">
                  <p:embed/>
                  <p:pic>
                    <p:nvPicPr>
                      <p:cNvPr id="0" name="Object 3"/>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819400" y="2662238"/>
                        <a:ext cx="4714875" cy="340677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pic>
                </p:oleObj>
              </mc:Fallback>
            </mc:AlternateContent>
          </a:graphicData>
        </a:graphic>
      </p:graphicFrame>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13027"/>
                                        </p:tgtEl>
                                        <p:attrNameLst>
                                          <p:attrName>style.visibility</p:attrName>
                                        </p:attrNameLst>
                                      </p:cBhvr>
                                      <p:to>
                                        <p:strVal val="visible"/>
                                      </p:to>
                                    </p:set>
                                    <p:animEffect transition="in" filter="fade">
                                      <p:cBhvr>
                                        <p:cTn id="7" dur="500"/>
                                        <p:tgtEl>
                                          <p:spTgt spid="51302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513028"/>
                                        </p:tgtEl>
                                        <p:attrNameLst>
                                          <p:attrName>style.visibility</p:attrName>
                                        </p:attrNameLst>
                                      </p:cBhvr>
                                      <p:to>
                                        <p:strVal val="visible"/>
                                      </p:to>
                                    </p:set>
                                    <p:animEffect transition="in" filter="fade">
                                      <p:cBhvr>
                                        <p:cTn id="12" dur="500"/>
                                        <p:tgtEl>
                                          <p:spTgt spid="513028"/>
                                        </p:tgtEl>
                                      </p:cBhvr>
                                    </p:animEffect>
                                  </p:childTnLst>
                                  <p:subTnLst>
                                    <p:set>
                                      <p:cBhvr override="childStyle">
                                        <p:cTn dur="1" fill="hold" display="0" masterRel="nextClick" afterEffect="1"/>
                                        <p:tgtEl>
                                          <p:spTgt spid="513028"/>
                                        </p:tgtEl>
                                        <p:attrNameLst>
                                          <p:attrName>style.visibility</p:attrName>
                                        </p:attrNameLst>
                                      </p:cBhvr>
                                      <p:to>
                                        <p:strVal val="hidden"/>
                                      </p:to>
                                    </p:set>
                                  </p:sub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513029"/>
                                        </p:tgtEl>
                                        <p:attrNameLst>
                                          <p:attrName>style.visibility</p:attrName>
                                        </p:attrNameLst>
                                      </p:cBhvr>
                                      <p:to>
                                        <p:strVal val="visible"/>
                                      </p:to>
                                    </p:set>
                                    <p:animEffect transition="in" filter="fade">
                                      <p:cBhvr>
                                        <p:cTn id="17" dur="500"/>
                                        <p:tgtEl>
                                          <p:spTgt spid="5130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8" name="Picture 2" descr="Home Page Image"/>
          <p:cNvPicPr>
            <a:picLocks noChangeAspect="1" noChangeArrowheads="1"/>
          </p:cNvPicPr>
          <p:nvPr/>
        </p:nvPicPr>
        <p:blipFill>
          <a:blip r:embed="rId2"/>
          <a:srcRect/>
          <a:stretch>
            <a:fillRect/>
          </a:stretch>
        </p:blipFill>
        <p:spPr bwMode="auto">
          <a:xfrm>
            <a:off x="323850" y="2565400"/>
            <a:ext cx="8820150" cy="3708400"/>
          </a:xfrm>
          <a:prstGeom prst="rect">
            <a:avLst/>
          </a:prstGeom>
          <a:noFill/>
          <a:ln w="9525">
            <a:noFill/>
            <a:miter lim="800000"/>
            <a:headEnd/>
            <a:tailEnd/>
          </a:ln>
        </p:spPr>
      </p:pic>
      <p:sp>
        <p:nvSpPr>
          <p:cNvPr id="96260" name="Text Box 4"/>
          <p:cNvSpPr txBox="1">
            <a:spLocks noChangeArrowheads="1"/>
          </p:cNvSpPr>
          <p:nvPr/>
        </p:nvSpPr>
        <p:spPr bwMode="auto">
          <a:xfrm>
            <a:off x="250825" y="549275"/>
            <a:ext cx="8893175" cy="1569660"/>
          </a:xfrm>
          <a:prstGeom prst="rect">
            <a:avLst/>
          </a:prstGeom>
          <a:noFill/>
          <a:ln w="9525">
            <a:noFill/>
            <a:miter lim="800000"/>
            <a:headEnd/>
            <a:tailEnd/>
          </a:ln>
          <a:effectLst/>
        </p:spPr>
        <p:txBody>
          <a:bodyPr>
            <a:spAutoFit/>
          </a:bodyPr>
          <a:lstStyle/>
          <a:p>
            <a:pPr eaLnBrk="0" hangingPunct="0">
              <a:defRPr/>
            </a:pPr>
            <a:r>
              <a:rPr lang="it-IT" sz="3200" b="1" dirty="0" err="1" smtClean="0">
                <a:solidFill>
                  <a:srgbClr val="FF0000"/>
                </a:solidFill>
                <a:effectLst>
                  <a:outerShdw blurRad="38100" dist="38100" dir="2700000" algn="tl">
                    <a:srgbClr val="C0C0C0"/>
                  </a:outerShdw>
                </a:effectLst>
                <a:latin typeface="Arial" charset="0"/>
              </a:rPr>
              <a:t>Don’t</a:t>
            </a:r>
            <a:r>
              <a:rPr lang="it-IT" sz="3200" b="1" dirty="0" smtClean="0">
                <a:solidFill>
                  <a:srgbClr val="FF0000"/>
                </a:solidFill>
                <a:effectLst>
                  <a:outerShdw blurRad="38100" dist="38100" dir="2700000" algn="tl">
                    <a:srgbClr val="C0C0C0"/>
                  </a:outerShdw>
                </a:effectLst>
                <a:latin typeface="Arial" charset="0"/>
              </a:rPr>
              <a:t> trust </a:t>
            </a:r>
            <a:r>
              <a:rPr lang="it-IT" sz="3200" b="1" dirty="0" err="1" smtClean="0">
                <a:solidFill>
                  <a:srgbClr val="FF0000"/>
                </a:solidFill>
                <a:effectLst>
                  <a:outerShdw blurRad="38100" dist="38100" dir="2700000" algn="tl">
                    <a:srgbClr val="C0C0C0"/>
                  </a:outerShdw>
                </a:effectLst>
                <a:latin typeface="Arial" charset="0"/>
              </a:rPr>
              <a:t>your</a:t>
            </a:r>
            <a:r>
              <a:rPr lang="it-IT" sz="3200" b="1" dirty="0" smtClean="0">
                <a:solidFill>
                  <a:srgbClr val="FF0000"/>
                </a:solidFill>
                <a:effectLst>
                  <a:outerShdw blurRad="38100" dist="38100" dir="2700000" algn="tl">
                    <a:srgbClr val="C0C0C0"/>
                  </a:outerShdw>
                </a:effectLst>
                <a:latin typeface="Arial" charset="0"/>
              </a:rPr>
              <a:t> </a:t>
            </a:r>
            <a:r>
              <a:rPr lang="it-IT" sz="3200" b="1" dirty="0" err="1" smtClean="0">
                <a:solidFill>
                  <a:srgbClr val="FF0000"/>
                </a:solidFill>
                <a:effectLst>
                  <a:outerShdw blurRad="38100" dist="38100" dir="2700000" algn="tl">
                    <a:srgbClr val="C0C0C0"/>
                  </a:outerShdw>
                </a:effectLst>
                <a:latin typeface="Arial" charset="0"/>
              </a:rPr>
              <a:t>genes</a:t>
            </a:r>
            <a:r>
              <a:rPr lang="it-IT" sz="3200" b="1" dirty="0" smtClean="0">
                <a:solidFill>
                  <a:srgbClr val="FF0000"/>
                </a:solidFill>
                <a:effectLst>
                  <a:outerShdw blurRad="38100" dist="38100" dir="2700000" algn="tl">
                    <a:srgbClr val="C0C0C0"/>
                  </a:outerShdw>
                </a:effectLst>
                <a:latin typeface="Arial" charset="0"/>
              </a:rPr>
              <a:t>, </a:t>
            </a:r>
            <a:r>
              <a:rPr lang="it-IT" sz="3200" b="1" dirty="0" err="1" smtClean="0">
                <a:solidFill>
                  <a:srgbClr val="FF0000"/>
                </a:solidFill>
                <a:effectLst>
                  <a:outerShdw blurRad="38100" dist="38100" dir="2700000" algn="tl">
                    <a:srgbClr val="C0C0C0"/>
                  </a:outerShdw>
                </a:effectLst>
                <a:latin typeface="Arial" charset="0"/>
              </a:rPr>
              <a:t>hoping</a:t>
            </a:r>
            <a:r>
              <a:rPr lang="it-IT" sz="3200" b="1" dirty="0" smtClean="0">
                <a:solidFill>
                  <a:srgbClr val="FF0000"/>
                </a:solidFill>
                <a:effectLst>
                  <a:outerShdw blurRad="38100" dist="38100" dir="2700000" algn="tl">
                    <a:srgbClr val="C0C0C0"/>
                  </a:outerShdw>
                </a:effectLst>
                <a:latin typeface="Arial" charset="0"/>
              </a:rPr>
              <a:t> to </a:t>
            </a:r>
            <a:r>
              <a:rPr lang="it-IT" sz="3200" b="1" dirty="0" err="1" smtClean="0">
                <a:solidFill>
                  <a:srgbClr val="FF0000"/>
                </a:solidFill>
                <a:effectLst>
                  <a:outerShdw blurRad="38100" dist="38100" dir="2700000" algn="tl">
                    <a:srgbClr val="C0C0C0"/>
                  </a:outerShdw>
                </a:effectLst>
                <a:latin typeface="Arial" charset="0"/>
              </a:rPr>
              <a:t>have</a:t>
            </a:r>
            <a:r>
              <a:rPr lang="it-IT" sz="3200" b="1" dirty="0" smtClean="0">
                <a:solidFill>
                  <a:srgbClr val="FF0000"/>
                </a:solidFill>
                <a:effectLst>
                  <a:outerShdw blurRad="38100" dist="38100" dir="2700000" algn="tl">
                    <a:srgbClr val="C0C0C0"/>
                  </a:outerShdw>
                </a:effectLst>
                <a:latin typeface="Arial" charset="0"/>
              </a:rPr>
              <a:t> </a:t>
            </a:r>
            <a:r>
              <a:rPr lang="it-IT" sz="3200" b="1" dirty="0" err="1" smtClean="0">
                <a:solidFill>
                  <a:srgbClr val="FF0000"/>
                </a:solidFill>
                <a:effectLst>
                  <a:outerShdw blurRad="38100" dist="38100" dir="2700000" algn="tl">
                    <a:srgbClr val="C0C0C0"/>
                  </a:outerShdw>
                </a:effectLst>
                <a:latin typeface="Arial" charset="0"/>
              </a:rPr>
              <a:t>inherited</a:t>
            </a:r>
            <a:r>
              <a:rPr lang="it-IT" sz="3200" b="1" dirty="0" smtClean="0">
                <a:solidFill>
                  <a:srgbClr val="FF0000"/>
                </a:solidFill>
                <a:effectLst>
                  <a:outerShdw blurRad="38100" dist="38100" dir="2700000" algn="tl">
                    <a:srgbClr val="C0C0C0"/>
                  </a:outerShdw>
                </a:effectLst>
                <a:latin typeface="Arial" charset="0"/>
              </a:rPr>
              <a:t> a </a:t>
            </a:r>
            <a:r>
              <a:rPr lang="it-IT" sz="3200" b="1" dirty="0" err="1" smtClean="0">
                <a:solidFill>
                  <a:srgbClr val="FF0000"/>
                </a:solidFill>
                <a:effectLst>
                  <a:outerShdw blurRad="38100" dist="38100" dir="2700000" algn="tl">
                    <a:srgbClr val="C0C0C0"/>
                  </a:outerShdw>
                </a:effectLst>
                <a:latin typeface="Arial" charset="0"/>
              </a:rPr>
              <a:t>composition</a:t>
            </a:r>
            <a:r>
              <a:rPr lang="it-IT" sz="3200" b="1" dirty="0" smtClean="0">
                <a:solidFill>
                  <a:srgbClr val="FF0000"/>
                </a:solidFill>
                <a:effectLst>
                  <a:outerShdw blurRad="38100" dist="38100" dir="2700000" algn="tl">
                    <a:srgbClr val="C0C0C0"/>
                  </a:outerShdw>
                </a:effectLst>
                <a:latin typeface="Arial" charset="0"/>
              </a:rPr>
              <a:t> </a:t>
            </a:r>
            <a:r>
              <a:rPr lang="it-IT" sz="3200" b="1" dirty="0" err="1" smtClean="0">
                <a:solidFill>
                  <a:srgbClr val="FF0000"/>
                </a:solidFill>
                <a:effectLst>
                  <a:outerShdw blurRad="38100" dist="38100" dir="2700000" algn="tl">
                    <a:srgbClr val="C0C0C0"/>
                  </a:outerShdw>
                </a:effectLst>
                <a:latin typeface="Arial" charset="0"/>
              </a:rPr>
              <a:t>conducing</a:t>
            </a:r>
            <a:r>
              <a:rPr lang="it-IT" sz="3200" b="1" dirty="0" smtClean="0">
                <a:solidFill>
                  <a:srgbClr val="FF0000"/>
                </a:solidFill>
                <a:effectLst>
                  <a:outerShdw blurRad="38100" dist="38100" dir="2700000" algn="tl">
                    <a:srgbClr val="C0C0C0"/>
                  </a:outerShdw>
                </a:effectLst>
                <a:latin typeface="Arial" charset="0"/>
              </a:rPr>
              <a:t> to HIV </a:t>
            </a:r>
            <a:r>
              <a:rPr lang="it-IT" sz="3200" b="1" dirty="0" err="1" smtClean="0">
                <a:solidFill>
                  <a:srgbClr val="FF0000"/>
                </a:solidFill>
                <a:effectLst>
                  <a:outerShdw blurRad="38100" dist="38100" dir="2700000" algn="tl">
                    <a:srgbClr val="C0C0C0"/>
                  </a:outerShdw>
                </a:effectLst>
                <a:latin typeface="Arial" charset="0"/>
              </a:rPr>
              <a:t>resistance</a:t>
            </a:r>
            <a:r>
              <a:rPr lang="it-IT" sz="3200" b="1" dirty="0" smtClean="0">
                <a:solidFill>
                  <a:srgbClr val="FF0000"/>
                </a:solidFill>
                <a:effectLst>
                  <a:outerShdw blurRad="38100" dist="38100" dir="2700000" algn="tl">
                    <a:srgbClr val="C0C0C0"/>
                  </a:outerShdw>
                </a:effectLst>
                <a:latin typeface="Arial" charset="0"/>
              </a:rPr>
              <a:t>..</a:t>
            </a:r>
            <a:r>
              <a:rPr lang="it-IT" sz="3200" b="1" dirty="0">
                <a:solidFill>
                  <a:srgbClr val="FF0000"/>
                </a:solidFill>
                <a:effectLst>
                  <a:outerShdw blurRad="38100" dist="38100" dir="2700000" algn="tl">
                    <a:srgbClr val="C0C0C0"/>
                  </a:outerShdw>
                </a:effectLst>
                <a:latin typeface="Arial" charset="0"/>
              </a:rPr>
              <a:t>.</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96258"/>
                                        </p:tgtEl>
                                        <p:attrNameLst>
                                          <p:attrName>style.visibility</p:attrName>
                                        </p:attrNameLst>
                                      </p:cBhvr>
                                      <p:to>
                                        <p:strVal val="visible"/>
                                      </p:to>
                                    </p:set>
                                    <p:animEffect transition="in" filter="fade">
                                      <p:cBhvr>
                                        <p:cTn id="7" dur="500"/>
                                        <p:tgtEl>
                                          <p:spTgt spid="962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9" name="CasellaDiTesto 2"/>
          <p:cNvSpPr txBox="1">
            <a:spLocks noChangeArrowheads="1"/>
          </p:cNvSpPr>
          <p:nvPr/>
        </p:nvSpPr>
        <p:spPr bwMode="auto">
          <a:xfrm>
            <a:off x="3622675" y="357188"/>
            <a:ext cx="1660581" cy="523220"/>
          </a:xfrm>
          <a:prstGeom prst="rect">
            <a:avLst/>
          </a:prstGeom>
          <a:noFill/>
          <a:ln w="9525">
            <a:noFill/>
            <a:miter lim="800000"/>
            <a:headEnd/>
            <a:tailEnd/>
          </a:ln>
        </p:spPr>
        <p:txBody>
          <a:bodyPr wrap="none">
            <a:spAutoFit/>
          </a:bodyPr>
          <a:lstStyle/>
          <a:p>
            <a:pPr eaLnBrk="0" hangingPunct="0"/>
            <a:r>
              <a:rPr lang="it-IT" sz="2800" dirty="0" smtClean="0">
                <a:solidFill>
                  <a:srgbClr val="FF0000"/>
                </a:solidFill>
              </a:rPr>
              <a:t>Definition</a:t>
            </a:r>
            <a:endParaRPr lang="it-IT" sz="2800" dirty="0">
              <a:solidFill>
                <a:srgbClr val="FF0000"/>
              </a:solidFill>
            </a:endParaRPr>
          </a:p>
        </p:txBody>
      </p:sp>
      <p:sp>
        <p:nvSpPr>
          <p:cNvPr id="4" name="CasellaDiTesto 1"/>
          <p:cNvSpPr txBox="1">
            <a:spLocks noChangeArrowheads="1"/>
          </p:cNvSpPr>
          <p:nvPr/>
        </p:nvSpPr>
        <p:spPr bwMode="auto">
          <a:xfrm>
            <a:off x="571500" y="1363663"/>
            <a:ext cx="8072438" cy="4708981"/>
          </a:xfrm>
          <a:prstGeom prst="rect">
            <a:avLst/>
          </a:prstGeom>
          <a:noFill/>
          <a:ln w="9525">
            <a:noFill/>
            <a:miter lim="800000"/>
            <a:headEnd/>
            <a:tailEnd/>
          </a:ln>
        </p:spPr>
        <p:txBody>
          <a:bodyPr>
            <a:spAutoFit/>
          </a:bodyPr>
          <a:lstStyle/>
          <a:p>
            <a:pPr eaLnBrk="0" hangingPunct="0"/>
            <a:r>
              <a:rPr lang="it-IT" sz="2000" dirty="0" err="1"/>
              <a:t>Most</a:t>
            </a:r>
            <a:r>
              <a:rPr lang="it-IT" sz="2000" dirty="0"/>
              <a:t> of the </a:t>
            </a:r>
            <a:r>
              <a:rPr lang="it-IT" sz="2000" dirty="0" err="1"/>
              <a:t>features</a:t>
            </a:r>
            <a:r>
              <a:rPr lang="it-IT" sz="2000" dirty="0"/>
              <a:t> of an </a:t>
            </a:r>
            <a:r>
              <a:rPr lang="it-IT" sz="2000" dirty="0" err="1"/>
              <a:t>individual</a:t>
            </a:r>
            <a:r>
              <a:rPr lang="it-IT" sz="2000" dirty="0"/>
              <a:t>, </a:t>
            </a:r>
            <a:r>
              <a:rPr lang="it-IT" sz="2000" dirty="0" err="1"/>
              <a:t>like</a:t>
            </a:r>
            <a:r>
              <a:rPr lang="it-IT" sz="2000" dirty="0"/>
              <a:t> </a:t>
            </a:r>
            <a:r>
              <a:rPr lang="it-IT" sz="2000" dirty="0" err="1"/>
              <a:t>skin</a:t>
            </a:r>
            <a:r>
              <a:rPr lang="it-IT" sz="2000" dirty="0"/>
              <a:t> color, </a:t>
            </a:r>
            <a:r>
              <a:rPr lang="it-IT" sz="2000" dirty="0" err="1"/>
              <a:t>height</a:t>
            </a:r>
            <a:r>
              <a:rPr lang="it-IT" sz="2000" dirty="0"/>
              <a:t>, </a:t>
            </a:r>
            <a:r>
              <a:rPr lang="it-IT" sz="2000" dirty="0" err="1"/>
              <a:t>longevity</a:t>
            </a:r>
            <a:r>
              <a:rPr lang="it-IT" sz="2000" dirty="0"/>
              <a:t> </a:t>
            </a:r>
            <a:r>
              <a:rPr lang="it-IT" sz="2000" dirty="0" smtClean="0">
                <a:solidFill>
                  <a:srgbClr val="00B050"/>
                </a:solidFill>
              </a:rPr>
              <a:t>do </a:t>
            </a:r>
            <a:r>
              <a:rPr lang="it-IT" sz="2000" dirty="0" err="1"/>
              <a:t>not</a:t>
            </a:r>
            <a:r>
              <a:rPr lang="it-IT" sz="2000" dirty="0"/>
              <a:t> </a:t>
            </a:r>
            <a:r>
              <a:rPr lang="it-IT" sz="2000" dirty="0" err="1"/>
              <a:t>follow</a:t>
            </a:r>
            <a:r>
              <a:rPr lang="it-IT" sz="2000" dirty="0"/>
              <a:t> the </a:t>
            </a:r>
            <a:r>
              <a:rPr lang="it-IT" sz="2000" dirty="0" err="1"/>
              <a:t>transmission</a:t>
            </a:r>
            <a:r>
              <a:rPr lang="it-IT" sz="2000" dirty="0"/>
              <a:t> </a:t>
            </a:r>
            <a:r>
              <a:rPr lang="it-IT" sz="2000" dirty="0" err="1"/>
              <a:t>characteristic</a:t>
            </a:r>
            <a:r>
              <a:rPr lang="it-IT" sz="2000" dirty="0"/>
              <a:t> of </a:t>
            </a:r>
            <a:r>
              <a:rPr lang="it-IT" sz="2000" dirty="0" err="1"/>
              <a:t>Mendelian</a:t>
            </a:r>
            <a:r>
              <a:rPr lang="it-IT" sz="2000" dirty="0"/>
              <a:t> </a:t>
            </a:r>
            <a:r>
              <a:rPr lang="it-IT" sz="2000" dirty="0" err="1"/>
              <a:t>genes</a:t>
            </a:r>
            <a:r>
              <a:rPr lang="it-IT" sz="2000" dirty="0"/>
              <a:t>, </a:t>
            </a:r>
            <a:r>
              <a:rPr lang="it-IT" sz="2000" dirty="0" err="1"/>
              <a:t>but</a:t>
            </a:r>
            <a:r>
              <a:rPr lang="it-IT" sz="2000" dirty="0"/>
              <a:t> </a:t>
            </a:r>
            <a:r>
              <a:rPr lang="it-IT" sz="2000" dirty="0" smtClean="0">
                <a:solidFill>
                  <a:srgbClr val="00B050"/>
                </a:solidFill>
              </a:rPr>
              <a:t>are</a:t>
            </a:r>
            <a:r>
              <a:rPr lang="it-IT" sz="2000" dirty="0" smtClean="0"/>
              <a:t> </a:t>
            </a:r>
            <a:r>
              <a:rPr lang="it-IT" sz="2000" dirty="0" err="1"/>
              <a:t>determined</a:t>
            </a:r>
            <a:r>
              <a:rPr lang="it-IT" sz="2000" dirty="0"/>
              <a:t> by multiple </a:t>
            </a:r>
            <a:r>
              <a:rPr lang="it-IT" sz="2000" dirty="0" err="1"/>
              <a:t>genes</a:t>
            </a:r>
            <a:r>
              <a:rPr lang="it-IT" sz="2000" dirty="0"/>
              <a:t>, </a:t>
            </a:r>
            <a:r>
              <a:rPr lang="it-IT" sz="2000" dirty="0" err="1"/>
              <a:t>which</a:t>
            </a:r>
            <a:r>
              <a:rPr lang="it-IT" sz="2000" dirty="0"/>
              <a:t> </a:t>
            </a:r>
            <a:r>
              <a:rPr lang="it-IT" sz="2000" dirty="0" err="1"/>
              <a:t>often</a:t>
            </a:r>
            <a:r>
              <a:rPr lang="it-IT" sz="2000" dirty="0"/>
              <a:t> </a:t>
            </a:r>
            <a:r>
              <a:rPr lang="it-IT" sz="2000" dirty="0" err="1"/>
              <a:t>interact</a:t>
            </a:r>
            <a:r>
              <a:rPr lang="it-IT" sz="2000" dirty="0"/>
              <a:t> with the </a:t>
            </a:r>
            <a:r>
              <a:rPr lang="it-IT" sz="2000" dirty="0" err="1"/>
              <a:t>environment</a:t>
            </a:r>
            <a:r>
              <a:rPr lang="it-IT" sz="2000" dirty="0"/>
              <a:t>.</a:t>
            </a:r>
          </a:p>
          <a:p>
            <a:pPr eaLnBrk="0" hangingPunct="0"/>
            <a:endParaRPr lang="it-IT" sz="2000" dirty="0"/>
          </a:p>
          <a:p>
            <a:pPr eaLnBrk="0" hangingPunct="0"/>
            <a:r>
              <a:rPr lang="it-IT" sz="2000" dirty="0" smtClean="0">
                <a:solidFill>
                  <a:srgbClr val="00B050"/>
                </a:solidFill>
              </a:rPr>
              <a:t>The</a:t>
            </a:r>
            <a:r>
              <a:rPr lang="it-IT" sz="2000" dirty="0" smtClean="0"/>
              <a:t> </a:t>
            </a:r>
            <a:r>
              <a:rPr lang="it-IT" sz="2000" dirty="0" err="1" smtClean="0"/>
              <a:t>multifactorial</a:t>
            </a:r>
            <a:r>
              <a:rPr lang="it-IT" sz="2000" dirty="0" smtClean="0"/>
              <a:t> </a:t>
            </a:r>
            <a:r>
              <a:rPr lang="it-IT" sz="2000" dirty="0" err="1"/>
              <a:t>inheritance</a:t>
            </a:r>
            <a:r>
              <a:rPr lang="it-IT" sz="2000" dirty="0"/>
              <a:t> </a:t>
            </a:r>
            <a:r>
              <a:rPr lang="it-IT" sz="2000" dirty="0" err="1" smtClean="0">
                <a:solidFill>
                  <a:srgbClr val="00B050"/>
                </a:solidFill>
              </a:rPr>
              <a:t>of</a:t>
            </a:r>
            <a:r>
              <a:rPr lang="it-IT" sz="2000" dirty="0" smtClean="0"/>
              <a:t> </a:t>
            </a:r>
            <a:r>
              <a:rPr lang="it-IT" sz="2000" dirty="0" err="1" smtClean="0"/>
              <a:t>diseases</a:t>
            </a:r>
            <a:r>
              <a:rPr lang="it-IT" sz="2000" dirty="0" smtClean="0"/>
              <a:t> </a:t>
            </a:r>
            <a:r>
              <a:rPr lang="it-IT" sz="2000" dirty="0" err="1"/>
              <a:t>is</a:t>
            </a:r>
            <a:r>
              <a:rPr lang="it-IT" sz="2000" dirty="0"/>
              <a:t> </a:t>
            </a:r>
            <a:r>
              <a:rPr lang="it-IT" sz="2000" dirty="0" err="1"/>
              <a:t>complex</a:t>
            </a:r>
            <a:r>
              <a:rPr lang="it-IT" sz="2000" dirty="0"/>
              <a:t> and </a:t>
            </a:r>
            <a:r>
              <a:rPr lang="it-IT" sz="2000" dirty="0" err="1"/>
              <a:t>difficult</a:t>
            </a:r>
            <a:r>
              <a:rPr lang="it-IT" sz="2000" dirty="0"/>
              <a:t> to </a:t>
            </a:r>
            <a:r>
              <a:rPr lang="it-IT" sz="2000" dirty="0" err="1"/>
              <a:t>predict</a:t>
            </a:r>
            <a:r>
              <a:rPr lang="it-IT" sz="2000" dirty="0"/>
              <a:t> </a:t>
            </a:r>
            <a:r>
              <a:rPr lang="it-IT" sz="2000" dirty="0" err="1"/>
              <a:t>because</a:t>
            </a:r>
            <a:r>
              <a:rPr lang="it-IT" sz="2000" dirty="0" smtClean="0"/>
              <a:t>:</a:t>
            </a:r>
          </a:p>
          <a:p>
            <a:pPr eaLnBrk="0" hangingPunct="0"/>
            <a:r>
              <a:rPr lang="it-IT" sz="2000" dirty="0" smtClean="0">
                <a:latin typeface="Wingdings"/>
                <a:ea typeface="Wingdings"/>
                <a:cs typeface="Wingdings"/>
                <a:sym typeface="Wingdings"/>
              </a:rPr>
              <a:t></a:t>
            </a:r>
            <a:r>
              <a:rPr lang="it-IT" sz="2000" dirty="0" smtClean="0"/>
              <a:t>    </a:t>
            </a:r>
            <a:r>
              <a:rPr lang="it-IT" sz="2000" dirty="0" err="1" smtClean="0"/>
              <a:t>you</a:t>
            </a:r>
            <a:r>
              <a:rPr lang="it-IT" sz="2000" dirty="0" smtClean="0"/>
              <a:t> </a:t>
            </a:r>
            <a:r>
              <a:rPr lang="it-IT" sz="2000" dirty="0"/>
              <a:t>do </a:t>
            </a:r>
            <a:r>
              <a:rPr lang="it-IT" sz="2000" dirty="0" err="1"/>
              <a:t>not</a:t>
            </a:r>
            <a:r>
              <a:rPr lang="it-IT" sz="2000" dirty="0"/>
              <a:t> </a:t>
            </a:r>
            <a:r>
              <a:rPr lang="it-IT" sz="2000" dirty="0" err="1"/>
              <a:t>inherit</a:t>
            </a:r>
            <a:r>
              <a:rPr lang="it-IT" sz="2000" dirty="0"/>
              <a:t> the </a:t>
            </a:r>
            <a:r>
              <a:rPr lang="it-IT" sz="2000" dirty="0" err="1"/>
              <a:t>disease</a:t>
            </a:r>
            <a:r>
              <a:rPr lang="it-IT" sz="2000" dirty="0"/>
              <a:t> </a:t>
            </a:r>
            <a:r>
              <a:rPr lang="it-IT" sz="2000" dirty="0" err="1"/>
              <a:t>but</a:t>
            </a:r>
            <a:r>
              <a:rPr lang="it-IT" sz="2000" dirty="0"/>
              <a:t> the </a:t>
            </a:r>
            <a:r>
              <a:rPr lang="it-IT" sz="2000" dirty="0" err="1"/>
              <a:t>predisposition</a:t>
            </a:r>
            <a:r>
              <a:rPr lang="it-IT" sz="2000" dirty="0"/>
              <a:t> to </a:t>
            </a:r>
            <a:r>
              <a:rPr lang="it-IT" sz="2000" dirty="0" err="1"/>
              <a:t>illness</a:t>
            </a:r>
            <a:r>
              <a:rPr lang="it-IT" sz="2000" dirty="0" smtClean="0"/>
              <a:t>;</a:t>
            </a:r>
          </a:p>
          <a:p>
            <a:pPr marL="342900" indent="-342900" eaLnBrk="0" hangingPunct="0">
              <a:buFont typeface="Wingdings" charset="0"/>
              <a:buChar char=""/>
            </a:pPr>
            <a:r>
              <a:rPr lang="it-IT" sz="2000" dirty="0" smtClean="0"/>
              <a:t>the </a:t>
            </a:r>
            <a:r>
              <a:rPr lang="it-IT" sz="2000" dirty="0" err="1"/>
              <a:t>disease</a:t>
            </a:r>
            <a:r>
              <a:rPr lang="it-IT" sz="2000" dirty="0"/>
              <a:t> </a:t>
            </a:r>
            <a:r>
              <a:rPr lang="it-IT" sz="2000" dirty="0" err="1"/>
              <a:t>is</a:t>
            </a:r>
            <a:r>
              <a:rPr lang="it-IT" sz="2000" dirty="0"/>
              <a:t> </a:t>
            </a:r>
            <a:r>
              <a:rPr lang="it-IT" sz="2000" dirty="0" err="1"/>
              <a:t>determined</a:t>
            </a:r>
            <a:r>
              <a:rPr lang="it-IT" sz="2000" dirty="0"/>
              <a:t> by a </a:t>
            </a:r>
            <a:r>
              <a:rPr lang="it-IT" sz="2000" dirty="0" err="1"/>
              <a:t>combination</a:t>
            </a:r>
            <a:r>
              <a:rPr lang="it-IT" sz="2000" dirty="0"/>
              <a:t> of </a:t>
            </a:r>
            <a:r>
              <a:rPr lang="it-IT" sz="2000" dirty="0" err="1"/>
              <a:t>genetic</a:t>
            </a:r>
            <a:r>
              <a:rPr lang="it-IT" sz="2000" dirty="0"/>
              <a:t> and </a:t>
            </a:r>
            <a:r>
              <a:rPr lang="it-IT" sz="2000" dirty="0" err="1"/>
              <a:t>environmental</a:t>
            </a:r>
            <a:r>
              <a:rPr lang="it-IT" sz="2000" dirty="0"/>
              <a:t> </a:t>
            </a:r>
            <a:r>
              <a:rPr lang="it-IT" sz="2000" dirty="0" err="1" smtClean="0"/>
              <a:t>factors</a:t>
            </a:r>
            <a:r>
              <a:rPr lang="it-IT" sz="2000" dirty="0" smtClean="0"/>
              <a:t>;</a:t>
            </a:r>
          </a:p>
          <a:p>
            <a:pPr marL="342900" indent="-342900" eaLnBrk="0" hangingPunct="0">
              <a:buFont typeface="Wingdings" charset="0"/>
              <a:buChar char=""/>
            </a:pPr>
            <a:r>
              <a:rPr lang="it-IT" sz="2000" dirty="0" err="1" smtClean="0"/>
              <a:t>although</a:t>
            </a:r>
            <a:r>
              <a:rPr lang="it-IT" sz="2000" dirty="0" smtClean="0"/>
              <a:t> </a:t>
            </a:r>
            <a:r>
              <a:rPr lang="it-IT" sz="2000" dirty="0"/>
              <a:t>the </a:t>
            </a:r>
            <a:r>
              <a:rPr lang="it-IT" sz="2000" dirty="0" err="1"/>
              <a:t>predisposition</a:t>
            </a:r>
            <a:r>
              <a:rPr lang="it-IT" sz="2000" dirty="0"/>
              <a:t> </a:t>
            </a:r>
            <a:r>
              <a:rPr lang="it-IT" sz="2000" dirty="0" err="1"/>
              <a:t>is</a:t>
            </a:r>
            <a:r>
              <a:rPr lang="it-IT" sz="2000" dirty="0"/>
              <a:t> </a:t>
            </a:r>
            <a:r>
              <a:rPr lang="it-IT" sz="2000" dirty="0" err="1"/>
              <a:t>often</a:t>
            </a:r>
            <a:r>
              <a:rPr lang="it-IT" sz="2000" dirty="0"/>
              <a:t> </a:t>
            </a:r>
            <a:r>
              <a:rPr lang="it-IT" sz="2000" dirty="0" err="1"/>
              <a:t>necessary</a:t>
            </a:r>
            <a:r>
              <a:rPr lang="it-IT" sz="2000" dirty="0"/>
              <a:t>, </a:t>
            </a:r>
            <a:r>
              <a:rPr lang="it-IT" sz="2000" dirty="0" err="1"/>
              <a:t>many</a:t>
            </a:r>
            <a:r>
              <a:rPr lang="it-IT" sz="2000" dirty="0"/>
              <a:t> </a:t>
            </a:r>
            <a:r>
              <a:rPr lang="it-IT" sz="2000" dirty="0" err="1"/>
              <a:t>susceptible</a:t>
            </a:r>
            <a:r>
              <a:rPr lang="it-IT" sz="2000" dirty="0"/>
              <a:t> </a:t>
            </a:r>
            <a:r>
              <a:rPr lang="it-IT" sz="2000" dirty="0" err="1"/>
              <a:t>persons</a:t>
            </a:r>
            <a:r>
              <a:rPr lang="it-IT" sz="2000" dirty="0"/>
              <a:t> </a:t>
            </a:r>
            <a:r>
              <a:rPr lang="it-IT" sz="2000" dirty="0" err="1"/>
              <a:t>never</a:t>
            </a:r>
            <a:r>
              <a:rPr lang="it-IT" sz="2000" dirty="0"/>
              <a:t> </a:t>
            </a:r>
            <a:r>
              <a:rPr lang="it-IT" sz="2000" dirty="0" err="1"/>
              <a:t>get</a:t>
            </a:r>
            <a:r>
              <a:rPr lang="it-IT" sz="2000" dirty="0"/>
              <a:t> </a:t>
            </a:r>
            <a:r>
              <a:rPr lang="it-IT" sz="2000" dirty="0" err="1"/>
              <a:t>sick</a:t>
            </a:r>
            <a:r>
              <a:rPr lang="it-IT" sz="2000" dirty="0"/>
              <a:t>.</a:t>
            </a:r>
          </a:p>
          <a:p>
            <a:pPr eaLnBrk="0" hangingPunct="0"/>
            <a:endParaRPr lang="it-IT" sz="2000" dirty="0"/>
          </a:p>
          <a:p>
            <a:pPr eaLnBrk="0" hangingPunct="0"/>
            <a:r>
              <a:rPr lang="it-IT" sz="2000" dirty="0" err="1"/>
              <a:t>There</a:t>
            </a:r>
            <a:r>
              <a:rPr lang="it-IT" sz="2000" dirty="0"/>
              <a:t> are </a:t>
            </a:r>
            <a:r>
              <a:rPr lang="it-IT" sz="2000" dirty="0" err="1"/>
              <a:t>many</a:t>
            </a:r>
            <a:r>
              <a:rPr lang="it-IT" sz="2000" dirty="0"/>
              <a:t> </a:t>
            </a:r>
            <a:r>
              <a:rPr lang="it-IT" sz="2000" dirty="0" err="1"/>
              <a:t>diseases</a:t>
            </a:r>
            <a:r>
              <a:rPr lang="it-IT" sz="2000" dirty="0"/>
              <a:t> </a:t>
            </a:r>
            <a:r>
              <a:rPr lang="it-IT" sz="2000" dirty="0" err="1"/>
              <a:t>that</a:t>
            </a:r>
            <a:r>
              <a:rPr lang="it-IT" sz="2000" dirty="0"/>
              <a:t> are </a:t>
            </a:r>
            <a:r>
              <a:rPr lang="it-IT" sz="2000" dirty="0" err="1"/>
              <a:t>inherited</a:t>
            </a:r>
            <a:r>
              <a:rPr lang="it-IT" sz="2000" dirty="0"/>
              <a:t> </a:t>
            </a:r>
            <a:r>
              <a:rPr lang="it-IT" sz="2000" dirty="0" err="1"/>
              <a:t>as</a:t>
            </a:r>
            <a:r>
              <a:rPr lang="it-IT" sz="2000" dirty="0"/>
              <a:t> </a:t>
            </a:r>
            <a:r>
              <a:rPr lang="it-IT" sz="2000" dirty="0" smtClean="0">
                <a:solidFill>
                  <a:srgbClr val="00B050"/>
                </a:solidFill>
              </a:rPr>
              <a:t>a</a:t>
            </a:r>
            <a:r>
              <a:rPr lang="it-IT" sz="2000" dirty="0" smtClean="0"/>
              <a:t> </a:t>
            </a:r>
            <a:r>
              <a:rPr lang="it-IT" sz="2000" dirty="0" err="1" smtClean="0"/>
              <a:t>multifactorial</a:t>
            </a:r>
            <a:r>
              <a:rPr lang="it-IT" sz="2000" dirty="0" smtClean="0"/>
              <a:t> </a:t>
            </a:r>
            <a:r>
              <a:rPr lang="it-IT" sz="2000" dirty="0" err="1"/>
              <a:t>character</a:t>
            </a:r>
            <a:r>
              <a:rPr lang="it-IT" sz="2000" dirty="0"/>
              <a:t>, </a:t>
            </a:r>
            <a:r>
              <a:rPr lang="it-IT" sz="2000" dirty="0" err="1"/>
              <a:t>including</a:t>
            </a:r>
            <a:r>
              <a:rPr lang="it-IT" sz="2000" dirty="0"/>
              <a:t> </a:t>
            </a:r>
            <a:r>
              <a:rPr lang="it-IT" sz="2000" dirty="0" err="1"/>
              <a:t>diabetes</a:t>
            </a:r>
            <a:r>
              <a:rPr lang="it-IT" sz="2000" dirty="0"/>
              <a:t> </a:t>
            </a:r>
            <a:r>
              <a:rPr lang="it-IT" sz="2000" dirty="0" err="1"/>
              <a:t>type</a:t>
            </a:r>
            <a:r>
              <a:rPr lang="it-IT" sz="2000" dirty="0"/>
              <a:t> 1 (</a:t>
            </a:r>
            <a:r>
              <a:rPr lang="it-IT" sz="2000" dirty="0" err="1"/>
              <a:t>diabetes</a:t>
            </a:r>
            <a:r>
              <a:rPr lang="it-IT" sz="2000" dirty="0"/>
              <a:t> </a:t>
            </a:r>
            <a:r>
              <a:rPr lang="it-IT" sz="2000" dirty="0" err="1"/>
              <a:t>mellitus</a:t>
            </a:r>
            <a:r>
              <a:rPr lang="it-IT" sz="2000" dirty="0"/>
              <a:t> or </a:t>
            </a:r>
            <a:r>
              <a:rPr lang="it-IT" sz="2000" dirty="0" err="1"/>
              <a:t>juvenile</a:t>
            </a:r>
            <a:r>
              <a:rPr lang="it-IT" sz="2000" dirty="0"/>
              <a:t>), </a:t>
            </a:r>
            <a:r>
              <a:rPr lang="it-IT" sz="2000" dirty="0" err="1"/>
              <a:t>celiac</a:t>
            </a:r>
            <a:r>
              <a:rPr lang="it-IT" sz="2000" dirty="0"/>
              <a:t> </a:t>
            </a:r>
            <a:r>
              <a:rPr lang="it-IT" sz="2000" dirty="0" err="1"/>
              <a:t>disease</a:t>
            </a:r>
            <a:r>
              <a:rPr lang="it-IT" sz="2000" dirty="0"/>
              <a:t> and </a:t>
            </a:r>
            <a:r>
              <a:rPr lang="it-IT" sz="2000" dirty="0" err="1"/>
              <a:t>systemic</a:t>
            </a:r>
            <a:r>
              <a:rPr lang="it-IT" sz="2000" dirty="0"/>
              <a:t> lupus </a:t>
            </a:r>
            <a:r>
              <a:rPr lang="it-IT" sz="2000" dirty="0" err="1"/>
              <a:t>erythematosus</a:t>
            </a:r>
            <a:r>
              <a:rPr lang="it-IT" sz="2000" dirty="0"/>
              <a:t>.</a:t>
            </a:r>
          </a:p>
        </p:txBody>
      </p:sp>
    </p:spTree>
  </p:cSld>
  <p:clrMapOvr>
    <a:masterClrMapping/>
  </p:clrMapOvr>
  <p:timing>
    <p:tnLst>
      <p:par>
        <p:cTn xmlns:p14="http://schemas.microsoft.com/office/powerpoint/2010/mai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2098" name="Picture 3"/>
          <p:cNvPicPr>
            <a:picLocks noChangeAspect="1" noChangeArrowheads="1"/>
          </p:cNvPicPr>
          <p:nvPr/>
        </p:nvPicPr>
        <p:blipFill>
          <a:blip r:embed="rId2"/>
          <a:srcRect/>
          <a:stretch>
            <a:fillRect/>
          </a:stretch>
        </p:blipFill>
        <p:spPr bwMode="auto">
          <a:xfrm>
            <a:off x="-857250" y="5140325"/>
            <a:ext cx="11001375" cy="884238"/>
          </a:xfrm>
          <a:prstGeom prst="rect">
            <a:avLst/>
          </a:prstGeom>
          <a:noFill/>
          <a:ln w="9525">
            <a:noFill/>
            <a:miter lim="800000"/>
            <a:headEnd/>
            <a:tailEnd/>
          </a:ln>
        </p:spPr>
      </p:pic>
      <p:pic>
        <p:nvPicPr>
          <p:cNvPr id="132099" name="Picture 4"/>
          <p:cNvPicPr>
            <a:picLocks noChangeAspect="1" noChangeArrowheads="1"/>
          </p:cNvPicPr>
          <p:nvPr/>
        </p:nvPicPr>
        <p:blipFill>
          <a:blip r:embed="rId3"/>
          <a:srcRect/>
          <a:stretch>
            <a:fillRect/>
          </a:stretch>
        </p:blipFill>
        <p:spPr bwMode="auto">
          <a:xfrm>
            <a:off x="0" y="0"/>
            <a:ext cx="7092950" cy="6858000"/>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22" name="Picture 2"/>
          <p:cNvPicPr>
            <a:picLocks noChangeAspect="1" noChangeArrowheads="1"/>
          </p:cNvPicPr>
          <p:nvPr/>
        </p:nvPicPr>
        <p:blipFill>
          <a:blip r:embed="rId2"/>
          <a:srcRect/>
          <a:stretch>
            <a:fillRect/>
          </a:stretch>
        </p:blipFill>
        <p:spPr bwMode="auto">
          <a:xfrm>
            <a:off x="785813" y="857250"/>
            <a:ext cx="7294562" cy="4714875"/>
          </a:xfrm>
          <a:prstGeom prst="rect">
            <a:avLst/>
          </a:prstGeom>
          <a:noFill/>
          <a:ln w="9525">
            <a:noFill/>
            <a:miter lim="800000"/>
            <a:headEnd/>
            <a:tailEnd/>
          </a:ln>
        </p:spPr>
      </p:pic>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619522" name="Rectangle 2"/>
          <p:cNvSpPr>
            <a:spLocks noGrp="1" noChangeArrowheads="1"/>
          </p:cNvSpPr>
          <p:nvPr>
            <p:ph type="title"/>
          </p:nvPr>
        </p:nvSpPr>
        <p:spPr>
          <a:xfrm>
            <a:off x="755650" y="260350"/>
            <a:ext cx="7994650" cy="647700"/>
          </a:xfrm>
        </p:spPr>
        <p:txBody>
          <a:bodyPr/>
          <a:lstStyle/>
          <a:p>
            <a:pPr>
              <a:lnSpc>
                <a:spcPct val="70000"/>
              </a:lnSpc>
              <a:defRPr/>
            </a:pP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Complex</a:t>
            </a:r>
            <a:r>
              <a:rPr lang="it-IT" sz="5400" b="1" dirty="0" smtClean="0">
                <a:solidFill>
                  <a:srgbClr val="FF0066"/>
                </a:solidFill>
                <a:effectLst>
                  <a:outerShdw blurRad="38100" dist="38100" dir="2700000" algn="tl">
                    <a:srgbClr val="C0C0C0"/>
                  </a:outerShdw>
                </a:effectLst>
                <a:latin typeface="Arial" pitchFamily="34" charset="0"/>
                <a:cs typeface="Arial" pitchFamily="34" charset="0"/>
              </a:rPr>
              <a:t> </a:t>
            </a:r>
            <a:r>
              <a:rPr lang="it-IT" sz="5400" b="1" dirty="0" err="1" smtClean="0">
                <a:solidFill>
                  <a:srgbClr val="FF0066"/>
                </a:solidFill>
                <a:effectLst>
                  <a:outerShdw blurRad="38100" dist="38100" dir="2700000" algn="tl">
                    <a:srgbClr val="C0C0C0"/>
                  </a:outerShdw>
                </a:effectLst>
                <a:latin typeface="Arial" pitchFamily="34" charset="0"/>
                <a:cs typeface="Arial" pitchFamily="34" charset="0"/>
              </a:rPr>
              <a:t>diseases</a:t>
            </a:r>
            <a:endParaRPr lang="it-IT" sz="5400" b="1" dirty="0" smtClean="0">
              <a:solidFill>
                <a:srgbClr val="FF0066"/>
              </a:solidFill>
              <a:effectLst>
                <a:outerShdw blurRad="38100" dist="38100" dir="2700000" algn="tl">
                  <a:srgbClr val="C0C0C0"/>
                </a:outerShdw>
              </a:effectLst>
              <a:latin typeface="Arial" pitchFamily="34" charset="0"/>
              <a:cs typeface="Arial" pitchFamily="34" charset="0"/>
            </a:endParaRPr>
          </a:p>
        </p:txBody>
      </p:sp>
      <p:pic>
        <p:nvPicPr>
          <p:cNvPr id="619523" name="Picture 3"/>
          <p:cNvPicPr>
            <a:picLocks noGrp="1" noChangeAspect="1" noChangeArrowheads="1"/>
          </p:cNvPicPr>
          <p:nvPr>
            <p:ph sz="half" idx="2"/>
          </p:nvPr>
        </p:nvPicPr>
        <p:blipFill>
          <a:blip r:embed="rId2"/>
          <a:srcRect/>
          <a:stretch>
            <a:fillRect/>
          </a:stretch>
        </p:blipFill>
        <p:spPr>
          <a:xfrm>
            <a:off x="4843463" y="908050"/>
            <a:ext cx="4170362" cy="5616575"/>
          </a:xfrm>
        </p:spPr>
      </p:pic>
      <p:sp>
        <p:nvSpPr>
          <p:cNvPr id="619524" name="Rectangle 4"/>
          <p:cNvSpPr>
            <a:spLocks noChangeArrowheads="1"/>
          </p:cNvSpPr>
          <p:nvPr/>
        </p:nvSpPr>
        <p:spPr bwMode="auto">
          <a:xfrm>
            <a:off x="250825" y="1125538"/>
            <a:ext cx="4679950" cy="4114800"/>
          </a:xfrm>
          <a:prstGeom prst="rect">
            <a:avLst/>
          </a:prstGeom>
          <a:noFill/>
          <a:ln w="9525">
            <a:noFill/>
            <a:miter lim="800000"/>
            <a:headEnd/>
            <a:tailEnd/>
          </a:ln>
        </p:spPr>
        <p:txBody>
          <a:bodyPr/>
          <a:lstStyle/>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definition</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recognize them</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How you measure genetic susceptibility</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latin typeface="Arial" pitchFamily="34" charset="0"/>
                <a:cs typeface="Arial" pitchFamily="34" charset="0"/>
              </a:rPr>
              <a:t>Genetic polymorphisms</a:t>
            </a:r>
            <a:endParaRPr kumimoji="1" lang="en-US" sz="4000" b="1" dirty="0">
              <a:latin typeface="Arial" pitchFamily="34" charset="0"/>
              <a:cs typeface="Arial" pitchFamily="34" charset="0"/>
            </a:endParaRPr>
          </a:p>
          <a:p>
            <a:pPr marL="342900" indent="-342900" eaLnBrk="0" hangingPunct="0">
              <a:lnSpc>
                <a:spcPct val="80000"/>
              </a:lnSpc>
              <a:spcBef>
                <a:spcPct val="20000"/>
              </a:spcBef>
              <a:buClr>
                <a:schemeClr val="bg2"/>
              </a:buClr>
              <a:buFont typeface="Wingdings" pitchFamily="2" charset="2"/>
              <a:buChar char="Ø"/>
            </a:pPr>
            <a:r>
              <a:rPr kumimoji="1" lang="en-US" sz="4000" b="1" dirty="0" smtClean="0">
                <a:solidFill>
                  <a:srgbClr val="FF0000"/>
                </a:solidFill>
                <a:latin typeface="Arial" pitchFamily="34" charset="0"/>
                <a:cs typeface="Arial" pitchFamily="34" charset="0"/>
              </a:rPr>
              <a:t>How you study them</a:t>
            </a:r>
            <a:endParaRPr kumimoji="1" lang="en-US" sz="4000" b="1" dirty="0">
              <a:solidFill>
                <a:srgbClr val="FF0000"/>
              </a:solidFill>
              <a:latin typeface="Arial" pitchFamily="34" charset="0"/>
              <a:cs typeface="Arial" pitchFamily="34" charset="0"/>
            </a:endParaRPr>
          </a:p>
        </p:txBody>
      </p:sp>
    </p:spTree>
    <p:extLst>
      <p:ext uri="{BB962C8B-B14F-4D97-AF65-F5344CB8AC3E}">
        <p14:creationId xmlns:p14="http://schemas.microsoft.com/office/powerpoint/2010/main" val="255951518"/>
      </p:ext>
    </p:extLst>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619523"/>
                                        </p:tgtEl>
                                        <p:attrNameLst>
                                          <p:attrName>style.visibility</p:attrName>
                                        </p:attrNameLst>
                                      </p:cBhvr>
                                      <p:to>
                                        <p:strVal val="visible"/>
                                      </p:to>
                                    </p:set>
                                    <p:animEffect transition="in" filter="box(out)">
                                      <p:cBhvr>
                                        <p:cTn id="7" dur="500"/>
                                        <p:tgtEl>
                                          <p:spTgt spid="61952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619524">
                                            <p:txEl>
                                              <p:pRg st="0" end="0"/>
                                            </p:txEl>
                                          </p:spTgt>
                                        </p:tgtEl>
                                        <p:attrNameLst>
                                          <p:attrName>style.visibility</p:attrName>
                                        </p:attrNameLst>
                                      </p:cBhvr>
                                      <p:to>
                                        <p:strVal val="visible"/>
                                      </p:to>
                                    </p:set>
                                    <p:animEffect transition="in" filter="fade">
                                      <p:cBhvr>
                                        <p:cTn id="12" dur="1000"/>
                                        <p:tgtEl>
                                          <p:spTgt spid="619524">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619524">
                                            <p:txEl>
                                              <p:pRg st="1" end="1"/>
                                            </p:txEl>
                                          </p:spTgt>
                                        </p:tgtEl>
                                        <p:attrNameLst>
                                          <p:attrName>style.visibility</p:attrName>
                                        </p:attrNameLst>
                                      </p:cBhvr>
                                      <p:to>
                                        <p:strVal val="visible"/>
                                      </p:to>
                                    </p:set>
                                    <p:animEffect transition="in" filter="fade">
                                      <p:cBhvr>
                                        <p:cTn id="17" dur="1000"/>
                                        <p:tgtEl>
                                          <p:spTgt spid="619524">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619524">
                                            <p:txEl>
                                              <p:pRg st="2" end="2"/>
                                            </p:txEl>
                                          </p:spTgt>
                                        </p:tgtEl>
                                        <p:attrNameLst>
                                          <p:attrName>style.visibility</p:attrName>
                                        </p:attrNameLst>
                                      </p:cBhvr>
                                      <p:to>
                                        <p:strVal val="visible"/>
                                      </p:to>
                                    </p:set>
                                    <p:animEffect transition="in" filter="fade">
                                      <p:cBhvr>
                                        <p:cTn id="22" dur="1000"/>
                                        <p:tgtEl>
                                          <p:spTgt spid="619524">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619524">
                                            <p:txEl>
                                              <p:pRg st="3" end="3"/>
                                            </p:txEl>
                                          </p:spTgt>
                                        </p:tgtEl>
                                        <p:attrNameLst>
                                          <p:attrName>style.visibility</p:attrName>
                                        </p:attrNameLst>
                                      </p:cBhvr>
                                      <p:to>
                                        <p:strVal val="visible"/>
                                      </p:to>
                                    </p:set>
                                    <p:animEffect transition="in" filter="fade">
                                      <p:cBhvr>
                                        <p:cTn id="27" dur="1000"/>
                                        <p:tgtEl>
                                          <p:spTgt spid="619524">
                                            <p:txEl>
                                              <p:pRg st="3" end="3"/>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619524">
                                            <p:txEl>
                                              <p:pRg st="4" end="4"/>
                                            </p:txEl>
                                          </p:spTgt>
                                        </p:tgtEl>
                                        <p:attrNameLst>
                                          <p:attrName>style.visibility</p:attrName>
                                        </p:attrNameLst>
                                      </p:cBhvr>
                                      <p:to>
                                        <p:strVal val="visible"/>
                                      </p:to>
                                    </p:set>
                                    <p:animEffect transition="in" filter="fade">
                                      <p:cBhvr>
                                        <p:cTn id="32" dur="1000"/>
                                        <p:tgtEl>
                                          <p:spTgt spid="61952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9524" grpId="0" build="p" autoUpdateAnimBg="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solidFill>
          <a:schemeClr val="folHlink"/>
        </a:solidFill>
        <a:effectLst/>
      </p:bgPr>
    </p:bg>
    <p:spTree>
      <p:nvGrpSpPr>
        <p:cNvPr id="1" name=""/>
        <p:cNvGrpSpPr/>
        <p:nvPr/>
      </p:nvGrpSpPr>
      <p:grpSpPr>
        <a:xfrm>
          <a:off x="0" y="0"/>
          <a:ext cx="0" cy="0"/>
          <a:chOff x="0" y="0"/>
          <a:chExt cx="0" cy="0"/>
        </a:xfrm>
      </p:grpSpPr>
      <p:pic>
        <p:nvPicPr>
          <p:cNvPr id="135170" name="Picture 2"/>
          <p:cNvPicPr>
            <a:picLocks noChangeAspect="1" noChangeArrowheads="1"/>
          </p:cNvPicPr>
          <p:nvPr/>
        </p:nvPicPr>
        <p:blipFill>
          <a:blip r:embed="rId3"/>
          <a:srcRect/>
          <a:stretch>
            <a:fillRect/>
          </a:stretch>
        </p:blipFill>
        <p:spPr bwMode="auto">
          <a:xfrm>
            <a:off x="1143000" y="280988"/>
            <a:ext cx="7010400" cy="6435725"/>
          </a:xfrm>
          <a:prstGeom prst="rect">
            <a:avLst/>
          </a:prstGeom>
          <a:noFill/>
          <a:ln w="9525">
            <a:noFill/>
            <a:miter lim="800000"/>
            <a:headEnd/>
            <a:tailEnd/>
          </a:ln>
        </p:spPr>
      </p:pic>
      <p:sp>
        <p:nvSpPr>
          <p:cNvPr id="194563" name="Text Box 3"/>
          <p:cNvSpPr txBox="1">
            <a:spLocks noChangeArrowheads="1"/>
          </p:cNvSpPr>
          <p:nvPr/>
        </p:nvSpPr>
        <p:spPr bwMode="auto">
          <a:xfrm>
            <a:off x="3783013" y="574675"/>
            <a:ext cx="1638300" cy="3581400"/>
          </a:xfrm>
          <a:prstGeom prst="rect">
            <a:avLst/>
          </a:prstGeom>
          <a:noFill/>
          <a:ln>
            <a:noFill/>
          </a:ln>
          <a:effectLst/>
          <a:extLst/>
        </p:spPr>
        <p:txBody>
          <a:bodyPr wrap="none">
            <a:spAutoFit/>
          </a:bodyPr>
          <a:lstStyle/>
          <a:p>
            <a:pPr eaLnBrk="0" hangingPunct="0">
              <a:defRPr/>
            </a:pPr>
            <a:r>
              <a:rPr lang="it-IT" sz="22900" b="1">
                <a:solidFill>
                  <a:srgbClr val="FF0000"/>
                </a:solidFill>
                <a:effectLst>
                  <a:outerShdw blurRad="38100" dist="38100" dir="2700000" algn="tl">
                    <a:srgbClr val="000000"/>
                  </a:outerShdw>
                </a:effectLst>
              </a:rPr>
              <a:t>?</a:t>
            </a: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32" fill="hold" grpId="0" nodeType="clickEffect">
                                  <p:stCondLst>
                                    <p:cond delay="0"/>
                                  </p:stCondLst>
                                  <p:childTnLst>
                                    <p:set>
                                      <p:cBhvr>
                                        <p:cTn id="6" dur="1" fill="hold">
                                          <p:stCondLst>
                                            <p:cond delay="0"/>
                                          </p:stCondLst>
                                        </p:cTn>
                                        <p:tgtEl>
                                          <p:spTgt spid="194563"/>
                                        </p:tgtEl>
                                        <p:attrNameLst>
                                          <p:attrName>style.visibility</p:attrName>
                                        </p:attrNameLst>
                                      </p:cBhvr>
                                      <p:to>
                                        <p:strVal val="visible"/>
                                      </p:to>
                                    </p:set>
                                    <p:animEffect transition="in" filter="box(out)">
                                      <p:cBhvr>
                                        <p:cTn id="7" dur="500"/>
                                        <p:tgtEl>
                                          <p:spTgt spid="1945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563" grpId="0" autoUpdateAnimBg="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6194" name="Group 2"/>
          <p:cNvGrpSpPr>
            <a:grpSpLocks/>
          </p:cNvGrpSpPr>
          <p:nvPr/>
        </p:nvGrpSpPr>
        <p:grpSpPr bwMode="auto">
          <a:xfrm>
            <a:off x="1174750" y="1212850"/>
            <a:ext cx="6326188" cy="5602288"/>
            <a:chOff x="935" y="935"/>
            <a:chExt cx="3902" cy="3208"/>
          </a:xfrm>
        </p:grpSpPr>
        <p:sp>
          <p:nvSpPr>
            <p:cNvPr id="136197" name="Line 3"/>
            <p:cNvSpPr>
              <a:spLocks noChangeShapeType="1"/>
            </p:cNvSpPr>
            <p:nvPr/>
          </p:nvSpPr>
          <p:spPr bwMode="auto">
            <a:xfrm>
              <a:off x="1572" y="990"/>
              <a:ext cx="0" cy="2555"/>
            </a:xfrm>
            <a:prstGeom prst="line">
              <a:avLst/>
            </a:prstGeom>
            <a:noFill/>
            <a:ln w="38100">
              <a:solidFill>
                <a:schemeClr val="tx1"/>
              </a:solidFill>
              <a:round/>
              <a:headEnd/>
              <a:tailEnd/>
            </a:ln>
          </p:spPr>
          <p:txBody>
            <a:bodyPr wrap="none" anchor="ctr"/>
            <a:lstStyle/>
            <a:p>
              <a:endParaRPr lang="it-IT"/>
            </a:p>
          </p:txBody>
        </p:sp>
        <p:sp>
          <p:nvSpPr>
            <p:cNvPr id="136198" name="Line 4"/>
            <p:cNvSpPr>
              <a:spLocks noChangeShapeType="1"/>
            </p:cNvSpPr>
            <p:nvPr/>
          </p:nvSpPr>
          <p:spPr bwMode="auto">
            <a:xfrm flipH="1" flipV="1">
              <a:off x="1572" y="3545"/>
              <a:ext cx="3086" cy="0"/>
            </a:xfrm>
            <a:prstGeom prst="line">
              <a:avLst/>
            </a:prstGeom>
            <a:noFill/>
            <a:ln w="38100">
              <a:solidFill>
                <a:schemeClr val="tx1"/>
              </a:solidFill>
              <a:round/>
              <a:headEnd/>
              <a:tailEnd/>
            </a:ln>
          </p:spPr>
          <p:txBody>
            <a:bodyPr wrap="none" anchor="ctr"/>
            <a:lstStyle/>
            <a:p>
              <a:endParaRPr lang="it-IT"/>
            </a:p>
          </p:txBody>
        </p:sp>
        <p:sp>
          <p:nvSpPr>
            <p:cNvPr id="136199" name="AutoShape 5"/>
            <p:cNvSpPr>
              <a:spLocks noChangeArrowheads="1"/>
            </p:cNvSpPr>
            <p:nvPr/>
          </p:nvSpPr>
          <p:spPr bwMode="auto">
            <a:xfrm flipH="1" flipV="1">
              <a:off x="935" y="990"/>
              <a:ext cx="246" cy="2446"/>
            </a:xfrm>
            <a:prstGeom prst="rtTriangle">
              <a:avLst/>
            </a:prstGeom>
            <a:gradFill rotWithShape="0">
              <a:gsLst>
                <a:gs pos="0">
                  <a:srgbClr val="FF6600"/>
                </a:gs>
                <a:gs pos="100000">
                  <a:schemeClr val="accent1"/>
                </a:gs>
              </a:gsLst>
              <a:lin ang="5400000" scaled="1"/>
            </a:gradFill>
            <a:ln w="9525">
              <a:solidFill>
                <a:srgbClr val="FF6600"/>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00" name="Text Box 6"/>
            <p:cNvSpPr txBox="1">
              <a:spLocks noChangeArrowheads="1"/>
            </p:cNvSpPr>
            <p:nvPr/>
          </p:nvSpPr>
          <p:spPr bwMode="auto">
            <a:xfrm rot="-5400000">
              <a:off x="1149" y="2042"/>
              <a:ext cx="478" cy="247"/>
            </a:xfrm>
            <a:prstGeom prst="rect">
              <a:avLst/>
            </a:prstGeom>
            <a:noFill/>
            <a:ln w="9525">
              <a:noFill/>
              <a:miter lim="800000"/>
              <a:headEnd/>
              <a:tailEnd/>
            </a:ln>
          </p:spPr>
          <p:txBody>
            <a:bodyPr wrap="none">
              <a:spAutoFit/>
            </a:bodyPr>
            <a:lstStyle/>
            <a:p>
              <a:pPr eaLnBrk="0" hangingPunct="0"/>
              <a:r>
                <a:rPr lang="en-US" sz="2000">
                  <a:solidFill>
                    <a:srgbClr val="333333"/>
                  </a:solidFill>
                  <a:latin typeface="Arial" pitchFamily="34" charset="0"/>
                  <a:cs typeface="Arial" pitchFamily="34" charset="0"/>
                </a:rPr>
                <a:t>Effect</a:t>
              </a:r>
            </a:p>
          </p:txBody>
        </p:sp>
        <p:sp>
          <p:nvSpPr>
            <p:cNvPr id="136201" name="AutoShape 7"/>
            <p:cNvSpPr>
              <a:spLocks noChangeArrowheads="1"/>
            </p:cNvSpPr>
            <p:nvPr/>
          </p:nvSpPr>
          <p:spPr bwMode="auto">
            <a:xfrm rot="5400000" flipH="1" flipV="1">
              <a:off x="3175" y="2905"/>
              <a:ext cx="272" cy="2204"/>
            </a:xfrm>
            <a:prstGeom prst="rtTriangle">
              <a:avLst/>
            </a:prstGeom>
            <a:gradFill rotWithShape="0">
              <a:gsLst>
                <a:gs pos="0">
                  <a:schemeClr val="accent1"/>
                </a:gs>
                <a:gs pos="100000">
                  <a:srgbClr val="FF6600"/>
                </a:gs>
              </a:gsLst>
              <a:lin ang="0" scaled="1"/>
            </a:gradFill>
            <a:ln w="9525">
              <a:solidFill>
                <a:srgbClr val="FF6600"/>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02" name="Text Box 8"/>
            <p:cNvSpPr txBox="1">
              <a:spLocks noChangeArrowheads="1"/>
            </p:cNvSpPr>
            <p:nvPr/>
          </p:nvSpPr>
          <p:spPr bwMode="auto">
            <a:xfrm>
              <a:off x="2773" y="3609"/>
              <a:ext cx="861" cy="229"/>
            </a:xfrm>
            <a:prstGeom prst="rect">
              <a:avLst/>
            </a:prstGeom>
            <a:noFill/>
            <a:ln w="9525">
              <a:noFill/>
              <a:miter lim="800000"/>
              <a:headEnd/>
              <a:tailEnd/>
            </a:ln>
          </p:spPr>
          <p:txBody>
            <a:bodyPr wrap="none">
              <a:spAutoFit/>
            </a:bodyPr>
            <a:lstStyle/>
            <a:p>
              <a:pPr eaLnBrk="0" hangingPunct="0"/>
              <a:r>
                <a:rPr lang="en-US" sz="2000">
                  <a:solidFill>
                    <a:srgbClr val="333333"/>
                  </a:solidFill>
                  <a:latin typeface="Arial" pitchFamily="34" charset="0"/>
                  <a:cs typeface="Arial" pitchFamily="34" charset="0"/>
                </a:rPr>
                <a:t>Frequency</a:t>
              </a:r>
            </a:p>
          </p:txBody>
        </p:sp>
        <p:grpSp>
          <p:nvGrpSpPr>
            <p:cNvPr id="136203" name="Group 9"/>
            <p:cNvGrpSpPr>
              <a:grpSpLocks/>
            </p:cNvGrpSpPr>
            <p:nvPr/>
          </p:nvGrpSpPr>
          <p:grpSpPr bwMode="auto">
            <a:xfrm>
              <a:off x="1585" y="935"/>
              <a:ext cx="1371" cy="1007"/>
              <a:chOff x="1731" y="1344"/>
              <a:chExt cx="1342" cy="890"/>
            </a:xfrm>
          </p:grpSpPr>
          <p:grpSp>
            <p:nvGrpSpPr>
              <p:cNvPr id="136238" name="Group 10"/>
              <p:cNvGrpSpPr>
                <a:grpSpLocks/>
              </p:cNvGrpSpPr>
              <p:nvPr/>
            </p:nvGrpSpPr>
            <p:grpSpPr bwMode="auto">
              <a:xfrm>
                <a:off x="2016" y="1344"/>
                <a:ext cx="789" cy="671"/>
                <a:chOff x="1872" y="1296"/>
                <a:chExt cx="789" cy="671"/>
              </a:xfrm>
            </p:grpSpPr>
            <p:sp>
              <p:nvSpPr>
                <p:cNvPr id="136240" name="Oval 11"/>
                <p:cNvSpPr>
                  <a:spLocks noChangeAspect="1" noChangeArrowheads="1"/>
                </p:cNvSpPr>
                <p:nvPr/>
              </p:nvSpPr>
              <p:spPr bwMode="auto">
                <a:xfrm>
                  <a:off x="2264" y="1296"/>
                  <a:ext cx="72" cy="64"/>
                </a:xfrm>
                <a:prstGeom prst="ellipse">
                  <a:avLst/>
                </a:prstGeom>
                <a:solidFill>
                  <a:schemeClr val="bg2"/>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41" name="Rectangle 12"/>
                <p:cNvSpPr>
                  <a:spLocks noChangeAspect="1" noChangeArrowheads="1"/>
                </p:cNvSpPr>
                <p:nvPr/>
              </p:nvSpPr>
              <p:spPr bwMode="auto">
                <a:xfrm>
                  <a:off x="2588" y="1601"/>
                  <a:ext cx="73" cy="65"/>
                </a:xfrm>
                <a:prstGeom prst="rect">
                  <a:avLst/>
                </a:prstGeom>
                <a:solidFill>
                  <a:schemeClr val="accent1"/>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42" name="Rectangle 13"/>
                <p:cNvSpPr>
                  <a:spLocks noChangeAspect="1" noChangeArrowheads="1"/>
                </p:cNvSpPr>
                <p:nvPr/>
              </p:nvSpPr>
              <p:spPr bwMode="auto">
                <a:xfrm>
                  <a:off x="2074" y="1296"/>
                  <a:ext cx="73" cy="64"/>
                </a:xfrm>
                <a:prstGeom prst="rect">
                  <a:avLst/>
                </a:prstGeom>
                <a:solidFill>
                  <a:schemeClr val="accent1"/>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43" name="Line 14"/>
                <p:cNvSpPr>
                  <a:spLocks noChangeAspect="1" noChangeShapeType="1"/>
                </p:cNvSpPr>
                <p:nvPr/>
              </p:nvSpPr>
              <p:spPr bwMode="auto">
                <a:xfrm>
                  <a:off x="2206" y="1327"/>
                  <a:ext cx="0" cy="169"/>
                </a:xfrm>
                <a:prstGeom prst="line">
                  <a:avLst/>
                </a:prstGeom>
                <a:noFill/>
                <a:ln w="12700">
                  <a:solidFill>
                    <a:schemeClr val="tx1"/>
                  </a:solidFill>
                  <a:round/>
                  <a:headEnd/>
                  <a:tailEnd/>
                </a:ln>
              </p:spPr>
              <p:txBody>
                <a:bodyPr wrap="none" anchor="ctr"/>
                <a:lstStyle/>
                <a:p>
                  <a:endParaRPr lang="it-IT"/>
                </a:p>
              </p:txBody>
            </p:sp>
            <p:sp>
              <p:nvSpPr>
                <p:cNvPr id="136244" name="Line 15"/>
                <p:cNvSpPr>
                  <a:spLocks noChangeAspect="1" noChangeShapeType="1"/>
                </p:cNvSpPr>
                <p:nvPr/>
              </p:nvSpPr>
              <p:spPr bwMode="auto">
                <a:xfrm>
                  <a:off x="1919" y="1494"/>
                  <a:ext cx="707" cy="0"/>
                </a:xfrm>
                <a:prstGeom prst="line">
                  <a:avLst/>
                </a:prstGeom>
                <a:noFill/>
                <a:ln w="12700">
                  <a:solidFill>
                    <a:schemeClr val="tx1"/>
                  </a:solidFill>
                  <a:round/>
                  <a:headEnd/>
                  <a:tailEnd/>
                </a:ln>
              </p:spPr>
              <p:txBody>
                <a:bodyPr wrap="none" anchor="ctr"/>
                <a:lstStyle/>
                <a:p>
                  <a:endParaRPr lang="it-IT"/>
                </a:p>
              </p:txBody>
            </p:sp>
            <p:sp>
              <p:nvSpPr>
                <p:cNvPr id="136245" name="Line 16"/>
                <p:cNvSpPr>
                  <a:spLocks noChangeAspect="1" noChangeShapeType="1"/>
                </p:cNvSpPr>
                <p:nvPr/>
              </p:nvSpPr>
              <p:spPr bwMode="auto">
                <a:xfrm flipH="1">
                  <a:off x="1921" y="1495"/>
                  <a:ext cx="0" cy="107"/>
                </a:xfrm>
                <a:prstGeom prst="line">
                  <a:avLst/>
                </a:prstGeom>
                <a:noFill/>
                <a:ln w="12700">
                  <a:solidFill>
                    <a:schemeClr val="tx1"/>
                  </a:solidFill>
                  <a:round/>
                  <a:headEnd/>
                  <a:tailEnd/>
                </a:ln>
              </p:spPr>
              <p:txBody>
                <a:bodyPr wrap="none" anchor="ctr"/>
                <a:lstStyle/>
                <a:p>
                  <a:endParaRPr lang="it-IT"/>
                </a:p>
              </p:txBody>
            </p:sp>
            <p:sp>
              <p:nvSpPr>
                <p:cNvPr id="136246" name="Line 17"/>
                <p:cNvSpPr>
                  <a:spLocks noChangeAspect="1" noChangeShapeType="1"/>
                </p:cNvSpPr>
                <p:nvPr/>
              </p:nvSpPr>
              <p:spPr bwMode="auto">
                <a:xfrm>
                  <a:off x="2206" y="1495"/>
                  <a:ext cx="0" cy="107"/>
                </a:xfrm>
                <a:prstGeom prst="line">
                  <a:avLst/>
                </a:prstGeom>
                <a:noFill/>
                <a:ln w="12700">
                  <a:solidFill>
                    <a:schemeClr val="tx1"/>
                  </a:solidFill>
                  <a:round/>
                  <a:headEnd/>
                  <a:tailEnd/>
                </a:ln>
              </p:spPr>
              <p:txBody>
                <a:bodyPr wrap="none" anchor="ctr"/>
                <a:lstStyle/>
                <a:p>
                  <a:endParaRPr lang="it-IT"/>
                </a:p>
              </p:txBody>
            </p:sp>
            <p:sp>
              <p:nvSpPr>
                <p:cNvPr id="136247" name="Line 18"/>
                <p:cNvSpPr>
                  <a:spLocks noChangeAspect="1" noChangeShapeType="1"/>
                </p:cNvSpPr>
                <p:nvPr/>
              </p:nvSpPr>
              <p:spPr bwMode="auto">
                <a:xfrm>
                  <a:off x="2626" y="1495"/>
                  <a:ext cx="0" cy="104"/>
                </a:xfrm>
                <a:prstGeom prst="line">
                  <a:avLst/>
                </a:prstGeom>
                <a:noFill/>
                <a:ln w="12700">
                  <a:solidFill>
                    <a:schemeClr val="tx1"/>
                  </a:solidFill>
                  <a:round/>
                  <a:headEnd/>
                  <a:tailEnd/>
                </a:ln>
              </p:spPr>
              <p:txBody>
                <a:bodyPr wrap="none" anchor="ctr"/>
                <a:lstStyle/>
                <a:p>
                  <a:endParaRPr lang="it-IT"/>
                </a:p>
              </p:txBody>
            </p:sp>
            <p:sp>
              <p:nvSpPr>
                <p:cNvPr id="136248" name="Oval 19"/>
                <p:cNvSpPr>
                  <a:spLocks noChangeAspect="1" noChangeArrowheads="1"/>
                </p:cNvSpPr>
                <p:nvPr/>
              </p:nvSpPr>
              <p:spPr bwMode="auto">
                <a:xfrm>
                  <a:off x="1884" y="1601"/>
                  <a:ext cx="73" cy="65"/>
                </a:xfrm>
                <a:prstGeom prst="ellipse">
                  <a:avLst/>
                </a:prstGeom>
                <a:solidFill>
                  <a:schemeClr val="accent1"/>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49" name="Rectangle 20"/>
                <p:cNvSpPr>
                  <a:spLocks noChangeAspect="1" noChangeArrowheads="1"/>
                </p:cNvSpPr>
                <p:nvPr/>
              </p:nvSpPr>
              <p:spPr bwMode="auto">
                <a:xfrm>
                  <a:off x="2169" y="1601"/>
                  <a:ext cx="72" cy="65"/>
                </a:xfrm>
                <a:prstGeom prst="rect">
                  <a:avLst/>
                </a:prstGeom>
                <a:solidFill>
                  <a:schemeClr val="bg2"/>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50" name="Line 21"/>
                <p:cNvSpPr>
                  <a:spLocks noChangeAspect="1" noChangeShapeType="1"/>
                </p:cNvSpPr>
                <p:nvPr/>
              </p:nvSpPr>
              <p:spPr bwMode="auto">
                <a:xfrm>
                  <a:off x="2243" y="1628"/>
                  <a:ext cx="96" cy="0"/>
                </a:xfrm>
                <a:prstGeom prst="line">
                  <a:avLst/>
                </a:prstGeom>
                <a:noFill/>
                <a:ln w="12700">
                  <a:solidFill>
                    <a:schemeClr val="tx1"/>
                  </a:solidFill>
                  <a:round/>
                  <a:headEnd/>
                  <a:tailEnd/>
                </a:ln>
              </p:spPr>
              <p:txBody>
                <a:bodyPr wrap="none" anchor="ctr"/>
                <a:lstStyle/>
                <a:p>
                  <a:endParaRPr lang="it-IT"/>
                </a:p>
              </p:txBody>
            </p:sp>
            <p:sp>
              <p:nvSpPr>
                <p:cNvPr id="136251" name="Oval 22"/>
                <p:cNvSpPr>
                  <a:spLocks noChangeAspect="1" noChangeArrowheads="1"/>
                </p:cNvSpPr>
                <p:nvPr/>
              </p:nvSpPr>
              <p:spPr bwMode="auto">
                <a:xfrm>
                  <a:off x="2339" y="1601"/>
                  <a:ext cx="73" cy="65"/>
                </a:xfrm>
                <a:prstGeom prst="ellipse">
                  <a:avLst/>
                </a:prstGeom>
                <a:solidFill>
                  <a:schemeClr val="accent1"/>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52" name="Line 23"/>
                <p:cNvSpPr>
                  <a:spLocks noChangeAspect="1" noChangeShapeType="1"/>
                </p:cNvSpPr>
                <p:nvPr/>
              </p:nvSpPr>
              <p:spPr bwMode="auto">
                <a:xfrm>
                  <a:off x="2291" y="1630"/>
                  <a:ext cx="0" cy="172"/>
                </a:xfrm>
                <a:prstGeom prst="line">
                  <a:avLst/>
                </a:prstGeom>
                <a:noFill/>
                <a:ln w="12700">
                  <a:solidFill>
                    <a:schemeClr val="tx1"/>
                  </a:solidFill>
                  <a:round/>
                  <a:headEnd/>
                  <a:tailEnd/>
                </a:ln>
              </p:spPr>
              <p:txBody>
                <a:bodyPr wrap="none" anchor="ctr"/>
                <a:lstStyle/>
                <a:p>
                  <a:endParaRPr lang="it-IT"/>
                </a:p>
              </p:txBody>
            </p:sp>
            <p:sp>
              <p:nvSpPr>
                <p:cNvPr id="136253" name="Line 24"/>
                <p:cNvSpPr>
                  <a:spLocks noChangeAspect="1" noChangeShapeType="1"/>
                </p:cNvSpPr>
                <p:nvPr/>
              </p:nvSpPr>
              <p:spPr bwMode="auto">
                <a:xfrm>
                  <a:off x="1912" y="1802"/>
                  <a:ext cx="497" cy="0"/>
                </a:xfrm>
                <a:prstGeom prst="line">
                  <a:avLst/>
                </a:prstGeom>
                <a:noFill/>
                <a:ln w="12700">
                  <a:solidFill>
                    <a:schemeClr val="tx1"/>
                  </a:solidFill>
                  <a:round/>
                  <a:headEnd/>
                  <a:tailEnd/>
                </a:ln>
              </p:spPr>
              <p:txBody>
                <a:bodyPr wrap="none" anchor="ctr"/>
                <a:lstStyle/>
                <a:p>
                  <a:endParaRPr lang="it-IT"/>
                </a:p>
              </p:txBody>
            </p:sp>
            <p:sp>
              <p:nvSpPr>
                <p:cNvPr id="136254" name="Oval 25"/>
                <p:cNvSpPr>
                  <a:spLocks noChangeAspect="1" noChangeArrowheads="1"/>
                </p:cNvSpPr>
                <p:nvPr/>
              </p:nvSpPr>
              <p:spPr bwMode="auto">
                <a:xfrm>
                  <a:off x="2229" y="1903"/>
                  <a:ext cx="72" cy="64"/>
                </a:xfrm>
                <a:prstGeom prst="ellipse">
                  <a:avLst/>
                </a:prstGeom>
                <a:solidFill>
                  <a:schemeClr val="bg2"/>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55" name="Oval 26"/>
                <p:cNvSpPr>
                  <a:spLocks noChangeAspect="1" noChangeArrowheads="1"/>
                </p:cNvSpPr>
                <p:nvPr/>
              </p:nvSpPr>
              <p:spPr bwMode="auto">
                <a:xfrm>
                  <a:off x="2042" y="1903"/>
                  <a:ext cx="73" cy="64"/>
                </a:xfrm>
                <a:prstGeom prst="ellipse">
                  <a:avLst/>
                </a:prstGeom>
                <a:solidFill>
                  <a:schemeClr val="bg2"/>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56" name="Rectangle 27"/>
                <p:cNvSpPr>
                  <a:spLocks noChangeAspect="1" noChangeArrowheads="1"/>
                </p:cNvSpPr>
                <p:nvPr/>
              </p:nvSpPr>
              <p:spPr bwMode="auto">
                <a:xfrm>
                  <a:off x="1872" y="1903"/>
                  <a:ext cx="73" cy="64"/>
                </a:xfrm>
                <a:prstGeom prst="rect">
                  <a:avLst/>
                </a:prstGeom>
                <a:solidFill>
                  <a:schemeClr val="accent1"/>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57" name="Oval 28"/>
                <p:cNvSpPr>
                  <a:spLocks noChangeAspect="1" noChangeArrowheads="1"/>
                </p:cNvSpPr>
                <p:nvPr/>
              </p:nvSpPr>
              <p:spPr bwMode="auto">
                <a:xfrm>
                  <a:off x="2374" y="1903"/>
                  <a:ext cx="73" cy="64"/>
                </a:xfrm>
                <a:prstGeom prst="ellipse">
                  <a:avLst/>
                </a:prstGeom>
                <a:solidFill>
                  <a:schemeClr val="accent1"/>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58" name="Line 29"/>
                <p:cNvSpPr>
                  <a:spLocks noChangeAspect="1" noChangeShapeType="1"/>
                </p:cNvSpPr>
                <p:nvPr/>
              </p:nvSpPr>
              <p:spPr bwMode="auto">
                <a:xfrm>
                  <a:off x="2148" y="1328"/>
                  <a:ext cx="119" cy="0"/>
                </a:xfrm>
                <a:prstGeom prst="line">
                  <a:avLst/>
                </a:prstGeom>
                <a:noFill/>
                <a:ln w="12700">
                  <a:solidFill>
                    <a:schemeClr val="tx1"/>
                  </a:solidFill>
                  <a:round/>
                  <a:headEnd/>
                  <a:tailEnd/>
                </a:ln>
              </p:spPr>
              <p:txBody>
                <a:bodyPr wrap="none" anchor="ctr"/>
                <a:lstStyle/>
                <a:p>
                  <a:endParaRPr lang="it-IT"/>
                </a:p>
              </p:txBody>
            </p:sp>
            <p:sp>
              <p:nvSpPr>
                <p:cNvPr id="136259" name="Line 30"/>
                <p:cNvSpPr>
                  <a:spLocks noChangeAspect="1" noChangeShapeType="1"/>
                </p:cNvSpPr>
                <p:nvPr/>
              </p:nvSpPr>
              <p:spPr bwMode="auto">
                <a:xfrm>
                  <a:off x="1912" y="1804"/>
                  <a:ext cx="0" cy="98"/>
                </a:xfrm>
                <a:prstGeom prst="line">
                  <a:avLst/>
                </a:prstGeom>
                <a:noFill/>
                <a:ln w="12700">
                  <a:solidFill>
                    <a:schemeClr val="tx1"/>
                  </a:solidFill>
                  <a:round/>
                  <a:headEnd/>
                  <a:tailEnd/>
                </a:ln>
              </p:spPr>
              <p:txBody>
                <a:bodyPr wrap="none" anchor="ctr"/>
                <a:lstStyle/>
                <a:p>
                  <a:endParaRPr lang="it-IT"/>
                </a:p>
              </p:txBody>
            </p:sp>
            <p:sp>
              <p:nvSpPr>
                <p:cNvPr id="136260" name="Line 31"/>
                <p:cNvSpPr>
                  <a:spLocks noChangeAspect="1" noChangeShapeType="1"/>
                </p:cNvSpPr>
                <p:nvPr/>
              </p:nvSpPr>
              <p:spPr bwMode="auto">
                <a:xfrm>
                  <a:off x="2080" y="1807"/>
                  <a:ext cx="0" cy="100"/>
                </a:xfrm>
                <a:prstGeom prst="line">
                  <a:avLst/>
                </a:prstGeom>
                <a:noFill/>
                <a:ln w="12700">
                  <a:solidFill>
                    <a:schemeClr val="tx1"/>
                  </a:solidFill>
                  <a:round/>
                  <a:headEnd/>
                  <a:tailEnd/>
                </a:ln>
              </p:spPr>
              <p:txBody>
                <a:bodyPr wrap="none" anchor="ctr"/>
                <a:lstStyle/>
                <a:p>
                  <a:endParaRPr lang="it-IT"/>
                </a:p>
              </p:txBody>
            </p:sp>
            <p:sp>
              <p:nvSpPr>
                <p:cNvPr id="136261" name="Line 32"/>
                <p:cNvSpPr>
                  <a:spLocks noChangeAspect="1" noChangeShapeType="1"/>
                </p:cNvSpPr>
                <p:nvPr/>
              </p:nvSpPr>
              <p:spPr bwMode="auto">
                <a:xfrm>
                  <a:off x="2269" y="1804"/>
                  <a:ext cx="0" cy="101"/>
                </a:xfrm>
                <a:prstGeom prst="line">
                  <a:avLst/>
                </a:prstGeom>
                <a:noFill/>
                <a:ln w="12700">
                  <a:solidFill>
                    <a:schemeClr val="tx1"/>
                  </a:solidFill>
                  <a:round/>
                  <a:headEnd/>
                  <a:tailEnd/>
                </a:ln>
              </p:spPr>
              <p:txBody>
                <a:bodyPr wrap="none" anchor="ctr"/>
                <a:lstStyle/>
                <a:p>
                  <a:endParaRPr lang="it-IT"/>
                </a:p>
              </p:txBody>
            </p:sp>
            <p:sp>
              <p:nvSpPr>
                <p:cNvPr id="136262" name="Line 33"/>
                <p:cNvSpPr>
                  <a:spLocks noChangeAspect="1" noChangeShapeType="1"/>
                </p:cNvSpPr>
                <p:nvPr/>
              </p:nvSpPr>
              <p:spPr bwMode="auto">
                <a:xfrm>
                  <a:off x="2411" y="1804"/>
                  <a:ext cx="0" cy="101"/>
                </a:xfrm>
                <a:prstGeom prst="line">
                  <a:avLst/>
                </a:prstGeom>
                <a:noFill/>
                <a:ln w="12700">
                  <a:solidFill>
                    <a:schemeClr val="tx1"/>
                  </a:solidFill>
                  <a:round/>
                  <a:headEnd/>
                  <a:tailEnd/>
                </a:ln>
              </p:spPr>
              <p:txBody>
                <a:bodyPr wrap="none" anchor="ctr"/>
                <a:lstStyle/>
                <a:p>
                  <a:endParaRPr lang="it-IT"/>
                </a:p>
              </p:txBody>
            </p:sp>
          </p:grpSp>
          <p:sp>
            <p:nvSpPr>
              <p:cNvPr id="136239" name="Text Box 34"/>
              <p:cNvSpPr txBox="1">
                <a:spLocks noChangeArrowheads="1"/>
              </p:cNvSpPr>
              <p:nvPr/>
            </p:nvSpPr>
            <p:spPr bwMode="auto">
              <a:xfrm>
                <a:off x="1731" y="2032"/>
                <a:ext cx="1342" cy="202"/>
              </a:xfrm>
              <a:prstGeom prst="rect">
                <a:avLst/>
              </a:prstGeom>
              <a:noFill/>
              <a:ln w="9525">
                <a:noFill/>
                <a:miter lim="800000"/>
                <a:headEnd/>
                <a:tailEnd/>
              </a:ln>
            </p:spPr>
            <p:txBody>
              <a:bodyPr wrap="none">
                <a:spAutoFit/>
              </a:bodyPr>
              <a:lstStyle/>
              <a:p>
                <a:pPr algn="ctr" eaLnBrk="0" hangingPunct="0"/>
                <a:r>
                  <a:rPr lang="en-US" sz="2000">
                    <a:solidFill>
                      <a:srgbClr val="333333"/>
                    </a:solidFill>
                    <a:latin typeface="Arial" pitchFamily="34" charset="0"/>
                    <a:cs typeface="Arial" pitchFamily="34" charset="0"/>
                  </a:rPr>
                  <a:t>  Linkage analysis</a:t>
                </a:r>
              </a:p>
            </p:txBody>
          </p:sp>
        </p:grpSp>
        <p:grpSp>
          <p:nvGrpSpPr>
            <p:cNvPr id="136204" name="Group 35"/>
            <p:cNvGrpSpPr>
              <a:grpSpLocks/>
            </p:cNvGrpSpPr>
            <p:nvPr/>
          </p:nvGrpSpPr>
          <p:grpSpPr bwMode="auto">
            <a:xfrm>
              <a:off x="3327" y="2222"/>
              <a:ext cx="1510" cy="1080"/>
              <a:chOff x="3552" y="2503"/>
              <a:chExt cx="1479" cy="953"/>
            </a:xfrm>
          </p:grpSpPr>
          <p:grpSp>
            <p:nvGrpSpPr>
              <p:cNvPr id="136207" name="Group 36"/>
              <p:cNvGrpSpPr>
                <a:grpSpLocks noChangeAspect="1"/>
              </p:cNvGrpSpPr>
              <p:nvPr/>
            </p:nvGrpSpPr>
            <p:grpSpPr bwMode="auto">
              <a:xfrm>
                <a:off x="3696" y="2983"/>
                <a:ext cx="1319" cy="473"/>
                <a:chOff x="1872" y="1920"/>
                <a:chExt cx="4382" cy="1570"/>
              </a:xfrm>
            </p:grpSpPr>
            <p:sp>
              <p:nvSpPr>
                <p:cNvPr id="136209" name="Rectangle 37"/>
                <p:cNvSpPr>
                  <a:spLocks noChangeAspect="1" noChangeArrowheads="1"/>
                </p:cNvSpPr>
                <p:nvPr/>
              </p:nvSpPr>
              <p:spPr bwMode="auto">
                <a:xfrm>
                  <a:off x="2555" y="2105"/>
                  <a:ext cx="236" cy="210"/>
                </a:xfrm>
                <a:prstGeom prst="rect">
                  <a:avLst/>
                </a:prstGeom>
                <a:solidFill>
                  <a:schemeClr val="accent1"/>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10" name="Rectangle 38"/>
                <p:cNvSpPr>
                  <a:spLocks noChangeAspect="1" noChangeArrowheads="1"/>
                </p:cNvSpPr>
                <p:nvPr/>
              </p:nvSpPr>
              <p:spPr bwMode="auto">
                <a:xfrm>
                  <a:off x="2351" y="2395"/>
                  <a:ext cx="237" cy="210"/>
                </a:xfrm>
                <a:prstGeom prst="rect">
                  <a:avLst/>
                </a:prstGeom>
                <a:solidFill>
                  <a:schemeClr val="bg2"/>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11" name="Rectangle 39"/>
                <p:cNvSpPr>
                  <a:spLocks noChangeAspect="1" noChangeArrowheads="1"/>
                </p:cNvSpPr>
                <p:nvPr/>
              </p:nvSpPr>
              <p:spPr bwMode="auto">
                <a:xfrm>
                  <a:off x="2805" y="2447"/>
                  <a:ext cx="236" cy="210"/>
                </a:xfrm>
                <a:prstGeom prst="rect">
                  <a:avLst/>
                </a:prstGeom>
                <a:solidFill>
                  <a:schemeClr val="bg2"/>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12" name="Rectangle 40"/>
                <p:cNvSpPr>
                  <a:spLocks noChangeAspect="1" noChangeArrowheads="1"/>
                </p:cNvSpPr>
                <p:nvPr/>
              </p:nvSpPr>
              <p:spPr bwMode="auto">
                <a:xfrm>
                  <a:off x="2585" y="2752"/>
                  <a:ext cx="237" cy="210"/>
                </a:xfrm>
                <a:prstGeom prst="rect">
                  <a:avLst/>
                </a:prstGeom>
                <a:solidFill>
                  <a:schemeClr val="accent1"/>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13" name="Rectangle 41"/>
                <p:cNvSpPr>
                  <a:spLocks noChangeAspect="1" noChangeArrowheads="1"/>
                </p:cNvSpPr>
                <p:nvPr/>
              </p:nvSpPr>
              <p:spPr bwMode="auto">
                <a:xfrm>
                  <a:off x="4896" y="2182"/>
                  <a:ext cx="236" cy="210"/>
                </a:xfrm>
                <a:prstGeom prst="rect">
                  <a:avLst/>
                </a:prstGeom>
                <a:solidFill>
                  <a:schemeClr val="accent1"/>
                </a:solidFill>
                <a:ln w="12700">
                  <a:solidFill>
                    <a:schemeClr val="accent2"/>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14" name="Rectangle 42"/>
                <p:cNvSpPr>
                  <a:spLocks noChangeAspect="1" noChangeArrowheads="1"/>
                </p:cNvSpPr>
                <p:nvPr/>
              </p:nvSpPr>
              <p:spPr bwMode="auto">
                <a:xfrm>
                  <a:off x="4718" y="3040"/>
                  <a:ext cx="237" cy="210"/>
                </a:xfrm>
                <a:prstGeom prst="rect">
                  <a:avLst/>
                </a:prstGeom>
                <a:solidFill>
                  <a:schemeClr val="accent1"/>
                </a:solidFill>
                <a:ln w="12700">
                  <a:solidFill>
                    <a:schemeClr val="accent2"/>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15" name="Rectangle 43"/>
                <p:cNvSpPr>
                  <a:spLocks noChangeAspect="1" noChangeArrowheads="1"/>
                </p:cNvSpPr>
                <p:nvPr/>
              </p:nvSpPr>
              <p:spPr bwMode="auto">
                <a:xfrm>
                  <a:off x="5533" y="2284"/>
                  <a:ext cx="236" cy="210"/>
                </a:xfrm>
                <a:prstGeom prst="rect">
                  <a:avLst/>
                </a:prstGeom>
                <a:solidFill>
                  <a:schemeClr val="accent1"/>
                </a:solidFill>
                <a:ln w="12700">
                  <a:solidFill>
                    <a:schemeClr val="accent2"/>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16" name="Rectangle 44"/>
                <p:cNvSpPr>
                  <a:spLocks noChangeAspect="1" noChangeArrowheads="1"/>
                </p:cNvSpPr>
                <p:nvPr/>
              </p:nvSpPr>
              <p:spPr bwMode="auto">
                <a:xfrm>
                  <a:off x="2176" y="2747"/>
                  <a:ext cx="236" cy="210"/>
                </a:xfrm>
                <a:prstGeom prst="rect">
                  <a:avLst/>
                </a:prstGeom>
                <a:solidFill>
                  <a:schemeClr val="accent1"/>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17" name="Oval 45"/>
                <p:cNvSpPr>
                  <a:spLocks noChangeAspect="1" noChangeArrowheads="1"/>
                </p:cNvSpPr>
                <p:nvPr/>
              </p:nvSpPr>
              <p:spPr bwMode="auto">
                <a:xfrm>
                  <a:off x="3168" y="3024"/>
                  <a:ext cx="218" cy="202"/>
                </a:xfrm>
                <a:prstGeom prst="ellipse">
                  <a:avLst/>
                </a:prstGeom>
                <a:solidFill>
                  <a:schemeClr val="bg2"/>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18" name="Oval 46"/>
                <p:cNvSpPr>
                  <a:spLocks noChangeAspect="1" noChangeArrowheads="1"/>
                </p:cNvSpPr>
                <p:nvPr/>
              </p:nvSpPr>
              <p:spPr bwMode="auto">
                <a:xfrm>
                  <a:off x="2545" y="3124"/>
                  <a:ext cx="219" cy="202"/>
                </a:xfrm>
                <a:prstGeom prst="ellipse">
                  <a:avLst/>
                </a:prstGeom>
                <a:solidFill>
                  <a:schemeClr val="accent1"/>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19" name="Oval 47"/>
                <p:cNvSpPr>
                  <a:spLocks noChangeAspect="1" noChangeArrowheads="1"/>
                </p:cNvSpPr>
                <p:nvPr/>
              </p:nvSpPr>
              <p:spPr bwMode="auto">
                <a:xfrm>
                  <a:off x="3201" y="2260"/>
                  <a:ext cx="218" cy="202"/>
                </a:xfrm>
                <a:prstGeom prst="ellipse">
                  <a:avLst/>
                </a:prstGeom>
                <a:solidFill>
                  <a:schemeClr val="accent1"/>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20" name="Oval 48"/>
                <p:cNvSpPr>
                  <a:spLocks noChangeAspect="1" noChangeArrowheads="1"/>
                </p:cNvSpPr>
                <p:nvPr/>
              </p:nvSpPr>
              <p:spPr bwMode="auto">
                <a:xfrm>
                  <a:off x="5622" y="2796"/>
                  <a:ext cx="218" cy="202"/>
                </a:xfrm>
                <a:prstGeom prst="ellipse">
                  <a:avLst/>
                </a:prstGeom>
                <a:solidFill>
                  <a:schemeClr val="accent1"/>
                </a:solidFill>
                <a:ln w="12700">
                  <a:solidFill>
                    <a:schemeClr val="accent2"/>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21" name="Oval 49"/>
                <p:cNvSpPr>
                  <a:spLocks noChangeAspect="1" noChangeArrowheads="1"/>
                </p:cNvSpPr>
                <p:nvPr/>
              </p:nvSpPr>
              <p:spPr bwMode="auto">
                <a:xfrm>
                  <a:off x="3148" y="2684"/>
                  <a:ext cx="218" cy="202"/>
                </a:xfrm>
                <a:prstGeom prst="ellipse">
                  <a:avLst/>
                </a:prstGeom>
                <a:solidFill>
                  <a:schemeClr val="accent1"/>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22" name="Oval 50"/>
                <p:cNvSpPr>
                  <a:spLocks noChangeAspect="1" noChangeArrowheads="1"/>
                </p:cNvSpPr>
                <p:nvPr/>
              </p:nvSpPr>
              <p:spPr bwMode="auto">
                <a:xfrm>
                  <a:off x="5148" y="2928"/>
                  <a:ext cx="218" cy="202"/>
                </a:xfrm>
                <a:prstGeom prst="ellipse">
                  <a:avLst/>
                </a:prstGeom>
                <a:solidFill>
                  <a:schemeClr val="accent1"/>
                </a:solidFill>
                <a:ln w="12700">
                  <a:solidFill>
                    <a:schemeClr val="accent2"/>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23" name="Oval 51"/>
                <p:cNvSpPr>
                  <a:spLocks noChangeAspect="1" noChangeArrowheads="1"/>
                </p:cNvSpPr>
                <p:nvPr/>
              </p:nvSpPr>
              <p:spPr bwMode="auto">
                <a:xfrm>
                  <a:off x="4533" y="2404"/>
                  <a:ext cx="218" cy="202"/>
                </a:xfrm>
                <a:prstGeom prst="ellipse">
                  <a:avLst/>
                </a:prstGeom>
                <a:solidFill>
                  <a:schemeClr val="accent1"/>
                </a:solidFill>
                <a:ln w="12700">
                  <a:solidFill>
                    <a:schemeClr val="accent2"/>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24" name="Oval 52"/>
                <p:cNvSpPr>
                  <a:spLocks noChangeAspect="1" noChangeArrowheads="1"/>
                </p:cNvSpPr>
                <p:nvPr/>
              </p:nvSpPr>
              <p:spPr bwMode="auto">
                <a:xfrm>
                  <a:off x="5188" y="2552"/>
                  <a:ext cx="218" cy="202"/>
                </a:xfrm>
                <a:prstGeom prst="ellipse">
                  <a:avLst/>
                </a:prstGeom>
                <a:solidFill>
                  <a:schemeClr val="bg2"/>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25" name="Oval 53"/>
                <p:cNvSpPr>
                  <a:spLocks noChangeAspect="1" noChangeArrowheads="1"/>
                </p:cNvSpPr>
                <p:nvPr/>
              </p:nvSpPr>
              <p:spPr bwMode="auto">
                <a:xfrm>
                  <a:off x="4774" y="2693"/>
                  <a:ext cx="218" cy="202"/>
                </a:xfrm>
                <a:prstGeom prst="ellipse">
                  <a:avLst/>
                </a:prstGeom>
                <a:solidFill>
                  <a:schemeClr val="accent1"/>
                </a:solidFill>
                <a:ln w="12700">
                  <a:solidFill>
                    <a:schemeClr val="accent2"/>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26" name="Line 54"/>
                <p:cNvSpPr>
                  <a:spLocks noChangeAspect="1" noChangeShapeType="1"/>
                </p:cNvSpPr>
                <p:nvPr/>
              </p:nvSpPr>
              <p:spPr bwMode="auto">
                <a:xfrm>
                  <a:off x="3985" y="2070"/>
                  <a:ext cx="0" cy="1293"/>
                </a:xfrm>
                <a:prstGeom prst="line">
                  <a:avLst/>
                </a:prstGeom>
                <a:noFill/>
                <a:ln w="38100">
                  <a:solidFill>
                    <a:schemeClr val="tx1"/>
                  </a:solidFill>
                  <a:round/>
                  <a:headEnd/>
                  <a:tailEnd/>
                </a:ln>
              </p:spPr>
              <p:txBody>
                <a:bodyPr wrap="none" anchor="ctr"/>
                <a:lstStyle/>
                <a:p>
                  <a:endParaRPr lang="it-IT"/>
                </a:p>
              </p:txBody>
            </p:sp>
            <p:sp>
              <p:nvSpPr>
                <p:cNvPr id="136227" name="Oval 55"/>
                <p:cNvSpPr>
                  <a:spLocks noChangeAspect="1" noChangeArrowheads="1"/>
                </p:cNvSpPr>
                <p:nvPr/>
              </p:nvSpPr>
              <p:spPr bwMode="auto">
                <a:xfrm>
                  <a:off x="5940" y="2296"/>
                  <a:ext cx="218" cy="202"/>
                </a:xfrm>
                <a:prstGeom prst="ellipse">
                  <a:avLst/>
                </a:prstGeom>
                <a:solidFill>
                  <a:schemeClr val="accent1"/>
                </a:solidFill>
                <a:ln w="12700">
                  <a:solidFill>
                    <a:schemeClr val="accent2"/>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28" name="Oval 56"/>
                <p:cNvSpPr>
                  <a:spLocks noChangeAspect="1" noChangeArrowheads="1"/>
                </p:cNvSpPr>
                <p:nvPr/>
              </p:nvSpPr>
              <p:spPr bwMode="auto">
                <a:xfrm>
                  <a:off x="5340" y="1960"/>
                  <a:ext cx="218" cy="202"/>
                </a:xfrm>
                <a:prstGeom prst="ellipse">
                  <a:avLst/>
                </a:prstGeom>
                <a:solidFill>
                  <a:schemeClr val="accent1"/>
                </a:solidFill>
                <a:ln w="12700">
                  <a:solidFill>
                    <a:schemeClr val="accent2"/>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29" name="Oval 57"/>
                <p:cNvSpPr>
                  <a:spLocks noChangeAspect="1" noChangeArrowheads="1"/>
                </p:cNvSpPr>
                <p:nvPr/>
              </p:nvSpPr>
              <p:spPr bwMode="auto">
                <a:xfrm>
                  <a:off x="5596" y="3176"/>
                  <a:ext cx="218" cy="202"/>
                </a:xfrm>
                <a:prstGeom prst="ellipse">
                  <a:avLst/>
                </a:prstGeom>
                <a:solidFill>
                  <a:schemeClr val="accent1"/>
                </a:solidFill>
                <a:ln w="12700">
                  <a:solidFill>
                    <a:schemeClr val="accent2"/>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30" name="Oval 58"/>
                <p:cNvSpPr>
                  <a:spLocks noChangeAspect="1" noChangeArrowheads="1"/>
                </p:cNvSpPr>
                <p:nvPr/>
              </p:nvSpPr>
              <p:spPr bwMode="auto">
                <a:xfrm>
                  <a:off x="6036" y="2896"/>
                  <a:ext cx="218" cy="202"/>
                </a:xfrm>
                <a:prstGeom prst="ellipse">
                  <a:avLst/>
                </a:prstGeom>
                <a:solidFill>
                  <a:schemeClr val="accent1"/>
                </a:solidFill>
                <a:ln w="12700">
                  <a:solidFill>
                    <a:schemeClr val="accent2"/>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31" name="Rectangle 59"/>
                <p:cNvSpPr>
                  <a:spLocks noChangeAspect="1" noChangeArrowheads="1"/>
                </p:cNvSpPr>
                <p:nvPr/>
              </p:nvSpPr>
              <p:spPr bwMode="auto">
                <a:xfrm>
                  <a:off x="5174" y="3280"/>
                  <a:ext cx="237" cy="210"/>
                </a:xfrm>
                <a:prstGeom prst="rect">
                  <a:avLst/>
                </a:prstGeom>
                <a:solidFill>
                  <a:schemeClr val="accent1"/>
                </a:solidFill>
                <a:ln w="12700">
                  <a:solidFill>
                    <a:schemeClr val="accent2"/>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32" name="Rectangle 60"/>
                <p:cNvSpPr>
                  <a:spLocks noChangeAspect="1" noChangeArrowheads="1"/>
                </p:cNvSpPr>
                <p:nvPr/>
              </p:nvSpPr>
              <p:spPr bwMode="auto">
                <a:xfrm>
                  <a:off x="5878" y="1920"/>
                  <a:ext cx="237" cy="210"/>
                </a:xfrm>
                <a:prstGeom prst="rect">
                  <a:avLst/>
                </a:prstGeom>
                <a:solidFill>
                  <a:schemeClr val="accent1"/>
                </a:solidFill>
                <a:ln w="12700">
                  <a:solidFill>
                    <a:schemeClr val="accent2"/>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33" name="Rectangle 61"/>
                <p:cNvSpPr>
                  <a:spLocks noChangeAspect="1" noChangeArrowheads="1"/>
                </p:cNvSpPr>
                <p:nvPr/>
              </p:nvSpPr>
              <p:spPr bwMode="auto">
                <a:xfrm>
                  <a:off x="2973" y="1951"/>
                  <a:ext cx="236" cy="210"/>
                </a:xfrm>
                <a:prstGeom prst="rect">
                  <a:avLst/>
                </a:prstGeom>
                <a:solidFill>
                  <a:schemeClr val="bg2"/>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34" name="Oval 62"/>
                <p:cNvSpPr>
                  <a:spLocks noChangeAspect="1" noChangeArrowheads="1"/>
                </p:cNvSpPr>
                <p:nvPr/>
              </p:nvSpPr>
              <p:spPr bwMode="auto">
                <a:xfrm>
                  <a:off x="2124" y="3148"/>
                  <a:ext cx="218" cy="202"/>
                </a:xfrm>
                <a:prstGeom prst="ellipse">
                  <a:avLst/>
                </a:prstGeom>
                <a:solidFill>
                  <a:schemeClr val="bg2"/>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35" name="Oval 63"/>
                <p:cNvSpPr>
                  <a:spLocks noChangeAspect="1" noChangeArrowheads="1"/>
                </p:cNvSpPr>
                <p:nvPr/>
              </p:nvSpPr>
              <p:spPr bwMode="auto">
                <a:xfrm>
                  <a:off x="2921" y="3201"/>
                  <a:ext cx="218" cy="202"/>
                </a:xfrm>
                <a:prstGeom prst="ellipse">
                  <a:avLst/>
                </a:prstGeom>
                <a:solidFill>
                  <a:schemeClr val="accent1"/>
                </a:solidFill>
                <a:ln w="12700">
                  <a:solidFill>
                    <a:schemeClr val="tx1"/>
                  </a:solidFill>
                  <a:round/>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36" name="Rectangle 64"/>
                <p:cNvSpPr>
                  <a:spLocks noChangeAspect="1" noChangeArrowheads="1"/>
                </p:cNvSpPr>
                <p:nvPr/>
              </p:nvSpPr>
              <p:spPr bwMode="auto">
                <a:xfrm>
                  <a:off x="2067" y="2081"/>
                  <a:ext cx="236" cy="210"/>
                </a:xfrm>
                <a:prstGeom prst="rect">
                  <a:avLst/>
                </a:prstGeom>
                <a:solidFill>
                  <a:schemeClr val="accent1"/>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sp>
              <p:nvSpPr>
                <p:cNvPr id="136237" name="Rectangle 65"/>
                <p:cNvSpPr>
                  <a:spLocks noChangeAspect="1" noChangeArrowheads="1"/>
                </p:cNvSpPr>
                <p:nvPr/>
              </p:nvSpPr>
              <p:spPr bwMode="auto">
                <a:xfrm>
                  <a:off x="1872" y="2515"/>
                  <a:ext cx="236" cy="210"/>
                </a:xfrm>
                <a:prstGeom prst="rect">
                  <a:avLst/>
                </a:prstGeom>
                <a:solidFill>
                  <a:schemeClr val="accent1"/>
                </a:solidFill>
                <a:ln w="12700">
                  <a:solidFill>
                    <a:schemeClr val="tx1"/>
                  </a:solidFill>
                  <a:miter lim="800000"/>
                  <a:headEnd/>
                  <a:tailEnd/>
                </a:ln>
              </p:spPr>
              <p:txBody>
                <a:bodyPr wrap="none" anchor="ctr"/>
                <a:lstStyle/>
                <a:p>
                  <a:pPr eaLnBrk="0" hangingPunct="0"/>
                  <a:endParaRPr lang="it-IT">
                    <a:solidFill>
                      <a:srgbClr val="333333"/>
                    </a:solidFill>
                    <a:latin typeface="Arial" pitchFamily="34" charset="0"/>
                    <a:cs typeface="Arial" pitchFamily="34" charset="0"/>
                  </a:endParaRPr>
                </a:p>
              </p:txBody>
            </p:sp>
          </p:grpSp>
          <p:sp>
            <p:nvSpPr>
              <p:cNvPr id="136208" name="Text Box 66"/>
              <p:cNvSpPr txBox="1">
                <a:spLocks noChangeArrowheads="1"/>
              </p:cNvSpPr>
              <p:nvPr/>
            </p:nvSpPr>
            <p:spPr bwMode="auto">
              <a:xfrm>
                <a:off x="3552" y="2503"/>
                <a:ext cx="1479" cy="202"/>
              </a:xfrm>
              <a:prstGeom prst="rect">
                <a:avLst/>
              </a:prstGeom>
              <a:noFill/>
              <a:ln w="9525">
                <a:noFill/>
                <a:miter lim="800000"/>
                <a:headEnd/>
                <a:tailEnd/>
              </a:ln>
            </p:spPr>
            <p:txBody>
              <a:bodyPr>
                <a:spAutoFit/>
              </a:bodyPr>
              <a:lstStyle/>
              <a:p>
                <a:pPr algn="ctr" eaLnBrk="0" hangingPunct="0"/>
                <a:r>
                  <a:rPr lang="en-US" sz="2000">
                    <a:solidFill>
                      <a:srgbClr val="333333"/>
                    </a:solidFill>
                    <a:latin typeface="Arial" pitchFamily="34" charset="0"/>
                    <a:cs typeface="Arial" pitchFamily="34" charset="0"/>
                  </a:rPr>
                  <a:t>Association studies</a:t>
                </a:r>
              </a:p>
            </p:txBody>
          </p:sp>
        </p:grpSp>
        <p:sp>
          <p:nvSpPr>
            <p:cNvPr id="136205" name="Text Box 67"/>
            <p:cNvSpPr txBox="1">
              <a:spLocks noChangeArrowheads="1"/>
            </p:cNvSpPr>
            <p:nvPr/>
          </p:nvSpPr>
          <p:spPr bwMode="auto">
            <a:xfrm>
              <a:off x="3522" y="1239"/>
              <a:ext cx="1213" cy="229"/>
            </a:xfrm>
            <a:prstGeom prst="rect">
              <a:avLst/>
            </a:prstGeom>
            <a:noFill/>
            <a:ln w="9525">
              <a:noFill/>
              <a:miter lim="800000"/>
              <a:headEnd/>
              <a:tailEnd/>
            </a:ln>
          </p:spPr>
          <p:txBody>
            <a:bodyPr wrap="none">
              <a:spAutoFit/>
            </a:bodyPr>
            <a:lstStyle/>
            <a:p>
              <a:pPr algn="ctr" eaLnBrk="0" hangingPunct="0"/>
              <a:r>
                <a:rPr lang="en-US" sz="2000">
                  <a:solidFill>
                    <a:srgbClr val="333333"/>
                  </a:solidFill>
                  <a:latin typeface="Arial" pitchFamily="34" charset="0"/>
                  <a:cs typeface="Arial" pitchFamily="34" charset="0"/>
                </a:rPr>
                <a:t>Unlikely to exist</a:t>
              </a:r>
            </a:p>
          </p:txBody>
        </p:sp>
        <p:sp>
          <p:nvSpPr>
            <p:cNvPr id="136206" name="Text Box 68"/>
            <p:cNvSpPr txBox="1">
              <a:spLocks noChangeArrowheads="1"/>
            </p:cNvSpPr>
            <p:nvPr/>
          </p:nvSpPr>
          <p:spPr bwMode="auto">
            <a:xfrm>
              <a:off x="1758" y="2668"/>
              <a:ext cx="964" cy="229"/>
            </a:xfrm>
            <a:prstGeom prst="rect">
              <a:avLst/>
            </a:prstGeom>
            <a:noFill/>
            <a:ln w="9525">
              <a:noFill/>
              <a:miter lim="800000"/>
              <a:headEnd/>
              <a:tailEnd/>
            </a:ln>
          </p:spPr>
          <p:txBody>
            <a:bodyPr wrap="none">
              <a:spAutoFit/>
            </a:bodyPr>
            <a:lstStyle/>
            <a:p>
              <a:pPr eaLnBrk="0" hangingPunct="0"/>
              <a:r>
                <a:rPr lang="en-US" sz="2000">
                  <a:solidFill>
                    <a:srgbClr val="333333"/>
                  </a:solidFill>
                  <a:latin typeface="Arial" pitchFamily="34" charset="0"/>
                  <a:cs typeface="Arial" pitchFamily="34" charset="0"/>
                </a:rPr>
                <a:t>Very difficult</a:t>
              </a:r>
            </a:p>
          </p:txBody>
        </p:sp>
      </p:grpSp>
      <p:sp>
        <p:nvSpPr>
          <p:cNvPr id="632901" name="Text Box 69"/>
          <p:cNvSpPr txBox="1">
            <a:spLocks noChangeArrowheads="1"/>
          </p:cNvSpPr>
          <p:nvPr/>
        </p:nvSpPr>
        <p:spPr bwMode="auto">
          <a:xfrm>
            <a:off x="866775" y="-6350"/>
            <a:ext cx="7286625" cy="1077913"/>
          </a:xfrm>
          <a:prstGeom prst="rect">
            <a:avLst/>
          </a:prstGeom>
          <a:noFill/>
          <a:ln w="12700" cap="sq">
            <a:noFill/>
            <a:miter lim="800000"/>
            <a:headEnd type="none" w="sm" len="sm"/>
            <a:tailEnd type="none" w="sm" len="sm"/>
          </a:ln>
          <a:effectLst/>
        </p:spPr>
        <p:txBody>
          <a:bodyPr>
            <a:spAutoFit/>
          </a:bodyPr>
          <a:lstStyle/>
          <a:p>
            <a:pPr algn="ctr" eaLnBrk="0" hangingPunct="0">
              <a:defRPr/>
            </a:pPr>
            <a:r>
              <a:rPr lang="en-US" sz="3200" b="1" dirty="0">
                <a:solidFill>
                  <a:srgbClr val="FF0000"/>
                </a:solidFill>
                <a:effectLst>
                  <a:outerShdw blurRad="38100" dist="38100" dir="2700000" algn="tl">
                    <a:srgbClr val="C0C0C0"/>
                  </a:outerShdw>
                </a:effectLst>
                <a:latin typeface="Arial" pitchFamily="34" charset="0"/>
                <a:cs typeface="Arial" pitchFamily="34" charset="0"/>
              </a:rPr>
              <a:t>Statistical genetic methods for disease gene identification</a:t>
            </a:r>
          </a:p>
        </p:txBody>
      </p:sp>
      <p:sp>
        <p:nvSpPr>
          <p:cNvPr id="136196" name="Line 70"/>
          <p:cNvSpPr>
            <a:spLocks noChangeShapeType="1"/>
          </p:cNvSpPr>
          <p:nvPr/>
        </p:nvSpPr>
        <p:spPr bwMode="auto">
          <a:xfrm>
            <a:off x="838200" y="1071563"/>
            <a:ext cx="7924800" cy="0"/>
          </a:xfrm>
          <a:prstGeom prst="line">
            <a:avLst/>
          </a:prstGeom>
          <a:noFill/>
          <a:ln w="19050">
            <a:solidFill>
              <a:srgbClr val="FFCC99"/>
            </a:solidFill>
            <a:miter lim="800000"/>
            <a:headEnd/>
            <a:tailEnd/>
          </a:ln>
        </p:spPr>
        <p:txBody>
          <a:bodyPr wrap="none"/>
          <a:lstStyle/>
          <a:p>
            <a:endParaRPr lang="it-IT"/>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Text Box 2"/>
          <p:cNvSpPr txBox="1">
            <a:spLocks noChangeArrowheads="1"/>
          </p:cNvSpPr>
          <p:nvPr/>
        </p:nvSpPr>
        <p:spPr bwMode="auto">
          <a:xfrm>
            <a:off x="312904" y="3556000"/>
            <a:ext cx="8165793" cy="954107"/>
          </a:xfrm>
          <a:prstGeom prst="rect">
            <a:avLst/>
          </a:prstGeom>
          <a:noFill/>
          <a:ln w="9525">
            <a:noFill/>
            <a:miter lim="800000"/>
            <a:headEnd/>
            <a:tailEnd/>
          </a:ln>
        </p:spPr>
        <p:txBody>
          <a:bodyPr wrap="none">
            <a:spAutoFit/>
          </a:bodyPr>
          <a:lstStyle/>
          <a:p>
            <a:pPr algn="ctr" eaLnBrk="0" hangingPunct="0"/>
            <a:r>
              <a:rPr lang="it-IT" sz="2800" b="1" dirty="0" smtClean="0">
                <a:solidFill>
                  <a:srgbClr val="FF3300"/>
                </a:solidFill>
                <a:latin typeface="Arial" pitchFamily="34" charset="0"/>
              </a:rPr>
              <a:t>LINKAGE</a:t>
            </a:r>
            <a:r>
              <a:rPr lang="it-IT" sz="2800" b="1" dirty="0" smtClean="0">
                <a:solidFill>
                  <a:srgbClr val="000000"/>
                </a:solidFill>
                <a:latin typeface="Arial" pitchFamily="34" charset="0"/>
              </a:rPr>
              <a:t> </a:t>
            </a:r>
            <a:r>
              <a:rPr lang="it-IT" sz="2800" b="1" dirty="0" err="1" smtClean="0">
                <a:solidFill>
                  <a:srgbClr val="000000"/>
                </a:solidFill>
                <a:latin typeface="Arial" pitchFamily="34" charset="0"/>
              </a:rPr>
              <a:t>analysis</a:t>
            </a:r>
            <a:r>
              <a:rPr lang="it-IT" sz="2800" b="1" dirty="0" smtClean="0">
                <a:solidFill>
                  <a:srgbClr val="000000"/>
                </a:solidFill>
                <a:latin typeface="Arial" pitchFamily="34" charset="0"/>
              </a:rPr>
              <a:t> </a:t>
            </a:r>
            <a:r>
              <a:rPr lang="it-IT" sz="2800" b="1" dirty="0" err="1" smtClean="0">
                <a:solidFill>
                  <a:srgbClr val="000000"/>
                </a:solidFill>
                <a:latin typeface="Arial" pitchFamily="34" charset="0"/>
              </a:rPr>
              <a:t>follows</a:t>
            </a:r>
            <a:r>
              <a:rPr lang="it-IT" sz="2800" b="1" dirty="0" smtClean="0">
                <a:solidFill>
                  <a:srgbClr val="000000"/>
                </a:solidFill>
                <a:latin typeface="Arial" pitchFamily="34" charset="0"/>
              </a:rPr>
              <a:t> the co-</a:t>
            </a:r>
            <a:r>
              <a:rPr lang="it-IT" sz="2800" b="1" dirty="0" err="1" smtClean="0">
                <a:solidFill>
                  <a:srgbClr val="000000"/>
                </a:solidFill>
                <a:latin typeface="Arial" pitchFamily="34" charset="0"/>
              </a:rPr>
              <a:t>transmission</a:t>
            </a:r>
            <a:endParaRPr lang="it-IT" sz="2800" b="1" dirty="0">
              <a:solidFill>
                <a:srgbClr val="000000"/>
              </a:solidFill>
              <a:latin typeface="Arial" pitchFamily="34" charset="0"/>
            </a:endParaRPr>
          </a:p>
          <a:p>
            <a:pPr algn="ctr" eaLnBrk="0" hangingPunct="0"/>
            <a:r>
              <a:rPr lang="it-IT" sz="2800" b="1" dirty="0" smtClean="0">
                <a:solidFill>
                  <a:srgbClr val="000000"/>
                </a:solidFill>
                <a:latin typeface="Arial" pitchFamily="34" charset="0"/>
              </a:rPr>
              <a:t>from generation to generation </a:t>
            </a:r>
            <a:endParaRPr lang="it-IT" sz="2800" b="1" dirty="0">
              <a:solidFill>
                <a:srgbClr val="000000"/>
              </a:solidFill>
              <a:latin typeface="Arial" pitchFamily="34" charset="0"/>
            </a:endParaRPr>
          </a:p>
        </p:txBody>
      </p:sp>
      <p:sp>
        <p:nvSpPr>
          <p:cNvPr id="190467" name="Text Box 3"/>
          <p:cNvSpPr txBox="1">
            <a:spLocks noChangeArrowheads="1"/>
          </p:cNvSpPr>
          <p:nvPr/>
        </p:nvSpPr>
        <p:spPr bwMode="auto">
          <a:xfrm>
            <a:off x="122548" y="5068888"/>
            <a:ext cx="8557301" cy="954107"/>
          </a:xfrm>
          <a:prstGeom prst="rect">
            <a:avLst/>
          </a:prstGeom>
          <a:noFill/>
          <a:ln w="9525">
            <a:noFill/>
            <a:miter lim="800000"/>
            <a:headEnd/>
            <a:tailEnd/>
          </a:ln>
        </p:spPr>
        <p:txBody>
          <a:bodyPr wrap="none">
            <a:spAutoFit/>
          </a:bodyPr>
          <a:lstStyle/>
          <a:p>
            <a:pPr algn="ctr" eaLnBrk="0" hangingPunct="0"/>
            <a:r>
              <a:rPr lang="it-IT" sz="2800" b="1" dirty="0" smtClean="0">
                <a:solidFill>
                  <a:srgbClr val="FF3300"/>
                </a:solidFill>
                <a:latin typeface="Arial" pitchFamily="34" charset="0"/>
              </a:rPr>
              <a:t>ASSOCIATION </a:t>
            </a:r>
            <a:r>
              <a:rPr lang="it-IT" sz="2800" b="1" dirty="0" err="1" smtClean="0">
                <a:solidFill>
                  <a:srgbClr val="000000"/>
                </a:solidFill>
                <a:latin typeface="Arial" pitchFamily="34" charset="0"/>
              </a:rPr>
              <a:t>study</a:t>
            </a:r>
            <a:r>
              <a:rPr lang="it-IT" sz="2800" b="1" dirty="0" smtClean="0">
                <a:solidFill>
                  <a:srgbClr val="000000"/>
                </a:solidFill>
                <a:latin typeface="Arial" pitchFamily="34" charset="0"/>
              </a:rPr>
              <a:t> </a:t>
            </a:r>
            <a:r>
              <a:rPr lang="it-IT" sz="2800" b="1" dirty="0" err="1" smtClean="0">
                <a:solidFill>
                  <a:srgbClr val="000000"/>
                </a:solidFill>
                <a:latin typeface="Arial" pitchFamily="34" charset="0"/>
              </a:rPr>
              <a:t>follows</a:t>
            </a:r>
            <a:r>
              <a:rPr lang="it-IT" sz="2800" b="1" dirty="0" smtClean="0">
                <a:solidFill>
                  <a:srgbClr val="000000"/>
                </a:solidFill>
                <a:latin typeface="Arial" pitchFamily="34" charset="0"/>
              </a:rPr>
              <a:t> the co-</a:t>
            </a:r>
            <a:r>
              <a:rPr lang="it-IT" sz="2800" b="1" dirty="0" err="1" smtClean="0">
                <a:solidFill>
                  <a:srgbClr val="000000"/>
                </a:solidFill>
                <a:latin typeface="Arial" pitchFamily="34" charset="0"/>
              </a:rPr>
              <a:t>transmission</a:t>
            </a:r>
            <a:endParaRPr lang="it-IT" sz="2800" b="1" dirty="0">
              <a:solidFill>
                <a:srgbClr val="000000"/>
              </a:solidFill>
              <a:latin typeface="Arial" pitchFamily="34" charset="0"/>
            </a:endParaRPr>
          </a:p>
          <a:p>
            <a:pPr algn="ctr" eaLnBrk="0" hangingPunct="0"/>
            <a:r>
              <a:rPr lang="it-IT" sz="2800" b="1" dirty="0" smtClean="0">
                <a:solidFill>
                  <a:srgbClr val="000000"/>
                </a:solidFill>
                <a:latin typeface="Arial" pitchFamily="34" charset="0"/>
              </a:rPr>
              <a:t>from a common </a:t>
            </a:r>
            <a:r>
              <a:rPr lang="it-IT" sz="2800" b="1" dirty="0" err="1" smtClean="0">
                <a:solidFill>
                  <a:srgbClr val="000000"/>
                </a:solidFill>
                <a:latin typeface="Arial" pitchFamily="34" charset="0"/>
              </a:rPr>
              <a:t>ancestor</a:t>
            </a:r>
            <a:r>
              <a:rPr lang="it-IT" sz="2800" b="1" dirty="0" smtClean="0">
                <a:solidFill>
                  <a:srgbClr val="000000"/>
                </a:solidFill>
                <a:latin typeface="Arial" pitchFamily="34" charset="0"/>
              </a:rPr>
              <a:t> </a:t>
            </a:r>
            <a:r>
              <a:rPr lang="it-IT" sz="2800" b="1" dirty="0" err="1" smtClean="0">
                <a:solidFill>
                  <a:srgbClr val="000000"/>
                </a:solidFill>
                <a:latin typeface="Arial" pitchFamily="34" charset="0"/>
              </a:rPr>
              <a:t>after</a:t>
            </a:r>
            <a:r>
              <a:rPr lang="it-IT" sz="2800" b="1" dirty="0" smtClean="0">
                <a:solidFill>
                  <a:srgbClr val="000000"/>
                </a:solidFill>
                <a:latin typeface="Arial" pitchFamily="34" charset="0"/>
              </a:rPr>
              <a:t> </a:t>
            </a:r>
            <a:r>
              <a:rPr lang="it-IT" sz="2800" b="1" dirty="0" err="1" smtClean="0">
                <a:solidFill>
                  <a:srgbClr val="000000"/>
                </a:solidFill>
                <a:latin typeface="Arial" pitchFamily="34" charset="0"/>
              </a:rPr>
              <a:t>many</a:t>
            </a:r>
            <a:r>
              <a:rPr lang="it-IT" sz="2800" b="1" dirty="0" smtClean="0">
                <a:solidFill>
                  <a:srgbClr val="000000"/>
                </a:solidFill>
                <a:latin typeface="Arial" pitchFamily="34" charset="0"/>
              </a:rPr>
              <a:t> </a:t>
            </a:r>
            <a:r>
              <a:rPr lang="it-IT" sz="2800" b="1" dirty="0" err="1" smtClean="0">
                <a:solidFill>
                  <a:srgbClr val="000000"/>
                </a:solidFill>
                <a:latin typeface="Arial" pitchFamily="34" charset="0"/>
              </a:rPr>
              <a:t>generations</a:t>
            </a:r>
            <a:endParaRPr lang="it-IT" sz="1800" b="1" dirty="0">
              <a:solidFill>
                <a:srgbClr val="000000"/>
              </a:solidFill>
            </a:endParaRPr>
          </a:p>
        </p:txBody>
      </p:sp>
      <p:grpSp>
        <p:nvGrpSpPr>
          <p:cNvPr id="137220" name="Gruppo 3"/>
          <p:cNvGrpSpPr>
            <a:grpSpLocks/>
          </p:cNvGrpSpPr>
          <p:nvPr/>
        </p:nvGrpSpPr>
        <p:grpSpPr bwMode="auto">
          <a:xfrm>
            <a:off x="0" y="128588"/>
            <a:ext cx="9144000" cy="3358495"/>
            <a:chOff x="0" y="1293813"/>
            <a:chExt cx="9144000" cy="3358495"/>
          </a:xfrm>
        </p:grpSpPr>
        <p:sp>
          <p:nvSpPr>
            <p:cNvPr id="137221" name="Line 2"/>
            <p:cNvSpPr>
              <a:spLocks noChangeShapeType="1"/>
            </p:cNvSpPr>
            <p:nvPr/>
          </p:nvSpPr>
          <p:spPr bwMode="auto">
            <a:xfrm>
              <a:off x="0" y="3429000"/>
              <a:ext cx="9144000" cy="0"/>
            </a:xfrm>
            <a:prstGeom prst="line">
              <a:avLst/>
            </a:prstGeom>
            <a:noFill/>
            <a:ln w="28575">
              <a:solidFill>
                <a:srgbClr val="FF0000"/>
              </a:solidFill>
              <a:round/>
              <a:headEnd/>
              <a:tailEnd/>
            </a:ln>
          </p:spPr>
          <p:txBody>
            <a:bodyPr wrap="none" anchor="ctr"/>
            <a:lstStyle/>
            <a:p>
              <a:endParaRPr lang="it-IT"/>
            </a:p>
          </p:txBody>
        </p:sp>
        <p:sp>
          <p:nvSpPr>
            <p:cNvPr id="137222" name="AutoShape 3"/>
            <p:cNvSpPr>
              <a:spLocks noChangeArrowheads="1"/>
            </p:cNvSpPr>
            <p:nvPr/>
          </p:nvSpPr>
          <p:spPr bwMode="auto">
            <a:xfrm rot="5274066">
              <a:off x="1333500" y="2622550"/>
              <a:ext cx="228600" cy="304800"/>
            </a:xfrm>
            <a:prstGeom prst="triangle">
              <a:avLst>
                <a:gd name="adj" fmla="val 49995"/>
              </a:avLst>
            </a:prstGeom>
            <a:solidFill>
              <a:srgbClr val="FF33CC"/>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23" name="Line 4"/>
            <p:cNvSpPr>
              <a:spLocks noChangeShapeType="1"/>
            </p:cNvSpPr>
            <p:nvPr/>
          </p:nvSpPr>
          <p:spPr bwMode="auto">
            <a:xfrm>
              <a:off x="1295400" y="2662238"/>
              <a:ext cx="0" cy="762000"/>
            </a:xfrm>
            <a:prstGeom prst="line">
              <a:avLst/>
            </a:prstGeom>
            <a:noFill/>
            <a:ln w="9525">
              <a:solidFill>
                <a:schemeClr val="tx1"/>
              </a:solidFill>
              <a:round/>
              <a:headEnd/>
              <a:tailEnd/>
            </a:ln>
          </p:spPr>
          <p:txBody>
            <a:bodyPr wrap="none" anchor="ctr"/>
            <a:lstStyle/>
            <a:p>
              <a:endParaRPr lang="it-IT"/>
            </a:p>
          </p:txBody>
        </p:sp>
        <p:sp>
          <p:nvSpPr>
            <p:cNvPr id="137224" name="AutoShape 5"/>
            <p:cNvSpPr>
              <a:spLocks noChangeArrowheads="1"/>
            </p:cNvSpPr>
            <p:nvPr/>
          </p:nvSpPr>
          <p:spPr bwMode="auto">
            <a:xfrm rot="5274066">
              <a:off x="1333500" y="2395538"/>
              <a:ext cx="228600" cy="304800"/>
            </a:xfrm>
            <a:prstGeom prst="triangle">
              <a:avLst>
                <a:gd name="adj" fmla="val 49995"/>
              </a:avLst>
            </a:prstGeom>
            <a:solidFill>
              <a:srgbClr val="0099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25" name="AutoShape 6"/>
            <p:cNvSpPr>
              <a:spLocks noChangeArrowheads="1"/>
            </p:cNvSpPr>
            <p:nvPr/>
          </p:nvSpPr>
          <p:spPr bwMode="auto">
            <a:xfrm rot="5274066">
              <a:off x="1333500" y="2166938"/>
              <a:ext cx="228600" cy="304800"/>
            </a:xfrm>
            <a:prstGeom prst="triangle">
              <a:avLst>
                <a:gd name="adj" fmla="val 49995"/>
              </a:avLst>
            </a:prstGeom>
            <a:solidFill>
              <a:srgbClr val="9966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26" name="AutoShape 7"/>
            <p:cNvSpPr>
              <a:spLocks noChangeArrowheads="1"/>
            </p:cNvSpPr>
            <p:nvPr/>
          </p:nvSpPr>
          <p:spPr bwMode="auto">
            <a:xfrm rot="5274066">
              <a:off x="1333500" y="1939925"/>
              <a:ext cx="228600" cy="304800"/>
            </a:xfrm>
            <a:prstGeom prst="triangle">
              <a:avLst>
                <a:gd name="adj" fmla="val 49995"/>
              </a:avLst>
            </a:prstGeom>
            <a:solidFill>
              <a:srgbClr val="FFFF66"/>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27" name="AutoShape 8"/>
            <p:cNvSpPr>
              <a:spLocks noChangeArrowheads="1"/>
            </p:cNvSpPr>
            <p:nvPr/>
          </p:nvSpPr>
          <p:spPr bwMode="auto">
            <a:xfrm rot="5274066">
              <a:off x="1333500" y="1711325"/>
              <a:ext cx="228600" cy="304800"/>
            </a:xfrm>
            <a:prstGeom prst="triangle">
              <a:avLst>
                <a:gd name="adj" fmla="val 49995"/>
              </a:avLst>
            </a:prstGeom>
            <a:solidFill>
              <a:schemeClr val="accent2"/>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28" name="AutoShape 9"/>
            <p:cNvSpPr>
              <a:spLocks noChangeArrowheads="1"/>
            </p:cNvSpPr>
            <p:nvPr/>
          </p:nvSpPr>
          <p:spPr bwMode="auto">
            <a:xfrm rot="5274066">
              <a:off x="1333500" y="1484313"/>
              <a:ext cx="228600" cy="304800"/>
            </a:xfrm>
            <a:prstGeom prst="triangle">
              <a:avLst>
                <a:gd name="adj" fmla="val 49995"/>
              </a:avLst>
            </a:prstGeom>
            <a:solidFill>
              <a:srgbClr val="FF33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29" name="AutoShape 10"/>
            <p:cNvSpPr>
              <a:spLocks noChangeArrowheads="1"/>
            </p:cNvSpPr>
            <p:nvPr/>
          </p:nvSpPr>
          <p:spPr bwMode="auto">
            <a:xfrm rot="5274066">
              <a:off x="1333500" y="1255713"/>
              <a:ext cx="228600" cy="304800"/>
            </a:xfrm>
            <a:prstGeom prst="triangle">
              <a:avLst>
                <a:gd name="adj" fmla="val 49995"/>
              </a:avLst>
            </a:prstGeom>
            <a:solidFill>
              <a:schemeClr val="accent1"/>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30" name="AutoShape 11"/>
            <p:cNvSpPr>
              <a:spLocks noChangeArrowheads="1"/>
            </p:cNvSpPr>
            <p:nvPr/>
          </p:nvSpPr>
          <p:spPr bwMode="auto">
            <a:xfrm rot="5274066">
              <a:off x="5372100" y="2622550"/>
              <a:ext cx="228600" cy="304800"/>
            </a:xfrm>
            <a:prstGeom prst="triangle">
              <a:avLst>
                <a:gd name="adj" fmla="val 49995"/>
              </a:avLst>
            </a:prstGeom>
            <a:solidFill>
              <a:schemeClr val="accent2"/>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31" name="Line 12"/>
            <p:cNvSpPr>
              <a:spLocks noChangeShapeType="1"/>
            </p:cNvSpPr>
            <p:nvPr/>
          </p:nvSpPr>
          <p:spPr bwMode="auto">
            <a:xfrm>
              <a:off x="5334000" y="2662238"/>
              <a:ext cx="0" cy="762000"/>
            </a:xfrm>
            <a:prstGeom prst="line">
              <a:avLst/>
            </a:prstGeom>
            <a:noFill/>
            <a:ln w="9525">
              <a:solidFill>
                <a:schemeClr val="tx1"/>
              </a:solidFill>
              <a:round/>
              <a:headEnd/>
              <a:tailEnd/>
            </a:ln>
          </p:spPr>
          <p:txBody>
            <a:bodyPr wrap="none" anchor="ctr"/>
            <a:lstStyle/>
            <a:p>
              <a:endParaRPr lang="it-IT"/>
            </a:p>
          </p:txBody>
        </p:sp>
        <p:sp>
          <p:nvSpPr>
            <p:cNvPr id="137232" name="AutoShape 13"/>
            <p:cNvSpPr>
              <a:spLocks noChangeArrowheads="1"/>
            </p:cNvSpPr>
            <p:nvPr/>
          </p:nvSpPr>
          <p:spPr bwMode="auto">
            <a:xfrm rot="5274066">
              <a:off x="5372100" y="2395538"/>
              <a:ext cx="228600" cy="304800"/>
            </a:xfrm>
            <a:prstGeom prst="triangle">
              <a:avLst>
                <a:gd name="adj" fmla="val 49995"/>
              </a:avLst>
            </a:prstGeom>
            <a:solidFill>
              <a:srgbClr val="0099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33" name="AutoShape 14"/>
            <p:cNvSpPr>
              <a:spLocks noChangeArrowheads="1"/>
            </p:cNvSpPr>
            <p:nvPr/>
          </p:nvSpPr>
          <p:spPr bwMode="auto">
            <a:xfrm rot="5274066">
              <a:off x="5372100" y="2166938"/>
              <a:ext cx="228600" cy="304800"/>
            </a:xfrm>
            <a:prstGeom prst="triangle">
              <a:avLst>
                <a:gd name="adj" fmla="val 49995"/>
              </a:avLst>
            </a:prstGeom>
            <a:solidFill>
              <a:srgbClr val="9966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34" name="AutoShape 15"/>
            <p:cNvSpPr>
              <a:spLocks noChangeArrowheads="1"/>
            </p:cNvSpPr>
            <p:nvPr/>
          </p:nvSpPr>
          <p:spPr bwMode="auto">
            <a:xfrm rot="5274066">
              <a:off x="5372100" y="1939925"/>
              <a:ext cx="228600" cy="304800"/>
            </a:xfrm>
            <a:prstGeom prst="triangle">
              <a:avLst>
                <a:gd name="adj" fmla="val 49995"/>
              </a:avLst>
            </a:prstGeom>
            <a:solidFill>
              <a:srgbClr val="00CC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35" name="AutoShape 16"/>
            <p:cNvSpPr>
              <a:spLocks noChangeArrowheads="1"/>
            </p:cNvSpPr>
            <p:nvPr/>
          </p:nvSpPr>
          <p:spPr bwMode="auto">
            <a:xfrm rot="5274066">
              <a:off x="5372100" y="1711325"/>
              <a:ext cx="228600" cy="304800"/>
            </a:xfrm>
            <a:prstGeom prst="triangle">
              <a:avLst>
                <a:gd name="adj" fmla="val 49995"/>
              </a:avLst>
            </a:prstGeom>
            <a:solidFill>
              <a:srgbClr val="FF33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36" name="AutoShape 17"/>
            <p:cNvSpPr>
              <a:spLocks noChangeArrowheads="1"/>
            </p:cNvSpPr>
            <p:nvPr/>
          </p:nvSpPr>
          <p:spPr bwMode="auto">
            <a:xfrm rot="5274066">
              <a:off x="8191500" y="2622550"/>
              <a:ext cx="228600" cy="304800"/>
            </a:xfrm>
            <a:prstGeom prst="triangle">
              <a:avLst>
                <a:gd name="adj" fmla="val 49995"/>
              </a:avLst>
            </a:prstGeom>
            <a:solidFill>
              <a:srgbClr val="FF33CC"/>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37" name="Line 18"/>
            <p:cNvSpPr>
              <a:spLocks noChangeShapeType="1"/>
            </p:cNvSpPr>
            <p:nvPr/>
          </p:nvSpPr>
          <p:spPr bwMode="auto">
            <a:xfrm>
              <a:off x="8153400" y="2662238"/>
              <a:ext cx="0" cy="762000"/>
            </a:xfrm>
            <a:prstGeom prst="line">
              <a:avLst/>
            </a:prstGeom>
            <a:noFill/>
            <a:ln w="9525">
              <a:solidFill>
                <a:schemeClr val="tx1"/>
              </a:solidFill>
              <a:round/>
              <a:headEnd/>
              <a:tailEnd/>
            </a:ln>
          </p:spPr>
          <p:txBody>
            <a:bodyPr wrap="none" anchor="ctr"/>
            <a:lstStyle/>
            <a:p>
              <a:endParaRPr lang="it-IT"/>
            </a:p>
          </p:txBody>
        </p:sp>
        <p:sp>
          <p:nvSpPr>
            <p:cNvPr id="137238" name="AutoShape 19"/>
            <p:cNvSpPr>
              <a:spLocks noChangeArrowheads="1"/>
            </p:cNvSpPr>
            <p:nvPr/>
          </p:nvSpPr>
          <p:spPr bwMode="auto">
            <a:xfrm rot="5274066">
              <a:off x="8191500" y="2395538"/>
              <a:ext cx="228600" cy="304800"/>
            </a:xfrm>
            <a:prstGeom prst="triangle">
              <a:avLst>
                <a:gd name="adj" fmla="val 49995"/>
              </a:avLst>
            </a:prstGeom>
            <a:solidFill>
              <a:srgbClr val="FF33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39" name="AutoShape 20"/>
            <p:cNvSpPr>
              <a:spLocks noChangeArrowheads="1"/>
            </p:cNvSpPr>
            <p:nvPr/>
          </p:nvSpPr>
          <p:spPr bwMode="auto">
            <a:xfrm rot="5274066">
              <a:off x="8191500" y="2166938"/>
              <a:ext cx="228600" cy="304800"/>
            </a:xfrm>
            <a:prstGeom prst="triangle">
              <a:avLst>
                <a:gd name="adj" fmla="val 49995"/>
              </a:avLst>
            </a:prstGeom>
            <a:solidFill>
              <a:srgbClr val="FFFF66"/>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40" name="AutoShape 21"/>
            <p:cNvSpPr>
              <a:spLocks noChangeArrowheads="1"/>
            </p:cNvSpPr>
            <p:nvPr/>
          </p:nvSpPr>
          <p:spPr bwMode="auto">
            <a:xfrm rot="5274066">
              <a:off x="8191500" y="1939925"/>
              <a:ext cx="228600" cy="304800"/>
            </a:xfrm>
            <a:prstGeom prst="triangle">
              <a:avLst>
                <a:gd name="adj" fmla="val 49995"/>
              </a:avLst>
            </a:prstGeom>
            <a:solidFill>
              <a:srgbClr val="CCFFCC"/>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41" name="AutoShape 22"/>
            <p:cNvSpPr>
              <a:spLocks noChangeArrowheads="1"/>
            </p:cNvSpPr>
            <p:nvPr/>
          </p:nvSpPr>
          <p:spPr bwMode="auto">
            <a:xfrm rot="5274066">
              <a:off x="8191500" y="1711325"/>
              <a:ext cx="228600" cy="304800"/>
            </a:xfrm>
            <a:prstGeom prst="triangle">
              <a:avLst>
                <a:gd name="adj" fmla="val 49995"/>
              </a:avLst>
            </a:prstGeom>
            <a:solidFill>
              <a:srgbClr val="0099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42" name="AutoShape 23"/>
            <p:cNvSpPr>
              <a:spLocks noChangeArrowheads="1"/>
            </p:cNvSpPr>
            <p:nvPr/>
          </p:nvSpPr>
          <p:spPr bwMode="auto">
            <a:xfrm rot="5274066">
              <a:off x="8191500" y="1484313"/>
              <a:ext cx="228600" cy="304800"/>
            </a:xfrm>
            <a:prstGeom prst="triangle">
              <a:avLst>
                <a:gd name="adj" fmla="val 49995"/>
              </a:avLst>
            </a:prstGeom>
            <a:solidFill>
              <a:srgbClr val="9966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43" name="AutoShape 24"/>
            <p:cNvSpPr>
              <a:spLocks noChangeArrowheads="1"/>
            </p:cNvSpPr>
            <p:nvPr/>
          </p:nvSpPr>
          <p:spPr bwMode="auto">
            <a:xfrm rot="5274066">
              <a:off x="8191500" y="1255713"/>
              <a:ext cx="228600" cy="304800"/>
            </a:xfrm>
            <a:prstGeom prst="triangle">
              <a:avLst>
                <a:gd name="adj" fmla="val 49995"/>
              </a:avLst>
            </a:prstGeom>
            <a:solidFill>
              <a:srgbClr val="9966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44" name="AutoShape 25"/>
            <p:cNvSpPr>
              <a:spLocks noChangeArrowheads="1"/>
            </p:cNvSpPr>
            <p:nvPr/>
          </p:nvSpPr>
          <p:spPr bwMode="auto">
            <a:xfrm rot="5274066">
              <a:off x="1790700" y="2627313"/>
              <a:ext cx="228600" cy="304800"/>
            </a:xfrm>
            <a:prstGeom prst="triangle">
              <a:avLst>
                <a:gd name="adj" fmla="val 49995"/>
              </a:avLst>
            </a:prstGeom>
            <a:solidFill>
              <a:srgbClr val="CCFFCC"/>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45" name="Line 26"/>
            <p:cNvSpPr>
              <a:spLocks noChangeShapeType="1"/>
            </p:cNvSpPr>
            <p:nvPr/>
          </p:nvSpPr>
          <p:spPr bwMode="auto">
            <a:xfrm>
              <a:off x="1752600" y="2667000"/>
              <a:ext cx="0" cy="762000"/>
            </a:xfrm>
            <a:prstGeom prst="line">
              <a:avLst/>
            </a:prstGeom>
            <a:noFill/>
            <a:ln w="9525">
              <a:solidFill>
                <a:schemeClr val="tx1"/>
              </a:solidFill>
              <a:round/>
              <a:headEnd/>
              <a:tailEnd/>
            </a:ln>
          </p:spPr>
          <p:txBody>
            <a:bodyPr wrap="none" anchor="ctr"/>
            <a:lstStyle/>
            <a:p>
              <a:endParaRPr lang="it-IT"/>
            </a:p>
          </p:txBody>
        </p:sp>
        <p:sp>
          <p:nvSpPr>
            <p:cNvPr id="137246" name="AutoShape 27"/>
            <p:cNvSpPr>
              <a:spLocks noChangeArrowheads="1"/>
            </p:cNvSpPr>
            <p:nvPr/>
          </p:nvSpPr>
          <p:spPr bwMode="auto">
            <a:xfrm rot="5274066">
              <a:off x="1790700" y="2400300"/>
              <a:ext cx="228600" cy="304800"/>
            </a:xfrm>
            <a:prstGeom prst="triangle">
              <a:avLst>
                <a:gd name="adj" fmla="val 49995"/>
              </a:avLst>
            </a:prstGeom>
            <a:solidFill>
              <a:srgbClr val="990033"/>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47" name="AutoShape 28"/>
            <p:cNvSpPr>
              <a:spLocks noChangeArrowheads="1"/>
            </p:cNvSpPr>
            <p:nvPr/>
          </p:nvSpPr>
          <p:spPr bwMode="auto">
            <a:xfrm rot="5274066">
              <a:off x="2476500" y="2632075"/>
              <a:ext cx="228600" cy="304800"/>
            </a:xfrm>
            <a:prstGeom prst="triangle">
              <a:avLst>
                <a:gd name="adj" fmla="val 49995"/>
              </a:avLst>
            </a:prstGeom>
            <a:solidFill>
              <a:srgbClr val="00CC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48" name="Line 29"/>
            <p:cNvSpPr>
              <a:spLocks noChangeShapeType="1"/>
            </p:cNvSpPr>
            <p:nvPr/>
          </p:nvSpPr>
          <p:spPr bwMode="auto">
            <a:xfrm>
              <a:off x="2438400" y="2671763"/>
              <a:ext cx="0" cy="762000"/>
            </a:xfrm>
            <a:prstGeom prst="line">
              <a:avLst/>
            </a:prstGeom>
            <a:noFill/>
            <a:ln w="9525">
              <a:solidFill>
                <a:schemeClr val="tx1"/>
              </a:solidFill>
              <a:round/>
              <a:headEnd/>
              <a:tailEnd/>
            </a:ln>
          </p:spPr>
          <p:txBody>
            <a:bodyPr wrap="none" anchor="ctr"/>
            <a:lstStyle/>
            <a:p>
              <a:endParaRPr lang="it-IT"/>
            </a:p>
          </p:txBody>
        </p:sp>
        <p:sp>
          <p:nvSpPr>
            <p:cNvPr id="137249" name="AutoShape 30"/>
            <p:cNvSpPr>
              <a:spLocks noChangeArrowheads="1"/>
            </p:cNvSpPr>
            <p:nvPr/>
          </p:nvSpPr>
          <p:spPr bwMode="auto">
            <a:xfrm rot="5274066">
              <a:off x="2476500" y="2405063"/>
              <a:ext cx="228600" cy="304800"/>
            </a:xfrm>
            <a:prstGeom prst="triangle">
              <a:avLst>
                <a:gd name="adj" fmla="val 49995"/>
              </a:avLst>
            </a:prstGeom>
            <a:solidFill>
              <a:srgbClr val="FF33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50" name="AutoShape 31"/>
            <p:cNvSpPr>
              <a:spLocks noChangeArrowheads="1"/>
            </p:cNvSpPr>
            <p:nvPr/>
          </p:nvSpPr>
          <p:spPr bwMode="auto">
            <a:xfrm rot="5274066">
              <a:off x="3238500" y="2622550"/>
              <a:ext cx="228600" cy="304800"/>
            </a:xfrm>
            <a:prstGeom prst="triangle">
              <a:avLst>
                <a:gd name="adj" fmla="val 49995"/>
              </a:avLst>
            </a:prstGeom>
            <a:solidFill>
              <a:srgbClr val="FF33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51" name="Line 32"/>
            <p:cNvSpPr>
              <a:spLocks noChangeShapeType="1"/>
            </p:cNvSpPr>
            <p:nvPr/>
          </p:nvSpPr>
          <p:spPr bwMode="auto">
            <a:xfrm>
              <a:off x="3200400" y="2662238"/>
              <a:ext cx="0" cy="762000"/>
            </a:xfrm>
            <a:prstGeom prst="line">
              <a:avLst/>
            </a:prstGeom>
            <a:noFill/>
            <a:ln w="9525">
              <a:solidFill>
                <a:schemeClr val="tx1"/>
              </a:solidFill>
              <a:round/>
              <a:headEnd/>
              <a:tailEnd/>
            </a:ln>
          </p:spPr>
          <p:txBody>
            <a:bodyPr wrap="none" anchor="ctr"/>
            <a:lstStyle/>
            <a:p>
              <a:endParaRPr lang="it-IT"/>
            </a:p>
          </p:txBody>
        </p:sp>
        <p:sp>
          <p:nvSpPr>
            <p:cNvPr id="137252" name="AutoShape 33"/>
            <p:cNvSpPr>
              <a:spLocks noChangeArrowheads="1"/>
            </p:cNvSpPr>
            <p:nvPr/>
          </p:nvSpPr>
          <p:spPr bwMode="auto">
            <a:xfrm rot="5274066">
              <a:off x="3238500" y="2395538"/>
              <a:ext cx="228600" cy="304800"/>
            </a:xfrm>
            <a:prstGeom prst="triangle">
              <a:avLst>
                <a:gd name="adj" fmla="val 49995"/>
              </a:avLst>
            </a:prstGeom>
            <a:solidFill>
              <a:srgbClr val="00CC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53" name="AutoShape 34"/>
            <p:cNvSpPr>
              <a:spLocks noChangeArrowheads="1"/>
            </p:cNvSpPr>
            <p:nvPr/>
          </p:nvSpPr>
          <p:spPr bwMode="auto">
            <a:xfrm rot="5274066">
              <a:off x="4838700" y="2617788"/>
              <a:ext cx="228600" cy="304800"/>
            </a:xfrm>
            <a:prstGeom prst="triangle">
              <a:avLst>
                <a:gd name="adj" fmla="val 49995"/>
              </a:avLst>
            </a:prstGeom>
            <a:solidFill>
              <a:srgbClr val="00CC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54" name="Line 35"/>
            <p:cNvSpPr>
              <a:spLocks noChangeShapeType="1"/>
            </p:cNvSpPr>
            <p:nvPr/>
          </p:nvSpPr>
          <p:spPr bwMode="auto">
            <a:xfrm>
              <a:off x="4800600" y="2657475"/>
              <a:ext cx="0" cy="762000"/>
            </a:xfrm>
            <a:prstGeom prst="line">
              <a:avLst/>
            </a:prstGeom>
            <a:noFill/>
            <a:ln w="9525">
              <a:solidFill>
                <a:schemeClr val="tx1"/>
              </a:solidFill>
              <a:round/>
              <a:headEnd/>
              <a:tailEnd/>
            </a:ln>
          </p:spPr>
          <p:txBody>
            <a:bodyPr wrap="none" anchor="ctr"/>
            <a:lstStyle/>
            <a:p>
              <a:endParaRPr lang="it-IT"/>
            </a:p>
          </p:txBody>
        </p:sp>
        <p:sp>
          <p:nvSpPr>
            <p:cNvPr id="137255" name="AutoShape 36"/>
            <p:cNvSpPr>
              <a:spLocks noChangeArrowheads="1"/>
            </p:cNvSpPr>
            <p:nvPr/>
          </p:nvSpPr>
          <p:spPr bwMode="auto">
            <a:xfrm rot="5274066">
              <a:off x="4838700" y="2390775"/>
              <a:ext cx="228600" cy="304800"/>
            </a:xfrm>
            <a:prstGeom prst="triangle">
              <a:avLst>
                <a:gd name="adj" fmla="val 49995"/>
              </a:avLst>
            </a:prstGeom>
            <a:solidFill>
              <a:srgbClr val="FF33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56" name="AutoShape 37"/>
            <p:cNvSpPr>
              <a:spLocks noChangeArrowheads="1"/>
            </p:cNvSpPr>
            <p:nvPr/>
          </p:nvSpPr>
          <p:spPr bwMode="auto">
            <a:xfrm rot="5274066">
              <a:off x="7810500" y="2613025"/>
              <a:ext cx="228600" cy="304800"/>
            </a:xfrm>
            <a:prstGeom prst="triangle">
              <a:avLst>
                <a:gd name="adj" fmla="val 49995"/>
              </a:avLst>
            </a:prstGeom>
            <a:solidFill>
              <a:srgbClr val="CC66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57" name="Line 38"/>
            <p:cNvSpPr>
              <a:spLocks noChangeShapeType="1"/>
            </p:cNvSpPr>
            <p:nvPr/>
          </p:nvSpPr>
          <p:spPr bwMode="auto">
            <a:xfrm>
              <a:off x="7772400" y="2652713"/>
              <a:ext cx="0" cy="762000"/>
            </a:xfrm>
            <a:prstGeom prst="line">
              <a:avLst/>
            </a:prstGeom>
            <a:noFill/>
            <a:ln w="9525">
              <a:solidFill>
                <a:schemeClr val="tx1"/>
              </a:solidFill>
              <a:round/>
              <a:headEnd/>
              <a:tailEnd/>
            </a:ln>
          </p:spPr>
          <p:txBody>
            <a:bodyPr wrap="none" anchor="ctr"/>
            <a:lstStyle/>
            <a:p>
              <a:endParaRPr lang="it-IT"/>
            </a:p>
          </p:txBody>
        </p:sp>
        <p:sp>
          <p:nvSpPr>
            <p:cNvPr id="137258" name="AutoShape 39"/>
            <p:cNvSpPr>
              <a:spLocks noChangeArrowheads="1"/>
            </p:cNvSpPr>
            <p:nvPr/>
          </p:nvSpPr>
          <p:spPr bwMode="auto">
            <a:xfrm rot="5274066">
              <a:off x="7810500" y="2386013"/>
              <a:ext cx="228600" cy="304800"/>
            </a:xfrm>
            <a:prstGeom prst="triangle">
              <a:avLst>
                <a:gd name="adj" fmla="val 49995"/>
              </a:avLst>
            </a:prstGeom>
            <a:solidFill>
              <a:schemeClr val="accent2"/>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59" name="AutoShape 40"/>
            <p:cNvSpPr>
              <a:spLocks noChangeArrowheads="1"/>
            </p:cNvSpPr>
            <p:nvPr/>
          </p:nvSpPr>
          <p:spPr bwMode="auto">
            <a:xfrm rot="5274066">
              <a:off x="8724900" y="2627313"/>
              <a:ext cx="228600" cy="304800"/>
            </a:xfrm>
            <a:prstGeom prst="triangle">
              <a:avLst>
                <a:gd name="adj" fmla="val 49995"/>
              </a:avLst>
            </a:prstGeom>
            <a:solidFill>
              <a:srgbClr val="FF33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60" name="Line 41"/>
            <p:cNvSpPr>
              <a:spLocks noChangeShapeType="1"/>
            </p:cNvSpPr>
            <p:nvPr/>
          </p:nvSpPr>
          <p:spPr bwMode="auto">
            <a:xfrm>
              <a:off x="8686800" y="2667000"/>
              <a:ext cx="0" cy="762000"/>
            </a:xfrm>
            <a:prstGeom prst="line">
              <a:avLst/>
            </a:prstGeom>
            <a:noFill/>
            <a:ln w="9525">
              <a:solidFill>
                <a:schemeClr val="tx1"/>
              </a:solidFill>
              <a:round/>
              <a:headEnd/>
              <a:tailEnd/>
            </a:ln>
          </p:spPr>
          <p:txBody>
            <a:bodyPr wrap="none" anchor="ctr"/>
            <a:lstStyle/>
            <a:p>
              <a:endParaRPr lang="it-IT"/>
            </a:p>
          </p:txBody>
        </p:sp>
        <p:sp>
          <p:nvSpPr>
            <p:cNvPr id="137261" name="AutoShape 42"/>
            <p:cNvSpPr>
              <a:spLocks noChangeArrowheads="1"/>
            </p:cNvSpPr>
            <p:nvPr/>
          </p:nvSpPr>
          <p:spPr bwMode="auto">
            <a:xfrm rot="5274066">
              <a:off x="8724900" y="2400300"/>
              <a:ext cx="228600" cy="304800"/>
            </a:xfrm>
            <a:prstGeom prst="triangle">
              <a:avLst>
                <a:gd name="adj" fmla="val 49995"/>
              </a:avLst>
            </a:prstGeom>
            <a:solidFill>
              <a:srgbClr val="00CC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62" name="AutoShape 43"/>
            <p:cNvSpPr>
              <a:spLocks noChangeArrowheads="1"/>
            </p:cNvSpPr>
            <p:nvPr/>
          </p:nvSpPr>
          <p:spPr bwMode="auto">
            <a:xfrm rot="5274066">
              <a:off x="7353300" y="2603500"/>
              <a:ext cx="228600" cy="304800"/>
            </a:xfrm>
            <a:prstGeom prst="triangle">
              <a:avLst>
                <a:gd name="adj" fmla="val 49995"/>
              </a:avLst>
            </a:prstGeom>
            <a:solidFill>
              <a:srgbClr val="FF33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63" name="Line 44"/>
            <p:cNvSpPr>
              <a:spLocks noChangeShapeType="1"/>
            </p:cNvSpPr>
            <p:nvPr/>
          </p:nvSpPr>
          <p:spPr bwMode="auto">
            <a:xfrm>
              <a:off x="7315200" y="2667000"/>
              <a:ext cx="0" cy="762000"/>
            </a:xfrm>
            <a:prstGeom prst="line">
              <a:avLst/>
            </a:prstGeom>
            <a:noFill/>
            <a:ln w="9525">
              <a:solidFill>
                <a:schemeClr val="tx1"/>
              </a:solidFill>
              <a:round/>
              <a:headEnd/>
              <a:tailEnd/>
            </a:ln>
          </p:spPr>
          <p:txBody>
            <a:bodyPr wrap="none" anchor="ctr"/>
            <a:lstStyle/>
            <a:p>
              <a:endParaRPr lang="it-IT"/>
            </a:p>
          </p:txBody>
        </p:sp>
        <p:sp>
          <p:nvSpPr>
            <p:cNvPr id="137264" name="AutoShape 45"/>
            <p:cNvSpPr>
              <a:spLocks noChangeArrowheads="1"/>
            </p:cNvSpPr>
            <p:nvPr/>
          </p:nvSpPr>
          <p:spPr bwMode="auto">
            <a:xfrm rot="5274066">
              <a:off x="7353300" y="2376488"/>
              <a:ext cx="228600" cy="304800"/>
            </a:xfrm>
            <a:prstGeom prst="triangle">
              <a:avLst>
                <a:gd name="adj" fmla="val 49995"/>
              </a:avLst>
            </a:prstGeom>
            <a:solidFill>
              <a:srgbClr val="CCFFCC"/>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65" name="AutoShape 46"/>
            <p:cNvSpPr>
              <a:spLocks noChangeArrowheads="1"/>
            </p:cNvSpPr>
            <p:nvPr/>
          </p:nvSpPr>
          <p:spPr bwMode="auto">
            <a:xfrm rot="5274066">
              <a:off x="5981700" y="2598738"/>
              <a:ext cx="228600" cy="304800"/>
            </a:xfrm>
            <a:prstGeom prst="triangle">
              <a:avLst>
                <a:gd name="adj" fmla="val 49995"/>
              </a:avLst>
            </a:prstGeom>
            <a:solidFill>
              <a:srgbClr val="FFFF66"/>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66" name="Line 47"/>
            <p:cNvSpPr>
              <a:spLocks noChangeShapeType="1"/>
            </p:cNvSpPr>
            <p:nvPr/>
          </p:nvSpPr>
          <p:spPr bwMode="auto">
            <a:xfrm>
              <a:off x="5943600" y="2667000"/>
              <a:ext cx="0" cy="762000"/>
            </a:xfrm>
            <a:prstGeom prst="line">
              <a:avLst/>
            </a:prstGeom>
            <a:noFill/>
            <a:ln w="9525">
              <a:solidFill>
                <a:schemeClr val="tx1"/>
              </a:solidFill>
              <a:round/>
              <a:headEnd/>
              <a:tailEnd/>
            </a:ln>
          </p:spPr>
          <p:txBody>
            <a:bodyPr wrap="none" anchor="ctr"/>
            <a:lstStyle/>
            <a:p>
              <a:endParaRPr lang="it-IT"/>
            </a:p>
          </p:txBody>
        </p:sp>
        <p:sp>
          <p:nvSpPr>
            <p:cNvPr id="137267" name="AutoShape 48"/>
            <p:cNvSpPr>
              <a:spLocks noChangeArrowheads="1"/>
            </p:cNvSpPr>
            <p:nvPr/>
          </p:nvSpPr>
          <p:spPr bwMode="auto">
            <a:xfrm rot="5274066">
              <a:off x="5981700" y="2371725"/>
              <a:ext cx="228600" cy="304800"/>
            </a:xfrm>
            <a:prstGeom prst="triangle">
              <a:avLst>
                <a:gd name="adj" fmla="val 49995"/>
              </a:avLst>
            </a:prstGeom>
            <a:solidFill>
              <a:srgbClr val="FF33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68" name="AutoShape 49"/>
            <p:cNvSpPr>
              <a:spLocks noChangeArrowheads="1"/>
            </p:cNvSpPr>
            <p:nvPr/>
          </p:nvSpPr>
          <p:spPr bwMode="auto">
            <a:xfrm rot="5274066">
              <a:off x="3848100" y="2593975"/>
              <a:ext cx="228600" cy="304800"/>
            </a:xfrm>
            <a:prstGeom prst="triangle">
              <a:avLst>
                <a:gd name="adj" fmla="val 49995"/>
              </a:avLst>
            </a:prstGeom>
            <a:solidFill>
              <a:srgbClr val="9966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69" name="Line 50"/>
            <p:cNvSpPr>
              <a:spLocks noChangeShapeType="1"/>
            </p:cNvSpPr>
            <p:nvPr/>
          </p:nvSpPr>
          <p:spPr bwMode="auto">
            <a:xfrm>
              <a:off x="3810000" y="2667000"/>
              <a:ext cx="0" cy="762000"/>
            </a:xfrm>
            <a:prstGeom prst="line">
              <a:avLst/>
            </a:prstGeom>
            <a:noFill/>
            <a:ln w="9525">
              <a:solidFill>
                <a:schemeClr val="tx1"/>
              </a:solidFill>
              <a:round/>
              <a:headEnd/>
              <a:tailEnd/>
            </a:ln>
          </p:spPr>
          <p:txBody>
            <a:bodyPr wrap="none" anchor="ctr"/>
            <a:lstStyle/>
            <a:p>
              <a:endParaRPr lang="it-IT"/>
            </a:p>
          </p:txBody>
        </p:sp>
        <p:sp>
          <p:nvSpPr>
            <p:cNvPr id="137270" name="AutoShape 51"/>
            <p:cNvSpPr>
              <a:spLocks noChangeArrowheads="1"/>
            </p:cNvSpPr>
            <p:nvPr/>
          </p:nvSpPr>
          <p:spPr bwMode="auto">
            <a:xfrm rot="5274066">
              <a:off x="3848100" y="2366963"/>
              <a:ext cx="228600" cy="304800"/>
            </a:xfrm>
            <a:prstGeom prst="triangle">
              <a:avLst>
                <a:gd name="adj" fmla="val 49995"/>
              </a:avLst>
            </a:prstGeom>
            <a:solidFill>
              <a:schemeClr val="accent2"/>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71" name="AutoShape 52"/>
            <p:cNvSpPr>
              <a:spLocks noChangeArrowheads="1"/>
            </p:cNvSpPr>
            <p:nvPr/>
          </p:nvSpPr>
          <p:spPr bwMode="auto">
            <a:xfrm rot="5274066">
              <a:off x="6819900" y="2627313"/>
              <a:ext cx="228600" cy="304800"/>
            </a:xfrm>
            <a:prstGeom prst="triangle">
              <a:avLst>
                <a:gd name="adj" fmla="val 49995"/>
              </a:avLst>
            </a:prstGeom>
            <a:solidFill>
              <a:srgbClr val="00CC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72" name="Line 53"/>
            <p:cNvSpPr>
              <a:spLocks noChangeShapeType="1"/>
            </p:cNvSpPr>
            <p:nvPr/>
          </p:nvSpPr>
          <p:spPr bwMode="auto">
            <a:xfrm>
              <a:off x="6781800" y="2667000"/>
              <a:ext cx="0" cy="762000"/>
            </a:xfrm>
            <a:prstGeom prst="line">
              <a:avLst/>
            </a:prstGeom>
            <a:noFill/>
            <a:ln w="9525">
              <a:solidFill>
                <a:schemeClr val="tx1"/>
              </a:solidFill>
              <a:round/>
              <a:headEnd/>
              <a:tailEnd/>
            </a:ln>
          </p:spPr>
          <p:txBody>
            <a:bodyPr wrap="none" anchor="ctr"/>
            <a:lstStyle/>
            <a:p>
              <a:endParaRPr lang="it-IT"/>
            </a:p>
          </p:txBody>
        </p:sp>
        <p:sp>
          <p:nvSpPr>
            <p:cNvPr id="137273" name="AutoShape 54"/>
            <p:cNvSpPr>
              <a:spLocks noChangeArrowheads="1"/>
            </p:cNvSpPr>
            <p:nvPr/>
          </p:nvSpPr>
          <p:spPr bwMode="auto">
            <a:xfrm rot="5274066">
              <a:off x="6819900" y="2400300"/>
              <a:ext cx="228600" cy="304800"/>
            </a:xfrm>
            <a:prstGeom prst="triangle">
              <a:avLst>
                <a:gd name="adj" fmla="val 49995"/>
              </a:avLst>
            </a:prstGeom>
            <a:solidFill>
              <a:srgbClr val="990033"/>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74" name="AutoShape 55"/>
            <p:cNvSpPr>
              <a:spLocks noChangeArrowheads="1"/>
            </p:cNvSpPr>
            <p:nvPr/>
          </p:nvSpPr>
          <p:spPr bwMode="auto">
            <a:xfrm rot="5274066">
              <a:off x="723900" y="2627313"/>
              <a:ext cx="228600" cy="304800"/>
            </a:xfrm>
            <a:prstGeom prst="triangle">
              <a:avLst>
                <a:gd name="adj" fmla="val 49995"/>
              </a:avLst>
            </a:prstGeom>
            <a:solidFill>
              <a:srgbClr val="FFFF66"/>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75" name="Line 56"/>
            <p:cNvSpPr>
              <a:spLocks noChangeShapeType="1"/>
            </p:cNvSpPr>
            <p:nvPr/>
          </p:nvSpPr>
          <p:spPr bwMode="auto">
            <a:xfrm>
              <a:off x="685800" y="2667000"/>
              <a:ext cx="0" cy="762000"/>
            </a:xfrm>
            <a:prstGeom prst="line">
              <a:avLst/>
            </a:prstGeom>
            <a:noFill/>
            <a:ln w="9525">
              <a:solidFill>
                <a:schemeClr val="tx1"/>
              </a:solidFill>
              <a:round/>
              <a:headEnd/>
              <a:tailEnd/>
            </a:ln>
          </p:spPr>
          <p:txBody>
            <a:bodyPr wrap="none" anchor="ctr"/>
            <a:lstStyle/>
            <a:p>
              <a:endParaRPr lang="it-IT"/>
            </a:p>
          </p:txBody>
        </p:sp>
        <p:sp>
          <p:nvSpPr>
            <p:cNvPr id="137276" name="AutoShape 57"/>
            <p:cNvSpPr>
              <a:spLocks noChangeArrowheads="1"/>
            </p:cNvSpPr>
            <p:nvPr/>
          </p:nvSpPr>
          <p:spPr bwMode="auto">
            <a:xfrm rot="5274066">
              <a:off x="723900" y="2400300"/>
              <a:ext cx="228600" cy="304800"/>
            </a:xfrm>
            <a:prstGeom prst="triangle">
              <a:avLst>
                <a:gd name="adj" fmla="val 49995"/>
              </a:avLst>
            </a:prstGeom>
            <a:solidFill>
              <a:srgbClr val="9966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77" name="AutoShape 58"/>
            <p:cNvSpPr>
              <a:spLocks noChangeArrowheads="1"/>
            </p:cNvSpPr>
            <p:nvPr/>
          </p:nvSpPr>
          <p:spPr bwMode="auto">
            <a:xfrm rot="5274066">
              <a:off x="266700" y="2627313"/>
              <a:ext cx="228600" cy="304800"/>
            </a:xfrm>
            <a:prstGeom prst="triangle">
              <a:avLst>
                <a:gd name="adj" fmla="val 49995"/>
              </a:avLst>
            </a:prstGeom>
            <a:solidFill>
              <a:srgbClr val="00CC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78" name="Line 59"/>
            <p:cNvSpPr>
              <a:spLocks noChangeShapeType="1"/>
            </p:cNvSpPr>
            <p:nvPr/>
          </p:nvSpPr>
          <p:spPr bwMode="auto">
            <a:xfrm>
              <a:off x="228600" y="2667000"/>
              <a:ext cx="0" cy="762000"/>
            </a:xfrm>
            <a:prstGeom prst="line">
              <a:avLst/>
            </a:prstGeom>
            <a:noFill/>
            <a:ln w="9525">
              <a:solidFill>
                <a:schemeClr val="tx1"/>
              </a:solidFill>
              <a:round/>
              <a:headEnd/>
              <a:tailEnd/>
            </a:ln>
          </p:spPr>
          <p:txBody>
            <a:bodyPr wrap="none" anchor="ctr"/>
            <a:lstStyle/>
            <a:p>
              <a:endParaRPr lang="it-IT"/>
            </a:p>
          </p:txBody>
        </p:sp>
        <p:sp>
          <p:nvSpPr>
            <p:cNvPr id="137279" name="AutoShape 60"/>
            <p:cNvSpPr>
              <a:spLocks noChangeArrowheads="1"/>
            </p:cNvSpPr>
            <p:nvPr/>
          </p:nvSpPr>
          <p:spPr bwMode="auto">
            <a:xfrm rot="5274066">
              <a:off x="266700" y="2400300"/>
              <a:ext cx="228600" cy="304800"/>
            </a:xfrm>
            <a:prstGeom prst="triangle">
              <a:avLst>
                <a:gd name="adj" fmla="val 49995"/>
              </a:avLst>
            </a:prstGeom>
            <a:solidFill>
              <a:srgbClr val="FF3300"/>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80" name="AutoShape 61"/>
            <p:cNvSpPr>
              <a:spLocks noChangeArrowheads="1"/>
            </p:cNvSpPr>
            <p:nvPr/>
          </p:nvSpPr>
          <p:spPr bwMode="auto">
            <a:xfrm rot="5274066">
              <a:off x="4991100" y="2628900"/>
              <a:ext cx="228600" cy="304800"/>
            </a:xfrm>
            <a:prstGeom prst="triangle">
              <a:avLst>
                <a:gd name="adj" fmla="val 49995"/>
              </a:avLst>
            </a:prstGeom>
            <a:solidFill>
              <a:srgbClr val="00CC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81" name="Line 62"/>
            <p:cNvSpPr>
              <a:spLocks noChangeShapeType="1"/>
            </p:cNvSpPr>
            <p:nvPr/>
          </p:nvSpPr>
          <p:spPr bwMode="auto">
            <a:xfrm>
              <a:off x="4953000" y="2667000"/>
              <a:ext cx="0" cy="762000"/>
            </a:xfrm>
            <a:prstGeom prst="line">
              <a:avLst/>
            </a:prstGeom>
            <a:noFill/>
            <a:ln w="9525">
              <a:solidFill>
                <a:schemeClr val="tx1"/>
              </a:solidFill>
              <a:round/>
              <a:headEnd/>
              <a:tailEnd/>
            </a:ln>
          </p:spPr>
          <p:txBody>
            <a:bodyPr wrap="none" anchor="ctr"/>
            <a:lstStyle/>
            <a:p>
              <a:endParaRPr lang="it-IT"/>
            </a:p>
          </p:txBody>
        </p:sp>
        <p:sp>
          <p:nvSpPr>
            <p:cNvPr id="137282" name="AutoShape 63"/>
            <p:cNvSpPr>
              <a:spLocks noChangeArrowheads="1"/>
            </p:cNvSpPr>
            <p:nvPr/>
          </p:nvSpPr>
          <p:spPr bwMode="auto">
            <a:xfrm rot="5274066">
              <a:off x="4991100" y="2400300"/>
              <a:ext cx="228600" cy="304800"/>
            </a:xfrm>
            <a:prstGeom prst="triangle">
              <a:avLst>
                <a:gd name="adj" fmla="val 49995"/>
              </a:avLst>
            </a:prstGeom>
            <a:solidFill>
              <a:srgbClr val="CC66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83" name="AutoShape 64"/>
            <p:cNvSpPr>
              <a:spLocks noChangeArrowheads="1"/>
            </p:cNvSpPr>
            <p:nvPr/>
          </p:nvSpPr>
          <p:spPr bwMode="auto">
            <a:xfrm rot="5274066">
              <a:off x="2171700" y="2627313"/>
              <a:ext cx="228600" cy="304800"/>
            </a:xfrm>
            <a:prstGeom prst="triangle">
              <a:avLst>
                <a:gd name="adj" fmla="val 49995"/>
              </a:avLst>
            </a:prstGeom>
            <a:solidFill>
              <a:srgbClr val="9966FF"/>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84" name="Line 65"/>
            <p:cNvSpPr>
              <a:spLocks noChangeShapeType="1"/>
            </p:cNvSpPr>
            <p:nvPr/>
          </p:nvSpPr>
          <p:spPr bwMode="auto">
            <a:xfrm>
              <a:off x="2133600" y="2700338"/>
              <a:ext cx="0" cy="762000"/>
            </a:xfrm>
            <a:prstGeom prst="line">
              <a:avLst/>
            </a:prstGeom>
            <a:noFill/>
            <a:ln w="9525">
              <a:solidFill>
                <a:schemeClr val="tx1"/>
              </a:solidFill>
              <a:round/>
              <a:headEnd/>
              <a:tailEnd/>
            </a:ln>
          </p:spPr>
          <p:txBody>
            <a:bodyPr wrap="none" anchor="ctr"/>
            <a:lstStyle/>
            <a:p>
              <a:endParaRPr lang="it-IT"/>
            </a:p>
          </p:txBody>
        </p:sp>
        <p:sp>
          <p:nvSpPr>
            <p:cNvPr id="137285" name="AutoShape 66"/>
            <p:cNvSpPr>
              <a:spLocks noChangeArrowheads="1"/>
            </p:cNvSpPr>
            <p:nvPr/>
          </p:nvSpPr>
          <p:spPr bwMode="auto">
            <a:xfrm rot="5274066">
              <a:off x="2171700" y="2400300"/>
              <a:ext cx="228600" cy="304800"/>
            </a:xfrm>
            <a:prstGeom prst="triangle">
              <a:avLst>
                <a:gd name="adj" fmla="val 49995"/>
              </a:avLst>
            </a:prstGeom>
            <a:solidFill>
              <a:schemeClr val="accent2"/>
            </a:solidFill>
            <a:ln w="12700">
              <a:solidFill>
                <a:schemeClr val="tx1"/>
              </a:solidFill>
              <a:miter lim="800000"/>
              <a:headEnd/>
              <a:tailEnd/>
            </a:ln>
          </p:spPr>
          <p:txBody>
            <a:bodyPr wrap="none" anchor="ctr"/>
            <a:lstStyle/>
            <a:p>
              <a:pPr eaLnBrk="0" hangingPunct="0"/>
              <a:endParaRPr lang="it-IT">
                <a:solidFill>
                  <a:srgbClr val="000000"/>
                </a:solidFill>
              </a:endParaRPr>
            </a:p>
          </p:txBody>
        </p:sp>
        <p:sp>
          <p:nvSpPr>
            <p:cNvPr id="137286" name="Oval 67"/>
            <p:cNvSpPr>
              <a:spLocks noChangeArrowheads="1"/>
            </p:cNvSpPr>
            <p:nvPr/>
          </p:nvSpPr>
          <p:spPr bwMode="auto">
            <a:xfrm>
              <a:off x="4191000" y="3276600"/>
              <a:ext cx="228600" cy="228600"/>
            </a:xfrm>
            <a:prstGeom prst="ellipse">
              <a:avLst/>
            </a:prstGeom>
            <a:solidFill>
              <a:srgbClr val="FF0000"/>
            </a:solidFill>
            <a:ln w="9525">
              <a:solidFill>
                <a:schemeClr val="tx1"/>
              </a:solidFill>
              <a:round/>
              <a:headEnd/>
              <a:tailEnd/>
            </a:ln>
          </p:spPr>
          <p:txBody>
            <a:bodyPr wrap="none" anchor="ctr"/>
            <a:lstStyle/>
            <a:p>
              <a:pPr eaLnBrk="0" hangingPunct="0"/>
              <a:endParaRPr lang="it-IT">
                <a:solidFill>
                  <a:srgbClr val="000000"/>
                </a:solidFill>
              </a:endParaRPr>
            </a:p>
          </p:txBody>
        </p:sp>
        <p:sp>
          <p:nvSpPr>
            <p:cNvPr id="137287" name="Text Box 68"/>
            <p:cNvSpPr txBox="1">
              <a:spLocks noChangeArrowheads="1"/>
            </p:cNvSpPr>
            <p:nvPr/>
          </p:nvSpPr>
          <p:spPr bwMode="auto">
            <a:xfrm>
              <a:off x="2667000" y="4129088"/>
              <a:ext cx="3595856" cy="523220"/>
            </a:xfrm>
            <a:prstGeom prst="rect">
              <a:avLst/>
            </a:prstGeom>
            <a:noFill/>
            <a:ln w="9525">
              <a:noFill/>
              <a:miter lim="800000"/>
              <a:headEnd/>
              <a:tailEnd/>
            </a:ln>
          </p:spPr>
          <p:txBody>
            <a:bodyPr wrap="none">
              <a:spAutoFit/>
            </a:bodyPr>
            <a:lstStyle/>
            <a:p>
              <a:pPr eaLnBrk="0" hangingPunct="0"/>
              <a:r>
                <a:rPr lang="it-IT" sz="2800" b="1" dirty="0">
                  <a:solidFill>
                    <a:srgbClr val="0000FF"/>
                  </a:solidFill>
                  <a:latin typeface="Arial" pitchFamily="34" charset="0"/>
                </a:rPr>
                <a:t>CO-</a:t>
              </a:r>
              <a:r>
                <a:rPr lang="it-IT" sz="2800" b="1" dirty="0" smtClean="0">
                  <a:solidFill>
                    <a:srgbClr val="0000FF"/>
                  </a:solidFill>
                  <a:latin typeface="Arial" pitchFamily="34" charset="0"/>
                </a:rPr>
                <a:t>TRANSMISSION</a:t>
              </a:r>
              <a:endParaRPr lang="it-IT" b="1" dirty="0">
                <a:solidFill>
                  <a:srgbClr val="000000"/>
                </a:solidFill>
              </a:endParaRPr>
            </a:p>
          </p:txBody>
        </p:sp>
        <p:sp>
          <p:nvSpPr>
            <p:cNvPr id="137288" name="Line 69"/>
            <p:cNvSpPr>
              <a:spLocks noChangeShapeType="1"/>
            </p:cNvSpPr>
            <p:nvPr/>
          </p:nvSpPr>
          <p:spPr bwMode="auto">
            <a:xfrm>
              <a:off x="3124200" y="3886200"/>
              <a:ext cx="2514600" cy="0"/>
            </a:xfrm>
            <a:prstGeom prst="line">
              <a:avLst/>
            </a:prstGeom>
            <a:noFill/>
            <a:ln w="28575" cap="rnd">
              <a:solidFill>
                <a:schemeClr val="tx1"/>
              </a:solidFill>
              <a:prstDash val="sysDot"/>
              <a:round/>
              <a:headEnd type="triangle" w="med" len="med"/>
              <a:tailEnd type="triangle" w="med" len="med"/>
            </a:ln>
          </p:spPr>
          <p:txBody>
            <a:bodyPr wrap="none" anchor="ctr"/>
            <a:lstStyle/>
            <a:p>
              <a:endParaRPr lang="it-IT"/>
            </a:p>
          </p:txBody>
        </p:sp>
      </p:gr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90466"/>
                                        </p:tgtEl>
                                        <p:attrNameLst>
                                          <p:attrName>style.visibility</p:attrName>
                                        </p:attrNameLst>
                                      </p:cBhvr>
                                      <p:to>
                                        <p:strVal val="visible"/>
                                      </p:to>
                                    </p:set>
                                    <p:animEffect transition="in" filter="fade">
                                      <p:cBhvr>
                                        <p:cTn id="7" dur="500"/>
                                        <p:tgtEl>
                                          <p:spTgt spid="19046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90467"/>
                                        </p:tgtEl>
                                        <p:attrNameLst>
                                          <p:attrName>style.visibility</p:attrName>
                                        </p:attrNameLst>
                                      </p:cBhvr>
                                      <p:to>
                                        <p:strVal val="visible"/>
                                      </p:to>
                                    </p:set>
                                    <p:animEffect transition="in" filter="fade">
                                      <p:cBhvr>
                                        <p:cTn id="12" dur="500"/>
                                        <p:tgtEl>
                                          <p:spTgt spid="1904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466" grpId="0"/>
      <p:bldP spid="190467"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Titolo 1"/>
          <p:cNvSpPr>
            <a:spLocks noGrp="1"/>
          </p:cNvSpPr>
          <p:nvPr>
            <p:ph type="title"/>
          </p:nvPr>
        </p:nvSpPr>
        <p:spPr>
          <a:xfrm>
            <a:off x="685800" y="285750"/>
            <a:ext cx="7772400" cy="1143000"/>
          </a:xfrm>
        </p:spPr>
        <p:txBody>
          <a:bodyPr/>
          <a:lstStyle/>
          <a:p>
            <a:r>
              <a:rPr lang="it-IT" sz="2800" dirty="0" smtClean="0"/>
              <a:t>LINKAGE ANALYSIS</a:t>
            </a:r>
          </a:p>
        </p:txBody>
      </p:sp>
      <p:sp>
        <p:nvSpPr>
          <p:cNvPr id="4" name="CasellaDiTesto 2"/>
          <p:cNvSpPr txBox="1">
            <a:spLocks noChangeArrowheads="1"/>
          </p:cNvSpPr>
          <p:nvPr/>
        </p:nvSpPr>
        <p:spPr bwMode="auto">
          <a:xfrm>
            <a:off x="571500" y="1285875"/>
            <a:ext cx="8429625" cy="3477875"/>
          </a:xfrm>
          <a:prstGeom prst="rect">
            <a:avLst/>
          </a:prstGeom>
          <a:noFill/>
          <a:ln w="9525">
            <a:noFill/>
            <a:miter lim="800000"/>
            <a:headEnd/>
            <a:tailEnd/>
          </a:ln>
        </p:spPr>
        <p:txBody>
          <a:bodyPr>
            <a:spAutoFit/>
          </a:bodyPr>
          <a:lstStyle/>
          <a:p>
            <a:pPr eaLnBrk="0" hangingPunct="0"/>
            <a:r>
              <a:rPr lang="it-IT" sz="2000" dirty="0" err="1"/>
              <a:t>It</a:t>
            </a:r>
            <a:r>
              <a:rPr lang="it-IT" sz="2000" dirty="0"/>
              <a:t> </a:t>
            </a:r>
            <a:r>
              <a:rPr lang="it-IT" sz="2000" dirty="0" err="1"/>
              <a:t>is</a:t>
            </a:r>
            <a:r>
              <a:rPr lang="it-IT" sz="2000" dirty="0"/>
              <a:t> </a:t>
            </a:r>
            <a:r>
              <a:rPr lang="it-IT" sz="2000" dirty="0" err="1"/>
              <a:t>based</a:t>
            </a:r>
            <a:r>
              <a:rPr lang="it-IT" sz="2000" dirty="0"/>
              <a:t> on the </a:t>
            </a:r>
            <a:r>
              <a:rPr lang="it-IT" sz="2000" dirty="0" err="1"/>
              <a:t>study</a:t>
            </a:r>
            <a:r>
              <a:rPr lang="it-IT" sz="2000" dirty="0"/>
              <a:t> of </a:t>
            </a:r>
            <a:r>
              <a:rPr lang="it-IT" sz="2000" dirty="0" err="1"/>
              <a:t>polymorphic</a:t>
            </a:r>
            <a:r>
              <a:rPr lang="it-IT" sz="2000" dirty="0"/>
              <a:t> </a:t>
            </a:r>
            <a:r>
              <a:rPr lang="it-IT" sz="2000" dirty="0" err="1"/>
              <a:t>genetic</a:t>
            </a:r>
            <a:r>
              <a:rPr lang="it-IT" sz="2000" dirty="0"/>
              <a:t> </a:t>
            </a:r>
            <a:r>
              <a:rPr lang="it-IT" sz="2000" dirty="0" err="1"/>
              <a:t>markers</a:t>
            </a:r>
            <a:r>
              <a:rPr lang="it-IT" sz="2000" dirty="0"/>
              <a:t> </a:t>
            </a:r>
            <a:r>
              <a:rPr lang="it-IT" sz="2000" dirty="0" err="1"/>
              <a:t>segregation</a:t>
            </a:r>
            <a:r>
              <a:rPr lang="it-IT" sz="2000" dirty="0"/>
              <a:t> </a:t>
            </a:r>
            <a:r>
              <a:rPr lang="it-IT" sz="2000" dirty="0" err="1"/>
              <a:t>within</a:t>
            </a:r>
            <a:r>
              <a:rPr lang="it-IT" sz="2000" dirty="0"/>
              <a:t> families in </a:t>
            </a:r>
            <a:r>
              <a:rPr lang="it-IT" sz="2000" dirty="0" err="1" smtClean="0"/>
              <a:t>which</a:t>
            </a:r>
            <a:r>
              <a:rPr lang="it-IT" sz="2000" dirty="0" smtClean="0"/>
              <a:t> </a:t>
            </a:r>
            <a:r>
              <a:rPr lang="it-IT" sz="2000" dirty="0"/>
              <a:t>the </a:t>
            </a:r>
            <a:r>
              <a:rPr lang="it-IT" sz="2000" dirty="0" err="1"/>
              <a:t>character</a:t>
            </a:r>
            <a:r>
              <a:rPr lang="it-IT" sz="2000" dirty="0"/>
              <a:t> </a:t>
            </a:r>
            <a:r>
              <a:rPr lang="it-IT" sz="2000" dirty="0" smtClean="0"/>
              <a:t>under </a:t>
            </a:r>
            <a:r>
              <a:rPr lang="it-IT" sz="2000" dirty="0" err="1" smtClean="0"/>
              <a:t>study</a:t>
            </a:r>
            <a:r>
              <a:rPr lang="it-IT" sz="2000" dirty="0" smtClean="0"/>
              <a:t> </a:t>
            </a:r>
            <a:r>
              <a:rPr lang="it-IT" sz="2000" dirty="0" err="1" smtClean="0"/>
              <a:t>is</a:t>
            </a:r>
            <a:r>
              <a:rPr lang="it-IT" sz="2000" dirty="0" smtClean="0"/>
              <a:t> </a:t>
            </a:r>
            <a:r>
              <a:rPr lang="it-IT" sz="2000" dirty="0" err="1" smtClean="0"/>
              <a:t>present</a:t>
            </a:r>
            <a:r>
              <a:rPr lang="it-IT" sz="2000" dirty="0" smtClean="0"/>
              <a:t>.</a:t>
            </a:r>
            <a:endParaRPr lang="it-IT" sz="2000" dirty="0"/>
          </a:p>
          <a:p>
            <a:pPr eaLnBrk="0" hangingPunct="0"/>
            <a:endParaRPr lang="it-IT" sz="2000" dirty="0"/>
          </a:p>
          <a:p>
            <a:pPr eaLnBrk="0" hangingPunct="0"/>
            <a:endParaRPr lang="it-IT" sz="2000" dirty="0"/>
          </a:p>
          <a:p>
            <a:pPr eaLnBrk="0" hangingPunct="0"/>
            <a:r>
              <a:rPr lang="it-IT" sz="2000" dirty="0"/>
              <a:t>PARAMETRIC ANALYSIS: </a:t>
            </a:r>
            <a:r>
              <a:rPr lang="it-IT" sz="2000" dirty="0" err="1" smtClean="0"/>
              <a:t>phenotypically</a:t>
            </a:r>
            <a:r>
              <a:rPr lang="it-IT" sz="2000" dirty="0" smtClean="0"/>
              <a:t> </a:t>
            </a:r>
            <a:r>
              <a:rPr lang="it-IT" sz="2000" dirty="0" err="1" smtClean="0"/>
              <a:t>homogeneous</a:t>
            </a:r>
            <a:r>
              <a:rPr lang="it-IT" sz="2000" dirty="0" smtClean="0"/>
              <a:t> </a:t>
            </a:r>
            <a:r>
              <a:rPr lang="it-IT" sz="2000" dirty="0"/>
              <a:t>families must be </a:t>
            </a:r>
            <a:r>
              <a:rPr lang="it-IT" sz="2000" dirty="0" err="1" smtClean="0"/>
              <a:t>analyzed</a:t>
            </a:r>
            <a:r>
              <a:rPr lang="it-IT" sz="2000" dirty="0" smtClean="0"/>
              <a:t>, </a:t>
            </a:r>
            <a:r>
              <a:rPr lang="it-IT" sz="2000" dirty="0" err="1" smtClean="0"/>
              <a:t>it</a:t>
            </a:r>
            <a:r>
              <a:rPr lang="it-IT" sz="2000" dirty="0" smtClean="0"/>
              <a:t> </a:t>
            </a:r>
            <a:r>
              <a:rPr lang="it-IT" sz="2000" dirty="0" err="1" smtClean="0"/>
              <a:t>is</a:t>
            </a:r>
            <a:r>
              <a:rPr lang="it-IT" sz="2000" dirty="0" smtClean="0"/>
              <a:t> </a:t>
            </a:r>
            <a:r>
              <a:rPr lang="it-IT" sz="2000" dirty="0" err="1" smtClean="0"/>
              <a:t>needed</a:t>
            </a:r>
            <a:r>
              <a:rPr lang="it-IT" sz="2000" dirty="0" smtClean="0"/>
              <a:t> </a:t>
            </a:r>
            <a:r>
              <a:rPr lang="it-IT" sz="2000" dirty="0"/>
              <a:t>to </a:t>
            </a:r>
            <a:r>
              <a:rPr lang="it-IT" sz="2000" dirty="0" err="1"/>
              <a:t>know</a:t>
            </a:r>
            <a:r>
              <a:rPr lang="it-IT" sz="2000" dirty="0"/>
              <a:t> </a:t>
            </a:r>
            <a:r>
              <a:rPr lang="it-IT" sz="2000" dirty="0" smtClean="0"/>
              <a:t>the </a:t>
            </a:r>
            <a:r>
              <a:rPr lang="it-IT" sz="2000" dirty="0" err="1" smtClean="0"/>
              <a:t>type</a:t>
            </a:r>
            <a:r>
              <a:rPr lang="it-IT" sz="2000" dirty="0" smtClean="0"/>
              <a:t> of </a:t>
            </a:r>
            <a:r>
              <a:rPr lang="it-IT" sz="2000" dirty="0" err="1"/>
              <a:t>inheritance</a:t>
            </a:r>
            <a:r>
              <a:rPr lang="it-IT" sz="2000" dirty="0"/>
              <a:t> (</a:t>
            </a:r>
            <a:r>
              <a:rPr lang="it-IT" sz="2000" dirty="0" err="1"/>
              <a:t>very</a:t>
            </a:r>
            <a:r>
              <a:rPr lang="it-IT" sz="2000" dirty="0"/>
              <a:t> </a:t>
            </a:r>
            <a:r>
              <a:rPr lang="it-IT" sz="2000" dirty="0" err="1"/>
              <a:t>complex</a:t>
            </a:r>
            <a:r>
              <a:rPr lang="it-IT" sz="2000" dirty="0"/>
              <a:t> </a:t>
            </a:r>
            <a:r>
              <a:rPr lang="it-IT" sz="2000" dirty="0" err="1"/>
              <a:t>when</a:t>
            </a:r>
            <a:r>
              <a:rPr lang="it-IT" sz="2000" dirty="0"/>
              <a:t> </a:t>
            </a:r>
            <a:r>
              <a:rPr lang="it-IT" sz="2000" dirty="0" err="1"/>
              <a:t>considering</a:t>
            </a:r>
            <a:r>
              <a:rPr lang="it-IT" sz="2000" dirty="0"/>
              <a:t> </a:t>
            </a:r>
            <a:r>
              <a:rPr lang="it-IT" sz="2000" dirty="0" err="1"/>
              <a:t>multifactorial</a:t>
            </a:r>
            <a:r>
              <a:rPr lang="it-IT" sz="2000" dirty="0"/>
              <a:t> </a:t>
            </a:r>
            <a:r>
              <a:rPr lang="it-IT" sz="2000" dirty="0" err="1"/>
              <a:t>characters</a:t>
            </a:r>
            <a:r>
              <a:rPr lang="it-IT" sz="2000" dirty="0"/>
              <a:t>)</a:t>
            </a:r>
          </a:p>
          <a:p>
            <a:pPr eaLnBrk="0" hangingPunct="0"/>
            <a:endParaRPr lang="it-IT" sz="2000" dirty="0"/>
          </a:p>
          <a:p>
            <a:pPr eaLnBrk="0" hangingPunct="0"/>
            <a:r>
              <a:rPr lang="it-IT" sz="2000" dirty="0"/>
              <a:t>NON-PARAMETRIC ANALYSIS: </a:t>
            </a:r>
            <a:r>
              <a:rPr lang="it-IT" sz="2000" dirty="0" err="1"/>
              <a:t>Although</a:t>
            </a:r>
            <a:r>
              <a:rPr lang="it-IT" sz="2000" dirty="0"/>
              <a:t> </a:t>
            </a:r>
            <a:r>
              <a:rPr lang="it-IT" sz="2000" dirty="0" err="1"/>
              <a:t>based</a:t>
            </a:r>
            <a:r>
              <a:rPr lang="it-IT" sz="2000" dirty="0"/>
              <a:t> on the </a:t>
            </a:r>
            <a:r>
              <a:rPr lang="it-IT" sz="2000" dirty="0" err="1"/>
              <a:t>study</a:t>
            </a:r>
            <a:r>
              <a:rPr lang="it-IT" sz="2000" dirty="0"/>
              <a:t> of families do </a:t>
            </a:r>
            <a:r>
              <a:rPr lang="it-IT" sz="2000" dirty="0" err="1"/>
              <a:t>not</a:t>
            </a:r>
            <a:r>
              <a:rPr lang="it-IT" sz="2000" dirty="0"/>
              <a:t> </a:t>
            </a:r>
            <a:r>
              <a:rPr lang="it-IT" sz="2000" dirty="0" err="1">
                <a:solidFill>
                  <a:srgbClr val="00B050"/>
                </a:solidFill>
              </a:rPr>
              <a:t>consider</a:t>
            </a:r>
            <a:r>
              <a:rPr lang="it-IT" sz="2000" dirty="0">
                <a:solidFill>
                  <a:srgbClr val="00B050"/>
                </a:solidFill>
              </a:rPr>
              <a:t> </a:t>
            </a:r>
            <a:r>
              <a:rPr lang="it-IT" sz="2000" dirty="0" smtClean="0">
                <a:solidFill>
                  <a:srgbClr val="00B050"/>
                </a:solidFill>
              </a:rPr>
              <a:t>the </a:t>
            </a:r>
            <a:r>
              <a:rPr lang="it-IT" sz="2000" dirty="0" smtClean="0"/>
              <a:t>non-</a:t>
            </a:r>
            <a:r>
              <a:rPr lang="it-IT" sz="2000" dirty="0" err="1" smtClean="0"/>
              <a:t>affected</a:t>
            </a:r>
            <a:r>
              <a:rPr lang="it-IT" sz="2000" dirty="0" smtClean="0"/>
              <a:t> </a:t>
            </a:r>
            <a:r>
              <a:rPr lang="it-IT" sz="2000" dirty="0"/>
              <a:t>and the </a:t>
            </a:r>
            <a:r>
              <a:rPr lang="it-IT" sz="2000" dirty="0" err="1"/>
              <a:t>analysis</a:t>
            </a:r>
            <a:r>
              <a:rPr lang="it-IT" sz="2000" dirty="0"/>
              <a:t> </a:t>
            </a:r>
            <a:r>
              <a:rPr lang="it-IT" sz="2000" dirty="0" err="1"/>
              <a:t>is</a:t>
            </a:r>
            <a:r>
              <a:rPr lang="it-IT" sz="2000" dirty="0"/>
              <a:t> </a:t>
            </a:r>
            <a:r>
              <a:rPr lang="it-IT" sz="2000" dirty="0" err="1"/>
              <a:t>focused</a:t>
            </a:r>
            <a:r>
              <a:rPr lang="it-IT" sz="2000" dirty="0"/>
              <a:t> on </a:t>
            </a:r>
            <a:r>
              <a:rPr lang="it-IT" sz="2000" dirty="0" err="1"/>
              <a:t>looking</a:t>
            </a:r>
            <a:r>
              <a:rPr lang="it-IT" sz="2000" dirty="0"/>
              <a:t> for common </a:t>
            </a:r>
            <a:r>
              <a:rPr lang="it-IT" sz="2000" dirty="0" err="1"/>
              <a:t>alleles</a:t>
            </a:r>
            <a:r>
              <a:rPr lang="it-IT" sz="2000" dirty="0"/>
              <a:t> </a:t>
            </a:r>
            <a:r>
              <a:rPr lang="it-IT" sz="2000" dirty="0" err="1"/>
              <a:t>among</a:t>
            </a:r>
            <a:r>
              <a:rPr lang="it-IT" sz="2000" dirty="0"/>
              <a:t> </a:t>
            </a:r>
            <a:r>
              <a:rPr lang="it-IT" sz="2000" dirty="0" err="1"/>
              <a:t>affected</a:t>
            </a:r>
            <a:r>
              <a:rPr lang="it-IT" sz="2000" dirty="0"/>
              <a:t> </a:t>
            </a:r>
            <a:r>
              <a:rPr lang="it-IT" sz="2000" dirty="0" err="1"/>
              <a:t>individuals</a:t>
            </a:r>
            <a:endParaRPr lang="it-IT" sz="2000" dirty="0"/>
          </a:p>
        </p:txBody>
      </p:sp>
    </p:spTree>
    <p:extLst>
      <p:ext uri="{BB962C8B-B14F-4D97-AF65-F5344CB8AC3E}">
        <p14:creationId xmlns:p14="http://schemas.microsoft.com/office/powerpoint/2010/main" val="1754188962"/>
      </p:ext>
    </p:extLst>
  </p:cSld>
  <p:clrMapOvr>
    <a:masterClrMapping/>
  </p:clrMapOvr>
  <p:timing>
    <p:tnLst>
      <p:par>
        <p:cTn xmlns:p14="http://schemas.microsoft.com/office/powerpoint/2010/mai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asellaDiTesto 2"/>
          <p:cNvSpPr txBox="1"/>
          <p:nvPr/>
        </p:nvSpPr>
        <p:spPr>
          <a:xfrm>
            <a:off x="1162483" y="428604"/>
            <a:ext cx="4473300" cy="461665"/>
          </a:xfrm>
          <a:prstGeom prst="rect">
            <a:avLst/>
          </a:prstGeom>
          <a:noFill/>
        </p:spPr>
        <p:txBody>
          <a:bodyPr wrap="none" rtlCol="0">
            <a:spAutoFit/>
          </a:bodyPr>
          <a:lstStyle/>
          <a:p>
            <a:r>
              <a:rPr lang="it-IT" dirty="0" smtClean="0"/>
              <a:t>NON-PARAMETRIC ANALYSIS</a:t>
            </a:r>
            <a:endParaRPr lang="it-IT" dirty="0"/>
          </a:p>
        </p:txBody>
      </p:sp>
      <p:sp>
        <p:nvSpPr>
          <p:cNvPr id="5" name="CasellaDiTesto 4"/>
          <p:cNvSpPr txBox="1"/>
          <p:nvPr/>
        </p:nvSpPr>
        <p:spPr>
          <a:xfrm>
            <a:off x="467544" y="1484784"/>
            <a:ext cx="8482181" cy="3970318"/>
          </a:xfrm>
          <a:prstGeom prst="rect">
            <a:avLst/>
          </a:prstGeom>
          <a:noFill/>
        </p:spPr>
        <p:txBody>
          <a:bodyPr wrap="square" rtlCol="0">
            <a:spAutoFit/>
          </a:bodyPr>
          <a:lstStyle/>
          <a:p>
            <a:pPr algn="just"/>
            <a:r>
              <a:rPr lang="it-IT" sz="1800" dirty="0" err="1"/>
              <a:t>One</a:t>
            </a:r>
            <a:r>
              <a:rPr lang="it-IT" sz="1800" dirty="0"/>
              <a:t> of the </a:t>
            </a:r>
            <a:r>
              <a:rPr lang="it-IT" sz="1800" dirty="0" err="1"/>
              <a:t>most</a:t>
            </a:r>
            <a:r>
              <a:rPr lang="it-IT" sz="1800" dirty="0"/>
              <a:t> </a:t>
            </a:r>
            <a:r>
              <a:rPr lang="it-IT" sz="1800" dirty="0" err="1"/>
              <a:t>commonly</a:t>
            </a:r>
            <a:r>
              <a:rPr lang="it-IT" sz="1800" dirty="0"/>
              <a:t> </a:t>
            </a:r>
            <a:r>
              <a:rPr lang="it-IT" sz="1800" dirty="0" err="1"/>
              <a:t>used</a:t>
            </a:r>
            <a:r>
              <a:rPr lang="it-IT" sz="1800" dirty="0"/>
              <a:t> </a:t>
            </a:r>
            <a:r>
              <a:rPr lang="it-IT" sz="1800" dirty="0" err="1"/>
              <a:t>methods</a:t>
            </a:r>
            <a:r>
              <a:rPr lang="it-IT" sz="1800" dirty="0"/>
              <a:t> </a:t>
            </a:r>
            <a:r>
              <a:rPr lang="it-IT" sz="1800" dirty="0" err="1"/>
              <a:t>is</a:t>
            </a:r>
            <a:r>
              <a:rPr lang="it-IT" sz="1800" dirty="0"/>
              <a:t> the </a:t>
            </a:r>
            <a:r>
              <a:rPr lang="it-IT" sz="1800" dirty="0" err="1"/>
              <a:t>analysis</a:t>
            </a:r>
            <a:r>
              <a:rPr lang="it-IT" sz="1800" dirty="0"/>
              <a:t> of </a:t>
            </a:r>
            <a:r>
              <a:rPr lang="it-IT" sz="1800" dirty="0" err="1"/>
              <a:t>shared</a:t>
            </a:r>
            <a:r>
              <a:rPr lang="it-IT" sz="1800" dirty="0"/>
              <a:t> </a:t>
            </a:r>
            <a:r>
              <a:rPr lang="it-IT" sz="1800" dirty="0" err="1"/>
              <a:t>alleles</a:t>
            </a:r>
            <a:r>
              <a:rPr lang="it-IT" sz="1800" dirty="0"/>
              <a:t> in </a:t>
            </a:r>
            <a:r>
              <a:rPr lang="it-IT" sz="1800" dirty="0" err="1"/>
              <a:t>siblings</a:t>
            </a:r>
            <a:endParaRPr lang="it-IT" sz="1800" dirty="0"/>
          </a:p>
          <a:p>
            <a:pPr algn="just"/>
            <a:r>
              <a:rPr lang="it-IT" sz="1800" dirty="0"/>
              <a:t>(ASP, </a:t>
            </a:r>
            <a:r>
              <a:rPr lang="it-IT" sz="1800" dirty="0" err="1"/>
              <a:t>Affected</a:t>
            </a:r>
            <a:r>
              <a:rPr lang="it-IT" sz="1800" dirty="0"/>
              <a:t> </a:t>
            </a:r>
            <a:r>
              <a:rPr lang="it-IT" sz="1800" dirty="0" err="1"/>
              <a:t>Sib</a:t>
            </a:r>
            <a:r>
              <a:rPr lang="it-IT" sz="1800" dirty="0"/>
              <a:t> </a:t>
            </a:r>
            <a:r>
              <a:rPr lang="it-IT" sz="1800" dirty="0" err="1"/>
              <a:t>Pairs</a:t>
            </a:r>
            <a:r>
              <a:rPr lang="it-IT" sz="1800" dirty="0"/>
              <a:t>)</a:t>
            </a:r>
          </a:p>
          <a:p>
            <a:pPr algn="just"/>
            <a:endParaRPr lang="it-IT" sz="1800" dirty="0"/>
          </a:p>
          <a:p>
            <a:pPr algn="just"/>
            <a:r>
              <a:rPr lang="it-IT" sz="1800" dirty="0" err="1"/>
              <a:t>This</a:t>
            </a:r>
            <a:r>
              <a:rPr lang="it-IT" sz="1800" dirty="0"/>
              <a:t> </a:t>
            </a:r>
            <a:r>
              <a:rPr lang="it-IT" sz="1800" dirty="0" err="1"/>
              <a:t>methodology</a:t>
            </a:r>
            <a:r>
              <a:rPr lang="it-IT" sz="1800" dirty="0"/>
              <a:t> </a:t>
            </a:r>
            <a:r>
              <a:rPr lang="it-IT" sz="1800" dirty="0" err="1"/>
              <a:t>is</a:t>
            </a:r>
            <a:r>
              <a:rPr lang="it-IT" sz="1800" dirty="0"/>
              <a:t> </a:t>
            </a:r>
            <a:r>
              <a:rPr lang="it-IT" sz="1800" dirty="0" err="1"/>
              <a:t>based</a:t>
            </a:r>
            <a:r>
              <a:rPr lang="it-IT" sz="1800" dirty="0"/>
              <a:t> on the </a:t>
            </a:r>
            <a:r>
              <a:rPr lang="it-IT" sz="1800" dirty="0" err="1"/>
              <a:t>assumption</a:t>
            </a:r>
            <a:r>
              <a:rPr lang="it-IT" sz="1800" dirty="0"/>
              <a:t> </a:t>
            </a:r>
            <a:r>
              <a:rPr lang="it-IT" sz="1800" dirty="0" err="1"/>
              <a:t>that</a:t>
            </a:r>
            <a:r>
              <a:rPr lang="it-IT" sz="1800" dirty="0"/>
              <a:t> </a:t>
            </a:r>
            <a:r>
              <a:rPr lang="it-IT" sz="1800" dirty="0" err="1"/>
              <a:t>two</a:t>
            </a:r>
            <a:r>
              <a:rPr lang="it-IT" sz="1800" dirty="0"/>
              <a:t> </a:t>
            </a:r>
            <a:r>
              <a:rPr lang="it-IT" sz="1800" dirty="0" err="1"/>
              <a:t>individuals</a:t>
            </a:r>
            <a:r>
              <a:rPr lang="it-IT" sz="1800" dirty="0"/>
              <a:t> </a:t>
            </a:r>
            <a:r>
              <a:rPr lang="it-IT" sz="1800" dirty="0" err="1" smtClean="0">
                <a:solidFill>
                  <a:srgbClr val="00B050"/>
                </a:solidFill>
              </a:rPr>
              <a:t>within</a:t>
            </a:r>
            <a:r>
              <a:rPr lang="it-IT" sz="1800" dirty="0" smtClean="0"/>
              <a:t> </a:t>
            </a:r>
            <a:r>
              <a:rPr lang="it-IT" sz="1800" dirty="0"/>
              <a:t>the </a:t>
            </a:r>
            <a:r>
              <a:rPr lang="it-IT" sz="1800" dirty="0" err="1"/>
              <a:t>same</a:t>
            </a:r>
            <a:endParaRPr lang="it-IT" sz="1800" dirty="0"/>
          </a:p>
          <a:p>
            <a:pPr algn="just"/>
            <a:r>
              <a:rPr lang="it-IT" sz="1800" dirty="0"/>
              <a:t>family </a:t>
            </a:r>
            <a:r>
              <a:rPr lang="it-IT" sz="1800" dirty="0" err="1"/>
              <a:t>should</a:t>
            </a:r>
            <a:r>
              <a:rPr lang="it-IT" sz="1800" dirty="0"/>
              <a:t> </a:t>
            </a:r>
            <a:r>
              <a:rPr lang="it-IT" sz="1800" dirty="0" err="1"/>
              <a:t>have</a:t>
            </a:r>
            <a:r>
              <a:rPr lang="it-IT" sz="1800" dirty="0"/>
              <a:t> in common </a:t>
            </a:r>
            <a:r>
              <a:rPr lang="it-IT" sz="1800" dirty="0" err="1"/>
              <a:t>susceptibility</a:t>
            </a:r>
            <a:r>
              <a:rPr lang="it-IT" sz="1800" dirty="0"/>
              <a:t> </a:t>
            </a:r>
            <a:r>
              <a:rPr lang="it-IT" sz="1800" dirty="0" err="1"/>
              <a:t>alleles</a:t>
            </a:r>
            <a:r>
              <a:rPr lang="it-IT" sz="1800" dirty="0"/>
              <a:t> </a:t>
            </a:r>
            <a:r>
              <a:rPr lang="it-IT" sz="1800" dirty="0" err="1"/>
              <a:t>that</a:t>
            </a:r>
            <a:r>
              <a:rPr lang="it-IT" sz="1800" dirty="0"/>
              <a:t> </a:t>
            </a:r>
            <a:r>
              <a:rPr lang="it-IT" sz="1800" dirty="0" smtClean="0"/>
              <a:t>predispose to </a:t>
            </a:r>
            <a:r>
              <a:rPr lang="it-IT" sz="1800" dirty="0" err="1"/>
              <a:t>disease</a:t>
            </a:r>
            <a:endParaRPr lang="it-IT" sz="1800" dirty="0"/>
          </a:p>
          <a:p>
            <a:pPr algn="just"/>
            <a:endParaRPr lang="it-IT" sz="1800" dirty="0"/>
          </a:p>
          <a:p>
            <a:pPr algn="just"/>
            <a:r>
              <a:rPr lang="it-IT" sz="1800" dirty="0" err="1"/>
              <a:t>Assuming</a:t>
            </a:r>
            <a:r>
              <a:rPr lang="it-IT" sz="1800" dirty="0"/>
              <a:t> </a:t>
            </a:r>
            <a:r>
              <a:rPr lang="it-IT" sz="1800" dirty="0" err="1"/>
              <a:t>that</a:t>
            </a:r>
            <a:r>
              <a:rPr lang="it-IT" sz="1800" dirty="0"/>
              <a:t> an </a:t>
            </a:r>
            <a:r>
              <a:rPr lang="it-IT" sz="1800" dirty="0" err="1"/>
              <a:t>average</a:t>
            </a:r>
            <a:r>
              <a:rPr lang="it-IT" sz="1800" dirty="0"/>
              <a:t> of 50% of the </a:t>
            </a:r>
            <a:r>
              <a:rPr lang="it-IT" sz="1800" dirty="0" err="1"/>
              <a:t>brothers</a:t>
            </a:r>
            <a:r>
              <a:rPr lang="it-IT" sz="1800" dirty="0"/>
              <a:t> </a:t>
            </a:r>
            <a:r>
              <a:rPr lang="it-IT" sz="1800" dirty="0" err="1"/>
              <a:t>should</a:t>
            </a:r>
            <a:r>
              <a:rPr lang="it-IT" sz="1800" dirty="0"/>
              <a:t> </a:t>
            </a:r>
            <a:r>
              <a:rPr lang="it-IT" sz="1800" dirty="0" err="1"/>
              <a:t>inherit</a:t>
            </a:r>
            <a:r>
              <a:rPr lang="it-IT" sz="1800" dirty="0"/>
              <a:t> </a:t>
            </a:r>
            <a:r>
              <a:rPr lang="it-IT" sz="1800" dirty="0" err="1" smtClean="0"/>
              <a:t>equal</a:t>
            </a:r>
            <a:r>
              <a:rPr lang="it-IT" sz="1800" dirty="0" smtClean="0"/>
              <a:t> </a:t>
            </a:r>
            <a:r>
              <a:rPr lang="it-IT" sz="1800" dirty="0" err="1" smtClean="0"/>
              <a:t>paternal</a:t>
            </a:r>
            <a:r>
              <a:rPr lang="it-IT" sz="1800" dirty="0" smtClean="0"/>
              <a:t> or </a:t>
            </a:r>
            <a:r>
              <a:rPr lang="it-IT" sz="1800" dirty="0" err="1" smtClean="0"/>
              <a:t>maternal</a:t>
            </a:r>
            <a:r>
              <a:rPr lang="it-IT" sz="1800" dirty="0" smtClean="0"/>
              <a:t> </a:t>
            </a:r>
            <a:r>
              <a:rPr lang="it-IT" sz="1800" dirty="0" err="1" smtClean="0"/>
              <a:t>alleles</a:t>
            </a:r>
            <a:r>
              <a:rPr lang="it-IT" sz="1800" dirty="0" smtClean="0"/>
              <a:t>, </a:t>
            </a:r>
            <a:r>
              <a:rPr lang="it-IT" sz="1800" dirty="0" err="1" smtClean="0"/>
              <a:t>if</a:t>
            </a:r>
            <a:r>
              <a:rPr lang="it-IT" sz="1800" dirty="0" smtClean="0"/>
              <a:t> </a:t>
            </a:r>
            <a:r>
              <a:rPr lang="it-IT" sz="1800" dirty="0" err="1"/>
              <a:t>between</a:t>
            </a:r>
            <a:r>
              <a:rPr lang="it-IT" sz="1800" dirty="0"/>
              <a:t> </a:t>
            </a:r>
            <a:r>
              <a:rPr lang="it-IT" sz="1800" dirty="0" err="1"/>
              <a:t>pairs</a:t>
            </a:r>
            <a:r>
              <a:rPr lang="it-IT" sz="1800" dirty="0"/>
              <a:t> of </a:t>
            </a:r>
            <a:r>
              <a:rPr lang="it-IT" sz="1800" dirty="0" err="1"/>
              <a:t>siblings</a:t>
            </a:r>
            <a:r>
              <a:rPr lang="it-IT" sz="1800" dirty="0"/>
              <a:t> </a:t>
            </a:r>
            <a:r>
              <a:rPr lang="it-IT" sz="1800" dirty="0" err="1"/>
              <a:t>sharing</a:t>
            </a:r>
            <a:r>
              <a:rPr lang="it-IT" sz="1800" dirty="0"/>
              <a:t> rate of a </a:t>
            </a:r>
            <a:r>
              <a:rPr lang="it-IT" sz="1800" dirty="0" smtClean="0"/>
              <a:t>marker </a:t>
            </a:r>
            <a:r>
              <a:rPr lang="it-IT" sz="1800" dirty="0" err="1" smtClean="0"/>
              <a:t>is</a:t>
            </a:r>
            <a:r>
              <a:rPr lang="it-IT" sz="1800" dirty="0" smtClean="0"/>
              <a:t> </a:t>
            </a:r>
            <a:r>
              <a:rPr lang="it-IT" sz="1800" dirty="0" err="1"/>
              <a:t>significantly</a:t>
            </a:r>
            <a:r>
              <a:rPr lang="it-IT" sz="1800" dirty="0"/>
              <a:t> </a:t>
            </a:r>
            <a:r>
              <a:rPr lang="it-IT" sz="1800" dirty="0" err="1"/>
              <a:t>greater</a:t>
            </a:r>
            <a:r>
              <a:rPr lang="it-IT" sz="1800" dirty="0"/>
              <a:t> </a:t>
            </a:r>
            <a:r>
              <a:rPr lang="it-IT" sz="1800" dirty="0" err="1"/>
              <a:t>than</a:t>
            </a:r>
            <a:r>
              <a:rPr lang="it-IT" sz="1800" dirty="0"/>
              <a:t> </a:t>
            </a:r>
            <a:r>
              <a:rPr lang="it-IT" sz="1800" dirty="0" err="1"/>
              <a:t>expected</a:t>
            </a:r>
            <a:r>
              <a:rPr lang="it-IT" sz="1800" dirty="0"/>
              <a:t> by chance, </a:t>
            </a:r>
            <a:r>
              <a:rPr lang="it-IT" sz="1800" dirty="0" err="1"/>
              <a:t>you</a:t>
            </a:r>
            <a:r>
              <a:rPr lang="it-IT" sz="1800" dirty="0"/>
              <a:t> </a:t>
            </a:r>
            <a:r>
              <a:rPr lang="it-IT" sz="1800" dirty="0" err="1"/>
              <a:t>will</a:t>
            </a:r>
            <a:r>
              <a:rPr lang="it-IT" sz="1800" dirty="0"/>
              <a:t> </a:t>
            </a:r>
            <a:r>
              <a:rPr lang="it-IT" sz="1800" dirty="0" err="1"/>
              <a:t>tend</a:t>
            </a:r>
            <a:r>
              <a:rPr lang="it-IT" sz="1800" dirty="0"/>
              <a:t> </a:t>
            </a:r>
            <a:r>
              <a:rPr lang="it-IT" sz="1800" dirty="0" smtClean="0"/>
              <a:t>to conclude </a:t>
            </a:r>
            <a:r>
              <a:rPr lang="it-IT" sz="1800" dirty="0" err="1"/>
              <a:t>that</a:t>
            </a:r>
            <a:r>
              <a:rPr lang="it-IT" sz="1800" dirty="0"/>
              <a:t> </a:t>
            </a:r>
            <a:r>
              <a:rPr lang="it-IT" sz="1800" dirty="0" err="1"/>
              <a:t>there</a:t>
            </a:r>
            <a:r>
              <a:rPr lang="it-IT" sz="1800" dirty="0"/>
              <a:t> </a:t>
            </a:r>
            <a:r>
              <a:rPr lang="it-IT" sz="1800" dirty="0" err="1"/>
              <a:t>is</a:t>
            </a:r>
            <a:r>
              <a:rPr lang="it-IT" sz="1800" dirty="0"/>
              <a:t> a </a:t>
            </a:r>
            <a:r>
              <a:rPr lang="it-IT" sz="1800" dirty="0" err="1"/>
              <a:t>relationship</a:t>
            </a:r>
            <a:r>
              <a:rPr lang="it-IT" sz="1800" dirty="0"/>
              <a:t> </a:t>
            </a:r>
            <a:r>
              <a:rPr lang="it-IT" sz="1800" dirty="0" err="1"/>
              <a:t>between</a:t>
            </a:r>
            <a:r>
              <a:rPr lang="it-IT" sz="1800" dirty="0"/>
              <a:t> the </a:t>
            </a:r>
            <a:r>
              <a:rPr lang="it-IT" sz="1800" dirty="0" err="1"/>
              <a:t>complex</a:t>
            </a:r>
            <a:r>
              <a:rPr lang="it-IT" sz="1800" dirty="0"/>
              <a:t> </a:t>
            </a:r>
            <a:r>
              <a:rPr lang="it-IT" sz="1800" dirty="0" err="1" smtClean="0"/>
              <a:t>character</a:t>
            </a:r>
            <a:r>
              <a:rPr lang="it-IT" sz="1800" dirty="0" smtClean="0"/>
              <a:t> and </a:t>
            </a:r>
            <a:r>
              <a:rPr lang="it-IT" sz="1800" dirty="0"/>
              <a:t>a gene </a:t>
            </a:r>
            <a:r>
              <a:rPr lang="it-IT" sz="1800" dirty="0" err="1"/>
              <a:t>located</a:t>
            </a:r>
            <a:r>
              <a:rPr lang="it-IT" sz="1800" dirty="0"/>
              <a:t> in </a:t>
            </a:r>
            <a:r>
              <a:rPr lang="it-IT" sz="1800" dirty="0" smtClean="0"/>
              <a:t>the </a:t>
            </a:r>
            <a:r>
              <a:rPr lang="it-IT" sz="1800" dirty="0" err="1" smtClean="0"/>
              <a:t>chromosomal</a:t>
            </a:r>
            <a:r>
              <a:rPr lang="it-IT" sz="1800" dirty="0" smtClean="0"/>
              <a:t> </a:t>
            </a:r>
            <a:r>
              <a:rPr lang="it-IT" sz="1800" dirty="0" err="1" smtClean="0"/>
              <a:t>region</a:t>
            </a:r>
            <a:r>
              <a:rPr lang="it-IT" sz="1800" dirty="0" smtClean="0"/>
              <a:t> </a:t>
            </a:r>
            <a:r>
              <a:rPr lang="it-IT" sz="1800" dirty="0" err="1" smtClean="0"/>
              <a:t>disorder</a:t>
            </a:r>
            <a:r>
              <a:rPr lang="it-IT" sz="1800" dirty="0" smtClean="0"/>
              <a:t> </a:t>
            </a:r>
            <a:r>
              <a:rPr lang="it-IT" sz="1800" dirty="0" err="1"/>
              <a:t>where</a:t>
            </a:r>
            <a:r>
              <a:rPr lang="it-IT" sz="1800" dirty="0"/>
              <a:t> the marker </a:t>
            </a:r>
            <a:r>
              <a:rPr lang="it-IT" sz="1800" dirty="0" err="1"/>
              <a:t>is</a:t>
            </a:r>
            <a:r>
              <a:rPr lang="it-IT" sz="1800" dirty="0"/>
              <a:t> </a:t>
            </a:r>
            <a:r>
              <a:rPr lang="it-IT" sz="1800" dirty="0" err="1"/>
              <a:t>mapped</a:t>
            </a:r>
            <a:endParaRPr lang="it-IT" sz="1800" dirty="0"/>
          </a:p>
          <a:p>
            <a:pPr algn="just"/>
            <a:endParaRPr lang="it-IT" sz="1800" dirty="0"/>
          </a:p>
          <a:p>
            <a:pPr algn="just"/>
            <a:r>
              <a:rPr lang="it-IT" sz="1800" dirty="0"/>
              <a:t>The </a:t>
            </a:r>
            <a:r>
              <a:rPr lang="it-IT" sz="1800" dirty="0" err="1"/>
              <a:t>need</a:t>
            </a:r>
            <a:r>
              <a:rPr lang="it-IT" sz="1800" dirty="0"/>
              <a:t> to </a:t>
            </a:r>
            <a:r>
              <a:rPr lang="it-IT" sz="1800" dirty="0" err="1"/>
              <a:t>study</a:t>
            </a:r>
            <a:r>
              <a:rPr lang="it-IT" sz="1800" dirty="0"/>
              <a:t> a </a:t>
            </a:r>
            <a:r>
              <a:rPr lang="it-IT" sz="1800" dirty="0" err="1"/>
              <a:t>very</a:t>
            </a:r>
            <a:r>
              <a:rPr lang="it-IT" sz="1800" dirty="0"/>
              <a:t> large </a:t>
            </a:r>
            <a:r>
              <a:rPr lang="it-IT" sz="1800" dirty="0" err="1"/>
              <a:t>number</a:t>
            </a:r>
            <a:r>
              <a:rPr lang="it-IT" sz="1800" dirty="0"/>
              <a:t> of </a:t>
            </a:r>
            <a:r>
              <a:rPr lang="it-IT" sz="1800" dirty="0" err="1"/>
              <a:t>pairs</a:t>
            </a:r>
            <a:r>
              <a:rPr lang="it-IT" sz="1800" dirty="0"/>
              <a:t> of </a:t>
            </a:r>
            <a:r>
              <a:rPr lang="it-IT" sz="1800" dirty="0" err="1"/>
              <a:t>brothers</a:t>
            </a:r>
            <a:r>
              <a:rPr lang="it-IT" sz="1800" dirty="0"/>
              <a:t> to </a:t>
            </a:r>
            <a:r>
              <a:rPr lang="it-IT" sz="1800" dirty="0" err="1"/>
              <a:t>reach</a:t>
            </a:r>
            <a:r>
              <a:rPr lang="it-IT" sz="1800" dirty="0"/>
              <a:t> </a:t>
            </a:r>
            <a:r>
              <a:rPr lang="it-IT" sz="1800" dirty="0" smtClean="0"/>
              <a:t>a </a:t>
            </a:r>
            <a:r>
              <a:rPr lang="it-IT" sz="1800" dirty="0" err="1" smtClean="0"/>
              <a:t>good</a:t>
            </a:r>
            <a:r>
              <a:rPr lang="it-IT" sz="1800" dirty="0" smtClean="0"/>
              <a:t> </a:t>
            </a:r>
            <a:r>
              <a:rPr lang="it-IT" sz="1800" dirty="0" err="1"/>
              <a:t>statistical</a:t>
            </a:r>
            <a:r>
              <a:rPr lang="it-IT" sz="1800" dirty="0"/>
              <a:t> </a:t>
            </a:r>
            <a:r>
              <a:rPr lang="it-IT" sz="1800" dirty="0" err="1"/>
              <a:t>significance</a:t>
            </a:r>
            <a:r>
              <a:rPr lang="it-IT" sz="1800" dirty="0"/>
              <a:t> </a:t>
            </a:r>
            <a:r>
              <a:rPr lang="it-IT" sz="1800" dirty="0" err="1"/>
              <a:t>is</a:t>
            </a:r>
            <a:r>
              <a:rPr lang="it-IT" sz="1800" dirty="0"/>
              <a:t> a </a:t>
            </a:r>
            <a:r>
              <a:rPr lang="it-IT" sz="1800" dirty="0" err="1"/>
              <a:t>limit</a:t>
            </a:r>
            <a:r>
              <a:rPr lang="it-IT" sz="1800" dirty="0"/>
              <a:t> to the </a:t>
            </a:r>
            <a:r>
              <a:rPr lang="it-IT" sz="1800" dirty="0" err="1"/>
              <a:t>application</a:t>
            </a:r>
            <a:r>
              <a:rPr lang="it-IT" sz="1800" dirty="0"/>
              <a:t> of </a:t>
            </a:r>
            <a:r>
              <a:rPr lang="it-IT" sz="1800" dirty="0" err="1"/>
              <a:t>this</a:t>
            </a:r>
            <a:r>
              <a:rPr lang="it-IT" sz="1800" dirty="0"/>
              <a:t> </a:t>
            </a:r>
            <a:r>
              <a:rPr lang="it-IT" sz="1800" dirty="0" err="1"/>
              <a:t>analysis</a:t>
            </a:r>
            <a:endParaRPr lang="it-IT" sz="1800" dirty="0"/>
          </a:p>
        </p:txBody>
      </p:sp>
    </p:spTree>
    <p:extLst>
      <p:ext uri="{BB962C8B-B14F-4D97-AF65-F5344CB8AC3E}">
        <p14:creationId xmlns:p14="http://schemas.microsoft.com/office/powerpoint/2010/main" val="3367563393"/>
      </p:ext>
    </p:extLst>
  </p:cSld>
  <p:clrMapOvr>
    <a:masterClrMapping/>
  </p:clrMapOvr>
  <p:timing>
    <p:tnLst>
      <p:par>
        <p:cTn xmlns:p14="http://schemas.microsoft.com/office/powerpoint/2010/mai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9266" name="Group 2"/>
          <p:cNvGrpSpPr>
            <a:grpSpLocks/>
          </p:cNvGrpSpPr>
          <p:nvPr/>
        </p:nvGrpSpPr>
        <p:grpSpPr bwMode="auto">
          <a:xfrm>
            <a:off x="685800" y="1052513"/>
            <a:ext cx="2176463" cy="3783013"/>
            <a:chOff x="288" y="787"/>
            <a:chExt cx="1371" cy="2383"/>
          </a:xfrm>
        </p:grpSpPr>
        <p:grpSp>
          <p:nvGrpSpPr>
            <p:cNvPr id="139334" name="Group 3"/>
            <p:cNvGrpSpPr>
              <a:grpSpLocks/>
            </p:cNvGrpSpPr>
            <p:nvPr/>
          </p:nvGrpSpPr>
          <p:grpSpPr bwMode="auto">
            <a:xfrm>
              <a:off x="374" y="1144"/>
              <a:ext cx="1200" cy="213"/>
              <a:chOff x="374" y="1144"/>
              <a:chExt cx="1200" cy="213"/>
            </a:xfrm>
          </p:grpSpPr>
          <p:sp>
            <p:nvSpPr>
              <p:cNvPr id="139365" name="Text Box 4"/>
              <p:cNvSpPr txBox="1">
                <a:spLocks noChangeArrowheads="1"/>
              </p:cNvSpPr>
              <p:nvPr/>
            </p:nvSpPr>
            <p:spPr bwMode="auto">
              <a:xfrm>
                <a:off x="374" y="1144"/>
                <a:ext cx="454" cy="213"/>
              </a:xfrm>
              <a:prstGeom prst="rect">
                <a:avLst/>
              </a:prstGeom>
              <a:noFill/>
              <a:ln w="9525">
                <a:noFill/>
                <a:miter lim="800000"/>
                <a:headEnd/>
                <a:tailEnd/>
              </a:ln>
            </p:spPr>
            <p:txBody>
              <a:bodyPr wrap="none">
                <a:spAutoFit/>
              </a:bodyPr>
              <a:lstStyle/>
              <a:p>
                <a:pPr eaLnBrk="0" hangingPunct="0"/>
                <a:r>
                  <a:rPr lang="en-GB" sz="1600" b="1" dirty="0" smtClean="0"/>
                  <a:t>father</a:t>
                </a:r>
                <a:endParaRPr lang="en-GB" sz="1600" dirty="0"/>
              </a:p>
            </p:txBody>
          </p:sp>
          <p:sp>
            <p:nvSpPr>
              <p:cNvPr id="139366" name="Text Box 5"/>
              <p:cNvSpPr txBox="1">
                <a:spLocks noChangeArrowheads="1"/>
              </p:cNvSpPr>
              <p:nvPr/>
            </p:nvSpPr>
            <p:spPr bwMode="auto">
              <a:xfrm>
                <a:off x="1056" y="1144"/>
                <a:ext cx="518" cy="213"/>
              </a:xfrm>
              <a:prstGeom prst="rect">
                <a:avLst/>
              </a:prstGeom>
              <a:noFill/>
              <a:ln w="9525">
                <a:noFill/>
                <a:miter lim="800000"/>
                <a:headEnd/>
                <a:tailEnd/>
              </a:ln>
            </p:spPr>
            <p:txBody>
              <a:bodyPr wrap="none">
                <a:spAutoFit/>
              </a:bodyPr>
              <a:lstStyle/>
              <a:p>
                <a:pPr eaLnBrk="0" hangingPunct="0"/>
                <a:r>
                  <a:rPr lang="en-GB" sz="1600" b="1" dirty="0" smtClean="0"/>
                  <a:t>mother</a:t>
                </a:r>
                <a:endParaRPr lang="en-GB" sz="1600" dirty="0"/>
              </a:p>
            </p:txBody>
          </p:sp>
        </p:grpSp>
        <p:grpSp>
          <p:nvGrpSpPr>
            <p:cNvPr id="139335" name="Group 6"/>
            <p:cNvGrpSpPr>
              <a:grpSpLocks/>
            </p:cNvGrpSpPr>
            <p:nvPr/>
          </p:nvGrpSpPr>
          <p:grpSpPr bwMode="auto">
            <a:xfrm>
              <a:off x="288" y="2957"/>
              <a:ext cx="1371" cy="213"/>
              <a:chOff x="288" y="2957"/>
              <a:chExt cx="1371" cy="213"/>
            </a:xfrm>
          </p:grpSpPr>
          <p:sp>
            <p:nvSpPr>
              <p:cNvPr id="139363" name="Text Box 7"/>
              <p:cNvSpPr txBox="1">
                <a:spLocks noChangeArrowheads="1"/>
              </p:cNvSpPr>
              <p:nvPr/>
            </p:nvSpPr>
            <p:spPr bwMode="auto">
              <a:xfrm>
                <a:off x="288" y="2957"/>
                <a:ext cx="651" cy="213"/>
              </a:xfrm>
              <a:prstGeom prst="rect">
                <a:avLst/>
              </a:prstGeom>
              <a:noFill/>
              <a:ln w="9525">
                <a:noFill/>
                <a:miter lim="800000"/>
                <a:headEnd/>
                <a:tailEnd/>
              </a:ln>
            </p:spPr>
            <p:txBody>
              <a:bodyPr wrap="none">
                <a:spAutoFit/>
              </a:bodyPr>
              <a:lstStyle/>
              <a:p>
                <a:pPr eaLnBrk="0" hangingPunct="0"/>
                <a:r>
                  <a:rPr lang="en-GB" sz="1600" b="1" dirty="0" smtClean="0"/>
                  <a:t>affected </a:t>
                </a:r>
                <a:r>
                  <a:rPr lang="en-GB" sz="1600" b="1" dirty="0"/>
                  <a:t>1</a:t>
                </a:r>
                <a:endParaRPr lang="en-GB" sz="1600" dirty="0"/>
              </a:p>
            </p:txBody>
          </p:sp>
          <p:sp>
            <p:nvSpPr>
              <p:cNvPr id="139364" name="Text Box 8"/>
              <p:cNvSpPr txBox="1">
                <a:spLocks noChangeArrowheads="1"/>
              </p:cNvSpPr>
              <p:nvPr/>
            </p:nvSpPr>
            <p:spPr bwMode="auto">
              <a:xfrm>
                <a:off x="1008" y="2957"/>
                <a:ext cx="651" cy="213"/>
              </a:xfrm>
              <a:prstGeom prst="rect">
                <a:avLst/>
              </a:prstGeom>
              <a:noFill/>
              <a:ln w="9525">
                <a:noFill/>
                <a:miter lim="800000"/>
                <a:headEnd/>
                <a:tailEnd/>
              </a:ln>
            </p:spPr>
            <p:txBody>
              <a:bodyPr wrap="none">
                <a:spAutoFit/>
              </a:bodyPr>
              <a:lstStyle/>
              <a:p>
                <a:pPr eaLnBrk="0" hangingPunct="0"/>
                <a:r>
                  <a:rPr lang="en-GB" sz="1600" b="1" dirty="0" smtClean="0"/>
                  <a:t>affected </a:t>
                </a:r>
                <a:r>
                  <a:rPr lang="en-GB" sz="1600" b="1" dirty="0"/>
                  <a:t>2</a:t>
                </a:r>
                <a:endParaRPr lang="en-GB" sz="1600" dirty="0"/>
              </a:p>
            </p:txBody>
          </p:sp>
        </p:grpSp>
        <p:sp>
          <p:nvSpPr>
            <p:cNvPr id="139336" name="Text Box 9"/>
            <p:cNvSpPr txBox="1">
              <a:spLocks noChangeArrowheads="1"/>
            </p:cNvSpPr>
            <p:nvPr/>
          </p:nvSpPr>
          <p:spPr bwMode="auto">
            <a:xfrm>
              <a:off x="541" y="787"/>
              <a:ext cx="722" cy="252"/>
            </a:xfrm>
            <a:prstGeom prst="rect">
              <a:avLst/>
            </a:prstGeom>
            <a:noFill/>
            <a:ln w="9525">
              <a:noFill/>
              <a:miter lim="800000"/>
              <a:headEnd/>
              <a:tailEnd/>
            </a:ln>
          </p:spPr>
          <p:txBody>
            <a:bodyPr wrap="none">
              <a:spAutoFit/>
            </a:bodyPr>
            <a:lstStyle/>
            <a:p>
              <a:pPr eaLnBrk="0" hangingPunct="0"/>
              <a:r>
                <a:rPr lang="en-GB" sz="2000" b="1" dirty="0" smtClean="0"/>
                <a:t>Family </a:t>
              </a:r>
              <a:r>
                <a:rPr lang="en-GB" sz="2000" b="1" dirty="0"/>
                <a:t>1</a:t>
              </a:r>
            </a:p>
          </p:txBody>
        </p:sp>
        <p:grpSp>
          <p:nvGrpSpPr>
            <p:cNvPr id="139337" name="Group 10"/>
            <p:cNvGrpSpPr>
              <a:grpSpLocks/>
            </p:cNvGrpSpPr>
            <p:nvPr/>
          </p:nvGrpSpPr>
          <p:grpSpPr bwMode="auto">
            <a:xfrm>
              <a:off x="288" y="1344"/>
              <a:ext cx="1344" cy="1584"/>
              <a:chOff x="336" y="1344"/>
              <a:chExt cx="1344" cy="1584"/>
            </a:xfrm>
          </p:grpSpPr>
          <p:sp>
            <p:nvSpPr>
              <p:cNvPr id="139338" name="Line 11"/>
              <p:cNvSpPr>
                <a:spLocks noChangeShapeType="1"/>
              </p:cNvSpPr>
              <p:nvPr/>
            </p:nvSpPr>
            <p:spPr bwMode="auto">
              <a:xfrm>
                <a:off x="624" y="1464"/>
                <a:ext cx="0" cy="336"/>
              </a:xfrm>
              <a:prstGeom prst="line">
                <a:avLst/>
              </a:prstGeom>
              <a:noFill/>
              <a:ln w="9525">
                <a:solidFill>
                  <a:schemeClr val="tx1"/>
                </a:solidFill>
                <a:round/>
                <a:headEnd/>
                <a:tailEnd/>
              </a:ln>
            </p:spPr>
            <p:txBody>
              <a:bodyPr wrap="none" anchor="ctr"/>
              <a:lstStyle/>
              <a:p>
                <a:endParaRPr lang="it-IT"/>
              </a:p>
            </p:txBody>
          </p:sp>
          <p:sp>
            <p:nvSpPr>
              <p:cNvPr id="139339" name="Rectangle 12" descr="Wide upward diagonal"/>
              <p:cNvSpPr>
                <a:spLocks noChangeArrowheads="1"/>
              </p:cNvSpPr>
              <p:nvPr/>
            </p:nvSpPr>
            <p:spPr bwMode="auto">
              <a:xfrm>
                <a:off x="576" y="1512"/>
                <a:ext cx="96" cy="144"/>
              </a:xfrm>
              <a:prstGeom prst="rect">
                <a:avLst/>
              </a:prstGeom>
              <a:pattFill prst="wdUpDiag">
                <a:fgClr>
                  <a:srgbClr val="FF9966"/>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40" name="Line 13"/>
              <p:cNvSpPr>
                <a:spLocks noChangeShapeType="1"/>
              </p:cNvSpPr>
              <p:nvPr/>
            </p:nvSpPr>
            <p:spPr bwMode="auto">
              <a:xfrm>
                <a:off x="768" y="1464"/>
                <a:ext cx="0" cy="336"/>
              </a:xfrm>
              <a:prstGeom prst="line">
                <a:avLst/>
              </a:prstGeom>
              <a:noFill/>
              <a:ln w="9525">
                <a:solidFill>
                  <a:schemeClr val="tx1"/>
                </a:solidFill>
                <a:round/>
                <a:headEnd/>
                <a:tailEnd/>
              </a:ln>
            </p:spPr>
            <p:txBody>
              <a:bodyPr wrap="none" anchor="ctr"/>
              <a:lstStyle/>
              <a:p>
                <a:endParaRPr lang="it-IT"/>
              </a:p>
            </p:txBody>
          </p:sp>
          <p:sp>
            <p:nvSpPr>
              <p:cNvPr id="139341" name="Rectangle 14"/>
              <p:cNvSpPr>
                <a:spLocks noChangeArrowheads="1"/>
              </p:cNvSpPr>
              <p:nvPr/>
            </p:nvSpPr>
            <p:spPr bwMode="auto">
              <a:xfrm>
                <a:off x="720" y="1512"/>
                <a:ext cx="96" cy="144"/>
              </a:xfrm>
              <a:prstGeom prst="rect">
                <a:avLst/>
              </a:prstGeom>
              <a:solidFill>
                <a:srgbClr val="FF0000"/>
              </a:solidFill>
              <a:ln w="9525">
                <a:solidFill>
                  <a:schemeClr val="tx1"/>
                </a:solidFill>
                <a:miter lim="800000"/>
                <a:headEnd/>
                <a:tailEnd/>
              </a:ln>
            </p:spPr>
            <p:txBody>
              <a:bodyPr wrap="none" anchor="ctr"/>
              <a:lstStyle/>
              <a:p>
                <a:pPr eaLnBrk="0" hangingPunct="0"/>
                <a:endParaRPr lang="it-IT"/>
              </a:p>
            </p:txBody>
          </p:sp>
          <p:sp>
            <p:nvSpPr>
              <p:cNvPr id="139342" name="Rectangle 15"/>
              <p:cNvSpPr>
                <a:spLocks noChangeArrowheads="1"/>
              </p:cNvSpPr>
              <p:nvPr/>
            </p:nvSpPr>
            <p:spPr bwMode="auto">
              <a:xfrm>
                <a:off x="480" y="1368"/>
                <a:ext cx="432" cy="528"/>
              </a:xfrm>
              <a:prstGeom prst="rect">
                <a:avLst/>
              </a:prstGeom>
              <a:noFill/>
              <a:ln w="9525">
                <a:solidFill>
                  <a:schemeClr val="tx1"/>
                </a:solidFill>
                <a:miter lim="800000"/>
                <a:headEnd/>
                <a:tailEnd/>
              </a:ln>
            </p:spPr>
            <p:txBody>
              <a:bodyPr wrap="none" anchor="ctr"/>
              <a:lstStyle/>
              <a:p>
                <a:pPr eaLnBrk="0" hangingPunct="0"/>
                <a:endParaRPr lang="it-IT"/>
              </a:p>
            </p:txBody>
          </p:sp>
          <p:sp>
            <p:nvSpPr>
              <p:cNvPr id="139343" name="Line 16"/>
              <p:cNvSpPr>
                <a:spLocks noChangeShapeType="1"/>
              </p:cNvSpPr>
              <p:nvPr/>
            </p:nvSpPr>
            <p:spPr bwMode="auto">
              <a:xfrm>
                <a:off x="1296" y="1440"/>
                <a:ext cx="0" cy="384"/>
              </a:xfrm>
              <a:prstGeom prst="line">
                <a:avLst/>
              </a:prstGeom>
              <a:noFill/>
              <a:ln w="9525">
                <a:solidFill>
                  <a:schemeClr val="tx1"/>
                </a:solidFill>
                <a:round/>
                <a:headEnd/>
                <a:tailEnd/>
              </a:ln>
            </p:spPr>
            <p:txBody>
              <a:bodyPr wrap="none" anchor="ctr"/>
              <a:lstStyle/>
              <a:p>
                <a:endParaRPr lang="it-IT"/>
              </a:p>
            </p:txBody>
          </p:sp>
          <p:sp>
            <p:nvSpPr>
              <p:cNvPr id="139344" name="Rectangle 17" descr="80%"/>
              <p:cNvSpPr>
                <a:spLocks noChangeArrowheads="1"/>
              </p:cNvSpPr>
              <p:nvPr/>
            </p:nvSpPr>
            <p:spPr bwMode="auto">
              <a:xfrm>
                <a:off x="1248" y="1488"/>
                <a:ext cx="96" cy="144"/>
              </a:xfrm>
              <a:prstGeom prst="rect">
                <a:avLst/>
              </a:prstGeom>
              <a:pattFill prst="pct80">
                <a:fgClr>
                  <a:srgbClr val="00CC00"/>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45" name="Line 18"/>
              <p:cNvSpPr>
                <a:spLocks noChangeShapeType="1"/>
              </p:cNvSpPr>
              <p:nvPr/>
            </p:nvSpPr>
            <p:spPr bwMode="auto">
              <a:xfrm>
                <a:off x="1440" y="1440"/>
                <a:ext cx="0" cy="384"/>
              </a:xfrm>
              <a:prstGeom prst="line">
                <a:avLst/>
              </a:prstGeom>
              <a:noFill/>
              <a:ln w="9525">
                <a:solidFill>
                  <a:schemeClr val="tx1"/>
                </a:solidFill>
                <a:round/>
                <a:headEnd/>
                <a:tailEnd/>
              </a:ln>
            </p:spPr>
            <p:txBody>
              <a:bodyPr wrap="none" anchor="ctr"/>
              <a:lstStyle/>
              <a:p>
                <a:endParaRPr lang="it-IT"/>
              </a:p>
            </p:txBody>
          </p:sp>
          <p:sp>
            <p:nvSpPr>
              <p:cNvPr id="139346" name="Rectangle 19" descr="Large checker board"/>
              <p:cNvSpPr>
                <a:spLocks noChangeArrowheads="1"/>
              </p:cNvSpPr>
              <p:nvPr/>
            </p:nvSpPr>
            <p:spPr bwMode="auto">
              <a:xfrm>
                <a:off x="1392" y="1488"/>
                <a:ext cx="96" cy="144"/>
              </a:xfrm>
              <a:prstGeom prst="rect">
                <a:avLst/>
              </a:prstGeom>
              <a:pattFill prst="lgCheck">
                <a:fgClr>
                  <a:srgbClr val="0000CC"/>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47" name="Oval 20"/>
              <p:cNvSpPr>
                <a:spLocks noChangeArrowheads="1"/>
              </p:cNvSpPr>
              <p:nvPr/>
            </p:nvSpPr>
            <p:spPr bwMode="auto">
              <a:xfrm>
                <a:off x="1104" y="1344"/>
                <a:ext cx="528" cy="576"/>
              </a:xfrm>
              <a:prstGeom prst="ellipse">
                <a:avLst/>
              </a:prstGeom>
              <a:noFill/>
              <a:ln w="9525">
                <a:solidFill>
                  <a:schemeClr val="tx1"/>
                </a:solidFill>
                <a:round/>
                <a:headEnd/>
                <a:tailEnd/>
              </a:ln>
            </p:spPr>
            <p:txBody>
              <a:bodyPr wrap="none" anchor="ctr"/>
              <a:lstStyle/>
              <a:p>
                <a:pPr eaLnBrk="0" hangingPunct="0"/>
                <a:endParaRPr lang="it-IT"/>
              </a:p>
            </p:txBody>
          </p:sp>
          <p:sp>
            <p:nvSpPr>
              <p:cNvPr id="139348" name="Line 21"/>
              <p:cNvSpPr>
                <a:spLocks noChangeShapeType="1"/>
              </p:cNvSpPr>
              <p:nvPr/>
            </p:nvSpPr>
            <p:spPr bwMode="auto">
              <a:xfrm>
                <a:off x="912" y="1632"/>
                <a:ext cx="192" cy="0"/>
              </a:xfrm>
              <a:prstGeom prst="line">
                <a:avLst/>
              </a:prstGeom>
              <a:noFill/>
              <a:ln w="9525">
                <a:solidFill>
                  <a:schemeClr val="tx1"/>
                </a:solidFill>
                <a:round/>
                <a:headEnd/>
                <a:tailEnd/>
              </a:ln>
            </p:spPr>
            <p:txBody>
              <a:bodyPr wrap="none" anchor="ctr"/>
              <a:lstStyle/>
              <a:p>
                <a:endParaRPr lang="it-IT"/>
              </a:p>
            </p:txBody>
          </p:sp>
          <p:sp>
            <p:nvSpPr>
              <p:cNvPr id="139349" name="Line 22"/>
              <p:cNvSpPr>
                <a:spLocks noChangeShapeType="1"/>
              </p:cNvSpPr>
              <p:nvPr/>
            </p:nvSpPr>
            <p:spPr bwMode="auto">
              <a:xfrm>
                <a:off x="1008" y="1632"/>
                <a:ext cx="0" cy="528"/>
              </a:xfrm>
              <a:prstGeom prst="line">
                <a:avLst/>
              </a:prstGeom>
              <a:noFill/>
              <a:ln w="9525">
                <a:solidFill>
                  <a:schemeClr val="tx1"/>
                </a:solidFill>
                <a:round/>
                <a:headEnd/>
                <a:tailEnd/>
              </a:ln>
            </p:spPr>
            <p:txBody>
              <a:bodyPr wrap="none" anchor="ctr"/>
              <a:lstStyle/>
              <a:p>
                <a:endParaRPr lang="it-IT"/>
              </a:p>
            </p:txBody>
          </p:sp>
          <p:sp>
            <p:nvSpPr>
              <p:cNvPr id="139350" name="Line 23"/>
              <p:cNvSpPr>
                <a:spLocks noChangeShapeType="1"/>
              </p:cNvSpPr>
              <p:nvPr/>
            </p:nvSpPr>
            <p:spPr bwMode="auto">
              <a:xfrm>
                <a:off x="672" y="2160"/>
                <a:ext cx="672" cy="0"/>
              </a:xfrm>
              <a:prstGeom prst="line">
                <a:avLst/>
              </a:prstGeom>
              <a:noFill/>
              <a:ln w="9525">
                <a:solidFill>
                  <a:schemeClr val="tx1"/>
                </a:solidFill>
                <a:round/>
                <a:headEnd/>
                <a:tailEnd/>
              </a:ln>
            </p:spPr>
            <p:txBody>
              <a:bodyPr wrap="none" anchor="ctr"/>
              <a:lstStyle/>
              <a:p>
                <a:endParaRPr lang="it-IT"/>
              </a:p>
            </p:txBody>
          </p:sp>
          <p:sp>
            <p:nvSpPr>
              <p:cNvPr id="139351" name="Line 24"/>
              <p:cNvSpPr>
                <a:spLocks noChangeShapeType="1"/>
              </p:cNvSpPr>
              <p:nvPr/>
            </p:nvSpPr>
            <p:spPr bwMode="auto">
              <a:xfrm>
                <a:off x="576" y="2448"/>
                <a:ext cx="0" cy="336"/>
              </a:xfrm>
              <a:prstGeom prst="line">
                <a:avLst/>
              </a:prstGeom>
              <a:noFill/>
              <a:ln w="9525">
                <a:solidFill>
                  <a:schemeClr val="tx1"/>
                </a:solidFill>
                <a:round/>
                <a:headEnd/>
                <a:tailEnd/>
              </a:ln>
            </p:spPr>
            <p:txBody>
              <a:bodyPr wrap="none" anchor="ctr"/>
              <a:lstStyle/>
              <a:p>
                <a:endParaRPr lang="it-IT"/>
              </a:p>
            </p:txBody>
          </p:sp>
          <p:sp>
            <p:nvSpPr>
              <p:cNvPr id="139352" name="Rectangle 25" descr="Wide upward diagonal"/>
              <p:cNvSpPr>
                <a:spLocks noChangeArrowheads="1"/>
              </p:cNvSpPr>
              <p:nvPr/>
            </p:nvSpPr>
            <p:spPr bwMode="auto">
              <a:xfrm>
                <a:off x="528" y="2496"/>
                <a:ext cx="96" cy="144"/>
              </a:xfrm>
              <a:prstGeom prst="rect">
                <a:avLst/>
              </a:prstGeom>
              <a:pattFill prst="wdUpDiag">
                <a:fgClr>
                  <a:srgbClr val="FF9966"/>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53" name="Line 26"/>
              <p:cNvSpPr>
                <a:spLocks noChangeShapeType="1"/>
              </p:cNvSpPr>
              <p:nvPr/>
            </p:nvSpPr>
            <p:spPr bwMode="auto">
              <a:xfrm>
                <a:off x="720" y="2448"/>
                <a:ext cx="0" cy="336"/>
              </a:xfrm>
              <a:prstGeom prst="line">
                <a:avLst/>
              </a:prstGeom>
              <a:noFill/>
              <a:ln w="9525">
                <a:solidFill>
                  <a:schemeClr val="tx1"/>
                </a:solidFill>
                <a:round/>
                <a:headEnd/>
                <a:tailEnd/>
              </a:ln>
            </p:spPr>
            <p:txBody>
              <a:bodyPr wrap="none" anchor="ctr"/>
              <a:lstStyle/>
              <a:p>
                <a:endParaRPr lang="it-IT"/>
              </a:p>
            </p:txBody>
          </p:sp>
          <p:sp>
            <p:nvSpPr>
              <p:cNvPr id="139354" name="Rectangle 27" descr="80%"/>
              <p:cNvSpPr>
                <a:spLocks noChangeArrowheads="1"/>
              </p:cNvSpPr>
              <p:nvPr/>
            </p:nvSpPr>
            <p:spPr bwMode="auto">
              <a:xfrm>
                <a:off x="672" y="2496"/>
                <a:ext cx="96" cy="144"/>
              </a:xfrm>
              <a:prstGeom prst="rect">
                <a:avLst/>
              </a:prstGeom>
              <a:pattFill prst="pct80">
                <a:fgClr>
                  <a:srgbClr val="00CC00"/>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55" name="AutoShape 28"/>
              <p:cNvSpPr>
                <a:spLocks noChangeArrowheads="1"/>
              </p:cNvSpPr>
              <p:nvPr/>
            </p:nvSpPr>
            <p:spPr bwMode="auto">
              <a:xfrm>
                <a:off x="336" y="2304"/>
                <a:ext cx="624" cy="624"/>
              </a:xfrm>
              <a:prstGeom prst="diamond">
                <a:avLst/>
              </a:prstGeom>
              <a:noFill/>
              <a:ln w="9525">
                <a:solidFill>
                  <a:schemeClr val="tx1"/>
                </a:solidFill>
                <a:miter lim="800000"/>
                <a:headEnd/>
                <a:tailEnd/>
              </a:ln>
            </p:spPr>
            <p:txBody>
              <a:bodyPr wrap="none" anchor="ctr"/>
              <a:lstStyle/>
              <a:p>
                <a:pPr eaLnBrk="0" hangingPunct="0"/>
                <a:endParaRPr lang="it-IT"/>
              </a:p>
            </p:txBody>
          </p:sp>
          <p:sp>
            <p:nvSpPr>
              <p:cNvPr id="139356" name="Line 29"/>
              <p:cNvSpPr>
                <a:spLocks noChangeShapeType="1"/>
              </p:cNvSpPr>
              <p:nvPr/>
            </p:nvSpPr>
            <p:spPr bwMode="auto">
              <a:xfrm>
                <a:off x="648" y="2160"/>
                <a:ext cx="0" cy="144"/>
              </a:xfrm>
              <a:prstGeom prst="line">
                <a:avLst/>
              </a:prstGeom>
              <a:noFill/>
              <a:ln w="9525">
                <a:solidFill>
                  <a:schemeClr val="tx1"/>
                </a:solidFill>
                <a:round/>
                <a:headEnd/>
                <a:tailEnd/>
              </a:ln>
            </p:spPr>
            <p:txBody>
              <a:bodyPr wrap="none" anchor="ctr"/>
              <a:lstStyle/>
              <a:p>
                <a:endParaRPr lang="it-IT"/>
              </a:p>
            </p:txBody>
          </p:sp>
          <p:sp>
            <p:nvSpPr>
              <p:cNvPr id="139357" name="Line 30"/>
              <p:cNvSpPr>
                <a:spLocks noChangeShapeType="1"/>
              </p:cNvSpPr>
              <p:nvPr/>
            </p:nvSpPr>
            <p:spPr bwMode="auto">
              <a:xfrm>
                <a:off x="1296" y="2448"/>
                <a:ext cx="0" cy="336"/>
              </a:xfrm>
              <a:prstGeom prst="line">
                <a:avLst/>
              </a:prstGeom>
              <a:noFill/>
              <a:ln w="9525">
                <a:solidFill>
                  <a:schemeClr val="tx1"/>
                </a:solidFill>
                <a:round/>
                <a:headEnd/>
                <a:tailEnd/>
              </a:ln>
            </p:spPr>
            <p:txBody>
              <a:bodyPr wrap="none" anchor="ctr"/>
              <a:lstStyle/>
              <a:p>
                <a:endParaRPr lang="it-IT"/>
              </a:p>
            </p:txBody>
          </p:sp>
          <p:sp>
            <p:nvSpPr>
              <p:cNvPr id="139358" name="Rectangle 31" descr="Wide upward diagonal"/>
              <p:cNvSpPr>
                <a:spLocks noChangeArrowheads="1"/>
              </p:cNvSpPr>
              <p:nvPr/>
            </p:nvSpPr>
            <p:spPr bwMode="auto">
              <a:xfrm>
                <a:off x="1248" y="2496"/>
                <a:ext cx="96" cy="144"/>
              </a:xfrm>
              <a:prstGeom prst="rect">
                <a:avLst/>
              </a:prstGeom>
              <a:pattFill prst="wdUpDiag">
                <a:fgClr>
                  <a:srgbClr val="FF9966"/>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59" name="Line 32"/>
              <p:cNvSpPr>
                <a:spLocks noChangeShapeType="1"/>
              </p:cNvSpPr>
              <p:nvPr/>
            </p:nvSpPr>
            <p:spPr bwMode="auto">
              <a:xfrm>
                <a:off x="1440" y="2448"/>
                <a:ext cx="0" cy="336"/>
              </a:xfrm>
              <a:prstGeom prst="line">
                <a:avLst/>
              </a:prstGeom>
              <a:noFill/>
              <a:ln w="9525">
                <a:solidFill>
                  <a:schemeClr val="tx1"/>
                </a:solidFill>
                <a:round/>
                <a:headEnd/>
                <a:tailEnd/>
              </a:ln>
            </p:spPr>
            <p:txBody>
              <a:bodyPr wrap="none" anchor="ctr"/>
              <a:lstStyle/>
              <a:p>
                <a:endParaRPr lang="it-IT"/>
              </a:p>
            </p:txBody>
          </p:sp>
          <p:sp>
            <p:nvSpPr>
              <p:cNvPr id="139360" name="Rectangle 33" descr="80%"/>
              <p:cNvSpPr>
                <a:spLocks noChangeArrowheads="1"/>
              </p:cNvSpPr>
              <p:nvPr/>
            </p:nvSpPr>
            <p:spPr bwMode="auto">
              <a:xfrm>
                <a:off x="1392" y="2496"/>
                <a:ext cx="96" cy="144"/>
              </a:xfrm>
              <a:prstGeom prst="rect">
                <a:avLst/>
              </a:prstGeom>
              <a:pattFill prst="pct80">
                <a:fgClr>
                  <a:srgbClr val="00CC00"/>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61" name="AutoShape 34"/>
              <p:cNvSpPr>
                <a:spLocks noChangeArrowheads="1"/>
              </p:cNvSpPr>
              <p:nvPr/>
            </p:nvSpPr>
            <p:spPr bwMode="auto">
              <a:xfrm>
                <a:off x="1056" y="2304"/>
                <a:ext cx="624" cy="624"/>
              </a:xfrm>
              <a:prstGeom prst="diamond">
                <a:avLst/>
              </a:prstGeom>
              <a:noFill/>
              <a:ln w="9525">
                <a:solidFill>
                  <a:schemeClr val="tx1"/>
                </a:solidFill>
                <a:miter lim="800000"/>
                <a:headEnd/>
                <a:tailEnd/>
              </a:ln>
            </p:spPr>
            <p:txBody>
              <a:bodyPr wrap="none" anchor="ctr"/>
              <a:lstStyle/>
              <a:p>
                <a:pPr eaLnBrk="0" hangingPunct="0"/>
                <a:endParaRPr lang="it-IT"/>
              </a:p>
            </p:txBody>
          </p:sp>
          <p:sp>
            <p:nvSpPr>
              <p:cNvPr id="139362" name="Line 35"/>
              <p:cNvSpPr>
                <a:spLocks noChangeShapeType="1"/>
              </p:cNvSpPr>
              <p:nvPr/>
            </p:nvSpPr>
            <p:spPr bwMode="auto">
              <a:xfrm>
                <a:off x="1368" y="2160"/>
                <a:ext cx="0" cy="144"/>
              </a:xfrm>
              <a:prstGeom prst="line">
                <a:avLst/>
              </a:prstGeom>
              <a:noFill/>
              <a:ln w="9525">
                <a:solidFill>
                  <a:schemeClr val="tx1"/>
                </a:solidFill>
                <a:round/>
                <a:headEnd/>
                <a:tailEnd/>
              </a:ln>
            </p:spPr>
            <p:txBody>
              <a:bodyPr wrap="none" anchor="ctr"/>
              <a:lstStyle/>
              <a:p>
                <a:endParaRPr lang="it-IT"/>
              </a:p>
            </p:txBody>
          </p:sp>
        </p:grpSp>
      </p:grpSp>
      <p:grpSp>
        <p:nvGrpSpPr>
          <p:cNvPr id="139267" name="Group 36"/>
          <p:cNvGrpSpPr>
            <a:grpSpLocks/>
          </p:cNvGrpSpPr>
          <p:nvPr/>
        </p:nvGrpSpPr>
        <p:grpSpPr bwMode="auto">
          <a:xfrm>
            <a:off x="3505200" y="1936750"/>
            <a:ext cx="2133600" cy="2514600"/>
            <a:chOff x="2256" y="1316"/>
            <a:chExt cx="1344" cy="1584"/>
          </a:xfrm>
        </p:grpSpPr>
        <p:sp>
          <p:nvSpPr>
            <p:cNvPr id="139309" name="Line 37"/>
            <p:cNvSpPr>
              <a:spLocks noChangeShapeType="1"/>
            </p:cNvSpPr>
            <p:nvPr/>
          </p:nvSpPr>
          <p:spPr bwMode="auto">
            <a:xfrm>
              <a:off x="2544" y="1436"/>
              <a:ext cx="0" cy="336"/>
            </a:xfrm>
            <a:prstGeom prst="line">
              <a:avLst/>
            </a:prstGeom>
            <a:noFill/>
            <a:ln w="9525">
              <a:solidFill>
                <a:schemeClr val="tx1"/>
              </a:solidFill>
              <a:round/>
              <a:headEnd/>
              <a:tailEnd/>
            </a:ln>
          </p:spPr>
          <p:txBody>
            <a:bodyPr wrap="none" anchor="ctr"/>
            <a:lstStyle/>
            <a:p>
              <a:endParaRPr lang="it-IT"/>
            </a:p>
          </p:txBody>
        </p:sp>
        <p:sp>
          <p:nvSpPr>
            <p:cNvPr id="139310" name="Rectangle 38"/>
            <p:cNvSpPr>
              <a:spLocks noChangeArrowheads="1"/>
            </p:cNvSpPr>
            <p:nvPr/>
          </p:nvSpPr>
          <p:spPr bwMode="auto">
            <a:xfrm>
              <a:off x="2496" y="1484"/>
              <a:ext cx="96" cy="144"/>
            </a:xfrm>
            <a:prstGeom prst="rect">
              <a:avLst/>
            </a:prstGeom>
            <a:solidFill>
              <a:srgbClr val="0000CC"/>
            </a:solidFill>
            <a:ln w="9525">
              <a:solidFill>
                <a:schemeClr val="tx1"/>
              </a:solidFill>
              <a:miter lim="800000"/>
              <a:headEnd/>
              <a:tailEnd/>
            </a:ln>
          </p:spPr>
          <p:txBody>
            <a:bodyPr wrap="none" anchor="ctr"/>
            <a:lstStyle/>
            <a:p>
              <a:pPr eaLnBrk="0" hangingPunct="0"/>
              <a:endParaRPr lang="it-IT"/>
            </a:p>
          </p:txBody>
        </p:sp>
        <p:sp>
          <p:nvSpPr>
            <p:cNvPr id="139311" name="Line 39"/>
            <p:cNvSpPr>
              <a:spLocks noChangeShapeType="1"/>
            </p:cNvSpPr>
            <p:nvPr/>
          </p:nvSpPr>
          <p:spPr bwMode="auto">
            <a:xfrm>
              <a:off x="2688" y="1436"/>
              <a:ext cx="0" cy="336"/>
            </a:xfrm>
            <a:prstGeom prst="line">
              <a:avLst/>
            </a:prstGeom>
            <a:noFill/>
            <a:ln w="9525">
              <a:solidFill>
                <a:schemeClr val="tx1"/>
              </a:solidFill>
              <a:round/>
              <a:headEnd/>
              <a:tailEnd/>
            </a:ln>
          </p:spPr>
          <p:txBody>
            <a:bodyPr wrap="none" anchor="ctr"/>
            <a:lstStyle/>
            <a:p>
              <a:endParaRPr lang="it-IT"/>
            </a:p>
          </p:txBody>
        </p:sp>
        <p:sp>
          <p:nvSpPr>
            <p:cNvPr id="139312" name="Rectangle 40" descr="Wide upward diagonal"/>
            <p:cNvSpPr>
              <a:spLocks noChangeArrowheads="1"/>
            </p:cNvSpPr>
            <p:nvPr/>
          </p:nvSpPr>
          <p:spPr bwMode="auto">
            <a:xfrm>
              <a:off x="2640" y="1484"/>
              <a:ext cx="96" cy="144"/>
            </a:xfrm>
            <a:prstGeom prst="rect">
              <a:avLst/>
            </a:prstGeom>
            <a:pattFill prst="wdUpDiag">
              <a:fgClr>
                <a:srgbClr val="FF9900"/>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13" name="Rectangle 41"/>
            <p:cNvSpPr>
              <a:spLocks noChangeArrowheads="1"/>
            </p:cNvSpPr>
            <p:nvPr/>
          </p:nvSpPr>
          <p:spPr bwMode="auto">
            <a:xfrm>
              <a:off x="2400" y="1340"/>
              <a:ext cx="432" cy="528"/>
            </a:xfrm>
            <a:prstGeom prst="rect">
              <a:avLst/>
            </a:prstGeom>
            <a:noFill/>
            <a:ln w="9525">
              <a:solidFill>
                <a:schemeClr val="tx1"/>
              </a:solidFill>
              <a:miter lim="800000"/>
              <a:headEnd/>
              <a:tailEnd/>
            </a:ln>
          </p:spPr>
          <p:txBody>
            <a:bodyPr wrap="none" anchor="ctr"/>
            <a:lstStyle/>
            <a:p>
              <a:pPr eaLnBrk="0" hangingPunct="0"/>
              <a:endParaRPr lang="it-IT"/>
            </a:p>
          </p:txBody>
        </p:sp>
        <p:sp>
          <p:nvSpPr>
            <p:cNvPr id="139314" name="Line 42"/>
            <p:cNvSpPr>
              <a:spLocks noChangeShapeType="1"/>
            </p:cNvSpPr>
            <p:nvPr/>
          </p:nvSpPr>
          <p:spPr bwMode="auto">
            <a:xfrm>
              <a:off x="3216" y="1412"/>
              <a:ext cx="0" cy="384"/>
            </a:xfrm>
            <a:prstGeom prst="line">
              <a:avLst/>
            </a:prstGeom>
            <a:noFill/>
            <a:ln w="9525">
              <a:solidFill>
                <a:schemeClr val="tx1"/>
              </a:solidFill>
              <a:round/>
              <a:headEnd/>
              <a:tailEnd/>
            </a:ln>
          </p:spPr>
          <p:txBody>
            <a:bodyPr wrap="none" anchor="ctr"/>
            <a:lstStyle/>
            <a:p>
              <a:endParaRPr lang="it-IT"/>
            </a:p>
          </p:txBody>
        </p:sp>
        <p:sp>
          <p:nvSpPr>
            <p:cNvPr id="139315" name="Rectangle 43" descr="Sphere"/>
            <p:cNvSpPr>
              <a:spLocks noChangeArrowheads="1"/>
            </p:cNvSpPr>
            <p:nvPr/>
          </p:nvSpPr>
          <p:spPr bwMode="auto">
            <a:xfrm>
              <a:off x="3168" y="1460"/>
              <a:ext cx="96" cy="144"/>
            </a:xfrm>
            <a:prstGeom prst="rect">
              <a:avLst/>
            </a:prstGeom>
            <a:pattFill prst="sphere">
              <a:fgClr>
                <a:srgbClr val="FF3399"/>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16" name="Line 44"/>
            <p:cNvSpPr>
              <a:spLocks noChangeShapeType="1"/>
            </p:cNvSpPr>
            <p:nvPr/>
          </p:nvSpPr>
          <p:spPr bwMode="auto">
            <a:xfrm>
              <a:off x="3360" y="1412"/>
              <a:ext cx="0" cy="384"/>
            </a:xfrm>
            <a:prstGeom prst="line">
              <a:avLst/>
            </a:prstGeom>
            <a:noFill/>
            <a:ln w="9525">
              <a:solidFill>
                <a:schemeClr val="tx1"/>
              </a:solidFill>
              <a:round/>
              <a:headEnd/>
              <a:tailEnd/>
            </a:ln>
          </p:spPr>
          <p:txBody>
            <a:bodyPr wrap="none" anchor="ctr"/>
            <a:lstStyle/>
            <a:p>
              <a:endParaRPr lang="it-IT"/>
            </a:p>
          </p:txBody>
        </p:sp>
        <p:sp>
          <p:nvSpPr>
            <p:cNvPr id="139317" name="Rectangle 45"/>
            <p:cNvSpPr>
              <a:spLocks noChangeArrowheads="1"/>
            </p:cNvSpPr>
            <p:nvPr/>
          </p:nvSpPr>
          <p:spPr bwMode="auto">
            <a:xfrm>
              <a:off x="3312" y="1460"/>
              <a:ext cx="96" cy="144"/>
            </a:xfrm>
            <a:prstGeom prst="rect">
              <a:avLst/>
            </a:prstGeom>
            <a:solidFill>
              <a:srgbClr val="00FFFF"/>
            </a:solidFill>
            <a:ln w="9525">
              <a:solidFill>
                <a:schemeClr val="tx1"/>
              </a:solidFill>
              <a:miter lim="800000"/>
              <a:headEnd/>
              <a:tailEnd/>
            </a:ln>
          </p:spPr>
          <p:txBody>
            <a:bodyPr wrap="none" anchor="ctr"/>
            <a:lstStyle/>
            <a:p>
              <a:pPr eaLnBrk="0" hangingPunct="0"/>
              <a:endParaRPr lang="it-IT"/>
            </a:p>
          </p:txBody>
        </p:sp>
        <p:sp>
          <p:nvSpPr>
            <p:cNvPr id="139318" name="Oval 46"/>
            <p:cNvSpPr>
              <a:spLocks noChangeArrowheads="1"/>
            </p:cNvSpPr>
            <p:nvPr/>
          </p:nvSpPr>
          <p:spPr bwMode="auto">
            <a:xfrm>
              <a:off x="3024" y="1316"/>
              <a:ext cx="528" cy="576"/>
            </a:xfrm>
            <a:prstGeom prst="ellipse">
              <a:avLst/>
            </a:prstGeom>
            <a:noFill/>
            <a:ln w="9525">
              <a:solidFill>
                <a:schemeClr val="tx1"/>
              </a:solidFill>
              <a:round/>
              <a:headEnd/>
              <a:tailEnd/>
            </a:ln>
          </p:spPr>
          <p:txBody>
            <a:bodyPr wrap="none" anchor="ctr"/>
            <a:lstStyle/>
            <a:p>
              <a:pPr eaLnBrk="0" hangingPunct="0"/>
              <a:endParaRPr lang="it-IT"/>
            </a:p>
          </p:txBody>
        </p:sp>
        <p:sp>
          <p:nvSpPr>
            <p:cNvPr id="139319" name="Line 47"/>
            <p:cNvSpPr>
              <a:spLocks noChangeShapeType="1"/>
            </p:cNvSpPr>
            <p:nvPr/>
          </p:nvSpPr>
          <p:spPr bwMode="auto">
            <a:xfrm>
              <a:off x="2832" y="1604"/>
              <a:ext cx="192" cy="0"/>
            </a:xfrm>
            <a:prstGeom prst="line">
              <a:avLst/>
            </a:prstGeom>
            <a:noFill/>
            <a:ln w="9525">
              <a:solidFill>
                <a:schemeClr val="tx1"/>
              </a:solidFill>
              <a:round/>
              <a:headEnd/>
              <a:tailEnd/>
            </a:ln>
          </p:spPr>
          <p:txBody>
            <a:bodyPr wrap="none" anchor="ctr"/>
            <a:lstStyle/>
            <a:p>
              <a:endParaRPr lang="it-IT"/>
            </a:p>
          </p:txBody>
        </p:sp>
        <p:sp>
          <p:nvSpPr>
            <p:cNvPr id="139320" name="Line 48"/>
            <p:cNvSpPr>
              <a:spLocks noChangeShapeType="1"/>
            </p:cNvSpPr>
            <p:nvPr/>
          </p:nvSpPr>
          <p:spPr bwMode="auto">
            <a:xfrm>
              <a:off x="2928" y="1604"/>
              <a:ext cx="0" cy="528"/>
            </a:xfrm>
            <a:prstGeom prst="line">
              <a:avLst/>
            </a:prstGeom>
            <a:noFill/>
            <a:ln w="9525">
              <a:solidFill>
                <a:schemeClr val="tx1"/>
              </a:solidFill>
              <a:round/>
              <a:headEnd/>
              <a:tailEnd/>
            </a:ln>
          </p:spPr>
          <p:txBody>
            <a:bodyPr wrap="none" anchor="ctr"/>
            <a:lstStyle/>
            <a:p>
              <a:endParaRPr lang="it-IT"/>
            </a:p>
          </p:txBody>
        </p:sp>
        <p:sp>
          <p:nvSpPr>
            <p:cNvPr id="139321" name="Line 49"/>
            <p:cNvSpPr>
              <a:spLocks noChangeShapeType="1"/>
            </p:cNvSpPr>
            <p:nvPr/>
          </p:nvSpPr>
          <p:spPr bwMode="auto">
            <a:xfrm>
              <a:off x="2592" y="2132"/>
              <a:ext cx="672" cy="0"/>
            </a:xfrm>
            <a:prstGeom prst="line">
              <a:avLst/>
            </a:prstGeom>
            <a:noFill/>
            <a:ln w="9525">
              <a:solidFill>
                <a:schemeClr val="tx1"/>
              </a:solidFill>
              <a:round/>
              <a:headEnd/>
              <a:tailEnd/>
            </a:ln>
          </p:spPr>
          <p:txBody>
            <a:bodyPr wrap="none" anchor="ctr"/>
            <a:lstStyle/>
            <a:p>
              <a:endParaRPr lang="it-IT"/>
            </a:p>
          </p:txBody>
        </p:sp>
        <p:sp>
          <p:nvSpPr>
            <p:cNvPr id="139322" name="Line 50"/>
            <p:cNvSpPr>
              <a:spLocks noChangeShapeType="1"/>
            </p:cNvSpPr>
            <p:nvPr/>
          </p:nvSpPr>
          <p:spPr bwMode="auto">
            <a:xfrm>
              <a:off x="2496" y="2420"/>
              <a:ext cx="0" cy="336"/>
            </a:xfrm>
            <a:prstGeom prst="line">
              <a:avLst/>
            </a:prstGeom>
            <a:noFill/>
            <a:ln w="9525">
              <a:solidFill>
                <a:schemeClr val="tx1"/>
              </a:solidFill>
              <a:round/>
              <a:headEnd/>
              <a:tailEnd/>
            </a:ln>
          </p:spPr>
          <p:txBody>
            <a:bodyPr wrap="none" anchor="ctr"/>
            <a:lstStyle/>
            <a:p>
              <a:endParaRPr lang="it-IT"/>
            </a:p>
          </p:txBody>
        </p:sp>
        <p:sp>
          <p:nvSpPr>
            <p:cNvPr id="139323" name="Rectangle 51" descr="Wide upward diagonal"/>
            <p:cNvSpPr>
              <a:spLocks noChangeArrowheads="1"/>
            </p:cNvSpPr>
            <p:nvPr/>
          </p:nvSpPr>
          <p:spPr bwMode="auto">
            <a:xfrm>
              <a:off x="2448" y="2468"/>
              <a:ext cx="96" cy="144"/>
            </a:xfrm>
            <a:prstGeom prst="rect">
              <a:avLst/>
            </a:prstGeom>
            <a:pattFill prst="wdUpDiag">
              <a:fgClr>
                <a:srgbClr val="FF9900"/>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24" name="Line 52"/>
            <p:cNvSpPr>
              <a:spLocks noChangeShapeType="1"/>
            </p:cNvSpPr>
            <p:nvPr/>
          </p:nvSpPr>
          <p:spPr bwMode="auto">
            <a:xfrm>
              <a:off x="2640" y="2420"/>
              <a:ext cx="0" cy="336"/>
            </a:xfrm>
            <a:prstGeom prst="line">
              <a:avLst/>
            </a:prstGeom>
            <a:noFill/>
            <a:ln w="9525">
              <a:solidFill>
                <a:schemeClr val="tx1"/>
              </a:solidFill>
              <a:round/>
              <a:headEnd/>
              <a:tailEnd/>
            </a:ln>
          </p:spPr>
          <p:txBody>
            <a:bodyPr wrap="none" anchor="ctr"/>
            <a:lstStyle/>
            <a:p>
              <a:endParaRPr lang="it-IT"/>
            </a:p>
          </p:txBody>
        </p:sp>
        <p:sp>
          <p:nvSpPr>
            <p:cNvPr id="139325" name="Rectangle 53" descr="Sphere"/>
            <p:cNvSpPr>
              <a:spLocks noChangeArrowheads="1"/>
            </p:cNvSpPr>
            <p:nvPr/>
          </p:nvSpPr>
          <p:spPr bwMode="auto">
            <a:xfrm>
              <a:off x="2592" y="2468"/>
              <a:ext cx="96" cy="144"/>
            </a:xfrm>
            <a:prstGeom prst="rect">
              <a:avLst/>
            </a:prstGeom>
            <a:pattFill prst="sphere">
              <a:fgClr>
                <a:srgbClr val="FF3399"/>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26" name="AutoShape 54"/>
            <p:cNvSpPr>
              <a:spLocks noChangeArrowheads="1"/>
            </p:cNvSpPr>
            <p:nvPr/>
          </p:nvSpPr>
          <p:spPr bwMode="auto">
            <a:xfrm>
              <a:off x="2256" y="2276"/>
              <a:ext cx="624" cy="624"/>
            </a:xfrm>
            <a:prstGeom prst="diamond">
              <a:avLst/>
            </a:prstGeom>
            <a:noFill/>
            <a:ln w="9525">
              <a:solidFill>
                <a:schemeClr val="tx1"/>
              </a:solidFill>
              <a:miter lim="800000"/>
              <a:headEnd/>
              <a:tailEnd/>
            </a:ln>
          </p:spPr>
          <p:txBody>
            <a:bodyPr wrap="none" anchor="ctr"/>
            <a:lstStyle/>
            <a:p>
              <a:pPr eaLnBrk="0" hangingPunct="0"/>
              <a:endParaRPr lang="it-IT"/>
            </a:p>
          </p:txBody>
        </p:sp>
        <p:sp>
          <p:nvSpPr>
            <p:cNvPr id="139327" name="Line 55"/>
            <p:cNvSpPr>
              <a:spLocks noChangeShapeType="1"/>
            </p:cNvSpPr>
            <p:nvPr/>
          </p:nvSpPr>
          <p:spPr bwMode="auto">
            <a:xfrm>
              <a:off x="2568" y="2132"/>
              <a:ext cx="0" cy="144"/>
            </a:xfrm>
            <a:prstGeom prst="line">
              <a:avLst/>
            </a:prstGeom>
            <a:noFill/>
            <a:ln w="9525">
              <a:solidFill>
                <a:schemeClr val="tx1"/>
              </a:solidFill>
              <a:round/>
              <a:headEnd/>
              <a:tailEnd/>
            </a:ln>
          </p:spPr>
          <p:txBody>
            <a:bodyPr wrap="none" anchor="ctr"/>
            <a:lstStyle/>
            <a:p>
              <a:endParaRPr lang="it-IT"/>
            </a:p>
          </p:txBody>
        </p:sp>
        <p:sp>
          <p:nvSpPr>
            <p:cNvPr id="139328" name="Line 56"/>
            <p:cNvSpPr>
              <a:spLocks noChangeShapeType="1"/>
            </p:cNvSpPr>
            <p:nvPr/>
          </p:nvSpPr>
          <p:spPr bwMode="auto">
            <a:xfrm>
              <a:off x="3216" y="2420"/>
              <a:ext cx="0" cy="336"/>
            </a:xfrm>
            <a:prstGeom prst="line">
              <a:avLst/>
            </a:prstGeom>
            <a:noFill/>
            <a:ln w="9525">
              <a:solidFill>
                <a:schemeClr val="tx1"/>
              </a:solidFill>
              <a:round/>
              <a:headEnd/>
              <a:tailEnd/>
            </a:ln>
          </p:spPr>
          <p:txBody>
            <a:bodyPr wrap="none" anchor="ctr"/>
            <a:lstStyle/>
            <a:p>
              <a:endParaRPr lang="it-IT"/>
            </a:p>
          </p:txBody>
        </p:sp>
        <p:sp>
          <p:nvSpPr>
            <p:cNvPr id="139329" name="Rectangle 57" descr="Wide upward diagonal"/>
            <p:cNvSpPr>
              <a:spLocks noChangeArrowheads="1"/>
            </p:cNvSpPr>
            <p:nvPr/>
          </p:nvSpPr>
          <p:spPr bwMode="auto">
            <a:xfrm>
              <a:off x="3168" y="2468"/>
              <a:ext cx="96" cy="144"/>
            </a:xfrm>
            <a:prstGeom prst="rect">
              <a:avLst/>
            </a:prstGeom>
            <a:pattFill prst="wdUpDiag">
              <a:fgClr>
                <a:srgbClr val="FF9900"/>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30" name="Line 58"/>
            <p:cNvSpPr>
              <a:spLocks noChangeShapeType="1"/>
            </p:cNvSpPr>
            <p:nvPr/>
          </p:nvSpPr>
          <p:spPr bwMode="auto">
            <a:xfrm>
              <a:off x="3360" y="2420"/>
              <a:ext cx="0" cy="336"/>
            </a:xfrm>
            <a:prstGeom prst="line">
              <a:avLst/>
            </a:prstGeom>
            <a:noFill/>
            <a:ln w="9525">
              <a:solidFill>
                <a:schemeClr val="tx1"/>
              </a:solidFill>
              <a:round/>
              <a:headEnd/>
              <a:tailEnd/>
            </a:ln>
          </p:spPr>
          <p:txBody>
            <a:bodyPr wrap="none" anchor="ctr"/>
            <a:lstStyle/>
            <a:p>
              <a:endParaRPr lang="it-IT"/>
            </a:p>
          </p:txBody>
        </p:sp>
        <p:sp>
          <p:nvSpPr>
            <p:cNvPr id="139331" name="Rectangle 59" descr="Sphere"/>
            <p:cNvSpPr>
              <a:spLocks noChangeArrowheads="1"/>
            </p:cNvSpPr>
            <p:nvPr/>
          </p:nvSpPr>
          <p:spPr bwMode="auto">
            <a:xfrm>
              <a:off x="3312" y="2468"/>
              <a:ext cx="96" cy="144"/>
            </a:xfrm>
            <a:prstGeom prst="rect">
              <a:avLst/>
            </a:prstGeom>
            <a:pattFill prst="sphere">
              <a:fgClr>
                <a:srgbClr val="FF3399"/>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32" name="AutoShape 60"/>
            <p:cNvSpPr>
              <a:spLocks noChangeArrowheads="1"/>
            </p:cNvSpPr>
            <p:nvPr/>
          </p:nvSpPr>
          <p:spPr bwMode="auto">
            <a:xfrm>
              <a:off x="2976" y="2276"/>
              <a:ext cx="624" cy="624"/>
            </a:xfrm>
            <a:prstGeom prst="diamond">
              <a:avLst/>
            </a:prstGeom>
            <a:noFill/>
            <a:ln w="9525">
              <a:solidFill>
                <a:schemeClr val="tx1"/>
              </a:solidFill>
              <a:miter lim="800000"/>
              <a:headEnd/>
              <a:tailEnd/>
            </a:ln>
          </p:spPr>
          <p:txBody>
            <a:bodyPr wrap="none" anchor="ctr"/>
            <a:lstStyle/>
            <a:p>
              <a:pPr eaLnBrk="0" hangingPunct="0"/>
              <a:endParaRPr lang="it-IT"/>
            </a:p>
          </p:txBody>
        </p:sp>
        <p:sp>
          <p:nvSpPr>
            <p:cNvPr id="139333" name="Line 61"/>
            <p:cNvSpPr>
              <a:spLocks noChangeShapeType="1"/>
            </p:cNvSpPr>
            <p:nvPr/>
          </p:nvSpPr>
          <p:spPr bwMode="auto">
            <a:xfrm>
              <a:off x="3288" y="2132"/>
              <a:ext cx="0" cy="144"/>
            </a:xfrm>
            <a:prstGeom prst="line">
              <a:avLst/>
            </a:prstGeom>
            <a:noFill/>
            <a:ln w="9525">
              <a:solidFill>
                <a:schemeClr val="tx1"/>
              </a:solidFill>
              <a:round/>
              <a:headEnd/>
              <a:tailEnd/>
            </a:ln>
          </p:spPr>
          <p:txBody>
            <a:bodyPr wrap="none" anchor="ctr"/>
            <a:lstStyle/>
            <a:p>
              <a:endParaRPr lang="it-IT"/>
            </a:p>
          </p:txBody>
        </p:sp>
      </p:grpSp>
      <p:sp>
        <p:nvSpPr>
          <p:cNvPr id="139268" name="Text Box 62"/>
          <p:cNvSpPr txBox="1">
            <a:spLocks noChangeArrowheads="1"/>
          </p:cNvSpPr>
          <p:nvPr/>
        </p:nvSpPr>
        <p:spPr bwMode="auto">
          <a:xfrm>
            <a:off x="3833813" y="1052513"/>
            <a:ext cx="1146468" cy="400110"/>
          </a:xfrm>
          <a:prstGeom prst="rect">
            <a:avLst/>
          </a:prstGeom>
          <a:noFill/>
          <a:ln w="9525">
            <a:noFill/>
            <a:miter lim="800000"/>
            <a:headEnd/>
            <a:tailEnd/>
          </a:ln>
        </p:spPr>
        <p:txBody>
          <a:bodyPr wrap="none">
            <a:spAutoFit/>
          </a:bodyPr>
          <a:lstStyle/>
          <a:p>
            <a:pPr eaLnBrk="0" hangingPunct="0"/>
            <a:r>
              <a:rPr lang="en-GB" sz="2000" b="1" dirty="0" smtClean="0"/>
              <a:t>Family </a:t>
            </a:r>
            <a:r>
              <a:rPr lang="en-GB" sz="2000" b="1" dirty="0"/>
              <a:t>2</a:t>
            </a:r>
          </a:p>
        </p:txBody>
      </p:sp>
      <p:grpSp>
        <p:nvGrpSpPr>
          <p:cNvPr id="139269" name="Group 63"/>
          <p:cNvGrpSpPr>
            <a:grpSpLocks/>
          </p:cNvGrpSpPr>
          <p:nvPr/>
        </p:nvGrpSpPr>
        <p:grpSpPr bwMode="auto">
          <a:xfrm>
            <a:off x="3641726" y="1619253"/>
            <a:ext cx="1905001" cy="338138"/>
            <a:chOff x="2294" y="1144"/>
            <a:chExt cx="1200" cy="213"/>
          </a:xfrm>
        </p:grpSpPr>
        <p:sp>
          <p:nvSpPr>
            <p:cNvPr id="139307" name="Text Box 64"/>
            <p:cNvSpPr txBox="1">
              <a:spLocks noChangeArrowheads="1"/>
            </p:cNvSpPr>
            <p:nvPr/>
          </p:nvSpPr>
          <p:spPr bwMode="auto">
            <a:xfrm>
              <a:off x="2294" y="1144"/>
              <a:ext cx="454" cy="213"/>
            </a:xfrm>
            <a:prstGeom prst="rect">
              <a:avLst/>
            </a:prstGeom>
            <a:noFill/>
            <a:ln w="9525">
              <a:noFill/>
              <a:miter lim="800000"/>
              <a:headEnd/>
              <a:tailEnd/>
            </a:ln>
          </p:spPr>
          <p:txBody>
            <a:bodyPr wrap="none">
              <a:spAutoFit/>
            </a:bodyPr>
            <a:lstStyle/>
            <a:p>
              <a:pPr eaLnBrk="0" hangingPunct="0"/>
              <a:r>
                <a:rPr lang="en-GB" sz="1600" b="1" dirty="0" smtClean="0"/>
                <a:t>father</a:t>
              </a:r>
              <a:endParaRPr lang="en-GB" sz="1600" dirty="0"/>
            </a:p>
          </p:txBody>
        </p:sp>
        <p:sp>
          <p:nvSpPr>
            <p:cNvPr id="139308" name="Text Box 65"/>
            <p:cNvSpPr txBox="1">
              <a:spLocks noChangeArrowheads="1"/>
            </p:cNvSpPr>
            <p:nvPr/>
          </p:nvSpPr>
          <p:spPr bwMode="auto">
            <a:xfrm>
              <a:off x="2976" y="1144"/>
              <a:ext cx="518" cy="213"/>
            </a:xfrm>
            <a:prstGeom prst="rect">
              <a:avLst/>
            </a:prstGeom>
            <a:noFill/>
            <a:ln w="9525">
              <a:noFill/>
              <a:miter lim="800000"/>
              <a:headEnd/>
              <a:tailEnd/>
            </a:ln>
          </p:spPr>
          <p:txBody>
            <a:bodyPr wrap="none">
              <a:spAutoFit/>
            </a:bodyPr>
            <a:lstStyle/>
            <a:p>
              <a:pPr eaLnBrk="0" hangingPunct="0"/>
              <a:r>
                <a:rPr lang="en-GB" sz="1600" b="1" dirty="0" smtClean="0"/>
                <a:t>mother</a:t>
              </a:r>
              <a:endParaRPr lang="en-GB" sz="1600" dirty="0"/>
            </a:p>
          </p:txBody>
        </p:sp>
      </p:grpSp>
      <p:grpSp>
        <p:nvGrpSpPr>
          <p:cNvPr id="139270" name="Group 66"/>
          <p:cNvGrpSpPr>
            <a:grpSpLocks/>
          </p:cNvGrpSpPr>
          <p:nvPr/>
        </p:nvGrpSpPr>
        <p:grpSpPr bwMode="auto">
          <a:xfrm>
            <a:off x="3505202" y="4497395"/>
            <a:ext cx="2176464" cy="338138"/>
            <a:chOff x="2208" y="2957"/>
            <a:chExt cx="1371" cy="213"/>
          </a:xfrm>
        </p:grpSpPr>
        <p:sp>
          <p:nvSpPr>
            <p:cNvPr id="139305" name="Text Box 67"/>
            <p:cNvSpPr txBox="1">
              <a:spLocks noChangeArrowheads="1"/>
            </p:cNvSpPr>
            <p:nvPr/>
          </p:nvSpPr>
          <p:spPr bwMode="auto">
            <a:xfrm>
              <a:off x="2208" y="2957"/>
              <a:ext cx="651" cy="213"/>
            </a:xfrm>
            <a:prstGeom prst="rect">
              <a:avLst/>
            </a:prstGeom>
            <a:noFill/>
            <a:ln w="9525">
              <a:noFill/>
              <a:miter lim="800000"/>
              <a:headEnd/>
              <a:tailEnd/>
            </a:ln>
          </p:spPr>
          <p:txBody>
            <a:bodyPr wrap="none">
              <a:spAutoFit/>
            </a:bodyPr>
            <a:lstStyle/>
            <a:p>
              <a:pPr eaLnBrk="0" hangingPunct="0"/>
              <a:r>
                <a:rPr lang="en-GB" sz="1600" b="1" dirty="0" smtClean="0"/>
                <a:t>affected </a:t>
              </a:r>
              <a:r>
                <a:rPr lang="en-GB" sz="1600" b="1" dirty="0"/>
                <a:t>1</a:t>
              </a:r>
              <a:endParaRPr lang="en-GB" sz="1600" dirty="0"/>
            </a:p>
          </p:txBody>
        </p:sp>
        <p:sp>
          <p:nvSpPr>
            <p:cNvPr id="139306" name="Text Box 68"/>
            <p:cNvSpPr txBox="1">
              <a:spLocks noChangeArrowheads="1"/>
            </p:cNvSpPr>
            <p:nvPr/>
          </p:nvSpPr>
          <p:spPr bwMode="auto">
            <a:xfrm>
              <a:off x="2928" y="2957"/>
              <a:ext cx="651" cy="213"/>
            </a:xfrm>
            <a:prstGeom prst="rect">
              <a:avLst/>
            </a:prstGeom>
            <a:noFill/>
            <a:ln w="9525">
              <a:noFill/>
              <a:miter lim="800000"/>
              <a:headEnd/>
              <a:tailEnd/>
            </a:ln>
          </p:spPr>
          <p:txBody>
            <a:bodyPr wrap="none">
              <a:spAutoFit/>
            </a:bodyPr>
            <a:lstStyle/>
            <a:p>
              <a:pPr eaLnBrk="0" hangingPunct="0"/>
              <a:r>
                <a:rPr lang="en-GB" sz="1600" b="1" dirty="0" smtClean="0"/>
                <a:t>affected </a:t>
              </a:r>
              <a:r>
                <a:rPr lang="en-GB" sz="1600" b="1" dirty="0"/>
                <a:t>2</a:t>
              </a:r>
              <a:endParaRPr lang="en-GB" sz="1600" dirty="0"/>
            </a:p>
          </p:txBody>
        </p:sp>
      </p:grpSp>
      <p:grpSp>
        <p:nvGrpSpPr>
          <p:cNvPr id="139271" name="Group 69"/>
          <p:cNvGrpSpPr>
            <a:grpSpLocks/>
          </p:cNvGrpSpPr>
          <p:nvPr/>
        </p:nvGrpSpPr>
        <p:grpSpPr bwMode="auto">
          <a:xfrm>
            <a:off x="6324600" y="1936750"/>
            <a:ext cx="2133600" cy="2514600"/>
            <a:chOff x="4128" y="1316"/>
            <a:chExt cx="1344" cy="1584"/>
          </a:xfrm>
        </p:grpSpPr>
        <p:sp>
          <p:nvSpPr>
            <p:cNvPr id="139280" name="Line 70"/>
            <p:cNvSpPr>
              <a:spLocks noChangeShapeType="1"/>
            </p:cNvSpPr>
            <p:nvPr/>
          </p:nvSpPr>
          <p:spPr bwMode="auto">
            <a:xfrm>
              <a:off x="4416" y="1436"/>
              <a:ext cx="0" cy="336"/>
            </a:xfrm>
            <a:prstGeom prst="line">
              <a:avLst/>
            </a:prstGeom>
            <a:noFill/>
            <a:ln w="9525">
              <a:solidFill>
                <a:schemeClr val="tx1"/>
              </a:solidFill>
              <a:round/>
              <a:headEnd/>
              <a:tailEnd/>
            </a:ln>
          </p:spPr>
          <p:txBody>
            <a:bodyPr wrap="none" anchor="ctr"/>
            <a:lstStyle/>
            <a:p>
              <a:endParaRPr lang="it-IT"/>
            </a:p>
          </p:txBody>
        </p:sp>
        <p:sp>
          <p:nvSpPr>
            <p:cNvPr id="139281" name="Rectangle 71" descr="Wide downward diagonal"/>
            <p:cNvSpPr>
              <a:spLocks noChangeArrowheads="1"/>
            </p:cNvSpPr>
            <p:nvPr/>
          </p:nvSpPr>
          <p:spPr bwMode="auto">
            <a:xfrm>
              <a:off x="4368" y="1484"/>
              <a:ext cx="96" cy="144"/>
            </a:xfrm>
            <a:prstGeom prst="rect">
              <a:avLst/>
            </a:prstGeom>
            <a:pattFill prst="wdDnDiag">
              <a:fgClr>
                <a:srgbClr val="FF0000"/>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282" name="Line 72"/>
            <p:cNvSpPr>
              <a:spLocks noChangeShapeType="1"/>
            </p:cNvSpPr>
            <p:nvPr/>
          </p:nvSpPr>
          <p:spPr bwMode="auto">
            <a:xfrm>
              <a:off x="4560" y="1436"/>
              <a:ext cx="0" cy="336"/>
            </a:xfrm>
            <a:prstGeom prst="line">
              <a:avLst/>
            </a:prstGeom>
            <a:noFill/>
            <a:ln w="9525">
              <a:solidFill>
                <a:schemeClr val="tx1"/>
              </a:solidFill>
              <a:round/>
              <a:headEnd/>
              <a:tailEnd/>
            </a:ln>
          </p:spPr>
          <p:txBody>
            <a:bodyPr wrap="none" anchor="ctr"/>
            <a:lstStyle/>
            <a:p>
              <a:endParaRPr lang="it-IT"/>
            </a:p>
          </p:txBody>
        </p:sp>
        <p:sp>
          <p:nvSpPr>
            <p:cNvPr id="139283" name="Rectangle 73"/>
            <p:cNvSpPr>
              <a:spLocks noChangeArrowheads="1"/>
            </p:cNvSpPr>
            <p:nvPr/>
          </p:nvSpPr>
          <p:spPr bwMode="auto">
            <a:xfrm>
              <a:off x="4512" y="1484"/>
              <a:ext cx="96" cy="144"/>
            </a:xfrm>
            <a:prstGeom prst="rect">
              <a:avLst/>
            </a:prstGeom>
            <a:solidFill>
              <a:srgbClr val="FF9900"/>
            </a:solidFill>
            <a:ln w="9525">
              <a:solidFill>
                <a:schemeClr val="tx1"/>
              </a:solidFill>
              <a:miter lim="800000"/>
              <a:headEnd/>
              <a:tailEnd/>
            </a:ln>
          </p:spPr>
          <p:txBody>
            <a:bodyPr wrap="none" anchor="ctr"/>
            <a:lstStyle/>
            <a:p>
              <a:pPr eaLnBrk="0" hangingPunct="0"/>
              <a:endParaRPr lang="it-IT"/>
            </a:p>
          </p:txBody>
        </p:sp>
        <p:sp>
          <p:nvSpPr>
            <p:cNvPr id="139284" name="Rectangle 74"/>
            <p:cNvSpPr>
              <a:spLocks noChangeArrowheads="1"/>
            </p:cNvSpPr>
            <p:nvPr/>
          </p:nvSpPr>
          <p:spPr bwMode="auto">
            <a:xfrm>
              <a:off x="4272" y="1340"/>
              <a:ext cx="432" cy="528"/>
            </a:xfrm>
            <a:prstGeom prst="rect">
              <a:avLst/>
            </a:prstGeom>
            <a:noFill/>
            <a:ln w="9525">
              <a:solidFill>
                <a:schemeClr val="tx1"/>
              </a:solidFill>
              <a:miter lim="800000"/>
              <a:headEnd/>
              <a:tailEnd/>
            </a:ln>
          </p:spPr>
          <p:txBody>
            <a:bodyPr wrap="none" anchor="ctr"/>
            <a:lstStyle/>
            <a:p>
              <a:pPr eaLnBrk="0" hangingPunct="0"/>
              <a:endParaRPr lang="it-IT"/>
            </a:p>
          </p:txBody>
        </p:sp>
        <p:sp>
          <p:nvSpPr>
            <p:cNvPr id="139285" name="Line 75"/>
            <p:cNvSpPr>
              <a:spLocks noChangeShapeType="1"/>
            </p:cNvSpPr>
            <p:nvPr/>
          </p:nvSpPr>
          <p:spPr bwMode="auto">
            <a:xfrm>
              <a:off x="5088" y="1412"/>
              <a:ext cx="0" cy="384"/>
            </a:xfrm>
            <a:prstGeom prst="line">
              <a:avLst/>
            </a:prstGeom>
            <a:noFill/>
            <a:ln w="9525">
              <a:solidFill>
                <a:schemeClr val="tx1"/>
              </a:solidFill>
              <a:round/>
              <a:headEnd/>
              <a:tailEnd/>
            </a:ln>
          </p:spPr>
          <p:txBody>
            <a:bodyPr wrap="none" anchor="ctr"/>
            <a:lstStyle/>
            <a:p>
              <a:endParaRPr lang="it-IT"/>
            </a:p>
          </p:txBody>
        </p:sp>
        <p:sp>
          <p:nvSpPr>
            <p:cNvPr id="139286" name="Rectangle 76"/>
            <p:cNvSpPr>
              <a:spLocks noChangeArrowheads="1"/>
            </p:cNvSpPr>
            <p:nvPr/>
          </p:nvSpPr>
          <p:spPr bwMode="auto">
            <a:xfrm>
              <a:off x="5040" y="1460"/>
              <a:ext cx="96" cy="144"/>
            </a:xfrm>
            <a:prstGeom prst="rect">
              <a:avLst/>
            </a:prstGeom>
            <a:solidFill>
              <a:srgbClr val="080808"/>
            </a:solidFill>
            <a:ln w="9525">
              <a:solidFill>
                <a:schemeClr val="tx1"/>
              </a:solidFill>
              <a:miter lim="800000"/>
              <a:headEnd/>
              <a:tailEnd/>
            </a:ln>
          </p:spPr>
          <p:txBody>
            <a:bodyPr wrap="none" anchor="ctr"/>
            <a:lstStyle/>
            <a:p>
              <a:pPr eaLnBrk="0" hangingPunct="0"/>
              <a:endParaRPr lang="it-IT"/>
            </a:p>
          </p:txBody>
        </p:sp>
        <p:sp>
          <p:nvSpPr>
            <p:cNvPr id="139287" name="Line 77"/>
            <p:cNvSpPr>
              <a:spLocks noChangeShapeType="1"/>
            </p:cNvSpPr>
            <p:nvPr/>
          </p:nvSpPr>
          <p:spPr bwMode="auto">
            <a:xfrm>
              <a:off x="5232" y="1412"/>
              <a:ext cx="0" cy="384"/>
            </a:xfrm>
            <a:prstGeom prst="line">
              <a:avLst/>
            </a:prstGeom>
            <a:noFill/>
            <a:ln w="9525">
              <a:solidFill>
                <a:schemeClr val="tx1"/>
              </a:solidFill>
              <a:round/>
              <a:headEnd/>
              <a:tailEnd/>
            </a:ln>
          </p:spPr>
          <p:txBody>
            <a:bodyPr wrap="none" anchor="ctr"/>
            <a:lstStyle/>
            <a:p>
              <a:endParaRPr lang="it-IT"/>
            </a:p>
          </p:txBody>
        </p:sp>
        <p:sp>
          <p:nvSpPr>
            <p:cNvPr id="139288" name="Rectangle 78" descr="Zig zag"/>
            <p:cNvSpPr>
              <a:spLocks noChangeArrowheads="1"/>
            </p:cNvSpPr>
            <p:nvPr/>
          </p:nvSpPr>
          <p:spPr bwMode="auto">
            <a:xfrm>
              <a:off x="5184" y="1460"/>
              <a:ext cx="96" cy="144"/>
            </a:xfrm>
            <a:prstGeom prst="rect">
              <a:avLst/>
            </a:prstGeom>
            <a:pattFill prst="zigZag">
              <a:fgClr>
                <a:srgbClr val="0099CC"/>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289" name="Oval 79"/>
            <p:cNvSpPr>
              <a:spLocks noChangeArrowheads="1"/>
            </p:cNvSpPr>
            <p:nvPr/>
          </p:nvSpPr>
          <p:spPr bwMode="auto">
            <a:xfrm>
              <a:off x="4896" y="1316"/>
              <a:ext cx="528" cy="576"/>
            </a:xfrm>
            <a:prstGeom prst="ellipse">
              <a:avLst/>
            </a:prstGeom>
            <a:noFill/>
            <a:ln w="9525">
              <a:solidFill>
                <a:schemeClr val="tx1"/>
              </a:solidFill>
              <a:round/>
              <a:headEnd/>
              <a:tailEnd/>
            </a:ln>
          </p:spPr>
          <p:txBody>
            <a:bodyPr wrap="none" anchor="ctr"/>
            <a:lstStyle/>
            <a:p>
              <a:pPr eaLnBrk="0" hangingPunct="0"/>
              <a:endParaRPr lang="it-IT"/>
            </a:p>
          </p:txBody>
        </p:sp>
        <p:sp>
          <p:nvSpPr>
            <p:cNvPr id="139290" name="Line 80"/>
            <p:cNvSpPr>
              <a:spLocks noChangeShapeType="1"/>
            </p:cNvSpPr>
            <p:nvPr/>
          </p:nvSpPr>
          <p:spPr bwMode="auto">
            <a:xfrm>
              <a:off x="4704" y="1604"/>
              <a:ext cx="192" cy="0"/>
            </a:xfrm>
            <a:prstGeom prst="line">
              <a:avLst/>
            </a:prstGeom>
            <a:noFill/>
            <a:ln w="9525">
              <a:solidFill>
                <a:schemeClr val="tx1"/>
              </a:solidFill>
              <a:round/>
              <a:headEnd/>
              <a:tailEnd/>
            </a:ln>
          </p:spPr>
          <p:txBody>
            <a:bodyPr wrap="none" anchor="ctr"/>
            <a:lstStyle/>
            <a:p>
              <a:endParaRPr lang="it-IT"/>
            </a:p>
          </p:txBody>
        </p:sp>
        <p:sp>
          <p:nvSpPr>
            <p:cNvPr id="139291" name="Line 81"/>
            <p:cNvSpPr>
              <a:spLocks noChangeShapeType="1"/>
            </p:cNvSpPr>
            <p:nvPr/>
          </p:nvSpPr>
          <p:spPr bwMode="auto">
            <a:xfrm>
              <a:off x="4800" y="1604"/>
              <a:ext cx="0" cy="528"/>
            </a:xfrm>
            <a:prstGeom prst="line">
              <a:avLst/>
            </a:prstGeom>
            <a:noFill/>
            <a:ln w="9525">
              <a:solidFill>
                <a:schemeClr val="tx1"/>
              </a:solidFill>
              <a:round/>
              <a:headEnd/>
              <a:tailEnd/>
            </a:ln>
          </p:spPr>
          <p:txBody>
            <a:bodyPr wrap="none" anchor="ctr"/>
            <a:lstStyle/>
            <a:p>
              <a:endParaRPr lang="it-IT"/>
            </a:p>
          </p:txBody>
        </p:sp>
        <p:sp>
          <p:nvSpPr>
            <p:cNvPr id="139292" name="Line 82"/>
            <p:cNvSpPr>
              <a:spLocks noChangeShapeType="1"/>
            </p:cNvSpPr>
            <p:nvPr/>
          </p:nvSpPr>
          <p:spPr bwMode="auto">
            <a:xfrm>
              <a:off x="4464" y="2132"/>
              <a:ext cx="672" cy="0"/>
            </a:xfrm>
            <a:prstGeom prst="line">
              <a:avLst/>
            </a:prstGeom>
            <a:noFill/>
            <a:ln w="9525">
              <a:solidFill>
                <a:schemeClr val="tx1"/>
              </a:solidFill>
              <a:round/>
              <a:headEnd/>
              <a:tailEnd/>
            </a:ln>
          </p:spPr>
          <p:txBody>
            <a:bodyPr wrap="none" anchor="ctr"/>
            <a:lstStyle/>
            <a:p>
              <a:endParaRPr lang="it-IT"/>
            </a:p>
          </p:txBody>
        </p:sp>
        <p:sp>
          <p:nvSpPr>
            <p:cNvPr id="139293" name="Line 83"/>
            <p:cNvSpPr>
              <a:spLocks noChangeShapeType="1"/>
            </p:cNvSpPr>
            <p:nvPr/>
          </p:nvSpPr>
          <p:spPr bwMode="auto">
            <a:xfrm>
              <a:off x="4368" y="2420"/>
              <a:ext cx="0" cy="336"/>
            </a:xfrm>
            <a:prstGeom prst="line">
              <a:avLst/>
            </a:prstGeom>
            <a:noFill/>
            <a:ln w="9525">
              <a:solidFill>
                <a:schemeClr val="tx1"/>
              </a:solidFill>
              <a:round/>
              <a:headEnd/>
              <a:tailEnd/>
            </a:ln>
          </p:spPr>
          <p:txBody>
            <a:bodyPr wrap="none" anchor="ctr"/>
            <a:lstStyle/>
            <a:p>
              <a:endParaRPr lang="it-IT"/>
            </a:p>
          </p:txBody>
        </p:sp>
        <p:sp>
          <p:nvSpPr>
            <p:cNvPr id="139294" name="Rectangle 84" descr="Wide downward diagonal"/>
            <p:cNvSpPr>
              <a:spLocks noChangeArrowheads="1"/>
            </p:cNvSpPr>
            <p:nvPr/>
          </p:nvSpPr>
          <p:spPr bwMode="auto">
            <a:xfrm>
              <a:off x="4320" y="2468"/>
              <a:ext cx="96" cy="144"/>
            </a:xfrm>
            <a:prstGeom prst="rect">
              <a:avLst/>
            </a:prstGeom>
            <a:pattFill prst="wdDnDiag">
              <a:fgClr>
                <a:srgbClr val="FF0000"/>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295" name="Line 85"/>
            <p:cNvSpPr>
              <a:spLocks noChangeShapeType="1"/>
            </p:cNvSpPr>
            <p:nvPr/>
          </p:nvSpPr>
          <p:spPr bwMode="auto">
            <a:xfrm>
              <a:off x="4512" y="2420"/>
              <a:ext cx="0" cy="336"/>
            </a:xfrm>
            <a:prstGeom prst="line">
              <a:avLst/>
            </a:prstGeom>
            <a:noFill/>
            <a:ln w="9525">
              <a:solidFill>
                <a:schemeClr val="tx1"/>
              </a:solidFill>
              <a:round/>
              <a:headEnd/>
              <a:tailEnd/>
            </a:ln>
          </p:spPr>
          <p:txBody>
            <a:bodyPr wrap="none" anchor="ctr"/>
            <a:lstStyle/>
            <a:p>
              <a:endParaRPr lang="it-IT"/>
            </a:p>
          </p:txBody>
        </p:sp>
        <p:sp>
          <p:nvSpPr>
            <p:cNvPr id="139296" name="Rectangle 86" descr="Zig zag"/>
            <p:cNvSpPr>
              <a:spLocks noChangeArrowheads="1"/>
            </p:cNvSpPr>
            <p:nvPr/>
          </p:nvSpPr>
          <p:spPr bwMode="auto">
            <a:xfrm>
              <a:off x="4464" y="2468"/>
              <a:ext cx="96" cy="144"/>
            </a:xfrm>
            <a:prstGeom prst="rect">
              <a:avLst/>
            </a:prstGeom>
            <a:pattFill prst="zigZag">
              <a:fgClr>
                <a:srgbClr val="0099CC"/>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297" name="AutoShape 87"/>
            <p:cNvSpPr>
              <a:spLocks noChangeArrowheads="1"/>
            </p:cNvSpPr>
            <p:nvPr/>
          </p:nvSpPr>
          <p:spPr bwMode="auto">
            <a:xfrm>
              <a:off x="4128" y="2276"/>
              <a:ext cx="624" cy="624"/>
            </a:xfrm>
            <a:prstGeom prst="diamond">
              <a:avLst/>
            </a:prstGeom>
            <a:noFill/>
            <a:ln w="9525">
              <a:solidFill>
                <a:schemeClr val="tx1"/>
              </a:solidFill>
              <a:miter lim="800000"/>
              <a:headEnd/>
              <a:tailEnd/>
            </a:ln>
          </p:spPr>
          <p:txBody>
            <a:bodyPr wrap="none" anchor="ctr"/>
            <a:lstStyle/>
            <a:p>
              <a:pPr eaLnBrk="0" hangingPunct="0"/>
              <a:endParaRPr lang="it-IT"/>
            </a:p>
          </p:txBody>
        </p:sp>
        <p:sp>
          <p:nvSpPr>
            <p:cNvPr id="139298" name="Line 88"/>
            <p:cNvSpPr>
              <a:spLocks noChangeShapeType="1"/>
            </p:cNvSpPr>
            <p:nvPr/>
          </p:nvSpPr>
          <p:spPr bwMode="auto">
            <a:xfrm>
              <a:off x="4440" y="2132"/>
              <a:ext cx="0" cy="144"/>
            </a:xfrm>
            <a:prstGeom prst="line">
              <a:avLst/>
            </a:prstGeom>
            <a:noFill/>
            <a:ln w="9525">
              <a:solidFill>
                <a:schemeClr val="tx1"/>
              </a:solidFill>
              <a:round/>
              <a:headEnd/>
              <a:tailEnd/>
            </a:ln>
          </p:spPr>
          <p:txBody>
            <a:bodyPr wrap="none" anchor="ctr"/>
            <a:lstStyle/>
            <a:p>
              <a:endParaRPr lang="it-IT"/>
            </a:p>
          </p:txBody>
        </p:sp>
        <p:sp>
          <p:nvSpPr>
            <p:cNvPr id="139299" name="Line 89"/>
            <p:cNvSpPr>
              <a:spLocks noChangeShapeType="1"/>
            </p:cNvSpPr>
            <p:nvPr/>
          </p:nvSpPr>
          <p:spPr bwMode="auto">
            <a:xfrm>
              <a:off x="5088" y="2420"/>
              <a:ext cx="0" cy="336"/>
            </a:xfrm>
            <a:prstGeom prst="line">
              <a:avLst/>
            </a:prstGeom>
            <a:noFill/>
            <a:ln w="9525">
              <a:solidFill>
                <a:schemeClr val="tx1"/>
              </a:solidFill>
              <a:round/>
              <a:headEnd/>
              <a:tailEnd/>
            </a:ln>
          </p:spPr>
          <p:txBody>
            <a:bodyPr wrap="none" anchor="ctr"/>
            <a:lstStyle/>
            <a:p>
              <a:endParaRPr lang="it-IT"/>
            </a:p>
          </p:txBody>
        </p:sp>
        <p:sp>
          <p:nvSpPr>
            <p:cNvPr id="139300" name="Rectangle 90" descr="Wide downward diagonal"/>
            <p:cNvSpPr>
              <a:spLocks noChangeArrowheads="1"/>
            </p:cNvSpPr>
            <p:nvPr/>
          </p:nvSpPr>
          <p:spPr bwMode="auto">
            <a:xfrm>
              <a:off x="5040" y="2468"/>
              <a:ext cx="96" cy="144"/>
            </a:xfrm>
            <a:prstGeom prst="rect">
              <a:avLst/>
            </a:prstGeom>
            <a:pattFill prst="wdDnDiag">
              <a:fgClr>
                <a:srgbClr val="FF0000"/>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01" name="Line 91"/>
            <p:cNvSpPr>
              <a:spLocks noChangeShapeType="1"/>
            </p:cNvSpPr>
            <p:nvPr/>
          </p:nvSpPr>
          <p:spPr bwMode="auto">
            <a:xfrm>
              <a:off x="5232" y="2420"/>
              <a:ext cx="0" cy="336"/>
            </a:xfrm>
            <a:prstGeom prst="line">
              <a:avLst/>
            </a:prstGeom>
            <a:noFill/>
            <a:ln w="9525">
              <a:solidFill>
                <a:schemeClr val="tx1"/>
              </a:solidFill>
              <a:round/>
              <a:headEnd/>
              <a:tailEnd/>
            </a:ln>
          </p:spPr>
          <p:txBody>
            <a:bodyPr wrap="none" anchor="ctr"/>
            <a:lstStyle/>
            <a:p>
              <a:endParaRPr lang="it-IT"/>
            </a:p>
          </p:txBody>
        </p:sp>
        <p:sp>
          <p:nvSpPr>
            <p:cNvPr id="139302" name="Rectangle 92" descr="Zig zag"/>
            <p:cNvSpPr>
              <a:spLocks noChangeArrowheads="1"/>
            </p:cNvSpPr>
            <p:nvPr/>
          </p:nvSpPr>
          <p:spPr bwMode="auto">
            <a:xfrm>
              <a:off x="5184" y="2468"/>
              <a:ext cx="96" cy="144"/>
            </a:xfrm>
            <a:prstGeom prst="rect">
              <a:avLst/>
            </a:prstGeom>
            <a:pattFill prst="zigZag">
              <a:fgClr>
                <a:srgbClr val="0099CC"/>
              </a:fgClr>
              <a:bgClr>
                <a:srgbClr val="FFFFFF"/>
              </a:bgClr>
            </a:pattFill>
            <a:ln w="9525">
              <a:solidFill>
                <a:schemeClr val="tx1"/>
              </a:solidFill>
              <a:miter lim="800000"/>
              <a:headEnd/>
              <a:tailEnd/>
            </a:ln>
          </p:spPr>
          <p:txBody>
            <a:bodyPr wrap="none" anchor="ctr"/>
            <a:lstStyle/>
            <a:p>
              <a:pPr eaLnBrk="0" hangingPunct="0"/>
              <a:endParaRPr lang="it-IT"/>
            </a:p>
          </p:txBody>
        </p:sp>
        <p:sp>
          <p:nvSpPr>
            <p:cNvPr id="139303" name="AutoShape 93"/>
            <p:cNvSpPr>
              <a:spLocks noChangeArrowheads="1"/>
            </p:cNvSpPr>
            <p:nvPr/>
          </p:nvSpPr>
          <p:spPr bwMode="auto">
            <a:xfrm>
              <a:off x="4848" y="2276"/>
              <a:ext cx="624" cy="624"/>
            </a:xfrm>
            <a:prstGeom prst="diamond">
              <a:avLst/>
            </a:prstGeom>
            <a:noFill/>
            <a:ln w="9525">
              <a:solidFill>
                <a:schemeClr val="tx1"/>
              </a:solidFill>
              <a:miter lim="800000"/>
              <a:headEnd/>
              <a:tailEnd/>
            </a:ln>
          </p:spPr>
          <p:txBody>
            <a:bodyPr wrap="none" anchor="ctr"/>
            <a:lstStyle/>
            <a:p>
              <a:pPr eaLnBrk="0" hangingPunct="0"/>
              <a:endParaRPr lang="it-IT"/>
            </a:p>
          </p:txBody>
        </p:sp>
        <p:sp>
          <p:nvSpPr>
            <p:cNvPr id="139304" name="Line 94"/>
            <p:cNvSpPr>
              <a:spLocks noChangeShapeType="1"/>
            </p:cNvSpPr>
            <p:nvPr/>
          </p:nvSpPr>
          <p:spPr bwMode="auto">
            <a:xfrm>
              <a:off x="5160" y="2132"/>
              <a:ext cx="0" cy="144"/>
            </a:xfrm>
            <a:prstGeom prst="line">
              <a:avLst/>
            </a:prstGeom>
            <a:noFill/>
            <a:ln w="9525">
              <a:solidFill>
                <a:schemeClr val="tx1"/>
              </a:solidFill>
              <a:round/>
              <a:headEnd/>
              <a:tailEnd/>
            </a:ln>
          </p:spPr>
          <p:txBody>
            <a:bodyPr wrap="none" anchor="ctr"/>
            <a:lstStyle/>
            <a:p>
              <a:endParaRPr lang="it-IT"/>
            </a:p>
          </p:txBody>
        </p:sp>
      </p:grpSp>
      <p:sp>
        <p:nvSpPr>
          <p:cNvPr id="139272" name="Text Box 95"/>
          <p:cNvSpPr txBox="1">
            <a:spLocks noChangeArrowheads="1"/>
          </p:cNvSpPr>
          <p:nvPr/>
        </p:nvSpPr>
        <p:spPr bwMode="auto">
          <a:xfrm>
            <a:off x="6705600" y="1052513"/>
            <a:ext cx="1146342" cy="400110"/>
          </a:xfrm>
          <a:prstGeom prst="rect">
            <a:avLst/>
          </a:prstGeom>
          <a:noFill/>
          <a:ln w="9525">
            <a:noFill/>
            <a:miter lim="800000"/>
            <a:headEnd/>
            <a:tailEnd/>
          </a:ln>
        </p:spPr>
        <p:txBody>
          <a:bodyPr wrap="none">
            <a:spAutoFit/>
          </a:bodyPr>
          <a:lstStyle/>
          <a:p>
            <a:pPr eaLnBrk="0" hangingPunct="0"/>
            <a:r>
              <a:rPr lang="en-GB" sz="2000" b="1" dirty="0" smtClean="0"/>
              <a:t>Family </a:t>
            </a:r>
            <a:r>
              <a:rPr lang="en-GB" sz="2000" b="1" dirty="0"/>
              <a:t>3</a:t>
            </a:r>
          </a:p>
        </p:txBody>
      </p:sp>
      <p:grpSp>
        <p:nvGrpSpPr>
          <p:cNvPr id="139273" name="Group 96"/>
          <p:cNvGrpSpPr>
            <a:grpSpLocks/>
          </p:cNvGrpSpPr>
          <p:nvPr/>
        </p:nvGrpSpPr>
        <p:grpSpPr bwMode="auto">
          <a:xfrm>
            <a:off x="6461127" y="1619253"/>
            <a:ext cx="1905001" cy="338138"/>
            <a:chOff x="4166" y="1144"/>
            <a:chExt cx="1200" cy="213"/>
          </a:xfrm>
        </p:grpSpPr>
        <p:sp>
          <p:nvSpPr>
            <p:cNvPr id="139278" name="Text Box 97"/>
            <p:cNvSpPr txBox="1">
              <a:spLocks noChangeArrowheads="1"/>
            </p:cNvSpPr>
            <p:nvPr/>
          </p:nvSpPr>
          <p:spPr bwMode="auto">
            <a:xfrm>
              <a:off x="4166" y="1144"/>
              <a:ext cx="454" cy="213"/>
            </a:xfrm>
            <a:prstGeom prst="rect">
              <a:avLst/>
            </a:prstGeom>
            <a:noFill/>
            <a:ln w="9525">
              <a:noFill/>
              <a:miter lim="800000"/>
              <a:headEnd/>
              <a:tailEnd/>
            </a:ln>
          </p:spPr>
          <p:txBody>
            <a:bodyPr wrap="none">
              <a:spAutoFit/>
            </a:bodyPr>
            <a:lstStyle/>
            <a:p>
              <a:pPr eaLnBrk="0" hangingPunct="0"/>
              <a:r>
                <a:rPr lang="en-GB" sz="1600" b="1" dirty="0" smtClean="0"/>
                <a:t>father</a:t>
              </a:r>
              <a:endParaRPr lang="en-GB" sz="1600" dirty="0"/>
            </a:p>
          </p:txBody>
        </p:sp>
        <p:sp>
          <p:nvSpPr>
            <p:cNvPr id="139279" name="Text Box 98"/>
            <p:cNvSpPr txBox="1">
              <a:spLocks noChangeArrowheads="1"/>
            </p:cNvSpPr>
            <p:nvPr/>
          </p:nvSpPr>
          <p:spPr bwMode="auto">
            <a:xfrm>
              <a:off x="4848" y="1144"/>
              <a:ext cx="518" cy="213"/>
            </a:xfrm>
            <a:prstGeom prst="rect">
              <a:avLst/>
            </a:prstGeom>
            <a:noFill/>
            <a:ln w="9525">
              <a:noFill/>
              <a:miter lim="800000"/>
              <a:headEnd/>
              <a:tailEnd/>
            </a:ln>
          </p:spPr>
          <p:txBody>
            <a:bodyPr wrap="none">
              <a:spAutoFit/>
            </a:bodyPr>
            <a:lstStyle/>
            <a:p>
              <a:pPr eaLnBrk="0" hangingPunct="0"/>
              <a:r>
                <a:rPr lang="en-GB" sz="1600" b="1" dirty="0" smtClean="0"/>
                <a:t>mother</a:t>
              </a:r>
              <a:endParaRPr lang="en-GB" sz="1600" dirty="0"/>
            </a:p>
          </p:txBody>
        </p:sp>
      </p:grpSp>
      <p:grpSp>
        <p:nvGrpSpPr>
          <p:cNvPr id="139274" name="Group 99"/>
          <p:cNvGrpSpPr>
            <a:grpSpLocks/>
          </p:cNvGrpSpPr>
          <p:nvPr/>
        </p:nvGrpSpPr>
        <p:grpSpPr bwMode="auto">
          <a:xfrm>
            <a:off x="6324603" y="4497395"/>
            <a:ext cx="2176464" cy="338138"/>
            <a:chOff x="4080" y="2957"/>
            <a:chExt cx="1371" cy="213"/>
          </a:xfrm>
        </p:grpSpPr>
        <p:sp>
          <p:nvSpPr>
            <p:cNvPr id="139276" name="Text Box 100"/>
            <p:cNvSpPr txBox="1">
              <a:spLocks noChangeArrowheads="1"/>
            </p:cNvSpPr>
            <p:nvPr/>
          </p:nvSpPr>
          <p:spPr bwMode="auto">
            <a:xfrm>
              <a:off x="4080" y="2957"/>
              <a:ext cx="651" cy="213"/>
            </a:xfrm>
            <a:prstGeom prst="rect">
              <a:avLst/>
            </a:prstGeom>
            <a:noFill/>
            <a:ln w="9525">
              <a:noFill/>
              <a:miter lim="800000"/>
              <a:headEnd/>
              <a:tailEnd/>
            </a:ln>
          </p:spPr>
          <p:txBody>
            <a:bodyPr wrap="none">
              <a:spAutoFit/>
            </a:bodyPr>
            <a:lstStyle/>
            <a:p>
              <a:pPr eaLnBrk="0" hangingPunct="0"/>
              <a:r>
                <a:rPr lang="en-GB" sz="1600" b="1" dirty="0" smtClean="0"/>
                <a:t>affected </a:t>
              </a:r>
              <a:r>
                <a:rPr lang="en-GB" sz="1600" b="1" dirty="0"/>
                <a:t>1</a:t>
              </a:r>
              <a:endParaRPr lang="en-GB" sz="1600" dirty="0"/>
            </a:p>
          </p:txBody>
        </p:sp>
        <p:sp>
          <p:nvSpPr>
            <p:cNvPr id="139277" name="Text Box 101"/>
            <p:cNvSpPr txBox="1">
              <a:spLocks noChangeArrowheads="1"/>
            </p:cNvSpPr>
            <p:nvPr/>
          </p:nvSpPr>
          <p:spPr bwMode="auto">
            <a:xfrm>
              <a:off x="4800" y="2957"/>
              <a:ext cx="651" cy="213"/>
            </a:xfrm>
            <a:prstGeom prst="rect">
              <a:avLst/>
            </a:prstGeom>
            <a:noFill/>
            <a:ln w="9525">
              <a:noFill/>
              <a:miter lim="800000"/>
              <a:headEnd/>
              <a:tailEnd/>
            </a:ln>
          </p:spPr>
          <p:txBody>
            <a:bodyPr wrap="none">
              <a:spAutoFit/>
            </a:bodyPr>
            <a:lstStyle/>
            <a:p>
              <a:pPr eaLnBrk="0" hangingPunct="0"/>
              <a:r>
                <a:rPr lang="en-GB" sz="1600" b="1" dirty="0" smtClean="0"/>
                <a:t>affected </a:t>
              </a:r>
              <a:r>
                <a:rPr lang="en-GB" sz="1600" b="1" dirty="0"/>
                <a:t>2</a:t>
              </a:r>
              <a:endParaRPr lang="en-GB" sz="1600" dirty="0"/>
            </a:p>
          </p:txBody>
        </p:sp>
      </p:grpSp>
      <p:sp>
        <p:nvSpPr>
          <p:cNvPr id="573542" name="Rectangle 102"/>
          <p:cNvSpPr>
            <a:spLocks noChangeArrowheads="1"/>
          </p:cNvSpPr>
          <p:nvPr/>
        </p:nvSpPr>
        <p:spPr bwMode="auto">
          <a:xfrm>
            <a:off x="2743200" y="115888"/>
            <a:ext cx="3657600" cy="609600"/>
          </a:xfrm>
          <a:prstGeom prst="rect">
            <a:avLst/>
          </a:prstGeom>
          <a:noFill/>
          <a:ln w="9525">
            <a:noFill/>
            <a:miter lim="800000"/>
            <a:headEnd/>
            <a:tailEnd/>
          </a:ln>
          <a:effectLst/>
        </p:spPr>
        <p:txBody>
          <a:bodyPr anchor="ctr"/>
          <a:lstStyle/>
          <a:p>
            <a:pPr eaLnBrk="0" hangingPunct="0">
              <a:defRPr/>
            </a:pPr>
            <a:r>
              <a:rPr kumimoji="1" lang="it-IT" sz="3600" b="1" dirty="0" err="1" smtClean="0">
                <a:solidFill>
                  <a:srgbClr val="FF3300"/>
                </a:solidFill>
                <a:effectLst>
                  <a:outerShdw blurRad="38100" dist="38100" dir="2700000" algn="tl">
                    <a:srgbClr val="C0C0C0"/>
                  </a:outerShdw>
                </a:effectLst>
              </a:rPr>
              <a:t>Linkage</a:t>
            </a:r>
            <a:r>
              <a:rPr kumimoji="1" lang="it-IT" sz="3600" b="1" dirty="0" smtClean="0">
                <a:solidFill>
                  <a:srgbClr val="FF3300"/>
                </a:solidFill>
                <a:effectLst>
                  <a:outerShdw blurRad="38100" dist="38100" dir="2700000" algn="tl">
                    <a:srgbClr val="C0C0C0"/>
                  </a:outerShdw>
                </a:effectLst>
              </a:rPr>
              <a:t> </a:t>
            </a:r>
            <a:r>
              <a:rPr kumimoji="1" lang="it-IT" sz="3600" b="1" dirty="0" err="1" smtClean="0">
                <a:solidFill>
                  <a:srgbClr val="FF3300"/>
                </a:solidFill>
                <a:effectLst>
                  <a:outerShdw blurRad="38100" dist="38100" dir="2700000" algn="tl">
                    <a:srgbClr val="C0C0C0"/>
                  </a:outerShdw>
                </a:effectLst>
              </a:rPr>
              <a:t>analysis</a:t>
            </a:r>
            <a:endParaRPr kumimoji="1" lang="it-IT" sz="3600" b="1" dirty="0">
              <a:solidFill>
                <a:srgbClr val="FF3300"/>
              </a:solidFill>
              <a:effectLst>
                <a:outerShdw blurRad="38100" dist="38100" dir="2700000" algn="tl">
                  <a:srgbClr val="C0C0C0"/>
                </a:outerShdw>
              </a:effectLst>
            </a:endParaRPr>
          </a:p>
        </p:txBody>
      </p:sp>
    </p:spTree>
  </p:cSld>
  <p:clrMapOvr>
    <a:masterClrMapping/>
  </p:clrMapOvr>
  <p:transition xmlns:p14="http://schemas.microsoft.com/office/powerpoint/2010/main" spd="slow">
    <p:fade/>
  </p:transition>
  <p:timing>
    <p:tnLst>
      <p:par>
        <p:cTn xmlns:p14="http://schemas.microsoft.com/office/powerpoint/2010/mai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CasellaDiTesto 1"/>
          <p:cNvSpPr txBox="1">
            <a:spLocks noChangeArrowheads="1"/>
          </p:cNvSpPr>
          <p:nvPr/>
        </p:nvSpPr>
        <p:spPr bwMode="auto">
          <a:xfrm>
            <a:off x="500063" y="571500"/>
            <a:ext cx="6894485" cy="523220"/>
          </a:xfrm>
          <a:prstGeom prst="rect">
            <a:avLst/>
          </a:prstGeom>
          <a:noFill/>
          <a:ln w="9525">
            <a:noFill/>
            <a:miter lim="800000"/>
            <a:headEnd/>
            <a:tailEnd/>
          </a:ln>
        </p:spPr>
        <p:txBody>
          <a:bodyPr wrap="none">
            <a:spAutoFit/>
          </a:bodyPr>
          <a:lstStyle/>
          <a:p>
            <a:pPr eaLnBrk="0" hangingPunct="0"/>
            <a:r>
              <a:rPr lang="it-IT" sz="2800" dirty="0" smtClean="0"/>
              <a:t>CASE-CONTROL ASSOCIATION STUDIES</a:t>
            </a:r>
            <a:endParaRPr lang="it-IT" sz="2800" dirty="0"/>
          </a:p>
        </p:txBody>
      </p:sp>
      <p:sp>
        <p:nvSpPr>
          <p:cNvPr id="2" name="Rettangolo 1"/>
          <p:cNvSpPr/>
          <p:nvPr/>
        </p:nvSpPr>
        <p:spPr>
          <a:xfrm>
            <a:off x="683568" y="1109058"/>
            <a:ext cx="7992888" cy="5632310"/>
          </a:xfrm>
          <a:prstGeom prst="rect">
            <a:avLst/>
          </a:prstGeom>
        </p:spPr>
        <p:txBody>
          <a:bodyPr wrap="square">
            <a:spAutoFit/>
          </a:bodyPr>
          <a:lstStyle/>
          <a:p>
            <a:r>
              <a:rPr lang="it-IT" dirty="0" err="1"/>
              <a:t>It</a:t>
            </a:r>
            <a:r>
              <a:rPr lang="it-IT" dirty="0"/>
              <a:t> </a:t>
            </a:r>
            <a:r>
              <a:rPr lang="it-IT" dirty="0" err="1"/>
              <a:t>is</a:t>
            </a:r>
            <a:r>
              <a:rPr lang="it-IT" dirty="0"/>
              <a:t> the </a:t>
            </a:r>
            <a:r>
              <a:rPr lang="it-IT" dirty="0" err="1"/>
              <a:t>most</a:t>
            </a:r>
            <a:r>
              <a:rPr lang="it-IT" dirty="0"/>
              <a:t> </a:t>
            </a:r>
            <a:r>
              <a:rPr lang="it-IT" dirty="0" err="1"/>
              <a:t>used</a:t>
            </a:r>
            <a:r>
              <a:rPr lang="it-IT" dirty="0"/>
              <a:t> </a:t>
            </a:r>
            <a:r>
              <a:rPr lang="it-IT" dirty="0" err="1"/>
              <a:t>method</a:t>
            </a:r>
            <a:r>
              <a:rPr lang="it-IT" dirty="0"/>
              <a:t> to </a:t>
            </a:r>
            <a:r>
              <a:rPr lang="it-IT" dirty="0" err="1"/>
              <a:t>identify</a:t>
            </a:r>
            <a:r>
              <a:rPr lang="it-IT" dirty="0"/>
              <a:t> the </a:t>
            </a:r>
            <a:r>
              <a:rPr lang="it-IT" dirty="0" err="1"/>
              <a:t>genes</a:t>
            </a:r>
            <a:r>
              <a:rPr lang="it-IT" dirty="0"/>
              <a:t> </a:t>
            </a:r>
            <a:r>
              <a:rPr lang="it-IT" dirty="0" err="1"/>
              <a:t>involved</a:t>
            </a:r>
            <a:r>
              <a:rPr lang="it-IT" dirty="0"/>
              <a:t> in </a:t>
            </a:r>
            <a:r>
              <a:rPr lang="it-IT" dirty="0" err="1"/>
              <a:t>multifactorial</a:t>
            </a:r>
            <a:r>
              <a:rPr lang="it-IT" dirty="0"/>
              <a:t> </a:t>
            </a:r>
            <a:r>
              <a:rPr lang="it-IT" dirty="0" err="1" smtClean="0"/>
              <a:t>characters</a:t>
            </a:r>
            <a:r>
              <a:rPr lang="it-IT" dirty="0" smtClean="0"/>
              <a:t>.</a:t>
            </a:r>
            <a:endParaRPr lang="it-IT" dirty="0"/>
          </a:p>
          <a:p>
            <a:endParaRPr lang="it-IT" dirty="0"/>
          </a:p>
          <a:p>
            <a:r>
              <a:rPr lang="it-IT" dirty="0" err="1" smtClean="0"/>
              <a:t>It</a:t>
            </a:r>
            <a:r>
              <a:rPr lang="it-IT" dirty="0" smtClean="0"/>
              <a:t> </a:t>
            </a:r>
            <a:r>
              <a:rPr lang="it-IT" dirty="0" err="1" smtClean="0"/>
              <a:t>consists</a:t>
            </a:r>
            <a:r>
              <a:rPr lang="it-IT" dirty="0" smtClean="0"/>
              <a:t> </a:t>
            </a:r>
            <a:r>
              <a:rPr lang="it-IT" dirty="0"/>
              <a:t>in the </a:t>
            </a:r>
            <a:r>
              <a:rPr lang="it-IT" dirty="0" err="1"/>
              <a:t>comparison</a:t>
            </a:r>
            <a:r>
              <a:rPr lang="it-IT" dirty="0"/>
              <a:t> of the </a:t>
            </a:r>
            <a:r>
              <a:rPr lang="it-IT" dirty="0" err="1"/>
              <a:t>frequency</a:t>
            </a:r>
            <a:r>
              <a:rPr lang="it-IT" dirty="0"/>
              <a:t> of a </a:t>
            </a:r>
            <a:r>
              <a:rPr lang="it-IT" dirty="0" err="1"/>
              <a:t>particular</a:t>
            </a:r>
            <a:r>
              <a:rPr lang="it-IT" dirty="0"/>
              <a:t> </a:t>
            </a:r>
            <a:r>
              <a:rPr lang="it-IT" dirty="0" err="1"/>
              <a:t>polymorphism</a:t>
            </a:r>
            <a:r>
              <a:rPr lang="it-IT" dirty="0"/>
              <a:t>, SNP and </a:t>
            </a:r>
            <a:r>
              <a:rPr lang="it-IT" dirty="0" smtClean="0"/>
              <a:t>more </a:t>
            </a:r>
            <a:r>
              <a:rPr lang="it-IT" dirty="0" err="1" smtClean="0"/>
              <a:t>recently</a:t>
            </a:r>
            <a:r>
              <a:rPr lang="it-IT" dirty="0" smtClean="0"/>
              <a:t> CNV </a:t>
            </a:r>
            <a:r>
              <a:rPr lang="it-IT" dirty="0"/>
              <a:t>in </a:t>
            </a:r>
            <a:r>
              <a:rPr lang="it-IT" dirty="0" err="1"/>
              <a:t>two</a:t>
            </a:r>
            <a:r>
              <a:rPr lang="it-IT" dirty="0"/>
              <a:t> </a:t>
            </a:r>
            <a:r>
              <a:rPr lang="it-IT" dirty="0" err="1"/>
              <a:t>groups</a:t>
            </a:r>
            <a:r>
              <a:rPr lang="it-IT" dirty="0"/>
              <a:t> of </a:t>
            </a:r>
            <a:r>
              <a:rPr lang="it-IT" dirty="0" err="1"/>
              <a:t>subjects</a:t>
            </a:r>
            <a:r>
              <a:rPr lang="it-IT" dirty="0"/>
              <a:t> </a:t>
            </a:r>
            <a:r>
              <a:rPr lang="it-IT" dirty="0" err="1"/>
              <a:t>divided</a:t>
            </a:r>
            <a:r>
              <a:rPr lang="it-IT" dirty="0"/>
              <a:t> </a:t>
            </a:r>
            <a:r>
              <a:rPr lang="it-IT" dirty="0" err="1"/>
              <a:t>depending</a:t>
            </a:r>
            <a:r>
              <a:rPr lang="it-IT" dirty="0"/>
              <a:t> </a:t>
            </a:r>
            <a:r>
              <a:rPr lang="it-IT" dirty="0" smtClean="0"/>
              <a:t>on </a:t>
            </a:r>
            <a:r>
              <a:rPr lang="it-IT" dirty="0" err="1" smtClean="0"/>
              <a:t>presence</a:t>
            </a:r>
            <a:r>
              <a:rPr lang="it-IT" dirty="0" smtClean="0"/>
              <a:t> (</a:t>
            </a:r>
            <a:r>
              <a:rPr lang="it-IT" dirty="0" err="1" smtClean="0"/>
              <a:t>cases</a:t>
            </a:r>
            <a:r>
              <a:rPr lang="it-IT" dirty="0" smtClean="0"/>
              <a:t>) </a:t>
            </a:r>
            <a:r>
              <a:rPr lang="it-IT" dirty="0"/>
              <a:t>or </a:t>
            </a:r>
            <a:r>
              <a:rPr lang="it-IT" dirty="0" err="1"/>
              <a:t>absence</a:t>
            </a:r>
            <a:r>
              <a:rPr lang="it-IT" dirty="0"/>
              <a:t> (</a:t>
            </a:r>
            <a:r>
              <a:rPr lang="it-IT" dirty="0" err="1"/>
              <a:t>controls</a:t>
            </a:r>
            <a:r>
              <a:rPr lang="it-IT" dirty="0"/>
              <a:t>) of the </a:t>
            </a:r>
            <a:r>
              <a:rPr lang="it-IT" dirty="0" err="1"/>
              <a:t>character</a:t>
            </a:r>
            <a:r>
              <a:rPr lang="it-IT" dirty="0"/>
              <a:t>.</a:t>
            </a:r>
          </a:p>
          <a:p>
            <a:endParaRPr lang="it-IT" dirty="0"/>
          </a:p>
          <a:p>
            <a:r>
              <a:rPr lang="it-IT" dirty="0" err="1"/>
              <a:t>One</a:t>
            </a:r>
            <a:r>
              <a:rPr lang="it-IT" dirty="0"/>
              <a:t> of the </a:t>
            </a:r>
            <a:r>
              <a:rPr lang="it-IT" dirty="0" err="1"/>
              <a:t>main</a:t>
            </a:r>
            <a:r>
              <a:rPr lang="it-IT" dirty="0"/>
              <a:t> </a:t>
            </a:r>
            <a:r>
              <a:rPr lang="it-IT" dirty="0" err="1"/>
              <a:t>advantages</a:t>
            </a:r>
            <a:r>
              <a:rPr lang="it-IT" dirty="0"/>
              <a:t> </a:t>
            </a:r>
            <a:r>
              <a:rPr lang="it-IT" dirty="0" err="1"/>
              <a:t>is</a:t>
            </a:r>
            <a:r>
              <a:rPr lang="it-IT" dirty="0"/>
              <a:t> the </a:t>
            </a:r>
            <a:r>
              <a:rPr lang="it-IT" dirty="0" err="1"/>
              <a:t>ability</a:t>
            </a:r>
            <a:r>
              <a:rPr lang="it-IT" dirty="0"/>
              <a:t> to </a:t>
            </a:r>
            <a:r>
              <a:rPr lang="it-IT" dirty="0" err="1"/>
              <a:t>analyze</a:t>
            </a:r>
            <a:r>
              <a:rPr lang="it-IT" dirty="0"/>
              <a:t> </a:t>
            </a:r>
            <a:r>
              <a:rPr lang="it-IT" dirty="0" err="1"/>
              <a:t>sporadic</a:t>
            </a:r>
            <a:r>
              <a:rPr lang="it-IT" dirty="0"/>
              <a:t> </a:t>
            </a:r>
            <a:r>
              <a:rPr lang="it-IT" dirty="0" err="1"/>
              <a:t>cases</a:t>
            </a:r>
            <a:r>
              <a:rPr lang="it-IT" dirty="0"/>
              <a:t>, more </a:t>
            </a:r>
            <a:r>
              <a:rPr lang="it-IT" dirty="0" err="1"/>
              <a:t>easily</a:t>
            </a:r>
            <a:r>
              <a:rPr lang="it-IT" dirty="0"/>
              <a:t> </a:t>
            </a:r>
            <a:r>
              <a:rPr lang="it-IT" dirty="0" err="1"/>
              <a:t>recruited</a:t>
            </a:r>
            <a:r>
              <a:rPr lang="it-IT" dirty="0"/>
              <a:t> </a:t>
            </a:r>
            <a:r>
              <a:rPr lang="it-IT" dirty="0" err="1"/>
              <a:t>compared</a:t>
            </a:r>
            <a:r>
              <a:rPr lang="it-IT" dirty="0"/>
              <a:t> to </a:t>
            </a:r>
            <a:r>
              <a:rPr lang="it-IT" dirty="0" err="1"/>
              <a:t>households</a:t>
            </a:r>
            <a:r>
              <a:rPr lang="it-IT" dirty="0"/>
              <a:t> </a:t>
            </a:r>
            <a:r>
              <a:rPr lang="it-IT" dirty="0" err="1"/>
              <a:t>required</a:t>
            </a:r>
            <a:r>
              <a:rPr lang="it-IT" dirty="0"/>
              <a:t> for </a:t>
            </a:r>
            <a:r>
              <a:rPr lang="it-IT" dirty="0" err="1"/>
              <a:t>linkage</a:t>
            </a:r>
            <a:r>
              <a:rPr lang="it-IT" dirty="0"/>
              <a:t> </a:t>
            </a:r>
            <a:r>
              <a:rPr lang="it-IT" dirty="0" err="1"/>
              <a:t>analysis</a:t>
            </a:r>
            <a:r>
              <a:rPr lang="it-IT" dirty="0"/>
              <a:t>.</a:t>
            </a:r>
          </a:p>
          <a:p>
            <a:endParaRPr lang="it-IT" dirty="0"/>
          </a:p>
          <a:p>
            <a:r>
              <a:rPr lang="it-IT" dirty="0" err="1"/>
              <a:t>These</a:t>
            </a:r>
            <a:r>
              <a:rPr lang="it-IT" dirty="0"/>
              <a:t> </a:t>
            </a:r>
            <a:r>
              <a:rPr lang="it-IT" dirty="0" err="1"/>
              <a:t>studies</a:t>
            </a:r>
            <a:r>
              <a:rPr lang="it-IT" dirty="0"/>
              <a:t> </a:t>
            </a:r>
            <a:r>
              <a:rPr lang="it-IT" dirty="0" err="1"/>
              <a:t>were</a:t>
            </a:r>
            <a:r>
              <a:rPr lang="it-IT" dirty="0"/>
              <a:t> </a:t>
            </a:r>
            <a:r>
              <a:rPr lang="it-IT" dirty="0" err="1"/>
              <a:t>originally</a:t>
            </a:r>
            <a:r>
              <a:rPr lang="it-IT" dirty="0"/>
              <a:t> </a:t>
            </a:r>
            <a:r>
              <a:rPr lang="it-IT" dirty="0" err="1"/>
              <a:t>used</a:t>
            </a:r>
            <a:r>
              <a:rPr lang="it-IT" dirty="0"/>
              <a:t> to </a:t>
            </a:r>
            <a:r>
              <a:rPr lang="it-IT" dirty="0" err="1"/>
              <a:t>consider</a:t>
            </a:r>
            <a:r>
              <a:rPr lang="it-IT" dirty="0"/>
              <a:t> </a:t>
            </a:r>
            <a:r>
              <a:rPr lang="it-IT" dirty="0" smtClean="0"/>
              <a:t>the </a:t>
            </a:r>
            <a:r>
              <a:rPr lang="it-IT" dirty="0" err="1" smtClean="0"/>
              <a:t>hypothesis</a:t>
            </a:r>
            <a:r>
              <a:rPr lang="it-IT" dirty="0" smtClean="0"/>
              <a:t> of a candidate </a:t>
            </a:r>
            <a:r>
              <a:rPr lang="it-IT" dirty="0"/>
              <a:t>gene </a:t>
            </a:r>
            <a:r>
              <a:rPr lang="it-IT" dirty="0" err="1"/>
              <a:t>involved</a:t>
            </a:r>
            <a:r>
              <a:rPr lang="it-IT" dirty="0"/>
              <a:t> in </a:t>
            </a:r>
            <a:r>
              <a:rPr lang="it-IT" dirty="0" err="1"/>
              <a:t>susceptibility</a:t>
            </a:r>
            <a:r>
              <a:rPr lang="it-IT" dirty="0"/>
              <a:t> to the </a:t>
            </a:r>
            <a:r>
              <a:rPr lang="it-IT" dirty="0" err="1"/>
              <a:t>character</a:t>
            </a:r>
            <a:r>
              <a:rPr lang="it-IT" dirty="0"/>
              <a:t>/</a:t>
            </a:r>
            <a:r>
              <a:rPr lang="it-IT" dirty="0" err="1"/>
              <a:t>disease</a:t>
            </a:r>
            <a:r>
              <a:rPr lang="it-IT" dirty="0"/>
              <a:t>.</a:t>
            </a:r>
          </a:p>
        </p:txBody>
      </p:sp>
    </p:spTree>
    <p:extLst>
      <p:ext uri="{BB962C8B-B14F-4D97-AF65-F5344CB8AC3E}">
        <p14:creationId xmlns:p14="http://schemas.microsoft.com/office/powerpoint/2010/main" val="251864485"/>
      </p:ext>
    </p:extLst>
  </p:cSld>
  <p:clrMapOvr>
    <a:masterClrMapping/>
  </p:clrMapOvr>
  <p:timing>
    <p:tnLst>
      <p:par>
        <p:cTn xmlns:p14="http://schemas.microsoft.com/office/powerpoint/2010/mai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NOPREFERENCE" val="False"/>
  <p:tag name="DELIMITERS" val="3.1"/>
</p:tagLst>
</file>

<file path=ppt/theme/theme1.xml><?xml version="1.0" encoding="utf-8"?>
<a:theme xmlns:a="http://schemas.openxmlformats.org/drawingml/2006/main" name="Sereno">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o">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Sereno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o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o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5_Struttura predefinita">
  <a:themeElements>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ruttura predefinita">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it-IT" sz="2400" b="0" i="0" u="none" strike="noStrike" cap="none" normalizeH="0" baseline="0" smtClean="0">
            <a:ln>
              <a:noFill/>
            </a:ln>
            <a:solidFill>
              <a:schemeClr val="tx1"/>
            </a:solidFill>
            <a:effectLst/>
            <a:latin typeface="Arial"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it-IT" sz="2400" b="0" i="0" u="none" strike="noStrike" cap="none" normalizeH="0" baseline="0" smtClean="0">
            <a:ln>
              <a:noFill/>
            </a:ln>
            <a:solidFill>
              <a:schemeClr val="tx1"/>
            </a:solidFill>
            <a:effectLst/>
            <a:latin typeface="Arial" pitchFamily="34" charset="0"/>
          </a:defRPr>
        </a:defPPr>
      </a:lstStyle>
    </a:lnDef>
  </a:objectDefaults>
  <a:extraClrSchemeLst>
    <a:extraClrScheme>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ruttura predefinita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ruttura predefinita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ruttura predefinita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ruttura predefinita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ruttura predefinita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ruttura predefinita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1.xml><?xml version="1.0" encoding="utf-8"?>
<a:theme xmlns:a="http://schemas.openxmlformats.org/drawingml/2006/main" name="1_Struttura predefinita">
  <a:themeElements>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ruttura predefinita">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it-IT"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it-IT"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ruttura predefinita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ruttura predefinita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ruttura predefinita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ruttura predefinita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ruttura predefinita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ruttura predefinita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Tema di Offic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Sereno">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o">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Sereno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o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o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3_Sereno">
  <a:themeElements>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fontScheme name="Sereno">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Sereno 1">
        <a:dk1>
          <a:srgbClr val="333333"/>
        </a:dk1>
        <a:lt1>
          <a:srgbClr val="A9BDA9"/>
        </a:lt1>
        <a:dk2>
          <a:srgbClr val="004C2B"/>
        </a:dk2>
        <a:lt2>
          <a:srgbClr val="578963"/>
        </a:lt2>
        <a:accent1>
          <a:srgbClr val="E1B7B7"/>
        </a:accent1>
        <a:accent2>
          <a:srgbClr val="B3E1B3"/>
        </a:accent2>
        <a:accent3>
          <a:srgbClr val="D1DBD1"/>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o 2">
        <a:dk1>
          <a:srgbClr val="333333"/>
        </a:dk1>
        <a:lt1>
          <a:srgbClr val="FFFFFF"/>
        </a:lt1>
        <a:dk2>
          <a:srgbClr val="004C2B"/>
        </a:dk2>
        <a:lt2>
          <a:srgbClr val="578963"/>
        </a:lt2>
        <a:accent1>
          <a:srgbClr val="E1B7B7"/>
        </a:accent1>
        <a:accent2>
          <a:srgbClr val="B3E1B3"/>
        </a:accent2>
        <a:accent3>
          <a:srgbClr val="FFFFFF"/>
        </a:accent3>
        <a:accent4>
          <a:srgbClr val="2A2A2A"/>
        </a:accent4>
        <a:accent5>
          <a:srgbClr val="EED8D8"/>
        </a:accent5>
        <a:accent6>
          <a:srgbClr val="A2CCA2"/>
        </a:accent6>
        <a:hlink>
          <a:srgbClr val="BDD7E5"/>
        </a:hlink>
        <a:folHlink>
          <a:srgbClr val="D2AAD2"/>
        </a:folHlink>
      </a:clrScheme>
      <a:clrMap bg1="lt1" tx1="dk1" bg2="lt2" tx2="dk2" accent1="accent1" accent2="accent2" accent3="accent3" accent4="accent4" accent5="accent5" accent6="accent6" hlink="hlink" folHlink="folHlink"/>
    </a:extraClrScheme>
    <a:extraClrScheme>
      <a:clrScheme name="Sereno 3">
        <a:dk1>
          <a:srgbClr val="000000"/>
        </a:dk1>
        <a:lt1>
          <a:srgbClr val="FFFFFF"/>
        </a:lt1>
        <a:dk2>
          <a:srgbClr val="000000"/>
        </a:dk2>
        <a:lt2>
          <a:srgbClr val="393939"/>
        </a:lt2>
        <a:accent1>
          <a:srgbClr val="CBCBCB"/>
        </a:accent1>
        <a:accent2>
          <a:srgbClr val="808080"/>
        </a:accent2>
        <a:accent3>
          <a:srgbClr val="FFFFFF"/>
        </a:accent3>
        <a:accent4>
          <a:srgbClr val="000000"/>
        </a:accent4>
        <a:accent5>
          <a:srgbClr val="E2E2E2"/>
        </a:accent5>
        <a:accent6>
          <a:srgbClr val="737373"/>
        </a:accent6>
        <a:hlink>
          <a:srgbClr val="B2B2B2"/>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Struttura predefinita">
  <a:themeElements>
    <a:clrScheme name="Struttura predefinita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ruttura predefinita">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truttura predefinita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ruttura predefinita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ruttura predefinita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ruttura predefinita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ruttura predefinita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ruttura predefinita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ruttura predefinita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3_Struttura predefinita">
  <a:themeElements>
    <a:clrScheme name="Struttura predefinita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ruttura predefinita">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truttura predefinita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ruttura predefinita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ruttura predefinita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ruttura predefinita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ruttura predefinita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ruttura predefinita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ruttura predefinita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4_Struttura predefinita">
  <a:themeElements>
    <a:clrScheme name="Struttura predefinita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ruttura predefinita">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Struttura predefinita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ruttura predefinita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ruttura predefinita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ruttura predefinita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ruttura predefinita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ruttura predefinita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ruttura predefinita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6_Struttura predefinita">
  <a:themeElements>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ruttura predefinita">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it-IT"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it-IT"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ruttura predefinita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ruttura predefinita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ruttura predefinita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ruttura predefinita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ruttura predefinita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ruttura predefinita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7_Struttura predefinita">
  <a:themeElements>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ruttura predefinita">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it-IT"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it-IT"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ruttura predefinita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ruttura predefinita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ruttura predefinita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ruttura predefinita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ruttura predefinita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ruttura predefinita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9_Struttura predefinita">
  <a:themeElements>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Struttura predefinita">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it-IT" sz="2400" b="0" i="0" u="none" strike="noStrike" cap="none" normalizeH="0" baseline="0" smtClean="0">
            <a:ln>
              <a:noFill/>
            </a:ln>
            <a:solidFill>
              <a:schemeClr val="tx1"/>
            </a:solidFill>
            <a:effectLst/>
            <a:latin typeface="Times New Roman"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it-IT" sz="2400" b="0" i="0" u="none" strike="noStrike" cap="none" normalizeH="0" baseline="0" smtClean="0">
            <a:ln>
              <a:noFill/>
            </a:ln>
            <a:solidFill>
              <a:schemeClr val="tx1"/>
            </a:solidFill>
            <a:effectLst/>
            <a:latin typeface="Times New Roman" pitchFamily="18" charset="0"/>
          </a:defRPr>
        </a:defPPr>
      </a:lstStyle>
    </a:lnDef>
  </a:objectDefaults>
  <a:extraClrSchemeLst>
    <a:extraClrScheme>
      <a:clrScheme name="Struttura predefinita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Struttura predefinita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Struttura predefinita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Struttura predefinita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Struttura predefinita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Struttura predefinita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Struttura predefinita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
    <a:dk1>
      <a:srgbClr val="333333"/>
    </a:dk1>
    <a:lt1>
      <a:srgbClr val="A9BDA9"/>
    </a:lt1>
    <a:dk2>
      <a:srgbClr val="004C2B"/>
    </a:dk2>
    <a:lt2>
      <a:srgbClr val="578963"/>
    </a:lt2>
    <a:accent1>
      <a:srgbClr val="FFCCCC"/>
    </a:accent1>
    <a:accent2>
      <a:srgbClr val="B3E1B3"/>
    </a:accent2>
    <a:accent3>
      <a:srgbClr val="D1DBD1"/>
    </a:accent3>
    <a:accent4>
      <a:srgbClr val="2A2A2A"/>
    </a:accent4>
    <a:accent5>
      <a:srgbClr val="FFE2E2"/>
    </a:accent5>
    <a:accent6>
      <a:srgbClr val="A2CCA2"/>
    </a:accent6>
    <a:hlink>
      <a:srgbClr val="BDD7E5"/>
    </a:hlink>
    <a:folHlink>
      <a:srgbClr val="D2AAD2"/>
    </a:folHlink>
  </a:clrScheme>
</a:themeOverride>
</file>

<file path=docProps/app.xml><?xml version="1.0" encoding="utf-8"?>
<Properties xmlns="http://schemas.openxmlformats.org/officeDocument/2006/extended-properties" xmlns:vt="http://schemas.openxmlformats.org/officeDocument/2006/docPropsVTypes">
  <Template>C:\Programmi\Microsoft Office\Modelli\Strutture\SERENO.POT</Template>
  <TotalTime>6006</TotalTime>
  <Words>4878</Words>
  <Application>Microsoft Macintosh PowerPoint</Application>
  <PresentationFormat>Presentazione su schermo (4:3)</PresentationFormat>
  <Paragraphs>720</Paragraphs>
  <Slides>140</Slides>
  <Notes>29</Notes>
  <HiddenSlides>0</HiddenSlides>
  <MMClips>0</MMClips>
  <ScaleCrop>false</ScaleCrop>
  <HeadingPairs>
    <vt:vector size="6" baseType="variant">
      <vt:variant>
        <vt:lpstr>Tema</vt:lpstr>
      </vt:variant>
      <vt:variant>
        <vt:i4>11</vt:i4>
      </vt:variant>
      <vt:variant>
        <vt:lpstr>Server OLE incorporati</vt:lpstr>
      </vt:variant>
      <vt:variant>
        <vt:i4>3</vt:i4>
      </vt:variant>
      <vt:variant>
        <vt:lpstr>Titoli diapositive</vt:lpstr>
      </vt:variant>
      <vt:variant>
        <vt:i4>140</vt:i4>
      </vt:variant>
    </vt:vector>
  </HeadingPairs>
  <TitlesOfParts>
    <vt:vector size="154" baseType="lpstr">
      <vt:lpstr>Sereno</vt:lpstr>
      <vt:lpstr>1_Sereno</vt:lpstr>
      <vt:lpstr>3_Sereno</vt:lpstr>
      <vt:lpstr>2_Struttura predefinita</vt:lpstr>
      <vt:lpstr>3_Struttura predefinita</vt:lpstr>
      <vt:lpstr>4_Struttura predefinita</vt:lpstr>
      <vt:lpstr>6_Struttura predefinita</vt:lpstr>
      <vt:lpstr>7_Struttura predefinita</vt:lpstr>
      <vt:lpstr>9_Struttura predefinita</vt:lpstr>
      <vt:lpstr>5_Struttura predefinita</vt:lpstr>
      <vt:lpstr>1_Struttura predefinita</vt:lpstr>
      <vt:lpstr>Immagine bitmap</vt:lpstr>
      <vt:lpstr>Documento</vt:lpstr>
      <vt:lpstr>Document</vt:lpstr>
      <vt:lpstr>Presentazione di PowerPoint</vt:lpstr>
      <vt:lpstr>What diseases are attributable to genetics?</vt:lpstr>
      <vt:lpstr>Presentazione di PowerPoint</vt:lpstr>
      <vt:lpstr>Presentazione di PowerPoint</vt:lpstr>
      <vt:lpstr>Complex diseases</vt:lpstr>
      <vt:lpstr>Complex diseases</vt:lpstr>
      <vt:lpstr>Complex diseases</vt:lpstr>
      <vt:lpstr>Presentazione di PowerPoint</vt:lpstr>
      <vt:lpstr>Presentazione di PowerPoint</vt:lpstr>
      <vt:lpstr>Presentazione di PowerPoint</vt:lpstr>
      <vt:lpstr>Presentazione di PowerPoint</vt:lpstr>
      <vt:lpstr>Presentazione di PowerPoint</vt:lpstr>
      <vt:lpstr>Presentazione di PowerPoint</vt:lpstr>
      <vt:lpstr>Complex diseases</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What is diabetes?  </vt:lpstr>
      <vt:lpstr>Diabetes Main symptoms </vt:lpstr>
      <vt:lpstr>Diabetes Long-term Effects</vt:lpstr>
      <vt:lpstr>Management of DM</vt:lpstr>
      <vt:lpstr>Types of Diabetes </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Clinical characteristics</vt:lpstr>
      <vt:lpstr>Gluten is not the sole cause of celiac disease</vt:lpstr>
      <vt:lpstr>Presentazione di PowerPoint</vt:lpstr>
      <vt:lpstr>Presentazione di PowerPoint</vt:lpstr>
      <vt:lpstr>Systemic Lupus  Erythematosus (SLE)</vt:lpstr>
      <vt:lpstr>Presentazione di PowerPoint</vt:lpstr>
      <vt:lpstr>Presentazione di PowerPoint</vt:lpstr>
      <vt:lpstr>Dermatologic Manifestations</vt:lpstr>
      <vt:lpstr>Swan Neck Deformity</vt:lpstr>
      <vt:lpstr>Presentazione di PowerPoint</vt:lpstr>
      <vt:lpstr>Presentazione di PowerPoint</vt:lpstr>
      <vt:lpstr>Diagnostic Studies</vt:lpstr>
      <vt:lpstr>Diagnostic Studies</vt:lpstr>
      <vt:lpstr>Presentazione di PowerPoint</vt:lpstr>
      <vt:lpstr>Complex diseases</vt:lpstr>
      <vt:lpstr>Presentazione di PowerPoint</vt:lpstr>
      <vt:lpstr>Presentazione di PowerPoint</vt:lpstr>
      <vt:lpstr>Susceptibility to complex traits or diseases</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Concordance rates for CD among twins</vt:lpstr>
      <vt:lpstr>Presentazione di PowerPoint</vt:lpstr>
      <vt:lpstr>Complex diseases</vt:lpstr>
      <vt:lpstr>Presentazione di PowerPoint</vt:lpstr>
      <vt:lpstr>Polymorphism or genetic marker</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Distribution of the CCR532 mutation in human populations</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Complex diseases</vt:lpstr>
      <vt:lpstr>Presentazione di PowerPoint</vt:lpstr>
      <vt:lpstr>Presentazione di PowerPoint</vt:lpstr>
      <vt:lpstr>Presentazione di PowerPoint</vt:lpstr>
      <vt:lpstr>LINKAGE ANALYSIS</vt:lpstr>
      <vt:lpstr>Presentazione di PowerPoint</vt:lpstr>
      <vt:lpstr>Presentazione di PowerPoint</vt:lpstr>
      <vt:lpstr>Presentazione di PowerPoint</vt:lpstr>
      <vt:lpstr>Presentazione di PowerPoint</vt:lpstr>
      <vt:lpstr>In any case remember that:</vt:lpstr>
      <vt:lpstr>The future….</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Presentazione di PowerPoint</vt:lpstr>
      <vt:lpstr>Not only diseases…</vt:lpstr>
      <vt:lpstr>Presentazione di PowerPoint</vt:lpstr>
      <vt:lpstr>Presentazione di PowerPoint</vt:lpstr>
      <vt:lpstr>Presentazione di PowerPoint</vt:lpstr>
      <vt:lpstr>Association mapping finds a gene for body size in dogs</vt:lpstr>
      <vt:lpstr>Presentazione di PowerPoint</vt:lpstr>
      <vt:lpstr>Presentazione di PowerPoint</vt:lpstr>
      <vt:lpstr>Presentazione di PowerPoint</vt:lpstr>
    </vt:vector>
  </TitlesOfParts>
  <Company>Cattedra di Genetica Trieste</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Le malattie genetiche e  le nuove frontiere della medicina del 2000</dc:title>
  <dc:creator>antonio amoroso</dc:creator>
  <cp:lastModifiedBy>Claudia Giachino</cp:lastModifiedBy>
  <cp:revision>403</cp:revision>
  <dcterms:created xsi:type="dcterms:W3CDTF">1999-11-20T09:03:24Z</dcterms:created>
  <dcterms:modified xsi:type="dcterms:W3CDTF">2018-12-17T15:26:06Z</dcterms:modified>
</cp:coreProperties>
</file>